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588" r:id="rId2"/>
    <p:sldId id="545" r:id="rId3"/>
    <p:sldId id="597" r:id="rId4"/>
    <p:sldId id="598" r:id="rId5"/>
    <p:sldId id="469" r:id="rId6"/>
    <p:sldId id="599" r:id="rId7"/>
    <p:sldId id="600" r:id="rId8"/>
    <p:sldId id="601" r:id="rId9"/>
    <p:sldId id="602" r:id="rId10"/>
    <p:sldId id="603" r:id="rId11"/>
    <p:sldId id="604" r:id="rId12"/>
    <p:sldId id="605" r:id="rId13"/>
    <p:sldId id="606" r:id="rId14"/>
    <p:sldId id="607" r:id="rId15"/>
    <p:sldId id="608" r:id="rId16"/>
    <p:sldId id="609" r:id="rId17"/>
    <p:sldId id="610" r:id="rId18"/>
    <p:sldId id="611" r:id="rId19"/>
    <p:sldId id="612" r:id="rId20"/>
    <p:sldId id="613" r:id="rId21"/>
    <p:sldId id="614" r:id="rId22"/>
    <p:sldId id="615" r:id="rId23"/>
    <p:sldId id="616" r:id="rId24"/>
    <p:sldId id="617" r:id="rId25"/>
    <p:sldId id="618" r:id="rId26"/>
    <p:sldId id="619" r:id="rId27"/>
    <p:sldId id="620" r:id="rId28"/>
    <p:sldId id="621" r:id="rId29"/>
    <p:sldId id="622" r:id="rId30"/>
    <p:sldId id="623" r:id="rId31"/>
  </p:sldIdLst>
  <p:sldSz cx="9144000" cy="5143500" type="screen16x9"/>
  <p:notesSz cx="7010400" cy="9236075"/>
  <p:defaultTextStyle>
    <a:defPPr>
      <a:defRPr lang="en-US"/>
    </a:defPPr>
    <a:lvl1pPr algn="l" defTabSz="684213" rtl="0" eaLnBrk="0" fontAlgn="base" hangingPunct="0">
      <a:spcBef>
        <a:spcPct val="0"/>
      </a:spcBef>
      <a:spcAft>
        <a:spcPct val="0"/>
      </a:spcAft>
      <a:defRPr sz="1400" kern="1200">
        <a:solidFill>
          <a:schemeClr val="tx1"/>
        </a:solidFill>
        <a:latin typeface="Arial" panose="020B0604020202020204" pitchFamily="34" charset="0"/>
        <a:ea typeface="MS PGothic" panose="020B0600070205080204" pitchFamily="34" charset="-128"/>
        <a:cs typeface="+mn-cs"/>
      </a:defRPr>
    </a:lvl1pPr>
    <a:lvl2pPr marL="341313" indent="115888" algn="l" defTabSz="684213" rtl="0" eaLnBrk="0" fontAlgn="base" hangingPunct="0">
      <a:spcBef>
        <a:spcPct val="0"/>
      </a:spcBef>
      <a:spcAft>
        <a:spcPct val="0"/>
      </a:spcAft>
      <a:defRPr sz="1400" kern="1200">
        <a:solidFill>
          <a:schemeClr val="tx1"/>
        </a:solidFill>
        <a:latin typeface="Arial" panose="020B0604020202020204" pitchFamily="34" charset="0"/>
        <a:ea typeface="MS PGothic" panose="020B0600070205080204" pitchFamily="34" charset="-128"/>
        <a:cs typeface="+mn-cs"/>
      </a:defRPr>
    </a:lvl2pPr>
    <a:lvl3pPr marL="684213" indent="230188" algn="l" defTabSz="684213" rtl="0" eaLnBrk="0" fontAlgn="base" hangingPunct="0">
      <a:spcBef>
        <a:spcPct val="0"/>
      </a:spcBef>
      <a:spcAft>
        <a:spcPct val="0"/>
      </a:spcAft>
      <a:defRPr sz="1400" kern="1200">
        <a:solidFill>
          <a:schemeClr val="tx1"/>
        </a:solidFill>
        <a:latin typeface="Arial" panose="020B0604020202020204" pitchFamily="34" charset="0"/>
        <a:ea typeface="MS PGothic" panose="020B0600070205080204" pitchFamily="34" charset="-128"/>
        <a:cs typeface="+mn-cs"/>
      </a:defRPr>
    </a:lvl3pPr>
    <a:lvl4pPr marL="1027113" indent="344488" algn="l" defTabSz="684213" rtl="0" eaLnBrk="0" fontAlgn="base" hangingPunct="0">
      <a:spcBef>
        <a:spcPct val="0"/>
      </a:spcBef>
      <a:spcAft>
        <a:spcPct val="0"/>
      </a:spcAft>
      <a:defRPr sz="1400" kern="1200">
        <a:solidFill>
          <a:schemeClr val="tx1"/>
        </a:solidFill>
        <a:latin typeface="Arial" panose="020B0604020202020204" pitchFamily="34" charset="0"/>
        <a:ea typeface="MS PGothic" panose="020B0600070205080204" pitchFamily="34" charset="-128"/>
        <a:cs typeface="+mn-cs"/>
      </a:defRPr>
    </a:lvl4pPr>
    <a:lvl5pPr marL="1370013" indent="458788" algn="l" defTabSz="684213" rtl="0" eaLnBrk="0" fontAlgn="base" hangingPunct="0">
      <a:spcBef>
        <a:spcPct val="0"/>
      </a:spcBef>
      <a:spcAft>
        <a:spcPct val="0"/>
      </a:spcAft>
      <a:defRPr sz="1400" kern="1200">
        <a:solidFill>
          <a:schemeClr val="tx1"/>
        </a:solidFill>
        <a:latin typeface="Arial" panose="020B0604020202020204" pitchFamily="34" charset="0"/>
        <a:ea typeface="MS PGothic" panose="020B0600070205080204" pitchFamily="34" charset="-128"/>
        <a:cs typeface="+mn-cs"/>
      </a:defRPr>
    </a:lvl5pPr>
    <a:lvl6pPr marL="2286000" algn="l" defTabSz="914400" rtl="0" eaLnBrk="1" latinLnBrk="0" hangingPunct="1">
      <a:defRPr sz="1400" kern="1200">
        <a:solidFill>
          <a:schemeClr val="tx1"/>
        </a:solidFill>
        <a:latin typeface="Arial" panose="020B0604020202020204" pitchFamily="34" charset="0"/>
        <a:ea typeface="MS PGothic" panose="020B0600070205080204" pitchFamily="34" charset="-128"/>
        <a:cs typeface="+mn-cs"/>
      </a:defRPr>
    </a:lvl6pPr>
    <a:lvl7pPr marL="2743200" algn="l" defTabSz="914400" rtl="0" eaLnBrk="1" latinLnBrk="0" hangingPunct="1">
      <a:defRPr sz="1400" kern="1200">
        <a:solidFill>
          <a:schemeClr val="tx1"/>
        </a:solidFill>
        <a:latin typeface="Arial" panose="020B0604020202020204" pitchFamily="34" charset="0"/>
        <a:ea typeface="MS PGothic" panose="020B0600070205080204" pitchFamily="34" charset="-128"/>
        <a:cs typeface="+mn-cs"/>
      </a:defRPr>
    </a:lvl7pPr>
    <a:lvl8pPr marL="3200400" algn="l" defTabSz="914400" rtl="0" eaLnBrk="1" latinLnBrk="0" hangingPunct="1">
      <a:defRPr sz="1400" kern="1200">
        <a:solidFill>
          <a:schemeClr val="tx1"/>
        </a:solidFill>
        <a:latin typeface="Arial" panose="020B0604020202020204" pitchFamily="34" charset="0"/>
        <a:ea typeface="MS PGothic" panose="020B0600070205080204" pitchFamily="34" charset="-128"/>
        <a:cs typeface="+mn-cs"/>
      </a:defRPr>
    </a:lvl8pPr>
    <a:lvl9pPr marL="3657600" algn="l" defTabSz="914400" rtl="0" eaLnBrk="1" latinLnBrk="0" hangingPunct="1">
      <a:defRPr sz="1400" kern="1200">
        <a:solidFill>
          <a:schemeClr val="tx1"/>
        </a:solidFill>
        <a:latin typeface="Arial" panose="020B0604020202020204" pitchFamily="34" charset="0"/>
        <a:ea typeface="MS PGothic" panose="020B0600070205080204"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orient="horz" pos="1620">
          <p15:clr>
            <a:srgbClr val="A4A3A4"/>
          </p15:clr>
        </p15:guide>
        <p15:guide id="3" pos="3840">
          <p15:clr>
            <a:srgbClr val="A4A3A4"/>
          </p15:clr>
        </p15:guide>
        <p15:guide id="4"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9B177"/>
    <a:srgbClr val="032F88"/>
    <a:srgbClr val="1293FF"/>
    <a:srgbClr val="0A59C3"/>
    <a:srgbClr val="132F6A"/>
    <a:srgbClr val="C6BCD0"/>
    <a:srgbClr val="E6E6E6"/>
    <a:srgbClr val="666A6F"/>
    <a:srgbClr val="D46277"/>
    <a:srgbClr val="D5436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1049370-6ED1-4353-A173-497931FE4E3E}" v="44" dt="2025-05-14T18:35:40.71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1" autoAdjust="0"/>
    <p:restoredTop sz="92997" autoAdjust="0"/>
  </p:normalViewPr>
  <p:slideViewPr>
    <p:cSldViewPr snapToGrid="0" showGuides="1">
      <p:cViewPr varScale="1">
        <p:scale>
          <a:sx n="136" d="100"/>
          <a:sy n="136" d="100"/>
        </p:scale>
        <p:origin x="894" y="114"/>
      </p:cViewPr>
      <p:guideLst>
        <p:guide orient="horz" pos="2160"/>
        <p:guide orient="horz" pos="1620"/>
        <p:guide pos="384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66" d="100"/>
        <a:sy n="66" d="100"/>
      </p:scale>
      <p:origin x="0" y="0"/>
    </p:cViewPr>
  </p:sorterViewPr>
  <p:notesViewPr>
    <p:cSldViewPr snapToGrid="0" showGuides="1">
      <p:cViewPr varScale="1">
        <p:scale>
          <a:sx n="64" d="100"/>
          <a:sy n="64" d="100"/>
        </p:scale>
        <p:origin x="3158" y="82"/>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microsoft.com/office/2015/10/relationships/revisionInfo" Target="revisionInfo.xml"/><Relationship Id="rId21" Type="http://schemas.openxmlformats.org/officeDocument/2006/relationships/slide" Target="slides/slide20.xml"/><Relationship Id="rId34"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microsoft.com/office/2016/11/relationships/changesInfo" Target="changesInfos/changesInfo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hannon Peterson" userId="2e8e82a5-6d7a-47b2-9017-4053fa842be8" providerId="ADAL" clId="{71049370-6ED1-4353-A173-497931FE4E3E}"/>
    <pc:docChg chg="undo custSel modSld">
      <pc:chgData name="Shannon Peterson" userId="2e8e82a5-6d7a-47b2-9017-4053fa842be8" providerId="ADAL" clId="{71049370-6ED1-4353-A173-497931FE4E3E}" dt="2025-05-16T14:33:03.457" v="415" actId="33524"/>
      <pc:docMkLst>
        <pc:docMk/>
      </pc:docMkLst>
      <pc:sldChg chg="addSp delSp modSp mod">
        <pc:chgData name="Shannon Peterson" userId="2e8e82a5-6d7a-47b2-9017-4053fa842be8" providerId="ADAL" clId="{71049370-6ED1-4353-A173-497931FE4E3E}" dt="2025-05-14T18:33:03.620" v="81" actId="164"/>
        <pc:sldMkLst>
          <pc:docMk/>
          <pc:sldMk cId="0" sldId="469"/>
        </pc:sldMkLst>
        <pc:grpChg chg="add mod">
          <ac:chgData name="Shannon Peterson" userId="2e8e82a5-6d7a-47b2-9017-4053fa842be8" providerId="ADAL" clId="{71049370-6ED1-4353-A173-497931FE4E3E}" dt="2025-05-14T18:33:03.620" v="81" actId="164"/>
          <ac:grpSpMkLst>
            <pc:docMk/>
            <pc:sldMk cId="0" sldId="469"/>
            <ac:grpSpMk id="3" creationId="{2C81A2FA-2EAB-C49A-5205-AA7E774AABFE}"/>
          </ac:grpSpMkLst>
        </pc:grpChg>
        <pc:picChg chg="mod topLvl">
          <ac:chgData name="Shannon Peterson" userId="2e8e82a5-6d7a-47b2-9017-4053fa842be8" providerId="ADAL" clId="{71049370-6ED1-4353-A173-497931FE4E3E}" dt="2025-05-14T18:33:03.620" v="81" actId="164"/>
          <ac:picMkLst>
            <pc:docMk/>
            <pc:sldMk cId="0" sldId="469"/>
            <ac:picMk id="85" creationId="{C5D551AD-2A09-AEEE-576F-CB8AEB279B1B}"/>
          </ac:picMkLst>
        </pc:picChg>
        <pc:cxnChg chg="mod topLvl">
          <ac:chgData name="Shannon Peterson" userId="2e8e82a5-6d7a-47b2-9017-4053fa842be8" providerId="ADAL" clId="{71049370-6ED1-4353-A173-497931FE4E3E}" dt="2025-05-14T18:33:03.620" v="81" actId="164"/>
          <ac:cxnSpMkLst>
            <pc:docMk/>
            <pc:sldMk cId="0" sldId="469"/>
            <ac:cxnSpMk id="86" creationId="{623B52D4-ECEF-3AFA-40A9-09A1DB7C33E1}"/>
          </ac:cxnSpMkLst>
        </pc:cxnChg>
      </pc:sldChg>
      <pc:sldChg chg="addSp delSp modSp mod">
        <pc:chgData name="Shannon Peterson" userId="2e8e82a5-6d7a-47b2-9017-4053fa842be8" providerId="ADAL" clId="{71049370-6ED1-4353-A173-497931FE4E3E}" dt="2025-05-14T18:30:52.057" v="44" actId="164"/>
        <pc:sldMkLst>
          <pc:docMk/>
          <pc:sldMk cId="798722120" sldId="545"/>
        </pc:sldMkLst>
        <pc:spChg chg="mod">
          <ac:chgData name="Shannon Peterson" userId="2e8e82a5-6d7a-47b2-9017-4053fa842be8" providerId="ADAL" clId="{71049370-6ED1-4353-A173-497931FE4E3E}" dt="2025-05-14T18:29:16.847" v="37" actId="165"/>
          <ac:spMkLst>
            <pc:docMk/>
            <pc:sldMk cId="798722120" sldId="545"/>
            <ac:spMk id="26660" creationId="{F73E391A-1096-3EED-EEE5-F11DF1D2364D}"/>
          </ac:spMkLst>
        </pc:spChg>
        <pc:spChg chg="mod">
          <ac:chgData name="Shannon Peterson" userId="2e8e82a5-6d7a-47b2-9017-4053fa842be8" providerId="ADAL" clId="{71049370-6ED1-4353-A173-497931FE4E3E}" dt="2025-05-14T18:29:16.847" v="37" actId="165"/>
          <ac:spMkLst>
            <pc:docMk/>
            <pc:sldMk cId="798722120" sldId="545"/>
            <ac:spMk id="26661" creationId="{7831AAA5-B499-4EB7-C0E3-4E333F3C7511}"/>
          </ac:spMkLst>
        </pc:spChg>
        <pc:spChg chg="mod">
          <ac:chgData name="Shannon Peterson" userId="2e8e82a5-6d7a-47b2-9017-4053fa842be8" providerId="ADAL" clId="{71049370-6ED1-4353-A173-497931FE4E3E}" dt="2025-05-14T18:29:16.847" v="37" actId="165"/>
          <ac:spMkLst>
            <pc:docMk/>
            <pc:sldMk cId="798722120" sldId="545"/>
            <ac:spMk id="26664" creationId="{C080ADB2-0F97-CEDC-92C7-E3A14C375504}"/>
          </ac:spMkLst>
        </pc:spChg>
        <pc:spChg chg="mod">
          <ac:chgData name="Shannon Peterson" userId="2e8e82a5-6d7a-47b2-9017-4053fa842be8" providerId="ADAL" clId="{71049370-6ED1-4353-A173-497931FE4E3E}" dt="2025-05-14T18:29:16.847" v="37" actId="165"/>
          <ac:spMkLst>
            <pc:docMk/>
            <pc:sldMk cId="798722120" sldId="545"/>
            <ac:spMk id="26672" creationId="{1565734B-1CCD-B41A-DF43-FC9D0BEA5D1C}"/>
          </ac:spMkLst>
        </pc:spChg>
        <pc:spChg chg="mod">
          <ac:chgData name="Shannon Peterson" userId="2e8e82a5-6d7a-47b2-9017-4053fa842be8" providerId="ADAL" clId="{71049370-6ED1-4353-A173-497931FE4E3E}" dt="2025-05-14T18:29:16.847" v="37" actId="165"/>
          <ac:spMkLst>
            <pc:docMk/>
            <pc:sldMk cId="798722120" sldId="545"/>
            <ac:spMk id="26674" creationId="{F709FEAB-B398-8484-3578-D9E0A4545532}"/>
          </ac:spMkLst>
        </pc:spChg>
        <pc:spChg chg="mod">
          <ac:chgData name="Shannon Peterson" userId="2e8e82a5-6d7a-47b2-9017-4053fa842be8" providerId="ADAL" clId="{71049370-6ED1-4353-A173-497931FE4E3E}" dt="2025-05-14T18:29:16.847" v="37" actId="165"/>
          <ac:spMkLst>
            <pc:docMk/>
            <pc:sldMk cId="798722120" sldId="545"/>
            <ac:spMk id="26687" creationId="{5E2BDA72-DF6E-1D77-7CF8-E61DCB2758AA}"/>
          </ac:spMkLst>
        </pc:spChg>
        <pc:spChg chg="mod">
          <ac:chgData name="Shannon Peterson" userId="2e8e82a5-6d7a-47b2-9017-4053fa842be8" providerId="ADAL" clId="{71049370-6ED1-4353-A173-497931FE4E3E}" dt="2025-05-14T18:29:16.847" v="37" actId="165"/>
          <ac:spMkLst>
            <pc:docMk/>
            <pc:sldMk cId="798722120" sldId="545"/>
            <ac:spMk id="26699" creationId="{4AD6D9D9-4E1E-5116-A0BB-CAB1BD4C6C57}"/>
          </ac:spMkLst>
        </pc:spChg>
        <pc:spChg chg="mod">
          <ac:chgData name="Shannon Peterson" userId="2e8e82a5-6d7a-47b2-9017-4053fa842be8" providerId="ADAL" clId="{71049370-6ED1-4353-A173-497931FE4E3E}" dt="2025-05-14T18:29:16.847" v="37" actId="165"/>
          <ac:spMkLst>
            <pc:docMk/>
            <pc:sldMk cId="798722120" sldId="545"/>
            <ac:spMk id="26705" creationId="{0C19B7D8-5A16-FE15-A998-8C5780146E3C}"/>
          </ac:spMkLst>
        </pc:spChg>
        <pc:spChg chg="mod">
          <ac:chgData name="Shannon Peterson" userId="2e8e82a5-6d7a-47b2-9017-4053fa842be8" providerId="ADAL" clId="{71049370-6ED1-4353-A173-497931FE4E3E}" dt="2025-05-14T18:29:16.847" v="37" actId="165"/>
          <ac:spMkLst>
            <pc:docMk/>
            <pc:sldMk cId="798722120" sldId="545"/>
            <ac:spMk id="26716" creationId="{CB37E654-6FF0-77DD-FDA6-92F6DADB449D}"/>
          </ac:spMkLst>
        </pc:spChg>
        <pc:spChg chg="mod">
          <ac:chgData name="Shannon Peterson" userId="2e8e82a5-6d7a-47b2-9017-4053fa842be8" providerId="ADAL" clId="{71049370-6ED1-4353-A173-497931FE4E3E}" dt="2025-05-14T18:29:16.847" v="37" actId="165"/>
          <ac:spMkLst>
            <pc:docMk/>
            <pc:sldMk cId="798722120" sldId="545"/>
            <ac:spMk id="26727" creationId="{251D103E-B93A-D0A2-870D-B17AF7784B2F}"/>
          </ac:spMkLst>
        </pc:spChg>
        <pc:grpChg chg="add mod">
          <ac:chgData name="Shannon Peterson" userId="2e8e82a5-6d7a-47b2-9017-4053fa842be8" providerId="ADAL" clId="{71049370-6ED1-4353-A173-497931FE4E3E}" dt="2025-05-14T18:30:52.057" v="44" actId="164"/>
          <ac:grpSpMkLst>
            <pc:docMk/>
            <pc:sldMk cId="798722120" sldId="545"/>
            <ac:grpSpMk id="4" creationId="{1219C80D-4662-B2A5-7CBB-0A5C339DCA1D}"/>
          </ac:grpSpMkLst>
        </pc:grpChg>
        <pc:grpChg chg="mod">
          <ac:chgData name="Shannon Peterson" userId="2e8e82a5-6d7a-47b2-9017-4053fa842be8" providerId="ADAL" clId="{71049370-6ED1-4353-A173-497931FE4E3E}" dt="2025-05-14T18:30:52.057" v="44" actId="164"/>
          <ac:grpSpMkLst>
            <pc:docMk/>
            <pc:sldMk cId="798722120" sldId="545"/>
            <ac:grpSpMk id="26656" creationId="{92417654-428C-21A5-2BCD-45027906E35A}"/>
          </ac:grpSpMkLst>
        </pc:grpChg>
        <pc:picChg chg="mod">
          <ac:chgData name="Shannon Peterson" userId="2e8e82a5-6d7a-47b2-9017-4053fa842be8" providerId="ADAL" clId="{71049370-6ED1-4353-A173-497931FE4E3E}" dt="2025-05-14T18:30:52.057" v="44" actId="164"/>
          <ac:picMkLst>
            <pc:docMk/>
            <pc:sldMk cId="798722120" sldId="545"/>
            <ac:picMk id="26657" creationId="{21C89FE6-5418-ED6A-634F-1C6F8595B4EF}"/>
          </ac:picMkLst>
        </pc:picChg>
        <pc:cxnChg chg="mod">
          <ac:chgData name="Shannon Peterson" userId="2e8e82a5-6d7a-47b2-9017-4053fa842be8" providerId="ADAL" clId="{71049370-6ED1-4353-A173-497931FE4E3E}" dt="2025-05-14T18:30:52.057" v="44" actId="164"/>
          <ac:cxnSpMkLst>
            <pc:docMk/>
            <pc:sldMk cId="798722120" sldId="545"/>
            <ac:cxnSpMk id="26658" creationId="{5B7F518C-D199-0878-1060-D71E5993B1AE}"/>
          </ac:cxnSpMkLst>
        </pc:cxnChg>
      </pc:sldChg>
      <pc:sldChg chg="addSp delSp modSp mod">
        <pc:chgData name="Shannon Peterson" userId="2e8e82a5-6d7a-47b2-9017-4053fa842be8" providerId="ADAL" clId="{71049370-6ED1-4353-A173-497931FE4E3E}" dt="2025-05-14T18:30:23.804" v="43" actId="14100"/>
        <pc:sldMkLst>
          <pc:docMk/>
          <pc:sldMk cId="3779900740" sldId="588"/>
        </pc:sldMkLst>
        <pc:spChg chg="mod">
          <ac:chgData name="Shannon Peterson" userId="2e8e82a5-6d7a-47b2-9017-4053fa842be8" providerId="ADAL" clId="{71049370-6ED1-4353-A173-497931FE4E3E}" dt="2025-05-14T18:23:39.596" v="26" actId="20577"/>
          <ac:spMkLst>
            <pc:docMk/>
            <pc:sldMk cId="3779900740" sldId="588"/>
            <ac:spMk id="2" creationId="{C18A3E80-69FE-4079-93BC-6B271FD30C4C}"/>
          </ac:spMkLst>
        </pc:spChg>
        <pc:spChg chg="mod">
          <ac:chgData name="Shannon Peterson" userId="2e8e82a5-6d7a-47b2-9017-4053fa842be8" providerId="ADAL" clId="{71049370-6ED1-4353-A173-497931FE4E3E}" dt="2025-05-14T18:23:48.556" v="28" actId="20577"/>
          <ac:spMkLst>
            <pc:docMk/>
            <pc:sldMk cId="3779900740" sldId="588"/>
            <ac:spMk id="8" creationId="{5CC5C418-208F-45E9-81A9-00DA54C17804}"/>
          </ac:spMkLst>
        </pc:spChg>
        <pc:spChg chg="mod">
          <ac:chgData name="Shannon Peterson" userId="2e8e82a5-6d7a-47b2-9017-4053fa842be8" providerId="ADAL" clId="{71049370-6ED1-4353-A173-497931FE4E3E}" dt="2025-05-14T18:26:02.072" v="29" actId="165"/>
          <ac:spMkLst>
            <pc:docMk/>
            <pc:sldMk cId="3779900740" sldId="588"/>
            <ac:spMk id="230" creationId="{7AEEC6F2-F01D-40F7-94B8-C476B61459F5}"/>
          </ac:spMkLst>
        </pc:spChg>
        <pc:spChg chg="mod">
          <ac:chgData name="Shannon Peterson" userId="2e8e82a5-6d7a-47b2-9017-4053fa842be8" providerId="ADAL" clId="{71049370-6ED1-4353-A173-497931FE4E3E}" dt="2025-05-14T18:26:02.072" v="29" actId="165"/>
          <ac:spMkLst>
            <pc:docMk/>
            <pc:sldMk cId="3779900740" sldId="588"/>
            <ac:spMk id="231" creationId="{1A91ED83-9243-4A38-A2ED-B46BB3CF8178}"/>
          </ac:spMkLst>
        </pc:spChg>
        <pc:spChg chg="mod">
          <ac:chgData name="Shannon Peterson" userId="2e8e82a5-6d7a-47b2-9017-4053fa842be8" providerId="ADAL" clId="{71049370-6ED1-4353-A173-497931FE4E3E}" dt="2025-05-14T18:26:02.072" v="29" actId="165"/>
          <ac:spMkLst>
            <pc:docMk/>
            <pc:sldMk cId="3779900740" sldId="588"/>
            <ac:spMk id="236" creationId="{3B5525CD-6C7E-4E15-8FF0-71F0242D814B}"/>
          </ac:spMkLst>
        </pc:spChg>
        <pc:spChg chg="mod">
          <ac:chgData name="Shannon Peterson" userId="2e8e82a5-6d7a-47b2-9017-4053fa842be8" providerId="ADAL" clId="{71049370-6ED1-4353-A173-497931FE4E3E}" dt="2025-05-14T18:26:02.072" v="29" actId="165"/>
          <ac:spMkLst>
            <pc:docMk/>
            <pc:sldMk cId="3779900740" sldId="588"/>
            <ac:spMk id="241" creationId="{F0C40FE2-9EF3-4395-95E8-A8F24F052833}"/>
          </ac:spMkLst>
        </pc:spChg>
        <pc:spChg chg="mod">
          <ac:chgData name="Shannon Peterson" userId="2e8e82a5-6d7a-47b2-9017-4053fa842be8" providerId="ADAL" clId="{71049370-6ED1-4353-A173-497931FE4E3E}" dt="2025-05-14T18:26:02.072" v="29" actId="165"/>
          <ac:spMkLst>
            <pc:docMk/>
            <pc:sldMk cId="3779900740" sldId="588"/>
            <ac:spMk id="252" creationId="{F001DDB2-2CC1-4BE9-925C-26E34BE20D91}"/>
          </ac:spMkLst>
        </pc:spChg>
        <pc:spChg chg="mod">
          <ac:chgData name="Shannon Peterson" userId="2e8e82a5-6d7a-47b2-9017-4053fa842be8" providerId="ADAL" clId="{71049370-6ED1-4353-A173-497931FE4E3E}" dt="2025-05-14T18:26:02.072" v="29" actId="165"/>
          <ac:spMkLst>
            <pc:docMk/>
            <pc:sldMk cId="3779900740" sldId="588"/>
            <ac:spMk id="267" creationId="{1FDA1583-77D1-45EB-95EA-BB8CA9FC1168}"/>
          </ac:spMkLst>
        </pc:spChg>
        <pc:spChg chg="mod">
          <ac:chgData name="Shannon Peterson" userId="2e8e82a5-6d7a-47b2-9017-4053fa842be8" providerId="ADAL" clId="{71049370-6ED1-4353-A173-497931FE4E3E}" dt="2025-05-14T18:26:02.072" v="29" actId="165"/>
          <ac:spMkLst>
            <pc:docMk/>
            <pc:sldMk cId="3779900740" sldId="588"/>
            <ac:spMk id="274" creationId="{B627354A-F758-427B-8E38-4E964C578B41}"/>
          </ac:spMkLst>
        </pc:spChg>
        <pc:spChg chg="mod">
          <ac:chgData name="Shannon Peterson" userId="2e8e82a5-6d7a-47b2-9017-4053fa842be8" providerId="ADAL" clId="{71049370-6ED1-4353-A173-497931FE4E3E}" dt="2025-05-14T18:26:02.072" v="29" actId="165"/>
          <ac:spMkLst>
            <pc:docMk/>
            <pc:sldMk cId="3779900740" sldId="588"/>
            <ac:spMk id="275" creationId="{815BBD80-06F2-4498-ABFA-AEAF1A312561}"/>
          </ac:spMkLst>
        </pc:spChg>
        <pc:spChg chg="mod">
          <ac:chgData name="Shannon Peterson" userId="2e8e82a5-6d7a-47b2-9017-4053fa842be8" providerId="ADAL" clId="{71049370-6ED1-4353-A173-497931FE4E3E}" dt="2025-05-14T18:26:02.072" v="29" actId="165"/>
          <ac:spMkLst>
            <pc:docMk/>
            <pc:sldMk cId="3779900740" sldId="588"/>
            <ac:spMk id="282" creationId="{0623F050-9045-4A5E-9C5D-B431A191E355}"/>
          </ac:spMkLst>
        </pc:spChg>
        <pc:spChg chg="mod">
          <ac:chgData name="Shannon Peterson" userId="2e8e82a5-6d7a-47b2-9017-4053fa842be8" providerId="ADAL" clId="{71049370-6ED1-4353-A173-497931FE4E3E}" dt="2025-05-14T18:26:02.072" v="29" actId="165"/>
          <ac:spMkLst>
            <pc:docMk/>
            <pc:sldMk cId="3779900740" sldId="588"/>
            <ac:spMk id="286" creationId="{3F8B74C3-1520-4D9B-996C-47A393DB48FE}"/>
          </ac:spMkLst>
        </pc:spChg>
        <pc:grpChg chg="add mod">
          <ac:chgData name="Shannon Peterson" userId="2e8e82a5-6d7a-47b2-9017-4053fa842be8" providerId="ADAL" clId="{71049370-6ED1-4353-A173-497931FE4E3E}" dt="2025-05-14T18:29:29.034" v="38" actId="164"/>
          <ac:grpSpMkLst>
            <pc:docMk/>
            <pc:sldMk cId="3779900740" sldId="588"/>
            <ac:grpSpMk id="3" creationId="{C769D881-CC13-5B0B-76CB-5EEA60012CB6}"/>
          </ac:grpSpMkLst>
        </pc:grpChg>
        <pc:grpChg chg="mod">
          <ac:chgData name="Shannon Peterson" userId="2e8e82a5-6d7a-47b2-9017-4053fa842be8" providerId="ADAL" clId="{71049370-6ED1-4353-A173-497931FE4E3E}" dt="2025-05-14T18:29:29.034" v="38" actId="164"/>
          <ac:grpSpMkLst>
            <pc:docMk/>
            <pc:sldMk cId="3779900740" sldId="588"/>
            <ac:grpSpMk id="229" creationId="{9E037538-B079-437B-8C70-44EF92EB6551}"/>
          </ac:grpSpMkLst>
        </pc:grpChg>
        <pc:picChg chg="mod">
          <ac:chgData name="Shannon Peterson" userId="2e8e82a5-6d7a-47b2-9017-4053fa842be8" providerId="ADAL" clId="{71049370-6ED1-4353-A173-497931FE4E3E}" dt="2025-05-14T18:30:23.804" v="43" actId="14100"/>
          <ac:picMkLst>
            <pc:docMk/>
            <pc:sldMk cId="3779900740" sldId="588"/>
            <ac:picMk id="4" creationId="{6698A513-B861-0A9C-CDAB-AE47F42E32D8}"/>
          </ac:picMkLst>
        </pc:picChg>
        <pc:cxnChg chg="mod">
          <ac:chgData name="Shannon Peterson" userId="2e8e82a5-6d7a-47b2-9017-4053fa842be8" providerId="ADAL" clId="{71049370-6ED1-4353-A173-497931FE4E3E}" dt="2025-05-14T18:29:29.034" v="38" actId="164"/>
          <ac:cxnSpMkLst>
            <pc:docMk/>
            <pc:sldMk cId="3779900740" sldId="588"/>
            <ac:cxnSpMk id="7" creationId="{21C8A8B8-6F1B-7318-F800-CE8A1A8D6E7A}"/>
          </ac:cxnSpMkLst>
        </pc:cxnChg>
      </pc:sldChg>
      <pc:sldChg chg="addSp delSp modSp mod">
        <pc:chgData name="Shannon Peterson" userId="2e8e82a5-6d7a-47b2-9017-4053fa842be8" providerId="ADAL" clId="{71049370-6ED1-4353-A173-497931FE4E3E}" dt="2025-05-14T18:30:59.682" v="46"/>
        <pc:sldMkLst>
          <pc:docMk/>
          <pc:sldMk cId="316272691" sldId="597"/>
        </pc:sldMkLst>
        <pc:spChg chg="mod">
          <ac:chgData name="Shannon Peterson" userId="2e8e82a5-6d7a-47b2-9017-4053fa842be8" providerId="ADAL" clId="{71049370-6ED1-4353-A173-497931FE4E3E}" dt="2025-05-14T18:30:59.682" v="46"/>
          <ac:spMkLst>
            <pc:docMk/>
            <pc:sldMk cId="316272691" sldId="597"/>
            <ac:spMk id="26652" creationId="{5A1542B1-B4FA-DB52-2922-DF36CB71479C}"/>
          </ac:spMkLst>
        </pc:spChg>
        <pc:spChg chg="mod">
          <ac:chgData name="Shannon Peterson" userId="2e8e82a5-6d7a-47b2-9017-4053fa842be8" providerId="ADAL" clId="{71049370-6ED1-4353-A173-497931FE4E3E}" dt="2025-05-14T18:30:59.682" v="46"/>
          <ac:spMkLst>
            <pc:docMk/>
            <pc:sldMk cId="316272691" sldId="597"/>
            <ac:spMk id="26656" creationId="{37698162-6239-792C-69E4-258C0C9BEE1D}"/>
          </ac:spMkLst>
        </pc:spChg>
        <pc:spChg chg="mod">
          <ac:chgData name="Shannon Peterson" userId="2e8e82a5-6d7a-47b2-9017-4053fa842be8" providerId="ADAL" clId="{71049370-6ED1-4353-A173-497931FE4E3E}" dt="2025-05-14T18:30:59.682" v="46"/>
          <ac:spMkLst>
            <pc:docMk/>
            <pc:sldMk cId="316272691" sldId="597"/>
            <ac:spMk id="26668" creationId="{0961A4BD-52C3-6242-8BB3-83DA10DC55B4}"/>
          </ac:spMkLst>
        </pc:spChg>
        <pc:spChg chg="mod">
          <ac:chgData name="Shannon Peterson" userId="2e8e82a5-6d7a-47b2-9017-4053fa842be8" providerId="ADAL" clId="{71049370-6ED1-4353-A173-497931FE4E3E}" dt="2025-05-14T18:30:59.682" v="46"/>
          <ac:spMkLst>
            <pc:docMk/>
            <pc:sldMk cId="316272691" sldId="597"/>
            <ac:spMk id="26670" creationId="{037FBDE8-3FF3-1F08-7FA8-DAF2015BD35E}"/>
          </ac:spMkLst>
        </pc:spChg>
        <pc:spChg chg="mod">
          <ac:chgData name="Shannon Peterson" userId="2e8e82a5-6d7a-47b2-9017-4053fa842be8" providerId="ADAL" clId="{71049370-6ED1-4353-A173-497931FE4E3E}" dt="2025-05-14T18:30:59.682" v="46"/>
          <ac:spMkLst>
            <pc:docMk/>
            <pc:sldMk cId="316272691" sldId="597"/>
            <ac:spMk id="26682" creationId="{489EF351-E82E-3ACF-41F3-3F07AC288A42}"/>
          </ac:spMkLst>
        </pc:spChg>
        <pc:spChg chg="mod">
          <ac:chgData name="Shannon Peterson" userId="2e8e82a5-6d7a-47b2-9017-4053fa842be8" providerId="ADAL" clId="{71049370-6ED1-4353-A173-497931FE4E3E}" dt="2025-05-14T18:30:59.682" v="46"/>
          <ac:spMkLst>
            <pc:docMk/>
            <pc:sldMk cId="316272691" sldId="597"/>
            <ac:spMk id="26691" creationId="{25674009-2FBF-9A43-8C25-CAA9E5D215CD}"/>
          </ac:spMkLst>
        </pc:spChg>
        <pc:spChg chg="mod">
          <ac:chgData name="Shannon Peterson" userId="2e8e82a5-6d7a-47b2-9017-4053fa842be8" providerId="ADAL" clId="{71049370-6ED1-4353-A173-497931FE4E3E}" dt="2025-05-14T18:30:59.682" v="46"/>
          <ac:spMkLst>
            <pc:docMk/>
            <pc:sldMk cId="316272691" sldId="597"/>
            <ac:spMk id="26707" creationId="{E57D3662-394F-3F15-76BE-00B734B3EEBF}"/>
          </ac:spMkLst>
        </pc:spChg>
        <pc:spChg chg="mod">
          <ac:chgData name="Shannon Peterson" userId="2e8e82a5-6d7a-47b2-9017-4053fa842be8" providerId="ADAL" clId="{71049370-6ED1-4353-A173-497931FE4E3E}" dt="2025-05-14T18:30:59.682" v="46"/>
          <ac:spMkLst>
            <pc:docMk/>
            <pc:sldMk cId="316272691" sldId="597"/>
            <ac:spMk id="26711" creationId="{957909A5-FF37-85C2-32D9-C42F13EE2E66}"/>
          </ac:spMkLst>
        </pc:spChg>
        <pc:spChg chg="mod">
          <ac:chgData name="Shannon Peterson" userId="2e8e82a5-6d7a-47b2-9017-4053fa842be8" providerId="ADAL" clId="{71049370-6ED1-4353-A173-497931FE4E3E}" dt="2025-05-14T18:30:59.682" v="46"/>
          <ac:spMkLst>
            <pc:docMk/>
            <pc:sldMk cId="316272691" sldId="597"/>
            <ac:spMk id="26717" creationId="{C49E9E6D-AD42-3A24-8C5F-A90E04B99858}"/>
          </ac:spMkLst>
        </pc:spChg>
        <pc:spChg chg="mod">
          <ac:chgData name="Shannon Peterson" userId="2e8e82a5-6d7a-47b2-9017-4053fa842be8" providerId="ADAL" clId="{71049370-6ED1-4353-A173-497931FE4E3E}" dt="2025-05-14T18:30:59.682" v="46"/>
          <ac:spMkLst>
            <pc:docMk/>
            <pc:sldMk cId="316272691" sldId="597"/>
            <ac:spMk id="26719" creationId="{EB08B062-B08D-303D-E39C-46B97A655D30}"/>
          </ac:spMkLst>
        </pc:spChg>
      </pc:sldChg>
      <pc:sldChg chg="addSp delSp modSp mod">
        <pc:chgData name="Shannon Peterson" userId="2e8e82a5-6d7a-47b2-9017-4053fa842be8" providerId="ADAL" clId="{71049370-6ED1-4353-A173-497931FE4E3E}" dt="2025-05-14T18:31:47.037" v="74" actId="1036"/>
        <pc:sldMkLst>
          <pc:docMk/>
          <pc:sldMk cId="1594270172" sldId="598"/>
        </pc:sldMkLst>
        <pc:spChg chg="mod">
          <ac:chgData name="Shannon Peterson" userId="2e8e82a5-6d7a-47b2-9017-4053fa842be8" providerId="ADAL" clId="{71049370-6ED1-4353-A173-497931FE4E3E}" dt="2025-05-14T18:31:06.953" v="48"/>
          <ac:spMkLst>
            <pc:docMk/>
            <pc:sldMk cId="1594270172" sldId="598"/>
            <ac:spMk id="26653" creationId="{64515C93-9544-D97C-B5DF-AE99A5DF52C7}"/>
          </ac:spMkLst>
        </pc:spChg>
        <pc:spChg chg="mod">
          <ac:chgData name="Shannon Peterson" userId="2e8e82a5-6d7a-47b2-9017-4053fa842be8" providerId="ADAL" clId="{71049370-6ED1-4353-A173-497931FE4E3E}" dt="2025-05-14T18:31:06.953" v="48"/>
          <ac:spMkLst>
            <pc:docMk/>
            <pc:sldMk cId="1594270172" sldId="598"/>
            <ac:spMk id="26654" creationId="{ABBAE409-24CB-B784-57AE-246C5AECA15A}"/>
          </ac:spMkLst>
        </pc:spChg>
        <pc:spChg chg="mod">
          <ac:chgData name="Shannon Peterson" userId="2e8e82a5-6d7a-47b2-9017-4053fa842be8" providerId="ADAL" clId="{71049370-6ED1-4353-A173-497931FE4E3E}" dt="2025-05-14T18:31:06.953" v="48"/>
          <ac:spMkLst>
            <pc:docMk/>
            <pc:sldMk cId="1594270172" sldId="598"/>
            <ac:spMk id="26656" creationId="{F1F8A433-1F09-01F3-7F53-26AAE38F2974}"/>
          </ac:spMkLst>
        </pc:spChg>
        <pc:spChg chg="mod">
          <ac:chgData name="Shannon Peterson" userId="2e8e82a5-6d7a-47b2-9017-4053fa842be8" providerId="ADAL" clId="{71049370-6ED1-4353-A173-497931FE4E3E}" dt="2025-05-14T18:31:06.953" v="48"/>
          <ac:spMkLst>
            <pc:docMk/>
            <pc:sldMk cId="1594270172" sldId="598"/>
            <ac:spMk id="26662" creationId="{33AE26E7-8A30-FC39-4105-E83D584FD4F1}"/>
          </ac:spMkLst>
        </pc:spChg>
        <pc:spChg chg="mod">
          <ac:chgData name="Shannon Peterson" userId="2e8e82a5-6d7a-47b2-9017-4053fa842be8" providerId="ADAL" clId="{71049370-6ED1-4353-A173-497931FE4E3E}" dt="2025-05-14T18:31:06.953" v="48"/>
          <ac:spMkLst>
            <pc:docMk/>
            <pc:sldMk cId="1594270172" sldId="598"/>
            <ac:spMk id="26665" creationId="{184D346D-5353-12EE-42AA-47F3DA346042}"/>
          </ac:spMkLst>
        </pc:spChg>
        <pc:spChg chg="mod">
          <ac:chgData name="Shannon Peterson" userId="2e8e82a5-6d7a-47b2-9017-4053fa842be8" providerId="ADAL" clId="{71049370-6ED1-4353-A173-497931FE4E3E}" dt="2025-05-14T18:31:06.953" v="48"/>
          <ac:spMkLst>
            <pc:docMk/>
            <pc:sldMk cId="1594270172" sldId="598"/>
            <ac:spMk id="26666" creationId="{154AED3D-21C1-D68F-D444-6D5C39D0274C}"/>
          </ac:spMkLst>
        </pc:spChg>
        <pc:spChg chg="mod">
          <ac:chgData name="Shannon Peterson" userId="2e8e82a5-6d7a-47b2-9017-4053fa842be8" providerId="ADAL" clId="{71049370-6ED1-4353-A173-497931FE4E3E}" dt="2025-05-14T18:31:06.953" v="48"/>
          <ac:spMkLst>
            <pc:docMk/>
            <pc:sldMk cId="1594270172" sldId="598"/>
            <ac:spMk id="26682" creationId="{5D181017-C018-2728-E9DA-8A88E38A2A07}"/>
          </ac:spMkLst>
        </pc:spChg>
        <pc:spChg chg="mod">
          <ac:chgData name="Shannon Peterson" userId="2e8e82a5-6d7a-47b2-9017-4053fa842be8" providerId="ADAL" clId="{71049370-6ED1-4353-A173-497931FE4E3E}" dt="2025-05-14T18:31:06.953" v="48"/>
          <ac:spMkLst>
            <pc:docMk/>
            <pc:sldMk cId="1594270172" sldId="598"/>
            <ac:spMk id="26697" creationId="{EDD418BA-0490-3EEC-E867-4BFB89A37AFE}"/>
          </ac:spMkLst>
        </pc:spChg>
        <pc:spChg chg="mod">
          <ac:chgData name="Shannon Peterson" userId="2e8e82a5-6d7a-47b2-9017-4053fa842be8" providerId="ADAL" clId="{71049370-6ED1-4353-A173-497931FE4E3E}" dt="2025-05-14T18:31:06.953" v="48"/>
          <ac:spMkLst>
            <pc:docMk/>
            <pc:sldMk cId="1594270172" sldId="598"/>
            <ac:spMk id="26699" creationId="{FF7D47FD-36D9-8BE2-EB69-8D0FDF27AA3C}"/>
          </ac:spMkLst>
        </pc:spChg>
        <pc:spChg chg="mod">
          <ac:chgData name="Shannon Peterson" userId="2e8e82a5-6d7a-47b2-9017-4053fa842be8" providerId="ADAL" clId="{71049370-6ED1-4353-A173-497931FE4E3E}" dt="2025-05-14T18:31:06.953" v="48"/>
          <ac:spMkLst>
            <pc:docMk/>
            <pc:sldMk cId="1594270172" sldId="598"/>
            <ac:spMk id="26701" creationId="{08361D6F-56B2-29E3-91CA-FFDB8226B3F6}"/>
          </ac:spMkLst>
        </pc:spChg>
        <pc:grpChg chg="mod">
          <ac:chgData name="Shannon Peterson" userId="2e8e82a5-6d7a-47b2-9017-4053fa842be8" providerId="ADAL" clId="{71049370-6ED1-4353-A173-497931FE4E3E}" dt="2025-05-14T18:31:47.037" v="74" actId="1036"/>
          <ac:grpSpMkLst>
            <pc:docMk/>
            <pc:sldMk cId="1594270172" sldId="598"/>
            <ac:grpSpMk id="2" creationId="{04C375C3-82BF-C197-A973-564695BC1A1F}"/>
          </ac:grpSpMkLst>
        </pc:grpChg>
        <pc:picChg chg="mod">
          <ac:chgData name="Shannon Peterson" userId="2e8e82a5-6d7a-47b2-9017-4053fa842be8" providerId="ADAL" clId="{71049370-6ED1-4353-A173-497931FE4E3E}" dt="2025-05-14T18:31:40.217" v="62" actId="1035"/>
          <ac:picMkLst>
            <pc:docMk/>
            <pc:sldMk cId="1594270172" sldId="598"/>
            <ac:picMk id="3" creationId="{64315E2A-682D-EABE-29E9-65F9BD5AE9B9}"/>
          </ac:picMkLst>
        </pc:picChg>
        <pc:picChg chg="mod">
          <ac:chgData name="Shannon Peterson" userId="2e8e82a5-6d7a-47b2-9017-4053fa842be8" providerId="ADAL" clId="{71049370-6ED1-4353-A173-497931FE4E3E}" dt="2025-05-14T18:31:39.652" v="61" actId="1035"/>
          <ac:picMkLst>
            <pc:docMk/>
            <pc:sldMk cId="1594270172" sldId="598"/>
            <ac:picMk id="4" creationId="{42EA3365-1BD4-9102-744D-39CE4B5C3390}"/>
          </ac:picMkLst>
        </pc:picChg>
      </pc:sldChg>
      <pc:sldChg chg="addSp delSp modSp mod">
        <pc:chgData name="Shannon Peterson" userId="2e8e82a5-6d7a-47b2-9017-4053fa842be8" providerId="ADAL" clId="{71049370-6ED1-4353-A173-497931FE4E3E}" dt="2025-05-16T14:29:37.866" v="141" actId="20577"/>
        <pc:sldMkLst>
          <pc:docMk/>
          <pc:sldMk cId="2086869059" sldId="599"/>
        </pc:sldMkLst>
        <pc:spChg chg="mod">
          <ac:chgData name="Shannon Peterson" userId="2e8e82a5-6d7a-47b2-9017-4053fa842be8" providerId="ADAL" clId="{71049370-6ED1-4353-A173-497931FE4E3E}" dt="2025-05-16T14:29:37.866" v="141" actId="20577"/>
          <ac:spMkLst>
            <pc:docMk/>
            <pc:sldMk cId="2086869059" sldId="599"/>
            <ac:spMk id="6" creationId="{BCFF3986-B668-CF0C-80B2-8AD28611BF40}"/>
          </ac:spMkLst>
        </pc:spChg>
        <pc:grpChg chg="add mod">
          <ac:chgData name="Shannon Peterson" userId="2e8e82a5-6d7a-47b2-9017-4053fa842be8" providerId="ADAL" clId="{71049370-6ED1-4353-A173-497931FE4E3E}" dt="2025-05-14T18:33:11.263" v="83"/>
          <ac:grpSpMkLst>
            <pc:docMk/>
            <pc:sldMk cId="2086869059" sldId="599"/>
            <ac:grpSpMk id="3" creationId="{DB058E8C-ABB8-2AB7-2252-185B5ECBA183}"/>
          </ac:grpSpMkLst>
        </pc:grpChg>
        <pc:picChg chg="mod">
          <ac:chgData name="Shannon Peterson" userId="2e8e82a5-6d7a-47b2-9017-4053fa842be8" providerId="ADAL" clId="{71049370-6ED1-4353-A173-497931FE4E3E}" dt="2025-05-14T18:33:11.263" v="83"/>
          <ac:picMkLst>
            <pc:docMk/>
            <pc:sldMk cId="2086869059" sldId="599"/>
            <ac:picMk id="4" creationId="{71B60EBA-20DA-DA9A-DFF4-DCBFB8D2C357}"/>
          </ac:picMkLst>
        </pc:picChg>
        <pc:cxnChg chg="mod">
          <ac:chgData name="Shannon Peterson" userId="2e8e82a5-6d7a-47b2-9017-4053fa842be8" providerId="ADAL" clId="{71049370-6ED1-4353-A173-497931FE4E3E}" dt="2025-05-14T18:33:11.263" v="83"/>
          <ac:cxnSpMkLst>
            <pc:docMk/>
            <pc:sldMk cId="2086869059" sldId="599"/>
            <ac:cxnSpMk id="5" creationId="{12BD4634-C407-6A71-B8C0-14E5F85D1DEC}"/>
          </ac:cxnSpMkLst>
        </pc:cxnChg>
      </pc:sldChg>
      <pc:sldChg chg="addSp delSp modSp mod">
        <pc:chgData name="Shannon Peterson" userId="2e8e82a5-6d7a-47b2-9017-4053fa842be8" providerId="ADAL" clId="{71049370-6ED1-4353-A173-497931FE4E3E}" dt="2025-05-14T18:33:20.687" v="85"/>
        <pc:sldMkLst>
          <pc:docMk/>
          <pc:sldMk cId="3186599322" sldId="600"/>
        </pc:sldMkLst>
        <pc:grpChg chg="add mod">
          <ac:chgData name="Shannon Peterson" userId="2e8e82a5-6d7a-47b2-9017-4053fa842be8" providerId="ADAL" clId="{71049370-6ED1-4353-A173-497931FE4E3E}" dt="2025-05-14T18:33:20.687" v="85"/>
          <ac:grpSpMkLst>
            <pc:docMk/>
            <pc:sldMk cId="3186599322" sldId="600"/>
            <ac:grpSpMk id="3" creationId="{459E110E-A3F8-9998-EFDF-2865C7996BCD}"/>
          </ac:grpSpMkLst>
        </pc:grpChg>
        <pc:picChg chg="mod">
          <ac:chgData name="Shannon Peterson" userId="2e8e82a5-6d7a-47b2-9017-4053fa842be8" providerId="ADAL" clId="{71049370-6ED1-4353-A173-497931FE4E3E}" dt="2025-05-14T18:33:20.687" v="85"/>
          <ac:picMkLst>
            <pc:docMk/>
            <pc:sldMk cId="3186599322" sldId="600"/>
            <ac:picMk id="4" creationId="{72E8B2DB-006C-EE61-819E-6C8D61122237}"/>
          </ac:picMkLst>
        </pc:picChg>
        <pc:cxnChg chg="mod">
          <ac:chgData name="Shannon Peterson" userId="2e8e82a5-6d7a-47b2-9017-4053fa842be8" providerId="ADAL" clId="{71049370-6ED1-4353-A173-497931FE4E3E}" dt="2025-05-14T18:33:20.687" v="85"/>
          <ac:cxnSpMkLst>
            <pc:docMk/>
            <pc:sldMk cId="3186599322" sldId="600"/>
            <ac:cxnSpMk id="5" creationId="{1F88EA47-9724-AB89-0612-6AB0F86B4F8D}"/>
          </ac:cxnSpMkLst>
        </pc:cxnChg>
      </pc:sldChg>
      <pc:sldChg chg="addSp delSp modSp mod">
        <pc:chgData name="Shannon Peterson" userId="2e8e82a5-6d7a-47b2-9017-4053fa842be8" providerId="ADAL" clId="{71049370-6ED1-4353-A173-497931FE4E3E}" dt="2025-05-14T18:33:28.880" v="89"/>
        <pc:sldMkLst>
          <pc:docMk/>
          <pc:sldMk cId="2467637097" sldId="601"/>
        </pc:sldMkLst>
        <pc:grpChg chg="add mod">
          <ac:chgData name="Shannon Peterson" userId="2e8e82a5-6d7a-47b2-9017-4053fa842be8" providerId="ADAL" clId="{71049370-6ED1-4353-A173-497931FE4E3E}" dt="2025-05-14T18:33:28.880" v="89"/>
          <ac:grpSpMkLst>
            <pc:docMk/>
            <pc:sldMk cId="2467637097" sldId="601"/>
            <ac:grpSpMk id="6" creationId="{15569D72-2B09-56BE-4D7A-44D08E5233C7}"/>
          </ac:grpSpMkLst>
        </pc:grpChg>
        <pc:picChg chg="mod">
          <ac:chgData name="Shannon Peterson" userId="2e8e82a5-6d7a-47b2-9017-4053fa842be8" providerId="ADAL" clId="{71049370-6ED1-4353-A173-497931FE4E3E}" dt="2025-05-14T18:33:28.880" v="89"/>
          <ac:picMkLst>
            <pc:docMk/>
            <pc:sldMk cId="2467637097" sldId="601"/>
            <ac:picMk id="10" creationId="{192B0E56-DD41-8ED9-AE74-A28A452A99CC}"/>
          </ac:picMkLst>
        </pc:picChg>
        <pc:cxnChg chg="mod">
          <ac:chgData name="Shannon Peterson" userId="2e8e82a5-6d7a-47b2-9017-4053fa842be8" providerId="ADAL" clId="{71049370-6ED1-4353-A173-497931FE4E3E}" dt="2025-05-14T18:33:28.880" v="89"/>
          <ac:cxnSpMkLst>
            <pc:docMk/>
            <pc:sldMk cId="2467637097" sldId="601"/>
            <ac:cxnSpMk id="11" creationId="{1006C4AB-A641-AE87-BA3B-F9D4AAFB704B}"/>
          </ac:cxnSpMkLst>
        </pc:cxnChg>
      </pc:sldChg>
      <pc:sldChg chg="addSp delSp modSp mod">
        <pc:chgData name="Shannon Peterson" userId="2e8e82a5-6d7a-47b2-9017-4053fa842be8" providerId="ADAL" clId="{71049370-6ED1-4353-A173-497931FE4E3E}" dt="2025-05-14T18:33:24.911" v="87"/>
        <pc:sldMkLst>
          <pc:docMk/>
          <pc:sldMk cId="4135092171" sldId="602"/>
        </pc:sldMkLst>
        <pc:grpChg chg="add mod">
          <ac:chgData name="Shannon Peterson" userId="2e8e82a5-6d7a-47b2-9017-4053fa842be8" providerId="ADAL" clId="{71049370-6ED1-4353-A173-497931FE4E3E}" dt="2025-05-14T18:33:24.911" v="87"/>
          <ac:grpSpMkLst>
            <pc:docMk/>
            <pc:sldMk cId="4135092171" sldId="602"/>
            <ac:grpSpMk id="4" creationId="{B217101F-B811-1754-9BBD-02D9A0CC2210}"/>
          </ac:grpSpMkLst>
        </pc:grpChg>
        <pc:picChg chg="mod">
          <ac:chgData name="Shannon Peterson" userId="2e8e82a5-6d7a-47b2-9017-4053fa842be8" providerId="ADAL" clId="{71049370-6ED1-4353-A173-497931FE4E3E}" dt="2025-05-14T18:33:24.911" v="87"/>
          <ac:picMkLst>
            <pc:docMk/>
            <pc:sldMk cId="4135092171" sldId="602"/>
            <ac:picMk id="5" creationId="{E4C67BAA-9A29-9010-F90E-02356607F306}"/>
          </ac:picMkLst>
        </pc:picChg>
        <pc:cxnChg chg="mod">
          <ac:chgData name="Shannon Peterson" userId="2e8e82a5-6d7a-47b2-9017-4053fa842be8" providerId="ADAL" clId="{71049370-6ED1-4353-A173-497931FE4E3E}" dt="2025-05-14T18:33:24.911" v="87"/>
          <ac:cxnSpMkLst>
            <pc:docMk/>
            <pc:sldMk cId="4135092171" sldId="602"/>
            <ac:cxnSpMk id="6" creationId="{01ADCF2D-52AF-222A-A850-59165439B425}"/>
          </ac:cxnSpMkLst>
        </pc:cxnChg>
      </pc:sldChg>
      <pc:sldChg chg="addSp delSp modSp mod">
        <pc:chgData name="Shannon Peterson" userId="2e8e82a5-6d7a-47b2-9017-4053fa842be8" providerId="ADAL" clId="{71049370-6ED1-4353-A173-497931FE4E3E}" dt="2025-05-14T18:33:33.847" v="91"/>
        <pc:sldMkLst>
          <pc:docMk/>
          <pc:sldMk cId="3481542303" sldId="603"/>
        </pc:sldMkLst>
        <pc:grpChg chg="add mod">
          <ac:chgData name="Shannon Peterson" userId="2e8e82a5-6d7a-47b2-9017-4053fa842be8" providerId="ADAL" clId="{71049370-6ED1-4353-A173-497931FE4E3E}" dt="2025-05-14T18:33:33.847" v="91"/>
          <ac:grpSpMkLst>
            <pc:docMk/>
            <pc:sldMk cId="3481542303" sldId="603"/>
            <ac:grpSpMk id="9" creationId="{5F4DA77D-951F-E8CA-6CC2-36CE31F1EE28}"/>
          </ac:grpSpMkLst>
        </pc:grpChg>
        <pc:picChg chg="mod">
          <ac:chgData name="Shannon Peterson" userId="2e8e82a5-6d7a-47b2-9017-4053fa842be8" providerId="ADAL" clId="{71049370-6ED1-4353-A173-497931FE4E3E}" dt="2025-05-14T18:33:33.847" v="91"/>
          <ac:picMkLst>
            <pc:docMk/>
            <pc:sldMk cId="3481542303" sldId="603"/>
            <ac:picMk id="10" creationId="{FD07EED4-F719-1E0D-99C3-77CA7B3E0AF5}"/>
          </ac:picMkLst>
        </pc:picChg>
        <pc:cxnChg chg="mod">
          <ac:chgData name="Shannon Peterson" userId="2e8e82a5-6d7a-47b2-9017-4053fa842be8" providerId="ADAL" clId="{71049370-6ED1-4353-A173-497931FE4E3E}" dt="2025-05-14T18:33:33.847" v="91"/>
          <ac:cxnSpMkLst>
            <pc:docMk/>
            <pc:sldMk cId="3481542303" sldId="603"/>
            <ac:cxnSpMk id="11" creationId="{B2C1C1FA-F108-6FFB-3ED8-FE33D29D529D}"/>
          </ac:cxnSpMkLst>
        </pc:cxnChg>
      </pc:sldChg>
      <pc:sldChg chg="addSp delSp modSp mod">
        <pc:chgData name="Shannon Peterson" userId="2e8e82a5-6d7a-47b2-9017-4053fa842be8" providerId="ADAL" clId="{71049370-6ED1-4353-A173-497931FE4E3E}" dt="2025-05-14T18:33:37.863" v="93"/>
        <pc:sldMkLst>
          <pc:docMk/>
          <pc:sldMk cId="1981399423" sldId="604"/>
        </pc:sldMkLst>
        <pc:grpChg chg="add mod">
          <ac:chgData name="Shannon Peterson" userId="2e8e82a5-6d7a-47b2-9017-4053fa842be8" providerId="ADAL" clId="{71049370-6ED1-4353-A173-497931FE4E3E}" dt="2025-05-14T18:33:37.863" v="93"/>
          <ac:grpSpMkLst>
            <pc:docMk/>
            <pc:sldMk cId="1981399423" sldId="604"/>
            <ac:grpSpMk id="4" creationId="{69F2DF47-B530-35EC-32DA-FF3378E31C77}"/>
          </ac:grpSpMkLst>
        </pc:grpChg>
        <pc:picChg chg="mod">
          <ac:chgData name="Shannon Peterson" userId="2e8e82a5-6d7a-47b2-9017-4053fa842be8" providerId="ADAL" clId="{71049370-6ED1-4353-A173-497931FE4E3E}" dt="2025-05-14T18:33:37.863" v="93"/>
          <ac:picMkLst>
            <pc:docMk/>
            <pc:sldMk cId="1981399423" sldId="604"/>
            <ac:picMk id="5" creationId="{42B2D611-D79C-D8AF-FAF0-1993D0F36B88}"/>
          </ac:picMkLst>
        </pc:picChg>
        <pc:cxnChg chg="mod">
          <ac:chgData name="Shannon Peterson" userId="2e8e82a5-6d7a-47b2-9017-4053fa842be8" providerId="ADAL" clId="{71049370-6ED1-4353-A173-497931FE4E3E}" dt="2025-05-14T18:33:37.863" v="93"/>
          <ac:cxnSpMkLst>
            <pc:docMk/>
            <pc:sldMk cId="1981399423" sldId="604"/>
            <ac:cxnSpMk id="6" creationId="{E83D0510-CE7B-744B-640D-A46B8AE704BD}"/>
          </ac:cxnSpMkLst>
        </pc:cxnChg>
      </pc:sldChg>
      <pc:sldChg chg="addSp delSp modSp mod">
        <pc:chgData name="Shannon Peterson" userId="2e8e82a5-6d7a-47b2-9017-4053fa842be8" providerId="ADAL" clId="{71049370-6ED1-4353-A173-497931FE4E3E}" dt="2025-05-14T18:33:43.614" v="95"/>
        <pc:sldMkLst>
          <pc:docMk/>
          <pc:sldMk cId="1566579717" sldId="605"/>
        </pc:sldMkLst>
        <pc:grpChg chg="add mod">
          <ac:chgData name="Shannon Peterson" userId="2e8e82a5-6d7a-47b2-9017-4053fa842be8" providerId="ADAL" clId="{71049370-6ED1-4353-A173-497931FE4E3E}" dt="2025-05-14T18:33:43.614" v="95"/>
          <ac:grpSpMkLst>
            <pc:docMk/>
            <pc:sldMk cId="1566579717" sldId="605"/>
            <ac:grpSpMk id="9" creationId="{1FDB7CAE-3962-868E-77F8-D90B9FA2E1E0}"/>
          </ac:grpSpMkLst>
        </pc:grpChg>
        <pc:picChg chg="mod">
          <ac:chgData name="Shannon Peterson" userId="2e8e82a5-6d7a-47b2-9017-4053fa842be8" providerId="ADAL" clId="{71049370-6ED1-4353-A173-497931FE4E3E}" dt="2025-05-14T18:33:43.614" v="95"/>
          <ac:picMkLst>
            <pc:docMk/>
            <pc:sldMk cId="1566579717" sldId="605"/>
            <ac:picMk id="10" creationId="{C1B9BC8B-3E05-39D3-2090-C4BE83EB5118}"/>
          </ac:picMkLst>
        </pc:picChg>
        <pc:cxnChg chg="mod">
          <ac:chgData name="Shannon Peterson" userId="2e8e82a5-6d7a-47b2-9017-4053fa842be8" providerId="ADAL" clId="{71049370-6ED1-4353-A173-497931FE4E3E}" dt="2025-05-14T18:33:43.614" v="95"/>
          <ac:cxnSpMkLst>
            <pc:docMk/>
            <pc:sldMk cId="1566579717" sldId="605"/>
            <ac:cxnSpMk id="11" creationId="{4AE49227-FA79-15C5-EA9D-FE30321D0760}"/>
          </ac:cxnSpMkLst>
        </pc:cxnChg>
      </pc:sldChg>
      <pc:sldChg chg="addSp delSp modSp mod">
        <pc:chgData name="Shannon Peterson" userId="2e8e82a5-6d7a-47b2-9017-4053fa842be8" providerId="ADAL" clId="{71049370-6ED1-4353-A173-497931FE4E3E}" dt="2025-05-14T18:33:47.456" v="97"/>
        <pc:sldMkLst>
          <pc:docMk/>
          <pc:sldMk cId="2146551371" sldId="606"/>
        </pc:sldMkLst>
        <pc:grpChg chg="add mod">
          <ac:chgData name="Shannon Peterson" userId="2e8e82a5-6d7a-47b2-9017-4053fa842be8" providerId="ADAL" clId="{71049370-6ED1-4353-A173-497931FE4E3E}" dt="2025-05-14T18:33:47.456" v="97"/>
          <ac:grpSpMkLst>
            <pc:docMk/>
            <pc:sldMk cId="2146551371" sldId="606"/>
            <ac:grpSpMk id="4" creationId="{7A4C8D16-5863-19C5-EDB9-CAF2C7A8462C}"/>
          </ac:grpSpMkLst>
        </pc:grpChg>
        <pc:picChg chg="mod">
          <ac:chgData name="Shannon Peterson" userId="2e8e82a5-6d7a-47b2-9017-4053fa842be8" providerId="ADAL" clId="{71049370-6ED1-4353-A173-497931FE4E3E}" dt="2025-05-14T18:33:47.456" v="97"/>
          <ac:picMkLst>
            <pc:docMk/>
            <pc:sldMk cId="2146551371" sldId="606"/>
            <ac:picMk id="5" creationId="{C3DBADBE-2785-9D7F-7447-77C6E82363DE}"/>
          </ac:picMkLst>
        </pc:picChg>
        <pc:cxnChg chg="mod">
          <ac:chgData name="Shannon Peterson" userId="2e8e82a5-6d7a-47b2-9017-4053fa842be8" providerId="ADAL" clId="{71049370-6ED1-4353-A173-497931FE4E3E}" dt="2025-05-14T18:33:47.456" v="97"/>
          <ac:cxnSpMkLst>
            <pc:docMk/>
            <pc:sldMk cId="2146551371" sldId="606"/>
            <ac:cxnSpMk id="6" creationId="{E8E4038D-AB60-1947-036E-94584E55482A}"/>
          </ac:cxnSpMkLst>
        </pc:cxnChg>
      </pc:sldChg>
      <pc:sldChg chg="addSp delSp modSp mod">
        <pc:chgData name="Shannon Peterson" userId="2e8e82a5-6d7a-47b2-9017-4053fa842be8" providerId="ADAL" clId="{71049370-6ED1-4353-A173-497931FE4E3E}" dt="2025-05-14T18:33:51.438" v="99"/>
        <pc:sldMkLst>
          <pc:docMk/>
          <pc:sldMk cId="866647200" sldId="607"/>
        </pc:sldMkLst>
        <pc:grpChg chg="add mod">
          <ac:chgData name="Shannon Peterson" userId="2e8e82a5-6d7a-47b2-9017-4053fa842be8" providerId="ADAL" clId="{71049370-6ED1-4353-A173-497931FE4E3E}" dt="2025-05-14T18:33:51.438" v="99"/>
          <ac:grpSpMkLst>
            <pc:docMk/>
            <pc:sldMk cId="866647200" sldId="607"/>
            <ac:grpSpMk id="9" creationId="{556E81D9-0E1E-AB48-5FFD-5D989BBAD78D}"/>
          </ac:grpSpMkLst>
        </pc:grpChg>
        <pc:picChg chg="mod">
          <ac:chgData name="Shannon Peterson" userId="2e8e82a5-6d7a-47b2-9017-4053fa842be8" providerId="ADAL" clId="{71049370-6ED1-4353-A173-497931FE4E3E}" dt="2025-05-14T18:33:51.438" v="99"/>
          <ac:picMkLst>
            <pc:docMk/>
            <pc:sldMk cId="866647200" sldId="607"/>
            <ac:picMk id="10" creationId="{65688A88-0C2A-B172-FA27-A1EAD043536E}"/>
          </ac:picMkLst>
        </pc:picChg>
        <pc:cxnChg chg="mod">
          <ac:chgData name="Shannon Peterson" userId="2e8e82a5-6d7a-47b2-9017-4053fa842be8" providerId="ADAL" clId="{71049370-6ED1-4353-A173-497931FE4E3E}" dt="2025-05-14T18:33:51.438" v="99"/>
          <ac:cxnSpMkLst>
            <pc:docMk/>
            <pc:sldMk cId="866647200" sldId="607"/>
            <ac:cxnSpMk id="11" creationId="{EB67791F-0C1A-A9D1-6E98-34B631E57F4A}"/>
          </ac:cxnSpMkLst>
        </pc:cxnChg>
      </pc:sldChg>
      <pc:sldChg chg="addSp delSp modSp mod">
        <pc:chgData name="Shannon Peterson" userId="2e8e82a5-6d7a-47b2-9017-4053fa842be8" providerId="ADAL" clId="{71049370-6ED1-4353-A173-497931FE4E3E}" dt="2025-05-16T14:33:03.457" v="415" actId="33524"/>
        <pc:sldMkLst>
          <pc:docMk/>
          <pc:sldMk cId="856931541" sldId="608"/>
        </pc:sldMkLst>
        <pc:spChg chg="mod">
          <ac:chgData name="Shannon Peterson" userId="2e8e82a5-6d7a-47b2-9017-4053fa842be8" providerId="ADAL" clId="{71049370-6ED1-4353-A173-497931FE4E3E}" dt="2025-05-16T14:33:03.457" v="415" actId="33524"/>
          <ac:spMkLst>
            <pc:docMk/>
            <pc:sldMk cId="856931541" sldId="608"/>
            <ac:spMk id="6" creationId="{51ADD89A-1767-8FD1-84EB-AD3F9EA43CAE}"/>
          </ac:spMkLst>
        </pc:spChg>
        <pc:grpChg chg="add mod">
          <ac:chgData name="Shannon Peterson" userId="2e8e82a5-6d7a-47b2-9017-4053fa842be8" providerId="ADAL" clId="{71049370-6ED1-4353-A173-497931FE4E3E}" dt="2025-05-14T18:33:55.984" v="101"/>
          <ac:grpSpMkLst>
            <pc:docMk/>
            <pc:sldMk cId="856931541" sldId="608"/>
            <ac:grpSpMk id="3" creationId="{55198A54-E735-723D-9BD0-F70C663C48A5}"/>
          </ac:grpSpMkLst>
        </pc:grpChg>
        <pc:picChg chg="mod">
          <ac:chgData name="Shannon Peterson" userId="2e8e82a5-6d7a-47b2-9017-4053fa842be8" providerId="ADAL" clId="{71049370-6ED1-4353-A173-497931FE4E3E}" dt="2025-05-14T18:33:55.984" v="101"/>
          <ac:picMkLst>
            <pc:docMk/>
            <pc:sldMk cId="856931541" sldId="608"/>
            <ac:picMk id="4" creationId="{E0D4FF86-7C83-AA4A-71D8-E77F9B967FAB}"/>
          </ac:picMkLst>
        </pc:picChg>
        <pc:cxnChg chg="mod">
          <ac:chgData name="Shannon Peterson" userId="2e8e82a5-6d7a-47b2-9017-4053fa842be8" providerId="ADAL" clId="{71049370-6ED1-4353-A173-497931FE4E3E}" dt="2025-05-14T18:33:55.984" v="101"/>
          <ac:cxnSpMkLst>
            <pc:docMk/>
            <pc:sldMk cId="856931541" sldId="608"/>
            <ac:cxnSpMk id="5" creationId="{8F768C87-B1A5-6230-A884-4C81174DBE40}"/>
          </ac:cxnSpMkLst>
        </pc:cxnChg>
      </pc:sldChg>
      <pc:sldChg chg="addSp delSp modSp mod">
        <pc:chgData name="Shannon Peterson" userId="2e8e82a5-6d7a-47b2-9017-4053fa842be8" providerId="ADAL" clId="{71049370-6ED1-4353-A173-497931FE4E3E}" dt="2025-05-14T18:33:59.904" v="103"/>
        <pc:sldMkLst>
          <pc:docMk/>
          <pc:sldMk cId="3029545360" sldId="609"/>
        </pc:sldMkLst>
        <pc:grpChg chg="add mod">
          <ac:chgData name="Shannon Peterson" userId="2e8e82a5-6d7a-47b2-9017-4053fa842be8" providerId="ADAL" clId="{71049370-6ED1-4353-A173-497931FE4E3E}" dt="2025-05-14T18:33:59.904" v="103"/>
          <ac:grpSpMkLst>
            <pc:docMk/>
            <pc:sldMk cId="3029545360" sldId="609"/>
            <ac:grpSpMk id="3" creationId="{BD6C16B6-EEDF-9805-76A2-CC3E71C5D276}"/>
          </ac:grpSpMkLst>
        </pc:grpChg>
        <pc:picChg chg="mod">
          <ac:chgData name="Shannon Peterson" userId="2e8e82a5-6d7a-47b2-9017-4053fa842be8" providerId="ADAL" clId="{71049370-6ED1-4353-A173-497931FE4E3E}" dt="2025-05-14T18:33:59.904" v="103"/>
          <ac:picMkLst>
            <pc:docMk/>
            <pc:sldMk cId="3029545360" sldId="609"/>
            <ac:picMk id="4" creationId="{744D7EE1-F286-A541-002E-3B085284FFF1}"/>
          </ac:picMkLst>
        </pc:picChg>
        <pc:cxnChg chg="mod">
          <ac:chgData name="Shannon Peterson" userId="2e8e82a5-6d7a-47b2-9017-4053fa842be8" providerId="ADAL" clId="{71049370-6ED1-4353-A173-497931FE4E3E}" dt="2025-05-14T18:33:59.904" v="103"/>
          <ac:cxnSpMkLst>
            <pc:docMk/>
            <pc:sldMk cId="3029545360" sldId="609"/>
            <ac:cxnSpMk id="5" creationId="{A1298CEE-B667-6333-FA1E-05807B445320}"/>
          </ac:cxnSpMkLst>
        </pc:cxnChg>
      </pc:sldChg>
      <pc:sldChg chg="addSp delSp modSp mod">
        <pc:chgData name="Shannon Peterson" userId="2e8e82a5-6d7a-47b2-9017-4053fa842be8" providerId="ADAL" clId="{71049370-6ED1-4353-A173-497931FE4E3E}" dt="2025-05-14T18:34:04.231" v="105"/>
        <pc:sldMkLst>
          <pc:docMk/>
          <pc:sldMk cId="1762841199" sldId="610"/>
        </pc:sldMkLst>
        <pc:grpChg chg="add mod">
          <ac:chgData name="Shannon Peterson" userId="2e8e82a5-6d7a-47b2-9017-4053fa842be8" providerId="ADAL" clId="{71049370-6ED1-4353-A173-497931FE4E3E}" dt="2025-05-14T18:34:04.231" v="105"/>
          <ac:grpSpMkLst>
            <pc:docMk/>
            <pc:sldMk cId="1762841199" sldId="610"/>
            <ac:grpSpMk id="3" creationId="{55B8276F-8BE9-C012-DD0D-57569F1606D3}"/>
          </ac:grpSpMkLst>
        </pc:grpChg>
        <pc:picChg chg="mod">
          <ac:chgData name="Shannon Peterson" userId="2e8e82a5-6d7a-47b2-9017-4053fa842be8" providerId="ADAL" clId="{71049370-6ED1-4353-A173-497931FE4E3E}" dt="2025-05-14T18:34:04.231" v="105"/>
          <ac:picMkLst>
            <pc:docMk/>
            <pc:sldMk cId="1762841199" sldId="610"/>
            <ac:picMk id="4" creationId="{E1489954-E7EE-0FC5-A06B-E6E698BD7803}"/>
          </ac:picMkLst>
        </pc:picChg>
        <pc:cxnChg chg="mod">
          <ac:chgData name="Shannon Peterson" userId="2e8e82a5-6d7a-47b2-9017-4053fa842be8" providerId="ADAL" clId="{71049370-6ED1-4353-A173-497931FE4E3E}" dt="2025-05-14T18:34:04.231" v="105"/>
          <ac:cxnSpMkLst>
            <pc:docMk/>
            <pc:sldMk cId="1762841199" sldId="610"/>
            <ac:cxnSpMk id="5" creationId="{24EB14B8-747F-4797-C596-FB8C78F69530}"/>
          </ac:cxnSpMkLst>
        </pc:cxnChg>
      </pc:sldChg>
      <pc:sldChg chg="addSp delSp modSp mod">
        <pc:chgData name="Shannon Peterson" userId="2e8e82a5-6d7a-47b2-9017-4053fa842be8" providerId="ADAL" clId="{71049370-6ED1-4353-A173-497931FE4E3E}" dt="2025-05-14T18:34:07.872" v="107"/>
        <pc:sldMkLst>
          <pc:docMk/>
          <pc:sldMk cId="2418545837" sldId="611"/>
        </pc:sldMkLst>
        <pc:grpChg chg="add mod">
          <ac:chgData name="Shannon Peterson" userId="2e8e82a5-6d7a-47b2-9017-4053fa842be8" providerId="ADAL" clId="{71049370-6ED1-4353-A173-497931FE4E3E}" dt="2025-05-14T18:34:07.872" v="107"/>
          <ac:grpSpMkLst>
            <pc:docMk/>
            <pc:sldMk cId="2418545837" sldId="611"/>
            <ac:grpSpMk id="3" creationId="{F609E8CB-0897-3B3B-DEF3-DF80A3EF63F9}"/>
          </ac:grpSpMkLst>
        </pc:grpChg>
        <pc:picChg chg="mod">
          <ac:chgData name="Shannon Peterson" userId="2e8e82a5-6d7a-47b2-9017-4053fa842be8" providerId="ADAL" clId="{71049370-6ED1-4353-A173-497931FE4E3E}" dt="2025-05-14T18:34:07.872" v="107"/>
          <ac:picMkLst>
            <pc:docMk/>
            <pc:sldMk cId="2418545837" sldId="611"/>
            <ac:picMk id="5" creationId="{F6C68D4C-E7E7-F43A-A661-5DAF820FCE78}"/>
          </ac:picMkLst>
        </pc:picChg>
        <pc:cxnChg chg="mod">
          <ac:chgData name="Shannon Peterson" userId="2e8e82a5-6d7a-47b2-9017-4053fa842be8" providerId="ADAL" clId="{71049370-6ED1-4353-A173-497931FE4E3E}" dt="2025-05-14T18:34:07.872" v="107"/>
          <ac:cxnSpMkLst>
            <pc:docMk/>
            <pc:sldMk cId="2418545837" sldId="611"/>
            <ac:cxnSpMk id="6" creationId="{A1DE915F-A8CB-097B-2127-FF9DFD374F31}"/>
          </ac:cxnSpMkLst>
        </pc:cxnChg>
      </pc:sldChg>
      <pc:sldChg chg="addSp delSp modSp mod">
        <pc:chgData name="Shannon Peterson" userId="2e8e82a5-6d7a-47b2-9017-4053fa842be8" providerId="ADAL" clId="{71049370-6ED1-4353-A173-497931FE4E3E}" dt="2025-05-14T18:34:11.449" v="109"/>
        <pc:sldMkLst>
          <pc:docMk/>
          <pc:sldMk cId="2797926863" sldId="612"/>
        </pc:sldMkLst>
        <pc:grpChg chg="add mod">
          <ac:chgData name="Shannon Peterson" userId="2e8e82a5-6d7a-47b2-9017-4053fa842be8" providerId="ADAL" clId="{71049370-6ED1-4353-A173-497931FE4E3E}" dt="2025-05-14T18:34:11.449" v="109"/>
          <ac:grpSpMkLst>
            <pc:docMk/>
            <pc:sldMk cId="2797926863" sldId="612"/>
            <ac:grpSpMk id="4" creationId="{4F9CCB2C-24BD-B7B4-16A7-626269F0FFCA}"/>
          </ac:grpSpMkLst>
        </pc:grpChg>
        <pc:picChg chg="mod">
          <ac:chgData name="Shannon Peterson" userId="2e8e82a5-6d7a-47b2-9017-4053fa842be8" providerId="ADAL" clId="{71049370-6ED1-4353-A173-497931FE4E3E}" dt="2025-05-14T18:34:11.449" v="109"/>
          <ac:picMkLst>
            <pc:docMk/>
            <pc:sldMk cId="2797926863" sldId="612"/>
            <ac:picMk id="5" creationId="{FC0415FF-E5E4-C400-08A5-B9E7E685C696}"/>
          </ac:picMkLst>
        </pc:picChg>
        <pc:cxnChg chg="mod">
          <ac:chgData name="Shannon Peterson" userId="2e8e82a5-6d7a-47b2-9017-4053fa842be8" providerId="ADAL" clId="{71049370-6ED1-4353-A173-497931FE4E3E}" dt="2025-05-14T18:34:11.449" v="109"/>
          <ac:cxnSpMkLst>
            <pc:docMk/>
            <pc:sldMk cId="2797926863" sldId="612"/>
            <ac:cxnSpMk id="6" creationId="{020CB29D-B724-425C-C7B5-36C684E13719}"/>
          </ac:cxnSpMkLst>
        </pc:cxnChg>
      </pc:sldChg>
      <pc:sldChg chg="addSp delSp modSp mod">
        <pc:chgData name="Shannon Peterson" userId="2e8e82a5-6d7a-47b2-9017-4053fa842be8" providerId="ADAL" clId="{71049370-6ED1-4353-A173-497931FE4E3E}" dt="2025-05-14T18:34:16.479" v="112"/>
        <pc:sldMkLst>
          <pc:docMk/>
          <pc:sldMk cId="130764600" sldId="613"/>
        </pc:sldMkLst>
        <pc:spChg chg="mod">
          <ac:chgData name="Shannon Peterson" userId="2e8e82a5-6d7a-47b2-9017-4053fa842be8" providerId="ADAL" clId="{71049370-6ED1-4353-A173-497931FE4E3E}" dt="2025-05-14T18:34:13.675" v="110" actId="1076"/>
          <ac:spMkLst>
            <pc:docMk/>
            <pc:sldMk cId="130764600" sldId="613"/>
            <ac:spMk id="4" creationId="{377D0A97-C047-AC67-E3B1-A5C316D677FB}"/>
          </ac:spMkLst>
        </pc:spChg>
        <pc:grpChg chg="add mod">
          <ac:chgData name="Shannon Peterson" userId="2e8e82a5-6d7a-47b2-9017-4053fa842be8" providerId="ADAL" clId="{71049370-6ED1-4353-A173-497931FE4E3E}" dt="2025-05-14T18:34:16.479" v="112"/>
          <ac:grpSpMkLst>
            <pc:docMk/>
            <pc:sldMk cId="130764600" sldId="613"/>
            <ac:grpSpMk id="3" creationId="{594E202F-28B9-180D-F150-B24F433385F9}"/>
          </ac:grpSpMkLst>
        </pc:grpChg>
        <pc:picChg chg="mod">
          <ac:chgData name="Shannon Peterson" userId="2e8e82a5-6d7a-47b2-9017-4053fa842be8" providerId="ADAL" clId="{71049370-6ED1-4353-A173-497931FE4E3E}" dt="2025-05-14T18:34:16.479" v="112"/>
          <ac:picMkLst>
            <pc:docMk/>
            <pc:sldMk cId="130764600" sldId="613"/>
            <ac:picMk id="5" creationId="{4614E525-7042-2169-B757-4516B633A792}"/>
          </ac:picMkLst>
        </pc:picChg>
        <pc:cxnChg chg="mod">
          <ac:chgData name="Shannon Peterson" userId="2e8e82a5-6d7a-47b2-9017-4053fa842be8" providerId="ADAL" clId="{71049370-6ED1-4353-A173-497931FE4E3E}" dt="2025-05-14T18:34:16.479" v="112"/>
          <ac:cxnSpMkLst>
            <pc:docMk/>
            <pc:sldMk cId="130764600" sldId="613"/>
            <ac:cxnSpMk id="6" creationId="{3BE327A0-CFDB-92EC-0067-BE63BA09EA76}"/>
          </ac:cxnSpMkLst>
        </pc:cxnChg>
      </pc:sldChg>
      <pc:sldChg chg="addSp delSp modSp mod">
        <pc:chgData name="Shannon Peterson" userId="2e8e82a5-6d7a-47b2-9017-4053fa842be8" providerId="ADAL" clId="{71049370-6ED1-4353-A173-497931FE4E3E}" dt="2025-05-14T18:34:20.237" v="114"/>
        <pc:sldMkLst>
          <pc:docMk/>
          <pc:sldMk cId="991524482" sldId="614"/>
        </pc:sldMkLst>
        <pc:grpChg chg="add mod">
          <ac:chgData name="Shannon Peterson" userId="2e8e82a5-6d7a-47b2-9017-4053fa842be8" providerId="ADAL" clId="{71049370-6ED1-4353-A173-497931FE4E3E}" dt="2025-05-14T18:34:20.237" v="114"/>
          <ac:grpSpMkLst>
            <pc:docMk/>
            <pc:sldMk cId="991524482" sldId="614"/>
            <ac:grpSpMk id="4" creationId="{27A40EBD-232D-AB32-4E3F-DAADA9B31926}"/>
          </ac:grpSpMkLst>
        </pc:grpChg>
        <pc:picChg chg="mod">
          <ac:chgData name="Shannon Peterson" userId="2e8e82a5-6d7a-47b2-9017-4053fa842be8" providerId="ADAL" clId="{71049370-6ED1-4353-A173-497931FE4E3E}" dt="2025-05-14T18:34:20.237" v="114"/>
          <ac:picMkLst>
            <pc:docMk/>
            <pc:sldMk cId="991524482" sldId="614"/>
            <ac:picMk id="5" creationId="{417494E3-7A3A-E48E-1867-D900698EA6CE}"/>
          </ac:picMkLst>
        </pc:picChg>
        <pc:cxnChg chg="mod">
          <ac:chgData name="Shannon Peterson" userId="2e8e82a5-6d7a-47b2-9017-4053fa842be8" providerId="ADAL" clId="{71049370-6ED1-4353-A173-497931FE4E3E}" dt="2025-05-14T18:34:20.237" v="114"/>
          <ac:cxnSpMkLst>
            <pc:docMk/>
            <pc:sldMk cId="991524482" sldId="614"/>
            <ac:cxnSpMk id="6" creationId="{F67270E6-5002-38AE-17FB-1B0D37DA9F83}"/>
          </ac:cxnSpMkLst>
        </pc:cxnChg>
      </pc:sldChg>
      <pc:sldChg chg="addSp delSp modSp mod">
        <pc:chgData name="Shannon Peterson" userId="2e8e82a5-6d7a-47b2-9017-4053fa842be8" providerId="ADAL" clId="{71049370-6ED1-4353-A173-497931FE4E3E}" dt="2025-05-14T18:34:23.590" v="116"/>
        <pc:sldMkLst>
          <pc:docMk/>
          <pc:sldMk cId="1101084288" sldId="615"/>
        </pc:sldMkLst>
        <pc:grpChg chg="add mod">
          <ac:chgData name="Shannon Peterson" userId="2e8e82a5-6d7a-47b2-9017-4053fa842be8" providerId="ADAL" clId="{71049370-6ED1-4353-A173-497931FE4E3E}" dt="2025-05-14T18:34:23.590" v="116"/>
          <ac:grpSpMkLst>
            <pc:docMk/>
            <pc:sldMk cId="1101084288" sldId="615"/>
            <ac:grpSpMk id="3" creationId="{1C4256EE-E2B9-34F1-C242-48DC05379D6E}"/>
          </ac:grpSpMkLst>
        </pc:grpChg>
        <pc:picChg chg="mod">
          <ac:chgData name="Shannon Peterson" userId="2e8e82a5-6d7a-47b2-9017-4053fa842be8" providerId="ADAL" clId="{71049370-6ED1-4353-A173-497931FE4E3E}" dt="2025-05-14T18:34:23.590" v="116"/>
          <ac:picMkLst>
            <pc:docMk/>
            <pc:sldMk cId="1101084288" sldId="615"/>
            <ac:picMk id="5" creationId="{0B2952D4-A47A-2E18-1A88-B78F82F7510D}"/>
          </ac:picMkLst>
        </pc:picChg>
        <pc:cxnChg chg="mod">
          <ac:chgData name="Shannon Peterson" userId="2e8e82a5-6d7a-47b2-9017-4053fa842be8" providerId="ADAL" clId="{71049370-6ED1-4353-A173-497931FE4E3E}" dt="2025-05-14T18:34:23.590" v="116"/>
          <ac:cxnSpMkLst>
            <pc:docMk/>
            <pc:sldMk cId="1101084288" sldId="615"/>
            <ac:cxnSpMk id="6" creationId="{922CDC99-ED36-275C-AE1B-6B18D6034CF7}"/>
          </ac:cxnSpMkLst>
        </pc:cxnChg>
      </pc:sldChg>
      <pc:sldChg chg="addSp delSp modSp mod">
        <pc:chgData name="Shannon Peterson" userId="2e8e82a5-6d7a-47b2-9017-4053fa842be8" providerId="ADAL" clId="{71049370-6ED1-4353-A173-497931FE4E3E}" dt="2025-05-14T18:36:06.261" v="136" actId="14100"/>
        <pc:sldMkLst>
          <pc:docMk/>
          <pc:sldMk cId="3388152247" sldId="616"/>
        </pc:sldMkLst>
        <pc:grpChg chg="add mod">
          <ac:chgData name="Shannon Peterson" userId="2e8e82a5-6d7a-47b2-9017-4053fa842be8" providerId="ADAL" clId="{71049370-6ED1-4353-A173-497931FE4E3E}" dt="2025-05-14T18:34:27.265" v="118"/>
          <ac:grpSpMkLst>
            <pc:docMk/>
            <pc:sldMk cId="3388152247" sldId="616"/>
            <ac:grpSpMk id="3" creationId="{B48F5D12-D726-CE13-CD2E-DE59EBAC3468}"/>
          </ac:grpSpMkLst>
        </pc:grpChg>
        <pc:picChg chg="mod">
          <ac:chgData name="Shannon Peterson" userId="2e8e82a5-6d7a-47b2-9017-4053fa842be8" providerId="ADAL" clId="{71049370-6ED1-4353-A173-497931FE4E3E}" dt="2025-05-14T18:34:27.265" v="118"/>
          <ac:picMkLst>
            <pc:docMk/>
            <pc:sldMk cId="3388152247" sldId="616"/>
            <ac:picMk id="4" creationId="{73AA7729-6D30-CAF1-C436-1B5F424445D7}"/>
          </ac:picMkLst>
        </pc:picChg>
        <pc:picChg chg="mod">
          <ac:chgData name="Shannon Peterson" userId="2e8e82a5-6d7a-47b2-9017-4053fa842be8" providerId="ADAL" clId="{71049370-6ED1-4353-A173-497931FE4E3E}" dt="2025-05-14T18:36:06.261" v="136" actId="14100"/>
          <ac:picMkLst>
            <pc:docMk/>
            <pc:sldMk cId="3388152247" sldId="616"/>
            <ac:picMk id="10" creationId="{2BEE6194-5595-9EDF-1077-367FD84028A1}"/>
          </ac:picMkLst>
        </pc:picChg>
        <pc:cxnChg chg="mod">
          <ac:chgData name="Shannon Peterson" userId="2e8e82a5-6d7a-47b2-9017-4053fa842be8" providerId="ADAL" clId="{71049370-6ED1-4353-A173-497931FE4E3E}" dt="2025-05-14T18:34:27.265" v="118"/>
          <ac:cxnSpMkLst>
            <pc:docMk/>
            <pc:sldMk cId="3388152247" sldId="616"/>
            <ac:cxnSpMk id="5" creationId="{A9E84F21-0B4D-2C14-BFFC-22CEC98EBF74}"/>
          </ac:cxnSpMkLst>
        </pc:cxnChg>
      </pc:sldChg>
      <pc:sldChg chg="addSp delSp modSp mod">
        <pc:chgData name="Shannon Peterson" userId="2e8e82a5-6d7a-47b2-9017-4053fa842be8" providerId="ADAL" clId="{71049370-6ED1-4353-A173-497931FE4E3E}" dt="2025-05-14T18:34:36.134" v="121"/>
        <pc:sldMkLst>
          <pc:docMk/>
          <pc:sldMk cId="3618855849" sldId="617"/>
        </pc:sldMkLst>
        <pc:grpChg chg="add mod">
          <ac:chgData name="Shannon Peterson" userId="2e8e82a5-6d7a-47b2-9017-4053fa842be8" providerId="ADAL" clId="{71049370-6ED1-4353-A173-497931FE4E3E}" dt="2025-05-14T18:34:36.134" v="121"/>
          <ac:grpSpMkLst>
            <pc:docMk/>
            <pc:sldMk cId="3618855849" sldId="617"/>
            <ac:grpSpMk id="7" creationId="{F398003F-9C07-B78F-4E0C-1A3ED159B749}"/>
          </ac:grpSpMkLst>
        </pc:grpChg>
        <pc:picChg chg="mod">
          <ac:chgData name="Shannon Peterson" userId="2e8e82a5-6d7a-47b2-9017-4053fa842be8" providerId="ADAL" clId="{71049370-6ED1-4353-A173-497931FE4E3E}" dt="2025-05-14T18:34:36.134" v="121"/>
          <ac:picMkLst>
            <pc:docMk/>
            <pc:sldMk cId="3618855849" sldId="617"/>
            <ac:picMk id="8" creationId="{3316C8A7-3174-EC25-8B46-DD785299CF80}"/>
          </ac:picMkLst>
        </pc:picChg>
        <pc:cxnChg chg="mod">
          <ac:chgData name="Shannon Peterson" userId="2e8e82a5-6d7a-47b2-9017-4053fa842be8" providerId="ADAL" clId="{71049370-6ED1-4353-A173-497931FE4E3E}" dt="2025-05-14T18:34:36.134" v="121"/>
          <ac:cxnSpMkLst>
            <pc:docMk/>
            <pc:sldMk cId="3618855849" sldId="617"/>
            <ac:cxnSpMk id="9" creationId="{F826D85F-7A17-BAC6-64FE-67D136EF0B8C}"/>
          </ac:cxnSpMkLst>
        </pc:cxnChg>
      </pc:sldChg>
      <pc:sldChg chg="addSp delSp modSp mod">
        <pc:chgData name="Shannon Peterson" userId="2e8e82a5-6d7a-47b2-9017-4053fa842be8" providerId="ADAL" clId="{71049370-6ED1-4353-A173-497931FE4E3E}" dt="2025-05-14T18:34:41.814" v="123"/>
        <pc:sldMkLst>
          <pc:docMk/>
          <pc:sldMk cId="602917127" sldId="618"/>
        </pc:sldMkLst>
        <pc:grpChg chg="add mod">
          <ac:chgData name="Shannon Peterson" userId="2e8e82a5-6d7a-47b2-9017-4053fa842be8" providerId="ADAL" clId="{71049370-6ED1-4353-A173-497931FE4E3E}" dt="2025-05-14T18:34:41.814" v="123"/>
          <ac:grpSpMkLst>
            <pc:docMk/>
            <pc:sldMk cId="602917127" sldId="618"/>
            <ac:grpSpMk id="3" creationId="{DE3940CC-0A9F-2A08-8E04-7CAD5AB7D0C5}"/>
          </ac:grpSpMkLst>
        </pc:grpChg>
        <pc:picChg chg="mod">
          <ac:chgData name="Shannon Peterson" userId="2e8e82a5-6d7a-47b2-9017-4053fa842be8" providerId="ADAL" clId="{71049370-6ED1-4353-A173-497931FE4E3E}" dt="2025-05-14T18:34:41.814" v="123"/>
          <ac:picMkLst>
            <pc:docMk/>
            <pc:sldMk cId="602917127" sldId="618"/>
            <ac:picMk id="5" creationId="{1130BF54-26C1-4727-2E10-0D7743D1E3D6}"/>
          </ac:picMkLst>
        </pc:picChg>
        <pc:cxnChg chg="mod">
          <ac:chgData name="Shannon Peterson" userId="2e8e82a5-6d7a-47b2-9017-4053fa842be8" providerId="ADAL" clId="{71049370-6ED1-4353-A173-497931FE4E3E}" dt="2025-05-14T18:34:41.814" v="123"/>
          <ac:cxnSpMkLst>
            <pc:docMk/>
            <pc:sldMk cId="602917127" sldId="618"/>
            <ac:cxnSpMk id="6" creationId="{C9A2E0D7-FEE8-39C9-3EAB-1E619020803A}"/>
          </ac:cxnSpMkLst>
        </pc:cxnChg>
      </pc:sldChg>
      <pc:sldChg chg="addSp delSp modSp mod">
        <pc:chgData name="Shannon Peterson" userId="2e8e82a5-6d7a-47b2-9017-4053fa842be8" providerId="ADAL" clId="{71049370-6ED1-4353-A173-497931FE4E3E}" dt="2025-05-14T18:34:45.373" v="125"/>
        <pc:sldMkLst>
          <pc:docMk/>
          <pc:sldMk cId="314211725" sldId="619"/>
        </pc:sldMkLst>
        <pc:grpChg chg="add mod">
          <ac:chgData name="Shannon Peterson" userId="2e8e82a5-6d7a-47b2-9017-4053fa842be8" providerId="ADAL" clId="{71049370-6ED1-4353-A173-497931FE4E3E}" dt="2025-05-14T18:34:45.373" v="125"/>
          <ac:grpSpMkLst>
            <pc:docMk/>
            <pc:sldMk cId="314211725" sldId="619"/>
            <ac:grpSpMk id="4" creationId="{7B3BC80A-C071-9853-173B-2D91767B7CE0}"/>
          </ac:grpSpMkLst>
        </pc:grpChg>
        <pc:picChg chg="mod">
          <ac:chgData name="Shannon Peterson" userId="2e8e82a5-6d7a-47b2-9017-4053fa842be8" providerId="ADAL" clId="{71049370-6ED1-4353-A173-497931FE4E3E}" dt="2025-05-14T18:34:45.373" v="125"/>
          <ac:picMkLst>
            <pc:docMk/>
            <pc:sldMk cId="314211725" sldId="619"/>
            <ac:picMk id="5" creationId="{44F1A451-8B73-B228-FC04-882C0462E988}"/>
          </ac:picMkLst>
        </pc:picChg>
        <pc:cxnChg chg="mod">
          <ac:chgData name="Shannon Peterson" userId="2e8e82a5-6d7a-47b2-9017-4053fa842be8" providerId="ADAL" clId="{71049370-6ED1-4353-A173-497931FE4E3E}" dt="2025-05-14T18:34:45.373" v="125"/>
          <ac:cxnSpMkLst>
            <pc:docMk/>
            <pc:sldMk cId="314211725" sldId="619"/>
            <ac:cxnSpMk id="6" creationId="{5423C2A1-A42F-0C17-66B3-665A6DD6EDFA}"/>
          </ac:cxnSpMkLst>
        </pc:cxnChg>
      </pc:sldChg>
      <pc:sldChg chg="addSp delSp modSp mod">
        <pc:chgData name="Shannon Peterson" userId="2e8e82a5-6d7a-47b2-9017-4053fa842be8" providerId="ADAL" clId="{71049370-6ED1-4353-A173-497931FE4E3E}" dt="2025-05-14T18:34:48.526" v="127"/>
        <pc:sldMkLst>
          <pc:docMk/>
          <pc:sldMk cId="796715028" sldId="620"/>
        </pc:sldMkLst>
        <pc:grpChg chg="add mod">
          <ac:chgData name="Shannon Peterson" userId="2e8e82a5-6d7a-47b2-9017-4053fa842be8" providerId="ADAL" clId="{71049370-6ED1-4353-A173-497931FE4E3E}" dt="2025-05-14T18:34:48.526" v="127"/>
          <ac:grpSpMkLst>
            <pc:docMk/>
            <pc:sldMk cId="796715028" sldId="620"/>
            <ac:grpSpMk id="3" creationId="{BFE0614E-A4A2-A43F-8E94-39CB04DA4484}"/>
          </ac:grpSpMkLst>
        </pc:grpChg>
        <pc:picChg chg="mod">
          <ac:chgData name="Shannon Peterson" userId="2e8e82a5-6d7a-47b2-9017-4053fa842be8" providerId="ADAL" clId="{71049370-6ED1-4353-A173-497931FE4E3E}" dt="2025-05-14T18:34:48.526" v="127"/>
          <ac:picMkLst>
            <pc:docMk/>
            <pc:sldMk cId="796715028" sldId="620"/>
            <ac:picMk id="5" creationId="{2FA8A7D2-7839-9269-F5AA-20110CE94F84}"/>
          </ac:picMkLst>
        </pc:picChg>
        <pc:cxnChg chg="mod">
          <ac:chgData name="Shannon Peterson" userId="2e8e82a5-6d7a-47b2-9017-4053fa842be8" providerId="ADAL" clId="{71049370-6ED1-4353-A173-497931FE4E3E}" dt="2025-05-14T18:34:48.526" v="127"/>
          <ac:cxnSpMkLst>
            <pc:docMk/>
            <pc:sldMk cId="796715028" sldId="620"/>
            <ac:cxnSpMk id="6" creationId="{3519ABF0-082A-5C90-7E70-12398E9F5BD1}"/>
          </ac:cxnSpMkLst>
        </pc:cxnChg>
      </pc:sldChg>
      <pc:sldChg chg="addSp delSp modSp mod">
        <pc:chgData name="Shannon Peterson" userId="2e8e82a5-6d7a-47b2-9017-4053fa842be8" providerId="ADAL" clId="{71049370-6ED1-4353-A173-497931FE4E3E}" dt="2025-05-14T18:34:52.389" v="129"/>
        <pc:sldMkLst>
          <pc:docMk/>
          <pc:sldMk cId="867690172" sldId="621"/>
        </pc:sldMkLst>
        <pc:grpChg chg="add mod">
          <ac:chgData name="Shannon Peterson" userId="2e8e82a5-6d7a-47b2-9017-4053fa842be8" providerId="ADAL" clId="{71049370-6ED1-4353-A173-497931FE4E3E}" dt="2025-05-14T18:34:52.389" v="129"/>
          <ac:grpSpMkLst>
            <pc:docMk/>
            <pc:sldMk cId="867690172" sldId="621"/>
            <ac:grpSpMk id="4" creationId="{2DD1AEAD-82D0-E50E-70A7-A61CAF1D7FA9}"/>
          </ac:grpSpMkLst>
        </pc:grpChg>
        <pc:picChg chg="mod">
          <ac:chgData name="Shannon Peterson" userId="2e8e82a5-6d7a-47b2-9017-4053fa842be8" providerId="ADAL" clId="{71049370-6ED1-4353-A173-497931FE4E3E}" dt="2025-05-14T18:34:52.389" v="129"/>
          <ac:picMkLst>
            <pc:docMk/>
            <pc:sldMk cId="867690172" sldId="621"/>
            <ac:picMk id="5" creationId="{6EC7D42C-7DFF-EC08-9DD4-068655057BC7}"/>
          </ac:picMkLst>
        </pc:picChg>
        <pc:cxnChg chg="mod">
          <ac:chgData name="Shannon Peterson" userId="2e8e82a5-6d7a-47b2-9017-4053fa842be8" providerId="ADAL" clId="{71049370-6ED1-4353-A173-497931FE4E3E}" dt="2025-05-14T18:34:52.389" v="129"/>
          <ac:cxnSpMkLst>
            <pc:docMk/>
            <pc:sldMk cId="867690172" sldId="621"/>
            <ac:cxnSpMk id="6" creationId="{A4CE6DC9-7340-9C2F-BA6D-61E4A5CB837A}"/>
          </ac:cxnSpMkLst>
        </pc:cxnChg>
      </pc:sldChg>
      <pc:sldChg chg="addSp delSp modSp mod">
        <pc:chgData name="Shannon Peterson" userId="2e8e82a5-6d7a-47b2-9017-4053fa842be8" providerId="ADAL" clId="{71049370-6ED1-4353-A173-497931FE4E3E}" dt="2025-05-14T18:34:55.767" v="131"/>
        <pc:sldMkLst>
          <pc:docMk/>
          <pc:sldMk cId="1806316956" sldId="622"/>
        </pc:sldMkLst>
        <pc:grpChg chg="add mod">
          <ac:chgData name="Shannon Peterson" userId="2e8e82a5-6d7a-47b2-9017-4053fa842be8" providerId="ADAL" clId="{71049370-6ED1-4353-A173-497931FE4E3E}" dt="2025-05-14T18:34:55.767" v="131"/>
          <ac:grpSpMkLst>
            <pc:docMk/>
            <pc:sldMk cId="1806316956" sldId="622"/>
            <ac:grpSpMk id="3" creationId="{FAF2908C-DF86-9EB1-D29B-786214B26C7F}"/>
          </ac:grpSpMkLst>
        </pc:grpChg>
        <pc:picChg chg="mod">
          <ac:chgData name="Shannon Peterson" userId="2e8e82a5-6d7a-47b2-9017-4053fa842be8" providerId="ADAL" clId="{71049370-6ED1-4353-A173-497931FE4E3E}" dt="2025-05-14T18:34:55.767" v="131"/>
          <ac:picMkLst>
            <pc:docMk/>
            <pc:sldMk cId="1806316956" sldId="622"/>
            <ac:picMk id="5" creationId="{536D8C0E-A6AE-97A7-5E3E-82BD7773CB2F}"/>
          </ac:picMkLst>
        </pc:picChg>
        <pc:cxnChg chg="mod">
          <ac:chgData name="Shannon Peterson" userId="2e8e82a5-6d7a-47b2-9017-4053fa842be8" providerId="ADAL" clId="{71049370-6ED1-4353-A173-497931FE4E3E}" dt="2025-05-14T18:34:55.767" v="131"/>
          <ac:cxnSpMkLst>
            <pc:docMk/>
            <pc:sldMk cId="1806316956" sldId="622"/>
            <ac:cxnSpMk id="6" creationId="{68BF95FC-70F4-73C1-B0E1-B1E491E8B4EB}"/>
          </ac:cxnSpMkLst>
        </pc:cxnChg>
      </pc:sldChg>
      <pc:sldChg chg="addSp delSp modSp mod">
        <pc:chgData name="Shannon Peterson" userId="2e8e82a5-6d7a-47b2-9017-4053fa842be8" providerId="ADAL" clId="{71049370-6ED1-4353-A173-497931FE4E3E}" dt="2025-05-14T18:35:40.713" v="134"/>
        <pc:sldMkLst>
          <pc:docMk/>
          <pc:sldMk cId="3428373713" sldId="623"/>
        </pc:sldMkLst>
        <pc:spChg chg="mod">
          <ac:chgData name="Shannon Peterson" userId="2e8e82a5-6d7a-47b2-9017-4053fa842be8" providerId="ADAL" clId="{71049370-6ED1-4353-A173-497931FE4E3E}" dt="2025-05-14T18:35:40.713" v="134"/>
          <ac:spMkLst>
            <pc:docMk/>
            <pc:sldMk cId="3428373713" sldId="623"/>
            <ac:spMk id="26736" creationId="{D042CEF4-CAD4-D89E-39AE-9A15BE6A04AA}"/>
          </ac:spMkLst>
        </pc:spChg>
        <pc:spChg chg="mod">
          <ac:chgData name="Shannon Peterson" userId="2e8e82a5-6d7a-47b2-9017-4053fa842be8" providerId="ADAL" clId="{71049370-6ED1-4353-A173-497931FE4E3E}" dt="2025-05-14T18:35:40.713" v="134"/>
          <ac:spMkLst>
            <pc:docMk/>
            <pc:sldMk cId="3428373713" sldId="623"/>
            <ac:spMk id="26739" creationId="{72CEB8BA-8C2A-4ABE-A48F-1BB6B14CBED8}"/>
          </ac:spMkLst>
        </pc:spChg>
        <pc:spChg chg="mod">
          <ac:chgData name="Shannon Peterson" userId="2e8e82a5-6d7a-47b2-9017-4053fa842be8" providerId="ADAL" clId="{71049370-6ED1-4353-A173-497931FE4E3E}" dt="2025-05-14T18:35:40.713" v="134"/>
          <ac:spMkLst>
            <pc:docMk/>
            <pc:sldMk cId="3428373713" sldId="623"/>
            <ac:spMk id="26744" creationId="{C6321612-7156-1905-93C6-8E79D6596435}"/>
          </ac:spMkLst>
        </pc:spChg>
        <pc:spChg chg="mod">
          <ac:chgData name="Shannon Peterson" userId="2e8e82a5-6d7a-47b2-9017-4053fa842be8" providerId="ADAL" clId="{71049370-6ED1-4353-A173-497931FE4E3E}" dt="2025-05-14T18:35:40.713" v="134"/>
          <ac:spMkLst>
            <pc:docMk/>
            <pc:sldMk cId="3428373713" sldId="623"/>
            <ac:spMk id="26747" creationId="{4069D151-FD30-1A5B-03F2-59B195663B86}"/>
          </ac:spMkLst>
        </pc:spChg>
        <pc:spChg chg="mod">
          <ac:chgData name="Shannon Peterson" userId="2e8e82a5-6d7a-47b2-9017-4053fa842be8" providerId="ADAL" clId="{71049370-6ED1-4353-A173-497931FE4E3E}" dt="2025-05-14T18:35:40.713" v="134"/>
          <ac:spMkLst>
            <pc:docMk/>
            <pc:sldMk cId="3428373713" sldId="623"/>
            <ac:spMk id="26748" creationId="{8A26B678-84CB-3848-F2F6-A7479628014E}"/>
          </ac:spMkLst>
        </pc:spChg>
        <pc:spChg chg="mod">
          <ac:chgData name="Shannon Peterson" userId="2e8e82a5-6d7a-47b2-9017-4053fa842be8" providerId="ADAL" clId="{71049370-6ED1-4353-A173-497931FE4E3E}" dt="2025-05-14T18:35:40.713" v="134"/>
          <ac:spMkLst>
            <pc:docMk/>
            <pc:sldMk cId="3428373713" sldId="623"/>
            <ac:spMk id="26751" creationId="{00DF5AFA-4F71-6DBF-7996-A6E094214D71}"/>
          </ac:spMkLst>
        </pc:spChg>
        <pc:spChg chg="mod">
          <ac:chgData name="Shannon Peterson" userId="2e8e82a5-6d7a-47b2-9017-4053fa842be8" providerId="ADAL" clId="{71049370-6ED1-4353-A173-497931FE4E3E}" dt="2025-05-14T18:35:40.713" v="134"/>
          <ac:spMkLst>
            <pc:docMk/>
            <pc:sldMk cId="3428373713" sldId="623"/>
            <ac:spMk id="26753" creationId="{800708B1-9052-FD63-FC13-4C635F9305BC}"/>
          </ac:spMkLst>
        </pc:spChg>
        <pc:spChg chg="mod">
          <ac:chgData name="Shannon Peterson" userId="2e8e82a5-6d7a-47b2-9017-4053fa842be8" providerId="ADAL" clId="{71049370-6ED1-4353-A173-497931FE4E3E}" dt="2025-05-14T18:35:40.713" v="134"/>
          <ac:spMkLst>
            <pc:docMk/>
            <pc:sldMk cId="3428373713" sldId="623"/>
            <ac:spMk id="26767" creationId="{2EC1DBBE-DBDC-0B0C-84DF-FF2AAA8ADC98}"/>
          </ac:spMkLst>
        </pc:spChg>
        <pc:spChg chg="mod">
          <ac:chgData name="Shannon Peterson" userId="2e8e82a5-6d7a-47b2-9017-4053fa842be8" providerId="ADAL" clId="{71049370-6ED1-4353-A173-497931FE4E3E}" dt="2025-05-14T18:35:40.713" v="134"/>
          <ac:spMkLst>
            <pc:docMk/>
            <pc:sldMk cId="3428373713" sldId="623"/>
            <ac:spMk id="26782" creationId="{6CF2C10E-DB09-2B27-DFD7-F386030199C5}"/>
          </ac:spMkLst>
        </pc:spChg>
        <pc:spChg chg="mod">
          <ac:chgData name="Shannon Peterson" userId="2e8e82a5-6d7a-47b2-9017-4053fa842be8" providerId="ADAL" clId="{71049370-6ED1-4353-A173-497931FE4E3E}" dt="2025-05-14T18:35:40.713" v="134"/>
          <ac:spMkLst>
            <pc:docMk/>
            <pc:sldMk cId="3428373713" sldId="623"/>
            <ac:spMk id="26787" creationId="{5E5EBA09-B96D-CFBF-CF86-B61C6A5099A9}"/>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593075708262277"/>
          <c:y val="0.21819901467688282"/>
          <c:w val="0.42760789988843378"/>
          <c:h val="0.42223527050469373"/>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48F0-B049-A1B3-21C077C6840E}"/>
              </c:ext>
            </c:extLst>
          </c:dPt>
          <c:dPt>
            <c:idx val="1"/>
            <c:bubble3D val="0"/>
            <c:spPr>
              <a:solidFill>
                <a:schemeClr val="accent2"/>
              </a:solidFill>
              <a:ln w="19050">
                <a:noFill/>
              </a:ln>
              <a:effectLst/>
            </c:spPr>
            <c:extLst>
              <c:ext xmlns:c16="http://schemas.microsoft.com/office/drawing/2014/chart" uri="{C3380CC4-5D6E-409C-BE32-E72D297353CC}">
                <c16:uniqueId val="{00000003-48F0-B049-A1B3-21C077C6840E}"/>
              </c:ext>
            </c:extLst>
          </c:dPt>
          <c:dPt>
            <c:idx val="2"/>
            <c:bubble3D val="0"/>
            <c:spPr>
              <a:solidFill>
                <a:schemeClr val="accent4"/>
              </a:solidFill>
              <a:ln w="19050">
                <a:noFill/>
              </a:ln>
              <a:effectLst/>
            </c:spPr>
            <c:extLst>
              <c:ext xmlns:c16="http://schemas.microsoft.com/office/drawing/2014/chart" uri="{C3380CC4-5D6E-409C-BE32-E72D297353CC}">
                <c16:uniqueId val="{00000005-48F0-B049-A1B3-21C077C6840E}"/>
              </c:ext>
            </c:extLst>
          </c:dPt>
          <c:cat>
            <c:strRef>
              <c:f>Sheet1!$A$2:$A$3</c:f>
              <c:strCache>
                <c:ptCount val="2"/>
                <c:pt idx="0">
                  <c:v>Carriers</c:v>
                </c:pt>
                <c:pt idx="1">
                  <c:v>Corporations</c:v>
                </c:pt>
              </c:strCache>
            </c:strRef>
          </c:cat>
          <c:val>
            <c:numRef>
              <c:f>Sheet1!$B$2:$B$3</c:f>
              <c:numCache>
                <c:formatCode>0%</c:formatCode>
                <c:ptCount val="2"/>
                <c:pt idx="0">
                  <c:v>0.65</c:v>
                </c:pt>
                <c:pt idx="1">
                  <c:v>0.35</c:v>
                </c:pt>
              </c:numCache>
            </c:numRef>
          </c:val>
          <c:extLst>
            <c:ext xmlns:c16="http://schemas.microsoft.com/office/drawing/2014/chart" uri="{C3380CC4-5D6E-409C-BE32-E72D297353CC}">
              <c16:uniqueId val="{00000006-48F0-B049-A1B3-21C077C6840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33B5-EB4A-89F3-2486B9661483}"/>
              </c:ext>
            </c:extLst>
          </c:dPt>
          <c:dPt>
            <c:idx val="1"/>
            <c:bubble3D val="0"/>
            <c:spPr>
              <a:solidFill>
                <a:schemeClr val="accent2"/>
              </a:solidFill>
              <a:ln w="19050">
                <a:noFill/>
              </a:ln>
              <a:effectLst/>
            </c:spPr>
            <c:extLst>
              <c:ext xmlns:c16="http://schemas.microsoft.com/office/drawing/2014/chart" uri="{C3380CC4-5D6E-409C-BE32-E72D297353CC}">
                <c16:uniqueId val="{00000003-33B5-EB4A-89F3-2486B9661483}"/>
              </c:ext>
            </c:extLst>
          </c:dPt>
          <c:dPt>
            <c:idx val="2"/>
            <c:bubble3D val="0"/>
            <c:spPr>
              <a:solidFill>
                <a:schemeClr val="accent3"/>
              </a:solidFill>
              <a:ln w="19050">
                <a:noFill/>
              </a:ln>
              <a:effectLst/>
            </c:spPr>
            <c:extLst>
              <c:ext xmlns:c16="http://schemas.microsoft.com/office/drawing/2014/chart" uri="{C3380CC4-5D6E-409C-BE32-E72D297353CC}">
                <c16:uniqueId val="{00000005-33B5-EB4A-89F3-2486B9661483}"/>
              </c:ext>
            </c:extLst>
          </c:dPt>
          <c:dPt>
            <c:idx val="3"/>
            <c:bubble3D val="0"/>
            <c:spPr>
              <a:solidFill>
                <a:schemeClr val="accent4"/>
              </a:solidFill>
              <a:ln w="19050">
                <a:noFill/>
              </a:ln>
              <a:effectLst/>
            </c:spPr>
            <c:extLst>
              <c:ext xmlns:c16="http://schemas.microsoft.com/office/drawing/2014/chart" uri="{C3380CC4-5D6E-409C-BE32-E72D297353CC}">
                <c16:uniqueId val="{00000007-33B5-EB4A-89F3-2486B9661483}"/>
              </c:ext>
            </c:extLst>
          </c:dPt>
          <c:dPt>
            <c:idx val="4"/>
            <c:bubble3D val="0"/>
            <c:spPr>
              <a:solidFill>
                <a:schemeClr val="bg1">
                  <a:lumMod val="50000"/>
                </a:schemeClr>
              </a:solidFill>
              <a:ln w="19050">
                <a:noFill/>
              </a:ln>
              <a:effectLst/>
            </c:spPr>
            <c:extLst>
              <c:ext xmlns:c16="http://schemas.microsoft.com/office/drawing/2014/chart" uri="{C3380CC4-5D6E-409C-BE32-E72D297353CC}">
                <c16:uniqueId val="{00000009-33B5-EB4A-89F3-2486B9661483}"/>
              </c:ext>
            </c:extLst>
          </c:dPt>
          <c:cat>
            <c:strRef>
              <c:f>Sheet1!$A$2:$A$6</c:f>
              <c:strCache>
                <c:ptCount val="5"/>
                <c:pt idx="0">
                  <c:v>US</c:v>
                </c:pt>
                <c:pt idx="1">
                  <c:v>Canada</c:v>
                </c:pt>
                <c:pt idx="2">
                  <c:v>UK</c:v>
                </c:pt>
                <c:pt idx="3">
                  <c:v>Australia </c:v>
                </c:pt>
                <c:pt idx="4">
                  <c:v>Rest of world</c:v>
                </c:pt>
              </c:strCache>
            </c:strRef>
          </c:cat>
          <c:val>
            <c:numRef>
              <c:f>Sheet1!$B$2:$B$6</c:f>
              <c:numCache>
                <c:formatCode>0%</c:formatCode>
                <c:ptCount val="5"/>
                <c:pt idx="0">
                  <c:v>0.58099999999999996</c:v>
                </c:pt>
                <c:pt idx="1">
                  <c:v>9.0999999999999998E-2</c:v>
                </c:pt>
                <c:pt idx="2">
                  <c:v>0.13100000000000001</c:v>
                </c:pt>
                <c:pt idx="3">
                  <c:v>7.3999999999999996E-2</c:v>
                </c:pt>
                <c:pt idx="4">
                  <c:v>0.13</c:v>
                </c:pt>
              </c:numCache>
            </c:numRef>
          </c:val>
          <c:extLst>
            <c:ext xmlns:c16="http://schemas.microsoft.com/office/drawing/2014/chart" uri="{C3380CC4-5D6E-409C-BE32-E72D297353CC}">
              <c16:uniqueId val="{0000000A-33B5-EB4A-89F3-2486B9661483}"/>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0CF3-F64E-8A62-7768F02D4716}"/>
              </c:ext>
            </c:extLst>
          </c:dPt>
          <c:dPt>
            <c:idx val="1"/>
            <c:bubble3D val="0"/>
            <c:spPr>
              <a:solidFill>
                <a:schemeClr val="accent2"/>
              </a:solidFill>
              <a:ln w="19050">
                <a:noFill/>
              </a:ln>
              <a:effectLst/>
            </c:spPr>
            <c:extLst>
              <c:ext xmlns:c16="http://schemas.microsoft.com/office/drawing/2014/chart" uri="{C3380CC4-5D6E-409C-BE32-E72D297353CC}">
                <c16:uniqueId val="{00000003-0CF3-F64E-8A62-7768F02D4716}"/>
              </c:ext>
            </c:extLst>
          </c:dPt>
          <c:dPt>
            <c:idx val="2"/>
            <c:bubble3D val="0"/>
            <c:spPr>
              <a:solidFill>
                <a:schemeClr val="accent4"/>
              </a:solidFill>
              <a:ln w="19050">
                <a:noFill/>
              </a:ln>
              <a:effectLst/>
            </c:spPr>
            <c:extLst>
              <c:ext xmlns:c16="http://schemas.microsoft.com/office/drawing/2014/chart" uri="{C3380CC4-5D6E-409C-BE32-E72D297353CC}">
                <c16:uniqueId val="{00000005-0CF3-F64E-8A62-7768F02D4716}"/>
              </c:ext>
            </c:extLst>
          </c:dPt>
          <c:cat>
            <c:strRef>
              <c:f>Sheet1!$A$2:$A$4</c:f>
              <c:strCache>
                <c:ptCount val="3"/>
                <c:pt idx="0">
                  <c:v>TPA</c:v>
                </c:pt>
                <c:pt idx="1">
                  <c:v>Loss Adjusting</c:v>
                </c:pt>
                <c:pt idx="2">
                  <c:v>Platforms</c:v>
                </c:pt>
              </c:strCache>
            </c:strRef>
          </c:cat>
          <c:val>
            <c:numRef>
              <c:f>Sheet1!$B$2:$B$4</c:f>
              <c:numCache>
                <c:formatCode>0%</c:formatCode>
                <c:ptCount val="3"/>
                <c:pt idx="0">
                  <c:v>0.38</c:v>
                </c:pt>
                <c:pt idx="1">
                  <c:v>0.44</c:v>
                </c:pt>
                <c:pt idx="2">
                  <c:v>0.18</c:v>
                </c:pt>
              </c:numCache>
            </c:numRef>
          </c:val>
          <c:extLst>
            <c:ext xmlns:c16="http://schemas.microsoft.com/office/drawing/2014/chart" uri="{C3380CC4-5D6E-409C-BE32-E72D297353CC}">
              <c16:uniqueId val="{00000006-0CF3-F64E-8A62-7768F02D4716}"/>
            </c:ext>
          </c:extLst>
        </c:ser>
        <c:dLbls>
          <c:showLegendKey val="0"/>
          <c:showVal val="0"/>
          <c:showCatName val="0"/>
          <c:showSerName val="0"/>
          <c:showPercent val="0"/>
          <c:showBubbleSize val="0"/>
          <c:showLeaderLines val="1"/>
        </c:dLbls>
        <c:firstSliceAng val="184"/>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79CFEED-6FEC-4C46-947C-FA3360D496A5}"/>
              </a:ext>
            </a:extLst>
          </p:cNvPr>
          <p:cNvSpPr>
            <a:spLocks noGrp="1"/>
          </p:cNvSpPr>
          <p:nvPr>
            <p:ph type="hdr" sz="quarter"/>
          </p:nvPr>
        </p:nvSpPr>
        <p:spPr>
          <a:xfrm>
            <a:off x="0" y="0"/>
            <a:ext cx="3038475" cy="463550"/>
          </a:xfrm>
          <a:prstGeom prst="rect">
            <a:avLst/>
          </a:prstGeom>
        </p:spPr>
        <p:txBody>
          <a:bodyPr vert="horz" lIns="92830" tIns="46415" rIns="92830" bIns="46415" rtlCol="0"/>
          <a:lstStyle>
            <a:lvl1pPr algn="l" defTabSz="685766" eaLnBrk="1" fontAlgn="auto" hangingPunct="1">
              <a:spcBef>
                <a:spcPts val="0"/>
              </a:spcBef>
              <a:spcAft>
                <a:spcPts val="0"/>
              </a:spcAft>
              <a:defRPr sz="1200">
                <a:latin typeface="+mn-lt"/>
                <a:ea typeface="+mn-ea"/>
                <a:cs typeface="+mn-cs"/>
              </a:defRPr>
            </a:lvl1pPr>
          </a:lstStyle>
          <a:p>
            <a:pPr>
              <a:defRPr/>
            </a:pPr>
            <a:endParaRPr lang="en-US"/>
          </a:p>
        </p:txBody>
      </p:sp>
      <p:sp>
        <p:nvSpPr>
          <p:cNvPr id="3" name="Date Placeholder 2">
            <a:extLst>
              <a:ext uri="{FF2B5EF4-FFF2-40B4-BE49-F238E27FC236}">
                <a16:creationId xmlns:a16="http://schemas.microsoft.com/office/drawing/2014/main" id="{82E405E8-BB3F-4755-9EF1-8AC4C2E5CDFD}"/>
              </a:ext>
            </a:extLst>
          </p:cNvPr>
          <p:cNvSpPr>
            <a:spLocks noGrp="1"/>
          </p:cNvSpPr>
          <p:nvPr>
            <p:ph type="dt" sz="quarter" idx="1"/>
          </p:nvPr>
        </p:nvSpPr>
        <p:spPr>
          <a:xfrm>
            <a:off x="3970338" y="0"/>
            <a:ext cx="3038475" cy="463550"/>
          </a:xfrm>
          <a:prstGeom prst="rect">
            <a:avLst/>
          </a:prstGeom>
        </p:spPr>
        <p:txBody>
          <a:bodyPr vert="horz" wrap="square" lIns="92830" tIns="46415" rIns="92830" bIns="46415" numCol="1" anchor="t" anchorCtr="0" compatLnSpc="1">
            <a:prstTxWarp prst="textNoShape">
              <a:avLst/>
            </a:prstTxWarp>
          </a:bodyPr>
          <a:lstStyle>
            <a:lvl1pPr algn="r" eaLnBrk="1" hangingPunct="1">
              <a:defRPr sz="1200" smtClean="0">
                <a:latin typeface="Calibri" panose="020F0502020204030204" pitchFamily="34" charset="0"/>
              </a:defRPr>
            </a:lvl1pPr>
          </a:lstStyle>
          <a:p>
            <a:pPr>
              <a:defRPr/>
            </a:pPr>
            <a:fld id="{B1F0AAAC-5B99-480C-BD92-DC90F95FC0F9}" type="datetime1">
              <a:rPr lang="en-US" altLang="en-US"/>
              <a:pPr>
                <a:defRPr/>
              </a:pPr>
              <a:t>5/14/2025</a:t>
            </a:fld>
            <a:endParaRPr lang="en-US" altLang="en-US"/>
          </a:p>
        </p:txBody>
      </p:sp>
      <p:sp>
        <p:nvSpPr>
          <p:cNvPr id="4" name="Footer Placeholder 3">
            <a:extLst>
              <a:ext uri="{FF2B5EF4-FFF2-40B4-BE49-F238E27FC236}">
                <a16:creationId xmlns:a16="http://schemas.microsoft.com/office/drawing/2014/main" id="{F0F6CAE8-3D33-4467-B61D-588A2D6B9E10}"/>
              </a:ext>
            </a:extLst>
          </p:cNvPr>
          <p:cNvSpPr>
            <a:spLocks noGrp="1"/>
          </p:cNvSpPr>
          <p:nvPr>
            <p:ph type="ftr" sz="quarter" idx="2"/>
          </p:nvPr>
        </p:nvSpPr>
        <p:spPr>
          <a:xfrm>
            <a:off x="0" y="8772525"/>
            <a:ext cx="3038475" cy="463550"/>
          </a:xfrm>
          <a:prstGeom prst="rect">
            <a:avLst/>
          </a:prstGeom>
        </p:spPr>
        <p:txBody>
          <a:bodyPr vert="horz" lIns="92830" tIns="46415" rIns="92830" bIns="46415" rtlCol="0" anchor="b"/>
          <a:lstStyle>
            <a:lvl1pPr algn="l" defTabSz="685766" eaLnBrk="1" fontAlgn="auto" hangingPunct="1">
              <a:spcBef>
                <a:spcPts val="0"/>
              </a:spcBef>
              <a:spcAft>
                <a:spcPts val="0"/>
              </a:spcAft>
              <a:defRPr sz="1200">
                <a:latin typeface="+mn-lt"/>
                <a:ea typeface="+mn-ea"/>
                <a:cs typeface="+mn-cs"/>
              </a:defRPr>
            </a:lvl1pPr>
          </a:lstStyle>
          <a:p>
            <a:pPr>
              <a:defRPr/>
            </a:pPr>
            <a:endParaRPr lang="en-US"/>
          </a:p>
        </p:txBody>
      </p:sp>
      <p:sp>
        <p:nvSpPr>
          <p:cNvPr id="5" name="Slide Number Placeholder 4">
            <a:extLst>
              <a:ext uri="{FF2B5EF4-FFF2-40B4-BE49-F238E27FC236}">
                <a16:creationId xmlns:a16="http://schemas.microsoft.com/office/drawing/2014/main" id="{B7EA7D0E-2548-4211-A151-86C74DC6A1A9}"/>
              </a:ext>
            </a:extLst>
          </p:cNvPr>
          <p:cNvSpPr>
            <a:spLocks noGrp="1"/>
          </p:cNvSpPr>
          <p:nvPr>
            <p:ph type="sldNum" sz="quarter" idx="3"/>
          </p:nvPr>
        </p:nvSpPr>
        <p:spPr>
          <a:xfrm>
            <a:off x="3970338" y="8772525"/>
            <a:ext cx="3038475" cy="463550"/>
          </a:xfrm>
          <a:prstGeom prst="rect">
            <a:avLst/>
          </a:prstGeom>
        </p:spPr>
        <p:txBody>
          <a:bodyPr vert="horz" wrap="square" lIns="92830" tIns="46415" rIns="92830" bIns="46415" numCol="1" anchor="b" anchorCtr="0" compatLnSpc="1">
            <a:prstTxWarp prst="textNoShape">
              <a:avLst/>
            </a:prstTxWarp>
          </a:bodyPr>
          <a:lstStyle>
            <a:lvl1pPr algn="r" eaLnBrk="1" hangingPunct="1">
              <a:defRPr sz="1200" smtClean="0">
                <a:latin typeface="Calibri" panose="020F0502020204030204" pitchFamily="34" charset="0"/>
              </a:defRPr>
            </a:lvl1pPr>
          </a:lstStyle>
          <a:p>
            <a:pPr>
              <a:defRPr/>
            </a:pPr>
            <a:fld id="{7C1B7691-A471-4F53-AD74-36BB635F8F29}" type="slidenum">
              <a:rPr lang="en-US" altLang="en-US"/>
              <a:pPr>
                <a:defRPr/>
              </a:pPr>
              <a:t>‹#›</a:t>
            </a:fld>
            <a:endParaRPr lang="en-US" altLang="en-US"/>
          </a:p>
        </p:txBody>
      </p:sp>
    </p:spTree>
    <p:extLst>
      <p:ext uri="{BB962C8B-B14F-4D97-AF65-F5344CB8AC3E}">
        <p14:creationId xmlns:p14="http://schemas.microsoft.com/office/powerpoint/2010/main" val="3809489458"/>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0F403CF3-70A7-47C9-9147-34AD6556A1B6}"/>
              </a:ext>
            </a:extLst>
          </p:cNvPr>
          <p:cNvSpPr>
            <a:spLocks noGrp="1"/>
          </p:cNvSpPr>
          <p:nvPr>
            <p:ph type="hdr" sz="quarter"/>
          </p:nvPr>
        </p:nvSpPr>
        <p:spPr>
          <a:xfrm>
            <a:off x="0" y="0"/>
            <a:ext cx="3038475" cy="461963"/>
          </a:xfrm>
          <a:prstGeom prst="rect">
            <a:avLst/>
          </a:prstGeom>
        </p:spPr>
        <p:txBody>
          <a:bodyPr vert="horz" lIns="92830" tIns="46415" rIns="92830" bIns="46415" rtlCol="0"/>
          <a:lstStyle>
            <a:lvl1pPr algn="l" defTabSz="685766" eaLnBrk="1" fontAlgn="auto" hangingPunct="1">
              <a:spcBef>
                <a:spcPts val="0"/>
              </a:spcBef>
              <a:spcAft>
                <a:spcPts val="0"/>
              </a:spcAft>
              <a:defRPr sz="1200">
                <a:latin typeface="+mn-lt"/>
                <a:ea typeface="+mn-ea"/>
                <a:cs typeface="+mn-cs"/>
              </a:defRPr>
            </a:lvl1pPr>
          </a:lstStyle>
          <a:p>
            <a:pPr>
              <a:defRPr/>
            </a:pPr>
            <a:endParaRPr lang="en-US"/>
          </a:p>
        </p:txBody>
      </p:sp>
      <p:sp>
        <p:nvSpPr>
          <p:cNvPr id="3" name="Date Placeholder 2">
            <a:extLst>
              <a:ext uri="{FF2B5EF4-FFF2-40B4-BE49-F238E27FC236}">
                <a16:creationId xmlns:a16="http://schemas.microsoft.com/office/drawing/2014/main" id="{47B25D43-21BF-4CBC-8F8C-A425EEE2BC25}"/>
              </a:ext>
            </a:extLst>
          </p:cNvPr>
          <p:cNvSpPr>
            <a:spLocks noGrp="1"/>
          </p:cNvSpPr>
          <p:nvPr>
            <p:ph type="dt" idx="1"/>
          </p:nvPr>
        </p:nvSpPr>
        <p:spPr>
          <a:xfrm>
            <a:off x="3970338" y="0"/>
            <a:ext cx="3038475" cy="461963"/>
          </a:xfrm>
          <a:prstGeom prst="rect">
            <a:avLst/>
          </a:prstGeom>
        </p:spPr>
        <p:txBody>
          <a:bodyPr vert="horz" wrap="square" lIns="92830" tIns="46415" rIns="92830" bIns="46415" numCol="1" anchor="t" anchorCtr="0" compatLnSpc="1">
            <a:prstTxWarp prst="textNoShape">
              <a:avLst/>
            </a:prstTxWarp>
          </a:bodyPr>
          <a:lstStyle>
            <a:lvl1pPr algn="r" eaLnBrk="1" hangingPunct="1">
              <a:defRPr sz="1200" smtClean="0">
                <a:latin typeface="Calibri" panose="020F0502020204030204" pitchFamily="34" charset="0"/>
              </a:defRPr>
            </a:lvl1pPr>
          </a:lstStyle>
          <a:p>
            <a:pPr>
              <a:defRPr/>
            </a:pPr>
            <a:fld id="{640B430A-8B5D-4D58-9D1E-836B76123EAC}" type="datetime1">
              <a:rPr lang="en-US" altLang="en-US"/>
              <a:pPr>
                <a:defRPr/>
              </a:pPr>
              <a:t>5/14/2025</a:t>
            </a:fld>
            <a:endParaRPr lang="en-US" altLang="en-US"/>
          </a:p>
        </p:txBody>
      </p:sp>
      <p:sp>
        <p:nvSpPr>
          <p:cNvPr id="4" name="Slide Image Placeholder 3">
            <a:extLst>
              <a:ext uri="{FF2B5EF4-FFF2-40B4-BE49-F238E27FC236}">
                <a16:creationId xmlns:a16="http://schemas.microsoft.com/office/drawing/2014/main" id="{E727FCBB-6C45-403C-BBA2-050F78718E53}"/>
              </a:ext>
            </a:extLst>
          </p:cNvPr>
          <p:cNvSpPr>
            <a:spLocks noGrp="1" noRot="1" noChangeAspect="1"/>
          </p:cNvSpPr>
          <p:nvPr>
            <p:ph type="sldImg" idx="2"/>
          </p:nvPr>
        </p:nvSpPr>
        <p:spPr>
          <a:xfrm>
            <a:off x="425450" y="692150"/>
            <a:ext cx="6159500" cy="3463925"/>
          </a:xfrm>
          <a:prstGeom prst="rect">
            <a:avLst/>
          </a:prstGeom>
          <a:noFill/>
          <a:ln w="12700">
            <a:solidFill>
              <a:prstClr val="black"/>
            </a:solidFill>
          </a:ln>
        </p:spPr>
        <p:txBody>
          <a:bodyPr vert="horz" lIns="92830" tIns="46415" rIns="92830" bIns="46415" rtlCol="0" anchor="ctr"/>
          <a:lstStyle/>
          <a:p>
            <a:pPr lvl="0"/>
            <a:endParaRPr lang="en-US" noProof="0"/>
          </a:p>
        </p:txBody>
      </p:sp>
      <p:sp>
        <p:nvSpPr>
          <p:cNvPr id="5" name="Notes Placeholder 4">
            <a:extLst>
              <a:ext uri="{FF2B5EF4-FFF2-40B4-BE49-F238E27FC236}">
                <a16:creationId xmlns:a16="http://schemas.microsoft.com/office/drawing/2014/main" id="{41FDCC97-E69E-4216-81F6-4729D961A750}"/>
              </a:ext>
            </a:extLst>
          </p:cNvPr>
          <p:cNvSpPr>
            <a:spLocks noGrp="1"/>
          </p:cNvSpPr>
          <p:nvPr>
            <p:ph type="body" sz="quarter" idx="3"/>
          </p:nvPr>
        </p:nvSpPr>
        <p:spPr>
          <a:xfrm>
            <a:off x="701675" y="4387850"/>
            <a:ext cx="5607050" cy="4156075"/>
          </a:xfrm>
          <a:prstGeom prst="rect">
            <a:avLst/>
          </a:prstGeom>
        </p:spPr>
        <p:txBody>
          <a:bodyPr vert="horz" lIns="92830" tIns="46415" rIns="92830" bIns="46415"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F021452D-36CE-4986-A0C6-FFCBC73B9C9E}"/>
              </a:ext>
            </a:extLst>
          </p:cNvPr>
          <p:cNvSpPr>
            <a:spLocks noGrp="1"/>
          </p:cNvSpPr>
          <p:nvPr>
            <p:ph type="ftr" sz="quarter" idx="4"/>
          </p:nvPr>
        </p:nvSpPr>
        <p:spPr>
          <a:xfrm>
            <a:off x="0" y="8772525"/>
            <a:ext cx="3038475" cy="461963"/>
          </a:xfrm>
          <a:prstGeom prst="rect">
            <a:avLst/>
          </a:prstGeom>
        </p:spPr>
        <p:txBody>
          <a:bodyPr vert="horz" lIns="92830" tIns="46415" rIns="92830" bIns="46415" rtlCol="0" anchor="b"/>
          <a:lstStyle>
            <a:lvl1pPr algn="l" defTabSz="685766" eaLnBrk="1" fontAlgn="auto" hangingPunct="1">
              <a:spcBef>
                <a:spcPts val="0"/>
              </a:spcBef>
              <a:spcAft>
                <a:spcPts val="0"/>
              </a:spcAft>
              <a:defRPr sz="1200">
                <a:latin typeface="+mn-lt"/>
                <a:ea typeface="+mn-ea"/>
                <a:cs typeface="+mn-cs"/>
              </a:defRPr>
            </a:lvl1pPr>
          </a:lstStyle>
          <a:p>
            <a:pPr>
              <a:defRPr/>
            </a:pPr>
            <a:endParaRPr lang="en-US"/>
          </a:p>
        </p:txBody>
      </p:sp>
      <p:sp>
        <p:nvSpPr>
          <p:cNvPr id="7" name="Slide Number Placeholder 6">
            <a:extLst>
              <a:ext uri="{FF2B5EF4-FFF2-40B4-BE49-F238E27FC236}">
                <a16:creationId xmlns:a16="http://schemas.microsoft.com/office/drawing/2014/main" id="{F476E4DE-B0DF-41E4-B92A-753E83443517}"/>
              </a:ext>
            </a:extLst>
          </p:cNvPr>
          <p:cNvSpPr>
            <a:spLocks noGrp="1"/>
          </p:cNvSpPr>
          <p:nvPr>
            <p:ph type="sldNum" sz="quarter" idx="5"/>
          </p:nvPr>
        </p:nvSpPr>
        <p:spPr>
          <a:xfrm>
            <a:off x="3970338" y="8772525"/>
            <a:ext cx="3038475" cy="461963"/>
          </a:xfrm>
          <a:prstGeom prst="rect">
            <a:avLst/>
          </a:prstGeom>
        </p:spPr>
        <p:txBody>
          <a:bodyPr vert="horz" wrap="square" lIns="92830" tIns="46415" rIns="92830" bIns="46415" numCol="1" anchor="b" anchorCtr="0" compatLnSpc="1">
            <a:prstTxWarp prst="textNoShape">
              <a:avLst/>
            </a:prstTxWarp>
          </a:bodyPr>
          <a:lstStyle>
            <a:lvl1pPr algn="r" eaLnBrk="1" hangingPunct="1">
              <a:defRPr sz="1200" smtClean="0">
                <a:latin typeface="Calibri" panose="020F0502020204030204" pitchFamily="34" charset="0"/>
              </a:defRPr>
            </a:lvl1pPr>
          </a:lstStyle>
          <a:p>
            <a:pPr>
              <a:defRPr/>
            </a:pPr>
            <a:fld id="{6D689268-CB40-4018-A440-E6654F02D92F}" type="slidenum">
              <a:rPr lang="en-US" altLang="en-US"/>
              <a:pPr>
                <a:defRPr/>
              </a:pPr>
              <a:t>‹#›</a:t>
            </a:fld>
            <a:endParaRPr lang="en-US" altLang="en-US"/>
          </a:p>
        </p:txBody>
      </p:sp>
    </p:spTree>
    <p:extLst>
      <p:ext uri="{BB962C8B-B14F-4D97-AF65-F5344CB8AC3E}">
        <p14:creationId xmlns:p14="http://schemas.microsoft.com/office/powerpoint/2010/main" val="1068744267"/>
      </p:ext>
    </p:extLst>
  </p:cSld>
  <p:clrMap bg1="lt1" tx1="dk1" bg2="lt2" tx2="dk2" accent1="accent1" accent2="accent2" accent3="accent3" accent4="accent4" accent5="accent5" accent6="accent6" hlink="hlink" folHlink="folHlink"/>
  <p:hf sldNum="0" hdr="0" ftr="0" dt="0"/>
  <p:notesStyle>
    <a:lvl1pPr algn="l" defTabSz="341313" rtl="0" eaLnBrk="0" fontAlgn="base" hangingPunct="0">
      <a:spcBef>
        <a:spcPct val="30000"/>
      </a:spcBef>
      <a:spcAft>
        <a:spcPct val="0"/>
      </a:spcAft>
      <a:defRPr sz="900" kern="1200">
        <a:solidFill>
          <a:schemeClr val="tx1"/>
        </a:solidFill>
        <a:latin typeface="+mn-lt"/>
        <a:ea typeface="MS PGothic" panose="020B0600070205080204" pitchFamily="34" charset="-128"/>
        <a:cs typeface="ＭＳ Ｐゴシック" charset="0"/>
      </a:defRPr>
    </a:lvl1pPr>
    <a:lvl2pPr marL="341313" algn="l" defTabSz="341313" rtl="0" eaLnBrk="0" fontAlgn="base" hangingPunct="0">
      <a:spcBef>
        <a:spcPct val="30000"/>
      </a:spcBef>
      <a:spcAft>
        <a:spcPct val="0"/>
      </a:spcAft>
      <a:defRPr sz="900" kern="1200">
        <a:solidFill>
          <a:schemeClr val="tx1"/>
        </a:solidFill>
        <a:latin typeface="+mn-lt"/>
        <a:ea typeface="MS PGothic" panose="020B0600070205080204" pitchFamily="34" charset="-128"/>
        <a:cs typeface="ＭＳ Ｐゴシック" charset="0"/>
      </a:defRPr>
    </a:lvl2pPr>
    <a:lvl3pPr marL="684213" algn="l" defTabSz="341313" rtl="0" eaLnBrk="0" fontAlgn="base" hangingPunct="0">
      <a:spcBef>
        <a:spcPct val="30000"/>
      </a:spcBef>
      <a:spcAft>
        <a:spcPct val="0"/>
      </a:spcAft>
      <a:defRPr sz="900" kern="1200">
        <a:solidFill>
          <a:schemeClr val="tx1"/>
        </a:solidFill>
        <a:latin typeface="+mn-lt"/>
        <a:ea typeface="MS PGothic" panose="020B0600070205080204" pitchFamily="34" charset="-128"/>
        <a:cs typeface="ＭＳ Ｐゴシック" charset="0"/>
      </a:defRPr>
    </a:lvl3pPr>
    <a:lvl4pPr marL="1027113" algn="l" defTabSz="341313" rtl="0" eaLnBrk="0" fontAlgn="base" hangingPunct="0">
      <a:spcBef>
        <a:spcPct val="30000"/>
      </a:spcBef>
      <a:spcAft>
        <a:spcPct val="0"/>
      </a:spcAft>
      <a:defRPr sz="900" kern="1200">
        <a:solidFill>
          <a:schemeClr val="tx1"/>
        </a:solidFill>
        <a:latin typeface="+mn-lt"/>
        <a:ea typeface="MS PGothic" panose="020B0600070205080204" pitchFamily="34" charset="-128"/>
        <a:cs typeface="ＭＳ Ｐゴシック" charset="0"/>
      </a:defRPr>
    </a:lvl4pPr>
    <a:lvl5pPr marL="1370013" algn="l" defTabSz="341313" rtl="0" eaLnBrk="0" fontAlgn="base" hangingPunct="0">
      <a:spcBef>
        <a:spcPct val="30000"/>
      </a:spcBef>
      <a:spcAft>
        <a:spcPct val="0"/>
      </a:spcAft>
      <a:defRPr sz="900" kern="1200">
        <a:solidFill>
          <a:schemeClr val="tx1"/>
        </a:solidFill>
        <a:latin typeface="+mn-lt"/>
        <a:ea typeface="MS PGothic" panose="020B0600070205080204" pitchFamily="34" charset="-128"/>
        <a:cs typeface="ＭＳ Ｐゴシック" charset="0"/>
      </a:defRPr>
    </a:lvl5pPr>
    <a:lvl6pPr marL="1714415" algn="l" defTabSz="342884" rtl="0" eaLnBrk="1" latinLnBrk="0" hangingPunct="1">
      <a:defRPr sz="900" kern="1200">
        <a:solidFill>
          <a:schemeClr val="tx1"/>
        </a:solidFill>
        <a:latin typeface="+mn-lt"/>
        <a:ea typeface="+mn-ea"/>
        <a:cs typeface="+mn-cs"/>
      </a:defRPr>
    </a:lvl6pPr>
    <a:lvl7pPr marL="2057297" algn="l" defTabSz="342884" rtl="0" eaLnBrk="1" latinLnBrk="0" hangingPunct="1">
      <a:defRPr sz="900" kern="1200">
        <a:solidFill>
          <a:schemeClr val="tx1"/>
        </a:solidFill>
        <a:latin typeface="+mn-lt"/>
        <a:ea typeface="+mn-ea"/>
        <a:cs typeface="+mn-cs"/>
      </a:defRPr>
    </a:lvl7pPr>
    <a:lvl8pPr marL="2400180" algn="l" defTabSz="342884" rtl="0" eaLnBrk="1" latinLnBrk="0" hangingPunct="1">
      <a:defRPr sz="900" kern="1200">
        <a:solidFill>
          <a:schemeClr val="tx1"/>
        </a:solidFill>
        <a:latin typeface="+mn-lt"/>
        <a:ea typeface="+mn-ea"/>
        <a:cs typeface="+mn-cs"/>
      </a:defRPr>
    </a:lvl8pPr>
    <a:lvl9pPr marL="2743064" algn="l" defTabSz="342884"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2791791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024CB9-39D4-276B-729B-EC4E0E96B475}"/>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65FC73B5-D1C0-646F-4276-38FB4435C82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9A558F90-B6D0-8C23-AD96-CDE41F218DC4}"/>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35051375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DA1323-9BEE-C780-7DC6-BAFC55DC6FD1}"/>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34CEE794-FB91-C490-142B-AFE4A81E8DE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9F81784B-4BDA-DFA3-5C10-3C7B7F245198}"/>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23319299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04E486-A331-D832-7A5D-2815C2537AEB}"/>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FB22ECDB-0FE6-6B43-1694-50DC3E82F90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065E7C5C-484D-70C4-37C3-81424A9F8387}"/>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42897133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B77260-FFE8-C3E6-BAAF-3F4462F5C1A7}"/>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BC961D2E-6D13-327B-DF0E-72C158B175A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757BD34C-1E94-751B-924E-A4B6F54C946E}"/>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18182769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D40E19-7E03-AF2A-01C6-AB7D4FEA02E5}"/>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89EBFD6F-33B3-3670-7B96-9501A50402F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0830E6FD-9183-4AE5-0313-CF9001D1B9B8}"/>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36171542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B22BE9-910A-3A95-D24D-A539FE46B5D8}"/>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81A60989-3EAF-D345-E33D-E964385B183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CD553E3C-87D0-8DEA-BA68-1EABB24AB293}"/>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429392473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E27244-A463-43DB-02A3-BF7C34673D41}"/>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B401EA47-49CF-0208-0561-414956FA6C0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E87D0B4E-7977-05A2-8DAB-931F226B1AF5}"/>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105593159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A8A363-47BC-3B74-4698-13C35F562943}"/>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BDE0EAF3-3CD4-BAB0-F748-4A11BC4F8DA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B00B42C2-E3F4-53A6-3477-54C069324303}"/>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412630632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8B4AD0-84E1-58A1-EA06-FF820EF5D1A4}"/>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2834FA43-EFB6-3804-3156-D175B9D04A4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98BB84F0-C822-2604-F0FA-15B1E7389287}"/>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18985365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EFFED0-15CE-B43B-90EE-3077C6C83B24}"/>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5FE4FE63-E339-9DEB-A8E2-557511D300D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C5B32962-151A-33A6-EE95-277094EC4945}"/>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24721485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45CEDCDA-D843-4EC1-B5C4-FA939267F61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3D6DB674-E9CF-4BEA-A300-B90CA17E73AD}"/>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260585019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E624E6-F00A-7EE2-13DB-48F1B5E7CB29}"/>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59787744-F69C-4BB8-15F7-7247A726EB5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D67E4E08-4220-63E8-51BD-1A7D414AE7B1}"/>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391306536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1AC4AE-E16C-DE5E-2186-AD9CA54DB365}"/>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8021B419-A945-D366-9B08-23FA7A94B0E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03839661-4F6B-2632-6DEE-54140768BF08}"/>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3221300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2619DC-7460-F989-6A9E-ADEB6A697621}"/>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45063B48-7ED4-39C3-232E-D9F34E953FB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49FC5CCB-98A8-8396-BFCD-5C73C025605D}"/>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278922587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884023-F4E0-DBDE-F557-69675966D1D1}"/>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BEBA74C4-0A68-48AA-54B2-A92DB947FC5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31370E14-6C1A-3BF3-5BFB-4C8F8C33E942}"/>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359372330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4D40D7-1DAD-08E1-E712-0C7ACEA2E771}"/>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CDD82AD5-C802-A2C4-5370-64544BACEA2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E4F0D941-A8D6-9E62-7386-DBA5C7D7A212}"/>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386661895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F18AE1-B099-DFF2-3239-8BEDF3FA7F5C}"/>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27B02D18-B1FD-4F46-5B6C-0AE717AE8B8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9E58E1BF-52D3-4D46-5C8E-012E0D836C9C}"/>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198644646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20C118-DCD5-2331-F94E-9659D644BEFF}"/>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0693A6AA-A486-C215-0AA9-4B3DEBAF61E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BFEEB5F1-5A4F-4F59-4670-6080878AA440}"/>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42349354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6784076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B58250-9797-438A-EBD8-B721132CBD99}"/>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4471CE5D-3B4A-0883-2816-71B88412F23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99C8D7E4-5FD7-5F12-322B-E32A1138B4C4}"/>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36990034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AD058F-C43C-CBAE-329D-BF35023A5CFF}"/>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135CB2A7-3507-ADF2-1B44-0ECFD1E8B2E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204D5C75-54EA-F50D-8C15-9F83B276E649}"/>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1028341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A72A66-DAC5-8402-DA5A-4F75255F4974}"/>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4EF10EB1-0E42-7DF0-6801-C128E8424B1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1F9EBA80-DB3B-0EBA-D1EF-FB183671F518}"/>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15840184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07FBE1-FAE6-C4D6-44D1-94DBFF3083BF}"/>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5D4FAD6C-19EC-A612-B631-235C846C7B4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F7EA1A14-277B-3C68-C438-B42CB02170DC}"/>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13534293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6870BC-7F20-AA4E-B2B2-2E0DA25403C3}"/>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A7DD31D4-9940-27DE-41F2-D395813076F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384967A6-5A05-C6EF-FF43-1626CB4CB376}"/>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2309131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574BF3-BE4E-4CD1-98AE-C0BC2B13FAD5}"/>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78DDF44F-B7D8-BAAB-191E-C992438AA063}"/>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Lst>
        </p:spPr>
      </p:sp>
      <p:sp>
        <p:nvSpPr>
          <p:cNvPr id="17411" name="Notes Placeholder 2">
            <a:extLst>
              <a:ext uri="{FF2B5EF4-FFF2-40B4-BE49-F238E27FC236}">
                <a16:creationId xmlns:a16="http://schemas.microsoft.com/office/drawing/2014/main" id="{7B7A0F34-17F5-699A-9C6F-ABB8FF166E31}"/>
              </a:ext>
            </a:extLst>
          </p:cNvPr>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50805542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D33BD5-1816-104B-3BEC-77D17BB4625F}"/>
            </a:ext>
          </a:extLst>
        </p:cNvPr>
        <p:cNvGrpSpPr/>
        <p:nvPr/>
      </p:nvGrpSpPr>
      <p:grpSpPr>
        <a:xfrm>
          <a:off x="0" y="0"/>
          <a:ext cx="0" cy="0"/>
          <a:chOff x="0" y="0"/>
          <a:chExt cx="0" cy="0"/>
        </a:xfrm>
      </p:grpSpPr>
      <p:sp>
        <p:nvSpPr>
          <p:cNvPr id="17410" name="Slide Image Placeholder 1">
            <a:extLst>
              <a:ext uri="{FF2B5EF4-FFF2-40B4-BE49-F238E27FC236}">
                <a16:creationId xmlns:a16="http://schemas.microsoft.com/office/drawing/2014/main" id="{6B725331-8797-D1C2-A8BC-6ADA9D245D22}"/>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Lst>
        </p:spPr>
      </p:sp>
      <p:sp>
        <p:nvSpPr>
          <p:cNvPr id="17411" name="Notes Placeholder 2">
            <a:extLst>
              <a:ext uri="{FF2B5EF4-FFF2-40B4-BE49-F238E27FC236}">
                <a16:creationId xmlns:a16="http://schemas.microsoft.com/office/drawing/2014/main" id="{9B932136-2A1D-2339-54A7-E378BE3789EF}"/>
              </a:ext>
            </a:extLst>
          </p:cNvPr>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extLst>
      <p:ext uri="{BB962C8B-B14F-4D97-AF65-F5344CB8AC3E}">
        <p14:creationId xmlns:p14="http://schemas.microsoft.com/office/powerpoint/2010/main" val="422297391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Master" Target="../slideMasters/slideMaster1.xml"/><Relationship Id="rId4" Type="http://schemas.openxmlformats.org/officeDocument/2006/relationships/chart" Target="../charts/chart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image" Target="../media/image10.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13.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hyperlink" Target="https://crawco.sharepoint.com/sites/global-intranet/MarketingBranding/Forms/Logos.aspx" TargetMode="External"/><Relationship Id="rId2" Type="http://schemas.openxmlformats.org/officeDocument/2006/relationships/hyperlink" Target="https://crawco.sharepoint.com/sites/global-intranet/SitePages/BrandingMaterials.aspx" TargetMode="External"/><Relationship Id="rId1" Type="http://schemas.openxmlformats.org/officeDocument/2006/relationships/slideMaster" Target="../slideMasters/slideMaster1.xml"/><Relationship Id="rId5" Type="http://schemas.openxmlformats.org/officeDocument/2006/relationships/image" Target="../media/image19.png"/><Relationship Id="rId4" Type="http://schemas.openxmlformats.org/officeDocument/2006/relationships/hyperlink" Target="https://crawco.sharepoint.com/sites/global-intranet/MarketingBranding/Forms/ImagesGallery.aspx" TargetMode="Externa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rve background - no text">
    <p:spTree>
      <p:nvGrpSpPr>
        <p:cNvPr id="1" name=""/>
        <p:cNvGrpSpPr/>
        <p:nvPr/>
      </p:nvGrpSpPr>
      <p:grpSpPr>
        <a:xfrm>
          <a:off x="0" y="0"/>
          <a:ext cx="0" cy="0"/>
          <a:chOff x="0" y="0"/>
          <a:chExt cx="0" cy="0"/>
        </a:xfrm>
      </p:grpSpPr>
      <p:sp>
        <p:nvSpPr>
          <p:cNvPr id="6" name="Picture Placeholder 6"/>
          <p:cNvSpPr>
            <a:spLocks noGrp="1" noChangeAspect="1"/>
          </p:cNvSpPr>
          <p:nvPr>
            <p:ph type="pic" sz="quarter" idx="10"/>
          </p:nvPr>
        </p:nvSpPr>
        <p:spPr>
          <a:xfrm>
            <a:off x="0" y="0"/>
            <a:ext cx="9144000" cy="4762314"/>
          </a:xfrm>
          <a:custGeom>
            <a:avLst/>
            <a:gdLst>
              <a:gd name="connsiteX0" fmla="*/ 0 w 9144000"/>
              <a:gd name="connsiteY0" fmla="*/ 0 h 5143500"/>
              <a:gd name="connsiteX1" fmla="*/ 9144000 w 9144000"/>
              <a:gd name="connsiteY1" fmla="*/ 0 h 5143500"/>
              <a:gd name="connsiteX2" fmla="*/ 9144000 w 9144000"/>
              <a:gd name="connsiteY2" fmla="*/ 5143500 h 5143500"/>
              <a:gd name="connsiteX3" fmla="*/ 0 w 9144000"/>
              <a:gd name="connsiteY3" fmla="*/ 5143500 h 5143500"/>
              <a:gd name="connsiteX4" fmla="*/ 0 w 9144000"/>
              <a:gd name="connsiteY4" fmla="*/ 0 h 5143500"/>
              <a:gd name="connsiteX0" fmla="*/ 0 w 9144000"/>
              <a:gd name="connsiteY0" fmla="*/ 0 h 5143500"/>
              <a:gd name="connsiteX1" fmla="*/ 9144000 w 9144000"/>
              <a:gd name="connsiteY1" fmla="*/ 0 h 5143500"/>
              <a:gd name="connsiteX2" fmla="*/ 9144000 w 9144000"/>
              <a:gd name="connsiteY2" fmla="*/ 5143500 h 5143500"/>
              <a:gd name="connsiteX3" fmla="*/ 0 w 9144000"/>
              <a:gd name="connsiteY3" fmla="*/ 3613639 h 5143500"/>
              <a:gd name="connsiteX4" fmla="*/ 0 w 9144000"/>
              <a:gd name="connsiteY4" fmla="*/ 0 h 5143500"/>
              <a:gd name="connsiteX0" fmla="*/ 0 w 9144000"/>
              <a:gd name="connsiteY0" fmla="*/ 0 h 5143500"/>
              <a:gd name="connsiteX1" fmla="*/ 9144000 w 9144000"/>
              <a:gd name="connsiteY1" fmla="*/ 0 h 5143500"/>
              <a:gd name="connsiteX2" fmla="*/ 9144000 w 9144000"/>
              <a:gd name="connsiteY2" fmla="*/ 5143500 h 5143500"/>
              <a:gd name="connsiteX3" fmla="*/ 0 w 9144000"/>
              <a:gd name="connsiteY3" fmla="*/ 4211516 h 5143500"/>
              <a:gd name="connsiteX4" fmla="*/ 0 w 9144000"/>
              <a:gd name="connsiteY4" fmla="*/ 0 h 5143500"/>
              <a:gd name="connsiteX0" fmla="*/ 0 w 9144000"/>
              <a:gd name="connsiteY0" fmla="*/ 0 h 4229100"/>
              <a:gd name="connsiteX1" fmla="*/ 9144000 w 9144000"/>
              <a:gd name="connsiteY1" fmla="*/ 0 h 4229100"/>
              <a:gd name="connsiteX2" fmla="*/ 9144000 w 9144000"/>
              <a:gd name="connsiteY2" fmla="*/ 4229100 h 4229100"/>
              <a:gd name="connsiteX3" fmla="*/ 0 w 9144000"/>
              <a:gd name="connsiteY3" fmla="*/ 4211516 h 4229100"/>
              <a:gd name="connsiteX4" fmla="*/ 0 w 9144000"/>
              <a:gd name="connsiteY4" fmla="*/ 0 h 4229100"/>
              <a:gd name="connsiteX0" fmla="*/ 0 w 9144000"/>
              <a:gd name="connsiteY0" fmla="*/ 0 h 4246684"/>
              <a:gd name="connsiteX1" fmla="*/ 9144000 w 9144000"/>
              <a:gd name="connsiteY1" fmla="*/ 0 h 4246684"/>
              <a:gd name="connsiteX2" fmla="*/ 9144000 w 9144000"/>
              <a:gd name="connsiteY2" fmla="*/ 4246684 h 4246684"/>
              <a:gd name="connsiteX3" fmla="*/ 0 w 9144000"/>
              <a:gd name="connsiteY3" fmla="*/ 4211516 h 4246684"/>
              <a:gd name="connsiteX4" fmla="*/ 0 w 9144000"/>
              <a:gd name="connsiteY4" fmla="*/ 0 h 4246684"/>
              <a:gd name="connsiteX0" fmla="*/ 0 w 9144000"/>
              <a:gd name="connsiteY0" fmla="*/ 0 h 4606314"/>
              <a:gd name="connsiteX1" fmla="*/ 9144000 w 9144000"/>
              <a:gd name="connsiteY1" fmla="*/ 0 h 4606314"/>
              <a:gd name="connsiteX2" fmla="*/ 9144000 w 9144000"/>
              <a:gd name="connsiteY2" fmla="*/ 4246684 h 4606314"/>
              <a:gd name="connsiteX3" fmla="*/ 0 w 9144000"/>
              <a:gd name="connsiteY3" fmla="*/ 4211516 h 4606314"/>
              <a:gd name="connsiteX4" fmla="*/ 0 w 9144000"/>
              <a:gd name="connsiteY4" fmla="*/ 0 h 4606314"/>
              <a:gd name="connsiteX0" fmla="*/ 0 w 9144000"/>
              <a:gd name="connsiteY0" fmla="*/ 0 h 4757150"/>
              <a:gd name="connsiteX1" fmla="*/ 9144000 w 9144000"/>
              <a:gd name="connsiteY1" fmla="*/ 0 h 4757150"/>
              <a:gd name="connsiteX2" fmla="*/ 9144000 w 9144000"/>
              <a:gd name="connsiteY2" fmla="*/ 4246684 h 4757150"/>
              <a:gd name="connsiteX3" fmla="*/ 0 w 9144000"/>
              <a:gd name="connsiteY3" fmla="*/ 4211516 h 4757150"/>
              <a:gd name="connsiteX4" fmla="*/ 0 w 9144000"/>
              <a:gd name="connsiteY4" fmla="*/ 0 h 4757150"/>
              <a:gd name="connsiteX0" fmla="*/ 0 w 9144000"/>
              <a:gd name="connsiteY0" fmla="*/ 0 h 4762314"/>
              <a:gd name="connsiteX1" fmla="*/ 9144000 w 9144000"/>
              <a:gd name="connsiteY1" fmla="*/ 0 h 4762314"/>
              <a:gd name="connsiteX2" fmla="*/ 9135207 w 9144000"/>
              <a:gd name="connsiteY2" fmla="*/ 4255476 h 4762314"/>
              <a:gd name="connsiteX3" fmla="*/ 0 w 9144000"/>
              <a:gd name="connsiteY3" fmla="*/ 4211516 h 4762314"/>
              <a:gd name="connsiteX4" fmla="*/ 0 w 9144000"/>
              <a:gd name="connsiteY4" fmla="*/ 0 h 4762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4762314">
                <a:moveTo>
                  <a:pt x="0" y="0"/>
                </a:moveTo>
                <a:lnTo>
                  <a:pt x="9144000" y="0"/>
                </a:lnTo>
                <a:lnTo>
                  <a:pt x="9135207" y="4255476"/>
                </a:lnTo>
                <a:cubicBezTo>
                  <a:pt x="6192715" y="5079023"/>
                  <a:pt x="2643553" y="4777154"/>
                  <a:pt x="0" y="4211516"/>
                </a:cubicBezTo>
                <a:lnTo>
                  <a:pt x="0" y="0"/>
                </a:lnTo>
                <a:close/>
              </a:path>
            </a:pathLst>
          </a:custGeom>
          <a:pattFill prst="solidDmnd">
            <a:fgClr>
              <a:schemeClr val="tx1">
                <a:lumMod val="10000"/>
                <a:lumOff val="90000"/>
              </a:schemeClr>
            </a:fgClr>
            <a:bgClr>
              <a:schemeClr val="bg1"/>
            </a:bgClr>
          </a:pattFill>
        </p:spPr>
        <p:txBody>
          <a:bodyPr anchor="ctr">
            <a:noAutofit/>
          </a:bodyPr>
          <a:lstStyle>
            <a:lvl1pPr marL="0" indent="0" algn="ctr">
              <a:buNone/>
              <a:defRPr sz="1200" i="1"/>
            </a:lvl1pPr>
          </a:lstStyle>
          <a:p>
            <a:pPr lvl="0"/>
            <a:endParaRPr lang="en-US" noProof="0" dirty="0"/>
          </a:p>
        </p:txBody>
      </p:sp>
    </p:spTree>
    <p:extLst>
      <p:ext uri="{BB962C8B-B14F-4D97-AF65-F5344CB8AC3E}">
        <p14:creationId xmlns:p14="http://schemas.microsoft.com/office/powerpoint/2010/main" val="61773500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No Logos: Title, Subtitle, Content">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47471" y="296256"/>
            <a:ext cx="8200669" cy="689862"/>
          </a:xfrm>
          <a:prstGeom prst="rect">
            <a:avLst/>
          </a:prstGeom>
        </p:spPr>
        <p:txBody>
          <a:bodyPr rtlCol="0" anchor="t">
            <a:normAutofit/>
          </a:bodyPr>
          <a:lstStyle>
            <a:lvl1pPr>
              <a:defRPr sz="3000" baseline="0">
                <a:solidFill>
                  <a:srgbClr val="0071CE"/>
                </a:solidFill>
              </a:defRPr>
            </a:lvl1pPr>
          </a:lstStyle>
          <a:p>
            <a:r>
              <a:rPr lang="en-US" dirty="0"/>
              <a:t>Click to edit Master title style</a:t>
            </a:r>
          </a:p>
        </p:txBody>
      </p:sp>
      <p:sp>
        <p:nvSpPr>
          <p:cNvPr id="4" name="Text Placeholder 3">
            <a:extLst>
              <a:ext uri="{FF2B5EF4-FFF2-40B4-BE49-F238E27FC236}">
                <a16:creationId xmlns:a16="http://schemas.microsoft.com/office/drawing/2014/main" id="{0514050B-DED6-423C-ACA6-8431C4DD5901}"/>
              </a:ext>
            </a:extLst>
          </p:cNvPr>
          <p:cNvSpPr>
            <a:spLocks noGrp="1"/>
          </p:cNvSpPr>
          <p:nvPr>
            <p:ph type="body" sz="quarter" idx="10"/>
          </p:nvPr>
        </p:nvSpPr>
        <p:spPr>
          <a:xfrm>
            <a:off x="347471" y="996114"/>
            <a:ext cx="8200669" cy="390473"/>
          </a:xfrm>
          <a:prstGeom prst="rect">
            <a:avLst/>
          </a:prstGeom>
        </p:spPr>
        <p:txBody>
          <a:bodyPr/>
          <a:lstStyle>
            <a:lvl1pPr marL="0" indent="0">
              <a:buNone/>
              <a:defRPr sz="1800">
                <a:solidFill>
                  <a:schemeClr val="accent1"/>
                </a:solidFill>
              </a:defRPr>
            </a:lvl1pPr>
            <a:lvl2pPr marL="342900" indent="0">
              <a:buNone/>
              <a:defRPr/>
            </a:lvl2pPr>
          </a:lstStyle>
          <a:p>
            <a:pPr lvl="0"/>
            <a:r>
              <a:rPr lang="en-US" dirty="0"/>
              <a:t>Edit Master text styles</a:t>
            </a:r>
          </a:p>
        </p:txBody>
      </p:sp>
      <p:sp>
        <p:nvSpPr>
          <p:cNvPr id="7" name="Text Placeholder 6">
            <a:extLst>
              <a:ext uri="{FF2B5EF4-FFF2-40B4-BE49-F238E27FC236}">
                <a16:creationId xmlns:a16="http://schemas.microsoft.com/office/drawing/2014/main" id="{5EF92D58-F92A-4A5D-B200-C8D6E89E3BD3}"/>
              </a:ext>
            </a:extLst>
          </p:cNvPr>
          <p:cNvSpPr>
            <a:spLocks noGrp="1"/>
          </p:cNvSpPr>
          <p:nvPr>
            <p:ph type="body" sz="quarter" idx="11" hasCustomPrompt="1"/>
          </p:nvPr>
        </p:nvSpPr>
        <p:spPr>
          <a:xfrm>
            <a:off x="360362" y="1754187"/>
            <a:ext cx="8200669" cy="2251933"/>
          </a:xfrm>
          <a:prstGeom prst="rect">
            <a:avLst/>
          </a:prstGeom>
        </p:spPr>
        <p:txBody>
          <a:bodyPr/>
          <a:lstStyle>
            <a:lvl1pPr marL="173038" indent="-173038">
              <a:buFont typeface="Arial" panose="020B0604020202020204" pitchFamily="34" charset="0"/>
              <a:buChar char="•"/>
              <a:defRPr sz="1400" b="0"/>
            </a:lvl1pPr>
            <a:lvl2pPr marL="173038" indent="-173038">
              <a:lnSpc>
                <a:spcPct val="100000"/>
              </a:lnSpc>
              <a:spcBef>
                <a:spcPts val="0"/>
              </a:spcBef>
              <a:spcAft>
                <a:spcPts val="750"/>
              </a:spcAft>
              <a:buClr>
                <a:schemeClr val="accent1"/>
              </a:buClr>
              <a:buFont typeface="Arial" panose="020B0604020202020204" pitchFamily="34" charset="0"/>
              <a:buChar char="•"/>
              <a:defRPr sz="1400" b="0"/>
            </a:lvl2pPr>
          </a:lstStyle>
          <a:p>
            <a:pPr lvl="1"/>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1"/>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1"/>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1"/>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1"/>
            <a:r>
              <a:rPr lang="en-US" dirty="0">
                <a:solidFill>
                  <a:srgbClr val="474747"/>
                </a:solidFill>
                <a:latin typeface="Calibri" charset="0"/>
              </a:rPr>
              <a:t>Lorem ipsum dolor sit </a:t>
            </a:r>
            <a:r>
              <a:rPr lang="en-US" dirty="0" err="1">
                <a:solidFill>
                  <a:srgbClr val="474747"/>
                </a:solidFill>
                <a:latin typeface="Calibri" charset="0"/>
              </a:rPr>
              <a:t>amet</a:t>
            </a:r>
            <a:endParaRPr lang="en-US" dirty="0"/>
          </a:p>
        </p:txBody>
      </p:sp>
      <p:sp>
        <p:nvSpPr>
          <p:cNvPr id="6" name="Rectangle 7">
            <a:extLst>
              <a:ext uri="{FF2B5EF4-FFF2-40B4-BE49-F238E27FC236}">
                <a16:creationId xmlns:a16="http://schemas.microsoft.com/office/drawing/2014/main" id="{2BC8A07B-580C-F34E-AE77-52BD28D5AC47}"/>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643035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Title Placeholder 1"/>
          <p:cNvSpPr>
            <a:spLocks noGrp="1"/>
          </p:cNvSpPr>
          <p:nvPr>
            <p:ph type="title"/>
          </p:nvPr>
        </p:nvSpPr>
        <p:spPr>
          <a:xfrm>
            <a:off x="359709" y="296256"/>
            <a:ext cx="7886700" cy="689862"/>
          </a:xfrm>
          <a:prstGeom prst="rect">
            <a:avLst/>
          </a:prstGeom>
        </p:spPr>
        <p:txBody>
          <a:bodyPr rtlCol="0" anchor="t">
            <a:normAutofit/>
          </a:bodyPr>
          <a:lstStyle>
            <a:lvl1pPr>
              <a:defRPr sz="3000">
                <a:solidFill>
                  <a:srgbClr val="0071CE"/>
                </a:solidFill>
              </a:defRPr>
            </a:lvl1pPr>
          </a:lstStyle>
          <a:p>
            <a:r>
              <a:rPr lang="en-US" dirty="0"/>
              <a:t>Click to edit Master title style</a:t>
            </a:r>
          </a:p>
        </p:txBody>
      </p:sp>
      <p:sp>
        <p:nvSpPr>
          <p:cNvPr id="4" name="Rectangle 7">
            <a:extLst>
              <a:ext uri="{FF2B5EF4-FFF2-40B4-BE49-F238E27FC236}">
                <a16:creationId xmlns:a16="http://schemas.microsoft.com/office/drawing/2014/main" id="{FB312800-E3C7-704F-8F47-4C88594E0ACF}"/>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1884847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lue Graphic &amp; Check Bullets">
    <p:spTree>
      <p:nvGrpSpPr>
        <p:cNvPr id="1" name=""/>
        <p:cNvGrpSpPr/>
        <p:nvPr/>
      </p:nvGrpSpPr>
      <p:grpSpPr>
        <a:xfrm>
          <a:off x="0" y="0"/>
          <a:ext cx="0" cy="0"/>
          <a:chOff x="0" y="0"/>
          <a:chExt cx="0" cy="0"/>
        </a:xfrm>
      </p:grpSpPr>
      <p:sp>
        <p:nvSpPr>
          <p:cNvPr id="3" name="Freeform 5">
            <a:extLst>
              <a:ext uri="{FF2B5EF4-FFF2-40B4-BE49-F238E27FC236}">
                <a16:creationId xmlns:a16="http://schemas.microsoft.com/office/drawing/2014/main" id="{F7096BA4-148D-4EC3-875F-496BF701F457}"/>
              </a:ext>
            </a:extLst>
          </p:cNvPr>
          <p:cNvSpPr>
            <a:spLocks/>
          </p:cNvSpPr>
          <p:nvPr userDrawn="1"/>
        </p:nvSpPr>
        <p:spPr bwMode="auto">
          <a:xfrm>
            <a:off x="-5316" y="-26128"/>
            <a:ext cx="4648200" cy="5216435"/>
          </a:xfrm>
          <a:custGeom>
            <a:avLst/>
            <a:gdLst>
              <a:gd name="T0" fmla="*/ 2147483646 w 489"/>
              <a:gd name="T1" fmla="*/ 2147483646 h 542"/>
              <a:gd name="T2" fmla="*/ 2147483646 w 489"/>
              <a:gd name="T3" fmla="*/ 2147483646 h 542"/>
              <a:gd name="T4" fmla="*/ 2147483646 w 489"/>
              <a:gd name="T5" fmla="*/ 0 h 542"/>
              <a:gd name="T6" fmla="*/ 0 w 489"/>
              <a:gd name="T7" fmla="*/ 0 h 542"/>
              <a:gd name="T8" fmla="*/ 0 w 489"/>
              <a:gd name="T9" fmla="*/ 2147483646 h 542"/>
              <a:gd name="T10" fmla="*/ 2147483646 w 489"/>
              <a:gd name="T11" fmla="*/ 2147483646 h 5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9" h="542">
                <a:moveTo>
                  <a:pt x="425" y="542"/>
                </a:moveTo>
                <a:cubicBezTo>
                  <a:pt x="466" y="463"/>
                  <a:pt x="489" y="370"/>
                  <a:pt x="489" y="271"/>
                </a:cubicBezTo>
                <a:cubicBezTo>
                  <a:pt x="489" y="171"/>
                  <a:pt x="466" y="79"/>
                  <a:pt x="425" y="0"/>
                </a:cubicBezTo>
                <a:cubicBezTo>
                  <a:pt x="0" y="0"/>
                  <a:pt x="0" y="0"/>
                  <a:pt x="0" y="0"/>
                </a:cubicBezTo>
                <a:cubicBezTo>
                  <a:pt x="0" y="542"/>
                  <a:pt x="0" y="542"/>
                  <a:pt x="0" y="542"/>
                </a:cubicBezTo>
                <a:lnTo>
                  <a:pt x="425" y="54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 name="Title 1">
            <a:extLst>
              <a:ext uri="{FF2B5EF4-FFF2-40B4-BE49-F238E27FC236}">
                <a16:creationId xmlns:a16="http://schemas.microsoft.com/office/drawing/2014/main" id="{6DA22C82-C24A-4680-9037-ECFDA00AB6A6}"/>
              </a:ext>
            </a:extLst>
          </p:cNvPr>
          <p:cNvSpPr>
            <a:spLocks noGrp="1"/>
          </p:cNvSpPr>
          <p:nvPr>
            <p:ph type="title"/>
          </p:nvPr>
        </p:nvSpPr>
        <p:spPr>
          <a:xfrm>
            <a:off x="347472" y="292607"/>
            <a:ext cx="3636164" cy="891615"/>
          </a:xfrm>
        </p:spPr>
        <p:txBody>
          <a:bodyPr/>
          <a:lstStyle>
            <a:lvl1pPr>
              <a:defRPr>
                <a:solidFill>
                  <a:schemeClr val="bg1"/>
                </a:solidFill>
              </a:defRPr>
            </a:lvl1pPr>
          </a:lstStyle>
          <a:p>
            <a:r>
              <a:rPr lang="en-US"/>
              <a:t>Click to edit Master title style</a:t>
            </a:r>
          </a:p>
        </p:txBody>
      </p:sp>
      <p:sp>
        <p:nvSpPr>
          <p:cNvPr id="6" name="Text Placeholder 5">
            <a:extLst>
              <a:ext uri="{FF2B5EF4-FFF2-40B4-BE49-F238E27FC236}">
                <a16:creationId xmlns:a16="http://schemas.microsoft.com/office/drawing/2014/main" id="{E6EBF672-D596-4CA4-8720-604E76E358E1}"/>
              </a:ext>
            </a:extLst>
          </p:cNvPr>
          <p:cNvSpPr>
            <a:spLocks noGrp="1"/>
          </p:cNvSpPr>
          <p:nvPr>
            <p:ph type="body" sz="quarter" idx="10"/>
          </p:nvPr>
        </p:nvSpPr>
        <p:spPr>
          <a:xfrm>
            <a:off x="347472" y="1251250"/>
            <a:ext cx="3636164" cy="914400"/>
          </a:xfrm>
          <a:prstGeom prst="rect">
            <a:avLst/>
          </a:prstGeom>
        </p:spPr>
        <p:txBody>
          <a:bodyPr/>
          <a:lstStyle>
            <a:lvl1pPr marL="0" indent="0">
              <a:buNone/>
              <a:defRPr sz="1000">
                <a:solidFill>
                  <a:schemeClr val="bg1"/>
                </a:solidFill>
              </a:defRPr>
            </a:lvl1pPr>
          </a:lstStyle>
          <a:p>
            <a:pPr lvl="0"/>
            <a:r>
              <a:rPr lang="en-US" dirty="0"/>
              <a:t>Edit Master text styles</a:t>
            </a:r>
          </a:p>
        </p:txBody>
      </p:sp>
      <p:sp>
        <p:nvSpPr>
          <p:cNvPr id="8" name="Text Placeholder 7">
            <a:extLst>
              <a:ext uri="{FF2B5EF4-FFF2-40B4-BE49-F238E27FC236}">
                <a16:creationId xmlns:a16="http://schemas.microsoft.com/office/drawing/2014/main" id="{346F0B9F-17A7-4F2D-BF59-221BECC8CCB8}"/>
              </a:ext>
            </a:extLst>
          </p:cNvPr>
          <p:cNvSpPr>
            <a:spLocks noGrp="1"/>
          </p:cNvSpPr>
          <p:nvPr>
            <p:ph type="body" sz="quarter" idx="11"/>
          </p:nvPr>
        </p:nvSpPr>
        <p:spPr>
          <a:xfrm>
            <a:off x="4995672" y="1251250"/>
            <a:ext cx="3498850" cy="3305175"/>
          </a:xfrm>
          <a:prstGeom prst="rect">
            <a:avLst/>
          </a:prstGeom>
        </p:spPr>
        <p:txBody>
          <a:bodyPr/>
          <a:lstStyle>
            <a:lvl1pPr marL="228600" indent="-228600">
              <a:lnSpc>
                <a:spcPct val="100000"/>
              </a:lnSpc>
              <a:spcBef>
                <a:spcPts val="0"/>
              </a:spcBef>
              <a:spcAft>
                <a:spcPts val="750"/>
              </a:spcAft>
              <a:buSzPct val="110000"/>
              <a:buFontTx/>
              <a:buBlip>
                <a:blip r:embed="rId2"/>
              </a:buBlip>
              <a:defRPr sz="1400"/>
            </a:lvl1pPr>
            <a:lvl2pPr marL="342900" indent="0">
              <a:buNone/>
              <a:defRPr sz="1400"/>
            </a:lvl2pPr>
            <a:lvl3pPr>
              <a:defRPr sz="1400"/>
            </a:lvl3pPr>
            <a:lvl4pPr>
              <a:defRPr sz="1400"/>
            </a:lvl4pPr>
            <a:lvl5pPr>
              <a:defRPr sz="1400"/>
            </a:lvl5pPr>
          </a:lstStyle>
          <a:p>
            <a:pPr lvl="0"/>
            <a:r>
              <a:rPr lang="en-US" dirty="0"/>
              <a:t>Edit Master text styles</a:t>
            </a:r>
          </a:p>
        </p:txBody>
      </p:sp>
      <p:grpSp>
        <p:nvGrpSpPr>
          <p:cNvPr id="7" name="Graphic 3">
            <a:extLst>
              <a:ext uri="{FF2B5EF4-FFF2-40B4-BE49-F238E27FC236}">
                <a16:creationId xmlns:a16="http://schemas.microsoft.com/office/drawing/2014/main" id="{C156EC0B-657A-2B44-B70E-3928A558C817}"/>
              </a:ext>
            </a:extLst>
          </p:cNvPr>
          <p:cNvGrpSpPr/>
          <p:nvPr userDrawn="1"/>
        </p:nvGrpSpPr>
        <p:grpSpPr>
          <a:xfrm>
            <a:off x="123372" y="4860703"/>
            <a:ext cx="968102" cy="158086"/>
            <a:chOff x="2219230" y="2262998"/>
            <a:chExt cx="4520549" cy="738182"/>
          </a:xfrm>
          <a:solidFill>
            <a:schemeClr val="bg1"/>
          </a:solidFill>
        </p:grpSpPr>
        <p:sp>
          <p:nvSpPr>
            <p:cNvPr id="10" name="Freeform 9">
              <a:extLst>
                <a:ext uri="{FF2B5EF4-FFF2-40B4-BE49-F238E27FC236}">
                  <a16:creationId xmlns:a16="http://schemas.microsoft.com/office/drawing/2014/main" id="{00A0307C-5D20-8340-8594-08BD598A7E5A}"/>
                </a:ext>
              </a:extLst>
            </p:cNvPr>
            <p:cNvSpPr/>
            <p:nvPr/>
          </p:nvSpPr>
          <p:spPr>
            <a:xfrm>
              <a:off x="2219230" y="2301142"/>
              <a:ext cx="593373" cy="698050"/>
            </a:xfrm>
            <a:custGeom>
              <a:avLst/>
              <a:gdLst>
                <a:gd name="connsiteX0" fmla="*/ 536241 w 593373"/>
                <a:gd name="connsiteY0" fmla="*/ 664166 h 698050"/>
                <a:gd name="connsiteX1" fmla="*/ 410000 w 593373"/>
                <a:gd name="connsiteY1" fmla="*/ 698051 h 698050"/>
                <a:gd name="connsiteX2" fmla="*/ 195636 w 593373"/>
                <a:gd name="connsiteY2" fmla="*/ 698051 h 698050"/>
                <a:gd name="connsiteX3" fmla="*/ 69395 w 593373"/>
                <a:gd name="connsiteY3" fmla="*/ 664166 h 698050"/>
                <a:gd name="connsiteX4" fmla="*/ 0 w 593373"/>
                <a:gd name="connsiteY4" fmla="*/ 348883 h 698050"/>
                <a:gd name="connsiteX5" fmla="*/ 69395 w 593373"/>
                <a:gd name="connsiteY5" fmla="*/ 33980 h 698050"/>
                <a:gd name="connsiteX6" fmla="*/ 195636 w 593373"/>
                <a:gd name="connsiteY6" fmla="*/ 0 h 698050"/>
                <a:gd name="connsiteX7" fmla="*/ 410000 w 593373"/>
                <a:gd name="connsiteY7" fmla="*/ 0 h 698050"/>
                <a:gd name="connsiteX8" fmla="*/ 536241 w 593373"/>
                <a:gd name="connsiteY8" fmla="*/ 33980 h 698050"/>
                <a:gd name="connsiteX9" fmla="*/ 592423 w 593373"/>
                <a:gd name="connsiteY9" fmla="*/ 252434 h 698050"/>
                <a:gd name="connsiteX10" fmla="*/ 436047 w 593373"/>
                <a:gd name="connsiteY10" fmla="*/ 252434 h 698050"/>
                <a:gd name="connsiteX11" fmla="*/ 416084 w 593373"/>
                <a:gd name="connsiteY11" fmla="*/ 138853 h 698050"/>
                <a:gd name="connsiteX12" fmla="*/ 367983 w 593373"/>
                <a:gd name="connsiteY12" fmla="*/ 128631 h 698050"/>
                <a:gd name="connsiteX13" fmla="*/ 237653 w 593373"/>
                <a:gd name="connsiteY13" fmla="*/ 128631 h 698050"/>
                <a:gd name="connsiteX14" fmla="*/ 190123 w 593373"/>
                <a:gd name="connsiteY14" fmla="*/ 138096 h 698050"/>
                <a:gd name="connsiteX15" fmla="*/ 168069 w 593373"/>
                <a:gd name="connsiteY15" fmla="*/ 348599 h 698050"/>
                <a:gd name="connsiteX16" fmla="*/ 190123 w 593373"/>
                <a:gd name="connsiteY16" fmla="*/ 559387 h 698050"/>
                <a:gd name="connsiteX17" fmla="*/ 238224 w 593373"/>
                <a:gd name="connsiteY17" fmla="*/ 568379 h 698050"/>
                <a:gd name="connsiteX18" fmla="*/ 368458 w 593373"/>
                <a:gd name="connsiteY18" fmla="*/ 568379 h 698050"/>
                <a:gd name="connsiteX19" fmla="*/ 416559 w 593373"/>
                <a:gd name="connsiteY19" fmla="*/ 559387 h 698050"/>
                <a:gd name="connsiteX20" fmla="*/ 436522 w 593373"/>
                <a:gd name="connsiteY20" fmla="*/ 437666 h 698050"/>
                <a:gd name="connsiteX21" fmla="*/ 593373 w 593373"/>
                <a:gd name="connsiteY21" fmla="*/ 437666 h 698050"/>
                <a:gd name="connsiteX22" fmla="*/ 536241 w 593373"/>
                <a:gd name="connsiteY22" fmla="*/ 664166 h 69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3373" h="698050">
                  <a:moveTo>
                    <a:pt x="536241" y="664166"/>
                  </a:moveTo>
                  <a:cubicBezTo>
                    <a:pt x="511240" y="688112"/>
                    <a:pt x="480155" y="698051"/>
                    <a:pt x="410000" y="698051"/>
                  </a:cubicBezTo>
                  <a:lnTo>
                    <a:pt x="195636" y="698051"/>
                  </a:lnTo>
                  <a:cubicBezTo>
                    <a:pt x="126527" y="698051"/>
                    <a:pt x="94396" y="688586"/>
                    <a:pt x="69395" y="664166"/>
                  </a:cubicBezTo>
                  <a:cubicBezTo>
                    <a:pt x="29279" y="626211"/>
                    <a:pt x="0" y="562416"/>
                    <a:pt x="0" y="348883"/>
                  </a:cubicBezTo>
                  <a:cubicBezTo>
                    <a:pt x="0" y="135351"/>
                    <a:pt x="29279" y="70610"/>
                    <a:pt x="69395" y="33980"/>
                  </a:cubicBezTo>
                  <a:cubicBezTo>
                    <a:pt x="94396" y="10033"/>
                    <a:pt x="126432" y="0"/>
                    <a:pt x="195636" y="0"/>
                  </a:cubicBezTo>
                  <a:lnTo>
                    <a:pt x="410000" y="0"/>
                  </a:lnTo>
                  <a:cubicBezTo>
                    <a:pt x="480155" y="0"/>
                    <a:pt x="511240" y="10033"/>
                    <a:pt x="536241" y="33980"/>
                  </a:cubicBezTo>
                  <a:cubicBezTo>
                    <a:pt x="573315" y="68906"/>
                    <a:pt x="590426" y="121721"/>
                    <a:pt x="592423" y="252434"/>
                  </a:cubicBezTo>
                  <a:lnTo>
                    <a:pt x="436047" y="252434"/>
                  </a:lnTo>
                  <a:cubicBezTo>
                    <a:pt x="433100" y="165639"/>
                    <a:pt x="424069" y="146709"/>
                    <a:pt x="416084" y="138853"/>
                  </a:cubicBezTo>
                  <a:cubicBezTo>
                    <a:pt x="408099" y="130997"/>
                    <a:pt x="400018" y="128631"/>
                    <a:pt x="367983" y="128631"/>
                  </a:cubicBezTo>
                  <a:lnTo>
                    <a:pt x="237653" y="128631"/>
                  </a:lnTo>
                  <a:cubicBezTo>
                    <a:pt x="205618" y="128631"/>
                    <a:pt x="196682" y="131470"/>
                    <a:pt x="190123" y="138096"/>
                  </a:cubicBezTo>
                  <a:cubicBezTo>
                    <a:pt x="181092" y="146141"/>
                    <a:pt x="168069" y="171034"/>
                    <a:pt x="168069" y="348599"/>
                  </a:cubicBezTo>
                  <a:cubicBezTo>
                    <a:pt x="168069" y="526165"/>
                    <a:pt x="180617" y="550395"/>
                    <a:pt x="190123" y="559387"/>
                  </a:cubicBezTo>
                  <a:cubicBezTo>
                    <a:pt x="197157" y="565445"/>
                    <a:pt x="206093" y="568379"/>
                    <a:pt x="238224" y="568379"/>
                  </a:cubicBezTo>
                  <a:lnTo>
                    <a:pt x="368458" y="568379"/>
                  </a:lnTo>
                  <a:cubicBezTo>
                    <a:pt x="400494" y="569325"/>
                    <a:pt x="409524" y="565445"/>
                    <a:pt x="416559" y="559387"/>
                  </a:cubicBezTo>
                  <a:cubicBezTo>
                    <a:pt x="424544" y="551436"/>
                    <a:pt x="433575" y="534494"/>
                    <a:pt x="436522" y="437666"/>
                  </a:cubicBezTo>
                  <a:lnTo>
                    <a:pt x="593373" y="437666"/>
                  </a:lnTo>
                  <a:cubicBezTo>
                    <a:pt x="589381" y="578412"/>
                    <a:pt x="573315" y="629239"/>
                    <a:pt x="536241" y="664166"/>
                  </a:cubicBezTo>
                  <a:close/>
                </a:path>
              </a:pathLst>
            </a:custGeom>
            <a:grpFill/>
            <a:ln w="9506"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8C5E9370-1151-3240-9AF5-512331415568}"/>
                </a:ext>
              </a:extLst>
            </p:cNvPr>
            <p:cNvSpPr/>
            <p:nvPr/>
          </p:nvSpPr>
          <p:spPr>
            <a:xfrm>
              <a:off x="2943883" y="2448893"/>
              <a:ext cx="342601" cy="550300"/>
            </a:xfrm>
            <a:custGeom>
              <a:avLst/>
              <a:gdLst>
                <a:gd name="connsiteX0" fmla="*/ 0 w 342601"/>
                <a:gd name="connsiteY0" fmla="*/ 550301 h 550300"/>
                <a:gd name="connsiteX1" fmla="*/ 0 w 342601"/>
                <a:gd name="connsiteY1" fmla="*/ 1325 h 550300"/>
                <a:gd name="connsiteX2" fmla="*/ 153239 w 342601"/>
                <a:gd name="connsiteY2" fmla="*/ 1325 h 550300"/>
                <a:gd name="connsiteX3" fmla="*/ 153239 w 342601"/>
                <a:gd name="connsiteY3" fmla="*/ 85186 h 550300"/>
                <a:gd name="connsiteX4" fmla="*/ 283568 w 342601"/>
                <a:gd name="connsiteY4" fmla="*/ 0 h 550300"/>
                <a:gd name="connsiteX5" fmla="*/ 342601 w 342601"/>
                <a:gd name="connsiteY5" fmla="*/ 0 h 550300"/>
                <a:gd name="connsiteX6" fmla="*/ 342601 w 342601"/>
                <a:gd name="connsiteY6" fmla="*/ 151252 h 550300"/>
                <a:gd name="connsiteX7" fmla="*/ 271495 w 342601"/>
                <a:gd name="connsiteY7" fmla="*/ 151252 h 550300"/>
                <a:gd name="connsiteX8" fmla="*/ 153239 w 342601"/>
                <a:gd name="connsiteY8" fmla="*/ 173211 h 550300"/>
                <a:gd name="connsiteX9" fmla="*/ 153239 w 342601"/>
                <a:gd name="connsiteY9" fmla="*/ 550301 h 55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601" h="550300">
                  <a:moveTo>
                    <a:pt x="0" y="550301"/>
                  </a:moveTo>
                  <a:lnTo>
                    <a:pt x="0" y="1325"/>
                  </a:lnTo>
                  <a:lnTo>
                    <a:pt x="153239" y="1325"/>
                  </a:lnTo>
                  <a:lnTo>
                    <a:pt x="153239" y="85186"/>
                  </a:lnTo>
                  <a:cubicBezTo>
                    <a:pt x="210276" y="26313"/>
                    <a:pt x="239460" y="0"/>
                    <a:pt x="283568" y="0"/>
                  </a:cubicBezTo>
                  <a:lnTo>
                    <a:pt x="342601" y="0"/>
                  </a:lnTo>
                  <a:lnTo>
                    <a:pt x="342601" y="151252"/>
                  </a:lnTo>
                  <a:lnTo>
                    <a:pt x="271495" y="151252"/>
                  </a:lnTo>
                  <a:cubicBezTo>
                    <a:pt x="230945" y="149965"/>
                    <a:pt x="190597" y="157458"/>
                    <a:pt x="153239" y="173211"/>
                  </a:cubicBezTo>
                  <a:lnTo>
                    <a:pt x="153239" y="550301"/>
                  </a:lnTo>
                  <a:close/>
                </a:path>
              </a:pathLst>
            </a:custGeom>
            <a:grpFill/>
            <a:ln w="9506"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7582664-068B-5E41-B364-F5991BBF56AB}"/>
                </a:ext>
              </a:extLst>
            </p:cNvPr>
            <p:cNvSpPr/>
            <p:nvPr/>
          </p:nvSpPr>
          <p:spPr>
            <a:xfrm>
              <a:off x="3362629" y="2450502"/>
              <a:ext cx="496980" cy="549732"/>
            </a:xfrm>
            <a:custGeom>
              <a:avLst/>
              <a:gdLst>
                <a:gd name="connsiteX0" fmla="*/ 56181 w 496980"/>
                <a:gd name="connsiteY0" fmla="*/ 30951 h 549732"/>
                <a:gd name="connsiteX1" fmla="*/ 154285 w 496980"/>
                <a:gd name="connsiteY1" fmla="*/ 0 h 549732"/>
                <a:gd name="connsiteX2" fmla="*/ 354674 w 496980"/>
                <a:gd name="connsiteY2" fmla="*/ 0 h 549732"/>
                <a:gd name="connsiteX3" fmla="*/ 463900 w 496980"/>
                <a:gd name="connsiteY3" fmla="*/ 30951 h 549732"/>
                <a:gd name="connsiteX4" fmla="*/ 496981 w 496980"/>
                <a:gd name="connsiteY4" fmla="*/ 177565 h 549732"/>
                <a:gd name="connsiteX5" fmla="*/ 496981 w 496980"/>
                <a:gd name="connsiteY5" fmla="*/ 548692 h 549732"/>
                <a:gd name="connsiteX6" fmla="*/ 343647 w 496980"/>
                <a:gd name="connsiteY6" fmla="*/ 548692 h 549732"/>
                <a:gd name="connsiteX7" fmla="*/ 343647 w 496980"/>
                <a:gd name="connsiteY7" fmla="*/ 485843 h 549732"/>
                <a:gd name="connsiteX8" fmla="*/ 204382 w 496980"/>
                <a:gd name="connsiteY8" fmla="*/ 549733 h 549732"/>
                <a:gd name="connsiteX9" fmla="*/ 129284 w 496980"/>
                <a:gd name="connsiteY9" fmla="*/ 549733 h 549732"/>
                <a:gd name="connsiteX10" fmla="*/ 32131 w 496980"/>
                <a:gd name="connsiteY10" fmla="*/ 521337 h 549732"/>
                <a:gd name="connsiteX11" fmla="*/ 0 w 496980"/>
                <a:gd name="connsiteY11" fmla="*/ 398291 h 549732"/>
                <a:gd name="connsiteX12" fmla="*/ 34127 w 496980"/>
                <a:gd name="connsiteY12" fmla="*/ 264644 h 549732"/>
                <a:gd name="connsiteX13" fmla="*/ 190408 w 496980"/>
                <a:gd name="connsiteY13" fmla="*/ 227730 h 549732"/>
                <a:gd name="connsiteX14" fmla="*/ 343647 w 496980"/>
                <a:gd name="connsiteY14" fmla="*/ 244294 h 549732"/>
                <a:gd name="connsiteX15" fmla="*/ 343647 w 496980"/>
                <a:gd name="connsiteY15" fmla="*/ 195549 h 549732"/>
                <a:gd name="connsiteX16" fmla="*/ 333666 w 496980"/>
                <a:gd name="connsiteY16" fmla="*/ 122762 h 549732"/>
                <a:gd name="connsiteX17" fmla="*/ 293550 w 496980"/>
                <a:gd name="connsiteY17" fmla="*/ 114812 h 549732"/>
                <a:gd name="connsiteX18" fmla="*/ 215409 w 496980"/>
                <a:gd name="connsiteY18" fmla="*/ 114812 h 549732"/>
                <a:gd name="connsiteX19" fmla="*/ 177385 w 496980"/>
                <a:gd name="connsiteY19" fmla="*/ 122762 h 549732"/>
                <a:gd name="connsiteX20" fmla="*/ 166357 w 496980"/>
                <a:gd name="connsiteY20" fmla="*/ 174631 h 549732"/>
                <a:gd name="connsiteX21" fmla="*/ 22054 w 496980"/>
                <a:gd name="connsiteY21" fmla="*/ 174631 h 549732"/>
                <a:gd name="connsiteX22" fmla="*/ 56181 w 496980"/>
                <a:gd name="connsiteY22" fmla="*/ 30951 h 549732"/>
                <a:gd name="connsiteX23" fmla="*/ 343647 w 496980"/>
                <a:gd name="connsiteY23" fmla="*/ 412016 h 549732"/>
                <a:gd name="connsiteX24" fmla="*/ 343647 w 496980"/>
                <a:gd name="connsiteY24" fmla="*/ 320015 h 549732"/>
                <a:gd name="connsiteX25" fmla="*/ 242502 w 496980"/>
                <a:gd name="connsiteY25" fmla="*/ 320015 h 549732"/>
                <a:gd name="connsiteX26" fmla="*/ 160369 w 496980"/>
                <a:gd name="connsiteY26" fmla="*/ 333929 h 549732"/>
                <a:gd name="connsiteX27" fmla="*/ 148296 w 496980"/>
                <a:gd name="connsiteY27" fmla="*/ 381254 h 549732"/>
                <a:gd name="connsiteX28" fmla="*/ 158372 w 496980"/>
                <a:gd name="connsiteY28" fmla="*/ 432176 h 549732"/>
                <a:gd name="connsiteX29" fmla="*/ 197443 w 496980"/>
                <a:gd name="connsiteY29" fmla="*/ 441641 h 549732"/>
                <a:gd name="connsiteX30" fmla="*/ 240505 w 496980"/>
                <a:gd name="connsiteY30" fmla="*/ 441641 h 549732"/>
                <a:gd name="connsiteX31" fmla="*/ 343647 w 496980"/>
                <a:gd name="connsiteY31" fmla="*/ 412016 h 5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6980" h="549732">
                  <a:moveTo>
                    <a:pt x="56181" y="30951"/>
                  </a:moveTo>
                  <a:cubicBezTo>
                    <a:pt x="78140" y="8992"/>
                    <a:pt x="103237" y="0"/>
                    <a:pt x="154285" y="0"/>
                  </a:cubicBezTo>
                  <a:lnTo>
                    <a:pt x="354674" y="0"/>
                  </a:lnTo>
                  <a:cubicBezTo>
                    <a:pt x="410855" y="0"/>
                    <a:pt x="443937" y="10033"/>
                    <a:pt x="463900" y="30951"/>
                  </a:cubicBezTo>
                  <a:cubicBezTo>
                    <a:pt x="488996" y="55844"/>
                    <a:pt x="496981" y="84807"/>
                    <a:pt x="496981" y="177565"/>
                  </a:cubicBezTo>
                  <a:lnTo>
                    <a:pt x="496981" y="548692"/>
                  </a:lnTo>
                  <a:lnTo>
                    <a:pt x="343647" y="548692"/>
                  </a:lnTo>
                  <a:lnTo>
                    <a:pt x="343647" y="485843"/>
                  </a:lnTo>
                  <a:cubicBezTo>
                    <a:pt x="277104" y="539700"/>
                    <a:pt x="253529" y="549733"/>
                    <a:pt x="204382" y="549733"/>
                  </a:cubicBezTo>
                  <a:lnTo>
                    <a:pt x="129284" y="549733"/>
                  </a:lnTo>
                  <a:cubicBezTo>
                    <a:pt x="80137" y="549733"/>
                    <a:pt x="54090" y="543770"/>
                    <a:pt x="32131" y="521337"/>
                  </a:cubicBezTo>
                  <a:cubicBezTo>
                    <a:pt x="13119" y="502407"/>
                    <a:pt x="0" y="470415"/>
                    <a:pt x="0" y="398291"/>
                  </a:cubicBezTo>
                  <a:cubicBezTo>
                    <a:pt x="0" y="330426"/>
                    <a:pt x="10076" y="288591"/>
                    <a:pt x="34127" y="264644"/>
                  </a:cubicBezTo>
                  <a:cubicBezTo>
                    <a:pt x="58178" y="240697"/>
                    <a:pt x="91164" y="227730"/>
                    <a:pt x="190408" y="227730"/>
                  </a:cubicBezTo>
                  <a:cubicBezTo>
                    <a:pt x="241931" y="227853"/>
                    <a:pt x="293297" y="233406"/>
                    <a:pt x="343647" y="244294"/>
                  </a:cubicBezTo>
                  <a:lnTo>
                    <a:pt x="343647" y="195549"/>
                  </a:lnTo>
                  <a:cubicBezTo>
                    <a:pt x="343647" y="141692"/>
                    <a:pt x="340700" y="130713"/>
                    <a:pt x="333666" y="122762"/>
                  </a:cubicBezTo>
                  <a:cubicBezTo>
                    <a:pt x="326631" y="116705"/>
                    <a:pt x="316649" y="114812"/>
                    <a:pt x="293550" y="114812"/>
                  </a:cubicBezTo>
                  <a:lnTo>
                    <a:pt x="215409" y="114812"/>
                  </a:lnTo>
                  <a:cubicBezTo>
                    <a:pt x="194401" y="114812"/>
                    <a:pt x="183374" y="116705"/>
                    <a:pt x="177385" y="122762"/>
                  </a:cubicBezTo>
                  <a:cubicBezTo>
                    <a:pt x="169399" y="130713"/>
                    <a:pt x="168354" y="141692"/>
                    <a:pt x="166357" y="174631"/>
                  </a:cubicBezTo>
                  <a:lnTo>
                    <a:pt x="22054" y="174631"/>
                  </a:lnTo>
                  <a:cubicBezTo>
                    <a:pt x="23100" y="84807"/>
                    <a:pt x="33081" y="52910"/>
                    <a:pt x="56181" y="30951"/>
                  </a:cubicBezTo>
                  <a:close/>
                  <a:moveTo>
                    <a:pt x="343647" y="412016"/>
                  </a:moveTo>
                  <a:lnTo>
                    <a:pt x="343647" y="320015"/>
                  </a:lnTo>
                  <a:lnTo>
                    <a:pt x="242502" y="320015"/>
                  </a:lnTo>
                  <a:cubicBezTo>
                    <a:pt x="184419" y="320015"/>
                    <a:pt x="170350" y="323990"/>
                    <a:pt x="160369" y="333929"/>
                  </a:cubicBezTo>
                  <a:cubicBezTo>
                    <a:pt x="150387" y="343867"/>
                    <a:pt x="148296" y="355888"/>
                    <a:pt x="148296" y="381254"/>
                  </a:cubicBezTo>
                  <a:cubicBezTo>
                    <a:pt x="148296" y="409649"/>
                    <a:pt x="150292" y="424226"/>
                    <a:pt x="158372" y="432176"/>
                  </a:cubicBezTo>
                  <a:cubicBezTo>
                    <a:pt x="166452" y="440127"/>
                    <a:pt x="177385" y="441641"/>
                    <a:pt x="197443" y="441641"/>
                  </a:cubicBezTo>
                  <a:lnTo>
                    <a:pt x="240505" y="441641"/>
                  </a:lnTo>
                  <a:cubicBezTo>
                    <a:pt x="273016" y="440979"/>
                    <a:pt x="293550" y="437950"/>
                    <a:pt x="343647" y="412016"/>
                  </a:cubicBezTo>
                  <a:close/>
                </a:path>
              </a:pathLst>
            </a:custGeom>
            <a:grpFill/>
            <a:ln w="9506"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DB8646B-02E4-2647-9F07-86AA8E1715FC}"/>
                </a:ext>
              </a:extLst>
            </p:cNvPr>
            <p:cNvSpPr/>
            <p:nvPr/>
          </p:nvSpPr>
          <p:spPr>
            <a:xfrm>
              <a:off x="3943929" y="2448514"/>
              <a:ext cx="781879" cy="552666"/>
            </a:xfrm>
            <a:custGeom>
              <a:avLst/>
              <a:gdLst>
                <a:gd name="connsiteX0" fmla="*/ 154095 w 781879"/>
                <a:gd name="connsiteY0" fmla="*/ 1988 h 552666"/>
                <a:gd name="connsiteX1" fmla="*/ 219212 w 781879"/>
                <a:gd name="connsiteY1" fmla="*/ 382106 h 552666"/>
                <a:gd name="connsiteX2" fmla="*/ 229288 w 781879"/>
                <a:gd name="connsiteY2" fmla="*/ 382106 h 552666"/>
                <a:gd name="connsiteX3" fmla="*/ 308379 w 781879"/>
                <a:gd name="connsiteY3" fmla="*/ 36914 h 552666"/>
                <a:gd name="connsiteX4" fmla="*/ 360568 w 781879"/>
                <a:gd name="connsiteY4" fmla="*/ 0 h 552666"/>
                <a:gd name="connsiteX5" fmla="*/ 432624 w 781879"/>
                <a:gd name="connsiteY5" fmla="*/ 0 h 552666"/>
                <a:gd name="connsiteX6" fmla="*/ 483768 w 781879"/>
                <a:gd name="connsiteY6" fmla="*/ 36914 h 552666"/>
                <a:gd name="connsiteX7" fmla="*/ 564950 w 781879"/>
                <a:gd name="connsiteY7" fmla="*/ 382106 h 552666"/>
                <a:gd name="connsiteX8" fmla="*/ 574456 w 781879"/>
                <a:gd name="connsiteY8" fmla="*/ 382106 h 552666"/>
                <a:gd name="connsiteX9" fmla="*/ 637577 w 781879"/>
                <a:gd name="connsiteY9" fmla="*/ 1988 h 552666"/>
                <a:gd name="connsiteX10" fmla="*/ 781880 w 781879"/>
                <a:gd name="connsiteY10" fmla="*/ 1988 h 552666"/>
                <a:gd name="connsiteX11" fmla="*/ 667806 w 781879"/>
                <a:gd name="connsiteY11" fmla="*/ 515753 h 552666"/>
                <a:gd name="connsiteX12" fmla="*/ 616758 w 781879"/>
                <a:gd name="connsiteY12" fmla="*/ 552667 h 552666"/>
                <a:gd name="connsiteX13" fmla="*/ 515803 w 781879"/>
                <a:gd name="connsiteY13" fmla="*/ 552667 h 552666"/>
                <a:gd name="connsiteX14" fmla="*/ 463710 w 781879"/>
                <a:gd name="connsiteY14" fmla="*/ 515753 h 552666"/>
                <a:gd name="connsiteX15" fmla="*/ 395170 w 781879"/>
                <a:gd name="connsiteY15" fmla="*/ 218454 h 552666"/>
                <a:gd name="connsiteX16" fmla="*/ 386234 w 781879"/>
                <a:gd name="connsiteY16" fmla="*/ 218454 h 552666"/>
                <a:gd name="connsiteX17" fmla="*/ 318075 w 781879"/>
                <a:gd name="connsiteY17" fmla="*/ 515753 h 552666"/>
                <a:gd name="connsiteX18" fmla="*/ 265982 w 781879"/>
                <a:gd name="connsiteY18" fmla="*/ 552667 h 552666"/>
                <a:gd name="connsiteX19" fmla="*/ 165122 w 781879"/>
                <a:gd name="connsiteY19" fmla="*/ 552667 h 552666"/>
                <a:gd name="connsiteX20" fmla="*/ 114074 w 781879"/>
                <a:gd name="connsiteY20" fmla="*/ 515753 h 552666"/>
                <a:gd name="connsiteX21" fmla="*/ 0 w 781879"/>
                <a:gd name="connsiteY21" fmla="*/ 1988 h 55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1879" h="552666">
                  <a:moveTo>
                    <a:pt x="154095" y="1988"/>
                  </a:moveTo>
                  <a:lnTo>
                    <a:pt x="219212" y="382106"/>
                  </a:lnTo>
                  <a:lnTo>
                    <a:pt x="229288" y="382106"/>
                  </a:lnTo>
                  <a:lnTo>
                    <a:pt x="308379" y="36914"/>
                  </a:lnTo>
                  <a:cubicBezTo>
                    <a:pt x="314463" y="7004"/>
                    <a:pt x="329483" y="0"/>
                    <a:pt x="360568" y="0"/>
                  </a:cubicBezTo>
                  <a:lnTo>
                    <a:pt x="432624" y="0"/>
                  </a:lnTo>
                  <a:cubicBezTo>
                    <a:pt x="462759" y="0"/>
                    <a:pt x="476733" y="7004"/>
                    <a:pt x="483768" y="36914"/>
                  </a:cubicBezTo>
                  <a:lnTo>
                    <a:pt x="564950" y="382106"/>
                  </a:lnTo>
                  <a:lnTo>
                    <a:pt x="574456" y="382106"/>
                  </a:lnTo>
                  <a:lnTo>
                    <a:pt x="637577" y="1988"/>
                  </a:lnTo>
                  <a:lnTo>
                    <a:pt x="781880" y="1988"/>
                  </a:lnTo>
                  <a:lnTo>
                    <a:pt x="667806" y="515753"/>
                  </a:lnTo>
                  <a:cubicBezTo>
                    <a:pt x="659821" y="545757"/>
                    <a:pt x="646798" y="552667"/>
                    <a:pt x="616758" y="552667"/>
                  </a:cubicBezTo>
                  <a:lnTo>
                    <a:pt x="515803" y="552667"/>
                  </a:lnTo>
                  <a:cubicBezTo>
                    <a:pt x="484718" y="552667"/>
                    <a:pt x="470744" y="543202"/>
                    <a:pt x="463710" y="515753"/>
                  </a:cubicBezTo>
                  <a:lnTo>
                    <a:pt x="395170" y="218454"/>
                  </a:lnTo>
                  <a:lnTo>
                    <a:pt x="386234" y="218454"/>
                  </a:lnTo>
                  <a:lnTo>
                    <a:pt x="318075" y="515753"/>
                  </a:lnTo>
                  <a:cubicBezTo>
                    <a:pt x="311041" y="544716"/>
                    <a:pt x="296021" y="552667"/>
                    <a:pt x="265982" y="552667"/>
                  </a:cubicBezTo>
                  <a:lnTo>
                    <a:pt x="165122" y="552667"/>
                  </a:lnTo>
                  <a:cubicBezTo>
                    <a:pt x="135082" y="552667"/>
                    <a:pt x="122059" y="545757"/>
                    <a:pt x="114074" y="515753"/>
                  </a:cubicBezTo>
                  <a:lnTo>
                    <a:pt x="0" y="1988"/>
                  </a:lnTo>
                  <a:close/>
                </a:path>
              </a:pathLst>
            </a:custGeom>
            <a:grpFill/>
            <a:ln w="9506"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0875ED7-C12F-9840-A95E-FE6CA94CAD6F}"/>
                </a:ext>
              </a:extLst>
            </p:cNvPr>
            <p:cNvSpPr/>
            <p:nvPr/>
          </p:nvSpPr>
          <p:spPr>
            <a:xfrm>
              <a:off x="4784367" y="2262998"/>
              <a:ext cx="349635" cy="736195"/>
            </a:xfrm>
            <a:custGeom>
              <a:avLst/>
              <a:gdLst>
                <a:gd name="connsiteX0" fmla="*/ 83179 w 349635"/>
                <a:gd name="connsiteY0" fmla="*/ 736195 h 736195"/>
                <a:gd name="connsiteX1" fmla="*/ 83179 w 349635"/>
                <a:gd name="connsiteY1" fmla="*/ 307237 h 736195"/>
                <a:gd name="connsiteX2" fmla="*/ 0 w 349635"/>
                <a:gd name="connsiteY2" fmla="*/ 307237 h 736195"/>
                <a:gd name="connsiteX3" fmla="*/ 0 w 349635"/>
                <a:gd name="connsiteY3" fmla="*/ 187504 h 736195"/>
                <a:gd name="connsiteX4" fmla="*/ 83179 w 349635"/>
                <a:gd name="connsiteY4" fmla="*/ 187504 h 736195"/>
                <a:gd name="connsiteX5" fmla="*/ 83179 w 349635"/>
                <a:gd name="connsiteY5" fmla="*/ 161569 h 736195"/>
                <a:gd name="connsiteX6" fmla="*/ 115214 w 349635"/>
                <a:gd name="connsiteY6" fmla="*/ 33885 h 736195"/>
                <a:gd name="connsiteX7" fmla="*/ 223489 w 349635"/>
                <a:gd name="connsiteY7" fmla="*/ 0 h 736195"/>
                <a:gd name="connsiteX8" fmla="*/ 340700 w 349635"/>
                <a:gd name="connsiteY8" fmla="*/ 0 h 736195"/>
                <a:gd name="connsiteX9" fmla="*/ 340700 w 349635"/>
                <a:gd name="connsiteY9" fmla="*/ 115663 h 736195"/>
                <a:gd name="connsiteX10" fmla="*/ 275583 w 349635"/>
                <a:gd name="connsiteY10" fmla="*/ 115663 h 736195"/>
                <a:gd name="connsiteX11" fmla="*/ 243452 w 349635"/>
                <a:gd name="connsiteY11" fmla="*/ 122668 h 736195"/>
                <a:gd name="connsiteX12" fmla="*/ 236418 w 349635"/>
                <a:gd name="connsiteY12" fmla="*/ 166586 h 736195"/>
                <a:gd name="connsiteX13" fmla="*/ 236418 w 349635"/>
                <a:gd name="connsiteY13" fmla="*/ 188545 h 736195"/>
                <a:gd name="connsiteX14" fmla="*/ 349636 w 349635"/>
                <a:gd name="connsiteY14" fmla="*/ 188545 h 736195"/>
                <a:gd name="connsiteX15" fmla="*/ 349636 w 349635"/>
                <a:gd name="connsiteY15" fmla="*/ 307237 h 736195"/>
                <a:gd name="connsiteX16" fmla="*/ 237463 w 349635"/>
                <a:gd name="connsiteY16" fmla="*/ 307237 h 736195"/>
                <a:gd name="connsiteX17" fmla="*/ 237463 w 349635"/>
                <a:gd name="connsiteY17" fmla="*/ 736195 h 73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9635" h="736195">
                  <a:moveTo>
                    <a:pt x="83179" y="736195"/>
                  </a:moveTo>
                  <a:lnTo>
                    <a:pt x="83179" y="307237"/>
                  </a:lnTo>
                  <a:lnTo>
                    <a:pt x="0" y="307237"/>
                  </a:lnTo>
                  <a:lnTo>
                    <a:pt x="0" y="187504"/>
                  </a:lnTo>
                  <a:lnTo>
                    <a:pt x="83179" y="187504"/>
                  </a:lnTo>
                  <a:lnTo>
                    <a:pt x="83179" y="161569"/>
                  </a:lnTo>
                  <a:cubicBezTo>
                    <a:pt x="83179" y="92758"/>
                    <a:pt x="92685" y="56885"/>
                    <a:pt x="115214" y="33885"/>
                  </a:cubicBezTo>
                  <a:cubicBezTo>
                    <a:pt x="137744" y="10885"/>
                    <a:pt x="164361" y="0"/>
                    <a:pt x="223489" y="0"/>
                  </a:cubicBezTo>
                  <a:lnTo>
                    <a:pt x="340700" y="0"/>
                  </a:lnTo>
                  <a:lnTo>
                    <a:pt x="340700" y="115663"/>
                  </a:lnTo>
                  <a:lnTo>
                    <a:pt x="275583" y="115663"/>
                  </a:lnTo>
                  <a:cubicBezTo>
                    <a:pt x="255525" y="115663"/>
                    <a:pt x="249441" y="117746"/>
                    <a:pt x="243452" y="122668"/>
                  </a:cubicBezTo>
                  <a:cubicBezTo>
                    <a:pt x="237463" y="127589"/>
                    <a:pt x="236418" y="139705"/>
                    <a:pt x="236418" y="166586"/>
                  </a:cubicBezTo>
                  <a:lnTo>
                    <a:pt x="236418" y="188545"/>
                  </a:lnTo>
                  <a:lnTo>
                    <a:pt x="349636" y="188545"/>
                  </a:lnTo>
                  <a:lnTo>
                    <a:pt x="349636" y="307237"/>
                  </a:lnTo>
                  <a:lnTo>
                    <a:pt x="237463" y="307237"/>
                  </a:lnTo>
                  <a:lnTo>
                    <a:pt x="237463" y="736195"/>
                  </a:lnTo>
                  <a:close/>
                </a:path>
              </a:pathLst>
            </a:custGeom>
            <a:grpFill/>
            <a:ln w="9506"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C4BB771-3F94-B74B-87F4-FCBA556DF0A6}"/>
                </a:ext>
              </a:extLst>
            </p:cNvPr>
            <p:cNvSpPr/>
            <p:nvPr/>
          </p:nvSpPr>
          <p:spPr>
            <a:xfrm>
              <a:off x="5199215" y="2450502"/>
              <a:ext cx="505916" cy="548691"/>
            </a:xfrm>
            <a:custGeom>
              <a:avLst/>
              <a:gdLst>
                <a:gd name="connsiteX0" fmla="*/ 50002 w 505916"/>
                <a:gd name="connsiteY0" fmla="*/ 514807 h 548691"/>
                <a:gd name="connsiteX1" fmla="*/ 0 w 505916"/>
                <a:gd name="connsiteY1" fmla="*/ 274393 h 548691"/>
                <a:gd name="connsiteX2" fmla="*/ 50002 w 505916"/>
                <a:gd name="connsiteY2" fmla="*/ 32939 h 548691"/>
                <a:gd name="connsiteX3" fmla="*/ 159228 w 505916"/>
                <a:gd name="connsiteY3" fmla="*/ 0 h 548691"/>
                <a:gd name="connsiteX4" fmla="*/ 346594 w 505916"/>
                <a:gd name="connsiteY4" fmla="*/ 0 h 548691"/>
                <a:gd name="connsiteX5" fmla="*/ 455819 w 505916"/>
                <a:gd name="connsiteY5" fmla="*/ 32939 h 548691"/>
                <a:gd name="connsiteX6" fmla="*/ 505917 w 505916"/>
                <a:gd name="connsiteY6" fmla="*/ 274393 h 548691"/>
                <a:gd name="connsiteX7" fmla="*/ 455819 w 505916"/>
                <a:gd name="connsiteY7" fmla="*/ 514807 h 548691"/>
                <a:gd name="connsiteX8" fmla="*/ 346594 w 505916"/>
                <a:gd name="connsiteY8" fmla="*/ 548692 h 548691"/>
                <a:gd name="connsiteX9" fmla="*/ 159228 w 505916"/>
                <a:gd name="connsiteY9" fmla="*/ 548692 h 548691"/>
                <a:gd name="connsiteX10" fmla="*/ 50002 w 505916"/>
                <a:gd name="connsiteY10" fmla="*/ 514807 h 548691"/>
                <a:gd name="connsiteX11" fmla="*/ 165312 w 505916"/>
                <a:gd name="connsiteY11" fmla="*/ 417979 h 548691"/>
                <a:gd name="connsiteX12" fmla="*/ 205332 w 505916"/>
                <a:gd name="connsiteY12" fmla="*/ 428012 h 548691"/>
                <a:gd name="connsiteX13" fmla="*/ 300394 w 505916"/>
                <a:gd name="connsiteY13" fmla="*/ 428012 h 548691"/>
                <a:gd name="connsiteX14" fmla="*/ 340510 w 505916"/>
                <a:gd name="connsiteY14" fmla="*/ 417979 h 548691"/>
                <a:gd name="connsiteX15" fmla="*/ 353533 w 505916"/>
                <a:gd name="connsiteY15" fmla="*/ 274393 h 548691"/>
                <a:gd name="connsiteX16" fmla="*/ 340510 w 505916"/>
                <a:gd name="connsiteY16" fmla="*/ 129672 h 548691"/>
                <a:gd name="connsiteX17" fmla="*/ 300394 w 505916"/>
                <a:gd name="connsiteY17" fmla="*/ 120775 h 548691"/>
                <a:gd name="connsiteX18" fmla="*/ 205332 w 505916"/>
                <a:gd name="connsiteY18" fmla="*/ 120775 h 548691"/>
                <a:gd name="connsiteX19" fmla="*/ 165312 w 505916"/>
                <a:gd name="connsiteY19" fmla="*/ 129672 h 548691"/>
                <a:gd name="connsiteX20" fmla="*/ 152288 w 505916"/>
                <a:gd name="connsiteY20" fmla="*/ 274393 h 548691"/>
                <a:gd name="connsiteX21" fmla="*/ 165312 w 505916"/>
                <a:gd name="connsiteY21" fmla="*/ 417979 h 5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5916" h="548691">
                  <a:moveTo>
                    <a:pt x="50002" y="514807"/>
                  </a:moveTo>
                  <a:cubicBezTo>
                    <a:pt x="13974" y="478839"/>
                    <a:pt x="0" y="429053"/>
                    <a:pt x="0" y="274393"/>
                  </a:cubicBezTo>
                  <a:cubicBezTo>
                    <a:pt x="0" y="119733"/>
                    <a:pt x="13974" y="69852"/>
                    <a:pt x="50002" y="32939"/>
                  </a:cubicBezTo>
                  <a:cubicBezTo>
                    <a:pt x="73102" y="8992"/>
                    <a:pt x="103141" y="0"/>
                    <a:pt x="159228" y="0"/>
                  </a:cubicBezTo>
                  <a:lnTo>
                    <a:pt x="346594" y="0"/>
                  </a:lnTo>
                  <a:cubicBezTo>
                    <a:pt x="402680" y="0"/>
                    <a:pt x="432149" y="9465"/>
                    <a:pt x="455819" y="32939"/>
                  </a:cubicBezTo>
                  <a:cubicBezTo>
                    <a:pt x="491943" y="69852"/>
                    <a:pt x="505917" y="118787"/>
                    <a:pt x="505917" y="274393"/>
                  </a:cubicBezTo>
                  <a:cubicBezTo>
                    <a:pt x="505917" y="429999"/>
                    <a:pt x="491943" y="478839"/>
                    <a:pt x="455819" y="514807"/>
                  </a:cubicBezTo>
                  <a:cubicBezTo>
                    <a:pt x="431769" y="539700"/>
                    <a:pt x="402680" y="548692"/>
                    <a:pt x="346594" y="548692"/>
                  </a:cubicBezTo>
                  <a:lnTo>
                    <a:pt x="159228" y="548692"/>
                  </a:lnTo>
                  <a:cubicBezTo>
                    <a:pt x="103141" y="548692"/>
                    <a:pt x="74053" y="539700"/>
                    <a:pt x="50002" y="514807"/>
                  </a:cubicBezTo>
                  <a:close/>
                  <a:moveTo>
                    <a:pt x="165312" y="417979"/>
                  </a:moveTo>
                  <a:cubicBezTo>
                    <a:pt x="171301" y="426024"/>
                    <a:pt x="179286" y="428012"/>
                    <a:pt x="205332" y="428012"/>
                  </a:cubicBezTo>
                  <a:lnTo>
                    <a:pt x="300394" y="428012"/>
                  </a:lnTo>
                  <a:cubicBezTo>
                    <a:pt x="326441" y="428012"/>
                    <a:pt x="334521" y="424983"/>
                    <a:pt x="340510" y="417979"/>
                  </a:cubicBezTo>
                  <a:cubicBezTo>
                    <a:pt x="348495" y="410028"/>
                    <a:pt x="353533" y="392044"/>
                    <a:pt x="353533" y="274393"/>
                  </a:cubicBezTo>
                  <a:cubicBezTo>
                    <a:pt x="353533" y="156742"/>
                    <a:pt x="348495" y="138758"/>
                    <a:pt x="340510" y="129672"/>
                  </a:cubicBezTo>
                  <a:cubicBezTo>
                    <a:pt x="334521" y="122762"/>
                    <a:pt x="326441" y="120775"/>
                    <a:pt x="300394" y="120775"/>
                  </a:cubicBezTo>
                  <a:lnTo>
                    <a:pt x="205332" y="120775"/>
                  </a:lnTo>
                  <a:cubicBezTo>
                    <a:pt x="179286" y="120775"/>
                    <a:pt x="171301" y="122762"/>
                    <a:pt x="165312" y="129672"/>
                  </a:cubicBezTo>
                  <a:cubicBezTo>
                    <a:pt x="157231" y="139137"/>
                    <a:pt x="152288" y="156647"/>
                    <a:pt x="152288" y="274393"/>
                  </a:cubicBezTo>
                  <a:cubicBezTo>
                    <a:pt x="152288" y="392139"/>
                    <a:pt x="157041" y="410028"/>
                    <a:pt x="165312" y="417979"/>
                  </a:cubicBezTo>
                  <a:close/>
                </a:path>
              </a:pathLst>
            </a:custGeom>
            <a:grpFill/>
            <a:ln w="9506"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E906E62-AE21-8447-9A6D-D0B174CD8CC7}"/>
                </a:ext>
              </a:extLst>
            </p:cNvPr>
            <p:cNvSpPr/>
            <p:nvPr/>
          </p:nvSpPr>
          <p:spPr>
            <a:xfrm>
              <a:off x="5820346" y="2448893"/>
              <a:ext cx="343171" cy="550300"/>
            </a:xfrm>
            <a:custGeom>
              <a:avLst/>
              <a:gdLst>
                <a:gd name="connsiteX0" fmla="*/ 0 w 343171"/>
                <a:gd name="connsiteY0" fmla="*/ 550301 h 550300"/>
                <a:gd name="connsiteX1" fmla="*/ 0 w 343171"/>
                <a:gd name="connsiteY1" fmla="*/ 1325 h 550300"/>
                <a:gd name="connsiteX2" fmla="*/ 153809 w 343171"/>
                <a:gd name="connsiteY2" fmla="*/ 1325 h 550300"/>
                <a:gd name="connsiteX3" fmla="*/ 153809 w 343171"/>
                <a:gd name="connsiteY3" fmla="*/ 85186 h 550300"/>
                <a:gd name="connsiteX4" fmla="*/ 284043 w 343171"/>
                <a:gd name="connsiteY4" fmla="*/ 0 h 550300"/>
                <a:gd name="connsiteX5" fmla="*/ 343172 w 343171"/>
                <a:gd name="connsiteY5" fmla="*/ 0 h 550300"/>
                <a:gd name="connsiteX6" fmla="*/ 343172 w 343171"/>
                <a:gd name="connsiteY6" fmla="*/ 151252 h 550300"/>
                <a:gd name="connsiteX7" fmla="*/ 271971 w 343171"/>
                <a:gd name="connsiteY7" fmla="*/ 151252 h 550300"/>
                <a:gd name="connsiteX8" fmla="*/ 153809 w 343171"/>
                <a:gd name="connsiteY8" fmla="*/ 173211 h 550300"/>
                <a:gd name="connsiteX9" fmla="*/ 153809 w 343171"/>
                <a:gd name="connsiteY9" fmla="*/ 550301 h 55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3171" h="550300">
                  <a:moveTo>
                    <a:pt x="0" y="550301"/>
                  </a:moveTo>
                  <a:lnTo>
                    <a:pt x="0" y="1325"/>
                  </a:lnTo>
                  <a:lnTo>
                    <a:pt x="153809" y="1325"/>
                  </a:lnTo>
                  <a:lnTo>
                    <a:pt x="153809" y="85186"/>
                  </a:lnTo>
                  <a:cubicBezTo>
                    <a:pt x="210846" y="26313"/>
                    <a:pt x="239935" y="0"/>
                    <a:pt x="284043" y="0"/>
                  </a:cubicBezTo>
                  <a:lnTo>
                    <a:pt x="343172" y="0"/>
                  </a:lnTo>
                  <a:lnTo>
                    <a:pt x="343172" y="151252"/>
                  </a:lnTo>
                  <a:lnTo>
                    <a:pt x="271971" y="151252"/>
                  </a:lnTo>
                  <a:cubicBezTo>
                    <a:pt x="231451" y="149967"/>
                    <a:pt x="191135" y="157459"/>
                    <a:pt x="153809" y="173211"/>
                  </a:cubicBezTo>
                  <a:lnTo>
                    <a:pt x="153809" y="550301"/>
                  </a:lnTo>
                  <a:close/>
                </a:path>
              </a:pathLst>
            </a:custGeom>
            <a:grpFill/>
            <a:ln w="9506"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2F339B7-8065-3846-85BF-D72F2037F6F4}"/>
                </a:ext>
              </a:extLst>
            </p:cNvPr>
            <p:cNvSpPr/>
            <p:nvPr/>
          </p:nvSpPr>
          <p:spPr>
            <a:xfrm>
              <a:off x="6230821" y="2262998"/>
              <a:ext cx="508958" cy="737236"/>
            </a:xfrm>
            <a:custGeom>
              <a:avLst/>
              <a:gdLst>
                <a:gd name="connsiteX0" fmla="*/ 356005 w 508958"/>
                <a:gd name="connsiteY0" fmla="*/ 736195 h 737236"/>
                <a:gd name="connsiteX1" fmla="*/ 356005 w 508958"/>
                <a:gd name="connsiteY1" fmla="*/ 665396 h 737236"/>
                <a:gd name="connsiteX2" fmla="*/ 217691 w 508958"/>
                <a:gd name="connsiteY2" fmla="*/ 737236 h 737236"/>
                <a:gd name="connsiteX3" fmla="*/ 159608 w 508958"/>
                <a:gd name="connsiteY3" fmla="*/ 737236 h 737236"/>
                <a:gd name="connsiteX4" fmla="*/ 46390 w 508958"/>
                <a:gd name="connsiteY4" fmla="*/ 703257 h 737236"/>
                <a:gd name="connsiteX5" fmla="*/ 0 w 508958"/>
                <a:gd name="connsiteY5" fmla="*/ 461897 h 737236"/>
                <a:gd name="connsiteX6" fmla="*/ 50097 w 508958"/>
                <a:gd name="connsiteY6" fmla="*/ 220442 h 737236"/>
                <a:gd name="connsiteX7" fmla="*/ 161319 w 508958"/>
                <a:gd name="connsiteY7" fmla="*/ 186557 h 737236"/>
                <a:gd name="connsiteX8" fmla="*/ 221398 w 508958"/>
                <a:gd name="connsiteY8" fmla="*/ 186557 h 737236"/>
                <a:gd name="connsiteX9" fmla="*/ 355720 w 508958"/>
                <a:gd name="connsiteY9" fmla="*/ 249405 h 737236"/>
                <a:gd name="connsiteX10" fmla="*/ 355720 w 508958"/>
                <a:gd name="connsiteY10" fmla="*/ 0 h 737236"/>
                <a:gd name="connsiteX11" fmla="*/ 508959 w 508958"/>
                <a:gd name="connsiteY11" fmla="*/ 0 h 737236"/>
                <a:gd name="connsiteX12" fmla="*/ 508959 w 508958"/>
                <a:gd name="connsiteY12" fmla="*/ 736195 h 737236"/>
                <a:gd name="connsiteX13" fmla="*/ 356005 w 508958"/>
                <a:gd name="connsiteY13" fmla="*/ 591568 h 737236"/>
                <a:gd name="connsiteX14" fmla="*/ 356005 w 508958"/>
                <a:gd name="connsiteY14" fmla="*/ 330237 h 737236"/>
                <a:gd name="connsiteX15" fmla="*/ 275678 w 508958"/>
                <a:gd name="connsiteY15" fmla="*/ 308751 h 737236"/>
                <a:gd name="connsiteX16" fmla="*/ 220543 w 508958"/>
                <a:gd name="connsiteY16" fmla="*/ 308751 h 737236"/>
                <a:gd name="connsiteX17" fmla="*/ 170445 w 508958"/>
                <a:gd name="connsiteY17" fmla="*/ 321719 h 737236"/>
                <a:gd name="connsiteX18" fmla="*/ 152383 w 508958"/>
                <a:gd name="connsiteY18" fmla="*/ 462370 h 737236"/>
                <a:gd name="connsiteX19" fmla="*/ 171111 w 508958"/>
                <a:gd name="connsiteY19" fmla="*/ 602169 h 737236"/>
                <a:gd name="connsiteX20" fmla="*/ 221208 w 508958"/>
                <a:gd name="connsiteY20" fmla="*/ 614095 h 737236"/>
                <a:gd name="connsiteX21" fmla="*/ 271305 w 508958"/>
                <a:gd name="connsiteY21" fmla="*/ 614095 h 737236"/>
                <a:gd name="connsiteX22" fmla="*/ 356005 w 508958"/>
                <a:gd name="connsiteY22" fmla="*/ 591568 h 73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8958" h="737236">
                  <a:moveTo>
                    <a:pt x="356005" y="736195"/>
                  </a:moveTo>
                  <a:lnTo>
                    <a:pt x="356005" y="665396"/>
                  </a:lnTo>
                  <a:cubicBezTo>
                    <a:pt x="286800" y="725216"/>
                    <a:pt x="262845" y="737236"/>
                    <a:pt x="217691" y="737236"/>
                  </a:cubicBezTo>
                  <a:lnTo>
                    <a:pt x="159608" y="737236"/>
                  </a:lnTo>
                  <a:cubicBezTo>
                    <a:pt x="101525" y="737236"/>
                    <a:pt x="70441" y="727203"/>
                    <a:pt x="46390" y="703257"/>
                  </a:cubicBezTo>
                  <a:cubicBezTo>
                    <a:pt x="13309" y="670318"/>
                    <a:pt x="0" y="622519"/>
                    <a:pt x="0" y="461897"/>
                  </a:cubicBezTo>
                  <a:cubicBezTo>
                    <a:pt x="0" y="301274"/>
                    <a:pt x="16065" y="254422"/>
                    <a:pt x="50097" y="220442"/>
                  </a:cubicBezTo>
                  <a:cubicBezTo>
                    <a:pt x="74148" y="196495"/>
                    <a:pt x="106279" y="186557"/>
                    <a:pt x="161319" y="186557"/>
                  </a:cubicBezTo>
                  <a:lnTo>
                    <a:pt x="221398" y="186557"/>
                  </a:lnTo>
                  <a:cubicBezTo>
                    <a:pt x="267503" y="186557"/>
                    <a:pt x="292599" y="196022"/>
                    <a:pt x="355720" y="249405"/>
                  </a:cubicBezTo>
                  <a:lnTo>
                    <a:pt x="355720" y="0"/>
                  </a:lnTo>
                  <a:lnTo>
                    <a:pt x="508959" y="0"/>
                  </a:lnTo>
                  <a:lnTo>
                    <a:pt x="508959" y="736195"/>
                  </a:lnTo>
                  <a:close/>
                  <a:moveTo>
                    <a:pt x="356005" y="591568"/>
                  </a:moveTo>
                  <a:lnTo>
                    <a:pt x="356005" y="330237"/>
                  </a:lnTo>
                  <a:cubicBezTo>
                    <a:pt x="323969" y="315188"/>
                    <a:pt x="300869" y="308751"/>
                    <a:pt x="275678" y="308751"/>
                  </a:cubicBezTo>
                  <a:lnTo>
                    <a:pt x="220543" y="308751"/>
                  </a:lnTo>
                  <a:cubicBezTo>
                    <a:pt x="192024" y="308751"/>
                    <a:pt x="179476" y="312727"/>
                    <a:pt x="170445" y="321719"/>
                  </a:cubicBezTo>
                  <a:cubicBezTo>
                    <a:pt x="156376" y="334686"/>
                    <a:pt x="152383" y="357591"/>
                    <a:pt x="152383" y="462370"/>
                  </a:cubicBezTo>
                  <a:cubicBezTo>
                    <a:pt x="152383" y="567149"/>
                    <a:pt x="156566" y="588540"/>
                    <a:pt x="171111" y="602169"/>
                  </a:cubicBezTo>
                  <a:cubicBezTo>
                    <a:pt x="180141" y="611161"/>
                    <a:pt x="193165" y="614095"/>
                    <a:pt x="221208" y="614095"/>
                  </a:cubicBezTo>
                  <a:lnTo>
                    <a:pt x="271305" y="614095"/>
                  </a:lnTo>
                  <a:cubicBezTo>
                    <a:pt x="296877" y="614474"/>
                    <a:pt x="321878" y="607470"/>
                    <a:pt x="356005" y="591568"/>
                  </a:cubicBezTo>
                  <a:close/>
                </a:path>
              </a:pathLst>
            </a:custGeom>
            <a:grpFill/>
            <a:ln w="9506" cap="flat">
              <a:noFill/>
              <a:prstDash val="solid"/>
              <a:miter/>
            </a:ln>
          </p:spPr>
          <p:txBody>
            <a:bodyPr rtlCol="0" anchor="ctr"/>
            <a:lstStyle/>
            <a:p>
              <a:endParaRPr lang="en-US" dirty="0"/>
            </a:p>
          </p:txBody>
        </p:sp>
      </p:grpSp>
      <p:sp>
        <p:nvSpPr>
          <p:cNvPr id="18" name="Rectangle 7">
            <a:extLst>
              <a:ext uri="{FF2B5EF4-FFF2-40B4-BE49-F238E27FC236}">
                <a16:creationId xmlns:a16="http://schemas.microsoft.com/office/drawing/2014/main" id="{E1D0C6DA-8FD1-2840-B6E9-7EBAEDC8837A}"/>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926623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32" name="Picture Placeholder 8"/>
          <p:cNvSpPr>
            <a:spLocks noGrp="1"/>
          </p:cNvSpPr>
          <p:nvPr>
            <p:ph type="pic" sz="quarter" idx="13"/>
          </p:nvPr>
        </p:nvSpPr>
        <p:spPr>
          <a:xfrm>
            <a:off x="431800" y="1530049"/>
            <a:ext cx="2634343" cy="1472594"/>
          </a:xfrm>
          <a:custGeom>
            <a:avLst/>
            <a:gdLst>
              <a:gd name="connsiteX0" fmla="*/ 0 w 2117272"/>
              <a:gd name="connsiteY0" fmla="*/ 0 h 2117272"/>
              <a:gd name="connsiteX1" fmla="*/ 2117272 w 2117272"/>
              <a:gd name="connsiteY1" fmla="*/ 0 h 2117272"/>
              <a:gd name="connsiteX2" fmla="*/ 2117272 w 2117272"/>
              <a:gd name="connsiteY2" fmla="*/ 2117272 h 2117272"/>
              <a:gd name="connsiteX3" fmla="*/ 0 w 2117272"/>
              <a:gd name="connsiteY3" fmla="*/ 2117272 h 2117272"/>
            </a:gdLst>
            <a:ahLst/>
            <a:cxnLst>
              <a:cxn ang="0">
                <a:pos x="connsiteX0" y="connsiteY0"/>
              </a:cxn>
              <a:cxn ang="0">
                <a:pos x="connsiteX1" y="connsiteY1"/>
              </a:cxn>
              <a:cxn ang="0">
                <a:pos x="connsiteX2" y="connsiteY2"/>
              </a:cxn>
              <a:cxn ang="0">
                <a:pos x="connsiteX3" y="connsiteY3"/>
              </a:cxn>
            </a:cxnLst>
            <a:rect l="l" t="t" r="r" b="b"/>
            <a:pathLst>
              <a:path w="2117272" h="2117272">
                <a:moveTo>
                  <a:pt x="0" y="0"/>
                </a:moveTo>
                <a:lnTo>
                  <a:pt x="2117272" y="0"/>
                </a:lnTo>
                <a:lnTo>
                  <a:pt x="2117272" y="2117272"/>
                </a:lnTo>
                <a:lnTo>
                  <a:pt x="0" y="2117272"/>
                </a:lnTo>
                <a:close/>
              </a:path>
            </a:pathLst>
          </a:custGeom>
          <a:pattFill prst="solidDmnd">
            <a:fgClr>
              <a:schemeClr val="tx1">
                <a:lumMod val="10000"/>
                <a:lumOff val="90000"/>
              </a:schemeClr>
            </a:fgClr>
            <a:bgClr>
              <a:schemeClr val="bg1"/>
            </a:bgClr>
          </a:pattFill>
        </p:spPr>
        <p:txBody>
          <a:bodyPr rtlCol="0" anchor="ctr">
            <a:noAutofit/>
          </a:bodyPr>
          <a:lstStyle>
            <a:lvl1pPr marL="0" indent="0" algn="ctr">
              <a:buNone/>
              <a:defRPr sz="1400" i="1"/>
            </a:lvl1pPr>
          </a:lstStyle>
          <a:p>
            <a:pPr lvl="0"/>
            <a:endParaRPr lang="en-US" noProof="0"/>
          </a:p>
        </p:txBody>
      </p:sp>
      <p:sp>
        <p:nvSpPr>
          <p:cNvPr id="16" name="Picture Placeholder 8"/>
          <p:cNvSpPr>
            <a:spLocks noGrp="1"/>
          </p:cNvSpPr>
          <p:nvPr>
            <p:ph type="pic" sz="quarter" idx="14"/>
          </p:nvPr>
        </p:nvSpPr>
        <p:spPr>
          <a:xfrm>
            <a:off x="3067050" y="1530049"/>
            <a:ext cx="2634343" cy="1472594"/>
          </a:xfrm>
          <a:custGeom>
            <a:avLst/>
            <a:gdLst>
              <a:gd name="connsiteX0" fmla="*/ 0 w 2117272"/>
              <a:gd name="connsiteY0" fmla="*/ 0 h 2117272"/>
              <a:gd name="connsiteX1" fmla="*/ 2117272 w 2117272"/>
              <a:gd name="connsiteY1" fmla="*/ 0 h 2117272"/>
              <a:gd name="connsiteX2" fmla="*/ 2117272 w 2117272"/>
              <a:gd name="connsiteY2" fmla="*/ 2117272 h 2117272"/>
              <a:gd name="connsiteX3" fmla="*/ 0 w 2117272"/>
              <a:gd name="connsiteY3" fmla="*/ 2117272 h 2117272"/>
            </a:gdLst>
            <a:ahLst/>
            <a:cxnLst>
              <a:cxn ang="0">
                <a:pos x="connsiteX0" y="connsiteY0"/>
              </a:cxn>
              <a:cxn ang="0">
                <a:pos x="connsiteX1" y="connsiteY1"/>
              </a:cxn>
              <a:cxn ang="0">
                <a:pos x="connsiteX2" y="connsiteY2"/>
              </a:cxn>
              <a:cxn ang="0">
                <a:pos x="connsiteX3" y="connsiteY3"/>
              </a:cxn>
            </a:cxnLst>
            <a:rect l="l" t="t" r="r" b="b"/>
            <a:pathLst>
              <a:path w="2117272" h="2117272">
                <a:moveTo>
                  <a:pt x="0" y="0"/>
                </a:moveTo>
                <a:lnTo>
                  <a:pt x="2117272" y="0"/>
                </a:lnTo>
                <a:lnTo>
                  <a:pt x="2117272" y="2117272"/>
                </a:lnTo>
                <a:lnTo>
                  <a:pt x="0" y="2117272"/>
                </a:lnTo>
                <a:close/>
              </a:path>
            </a:pathLst>
          </a:custGeom>
          <a:pattFill prst="solidDmnd">
            <a:fgClr>
              <a:schemeClr val="tx1">
                <a:lumMod val="10000"/>
                <a:lumOff val="90000"/>
              </a:schemeClr>
            </a:fgClr>
            <a:bgClr>
              <a:schemeClr val="bg1"/>
            </a:bgClr>
          </a:pattFill>
        </p:spPr>
        <p:txBody>
          <a:bodyPr rtlCol="0" anchor="ctr">
            <a:noAutofit/>
          </a:bodyPr>
          <a:lstStyle>
            <a:lvl1pPr marL="0" indent="0" algn="ctr">
              <a:buNone/>
              <a:defRPr sz="1400" i="1"/>
            </a:lvl1pPr>
          </a:lstStyle>
          <a:p>
            <a:pPr lvl="0"/>
            <a:endParaRPr lang="en-US" noProof="0"/>
          </a:p>
        </p:txBody>
      </p:sp>
      <p:sp>
        <p:nvSpPr>
          <p:cNvPr id="17" name="Picture Placeholder 8"/>
          <p:cNvSpPr>
            <a:spLocks noGrp="1"/>
          </p:cNvSpPr>
          <p:nvPr>
            <p:ph type="pic" sz="quarter" idx="15"/>
          </p:nvPr>
        </p:nvSpPr>
        <p:spPr>
          <a:xfrm>
            <a:off x="5702301" y="1530049"/>
            <a:ext cx="2634343" cy="1472594"/>
          </a:xfrm>
          <a:custGeom>
            <a:avLst/>
            <a:gdLst>
              <a:gd name="connsiteX0" fmla="*/ 0 w 2117272"/>
              <a:gd name="connsiteY0" fmla="*/ 0 h 2117272"/>
              <a:gd name="connsiteX1" fmla="*/ 2117272 w 2117272"/>
              <a:gd name="connsiteY1" fmla="*/ 0 h 2117272"/>
              <a:gd name="connsiteX2" fmla="*/ 2117272 w 2117272"/>
              <a:gd name="connsiteY2" fmla="*/ 2117272 h 2117272"/>
              <a:gd name="connsiteX3" fmla="*/ 0 w 2117272"/>
              <a:gd name="connsiteY3" fmla="*/ 2117272 h 2117272"/>
            </a:gdLst>
            <a:ahLst/>
            <a:cxnLst>
              <a:cxn ang="0">
                <a:pos x="connsiteX0" y="connsiteY0"/>
              </a:cxn>
              <a:cxn ang="0">
                <a:pos x="connsiteX1" y="connsiteY1"/>
              </a:cxn>
              <a:cxn ang="0">
                <a:pos x="connsiteX2" y="connsiteY2"/>
              </a:cxn>
              <a:cxn ang="0">
                <a:pos x="connsiteX3" y="connsiteY3"/>
              </a:cxn>
            </a:cxnLst>
            <a:rect l="l" t="t" r="r" b="b"/>
            <a:pathLst>
              <a:path w="2117272" h="2117272">
                <a:moveTo>
                  <a:pt x="0" y="0"/>
                </a:moveTo>
                <a:lnTo>
                  <a:pt x="2117272" y="0"/>
                </a:lnTo>
                <a:lnTo>
                  <a:pt x="2117272" y="2117272"/>
                </a:lnTo>
                <a:lnTo>
                  <a:pt x="0" y="2117272"/>
                </a:lnTo>
                <a:close/>
              </a:path>
            </a:pathLst>
          </a:custGeom>
          <a:pattFill prst="solidDmnd">
            <a:fgClr>
              <a:schemeClr val="tx1">
                <a:lumMod val="10000"/>
                <a:lumOff val="90000"/>
              </a:schemeClr>
            </a:fgClr>
            <a:bgClr>
              <a:schemeClr val="bg1"/>
            </a:bgClr>
          </a:pattFill>
        </p:spPr>
        <p:txBody>
          <a:bodyPr rtlCol="0" anchor="ctr">
            <a:noAutofit/>
          </a:bodyPr>
          <a:lstStyle>
            <a:lvl1pPr marL="0" indent="0" algn="ctr">
              <a:buNone/>
              <a:defRPr sz="1400" i="1"/>
            </a:lvl1pPr>
          </a:lstStyle>
          <a:p>
            <a:pPr lvl="0"/>
            <a:endParaRPr lang="en-US" noProof="0"/>
          </a:p>
        </p:txBody>
      </p:sp>
      <p:sp>
        <p:nvSpPr>
          <p:cNvPr id="8" name="Title Placeholder 1"/>
          <p:cNvSpPr>
            <a:spLocks noGrp="1"/>
          </p:cNvSpPr>
          <p:nvPr>
            <p:ph type="title"/>
          </p:nvPr>
        </p:nvSpPr>
        <p:spPr>
          <a:xfrm>
            <a:off x="347471" y="296256"/>
            <a:ext cx="8200669" cy="689862"/>
          </a:xfrm>
          <a:prstGeom prst="rect">
            <a:avLst/>
          </a:prstGeom>
        </p:spPr>
        <p:txBody>
          <a:bodyPr rtlCol="0" anchor="t">
            <a:normAutofit/>
          </a:bodyPr>
          <a:lstStyle>
            <a:lvl1pPr>
              <a:defRPr sz="3000" baseline="0">
                <a:solidFill>
                  <a:srgbClr val="0071CE"/>
                </a:solidFill>
              </a:defRPr>
            </a:lvl1pPr>
          </a:lstStyle>
          <a:p>
            <a:r>
              <a:rPr lang="en-US" dirty="0"/>
              <a:t>Click to edit Master title style</a:t>
            </a:r>
          </a:p>
        </p:txBody>
      </p:sp>
      <p:sp>
        <p:nvSpPr>
          <p:cNvPr id="9" name="Text Placeholder 3">
            <a:extLst>
              <a:ext uri="{FF2B5EF4-FFF2-40B4-BE49-F238E27FC236}">
                <a16:creationId xmlns:a16="http://schemas.microsoft.com/office/drawing/2014/main" id="{0514050B-DED6-423C-ACA6-8431C4DD5901}"/>
              </a:ext>
            </a:extLst>
          </p:cNvPr>
          <p:cNvSpPr>
            <a:spLocks noGrp="1"/>
          </p:cNvSpPr>
          <p:nvPr>
            <p:ph type="body" sz="quarter" idx="10"/>
          </p:nvPr>
        </p:nvSpPr>
        <p:spPr>
          <a:xfrm>
            <a:off x="347471" y="996114"/>
            <a:ext cx="8200669" cy="390473"/>
          </a:xfrm>
          <a:prstGeom prst="rect">
            <a:avLst/>
          </a:prstGeom>
        </p:spPr>
        <p:txBody>
          <a:bodyPr/>
          <a:lstStyle>
            <a:lvl1pPr marL="0" indent="0">
              <a:buNone/>
              <a:defRPr sz="1800">
                <a:solidFill>
                  <a:schemeClr val="accent1"/>
                </a:solidFill>
              </a:defRPr>
            </a:lvl1pPr>
            <a:lvl2pPr marL="342900" indent="0">
              <a:buNone/>
              <a:defRPr/>
            </a:lvl2pPr>
          </a:lstStyle>
          <a:p>
            <a:pPr lvl="0"/>
            <a:r>
              <a:rPr lang="en-US" dirty="0"/>
              <a:t>Edit Master text styles</a:t>
            </a:r>
          </a:p>
        </p:txBody>
      </p:sp>
      <p:sp>
        <p:nvSpPr>
          <p:cNvPr id="10" name="Rectangle 7">
            <a:extLst>
              <a:ext uri="{FF2B5EF4-FFF2-40B4-BE49-F238E27FC236}">
                <a16:creationId xmlns:a16="http://schemas.microsoft.com/office/drawing/2014/main" id="{C5357622-2ACD-5C4D-8667-299A8E85B18C}"/>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8593856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0" y="0"/>
            <a:ext cx="9144000" cy="5143500"/>
          </a:xfrm>
          <a:prstGeom prst="rect">
            <a:avLst/>
          </a:prstGeom>
          <a:pattFill prst="solidDmnd">
            <a:fgClr>
              <a:schemeClr val="tx1">
                <a:lumMod val="10000"/>
                <a:lumOff val="90000"/>
              </a:schemeClr>
            </a:fgClr>
            <a:bgClr>
              <a:schemeClr val="bg1"/>
            </a:bgClr>
          </a:pattFill>
        </p:spPr>
        <p:txBody>
          <a:bodyPr rtlCol="0" anchor="ctr">
            <a:normAutofit/>
          </a:bodyPr>
          <a:lstStyle>
            <a:lvl1pPr marL="0" indent="0" algn="ctr">
              <a:buNone/>
              <a:defRPr sz="1200" i="1"/>
            </a:lvl1pPr>
          </a:lstStyle>
          <a:p>
            <a:pPr lvl="0"/>
            <a:endParaRPr lang="en-US" noProof="0"/>
          </a:p>
        </p:txBody>
      </p:sp>
      <p:sp>
        <p:nvSpPr>
          <p:cNvPr id="2" name="Title 1">
            <a:extLst>
              <a:ext uri="{FF2B5EF4-FFF2-40B4-BE49-F238E27FC236}">
                <a16:creationId xmlns:a16="http://schemas.microsoft.com/office/drawing/2014/main" id="{83D8862C-C00F-430C-9873-2854BB4F7AB0}"/>
              </a:ext>
            </a:extLst>
          </p:cNvPr>
          <p:cNvSpPr>
            <a:spLocks noGrp="1"/>
          </p:cNvSpPr>
          <p:nvPr>
            <p:ph type="title"/>
          </p:nvPr>
        </p:nvSpPr>
        <p:spPr/>
        <p:txBody>
          <a:bodyPr/>
          <a:lstStyle/>
          <a:p>
            <a:r>
              <a:rPr lang="en-US"/>
              <a:t>Click to edit Master title style</a:t>
            </a:r>
          </a:p>
        </p:txBody>
      </p:sp>
      <p:sp>
        <p:nvSpPr>
          <p:cNvPr id="5" name="Rectangle 7">
            <a:extLst>
              <a:ext uri="{FF2B5EF4-FFF2-40B4-BE49-F238E27FC236}">
                <a16:creationId xmlns:a16="http://schemas.microsoft.com/office/drawing/2014/main" id="{7EB17643-060D-E840-95AB-51A7A9AAC5A3}"/>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153875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Title Image Right">
    <p:spTree>
      <p:nvGrpSpPr>
        <p:cNvPr id="1" name=""/>
        <p:cNvGrpSpPr/>
        <p:nvPr/>
      </p:nvGrpSpPr>
      <p:grpSpPr>
        <a:xfrm>
          <a:off x="0" y="0"/>
          <a:ext cx="0" cy="0"/>
          <a:chOff x="0" y="0"/>
          <a:chExt cx="0" cy="0"/>
        </a:xfrm>
      </p:grpSpPr>
      <p:sp>
        <p:nvSpPr>
          <p:cNvPr id="29" name="Picture Placeholder 28">
            <a:extLst>
              <a:ext uri="{FF2B5EF4-FFF2-40B4-BE49-F238E27FC236}">
                <a16:creationId xmlns:a16="http://schemas.microsoft.com/office/drawing/2014/main" id="{6BE126C0-1888-451A-8FB5-141AF9F37E4A}"/>
              </a:ext>
            </a:extLst>
          </p:cNvPr>
          <p:cNvSpPr>
            <a:spLocks noGrp="1"/>
          </p:cNvSpPr>
          <p:nvPr>
            <p:ph type="pic" sz="quarter" idx="19"/>
          </p:nvPr>
        </p:nvSpPr>
        <p:spPr>
          <a:xfrm>
            <a:off x="0" y="0"/>
            <a:ext cx="9144000" cy="5143500"/>
          </a:xfrm>
          <a:prstGeom prst="rect">
            <a:avLst/>
          </a:prstGeom>
          <a:pattFill prst="smCheck">
            <a:fgClr>
              <a:schemeClr val="tx1">
                <a:lumMod val="20000"/>
                <a:lumOff val="80000"/>
              </a:schemeClr>
            </a:fgClr>
            <a:bgClr>
              <a:schemeClr val="bg1"/>
            </a:bgClr>
          </a:pattFill>
        </p:spPr>
        <p:txBody>
          <a:bodyPr anchor="ctr"/>
          <a:lstStyle>
            <a:lvl1pPr marL="0" indent="0" algn="r">
              <a:buNone/>
              <a:defRPr sz="1000" i="1"/>
            </a:lvl1pPr>
          </a:lstStyle>
          <a:p>
            <a:endParaRPr lang="en-US" dirty="0"/>
          </a:p>
        </p:txBody>
      </p:sp>
      <p:sp>
        <p:nvSpPr>
          <p:cNvPr id="5" name="Title 4">
            <a:extLst>
              <a:ext uri="{FF2B5EF4-FFF2-40B4-BE49-F238E27FC236}">
                <a16:creationId xmlns:a16="http://schemas.microsoft.com/office/drawing/2014/main" id="{2D8CEFCC-BF22-4A0C-B187-BEF7B5C1D7B8}"/>
              </a:ext>
            </a:extLst>
          </p:cNvPr>
          <p:cNvSpPr>
            <a:spLocks noGrp="1"/>
          </p:cNvSpPr>
          <p:nvPr>
            <p:ph type="title"/>
          </p:nvPr>
        </p:nvSpPr>
        <p:spPr>
          <a:xfrm>
            <a:off x="347472" y="1540239"/>
            <a:ext cx="3714862" cy="813520"/>
          </a:xfrm>
        </p:spPr>
        <p:txBody>
          <a:bodyPr anchor="ctr"/>
          <a:lstStyle>
            <a:lvl1pPr>
              <a:defRPr>
                <a:solidFill>
                  <a:schemeClr val="bg1"/>
                </a:solidFill>
              </a:defRPr>
            </a:lvl1pPr>
          </a:lstStyle>
          <a:p>
            <a:r>
              <a:rPr lang="en-US" dirty="0"/>
              <a:t>Click to edit Master title style</a:t>
            </a:r>
          </a:p>
        </p:txBody>
      </p:sp>
      <p:sp>
        <p:nvSpPr>
          <p:cNvPr id="9" name="Text Placeholder 8">
            <a:extLst>
              <a:ext uri="{FF2B5EF4-FFF2-40B4-BE49-F238E27FC236}">
                <a16:creationId xmlns:a16="http://schemas.microsoft.com/office/drawing/2014/main" id="{9D0F21E2-081F-41A0-8660-58F870835C51}"/>
              </a:ext>
            </a:extLst>
          </p:cNvPr>
          <p:cNvSpPr>
            <a:spLocks noGrp="1"/>
          </p:cNvSpPr>
          <p:nvPr>
            <p:ph type="body" sz="quarter" idx="20" hasCustomPrompt="1"/>
          </p:nvPr>
        </p:nvSpPr>
        <p:spPr>
          <a:xfrm>
            <a:off x="347472" y="2428875"/>
            <a:ext cx="3714862" cy="903288"/>
          </a:xfrm>
          <a:prstGeom prst="rect">
            <a:avLst/>
          </a:prstGeom>
        </p:spPr>
        <p:txBody>
          <a:bodyPr/>
          <a:lstStyle>
            <a:lvl1pPr marL="0" indent="0">
              <a:buNone/>
              <a:defRPr sz="1800">
                <a:solidFill>
                  <a:schemeClr val="bg1"/>
                </a:solidFill>
              </a:defRPr>
            </a:lvl1pPr>
            <a:lvl2pPr marL="342900" indent="0">
              <a:buNone/>
              <a:defRPr sz="1800"/>
            </a:lvl2pPr>
            <a:lvl3pPr>
              <a:defRPr sz="1800"/>
            </a:lvl3pPr>
            <a:lvl4pPr>
              <a:defRPr sz="1800"/>
            </a:lvl4pPr>
            <a:lvl5pPr>
              <a:defRPr sz="1800"/>
            </a:lvl5pPr>
          </a:lstStyle>
          <a:p>
            <a:pPr lvl="0"/>
            <a:r>
              <a:rPr lang="en-US" dirty="0"/>
              <a:t>Subtitle</a:t>
            </a:r>
          </a:p>
        </p:txBody>
      </p:sp>
      <p:sp>
        <p:nvSpPr>
          <p:cNvPr id="7" name="Rectangle 7">
            <a:extLst>
              <a:ext uri="{FF2B5EF4-FFF2-40B4-BE49-F238E27FC236}">
                <a16:creationId xmlns:a16="http://schemas.microsoft.com/office/drawing/2014/main" id="{514A8639-7755-D842-88C0-6BB48A4FE3AB}"/>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67176056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Full Slide Image">
    <p:spTree>
      <p:nvGrpSpPr>
        <p:cNvPr id="1" name=""/>
        <p:cNvGrpSpPr/>
        <p:nvPr/>
      </p:nvGrpSpPr>
      <p:grpSpPr>
        <a:xfrm>
          <a:off x="0" y="0"/>
          <a:ext cx="0" cy="0"/>
          <a:chOff x="0" y="0"/>
          <a:chExt cx="0" cy="0"/>
        </a:xfrm>
      </p:grpSpPr>
      <p:sp>
        <p:nvSpPr>
          <p:cNvPr id="29" name="Picture Placeholder 28">
            <a:extLst>
              <a:ext uri="{FF2B5EF4-FFF2-40B4-BE49-F238E27FC236}">
                <a16:creationId xmlns:a16="http://schemas.microsoft.com/office/drawing/2014/main" id="{6BE126C0-1888-451A-8FB5-141AF9F37E4A}"/>
              </a:ext>
            </a:extLst>
          </p:cNvPr>
          <p:cNvSpPr>
            <a:spLocks noGrp="1"/>
          </p:cNvSpPr>
          <p:nvPr>
            <p:ph type="pic" sz="quarter" idx="19"/>
          </p:nvPr>
        </p:nvSpPr>
        <p:spPr>
          <a:xfrm>
            <a:off x="0" y="0"/>
            <a:ext cx="9144000" cy="5143500"/>
          </a:xfrm>
          <a:prstGeom prst="rect">
            <a:avLst/>
          </a:prstGeom>
          <a:pattFill prst="smCheck">
            <a:fgClr>
              <a:schemeClr val="tx1">
                <a:lumMod val="20000"/>
                <a:lumOff val="80000"/>
              </a:schemeClr>
            </a:fgClr>
            <a:bgClr>
              <a:schemeClr val="bg1"/>
            </a:bgClr>
          </a:pattFill>
        </p:spPr>
        <p:txBody>
          <a:bodyPr anchor="ctr"/>
          <a:lstStyle>
            <a:lvl1pPr marL="0" indent="0" algn="ctr">
              <a:buNone/>
              <a:defRPr sz="1000" i="1"/>
            </a:lvl1pPr>
          </a:lstStyle>
          <a:p>
            <a:endParaRPr lang="en-US" dirty="0"/>
          </a:p>
        </p:txBody>
      </p:sp>
      <p:sp>
        <p:nvSpPr>
          <p:cNvPr id="5" name="Rectangle 7">
            <a:extLst>
              <a:ext uri="{FF2B5EF4-FFF2-40B4-BE49-F238E27FC236}">
                <a16:creationId xmlns:a16="http://schemas.microsoft.com/office/drawing/2014/main" id="{8947D3B0-62D8-6042-A14E-EFDFF6B41A34}"/>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6895162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amp; Image">
    <p:spTree>
      <p:nvGrpSpPr>
        <p:cNvPr id="1" name=""/>
        <p:cNvGrpSpPr/>
        <p:nvPr/>
      </p:nvGrpSpPr>
      <p:grpSpPr>
        <a:xfrm>
          <a:off x="0" y="0"/>
          <a:ext cx="0" cy="0"/>
          <a:chOff x="0" y="0"/>
          <a:chExt cx="0" cy="0"/>
        </a:xfrm>
      </p:grpSpPr>
      <p:sp>
        <p:nvSpPr>
          <p:cNvPr id="6" name="Picture Placeholder 6"/>
          <p:cNvSpPr>
            <a:spLocks noGrp="1"/>
          </p:cNvSpPr>
          <p:nvPr>
            <p:ph type="pic" sz="quarter" idx="10"/>
          </p:nvPr>
        </p:nvSpPr>
        <p:spPr>
          <a:xfrm>
            <a:off x="4264121" y="0"/>
            <a:ext cx="4364182" cy="5143500"/>
          </a:xfrm>
          <a:prstGeom prst="rect">
            <a:avLst/>
          </a:prstGeom>
          <a:pattFill prst="solidDmnd">
            <a:fgClr>
              <a:schemeClr val="tx1">
                <a:lumMod val="10000"/>
                <a:lumOff val="90000"/>
              </a:schemeClr>
            </a:fgClr>
            <a:bgClr>
              <a:schemeClr val="bg1"/>
            </a:bgClr>
          </a:pattFill>
        </p:spPr>
        <p:txBody>
          <a:bodyPr rtlCol="0" anchor="ctr">
            <a:normAutofit/>
          </a:bodyPr>
          <a:lstStyle>
            <a:lvl1pPr algn="ctr">
              <a:defRPr sz="1200"/>
            </a:lvl1pPr>
          </a:lstStyle>
          <a:p>
            <a:pPr lvl="0"/>
            <a:endParaRPr lang="en-US" noProof="0"/>
          </a:p>
        </p:txBody>
      </p:sp>
      <p:sp>
        <p:nvSpPr>
          <p:cNvPr id="7" name="Title Placeholder 1"/>
          <p:cNvSpPr>
            <a:spLocks noGrp="1"/>
          </p:cNvSpPr>
          <p:nvPr>
            <p:ph type="title"/>
          </p:nvPr>
        </p:nvSpPr>
        <p:spPr>
          <a:xfrm>
            <a:off x="347472" y="296256"/>
            <a:ext cx="3585680" cy="912168"/>
          </a:xfrm>
          <a:prstGeom prst="rect">
            <a:avLst/>
          </a:prstGeom>
        </p:spPr>
        <p:txBody>
          <a:bodyPr rtlCol="0" anchor="t">
            <a:normAutofit/>
          </a:bodyPr>
          <a:lstStyle>
            <a:lvl1pPr>
              <a:defRPr sz="3000" baseline="0">
                <a:solidFill>
                  <a:srgbClr val="0071CE"/>
                </a:solidFill>
              </a:defRPr>
            </a:lvl1pPr>
          </a:lstStyle>
          <a:p>
            <a:r>
              <a:rPr lang="en-US" dirty="0"/>
              <a:t>Click to edit Master title style</a:t>
            </a:r>
          </a:p>
        </p:txBody>
      </p:sp>
      <p:sp>
        <p:nvSpPr>
          <p:cNvPr id="8" name="Text Placeholder 3">
            <a:extLst>
              <a:ext uri="{FF2B5EF4-FFF2-40B4-BE49-F238E27FC236}">
                <a16:creationId xmlns:a16="http://schemas.microsoft.com/office/drawing/2014/main" id="{0514050B-DED6-423C-ACA6-8431C4DD5901}"/>
              </a:ext>
            </a:extLst>
          </p:cNvPr>
          <p:cNvSpPr>
            <a:spLocks noGrp="1"/>
          </p:cNvSpPr>
          <p:nvPr>
            <p:ph type="body" sz="quarter" idx="11"/>
          </p:nvPr>
        </p:nvSpPr>
        <p:spPr>
          <a:xfrm>
            <a:off x="347472" y="1219326"/>
            <a:ext cx="3585680" cy="390473"/>
          </a:xfrm>
          <a:prstGeom prst="rect">
            <a:avLst/>
          </a:prstGeom>
        </p:spPr>
        <p:txBody>
          <a:bodyPr/>
          <a:lstStyle>
            <a:lvl1pPr marL="0" indent="0">
              <a:buNone/>
              <a:defRPr sz="1800">
                <a:solidFill>
                  <a:schemeClr val="accent1"/>
                </a:solidFill>
              </a:defRPr>
            </a:lvl1pPr>
            <a:lvl2pPr marL="342900" indent="0">
              <a:buNone/>
              <a:defRPr/>
            </a:lvl2pPr>
          </a:lstStyle>
          <a:p>
            <a:pPr lvl="0"/>
            <a:r>
              <a:rPr lang="en-US" dirty="0"/>
              <a:t>Edit Master text styles</a:t>
            </a:r>
          </a:p>
        </p:txBody>
      </p:sp>
      <p:sp>
        <p:nvSpPr>
          <p:cNvPr id="10" name="Text Placeholder 6">
            <a:extLst>
              <a:ext uri="{FF2B5EF4-FFF2-40B4-BE49-F238E27FC236}">
                <a16:creationId xmlns:a16="http://schemas.microsoft.com/office/drawing/2014/main" id="{5EF92D58-F92A-4A5D-B200-C8D6E89E3BD3}"/>
              </a:ext>
            </a:extLst>
          </p:cNvPr>
          <p:cNvSpPr>
            <a:spLocks noGrp="1"/>
          </p:cNvSpPr>
          <p:nvPr>
            <p:ph type="body" sz="quarter" idx="12" hasCustomPrompt="1"/>
          </p:nvPr>
        </p:nvSpPr>
        <p:spPr>
          <a:xfrm>
            <a:off x="360362" y="1754187"/>
            <a:ext cx="3565093" cy="2251933"/>
          </a:xfrm>
          <a:prstGeom prst="rect">
            <a:avLst/>
          </a:prstGeom>
        </p:spPr>
        <p:txBody>
          <a:bodyPr/>
          <a:lstStyle>
            <a:lvl1pPr marL="0" indent="0">
              <a:buNone/>
              <a:defRPr sz="1400" b="0"/>
            </a:lvl1pPr>
            <a:lvl2pPr marL="0" indent="0">
              <a:spcBef>
                <a:spcPts val="1200"/>
              </a:spcBef>
              <a:buFontTx/>
              <a:buNone/>
              <a:defRPr sz="1400"/>
            </a:lvl2pPr>
          </a:lstStyle>
          <a:p>
            <a:pPr lvl="0"/>
            <a:r>
              <a:rPr lang="en-US" dirty="0"/>
              <a:t>Content</a:t>
            </a:r>
          </a:p>
        </p:txBody>
      </p:sp>
      <p:sp>
        <p:nvSpPr>
          <p:cNvPr id="9" name="Rectangle 7">
            <a:extLst>
              <a:ext uri="{FF2B5EF4-FFF2-40B4-BE49-F238E27FC236}">
                <a16:creationId xmlns:a16="http://schemas.microsoft.com/office/drawing/2014/main" id="{E200882E-FCBF-2841-B65F-D93ED69EE7B1}"/>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00220842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Logos Only">
    <p:spTree>
      <p:nvGrpSpPr>
        <p:cNvPr id="1" name=""/>
        <p:cNvGrpSpPr/>
        <p:nvPr/>
      </p:nvGrpSpPr>
      <p:grpSpPr>
        <a:xfrm>
          <a:off x="0" y="0"/>
          <a:ext cx="0" cy="0"/>
          <a:chOff x="0" y="0"/>
          <a:chExt cx="0" cy="0"/>
        </a:xfrm>
      </p:grpSpPr>
      <p:sp>
        <p:nvSpPr>
          <p:cNvPr id="3" name="Rectangle 7">
            <a:extLst>
              <a:ext uri="{FF2B5EF4-FFF2-40B4-BE49-F238E27FC236}">
                <a16:creationId xmlns:a16="http://schemas.microsoft.com/office/drawing/2014/main" id="{31FBD7A9-1F85-5F48-88F7-63C0D1C2FBBB}"/>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4647060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amp; 5 images">
    <p:spTree>
      <p:nvGrpSpPr>
        <p:cNvPr id="1" name=""/>
        <p:cNvGrpSpPr/>
        <p:nvPr/>
      </p:nvGrpSpPr>
      <p:grpSpPr>
        <a:xfrm>
          <a:off x="0" y="0"/>
          <a:ext cx="0" cy="0"/>
          <a:chOff x="0" y="0"/>
          <a:chExt cx="0" cy="0"/>
        </a:xfrm>
      </p:grpSpPr>
      <p:sp>
        <p:nvSpPr>
          <p:cNvPr id="6" name="Picture Placeholder 8"/>
          <p:cNvSpPr>
            <a:spLocks noGrp="1"/>
          </p:cNvSpPr>
          <p:nvPr>
            <p:ph type="pic" sz="quarter" idx="13"/>
          </p:nvPr>
        </p:nvSpPr>
        <p:spPr>
          <a:xfrm>
            <a:off x="2" y="1851934"/>
            <a:ext cx="1820335" cy="1439636"/>
          </a:xfrm>
          <a:custGeom>
            <a:avLst/>
            <a:gdLst>
              <a:gd name="connsiteX0" fmla="*/ 0 w 2117272"/>
              <a:gd name="connsiteY0" fmla="*/ 0 h 2117272"/>
              <a:gd name="connsiteX1" fmla="*/ 2117272 w 2117272"/>
              <a:gd name="connsiteY1" fmla="*/ 0 h 2117272"/>
              <a:gd name="connsiteX2" fmla="*/ 2117272 w 2117272"/>
              <a:gd name="connsiteY2" fmla="*/ 2117272 h 2117272"/>
              <a:gd name="connsiteX3" fmla="*/ 0 w 2117272"/>
              <a:gd name="connsiteY3" fmla="*/ 2117272 h 2117272"/>
            </a:gdLst>
            <a:ahLst/>
            <a:cxnLst>
              <a:cxn ang="0">
                <a:pos x="connsiteX0" y="connsiteY0"/>
              </a:cxn>
              <a:cxn ang="0">
                <a:pos x="connsiteX1" y="connsiteY1"/>
              </a:cxn>
              <a:cxn ang="0">
                <a:pos x="connsiteX2" y="connsiteY2"/>
              </a:cxn>
              <a:cxn ang="0">
                <a:pos x="connsiteX3" y="connsiteY3"/>
              </a:cxn>
            </a:cxnLst>
            <a:rect l="l" t="t" r="r" b="b"/>
            <a:pathLst>
              <a:path w="2117272" h="2117272">
                <a:moveTo>
                  <a:pt x="0" y="0"/>
                </a:moveTo>
                <a:lnTo>
                  <a:pt x="2117272" y="0"/>
                </a:lnTo>
                <a:lnTo>
                  <a:pt x="2117272" y="2117272"/>
                </a:lnTo>
                <a:lnTo>
                  <a:pt x="0" y="2117272"/>
                </a:lnTo>
                <a:close/>
              </a:path>
            </a:pathLst>
          </a:custGeom>
          <a:pattFill prst="solidDmnd">
            <a:fgClr>
              <a:schemeClr val="tx1">
                <a:lumMod val="10000"/>
                <a:lumOff val="90000"/>
              </a:schemeClr>
            </a:fgClr>
            <a:bgClr>
              <a:schemeClr val="bg1"/>
            </a:bgClr>
          </a:pattFill>
        </p:spPr>
        <p:txBody>
          <a:bodyPr rtlCol="0" anchor="ctr">
            <a:noAutofit/>
          </a:bodyPr>
          <a:lstStyle>
            <a:lvl1pPr marL="0" indent="0" algn="ctr">
              <a:buNone/>
              <a:defRPr sz="1400" b="0" i="1"/>
            </a:lvl1pPr>
          </a:lstStyle>
          <a:p>
            <a:pPr lvl="0"/>
            <a:endParaRPr lang="en-US" noProof="0"/>
          </a:p>
        </p:txBody>
      </p:sp>
      <p:sp>
        <p:nvSpPr>
          <p:cNvPr id="7" name="Picture Placeholder 9"/>
          <p:cNvSpPr>
            <a:spLocks noGrp="1"/>
          </p:cNvSpPr>
          <p:nvPr>
            <p:ph type="pic" sz="quarter" idx="14"/>
          </p:nvPr>
        </p:nvSpPr>
        <p:spPr>
          <a:xfrm>
            <a:off x="1817979" y="1851934"/>
            <a:ext cx="1820335" cy="1439636"/>
          </a:xfrm>
          <a:custGeom>
            <a:avLst/>
            <a:gdLst>
              <a:gd name="connsiteX0" fmla="*/ 0 w 2117272"/>
              <a:gd name="connsiteY0" fmla="*/ 0 h 2117272"/>
              <a:gd name="connsiteX1" fmla="*/ 2117272 w 2117272"/>
              <a:gd name="connsiteY1" fmla="*/ 0 h 2117272"/>
              <a:gd name="connsiteX2" fmla="*/ 2117272 w 2117272"/>
              <a:gd name="connsiteY2" fmla="*/ 2117272 h 2117272"/>
              <a:gd name="connsiteX3" fmla="*/ 0 w 2117272"/>
              <a:gd name="connsiteY3" fmla="*/ 2117272 h 2117272"/>
            </a:gdLst>
            <a:ahLst/>
            <a:cxnLst>
              <a:cxn ang="0">
                <a:pos x="connsiteX0" y="connsiteY0"/>
              </a:cxn>
              <a:cxn ang="0">
                <a:pos x="connsiteX1" y="connsiteY1"/>
              </a:cxn>
              <a:cxn ang="0">
                <a:pos x="connsiteX2" y="connsiteY2"/>
              </a:cxn>
              <a:cxn ang="0">
                <a:pos x="connsiteX3" y="connsiteY3"/>
              </a:cxn>
            </a:cxnLst>
            <a:rect l="l" t="t" r="r" b="b"/>
            <a:pathLst>
              <a:path w="2117272" h="2117272">
                <a:moveTo>
                  <a:pt x="0" y="0"/>
                </a:moveTo>
                <a:lnTo>
                  <a:pt x="2117272" y="0"/>
                </a:lnTo>
                <a:lnTo>
                  <a:pt x="2117272" y="2117272"/>
                </a:lnTo>
                <a:lnTo>
                  <a:pt x="0" y="2117272"/>
                </a:lnTo>
                <a:close/>
              </a:path>
            </a:pathLst>
          </a:custGeom>
          <a:pattFill prst="solidDmnd">
            <a:fgClr>
              <a:schemeClr val="tx1">
                <a:lumMod val="10000"/>
                <a:lumOff val="90000"/>
              </a:schemeClr>
            </a:fgClr>
            <a:bgClr>
              <a:schemeClr val="bg1"/>
            </a:bgClr>
          </a:pattFill>
        </p:spPr>
        <p:txBody>
          <a:bodyPr rtlCol="0" anchor="ctr">
            <a:noAutofit/>
          </a:bodyPr>
          <a:lstStyle>
            <a:lvl1pPr marL="0" indent="0" algn="ctr">
              <a:buNone/>
              <a:defRPr sz="1400" b="0" i="1"/>
            </a:lvl1pPr>
          </a:lstStyle>
          <a:p>
            <a:pPr lvl="0"/>
            <a:endParaRPr lang="en-US" noProof="0"/>
          </a:p>
        </p:txBody>
      </p:sp>
      <p:sp>
        <p:nvSpPr>
          <p:cNvPr id="8" name="Picture Placeholder 10"/>
          <p:cNvSpPr>
            <a:spLocks noGrp="1"/>
          </p:cNvSpPr>
          <p:nvPr>
            <p:ph type="pic" sz="quarter" idx="15"/>
          </p:nvPr>
        </p:nvSpPr>
        <p:spPr>
          <a:xfrm>
            <a:off x="3635956" y="1851934"/>
            <a:ext cx="1823477" cy="1439636"/>
          </a:xfrm>
          <a:custGeom>
            <a:avLst/>
            <a:gdLst>
              <a:gd name="connsiteX0" fmla="*/ 0 w 2117272"/>
              <a:gd name="connsiteY0" fmla="*/ 0 h 2117272"/>
              <a:gd name="connsiteX1" fmla="*/ 2117272 w 2117272"/>
              <a:gd name="connsiteY1" fmla="*/ 0 h 2117272"/>
              <a:gd name="connsiteX2" fmla="*/ 2117272 w 2117272"/>
              <a:gd name="connsiteY2" fmla="*/ 2117272 h 2117272"/>
              <a:gd name="connsiteX3" fmla="*/ 0 w 2117272"/>
              <a:gd name="connsiteY3" fmla="*/ 2117272 h 2117272"/>
            </a:gdLst>
            <a:ahLst/>
            <a:cxnLst>
              <a:cxn ang="0">
                <a:pos x="connsiteX0" y="connsiteY0"/>
              </a:cxn>
              <a:cxn ang="0">
                <a:pos x="connsiteX1" y="connsiteY1"/>
              </a:cxn>
              <a:cxn ang="0">
                <a:pos x="connsiteX2" y="connsiteY2"/>
              </a:cxn>
              <a:cxn ang="0">
                <a:pos x="connsiteX3" y="connsiteY3"/>
              </a:cxn>
            </a:cxnLst>
            <a:rect l="l" t="t" r="r" b="b"/>
            <a:pathLst>
              <a:path w="2117272" h="2117272">
                <a:moveTo>
                  <a:pt x="0" y="0"/>
                </a:moveTo>
                <a:lnTo>
                  <a:pt x="2117272" y="0"/>
                </a:lnTo>
                <a:lnTo>
                  <a:pt x="2117272" y="2117272"/>
                </a:lnTo>
                <a:lnTo>
                  <a:pt x="0" y="2117272"/>
                </a:lnTo>
                <a:close/>
              </a:path>
            </a:pathLst>
          </a:custGeom>
          <a:pattFill prst="solidDmnd">
            <a:fgClr>
              <a:schemeClr val="tx1">
                <a:lumMod val="10000"/>
                <a:lumOff val="90000"/>
              </a:schemeClr>
            </a:fgClr>
            <a:bgClr>
              <a:schemeClr val="bg1"/>
            </a:bgClr>
          </a:pattFill>
        </p:spPr>
        <p:txBody>
          <a:bodyPr rtlCol="0" anchor="ctr">
            <a:noAutofit/>
          </a:bodyPr>
          <a:lstStyle>
            <a:lvl1pPr marL="0" indent="0" algn="ctr">
              <a:buNone/>
              <a:defRPr sz="1400" b="0" i="1"/>
            </a:lvl1pPr>
          </a:lstStyle>
          <a:p>
            <a:pPr lvl="0"/>
            <a:endParaRPr lang="en-US" noProof="0"/>
          </a:p>
        </p:txBody>
      </p:sp>
      <p:sp>
        <p:nvSpPr>
          <p:cNvPr id="9" name="Picture Placeholder 11"/>
          <p:cNvSpPr>
            <a:spLocks noGrp="1"/>
          </p:cNvSpPr>
          <p:nvPr>
            <p:ph type="pic" sz="quarter" idx="16"/>
          </p:nvPr>
        </p:nvSpPr>
        <p:spPr>
          <a:xfrm>
            <a:off x="5457075" y="1851934"/>
            <a:ext cx="1823477" cy="1439636"/>
          </a:xfrm>
          <a:custGeom>
            <a:avLst/>
            <a:gdLst>
              <a:gd name="connsiteX0" fmla="*/ 0 w 2117272"/>
              <a:gd name="connsiteY0" fmla="*/ 0 h 2117272"/>
              <a:gd name="connsiteX1" fmla="*/ 2117272 w 2117272"/>
              <a:gd name="connsiteY1" fmla="*/ 0 h 2117272"/>
              <a:gd name="connsiteX2" fmla="*/ 2117272 w 2117272"/>
              <a:gd name="connsiteY2" fmla="*/ 2117272 h 2117272"/>
              <a:gd name="connsiteX3" fmla="*/ 0 w 2117272"/>
              <a:gd name="connsiteY3" fmla="*/ 2117272 h 2117272"/>
            </a:gdLst>
            <a:ahLst/>
            <a:cxnLst>
              <a:cxn ang="0">
                <a:pos x="connsiteX0" y="connsiteY0"/>
              </a:cxn>
              <a:cxn ang="0">
                <a:pos x="connsiteX1" y="connsiteY1"/>
              </a:cxn>
              <a:cxn ang="0">
                <a:pos x="connsiteX2" y="connsiteY2"/>
              </a:cxn>
              <a:cxn ang="0">
                <a:pos x="connsiteX3" y="connsiteY3"/>
              </a:cxn>
            </a:cxnLst>
            <a:rect l="l" t="t" r="r" b="b"/>
            <a:pathLst>
              <a:path w="2117272" h="2117272">
                <a:moveTo>
                  <a:pt x="0" y="0"/>
                </a:moveTo>
                <a:lnTo>
                  <a:pt x="2117272" y="0"/>
                </a:lnTo>
                <a:lnTo>
                  <a:pt x="2117272" y="2117272"/>
                </a:lnTo>
                <a:lnTo>
                  <a:pt x="0" y="2117272"/>
                </a:lnTo>
                <a:close/>
              </a:path>
            </a:pathLst>
          </a:custGeom>
          <a:pattFill prst="solidDmnd">
            <a:fgClr>
              <a:schemeClr val="tx1">
                <a:lumMod val="10000"/>
                <a:lumOff val="90000"/>
              </a:schemeClr>
            </a:fgClr>
            <a:bgClr>
              <a:schemeClr val="bg1"/>
            </a:bgClr>
          </a:pattFill>
        </p:spPr>
        <p:txBody>
          <a:bodyPr rtlCol="0" anchor="ctr">
            <a:noAutofit/>
          </a:bodyPr>
          <a:lstStyle>
            <a:lvl1pPr marL="0" indent="0" algn="ctr">
              <a:buNone/>
              <a:defRPr sz="1400" b="0" i="1"/>
            </a:lvl1pPr>
          </a:lstStyle>
          <a:p>
            <a:pPr lvl="0"/>
            <a:endParaRPr lang="en-US" noProof="0"/>
          </a:p>
        </p:txBody>
      </p:sp>
      <p:sp>
        <p:nvSpPr>
          <p:cNvPr id="10" name="Picture Placeholder 12"/>
          <p:cNvSpPr>
            <a:spLocks noGrp="1"/>
          </p:cNvSpPr>
          <p:nvPr>
            <p:ph type="pic" sz="quarter" idx="17"/>
          </p:nvPr>
        </p:nvSpPr>
        <p:spPr>
          <a:xfrm>
            <a:off x="7278196" y="1851934"/>
            <a:ext cx="1865804" cy="1439636"/>
          </a:xfrm>
          <a:custGeom>
            <a:avLst/>
            <a:gdLst>
              <a:gd name="connsiteX0" fmla="*/ 0 w 2117272"/>
              <a:gd name="connsiteY0" fmla="*/ 0 h 2117272"/>
              <a:gd name="connsiteX1" fmla="*/ 2117272 w 2117272"/>
              <a:gd name="connsiteY1" fmla="*/ 0 h 2117272"/>
              <a:gd name="connsiteX2" fmla="*/ 2117272 w 2117272"/>
              <a:gd name="connsiteY2" fmla="*/ 2117272 h 2117272"/>
              <a:gd name="connsiteX3" fmla="*/ 0 w 2117272"/>
              <a:gd name="connsiteY3" fmla="*/ 2117272 h 2117272"/>
            </a:gdLst>
            <a:ahLst/>
            <a:cxnLst>
              <a:cxn ang="0">
                <a:pos x="connsiteX0" y="connsiteY0"/>
              </a:cxn>
              <a:cxn ang="0">
                <a:pos x="connsiteX1" y="connsiteY1"/>
              </a:cxn>
              <a:cxn ang="0">
                <a:pos x="connsiteX2" y="connsiteY2"/>
              </a:cxn>
              <a:cxn ang="0">
                <a:pos x="connsiteX3" y="connsiteY3"/>
              </a:cxn>
            </a:cxnLst>
            <a:rect l="l" t="t" r="r" b="b"/>
            <a:pathLst>
              <a:path w="2117272" h="2117272">
                <a:moveTo>
                  <a:pt x="0" y="0"/>
                </a:moveTo>
                <a:lnTo>
                  <a:pt x="2117272" y="0"/>
                </a:lnTo>
                <a:lnTo>
                  <a:pt x="2117272" y="2117272"/>
                </a:lnTo>
                <a:lnTo>
                  <a:pt x="0" y="2117272"/>
                </a:lnTo>
                <a:close/>
              </a:path>
            </a:pathLst>
          </a:custGeom>
          <a:pattFill prst="solidDmnd">
            <a:fgClr>
              <a:schemeClr val="tx1">
                <a:lumMod val="10000"/>
                <a:lumOff val="90000"/>
              </a:schemeClr>
            </a:fgClr>
            <a:bgClr>
              <a:schemeClr val="bg1"/>
            </a:bgClr>
          </a:pattFill>
        </p:spPr>
        <p:txBody>
          <a:bodyPr rtlCol="0" anchor="ctr">
            <a:noAutofit/>
          </a:bodyPr>
          <a:lstStyle>
            <a:lvl1pPr marL="0" indent="0" algn="ctr">
              <a:buNone/>
              <a:defRPr sz="1400" b="0" i="1"/>
            </a:lvl1pPr>
          </a:lstStyle>
          <a:p>
            <a:pPr lvl="0"/>
            <a:endParaRPr lang="en-US" noProof="0"/>
          </a:p>
        </p:txBody>
      </p:sp>
      <p:sp>
        <p:nvSpPr>
          <p:cNvPr id="12" name="Title Placeholder 1"/>
          <p:cNvSpPr>
            <a:spLocks noGrp="1"/>
          </p:cNvSpPr>
          <p:nvPr>
            <p:ph type="title"/>
          </p:nvPr>
        </p:nvSpPr>
        <p:spPr>
          <a:xfrm>
            <a:off x="359709" y="296256"/>
            <a:ext cx="7886700" cy="689862"/>
          </a:xfrm>
          <a:prstGeom prst="rect">
            <a:avLst/>
          </a:prstGeom>
        </p:spPr>
        <p:txBody>
          <a:bodyPr rtlCol="0" anchor="t">
            <a:normAutofit/>
          </a:bodyPr>
          <a:lstStyle>
            <a:lvl1pPr>
              <a:defRPr sz="3000">
                <a:solidFill>
                  <a:srgbClr val="0071CE"/>
                </a:solidFill>
              </a:defRPr>
            </a:lvl1pPr>
          </a:lstStyle>
          <a:p>
            <a:r>
              <a:rPr lang="en-US"/>
              <a:t>Click to edit Master title style</a:t>
            </a:r>
            <a:endParaRPr lang="en-US" dirty="0"/>
          </a:p>
        </p:txBody>
      </p:sp>
      <p:sp>
        <p:nvSpPr>
          <p:cNvPr id="13" name="Rectangle 7">
            <a:extLst>
              <a:ext uri="{FF2B5EF4-FFF2-40B4-BE49-F238E27FC236}">
                <a16:creationId xmlns:a16="http://schemas.microsoft.com/office/drawing/2014/main" id="{7F5ED59E-5E75-3542-9BBD-5D6F3B871955}"/>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357263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amp; Subtitle">
    <p:spTree>
      <p:nvGrpSpPr>
        <p:cNvPr id="1" name=""/>
        <p:cNvGrpSpPr/>
        <p:nvPr/>
      </p:nvGrpSpPr>
      <p:grpSpPr>
        <a:xfrm>
          <a:off x="0" y="0"/>
          <a:ext cx="0" cy="0"/>
          <a:chOff x="0" y="0"/>
          <a:chExt cx="0" cy="0"/>
        </a:xfrm>
      </p:grpSpPr>
      <p:sp>
        <p:nvSpPr>
          <p:cNvPr id="3" name="Rectangle 7">
            <a:extLst>
              <a:ext uri="{FF2B5EF4-FFF2-40B4-BE49-F238E27FC236}">
                <a16:creationId xmlns:a16="http://schemas.microsoft.com/office/drawing/2014/main" id="{27BB4121-046E-4A37-A6E4-CA8197411F3F}"/>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
        <p:nvSpPr>
          <p:cNvPr id="5" name="Title Placeholder 1"/>
          <p:cNvSpPr>
            <a:spLocks noGrp="1"/>
          </p:cNvSpPr>
          <p:nvPr>
            <p:ph type="title"/>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Click to edit Master title style</a:t>
            </a:r>
          </a:p>
        </p:txBody>
      </p:sp>
      <p:sp>
        <p:nvSpPr>
          <p:cNvPr id="4" name="Text Placeholder 3">
            <a:extLst>
              <a:ext uri="{FF2B5EF4-FFF2-40B4-BE49-F238E27FC236}">
                <a16:creationId xmlns:a16="http://schemas.microsoft.com/office/drawing/2014/main" id="{0514050B-DED6-423C-ACA6-8431C4DD5901}"/>
              </a:ext>
            </a:extLst>
          </p:cNvPr>
          <p:cNvSpPr>
            <a:spLocks noGrp="1"/>
          </p:cNvSpPr>
          <p:nvPr>
            <p:ph type="body" sz="quarter" idx="10"/>
          </p:nvPr>
        </p:nvSpPr>
        <p:spPr>
          <a:xfrm>
            <a:off x="347472" y="996114"/>
            <a:ext cx="7886700" cy="390473"/>
          </a:xfrm>
          <a:prstGeom prst="rect">
            <a:avLst/>
          </a:prstGeom>
        </p:spPr>
        <p:txBody>
          <a:bodyPr/>
          <a:lstStyle>
            <a:lvl1pPr marL="0" indent="0">
              <a:buNone/>
              <a:defRPr sz="1800">
                <a:solidFill>
                  <a:schemeClr val="accent1"/>
                </a:solidFill>
              </a:defRPr>
            </a:lvl1pPr>
            <a:lvl2pPr marL="342900" indent="0">
              <a:buNone/>
              <a:defRPr/>
            </a:lvl2pPr>
          </a:lstStyle>
          <a:p>
            <a:pPr lvl="0"/>
            <a:r>
              <a:rPr lang="en-US" dirty="0"/>
              <a:t>Edit Master text styles</a:t>
            </a:r>
          </a:p>
        </p:txBody>
      </p:sp>
    </p:spTree>
    <p:extLst>
      <p:ext uri="{BB962C8B-B14F-4D97-AF65-F5344CB8AC3E}">
        <p14:creationId xmlns:p14="http://schemas.microsoft.com/office/powerpoint/2010/main" val="258521642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amp; Top Image">
    <p:spTree>
      <p:nvGrpSpPr>
        <p:cNvPr id="1" name=""/>
        <p:cNvGrpSpPr/>
        <p:nvPr/>
      </p:nvGrpSpPr>
      <p:grpSpPr>
        <a:xfrm>
          <a:off x="0" y="0"/>
          <a:ext cx="0" cy="0"/>
          <a:chOff x="0" y="0"/>
          <a:chExt cx="0" cy="0"/>
        </a:xfrm>
      </p:grpSpPr>
      <p:sp>
        <p:nvSpPr>
          <p:cNvPr id="4" name="Rectangle 6">
            <a:extLst>
              <a:ext uri="{FF2B5EF4-FFF2-40B4-BE49-F238E27FC236}">
                <a16:creationId xmlns:a16="http://schemas.microsoft.com/office/drawing/2014/main" id="{8FFD4A27-BFB2-4E9D-90FF-538045C59D07}"/>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E63F00B-0422-44EB-817D-887E3FCB2533}" type="slidenum">
              <a:rPr lang="uk-UA" altLang="en-US" sz="800" smtClean="0">
                <a:solidFill>
                  <a:srgbClr val="5A5A58"/>
                </a:solidFill>
                <a:latin typeface="Open Sans Regular" pitchFamily="2" charset="0"/>
              </a:rPr>
              <a:pPr algn="ctr" eaLnBrk="1" hangingPunct="1">
                <a:defRPr/>
              </a:pPr>
              <a:t>‹#›</a:t>
            </a:fld>
            <a:endParaRPr lang="uk-UA" altLang="en-US" sz="800">
              <a:solidFill>
                <a:srgbClr val="5A5A58"/>
              </a:solidFill>
              <a:latin typeface="Open Sans Regular" pitchFamily="2" charset="0"/>
            </a:endParaRPr>
          </a:p>
        </p:txBody>
      </p:sp>
      <p:sp>
        <p:nvSpPr>
          <p:cNvPr id="6" name="Picture Placeholder 7"/>
          <p:cNvSpPr>
            <a:spLocks noGrp="1"/>
          </p:cNvSpPr>
          <p:nvPr>
            <p:ph type="pic" sz="quarter" idx="10"/>
          </p:nvPr>
        </p:nvSpPr>
        <p:spPr>
          <a:xfrm>
            <a:off x="0" y="0"/>
            <a:ext cx="9144000" cy="2819400"/>
          </a:xfrm>
          <a:custGeom>
            <a:avLst/>
            <a:gdLst>
              <a:gd name="connsiteX0" fmla="*/ 0 w 12192000"/>
              <a:gd name="connsiteY0" fmla="*/ 0 h 3429000"/>
              <a:gd name="connsiteX1" fmla="*/ 12192000 w 12192000"/>
              <a:gd name="connsiteY1" fmla="*/ 0 h 3429000"/>
              <a:gd name="connsiteX2" fmla="*/ 12192000 w 12192000"/>
              <a:gd name="connsiteY2" fmla="*/ 3429000 h 3429000"/>
              <a:gd name="connsiteX3" fmla="*/ 0 w 12192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12192000" h="3429000">
                <a:moveTo>
                  <a:pt x="0" y="0"/>
                </a:moveTo>
                <a:lnTo>
                  <a:pt x="12192000" y="0"/>
                </a:lnTo>
                <a:lnTo>
                  <a:pt x="12192000" y="3429000"/>
                </a:lnTo>
                <a:lnTo>
                  <a:pt x="0" y="3429000"/>
                </a:lnTo>
                <a:close/>
              </a:path>
            </a:pathLst>
          </a:custGeom>
          <a:pattFill prst="solidDmnd">
            <a:fgClr>
              <a:schemeClr val="tx1">
                <a:lumMod val="10000"/>
                <a:lumOff val="90000"/>
              </a:schemeClr>
            </a:fgClr>
            <a:bgClr>
              <a:schemeClr val="bg1"/>
            </a:bgClr>
          </a:pattFill>
        </p:spPr>
        <p:txBody>
          <a:bodyPr rtlCol="0" anchor="ctr">
            <a:noAutofit/>
          </a:bodyPr>
          <a:lstStyle>
            <a:lvl1pPr marL="0" indent="0" algn="ctr">
              <a:buNone/>
              <a:defRPr sz="1200" i="1"/>
            </a:lvl1pPr>
          </a:lstStyle>
          <a:p>
            <a:pPr lvl="0"/>
            <a:endParaRPr lang="en-US" noProof="0"/>
          </a:p>
        </p:txBody>
      </p:sp>
      <p:sp>
        <p:nvSpPr>
          <p:cNvPr id="5" name="Title Placeholder 1"/>
          <p:cNvSpPr>
            <a:spLocks noGrp="1"/>
          </p:cNvSpPr>
          <p:nvPr>
            <p:ph type="title"/>
          </p:nvPr>
        </p:nvSpPr>
        <p:spPr>
          <a:xfrm>
            <a:off x="347472" y="3147945"/>
            <a:ext cx="3934016" cy="1177925"/>
          </a:xfrm>
          <a:prstGeom prst="rect">
            <a:avLst/>
          </a:prstGeom>
        </p:spPr>
        <p:txBody>
          <a:bodyPr rtlCol="0" anchor="t">
            <a:normAutofit/>
          </a:bodyPr>
          <a:lstStyle>
            <a:lvl1pPr>
              <a:defRPr sz="3000">
                <a:solidFill>
                  <a:srgbClr val="0071CE"/>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C12E22B7-A8B9-4965-BBE2-CB2D0E2CECBC}"/>
              </a:ext>
            </a:extLst>
          </p:cNvPr>
          <p:cNvSpPr>
            <a:spLocks noGrp="1"/>
          </p:cNvSpPr>
          <p:nvPr>
            <p:ph type="body" sz="quarter" idx="11"/>
          </p:nvPr>
        </p:nvSpPr>
        <p:spPr>
          <a:xfrm>
            <a:off x="4862513" y="3147945"/>
            <a:ext cx="3576637" cy="1177925"/>
          </a:xfrm>
          <a:prstGeom prst="rect">
            <a:avLst/>
          </a:prstGeom>
        </p:spPr>
        <p:txBody>
          <a:bodyPr/>
          <a:lstStyle>
            <a:lvl1pPr>
              <a:lnSpc>
                <a:spcPct val="100000"/>
              </a:lnSpc>
              <a:spcBef>
                <a:spcPts val="0"/>
              </a:spcBef>
              <a:spcAft>
                <a:spcPts val="750"/>
              </a:spcAft>
              <a:defRPr sz="1400"/>
            </a:lvl1pPr>
          </a:lstStyle>
          <a:p>
            <a:pPr lvl="0"/>
            <a:r>
              <a:rPr lang="en-US" dirty="0"/>
              <a:t>Edit Master text styles</a:t>
            </a:r>
          </a:p>
        </p:txBody>
      </p:sp>
    </p:spTree>
    <p:extLst>
      <p:ext uri="{BB962C8B-B14F-4D97-AF65-F5344CB8AC3E}">
        <p14:creationId xmlns:p14="http://schemas.microsoft.com/office/powerpoint/2010/main" val="181770877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userDrawn="1">
  <p:cSld name="Cover">
    <p:spTree>
      <p:nvGrpSpPr>
        <p:cNvPr id="1" name=""/>
        <p:cNvGrpSpPr/>
        <p:nvPr/>
      </p:nvGrpSpPr>
      <p:grpSpPr>
        <a:xfrm>
          <a:off x="0" y="0"/>
          <a:ext cx="0" cy="0"/>
          <a:chOff x="0" y="0"/>
          <a:chExt cx="0" cy="0"/>
        </a:xfrm>
      </p:grpSpPr>
      <p:sp>
        <p:nvSpPr>
          <p:cNvPr id="7" name="Picture Placeholder 6"/>
          <p:cNvSpPr>
            <a:spLocks noGrp="1" noChangeAspect="1"/>
          </p:cNvSpPr>
          <p:nvPr>
            <p:ph type="pic" sz="quarter" idx="10"/>
          </p:nvPr>
        </p:nvSpPr>
        <p:spPr>
          <a:xfrm>
            <a:off x="0" y="0"/>
            <a:ext cx="9144000" cy="4762314"/>
          </a:xfrm>
          <a:custGeom>
            <a:avLst/>
            <a:gdLst>
              <a:gd name="connsiteX0" fmla="*/ 0 w 9144000"/>
              <a:gd name="connsiteY0" fmla="*/ 0 h 5143500"/>
              <a:gd name="connsiteX1" fmla="*/ 9144000 w 9144000"/>
              <a:gd name="connsiteY1" fmla="*/ 0 h 5143500"/>
              <a:gd name="connsiteX2" fmla="*/ 9144000 w 9144000"/>
              <a:gd name="connsiteY2" fmla="*/ 5143500 h 5143500"/>
              <a:gd name="connsiteX3" fmla="*/ 0 w 9144000"/>
              <a:gd name="connsiteY3" fmla="*/ 5143500 h 5143500"/>
              <a:gd name="connsiteX4" fmla="*/ 0 w 9144000"/>
              <a:gd name="connsiteY4" fmla="*/ 0 h 5143500"/>
              <a:gd name="connsiteX0" fmla="*/ 0 w 9144000"/>
              <a:gd name="connsiteY0" fmla="*/ 0 h 5143500"/>
              <a:gd name="connsiteX1" fmla="*/ 9144000 w 9144000"/>
              <a:gd name="connsiteY1" fmla="*/ 0 h 5143500"/>
              <a:gd name="connsiteX2" fmla="*/ 9144000 w 9144000"/>
              <a:gd name="connsiteY2" fmla="*/ 5143500 h 5143500"/>
              <a:gd name="connsiteX3" fmla="*/ 0 w 9144000"/>
              <a:gd name="connsiteY3" fmla="*/ 3613639 h 5143500"/>
              <a:gd name="connsiteX4" fmla="*/ 0 w 9144000"/>
              <a:gd name="connsiteY4" fmla="*/ 0 h 5143500"/>
              <a:gd name="connsiteX0" fmla="*/ 0 w 9144000"/>
              <a:gd name="connsiteY0" fmla="*/ 0 h 5143500"/>
              <a:gd name="connsiteX1" fmla="*/ 9144000 w 9144000"/>
              <a:gd name="connsiteY1" fmla="*/ 0 h 5143500"/>
              <a:gd name="connsiteX2" fmla="*/ 9144000 w 9144000"/>
              <a:gd name="connsiteY2" fmla="*/ 5143500 h 5143500"/>
              <a:gd name="connsiteX3" fmla="*/ 0 w 9144000"/>
              <a:gd name="connsiteY3" fmla="*/ 4211516 h 5143500"/>
              <a:gd name="connsiteX4" fmla="*/ 0 w 9144000"/>
              <a:gd name="connsiteY4" fmla="*/ 0 h 5143500"/>
              <a:gd name="connsiteX0" fmla="*/ 0 w 9144000"/>
              <a:gd name="connsiteY0" fmla="*/ 0 h 4229100"/>
              <a:gd name="connsiteX1" fmla="*/ 9144000 w 9144000"/>
              <a:gd name="connsiteY1" fmla="*/ 0 h 4229100"/>
              <a:gd name="connsiteX2" fmla="*/ 9144000 w 9144000"/>
              <a:gd name="connsiteY2" fmla="*/ 4229100 h 4229100"/>
              <a:gd name="connsiteX3" fmla="*/ 0 w 9144000"/>
              <a:gd name="connsiteY3" fmla="*/ 4211516 h 4229100"/>
              <a:gd name="connsiteX4" fmla="*/ 0 w 9144000"/>
              <a:gd name="connsiteY4" fmla="*/ 0 h 4229100"/>
              <a:gd name="connsiteX0" fmla="*/ 0 w 9144000"/>
              <a:gd name="connsiteY0" fmla="*/ 0 h 4246684"/>
              <a:gd name="connsiteX1" fmla="*/ 9144000 w 9144000"/>
              <a:gd name="connsiteY1" fmla="*/ 0 h 4246684"/>
              <a:gd name="connsiteX2" fmla="*/ 9144000 w 9144000"/>
              <a:gd name="connsiteY2" fmla="*/ 4246684 h 4246684"/>
              <a:gd name="connsiteX3" fmla="*/ 0 w 9144000"/>
              <a:gd name="connsiteY3" fmla="*/ 4211516 h 4246684"/>
              <a:gd name="connsiteX4" fmla="*/ 0 w 9144000"/>
              <a:gd name="connsiteY4" fmla="*/ 0 h 4246684"/>
              <a:gd name="connsiteX0" fmla="*/ 0 w 9144000"/>
              <a:gd name="connsiteY0" fmla="*/ 0 h 4606314"/>
              <a:gd name="connsiteX1" fmla="*/ 9144000 w 9144000"/>
              <a:gd name="connsiteY1" fmla="*/ 0 h 4606314"/>
              <a:gd name="connsiteX2" fmla="*/ 9144000 w 9144000"/>
              <a:gd name="connsiteY2" fmla="*/ 4246684 h 4606314"/>
              <a:gd name="connsiteX3" fmla="*/ 0 w 9144000"/>
              <a:gd name="connsiteY3" fmla="*/ 4211516 h 4606314"/>
              <a:gd name="connsiteX4" fmla="*/ 0 w 9144000"/>
              <a:gd name="connsiteY4" fmla="*/ 0 h 4606314"/>
              <a:gd name="connsiteX0" fmla="*/ 0 w 9144000"/>
              <a:gd name="connsiteY0" fmla="*/ 0 h 4757150"/>
              <a:gd name="connsiteX1" fmla="*/ 9144000 w 9144000"/>
              <a:gd name="connsiteY1" fmla="*/ 0 h 4757150"/>
              <a:gd name="connsiteX2" fmla="*/ 9144000 w 9144000"/>
              <a:gd name="connsiteY2" fmla="*/ 4246684 h 4757150"/>
              <a:gd name="connsiteX3" fmla="*/ 0 w 9144000"/>
              <a:gd name="connsiteY3" fmla="*/ 4211516 h 4757150"/>
              <a:gd name="connsiteX4" fmla="*/ 0 w 9144000"/>
              <a:gd name="connsiteY4" fmla="*/ 0 h 4757150"/>
              <a:gd name="connsiteX0" fmla="*/ 0 w 9144000"/>
              <a:gd name="connsiteY0" fmla="*/ 0 h 4762314"/>
              <a:gd name="connsiteX1" fmla="*/ 9144000 w 9144000"/>
              <a:gd name="connsiteY1" fmla="*/ 0 h 4762314"/>
              <a:gd name="connsiteX2" fmla="*/ 9135207 w 9144000"/>
              <a:gd name="connsiteY2" fmla="*/ 4255476 h 4762314"/>
              <a:gd name="connsiteX3" fmla="*/ 0 w 9144000"/>
              <a:gd name="connsiteY3" fmla="*/ 4211516 h 4762314"/>
              <a:gd name="connsiteX4" fmla="*/ 0 w 9144000"/>
              <a:gd name="connsiteY4" fmla="*/ 0 h 4762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4000" h="4762314">
                <a:moveTo>
                  <a:pt x="0" y="0"/>
                </a:moveTo>
                <a:lnTo>
                  <a:pt x="9144000" y="0"/>
                </a:lnTo>
                <a:lnTo>
                  <a:pt x="9135207" y="4255476"/>
                </a:lnTo>
                <a:cubicBezTo>
                  <a:pt x="6192715" y="5079023"/>
                  <a:pt x="2643553" y="4777154"/>
                  <a:pt x="0" y="4211516"/>
                </a:cubicBezTo>
                <a:lnTo>
                  <a:pt x="0" y="0"/>
                </a:lnTo>
                <a:close/>
              </a:path>
            </a:pathLst>
          </a:custGeom>
          <a:pattFill prst="solidDmnd">
            <a:fgClr>
              <a:schemeClr val="tx1">
                <a:lumMod val="10000"/>
                <a:lumOff val="90000"/>
              </a:schemeClr>
            </a:fgClr>
            <a:bgClr>
              <a:schemeClr val="bg1"/>
            </a:bgClr>
          </a:pattFill>
        </p:spPr>
        <p:txBody>
          <a:bodyPr anchor="ctr">
            <a:noAutofit/>
          </a:bodyPr>
          <a:lstStyle>
            <a:lvl1pPr marL="0" indent="0" algn="ctr">
              <a:buNone/>
              <a:defRPr sz="1200" i="1"/>
            </a:lvl1pPr>
          </a:lstStyle>
          <a:p>
            <a:pPr lvl="0"/>
            <a:endParaRPr lang="en-US" noProof="0" dirty="0"/>
          </a:p>
        </p:txBody>
      </p:sp>
      <p:sp>
        <p:nvSpPr>
          <p:cNvPr id="6" name="Title Placeholder 1"/>
          <p:cNvSpPr>
            <a:spLocks noGrp="1"/>
          </p:cNvSpPr>
          <p:nvPr>
            <p:ph type="title"/>
          </p:nvPr>
        </p:nvSpPr>
        <p:spPr>
          <a:xfrm>
            <a:off x="347472" y="1133856"/>
            <a:ext cx="4224528" cy="958716"/>
          </a:xfrm>
          <a:prstGeom prst="rect">
            <a:avLst/>
          </a:prstGeom>
        </p:spPr>
        <p:txBody>
          <a:bodyPr rtlCol="0" anchor="b">
            <a:noAutofit/>
          </a:bodyPr>
          <a:lstStyle>
            <a:lvl1pPr>
              <a:defRPr sz="3400" b="1">
                <a:solidFill>
                  <a:schemeClr val="bg1"/>
                </a:solidFill>
              </a:defRPr>
            </a:lvl1pPr>
          </a:lstStyle>
          <a:p>
            <a:r>
              <a:rPr lang="en-US" dirty="0"/>
              <a:t>Click to edit Master title style</a:t>
            </a:r>
          </a:p>
        </p:txBody>
      </p:sp>
      <p:sp>
        <p:nvSpPr>
          <p:cNvPr id="9" name="Content Placeholder 2"/>
          <p:cNvSpPr>
            <a:spLocks noGrp="1"/>
          </p:cNvSpPr>
          <p:nvPr>
            <p:ph idx="1"/>
          </p:nvPr>
        </p:nvSpPr>
        <p:spPr>
          <a:xfrm>
            <a:off x="351378" y="2130552"/>
            <a:ext cx="4220622" cy="1096184"/>
          </a:xfrm>
          <a:prstGeom prst="rect">
            <a:avLst/>
          </a:prstGeom>
        </p:spPr>
        <p:txBody>
          <a:bodyPr>
            <a:normAutofit/>
          </a:bodyPr>
          <a:lstStyle>
            <a:lvl1pPr marL="0" indent="0">
              <a:lnSpc>
                <a:spcPct val="80000"/>
              </a:lnSpc>
              <a:buFontTx/>
              <a:buNone/>
              <a:defRPr sz="1600">
                <a:solidFill>
                  <a:srgbClr val="FFFFFF"/>
                </a:solidFill>
                <a:latin typeface="+mj-lt"/>
              </a:defRPr>
            </a:lvl1pPr>
            <a:lvl2pPr marL="502864" indent="0">
              <a:buFontTx/>
              <a:buNone/>
              <a:defRPr sz="1600"/>
            </a:lvl2pPr>
            <a:lvl3pPr marL="1005728" indent="0">
              <a:buFontTx/>
              <a:buNone/>
              <a:defRPr sz="1400"/>
            </a:lvl3pPr>
            <a:lvl4pPr marL="1508592" indent="0">
              <a:buFontTx/>
              <a:buNone/>
              <a:defRPr sz="1200"/>
            </a:lvl4pPr>
            <a:lvl5pPr marL="2011456" indent="0">
              <a:buFontTx/>
              <a:buNone/>
              <a:defRPr sz="1200"/>
            </a:lvl5pPr>
          </a:lstStyle>
          <a:p>
            <a:pPr lvl="0"/>
            <a:r>
              <a:rPr lang="en-US" dirty="0"/>
              <a:t>Click to edit Master text styles</a:t>
            </a:r>
          </a:p>
        </p:txBody>
      </p:sp>
    </p:spTree>
    <p:extLst>
      <p:ext uri="{BB962C8B-B14F-4D97-AF65-F5344CB8AC3E}">
        <p14:creationId xmlns:p14="http://schemas.microsoft.com/office/powerpoint/2010/main" val="225870697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Values">
    <p:spTree>
      <p:nvGrpSpPr>
        <p:cNvPr id="1" name=""/>
        <p:cNvGrpSpPr/>
        <p:nvPr/>
      </p:nvGrpSpPr>
      <p:grpSpPr>
        <a:xfrm>
          <a:off x="0" y="0"/>
          <a:ext cx="0" cy="0"/>
          <a:chOff x="0" y="0"/>
          <a:chExt cx="0" cy="0"/>
        </a:xfrm>
      </p:grpSpPr>
      <p:pic>
        <p:nvPicPr>
          <p:cNvPr id="3" name="Picture Placeholder 6">
            <a:extLst>
              <a:ext uri="{FF2B5EF4-FFF2-40B4-BE49-F238E27FC236}">
                <a16:creationId xmlns:a16="http://schemas.microsoft.com/office/drawing/2014/main" id="{34B1CF66-308B-CD4D-87BF-56875280E683}"/>
              </a:ext>
            </a:extLst>
          </p:cNvPr>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a:xfrm>
            <a:off x="0" y="0"/>
            <a:ext cx="9144000" cy="5143500"/>
          </a:xfrm>
          <a:prstGeom prst="rect">
            <a:avLst/>
          </a:prstGeom>
        </p:spPr>
      </p:pic>
      <p:sp>
        <p:nvSpPr>
          <p:cNvPr id="4" name="Freeform 5">
            <a:extLst>
              <a:ext uri="{FF2B5EF4-FFF2-40B4-BE49-F238E27FC236}">
                <a16:creationId xmlns:a16="http://schemas.microsoft.com/office/drawing/2014/main" id="{2FDEE4C6-2AC0-FA49-8999-10573336D318}"/>
              </a:ext>
            </a:extLst>
          </p:cNvPr>
          <p:cNvSpPr>
            <a:spLocks/>
          </p:cNvSpPr>
          <p:nvPr userDrawn="1"/>
        </p:nvSpPr>
        <p:spPr bwMode="auto">
          <a:xfrm>
            <a:off x="0" y="0"/>
            <a:ext cx="4648200" cy="5143500"/>
          </a:xfrm>
          <a:custGeom>
            <a:avLst/>
            <a:gdLst>
              <a:gd name="T0" fmla="*/ 2147483646 w 489"/>
              <a:gd name="T1" fmla="*/ 2147483646 h 542"/>
              <a:gd name="T2" fmla="*/ 2147483646 w 489"/>
              <a:gd name="T3" fmla="*/ 2147483646 h 542"/>
              <a:gd name="T4" fmla="*/ 2147483646 w 489"/>
              <a:gd name="T5" fmla="*/ 0 h 542"/>
              <a:gd name="T6" fmla="*/ 0 w 489"/>
              <a:gd name="T7" fmla="*/ 0 h 542"/>
              <a:gd name="T8" fmla="*/ 0 w 489"/>
              <a:gd name="T9" fmla="*/ 2147483646 h 542"/>
              <a:gd name="T10" fmla="*/ 2147483646 w 489"/>
              <a:gd name="T11" fmla="*/ 2147483646 h 5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9" h="542">
                <a:moveTo>
                  <a:pt x="425" y="542"/>
                </a:moveTo>
                <a:cubicBezTo>
                  <a:pt x="466" y="463"/>
                  <a:pt x="489" y="370"/>
                  <a:pt x="489" y="271"/>
                </a:cubicBezTo>
                <a:cubicBezTo>
                  <a:pt x="489" y="171"/>
                  <a:pt x="466" y="79"/>
                  <a:pt x="425" y="0"/>
                </a:cubicBezTo>
                <a:cubicBezTo>
                  <a:pt x="0" y="0"/>
                  <a:pt x="0" y="0"/>
                  <a:pt x="0" y="0"/>
                </a:cubicBezTo>
                <a:cubicBezTo>
                  <a:pt x="0" y="542"/>
                  <a:pt x="0" y="542"/>
                  <a:pt x="0" y="542"/>
                </a:cubicBezTo>
                <a:lnTo>
                  <a:pt x="425" y="542"/>
                </a:lnTo>
                <a:close/>
              </a:path>
            </a:pathLst>
          </a:custGeom>
          <a:solidFill>
            <a:schemeClr val="accent1">
              <a:alpha val="8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dirty="0"/>
          </a:p>
        </p:txBody>
      </p:sp>
      <p:sp>
        <p:nvSpPr>
          <p:cNvPr id="7" name="TextBox 6">
            <a:extLst>
              <a:ext uri="{FF2B5EF4-FFF2-40B4-BE49-F238E27FC236}">
                <a16:creationId xmlns:a16="http://schemas.microsoft.com/office/drawing/2014/main" id="{9A1BCF52-6A48-3E48-A585-F084EB0A9418}"/>
              </a:ext>
            </a:extLst>
          </p:cNvPr>
          <p:cNvSpPr txBox="1"/>
          <p:nvPr userDrawn="1"/>
        </p:nvSpPr>
        <p:spPr>
          <a:xfrm>
            <a:off x="294052" y="1099559"/>
            <a:ext cx="3657600" cy="3083921"/>
          </a:xfrm>
          <a:prstGeom prst="rect">
            <a:avLst/>
          </a:prstGeom>
          <a:noFill/>
        </p:spPr>
        <p:txBody>
          <a:bodyPr wrap="square" rtlCol="0">
            <a:spAutoFit/>
          </a:bodyPr>
          <a:lstStyle/>
          <a:p>
            <a:pPr marL="169863" indent="0" algn="l">
              <a:lnSpc>
                <a:spcPct val="90000"/>
              </a:lnSpc>
              <a:spcAft>
                <a:spcPts val="0"/>
              </a:spcAft>
              <a:buClr>
                <a:schemeClr val="accent1"/>
              </a:buClr>
              <a:buFont typeface="Arial" panose="020B0604020202020204" pitchFamily="34" charset="0"/>
              <a:buNone/>
            </a:pPr>
            <a:r>
              <a:rPr kumimoji="0" lang="en-US" sz="2700" b="0" i="0" u="none" strike="noStrike" kern="1200" cap="none" spc="0" normalizeH="0" baseline="0" noProof="0" dirty="0">
                <a:ln>
                  <a:noFill/>
                </a:ln>
                <a:solidFill>
                  <a:schemeClr val="bg1"/>
                </a:solidFill>
                <a:effectLst/>
                <a:uLnTx/>
                <a:uFillTx/>
                <a:latin typeface="Calibri"/>
                <a:ea typeface="MS PGothic" panose="020B0600070205080204" pitchFamily="34" charset="-128"/>
              </a:rPr>
              <a:t>Our purpose to restore and enhance lives, businesses and communities is embedded in our values – </a:t>
            </a:r>
            <a:br>
              <a:rPr kumimoji="0" lang="en-US" sz="2700" b="0" i="0" u="none" strike="noStrike" kern="1200" cap="none" spc="0" normalizeH="0" baseline="0" noProof="0" dirty="0">
                <a:ln>
                  <a:noFill/>
                </a:ln>
                <a:solidFill>
                  <a:srgbClr val="0071CE"/>
                </a:solidFill>
                <a:effectLst/>
                <a:uLnTx/>
                <a:uFillTx/>
                <a:latin typeface="Calibri"/>
                <a:ea typeface="MS PGothic" panose="020B0600070205080204" pitchFamily="34" charset="-128"/>
              </a:rPr>
            </a:br>
            <a:r>
              <a:rPr kumimoji="0" lang="en-US" sz="2700" b="1" i="0" u="none" strike="noStrike" kern="1200" cap="none" spc="0" normalizeH="0" baseline="0" noProof="0" dirty="0">
                <a:ln>
                  <a:noFill/>
                </a:ln>
                <a:solidFill>
                  <a:srgbClr val="F1C300"/>
                </a:solidFill>
                <a:effectLst/>
                <a:uLnTx/>
                <a:uFillTx/>
                <a:latin typeface="Calibri"/>
                <a:ea typeface="MS PGothic" panose="020B0600070205080204" pitchFamily="34" charset="-128"/>
              </a:rPr>
              <a:t>to restore is a part of everything we do.</a:t>
            </a:r>
            <a:endParaRPr lang="en-US" dirty="0">
              <a:latin typeface="+mn-lt"/>
            </a:endParaRPr>
          </a:p>
        </p:txBody>
      </p:sp>
      <p:grpSp>
        <p:nvGrpSpPr>
          <p:cNvPr id="8" name="Graphic 2">
            <a:extLst>
              <a:ext uri="{FF2B5EF4-FFF2-40B4-BE49-F238E27FC236}">
                <a16:creationId xmlns:a16="http://schemas.microsoft.com/office/drawing/2014/main" id="{BDA1BB96-D3AB-1F4D-8676-97272066CABB}"/>
              </a:ext>
            </a:extLst>
          </p:cNvPr>
          <p:cNvGrpSpPr/>
          <p:nvPr userDrawn="1"/>
        </p:nvGrpSpPr>
        <p:grpSpPr>
          <a:xfrm>
            <a:off x="139670" y="4860787"/>
            <a:ext cx="954549" cy="155873"/>
            <a:chOff x="2219515" y="2262998"/>
            <a:chExt cx="4520549" cy="738182"/>
          </a:xfrm>
        </p:grpSpPr>
        <p:sp>
          <p:nvSpPr>
            <p:cNvPr id="9" name="Freeform 8">
              <a:extLst>
                <a:ext uri="{FF2B5EF4-FFF2-40B4-BE49-F238E27FC236}">
                  <a16:creationId xmlns:a16="http://schemas.microsoft.com/office/drawing/2014/main" id="{F72E9421-1FDA-894D-B4F9-A44EB42124B0}"/>
                </a:ext>
              </a:extLst>
            </p:cNvPr>
            <p:cNvSpPr/>
            <p:nvPr/>
          </p:nvSpPr>
          <p:spPr>
            <a:xfrm>
              <a:off x="2219515" y="2300953"/>
              <a:ext cx="593183" cy="698240"/>
            </a:xfrm>
            <a:custGeom>
              <a:avLst/>
              <a:gdLst>
                <a:gd name="connsiteX0" fmla="*/ 535956 w 593183"/>
                <a:gd name="connsiteY0" fmla="*/ 664355 h 698240"/>
                <a:gd name="connsiteX1" fmla="*/ 409715 w 593183"/>
                <a:gd name="connsiteY1" fmla="*/ 698240 h 698240"/>
                <a:gd name="connsiteX2" fmla="*/ 195351 w 593183"/>
                <a:gd name="connsiteY2" fmla="*/ 698240 h 698240"/>
                <a:gd name="connsiteX3" fmla="*/ 69110 w 593183"/>
                <a:gd name="connsiteY3" fmla="*/ 664355 h 698240"/>
                <a:gd name="connsiteX4" fmla="*/ 0 w 593183"/>
                <a:gd name="connsiteY4" fmla="*/ 349073 h 698240"/>
                <a:gd name="connsiteX5" fmla="*/ 69110 w 593183"/>
                <a:gd name="connsiteY5" fmla="*/ 33885 h 698240"/>
                <a:gd name="connsiteX6" fmla="*/ 195351 w 593183"/>
                <a:gd name="connsiteY6" fmla="*/ 0 h 698240"/>
                <a:gd name="connsiteX7" fmla="*/ 409715 w 593183"/>
                <a:gd name="connsiteY7" fmla="*/ 0 h 698240"/>
                <a:gd name="connsiteX8" fmla="*/ 535956 w 593183"/>
                <a:gd name="connsiteY8" fmla="*/ 33885 h 698240"/>
                <a:gd name="connsiteX9" fmla="*/ 592042 w 593183"/>
                <a:gd name="connsiteY9" fmla="*/ 252339 h 698240"/>
                <a:gd name="connsiteX10" fmla="*/ 435856 w 593183"/>
                <a:gd name="connsiteY10" fmla="*/ 252339 h 698240"/>
                <a:gd name="connsiteX11" fmla="*/ 415799 w 593183"/>
                <a:gd name="connsiteY11" fmla="*/ 138569 h 698240"/>
                <a:gd name="connsiteX12" fmla="*/ 367697 w 593183"/>
                <a:gd name="connsiteY12" fmla="*/ 128631 h 698240"/>
                <a:gd name="connsiteX13" fmla="*/ 237463 w 593183"/>
                <a:gd name="connsiteY13" fmla="*/ 128631 h 698240"/>
                <a:gd name="connsiteX14" fmla="*/ 189362 w 593183"/>
                <a:gd name="connsiteY14" fmla="*/ 138569 h 698240"/>
                <a:gd name="connsiteX15" fmla="*/ 167308 w 593183"/>
                <a:gd name="connsiteY15" fmla="*/ 349073 h 698240"/>
                <a:gd name="connsiteX16" fmla="*/ 189362 w 593183"/>
                <a:gd name="connsiteY16" fmla="*/ 559576 h 698240"/>
                <a:gd name="connsiteX17" fmla="*/ 237463 w 593183"/>
                <a:gd name="connsiteY17" fmla="*/ 568568 h 698240"/>
                <a:gd name="connsiteX18" fmla="*/ 367697 w 593183"/>
                <a:gd name="connsiteY18" fmla="*/ 568568 h 698240"/>
                <a:gd name="connsiteX19" fmla="*/ 415799 w 593183"/>
                <a:gd name="connsiteY19" fmla="*/ 559576 h 698240"/>
                <a:gd name="connsiteX20" fmla="*/ 435856 w 593183"/>
                <a:gd name="connsiteY20" fmla="*/ 437855 h 698240"/>
                <a:gd name="connsiteX21" fmla="*/ 593183 w 593183"/>
                <a:gd name="connsiteY21" fmla="*/ 437855 h 698240"/>
                <a:gd name="connsiteX22" fmla="*/ 535956 w 593183"/>
                <a:gd name="connsiteY22" fmla="*/ 664355 h 69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3183" h="698240">
                  <a:moveTo>
                    <a:pt x="535956" y="664355"/>
                  </a:moveTo>
                  <a:cubicBezTo>
                    <a:pt x="510860" y="688302"/>
                    <a:pt x="479870" y="698240"/>
                    <a:pt x="409715" y="698240"/>
                  </a:cubicBezTo>
                  <a:lnTo>
                    <a:pt x="195351" y="698240"/>
                  </a:lnTo>
                  <a:cubicBezTo>
                    <a:pt x="126242" y="698240"/>
                    <a:pt x="94111" y="688302"/>
                    <a:pt x="69110" y="664355"/>
                  </a:cubicBezTo>
                  <a:cubicBezTo>
                    <a:pt x="28994" y="626400"/>
                    <a:pt x="0" y="562605"/>
                    <a:pt x="0" y="349073"/>
                  </a:cubicBezTo>
                  <a:cubicBezTo>
                    <a:pt x="0" y="134594"/>
                    <a:pt x="29089" y="70799"/>
                    <a:pt x="69110" y="33885"/>
                  </a:cubicBezTo>
                  <a:cubicBezTo>
                    <a:pt x="94111" y="9938"/>
                    <a:pt x="126242" y="0"/>
                    <a:pt x="195351" y="0"/>
                  </a:cubicBezTo>
                  <a:lnTo>
                    <a:pt x="409715" y="0"/>
                  </a:lnTo>
                  <a:cubicBezTo>
                    <a:pt x="479870" y="0"/>
                    <a:pt x="510955" y="10033"/>
                    <a:pt x="535956" y="33885"/>
                  </a:cubicBezTo>
                  <a:cubicBezTo>
                    <a:pt x="573030" y="68811"/>
                    <a:pt x="590046" y="121626"/>
                    <a:pt x="592042" y="252339"/>
                  </a:cubicBezTo>
                  <a:lnTo>
                    <a:pt x="435856" y="252339"/>
                  </a:lnTo>
                  <a:cubicBezTo>
                    <a:pt x="432815" y="165545"/>
                    <a:pt x="423879" y="146614"/>
                    <a:pt x="415799" y="138569"/>
                  </a:cubicBezTo>
                  <a:cubicBezTo>
                    <a:pt x="408764" y="131565"/>
                    <a:pt x="399733" y="128631"/>
                    <a:pt x="367697" y="128631"/>
                  </a:cubicBezTo>
                  <a:lnTo>
                    <a:pt x="237463" y="128631"/>
                  </a:lnTo>
                  <a:cubicBezTo>
                    <a:pt x="205428" y="128631"/>
                    <a:pt x="196397" y="131659"/>
                    <a:pt x="189362" y="138569"/>
                  </a:cubicBezTo>
                  <a:cubicBezTo>
                    <a:pt x="180331" y="146520"/>
                    <a:pt x="167308" y="171508"/>
                    <a:pt x="167308" y="349073"/>
                  </a:cubicBezTo>
                  <a:cubicBezTo>
                    <a:pt x="167308" y="526638"/>
                    <a:pt x="180331" y="550585"/>
                    <a:pt x="189362" y="559576"/>
                  </a:cubicBezTo>
                  <a:cubicBezTo>
                    <a:pt x="196397" y="565539"/>
                    <a:pt x="205428" y="568568"/>
                    <a:pt x="237463" y="568568"/>
                  </a:cubicBezTo>
                  <a:lnTo>
                    <a:pt x="367697" y="568568"/>
                  </a:lnTo>
                  <a:cubicBezTo>
                    <a:pt x="399733" y="569609"/>
                    <a:pt x="408764" y="565634"/>
                    <a:pt x="415799" y="559576"/>
                  </a:cubicBezTo>
                  <a:cubicBezTo>
                    <a:pt x="423784" y="551626"/>
                    <a:pt x="432815" y="534589"/>
                    <a:pt x="435856" y="437855"/>
                  </a:cubicBezTo>
                  <a:lnTo>
                    <a:pt x="593183" y="437855"/>
                  </a:lnTo>
                  <a:cubicBezTo>
                    <a:pt x="589095" y="578601"/>
                    <a:pt x="573030" y="629429"/>
                    <a:pt x="535956" y="664355"/>
                  </a:cubicBezTo>
                  <a:close/>
                </a:path>
              </a:pathLst>
            </a:custGeom>
            <a:solidFill>
              <a:srgbClr val="FFFFFF"/>
            </a:solidFill>
            <a:ln w="9506"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93FFE83A-A07F-B24D-B3D6-3D4DE068AA0D}"/>
                </a:ext>
              </a:extLst>
            </p:cNvPr>
            <p:cNvSpPr/>
            <p:nvPr/>
          </p:nvSpPr>
          <p:spPr>
            <a:xfrm>
              <a:off x="2943883" y="2449460"/>
              <a:ext cx="342601" cy="549732"/>
            </a:xfrm>
            <a:custGeom>
              <a:avLst/>
              <a:gdLst>
                <a:gd name="connsiteX0" fmla="*/ 0 w 342601"/>
                <a:gd name="connsiteY0" fmla="*/ 549733 h 549732"/>
                <a:gd name="connsiteX1" fmla="*/ 0 w 342601"/>
                <a:gd name="connsiteY1" fmla="*/ 1041 h 549732"/>
                <a:gd name="connsiteX2" fmla="*/ 153239 w 342601"/>
                <a:gd name="connsiteY2" fmla="*/ 1041 h 549732"/>
                <a:gd name="connsiteX3" fmla="*/ 153239 w 342601"/>
                <a:gd name="connsiteY3" fmla="*/ 84807 h 549732"/>
                <a:gd name="connsiteX4" fmla="*/ 283473 w 342601"/>
                <a:gd name="connsiteY4" fmla="*/ 0 h 549732"/>
                <a:gd name="connsiteX5" fmla="*/ 342601 w 342601"/>
                <a:gd name="connsiteY5" fmla="*/ 0 h 549732"/>
                <a:gd name="connsiteX6" fmla="*/ 342601 w 342601"/>
                <a:gd name="connsiteY6" fmla="*/ 150684 h 549732"/>
                <a:gd name="connsiteX7" fmla="*/ 271495 w 342601"/>
                <a:gd name="connsiteY7" fmla="*/ 150684 h 549732"/>
                <a:gd name="connsiteX8" fmla="*/ 153239 w 342601"/>
                <a:gd name="connsiteY8" fmla="*/ 172643 h 549732"/>
                <a:gd name="connsiteX9" fmla="*/ 153239 w 342601"/>
                <a:gd name="connsiteY9" fmla="*/ 549733 h 549732"/>
                <a:gd name="connsiteX10" fmla="*/ 0 w 342601"/>
                <a:gd name="connsiteY10" fmla="*/ 549733 h 5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01" h="549732">
                  <a:moveTo>
                    <a:pt x="0" y="549733"/>
                  </a:moveTo>
                  <a:lnTo>
                    <a:pt x="0" y="1041"/>
                  </a:lnTo>
                  <a:lnTo>
                    <a:pt x="153239" y="1041"/>
                  </a:lnTo>
                  <a:lnTo>
                    <a:pt x="153239" y="84807"/>
                  </a:lnTo>
                  <a:cubicBezTo>
                    <a:pt x="210371" y="25934"/>
                    <a:pt x="239365" y="0"/>
                    <a:pt x="283473" y="0"/>
                  </a:cubicBezTo>
                  <a:lnTo>
                    <a:pt x="342601" y="0"/>
                  </a:lnTo>
                  <a:lnTo>
                    <a:pt x="342601" y="150684"/>
                  </a:lnTo>
                  <a:lnTo>
                    <a:pt x="271495" y="150684"/>
                  </a:lnTo>
                  <a:cubicBezTo>
                    <a:pt x="229383" y="150684"/>
                    <a:pt x="197347" y="154660"/>
                    <a:pt x="153239" y="172643"/>
                  </a:cubicBezTo>
                  <a:lnTo>
                    <a:pt x="153239" y="549733"/>
                  </a:lnTo>
                  <a:lnTo>
                    <a:pt x="0" y="549733"/>
                  </a:lnTo>
                  <a:close/>
                </a:path>
              </a:pathLst>
            </a:custGeom>
            <a:solidFill>
              <a:srgbClr val="FFFFFF"/>
            </a:solidFill>
            <a:ln w="9506"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6DC4628-16D6-C74C-92A9-5ADA02AE1B89}"/>
                </a:ext>
              </a:extLst>
            </p:cNvPr>
            <p:cNvSpPr/>
            <p:nvPr/>
          </p:nvSpPr>
          <p:spPr>
            <a:xfrm>
              <a:off x="3362819" y="2450596"/>
              <a:ext cx="496885" cy="549637"/>
            </a:xfrm>
            <a:custGeom>
              <a:avLst/>
              <a:gdLst>
                <a:gd name="connsiteX0" fmla="*/ 55991 w 496885"/>
                <a:gd name="connsiteY0" fmla="*/ 30856 h 549637"/>
                <a:gd name="connsiteX1" fmla="*/ 154190 w 496885"/>
                <a:gd name="connsiteY1" fmla="*/ 0 h 549637"/>
                <a:gd name="connsiteX2" fmla="*/ 354579 w 496885"/>
                <a:gd name="connsiteY2" fmla="*/ 0 h 549637"/>
                <a:gd name="connsiteX3" fmla="*/ 463804 w 496885"/>
                <a:gd name="connsiteY3" fmla="*/ 30856 h 549637"/>
                <a:gd name="connsiteX4" fmla="*/ 496886 w 496885"/>
                <a:gd name="connsiteY4" fmla="*/ 177471 h 549637"/>
                <a:gd name="connsiteX5" fmla="*/ 496886 w 496885"/>
                <a:gd name="connsiteY5" fmla="*/ 548597 h 549637"/>
                <a:gd name="connsiteX6" fmla="*/ 343552 w 496885"/>
                <a:gd name="connsiteY6" fmla="*/ 548597 h 549637"/>
                <a:gd name="connsiteX7" fmla="*/ 343552 w 496885"/>
                <a:gd name="connsiteY7" fmla="*/ 485749 h 549637"/>
                <a:gd name="connsiteX8" fmla="*/ 204287 w 496885"/>
                <a:gd name="connsiteY8" fmla="*/ 549638 h 549637"/>
                <a:gd name="connsiteX9" fmla="*/ 129188 w 496885"/>
                <a:gd name="connsiteY9" fmla="*/ 549638 h 549637"/>
                <a:gd name="connsiteX10" fmla="*/ 32036 w 496885"/>
                <a:gd name="connsiteY10" fmla="*/ 521716 h 549637"/>
                <a:gd name="connsiteX11" fmla="*/ 0 w 496885"/>
                <a:gd name="connsiteY11" fmla="*/ 399048 h 549637"/>
                <a:gd name="connsiteX12" fmla="*/ 34032 w 496885"/>
                <a:gd name="connsiteY12" fmla="*/ 265401 h 549637"/>
                <a:gd name="connsiteX13" fmla="*/ 190313 w 496885"/>
                <a:gd name="connsiteY13" fmla="*/ 228487 h 549637"/>
                <a:gd name="connsiteX14" fmla="*/ 343647 w 496885"/>
                <a:gd name="connsiteY14" fmla="*/ 244483 h 549637"/>
                <a:gd name="connsiteX15" fmla="*/ 343647 w 496885"/>
                <a:gd name="connsiteY15" fmla="*/ 195643 h 549637"/>
                <a:gd name="connsiteX16" fmla="*/ 333665 w 496885"/>
                <a:gd name="connsiteY16" fmla="*/ 122762 h 549637"/>
                <a:gd name="connsiteX17" fmla="*/ 293549 w 496885"/>
                <a:gd name="connsiteY17" fmla="*/ 114812 h 549637"/>
                <a:gd name="connsiteX18" fmla="*/ 215409 w 496885"/>
                <a:gd name="connsiteY18" fmla="*/ 114812 h 549637"/>
                <a:gd name="connsiteX19" fmla="*/ 177385 w 496885"/>
                <a:gd name="connsiteY19" fmla="*/ 122762 h 549637"/>
                <a:gd name="connsiteX20" fmla="*/ 166357 w 496885"/>
                <a:gd name="connsiteY20" fmla="*/ 174631 h 549637"/>
                <a:gd name="connsiteX21" fmla="*/ 21864 w 496885"/>
                <a:gd name="connsiteY21" fmla="*/ 174631 h 549637"/>
                <a:gd name="connsiteX22" fmla="*/ 55991 w 496885"/>
                <a:gd name="connsiteY22" fmla="*/ 30856 h 549637"/>
                <a:gd name="connsiteX23" fmla="*/ 343457 w 496885"/>
                <a:gd name="connsiteY23" fmla="*/ 411921 h 549637"/>
                <a:gd name="connsiteX24" fmla="*/ 343457 w 496885"/>
                <a:gd name="connsiteY24" fmla="*/ 320109 h 549637"/>
                <a:gd name="connsiteX25" fmla="*/ 242216 w 496885"/>
                <a:gd name="connsiteY25" fmla="*/ 320109 h 549637"/>
                <a:gd name="connsiteX26" fmla="*/ 160083 w 496885"/>
                <a:gd name="connsiteY26" fmla="*/ 334118 h 549637"/>
                <a:gd name="connsiteX27" fmla="*/ 148106 w 496885"/>
                <a:gd name="connsiteY27" fmla="*/ 380970 h 549637"/>
                <a:gd name="connsiteX28" fmla="*/ 158087 w 496885"/>
                <a:gd name="connsiteY28" fmla="*/ 431892 h 549637"/>
                <a:gd name="connsiteX29" fmla="*/ 197157 w 496885"/>
                <a:gd name="connsiteY29" fmla="*/ 440884 h 549637"/>
                <a:gd name="connsiteX30" fmla="*/ 240220 w 496885"/>
                <a:gd name="connsiteY30" fmla="*/ 440884 h 549637"/>
                <a:gd name="connsiteX31" fmla="*/ 343457 w 496885"/>
                <a:gd name="connsiteY31" fmla="*/ 411921 h 54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6885" h="549637">
                  <a:moveTo>
                    <a:pt x="55991" y="30856"/>
                  </a:moveTo>
                  <a:cubicBezTo>
                    <a:pt x="78045" y="8897"/>
                    <a:pt x="103047" y="0"/>
                    <a:pt x="154190" y="0"/>
                  </a:cubicBezTo>
                  <a:lnTo>
                    <a:pt x="354579" y="0"/>
                  </a:lnTo>
                  <a:cubicBezTo>
                    <a:pt x="410665" y="0"/>
                    <a:pt x="443746" y="9938"/>
                    <a:pt x="463804" y="30856"/>
                  </a:cubicBezTo>
                  <a:cubicBezTo>
                    <a:pt x="488901" y="55749"/>
                    <a:pt x="496886" y="84713"/>
                    <a:pt x="496886" y="177471"/>
                  </a:cubicBezTo>
                  <a:lnTo>
                    <a:pt x="496886" y="548597"/>
                  </a:lnTo>
                  <a:lnTo>
                    <a:pt x="343552" y="548597"/>
                  </a:lnTo>
                  <a:lnTo>
                    <a:pt x="343552" y="485749"/>
                  </a:lnTo>
                  <a:cubicBezTo>
                    <a:pt x="277389" y="539605"/>
                    <a:pt x="253339" y="549638"/>
                    <a:pt x="204287" y="549638"/>
                  </a:cubicBezTo>
                  <a:lnTo>
                    <a:pt x="129188" y="549638"/>
                  </a:lnTo>
                  <a:cubicBezTo>
                    <a:pt x="80042" y="549638"/>
                    <a:pt x="53995" y="543675"/>
                    <a:pt x="32036" y="521716"/>
                  </a:cubicBezTo>
                  <a:cubicBezTo>
                    <a:pt x="13023" y="502786"/>
                    <a:pt x="0" y="470794"/>
                    <a:pt x="0" y="399048"/>
                  </a:cubicBezTo>
                  <a:cubicBezTo>
                    <a:pt x="0" y="331184"/>
                    <a:pt x="9981" y="289348"/>
                    <a:pt x="34032" y="265401"/>
                  </a:cubicBezTo>
                  <a:cubicBezTo>
                    <a:pt x="59128" y="240413"/>
                    <a:pt x="91164" y="228487"/>
                    <a:pt x="190313" y="228487"/>
                  </a:cubicBezTo>
                  <a:cubicBezTo>
                    <a:pt x="243452" y="228487"/>
                    <a:pt x="298493" y="234450"/>
                    <a:pt x="343647" y="244483"/>
                  </a:cubicBezTo>
                  <a:lnTo>
                    <a:pt x="343647" y="195643"/>
                  </a:lnTo>
                  <a:cubicBezTo>
                    <a:pt x="343647" y="141787"/>
                    <a:pt x="340605" y="130808"/>
                    <a:pt x="333665" y="122762"/>
                  </a:cubicBezTo>
                  <a:cubicBezTo>
                    <a:pt x="326631" y="116799"/>
                    <a:pt x="316649" y="114812"/>
                    <a:pt x="293549" y="114812"/>
                  </a:cubicBezTo>
                  <a:lnTo>
                    <a:pt x="215409" y="114812"/>
                  </a:lnTo>
                  <a:cubicBezTo>
                    <a:pt x="194401" y="114812"/>
                    <a:pt x="183373" y="116799"/>
                    <a:pt x="177385" y="122762"/>
                  </a:cubicBezTo>
                  <a:cubicBezTo>
                    <a:pt x="169399" y="130713"/>
                    <a:pt x="168354" y="141692"/>
                    <a:pt x="166357" y="174631"/>
                  </a:cubicBezTo>
                  <a:lnTo>
                    <a:pt x="21864" y="174631"/>
                  </a:lnTo>
                  <a:cubicBezTo>
                    <a:pt x="22910" y="84713"/>
                    <a:pt x="32891" y="52815"/>
                    <a:pt x="55991" y="30856"/>
                  </a:cubicBezTo>
                  <a:close/>
                  <a:moveTo>
                    <a:pt x="343457" y="411921"/>
                  </a:moveTo>
                  <a:lnTo>
                    <a:pt x="343457" y="320109"/>
                  </a:lnTo>
                  <a:lnTo>
                    <a:pt x="242216" y="320109"/>
                  </a:lnTo>
                  <a:cubicBezTo>
                    <a:pt x="184134" y="320109"/>
                    <a:pt x="170065" y="324085"/>
                    <a:pt x="160083" y="334118"/>
                  </a:cubicBezTo>
                  <a:cubicBezTo>
                    <a:pt x="150102" y="344056"/>
                    <a:pt x="148106" y="356077"/>
                    <a:pt x="148106" y="380970"/>
                  </a:cubicBezTo>
                  <a:cubicBezTo>
                    <a:pt x="148106" y="408892"/>
                    <a:pt x="150102" y="423847"/>
                    <a:pt x="158087" y="431892"/>
                  </a:cubicBezTo>
                  <a:cubicBezTo>
                    <a:pt x="166072" y="439843"/>
                    <a:pt x="177099" y="440884"/>
                    <a:pt x="197157" y="440884"/>
                  </a:cubicBezTo>
                  <a:lnTo>
                    <a:pt x="240220" y="440884"/>
                  </a:lnTo>
                  <a:cubicBezTo>
                    <a:pt x="272351" y="440884"/>
                    <a:pt x="293359" y="437855"/>
                    <a:pt x="343457" y="411921"/>
                  </a:cubicBezTo>
                  <a:close/>
                </a:path>
              </a:pathLst>
            </a:custGeom>
            <a:solidFill>
              <a:srgbClr val="FFFFFF"/>
            </a:solidFill>
            <a:ln w="9506"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A047A398-EB0A-574F-84E6-FFBE06FBBBEE}"/>
                </a:ext>
              </a:extLst>
            </p:cNvPr>
            <p:cNvSpPr/>
            <p:nvPr/>
          </p:nvSpPr>
          <p:spPr>
            <a:xfrm>
              <a:off x="3943644" y="2448514"/>
              <a:ext cx="782640" cy="552666"/>
            </a:xfrm>
            <a:custGeom>
              <a:avLst/>
              <a:gdLst>
                <a:gd name="connsiteX0" fmla="*/ 154380 w 782640"/>
                <a:gd name="connsiteY0" fmla="*/ 1988 h 552666"/>
                <a:gd name="connsiteX1" fmla="*/ 219497 w 782640"/>
                <a:gd name="connsiteY1" fmla="*/ 382106 h 552666"/>
                <a:gd name="connsiteX2" fmla="*/ 229478 w 782640"/>
                <a:gd name="connsiteY2" fmla="*/ 382106 h 552666"/>
                <a:gd name="connsiteX3" fmla="*/ 308664 w 782640"/>
                <a:gd name="connsiteY3" fmla="*/ 36914 h 552666"/>
                <a:gd name="connsiteX4" fmla="*/ 360758 w 782640"/>
                <a:gd name="connsiteY4" fmla="*/ 0 h 552666"/>
                <a:gd name="connsiteX5" fmla="*/ 432910 w 782640"/>
                <a:gd name="connsiteY5" fmla="*/ 0 h 552666"/>
                <a:gd name="connsiteX6" fmla="*/ 484053 w 782640"/>
                <a:gd name="connsiteY6" fmla="*/ 36914 h 552666"/>
                <a:gd name="connsiteX7" fmla="*/ 565235 w 782640"/>
                <a:gd name="connsiteY7" fmla="*/ 382106 h 552666"/>
                <a:gd name="connsiteX8" fmla="*/ 575217 w 782640"/>
                <a:gd name="connsiteY8" fmla="*/ 382106 h 552666"/>
                <a:gd name="connsiteX9" fmla="*/ 638337 w 782640"/>
                <a:gd name="connsiteY9" fmla="*/ 1988 h 552666"/>
                <a:gd name="connsiteX10" fmla="*/ 782641 w 782640"/>
                <a:gd name="connsiteY10" fmla="*/ 1988 h 552666"/>
                <a:gd name="connsiteX11" fmla="*/ 668472 w 782640"/>
                <a:gd name="connsiteY11" fmla="*/ 515753 h 552666"/>
                <a:gd name="connsiteX12" fmla="*/ 617329 w 782640"/>
                <a:gd name="connsiteY12" fmla="*/ 552667 h 552666"/>
                <a:gd name="connsiteX13" fmla="*/ 516183 w 782640"/>
                <a:gd name="connsiteY13" fmla="*/ 552667 h 552666"/>
                <a:gd name="connsiteX14" fmla="*/ 464090 w 782640"/>
                <a:gd name="connsiteY14" fmla="*/ 515753 h 552666"/>
                <a:gd name="connsiteX15" fmla="*/ 395931 w 782640"/>
                <a:gd name="connsiteY15" fmla="*/ 218454 h 552666"/>
                <a:gd name="connsiteX16" fmla="*/ 386900 w 782640"/>
                <a:gd name="connsiteY16" fmla="*/ 218454 h 552666"/>
                <a:gd name="connsiteX17" fmla="*/ 318741 w 782640"/>
                <a:gd name="connsiteY17" fmla="*/ 515753 h 552666"/>
                <a:gd name="connsiteX18" fmla="*/ 266647 w 782640"/>
                <a:gd name="connsiteY18" fmla="*/ 552667 h 552666"/>
                <a:gd name="connsiteX19" fmla="*/ 165407 w 782640"/>
                <a:gd name="connsiteY19" fmla="*/ 552667 h 552666"/>
                <a:gd name="connsiteX20" fmla="*/ 114264 w 782640"/>
                <a:gd name="connsiteY20" fmla="*/ 515753 h 552666"/>
                <a:gd name="connsiteX21" fmla="*/ 0 w 782640"/>
                <a:gd name="connsiteY21" fmla="*/ 1988 h 552666"/>
                <a:gd name="connsiteX22" fmla="*/ 154380 w 782640"/>
                <a:gd name="connsiteY22" fmla="*/ 1988 h 55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2640" h="552666">
                  <a:moveTo>
                    <a:pt x="154380" y="1988"/>
                  </a:moveTo>
                  <a:lnTo>
                    <a:pt x="219497" y="382106"/>
                  </a:lnTo>
                  <a:lnTo>
                    <a:pt x="229478" y="382106"/>
                  </a:lnTo>
                  <a:lnTo>
                    <a:pt x="308664" y="36914"/>
                  </a:lnTo>
                  <a:cubicBezTo>
                    <a:pt x="314653" y="7004"/>
                    <a:pt x="329673" y="0"/>
                    <a:pt x="360758" y="0"/>
                  </a:cubicBezTo>
                  <a:lnTo>
                    <a:pt x="432910" y="0"/>
                  </a:lnTo>
                  <a:cubicBezTo>
                    <a:pt x="462949" y="0"/>
                    <a:pt x="477018" y="7004"/>
                    <a:pt x="484053" y="36914"/>
                  </a:cubicBezTo>
                  <a:lnTo>
                    <a:pt x="565235" y="382106"/>
                  </a:lnTo>
                  <a:lnTo>
                    <a:pt x="575217" y="382106"/>
                  </a:lnTo>
                  <a:lnTo>
                    <a:pt x="638337" y="1988"/>
                  </a:lnTo>
                  <a:lnTo>
                    <a:pt x="782641" y="1988"/>
                  </a:lnTo>
                  <a:lnTo>
                    <a:pt x="668472" y="515753"/>
                  </a:lnTo>
                  <a:cubicBezTo>
                    <a:pt x="660391" y="545663"/>
                    <a:pt x="647368" y="552667"/>
                    <a:pt x="617329" y="552667"/>
                  </a:cubicBezTo>
                  <a:lnTo>
                    <a:pt x="516183" y="552667"/>
                  </a:lnTo>
                  <a:cubicBezTo>
                    <a:pt x="485098" y="552667"/>
                    <a:pt x="471124" y="543675"/>
                    <a:pt x="464090" y="515753"/>
                  </a:cubicBezTo>
                  <a:lnTo>
                    <a:pt x="395931" y="218454"/>
                  </a:lnTo>
                  <a:lnTo>
                    <a:pt x="386900" y="218454"/>
                  </a:lnTo>
                  <a:lnTo>
                    <a:pt x="318741" y="515753"/>
                  </a:lnTo>
                  <a:cubicBezTo>
                    <a:pt x="311706" y="544716"/>
                    <a:pt x="296687" y="552667"/>
                    <a:pt x="266647" y="552667"/>
                  </a:cubicBezTo>
                  <a:lnTo>
                    <a:pt x="165407" y="552667"/>
                  </a:lnTo>
                  <a:cubicBezTo>
                    <a:pt x="135367" y="552667"/>
                    <a:pt x="122344" y="545663"/>
                    <a:pt x="114264" y="515753"/>
                  </a:cubicBezTo>
                  <a:lnTo>
                    <a:pt x="0" y="1988"/>
                  </a:lnTo>
                  <a:lnTo>
                    <a:pt x="154380" y="1988"/>
                  </a:lnTo>
                  <a:close/>
                </a:path>
              </a:pathLst>
            </a:custGeom>
            <a:solidFill>
              <a:srgbClr val="FFFFFF"/>
            </a:solidFill>
            <a:ln w="9506"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E7A510F4-3AC4-D74B-82C5-278C31DA8713}"/>
                </a:ext>
              </a:extLst>
            </p:cNvPr>
            <p:cNvSpPr/>
            <p:nvPr/>
          </p:nvSpPr>
          <p:spPr>
            <a:xfrm>
              <a:off x="4784367" y="2262998"/>
              <a:ext cx="349540" cy="736195"/>
            </a:xfrm>
            <a:custGeom>
              <a:avLst/>
              <a:gdLst>
                <a:gd name="connsiteX0" fmla="*/ 83179 w 349540"/>
                <a:gd name="connsiteY0" fmla="*/ 736195 h 736195"/>
                <a:gd name="connsiteX1" fmla="*/ 83179 w 349540"/>
                <a:gd name="connsiteY1" fmla="*/ 307237 h 736195"/>
                <a:gd name="connsiteX2" fmla="*/ 0 w 349540"/>
                <a:gd name="connsiteY2" fmla="*/ 307237 h 736195"/>
                <a:gd name="connsiteX3" fmla="*/ 0 w 349540"/>
                <a:gd name="connsiteY3" fmla="*/ 187504 h 736195"/>
                <a:gd name="connsiteX4" fmla="*/ 83179 w 349540"/>
                <a:gd name="connsiteY4" fmla="*/ 187504 h 736195"/>
                <a:gd name="connsiteX5" fmla="*/ 83179 w 349540"/>
                <a:gd name="connsiteY5" fmla="*/ 161569 h 736195"/>
                <a:gd name="connsiteX6" fmla="*/ 115214 w 349540"/>
                <a:gd name="connsiteY6" fmla="*/ 33885 h 736195"/>
                <a:gd name="connsiteX7" fmla="*/ 223394 w 349540"/>
                <a:gd name="connsiteY7" fmla="*/ 0 h 736195"/>
                <a:gd name="connsiteX8" fmla="*/ 340605 w 349540"/>
                <a:gd name="connsiteY8" fmla="*/ 0 h 736195"/>
                <a:gd name="connsiteX9" fmla="*/ 340605 w 349540"/>
                <a:gd name="connsiteY9" fmla="*/ 115663 h 736195"/>
                <a:gd name="connsiteX10" fmla="*/ 275488 w 349540"/>
                <a:gd name="connsiteY10" fmla="*/ 115663 h 736195"/>
                <a:gd name="connsiteX11" fmla="*/ 243357 w 349540"/>
                <a:gd name="connsiteY11" fmla="*/ 122668 h 736195"/>
                <a:gd name="connsiteX12" fmla="*/ 236323 w 349540"/>
                <a:gd name="connsiteY12" fmla="*/ 166586 h 736195"/>
                <a:gd name="connsiteX13" fmla="*/ 236323 w 349540"/>
                <a:gd name="connsiteY13" fmla="*/ 188545 h 736195"/>
                <a:gd name="connsiteX14" fmla="*/ 349541 w 349540"/>
                <a:gd name="connsiteY14" fmla="*/ 188545 h 736195"/>
                <a:gd name="connsiteX15" fmla="*/ 349541 w 349540"/>
                <a:gd name="connsiteY15" fmla="*/ 307237 h 736195"/>
                <a:gd name="connsiteX16" fmla="*/ 237273 w 349540"/>
                <a:gd name="connsiteY16" fmla="*/ 307237 h 736195"/>
                <a:gd name="connsiteX17" fmla="*/ 237273 w 349540"/>
                <a:gd name="connsiteY17" fmla="*/ 736195 h 736195"/>
                <a:gd name="connsiteX18" fmla="*/ 83179 w 349540"/>
                <a:gd name="connsiteY18" fmla="*/ 736195 h 73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540" h="736195">
                  <a:moveTo>
                    <a:pt x="83179" y="736195"/>
                  </a:moveTo>
                  <a:lnTo>
                    <a:pt x="83179" y="307237"/>
                  </a:lnTo>
                  <a:lnTo>
                    <a:pt x="0" y="307237"/>
                  </a:lnTo>
                  <a:lnTo>
                    <a:pt x="0" y="187504"/>
                  </a:lnTo>
                  <a:lnTo>
                    <a:pt x="83179" y="187504"/>
                  </a:lnTo>
                  <a:lnTo>
                    <a:pt x="83179" y="161569"/>
                  </a:lnTo>
                  <a:cubicBezTo>
                    <a:pt x="83179" y="92758"/>
                    <a:pt x="92210" y="56791"/>
                    <a:pt x="115214" y="33885"/>
                  </a:cubicBezTo>
                  <a:cubicBezTo>
                    <a:pt x="138219" y="10980"/>
                    <a:pt x="164361" y="0"/>
                    <a:pt x="223394" y="0"/>
                  </a:cubicBezTo>
                  <a:lnTo>
                    <a:pt x="340605" y="0"/>
                  </a:lnTo>
                  <a:lnTo>
                    <a:pt x="340605" y="115663"/>
                  </a:lnTo>
                  <a:lnTo>
                    <a:pt x="275488" y="115663"/>
                  </a:lnTo>
                  <a:cubicBezTo>
                    <a:pt x="255430" y="115663"/>
                    <a:pt x="249441" y="117651"/>
                    <a:pt x="243357" y="122668"/>
                  </a:cubicBezTo>
                  <a:cubicBezTo>
                    <a:pt x="238414" y="128631"/>
                    <a:pt x="236323" y="139610"/>
                    <a:pt x="236323" y="166586"/>
                  </a:cubicBezTo>
                  <a:lnTo>
                    <a:pt x="236323" y="188545"/>
                  </a:lnTo>
                  <a:lnTo>
                    <a:pt x="349541" y="188545"/>
                  </a:lnTo>
                  <a:lnTo>
                    <a:pt x="349541" y="307237"/>
                  </a:lnTo>
                  <a:lnTo>
                    <a:pt x="237273" y="307237"/>
                  </a:lnTo>
                  <a:lnTo>
                    <a:pt x="237273" y="736195"/>
                  </a:lnTo>
                  <a:lnTo>
                    <a:pt x="83179" y="736195"/>
                  </a:lnTo>
                  <a:close/>
                </a:path>
              </a:pathLst>
            </a:custGeom>
            <a:solidFill>
              <a:srgbClr val="FFFFFF"/>
            </a:solidFill>
            <a:ln w="9506" cap="flat">
              <a:noFill/>
              <a:prstDash val="solid"/>
              <a:miter/>
            </a:ln>
          </p:spPr>
          <p:txBody>
            <a:bodyPr rtlCol="0" anchor="ctr"/>
            <a:lstStyle/>
            <a:p>
              <a:endParaRPr lang="en-US" dirty="0"/>
            </a:p>
          </p:txBody>
        </p:sp>
        <p:sp>
          <p:nvSpPr>
            <p:cNvPr id="14" name="Freeform 13">
              <a:extLst>
                <a:ext uri="{FF2B5EF4-FFF2-40B4-BE49-F238E27FC236}">
                  <a16:creationId xmlns:a16="http://schemas.microsoft.com/office/drawing/2014/main" id="{D9D3C8D3-DA9A-9E46-A410-F85AB0B53B90}"/>
                </a:ext>
              </a:extLst>
            </p:cNvPr>
            <p:cNvSpPr/>
            <p:nvPr/>
          </p:nvSpPr>
          <p:spPr>
            <a:xfrm>
              <a:off x="5199119" y="2450596"/>
              <a:ext cx="506011" cy="548596"/>
            </a:xfrm>
            <a:custGeom>
              <a:avLst/>
              <a:gdLst>
                <a:gd name="connsiteX0" fmla="*/ 50097 w 506011"/>
                <a:gd name="connsiteY0" fmla="*/ 514712 h 548596"/>
                <a:gd name="connsiteX1" fmla="*/ 0 w 506011"/>
                <a:gd name="connsiteY1" fmla="*/ 274298 h 548596"/>
                <a:gd name="connsiteX2" fmla="*/ 50097 w 506011"/>
                <a:gd name="connsiteY2" fmla="*/ 32939 h 548596"/>
                <a:gd name="connsiteX3" fmla="*/ 159323 w 506011"/>
                <a:gd name="connsiteY3" fmla="*/ 0 h 548596"/>
                <a:gd name="connsiteX4" fmla="*/ 346689 w 506011"/>
                <a:gd name="connsiteY4" fmla="*/ 0 h 548596"/>
                <a:gd name="connsiteX5" fmla="*/ 455914 w 506011"/>
                <a:gd name="connsiteY5" fmla="*/ 32939 h 548596"/>
                <a:gd name="connsiteX6" fmla="*/ 506012 w 506011"/>
                <a:gd name="connsiteY6" fmla="*/ 274298 h 548596"/>
                <a:gd name="connsiteX7" fmla="*/ 455914 w 506011"/>
                <a:gd name="connsiteY7" fmla="*/ 514712 h 548596"/>
                <a:gd name="connsiteX8" fmla="*/ 346689 w 506011"/>
                <a:gd name="connsiteY8" fmla="*/ 548597 h 548596"/>
                <a:gd name="connsiteX9" fmla="*/ 159323 w 506011"/>
                <a:gd name="connsiteY9" fmla="*/ 548597 h 548596"/>
                <a:gd name="connsiteX10" fmla="*/ 50097 w 506011"/>
                <a:gd name="connsiteY10" fmla="*/ 514712 h 548596"/>
                <a:gd name="connsiteX11" fmla="*/ 165407 w 506011"/>
                <a:gd name="connsiteY11" fmla="*/ 417884 h 548596"/>
                <a:gd name="connsiteX12" fmla="*/ 205523 w 506011"/>
                <a:gd name="connsiteY12" fmla="*/ 427917 h 548596"/>
                <a:gd name="connsiteX13" fmla="*/ 300679 w 506011"/>
                <a:gd name="connsiteY13" fmla="*/ 427917 h 548596"/>
                <a:gd name="connsiteX14" fmla="*/ 340795 w 506011"/>
                <a:gd name="connsiteY14" fmla="*/ 417884 h 548596"/>
                <a:gd name="connsiteX15" fmla="*/ 353819 w 506011"/>
                <a:gd name="connsiteY15" fmla="*/ 274204 h 548596"/>
                <a:gd name="connsiteX16" fmla="*/ 340795 w 506011"/>
                <a:gd name="connsiteY16" fmla="*/ 129577 h 548596"/>
                <a:gd name="connsiteX17" fmla="*/ 300679 w 506011"/>
                <a:gd name="connsiteY17" fmla="*/ 120585 h 548596"/>
                <a:gd name="connsiteX18" fmla="*/ 205523 w 506011"/>
                <a:gd name="connsiteY18" fmla="*/ 120585 h 548596"/>
                <a:gd name="connsiteX19" fmla="*/ 165407 w 506011"/>
                <a:gd name="connsiteY19" fmla="*/ 129577 h 548596"/>
                <a:gd name="connsiteX20" fmla="*/ 152383 w 506011"/>
                <a:gd name="connsiteY20" fmla="*/ 274204 h 548596"/>
                <a:gd name="connsiteX21" fmla="*/ 165407 w 506011"/>
                <a:gd name="connsiteY21" fmla="*/ 417884 h 54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6011" h="548596">
                  <a:moveTo>
                    <a:pt x="50097" y="514712"/>
                  </a:moveTo>
                  <a:cubicBezTo>
                    <a:pt x="14069" y="478744"/>
                    <a:pt x="0" y="428958"/>
                    <a:pt x="0" y="274298"/>
                  </a:cubicBezTo>
                  <a:cubicBezTo>
                    <a:pt x="0" y="118692"/>
                    <a:pt x="13974" y="69758"/>
                    <a:pt x="50097" y="32939"/>
                  </a:cubicBezTo>
                  <a:cubicBezTo>
                    <a:pt x="73102" y="8992"/>
                    <a:pt x="103237" y="0"/>
                    <a:pt x="159323" y="0"/>
                  </a:cubicBezTo>
                  <a:lnTo>
                    <a:pt x="346689" y="0"/>
                  </a:lnTo>
                  <a:cubicBezTo>
                    <a:pt x="402775" y="0"/>
                    <a:pt x="431864" y="8992"/>
                    <a:pt x="455914" y="32939"/>
                  </a:cubicBezTo>
                  <a:cubicBezTo>
                    <a:pt x="491943" y="69852"/>
                    <a:pt x="506012" y="118692"/>
                    <a:pt x="506012" y="274298"/>
                  </a:cubicBezTo>
                  <a:cubicBezTo>
                    <a:pt x="506012" y="429905"/>
                    <a:pt x="492038" y="478839"/>
                    <a:pt x="455914" y="514712"/>
                  </a:cubicBezTo>
                  <a:cubicBezTo>
                    <a:pt x="431864" y="539605"/>
                    <a:pt x="402775" y="548597"/>
                    <a:pt x="346689" y="548597"/>
                  </a:cubicBezTo>
                  <a:lnTo>
                    <a:pt x="159323" y="548597"/>
                  </a:lnTo>
                  <a:cubicBezTo>
                    <a:pt x="103237" y="548597"/>
                    <a:pt x="74148" y="539605"/>
                    <a:pt x="50097" y="514712"/>
                  </a:cubicBezTo>
                  <a:close/>
                  <a:moveTo>
                    <a:pt x="165407" y="417884"/>
                  </a:moveTo>
                  <a:cubicBezTo>
                    <a:pt x="171396" y="425835"/>
                    <a:pt x="179381" y="427917"/>
                    <a:pt x="205523" y="427917"/>
                  </a:cubicBezTo>
                  <a:lnTo>
                    <a:pt x="300679" y="427917"/>
                  </a:lnTo>
                  <a:cubicBezTo>
                    <a:pt x="326726" y="427917"/>
                    <a:pt x="334711" y="424888"/>
                    <a:pt x="340795" y="417884"/>
                  </a:cubicBezTo>
                  <a:cubicBezTo>
                    <a:pt x="348780" y="409933"/>
                    <a:pt x="353819" y="391950"/>
                    <a:pt x="353819" y="274204"/>
                  </a:cubicBezTo>
                  <a:cubicBezTo>
                    <a:pt x="353819" y="156458"/>
                    <a:pt x="348780" y="138569"/>
                    <a:pt x="340795" y="129577"/>
                  </a:cubicBezTo>
                  <a:cubicBezTo>
                    <a:pt x="334806" y="122573"/>
                    <a:pt x="326726" y="120585"/>
                    <a:pt x="300679" y="120585"/>
                  </a:cubicBezTo>
                  <a:lnTo>
                    <a:pt x="205523" y="120585"/>
                  </a:lnTo>
                  <a:cubicBezTo>
                    <a:pt x="179476" y="120585"/>
                    <a:pt x="171491" y="122573"/>
                    <a:pt x="165407" y="129577"/>
                  </a:cubicBezTo>
                  <a:cubicBezTo>
                    <a:pt x="157422" y="138569"/>
                    <a:pt x="152383" y="156553"/>
                    <a:pt x="152383" y="274204"/>
                  </a:cubicBezTo>
                  <a:cubicBezTo>
                    <a:pt x="152383" y="391950"/>
                    <a:pt x="157326" y="409933"/>
                    <a:pt x="165407" y="417884"/>
                  </a:cubicBezTo>
                  <a:close/>
                </a:path>
              </a:pathLst>
            </a:custGeom>
            <a:solidFill>
              <a:srgbClr val="FFFFFF"/>
            </a:solidFill>
            <a:ln w="9506" cap="flat">
              <a:noFill/>
              <a:prstDash val="solid"/>
              <a:miter/>
            </a:ln>
          </p:spPr>
          <p:txBody>
            <a:bodyPr rtlCol="0" anchor="ctr"/>
            <a:lstStyle/>
            <a:p>
              <a:endParaRPr lang="en-US" dirty="0"/>
            </a:p>
          </p:txBody>
        </p:sp>
        <p:sp>
          <p:nvSpPr>
            <p:cNvPr id="15" name="Freeform 14">
              <a:extLst>
                <a:ext uri="{FF2B5EF4-FFF2-40B4-BE49-F238E27FC236}">
                  <a16:creationId xmlns:a16="http://schemas.microsoft.com/office/drawing/2014/main" id="{F1F7DB59-327D-5C4E-8869-A8E07E9F41B7}"/>
                </a:ext>
              </a:extLst>
            </p:cNvPr>
            <p:cNvSpPr/>
            <p:nvPr/>
          </p:nvSpPr>
          <p:spPr>
            <a:xfrm>
              <a:off x="5820346" y="2449460"/>
              <a:ext cx="342696" cy="549732"/>
            </a:xfrm>
            <a:custGeom>
              <a:avLst/>
              <a:gdLst>
                <a:gd name="connsiteX0" fmla="*/ 0 w 342696"/>
                <a:gd name="connsiteY0" fmla="*/ 549733 h 549732"/>
                <a:gd name="connsiteX1" fmla="*/ 0 w 342696"/>
                <a:gd name="connsiteY1" fmla="*/ 1041 h 549732"/>
                <a:gd name="connsiteX2" fmla="*/ 153334 w 342696"/>
                <a:gd name="connsiteY2" fmla="*/ 1041 h 549732"/>
                <a:gd name="connsiteX3" fmla="*/ 153334 w 342696"/>
                <a:gd name="connsiteY3" fmla="*/ 84807 h 549732"/>
                <a:gd name="connsiteX4" fmla="*/ 283568 w 342696"/>
                <a:gd name="connsiteY4" fmla="*/ 0 h 549732"/>
                <a:gd name="connsiteX5" fmla="*/ 342696 w 342696"/>
                <a:gd name="connsiteY5" fmla="*/ 0 h 549732"/>
                <a:gd name="connsiteX6" fmla="*/ 342696 w 342696"/>
                <a:gd name="connsiteY6" fmla="*/ 150684 h 549732"/>
                <a:gd name="connsiteX7" fmla="*/ 271590 w 342696"/>
                <a:gd name="connsiteY7" fmla="*/ 150684 h 549732"/>
                <a:gd name="connsiteX8" fmla="*/ 153334 w 342696"/>
                <a:gd name="connsiteY8" fmla="*/ 172643 h 549732"/>
                <a:gd name="connsiteX9" fmla="*/ 153334 w 342696"/>
                <a:gd name="connsiteY9" fmla="*/ 549733 h 549732"/>
                <a:gd name="connsiteX10" fmla="*/ 0 w 342696"/>
                <a:gd name="connsiteY10" fmla="*/ 549733 h 5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96" h="549732">
                  <a:moveTo>
                    <a:pt x="0" y="549733"/>
                  </a:moveTo>
                  <a:lnTo>
                    <a:pt x="0" y="1041"/>
                  </a:lnTo>
                  <a:lnTo>
                    <a:pt x="153334" y="1041"/>
                  </a:lnTo>
                  <a:lnTo>
                    <a:pt x="153334" y="84807"/>
                  </a:lnTo>
                  <a:cubicBezTo>
                    <a:pt x="210466" y="25934"/>
                    <a:pt x="239460" y="0"/>
                    <a:pt x="283568" y="0"/>
                  </a:cubicBezTo>
                  <a:lnTo>
                    <a:pt x="342696" y="0"/>
                  </a:lnTo>
                  <a:lnTo>
                    <a:pt x="342696" y="150684"/>
                  </a:lnTo>
                  <a:lnTo>
                    <a:pt x="271590" y="150684"/>
                  </a:lnTo>
                  <a:cubicBezTo>
                    <a:pt x="229478" y="150684"/>
                    <a:pt x="197442" y="154660"/>
                    <a:pt x="153334" y="172643"/>
                  </a:cubicBezTo>
                  <a:lnTo>
                    <a:pt x="153334" y="549733"/>
                  </a:lnTo>
                  <a:lnTo>
                    <a:pt x="0" y="549733"/>
                  </a:lnTo>
                  <a:close/>
                </a:path>
              </a:pathLst>
            </a:custGeom>
            <a:solidFill>
              <a:srgbClr val="FFFFFF"/>
            </a:solidFill>
            <a:ln w="9506"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0B5A92-5E42-A545-BC2B-FAA4C83D353E}"/>
                </a:ext>
              </a:extLst>
            </p:cNvPr>
            <p:cNvSpPr/>
            <p:nvPr/>
          </p:nvSpPr>
          <p:spPr>
            <a:xfrm>
              <a:off x="6231201" y="2262998"/>
              <a:ext cx="508863" cy="737236"/>
            </a:xfrm>
            <a:custGeom>
              <a:avLst/>
              <a:gdLst>
                <a:gd name="connsiteX0" fmla="*/ 355625 w 508863"/>
                <a:gd name="connsiteY0" fmla="*/ 736195 h 737236"/>
                <a:gd name="connsiteX1" fmla="*/ 355625 w 508863"/>
                <a:gd name="connsiteY1" fmla="*/ 665396 h 737236"/>
                <a:gd name="connsiteX2" fmla="*/ 217405 w 508863"/>
                <a:gd name="connsiteY2" fmla="*/ 737236 h 737236"/>
                <a:gd name="connsiteX3" fmla="*/ 159323 w 508863"/>
                <a:gd name="connsiteY3" fmla="*/ 737236 h 737236"/>
                <a:gd name="connsiteX4" fmla="*/ 46105 w 508863"/>
                <a:gd name="connsiteY4" fmla="*/ 703351 h 737236"/>
                <a:gd name="connsiteX5" fmla="*/ 0 w 508863"/>
                <a:gd name="connsiteY5" fmla="*/ 461897 h 737236"/>
                <a:gd name="connsiteX6" fmla="*/ 50097 w 508863"/>
                <a:gd name="connsiteY6" fmla="*/ 220537 h 737236"/>
                <a:gd name="connsiteX7" fmla="*/ 161319 w 508863"/>
                <a:gd name="connsiteY7" fmla="*/ 186652 h 737236"/>
                <a:gd name="connsiteX8" fmla="*/ 221398 w 508863"/>
                <a:gd name="connsiteY8" fmla="*/ 186652 h 737236"/>
                <a:gd name="connsiteX9" fmla="*/ 355625 w 508863"/>
                <a:gd name="connsiteY9" fmla="*/ 249500 h 737236"/>
                <a:gd name="connsiteX10" fmla="*/ 355625 w 508863"/>
                <a:gd name="connsiteY10" fmla="*/ 0 h 737236"/>
                <a:gd name="connsiteX11" fmla="*/ 508864 w 508863"/>
                <a:gd name="connsiteY11" fmla="*/ 0 h 737236"/>
                <a:gd name="connsiteX12" fmla="*/ 508864 w 508863"/>
                <a:gd name="connsiteY12" fmla="*/ 736195 h 737236"/>
                <a:gd name="connsiteX13" fmla="*/ 355625 w 508863"/>
                <a:gd name="connsiteY13" fmla="*/ 736195 h 737236"/>
                <a:gd name="connsiteX14" fmla="*/ 355625 w 508863"/>
                <a:gd name="connsiteY14" fmla="*/ 591568 h 737236"/>
                <a:gd name="connsiteX15" fmla="*/ 355625 w 508863"/>
                <a:gd name="connsiteY15" fmla="*/ 330237 h 737236"/>
                <a:gd name="connsiteX16" fmla="*/ 275488 w 508863"/>
                <a:gd name="connsiteY16" fmla="*/ 308278 h 737236"/>
                <a:gd name="connsiteX17" fmla="*/ 220352 w 508863"/>
                <a:gd name="connsiteY17" fmla="*/ 308278 h 737236"/>
                <a:gd name="connsiteX18" fmla="*/ 170255 w 508863"/>
                <a:gd name="connsiteY18" fmla="*/ 321245 h 737236"/>
                <a:gd name="connsiteX19" fmla="*/ 152193 w 508863"/>
                <a:gd name="connsiteY19" fmla="*/ 461897 h 737236"/>
                <a:gd name="connsiteX20" fmla="*/ 170255 w 508863"/>
                <a:gd name="connsiteY20" fmla="*/ 602548 h 737236"/>
                <a:gd name="connsiteX21" fmla="*/ 220352 w 508863"/>
                <a:gd name="connsiteY21" fmla="*/ 614474 h 737236"/>
                <a:gd name="connsiteX22" fmla="*/ 270449 w 508863"/>
                <a:gd name="connsiteY22" fmla="*/ 614474 h 737236"/>
                <a:gd name="connsiteX23" fmla="*/ 355625 w 508863"/>
                <a:gd name="connsiteY23" fmla="*/ 591568 h 73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863" h="737236">
                  <a:moveTo>
                    <a:pt x="355625" y="736195"/>
                  </a:moveTo>
                  <a:lnTo>
                    <a:pt x="355625" y="665396"/>
                  </a:lnTo>
                  <a:cubicBezTo>
                    <a:pt x="286515" y="725216"/>
                    <a:pt x="262464" y="737236"/>
                    <a:pt x="217405" y="737236"/>
                  </a:cubicBezTo>
                  <a:lnTo>
                    <a:pt x="159323" y="737236"/>
                  </a:lnTo>
                  <a:cubicBezTo>
                    <a:pt x="101240" y="737236"/>
                    <a:pt x="70155" y="727203"/>
                    <a:pt x="46105" y="703351"/>
                  </a:cubicBezTo>
                  <a:cubicBezTo>
                    <a:pt x="13023" y="670413"/>
                    <a:pt x="0" y="622519"/>
                    <a:pt x="0" y="461897"/>
                  </a:cubicBezTo>
                  <a:cubicBezTo>
                    <a:pt x="0" y="300327"/>
                    <a:pt x="16065" y="254422"/>
                    <a:pt x="50097" y="220537"/>
                  </a:cubicBezTo>
                  <a:cubicBezTo>
                    <a:pt x="74148" y="196590"/>
                    <a:pt x="106183" y="186652"/>
                    <a:pt x="161319" y="186652"/>
                  </a:cubicBezTo>
                  <a:lnTo>
                    <a:pt x="221398" y="186652"/>
                  </a:lnTo>
                  <a:cubicBezTo>
                    <a:pt x="267503" y="186652"/>
                    <a:pt x="292504" y="196590"/>
                    <a:pt x="355625" y="249500"/>
                  </a:cubicBezTo>
                  <a:lnTo>
                    <a:pt x="355625" y="0"/>
                  </a:lnTo>
                  <a:lnTo>
                    <a:pt x="508864" y="0"/>
                  </a:lnTo>
                  <a:lnTo>
                    <a:pt x="508864" y="736195"/>
                  </a:lnTo>
                  <a:lnTo>
                    <a:pt x="355625" y="736195"/>
                  </a:lnTo>
                  <a:close/>
                  <a:moveTo>
                    <a:pt x="355625" y="591568"/>
                  </a:moveTo>
                  <a:lnTo>
                    <a:pt x="355625" y="330237"/>
                  </a:lnTo>
                  <a:cubicBezTo>
                    <a:pt x="323589" y="315282"/>
                    <a:pt x="300489" y="308278"/>
                    <a:pt x="275488" y="308278"/>
                  </a:cubicBezTo>
                  <a:lnTo>
                    <a:pt x="220352" y="308278"/>
                  </a:lnTo>
                  <a:cubicBezTo>
                    <a:pt x="192309" y="308278"/>
                    <a:pt x="179286" y="312253"/>
                    <a:pt x="170255" y="321245"/>
                  </a:cubicBezTo>
                  <a:cubicBezTo>
                    <a:pt x="156186" y="334212"/>
                    <a:pt x="152193" y="357118"/>
                    <a:pt x="152193" y="461897"/>
                  </a:cubicBezTo>
                  <a:cubicBezTo>
                    <a:pt x="152193" y="566675"/>
                    <a:pt x="156186" y="588634"/>
                    <a:pt x="170255" y="602548"/>
                  </a:cubicBezTo>
                  <a:cubicBezTo>
                    <a:pt x="179286" y="611540"/>
                    <a:pt x="192309" y="614474"/>
                    <a:pt x="220352" y="614474"/>
                  </a:cubicBezTo>
                  <a:lnTo>
                    <a:pt x="270449" y="614474"/>
                  </a:lnTo>
                  <a:cubicBezTo>
                    <a:pt x="296497" y="614474"/>
                    <a:pt x="321497" y="607470"/>
                    <a:pt x="355625" y="591568"/>
                  </a:cubicBezTo>
                  <a:close/>
                </a:path>
              </a:pathLst>
            </a:custGeom>
            <a:solidFill>
              <a:srgbClr val="FFFFFF"/>
            </a:solidFill>
            <a:ln w="9506" cap="flat">
              <a:noFill/>
              <a:prstDash val="solid"/>
              <a:miter/>
            </a:ln>
          </p:spPr>
          <p:txBody>
            <a:bodyPr rtlCol="0" anchor="ctr"/>
            <a:lstStyle/>
            <a:p>
              <a:endParaRPr lang="en-US"/>
            </a:p>
          </p:txBody>
        </p:sp>
      </p:grpSp>
      <p:sp>
        <p:nvSpPr>
          <p:cNvPr id="18" name="Rectangle 7">
            <a:extLst>
              <a:ext uri="{FF2B5EF4-FFF2-40B4-BE49-F238E27FC236}">
                <a16:creationId xmlns:a16="http://schemas.microsoft.com/office/drawing/2014/main" id="{28D2D2ED-89EC-5C41-8BD5-93180465BC11}"/>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0875247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Service Families">
    <p:spTree>
      <p:nvGrpSpPr>
        <p:cNvPr id="1" name=""/>
        <p:cNvGrpSpPr/>
        <p:nvPr/>
      </p:nvGrpSpPr>
      <p:grpSpPr>
        <a:xfrm>
          <a:off x="0" y="0"/>
          <a:ext cx="0" cy="0"/>
          <a:chOff x="0" y="0"/>
          <a:chExt cx="0" cy="0"/>
        </a:xfrm>
      </p:grpSpPr>
      <p:sp>
        <p:nvSpPr>
          <p:cNvPr id="3" name="Freeform 5">
            <a:extLst>
              <a:ext uri="{FF2B5EF4-FFF2-40B4-BE49-F238E27FC236}">
                <a16:creationId xmlns:a16="http://schemas.microsoft.com/office/drawing/2014/main" id="{8DEF822F-86E0-D14F-9A39-1352F6A42D8B}"/>
              </a:ext>
            </a:extLst>
          </p:cNvPr>
          <p:cNvSpPr>
            <a:spLocks/>
          </p:cNvSpPr>
          <p:nvPr userDrawn="1"/>
        </p:nvSpPr>
        <p:spPr bwMode="auto">
          <a:xfrm>
            <a:off x="-8709" y="-8709"/>
            <a:ext cx="4665416" cy="5162550"/>
          </a:xfrm>
          <a:custGeom>
            <a:avLst/>
            <a:gdLst>
              <a:gd name="T0" fmla="*/ 2147483646 w 489"/>
              <a:gd name="T1" fmla="*/ 2147483646 h 542"/>
              <a:gd name="T2" fmla="*/ 2147483646 w 489"/>
              <a:gd name="T3" fmla="*/ 2147483646 h 542"/>
              <a:gd name="T4" fmla="*/ 2147483646 w 489"/>
              <a:gd name="T5" fmla="*/ 0 h 542"/>
              <a:gd name="T6" fmla="*/ 0 w 489"/>
              <a:gd name="T7" fmla="*/ 0 h 542"/>
              <a:gd name="T8" fmla="*/ 0 w 489"/>
              <a:gd name="T9" fmla="*/ 2147483646 h 542"/>
              <a:gd name="T10" fmla="*/ 2147483646 w 489"/>
              <a:gd name="T11" fmla="*/ 2147483646 h 5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9" h="542">
                <a:moveTo>
                  <a:pt x="425" y="542"/>
                </a:moveTo>
                <a:cubicBezTo>
                  <a:pt x="466" y="463"/>
                  <a:pt x="489" y="370"/>
                  <a:pt x="489" y="271"/>
                </a:cubicBezTo>
                <a:cubicBezTo>
                  <a:pt x="489" y="171"/>
                  <a:pt x="466" y="79"/>
                  <a:pt x="425" y="0"/>
                </a:cubicBezTo>
                <a:cubicBezTo>
                  <a:pt x="0" y="0"/>
                  <a:pt x="0" y="0"/>
                  <a:pt x="0" y="0"/>
                </a:cubicBezTo>
                <a:cubicBezTo>
                  <a:pt x="0" y="542"/>
                  <a:pt x="0" y="542"/>
                  <a:pt x="0" y="542"/>
                </a:cubicBezTo>
                <a:lnTo>
                  <a:pt x="425" y="54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 name="Text Placeholder 12">
            <a:extLst>
              <a:ext uri="{FF2B5EF4-FFF2-40B4-BE49-F238E27FC236}">
                <a16:creationId xmlns:a16="http://schemas.microsoft.com/office/drawing/2014/main" id="{6941F01D-C522-0C45-8C89-481F40178AAB}"/>
              </a:ext>
            </a:extLst>
          </p:cNvPr>
          <p:cNvSpPr txBox="1">
            <a:spLocks/>
          </p:cNvSpPr>
          <p:nvPr userDrawn="1"/>
        </p:nvSpPr>
        <p:spPr bwMode="auto">
          <a:xfrm>
            <a:off x="414155" y="1373187"/>
            <a:ext cx="3552825" cy="2397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68577" tIns="34289" rIns="68577" bIns="34289" anchor="ct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eaLnBrk="1" hangingPunct="1">
              <a:lnSpc>
                <a:spcPct val="90000"/>
              </a:lnSpc>
              <a:spcBef>
                <a:spcPts val="750"/>
              </a:spcBef>
              <a:buFont typeface="Arial" panose="020B0604020202020204" pitchFamily="34" charset="0"/>
              <a:buNone/>
            </a:pPr>
            <a:r>
              <a:rPr lang="en-US" altLang="en-US" sz="2600" dirty="0">
                <a:solidFill>
                  <a:srgbClr val="FFFFFF"/>
                </a:solidFill>
                <a:latin typeface="Calibri" panose="020F0502020204030204" pitchFamily="34" charset="0"/>
              </a:rPr>
              <a:t>We bring together thoughtful experts from around the world to offer comprehensive, intelligent solutions to our customers.</a:t>
            </a:r>
          </a:p>
        </p:txBody>
      </p:sp>
      <p:graphicFrame>
        <p:nvGraphicFramePr>
          <p:cNvPr id="5" name="Table 4">
            <a:extLst>
              <a:ext uri="{FF2B5EF4-FFF2-40B4-BE49-F238E27FC236}">
                <a16:creationId xmlns:a16="http://schemas.microsoft.com/office/drawing/2014/main" id="{EB581AAB-422E-4344-8C4A-C7BB8CA6BA5F}"/>
              </a:ext>
            </a:extLst>
          </p:cNvPr>
          <p:cNvGraphicFramePr>
            <a:graphicFrameLocks noGrp="1"/>
          </p:cNvGraphicFramePr>
          <p:nvPr userDrawn="1">
            <p:extLst>
              <p:ext uri="{D42A27DB-BD31-4B8C-83A1-F6EECF244321}">
                <p14:modId xmlns:p14="http://schemas.microsoft.com/office/powerpoint/2010/main" val="1895059966"/>
              </p:ext>
            </p:extLst>
          </p:nvPr>
        </p:nvGraphicFramePr>
        <p:xfrm>
          <a:off x="4648200" y="1957388"/>
          <a:ext cx="4121151" cy="488950"/>
        </p:xfrm>
        <a:graphic>
          <a:graphicData uri="http://schemas.openxmlformats.org/drawingml/2006/table">
            <a:tbl>
              <a:tblPr firstRow="1" bandRow="1">
                <a:tableStyleId>{5C22544A-7EE6-4342-B048-85BDC9FD1C3A}</a:tableStyleId>
              </a:tblPr>
              <a:tblGrid>
                <a:gridCol w="1373717">
                  <a:extLst>
                    <a:ext uri="{9D8B030D-6E8A-4147-A177-3AD203B41FA5}">
                      <a16:colId xmlns:a16="http://schemas.microsoft.com/office/drawing/2014/main" val="20000"/>
                    </a:ext>
                  </a:extLst>
                </a:gridCol>
                <a:gridCol w="1373717">
                  <a:extLst>
                    <a:ext uri="{9D8B030D-6E8A-4147-A177-3AD203B41FA5}">
                      <a16:colId xmlns:a16="http://schemas.microsoft.com/office/drawing/2014/main" val="20001"/>
                    </a:ext>
                  </a:extLst>
                </a:gridCol>
                <a:gridCol w="1373717">
                  <a:extLst>
                    <a:ext uri="{9D8B030D-6E8A-4147-A177-3AD203B41FA5}">
                      <a16:colId xmlns:a16="http://schemas.microsoft.com/office/drawing/2014/main" val="20002"/>
                    </a:ext>
                  </a:extLst>
                </a:gridCol>
              </a:tblGrid>
              <a:tr h="488950">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300" b="0" dirty="0">
                          <a:solidFill>
                            <a:schemeClr val="tx1"/>
                          </a:solidFill>
                        </a:rPr>
                        <a:t>Loss Adjusting</a:t>
                      </a:r>
                    </a:p>
                  </a:txBody>
                  <a:tcPr marL="91456" marR="91456" marT="32670" marB="3267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300" b="0" dirty="0">
                          <a:solidFill>
                            <a:schemeClr val="tx1"/>
                          </a:solidFill>
                        </a:rPr>
                        <a:t>Third Party Administration</a:t>
                      </a:r>
                    </a:p>
                  </a:txBody>
                  <a:tcPr marL="91456" marR="91456" marT="32670" marB="3267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300" b="0" dirty="0">
                          <a:solidFill>
                            <a:schemeClr val="tx1"/>
                          </a:solidFill>
                        </a:rPr>
                        <a:t>Managed</a:t>
                      </a:r>
                    </a:p>
                    <a:p>
                      <a:pPr algn="ctr"/>
                      <a:r>
                        <a:rPr lang="en-US" sz="1300" b="0" dirty="0">
                          <a:solidFill>
                            <a:schemeClr val="tx1"/>
                          </a:solidFill>
                        </a:rPr>
                        <a:t>Repair</a:t>
                      </a:r>
                    </a:p>
                  </a:txBody>
                  <a:tcPr marL="91456" marR="91456" marT="32670" marB="3267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6" name="Table 5">
            <a:extLst>
              <a:ext uri="{FF2B5EF4-FFF2-40B4-BE49-F238E27FC236}">
                <a16:creationId xmlns:a16="http://schemas.microsoft.com/office/drawing/2014/main" id="{D152A80C-8502-7349-96D7-DDA3865C7AD5}"/>
              </a:ext>
            </a:extLst>
          </p:cNvPr>
          <p:cNvGraphicFramePr>
            <a:graphicFrameLocks noGrp="1"/>
          </p:cNvGraphicFramePr>
          <p:nvPr userDrawn="1"/>
        </p:nvGraphicFramePr>
        <p:xfrm>
          <a:off x="4594225" y="3660775"/>
          <a:ext cx="4229100" cy="487368"/>
        </p:xfrm>
        <a:graphic>
          <a:graphicData uri="http://schemas.openxmlformats.org/drawingml/2006/table">
            <a:tbl>
              <a:tblPr firstRow="1" bandRow="1">
                <a:tableStyleId>{5C22544A-7EE6-4342-B048-85BDC9FD1C3A}</a:tableStyleId>
              </a:tblPr>
              <a:tblGrid>
                <a:gridCol w="1409700">
                  <a:extLst>
                    <a:ext uri="{9D8B030D-6E8A-4147-A177-3AD203B41FA5}">
                      <a16:colId xmlns:a16="http://schemas.microsoft.com/office/drawing/2014/main" val="20000"/>
                    </a:ext>
                  </a:extLst>
                </a:gridCol>
                <a:gridCol w="1409700">
                  <a:extLst>
                    <a:ext uri="{9D8B030D-6E8A-4147-A177-3AD203B41FA5}">
                      <a16:colId xmlns:a16="http://schemas.microsoft.com/office/drawing/2014/main" val="20001"/>
                    </a:ext>
                  </a:extLst>
                </a:gridCol>
                <a:gridCol w="1409700">
                  <a:extLst>
                    <a:ext uri="{9D8B030D-6E8A-4147-A177-3AD203B41FA5}">
                      <a16:colId xmlns:a16="http://schemas.microsoft.com/office/drawing/2014/main" val="20002"/>
                    </a:ext>
                  </a:extLst>
                </a:gridCol>
              </a:tblGrid>
              <a:tr h="487363">
                <a:tc>
                  <a:txBody>
                    <a:bodyPr/>
                    <a:lstStyle/>
                    <a:p>
                      <a:pPr algn="ctr"/>
                      <a:r>
                        <a:rPr lang="en-US" sz="1300" b="0" dirty="0">
                          <a:solidFill>
                            <a:schemeClr val="tx1"/>
                          </a:solidFill>
                        </a:rPr>
                        <a:t>Medical Management</a:t>
                      </a:r>
                    </a:p>
                  </a:txBody>
                  <a:tcPr marL="91483" marR="91483" marT="45564" marB="45564">
                    <a:noFill/>
                  </a:tcPr>
                </a:tc>
                <a:tc>
                  <a:txBody>
                    <a:bodyPr/>
                    <a:lstStyle/>
                    <a:p>
                      <a:pPr algn="ctr"/>
                      <a:r>
                        <a:rPr lang="en-US" sz="1300" b="0" dirty="0">
                          <a:solidFill>
                            <a:schemeClr val="tx1"/>
                          </a:solidFill>
                        </a:rPr>
                        <a:t>On-Demand</a:t>
                      </a:r>
                    </a:p>
                    <a:p>
                      <a:pPr algn="ctr"/>
                      <a:r>
                        <a:rPr lang="en-US" sz="1300" b="0" dirty="0">
                          <a:solidFill>
                            <a:schemeClr val="tx1"/>
                          </a:solidFill>
                        </a:rPr>
                        <a:t>Services</a:t>
                      </a:r>
                    </a:p>
                  </a:txBody>
                  <a:tcPr marL="91483" marR="91483" marT="45564" marB="45564">
                    <a:noFill/>
                  </a:tcPr>
                </a:tc>
                <a:tc>
                  <a:txBody>
                    <a:bodyPr/>
                    <a:lstStyle/>
                    <a:p>
                      <a:pPr algn="ctr"/>
                      <a:r>
                        <a:rPr lang="en-US" sz="1300" b="0" dirty="0">
                          <a:solidFill>
                            <a:schemeClr val="tx1"/>
                          </a:solidFill>
                        </a:rPr>
                        <a:t>Catastrophe</a:t>
                      </a:r>
                    </a:p>
                    <a:p>
                      <a:pPr algn="ctr"/>
                      <a:r>
                        <a:rPr lang="en-US" sz="1300" b="0" dirty="0">
                          <a:solidFill>
                            <a:schemeClr val="tx1"/>
                          </a:solidFill>
                        </a:rPr>
                        <a:t>Response</a:t>
                      </a:r>
                    </a:p>
                  </a:txBody>
                  <a:tcPr marL="91483" marR="91483" marT="45564" marB="45564">
                    <a:noFill/>
                  </a:tcPr>
                </a:tc>
                <a:extLst>
                  <a:ext uri="{0D108BD9-81ED-4DB2-BD59-A6C34878D82A}">
                    <a16:rowId xmlns:a16="http://schemas.microsoft.com/office/drawing/2014/main" val="10000"/>
                  </a:ext>
                </a:extLst>
              </a:tr>
            </a:tbl>
          </a:graphicData>
        </a:graphic>
      </p:graphicFrame>
      <p:sp>
        <p:nvSpPr>
          <p:cNvPr id="7" name="Freeform 5">
            <a:extLst>
              <a:ext uri="{FF2B5EF4-FFF2-40B4-BE49-F238E27FC236}">
                <a16:creationId xmlns:a16="http://schemas.microsoft.com/office/drawing/2014/main" id="{91447395-0CBD-3E45-BF25-3DFE5B80DC75}"/>
              </a:ext>
            </a:extLst>
          </p:cNvPr>
          <p:cNvSpPr>
            <a:spLocks noEditPoints="1"/>
          </p:cNvSpPr>
          <p:nvPr userDrawn="1"/>
        </p:nvSpPr>
        <p:spPr bwMode="auto">
          <a:xfrm>
            <a:off x="7826375" y="2935288"/>
            <a:ext cx="574675" cy="728662"/>
          </a:xfrm>
          <a:custGeom>
            <a:avLst/>
            <a:gdLst>
              <a:gd name="T0" fmla="*/ 2147483646 w 196"/>
              <a:gd name="T1" fmla="*/ 2147483646 h 248"/>
              <a:gd name="T2" fmla="*/ 2147483646 w 196"/>
              <a:gd name="T3" fmla="*/ 2147483646 h 248"/>
              <a:gd name="T4" fmla="*/ 2147483646 w 196"/>
              <a:gd name="T5" fmla="*/ 2147483646 h 248"/>
              <a:gd name="T6" fmla="*/ 2147483646 w 196"/>
              <a:gd name="T7" fmla="*/ 2147483646 h 248"/>
              <a:gd name="T8" fmla="*/ 2147483646 w 196"/>
              <a:gd name="T9" fmla="*/ 2147483646 h 248"/>
              <a:gd name="T10" fmla="*/ 2147483646 w 196"/>
              <a:gd name="T11" fmla="*/ 2147483646 h 248"/>
              <a:gd name="T12" fmla="*/ 2147483646 w 196"/>
              <a:gd name="T13" fmla="*/ 2147483646 h 248"/>
              <a:gd name="T14" fmla="*/ 2147483646 w 196"/>
              <a:gd name="T15" fmla="*/ 2147483646 h 248"/>
              <a:gd name="T16" fmla="*/ 2147483646 w 196"/>
              <a:gd name="T17" fmla="*/ 2147483646 h 248"/>
              <a:gd name="T18" fmla="*/ 2147483646 w 196"/>
              <a:gd name="T19" fmla="*/ 2147483646 h 248"/>
              <a:gd name="T20" fmla="*/ 2147483646 w 196"/>
              <a:gd name="T21" fmla="*/ 2147483646 h 248"/>
              <a:gd name="T22" fmla="*/ 2147483646 w 196"/>
              <a:gd name="T23" fmla="*/ 2147483646 h 248"/>
              <a:gd name="T24" fmla="*/ 2147483646 w 196"/>
              <a:gd name="T25" fmla="*/ 2147483646 h 248"/>
              <a:gd name="T26" fmla="*/ 2147483646 w 196"/>
              <a:gd name="T27" fmla="*/ 2147483646 h 248"/>
              <a:gd name="T28" fmla="*/ 2147483646 w 196"/>
              <a:gd name="T29" fmla="*/ 2147483646 h 248"/>
              <a:gd name="T30" fmla="*/ 2147483646 w 196"/>
              <a:gd name="T31" fmla="*/ 2147483646 h 248"/>
              <a:gd name="T32" fmla="*/ 2147483646 w 196"/>
              <a:gd name="T33" fmla="*/ 2147483646 h 248"/>
              <a:gd name="T34" fmla="*/ 2147483646 w 196"/>
              <a:gd name="T35" fmla="*/ 2147483646 h 248"/>
              <a:gd name="T36" fmla="*/ 2147483646 w 196"/>
              <a:gd name="T37" fmla="*/ 0 h 248"/>
              <a:gd name="T38" fmla="*/ 2147483646 w 196"/>
              <a:gd name="T39" fmla="*/ 2147483646 h 248"/>
              <a:gd name="T40" fmla="*/ 2147483646 w 196"/>
              <a:gd name="T41" fmla="*/ 2147483646 h 248"/>
              <a:gd name="T42" fmla="*/ 2147483646 w 196"/>
              <a:gd name="T43" fmla="*/ 2147483646 h 248"/>
              <a:gd name="T44" fmla="*/ 2147483646 w 196"/>
              <a:gd name="T45" fmla="*/ 2147483646 h 248"/>
              <a:gd name="T46" fmla="*/ 2147483646 w 196"/>
              <a:gd name="T47" fmla="*/ 2147483646 h 248"/>
              <a:gd name="T48" fmla="*/ 2147483646 w 196"/>
              <a:gd name="T49" fmla="*/ 2147483646 h 248"/>
              <a:gd name="T50" fmla="*/ 2147483646 w 196"/>
              <a:gd name="T51" fmla="*/ 2147483646 h 248"/>
              <a:gd name="T52" fmla="*/ 2147483646 w 196"/>
              <a:gd name="T53" fmla="*/ 2147483646 h 248"/>
              <a:gd name="T54" fmla="*/ 2147483646 w 196"/>
              <a:gd name="T55" fmla="*/ 2147483646 h 248"/>
              <a:gd name="T56" fmla="*/ 2147483646 w 196"/>
              <a:gd name="T57" fmla="*/ 2147483646 h 248"/>
              <a:gd name="T58" fmla="*/ 2147483646 w 196"/>
              <a:gd name="T59" fmla="*/ 2147483646 h 248"/>
              <a:gd name="T60" fmla="*/ 2147483646 w 196"/>
              <a:gd name="T61" fmla="*/ 2147483646 h 248"/>
              <a:gd name="T62" fmla="*/ 2147483646 w 196"/>
              <a:gd name="T63" fmla="*/ 2147483646 h 248"/>
              <a:gd name="T64" fmla="*/ 2147483646 w 196"/>
              <a:gd name="T65" fmla="*/ 2147483646 h 248"/>
              <a:gd name="T66" fmla="*/ 2147483646 w 196"/>
              <a:gd name="T67" fmla="*/ 2147483646 h 248"/>
              <a:gd name="T68" fmla="*/ 2147483646 w 196"/>
              <a:gd name="T69" fmla="*/ 2147483646 h 248"/>
              <a:gd name="T70" fmla="*/ 2147483646 w 196"/>
              <a:gd name="T71" fmla="*/ 2147483646 h 248"/>
              <a:gd name="T72" fmla="*/ 2147483646 w 196"/>
              <a:gd name="T73" fmla="*/ 2147483646 h 248"/>
              <a:gd name="T74" fmla="*/ 2147483646 w 196"/>
              <a:gd name="T75" fmla="*/ 2147483646 h 248"/>
              <a:gd name="T76" fmla="*/ 2147483646 w 196"/>
              <a:gd name="T77" fmla="*/ 2147483646 h 248"/>
              <a:gd name="T78" fmla="*/ 2147483646 w 196"/>
              <a:gd name="T79" fmla="*/ 2147483646 h 248"/>
              <a:gd name="T80" fmla="*/ 2147483646 w 196"/>
              <a:gd name="T81" fmla="*/ 2147483646 h 248"/>
              <a:gd name="T82" fmla="*/ 2147483646 w 196"/>
              <a:gd name="T83" fmla="*/ 2147483646 h 248"/>
              <a:gd name="T84" fmla="*/ 2147483646 w 196"/>
              <a:gd name="T85" fmla="*/ 2147483646 h 248"/>
              <a:gd name="T86" fmla="*/ 2147483646 w 196"/>
              <a:gd name="T87" fmla="*/ 2147483646 h 248"/>
              <a:gd name="T88" fmla="*/ 2147483646 w 196"/>
              <a:gd name="T89" fmla="*/ 2147483646 h 248"/>
              <a:gd name="T90" fmla="*/ 2147483646 w 196"/>
              <a:gd name="T91" fmla="*/ 2147483646 h 248"/>
              <a:gd name="T92" fmla="*/ 2147483646 w 196"/>
              <a:gd name="T93" fmla="*/ 2147483646 h 248"/>
              <a:gd name="T94" fmla="*/ 2147483646 w 196"/>
              <a:gd name="T95" fmla="*/ 2147483646 h 248"/>
              <a:gd name="T96" fmla="*/ 2147483646 w 196"/>
              <a:gd name="T97" fmla="*/ 2147483646 h 248"/>
              <a:gd name="T98" fmla="*/ 2147483646 w 196"/>
              <a:gd name="T99" fmla="*/ 2147483646 h 248"/>
              <a:gd name="T100" fmla="*/ 2147483646 w 196"/>
              <a:gd name="T101" fmla="*/ 2147483646 h 248"/>
              <a:gd name="T102" fmla="*/ 2147483646 w 196"/>
              <a:gd name="T103" fmla="*/ 2147483646 h 248"/>
              <a:gd name="T104" fmla="*/ 2147483646 w 196"/>
              <a:gd name="T105" fmla="*/ 2147483646 h 248"/>
              <a:gd name="T106" fmla="*/ 2147483646 w 196"/>
              <a:gd name="T107" fmla="*/ 2147483646 h 248"/>
              <a:gd name="T108" fmla="*/ 2147483646 w 196"/>
              <a:gd name="T109" fmla="*/ 2147483646 h 248"/>
              <a:gd name="T110" fmla="*/ 2147483646 w 196"/>
              <a:gd name="T111" fmla="*/ 2147483646 h 248"/>
              <a:gd name="T112" fmla="*/ 2147483646 w 196"/>
              <a:gd name="T113" fmla="*/ 2147483646 h 248"/>
              <a:gd name="T114" fmla="*/ 2147483646 w 196"/>
              <a:gd name="T115" fmla="*/ 2147483646 h 248"/>
              <a:gd name="T116" fmla="*/ 2147483646 w 196"/>
              <a:gd name="T117" fmla="*/ 2147483646 h 248"/>
              <a:gd name="T118" fmla="*/ 2147483646 w 196"/>
              <a:gd name="T119" fmla="*/ 2147483646 h 2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96" h="248">
                <a:moveTo>
                  <a:pt x="194" y="143"/>
                </a:moveTo>
                <a:cubicBezTo>
                  <a:pt x="191" y="150"/>
                  <a:pt x="183" y="153"/>
                  <a:pt x="176" y="151"/>
                </a:cubicBezTo>
                <a:cubicBezTo>
                  <a:pt x="175" y="150"/>
                  <a:pt x="174" y="149"/>
                  <a:pt x="173" y="148"/>
                </a:cubicBezTo>
                <a:cubicBezTo>
                  <a:pt x="173" y="148"/>
                  <a:pt x="173" y="148"/>
                  <a:pt x="173" y="148"/>
                </a:cubicBezTo>
                <a:cubicBezTo>
                  <a:pt x="173" y="149"/>
                  <a:pt x="173" y="149"/>
                  <a:pt x="173" y="149"/>
                </a:cubicBezTo>
                <a:cubicBezTo>
                  <a:pt x="173" y="149"/>
                  <a:pt x="173" y="149"/>
                  <a:pt x="173" y="150"/>
                </a:cubicBezTo>
                <a:cubicBezTo>
                  <a:pt x="173" y="150"/>
                  <a:pt x="173" y="150"/>
                  <a:pt x="173" y="150"/>
                </a:cubicBezTo>
                <a:cubicBezTo>
                  <a:pt x="173" y="151"/>
                  <a:pt x="172" y="151"/>
                  <a:pt x="172" y="151"/>
                </a:cubicBezTo>
                <a:cubicBezTo>
                  <a:pt x="172" y="151"/>
                  <a:pt x="172" y="151"/>
                  <a:pt x="172" y="151"/>
                </a:cubicBezTo>
                <a:cubicBezTo>
                  <a:pt x="172" y="152"/>
                  <a:pt x="172" y="152"/>
                  <a:pt x="172" y="152"/>
                </a:cubicBezTo>
                <a:cubicBezTo>
                  <a:pt x="172" y="152"/>
                  <a:pt x="172" y="152"/>
                  <a:pt x="172" y="152"/>
                </a:cubicBezTo>
                <a:cubicBezTo>
                  <a:pt x="155" y="190"/>
                  <a:pt x="155" y="190"/>
                  <a:pt x="155" y="190"/>
                </a:cubicBezTo>
                <a:cubicBezTo>
                  <a:pt x="184" y="214"/>
                  <a:pt x="184" y="214"/>
                  <a:pt x="184" y="214"/>
                </a:cubicBezTo>
                <a:cubicBezTo>
                  <a:pt x="184" y="215"/>
                  <a:pt x="185" y="216"/>
                  <a:pt x="185" y="216"/>
                </a:cubicBezTo>
                <a:cubicBezTo>
                  <a:pt x="185" y="216"/>
                  <a:pt x="189" y="239"/>
                  <a:pt x="188" y="239"/>
                </a:cubicBezTo>
                <a:cubicBezTo>
                  <a:pt x="188" y="242"/>
                  <a:pt x="188" y="246"/>
                  <a:pt x="185" y="247"/>
                </a:cubicBezTo>
                <a:cubicBezTo>
                  <a:pt x="184" y="248"/>
                  <a:pt x="184" y="248"/>
                  <a:pt x="183" y="248"/>
                </a:cubicBezTo>
                <a:cubicBezTo>
                  <a:pt x="180" y="248"/>
                  <a:pt x="178" y="244"/>
                  <a:pt x="177" y="241"/>
                </a:cubicBezTo>
                <a:cubicBezTo>
                  <a:pt x="173" y="221"/>
                  <a:pt x="173" y="221"/>
                  <a:pt x="173" y="221"/>
                </a:cubicBezTo>
                <a:cubicBezTo>
                  <a:pt x="157" y="210"/>
                  <a:pt x="157" y="210"/>
                  <a:pt x="157" y="210"/>
                </a:cubicBezTo>
                <a:cubicBezTo>
                  <a:pt x="159" y="217"/>
                  <a:pt x="159" y="217"/>
                  <a:pt x="159" y="217"/>
                </a:cubicBezTo>
                <a:cubicBezTo>
                  <a:pt x="159" y="218"/>
                  <a:pt x="159" y="219"/>
                  <a:pt x="159" y="220"/>
                </a:cubicBezTo>
                <a:cubicBezTo>
                  <a:pt x="146" y="243"/>
                  <a:pt x="146" y="243"/>
                  <a:pt x="146" y="243"/>
                </a:cubicBezTo>
                <a:cubicBezTo>
                  <a:pt x="145" y="246"/>
                  <a:pt x="143" y="248"/>
                  <a:pt x="140" y="248"/>
                </a:cubicBezTo>
                <a:cubicBezTo>
                  <a:pt x="139" y="248"/>
                  <a:pt x="139" y="247"/>
                  <a:pt x="138" y="247"/>
                </a:cubicBezTo>
                <a:cubicBezTo>
                  <a:pt x="135" y="246"/>
                  <a:pt x="135" y="242"/>
                  <a:pt x="136" y="239"/>
                </a:cubicBezTo>
                <a:cubicBezTo>
                  <a:pt x="146" y="218"/>
                  <a:pt x="146" y="218"/>
                  <a:pt x="146" y="218"/>
                </a:cubicBezTo>
                <a:cubicBezTo>
                  <a:pt x="142" y="194"/>
                  <a:pt x="142" y="194"/>
                  <a:pt x="142" y="194"/>
                </a:cubicBezTo>
                <a:cubicBezTo>
                  <a:pt x="142" y="194"/>
                  <a:pt x="142" y="194"/>
                  <a:pt x="142" y="194"/>
                </a:cubicBezTo>
                <a:cubicBezTo>
                  <a:pt x="142" y="193"/>
                  <a:pt x="142" y="193"/>
                  <a:pt x="142" y="193"/>
                </a:cubicBezTo>
                <a:cubicBezTo>
                  <a:pt x="142" y="192"/>
                  <a:pt x="142" y="192"/>
                  <a:pt x="142" y="192"/>
                </a:cubicBezTo>
                <a:cubicBezTo>
                  <a:pt x="142" y="192"/>
                  <a:pt x="142" y="191"/>
                  <a:pt x="143" y="191"/>
                </a:cubicBezTo>
                <a:cubicBezTo>
                  <a:pt x="153" y="168"/>
                  <a:pt x="153" y="168"/>
                  <a:pt x="153" y="168"/>
                </a:cubicBezTo>
                <a:cubicBezTo>
                  <a:pt x="143" y="174"/>
                  <a:pt x="135" y="177"/>
                  <a:pt x="134" y="177"/>
                </a:cubicBezTo>
                <a:cubicBezTo>
                  <a:pt x="134" y="177"/>
                  <a:pt x="133" y="177"/>
                  <a:pt x="132" y="177"/>
                </a:cubicBezTo>
                <a:cubicBezTo>
                  <a:pt x="130" y="177"/>
                  <a:pt x="128" y="175"/>
                  <a:pt x="127" y="172"/>
                </a:cubicBezTo>
                <a:cubicBezTo>
                  <a:pt x="126" y="169"/>
                  <a:pt x="128" y="166"/>
                  <a:pt x="131" y="165"/>
                </a:cubicBezTo>
                <a:cubicBezTo>
                  <a:pt x="135" y="164"/>
                  <a:pt x="141" y="161"/>
                  <a:pt x="147" y="157"/>
                </a:cubicBezTo>
                <a:cubicBezTo>
                  <a:pt x="151" y="154"/>
                  <a:pt x="159" y="147"/>
                  <a:pt x="162" y="144"/>
                </a:cubicBezTo>
                <a:cubicBezTo>
                  <a:pt x="162" y="144"/>
                  <a:pt x="162" y="144"/>
                  <a:pt x="162" y="144"/>
                </a:cubicBezTo>
                <a:cubicBezTo>
                  <a:pt x="162" y="144"/>
                  <a:pt x="163" y="144"/>
                  <a:pt x="163" y="144"/>
                </a:cubicBezTo>
                <a:cubicBezTo>
                  <a:pt x="163" y="143"/>
                  <a:pt x="163" y="143"/>
                  <a:pt x="164" y="143"/>
                </a:cubicBezTo>
                <a:cubicBezTo>
                  <a:pt x="164" y="143"/>
                  <a:pt x="164" y="143"/>
                  <a:pt x="164" y="143"/>
                </a:cubicBezTo>
                <a:cubicBezTo>
                  <a:pt x="164" y="143"/>
                  <a:pt x="164" y="143"/>
                  <a:pt x="165" y="143"/>
                </a:cubicBezTo>
                <a:cubicBezTo>
                  <a:pt x="165" y="143"/>
                  <a:pt x="165" y="143"/>
                  <a:pt x="165" y="143"/>
                </a:cubicBezTo>
                <a:cubicBezTo>
                  <a:pt x="165" y="143"/>
                  <a:pt x="166" y="143"/>
                  <a:pt x="166" y="143"/>
                </a:cubicBezTo>
                <a:cubicBezTo>
                  <a:pt x="166" y="143"/>
                  <a:pt x="166" y="142"/>
                  <a:pt x="166" y="142"/>
                </a:cubicBezTo>
                <a:cubicBezTo>
                  <a:pt x="167" y="142"/>
                  <a:pt x="167" y="143"/>
                  <a:pt x="167" y="143"/>
                </a:cubicBezTo>
                <a:cubicBezTo>
                  <a:pt x="167" y="143"/>
                  <a:pt x="167" y="143"/>
                  <a:pt x="168" y="143"/>
                </a:cubicBezTo>
                <a:cubicBezTo>
                  <a:pt x="168" y="143"/>
                  <a:pt x="168" y="143"/>
                  <a:pt x="168" y="143"/>
                </a:cubicBezTo>
                <a:cubicBezTo>
                  <a:pt x="169" y="143"/>
                  <a:pt x="169" y="143"/>
                  <a:pt x="169" y="143"/>
                </a:cubicBezTo>
                <a:cubicBezTo>
                  <a:pt x="168" y="140"/>
                  <a:pt x="167" y="137"/>
                  <a:pt x="169" y="133"/>
                </a:cubicBezTo>
                <a:cubicBezTo>
                  <a:pt x="171" y="126"/>
                  <a:pt x="179" y="123"/>
                  <a:pt x="186" y="125"/>
                </a:cubicBezTo>
                <a:cubicBezTo>
                  <a:pt x="193" y="128"/>
                  <a:pt x="196" y="135"/>
                  <a:pt x="194" y="143"/>
                </a:cubicBezTo>
                <a:close/>
                <a:moveTo>
                  <a:pt x="100" y="162"/>
                </a:moveTo>
                <a:cubicBezTo>
                  <a:pt x="55" y="162"/>
                  <a:pt x="18" y="126"/>
                  <a:pt x="18" y="81"/>
                </a:cubicBezTo>
                <a:cubicBezTo>
                  <a:pt x="18" y="36"/>
                  <a:pt x="55" y="0"/>
                  <a:pt x="100" y="0"/>
                </a:cubicBezTo>
                <a:cubicBezTo>
                  <a:pt x="145" y="0"/>
                  <a:pt x="181" y="36"/>
                  <a:pt x="181" y="81"/>
                </a:cubicBezTo>
                <a:cubicBezTo>
                  <a:pt x="181" y="126"/>
                  <a:pt x="145" y="162"/>
                  <a:pt x="100" y="162"/>
                </a:cubicBezTo>
                <a:close/>
                <a:moveTo>
                  <a:pt x="72" y="146"/>
                </a:moveTo>
                <a:cubicBezTo>
                  <a:pt x="67" y="140"/>
                  <a:pt x="62" y="133"/>
                  <a:pt x="59" y="125"/>
                </a:cubicBezTo>
                <a:cubicBezTo>
                  <a:pt x="55" y="126"/>
                  <a:pt x="51" y="127"/>
                  <a:pt x="47" y="128"/>
                </a:cubicBezTo>
                <a:cubicBezTo>
                  <a:pt x="54" y="136"/>
                  <a:pt x="62" y="142"/>
                  <a:pt x="72" y="146"/>
                </a:cubicBezTo>
                <a:close/>
                <a:moveTo>
                  <a:pt x="43" y="123"/>
                </a:moveTo>
                <a:cubicBezTo>
                  <a:pt x="47" y="121"/>
                  <a:pt x="51" y="119"/>
                  <a:pt x="56" y="118"/>
                </a:cubicBezTo>
                <a:cubicBezTo>
                  <a:pt x="53" y="108"/>
                  <a:pt x="51" y="97"/>
                  <a:pt x="50" y="85"/>
                </a:cubicBezTo>
                <a:cubicBezTo>
                  <a:pt x="29" y="85"/>
                  <a:pt x="29" y="85"/>
                  <a:pt x="29" y="85"/>
                </a:cubicBezTo>
                <a:cubicBezTo>
                  <a:pt x="30" y="99"/>
                  <a:pt x="35" y="112"/>
                  <a:pt x="43" y="123"/>
                </a:cubicBezTo>
                <a:close/>
                <a:moveTo>
                  <a:pt x="29" y="77"/>
                </a:moveTo>
                <a:cubicBezTo>
                  <a:pt x="50" y="77"/>
                  <a:pt x="50" y="77"/>
                  <a:pt x="50" y="77"/>
                </a:cubicBezTo>
                <a:cubicBezTo>
                  <a:pt x="51" y="65"/>
                  <a:pt x="53" y="54"/>
                  <a:pt x="56" y="44"/>
                </a:cubicBezTo>
                <a:cubicBezTo>
                  <a:pt x="51" y="43"/>
                  <a:pt x="47" y="41"/>
                  <a:pt x="42" y="39"/>
                </a:cubicBezTo>
                <a:cubicBezTo>
                  <a:pt x="35" y="50"/>
                  <a:pt x="30" y="63"/>
                  <a:pt x="29" y="77"/>
                </a:cubicBezTo>
                <a:close/>
                <a:moveTo>
                  <a:pt x="48" y="33"/>
                </a:moveTo>
                <a:cubicBezTo>
                  <a:pt x="51" y="34"/>
                  <a:pt x="55" y="36"/>
                  <a:pt x="59" y="37"/>
                </a:cubicBezTo>
                <a:cubicBezTo>
                  <a:pt x="62" y="29"/>
                  <a:pt x="67" y="22"/>
                  <a:pt x="72" y="16"/>
                </a:cubicBezTo>
                <a:cubicBezTo>
                  <a:pt x="63" y="20"/>
                  <a:pt x="55" y="26"/>
                  <a:pt x="48" y="33"/>
                </a:cubicBezTo>
                <a:close/>
                <a:moveTo>
                  <a:pt x="96" y="11"/>
                </a:moveTo>
                <a:cubicBezTo>
                  <a:pt x="84" y="13"/>
                  <a:pt x="73" y="23"/>
                  <a:pt x="67" y="39"/>
                </a:cubicBezTo>
                <a:cubicBezTo>
                  <a:pt x="76" y="41"/>
                  <a:pt x="85" y="42"/>
                  <a:pt x="96" y="42"/>
                </a:cubicBezTo>
                <a:lnTo>
                  <a:pt x="96" y="11"/>
                </a:lnTo>
                <a:close/>
                <a:moveTo>
                  <a:pt x="96" y="50"/>
                </a:moveTo>
                <a:cubicBezTo>
                  <a:pt x="84" y="50"/>
                  <a:pt x="74" y="49"/>
                  <a:pt x="64" y="46"/>
                </a:cubicBezTo>
                <a:cubicBezTo>
                  <a:pt x="61" y="56"/>
                  <a:pt x="59" y="66"/>
                  <a:pt x="58" y="77"/>
                </a:cubicBezTo>
                <a:cubicBezTo>
                  <a:pt x="96" y="77"/>
                  <a:pt x="96" y="77"/>
                  <a:pt x="96" y="77"/>
                </a:cubicBezTo>
                <a:lnTo>
                  <a:pt x="96" y="50"/>
                </a:lnTo>
                <a:close/>
                <a:moveTo>
                  <a:pt x="96" y="85"/>
                </a:moveTo>
                <a:cubicBezTo>
                  <a:pt x="58" y="85"/>
                  <a:pt x="58" y="85"/>
                  <a:pt x="58" y="85"/>
                </a:cubicBezTo>
                <a:cubicBezTo>
                  <a:pt x="59" y="96"/>
                  <a:pt x="61" y="106"/>
                  <a:pt x="64" y="116"/>
                </a:cubicBezTo>
                <a:cubicBezTo>
                  <a:pt x="74" y="113"/>
                  <a:pt x="84" y="112"/>
                  <a:pt x="96" y="112"/>
                </a:cubicBezTo>
                <a:lnTo>
                  <a:pt x="96" y="85"/>
                </a:lnTo>
                <a:close/>
                <a:moveTo>
                  <a:pt x="96" y="120"/>
                </a:moveTo>
                <a:cubicBezTo>
                  <a:pt x="85" y="120"/>
                  <a:pt x="76" y="121"/>
                  <a:pt x="66" y="123"/>
                </a:cubicBezTo>
                <a:cubicBezTo>
                  <a:pt x="73" y="139"/>
                  <a:pt x="84" y="149"/>
                  <a:pt x="96" y="151"/>
                </a:cubicBezTo>
                <a:lnTo>
                  <a:pt x="96" y="120"/>
                </a:lnTo>
                <a:close/>
                <a:moveTo>
                  <a:pt x="151" y="129"/>
                </a:moveTo>
                <a:cubicBezTo>
                  <a:pt x="148" y="128"/>
                  <a:pt x="144" y="126"/>
                  <a:pt x="140" y="125"/>
                </a:cubicBezTo>
                <a:cubicBezTo>
                  <a:pt x="137" y="133"/>
                  <a:pt x="133" y="140"/>
                  <a:pt x="127" y="146"/>
                </a:cubicBezTo>
                <a:cubicBezTo>
                  <a:pt x="137" y="142"/>
                  <a:pt x="145" y="136"/>
                  <a:pt x="151" y="129"/>
                </a:cubicBezTo>
                <a:close/>
                <a:moveTo>
                  <a:pt x="104" y="151"/>
                </a:moveTo>
                <a:cubicBezTo>
                  <a:pt x="116" y="149"/>
                  <a:pt x="126" y="139"/>
                  <a:pt x="133" y="123"/>
                </a:cubicBezTo>
                <a:cubicBezTo>
                  <a:pt x="124" y="121"/>
                  <a:pt x="114" y="120"/>
                  <a:pt x="104" y="120"/>
                </a:cubicBezTo>
                <a:lnTo>
                  <a:pt x="104" y="151"/>
                </a:lnTo>
                <a:close/>
                <a:moveTo>
                  <a:pt x="104" y="112"/>
                </a:moveTo>
                <a:cubicBezTo>
                  <a:pt x="115" y="112"/>
                  <a:pt x="126" y="113"/>
                  <a:pt x="136" y="115"/>
                </a:cubicBezTo>
                <a:cubicBezTo>
                  <a:pt x="139" y="106"/>
                  <a:pt x="140" y="96"/>
                  <a:pt x="141" y="85"/>
                </a:cubicBezTo>
                <a:cubicBezTo>
                  <a:pt x="104" y="85"/>
                  <a:pt x="104" y="85"/>
                  <a:pt x="104" y="85"/>
                </a:cubicBezTo>
                <a:lnTo>
                  <a:pt x="104" y="112"/>
                </a:lnTo>
                <a:close/>
                <a:moveTo>
                  <a:pt x="104" y="77"/>
                </a:moveTo>
                <a:cubicBezTo>
                  <a:pt x="141" y="77"/>
                  <a:pt x="141" y="77"/>
                  <a:pt x="141" y="77"/>
                </a:cubicBezTo>
                <a:cubicBezTo>
                  <a:pt x="141" y="66"/>
                  <a:pt x="139" y="55"/>
                  <a:pt x="136" y="46"/>
                </a:cubicBezTo>
                <a:cubicBezTo>
                  <a:pt x="126" y="49"/>
                  <a:pt x="115" y="50"/>
                  <a:pt x="104" y="50"/>
                </a:cubicBezTo>
                <a:lnTo>
                  <a:pt x="104" y="77"/>
                </a:lnTo>
                <a:close/>
                <a:moveTo>
                  <a:pt x="104" y="11"/>
                </a:moveTo>
                <a:cubicBezTo>
                  <a:pt x="104" y="42"/>
                  <a:pt x="104" y="42"/>
                  <a:pt x="104" y="42"/>
                </a:cubicBezTo>
                <a:cubicBezTo>
                  <a:pt x="114" y="42"/>
                  <a:pt x="124" y="41"/>
                  <a:pt x="133" y="39"/>
                </a:cubicBezTo>
                <a:cubicBezTo>
                  <a:pt x="126" y="23"/>
                  <a:pt x="116" y="13"/>
                  <a:pt x="104" y="11"/>
                </a:cubicBezTo>
                <a:close/>
                <a:moveTo>
                  <a:pt x="127" y="16"/>
                </a:moveTo>
                <a:cubicBezTo>
                  <a:pt x="133" y="22"/>
                  <a:pt x="137" y="29"/>
                  <a:pt x="141" y="37"/>
                </a:cubicBezTo>
                <a:cubicBezTo>
                  <a:pt x="145" y="36"/>
                  <a:pt x="148" y="35"/>
                  <a:pt x="152" y="33"/>
                </a:cubicBezTo>
                <a:cubicBezTo>
                  <a:pt x="145" y="26"/>
                  <a:pt x="137" y="20"/>
                  <a:pt x="127" y="16"/>
                </a:cubicBezTo>
                <a:close/>
                <a:moveTo>
                  <a:pt x="157" y="39"/>
                </a:moveTo>
                <a:cubicBezTo>
                  <a:pt x="153" y="41"/>
                  <a:pt x="148" y="43"/>
                  <a:pt x="143" y="44"/>
                </a:cubicBezTo>
                <a:cubicBezTo>
                  <a:pt x="147" y="54"/>
                  <a:pt x="149" y="65"/>
                  <a:pt x="149" y="77"/>
                </a:cubicBezTo>
                <a:cubicBezTo>
                  <a:pt x="170" y="77"/>
                  <a:pt x="170" y="77"/>
                  <a:pt x="170" y="77"/>
                </a:cubicBezTo>
                <a:cubicBezTo>
                  <a:pt x="169" y="63"/>
                  <a:pt x="165" y="50"/>
                  <a:pt x="157" y="39"/>
                </a:cubicBezTo>
                <a:close/>
                <a:moveTo>
                  <a:pt x="149" y="85"/>
                </a:moveTo>
                <a:cubicBezTo>
                  <a:pt x="149" y="97"/>
                  <a:pt x="147" y="108"/>
                  <a:pt x="143" y="117"/>
                </a:cubicBezTo>
                <a:cubicBezTo>
                  <a:pt x="148" y="119"/>
                  <a:pt x="153" y="121"/>
                  <a:pt x="157" y="122"/>
                </a:cubicBezTo>
                <a:cubicBezTo>
                  <a:pt x="165" y="112"/>
                  <a:pt x="169" y="99"/>
                  <a:pt x="170" y="85"/>
                </a:cubicBezTo>
                <a:lnTo>
                  <a:pt x="149" y="85"/>
                </a:lnTo>
                <a:close/>
                <a:moveTo>
                  <a:pt x="27" y="129"/>
                </a:moveTo>
                <a:cubicBezTo>
                  <a:pt x="29" y="133"/>
                  <a:pt x="29" y="138"/>
                  <a:pt x="27" y="142"/>
                </a:cubicBezTo>
                <a:cubicBezTo>
                  <a:pt x="27" y="142"/>
                  <a:pt x="27" y="142"/>
                  <a:pt x="27" y="142"/>
                </a:cubicBezTo>
                <a:cubicBezTo>
                  <a:pt x="28" y="142"/>
                  <a:pt x="28" y="142"/>
                  <a:pt x="28" y="142"/>
                </a:cubicBezTo>
                <a:cubicBezTo>
                  <a:pt x="28" y="142"/>
                  <a:pt x="28" y="142"/>
                  <a:pt x="29" y="142"/>
                </a:cubicBezTo>
                <a:cubicBezTo>
                  <a:pt x="29" y="142"/>
                  <a:pt x="29" y="142"/>
                  <a:pt x="29" y="142"/>
                </a:cubicBezTo>
                <a:cubicBezTo>
                  <a:pt x="30" y="142"/>
                  <a:pt x="30" y="142"/>
                  <a:pt x="30" y="142"/>
                </a:cubicBezTo>
                <a:cubicBezTo>
                  <a:pt x="30" y="142"/>
                  <a:pt x="30" y="142"/>
                  <a:pt x="31" y="142"/>
                </a:cubicBezTo>
                <a:cubicBezTo>
                  <a:pt x="31" y="142"/>
                  <a:pt x="31" y="142"/>
                  <a:pt x="31" y="142"/>
                </a:cubicBezTo>
                <a:cubicBezTo>
                  <a:pt x="31" y="142"/>
                  <a:pt x="31" y="142"/>
                  <a:pt x="32" y="142"/>
                </a:cubicBezTo>
                <a:cubicBezTo>
                  <a:pt x="32" y="143"/>
                  <a:pt x="32" y="143"/>
                  <a:pt x="32" y="143"/>
                </a:cubicBezTo>
                <a:cubicBezTo>
                  <a:pt x="32" y="143"/>
                  <a:pt x="33" y="143"/>
                  <a:pt x="33" y="143"/>
                </a:cubicBezTo>
                <a:cubicBezTo>
                  <a:pt x="33" y="143"/>
                  <a:pt x="33" y="143"/>
                  <a:pt x="33" y="144"/>
                </a:cubicBezTo>
                <a:cubicBezTo>
                  <a:pt x="33" y="144"/>
                  <a:pt x="33" y="144"/>
                  <a:pt x="33" y="144"/>
                </a:cubicBezTo>
                <a:cubicBezTo>
                  <a:pt x="35" y="145"/>
                  <a:pt x="40" y="152"/>
                  <a:pt x="49" y="157"/>
                </a:cubicBezTo>
                <a:cubicBezTo>
                  <a:pt x="58" y="163"/>
                  <a:pt x="68" y="166"/>
                  <a:pt x="68" y="166"/>
                </a:cubicBezTo>
                <a:cubicBezTo>
                  <a:pt x="71" y="167"/>
                  <a:pt x="73" y="170"/>
                  <a:pt x="72" y="173"/>
                </a:cubicBezTo>
                <a:cubicBezTo>
                  <a:pt x="71" y="176"/>
                  <a:pt x="68" y="178"/>
                  <a:pt x="64" y="177"/>
                </a:cubicBezTo>
                <a:cubicBezTo>
                  <a:pt x="64" y="177"/>
                  <a:pt x="57" y="177"/>
                  <a:pt x="47" y="171"/>
                </a:cubicBezTo>
                <a:cubicBezTo>
                  <a:pt x="54" y="184"/>
                  <a:pt x="54" y="184"/>
                  <a:pt x="54" y="184"/>
                </a:cubicBezTo>
                <a:cubicBezTo>
                  <a:pt x="83" y="195"/>
                  <a:pt x="83" y="195"/>
                  <a:pt x="83" y="195"/>
                </a:cubicBezTo>
                <a:cubicBezTo>
                  <a:pt x="86" y="196"/>
                  <a:pt x="87" y="197"/>
                  <a:pt x="88" y="199"/>
                </a:cubicBezTo>
                <a:cubicBezTo>
                  <a:pt x="89" y="200"/>
                  <a:pt x="96" y="223"/>
                  <a:pt x="96" y="223"/>
                </a:cubicBezTo>
                <a:cubicBezTo>
                  <a:pt x="97" y="226"/>
                  <a:pt x="96" y="230"/>
                  <a:pt x="93" y="231"/>
                </a:cubicBezTo>
                <a:cubicBezTo>
                  <a:pt x="93" y="231"/>
                  <a:pt x="92" y="231"/>
                  <a:pt x="92" y="231"/>
                </a:cubicBezTo>
                <a:cubicBezTo>
                  <a:pt x="88" y="233"/>
                  <a:pt x="85" y="231"/>
                  <a:pt x="84" y="227"/>
                </a:cubicBezTo>
                <a:cubicBezTo>
                  <a:pt x="77" y="206"/>
                  <a:pt x="77" y="206"/>
                  <a:pt x="77" y="206"/>
                </a:cubicBezTo>
                <a:cubicBezTo>
                  <a:pt x="58" y="199"/>
                  <a:pt x="58" y="199"/>
                  <a:pt x="58" y="199"/>
                </a:cubicBezTo>
                <a:cubicBezTo>
                  <a:pt x="61" y="217"/>
                  <a:pt x="61" y="217"/>
                  <a:pt x="61" y="217"/>
                </a:cubicBezTo>
                <a:cubicBezTo>
                  <a:pt x="61" y="218"/>
                  <a:pt x="61" y="219"/>
                  <a:pt x="60" y="220"/>
                </a:cubicBezTo>
                <a:cubicBezTo>
                  <a:pt x="48" y="243"/>
                  <a:pt x="48" y="243"/>
                  <a:pt x="48" y="243"/>
                </a:cubicBezTo>
                <a:cubicBezTo>
                  <a:pt x="47" y="246"/>
                  <a:pt x="44" y="248"/>
                  <a:pt x="41" y="248"/>
                </a:cubicBezTo>
                <a:cubicBezTo>
                  <a:pt x="41" y="248"/>
                  <a:pt x="40" y="247"/>
                  <a:pt x="40" y="247"/>
                </a:cubicBezTo>
                <a:cubicBezTo>
                  <a:pt x="36" y="246"/>
                  <a:pt x="35" y="242"/>
                  <a:pt x="36" y="239"/>
                </a:cubicBezTo>
                <a:cubicBezTo>
                  <a:pt x="48" y="218"/>
                  <a:pt x="48" y="218"/>
                  <a:pt x="48" y="218"/>
                </a:cubicBezTo>
                <a:cubicBezTo>
                  <a:pt x="44" y="193"/>
                  <a:pt x="44" y="193"/>
                  <a:pt x="44" y="193"/>
                </a:cubicBezTo>
                <a:cubicBezTo>
                  <a:pt x="23" y="151"/>
                  <a:pt x="23" y="151"/>
                  <a:pt x="23" y="151"/>
                </a:cubicBezTo>
                <a:cubicBezTo>
                  <a:pt x="23" y="151"/>
                  <a:pt x="23" y="151"/>
                  <a:pt x="23" y="151"/>
                </a:cubicBezTo>
                <a:cubicBezTo>
                  <a:pt x="23" y="151"/>
                  <a:pt x="23" y="151"/>
                  <a:pt x="23" y="150"/>
                </a:cubicBezTo>
                <a:cubicBezTo>
                  <a:pt x="23" y="150"/>
                  <a:pt x="23" y="150"/>
                  <a:pt x="23" y="150"/>
                </a:cubicBezTo>
                <a:cubicBezTo>
                  <a:pt x="23" y="150"/>
                  <a:pt x="23" y="149"/>
                  <a:pt x="23" y="149"/>
                </a:cubicBezTo>
                <a:cubicBezTo>
                  <a:pt x="23" y="149"/>
                  <a:pt x="23" y="149"/>
                  <a:pt x="23" y="149"/>
                </a:cubicBezTo>
                <a:cubicBezTo>
                  <a:pt x="23" y="148"/>
                  <a:pt x="23" y="148"/>
                  <a:pt x="23" y="148"/>
                </a:cubicBezTo>
                <a:cubicBezTo>
                  <a:pt x="23" y="148"/>
                  <a:pt x="23" y="148"/>
                  <a:pt x="23" y="147"/>
                </a:cubicBezTo>
                <a:cubicBezTo>
                  <a:pt x="23" y="147"/>
                  <a:pt x="23" y="147"/>
                  <a:pt x="23" y="147"/>
                </a:cubicBezTo>
                <a:cubicBezTo>
                  <a:pt x="22" y="147"/>
                  <a:pt x="22" y="147"/>
                  <a:pt x="22" y="148"/>
                </a:cubicBezTo>
                <a:cubicBezTo>
                  <a:pt x="16" y="151"/>
                  <a:pt x="7" y="149"/>
                  <a:pt x="4" y="142"/>
                </a:cubicBezTo>
                <a:cubicBezTo>
                  <a:pt x="0" y="136"/>
                  <a:pt x="3" y="128"/>
                  <a:pt x="9" y="124"/>
                </a:cubicBezTo>
                <a:cubicBezTo>
                  <a:pt x="16" y="120"/>
                  <a:pt x="24" y="123"/>
                  <a:pt x="27" y="129"/>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 name="Freeform 6">
            <a:extLst>
              <a:ext uri="{FF2B5EF4-FFF2-40B4-BE49-F238E27FC236}">
                <a16:creationId xmlns:a16="http://schemas.microsoft.com/office/drawing/2014/main" id="{E684990C-E093-8543-9EC4-C5E0B2BCEAF7}"/>
              </a:ext>
            </a:extLst>
          </p:cNvPr>
          <p:cNvSpPr>
            <a:spLocks noEditPoints="1"/>
          </p:cNvSpPr>
          <p:nvPr userDrawn="1"/>
        </p:nvSpPr>
        <p:spPr bwMode="auto">
          <a:xfrm>
            <a:off x="4975225" y="2994025"/>
            <a:ext cx="671513" cy="611188"/>
          </a:xfrm>
          <a:custGeom>
            <a:avLst/>
            <a:gdLst>
              <a:gd name="T0" fmla="*/ 2147483646 w 229"/>
              <a:gd name="T1" fmla="*/ 2147483646 h 208"/>
              <a:gd name="T2" fmla="*/ 0 w 229"/>
              <a:gd name="T3" fmla="*/ 2147483646 h 208"/>
              <a:gd name="T4" fmla="*/ 2147483646 w 229"/>
              <a:gd name="T5" fmla="*/ 2147483646 h 208"/>
              <a:gd name="T6" fmla="*/ 2147483646 w 229"/>
              <a:gd name="T7" fmla="*/ 0 h 208"/>
              <a:gd name="T8" fmla="*/ 2147483646 w 229"/>
              <a:gd name="T9" fmla="*/ 2147483646 h 208"/>
              <a:gd name="T10" fmla="*/ 2147483646 w 229"/>
              <a:gd name="T11" fmla="*/ 2147483646 h 208"/>
              <a:gd name="T12" fmla="*/ 2147483646 w 229"/>
              <a:gd name="T13" fmla="*/ 2147483646 h 208"/>
              <a:gd name="T14" fmla="*/ 2147483646 w 229"/>
              <a:gd name="T15" fmla="*/ 2147483646 h 208"/>
              <a:gd name="T16" fmla="*/ 2147483646 w 229"/>
              <a:gd name="T17" fmla="*/ 2147483646 h 208"/>
              <a:gd name="T18" fmla="*/ 2147483646 w 229"/>
              <a:gd name="T19" fmla="*/ 2147483646 h 208"/>
              <a:gd name="T20" fmla="*/ 2147483646 w 229"/>
              <a:gd name="T21" fmla="*/ 2147483646 h 208"/>
              <a:gd name="T22" fmla="*/ 2147483646 w 229"/>
              <a:gd name="T23" fmla="*/ 2147483646 h 208"/>
              <a:gd name="T24" fmla="*/ 2147483646 w 229"/>
              <a:gd name="T25" fmla="*/ 2147483646 h 208"/>
              <a:gd name="T26" fmla="*/ 2147483646 w 229"/>
              <a:gd name="T27" fmla="*/ 2147483646 h 208"/>
              <a:gd name="T28" fmla="*/ 2147483646 w 229"/>
              <a:gd name="T29" fmla="*/ 2147483646 h 208"/>
              <a:gd name="T30" fmla="*/ 2147483646 w 229"/>
              <a:gd name="T31" fmla="*/ 2147483646 h 208"/>
              <a:gd name="T32" fmla="*/ 2147483646 w 229"/>
              <a:gd name="T33" fmla="*/ 2147483646 h 208"/>
              <a:gd name="T34" fmla="*/ 2147483646 w 229"/>
              <a:gd name="T35" fmla="*/ 2147483646 h 208"/>
              <a:gd name="T36" fmla="*/ 2147483646 w 229"/>
              <a:gd name="T37" fmla="*/ 2147483646 h 208"/>
              <a:gd name="T38" fmla="*/ 2147483646 w 229"/>
              <a:gd name="T39" fmla="*/ 2147483646 h 208"/>
              <a:gd name="T40" fmla="*/ 2147483646 w 229"/>
              <a:gd name="T41" fmla="*/ 2147483646 h 208"/>
              <a:gd name="T42" fmla="*/ 2147483646 w 229"/>
              <a:gd name="T43" fmla="*/ 2147483646 h 208"/>
              <a:gd name="T44" fmla="*/ 2147483646 w 229"/>
              <a:gd name="T45" fmla="*/ 2147483646 h 208"/>
              <a:gd name="T46" fmla="*/ 2147483646 w 229"/>
              <a:gd name="T47" fmla="*/ 2147483646 h 208"/>
              <a:gd name="T48" fmla="*/ 2147483646 w 229"/>
              <a:gd name="T49" fmla="*/ 2147483646 h 208"/>
              <a:gd name="T50" fmla="*/ 2147483646 w 229"/>
              <a:gd name="T51" fmla="*/ 2147483646 h 208"/>
              <a:gd name="T52" fmla="*/ 2147483646 w 229"/>
              <a:gd name="T53" fmla="*/ 2147483646 h 208"/>
              <a:gd name="T54" fmla="*/ 2147483646 w 229"/>
              <a:gd name="T55" fmla="*/ 2147483646 h 208"/>
              <a:gd name="T56" fmla="*/ 2147483646 w 229"/>
              <a:gd name="T57" fmla="*/ 2147483646 h 208"/>
              <a:gd name="T58" fmla="*/ 2147483646 w 229"/>
              <a:gd name="T59" fmla="*/ 2147483646 h 208"/>
              <a:gd name="T60" fmla="*/ 2147483646 w 229"/>
              <a:gd name="T61" fmla="*/ 2147483646 h 208"/>
              <a:gd name="T62" fmla="*/ 2147483646 w 229"/>
              <a:gd name="T63" fmla="*/ 2147483646 h 208"/>
              <a:gd name="T64" fmla="*/ 2147483646 w 229"/>
              <a:gd name="T65" fmla="*/ 2147483646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208">
                <a:moveTo>
                  <a:pt x="216" y="208"/>
                </a:moveTo>
                <a:cubicBezTo>
                  <a:pt x="13" y="208"/>
                  <a:pt x="13" y="208"/>
                  <a:pt x="13" y="208"/>
                </a:cubicBezTo>
                <a:cubicBezTo>
                  <a:pt x="6" y="208"/>
                  <a:pt x="0" y="202"/>
                  <a:pt x="0" y="194"/>
                </a:cubicBezTo>
                <a:cubicBezTo>
                  <a:pt x="0" y="56"/>
                  <a:pt x="0" y="56"/>
                  <a:pt x="0" y="56"/>
                </a:cubicBezTo>
                <a:cubicBezTo>
                  <a:pt x="0" y="48"/>
                  <a:pt x="6" y="42"/>
                  <a:pt x="13" y="42"/>
                </a:cubicBezTo>
                <a:cubicBezTo>
                  <a:pt x="61" y="42"/>
                  <a:pt x="61" y="42"/>
                  <a:pt x="61" y="42"/>
                </a:cubicBezTo>
                <a:cubicBezTo>
                  <a:pt x="61" y="32"/>
                  <a:pt x="61" y="32"/>
                  <a:pt x="61" y="32"/>
                </a:cubicBezTo>
                <a:cubicBezTo>
                  <a:pt x="61" y="14"/>
                  <a:pt x="76" y="0"/>
                  <a:pt x="93" y="0"/>
                </a:cubicBezTo>
                <a:cubicBezTo>
                  <a:pt x="136" y="0"/>
                  <a:pt x="136" y="0"/>
                  <a:pt x="136" y="0"/>
                </a:cubicBezTo>
                <a:cubicBezTo>
                  <a:pt x="154" y="0"/>
                  <a:pt x="168" y="14"/>
                  <a:pt x="168" y="32"/>
                </a:cubicBezTo>
                <a:cubicBezTo>
                  <a:pt x="168" y="42"/>
                  <a:pt x="168" y="42"/>
                  <a:pt x="168" y="42"/>
                </a:cubicBezTo>
                <a:cubicBezTo>
                  <a:pt x="216" y="42"/>
                  <a:pt x="216" y="42"/>
                  <a:pt x="216" y="42"/>
                </a:cubicBezTo>
                <a:cubicBezTo>
                  <a:pt x="223" y="42"/>
                  <a:pt x="229" y="48"/>
                  <a:pt x="229" y="56"/>
                </a:cubicBezTo>
                <a:cubicBezTo>
                  <a:pt x="229" y="194"/>
                  <a:pt x="229" y="194"/>
                  <a:pt x="229" y="194"/>
                </a:cubicBezTo>
                <a:cubicBezTo>
                  <a:pt x="229" y="202"/>
                  <a:pt x="223" y="208"/>
                  <a:pt x="216" y="208"/>
                </a:cubicBezTo>
                <a:close/>
                <a:moveTo>
                  <a:pt x="157" y="32"/>
                </a:moveTo>
                <a:cubicBezTo>
                  <a:pt x="157" y="20"/>
                  <a:pt x="148" y="10"/>
                  <a:pt x="136" y="10"/>
                </a:cubicBezTo>
                <a:cubicBezTo>
                  <a:pt x="93" y="10"/>
                  <a:pt x="93" y="10"/>
                  <a:pt x="93" y="10"/>
                </a:cubicBezTo>
                <a:cubicBezTo>
                  <a:pt x="82" y="10"/>
                  <a:pt x="72" y="20"/>
                  <a:pt x="72" y="32"/>
                </a:cubicBezTo>
                <a:cubicBezTo>
                  <a:pt x="72" y="42"/>
                  <a:pt x="72" y="42"/>
                  <a:pt x="72" y="42"/>
                </a:cubicBezTo>
                <a:cubicBezTo>
                  <a:pt x="83" y="42"/>
                  <a:pt x="83" y="42"/>
                  <a:pt x="83" y="42"/>
                </a:cubicBezTo>
                <a:cubicBezTo>
                  <a:pt x="83" y="37"/>
                  <a:pt x="83" y="37"/>
                  <a:pt x="83" y="37"/>
                </a:cubicBezTo>
                <a:cubicBezTo>
                  <a:pt x="83" y="28"/>
                  <a:pt x="90" y="21"/>
                  <a:pt x="99" y="21"/>
                </a:cubicBezTo>
                <a:cubicBezTo>
                  <a:pt x="131" y="21"/>
                  <a:pt x="131" y="21"/>
                  <a:pt x="131" y="21"/>
                </a:cubicBezTo>
                <a:cubicBezTo>
                  <a:pt x="140" y="21"/>
                  <a:pt x="147" y="28"/>
                  <a:pt x="147" y="37"/>
                </a:cubicBezTo>
                <a:cubicBezTo>
                  <a:pt x="147" y="42"/>
                  <a:pt x="147" y="42"/>
                  <a:pt x="147" y="42"/>
                </a:cubicBezTo>
                <a:cubicBezTo>
                  <a:pt x="157" y="42"/>
                  <a:pt x="157" y="42"/>
                  <a:pt x="157" y="42"/>
                </a:cubicBezTo>
                <a:lnTo>
                  <a:pt x="157" y="32"/>
                </a:lnTo>
                <a:close/>
                <a:moveTo>
                  <a:pt x="93" y="42"/>
                </a:moveTo>
                <a:cubicBezTo>
                  <a:pt x="136" y="42"/>
                  <a:pt x="136" y="42"/>
                  <a:pt x="136" y="42"/>
                </a:cubicBezTo>
                <a:cubicBezTo>
                  <a:pt x="136" y="40"/>
                  <a:pt x="136" y="40"/>
                  <a:pt x="136" y="40"/>
                </a:cubicBezTo>
                <a:cubicBezTo>
                  <a:pt x="136" y="35"/>
                  <a:pt x="135" y="32"/>
                  <a:pt x="131" y="32"/>
                </a:cubicBezTo>
                <a:cubicBezTo>
                  <a:pt x="101" y="32"/>
                  <a:pt x="101" y="32"/>
                  <a:pt x="101" y="32"/>
                </a:cubicBezTo>
                <a:cubicBezTo>
                  <a:pt x="96" y="32"/>
                  <a:pt x="93" y="36"/>
                  <a:pt x="93" y="42"/>
                </a:cubicBezTo>
                <a:close/>
                <a:moveTo>
                  <a:pt x="219" y="58"/>
                </a:moveTo>
                <a:cubicBezTo>
                  <a:pt x="219" y="55"/>
                  <a:pt x="216" y="53"/>
                  <a:pt x="213" y="53"/>
                </a:cubicBezTo>
                <a:cubicBezTo>
                  <a:pt x="16" y="53"/>
                  <a:pt x="16" y="53"/>
                  <a:pt x="16" y="53"/>
                </a:cubicBezTo>
                <a:cubicBezTo>
                  <a:pt x="13" y="53"/>
                  <a:pt x="11" y="55"/>
                  <a:pt x="11" y="58"/>
                </a:cubicBezTo>
                <a:cubicBezTo>
                  <a:pt x="11" y="192"/>
                  <a:pt x="11" y="192"/>
                  <a:pt x="11" y="192"/>
                </a:cubicBezTo>
                <a:cubicBezTo>
                  <a:pt x="11" y="195"/>
                  <a:pt x="13" y="197"/>
                  <a:pt x="16" y="197"/>
                </a:cubicBezTo>
                <a:cubicBezTo>
                  <a:pt x="213" y="197"/>
                  <a:pt x="213" y="197"/>
                  <a:pt x="213" y="197"/>
                </a:cubicBezTo>
                <a:cubicBezTo>
                  <a:pt x="216" y="197"/>
                  <a:pt x="219" y="195"/>
                  <a:pt x="219" y="192"/>
                </a:cubicBezTo>
                <a:lnTo>
                  <a:pt x="219" y="58"/>
                </a:lnTo>
                <a:close/>
                <a:moveTo>
                  <a:pt x="115" y="173"/>
                </a:moveTo>
                <a:cubicBezTo>
                  <a:pt x="88" y="173"/>
                  <a:pt x="67" y="151"/>
                  <a:pt x="67" y="125"/>
                </a:cubicBezTo>
                <a:cubicBezTo>
                  <a:pt x="67" y="98"/>
                  <a:pt x="88" y="77"/>
                  <a:pt x="115" y="77"/>
                </a:cubicBezTo>
                <a:cubicBezTo>
                  <a:pt x="141" y="77"/>
                  <a:pt x="163" y="98"/>
                  <a:pt x="163" y="125"/>
                </a:cubicBezTo>
                <a:cubicBezTo>
                  <a:pt x="163" y="151"/>
                  <a:pt x="141" y="173"/>
                  <a:pt x="115" y="173"/>
                </a:cubicBezTo>
                <a:close/>
                <a:moveTo>
                  <a:pt x="115" y="88"/>
                </a:moveTo>
                <a:cubicBezTo>
                  <a:pt x="94" y="88"/>
                  <a:pt x="77" y="104"/>
                  <a:pt x="77" y="125"/>
                </a:cubicBezTo>
                <a:cubicBezTo>
                  <a:pt x="77" y="146"/>
                  <a:pt x="94" y="162"/>
                  <a:pt x="115" y="162"/>
                </a:cubicBezTo>
                <a:cubicBezTo>
                  <a:pt x="135" y="162"/>
                  <a:pt x="152" y="146"/>
                  <a:pt x="152" y="125"/>
                </a:cubicBezTo>
                <a:cubicBezTo>
                  <a:pt x="152" y="104"/>
                  <a:pt x="135" y="88"/>
                  <a:pt x="115" y="88"/>
                </a:cubicBezTo>
                <a:close/>
                <a:moveTo>
                  <a:pt x="120" y="152"/>
                </a:moveTo>
                <a:cubicBezTo>
                  <a:pt x="109" y="152"/>
                  <a:pt x="109" y="152"/>
                  <a:pt x="109" y="152"/>
                </a:cubicBezTo>
                <a:cubicBezTo>
                  <a:pt x="109" y="130"/>
                  <a:pt x="109" y="130"/>
                  <a:pt x="109" y="130"/>
                </a:cubicBezTo>
                <a:cubicBezTo>
                  <a:pt x="88" y="130"/>
                  <a:pt x="88" y="130"/>
                  <a:pt x="88" y="130"/>
                </a:cubicBezTo>
                <a:cubicBezTo>
                  <a:pt x="88" y="120"/>
                  <a:pt x="88" y="120"/>
                  <a:pt x="88" y="120"/>
                </a:cubicBezTo>
                <a:cubicBezTo>
                  <a:pt x="109" y="120"/>
                  <a:pt x="109" y="120"/>
                  <a:pt x="109" y="120"/>
                </a:cubicBezTo>
                <a:cubicBezTo>
                  <a:pt x="109" y="98"/>
                  <a:pt x="109" y="98"/>
                  <a:pt x="109" y="98"/>
                </a:cubicBezTo>
                <a:cubicBezTo>
                  <a:pt x="120" y="98"/>
                  <a:pt x="120" y="98"/>
                  <a:pt x="120" y="98"/>
                </a:cubicBezTo>
                <a:cubicBezTo>
                  <a:pt x="120" y="120"/>
                  <a:pt x="120" y="120"/>
                  <a:pt x="120" y="120"/>
                </a:cubicBezTo>
                <a:cubicBezTo>
                  <a:pt x="141" y="120"/>
                  <a:pt x="141" y="120"/>
                  <a:pt x="141" y="120"/>
                </a:cubicBezTo>
                <a:cubicBezTo>
                  <a:pt x="141" y="130"/>
                  <a:pt x="141" y="130"/>
                  <a:pt x="141" y="130"/>
                </a:cubicBezTo>
                <a:cubicBezTo>
                  <a:pt x="120" y="130"/>
                  <a:pt x="120" y="130"/>
                  <a:pt x="120" y="130"/>
                </a:cubicBezTo>
                <a:lnTo>
                  <a:pt x="120" y="1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a:extLst>
              <a:ext uri="{FF2B5EF4-FFF2-40B4-BE49-F238E27FC236}">
                <a16:creationId xmlns:a16="http://schemas.microsoft.com/office/drawing/2014/main" id="{A66AAA9D-7A64-7145-B71E-F72A73208282}"/>
              </a:ext>
            </a:extLst>
          </p:cNvPr>
          <p:cNvSpPr>
            <a:spLocks noEditPoints="1"/>
          </p:cNvSpPr>
          <p:nvPr userDrawn="1"/>
        </p:nvSpPr>
        <p:spPr bwMode="auto">
          <a:xfrm>
            <a:off x="5030788" y="1238250"/>
            <a:ext cx="673100" cy="696913"/>
          </a:xfrm>
          <a:custGeom>
            <a:avLst/>
            <a:gdLst>
              <a:gd name="T0" fmla="*/ 2147483646 w 229"/>
              <a:gd name="T1" fmla="*/ 2147483646 h 237"/>
              <a:gd name="T2" fmla="*/ 2147483646 w 229"/>
              <a:gd name="T3" fmla="*/ 2147483646 h 237"/>
              <a:gd name="T4" fmla="*/ 2147483646 w 229"/>
              <a:gd name="T5" fmla="*/ 2147483646 h 237"/>
              <a:gd name="T6" fmla="*/ 2147483646 w 229"/>
              <a:gd name="T7" fmla="*/ 2147483646 h 237"/>
              <a:gd name="T8" fmla="*/ 2147483646 w 229"/>
              <a:gd name="T9" fmla="*/ 2147483646 h 237"/>
              <a:gd name="T10" fmla="*/ 2147483646 w 229"/>
              <a:gd name="T11" fmla="*/ 2147483646 h 237"/>
              <a:gd name="T12" fmla="*/ 2147483646 w 229"/>
              <a:gd name="T13" fmla="*/ 2147483646 h 237"/>
              <a:gd name="T14" fmla="*/ 2147483646 w 229"/>
              <a:gd name="T15" fmla="*/ 2147483646 h 237"/>
              <a:gd name="T16" fmla="*/ 2147483646 w 229"/>
              <a:gd name="T17" fmla="*/ 2147483646 h 237"/>
              <a:gd name="T18" fmla="*/ 2147483646 w 229"/>
              <a:gd name="T19" fmla="*/ 2147483646 h 237"/>
              <a:gd name="T20" fmla="*/ 2147483646 w 229"/>
              <a:gd name="T21" fmla="*/ 2147483646 h 237"/>
              <a:gd name="T22" fmla="*/ 2147483646 w 229"/>
              <a:gd name="T23" fmla="*/ 2147483646 h 237"/>
              <a:gd name="T24" fmla="*/ 2147483646 w 229"/>
              <a:gd name="T25" fmla="*/ 2147483646 h 237"/>
              <a:gd name="T26" fmla="*/ 2147483646 w 229"/>
              <a:gd name="T27" fmla="*/ 2147483646 h 237"/>
              <a:gd name="T28" fmla="*/ 2147483646 w 229"/>
              <a:gd name="T29" fmla="*/ 2147483646 h 237"/>
              <a:gd name="T30" fmla="*/ 2147483646 w 229"/>
              <a:gd name="T31" fmla="*/ 2147483646 h 237"/>
              <a:gd name="T32" fmla="*/ 2147483646 w 229"/>
              <a:gd name="T33" fmla="*/ 2147483646 h 237"/>
              <a:gd name="T34" fmla="*/ 2147483646 w 229"/>
              <a:gd name="T35" fmla="*/ 2147483646 h 237"/>
              <a:gd name="T36" fmla="*/ 2147483646 w 229"/>
              <a:gd name="T37" fmla="*/ 0 h 237"/>
              <a:gd name="T38" fmla="*/ 2147483646 w 229"/>
              <a:gd name="T39" fmla="*/ 2147483646 h 237"/>
              <a:gd name="T40" fmla="*/ 2147483646 w 229"/>
              <a:gd name="T41" fmla="*/ 2147483646 h 237"/>
              <a:gd name="T42" fmla="*/ 2147483646 w 229"/>
              <a:gd name="T43" fmla="*/ 2147483646 h 237"/>
              <a:gd name="T44" fmla="*/ 2147483646 w 229"/>
              <a:gd name="T45" fmla="*/ 2147483646 h 237"/>
              <a:gd name="T46" fmla="*/ 2147483646 w 229"/>
              <a:gd name="T47" fmla="*/ 2147483646 h 237"/>
              <a:gd name="T48" fmla="*/ 2147483646 w 229"/>
              <a:gd name="T49" fmla="*/ 2147483646 h 237"/>
              <a:gd name="T50" fmla="*/ 2147483646 w 229"/>
              <a:gd name="T51" fmla="*/ 2147483646 h 237"/>
              <a:gd name="T52" fmla="*/ 2147483646 w 229"/>
              <a:gd name="T53" fmla="*/ 2147483646 h 237"/>
              <a:gd name="T54" fmla="*/ 2147483646 w 229"/>
              <a:gd name="T55" fmla="*/ 2147483646 h 237"/>
              <a:gd name="T56" fmla="*/ 2147483646 w 229"/>
              <a:gd name="T57" fmla="*/ 2147483646 h 237"/>
              <a:gd name="T58" fmla="*/ 2147483646 w 229"/>
              <a:gd name="T59" fmla="*/ 2147483646 h 237"/>
              <a:gd name="T60" fmla="*/ 2147483646 w 229"/>
              <a:gd name="T61" fmla="*/ 2147483646 h 237"/>
              <a:gd name="T62" fmla="*/ 2147483646 w 229"/>
              <a:gd name="T63" fmla="*/ 2147483646 h 237"/>
              <a:gd name="T64" fmla="*/ 2147483646 w 229"/>
              <a:gd name="T65" fmla="*/ 2147483646 h 237"/>
              <a:gd name="T66" fmla="*/ 2147483646 w 229"/>
              <a:gd name="T67" fmla="*/ 2147483646 h 237"/>
              <a:gd name="T68" fmla="*/ 2147483646 w 229"/>
              <a:gd name="T69" fmla="*/ 2147483646 h 237"/>
              <a:gd name="T70" fmla="*/ 2147483646 w 229"/>
              <a:gd name="T71" fmla="*/ 2147483646 h 237"/>
              <a:gd name="T72" fmla="*/ 2147483646 w 229"/>
              <a:gd name="T73" fmla="*/ 2147483646 h 237"/>
              <a:gd name="T74" fmla="*/ 2147483646 w 229"/>
              <a:gd name="T75" fmla="*/ 2147483646 h 237"/>
              <a:gd name="T76" fmla="*/ 2147483646 w 229"/>
              <a:gd name="T77" fmla="*/ 2147483646 h 237"/>
              <a:gd name="T78" fmla="*/ 2147483646 w 229"/>
              <a:gd name="T79" fmla="*/ 2147483646 h 237"/>
              <a:gd name="T80" fmla="*/ 2147483646 w 229"/>
              <a:gd name="T81" fmla="*/ 2147483646 h 237"/>
              <a:gd name="T82" fmla="*/ 2147483646 w 229"/>
              <a:gd name="T83" fmla="*/ 2147483646 h 237"/>
              <a:gd name="T84" fmla="*/ 2147483646 w 229"/>
              <a:gd name="T85" fmla="*/ 2147483646 h 237"/>
              <a:gd name="T86" fmla="*/ 0 w 229"/>
              <a:gd name="T87" fmla="*/ 2147483646 h 237"/>
              <a:gd name="T88" fmla="*/ 2147483646 w 229"/>
              <a:gd name="T89" fmla="*/ 2147483646 h 237"/>
              <a:gd name="T90" fmla="*/ 2147483646 w 229"/>
              <a:gd name="T91" fmla="*/ 2147483646 h 2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29" h="237">
                <a:moveTo>
                  <a:pt x="165" y="237"/>
                </a:moveTo>
                <a:cubicBezTo>
                  <a:pt x="130" y="237"/>
                  <a:pt x="101" y="209"/>
                  <a:pt x="101" y="173"/>
                </a:cubicBezTo>
                <a:cubicBezTo>
                  <a:pt x="101" y="138"/>
                  <a:pt x="130" y="109"/>
                  <a:pt x="165" y="109"/>
                </a:cubicBezTo>
                <a:cubicBezTo>
                  <a:pt x="201" y="109"/>
                  <a:pt x="229" y="138"/>
                  <a:pt x="229" y="173"/>
                </a:cubicBezTo>
                <a:cubicBezTo>
                  <a:pt x="229" y="209"/>
                  <a:pt x="201" y="237"/>
                  <a:pt x="165" y="237"/>
                </a:cubicBezTo>
                <a:close/>
                <a:moveTo>
                  <a:pt x="165" y="120"/>
                </a:moveTo>
                <a:cubicBezTo>
                  <a:pt x="136" y="120"/>
                  <a:pt x="112" y="144"/>
                  <a:pt x="112" y="173"/>
                </a:cubicBezTo>
                <a:cubicBezTo>
                  <a:pt x="112" y="203"/>
                  <a:pt x="136" y="227"/>
                  <a:pt x="165" y="227"/>
                </a:cubicBezTo>
                <a:cubicBezTo>
                  <a:pt x="195" y="227"/>
                  <a:pt x="219" y="203"/>
                  <a:pt x="219" y="173"/>
                </a:cubicBezTo>
                <a:cubicBezTo>
                  <a:pt x="219" y="144"/>
                  <a:pt x="195" y="120"/>
                  <a:pt x="165" y="120"/>
                </a:cubicBezTo>
                <a:close/>
                <a:moveTo>
                  <a:pt x="159" y="203"/>
                </a:moveTo>
                <a:cubicBezTo>
                  <a:pt x="131" y="175"/>
                  <a:pt x="131" y="175"/>
                  <a:pt x="131" y="175"/>
                </a:cubicBezTo>
                <a:cubicBezTo>
                  <a:pt x="139" y="168"/>
                  <a:pt x="139" y="168"/>
                  <a:pt x="139" y="168"/>
                </a:cubicBezTo>
                <a:cubicBezTo>
                  <a:pt x="159" y="188"/>
                  <a:pt x="159" y="188"/>
                  <a:pt x="159" y="188"/>
                </a:cubicBezTo>
                <a:cubicBezTo>
                  <a:pt x="195" y="152"/>
                  <a:pt x="195" y="152"/>
                  <a:pt x="195" y="152"/>
                </a:cubicBezTo>
                <a:cubicBezTo>
                  <a:pt x="203" y="160"/>
                  <a:pt x="203" y="160"/>
                  <a:pt x="203" y="160"/>
                </a:cubicBezTo>
                <a:cubicBezTo>
                  <a:pt x="167" y="196"/>
                  <a:pt x="167" y="196"/>
                  <a:pt x="167" y="196"/>
                </a:cubicBezTo>
                <a:lnTo>
                  <a:pt x="159" y="203"/>
                </a:lnTo>
                <a:close/>
                <a:moveTo>
                  <a:pt x="160" y="102"/>
                </a:moveTo>
                <a:cubicBezTo>
                  <a:pt x="160" y="40"/>
                  <a:pt x="160" y="40"/>
                  <a:pt x="160" y="40"/>
                </a:cubicBezTo>
                <a:cubicBezTo>
                  <a:pt x="160" y="37"/>
                  <a:pt x="158" y="35"/>
                  <a:pt x="155" y="35"/>
                </a:cubicBezTo>
                <a:cubicBezTo>
                  <a:pt x="136" y="35"/>
                  <a:pt x="136" y="35"/>
                  <a:pt x="136" y="35"/>
                </a:cubicBezTo>
                <a:cubicBezTo>
                  <a:pt x="136" y="24"/>
                  <a:pt x="136" y="24"/>
                  <a:pt x="136" y="24"/>
                </a:cubicBezTo>
                <a:cubicBezTo>
                  <a:pt x="157" y="24"/>
                  <a:pt x="157" y="24"/>
                  <a:pt x="157" y="24"/>
                </a:cubicBezTo>
                <a:cubicBezTo>
                  <a:pt x="165" y="24"/>
                  <a:pt x="171" y="30"/>
                  <a:pt x="171" y="37"/>
                </a:cubicBezTo>
                <a:cubicBezTo>
                  <a:pt x="171" y="102"/>
                  <a:pt x="171" y="102"/>
                  <a:pt x="171" y="102"/>
                </a:cubicBezTo>
                <a:cubicBezTo>
                  <a:pt x="169" y="101"/>
                  <a:pt x="167" y="101"/>
                  <a:pt x="165" y="101"/>
                </a:cubicBezTo>
                <a:cubicBezTo>
                  <a:pt x="164" y="101"/>
                  <a:pt x="162" y="101"/>
                  <a:pt x="160" y="102"/>
                </a:cubicBezTo>
                <a:close/>
                <a:moveTo>
                  <a:pt x="61" y="85"/>
                </a:moveTo>
                <a:cubicBezTo>
                  <a:pt x="133" y="85"/>
                  <a:pt x="133" y="85"/>
                  <a:pt x="133" y="85"/>
                </a:cubicBezTo>
                <a:cubicBezTo>
                  <a:pt x="133" y="96"/>
                  <a:pt x="133" y="96"/>
                  <a:pt x="133" y="96"/>
                </a:cubicBezTo>
                <a:cubicBezTo>
                  <a:pt x="61" y="96"/>
                  <a:pt x="61" y="96"/>
                  <a:pt x="61" y="96"/>
                </a:cubicBezTo>
                <a:lnTo>
                  <a:pt x="61" y="85"/>
                </a:lnTo>
                <a:close/>
                <a:moveTo>
                  <a:pt x="120" y="53"/>
                </a:moveTo>
                <a:cubicBezTo>
                  <a:pt x="51" y="53"/>
                  <a:pt x="51" y="53"/>
                  <a:pt x="51" y="53"/>
                </a:cubicBezTo>
                <a:cubicBezTo>
                  <a:pt x="45" y="53"/>
                  <a:pt x="40" y="49"/>
                  <a:pt x="40" y="43"/>
                </a:cubicBezTo>
                <a:cubicBezTo>
                  <a:pt x="40" y="32"/>
                  <a:pt x="40" y="32"/>
                  <a:pt x="40" y="32"/>
                </a:cubicBezTo>
                <a:cubicBezTo>
                  <a:pt x="40" y="14"/>
                  <a:pt x="54" y="0"/>
                  <a:pt x="72" y="0"/>
                </a:cubicBezTo>
                <a:cubicBezTo>
                  <a:pt x="99" y="0"/>
                  <a:pt x="99" y="0"/>
                  <a:pt x="99" y="0"/>
                </a:cubicBezTo>
                <a:cubicBezTo>
                  <a:pt x="116" y="0"/>
                  <a:pt x="131" y="14"/>
                  <a:pt x="131" y="32"/>
                </a:cubicBezTo>
                <a:cubicBezTo>
                  <a:pt x="131" y="43"/>
                  <a:pt x="131" y="43"/>
                  <a:pt x="131" y="43"/>
                </a:cubicBezTo>
                <a:cubicBezTo>
                  <a:pt x="131" y="49"/>
                  <a:pt x="126" y="53"/>
                  <a:pt x="120" y="53"/>
                </a:cubicBezTo>
                <a:close/>
                <a:moveTo>
                  <a:pt x="120" y="32"/>
                </a:moveTo>
                <a:cubicBezTo>
                  <a:pt x="120" y="20"/>
                  <a:pt x="111" y="11"/>
                  <a:pt x="99" y="11"/>
                </a:cubicBezTo>
                <a:cubicBezTo>
                  <a:pt x="72" y="11"/>
                  <a:pt x="72" y="11"/>
                  <a:pt x="72" y="11"/>
                </a:cubicBezTo>
                <a:cubicBezTo>
                  <a:pt x="60" y="11"/>
                  <a:pt x="51" y="20"/>
                  <a:pt x="51" y="32"/>
                </a:cubicBezTo>
                <a:cubicBezTo>
                  <a:pt x="51" y="37"/>
                  <a:pt x="51" y="37"/>
                  <a:pt x="51" y="37"/>
                </a:cubicBezTo>
                <a:cubicBezTo>
                  <a:pt x="51" y="40"/>
                  <a:pt x="53" y="43"/>
                  <a:pt x="56" y="43"/>
                </a:cubicBezTo>
                <a:cubicBezTo>
                  <a:pt x="115" y="43"/>
                  <a:pt x="115" y="43"/>
                  <a:pt x="115" y="43"/>
                </a:cubicBezTo>
                <a:cubicBezTo>
                  <a:pt x="118" y="43"/>
                  <a:pt x="120" y="40"/>
                  <a:pt x="120" y="37"/>
                </a:cubicBezTo>
                <a:lnTo>
                  <a:pt x="120" y="32"/>
                </a:lnTo>
                <a:close/>
                <a:moveTo>
                  <a:pt x="48" y="96"/>
                </a:moveTo>
                <a:cubicBezTo>
                  <a:pt x="37" y="96"/>
                  <a:pt x="37" y="96"/>
                  <a:pt x="37" y="96"/>
                </a:cubicBezTo>
                <a:cubicBezTo>
                  <a:pt x="37" y="85"/>
                  <a:pt x="37" y="85"/>
                  <a:pt x="37" y="85"/>
                </a:cubicBezTo>
                <a:cubicBezTo>
                  <a:pt x="48" y="85"/>
                  <a:pt x="48" y="85"/>
                  <a:pt x="48" y="85"/>
                </a:cubicBezTo>
                <a:lnTo>
                  <a:pt x="48" y="96"/>
                </a:lnTo>
                <a:close/>
                <a:moveTo>
                  <a:pt x="37" y="112"/>
                </a:moveTo>
                <a:cubicBezTo>
                  <a:pt x="48" y="112"/>
                  <a:pt x="48" y="112"/>
                  <a:pt x="48" y="112"/>
                </a:cubicBezTo>
                <a:cubicBezTo>
                  <a:pt x="48" y="123"/>
                  <a:pt x="48" y="123"/>
                  <a:pt x="48" y="123"/>
                </a:cubicBezTo>
                <a:cubicBezTo>
                  <a:pt x="37" y="123"/>
                  <a:pt x="37" y="123"/>
                  <a:pt x="37" y="123"/>
                </a:cubicBezTo>
                <a:lnTo>
                  <a:pt x="37" y="112"/>
                </a:lnTo>
                <a:close/>
                <a:moveTo>
                  <a:pt x="48" y="149"/>
                </a:moveTo>
                <a:cubicBezTo>
                  <a:pt x="37" y="149"/>
                  <a:pt x="37" y="149"/>
                  <a:pt x="37" y="149"/>
                </a:cubicBezTo>
                <a:cubicBezTo>
                  <a:pt x="37" y="139"/>
                  <a:pt x="37" y="139"/>
                  <a:pt x="37" y="139"/>
                </a:cubicBezTo>
                <a:cubicBezTo>
                  <a:pt x="48" y="139"/>
                  <a:pt x="48" y="139"/>
                  <a:pt x="48" y="139"/>
                </a:cubicBezTo>
                <a:lnTo>
                  <a:pt x="48" y="149"/>
                </a:lnTo>
                <a:close/>
                <a:moveTo>
                  <a:pt x="61" y="112"/>
                </a:moveTo>
                <a:cubicBezTo>
                  <a:pt x="128" y="112"/>
                  <a:pt x="128" y="112"/>
                  <a:pt x="128" y="112"/>
                </a:cubicBezTo>
                <a:cubicBezTo>
                  <a:pt x="123" y="115"/>
                  <a:pt x="118" y="119"/>
                  <a:pt x="114" y="123"/>
                </a:cubicBezTo>
                <a:cubicBezTo>
                  <a:pt x="61" y="123"/>
                  <a:pt x="61" y="123"/>
                  <a:pt x="61" y="123"/>
                </a:cubicBezTo>
                <a:lnTo>
                  <a:pt x="61" y="112"/>
                </a:lnTo>
                <a:close/>
                <a:moveTo>
                  <a:pt x="61" y="149"/>
                </a:moveTo>
                <a:cubicBezTo>
                  <a:pt x="61" y="139"/>
                  <a:pt x="61" y="139"/>
                  <a:pt x="61" y="139"/>
                </a:cubicBezTo>
                <a:cubicBezTo>
                  <a:pt x="102" y="139"/>
                  <a:pt x="102" y="139"/>
                  <a:pt x="102" y="139"/>
                </a:cubicBezTo>
                <a:cubicBezTo>
                  <a:pt x="100" y="142"/>
                  <a:pt x="99" y="146"/>
                  <a:pt x="98" y="149"/>
                </a:cubicBezTo>
                <a:lnTo>
                  <a:pt x="61" y="149"/>
                </a:lnTo>
                <a:close/>
                <a:moveTo>
                  <a:pt x="11" y="40"/>
                </a:moveTo>
                <a:cubicBezTo>
                  <a:pt x="11" y="192"/>
                  <a:pt x="11" y="192"/>
                  <a:pt x="11" y="192"/>
                </a:cubicBezTo>
                <a:cubicBezTo>
                  <a:pt x="96" y="192"/>
                  <a:pt x="96" y="192"/>
                  <a:pt x="96" y="192"/>
                </a:cubicBezTo>
                <a:cubicBezTo>
                  <a:pt x="97" y="196"/>
                  <a:pt x="98" y="199"/>
                  <a:pt x="100" y="203"/>
                </a:cubicBezTo>
                <a:cubicBezTo>
                  <a:pt x="11" y="203"/>
                  <a:pt x="11" y="203"/>
                  <a:pt x="11" y="203"/>
                </a:cubicBezTo>
                <a:cubicBezTo>
                  <a:pt x="11" y="213"/>
                  <a:pt x="11" y="213"/>
                  <a:pt x="11" y="213"/>
                </a:cubicBezTo>
                <a:cubicBezTo>
                  <a:pt x="11" y="216"/>
                  <a:pt x="13" y="219"/>
                  <a:pt x="16" y="219"/>
                </a:cubicBezTo>
                <a:cubicBezTo>
                  <a:pt x="110" y="219"/>
                  <a:pt x="110" y="219"/>
                  <a:pt x="110" y="219"/>
                </a:cubicBezTo>
                <a:cubicBezTo>
                  <a:pt x="113" y="223"/>
                  <a:pt x="116" y="226"/>
                  <a:pt x="120" y="229"/>
                </a:cubicBezTo>
                <a:cubicBezTo>
                  <a:pt x="13" y="229"/>
                  <a:pt x="13" y="229"/>
                  <a:pt x="13" y="229"/>
                </a:cubicBezTo>
                <a:cubicBezTo>
                  <a:pt x="6" y="229"/>
                  <a:pt x="0" y="223"/>
                  <a:pt x="0" y="216"/>
                </a:cubicBezTo>
                <a:cubicBezTo>
                  <a:pt x="0" y="37"/>
                  <a:pt x="0" y="37"/>
                  <a:pt x="0" y="37"/>
                </a:cubicBezTo>
                <a:cubicBezTo>
                  <a:pt x="0" y="30"/>
                  <a:pt x="6" y="24"/>
                  <a:pt x="13" y="24"/>
                </a:cubicBezTo>
                <a:cubicBezTo>
                  <a:pt x="35" y="24"/>
                  <a:pt x="35" y="24"/>
                  <a:pt x="35" y="24"/>
                </a:cubicBezTo>
                <a:cubicBezTo>
                  <a:pt x="35" y="35"/>
                  <a:pt x="35" y="35"/>
                  <a:pt x="35" y="35"/>
                </a:cubicBezTo>
                <a:cubicBezTo>
                  <a:pt x="16" y="35"/>
                  <a:pt x="16" y="35"/>
                  <a:pt x="16" y="35"/>
                </a:cubicBezTo>
                <a:cubicBezTo>
                  <a:pt x="13" y="35"/>
                  <a:pt x="11" y="37"/>
                  <a:pt x="11" y="4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 name="Freeform 8">
            <a:extLst>
              <a:ext uri="{FF2B5EF4-FFF2-40B4-BE49-F238E27FC236}">
                <a16:creationId xmlns:a16="http://schemas.microsoft.com/office/drawing/2014/main" id="{ACF58130-E698-CE41-8BFE-F7FCA6C24FBA}"/>
              </a:ext>
            </a:extLst>
          </p:cNvPr>
          <p:cNvSpPr>
            <a:spLocks noEditPoints="1"/>
          </p:cNvSpPr>
          <p:nvPr userDrawn="1"/>
        </p:nvSpPr>
        <p:spPr bwMode="auto">
          <a:xfrm>
            <a:off x="6296025" y="1138238"/>
            <a:ext cx="825500" cy="822325"/>
          </a:xfrm>
          <a:custGeom>
            <a:avLst/>
            <a:gdLst>
              <a:gd name="T0" fmla="*/ 2147483646 w 286"/>
              <a:gd name="T1" fmla="*/ 2147483646 h 285"/>
              <a:gd name="T2" fmla="*/ 2147483646 w 286"/>
              <a:gd name="T3" fmla="*/ 2147483646 h 285"/>
              <a:gd name="T4" fmla="*/ 2147483646 w 286"/>
              <a:gd name="T5" fmla="*/ 2147483646 h 285"/>
              <a:gd name="T6" fmla="*/ 2147483646 w 286"/>
              <a:gd name="T7" fmla="*/ 2147483646 h 285"/>
              <a:gd name="T8" fmla="*/ 2147483646 w 286"/>
              <a:gd name="T9" fmla="*/ 2147483646 h 285"/>
              <a:gd name="T10" fmla="*/ 2147483646 w 286"/>
              <a:gd name="T11" fmla="*/ 2147483646 h 285"/>
              <a:gd name="T12" fmla="*/ 2147483646 w 286"/>
              <a:gd name="T13" fmla="*/ 2147483646 h 285"/>
              <a:gd name="T14" fmla="*/ 2147483646 w 286"/>
              <a:gd name="T15" fmla="*/ 2147483646 h 285"/>
              <a:gd name="T16" fmla="*/ 2147483646 w 286"/>
              <a:gd name="T17" fmla="*/ 2147483646 h 285"/>
              <a:gd name="T18" fmla="*/ 2147483646 w 286"/>
              <a:gd name="T19" fmla="*/ 2147483646 h 285"/>
              <a:gd name="T20" fmla="*/ 2147483646 w 286"/>
              <a:gd name="T21" fmla="*/ 2147483646 h 285"/>
              <a:gd name="T22" fmla="*/ 2147483646 w 286"/>
              <a:gd name="T23" fmla="*/ 2147483646 h 285"/>
              <a:gd name="T24" fmla="*/ 2147483646 w 286"/>
              <a:gd name="T25" fmla="*/ 2147483646 h 285"/>
              <a:gd name="T26" fmla="*/ 2147483646 w 286"/>
              <a:gd name="T27" fmla="*/ 2147483646 h 285"/>
              <a:gd name="T28" fmla="*/ 2147483646 w 286"/>
              <a:gd name="T29" fmla="*/ 2147483646 h 285"/>
              <a:gd name="T30" fmla="*/ 2147483646 w 286"/>
              <a:gd name="T31" fmla="*/ 2147483646 h 285"/>
              <a:gd name="T32" fmla="*/ 2147483646 w 286"/>
              <a:gd name="T33" fmla="*/ 2147483646 h 285"/>
              <a:gd name="T34" fmla="*/ 2147483646 w 286"/>
              <a:gd name="T35" fmla="*/ 2147483646 h 285"/>
              <a:gd name="T36" fmla="*/ 2147483646 w 286"/>
              <a:gd name="T37" fmla="*/ 2147483646 h 285"/>
              <a:gd name="T38" fmla="*/ 2147483646 w 286"/>
              <a:gd name="T39" fmla="*/ 2147483646 h 285"/>
              <a:gd name="T40" fmla="*/ 2147483646 w 286"/>
              <a:gd name="T41" fmla="*/ 2147483646 h 285"/>
              <a:gd name="T42" fmla="*/ 2147483646 w 286"/>
              <a:gd name="T43" fmla="*/ 2147483646 h 285"/>
              <a:gd name="T44" fmla="*/ 2147483646 w 286"/>
              <a:gd name="T45" fmla="*/ 2147483646 h 285"/>
              <a:gd name="T46" fmla="*/ 2147483646 w 286"/>
              <a:gd name="T47" fmla="*/ 2147483646 h 285"/>
              <a:gd name="T48" fmla="*/ 2147483646 w 286"/>
              <a:gd name="T49" fmla="*/ 2147483646 h 285"/>
              <a:gd name="T50" fmla="*/ 2147483646 w 286"/>
              <a:gd name="T51" fmla="*/ 2147483646 h 285"/>
              <a:gd name="T52" fmla="*/ 2147483646 w 286"/>
              <a:gd name="T53" fmla="*/ 2147483646 h 285"/>
              <a:gd name="T54" fmla="*/ 2147483646 w 286"/>
              <a:gd name="T55" fmla="*/ 2147483646 h 285"/>
              <a:gd name="T56" fmla="*/ 2147483646 w 286"/>
              <a:gd name="T57" fmla="*/ 2147483646 h 285"/>
              <a:gd name="T58" fmla="*/ 2147483646 w 286"/>
              <a:gd name="T59" fmla="*/ 2147483646 h 285"/>
              <a:gd name="T60" fmla="*/ 2147483646 w 286"/>
              <a:gd name="T61" fmla="*/ 2147483646 h 285"/>
              <a:gd name="T62" fmla="*/ 2147483646 w 286"/>
              <a:gd name="T63" fmla="*/ 2147483646 h 285"/>
              <a:gd name="T64" fmla="*/ 2147483646 w 286"/>
              <a:gd name="T65" fmla="*/ 2147483646 h 285"/>
              <a:gd name="T66" fmla="*/ 2147483646 w 286"/>
              <a:gd name="T67" fmla="*/ 2147483646 h 285"/>
              <a:gd name="T68" fmla="*/ 2147483646 w 286"/>
              <a:gd name="T69" fmla="*/ 2147483646 h 285"/>
              <a:gd name="T70" fmla="*/ 2147483646 w 286"/>
              <a:gd name="T71" fmla="*/ 2147483646 h 285"/>
              <a:gd name="T72" fmla="*/ 2147483646 w 286"/>
              <a:gd name="T73" fmla="*/ 2147483646 h 285"/>
              <a:gd name="T74" fmla="*/ 2147483646 w 286"/>
              <a:gd name="T75" fmla="*/ 2147483646 h 285"/>
              <a:gd name="T76" fmla="*/ 2147483646 w 286"/>
              <a:gd name="T77" fmla="*/ 2147483646 h 285"/>
              <a:gd name="T78" fmla="*/ 2147483646 w 286"/>
              <a:gd name="T79" fmla="*/ 0 h 285"/>
              <a:gd name="T80" fmla="*/ 2147483646 w 286"/>
              <a:gd name="T81" fmla="*/ 2147483646 h 285"/>
              <a:gd name="T82" fmla="*/ 2147483646 w 286"/>
              <a:gd name="T83" fmla="*/ 2147483646 h 285"/>
              <a:gd name="T84" fmla="*/ 2147483646 w 286"/>
              <a:gd name="T85" fmla="*/ 2147483646 h 285"/>
              <a:gd name="T86" fmla="*/ 2147483646 w 286"/>
              <a:gd name="T87" fmla="*/ 2147483646 h 285"/>
              <a:gd name="T88" fmla="*/ 2147483646 w 286"/>
              <a:gd name="T89" fmla="*/ 2147483646 h 285"/>
              <a:gd name="T90" fmla="*/ 2147483646 w 286"/>
              <a:gd name="T91" fmla="*/ 2147483646 h 285"/>
              <a:gd name="T92" fmla="*/ 2147483646 w 286"/>
              <a:gd name="T93" fmla="*/ 2147483646 h 285"/>
              <a:gd name="T94" fmla="*/ 2147483646 w 286"/>
              <a:gd name="T95" fmla="*/ 2147483646 h 285"/>
              <a:gd name="T96" fmla="*/ 2147483646 w 286"/>
              <a:gd name="T97" fmla="*/ 2147483646 h 285"/>
              <a:gd name="T98" fmla="*/ 2147483646 w 286"/>
              <a:gd name="T99" fmla="*/ 2147483646 h 285"/>
              <a:gd name="T100" fmla="*/ 2147483646 w 286"/>
              <a:gd name="T101" fmla="*/ 2147483646 h 285"/>
              <a:gd name="T102" fmla="*/ 2147483646 w 286"/>
              <a:gd name="T103" fmla="*/ 2147483646 h 285"/>
              <a:gd name="T104" fmla="*/ 2147483646 w 286"/>
              <a:gd name="T105" fmla="*/ 2147483646 h 285"/>
              <a:gd name="T106" fmla="*/ 2147483646 w 286"/>
              <a:gd name="T107" fmla="*/ 2147483646 h 285"/>
              <a:gd name="T108" fmla="*/ 2147483646 w 286"/>
              <a:gd name="T109" fmla="*/ 2147483646 h 285"/>
              <a:gd name="T110" fmla="*/ 2147483646 w 286"/>
              <a:gd name="T111" fmla="*/ 2147483646 h 285"/>
              <a:gd name="T112" fmla="*/ 2147483646 w 286"/>
              <a:gd name="T113" fmla="*/ 2147483646 h 285"/>
              <a:gd name="T114" fmla="*/ 2147483646 w 286"/>
              <a:gd name="T115" fmla="*/ 2147483646 h 285"/>
              <a:gd name="T116" fmla="*/ 2147483646 w 286"/>
              <a:gd name="T117" fmla="*/ 2147483646 h 285"/>
              <a:gd name="T118" fmla="*/ 2147483646 w 286"/>
              <a:gd name="T119" fmla="*/ 2147483646 h 285"/>
              <a:gd name="T120" fmla="*/ 2147483646 w 286"/>
              <a:gd name="T121" fmla="*/ 2147483646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6" h="285">
                <a:moveTo>
                  <a:pt x="278" y="133"/>
                </a:moveTo>
                <a:cubicBezTo>
                  <a:pt x="278" y="129"/>
                  <a:pt x="278" y="133"/>
                  <a:pt x="278" y="129"/>
                </a:cubicBezTo>
                <a:cubicBezTo>
                  <a:pt x="277" y="125"/>
                  <a:pt x="277" y="125"/>
                  <a:pt x="277" y="125"/>
                </a:cubicBezTo>
                <a:cubicBezTo>
                  <a:pt x="285" y="124"/>
                  <a:pt x="285" y="124"/>
                  <a:pt x="285" y="124"/>
                </a:cubicBezTo>
                <a:cubicBezTo>
                  <a:pt x="286" y="132"/>
                  <a:pt x="286" y="132"/>
                  <a:pt x="286" y="132"/>
                </a:cubicBezTo>
                <a:lnTo>
                  <a:pt x="278" y="133"/>
                </a:lnTo>
                <a:close/>
                <a:moveTo>
                  <a:pt x="275" y="112"/>
                </a:moveTo>
                <a:cubicBezTo>
                  <a:pt x="274" y="108"/>
                  <a:pt x="274" y="108"/>
                  <a:pt x="274" y="108"/>
                </a:cubicBezTo>
                <a:cubicBezTo>
                  <a:pt x="281" y="107"/>
                  <a:pt x="281" y="107"/>
                  <a:pt x="281" y="107"/>
                </a:cubicBezTo>
                <a:cubicBezTo>
                  <a:pt x="283" y="114"/>
                  <a:pt x="283" y="114"/>
                  <a:pt x="283" y="114"/>
                </a:cubicBezTo>
                <a:cubicBezTo>
                  <a:pt x="276" y="116"/>
                  <a:pt x="276" y="116"/>
                  <a:pt x="276" y="116"/>
                </a:cubicBezTo>
                <a:cubicBezTo>
                  <a:pt x="275" y="112"/>
                  <a:pt x="276" y="116"/>
                  <a:pt x="275" y="112"/>
                </a:cubicBezTo>
                <a:close/>
                <a:moveTo>
                  <a:pt x="270" y="96"/>
                </a:moveTo>
                <a:cubicBezTo>
                  <a:pt x="268" y="92"/>
                  <a:pt x="268" y="92"/>
                  <a:pt x="268" y="92"/>
                </a:cubicBezTo>
                <a:cubicBezTo>
                  <a:pt x="276" y="90"/>
                  <a:pt x="276" y="90"/>
                  <a:pt x="276" y="90"/>
                </a:cubicBezTo>
                <a:cubicBezTo>
                  <a:pt x="278" y="97"/>
                  <a:pt x="278" y="97"/>
                  <a:pt x="278" y="97"/>
                </a:cubicBezTo>
                <a:cubicBezTo>
                  <a:pt x="271" y="99"/>
                  <a:pt x="271" y="99"/>
                  <a:pt x="271" y="99"/>
                </a:cubicBezTo>
                <a:cubicBezTo>
                  <a:pt x="270" y="96"/>
                  <a:pt x="271" y="99"/>
                  <a:pt x="270" y="96"/>
                </a:cubicBezTo>
                <a:close/>
                <a:moveTo>
                  <a:pt x="263" y="80"/>
                </a:moveTo>
                <a:cubicBezTo>
                  <a:pt x="261" y="77"/>
                  <a:pt x="261" y="77"/>
                  <a:pt x="261" y="77"/>
                </a:cubicBezTo>
                <a:cubicBezTo>
                  <a:pt x="268" y="73"/>
                  <a:pt x="268" y="73"/>
                  <a:pt x="268" y="73"/>
                </a:cubicBezTo>
                <a:cubicBezTo>
                  <a:pt x="271" y="80"/>
                  <a:pt x="271" y="80"/>
                  <a:pt x="271" y="80"/>
                </a:cubicBezTo>
                <a:cubicBezTo>
                  <a:pt x="265" y="84"/>
                  <a:pt x="265" y="84"/>
                  <a:pt x="265" y="84"/>
                </a:cubicBezTo>
                <a:cubicBezTo>
                  <a:pt x="263" y="80"/>
                  <a:pt x="265" y="84"/>
                  <a:pt x="263" y="80"/>
                </a:cubicBezTo>
                <a:close/>
                <a:moveTo>
                  <a:pt x="254" y="66"/>
                </a:moveTo>
                <a:cubicBezTo>
                  <a:pt x="252" y="63"/>
                  <a:pt x="252" y="63"/>
                  <a:pt x="252" y="63"/>
                </a:cubicBezTo>
                <a:cubicBezTo>
                  <a:pt x="258" y="58"/>
                  <a:pt x="258" y="58"/>
                  <a:pt x="258" y="58"/>
                </a:cubicBezTo>
                <a:cubicBezTo>
                  <a:pt x="262" y="64"/>
                  <a:pt x="262" y="64"/>
                  <a:pt x="262" y="64"/>
                </a:cubicBezTo>
                <a:cubicBezTo>
                  <a:pt x="256" y="69"/>
                  <a:pt x="256" y="69"/>
                  <a:pt x="256" y="69"/>
                </a:cubicBezTo>
                <a:cubicBezTo>
                  <a:pt x="254" y="66"/>
                  <a:pt x="256" y="69"/>
                  <a:pt x="254" y="66"/>
                </a:cubicBezTo>
                <a:close/>
                <a:moveTo>
                  <a:pt x="243" y="52"/>
                </a:moveTo>
                <a:cubicBezTo>
                  <a:pt x="241" y="50"/>
                  <a:pt x="241" y="50"/>
                  <a:pt x="241" y="50"/>
                </a:cubicBezTo>
                <a:cubicBezTo>
                  <a:pt x="246" y="44"/>
                  <a:pt x="246" y="44"/>
                  <a:pt x="246" y="44"/>
                </a:cubicBezTo>
                <a:cubicBezTo>
                  <a:pt x="249" y="47"/>
                  <a:pt x="249" y="47"/>
                  <a:pt x="249" y="47"/>
                </a:cubicBezTo>
                <a:cubicBezTo>
                  <a:pt x="249" y="47"/>
                  <a:pt x="249" y="47"/>
                  <a:pt x="249" y="47"/>
                </a:cubicBezTo>
                <a:cubicBezTo>
                  <a:pt x="251" y="50"/>
                  <a:pt x="251" y="50"/>
                  <a:pt x="251" y="50"/>
                </a:cubicBezTo>
                <a:cubicBezTo>
                  <a:pt x="246" y="55"/>
                  <a:pt x="246" y="55"/>
                  <a:pt x="246" y="55"/>
                </a:cubicBezTo>
                <a:cubicBezTo>
                  <a:pt x="243" y="52"/>
                  <a:pt x="246" y="55"/>
                  <a:pt x="243" y="52"/>
                </a:cubicBezTo>
                <a:close/>
                <a:moveTo>
                  <a:pt x="231" y="40"/>
                </a:moveTo>
                <a:cubicBezTo>
                  <a:pt x="228" y="38"/>
                  <a:pt x="228" y="38"/>
                  <a:pt x="228" y="38"/>
                </a:cubicBezTo>
                <a:cubicBezTo>
                  <a:pt x="233" y="32"/>
                  <a:pt x="233" y="32"/>
                  <a:pt x="233" y="32"/>
                </a:cubicBezTo>
                <a:cubicBezTo>
                  <a:pt x="239" y="37"/>
                  <a:pt x="239" y="37"/>
                  <a:pt x="239" y="37"/>
                </a:cubicBezTo>
                <a:cubicBezTo>
                  <a:pt x="234" y="43"/>
                  <a:pt x="234" y="43"/>
                  <a:pt x="234" y="43"/>
                </a:cubicBezTo>
                <a:cubicBezTo>
                  <a:pt x="231" y="40"/>
                  <a:pt x="234" y="43"/>
                  <a:pt x="231" y="40"/>
                </a:cubicBezTo>
                <a:close/>
                <a:moveTo>
                  <a:pt x="217" y="30"/>
                </a:moveTo>
                <a:cubicBezTo>
                  <a:pt x="214" y="28"/>
                  <a:pt x="214" y="28"/>
                  <a:pt x="214" y="28"/>
                </a:cubicBezTo>
                <a:cubicBezTo>
                  <a:pt x="218" y="22"/>
                  <a:pt x="218" y="22"/>
                  <a:pt x="218" y="22"/>
                </a:cubicBezTo>
                <a:cubicBezTo>
                  <a:pt x="225" y="26"/>
                  <a:pt x="225" y="26"/>
                  <a:pt x="225" y="26"/>
                </a:cubicBezTo>
                <a:cubicBezTo>
                  <a:pt x="220" y="32"/>
                  <a:pt x="220" y="32"/>
                  <a:pt x="220" y="32"/>
                </a:cubicBezTo>
                <a:cubicBezTo>
                  <a:pt x="217" y="30"/>
                  <a:pt x="220" y="32"/>
                  <a:pt x="217" y="30"/>
                </a:cubicBezTo>
                <a:close/>
                <a:moveTo>
                  <a:pt x="202" y="22"/>
                </a:moveTo>
                <a:cubicBezTo>
                  <a:pt x="199" y="20"/>
                  <a:pt x="199" y="20"/>
                  <a:pt x="199" y="20"/>
                </a:cubicBezTo>
                <a:cubicBezTo>
                  <a:pt x="202" y="13"/>
                  <a:pt x="202" y="13"/>
                  <a:pt x="202" y="13"/>
                </a:cubicBezTo>
                <a:cubicBezTo>
                  <a:pt x="209" y="17"/>
                  <a:pt x="209" y="17"/>
                  <a:pt x="209" y="17"/>
                </a:cubicBezTo>
                <a:cubicBezTo>
                  <a:pt x="206" y="23"/>
                  <a:pt x="206" y="23"/>
                  <a:pt x="206" y="23"/>
                </a:cubicBezTo>
                <a:cubicBezTo>
                  <a:pt x="202" y="22"/>
                  <a:pt x="206" y="23"/>
                  <a:pt x="202" y="22"/>
                </a:cubicBezTo>
                <a:close/>
                <a:moveTo>
                  <a:pt x="187" y="15"/>
                </a:moveTo>
                <a:cubicBezTo>
                  <a:pt x="183" y="14"/>
                  <a:pt x="183" y="14"/>
                  <a:pt x="183" y="14"/>
                </a:cubicBezTo>
                <a:cubicBezTo>
                  <a:pt x="186" y="7"/>
                  <a:pt x="186" y="7"/>
                  <a:pt x="186" y="7"/>
                </a:cubicBezTo>
                <a:cubicBezTo>
                  <a:pt x="193" y="9"/>
                  <a:pt x="193" y="9"/>
                  <a:pt x="193" y="9"/>
                </a:cubicBezTo>
                <a:cubicBezTo>
                  <a:pt x="190" y="17"/>
                  <a:pt x="190" y="17"/>
                  <a:pt x="190" y="17"/>
                </a:cubicBezTo>
                <a:cubicBezTo>
                  <a:pt x="187" y="15"/>
                  <a:pt x="190" y="17"/>
                  <a:pt x="187" y="15"/>
                </a:cubicBezTo>
                <a:close/>
                <a:moveTo>
                  <a:pt x="170" y="11"/>
                </a:moveTo>
                <a:cubicBezTo>
                  <a:pt x="167" y="10"/>
                  <a:pt x="167" y="10"/>
                  <a:pt x="167" y="10"/>
                </a:cubicBezTo>
                <a:cubicBezTo>
                  <a:pt x="168" y="2"/>
                  <a:pt x="168" y="2"/>
                  <a:pt x="168" y="2"/>
                </a:cubicBezTo>
                <a:cubicBezTo>
                  <a:pt x="176" y="4"/>
                  <a:pt x="176" y="4"/>
                  <a:pt x="176" y="4"/>
                </a:cubicBezTo>
                <a:cubicBezTo>
                  <a:pt x="174" y="12"/>
                  <a:pt x="174" y="12"/>
                  <a:pt x="174" y="12"/>
                </a:cubicBezTo>
                <a:cubicBezTo>
                  <a:pt x="170" y="11"/>
                  <a:pt x="174" y="12"/>
                  <a:pt x="170" y="11"/>
                </a:cubicBezTo>
                <a:close/>
                <a:moveTo>
                  <a:pt x="251" y="142"/>
                </a:moveTo>
                <a:cubicBezTo>
                  <a:pt x="251" y="202"/>
                  <a:pt x="203" y="250"/>
                  <a:pt x="143" y="250"/>
                </a:cubicBezTo>
                <a:cubicBezTo>
                  <a:pt x="83" y="250"/>
                  <a:pt x="35" y="202"/>
                  <a:pt x="35" y="142"/>
                </a:cubicBezTo>
                <a:cubicBezTo>
                  <a:pt x="35" y="83"/>
                  <a:pt x="83" y="34"/>
                  <a:pt x="143" y="34"/>
                </a:cubicBezTo>
                <a:cubicBezTo>
                  <a:pt x="203" y="34"/>
                  <a:pt x="251" y="83"/>
                  <a:pt x="251" y="142"/>
                </a:cubicBezTo>
                <a:close/>
                <a:moveTo>
                  <a:pt x="113" y="235"/>
                </a:moveTo>
                <a:cubicBezTo>
                  <a:pt x="104" y="227"/>
                  <a:pt x="96" y="214"/>
                  <a:pt x="91" y="200"/>
                </a:cubicBezTo>
                <a:cubicBezTo>
                  <a:pt x="83" y="202"/>
                  <a:pt x="76" y="204"/>
                  <a:pt x="70" y="207"/>
                </a:cubicBezTo>
                <a:cubicBezTo>
                  <a:pt x="82" y="220"/>
                  <a:pt x="96" y="230"/>
                  <a:pt x="113" y="235"/>
                </a:cubicBezTo>
                <a:close/>
                <a:moveTo>
                  <a:pt x="66" y="202"/>
                </a:moveTo>
                <a:cubicBezTo>
                  <a:pt x="73" y="199"/>
                  <a:pt x="80" y="196"/>
                  <a:pt x="88" y="193"/>
                </a:cubicBezTo>
                <a:cubicBezTo>
                  <a:pt x="84" y="179"/>
                  <a:pt x="81" y="163"/>
                  <a:pt x="81" y="146"/>
                </a:cubicBezTo>
                <a:cubicBezTo>
                  <a:pt x="46" y="146"/>
                  <a:pt x="46" y="146"/>
                  <a:pt x="46" y="146"/>
                </a:cubicBezTo>
                <a:cubicBezTo>
                  <a:pt x="47" y="167"/>
                  <a:pt x="54" y="186"/>
                  <a:pt x="66" y="202"/>
                </a:cubicBezTo>
                <a:close/>
                <a:moveTo>
                  <a:pt x="65" y="85"/>
                </a:moveTo>
                <a:cubicBezTo>
                  <a:pt x="54" y="100"/>
                  <a:pt x="47" y="118"/>
                  <a:pt x="46" y="138"/>
                </a:cubicBezTo>
                <a:cubicBezTo>
                  <a:pt x="81" y="138"/>
                  <a:pt x="81" y="138"/>
                  <a:pt x="81" y="138"/>
                </a:cubicBezTo>
                <a:cubicBezTo>
                  <a:pt x="81" y="122"/>
                  <a:pt x="83" y="107"/>
                  <a:pt x="88" y="94"/>
                </a:cubicBezTo>
                <a:cubicBezTo>
                  <a:pt x="79" y="91"/>
                  <a:pt x="71" y="88"/>
                  <a:pt x="65" y="85"/>
                </a:cubicBezTo>
                <a:close/>
                <a:moveTo>
                  <a:pt x="69" y="79"/>
                </a:moveTo>
                <a:cubicBezTo>
                  <a:pt x="75" y="82"/>
                  <a:pt x="82" y="85"/>
                  <a:pt x="90" y="87"/>
                </a:cubicBezTo>
                <a:cubicBezTo>
                  <a:pt x="96" y="71"/>
                  <a:pt x="104" y="58"/>
                  <a:pt x="113" y="50"/>
                </a:cubicBezTo>
                <a:cubicBezTo>
                  <a:pt x="96" y="55"/>
                  <a:pt x="81" y="66"/>
                  <a:pt x="69" y="79"/>
                </a:cubicBezTo>
                <a:close/>
                <a:moveTo>
                  <a:pt x="139" y="48"/>
                </a:moveTo>
                <a:cubicBezTo>
                  <a:pt x="122" y="50"/>
                  <a:pt x="107" y="66"/>
                  <a:pt x="98" y="89"/>
                </a:cubicBezTo>
                <a:cubicBezTo>
                  <a:pt x="111" y="92"/>
                  <a:pt x="125" y="93"/>
                  <a:pt x="139" y="94"/>
                </a:cubicBezTo>
                <a:lnTo>
                  <a:pt x="139" y="48"/>
                </a:lnTo>
                <a:close/>
                <a:moveTo>
                  <a:pt x="139" y="101"/>
                </a:moveTo>
                <a:cubicBezTo>
                  <a:pt x="124" y="101"/>
                  <a:pt x="109" y="99"/>
                  <a:pt x="96" y="96"/>
                </a:cubicBezTo>
                <a:cubicBezTo>
                  <a:pt x="91" y="108"/>
                  <a:pt x="89" y="123"/>
                  <a:pt x="88" y="138"/>
                </a:cubicBezTo>
                <a:cubicBezTo>
                  <a:pt x="139" y="138"/>
                  <a:pt x="139" y="138"/>
                  <a:pt x="139" y="138"/>
                </a:cubicBezTo>
                <a:lnTo>
                  <a:pt x="139" y="101"/>
                </a:lnTo>
                <a:close/>
                <a:moveTo>
                  <a:pt x="139" y="146"/>
                </a:moveTo>
                <a:cubicBezTo>
                  <a:pt x="89" y="146"/>
                  <a:pt x="89" y="146"/>
                  <a:pt x="89" y="146"/>
                </a:cubicBezTo>
                <a:cubicBezTo>
                  <a:pt x="89" y="163"/>
                  <a:pt x="92" y="178"/>
                  <a:pt x="96" y="191"/>
                </a:cubicBezTo>
                <a:cubicBezTo>
                  <a:pt x="110" y="188"/>
                  <a:pt x="124" y="187"/>
                  <a:pt x="139" y="186"/>
                </a:cubicBezTo>
                <a:lnTo>
                  <a:pt x="139" y="146"/>
                </a:lnTo>
                <a:close/>
                <a:moveTo>
                  <a:pt x="139" y="194"/>
                </a:moveTo>
                <a:cubicBezTo>
                  <a:pt x="125" y="194"/>
                  <a:pt x="111" y="195"/>
                  <a:pt x="99" y="198"/>
                </a:cubicBezTo>
                <a:cubicBezTo>
                  <a:pt x="108" y="220"/>
                  <a:pt x="123" y="235"/>
                  <a:pt x="139" y="237"/>
                </a:cubicBezTo>
                <a:lnTo>
                  <a:pt x="139" y="194"/>
                </a:lnTo>
                <a:close/>
                <a:moveTo>
                  <a:pt x="222" y="85"/>
                </a:moveTo>
                <a:cubicBezTo>
                  <a:pt x="215" y="88"/>
                  <a:pt x="207" y="91"/>
                  <a:pt x="199" y="94"/>
                </a:cubicBezTo>
                <a:cubicBezTo>
                  <a:pt x="203" y="107"/>
                  <a:pt x="205" y="122"/>
                  <a:pt x="206" y="138"/>
                </a:cubicBezTo>
                <a:cubicBezTo>
                  <a:pt x="240" y="138"/>
                  <a:pt x="240" y="138"/>
                  <a:pt x="240" y="138"/>
                </a:cubicBezTo>
                <a:cubicBezTo>
                  <a:pt x="239" y="118"/>
                  <a:pt x="233" y="100"/>
                  <a:pt x="222" y="85"/>
                </a:cubicBezTo>
                <a:close/>
                <a:moveTo>
                  <a:pt x="220" y="202"/>
                </a:moveTo>
                <a:cubicBezTo>
                  <a:pt x="232" y="186"/>
                  <a:pt x="239" y="167"/>
                  <a:pt x="240" y="146"/>
                </a:cubicBezTo>
                <a:cubicBezTo>
                  <a:pt x="206" y="146"/>
                  <a:pt x="206" y="146"/>
                  <a:pt x="206" y="146"/>
                </a:cubicBezTo>
                <a:cubicBezTo>
                  <a:pt x="205" y="163"/>
                  <a:pt x="203" y="179"/>
                  <a:pt x="198" y="193"/>
                </a:cubicBezTo>
                <a:cubicBezTo>
                  <a:pt x="206" y="196"/>
                  <a:pt x="214" y="198"/>
                  <a:pt x="220" y="202"/>
                </a:cubicBezTo>
                <a:close/>
                <a:moveTo>
                  <a:pt x="215" y="207"/>
                </a:moveTo>
                <a:cubicBezTo>
                  <a:pt x="209" y="205"/>
                  <a:pt x="203" y="202"/>
                  <a:pt x="195" y="200"/>
                </a:cubicBezTo>
                <a:cubicBezTo>
                  <a:pt x="190" y="215"/>
                  <a:pt x="182" y="227"/>
                  <a:pt x="173" y="235"/>
                </a:cubicBezTo>
                <a:cubicBezTo>
                  <a:pt x="189" y="230"/>
                  <a:pt x="204" y="220"/>
                  <a:pt x="215" y="207"/>
                </a:cubicBezTo>
                <a:close/>
                <a:moveTo>
                  <a:pt x="147" y="237"/>
                </a:moveTo>
                <a:cubicBezTo>
                  <a:pt x="164" y="235"/>
                  <a:pt x="178" y="220"/>
                  <a:pt x="187" y="198"/>
                </a:cubicBezTo>
                <a:cubicBezTo>
                  <a:pt x="175" y="195"/>
                  <a:pt x="161" y="194"/>
                  <a:pt x="147" y="194"/>
                </a:cubicBezTo>
                <a:lnTo>
                  <a:pt x="147" y="237"/>
                </a:lnTo>
                <a:close/>
                <a:moveTo>
                  <a:pt x="147" y="186"/>
                </a:moveTo>
                <a:cubicBezTo>
                  <a:pt x="162" y="187"/>
                  <a:pt x="177" y="188"/>
                  <a:pt x="190" y="191"/>
                </a:cubicBezTo>
                <a:cubicBezTo>
                  <a:pt x="194" y="178"/>
                  <a:pt x="197" y="163"/>
                  <a:pt x="198" y="146"/>
                </a:cubicBezTo>
                <a:cubicBezTo>
                  <a:pt x="147" y="146"/>
                  <a:pt x="147" y="146"/>
                  <a:pt x="147" y="146"/>
                </a:cubicBezTo>
                <a:lnTo>
                  <a:pt x="147" y="186"/>
                </a:lnTo>
                <a:close/>
                <a:moveTo>
                  <a:pt x="147" y="138"/>
                </a:moveTo>
                <a:cubicBezTo>
                  <a:pt x="198" y="138"/>
                  <a:pt x="198" y="138"/>
                  <a:pt x="198" y="138"/>
                </a:cubicBezTo>
                <a:cubicBezTo>
                  <a:pt x="197" y="123"/>
                  <a:pt x="195" y="108"/>
                  <a:pt x="191" y="96"/>
                </a:cubicBezTo>
                <a:cubicBezTo>
                  <a:pt x="177" y="99"/>
                  <a:pt x="162" y="101"/>
                  <a:pt x="147" y="101"/>
                </a:cubicBezTo>
                <a:lnTo>
                  <a:pt x="147" y="138"/>
                </a:lnTo>
                <a:close/>
                <a:moveTo>
                  <a:pt x="147" y="48"/>
                </a:moveTo>
                <a:cubicBezTo>
                  <a:pt x="147" y="94"/>
                  <a:pt x="147" y="94"/>
                  <a:pt x="147" y="94"/>
                </a:cubicBezTo>
                <a:cubicBezTo>
                  <a:pt x="162" y="94"/>
                  <a:pt x="176" y="92"/>
                  <a:pt x="188" y="89"/>
                </a:cubicBezTo>
                <a:cubicBezTo>
                  <a:pt x="179" y="66"/>
                  <a:pt x="164" y="50"/>
                  <a:pt x="147" y="48"/>
                </a:cubicBezTo>
                <a:close/>
                <a:moveTo>
                  <a:pt x="173" y="50"/>
                </a:moveTo>
                <a:cubicBezTo>
                  <a:pt x="183" y="59"/>
                  <a:pt x="191" y="72"/>
                  <a:pt x="197" y="87"/>
                </a:cubicBezTo>
                <a:cubicBezTo>
                  <a:pt x="204" y="85"/>
                  <a:pt x="211" y="83"/>
                  <a:pt x="218" y="80"/>
                </a:cubicBezTo>
                <a:cubicBezTo>
                  <a:pt x="206" y="66"/>
                  <a:pt x="191" y="55"/>
                  <a:pt x="173" y="50"/>
                </a:cubicBezTo>
                <a:close/>
                <a:moveTo>
                  <a:pt x="81" y="28"/>
                </a:moveTo>
                <a:cubicBezTo>
                  <a:pt x="85" y="18"/>
                  <a:pt x="85" y="18"/>
                  <a:pt x="85" y="18"/>
                </a:cubicBezTo>
                <a:cubicBezTo>
                  <a:pt x="79" y="21"/>
                  <a:pt x="73" y="24"/>
                  <a:pt x="67" y="28"/>
                </a:cubicBezTo>
                <a:cubicBezTo>
                  <a:pt x="60" y="33"/>
                  <a:pt x="54" y="39"/>
                  <a:pt x="47" y="45"/>
                </a:cubicBezTo>
                <a:cubicBezTo>
                  <a:pt x="41" y="51"/>
                  <a:pt x="36" y="58"/>
                  <a:pt x="31" y="65"/>
                </a:cubicBezTo>
                <a:cubicBezTo>
                  <a:pt x="26" y="72"/>
                  <a:pt x="22" y="80"/>
                  <a:pt x="18" y="88"/>
                </a:cubicBezTo>
                <a:cubicBezTo>
                  <a:pt x="15" y="97"/>
                  <a:pt x="12" y="105"/>
                  <a:pt x="10" y="114"/>
                </a:cubicBezTo>
                <a:cubicBezTo>
                  <a:pt x="3" y="112"/>
                  <a:pt x="3" y="112"/>
                  <a:pt x="3" y="112"/>
                </a:cubicBezTo>
                <a:cubicBezTo>
                  <a:pt x="5" y="103"/>
                  <a:pt x="8" y="94"/>
                  <a:pt x="11" y="85"/>
                </a:cubicBezTo>
                <a:cubicBezTo>
                  <a:pt x="15" y="77"/>
                  <a:pt x="19" y="69"/>
                  <a:pt x="24" y="61"/>
                </a:cubicBezTo>
                <a:cubicBezTo>
                  <a:pt x="30" y="53"/>
                  <a:pt x="35" y="46"/>
                  <a:pt x="42" y="39"/>
                </a:cubicBezTo>
                <a:cubicBezTo>
                  <a:pt x="48" y="33"/>
                  <a:pt x="56" y="27"/>
                  <a:pt x="63" y="22"/>
                </a:cubicBezTo>
                <a:cubicBezTo>
                  <a:pt x="69" y="18"/>
                  <a:pt x="76" y="14"/>
                  <a:pt x="82" y="11"/>
                </a:cubicBezTo>
                <a:cubicBezTo>
                  <a:pt x="72" y="7"/>
                  <a:pt x="72" y="7"/>
                  <a:pt x="72" y="7"/>
                </a:cubicBezTo>
                <a:cubicBezTo>
                  <a:pt x="75" y="0"/>
                  <a:pt x="75" y="0"/>
                  <a:pt x="75" y="0"/>
                </a:cubicBezTo>
                <a:cubicBezTo>
                  <a:pt x="97" y="8"/>
                  <a:pt x="97" y="8"/>
                  <a:pt x="97" y="8"/>
                </a:cubicBezTo>
                <a:cubicBezTo>
                  <a:pt x="88" y="31"/>
                  <a:pt x="88" y="31"/>
                  <a:pt x="88" y="31"/>
                </a:cubicBezTo>
                <a:lnTo>
                  <a:pt x="81" y="28"/>
                </a:lnTo>
                <a:close/>
                <a:moveTo>
                  <a:pt x="9" y="160"/>
                </a:moveTo>
                <a:cubicBezTo>
                  <a:pt x="1" y="160"/>
                  <a:pt x="1" y="160"/>
                  <a:pt x="1" y="160"/>
                </a:cubicBezTo>
                <a:cubicBezTo>
                  <a:pt x="1" y="157"/>
                  <a:pt x="1" y="160"/>
                  <a:pt x="1" y="157"/>
                </a:cubicBezTo>
                <a:cubicBezTo>
                  <a:pt x="0" y="153"/>
                  <a:pt x="0" y="153"/>
                  <a:pt x="0" y="153"/>
                </a:cubicBezTo>
                <a:cubicBezTo>
                  <a:pt x="8" y="152"/>
                  <a:pt x="8" y="152"/>
                  <a:pt x="8" y="152"/>
                </a:cubicBezTo>
                <a:lnTo>
                  <a:pt x="9" y="160"/>
                </a:lnTo>
                <a:close/>
                <a:moveTo>
                  <a:pt x="12" y="176"/>
                </a:moveTo>
                <a:cubicBezTo>
                  <a:pt x="5" y="178"/>
                  <a:pt x="5" y="178"/>
                  <a:pt x="5" y="178"/>
                </a:cubicBezTo>
                <a:cubicBezTo>
                  <a:pt x="4" y="174"/>
                  <a:pt x="5" y="178"/>
                  <a:pt x="4" y="174"/>
                </a:cubicBezTo>
                <a:cubicBezTo>
                  <a:pt x="3" y="171"/>
                  <a:pt x="3" y="171"/>
                  <a:pt x="3" y="171"/>
                </a:cubicBezTo>
                <a:cubicBezTo>
                  <a:pt x="11" y="169"/>
                  <a:pt x="11" y="169"/>
                  <a:pt x="11" y="169"/>
                </a:cubicBezTo>
                <a:lnTo>
                  <a:pt x="12" y="176"/>
                </a:lnTo>
                <a:close/>
                <a:moveTo>
                  <a:pt x="18" y="192"/>
                </a:moveTo>
                <a:cubicBezTo>
                  <a:pt x="11" y="195"/>
                  <a:pt x="11" y="195"/>
                  <a:pt x="11" y="195"/>
                </a:cubicBezTo>
                <a:cubicBezTo>
                  <a:pt x="9" y="192"/>
                  <a:pt x="11" y="195"/>
                  <a:pt x="9" y="192"/>
                </a:cubicBezTo>
                <a:cubicBezTo>
                  <a:pt x="8" y="188"/>
                  <a:pt x="8" y="188"/>
                  <a:pt x="8" y="188"/>
                </a:cubicBezTo>
                <a:cubicBezTo>
                  <a:pt x="15" y="185"/>
                  <a:pt x="15" y="185"/>
                  <a:pt x="15" y="185"/>
                </a:cubicBezTo>
                <a:lnTo>
                  <a:pt x="18" y="192"/>
                </a:lnTo>
                <a:close/>
                <a:moveTo>
                  <a:pt x="25" y="208"/>
                </a:moveTo>
                <a:cubicBezTo>
                  <a:pt x="19" y="211"/>
                  <a:pt x="19" y="211"/>
                  <a:pt x="19" y="211"/>
                </a:cubicBezTo>
                <a:cubicBezTo>
                  <a:pt x="17" y="208"/>
                  <a:pt x="19" y="211"/>
                  <a:pt x="17" y="208"/>
                </a:cubicBezTo>
                <a:cubicBezTo>
                  <a:pt x="15" y="205"/>
                  <a:pt x="15" y="205"/>
                  <a:pt x="15" y="205"/>
                </a:cubicBezTo>
                <a:cubicBezTo>
                  <a:pt x="22" y="201"/>
                  <a:pt x="22" y="201"/>
                  <a:pt x="22" y="201"/>
                </a:cubicBezTo>
                <a:lnTo>
                  <a:pt x="25" y="208"/>
                </a:lnTo>
                <a:close/>
                <a:moveTo>
                  <a:pt x="35" y="222"/>
                </a:moveTo>
                <a:cubicBezTo>
                  <a:pt x="28" y="227"/>
                  <a:pt x="28" y="227"/>
                  <a:pt x="28" y="227"/>
                </a:cubicBezTo>
                <a:cubicBezTo>
                  <a:pt x="26" y="223"/>
                  <a:pt x="28" y="227"/>
                  <a:pt x="26" y="223"/>
                </a:cubicBezTo>
                <a:cubicBezTo>
                  <a:pt x="24" y="220"/>
                  <a:pt x="24" y="220"/>
                  <a:pt x="24" y="220"/>
                </a:cubicBezTo>
                <a:cubicBezTo>
                  <a:pt x="30" y="216"/>
                  <a:pt x="30" y="216"/>
                  <a:pt x="30" y="216"/>
                </a:cubicBezTo>
                <a:lnTo>
                  <a:pt x="35" y="222"/>
                </a:lnTo>
                <a:close/>
                <a:moveTo>
                  <a:pt x="46" y="235"/>
                </a:moveTo>
                <a:cubicBezTo>
                  <a:pt x="40" y="240"/>
                  <a:pt x="40" y="240"/>
                  <a:pt x="40" y="240"/>
                </a:cubicBezTo>
                <a:cubicBezTo>
                  <a:pt x="38" y="238"/>
                  <a:pt x="40" y="240"/>
                  <a:pt x="38" y="238"/>
                </a:cubicBezTo>
                <a:cubicBezTo>
                  <a:pt x="35" y="235"/>
                  <a:pt x="35" y="235"/>
                  <a:pt x="35" y="235"/>
                </a:cubicBezTo>
                <a:cubicBezTo>
                  <a:pt x="41" y="230"/>
                  <a:pt x="41" y="230"/>
                  <a:pt x="41" y="230"/>
                </a:cubicBezTo>
                <a:lnTo>
                  <a:pt x="46" y="235"/>
                </a:lnTo>
                <a:close/>
                <a:moveTo>
                  <a:pt x="58" y="247"/>
                </a:moveTo>
                <a:cubicBezTo>
                  <a:pt x="53" y="253"/>
                  <a:pt x="53" y="253"/>
                  <a:pt x="53" y="253"/>
                </a:cubicBezTo>
                <a:cubicBezTo>
                  <a:pt x="50" y="250"/>
                  <a:pt x="53" y="253"/>
                  <a:pt x="50" y="250"/>
                </a:cubicBezTo>
                <a:cubicBezTo>
                  <a:pt x="48" y="248"/>
                  <a:pt x="48" y="248"/>
                  <a:pt x="48" y="248"/>
                </a:cubicBezTo>
                <a:cubicBezTo>
                  <a:pt x="53" y="242"/>
                  <a:pt x="53" y="242"/>
                  <a:pt x="53" y="242"/>
                </a:cubicBezTo>
                <a:lnTo>
                  <a:pt x="58" y="247"/>
                </a:lnTo>
                <a:close/>
                <a:moveTo>
                  <a:pt x="72" y="257"/>
                </a:moveTo>
                <a:cubicBezTo>
                  <a:pt x="68" y="263"/>
                  <a:pt x="68" y="263"/>
                  <a:pt x="68" y="263"/>
                </a:cubicBezTo>
                <a:cubicBezTo>
                  <a:pt x="65" y="261"/>
                  <a:pt x="68" y="263"/>
                  <a:pt x="65" y="261"/>
                </a:cubicBezTo>
                <a:cubicBezTo>
                  <a:pt x="62" y="259"/>
                  <a:pt x="62" y="259"/>
                  <a:pt x="62" y="259"/>
                </a:cubicBezTo>
                <a:cubicBezTo>
                  <a:pt x="66" y="252"/>
                  <a:pt x="66" y="252"/>
                  <a:pt x="66" y="252"/>
                </a:cubicBezTo>
                <a:lnTo>
                  <a:pt x="72" y="257"/>
                </a:lnTo>
                <a:close/>
                <a:moveTo>
                  <a:pt x="87" y="265"/>
                </a:moveTo>
                <a:cubicBezTo>
                  <a:pt x="84" y="272"/>
                  <a:pt x="84" y="272"/>
                  <a:pt x="84" y="272"/>
                </a:cubicBezTo>
                <a:cubicBezTo>
                  <a:pt x="80" y="270"/>
                  <a:pt x="84" y="272"/>
                  <a:pt x="80" y="270"/>
                </a:cubicBezTo>
                <a:cubicBezTo>
                  <a:pt x="77" y="268"/>
                  <a:pt x="77" y="268"/>
                  <a:pt x="77" y="268"/>
                </a:cubicBezTo>
                <a:cubicBezTo>
                  <a:pt x="80" y="261"/>
                  <a:pt x="80" y="261"/>
                  <a:pt x="80" y="261"/>
                </a:cubicBezTo>
                <a:lnTo>
                  <a:pt x="87" y="265"/>
                </a:lnTo>
                <a:close/>
                <a:moveTo>
                  <a:pt x="103" y="271"/>
                </a:moveTo>
                <a:cubicBezTo>
                  <a:pt x="101" y="278"/>
                  <a:pt x="101" y="278"/>
                  <a:pt x="101" y="278"/>
                </a:cubicBezTo>
                <a:cubicBezTo>
                  <a:pt x="97" y="277"/>
                  <a:pt x="101" y="278"/>
                  <a:pt x="97" y="277"/>
                </a:cubicBezTo>
                <a:cubicBezTo>
                  <a:pt x="94" y="276"/>
                  <a:pt x="94" y="276"/>
                  <a:pt x="94" y="276"/>
                </a:cubicBezTo>
                <a:cubicBezTo>
                  <a:pt x="96" y="268"/>
                  <a:pt x="96" y="268"/>
                  <a:pt x="96" y="268"/>
                </a:cubicBezTo>
                <a:lnTo>
                  <a:pt x="103" y="271"/>
                </a:lnTo>
                <a:close/>
                <a:moveTo>
                  <a:pt x="120" y="275"/>
                </a:moveTo>
                <a:cubicBezTo>
                  <a:pt x="118" y="282"/>
                  <a:pt x="118" y="282"/>
                  <a:pt x="118" y="282"/>
                </a:cubicBezTo>
                <a:cubicBezTo>
                  <a:pt x="114" y="281"/>
                  <a:pt x="118" y="282"/>
                  <a:pt x="114" y="281"/>
                </a:cubicBezTo>
                <a:cubicBezTo>
                  <a:pt x="111" y="281"/>
                  <a:pt x="111" y="281"/>
                  <a:pt x="111" y="281"/>
                </a:cubicBezTo>
                <a:cubicBezTo>
                  <a:pt x="112" y="273"/>
                  <a:pt x="112" y="273"/>
                  <a:pt x="112" y="273"/>
                </a:cubicBezTo>
                <a:lnTo>
                  <a:pt x="120" y="275"/>
                </a:lnTo>
                <a:close/>
                <a:moveTo>
                  <a:pt x="205" y="257"/>
                </a:moveTo>
                <a:cubicBezTo>
                  <a:pt x="201" y="267"/>
                  <a:pt x="201" y="267"/>
                  <a:pt x="201" y="267"/>
                </a:cubicBezTo>
                <a:cubicBezTo>
                  <a:pt x="207" y="264"/>
                  <a:pt x="213" y="260"/>
                  <a:pt x="219" y="257"/>
                </a:cubicBezTo>
                <a:cubicBezTo>
                  <a:pt x="226" y="252"/>
                  <a:pt x="233" y="246"/>
                  <a:pt x="239" y="240"/>
                </a:cubicBezTo>
                <a:cubicBezTo>
                  <a:pt x="245" y="234"/>
                  <a:pt x="251" y="227"/>
                  <a:pt x="255" y="220"/>
                </a:cubicBezTo>
                <a:cubicBezTo>
                  <a:pt x="260" y="212"/>
                  <a:pt x="265" y="205"/>
                  <a:pt x="268" y="196"/>
                </a:cubicBezTo>
                <a:cubicBezTo>
                  <a:pt x="271" y="188"/>
                  <a:pt x="274" y="180"/>
                  <a:pt x="276" y="171"/>
                </a:cubicBezTo>
                <a:cubicBezTo>
                  <a:pt x="283" y="172"/>
                  <a:pt x="283" y="172"/>
                  <a:pt x="283" y="172"/>
                </a:cubicBezTo>
                <a:cubicBezTo>
                  <a:pt x="281" y="182"/>
                  <a:pt x="279" y="191"/>
                  <a:pt x="275" y="199"/>
                </a:cubicBezTo>
                <a:cubicBezTo>
                  <a:pt x="271" y="208"/>
                  <a:pt x="267" y="216"/>
                  <a:pt x="262" y="224"/>
                </a:cubicBezTo>
                <a:cubicBezTo>
                  <a:pt x="257" y="232"/>
                  <a:pt x="251" y="239"/>
                  <a:pt x="244" y="245"/>
                </a:cubicBezTo>
                <a:cubicBezTo>
                  <a:pt x="238" y="252"/>
                  <a:pt x="231" y="258"/>
                  <a:pt x="223" y="263"/>
                </a:cubicBezTo>
                <a:cubicBezTo>
                  <a:pt x="217" y="267"/>
                  <a:pt x="211" y="271"/>
                  <a:pt x="204" y="274"/>
                </a:cubicBezTo>
                <a:cubicBezTo>
                  <a:pt x="214" y="278"/>
                  <a:pt x="214" y="278"/>
                  <a:pt x="214" y="278"/>
                </a:cubicBezTo>
                <a:cubicBezTo>
                  <a:pt x="212" y="285"/>
                  <a:pt x="212" y="285"/>
                  <a:pt x="212" y="285"/>
                </a:cubicBezTo>
                <a:cubicBezTo>
                  <a:pt x="189" y="276"/>
                  <a:pt x="189" y="276"/>
                  <a:pt x="189" y="276"/>
                </a:cubicBezTo>
                <a:cubicBezTo>
                  <a:pt x="198" y="254"/>
                  <a:pt x="198" y="254"/>
                  <a:pt x="198" y="254"/>
                </a:cubicBezTo>
                <a:lnTo>
                  <a:pt x="205" y="257"/>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11" name="Group 10">
            <a:extLst>
              <a:ext uri="{FF2B5EF4-FFF2-40B4-BE49-F238E27FC236}">
                <a16:creationId xmlns:a16="http://schemas.microsoft.com/office/drawing/2014/main" id="{594893E0-4EF8-7E4B-9EAF-116A7C165148}"/>
              </a:ext>
            </a:extLst>
          </p:cNvPr>
          <p:cNvGrpSpPr/>
          <p:nvPr userDrawn="1"/>
        </p:nvGrpSpPr>
        <p:grpSpPr>
          <a:xfrm>
            <a:off x="7790491" y="1208109"/>
            <a:ext cx="592033" cy="722801"/>
            <a:chOff x="2080028" y="587352"/>
            <a:chExt cx="1444625" cy="1763713"/>
          </a:xfrm>
          <a:solidFill>
            <a:srgbClr val="032F88"/>
          </a:solidFill>
        </p:grpSpPr>
        <p:sp>
          <p:nvSpPr>
            <p:cNvPr id="12" name="Freeform 48">
              <a:extLst>
                <a:ext uri="{FF2B5EF4-FFF2-40B4-BE49-F238E27FC236}">
                  <a16:creationId xmlns:a16="http://schemas.microsoft.com/office/drawing/2014/main" id="{430F7E5B-2A26-7A46-89B3-A4F78ECBC2AB}"/>
                </a:ext>
              </a:extLst>
            </p:cNvPr>
            <p:cNvSpPr>
              <a:spLocks noEditPoints="1"/>
            </p:cNvSpPr>
            <p:nvPr/>
          </p:nvSpPr>
          <p:spPr bwMode="auto">
            <a:xfrm>
              <a:off x="2349903" y="587352"/>
              <a:ext cx="904875" cy="1012825"/>
            </a:xfrm>
            <a:custGeom>
              <a:avLst/>
              <a:gdLst>
                <a:gd name="T0" fmla="*/ 3 w 117"/>
                <a:gd name="T1" fmla="*/ 68 h 131"/>
                <a:gd name="T2" fmla="*/ 15 w 117"/>
                <a:gd name="T3" fmla="*/ 72 h 131"/>
                <a:gd name="T4" fmla="*/ 15 w 117"/>
                <a:gd name="T5" fmla="*/ 75 h 131"/>
                <a:gd name="T6" fmla="*/ 59 w 117"/>
                <a:gd name="T7" fmla="*/ 131 h 131"/>
                <a:gd name="T8" fmla="*/ 102 w 117"/>
                <a:gd name="T9" fmla="*/ 75 h 131"/>
                <a:gd name="T10" fmla="*/ 102 w 117"/>
                <a:gd name="T11" fmla="*/ 72 h 131"/>
                <a:gd name="T12" fmla="*/ 114 w 117"/>
                <a:gd name="T13" fmla="*/ 68 h 131"/>
                <a:gd name="T14" fmla="*/ 116 w 117"/>
                <a:gd name="T15" fmla="*/ 63 h 131"/>
                <a:gd name="T16" fmla="*/ 111 w 117"/>
                <a:gd name="T17" fmla="*/ 61 h 131"/>
                <a:gd name="T18" fmla="*/ 108 w 117"/>
                <a:gd name="T19" fmla="*/ 62 h 131"/>
                <a:gd name="T20" fmla="*/ 105 w 117"/>
                <a:gd name="T21" fmla="*/ 54 h 131"/>
                <a:gd name="T22" fmla="*/ 72 w 117"/>
                <a:gd name="T23" fmla="*/ 7 h 131"/>
                <a:gd name="T24" fmla="*/ 72 w 117"/>
                <a:gd name="T25" fmla="*/ 3 h 131"/>
                <a:gd name="T26" fmla="*/ 69 w 117"/>
                <a:gd name="T27" fmla="*/ 0 h 131"/>
                <a:gd name="T28" fmla="*/ 48 w 117"/>
                <a:gd name="T29" fmla="*/ 0 h 131"/>
                <a:gd name="T30" fmla="*/ 45 w 117"/>
                <a:gd name="T31" fmla="*/ 3 h 131"/>
                <a:gd name="T32" fmla="*/ 45 w 117"/>
                <a:gd name="T33" fmla="*/ 7 h 131"/>
                <a:gd name="T34" fmla="*/ 12 w 117"/>
                <a:gd name="T35" fmla="*/ 54 h 131"/>
                <a:gd name="T36" fmla="*/ 9 w 117"/>
                <a:gd name="T37" fmla="*/ 62 h 131"/>
                <a:gd name="T38" fmla="*/ 6 w 117"/>
                <a:gd name="T39" fmla="*/ 61 h 131"/>
                <a:gd name="T40" fmla="*/ 1 w 117"/>
                <a:gd name="T41" fmla="*/ 63 h 131"/>
                <a:gd name="T42" fmla="*/ 3 w 117"/>
                <a:gd name="T43" fmla="*/ 68 h 131"/>
                <a:gd name="T44" fmla="*/ 95 w 117"/>
                <a:gd name="T45" fmla="*/ 75 h 131"/>
                <a:gd name="T46" fmla="*/ 59 w 117"/>
                <a:gd name="T47" fmla="*/ 124 h 131"/>
                <a:gd name="T48" fmla="*/ 22 w 117"/>
                <a:gd name="T49" fmla="*/ 75 h 131"/>
                <a:gd name="T50" fmla="*/ 22 w 117"/>
                <a:gd name="T51" fmla="*/ 74 h 131"/>
                <a:gd name="T52" fmla="*/ 59 w 117"/>
                <a:gd name="T53" fmla="*/ 78 h 131"/>
                <a:gd name="T54" fmla="*/ 95 w 117"/>
                <a:gd name="T55" fmla="*/ 74 h 131"/>
                <a:gd name="T56" fmla="*/ 95 w 117"/>
                <a:gd name="T57" fmla="*/ 75 h 131"/>
                <a:gd name="T58" fmla="*/ 19 w 117"/>
                <a:gd name="T59" fmla="*/ 54 h 131"/>
                <a:gd name="T60" fmla="*/ 44 w 117"/>
                <a:gd name="T61" fmla="*/ 14 h 131"/>
                <a:gd name="T62" fmla="*/ 42 w 117"/>
                <a:gd name="T63" fmla="*/ 54 h 131"/>
                <a:gd name="T64" fmla="*/ 49 w 117"/>
                <a:gd name="T65" fmla="*/ 55 h 131"/>
                <a:gd name="T66" fmla="*/ 52 w 117"/>
                <a:gd name="T67" fmla="*/ 7 h 131"/>
                <a:gd name="T68" fmla="*/ 65 w 117"/>
                <a:gd name="T69" fmla="*/ 7 h 131"/>
                <a:gd name="T70" fmla="*/ 68 w 117"/>
                <a:gd name="T71" fmla="*/ 55 h 131"/>
                <a:gd name="T72" fmla="*/ 75 w 117"/>
                <a:gd name="T73" fmla="*/ 54 h 131"/>
                <a:gd name="T74" fmla="*/ 73 w 117"/>
                <a:gd name="T75" fmla="*/ 14 h 131"/>
                <a:gd name="T76" fmla="*/ 98 w 117"/>
                <a:gd name="T77" fmla="*/ 54 h 131"/>
                <a:gd name="T78" fmla="*/ 101 w 117"/>
                <a:gd name="T79" fmla="*/ 65 h 131"/>
                <a:gd name="T80" fmla="*/ 59 w 117"/>
                <a:gd name="T81" fmla="*/ 71 h 131"/>
                <a:gd name="T82" fmla="*/ 16 w 117"/>
                <a:gd name="T83" fmla="*/ 65 h 131"/>
                <a:gd name="T84" fmla="*/ 19 w 117"/>
                <a:gd name="T85" fmla="*/ 5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131">
                  <a:moveTo>
                    <a:pt x="3" y="68"/>
                  </a:moveTo>
                  <a:cubicBezTo>
                    <a:pt x="7" y="69"/>
                    <a:pt x="11" y="71"/>
                    <a:pt x="15" y="72"/>
                  </a:cubicBezTo>
                  <a:cubicBezTo>
                    <a:pt x="15" y="73"/>
                    <a:pt x="15" y="74"/>
                    <a:pt x="15" y="75"/>
                  </a:cubicBezTo>
                  <a:cubicBezTo>
                    <a:pt x="15" y="105"/>
                    <a:pt x="36" y="131"/>
                    <a:pt x="59" y="131"/>
                  </a:cubicBezTo>
                  <a:cubicBezTo>
                    <a:pt x="81" y="131"/>
                    <a:pt x="102" y="105"/>
                    <a:pt x="102" y="75"/>
                  </a:cubicBezTo>
                  <a:cubicBezTo>
                    <a:pt x="102" y="74"/>
                    <a:pt x="102" y="73"/>
                    <a:pt x="102" y="72"/>
                  </a:cubicBezTo>
                  <a:cubicBezTo>
                    <a:pt x="106" y="71"/>
                    <a:pt x="110" y="69"/>
                    <a:pt x="114" y="68"/>
                  </a:cubicBezTo>
                  <a:cubicBezTo>
                    <a:pt x="116" y="67"/>
                    <a:pt x="117" y="65"/>
                    <a:pt x="116" y="63"/>
                  </a:cubicBezTo>
                  <a:cubicBezTo>
                    <a:pt x="115" y="61"/>
                    <a:pt x="113" y="60"/>
                    <a:pt x="111" y="61"/>
                  </a:cubicBezTo>
                  <a:cubicBezTo>
                    <a:pt x="110" y="61"/>
                    <a:pt x="109" y="62"/>
                    <a:pt x="108" y="62"/>
                  </a:cubicBezTo>
                  <a:cubicBezTo>
                    <a:pt x="106" y="61"/>
                    <a:pt x="105" y="58"/>
                    <a:pt x="105" y="54"/>
                  </a:cubicBezTo>
                  <a:cubicBezTo>
                    <a:pt x="105" y="21"/>
                    <a:pt x="85" y="10"/>
                    <a:pt x="72" y="7"/>
                  </a:cubicBezTo>
                  <a:cubicBezTo>
                    <a:pt x="72" y="3"/>
                    <a:pt x="72" y="3"/>
                    <a:pt x="72" y="3"/>
                  </a:cubicBezTo>
                  <a:cubicBezTo>
                    <a:pt x="72" y="1"/>
                    <a:pt x="71" y="0"/>
                    <a:pt x="69" y="0"/>
                  </a:cubicBezTo>
                  <a:cubicBezTo>
                    <a:pt x="48" y="0"/>
                    <a:pt x="48" y="0"/>
                    <a:pt x="48" y="0"/>
                  </a:cubicBezTo>
                  <a:cubicBezTo>
                    <a:pt x="46" y="0"/>
                    <a:pt x="45" y="1"/>
                    <a:pt x="45" y="3"/>
                  </a:cubicBezTo>
                  <a:cubicBezTo>
                    <a:pt x="45" y="7"/>
                    <a:pt x="45" y="7"/>
                    <a:pt x="45" y="7"/>
                  </a:cubicBezTo>
                  <a:cubicBezTo>
                    <a:pt x="32" y="10"/>
                    <a:pt x="12" y="21"/>
                    <a:pt x="12" y="54"/>
                  </a:cubicBezTo>
                  <a:cubicBezTo>
                    <a:pt x="12" y="58"/>
                    <a:pt x="11" y="61"/>
                    <a:pt x="9" y="62"/>
                  </a:cubicBezTo>
                  <a:cubicBezTo>
                    <a:pt x="8" y="62"/>
                    <a:pt x="7" y="61"/>
                    <a:pt x="6" y="61"/>
                  </a:cubicBezTo>
                  <a:cubicBezTo>
                    <a:pt x="4" y="60"/>
                    <a:pt x="2" y="61"/>
                    <a:pt x="1" y="63"/>
                  </a:cubicBezTo>
                  <a:cubicBezTo>
                    <a:pt x="0" y="65"/>
                    <a:pt x="1" y="67"/>
                    <a:pt x="3" y="68"/>
                  </a:cubicBezTo>
                  <a:close/>
                  <a:moveTo>
                    <a:pt x="95" y="75"/>
                  </a:moveTo>
                  <a:cubicBezTo>
                    <a:pt x="95" y="100"/>
                    <a:pt x="77" y="124"/>
                    <a:pt x="59" y="124"/>
                  </a:cubicBezTo>
                  <a:cubicBezTo>
                    <a:pt x="40" y="124"/>
                    <a:pt x="22" y="100"/>
                    <a:pt x="22" y="75"/>
                  </a:cubicBezTo>
                  <a:cubicBezTo>
                    <a:pt x="22" y="75"/>
                    <a:pt x="22" y="74"/>
                    <a:pt x="22" y="74"/>
                  </a:cubicBezTo>
                  <a:cubicBezTo>
                    <a:pt x="33" y="76"/>
                    <a:pt x="46" y="78"/>
                    <a:pt x="59" y="78"/>
                  </a:cubicBezTo>
                  <a:cubicBezTo>
                    <a:pt x="72" y="78"/>
                    <a:pt x="84" y="76"/>
                    <a:pt x="95" y="74"/>
                  </a:cubicBezTo>
                  <a:cubicBezTo>
                    <a:pt x="95" y="74"/>
                    <a:pt x="95" y="75"/>
                    <a:pt x="95" y="75"/>
                  </a:cubicBezTo>
                  <a:close/>
                  <a:moveTo>
                    <a:pt x="19" y="54"/>
                  </a:moveTo>
                  <a:cubicBezTo>
                    <a:pt x="19" y="29"/>
                    <a:pt x="32" y="18"/>
                    <a:pt x="44" y="14"/>
                  </a:cubicBezTo>
                  <a:cubicBezTo>
                    <a:pt x="42" y="54"/>
                    <a:pt x="42" y="54"/>
                    <a:pt x="42" y="54"/>
                  </a:cubicBezTo>
                  <a:cubicBezTo>
                    <a:pt x="49" y="55"/>
                    <a:pt x="49" y="55"/>
                    <a:pt x="49" y="55"/>
                  </a:cubicBezTo>
                  <a:cubicBezTo>
                    <a:pt x="52" y="7"/>
                    <a:pt x="52" y="7"/>
                    <a:pt x="52" y="7"/>
                  </a:cubicBezTo>
                  <a:cubicBezTo>
                    <a:pt x="65" y="7"/>
                    <a:pt x="65" y="7"/>
                    <a:pt x="65" y="7"/>
                  </a:cubicBezTo>
                  <a:cubicBezTo>
                    <a:pt x="68" y="55"/>
                    <a:pt x="68" y="55"/>
                    <a:pt x="68" y="55"/>
                  </a:cubicBezTo>
                  <a:cubicBezTo>
                    <a:pt x="75" y="54"/>
                    <a:pt x="75" y="54"/>
                    <a:pt x="75" y="54"/>
                  </a:cubicBezTo>
                  <a:cubicBezTo>
                    <a:pt x="73" y="14"/>
                    <a:pt x="73" y="14"/>
                    <a:pt x="73" y="14"/>
                  </a:cubicBezTo>
                  <a:cubicBezTo>
                    <a:pt x="85" y="18"/>
                    <a:pt x="98" y="29"/>
                    <a:pt x="98" y="54"/>
                  </a:cubicBezTo>
                  <a:cubicBezTo>
                    <a:pt x="98" y="56"/>
                    <a:pt x="98" y="61"/>
                    <a:pt x="101" y="65"/>
                  </a:cubicBezTo>
                  <a:cubicBezTo>
                    <a:pt x="88" y="69"/>
                    <a:pt x="74" y="71"/>
                    <a:pt x="59" y="71"/>
                  </a:cubicBezTo>
                  <a:cubicBezTo>
                    <a:pt x="43" y="71"/>
                    <a:pt x="29" y="69"/>
                    <a:pt x="16" y="65"/>
                  </a:cubicBezTo>
                  <a:cubicBezTo>
                    <a:pt x="19" y="61"/>
                    <a:pt x="19" y="56"/>
                    <a:pt x="19" y="54"/>
                  </a:cubicBezTo>
                  <a:close/>
                </a:path>
              </a:pathLst>
            </a:custGeom>
            <a:grpFill/>
            <a:ln>
              <a:noFill/>
            </a:ln>
          </p:spPr>
          <p:txBody>
            <a:bodyPr/>
            <a:lstStyle/>
            <a:p>
              <a:pPr eaLnBrk="1" hangingPunct="1">
                <a:defRPr/>
              </a:pPr>
              <a:endParaRPr lang="en-US"/>
            </a:p>
          </p:txBody>
        </p:sp>
        <p:sp>
          <p:nvSpPr>
            <p:cNvPr id="13" name="Freeform 49">
              <a:extLst>
                <a:ext uri="{FF2B5EF4-FFF2-40B4-BE49-F238E27FC236}">
                  <a16:creationId xmlns:a16="http://schemas.microsoft.com/office/drawing/2014/main" id="{4569ECCD-D4CB-654E-9896-074F866D8025}"/>
                </a:ext>
              </a:extLst>
            </p:cNvPr>
            <p:cNvSpPr>
              <a:spLocks noEditPoints="1"/>
            </p:cNvSpPr>
            <p:nvPr/>
          </p:nvSpPr>
          <p:spPr bwMode="auto">
            <a:xfrm>
              <a:off x="2080028" y="1631927"/>
              <a:ext cx="1444625" cy="719138"/>
            </a:xfrm>
            <a:custGeom>
              <a:avLst/>
              <a:gdLst>
                <a:gd name="T0" fmla="*/ 153 w 187"/>
                <a:gd name="T1" fmla="*/ 6 h 93"/>
                <a:gd name="T2" fmla="*/ 139 w 187"/>
                <a:gd name="T3" fmla="*/ 4 h 93"/>
                <a:gd name="T4" fmla="*/ 120 w 187"/>
                <a:gd name="T5" fmla="*/ 0 h 93"/>
                <a:gd name="T6" fmla="*/ 117 w 187"/>
                <a:gd name="T7" fmla="*/ 1 h 93"/>
                <a:gd name="T8" fmla="*/ 115 w 187"/>
                <a:gd name="T9" fmla="*/ 4 h 93"/>
                <a:gd name="T10" fmla="*/ 115 w 187"/>
                <a:gd name="T11" fmla="*/ 18 h 93"/>
                <a:gd name="T12" fmla="*/ 72 w 187"/>
                <a:gd name="T13" fmla="*/ 18 h 93"/>
                <a:gd name="T14" fmla="*/ 72 w 187"/>
                <a:gd name="T15" fmla="*/ 4 h 93"/>
                <a:gd name="T16" fmla="*/ 70 w 187"/>
                <a:gd name="T17" fmla="*/ 1 h 93"/>
                <a:gd name="T18" fmla="*/ 67 w 187"/>
                <a:gd name="T19" fmla="*/ 0 h 93"/>
                <a:gd name="T20" fmla="*/ 48 w 187"/>
                <a:gd name="T21" fmla="*/ 4 h 93"/>
                <a:gd name="T22" fmla="*/ 34 w 187"/>
                <a:gd name="T23" fmla="*/ 6 h 93"/>
                <a:gd name="T24" fmla="*/ 0 w 187"/>
                <a:gd name="T25" fmla="*/ 47 h 93"/>
                <a:gd name="T26" fmla="*/ 0 w 187"/>
                <a:gd name="T27" fmla="*/ 93 h 93"/>
                <a:gd name="T28" fmla="*/ 7 w 187"/>
                <a:gd name="T29" fmla="*/ 93 h 93"/>
                <a:gd name="T30" fmla="*/ 7 w 187"/>
                <a:gd name="T31" fmla="*/ 47 h 93"/>
                <a:gd name="T32" fmla="*/ 35 w 187"/>
                <a:gd name="T33" fmla="*/ 13 h 93"/>
                <a:gd name="T34" fmla="*/ 45 w 187"/>
                <a:gd name="T35" fmla="*/ 11 h 93"/>
                <a:gd name="T36" fmla="*/ 45 w 187"/>
                <a:gd name="T37" fmla="*/ 52 h 93"/>
                <a:gd name="T38" fmla="*/ 34 w 187"/>
                <a:gd name="T39" fmla="*/ 52 h 93"/>
                <a:gd name="T40" fmla="*/ 34 w 187"/>
                <a:gd name="T41" fmla="*/ 93 h 93"/>
                <a:gd name="T42" fmla="*/ 41 w 187"/>
                <a:gd name="T43" fmla="*/ 93 h 93"/>
                <a:gd name="T44" fmla="*/ 41 w 187"/>
                <a:gd name="T45" fmla="*/ 60 h 93"/>
                <a:gd name="T46" fmla="*/ 53 w 187"/>
                <a:gd name="T47" fmla="*/ 60 h 93"/>
                <a:gd name="T48" fmla="*/ 53 w 187"/>
                <a:gd name="T49" fmla="*/ 10 h 93"/>
                <a:gd name="T50" fmla="*/ 64 w 187"/>
                <a:gd name="T51" fmla="*/ 8 h 93"/>
                <a:gd name="T52" fmla="*/ 64 w 187"/>
                <a:gd name="T53" fmla="*/ 56 h 93"/>
                <a:gd name="T54" fmla="*/ 68 w 187"/>
                <a:gd name="T55" fmla="*/ 59 h 93"/>
                <a:gd name="T56" fmla="*/ 119 w 187"/>
                <a:gd name="T57" fmla="*/ 59 h 93"/>
                <a:gd name="T58" fmla="*/ 123 w 187"/>
                <a:gd name="T59" fmla="*/ 56 h 93"/>
                <a:gd name="T60" fmla="*/ 123 w 187"/>
                <a:gd name="T61" fmla="*/ 8 h 93"/>
                <a:gd name="T62" fmla="*/ 134 w 187"/>
                <a:gd name="T63" fmla="*/ 10 h 93"/>
                <a:gd name="T64" fmla="*/ 134 w 187"/>
                <a:gd name="T65" fmla="*/ 60 h 93"/>
                <a:gd name="T66" fmla="*/ 146 w 187"/>
                <a:gd name="T67" fmla="*/ 60 h 93"/>
                <a:gd name="T68" fmla="*/ 146 w 187"/>
                <a:gd name="T69" fmla="*/ 93 h 93"/>
                <a:gd name="T70" fmla="*/ 153 w 187"/>
                <a:gd name="T71" fmla="*/ 93 h 93"/>
                <a:gd name="T72" fmla="*/ 153 w 187"/>
                <a:gd name="T73" fmla="*/ 52 h 93"/>
                <a:gd name="T74" fmla="*/ 142 w 187"/>
                <a:gd name="T75" fmla="*/ 52 h 93"/>
                <a:gd name="T76" fmla="*/ 142 w 187"/>
                <a:gd name="T77" fmla="*/ 11 h 93"/>
                <a:gd name="T78" fmla="*/ 152 w 187"/>
                <a:gd name="T79" fmla="*/ 13 h 93"/>
                <a:gd name="T80" fmla="*/ 180 w 187"/>
                <a:gd name="T81" fmla="*/ 47 h 93"/>
                <a:gd name="T82" fmla="*/ 180 w 187"/>
                <a:gd name="T83" fmla="*/ 93 h 93"/>
                <a:gd name="T84" fmla="*/ 187 w 187"/>
                <a:gd name="T85" fmla="*/ 93 h 93"/>
                <a:gd name="T86" fmla="*/ 187 w 187"/>
                <a:gd name="T87" fmla="*/ 47 h 93"/>
                <a:gd name="T88" fmla="*/ 153 w 187"/>
                <a:gd name="T89" fmla="*/ 6 h 93"/>
                <a:gd name="T90" fmla="*/ 72 w 187"/>
                <a:gd name="T91" fmla="*/ 52 h 93"/>
                <a:gd name="T92" fmla="*/ 72 w 187"/>
                <a:gd name="T93" fmla="*/ 25 h 93"/>
                <a:gd name="T94" fmla="*/ 92 w 187"/>
                <a:gd name="T95" fmla="*/ 28 h 93"/>
                <a:gd name="T96" fmla="*/ 115 w 187"/>
                <a:gd name="T97" fmla="*/ 25 h 93"/>
                <a:gd name="T98" fmla="*/ 115 w 187"/>
                <a:gd name="T99" fmla="*/ 52 h 93"/>
                <a:gd name="T100" fmla="*/ 72 w 187"/>
                <a:gd name="T101" fmla="*/ 5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93">
                  <a:moveTo>
                    <a:pt x="153" y="6"/>
                  </a:moveTo>
                  <a:cubicBezTo>
                    <a:pt x="139" y="4"/>
                    <a:pt x="139" y="4"/>
                    <a:pt x="139" y="4"/>
                  </a:cubicBezTo>
                  <a:cubicBezTo>
                    <a:pt x="120" y="0"/>
                    <a:pt x="120" y="0"/>
                    <a:pt x="120" y="0"/>
                  </a:cubicBezTo>
                  <a:cubicBezTo>
                    <a:pt x="119" y="0"/>
                    <a:pt x="118" y="1"/>
                    <a:pt x="117" y="1"/>
                  </a:cubicBezTo>
                  <a:cubicBezTo>
                    <a:pt x="116" y="2"/>
                    <a:pt x="115" y="3"/>
                    <a:pt x="115" y="4"/>
                  </a:cubicBezTo>
                  <a:cubicBezTo>
                    <a:pt x="115" y="18"/>
                    <a:pt x="115" y="18"/>
                    <a:pt x="115" y="18"/>
                  </a:cubicBezTo>
                  <a:cubicBezTo>
                    <a:pt x="90" y="25"/>
                    <a:pt x="74" y="19"/>
                    <a:pt x="72" y="18"/>
                  </a:cubicBezTo>
                  <a:cubicBezTo>
                    <a:pt x="72" y="4"/>
                    <a:pt x="72" y="4"/>
                    <a:pt x="72" y="4"/>
                  </a:cubicBezTo>
                  <a:cubicBezTo>
                    <a:pt x="72" y="3"/>
                    <a:pt x="71" y="2"/>
                    <a:pt x="70" y="1"/>
                  </a:cubicBezTo>
                  <a:cubicBezTo>
                    <a:pt x="69" y="1"/>
                    <a:pt x="68" y="0"/>
                    <a:pt x="67" y="0"/>
                  </a:cubicBezTo>
                  <a:cubicBezTo>
                    <a:pt x="48" y="4"/>
                    <a:pt x="48" y="4"/>
                    <a:pt x="48" y="4"/>
                  </a:cubicBezTo>
                  <a:cubicBezTo>
                    <a:pt x="34" y="6"/>
                    <a:pt x="34" y="6"/>
                    <a:pt x="34" y="6"/>
                  </a:cubicBezTo>
                  <a:cubicBezTo>
                    <a:pt x="34" y="6"/>
                    <a:pt x="0" y="13"/>
                    <a:pt x="0" y="47"/>
                  </a:cubicBezTo>
                  <a:cubicBezTo>
                    <a:pt x="0" y="93"/>
                    <a:pt x="0" y="93"/>
                    <a:pt x="0" y="93"/>
                  </a:cubicBezTo>
                  <a:cubicBezTo>
                    <a:pt x="7" y="93"/>
                    <a:pt x="7" y="93"/>
                    <a:pt x="7" y="93"/>
                  </a:cubicBezTo>
                  <a:cubicBezTo>
                    <a:pt x="7" y="47"/>
                    <a:pt x="7" y="47"/>
                    <a:pt x="7" y="47"/>
                  </a:cubicBezTo>
                  <a:cubicBezTo>
                    <a:pt x="7" y="19"/>
                    <a:pt x="34" y="14"/>
                    <a:pt x="35" y="13"/>
                  </a:cubicBezTo>
                  <a:cubicBezTo>
                    <a:pt x="45" y="11"/>
                    <a:pt x="45" y="11"/>
                    <a:pt x="45" y="11"/>
                  </a:cubicBezTo>
                  <a:cubicBezTo>
                    <a:pt x="45" y="52"/>
                    <a:pt x="45" y="52"/>
                    <a:pt x="45" y="52"/>
                  </a:cubicBezTo>
                  <a:cubicBezTo>
                    <a:pt x="34" y="52"/>
                    <a:pt x="34" y="52"/>
                    <a:pt x="34" y="52"/>
                  </a:cubicBezTo>
                  <a:cubicBezTo>
                    <a:pt x="34" y="93"/>
                    <a:pt x="34" y="93"/>
                    <a:pt x="34" y="93"/>
                  </a:cubicBezTo>
                  <a:cubicBezTo>
                    <a:pt x="41" y="93"/>
                    <a:pt x="41" y="93"/>
                    <a:pt x="41" y="93"/>
                  </a:cubicBezTo>
                  <a:cubicBezTo>
                    <a:pt x="41" y="60"/>
                    <a:pt x="41" y="60"/>
                    <a:pt x="41" y="60"/>
                  </a:cubicBezTo>
                  <a:cubicBezTo>
                    <a:pt x="53" y="60"/>
                    <a:pt x="53" y="60"/>
                    <a:pt x="53" y="60"/>
                  </a:cubicBezTo>
                  <a:cubicBezTo>
                    <a:pt x="53" y="10"/>
                    <a:pt x="53" y="10"/>
                    <a:pt x="53" y="10"/>
                  </a:cubicBezTo>
                  <a:cubicBezTo>
                    <a:pt x="64" y="8"/>
                    <a:pt x="64" y="8"/>
                    <a:pt x="64" y="8"/>
                  </a:cubicBezTo>
                  <a:cubicBezTo>
                    <a:pt x="64" y="56"/>
                    <a:pt x="64" y="56"/>
                    <a:pt x="64" y="56"/>
                  </a:cubicBezTo>
                  <a:cubicBezTo>
                    <a:pt x="64" y="58"/>
                    <a:pt x="66" y="59"/>
                    <a:pt x="68" y="59"/>
                  </a:cubicBezTo>
                  <a:cubicBezTo>
                    <a:pt x="119" y="59"/>
                    <a:pt x="119" y="59"/>
                    <a:pt x="119" y="59"/>
                  </a:cubicBezTo>
                  <a:cubicBezTo>
                    <a:pt x="121" y="59"/>
                    <a:pt x="123" y="58"/>
                    <a:pt x="123" y="56"/>
                  </a:cubicBezTo>
                  <a:cubicBezTo>
                    <a:pt x="123" y="8"/>
                    <a:pt x="123" y="8"/>
                    <a:pt x="123" y="8"/>
                  </a:cubicBezTo>
                  <a:cubicBezTo>
                    <a:pt x="134" y="10"/>
                    <a:pt x="134" y="10"/>
                    <a:pt x="134" y="10"/>
                  </a:cubicBezTo>
                  <a:cubicBezTo>
                    <a:pt x="134" y="60"/>
                    <a:pt x="134" y="60"/>
                    <a:pt x="134" y="60"/>
                  </a:cubicBezTo>
                  <a:cubicBezTo>
                    <a:pt x="146" y="60"/>
                    <a:pt x="146" y="60"/>
                    <a:pt x="146" y="60"/>
                  </a:cubicBezTo>
                  <a:cubicBezTo>
                    <a:pt x="146" y="93"/>
                    <a:pt x="146" y="93"/>
                    <a:pt x="146" y="93"/>
                  </a:cubicBezTo>
                  <a:cubicBezTo>
                    <a:pt x="153" y="93"/>
                    <a:pt x="153" y="93"/>
                    <a:pt x="153" y="93"/>
                  </a:cubicBezTo>
                  <a:cubicBezTo>
                    <a:pt x="153" y="52"/>
                    <a:pt x="153" y="52"/>
                    <a:pt x="153" y="52"/>
                  </a:cubicBezTo>
                  <a:cubicBezTo>
                    <a:pt x="142" y="52"/>
                    <a:pt x="142" y="52"/>
                    <a:pt x="142" y="52"/>
                  </a:cubicBezTo>
                  <a:cubicBezTo>
                    <a:pt x="142" y="11"/>
                    <a:pt x="142" y="11"/>
                    <a:pt x="142" y="11"/>
                  </a:cubicBezTo>
                  <a:cubicBezTo>
                    <a:pt x="152" y="13"/>
                    <a:pt x="152" y="13"/>
                    <a:pt x="152" y="13"/>
                  </a:cubicBezTo>
                  <a:cubicBezTo>
                    <a:pt x="153" y="14"/>
                    <a:pt x="180" y="19"/>
                    <a:pt x="180" y="47"/>
                  </a:cubicBezTo>
                  <a:cubicBezTo>
                    <a:pt x="180" y="93"/>
                    <a:pt x="180" y="93"/>
                    <a:pt x="180" y="93"/>
                  </a:cubicBezTo>
                  <a:cubicBezTo>
                    <a:pt x="187" y="93"/>
                    <a:pt x="187" y="93"/>
                    <a:pt x="187" y="93"/>
                  </a:cubicBezTo>
                  <a:cubicBezTo>
                    <a:pt x="187" y="47"/>
                    <a:pt x="187" y="47"/>
                    <a:pt x="187" y="47"/>
                  </a:cubicBezTo>
                  <a:cubicBezTo>
                    <a:pt x="187" y="13"/>
                    <a:pt x="153" y="6"/>
                    <a:pt x="153" y="6"/>
                  </a:cubicBezTo>
                  <a:close/>
                  <a:moveTo>
                    <a:pt x="72" y="52"/>
                  </a:moveTo>
                  <a:cubicBezTo>
                    <a:pt x="72" y="25"/>
                    <a:pt x="72" y="25"/>
                    <a:pt x="72" y="25"/>
                  </a:cubicBezTo>
                  <a:cubicBezTo>
                    <a:pt x="75" y="27"/>
                    <a:pt x="82" y="28"/>
                    <a:pt x="92" y="28"/>
                  </a:cubicBezTo>
                  <a:cubicBezTo>
                    <a:pt x="98" y="28"/>
                    <a:pt x="106" y="27"/>
                    <a:pt x="115" y="25"/>
                  </a:cubicBezTo>
                  <a:cubicBezTo>
                    <a:pt x="115" y="52"/>
                    <a:pt x="115" y="52"/>
                    <a:pt x="115" y="52"/>
                  </a:cubicBezTo>
                  <a:lnTo>
                    <a:pt x="72" y="52"/>
                  </a:lnTo>
                  <a:close/>
                </a:path>
              </a:pathLst>
            </a:custGeom>
            <a:grpFill/>
            <a:ln>
              <a:noFill/>
            </a:ln>
          </p:spPr>
          <p:txBody>
            <a:bodyPr/>
            <a:lstStyle/>
            <a:p>
              <a:pPr eaLnBrk="1" hangingPunct="1">
                <a:defRPr/>
              </a:pPr>
              <a:endParaRPr lang="en-US"/>
            </a:p>
          </p:txBody>
        </p:sp>
      </p:grpSp>
      <p:grpSp>
        <p:nvGrpSpPr>
          <p:cNvPr id="14" name="Group 13">
            <a:extLst>
              <a:ext uri="{FF2B5EF4-FFF2-40B4-BE49-F238E27FC236}">
                <a16:creationId xmlns:a16="http://schemas.microsoft.com/office/drawing/2014/main" id="{7A324EAE-5E6D-1D4B-B042-EB5D8C9404F2}"/>
              </a:ext>
            </a:extLst>
          </p:cNvPr>
          <p:cNvGrpSpPr/>
          <p:nvPr userDrawn="1"/>
        </p:nvGrpSpPr>
        <p:grpSpPr>
          <a:xfrm>
            <a:off x="6442789" y="2953158"/>
            <a:ext cx="533420" cy="656829"/>
            <a:chOff x="5440766" y="2203427"/>
            <a:chExt cx="1042988" cy="1284288"/>
          </a:xfrm>
          <a:solidFill>
            <a:srgbClr val="032F88"/>
          </a:solidFill>
        </p:grpSpPr>
        <p:sp>
          <p:nvSpPr>
            <p:cNvPr id="15" name="Freeform 50">
              <a:extLst>
                <a:ext uri="{FF2B5EF4-FFF2-40B4-BE49-F238E27FC236}">
                  <a16:creationId xmlns:a16="http://schemas.microsoft.com/office/drawing/2014/main" id="{A820C923-2B6A-314B-85E3-5CA83BDEEC67}"/>
                </a:ext>
              </a:extLst>
            </p:cNvPr>
            <p:cNvSpPr>
              <a:spLocks/>
            </p:cNvSpPr>
            <p:nvPr/>
          </p:nvSpPr>
          <p:spPr bwMode="auto">
            <a:xfrm>
              <a:off x="5958291" y="2466952"/>
              <a:ext cx="285750" cy="301625"/>
            </a:xfrm>
            <a:custGeom>
              <a:avLst/>
              <a:gdLst>
                <a:gd name="T0" fmla="*/ 31 w 37"/>
                <a:gd name="T1" fmla="*/ 38 h 39"/>
                <a:gd name="T2" fmla="*/ 37 w 37"/>
                <a:gd name="T3" fmla="*/ 23 h 39"/>
                <a:gd name="T4" fmla="*/ 31 w 37"/>
                <a:gd name="T5" fmla="*/ 8 h 39"/>
                <a:gd name="T6" fmla="*/ 1 w 37"/>
                <a:gd name="T7" fmla="*/ 8 h 39"/>
                <a:gd name="T8" fmla="*/ 1 w 37"/>
                <a:gd name="T9" fmla="*/ 13 h 39"/>
                <a:gd name="T10" fmla="*/ 5 w 37"/>
                <a:gd name="T11" fmla="*/ 13 h 39"/>
                <a:gd name="T12" fmla="*/ 27 w 37"/>
                <a:gd name="T13" fmla="*/ 13 h 39"/>
                <a:gd name="T14" fmla="*/ 31 w 37"/>
                <a:gd name="T15" fmla="*/ 23 h 39"/>
                <a:gd name="T16" fmla="*/ 27 w 37"/>
                <a:gd name="T17" fmla="*/ 34 h 39"/>
                <a:gd name="T18" fmla="*/ 27 w 37"/>
                <a:gd name="T19" fmla="*/ 38 h 39"/>
                <a:gd name="T20" fmla="*/ 29 w 37"/>
                <a:gd name="T21" fmla="*/ 39 h 39"/>
                <a:gd name="T22" fmla="*/ 31 w 37"/>
                <a:gd name="T23"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9">
                  <a:moveTo>
                    <a:pt x="31" y="38"/>
                  </a:moveTo>
                  <a:cubicBezTo>
                    <a:pt x="35" y="34"/>
                    <a:pt x="37" y="29"/>
                    <a:pt x="37" y="23"/>
                  </a:cubicBezTo>
                  <a:cubicBezTo>
                    <a:pt x="37" y="18"/>
                    <a:pt x="35" y="12"/>
                    <a:pt x="31" y="8"/>
                  </a:cubicBezTo>
                  <a:cubicBezTo>
                    <a:pt x="23" y="0"/>
                    <a:pt x="9" y="0"/>
                    <a:pt x="1" y="8"/>
                  </a:cubicBezTo>
                  <a:cubicBezTo>
                    <a:pt x="0" y="10"/>
                    <a:pt x="0" y="11"/>
                    <a:pt x="1" y="13"/>
                  </a:cubicBezTo>
                  <a:cubicBezTo>
                    <a:pt x="2" y="14"/>
                    <a:pt x="4" y="14"/>
                    <a:pt x="5" y="13"/>
                  </a:cubicBezTo>
                  <a:cubicBezTo>
                    <a:pt x="11" y="7"/>
                    <a:pt x="21" y="7"/>
                    <a:pt x="27" y="13"/>
                  </a:cubicBezTo>
                  <a:cubicBezTo>
                    <a:pt x="30" y="15"/>
                    <a:pt x="31" y="19"/>
                    <a:pt x="31" y="23"/>
                  </a:cubicBezTo>
                  <a:cubicBezTo>
                    <a:pt x="31" y="27"/>
                    <a:pt x="30" y="31"/>
                    <a:pt x="27" y="34"/>
                  </a:cubicBezTo>
                  <a:cubicBezTo>
                    <a:pt x="26" y="35"/>
                    <a:pt x="26" y="37"/>
                    <a:pt x="27" y="38"/>
                  </a:cubicBezTo>
                  <a:cubicBezTo>
                    <a:pt x="27" y="39"/>
                    <a:pt x="28" y="39"/>
                    <a:pt x="29" y="39"/>
                  </a:cubicBezTo>
                  <a:cubicBezTo>
                    <a:pt x="30" y="39"/>
                    <a:pt x="30" y="39"/>
                    <a:pt x="31" y="38"/>
                  </a:cubicBezTo>
                  <a:close/>
                </a:path>
              </a:pathLst>
            </a:custGeom>
            <a:grpFill/>
            <a:ln>
              <a:noFill/>
            </a:ln>
          </p:spPr>
          <p:txBody>
            <a:bodyPr/>
            <a:lstStyle/>
            <a:p>
              <a:pPr eaLnBrk="1" hangingPunct="1">
                <a:defRPr/>
              </a:pPr>
              <a:endParaRPr lang="en-US"/>
            </a:p>
          </p:txBody>
        </p:sp>
        <p:sp>
          <p:nvSpPr>
            <p:cNvPr id="16" name="Freeform 51">
              <a:extLst>
                <a:ext uri="{FF2B5EF4-FFF2-40B4-BE49-F238E27FC236}">
                  <a16:creationId xmlns:a16="http://schemas.microsoft.com/office/drawing/2014/main" id="{C5F5FDBB-4F0B-8348-B0A6-BF186CAE298E}"/>
                </a:ext>
              </a:extLst>
            </p:cNvPr>
            <p:cNvSpPr>
              <a:spLocks noEditPoints="1"/>
            </p:cNvSpPr>
            <p:nvPr/>
          </p:nvSpPr>
          <p:spPr bwMode="auto">
            <a:xfrm>
              <a:off x="5440766" y="2203427"/>
              <a:ext cx="1042988" cy="1284288"/>
            </a:xfrm>
            <a:custGeom>
              <a:avLst/>
              <a:gdLst>
                <a:gd name="T0" fmla="*/ 44 w 135"/>
                <a:gd name="T1" fmla="*/ 0 h 166"/>
                <a:gd name="T2" fmla="*/ 31 w 135"/>
                <a:gd name="T3" fmla="*/ 95 h 166"/>
                <a:gd name="T4" fmla="*/ 16 w 135"/>
                <a:gd name="T5" fmla="*/ 121 h 166"/>
                <a:gd name="T6" fmla="*/ 1 w 135"/>
                <a:gd name="T7" fmla="*/ 140 h 166"/>
                <a:gd name="T8" fmla="*/ 20 w 135"/>
                <a:gd name="T9" fmla="*/ 124 h 166"/>
                <a:gd name="T10" fmla="*/ 28 w 135"/>
                <a:gd name="T11" fmla="*/ 106 h 166"/>
                <a:gd name="T12" fmla="*/ 87 w 135"/>
                <a:gd name="T13" fmla="*/ 54 h 166"/>
                <a:gd name="T14" fmla="*/ 87 w 135"/>
                <a:gd name="T15" fmla="*/ 60 h 166"/>
                <a:gd name="T16" fmla="*/ 58 w 135"/>
                <a:gd name="T17" fmla="*/ 89 h 166"/>
                <a:gd name="T18" fmla="*/ 62 w 135"/>
                <a:gd name="T19" fmla="*/ 93 h 166"/>
                <a:gd name="T20" fmla="*/ 69 w 135"/>
                <a:gd name="T21" fmla="*/ 96 h 166"/>
                <a:gd name="T22" fmla="*/ 67 w 135"/>
                <a:gd name="T23" fmla="*/ 101 h 166"/>
                <a:gd name="T24" fmla="*/ 72 w 135"/>
                <a:gd name="T25" fmla="*/ 103 h 166"/>
                <a:gd name="T26" fmla="*/ 80 w 135"/>
                <a:gd name="T27" fmla="*/ 106 h 166"/>
                <a:gd name="T28" fmla="*/ 78 w 135"/>
                <a:gd name="T29" fmla="*/ 112 h 166"/>
                <a:gd name="T30" fmla="*/ 83 w 135"/>
                <a:gd name="T31" fmla="*/ 114 h 166"/>
                <a:gd name="T32" fmla="*/ 89 w 135"/>
                <a:gd name="T33" fmla="*/ 120 h 166"/>
                <a:gd name="T34" fmla="*/ 49 w 135"/>
                <a:gd name="T35" fmla="*/ 150 h 166"/>
                <a:gd name="T36" fmla="*/ 42 w 135"/>
                <a:gd name="T37" fmla="*/ 151 h 166"/>
                <a:gd name="T38" fmla="*/ 35 w 135"/>
                <a:gd name="T39" fmla="*/ 158 h 166"/>
                <a:gd name="T40" fmla="*/ 32 w 135"/>
                <a:gd name="T41" fmla="*/ 161 h 166"/>
                <a:gd name="T42" fmla="*/ 34 w 135"/>
                <a:gd name="T43" fmla="*/ 166 h 166"/>
                <a:gd name="T44" fmla="*/ 37 w 135"/>
                <a:gd name="T45" fmla="*/ 164 h 166"/>
                <a:gd name="T46" fmla="*/ 122 w 135"/>
                <a:gd name="T47" fmla="*/ 166 h 166"/>
                <a:gd name="T48" fmla="*/ 135 w 135"/>
                <a:gd name="T49" fmla="*/ 13 h 166"/>
                <a:gd name="T50" fmla="*/ 44 w 135"/>
                <a:gd name="T51" fmla="*/ 6 h 166"/>
                <a:gd name="T52" fmla="*/ 129 w 135"/>
                <a:gd name="T53" fmla="*/ 13 h 166"/>
                <a:gd name="T54" fmla="*/ 37 w 135"/>
                <a:gd name="T55" fmla="*/ 21 h 166"/>
                <a:gd name="T56" fmla="*/ 44 w 135"/>
                <a:gd name="T57" fmla="*/ 6 h 166"/>
                <a:gd name="T58" fmla="*/ 93 w 135"/>
                <a:gd name="T59" fmla="*/ 110 h 166"/>
                <a:gd name="T60" fmla="*/ 86 w 135"/>
                <a:gd name="T61" fmla="*/ 106 h 166"/>
                <a:gd name="T62" fmla="*/ 75 w 135"/>
                <a:gd name="T63" fmla="*/ 96 h 166"/>
                <a:gd name="T64" fmla="*/ 75 w 135"/>
                <a:gd name="T65" fmla="*/ 96 h 166"/>
                <a:gd name="T66" fmla="*/ 68 w 135"/>
                <a:gd name="T67" fmla="*/ 86 h 166"/>
                <a:gd name="T68" fmla="*/ 94 w 135"/>
                <a:gd name="T69" fmla="*/ 57 h 166"/>
                <a:gd name="T70" fmla="*/ 76 w 135"/>
                <a:gd name="T71" fmla="*/ 50 h 166"/>
                <a:gd name="T72" fmla="*/ 37 w 135"/>
                <a:gd name="T73" fmla="*/ 27 h 166"/>
                <a:gd name="T74" fmla="*/ 129 w 135"/>
                <a:gd name="T75" fmla="*/ 140 h 166"/>
                <a:gd name="T76" fmla="*/ 93 w 135"/>
                <a:gd name="T77" fmla="*/ 124 h 166"/>
                <a:gd name="T78" fmla="*/ 44 w 135"/>
                <a:gd name="T79" fmla="*/ 160 h 166"/>
                <a:gd name="T80" fmla="*/ 45 w 135"/>
                <a:gd name="T81" fmla="*/ 156 h 166"/>
                <a:gd name="T82" fmla="*/ 69 w 135"/>
                <a:gd name="T83" fmla="*/ 148 h 166"/>
                <a:gd name="T84" fmla="*/ 129 w 135"/>
                <a:gd name="T85" fmla="*/ 146 h 166"/>
                <a:gd name="T86" fmla="*/ 122 w 135"/>
                <a:gd name="T87" fmla="*/ 16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 h="166">
                  <a:moveTo>
                    <a:pt x="122" y="0"/>
                  </a:moveTo>
                  <a:cubicBezTo>
                    <a:pt x="44" y="0"/>
                    <a:pt x="44" y="0"/>
                    <a:pt x="44" y="0"/>
                  </a:cubicBezTo>
                  <a:cubicBezTo>
                    <a:pt x="37" y="0"/>
                    <a:pt x="31" y="6"/>
                    <a:pt x="31" y="13"/>
                  </a:cubicBezTo>
                  <a:cubicBezTo>
                    <a:pt x="31" y="95"/>
                    <a:pt x="31" y="95"/>
                    <a:pt x="31" y="95"/>
                  </a:cubicBezTo>
                  <a:cubicBezTo>
                    <a:pt x="24" y="102"/>
                    <a:pt x="24" y="102"/>
                    <a:pt x="24" y="102"/>
                  </a:cubicBezTo>
                  <a:cubicBezTo>
                    <a:pt x="19" y="107"/>
                    <a:pt x="16" y="114"/>
                    <a:pt x="16" y="121"/>
                  </a:cubicBezTo>
                  <a:cubicBezTo>
                    <a:pt x="1" y="135"/>
                    <a:pt x="1" y="135"/>
                    <a:pt x="1" y="135"/>
                  </a:cubicBezTo>
                  <a:cubicBezTo>
                    <a:pt x="0" y="137"/>
                    <a:pt x="0" y="138"/>
                    <a:pt x="1" y="140"/>
                  </a:cubicBezTo>
                  <a:cubicBezTo>
                    <a:pt x="2" y="141"/>
                    <a:pt x="4" y="141"/>
                    <a:pt x="5" y="140"/>
                  </a:cubicBezTo>
                  <a:cubicBezTo>
                    <a:pt x="20" y="124"/>
                    <a:pt x="20" y="124"/>
                    <a:pt x="20" y="124"/>
                  </a:cubicBezTo>
                  <a:cubicBezTo>
                    <a:pt x="21" y="123"/>
                    <a:pt x="21" y="123"/>
                    <a:pt x="21" y="122"/>
                  </a:cubicBezTo>
                  <a:cubicBezTo>
                    <a:pt x="21" y="116"/>
                    <a:pt x="24" y="111"/>
                    <a:pt x="28" y="106"/>
                  </a:cubicBezTo>
                  <a:cubicBezTo>
                    <a:pt x="80" y="54"/>
                    <a:pt x="80" y="54"/>
                    <a:pt x="80" y="54"/>
                  </a:cubicBezTo>
                  <a:cubicBezTo>
                    <a:pt x="82" y="52"/>
                    <a:pt x="85" y="52"/>
                    <a:pt x="87" y="54"/>
                  </a:cubicBezTo>
                  <a:cubicBezTo>
                    <a:pt x="88" y="55"/>
                    <a:pt x="88" y="56"/>
                    <a:pt x="88" y="57"/>
                  </a:cubicBezTo>
                  <a:cubicBezTo>
                    <a:pt x="88" y="58"/>
                    <a:pt x="88" y="59"/>
                    <a:pt x="87" y="60"/>
                  </a:cubicBezTo>
                  <a:cubicBezTo>
                    <a:pt x="58" y="89"/>
                    <a:pt x="58" y="89"/>
                    <a:pt x="58" y="89"/>
                  </a:cubicBezTo>
                  <a:cubicBezTo>
                    <a:pt x="58" y="89"/>
                    <a:pt x="58" y="89"/>
                    <a:pt x="58" y="89"/>
                  </a:cubicBezTo>
                  <a:cubicBezTo>
                    <a:pt x="57" y="90"/>
                    <a:pt x="57" y="92"/>
                    <a:pt x="58" y="93"/>
                  </a:cubicBezTo>
                  <a:cubicBezTo>
                    <a:pt x="59" y="94"/>
                    <a:pt x="61" y="94"/>
                    <a:pt x="62" y="93"/>
                  </a:cubicBezTo>
                  <a:cubicBezTo>
                    <a:pt x="64" y="91"/>
                    <a:pt x="66" y="91"/>
                    <a:pt x="68" y="93"/>
                  </a:cubicBezTo>
                  <a:cubicBezTo>
                    <a:pt x="69" y="94"/>
                    <a:pt x="69" y="95"/>
                    <a:pt x="69" y="96"/>
                  </a:cubicBezTo>
                  <a:cubicBezTo>
                    <a:pt x="69" y="97"/>
                    <a:pt x="69" y="98"/>
                    <a:pt x="68" y="99"/>
                  </a:cubicBezTo>
                  <a:cubicBezTo>
                    <a:pt x="68" y="100"/>
                    <a:pt x="67" y="101"/>
                    <a:pt x="67" y="101"/>
                  </a:cubicBezTo>
                  <a:cubicBezTo>
                    <a:pt x="67" y="102"/>
                    <a:pt x="68" y="103"/>
                    <a:pt x="68" y="103"/>
                  </a:cubicBezTo>
                  <a:cubicBezTo>
                    <a:pt x="69" y="104"/>
                    <a:pt x="71" y="104"/>
                    <a:pt x="72" y="103"/>
                  </a:cubicBezTo>
                  <a:cubicBezTo>
                    <a:pt x="74" y="102"/>
                    <a:pt x="77" y="102"/>
                    <a:pt x="78" y="103"/>
                  </a:cubicBezTo>
                  <a:cubicBezTo>
                    <a:pt x="79" y="104"/>
                    <a:pt x="80" y="105"/>
                    <a:pt x="80" y="106"/>
                  </a:cubicBezTo>
                  <a:cubicBezTo>
                    <a:pt x="80" y="108"/>
                    <a:pt x="79" y="109"/>
                    <a:pt x="78" y="110"/>
                  </a:cubicBezTo>
                  <a:cubicBezTo>
                    <a:pt x="78" y="110"/>
                    <a:pt x="78" y="111"/>
                    <a:pt x="78" y="112"/>
                  </a:cubicBezTo>
                  <a:cubicBezTo>
                    <a:pt x="78" y="112"/>
                    <a:pt x="78" y="113"/>
                    <a:pt x="78" y="114"/>
                  </a:cubicBezTo>
                  <a:cubicBezTo>
                    <a:pt x="80" y="115"/>
                    <a:pt x="81" y="115"/>
                    <a:pt x="83" y="114"/>
                  </a:cubicBezTo>
                  <a:cubicBezTo>
                    <a:pt x="84" y="112"/>
                    <a:pt x="87" y="112"/>
                    <a:pt x="89" y="114"/>
                  </a:cubicBezTo>
                  <a:cubicBezTo>
                    <a:pt x="91" y="115"/>
                    <a:pt x="91" y="118"/>
                    <a:pt x="89" y="120"/>
                  </a:cubicBezTo>
                  <a:cubicBezTo>
                    <a:pt x="65" y="144"/>
                    <a:pt x="65" y="144"/>
                    <a:pt x="65" y="144"/>
                  </a:cubicBezTo>
                  <a:cubicBezTo>
                    <a:pt x="61" y="148"/>
                    <a:pt x="55" y="150"/>
                    <a:pt x="49" y="150"/>
                  </a:cubicBezTo>
                  <a:cubicBezTo>
                    <a:pt x="44" y="150"/>
                    <a:pt x="44" y="150"/>
                    <a:pt x="44" y="150"/>
                  </a:cubicBezTo>
                  <a:cubicBezTo>
                    <a:pt x="44" y="150"/>
                    <a:pt x="43" y="150"/>
                    <a:pt x="42" y="151"/>
                  </a:cubicBezTo>
                  <a:cubicBezTo>
                    <a:pt x="35" y="158"/>
                    <a:pt x="35" y="158"/>
                    <a:pt x="35" y="158"/>
                  </a:cubicBezTo>
                  <a:cubicBezTo>
                    <a:pt x="35" y="158"/>
                    <a:pt x="35" y="158"/>
                    <a:pt x="35" y="158"/>
                  </a:cubicBezTo>
                  <a:cubicBezTo>
                    <a:pt x="35" y="158"/>
                    <a:pt x="35" y="158"/>
                    <a:pt x="35" y="158"/>
                  </a:cubicBezTo>
                  <a:cubicBezTo>
                    <a:pt x="32" y="161"/>
                    <a:pt x="32" y="161"/>
                    <a:pt x="32" y="161"/>
                  </a:cubicBezTo>
                  <a:cubicBezTo>
                    <a:pt x="31" y="162"/>
                    <a:pt x="31" y="164"/>
                    <a:pt x="32" y="165"/>
                  </a:cubicBezTo>
                  <a:cubicBezTo>
                    <a:pt x="32" y="166"/>
                    <a:pt x="33" y="166"/>
                    <a:pt x="34" y="166"/>
                  </a:cubicBezTo>
                  <a:cubicBezTo>
                    <a:pt x="35" y="166"/>
                    <a:pt x="35" y="166"/>
                    <a:pt x="36" y="165"/>
                  </a:cubicBezTo>
                  <a:cubicBezTo>
                    <a:pt x="37" y="164"/>
                    <a:pt x="37" y="164"/>
                    <a:pt x="37" y="164"/>
                  </a:cubicBezTo>
                  <a:cubicBezTo>
                    <a:pt x="39" y="166"/>
                    <a:pt x="42" y="166"/>
                    <a:pt x="44" y="166"/>
                  </a:cubicBezTo>
                  <a:cubicBezTo>
                    <a:pt x="122" y="166"/>
                    <a:pt x="122" y="166"/>
                    <a:pt x="122" y="166"/>
                  </a:cubicBezTo>
                  <a:cubicBezTo>
                    <a:pt x="129" y="166"/>
                    <a:pt x="135" y="160"/>
                    <a:pt x="135" y="153"/>
                  </a:cubicBezTo>
                  <a:cubicBezTo>
                    <a:pt x="135" y="13"/>
                    <a:pt x="135" y="13"/>
                    <a:pt x="135" y="13"/>
                  </a:cubicBezTo>
                  <a:cubicBezTo>
                    <a:pt x="135" y="6"/>
                    <a:pt x="129" y="0"/>
                    <a:pt x="122" y="0"/>
                  </a:cubicBezTo>
                  <a:close/>
                  <a:moveTo>
                    <a:pt x="44" y="6"/>
                  </a:moveTo>
                  <a:cubicBezTo>
                    <a:pt x="122" y="6"/>
                    <a:pt x="122" y="6"/>
                    <a:pt x="122" y="6"/>
                  </a:cubicBezTo>
                  <a:cubicBezTo>
                    <a:pt x="126" y="6"/>
                    <a:pt x="129" y="9"/>
                    <a:pt x="129" y="13"/>
                  </a:cubicBezTo>
                  <a:cubicBezTo>
                    <a:pt x="129" y="21"/>
                    <a:pt x="129" y="21"/>
                    <a:pt x="129" y="21"/>
                  </a:cubicBezTo>
                  <a:cubicBezTo>
                    <a:pt x="37" y="21"/>
                    <a:pt x="37" y="21"/>
                    <a:pt x="37" y="21"/>
                  </a:cubicBezTo>
                  <a:cubicBezTo>
                    <a:pt x="37" y="13"/>
                    <a:pt x="37" y="13"/>
                    <a:pt x="37" y="13"/>
                  </a:cubicBezTo>
                  <a:cubicBezTo>
                    <a:pt x="37" y="9"/>
                    <a:pt x="40" y="6"/>
                    <a:pt x="44" y="6"/>
                  </a:cubicBezTo>
                  <a:close/>
                  <a:moveTo>
                    <a:pt x="93" y="124"/>
                  </a:moveTo>
                  <a:cubicBezTo>
                    <a:pt x="97" y="120"/>
                    <a:pt x="97" y="114"/>
                    <a:pt x="93" y="110"/>
                  </a:cubicBezTo>
                  <a:cubicBezTo>
                    <a:pt x="91" y="108"/>
                    <a:pt x="88" y="107"/>
                    <a:pt x="86" y="107"/>
                  </a:cubicBezTo>
                  <a:cubicBezTo>
                    <a:pt x="86" y="107"/>
                    <a:pt x="86" y="107"/>
                    <a:pt x="86" y="106"/>
                  </a:cubicBezTo>
                  <a:cubicBezTo>
                    <a:pt x="86" y="104"/>
                    <a:pt x="84" y="101"/>
                    <a:pt x="83" y="99"/>
                  </a:cubicBezTo>
                  <a:cubicBezTo>
                    <a:pt x="81" y="97"/>
                    <a:pt x="78" y="96"/>
                    <a:pt x="75" y="96"/>
                  </a:cubicBezTo>
                  <a:cubicBezTo>
                    <a:pt x="75" y="96"/>
                    <a:pt x="75" y="96"/>
                    <a:pt x="75" y="96"/>
                  </a:cubicBezTo>
                  <a:cubicBezTo>
                    <a:pt x="75" y="96"/>
                    <a:pt x="75" y="96"/>
                    <a:pt x="75" y="96"/>
                  </a:cubicBezTo>
                  <a:cubicBezTo>
                    <a:pt x="75" y="93"/>
                    <a:pt x="74" y="91"/>
                    <a:pt x="72" y="89"/>
                  </a:cubicBezTo>
                  <a:cubicBezTo>
                    <a:pt x="71" y="88"/>
                    <a:pt x="70" y="87"/>
                    <a:pt x="68" y="86"/>
                  </a:cubicBezTo>
                  <a:cubicBezTo>
                    <a:pt x="91" y="64"/>
                    <a:pt x="91" y="64"/>
                    <a:pt x="91" y="64"/>
                  </a:cubicBezTo>
                  <a:cubicBezTo>
                    <a:pt x="93" y="62"/>
                    <a:pt x="94" y="60"/>
                    <a:pt x="94" y="57"/>
                  </a:cubicBezTo>
                  <a:cubicBezTo>
                    <a:pt x="94" y="54"/>
                    <a:pt x="93" y="52"/>
                    <a:pt x="91" y="50"/>
                  </a:cubicBezTo>
                  <a:cubicBezTo>
                    <a:pt x="87" y="46"/>
                    <a:pt x="80" y="46"/>
                    <a:pt x="76" y="50"/>
                  </a:cubicBezTo>
                  <a:cubicBezTo>
                    <a:pt x="37" y="89"/>
                    <a:pt x="37" y="89"/>
                    <a:pt x="37" y="89"/>
                  </a:cubicBezTo>
                  <a:cubicBezTo>
                    <a:pt x="37" y="27"/>
                    <a:pt x="37" y="27"/>
                    <a:pt x="37" y="27"/>
                  </a:cubicBezTo>
                  <a:cubicBezTo>
                    <a:pt x="129" y="27"/>
                    <a:pt x="129" y="27"/>
                    <a:pt x="129" y="27"/>
                  </a:cubicBezTo>
                  <a:cubicBezTo>
                    <a:pt x="129" y="140"/>
                    <a:pt x="129" y="140"/>
                    <a:pt x="129" y="140"/>
                  </a:cubicBezTo>
                  <a:cubicBezTo>
                    <a:pt x="77" y="140"/>
                    <a:pt x="77" y="140"/>
                    <a:pt x="77" y="140"/>
                  </a:cubicBezTo>
                  <a:lnTo>
                    <a:pt x="93" y="124"/>
                  </a:lnTo>
                  <a:close/>
                  <a:moveTo>
                    <a:pt x="122" y="160"/>
                  </a:moveTo>
                  <a:cubicBezTo>
                    <a:pt x="44" y="160"/>
                    <a:pt x="44" y="160"/>
                    <a:pt x="44" y="160"/>
                  </a:cubicBezTo>
                  <a:cubicBezTo>
                    <a:pt x="43" y="160"/>
                    <a:pt x="42" y="160"/>
                    <a:pt x="41" y="160"/>
                  </a:cubicBezTo>
                  <a:cubicBezTo>
                    <a:pt x="45" y="156"/>
                    <a:pt x="45" y="156"/>
                    <a:pt x="45" y="156"/>
                  </a:cubicBezTo>
                  <a:cubicBezTo>
                    <a:pt x="49" y="156"/>
                    <a:pt x="49" y="156"/>
                    <a:pt x="49" y="156"/>
                  </a:cubicBezTo>
                  <a:cubicBezTo>
                    <a:pt x="57" y="156"/>
                    <a:pt x="64" y="153"/>
                    <a:pt x="69" y="148"/>
                  </a:cubicBezTo>
                  <a:cubicBezTo>
                    <a:pt x="71" y="146"/>
                    <a:pt x="71" y="146"/>
                    <a:pt x="71" y="146"/>
                  </a:cubicBezTo>
                  <a:cubicBezTo>
                    <a:pt x="129" y="146"/>
                    <a:pt x="129" y="146"/>
                    <a:pt x="129" y="146"/>
                  </a:cubicBezTo>
                  <a:cubicBezTo>
                    <a:pt x="129" y="153"/>
                    <a:pt x="129" y="153"/>
                    <a:pt x="129" y="153"/>
                  </a:cubicBezTo>
                  <a:cubicBezTo>
                    <a:pt x="129" y="157"/>
                    <a:pt x="126" y="160"/>
                    <a:pt x="122" y="160"/>
                  </a:cubicBezTo>
                  <a:close/>
                </a:path>
              </a:pathLst>
            </a:custGeom>
            <a:grpFill/>
            <a:ln>
              <a:noFill/>
            </a:ln>
          </p:spPr>
          <p:txBody>
            <a:bodyPr/>
            <a:lstStyle/>
            <a:p>
              <a:pPr eaLnBrk="1" hangingPunct="1">
                <a:defRPr/>
              </a:pPr>
              <a:endParaRPr lang="en-US"/>
            </a:p>
          </p:txBody>
        </p:sp>
        <p:sp>
          <p:nvSpPr>
            <p:cNvPr id="17" name="Freeform 52">
              <a:extLst>
                <a:ext uri="{FF2B5EF4-FFF2-40B4-BE49-F238E27FC236}">
                  <a16:creationId xmlns:a16="http://schemas.microsoft.com/office/drawing/2014/main" id="{258695C2-8375-BE44-93B4-A490B16AD9B1}"/>
                </a:ext>
              </a:extLst>
            </p:cNvPr>
            <p:cNvSpPr>
              <a:spLocks/>
            </p:cNvSpPr>
            <p:nvPr/>
          </p:nvSpPr>
          <p:spPr bwMode="auto">
            <a:xfrm>
              <a:off x="5997978" y="2281215"/>
              <a:ext cx="169863" cy="46038"/>
            </a:xfrm>
            <a:custGeom>
              <a:avLst/>
              <a:gdLst>
                <a:gd name="T0" fmla="*/ 3 w 22"/>
                <a:gd name="T1" fmla="*/ 6 h 6"/>
                <a:gd name="T2" fmla="*/ 19 w 22"/>
                <a:gd name="T3" fmla="*/ 6 h 6"/>
                <a:gd name="T4" fmla="*/ 22 w 22"/>
                <a:gd name="T5" fmla="*/ 3 h 6"/>
                <a:gd name="T6" fmla="*/ 19 w 22"/>
                <a:gd name="T7" fmla="*/ 0 h 6"/>
                <a:gd name="T8" fmla="*/ 3 w 22"/>
                <a:gd name="T9" fmla="*/ 0 h 6"/>
                <a:gd name="T10" fmla="*/ 0 w 22"/>
                <a:gd name="T11" fmla="*/ 3 h 6"/>
                <a:gd name="T12" fmla="*/ 3 w 2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3" y="6"/>
                  </a:moveTo>
                  <a:cubicBezTo>
                    <a:pt x="19" y="6"/>
                    <a:pt x="19" y="6"/>
                    <a:pt x="19" y="6"/>
                  </a:cubicBezTo>
                  <a:cubicBezTo>
                    <a:pt x="20" y="6"/>
                    <a:pt x="22" y="5"/>
                    <a:pt x="22" y="3"/>
                  </a:cubicBezTo>
                  <a:cubicBezTo>
                    <a:pt x="22" y="2"/>
                    <a:pt x="20" y="0"/>
                    <a:pt x="19" y="0"/>
                  </a:cubicBezTo>
                  <a:cubicBezTo>
                    <a:pt x="3" y="0"/>
                    <a:pt x="3" y="0"/>
                    <a:pt x="3" y="0"/>
                  </a:cubicBezTo>
                  <a:cubicBezTo>
                    <a:pt x="2" y="0"/>
                    <a:pt x="0" y="2"/>
                    <a:pt x="0" y="3"/>
                  </a:cubicBezTo>
                  <a:cubicBezTo>
                    <a:pt x="0" y="5"/>
                    <a:pt x="2" y="6"/>
                    <a:pt x="3" y="6"/>
                  </a:cubicBezTo>
                  <a:close/>
                </a:path>
              </a:pathLst>
            </a:custGeom>
            <a:grpFill/>
            <a:ln>
              <a:noFill/>
            </a:ln>
          </p:spPr>
          <p:txBody>
            <a:bodyPr/>
            <a:lstStyle/>
            <a:p>
              <a:pPr eaLnBrk="1" hangingPunct="1">
                <a:defRPr/>
              </a:pPr>
              <a:endParaRPr lang="en-US"/>
            </a:p>
          </p:txBody>
        </p:sp>
        <p:sp>
          <p:nvSpPr>
            <p:cNvPr id="18" name="Freeform 53">
              <a:extLst>
                <a:ext uri="{FF2B5EF4-FFF2-40B4-BE49-F238E27FC236}">
                  <a16:creationId xmlns:a16="http://schemas.microsoft.com/office/drawing/2014/main" id="{05DAF033-935D-7742-97FD-E288AD866554}"/>
                </a:ext>
              </a:extLst>
            </p:cNvPr>
            <p:cNvSpPr>
              <a:spLocks/>
            </p:cNvSpPr>
            <p:nvPr/>
          </p:nvSpPr>
          <p:spPr bwMode="auto">
            <a:xfrm>
              <a:off x="5997978" y="3363890"/>
              <a:ext cx="169863" cy="46038"/>
            </a:xfrm>
            <a:custGeom>
              <a:avLst/>
              <a:gdLst>
                <a:gd name="T0" fmla="*/ 19 w 22"/>
                <a:gd name="T1" fmla="*/ 0 h 6"/>
                <a:gd name="T2" fmla="*/ 3 w 22"/>
                <a:gd name="T3" fmla="*/ 0 h 6"/>
                <a:gd name="T4" fmla="*/ 0 w 22"/>
                <a:gd name="T5" fmla="*/ 3 h 6"/>
                <a:gd name="T6" fmla="*/ 3 w 22"/>
                <a:gd name="T7" fmla="*/ 6 h 6"/>
                <a:gd name="T8" fmla="*/ 19 w 22"/>
                <a:gd name="T9" fmla="*/ 6 h 6"/>
                <a:gd name="T10" fmla="*/ 22 w 22"/>
                <a:gd name="T11" fmla="*/ 3 h 6"/>
                <a:gd name="T12" fmla="*/ 19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9" y="0"/>
                  </a:moveTo>
                  <a:cubicBezTo>
                    <a:pt x="3" y="0"/>
                    <a:pt x="3" y="0"/>
                    <a:pt x="3" y="0"/>
                  </a:cubicBezTo>
                  <a:cubicBezTo>
                    <a:pt x="2" y="0"/>
                    <a:pt x="0" y="1"/>
                    <a:pt x="0" y="3"/>
                  </a:cubicBezTo>
                  <a:cubicBezTo>
                    <a:pt x="0" y="5"/>
                    <a:pt x="2" y="6"/>
                    <a:pt x="3" y="6"/>
                  </a:cubicBezTo>
                  <a:cubicBezTo>
                    <a:pt x="19" y="6"/>
                    <a:pt x="19" y="6"/>
                    <a:pt x="19" y="6"/>
                  </a:cubicBezTo>
                  <a:cubicBezTo>
                    <a:pt x="20" y="6"/>
                    <a:pt x="22" y="5"/>
                    <a:pt x="22" y="3"/>
                  </a:cubicBezTo>
                  <a:cubicBezTo>
                    <a:pt x="22" y="1"/>
                    <a:pt x="20" y="0"/>
                    <a:pt x="19" y="0"/>
                  </a:cubicBezTo>
                  <a:close/>
                </a:path>
              </a:pathLst>
            </a:custGeom>
            <a:grpFill/>
            <a:ln>
              <a:noFill/>
            </a:ln>
          </p:spPr>
          <p:txBody>
            <a:bodyPr/>
            <a:lstStyle/>
            <a:p>
              <a:pPr eaLnBrk="1" hangingPunct="1">
                <a:defRPr/>
              </a:pPr>
              <a:endParaRPr lang="en-US"/>
            </a:p>
          </p:txBody>
        </p:sp>
      </p:grpSp>
      <p:grpSp>
        <p:nvGrpSpPr>
          <p:cNvPr id="21" name="Graphic 2">
            <a:extLst>
              <a:ext uri="{FF2B5EF4-FFF2-40B4-BE49-F238E27FC236}">
                <a16:creationId xmlns:a16="http://schemas.microsoft.com/office/drawing/2014/main" id="{3DFD55CD-D671-D64B-A744-E066A867D1B2}"/>
              </a:ext>
            </a:extLst>
          </p:cNvPr>
          <p:cNvGrpSpPr/>
          <p:nvPr userDrawn="1"/>
        </p:nvGrpSpPr>
        <p:grpSpPr>
          <a:xfrm>
            <a:off x="139670" y="4860787"/>
            <a:ext cx="954549" cy="155873"/>
            <a:chOff x="2219515" y="2262998"/>
            <a:chExt cx="4520549" cy="738182"/>
          </a:xfrm>
        </p:grpSpPr>
        <p:sp>
          <p:nvSpPr>
            <p:cNvPr id="22" name="Freeform 21">
              <a:extLst>
                <a:ext uri="{FF2B5EF4-FFF2-40B4-BE49-F238E27FC236}">
                  <a16:creationId xmlns:a16="http://schemas.microsoft.com/office/drawing/2014/main" id="{AE7F7313-8FC6-6C48-B718-FF0C0725D6DF}"/>
                </a:ext>
              </a:extLst>
            </p:cNvPr>
            <p:cNvSpPr/>
            <p:nvPr/>
          </p:nvSpPr>
          <p:spPr>
            <a:xfrm>
              <a:off x="2219515" y="2300953"/>
              <a:ext cx="593183" cy="698240"/>
            </a:xfrm>
            <a:custGeom>
              <a:avLst/>
              <a:gdLst>
                <a:gd name="connsiteX0" fmla="*/ 535956 w 593183"/>
                <a:gd name="connsiteY0" fmla="*/ 664355 h 698240"/>
                <a:gd name="connsiteX1" fmla="*/ 409715 w 593183"/>
                <a:gd name="connsiteY1" fmla="*/ 698240 h 698240"/>
                <a:gd name="connsiteX2" fmla="*/ 195351 w 593183"/>
                <a:gd name="connsiteY2" fmla="*/ 698240 h 698240"/>
                <a:gd name="connsiteX3" fmla="*/ 69110 w 593183"/>
                <a:gd name="connsiteY3" fmla="*/ 664355 h 698240"/>
                <a:gd name="connsiteX4" fmla="*/ 0 w 593183"/>
                <a:gd name="connsiteY4" fmla="*/ 349073 h 698240"/>
                <a:gd name="connsiteX5" fmla="*/ 69110 w 593183"/>
                <a:gd name="connsiteY5" fmla="*/ 33885 h 698240"/>
                <a:gd name="connsiteX6" fmla="*/ 195351 w 593183"/>
                <a:gd name="connsiteY6" fmla="*/ 0 h 698240"/>
                <a:gd name="connsiteX7" fmla="*/ 409715 w 593183"/>
                <a:gd name="connsiteY7" fmla="*/ 0 h 698240"/>
                <a:gd name="connsiteX8" fmla="*/ 535956 w 593183"/>
                <a:gd name="connsiteY8" fmla="*/ 33885 h 698240"/>
                <a:gd name="connsiteX9" fmla="*/ 592042 w 593183"/>
                <a:gd name="connsiteY9" fmla="*/ 252339 h 698240"/>
                <a:gd name="connsiteX10" fmla="*/ 435856 w 593183"/>
                <a:gd name="connsiteY10" fmla="*/ 252339 h 698240"/>
                <a:gd name="connsiteX11" fmla="*/ 415799 w 593183"/>
                <a:gd name="connsiteY11" fmla="*/ 138569 h 698240"/>
                <a:gd name="connsiteX12" fmla="*/ 367697 w 593183"/>
                <a:gd name="connsiteY12" fmla="*/ 128631 h 698240"/>
                <a:gd name="connsiteX13" fmla="*/ 237463 w 593183"/>
                <a:gd name="connsiteY13" fmla="*/ 128631 h 698240"/>
                <a:gd name="connsiteX14" fmla="*/ 189362 w 593183"/>
                <a:gd name="connsiteY14" fmla="*/ 138569 h 698240"/>
                <a:gd name="connsiteX15" fmla="*/ 167308 w 593183"/>
                <a:gd name="connsiteY15" fmla="*/ 349073 h 698240"/>
                <a:gd name="connsiteX16" fmla="*/ 189362 w 593183"/>
                <a:gd name="connsiteY16" fmla="*/ 559576 h 698240"/>
                <a:gd name="connsiteX17" fmla="*/ 237463 w 593183"/>
                <a:gd name="connsiteY17" fmla="*/ 568568 h 698240"/>
                <a:gd name="connsiteX18" fmla="*/ 367697 w 593183"/>
                <a:gd name="connsiteY18" fmla="*/ 568568 h 698240"/>
                <a:gd name="connsiteX19" fmla="*/ 415799 w 593183"/>
                <a:gd name="connsiteY19" fmla="*/ 559576 h 698240"/>
                <a:gd name="connsiteX20" fmla="*/ 435856 w 593183"/>
                <a:gd name="connsiteY20" fmla="*/ 437855 h 698240"/>
                <a:gd name="connsiteX21" fmla="*/ 593183 w 593183"/>
                <a:gd name="connsiteY21" fmla="*/ 437855 h 698240"/>
                <a:gd name="connsiteX22" fmla="*/ 535956 w 593183"/>
                <a:gd name="connsiteY22" fmla="*/ 664355 h 698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3183" h="698240">
                  <a:moveTo>
                    <a:pt x="535956" y="664355"/>
                  </a:moveTo>
                  <a:cubicBezTo>
                    <a:pt x="510860" y="688302"/>
                    <a:pt x="479870" y="698240"/>
                    <a:pt x="409715" y="698240"/>
                  </a:cubicBezTo>
                  <a:lnTo>
                    <a:pt x="195351" y="698240"/>
                  </a:lnTo>
                  <a:cubicBezTo>
                    <a:pt x="126242" y="698240"/>
                    <a:pt x="94111" y="688302"/>
                    <a:pt x="69110" y="664355"/>
                  </a:cubicBezTo>
                  <a:cubicBezTo>
                    <a:pt x="28994" y="626400"/>
                    <a:pt x="0" y="562605"/>
                    <a:pt x="0" y="349073"/>
                  </a:cubicBezTo>
                  <a:cubicBezTo>
                    <a:pt x="0" y="134594"/>
                    <a:pt x="29089" y="70799"/>
                    <a:pt x="69110" y="33885"/>
                  </a:cubicBezTo>
                  <a:cubicBezTo>
                    <a:pt x="94111" y="9938"/>
                    <a:pt x="126242" y="0"/>
                    <a:pt x="195351" y="0"/>
                  </a:cubicBezTo>
                  <a:lnTo>
                    <a:pt x="409715" y="0"/>
                  </a:lnTo>
                  <a:cubicBezTo>
                    <a:pt x="479870" y="0"/>
                    <a:pt x="510955" y="10033"/>
                    <a:pt x="535956" y="33885"/>
                  </a:cubicBezTo>
                  <a:cubicBezTo>
                    <a:pt x="573030" y="68811"/>
                    <a:pt x="590046" y="121626"/>
                    <a:pt x="592042" y="252339"/>
                  </a:cubicBezTo>
                  <a:lnTo>
                    <a:pt x="435856" y="252339"/>
                  </a:lnTo>
                  <a:cubicBezTo>
                    <a:pt x="432815" y="165545"/>
                    <a:pt x="423879" y="146614"/>
                    <a:pt x="415799" y="138569"/>
                  </a:cubicBezTo>
                  <a:cubicBezTo>
                    <a:pt x="408764" y="131565"/>
                    <a:pt x="399733" y="128631"/>
                    <a:pt x="367697" y="128631"/>
                  </a:cubicBezTo>
                  <a:lnTo>
                    <a:pt x="237463" y="128631"/>
                  </a:lnTo>
                  <a:cubicBezTo>
                    <a:pt x="205428" y="128631"/>
                    <a:pt x="196397" y="131659"/>
                    <a:pt x="189362" y="138569"/>
                  </a:cubicBezTo>
                  <a:cubicBezTo>
                    <a:pt x="180331" y="146520"/>
                    <a:pt x="167308" y="171508"/>
                    <a:pt x="167308" y="349073"/>
                  </a:cubicBezTo>
                  <a:cubicBezTo>
                    <a:pt x="167308" y="526638"/>
                    <a:pt x="180331" y="550585"/>
                    <a:pt x="189362" y="559576"/>
                  </a:cubicBezTo>
                  <a:cubicBezTo>
                    <a:pt x="196397" y="565539"/>
                    <a:pt x="205428" y="568568"/>
                    <a:pt x="237463" y="568568"/>
                  </a:cubicBezTo>
                  <a:lnTo>
                    <a:pt x="367697" y="568568"/>
                  </a:lnTo>
                  <a:cubicBezTo>
                    <a:pt x="399733" y="569609"/>
                    <a:pt x="408764" y="565634"/>
                    <a:pt x="415799" y="559576"/>
                  </a:cubicBezTo>
                  <a:cubicBezTo>
                    <a:pt x="423784" y="551626"/>
                    <a:pt x="432815" y="534589"/>
                    <a:pt x="435856" y="437855"/>
                  </a:cubicBezTo>
                  <a:lnTo>
                    <a:pt x="593183" y="437855"/>
                  </a:lnTo>
                  <a:cubicBezTo>
                    <a:pt x="589095" y="578601"/>
                    <a:pt x="573030" y="629429"/>
                    <a:pt x="535956" y="664355"/>
                  </a:cubicBezTo>
                  <a:close/>
                </a:path>
              </a:pathLst>
            </a:custGeom>
            <a:solidFill>
              <a:srgbClr val="FFFFFF"/>
            </a:solidFill>
            <a:ln w="950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D478247-2020-A248-9D77-BA9C60772665}"/>
                </a:ext>
              </a:extLst>
            </p:cNvPr>
            <p:cNvSpPr/>
            <p:nvPr/>
          </p:nvSpPr>
          <p:spPr>
            <a:xfrm>
              <a:off x="2943883" y="2449460"/>
              <a:ext cx="342601" cy="549732"/>
            </a:xfrm>
            <a:custGeom>
              <a:avLst/>
              <a:gdLst>
                <a:gd name="connsiteX0" fmla="*/ 0 w 342601"/>
                <a:gd name="connsiteY0" fmla="*/ 549733 h 549732"/>
                <a:gd name="connsiteX1" fmla="*/ 0 w 342601"/>
                <a:gd name="connsiteY1" fmla="*/ 1041 h 549732"/>
                <a:gd name="connsiteX2" fmla="*/ 153239 w 342601"/>
                <a:gd name="connsiteY2" fmla="*/ 1041 h 549732"/>
                <a:gd name="connsiteX3" fmla="*/ 153239 w 342601"/>
                <a:gd name="connsiteY3" fmla="*/ 84807 h 549732"/>
                <a:gd name="connsiteX4" fmla="*/ 283473 w 342601"/>
                <a:gd name="connsiteY4" fmla="*/ 0 h 549732"/>
                <a:gd name="connsiteX5" fmla="*/ 342601 w 342601"/>
                <a:gd name="connsiteY5" fmla="*/ 0 h 549732"/>
                <a:gd name="connsiteX6" fmla="*/ 342601 w 342601"/>
                <a:gd name="connsiteY6" fmla="*/ 150684 h 549732"/>
                <a:gd name="connsiteX7" fmla="*/ 271495 w 342601"/>
                <a:gd name="connsiteY7" fmla="*/ 150684 h 549732"/>
                <a:gd name="connsiteX8" fmla="*/ 153239 w 342601"/>
                <a:gd name="connsiteY8" fmla="*/ 172643 h 549732"/>
                <a:gd name="connsiteX9" fmla="*/ 153239 w 342601"/>
                <a:gd name="connsiteY9" fmla="*/ 549733 h 549732"/>
                <a:gd name="connsiteX10" fmla="*/ 0 w 342601"/>
                <a:gd name="connsiteY10" fmla="*/ 549733 h 5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01" h="549732">
                  <a:moveTo>
                    <a:pt x="0" y="549733"/>
                  </a:moveTo>
                  <a:lnTo>
                    <a:pt x="0" y="1041"/>
                  </a:lnTo>
                  <a:lnTo>
                    <a:pt x="153239" y="1041"/>
                  </a:lnTo>
                  <a:lnTo>
                    <a:pt x="153239" y="84807"/>
                  </a:lnTo>
                  <a:cubicBezTo>
                    <a:pt x="210371" y="25934"/>
                    <a:pt x="239365" y="0"/>
                    <a:pt x="283473" y="0"/>
                  </a:cubicBezTo>
                  <a:lnTo>
                    <a:pt x="342601" y="0"/>
                  </a:lnTo>
                  <a:lnTo>
                    <a:pt x="342601" y="150684"/>
                  </a:lnTo>
                  <a:lnTo>
                    <a:pt x="271495" y="150684"/>
                  </a:lnTo>
                  <a:cubicBezTo>
                    <a:pt x="229383" y="150684"/>
                    <a:pt x="197347" y="154660"/>
                    <a:pt x="153239" y="172643"/>
                  </a:cubicBezTo>
                  <a:lnTo>
                    <a:pt x="153239" y="549733"/>
                  </a:lnTo>
                  <a:lnTo>
                    <a:pt x="0" y="549733"/>
                  </a:lnTo>
                  <a:close/>
                </a:path>
              </a:pathLst>
            </a:custGeom>
            <a:solidFill>
              <a:srgbClr val="FFFFFF"/>
            </a:solidFill>
            <a:ln w="950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C45A4FC-7512-B249-B9CD-2623061124D4}"/>
                </a:ext>
              </a:extLst>
            </p:cNvPr>
            <p:cNvSpPr/>
            <p:nvPr/>
          </p:nvSpPr>
          <p:spPr>
            <a:xfrm>
              <a:off x="3362819" y="2450596"/>
              <a:ext cx="496885" cy="549637"/>
            </a:xfrm>
            <a:custGeom>
              <a:avLst/>
              <a:gdLst>
                <a:gd name="connsiteX0" fmla="*/ 55991 w 496885"/>
                <a:gd name="connsiteY0" fmla="*/ 30856 h 549637"/>
                <a:gd name="connsiteX1" fmla="*/ 154190 w 496885"/>
                <a:gd name="connsiteY1" fmla="*/ 0 h 549637"/>
                <a:gd name="connsiteX2" fmla="*/ 354579 w 496885"/>
                <a:gd name="connsiteY2" fmla="*/ 0 h 549637"/>
                <a:gd name="connsiteX3" fmla="*/ 463804 w 496885"/>
                <a:gd name="connsiteY3" fmla="*/ 30856 h 549637"/>
                <a:gd name="connsiteX4" fmla="*/ 496886 w 496885"/>
                <a:gd name="connsiteY4" fmla="*/ 177471 h 549637"/>
                <a:gd name="connsiteX5" fmla="*/ 496886 w 496885"/>
                <a:gd name="connsiteY5" fmla="*/ 548597 h 549637"/>
                <a:gd name="connsiteX6" fmla="*/ 343552 w 496885"/>
                <a:gd name="connsiteY6" fmla="*/ 548597 h 549637"/>
                <a:gd name="connsiteX7" fmla="*/ 343552 w 496885"/>
                <a:gd name="connsiteY7" fmla="*/ 485749 h 549637"/>
                <a:gd name="connsiteX8" fmla="*/ 204287 w 496885"/>
                <a:gd name="connsiteY8" fmla="*/ 549638 h 549637"/>
                <a:gd name="connsiteX9" fmla="*/ 129188 w 496885"/>
                <a:gd name="connsiteY9" fmla="*/ 549638 h 549637"/>
                <a:gd name="connsiteX10" fmla="*/ 32036 w 496885"/>
                <a:gd name="connsiteY10" fmla="*/ 521716 h 549637"/>
                <a:gd name="connsiteX11" fmla="*/ 0 w 496885"/>
                <a:gd name="connsiteY11" fmla="*/ 399048 h 549637"/>
                <a:gd name="connsiteX12" fmla="*/ 34032 w 496885"/>
                <a:gd name="connsiteY12" fmla="*/ 265401 h 549637"/>
                <a:gd name="connsiteX13" fmla="*/ 190313 w 496885"/>
                <a:gd name="connsiteY13" fmla="*/ 228487 h 549637"/>
                <a:gd name="connsiteX14" fmla="*/ 343647 w 496885"/>
                <a:gd name="connsiteY14" fmla="*/ 244483 h 549637"/>
                <a:gd name="connsiteX15" fmla="*/ 343647 w 496885"/>
                <a:gd name="connsiteY15" fmla="*/ 195643 h 549637"/>
                <a:gd name="connsiteX16" fmla="*/ 333665 w 496885"/>
                <a:gd name="connsiteY16" fmla="*/ 122762 h 549637"/>
                <a:gd name="connsiteX17" fmla="*/ 293549 w 496885"/>
                <a:gd name="connsiteY17" fmla="*/ 114812 h 549637"/>
                <a:gd name="connsiteX18" fmla="*/ 215409 w 496885"/>
                <a:gd name="connsiteY18" fmla="*/ 114812 h 549637"/>
                <a:gd name="connsiteX19" fmla="*/ 177385 w 496885"/>
                <a:gd name="connsiteY19" fmla="*/ 122762 h 549637"/>
                <a:gd name="connsiteX20" fmla="*/ 166357 w 496885"/>
                <a:gd name="connsiteY20" fmla="*/ 174631 h 549637"/>
                <a:gd name="connsiteX21" fmla="*/ 21864 w 496885"/>
                <a:gd name="connsiteY21" fmla="*/ 174631 h 549637"/>
                <a:gd name="connsiteX22" fmla="*/ 55991 w 496885"/>
                <a:gd name="connsiteY22" fmla="*/ 30856 h 549637"/>
                <a:gd name="connsiteX23" fmla="*/ 343457 w 496885"/>
                <a:gd name="connsiteY23" fmla="*/ 411921 h 549637"/>
                <a:gd name="connsiteX24" fmla="*/ 343457 w 496885"/>
                <a:gd name="connsiteY24" fmla="*/ 320109 h 549637"/>
                <a:gd name="connsiteX25" fmla="*/ 242216 w 496885"/>
                <a:gd name="connsiteY25" fmla="*/ 320109 h 549637"/>
                <a:gd name="connsiteX26" fmla="*/ 160083 w 496885"/>
                <a:gd name="connsiteY26" fmla="*/ 334118 h 549637"/>
                <a:gd name="connsiteX27" fmla="*/ 148106 w 496885"/>
                <a:gd name="connsiteY27" fmla="*/ 380970 h 549637"/>
                <a:gd name="connsiteX28" fmla="*/ 158087 w 496885"/>
                <a:gd name="connsiteY28" fmla="*/ 431892 h 549637"/>
                <a:gd name="connsiteX29" fmla="*/ 197157 w 496885"/>
                <a:gd name="connsiteY29" fmla="*/ 440884 h 549637"/>
                <a:gd name="connsiteX30" fmla="*/ 240220 w 496885"/>
                <a:gd name="connsiteY30" fmla="*/ 440884 h 549637"/>
                <a:gd name="connsiteX31" fmla="*/ 343457 w 496885"/>
                <a:gd name="connsiteY31" fmla="*/ 411921 h 54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6885" h="549637">
                  <a:moveTo>
                    <a:pt x="55991" y="30856"/>
                  </a:moveTo>
                  <a:cubicBezTo>
                    <a:pt x="78045" y="8897"/>
                    <a:pt x="103047" y="0"/>
                    <a:pt x="154190" y="0"/>
                  </a:cubicBezTo>
                  <a:lnTo>
                    <a:pt x="354579" y="0"/>
                  </a:lnTo>
                  <a:cubicBezTo>
                    <a:pt x="410665" y="0"/>
                    <a:pt x="443746" y="9938"/>
                    <a:pt x="463804" y="30856"/>
                  </a:cubicBezTo>
                  <a:cubicBezTo>
                    <a:pt x="488901" y="55749"/>
                    <a:pt x="496886" y="84713"/>
                    <a:pt x="496886" y="177471"/>
                  </a:cubicBezTo>
                  <a:lnTo>
                    <a:pt x="496886" y="548597"/>
                  </a:lnTo>
                  <a:lnTo>
                    <a:pt x="343552" y="548597"/>
                  </a:lnTo>
                  <a:lnTo>
                    <a:pt x="343552" y="485749"/>
                  </a:lnTo>
                  <a:cubicBezTo>
                    <a:pt x="277389" y="539605"/>
                    <a:pt x="253339" y="549638"/>
                    <a:pt x="204287" y="549638"/>
                  </a:cubicBezTo>
                  <a:lnTo>
                    <a:pt x="129188" y="549638"/>
                  </a:lnTo>
                  <a:cubicBezTo>
                    <a:pt x="80042" y="549638"/>
                    <a:pt x="53995" y="543675"/>
                    <a:pt x="32036" y="521716"/>
                  </a:cubicBezTo>
                  <a:cubicBezTo>
                    <a:pt x="13023" y="502786"/>
                    <a:pt x="0" y="470794"/>
                    <a:pt x="0" y="399048"/>
                  </a:cubicBezTo>
                  <a:cubicBezTo>
                    <a:pt x="0" y="331184"/>
                    <a:pt x="9981" y="289348"/>
                    <a:pt x="34032" y="265401"/>
                  </a:cubicBezTo>
                  <a:cubicBezTo>
                    <a:pt x="59128" y="240413"/>
                    <a:pt x="91164" y="228487"/>
                    <a:pt x="190313" y="228487"/>
                  </a:cubicBezTo>
                  <a:cubicBezTo>
                    <a:pt x="243452" y="228487"/>
                    <a:pt x="298493" y="234450"/>
                    <a:pt x="343647" y="244483"/>
                  </a:cubicBezTo>
                  <a:lnTo>
                    <a:pt x="343647" y="195643"/>
                  </a:lnTo>
                  <a:cubicBezTo>
                    <a:pt x="343647" y="141787"/>
                    <a:pt x="340605" y="130808"/>
                    <a:pt x="333665" y="122762"/>
                  </a:cubicBezTo>
                  <a:cubicBezTo>
                    <a:pt x="326631" y="116799"/>
                    <a:pt x="316649" y="114812"/>
                    <a:pt x="293549" y="114812"/>
                  </a:cubicBezTo>
                  <a:lnTo>
                    <a:pt x="215409" y="114812"/>
                  </a:lnTo>
                  <a:cubicBezTo>
                    <a:pt x="194401" y="114812"/>
                    <a:pt x="183373" y="116799"/>
                    <a:pt x="177385" y="122762"/>
                  </a:cubicBezTo>
                  <a:cubicBezTo>
                    <a:pt x="169399" y="130713"/>
                    <a:pt x="168354" y="141692"/>
                    <a:pt x="166357" y="174631"/>
                  </a:cubicBezTo>
                  <a:lnTo>
                    <a:pt x="21864" y="174631"/>
                  </a:lnTo>
                  <a:cubicBezTo>
                    <a:pt x="22910" y="84713"/>
                    <a:pt x="32891" y="52815"/>
                    <a:pt x="55991" y="30856"/>
                  </a:cubicBezTo>
                  <a:close/>
                  <a:moveTo>
                    <a:pt x="343457" y="411921"/>
                  </a:moveTo>
                  <a:lnTo>
                    <a:pt x="343457" y="320109"/>
                  </a:lnTo>
                  <a:lnTo>
                    <a:pt x="242216" y="320109"/>
                  </a:lnTo>
                  <a:cubicBezTo>
                    <a:pt x="184134" y="320109"/>
                    <a:pt x="170065" y="324085"/>
                    <a:pt x="160083" y="334118"/>
                  </a:cubicBezTo>
                  <a:cubicBezTo>
                    <a:pt x="150102" y="344056"/>
                    <a:pt x="148106" y="356077"/>
                    <a:pt x="148106" y="380970"/>
                  </a:cubicBezTo>
                  <a:cubicBezTo>
                    <a:pt x="148106" y="408892"/>
                    <a:pt x="150102" y="423847"/>
                    <a:pt x="158087" y="431892"/>
                  </a:cubicBezTo>
                  <a:cubicBezTo>
                    <a:pt x="166072" y="439843"/>
                    <a:pt x="177099" y="440884"/>
                    <a:pt x="197157" y="440884"/>
                  </a:cubicBezTo>
                  <a:lnTo>
                    <a:pt x="240220" y="440884"/>
                  </a:lnTo>
                  <a:cubicBezTo>
                    <a:pt x="272351" y="440884"/>
                    <a:pt x="293359" y="437855"/>
                    <a:pt x="343457" y="411921"/>
                  </a:cubicBezTo>
                  <a:close/>
                </a:path>
              </a:pathLst>
            </a:custGeom>
            <a:solidFill>
              <a:srgbClr val="FFFFFF"/>
            </a:solidFill>
            <a:ln w="9506"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A1AE5816-FCC0-6F41-9A53-E98B993DF664}"/>
                </a:ext>
              </a:extLst>
            </p:cNvPr>
            <p:cNvSpPr/>
            <p:nvPr/>
          </p:nvSpPr>
          <p:spPr>
            <a:xfrm>
              <a:off x="3943644" y="2448514"/>
              <a:ext cx="782640" cy="552666"/>
            </a:xfrm>
            <a:custGeom>
              <a:avLst/>
              <a:gdLst>
                <a:gd name="connsiteX0" fmla="*/ 154380 w 782640"/>
                <a:gd name="connsiteY0" fmla="*/ 1988 h 552666"/>
                <a:gd name="connsiteX1" fmla="*/ 219497 w 782640"/>
                <a:gd name="connsiteY1" fmla="*/ 382106 h 552666"/>
                <a:gd name="connsiteX2" fmla="*/ 229478 w 782640"/>
                <a:gd name="connsiteY2" fmla="*/ 382106 h 552666"/>
                <a:gd name="connsiteX3" fmla="*/ 308664 w 782640"/>
                <a:gd name="connsiteY3" fmla="*/ 36914 h 552666"/>
                <a:gd name="connsiteX4" fmla="*/ 360758 w 782640"/>
                <a:gd name="connsiteY4" fmla="*/ 0 h 552666"/>
                <a:gd name="connsiteX5" fmla="*/ 432910 w 782640"/>
                <a:gd name="connsiteY5" fmla="*/ 0 h 552666"/>
                <a:gd name="connsiteX6" fmla="*/ 484053 w 782640"/>
                <a:gd name="connsiteY6" fmla="*/ 36914 h 552666"/>
                <a:gd name="connsiteX7" fmla="*/ 565235 w 782640"/>
                <a:gd name="connsiteY7" fmla="*/ 382106 h 552666"/>
                <a:gd name="connsiteX8" fmla="*/ 575217 w 782640"/>
                <a:gd name="connsiteY8" fmla="*/ 382106 h 552666"/>
                <a:gd name="connsiteX9" fmla="*/ 638337 w 782640"/>
                <a:gd name="connsiteY9" fmla="*/ 1988 h 552666"/>
                <a:gd name="connsiteX10" fmla="*/ 782641 w 782640"/>
                <a:gd name="connsiteY10" fmla="*/ 1988 h 552666"/>
                <a:gd name="connsiteX11" fmla="*/ 668472 w 782640"/>
                <a:gd name="connsiteY11" fmla="*/ 515753 h 552666"/>
                <a:gd name="connsiteX12" fmla="*/ 617329 w 782640"/>
                <a:gd name="connsiteY12" fmla="*/ 552667 h 552666"/>
                <a:gd name="connsiteX13" fmla="*/ 516183 w 782640"/>
                <a:gd name="connsiteY13" fmla="*/ 552667 h 552666"/>
                <a:gd name="connsiteX14" fmla="*/ 464090 w 782640"/>
                <a:gd name="connsiteY14" fmla="*/ 515753 h 552666"/>
                <a:gd name="connsiteX15" fmla="*/ 395931 w 782640"/>
                <a:gd name="connsiteY15" fmla="*/ 218454 h 552666"/>
                <a:gd name="connsiteX16" fmla="*/ 386900 w 782640"/>
                <a:gd name="connsiteY16" fmla="*/ 218454 h 552666"/>
                <a:gd name="connsiteX17" fmla="*/ 318741 w 782640"/>
                <a:gd name="connsiteY17" fmla="*/ 515753 h 552666"/>
                <a:gd name="connsiteX18" fmla="*/ 266647 w 782640"/>
                <a:gd name="connsiteY18" fmla="*/ 552667 h 552666"/>
                <a:gd name="connsiteX19" fmla="*/ 165407 w 782640"/>
                <a:gd name="connsiteY19" fmla="*/ 552667 h 552666"/>
                <a:gd name="connsiteX20" fmla="*/ 114264 w 782640"/>
                <a:gd name="connsiteY20" fmla="*/ 515753 h 552666"/>
                <a:gd name="connsiteX21" fmla="*/ 0 w 782640"/>
                <a:gd name="connsiteY21" fmla="*/ 1988 h 552666"/>
                <a:gd name="connsiteX22" fmla="*/ 154380 w 782640"/>
                <a:gd name="connsiteY22" fmla="*/ 1988 h 55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2640" h="552666">
                  <a:moveTo>
                    <a:pt x="154380" y="1988"/>
                  </a:moveTo>
                  <a:lnTo>
                    <a:pt x="219497" y="382106"/>
                  </a:lnTo>
                  <a:lnTo>
                    <a:pt x="229478" y="382106"/>
                  </a:lnTo>
                  <a:lnTo>
                    <a:pt x="308664" y="36914"/>
                  </a:lnTo>
                  <a:cubicBezTo>
                    <a:pt x="314653" y="7004"/>
                    <a:pt x="329673" y="0"/>
                    <a:pt x="360758" y="0"/>
                  </a:cubicBezTo>
                  <a:lnTo>
                    <a:pt x="432910" y="0"/>
                  </a:lnTo>
                  <a:cubicBezTo>
                    <a:pt x="462949" y="0"/>
                    <a:pt x="477018" y="7004"/>
                    <a:pt x="484053" y="36914"/>
                  </a:cubicBezTo>
                  <a:lnTo>
                    <a:pt x="565235" y="382106"/>
                  </a:lnTo>
                  <a:lnTo>
                    <a:pt x="575217" y="382106"/>
                  </a:lnTo>
                  <a:lnTo>
                    <a:pt x="638337" y="1988"/>
                  </a:lnTo>
                  <a:lnTo>
                    <a:pt x="782641" y="1988"/>
                  </a:lnTo>
                  <a:lnTo>
                    <a:pt x="668472" y="515753"/>
                  </a:lnTo>
                  <a:cubicBezTo>
                    <a:pt x="660391" y="545663"/>
                    <a:pt x="647368" y="552667"/>
                    <a:pt x="617329" y="552667"/>
                  </a:cubicBezTo>
                  <a:lnTo>
                    <a:pt x="516183" y="552667"/>
                  </a:lnTo>
                  <a:cubicBezTo>
                    <a:pt x="485098" y="552667"/>
                    <a:pt x="471124" y="543675"/>
                    <a:pt x="464090" y="515753"/>
                  </a:cubicBezTo>
                  <a:lnTo>
                    <a:pt x="395931" y="218454"/>
                  </a:lnTo>
                  <a:lnTo>
                    <a:pt x="386900" y="218454"/>
                  </a:lnTo>
                  <a:lnTo>
                    <a:pt x="318741" y="515753"/>
                  </a:lnTo>
                  <a:cubicBezTo>
                    <a:pt x="311706" y="544716"/>
                    <a:pt x="296687" y="552667"/>
                    <a:pt x="266647" y="552667"/>
                  </a:cubicBezTo>
                  <a:lnTo>
                    <a:pt x="165407" y="552667"/>
                  </a:lnTo>
                  <a:cubicBezTo>
                    <a:pt x="135367" y="552667"/>
                    <a:pt x="122344" y="545663"/>
                    <a:pt x="114264" y="515753"/>
                  </a:cubicBezTo>
                  <a:lnTo>
                    <a:pt x="0" y="1988"/>
                  </a:lnTo>
                  <a:lnTo>
                    <a:pt x="154380" y="1988"/>
                  </a:lnTo>
                  <a:close/>
                </a:path>
              </a:pathLst>
            </a:custGeom>
            <a:solidFill>
              <a:srgbClr val="FFFFFF"/>
            </a:solidFill>
            <a:ln w="9506"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3951F0-C717-0A4C-AA7A-BB0A6AA14B10}"/>
                </a:ext>
              </a:extLst>
            </p:cNvPr>
            <p:cNvSpPr/>
            <p:nvPr/>
          </p:nvSpPr>
          <p:spPr>
            <a:xfrm>
              <a:off x="4784367" y="2262998"/>
              <a:ext cx="349540" cy="736195"/>
            </a:xfrm>
            <a:custGeom>
              <a:avLst/>
              <a:gdLst>
                <a:gd name="connsiteX0" fmla="*/ 83179 w 349540"/>
                <a:gd name="connsiteY0" fmla="*/ 736195 h 736195"/>
                <a:gd name="connsiteX1" fmla="*/ 83179 w 349540"/>
                <a:gd name="connsiteY1" fmla="*/ 307237 h 736195"/>
                <a:gd name="connsiteX2" fmla="*/ 0 w 349540"/>
                <a:gd name="connsiteY2" fmla="*/ 307237 h 736195"/>
                <a:gd name="connsiteX3" fmla="*/ 0 w 349540"/>
                <a:gd name="connsiteY3" fmla="*/ 187504 h 736195"/>
                <a:gd name="connsiteX4" fmla="*/ 83179 w 349540"/>
                <a:gd name="connsiteY4" fmla="*/ 187504 h 736195"/>
                <a:gd name="connsiteX5" fmla="*/ 83179 w 349540"/>
                <a:gd name="connsiteY5" fmla="*/ 161569 h 736195"/>
                <a:gd name="connsiteX6" fmla="*/ 115214 w 349540"/>
                <a:gd name="connsiteY6" fmla="*/ 33885 h 736195"/>
                <a:gd name="connsiteX7" fmla="*/ 223394 w 349540"/>
                <a:gd name="connsiteY7" fmla="*/ 0 h 736195"/>
                <a:gd name="connsiteX8" fmla="*/ 340605 w 349540"/>
                <a:gd name="connsiteY8" fmla="*/ 0 h 736195"/>
                <a:gd name="connsiteX9" fmla="*/ 340605 w 349540"/>
                <a:gd name="connsiteY9" fmla="*/ 115663 h 736195"/>
                <a:gd name="connsiteX10" fmla="*/ 275488 w 349540"/>
                <a:gd name="connsiteY10" fmla="*/ 115663 h 736195"/>
                <a:gd name="connsiteX11" fmla="*/ 243357 w 349540"/>
                <a:gd name="connsiteY11" fmla="*/ 122668 h 736195"/>
                <a:gd name="connsiteX12" fmla="*/ 236323 w 349540"/>
                <a:gd name="connsiteY12" fmla="*/ 166586 h 736195"/>
                <a:gd name="connsiteX13" fmla="*/ 236323 w 349540"/>
                <a:gd name="connsiteY13" fmla="*/ 188545 h 736195"/>
                <a:gd name="connsiteX14" fmla="*/ 349541 w 349540"/>
                <a:gd name="connsiteY14" fmla="*/ 188545 h 736195"/>
                <a:gd name="connsiteX15" fmla="*/ 349541 w 349540"/>
                <a:gd name="connsiteY15" fmla="*/ 307237 h 736195"/>
                <a:gd name="connsiteX16" fmla="*/ 237273 w 349540"/>
                <a:gd name="connsiteY16" fmla="*/ 307237 h 736195"/>
                <a:gd name="connsiteX17" fmla="*/ 237273 w 349540"/>
                <a:gd name="connsiteY17" fmla="*/ 736195 h 736195"/>
                <a:gd name="connsiteX18" fmla="*/ 83179 w 349540"/>
                <a:gd name="connsiteY18" fmla="*/ 736195 h 73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540" h="736195">
                  <a:moveTo>
                    <a:pt x="83179" y="736195"/>
                  </a:moveTo>
                  <a:lnTo>
                    <a:pt x="83179" y="307237"/>
                  </a:lnTo>
                  <a:lnTo>
                    <a:pt x="0" y="307237"/>
                  </a:lnTo>
                  <a:lnTo>
                    <a:pt x="0" y="187504"/>
                  </a:lnTo>
                  <a:lnTo>
                    <a:pt x="83179" y="187504"/>
                  </a:lnTo>
                  <a:lnTo>
                    <a:pt x="83179" y="161569"/>
                  </a:lnTo>
                  <a:cubicBezTo>
                    <a:pt x="83179" y="92758"/>
                    <a:pt x="92210" y="56791"/>
                    <a:pt x="115214" y="33885"/>
                  </a:cubicBezTo>
                  <a:cubicBezTo>
                    <a:pt x="138219" y="10980"/>
                    <a:pt x="164361" y="0"/>
                    <a:pt x="223394" y="0"/>
                  </a:cubicBezTo>
                  <a:lnTo>
                    <a:pt x="340605" y="0"/>
                  </a:lnTo>
                  <a:lnTo>
                    <a:pt x="340605" y="115663"/>
                  </a:lnTo>
                  <a:lnTo>
                    <a:pt x="275488" y="115663"/>
                  </a:lnTo>
                  <a:cubicBezTo>
                    <a:pt x="255430" y="115663"/>
                    <a:pt x="249441" y="117651"/>
                    <a:pt x="243357" y="122668"/>
                  </a:cubicBezTo>
                  <a:cubicBezTo>
                    <a:pt x="238414" y="128631"/>
                    <a:pt x="236323" y="139610"/>
                    <a:pt x="236323" y="166586"/>
                  </a:cubicBezTo>
                  <a:lnTo>
                    <a:pt x="236323" y="188545"/>
                  </a:lnTo>
                  <a:lnTo>
                    <a:pt x="349541" y="188545"/>
                  </a:lnTo>
                  <a:lnTo>
                    <a:pt x="349541" y="307237"/>
                  </a:lnTo>
                  <a:lnTo>
                    <a:pt x="237273" y="307237"/>
                  </a:lnTo>
                  <a:lnTo>
                    <a:pt x="237273" y="736195"/>
                  </a:lnTo>
                  <a:lnTo>
                    <a:pt x="83179" y="736195"/>
                  </a:lnTo>
                  <a:close/>
                </a:path>
              </a:pathLst>
            </a:custGeom>
            <a:solidFill>
              <a:srgbClr val="FFFFFF"/>
            </a:solidFill>
            <a:ln w="9506"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97F44710-F071-2C41-9171-3048AFE3AC03}"/>
                </a:ext>
              </a:extLst>
            </p:cNvPr>
            <p:cNvSpPr/>
            <p:nvPr/>
          </p:nvSpPr>
          <p:spPr>
            <a:xfrm>
              <a:off x="5199119" y="2450596"/>
              <a:ext cx="506011" cy="548596"/>
            </a:xfrm>
            <a:custGeom>
              <a:avLst/>
              <a:gdLst>
                <a:gd name="connsiteX0" fmla="*/ 50097 w 506011"/>
                <a:gd name="connsiteY0" fmla="*/ 514712 h 548596"/>
                <a:gd name="connsiteX1" fmla="*/ 0 w 506011"/>
                <a:gd name="connsiteY1" fmla="*/ 274298 h 548596"/>
                <a:gd name="connsiteX2" fmla="*/ 50097 w 506011"/>
                <a:gd name="connsiteY2" fmla="*/ 32939 h 548596"/>
                <a:gd name="connsiteX3" fmla="*/ 159323 w 506011"/>
                <a:gd name="connsiteY3" fmla="*/ 0 h 548596"/>
                <a:gd name="connsiteX4" fmla="*/ 346689 w 506011"/>
                <a:gd name="connsiteY4" fmla="*/ 0 h 548596"/>
                <a:gd name="connsiteX5" fmla="*/ 455914 w 506011"/>
                <a:gd name="connsiteY5" fmla="*/ 32939 h 548596"/>
                <a:gd name="connsiteX6" fmla="*/ 506012 w 506011"/>
                <a:gd name="connsiteY6" fmla="*/ 274298 h 548596"/>
                <a:gd name="connsiteX7" fmla="*/ 455914 w 506011"/>
                <a:gd name="connsiteY7" fmla="*/ 514712 h 548596"/>
                <a:gd name="connsiteX8" fmla="*/ 346689 w 506011"/>
                <a:gd name="connsiteY8" fmla="*/ 548597 h 548596"/>
                <a:gd name="connsiteX9" fmla="*/ 159323 w 506011"/>
                <a:gd name="connsiteY9" fmla="*/ 548597 h 548596"/>
                <a:gd name="connsiteX10" fmla="*/ 50097 w 506011"/>
                <a:gd name="connsiteY10" fmla="*/ 514712 h 548596"/>
                <a:gd name="connsiteX11" fmla="*/ 165407 w 506011"/>
                <a:gd name="connsiteY11" fmla="*/ 417884 h 548596"/>
                <a:gd name="connsiteX12" fmla="*/ 205523 w 506011"/>
                <a:gd name="connsiteY12" fmla="*/ 427917 h 548596"/>
                <a:gd name="connsiteX13" fmla="*/ 300679 w 506011"/>
                <a:gd name="connsiteY13" fmla="*/ 427917 h 548596"/>
                <a:gd name="connsiteX14" fmla="*/ 340795 w 506011"/>
                <a:gd name="connsiteY14" fmla="*/ 417884 h 548596"/>
                <a:gd name="connsiteX15" fmla="*/ 353819 w 506011"/>
                <a:gd name="connsiteY15" fmla="*/ 274204 h 548596"/>
                <a:gd name="connsiteX16" fmla="*/ 340795 w 506011"/>
                <a:gd name="connsiteY16" fmla="*/ 129577 h 548596"/>
                <a:gd name="connsiteX17" fmla="*/ 300679 w 506011"/>
                <a:gd name="connsiteY17" fmla="*/ 120585 h 548596"/>
                <a:gd name="connsiteX18" fmla="*/ 205523 w 506011"/>
                <a:gd name="connsiteY18" fmla="*/ 120585 h 548596"/>
                <a:gd name="connsiteX19" fmla="*/ 165407 w 506011"/>
                <a:gd name="connsiteY19" fmla="*/ 129577 h 548596"/>
                <a:gd name="connsiteX20" fmla="*/ 152383 w 506011"/>
                <a:gd name="connsiteY20" fmla="*/ 274204 h 548596"/>
                <a:gd name="connsiteX21" fmla="*/ 165407 w 506011"/>
                <a:gd name="connsiteY21" fmla="*/ 417884 h 54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6011" h="548596">
                  <a:moveTo>
                    <a:pt x="50097" y="514712"/>
                  </a:moveTo>
                  <a:cubicBezTo>
                    <a:pt x="14069" y="478744"/>
                    <a:pt x="0" y="428958"/>
                    <a:pt x="0" y="274298"/>
                  </a:cubicBezTo>
                  <a:cubicBezTo>
                    <a:pt x="0" y="118692"/>
                    <a:pt x="13974" y="69758"/>
                    <a:pt x="50097" y="32939"/>
                  </a:cubicBezTo>
                  <a:cubicBezTo>
                    <a:pt x="73102" y="8992"/>
                    <a:pt x="103237" y="0"/>
                    <a:pt x="159323" y="0"/>
                  </a:cubicBezTo>
                  <a:lnTo>
                    <a:pt x="346689" y="0"/>
                  </a:lnTo>
                  <a:cubicBezTo>
                    <a:pt x="402775" y="0"/>
                    <a:pt x="431864" y="8992"/>
                    <a:pt x="455914" y="32939"/>
                  </a:cubicBezTo>
                  <a:cubicBezTo>
                    <a:pt x="491943" y="69852"/>
                    <a:pt x="506012" y="118692"/>
                    <a:pt x="506012" y="274298"/>
                  </a:cubicBezTo>
                  <a:cubicBezTo>
                    <a:pt x="506012" y="429905"/>
                    <a:pt x="492038" y="478839"/>
                    <a:pt x="455914" y="514712"/>
                  </a:cubicBezTo>
                  <a:cubicBezTo>
                    <a:pt x="431864" y="539605"/>
                    <a:pt x="402775" y="548597"/>
                    <a:pt x="346689" y="548597"/>
                  </a:cubicBezTo>
                  <a:lnTo>
                    <a:pt x="159323" y="548597"/>
                  </a:lnTo>
                  <a:cubicBezTo>
                    <a:pt x="103237" y="548597"/>
                    <a:pt x="74148" y="539605"/>
                    <a:pt x="50097" y="514712"/>
                  </a:cubicBezTo>
                  <a:close/>
                  <a:moveTo>
                    <a:pt x="165407" y="417884"/>
                  </a:moveTo>
                  <a:cubicBezTo>
                    <a:pt x="171396" y="425835"/>
                    <a:pt x="179381" y="427917"/>
                    <a:pt x="205523" y="427917"/>
                  </a:cubicBezTo>
                  <a:lnTo>
                    <a:pt x="300679" y="427917"/>
                  </a:lnTo>
                  <a:cubicBezTo>
                    <a:pt x="326726" y="427917"/>
                    <a:pt x="334711" y="424888"/>
                    <a:pt x="340795" y="417884"/>
                  </a:cubicBezTo>
                  <a:cubicBezTo>
                    <a:pt x="348780" y="409933"/>
                    <a:pt x="353819" y="391950"/>
                    <a:pt x="353819" y="274204"/>
                  </a:cubicBezTo>
                  <a:cubicBezTo>
                    <a:pt x="353819" y="156458"/>
                    <a:pt x="348780" y="138569"/>
                    <a:pt x="340795" y="129577"/>
                  </a:cubicBezTo>
                  <a:cubicBezTo>
                    <a:pt x="334806" y="122573"/>
                    <a:pt x="326726" y="120585"/>
                    <a:pt x="300679" y="120585"/>
                  </a:cubicBezTo>
                  <a:lnTo>
                    <a:pt x="205523" y="120585"/>
                  </a:lnTo>
                  <a:cubicBezTo>
                    <a:pt x="179476" y="120585"/>
                    <a:pt x="171491" y="122573"/>
                    <a:pt x="165407" y="129577"/>
                  </a:cubicBezTo>
                  <a:cubicBezTo>
                    <a:pt x="157422" y="138569"/>
                    <a:pt x="152383" y="156553"/>
                    <a:pt x="152383" y="274204"/>
                  </a:cubicBezTo>
                  <a:cubicBezTo>
                    <a:pt x="152383" y="391950"/>
                    <a:pt x="157326" y="409933"/>
                    <a:pt x="165407" y="417884"/>
                  </a:cubicBezTo>
                  <a:close/>
                </a:path>
              </a:pathLst>
            </a:custGeom>
            <a:solidFill>
              <a:srgbClr val="FFFFFF"/>
            </a:solidFill>
            <a:ln w="9506"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553A2C1A-48D1-8243-9B47-66F690E501B4}"/>
                </a:ext>
              </a:extLst>
            </p:cNvPr>
            <p:cNvSpPr/>
            <p:nvPr/>
          </p:nvSpPr>
          <p:spPr>
            <a:xfrm>
              <a:off x="5820346" y="2449460"/>
              <a:ext cx="342696" cy="549732"/>
            </a:xfrm>
            <a:custGeom>
              <a:avLst/>
              <a:gdLst>
                <a:gd name="connsiteX0" fmla="*/ 0 w 342696"/>
                <a:gd name="connsiteY0" fmla="*/ 549733 h 549732"/>
                <a:gd name="connsiteX1" fmla="*/ 0 w 342696"/>
                <a:gd name="connsiteY1" fmla="*/ 1041 h 549732"/>
                <a:gd name="connsiteX2" fmla="*/ 153334 w 342696"/>
                <a:gd name="connsiteY2" fmla="*/ 1041 h 549732"/>
                <a:gd name="connsiteX3" fmla="*/ 153334 w 342696"/>
                <a:gd name="connsiteY3" fmla="*/ 84807 h 549732"/>
                <a:gd name="connsiteX4" fmla="*/ 283568 w 342696"/>
                <a:gd name="connsiteY4" fmla="*/ 0 h 549732"/>
                <a:gd name="connsiteX5" fmla="*/ 342696 w 342696"/>
                <a:gd name="connsiteY5" fmla="*/ 0 h 549732"/>
                <a:gd name="connsiteX6" fmla="*/ 342696 w 342696"/>
                <a:gd name="connsiteY6" fmla="*/ 150684 h 549732"/>
                <a:gd name="connsiteX7" fmla="*/ 271590 w 342696"/>
                <a:gd name="connsiteY7" fmla="*/ 150684 h 549732"/>
                <a:gd name="connsiteX8" fmla="*/ 153334 w 342696"/>
                <a:gd name="connsiteY8" fmla="*/ 172643 h 549732"/>
                <a:gd name="connsiteX9" fmla="*/ 153334 w 342696"/>
                <a:gd name="connsiteY9" fmla="*/ 549733 h 549732"/>
                <a:gd name="connsiteX10" fmla="*/ 0 w 342696"/>
                <a:gd name="connsiteY10" fmla="*/ 549733 h 5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96" h="549732">
                  <a:moveTo>
                    <a:pt x="0" y="549733"/>
                  </a:moveTo>
                  <a:lnTo>
                    <a:pt x="0" y="1041"/>
                  </a:lnTo>
                  <a:lnTo>
                    <a:pt x="153334" y="1041"/>
                  </a:lnTo>
                  <a:lnTo>
                    <a:pt x="153334" y="84807"/>
                  </a:lnTo>
                  <a:cubicBezTo>
                    <a:pt x="210466" y="25934"/>
                    <a:pt x="239460" y="0"/>
                    <a:pt x="283568" y="0"/>
                  </a:cubicBezTo>
                  <a:lnTo>
                    <a:pt x="342696" y="0"/>
                  </a:lnTo>
                  <a:lnTo>
                    <a:pt x="342696" y="150684"/>
                  </a:lnTo>
                  <a:lnTo>
                    <a:pt x="271590" y="150684"/>
                  </a:lnTo>
                  <a:cubicBezTo>
                    <a:pt x="229478" y="150684"/>
                    <a:pt x="197442" y="154660"/>
                    <a:pt x="153334" y="172643"/>
                  </a:cubicBezTo>
                  <a:lnTo>
                    <a:pt x="153334" y="549733"/>
                  </a:lnTo>
                  <a:lnTo>
                    <a:pt x="0" y="549733"/>
                  </a:lnTo>
                  <a:close/>
                </a:path>
              </a:pathLst>
            </a:custGeom>
            <a:solidFill>
              <a:srgbClr val="FFFFFF"/>
            </a:solidFill>
            <a:ln w="9506"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A731797-73E9-4147-80A5-2B23DC68F048}"/>
                </a:ext>
              </a:extLst>
            </p:cNvPr>
            <p:cNvSpPr/>
            <p:nvPr/>
          </p:nvSpPr>
          <p:spPr>
            <a:xfrm>
              <a:off x="6231201" y="2262998"/>
              <a:ext cx="508863" cy="737236"/>
            </a:xfrm>
            <a:custGeom>
              <a:avLst/>
              <a:gdLst>
                <a:gd name="connsiteX0" fmla="*/ 355625 w 508863"/>
                <a:gd name="connsiteY0" fmla="*/ 736195 h 737236"/>
                <a:gd name="connsiteX1" fmla="*/ 355625 w 508863"/>
                <a:gd name="connsiteY1" fmla="*/ 665396 h 737236"/>
                <a:gd name="connsiteX2" fmla="*/ 217405 w 508863"/>
                <a:gd name="connsiteY2" fmla="*/ 737236 h 737236"/>
                <a:gd name="connsiteX3" fmla="*/ 159323 w 508863"/>
                <a:gd name="connsiteY3" fmla="*/ 737236 h 737236"/>
                <a:gd name="connsiteX4" fmla="*/ 46105 w 508863"/>
                <a:gd name="connsiteY4" fmla="*/ 703351 h 737236"/>
                <a:gd name="connsiteX5" fmla="*/ 0 w 508863"/>
                <a:gd name="connsiteY5" fmla="*/ 461897 h 737236"/>
                <a:gd name="connsiteX6" fmla="*/ 50097 w 508863"/>
                <a:gd name="connsiteY6" fmla="*/ 220537 h 737236"/>
                <a:gd name="connsiteX7" fmla="*/ 161319 w 508863"/>
                <a:gd name="connsiteY7" fmla="*/ 186652 h 737236"/>
                <a:gd name="connsiteX8" fmla="*/ 221398 w 508863"/>
                <a:gd name="connsiteY8" fmla="*/ 186652 h 737236"/>
                <a:gd name="connsiteX9" fmla="*/ 355625 w 508863"/>
                <a:gd name="connsiteY9" fmla="*/ 249500 h 737236"/>
                <a:gd name="connsiteX10" fmla="*/ 355625 w 508863"/>
                <a:gd name="connsiteY10" fmla="*/ 0 h 737236"/>
                <a:gd name="connsiteX11" fmla="*/ 508864 w 508863"/>
                <a:gd name="connsiteY11" fmla="*/ 0 h 737236"/>
                <a:gd name="connsiteX12" fmla="*/ 508864 w 508863"/>
                <a:gd name="connsiteY12" fmla="*/ 736195 h 737236"/>
                <a:gd name="connsiteX13" fmla="*/ 355625 w 508863"/>
                <a:gd name="connsiteY13" fmla="*/ 736195 h 737236"/>
                <a:gd name="connsiteX14" fmla="*/ 355625 w 508863"/>
                <a:gd name="connsiteY14" fmla="*/ 591568 h 737236"/>
                <a:gd name="connsiteX15" fmla="*/ 355625 w 508863"/>
                <a:gd name="connsiteY15" fmla="*/ 330237 h 737236"/>
                <a:gd name="connsiteX16" fmla="*/ 275488 w 508863"/>
                <a:gd name="connsiteY16" fmla="*/ 308278 h 737236"/>
                <a:gd name="connsiteX17" fmla="*/ 220352 w 508863"/>
                <a:gd name="connsiteY17" fmla="*/ 308278 h 737236"/>
                <a:gd name="connsiteX18" fmla="*/ 170255 w 508863"/>
                <a:gd name="connsiteY18" fmla="*/ 321245 h 737236"/>
                <a:gd name="connsiteX19" fmla="*/ 152193 w 508863"/>
                <a:gd name="connsiteY19" fmla="*/ 461897 h 737236"/>
                <a:gd name="connsiteX20" fmla="*/ 170255 w 508863"/>
                <a:gd name="connsiteY20" fmla="*/ 602548 h 737236"/>
                <a:gd name="connsiteX21" fmla="*/ 220352 w 508863"/>
                <a:gd name="connsiteY21" fmla="*/ 614474 h 737236"/>
                <a:gd name="connsiteX22" fmla="*/ 270449 w 508863"/>
                <a:gd name="connsiteY22" fmla="*/ 614474 h 737236"/>
                <a:gd name="connsiteX23" fmla="*/ 355625 w 508863"/>
                <a:gd name="connsiteY23" fmla="*/ 591568 h 73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863" h="737236">
                  <a:moveTo>
                    <a:pt x="355625" y="736195"/>
                  </a:moveTo>
                  <a:lnTo>
                    <a:pt x="355625" y="665396"/>
                  </a:lnTo>
                  <a:cubicBezTo>
                    <a:pt x="286515" y="725216"/>
                    <a:pt x="262464" y="737236"/>
                    <a:pt x="217405" y="737236"/>
                  </a:cubicBezTo>
                  <a:lnTo>
                    <a:pt x="159323" y="737236"/>
                  </a:lnTo>
                  <a:cubicBezTo>
                    <a:pt x="101240" y="737236"/>
                    <a:pt x="70155" y="727203"/>
                    <a:pt x="46105" y="703351"/>
                  </a:cubicBezTo>
                  <a:cubicBezTo>
                    <a:pt x="13023" y="670413"/>
                    <a:pt x="0" y="622519"/>
                    <a:pt x="0" y="461897"/>
                  </a:cubicBezTo>
                  <a:cubicBezTo>
                    <a:pt x="0" y="300327"/>
                    <a:pt x="16065" y="254422"/>
                    <a:pt x="50097" y="220537"/>
                  </a:cubicBezTo>
                  <a:cubicBezTo>
                    <a:pt x="74148" y="196590"/>
                    <a:pt x="106183" y="186652"/>
                    <a:pt x="161319" y="186652"/>
                  </a:cubicBezTo>
                  <a:lnTo>
                    <a:pt x="221398" y="186652"/>
                  </a:lnTo>
                  <a:cubicBezTo>
                    <a:pt x="267503" y="186652"/>
                    <a:pt x="292504" y="196590"/>
                    <a:pt x="355625" y="249500"/>
                  </a:cubicBezTo>
                  <a:lnTo>
                    <a:pt x="355625" y="0"/>
                  </a:lnTo>
                  <a:lnTo>
                    <a:pt x="508864" y="0"/>
                  </a:lnTo>
                  <a:lnTo>
                    <a:pt x="508864" y="736195"/>
                  </a:lnTo>
                  <a:lnTo>
                    <a:pt x="355625" y="736195"/>
                  </a:lnTo>
                  <a:close/>
                  <a:moveTo>
                    <a:pt x="355625" y="591568"/>
                  </a:moveTo>
                  <a:lnTo>
                    <a:pt x="355625" y="330237"/>
                  </a:lnTo>
                  <a:cubicBezTo>
                    <a:pt x="323589" y="315282"/>
                    <a:pt x="300489" y="308278"/>
                    <a:pt x="275488" y="308278"/>
                  </a:cubicBezTo>
                  <a:lnTo>
                    <a:pt x="220352" y="308278"/>
                  </a:lnTo>
                  <a:cubicBezTo>
                    <a:pt x="192309" y="308278"/>
                    <a:pt x="179286" y="312253"/>
                    <a:pt x="170255" y="321245"/>
                  </a:cubicBezTo>
                  <a:cubicBezTo>
                    <a:pt x="156186" y="334212"/>
                    <a:pt x="152193" y="357118"/>
                    <a:pt x="152193" y="461897"/>
                  </a:cubicBezTo>
                  <a:cubicBezTo>
                    <a:pt x="152193" y="566675"/>
                    <a:pt x="156186" y="588634"/>
                    <a:pt x="170255" y="602548"/>
                  </a:cubicBezTo>
                  <a:cubicBezTo>
                    <a:pt x="179286" y="611540"/>
                    <a:pt x="192309" y="614474"/>
                    <a:pt x="220352" y="614474"/>
                  </a:cubicBezTo>
                  <a:lnTo>
                    <a:pt x="270449" y="614474"/>
                  </a:lnTo>
                  <a:cubicBezTo>
                    <a:pt x="296497" y="614474"/>
                    <a:pt x="321497" y="607470"/>
                    <a:pt x="355625" y="591568"/>
                  </a:cubicBezTo>
                  <a:close/>
                </a:path>
              </a:pathLst>
            </a:custGeom>
            <a:solidFill>
              <a:srgbClr val="FFFFFF"/>
            </a:solidFill>
            <a:ln w="9506" cap="flat">
              <a:noFill/>
              <a:prstDash val="solid"/>
              <a:miter/>
            </a:ln>
          </p:spPr>
          <p:txBody>
            <a:bodyPr rtlCol="0" anchor="ctr"/>
            <a:lstStyle/>
            <a:p>
              <a:endParaRPr lang="en-US"/>
            </a:p>
          </p:txBody>
        </p:sp>
      </p:grpSp>
      <p:sp>
        <p:nvSpPr>
          <p:cNvPr id="31" name="Rectangle 7">
            <a:extLst>
              <a:ext uri="{FF2B5EF4-FFF2-40B4-BE49-F238E27FC236}">
                <a16:creationId xmlns:a16="http://schemas.microsoft.com/office/drawing/2014/main" id="{36479C35-36E2-9A4A-A0B4-DD5BB5BEAAAD}"/>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61029058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Purpose &amp; Values">
    <p:spTree>
      <p:nvGrpSpPr>
        <p:cNvPr id="1" name=""/>
        <p:cNvGrpSpPr/>
        <p:nvPr/>
      </p:nvGrpSpPr>
      <p:grpSpPr>
        <a:xfrm>
          <a:off x="0" y="0"/>
          <a:ext cx="0" cy="0"/>
          <a:chOff x="0" y="0"/>
          <a:chExt cx="0" cy="0"/>
        </a:xfrm>
      </p:grpSpPr>
      <p:sp>
        <p:nvSpPr>
          <p:cNvPr id="3" name="Freeform 5">
            <a:extLst>
              <a:ext uri="{FF2B5EF4-FFF2-40B4-BE49-F238E27FC236}">
                <a16:creationId xmlns:a16="http://schemas.microsoft.com/office/drawing/2014/main" id="{C201594E-5F37-AF4A-9464-45B33D995E6B}"/>
              </a:ext>
            </a:extLst>
          </p:cNvPr>
          <p:cNvSpPr>
            <a:spLocks/>
          </p:cNvSpPr>
          <p:nvPr userDrawn="1"/>
        </p:nvSpPr>
        <p:spPr bwMode="auto">
          <a:xfrm rot="10800000">
            <a:off x="4495800" y="0"/>
            <a:ext cx="4648200" cy="5143500"/>
          </a:xfrm>
          <a:custGeom>
            <a:avLst/>
            <a:gdLst>
              <a:gd name="T0" fmla="*/ 2147483646 w 489"/>
              <a:gd name="T1" fmla="*/ 2147483646 h 542"/>
              <a:gd name="T2" fmla="*/ 2147483646 w 489"/>
              <a:gd name="T3" fmla="*/ 2147483646 h 542"/>
              <a:gd name="T4" fmla="*/ 2147483646 w 489"/>
              <a:gd name="T5" fmla="*/ 0 h 542"/>
              <a:gd name="T6" fmla="*/ 0 w 489"/>
              <a:gd name="T7" fmla="*/ 0 h 542"/>
              <a:gd name="T8" fmla="*/ 0 w 489"/>
              <a:gd name="T9" fmla="*/ 2147483646 h 542"/>
              <a:gd name="T10" fmla="*/ 2147483646 w 489"/>
              <a:gd name="T11" fmla="*/ 2147483646 h 5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9" h="542">
                <a:moveTo>
                  <a:pt x="425" y="542"/>
                </a:moveTo>
                <a:cubicBezTo>
                  <a:pt x="466" y="463"/>
                  <a:pt x="489" y="370"/>
                  <a:pt x="489" y="271"/>
                </a:cubicBezTo>
                <a:cubicBezTo>
                  <a:pt x="489" y="171"/>
                  <a:pt x="466" y="79"/>
                  <a:pt x="425" y="0"/>
                </a:cubicBezTo>
                <a:cubicBezTo>
                  <a:pt x="0" y="0"/>
                  <a:pt x="0" y="0"/>
                  <a:pt x="0" y="0"/>
                </a:cubicBezTo>
                <a:cubicBezTo>
                  <a:pt x="0" y="542"/>
                  <a:pt x="0" y="542"/>
                  <a:pt x="0" y="542"/>
                </a:cubicBezTo>
                <a:lnTo>
                  <a:pt x="425" y="54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 name="AutoShape 3">
            <a:extLst>
              <a:ext uri="{FF2B5EF4-FFF2-40B4-BE49-F238E27FC236}">
                <a16:creationId xmlns:a16="http://schemas.microsoft.com/office/drawing/2014/main" id="{FFDA970B-C396-9F47-BE12-FEBFDD80C585}"/>
              </a:ext>
            </a:extLst>
          </p:cNvPr>
          <p:cNvSpPr>
            <a:spLocks noChangeAspect="1" noChangeArrowheads="1" noTextEdit="1"/>
          </p:cNvSpPr>
          <p:nvPr userDrawn="1"/>
        </p:nvSpPr>
        <p:spPr bwMode="auto">
          <a:xfrm flipH="1">
            <a:off x="4495800" y="0"/>
            <a:ext cx="46482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sp>
        <p:nvSpPr>
          <p:cNvPr id="5" name="Text Placeholder 12">
            <a:extLst>
              <a:ext uri="{FF2B5EF4-FFF2-40B4-BE49-F238E27FC236}">
                <a16:creationId xmlns:a16="http://schemas.microsoft.com/office/drawing/2014/main" id="{2C982804-E20F-1E4B-82AD-88049BC2A65D}"/>
              </a:ext>
            </a:extLst>
          </p:cNvPr>
          <p:cNvSpPr txBox="1">
            <a:spLocks/>
          </p:cNvSpPr>
          <p:nvPr userDrawn="1"/>
        </p:nvSpPr>
        <p:spPr bwMode="auto">
          <a:xfrm>
            <a:off x="5064125" y="1957388"/>
            <a:ext cx="4211638" cy="136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68577" tIns="34289" rIns="68577" bIns="34289"/>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eaLnBrk="1" hangingPunct="1">
              <a:lnSpc>
                <a:spcPct val="90000"/>
              </a:lnSpc>
              <a:spcBef>
                <a:spcPts val="750"/>
              </a:spcBef>
              <a:buFont typeface="Arial" panose="020B0604020202020204" pitchFamily="34" charset="0"/>
              <a:buNone/>
            </a:pPr>
            <a:r>
              <a:rPr lang="en-US" altLang="en-US" sz="3000" dirty="0">
                <a:solidFill>
                  <a:srgbClr val="FFFFFF"/>
                </a:solidFill>
                <a:latin typeface="Calibri" panose="020F0502020204030204" pitchFamily="34" charset="0"/>
              </a:rPr>
              <a:t>Crawford &amp; Company </a:t>
            </a:r>
          </a:p>
          <a:p>
            <a:pPr marL="0" marR="0" indent="0" algn="l" defTabSz="684213" rtl="0" eaLnBrk="1" fontAlgn="base" latinLnBrk="0" hangingPunct="1">
              <a:lnSpc>
                <a:spcPct val="90000"/>
              </a:lnSpc>
              <a:spcBef>
                <a:spcPts val="750"/>
              </a:spcBef>
              <a:spcAft>
                <a:spcPct val="0"/>
              </a:spcAft>
              <a:buClrTx/>
              <a:buSzTx/>
              <a:buFont typeface="Arial" panose="020B0604020202020204" pitchFamily="34" charset="0"/>
              <a:buNone/>
              <a:tabLst/>
              <a:defRPr/>
            </a:pPr>
            <a:r>
              <a:rPr lang="en-US" altLang="en-US" sz="2400" dirty="0">
                <a:solidFill>
                  <a:srgbClr val="FFFFFF"/>
                </a:solidFill>
                <a:latin typeface="Calibri" panose="020F0502020204030204" pitchFamily="34" charset="0"/>
              </a:rPr>
              <a:t>Loss resolution for carriers, brokers and corporations.</a:t>
            </a:r>
          </a:p>
        </p:txBody>
      </p:sp>
      <p:sp>
        <p:nvSpPr>
          <p:cNvPr id="6" name="TextBox 17">
            <a:extLst>
              <a:ext uri="{FF2B5EF4-FFF2-40B4-BE49-F238E27FC236}">
                <a16:creationId xmlns:a16="http://schemas.microsoft.com/office/drawing/2014/main" id="{A2ACB41C-E602-E641-899E-45815DEC7934}"/>
              </a:ext>
            </a:extLst>
          </p:cNvPr>
          <p:cNvSpPr txBox="1">
            <a:spLocks noChangeArrowheads="1"/>
          </p:cNvSpPr>
          <p:nvPr userDrawn="1"/>
        </p:nvSpPr>
        <p:spPr bwMode="auto">
          <a:xfrm>
            <a:off x="533400" y="624523"/>
            <a:ext cx="2501900" cy="58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eaLnBrk="1" hangingPunct="1"/>
            <a:r>
              <a:rPr lang="en-US" altLang="en-US" sz="3200" dirty="0">
                <a:solidFill>
                  <a:schemeClr val="accent1"/>
                </a:solidFill>
                <a:latin typeface="Calibri" panose="020F0502020204030204" pitchFamily="34" charset="0"/>
              </a:rPr>
              <a:t>Our Purpose</a:t>
            </a:r>
          </a:p>
        </p:txBody>
      </p:sp>
      <p:sp>
        <p:nvSpPr>
          <p:cNvPr id="7" name="Rectangle 28">
            <a:extLst>
              <a:ext uri="{FF2B5EF4-FFF2-40B4-BE49-F238E27FC236}">
                <a16:creationId xmlns:a16="http://schemas.microsoft.com/office/drawing/2014/main" id="{6CEDA000-8BCE-054A-9AEE-32436E4D4712}"/>
              </a:ext>
            </a:extLst>
          </p:cNvPr>
          <p:cNvSpPr>
            <a:spLocks noChangeArrowheads="1"/>
          </p:cNvSpPr>
          <p:nvPr userDrawn="1"/>
        </p:nvSpPr>
        <p:spPr bwMode="auto">
          <a:xfrm>
            <a:off x="552450" y="1075373"/>
            <a:ext cx="3970338" cy="630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eaLnBrk="1" hangingPunct="1">
              <a:lnSpc>
                <a:spcPct val="130000"/>
              </a:lnSpc>
              <a:spcBef>
                <a:spcPts val="600"/>
              </a:spcBef>
            </a:pPr>
            <a:r>
              <a:rPr lang="en-US" altLang="en-US" dirty="0">
                <a:solidFill>
                  <a:srgbClr val="676A6E"/>
                </a:solidFill>
                <a:latin typeface="Calibri" panose="020F0502020204030204" pitchFamily="34" charset="0"/>
              </a:rPr>
              <a:t>Restoring and enhancing lives, businesses and communities.</a:t>
            </a:r>
          </a:p>
        </p:txBody>
      </p:sp>
      <p:sp>
        <p:nvSpPr>
          <p:cNvPr id="8" name="TextBox 24">
            <a:extLst>
              <a:ext uri="{FF2B5EF4-FFF2-40B4-BE49-F238E27FC236}">
                <a16:creationId xmlns:a16="http://schemas.microsoft.com/office/drawing/2014/main" id="{5C6CADC1-F1CB-6D4D-8053-61A33809F0E4}"/>
              </a:ext>
            </a:extLst>
          </p:cNvPr>
          <p:cNvSpPr txBox="1">
            <a:spLocks noChangeArrowheads="1"/>
          </p:cNvSpPr>
          <p:nvPr userDrawn="1"/>
        </p:nvSpPr>
        <p:spPr bwMode="auto">
          <a:xfrm>
            <a:off x="533400" y="1888173"/>
            <a:ext cx="2501900" cy="58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eaLnBrk="1" hangingPunct="1"/>
            <a:r>
              <a:rPr lang="en-US" altLang="en-US" sz="3200" dirty="0">
                <a:solidFill>
                  <a:schemeClr val="accent1"/>
                </a:solidFill>
                <a:latin typeface="Calibri" panose="020F0502020204030204" pitchFamily="34" charset="0"/>
              </a:rPr>
              <a:t>Our Values</a:t>
            </a:r>
          </a:p>
        </p:txBody>
      </p:sp>
      <p:sp>
        <p:nvSpPr>
          <p:cNvPr id="9" name="Rectangle 28">
            <a:extLst>
              <a:ext uri="{FF2B5EF4-FFF2-40B4-BE49-F238E27FC236}">
                <a16:creationId xmlns:a16="http://schemas.microsoft.com/office/drawing/2014/main" id="{6786F1EC-27C8-3E47-8FDC-DE981D459D6A}"/>
              </a:ext>
            </a:extLst>
          </p:cNvPr>
          <p:cNvSpPr>
            <a:spLocks noChangeArrowheads="1"/>
          </p:cNvSpPr>
          <p:nvPr userDrawn="1"/>
        </p:nvSpPr>
        <p:spPr bwMode="auto">
          <a:xfrm>
            <a:off x="552450" y="2380298"/>
            <a:ext cx="3848100" cy="6298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eaLnBrk="1" hangingPunct="1">
              <a:lnSpc>
                <a:spcPct val="130000"/>
              </a:lnSpc>
              <a:spcBef>
                <a:spcPts val="600"/>
              </a:spcBef>
            </a:pPr>
            <a:r>
              <a:rPr lang="en-US" altLang="en-US" sz="1400" dirty="0">
                <a:solidFill>
                  <a:srgbClr val="676A6E"/>
                </a:solidFill>
                <a:latin typeface="Calibri" panose="020F0502020204030204" pitchFamily="34" charset="0"/>
              </a:rPr>
              <a:t>Our purpose is embedded in our values – to </a:t>
            </a:r>
            <a:r>
              <a:rPr lang="en-US" altLang="en-US" sz="1400" b="1" dirty="0">
                <a:solidFill>
                  <a:schemeClr val="accent2"/>
                </a:solidFill>
                <a:latin typeface="Calibri" panose="020F0502020204030204" pitchFamily="34" charset="0"/>
              </a:rPr>
              <a:t>RESTORE</a:t>
            </a:r>
            <a:r>
              <a:rPr lang="en-US" altLang="en-US" sz="1400" dirty="0">
                <a:solidFill>
                  <a:srgbClr val="676A6E"/>
                </a:solidFill>
                <a:latin typeface="Calibri" panose="020F0502020204030204" pitchFamily="34" charset="0"/>
              </a:rPr>
              <a:t> is part of everything we do.</a:t>
            </a:r>
          </a:p>
        </p:txBody>
      </p:sp>
      <p:sp>
        <p:nvSpPr>
          <p:cNvPr id="11" name="Rectangle 7">
            <a:extLst>
              <a:ext uri="{FF2B5EF4-FFF2-40B4-BE49-F238E27FC236}">
                <a16:creationId xmlns:a16="http://schemas.microsoft.com/office/drawing/2014/main" id="{6347E0F6-25FC-7C44-A4DC-8C5EBCCF0D7A}"/>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chemeClr val="bg1"/>
                </a:solidFill>
                <a:latin typeface="Calibri" panose="020F0502020204030204" pitchFamily="34" charset="0"/>
                <a:cs typeface="Calibri" panose="020F0502020204030204" pitchFamily="34" charset="0"/>
              </a:rPr>
              <a:pPr algn="ctr" eaLnBrk="1" hangingPunct="1">
                <a:defRPr/>
              </a:pPr>
              <a:t>‹#›</a:t>
            </a:fld>
            <a:endParaRPr lang="uk-UA" altLang="en-US" sz="800" dirty="0">
              <a:solidFill>
                <a:schemeClr val="bg1"/>
              </a:solidFill>
              <a:latin typeface="Calibri" panose="020F0502020204030204" pitchFamily="34" charset="0"/>
              <a:cs typeface="Calibri" panose="020F0502020204030204" pitchFamily="34" charset="0"/>
            </a:endParaRPr>
          </a:p>
        </p:txBody>
      </p:sp>
      <p:pic>
        <p:nvPicPr>
          <p:cNvPr id="12" name="Picture 11">
            <a:extLst>
              <a:ext uri="{FF2B5EF4-FFF2-40B4-BE49-F238E27FC236}">
                <a16:creationId xmlns:a16="http://schemas.microsoft.com/office/drawing/2014/main" id="{BCCBAC7E-F7E8-4043-AD59-FE220E32044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80060" y="3010150"/>
            <a:ext cx="2952076" cy="1426125"/>
          </a:xfrm>
          <a:prstGeom prst="rect">
            <a:avLst/>
          </a:prstGeom>
        </p:spPr>
      </p:pic>
    </p:spTree>
    <p:extLst>
      <p:ext uri="{BB962C8B-B14F-4D97-AF65-F5344CB8AC3E}">
        <p14:creationId xmlns:p14="http://schemas.microsoft.com/office/powerpoint/2010/main" val="191939423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Restore">
    <p:spTree>
      <p:nvGrpSpPr>
        <p:cNvPr id="1" name=""/>
        <p:cNvGrpSpPr/>
        <p:nvPr/>
      </p:nvGrpSpPr>
      <p:grpSpPr>
        <a:xfrm>
          <a:off x="0" y="0"/>
          <a:ext cx="0" cy="0"/>
          <a:chOff x="0" y="0"/>
          <a:chExt cx="0" cy="0"/>
        </a:xfrm>
      </p:grpSpPr>
      <p:pic>
        <p:nvPicPr>
          <p:cNvPr id="3" name="Picture Placeholder 4">
            <a:extLst>
              <a:ext uri="{FF2B5EF4-FFF2-40B4-BE49-F238E27FC236}">
                <a16:creationId xmlns:a16="http://schemas.microsoft.com/office/drawing/2014/main" id="{DE5D1B9D-3A46-FD4E-9408-63EC638A5AE3}"/>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0" y="0"/>
            <a:ext cx="9144000" cy="5143500"/>
          </a:xfrm>
          <a:prstGeom prst="rect">
            <a:avLst/>
          </a:prstGeom>
        </p:spPr>
      </p:pic>
      <p:pic>
        <p:nvPicPr>
          <p:cNvPr id="4" name="Picture 3">
            <a:extLst>
              <a:ext uri="{FF2B5EF4-FFF2-40B4-BE49-F238E27FC236}">
                <a16:creationId xmlns:a16="http://schemas.microsoft.com/office/drawing/2014/main" id="{A24C6C42-871F-874D-A523-657BF702F549}"/>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52230" y="-268681"/>
            <a:ext cx="7929471" cy="6127319"/>
          </a:xfrm>
          <a:prstGeom prst="rect">
            <a:avLst/>
          </a:prstGeom>
        </p:spPr>
      </p:pic>
      <p:sp>
        <p:nvSpPr>
          <p:cNvPr id="6" name="Rectangle 7">
            <a:extLst>
              <a:ext uri="{FF2B5EF4-FFF2-40B4-BE49-F238E27FC236}">
                <a16:creationId xmlns:a16="http://schemas.microsoft.com/office/drawing/2014/main" id="{72EAC944-E8CC-2A41-B774-86297EF94681}"/>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chemeClr val="bg1"/>
                </a:solidFill>
                <a:latin typeface="Calibri" panose="020F0502020204030204" pitchFamily="34" charset="0"/>
                <a:cs typeface="Calibri" panose="020F0502020204030204" pitchFamily="34" charset="0"/>
              </a:rPr>
              <a:pPr algn="ctr" eaLnBrk="1" hangingPunct="1">
                <a:defRPr/>
              </a:pPr>
              <a:t>‹#›</a:t>
            </a:fld>
            <a:endParaRPr lang="uk-UA" altLang="en-US" sz="80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123313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ompany Overview">
    <p:spTree>
      <p:nvGrpSpPr>
        <p:cNvPr id="1" name=""/>
        <p:cNvGrpSpPr/>
        <p:nvPr/>
      </p:nvGrpSpPr>
      <p:grpSpPr>
        <a:xfrm>
          <a:off x="0" y="0"/>
          <a:ext cx="0" cy="0"/>
          <a:chOff x="0" y="0"/>
          <a:chExt cx="0" cy="0"/>
        </a:xfrm>
      </p:grpSpPr>
      <p:pic>
        <p:nvPicPr>
          <p:cNvPr id="4" name="Picture Placeholder 3" descr="Assets-01.jpg">
            <a:extLst>
              <a:ext uri="{FF2B5EF4-FFF2-40B4-BE49-F238E27FC236}">
                <a16:creationId xmlns:a16="http://schemas.microsoft.com/office/drawing/2014/main" id="{2A5926EC-D665-2748-BAF7-5F3F06F08A2F}"/>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bwMode="auto">
          <a:xfrm>
            <a:off x="0" y="244475"/>
            <a:ext cx="9102436" cy="429491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e 4">
            <a:extLst>
              <a:ext uri="{FF2B5EF4-FFF2-40B4-BE49-F238E27FC236}">
                <a16:creationId xmlns:a16="http://schemas.microsoft.com/office/drawing/2014/main" id="{3DA84590-AAF1-EE46-B7E5-6620A6D5D20C}"/>
              </a:ext>
            </a:extLst>
          </p:cNvPr>
          <p:cNvGraphicFramePr>
            <a:graphicFrameLocks noGrp="1"/>
          </p:cNvGraphicFramePr>
          <p:nvPr userDrawn="1">
            <p:extLst>
              <p:ext uri="{D42A27DB-BD31-4B8C-83A1-F6EECF244321}">
                <p14:modId xmlns:p14="http://schemas.microsoft.com/office/powerpoint/2010/main" val="2992677158"/>
              </p:ext>
            </p:extLst>
          </p:nvPr>
        </p:nvGraphicFramePr>
        <p:xfrm>
          <a:off x="646049" y="2773878"/>
          <a:ext cx="7851901" cy="792480"/>
        </p:xfrm>
        <a:graphic>
          <a:graphicData uri="http://schemas.openxmlformats.org/drawingml/2006/table">
            <a:tbl>
              <a:tblPr firstRow="1" bandRow="1">
                <a:tableStyleId>{5C22544A-7EE6-4342-B048-85BDC9FD1C3A}</a:tableStyleId>
              </a:tblPr>
              <a:tblGrid>
                <a:gridCol w="1964725">
                  <a:extLst>
                    <a:ext uri="{9D8B030D-6E8A-4147-A177-3AD203B41FA5}">
                      <a16:colId xmlns:a16="http://schemas.microsoft.com/office/drawing/2014/main" val="20000"/>
                    </a:ext>
                  </a:extLst>
                </a:gridCol>
                <a:gridCol w="2176089">
                  <a:extLst>
                    <a:ext uri="{9D8B030D-6E8A-4147-A177-3AD203B41FA5}">
                      <a16:colId xmlns:a16="http://schemas.microsoft.com/office/drawing/2014/main" val="20001"/>
                    </a:ext>
                  </a:extLst>
                </a:gridCol>
                <a:gridCol w="1540101">
                  <a:extLst>
                    <a:ext uri="{9D8B030D-6E8A-4147-A177-3AD203B41FA5}">
                      <a16:colId xmlns:a16="http://schemas.microsoft.com/office/drawing/2014/main" val="20002"/>
                    </a:ext>
                  </a:extLst>
                </a:gridCol>
                <a:gridCol w="2170986">
                  <a:extLst>
                    <a:ext uri="{9D8B030D-6E8A-4147-A177-3AD203B41FA5}">
                      <a16:colId xmlns:a16="http://schemas.microsoft.com/office/drawing/2014/main" val="20003"/>
                    </a:ext>
                  </a:extLst>
                </a:gridCol>
              </a:tblGrid>
              <a:tr h="319483">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3800" b="1" kern="1200" dirty="0">
                          <a:solidFill>
                            <a:srgbClr val="E00D5B"/>
                          </a:solidFill>
                          <a:latin typeface="Calibri"/>
                          <a:ea typeface="+mn-ea"/>
                          <a:cs typeface="Calibri"/>
                        </a:rPr>
                        <a:t>9,000</a:t>
                      </a:r>
                    </a:p>
                  </a:txBody>
                  <a:tcPr marL="91450" marR="9145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3800" b="1" kern="1200" dirty="0">
                          <a:solidFill>
                            <a:srgbClr val="E00D5B"/>
                          </a:solidFill>
                          <a:latin typeface="Calibri"/>
                          <a:ea typeface="+mn-ea"/>
                          <a:cs typeface="Calibri"/>
                        </a:rPr>
                        <a:t>50,000+</a:t>
                      </a:r>
                    </a:p>
                  </a:txBody>
                  <a:tcPr marL="91450" marR="9145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3800" b="1" kern="1200" dirty="0">
                          <a:solidFill>
                            <a:srgbClr val="E00D5B"/>
                          </a:solidFill>
                          <a:latin typeface="Calibri"/>
                          <a:ea typeface="+mn-ea"/>
                          <a:cs typeface="Calibri"/>
                        </a:rPr>
                        <a:t>70+</a:t>
                      </a:r>
                    </a:p>
                  </a:txBody>
                  <a:tcPr marL="91450" marR="9145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3800" b="1" kern="1200" spc="-150" dirty="0">
                          <a:solidFill>
                            <a:srgbClr val="E00D5B"/>
                          </a:solidFill>
                          <a:latin typeface="Calibri"/>
                          <a:ea typeface="+mn-ea"/>
                          <a:cs typeface="Calibri"/>
                        </a:rPr>
                        <a:t>$18B+</a:t>
                      </a:r>
                    </a:p>
                  </a:txBody>
                  <a:tcPr marL="91450" marR="91450" marT="0"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4231">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400" dirty="0">
                          <a:solidFill>
                            <a:schemeClr val="accent2"/>
                          </a:solidFill>
                          <a:latin typeface="Calibri"/>
                          <a:cs typeface="Calibri"/>
                        </a:rPr>
                        <a:t>employees</a:t>
                      </a:r>
                    </a:p>
                  </a:txBody>
                  <a:tcPr marL="91450" marR="9145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400" dirty="0">
                          <a:solidFill>
                            <a:schemeClr val="accent2"/>
                          </a:solidFill>
                          <a:latin typeface="Calibri"/>
                          <a:cs typeface="Calibri"/>
                        </a:rPr>
                        <a:t>Field Resources</a:t>
                      </a:r>
                    </a:p>
                  </a:txBody>
                  <a:tcPr marL="91450" marR="9145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400" dirty="0">
                          <a:solidFill>
                            <a:schemeClr val="accent2"/>
                          </a:solidFill>
                          <a:latin typeface="Calibri"/>
                          <a:cs typeface="Calibri"/>
                        </a:rPr>
                        <a:t>countries</a:t>
                      </a:r>
                    </a:p>
                  </a:txBody>
                  <a:tcPr marL="91450" marR="9145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400" dirty="0">
                          <a:solidFill>
                            <a:schemeClr val="accent2"/>
                          </a:solidFill>
                          <a:latin typeface="Calibri"/>
                          <a:cs typeface="Calibri"/>
                        </a:rPr>
                        <a:t>claims</a:t>
                      </a:r>
                      <a:r>
                        <a:rPr lang="en-US" sz="1400" baseline="0" dirty="0">
                          <a:solidFill>
                            <a:schemeClr val="accent2"/>
                          </a:solidFill>
                          <a:latin typeface="Calibri"/>
                          <a:cs typeface="Calibri"/>
                        </a:rPr>
                        <a:t> managed annually</a:t>
                      </a:r>
                      <a:endParaRPr lang="en-US" sz="1400" dirty="0">
                        <a:solidFill>
                          <a:schemeClr val="accent2"/>
                        </a:solidFill>
                        <a:latin typeface="Calibri"/>
                        <a:cs typeface="Calibri"/>
                      </a:endParaRPr>
                    </a:p>
                  </a:txBody>
                  <a:tcPr marL="91450" marR="91450" marT="0" marB="0">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6" name="Text Placeholder 12">
            <a:extLst>
              <a:ext uri="{FF2B5EF4-FFF2-40B4-BE49-F238E27FC236}">
                <a16:creationId xmlns:a16="http://schemas.microsoft.com/office/drawing/2014/main" id="{CE54EBFD-9274-CE4E-A0DE-2F7733F523CC}"/>
              </a:ext>
            </a:extLst>
          </p:cNvPr>
          <p:cNvSpPr txBox="1">
            <a:spLocks/>
          </p:cNvSpPr>
          <p:nvPr userDrawn="1"/>
        </p:nvSpPr>
        <p:spPr bwMode="auto">
          <a:xfrm>
            <a:off x="41564" y="886451"/>
            <a:ext cx="9026236"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77" tIns="34289" rIns="68577" bIns="34289"/>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lnSpc>
                <a:spcPct val="90000"/>
              </a:lnSpc>
              <a:spcBef>
                <a:spcPts val="750"/>
              </a:spcBef>
              <a:buFont typeface="Arial" panose="020B0604020202020204" pitchFamily="34" charset="0"/>
              <a:buNone/>
            </a:pPr>
            <a:r>
              <a:rPr lang="en-US" altLang="en-US" sz="4500" dirty="0">
                <a:solidFill>
                  <a:schemeClr val="accent2"/>
                </a:solidFill>
                <a:latin typeface="Calibri" panose="020F0502020204030204" pitchFamily="34" charset="0"/>
              </a:rPr>
              <a:t>Crawford &amp; Company</a:t>
            </a:r>
          </a:p>
        </p:txBody>
      </p:sp>
      <p:sp>
        <p:nvSpPr>
          <p:cNvPr id="7" name="Text Placeholder 4">
            <a:extLst>
              <a:ext uri="{FF2B5EF4-FFF2-40B4-BE49-F238E27FC236}">
                <a16:creationId xmlns:a16="http://schemas.microsoft.com/office/drawing/2014/main" id="{510D0B13-47A7-8046-B4CB-CBBB6789D105}"/>
              </a:ext>
            </a:extLst>
          </p:cNvPr>
          <p:cNvSpPr txBox="1">
            <a:spLocks/>
          </p:cNvSpPr>
          <p:nvPr userDrawn="1"/>
        </p:nvSpPr>
        <p:spPr>
          <a:xfrm>
            <a:off x="1551708" y="1596067"/>
            <a:ext cx="6276109" cy="630784"/>
          </a:xfrm>
          <a:prstGeom prst="rect">
            <a:avLst/>
          </a:prstGeom>
          <a:noFill/>
        </p:spPr>
        <p:txBody>
          <a:bodyPr/>
          <a:lstStyle>
            <a:lvl1pPr marL="0" indent="0" algn="l" defTabSz="684213" rtl="0" eaLnBrk="1" fontAlgn="base" hangingPunct="1">
              <a:lnSpc>
                <a:spcPct val="90000"/>
              </a:lnSpc>
              <a:spcBef>
                <a:spcPts val="750"/>
              </a:spcBef>
              <a:spcAft>
                <a:spcPct val="0"/>
              </a:spcAft>
              <a:buFont typeface="Arial" panose="020B0604020202020204" pitchFamily="34" charset="0"/>
              <a:buNone/>
              <a:defRPr sz="1800" kern="1200">
                <a:solidFill>
                  <a:schemeClr val="accent1"/>
                </a:solidFill>
                <a:latin typeface="+mn-lt"/>
                <a:ea typeface="MS PGothic" panose="020B0600070205080204" pitchFamily="34" charset="-128"/>
                <a:cs typeface="ＭＳ Ｐゴシック" charset="0"/>
              </a:defRPr>
            </a:lvl1pPr>
            <a:lvl2pPr marL="342900" indent="0" algn="l" defTabSz="684213" rtl="0" eaLnBrk="1" fontAlgn="base" hangingPunct="1">
              <a:lnSpc>
                <a:spcPct val="90000"/>
              </a:lnSpc>
              <a:spcBef>
                <a:spcPts val="375"/>
              </a:spcBef>
              <a:spcAft>
                <a:spcPct val="0"/>
              </a:spcAft>
              <a:buFont typeface="Arial" panose="020B0604020202020204" pitchFamily="34" charset="0"/>
              <a:buNone/>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1" fontAlgn="base" hangingPunct="1">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1" fontAlgn="base" hangingPunct="1">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1" fontAlgn="base" hangingPunct="1">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lgn="ctr"/>
            <a:r>
              <a:rPr lang="en-US" altLang="en-US" sz="2000" dirty="0">
                <a:solidFill>
                  <a:schemeClr val="accent2"/>
                </a:solidFill>
                <a:latin typeface="Calibri" panose="020F0502020204030204" pitchFamily="34" charset="0"/>
                <a:cs typeface="+mn-cs"/>
              </a:rPr>
              <a:t>The world’s largest publicly listed independent provider of global claims management and outsourcing solutions.</a:t>
            </a:r>
          </a:p>
        </p:txBody>
      </p:sp>
      <p:sp>
        <p:nvSpPr>
          <p:cNvPr id="9" name="Rectangle 7">
            <a:extLst>
              <a:ext uri="{FF2B5EF4-FFF2-40B4-BE49-F238E27FC236}">
                <a16:creationId xmlns:a16="http://schemas.microsoft.com/office/drawing/2014/main" id="{12696837-1ADE-134E-A2BA-3D63AA537BB3}"/>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1237767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Company Overview 2">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4DDEA2FA-3D7C-A647-BCC2-88C08B30BEE0}"/>
              </a:ext>
            </a:extLst>
          </p:cNvPr>
          <p:cNvSpPr txBox="1">
            <a:spLocks/>
          </p:cNvSpPr>
          <p:nvPr userDrawn="1"/>
        </p:nvSpPr>
        <p:spPr>
          <a:xfrm>
            <a:off x="347471" y="296256"/>
            <a:ext cx="8200669" cy="689862"/>
          </a:xfrm>
          <a:prstGeom prst="rect">
            <a:avLst/>
          </a:prstGeom>
        </p:spPr>
        <p:txBody>
          <a:bodyPr vert="horz" lIns="91440" tIns="45720" rIns="91440" bIns="45720" rtlCol="0" anchor="t">
            <a:normAutofit/>
          </a:bodyPr>
          <a:lstStyle>
            <a:lvl1pPr algn="l" defTabSz="684213" rtl="0" eaLnBrk="0" fontAlgn="base" hangingPunct="0">
              <a:lnSpc>
                <a:spcPct val="90000"/>
              </a:lnSpc>
              <a:spcBef>
                <a:spcPct val="0"/>
              </a:spcBef>
              <a:spcAft>
                <a:spcPct val="0"/>
              </a:spcAft>
              <a:defRPr sz="3000" kern="1200">
                <a:solidFill>
                  <a:schemeClr val="accent2"/>
                </a:solidFill>
                <a:latin typeface="+mj-lt"/>
                <a:ea typeface="MS PGothic" panose="020B0600070205080204" pitchFamily="34" charset="-128"/>
                <a:cs typeface="ＭＳ Ｐゴシック" charset="0"/>
              </a:defRPr>
            </a:lvl1pPr>
            <a:lvl2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2pPr>
            <a:lvl3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3pPr>
            <a:lvl4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4pPr>
            <a:lvl5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5pPr>
            <a:lvl6pPr marL="4572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6pPr>
            <a:lvl7pPr marL="9144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7pPr>
            <a:lvl8pPr marL="13716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8pPr>
            <a:lvl9pPr marL="18288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9pPr>
          </a:lstStyle>
          <a:p>
            <a:r>
              <a:rPr lang="en-US" altLang="en-US" dirty="0"/>
              <a:t>Crawford &amp; Company</a:t>
            </a:r>
          </a:p>
        </p:txBody>
      </p:sp>
      <p:sp>
        <p:nvSpPr>
          <p:cNvPr id="197" name="Rectangle 7">
            <a:extLst>
              <a:ext uri="{FF2B5EF4-FFF2-40B4-BE49-F238E27FC236}">
                <a16:creationId xmlns:a16="http://schemas.microsoft.com/office/drawing/2014/main" id="{6998E54F-9476-9744-B1E2-1DD4B183322C}"/>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
        <p:nvSpPr>
          <p:cNvPr id="232" name="TextBox 24">
            <a:extLst>
              <a:ext uri="{FF2B5EF4-FFF2-40B4-BE49-F238E27FC236}">
                <a16:creationId xmlns:a16="http://schemas.microsoft.com/office/drawing/2014/main" id="{74C4C63A-3CF1-2D4C-879E-EA141E2BF53D}"/>
              </a:ext>
            </a:extLst>
          </p:cNvPr>
          <p:cNvSpPr txBox="1">
            <a:spLocks noChangeArrowheads="1"/>
          </p:cNvSpPr>
          <p:nvPr userDrawn="1"/>
        </p:nvSpPr>
        <p:spPr bwMode="auto">
          <a:xfrm>
            <a:off x="324221" y="937745"/>
            <a:ext cx="8232404"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eaLnBrk="1" hangingPunct="1"/>
            <a:r>
              <a:rPr lang="en-US" altLang="en-US" sz="1800" dirty="0">
                <a:solidFill>
                  <a:schemeClr val="accent1"/>
                </a:solidFill>
                <a:latin typeface="Calibri" panose="020F0502020204030204" pitchFamily="34" charset="0"/>
              </a:rPr>
              <a:t>The world’s largest publicly listed independent provider of global claims </a:t>
            </a:r>
            <a:br>
              <a:rPr lang="en-US" altLang="en-US" sz="1800" dirty="0">
                <a:solidFill>
                  <a:schemeClr val="accent1"/>
                </a:solidFill>
                <a:latin typeface="Calibri" panose="020F0502020204030204" pitchFamily="34" charset="0"/>
              </a:rPr>
            </a:br>
            <a:r>
              <a:rPr lang="en-US" altLang="en-US" sz="1800" dirty="0">
                <a:solidFill>
                  <a:schemeClr val="accent1"/>
                </a:solidFill>
                <a:latin typeface="Calibri" panose="020F0502020204030204" pitchFamily="34" charset="0"/>
              </a:rPr>
              <a:t>management and outsourcing solutions.</a:t>
            </a:r>
          </a:p>
        </p:txBody>
      </p:sp>
      <p:sp>
        <p:nvSpPr>
          <p:cNvPr id="233" name="Rectangle 28">
            <a:extLst>
              <a:ext uri="{FF2B5EF4-FFF2-40B4-BE49-F238E27FC236}">
                <a16:creationId xmlns:a16="http://schemas.microsoft.com/office/drawing/2014/main" id="{4CBB254B-F36A-B244-AD4F-BD3B1137C67A}"/>
              </a:ext>
            </a:extLst>
          </p:cNvPr>
          <p:cNvSpPr>
            <a:spLocks noChangeArrowheads="1"/>
          </p:cNvSpPr>
          <p:nvPr userDrawn="1"/>
        </p:nvSpPr>
        <p:spPr bwMode="auto">
          <a:xfrm>
            <a:off x="347471" y="1960705"/>
            <a:ext cx="5499277" cy="16544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eaLnBrk="1" hangingPunct="1">
              <a:lnSpc>
                <a:spcPct val="130000"/>
              </a:lnSpc>
              <a:spcBef>
                <a:spcPts val="600"/>
              </a:spcBef>
            </a:pPr>
            <a:r>
              <a:rPr lang="en-US" altLang="en-US" sz="1200" b="0" dirty="0">
                <a:solidFill>
                  <a:schemeClr val="tx1"/>
                </a:solidFill>
                <a:latin typeface="Calibri" panose="020F0502020204030204" pitchFamily="34" charset="0"/>
              </a:rPr>
              <a:t>Organized across global service lines:</a:t>
            </a:r>
          </a:p>
          <a:p>
            <a:pPr marL="0" indent="0" eaLnBrk="1" hangingPunct="1">
              <a:lnSpc>
                <a:spcPct val="130000"/>
              </a:lnSpc>
              <a:spcBef>
                <a:spcPts val="600"/>
              </a:spcBef>
              <a:buFont typeface="Arial" panose="020B0604020202020204" pitchFamily="34" charset="0"/>
              <a:buNone/>
            </a:pPr>
            <a:r>
              <a:rPr lang="en-US" altLang="en-US" sz="1800" b="1" dirty="0">
                <a:solidFill>
                  <a:schemeClr val="accent4"/>
                </a:solidFill>
                <a:latin typeface="Calibri" panose="020F0502020204030204" pitchFamily="34" charset="0"/>
              </a:rPr>
              <a:t>Loss Adjusting</a:t>
            </a:r>
          </a:p>
          <a:p>
            <a:pPr marL="0" indent="0" eaLnBrk="1" hangingPunct="1">
              <a:lnSpc>
                <a:spcPct val="130000"/>
              </a:lnSpc>
              <a:spcBef>
                <a:spcPts val="600"/>
              </a:spcBef>
              <a:buFont typeface="Arial" panose="020B0604020202020204" pitchFamily="34" charset="0"/>
              <a:buNone/>
            </a:pPr>
            <a:r>
              <a:rPr lang="en-US" altLang="en-US" sz="1800" b="1" dirty="0">
                <a:solidFill>
                  <a:schemeClr val="accent4"/>
                </a:solidFill>
                <a:latin typeface="Calibri" panose="020F0502020204030204" pitchFamily="34" charset="0"/>
              </a:rPr>
              <a:t>Third Party Administration</a:t>
            </a:r>
          </a:p>
          <a:p>
            <a:pPr marL="0" indent="0" eaLnBrk="1" hangingPunct="1">
              <a:lnSpc>
                <a:spcPct val="130000"/>
              </a:lnSpc>
              <a:spcBef>
                <a:spcPts val="600"/>
              </a:spcBef>
              <a:buFont typeface="Arial" panose="020B0604020202020204" pitchFamily="34" charset="0"/>
              <a:buNone/>
            </a:pPr>
            <a:r>
              <a:rPr lang="en-US" altLang="en-US" sz="1800" b="1" dirty="0">
                <a:solidFill>
                  <a:schemeClr val="accent4"/>
                </a:solidFill>
                <a:latin typeface="Calibri" panose="020F0502020204030204" pitchFamily="34" charset="0"/>
              </a:rPr>
              <a:t>Platform Solutions</a:t>
            </a:r>
          </a:p>
        </p:txBody>
      </p:sp>
      <p:sp>
        <p:nvSpPr>
          <p:cNvPr id="198" name="Title 1">
            <a:extLst>
              <a:ext uri="{FF2B5EF4-FFF2-40B4-BE49-F238E27FC236}">
                <a16:creationId xmlns:a16="http://schemas.microsoft.com/office/drawing/2014/main" id="{35BC2A5A-2B0D-D540-8924-D0ACF10240E1}"/>
              </a:ext>
            </a:extLst>
          </p:cNvPr>
          <p:cNvSpPr txBox="1">
            <a:spLocks/>
          </p:cNvSpPr>
          <p:nvPr userDrawn="1"/>
        </p:nvSpPr>
        <p:spPr bwMode="auto">
          <a:xfrm>
            <a:off x="4476467" y="2099522"/>
            <a:ext cx="2335043" cy="408000"/>
          </a:xfrm>
          <a:prstGeom prst="rect">
            <a:avLst/>
          </a:prstGeom>
        </p:spPr>
        <p:txBody>
          <a:bodyPr lIns="0" tIns="25719" rIns="0" bIns="25719" anchor="b"/>
          <a:lstStyle>
            <a:lvl1pPr algn="l" defTabSz="457200" rtl="0" eaLnBrk="1" latinLnBrk="0" hangingPunct="1">
              <a:spcBef>
                <a:spcPct val="0"/>
              </a:spcBef>
              <a:buNone/>
              <a:defRPr sz="2800" kern="1200">
                <a:solidFill>
                  <a:schemeClr val="tx2"/>
                </a:solidFill>
                <a:latin typeface="Arial"/>
                <a:ea typeface="+mj-ea"/>
                <a:cs typeface="Arial"/>
              </a:defRPr>
            </a:lvl1pPr>
          </a:lstStyle>
          <a:p>
            <a:pPr>
              <a:defRPr/>
            </a:pPr>
            <a:r>
              <a:rPr lang="en-US" sz="2200" b="1" spc="-150" baseline="26000" dirty="0">
                <a:solidFill>
                  <a:schemeClr val="accent4"/>
                </a:solidFill>
                <a:latin typeface="Calibri"/>
                <a:cs typeface="Calibri"/>
              </a:rPr>
              <a:t>$</a:t>
            </a:r>
            <a:r>
              <a:rPr lang="en-US" sz="2200" b="1" dirty="0">
                <a:solidFill>
                  <a:schemeClr val="accent4"/>
                </a:solidFill>
                <a:latin typeface="Calibri"/>
                <a:cs typeface="Calibri"/>
              </a:rPr>
              <a:t>18 BILLION</a:t>
            </a:r>
            <a:r>
              <a:rPr lang="en-US" sz="2200" b="1" baseline="8000" dirty="0">
                <a:solidFill>
                  <a:schemeClr val="accent4"/>
                </a:solidFill>
                <a:latin typeface="Calibri"/>
                <a:cs typeface="Calibri"/>
              </a:rPr>
              <a:t>+</a:t>
            </a:r>
          </a:p>
        </p:txBody>
      </p:sp>
      <p:sp>
        <p:nvSpPr>
          <p:cNvPr id="199" name="Text Box 4">
            <a:extLst>
              <a:ext uri="{FF2B5EF4-FFF2-40B4-BE49-F238E27FC236}">
                <a16:creationId xmlns:a16="http://schemas.microsoft.com/office/drawing/2014/main" id="{CF5B85CE-3DE7-3241-BE72-F14DC3BB580F}"/>
              </a:ext>
            </a:extLst>
          </p:cNvPr>
          <p:cNvSpPr txBox="1">
            <a:spLocks noChangeArrowheads="1"/>
          </p:cNvSpPr>
          <p:nvPr userDrawn="1"/>
        </p:nvSpPr>
        <p:spPr bwMode="auto">
          <a:xfrm>
            <a:off x="4515427" y="2392044"/>
            <a:ext cx="247115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rIns="0">
            <a:spAutoFit/>
          </a:bodyPr>
          <a:lstStyle>
            <a:lvl1pPr defTabSz="342900">
              <a:defRPr sz="1400">
                <a:solidFill>
                  <a:schemeClr val="tx1"/>
                </a:solidFill>
                <a:latin typeface="Arial" panose="020B0604020202020204" pitchFamily="34" charset="0"/>
                <a:ea typeface="MS PGothic" panose="020B0600070205080204" pitchFamily="34" charset="-128"/>
              </a:defRPr>
            </a:lvl1pPr>
            <a:lvl2pPr marL="742950" indent="-285750" defTabSz="342900">
              <a:defRPr sz="1400">
                <a:solidFill>
                  <a:schemeClr val="tx1"/>
                </a:solidFill>
                <a:latin typeface="Arial" panose="020B0604020202020204" pitchFamily="34" charset="0"/>
                <a:ea typeface="MS PGothic" panose="020B0600070205080204" pitchFamily="34" charset="-128"/>
              </a:defRPr>
            </a:lvl2pPr>
            <a:lvl3pPr marL="1143000" indent="-228600" defTabSz="342900">
              <a:defRPr sz="1400">
                <a:solidFill>
                  <a:schemeClr val="tx1"/>
                </a:solidFill>
                <a:latin typeface="Arial" panose="020B0604020202020204" pitchFamily="34" charset="0"/>
                <a:ea typeface="MS PGothic" panose="020B0600070205080204" pitchFamily="34" charset="-128"/>
              </a:defRPr>
            </a:lvl3pPr>
            <a:lvl4pPr marL="1600200" indent="-228600" defTabSz="342900">
              <a:defRPr sz="1400">
                <a:solidFill>
                  <a:schemeClr val="tx1"/>
                </a:solidFill>
                <a:latin typeface="Arial" panose="020B0604020202020204" pitchFamily="34" charset="0"/>
                <a:ea typeface="MS PGothic" panose="020B0600070205080204" pitchFamily="34" charset="-128"/>
              </a:defRPr>
            </a:lvl4pPr>
            <a:lvl5pPr marL="2057400" indent="-228600" defTabSz="342900">
              <a:defRPr sz="1400">
                <a:solidFill>
                  <a:schemeClr val="tx1"/>
                </a:solidFill>
                <a:latin typeface="Arial" panose="020B0604020202020204" pitchFamily="34" charset="0"/>
                <a:ea typeface="MS PGothic" panose="020B0600070205080204" pitchFamily="34" charset="-128"/>
              </a:defRPr>
            </a:lvl5pPr>
            <a:lvl6pPr marL="25146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defRPr/>
            </a:pPr>
            <a:r>
              <a:rPr lang="en-US" altLang="en-US" sz="1200" kern="0" dirty="0">
                <a:latin typeface="Calibri"/>
                <a:cs typeface="Calibri"/>
              </a:rPr>
              <a:t>Claims managed annually</a:t>
            </a:r>
          </a:p>
        </p:txBody>
      </p:sp>
      <p:sp>
        <p:nvSpPr>
          <p:cNvPr id="200" name="Title 1">
            <a:extLst>
              <a:ext uri="{FF2B5EF4-FFF2-40B4-BE49-F238E27FC236}">
                <a16:creationId xmlns:a16="http://schemas.microsoft.com/office/drawing/2014/main" id="{0FC4D32A-B7FB-8B45-A71F-15DF1379E49E}"/>
              </a:ext>
            </a:extLst>
          </p:cNvPr>
          <p:cNvSpPr txBox="1">
            <a:spLocks/>
          </p:cNvSpPr>
          <p:nvPr userDrawn="1"/>
        </p:nvSpPr>
        <p:spPr bwMode="auto">
          <a:xfrm>
            <a:off x="6794245" y="2109682"/>
            <a:ext cx="2335043" cy="408000"/>
          </a:xfrm>
          <a:prstGeom prst="rect">
            <a:avLst/>
          </a:prstGeom>
        </p:spPr>
        <p:txBody>
          <a:bodyPr lIns="0" tIns="25719" rIns="0" bIns="25719" anchor="b"/>
          <a:lstStyle>
            <a:lvl1pPr algn="l" defTabSz="457200" rtl="0" eaLnBrk="1" latinLnBrk="0" hangingPunct="1">
              <a:spcBef>
                <a:spcPct val="0"/>
              </a:spcBef>
              <a:buNone/>
              <a:defRPr sz="2800" kern="1200">
                <a:solidFill>
                  <a:schemeClr val="tx2"/>
                </a:solidFill>
                <a:latin typeface="Arial"/>
                <a:ea typeface="+mj-ea"/>
                <a:cs typeface="Arial"/>
              </a:defRPr>
            </a:lvl1pPr>
          </a:lstStyle>
          <a:p>
            <a:pPr>
              <a:defRPr/>
            </a:pPr>
            <a:r>
              <a:rPr lang="en-US" sz="2200" b="1" dirty="0">
                <a:solidFill>
                  <a:schemeClr val="accent4"/>
                </a:solidFill>
                <a:latin typeface="Calibri"/>
                <a:cs typeface="Calibri"/>
              </a:rPr>
              <a:t>1.6 MILLION</a:t>
            </a:r>
            <a:endParaRPr lang="en-US" sz="2200" b="1" baseline="8000" dirty="0">
              <a:solidFill>
                <a:schemeClr val="accent4"/>
              </a:solidFill>
              <a:latin typeface="Calibri"/>
              <a:cs typeface="Calibri"/>
            </a:endParaRPr>
          </a:p>
        </p:txBody>
      </p:sp>
      <p:sp>
        <p:nvSpPr>
          <p:cNvPr id="201" name="Text Box 4">
            <a:extLst>
              <a:ext uri="{FF2B5EF4-FFF2-40B4-BE49-F238E27FC236}">
                <a16:creationId xmlns:a16="http://schemas.microsoft.com/office/drawing/2014/main" id="{979A64CF-8C5D-DD4F-B1CA-402DDAF781C4}"/>
              </a:ext>
            </a:extLst>
          </p:cNvPr>
          <p:cNvSpPr txBox="1">
            <a:spLocks noChangeArrowheads="1"/>
          </p:cNvSpPr>
          <p:nvPr userDrawn="1"/>
        </p:nvSpPr>
        <p:spPr bwMode="auto">
          <a:xfrm>
            <a:off x="6807211" y="2400990"/>
            <a:ext cx="247115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rIns="0">
            <a:spAutoFit/>
          </a:bodyPr>
          <a:lstStyle>
            <a:lvl1pPr defTabSz="342900">
              <a:defRPr sz="1400">
                <a:solidFill>
                  <a:schemeClr val="tx1"/>
                </a:solidFill>
                <a:latin typeface="Arial" panose="020B0604020202020204" pitchFamily="34" charset="0"/>
                <a:ea typeface="MS PGothic" panose="020B0600070205080204" pitchFamily="34" charset="-128"/>
              </a:defRPr>
            </a:lvl1pPr>
            <a:lvl2pPr marL="742950" indent="-285750" defTabSz="342900">
              <a:defRPr sz="1400">
                <a:solidFill>
                  <a:schemeClr val="tx1"/>
                </a:solidFill>
                <a:latin typeface="Arial" panose="020B0604020202020204" pitchFamily="34" charset="0"/>
                <a:ea typeface="MS PGothic" panose="020B0600070205080204" pitchFamily="34" charset="-128"/>
              </a:defRPr>
            </a:lvl2pPr>
            <a:lvl3pPr marL="1143000" indent="-228600" defTabSz="342900">
              <a:defRPr sz="1400">
                <a:solidFill>
                  <a:schemeClr val="tx1"/>
                </a:solidFill>
                <a:latin typeface="Arial" panose="020B0604020202020204" pitchFamily="34" charset="0"/>
                <a:ea typeface="MS PGothic" panose="020B0600070205080204" pitchFamily="34" charset="-128"/>
              </a:defRPr>
            </a:lvl3pPr>
            <a:lvl4pPr marL="1600200" indent="-228600" defTabSz="342900">
              <a:defRPr sz="1400">
                <a:solidFill>
                  <a:schemeClr val="tx1"/>
                </a:solidFill>
                <a:latin typeface="Arial" panose="020B0604020202020204" pitchFamily="34" charset="0"/>
                <a:ea typeface="MS PGothic" panose="020B0600070205080204" pitchFamily="34" charset="-128"/>
              </a:defRPr>
            </a:lvl4pPr>
            <a:lvl5pPr marL="2057400" indent="-228600" defTabSz="342900">
              <a:defRPr sz="1400">
                <a:solidFill>
                  <a:schemeClr val="tx1"/>
                </a:solidFill>
                <a:latin typeface="Arial" panose="020B0604020202020204" pitchFamily="34" charset="0"/>
                <a:ea typeface="MS PGothic" panose="020B0600070205080204" pitchFamily="34" charset="-128"/>
              </a:defRPr>
            </a:lvl5pPr>
            <a:lvl6pPr marL="25146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defRPr/>
            </a:pPr>
            <a:r>
              <a:rPr lang="en-US" altLang="en-US" sz="1200" kern="0" dirty="0">
                <a:latin typeface="Calibri"/>
                <a:cs typeface="Calibri"/>
              </a:rPr>
              <a:t>Claims handled</a:t>
            </a:r>
          </a:p>
        </p:txBody>
      </p:sp>
      <p:grpSp>
        <p:nvGrpSpPr>
          <p:cNvPr id="204" name="Group 203">
            <a:extLst>
              <a:ext uri="{FF2B5EF4-FFF2-40B4-BE49-F238E27FC236}">
                <a16:creationId xmlns:a16="http://schemas.microsoft.com/office/drawing/2014/main" id="{1D567C43-A349-2644-AFC0-774E9FF7F3E6}"/>
              </a:ext>
            </a:extLst>
          </p:cNvPr>
          <p:cNvGrpSpPr/>
          <p:nvPr userDrawn="1"/>
        </p:nvGrpSpPr>
        <p:grpSpPr>
          <a:xfrm>
            <a:off x="3950147" y="2102746"/>
            <a:ext cx="457201" cy="457200"/>
            <a:chOff x="3278306" y="2142529"/>
            <a:chExt cx="473091" cy="473477"/>
          </a:xfrm>
          <a:solidFill>
            <a:schemeClr val="accent2"/>
          </a:solidFill>
        </p:grpSpPr>
        <p:sp>
          <p:nvSpPr>
            <p:cNvPr id="205" name="Freeform 296">
              <a:extLst>
                <a:ext uri="{FF2B5EF4-FFF2-40B4-BE49-F238E27FC236}">
                  <a16:creationId xmlns:a16="http://schemas.microsoft.com/office/drawing/2014/main" id="{A7D24FA2-1254-164F-A578-D991046D18FA}"/>
                </a:ext>
              </a:extLst>
            </p:cNvPr>
            <p:cNvSpPr/>
            <p:nvPr/>
          </p:nvSpPr>
          <p:spPr>
            <a:xfrm>
              <a:off x="3406697" y="2249813"/>
              <a:ext cx="216027" cy="260604"/>
            </a:xfrm>
            <a:custGeom>
              <a:avLst/>
              <a:gdLst>
                <a:gd name="connsiteX0" fmla="*/ 0 w 216027"/>
                <a:gd name="connsiteY0" fmla="*/ 51435 h 260604"/>
                <a:gd name="connsiteX1" fmla="*/ 0 w 216027"/>
                <a:gd name="connsiteY1" fmla="*/ 209821 h 260604"/>
                <a:gd name="connsiteX2" fmla="*/ 108939 w 216027"/>
                <a:gd name="connsiteY2" fmla="*/ 261256 h 260604"/>
                <a:gd name="connsiteX3" fmla="*/ 217913 w 216027"/>
                <a:gd name="connsiteY3" fmla="*/ 209821 h 260604"/>
                <a:gd name="connsiteX4" fmla="*/ 217913 w 216027"/>
                <a:gd name="connsiteY4" fmla="*/ 51435 h 260604"/>
                <a:gd name="connsiteX5" fmla="*/ 108939 w 216027"/>
                <a:gd name="connsiteY5" fmla="*/ 0 h 260604"/>
                <a:gd name="connsiteX6" fmla="*/ 0 w 216027"/>
                <a:gd name="connsiteY6" fmla="*/ 51435 h 260604"/>
                <a:gd name="connsiteX7" fmla="*/ 196550 w 216027"/>
                <a:gd name="connsiteY7" fmla="*/ 157460 h 260604"/>
                <a:gd name="connsiteX8" fmla="*/ 109076 w 216027"/>
                <a:gd name="connsiteY8" fmla="*/ 187463 h 260604"/>
                <a:gd name="connsiteX9" fmla="*/ 21671 w 216027"/>
                <a:gd name="connsiteY9" fmla="*/ 157460 h 260604"/>
                <a:gd name="connsiteX10" fmla="*/ 21671 w 216027"/>
                <a:gd name="connsiteY10" fmla="*/ 136611 h 260604"/>
                <a:gd name="connsiteX11" fmla="*/ 109111 w 216027"/>
                <a:gd name="connsiteY11" fmla="*/ 156534 h 260604"/>
                <a:gd name="connsiteX12" fmla="*/ 196585 w 216027"/>
                <a:gd name="connsiteY12" fmla="*/ 136611 h 260604"/>
                <a:gd name="connsiteX13" fmla="*/ 196550 w 216027"/>
                <a:gd name="connsiteY13" fmla="*/ 105065 h 260604"/>
                <a:gd name="connsiteX14" fmla="*/ 109076 w 216027"/>
                <a:gd name="connsiteY14" fmla="*/ 135034 h 260604"/>
                <a:gd name="connsiteX15" fmla="*/ 21671 w 216027"/>
                <a:gd name="connsiteY15" fmla="*/ 105065 h 260604"/>
                <a:gd name="connsiteX16" fmla="*/ 21671 w 216027"/>
                <a:gd name="connsiteY16" fmla="*/ 83325 h 260604"/>
                <a:gd name="connsiteX17" fmla="*/ 109111 w 216027"/>
                <a:gd name="connsiteY17" fmla="*/ 103247 h 260604"/>
                <a:gd name="connsiteX18" fmla="*/ 196585 w 216027"/>
                <a:gd name="connsiteY18" fmla="*/ 83325 h 260604"/>
                <a:gd name="connsiteX19" fmla="*/ 109076 w 216027"/>
                <a:gd name="connsiteY19" fmla="*/ 21808 h 260604"/>
                <a:gd name="connsiteX20" fmla="*/ 196550 w 216027"/>
                <a:gd name="connsiteY20" fmla="*/ 51778 h 260604"/>
                <a:gd name="connsiteX21" fmla="*/ 109076 w 216027"/>
                <a:gd name="connsiteY21" fmla="*/ 81747 h 260604"/>
                <a:gd name="connsiteX22" fmla="*/ 21637 w 216027"/>
                <a:gd name="connsiteY22" fmla="*/ 51778 h 260604"/>
                <a:gd name="connsiteX23" fmla="*/ 108939 w 216027"/>
                <a:gd name="connsiteY23" fmla="*/ 21808 h 260604"/>
                <a:gd name="connsiteX24" fmla="*/ 109076 w 216027"/>
                <a:gd name="connsiteY24" fmla="*/ 239859 h 260604"/>
                <a:gd name="connsiteX25" fmla="*/ 21637 w 216027"/>
                <a:gd name="connsiteY25" fmla="*/ 209889 h 260604"/>
                <a:gd name="connsiteX26" fmla="*/ 21637 w 216027"/>
                <a:gd name="connsiteY26" fmla="*/ 189041 h 260604"/>
                <a:gd name="connsiteX27" fmla="*/ 109076 w 216027"/>
                <a:gd name="connsiteY27" fmla="*/ 208963 h 260604"/>
                <a:gd name="connsiteX28" fmla="*/ 196550 w 216027"/>
                <a:gd name="connsiteY28" fmla="*/ 189041 h 260604"/>
                <a:gd name="connsiteX29" fmla="*/ 196550 w 216027"/>
                <a:gd name="connsiteY29" fmla="*/ 209821 h 260604"/>
                <a:gd name="connsiteX30" fmla="*/ 108939 w 216027"/>
                <a:gd name="connsiteY30" fmla="*/ 239859 h 26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027" h="260604">
                  <a:moveTo>
                    <a:pt x="0" y="51435"/>
                  </a:moveTo>
                  <a:lnTo>
                    <a:pt x="0" y="209821"/>
                  </a:lnTo>
                  <a:cubicBezTo>
                    <a:pt x="0" y="243253"/>
                    <a:pt x="56133" y="261256"/>
                    <a:pt x="108939" y="261256"/>
                  </a:cubicBezTo>
                  <a:cubicBezTo>
                    <a:pt x="161746" y="261256"/>
                    <a:pt x="217913" y="243219"/>
                    <a:pt x="217913" y="209821"/>
                  </a:cubicBezTo>
                  <a:lnTo>
                    <a:pt x="217913" y="51435"/>
                  </a:lnTo>
                  <a:cubicBezTo>
                    <a:pt x="217913" y="18002"/>
                    <a:pt x="161780" y="0"/>
                    <a:pt x="108939" y="0"/>
                  </a:cubicBezTo>
                  <a:cubicBezTo>
                    <a:pt x="56098" y="0"/>
                    <a:pt x="0" y="18002"/>
                    <a:pt x="0" y="51435"/>
                  </a:cubicBezTo>
                  <a:close/>
                  <a:moveTo>
                    <a:pt x="196550" y="157460"/>
                  </a:moveTo>
                  <a:cubicBezTo>
                    <a:pt x="196550" y="169701"/>
                    <a:pt x="162466" y="187463"/>
                    <a:pt x="109076" y="187463"/>
                  </a:cubicBezTo>
                  <a:cubicBezTo>
                    <a:pt x="55687" y="187463"/>
                    <a:pt x="21671" y="169701"/>
                    <a:pt x="21671" y="157460"/>
                  </a:cubicBezTo>
                  <a:lnTo>
                    <a:pt x="21671" y="136611"/>
                  </a:lnTo>
                  <a:cubicBezTo>
                    <a:pt x="42828" y="149676"/>
                    <a:pt x="76535" y="156534"/>
                    <a:pt x="109111" y="156534"/>
                  </a:cubicBezTo>
                  <a:cubicBezTo>
                    <a:pt x="141686" y="156534"/>
                    <a:pt x="175428" y="149676"/>
                    <a:pt x="196585" y="136611"/>
                  </a:cubicBezTo>
                  <a:close/>
                  <a:moveTo>
                    <a:pt x="196550" y="105065"/>
                  </a:moveTo>
                  <a:cubicBezTo>
                    <a:pt x="196550" y="117272"/>
                    <a:pt x="162466" y="135034"/>
                    <a:pt x="109076" y="135034"/>
                  </a:cubicBezTo>
                  <a:cubicBezTo>
                    <a:pt x="55687" y="135034"/>
                    <a:pt x="21671" y="117238"/>
                    <a:pt x="21671" y="105065"/>
                  </a:cubicBezTo>
                  <a:lnTo>
                    <a:pt x="21671" y="83325"/>
                  </a:lnTo>
                  <a:cubicBezTo>
                    <a:pt x="42828" y="96389"/>
                    <a:pt x="76535" y="103247"/>
                    <a:pt x="109111" y="103247"/>
                  </a:cubicBezTo>
                  <a:cubicBezTo>
                    <a:pt x="141686" y="103247"/>
                    <a:pt x="175428" y="96389"/>
                    <a:pt x="196585" y="83325"/>
                  </a:cubicBezTo>
                  <a:close/>
                  <a:moveTo>
                    <a:pt x="109076" y="21808"/>
                  </a:moveTo>
                  <a:cubicBezTo>
                    <a:pt x="162466" y="21808"/>
                    <a:pt x="196550" y="39536"/>
                    <a:pt x="196550" y="51778"/>
                  </a:cubicBezTo>
                  <a:cubicBezTo>
                    <a:pt x="196550" y="64019"/>
                    <a:pt x="162466" y="81747"/>
                    <a:pt x="109076" y="81747"/>
                  </a:cubicBezTo>
                  <a:cubicBezTo>
                    <a:pt x="55687" y="81747"/>
                    <a:pt x="21637" y="63985"/>
                    <a:pt x="21637" y="51778"/>
                  </a:cubicBezTo>
                  <a:cubicBezTo>
                    <a:pt x="21637" y="39571"/>
                    <a:pt x="55584" y="21808"/>
                    <a:pt x="108939" y="21808"/>
                  </a:cubicBezTo>
                  <a:close/>
                  <a:moveTo>
                    <a:pt x="109076" y="239859"/>
                  </a:moveTo>
                  <a:cubicBezTo>
                    <a:pt x="55721" y="239859"/>
                    <a:pt x="21637" y="222096"/>
                    <a:pt x="21637" y="209889"/>
                  </a:cubicBezTo>
                  <a:lnTo>
                    <a:pt x="21637" y="189041"/>
                  </a:lnTo>
                  <a:cubicBezTo>
                    <a:pt x="42794" y="202105"/>
                    <a:pt x="76501" y="208963"/>
                    <a:pt x="109076" y="208963"/>
                  </a:cubicBezTo>
                  <a:cubicBezTo>
                    <a:pt x="141652" y="208963"/>
                    <a:pt x="175393" y="202105"/>
                    <a:pt x="196550" y="189041"/>
                  </a:cubicBezTo>
                  <a:lnTo>
                    <a:pt x="196550" y="209821"/>
                  </a:lnTo>
                  <a:cubicBezTo>
                    <a:pt x="196550" y="222096"/>
                    <a:pt x="162260" y="239859"/>
                    <a:pt x="108939" y="239859"/>
                  </a:cubicBezTo>
                  <a:close/>
                </a:path>
              </a:pathLst>
            </a:custGeom>
            <a:grpFill/>
            <a:ln w="3429" cap="flat">
              <a:noFill/>
              <a:prstDash val="solid"/>
              <a:miter/>
            </a:ln>
          </p:spPr>
          <p:txBody>
            <a:bodyPr rtlCol="0" anchor="ctr"/>
            <a:lstStyle/>
            <a:p>
              <a:endParaRPr lang="en-US">
                <a:solidFill>
                  <a:schemeClr val="accent2"/>
                </a:solidFill>
              </a:endParaRPr>
            </a:p>
          </p:txBody>
        </p:sp>
        <p:sp>
          <p:nvSpPr>
            <p:cNvPr id="234" name="Freeform 297">
              <a:extLst>
                <a:ext uri="{FF2B5EF4-FFF2-40B4-BE49-F238E27FC236}">
                  <a16:creationId xmlns:a16="http://schemas.microsoft.com/office/drawing/2014/main" id="{B8ECF2DE-039E-4A48-A4F2-0E012F4303EF}"/>
                </a:ext>
              </a:extLst>
            </p:cNvPr>
            <p:cNvSpPr/>
            <p:nvPr/>
          </p:nvSpPr>
          <p:spPr>
            <a:xfrm>
              <a:off x="3278306" y="2142529"/>
              <a:ext cx="411480" cy="246888"/>
            </a:xfrm>
            <a:custGeom>
              <a:avLst/>
              <a:gdLst>
                <a:gd name="connsiteX0" fmla="*/ 58748 w 411480"/>
                <a:gd name="connsiteY0" fmla="*/ 83933 h 246888"/>
                <a:gd name="connsiteX1" fmla="*/ 36700 w 411480"/>
                <a:gd name="connsiteY1" fmla="*/ 61919 h 246888"/>
                <a:gd name="connsiteX2" fmla="*/ 237330 w 411480"/>
                <a:gd name="connsiteY2" fmla="*/ 61919 h 246888"/>
                <a:gd name="connsiteX3" fmla="*/ 328302 w 411480"/>
                <a:gd name="connsiteY3" fmla="*/ 78104 h 246888"/>
                <a:gd name="connsiteX4" fmla="*/ 391670 w 411480"/>
                <a:gd name="connsiteY4" fmla="*/ 158754 h 246888"/>
                <a:gd name="connsiteX5" fmla="*/ 391670 w 411480"/>
                <a:gd name="connsiteY5" fmla="*/ 237998 h 246888"/>
                <a:gd name="connsiteX6" fmla="*/ 403027 w 411480"/>
                <a:gd name="connsiteY6" fmla="*/ 248141 h 246888"/>
                <a:gd name="connsiteX7" fmla="*/ 413169 w 411480"/>
                <a:gd name="connsiteY7" fmla="*/ 237998 h 246888"/>
                <a:gd name="connsiteX8" fmla="*/ 413169 w 411480"/>
                <a:gd name="connsiteY8" fmla="*/ 158720 h 246888"/>
                <a:gd name="connsiteX9" fmla="*/ 336531 w 411480"/>
                <a:gd name="connsiteY9" fmla="*/ 58216 h 246888"/>
                <a:gd name="connsiteX10" fmla="*/ 237330 w 411480"/>
                <a:gd name="connsiteY10" fmla="*/ 40385 h 246888"/>
                <a:gd name="connsiteX11" fmla="*/ 36700 w 411480"/>
                <a:gd name="connsiteY11" fmla="*/ 40385 h 246888"/>
                <a:gd name="connsiteX12" fmla="*/ 58748 w 411480"/>
                <a:gd name="connsiteY12" fmla="*/ 18337 h 246888"/>
                <a:gd name="connsiteX13" fmla="*/ 58748 w 411480"/>
                <a:gd name="connsiteY13" fmla="*/ 3146 h 246888"/>
                <a:gd name="connsiteX14" fmla="*/ 43558 w 411480"/>
                <a:gd name="connsiteY14" fmla="*/ 3146 h 246888"/>
                <a:gd name="connsiteX15" fmla="*/ 3164 w 411480"/>
                <a:gd name="connsiteY15" fmla="*/ 43540 h 246888"/>
                <a:gd name="connsiteX16" fmla="*/ 3103 w 411480"/>
                <a:gd name="connsiteY16" fmla="*/ 58669 h 246888"/>
                <a:gd name="connsiteX17" fmla="*/ 3164 w 411480"/>
                <a:gd name="connsiteY17" fmla="*/ 58730 h 246888"/>
                <a:gd name="connsiteX18" fmla="*/ 43558 w 411480"/>
                <a:gd name="connsiteY18" fmla="*/ 99124 h 246888"/>
                <a:gd name="connsiteX19" fmla="*/ 58748 w 411480"/>
                <a:gd name="connsiteY19" fmla="*/ 99124 h 246888"/>
                <a:gd name="connsiteX20" fmla="*/ 58748 w 411480"/>
                <a:gd name="connsiteY20" fmla="*/ 83933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1480" h="246888">
                  <a:moveTo>
                    <a:pt x="58748" y="83933"/>
                  </a:moveTo>
                  <a:lnTo>
                    <a:pt x="36700" y="61919"/>
                  </a:lnTo>
                  <a:lnTo>
                    <a:pt x="237330" y="61919"/>
                  </a:lnTo>
                  <a:cubicBezTo>
                    <a:pt x="271277" y="61919"/>
                    <a:pt x="302722" y="67508"/>
                    <a:pt x="328302" y="78104"/>
                  </a:cubicBezTo>
                  <a:cubicBezTo>
                    <a:pt x="385498" y="101833"/>
                    <a:pt x="391670" y="142432"/>
                    <a:pt x="391670" y="158754"/>
                  </a:cubicBezTo>
                  <a:lnTo>
                    <a:pt x="391670" y="237998"/>
                  </a:lnTo>
                  <a:cubicBezTo>
                    <a:pt x="392005" y="243935"/>
                    <a:pt x="397090" y="248476"/>
                    <a:pt x="403027" y="248141"/>
                  </a:cubicBezTo>
                  <a:cubicBezTo>
                    <a:pt x="408495" y="247832"/>
                    <a:pt x="412861" y="243467"/>
                    <a:pt x="413169" y="237998"/>
                  </a:cubicBezTo>
                  <a:lnTo>
                    <a:pt x="413169" y="158720"/>
                  </a:lnTo>
                  <a:cubicBezTo>
                    <a:pt x="413169" y="138146"/>
                    <a:pt x="405694" y="86917"/>
                    <a:pt x="336531" y="58216"/>
                  </a:cubicBezTo>
                  <a:cubicBezTo>
                    <a:pt x="308379" y="46557"/>
                    <a:pt x="274055" y="40385"/>
                    <a:pt x="237330" y="40385"/>
                  </a:cubicBezTo>
                  <a:lnTo>
                    <a:pt x="36700" y="40385"/>
                  </a:lnTo>
                  <a:lnTo>
                    <a:pt x="58748" y="18337"/>
                  </a:lnTo>
                  <a:cubicBezTo>
                    <a:pt x="62943" y="14142"/>
                    <a:pt x="62943" y="7341"/>
                    <a:pt x="58748" y="3146"/>
                  </a:cubicBezTo>
                  <a:cubicBezTo>
                    <a:pt x="54553" y="-1049"/>
                    <a:pt x="47752" y="-1049"/>
                    <a:pt x="43558" y="3146"/>
                  </a:cubicBezTo>
                  <a:lnTo>
                    <a:pt x="3164" y="43540"/>
                  </a:lnTo>
                  <a:cubicBezTo>
                    <a:pt x="-1031" y="47701"/>
                    <a:pt x="-1058" y="54475"/>
                    <a:pt x="3103" y="58669"/>
                  </a:cubicBezTo>
                  <a:cubicBezTo>
                    <a:pt x="3123" y="58690"/>
                    <a:pt x="3144" y="58710"/>
                    <a:pt x="3164" y="58730"/>
                  </a:cubicBezTo>
                  <a:lnTo>
                    <a:pt x="43558" y="99124"/>
                  </a:lnTo>
                  <a:cubicBezTo>
                    <a:pt x="47766" y="103286"/>
                    <a:pt x="54540" y="103286"/>
                    <a:pt x="58748" y="99124"/>
                  </a:cubicBezTo>
                  <a:cubicBezTo>
                    <a:pt x="62910" y="94915"/>
                    <a:pt x="62910" y="88142"/>
                    <a:pt x="58748" y="83933"/>
                  </a:cubicBezTo>
                  <a:close/>
                </a:path>
              </a:pathLst>
            </a:custGeom>
            <a:grpFill/>
            <a:ln w="3429" cap="flat">
              <a:noFill/>
              <a:prstDash val="solid"/>
              <a:miter/>
            </a:ln>
          </p:spPr>
          <p:txBody>
            <a:bodyPr rtlCol="0" anchor="ctr"/>
            <a:lstStyle/>
            <a:p>
              <a:endParaRPr lang="en-US">
                <a:solidFill>
                  <a:schemeClr val="accent2"/>
                </a:solidFill>
              </a:endParaRPr>
            </a:p>
          </p:txBody>
        </p:sp>
        <p:sp>
          <p:nvSpPr>
            <p:cNvPr id="235" name="Freeform 298">
              <a:extLst>
                <a:ext uri="{FF2B5EF4-FFF2-40B4-BE49-F238E27FC236}">
                  <a16:creationId xmlns:a16="http://schemas.microsoft.com/office/drawing/2014/main" id="{D3390C99-E010-5B43-A3B7-15051E114B3A}"/>
                </a:ext>
              </a:extLst>
            </p:cNvPr>
            <p:cNvSpPr/>
            <p:nvPr/>
          </p:nvSpPr>
          <p:spPr>
            <a:xfrm>
              <a:off x="3339917" y="2369118"/>
              <a:ext cx="411480" cy="246888"/>
            </a:xfrm>
            <a:custGeom>
              <a:avLst/>
              <a:gdLst>
                <a:gd name="connsiteX0" fmla="*/ 409920 w 411480"/>
                <a:gd name="connsiteY0" fmla="*/ 190574 h 246888"/>
                <a:gd name="connsiteX1" fmla="*/ 369629 w 411480"/>
                <a:gd name="connsiteY1" fmla="*/ 150215 h 246888"/>
                <a:gd name="connsiteX2" fmla="*/ 354439 w 411480"/>
                <a:gd name="connsiteY2" fmla="*/ 150215 h 246888"/>
                <a:gd name="connsiteX3" fmla="*/ 354439 w 411480"/>
                <a:gd name="connsiteY3" fmla="*/ 165405 h 246888"/>
                <a:gd name="connsiteX4" fmla="*/ 376487 w 411480"/>
                <a:gd name="connsiteY4" fmla="*/ 187454 h 246888"/>
                <a:gd name="connsiteX5" fmla="*/ 175856 w 411480"/>
                <a:gd name="connsiteY5" fmla="*/ 187454 h 246888"/>
                <a:gd name="connsiteX6" fmla="*/ 84885 w 411480"/>
                <a:gd name="connsiteY6" fmla="*/ 171235 h 246888"/>
                <a:gd name="connsiteX7" fmla="*/ 21517 w 411480"/>
                <a:gd name="connsiteY7" fmla="*/ 90585 h 246888"/>
                <a:gd name="connsiteX8" fmla="*/ 21517 w 411480"/>
                <a:gd name="connsiteY8" fmla="*/ 11375 h 246888"/>
                <a:gd name="connsiteX9" fmla="*/ 11374 w 411480"/>
                <a:gd name="connsiteY9" fmla="*/ 17 h 246888"/>
                <a:gd name="connsiteX10" fmla="*/ 17 w 411480"/>
                <a:gd name="connsiteY10" fmla="*/ 10160 h 246888"/>
                <a:gd name="connsiteX11" fmla="*/ 17 w 411480"/>
                <a:gd name="connsiteY11" fmla="*/ 11375 h 246888"/>
                <a:gd name="connsiteX12" fmla="*/ 17 w 411480"/>
                <a:gd name="connsiteY12" fmla="*/ 90516 h 246888"/>
                <a:gd name="connsiteX13" fmla="*/ 76655 w 411480"/>
                <a:gd name="connsiteY13" fmla="*/ 191020 h 246888"/>
                <a:gd name="connsiteX14" fmla="*/ 175856 w 411480"/>
                <a:gd name="connsiteY14" fmla="*/ 208885 h 246888"/>
                <a:gd name="connsiteX15" fmla="*/ 376487 w 411480"/>
                <a:gd name="connsiteY15" fmla="*/ 208885 h 246888"/>
                <a:gd name="connsiteX16" fmla="*/ 354439 w 411480"/>
                <a:gd name="connsiteY16" fmla="*/ 230899 h 246888"/>
                <a:gd name="connsiteX17" fmla="*/ 354392 w 411480"/>
                <a:gd name="connsiteY17" fmla="*/ 246078 h 246888"/>
                <a:gd name="connsiteX18" fmla="*/ 362051 w 411480"/>
                <a:gd name="connsiteY18" fmla="*/ 249244 h 246888"/>
                <a:gd name="connsiteX19" fmla="*/ 369629 w 411480"/>
                <a:gd name="connsiteY19" fmla="*/ 246124 h 246888"/>
                <a:gd name="connsiteX20" fmla="*/ 410023 w 411480"/>
                <a:gd name="connsiteY20" fmla="*/ 205730 h 246888"/>
                <a:gd name="connsiteX21" fmla="*/ 409920 w 411480"/>
                <a:gd name="connsiteY21" fmla="*/ 190574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1480" h="246888">
                  <a:moveTo>
                    <a:pt x="409920" y="190574"/>
                  </a:moveTo>
                  <a:lnTo>
                    <a:pt x="369629" y="150215"/>
                  </a:lnTo>
                  <a:cubicBezTo>
                    <a:pt x="365435" y="146020"/>
                    <a:pt x="358634" y="146020"/>
                    <a:pt x="354439" y="150215"/>
                  </a:cubicBezTo>
                  <a:cubicBezTo>
                    <a:pt x="350244" y="154410"/>
                    <a:pt x="350244" y="161211"/>
                    <a:pt x="354439" y="165405"/>
                  </a:cubicBezTo>
                  <a:lnTo>
                    <a:pt x="376487" y="187454"/>
                  </a:lnTo>
                  <a:lnTo>
                    <a:pt x="175856" y="187454"/>
                  </a:lnTo>
                  <a:cubicBezTo>
                    <a:pt x="141909" y="187454"/>
                    <a:pt x="110465" y="181830"/>
                    <a:pt x="84885" y="171235"/>
                  </a:cubicBezTo>
                  <a:cubicBezTo>
                    <a:pt x="27689" y="147506"/>
                    <a:pt x="21517" y="106941"/>
                    <a:pt x="21517" y="90585"/>
                  </a:cubicBezTo>
                  <a:lnTo>
                    <a:pt x="21517" y="11375"/>
                  </a:lnTo>
                  <a:cubicBezTo>
                    <a:pt x="21852" y="5438"/>
                    <a:pt x="17312" y="353"/>
                    <a:pt x="11374" y="17"/>
                  </a:cubicBezTo>
                  <a:cubicBezTo>
                    <a:pt x="5437" y="-318"/>
                    <a:pt x="353" y="4223"/>
                    <a:pt x="17" y="10160"/>
                  </a:cubicBezTo>
                  <a:cubicBezTo>
                    <a:pt x="-6" y="10565"/>
                    <a:pt x="-6" y="10970"/>
                    <a:pt x="17" y="11375"/>
                  </a:cubicBezTo>
                  <a:lnTo>
                    <a:pt x="17" y="90516"/>
                  </a:lnTo>
                  <a:cubicBezTo>
                    <a:pt x="17" y="111090"/>
                    <a:pt x="7493" y="162319"/>
                    <a:pt x="76655" y="191020"/>
                  </a:cubicBezTo>
                  <a:cubicBezTo>
                    <a:pt x="104808" y="202713"/>
                    <a:pt x="139132" y="208885"/>
                    <a:pt x="175856" y="208885"/>
                  </a:cubicBezTo>
                  <a:lnTo>
                    <a:pt x="376487" y="208885"/>
                  </a:lnTo>
                  <a:lnTo>
                    <a:pt x="354439" y="230899"/>
                  </a:lnTo>
                  <a:cubicBezTo>
                    <a:pt x="350234" y="235078"/>
                    <a:pt x="350213" y="241874"/>
                    <a:pt x="354392" y="246078"/>
                  </a:cubicBezTo>
                  <a:cubicBezTo>
                    <a:pt x="356418" y="248116"/>
                    <a:pt x="359177" y="249257"/>
                    <a:pt x="362051" y="249244"/>
                  </a:cubicBezTo>
                  <a:cubicBezTo>
                    <a:pt x="364892" y="249255"/>
                    <a:pt x="367620" y="248132"/>
                    <a:pt x="369629" y="246124"/>
                  </a:cubicBezTo>
                  <a:lnTo>
                    <a:pt x="410023" y="205730"/>
                  </a:lnTo>
                  <a:cubicBezTo>
                    <a:pt x="414171" y="201513"/>
                    <a:pt x="414125" y="194735"/>
                    <a:pt x="409920" y="190574"/>
                  </a:cubicBezTo>
                  <a:close/>
                </a:path>
              </a:pathLst>
            </a:custGeom>
            <a:grpFill/>
            <a:ln w="3429" cap="flat">
              <a:noFill/>
              <a:prstDash val="solid"/>
              <a:miter/>
            </a:ln>
          </p:spPr>
          <p:txBody>
            <a:bodyPr rtlCol="0" anchor="ctr"/>
            <a:lstStyle/>
            <a:p>
              <a:endParaRPr lang="en-US">
                <a:solidFill>
                  <a:schemeClr val="accent2"/>
                </a:solidFill>
              </a:endParaRPr>
            </a:p>
          </p:txBody>
        </p:sp>
      </p:grpSp>
      <p:grpSp>
        <p:nvGrpSpPr>
          <p:cNvPr id="236" name="Group 235">
            <a:extLst>
              <a:ext uri="{FF2B5EF4-FFF2-40B4-BE49-F238E27FC236}">
                <a16:creationId xmlns:a16="http://schemas.microsoft.com/office/drawing/2014/main" id="{6079A959-09B6-BD44-AB71-CD7BADCB83F5}"/>
              </a:ext>
            </a:extLst>
          </p:cNvPr>
          <p:cNvGrpSpPr/>
          <p:nvPr userDrawn="1"/>
        </p:nvGrpSpPr>
        <p:grpSpPr>
          <a:xfrm>
            <a:off x="6281034" y="2135472"/>
            <a:ext cx="457200" cy="457200"/>
            <a:chOff x="6031684" y="1663428"/>
            <a:chExt cx="780143" cy="662214"/>
          </a:xfrm>
          <a:solidFill>
            <a:schemeClr val="accent2"/>
          </a:solidFill>
        </p:grpSpPr>
        <p:sp>
          <p:nvSpPr>
            <p:cNvPr id="237" name="Freeform 104">
              <a:extLst>
                <a:ext uri="{FF2B5EF4-FFF2-40B4-BE49-F238E27FC236}">
                  <a16:creationId xmlns:a16="http://schemas.microsoft.com/office/drawing/2014/main" id="{E87C12BE-B56C-5E47-87DE-24A6CB2FC64D}"/>
                </a:ext>
              </a:extLst>
            </p:cNvPr>
            <p:cNvSpPr/>
            <p:nvPr/>
          </p:nvSpPr>
          <p:spPr>
            <a:xfrm>
              <a:off x="6126089" y="1913084"/>
              <a:ext cx="226786" cy="154214"/>
            </a:xfrm>
            <a:custGeom>
              <a:avLst/>
              <a:gdLst>
                <a:gd name="connsiteX0" fmla="*/ 201596 w 226785"/>
                <a:gd name="connsiteY0" fmla="*/ 5705 h 154214"/>
                <a:gd name="connsiteX1" fmla="*/ 96730 w 226785"/>
                <a:gd name="connsiteY1" fmla="*/ 108212 h 154214"/>
                <a:gd name="connsiteX2" fmla="*/ 33320 w 226785"/>
                <a:gd name="connsiteY2" fmla="*/ 51243 h 154214"/>
                <a:gd name="connsiteX3" fmla="*/ 5108 w 226785"/>
                <a:gd name="connsiteY3" fmla="*/ 52786 h 154214"/>
                <a:gd name="connsiteX4" fmla="*/ 6650 w 226785"/>
                <a:gd name="connsiteY4" fmla="*/ 80998 h 154214"/>
                <a:gd name="connsiteX5" fmla="*/ 83939 w 226785"/>
                <a:gd name="connsiteY5" fmla="*/ 150485 h 154214"/>
                <a:gd name="connsiteX6" fmla="*/ 97274 w 226785"/>
                <a:gd name="connsiteY6" fmla="*/ 155565 h 154214"/>
                <a:gd name="connsiteX7" fmla="*/ 111244 w 226785"/>
                <a:gd name="connsiteY7" fmla="*/ 149850 h 154214"/>
                <a:gd name="connsiteX8" fmla="*/ 229536 w 226785"/>
                <a:gd name="connsiteY8" fmla="*/ 34280 h 154214"/>
                <a:gd name="connsiteX9" fmla="*/ 229898 w 226785"/>
                <a:gd name="connsiteY9" fmla="*/ 6068 h 154214"/>
                <a:gd name="connsiteX10" fmla="*/ 201596 w 226785"/>
                <a:gd name="connsiteY10" fmla="*/ 5705 h 15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785" h="154214">
                  <a:moveTo>
                    <a:pt x="201596" y="5705"/>
                  </a:moveTo>
                  <a:lnTo>
                    <a:pt x="96730" y="108212"/>
                  </a:lnTo>
                  <a:lnTo>
                    <a:pt x="33320" y="51243"/>
                  </a:lnTo>
                  <a:cubicBezTo>
                    <a:pt x="25156" y="43896"/>
                    <a:pt x="12456" y="44531"/>
                    <a:pt x="5108" y="52786"/>
                  </a:cubicBezTo>
                  <a:cubicBezTo>
                    <a:pt x="-2239" y="60950"/>
                    <a:pt x="-1604" y="73559"/>
                    <a:pt x="6650" y="80998"/>
                  </a:cubicBezTo>
                  <a:lnTo>
                    <a:pt x="83939" y="150485"/>
                  </a:lnTo>
                  <a:cubicBezTo>
                    <a:pt x="87749" y="153932"/>
                    <a:pt x="92557" y="155565"/>
                    <a:pt x="97274" y="155565"/>
                  </a:cubicBezTo>
                  <a:cubicBezTo>
                    <a:pt x="102354" y="155565"/>
                    <a:pt x="107343" y="153660"/>
                    <a:pt x="111244" y="149850"/>
                  </a:cubicBezTo>
                  <a:lnTo>
                    <a:pt x="229536" y="34280"/>
                  </a:lnTo>
                  <a:cubicBezTo>
                    <a:pt x="237428" y="26569"/>
                    <a:pt x="237609" y="13960"/>
                    <a:pt x="229898" y="6068"/>
                  </a:cubicBezTo>
                  <a:cubicBezTo>
                    <a:pt x="222097" y="-1915"/>
                    <a:pt x="209488" y="-2006"/>
                    <a:pt x="201596" y="5705"/>
                  </a:cubicBezTo>
                  <a:close/>
                </a:path>
              </a:pathLst>
            </a:custGeom>
            <a:grpFill/>
            <a:ln w="9071" cap="flat">
              <a:noFill/>
              <a:prstDash val="solid"/>
              <a:miter/>
            </a:ln>
          </p:spPr>
          <p:txBody>
            <a:bodyPr rtlCol="0" anchor="ctr"/>
            <a:lstStyle/>
            <a:p>
              <a:endParaRPr lang="en-US"/>
            </a:p>
          </p:txBody>
        </p:sp>
        <p:sp>
          <p:nvSpPr>
            <p:cNvPr id="238" name="Freeform 105">
              <a:extLst>
                <a:ext uri="{FF2B5EF4-FFF2-40B4-BE49-F238E27FC236}">
                  <a16:creationId xmlns:a16="http://schemas.microsoft.com/office/drawing/2014/main" id="{67E42B21-8553-6F41-AF6B-6C92BA5FE6F2}"/>
                </a:ext>
              </a:extLst>
            </p:cNvPr>
            <p:cNvSpPr/>
            <p:nvPr/>
          </p:nvSpPr>
          <p:spPr>
            <a:xfrm>
              <a:off x="6126089" y="2064236"/>
              <a:ext cx="226786" cy="154214"/>
            </a:xfrm>
            <a:custGeom>
              <a:avLst/>
              <a:gdLst>
                <a:gd name="connsiteX0" fmla="*/ 201596 w 226785"/>
                <a:gd name="connsiteY0" fmla="*/ 5682 h 154214"/>
                <a:gd name="connsiteX1" fmla="*/ 96730 w 226785"/>
                <a:gd name="connsiteY1" fmla="*/ 108189 h 154214"/>
                <a:gd name="connsiteX2" fmla="*/ 33320 w 226785"/>
                <a:gd name="connsiteY2" fmla="*/ 51221 h 154214"/>
                <a:gd name="connsiteX3" fmla="*/ 5108 w 226785"/>
                <a:gd name="connsiteY3" fmla="*/ 52672 h 154214"/>
                <a:gd name="connsiteX4" fmla="*/ 6650 w 226785"/>
                <a:gd name="connsiteY4" fmla="*/ 80884 h 154214"/>
                <a:gd name="connsiteX5" fmla="*/ 83939 w 226785"/>
                <a:gd name="connsiteY5" fmla="*/ 150372 h 154214"/>
                <a:gd name="connsiteX6" fmla="*/ 97274 w 226785"/>
                <a:gd name="connsiteY6" fmla="*/ 155452 h 154214"/>
                <a:gd name="connsiteX7" fmla="*/ 111244 w 226785"/>
                <a:gd name="connsiteY7" fmla="*/ 149736 h 154214"/>
                <a:gd name="connsiteX8" fmla="*/ 229536 w 226785"/>
                <a:gd name="connsiteY8" fmla="*/ 34167 h 154214"/>
                <a:gd name="connsiteX9" fmla="*/ 229898 w 226785"/>
                <a:gd name="connsiteY9" fmla="*/ 5954 h 154214"/>
                <a:gd name="connsiteX10" fmla="*/ 201596 w 226785"/>
                <a:gd name="connsiteY10" fmla="*/ 5682 h 15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785" h="154214">
                  <a:moveTo>
                    <a:pt x="201596" y="5682"/>
                  </a:moveTo>
                  <a:lnTo>
                    <a:pt x="96730" y="108189"/>
                  </a:lnTo>
                  <a:lnTo>
                    <a:pt x="33320" y="51221"/>
                  </a:lnTo>
                  <a:cubicBezTo>
                    <a:pt x="25156" y="43873"/>
                    <a:pt x="12456" y="44508"/>
                    <a:pt x="5108" y="52672"/>
                  </a:cubicBezTo>
                  <a:cubicBezTo>
                    <a:pt x="-2239" y="60836"/>
                    <a:pt x="-1604" y="73446"/>
                    <a:pt x="6650" y="80884"/>
                  </a:cubicBezTo>
                  <a:lnTo>
                    <a:pt x="83939" y="150372"/>
                  </a:lnTo>
                  <a:cubicBezTo>
                    <a:pt x="87749" y="153819"/>
                    <a:pt x="92557" y="155452"/>
                    <a:pt x="97274" y="155452"/>
                  </a:cubicBezTo>
                  <a:cubicBezTo>
                    <a:pt x="102354" y="155452"/>
                    <a:pt x="107343" y="153546"/>
                    <a:pt x="111244" y="149736"/>
                  </a:cubicBezTo>
                  <a:lnTo>
                    <a:pt x="229536" y="34167"/>
                  </a:lnTo>
                  <a:cubicBezTo>
                    <a:pt x="237428" y="26456"/>
                    <a:pt x="237609" y="13847"/>
                    <a:pt x="229898" y="5954"/>
                  </a:cubicBezTo>
                  <a:cubicBezTo>
                    <a:pt x="222097" y="-1847"/>
                    <a:pt x="209488" y="-2028"/>
                    <a:pt x="201596" y="5682"/>
                  </a:cubicBezTo>
                  <a:close/>
                </a:path>
              </a:pathLst>
            </a:custGeom>
            <a:grpFill/>
            <a:ln w="9071" cap="flat">
              <a:noFill/>
              <a:prstDash val="solid"/>
              <a:miter/>
            </a:ln>
          </p:spPr>
          <p:txBody>
            <a:bodyPr rtlCol="0" anchor="ctr"/>
            <a:lstStyle/>
            <a:p>
              <a:endParaRPr lang="en-US"/>
            </a:p>
          </p:txBody>
        </p:sp>
        <p:sp>
          <p:nvSpPr>
            <p:cNvPr id="239" name="Freeform 106">
              <a:extLst>
                <a:ext uri="{FF2B5EF4-FFF2-40B4-BE49-F238E27FC236}">
                  <a16:creationId xmlns:a16="http://schemas.microsoft.com/office/drawing/2014/main" id="{B64CC78C-5590-BE46-95B4-40AEAB3BBBF8}"/>
                </a:ext>
              </a:extLst>
            </p:cNvPr>
            <p:cNvSpPr/>
            <p:nvPr/>
          </p:nvSpPr>
          <p:spPr>
            <a:xfrm>
              <a:off x="6031684" y="1663428"/>
              <a:ext cx="780143" cy="662214"/>
            </a:xfrm>
            <a:custGeom>
              <a:avLst/>
              <a:gdLst>
                <a:gd name="connsiteX0" fmla="*/ 768803 w 780142"/>
                <a:gd name="connsiteY0" fmla="*/ 175079 h 662214"/>
                <a:gd name="connsiteX1" fmla="*/ 657951 w 780142"/>
                <a:gd name="connsiteY1" fmla="*/ 77016 h 662214"/>
                <a:gd name="connsiteX2" fmla="*/ 634637 w 780142"/>
                <a:gd name="connsiteY2" fmla="*/ 67945 h 662214"/>
                <a:gd name="connsiteX3" fmla="*/ 604248 w 780142"/>
                <a:gd name="connsiteY3" fmla="*/ 87176 h 662214"/>
                <a:gd name="connsiteX4" fmla="*/ 579392 w 780142"/>
                <a:gd name="connsiteY4" fmla="*/ 135618 h 662214"/>
                <a:gd name="connsiteX5" fmla="*/ 565694 w 780142"/>
                <a:gd name="connsiteY5" fmla="*/ 140607 h 662214"/>
                <a:gd name="connsiteX6" fmla="*/ 565694 w 780142"/>
                <a:gd name="connsiteY6" fmla="*/ 55426 h 662214"/>
                <a:gd name="connsiteX7" fmla="*/ 510268 w 780142"/>
                <a:gd name="connsiteY7" fmla="*/ 0 h 662214"/>
                <a:gd name="connsiteX8" fmla="*/ 195489 w 780142"/>
                <a:gd name="connsiteY8" fmla="*/ 0 h 662214"/>
                <a:gd name="connsiteX9" fmla="*/ 120922 w 780142"/>
                <a:gd name="connsiteY9" fmla="*/ 31297 h 662214"/>
                <a:gd name="connsiteX10" fmla="*/ 30571 w 780142"/>
                <a:gd name="connsiteY10" fmla="*/ 123281 h 662214"/>
                <a:gd name="connsiteX11" fmla="*/ 0 w 780142"/>
                <a:gd name="connsiteY11" fmla="*/ 198029 h 662214"/>
                <a:gd name="connsiteX12" fmla="*/ 0 w 780142"/>
                <a:gd name="connsiteY12" fmla="*/ 609781 h 662214"/>
                <a:gd name="connsiteX13" fmla="*/ 55426 w 780142"/>
                <a:gd name="connsiteY13" fmla="*/ 665208 h 662214"/>
                <a:gd name="connsiteX14" fmla="*/ 510268 w 780142"/>
                <a:gd name="connsiteY14" fmla="*/ 665208 h 662214"/>
                <a:gd name="connsiteX15" fmla="*/ 565694 w 780142"/>
                <a:gd name="connsiteY15" fmla="*/ 609781 h 662214"/>
                <a:gd name="connsiteX16" fmla="*/ 565694 w 780142"/>
                <a:gd name="connsiteY16" fmla="*/ 472168 h 662214"/>
                <a:gd name="connsiteX17" fmla="*/ 660037 w 780142"/>
                <a:gd name="connsiteY17" fmla="*/ 428897 h 662214"/>
                <a:gd name="connsiteX18" fmla="*/ 689882 w 780142"/>
                <a:gd name="connsiteY18" fmla="*/ 393246 h 662214"/>
                <a:gd name="connsiteX19" fmla="*/ 717641 w 780142"/>
                <a:gd name="connsiteY19" fmla="*/ 260713 h 662214"/>
                <a:gd name="connsiteX20" fmla="*/ 764903 w 780142"/>
                <a:gd name="connsiteY20" fmla="*/ 229507 h 662214"/>
                <a:gd name="connsiteX21" fmla="*/ 780778 w 780142"/>
                <a:gd name="connsiteY21" fmla="*/ 203291 h 662214"/>
                <a:gd name="connsiteX22" fmla="*/ 768803 w 780142"/>
                <a:gd name="connsiteY22" fmla="*/ 175079 h 662214"/>
                <a:gd name="connsiteX23" fmla="*/ 149497 w 780142"/>
                <a:gd name="connsiteY23" fmla="*/ 59327 h 662214"/>
                <a:gd name="connsiteX24" fmla="*/ 187597 w 780142"/>
                <a:gd name="connsiteY24" fmla="*/ 40821 h 662214"/>
                <a:gd name="connsiteX25" fmla="*/ 187597 w 780142"/>
                <a:gd name="connsiteY25" fmla="*/ 184422 h 662214"/>
                <a:gd name="connsiteX26" fmla="*/ 42091 w 780142"/>
                <a:gd name="connsiteY26" fmla="*/ 184422 h 662214"/>
                <a:gd name="connsiteX27" fmla="*/ 59146 w 780142"/>
                <a:gd name="connsiteY27" fmla="*/ 151312 h 662214"/>
                <a:gd name="connsiteX28" fmla="*/ 149497 w 780142"/>
                <a:gd name="connsiteY28" fmla="*/ 59327 h 662214"/>
                <a:gd name="connsiteX29" fmla="*/ 525871 w 780142"/>
                <a:gd name="connsiteY29" fmla="*/ 609781 h 662214"/>
                <a:gd name="connsiteX30" fmla="*/ 510359 w 780142"/>
                <a:gd name="connsiteY30" fmla="*/ 625294 h 662214"/>
                <a:gd name="connsiteX31" fmla="*/ 55517 w 780142"/>
                <a:gd name="connsiteY31" fmla="*/ 625294 h 662214"/>
                <a:gd name="connsiteX32" fmla="*/ 40005 w 780142"/>
                <a:gd name="connsiteY32" fmla="*/ 609781 h 662214"/>
                <a:gd name="connsiteX33" fmla="*/ 40005 w 780142"/>
                <a:gd name="connsiteY33" fmla="*/ 224337 h 662214"/>
                <a:gd name="connsiteX34" fmla="*/ 207554 w 780142"/>
                <a:gd name="connsiteY34" fmla="*/ 224337 h 662214"/>
                <a:gd name="connsiteX35" fmla="*/ 227511 w 780142"/>
                <a:gd name="connsiteY35" fmla="*/ 204379 h 662214"/>
                <a:gd name="connsiteX36" fmla="*/ 227511 w 780142"/>
                <a:gd name="connsiteY36" fmla="*/ 40005 h 662214"/>
                <a:gd name="connsiteX37" fmla="*/ 510268 w 780142"/>
                <a:gd name="connsiteY37" fmla="*/ 40005 h 662214"/>
                <a:gd name="connsiteX38" fmla="*/ 525780 w 780142"/>
                <a:gd name="connsiteY38" fmla="*/ 55517 h 662214"/>
                <a:gd name="connsiteX39" fmla="*/ 525780 w 780142"/>
                <a:gd name="connsiteY39" fmla="*/ 155303 h 662214"/>
                <a:gd name="connsiteX40" fmla="*/ 447584 w 780142"/>
                <a:gd name="connsiteY40" fmla="*/ 183969 h 662214"/>
                <a:gd name="connsiteX41" fmla="*/ 417014 w 780142"/>
                <a:gd name="connsiteY41" fmla="*/ 217805 h 662214"/>
                <a:gd name="connsiteX42" fmla="*/ 336459 w 780142"/>
                <a:gd name="connsiteY42" fmla="*/ 493123 h 662214"/>
                <a:gd name="connsiteX43" fmla="*/ 350066 w 780142"/>
                <a:gd name="connsiteY43" fmla="*/ 539115 h 662214"/>
                <a:gd name="connsiteX44" fmla="*/ 352606 w 780142"/>
                <a:gd name="connsiteY44" fmla="*/ 541292 h 662214"/>
                <a:gd name="connsiteX45" fmla="*/ 382361 w 780142"/>
                <a:gd name="connsiteY45" fmla="*/ 551724 h 662214"/>
                <a:gd name="connsiteX46" fmla="*/ 382361 w 780142"/>
                <a:gd name="connsiteY46" fmla="*/ 551724 h 662214"/>
                <a:gd name="connsiteX47" fmla="*/ 400141 w 780142"/>
                <a:gd name="connsiteY47" fmla="*/ 548005 h 662214"/>
                <a:gd name="connsiteX48" fmla="*/ 525871 w 780142"/>
                <a:gd name="connsiteY48" fmla="*/ 490401 h 662214"/>
                <a:gd name="connsiteX49" fmla="*/ 525871 w 780142"/>
                <a:gd name="connsiteY49" fmla="*/ 609781 h 662214"/>
                <a:gd name="connsiteX50" fmla="*/ 679903 w 780142"/>
                <a:gd name="connsiteY50" fmla="*/ 246471 h 662214"/>
                <a:gd name="connsiteX51" fmla="*/ 650966 w 780142"/>
                <a:gd name="connsiteY51" fmla="*/ 384810 h 662214"/>
                <a:gd name="connsiteX52" fmla="*/ 644253 w 780142"/>
                <a:gd name="connsiteY52" fmla="*/ 392339 h 662214"/>
                <a:gd name="connsiteX53" fmla="*/ 383721 w 780142"/>
                <a:gd name="connsiteY53" fmla="*/ 511629 h 662214"/>
                <a:gd name="connsiteX54" fmla="*/ 382451 w 780142"/>
                <a:gd name="connsiteY54" fmla="*/ 511810 h 662214"/>
                <a:gd name="connsiteX55" fmla="*/ 378823 w 780142"/>
                <a:gd name="connsiteY55" fmla="*/ 511084 h 662214"/>
                <a:gd name="connsiteX56" fmla="*/ 376373 w 780142"/>
                <a:gd name="connsiteY56" fmla="*/ 508998 h 662214"/>
                <a:gd name="connsiteX57" fmla="*/ 374922 w 780142"/>
                <a:gd name="connsiteY57" fmla="*/ 504281 h 662214"/>
                <a:gd name="connsiteX58" fmla="*/ 455658 w 780142"/>
                <a:gd name="connsiteY58" fmla="*/ 228328 h 662214"/>
                <a:gd name="connsiteX59" fmla="*/ 461736 w 780142"/>
                <a:gd name="connsiteY59" fmla="*/ 221434 h 662214"/>
                <a:gd name="connsiteX60" fmla="*/ 594632 w 780142"/>
                <a:gd name="connsiteY60" fmla="*/ 172720 h 662214"/>
                <a:gd name="connsiteX61" fmla="*/ 596446 w 780142"/>
                <a:gd name="connsiteY61" fmla="*/ 171904 h 662214"/>
                <a:gd name="connsiteX62" fmla="*/ 597626 w 780142"/>
                <a:gd name="connsiteY62" fmla="*/ 171813 h 662214"/>
                <a:gd name="connsiteX63" fmla="*/ 600528 w 780142"/>
                <a:gd name="connsiteY63" fmla="*/ 172357 h 662214"/>
                <a:gd name="connsiteX64" fmla="*/ 679359 w 780142"/>
                <a:gd name="connsiteY64" fmla="*/ 240484 h 662214"/>
                <a:gd name="connsiteX65" fmla="*/ 680539 w 780142"/>
                <a:gd name="connsiteY65" fmla="*/ 244475 h 662214"/>
                <a:gd name="connsiteX66" fmla="*/ 679903 w 780142"/>
                <a:gd name="connsiteY66" fmla="*/ 246471 h 662214"/>
                <a:gd name="connsiteX67" fmla="*/ 711472 w 780142"/>
                <a:gd name="connsiteY67" fmla="*/ 216989 h 662214"/>
                <a:gd name="connsiteX68" fmla="*/ 705485 w 780142"/>
                <a:gd name="connsiteY68" fmla="*/ 210276 h 662214"/>
                <a:gd name="connsiteX69" fmla="*/ 626563 w 780142"/>
                <a:gd name="connsiteY69" fmla="*/ 142059 h 662214"/>
                <a:gd name="connsiteX70" fmla="*/ 622482 w 780142"/>
                <a:gd name="connsiteY70" fmla="*/ 139065 h 662214"/>
                <a:gd name="connsiteX71" fmla="*/ 636633 w 780142"/>
                <a:gd name="connsiteY71" fmla="*/ 111488 h 662214"/>
                <a:gd name="connsiteX72" fmla="*/ 736963 w 780142"/>
                <a:gd name="connsiteY72" fmla="*/ 200207 h 662214"/>
                <a:gd name="connsiteX73" fmla="*/ 711472 w 780142"/>
                <a:gd name="connsiteY73" fmla="*/ 216989 h 6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80142" h="662214">
                  <a:moveTo>
                    <a:pt x="768803" y="175079"/>
                  </a:moveTo>
                  <a:lnTo>
                    <a:pt x="657951" y="77016"/>
                  </a:lnTo>
                  <a:cubicBezTo>
                    <a:pt x="651329" y="71120"/>
                    <a:pt x="643073" y="67945"/>
                    <a:pt x="634637" y="67945"/>
                  </a:cubicBezTo>
                  <a:cubicBezTo>
                    <a:pt x="622028" y="67945"/>
                    <a:pt x="610417" y="75293"/>
                    <a:pt x="604248" y="87176"/>
                  </a:cubicBezTo>
                  <a:lnTo>
                    <a:pt x="579392" y="135618"/>
                  </a:lnTo>
                  <a:lnTo>
                    <a:pt x="565694" y="140607"/>
                  </a:lnTo>
                  <a:lnTo>
                    <a:pt x="565694" y="55426"/>
                  </a:lnTo>
                  <a:cubicBezTo>
                    <a:pt x="565694" y="24856"/>
                    <a:pt x="540839" y="0"/>
                    <a:pt x="510268" y="0"/>
                  </a:cubicBezTo>
                  <a:lnTo>
                    <a:pt x="195489" y="0"/>
                  </a:lnTo>
                  <a:cubicBezTo>
                    <a:pt x="170543" y="0"/>
                    <a:pt x="138430" y="13426"/>
                    <a:pt x="120922" y="31297"/>
                  </a:cubicBezTo>
                  <a:lnTo>
                    <a:pt x="30571" y="123281"/>
                  </a:lnTo>
                  <a:cubicBezTo>
                    <a:pt x="13153" y="141061"/>
                    <a:pt x="0" y="173174"/>
                    <a:pt x="0" y="198029"/>
                  </a:cubicBezTo>
                  <a:lnTo>
                    <a:pt x="0" y="609781"/>
                  </a:lnTo>
                  <a:cubicBezTo>
                    <a:pt x="0" y="640352"/>
                    <a:pt x="24856" y="665208"/>
                    <a:pt x="55426" y="665208"/>
                  </a:cubicBezTo>
                  <a:lnTo>
                    <a:pt x="510268" y="665208"/>
                  </a:lnTo>
                  <a:cubicBezTo>
                    <a:pt x="540839" y="665208"/>
                    <a:pt x="565694" y="640352"/>
                    <a:pt x="565694" y="609781"/>
                  </a:cubicBezTo>
                  <a:lnTo>
                    <a:pt x="565694" y="472168"/>
                  </a:lnTo>
                  <a:lnTo>
                    <a:pt x="660037" y="428897"/>
                  </a:lnTo>
                  <a:cubicBezTo>
                    <a:pt x="674007" y="423091"/>
                    <a:pt x="686526" y="408214"/>
                    <a:pt x="689882" y="393246"/>
                  </a:cubicBezTo>
                  <a:lnTo>
                    <a:pt x="717641" y="260713"/>
                  </a:lnTo>
                  <a:lnTo>
                    <a:pt x="764903" y="229507"/>
                  </a:lnTo>
                  <a:cubicBezTo>
                    <a:pt x="774247" y="223339"/>
                    <a:pt x="780052" y="213814"/>
                    <a:pt x="780778" y="203291"/>
                  </a:cubicBezTo>
                  <a:cubicBezTo>
                    <a:pt x="781594" y="192768"/>
                    <a:pt x="777149" y="182517"/>
                    <a:pt x="768803" y="175079"/>
                  </a:cubicBezTo>
                  <a:close/>
                  <a:moveTo>
                    <a:pt x="149497" y="59327"/>
                  </a:moveTo>
                  <a:cubicBezTo>
                    <a:pt x="157752" y="50982"/>
                    <a:pt x="174171" y="43271"/>
                    <a:pt x="187597" y="40821"/>
                  </a:cubicBezTo>
                  <a:lnTo>
                    <a:pt x="187597" y="184422"/>
                  </a:lnTo>
                  <a:lnTo>
                    <a:pt x="42091" y="184422"/>
                  </a:lnTo>
                  <a:cubicBezTo>
                    <a:pt x="45357" y="172085"/>
                    <a:pt x="51979" y="158569"/>
                    <a:pt x="59146" y="151312"/>
                  </a:cubicBezTo>
                  <a:lnTo>
                    <a:pt x="149497" y="59327"/>
                  </a:lnTo>
                  <a:close/>
                  <a:moveTo>
                    <a:pt x="525871" y="609781"/>
                  </a:moveTo>
                  <a:cubicBezTo>
                    <a:pt x="525871" y="618309"/>
                    <a:pt x="518886" y="625294"/>
                    <a:pt x="510359" y="625294"/>
                  </a:cubicBezTo>
                  <a:lnTo>
                    <a:pt x="55517" y="625294"/>
                  </a:lnTo>
                  <a:cubicBezTo>
                    <a:pt x="46990" y="625294"/>
                    <a:pt x="40005" y="618309"/>
                    <a:pt x="40005" y="609781"/>
                  </a:cubicBezTo>
                  <a:lnTo>
                    <a:pt x="40005" y="224337"/>
                  </a:lnTo>
                  <a:lnTo>
                    <a:pt x="207554" y="224337"/>
                  </a:lnTo>
                  <a:cubicBezTo>
                    <a:pt x="218531" y="224337"/>
                    <a:pt x="227511" y="215356"/>
                    <a:pt x="227511" y="204379"/>
                  </a:cubicBezTo>
                  <a:lnTo>
                    <a:pt x="227511" y="40005"/>
                  </a:lnTo>
                  <a:lnTo>
                    <a:pt x="510268" y="40005"/>
                  </a:lnTo>
                  <a:cubicBezTo>
                    <a:pt x="518795" y="40005"/>
                    <a:pt x="525780" y="46990"/>
                    <a:pt x="525780" y="55517"/>
                  </a:cubicBezTo>
                  <a:lnTo>
                    <a:pt x="525780" y="155303"/>
                  </a:lnTo>
                  <a:lnTo>
                    <a:pt x="447584" y="183969"/>
                  </a:lnTo>
                  <a:cubicBezTo>
                    <a:pt x="433433" y="189321"/>
                    <a:pt x="420461" y="203835"/>
                    <a:pt x="417014" y="217805"/>
                  </a:cubicBezTo>
                  <a:lnTo>
                    <a:pt x="336459" y="493123"/>
                  </a:lnTo>
                  <a:cubicBezTo>
                    <a:pt x="331833" y="508998"/>
                    <a:pt x="337548" y="528320"/>
                    <a:pt x="350066" y="539115"/>
                  </a:cubicBezTo>
                  <a:lnTo>
                    <a:pt x="352606" y="541292"/>
                  </a:lnTo>
                  <a:cubicBezTo>
                    <a:pt x="360317" y="547914"/>
                    <a:pt x="371203" y="551724"/>
                    <a:pt x="382361" y="551724"/>
                  </a:cubicBezTo>
                  <a:lnTo>
                    <a:pt x="382361" y="551724"/>
                  </a:lnTo>
                  <a:cubicBezTo>
                    <a:pt x="388711" y="551724"/>
                    <a:pt x="394788" y="550454"/>
                    <a:pt x="400141" y="548005"/>
                  </a:cubicBezTo>
                  <a:lnTo>
                    <a:pt x="525871" y="490401"/>
                  </a:lnTo>
                  <a:lnTo>
                    <a:pt x="525871" y="609781"/>
                  </a:lnTo>
                  <a:close/>
                  <a:moveTo>
                    <a:pt x="679903" y="246471"/>
                  </a:moveTo>
                  <a:lnTo>
                    <a:pt x="650966" y="384810"/>
                  </a:lnTo>
                  <a:cubicBezTo>
                    <a:pt x="650421" y="386987"/>
                    <a:pt x="646974" y="391160"/>
                    <a:pt x="644253" y="392339"/>
                  </a:cubicBezTo>
                  <a:lnTo>
                    <a:pt x="383721" y="511629"/>
                  </a:lnTo>
                  <a:cubicBezTo>
                    <a:pt x="383631" y="511629"/>
                    <a:pt x="383177" y="511810"/>
                    <a:pt x="382451" y="511810"/>
                  </a:cubicBezTo>
                  <a:cubicBezTo>
                    <a:pt x="380637" y="511810"/>
                    <a:pt x="379095" y="511266"/>
                    <a:pt x="378823" y="511084"/>
                  </a:cubicBezTo>
                  <a:lnTo>
                    <a:pt x="376373" y="508998"/>
                  </a:lnTo>
                  <a:cubicBezTo>
                    <a:pt x="375557" y="508091"/>
                    <a:pt x="374741" y="505369"/>
                    <a:pt x="374922" y="504281"/>
                  </a:cubicBezTo>
                  <a:lnTo>
                    <a:pt x="455658" y="228328"/>
                  </a:lnTo>
                  <a:cubicBezTo>
                    <a:pt x="456202" y="226151"/>
                    <a:pt x="459831" y="222159"/>
                    <a:pt x="461736" y="221434"/>
                  </a:cubicBezTo>
                  <a:lnTo>
                    <a:pt x="594632" y="172720"/>
                  </a:lnTo>
                  <a:cubicBezTo>
                    <a:pt x="595358" y="172448"/>
                    <a:pt x="595811" y="172266"/>
                    <a:pt x="596446" y="171904"/>
                  </a:cubicBezTo>
                  <a:cubicBezTo>
                    <a:pt x="596537" y="171904"/>
                    <a:pt x="596991" y="171813"/>
                    <a:pt x="597626" y="171813"/>
                  </a:cubicBezTo>
                  <a:cubicBezTo>
                    <a:pt x="599168" y="171813"/>
                    <a:pt x="600347" y="172266"/>
                    <a:pt x="600528" y="172357"/>
                  </a:cubicBezTo>
                  <a:lnTo>
                    <a:pt x="679359" y="240484"/>
                  </a:lnTo>
                  <a:cubicBezTo>
                    <a:pt x="680085" y="241300"/>
                    <a:pt x="680720" y="243568"/>
                    <a:pt x="680539" y="244475"/>
                  </a:cubicBezTo>
                  <a:cubicBezTo>
                    <a:pt x="680267" y="245019"/>
                    <a:pt x="679994" y="245745"/>
                    <a:pt x="679903" y="246471"/>
                  </a:cubicBezTo>
                  <a:close/>
                  <a:moveTo>
                    <a:pt x="711472" y="216989"/>
                  </a:moveTo>
                  <a:cubicBezTo>
                    <a:pt x="709658" y="214539"/>
                    <a:pt x="707753" y="212272"/>
                    <a:pt x="705485" y="210276"/>
                  </a:cubicBezTo>
                  <a:lnTo>
                    <a:pt x="626563" y="142059"/>
                  </a:lnTo>
                  <a:cubicBezTo>
                    <a:pt x="625294" y="140970"/>
                    <a:pt x="623933" y="139972"/>
                    <a:pt x="622482" y="139065"/>
                  </a:cubicBezTo>
                  <a:lnTo>
                    <a:pt x="636633" y="111488"/>
                  </a:lnTo>
                  <a:lnTo>
                    <a:pt x="736963" y="200207"/>
                  </a:lnTo>
                  <a:lnTo>
                    <a:pt x="711472" y="216989"/>
                  </a:lnTo>
                  <a:close/>
                </a:path>
              </a:pathLst>
            </a:custGeom>
            <a:grpFill/>
            <a:ln w="9071" cap="flat">
              <a:noFill/>
              <a:prstDash val="solid"/>
              <a:miter/>
            </a:ln>
          </p:spPr>
          <p:txBody>
            <a:bodyPr rtlCol="0" anchor="ctr"/>
            <a:lstStyle/>
            <a:p>
              <a:endParaRPr lang="en-US"/>
            </a:p>
          </p:txBody>
        </p:sp>
        <p:sp>
          <p:nvSpPr>
            <p:cNvPr id="240" name="Freeform 107">
              <a:extLst>
                <a:ext uri="{FF2B5EF4-FFF2-40B4-BE49-F238E27FC236}">
                  <a16:creationId xmlns:a16="http://schemas.microsoft.com/office/drawing/2014/main" id="{038A69FE-2B75-5942-AB67-DEE2BDCC9CB1}"/>
                </a:ext>
              </a:extLst>
            </p:cNvPr>
            <p:cNvSpPr/>
            <p:nvPr/>
          </p:nvSpPr>
          <p:spPr>
            <a:xfrm>
              <a:off x="6441336" y="1909288"/>
              <a:ext cx="199571" cy="217714"/>
            </a:xfrm>
            <a:custGeom>
              <a:avLst/>
              <a:gdLst>
                <a:gd name="connsiteX0" fmla="*/ 141709 w 199571"/>
                <a:gd name="connsiteY0" fmla="*/ 157 h 217714"/>
                <a:gd name="connsiteX1" fmla="*/ 101977 w 199571"/>
                <a:gd name="connsiteY1" fmla="*/ 20114 h 217714"/>
                <a:gd name="connsiteX2" fmla="*/ 88006 w 199571"/>
                <a:gd name="connsiteY2" fmla="*/ 62387 h 217714"/>
                <a:gd name="connsiteX3" fmla="*/ 95264 w 199571"/>
                <a:gd name="connsiteY3" fmla="*/ 86064 h 217714"/>
                <a:gd name="connsiteX4" fmla="*/ 4912 w 199571"/>
                <a:gd name="connsiteY4" fmla="*/ 189841 h 217714"/>
                <a:gd name="connsiteX5" fmla="*/ 6817 w 199571"/>
                <a:gd name="connsiteY5" fmla="*/ 217962 h 217714"/>
                <a:gd name="connsiteX6" fmla="*/ 19880 w 199571"/>
                <a:gd name="connsiteY6" fmla="*/ 222861 h 217714"/>
                <a:gd name="connsiteX7" fmla="*/ 34939 w 199571"/>
                <a:gd name="connsiteY7" fmla="*/ 215966 h 217714"/>
                <a:gd name="connsiteX8" fmla="*/ 125199 w 199571"/>
                <a:gd name="connsiteY8" fmla="*/ 112280 h 217714"/>
                <a:gd name="connsiteX9" fmla="*/ 145882 w 199571"/>
                <a:gd name="connsiteY9" fmla="*/ 116181 h 217714"/>
                <a:gd name="connsiteX10" fmla="*/ 150146 w 199571"/>
                <a:gd name="connsiteY10" fmla="*/ 115999 h 217714"/>
                <a:gd name="connsiteX11" fmla="*/ 189970 w 199571"/>
                <a:gd name="connsiteY11" fmla="*/ 96042 h 217714"/>
                <a:gd name="connsiteX12" fmla="*/ 203939 w 199571"/>
                <a:gd name="connsiteY12" fmla="*/ 53769 h 217714"/>
                <a:gd name="connsiteX13" fmla="*/ 141709 w 199571"/>
                <a:gd name="connsiteY13" fmla="*/ 157 h 217714"/>
                <a:gd name="connsiteX14" fmla="*/ 159671 w 199571"/>
                <a:gd name="connsiteY14" fmla="*/ 70098 h 217714"/>
                <a:gd name="connsiteX15" fmla="*/ 147152 w 199571"/>
                <a:gd name="connsiteY15" fmla="*/ 76357 h 217714"/>
                <a:gd name="connsiteX16" fmla="*/ 145792 w 199571"/>
                <a:gd name="connsiteY16" fmla="*/ 76448 h 217714"/>
                <a:gd name="connsiteX17" fmla="*/ 127649 w 199571"/>
                <a:gd name="connsiteY17" fmla="*/ 59575 h 217714"/>
                <a:gd name="connsiteX18" fmla="*/ 132003 w 199571"/>
                <a:gd name="connsiteY18" fmla="*/ 46331 h 217714"/>
                <a:gd name="connsiteX19" fmla="*/ 144522 w 199571"/>
                <a:gd name="connsiteY19" fmla="*/ 40071 h 217714"/>
                <a:gd name="connsiteX20" fmla="*/ 145882 w 199571"/>
                <a:gd name="connsiteY20" fmla="*/ 39981 h 217714"/>
                <a:gd name="connsiteX21" fmla="*/ 164025 w 199571"/>
                <a:gd name="connsiteY21" fmla="*/ 56854 h 217714"/>
                <a:gd name="connsiteX22" fmla="*/ 159671 w 199571"/>
                <a:gd name="connsiteY22" fmla="*/ 70098 h 2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9571" h="217714">
                  <a:moveTo>
                    <a:pt x="141709" y="157"/>
                  </a:moveTo>
                  <a:cubicBezTo>
                    <a:pt x="126197" y="1246"/>
                    <a:pt x="112046" y="8412"/>
                    <a:pt x="101977" y="20114"/>
                  </a:cubicBezTo>
                  <a:cubicBezTo>
                    <a:pt x="91817" y="31907"/>
                    <a:pt x="86827" y="46875"/>
                    <a:pt x="88006" y="62387"/>
                  </a:cubicBezTo>
                  <a:cubicBezTo>
                    <a:pt x="88642" y="71005"/>
                    <a:pt x="91272" y="78897"/>
                    <a:pt x="95264" y="86064"/>
                  </a:cubicBezTo>
                  <a:lnTo>
                    <a:pt x="4912" y="189841"/>
                  </a:lnTo>
                  <a:cubicBezTo>
                    <a:pt x="-2345" y="198186"/>
                    <a:pt x="-1438" y="210796"/>
                    <a:pt x="6817" y="217962"/>
                  </a:cubicBezTo>
                  <a:cubicBezTo>
                    <a:pt x="10627" y="221228"/>
                    <a:pt x="15254" y="222861"/>
                    <a:pt x="19880" y="222861"/>
                  </a:cubicBezTo>
                  <a:cubicBezTo>
                    <a:pt x="25414" y="222861"/>
                    <a:pt x="31038" y="220502"/>
                    <a:pt x="34939" y="215966"/>
                  </a:cubicBezTo>
                  <a:lnTo>
                    <a:pt x="125199" y="112280"/>
                  </a:lnTo>
                  <a:cubicBezTo>
                    <a:pt x="131640" y="114820"/>
                    <a:pt x="138625" y="116181"/>
                    <a:pt x="145882" y="116181"/>
                  </a:cubicBezTo>
                  <a:cubicBezTo>
                    <a:pt x="147243" y="116181"/>
                    <a:pt x="148694" y="116090"/>
                    <a:pt x="150146" y="115999"/>
                  </a:cubicBezTo>
                  <a:cubicBezTo>
                    <a:pt x="165658" y="114911"/>
                    <a:pt x="179810" y="107744"/>
                    <a:pt x="189970" y="96042"/>
                  </a:cubicBezTo>
                  <a:cubicBezTo>
                    <a:pt x="200129" y="84249"/>
                    <a:pt x="205119" y="69281"/>
                    <a:pt x="203939" y="53769"/>
                  </a:cubicBezTo>
                  <a:cubicBezTo>
                    <a:pt x="201581" y="22291"/>
                    <a:pt x="173913" y="-2202"/>
                    <a:pt x="141709" y="157"/>
                  </a:cubicBezTo>
                  <a:close/>
                  <a:moveTo>
                    <a:pt x="159671" y="70098"/>
                  </a:moveTo>
                  <a:cubicBezTo>
                    <a:pt x="156496" y="73817"/>
                    <a:pt x="152051" y="75994"/>
                    <a:pt x="147152" y="76357"/>
                  </a:cubicBezTo>
                  <a:lnTo>
                    <a:pt x="145792" y="76448"/>
                  </a:lnTo>
                  <a:cubicBezTo>
                    <a:pt x="136267" y="76448"/>
                    <a:pt x="128374" y="69009"/>
                    <a:pt x="127649" y="59575"/>
                  </a:cubicBezTo>
                  <a:cubicBezTo>
                    <a:pt x="127286" y="54767"/>
                    <a:pt x="128828" y="50050"/>
                    <a:pt x="132003" y="46331"/>
                  </a:cubicBezTo>
                  <a:cubicBezTo>
                    <a:pt x="135178" y="42611"/>
                    <a:pt x="139623" y="40434"/>
                    <a:pt x="144522" y="40071"/>
                  </a:cubicBezTo>
                  <a:lnTo>
                    <a:pt x="145882" y="39981"/>
                  </a:lnTo>
                  <a:cubicBezTo>
                    <a:pt x="155407" y="39981"/>
                    <a:pt x="163300" y="47419"/>
                    <a:pt x="164025" y="56854"/>
                  </a:cubicBezTo>
                  <a:cubicBezTo>
                    <a:pt x="164388" y="61661"/>
                    <a:pt x="162846" y="66378"/>
                    <a:pt x="159671" y="70098"/>
                  </a:cubicBezTo>
                  <a:close/>
                </a:path>
              </a:pathLst>
            </a:custGeom>
            <a:grpFill/>
            <a:ln w="9071" cap="flat">
              <a:noFill/>
              <a:prstDash val="solid"/>
              <a:miter/>
            </a:ln>
          </p:spPr>
          <p:txBody>
            <a:bodyPr rtlCol="0" anchor="ctr"/>
            <a:lstStyle/>
            <a:p>
              <a:endParaRPr lang="en-US"/>
            </a:p>
          </p:txBody>
        </p:sp>
      </p:grpSp>
      <p:sp>
        <p:nvSpPr>
          <p:cNvPr id="225" name="Shape 2792">
            <a:extLst>
              <a:ext uri="{FF2B5EF4-FFF2-40B4-BE49-F238E27FC236}">
                <a16:creationId xmlns:a16="http://schemas.microsoft.com/office/drawing/2014/main" id="{EA3CC6DA-939F-EA4E-B3A8-05CA187A0E7B}"/>
              </a:ext>
            </a:extLst>
          </p:cNvPr>
          <p:cNvSpPr/>
          <p:nvPr userDrawn="1"/>
        </p:nvSpPr>
        <p:spPr bwMode="auto">
          <a:xfrm>
            <a:off x="6281529" y="3007159"/>
            <a:ext cx="403180" cy="411163"/>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rgbClr val="0071CE"/>
          </a:solidFill>
          <a:ln w="12700" cmpd="sng">
            <a:solidFill>
              <a:schemeClr val="accent2"/>
            </a:solidFill>
            <a:miter lim="400000"/>
          </a:ln>
        </p:spPr>
        <p:txBody>
          <a:bodyPr lIns="21426" tIns="21426" rIns="21426" bIns="21426" anchor="ctr"/>
          <a:lstStyle/>
          <a:p>
            <a:pPr defTabSz="257064" eaLnBrk="1" fontAlgn="auto" hangingPunct="1">
              <a:spcBef>
                <a:spcPts val="0"/>
              </a:spcBef>
              <a:spcAft>
                <a:spcPts val="0"/>
              </a:spcAft>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631" dirty="0">
              <a:solidFill>
                <a:srgbClr val="FFFFFF"/>
              </a:solidFill>
              <a:effectLst>
                <a:outerShdw blurRad="38100" dist="12700" dir="5400000" rotWithShape="0">
                  <a:srgbClr val="000000">
                    <a:alpha val="50000"/>
                  </a:srgbClr>
                </a:outerShdw>
              </a:effectLst>
              <a:latin typeface="Arial"/>
              <a:ea typeface="Gill Sans"/>
              <a:cs typeface="Gill Sans"/>
              <a:sym typeface="Gill Sans"/>
            </a:endParaRPr>
          </a:p>
        </p:txBody>
      </p:sp>
      <p:sp>
        <p:nvSpPr>
          <p:cNvPr id="202" name="Title 1">
            <a:extLst>
              <a:ext uri="{FF2B5EF4-FFF2-40B4-BE49-F238E27FC236}">
                <a16:creationId xmlns:a16="http://schemas.microsoft.com/office/drawing/2014/main" id="{FFA02ACC-53D9-A443-8A02-B85AF1FBE386}"/>
              </a:ext>
            </a:extLst>
          </p:cNvPr>
          <p:cNvSpPr txBox="1">
            <a:spLocks/>
          </p:cNvSpPr>
          <p:nvPr userDrawn="1"/>
        </p:nvSpPr>
        <p:spPr bwMode="auto">
          <a:xfrm>
            <a:off x="4515715" y="2924936"/>
            <a:ext cx="1559394" cy="408000"/>
          </a:xfrm>
          <a:prstGeom prst="rect">
            <a:avLst/>
          </a:prstGeom>
        </p:spPr>
        <p:txBody>
          <a:bodyPr lIns="0" tIns="25719" rIns="0" bIns="25719" anchor="b"/>
          <a:lstStyle>
            <a:lvl1pPr algn="l" defTabSz="457200" rtl="0" eaLnBrk="1" latinLnBrk="0" hangingPunct="1">
              <a:spcBef>
                <a:spcPct val="0"/>
              </a:spcBef>
              <a:buNone/>
              <a:defRPr sz="2800" kern="1200">
                <a:solidFill>
                  <a:schemeClr val="tx2"/>
                </a:solidFill>
                <a:latin typeface="Arial"/>
                <a:ea typeface="+mj-ea"/>
                <a:cs typeface="Arial"/>
              </a:defRPr>
            </a:lvl1pPr>
          </a:lstStyle>
          <a:p>
            <a:pPr>
              <a:defRPr/>
            </a:pPr>
            <a:r>
              <a:rPr lang="en-US" sz="2200" b="1" dirty="0">
                <a:solidFill>
                  <a:schemeClr val="accent4"/>
                </a:solidFill>
                <a:latin typeface="Calibri"/>
                <a:cs typeface="Calibri"/>
              </a:rPr>
              <a:t>9,000</a:t>
            </a:r>
            <a:endParaRPr lang="en-US" sz="2200" b="1" baseline="8000" dirty="0">
              <a:solidFill>
                <a:schemeClr val="accent4"/>
              </a:solidFill>
              <a:latin typeface="Calibri"/>
              <a:cs typeface="Calibri"/>
            </a:endParaRPr>
          </a:p>
        </p:txBody>
      </p:sp>
      <p:sp>
        <p:nvSpPr>
          <p:cNvPr id="203" name="Text Box 4">
            <a:extLst>
              <a:ext uri="{FF2B5EF4-FFF2-40B4-BE49-F238E27FC236}">
                <a16:creationId xmlns:a16="http://schemas.microsoft.com/office/drawing/2014/main" id="{00B5E22D-630C-8B45-A06F-AE036FD6E706}"/>
              </a:ext>
            </a:extLst>
          </p:cNvPr>
          <p:cNvSpPr txBox="1">
            <a:spLocks noChangeArrowheads="1"/>
          </p:cNvSpPr>
          <p:nvPr userDrawn="1"/>
        </p:nvSpPr>
        <p:spPr bwMode="auto">
          <a:xfrm>
            <a:off x="4515715" y="3197154"/>
            <a:ext cx="168270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rIns="0">
            <a:spAutoFit/>
          </a:bodyPr>
          <a:lstStyle>
            <a:lvl1pPr defTabSz="342900">
              <a:defRPr sz="1400">
                <a:solidFill>
                  <a:schemeClr val="tx1"/>
                </a:solidFill>
                <a:latin typeface="Arial" panose="020B0604020202020204" pitchFamily="34" charset="0"/>
                <a:ea typeface="MS PGothic" panose="020B0600070205080204" pitchFamily="34" charset="-128"/>
              </a:defRPr>
            </a:lvl1pPr>
            <a:lvl2pPr marL="742950" indent="-285750" defTabSz="342900">
              <a:defRPr sz="1400">
                <a:solidFill>
                  <a:schemeClr val="tx1"/>
                </a:solidFill>
                <a:latin typeface="Arial" panose="020B0604020202020204" pitchFamily="34" charset="0"/>
                <a:ea typeface="MS PGothic" panose="020B0600070205080204" pitchFamily="34" charset="-128"/>
              </a:defRPr>
            </a:lvl2pPr>
            <a:lvl3pPr marL="1143000" indent="-228600" defTabSz="342900">
              <a:defRPr sz="1400">
                <a:solidFill>
                  <a:schemeClr val="tx1"/>
                </a:solidFill>
                <a:latin typeface="Arial" panose="020B0604020202020204" pitchFamily="34" charset="0"/>
                <a:ea typeface="MS PGothic" panose="020B0600070205080204" pitchFamily="34" charset="-128"/>
              </a:defRPr>
            </a:lvl3pPr>
            <a:lvl4pPr marL="1600200" indent="-228600" defTabSz="342900">
              <a:defRPr sz="1400">
                <a:solidFill>
                  <a:schemeClr val="tx1"/>
                </a:solidFill>
                <a:latin typeface="Arial" panose="020B0604020202020204" pitchFamily="34" charset="0"/>
                <a:ea typeface="MS PGothic" panose="020B0600070205080204" pitchFamily="34" charset="-128"/>
              </a:defRPr>
            </a:lvl4pPr>
            <a:lvl5pPr marL="2057400" indent="-228600" defTabSz="342900">
              <a:defRPr sz="1400">
                <a:solidFill>
                  <a:schemeClr val="tx1"/>
                </a:solidFill>
                <a:latin typeface="Arial" panose="020B0604020202020204" pitchFamily="34" charset="0"/>
                <a:ea typeface="MS PGothic" panose="020B0600070205080204" pitchFamily="34" charset="-128"/>
              </a:defRPr>
            </a:lvl5pPr>
            <a:lvl6pPr marL="25146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defRPr/>
            </a:pPr>
            <a:r>
              <a:rPr lang="en-US" altLang="en-US" sz="1200" kern="0" dirty="0">
                <a:latin typeface="Calibri"/>
                <a:cs typeface="Calibri"/>
              </a:rPr>
              <a:t>Total employees</a:t>
            </a:r>
          </a:p>
        </p:txBody>
      </p:sp>
      <p:grpSp>
        <p:nvGrpSpPr>
          <p:cNvPr id="241" name="Group 240">
            <a:extLst>
              <a:ext uri="{FF2B5EF4-FFF2-40B4-BE49-F238E27FC236}">
                <a16:creationId xmlns:a16="http://schemas.microsoft.com/office/drawing/2014/main" id="{D894D8FC-74E8-7F4B-8D90-A2E23238B5E6}"/>
              </a:ext>
            </a:extLst>
          </p:cNvPr>
          <p:cNvGrpSpPr/>
          <p:nvPr userDrawn="1"/>
        </p:nvGrpSpPr>
        <p:grpSpPr>
          <a:xfrm>
            <a:off x="3975345" y="2958642"/>
            <a:ext cx="457199" cy="457199"/>
            <a:chOff x="2400843" y="2169586"/>
            <a:chExt cx="599895" cy="510832"/>
          </a:xfrm>
          <a:solidFill>
            <a:schemeClr val="accent2"/>
          </a:solidFill>
        </p:grpSpPr>
        <p:sp>
          <p:nvSpPr>
            <p:cNvPr id="242" name="Freeform 192">
              <a:extLst>
                <a:ext uri="{FF2B5EF4-FFF2-40B4-BE49-F238E27FC236}">
                  <a16:creationId xmlns:a16="http://schemas.microsoft.com/office/drawing/2014/main" id="{A5CCA25F-BEC7-414A-BF72-5CD6ABB9A8C2}"/>
                </a:ext>
              </a:extLst>
            </p:cNvPr>
            <p:cNvSpPr/>
            <p:nvPr/>
          </p:nvSpPr>
          <p:spPr>
            <a:xfrm>
              <a:off x="2400843" y="2444961"/>
              <a:ext cx="244497" cy="235442"/>
            </a:xfrm>
            <a:custGeom>
              <a:avLst/>
              <a:gdLst>
                <a:gd name="connsiteX0" fmla="*/ 184389 w 244497"/>
                <a:gd name="connsiteY0" fmla="*/ 122805 h 235441"/>
                <a:gd name="connsiteX1" fmla="*/ 188917 w 244497"/>
                <a:gd name="connsiteY1" fmla="*/ 39857 h 235441"/>
                <a:gd name="connsiteX2" fmla="*/ 124533 w 244497"/>
                <a:gd name="connsiteY2" fmla="*/ 103 h 235441"/>
                <a:gd name="connsiteX3" fmla="*/ 60511 w 244497"/>
                <a:gd name="connsiteY3" fmla="*/ 39675 h 235441"/>
                <a:gd name="connsiteX4" fmla="*/ 65853 w 244497"/>
                <a:gd name="connsiteY4" fmla="*/ 123076 h 235441"/>
                <a:gd name="connsiteX5" fmla="*/ 111 w 244497"/>
                <a:gd name="connsiteY5" fmla="*/ 209375 h 235441"/>
                <a:gd name="connsiteX6" fmla="*/ 29070 w 244497"/>
                <a:gd name="connsiteY6" fmla="*/ 243586 h 235441"/>
                <a:gd name="connsiteX7" fmla="*/ 31714 w 244497"/>
                <a:gd name="connsiteY7" fmla="*/ 243695 h 235441"/>
                <a:gd name="connsiteX8" fmla="*/ 220249 w 244497"/>
                <a:gd name="connsiteY8" fmla="*/ 243695 h 235441"/>
                <a:gd name="connsiteX9" fmla="*/ 251912 w 244497"/>
                <a:gd name="connsiteY9" fmla="*/ 211970 h 235441"/>
                <a:gd name="connsiteX10" fmla="*/ 251762 w 244497"/>
                <a:gd name="connsiteY10" fmla="*/ 208922 h 235441"/>
                <a:gd name="connsiteX11" fmla="*/ 184389 w 244497"/>
                <a:gd name="connsiteY11" fmla="*/ 122805 h 235441"/>
                <a:gd name="connsiteX12" fmla="*/ 31714 w 244497"/>
                <a:gd name="connsiteY12" fmla="*/ 212001 h 235441"/>
                <a:gd name="connsiteX13" fmla="*/ 94650 w 244497"/>
                <a:gd name="connsiteY13" fmla="*/ 147798 h 235441"/>
                <a:gd name="connsiteX14" fmla="*/ 94650 w 244497"/>
                <a:gd name="connsiteY14" fmla="*/ 147798 h 235441"/>
                <a:gd name="connsiteX15" fmla="*/ 104339 w 244497"/>
                <a:gd name="connsiteY15" fmla="*/ 123891 h 235441"/>
                <a:gd name="connsiteX16" fmla="*/ 102709 w 244497"/>
                <a:gd name="connsiteY16" fmla="*/ 122352 h 235441"/>
                <a:gd name="connsiteX17" fmla="*/ 124623 w 244497"/>
                <a:gd name="connsiteY17" fmla="*/ 31797 h 235441"/>
                <a:gd name="connsiteX18" fmla="*/ 147805 w 244497"/>
                <a:gd name="connsiteY18" fmla="*/ 122352 h 235441"/>
                <a:gd name="connsiteX19" fmla="*/ 146175 w 244497"/>
                <a:gd name="connsiteY19" fmla="*/ 123891 h 235441"/>
                <a:gd name="connsiteX20" fmla="*/ 156046 w 244497"/>
                <a:gd name="connsiteY20" fmla="*/ 147798 h 235441"/>
                <a:gd name="connsiteX21" fmla="*/ 220339 w 244497"/>
                <a:gd name="connsiteY21" fmla="*/ 212001 h 23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497" h="235441">
                  <a:moveTo>
                    <a:pt x="184389" y="122805"/>
                  </a:moveTo>
                  <a:cubicBezTo>
                    <a:pt x="195075" y="99442"/>
                    <a:pt x="200236" y="66299"/>
                    <a:pt x="188917" y="39857"/>
                  </a:cubicBezTo>
                  <a:cubicBezTo>
                    <a:pt x="177870" y="14454"/>
                    <a:pt x="152192" y="-1400"/>
                    <a:pt x="124533" y="103"/>
                  </a:cubicBezTo>
                  <a:cubicBezTo>
                    <a:pt x="97006" y="-1435"/>
                    <a:pt x="71443" y="14365"/>
                    <a:pt x="60511" y="39675"/>
                  </a:cubicBezTo>
                  <a:cubicBezTo>
                    <a:pt x="49191" y="66299"/>
                    <a:pt x="54806" y="99623"/>
                    <a:pt x="65853" y="123076"/>
                  </a:cubicBezTo>
                  <a:cubicBezTo>
                    <a:pt x="28455" y="135834"/>
                    <a:pt x="2479" y="169932"/>
                    <a:pt x="111" y="209375"/>
                  </a:cubicBezTo>
                  <a:cubicBezTo>
                    <a:pt x="-1340" y="226819"/>
                    <a:pt x="11626" y="242136"/>
                    <a:pt x="29070" y="243586"/>
                  </a:cubicBezTo>
                  <a:cubicBezTo>
                    <a:pt x="29949" y="243659"/>
                    <a:pt x="30832" y="243695"/>
                    <a:pt x="31714" y="243695"/>
                  </a:cubicBezTo>
                  <a:lnTo>
                    <a:pt x="220249" y="243695"/>
                  </a:lnTo>
                  <a:cubicBezTo>
                    <a:pt x="237753" y="243678"/>
                    <a:pt x="251929" y="229474"/>
                    <a:pt x="251912" y="211970"/>
                  </a:cubicBezTo>
                  <a:cubicBezTo>
                    <a:pt x="251911" y="210952"/>
                    <a:pt x="251861" y="209935"/>
                    <a:pt x="251762" y="208922"/>
                  </a:cubicBezTo>
                  <a:cubicBezTo>
                    <a:pt x="248731" y="169255"/>
                    <a:pt x="222162" y="135293"/>
                    <a:pt x="184389" y="122805"/>
                  </a:cubicBezTo>
                  <a:close/>
                  <a:moveTo>
                    <a:pt x="31714" y="212001"/>
                  </a:moveTo>
                  <a:cubicBezTo>
                    <a:pt x="35518" y="166724"/>
                    <a:pt x="70019" y="152688"/>
                    <a:pt x="94650" y="147798"/>
                  </a:cubicBezTo>
                  <a:lnTo>
                    <a:pt x="94650" y="147798"/>
                  </a:lnTo>
                  <a:cubicBezTo>
                    <a:pt x="113847" y="140916"/>
                    <a:pt x="107327" y="128510"/>
                    <a:pt x="104339" y="123891"/>
                  </a:cubicBezTo>
                  <a:lnTo>
                    <a:pt x="102709" y="122352"/>
                  </a:lnTo>
                  <a:cubicBezTo>
                    <a:pt x="85594" y="104241"/>
                    <a:pt x="68298" y="31797"/>
                    <a:pt x="124623" y="31797"/>
                  </a:cubicBezTo>
                  <a:cubicBezTo>
                    <a:pt x="180948" y="31797"/>
                    <a:pt x="164648" y="104241"/>
                    <a:pt x="147805" y="122352"/>
                  </a:cubicBezTo>
                  <a:lnTo>
                    <a:pt x="146175" y="123891"/>
                  </a:lnTo>
                  <a:cubicBezTo>
                    <a:pt x="143278" y="128510"/>
                    <a:pt x="137120" y="140916"/>
                    <a:pt x="156046" y="147798"/>
                  </a:cubicBezTo>
                  <a:cubicBezTo>
                    <a:pt x="180858" y="152507"/>
                    <a:pt x="215902" y="166543"/>
                    <a:pt x="220339" y="212001"/>
                  </a:cubicBezTo>
                  <a:close/>
                </a:path>
              </a:pathLst>
            </a:custGeom>
            <a:grpFill/>
            <a:ln w="9055" cap="flat">
              <a:noFill/>
              <a:prstDash val="solid"/>
              <a:miter/>
            </a:ln>
          </p:spPr>
          <p:txBody>
            <a:bodyPr rtlCol="0" anchor="ctr"/>
            <a:lstStyle/>
            <a:p>
              <a:endParaRPr lang="en-US"/>
            </a:p>
          </p:txBody>
        </p:sp>
        <p:sp>
          <p:nvSpPr>
            <p:cNvPr id="243" name="Freeform 193">
              <a:extLst>
                <a:ext uri="{FF2B5EF4-FFF2-40B4-BE49-F238E27FC236}">
                  <a16:creationId xmlns:a16="http://schemas.microsoft.com/office/drawing/2014/main" id="{981AD46B-C57A-9B4E-80BF-2EFD22FEAC82}"/>
                </a:ext>
              </a:extLst>
            </p:cNvPr>
            <p:cNvSpPr/>
            <p:nvPr/>
          </p:nvSpPr>
          <p:spPr>
            <a:xfrm>
              <a:off x="2756241" y="2444976"/>
              <a:ext cx="244497" cy="235442"/>
            </a:xfrm>
            <a:custGeom>
              <a:avLst/>
              <a:gdLst>
                <a:gd name="connsiteX0" fmla="*/ 185595 w 244497"/>
                <a:gd name="connsiteY0" fmla="*/ 123061 h 235441"/>
                <a:gd name="connsiteX1" fmla="*/ 191029 w 244497"/>
                <a:gd name="connsiteY1" fmla="*/ 39660 h 235441"/>
                <a:gd name="connsiteX2" fmla="*/ 94660 w 244497"/>
                <a:gd name="connsiteY2" fmla="*/ 7622 h 235441"/>
                <a:gd name="connsiteX3" fmla="*/ 62622 w 244497"/>
                <a:gd name="connsiteY3" fmla="*/ 39660 h 235441"/>
                <a:gd name="connsiteX4" fmla="*/ 67059 w 244497"/>
                <a:gd name="connsiteY4" fmla="*/ 122608 h 235441"/>
                <a:gd name="connsiteX5" fmla="*/ 140 w 244497"/>
                <a:gd name="connsiteY5" fmla="*/ 208907 h 235441"/>
                <a:gd name="connsiteX6" fmla="*/ 8199 w 244497"/>
                <a:gd name="connsiteY6" fmla="*/ 233266 h 235441"/>
                <a:gd name="connsiteX7" fmla="*/ 31743 w 244497"/>
                <a:gd name="connsiteY7" fmla="*/ 243680 h 235441"/>
                <a:gd name="connsiteX8" fmla="*/ 220187 w 244497"/>
                <a:gd name="connsiteY8" fmla="*/ 243680 h 235441"/>
                <a:gd name="connsiteX9" fmla="*/ 251900 w 244497"/>
                <a:gd name="connsiteY9" fmla="*/ 212004 h 235441"/>
                <a:gd name="connsiteX10" fmla="*/ 251791 w 244497"/>
                <a:gd name="connsiteY10" fmla="*/ 209360 h 235441"/>
                <a:gd name="connsiteX11" fmla="*/ 185595 w 244497"/>
                <a:gd name="connsiteY11" fmla="*/ 123061 h 235441"/>
                <a:gd name="connsiteX12" fmla="*/ 31653 w 244497"/>
                <a:gd name="connsiteY12" fmla="*/ 211986 h 235441"/>
                <a:gd name="connsiteX13" fmla="*/ 95856 w 244497"/>
                <a:gd name="connsiteY13" fmla="*/ 147783 h 235441"/>
                <a:gd name="connsiteX14" fmla="*/ 105726 w 244497"/>
                <a:gd name="connsiteY14" fmla="*/ 123876 h 235441"/>
                <a:gd name="connsiteX15" fmla="*/ 104096 w 244497"/>
                <a:gd name="connsiteY15" fmla="*/ 122337 h 235441"/>
                <a:gd name="connsiteX16" fmla="*/ 127369 w 244497"/>
                <a:gd name="connsiteY16" fmla="*/ 31782 h 235441"/>
                <a:gd name="connsiteX17" fmla="*/ 149192 w 244497"/>
                <a:gd name="connsiteY17" fmla="*/ 122337 h 235441"/>
                <a:gd name="connsiteX18" fmla="*/ 147562 w 244497"/>
                <a:gd name="connsiteY18" fmla="*/ 123876 h 235441"/>
                <a:gd name="connsiteX19" fmla="*/ 157252 w 244497"/>
                <a:gd name="connsiteY19" fmla="*/ 147783 h 235441"/>
                <a:gd name="connsiteX20" fmla="*/ 157252 w 244497"/>
                <a:gd name="connsiteY20" fmla="*/ 147783 h 235441"/>
                <a:gd name="connsiteX21" fmla="*/ 220640 w 244497"/>
                <a:gd name="connsiteY21" fmla="*/ 211986 h 23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497" h="235441">
                  <a:moveTo>
                    <a:pt x="185595" y="123061"/>
                  </a:moveTo>
                  <a:cubicBezTo>
                    <a:pt x="196643" y="99607"/>
                    <a:pt x="202257" y="66283"/>
                    <a:pt x="191029" y="39660"/>
                  </a:cubicBezTo>
                  <a:cubicBezTo>
                    <a:pt x="173264" y="4202"/>
                    <a:pt x="130119" y="-10142"/>
                    <a:pt x="94660" y="7622"/>
                  </a:cubicBezTo>
                  <a:cubicBezTo>
                    <a:pt x="80803" y="14564"/>
                    <a:pt x="69564" y="25803"/>
                    <a:pt x="62622" y="39660"/>
                  </a:cubicBezTo>
                  <a:cubicBezTo>
                    <a:pt x="51212" y="66102"/>
                    <a:pt x="56465" y="99245"/>
                    <a:pt x="67059" y="122608"/>
                  </a:cubicBezTo>
                  <a:cubicBezTo>
                    <a:pt x="29422" y="135291"/>
                    <a:pt x="3052" y="169297"/>
                    <a:pt x="140" y="208907"/>
                  </a:cubicBezTo>
                  <a:cubicBezTo>
                    <a:pt x="-694" y="217796"/>
                    <a:pt x="2229" y="226628"/>
                    <a:pt x="8199" y="233266"/>
                  </a:cubicBezTo>
                  <a:cubicBezTo>
                    <a:pt x="14213" y="239921"/>
                    <a:pt x="22773" y="243707"/>
                    <a:pt x="31743" y="243680"/>
                  </a:cubicBezTo>
                  <a:lnTo>
                    <a:pt x="220187" y="243680"/>
                  </a:lnTo>
                  <a:cubicBezTo>
                    <a:pt x="237691" y="243690"/>
                    <a:pt x="251890" y="229508"/>
                    <a:pt x="251900" y="212004"/>
                  </a:cubicBezTo>
                  <a:cubicBezTo>
                    <a:pt x="251900" y="211122"/>
                    <a:pt x="251864" y="210239"/>
                    <a:pt x="251791" y="209360"/>
                  </a:cubicBezTo>
                  <a:cubicBezTo>
                    <a:pt x="249400" y="169782"/>
                    <a:pt x="223202" y="135627"/>
                    <a:pt x="185595" y="123061"/>
                  </a:cubicBezTo>
                  <a:close/>
                  <a:moveTo>
                    <a:pt x="31653" y="211986"/>
                  </a:moveTo>
                  <a:cubicBezTo>
                    <a:pt x="36090" y="166708"/>
                    <a:pt x="71044" y="152491"/>
                    <a:pt x="95856" y="147783"/>
                  </a:cubicBezTo>
                  <a:cubicBezTo>
                    <a:pt x="115053" y="140900"/>
                    <a:pt x="108624" y="128494"/>
                    <a:pt x="105726" y="123876"/>
                  </a:cubicBezTo>
                  <a:lnTo>
                    <a:pt x="104096" y="122337"/>
                  </a:lnTo>
                  <a:cubicBezTo>
                    <a:pt x="87253" y="104226"/>
                    <a:pt x="70953" y="31782"/>
                    <a:pt x="127369" y="31782"/>
                  </a:cubicBezTo>
                  <a:cubicBezTo>
                    <a:pt x="183784" y="31782"/>
                    <a:pt x="166398" y="104226"/>
                    <a:pt x="149192" y="122337"/>
                  </a:cubicBezTo>
                  <a:lnTo>
                    <a:pt x="147562" y="123876"/>
                  </a:lnTo>
                  <a:cubicBezTo>
                    <a:pt x="144574" y="128494"/>
                    <a:pt x="138507" y="140900"/>
                    <a:pt x="157252" y="147783"/>
                  </a:cubicBezTo>
                  <a:lnTo>
                    <a:pt x="157252" y="147783"/>
                  </a:lnTo>
                  <a:cubicBezTo>
                    <a:pt x="181973" y="152672"/>
                    <a:pt x="216474" y="166708"/>
                    <a:pt x="220640" y="211986"/>
                  </a:cubicBezTo>
                  <a:close/>
                </a:path>
              </a:pathLst>
            </a:custGeom>
            <a:grpFill/>
            <a:ln w="9055" cap="flat">
              <a:noFill/>
              <a:prstDash val="solid"/>
              <a:miter/>
            </a:ln>
          </p:spPr>
          <p:txBody>
            <a:bodyPr rtlCol="0" anchor="ctr"/>
            <a:lstStyle/>
            <a:p>
              <a:endParaRPr lang="en-US"/>
            </a:p>
          </p:txBody>
        </p:sp>
        <p:sp>
          <p:nvSpPr>
            <p:cNvPr id="244" name="Freeform 194">
              <a:extLst>
                <a:ext uri="{FF2B5EF4-FFF2-40B4-BE49-F238E27FC236}">
                  <a16:creationId xmlns:a16="http://schemas.microsoft.com/office/drawing/2014/main" id="{D211A209-883B-0646-8C0A-ADEA354C00D1}"/>
                </a:ext>
              </a:extLst>
            </p:cNvPr>
            <p:cNvSpPr/>
            <p:nvPr/>
          </p:nvSpPr>
          <p:spPr>
            <a:xfrm>
              <a:off x="2578300" y="2169586"/>
              <a:ext cx="244497" cy="380329"/>
            </a:xfrm>
            <a:custGeom>
              <a:avLst/>
              <a:gdLst>
                <a:gd name="connsiteX0" fmla="*/ 31745 w 244497"/>
                <a:gd name="connsiteY0" fmla="*/ 243693 h 380329"/>
                <a:gd name="connsiteX1" fmla="*/ 107901 w 244497"/>
                <a:gd name="connsiteY1" fmla="*/ 243693 h 380329"/>
                <a:gd name="connsiteX2" fmla="*/ 107901 w 244497"/>
                <a:gd name="connsiteY2" fmla="*/ 304818 h 380329"/>
                <a:gd name="connsiteX3" fmla="*/ 46052 w 244497"/>
                <a:gd name="connsiteY3" fmla="*/ 352359 h 380329"/>
                <a:gd name="connsiteX4" fmla="*/ 42747 w 244497"/>
                <a:gd name="connsiteY4" fmla="*/ 377759 h 380329"/>
                <a:gd name="connsiteX5" fmla="*/ 68148 w 244497"/>
                <a:gd name="connsiteY5" fmla="*/ 381065 h 380329"/>
                <a:gd name="connsiteX6" fmla="*/ 126012 w 244497"/>
                <a:gd name="connsiteY6" fmla="*/ 336421 h 380329"/>
                <a:gd name="connsiteX7" fmla="*/ 183876 w 244497"/>
                <a:gd name="connsiteY7" fmla="*/ 381065 h 380329"/>
                <a:gd name="connsiteX8" fmla="*/ 194924 w 244497"/>
                <a:gd name="connsiteY8" fmla="*/ 384778 h 380329"/>
                <a:gd name="connsiteX9" fmla="*/ 212979 w 244497"/>
                <a:gd name="connsiteY9" fmla="*/ 366611 h 380329"/>
                <a:gd name="connsiteX10" fmla="*/ 205972 w 244497"/>
                <a:gd name="connsiteY10" fmla="*/ 352359 h 380329"/>
                <a:gd name="connsiteX11" fmla="*/ 144123 w 244497"/>
                <a:gd name="connsiteY11" fmla="*/ 304727 h 380329"/>
                <a:gd name="connsiteX12" fmla="*/ 144123 w 244497"/>
                <a:gd name="connsiteY12" fmla="*/ 243693 h 380329"/>
                <a:gd name="connsiteX13" fmla="*/ 220189 w 244497"/>
                <a:gd name="connsiteY13" fmla="*/ 243693 h 380329"/>
                <a:gd name="connsiteX14" fmla="*/ 251901 w 244497"/>
                <a:gd name="connsiteY14" fmla="*/ 212018 h 380329"/>
                <a:gd name="connsiteX15" fmla="*/ 251792 w 244497"/>
                <a:gd name="connsiteY15" fmla="*/ 209373 h 380329"/>
                <a:gd name="connsiteX16" fmla="*/ 186050 w 244497"/>
                <a:gd name="connsiteY16" fmla="*/ 123075 h 380329"/>
                <a:gd name="connsiteX17" fmla="*/ 191483 w 244497"/>
                <a:gd name="connsiteY17" fmla="*/ 39674 h 380329"/>
                <a:gd name="connsiteX18" fmla="*/ 127461 w 244497"/>
                <a:gd name="connsiteY18" fmla="*/ 102 h 380329"/>
                <a:gd name="connsiteX19" fmla="*/ 63077 w 244497"/>
                <a:gd name="connsiteY19" fmla="*/ 39855 h 380329"/>
                <a:gd name="connsiteX20" fmla="*/ 67604 w 244497"/>
                <a:gd name="connsiteY20" fmla="*/ 122803 h 380329"/>
                <a:gd name="connsiteX21" fmla="*/ 141 w 244497"/>
                <a:gd name="connsiteY21" fmla="*/ 208920 h 380329"/>
                <a:gd name="connsiteX22" fmla="*/ 8291 w 244497"/>
                <a:gd name="connsiteY22" fmla="*/ 233280 h 380329"/>
                <a:gd name="connsiteX23" fmla="*/ 31745 w 244497"/>
                <a:gd name="connsiteY23" fmla="*/ 243693 h 380329"/>
                <a:gd name="connsiteX24" fmla="*/ 95948 w 244497"/>
                <a:gd name="connsiteY24" fmla="*/ 147705 h 380329"/>
                <a:gd name="connsiteX25" fmla="*/ 105818 w 244497"/>
                <a:gd name="connsiteY25" fmla="*/ 123890 h 380329"/>
                <a:gd name="connsiteX26" fmla="*/ 104188 w 244497"/>
                <a:gd name="connsiteY26" fmla="*/ 122350 h 380329"/>
                <a:gd name="connsiteX27" fmla="*/ 127461 w 244497"/>
                <a:gd name="connsiteY27" fmla="*/ 31796 h 380329"/>
                <a:gd name="connsiteX28" fmla="*/ 149375 w 244497"/>
                <a:gd name="connsiteY28" fmla="*/ 122350 h 380329"/>
                <a:gd name="connsiteX29" fmla="*/ 147745 w 244497"/>
                <a:gd name="connsiteY29" fmla="*/ 123890 h 380329"/>
                <a:gd name="connsiteX30" fmla="*/ 157434 w 244497"/>
                <a:gd name="connsiteY30" fmla="*/ 147796 h 380329"/>
                <a:gd name="connsiteX31" fmla="*/ 157434 w 244497"/>
                <a:gd name="connsiteY31" fmla="*/ 147796 h 380329"/>
                <a:gd name="connsiteX32" fmla="*/ 220823 w 244497"/>
                <a:gd name="connsiteY32" fmla="*/ 211999 h 380329"/>
                <a:gd name="connsiteX33" fmla="*/ 31745 w 244497"/>
                <a:gd name="connsiteY33" fmla="*/ 211999 h 380329"/>
                <a:gd name="connsiteX34" fmla="*/ 95948 w 244497"/>
                <a:gd name="connsiteY34" fmla="*/ 147343 h 380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4497" h="380329">
                  <a:moveTo>
                    <a:pt x="31745" y="243693"/>
                  </a:moveTo>
                  <a:lnTo>
                    <a:pt x="107901" y="243693"/>
                  </a:lnTo>
                  <a:lnTo>
                    <a:pt x="107901" y="304818"/>
                  </a:lnTo>
                  <a:lnTo>
                    <a:pt x="46052" y="352359"/>
                  </a:lnTo>
                  <a:cubicBezTo>
                    <a:pt x="38125" y="358460"/>
                    <a:pt x="36646" y="369833"/>
                    <a:pt x="42747" y="377759"/>
                  </a:cubicBezTo>
                  <a:cubicBezTo>
                    <a:pt x="48849" y="385686"/>
                    <a:pt x="60221" y="387166"/>
                    <a:pt x="68148" y="381065"/>
                  </a:cubicBezTo>
                  <a:lnTo>
                    <a:pt x="126012" y="336421"/>
                  </a:lnTo>
                  <a:lnTo>
                    <a:pt x="183876" y="381065"/>
                  </a:lnTo>
                  <a:cubicBezTo>
                    <a:pt x="187049" y="383486"/>
                    <a:pt x="190933" y="384791"/>
                    <a:pt x="194924" y="384778"/>
                  </a:cubicBezTo>
                  <a:cubicBezTo>
                    <a:pt x="204926" y="384747"/>
                    <a:pt x="213010" y="376613"/>
                    <a:pt x="212979" y="366611"/>
                  </a:cubicBezTo>
                  <a:cubicBezTo>
                    <a:pt x="212961" y="361035"/>
                    <a:pt x="210377" y="355778"/>
                    <a:pt x="205972" y="352359"/>
                  </a:cubicBezTo>
                  <a:lnTo>
                    <a:pt x="144123" y="304727"/>
                  </a:lnTo>
                  <a:lnTo>
                    <a:pt x="144123" y="243693"/>
                  </a:lnTo>
                  <a:lnTo>
                    <a:pt x="220189" y="243693"/>
                  </a:lnTo>
                  <a:cubicBezTo>
                    <a:pt x="237693" y="243704"/>
                    <a:pt x="251891" y="229522"/>
                    <a:pt x="251901" y="212018"/>
                  </a:cubicBezTo>
                  <a:cubicBezTo>
                    <a:pt x="251902" y="211135"/>
                    <a:pt x="251865" y="210253"/>
                    <a:pt x="251792" y="209373"/>
                  </a:cubicBezTo>
                  <a:cubicBezTo>
                    <a:pt x="249472" y="169912"/>
                    <a:pt x="223478" y="135790"/>
                    <a:pt x="186050" y="123075"/>
                  </a:cubicBezTo>
                  <a:cubicBezTo>
                    <a:pt x="197097" y="99621"/>
                    <a:pt x="202712" y="66297"/>
                    <a:pt x="191483" y="39674"/>
                  </a:cubicBezTo>
                  <a:cubicBezTo>
                    <a:pt x="180530" y="14382"/>
                    <a:pt x="154981" y="-1410"/>
                    <a:pt x="127461" y="102"/>
                  </a:cubicBezTo>
                  <a:cubicBezTo>
                    <a:pt x="99795" y="-1429"/>
                    <a:pt x="74103" y="14435"/>
                    <a:pt x="63077" y="39855"/>
                  </a:cubicBezTo>
                  <a:cubicBezTo>
                    <a:pt x="51667" y="66297"/>
                    <a:pt x="56919" y="99349"/>
                    <a:pt x="67604" y="122803"/>
                  </a:cubicBezTo>
                  <a:cubicBezTo>
                    <a:pt x="29811" y="135282"/>
                    <a:pt x="3210" y="169238"/>
                    <a:pt x="141" y="208920"/>
                  </a:cubicBezTo>
                  <a:cubicBezTo>
                    <a:pt x="-702" y="217826"/>
                    <a:pt x="2258" y="226674"/>
                    <a:pt x="8291" y="233280"/>
                  </a:cubicBezTo>
                  <a:cubicBezTo>
                    <a:pt x="14264" y="239940"/>
                    <a:pt x="22799" y="243730"/>
                    <a:pt x="31745" y="243693"/>
                  </a:cubicBezTo>
                  <a:close/>
                  <a:moveTo>
                    <a:pt x="95948" y="147705"/>
                  </a:moveTo>
                  <a:cubicBezTo>
                    <a:pt x="115145" y="140914"/>
                    <a:pt x="108716" y="128508"/>
                    <a:pt x="105818" y="123890"/>
                  </a:cubicBezTo>
                  <a:lnTo>
                    <a:pt x="104188" y="122350"/>
                  </a:lnTo>
                  <a:cubicBezTo>
                    <a:pt x="87345" y="104239"/>
                    <a:pt x="71136" y="31796"/>
                    <a:pt x="127461" y="31796"/>
                  </a:cubicBezTo>
                  <a:cubicBezTo>
                    <a:pt x="183786" y="31796"/>
                    <a:pt x="166490" y="104239"/>
                    <a:pt x="149375" y="122350"/>
                  </a:cubicBezTo>
                  <a:cubicBezTo>
                    <a:pt x="148789" y="122816"/>
                    <a:pt x="148244" y="123331"/>
                    <a:pt x="147745" y="123890"/>
                  </a:cubicBezTo>
                  <a:cubicBezTo>
                    <a:pt x="144757" y="128508"/>
                    <a:pt x="138146" y="140914"/>
                    <a:pt x="157434" y="147796"/>
                  </a:cubicBezTo>
                  <a:lnTo>
                    <a:pt x="157434" y="147796"/>
                  </a:lnTo>
                  <a:cubicBezTo>
                    <a:pt x="182156" y="152686"/>
                    <a:pt x="216657" y="166722"/>
                    <a:pt x="220823" y="211999"/>
                  </a:cubicBezTo>
                  <a:lnTo>
                    <a:pt x="31745" y="211999"/>
                  </a:lnTo>
                  <a:cubicBezTo>
                    <a:pt x="36182" y="166179"/>
                    <a:pt x="71136" y="152143"/>
                    <a:pt x="95948" y="147343"/>
                  </a:cubicBezTo>
                  <a:close/>
                </a:path>
              </a:pathLst>
            </a:custGeom>
            <a:grpFill/>
            <a:ln w="9055" cap="flat">
              <a:noFill/>
              <a:prstDash val="solid"/>
              <a:miter/>
            </a:ln>
          </p:spPr>
          <p:txBody>
            <a:bodyPr rtlCol="0" anchor="ctr"/>
            <a:lstStyle/>
            <a:p>
              <a:endParaRPr lang="en-US"/>
            </a:p>
          </p:txBody>
        </p:sp>
      </p:grpSp>
      <p:sp>
        <p:nvSpPr>
          <p:cNvPr id="245" name="Title 1">
            <a:extLst>
              <a:ext uri="{FF2B5EF4-FFF2-40B4-BE49-F238E27FC236}">
                <a16:creationId xmlns:a16="http://schemas.microsoft.com/office/drawing/2014/main" id="{B5DC2BFD-4EC8-B248-AB59-799C92B5B2B5}"/>
              </a:ext>
            </a:extLst>
          </p:cNvPr>
          <p:cNvSpPr txBox="1">
            <a:spLocks/>
          </p:cNvSpPr>
          <p:nvPr userDrawn="1"/>
        </p:nvSpPr>
        <p:spPr bwMode="auto">
          <a:xfrm>
            <a:off x="6787812" y="2902801"/>
            <a:ext cx="2138534" cy="408000"/>
          </a:xfrm>
          <a:prstGeom prst="rect">
            <a:avLst/>
          </a:prstGeom>
        </p:spPr>
        <p:txBody>
          <a:bodyPr lIns="0" tIns="25719" rIns="0" bIns="25719" anchor="b"/>
          <a:lstStyle>
            <a:lvl1pPr algn="l" defTabSz="457200" rtl="0" eaLnBrk="1" latinLnBrk="0" hangingPunct="1">
              <a:spcBef>
                <a:spcPct val="0"/>
              </a:spcBef>
              <a:buNone/>
              <a:defRPr sz="2800" kern="1200">
                <a:solidFill>
                  <a:schemeClr val="tx2"/>
                </a:solidFill>
                <a:latin typeface="Arial"/>
                <a:ea typeface="+mj-ea"/>
                <a:cs typeface="Arial"/>
              </a:defRPr>
            </a:lvl1pPr>
          </a:lstStyle>
          <a:p>
            <a:pPr>
              <a:defRPr/>
            </a:pPr>
            <a:r>
              <a:rPr lang="en-US" sz="2200" b="1" dirty="0">
                <a:solidFill>
                  <a:schemeClr val="accent4"/>
                </a:solidFill>
                <a:latin typeface="Calibri"/>
                <a:cs typeface="Calibri"/>
              </a:rPr>
              <a:t>CRD-A &amp; CRD-B</a:t>
            </a:r>
            <a:endParaRPr lang="en-US" sz="2200" b="1" baseline="8000" dirty="0">
              <a:solidFill>
                <a:schemeClr val="accent4"/>
              </a:solidFill>
              <a:latin typeface="Calibri"/>
              <a:cs typeface="Calibri"/>
            </a:endParaRPr>
          </a:p>
        </p:txBody>
      </p:sp>
      <p:sp>
        <p:nvSpPr>
          <p:cNvPr id="246" name="Text Box 4">
            <a:extLst>
              <a:ext uri="{FF2B5EF4-FFF2-40B4-BE49-F238E27FC236}">
                <a16:creationId xmlns:a16="http://schemas.microsoft.com/office/drawing/2014/main" id="{CA30C677-E809-3A44-8FBF-53C6CF31AC14}"/>
              </a:ext>
            </a:extLst>
          </p:cNvPr>
          <p:cNvSpPr txBox="1">
            <a:spLocks noChangeArrowheads="1"/>
          </p:cNvSpPr>
          <p:nvPr userDrawn="1"/>
        </p:nvSpPr>
        <p:spPr bwMode="auto">
          <a:xfrm>
            <a:off x="6787812" y="3175019"/>
            <a:ext cx="1682701"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rIns="0">
            <a:spAutoFit/>
          </a:bodyPr>
          <a:lstStyle>
            <a:lvl1pPr defTabSz="342900">
              <a:defRPr sz="1400">
                <a:solidFill>
                  <a:schemeClr val="tx1"/>
                </a:solidFill>
                <a:latin typeface="Arial" panose="020B0604020202020204" pitchFamily="34" charset="0"/>
                <a:ea typeface="MS PGothic" panose="020B0600070205080204" pitchFamily="34" charset="-128"/>
              </a:defRPr>
            </a:lvl1pPr>
            <a:lvl2pPr marL="742950" indent="-285750" defTabSz="342900">
              <a:defRPr sz="1400">
                <a:solidFill>
                  <a:schemeClr val="tx1"/>
                </a:solidFill>
                <a:latin typeface="Arial" panose="020B0604020202020204" pitchFamily="34" charset="0"/>
                <a:ea typeface="MS PGothic" panose="020B0600070205080204" pitchFamily="34" charset="-128"/>
              </a:defRPr>
            </a:lvl2pPr>
            <a:lvl3pPr marL="1143000" indent="-228600" defTabSz="342900">
              <a:defRPr sz="1400">
                <a:solidFill>
                  <a:schemeClr val="tx1"/>
                </a:solidFill>
                <a:latin typeface="Arial" panose="020B0604020202020204" pitchFamily="34" charset="0"/>
                <a:ea typeface="MS PGothic" panose="020B0600070205080204" pitchFamily="34" charset="-128"/>
              </a:defRPr>
            </a:lvl3pPr>
            <a:lvl4pPr marL="1600200" indent="-228600" defTabSz="342900">
              <a:defRPr sz="1400">
                <a:solidFill>
                  <a:schemeClr val="tx1"/>
                </a:solidFill>
                <a:latin typeface="Arial" panose="020B0604020202020204" pitchFamily="34" charset="0"/>
                <a:ea typeface="MS PGothic" panose="020B0600070205080204" pitchFamily="34" charset="-128"/>
              </a:defRPr>
            </a:lvl4pPr>
            <a:lvl5pPr marL="2057400" indent="-228600" defTabSz="342900">
              <a:defRPr sz="1400">
                <a:solidFill>
                  <a:schemeClr val="tx1"/>
                </a:solidFill>
                <a:latin typeface="Arial" panose="020B0604020202020204" pitchFamily="34" charset="0"/>
                <a:ea typeface="MS PGothic" panose="020B0600070205080204" pitchFamily="34" charset="-128"/>
              </a:defRPr>
            </a:lvl5pPr>
            <a:lvl6pPr marL="25146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defRPr/>
            </a:pPr>
            <a:r>
              <a:rPr lang="en-US" altLang="en-US" sz="1200" kern="0" dirty="0">
                <a:latin typeface="Calibri"/>
                <a:cs typeface="Calibri"/>
              </a:rPr>
              <a:t>Traded on NYSE</a:t>
            </a:r>
          </a:p>
        </p:txBody>
      </p:sp>
      <p:cxnSp>
        <p:nvCxnSpPr>
          <p:cNvPr id="247" name="Straight Connector 246">
            <a:extLst>
              <a:ext uri="{FF2B5EF4-FFF2-40B4-BE49-F238E27FC236}">
                <a16:creationId xmlns:a16="http://schemas.microsoft.com/office/drawing/2014/main" id="{B4FE4C62-954A-B74D-A803-C29E6CB8D7C2}"/>
              </a:ext>
            </a:extLst>
          </p:cNvPr>
          <p:cNvCxnSpPr>
            <a:cxnSpLocks/>
          </p:cNvCxnSpPr>
          <p:nvPr userDrawn="1"/>
        </p:nvCxnSpPr>
        <p:spPr>
          <a:xfrm flipV="1">
            <a:off x="3610687" y="1960705"/>
            <a:ext cx="0" cy="1742615"/>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11" name="Graphic 4">
            <a:extLst>
              <a:ext uri="{FF2B5EF4-FFF2-40B4-BE49-F238E27FC236}">
                <a16:creationId xmlns:a16="http://schemas.microsoft.com/office/drawing/2014/main" id="{EB1EAADC-A7B3-5942-9230-B065E4AFBB0F}"/>
              </a:ext>
            </a:extLst>
          </p:cNvPr>
          <p:cNvGrpSpPr/>
          <p:nvPr userDrawn="1"/>
        </p:nvGrpSpPr>
        <p:grpSpPr>
          <a:xfrm>
            <a:off x="500673" y="4303167"/>
            <a:ext cx="1130588" cy="393039"/>
            <a:chOff x="2219515" y="1791176"/>
            <a:chExt cx="4520549" cy="1571529"/>
          </a:xfrm>
          <a:solidFill>
            <a:schemeClr val="accent1"/>
          </a:solidFill>
        </p:grpSpPr>
        <p:sp>
          <p:nvSpPr>
            <p:cNvPr id="401" name="Freeform 400">
              <a:extLst>
                <a:ext uri="{FF2B5EF4-FFF2-40B4-BE49-F238E27FC236}">
                  <a16:creationId xmlns:a16="http://schemas.microsoft.com/office/drawing/2014/main" id="{E8B09A91-D19C-A741-BCA8-5832CD5F41A3}"/>
                </a:ext>
              </a:extLst>
            </p:cNvPr>
            <p:cNvSpPr/>
            <p:nvPr/>
          </p:nvSpPr>
          <p:spPr>
            <a:xfrm>
              <a:off x="2219515" y="2658046"/>
              <a:ext cx="593183" cy="702659"/>
            </a:xfrm>
            <a:custGeom>
              <a:avLst/>
              <a:gdLst>
                <a:gd name="connsiteX0" fmla="*/ 535956 w 593183"/>
                <a:gd name="connsiteY0" fmla="*/ 668560 h 702659"/>
                <a:gd name="connsiteX1" fmla="*/ 409715 w 593183"/>
                <a:gd name="connsiteY1" fmla="*/ 702659 h 702659"/>
                <a:gd name="connsiteX2" fmla="*/ 195351 w 593183"/>
                <a:gd name="connsiteY2" fmla="*/ 702659 h 702659"/>
                <a:gd name="connsiteX3" fmla="*/ 69110 w 593183"/>
                <a:gd name="connsiteY3" fmla="*/ 668560 h 702659"/>
                <a:gd name="connsiteX4" fmla="*/ 0 w 593183"/>
                <a:gd name="connsiteY4" fmla="*/ 351282 h 702659"/>
                <a:gd name="connsiteX5" fmla="*/ 69110 w 593183"/>
                <a:gd name="connsiteY5" fmla="*/ 34100 h 702659"/>
                <a:gd name="connsiteX6" fmla="*/ 195351 w 593183"/>
                <a:gd name="connsiteY6" fmla="*/ 0 h 702659"/>
                <a:gd name="connsiteX7" fmla="*/ 409715 w 593183"/>
                <a:gd name="connsiteY7" fmla="*/ 0 h 702659"/>
                <a:gd name="connsiteX8" fmla="*/ 535956 w 593183"/>
                <a:gd name="connsiteY8" fmla="*/ 34100 h 702659"/>
                <a:gd name="connsiteX9" fmla="*/ 592042 w 593183"/>
                <a:gd name="connsiteY9" fmla="*/ 253937 h 702659"/>
                <a:gd name="connsiteX10" fmla="*/ 435856 w 593183"/>
                <a:gd name="connsiteY10" fmla="*/ 253937 h 702659"/>
                <a:gd name="connsiteX11" fmla="*/ 415799 w 593183"/>
                <a:gd name="connsiteY11" fmla="*/ 139446 h 702659"/>
                <a:gd name="connsiteX12" fmla="*/ 367697 w 593183"/>
                <a:gd name="connsiteY12" fmla="*/ 129445 h 702659"/>
                <a:gd name="connsiteX13" fmla="*/ 237463 w 593183"/>
                <a:gd name="connsiteY13" fmla="*/ 129445 h 702659"/>
                <a:gd name="connsiteX14" fmla="*/ 189362 w 593183"/>
                <a:gd name="connsiteY14" fmla="*/ 139446 h 702659"/>
                <a:gd name="connsiteX15" fmla="*/ 167308 w 593183"/>
                <a:gd name="connsiteY15" fmla="*/ 351282 h 702659"/>
                <a:gd name="connsiteX16" fmla="*/ 189362 w 593183"/>
                <a:gd name="connsiteY16" fmla="*/ 563118 h 702659"/>
                <a:gd name="connsiteX17" fmla="*/ 237463 w 593183"/>
                <a:gd name="connsiteY17" fmla="*/ 572167 h 702659"/>
                <a:gd name="connsiteX18" fmla="*/ 367697 w 593183"/>
                <a:gd name="connsiteY18" fmla="*/ 572167 h 702659"/>
                <a:gd name="connsiteX19" fmla="*/ 415799 w 593183"/>
                <a:gd name="connsiteY19" fmla="*/ 563118 h 702659"/>
                <a:gd name="connsiteX20" fmla="*/ 435856 w 593183"/>
                <a:gd name="connsiteY20" fmla="*/ 440627 h 702659"/>
                <a:gd name="connsiteX21" fmla="*/ 593183 w 593183"/>
                <a:gd name="connsiteY21" fmla="*/ 440627 h 702659"/>
                <a:gd name="connsiteX22" fmla="*/ 535956 w 593183"/>
                <a:gd name="connsiteY22" fmla="*/ 668560 h 70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3183" h="702659">
                  <a:moveTo>
                    <a:pt x="535956" y="668560"/>
                  </a:moveTo>
                  <a:cubicBezTo>
                    <a:pt x="510860" y="692658"/>
                    <a:pt x="479870" y="702659"/>
                    <a:pt x="409715" y="702659"/>
                  </a:cubicBezTo>
                  <a:lnTo>
                    <a:pt x="195351" y="702659"/>
                  </a:lnTo>
                  <a:cubicBezTo>
                    <a:pt x="126242" y="702659"/>
                    <a:pt x="94111" y="692658"/>
                    <a:pt x="69110" y="668560"/>
                  </a:cubicBezTo>
                  <a:cubicBezTo>
                    <a:pt x="28994" y="630365"/>
                    <a:pt x="0" y="566166"/>
                    <a:pt x="0" y="351282"/>
                  </a:cubicBezTo>
                  <a:cubicBezTo>
                    <a:pt x="0" y="135446"/>
                    <a:pt x="29089" y="71247"/>
                    <a:pt x="69110" y="34100"/>
                  </a:cubicBezTo>
                  <a:cubicBezTo>
                    <a:pt x="94111" y="10001"/>
                    <a:pt x="126242" y="0"/>
                    <a:pt x="195351" y="0"/>
                  </a:cubicBezTo>
                  <a:lnTo>
                    <a:pt x="409715" y="0"/>
                  </a:lnTo>
                  <a:cubicBezTo>
                    <a:pt x="479870" y="0"/>
                    <a:pt x="510955" y="10097"/>
                    <a:pt x="535956" y="34100"/>
                  </a:cubicBezTo>
                  <a:cubicBezTo>
                    <a:pt x="573030" y="69247"/>
                    <a:pt x="590046" y="122396"/>
                    <a:pt x="592042" y="253937"/>
                  </a:cubicBezTo>
                  <a:lnTo>
                    <a:pt x="435856" y="253937"/>
                  </a:lnTo>
                  <a:cubicBezTo>
                    <a:pt x="432815" y="166592"/>
                    <a:pt x="423879" y="147542"/>
                    <a:pt x="415799" y="139446"/>
                  </a:cubicBezTo>
                  <a:cubicBezTo>
                    <a:pt x="408764" y="132398"/>
                    <a:pt x="399733" y="129445"/>
                    <a:pt x="367697" y="129445"/>
                  </a:cubicBezTo>
                  <a:lnTo>
                    <a:pt x="237463" y="129445"/>
                  </a:lnTo>
                  <a:cubicBezTo>
                    <a:pt x="205428" y="129445"/>
                    <a:pt x="196397" y="132493"/>
                    <a:pt x="189362" y="139446"/>
                  </a:cubicBezTo>
                  <a:cubicBezTo>
                    <a:pt x="180331" y="147447"/>
                    <a:pt x="167308" y="172593"/>
                    <a:pt x="167308" y="351282"/>
                  </a:cubicBezTo>
                  <a:cubicBezTo>
                    <a:pt x="167308" y="529971"/>
                    <a:pt x="180331" y="554069"/>
                    <a:pt x="189362" y="563118"/>
                  </a:cubicBezTo>
                  <a:cubicBezTo>
                    <a:pt x="196397" y="569119"/>
                    <a:pt x="205428" y="572167"/>
                    <a:pt x="237463" y="572167"/>
                  </a:cubicBezTo>
                  <a:lnTo>
                    <a:pt x="367697" y="572167"/>
                  </a:lnTo>
                  <a:cubicBezTo>
                    <a:pt x="399733" y="573215"/>
                    <a:pt x="408764" y="569214"/>
                    <a:pt x="415799" y="563118"/>
                  </a:cubicBezTo>
                  <a:cubicBezTo>
                    <a:pt x="423784" y="555117"/>
                    <a:pt x="432815" y="537972"/>
                    <a:pt x="435856" y="440627"/>
                  </a:cubicBezTo>
                  <a:lnTo>
                    <a:pt x="593183" y="440627"/>
                  </a:lnTo>
                  <a:cubicBezTo>
                    <a:pt x="589095" y="582168"/>
                    <a:pt x="573030" y="633413"/>
                    <a:pt x="535956" y="668560"/>
                  </a:cubicBezTo>
                  <a:close/>
                </a:path>
              </a:pathLst>
            </a:custGeom>
            <a:grpFill/>
            <a:ln w="9506" cap="flat">
              <a:noFill/>
              <a:prstDash val="solid"/>
              <a:miter/>
            </a:ln>
          </p:spPr>
          <p:txBody>
            <a:bodyPr rtlCol="0" anchor="ctr"/>
            <a:lstStyle/>
            <a:p>
              <a:endParaRPr lang="en-US" baseline="-25000"/>
            </a:p>
          </p:txBody>
        </p:sp>
        <p:sp>
          <p:nvSpPr>
            <p:cNvPr id="402" name="Freeform 401">
              <a:extLst>
                <a:ext uri="{FF2B5EF4-FFF2-40B4-BE49-F238E27FC236}">
                  <a16:creationId xmlns:a16="http://schemas.microsoft.com/office/drawing/2014/main" id="{85BE2BE9-4F4A-094E-987C-D690BE9C76D1}"/>
                </a:ext>
              </a:extLst>
            </p:cNvPr>
            <p:cNvSpPr/>
            <p:nvPr/>
          </p:nvSpPr>
          <p:spPr>
            <a:xfrm>
              <a:off x="2943883" y="2807493"/>
              <a:ext cx="342601" cy="553212"/>
            </a:xfrm>
            <a:custGeom>
              <a:avLst/>
              <a:gdLst>
                <a:gd name="connsiteX0" fmla="*/ 0 w 342601"/>
                <a:gd name="connsiteY0" fmla="*/ 553212 h 553212"/>
                <a:gd name="connsiteX1" fmla="*/ 0 w 342601"/>
                <a:gd name="connsiteY1" fmla="*/ 1048 h 553212"/>
                <a:gd name="connsiteX2" fmla="*/ 153239 w 342601"/>
                <a:gd name="connsiteY2" fmla="*/ 1048 h 553212"/>
                <a:gd name="connsiteX3" fmla="*/ 153239 w 342601"/>
                <a:gd name="connsiteY3" fmla="*/ 85344 h 553212"/>
                <a:gd name="connsiteX4" fmla="*/ 283473 w 342601"/>
                <a:gd name="connsiteY4" fmla="*/ 0 h 553212"/>
                <a:gd name="connsiteX5" fmla="*/ 342601 w 342601"/>
                <a:gd name="connsiteY5" fmla="*/ 0 h 553212"/>
                <a:gd name="connsiteX6" fmla="*/ 342601 w 342601"/>
                <a:gd name="connsiteY6" fmla="*/ 151638 h 553212"/>
                <a:gd name="connsiteX7" fmla="*/ 271495 w 342601"/>
                <a:gd name="connsiteY7" fmla="*/ 151638 h 553212"/>
                <a:gd name="connsiteX8" fmla="*/ 153239 w 342601"/>
                <a:gd name="connsiteY8" fmla="*/ 173736 h 553212"/>
                <a:gd name="connsiteX9" fmla="*/ 153239 w 342601"/>
                <a:gd name="connsiteY9" fmla="*/ 553212 h 553212"/>
                <a:gd name="connsiteX10" fmla="*/ 0 w 342601"/>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01" h="553212">
                  <a:moveTo>
                    <a:pt x="0" y="553212"/>
                  </a:moveTo>
                  <a:lnTo>
                    <a:pt x="0" y="1048"/>
                  </a:lnTo>
                  <a:lnTo>
                    <a:pt x="153239" y="1048"/>
                  </a:lnTo>
                  <a:lnTo>
                    <a:pt x="153239" y="85344"/>
                  </a:lnTo>
                  <a:cubicBezTo>
                    <a:pt x="210371" y="26098"/>
                    <a:pt x="239365" y="0"/>
                    <a:pt x="283473" y="0"/>
                  </a:cubicBezTo>
                  <a:lnTo>
                    <a:pt x="342601" y="0"/>
                  </a:lnTo>
                  <a:lnTo>
                    <a:pt x="342601" y="151638"/>
                  </a:lnTo>
                  <a:lnTo>
                    <a:pt x="271495" y="151638"/>
                  </a:lnTo>
                  <a:cubicBezTo>
                    <a:pt x="229383" y="151638"/>
                    <a:pt x="197347" y="155638"/>
                    <a:pt x="153239" y="173736"/>
                  </a:cubicBezTo>
                  <a:lnTo>
                    <a:pt x="153239" y="553212"/>
                  </a:lnTo>
                  <a:lnTo>
                    <a:pt x="0" y="553212"/>
                  </a:lnTo>
                  <a:close/>
                </a:path>
              </a:pathLst>
            </a:custGeom>
            <a:grpFill/>
            <a:ln w="9506" cap="flat">
              <a:noFill/>
              <a:prstDash val="solid"/>
              <a:miter/>
            </a:ln>
          </p:spPr>
          <p:txBody>
            <a:bodyPr rtlCol="0" anchor="ctr"/>
            <a:lstStyle/>
            <a:p>
              <a:endParaRPr lang="en-US" baseline="-25000"/>
            </a:p>
          </p:txBody>
        </p:sp>
        <p:sp>
          <p:nvSpPr>
            <p:cNvPr id="403" name="Freeform 402">
              <a:extLst>
                <a:ext uri="{FF2B5EF4-FFF2-40B4-BE49-F238E27FC236}">
                  <a16:creationId xmlns:a16="http://schemas.microsoft.com/office/drawing/2014/main" id="{69452C26-4854-914E-B847-C909738336D1}"/>
                </a:ext>
              </a:extLst>
            </p:cNvPr>
            <p:cNvSpPr/>
            <p:nvPr/>
          </p:nvSpPr>
          <p:spPr>
            <a:xfrm>
              <a:off x="3362819" y="2808636"/>
              <a:ext cx="496885" cy="553116"/>
            </a:xfrm>
            <a:custGeom>
              <a:avLst/>
              <a:gdLst>
                <a:gd name="connsiteX0" fmla="*/ 55991 w 496885"/>
                <a:gd name="connsiteY0" fmla="*/ 31051 h 553116"/>
                <a:gd name="connsiteX1" fmla="*/ 154190 w 496885"/>
                <a:gd name="connsiteY1" fmla="*/ 0 h 553116"/>
                <a:gd name="connsiteX2" fmla="*/ 354579 w 496885"/>
                <a:gd name="connsiteY2" fmla="*/ 0 h 553116"/>
                <a:gd name="connsiteX3" fmla="*/ 463804 w 496885"/>
                <a:gd name="connsiteY3" fmla="*/ 31051 h 553116"/>
                <a:gd name="connsiteX4" fmla="*/ 496886 w 496885"/>
                <a:gd name="connsiteY4" fmla="*/ 178594 h 553116"/>
                <a:gd name="connsiteX5" fmla="*/ 496886 w 496885"/>
                <a:gd name="connsiteY5" fmla="*/ 552069 h 553116"/>
                <a:gd name="connsiteX6" fmla="*/ 343552 w 496885"/>
                <a:gd name="connsiteY6" fmla="*/ 552069 h 553116"/>
                <a:gd name="connsiteX7" fmla="*/ 343552 w 496885"/>
                <a:gd name="connsiteY7" fmla="*/ 488823 h 553116"/>
                <a:gd name="connsiteX8" fmla="*/ 204287 w 496885"/>
                <a:gd name="connsiteY8" fmla="*/ 553117 h 553116"/>
                <a:gd name="connsiteX9" fmla="*/ 129188 w 496885"/>
                <a:gd name="connsiteY9" fmla="*/ 553117 h 553116"/>
                <a:gd name="connsiteX10" fmla="*/ 32036 w 496885"/>
                <a:gd name="connsiteY10" fmla="*/ 525018 h 553116"/>
                <a:gd name="connsiteX11" fmla="*/ 0 w 496885"/>
                <a:gd name="connsiteY11" fmla="*/ 401574 h 553116"/>
                <a:gd name="connsiteX12" fmla="*/ 34032 w 496885"/>
                <a:gd name="connsiteY12" fmla="*/ 267081 h 553116"/>
                <a:gd name="connsiteX13" fmla="*/ 190313 w 496885"/>
                <a:gd name="connsiteY13" fmla="*/ 229933 h 553116"/>
                <a:gd name="connsiteX14" fmla="*/ 343647 w 496885"/>
                <a:gd name="connsiteY14" fmla="*/ 246031 h 553116"/>
                <a:gd name="connsiteX15" fmla="*/ 343647 w 496885"/>
                <a:gd name="connsiteY15" fmla="*/ 196882 h 553116"/>
                <a:gd name="connsiteX16" fmla="*/ 333665 w 496885"/>
                <a:gd name="connsiteY16" fmla="*/ 123539 h 553116"/>
                <a:gd name="connsiteX17" fmla="*/ 293549 w 496885"/>
                <a:gd name="connsiteY17" fmla="*/ 115538 h 553116"/>
                <a:gd name="connsiteX18" fmla="*/ 215409 w 496885"/>
                <a:gd name="connsiteY18" fmla="*/ 115538 h 553116"/>
                <a:gd name="connsiteX19" fmla="*/ 177385 w 496885"/>
                <a:gd name="connsiteY19" fmla="*/ 123539 h 553116"/>
                <a:gd name="connsiteX20" fmla="*/ 166357 w 496885"/>
                <a:gd name="connsiteY20" fmla="*/ 175736 h 553116"/>
                <a:gd name="connsiteX21" fmla="*/ 21864 w 496885"/>
                <a:gd name="connsiteY21" fmla="*/ 175736 h 553116"/>
                <a:gd name="connsiteX22" fmla="*/ 55991 w 496885"/>
                <a:gd name="connsiteY22" fmla="*/ 31051 h 553116"/>
                <a:gd name="connsiteX23" fmla="*/ 343457 w 496885"/>
                <a:gd name="connsiteY23" fmla="*/ 414528 h 553116"/>
                <a:gd name="connsiteX24" fmla="*/ 343457 w 496885"/>
                <a:gd name="connsiteY24" fmla="*/ 322136 h 553116"/>
                <a:gd name="connsiteX25" fmla="*/ 242216 w 496885"/>
                <a:gd name="connsiteY25" fmla="*/ 322136 h 553116"/>
                <a:gd name="connsiteX26" fmla="*/ 160083 w 496885"/>
                <a:gd name="connsiteY26" fmla="*/ 336232 h 553116"/>
                <a:gd name="connsiteX27" fmla="*/ 148106 w 496885"/>
                <a:gd name="connsiteY27" fmla="*/ 383381 h 553116"/>
                <a:gd name="connsiteX28" fmla="*/ 158087 w 496885"/>
                <a:gd name="connsiteY28" fmla="*/ 434626 h 553116"/>
                <a:gd name="connsiteX29" fmla="*/ 197157 w 496885"/>
                <a:gd name="connsiteY29" fmla="*/ 443674 h 553116"/>
                <a:gd name="connsiteX30" fmla="*/ 240220 w 496885"/>
                <a:gd name="connsiteY30" fmla="*/ 443674 h 553116"/>
                <a:gd name="connsiteX31" fmla="*/ 343457 w 496885"/>
                <a:gd name="connsiteY31" fmla="*/ 414528 h 55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6885" h="553116">
                  <a:moveTo>
                    <a:pt x="55991" y="31051"/>
                  </a:moveTo>
                  <a:cubicBezTo>
                    <a:pt x="78045" y="8953"/>
                    <a:pt x="103047" y="0"/>
                    <a:pt x="154190" y="0"/>
                  </a:cubicBezTo>
                  <a:lnTo>
                    <a:pt x="354579" y="0"/>
                  </a:lnTo>
                  <a:cubicBezTo>
                    <a:pt x="410665" y="0"/>
                    <a:pt x="443746" y="10001"/>
                    <a:pt x="463804" y="31051"/>
                  </a:cubicBezTo>
                  <a:cubicBezTo>
                    <a:pt x="488901" y="56102"/>
                    <a:pt x="496886" y="85249"/>
                    <a:pt x="496886" y="178594"/>
                  </a:cubicBezTo>
                  <a:lnTo>
                    <a:pt x="496886" y="552069"/>
                  </a:lnTo>
                  <a:lnTo>
                    <a:pt x="343552" y="552069"/>
                  </a:lnTo>
                  <a:lnTo>
                    <a:pt x="343552" y="488823"/>
                  </a:lnTo>
                  <a:cubicBezTo>
                    <a:pt x="277389" y="543020"/>
                    <a:pt x="253339" y="553117"/>
                    <a:pt x="204287" y="553117"/>
                  </a:cubicBezTo>
                  <a:lnTo>
                    <a:pt x="129188" y="553117"/>
                  </a:lnTo>
                  <a:cubicBezTo>
                    <a:pt x="80042" y="553117"/>
                    <a:pt x="53995" y="547116"/>
                    <a:pt x="32036" y="525018"/>
                  </a:cubicBezTo>
                  <a:cubicBezTo>
                    <a:pt x="13023" y="505968"/>
                    <a:pt x="0" y="473773"/>
                    <a:pt x="0" y="401574"/>
                  </a:cubicBezTo>
                  <a:cubicBezTo>
                    <a:pt x="0" y="333280"/>
                    <a:pt x="9981" y="291179"/>
                    <a:pt x="34032" y="267081"/>
                  </a:cubicBezTo>
                  <a:cubicBezTo>
                    <a:pt x="59128" y="241935"/>
                    <a:pt x="91164" y="229933"/>
                    <a:pt x="190313" y="229933"/>
                  </a:cubicBezTo>
                  <a:cubicBezTo>
                    <a:pt x="243452" y="229933"/>
                    <a:pt x="298493" y="235934"/>
                    <a:pt x="343647" y="246031"/>
                  </a:cubicBezTo>
                  <a:lnTo>
                    <a:pt x="343647" y="196882"/>
                  </a:lnTo>
                  <a:cubicBezTo>
                    <a:pt x="343647" y="142685"/>
                    <a:pt x="340605" y="131636"/>
                    <a:pt x="333665" y="123539"/>
                  </a:cubicBezTo>
                  <a:cubicBezTo>
                    <a:pt x="326631" y="117538"/>
                    <a:pt x="316649" y="115538"/>
                    <a:pt x="293549" y="115538"/>
                  </a:cubicBezTo>
                  <a:lnTo>
                    <a:pt x="215409" y="115538"/>
                  </a:lnTo>
                  <a:cubicBezTo>
                    <a:pt x="194401" y="115538"/>
                    <a:pt x="183373" y="117538"/>
                    <a:pt x="177385" y="123539"/>
                  </a:cubicBezTo>
                  <a:cubicBezTo>
                    <a:pt x="169399" y="131540"/>
                    <a:pt x="168354" y="142589"/>
                    <a:pt x="166357" y="175736"/>
                  </a:cubicBezTo>
                  <a:lnTo>
                    <a:pt x="21864" y="175736"/>
                  </a:lnTo>
                  <a:cubicBezTo>
                    <a:pt x="22910" y="85249"/>
                    <a:pt x="32891" y="53149"/>
                    <a:pt x="55991" y="31051"/>
                  </a:cubicBezTo>
                  <a:close/>
                  <a:moveTo>
                    <a:pt x="343457" y="414528"/>
                  </a:moveTo>
                  <a:lnTo>
                    <a:pt x="343457" y="322136"/>
                  </a:lnTo>
                  <a:lnTo>
                    <a:pt x="242216" y="322136"/>
                  </a:lnTo>
                  <a:cubicBezTo>
                    <a:pt x="184134" y="322136"/>
                    <a:pt x="170065" y="326136"/>
                    <a:pt x="160083" y="336232"/>
                  </a:cubicBezTo>
                  <a:cubicBezTo>
                    <a:pt x="150102" y="346234"/>
                    <a:pt x="148106" y="358331"/>
                    <a:pt x="148106" y="383381"/>
                  </a:cubicBezTo>
                  <a:cubicBezTo>
                    <a:pt x="148106" y="411480"/>
                    <a:pt x="150102" y="426529"/>
                    <a:pt x="158087" y="434626"/>
                  </a:cubicBezTo>
                  <a:cubicBezTo>
                    <a:pt x="166072" y="442627"/>
                    <a:pt x="177099" y="443674"/>
                    <a:pt x="197157" y="443674"/>
                  </a:cubicBezTo>
                  <a:lnTo>
                    <a:pt x="240220" y="443674"/>
                  </a:lnTo>
                  <a:cubicBezTo>
                    <a:pt x="272351" y="443674"/>
                    <a:pt x="293359" y="440627"/>
                    <a:pt x="343457" y="414528"/>
                  </a:cubicBezTo>
                  <a:close/>
                </a:path>
              </a:pathLst>
            </a:custGeom>
            <a:grpFill/>
            <a:ln w="9506" cap="flat">
              <a:noFill/>
              <a:prstDash val="solid"/>
              <a:miter/>
            </a:ln>
          </p:spPr>
          <p:txBody>
            <a:bodyPr rtlCol="0" anchor="ctr"/>
            <a:lstStyle/>
            <a:p>
              <a:endParaRPr lang="en-US" baseline="-25000"/>
            </a:p>
          </p:txBody>
        </p:sp>
        <p:sp>
          <p:nvSpPr>
            <p:cNvPr id="404" name="Freeform 403">
              <a:extLst>
                <a:ext uri="{FF2B5EF4-FFF2-40B4-BE49-F238E27FC236}">
                  <a16:creationId xmlns:a16="http://schemas.microsoft.com/office/drawing/2014/main" id="{B94F731E-C8C4-9143-AFD2-EB9A3A031FFA}"/>
                </a:ext>
              </a:extLst>
            </p:cNvPr>
            <p:cNvSpPr/>
            <p:nvPr/>
          </p:nvSpPr>
          <p:spPr>
            <a:xfrm>
              <a:off x="3943644" y="2806541"/>
              <a:ext cx="782640" cy="556164"/>
            </a:xfrm>
            <a:custGeom>
              <a:avLst/>
              <a:gdLst>
                <a:gd name="connsiteX0" fmla="*/ 154380 w 782640"/>
                <a:gd name="connsiteY0" fmla="*/ 2000 h 556164"/>
                <a:gd name="connsiteX1" fmla="*/ 219497 w 782640"/>
                <a:gd name="connsiteY1" fmla="*/ 384524 h 556164"/>
                <a:gd name="connsiteX2" fmla="*/ 229478 w 782640"/>
                <a:gd name="connsiteY2" fmla="*/ 384524 h 556164"/>
                <a:gd name="connsiteX3" fmla="*/ 308664 w 782640"/>
                <a:gd name="connsiteY3" fmla="*/ 37148 h 556164"/>
                <a:gd name="connsiteX4" fmla="*/ 360758 w 782640"/>
                <a:gd name="connsiteY4" fmla="*/ 0 h 556164"/>
                <a:gd name="connsiteX5" fmla="*/ 432910 w 782640"/>
                <a:gd name="connsiteY5" fmla="*/ 0 h 556164"/>
                <a:gd name="connsiteX6" fmla="*/ 484053 w 782640"/>
                <a:gd name="connsiteY6" fmla="*/ 37148 h 556164"/>
                <a:gd name="connsiteX7" fmla="*/ 565235 w 782640"/>
                <a:gd name="connsiteY7" fmla="*/ 384524 h 556164"/>
                <a:gd name="connsiteX8" fmla="*/ 575217 w 782640"/>
                <a:gd name="connsiteY8" fmla="*/ 384524 h 556164"/>
                <a:gd name="connsiteX9" fmla="*/ 638337 w 782640"/>
                <a:gd name="connsiteY9" fmla="*/ 2000 h 556164"/>
                <a:gd name="connsiteX10" fmla="*/ 782641 w 782640"/>
                <a:gd name="connsiteY10" fmla="*/ 2000 h 556164"/>
                <a:gd name="connsiteX11" fmla="*/ 668472 w 782640"/>
                <a:gd name="connsiteY11" fmla="*/ 519017 h 556164"/>
                <a:gd name="connsiteX12" fmla="*/ 617329 w 782640"/>
                <a:gd name="connsiteY12" fmla="*/ 556165 h 556164"/>
                <a:gd name="connsiteX13" fmla="*/ 516183 w 782640"/>
                <a:gd name="connsiteY13" fmla="*/ 556165 h 556164"/>
                <a:gd name="connsiteX14" fmla="*/ 464090 w 782640"/>
                <a:gd name="connsiteY14" fmla="*/ 519017 h 556164"/>
                <a:gd name="connsiteX15" fmla="*/ 395931 w 782640"/>
                <a:gd name="connsiteY15" fmla="*/ 219837 h 556164"/>
                <a:gd name="connsiteX16" fmla="*/ 386900 w 782640"/>
                <a:gd name="connsiteY16" fmla="*/ 219837 h 556164"/>
                <a:gd name="connsiteX17" fmla="*/ 318741 w 782640"/>
                <a:gd name="connsiteY17" fmla="*/ 519017 h 556164"/>
                <a:gd name="connsiteX18" fmla="*/ 266647 w 782640"/>
                <a:gd name="connsiteY18" fmla="*/ 556165 h 556164"/>
                <a:gd name="connsiteX19" fmla="*/ 165407 w 782640"/>
                <a:gd name="connsiteY19" fmla="*/ 556165 h 556164"/>
                <a:gd name="connsiteX20" fmla="*/ 114264 w 782640"/>
                <a:gd name="connsiteY20" fmla="*/ 519017 h 556164"/>
                <a:gd name="connsiteX21" fmla="*/ 0 w 782640"/>
                <a:gd name="connsiteY21" fmla="*/ 2000 h 556164"/>
                <a:gd name="connsiteX22" fmla="*/ 154380 w 782640"/>
                <a:gd name="connsiteY22" fmla="*/ 2000 h 5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2640" h="556164">
                  <a:moveTo>
                    <a:pt x="154380" y="2000"/>
                  </a:moveTo>
                  <a:lnTo>
                    <a:pt x="219497" y="384524"/>
                  </a:lnTo>
                  <a:lnTo>
                    <a:pt x="229478" y="384524"/>
                  </a:lnTo>
                  <a:lnTo>
                    <a:pt x="308664" y="37148"/>
                  </a:lnTo>
                  <a:cubicBezTo>
                    <a:pt x="314653" y="7048"/>
                    <a:pt x="329673" y="0"/>
                    <a:pt x="360758" y="0"/>
                  </a:cubicBezTo>
                  <a:lnTo>
                    <a:pt x="432910" y="0"/>
                  </a:lnTo>
                  <a:cubicBezTo>
                    <a:pt x="462949" y="0"/>
                    <a:pt x="477018" y="7048"/>
                    <a:pt x="484053" y="37148"/>
                  </a:cubicBezTo>
                  <a:lnTo>
                    <a:pt x="565235" y="384524"/>
                  </a:lnTo>
                  <a:lnTo>
                    <a:pt x="575217" y="384524"/>
                  </a:lnTo>
                  <a:lnTo>
                    <a:pt x="638337" y="2000"/>
                  </a:lnTo>
                  <a:lnTo>
                    <a:pt x="782641" y="2000"/>
                  </a:lnTo>
                  <a:lnTo>
                    <a:pt x="668472" y="519017"/>
                  </a:lnTo>
                  <a:cubicBezTo>
                    <a:pt x="660391" y="549116"/>
                    <a:pt x="647368" y="556165"/>
                    <a:pt x="617329" y="556165"/>
                  </a:cubicBezTo>
                  <a:lnTo>
                    <a:pt x="516183" y="556165"/>
                  </a:lnTo>
                  <a:cubicBezTo>
                    <a:pt x="485098" y="556165"/>
                    <a:pt x="471124" y="547116"/>
                    <a:pt x="464090" y="519017"/>
                  </a:cubicBezTo>
                  <a:lnTo>
                    <a:pt x="395931" y="219837"/>
                  </a:lnTo>
                  <a:lnTo>
                    <a:pt x="386900" y="219837"/>
                  </a:lnTo>
                  <a:lnTo>
                    <a:pt x="318741" y="519017"/>
                  </a:lnTo>
                  <a:cubicBezTo>
                    <a:pt x="311706" y="548164"/>
                    <a:pt x="296687" y="556165"/>
                    <a:pt x="266647" y="556165"/>
                  </a:cubicBezTo>
                  <a:lnTo>
                    <a:pt x="165407" y="556165"/>
                  </a:lnTo>
                  <a:cubicBezTo>
                    <a:pt x="135367" y="556165"/>
                    <a:pt x="122344" y="549116"/>
                    <a:pt x="114264" y="519017"/>
                  </a:cubicBezTo>
                  <a:lnTo>
                    <a:pt x="0" y="2000"/>
                  </a:lnTo>
                  <a:lnTo>
                    <a:pt x="154380" y="2000"/>
                  </a:lnTo>
                  <a:close/>
                </a:path>
              </a:pathLst>
            </a:custGeom>
            <a:grpFill/>
            <a:ln w="9506" cap="flat">
              <a:noFill/>
              <a:prstDash val="solid"/>
              <a:miter/>
            </a:ln>
          </p:spPr>
          <p:txBody>
            <a:bodyPr rtlCol="0" anchor="ctr"/>
            <a:lstStyle/>
            <a:p>
              <a:endParaRPr lang="en-US" baseline="-25000"/>
            </a:p>
          </p:txBody>
        </p:sp>
        <p:sp>
          <p:nvSpPr>
            <p:cNvPr id="405" name="Freeform 404">
              <a:extLst>
                <a:ext uri="{FF2B5EF4-FFF2-40B4-BE49-F238E27FC236}">
                  <a16:creationId xmlns:a16="http://schemas.microsoft.com/office/drawing/2014/main" id="{1DC64FC4-896B-8C49-BF21-0CB0D10C1243}"/>
                </a:ext>
              </a:extLst>
            </p:cNvPr>
            <p:cNvSpPr/>
            <p:nvPr/>
          </p:nvSpPr>
          <p:spPr>
            <a:xfrm>
              <a:off x="4784367" y="2619851"/>
              <a:ext cx="349540" cy="740854"/>
            </a:xfrm>
            <a:custGeom>
              <a:avLst/>
              <a:gdLst>
                <a:gd name="connsiteX0" fmla="*/ 83179 w 349540"/>
                <a:gd name="connsiteY0" fmla="*/ 740855 h 740854"/>
                <a:gd name="connsiteX1" fmla="*/ 83179 w 349540"/>
                <a:gd name="connsiteY1" fmla="*/ 309182 h 740854"/>
                <a:gd name="connsiteX2" fmla="*/ 0 w 349540"/>
                <a:gd name="connsiteY2" fmla="*/ 309182 h 740854"/>
                <a:gd name="connsiteX3" fmla="*/ 0 w 349540"/>
                <a:gd name="connsiteY3" fmla="*/ 188690 h 740854"/>
                <a:gd name="connsiteX4" fmla="*/ 83179 w 349540"/>
                <a:gd name="connsiteY4" fmla="*/ 188690 h 740854"/>
                <a:gd name="connsiteX5" fmla="*/ 83179 w 349540"/>
                <a:gd name="connsiteY5" fmla="*/ 162592 h 740854"/>
                <a:gd name="connsiteX6" fmla="*/ 115214 w 349540"/>
                <a:gd name="connsiteY6" fmla="*/ 34099 h 740854"/>
                <a:gd name="connsiteX7" fmla="*/ 223394 w 349540"/>
                <a:gd name="connsiteY7" fmla="*/ 0 h 740854"/>
                <a:gd name="connsiteX8" fmla="*/ 340605 w 349540"/>
                <a:gd name="connsiteY8" fmla="*/ 0 h 740854"/>
                <a:gd name="connsiteX9" fmla="*/ 340605 w 349540"/>
                <a:gd name="connsiteY9" fmla="*/ 116395 h 740854"/>
                <a:gd name="connsiteX10" fmla="*/ 275488 w 349540"/>
                <a:gd name="connsiteY10" fmla="*/ 116395 h 740854"/>
                <a:gd name="connsiteX11" fmla="*/ 243357 w 349540"/>
                <a:gd name="connsiteY11" fmla="*/ 123444 h 740854"/>
                <a:gd name="connsiteX12" fmla="*/ 236323 w 349540"/>
                <a:gd name="connsiteY12" fmla="*/ 167640 h 740854"/>
                <a:gd name="connsiteX13" fmla="*/ 236323 w 349540"/>
                <a:gd name="connsiteY13" fmla="*/ 189738 h 740854"/>
                <a:gd name="connsiteX14" fmla="*/ 349541 w 349540"/>
                <a:gd name="connsiteY14" fmla="*/ 189738 h 740854"/>
                <a:gd name="connsiteX15" fmla="*/ 349541 w 349540"/>
                <a:gd name="connsiteY15" fmla="*/ 309182 h 740854"/>
                <a:gd name="connsiteX16" fmla="*/ 237273 w 349540"/>
                <a:gd name="connsiteY16" fmla="*/ 309182 h 740854"/>
                <a:gd name="connsiteX17" fmla="*/ 237273 w 349540"/>
                <a:gd name="connsiteY17" fmla="*/ 740855 h 740854"/>
                <a:gd name="connsiteX18" fmla="*/ 83179 w 349540"/>
                <a:gd name="connsiteY18" fmla="*/ 740855 h 74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540" h="740854">
                  <a:moveTo>
                    <a:pt x="83179" y="740855"/>
                  </a:moveTo>
                  <a:lnTo>
                    <a:pt x="83179" y="309182"/>
                  </a:lnTo>
                  <a:lnTo>
                    <a:pt x="0" y="309182"/>
                  </a:lnTo>
                  <a:lnTo>
                    <a:pt x="0" y="188690"/>
                  </a:lnTo>
                  <a:lnTo>
                    <a:pt x="83179" y="188690"/>
                  </a:lnTo>
                  <a:lnTo>
                    <a:pt x="83179" y="162592"/>
                  </a:lnTo>
                  <a:cubicBezTo>
                    <a:pt x="83179" y="93345"/>
                    <a:pt x="92210" y="57150"/>
                    <a:pt x="115214" y="34099"/>
                  </a:cubicBezTo>
                  <a:cubicBezTo>
                    <a:pt x="138219" y="11049"/>
                    <a:pt x="164361" y="0"/>
                    <a:pt x="223394" y="0"/>
                  </a:cubicBezTo>
                  <a:lnTo>
                    <a:pt x="340605" y="0"/>
                  </a:lnTo>
                  <a:lnTo>
                    <a:pt x="340605" y="116395"/>
                  </a:lnTo>
                  <a:lnTo>
                    <a:pt x="275488" y="116395"/>
                  </a:lnTo>
                  <a:cubicBezTo>
                    <a:pt x="255430" y="116395"/>
                    <a:pt x="249441" y="118396"/>
                    <a:pt x="243357" y="123444"/>
                  </a:cubicBezTo>
                  <a:cubicBezTo>
                    <a:pt x="238414" y="129445"/>
                    <a:pt x="236323" y="140494"/>
                    <a:pt x="236323" y="167640"/>
                  </a:cubicBezTo>
                  <a:lnTo>
                    <a:pt x="236323" y="189738"/>
                  </a:lnTo>
                  <a:lnTo>
                    <a:pt x="349541" y="189738"/>
                  </a:lnTo>
                  <a:lnTo>
                    <a:pt x="349541" y="309182"/>
                  </a:lnTo>
                  <a:lnTo>
                    <a:pt x="237273" y="309182"/>
                  </a:lnTo>
                  <a:lnTo>
                    <a:pt x="237273" y="740855"/>
                  </a:lnTo>
                  <a:lnTo>
                    <a:pt x="83179" y="740855"/>
                  </a:lnTo>
                  <a:close/>
                </a:path>
              </a:pathLst>
            </a:custGeom>
            <a:grpFill/>
            <a:ln w="9506" cap="flat">
              <a:noFill/>
              <a:prstDash val="solid"/>
              <a:miter/>
            </a:ln>
          </p:spPr>
          <p:txBody>
            <a:bodyPr rtlCol="0" anchor="ctr"/>
            <a:lstStyle/>
            <a:p>
              <a:endParaRPr lang="en-US" baseline="-25000"/>
            </a:p>
          </p:txBody>
        </p:sp>
        <p:sp>
          <p:nvSpPr>
            <p:cNvPr id="406" name="Freeform 405">
              <a:extLst>
                <a:ext uri="{FF2B5EF4-FFF2-40B4-BE49-F238E27FC236}">
                  <a16:creationId xmlns:a16="http://schemas.microsoft.com/office/drawing/2014/main" id="{A08131EA-E9A3-AD46-892D-54F5354B1C8F}"/>
                </a:ext>
              </a:extLst>
            </p:cNvPr>
            <p:cNvSpPr/>
            <p:nvPr/>
          </p:nvSpPr>
          <p:spPr>
            <a:xfrm>
              <a:off x="5199119" y="2808636"/>
              <a:ext cx="506011" cy="552068"/>
            </a:xfrm>
            <a:custGeom>
              <a:avLst/>
              <a:gdLst>
                <a:gd name="connsiteX0" fmla="*/ 50097 w 506011"/>
                <a:gd name="connsiteY0" fmla="*/ 517969 h 552068"/>
                <a:gd name="connsiteX1" fmla="*/ 0 w 506011"/>
                <a:gd name="connsiteY1" fmla="*/ 276035 h 552068"/>
                <a:gd name="connsiteX2" fmla="*/ 50097 w 506011"/>
                <a:gd name="connsiteY2" fmla="*/ 33147 h 552068"/>
                <a:gd name="connsiteX3" fmla="*/ 159323 w 506011"/>
                <a:gd name="connsiteY3" fmla="*/ 0 h 552068"/>
                <a:gd name="connsiteX4" fmla="*/ 346689 w 506011"/>
                <a:gd name="connsiteY4" fmla="*/ 0 h 552068"/>
                <a:gd name="connsiteX5" fmla="*/ 455914 w 506011"/>
                <a:gd name="connsiteY5" fmla="*/ 33147 h 552068"/>
                <a:gd name="connsiteX6" fmla="*/ 506012 w 506011"/>
                <a:gd name="connsiteY6" fmla="*/ 276035 h 552068"/>
                <a:gd name="connsiteX7" fmla="*/ 455914 w 506011"/>
                <a:gd name="connsiteY7" fmla="*/ 517969 h 552068"/>
                <a:gd name="connsiteX8" fmla="*/ 346689 w 506011"/>
                <a:gd name="connsiteY8" fmla="*/ 552069 h 552068"/>
                <a:gd name="connsiteX9" fmla="*/ 159323 w 506011"/>
                <a:gd name="connsiteY9" fmla="*/ 552069 h 552068"/>
                <a:gd name="connsiteX10" fmla="*/ 50097 w 506011"/>
                <a:gd name="connsiteY10" fmla="*/ 517969 h 552068"/>
                <a:gd name="connsiteX11" fmla="*/ 165407 w 506011"/>
                <a:gd name="connsiteY11" fmla="*/ 420529 h 552068"/>
                <a:gd name="connsiteX12" fmla="*/ 205523 w 506011"/>
                <a:gd name="connsiteY12" fmla="*/ 430625 h 552068"/>
                <a:gd name="connsiteX13" fmla="*/ 300679 w 506011"/>
                <a:gd name="connsiteY13" fmla="*/ 430625 h 552068"/>
                <a:gd name="connsiteX14" fmla="*/ 340795 w 506011"/>
                <a:gd name="connsiteY14" fmla="*/ 420529 h 552068"/>
                <a:gd name="connsiteX15" fmla="*/ 353819 w 506011"/>
                <a:gd name="connsiteY15" fmla="*/ 275939 h 552068"/>
                <a:gd name="connsiteX16" fmla="*/ 340795 w 506011"/>
                <a:gd name="connsiteY16" fmla="*/ 130397 h 552068"/>
                <a:gd name="connsiteX17" fmla="*/ 300679 w 506011"/>
                <a:gd name="connsiteY17" fmla="*/ 121348 h 552068"/>
                <a:gd name="connsiteX18" fmla="*/ 205523 w 506011"/>
                <a:gd name="connsiteY18" fmla="*/ 121348 h 552068"/>
                <a:gd name="connsiteX19" fmla="*/ 165407 w 506011"/>
                <a:gd name="connsiteY19" fmla="*/ 130397 h 552068"/>
                <a:gd name="connsiteX20" fmla="*/ 152383 w 506011"/>
                <a:gd name="connsiteY20" fmla="*/ 275939 h 552068"/>
                <a:gd name="connsiteX21" fmla="*/ 165407 w 506011"/>
                <a:gd name="connsiteY21" fmla="*/ 420529 h 55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6011" h="552068">
                  <a:moveTo>
                    <a:pt x="50097" y="517969"/>
                  </a:moveTo>
                  <a:cubicBezTo>
                    <a:pt x="14069" y="481774"/>
                    <a:pt x="0" y="431673"/>
                    <a:pt x="0" y="276035"/>
                  </a:cubicBezTo>
                  <a:cubicBezTo>
                    <a:pt x="0" y="119444"/>
                    <a:pt x="13974" y="70199"/>
                    <a:pt x="50097" y="33147"/>
                  </a:cubicBezTo>
                  <a:cubicBezTo>
                    <a:pt x="73102" y="9049"/>
                    <a:pt x="103237" y="0"/>
                    <a:pt x="159323" y="0"/>
                  </a:cubicBezTo>
                  <a:lnTo>
                    <a:pt x="346689" y="0"/>
                  </a:lnTo>
                  <a:cubicBezTo>
                    <a:pt x="402775" y="0"/>
                    <a:pt x="431864" y="9049"/>
                    <a:pt x="455914" y="33147"/>
                  </a:cubicBezTo>
                  <a:cubicBezTo>
                    <a:pt x="491943" y="70294"/>
                    <a:pt x="506012" y="119444"/>
                    <a:pt x="506012" y="276035"/>
                  </a:cubicBezTo>
                  <a:cubicBezTo>
                    <a:pt x="506012" y="432625"/>
                    <a:pt x="492038" y="481870"/>
                    <a:pt x="455914" y="517969"/>
                  </a:cubicBezTo>
                  <a:cubicBezTo>
                    <a:pt x="431864" y="543020"/>
                    <a:pt x="402775" y="552069"/>
                    <a:pt x="346689" y="552069"/>
                  </a:cubicBezTo>
                  <a:lnTo>
                    <a:pt x="159323" y="552069"/>
                  </a:lnTo>
                  <a:cubicBezTo>
                    <a:pt x="103237" y="552069"/>
                    <a:pt x="74148" y="543020"/>
                    <a:pt x="50097" y="517969"/>
                  </a:cubicBezTo>
                  <a:close/>
                  <a:moveTo>
                    <a:pt x="165407" y="420529"/>
                  </a:moveTo>
                  <a:cubicBezTo>
                    <a:pt x="171396" y="428530"/>
                    <a:pt x="179381" y="430625"/>
                    <a:pt x="205523" y="430625"/>
                  </a:cubicBezTo>
                  <a:lnTo>
                    <a:pt x="300679" y="430625"/>
                  </a:lnTo>
                  <a:cubicBezTo>
                    <a:pt x="326726" y="430625"/>
                    <a:pt x="334711" y="427577"/>
                    <a:pt x="340795" y="420529"/>
                  </a:cubicBezTo>
                  <a:cubicBezTo>
                    <a:pt x="348780" y="412528"/>
                    <a:pt x="353819" y="394430"/>
                    <a:pt x="353819" y="275939"/>
                  </a:cubicBezTo>
                  <a:cubicBezTo>
                    <a:pt x="353819" y="157448"/>
                    <a:pt x="348780" y="139446"/>
                    <a:pt x="340795" y="130397"/>
                  </a:cubicBezTo>
                  <a:cubicBezTo>
                    <a:pt x="334806" y="123349"/>
                    <a:pt x="326726" y="121348"/>
                    <a:pt x="300679" y="121348"/>
                  </a:cubicBezTo>
                  <a:lnTo>
                    <a:pt x="205523" y="121348"/>
                  </a:lnTo>
                  <a:cubicBezTo>
                    <a:pt x="179476" y="121348"/>
                    <a:pt x="171491" y="123349"/>
                    <a:pt x="165407" y="130397"/>
                  </a:cubicBezTo>
                  <a:cubicBezTo>
                    <a:pt x="157422" y="139446"/>
                    <a:pt x="152383" y="157544"/>
                    <a:pt x="152383" y="275939"/>
                  </a:cubicBezTo>
                  <a:cubicBezTo>
                    <a:pt x="152383" y="394430"/>
                    <a:pt x="157326" y="412528"/>
                    <a:pt x="165407" y="420529"/>
                  </a:cubicBezTo>
                  <a:close/>
                </a:path>
              </a:pathLst>
            </a:custGeom>
            <a:grpFill/>
            <a:ln w="9506" cap="flat">
              <a:noFill/>
              <a:prstDash val="solid"/>
              <a:miter/>
            </a:ln>
          </p:spPr>
          <p:txBody>
            <a:bodyPr rtlCol="0" anchor="ctr"/>
            <a:lstStyle/>
            <a:p>
              <a:endParaRPr lang="en-US" baseline="-25000"/>
            </a:p>
          </p:txBody>
        </p:sp>
        <p:sp>
          <p:nvSpPr>
            <p:cNvPr id="407" name="Freeform 406">
              <a:extLst>
                <a:ext uri="{FF2B5EF4-FFF2-40B4-BE49-F238E27FC236}">
                  <a16:creationId xmlns:a16="http://schemas.microsoft.com/office/drawing/2014/main" id="{ECBB3335-9C79-394C-9C65-A9C45D240243}"/>
                </a:ext>
              </a:extLst>
            </p:cNvPr>
            <p:cNvSpPr/>
            <p:nvPr/>
          </p:nvSpPr>
          <p:spPr>
            <a:xfrm>
              <a:off x="5820346" y="2807493"/>
              <a:ext cx="342696" cy="553212"/>
            </a:xfrm>
            <a:custGeom>
              <a:avLst/>
              <a:gdLst>
                <a:gd name="connsiteX0" fmla="*/ 0 w 342696"/>
                <a:gd name="connsiteY0" fmla="*/ 553212 h 553212"/>
                <a:gd name="connsiteX1" fmla="*/ 0 w 342696"/>
                <a:gd name="connsiteY1" fmla="*/ 1048 h 553212"/>
                <a:gd name="connsiteX2" fmla="*/ 153334 w 342696"/>
                <a:gd name="connsiteY2" fmla="*/ 1048 h 553212"/>
                <a:gd name="connsiteX3" fmla="*/ 153334 w 342696"/>
                <a:gd name="connsiteY3" fmla="*/ 85344 h 553212"/>
                <a:gd name="connsiteX4" fmla="*/ 283568 w 342696"/>
                <a:gd name="connsiteY4" fmla="*/ 0 h 553212"/>
                <a:gd name="connsiteX5" fmla="*/ 342696 w 342696"/>
                <a:gd name="connsiteY5" fmla="*/ 0 h 553212"/>
                <a:gd name="connsiteX6" fmla="*/ 342696 w 342696"/>
                <a:gd name="connsiteY6" fmla="*/ 151638 h 553212"/>
                <a:gd name="connsiteX7" fmla="*/ 271590 w 342696"/>
                <a:gd name="connsiteY7" fmla="*/ 151638 h 553212"/>
                <a:gd name="connsiteX8" fmla="*/ 153334 w 342696"/>
                <a:gd name="connsiteY8" fmla="*/ 173736 h 553212"/>
                <a:gd name="connsiteX9" fmla="*/ 153334 w 342696"/>
                <a:gd name="connsiteY9" fmla="*/ 553212 h 553212"/>
                <a:gd name="connsiteX10" fmla="*/ 0 w 342696"/>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96" h="553212">
                  <a:moveTo>
                    <a:pt x="0" y="553212"/>
                  </a:moveTo>
                  <a:lnTo>
                    <a:pt x="0" y="1048"/>
                  </a:lnTo>
                  <a:lnTo>
                    <a:pt x="153334" y="1048"/>
                  </a:lnTo>
                  <a:lnTo>
                    <a:pt x="153334" y="85344"/>
                  </a:lnTo>
                  <a:cubicBezTo>
                    <a:pt x="210466" y="26098"/>
                    <a:pt x="239460" y="0"/>
                    <a:pt x="283568" y="0"/>
                  </a:cubicBezTo>
                  <a:lnTo>
                    <a:pt x="342696" y="0"/>
                  </a:lnTo>
                  <a:lnTo>
                    <a:pt x="342696" y="151638"/>
                  </a:lnTo>
                  <a:lnTo>
                    <a:pt x="271590" y="151638"/>
                  </a:lnTo>
                  <a:cubicBezTo>
                    <a:pt x="229478" y="151638"/>
                    <a:pt x="197442" y="155638"/>
                    <a:pt x="153334" y="173736"/>
                  </a:cubicBezTo>
                  <a:lnTo>
                    <a:pt x="153334" y="553212"/>
                  </a:lnTo>
                  <a:lnTo>
                    <a:pt x="0" y="553212"/>
                  </a:lnTo>
                  <a:close/>
                </a:path>
              </a:pathLst>
            </a:custGeom>
            <a:grpFill/>
            <a:ln w="9506" cap="flat">
              <a:noFill/>
              <a:prstDash val="solid"/>
              <a:miter/>
            </a:ln>
          </p:spPr>
          <p:txBody>
            <a:bodyPr rtlCol="0" anchor="ctr"/>
            <a:lstStyle/>
            <a:p>
              <a:endParaRPr lang="en-US" baseline="-25000"/>
            </a:p>
          </p:txBody>
        </p:sp>
        <p:sp>
          <p:nvSpPr>
            <p:cNvPr id="408" name="Freeform 407">
              <a:extLst>
                <a:ext uri="{FF2B5EF4-FFF2-40B4-BE49-F238E27FC236}">
                  <a16:creationId xmlns:a16="http://schemas.microsoft.com/office/drawing/2014/main" id="{4B3270EE-649E-CC49-B2A5-86A0DC9E16A7}"/>
                </a:ext>
              </a:extLst>
            </p:cNvPr>
            <p:cNvSpPr/>
            <p:nvPr/>
          </p:nvSpPr>
          <p:spPr>
            <a:xfrm>
              <a:off x="6231201" y="2619851"/>
              <a:ext cx="508863" cy="741902"/>
            </a:xfrm>
            <a:custGeom>
              <a:avLst/>
              <a:gdLst>
                <a:gd name="connsiteX0" fmla="*/ 355625 w 508863"/>
                <a:gd name="connsiteY0" fmla="*/ 740855 h 741902"/>
                <a:gd name="connsiteX1" fmla="*/ 355625 w 508863"/>
                <a:gd name="connsiteY1" fmla="*/ 669608 h 741902"/>
                <a:gd name="connsiteX2" fmla="*/ 217405 w 508863"/>
                <a:gd name="connsiteY2" fmla="*/ 741902 h 741902"/>
                <a:gd name="connsiteX3" fmla="*/ 159323 w 508863"/>
                <a:gd name="connsiteY3" fmla="*/ 741902 h 741902"/>
                <a:gd name="connsiteX4" fmla="*/ 46105 w 508863"/>
                <a:gd name="connsiteY4" fmla="*/ 707803 h 741902"/>
                <a:gd name="connsiteX5" fmla="*/ 0 w 508863"/>
                <a:gd name="connsiteY5" fmla="*/ 464820 h 741902"/>
                <a:gd name="connsiteX6" fmla="*/ 50097 w 508863"/>
                <a:gd name="connsiteY6" fmla="*/ 221932 h 741902"/>
                <a:gd name="connsiteX7" fmla="*/ 161319 w 508863"/>
                <a:gd name="connsiteY7" fmla="*/ 187833 h 741902"/>
                <a:gd name="connsiteX8" fmla="*/ 221398 w 508863"/>
                <a:gd name="connsiteY8" fmla="*/ 187833 h 741902"/>
                <a:gd name="connsiteX9" fmla="*/ 355625 w 508863"/>
                <a:gd name="connsiteY9" fmla="*/ 251079 h 741902"/>
                <a:gd name="connsiteX10" fmla="*/ 355625 w 508863"/>
                <a:gd name="connsiteY10" fmla="*/ 0 h 741902"/>
                <a:gd name="connsiteX11" fmla="*/ 508864 w 508863"/>
                <a:gd name="connsiteY11" fmla="*/ 0 h 741902"/>
                <a:gd name="connsiteX12" fmla="*/ 508864 w 508863"/>
                <a:gd name="connsiteY12" fmla="*/ 740855 h 741902"/>
                <a:gd name="connsiteX13" fmla="*/ 355625 w 508863"/>
                <a:gd name="connsiteY13" fmla="*/ 740855 h 741902"/>
                <a:gd name="connsiteX14" fmla="*/ 355625 w 508863"/>
                <a:gd name="connsiteY14" fmla="*/ 595313 h 741902"/>
                <a:gd name="connsiteX15" fmla="*/ 355625 w 508863"/>
                <a:gd name="connsiteY15" fmla="*/ 332327 h 741902"/>
                <a:gd name="connsiteX16" fmla="*/ 275488 w 508863"/>
                <a:gd name="connsiteY16" fmla="*/ 310229 h 741902"/>
                <a:gd name="connsiteX17" fmla="*/ 220352 w 508863"/>
                <a:gd name="connsiteY17" fmla="*/ 310229 h 741902"/>
                <a:gd name="connsiteX18" fmla="*/ 170255 w 508863"/>
                <a:gd name="connsiteY18" fmla="*/ 323279 h 741902"/>
                <a:gd name="connsiteX19" fmla="*/ 152193 w 508863"/>
                <a:gd name="connsiteY19" fmla="*/ 464820 h 741902"/>
                <a:gd name="connsiteX20" fmla="*/ 170255 w 508863"/>
                <a:gd name="connsiteY20" fmla="*/ 606362 h 741902"/>
                <a:gd name="connsiteX21" fmla="*/ 220352 w 508863"/>
                <a:gd name="connsiteY21" fmla="*/ 618363 h 741902"/>
                <a:gd name="connsiteX22" fmla="*/ 270449 w 508863"/>
                <a:gd name="connsiteY22" fmla="*/ 618363 h 741902"/>
                <a:gd name="connsiteX23" fmla="*/ 355625 w 508863"/>
                <a:gd name="connsiteY23" fmla="*/ 595313 h 7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863" h="741902">
                  <a:moveTo>
                    <a:pt x="355625" y="740855"/>
                  </a:moveTo>
                  <a:lnTo>
                    <a:pt x="355625" y="669608"/>
                  </a:lnTo>
                  <a:cubicBezTo>
                    <a:pt x="286515" y="729805"/>
                    <a:pt x="262464" y="741902"/>
                    <a:pt x="217405" y="741902"/>
                  </a:cubicBezTo>
                  <a:lnTo>
                    <a:pt x="159323" y="741902"/>
                  </a:lnTo>
                  <a:cubicBezTo>
                    <a:pt x="101240" y="741902"/>
                    <a:pt x="70155" y="731806"/>
                    <a:pt x="46105" y="707803"/>
                  </a:cubicBezTo>
                  <a:cubicBezTo>
                    <a:pt x="13023" y="674656"/>
                    <a:pt x="0" y="626459"/>
                    <a:pt x="0" y="464820"/>
                  </a:cubicBezTo>
                  <a:cubicBezTo>
                    <a:pt x="0" y="302228"/>
                    <a:pt x="16065" y="256032"/>
                    <a:pt x="50097" y="221932"/>
                  </a:cubicBezTo>
                  <a:cubicBezTo>
                    <a:pt x="74148" y="197834"/>
                    <a:pt x="106183" y="187833"/>
                    <a:pt x="161319" y="187833"/>
                  </a:cubicBezTo>
                  <a:lnTo>
                    <a:pt x="221398" y="187833"/>
                  </a:lnTo>
                  <a:cubicBezTo>
                    <a:pt x="267503" y="187833"/>
                    <a:pt x="292504" y="197834"/>
                    <a:pt x="355625" y="251079"/>
                  </a:cubicBezTo>
                  <a:lnTo>
                    <a:pt x="355625" y="0"/>
                  </a:lnTo>
                  <a:lnTo>
                    <a:pt x="508864" y="0"/>
                  </a:lnTo>
                  <a:lnTo>
                    <a:pt x="508864" y="740855"/>
                  </a:lnTo>
                  <a:lnTo>
                    <a:pt x="355625" y="740855"/>
                  </a:lnTo>
                  <a:close/>
                  <a:moveTo>
                    <a:pt x="355625" y="595313"/>
                  </a:moveTo>
                  <a:lnTo>
                    <a:pt x="355625" y="332327"/>
                  </a:lnTo>
                  <a:cubicBezTo>
                    <a:pt x="323589" y="317278"/>
                    <a:pt x="300489" y="310229"/>
                    <a:pt x="275488" y="310229"/>
                  </a:cubicBezTo>
                  <a:lnTo>
                    <a:pt x="220352" y="310229"/>
                  </a:lnTo>
                  <a:cubicBezTo>
                    <a:pt x="192309" y="310229"/>
                    <a:pt x="179286" y="314230"/>
                    <a:pt x="170255" y="323279"/>
                  </a:cubicBezTo>
                  <a:cubicBezTo>
                    <a:pt x="156186" y="336328"/>
                    <a:pt x="152193" y="359378"/>
                    <a:pt x="152193" y="464820"/>
                  </a:cubicBezTo>
                  <a:cubicBezTo>
                    <a:pt x="152193" y="570262"/>
                    <a:pt x="156186" y="592360"/>
                    <a:pt x="170255" y="606362"/>
                  </a:cubicBezTo>
                  <a:cubicBezTo>
                    <a:pt x="179286" y="615410"/>
                    <a:pt x="192309" y="618363"/>
                    <a:pt x="220352" y="618363"/>
                  </a:cubicBezTo>
                  <a:lnTo>
                    <a:pt x="270449" y="618363"/>
                  </a:lnTo>
                  <a:cubicBezTo>
                    <a:pt x="296497" y="618363"/>
                    <a:pt x="321497" y="611314"/>
                    <a:pt x="355625" y="595313"/>
                  </a:cubicBezTo>
                  <a:close/>
                </a:path>
              </a:pathLst>
            </a:custGeom>
            <a:grpFill/>
            <a:ln w="9506" cap="flat">
              <a:noFill/>
              <a:prstDash val="solid"/>
              <a:miter/>
            </a:ln>
          </p:spPr>
          <p:txBody>
            <a:bodyPr rtlCol="0" anchor="ctr"/>
            <a:lstStyle/>
            <a:p>
              <a:endParaRPr lang="en-US" baseline="-25000"/>
            </a:p>
          </p:txBody>
        </p:sp>
        <p:sp>
          <p:nvSpPr>
            <p:cNvPr id="409" name="Freeform 408">
              <a:extLst>
                <a:ext uri="{FF2B5EF4-FFF2-40B4-BE49-F238E27FC236}">
                  <a16:creationId xmlns:a16="http://schemas.microsoft.com/office/drawing/2014/main" id="{63B93AFC-D9D9-6C46-956D-840D0FD52EBC}"/>
                </a:ext>
              </a:extLst>
            </p:cNvPr>
            <p:cNvSpPr/>
            <p:nvPr/>
          </p:nvSpPr>
          <p:spPr>
            <a:xfrm>
              <a:off x="2872967" y="1791176"/>
              <a:ext cx="1946001" cy="886967"/>
            </a:xfrm>
            <a:custGeom>
              <a:avLst/>
              <a:gdLst>
                <a:gd name="connsiteX0" fmla="*/ 1656064 w 1946001"/>
                <a:gd name="connsiteY0" fmla="*/ 126492 h 886967"/>
                <a:gd name="connsiteX1" fmla="*/ 973143 w 1946001"/>
                <a:gd name="connsiteY1" fmla="*/ 0 h 886967"/>
                <a:gd name="connsiteX2" fmla="*/ 290032 w 1946001"/>
                <a:gd name="connsiteY2" fmla="*/ 126492 h 886967"/>
                <a:gd name="connsiteX3" fmla="*/ 0 w 1946001"/>
                <a:gd name="connsiteY3" fmla="*/ 443484 h 886967"/>
                <a:gd name="connsiteX4" fmla="*/ 290032 w 1946001"/>
                <a:gd name="connsiteY4" fmla="*/ 760476 h 886967"/>
                <a:gd name="connsiteX5" fmla="*/ 973143 w 1946001"/>
                <a:gd name="connsiteY5" fmla="*/ 886968 h 886967"/>
                <a:gd name="connsiteX6" fmla="*/ 1656064 w 1946001"/>
                <a:gd name="connsiteY6" fmla="*/ 760476 h 886967"/>
                <a:gd name="connsiteX7" fmla="*/ 1946002 w 1946001"/>
                <a:gd name="connsiteY7" fmla="*/ 443484 h 886967"/>
                <a:gd name="connsiteX8" fmla="*/ 1656064 w 1946001"/>
                <a:gd name="connsiteY8" fmla="*/ 126492 h 886967"/>
                <a:gd name="connsiteX9" fmla="*/ 1622508 w 1946001"/>
                <a:gd name="connsiteY9" fmla="*/ 224599 h 886967"/>
                <a:gd name="connsiteX10" fmla="*/ 1622223 w 1946001"/>
                <a:gd name="connsiteY10" fmla="*/ 227838 h 886967"/>
                <a:gd name="connsiteX11" fmla="*/ 1622318 w 1946001"/>
                <a:gd name="connsiteY11" fmla="*/ 232981 h 886967"/>
                <a:gd name="connsiteX12" fmla="*/ 1624789 w 1946001"/>
                <a:gd name="connsiteY12" fmla="*/ 236792 h 886967"/>
                <a:gd name="connsiteX13" fmla="*/ 1624029 w 1946001"/>
                <a:gd name="connsiteY13" fmla="*/ 240697 h 886967"/>
                <a:gd name="connsiteX14" fmla="*/ 1625075 w 1946001"/>
                <a:gd name="connsiteY14" fmla="*/ 246317 h 886967"/>
                <a:gd name="connsiteX15" fmla="*/ 1623458 w 1946001"/>
                <a:gd name="connsiteY15" fmla="*/ 256032 h 886967"/>
                <a:gd name="connsiteX16" fmla="*/ 1625075 w 1946001"/>
                <a:gd name="connsiteY16" fmla="*/ 261080 h 886967"/>
                <a:gd name="connsiteX17" fmla="*/ 1623458 w 1946001"/>
                <a:gd name="connsiteY17" fmla="*/ 270796 h 886967"/>
                <a:gd name="connsiteX18" fmla="*/ 1623649 w 1946001"/>
                <a:gd name="connsiteY18" fmla="*/ 275177 h 886967"/>
                <a:gd name="connsiteX19" fmla="*/ 1624789 w 1946001"/>
                <a:gd name="connsiteY19" fmla="*/ 275844 h 886967"/>
                <a:gd name="connsiteX20" fmla="*/ 1627071 w 1946001"/>
                <a:gd name="connsiteY20" fmla="*/ 270796 h 886967"/>
                <a:gd name="connsiteX21" fmla="*/ 1630873 w 1946001"/>
                <a:gd name="connsiteY21" fmla="*/ 271653 h 886967"/>
                <a:gd name="connsiteX22" fmla="*/ 1631349 w 1946001"/>
                <a:gd name="connsiteY22" fmla="*/ 275082 h 886967"/>
                <a:gd name="connsiteX23" fmla="*/ 1631634 w 1946001"/>
                <a:gd name="connsiteY23" fmla="*/ 273939 h 886967"/>
                <a:gd name="connsiteX24" fmla="*/ 1631349 w 1946001"/>
                <a:gd name="connsiteY24" fmla="*/ 270129 h 886967"/>
                <a:gd name="connsiteX25" fmla="*/ 1629542 w 1946001"/>
                <a:gd name="connsiteY25" fmla="*/ 269081 h 886967"/>
                <a:gd name="connsiteX26" fmla="*/ 1626976 w 1946001"/>
                <a:gd name="connsiteY26" fmla="*/ 263747 h 886967"/>
                <a:gd name="connsiteX27" fmla="*/ 1629162 w 1946001"/>
                <a:gd name="connsiteY27" fmla="*/ 252317 h 886967"/>
                <a:gd name="connsiteX28" fmla="*/ 1633155 w 1946001"/>
                <a:gd name="connsiteY28" fmla="*/ 251270 h 886967"/>
                <a:gd name="connsiteX29" fmla="*/ 1637718 w 1946001"/>
                <a:gd name="connsiteY29" fmla="*/ 255651 h 886967"/>
                <a:gd name="connsiteX30" fmla="*/ 1635531 w 1946001"/>
                <a:gd name="connsiteY30" fmla="*/ 250889 h 886967"/>
                <a:gd name="connsiteX31" fmla="*/ 1630303 w 1946001"/>
                <a:gd name="connsiteY31" fmla="*/ 233934 h 886967"/>
                <a:gd name="connsiteX32" fmla="*/ 1630018 w 1946001"/>
                <a:gd name="connsiteY32" fmla="*/ 231648 h 886967"/>
                <a:gd name="connsiteX33" fmla="*/ 1732589 w 1946001"/>
                <a:gd name="connsiteY33" fmla="*/ 443389 h 886967"/>
                <a:gd name="connsiteX34" fmla="*/ 1703120 w 1946001"/>
                <a:gd name="connsiteY34" fmla="*/ 559689 h 886967"/>
                <a:gd name="connsiteX35" fmla="*/ 1700933 w 1946001"/>
                <a:gd name="connsiteY35" fmla="*/ 559022 h 886967"/>
                <a:gd name="connsiteX36" fmla="*/ 1701694 w 1946001"/>
                <a:gd name="connsiteY36" fmla="*/ 558070 h 886967"/>
                <a:gd name="connsiteX37" fmla="*/ 1697892 w 1946001"/>
                <a:gd name="connsiteY37" fmla="*/ 556736 h 886967"/>
                <a:gd name="connsiteX38" fmla="*/ 1697511 w 1946001"/>
                <a:gd name="connsiteY38" fmla="*/ 554545 h 886967"/>
                <a:gd name="connsiteX39" fmla="*/ 1694564 w 1946001"/>
                <a:gd name="connsiteY39" fmla="*/ 554260 h 886967"/>
                <a:gd name="connsiteX40" fmla="*/ 1691522 w 1946001"/>
                <a:gd name="connsiteY40" fmla="*/ 549783 h 886967"/>
                <a:gd name="connsiteX41" fmla="*/ 1687815 w 1946001"/>
                <a:gd name="connsiteY41" fmla="*/ 546830 h 886967"/>
                <a:gd name="connsiteX42" fmla="*/ 1686674 w 1946001"/>
                <a:gd name="connsiteY42" fmla="*/ 543973 h 886967"/>
                <a:gd name="connsiteX43" fmla="*/ 1690762 w 1946001"/>
                <a:gd name="connsiteY43" fmla="*/ 543211 h 886967"/>
                <a:gd name="connsiteX44" fmla="*/ 1689811 w 1946001"/>
                <a:gd name="connsiteY44" fmla="*/ 540163 h 886967"/>
                <a:gd name="connsiteX45" fmla="*/ 1680780 w 1946001"/>
                <a:gd name="connsiteY45" fmla="*/ 537115 h 886967"/>
                <a:gd name="connsiteX46" fmla="*/ 1678974 w 1946001"/>
                <a:gd name="connsiteY46" fmla="*/ 532733 h 886967"/>
                <a:gd name="connsiteX47" fmla="*/ 1672985 w 1946001"/>
                <a:gd name="connsiteY47" fmla="*/ 528638 h 886967"/>
                <a:gd name="connsiteX48" fmla="*/ 1656064 w 1946001"/>
                <a:gd name="connsiteY48" fmla="*/ 522637 h 886967"/>
                <a:gd name="connsiteX49" fmla="*/ 1648745 w 1946001"/>
                <a:gd name="connsiteY49" fmla="*/ 521589 h 886967"/>
                <a:gd name="connsiteX50" fmla="*/ 1639714 w 1946001"/>
                <a:gd name="connsiteY50" fmla="*/ 517207 h 886967"/>
                <a:gd name="connsiteX51" fmla="*/ 1636767 w 1946001"/>
                <a:gd name="connsiteY51" fmla="*/ 518922 h 886967"/>
                <a:gd name="connsiteX52" fmla="*/ 1635531 w 1946001"/>
                <a:gd name="connsiteY52" fmla="*/ 520922 h 886967"/>
                <a:gd name="connsiteX53" fmla="*/ 1632299 w 1946001"/>
                <a:gd name="connsiteY53" fmla="*/ 521303 h 886967"/>
                <a:gd name="connsiteX54" fmla="*/ 1628212 w 1946001"/>
                <a:gd name="connsiteY54" fmla="*/ 526828 h 886967"/>
                <a:gd name="connsiteX55" fmla="*/ 1626215 w 1946001"/>
                <a:gd name="connsiteY55" fmla="*/ 526828 h 886967"/>
                <a:gd name="connsiteX56" fmla="*/ 1624789 w 1946001"/>
                <a:gd name="connsiteY56" fmla="*/ 525875 h 886967"/>
                <a:gd name="connsiteX57" fmla="*/ 1623268 w 1946001"/>
                <a:gd name="connsiteY57" fmla="*/ 523113 h 886967"/>
                <a:gd name="connsiteX58" fmla="*/ 1622698 w 1946001"/>
                <a:gd name="connsiteY58" fmla="*/ 522732 h 886967"/>
                <a:gd name="connsiteX59" fmla="*/ 1622318 w 1946001"/>
                <a:gd name="connsiteY59" fmla="*/ 524066 h 886967"/>
                <a:gd name="connsiteX60" fmla="*/ 1620987 w 1946001"/>
                <a:gd name="connsiteY60" fmla="*/ 522256 h 886967"/>
                <a:gd name="connsiteX61" fmla="*/ 1620987 w 1946001"/>
                <a:gd name="connsiteY61" fmla="*/ 516446 h 886967"/>
                <a:gd name="connsiteX62" fmla="*/ 1620131 w 1946001"/>
                <a:gd name="connsiteY62" fmla="*/ 514064 h 886967"/>
                <a:gd name="connsiteX63" fmla="*/ 1616994 w 1946001"/>
                <a:gd name="connsiteY63" fmla="*/ 514064 h 886967"/>
                <a:gd name="connsiteX64" fmla="*/ 1614333 w 1946001"/>
                <a:gd name="connsiteY64" fmla="*/ 512255 h 886967"/>
                <a:gd name="connsiteX65" fmla="*/ 1611766 w 1946001"/>
                <a:gd name="connsiteY65" fmla="*/ 512255 h 886967"/>
                <a:gd name="connsiteX66" fmla="*/ 1605872 w 1946001"/>
                <a:gd name="connsiteY66" fmla="*/ 514541 h 886967"/>
                <a:gd name="connsiteX67" fmla="*/ 1604351 w 1946001"/>
                <a:gd name="connsiteY67" fmla="*/ 517207 h 886967"/>
                <a:gd name="connsiteX68" fmla="*/ 1608724 w 1946001"/>
                <a:gd name="connsiteY68" fmla="*/ 518160 h 886967"/>
                <a:gd name="connsiteX69" fmla="*/ 1610055 w 1946001"/>
                <a:gd name="connsiteY69" fmla="*/ 520922 h 886967"/>
                <a:gd name="connsiteX70" fmla="*/ 1611766 w 1946001"/>
                <a:gd name="connsiteY70" fmla="*/ 521684 h 886967"/>
                <a:gd name="connsiteX71" fmla="*/ 1619371 w 1946001"/>
                <a:gd name="connsiteY71" fmla="*/ 520255 h 886967"/>
                <a:gd name="connsiteX72" fmla="*/ 1618705 w 1946001"/>
                <a:gd name="connsiteY72" fmla="*/ 522542 h 886967"/>
                <a:gd name="connsiteX73" fmla="*/ 1618135 w 1946001"/>
                <a:gd name="connsiteY73" fmla="*/ 522732 h 886967"/>
                <a:gd name="connsiteX74" fmla="*/ 1615759 w 1946001"/>
                <a:gd name="connsiteY74" fmla="*/ 522542 h 886967"/>
                <a:gd name="connsiteX75" fmla="*/ 1613192 w 1946001"/>
                <a:gd name="connsiteY75" fmla="*/ 523780 h 886967"/>
                <a:gd name="connsiteX76" fmla="*/ 1609675 w 1946001"/>
                <a:gd name="connsiteY76" fmla="*/ 524161 h 886967"/>
                <a:gd name="connsiteX77" fmla="*/ 1609675 w 1946001"/>
                <a:gd name="connsiteY77" fmla="*/ 524732 h 886967"/>
                <a:gd name="connsiteX78" fmla="*/ 1611576 w 1946001"/>
                <a:gd name="connsiteY78" fmla="*/ 525113 h 886967"/>
                <a:gd name="connsiteX79" fmla="*/ 1613762 w 1946001"/>
                <a:gd name="connsiteY79" fmla="*/ 526923 h 886967"/>
                <a:gd name="connsiteX80" fmla="*/ 1614428 w 1946001"/>
                <a:gd name="connsiteY80" fmla="*/ 530447 h 886967"/>
                <a:gd name="connsiteX81" fmla="*/ 1616899 w 1946001"/>
                <a:gd name="connsiteY81" fmla="*/ 529781 h 886967"/>
                <a:gd name="connsiteX82" fmla="*/ 1618991 w 1946001"/>
                <a:gd name="connsiteY82" fmla="*/ 525018 h 886967"/>
                <a:gd name="connsiteX83" fmla="*/ 1618991 w 1946001"/>
                <a:gd name="connsiteY83" fmla="*/ 528161 h 886967"/>
                <a:gd name="connsiteX84" fmla="*/ 1621747 w 1946001"/>
                <a:gd name="connsiteY84" fmla="*/ 530352 h 886967"/>
                <a:gd name="connsiteX85" fmla="*/ 1623458 w 1946001"/>
                <a:gd name="connsiteY85" fmla="*/ 529971 h 886967"/>
                <a:gd name="connsiteX86" fmla="*/ 1625930 w 1946001"/>
                <a:gd name="connsiteY86" fmla="*/ 532162 h 886967"/>
                <a:gd name="connsiteX87" fmla="*/ 1633630 w 1946001"/>
                <a:gd name="connsiteY87" fmla="*/ 533876 h 886967"/>
                <a:gd name="connsiteX88" fmla="*/ 1640760 w 1946001"/>
                <a:gd name="connsiteY88" fmla="*/ 536924 h 886967"/>
                <a:gd name="connsiteX89" fmla="*/ 1643992 w 1946001"/>
                <a:gd name="connsiteY89" fmla="*/ 542925 h 886967"/>
                <a:gd name="connsiteX90" fmla="*/ 1643231 w 1946001"/>
                <a:gd name="connsiteY90" fmla="*/ 544354 h 886967"/>
                <a:gd name="connsiteX91" fmla="*/ 1645323 w 1946001"/>
                <a:gd name="connsiteY91" fmla="*/ 545592 h 886967"/>
                <a:gd name="connsiteX92" fmla="*/ 1644467 w 1946001"/>
                <a:gd name="connsiteY92" fmla="*/ 545878 h 886967"/>
                <a:gd name="connsiteX93" fmla="*/ 1645323 w 1946001"/>
                <a:gd name="connsiteY93" fmla="*/ 547402 h 886967"/>
                <a:gd name="connsiteX94" fmla="*/ 1643802 w 1946001"/>
                <a:gd name="connsiteY94" fmla="*/ 546545 h 886967"/>
                <a:gd name="connsiteX95" fmla="*/ 1641995 w 1946001"/>
                <a:gd name="connsiteY95" fmla="*/ 547021 h 886967"/>
                <a:gd name="connsiteX96" fmla="*/ 1639429 w 1946001"/>
                <a:gd name="connsiteY96" fmla="*/ 551593 h 886967"/>
                <a:gd name="connsiteX97" fmla="*/ 1645132 w 1946001"/>
                <a:gd name="connsiteY97" fmla="*/ 551212 h 886967"/>
                <a:gd name="connsiteX98" fmla="*/ 1645418 w 1946001"/>
                <a:gd name="connsiteY98" fmla="*/ 550355 h 886967"/>
                <a:gd name="connsiteX99" fmla="*/ 1650266 w 1946001"/>
                <a:gd name="connsiteY99" fmla="*/ 549974 h 886967"/>
                <a:gd name="connsiteX100" fmla="*/ 1657110 w 1946001"/>
                <a:gd name="connsiteY100" fmla="*/ 555403 h 886967"/>
                <a:gd name="connsiteX101" fmla="*/ 1665190 w 1946001"/>
                <a:gd name="connsiteY101" fmla="*/ 555879 h 886967"/>
                <a:gd name="connsiteX102" fmla="*/ 1668042 w 1946001"/>
                <a:gd name="connsiteY102" fmla="*/ 554069 h 886967"/>
                <a:gd name="connsiteX103" fmla="*/ 1666141 w 1946001"/>
                <a:gd name="connsiteY103" fmla="*/ 551498 h 886967"/>
                <a:gd name="connsiteX104" fmla="*/ 1668613 w 1946001"/>
                <a:gd name="connsiteY104" fmla="*/ 550640 h 886967"/>
                <a:gd name="connsiteX105" fmla="*/ 1669088 w 1946001"/>
                <a:gd name="connsiteY105" fmla="*/ 549688 h 886967"/>
                <a:gd name="connsiteX106" fmla="*/ 1670514 w 1946001"/>
                <a:gd name="connsiteY106" fmla="*/ 549307 h 886967"/>
                <a:gd name="connsiteX107" fmla="*/ 1670324 w 1946001"/>
                <a:gd name="connsiteY107" fmla="*/ 547307 h 886967"/>
                <a:gd name="connsiteX108" fmla="*/ 1671940 w 1946001"/>
                <a:gd name="connsiteY108" fmla="*/ 548068 h 886967"/>
                <a:gd name="connsiteX109" fmla="*/ 1673461 w 1946001"/>
                <a:gd name="connsiteY109" fmla="*/ 547116 h 886967"/>
                <a:gd name="connsiteX110" fmla="*/ 1682397 w 1946001"/>
                <a:gd name="connsiteY110" fmla="*/ 550926 h 886967"/>
                <a:gd name="connsiteX111" fmla="*/ 1684678 w 1946001"/>
                <a:gd name="connsiteY111" fmla="*/ 554641 h 886967"/>
                <a:gd name="connsiteX112" fmla="*/ 1686389 w 1946001"/>
                <a:gd name="connsiteY112" fmla="*/ 554927 h 886967"/>
                <a:gd name="connsiteX113" fmla="*/ 1686389 w 1946001"/>
                <a:gd name="connsiteY113" fmla="*/ 555784 h 886967"/>
                <a:gd name="connsiteX114" fmla="*/ 1690572 w 1946001"/>
                <a:gd name="connsiteY114" fmla="*/ 559594 h 886967"/>
                <a:gd name="connsiteX115" fmla="*/ 1701409 w 1946001"/>
                <a:gd name="connsiteY115" fmla="*/ 561594 h 886967"/>
                <a:gd name="connsiteX116" fmla="*/ 1701979 w 1946001"/>
                <a:gd name="connsiteY116" fmla="*/ 561880 h 886967"/>
                <a:gd name="connsiteX117" fmla="*/ 1664620 w 1946001"/>
                <a:gd name="connsiteY117" fmla="*/ 617792 h 886967"/>
                <a:gd name="connsiteX118" fmla="*/ 1664050 w 1946001"/>
                <a:gd name="connsiteY118" fmla="*/ 611029 h 886967"/>
                <a:gd name="connsiteX119" fmla="*/ 1662339 w 1946001"/>
                <a:gd name="connsiteY119" fmla="*/ 609029 h 886967"/>
                <a:gd name="connsiteX120" fmla="*/ 1661768 w 1946001"/>
                <a:gd name="connsiteY120" fmla="*/ 599313 h 886967"/>
                <a:gd name="connsiteX121" fmla="*/ 1658251 w 1946001"/>
                <a:gd name="connsiteY121" fmla="*/ 594455 h 886967"/>
                <a:gd name="connsiteX122" fmla="*/ 1655399 w 1946001"/>
                <a:gd name="connsiteY122" fmla="*/ 595408 h 886967"/>
                <a:gd name="connsiteX123" fmla="*/ 1654258 w 1946001"/>
                <a:gd name="connsiteY123" fmla="*/ 594170 h 886967"/>
                <a:gd name="connsiteX124" fmla="*/ 1652737 w 1946001"/>
                <a:gd name="connsiteY124" fmla="*/ 584073 h 886967"/>
                <a:gd name="connsiteX125" fmla="*/ 1651311 w 1946001"/>
                <a:gd name="connsiteY125" fmla="*/ 581978 h 886967"/>
                <a:gd name="connsiteX126" fmla="*/ 1651407 w 1946001"/>
                <a:gd name="connsiteY126" fmla="*/ 579787 h 886967"/>
                <a:gd name="connsiteX127" fmla="*/ 1650076 w 1946001"/>
                <a:gd name="connsiteY127" fmla="*/ 578549 h 886967"/>
                <a:gd name="connsiteX128" fmla="*/ 1650076 w 1946001"/>
                <a:gd name="connsiteY128" fmla="*/ 573977 h 886967"/>
                <a:gd name="connsiteX129" fmla="*/ 1649886 w 1946001"/>
                <a:gd name="connsiteY129" fmla="*/ 572167 h 886967"/>
                <a:gd name="connsiteX130" fmla="*/ 1647604 w 1946001"/>
                <a:gd name="connsiteY130" fmla="*/ 573786 h 886967"/>
                <a:gd name="connsiteX131" fmla="*/ 1643897 w 1946001"/>
                <a:gd name="connsiteY131" fmla="*/ 582263 h 886967"/>
                <a:gd name="connsiteX132" fmla="*/ 1644562 w 1946001"/>
                <a:gd name="connsiteY132" fmla="*/ 583406 h 886967"/>
                <a:gd name="connsiteX133" fmla="*/ 1642946 w 1946001"/>
                <a:gd name="connsiteY133" fmla="*/ 589693 h 886967"/>
                <a:gd name="connsiteX134" fmla="*/ 1643326 w 1946001"/>
                <a:gd name="connsiteY134" fmla="*/ 598361 h 886967"/>
                <a:gd name="connsiteX135" fmla="*/ 1640950 w 1946001"/>
                <a:gd name="connsiteY135" fmla="*/ 607600 h 886967"/>
                <a:gd name="connsiteX136" fmla="*/ 1638858 w 1946001"/>
                <a:gd name="connsiteY136" fmla="*/ 613220 h 886967"/>
                <a:gd name="connsiteX137" fmla="*/ 1634961 w 1946001"/>
                <a:gd name="connsiteY137" fmla="*/ 614363 h 886967"/>
                <a:gd name="connsiteX138" fmla="*/ 1631158 w 1946001"/>
                <a:gd name="connsiteY138" fmla="*/ 611124 h 886967"/>
                <a:gd name="connsiteX139" fmla="*/ 1629637 w 1946001"/>
                <a:gd name="connsiteY139" fmla="*/ 608362 h 886967"/>
                <a:gd name="connsiteX140" fmla="*/ 1625645 w 1946001"/>
                <a:gd name="connsiteY140" fmla="*/ 607028 h 886967"/>
                <a:gd name="connsiteX141" fmla="*/ 1621462 w 1946001"/>
                <a:gd name="connsiteY141" fmla="*/ 602266 h 886967"/>
                <a:gd name="connsiteX142" fmla="*/ 1617470 w 1946001"/>
                <a:gd name="connsiteY142" fmla="*/ 602266 h 886967"/>
                <a:gd name="connsiteX143" fmla="*/ 1617279 w 1946001"/>
                <a:gd name="connsiteY143" fmla="*/ 598361 h 886967"/>
                <a:gd name="connsiteX144" fmla="*/ 1613857 w 1946001"/>
                <a:gd name="connsiteY144" fmla="*/ 595979 h 886967"/>
                <a:gd name="connsiteX145" fmla="*/ 1616424 w 1946001"/>
                <a:gd name="connsiteY145" fmla="*/ 588264 h 886967"/>
                <a:gd name="connsiteX146" fmla="*/ 1615283 w 1946001"/>
                <a:gd name="connsiteY146" fmla="*/ 588550 h 886967"/>
                <a:gd name="connsiteX147" fmla="*/ 1616139 w 1946001"/>
                <a:gd name="connsiteY147" fmla="*/ 585597 h 886967"/>
                <a:gd name="connsiteX148" fmla="*/ 1617184 w 1946001"/>
                <a:gd name="connsiteY148" fmla="*/ 586740 h 886967"/>
                <a:gd name="connsiteX149" fmla="*/ 1617470 w 1946001"/>
                <a:gd name="connsiteY149" fmla="*/ 584835 h 886967"/>
                <a:gd name="connsiteX150" fmla="*/ 1618610 w 1946001"/>
                <a:gd name="connsiteY150" fmla="*/ 585311 h 886967"/>
                <a:gd name="connsiteX151" fmla="*/ 1619371 w 1946001"/>
                <a:gd name="connsiteY151" fmla="*/ 584264 h 886967"/>
                <a:gd name="connsiteX152" fmla="*/ 1618705 w 1946001"/>
                <a:gd name="connsiteY152" fmla="*/ 583120 h 886967"/>
                <a:gd name="connsiteX153" fmla="*/ 1620702 w 1946001"/>
                <a:gd name="connsiteY153" fmla="*/ 580263 h 886967"/>
                <a:gd name="connsiteX154" fmla="*/ 1619086 w 1946001"/>
                <a:gd name="connsiteY154" fmla="*/ 580168 h 886967"/>
                <a:gd name="connsiteX155" fmla="*/ 1618610 w 1946001"/>
                <a:gd name="connsiteY155" fmla="*/ 577977 h 886967"/>
                <a:gd name="connsiteX156" fmla="*/ 1616329 w 1946001"/>
                <a:gd name="connsiteY156" fmla="*/ 581406 h 886967"/>
                <a:gd name="connsiteX157" fmla="*/ 1616329 w 1946001"/>
                <a:gd name="connsiteY157" fmla="*/ 578834 h 886967"/>
                <a:gd name="connsiteX158" fmla="*/ 1615283 w 1946001"/>
                <a:gd name="connsiteY158" fmla="*/ 578834 h 886967"/>
                <a:gd name="connsiteX159" fmla="*/ 1616044 w 1946001"/>
                <a:gd name="connsiteY159" fmla="*/ 577787 h 886967"/>
                <a:gd name="connsiteX160" fmla="*/ 1612146 w 1946001"/>
                <a:gd name="connsiteY160" fmla="*/ 579406 h 886967"/>
                <a:gd name="connsiteX161" fmla="*/ 1610245 w 1946001"/>
                <a:gd name="connsiteY161" fmla="*/ 577787 h 886967"/>
                <a:gd name="connsiteX162" fmla="*/ 1607488 w 1946001"/>
                <a:gd name="connsiteY162" fmla="*/ 577882 h 886967"/>
                <a:gd name="connsiteX163" fmla="*/ 1605302 w 1946001"/>
                <a:gd name="connsiteY163" fmla="*/ 575786 h 886967"/>
                <a:gd name="connsiteX164" fmla="*/ 1602070 w 1946001"/>
                <a:gd name="connsiteY164" fmla="*/ 575120 h 886967"/>
                <a:gd name="connsiteX165" fmla="*/ 1600929 w 1946001"/>
                <a:gd name="connsiteY165" fmla="*/ 573215 h 886967"/>
                <a:gd name="connsiteX166" fmla="*/ 1600454 w 1946001"/>
                <a:gd name="connsiteY166" fmla="*/ 574358 h 886967"/>
                <a:gd name="connsiteX167" fmla="*/ 1598267 w 1946001"/>
                <a:gd name="connsiteY167" fmla="*/ 571881 h 886967"/>
                <a:gd name="connsiteX168" fmla="*/ 1597507 w 1946001"/>
                <a:gd name="connsiteY168" fmla="*/ 572262 h 886967"/>
                <a:gd name="connsiteX169" fmla="*/ 1597031 w 1946001"/>
                <a:gd name="connsiteY169" fmla="*/ 571310 h 886967"/>
                <a:gd name="connsiteX170" fmla="*/ 1595701 w 1946001"/>
                <a:gd name="connsiteY170" fmla="*/ 572072 h 886967"/>
                <a:gd name="connsiteX171" fmla="*/ 1596651 w 1946001"/>
                <a:gd name="connsiteY171" fmla="*/ 572548 h 886967"/>
                <a:gd name="connsiteX172" fmla="*/ 1599693 w 1946001"/>
                <a:gd name="connsiteY172" fmla="*/ 574643 h 886967"/>
                <a:gd name="connsiteX173" fmla="*/ 1599503 w 1946001"/>
                <a:gd name="connsiteY173" fmla="*/ 577215 h 886967"/>
                <a:gd name="connsiteX174" fmla="*/ 1596936 w 1946001"/>
                <a:gd name="connsiteY174" fmla="*/ 578549 h 886967"/>
                <a:gd name="connsiteX175" fmla="*/ 1591993 w 1946001"/>
                <a:gd name="connsiteY175" fmla="*/ 577787 h 886967"/>
                <a:gd name="connsiteX176" fmla="*/ 1590852 w 1946001"/>
                <a:gd name="connsiteY176" fmla="*/ 578834 h 886967"/>
                <a:gd name="connsiteX177" fmla="*/ 1591043 w 1946001"/>
                <a:gd name="connsiteY177" fmla="*/ 580644 h 886967"/>
                <a:gd name="connsiteX178" fmla="*/ 1589521 w 1946001"/>
                <a:gd name="connsiteY178" fmla="*/ 579120 h 886967"/>
                <a:gd name="connsiteX179" fmla="*/ 1587715 w 1946001"/>
                <a:gd name="connsiteY179" fmla="*/ 580454 h 886967"/>
                <a:gd name="connsiteX180" fmla="*/ 1587050 w 1946001"/>
                <a:gd name="connsiteY180" fmla="*/ 583120 h 886967"/>
                <a:gd name="connsiteX181" fmla="*/ 1587810 w 1946001"/>
                <a:gd name="connsiteY181" fmla="*/ 583120 h 886967"/>
                <a:gd name="connsiteX182" fmla="*/ 1587620 w 1946001"/>
                <a:gd name="connsiteY182" fmla="*/ 584645 h 886967"/>
                <a:gd name="connsiteX183" fmla="*/ 1585434 w 1946001"/>
                <a:gd name="connsiteY183" fmla="*/ 584835 h 886967"/>
                <a:gd name="connsiteX184" fmla="*/ 1582677 w 1946001"/>
                <a:gd name="connsiteY184" fmla="*/ 589883 h 886967"/>
                <a:gd name="connsiteX185" fmla="*/ 1584388 w 1946001"/>
                <a:gd name="connsiteY185" fmla="*/ 592645 h 886967"/>
                <a:gd name="connsiteX186" fmla="*/ 1583818 w 1946001"/>
                <a:gd name="connsiteY186" fmla="*/ 593312 h 886967"/>
                <a:gd name="connsiteX187" fmla="*/ 1584008 w 1946001"/>
                <a:gd name="connsiteY187" fmla="*/ 594836 h 886967"/>
                <a:gd name="connsiteX188" fmla="*/ 1581727 w 1946001"/>
                <a:gd name="connsiteY188" fmla="*/ 592360 h 886967"/>
                <a:gd name="connsiteX189" fmla="*/ 1578399 w 1946001"/>
                <a:gd name="connsiteY189" fmla="*/ 592169 h 886967"/>
                <a:gd name="connsiteX190" fmla="*/ 1576878 w 1946001"/>
                <a:gd name="connsiteY190" fmla="*/ 593408 h 886967"/>
                <a:gd name="connsiteX191" fmla="*/ 1575357 w 1946001"/>
                <a:gd name="connsiteY191" fmla="*/ 596837 h 886967"/>
                <a:gd name="connsiteX192" fmla="*/ 1576688 w 1946001"/>
                <a:gd name="connsiteY192" fmla="*/ 591312 h 886967"/>
                <a:gd name="connsiteX193" fmla="*/ 1574122 w 1946001"/>
                <a:gd name="connsiteY193" fmla="*/ 587788 h 886967"/>
                <a:gd name="connsiteX194" fmla="*/ 1570699 w 1946001"/>
                <a:gd name="connsiteY194" fmla="*/ 585597 h 886967"/>
                <a:gd name="connsiteX195" fmla="*/ 1566802 w 1946001"/>
                <a:gd name="connsiteY195" fmla="*/ 587693 h 886967"/>
                <a:gd name="connsiteX196" fmla="*/ 1566231 w 1946001"/>
                <a:gd name="connsiteY196" fmla="*/ 586168 h 886967"/>
                <a:gd name="connsiteX197" fmla="*/ 1566136 w 1946001"/>
                <a:gd name="connsiteY197" fmla="*/ 589502 h 886967"/>
                <a:gd name="connsiteX198" fmla="*/ 1564996 w 1946001"/>
                <a:gd name="connsiteY198" fmla="*/ 590455 h 886967"/>
                <a:gd name="connsiteX199" fmla="*/ 1565091 w 1946001"/>
                <a:gd name="connsiteY199" fmla="*/ 589407 h 886967"/>
                <a:gd name="connsiteX200" fmla="*/ 1562144 w 1946001"/>
                <a:gd name="connsiteY200" fmla="*/ 589883 h 886967"/>
                <a:gd name="connsiteX201" fmla="*/ 1562619 w 1946001"/>
                <a:gd name="connsiteY201" fmla="*/ 592931 h 886967"/>
                <a:gd name="connsiteX202" fmla="*/ 1561193 w 1946001"/>
                <a:gd name="connsiteY202" fmla="*/ 592074 h 886967"/>
                <a:gd name="connsiteX203" fmla="*/ 1561288 w 1946001"/>
                <a:gd name="connsiteY203" fmla="*/ 594836 h 886967"/>
                <a:gd name="connsiteX204" fmla="*/ 1558722 w 1946001"/>
                <a:gd name="connsiteY204" fmla="*/ 595027 h 886967"/>
                <a:gd name="connsiteX205" fmla="*/ 1559007 w 1946001"/>
                <a:gd name="connsiteY205" fmla="*/ 596837 h 886967"/>
                <a:gd name="connsiteX206" fmla="*/ 1557676 w 1946001"/>
                <a:gd name="connsiteY206" fmla="*/ 599789 h 886967"/>
                <a:gd name="connsiteX207" fmla="*/ 1558151 w 1946001"/>
                <a:gd name="connsiteY207" fmla="*/ 601218 h 886967"/>
                <a:gd name="connsiteX208" fmla="*/ 1556535 w 1946001"/>
                <a:gd name="connsiteY208" fmla="*/ 600932 h 886967"/>
                <a:gd name="connsiteX209" fmla="*/ 1555775 w 1946001"/>
                <a:gd name="connsiteY209" fmla="*/ 598837 h 886967"/>
                <a:gd name="connsiteX210" fmla="*/ 1553588 w 1946001"/>
                <a:gd name="connsiteY210" fmla="*/ 599027 h 886967"/>
                <a:gd name="connsiteX211" fmla="*/ 1553398 w 1946001"/>
                <a:gd name="connsiteY211" fmla="*/ 601313 h 886967"/>
                <a:gd name="connsiteX212" fmla="*/ 1554444 w 1946001"/>
                <a:gd name="connsiteY212" fmla="*/ 604361 h 886967"/>
                <a:gd name="connsiteX213" fmla="*/ 1553588 w 1946001"/>
                <a:gd name="connsiteY213" fmla="*/ 604361 h 886967"/>
                <a:gd name="connsiteX214" fmla="*/ 1553113 w 1946001"/>
                <a:gd name="connsiteY214" fmla="*/ 606933 h 886967"/>
                <a:gd name="connsiteX215" fmla="*/ 1550546 w 1946001"/>
                <a:gd name="connsiteY215" fmla="*/ 599980 h 886967"/>
                <a:gd name="connsiteX216" fmla="*/ 1549691 w 1946001"/>
                <a:gd name="connsiteY216" fmla="*/ 601790 h 886967"/>
                <a:gd name="connsiteX217" fmla="*/ 1547504 w 1946001"/>
                <a:gd name="connsiteY217" fmla="*/ 603504 h 886967"/>
                <a:gd name="connsiteX218" fmla="*/ 1546364 w 1946001"/>
                <a:gd name="connsiteY218" fmla="*/ 605981 h 886967"/>
                <a:gd name="connsiteX219" fmla="*/ 1547029 w 1946001"/>
                <a:gd name="connsiteY219" fmla="*/ 609410 h 886967"/>
                <a:gd name="connsiteX220" fmla="*/ 1544557 w 1946001"/>
                <a:gd name="connsiteY220" fmla="*/ 612172 h 886967"/>
                <a:gd name="connsiteX221" fmla="*/ 1542846 w 1946001"/>
                <a:gd name="connsiteY221" fmla="*/ 616268 h 886967"/>
                <a:gd name="connsiteX222" fmla="*/ 1539804 w 1946001"/>
                <a:gd name="connsiteY222" fmla="*/ 618649 h 886967"/>
                <a:gd name="connsiteX223" fmla="*/ 1532675 w 1946001"/>
                <a:gd name="connsiteY223" fmla="*/ 621411 h 886967"/>
                <a:gd name="connsiteX224" fmla="*/ 1530488 w 1946001"/>
                <a:gd name="connsiteY224" fmla="*/ 620935 h 886967"/>
                <a:gd name="connsiteX225" fmla="*/ 1528397 w 1946001"/>
                <a:gd name="connsiteY225" fmla="*/ 622649 h 886967"/>
                <a:gd name="connsiteX226" fmla="*/ 1523169 w 1946001"/>
                <a:gd name="connsiteY226" fmla="*/ 624840 h 886967"/>
                <a:gd name="connsiteX227" fmla="*/ 1518321 w 1946001"/>
                <a:gd name="connsiteY227" fmla="*/ 623792 h 886967"/>
                <a:gd name="connsiteX228" fmla="*/ 1514233 w 1946001"/>
                <a:gd name="connsiteY228" fmla="*/ 626459 h 886967"/>
                <a:gd name="connsiteX229" fmla="*/ 1511856 w 1946001"/>
                <a:gd name="connsiteY229" fmla="*/ 629698 h 886967"/>
                <a:gd name="connsiteX230" fmla="*/ 1507484 w 1946001"/>
                <a:gd name="connsiteY230" fmla="*/ 631412 h 886967"/>
                <a:gd name="connsiteX231" fmla="*/ 1505297 w 1946001"/>
                <a:gd name="connsiteY231" fmla="*/ 635318 h 886967"/>
                <a:gd name="connsiteX232" fmla="*/ 1505202 w 1946001"/>
                <a:gd name="connsiteY232" fmla="*/ 630460 h 886967"/>
                <a:gd name="connsiteX233" fmla="*/ 1504917 w 1946001"/>
                <a:gd name="connsiteY233" fmla="*/ 631127 h 886967"/>
                <a:gd name="connsiteX234" fmla="*/ 1503206 w 1946001"/>
                <a:gd name="connsiteY234" fmla="*/ 633984 h 886967"/>
                <a:gd name="connsiteX235" fmla="*/ 1503206 w 1946001"/>
                <a:gd name="connsiteY235" fmla="*/ 640842 h 886967"/>
                <a:gd name="connsiteX236" fmla="*/ 1501114 w 1946001"/>
                <a:gd name="connsiteY236" fmla="*/ 644366 h 886967"/>
                <a:gd name="connsiteX237" fmla="*/ 1501019 w 1946001"/>
                <a:gd name="connsiteY237" fmla="*/ 647319 h 886967"/>
                <a:gd name="connsiteX238" fmla="*/ 1504537 w 1946001"/>
                <a:gd name="connsiteY238" fmla="*/ 658082 h 886967"/>
                <a:gd name="connsiteX239" fmla="*/ 1503206 w 1946001"/>
                <a:gd name="connsiteY239" fmla="*/ 660273 h 886967"/>
                <a:gd name="connsiteX240" fmla="*/ 1502350 w 1946001"/>
                <a:gd name="connsiteY240" fmla="*/ 657987 h 886967"/>
                <a:gd name="connsiteX241" fmla="*/ 1502921 w 1946001"/>
                <a:gd name="connsiteY241" fmla="*/ 661035 h 886967"/>
                <a:gd name="connsiteX242" fmla="*/ 1501685 w 1946001"/>
                <a:gd name="connsiteY242" fmla="*/ 661797 h 886967"/>
                <a:gd name="connsiteX243" fmla="*/ 1500924 w 1946001"/>
                <a:gd name="connsiteY243" fmla="*/ 659320 h 886967"/>
                <a:gd name="connsiteX244" fmla="*/ 1499879 w 1946001"/>
                <a:gd name="connsiteY244" fmla="*/ 659130 h 886967"/>
                <a:gd name="connsiteX245" fmla="*/ 1503016 w 1946001"/>
                <a:gd name="connsiteY245" fmla="*/ 664845 h 886967"/>
                <a:gd name="connsiteX246" fmla="*/ 1503871 w 1946001"/>
                <a:gd name="connsiteY246" fmla="*/ 670941 h 886967"/>
                <a:gd name="connsiteX247" fmla="*/ 1507484 w 1946001"/>
                <a:gd name="connsiteY247" fmla="*/ 679418 h 886967"/>
                <a:gd name="connsiteX248" fmla="*/ 1507484 w 1946001"/>
                <a:gd name="connsiteY248" fmla="*/ 686848 h 886967"/>
                <a:gd name="connsiteX249" fmla="*/ 1510526 w 1946001"/>
                <a:gd name="connsiteY249" fmla="*/ 696182 h 886967"/>
                <a:gd name="connsiteX250" fmla="*/ 1510145 w 1946001"/>
                <a:gd name="connsiteY250" fmla="*/ 706660 h 886967"/>
                <a:gd name="connsiteX251" fmla="*/ 1508719 w 1946001"/>
                <a:gd name="connsiteY251" fmla="*/ 709613 h 886967"/>
                <a:gd name="connsiteX252" fmla="*/ 1506913 w 1946001"/>
                <a:gd name="connsiteY252" fmla="*/ 709327 h 886967"/>
                <a:gd name="connsiteX253" fmla="*/ 1506533 w 1946001"/>
                <a:gd name="connsiteY253" fmla="*/ 713899 h 886967"/>
                <a:gd name="connsiteX254" fmla="*/ 1508719 w 1946001"/>
                <a:gd name="connsiteY254" fmla="*/ 714947 h 886967"/>
                <a:gd name="connsiteX255" fmla="*/ 1511381 w 1946001"/>
                <a:gd name="connsiteY255" fmla="*/ 718757 h 886967"/>
                <a:gd name="connsiteX256" fmla="*/ 1519937 w 1946001"/>
                <a:gd name="connsiteY256" fmla="*/ 721233 h 886967"/>
                <a:gd name="connsiteX257" fmla="*/ 1520317 w 1946001"/>
                <a:gd name="connsiteY257" fmla="*/ 720185 h 886967"/>
                <a:gd name="connsiteX258" fmla="*/ 1522028 w 1946001"/>
                <a:gd name="connsiteY258" fmla="*/ 720376 h 886967"/>
                <a:gd name="connsiteX259" fmla="*/ 1525355 w 1946001"/>
                <a:gd name="connsiteY259" fmla="*/ 717233 h 886967"/>
                <a:gd name="connsiteX260" fmla="*/ 1527827 w 1946001"/>
                <a:gd name="connsiteY260" fmla="*/ 717042 h 886967"/>
                <a:gd name="connsiteX261" fmla="*/ 1531249 w 1946001"/>
                <a:gd name="connsiteY261" fmla="*/ 713518 h 886967"/>
                <a:gd name="connsiteX262" fmla="*/ 1549025 w 1946001"/>
                <a:gd name="connsiteY262" fmla="*/ 713994 h 886967"/>
                <a:gd name="connsiteX263" fmla="*/ 1551402 w 1946001"/>
                <a:gd name="connsiteY263" fmla="*/ 708851 h 886967"/>
                <a:gd name="connsiteX264" fmla="*/ 1561764 w 1946001"/>
                <a:gd name="connsiteY264" fmla="*/ 704088 h 886967"/>
                <a:gd name="connsiteX265" fmla="*/ 1571555 w 1946001"/>
                <a:gd name="connsiteY265" fmla="*/ 703421 h 886967"/>
                <a:gd name="connsiteX266" fmla="*/ 1571935 w 1946001"/>
                <a:gd name="connsiteY266" fmla="*/ 703231 h 886967"/>
                <a:gd name="connsiteX267" fmla="*/ 1165263 w 1946001"/>
                <a:gd name="connsiteY267" fmla="*/ 852583 h 886967"/>
                <a:gd name="connsiteX268" fmla="*/ 1505487 w 1946001"/>
                <a:gd name="connsiteY268" fmla="*/ 569976 h 886967"/>
                <a:gd name="connsiteX269" fmla="*/ 1506913 w 1946001"/>
                <a:gd name="connsiteY269" fmla="*/ 570357 h 886967"/>
                <a:gd name="connsiteX270" fmla="*/ 1509195 w 1946001"/>
                <a:gd name="connsiteY270" fmla="*/ 569595 h 886967"/>
                <a:gd name="connsiteX271" fmla="*/ 1516229 w 1946001"/>
                <a:gd name="connsiteY271" fmla="*/ 572167 h 886967"/>
                <a:gd name="connsiteX272" fmla="*/ 1515374 w 1946001"/>
                <a:gd name="connsiteY272" fmla="*/ 570357 h 886967"/>
                <a:gd name="connsiteX273" fmla="*/ 1515564 w 1946001"/>
                <a:gd name="connsiteY273" fmla="*/ 567118 h 886967"/>
                <a:gd name="connsiteX274" fmla="*/ 1508529 w 1946001"/>
                <a:gd name="connsiteY274" fmla="*/ 566547 h 886967"/>
                <a:gd name="connsiteX275" fmla="*/ 1507388 w 1946001"/>
                <a:gd name="connsiteY275" fmla="*/ 564928 h 886967"/>
                <a:gd name="connsiteX276" fmla="*/ 1513948 w 1946001"/>
                <a:gd name="connsiteY276" fmla="*/ 545687 h 886967"/>
                <a:gd name="connsiteX277" fmla="*/ 1514993 w 1946001"/>
                <a:gd name="connsiteY277" fmla="*/ 545592 h 886967"/>
                <a:gd name="connsiteX278" fmla="*/ 1516324 w 1946001"/>
                <a:gd name="connsiteY278" fmla="*/ 546640 h 886967"/>
                <a:gd name="connsiteX279" fmla="*/ 1517370 w 1946001"/>
                <a:gd name="connsiteY279" fmla="*/ 549402 h 886967"/>
                <a:gd name="connsiteX280" fmla="*/ 1517940 w 1946001"/>
                <a:gd name="connsiteY280" fmla="*/ 549402 h 886967"/>
                <a:gd name="connsiteX281" fmla="*/ 1523739 w 1946001"/>
                <a:gd name="connsiteY281" fmla="*/ 546259 h 886967"/>
                <a:gd name="connsiteX282" fmla="*/ 1527066 w 1946001"/>
                <a:gd name="connsiteY282" fmla="*/ 540068 h 886967"/>
                <a:gd name="connsiteX283" fmla="*/ 1525070 w 1946001"/>
                <a:gd name="connsiteY283" fmla="*/ 537877 h 886967"/>
                <a:gd name="connsiteX284" fmla="*/ 1529348 w 1946001"/>
                <a:gd name="connsiteY284" fmla="*/ 534734 h 886967"/>
                <a:gd name="connsiteX285" fmla="*/ 1531154 w 1946001"/>
                <a:gd name="connsiteY285" fmla="*/ 531590 h 886967"/>
                <a:gd name="connsiteX286" fmla="*/ 1531914 w 1946001"/>
                <a:gd name="connsiteY286" fmla="*/ 527209 h 886967"/>
                <a:gd name="connsiteX287" fmla="*/ 1534101 w 1946001"/>
                <a:gd name="connsiteY287" fmla="*/ 525018 h 886967"/>
                <a:gd name="connsiteX288" fmla="*/ 1534101 w 1946001"/>
                <a:gd name="connsiteY288" fmla="*/ 523399 h 886967"/>
                <a:gd name="connsiteX289" fmla="*/ 1536097 w 1946001"/>
                <a:gd name="connsiteY289" fmla="*/ 524637 h 886967"/>
                <a:gd name="connsiteX290" fmla="*/ 1538664 w 1946001"/>
                <a:gd name="connsiteY290" fmla="*/ 524447 h 886967"/>
                <a:gd name="connsiteX291" fmla="*/ 1533530 w 1946001"/>
                <a:gd name="connsiteY291" fmla="*/ 519494 h 886967"/>
                <a:gd name="connsiteX292" fmla="*/ 1534101 w 1946001"/>
                <a:gd name="connsiteY292" fmla="*/ 517589 h 886967"/>
                <a:gd name="connsiteX293" fmla="*/ 1530013 w 1946001"/>
                <a:gd name="connsiteY293" fmla="*/ 511207 h 886967"/>
                <a:gd name="connsiteX294" fmla="*/ 1532865 w 1946001"/>
                <a:gd name="connsiteY294" fmla="*/ 510540 h 886967"/>
                <a:gd name="connsiteX295" fmla="*/ 1530964 w 1946001"/>
                <a:gd name="connsiteY295" fmla="*/ 508635 h 886967"/>
                <a:gd name="connsiteX296" fmla="*/ 1532009 w 1946001"/>
                <a:gd name="connsiteY296" fmla="*/ 508254 h 886967"/>
                <a:gd name="connsiteX297" fmla="*/ 1532580 w 1946001"/>
                <a:gd name="connsiteY297" fmla="*/ 507397 h 886967"/>
                <a:gd name="connsiteX298" fmla="*/ 1534196 w 1946001"/>
                <a:gd name="connsiteY298" fmla="*/ 508254 h 886967"/>
                <a:gd name="connsiteX299" fmla="*/ 1536762 w 1946001"/>
                <a:gd name="connsiteY299" fmla="*/ 507111 h 886967"/>
                <a:gd name="connsiteX300" fmla="*/ 1535051 w 1946001"/>
                <a:gd name="connsiteY300" fmla="*/ 504635 h 886967"/>
                <a:gd name="connsiteX301" fmla="*/ 1537713 w 1946001"/>
                <a:gd name="connsiteY301" fmla="*/ 504635 h 886967"/>
                <a:gd name="connsiteX302" fmla="*/ 1540090 w 1946001"/>
                <a:gd name="connsiteY302" fmla="*/ 503015 h 886967"/>
                <a:gd name="connsiteX303" fmla="*/ 1535432 w 1946001"/>
                <a:gd name="connsiteY303" fmla="*/ 500539 h 886967"/>
                <a:gd name="connsiteX304" fmla="*/ 1534101 w 1946001"/>
                <a:gd name="connsiteY304" fmla="*/ 500825 h 886967"/>
                <a:gd name="connsiteX305" fmla="*/ 1534101 w 1946001"/>
                <a:gd name="connsiteY305" fmla="*/ 499205 h 886967"/>
                <a:gd name="connsiteX306" fmla="*/ 1532390 w 1946001"/>
                <a:gd name="connsiteY306" fmla="*/ 499586 h 886967"/>
                <a:gd name="connsiteX307" fmla="*/ 1532390 w 1946001"/>
                <a:gd name="connsiteY307" fmla="*/ 497015 h 886967"/>
                <a:gd name="connsiteX308" fmla="*/ 1530298 w 1946001"/>
                <a:gd name="connsiteY308" fmla="*/ 496062 h 886967"/>
                <a:gd name="connsiteX309" fmla="*/ 1529728 w 1946001"/>
                <a:gd name="connsiteY309" fmla="*/ 494443 h 886967"/>
                <a:gd name="connsiteX310" fmla="*/ 1527542 w 1946001"/>
                <a:gd name="connsiteY310" fmla="*/ 496253 h 886967"/>
                <a:gd name="connsiteX311" fmla="*/ 1527542 w 1946001"/>
                <a:gd name="connsiteY311" fmla="*/ 494443 h 886967"/>
                <a:gd name="connsiteX312" fmla="*/ 1525165 w 1946001"/>
                <a:gd name="connsiteY312" fmla="*/ 497681 h 886967"/>
                <a:gd name="connsiteX313" fmla="*/ 1529633 w 1946001"/>
                <a:gd name="connsiteY313" fmla="*/ 443198 h 886967"/>
                <a:gd name="connsiteX314" fmla="*/ 1527161 w 1946001"/>
                <a:gd name="connsiteY314" fmla="*/ 402622 h 886967"/>
                <a:gd name="connsiteX315" fmla="*/ 1527161 w 1946001"/>
                <a:gd name="connsiteY315" fmla="*/ 400907 h 886967"/>
                <a:gd name="connsiteX316" fmla="*/ 1530013 w 1946001"/>
                <a:gd name="connsiteY316" fmla="*/ 400336 h 886967"/>
                <a:gd name="connsiteX317" fmla="*/ 1533245 w 1946001"/>
                <a:gd name="connsiteY317" fmla="*/ 395573 h 886967"/>
                <a:gd name="connsiteX318" fmla="*/ 1534101 w 1946001"/>
                <a:gd name="connsiteY318" fmla="*/ 395954 h 886967"/>
                <a:gd name="connsiteX319" fmla="*/ 1535812 w 1946001"/>
                <a:gd name="connsiteY319" fmla="*/ 391287 h 886967"/>
                <a:gd name="connsiteX320" fmla="*/ 1534766 w 1946001"/>
                <a:gd name="connsiteY320" fmla="*/ 389477 h 886967"/>
                <a:gd name="connsiteX321" fmla="*/ 1536287 w 1946001"/>
                <a:gd name="connsiteY321" fmla="*/ 388525 h 886967"/>
                <a:gd name="connsiteX322" fmla="*/ 1536667 w 1946001"/>
                <a:gd name="connsiteY322" fmla="*/ 390049 h 886967"/>
                <a:gd name="connsiteX323" fmla="*/ 1542466 w 1946001"/>
                <a:gd name="connsiteY323" fmla="*/ 380714 h 886967"/>
                <a:gd name="connsiteX324" fmla="*/ 1543892 w 1946001"/>
                <a:gd name="connsiteY324" fmla="*/ 381000 h 886967"/>
                <a:gd name="connsiteX325" fmla="*/ 1544938 w 1946001"/>
                <a:gd name="connsiteY325" fmla="*/ 376619 h 886967"/>
                <a:gd name="connsiteX326" fmla="*/ 1544938 w 1946001"/>
                <a:gd name="connsiteY326" fmla="*/ 375380 h 886967"/>
                <a:gd name="connsiteX327" fmla="*/ 1546364 w 1946001"/>
                <a:gd name="connsiteY327" fmla="*/ 375190 h 886967"/>
                <a:gd name="connsiteX328" fmla="*/ 1546364 w 1946001"/>
                <a:gd name="connsiteY328" fmla="*/ 374237 h 886967"/>
                <a:gd name="connsiteX329" fmla="*/ 1546364 w 1946001"/>
                <a:gd name="connsiteY329" fmla="*/ 372999 h 886967"/>
                <a:gd name="connsiteX330" fmla="*/ 1544938 w 1946001"/>
                <a:gd name="connsiteY330" fmla="*/ 373571 h 886967"/>
                <a:gd name="connsiteX331" fmla="*/ 1547409 w 1946001"/>
                <a:gd name="connsiteY331" fmla="*/ 371380 h 886967"/>
                <a:gd name="connsiteX332" fmla="*/ 1543227 w 1946001"/>
                <a:gd name="connsiteY332" fmla="*/ 369189 h 886967"/>
                <a:gd name="connsiteX333" fmla="*/ 1538474 w 1946001"/>
                <a:gd name="connsiteY333" fmla="*/ 370142 h 886967"/>
                <a:gd name="connsiteX334" fmla="*/ 1547124 w 1946001"/>
                <a:gd name="connsiteY334" fmla="*/ 365379 h 886967"/>
                <a:gd name="connsiteX335" fmla="*/ 1544462 w 1946001"/>
                <a:gd name="connsiteY335" fmla="*/ 362807 h 886967"/>
                <a:gd name="connsiteX336" fmla="*/ 1541706 w 1946001"/>
                <a:gd name="connsiteY336" fmla="*/ 359093 h 886967"/>
                <a:gd name="connsiteX337" fmla="*/ 1542466 w 1946001"/>
                <a:gd name="connsiteY337" fmla="*/ 358426 h 886967"/>
                <a:gd name="connsiteX338" fmla="*/ 1538569 w 1946001"/>
                <a:gd name="connsiteY338" fmla="*/ 351377 h 886967"/>
                <a:gd name="connsiteX339" fmla="*/ 1535242 w 1946001"/>
                <a:gd name="connsiteY339" fmla="*/ 346043 h 886967"/>
                <a:gd name="connsiteX340" fmla="*/ 1530583 w 1946001"/>
                <a:gd name="connsiteY340" fmla="*/ 343472 h 886967"/>
                <a:gd name="connsiteX341" fmla="*/ 1529348 w 1946001"/>
                <a:gd name="connsiteY341" fmla="*/ 333661 h 886967"/>
                <a:gd name="connsiteX342" fmla="*/ 1527732 w 1946001"/>
                <a:gd name="connsiteY342" fmla="*/ 325755 h 886967"/>
                <a:gd name="connsiteX343" fmla="*/ 1527732 w 1946001"/>
                <a:gd name="connsiteY343" fmla="*/ 321183 h 886967"/>
                <a:gd name="connsiteX344" fmla="*/ 1533530 w 1946001"/>
                <a:gd name="connsiteY344" fmla="*/ 324136 h 886967"/>
                <a:gd name="connsiteX345" fmla="*/ 1539804 w 1946001"/>
                <a:gd name="connsiteY345" fmla="*/ 324517 h 886967"/>
                <a:gd name="connsiteX346" fmla="*/ 1541801 w 1946001"/>
                <a:gd name="connsiteY346" fmla="*/ 331089 h 886967"/>
                <a:gd name="connsiteX347" fmla="*/ 1544177 w 1946001"/>
                <a:gd name="connsiteY347" fmla="*/ 341757 h 886967"/>
                <a:gd name="connsiteX348" fmla="*/ 1551877 w 1946001"/>
                <a:gd name="connsiteY348" fmla="*/ 343757 h 886967"/>
                <a:gd name="connsiteX349" fmla="*/ 1557011 w 1946001"/>
                <a:gd name="connsiteY349" fmla="*/ 345472 h 886967"/>
                <a:gd name="connsiteX350" fmla="*/ 1562429 w 1946001"/>
                <a:gd name="connsiteY350" fmla="*/ 339757 h 886967"/>
                <a:gd name="connsiteX351" fmla="*/ 1562714 w 1946001"/>
                <a:gd name="connsiteY351" fmla="*/ 332042 h 886967"/>
                <a:gd name="connsiteX352" fmla="*/ 1560813 w 1946001"/>
                <a:gd name="connsiteY352" fmla="*/ 326231 h 886967"/>
                <a:gd name="connsiteX353" fmla="*/ 1560243 w 1946001"/>
                <a:gd name="connsiteY353" fmla="*/ 318230 h 886967"/>
                <a:gd name="connsiteX354" fmla="*/ 1553588 w 1946001"/>
                <a:gd name="connsiteY354" fmla="*/ 315373 h 886967"/>
                <a:gd name="connsiteX355" fmla="*/ 1554064 w 1946001"/>
                <a:gd name="connsiteY355" fmla="*/ 304419 h 886967"/>
                <a:gd name="connsiteX356" fmla="*/ 1562239 w 1946001"/>
                <a:gd name="connsiteY356" fmla="*/ 301276 h 886967"/>
                <a:gd name="connsiteX357" fmla="*/ 1568893 w 1946001"/>
                <a:gd name="connsiteY357" fmla="*/ 298704 h 886967"/>
                <a:gd name="connsiteX358" fmla="*/ 1571460 w 1946001"/>
                <a:gd name="connsiteY358" fmla="*/ 295085 h 886967"/>
                <a:gd name="connsiteX359" fmla="*/ 1574977 w 1946001"/>
                <a:gd name="connsiteY359" fmla="*/ 287369 h 886967"/>
                <a:gd name="connsiteX360" fmla="*/ 1573741 w 1946001"/>
                <a:gd name="connsiteY360" fmla="*/ 282607 h 886967"/>
                <a:gd name="connsiteX361" fmla="*/ 1577734 w 1946001"/>
                <a:gd name="connsiteY361" fmla="*/ 276511 h 886967"/>
                <a:gd name="connsiteX362" fmla="*/ 1578875 w 1946001"/>
                <a:gd name="connsiteY362" fmla="*/ 274511 h 886967"/>
                <a:gd name="connsiteX363" fmla="*/ 1585244 w 1946001"/>
                <a:gd name="connsiteY363" fmla="*/ 275368 h 886967"/>
                <a:gd name="connsiteX364" fmla="*/ 1589331 w 1946001"/>
                <a:gd name="connsiteY364" fmla="*/ 273177 h 886967"/>
                <a:gd name="connsiteX365" fmla="*/ 1594655 w 1946001"/>
                <a:gd name="connsiteY365" fmla="*/ 279082 h 886967"/>
                <a:gd name="connsiteX366" fmla="*/ 1597887 w 1946001"/>
                <a:gd name="connsiteY366" fmla="*/ 281940 h 886967"/>
                <a:gd name="connsiteX367" fmla="*/ 1604826 w 1946001"/>
                <a:gd name="connsiteY367" fmla="*/ 276320 h 886967"/>
                <a:gd name="connsiteX368" fmla="*/ 1601404 w 1946001"/>
                <a:gd name="connsiteY368" fmla="*/ 267462 h 886967"/>
                <a:gd name="connsiteX369" fmla="*/ 1596651 w 1946001"/>
                <a:gd name="connsiteY369" fmla="*/ 263652 h 886967"/>
                <a:gd name="connsiteX370" fmla="*/ 1591993 w 1946001"/>
                <a:gd name="connsiteY370" fmla="*/ 257461 h 886967"/>
                <a:gd name="connsiteX371" fmla="*/ 1588951 w 1946001"/>
                <a:gd name="connsiteY371" fmla="*/ 251841 h 886967"/>
                <a:gd name="connsiteX372" fmla="*/ 1583723 w 1946001"/>
                <a:gd name="connsiteY372" fmla="*/ 242506 h 886967"/>
                <a:gd name="connsiteX373" fmla="*/ 1579540 w 1946001"/>
                <a:gd name="connsiteY373" fmla="*/ 239173 h 886967"/>
                <a:gd name="connsiteX374" fmla="*/ 1572315 w 1946001"/>
                <a:gd name="connsiteY374" fmla="*/ 235934 h 886967"/>
                <a:gd name="connsiteX375" fmla="*/ 1569939 w 1946001"/>
                <a:gd name="connsiteY375" fmla="*/ 228886 h 886967"/>
                <a:gd name="connsiteX376" fmla="*/ 1563380 w 1946001"/>
                <a:gd name="connsiteY376" fmla="*/ 228695 h 886967"/>
                <a:gd name="connsiteX377" fmla="*/ 1559577 w 1946001"/>
                <a:gd name="connsiteY377" fmla="*/ 224981 h 886967"/>
                <a:gd name="connsiteX378" fmla="*/ 1555965 w 1946001"/>
                <a:gd name="connsiteY378" fmla="*/ 225743 h 886967"/>
                <a:gd name="connsiteX379" fmla="*/ 1549881 w 1946001"/>
                <a:gd name="connsiteY379" fmla="*/ 224885 h 886967"/>
                <a:gd name="connsiteX380" fmla="*/ 1544748 w 1946001"/>
                <a:gd name="connsiteY380" fmla="*/ 221552 h 886967"/>
                <a:gd name="connsiteX381" fmla="*/ 1541991 w 1946001"/>
                <a:gd name="connsiteY381" fmla="*/ 220980 h 886967"/>
                <a:gd name="connsiteX382" fmla="*/ 1539995 w 1946001"/>
                <a:gd name="connsiteY382" fmla="*/ 212312 h 886967"/>
                <a:gd name="connsiteX383" fmla="*/ 1545793 w 1946001"/>
                <a:gd name="connsiteY383" fmla="*/ 210217 h 886967"/>
                <a:gd name="connsiteX384" fmla="*/ 1551877 w 1946001"/>
                <a:gd name="connsiteY384" fmla="*/ 209931 h 886967"/>
                <a:gd name="connsiteX385" fmla="*/ 1557296 w 1946001"/>
                <a:gd name="connsiteY385" fmla="*/ 211360 h 886967"/>
                <a:gd name="connsiteX386" fmla="*/ 1562049 w 1946001"/>
                <a:gd name="connsiteY386" fmla="*/ 210598 h 886967"/>
                <a:gd name="connsiteX387" fmla="*/ 1567848 w 1946001"/>
                <a:gd name="connsiteY387" fmla="*/ 208693 h 886967"/>
                <a:gd name="connsiteX388" fmla="*/ 1570414 w 1946001"/>
                <a:gd name="connsiteY388" fmla="*/ 211169 h 886967"/>
                <a:gd name="connsiteX389" fmla="*/ 1577259 w 1946001"/>
                <a:gd name="connsiteY389" fmla="*/ 206883 h 886967"/>
                <a:gd name="connsiteX390" fmla="*/ 1581441 w 1946001"/>
                <a:gd name="connsiteY390" fmla="*/ 206883 h 886967"/>
                <a:gd name="connsiteX391" fmla="*/ 1587145 w 1946001"/>
                <a:gd name="connsiteY391" fmla="*/ 202502 h 886967"/>
                <a:gd name="connsiteX392" fmla="*/ 1591328 w 1946001"/>
                <a:gd name="connsiteY392" fmla="*/ 206693 h 886967"/>
                <a:gd name="connsiteX393" fmla="*/ 1598457 w 1946001"/>
                <a:gd name="connsiteY393" fmla="*/ 208502 h 886967"/>
                <a:gd name="connsiteX394" fmla="*/ 1601214 w 1946001"/>
                <a:gd name="connsiteY394" fmla="*/ 209360 h 886967"/>
                <a:gd name="connsiteX395" fmla="*/ 1604731 w 1946001"/>
                <a:gd name="connsiteY395" fmla="*/ 215265 h 886967"/>
                <a:gd name="connsiteX396" fmla="*/ 1605112 w 1946001"/>
                <a:gd name="connsiteY396" fmla="*/ 219742 h 886967"/>
                <a:gd name="connsiteX397" fmla="*/ 1608058 w 1946001"/>
                <a:gd name="connsiteY397" fmla="*/ 230124 h 886967"/>
                <a:gd name="connsiteX398" fmla="*/ 1614713 w 1946001"/>
                <a:gd name="connsiteY398" fmla="*/ 226505 h 886967"/>
                <a:gd name="connsiteX399" fmla="*/ 1618515 w 1946001"/>
                <a:gd name="connsiteY399" fmla="*/ 223933 h 886967"/>
                <a:gd name="connsiteX400" fmla="*/ 1622603 w 1946001"/>
                <a:gd name="connsiteY400" fmla="*/ 223933 h 886967"/>
                <a:gd name="connsiteX401" fmla="*/ 1622698 w 1946001"/>
                <a:gd name="connsiteY401" fmla="*/ 223837 h 886967"/>
                <a:gd name="connsiteX402" fmla="*/ 1622508 w 1946001"/>
                <a:gd name="connsiteY402" fmla="*/ 224599 h 886967"/>
                <a:gd name="connsiteX403" fmla="*/ 1589426 w 1946001"/>
                <a:gd name="connsiteY403" fmla="*/ 701612 h 886967"/>
                <a:gd name="connsiteX404" fmla="*/ 1592373 w 1946001"/>
                <a:gd name="connsiteY404" fmla="*/ 704755 h 886967"/>
                <a:gd name="connsiteX405" fmla="*/ 1593989 w 1946001"/>
                <a:gd name="connsiteY405" fmla="*/ 704088 h 886967"/>
                <a:gd name="connsiteX406" fmla="*/ 1597697 w 1946001"/>
                <a:gd name="connsiteY406" fmla="*/ 706184 h 886967"/>
                <a:gd name="connsiteX407" fmla="*/ 1597317 w 1946001"/>
                <a:gd name="connsiteY407" fmla="*/ 705517 h 886967"/>
                <a:gd name="connsiteX408" fmla="*/ 1601404 w 1946001"/>
                <a:gd name="connsiteY408" fmla="*/ 708755 h 886967"/>
                <a:gd name="connsiteX409" fmla="*/ 1600644 w 1946001"/>
                <a:gd name="connsiteY409" fmla="*/ 711327 h 886967"/>
                <a:gd name="connsiteX410" fmla="*/ 1603686 w 1946001"/>
                <a:gd name="connsiteY410" fmla="*/ 713327 h 886967"/>
                <a:gd name="connsiteX411" fmla="*/ 1606538 w 1946001"/>
                <a:gd name="connsiteY411" fmla="*/ 721424 h 886967"/>
                <a:gd name="connsiteX412" fmla="*/ 1606728 w 1946001"/>
                <a:gd name="connsiteY412" fmla="*/ 723710 h 886967"/>
                <a:gd name="connsiteX413" fmla="*/ 1605207 w 1946001"/>
                <a:gd name="connsiteY413" fmla="*/ 722471 h 886967"/>
                <a:gd name="connsiteX414" fmla="*/ 1605207 w 1946001"/>
                <a:gd name="connsiteY414" fmla="*/ 723710 h 886967"/>
                <a:gd name="connsiteX415" fmla="*/ 1609009 w 1946001"/>
                <a:gd name="connsiteY415" fmla="*/ 726758 h 886967"/>
                <a:gd name="connsiteX416" fmla="*/ 1609199 w 1946001"/>
                <a:gd name="connsiteY416" fmla="*/ 723805 h 886967"/>
                <a:gd name="connsiteX417" fmla="*/ 1611671 w 1946001"/>
                <a:gd name="connsiteY417" fmla="*/ 720281 h 886967"/>
                <a:gd name="connsiteX418" fmla="*/ 1615759 w 1946001"/>
                <a:gd name="connsiteY418" fmla="*/ 717899 h 886967"/>
                <a:gd name="connsiteX419" fmla="*/ 1618610 w 1946001"/>
                <a:gd name="connsiteY419" fmla="*/ 712470 h 886967"/>
                <a:gd name="connsiteX420" fmla="*/ 1619086 w 1946001"/>
                <a:gd name="connsiteY420" fmla="*/ 709517 h 886967"/>
                <a:gd name="connsiteX421" fmla="*/ 1619941 w 1946001"/>
                <a:gd name="connsiteY421" fmla="*/ 714089 h 886967"/>
                <a:gd name="connsiteX422" fmla="*/ 1619276 w 1946001"/>
                <a:gd name="connsiteY422" fmla="*/ 716661 h 886967"/>
                <a:gd name="connsiteX423" fmla="*/ 1616899 w 1946001"/>
                <a:gd name="connsiteY423" fmla="*/ 721043 h 886967"/>
                <a:gd name="connsiteX424" fmla="*/ 1616329 w 1946001"/>
                <a:gd name="connsiteY424" fmla="*/ 726186 h 886967"/>
                <a:gd name="connsiteX425" fmla="*/ 1613952 w 1946001"/>
                <a:gd name="connsiteY425" fmla="*/ 726377 h 886967"/>
                <a:gd name="connsiteX426" fmla="*/ 1613857 w 1946001"/>
                <a:gd name="connsiteY426" fmla="*/ 728186 h 886967"/>
                <a:gd name="connsiteX427" fmla="*/ 1617755 w 1946001"/>
                <a:gd name="connsiteY427" fmla="*/ 728186 h 886967"/>
                <a:gd name="connsiteX428" fmla="*/ 1619941 w 1946001"/>
                <a:gd name="connsiteY428" fmla="*/ 721614 h 886967"/>
                <a:gd name="connsiteX429" fmla="*/ 1621652 w 1946001"/>
                <a:gd name="connsiteY429" fmla="*/ 725900 h 886967"/>
                <a:gd name="connsiteX430" fmla="*/ 1621557 w 1946001"/>
                <a:gd name="connsiteY430" fmla="*/ 729234 h 886967"/>
                <a:gd name="connsiteX431" fmla="*/ 1619846 w 1946001"/>
                <a:gd name="connsiteY431" fmla="*/ 731711 h 886967"/>
                <a:gd name="connsiteX432" fmla="*/ 1625835 w 1946001"/>
                <a:gd name="connsiteY432" fmla="*/ 730663 h 886967"/>
                <a:gd name="connsiteX433" fmla="*/ 1624979 w 1946001"/>
                <a:gd name="connsiteY433" fmla="*/ 732949 h 886967"/>
                <a:gd name="connsiteX434" fmla="*/ 1627071 w 1946001"/>
                <a:gd name="connsiteY434" fmla="*/ 736378 h 886967"/>
                <a:gd name="connsiteX435" fmla="*/ 1627546 w 1946001"/>
                <a:gd name="connsiteY435" fmla="*/ 739235 h 886967"/>
                <a:gd name="connsiteX436" fmla="*/ 1627071 w 1946001"/>
                <a:gd name="connsiteY436" fmla="*/ 742188 h 886967"/>
                <a:gd name="connsiteX437" fmla="*/ 1628212 w 1946001"/>
                <a:gd name="connsiteY437" fmla="*/ 745712 h 886967"/>
                <a:gd name="connsiteX438" fmla="*/ 1630113 w 1946001"/>
                <a:gd name="connsiteY438" fmla="*/ 749237 h 886967"/>
                <a:gd name="connsiteX439" fmla="*/ 1633535 w 1946001"/>
                <a:gd name="connsiteY439" fmla="*/ 751618 h 886967"/>
                <a:gd name="connsiteX440" fmla="*/ 1147866 w 1946001"/>
                <a:gd name="connsiteY440" fmla="*/ 862775 h 886967"/>
                <a:gd name="connsiteX441" fmla="*/ 1587810 w 1946001"/>
                <a:gd name="connsiteY441" fmla="*/ 700945 h 886967"/>
                <a:gd name="connsiteX442" fmla="*/ 1589426 w 1946001"/>
                <a:gd name="connsiteY442" fmla="*/ 701612 h 886967"/>
                <a:gd name="connsiteX443" fmla="*/ 312467 w 1946001"/>
                <a:gd name="connsiteY443" fmla="*/ 235553 h 886967"/>
                <a:gd name="connsiteX444" fmla="*/ 315984 w 1946001"/>
                <a:gd name="connsiteY444" fmla="*/ 235363 h 886967"/>
                <a:gd name="connsiteX445" fmla="*/ 320262 w 1946001"/>
                <a:gd name="connsiteY445" fmla="*/ 232410 h 886967"/>
                <a:gd name="connsiteX446" fmla="*/ 326631 w 1946001"/>
                <a:gd name="connsiteY446" fmla="*/ 230219 h 886967"/>
                <a:gd name="connsiteX447" fmla="*/ 333666 w 1946001"/>
                <a:gd name="connsiteY447" fmla="*/ 231839 h 886967"/>
                <a:gd name="connsiteX448" fmla="*/ 336612 w 1946001"/>
                <a:gd name="connsiteY448" fmla="*/ 236125 h 886967"/>
                <a:gd name="connsiteX449" fmla="*/ 347830 w 1946001"/>
                <a:gd name="connsiteY449" fmla="*/ 237458 h 886967"/>
                <a:gd name="connsiteX450" fmla="*/ 354484 w 1946001"/>
                <a:gd name="connsiteY450" fmla="*/ 237839 h 886967"/>
                <a:gd name="connsiteX451" fmla="*/ 356195 w 1946001"/>
                <a:gd name="connsiteY451" fmla="*/ 242126 h 886967"/>
                <a:gd name="connsiteX452" fmla="*/ 361138 w 1946001"/>
                <a:gd name="connsiteY452" fmla="*/ 242887 h 886967"/>
                <a:gd name="connsiteX453" fmla="*/ 360283 w 1946001"/>
                <a:gd name="connsiteY453" fmla="*/ 250507 h 886967"/>
                <a:gd name="connsiteX454" fmla="*/ 354674 w 1946001"/>
                <a:gd name="connsiteY454" fmla="*/ 251746 h 886967"/>
                <a:gd name="connsiteX455" fmla="*/ 354389 w 1946001"/>
                <a:gd name="connsiteY455" fmla="*/ 259080 h 886967"/>
                <a:gd name="connsiteX456" fmla="*/ 355530 w 1946001"/>
                <a:gd name="connsiteY456" fmla="*/ 262319 h 886967"/>
                <a:gd name="connsiteX457" fmla="*/ 353914 w 1946001"/>
                <a:gd name="connsiteY457" fmla="*/ 262700 h 886967"/>
                <a:gd name="connsiteX458" fmla="*/ 354199 w 1946001"/>
                <a:gd name="connsiteY458" fmla="*/ 264128 h 886967"/>
                <a:gd name="connsiteX459" fmla="*/ 353438 w 1946001"/>
                <a:gd name="connsiteY459" fmla="*/ 266986 h 886967"/>
                <a:gd name="connsiteX460" fmla="*/ 349541 w 1946001"/>
                <a:gd name="connsiteY460" fmla="*/ 268034 h 886967"/>
                <a:gd name="connsiteX461" fmla="*/ 349446 w 1946001"/>
                <a:gd name="connsiteY461" fmla="*/ 266986 h 886967"/>
                <a:gd name="connsiteX462" fmla="*/ 351727 w 1946001"/>
                <a:gd name="connsiteY462" fmla="*/ 265652 h 886967"/>
                <a:gd name="connsiteX463" fmla="*/ 352393 w 1946001"/>
                <a:gd name="connsiteY463" fmla="*/ 264414 h 886967"/>
                <a:gd name="connsiteX464" fmla="*/ 346119 w 1946001"/>
                <a:gd name="connsiteY464" fmla="*/ 257270 h 886967"/>
                <a:gd name="connsiteX465" fmla="*/ 345263 w 1946001"/>
                <a:gd name="connsiteY465" fmla="*/ 258032 h 886967"/>
                <a:gd name="connsiteX466" fmla="*/ 343837 w 1946001"/>
                <a:gd name="connsiteY466" fmla="*/ 266700 h 886967"/>
                <a:gd name="connsiteX467" fmla="*/ 344407 w 1946001"/>
                <a:gd name="connsiteY467" fmla="*/ 267081 h 886967"/>
                <a:gd name="connsiteX468" fmla="*/ 343552 w 1946001"/>
                <a:gd name="connsiteY468" fmla="*/ 268129 h 886967"/>
                <a:gd name="connsiteX469" fmla="*/ 343932 w 1946001"/>
                <a:gd name="connsiteY469" fmla="*/ 269177 h 886967"/>
                <a:gd name="connsiteX470" fmla="*/ 343362 w 1946001"/>
                <a:gd name="connsiteY470" fmla="*/ 270415 h 886967"/>
                <a:gd name="connsiteX471" fmla="*/ 342982 w 1946001"/>
                <a:gd name="connsiteY471" fmla="*/ 269177 h 886967"/>
                <a:gd name="connsiteX472" fmla="*/ 342411 w 1946001"/>
                <a:gd name="connsiteY472" fmla="*/ 270796 h 886967"/>
                <a:gd name="connsiteX473" fmla="*/ 345168 w 1946001"/>
                <a:gd name="connsiteY473" fmla="*/ 274034 h 886967"/>
                <a:gd name="connsiteX474" fmla="*/ 341936 w 1946001"/>
                <a:gd name="connsiteY474" fmla="*/ 272701 h 886967"/>
                <a:gd name="connsiteX475" fmla="*/ 333570 w 1946001"/>
                <a:gd name="connsiteY475" fmla="*/ 286798 h 886967"/>
                <a:gd name="connsiteX476" fmla="*/ 331099 w 1946001"/>
                <a:gd name="connsiteY476" fmla="*/ 288703 h 886967"/>
                <a:gd name="connsiteX477" fmla="*/ 329483 w 1946001"/>
                <a:gd name="connsiteY477" fmla="*/ 295085 h 886967"/>
                <a:gd name="connsiteX478" fmla="*/ 329007 w 1946001"/>
                <a:gd name="connsiteY478" fmla="*/ 298132 h 886967"/>
                <a:gd name="connsiteX479" fmla="*/ 325015 w 1946001"/>
                <a:gd name="connsiteY479" fmla="*/ 302800 h 886967"/>
                <a:gd name="connsiteX480" fmla="*/ 325680 w 1946001"/>
                <a:gd name="connsiteY480" fmla="*/ 307753 h 886967"/>
                <a:gd name="connsiteX481" fmla="*/ 323969 w 1946001"/>
                <a:gd name="connsiteY481" fmla="*/ 312420 h 886967"/>
                <a:gd name="connsiteX482" fmla="*/ 324635 w 1946001"/>
                <a:gd name="connsiteY482" fmla="*/ 318516 h 886967"/>
                <a:gd name="connsiteX483" fmla="*/ 325490 w 1946001"/>
                <a:gd name="connsiteY483" fmla="*/ 320135 h 886967"/>
                <a:gd name="connsiteX484" fmla="*/ 326631 w 1946001"/>
                <a:gd name="connsiteY484" fmla="*/ 319183 h 886967"/>
                <a:gd name="connsiteX485" fmla="*/ 328342 w 1946001"/>
                <a:gd name="connsiteY485" fmla="*/ 320993 h 886967"/>
                <a:gd name="connsiteX486" fmla="*/ 326346 w 1946001"/>
                <a:gd name="connsiteY486" fmla="*/ 320897 h 886967"/>
                <a:gd name="connsiteX487" fmla="*/ 326346 w 1946001"/>
                <a:gd name="connsiteY487" fmla="*/ 323564 h 886967"/>
                <a:gd name="connsiteX488" fmla="*/ 325775 w 1946001"/>
                <a:gd name="connsiteY488" fmla="*/ 321374 h 886967"/>
                <a:gd name="connsiteX489" fmla="*/ 325300 w 1946001"/>
                <a:gd name="connsiteY489" fmla="*/ 321755 h 886967"/>
                <a:gd name="connsiteX490" fmla="*/ 324730 w 1946001"/>
                <a:gd name="connsiteY490" fmla="*/ 324803 h 886967"/>
                <a:gd name="connsiteX491" fmla="*/ 325871 w 1946001"/>
                <a:gd name="connsiteY491" fmla="*/ 327851 h 886967"/>
                <a:gd name="connsiteX492" fmla="*/ 324540 w 1946001"/>
                <a:gd name="connsiteY492" fmla="*/ 330137 h 886967"/>
                <a:gd name="connsiteX493" fmla="*/ 326251 w 1946001"/>
                <a:gd name="connsiteY493" fmla="*/ 339852 h 886967"/>
                <a:gd name="connsiteX494" fmla="*/ 325395 w 1946001"/>
                <a:gd name="connsiteY494" fmla="*/ 342805 h 886967"/>
                <a:gd name="connsiteX495" fmla="*/ 331479 w 1946001"/>
                <a:gd name="connsiteY495" fmla="*/ 351187 h 886967"/>
                <a:gd name="connsiteX496" fmla="*/ 331479 w 1946001"/>
                <a:gd name="connsiteY496" fmla="*/ 353282 h 886967"/>
                <a:gd name="connsiteX497" fmla="*/ 333475 w 1946001"/>
                <a:gd name="connsiteY497" fmla="*/ 353854 h 886967"/>
                <a:gd name="connsiteX498" fmla="*/ 336137 w 1946001"/>
                <a:gd name="connsiteY498" fmla="*/ 356426 h 886967"/>
                <a:gd name="connsiteX499" fmla="*/ 337088 w 1946001"/>
                <a:gd name="connsiteY499" fmla="*/ 360236 h 886967"/>
                <a:gd name="connsiteX500" fmla="*/ 339464 w 1946001"/>
                <a:gd name="connsiteY500" fmla="*/ 363855 h 886967"/>
                <a:gd name="connsiteX501" fmla="*/ 342316 w 1946001"/>
                <a:gd name="connsiteY501" fmla="*/ 371951 h 886967"/>
                <a:gd name="connsiteX502" fmla="*/ 342886 w 1946001"/>
                <a:gd name="connsiteY502" fmla="*/ 371570 h 886967"/>
                <a:gd name="connsiteX503" fmla="*/ 343647 w 1946001"/>
                <a:gd name="connsiteY503" fmla="*/ 375095 h 886967"/>
                <a:gd name="connsiteX504" fmla="*/ 346784 w 1946001"/>
                <a:gd name="connsiteY504" fmla="*/ 376809 h 886967"/>
                <a:gd name="connsiteX505" fmla="*/ 350777 w 1946001"/>
                <a:gd name="connsiteY505" fmla="*/ 381857 h 886967"/>
                <a:gd name="connsiteX506" fmla="*/ 350586 w 1946001"/>
                <a:gd name="connsiteY506" fmla="*/ 385763 h 886967"/>
                <a:gd name="connsiteX507" fmla="*/ 346879 w 1946001"/>
                <a:gd name="connsiteY507" fmla="*/ 385381 h 886967"/>
                <a:gd name="connsiteX508" fmla="*/ 346879 w 1946001"/>
                <a:gd name="connsiteY508" fmla="*/ 386048 h 886967"/>
                <a:gd name="connsiteX509" fmla="*/ 353343 w 1946001"/>
                <a:gd name="connsiteY509" fmla="*/ 390716 h 886967"/>
                <a:gd name="connsiteX510" fmla="*/ 354389 w 1946001"/>
                <a:gd name="connsiteY510" fmla="*/ 391192 h 886967"/>
                <a:gd name="connsiteX511" fmla="*/ 355149 w 1946001"/>
                <a:gd name="connsiteY511" fmla="*/ 389954 h 886967"/>
                <a:gd name="connsiteX512" fmla="*/ 355815 w 1946001"/>
                <a:gd name="connsiteY512" fmla="*/ 391668 h 886967"/>
                <a:gd name="connsiteX513" fmla="*/ 358667 w 1946001"/>
                <a:gd name="connsiteY513" fmla="*/ 393764 h 886967"/>
                <a:gd name="connsiteX514" fmla="*/ 359807 w 1946001"/>
                <a:gd name="connsiteY514" fmla="*/ 396430 h 886967"/>
                <a:gd name="connsiteX515" fmla="*/ 359237 w 1946001"/>
                <a:gd name="connsiteY515" fmla="*/ 401479 h 886967"/>
                <a:gd name="connsiteX516" fmla="*/ 361043 w 1946001"/>
                <a:gd name="connsiteY516" fmla="*/ 401479 h 886967"/>
                <a:gd name="connsiteX517" fmla="*/ 367127 w 1946001"/>
                <a:gd name="connsiteY517" fmla="*/ 407003 h 886967"/>
                <a:gd name="connsiteX518" fmla="*/ 369504 w 1946001"/>
                <a:gd name="connsiteY518" fmla="*/ 411004 h 886967"/>
                <a:gd name="connsiteX519" fmla="*/ 371500 w 1946001"/>
                <a:gd name="connsiteY519" fmla="*/ 409480 h 886967"/>
                <a:gd name="connsiteX520" fmla="*/ 371785 w 1946001"/>
                <a:gd name="connsiteY520" fmla="*/ 407765 h 886967"/>
                <a:gd name="connsiteX521" fmla="*/ 368268 w 1946001"/>
                <a:gd name="connsiteY521" fmla="*/ 403955 h 886967"/>
                <a:gd name="connsiteX522" fmla="*/ 367602 w 1946001"/>
                <a:gd name="connsiteY522" fmla="*/ 404622 h 886967"/>
                <a:gd name="connsiteX523" fmla="*/ 366842 w 1946001"/>
                <a:gd name="connsiteY523" fmla="*/ 403955 h 886967"/>
                <a:gd name="connsiteX524" fmla="*/ 362469 w 1946001"/>
                <a:gd name="connsiteY524" fmla="*/ 391573 h 886967"/>
                <a:gd name="connsiteX525" fmla="*/ 361328 w 1946001"/>
                <a:gd name="connsiteY525" fmla="*/ 390906 h 886967"/>
                <a:gd name="connsiteX526" fmla="*/ 361614 w 1946001"/>
                <a:gd name="connsiteY526" fmla="*/ 392430 h 886967"/>
                <a:gd name="connsiteX527" fmla="*/ 361233 w 1946001"/>
                <a:gd name="connsiteY527" fmla="*/ 391859 h 886967"/>
                <a:gd name="connsiteX528" fmla="*/ 355244 w 1946001"/>
                <a:gd name="connsiteY528" fmla="*/ 380333 h 886967"/>
                <a:gd name="connsiteX529" fmla="*/ 354199 w 1946001"/>
                <a:gd name="connsiteY529" fmla="*/ 380143 h 886967"/>
                <a:gd name="connsiteX530" fmla="*/ 353153 w 1946001"/>
                <a:gd name="connsiteY530" fmla="*/ 378047 h 886967"/>
                <a:gd name="connsiteX531" fmla="*/ 350111 w 1946001"/>
                <a:gd name="connsiteY531" fmla="*/ 375285 h 886967"/>
                <a:gd name="connsiteX532" fmla="*/ 349256 w 1946001"/>
                <a:gd name="connsiteY532" fmla="*/ 373285 h 886967"/>
                <a:gd name="connsiteX533" fmla="*/ 347164 w 1946001"/>
                <a:gd name="connsiteY533" fmla="*/ 363188 h 886967"/>
                <a:gd name="connsiteX534" fmla="*/ 350682 w 1946001"/>
                <a:gd name="connsiteY534" fmla="*/ 365855 h 886967"/>
                <a:gd name="connsiteX535" fmla="*/ 352488 w 1946001"/>
                <a:gd name="connsiteY535" fmla="*/ 365855 h 886967"/>
                <a:gd name="connsiteX536" fmla="*/ 355244 w 1946001"/>
                <a:gd name="connsiteY536" fmla="*/ 367855 h 886967"/>
                <a:gd name="connsiteX537" fmla="*/ 357146 w 1946001"/>
                <a:gd name="connsiteY537" fmla="*/ 374523 h 886967"/>
                <a:gd name="connsiteX538" fmla="*/ 361233 w 1946001"/>
                <a:gd name="connsiteY538" fmla="*/ 381286 h 886967"/>
                <a:gd name="connsiteX539" fmla="*/ 364560 w 1946001"/>
                <a:gd name="connsiteY539" fmla="*/ 384905 h 886967"/>
                <a:gd name="connsiteX540" fmla="*/ 366937 w 1946001"/>
                <a:gd name="connsiteY540" fmla="*/ 385572 h 886967"/>
                <a:gd name="connsiteX541" fmla="*/ 367317 w 1946001"/>
                <a:gd name="connsiteY541" fmla="*/ 388430 h 886967"/>
                <a:gd name="connsiteX542" fmla="*/ 373401 w 1946001"/>
                <a:gd name="connsiteY542" fmla="*/ 393097 h 886967"/>
                <a:gd name="connsiteX543" fmla="*/ 372165 w 1946001"/>
                <a:gd name="connsiteY543" fmla="*/ 395859 h 886967"/>
                <a:gd name="connsiteX544" fmla="*/ 372831 w 1946001"/>
                <a:gd name="connsiteY544" fmla="*/ 397193 h 886967"/>
                <a:gd name="connsiteX545" fmla="*/ 374162 w 1946001"/>
                <a:gd name="connsiteY545" fmla="*/ 396621 h 886967"/>
                <a:gd name="connsiteX546" fmla="*/ 374162 w 1946001"/>
                <a:gd name="connsiteY546" fmla="*/ 398240 h 886967"/>
                <a:gd name="connsiteX547" fmla="*/ 377109 w 1946001"/>
                <a:gd name="connsiteY547" fmla="*/ 398907 h 886967"/>
                <a:gd name="connsiteX548" fmla="*/ 378725 w 1946001"/>
                <a:gd name="connsiteY548" fmla="*/ 400431 h 886967"/>
                <a:gd name="connsiteX549" fmla="*/ 378915 w 1946001"/>
                <a:gd name="connsiteY549" fmla="*/ 402527 h 886967"/>
                <a:gd name="connsiteX550" fmla="*/ 383288 w 1946001"/>
                <a:gd name="connsiteY550" fmla="*/ 405955 h 886967"/>
                <a:gd name="connsiteX551" fmla="*/ 385949 w 1946001"/>
                <a:gd name="connsiteY551" fmla="*/ 409766 h 886967"/>
                <a:gd name="connsiteX552" fmla="*/ 388896 w 1946001"/>
                <a:gd name="connsiteY552" fmla="*/ 412337 h 886967"/>
                <a:gd name="connsiteX553" fmla="*/ 391273 w 1946001"/>
                <a:gd name="connsiteY553" fmla="*/ 418910 h 886967"/>
                <a:gd name="connsiteX554" fmla="*/ 390227 w 1946001"/>
                <a:gd name="connsiteY554" fmla="*/ 421196 h 886967"/>
                <a:gd name="connsiteX555" fmla="*/ 390988 w 1946001"/>
                <a:gd name="connsiteY555" fmla="*/ 422243 h 886967"/>
                <a:gd name="connsiteX556" fmla="*/ 389276 w 1946001"/>
                <a:gd name="connsiteY556" fmla="*/ 423101 h 886967"/>
                <a:gd name="connsiteX557" fmla="*/ 390132 w 1946001"/>
                <a:gd name="connsiteY557" fmla="*/ 426149 h 886967"/>
                <a:gd name="connsiteX558" fmla="*/ 392699 w 1946001"/>
                <a:gd name="connsiteY558" fmla="*/ 428244 h 886967"/>
                <a:gd name="connsiteX559" fmla="*/ 396881 w 1946001"/>
                <a:gd name="connsiteY559" fmla="*/ 430911 h 886967"/>
                <a:gd name="connsiteX560" fmla="*/ 399163 w 1946001"/>
                <a:gd name="connsiteY560" fmla="*/ 433292 h 886967"/>
                <a:gd name="connsiteX561" fmla="*/ 405722 w 1946001"/>
                <a:gd name="connsiteY561" fmla="*/ 435007 h 886967"/>
                <a:gd name="connsiteX562" fmla="*/ 410000 w 1946001"/>
                <a:gd name="connsiteY562" fmla="*/ 438626 h 886967"/>
                <a:gd name="connsiteX563" fmla="*/ 417510 w 1946001"/>
                <a:gd name="connsiteY563" fmla="*/ 441007 h 886967"/>
                <a:gd name="connsiteX564" fmla="*/ 417415 w 1946001"/>
                <a:gd name="connsiteY564" fmla="*/ 443389 h 886967"/>
                <a:gd name="connsiteX565" fmla="*/ 563239 w 1946001"/>
                <a:gd name="connsiteY565" fmla="*/ 737140 h 886967"/>
                <a:gd name="connsiteX566" fmla="*/ 563239 w 1946001"/>
                <a:gd name="connsiteY566" fmla="*/ 742950 h 886967"/>
                <a:gd name="connsiteX567" fmla="*/ 558676 w 1946001"/>
                <a:gd name="connsiteY567" fmla="*/ 765334 h 886967"/>
                <a:gd name="connsiteX568" fmla="*/ 557345 w 1946001"/>
                <a:gd name="connsiteY568" fmla="*/ 765524 h 886967"/>
                <a:gd name="connsiteX569" fmla="*/ 558201 w 1946001"/>
                <a:gd name="connsiteY569" fmla="*/ 769239 h 886967"/>
                <a:gd name="connsiteX570" fmla="*/ 556014 w 1946001"/>
                <a:gd name="connsiteY570" fmla="*/ 770668 h 886967"/>
                <a:gd name="connsiteX571" fmla="*/ 556775 w 1946001"/>
                <a:gd name="connsiteY571" fmla="*/ 780193 h 886967"/>
                <a:gd name="connsiteX572" fmla="*/ 558961 w 1946001"/>
                <a:gd name="connsiteY572" fmla="*/ 787337 h 886967"/>
                <a:gd name="connsiteX573" fmla="*/ 557535 w 1946001"/>
                <a:gd name="connsiteY573" fmla="*/ 790480 h 886967"/>
                <a:gd name="connsiteX574" fmla="*/ 557630 w 1946001"/>
                <a:gd name="connsiteY574" fmla="*/ 796671 h 886967"/>
                <a:gd name="connsiteX575" fmla="*/ 214078 w 1946001"/>
                <a:gd name="connsiteY575" fmla="*/ 443294 h 886967"/>
                <a:gd name="connsiteX576" fmla="*/ 312467 w 1946001"/>
                <a:gd name="connsiteY576" fmla="*/ 235553 h 886967"/>
                <a:gd name="connsiteX577" fmla="*/ 1512997 w 1946001"/>
                <a:gd name="connsiteY577" fmla="*/ 506254 h 886967"/>
                <a:gd name="connsiteX578" fmla="*/ 1512047 w 1946001"/>
                <a:gd name="connsiteY578" fmla="*/ 508349 h 886967"/>
                <a:gd name="connsiteX579" fmla="*/ 1507388 w 1946001"/>
                <a:gd name="connsiteY579" fmla="*/ 513683 h 886967"/>
                <a:gd name="connsiteX580" fmla="*/ 1501210 w 1946001"/>
                <a:gd name="connsiteY580" fmla="*/ 514541 h 886967"/>
                <a:gd name="connsiteX581" fmla="*/ 1500164 w 1946001"/>
                <a:gd name="connsiteY581" fmla="*/ 517589 h 886967"/>
                <a:gd name="connsiteX582" fmla="*/ 1498928 w 1946001"/>
                <a:gd name="connsiteY582" fmla="*/ 517589 h 886967"/>
                <a:gd name="connsiteX583" fmla="*/ 1498263 w 1946001"/>
                <a:gd name="connsiteY583" fmla="*/ 520922 h 886967"/>
                <a:gd name="connsiteX584" fmla="*/ 1493224 w 1946001"/>
                <a:gd name="connsiteY584" fmla="*/ 520065 h 886967"/>
                <a:gd name="connsiteX585" fmla="*/ 1491323 w 1946001"/>
                <a:gd name="connsiteY585" fmla="*/ 518636 h 886967"/>
                <a:gd name="connsiteX586" fmla="*/ 1488852 w 1946001"/>
                <a:gd name="connsiteY586" fmla="*/ 521018 h 886967"/>
                <a:gd name="connsiteX587" fmla="*/ 1487711 w 1946001"/>
                <a:gd name="connsiteY587" fmla="*/ 526447 h 886967"/>
                <a:gd name="connsiteX588" fmla="*/ 1489042 w 1946001"/>
                <a:gd name="connsiteY588" fmla="*/ 531209 h 886967"/>
                <a:gd name="connsiteX589" fmla="*/ 1491323 w 1946001"/>
                <a:gd name="connsiteY589" fmla="*/ 532257 h 886967"/>
                <a:gd name="connsiteX590" fmla="*/ 1492464 w 1946001"/>
                <a:gd name="connsiteY590" fmla="*/ 534829 h 886967"/>
                <a:gd name="connsiteX591" fmla="*/ 1494460 w 1946001"/>
                <a:gd name="connsiteY591" fmla="*/ 543401 h 886967"/>
                <a:gd name="connsiteX592" fmla="*/ 1498643 w 1946001"/>
                <a:gd name="connsiteY592" fmla="*/ 543592 h 886967"/>
                <a:gd name="connsiteX593" fmla="*/ 1501400 w 1946001"/>
                <a:gd name="connsiteY593" fmla="*/ 542354 h 886967"/>
                <a:gd name="connsiteX594" fmla="*/ 1502540 w 1946001"/>
                <a:gd name="connsiteY594" fmla="*/ 545973 h 886967"/>
                <a:gd name="connsiteX595" fmla="*/ 1504917 w 1946001"/>
                <a:gd name="connsiteY595" fmla="*/ 545592 h 886967"/>
                <a:gd name="connsiteX596" fmla="*/ 1499403 w 1946001"/>
                <a:gd name="connsiteY596" fmla="*/ 561594 h 886967"/>
                <a:gd name="connsiteX597" fmla="*/ 1498928 w 1946001"/>
                <a:gd name="connsiteY597" fmla="*/ 561785 h 886967"/>
                <a:gd name="connsiteX598" fmla="*/ 1497597 w 1946001"/>
                <a:gd name="connsiteY598" fmla="*/ 560070 h 886967"/>
                <a:gd name="connsiteX599" fmla="*/ 1496266 w 1946001"/>
                <a:gd name="connsiteY599" fmla="*/ 560832 h 886967"/>
                <a:gd name="connsiteX600" fmla="*/ 1494650 w 1946001"/>
                <a:gd name="connsiteY600" fmla="*/ 562928 h 886967"/>
                <a:gd name="connsiteX601" fmla="*/ 1487426 w 1946001"/>
                <a:gd name="connsiteY601" fmla="*/ 562261 h 886967"/>
                <a:gd name="connsiteX602" fmla="*/ 1484098 w 1946001"/>
                <a:gd name="connsiteY602" fmla="*/ 559499 h 886967"/>
                <a:gd name="connsiteX603" fmla="*/ 1480391 w 1946001"/>
                <a:gd name="connsiteY603" fmla="*/ 559118 h 886967"/>
                <a:gd name="connsiteX604" fmla="*/ 1479726 w 1946001"/>
                <a:gd name="connsiteY604" fmla="*/ 557879 h 886967"/>
                <a:gd name="connsiteX605" fmla="*/ 1477064 w 1946001"/>
                <a:gd name="connsiteY605" fmla="*/ 558451 h 886967"/>
                <a:gd name="connsiteX606" fmla="*/ 1473737 w 1946001"/>
                <a:gd name="connsiteY606" fmla="*/ 557879 h 886967"/>
                <a:gd name="connsiteX607" fmla="*/ 1472881 w 1946001"/>
                <a:gd name="connsiteY607" fmla="*/ 558165 h 886967"/>
                <a:gd name="connsiteX608" fmla="*/ 1470790 w 1946001"/>
                <a:gd name="connsiteY608" fmla="*/ 561308 h 886967"/>
                <a:gd name="connsiteX609" fmla="*/ 1469079 w 1946001"/>
                <a:gd name="connsiteY609" fmla="*/ 561023 h 886967"/>
                <a:gd name="connsiteX610" fmla="*/ 1469744 w 1946001"/>
                <a:gd name="connsiteY610" fmla="*/ 561975 h 886967"/>
                <a:gd name="connsiteX611" fmla="*/ 1475543 w 1946001"/>
                <a:gd name="connsiteY611" fmla="*/ 563118 h 886967"/>
                <a:gd name="connsiteX612" fmla="*/ 1474877 w 1946001"/>
                <a:gd name="connsiteY612" fmla="*/ 564070 h 886967"/>
                <a:gd name="connsiteX613" fmla="*/ 1477729 w 1946001"/>
                <a:gd name="connsiteY613" fmla="*/ 565309 h 886967"/>
                <a:gd name="connsiteX614" fmla="*/ 1485429 w 1946001"/>
                <a:gd name="connsiteY614" fmla="*/ 566928 h 886967"/>
                <a:gd name="connsiteX615" fmla="*/ 1486760 w 1946001"/>
                <a:gd name="connsiteY615" fmla="*/ 566357 h 886967"/>
                <a:gd name="connsiteX616" fmla="*/ 1491513 w 1946001"/>
                <a:gd name="connsiteY616" fmla="*/ 566738 h 886967"/>
                <a:gd name="connsiteX617" fmla="*/ 1496742 w 1946001"/>
                <a:gd name="connsiteY617" fmla="*/ 569119 h 886967"/>
                <a:gd name="connsiteX618" fmla="*/ 1088358 w 1946001"/>
                <a:gd name="connsiteY618" fmla="*/ 861251 h 886967"/>
                <a:gd name="connsiteX619" fmla="*/ 1030941 w 1946001"/>
                <a:gd name="connsiteY619" fmla="*/ 864775 h 886967"/>
                <a:gd name="connsiteX620" fmla="*/ 1312988 w 1946001"/>
                <a:gd name="connsiteY620" fmla="*/ 471106 h 886967"/>
                <a:gd name="connsiteX621" fmla="*/ 1316790 w 1946001"/>
                <a:gd name="connsiteY621" fmla="*/ 480917 h 886967"/>
                <a:gd name="connsiteX622" fmla="*/ 1320403 w 1946001"/>
                <a:gd name="connsiteY622" fmla="*/ 485299 h 886967"/>
                <a:gd name="connsiteX623" fmla="*/ 1321924 w 1946001"/>
                <a:gd name="connsiteY623" fmla="*/ 485299 h 886967"/>
                <a:gd name="connsiteX624" fmla="*/ 1323920 w 1946001"/>
                <a:gd name="connsiteY624" fmla="*/ 483394 h 886967"/>
                <a:gd name="connsiteX625" fmla="*/ 1324490 w 1946001"/>
                <a:gd name="connsiteY625" fmla="*/ 480631 h 886967"/>
                <a:gd name="connsiteX626" fmla="*/ 1328388 w 1946001"/>
                <a:gd name="connsiteY626" fmla="*/ 479298 h 886967"/>
                <a:gd name="connsiteX627" fmla="*/ 1328388 w 1946001"/>
                <a:gd name="connsiteY627" fmla="*/ 477679 h 886967"/>
                <a:gd name="connsiteX628" fmla="*/ 1330194 w 1946001"/>
                <a:gd name="connsiteY628" fmla="*/ 474345 h 886967"/>
                <a:gd name="connsiteX629" fmla="*/ 1332951 w 1946001"/>
                <a:gd name="connsiteY629" fmla="*/ 474345 h 886967"/>
                <a:gd name="connsiteX630" fmla="*/ 1332571 w 1946001"/>
                <a:gd name="connsiteY630" fmla="*/ 467773 h 886967"/>
                <a:gd name="connsiteX631" fmla="*/ 1335042 w 1946001"/>
                <a:gd name="connsiteY631" fmla="*/ 459867 h 886967"/>
                <a:gd name="connsiteX632" fmla="*/ 1334282 w 1946001"/>
                <a:gd name="connsiteY632" fmla="*/ 457676 h 886967"/>
                <a:gd name="connsiteX633" fmla="*/ 1333806 w 1946001"/>
                <a:gd name="connsiteY633" fmla="*/ 449199 h 886967"/>
                <a:gd name="connsiteX634" fmla="*/ 1335042 w 1946001"/>
                <a:gd name="connsiteY634" fmla="*/ 447008 h 886967"/>
                <a:gd name="connsiteX635" fmla="*/ 1337989 w 1946001"/>
                <a:gd name="connsiteY635" fmla="*/ 447008 h 886967"/>
                <a:gd name="connsiteX636" fmla="*/ 1339890 w 1946001"/>
                <a:gd name="connsiteY636" fmla="*/ 444341 h 886967"/>
                <a:gd name="connsiteX637" fmla="*/ 1344453 w 1946001"/>
                <a:gd name="connsiteY637" fmla="*/ 443008 h 886967"/>
                <a:gd name="connsiteX638" fmla="*/ 1345784 w 1946001"/>
                <a:gd name="connsiteY638" fmla="*/ 440627 h 886967"/>
                <a:gd name="connsiteX639" fmla="*/ 1354720 w 1946001"/>
                <a:gd name="connsiteY639" fmla="*/ 433578 h 886967"/>
                <a:gd name="connsiteX640" fmla="*/ 1358712 w 1946001"/>
                <a:gd name="connsiteY640" fmla="*/ 428625 h 886967"/>
                <a:gd name="connsiteX641" fmla="*/ 1365557 w 1946001"/>
                <a:gd name="connsiteY641" fmla="*/ 425101 h 886967"/>
                <a:gd name="connsiteX642" fmla="*/ 1369169 w 1946001"/>
                <a:gd name="connsiteY642" fmla="*/ 421386 h 886967"/>
                <a:gd name="connsiteX643" fmla="*/ 1369169 w 1946001"/>
                <a:gd name="connsiteY643" fmla="*/ 417671 h 886967"/>
                <a:gd name="connsiteX644" fmla="*/ 1373542 w 1946001"/>
                <a:gd name="connsiteY644" fmla="*/ 415766 h 886967"/>
                <a:gd name="connsiteX645" fmla="*/ 1374588 w 1946001"/>
                <a:gd name="connsiteY645" fmla="*/ 413671 h 886967"/>
                <a:gd name="connsiteX646" fmla="*/ 1375538 w 1946001"/>
                <a:gd name="connsiteY646" fmla="*/ 417100 h 886967"/>
                <a:gd name="connsiteX647" fmla="*/ 1377345 w 1946001"/>
                <a:gd name="connsiteY647" fmla="*/ 416433 h 886967"/>
                <a:gd name="connsiteX648" fmla="*/ 1377345 w 1946001"/>
                <a:gd name="connsiteY648" fmla="*/ 415480 h 886967"/>
                <a:gd name="connsiteX649" fmla="*/ 1378010 w 1946001"/>
                <a:gd name="connsiteY649" fmla="*/ 416719 h 886967"/>
                <a:gd name="connsiteX650" fmla="*/ 1378770 w 1946001"/>
                <a:gd name="connsiteY650" fmla="*/ 416433 h 886967"/>
                <a:gd name="connsiteX651" fmla="*/ 1382288 w 1946001"/>
                <a:gd name="connsiteY651" fmla="*/ 415195 h 886967"/>
                <a:gd name="connsiteX652" fmla="*/ 1382573 w 1946001"/>
                <a:gd name="connsiteY652" fmla="*/ 415766 h 886967"/>
                <a:gd name="connsiteX653" fmla="*/ 1384284 w 1946001"/>
                <a:gd name="connsiteY653" fmla="*/ 414338 h 886967"/>
                <a:gd name="connsiteX654" fmla="*/ 1385520 w 1946001"/>
                <a:gd name="connsiteY654" fmla="*/ 415480 h 886967"/>
                <a:gd name="connsiteX655" fmla="*/ 1387041 w 1946001"/>
                <a:gd name="connsiteY655" fmla="*/ 413385 h 886967"/>
                <a:gd name="connsiteX656" fmla="*/ 1387041 w 1946001"/>
                <a:gd name="connsiteY656" fmla="*/ 411004 h 886967"/>
                <a:gd name="connsiteX657" fmla="*/ 1388467 w 1946001"/>
                <a:gd name="connsiteY657" fmla="*/ 409289 h 886967"/>
                <a:gd name="connsiteX658" fmla="*/ 1389703 w 1946001"/>
                <a:gd name="connsiteY658" fmla="*/ 410718 h 886967"/>
                <a:gd name="connsiteX659" fmla="*/ 1392459 w 1946001"/>
                <a:gd name="connsiteY659" fmla="*/ 410718 h 886967"/>
                <a:gd name="connsiteX660" fmla="*/ 1393885 w 1946001"/>
                <a:gd name="connsiteY660" fmla="*/ 413290 h 886967"/>
                <a:gd name="connsiteX661" fmla="*/ 1394456 w 1946001"/>
                <a:gd name="connsiteY661" fmla="*/ 415004 h 886967"/>
                <a:gd name="connsiteX662" fmla="*/ 1394456 w 1946001"/>
                <a:gd name="connsiteY662" fmla="*/ 416052 h 886967"/>
                <a:gd name="connsiteX663" fmla="*/ 1394836 w 1946001"/>
                <a:gd name="connsiteY663" fmla="*/ 416147 h 886967"/>
                <a:gd name="connsiteX664" fmla="*/ 1396167 w 1946001"/>
                <a:gd name="connsiteY664" fmla="*/ 420053 h 886967"/>
                <a:gd name="connsiteX665" fmla="*/ 1399304 w 1946001"/>
                <a:gd name="connsiteY665" fmla="*/ 424529 h 886967"/>
                <a:gd name="connsiteX666" fmla="*/ 1403201 w 1946001"/>
                <a:gd name="connsiteY666" fmla="*/ 426339 h 886967"/>
                <a:gd name="connsiteX667" fmla="*/ 1403772 w 1946001"/>
                <a:gd name="connsiteY667" fmla="*/ 428625 h 886967"/>
                <a:gd name="connsiteX668" fmla="*/ 1402916 w 1946001"/>
                <a:gd name="connsiteY668" fmla="*/ 427958 h 886967"/>
                <a:gd name="connsiteX669" fmla="*/ 1402536 w 1946001"/>
                <a:gd name="connsiteY669" fmla="*/ 429006 h 886967"/>
                <a:gd name="connsiteX670" fmla="*/ 1404342 w 1946001"/>
                <a:gd name="connsiteY670" fmla="*/ 430435 h 886967"/>
                <a:gd name="connsiteX671" fmla="*/ 1404532 w 1946001"/>
                <a:gd name="connsiteY671" fmla="*/ 429482 h 886967"/>
                <a:gd name="connsiteX672" fmla="*/ 1406909 w 1946001"/>
                <a:gd name="connsiteY672" fmla="*/ 433483 h 886967"/>
                <a:gd name="connsiteX673" fmla="*/ 1407764 w 1946001"/>
                <a:gd name="connsiteY673" fmla="*/ 439388 h 886967"/>
                <a:gd name="connsiteX674" fmla="*/ 1406148 w 1946001"/>
                <a:gd name="connsiteY674" fmla="*/ 445389 h 886967"/>
                <a:gd name="connsiteX675" fmla="*/ 1407764 w 1946001"/>
                <a:gd name="connsiteY675" fmla="*/ 444722 h 886967"/>
                <a:gd name="connsiteX676" fmla="*/ 1407764 w 1946001"/>
                <a:gd name="connsiteY676" fmla="*/ 446151 h 886967"/>
                <a:gd name="connsiteX677" fmla="*/ 1411662 w 1946001"/>
                <a:gd name="connsiteY677" fmla="*/ 446627 h 886967"/>
                <a:gd name="connsiteX678" fmla="*/ 1418316 w 1946001"/>
                <a:gd name="connsiteY678" fmla="*/ 441960 h 886967"/>
                <a:gd name="connsiteX679" fmla="*/ 1418696 w 1946001"/>
                <a:gd name="connsiteY679" fmla="*/ 438150 h 886967"/>
                <a:gd name="connsiteX680" fmla="*/ 1419647 w 1946001"/>
                <a:gd name="connsiteY680" fmla="*/ 441103 h 886967"/>
                <a:gd name="connsiteX681" fmla="*/ 1423830 w 1946001"/>
                <a:gd name="connsiteY681" fmla="*/ 442913 h 886967"/>
                <a:gd name="connsiteX682" fmla="*/ 1424305 w 1946001"/>
                <a:gd name="connsiteY682" fmla="*/ 450628 h 886967"/>
                <a:gd name="connsiteX683" fmla="*/ 1426301 w 1946001"/>
                <a:gd name="connsiteY683" fmla="*/ 457581 h 886967"/>
                <a:gd name="connsiteX684" fmla="*/ 1426967 w 1946001"/>
                <a:gd name="connsiteY684" fmla="*/ 456914 h 886967"/>
                <a:gd name="connsiteX685" fmla="*/ 1428297 w 1946001"/>
                <a:gd name="connsiteY685" fmla="*/ 461105 h 886967"/>
                <a:gd name="connsiteX686" fmla="*/ 1428678 w 1946001"/>
                <a:gd name="connsiteY686" fmla="*/ 465392 h 886967"/>
                <a:gd name="connsiteX687" fmla="*/ 1427917 w 1946001"/>
                <a:gd name="connsiteY687" fmla="*/ 466154 h 886967"/>
                <a:gd name="connsiteX688" fmla="*/ 1429533 w 1946001"/>
                <a:gd name="connsiteY688" fmla="*/ 467011 h 886967"/>
                <a:gd name="connsiteX689" fmla="*/ 1427917 w 1946001"/>
                <a:gd name="connsiteY689" fmla="*/ 474250 h 886967"/>
                <a:gd name="connsiteX690" fmla="*/ 1428868 w 1946001"/>
                <a:gd name="connsiteY690" fmla="*/ 474726 h 886967"/>
                <a:gd name="connsiteX691" fmla="*/ 1426967 w 1946001"/>
                <a:gd name="connsiteY691" fmla="*/ 480727 h 886967"/>
                <a:gd name="connsiteX692" fmla="*/ 1426967 w 1946001"/>
                <a:gd name="connsiteY692" fmla="*/ 484632 h 886967"/>
                <a:gd name="connsiteX693" fmla="*/ 1428868 w 1946001"/>
                <a:gd name="connsiteY693" fmla="*/ 484251 h 886967"/>
                <a:gd name="connsiteX694" fmla="*/ 1436663 w 1946001"/>
                <a:gd name="connsiteY694" fmla="*/ 493300 h 886967"/>
                <a:gd name="connsiteX695" fmla="*/ 1438564 w 1946001"/>
                <a:gd name="connsiteY695" fmla="*/ 503587 h 886967"/>
                <a:gd name="connsiteX696" fmla="*/ 1442462 w 1946001"/>
                <a:gd name="connsiteY696" fmla="*/ 510730 h 886967"/>
                <a:gd name="connsiteX697" fmla="*/ 1453108 w 1946001"/>
                <a:gd name="connsiteY697" fmla="*/ 517970 h 886967"/>
                <a:gd name="connsiteX698" fmla="*/ 1454725 w 1946001"/>
                <a:gd name="connsiteY698" fmla="*/ 517017 h 886967"/>
                <a:gd name="connsiteX699" fmla="*/ 1456626 w 1946001"/>
                <a:gd name="connsiteY699" fmla="*/ 517970 h 886967"/>
                <a:gd name="connsiteX700" fmla="*/ 1457291 w 1946001"/>
                <a:gd name="connsiteY700" fmla="*/ 515779 h 886967"/>
                <a:gd name="connsiteX701" fmla="*/ 1453108 w 1946001"/>
                <a:gd name="connsiteY701" fmla="*/ 509206 h 886967"/>
                <a:gd name="connsiteX702" fmla="*/ 1453108 w 1946001"/>
                <a:gd name="connsiteY702" fmla="*/ 500348 h 886967"/>
                <a:gd name="connsiteX703" fmla="*/ 1450827 w 1946001"/>
                <a:gd name="connsiteY703" fmla="*/ 497205 h 886967"/>
                <a:gd name="connsiteX704" fmla="*/ 1447595 w 1946001"/>
                <a:gd name="connsiteY704" fmla="*/ 494443 h 886967"/>
                <a:gd name="connsiteX705" fmla="*/ 1446739 w 1946001"/>
                <a:gd name="connsiteY705" fmla="*/ 494443 h 886967"/>
                <a:gd name="connsiteX706" fmla="*/ 1443412 w 1946001"/>
                <a:gd name="connsiteY706" fmla="*/ 490919 h 886967"/>
                <a:gd name="connsiteX707" fmla="*/ 1440370 w 1946001"/>
                <a:gd name="connsiteY707" fmla="*/ 490728 h 886967"/>
                <a:gd name="connsiteX708" fmla="*/ 1438374 w 1946001"/>
                <a:gd name="connsiteY708" fmla="*/ 488823 h 886967"/>
                <a:gd name="connsiteX709" fmla="*/ 1434667 w 1946001"/>
                <a:gd name="connsiteY709" fmla="*/ 479489 h 886967"/>
                <a:gd name="connsiteX710" fmla="*/ 1431815 w 1946001"/>
                <a:gd name="connsiteY710" fmla="*/ 479489 h 886967"/>
                <a:gd name="connsiteX711" fmla="*/ 1431149 w 1946001"/>
                <a:gd name="connsiteY711" fmla="*/ 474536 h 886967"/>
                <a:gd name="connsiteX712" fmla="*/ 1435047 w 1946001"/>
                <a:gd name="connsiteY712" fmla="*/ 464820 h 886967"/>
                <a:gd name="connsiteX713" fmla="*/ 1435427 w 1946001"/>
                <a:gd name="connsiteY713" fmla="*/ 458534 h 886967"/>
                <a:gd name="connsiteX714" fmla="*/ 1436378 w 1946001"/>
                <a:gd name="connsiteY714" fmla="*/ 457772 h 886967"/>
                <a:gd name="connsiteX715" fmla="*/ 1439800 w 1946001"/>
                <a:gd name="connsiteY715" fmla="*/ 458153 h 886967"/>
                <a:gd name="connsiteX716" fmla="*/ 1440275 w 1946001"/>
                <a:gd name="connsiteY716" fmla="*/ 462629 h 886967"/>
                <a:gd name="connsiteX717" fmla="*/ 1445028 w 1946001"/>
                <a:gd name="connsiteY717" fmla="*/ 462629 h 886967"/>
                <a:gd name="connsiteX718" fmla="*/ 1448831 w 1946001"/>
                <a:gd name="connsiteY718" fmla="*/ 465392 h 886967"/>
                <a:gd name="connsiteX719" fmla="*/ 1450162 w 1946001"/>
                <a:gd name="connsiteY719" fmla="*/ 467678 h 886967"/>
                <a:gd name="connsiteX720" fmla="*/ 1451492 w 1946001"/>
                <a:gd name="connsiteY720" fmla="*/ 471202 h 886967"/>
                <a:gd name="connsiteX721" fmla="*/ 1453584 w 1946001"/>
                <a:gd name="connsiteY721" fmla="*/ 470345 h 886967"/>
                <a:gd name="connsiteX722" fmla="*/ 1453584 w 1946001"/>
                <a:gd name="connsiteY722" fmla="*/ 472916 h 886967"/>
                <a:gd name="connsiteX723" fmla="*/ 1458147 w 1946001"/>
                <a:gd name="connsiteY723" fmla="*/ 473297 h 886967"/>
                <a:gd name="connsiteX724" fmla="*/ 1460903 w 1946001"/>
                <a:gd name="connsiteY724" fmla="*/ 475298 h 886967"/>
                <a:gd name="connsiteX725" fmla="*/ 1459668 w 1946001"/>
                <a:gd name="connsiteY725" fmla="*/ 478346 h 886967"/>
                <a:gd name="connsiteX726" fmla="*/ 1460048 w 1946001"/>
                <a:gd name="connsiteY726" fmla="*/ 482251 h 886967"/>
                <a:gd name="connsiteX727" fmla="*/ 1460808 w 1946001"/>
                <a:gd name="connsiteY727" fmla="*/ 482537 h 886967"/>
                <a:gd name="connsiteX728" fmla="*/ 1466322 w 1946001"/>
                <a:gd name="connsiteY728" fmla="*/ 478346 h 886967"/>
                <a:gd name="connsiteX729" fmla="*/ 1465752 w 1946001"/>
                <a:gd name="connsiteY729" fmla="*/ 475964 h 886967"/>
                <a:gd name="connsiteX730" fmla="*/ 1468033 w 1946001"/>
                <a:gd name="connsiteY730" fmla="*/ 477774 h 886967"/>
                <a:gd name="connsiteX731" fmla="*/ 1467748 w 1946001"/>
                <a:gd name="connsiteY731" fmla="*/ 475964 h 886967"/>
                <a:gd name="connsiteX732" fmla="*/ 1469554 w 1946001"/>
                <a:gd name="connsiteY732" fmla="*/ 473393 h 886967"/>
                <a:gd name="connsiteX733" fmla="*/ 1472121 w 1946001"/>
                <a:gd name="connsiteY733" fmla="*/ 473393 h 886967"/>
                <a:gd name="connsiteX734" fmla="*/ 1475543 w 1946001"/>
                <a:gd name="connsiteY734" fmla="*/ 471869 h 886967"/>
                <a:gd name="connsiteX735" fmla="*/ 1480676 w 1946001"/>
                <a:gd name="connsiteY735" fmla="*/ 469011 h 886967"/>
                <a:gd name="connsiteX736" fmla="*/ 1481437 w 1946001"/>
                <a:gd name="connsiteY736" fmla="*/ 467106 h 886967"/>
                <a:gd name="connsiteX737" fmla="*/ 1481437 w 1946001"/>
                <a:gd name="connsiteY737" fmla="*/ 463391 h 886967"/>
                <a:gd name="connsiteX738" fmla="*/ 1482482 w 1946001"/>
                <a:gd name="connsiteY738" fmla="*/ 461581 h 886967"/>
                <a:gd name="connsiteX739" fmla="*/ 1479821 w 1946001"/>
                <a:gd name="connsiteY739" fmla="*/ 448628 h 886967"/>
                <a:gd name="connsiteX740" fmla="*/ 1477539 w 1946001"/>
                <a:gd name="connsiteY740" fmla="*/ 446818 h 886967"/>
                <a:gd name="connsiteX741" fmla="*/ 1476874 w 1946001"/>
                <a:gd name="connsiteY741" fmla="*/ 444532 h 886967"/>
                <a:gd name="connsiteX742" fmla="*/ 1474022 w 1946001"/>
                <a:gd name="connsiteY742" fmla="*/ 443675 h 886967"/>
                <a:gd name="connsiteX743" fmla="*/ 1470695 w 1946001"/>
                <a:gd name="connsiteY743" fmla="*/ 440055 h 886967"/>
                <a:gd name="connsiteX744" fmla="*/ 1467748 w 1946001"/>
                <a:gd name="connsiteY744" fmla="*/ 436817 h 886967"/>
                <a:gd name="connsiteX745" fmla="*/ 1467178 w 1946001"/>
                <a:gd name="connsiteY745" fmla="*/ 434721 h 886967"/>
                <a:gd name="connsiteX746" fmla="*/ 1464231 w 1946001"/>
                <a:gd name="connsiteY746" fmla="*/ 432054 h 886967"/>
                <a:gd name="connsiteX747" fmla="*/ 1463850 w 1946001"/>
                <a:gd name="connsiteY747" fmla="*/ 429578 h 886967"/>
                <a:gd name="connsiteX748" fmla="*/ 1465466 w 1946001"/>
                <a:gd name="connsiteY748" fmla="*/ 425196 h 886967"/>
                <a:gd name="connsiteX749" fmla="*/ 1468699 w 1946001"/>
                <a:gd name="connsiteY749" fmla="*/ 421386 h 886967"/>
                <a:gd name="connsiteX750" fmla="*/ 1472596 w 1946001"/>
                <a:gd name="connsiteY750" fmla="*/ 417957 h 886967"/>
                <a:gd name="connsiteX751" fmla="*/ 1475448 w 1946001"/>
                <a:gd name="connsiteY751" fmla="*/ 417100 h 886967"/>
                <a:gd name="connsiteX752" fmla="*/ 1476779 w 1946001"/>
                <a:gd name="connsiteY752" fmla="*/ 416147 h 886967"/>
                <a:gd name="connsiteX753" fmla="*/ 1477064 w 1946001"/>
                <a:gd name="connsiteY753" fmla="*/ 417100 h 886967"/>
                <a:gd name="connsiteX754" fmla="*/ 1478680 w 1946001"/>
                <a:gd name="connsiteY754" fmla="*/ 415480 h 886967"/>
                <a:gd name="connsiteX755" fmla="*/ 1481627 w 1946001"/>
                <a:gd name="connsiteY755" fmla="*/ 417386 h 886967"/>
                <a:gd name="connsiteX756" fmla="*/ 1484098 w 1946001"/>
                <a:gd name="connsiteY756" fmla="*/ 416433 h 886967"/>
                <a:gd name="connsiteX757" fmla="*/ 1484098 w 1946001"/>
                <a:gd name="connsiteY757" fmla="*/ 419862 h 886967"/>
                <a:gd name="connsiteX758" fmla="*/ 1486475 w 1946001"/>
                <a:gd name="connsiteY758" fmla="*/ 423386 h 886967"/>
                <a:gd name="connsiteX759" fmla="*/ 1488091 w 1946001"/>
                <a:gd name="connsiteY759" fmla="*/ 422624 h 886967"/>
                <a:gd name="connsiteX760" fmla="*/ 1486760 w 1946001"/>
                <a:gd name="connsiteY760" fmla="*/ 419862 h 886967"/>
                <a:gd name="connsiteX761" fmla="*/ 1488091 w 1946001"/>
                <a:gd name="connsiteY761" fmla="*/ 417386 h 886967"/>
                <a:gd name="connsiteX762" fmla="*/ 1500544 w 1946001"/>
                <a:gd name="connsiteY762" fmla="*/ 414623 h 886967"/>
                <a:gd name="connsiteX763" fmla="*/ 1501400 w 1946001"/>
                <a:gd name="connsiteY763" fmla="*/ 410813 h 886967"/>
                <a:gd name="connsiteX764" fmla="*/ 1503681 w 1946001"/>
                <a:gd name="connsiteY764" fmla="*/ 412718 h 886967"/>
                <a:gd name="connsiteX765" fmla="*/ 1503681 w 1946001"/>
                <a:gd name="connsiteY765" fmla="*/ 409575 h 886967"/>
                <a:gd name="connsiteX766" fmla="*/ 1506153 w 1946001"/>
                <a:gd name="connsiteY766" fmla="*/ 412432 h 886967"/>
                <a:gd name="connsiteX767" fmla="*/ 1507579 w 1946001"/>
                <a:gd name="connsiteY767" fmla="*/ 412242 h 886967"/>
                <a:gd name="connsiteX768" fmla="*/ 1507579 w 1946001"/>
                <a:gd name="connsiteY768" fmla="*/ 411194 h 886967"/>
                <a:gd name="connsiteX769" fmla="*/ 1507579 w 1946001"/>
                <a:gd name="connsiteY769" fmla="*/ 411194 h 886967"/>
                <a:gd name="connsiteX770" fmla="*/ 1508719 w 1946001"/>
                <a:gd name="connsiteY770" fmla="*/ 411861 h 886967"/>
                <a:gd name="connsiteX771" fmla="*/ 1509290 w 1946001"/>
                <a:gd name="connsiteY771" fmla="*/ 411194 h 886967"/>
                <a:gd name="connsiteX772" fmla="*/ 1509860 w 1946001"/>
                <a:gd name="connsiteY772" fmla="*/ 410337 h 886967"/>
                <a:gd name="connsiteX773" fmla="*/ 1510335 w 1946001"/>
                <a:gd name="connsiteY773" fmla="*/ 410909 h 886967"/>
                <a:gd name="connsiteX774" fmla="*/ 1512142 w 1946001"/>
                <a:gd name="connsiteY774" fmla="*/ 409670 h 886967"/>
                <a:gd name="connsiteX775" fmla="*/ 1513377 w 1946001"/>
                <a:gd name="connsiteY775" fmla="*/ 410718 h 886967"/>
                <a:gd name="connsiteX776" fmla="*/ 1518130 w 1946001"/>
                <a:gd name="connsiteY776" fmla="*/ 409194 h 886967"/>
                <a:gd name="connsiteX777" fmla="*/ 1518796 w 1946001"/>
                <a:gd name="connsiteY777" fmla="*/ 408432 h 886967"/>
                <a:gd name="connsiteX778" fmla="*/ 1520792 w 1946001"/>
                <a:gd name="connsiteY778" fmla="*/ 443294 h 886967"/>
                <a:gd name="connsiteX779" fmla="*/ 1514993 w 1946001"/>
                <a:gd name="connsiteY779" fmla="*/ 505016 h 886967"/>
                <a:gd name="connsiteX780" fmla="*/ 1512997 w 1946001"/>
                <a:gd name="connsiteY780" fmla="*/ 506254 h 886967"/>
                <a:gd name="connsiteX781" fmla="*/ 605256 w 1946001"/>
                <a:gd name="connsiteY781" fmla="*/ 813054 h 886967"/>
                <a:gd name="connsiteX782" fmla="*/ 606016 w 1946001"/>
                <a:gd name="connsiteY782" fmla="*/ 810863 h 886967"/>
                <a:gd name="connsiteX783" fmla="*/ 609153 w 1946001"/>
                <a:gd name="connsiteY783" fmla="*/ 808482 h 886967"/>
                <a:gd name="connsiteX784" fmla="*/ 605256 w 1946001"/>
                <a:gd name="connsiteY784" fmla="*/ 806291 h 886967"/>
                <a:gd name="connsiteX785" fmla="*/ 607347 w 1946001"/>
                <a:gd name="connsiteY785" fmla="*/ 804482 h 886967"/>
                <a:gd name="connsiteX786" fmla="*/ 609344 w 1946001"/>
                <a:gd name="connsiteY786" fmla="*/ 806482 h 886967"/>
                <a:gd name="connsiteX787" fmla="*/ 612005 w 1946001"/>
                <a:gd name="connsiteY787" fmla="*/ 806101 h 886967"/>
                <a:gd name="connsiteX788" fmla="*/ 612481 w 1946001"/>
                <a:gd name="connsiteY788" fmla="*/ 804005 h 886967"/>
                <a:gd name="connsiteX789" fmla="*/ 611910 w 1946001"/>
                <a:gd name="connsiteY789" fmla="*/ 801434 h 886967"/>
                <a:gd name="connsiteX790" fmla="*/ 611055 w 1946001"/>
                <a:gd name="connsiteY790" fmla="*/ 800005 h 886967"/>
                <a:gd name="connsiteX791" fmla="*/ 608393 w 1946001"/>
                <a:gd name="connsiteY791" fmla="*/ 801624 h 886967"/>
                <a:gd name="connsiteX792" fmla="*/ 609724 w 1946001"/>
                <a:gd name="connsiteY792" fmla="*/ 803053 h 886967"/>
                <a:gd name="connsiteX793" fmla="*/ 607632 w 1946001"/>
                <a:gd name="connsiteY793" fmla="*/ 803624 h 886967"/>
                <a:gd name="connsiteX794" fmla="*/ 604686 w 1946001"/>
                <a:gd name="connsiteY794" fmla="*/ 801053 h 886967"/>
                <a:gd name="connsiteX795" fmla="*/ 602689 w 1946001"/>
                <a:gd name="connsiteY795" fmla="*/ 791528 h 886967"/>
                <a:gd name="connsiteX796" fmla="*/ 604020 w 1946001"/>
                <a:gd name="connsiteY796" fmla="*/ 789908 h 886967"/>
                <a:gd name="connsiteX797" fmla="*/ 610294 w 1946001"/>
                <a:gd name="connsiteY797" fmla="*/ 792766 h 886967"/>
                <a:gd name="connsiteX798" fmla="*/ 613907 w 1946001"/>
                <a:gd name="connsiteY798" fmla="*/ 792194 h 886967"/>
                <a:gd name="connsiteX799" fmla="*/ 616853 w 1946001"/>
                <a:gd name="connsiteY799" fmla="*/ 790194 h 886967"/>
                <a:gd name="connsiteX800" fmla="*/ 617614 w 1946001"/>
                <a:gd name="connsiteY800" fmla="*/ 788194 h 886967"/>
                <a:gd name="connsiteX801" fmla="*/ 616853 w 1946001"/>
                <a:gd name="connsiteY801" fmla="*/ 783050 h 886967"/>
                <a:gd name="connsiteX802" fmla="*/ 617994 w 1946001"/>
                <a:gd name="connsiteY802" fmla="*/ 778288 h 886967"/>
                <a:gd name="connsiteX803" fmla="*/ 781215 w 1946001"/>
                <a:gd name="connsiteY803" fmla="*/ 852297 h 886967"/>
                <a:gd name="connsiteX804" fmla="*/ 605256 w 1946001"/>
                <a:gd name="connsiteY804" fmla="*/ 813054 h 886967"/>
                <a:gd name="connsiteX805" fmla="*/ 599552 w 1946001"/>
                <a:gd name="connsiteY805" fmla="*/ 119729 h 886967"/>
                <a:gd name="connsiteX806" fmla="*/ 604590 w 1946001"/>
                <a:gd name="connsiteY806" fmla="*/ 117634 h 886967"/>
                <a:gd name="connsiteX807" fmla="*/ 602594 w 1946001"/>
                <a:gd name="connsiteY807" fmla="*/ 118967 h 886967"/>
                <a:gd name="connsiteX808" fmla="*/ 599552 w 1946001"/>
                <a:gd name="connsiteY808" fmla="*/ 119729 h 886967"/>
                <a:gd name="connsiteX809" fmla="*/ 602404 w 1946001"/>
                <a:gd name="connsiteY809" fmla="*/ 130207 h 886967"/>
                <a:gd name="connsiteX810" fmla="*/ 614287 w 1946001"/>
                <a:gd name="connsiteY810" fmla="*/ 130302 h 886967"/>
                <a:gd name="connsiteX811" fmla="*/ 619135 w 1946001"/>
                <a:gd name="connsiteY811" fmla="*/ 132302 h 886967"/>
                <a:gd name="connsiteX812" fmla="*/ 620466 w 1946001"/>
                <a:gd name="connsiteY812" fmla="*/ 130874 h 886967"/>
                <a:gd name="connsiteX813" fmla="*/ 622652 w 1946001"/>
                <a:gd name="connsiteY813" fmla="*/ 132779 h 886967"/>
                <a:gd name="connsiteX814" fmla="*/ 623603 w 1946001"/>
                <a:gd name="connsiteY814" fmla="*/ 132779 h 886967"/>
                <a:gd name="connsiteX815" fmla="*/ 623032 w 1946001"/>
                <a:gd name="connsiteY815" fmla="*/ 132017 h 886967"/>
                <a:gd name="connsiteX816" fmla="*/ 620466 w 1946001"/>
                <a:gd name="connsiteY816" fmla="*/ 128873 h 886967"/>
                <a:gd name="connsiteX817" fmla="*/ 627595 w 1946001"/>
                <a:gd name="connsiteY817" fmla="*/ 130588 h 886967"/>
                <a:gd name="connsiteX818" fmla="*/ 628451 w 1946001"/>
                <a:gd name="connsiteY818" fmla="*/ 132017 h 886967"/>
                <a:gd name="connsiteX819" fmla="*/ 632158 w 1946001"/>
                <a:gd name="connsiteY819" fmla="*/ 131350 h 886967"/>
                <a:gd name="connsiteX820" fmla="*/ 632634 w 1946001"/>
                <a:gd name="connsiteY820" fmla="*/ 130778 h 886967"/>
                <a:gd name="connsiteX821" fmla="*/ 631017 w 1946001"/>
                <a:gd name="connsiteY821" fmla="*/ 126778 h 886967"/>
                <a:gd name="connsiteX822" fmla="*/ 629401 w 1946001"/>
                <a:gd name="connsiteY822" fmla="*/ 126492 h 886967"/>
                <a:gd name="connsiteX823" fmla="*/ 632348 w 1946001"/>
                <a:gd name="connsiteY823" fmla="*/ 126301 h 886967"/>
                <a:gd name="connsiteX824" fmla="*/ 634725 w 1946001"/>
                <a:gd name="connsiteY824" fmla="*/ 128492 h 886967"/>
                <a:gd name="connsiteX825" fmla="*/ 637101 w 1946001"/>
                <a:gd name="connsiteY825" fmla="*/ 128016 h 886967"/>
                <a:gd name="connsiteX826" fmla="*/ 637292 w 1946001"/>
                <a:gd name="connsiteY826" fmla="*/ 132017 h 886967"/>
                <a:gd name="connsiteX827" fmla="*/ 640334 w 1946001"/>
                <a:gd name="connsiteY827" fmla="*/ 132017 h 886967"/>
                <a:gd name="connsiteX828" fmla="*/ 640429 w 1946001"/>
                <a:gd name="connsiteY828" fmla="*/ 133350 h 886967"/>
                <a:gd name="connsiteX829" fmla="*/ 639668 w 1946001"/>
                <a:gd name="connsiteY829" fmla="*/ 134017 h 886967"/>
                <a:gd name="connsiteX830" fmla="*/ 645087 w 1946001"/>
                <a:gd name="connsiteY830" fmla="*/ 137446 h 886967"/>
                <a:gd name="connsiteX831" fmla="*/ 645372 w 1946001"/>
                <a:gd name="connsiteY831" fmla="*/ 139065 h 886967"/>
                <a:gd name="connsiteX832" fmla="*/ 644041 w 1946001"/>
                <a:gd name="connsiteY832" fmla="*/ 140208 h 886967"/>
                <a:gd name="connsiteX833" fmla="*/ 641379 w 1946001"/>
                <a:gd name="connsiteY833" fmla="*/ 139732 h 886967"/>
                <a:gd name="connsiteX834" fmla="*/ 641664 w 1946001"/>
                <a:gd name="connsiteY834" fmla="*/ 143637 h 886967"/>
                <a:gd name="connsiteX835" fmla="*/ 645942 w 1946001"/>
                <a:gd name="connsiteY835" fmla="*/ 140875 h 886967"/>
                <a:gd name="connsiteX836" fmla="*/ 648604 w 1946001"/>
                <a:gd name="connsiteY836" fmla="*/ 140589 h 886967"/>
                <a:gd name="connsiteX837" fmla="*/ 648604 w 1946001"/>
                <a:gd name="connsiteY837" fmla="*/ 141923 h 886967"/>
                <a:gd name="connsiteX838" fmla="*/ 651456 w 1946001"/>
                <a:gd name="connsiteY838" fmla="*/ 144875 h 886967"/>
                <a:gd name="connsiteX839" fmla="*/ 651456 w 1946001"/>
                <a:gd name="connsiteY839" fmla="*/ 142970 h 886967"/>
                <a:gd name="connsiteX840" fmla="*/ 653072 w 1946001"/>
                <a:gd name="connsiteY840" fmla="*/ 143351 h 886967"/>
                <a:gd name="connsiteX841" fmla="*/ 653357 w 1946001"/>
                <a:gd name="connsiteY841" fmla="*/ 146685 h 886967"/>
                <a:gd name="connsiteX842" fmla="*/ 656779 w 1946001"/>
                <a:gd name="connsiteY842" fmla="*/ 148399 h 886967"/>
                <a:gd name="connsiteX843" fmla="*/ 659726 w 1946001"/>
                <a:gd name="connsiteY843" fmla="*/ 156400 h 886967"/>
                <a:gd name="connsiteX844" fmla="*/ 657064 w 1946001"/>
                <a:gd name="connsiteY844" fmla="*/ 159258 h 886967"/>
                <a:gd name="connsiteX845" fmla="*/ 656589 w 1946001"/>
                <a:gd name="connsiteY845" fmla="*/ 161449 h 886967"/>
                <a:gd name="connsiteX846" fmla="*/ 650505 w 1946001"/>
                <a:gd name="connsiteY846" fmla="*/ 166402 h 886967"/>
                <a:gd name="connsiteX847" fmla="*/ 654117 w 1946001"/>
                <a:gd name="connsiteY847" fmla="*/ 171069 h 886967"/>
                <a:gd name="connsiteX848" fmla="*/ 654117 w 1946001"/>
                <a:gd name="connsiteY848" fmla="*/ 172593 h 886967"/>
                <a:gd name="connsiteX849" fmla="*/ 651456 w 1946001"/>
                <a:gd name="connsiteY849" fmla="*/ 171641 h 886967"/>
                <a:gd name="connsiteX850" fmla="*/ 646703 w 1946001"/>
                <a:gd name="connsiteY850" fmla="*/ 174117 h 886967"/>
                <a:gd name="connsiteX851" fmla="*/ 638242 w 1946001"/>
                <a:gd name="connsiteY851" fmla="*/ 172498 h 886967"/>
                <a:gd name="connsiteX852" fmla="*/ 638718 w 1946001"/>
                <a:gd name="connsiteY852" fmla="*/ 173260 h 886967"/>
                <a:gd name="connsiteX853" fmla="*/ 638052 w 1946001"/>
                <a:gd name="connsiteY853" fmla="*/ 173260 h 886967"/>
                <a:gd name="connsiteX854" fmla="*/ 638242 w 1946001"/>
                <a:gd name="connsiteY854" fmla="*/ 174784 h 886967"/>
                <a:gd name="connsiteX855" fmla="*/ 635866 w 1946001"/>
                <a:gd name="connsiteY855" fmla="*/ 176022 h 886967"/>
                <a:gd name="connsiteX856" fmla="*/ 635010 w 1946001"/>
                <a:gd name="connsiteY856" fmla="*/ 178975 h 886967"/>
                <a:gd name="connsiteX857" fmla="*/ 636626 w 1946001"/>
                <a:gd name="connsiteY857" fmla="*/ 181166 h 886967"/>
                <a:gd name="connsiteX858" fmla="*/ 640809 w 1946001"/>
                <a:gd name="connsiteY858" fmla="*/ 182404 h 886967"/>
                <a:gd name="connsiteX859" fmla="*/ 644516 w 1946001"/>
                <a:gd name="connsiteY859" fmla="*/ 181166 h 886967"/>
                <a:gd name="connsiteX860" fmla="*/ 644326 w 1946001"/>
                <a:gd name="connsiteY860" fmla="*/ 179927 h 886967"/>
                <a:gd name="connsiteX861" fmla="*/ 645087 w 1946001"/>
                <a:gd name="connsiteY861" fmla="*/ 179451 h 886967"/>
                <a:gd name="connsiteX862" fmla="*/ 649555 w 1946001"/>
                <a:gd name="connsiteY862" fmla="*/ 181070 h 886967"/>
                <a:gd name="connsiteX863" fmla="*/ 650030 w 1946001"/>
                <a:gd name="connsiteY863" fmla="*/ 180308 h 886967"/>
                <a:gd name="connsiteX864" fmla="*/ 648319 w 1946001"/>
                <a:gd name="connsiteY864" fmla="*/ 177832 h 886967"/>
                <a:gd name="connsiteX865" fmla="*/ 649650 w 1946001"/>
                <a:gd name="connsiteY865" fmla="*/ 177165 h 886967"/>
                <a:gd name="connsiteX866" fmla="*/ 649935 w 1946001"/>
                <a:gd name="connsiteY866" fmla="*/ 178784 h 886967"/>
                <a:gd name="connsiteX867" fmla="*/ 654403 w 1946001"/>
                <a:gd name="connsiteY867" fmla="*/ 179451 h 886967"/>
                <a:gd name="connsiteX868" fmla="*/ 656874 w 1946001"/>
                <a:gd name="connsiteY868" fmla="*/ 184499 h 886967"/>
                <a:gd name="connsiteX869" fmla="*/ 663624 w 1946001"/>
                <a:gd name="connsiteY869" fmla="*/ 187452 h 886967"/>
                <a:gd name="connsiteX870" fmla="*/ 661247 w 1946001"/>
                <a:gd name="connsiteY870" fmla="*/ 188786 h 886967"/>
                <a:gd name="connsiteX871" fmla="*/ 660487 w 1946001"/>
                <a:gd name="connsiteY871" fmla="*/ 187833 h 886967"/>
                <a:gd name="connsiteX872" fmla="*/ 663909 w 1946001"/>
                <a:gd name="connsiteY872" fmla="*/ 192119 h 886967"/>
                <a:gd name="connsiteX873" fmla="*/ 667806 w 1946001"/>
                <a:gd name="connsiteY873" fmla="*/ 193739 h 886967"/>
                <a:gd name="connsiteX874" fmla="*/ 669422 w 1946001"/>
                <a:gd name="connsiteY874" fmla="*/ 192786 h 886967"/>
                <a:gd name="connsiteX875" fmla="*/ 670088 w 1946001"/>
                <a:gd name="connsiteY875" fmla="*/ 194120 h 886967"/>
                <a:gd name="connsiteX876" fmla="*/ 671704 w 1946001"/>
                <a:gd name="connsiteY876" fmla="*/ 193643 h 886967"/>
                <a:gd name="connsiteX877" fmla="*/ 673035 w 1946001"/>
                <a:gd name="connsiteY877" fmla="*/ 196596 h 886967"/>
                <a:gd name="connsiteX878" fmla="*/ 674175 w 1946001"/>
                <a:gd name="connsiteY878" fmla="*/ 196120 h 886967"/>
                <a:gd name="connsiteX879" fmla="*/ 675316 w 1946001"/>
                <a:gd name="connsiteY879" fmla="*/ 197739 h 886967"/>
                <a:gd name="connsiteX880" fmla="*/ 680259 w 1946001"/>
                <a:gd name="connsiteY880" fmla="*/ 199454 h 886967"/>
                <a:gd name="connsiteX881" fmla="*/ 682541 w 1946001"/>
                <a:gd name="connsiteY881" fmla="*/ 198787 h 886967"/>
                <a:gd name="connsiteX882" fmla="*/ 684347 w 1946001"/>
                <a:gd name="connsiteY882" fmla="*/ 200882 h 886967"/>
                <a:gd name="connsiteX883" fmla="*/ 685868 w 1946001"/>
                <a:gd name="connsiteY883" fmla="*/ 200692 h 886967"/>
                <a:gd name="connsiteX884" fmla="*/ 685298 w 1946001"/>
                <a:gd name="connsiteY884" fmla="*/ 197358 h 886967"/>
                <a:gd name="connsiteX885" fmla="*/ 678929 w 1946001"/>
                <a:gd name="connsiteY885" fmla="*/ 192215 h 886967"/>
                <a:gd name="connsiteX886" fmla="*/ 674746 w 1946001"/>
                <a:gd name="connsiteY886" fmla="*/ 187928 h 886967"/>
                <a:gd name="connsiteX887" fmla="*/ 673605 w 1946001"/>
                <a:gd name="connsiteY887" fmla="*/ 186595 h 886967"/>
                <a:gd name="connsiteX888" fmla="*/ 674746 w 1946001"/>
                <a:gd name="connsiteY888" fmla="*/ 186119 h 886967"/>
                <a:gd name="connsiteX889" fmla="*/ 677312 w 1946001"/>
                <a:gd name="connsiteY889" fmla="*/ 188690 h 886967"/>
                <a:gd name="connsiteX890" fmla="*/ 678929 w 1946001"/>
                <a:gd name="connsiteY890" fmla="*/ 187833 h 886967"/>
                <a:gd name="connsiteX891" fmla="*/ 683111 w 1946001"/>
                <a:gd name="connsiteY891" fmla="*/ 192024 h 886967"/>
                <a:gd name="connsiteX892" fmla="*/ 688054 w 1946001"/>
                <a:gd name="connsiteY892" fmla="*/ 192310 h 886967"/>
                <a:gd name="connsiteX893" fmla="*/ 690621 w 1946001"/>
                <a:gd name="connsiteY893" fmla="*/ 195739 h 886967"/>
                <a:gd name="connsiteX894" fmla="*/ 691191 w 1946001"/>
                <a:gd name="connsiteY894" fmla="*/ 195453 h 886967"/>
                <a:gd name="connsiteX895" fmla="*/ 690241 w 1946001"/>
                <a:gd name="connsiteY895" fmla="*/ 193072 h 886967"/>
                <a:gd name="connsiteX896" fmla="*/ 692332 w 1946001"/>
                <a:gd name="connsiteY896" fmla="*/ 193453 h 886967"/>
                <a:gd name="connsiteX897" fmla="*/ 691857 w 1946001"/>
                <a:gd name="connsiteY897" fmla="*/ 192024 h 886967"/>
                <a:gd name="connsiteX898" fmla="*/ 690336 w 1946001"/>
                <a:gd name="connsiteY898" fmla="*/ 190119 h 886967"/>
                <a:gd name="connsiteX899" fmla="*/ 690336 w 1946001"/>
                <a:gd name="connsiteY899" fmla="*/ 188690 h 886967"/>
                <a:gd name="connsiteX900" fmla="*/ 691952 w 1946001"/>
                <a:gd name="connsiteY900" fmla="*/ 189929 h 886967"/>
                <a:gd name="connsiteX901" fmla="*/ 692522 w 1946001"/>
                <a:gd name="connsiteY901" fmla="*/ 186595 h 886967"/>
                <a:gd name="connsiteX902" fmla="*/ 691857 w 1946001"/>
                <a:gd name="connsiteY902" fmla="*/ 184118 h 886967"/>
                <a:gd name="connsiteX903" fmla="*/ 689290 w 1946001"/>
                <a:gd name="connsiteY903" fmla="*/ 183261 h 886967"/>
                <a:gd name="connsiteX904" fmla="*/ 690241 w 1946001"/>
                <a:gd name="connsiteY904" fmla="*/ 179832 h 886967"/>
                <a:gd name="connsiteX905" fmla="*/ 688530 w 1946001"/>
                <a:gd name="connsiteY905" fmla="*/ 178594 h 886967"/>
                <a:gd name="connsiteX906" fmla="*/ 687579 w 1946001"/>
                <a:gd name="connsiteY906" fmla="*/ 179546 h 886967"/>
                <a:gd name="connsiteX907" fmla="*/ 687389 w 1946001"/>
                <a:gd name="connsiteY907" fmla="*/ 177641 h 886967"/>
                <a:gd name="connsiteX908" fmla="*/ 684632 w 1946001"/>
                <a:gd name="connsiteY908" fmla="*/ 177927 h 886967"/>
                <a:gd name="connsiteX909" fmla="*/ 685393 w 1946001"/>
                <a:gd name="connsiteY909" fmla="*/ 176879 h 886967"/>
                <a:gd name="connsiteX910" fmla="*/ 683396 w 1946001"/>
                <a:gd name="connsiteY910" fmla="*/ 176879 h 886967"/>
                <a:gd name="connsiteX911" fmla="*/ 683206 w 1946001"/>
                <a:gd name="connsiteY911" fmla="*/ 177927 h 886967"/>
                <a:gd name="connsiteX912" fmla="*/ 681780 w 1946001"/>
                <a:gd name="connsiteY912" fmla="*/ 174689 h 886967"/>
                <a:gd name="connsiteX913" fmla="*/ 680640 w 1946001"/>
                <a:gd name="connsiteY913" fmla="*/ 174498 h 886967"/>
                <a:gd name="connsiteX914" fmla="*/ 680640 w 1946001"/>
                <a:gd name="connsiteY914" fmla="*/ 171164 h 886967"/>
                <a:gd name="connsiteX915" fmla="*/ 677788 w 1946001"/>
                <a:gd name="connsiteY915" fmla="*/ 171164 h 886967"/>
                <a:gd name="connsiteX916" fmla="*/ 677978 w 1946001"/>
                <a:gd name="connsiteY916" fmla="*/ 168974 h 886967"/>
                <a:gd name="connsiteX917" fmla="*/ 681210 w 1946001"/>
                <a:gd name="connsiteY917" fmla="*/ 168211 h 886967"/>
                <a:gd name="connsiteX918" fmla="*/ 677027 w 1946001"/>
                <a:gd name="connsiteY918" fmla="*/ 164497 h 886967"/>
                <a:gd name="connsiteX919" fmla="*/ 678548 w 1946001"/>
                <a:gd name="connsiteY919" fmla="*/ 163925 h 886967"/>
                <a:gd name="connsiteX920" fmla="*/ 680925 w 1946001"/>
                <a:gd name="connsiteY920" fmla="*/ 165449 h 886967"/>
                <a:gd name="connsiteX921" fmla="*/ 679784 w 1946001"/>
                <a:gd name="connsiteY921" fmla="*/ 163449 h 886967"/>
                <a:gd name="connsiteX922" fmla="*/ 682161 w 1946001"/>
                <a:gd name="connsiteY922" fmla="*/ 163449 h 886967"/>
                <a:gd name="connsiteX923" fmla="*/ 681970 w 1946001"/>
                <a:gd name="connsiteY923" fmla="*/ 165164 h 886967"/>
                <a:gd name="connsiteX924" fmla="*/ 686153 w 1946001"/>
                <a:gd name="connsiteY924" fmla="*/ 167259 h 886967"/>
                <a:gd name="connsiteX925" fmla="*/ 686343 w 1946001"/>
                <a:gd name="connsiteY925" fmla="*/ 168307 h 886967"/>
                <a:gd name="connsiteX926" fmla="*/ 688530 w 1946001"/>
                <a:gd name="connsiteY926" fmla="*/ 168116 h 886967"/>
                <a:gd name="connsiteX927" fmla="*/ 688530 w 1946001"/>
                <a:gd name="connsiteY927" fmla="*/ 170783 h 886967"/>
                <a:gd name="connsiteX928" fmla="*/ 690336 w 1946001"/>
                <a:gd name="connsiteY928" fmla="*/ 173069 h 886967"/>
                <a:gd name="connsiteX929" fmla="*/ 691572 w 1946001"/>
                <a:gd name="connsiteY929" fmla="*/ 172403 h 886967"/>
                <a:gd name="connsiteX930" fmla="*/ 691191 w 1946001"/>
                <a:gd name="connsiteY930" fmla="*/ 174022 h 886967"/>
                <a:gd name="connsiteX931" fmla="*/ 691857 w 1946001"/>
                <a:gd name="connsiteY931" fmla="*/ 174974 h 886967"/>
                <a:gd name="connsiteX932" fmla="*/ 693283 w 1946001"/>
                <a:gd name="connsiteY932" fmla="*/ 174593 h 886967"/>
                <a:gd name="connsiteX933" fmla="*/ 695849 w 1946001"/>
                <a:gd name="connsiteY933" fmla="*/ 177165 h 886967"/>
                <a:gd name="connsiteX934" fmla="*/ 697560 w 1946001"/>
                <a:gd name="connsiteY934" fmla="*/ 173927 h 886967"/>
                <a:gd name="connsiteX935" fmla="*/ 696800 w 1946001"/>
                <a:gd name="connsiteY935" fmla="*/ 170212 h 886967"/>
                <a:gd name="connsiteX936" fmla="*/ 699747 w 1946001"/>
                <a:gd name="connsiteY936" fmla="*/ 171641 h 886967"/>
                <a:gd name="connsiteX937" fmla="*/ 700983 w 1946001"/>
                <a:gd name="connsiteY937" fmla="*/ 168307 h 886967"/>
                <a:gd name="connsiteX938" fmla="*/ 702314 w 1946001"/>
                <a:gd name="connsiteY938" fmla="*/ 167926 h 886967"/>
                <a:gd name="connsiteX939" fmla="*/ 700222 w 1946001"/>
                <a:gd name="connsiteY939" fmla="*/ 167449 h 886967"/>
                <a:gd name="connsiteX940" fmla="*/ 701268 w 1946001"/>
                <a:gd name="connsiteY940" fmla="*/ 165735 h 886967"/>
                <a:gd name="connsiteX941" fmla="*/ 700222 w 1946001"/>
                <a:gd name="connsiteY941" fmla="*/ 165449 h 886967"/>
                <a:gd name="connsiteX942" fmla="*/ 703835 w 1946001"/>
                <a:gd name="connsiteY942" fmla="*/ 165925 h 886967"/>
                <a:gd name="connsiteX943" fmla="*/ 704405 w 1946001"/>
                <a:gd name="connsiteY943" fmla="*/ 165449 h 886967"/>
                <a:gd name="connsiteX944" fmla="*/ 703549 w 1946001"/>
                <a:gd name="connsiteY944" fmla="*/ 164592 h 886967"/>
                <a:gd name="connsiteX945" fmla="*/ 705165 w 1946001"/>
                <a:gd name="connsiteY945" fmla="*/ 162782 h 886967"/>
                <a:gd name="connsiteX946" fmla="*/ 701743 w 1946001"/>
                <a:gd name="connsiteY946" fmla="*/ 159544 h 886967"/>
                <a:gd name="connsiteX947" fmla="*/ 696990 w 1946001"/>
                <a:gd name="connsiteY947" fmla="*/ 160401 h 886967"/>
                <a:gd name="connsiteX948" fmla="*/ 698321 w 1946001"/>
                <a:gd name="connsiteY948" fmla="*/ 156686 h 886967"/>
                <a:gd name="connsiteX949" fmla="*/ 693568 w 1946001"/>
                <a:gd name="connsiteY949" fmla="*/ 157353 h 886967"/>
                <a:gd name="connsiteX950" fmla="*/ 694614 w 1946001"/>
                <a:gd name="connsiteY950" fmla="*/ 155448 h 886967"/>
                <a:gd name="connsiteX951" fmla="*/ 692332 w 1946001"/>
                <a:gd name="connsiteY951" fmla="*/ 152019 h 886967"/>
                <a:gd name="connsiteX952" fmla="*/ 689861 w 1946001"/>
                <a:gd name="connsiteY952" fmla="*/ 151733 h 886967"/>
                <a:gd name="connsiteX953" fmla="*/ 690336 w 1946001"/>
                <a:gd name="connsiteY953" fmla="*/ 149638 h 886967"/>
                <a:gd name="connsiteX954" fmla="*/ 686343 w 1946001"/>
                <a:gd name="connsiteY954" fmla="*/ 151352 h 886967"/>
                <a:gd name="connsiteX955" fmla="*/ 685203 w 1946001"/>
                <a:gd name="connsiteY955" fmla="*/ 150114 h 886967"/>
                <a:gd name="connsiteX956" fmla="*/ 685963 w 1946001"/>
                <a:gd name="connsiteY956" fmla="*/ 148971 h 886967"/>
                <a:gd name="connsiteX957" fmla="*/ 685393 w 1946001"/>
                <a:gd name="connsiteY957" fmla="*/ 148114 h 886967"/>
                <a:gd name="connsiteX958" fmla="*/ 682446 w 1946001"/>
                <a:gd name="connsiteY958" fmla="*/ 148114 h 886967"/>
                <a:gd name="connsiteX959" fmla="*/ 683396 w 1946001"/>
                <a:gd name="connsiteY959" fmla="*/ 146590 h 886967"/>
                <a:gd name="connsiteX960" fmla="*/ 676457 w 1946001"/>
                <a:gd name="connsiteY960" fmla="*/ 144304 h 886967"/>
                <a:gd name="connsiteX961" fmla="*/ 679214 w 1946001"/>
                <a:gd name="connsiteY961" fmla="*/ 143732 h 886967"/>
                <a:gd name="connsiteX962" fmla="*/ 677312 w 1946001"/>
                <a:gd name="connsiteY962" fmla="*/ 141732 h 886967"/>
                <a:gd name="connsiteX963" fmla="*/ 678833 w 1946001"/>
                <a:gd name="connsiteY963" fmla="*/ 140589 h 886967"/>
                <a:gd name="connsiteX964" fmla="*/ 675601 w 1946001"/>
                <a:gd name="connsiteY964" fmla="*/ 138874 h 886967"/>
                <a:gd name="connsiteX965" fmla="*/ 684062 w 1946001"/>
                <a:gd name="connsiteY965" fmla="*/ 137922 h 886967"/>
                <a:gd name="connsiteX966" fmla="*/ 674270 w 1946001"/>
                <a:gd name="connsiteY966" fmla="*/ 135255 h 886967"/>
                <a:gd name="connsiteX967" fmla="*/ 680925 w 1946001"/>
                <a:gd name="connsiteY967" fmla="*/ 133541 h 886967"/>
                <a:gd name="connsiteX968" fmla="*/ 681590 w 1946001"/>
                <a:gd name="connsiteY968" fmla="*/ 132398 h 886967"/>
                <a:gd name="connsiteX969" fmla="*/ 681210 w 1946001"/>
                <a:gd name="connsiteY969" fmla="*/ 131445 h 886967"/>
                <a:gd name="connsiteX970" fmla="*/ 677312 w 1946001"/>
                <a:gd name="connsiteY970" fmla="*/ 127825 h 886967"/>
                <a:gd name="connsiteX971" fmla="*/ 676742 w 1946001"/>
                <a:gd name="connsiteY971" fmla="*/ 129635 h 886967"/>
                <a:gd name="connsiteX972" fmla="*/ 673415 w 1946001"/>
                <a:gd name="connsiteY972" fmla="*/ 131255 h 886967"/>
                <a:gd name="connsiteX973" fmla="*/ 675126 w 1946001"/>
                <a:gd name="connsiteY973" fmla="*/ 128969 h 886967"/>
                <a:gd name="connsiteX974" fmla="*/ 670848 w 1946001"/>
                <a:gd name="connsiteY974" fmla="*/ 129064 h 886967"/>
                <a:gd name="connsiteX975" fmla="*/ 675601 w 1946001"/>
                <a:gd name="connsiteY975" fmla="*/ 126968 h 886967"/>
                <a:gd name="connsiteX976" fmla="*/ 675791 w 1946001"/>
                <a:gd name="connsiteY976" fmla="*/ 124682 h 886967"/>
                <a:gd name="connsiteX977" fmla="*/ 671419 w 1946001"/>
                <a:gd name="connsiteY977" fmla="*/ 122873 h 886967"/>
                <a:gd name="connsiteX978" fmla="*/ 667616 w 1946001"/>
                <a:gd name="connsiteY978" fmla="*/ 125635 h 886967"/>
                <a:gd name="connsiteX979" fmla="*/ 669708 w 1946001"/>
                <a:gd name="connsiteY979" fmla="*/ 122015 h 886967"/>
                <a:gd name="connsiteX980" fmla="*/ 665525 w 1946001"/>
                <a:gd name="connsiteY980" fmla="*/ 124015 h 886967"/>
                <a:gd name="connsiteX981" fmla="*/ 667046 w 1946001"/>
                <a:gd name="connsiteY981" fmla="*/ 121253 h 886967"/>
                <a:gd name="connsiteX982" fmla="*/ 666761 w 1946001"/>
                <a:gd name="connsiteY982" fmla="*/ 119824 h 886967"/>
                <a:gd name="connsiteX983" fmla="*/ 660392 w 1946001"/>
                <a:gd name="connsiteY983" fmla="*/ 119824 h 886967"/>
                <a:gd name="connsiteX984" fmla="*/ 664289 w 1946001"/>
                <a:gd name="connsiteY984" fmla="*/ 118586 h 886967"/>
                <a:gd name="connsiteX985" fmla="*/ 664954 w 1946001"/>
                <a:gd name="connsiteY985" fmla="*/ 117920 h 886967"/>
                <a:gd name="connsiteX986" fmla="*/ 663338 w 1946001"/>
                <a:gd name="connsiteY986" fmla="*/ 115062 h 886967"/>
                <a:gd name="connsiteX987" fmla="*/ 658680 w 1946001"/>
                <a:gd name="connsiteY987" fmla="*/ 112681 h 886967"/>
                <a:gd name="connsiteX988" fmla="*/ 657445 w 1946001"/>
                <a:gd name="connsiteY988" fmla="*/ 114681 h 886967"/>
                <a:gd name="connsiteX989" fmla="*/ 655258 w 1946001"/>
                <a:gd name="connsiteY989" fmla="*/ 114681 h 886967"/>
                <a:gd name="connsiteX990" fmla="*/ 655638 w 1946001"/>
                <a:gd name="connsiteY990" fmla="*/ 117158 h 886967"/>
                <a:gd name="connsiteX991" fmla="*/ 654117 w 1946001"/>
                <a:gd name="connsiteY991" fmla="*/ 115919 h 886967"/>
                <a:gd name="connsiteX992" fmla="*/ 654117 w 1946001"/>
                <a:gd name="connsiteY992" fmla="*/ 114490 h 886967"/>
                <a:gd name="connsiteX993" fmla="*/ 652216 w 1946001"/>
                <a:gd name="connsiteY993" fmla="*/ 115443 h 886967"/>
                <a:gd name="connsiteX994" fmla="*/ 654308 w 1946001"/>
                <a:gd name="connsiteY994" fmla="*/ 111824 h 886967"/>
                <a:gd name="connsiteX995" fmla="*/ 648224 w 1946001"/>
                <a:gd name="connsiteY995" fmla="*/ 113157 h 886967"/>
                <a:gd name="connsiteX996" fmla="*/ 650790 w 1946001"/>
                <a:gd name="connsiteY996" fmla="*/ 111061 h 886967"/>
                <a:gd name="connsiteX997" fmla="*/ 651171 w 1946001"/>
                <a:gd name="connsiteY997" fmla="*/ 108871 h 886967"/>
                <a:gd name="connsiteX998" fmla="*/ 647368 w 1946001"/>
                <a:gd name="connsiteY998" fmla="*/ 108109 h 886967"/>
                <a:gd name="connsiteX999" fmla="*/ 648224 w 1946001"/>
                <a:gd name="connsiteY999" fmla="*/ 106109 h 886967"/>
                <a:gd name="connsiteX1000" fmla="*/ 645372 w 1946001"/>
                <a:gd name="connsiteY1000" fmla="*/ 103061 h 886967"/>
                <a:gd name="connsiteX1001" fmla="*/ 644041 w 1946001"/>
                <a:gd name="connsiteY1001" fmla="*/ 102680 h 886967"/>
                <a:gd name="connsiteX1002" fmla="*/ 671609 w 1946001"/>
                <a:gd name="connsiteY1002" fmla="*/ 87535 h 886967"/>
                <a:gd name="connsiteX1003" fmla="*/ 672749 w 1946001"/>
                <a:gd name="connsiteY1003" fmla="*/ 88201 h 886967"/>
                <a:gd name="connsiteX1004" fmla="*/ 676362 w 1946001"/>
                <a:gd name="connsiteY1004" fmla="*/ 87249 h 886967"/>
                <a:gd name="connsiteX1005" fmla="*/ 674841 w 1946001"/>
                <a:gd name="connsiteY1005" fmla="*/ 89154 h 886967"/>
                <a:gd name="connsiteX1006" fmla="*/ 677978 w 1946001"/>
                <a:gd name="connsiteY1006" fmla="*/ 88678 h 886967"/>
                <a:gd name="connsiteX1007" fmla="*/ 676552 w 1946001"/>
                <a:gd name="connsiteY1007" fmla="*/ 90678 h 886967"/>
                <a:gd name="connsiteX1008" fmla="*/ 689385 w 1946001"/>
                <a:gd name="connsiteY1008" fmla="*/ 89059 h 886967"/>
                <a:gd name="connsiteX1009" fmla="*/ 690431 w 1946001"/>
                <a:gd name="connsiteY1009" fmla="*/ 91059 h 886967"/>
                <a:gd name="connsiteX1010" fmla="*/ 688244 w 1946001"/>
                <a:gd name="connsiteY1010" fmla="*/ 91916 h 886967"/>
                <a:gd name="connsiteX1011" fmla="*/ 690811 w 1946001"/>
                <a:gd name="connsiteY1011" fmla="*/ 94202 h 886967"/>
                <a:gd name="connsiteX1012" fmla="*/ 675601 w 1946001"/>
                <a:gd name="connsiteY1012" fmla="*/ 94012 h 886967"/>
                <a:gd name="connsiteX1013" fmla="*/ 671894 w 1946001"/>
                <a:gd name="connsiteY1013" fmla="*/ 96488 h 886967"/>
                <a:gd name="connsiteX1014" fmla="*/ 674366 w 1946001"/>
                <a:gd name="connsiteY1014" fmla="*/ 98870 h 886967"/>
                <a:gd name="connsiteX1015" fmla="*/ 677407 w 1946001"/>
                <a:gd name="connsiteY1015" fmla="*/ 96488 h 886967"/>
                <a:gd name="connsiteX1016" fmla="*/ 676552 w 1946001"/>
                <a:gd name="connsiteY1016" fmla="*/ 98298 h 886967"/>
                <a:gd name="connsiteX1017" fmla="*/ 676742 w 1946001"/>
                <a:gd name="connsiteY1017" fmla="*/ 99155 h 886967"/>
                <a:gd name="connsiteX1018" fmla="*/ 682351 w 1946001"/>
                <a:gd name="connsiteY1018" fmla="*/ 99917 h 886967"/>
                <a:gd name="connsiteX1019" fmla="*/ 677883 w 1946001"/>
                <a:gd name="connsiteY1019" fmla="*/ 102775 h 886967"/>
                <a:gd name="connsiteX1020" fmla="*/ 682256 w 1946001"/>
                <a:gd name="connsiteY1020" fmla="*/ 106489 h 886967"/>
                <a:gd name="connsiteX1021" fmla="*/ 688244 w 1946001"/>
                <a:gd name="connsiteY1021" fmla="*/ 107823 h 886967"/>
                <a:gd name="connsiteX1022" fmla="*/ 685488 w 1946001"/>
                <a:gd name="connsiteY1022" fmla="*/ 105251 h 886967"/>
                <a:gd name="connsiteX1023" fmla="*/ 686343 w 1946001"/>
                <a:gd name="connsiteY1023" fmla="*/ 104299 h 886967"/>
                <a:gd name="connsiteX1024" fmla="*/ 688815 w 1946001"/>
                <a:gd name="connsiteY1024" fmla="*/ 105537 h 886967"/>
                <a:gd name="connsiteX1025" fmla="*/ 689670 w 1946001"/>
                <a:gd name="connsiteY1025" fmla="*/ 103823 h 886967"/>
                <a:gd name="connsiteX1026" fmla="*/ 691287 w 1946001"/>
                <a:gd name="connsiteY1026" fmla="*/ 104299 h 886967"/>
                <a:gd name="connsiteX1027" fmla="*/ 690716 w 1946001"/>
                <a:gd name="connsiteY1027" fmla="*/ 106204 h 886967"/>
                <a:gd name="connsiteX1028" fmla="*/ 691762 w 1946001"/>
                <a:gd name="connsiteY1028" fmla="*/ 106680 h 886967"/>
                <a:gd name="connsiteX1029" fmla="*/ 698986 w 1946001"/>
                <a:gd name="connsiteY1029" fmla="*/ 103346 h 886967"/>
                <a:gd name="connsiteX1030" fmla="*/ 714006 w 1946001"/>
                <a:gd name="connsiteY1030" fmla="*/ 109252 h 886967"/>
                <a:gd name="connsiteX1031" fmla="*/ 714957 w 1946001"/>
                <a:gd name="connsiteY1031" fmla="*/ 111061 h 886967"/>
                <a:gd name="connsiteX1032" fmla="*/ 714101 w 1946001"/>
                <a:gd name="connsiteY1032" fmla="*/ 113062 h 886967"/>
                <a:gd name="connsiteX1033" fmla="*/ 714577 w 1946001"/>
                <a:gd name="connsiteY1033" fmla="*/ 112395 h 886967"/>
                <a:gd name="connsiteX1034" fmla="*/ 715432 w 1946001"/>
                <a:gd name="connsiteY1034" fmla="*/ 114967 h 886967"/>
                <a:gd name="connsiteX1035" fmla="*/ 719234 w 1946001"/>
                <a:gd name="connsiteY1035" fmla="*/ 117158 h 886967"/>
                <a:gd name="connsiteX1036" fmla="*/ 719044 w 1946001"/>
                <a:gd name="connsiteY1036" fmla="*/ 118777 h 886967"/>
                <a:gd name="connsiteX1037" fmla="*/ 721421 w 1946001"/>
                <a:gd name="connsiteY1037" fmla="*/ 120682 h 886967"/>
                <a:gd name="connsiteX1038" fmla="*/ 719330 w 1946001"/>
                <a:gd name="connsiteY1038" fmla="*/ 121158 h 886967"/>
                <a:gd name="connsiteX1039" fmla="*/ 721041 w 1946001"/>
                <a:gd name="connsiteY1039" fmla="*/ 121349 h 886967"/>
                <a:gd name="connsiteX1040" fmla="*/ 720185 w 1946001"/>
                <a:gd name="connsiteY1040" fmla="*/ 122206 h 886967"/>
                <a:gd name="connsiteX1041" fmla="*/ 721611 w 1946001"/>
                <a:gd name="connsiteY1041" fmla="*/ 122682 h 886967"/>
                <a:gd name="connsiteX1042" fmla="*/ 721041 w 1946001"/>
                <a:gd name="connsiteY1042" fmla="*/ 124682 h 886967"/>
                <a:gd name="connsiteX1043" fmla="*/ 722657 w 1946001"/>
                <a:gd name="connsiteY1043" fmla="*/ 126301 h 886967"/>
                <a:gd name="connsiteX1044" fmla="*/ 721991 w 1946001"/>
                <a:gd name="connsiteY1044" fmla="*/ 128016 h 886967"/>
                <a:gd name="connsiteX1045" fmla="*/ 723417 w 1946001"/>
                <a:gd name="connsiteY1045" fmla="*/ 129064 h 886967"/>
                <a:gd name="connsiteX1046" fmla="*/ 723227 w 1946001"/>
                <a:gd name="connsiteY1046" fmla="*/ 130397 h 886967"/>
                <a:gd name="connsiteX1047" fmla="*/ 724653 w 1946001"/>
                <a:gd name="connsiteY1047" fmla="*/ 130016 h 886967"/>
                <a:gd name="connsiteX1048" fmla="*/ 723893 w 1946001"/>
                <a:gd name="connsiteY1048" fmla="*/ 131255 h 886967"/>
                <a:gd name="connsiteX1049" fmla="*/ 724368 w 1946001"/>
                <a:gd name="connsiteY1049" fmla="*/ 131636 h 886967"/>
                <a:gd name="connsiteX1050" fmla="*/ 723037 w 1946001"/>
                <a:gd name="connsiteY1050" fmla="*/ 132874 h 886967"/>
                <a:gd name="connsiteX1051" fmla="*/ 726554 w 1946001"/>
                <a:gd name="connsiteY1051" fmla="*/ 134493 h 886967"/>
                <a:gd name="connsiteX1052" fmla="*/ 725889 w 1946001"/>
                <a:gd name="connsiteY1052" fmla="*/ 138398 h 886967"/>
                <a:gd name="connsiteX1053" fmla="*/ 723037 w 1946001"/>
                <a:gd name="connsiteY1053" fmla="*/ 140970 h 886967"/>
                <a:gd name="connsiteX1054" fmla="*/ 725414 w 1946001"/>
                <a:gd name="connsiteY1054" fmla="*/ 141351 h 886967"/>
                <a:gd name="connsiteX1055" fmla="*/ 723037 w 1946001"/>
                <a:gd name="connsiteY1055" fmla="*/ 143066 h 886967"/>
                <a:gd name="connsiteX1056" fmla="*/ 722467 w 1946001"/>
                <a:gd name="connsiteY1056" fmla="*/ 143732 h 886967"/>
                <a:gd name="connsiteX1057" fmla="*/ 722562 w 1946001"/>
                <a:gd name="connsiteY1057" fmla="*/ 144399 h 886967"/>
                <a:gd name="connsiteX1058" fmla="*/ 723512 w 1946001"/>
                <a:gd name="connsiteY1058" fmla="*/ 145733 h 886967"/>
                <a:gd name="connsiteX1059" fmla="*/ 728075 w 1946001"/>
                <a:gd name="connsiteY1059" fmla="*/ 145352 h 886967"/>
                <a:gd name="connsiteX1060" fmla="*/ 727695 w 1946001"/>
                <a:gd name="connsiteY1060" fmla="*/ 144113 h 886967"/>
                <a:gd name="connsiteX1061" fmla="*/ 729501 w 1946001"/>
                <a:gd name="connsiteY1061" fmla="*/ 142589 h 886967"/>
                <a:gd name="connsiteX1062" fmla="*/ 729596 w 1946001"/>
                <a:gd name="connsiteY1062" fmla="*/ 141256 h 886967"/>
                <a:gd name="connsiteX1063" fmla="*/ 730642 w 1946001"/>
                <a:gd name="connsiteY1063" fmla="*/ 142780 h 886967"/>
                <a:gd name="connsiteX1064" fmla="*/ 731688 w 1946001"/>
                <a:gd name="connsiteY1064" fmla="*/ 142113 h 886967"/>
                <a:gd name="connsiteX1065" fmla="*/ 679689 w 1946001"/>
                <a:gd name="connsiteY1065" fmla="*/ 227171 h 886967"/>
                <a:gd name="connsiteX1066" fmla="*/ 679119 w 1946001"/>
                <a:gd name="connsiteY1066" fmla="*/ 226505 h 886967"/>
                <a:gd name="connsiteX1067" fmla="*/ 679784 w 1946001"/>
                <a:gd name="connsiteY1067" fmla="*/ 225838 h 886967"/>
                <a:gd name="connsiteX1068" fmla="*/ 675126 w 1946001"/>
                <a:gd name="connsiteY1068" fmla="*/ 225361 h 886967"/>
                <a:gd name="connsiteX1069" fmla="*/ 678263 w 1946001"/>
                <a:gd name="connsiteY1069" fmla="*/ 224981 h 886967"/>
                <a:gd name="connsiteX1070" fmla="*/ 677502 w 1946001"/>
                <a:gd name="connsiteY1070" fmla="*/ 224409 h 886967"/>
                <a:gd name="connsiteX1071" fmla="*/ 680069 w 1946001"/>
                <a:gd name="connsiteY1071" fmla="*/ 225266 h 886967"/>
                <a:gd name="connsiteX1072" fmla="*/ 679784 w 1946001"/>
                <a:gd name="connsiteY1072" fmla="*/ 224409 h 886967"/>
                <a:gd name="connsiteX1073" fmla="*/ 681400 w 1946001"/>
                <a:gd name="connsiteY1073" fmla="*/ 223075 h 886967"/>
                <a:gd name="connsiteX1074" fmla="*/ 679119 w 1946001"/>
                <a:gd name="connsiteY1074" fmla="*/ 220218 h 886967"/>
                <a:gd name="connsiteX1075" fmla="*/ 677122 w 1946001"/>
                <a:gd name="connsiteY1075" fmla="*/ 220313 h 886967"/>
                <a:gd name="connsiteX1076" fmla="*/ 679499 w 1946001"/>
                <a:gd name="connsiteY1076" fmla="*/ 218980 h 886967"/>
                <a:gd name="connsiteX1077" fmla="*/ 677883 w 1946001"/>
                <a:gd name="connsiteY1077" fmla="*/ 217075 h 886967"/>
                <a:gd name="connsiteX1078" fmla="*/ 676267 w 1946001"/>
                <a:gd name="connsiteY1078" fmla="*/ 217265 h 886967"/>
                <a:gd name="connsiteX1079" fmla="*/ 677312 w 1946001"/>
                <a:gd name="connsiteY1079" fmla="*/ 216408 h 886967"/>
                <a:gd name="connsiteX1080" fmla="*/ 676552 w 1946001"/>
                <a:gd name="connsiteY1080" fmla="*/ 215551 h 886967"/>
                <a:gd name="connsiteX1081" fmla="*/ 673795 w 1946001"/>
                <a:gd name="connsiteY1081" fmla="*/ 216218 h 886967"/>
                <a:gd name="connsiteX1082" fmla="*/ 676552 w 1946001"/>
                <a:gd name="connsiteY1082" fmla="*/ 214027 h 886967"/>
                <a:gd name="connsiteX1083" fmla="*/ 672274 w 1946001"/>
                <a:gd name="connsiteY1083" fmla="*/ 213265 h 886967"/>
                <a:gd name="connsiteX1084" fmla="*/ 675126 w 1946001"/>
                <a:gd name="connsiteY1084" fmla="*/ 212122 h 886967"/>
                <a:gd name="connsiteX1085" fmla="*/ 673605 w 1946001"/>
                <a:gd name="connsiteY1085" fmla="*/ 211074 h 886967"/>
                <a:gd name="connsiteX1086" fmla="*/ 673795 w 1946001"/>
                <a:gd name="connsiteY1086" fmla="*/ 209264 h 886967"/>
                <a:gd name="connsiteX1087" fmla="*/ 669422 w 1946001"/>
                <a:gd name="connsiteY1087" fmla="*/ 209931 h 886967"/>
                <a:gd name="connsiteX1088" fmla="*/ 673035 w 1946001"/>
                <a:gd name="connsiteY1088" fmla="*/ 208217 h 886967"/>
                <a:gd name="connsiteX1089" fmla="*/ 670563 w 1946001"/>
                <a:gd name="connsiteY1089" fmla="*/ 206978 h 886967"/>
                <a:gd name="connsiteX1090" fmla="*/ 671514 w 1946001"/>
                <a:gd name="connsiteY1090" fmla="*/ 206216 h 886967"/>
                <a:gd name="connsiteX1091" fmla="*/ 669993 w 1946001"/>
                <a:gd name="connsiteY1091" fmla="*/ 205835 h 886967"/>
                <a:gd name="connsiteX1092" fmla="*/ 669422 w 1946001"/>
                <a:gd name="connsiteY1092" fmla="*/ 203549 h 886967"/>
                <a:gd name="connsiteX1093" fmla="*/ 668377 w 1946001"/>
                <a:gd name="connsiteY1093" fmla="*/ 203549 h 886967"/>
                <a:gd name="connsiteX1094" fmla="*/ 668852 w 1946001"/>
                <a:gd name="connsiteY1094" fmla="*/ 202597 h 886967"/>
                <a:gd name="connsiteX1095" fmla="*/ 667996 w 1946001"/>
                <a:gd name="connsiteY1095" fmla="*/ 200787 h 886967"/>
                <a:gd name="connsiteX1096" fmla="*/ 666666 w 1946001"/>
                <a:gd name="connsiteY1096" fmla="*/ 200787 h 886967"/>
                <a:gd name="connsiteX1097" fmla="*/ 663814 w 1946001"/>
                <a:gd name="connsiteY1097" fmla="*/ 204597 h 886967"/>
                <a:gd name="connsiteX1098" fmla="*/ 665145 w 1946001"/>
                <a:gd name="connsiteY1098" fmla="*/ 206693 h 886967"/>
                <a:gd name="connsiteX1099" fmla="*/ 663338 w 1946001"/>
                <a:gd name="connsiteY1099" fmla="*/ 207836 h 886967"/>
                <a:gd name="connsiteX1100" fmla="*/ 663624 w 1946001"/>
                <a:gd name="connsiteY1100" fmla="*/ 208693 h 886967"/>
                <a:gd name="connsiteX1101" fmla="*/ 662863 w 1946001"/>
                <a:gd name="connsiteY1101" fmla="*/ 210312 h 886967"/>
                <a:gd name="connsiteX1102" fmla="*/ 661342 w 1946001"/>
                <a:gd name="connsiteY1102" fmla="*/ 210312 h 886967"/>
                <a:gd name="connsiteX1103" fmla="*/ 662673 w 1946001"/>
                <a:gd name="connsiteY1103" fmla="*/ 212027 h 886967"/>
                <a:gd name="connsiteX1104" fmla="*/ 661627 w 1946001"/>
                <a:gd name="connsiteY1104" fmla="*/ 213455 h 886967"/>
                <a:gd name="connsiteX1105" fmla="*/ 661627 w 1946001"/>
                <a:gd name="connsiteY1105" fmla="*/ 211646 h 886967"/>
                <a:gd name="connsiteX1106" fmla="*/ 659916 w 1946001"/>
                <a:gd name="connsiteY1106" fmla="*/ 210788 h 886967"/>
                <a:gd name="connsiteX1107" fmla="*/ 658871 w 1946001"/>
                <a:gd name="connsiteY1107" fmla="*/ 213170 h 886967"/>
                <a:gd name="connsiteX1108" fmla="*/ 654878 w 1946001"/>
                <a:gd name="connsiteY1108" fmla="*/ 215551 h 886967"/>
                <a:gd name="connsiteX1109" fmla="*/ 654212 w 1946001"/>
                <a:gd name="connsiteY1109" fmla="*/ 213360 h 886967"/>
                <a:gd name="connsiteX1110" fmla="*/ 653642 w 1946001"/>
                <a:gd name="connsiteY1110" fmla="*/ 214122 h 886967"/>
                <a:gd name="connsiteX1111" fmla="*/ 654022 w 1946001"/>
                <a:gd name="connsiteY1111" fmla="*/ 212217 h 886967"/>
                <a:gd name="connsiteX1112" fmla="*/ 652406 w 1946001"/>
                <a:gd name="connsiteY1112" fmla="*/ 215551 h 886967"/>
                <a:gd name="connsiteX1113" fmla="*/ 649364 w 1946001"/>
                <a:gd name="connsiteY1113" fmla="*/ 216027 h 886967"/>
                <a:gd name="connsiteX1114" fmla="*/ 652406 w 1946001"/>
                <a:gd name="connsiteY1114" fmla="*/ 215360 h 886967"/>
                <a:gd name="connsiteX1115" fmla="*/ 652596 w 1946001"/>
                <a:gd name="connsiteY1115" fmla="*/ 213360 h 886967"/>
                <a:gd name="connsiteX1116" fmla="*/ 651551 w 1946001"/>
                <a:gd name="connsiteY1116" fmla="*/ 210503 h 886967"/>
                <a:gd name="connsiteX1117" fmla="*/ 643661 w 1946001"/>
                <a:gd name="connsiteY1117" fmla="*/ 211931 h 886967"/>
                <a:gd name="connsiteX1118" fmla="*/ 645372 w 1946001"/>
                <a:gd name="connsiteY1118" fmla="*/ 210979 h 886967"/>
                <a:gd name="connsiteX1119" fmla="*/ 644897 w 1946001"/>
                <a:gd name="connsiteY1119" fmla="*/ 209836 h 886967"/>
                <a:gd name="connsiteX1120" fmla="*/ 646418 w 1946001"/>
                <a:gd name="connsiteY1120" fmla="*/ 210693 h 886967"/>
                <a:gd name="connsiteX1121" fmla="*/ 648414 w 1946001"/>
                <a:gd name="connsiteY1121" fmla="*/ 209836 h 886967"/>
                <a:gd name="connsiteX1122" fmla="*/ 647368 w 1946001"/>
                <a:gd name="connsiteY1122" fmla="*/ 208598 h 886967"/>
                <a:gd name="connsiteX1123" fmla="*/ 648414 w 1946001"/>
                <a:gd name="connsiteY1123" fmla="*/ 207740 h 886967"/>
                <a:gd name="connsiteX1124" fmla="*/ 646418 w 1946001"/>
                <a:gd name="connsiteY1124" fmla="*/ 207359 h 886967"/>
                <a:gd name="connsiteX1125" fmla="*/ 647558 w 1946001"/>
                <a:gd name="connsiteY1125" fmla="*/ 205454 h 886967"/>
                <a:gd name="connsiteX1126" fmla="*/ 646418 w 1946001"/>
                <a:gd name="connsiteY1126" fmla="*/ 203454 h 886967"/>
                <a:gd name="connsiteX1127" fmla="*/ 639858 w 1946001"/>
                <a:gd name="connsiteY1127" fmla="*/ 202502 h 886967"/>
                <a:gd name="connsiteX1128" fmla="*/ 647558 w 1946001"/>
                <a:gd name="connsiteY1128" fmla="*/ 202216 h 886967"/>
                <a:gd name="connsiteX1129" fmla="*/ 646227 w 1946001"/>
                <a:gd name="connsiteY1129" fmla="*/ 199073 h 886967"/>
                <a:gd name="connsiteX1130" fmla="*/ 647558 w 1946001"/>
                <a:gd name="connsiteY1130" fmla="*/ 196215 h 886967"/>
                <a:gd name="connsiteX1131" fmla="*/ 646418 w 1946001"/>
                <a:gd name="connsiteY1131" fmla="*/ 195072 h 886967"/>
                <a:gd name="connsiteX1132" fmla="*/ 644611 w 1946001"/>
                <a:gd name="connsiteY1132" fmla="*/ 196596 h 886967"/>
                <a:gd name="connsiteX1133" fmla="*/ 643851 w 1946001"/>
                <a:gd name="connsiteY1133" fmla="*/ 195072 h 886967"/>
                <a:gd name="connsiteX1134" fmla="*/ 638337 w 1946001"/>
                <a:gd name="connsiteY1134" fmla="*/ 194596 h 886967"/>
                <a:gd name="connsiteX1135" fmla="*/ 637292 w 1946001"/>
                <a:gd name="connsiteY1135" fmla="*/ 192119 h 886967"/>
                <a:gd name="connsiteX1136" fmla="*/ 638718 w 1946001"/>
                <a:gd name="connsiteY1136" fmla="*/ 191262 h 886967"/>
                <a:gd name="connsiteX1137" fmla="*/ 635676 w 1946001"/>
                <a:gd name="connsiteY1137" fmla="*/ 191643 h 886967"/>
                <a:gd name="connsiteX1138" fmla="*/ 636151 w 1946001"/>
                <a:gd name="connsiteY1138" fmla="*/ 190881 h 886967"/>
                <a:gd name="connsiteX1139" fmla="*/ 635676 w 1946001"/>
                <a:gd name="connsiteY1139" fmla="*/ 188786 h 886967"/>
                <a:gd name="connsiteX1140" fmla="*/ 633299 w 1946001"/>
                <a:gd name="connsiteY1140" fmla="*/ 189738 h 886967"/>
                <a:gd name="connsiteX1141" fmla="*/ 634060 w 1946001"/>
                <a:gd name="connsiteY1141" fmla="*/ 186976 h 886967"/>
                <a:gd name="connsiteX1142" fmla="*/ 629211 w 1946001"/>
                <a:gd name="connsiteY1142" fmla="*/ 184595 h 886967"/>
                <a:gd name="connsiteX1143" fmla="*/ 623888 w 1946001"/>
                <a:gd name="connsiteY1143" fmla="*/ 186976 h 886967"/>
                <a:gd name="connsiteX1144" fmla="*/ 613716 w 1946001"/>
                <a:gd name="connsiteY1144" fmla="*/ 183833 h 886967"/>
                <a:gd name="connsiteX1145" fmla="*/ 610770 w 1946001"/>
                <a:gd name="connsiteY1145" fmla="*/ 186309 h 886967"/>
                <a:gd name="connsiteX1146" fmla="*/ 611340 w 1946001"/>
                <a:gd name="connsiteY1146" fmla="*/ 189643 h 886967"/>
                <a:gd name="connsiteX1147" fmla="*/ 613907 w 1946001"/>
                <a:gd name="connsiteY1147" fmla="*/ 190024 h 886967"/>
                <a:gd name="connsiteX1148" fmla="*/ 611150 w 1946001"/>
                <a:gd name="connsiteY1148" fmla="*/ 196691 h 886967"/>
                <a:gd name="connsiteX1149" fmla="*/ 613811 w 1946001"/>
                <a:gd name="connsiteY1149" fmla="*/ 197453 h 886967"/>
                <a:gd name="connsiteX1150" fmla="*/ 612481 w 1946001"/>
                <a:gd name="connsiteY1150" fmla="*/ 197834 h 886967"/>
                <a:gd name="connsiteX1151" fmla="*/ 612766 w 1946001"/>
                <a:gd name="connsiteY1151" fmla="*/ 199644 h 886967"/>
                <a:gd name="connsiteX1152" fmla="*/ 613811 w 1946001"/>
                <a:gd name="connsiteY1152" fmla="*/ 201454 h 886967"/>
                <a:gd name="connsiteX1153" fmla="*/ 613051 w 1946001"/>
                <a:gd name="connsiteY1153" fmla="*/ 202787 h 886967"/>
                <a:gd name="connsiteX1154" fmla="*/ 615047 w 1946001"/>
                <a:gd name="connsiteY1154" fmla="*/ 202787 h 886967"/>
                <a:gd name="connsiteX1155" fmla="*/ 613907 w 1946001"/>
                <a:gd name="connsiteY1155" fmla="*/ 204692 h 886967"/>
                <a:gd name="connsiteX1156" fmla="*/ 615618 w 1946001"/>
                <a:gd name="connsiteY1156" fmla="*/ 205359 h 886967"/>
                <a:gd name="connsiteX1157" fmla="*/ 613051 w 1946001"/>
                <a:gd name="connsiteY1157" fmla="*/ 205264 h 886967"/>
                <a:gd name="connsiteX1158" fmla="*/ 613051 w 1946001"/>
                <a:gd name="connsiteY1158" fmla="*/ 207550 h 886967"/>
                <a:gd name="connsiteX1159" fmla="*/ 608393 w 1946001"/>
                <a:gd name="connsiteY1159" fmla="*/ 208883 h 886967"/>
                <a:gd name="connsiteX1160" fmla="*/ 608393 w 1946001"/>
                <a:gd name="connsiteY1160" fmla="*/ 210693 h 886967"/>
                <a:gd name="connsiteX1161" fmla="*/ 606587 w 1946001"/>
                <a:gd name="connsiteY1161" fmla="*/ 214312 h 886967"/>
                <a:gd name="connsiteX1162" fmla="*/ 602404 w 1946001"/>
                <a:gd name="connsiteY1162" fmla="*/ 216789 h 886967"/>
                <a:gd name="connsiteX1163" fmla="*/ 601644 w 1946001"/>
                <a:gd name="connsiteY1163" fmla="*/ 221456 h 886967"/>
                <a:gd name="connsiteX1164" fmla="*/ 597176 w 1946001"/>
                <a:gd name="connsiteY1164" fmla="*/ 223075 h 886967"/>
                <a:gd name="connsiteX1165" fmla="*/ 592803 w 1946001"/>
                <a:gd name="connsiteY1165" fmla="*/ 223075 h 886967"/>
                <a:gd name="connsiteX1166" fmla="*/ 587384 w 1946001"/>
                <a:gd name="connsiteY1166" fmla="*/ 226886 h 886967"/>
                <a:gd name="connsiteX1167" fmla="*/ 585198 w 1946001"/>
                <a:gd name="connsiteY1167" fmla="*/ 232696 h 886967"/>
                <a:gd name="connsiteX1168" fmla="*/ 584818 w 1946001"/>
                <a:gd name="connsiteY1168" fmla="*/ 237363 h 886967"/>
                <a:gd name="connsiteX1169" fmla="*/ 582251 w 1946001"/>
                <a:gd name="connsiteY1169" fmla="*/ 239458 h 886967"/>
                <a:gd name="connsiteX1170" fmla="*/ 578544 w 1946001"/>
                <a:gd name="connsiteY1170" fmla="*/ 240221 h 886967"/>
                <a:gd name="connsiteX1171" fmla="*/ 575407 w 1946001"/>
                <a:gd name="connsiteY1171" fmla="*/ 239458 h 886967"/>
                <a:gd name="connsiteX1172" fmla="*/ 574171 w 1946001"/>
                <a:gd name="connsiteY1172" fmla="*/ 234410 h 886967"/>
                <a:gd name="connsiteX1173" fmla="*/ 574646 w 1946001"/>
                <a:gd name="connsiteY1173" fmla="*/ 229933 h 886967"/>
                <a:gd name="connsiteX1174" fmla="*/ 571794 w 1946001"/>
                <a:gd name="connsiteY1174" fmla="*/ 229172 h 886967"/>
                <a:gd name="connsiteX1175" fmla="*/ 569228 w 1946001"/>
                <a:gd name="connsiteY1175" fmla="*/ 226124 h 886967"/>
                <a:gd name="connsiteX1176" fmla="*/ 565235 w 1946001"/>
                <a:gd name="connsiteY1176" fmla="*/ 223837 h 886967"/>
                <a:gd name="connsiteX1177" fmla="*/ 556965 w 1946001"/>
                <a:gd name="connsiteY1177" fmla="*/ 220694 h 886967"/>
                <a:gd name="connsiteX1178" fmla="*/ 549740 w 1946001"/>
                <a:gd name="connsiteY1178" fmla="*/ 223075 h 886967"/>
                <a:gd name="connsiteX1179" fmla="*/ 551451 w 1946001"/>
                <a:gd name="connsiteY1179" fmla="*/ 221647 h 886967"/>
                <a:gd name="connsiteX1180" fmla="*/ 551451 w 1946001"/>
                <a:gd name="connsiteY1180" fmla="*/ 219456 h 886967"/>
                <a:gd name="connsiteX1181" fmla="*/ 548124 w 1946001"/>
                <a:gd name="connsiteY1181" fmla="*/ 211265 h 886967"/>
                <a:gd name="connsiteX1182" fmla="*/ 548409 w 1946001"/>
                <a:gd name="connsiteY1182" fmla="*/ 202121 h 886967"/>
                <a:gd name="connsiteX1183" fmla="*/ 550120 w 1946001"/>
                <a:gd name="connsiteY1183" fmla="*/ 202502 h 886967"/>
                <a:gd name="connsiteX1184" fmla="*/ 552402 w 1946001"/>
                <a:gd name="connsiteY1184" fmla="*/ 203645 h 886967"/>
                <a:gd name="connsiteX1185" fmla="*/ 553923 w 1946001"/>
                <a:gd name="connsiteY1185" fmla="*/ 201263 h 886967"/>
                <a:gd name="connsiteX1186" fmla="*/ 554778 w 1946001"/>
                <a:gd name="connsiteY1186" fmla="*/ 199454 h 886967"/>
                <a:gd name="connsiteX1187" fmla="*/ 553923 w 1946001"/>
                <a:gd name="connsiteY1187" fmla="*/ 197072 h 886967"/>
                <a:gd name="connsiteX1188" fmla="*/ 565996 w 1946001"/>
                <a:gd name="connsiteY1188" fmla="*/ 195834 h 886967"/>
                <a:gd name="connsiteX1189" fmla="*/ 565805 w 1946001"/>
                <a:gd name="connsiteY1189" fmla="*/ 194310 h 886967"/>
                <a:gd name="connsiteX1190" fmla="*/ 569703 w 1946001"/>
                <a:gd name="connsiteY1190" fmla="*/ 194500 h 886967"/>
                <a:gd name="connsiteX1191" fmla="*/ 573220 w 1946001"/>
                <a:gd name="connsiteY1191" fmla="*/ 192881 h 886967"/>
                <a:gd name="connsiteX1192" fmla="*/ 572079 w 1946001"/>
                <a:gd name="connsiteY1192" fmla="*/ 189262 h 886967"/>
                <a:gd name="connsiteX1193" fmla="*/ 568562 w 1946001"/>
                <a:gd name="connsiteY1193" fmla="*/ 187452 h 886967"/>
                <a:gd name="connsiteX1194" fmla="*/ 566281 w 1946001"/>
                <a:gd name="connsiteY1194" fmla="*/ 188500 h 886967"/>
                <a:gd name="connsiteX1195" fmla="*/ 566946 w 1946001"/>
                <a:gd name="connsiteY1195" fmla="*/ 187547 h 886967"/>
                <a:gd name="connsiteX1196" fmla="*/ 562193 w 1946001"/>
                <a:gd name="connsiteY1196" fmla="*/ 185547 h 886967"/>
                <a:gd name="connsiteX1197" fmla="*/ 561908 w 1946001"/>
                <a:gd name="connsiteY1197" fmla="*/ 186499 h 886967"/>
                <a:gd name="connsiteX1198" fmla="*/ 560957 w 1946001"/>
                <a:gd name="connsiteY1198" fmla="*/ 185547 h 886967"/>
                <a:gd name="connsiteX1199" fmla="*/ 561718 w 1946001"/>
                <a:gd name="connsiteY1199" fmla="*/ 184690 h 886967"/>
                <a:gd name="connsiteX1200" fmla="*/ 566946 w 1946001"/>
                <a:gd name="connsiteY1200" fmla="*/ 186881 h 886967"/>
                <a:gd name="connsiteX1201" fmla="*/ 569513 w 1946001"/>
                <a:gd name="connsiteY1201" fmla="*/ 186499 h 886967"/>
                <a:gd name="connsiteX1202" fmla="*/ 573315 w 1946001"/>
                <a:gd name="connsiteY1202" fmla="*/ 189262 h 886967"/>
                <a:gd name="connsiteX1203" fmla="*/ 575692 w 1946001"/>
                <a:gd name="connsiteY1203" fmla="*/ 187547 h 886967"/>
                <a:gd name="connsiteX1204" fmla="*/ 575882 w 1946001"/>
                <a:gd name="connsiteY1204" fmla="*/ 185261 h 886967"/>
                <a:gd name="connsiteX1205" fmla="*/ 576738 w 1946001"/>
                <a:gd name="connsiteY1205" fmla="*/ 185261 h 886967"/>
                <a:gd name="connsiteX1206" fmla="*/ 576452 w 1946001"/>
                <a:gd name="connsiteY1206" fmla="*/ 184023 h 886967"/>
                <a:gd name="connsiteX1207" fmla="*/ 579684 w 1946001"/>
                <a:gd name="connsiteY1207" fmla="*/ 185071 h 886967"/>
                <a:gd name="connsiteX1208" fmla="*/ 583962 w 1946001"/>
                <a:gd name="connsiteY1208" fmla="*/ 183833 h 886967"/>
                <a:gd name="connsiteX1209" fmla="*/ 589000 w 1946001"/>
                <a:gd name="connsiteY1209" fmla="*/ 175165 h 886967"/>
                <a:gd name="connsiteX1210" fmla="*/ 579875 w 1946001"/>
                <a:gd name="connsiteY1210" fmla="*/ 174022 h 886967"/>
                <a:gd name="connsiteX1211" fmla="*/ 575026 w 1946001"/>
                <a:gd name="connsiteY1211" fmla="*/ 170021 h 886967"/>
                <a:gd name="connsiteX1212" fmla="*/ 575692 w 1946001"/>
                <a:gd name="connsiteY1212" fmla="*/ 169259 h 886967"/>
                <a:gd name="connsiteX1213" fmla="*/ 581491 w 1946001"/>
                <a:gd name="connsiteY1213" fmla="*/ 171069 h 886967"/>
                <a:gd name="connsiteX1214" fmla="*/ 584437 w 1946001"/>
                <a:gd name="connsiteY1214" fmla="*/ 174022 h 886967"/>
                <a:gd name="connsiteX1215" fmla="*/ 587384 w 1946001"/>
                <a:gd name="connsiteY1215" fmla="*/ 173831 h 886967"/>
                <a:gd name="connsiteX1216" fmla="*/ 592708 w 1946001"/>
                <a:gd name="connsiteY1216" fmla="*/ 167735 h 886967"/>
                <a:gd name="connsiteX1217" fmla="*/ 592233 w 1946001"/>
                <a:gd name="connsiteY1217" fmla="*/ 166021 h 886967"/>
                <a:gd name="connsiteX1218" fmla="*/ 589856 w 1946001"/>
                <a:gd name="connsiteY1218" fmla="*/ 165354 h 886967"/>
                <a:gd name="connsiteX1219" fmla="*/ 590712 w 1946001"/>
                <a:gd name="connsiteY1219" fmla="*/ 163449 h 886967"/>
                <a:gd name="connsiteX1220" fmla="*/ 595465 w 1946001"/>
                <a:gd name="connsiteY1220" fmla="*/ 163449 h 886967"/>
                <a:gd name="connsiteX1221" fmla="*/ 596225 w 1946001"/>
                <a:gd name="connsiteY1221" fmla="*/ 166211 h 886967"/>
                <a:gd name="connsiteX1222" fmla="*/ 598887 w 1946001"/>
                <a:gd name="connsiteY1222" fmla="*/ 166592 h 886967"/>
                <a:gd name="connsiteX1223" fmla="*/ 599267 w 1946001"/>
                <a:gd name="connsiteY1223" fmla="*/ 165068 h 886967"/>
                <a:gd name="connsiteX1224" fmla="*/ 602214 w 1946001"/>
                <a:gd name="connsiteY1224" fmla="*/ 166783 h 886967"/>
                <a:gd name="connsiteX1225" fmla="*/ 600503 w 1946001"/>
                <a:gd name="connsiteY1225" fmla="*/ 163449 h 886967"/>
                <a:gd name="connsiteX1226" fmla="*/ 601168 w 1946001"/>
                <a:gd name="connsiteY1226" fmla="*/ 162401 h 886967"/>
                <a:gd name="connsiteX1227" fmla="*/ 603735 w 1946001"/>
                <a:gd name="connsiteY1227" fmla="*/ 165164 h 886967"/>
                <a:gd name="connsiteX1228" fmla="*/ 606777 w 1946001"/>
                <a:gd name="connsiteY1228" fmla="*/ 163354 h 886967"/>
                <a:gd name="connsiteX1229" fmla="*/ 612195 w 1946001"/>
                <a:gd name="connsiteY1229" fmla="*/ 157734 h 886967"/>
                <a:gd name="connsiteX1230" fmla="*/ 612576 w 1946001"/>
                <a:gd name="connsiteY1230" fmla="*/ 155353 h 886967"/>
                <a:gd name="connsiteX1231" fmla="*/ 609153 w 1946001"/>
                <a:gd name="connsiteY1231" fmla="*/ 151448 h 886967"/>
                <a:gd name="connsiteX1232" fmla="*/ 609534 w 1946001"/>
                <a:gd name="connsiteY1232" fmla="*/ 148781 h 886967"/>
                <a:gd name="connsiteX1233" fmla="*/ 608203 w 1946001"/>
                <a:gd name="connsiteY1233" fmla="*/ 149066 h 886967"/>
                <a:gd name="connsiteX1234" fmla="*/ 608203 w 1946001"/>
                <a:gd name="connsiteY1234" fmla="*/ 147542 h 886967"/>
                <a:gd name="connsiteX1235" fmla="*/ 606777 w 1946001"/>
                <a:gd name="connsiteY1235" fmla="*/ 146114 h 886967"/>
                <a:gd name="connsiteX1236" fmla="*/ 609153 w 1946001"/>
                <a:gd name="connsiteY1236" fmla="*/ 145447 h 886967"/>
                <a:gd name="connsiteX1237" fmla="*/ 609914 w 1946001"/>
                <a:gd name="connsiteY1237" fmla="*/ 146875 h 886967"/>
                <a:gd name="connsiteX1238" fmla="*/ 612100 w 1946001"/>
                <a:gd name="connsiteY1238" fmla="*/ 144971 h 886967"/>
                <a:gd name="connsiteX1239" fmla="*/ 612290 w 1946001"/>
                <a:gd name="connsiteY1239" fmla="*/ 142780 h 886967"/>
                <a:gd name="connsiteX1240" fmla="*/ 609724 w 1946001"/>
                <a:gd name="connsiteY1240" fmla="*/ 142399 h 886967"/>
                <a:gd name="connsiteX1241" fmla="*/ 612290 w 1946001"/>
                <a:gd name="connsiteY1241" fmla="*/ 139922 h 886967"/>
                <a:gd name="connsiteX1242" fmla="*/ 608393 w 1946001"/>
                <a:gd name="connsiteY1242" fmla="*/ 138684 h 886967"/>
                <a:gd name="connsiteX1243" fmla="*/ 606492 w 1946001"/>
                <a:gd name="connsiteY1243" fmla="*/ 136493 h 886967"/>
                <a:gd name="connsiteX1244" fmla="*/ 607347 w 1946001"/>
                <a:gd name="connsiteY1244" fmla="*/ 135922 h 886967"/>
                <a:gd name="connsiteX1245" fmla="*/ 606777 w 1946001"/>
                <a:gd name="connsiteY1245" fmla="*/ 133922 h 886967"/>
                <a:gd name="connsiteX1246" fmla="*/ 596700 w 1946001"/>
                <a:gd name="connsiteY1246" fmla="*/ 133064 h 886967"/>
                <a:gd name="connsiteX1247" fmla="*/ 602119 w 1946001"/>
                <a:gd name="connsiteY1247" fmla="*/ 129064 h 886967"/>
                <a:gd name="connsiteX1248" fmla="*/ 602404 w 1946001"/>
                <a:gd name="connsiteY1248" fmla="*/ 130207 h 886967"/>
                <a:gd name="connsiteX1249" fmla="*/ 1126002 w 1946001"/>
                <a:gd name="connsiteY1249" fmla="*/ 170117 h 886967"/>
                <a:gd name="connsiteX1250" fmla="*/ 1129424 w 1946001"/>
                <a:gd name="connsiteY1250" fmla="*/ 174974 h 886967"/>
                <a:gd name="connsiteX1251" fmla="*/ 1117447 w 1946001"/>
                <a:gd name="connsiteY1251" fmla="*/ 173260 h 886967"/>
                <a:gd name="connsiteX1252" fmla="*/ 1116971 w 1946001"/>
                <a:gd name="connsiteY1252" fmla="*/ 173546 h 886967"/>
                <a:gd name="connsiteX1253" fmla="*/ 1116686 w 1946001"/>
                <a:gd name="connsiteY1253" fmla="*/ 172593 h 886967"/>
                <a:gd name="connsiteX1254" fmla="*/ 1117922 w 1946001"/>
                <a:gd name="connsiteY1254" fmla="*/ 172498 h 886967"/>
                <a:gd name="connsiteX1255" fmla="*/ 1110792 w 1946001"/>
                <a:gd name="connsiteY1255" fmla="*/ 170783 h 886967"/>
                <a:gd name="connsiteX1256" fmla="*/ 1108891 w 1946001"/>
                <a:gd name="connsiteY1256" fmla="*/ 172117 h 886967"/>
                <a:gd name="connsiteX1257" fmla="*/ 1109461 w 1946001"/>
                <a:gd name="connsiteY1257" fmla="*/ 172974 h 886967"/>
                <a:gd name="connsiteX1258" fmla="*/ 1112599 w 1946001"/>
                <a:gd name="connsiteY1258" fmla="*/ 174689 h 886967"/>
                <a:gd name="connsiteX1259" fmla="*/ 1115450 w 1946001"/>
                <a:gd name="connsiteY1259" fmla="*/ 174308 h 886967"/>
                <a:gd name="connsiteX1260" fmla="*/ 1117447 w 1946001"/>
                <a:gd name="connsiteY1260" fmla="*/ 176784 h 886967"/>
                <a:gd name="connsiteX1261" fmla="*/ 1113834 w 1946001"/>
                <a:gd name="connsiteY1261" fmla="*/ 177260 h 886967"/>
                <a:gd name="connsiteX1262" fmla="*/ 1107180 w 1946001"/>
                <a:gd name="connsiteY1262" fmla="*/ 176022 h 886967"/>
                <a:gd name="connsiteX1263" fmla="*/ 1104043 w 1946001"/>
                <a:gd name="connsiteY1263" fmla="*/ 174689 h 886967"/>
                <a:gd name="connsiteX1264" fmla="*/ 1099100 w 1946001"/>
                <a:gd name="connsiteY1264" fmla="*/ 174308 h 886967"/>
                <a:gd name="connsiteX1265" fmla="*/ 1100431 w 1946001"/>
                <a:gd name="connsiteY1265" fmla="*/ 173546 h 886967"/>
                <a:gd name="connsiteX1266" fmla="*/ 1099955 w 1946001"/>
                <a:gd name="connsiteY1266" fmla="*/ 172212 h 886967"/>
                <a:gd name="connsiteX1267" fmla="*/ 1097484 w 1946001"/>
                <a:gd name="connsiteY1267" fmla="*/ 170117 h 886967"/>
                <a:gd name="connsiteX1268" fmla="*/ 1099290 w 1946001"/>
                <a:gd name="connsiteY1268" fmla="*/ 169640 h 886967"/>
                <a:gd name="connsiteX1269" fmla="*/ 1099670 w 1946001"/>
                <a:gd name="connsiteY1269" fmla="*/ 167449 h 886967"/>
                <a:gd name="connsiteX1270" fmla="*/ 1085506 w 1946001"/>
                <a:gd name="connsiteY1270" fmla="*/ 161354 h 886967"/>
                <a:gd name="connsiteX1271" fmla="*/ 1087788 w 1946001"/>
                <a:gd name="connsiteY1271" fmla="*/ 160973 h 886967"/>
                <a:gd name="connsiteX1272" fmla="*/ 1093206 w 1946001"/>
                <a:gd name="connsiteY1272" fmla="*/ 163068 h 886967"/>
                <a:gd name="connsiteX1273" fmla="*/ 1097769 w 1946001"/>
                <a:gd name="connsiteY1273" fmla="*/ 163163 h 886967"/>
                <a:gd name="connsiteX1274" fmla="*/ 1098054 w 1946001"/>
                <a:gd name="connsiteY1274" fmla="*/ 164116 h 886967"/>
                <a:gd name="connsiteX1275" fmla="*/ 1120298 w 1946001"/>
                <a:gd name="connsiteY1275" fmla="*/ 166497 h 886967"/>
                <a:gd name="connsiteX1276" fmla="*/ 1126478 w 1946001"/>
                <a:gd name="connsiteY1276" fmla="*/ 165449 h 886967"/>
                <a:gd name="connsiteX1277" fmla="*/ 1132181 w 1946001"/>
                <a:gd name="connsiteY1277" fmla="*/ 162878 h 886967"/>
                <a:gd name="connsiteX1278" fmla="*/ 1133037 w 1946001"/>
                <a:gd name="connsiteY1278" fmla="*/ 160973 h 886967"/>
                <a:gd name="connsiteX1279" fmla="*/ 1131896 w 1946001"/>
                <a:gd name="connsiteY1279" fmla="*/ 160592 h 886967"/>
                <a:gd name="connsiteX1280" fmla="*/ 1131231 w 1946001"/>
                <a:gd name="connsiteY1280" fmla="*/ 158401 h 886967"/>
                <a:gd name="connsiteX1281" fmla="*/ 1125812 w 1946001"/>
                <a:gd name="connsiteY1281" fmla="*/ 156020 h 886967"/>
                <a:gd name="connsiteX1282" fmla="*/ 1118492 w 1946001"/>
                <a:gd name="connsiteY1282" fmla="*/ 155162 h 886967"/>
                <a:gd name="connsiteX1283" fmla="*/ 1105184 w 1946001"/>
                <a:gd name="connsiteY1283" fmla="*/ 150209 h 886967"/>
                <a:gd name="connsiteX1284" fmla="*/ 1092731 w 1946001"/>
                <a:gd name="connsiteY1284" fmla="*/ 149828 h 886967"/>
                <a:gd name="connsiteX1285" fmla="*/ 1091685 w 1946001"/>
                <a:gd name="connsiteY1285" fmla="*/ 148876 h 886967"/>
                <a:gd name="connsiteX1286" fmla="*/ 1090069 w 1946001"/>
                <a:gd name="connsiteY1286" fmla="*/ 149352 h 886967"/>
                <a:gd name="connsiteX1287" fmla="*/ 1090354 w 1946001"/>
                <a:gd name="connsiteY1287" fmla="*/ 148685 h 886967"/>
                <a:gd name="connsiteX1288" fmla="*/ 1085601 w 1946001"/>
                <a:gd name="connsiteY1288" fmla="*/ 148019 h 886967"/>
                <a:gd name="connsiteX1289" fmla="*/ 1086266 w 1946001"/>
                <a:gd name="connsiteY1289" fmla="*/ 146875 h 886967"/>
                <a:gd name="connsiteX1290" fmla="*/ 1090164 w 1946001"/>
                <a:gd name="connsiteY1290" fmla="*/ 147828 h 886967"/>
                <a:gd name="connsiteX1291" fmla="*/ 1091115 w 1946001"/>
                <a:gd name="connsiteY1291" fmla="*/ 146875 h 886967"/>
                <a:gd name="connsiteX1292" fmla="*/ 1085126 w 1946001"/>
                <a:gd name="connsiteY1292" fmla="*/ 145828 h 886967"/>
                <a:gd name="connsiteX1293" fmla="*/ 1085221 w 1946001"/>
                <a:gd name="connsiteY1293" fmla="*/ 146685 h 886967"/>
                <a:gd name="connsiteX1294" fmla="*/ 1084365 w 1946001"/>
                <a:gd name="connsiteY1294" fmla="*/ 146590 h 886967"/>
                <a:gd name="connsiteX1295" fmla="*/ 1083890 w 1946001"/>
                <a:gd name="connsiteY1295" fmla="*/ 147447 h 886967"/>
                <a:gd name="connsiteX1296" fmla="*/ 1080183 w 1946001"/>
                <a:gd name="connsiteY1296" fmla="*/ 146590 h 886967"/>
                <a:gd name="connsiteX1297" fmla="*/ 1073623 w 1946001"/>
                <a:gd name="connsiteY1297" fmla="*/ 147257 h 886967"/>
                <a:gd name="connsiteX1298" fmla="*/ 1075334 w 1946001"/>
                <a:gd name="connsiteY1298" fmla="*/ 146018 h 886967"/>
                <a:gd name="connsiteX1299" fmla="*/ 1068870 w 1946001"/>
                <a:gd name="connsiteY1299" fmla="*/ 144304 h 886967"/>
                <a:gd name="connsiteX1300" fmla="*/ 1075810 w 1946001"/>
                <a:gd name="connsiteY1300" fmla="*/ 144780 h 886967"/>
                <a:gd name="connsiteX1301" fmla="*/ 1080658 w 1946001"/>
                <a:gd name="connsiteY1301" fmla="*/ 142685 h 886967"/>
                <a:gd name="connsiteX1302" fmla="*/ 1075525 w 1946001"/>
                <a:gd name="connsiteY1302" fmla="*/ 141065 h 886967"/>
                <a:gd name="connsiteX1303" fmla="*/ 1072293 w 1946001"/>
                <a:gd name="connsiteY1303" fmla="*/ 141256 h 886967"/>
                <a:gd name="connsiteX1304" fmla="*/ 1071532 w 1946001"/>
                <a:gd name="connsiteY1304" fmla="*/ 140113 h 886967"/>
                <a:gd name="connsiteX1305" fmla="*/ 1068395 w 1946001"/>
                <a:gd name="connsiteY1305" fmla="*/ 140684 h 886967"/>
                <a:gd name="connsiteX1306" fmla="*/ 1068395 w 1946001"/>
                <a:gd name="connsiteY1306" fmla="*/ 142494 h 886967"/>
                <a:gd name="connsiteX1307" fmla="*/ 1065543 w 1946001"/>
                <a:gd name="connsiteY1307" fmla="*/ 142494 h 886967"/>
                <a:gd name="connsiteX1308" fmla="*/ 1067159 w 1946001"/>
                <a:gd name="connsiteY1308" fmla="*/ 141446 h 886967"/>
                <a:gd name="connsiteX1309" fmla="*/ 1064307 w 1946001"/>
                <a:gd name="connsiteY1309" fmla="*/ 141637 h 886967"/>
                <a:gd name="connsiteX1310" fmla="*/ 1065828 w 1946001"/>
                <a:gd name="connsiteY1310" fmla="*/ 140970 h 886967"/>
                <a:gd name="connsiteX1311" fmla="*/ 1064783 w 1946001"/>
                <a:gd name="connsiteY1311" fmla="*/ 140589 h 886967"/>
                <a:gd name="connsiteX1312" fmla="*/ 1067159 w 1946001"/>
                <a:gd name="connsiteY1312" fmla="*/ 140399 h 886967"/>
                <a:gd name="connsiteX1313" fmla="*/ 1067730 w 1946001"/>
                <a:gd name="connsiteY1313" fmla="*/ 139256 h 886967"/>
                <a:gd name="connsiteX1314" fmla="*/ 1063547 w 1946001"/>
                <a:gd name="connsiteY1314" fmla="*/ 138589 h 886967"/>
                <a:gd name="connsiteX1315" fmla="*/ 1060885 w 1946001"/>
                <a:gd name="connsiteY1315" fmla="*/ 142494 h 886967"/>
                <a:gd name="connsiteX1316" fmla="*/ 1058509 w 1946001"/>
                <a:gd name="connsiteY1316" fmla="*/ 143161 h 886967"/>
                <a:gd name="connsiteX1317" fmla="*/ 1058509 w 1946001"/>
                <a:gd name="connsiteY1317" fmla="*/ 139732 h 886967"/>
                <a:gd name="connsiteX1318" fmla="*/ 1050904 w 1946001"/>
                <a:gd name="connsiteY1318" fmla="*/ 144971 h 886967"/>
                <a:gd name="connsiteX1319" fmla="*/ 1049953 w 1946001"/>
                <a:gd name="connsiteY1319" fmla="*/ 144494 h 886967"/>
                <a:gd name="connsiteX1320" fmla="*/ 1050999 w 1946001"/>
                <a:gd name="connsiteY1320" fmla="*/ 142494 h 886967"/>
                <a:gd name="connsiteX1321" fmla="*/ 1054611 w 1946001"/>
                <a:gd name="connsiteY1321" fmla="*/ 140113 h 886967"/>
                <a:gd name="connsiteX1322" fmla="*/ 1051474 w 1946001"/>
                <a:gd name="connsiteY1322" fmla="*/ 140494 h 886967"/>
                <a:gd name="connsiteX1323" fmla="*/ 1050048 w 1946001"/>
                <a:gd name="connsiteY1323" fmla="*/ 139351 h 886967"/>
                <a:gd name="connsiteX1324" fmla="*/ 1046911 w 1946001"/>
                <a:gd name="connsiteY1324" fmla="*/ 140399 h 886967"/>
                <a:gd name="connsiteX1325" fmla="*/ 1048622 w 1946001"/>
                <a:gd name="connsiteY1325" fmla="*/ 141542 h 886967"/>
                <a:gd name="connsiteX1326" fmla="*/ 1041873 w 1946001"/>
                <a:gd name="connsiteY1326" fmla="*/ 144113 h 886967"/>
                <a:gd name="connsiteX1327" fmla="*/ 1041588 w 1946001"/>
                <a:gd name="connsiteY1327" fmla="*/ 145542 h 886967"/>
                <a:gd name="connsiteX1328" fmla="*/ 1039591 w 1946001"/>
                <a:gd name="connsiteY1328" fmla="*/ 144780 h 886967"/>
                <a:gd name="connsiteX1329" fmla="*/ 1039781 w 1946001"/>
                <a:gd name="connsiteY1329" fmla="*/ 144209 h 886967"/>
                <a:gd name="connsiteX1330" fmla="*/ 1037120 w 1946001"/>
                <a:gd name="connsiteY1330" fmla="*/ 144494 h 886967"/>
                <a:gd name="connsiteX1331" fmla="*/ 1034743 w 1946001"/>
                <a:gd name="connsiteY1331" fmla="*/ 143447 h 886967"/>
                <a:gd name="connsiteX1332" fmla="*/ 1034078 w 1946001"/>
                <a:gd name="connsiteY1332" fmla="*/ 144304 h 886967"/>
                <a:gd name="connsiteX1333" fmla="*/ 1032842 w 1946001"/>
                <a:gd name="connsiteY1333" fmla="*/ 143447 h 886967"/>
                <a:gd name="connsiteX1334" fmla="*/ 1032842 w 1946001"/>
                <a:gd name="connsiteY1334" fmla="*/ 144494 h 886967"/>
                <a:gd name="connsiteX1335" fmla="*/ 1035028 w 1946001"/>
                <a:gd name="connsiteY1335" fmla="*/ 144780 h 886967"/>
                <a:gd name="connsiteX1336" fmla="*/ 1035409 w 1946001"/>
                <a:gd name="connsiteY1336" fmla="*/ 146971 h 886967"/>
                <a:gd name="connsiteX1337" fmla="*/ 1031511 w 1946001"/>
                <a:gd name="connsiteY1337" fmla="*/ 145256 h 886967"/>
                <a:gd name="connsiteX1338" fmla="*/ 1031891 w 1946001"/>
                <a:gd name="connsiteY1338" fmla="*/ 145923 h 886967"/>
                <a:gd name="connsiteX1339" fmla="*/ 1028564 w 1946001"/>
                <a:gd name="connsiteY1339" fmla="*/ 146209 h 886967"/>
                <a:gd name="connsiteX1340" fmla="*/ 1028089 w 1946001"/>
                <a:gd name="connsiteY1340" fmla="*/ 146780 h 886967"/>
                <a:gd name="connsiteX1341" fmla="*/ 1028279 w 1946001"/>
                <a:gd name="connsiteY1341" fmla="*/ 147542 h 886967"/>
                <a:gd name="connsiteX1342" fmla="*/ 1026473 w 1946001"/>
                <a:gd name="connsiteY1342" fmla="*/ 149066 h 886967"/>
                <a:gd name="connsiteX1343" fmla="*/ 1026758 w 1946001"/>
                <a:gd name="connsiteY1343" fmla="*/ 148114 h 886967"/>
                <a:gd name="connsiteX1344" fmla="*/ 1026758 w 1946001"/>
                <a:gd name="connsiteY1344" fmla="*/ 145733 h 886967"/>
                <a:gd name="connsiteX1345" fmla="*/ 1024287 w 1946001"/>
                <a:gd name="connsiteY1345" fmla="*/ 146971 h 886967"/>
                <a:gd name="connsiteX1346" fmla="*/ 1023526 w 1946001"/>
                <a:gd name="connsiteY1346" fmla="*/ 148590 h 886967"/>
                <a:gd name="connsiteX1347" fmla="*/ 1023051 w 1946001"/>
                <a:gd name="connsiteY1347" fmla="*/ 146685 h 886967"/>
                <a:gd name="connsiteX1348" fmla="*/ 1020864 w 1946001"/>
                <a:gd name="connsiteY1348" fmla="*/ 146780 h 886967"/>
                <a:gd name="connsiteX1349" fmla="*/ 1020294 w 1946001"/>
                <a:gd name="connsiteY1349" fmla="*/ 148304 h 886967"/>
                <a:gd name="connsiteX1350" fmla="*/ 1022575 w 1946001"/>
                <a:gd name="connsiteY1350" fmla="*/ 149733 h 886967"/>
                <a:gd name="connsiteX1351" fmla="*/ 1018678 w 1946001"/>
                <a:gd name="connsiteY1351" fmla="*/ 148114 h 886967"/>
                <a:gd name="connsiteX1352" fmla="*/ 1017442 w 1946001"/>
                <a:gd name="connsiteY1352" fmla="*/ 148114 h 886967"/>
                <a:gd name="connsiteX1353" fmla="*/ 1019438 w 1946001"/>
                <a:gd name="connsiteY1353" fmla="*/ 149257 h 886967"/>
                <a:gd name="connsiteX1354" fmla="*/ 1018298 w 1946001"/>
                <a:gd name="connsiteY1354" fmla="*/ 149543 h 886967"/>
                <a:gd name="connsiteX1355" fmla="*/ 1016491 w 1946001"/>
                <a:gd name="connsiteY1355" fmla="*/ 149257 h 886967"/>
                <a:gd name="connsiteX1356" fmla="*/ 1016206 w 1946001"/>
                <a:gd name="connsiteY1356" fmla="*/ 148304 h 886967"/>
                <a:gd name="connsiteX1357" fmla="*/ 1015161 w 1946001"/>
                <a:gd name="connsiteY1357" fmla="*/ 149447 h 886967"/>
                <a:gd name="connsiteX1358" fmla="*/ 1015826 w 1946001"/>
                <a:gd name="connsiteY1358" fmla="*/ 149924 h 886967"/>
                <a:gd name="connsiteX1359" fmla="*/ 1012784 w 1946001"/>
                <a:gd name="connsiteY1359" fmla="*/ 151067 h 886967"/>
                <a:gd name="connsiteX1360" fmla="*/ 1014305 w 1946001"/>
                <a:gd name="connsiteY1360" fmla="*/ 151924 h 886967"/>
                <a:gd name="connsiteX1361" fmla="*/ 1013354 w 1946001"/>
                <a:gd name="connsiteY1361" fmla="*/ 151733 h 886967"/>
                <a:gd name="connsiteX1362" fmla="*/ 1013640 w 1946001"/>
                <a:gd name="connsiteY1362" fmla="*/ 152210 h 886967"/>
                <a:gd name="connsiteX1363" fmla="*/ 1007651 w 1946001"/>
                <a:gd name="connsiteY1363" fmla="*/ 153543 h 886967"/>
                <a:gd name="connsiteX1364" fmla="*/ 1012879 w 1946001"/>
                <a:gd name="connsiteY1364" fmla="*/ 153829 h 886967"/>
                <a:gd name="connsiteX1365" fmla="*/ 1011453 w 1946001"/>
                <a:gd name="connsiteY1365" fmla="*/ 154781 h 886967"/>
                <a:gd name="connsiteX1366" fmla="*/ 1006795 w 1946001"/>
                <a:gd name="connsiteY1366" fmla="*/ 154496 h 886967"/>
                <a:gd name="connsiteX1367" fmla="*/ 1006890 w 1946001"/>
                <a:gd name="connsiteY1367" fmla="*/ 156400 h 886967"/>
                <a:gd name="connsiteX1368" fmla="*/ 1005654 w 1946001"/>
                <a:gd name="connsiteY1368" fmla="*/ 156877 h 886967"/>
                <a:gd name="connsiteX1369" fmla="*/ 1004324 w 1946001"/>
                <a:gd name="connsiteY1369" fmla="*/ 155353 h 886967"/>
                <a:gd name="connsiteX1370" fmla="*/ 1002042 w 1946001"/>
                <a:gd name="connsiteY1370" fmla="*/ 156972 h 886967"/>
                <a:gd name="connsiteX1371" fmla="*/ 1002613 w 1946001"/>
                <a:gd name="connsiteY1371" fmla="*/ 157829 h 886967"/>
                <a:gd name="connsiteX1372" fmla="*/ 1001187 w 1946001"/>
                <a:gd name="connsiteY1372" fmla="*/ 158401 h 886967"/>
                <a:gd name="connsiteX1373" fmla="*/ 1003753 w 1946001"/>
                <a:gd name="connsiteY1373" fmla="*/ 158401 h 886967"/>
                <a:gd name="connsiteX1374" fmla="*/ 997859 w 1946001"/>
                <a:gd name="connsiteY1374" fmla="*/ 158877 h 886967"/>
                <a:gd name="connsiteX1375" fmla="*/ 995958 w 1946001"/>
                <a:gd name="connsiteY1375" fmla="*/ 161449 h 886967"/>
                <a:gd name="connsiteX1376" fmla="*/ 991395 w 1946001"/>
                <a:gd name="connsiteY1376" fmla="*/ 163068 h 886967"/>
                <a:gd name="connsiteX1377" fmla="*/ 991205 w 1946001"/>
                <a:gd name="connsiteY1377" fmla="*/ 163830 h 886967"/>
                <a:gd name="connsiteX1378" fmla="*/ 992156 w 1946001"/>
                <a:gd name="connsiteY1378" fmla="*/ 163925 h 886967"/>
                <a:gd name="connsiteX1379" fmla="*/ 990540 w 1946001"/>
                <a:gd name="connsiteY1379" fmla="*/ 164306 h 886967"/>
                <a:gd name="connsiteX1380" fmla="*/ 991776 w 1946001"/>
                <a:gd name="connsiteY1380" fmla="*/ 165259 h 886967"/>
                <a:gd name="connsiteX1381" fmla="*/ 987308 w 1946001"/>
                <a:gd name="connsiteY1381" fmla="*/ 166878 h 886967"/>
                <a:gd name="connsiteX1382" fmla="*/ 989969 w 1946001"/>
                <a:gd name="connsiteY1382" fmla="*/ 166497 h 886967"/>
                <a:gd name="connsiteX1383" fmla="*/ 990635 w 1946001"/>
                <a:gd name="connsiteY1383" fmla="*/ 167354 h 886967"/>
                <a:gd name="connsiteX1384" fmla="*/ 988734 w 1946001"/>
                <a:gd name="connsiteY1384" fmla="*/ 166973 h 886967"/>
                <a:gd name="connsiteX1385" fmla="*/ 988448 w 1946001"/>
                <a:gd name="connsiteY1385" fmla="*/ 168307 h 886967"/>
                <a:gd name="connsiteX1386" fmla="*/ 987213 w 1946001"/>
                <a:gd name="connsiteY1386" fmla="*/ 168497 h 886967"/>
                <a:gd name="connsiteX1387" fmla="*/ 988068 w 1946001"/>
                <a:gd name="connsiteY1387" fmla="*/ 169831 h 886967"/>
                <a:gd name="connsiteX1388" fmla="*/ 986262 w 1946001"/>
                <a:gd name="connsiteY1388" fmla="*/ 168878 h 886967"/>
                <a:gd name="connsiteX1389" fmla="*/ 985121 w 1946001"/>
                <a:gd name="connsiteY1389" fmla="*/ 170307 h 886967"/>
                <a:gd name="connsiteX1390" fmla="*/ 986642 w 1946001"/>
                <a:gd name="connsiteY1390" fmla="*/ 169831 h 886967"/>
                <a:gd name="connsiteX1391" fmla="*/ 986832 w 1946001"/>
                <a:gd name="connsiteY1391" fmla="*/ 170783 h 886967"/>
                <a:gd name="connsiteX1392" fmla="*/ 981794 w 1946001"/>
                <a:gd name="connsiteY1392" fmla="*/ 172022 h 886967"/>
                <a:gd name="connsiteX1393" fmla="*/ 981224 w 1946001"/>
                <a:gd name="connsiteY1393" fmla="*/ 172784 h 886967"/>
                <a:gd name="connsiteX1394" fmla="*/ 981889 w 1946001"/>
                <a:gd name="connsiteY1394" fmla="*/ 172879 h 886967"/>
                <a:gd name="connsiteX1395" fmla="*/ 981794 w 1946001"/>
                <a:gd name="connsiteY1395" fmla="*/ 173927 h 886967"/>
                <a:gd name="connsiteX1396" fmla="*/ 979513 w 1946001"/>
                <a:gd name="connsiteY1396" fmla="*/ 173641 h 886967"/>
                <a:gd name="connsiteX1397" fmla="*/ 975045 w 1946001"/>
                <a:gd name="connsiteY1397" fmla="*/ 175736 h 886967"/>
                <a:gd name="connsiteX1398" fmla="*/ 975045 w 1946001"/>
                <a:gd name="connsiteY1398" fmla="*/ 176308 h 886967"/>
                <a:gd name="connsiteX1399" fmla="*/ 973238 w 1946001"/>
                <a:gd name="connsiteY1399" fmla="*/ 176879 h 886967"/>
                <a:gd name="connsiteX1400" fmla="*/ 975520 w 1946001"/>
                <a:gd name="connsiteY1400" fmla="*/ 178308 h 886967"/>
                <a:gd name="connsiteX1401" fmla="*/ 981224 w 1946001"/>
                <a:gd name="connsiteY1401" fmla="*/ 177070 h 886967"/>
                <a:gd name="connsiteX1402" fmla="*/ 975045 w 1946001"/>
                <a:gd name="connsiteY1402" fmla="*/ 179165 h 886967"/>
                <a:gd name="connsiteX1403" fmla="*/ 973238 w 1946001"/>
                <a:gd name="connsiteY1403" fmla="*/ 177832 h 886967"/>
                <a:gd name="connsiteX1404" fmla="*/ 971052 w 1946001"/>
                <a:gd name="connsiteY1404" fmla="*/ 178403 h 886967"/>
                <a:gd name="connsiteX1405" fmla="*/ 971622 w 1946001"/>
                <a:gd name="connsiteY1405" fmla="*/ 179165 h 886967"/>
                <a:gd name="connsiteX1406" fmla="*/ 970767 w 1946001"/>
                <a:gd name="connsiteY1406" fmla="*/ 179356 h 886967"/>
                <a:gd name="connsiteX1407" fmla="*/ 970102 w 1946001"/>
                <a:gd name="connsiteY1407" fmla="*/ 178594 h 886967"/>
                <a:gd name="connsiteX1408" fmla="*/ 967630 w 1946001"/>
                <a:gd name="connsiteY1408" fmla="*/ 178880 h 886967"/>
                <a:gd name="connsiteX1409" fmla="*/ 962497 w 1946001"/>
                <a:gd name="connsiteY1409" fmla="*/ 180785 h 886967"/>
                <a:gd name="connsiteX1410" fmla="*/ 959074 w 1946001"/>
                <a:gd name="connsiteY1410" fmla="*/ 181356 h 886967"/>
                <a:gd name="connsiteX1411" fmla="*/ 962497 w 1946001"/>
                <a:gd name="connsiteY1411" fmla="*/ 182213 h 886967"/>
                <a:gd name="connsiteX1412" fmla="*/ 962116 w 1946001"/>
                <a:gd name="connsiteY1412" fmla="*/ 182785 h 886967"/>
                <a:gd name="connsiteX1413" fmla="*/ 956318 w 1946001"/>
                <a:gd name="connsiteY1413" fmla="*/ 182880 h 886967"/>
                <a:gd name="connsiteX1414" fmla="*/ 957648 w 1946001"/>
                <a:gd name="connsiteY1414" fmla="*/ 183071 h 886967"/>
                <a:gd name="connsiteX1415" fmla="*/ 957078 w 1946001"/>
                <a:gd name="connsiteY1415" fmla="*/ 183547 h 886967"/>
                <a:gd name="connsiteX1416" fmla="*/ 957268 w 1946001"/>
                <a:gd name="connsiteY1416" fmla="*/ 184404 h 886967"/>
                <a:gd name="connsiteX1417" fmla="*/ 956223 w 1946001"/>
                <a:gd name="connsiteY1417" fmla="*/ 183642 h 886967"/>
                <a:gd name="connsiteX1418" fmla="*/ 954511 w 1946001"/>
                <a:gd name="connsiteY1418" fmla="*/ 184499 h 886967"/>
                <a:gd name="connsiteX1419" fmla="*/ 955177 w 1946001"/>
                <a:gd name="connsiteY1419" fmla="*/ 184975 h 886967"/>
                <a:gd name="connsiteX1420" fmla="*/ 950234 w 1946001"/>
                <a:gd name="connsiteY1420" fmla="*/ 184595 h 886967"/>
                <a:gd name="connsiteX1421" fmla="*/ 950614 w 1946001"/>
                <a:gd name="connsiteY1421" fmla="*/ 185452 h 886967"/>
                <a:gd name="connsiteX1422" fmla="*/ 956318 w 1946001"/>
                <a:gd name="connsiteY1422" fmla="*/ 185642 h 886967"/>
                <a:gd name="connsiteX1423" fmla="*/ 949568 w 1946001"/>
                <a:gd name="connsiteY1423" fmla="*/ 186309 h 886967"/>
                <a:gd name="connsiteX1424" fmla="*/ 951089 w 1946001"/>
                <a:gd name="connsiteY1424" fmla="*/ 186881 h 886967"/>
                <a:gd name="connsiteX1425" fmla="*/ 949568 w 1946001"/>
                <a:gd name="connsiteY1425" fmla="*/ 187833 h 886967"/>
                <a:gd name="connsiteX1426" fmla="*/ 949948 w 1946001"/>
                <a:gd name="connsiteY1426" fmla="*/ 188881 h 886967"/>
                <a:gd name="connsiteX1427" fmla="*/ 956128 w 1946001"/>
                <a:gd name="connsiteY1427" fmla="*/ 188690 h 886967"/>
                <a:gd name="connsiteX1428" fmla="*/ 957078 w 1946001"/>
                <a:gd name="connsiteY1428" fmla="*/ 187833 h 886967"/>
                <a:gd name="connsiteX1429" fmla="*/ 957078 w 1946001"/>
                <a:gd name="connsiteY1429" fmla="*/ 188500 h 886967"/>
                <a:gd name="connsiteX1430" fmla="*/ 959645 w 1946001"/>
                <a:gd name="connsiteY1430" fmla="*/ 188690 h 886967"/>
                <a:gd name="connsiteX1431" fmla="*/ 962211 w 1946001"/>
                <a:gd name="connsiteY1431" fmla="*/ 187166 h 886967"/>
                <a:gd name="connsiteX1432" fmla="*/ 961261 w 1946001"/>
                <a:gd name="connsiteY1432" fmla="*/ 188500 h 886967"/>
                <a:gd name="connsiteX1433" fmla="*/ 962782 w 1946001"/>
                <a:gd name="connsiteY1433" fmla="*/ 188214 h 886967"/>
                <a:gd name="connsiteX1434" fmla="*/ 960025 w 1946001"/>
                <a:gd name="connsiteY1434" fmla="*/ 188976 h 886967"/>
                <a:gd name="connsiteX1435" fmla="*/ 960215 w 1946001"/>
                <a:gd name="connsiteY1435" fmla="*/ 189643 h 886967"/>
                <a:gd name="connsiteX1436" fmla="*/ 958979 w 1946001"/>
                <a:gd name="connsiteY1436" fmla="*/ 189833 h 886967"/>
                <a:gd name="connsiteX1437" fmla="*/ 958029 w 1946001"/>
                <a:gd name="connsiteY1437" fmla="*/ 188976 h 886967"/>
                <a:gd name="connsiteX1438" fmla="*/ 950044 w 1946001"/>
                <a:gd name="connsiteY1438" fmla="*/ 189643 h 886967"/>
                <a:gd name="connsiteX1439" fmla="*/ 951184 w 1946001"/>
                <a:gd name="connsiteY1439" fmla="*/ 190024 h 886967"/>
                <a:gd name="connsiteX1440" fmla="*/ 951184 w 1946001"/>
                <a:gd name="connsiteY1440" fmla="*/ 190405 h 886967"/>
                <a:gd name="connsiteX1441" fmla="*/ 949473 w 1946001"/>
                <a:gd name="connsiteY1441" fmla="*/ 190310 h 886967"/>
                <a:gd name="connsiteX1442" fmla="*/ 950329 w 1946001"/>
                <a:gd name="connsiteY1442" fmla="*/ 191072 h 886967"/>
                <a:gd name="connsiteX1443" fmla="*/ 952895 w 1946001"/>
                <a:gd name="connsiteY1443" fmla="*/ 190595 h 886967"/>
                <a:gd name="connsiteX1444" fmla="*/ 950329 w 1946001"/>
                <a:gd name="connsiteY1444" fmla="*/ 192119 h 886967"/>
                <a:gd name="connsiteX1445" fmla="*/ 951184 w 1946001"/>
                <a:gd name="connsiteY1445" fmla="*/ 192786 h 886967"/>
                <a:gd name="connsiteX1446" fmla="*/ 952420 w 1946001"/>
                <a:gd name="connsiteY1446" fmla="*/ 192215 h 886967"/>
                <a:gd name="connsiteX1447" fmla="*/ 952515 w 1946001"/>
                <a:gd name="connsiteY1447" fmla="*/ 192977 h 886967"/>
                <a:gd name="connsiteX1448" fmla="*/ 951564 w 1946001"/>
                <a:gd name="connsiteY1448" fmla="*/ 193262 h 886967"/>
                <a:gd name="connsiteX1449" fmla="*/ 951945 w 1946001"/>
                <a:gd name="connsiteY1449" fmla="*/ 193739 h 886967"/>
                <a:gd name="connsiteX1450" fmla="*/ 956223 w 1946001"/>
                <a:gd name="connsiteY1450" fmla="*/ 191167 h 886967"/>
                <a:gd name="connsiteX1451" fmla="*/ 959645 w 1946001"/>
                <a:gd name="connsiteY1451" fmla="*/ 191167 h 886967"/>
                <a:gd name="connsiteX1452" fmla="*/ 957648 w 1946001"/>
                <a:gd name="connsiteY1452" fmla="*/ 192119 h 886967"/>
                <a:gd name="connsiteX1453" fmla="*/ 957078 w 1946001"/>
                <a:gd name="connsiteY1453" fmla="*/ 191548 h 886967"/>
                <a:gd name="connsiteX1454" fmla="*/ 953086 w 1946001"/>
                <a:gd name="connsiteY1454" fmla="*/ 194120 h 886967"/>
                <a:gd name="connsiteX1455" fmla="*/ 956128 w 1946001"/>
                <a:gd name="connsiteY1455" fmla="*/ 194120 h 886967"/>
                <a:gd name="connsiteX1456" fmla="*/ 950614 w 1946001"/>
                <a:gd name="connsiteY1456" fmla="*/ 195644 h 886967"/>
                <a:gd name="connsiteX1457" fmla="*/ 951089 w 1946001"/>
                <a:gd name="connsiteY1457" fmla="*/ 196215 h 886967"/>
                <a:gd name="connsiteX1458" fmla="*/ 956128 w 1946001"/>
                <a:gd name="connsiteY1458" fmla="*/ 195358 h 886967"/>
                <a:gd name="connsiteX1459" fmla="*/ 954036 w 1946001"/>
                <a:gd name="connsiteY1459" fmla="*/ 197644 h 886967"/>
                <a:gd name="connsiteX1460" fmla="*/ 952515 w 1946001"/>
                <a:gd name="connsiteY1460" fmla="*/ 197453 h 886967"/>
                <a:gd name="connsiteX1461" fmla="*/ 951945 w 1946001"/>
                <a:gd name="connsiteY1461" fmla="*/ 198501 h 886967"/>
                <a:gd name="connsiteX1462" fmla="*/ 956223 w 1946001"/>
                <a:gd name="connsiteY1462" fmla="*/ 200216 h 886967"/>
                <a:gd name="connsiteX1463" fmla="*/ 958029 w 1946001"/>
                <a:gd name="connsiteY1463" fmla="*/ 199930 h 886967"/>
                <a:gd name="connsiteX1464" fmla="*/ 957648 w 1946001"/>
                <a:gd name="connsiteY1464" fmla="*/ 200978 h 886967"/>
                <a:gd name="connsiteX1465" fmla="*/ 962782 w 1946001"/>
                <a:gd name="connsiteY1465" fmla="*/ 200978 h 886967"/>
                <a:gd name="connsiteX1466" fmla="*/ 969911 w 1946001"/>
                <a:gd name="connsiteY1466" fmla="*/ 198787 h 886967"/>
                <a:gd name="connsiteX1467" fmla="*/ 972478 w 1946001"/>
                <a:gd name="connsiteY1467" fmla="*/ 197072 h 886967"/>
                <a:gd name="connsiteX1468" fmla="*/ 975235 w 1946001"/>
                <a:gd name="connsiteY1468" fmla="*/ 197358 h 886967"/>
                <a:gd name="connsiteX1469" fmla="*/ 976566 w 1946001"/>
                <a:gd name="connsiteY1469" fmla="*/ 196215 h 886967"/>
                <a:gd name="connsiteX1470" fmla="*/ 975710 w 1946001"/>
                <a:gd name="connsiteY1470" fmla="*/ 194596 h 886967"/>
                <a:gd name="connsiteX1471" fmla="*/ 976946 w 1946001"/>
                <a:gd name="connsiteY1471" fmla="*/ 195262 h 886967"/>
                <a:gd name="connsiteX1472" fmla="*/ 976566 w 1946001"/>
                <a:gd name="connsiteY1472" fmla="*/ 194120 h 886967"/>
                <a:gd name="connsiteX1473" fmla="*/ 977802 w 1946001"/>
                <a:gd name="connsiteY1473" fmla="*/ 193834 h 886967"/>
                <a:gd name="connsiteX1474" fmla="*/ 978372 w 1946001"/>
                <a:gd name="connsiteY1474" fmla="*/ 196596 h 886967"/>
                <a:gd name="connsiteX1475" fmla="*/ 980558 w 1946001"/>
                <a:gd name="connsiteY1475" fmla="*/ 197072 h 886967"/>
                <a:gd name="connsiteX1476" fmla="*/ 980273 w 1946001"/>
                <a:gd name="connsiteY1476" fmla="*/ 197549 h 886967"/>
                <a:gd name="connsiteX1477" fmla="*/ 980558 w 1946001"/>
                <a:gd name="connsiteY1477" fmla="*/ 199263 h 886967"/>
                <a:gd name="connsiteX1478" fmla="*/ 981319 w 1946001"/>
                <a:gd name="connsiteY1478" fmla="*/ 200216 h 886967"/>
                <a:gd name="connsiteX1479" fmla="*/ 982555 w 1946001"/>
                <a:gd name="connsiteY1479" fmla="*/ 199930 h 886967"/>
                <a:gd name="connsiteX1480" fmla="*/ 982745 w 1946001"/>
                <a:gd name="connsiteY1480" fmla="*/ 200216 h 886967"/>
                <a:gd name="connsiteX1481" fmla="*/ 981414 w 1946001"/>
                <a:gd name="connsiteY1481" fmla="*/ 200882 h 886967"/>
                <a:gd name="connsiteX1482" fmla="*/ 983125 w 1946001"/>
                <a:gd name="connsiteY1482" fmla="*/ 200978 h 886967"/>
                <a:gd name="connsiteX1483" fmla="*/ 983125 w 1946001"/>
                <a:gd name="connsiteY1483" fmla="*/ 201835 h 886967"/>
                <a:gd name="connsiteX1484" fmla="*/ 984266 w 1946001"/>
                <a:gd name="connsiteY1484" fmla="*/ 201835 h 886967"/>
                <a:gd name="connsiteX1485" fmla="*/ 983695 w 1946001"/>
                <a:gd name="connsiteY1485" fmla="*/ 203549 h 886967"/>
                <a:gd name="connsiteX1486" fmla="*/ 989114 w 1946001"/>
                <a:gd name="connsiteY1486" fmla="*/ 206693 h 886967"/>
                <a:gd name="connsiteX1487" fmla="*/ 987593 w 1946001"/>
                <a:gd name="connsiteY1487" fmla="*/ 207169 h 886967"/>
                <a:gd name="connsiteX1488" fmla="*/ 988163 w 1946001"/>
                <a:gd name="connsiteY1488" fmla="*/ 207740 h 886967"/>
                <a:gd name="connsiteX1489" fmla="*/ 986927 w 1946001"/>
                <a:gd name="connsiteY1489" fmla="*/ 207836 h 886967"/>
                <a:gd name="connsiteX1490" fmla="*/ 989494 w 1946001"/>
                <a:gd name="connsiteY1490" fmla="*/ 209931 h 886967"/>
                <a:gd name="connsiteX1491" fmla="*/ 988639 w 1946001"/>
                <a:gd name="connsiteY1491" fmla="*/ 210693 h 886967"/>
                <a:gd name="connsiteX1492" fmla="*/ 995008 w 1946001"/>
                <a:gd name="connsiteY1492" fmla="*/ 210693 h 886967"/>
                <a:gd name="connsiteX1493" fmla="*/ 996719 w 1946001"/>
                <a:gd name="connsiteY1493" fmla="*/ 208407 h 886967"/>
                <a:gd name="connsiteX1494" fmla="*/ 1004419 w 1946001"/>
                <a:gd name="connsiteY1494" fmla="*/ 208121 h 886967"/>
                <a:gd name="connsiteX1495" fmla="*/ 1007936 w 1946001"/>
                <a:gd name="connsiteY1495" fmla="*/ 203359 h 886967"/>
                <a:gd name="connsiteX1496" fmla="*/ 1007175 w 1946001"/>
                <a:gd name="connsiteY1496" fmla="*/ 201549 h 886967"/>
                <a:gd name="connsiteX1497" fmla="*/ 1008221 w 1946001"/>
                <a:gd name="connsiteY1497" fmla="*/ 201263 h 886967"/>
                <a:gd name="connsiteX1498" fmla="*/ 1008411 w 1946001"/>
                <a:gd name="connsiteY1498" fmla="*/ 199930 h 886967"/>
                <a:gd name="connsiteX1499" fmla="*/ 1006605 w 1946001"/>
                <a:gd name="connsiteY1499" fmla="*/ 199358 h 886967"/>
                <a:gd name="connsiteX1500" fmla="*/ 1008791 w 1946001"/>
                <a:gd name="connsiteY1500" fmla="*/ 199168 h 886967"/>
                <a:gd name="connsiteX1501" fmla="*/ 1005750 w 1946001"/>
                <a:gd name="connsiteY1501" fmla="*/ 198692 h 886967"/>
                <a:gd name="connsiteX1502" fmla="*/ 1009552 w 1946001"/>
                <a:gd name="connsiteY1502" fmla="*/ 198501 h 886967"/>
                <a:gd name="connsiteX1503" fmla="*/ 1012309 w 1946001"/>
                <a:gd name="connsiteY1503" fmla="*/ 197072 h 886967"/>
                <a:gd name="connsiteX1504" fmla="*/ 1014305 w 1946001"/>
                <a:gd name="connsiteY1504" fmla="*/ 197644 h 886967"/>
                <a:gd name="connsiteX1505" fmla="*/ 1016206 w 1946001"/>
                <a:gd name="connsiteY1505" fmla="*/ 196691 h 886967"/>
                <a:gd name="connsiteX1506" fmla="*/ 1016206 w 1946001"/>
                <a:gd name="connsiteY1506" fmla="*/ 196215 h 886967"/>
                <a:gd name="connsiteX1507" fmla="*/ 1017822 w 1946001"/>
                <a:gd name="connsiteY1507" fmla="*/ 196024 h 886967"/>
                <a:gd name="connsiteX1508" fmla="*/ 1011073 w 1946001"/>
                <a:gd name="connsiteY1508" fmla="*/ 196215 h 886967"/>
                <a:gd name="connsiteX1509" fmla="*/ 1006225 w 1946001"/>
                <a:gd name="connsiteY1509" fmla="*/ 195453 h 886967"/>
                <a:gd name="connsiteX1510" fmla="*/ 1009742 w 1946001"/>
                <a:gd name="connsiteY1510" fmla="*/ 195072 h 886967"/>
                <a:gd name="connsiteX1511" fmla="*/ 1014305 w 1946001"/>
                <a:gd name="connsiteY1511" fmla="*/ 195834 h 886967"/>
                <a:gd name="connsiteX1512" fmla="*/ 1017537 w 1946001"/>
                <a:gd name="connsiteY1512" fmla="*/ 195262 h 886967"/>
                <a:gd name="connsiteX1513" fmla="*/ 1019153 w 1946001"/>
                <a:gd name="connsiteY1513" fmla="*/ 193834 h 886967"/>
                <a:gd name="connsiteX1514" fmla="*/ 1016682 w 1946001"/>
                <a:gd name="connsiteY1514" fmla="*/ 192310 h 886967"/>
                <a:gd name="connsiteX1515" fmla="*/ 1017347 w 1946001"/>
                <a:gd name="connsiteY1515" fmla="*/ 192215 h 886967"/>
                <a:gd name="connsiteX1516" fmla="*/ 1012689 w 1946001"/>
                <a:gd name="connsiteY1516" fmla="*/ 190881 h 886967"/>
                <a:gd name="connsiteX1517" fmla="*/ 1009267 w 1946001"/>
                <a:gd name="connsiteY1517" fmla="*/ 192500 h 886967"/>
                <a:gd name="connsiteX1518" fmla="*/ 1006035 w 1946001"/>
                <a:gd name="connsiteY1518" fmla="*/ 192881 h 886967"/>
                <a:gd name="connsiteX1519" fmla="*/ 1010598 w 1946001"/>
                <a:gd name="connsiteY1519" fmla="*/ 191643 h 886967"/>
                <a:gd name="connsiteX1520" fmla="*/ 1010217 w 1946001"/>
                <a:gd name="connsiteY1520" fmla="*/ 187071 h 886967"/>
                <a:gd name="connsiteX1521" fmla="*/ 1010598 w 1946001"/>
                <a:gd name="connsiteY1521" fmla="*/ 186214 h 886967"/>
                <a:gd name="connsiteX1522" fmla="*/ 1011834 w 1946001"/>
                <a:gd name="connsiteY1522" fmla="*/ 186499 h 886967"/>
                <a:gd name="connsiteX1523" fmla="*/ 1012309 w 1946001"/>
                <a:gd name="connsiteY1523" fmla="*/ 183928 h 886967"/>
                <a:gd name="connsiteX1524" fmla="*/ 1011453 w 1946001"/>
                <a:gd name="connsiteY1524" fmla="*/ 182785 h 886967"/>
                <a:gd name="connsiteX1525" fmla="*/ 1013164 w 1946001"/>
                <a:gd name="connsiteY1525" fmla="*/ 182975 h 886967"/>
                <a:gd name="connsiteX1526" fmla="*/ 1013925 w 1946001"/>
                <a:gd name="connsiteY1526" fmla="*/ 182213 h 886967"/>
                <a:gd name="connsiteX1527" fmla="*/ 1013925 w 1946001"/>
                <a:gd name="connsiteY1527" fmla="*/ 180975 h 886967"/>
                <a:gd name="connsiteX1528" fmla="*/ 1014970 w 1946001"/>
                <a:gd name="connsiteY1528" fmla="*/ 181451 h 886967"/>
                <a:gd name="connsiteX1529" fmla="*/ 1016587 w 1946001"/>
                <a:gd name="connsiteY1529" fmla="*/ 180594 h 886967"/>
                <a:gd name="connsiteX1530" fmla="*/ 1018773 w 1946001"/>
                <a:gd name="connsiteY1530" fmla="*/ 179261 h 886967"/>
                <a:gd name="connsiteX1531" fmla="*/ 1027804 w 1946001"/>
                <a:gd name="connsiteY1531" fmla="*/ 177070 h 886967"/>
                <a:gd name="connsiteX1532" fmla="*/ 1033317 w 1946001"/>
                <a:gd name="connsiteY1532" fmla="*/ 174308 h 886967"/>
                <a:gd name="connsiteX1533" fmla="*/ 1031036 w 1946001"/>
                <a:gd name="connsiteY1533" fmla="*/ 172307 h 886967"/>
                <a:gd name="connsiteX1534" fmla="*/ 1033317 w 1946001"/>
                <a:gd name="connsiteY1534" fmla="*/ 170783 h 886967"/>
                <a:gd name="connsiteX1535" fmla="*/ 1032557 w 1946001"/>
                <a:gd name="connsiteY1535" fmla="*/ 169736 h 886967"/>
                <a:gd name="connsiteX1536" fmla="*/ 1035884 w 1946001"/>
                <a:gd name="connsiteY1536" fmla="*/ 168783 h 886967"/>
                <a:gd name="connsiteX1537" fmla="*/ 1034838 w 1946001"/>
                <a:gd name="connsiteY1537" fmla="*/ 167831 h 886967"/>
                <a:gd name="connsiteX1538" fmla="*/ 1036930 w 1946001"/>
                <a:gd name="connsiteY1538" fmla="*/ 168402 h 886967"/>
                <a:gd name="connsiteX1539" fmla="*/ 1037785 w 1946001"/>
                <a:gd name="connsiteY1539" fmla="*/ 166973 h 886967"/>
                <a:gd name="connsiteX1540" fmla="*/ 1045580 w 1946001"/>
                <a:gd name="connsiteY1540" fmla="*/ 167640 h 886967"/>
                <a:gd name="connsiteX1541" fmla="*/ 1046246 w 1946001"/>
                <a:gd name="connsiteY1541" fmla="*/ 166687 h 886967"/>
                <a:gd name="connsiteX1542" fmla="*/ 1052235 w 1946001"/>
                <a:gd name="connsiteY1542" fmla="*/ 169259 h 886967"/>
                <a:gd name="connsiteX1543" fmla="*/ 1053470 w 1946001"/>
                <a:gd name="connsiteY1543" fmla="*/ 171545 h 886967"/>
                <a:gd name="connsiteX1544" fmla="*/ 1049002 w 1946001"/>
                <a:gd name="connsiteY1544" fmla="*/ 172307 h 886967"/>
                <a:gd name="connsiteX1545" fmla="*/ 1048337 w 1946001"/>
                <a:gd name="connsiteY1545" fmla="*/ 173641 h 886967"/>
                <a:gd name="connsiteX1546" fmla="*/ 1039306 w 1946001"/>
                <a:gd name="connsiteY1546" fmla="*/ 178403 h 886967"/>
                <a:gd name="connsiteX1547" fmla="*/ 1036835 w 1946001"/>
                <a:gd name="connsiteY1547" fmla="*/ 179451 h 886967"/>
                <a:gd name="connsiteX1548" fmla="*/ 1034173 w 1946001"/>
                <a:gd name="connsiteY1548" fmla="*/ 179451 h 886967"/>
                <a:gd name="connsiteX1549" fmla="*/ 1033793 w 1946001"/>
                <a:gd name="connsiteY1549" fmla="*/ 180594 h 886967"/>
                <a:gd name="connsiteX1550" fmla="*/ 1032272 w 1946001"/>
                <a:gd name="connsiteY1550" fmla="*/ 180594 h 886967"/>
                <a:gd name="connsiteX1551" fmla="*/ 1030275 w 1946001"/>
                <a:gd name="connsiteY1551" fmla="*/ 182023 h 886967"/>
                <a:gd name="connsiteX1552" fmla="*/ 1031606 w 1946001"/>
                <a:gd name="connsiteY1552" fmla="*/ 183833 h 886967"/>
                <a:gd name="connsiteX1553" fmla="*/ 1031321 w 1946001"/>
                <a:gd name="connsiteY1553" fmla="*/ 184690 h 886967"/>
                <a:gd name="connsiteX1554" fmla="*/ 1033412 w 1946001"/>
                <a:gd name="connsiteY1554" fmla="*/ 186976 h 886967"/>
                <a:gd name="connsiteX1555" fmla="*/ 1032462 w 1946001"/>
                <a:gd name="connsiteY1555" fmla="*/ 186976 h 886967"/>
                <a:gd name="connsiteX1556" fmla="*/ 1032462 w 1946001"/>
                <a:gd name="connsiteY1556" fmla="*/ 188214 h 886967"/>
                <a:gd name="connsiteX1557" fmla="*/ 1031606 w 1946001"/>
                <a:gd name="connsiteY1557" fmla="*/ 189167 h 886967"/>
                <a:gd name="connsiteX1558" fmla="*/ 1032462 w 1946001"/>
                <a:gd name="connsiteY1558" fmla="*/ 190119 h 886967"/>
                <a:gd name="connsiteX1559" fmla="*/ 1031891 w 1946001"/>
                <a:gd name="connsiteY1559" fmla="*/ 190595 h 886967"/>
                <a:gd name="connsiteX1560" fmla="*/ 1037975 w 1946001"/>
                <a:gd name="connsiteY1560" fmla="*/ 192024 h 886967"/>
                <a:gd name="connsiteX1561" fmla="*/ 1039591 w 1946001"/>
                <a:gd name="connsiteY1561" fmla="*/ 191738 h 886967"/>
                <a:gd name="connsiteX1562" fmla="*/ 1040922 w 1946001"/>
                <a:gd name="connsiteY1562" fmla="*/ 193167 h 886967"/>
                <a:gd name="connsiteX1563" fmla="*/ 1042158 w 1946001"/>
                <a:gd name="connsiteY1563" fmla="*/ 192881 h 886967"/>
                <a:gd name="connsiteX1564" fmla="*/ 1042728 w 1946001"/>
                <a:gd name="connsiteY1564" fmla="*/ 193453 h 886967"/>
                <a:gd name="connsiteX1565" fmla="*/ 1047196 w 1946001"/>
                <a:gd name="connsiteY1565" fmla="*/ 193072 h 886967"/>
                <a:gd name="connsiteX1566" fmla="*/ 1054991 w 1946001"/>
                <a:gd name="connsiteY1566" fmla="*/ 191453 h 886967"/>
                <a:gd name="connsiteX1567" fmla="*/ 1063927 w 1946001"/>
                <a:gd name="connsiteY1567" fmla="*/ 190881 h 886967"/>
                <a:gd name="connsiteX1568" fmla="*/ 1068870 w 1946001"/>
                <a:gd name="connsiteY1568" fmla="*/ 190214 h 886967"/>
                <a:gd name="connsiteX1569" fmla="*/ 1068870 w 1946001"/>
                <a:gd name="connsiteY1569" fmla="*/ 191357 h 886967"/>
                <a:gd name="connsiteX1570" fmla="*/ 1068015 w 1946001"/>
                <a:gd name="connsiteY1570" fmla="*/ 190976 h 886967"/>
                <a:gd name="connsiteX1571" fmla="*/ 1068585 w 1946001"/>
                <a:gd name="connsiteY1571" fmla="*/ 191929 h 886967"/>
                <a:gd name="connsiteX1572" fmla="*/ 1075049 w 1946001"/>
                <a:gd name="connsiteY1572" fmla="*/ 192596 h 886967"/>
                <a:gd name="connsiteX1573" fmla="*/ 1077236 w 1946001"/>
                <a:gd name="connsiteY1573" fmla="*/ 193453 h 886967"/>
                <a:gd name="connsiteX1574" fmla="*/ 1071342 w 1946001"/>
                <a:gd name="connsiteY1574" fmla="*/ 193453 h 886967"/>
                <a:gd name="connsiteX1575" fmla="*/ 1066874 w 1946001"/>
                <a:gd name="connsiteY1575" fmla="*/ 194882 h 886967"/>
                <a:gd name="connsiteX1576" fmla="*/ 1065543 w 1946001"/>
                <a:gd name="connsiteY1576" fmla="*/ 194500 h 886967"/>
                <a:gd name="connsiteX1577" fmla="*/ 1065163 w 1946001"/>
                <a:gd name="connsiteY1577" fmla="*/ 195644 h 886967"/>
                <a:gd name="connsiteX1578" fmla="*/ 1064307 w 1946001"/>
                <a:gd name="connsiteY1578" fmla="*/ 195739 h 886967"/>
                <a:gd name="connsiteX1579" fmla="*/ 1053280 w 1946001"/>
                <a:gd name="connsiteY1579" fmla="*/ 194786 h 886967"/>
                <a:gd name="connsiteX1580" fmla="*/ 1042348 w 1946001"/>
                <a:gd name="connsiteY1580" fmla="*/ 196501 h 886967"/>
                <a:gd name="connsiteX1581" fmla="*/ 1041968 w 1946001"/>
                <a:gd name="connsiteY1581" fmla="*/ 198120 h 886967"/>
                <a:gd name="connsiteX1582" fmla="*/ 1043584 w 1946001"/>
                <a:gd name="connsiteY1582" fmla="*/ 198215 h 886967"/>
                <a:gd name="connsiteX1583" fmla="*/ 1042348 w 1946001"/>
                <a:gd name="connsiteY1583" fmla="*/ 198596 h 886967"/>
                <a:gd name="connsiteX1584" fmla="*/ 1043204 w 1946001"/>
                <a:gd name="connsiteY1584" fmla="*/ 199835 h 886967"/>
                <a:gd name="connsiteX1585" fmla="*/ 1047482 w 1946001"/>
                <a:gd name="connsiteY1585" fmla="*/ 199644 h 886967"/>
                <a:gd name="connsiteX1586" fmla="*/ 1046531 w 1946001"/>
                <a:gd name="connsiteY1586" fmla="*/ 203930 h 886967"/>
                <a:gd name="connsiteX1587" fmla="*/ 1045580 w 1946001"/>
                <a:gd name="connsiteY1587" fmla="*/ 204978 h 886967"/>
                <a:gd name="connsiteX1588" fmla="*/ 1041588 w 1946001"/>
                <a:gd name="connsiteY1588" fmla="*/ 204407 h 886967"/>
                <a:gd name="connsiteX1589" fmla="*/ 1037405 w 1946001"/>
                <a:gd name="connsiteY1589" fmla="*/ 202025 h 886967"/>
                <a:gd name="connsiteX1590" fmla="*/ 1033127 w 1946001"/>
                <a:gd name="connsiteY1590" fmla="*/ 202787 h 886967"/>
                <a:gd name="connsiteX1591" fmla="*/ 1029610 w 1946001"/>
                <a:gd name="connsiteY1591" fmla="*/ 205740 h 886967"/>
                <a:gd name="connsiteX1592" fmla="*/ 1029325 w 1946001"/>
                <a:gd name="connsiteY1592" fmla="*/ 207740 h 886967"/>
                <a:gd name="connsiteX1593" fmla="*/ 1030941 w 1946001"/>
                <a:gd name="connsiteY1593" fmla="*/ 211265 h 886967"/>
                <a:gd name="connsiteX1594" fmla="*/ 1030370 w 1946001"/>
                <a:gd name="connsiteY1594" fmla="*/ 212408 h 886967"/>
                <a:gd name="connsiteX1595" fmla="*/ 1013164 w 1946001"/>
                <a:gd name="connsiteY1595" fmla="*/ 219551 h 886967"/>
                <a:gd name="connsiteX1596" fmla="*/ 1011358 w 1946001"/>
                <a:gd name="connsiteY1596" fmla="*/ 219075 h 886967"/>
                <a:gd name="connsiteX1597" fmla="*/ 1012024 w 1946001"/>
                <a:gd name="connsiteY1597" fmla="*/ 218123 h 886967"/>
                <a:gd name="connsiteX1598" fmla="*/ 1009457 w 1946001"/>
                <a:gd name="connsiteY1598" fmla="*/ 219456 h 886967"/>
                <a:gd name="connsiteX1599" fmla="*/ 1007841 w 1946001"/>
                <a:gd name="connsiteY1599" fmla="*/ 222314 h 886967"/>
                <a:gd name="connsiteX1600" fmla="*/ 1004894 w 1946001"/>
                <a:gd name="connsiteY1600" fmla="*/ 223361 h 886967"/>
                <a:gd name="connsiteX1601" fmla="*/ 1003753 w 1946001"/>
                <a:gd name="connsiteY1601" fmla="*/ 220980 h 886967"/>
                <a:gd name="connsiteX1602" fmla="*/ 1004894 w 1946001"/>
                <a:gd name="connsiteY1602" fmla="*/ 221456 h 886967"/>
                <a:gd name="connsiteX1603" fmla="*/ 1004324 w 1946001"/>
                <a:gd name="connsiteY1603" fmla="*/ 220313 h 886967"/>
                <a:gd name="connsiteX1604" fmla="*/ 999380 w 1946001"/>
                <a:gd name="connsiteY1604" fmla="*/ 220504 h 886967"/>
                <a:gd name="connsiteX1605" fmla="*/ 989399 w 1946001"/>
                <a:gd name="connsiteY1605" fmla="*/ 225266 h 886967"/>
                <a:gd name="connsiteX1606" fmla="*/ 988829 w 1946001"/>
                <a:gd name="connsiteY1606" fmla="*/ 225647 h 886967"/>
                <a:gd name="connsiteX1607" fmla="*/ 989779 w 1946001"/>
                <a:gd name="connsiteY1607" fmla="*/ 225933 h 886967"/>
                <a:gd name="connsiteX1608" fmla="*/ 989399 w 1946001"/>
                <a:gd name="connsiteY1608" fmla="*/ 226886 h 886967"/>
                <a:gd name="connsiteX1609" fmla="*/ 988258 w 1946001"/>
                <a:gd name="connsiteY1609" fmla="*/ 226314 h 886967"/>
                <a:gd name="connsiteX1610" fmla="*/ 984075 w 1946001"/>
                <a:gd name="connsiteY1610" fmla="*/ 222599 h 886967"/>
                <a:gd name="connsiteX1611" fmla="*/ 982079 w 1946001"/>
                <a:gd name="connsiteY1611" fmla="*/ 223266 h 886967"/>
                <a:gd name="connsiteX1612" fmla="*/ 982745 w 1946001"/>
                <a:gd name="connsiteY1612" fmla="*/ 222218 h 886967"/>
                <a:gd name="connsiteX1613" fmla="*/ 978752 w 1946001"/>
                <a:gd name="connsiteY1613" fmla="*/ 225266 h 886967"/>
                <a:gd name="connsiteX1614" fmla="*/ 976281 w 1946001"/>
                <a:gd name="connsiteY1614" fmla="*/ 225266 h 886967"/>
                <a:gd name="connsiteX1615" fmla="*/ 977041 w 1946001"/>
                <a:gd name="connsiteY1615" fmla="*/ 223075 h 886967"/>
                <a:gd name="connsiteX1616" fmla="*/ 973714 w 1946001"/>
                <a:gd name="connsiteY1616" fmla="*/ 222790 h 886967"/>
                <a:gd name="connsiteX1617" fmla="*/ 973143 w 1946001"/>
                <a:gd name="connsiteY1617" fmla="*/ 221837 h 886967"/>
                <a:gd name="connsiteX1618" fmla="*/ 973143 w 1946001"/>
                <a:gd name="connsiteY1618" fmla="*/ 220504 h 886967"/>
                <a:gd name="connsiteX1619" fmla="*/ 972003 w 1946001"/>
                <a:gd name="connsiteY1619" fmla="*/ 220028 h 886967"/>
                <a:gd name="connsiteX1620" fmla="*/ 972573 w 1946001"/>
                <a:gd name="connsiteY1620" fmla="*/ 220028 h 886967"/>
                <a:gd name="connsiteX1621" fmla="*/ 972098 w 1946001"/>
                <a:gd name="connsiteY1621" fmla="*/ 218599 h 886967"/>
                <a:gd name="connsiteX1622" fmla="*/ 972953 w 1946001"/>
                <a:gd name="connsiteY1622" fmla="*/ 215646 h 886967"/>
                <a:gd name="connsiteX1623" fmla="*/ 972478 w 1946001"/>
                <a:gd name="connsiteY1623" fmla="*/ 214884 h 886967"/>
                <a:gd name="connsiteX1624" fmla="*/ 973619 w 1946001"/>
                <a:gd name="connsiteY1624" fmla="*/ 214884 h 886967"/>
                <a:gd name="connsiteX1625" fmla="*/ 973429 w 1946001"/>
                <a:gd name="connsiteY1625" fmla="*/ 213836 h 886967"/>
                <a:gd name="connsiteX1626" fmla="*/ 974950 w 1946001"/>
                <a:gd name="connsiteY1626" fmla="*/ 213455 h 886967"/>
                <a:gd name="connsiteX1627" fmla="*/ 974950 w 1946001"/>
                <a:gd name="connsiteY1627" fmla="*/ 211836 h 886967"/>
                <a:gd name="connsiteX1628" fmla="*/ 975520 w 1946001"/>
                <a:gd name="connsiteY1628" fmla="*/ 212312 h 886967"/>
                <a:gd name="connsiteX1629" fmla="*/ 976851 w 1946001"/>
                <a:gd name="connsiteY1629" fmla="*/ 211265 h 886967"/>
                <a:gd name="connsiteX1630" fmla="*/ 976851 w 1946001"/>
                <a:gd name="connsiteY1630" fmla="*/ 210217 h 886967"/>
                <a:gd name="connsiteX1631" fmla="*/ 974379 w 1946001"/>
                <a:gd name="connsiteY1631" fmla="*/ 210312 h 886967"/>
                <a:gd name="connsiteX1632" fmla="*/ 974855 w 1946001"/>
                <a:gd name="connsiteY1632" fmla="*/ 209264 h 886967"/>
                <a:gd name="connsiteX1633" fmla="*/ 973904 w 1946001"/>
                <a:gd name="connsiteY1633" fmla="*/ 209264 h 886967"/>
                <a:gd name="connsiteX1634" fmla="*/ 975520 w 1946001"/>
                <a:gd name="connsiteY1634" fmla="*/ 205264 h 886967"/>
                <a:gd name="connsiteX1635" fmla="*/ 975425 w 1946001"/>
                <a:gd name="connsiteY1635" fmla="*/ 202216 h 886967"/>
                <a:gd name="connsiteX1636" fmla="*/ 967820 w 1946001"/>
                <a:gd name="connsiteY1636" fmla="*/ 207645 h 886967"/>
                <a:gd name="connsiteX1637" fmla="*/ 966869 w 1946001"/>
                <a:gd name="connsiteY1637" fmla="*/ 210884 h 886967"/>
                <a:gd name="connsiteX1638" fmla="*/ 967155 w 1946001"/>
                <a:gd name="connsiteY1638" fmla="*/ 215836 h 886967"/>
                <a:gd name="connsiteX1639" fmla="*/ 969056 w 1946001"/>
                <a:gd name="connsiteY1639" fmla="*/ 217170 h 886967"/>
                <a:gd name="connsiteX1640" fmla="*/ 969056 w 1946001"/>
                <a:gd name="connsiteY1640" fmla="*/ 219742 h 886967"/>
                <a:gd name="connsiteX1641" fmla="*/ 970292 w 1946001"/>
                <a:gd name="connsiteY1641" fmla="*/ 222123 h 886967"/>
                <a:gd name="connsiteX1642" fmla="*/ 969056 w 1946001"/>
                <a:gd name="connsiteY1642" fmla="*/ 223361 h 886967"/>
                <a:gd name="connsiteX1643" fmla="*/ 970767 w 1946001"/>
                <a:gd name="connsiteY1643" fmla="*/ 225933 h 886967"/>
                <a:gd name="connsiteX1644" fmla="*/ 969056 w 1946001"/>
                <a:gd name="connsiteY1644" fmla="*/ 226600 h 886967"/>
                <a:gd name="connsiteX1645" fmla="*/ 969151 w 1946001"/>
                <a:gd name="connsiteY1645" fmla="*/ 229172 h 886967"/>
                <a:gd name="connsiteX1646" fmla="*/ 968676 w 1946001"/>
                <a:gd name="connsiteY1646" fmla="*/ 227743 h 886967"/>
                <a:gd name="connsiteX1647" fmla="*/ 967535 w 1946001"/>
                <a:gd name="connsiteY1647" fmla="*/ 228505 h 886967"/>
                <a:gd name="connsiteX1648" fmla="*/ 966965 w 1946001"/>
                <a:gd name="connsiteY1648" fmla="*/ 227267 h 886967"/>
                <a:gd name="connsiteX1649" fmla="*/ 965919 w 1946001"/>
                <a:gd name="connsiteY1649" fmla="*/ 227076 h 886967"/>
                <a:gd name="connsiteX1650" fmla="*/ 964398 w 1946001"/>
                <a:gd name="connsiteY1650" fmla="*/ 227267 h 886967"/>
                <a:gd name="connsiteX1651" fmla="*/ 963637 w 1946001"/>
                <a:gd name="connsiteY1651" fmla="*/ 228505 h 886967"/>
                <a:gd name="connsiteX1652" fmla="*/ 965253 w 1946001"/>
                <a:gd name="connsiteY1652" fmla="*/ 229838 h 886967"/>
                <a:gd name="connsiteX1653" fmla="*/ 963637 w 1946001"/>
                <a:gd name="connsiteY1653" fmla="*/ 229648 h 886967"/>
                <a:gd name="connsiteX1654" fmla="*/ 962306 w 1946001"/>
                <a:gd name="connsiteY1654" fmla="*/ 228505 h 886967"/>
                <a:gd name="connsiteX1655" fmla="*/ 958124 w 1946001"/>
                <a:gd name="connsiteY1655" fmla="*/ 229648 h 886967"/>
                <a:gd name="connsiteX1656" fmla="*/ 953276 w 1946001"/>
                <a:gd name="connsiteY1656" fmla="*/ 232791 h 886967"/>
                <a:gd name="connsiteX1657" fmla="*/ 949758 w 1946001"/>
                <a:gd name="connsiteY1657" fmla="*/ 231077 h 886967"/>
                <a:gd name="connsiteX1658" fmla="*/ 947382 w 1946001"/>
                <a:gd name="connsiteY1658" fmla="*/ 234315 h 886967"/>
                <a:gd name="connsiteX1659" fmla="*/ 937210 w 1946001"/>
                <a:gd name="connsiteY1659" fmla="*/ 238697 h 886967"/>
                <a:gd name="connsiteX1660" fmla="*/ 930556 w 1946001"/>
                <a:gd name="connsiteY1660" fmla="*/ 242506 h 886967"/>
                <a:gd name="connsiteX1661" fmla="*/ 929795 w 1946001"/>
                <a:gd name="connsiteY1661" fmla="*/ 244316 h 886967"/>
                <a:gd name="connsiteX1662" fmla="*/ 931412 w 1946001"/>
                <a:gd name="connsiteY1662" fmla="*/ 244602 h 886967"/>
                <a:gd name="connsiteX1663" fmla="*/ 923712 w 1946001"/>
                <a:gd name="connsiteY1663" fmla="*/ 245269 h 886967"/>
                <a:gd name="connsiteX1664" fmla="*/ 922476 w 1946001"/>
                <a:gd name="connsiteY1664" fmla="*/ 243078 h 886967"/>
                <a:gd name="connsiteX1665" fmla="*/ 919529 w 1946001"/>
                <a:gd name="connsiteY1665" fmla="*/ 242792 h 886967"/>
                <a:gd name="connsiteX1666" fmla="*/ 921525 w 1946001"/>
                <a:gd name="connsiteY1666" fmla="*/ 250889 h 886967"/>
                <a:gd name="connsiteX1667" fmla="*/ 915726 w 1946001"/>
                <a:gd name="connsiteY1667" fmla="*/ 251270 h 886967"/>
                <a:gd name="connsiteX1668" fmla="*/ 911544 w 1946001"/>
                <a:gd name="connsiteY1668" fmla="*/ 249269 h 886967"/>
                <a:gd name="connsiteX1669" fmla="*/ 905175 w 1946001"/>
                <a:gd name="connsiteY1669" fmla="*/ 251460 h 886967"/>
                <a:gd name="connsiteX1670" fmla="*/ 904794 w 1946001"/>
                <a:gd name="connsiteY1670" fmla="*/ 253079 h 886967"/>
                <a:gd name="connsiteX1671" fmla="*/ 906696 w 1946001"/>
                <a:gd name="connsiteY1671" fmla="*/ 252603 h 886967"/>
                <a:gd name="connsiteX1672" fmla="*/ 905745 w 1946001"/>
                <a:gd name="connsiteY1672" fmla="*/ 253746 h 886967"/>
                <a:gd name="connsiteX1673" fmla="*/ 906696 w 1946001"/>
                <a:gd name="connsiteY1673" fmla="*/ 254699 h 886967"/>
                <a:gd name="connsiteX1674" fmla="*/ 905365 w 1946001"/>
                <a:gd name="connsiteY1674" fmla="*/ 254984 h 886967"/>
                <a:gd name="connsiteX1675" fmla="*/ 906981 w 1946001"/>
                <a:gd name="connsiteY1675" fmla="*/ 256889 h 886967"/>
                <a:gd name="connsiteX1676" fmla="*/ 908977 w 1946001"/>
                <a:gd name="connsiteY1676" fmla="*/ 256508 h 886967"/>
                <a:gd name="connsiteX1677" fmla="*/ 916202 w 1946001"/>
                <a:gd name="connsiteY1677" fmla="*/ 258985 h 886967"/>
                <a:gd name="connsiteX1678" fmla="*/ 916582 w 1946001"/>
                <a:gd name="connsiteY1678" fmla="*/ 260604 h 886967"/>
                <a:gd name="connsiteX1679" fmla="*/ 920194 w 1946001"/>
                <a:gd name="connsiteY1679" fmla="*/ 260795 h 886967"/>
                <a:gd name="connsiteX1680" fmla="*/ 918103 w 1946001"/>
                <a:gd name="connsiteY1680" fmla="*/ 261080 h 886967"/>
                <a:gd name="connsiteX1681" fmla="*/ 918578 w 1946001"/>
                <a:gd name="connsiteY1681" fmla="*/ 264033 h 886967"/>
                <a:gd name="connsiteX1682" fmla="*/ 919814 w 1946001"/>
                <a:gd name="connsiteY1682" fmla="*/ 266224 h 886967"/>
                <a:gd name="connsiteX1683" fmla="*/ 923236 w 1946001"/>
                <a:gd name="connsiteY1683" fmla="*/ 267843 h 886967"/>
                <a:gd name="connsiteX1684" fmla="*/ 923236 w 1946001"/>
                <a:gd name="connsiteY1684" fmla="*/ 271463 h 886967"/>
                <a:gd name="connsiteX1685" fmla="*/ 925423 w 1946001"/>
                <a:gd name="connsiteY1685" fmla="*/ 274987 h 886967"/>
                <a:gd name="connsiteX1686" fmla="*/ 923902 w 1946001"/>
                <a:gd name="connsiteY1686" fmla="*/ 273177 h 886967"/>
                <a:gd name="connsiteX1687" fmla="*/ 922761 w 1946001"/>
                <a:gd name="connsiteY1687" fmla="*/ 278416 h 886967"/>
                <a:gd name="connsiteX1688" fmla="*/ 923902 w 1946001"/>
                <a:gd name="connsiteY1688" fmla="*/ 279082 h 886967"/>
                <a:gd name="connsiteX1689" fmla="*/ 922000 w 1946001"/>
                <a:gd name="connsiteY1689" fmla="*/ 286512 h 886967"/>
                <a:gd name="connsiteX1690" fmla="*/ 919814 w 1946001"/>
                <a:gd name="connsiteY1690" fmla="*/ 287941 h 886967"/>
                <a:gd name="connsiteX1691" fmla="*/ 887588 w 1946001"/>
                <a:gd name="connsiteY1691" fmla="*/ 285845 h 886967"/>
                <a:gd name="connsiteX1692" fmla="*/ 886257 w 1946001"/>
                <a:gd name="connsiteY1692" fmla="*/ 288417 h 886967"/>
                <a:gd name="connsiteX1693" fmla="*/ 883501 w 1946001"/>
                <a:gd name="connsiteY1693" fmla="*/ 288607 h 886967"/>
                <a:gd name="connsiteX1694" fmla="*/ 882265 w 1946001"/>
                <a:gd name="connsiteY1694" fmla="*/ 290513 h 886967"/>
                <a:gd name="connsiteX1695" fmla="*/ 884356 w 1946001"/>
                <a:gd name="connsiteY1695" fmla="*/ 292703 h 886967"/>
                <a:gd name="connsiteX1696" fmla="*/ 883691 w 1946001"/>
                <a:gd name="connsiteY1696" fmla="*/ 293942 h 886967"/>
                <a:gd name="connsiteX1697" fmla="*/ 884356 w 1946001"/>
                <a:gd name="connsiteY1697" fmla="*/ 295275 h 886967"/>
                <a:gd name="connsiteX1698" fmla="*/ 885022 w 1946001"/>
                <a:gd name="connsiteY1698" fmla="*/ 294989 h 886967"/>
                <a:gd name="connsiteX1699" fmla="*/ 884356 w 1946001"/>
                <a:gd name="connsiteY1699" fmla="*/ 298323 h 886967"/>
                <a:gd name="connsiteX1700" fmla="*/ 885022 w 1946001"/>
                <a:gd name="connsiteY1700" fmla="*/ 303943 h 886967"/>
                <a:gd name="connsiteX1701" fmla="*/ 881029 w 1946001"/>
                <a:gd name="connsiteY1701" fmla="*/ 318040 h 886967"/>
                <a:gd name="connsiteX1702" fmla="*/ 882740 w 1946001"/>
                <a:gd name="connsiteY1702" fmla="*/ 319850 h 886967"/>
                <a:gd name="connsiteX1703" fmla="*/ 885022 w 1946001"/>
                <a:gd name="connsiteY1703" fmla="*/ 319373 h 886967"/>
                <a:gd name="connsiteX1704" fmla="*/ 884071 w 1946001"/>
                <a:gd name="connsiteY1704" fmla="*/ 328327 h 886967"/>
                <a:gd name="connsiteX1705" fmla="*/ 891391 w 1946001"/>
                <a:gd name="connsiteY1705" fmla="*/ 327470 h 886967"/>
                <a:gd name="connsiteX1706" fmla="*/ 895573 w 1946001"/>
                <a:gd name="connsiteY1706" fmla="*/ 328327 h 886967"/>
                <a:gd name="connsiteX1707" fmla="*/ 898615 w 1946001"/>
                <a:gd name="connsiteY1707" fmla="*/ 333375 h 886967"/>
                <a:gd name="connsiteX1708" fmla="*/ 901277 w 1946001"/>
                <a:gd name="connsiteY1708" fmla="*/ 334709 h 886967"/>
                <a:gd name="connsiteX1709" fmla="*/ 906886 w 1946001"/>
                <a:gd name="connsiteY1709" fmla="*/ 330708 h 886967"/>
                <a:gd name="connsiteX1710" fmla="*/ 918863 w 1946001"/>
                <a:gd name="connsiteY1710" fmla="*/ 330232 h 886967"/>
                <a:gd name="connsiteX1711" fmla="*/ 922286 w 1946001"/>
                <a:gd name="connsiteY1711" fmla="*/ 325755 h 886967"/>
                <a:gd name="connsiteX1712" fmla="*/ 925137 w 1946001"/>
                <a:gd name="connsiteY1712" fmla="*/ 325374 h 886967"/>
                <a:gd name="connsiteX1713" fmla="*/ 926658 w 1946001"/>
                <a:gd name="connsiteY1713" fmla="*/ 320993 h 886967"/>
                <a:gd name="connsiteX1714" fmla="*/ 929225 w 1946001"/>
                <a:gd name="connsiteY1714" fmla="*/ 318802 h 886967"/>
                <a:gd name="connsiteX1715" fmla="*/ 929605 w 1946001"/>
                <a:gd name="connsiteY1715" fmla="*/ 317849 h 886967"/>
                <a:gd name="connsiteX1716" fmla="*/ 927609 w 1946001"/>
                <a:gd name="connsiteY1716" fmla="*/ 316611 h 886967"/>
                <a:gd name="connsiteX1717" fmla="*/ 926944 w 1946001"/>
                <a:gd name="connsiteY1717" fmla="*/ 314135 h 886967"/>
                <a:gd name="connsiteX1718" fmla="*/ 932742 w 1946001"/>
                <a:gd name="connsiteY1718" fmla="*/ 305086 h 886967"/>
                <a:gd name="connsiteX1719" fmla="*/ 944055 w 1946001"/>
                <a:gd name="connsiteY1719" fmla="*/ 298418 h 886967"/>
                <a:gd name="connsiteX1720" fmla="*/ 945291 w 1946001"/>
                <a:gd name="connsiteY1720" fmla="*/ 295370 h 886967"/>
                <a:gd name="connsiteX1721" fmla="*/ 944245 w 1946001"/>
                <a:gd name="connsiteY1721" fmla="*/ 294418 h 886967"/>
                <a:gd name="connsiteX1722" fmla="*/ 944055 w 1946001"/>
                <a:gd name="connsiteY1722" fmla="*/ 291655 h 886967"/>
                <a:gd name="connsiteX1723" fmla="*/ 944625 w 1946001"/>
                <a:gd name="connsiteY1723" fmla="*/ 289465 h 886967"/>
                <a:gd name="connsiteX1724" fmla="*/ 948903 w 1946001"/>
                <a:gd name="connsiteY1724" fmla="*/ 286893 h 886967"/>
                <a:gd name="connsiteX1725" fmla="*/ 953846 w 1946001"/>
                <a:gd name="connsiteY1725" fmla="*/ 287846 h 886967"/>
                <a:gd name="connsiteX1726" fmla="*/ 959360 w 1946001"/>
                <a:gd name="connsiteY1726" fmla="*/ 289941 h 886967"/>
                <a:gd name="connsiteX1727" fmla="*/ 966489 w 1946001"/>
                <a:gd name="connsiteY1727" fmla="*/ 284512 h 886967"/>
                <a:gd name="connsiteX1728" fmla="*/ 969341 w 1946001"/>
                <a:gd name="connsiteY1728" fmla="*/ 284036 h 886967"/>
                <a:gd name="connsiteX1729" fmla="*/ 972573 w 1946001"/>
                <a:gd name="connsiteY1729" fmla="*/ 280892 h 886967"/>
                <a:gd name="connsiteX1730" fmla="*/ 979608 w 1946001"/>
                <a:gd name="connsiteY1730" fmla="*/ 283845 h 886967"/>
                <a:gd name="connsiteX1731" fmla="*/ 981604 w 1946001"/>
                <a:gd name="connsiteY1731" fmla="*/ 289941 h 886967"/>
                <a:gd name="connsiteX1732" fmla="*/ 984836 w 1946001"/>
                <a:gd name="connsiteY1732" fmla="*/ 294418 h 886967"/>
                <a:gd name="connsiteX1733" fmla="*/ 987118 w 1946001"/>
                <a:gd name="connsiteY1733" fmla="*/ 294799 h 886967"/>
                <a:gd name="connsiteX1734" fmla="*/ 994247 w 1946001"/>
                <a:gd name="connsiteY1734" fmla="*/ 302038 h 886967"/>
                <a:gd name="connsiteX1735" fmla="*/ 997669 w 1946001"/>
                <a:gd name="connsiteY1735" fmla="*/ 302038 h 886967"/>
                <a:gd name="connsiteX1736" fmla="*/ 1000997 w 1946001"/>
                <a:gd name="connsiteY1736" fmla="*/ 306038 h 886967"/>
                <a:gd name="connsiteX1737" fmla="*/ 1003183 w 1946001"/>
                <a:gd name="connsiteY1737" fmla="*/ 306038 h 886967"/>
                <a:gd name="connsiteX1738" fmla="*/ 1004229 w 1946001"/>
                <a:gd name="connsiteY1738" fmla="*/ 308801 h 886967"/>
                <a:gd name="connsiteX1739" fmla="*/ 1006510 w 1946001"/>
                <a:gd name="connsiteY1739" fmla="*/ 310420 h 886967"/>
                <a:gd name="connsiteX1740" fmla="*/ 1007366 w 1946001"/>
                <a:gd name="connsiteY1740" fmla="*/ 309467 h 886967"/>
                <a:gd name="connsiteX1741" fmla="*/ 1010217 w 1946001"/>
                <a:gd name="connsiteY1741" fmla="*/ 317659 h 886967"/>
                <a:gd name="connsiteX1742" fmla="*/ 1008411 w 1946001"/>
                <a:gd name="connsiteY1742" fmla="*/ 318706 h 886967"/>
                <a:gd name="connsiteX1743" fmla="*/ 1007746 w 1946001"/>
                <a:gd name="connsiteY1743" fmla="*/ 321469 h 886967"/>
                <a:gd name="connsiteX1744" fmla="*/ 1008031 w 1946001"/>
                <a:gd name="connsiteY1744" fmla="*/ 323279 h 886967"/>
                <a:gd name="connsiteX1745" fmla="*/ 1009837 w 1946001"/>
                <a:gd name="connsiteY1745" fmla="*/ 323279 h 886967"/>
                <a:gd name="connsiteX1746" fmla="*/ 1012119 w 1946001"/>
                <a:gd name="connsiteY1746" fmla="*/ 320612 h 886967"/>
                <a:gd name="connsiteX1747" fmla="*/ 1012784 w 1946001"/>
                <a:gd name="connsiteY1747" fmla="*/ 317373 h 886967"/>
                <a:gd name="connsiteX1748" fmla="*/ 1015066 w 1946001"/>
                <a:gd name="connsiteY1748" fmla="*/ 316516 h 886967"/>
                <a:gd name="connsiteX1749" fmla="*/ 1015066 w 1946001"/>
                <a:gd name="connsiteY1749" fmla="*/ 313563 h 886967"/>
                <a:gd name="connsiteX1750" fmla="*/ 1012214 w 1946001"/>
                <a:gd name="connsiteY1750" fmla="*/ 311658 h 886967"/>
                <a:gd name="connsiteX1751" fmla="*/ 1013545 w 1946001"/>
                <a:gd name="connsiteY1751" fmla="*/ 307943 h 886967"/>
                <a:gd name="connsiteX1752" fmla="*/ 1015731 w 1946001"/>
                <a:gd name="connsiteY1752" fmla="*/ 306705 h 886967"/>
                <a:gd name="connsiteX1753" fmla="*/ 1019438 w 1946001"/>
                <a:gd name="connsiteY1753" fmla="*/ 308705 h 886967"/>
                <a:gd name="connsiteX1754" fmla="*/ 1021720 w 1946001"/>
                <a:gd name="connsiteY1754" fmla="*/ 311182 h 886967"/>
                <a:gd name="connsiteX1755" fmla="*/ 1022290 w 1946001"/>
                <a:gd name="connsiteY1755" fmla="*/ 309563 h 886967"/>
                <a:gd name="connsiteX1756" fmla="*/ 1019438 w 1946001"/>
                <a:gd name="connsiteY1756" fmla="*/ 305562 h 886967"/>
                <a:gd name="connsiteX1757" fmla="*/ 1009457 w 1946001"/>
                <a:gd name="connsiteY1757" fmla="*/ 300800 h 886967"/>
                <a:gd name="connsiteX1758" fmla="*/ 1010503 w 1946001"/>
                <a:gd name="connsiteY1758" fmla="*/ 298132 h 886967"/>
                <a:gd name="connsiteX1759" fmla="*/ 1009742 w 1946001"/>
                <a:gd name="connsiteY1759" fmla="*/ 297371 h 886967"/>
                <a:gd name="connsiteX1760" fmla="*/ 1005559 w 1946001"/>
                <a:gd name="connsiteY1760" fmla="*/ 298418 h 886967"/>
                <a:gd name="connsiteX1761" fmla="*/ 1002993 w 1946001"/>
                <a:gd name="connsiteY1761" fmla="*/ 296513 h 886967"/>
                <a:gd name="connsiteX1762" fmla="*/ 1000141 w 1946001"/>
                <a:gd name="connsiteY1762" fmla="*/ 293275 h 886967"/>
                <a:gd name="connsiteX1763" fmla="*/ 997289 w 1946001"/>
                <a:gd name="connsiteY1763" fmla="*/ 286417 h 886967"/>
                <a:gd name="connsiteX1764" fmla="*/ 991776 w 1946001"/>
                <a:gd name="connsiteY1764" fmla="*/ 282607 h 886967"/>
                <a:gd name="connsiteX1765" fmla="*/ 990825 w 1946001"/>
                <a:gd name="connsiteY1765" fmla="*/ 279559 h 886967"/>
                <a:gd name="connsiteX1766" fmla="*/ 991776 w 1946001"/>
                <a:gd name="connsiteY1766" fmla="*/ 276892 h 886967"/>
                <a:gd name="connsiteX1767" fmla="*/ 990825 w 1946001"/>
                <a:gd name="connsiteY1767" fmla="*/ 276035 h 886967"/>
                <a:gd name="connsiteX1768" fmla="*/ 990825 w 1946001"/>
                <a:gd name="connsiteY1768" fmla="*/ 274225 h 886967"/>
                <a:gd name="connsiteX1769" fmla="*/ 995578 w 1946001"/>
                <a:gd name="connsiteY1769" fmla="*/ 271653 h 886967"/>
                <a:gd name="connsiteX1770" fmla="*/ 997859 w 1946001"/>
                <a:gd name="connsiteY1770" fmla="*/ 271653 h 886967"/>
                <a:gd name="connsiteX1771" fmla="*/ 997859 w 1946001"/>
                <a:gd name="connsiteY1771" fmla="*/ 272987 h 886967"/>
                <a:gd name="connsiteX1772" fmla="*/ 997669 w 1946001"/>
                <a:gd name="connsiteY1772" fmla="*/ 275463 h 886967"/>
                <a:gd name="connsiteX1773" fmla="*/ 998905 w 1946001"/>
                <a:gd name="connsiteY1773" fmla="*/ 277559 h 886967"/>
                <a:gd name="connsiteX1774" fmla="*/ 999476 w 1946001"/>
                <a:gd name="connsiteY1774" fmla="*/ 277844 h 886967"/>
                <a:gd name="connsiteX1775" fmla="*/ 1001472 w 1946001"/>
                <a:gd name="connsiteY1775" fmla="*/ 274511 h 886967"/>
                <a:gd name="connsiteX1776" fmla="*/ 1002422 w 1946001"/>
                <a:gd name="connsiteY1776" fmla="*/ 274796 h 886967"/>
                <a:gd name="connsiteX1777" fmla="*/ 1003848 w 1946001"/>
                <a:gd name="connsiteY1777" fmla="*/ 276511 h 886967"/>
                <a:gd name="connsiteX1778" fmla="*/ 1004894 w 1946001"/>
                <a:gd name="connsiteY1778" fmla="*/ 280226 h 886967"/>
                <a:gd name="connsiteX1779" fmla="*/ 1006795 w 1946001"/>
                <a:gd name="connsiteY1779" fmla="*/ 281464 h 886967"/>
                <a:gd name="connsiteX1780" fmla="*/ 1005464 w 1946001"/>
                <a:gd name="connsiteY1780" fmla="*/ 282512 h 886967"/>
                <a:gd name="connsiteX1781" fmla="*/ 1009647 w 1946001"/>
                <a:gd name="connsiteY1781" fmla="*/ 286988 h 886967"/>
                <a:gd name="connsiteX1782" fmla="*/ 1014020 w 1946001"/>
                <a:gd name="connsiteY1782" fmla="*/ 287655 h 886967"/>
                <a:gd name="connsiteX1783" fmla="*/ 1017442 w 1946001"/>
                <a:gd name="connsiteY1783" fmla="*/ 290417 h 886967"/>
                <a:gd name="connsiteX1784" fmla="*/ 1015161 w 1946001"/>
                <a:gd name="connsiteY1784" fmla="*/ 290417 h 886967"/>
                <a:gd name="connsiteX1785" fmla="*/ 1019343 w 1946001"/>
                <a:gd name="connsiteY1785" fmla="*/ 291655 h 886967"/>
                <a:gd name="connsiteX1786" fmla="*/ 1026473 w 1946001"/>
                <a:gd name="connsiteY1786" fmla="*/ 298037 h 886967"/>
                <a:gd name="connsiteX1787" fmla="*/ 1027709 w 1946001"/>
                <a:gd name="connsiteY1787" fmla="*/ 298514 h 886967"/>
                <a:gd name="connsiteX1788" fmla="*/ 1026663 w 1946001"/>
                <a:gd name="connsiteY1788" fmla="*/ 301371 h 886967"/>
                <a:gd name="connsiteX1789" fmla="*/ 1026948 w 1946001"/>
                <a:gd name="connsiteY1789" fmla="*/ 307277 h 886967"/>
                <a:gd name="connsiteX1790" fmla="*/ 1026473 w 1946001"/>
                <a:gd name="connsiteY1790" fmla="*/ 307277 h 886967"/>
                <a:gd name="connsiteX1791" fmla="*/ 1030846 w 1946001"/>
                <a:gd name="connsiteY1791" fmla="*/ 312325 h 886967"/>
                <a:gd name="connsiteX1792" fmla="*/ 1033698 w 1946001"/>
                <a:gd name="connsiteY1792" fmla="*/ 316611 h 886967"/>
                <a:gd name="connsiteX1793" fmla="*/ 1033698 w 1946001"/>
                <a:gd name="connsiteY1793" fmla="*/ 316040 h 886967"/>
                <a:gd name="connsiteX1794" fmla="*/ 1035409 w 1946001"/>
                <a:gd name="connsiteY1794" fmla="*/ 316611 h 886967"/>
                <a:gd name="connsiteX1795" fmla="*/ 1035599 w 1946001"/>
                <a:gd name="connsiteY1795" fmla="*/ 317278 h 886967"/>
                <a:gd name="connsiteX1796" fmla="*/ 1033698 w 1946001"/>
                <a:gd name="connsiteY1796" fmla="*/ 317278 h 886967"/>
                <a:gd name="connsiteX1797" fmla="*/ 1035599 w 1946001"/>
                <a:gd name="connsiteY1797" fmla="*/ 320707 h 886967"/>
                <a:gd name="connsiteX1798" fmla="*/ 1043394 w 1946001"/>
                <a:gd name="connsiteY1798" fmla="*/ 320516 h 886967"/>
                <a:gd name="connsiteX1799" fmla="*/ 1045961 w 1946001"/>
                <a:gd name="connsiteY1799" fmla="*/ 321659 h 886967"/>
                <a:gd name="connsiteX1800" fmla="*/ 1044535 w 1946001"/>
                <a:gd name="connsiteY1800" fmla="*/ 322612 h 886967"/>
                <a:gd name="connsiteX1801" fmla="*/ 1048147 w 1946001"/>
                <a:gd name="connsiteY1801" fmla="*/ 322898 h 886967"/>
                <a:gd name="connsiteX1802" fmla="*/ 1050523 w 1946001"/>
                <a:gd name="connsiteY1802" fmla="*/ 324707 h 886967"/>
                <a:gd name="connsiteX1803" fmla="*/ 1050143 w 1946001"/>
                <a:gd name="connsiteY1803" fmla="*/ 321659 h 886967"/>
                <a:gd name="connsiteX1804" fmla="*/ 1042728 w 1946001"/>
                <a:gd name="connsiteY1804" fmla="*/ 316992 h 886967"/>
                <a:gd name="connsiteX1805" fmla="*/ 1045010 w 1946001"/>
                <a:gd name="connsiteY1805" fmla="*/ 316611 h 886967"/>
                <a:gd name="connsiteX1806" fmla="*/ 1044535 w 1946001"/>
                <a:gd name="connsiteY1806" fmla="*/ 314420 h 886967"/>
                <a:gd name="connsiteX1807" fmla="*/ 1046626 w 1946001"/>
                <a:gd name="connsiteY1807" fmla="*/ 315754 h 886967"/>
                <a:gd name="connsiteX1808" fmla="*/ 1043394 w 1946001"/>
                <a:gd name="connsiteY1808" fmla="*/ 310325 h 886967"/>
                <a:gd name="connsiteX1809" fmla="*/ 1043394 w 1946001"/>
                <a:gd name="connsiteY1809" fmla="*/ 306610 h 886967"/>
                <a:gd name="connsiteX1810" fmla="*/ 1044535 w 1946001"/>
                <a:gd name="connsiteY1810" fmla="*/ 306324 h 886967"/>
                <a:gd name="connsiteX1811" fmla="*/ 1044440 w 1946001"/>
                <a:gd name="connsiteY1811" fmla="*/ 307181 h 886967"/>
                <a:gd name="connsiteX1812" fmla="*/ 1047862 w 1946001"/>
                <a:gd name="connsiteY1812" fmla="*/ 310610 h 886967"/>
                <a:gd name="connsiteX1813" fmla="*/ 1047482 w 1946001"/>
                <a:gd name="connsiteY1813" fmla="*/ 308515 h 886967"/>
                <a:gd name="connsiteX1814" fmla="*/ 1050048 w 1946001"/>
                <a:gd name="connsiteY1814" fmla="*/ 310325 h 886967"/>
                <a:gd name="connsiteX1815" fmla="*/ 1049098 w 1946001"/>
                <a:gd name="connsiteY1815" fmla="*/ 307848 h 886967"/>
                <a:gd name="connsiteX1816" fmla="*/ 1051759 w 1946001"/>
                <a:gd name="connsiteY1816" fmla="*/ 308705 h 886967"/>
                <a:gd name="connsiteX1817" fmla="*/ 1048337 w 1946001"/>
                <a:gd name="connsiteY1817" fmla="*/ 306324 h 886967"/>
                <a:gd name="connsiteX1818" fmla="*/ 1052330 w 1946001"/>
                <a:gd name="connsiteY1818" fmla="*/ 304038 h 886967"/>
                <a:gd name="connsiteX1819" fmla="*/ 1055182 w 1946001"/>
                <a:gd name="connsiteY1819" fmla="*/ 303752 h 886967"/>
                <a:gd name="connsiteX1820" fmla="*/ 1060600 w 1946001"/>
                <a:gd name="connsiteY1820" fmla="*/ 305467 h 886967"/>
                <a:gd name="connsiteX1821" fmla="*/ 1064497 w 1946001"/>
                <a:gd name="connsiteY1821" fmla="*/ 306038 h 886967"/>
                <a:gd name="connsiteX1822" fmla="*/ 1061646 w 1946001"/>
                <a:gd name="connsiteY1822" fmla="*/ 307562 h 886967"/>
                <a:gd name="connsiteX1823" fmla="*/ 1061265 w 1946001"/>
                <a:gd name="connsiteY1823" fmla="*/ 309467 h 886967"/>
                <a:gd name="connsiteX1824" fmla="*/ 1068300 w 1946001"/>
                <a:gd name="connsiteY1824" fmla="*/ 303848 h 886967"/>
                <a:gd name="connsiteX1825" fmla="*/ 1075429 w 1946001"/>
                <a:gd name="connsiteY1825" fmla="*/ 303467 h 886967"/>
                <a:gd name="connsiteX1826" fmla="*/ 1075620 w 1946001"/>
                <a:gd name="connsiteY1826" fmla="*/ 302038 h 886967"/>
                <a:gd name="connsiteX1827" fmla="*/ 1071152 w 1946001"/>
                <a:gd name="connsiteY1827" fmla="*/ 300038 h 886967"/>
                <a:gd name="connsiteX1828" fmla="*/ 1070676 w 1946001"/>
                <a:gd name="connsiteY1828" fmla="*/ 297561 h 886967"/>
                <a:gd name="connsiteX1829" fmla="*/ 1068110 w 1946001"/>
                <a:gd name="connsiteY1829" fmla="*/ 293846 h 886967"/>
                <a:gd name="connsiteX1830" fmla="*/ 1070106 w 1946001"/>
                <a:gd name="connsiteY1830" fmla="*/ 291941 h 886967"/>
                <a:gd name="connsiteX1831" fmla="*/ 1070201 w 1946001"/>
                <a:gd name="connsiteY1831" fmla="*/ 289560 h 886967"/>
                <a:gd name="connsiteX1832" fmla="*/ 1072863 w 1946001"/>
                <a:gd name="connsiteY1832" fmla="*/ 287750 h 886967"/>
                <a:gd name="connsiteX1833" fmla="*/ 1073909 w 1946001"/>
                <a:gd name="connsiteY1833" fmla="*/ 285179 h 886967"/>
                <a:gd name="connsiteX1834" fmla="*/ 1075049 w 1946001"/>
                <a:gd name="connsiteY1834" fmla="*/ 276987 h 886967"/>
                <a:gd name="connsiteX1835" fmla="*/ 1075620 w 1946001"/>
                <a:gd name="connsiteY1835" fmla="*/ 278416 h 886967"/>
                <a:gd name="connsiteX1836" fmla="*/ 1074954 w 1946001"/>
                <a:gd name="connsiteY1836" fmla="*/ 280511 h 886967"/>
                <a:gd name="connsiteX1837" fmla="*/ 1077996 w 1946001"/>
                <a:gd name="connsiteY1837" fmla="*/ 278416 h 886967"/>
                <a:gd name="connsiteX1838" fmla="*/ 1078567 w 1946001"/>
                <a:gd name="connsiteY1838" fmla="*/ 273939 h 886967"/>
                <a:gd name="connsiteX1839" fmla="*/ 1078377 w 1946001"/>
                <a:gd name="connsiteY1839" fmla="*/ 273939 h 886967"/>
                <a:gd name="connsiteX1840" fmla="*/ 1078567 w 1946001"/>
                <a:gd name="connsiteY1840" fmla="*/ 271177 h 886967"/>
                <a:gd name="connsiteX1841" fmla="*/ 1079327 w 1946001"/>
                <a:gd name="connsiteY1841" fmla="*/ 272701 h 886967"/>
                <a:gd name="connsiteX1842" fmla="*/ 1082369 w 1946001"/>
                <a:gd name="connsiteY1842" fmla="*/ 269939 h 886967"/>
                <a:gd name="connsiteX1843" fmla="*/ 1081133 w 1946001"/>
                <a:gd name="connsiteY1843" fmla="*/ 267462 h 886967"/>
                <a:gd name="connsiteX1844" fmla="*/ 1083034 w 1946001"/>
                <a:gd name="connsiteY1844" fmla="*/ 269081 h 886967"/>
                <a:gd name="connsiteX1845" fmla="*/ 1083985 w 1946001"/>
                <a:gd name="connsiteY1845" fmla="*/ 266510 h 886967"/>
                <a:gd name="connsiteX1846" fmla="*/ 1089974 w 1946001"/>
                <a:gd name="connsiteY1846" fmla="*/ 264700 h 886967"/>
                <a:gd name="connsiteX1847" fmla="*/ 1091590 w 1946001"/>
                <a:gd name="connsiteY1847" fmla="*/ 266795 h 886967"/>
                <a:gd name="connsiteX1848" fmla="*/ 1088643 w 1946001"/>
                <a:gd name="connsiteY1848" fmla="*/ 266795 h 886967"/>
                <a:gd name="connsiteX1849" fmla="*/ 1090734 w 1946001"/>
                <a:gd name="connsiteY1849" fmla="*/ 267462 h 886967"/>
                <a:gd name="connsiteX1850" fmla="*/ 1089784 w 1946001"/>
                <a:gd name="connsiteY1850" fmla="*/ 268700 h 886967"/>
                <a:gd name="connsiteX1851" fmla="*/ 1098910 w 1946001"/>
                <a:gd name="connsiteY1851" fmla="*/ 269653 h 886967"/>
                <a:gd name="connsiteX1852" fmla="*/ 1099575 w 1946001"/>
                <a:gd name="connsiteY1852" fmla="*/ 270605 h 886967"/>
                <a:gd name="connsiteX1853" fmla="*/ 1093206 w 1946001"/>
                <a:gd name="connsiteY1853" fmla="*/ 274415 h 886967"/>
                <a:gd name="connsiteX1854" fmla="*/ 1097579 w 1946001"/>
                <a:gd name="connsiteY1854" fmla="*/ 276225 h 886967"/>
                <a:gd name="connsiteX1855" fmla="*/ 1097579 w 1946001"/>
                <a:gd name="connsiteY1855" fmla="*/ 280321 h 886967"/>
                <a:gd name="connsiteX1856" fmla="*/ 1100526 w 1946001"/>
                <a:gd name="connsiteY1856" fmla="*/ 281178 h 886967"/>
                <a:gd name="connsiteX1857" fmla="*/ 1108131 w 1946001"/>
                <a:gd name="connsiteY1857" fmla="*/ 276225 h 886967"/>
                <a:gd name="connsiteX1858" fmla="*/ 1112979 w 1946001"/>
                <a:gd name="connsiteY1858" fmla="*/ 276797 h 886967"/>
                <a:gd name="connsiteX1859" fmla="*/ 1113644 w 1946001"/>
                <a:gd name="connsiteY1859" fmla="*/ 273939 h 886967"/>
                <a:gd name="connsiteX1860" fmla="*/ 1106039 w 1946001"/>
                <a:gd name="connsiteY1860" fmla="*/ 274987 h 886967"/>
                <a:gd name="connsiteX1861" fmla="*/ 1104994 w 1946001"/>
                <a:gd name="connsiteY1861" fmla="*/ 272415 h 886967"/>
                <a:gd name="connsiteX1862" fmla="*/ 1103188 w 1946001"/>
                <a:gd name="connsiteY1862" fmla="*/ 271748 h 886967"/>
                <a:gd name="connsiteX1863" fmla="*/ 1103473 w 1946001"/>
                <a:gd name="connsiteY1863" fmla="*/ 270510 h 886967"/>
                <a:gd name="connsiteX1864" fmla="*/ 1101571 w 1946001"/>
                <a:gd name="connsiteY1864" fmla="*/ 270796 h 886967"/>
                <a:gd name="connsiteX1865" fmla="*/ 1099385 w 1946001"/>
                <a:gd name="connsiteY1865" fmla="*/ 268605 h 886967"/>
                <a:gd name="connsiteX1866" fmla="*/ 1100906 w 1946001"/>
                <a:gd name="connsiteY1866" fmla="*/ 268986 h 886967"/>
                <a:gd name="connsiteX1867" fmla="*/ 1101096 w 1946001"/>
                <a:gd name="connsiteY1867" fmla="*/ 267653 h 886967"/>
                <a:gd name="connsiteX1868" fmla="*/ 1103188 w 1946001"/>
                <a:gd name="connsiteY1868" fmla="*/ 270224 h 886967"/>
                <a:gd name="connsiteX1869" fmla="*/ 1104138 w 1946001"/>
                <a:gd name="connsiteY1869" fmla="*/ 268986 h 886967"/>
                <a:gd name="connsiteX1870" fmla="*/ 1104994 w 1946001"/>
                <a:gd name="connsiteY1870" fmla="*/ 270415 h 886967"/>
                <a:gd name="connsiteX1871" fmla="*/ 1104994 w 1946001"/>
                <a:gd name="connsiteY1871" fmla="*/ 268986 h 886967"/>
                <a:gd name="connsiteX1872" fmla="*/ 1106420 w 1946001"/>
                <a:gd name="connsiteY1872" fmla="*/ 266700 h 886967"/>
                <a:gd name="connsiteX1873" fmla="*/ 1107180 w 1946001"/>
                <a:gd name="connsiteY1873" fmla="*/ 268129 h 886967"/>
                <a:gd name="connsiteX1874" fmla="*/ 1109652 w 1946001"/>
                <a:gd name="connsiteY1874" fmla="*/ 265843 h 886967"/>
                <a:gd name="connsiteX1875" fmla="*/ 1126668 w 1946001"/>
                <a:gd name="connsiteY1875" fmla="*/ 261080 h 886967"/>
                <a:gd name="connsiteX1876" fmla="*/ 1127618 w 1946001"/>
                <a:gd name="connsiteY1876" fmla="*/ 262319 h 886967"/>
                <a:gd name="connsiteX1877" fmla="*/ 1123055 w 1946001"/>
                <a:gd name="connsiteY1877" fmla="*/ 263938 h 886967"/>
                <a:gd name="connsiteX1878" fmla="*/ 1123436 w 1946001"/>
                <a:gd name="connsiteY1878" fmla="*/ 264795 h 886967"/>
                <a:gd name="connsiteX1879" fmla="*/ 1119918 w 1946001"/>
                <a:gd name="connsiteY1879" fmla="*/ 265081 h 886967"/>
                <a:gd name="connsiteX1880" fmla="*/ 1119538 w 1946001"/>
                <a:gd name="connsiteY1880" fmla="*/ 266033 h 886967"/>
                <a:gd name="connsiteX1881" fmla="*/ 1123436 w 1946001"/>
                <a:gd name="connsiteY1881" fmla="*/ 269177 h 886967"/>
                <a:gd name="connsiteX1882" fmla="*/ 1120489 w 1946001"/>
                <a:gd name="connsiteY1882" fmla="*/ 269748 h 886967"/>
                <a:gd name="connsiteX1883" fmla="*/ 1117922 w 1946001"/>
                <a:gd name="connsiteY1883" fmla="*/ 274130 h 886967"/>
                <a:gd name="connsiteX1884" fmla="*/ 1114975 w 1946001"/>
                <a:gd name="connsiteY1884" fmla="*/ 274130 h 886967"/>
                <a:gd name="connsiteX1885" fmla="*/ 1114215 w 1946001"/>
                <a:gd name="connsiteY1885" fmla="*/ 275273 h 886967"/>
                <a:gd name="connsiteX1886" fmla="*/ 1117732 w 1946001"/>
                <a:gd name="connsiteY1886" fmla="*/ 279082 h 886967"/>
                <a:gd name="connsiteX1887" fmla="*/ 1119063 w 1946001"/>
                <a:gd name="connsiteY1887" fmla="*/ 278702 h 886967"/>
                <a:gd name="connsiteX1888" fmla="*/ 1124671 w 1946001"/>
                <a:gd name="connsiteY1888" fmla="*/ 282226 h 886967"/>
                <a:gd name="connsiteX1889" fmla="*/ 1132466 w 1946001"/>
                <a:gd name="connsiteY1889" fmla="*/ 289084 h 886967"/>
                <a:gd name="connsiteX1890" fmla="*/ 1137600 w 1946001"/>
                <a:gd name="connsiteY1890" fmla="*/ 291846 h 886967"/>
                <a:gd name="connsiteX1891" fmla="*/ 1139501 w 1946001"/>
                <a:gd name="connsiteY1891" fmla="*/ 296894 h 886967"/>
                <a:gd name="connsiteX1892" fmla="*/ 1139501 w 1946001"/>
                <a:gd name="connsiteY1892" fmla="*/ 299085 h 886967"/>
                <a:gd name="connsiteX1893" fmla="*/ 1138550 w 1946001"/>
                <a:gd name="connsiteY1893" fmla="*/ 299847 h 886967"/>
                <a:gd name="connsiteX1894" fmla="*/ 1132847 w 1946001"/>
                <a:gd name="connsiteY1894" fmla="*/ 303752 h 886967"/>
                <a:gd name="connsiteX1895" fmla="*/ 1127713 w 1946001"/>
                <a:gd name="connsiteY1895" fmla="*/ 303086 h 886967"/>
                <a:gd name="connsiteX1896" fmla="*/ 1121344 w 1946001"/>
                <a:gd name="connsiteY1896" fmla="*/ 304324 h 886967"/>
                <a:gd name="connsiteX1897" fmla="*/ 1112599 w 1946001"/>
                <a:gd name="connsiteY1897" fmla="*/ 301943 h 886967"/>
                <a:gd name="connsiteX1898" fmla="*/ 1111458 w 1946001"/>
                <a:gd name="connsiteY1898" fmla="*/ 298990 h 886967"/>
                <a:gd name="connsiteX1899" fmla="*/ 1109081 w 1946001"/>
                <a:gd name="connsiteY1899" fmla="*/ 299276 h 886967"/>
                <a:gd name="connsiteX1900" fmla="*/ 1106610 w 1946001"/>
                <a:gd name="connsiteY1900" fmla="*/ 296704 h 886967"/>
                <a:gd name="connsiteX1901" fmla="*/ 1097674 w 1946001"/>
                <a:gd name="connsiteY1901" fmla="*/ 296990 h 886967"/>
                <a:gd name="connsiteX1902" fmla="*/ 1092350 w 1946001"/>
                <a:gd name="connsiteY1902" fmla="*/ 298895 h 886967"/>
                <a:gd name="connsiteX1903" fmla="*/ 1086266 w 1946001"/>
                <a:gd name="connsiteY1903" fmla="*/ 303562 h 886967"/>
                <a:gd name="connsiteX1904" fmla="*/ 1076665 w 1946001"/>
                <a:gd name="connsiteY1904" fmla="*/ 301943 h 886967"/>
                <a:gd name="connsiteX1905" fmla="*/ 1075525 w 1946001"/>
                <a:gd name="connsiteY1905" fmla="*/ 303562 h 886967"/>
                <a:gd name="connsiteX1906" fmla="*/ 1076190 w 1946001"/>
                <a:gd name="connsiteY1906" fmla="*/ 304514 h 886967"/>
                <a:gd name="connsiteX1907" fmla="*/ 1079707 w 1946001"/>
                <a:gd name="connsiteY1907" fmla="*/ 305467 h 886967"/>
                <a:gd name="connsiteX1908" fmla="*/ 1075525 w 1946001"/>
                <a:gd name="connsiteY1908" fmla="*/ 305753 h 886967"/>
                <a:gd name="connsiteX1909" fmla="*/ 1074859 w 1946001"/>
                <a:gd name="connsiteY1909" fmla="*/ 306038 h 886967"/>
                <a:gd name="connsiteX1910" fmla="*/ 1075525 w 1946001"/>
                <a:gd name="connsiteY1910" fmla="*/ 307181 h 886967"/>
                <a:gd name="connsiteX1911" fmla="*/ 1074859 w 1946001"/>
                <a:gd name="connsiteY1911" fmla="*/ 307181 h 886967"/>
                <a:gd name="connsiteX1912" fmla="*/ 1068870 w 1946001"/>
                <a:gd name="connsiteY1912" fmla="*/ 306705 h 886967"/>
                <a:gd name="connsiteX1913" fmla="*/ 1069346 w 1946001"/>
                <a:gd name="connsiteY1913" fmla="*/ 308039 h 886967"/>
                <a:gd name="connsiteX1914" fmla="*/ 1064117 w 1946001"/>
                <a:gd name="connsiteY1914" fmla="*/ 307562 h 886967"/>
                <a:gd name="connsiteX1915" fmla="*/ 1062121 w 1946001"/>
                <a:gd name="connsiteY1915" fmla="*/ 309848 h 886967"/>
                <a:gd name="connsiteX1916" fmla="*/ 1060885 w 1946001"/>
                <a:gd name="connsiteY1916" fmla="*/ 313182 h 886967"/>
                <a:gd name="connsiteX1917" fmla="*/ 1064402 w 1946001"/>
                <a:gd name="connsiteY1917" fmla="*/ 312992 h 886967"/>
                <a:gd name="connsiteX1918" fmla="*/ 1063642 w 1946001"/>
                <a:gd name="connsiteY1918" fmla="*/ 315278 h 886967"/>
                <a:gd name="connsiteX1919" fmla="*/ 1064973 w 1946001"/>
                <a:gd name="connsiteY1919" fmla="*/ 317373 h 886967"/>
                <a:gd name="connsiteX1920" fmla="*/ 1064022 w 1946001"/>
                <a:gd name="connsiteY1920" fmla="*/ 318611 h 886967"/>
                <a:gd name="connsiteX1921" fmla="*/ 1065923 w 1946001"/>
                <a:gd name="connsiteY1921" fmla="*/ 320230 h 886967"/>
                <a:gd name="connsiteX1922" fmla="*/ 1063357 w 1946001"/>
                <a:gd name="connsiteY1922" fmla="*/ 320230 h 886967"/>
                <a:gd name="connsiteX1923" fmla="*/ 1062406 w 1946001"/>
                <a:gd name="connsiteY1923" fmla="*/ 318611 h 886967"/>
                <a:gd name="connsiteX1924" fmla="*/ 1061931 w 1946001"/>
                <a:gd name="connsiteY1924" fmla="*/ 321183 h 886967"/>
                <a:gd name="connsiteX1925" fmla="*/ 1065923 w 1946001"/>
                <a:gd name="connsiteY1925" fmla="*/ 322707 h 886967"/>
                <a:gd name="connsiteX1926" fmla="*/ 1065733 w 1946001"/>
                <a:gd name="connsiteY1926" fmla="*/ 324517 h 886967"/>
                <a:gd name="connsiteX1927" fmla="*/ 1067254 w 1946001"/>
                <a:gd name="connsiteY1927" fmla="*/ 325279 h 886967"/>
                <a:gd name="connsiteX1928" fmla="*/ 1066684 w 1946001"/>
                <a:gd name="connsiteY1928" fmla="*/ 326517 h 886967"/>
                <a:gd name="connsiteX1929" fmla="*/ 1068205 w 1946001"/>
                <a:gd name="connsiteY1929" fmla="*/ 327851 h 886967"/>
                <a:gd name="connsiteX1930" fmla="*/ 1067254 w 1946001"/>
                <a:gd name="connsiteY1930" fmla="*/ 328994 h 886967"/>
                <a:gd name="connsiteX1931" fmla="*/ 1072102 w 1946001"/>
                <a:gd name="connsiteY1931" fmla="*/ 328708 h 886967"/>
                <a:gd name="connsiteX1932" fmla="*/ 1067635 w 1946001"/>
                <a:gd name="connsiteY1932" fmla="*/ 331280 h 886967"/>
                <a:gd name="connsiteX1933" fmla="*/ 1070581 w 1946001"/>
                <a:gd name="connsiteY1933" fmla="*/ 330708 h 886967"/>
                <a:gd name="connsiteX1934" fmla="*/ 1070581 w 1946001"/>
                <a:gd name="connsiteY1934" fmla="*/ 331661 h 886967"/>
                <a:gd name="connsiteX1935" fmla="*/ 1073243 w 1946001"/>
                <a:gd name="connsiteY1935" fmla="*/ 330232 h 886967"/>
                <a:gd name="connsiteX1936" fmla="*/ 1074764 w 1946001"/>
                <a:gd name="connsiteY1936" fmla="*/ 331661 h 886967"/>
                <a:gd name="connsiteX1937" fmla="*/ 1076000 w 1946001"/>
                <a:gd name="connsiteY1937" fmla="*/ 330994 h 886967"/>
                <a:gd name="connsiteX1938" fmla="*/ 1076951 w 1946001"/>
                <a:gd name="connsiteY1938" fmla="*/ 333470 h 886967"/>
                <a:gd name="connsiteX1939" fmla="*/ 1079707 w 1946001"/>
                <a:gd name="connsiteY1939" fmla="*/ 334328 h 886967"/>
                <a:gd name="connsiteX1940" fmla="*/ 1082939 w 1946001"/>
                <a:gd name="connsiteY1940" fmla="*/ 333470 h 886967"/>
                <a:gd name="connsiteX1941" fmla="*/ 1083510 w 1946001"/>
                <a:gd name="connsiteY1941" fmla="*/ 329946 h 886967"/>
                <a:gd name="connsiteX1942" fmla="*/ 1085126 w 1946001"/>
                <a:gd name="connsiteY1942" fmla="*/ 329755 h 886967"/>
                <a:gd name="connsiteX1943" fmla="*/ 1094727 w 1946001"/>
                <a:gd name="connsiteY1943" fmla="*/ 334994 h 886967"/>
                <a:gd name="connsiteX1944" fmla="*/ 1101191 w 1946001"/>
                <a:gd name="connsiteY1944" fmla="*/ 332899 h 886967"/>
                <a:gd name="connsiteX1945" fmla="*/ 1103283 w 1946001"/>
                <a:gd name="connsiteY1945" fmla="*/ 330803 h 886967"/>
                <a:gd name="connsiteX1946" fmla="*/ 1105089 w 1946001"/>
                <a:gd name="connsiteY1946" fmla="*/ 330613 h 886967"/>
                <a:gd name="connsiteX1947" fmla="*/ 1108226 w 1946001"/>
                <a:gd name="connsiteY1947" fmla="*/ 331851 h 886967"/>
                <a:gd name="connsiteX1948" fmla="*/ 1110887 w 1946001"/>
                <a:gd name="connsiteY1948" fmla="*/ 329946 h 886967"/>
                <a:gd name="connsiteX1949" fmla="*/ 1111743 w 1946001"/>
                <a:gd name="connsiteY1949" fmla="*/ 330899 h 886967"/>
                <a:gd name="connsiteX1950" fmla="*/ 1110507 w 1946001"/>
                <a:gd name="connsiteY1950" fmla="*/ 332137 h 886967"/>
                <a:gd name="connsiteX1951" fmla="*/ 1110127 w 1946001"/>
                <a:gd name="connsiteY1951" fmla="*/ 335185 h 886967"/>
                <a:gd name="connsiteX1952" fmla="*/ 1110127 w 1946001"/>
                <a:gd name="connsiteY1952" fmla="*/ 336518 h 886967"/>
                <a:gd name="connsiteX1953" fmla="*/ 1110507 w 1946001"/>
                <a:gd name="connsiteY1953" fmla="*/ 343091 h 886967"/>
                <a:gd name="connsiteX1954" fmla="*/ 1105279 w 1946001"/>
                <a:gd name="connsiteY1954" fmla="*/ 352520 h 886967"/>
                <a:gd name="connsiteX1955" fmla="*/ 1102712 w 1946001"/>
                <a:gd name="connsiteY1955" fmla="*/ 360902 h 886967"/>
                <a:gd name="connsiteX1956" fmla="*/ 1101286 w 1946001"/>
                <a:gd name="connsiteY1956" fmla="*/ 362807 h 886967"/>
                <a:gd name="connsiteX1957" fmla="*/ 1100811 w 1946001"/>
                <a:gd name="connsiteY1957" fmla="*/ 363474 h 886967"/>
                <a:gd name="connsiteX1958" fmla="*/ 1101857 w 1946001"/>
                <a:gd name="connsiteY1958" fmla="*/ 366522 h 886967"/>
                <a:gd name="connsiteX1959" fmla="*/ 1097484 w 1946001"/>
                <a:gd name="connsiteY1959" fmla="*/ 368046 h 886967"/>
                <a:gd name="connsiteX1960" fmla="*/ 1094347 w 1946001"/>
                <a:gd name="connsiteY1960" fmla="*/ 368046 h 886967"/>
                <a:gd name="connsiteX1961" fmla="*/ 1092350 w 1946001"/>
                <a:gd name="connsiteY1961" fmla="*/ 366331 h 886967"/>
                <a:gd name="connsiteX1962" fmla="*/ 1092350 w 1946001"/>
                <a:gd name="connsiteY1962" fmla="*/ 366522 h 886967"/>
                <a:gd name="connsiteX1963" fmla="*/ 1092350 w 1946001"/>
                <a:gd name="connsiteY1963" fmla="*/ 367665 h 886967"/>
                <a:gd name="connsiteX1964" fmla="*/ 1091590 w 1946001"/>
                <a:gd name="connsiteY1964" fmla="*/ 367951 h 886967"/>
                <a:gd name="connsiteX1965" fmla="*/ 1091590 w 1946001"/>
                <a:gd name="connsiteY1965" fmla="*/ 366522 h 886967"/>
                <a:gd name="connsiteX1966" fmla="*/ 1090259 w 1946001"/>
                <a:gd name="connsiteY1966" fmla="*/ 365951 h 886967"/>
                <a:gd name="connsiteX1967" fmla="*/ 1090639 w 1946001"/>
                <a:gd name="connsiteY1967" fmla="*/ 365189 h 886967"/>
                <a:gd name="connsiteX1968" fmla="*/ 1092255 w 1946001"/>
                <a:gd name="connsiteY1968" fmla="*/ 366522 h 886967"/>
                <a:gd name="connsiteX1969" fmla="*/ 1090639 w 1946001"/>
                <a:gd name="connsiteY1969" fmla="*/ 364427 h 886967"/>
                <a:gd name="connsiteX1970" fmla="*/ 1086457 w 1946001"/>
                <a:gd name="connsiteY1970" fmla="*/ 364807 h 886967"/>
                <a:gd name="connsiteX1971" fmla="*/ 1083795 w 1946001"/>
                <a:gd name="connsiteY1971" fmla="*/ 365951 h 886967"/>
                <a:gd name="connsiteX1972" fmla="*/ 1084746 w 1946001"/>
                <a:gd name="connsiteY1972" fmla="*/ 364807 h 886967"/>
                <a:gd name="connsiteX1973" fmla="*/ 1075525 w 1946001"/>
                <a:gd name="connsiteY1973" fmla="*/ 369094 h 886967"/>
                <a:gd name="connsiteX1974" fmla="*/ 1064688 w 1946001"/>
                <a:gd name="connsiteY1974" fmla="*/ 365189 h 886967"/>
                <a:gd name="connsiteX1975" fmla="*/ 1055562 w 1946001"/>
                <a:gd name="connsiteY1975" fmla="*/ 364141 h 886967"/>
                <a:gd name="connsiteX1976" fmla="*/ 1054231 w 1946001"/>
                <a:gd name="connsiteY1976" fmla="*/ 362045 h 886967"/>
                <a:gd name="connsiteX1977" fmla="*/ 1045295 w 1946001"/>
                <a:gd name="connsiteY1977" fmla="*/ 360331 h 886967"/>
                <a:gd name="connsiteX1978" fmla="*/ 1043584 w 1946001"/>
                <a:gd name="connsiteY1978" fmla="*/ 357092 h 886967"/>
                <a:gd name="connsiteX1979" fmla="*/ 1039306 w 1946001"/>
                <a:gd name="connsiteY1979" fmla="*/ 355854 h 886967"/>
                <a:gd name="connsiteX1980" fmla="*/ 1033698 w 1946001"/>
                <a:gd name="connsiteY1980" fmla="*/ 356426 h 886967"/>
                <a:gd name="connsiteX1981" fmla="*/ 1028564 w 1946001"/>
                <a:gd name="connsiteY1981" fmla="*/ 361379 h 886967"/>
                <a:gd name="connsiteX1982" fmla="*/ 1028089 w 1946001"/>
                <a:gd name="connsiteY1982" fmla="*/ 364236 h 886967"/>
                <a:gd name="connsiteX1983" fmla="*/ 1029135 w 1946001"/>
                <a:gd name="connsiteY1983" fmla="*/ 367284 h 886967"/>
                <a:gd name="connsiteX1984" fmla="*/ 1027804 w 1946001"/>
                <a:gd name="connsiteY1984" fmla="*/ 370142 h 886967"/>
                <a:gd name="connsiteX1985" fmla="*/ 1022861 w 1946001"/>
                <a:gd name="connsiteY1985" fmla="*/ 372618 h 886967"/>
                <a:gd name="connsiteX1986" fmla="*/ 1016206 w 1946001"/>
                <a:gd name="connsiteY1986" fmla="*/ 368522 h 886967"/>
                <a:gd name="connsiteX1987" fmla="*/ 1006605 w 1946001"/>
                <a:gd name="connsiteY1987" fmla="*/ 366046 h 886967"/>
                <a:gd name="connsiteX1988" fmla="*/ 1003468 w 1946001"/>
                <a:gd name="connsiteY1988" fmla="*/ 359855 h 886967"/>
                <a:gd name="connsiteX1989" fmla="*/ 996433 w 1946001"/>
                <a:gd name="connsiteY1989" fmla="*/ 356521 h 886967"/>
                <a:gd name="connsiteX1990" fmla="*/ 988829 w 1946001"/>
                <a:gd name="connsiteY1990" fmla="*/ 356521 h 886967"/>
                <a:gd name="connsiteX1991" fmla="*/ 983980 w 1946001"/>
                <a:gd name="connsiteY1991" fmla="*/ 354140 h 886967"/>
                <a:gd name="connsiteX1992" fmla="*/ 982555 w 1946001"/>
                <a:gd name="connsiteY1992" fmla="*/ 353759 h 886967"/>
                <a:gd name="connsiteX1993" fmla="*/ 981604 w 1946001"/>
                <a:gd name="connsiteY1993" fmla="*/ 351377 h 886967"/>
                <a:gd name="connsiteX1994" fmla="*/ 980273 w 1946001"/>
                <a:gd name="connsiteY1994" fmla="*/ 352139 h 886967"/>
                <a:gd name="connsiteX1995" fmla="*/ 978087 w 1946001"/>
                <a:gd name="connsiteY1995" fmla="*/ 350711 h 886967"/>
                <a:gd name="connsiteX1996" fmla="*/ 976376 w 1946001"/>
                <a:gd name="connsiteY1996" fmla="*/ 348996 h 886967"/>
                <a:gd name="connsiteX1997" fmla="*/ 976376 w 1946001"/>
                <a:gd name="connsiteY1997" fmla="*/ 347948 h 886967"/>
                <a:gd name="connsiteX1998" fmla="*/ 977706 w 1946001"/>
                <a:gd name="connsiteY1998" fmla="*/ 348234 h 886967"/>
                <a:gd name="connsiteX1999" fmla="*/ 978087 w 1946001"/>
                <a:gd name="connsiteY1999" fmla="*/ 346520 h 886967"/>
                <a:gd name="connsiteX2000" fmla="*/ 981604 w 1946001"/>
                <a:gd name="connsiteY2000" fmla="*/ 343376 h 886967"/>
                <a:gd name="connsiteX2001" fmla="*/ 982935 w 1946001"/>
                <a:gd name="connsiteY2001" fmla="*/ 340233 h 886967"/>
                <a:gd name="connsiteX2002" fmla="*/ 982555 w 1946001"/>
                <a:gd name="connsiteY2002" fmla="*/ 337756 h 886967"/>
                <a:gd name="connsiteX2003" fmla="*/ 980558 w 1946001"/>
                <a:gd name="connsiteY2003" fmla="*/ 336328 h 886967"/>
                <a:gd name="connsiteX2004" fmla="*/ 979608 w 1946001"/>
                <a:gd name="connsiteY2004" fmla="*/ 334328 h 886967"/>
                <a:gd name="connsiteX2005" fmla="*/ 982840 w 1946001"/>
                <a:gd name="connsiteY2005" fmla="*/ 329470 h 886967"/>
                <a:gd name="connsiteX2006" fmla="*/ 982459 w 1946001"/>
                <a:gd name="connsiteY2006" fmla="*/ 328041 h 886967"/>
                <a:gd name="connsiteX2007" fmla="*/ 979513 w 1946001"/>
                <a:gd name="connsiteY2007" fmla="*/ 330041 h 886967"/>
                <a:gd name="connsiteX2008" fmla="*/ 978562 w 1946001"/>
                <a:gd name="connsiteY2008" fmla="*/ 329660 h 886967"/>
                <a:gd name="connsiteX2009" fmla="*/ 978277 w 1946001"/>
                <a:gd name="connsiteY2009" fmla="*/ 326898 h 886967"/>
                <a:gd name="connsiteX2010" fmla="*/ 975425 w 1946001"/>
                <a:gd name="connsiteY2010" fmla="*/ 326136 h 886967"/>
                <a:gd name="connsiteX2011" fmla="*/ 970387 w 1946001"/>
                <a:gd name="connsiteY2011" fmla="*/ 328708 h 886967"/>
                <a:gd name="connsiteX2012" fmla="*/ 966204 w 1946001"/>
                <a:gd name="connsiteY2012" fmla="*/ 329470 h 886967"/>
                <a:gd name="connsiteX2013" fmla="*/ 963067 w 1946001"/>
                <a:gd name="connsiteY2013" fmla="*/ 327660 h 886967"/>
                <a:gd name="connsiteX2014" fmla="*/ 961641 w 1946001"/>
                <a:gd name="connsiteY2014" fmla="*/ 328898 h 886967"/>
                <a:gd name="connsiteX2015" fmla="*/ 958219 w 1946001"/>
                <a:gd name="connsiteY2015" fmla="*/ 327660 h 886967"/>
                <a:gd name="connsiteX2016" fmla="*/ 952895 w 1946001"/>
                <a:gd name="connsiteY2016" fmla="*/ 330327 h 886967"/>
                <a:gd name="connsiteX2017" fmla="*/ 951374 w 1946001"/>
                <a:gd name="connsiteY2017" fmla="*/ 329470 h 886967"/>
                <a:gd name="connsiteX2018" fmla="*/ 946146 w 1946001"/>
                <a:gd name="connsiteY2018" fmla="*/ 328898 h 886967"/>
                <a:gd name="connsiteX2019" fmla="*/ 932267 w 1946001"/>
                <a:gd name="connsiteY2019" fmla="*/ 331946 h 886967"/>
                <a:gd name="connsiteX2020" fmla="*/ 927324 w 1946001"/>
                <a:gd name="connsiteY2020" fmla="*/ 334328 h 886967"/>
                <a:gd name="connsiteX2021" fmla="*/ 925993 w 1946001"/>
                <a:gd name="connsiteY2021" fmla="*/ 335947 h 886967"/>
                <a:gd name="connsiteX2022" fmla="*/ 921430 w 1946001"/>
                <a:gd name="connsiteY2022" fmla="*/ 336709 h 886967"/>
                <a:gd name="connsiteX2023" fmla="*/ 918673 w 1946001"/>
                <a:gd name="connsiteY2023" fmla="*/ 339852 h 886967"/>
                <a:gd name="connsiteX2024" fmla="*/ 914966 w 1946001"/>
                <a:gd name="connsiteY2024" fmla="*/ 341376 h 886967"/>
                <a:gd name="connsiteX2025" fmla="*/ 909833 w 1946001"/>
                <a:gd name="connsiteY2025" fmla="*/ 339852 h 886967"/>
                <a:gd name="connsiteX2026" fmla="*/ 903083 w 1946001"/>
                <a:gd name="connsiteY2026" fmla="*/ 340995 h 886967"/>
                <a:gd name="connsiteX2027" fmla="*/ 899946 w 1946001"/>
                <a:gd name="connsiteY2027" fmla="*/ 339280 h 886967"/>
                <a:gd name="connsiteX2028" fmla="*/ 897665 w 1946001"/>
                <a:gd name="connsiteY2028" fmla="*/ 336042 h 886967"/>
                <a:gd name="connsiteX2029" fmla="*/ 895193 w 1946001"/>
                <a:gd name="connsiteY2029" fmla="*/ 337185 h 886967"/>
                <a:gd name="connsiteX2030" fmla="*/ 891010 w 1946001"/>
                <a:gd name="connsiteY2030" fmla="*/ 348139 h 886967"/>
                <a:gd name="connsiteX2031" fmla="*/ 882265 w 1946001"/>
                <a:gd name="connsiteY2031" fmla="*/ 353663 h 886967"/>
                <a:gd name="connsiteX2032" fmla="*/ 878177 w 1946001"/>
                <a:gd name="connsiteY2032" fmla="*/ 358616 h 886967"/>
                <a:gd name="connsiteX2033" fmla="*/ 877607 w 1946001"/>
                <a:gd name="connsiteY2033" fmla="*/ 361664 h 886967"/>
                <a:gd name="connsiteX2034" fmla="*/ 874660 w 1946001"/>
                <a:gd name="connsiteY2034" fmla="*/ 365951 h 886967"/>
                <a:gd name="connsiteX2035" fmla="*/ 874280 w 1946001"/>
                <a:gd name="connsiteY2035" fmla="*/ 370427 h 886967"/>
                <a:gd name="connsiteX2036" fmla="*/ 875230 w 1946001"/>
                <a:gd name="connsiteY2036" fmla="*/ 374332 h 886967"/>
                <a:gd name="connsiteX2037" fmla="*/ 873709 w 1946001"/>
                <a:gd name="connsiteY2037" fmla="*/ 377380 h 886967"/>
                <a:gd name="connsiteX2038" fmla="*/ 871903 w 1946001"/>
                <a:gd name="connsiteY2038" fmla="*/ 379952 h 886967"/>
                <a:gd name="connsiteX2039" fmla="*/ 865154 w 1946001"/>
                <a:gd name="connsiteY2039" fmla="*/ 385858 h 886967"/>
                <a:gd name="connsiteX2040" fmla="*/ 858214 w 1946001"/>
                <a:gd name="connsiteY2040" fmla="*/ 389001 h 886967"/>
                <a:gd name="connsiteX2041" fmla="*/ 855648 w 1946001"/>
                <a:gd name="connsiteY2041" fmla="*/ 394811 h 886967"/>
                <a:gd name="connsiteX2042" fmla="*/ 850514 w 1946001"/>
                <a:gd name="connsiteY2042" fmla="*/ 399193 h 886967"/>
                <a:gd name="connsiteX2043" fmla="*/ 848708 w 1946001"/>
                <a:gd name="connsiteY2043" fmla="*/ 405575 h 886967"/>
                <a:gd name="connsiteX2044" fmla="*/ 844050 w 1946001"/>
                <a:gd name="connsiteY2044" fmla="*/ 412147 h 886967"/>
                <a:gd name="connsiteX2045" fmla="*/ 839963 w 1946001"/>
                <a:gd name="connsiteY2045" fmla="*/ 421672 h 886967"/>
                <a:gd name="connsiteX2046" fmla="*/ 838727 w 1946001"/>
                <a:gd name="connsiteY2046" fmla="*/ 422339 h 886967"/>
                <a:gd name="connsiteX2047" fmla="*/ 837396 w 1946001"/>
                <a:gd name="connsiteY2047" fmla="*/ 429482 h 886967"/>
                <a:gd name="connsiteX2048" fmla="*/ 838346 w 1946001"/>
                <a:gd name="connsiteY2048" fmla="*/ 429197 h 886967"/>
                <a:gd name="connsiteX2049" fmla="*/ 841198 w 1946001"/>
                <a:gd name="connsiteY2049" fmla="*/ 433673 h 886967"/>
                <a:gd name="connsiteX2050" fmla="*/ 841293 w 1946001"/>
                <a:gd name="connsiteY2050" fmla="*/ 436436 h 886967"/>
                <a:gd name="connsiteX2051" fmla="*/ 839772 w 1946001"/>
                <a:gd name="connsiteY2051" fmla="*/ 438912 h 886967"/>
                <a:gd name="connsiteX2052" fmla="*/ 842054 w 1946001"/>
                <a:gd name="connsiteY2052" fmla="*/ 444151 h 886967"/>
                <a:gd name="connsiteX2053" fmla="*/ 842054 w 1946001"/>
                <a:gd name="connsiteY2053" fmla="*/ 449104 h 886967"/>
                <a:gd name="connsiteX2054" fmla="*/ 839582 w 1946001"/>
                <a:gd name="connsiteY2054" fmla="*/ 457867 h 886967"/>
                <a:gd name="connsiteX2055" fmla="*/ 839582 w 1946001"/>
                <a:gd name="connsiteY2055" fmla="*/ 460343 h 886967"/>
                <a:gd name="connsiteX2056" fmla="*/ 837776 w 1946001"/>
                <a:gd name="connsiteY2056" fmla="*/ 463487 h 886967"/>
                <a:gd name="connsiteX2057" fmla="*/ 833974 w 1946001"/>
                <a:gd name="connsiteY2057" fmla="*/ 465487 h 886967"/>
                <a:gd name="connsiteX2058" fmla="*/ 835304 w 1946001"/>
                <a:gd name="connsiteY2058" fmla="*/ 465773 h 886967"/>
                <a:gd name="connsiteX2059" fmla="*/ 839487 w 1946001"/>
                <a:gd name="connsiteY2059" fmla="*/ 472059 h 886967"/>
                <a:gd name="connsiteX2060" fmla="*/ 838061 w 1946001"/>
                <a:gd name="connsiteY2060" fmla="*/ 473488 h 886967"/>
                <a:gd name="connsiteX2061" fmla="*/ 838251 w 1946001"/>
                <a:gd name="connsiteY2061" fmla="*/ 475298 h 886967"/>
                <a:gd name="connsiteX2062" fmla="*/ 838251 w 1946001"/>
                <a:gd name="connsiteY2062" fmla="*/ 478631 h 886967"/>
                <a:gd name="connsiteX2063" fmla="*/ 842909 w 1946001"/>
                <a:gd name="connsiteY2063" fmla="*/ 482918 h 886967"/>
                <a:gd name="connsiteX2064" fmla="*/ 848233 w 1946001"/>
                <a:gd name="connsiteY2064" fmla="*/ 481679 h 886967"/>
                <a:gd name="connsiteX2065" fmla="*/ 845001 w 1946001"/>
                <a:gd name="connsiteY2065" fmla="*/ 482918 h 886967"/>
                <a:gd name="connsiteX2066" fmla="*/ 845571 w 1946001"/>
                <a:gd name="connsiteY2066" fmla="*/ 485775 h 886967"/>
                <a:gd name="connsiteX2067" fmla="*/ 846807 w 1946001"/>
                <a:gd name="connsiteY2067" fmla="*/ 487204 h 886967"/>
                <a:gd name="connsiteX2068" fmla="*/ 847472 w 1946001"/>
                <a:gd name="connsiteY2068" fmla="*/ 488347 h 886967"/>
                <a:gd name="connsiteX2069" fmla="*/ 848708 w 1946001"/>
                <a:gd name="connsiteY2069" fmla="*/ 487204 h 886967"/>
                <a:gd name="connsiteX2070" fmla="*/ 850704 w 1946001"/>
                <a:gd name="connsiteY2070" fmla="*/ 491871 h 886967"/>
                <a:gd name="connsiteX2071" fmla="*/ 853176 w 1946001"/>
                <a:gd name="connsiteY2071" fmla="*/ 493205 h 886967"/>
                <a:gd name="connsiteX2072" fmla="*/ 856503 w 1946001"/>
                <a:gd name="connsiteY2072" fmla="*/ 497396 h 886967"/>
                <a:gd name="connsiteX2073" fmla="*/ 857454 w 1946001"/>
                <a:gd name="connsiteY2073" fmla="*/ 501110 h 886967"/>
                <a:gd name="connsiteX2074" fmla="*/ 856788 w 1946001"/>
                <a:gd name="connsiteY2074" fmla="*/ 501872 h 886967"/>
                <a:gd name="connsiteX2075" fmla="*/ 858404 w 1946001"/>
                <a:gd name="connsiteY2075" fmla="*/ 504254 h 886967"/>
                <a:gd name="connsiteX2076" fmla="*/ 861066 w 1946001"/>
                <a:gd name="connsiteY2076" fmla="*/ 507016 h 886967"/>
                <a:gd name="connsiteX2077" fmla="*/ 865819 w 1946001"/>
                <a:gd name="connsiteY2077" fmla="*/ 509111 h 886967"/>
                <a:gd name="connsiteX2078" fmla="*/ 876846 w 1946001"/>
                <a:gd name="connsiteY2078" fmla="*/ 519398 h 886967"/>
                <a:gd name="connsiteX2079" fmla="*/ 886162 w 1946001"/>
                <a:gd name="connsiteY2079" fmla="*/ 523589 h 886967"/>
                <a:gd name="connsiteX2080" fmla="*/ 887778 w 1946001"/>
                <a:gd name="connsiteY2080" fmla="*/ 523875 h 886967"/>
                <a:gd name="connsiteX2081" fmla="*/ 893672 w 1946001"/>
                <a:gd name="connsiteY2081" fmla="*/ 521113 h 886967"/>
                <a:gd name="connsiteX2082" fmla="*/ 900707 w 1946001"/>
                <a:gd name="connsiteY2082" fmla="*/ 519494 h 886967"/>
                <a:gd name="connsiteX2083" fmla="*/ 909072 w 1946001"/>
                <a:gd name="connsiteY2083" fmla="*/ 519779 h 886967"/>
                <a:gd name="connsiteX2084" fmla="*/ 914966 w 1946001"/>
                <a:gd name="connsiteY2084" fmla="*/ 522161 h 886967"/>
                <a:gd name="connsiteX2085" fmla="*/ 926183 w 1946001"/>
                <a:gd name="connsiteY2085" fmla="*/ 516541 h 886967"/>
                <a:gd name="connsiteX2086" fmla="*/ 930461 w 1946001"/>
                <a:gd name="connsiteY2086" fmla="*/ 516255 h 886967"/>
                <a:gd name="connsiteX2087" fmla="*/ 931982 w 1946001"/>
                <a:gd name="connsiteY2087" fmla="*/ 514445 h 886967"/>
                <a:gd name="connsiteX2088" fmla="*/ 935404 w 1946001"/>
                <a:gd name="connsiteY2088" fmla="*/ 513398 h 886967"/>
                <a:gd name="connsiteX2089" fmla="*/ 939682 w 1946001"/>
                <a:gd name="connsiteY2089" fmla="*/ 513112 h 886967"/>
                <a:gd name="connsiteX2090" fmla="*/ 947382 w 1946001"/>
                <a:gd name="connsiteY2090" fmla="*/ 512826 h 886967"/>
                <a:gd name="connsiteX2091" fmla="*/ 950234 w 1946001"/>
                <a:gd name="connsiteY2091" fmla="*/ 514064 h 886967"/>
                <a:gd name="connsiteX2092" fmla="*/ 951374 w 1946001"/>
                <a:gd name="connsiteY2092" fmla="*/ 516065 h 886967"/>
                <a:gd name="connsiteX2093" fmla="*/ 953561 w 1946001"/>
                <a:gd name="connsiteY2093" fmla="*/ 517970 h 886967"/>
                <a:gd name="connsiteX2094" fmla="*/ 953561 w 1946001"/>
                <a:gd name="connsiteY2094" fmla="*/ 521494 h 886967"/>
                <a:gd name="connsiteX2095" fmla="*/ 957648 w 1946001"/>
                <a:gd name="connsiteY2095" fmla="*/ 524732 h 886967"/>
                <a:gd name="connsiteX2096" fmla="*/ 960881 w 1946001"/>
                <a:gd name="connsiteY2096" fmla="*/ 523685 h 886967"/>
                <a:gd name="connsiteX2097" fmla="*/ 962211 w 1946001"/>
                <a:gd name="connsiteY2097" fmla="*/ 522256 h 886967"/>
                <a:gd name="connsiteX2098" fmla="*/ 967440 w 1946001"/>
                <a:gd name="connsiteY2098" fmla="*/ 523399 h 886967"/>
                <a:gd name="connsiteX2099" fmla="*/ 968200 w 1946001"/>
                <a:gd name="connsiteY2099" fmla="*/ 521208 h 886967"/>
                <a:gd name="connsiteX2100" fmla="*/ 968771 w 1946001"/>
                <a:gd name="connsiteY2100" fmla="*/ 521970 h 886967"/>
                <a:gd name="connsiteX2101" fmla="*/ 969531 w 1946001"/>
                <a:gd name="connsiteY2101" fmla="*/ 523113 h 886967"/>
                <a:gd name="connsiteX2102" fmla="*/ 971242 w 1946001"/>
                <a:gd name="connsiteY2102" fmla="*/ 523113 h 886967"/>
                <a:gd name="connsiteX2103" fmla="*/ 971813 w 1946001"/>
                <a:gd name="connsiteY2103" fmla="*/ 525590 h 886967"/>
                <a:gd name="connsiteX2104" fmla="*/ 975520 w 1946001"/>
                <a:gd name="connsiteY2104" fmla="*/ 525875 h 886967"/>
                <a:gd name="connsiteX2105" fmla="*/ 974759 w 1946001"/>
                <a:gd name="connsiteY2105" fmla="*/ 527590 h 886967"/>
                <a:gd name="connsiteX2106" fmla="*/ 976851 w 1946001"/>
                <a:gd name="connsiteY2106" fmla="*/ 530162 h 886967"/>
                <a:gd name="connsiteX2107" fmla="*/ 975520 w 1946001"/>
                <a:gd name="connsiteY2107" fmla="*/ 535972 h 886967"/>
                <a:gd name="connsiteX2108" fmla="*/ 973809 w 1946001"/>
                <a:gd name="connsiteY2108" fmla="*/ 541211 h 886967"/>
                <a:gd name="connsiteX2109" fmla="*/ 974664 w 1946001"/>
                <a:gd name="connsiteY2109" fmla="*/ 542544 h 886967"/>
                <a:gd name="connsiteX2110" fmla="*/ 974664 w 1946001"/>
                <a:gd name="connsiteY2110" fmla="*/ 544068 h 886967"/>
                <a:gd name="connsiteX2111" fmla="*/ 973809 w 1946001"/>
                <a:gd name="connsiteY2111" fmla="*/ 544925 h 886967"/>
                <a:gd name="connsiteX2112" fmla="*/ 976376 w 1946001"/>
                <a:gd name="connsiteY2112" fmla="*/ 547211 h 886967"/>
                <a:gd name="connsiteX2113" fmla="*/ 973429 w 1946001"/>
                <a:gd name="connsiteY2113" fmla="*/ 546449 h 886967"/>
                <a:gd name="connsiteX2114" fmla="*/ 973048 w 1946001"/>
                <a:gd name="connsiteY2114" fmla="*/ 550259 h 886967"/>
                <a:gd name="connsiteX2115" fmla="*/ 970767 w 1946001"/>
                <a:gd name="connsiteY2115" fmla="*/ 552069 h 886967"/>
                <a:gd name="connsiteX2116" fmla="*/ 973429 w 1946001"/>
                <a:gd name="connsiteY2116" fmla="*/ 558260 h 886967"/>
                <a:gd name="connsiteX2117" fmla="*/ 982935 w 1946001"/>
                <a:gd name="connsiteY2117" fmla="*/ 569500 h 886967"/>
                <a:gd name="connsiteX2118" fmla="*/ 985977 w 1946001"/>
                <a:gd name="connsiteY2118" fmla="*/ 572643 h 886967"/>
                <a:gd name="connsiteX2119" fmla="*/ 987593 w 1946001"/>
                <a:gd name="connsiteY2119" fmla="*/ 575405 h 886967"/>
                <a:gd name="connsiteX2120" fmla="*/ 989209 w 1946001"/>
                <a:gd name="connsiteY2120" fmla="*/ 580073 h 886967"/>
                <a:gd name="connsiteX2121" fmla="*/ 989209 w 1946001"/>
                <a:gd name="connsiteY2121" fmla="*/ 582168 h 886967"/>
                <a:gd name="connsiteX2122" fmla="*/ 993867 w 1946001"/>
                <a:gd name="connsiteY2122" fmla="*/ 593408 h 886967"/>
                <a:gd name="connsiteX2123" fmla="*/ 994057 w 1946001"/>
                <a:gd name="connsiteY2123" fmla="*/ 596646 h 886967"/>
                <a:gd name="connsiteX2124" fmla="*/ 993106 w 1946001"/>
                <a:gd name="connsiteY2124" fmla="*/ 598646 h 886967"/>
                <a:gd name="connsiteX2125" fmla="*/ 994057 w 1946001"/>
                <a:gd name="connsiteY2125" fmla="*/ 603314 h 886967"/>
                <a:gd name="connsiteX2126" fmla="*/ 996338 w 1946001"/>
                <a:gd name="connsiteY2126" fmla="*/ 606076 h 886967"/>
                <a:gd name="connsiteX2127" fmla="*/ 996338 w 1946001"/>
                <a:gd name="connsiteY2127" fmla="*/ 608743 h 886967"/>
                <a:gd name="connsiteX2128" fmla="*/ 995768 w 1946001"/>
                <a:gd name="connsiteY2128" fmla="*/ 615410 h 886967"/>
                <a:gd name="connsiteX2129" fmla="*/ 992156 w 1946001"/>
                <a:gd name="connsiteY2129" fmla="*/ 618935 h 886967"/>
                <a:gd name="connsiteX2130" fmla="*/ 989304 w 1946001"/>
                <a:gd name="connsiteY2130" fmla="*/ 624173 h 886967"/>
                <a:gd name="connsiteX2131" fmla="*/ 985882 w 1946001"/>
                <a:gd name="connsiteY2131" fmla="*/ 636270 h 886967"/>
                <a:gd name="connsiteX2132" fmla="*/ 985406 w 1946001"/>
                <a:gd name="connsiteY2132" fmla="*/ 644462 h 886967"/>
                <a:gd name="connsiteX2133" fmla="*/ 985882 w 1946001"/>
                <a:gd name="connsiteY2133" fmla="*/ 648938 h 886967"/>
                <a:gd name="connsiteX2134" fmla="*/ 990730 w 1946001"/>
                <a:gd name="connsiteY2134" fmla="*/ 656654 h 886967"/>
                <a:gd name="connsiteX2135" fmla="*/ 999571 w 1946001"/>
                <a:gd name="connsiteY2135" fmla="*/ 674846 h 886967"/>
                <a:gd name="connsiteX2136" fmla="*/ 999856 w 1946001"/>
                <a:gd name="connsiteY2136" fmla="*/ 684181 h 886967"/>
                <a:gd name="connsiteX2137" fmla="*/ 1001472 w 1946001"/>
                <a:gd name="connsiteY2137" fmla="*/ 689515 h 886967"/>
                <a:gd name="connsiteX2138" fmla="*/ 1001662 w 1946001"/>
                <a:gd name="connsiteY2138" fmla="*/ 693992 h 886967"/>
                <a:gd name="connsiteX2139" fmla="*/ 1003658 w 1946001"/>
                <a:gd name="connsiteY2139" fmla="*/ 704183 h 886967"/>
                <a:gd name="connsiteX2140" fmla="*/ 1006320 w 1946001"/>
                <a:gd name="connsiteY2140" fmla="*/ 708374 h 886967"/>
                <a:gd name="connsiteX2141" fmla="*/ 1010217 w 1946001"/>
                <a:gd name="connsiteY2141" fmla="*/ 711803 h 886967"/>
                <a:gd name="connsiteX2142" fmla="*/ 1015351 w 1946001"/>
                <a:gd name="connsiteY2142" fmla="*/ 724853 h 886967"/>
                <a:gd name="connsiteX2143" fmla="*/ 1019438 w 1946001"/>
                <a:gd name="connsiteY2143" fmla="*/ 732854 h 886967"/>
                <a:gd name="connsiteX2144" fmla="*/ 1019819 w 1946001"/>
                <a:gd name="connsiteY2144" fmla="*/ 737140 h 886967"/>
                <a:gd name="connsiteX2145" fmla="*/ 1018678 w 1946001"/>
                <a:gd name="connsiteY2145" fmla="*/ 738473 h 886967"/>
                <a:gd name="connsiteX2146" fmla="*/ 1017727 w 1946001"/>
                <a:gd name="connsiteY2146" fmla="*/ 738188 h 886967"/>
                <a:gd name="connsiteX2147" fmla="*/ 1017442 w 1946001"/>
                <a:gd name="connsiteY2147" fmla="*/ 739807 h 886967"/>
                <a:gd name="connsiteX2148" fmla="*/ 1020389 w 1946001"/>
                <a:gd name="connsiteY2148" fmla="*/ 744760 h 886967"/>
                <a:gd name="connsiteX2149" fmla="*/ 1020674 w 1946001"/>
                <a:gd name="connsiteY2149" fmla="*/ 747141 h 886967"/>
                <a:gd name="connsiteX2150" fmla="*/ 1022385 w 1946001"/>
                <a:gd name="connsiteY2150" fmla="*/ 747141 h 886967"/>
                <a:gd name="connsiteX2151" fmla="*/ 1022385 w 1946001"/>
                <a:gd name="connsiteY2151" fmla="*/ 748951 h 886967"/>
                <a:gd name="connsiteX2152" fmla="*/ 1028659 w 1946001"/>
                <a:gd name="connsiteY2152" fmla="*/ 751427 h 886967"/>
                <a:gd name="connsiteX2153" fmla="*/ 1030656 w 1946001"/>
                <a:gd name="connsiteY2153" fmla="*/ 749713 h 886967"/>
                <a:gd name="connsiteX2154" fmla="*/ 1038070 w 1946001"/>
                <a:gd name="connsiteY2154" fmla="*/ 749046 h 886967"/>
                <a:gd name="connsiteX2155" fmla="*/ 1041778 w 1946001"/>
                <a:gd name="connsiteY2155" fmla="*/ 746951 h 886967"/>
                <a:gd name="connsiteX2156" fmla="*/ 1053756 w 1946001"/>
                <a:gd name="connsiteY2156" fmla="*/ 747998 h 886967"/>
                <a:gd name="connsiteX2157" fmla="*/ 1054326 w 1946001"/>
                <a:gd name="connsiteY2157" fmla="*/ 746570 h 886967"/>
                <a:gd name="connsiteX2158" fmla="*/ 1058414 w 1946001"/>
                <a:gd name="connsiteY2158" fmla="*/ 747141 h 886967"/>
                <a:gd name="connsiteX2159" fmla="*/ 1058699 w 1946001"/>
                <a:gd name="connsiteY2159" fmla="*/ 745141 h 886967"/>
                <a:gd name="connsiteX2160" fmla="*/ 1065923 w 1946001"/>
                <a:gd name="connsiteY2160" fmla="*/ 743617 h 886967"/>
                <a:gd name="connsiteX2161" fmla="*/ 1073053 w 1946001"/>
                <a:gd name="connsiteY2161" fmla="*/ 737426 h 886967"/>
                <a:gd name="connsiteX2162" fmla="*/ 1081038 w 1946001"/>
                <a:gd name="connsiteY2162" fmla="*/ 727901 h 886967"/>
                <a:gd name="connsiteX2163" fmla="*/ 1087883 w 1946001"/>
                <a:gd name="connsiteY2163" fmla="*/ 715518 h 886967"/>
                <a:gd name="connsiteX2164" fmla="*/ 1093111 w 1946001"/>
                <a:gd name="connsiteY2164" fmla="*/ 710660 h 886967"/>
                <a:gd name="connsiteX2165" fmla="*/ 1095583 w 1946001"/>
                <a:gd name="connsiteY2165" fmla="*/ 699707 h 886967"/>
                <a:gd name="connsiteX2166" fmla="*/ 1095583 w 1946001"/>
                <a:gd name="connsiteY2166" fmla="*/ 695897 h 886967"/>
                <a:gd name="connsiteX2167" fmla="*/ 1094822 w 1946001"/>
                <a:gd name="connsiteY2167" fmla="*/ 697230 h 886967"/>
                <a:gd name="connsiteX2168" fmla="*/ 1093491 w 1946001"/>
                <a:gd name="connsiteY2168" fmla="*/ 695516 h 886967"/>
                <a:gd name="connsiteX2169" fmla="*/ 1095202 w 1946001"/>
                <a:gd name="connsiteY2169" fmla="*/ 692753 h 886967"/>
                <a:gd name="connsiteX2170" fmla="*/ 1104994 w 1946001"/>
                <a:gd name="connsiteY2170" fmla="*/ 688181 h 886967"/>
                <a:gd name="connsiteX2171" fmla="*/ 1108226 w 1946001"/>
                <a:gd name="connsiteY2171" fmla="*/ 684276 h 886967"/>
                <a:gd name="connsiteX2172" fmla="*/ 1108511 w 1946001"/>
                <a:gd name="connsiteY2172" fmla="*/ 682657 h 886967"/>
                <a:gd name="connsiteX2173" fmla="*/ 1107560 w 1946001"/>
                <a:gd name="connsiteY2173" fmla="*/ 684276 h 886967"/>
                <a:gd name="connsiteX2174" fmla="*/ 1107560 w 1946001"/>
                <a:gd name="connsiteY2174" fmla="*/ 683324 h 886967"/>
                <a:gd name="connsiteX2175" fmla="*/ 1108986 w 1946001"/>
                <a:gd name="connsiteY2175" fmla="*/ 672560 h 886967"/>
                <a:gd name="connsiteX2176" fmla="*/ 1108226 w 1946001"/>
                <a:gd name="connsiteY2176" fmla="*/ 672846 h 886967"/>
                <a:gd name="connsiteX2177" fmla="*/ 1106324 w 1946001"/>
                <a:gd name="connsiteY2177" fmla="*/ 664750 h 886967"/>
                <a:gd name="connsiteX2178" fmla="*/ 1104613 w 1946001"/>
                <a:gd name="connsiteY2178" fmla="*/ 662940 h 886967"/>
                <a:gd name="connsiteX2179" fmla="*/ 1104613 w 1946001"/>
                <a:gd name="connsiteY2179" fmla="*/ 659035 h 886967"/>
                <a:gd name="connsiteX2180" fmla="*/ 1111173 w 1946001"/>
                <a:gd name="connsiteY2180" fmla="*/ 653510 h 886967"/>
                <a:gd name="connsiteX2181" fmla="*/ 1111838 w 1946001"/>
                <a:gd name="connsiteY2181" fmla="*/ 651891 h 886967"/>
                <a:gd name="connsiteX2182" fmla="*/ 1112884 w 1946001"/>
                <a:gd name="connsiteY2182" fmla="*/ 653129 h 886967"/>
                <a:gd name="connsiteX2183" fmla="*/ 1114690 w 1946001"/>
                <a:gd name="connsiteY2183" fmla="*/ 649986 h 886967"/>
                <a:gd name="connsiteX2184" fmla="*/ 1114025 w 1946001"/>
                <a:gd name="connsiteY2184" fmla="*/ 649319 h 886967"/>
                <a:gd name="connsiteX2185" fmla="*/ 1118682 w 1946001"/>
                <a:gd name="connsiteY2185" fmla="*/ 645605 h 886967"/>
                <a:gd name="connsiteX2186" fmla="*/ 1126763 w 1946001"/>
                <a:gd name="connsiteY2186" fmla="*/ 642461 h 886967"/>
                <a:gd name="connsiteX2187" fmla="*/ 1130470 w 1946001"/>
                <a:gd name="connsiteY2187" fmla="*/ 639223 h 886967"/>
                <a:gd name="connsiteX2188" fmla="*/ 1130470 w 1946001"/>
                <a:gd name="connsiteY2188" fmla="*/ 638366 h 886967"/>
                <a:gd name="connsiteX2189" fmla="*/ 1134653 w 1946001"/>
                <a:gd name="connsiteY2189" fmla="*/ 634079 h 886967"/>
                <a:gd name="connsiteX2190" fmla="*/ 1135033 w 1946001"/>
                <a:gd name="connsiteY2190" fmla="*/ 632270 h 886967"/>
                <a:gd name="connsiteX2191" fmla="*/ 1134178 w 1946001"/>
                <a:gd name="connsiteY2191" fmla="*/ 631984 h 886967"/>
                <a:gd name="connsiteX2192" fmla="*/ 1135603 w 1946001"/>
                <a:gd name="connsiteY2192" fmla="*/ 629126 h 886967"/>
                <a:gd name="connsiteX2193" fmla="*/ 1135033 w 1946001"/>
                <a:gd name="connsiteY2193" fmla="*/ 626364 h 886967"/>
                <a:gd name="connsiteX2194" fmla="*/ 1134463 w 1946001"/>
                <a:gd name="connsiteY2194" fmla="*/ 626364 h 886967"/>
                <a:gd name="connsiteX2195" fmla="*/ 1134083 w 1946001"/>
                <a:gd name="connsiteY2195" fmla="*/ 619030 h 886967"/>
                <a:gd name="connsiteX2196" fmla="*/ 1134083 w 1946001"/>
                <a:gd name="connsiteY2196" fmla="*/ 612743 h 886967"/>
                <a:gd name="connsiteX2197" fmla="*/ 1136174 w 1946001"/>
                <a:gd name="connsiteY2197" fmla="*/ 608267 h 886967"/>
                <a:gd name="connsiteX2198" fmla="*/ 1134938 w 1946001"/>
                <a:gd name="connsiteY2198" fmla="*/ 605028 h 886967"/>
                <a:gd name="connsiteX2199" fmla="*/ 1132086 w 1946001"/>
                <a:gd name="connsiteY2199" fmla="*/ 603028 h 886967"/>
                <a:gd name="connsiteX2200" fmla="*/ 1129710 w 1946001"/>
                <a:gd name="connsiteY2200" fmla="*/ 596741 h 886967"/>
                <a:gd name="connsiteX2201" fmla="*/ 1128759 w 1946001"/>
                <a:gd name="connsiteY2201" fmla="*/ 593503 h 886967"/>
                <a:gd name="connsiteX2202" fmla="*/ 1130375 w 1946001"/>
                <a:gd name="connsiteY2202" fmla="*/ 586454 h 886967"/>
                <a:gd name="connsiteX2203" fmla="*/ 1126668 w 1946001"/>
                <a:gd name="connsiteY2203" fmla="*/ 582359 h 886967"/>
                <a:gd name="connsiteX2204" fmla="*/ 1129044 w 1946001"/>
                <a:gd name="connsiteY2204" fmla="*/ 573215 h 886967"/>
                <a:gd name="connsiteX2205" fmla="*/ 1130565 w 1946001"/>
                <a:gd name="connsiteY2205" fmla="*/ 571500 h 886967"/>
                <a:gd name="connsiteX2206" fmla="*/ 1134368 w 1946001"/>
                <a:gd name="connsiteY2206" fmla="*/ 562356 h 886967"/>
                <a:gd name="connsiteX2207" fmla="*/ 1140452 w 1946001"/>
                <a:gd name="connsiteY2207" fmla="*/ 556736 h 886967"/>
                <a:gd name="connsiteX2208" fmla="*/ 1145490 w 1946001"/>
                <a:gd name="connsiteY2208" fmla="*/ 550831 h 886967"/>
                <a:gd name="connsiteX2209" fmla="*/ 1145870 w 1946001"/>
                <a:gd name="connsiteY2209" fmla="*/ 548640 h 886967"/>
                <a:gd name="connsiteX2210" fmla="*/ 1147391 w 1946001"/>
                <a:gd name="connsiteY2210" fmla="*/ 548450 h 886967"/>
                <a:gd name="connsiteX2211" fmla="*/ 1157943 w 1946001"/>
                <a:gd name="connsiteY2211" fmla="*/ 537877 h 886967"/>
                <a:gd name="connsiteX2212" fmla="*/ 1162506 w 1946001"/>
                <a:gd name="connsiteY2212" fmla="*/ 535400 h 886967"/>
                <a:gd name="connsiteX2213" fmla="*/ 1172107 w 1946001"/>
                <a:gd name="connsiteY2213" fmla="*/ 525590 h 886967"/>
                <a:gd name="connsiteX2214" fmla="*/ 1175054 w 1946001"/>
                <a:gd name="connsiteY2214" fmla="*/ 520065 h 886967"/>
                <a:gd name="connsiteX2215" fmla="*/ 1178286 w 1946001"/>
                <a:gd name="connsiteY2215" fmla="*/ 516446 h 886967"/>
                <a:gd name="connsiteX2216" fmla="*/ 1183229 w 1946001"/>
                <a:gd name="connsiteY2216" fmla="*/ 503777 h 886967"/>
                <a:gd name="connsiteX2217" fmla="*/ 1184560 w 1946001"/>
                <a:gd name="connsiteY2217" fmla="*/ 502444 h 886967"/>
                <a:gd name="connsiteX2218" fmla="*/ 1187507 w 1946001"/>
                <a:gd name="connsiteY2218" fmla="*/ 497491 h 886967"/>
                <a:gd name="connsiteX2219" fmla="*/ 1188457 w 1946001"/>
                <a:gd name="connsiteY2219" fmla="*/ 491204 h 886967"/>
                <a:gd name="connsiteX2220" fmla="*/ 1190644 w 1946001"/>
                <a:gd name="connsiteY2220" fmla="*/ 490823 h 886967"/>
                <a:gd name="connsiteX2221" fmla="*/ 1189123 w 1946001"/>
                <a:gd name="connsiteY2221" fmla="*/ 490442 h 886967"/>
                <a:gd name="connsiteX2222" fmla="*/ 1189693 w 1946001"/>
                <a:gd name="connsiteY2222" fmla="*/ 489490 h 886967"/>
                <a:gd name="connsiteX2223" fmla="*/ 1189313 w 1946001"/>
                <a:gd name="connsiteY2223" fmla="*/ 485204 h 886967"/>
                <a:gd name="connsiteX2224" fmla="*/ 1190074 w 1946001"/>
                <a:gd name="connsiteY2224" fmla="*/ 482727 h 886967"/>
                <a:gd name="connsiteX2225" fmla="*/ 1187507 w 1946001"/>
                <a:gd name="connsiteY2225" fmla="*/ 481679 h 886967"/>
                <a:gd name="connsiteX2226" fmla="*/ 1184560 w 1946001"/>
                <a:gd name="connsiteY2226" fmla="*/ 483775 h 886967"/>
                <a:gd name="connsiteX2227" fmla="*/ 1179902 w 1946001"/>
                <a:gd name="connsiteY2227" fmla="*/ 484727 h 886967"/>
                <a:gd name="connsiteX2228" fmla="*/ 1170111 w 1946001"/>
                <a:gd name="connsiteY2228" fmla="*/ 486156 h 886967"/>
                <a:gd name="connsiteX2229" fmla="*/ 1166118 w 1946001"/>
                <a:gd name="connsiteY2229" fmla="*/ 488728 h 886967"/>
                <a:gd name="connsiteX2230" fmla="*/ 1161840 w 1946001"/>
                <a:gd name="connsiteY2230" fmla="*/ 487680 h 886967"/>
                <a:gd name="connsiteX2231" fmla="*/ 1157848 w 1946001"/>
                <a:gd name="connsiteY2231" fmla="*/ 490061 h 886967"/>
                <a:gd name="connsiteX2232" fmla="*/ 1155281 w 1946001"/>
                <a:gd name="connsiteY2232" fmla="*/ 490347 h 886967"/>
                <a:gd name="connsiteX2233" fmla="*/ 1148912 w 1946001"/>
                <a:gd name="connsiteY2233" fmla="*/ 484156 h 886967"/>
                <a:gd name="connsiteX2234" fmla="*/ 1145300 w 1946001"/>
                <a:gd name="connsiteY2234" fmla="*/ 483775 h 886967"/>
                <a:gd name="connsiteX2235" fmla="*/ 1149673 w 1946001"/>
                <a:gd name="connsiteY2235" fmla="*/ 481489 h 886967"/>
                <a:gd name="connsiteX2236" fmla="*/ 1149102 w 1946001"/>
                <a:gd name="connsiteY2236" fmla="*/ 478917 h 886967"/>
                <a:gd name="connsiteX2237" fmla="*/ 1147961 w 1946001"/>
                <a:gd name="connsiteY2237" fmla="*/ 476822 h 886967"/>
                <a:gd name="connsiteX2238" fmla="*/ 1144539 w 1946001"/>
                <a:gd name="connsiteY2238" fmla="*/ 474440 h 886967"/>
                <a:gd name="connsiteX2239" fmla="*/ 1138836 w 1946001"/>
                <a:gd name="connsiteY2239" fmla="*/ 466725 h 886967"/>
                <a:gd name="connsiteX2240" fmla="*/ 1134653 w 1946001"/>
                <a:gd name="connsiteY2240" fmla="*/ 464630 h 886967"/>
                <a:gd name="connsiteX2241" fmla="*/ 1133037 w 1946001"/>
                <a:gd name="connsiteY2241" fmla="*/ 464630 h 886967"/>
                <a:gd name="connsiteX2242" fmla="*/ 1131421 w 1946001"/>
                <a:gd name="connsiteY2242" fmla="*/ 461772 h 886967"/>
                <a:gd name="connsiteX2243" fmla="*/ 1131040 w 1946001"/>
                <a:gd name="connsiteY2243" fmla="*/ 463582 h 886967"/>
                <a:gd name="connsiteX2244" fmla="*/ 1130280 w 1946001"/>
                <a:gd name="connsiteY2244" fmla="*/ 463201 h 886967"/>
                <a:gd name="connsiteX2245" fmla="*/ 1127713 w 1946001"/>
                <a:gd name="connsiteY2245" fmla="*/ 458534 h 886967"/>
                <a:gd name="connsiteX2246" fmla="*/ 1125622 w 1946001"/>
                <a:gd name="connsiteY2246" fmla="*/ 449866 h 886967"/>
                <a:gd name="connsiteX2247" fmla="*/ 1123816 w 1946001"/>
                <a:gd name="connsiteY2247" fmla="*/ 446723 h 886967"/>
                <a:gd name="connsiteX2248" fmla="*/ 1118207 w 1946001"/>
                <a:gd name="connsiteY2248" fmla="*/ 441865 h 886967"/>
                <a:gd name="connsiteX2249" fmla="*/ 1117447 w 1946001"/>
                <a:gd name="connsiteY2249" fmla="*/ 428911 h 886967"/>
                <a:gd name="connsiteX2250" fmla="*/ 1115831 w 1946001"/>
                <a:gd name="connsiteY2250" fmla="*/ 426815 h 886967"/>
                <a:gd name="connsiteX2251" fmla="*/ 1115545 w 1946001"/>
                <a:gd name="connsiteY2251" fmla="*/ 423481 h 886967"/>
                <a:gd name="connsiteX2252" fmla="*/ 1108796 w 1946001"/>
                <a:gd name="connsiteY2252" fmla="*/ 417290 h 886967"/>
                <a:gd name="connsiteX2253" fmla="*/ 1108321 w 1946001"/>
                <a:gd name="connsiteY2253" fmla="*/ 412432 h 886967"/>
                <a:gd name="connsiteX2254" fmla="*/ 1109937 w 1946001"/>
                <a:gd name="connsiteY2254" fmla="*/ 412052 h 886967"/>
                <a:gd name="connsiteX2255" fmla="*/ 1106610 w 1946001"/>
                <a:gd name="connsiteY2255" fmla="*/ 408908 h 886967"/>
                <a:gd name="connsiteX2256" fmla="*/ 1100716 w 1946001"/>
                <a:gd name="connsiteY2256" fmla="*/ 396621 h 886967"/>
                <a:gd name="connsiteX2257" fmla="*/ 1098054 w 1946001"/>
                <a:gd name="connsiteY2257" fmla="*/ 387572 h 886967"/>
                <a:gd name="connsiteX2258" fmla="*/ 1093871 w 1946001"/>
                <a:gd name="connsiteY2258" fmla="*/ 381953 h 886967"/>
                <a:gd name="connsiteX2259" fmla="*/ 1092065 w 1946001"/>
                <a:gd name="connsiteY2259" fmla="*/ 377380 h 886967"/>
                <a:gd name="connsiteX2260" fmla="*/ 1093111 w 1946001"/>
                <a:gd name="connsiteY2260" fmla="*/ 374618 h 886967"/>
                <a:gd name="connsiteX2261" fmla="*/ 1097103 w 1946001"/>
                <a:gd name="connsiteY2261" fmla="*/ 383667 h 886967"/>
                <a:gd name="connsiteX2262" fmla="*/ 1101001 w 1946001"/>
                <a:gd name="connsiteY2262" fmla="*/ 388525 h 886967"/>
                <a:gd name="connsiteX2263" fmla="*/ 1102712 w 1946001"/>
                <a:gd name="connsiteY2263" fmla="*/ 387953 h 886967"/>
                <a:gd name="connsiteX2264" fmla="*/ 1103948 w 1946001"/>
                <a:gd name="connsiteY2264" fmla="*/ 381762 h 886967"/>
                <a:gd name="connsiteX2265" fmla="*/ 1105184 w 1946001"/>
                <a:gd name="connsiteY2265" fmla="*/ 381857 h 886967"/>
                <a:gd name="connsiteX2266" fmla="*/ 1114405 w 1946001"/>
                <a:gd name="connsiteY2266" fmla="*/ 396240 h 886967"/>
                <a:gd name="connsiteX2267" fmla="*/ 1116401 w 1946001"/>
                <a:gd name="connsiteY2267" fmla="*/ 402146 h 886967"/>
                <a:gd name="connsiteX2268" fmla="*/ 1118207 w 1946001"/>
                <a:gd name="connsiteY2268" fmla="*/ 402527 h 886967"/>
                <a:gd name="connsiteX2269" fmla="*/ 1121154 w 1946001"/>
                <a:gd name="connsiteY2269" fmla="*/ 405098 h 886967"/>
                <a:gd name="connsiteX2270" fmla="*/ 1124671 w 1946001"/>
                <a:gd name="connsiteY2270" fmla="*/ 412623 h 886967"/>
                <a:gd name="connsiteX2271" fmla="*/ 1124386 w 1946001"/>
                <a:gd name="connsiteY2271" fmla="*/ 415004 h 886967"/>
                <a:gd name="connsiteX2272" fmla="*/ 1126002 w 1946001"/>
                <a:gd name="connsiteY2272" fmla="*/ 421577 h 886967"/>
                <a:gd name="connsiteX2273" fmla="*/ 1131135 w 1946001"/>
                <a:gd name="connsiteY2273" fmla="*/ 424720 h 886967"/>
                <a:gd name="connsiteX2274" fmla="*/ 1134083 w 1946001"/>
                <a:gd name="connsiteY2274" fmla="*/ 427863 h 886967"/>
                <a:gd name="connsiteX2275" fmla="*/ 1135128 w 1946001"/>
                <a:gd name="connsiteY2275" fmla="*/ 431578 h 886967"/>
                <a:gd name="connsiteX2276" fmla="*/ 1137790 w 1946001"/>
                <a:gd name="connsiteY2276" fmla="*/ 435578 h 886967"/>
                <a:gd name="connsiteX2277" fmla="*/ 1140642 w 1946001"/>
                <a:gd name="connsiteY2277" fmla="*/ 437864 h 886967"/>
                <a:gd name="connsiteX2278" fmla="*/ 1143113 w 1946001"/>
                <a:gd name="connsiteY2278" fmla="*/ 443865 h 886967"/>
                <a:gd name="connsiteX2279" fmla="*/ 1143684 w 1946001"/>
                <a:gd name="connsiteY2279" fmla="*/ 446437 h 886967"/>
                <a:gd name="connsiteX2280" fmla="*/ 1142828 w 1946001"/>
                <a:gd name="connsiteY2280" fmla="*/ 449485 h 886967"/>
                <a:gd name="connsiteX2281" fmla="*/ 1143969 w 1946001"/>
                <a:gd name="connsiteY2281" fmla="*/ 450818 h 886967"/>
                <a:gd name="connsiteX2282" fmla="*/ 1145965 w 1946001"/>
                <a:gd name="connsiteY2282" fmla="*/ 460153 h 886967"/>
                <a:gd name="connsiteX2283" fmla="*/ 1147201 w 1946001"/>
                <a:gd name="connsiteY2283" fmla="*/ 462629 h 886967"/>
                <a:gd name="connsiteX2284" fmla="*/ 1154426 w 1946001"/>
                <a:gd name="connsiteY2284" fmla="*/ 462344 h 886967"/>
                <a:gd name="connsiteX2285" fmla="*/ 1158798 w 1946001"/>
                <a:gd name="connsiteY2285" fmla="*/ 459200 h 886967"/>
                <a:gd name="connsiteX2286" fmla="*/ 1163932 w 1946001"/>
                <a:gd name="connsiteY2286" fmla="*/ 459200 h 886967"/>
                <a:gd name="connsiteX2287" fmla="*/ 1169160 w 1946001"/>
                <a:gd name="connsiteY2287" fmla="*/ 456343 h 886967"/>
                <a:gd name="connsiteX2288" fmla="*/ 1173913 w 1946001"/>
                <a:gd name="connsiteY2288" fmla="*/ 455867 h 886967"/>
                <a:gd name="connsiteX2289" fmla="*/ 1175624 w 1946001"/>
                <a:gd name="connsiteY2289" fmla="*/ 453580 h 886967"/>
                <a:gd name="connsiteX2290" fmla="*/ 1178096 w 1946001"/>
                <a:gd name="connsiteY2290" fmla="*/ 452342 h 886967"/>
                <a:gd name="connsiteX2291" fmla="*/ 1191595 w 1946001"/>
                <a:gd name="connsiteY2291" fmla="*/ 447961 h 886967"/>
                <a:gd name="connsiteX2292" fmla="*/ 1192070 w 1946001"/>
                <a:gd name="connsiteY2292" fmla="*/ 444913 h 886967"/>
                <a:gd name="connsiteX2293" fmla="*/ 1195302 w 1946001"/>
                <a:gd name="connsiteY2293" fmla="*/ 442722 h 886967"/>
                <a:gd name="connsiteX2294" fmla="*/ 1201006 w 1946001"/>
                <a:gd name="connsiteY2294" fmla="*/ 440912 h 886967"/>
                <a:gd name="connsiteX2295" fmla="*/ 1204903 w 1946001"/>
                <a:gd name="connsiteY2295" fmla="*/ 441103 h 886967"/>
                <a:gd name="connsiteX2296" fmla="*/ 1208230 w 1946001"/>
                <a:gd name="connsiteY2296" fmla="*/ 436721 h 886967"/>
                <a:gd name="connsiteX2297" fmla="*/ 1212413 w 1946001"/>
                <a:gd name="connsiteY2297" fmla="*/ 435769 h 886967"/>
                <a:gd name="connsiteX2298" fmla="*/ 1214314 w 1946001"/>
                <a:gd name="connsiteY2298" fmla="*/ 431768 h 886967"/>
                <a:gd name="connsiteX2299" fmla="*/ 1219543 w 1946001"/>
                <a:gd name="connsiteY2299" fmla="*/ 430244 h 886967"/>
                <a:gd name="connsiteX2300" fmla="*/ 1219067 w 1946001"/>
                <a:gd name="connsiteY2300" fmla="*/ 424910 h 886967"/>
                <a:gd name="connsiteX2301" fmla="*/ 1220398 w 1946001"/>
                <a:gd name="connsiteY2301" fmla="*/ 423291 h 886967"/>
                <a:gd name="connsiteX2302" fmla="*/ 1221729 w 1946001"/>
                <a:gd name="connsiteY2302" fmla="*/ 422053 h 886967"/>
                <a:gd name="connsiteX2303" fmla="*/ 1222965 w 1946001"/>
                <a:gd name="connsiteY2303" fmla="*/ 423005 h 886967"/>
                <a:gd name="connsiteX2304" fmla="*/ 1228669 w 1946001"/>
                <a:gd name="connsiteY2304" fmla="*/ 415480 h 886967"/>
                <a:gd name="connsiteX2305" fmla="*/ 1229809 w 1946001"/>
                <a:gd name="connsiteY2305" fmla="*/ 412242 h 886967"/>
                <a:gd name="connsiteX2306" fmla="*/ 1226862 w 1946001"/>
                <a:gd name="connsiteY2306" fmla="*/ 410432 h 886967"/>
                <a:gd name="connsiteX2307" fmla="*/ 1223820 w 1946001"/>
                <a:gd name="connsiteY2307" fmla="*/ 406337 h 886967"/>
                <a:gd name="connsiteX2308" fmla="*/ 1214980 w 1946001"/>
                <a:gd name="connsiteY2308" fmla="*/ 402812 h 886967"/>
                <a:gd name="connsiteX2309" fmla="*/ 1212128 w 1946001"/>
                <a:gd name="connsiteY2309" fmla="*/ 399193 h 886967"/>
                <a:gd name="connsiteX2310" fmla="*/ 1211748 w 1946001"/>
                <a:gd name="connsiteY2310" fmla="*/ 395097 h 886967"/>
                <a:gd name="connsiteX2311" fmla="*/ 1212413 w 1946001"/>
                <a:gd name="connsiteY2311" fmla="*/ 391573 h 886967"/>
                <a:gd name="connsiteX2312" fmla="*/ 1210797 w 1946001"/>
                <a:gd name="connsiteY2312" fmla="*/ 392906 h 886967"/>
                <a:gd name="connsiteX2313" fmla="*/ 1202432 w 1946001"/>
                <a:gd name="connsiteY2313" fmla="*/ 401288 h 886967"/>
                <a:gd name="connsiteX2314" fmla="*/ 1202432 w 1946001"/>
                <a:gd name="connsiteY2314" fmla="*/ 402146 h 886967"/>
                <a:gd name="connsiteX2315" fmla="*/ 1200245 w 1946001"/>
                <a:gd name="connsiteY2315" fmla="*/ 403479 h 886967"/>
                <a:gd name="connsiteX2316" fmla="*/ 1193496 w 1946001"/>
                <a:gd name="connsiteY2316" fmla="*/ 402717 h 886967"/>
                <a:gd name="connsiteX2317" fmla="*/ 1191880 w 1946001"/>
                <a:gd name="connsiteY2317" fmla="*/ 403670 h 886967"/>
                <a:gd name="connsiteX2318" fmla="*/ 1189313 w 1946001"/>
                <a:gd name="connsiteY2318" fmla="*/ 403670 h 886967"/>
                <a:gd name="connsiteX2319" fmla="*/ 1188648 w 1946001"/>
                <a:gd name="connsiteY2319" fmla="*/ 402431 h 886967"/>
                <a:gd name="connsiteX2320" fmla="*/ 1187412 w 1946001"/>
                <a:gd name="connsiteY2320" fmla="*/ 402050 h 886967"/>
                <a:gd name="connsiteX2321" fmla="*/ 1187412 w 1946001"/>
                <a:gd name="connsiteY2321" fmla="*/ 400241 h 886967"/>
                <a:gd name="connsiteX2322" fmla="*/ 1188077 w 1946001"/>
                <a:gd name="connsiteY2322" fmla="*/ 393764 h 886967"/>
                <a:gd name="connsiteX2323" fmla="*/ 1186176 w 1946001"/>
                <a:gd name="connsiteY2323" fmla="*/ 392144 h 886967"/>
                <a:gd name="connsiteX2324" fmla="*/ 1184275 w 1946001"/>
                <a:gd name="connsiteY2324" fmla="*/ 395764 h 886967"/>
                <a:gd name="connsiteX2325" fmla="*/ 1184275 w 1946001"/>
                <a:gd name="connsiteY2325" fmla="*/ 399574 h 886967"/>
                <a:gd name="connsiteX2326" fmla="*/ 1180758 w 1946001"/>
                <a:gd name="connsiteY2326" fmla="*/ 393954 h 886967"/>
                <a:gd name="connsiteX2327" fmla="*/ 1181423 w 1946001"/>
                <a:gd name="connsiteY2327" fmla="*/ 391763 h 886967"/>
                <a:gd name="connsiteX2328" fmla="*/ 1180377 w 1946001"/>
                <a:gd name="connsiteY2328" fmla="*/ 389001 h 886967"/>
                <a:gd name="connsiteX2329" fmla="*/ 1176955 w 1946001"/>
                <a:gd name="connsiteY2329" fmla="*/ 386715 h 886967"/>
                <a:gd name="connsiteX2330" fmla="*/ 1176480 w 1946001"/>
                <a:gd name="connsiteY2330" fmla="*/ 384810 h 886967"/>
                <a:gd name="connsiteX2331" fmla="*/ 1173913 w 1946001"/>
                <a:gd name="connsiteY2331" fmla="*/ 382715 h 886967"/>
                <a:gd name="connsiteX2332" fmla="*/ 1171632 w 1946001"/>
                <a:gd name="connsiteY2332" fmla="*/ 378905 h 886967"/>
                <a:gd name="connsiteX2333" fmla="*/ 1170396 w 1946001"/>
                <a:gd name="connsiteY2333" fmla="*/ 374809 h 886967"/>
                <a:gd name="connsiteX2334" fmla="*/ 1168780 w 1946001"/>
                <a:gd name="connsiteY2334" fmla="*/ 374523 h 886967"/>
                <a:gd name="connsiteX2335" fmla="*/ 1171251 w 1946001"/>
                <a:gd name="connsiteY2335" fmla="*/ 372618 h 886967"/>
                <a:gd name="connsiteX2336" fmla="*/ 1170016 w 1946001"/>
                <a:gd name="connsiteY2336" fmla="*/ 370808 h 886967"/>
                <a:gd name="connsiteX2337" fmla="*/ 1172487 w 1946001"/>
                <a:gd name="connsiteY2337" fmla="*/ 371285 h 886967"/>
                <a:gd name="connsiteX2338" fmla="*/ 1173248 w 1946001"/>
                <a:gd name="connsiteY2338" fmla="*/ 370523 h 886967"/>
                <a:gd name="connsiteX2339" fmla="*/ 1174674 w 1946001"/>
                <a:gd name="connsiteY2339" fmla="*/ 367665 h 886967"/>
                <a:gd name="connsiteX2340" fmla="*/ 1177716 w 1946001"/>
                <a:gd name="connsiteY2340" fmla="*/ 371285 h 886967"/>
                <a:gd name="connsiteX2341" fmla="*/ 1180377 w 1946001"/>
                <a:gd name="connsiteY2341" fmla="*/ 370332 h 886967"/>
                <a:gd name="connsiteX2342" fmla="*/ 1183324 w 1946001"/>
                <a:gd name="connsiteY2342" fmla="*/ 375571 h 886967"/>
                <a:gd name="connsiteX2343" fmla="*/ 1185225 w 1946001"/>
                <a:gd name="connsiteY2343" fmla="*/ 377095 h 886967"/>
                <a:gd name="connsiteX2344" fmla="*/ 1187697 w 1946001"/>
                <a:gd name="connsiteY2344" fmla="*/ 382810 h 886967"/>
                <a:gd name="connsiteX2345" fmla="*/ 1192545 w 1946001"/>
                <a:gd name="connsiteY2345" fmla="*/ 384620 h 886967"/>
                <a:gd name="connsiteX2346" fmla="*/ 1194161 w 1946001"/>
                <a:gd name="connsiteY2346" fmla="*/ 386810 h 886967"/>
                <a:gd name="connsiteX2347" fmla="*/ 1197774 w 1946001"/>
                <a:gd name="connsiteY2347" fmla="*/ 387953 h 886967"/>
                <a:gd name="connsiteX2348" fmla="*/ 1198344 w 1946001"/>
                <a:gd name="connsiteY2348" fmla="*/ 389192 h 886967"/>
                <a:gd name="connsiteX2349" fmla="*/ 1203953 w 1946001"/>
                <a:gd name="connsiteY2349" fmla="*/ 390239 h 886967"/>
                <a:gd name="connsiteX2350" fmla="*/ 1212793 w 1946001"/>
                <a:gd name="connsiteY2350" fmla="*/ 386810 h 886967"/>
                <a:gd name="connsiteX2351" fmla="*/ 1215360 w 1946001"/>
                <a:gd name="connsiteY2351" fmla="*/ 387953 h 886967"/>
                <a:gd name="connsiteX2352" fmla="*/ 1217927 w 1946001"/>
                <a:gd name="connsiteY2352" fmla="*/ 394621 h 886967"/>
                <a:gd name="connsiteX2353" fmla="*/ 1239125 w 1946001"/>
                <a:gd name="connsiteY2353" fmla="*/ 397764 h 886967"/>
                <a:gd name="connsiteX2354" fmla="*/ 1239791 w 1946001"/>
                <a:gd name="connsiteY2354" fmla="*/ 398240 h 886967"/>
                <a:gd name="connsiteX2355" fmla="*/ 1241787 w 1946001"/>
                <a:gd name="connsiteY2355" fmla="*/ 397383 h 886967"/>
                <a:gd name="connsiteX2356" fmla="*/ 1252054 w 1946001"/>
                <a:gd name="connsiteY2356" fmla="*/ 396430 h 886967"/>
                <a:gd name="connsiteX2357" fmla="*/ 1254430 w 1946001"/>
                <a:gd name="connsiteY2357" fmla="*/ 397764 h 886967"/>
                <a:gd name="connsiteX2358" fmla="*/ 1254905 w 1946001"/>
                <a:gd name="connsiteY2358" fmla="*/ 396430 h 886967"/>
                <a:gd name="connsiteX2359" fmla="*/ 1256141 w 1946001"/>
                <a:gd name="connsiteY2359" fmla="*/ 396907 h 886967"/>
                <a:gd name="connsiteX2360" fmla="*/ 1263936 w 1946001"/>
                <a:gd name="connsiteY2360" fmla="*/ 396430 h 886967"/>
                <a:gd name="connsiteX2361" fmla="*/ 1265172 w 1946001"/>
                <a:gd name="connsiteY2361" fmla="*/ 399383 h 886967"/>
                <a:gd name="connsiteX2362" fmla="*/ 1266978 w 1946001"/>
                <a:gd name="connsiteY2362" fmla="*/ 399955 h 886967"/>
                <a:gd name="connsiteX2363" fmla="*/ 1269070 w 1946001"/>
                <a:gd name="connsiteY2363" fmla="*/ 404431 h 886967"/>
                <a:gd name="connsiteX2364" fmla="*/ 1271636 w 1946001"/>
                <a:gd name="connsiteY2364" fmla="*/ 405003 h 886967"/>
                <a:gd name="connsiteX2365" fmla="*/ 1276104 w 1946001"/>
                <a:gd name="connsiteY2365" fmla="*/ 409861 h 886967"/>
                <a:gd name="connsiteX2366" fmla="*/ 1280192 w 1946001"/>
                <a:gd name="connsiteY2366" fmla="*/ 409861 h 886967"/>
                <a:gd name="connsiteX2367" fmla="*/ 1283234 w 1946001"/>
                <a:gd name="connsiteY2367" fmla="*/ 408432 h 886967"/>
                <a:gd name="connsiteX2368" fmla="*/ 1282949 w 1946001"/>
                <a:gd name="connsiteY2368" fmla="*/ 410813 h 886967"/>
                <a:gd name="connsiteX2369" fmla="*/ 1281142 w 1946001"/>
                <a:gd name="connsiteY2369" fmla="*/ 411956 h 886967"/>
                <a:gd name="connsiteX2370" fmla="*/ 1276199 w 1946001"/>
                <a:gd name="connsiteY2370" fmla="*/ 412528 h 886967"/>
                <a:gd name="connsiteX2371" fmla="*/ 1276484 w 1946001"/>
                <a:gd name="connsiteY2371" fmla="*/ 413766 h 886967"/>
                <a:gd name="connsiteX2372" fmla="*/ 1283519 w 1946001"/>
                <a:gd name="connsiteY2372" fmla="*/ 420434 h 886967"/>
                <a:gd name="connsiteX2373" fmla="*/ 1287416 w 1946001"/>
                <a:gd name="connsiteY2373" fmla="*/ 420434 h 886967"/>
                <a:gd name="connsiteX2374" fmla="*/ 1291029 w 1946001"/>
                <a:gd name="connsiteY2374" fmla="*/ 418910 h 886967"/>
                <a:gd name="connsiteX2375" fmla="*/ 1292740 w 1946001"/>
                <a:gd name="connsiteY2375" fmla="*/ 412337 h 886967"/>
                <a:gd name="connsiteX2376" fmla="*/ 1295972 w 1946001"/>
                <a:gd name="connsiteY2376" fmla="*/ 412814 h 886967"/>
                <a:gd name="connsiteX2377" fmla="*/ 1293881 w 1946001"/>
                <a:gd name="connsiteY2377" fmla="*/ 414719 h 886967"/>
                <a:gd name="connsiteX2378" fmla="*/ 1295592 w 1946001"/>
                <a:gd name="connsiteY2378" fmla="*/ 422148 h 886967"/>
                <a:gd name="connsiteX2379" fmla="*/ 1294831 w 1946001"/>
                <a:gd name="connsiteY2379" fmla="*/ 426244 h 886967"/>
                <a:gd name="connsiteX2380" fmla="*/ 1295592 w 1946001"/>
                <a:gd name="connsiteY2380" fmla="*/ 429768 h 886967"/>
                <a:gd name="connsiteX2381" fmla="*/ 1296162 w 1946001"/>
                <a:gd name="connsiteY2381" fmla="*/ 429768 h 886967"/>
                <a:gd name="connsiteX2382" fmla="*/ 1295972 w 1946001"/>
                <a:gd name="connsiteY2382" fmla="*/ 433197 h 886967"/>
                <a:gd name="connsiteX2383" fmla="*/ 1298158 w 1946001"/>
                <a:gd name="connsiteY2383" fmla="*/ 442913 h 886967"/>
                <a:gd name="connsiteX2384" fmla="*/ 1300060 w 1946001"/>
                <a:gd name="connsiteY2384" fmla="*/ 446532 h 886967"/>
                <a:gd name="connsiteX2385" fmla="*/ 1300820 w 1946001"/>
                <a:gd name="connsiteY2385" fmla="*/ 448151 h 886967"/>
                <a:gd name="connsiteX2386" fmla="*/ 1301676 w 1946001"/>
                <a:gd name="connsiteY2386" fmla="*/ 447866 h 886967"/>
                <a:gd name="connsiteX2387" fmla="*/ 1302056 w 1946001"/>
                <a:gd name="connsiteY2387" fmla="*/ 450532 h 886967"/>
                <a:gd name="connsiteX2388" fmla="*/ 1304052 w 1946001"/>
                <a:gd name="connsiteY2388" fmla="*/ 454152 h 886967"/>
                <a:gd name="connsiteX2389" fmla="*/ 972003 w 1946001"/>
                <a:gd name="connsiteY2389" fmla="*/ 862775 h 886967"/>
                <a:gd name="connsiteX2390" fmla="*/ 686723 w 1946001"/>
                <a:gd name="connsiteY2390" fmla="*/ 657797 h 886967"/>
                <a:gd name="connsiteX2391" fmla="*/ 687104 w 1946001"/>
                <a:gd name="connsiteY2391" fmla="*/ 657320 h 886967"/>
                <a:gd name="connsiteX2392" fmla="*/ 697275 w 1946001"/>
                <a:gd name="connsiteY2392" fmla="*/ 650462 h 886967"/>
                <a:gd name="connsiteX2393" fmla="*/ 697751 w 1946001"/>
                <a:gd name="connsiteY2393" fmla="*/ 648557 h 886967"/>
                <a:gd name="connsiteX2394" fmla="*/ 709728 w 1946001"/>
                <a:gd name="connsiteY2394" fmla="*/ 645986 h 886967"/>
                <a:gd name="connsiteX2395" fmla="*/ 710584 w 1946001"/>
                <a:gd name="connsiteY2395" fmla="*/ 643509 h 886967"/>
                <a:gd name="connsiteX2396" fmla="*/ 714577 w 1946001"/>
                <a:gd name="connsiteY2396" fmla="*/ 639509 h 886967"/>
                <a:gd name="connsiteX2397" fmla="*/ 715052 w 1946001"/>
                <a:gd name="connsiteY2397" fmla="*/ 634746 h 886967"/>
                <a:gd name="connsiteX2398" fmla="*/ 720375 w 1946001"/>
                <a:gd name="connsiteY2398" fmla="*/ 622364 h 886967"/>
                <a:gd name="connsiteX2399" fmla="*/ 720470 w 1946001"/>
                <a:gd name="connsiteY2399" fmla="*/ 614267 h 886967"/>
                <a:gd name="connsiteX2400" fmla="*/ 722086 w 1946001"/>
                <a:gd name="connsiteY2400" fmla="*/ 610648 h 886967"/>
                <a:gd name="connsiteX2401" fmla="*/ 722276 w 1946001"/>
                <a:gd name="connsiteY2401" fmla="*/ 598932 h 886967"/>
                <a:gd name="connsiteX2402" fmla="*/ 721041 w 1946001"/>
                <a:gd name="connsiteY2402" fmla="*/ 590645 h 886967"/>
                <a:gd name="connsiteX2403" fmla="*/ 721136 w 1946001"/>
                <a:gd name="connsiteY2403" fmla="*/ 582835 h 886967"/>
                <a:gd name="connsiteX2404" fmla="*/ 724843 w 1946001"/>
                <a:gd name="connsiteY2404" fmla="*/ 579692 h 886967"/>
                <a:gd name="connsiteX2405" fmla="*/ 728360 w 1946001"/>
                <a:gd name="connsiteY2405" fmla="*/ 569976 h 886967"/>
                <a:gd name="connsiteX2406" fmla="*/ 733208 w 1946001"/>
                <a:gd name="connsiteY2406" fmla="*/ 563690 h 886967"/>
                <a:gd name="connsiteX2407" fmla="*/ 737962 w 1946001"/>
                <a:gd name="connsiteY2407" fmla="*/ 554641 h 886967"/>
                <a:gd name="connsiteX2408" fmla="*/ 738722 w 1946001"/>
                <a:gd name="connsiteY2408" fmla="*/ 542925 h 886967"/>
                <a:gd name="connsiteX2409" fmla="*/ 736631 w 1946001"/>
                <a:gd name="connsiteY2409" fmla="*/ 534829 h 886967"/>
                <a:gd name="connsiteX2410" fmla="*/ 734729 w 1946001"/>
                <a:gd name="connsiteY2410" fmla="*/ 531971 h 886967"/>
                <a:gd name="connsiteX2411" fmla="*/ 726269 w 1946001"/>
                <a:gd name="connsiteY2411" fmla="*/ 532162 h 886967"/>
                <a:gd name="connsiteX2412" fmla="*/ 712390 w 1946001"/>
                <a:gd name="connsiteY2412" fmla="*/ 522637 h 886967"/>
                <a:gd name="connsiteX2413" fmla="*/ 709918 w 1946001"/>
                <a:gd name="connsiteY2413" fmla="*/ 521875 h 886967"/>
                <a:gd name="connsiteX2414" fmla="*/ 699557 w 1946001"/>
                <a:gd name="connsiteY2414" fmla="*/ 523304 h 886967"/>
                <a:gd name="connsiteX2415" fmla="*/ 690621 w 1946001"/>
                <a:gd name="connsiteY2415" fmla="*/ 521113 h 886967"/>
                <a:gd name="connsiteX2416" fmla="*/ 686153 w 1946001"/>
                <a:gd name="connsiteY2416" fmla="*/ 524066 h 886967"/>
                <a:gd name="connsiteX2417" fmla="*/ 686628 w 1946001"/>
                <a:gd name="connsiteY2417" fmla="*/ 521303 h 886967"/>
                <a:gd name="connsiteX2418" fmla="*/ 684537 w 1946001"/>
                <a:gd name="connsiteY2418" fmla="*/ 520922 h 886967"/>
                <a:gd name="connsiteX2419" fmla="*/ 685107 w 1946001"/>
                <a:gd name="connsiteY2419" fmla="*/ 519303 h 886967"/>
                <a:gd name="connsiteX2420" fmla="*/ 683016 w 1946001"/>
                <a:gd name="connsiteY2420" fmla="*/ 517303 h 886967"/>
                <a:gd name="connsiteX2421" fmla="*/ 680830 w 1946001"/>
                <a:gd name="connsiteY2421" fmla="*/ 518731 h 886967"/>
                <a:gd name="connsiteX2422" fmla="*/ 680069 w 1946001"/>
                <a:gd name="connsiteY2422" fmla="*/ 516446 h 886967"/>
                <a:gd name="connsiteX2423" fmla="*/ 671799 w 1946001"/>
                <a:gd name="connsiteY2423" fmla="*/ 513874 h 886967"/>
                <a:gd name="connsiteX2424" fmla="*/ 666666 w 1946001"/>
                <a:gd name="connsiteY2424" fmla="*/ 515017 h 886967"/>
                <a:gd name="connsiteX2425" fmla="*/ 665145 w 1946001"/>
                <a:gd name="connsiteY2425" fmla="*/ 520065 h 886967"/>
                <a:gd name="connsiteX2426" fmla="*/ 662673 w 1946001"/>
                <a:gd name="connsiteY2426" fmla="*/ 521494 h 886967"/>
                <a:gd name="connsiteX2427" fmla="*/ 661057 w 1946001"/>
                <a:gd name="connsiteY2427" fmla="*/ 526352 h 886967"/>
                <a:gd name="connsiteX2428" fmla="*/ 660296 w 1946001"/>
                <a:gd name="connsiteY2428" fmla="*/ 522637 h 886967"/>
                <a:gd name="connsiteX2429" fmla="*/ 649840 w 1946001"/>
                <a:gd name="connsiteY2429" fmla="*/ 524542 h 886967"/>
                <a:gd name="connsiteX2430" fmla="*/ 649269 w 1946001"/>
                <a:gd name="connsiteY2430" fmla="*/ 525780 h 886967"/>
                <a:gd name="connsiteX2431" fmla="*/ 649555 w 1946001"/>
                <a:gd name="connsiteY2431" fmla="*/ 523780 h 886967"/>
                <a:gd name="connsiteX2432" fmla="*/ 653452 w 1946001"/>
                <a:gd name="connsiteY2432" fmla="*/ 523208 h 886967"/>
                <a:gd name="connsiteX2433" fmla="*/ 653167 w 1946001"/>
                <a:gd name="connsiteY2433" fmla="*/ 520255 h 886967"/>
                <a:gd name="connsiteX2434" fmla="*/ 651931 w 1946001"/>
                <a:gd name="connsiteY2434" fmla="*/ 519398 h 886967"/>
                <a:gd name="connsiteX2435" fmla="*/ 652596 w 1946001"/>
                <a:gd name="connsiteY2435" fmla="*/ 517589 h 886967"/>
                <a:gd name="connsiteX2436" fmla="*/ 649840 w 1946001"/>
                <a:gd name="connsiteY2436" fmla="*/ 520255 h 886967"/>
                <a:gd name="connsiteX2437" fmla="*/ 648794 w 1946001"/>
                <a:gd name="connsiteY2437" fmla="*/ 515969 h 886967"/>
                <a:gd name="connsiteX2438" fmla="*/ 654783 w 1946001"/>
                <a:gd name="connsiteY2438" fmla="*/ 506444 h 886967"/>
                <a:gd name="connsiteX2439" fmla="*/ 655448 w 1946001"/>
                <a:gd name="connsiteY2439" fmla="*/ 502539 h 886967"/>
                <a:gd name="connsiteX2440" fmla="*/ 652787 w 1946001"/>
                <a:gd name="connsiteY2440" fmla="*/ 501777 h 886967"/>
                <a:gd name="connsiteX2441" fmla="*/ 647748 w 1946001"/>
                <a:gd name="connsiteY2441" fmla="*/ 489299 h 886967"/>
                <a:gd name="connsiteX2442" fmla="*/ 645942 w 1946001"/>
                <a:gd name="connsiteY2442" fmla="*/ 488061 h 886967"/>
                <a:gd name="connsiteX2443" fmla="*/ 645372 w 1946001"/>
                <a:gd name="connsiteY2443" fmla="*/ 489299 h 886967"/>
                <a:gd name="connsiteX2444" fmla="*/ 643756 w 1946001"/>
                <a:gd name="connsiteY2444" fmla="*/ 486823 h 886967"/>
                <a:gd name="connsiteX2445" fmla="*/ 642140 w 1946001"/>
                <a:gd name="connsiteY2445" fmla="*/ 485680 h 886967"/>
                <a:gd name="connsiteX2446" fmla="*/ 640429 w 1946001"/>
                <a:gd name="connsiteY2446" fmla="*/ 443484 h 886967"/>
                <a:gd name="connsiteX2447" fmla="*/ 673320 w 1946001"/>
                <a:gd name="connsiteY2447" fmla="*/ 262795 h 886967"/>
                <a:gd name="connsiteX2448" fmla="*/ 677978 w 1946001"/>
                <a:gd name="connsiteY2448" fmla="*/ 262795 h 886967"/>
                <a:gd name="connsiteX2449" fmla="*/ 680259 w 1946001"/>
                <a:gd name="connsiteY2449" fmla="*/ 263747 h 886967"/>
                <a:gd name="connsiteX2450" fmla="*/ 686438 w 1946001"/>
                <a:gd name="connsiteY2450" fmla="*/ 261937 h 886967"/>
                <a:gd name="connsiteX2451" fmla="*/ 686153 w 1946001"/>
                <a:gd name="connsiteY2451" fmla="*/ 262604 h 886967"/>
                <a:gd name="connsiteX2452" fmla="*/ 686914 w 1946001"/>
                <a:gd name="connsiteY2452" fmla="*/ 262795 h 886967"/>
                <a:gd name="connsiteX2453" fmla="*/ 693948 w 1946001"/>
                <a:gd name="connsiteY2453" fmla="*/ 257080 h 886967"/>
                <a:gd name="connsiteX2454" fmla="*/ 701268 w 1946001"/>
                <a:gd name="connsiteY2454" fmla="*/ 255937 h 886967"/>
                <a:gd name="connsiteX2455" fmla="*/ 705165 w 1946001"/>
                <a:gd name="connsiteY2455" fmla="*/ 252222 h 886967"/>
                <a:gd name="connsiteX2456" fmla="*/ 703549 w 1946001"/>
                <a:gd name="connsiteY2456" fmla="*/ 250984 h 886967"/>
                <a:gd name="connsiteX2457" fmla="*/ 705165 w 1946001"/>
                <a:gd name="connsiteY2457" fmla="*/ 251174 h 886967"/>
                <a:gd name="connsiteX2458" fmla="*/ 703549 w 1946001"/>
                <a:gd name="connsiteY2458" fmla="*/ 250127 h 886967"/>
                <a:gd name="connsiteX2459" fmla="*/ 704690 w 1946001"/>
                <a:gd name="connsiteY2459" fmla="*/ 249460 h 886967"/>
                <a:gd name="connsiteX2460" fmla="*/ 704120 w 1946001"/>
                <a:gd name="connsiteY2460" fmla="*/ 247364 h 886967"/>
                <a:gd name="connsiteX2461" fmla="*/ 702124 w 1946001"/>
                <a:gd name="connsiteY2461" fmla="*/ 246412 h 886967"/>
                <a:gd name="connsiteX2462" fmla="*/ 704785 w 1946001"/>
                <a:gd name="connsiteY2462" fmla="*/ 246412 h 886967"/>
                <a:gd name="connsiteX2463" fmla="*/ 703454 w 1946001"/>
                <a:gd name="connsiteY2463" fmla="*/ 244793 h 886967"/>
                <a:gd name="connsiteX2464" fmla="*/ 704120 w 1946001"/>
                <a:gd name="connsiteY2464" fmla="*/ 244221 h 886967"/>
                <a:gd name="connsiteX2465" fmla="*/ 699842 w 1946001"/>
                <a:gd name="connsiteY2465" fmla="*/ 242983 h 886967"/>
                <a:gd name="connsiteX2466" fmla="*/ 698226 w 1946001"/>
                <a:gd name="connsiteY2466" fmla="*/ 245078 h 886967"/>
                <a:gd name="connsiteX2467" fmla="*/ 698226 w 1946001"/>
                <a:gd name="connsiteY2467" fmla="*/ 240506 h 886967"/>
                <a:gd name="connsiteX2468" fmla="*/ 694709 w 1946001"/>
                <a:gd name="connsiteY2468" fmla="*/ 240697 h 886967"/>
                <a:gd name="connsiteX2469" fmla="*/ 696325 w 1946001"/>
                <a:gd name="connsiteY2469" fmla="*/ 241173 h 886967"/>
                <a:gd name="connsiteX2470" fmla="*/ 692237 w 1946001"/>
                <a:gd name="connsiteY2470" fmla="*/ 241649 h 886967"/>
                <a:gd name="connsiteX2471" fmla="*/ 685488 w 1946001"/>
                <a:gd name="connsiteY2471" fmla="*/ 246031 h 886967"/>
                <a:gd name="connsiteX2472" fmla="*/ 685773 w 1946001"/>
                <a:gd name="connsiteY2472" fmla="*/ 244507 h 886967"/>
                <a:gd name="connsiteX2473" fmla="*/ 682351 w 1946001"/>
                <a:gd name="connsiteY2473" fmla="*/ 243459 h 886967"/>
                <a:gd name="connsiteX2474" fmla="*/ 683301 w 1946001"/>
                <a:gd name="connsiteY2474" fmla="*/ 242792 h 886967"/>
                <a:gd name="connsiteX2475" fmla="*/ 686248 w 1946001"/>
                <a:gd name="connsiteY2475" fmla="*/ 243935 h 886967"/>
                <a:gd name="connsiteX2476" fmla="*/ 687294 w 1946001"/>
                <a:gd name="connsiteY2476" fmla="*/ 242316 h 886967"/>
                <a:gd name="connsiteX2477" fmla="*/ 692142 w 1946001"/>
                <a:gd name="connsiteY2477" fmla="*/ 240887 h 886967"/>
                <a:gd name="connsiteX2478" fmla="*/ 689480 w 1946001"/>
                <a:gd name="connsiteY2478" fmla="*/ 241268 h 886967"/>
                <a:gd name="connsiteX2479" fmla="*/ 697560 w 1946001"/>
                <a:gd name="connsiteY2479" fmla="*/ 238316 h 886967"/>
                <a:gd name="connsiteX2480" fmla="*/ 694899 w 1946001"/>
                <a:gd name="connsiteY2480" fmla="*/ 235839 h 886967"/>
                <a:gd name="connsiteX2481" fmla="*/ 693758 w 1946001"/>
                <a:gd name="connsiteY2481" fmla="*/ 236982 h 886967"/>
                <a:gd name="connsiteX2482" fmla="*/ 691857 w 1946001"/>
                <a:gd name="connsiteY2482" fmla="*/ 236506 h 886967"/>
                <a:gd name="connsiteX2483" fmla="*/ 690241 w 1946001"/>
                <a:gd name="connsiteY2483" fmla="*/ 234315 h 886967"/>
                <a:gd name="connsiteX2484" fmla="*/ 688054 w 1946001"/>
                <a:gd name="connsiteY2484" fmla="*/ 236410 h 886967"/>
                <a:gd name="connsiteX2485" fmla="*/ 688910 w 1946001"/>
                <a:gd name="connsiteY2485" fmla="*/ 234315 h 886967"/>
                <a:gd name="connsiteX2486" fmla="*/ 688054 w 1946001"/>
                <a:gd name="connsiteY2486" fmla="*/ 233648 h 886967"/>
                <a:gd name="connsiteX2487" fmla="*/ 685107 w 1946001"/>
                <a:gd name="connsiteY2487" fmla="*/ 234029 h 886967"/>
                <a:gd name="connsiteX2488" fmla="*/ 685393 w 1946001"/>
                <a:gd name="connsiteY2488" fmla="*/ 233458 h 886967"/>
                <a:gd name="connsiteX2489" fmla="*/ 685773 w 1946001"/>
                <a:gd name="connsiteY2489" fmla="*/ 232981 h 886967"/>
                <a:gd name="connsiteX2490" fmla="*/ 685773 w 1946001"/>
                <a:gd name="connsiteY2490" fmla="*/ 232696 h 886967"/>
                <a:gd name="connsiteX2491" fmla="*/ 732068 w 1946001"/>
                <a:gd name="connsiteY2491" fmla="*/ 154877 h 886967"/>
                <a:gd name="connsiteX2492" fmla="*/ 732638 w 1946001"/>
                <a:gd name="connsiteY2492" fmla="*/ 155162 h 886967"/>
                <a:gd name="connsiteX2493" fmla="*/ 739197 w 1946001"/>
                <a:gd name="connsiteY2493" fmla="*/ 155734 h 886967"/>
                <a:gd name="connsiteX2494" fmla="*/ 739388 w 1946001"/>
                <a:gd name="connsiteY2494" fmla="*/ 157162 h 886967"/>
                <a:gd name="connsiteX2495" fmla="*/ 738342 w 1946001"/>
                <a:gd name="connsiteY2495" fmla="*/ 157353 h 886967"/>
                <a:gd name="connsiteX2496" fmla="*/ 738627 w 1946001"/>
                <a:gd name="connsiteY2496" fmla="*/ 158115 h 886967"/>
                <a:gd name="connsiteX2497" fmla="*/ 737676 w 1946001"/>
                <a:gd name="connsiteY2497" fmla="*/ 158496 h 886967"/>
                <a:gd name="connsiteX2498" fmla="*/ 738152 w 1946001"/>
                <a:gd name="connsiteY2498" fmla="*/ 159544 h 886967"/>
                <a:gd name="connsiteX2499" fmla="*/ 737296 w 1946001"/>
                <a:gd name="connsiteY2499" fmla="*/ 159639 h 886967"/>
                <a:gd name="connsiteX2500" fmla="*/ 737011 w 1946001"/>
                <a:gd name="connsiteY2500" fmla="*/ 160687 h 886967"/>
                <a:gd name="connsiteX2501" fmla="*/ 739102 w 1946001"/>
                <a:gd name="connsiteY2501" fmla="*/ 160496 h 886967"/>
                <a:gd name="connsiteX2502" fmla="*/ 739388 w 1946001"/>
                <a:gd name="connsiteY2502" fmla="*/ 161258 h 886967"/>
                <a:gd name="connsiteX2503" fmla="*/ 738722 w 1946001"/>
                <a:gd name="connsiteY2503" fmla="*/ 161735 h 886967"/>
                <a:gd name="connsiteX2504" fmla="*/ 739102 w 1946001"/>
                <a:gd name="connsiteY2504" fmla="*/ 162116 h 886967"/>
                <a:gd name="connsiteX2505" fmla="*/ 736631 w 1946001"/>
                <a:gd name="connsiteY2505" fmla="*/ 162020 h 886967"/>
                <a:gd name="connsiteX2506" fmla="*/ 736916 w 1946001"/>
                <a:gd name="connsiteY2506" fmla="*/ 163640 h 886967"/>
                <a:gd name="connsiteX2507" fmla="*/ 735870 w 1946001"/>
                <a:gd name="connsiteY2507" fmla="*/ 164021 h 886967"/>
                <a:gd name="connsiteX2508" fmla="*/ 737011 w 1946001"/>
                <a:gd name="connsiteY2508" fmla="*/ 164211 h 886967"/>
                <a:gd name="connsiteX2509" fmla="*/ 736346 w 1946001"/>
                <a:gd name="connsiteY2509" fmla="*/ 165354 h 886967"/>
                <a:gd name="connsiteX2510" fmla="*/ 731688 w 1946001"/>
                <a:gd name="connsiteY2510" fmla="*/ 165449 h 886967"/>
                <a:gd name="connsiteX2511" fmla="*/ 730547 w 1946001"/>
                <a:gd name="connsiteY2511" fmla="*/ 166497 h 886967"/>
                <a:gd name="connsiteX2512" fmla="*/ 730737 w 1946001"/>
                <a:gd name="connsiteY2512" fmla="*/ 167640 h 886967"/>
                <a:gd name="connsiteX2513" fmla="*/ 732163 w 1946001"/>
                <a:gd name="connsiteY2513" fmla="*/ 167831 h 886967"/>
                <a:gd name="connsiteX2514" fmla="*/ 736346 w 1946001"/>
                <a:gd name="connsiteY2514" fmla="*/ 166307 h 886967"/>
                <a:gd name="connsiteX2515" fmla="*/ 735205 w 1946001"/>
                <a:gd name="connsiteY2515" fmla="*/ 167354 h 886967"/>
                <a:gd name="connsiteX2516" fmla="*/ 737011 w 1946001"/>
                <a:gd name="connsiteY2516" fmla="*/ 168593 h 886967"/>
                <a:gd name="connsiteX2517" fmla="*/ 729026 w 1946001"/>
                <a:gd name="connsiteY2517" fmla="*/ 168402 h 886967"/>
                <a:gd name="connsiteX2518" fmla="*/ 731022 w 1946001"/>
                <a:gd name="connsiteY2518" fmla="*/ 169069 h 886967"/>
                <a:gd name="connsiteX2519" fmla="*/ 728455 w 1946001"/>
                <a:gd name="connsiteY2519" fmla="*/ 169926 h 886967"/>
                <a:gd name="connsiteX2520" fmla="*/ 728646 w 1946001"/>
                <a:gd name="connsiteY2520" fmla="*/ 171260 h 886967"/>
                <a:gd name="connsiteX2521" fmla="*/ 727980 w 1946001"/>
                <a:gd name="connsiteY2521" fmla="*/ 171831 h 886967"/>
                <a:gd name="connsiteX2522" fmla="*/ 729026 w 1946001"/>
                <a:gd name="connsiteY2522" fmla="*/ 171926 h 886967"/>
                <a:gd name="connsiteX2523" fmla="*/ 727790 w 1946001"/>
                <a:gd name="connsiteY2523" fmla="*/ 172593 h 886967"/>
                <a:gd name="connsiteX2524" fmla="*/ 727030 w 1946001"/>
                <a:gd name="connsiteY2524" fmla="*/ 174879 h 886967"/>
                <a:gd name="connsiteX2525" fmla="*/ 727980 w 1946001"/>
                <a:gd name="connsiteY2525" fmla="*/ 175927 h 886967"/>
                <a:gd name="connsiteX2526" fmla="*/ 729976 w 1946001"/>
                <a:gd name="connsiteY2526" fmla="*/ 175927 h 886967"/>
                <a:gd name="connsiteX2527" fmla="*/ 728646 w 1946001"/>
                <a:gd name="connsiteY2527" fmla="*/ 177641 h 886967"/>
                <a:gd name="connsiteX2528" fmla="*/ 729501 w 1946001"/>
                <a:gd name="connsiteY2528" fmla="*/ 178403 h 886967"/>
                <a:gd name="connsiteX2529" fmla="*/ 728170 w 1946001"/>
                <a:gd name="connsiteY2529" fmla="*/ 178213 h 886967"/>
                <a:gd name="connsiteX2530" fmla="*/ 728075 w 1946001"/>
                <a:gd name="connsiteY2530" fmla="*/ 179261 h 886967"/>
                <a:gd name="connsiteX2531" fmla="*/ 729121 w 1946001"/>
                <a:gd name="connsiteY2531" fmla="*/ 179546 h 886967"/>
                <a:gd name="connsiteX2532" fmla="*/ 728170 w 1946001"/>
                <a:gd name="connsiteY2532" fmla="*/ 180213 h 886967"/>
                <a:gd name="connsiteX2533" fmla="*/ 729976 w 1946001"/>
                <a:gd name="connsiteY2533" fmla="*/ 180213 h 886967"/>
                <a:gd name="connsiteX2534" fmla="*/ 728646 w 1946001"/>
                <a:gd name="connsiteY2534" fmla="*/ 181070 h 886967"/>
                <a:gd name="connsiteX2535" fmla="*/ 729311 w 1946001"/>
                <a:gd name="connsiteY2535" fmla="*/ 182213 h 886967"/>
                <a:gd name="connsiteX2536" fmla="*/ 730452 w 1946001"/>
                <a:gd name="connsiteY2536" fmla="*/ 181737 h 886967"/>
                <a:gd name="connsiteX2537" fmla="*/ 729311 w 1946001"/>
                <a:gd name="connsiteY2537" fmla="*/ 183261 h 886967"/>
                <a:gd name="connsiteX2538" fmla="*/ 730737 w 1946001"/>
                <a:gd name="connsiteY2538" fmla="*/ 182880 h 886967"/>
                <a:gd name="connsiteX2539" fmla="*/ 730737 w 1946001"/>
                <a:gd name="connsiteY2539" fmla="*/ 184214 h 886967"/>
                <a:gd name="connsiteX2540" fmla="*/ 732448 w 1946001"/>
                <a:gd name="connsiteY2540" fmla="*/ 184404 h 886967"/>
                <a:gd name="connsiteX2541" fmla="*/ 731307 w 1946001"/>
                <a:gd name="connsiteY2541" fmla="*/ 185166 h 886967"/>
                <a:gd name="connsiteX2542" fmla="*/ 732258 w 1946001"/>
                <a:gd name="connsiteY2542" fmla="*/ 185166 h 886967"/>
                <a:gd name="connsiteX2543" fmla="*/ 731783 w 1946001"/>
                <a:gd name="connsiteY2543" fmla="*/ 186785 h 886967"/>
                <a:gd name="connsiteX2544" fmla="*/ 733494 w 1946001"/>
                <a:gd name="connsiteY2544" fmla="*/ 187833 h 886967"/>
                <a:gd name="connsiteX2545" fmla="*/ 732638 w 1946001"/>
                <a:gd name="connsiteY2545" fmla="*/ 188786 h 886967"/>
                <a:gd name="connsiteX2546" fmla="*/ 732638 w 1946001"/>
                <a:gd name="connsiteY2546" fmla="*/ 191072 h 886967"/>
                <a:gd name="connsiteX2547" fmla="*/ 733874 w 1946001"/>
                <a:gd name="connsiteY2547" fmla="*/ 191072 h 886967"/>
                <a:gd name="connsiteX2548" fmla="*/ 735490 w 1946001"/>
                <a:gd name="connsiteY2548" fmla="*/ 188595 h 886967"/>
                <a:gd name="connsiteX2549" fmla="*/ 737296 w 1946001"/>
                <a:gd name="connsiteY2549" fmla="*/ 187833 h 886967"/>
                <a:gd name="connsiteX2550" fmla="*/ 739292 w 1946001"/>
                <a:gd name="connsiteY2550" fmla="*/ 188881 h 886967"/>
                <a:gd name="connsiteX2551" fmla="*/ 737772 w 1946001"/>
                <a:gd name="connsiteY2551" fmla="*/ 188500 h 886967"/>
                <a:gd name="connsiteX2552" fmla="*/ 737011 w 1946001"/>
                <a:gd name="connsiteY2552" fmla="*/ 189357 h 886967"/>
                <a:gd name="connsiteX2553" fmla="*/ 738912 w 1946001"/>
                <a:gd name="connsiteY2553" fmla="*/ 189738 h 886967"/>
                <a:gd name="connsiteX2554" fmla="*/ 734634 w 1946001"/>
                <a:gd name="connsiteY2554" fmla="*/ 191929 h 886967"/>
                <a:gd name="connsiteX2555" fmla="*/ 734444 w 1946001"/>
                <a:gd name="connsiteY2555" fmla="*/ 193929 h 886967"/>
                <a:gd name="connsiteX2556" fmla="*/ 735110 w 1946001"/>
                <a:gd name="connsiteY2556" fmla="*/ 193739 h 886967"/>
                <a:gd name="connsiteX2557" fmla="*/ 734634 w 1946001"/>
                <a:gd name="connsiteY2557" fmla="*/ 194405 h 886967"/>
                <a:gd name="connsiteX2558" fmla="*/ 737011 w 1946001"/>
                <a:gd name="connsiteY2558" fmla="*/ 197739 h 886967"/>
                <a:gd name="connsiteX2559" fmla="*/ 737772 w 1946001"/>
                <a:gd name="connsiteY2559" fmla="*/ 197834 h 886967"/>
                <a:gd name="connsiteX2560" fmla="*/ 738057 w 1946001"/>
                <a:gd name="connsiteY2560" fmla="*/ 199263 h 886967"/>
                <a:gd name="connsiteX2561" fmla="*/ 739007 w 1946001"/>
                <a:gd name="connsiteY2561" fmla="*/ 198787 h 886967"/>
                <a:gd name="connsiteX2562" fmla="*/ 738627 w 1946001"/>
                <a:gd name="connsiteY2562" fmla="*/ 200120 h 886967"/>
                <a:gd name="connsiteX2563" fmla="*/ 741099 w 1946001"/>
                <a:gd name="connsiteY2563" fmla="*/ 202025 h 886967"/>
                <a:gd name="connsiteX2564" fmla="*/ 739863 w 1946001"/>
                <a:gd name="connsiteY2564" fmla="*/ 202406 h 886967"/>
                <a:gd name="connsiteX2565" fmla="*/ 740338 w 1946001"/>
                <a:gd name="connsiteY2565" fmla="*/ 202692 h 886967"/>
                <a:gd name="connsiteX2566" fmla="*/ 742525 w 1946001"/>
                <a:gd name="connsiteY2566" fmla="*/ 202406 h 886967"/>
                <a:gd name="connsiteX2567" fmla="*/ 741099 w 1946001"/>
                <a:gd name="connsiteY2567" fmla="*/ 203359 h 886967"/>
                <a:gd name="connsiteX2568" fmla="*/ 742429 w 1946001"/>
                <a:gd name="connsiteY2568" fmla="*/ 204502 h 886967"/>
                <a:gd name="connsiteX2569" fmla="*/ 741669 w 1946001"/>
                <a:gd name="connsiteY2569" fmla="*/ 205264 h 886967"/>
                <a:gd name="connsiteX2570" fmla="*/ 744996 w 1946001"/>
                <a:gd name="connsiteY2570" fmla="*/ 205264 h 886967"/>
                <a:gd name="connsiteX2571" fmla="*/ 742239 w 1946001"/>
                <a:gd name="connsiteY2571" fmla="*/ 205835 h 886967"/>
                <a:gd name="connsiteX2572" fmla="*/ 746992 w 1946001"/>
                <a:gd name="connsiteY2572" fmla="*/ 207645 h 886967"/>
                <a:gd name="connsiteX2573" fmla="*/ 745091 w 1946001"/>
                <a:gd name="connsiteY2573" fmla="*/ 208693 h 886967"/>
                <a:gd name="connsiteX2574" fmla="*/ 752411 w 1946001"/>
                <a:gd name="connsiteY2574" fmla="*/ 207455 h 886967"/>
                <a:gd name="connsiteX2575" fmla="*/ 752126 w 1946001"/>
                <a:gd name="connsiteY2575" fmla="*/ 208121 h 886967"/>
                <a:gd name="connsiteX2576" fmla="*/ 753457 w 1946001"/>
                <a:gd name="connsiteY2576" fmla="*/ 207836 h 886967"/>
                <a:gd name="connsiteX2577" fmla="*/ 752506 w 1946001"/>
                <a:gd name="connsiteY2577" fmla="*/ 208598 h 886967"/>
                <a:gd name="connsiteX2578" fmla="*/ 754122 w 1946001"/>
                <a:gd name="connsiteY2578" fmla="*/ 208121 h 886967"/>
                <a:gd name="connsiteX2579" fmla="*/ 752886 w 1946001"/>
                <a:gd name="connsiteY2579" fmla="*/ 209169 h 886967"/>
                <a:gd name="connsiteX2580" fmla="*/ 753647 w 1946001"/>
                <a:gd name="connsiteY2580" fmla="*/ 210217 h 886967"/>
                <a:gd name="connsiteX2581" fmla="*/ 754502 w 1946001"/>
                <a:gd name="connsiteY2581" fmla="*/ 209360 h 886967"/>
                <a:gd name="connsiteX2582" fmla="*/ 754597 w 1946001"/>
                <a:gd name="connsiteY2582" fmla="*/ 210407 h 886967"/>
                <a:gd name="connsiteX2583" fmla="*/ 755738 w 1946001"/>
                <a:gd name="connsiteY2583" fmla="*/ 209931 h 886967"/>
                <a:gd name="connsiteX2584" fmla="*/ 754692 w 1946001"/>
                <a:gd name="connsiteY2584" fmla="*/ 211646 h 886967"/>
                <a:gd name="connsiteX2585" fmla="*/ 756403 w 1946001"/>
                <a:gd name="connsiteY2585" fmla="*/ 212503 h 886967"/>
                <a:gd name="connsiteX2586" fmla="*/ 758400 w 1946001"/>
                <a:gd name="connsiteY2586" fmla="*/ 211265 h 886967"/>
                <a:gd name="connsiteX2587" fmla="*/ 758495 w 1946001"/>
                <a:gd name="connsiteY2587" fmla="*/ 211836 h 886967"/>
                <a:gd name="connsiteX2588" fmla="*/ 761537 w 1946001"/>
                <a:gd name="connsiteY2588" fmla="*/ 212027 h 886967"/>
                <a:gd name="connsiteX2589" fmla="*/ 761157 w 1946001"/>
                <a:gd name="connsiteY2589" fmla="*/ 210693 h 886967"/>
                <a:gd name="connsiteX2590" fmla="*/ 759731 w 1946001"/>
                <a:gd name="connsiteY2590" fmla="*/ 210122 h 886967"/>
                <a:gd name="connsiteX2591" fmla="*/ 762202 w 1946001"/>
                <a:gd name="connsiteY2591" fmla="*/ 210026 h 886967"/>
                <a:gd name="connsiteX2592" fmla="*/ 762963 w 1946001"/>
                <a:gd name="connsiteY2592" fmla="*/ 206502 h 886967"/>
                <a:gd name="connsiteX2593" fmla="*/ 764864 w 1946001"/>
                <a:gd name="connsiteY2593" fmla="*/ 203930 h 886967"/>
                <a:gd name="connsiteX2594" fmla="*/ 764389 w 1946001"/>
                <a:gd name="connsiteY2594" fmla="*/ 200882 h 886967"/>
                <a:gd name="connsiteX2595" fmla="*/ 762678 w 1946001"/>
                <a:gd name="connsiteY2595" fmla="*/ 199454 h 886967"/>
                <a:gd name="connsiteX2596" fmla="*/ 766195 w 1946001"/>
                <a:gd name="connsiteY2596" fmla="*/ 198596 h 886967"/>
                <a:gd name="connsiteX2597" fmla="*/ 767145 w 1946001"/>
                <a:gd name="connsiteY2597" fmla="*/ 198311 h 886967"/>
                <a:gd name="connsiteX2598" fmla="*/ 766575 w 1946001"/>
                <a:gd name="connsiteY2598" fmla="*/ 197834 h 886967"/>
                <a:gd name="connsiteX2599" fmla="*/ 765149 w 1946001"/>
                <a:gd name="connsiteY2599" fmla="*/ 197168 h 886967"/>
                <a:gd name="connsiteX2600" fmla="*/ 767431 w 1946001"/>
                <a:gd name="connsiteY2600" fmla="*/ 197549 h 886967"/>
                <a:gd name="connsiteX2601" fmla="*/ 766860 w 1946001"/>
                <a:gd name="connsiteY2601" fmla="*/ 197168 h 886967"/>
                <a:gd name="connsiteX2602" fmla="*/ 766955 w 1946001"/>
                <a:gd name="connsiteY2602" fmla="*/ 196215 h 886967"/>
                <a:gd name="connsiteX2603" fmla="*/ 768096 w 1946001"/>
                <a:gd name="connsiteY2603" fmla="*/ 196691 h 886967"/>
                <a:gd name="connsiteX2604" fmla="*/ 768381 w 1946001"/>
                <a:gd name="connsiteY2604" fmla="*/ 195548 h 886967"/>
                <a:gd name="connsiteX2605" fmla="*/ 769807 w 1946001"/>
                <a:gd name="connsiteY2605" fmla="*/ 194977 h 886967"/>
                <a:gd name="connsiteX2606" fmla="*/ 767526 w 1946001"/>
                <a:gd name="connsiteY2606" fmla="*/ 193643 h 886967"/>
                <a:gd name="connsiteX2607" fmla="*/ 770378 w 1946001"/>
                <a:gd name="connsiteY2607" fmla="*/ 193929 h 886967"/>
                <a:gd name="connsiteX2608" fmla="*/ 769902 w 1946001"/>
                <a:gd name="connsiteY2608" fmla="*/ 191738 h 886967"/>
                <a:gd name="connsiteX2609" fmla="*/ 767240 w 1946001"/>
                <a:gd name="connsiteY2609" fmla="*/ 190976 h 886967"/>
                <a:gd name="connsiteX2610" fmla="*/ 771328 w 1946001"/>
                <a:gd name="connsiteY2610" fmla="*/ 190500 h 886967"/>
                <a:gd name="connsiteX2611" fmla="*/ 768856 w 1946001"/>
                <a:gd name="connsiteY2611" fmla="*/ 187452 h 886967"/>
                <a:gd name="connsiteX2612" fmla="*/ 768381 w 1946001"/>
                <a:gd name="connsiteY2612" fmla="*/ 187452 h 886967"/>
                <a:gd name="connsiteX2613" fmla="*/ 768856 w 1946001"/>
                <a:gd name="connsiteY2613" fmla="*/ 186499 h 886967"/>
                <a:gd name="connsiteX2614" fmla="*/ 771899 w 1946001"/>
                <a:gd name="connsiteY2614" fmla="*/ 186976 h 886967"/>
                <a:gd name="connsiteX2615" fmla="*/ 773134 w 1946001"/>
                <a:gd name="connsiteY2615" fmla="*/ 185547 h 886967"/>
                <a:gd name="connsiteX2616" fmla="*/ 772184 w 1946001"/>
                <a:gd name="connsiteY2616" fmla="*/ 183928 h 886967"/>
                <a:gd name="connsiteX2617" fmla="*/ 773610 w 1946001"/>
                <a:gd name="connsiteY2617" fmla="*/ 182975 h 886967"/>
                <a:gd name="connsiteX2618" fmla="*/ 778363 w 1946001"/>
                <a:gd name="connsiteY2618" fmla="*/ 183166 h 886967"/>
                <a:gd name="connsiteX2619" fmla="*/ 778838 w 1946001"/>
                <a:gd name="connsiteY2619" fmla="*/ 182213 h 886967"/>
                <a:gd name="connsiteX2620" fmla="*/ 777887 w 1946001"/>
                <a:gd name="connsiteY2620" fmla="*/ 181832 h 886967"/>
                <a:gd name="connsiteX2621" fmla="*/ 778077 w 1946001"/>
                <a:gd name="connsiteY2621" fmla="*/ 180975 h 886967"/>
                <a:gd name="connsiteX2622" fmla="*/ 779313 w 1946001"/>
                <a:gd name="connsiteY2622" fmla="*/ 181261 h 886967"/>
                <a:gd name="connsiteX2623" fmla="*/ 779123 w 1946001"/>
                <a:gd name="connsiteY2623" fmla="*/ 180404 h 886967"/>
                <a:gd name="connsiteX2624" fmla="*/ 780169 w 1946001"/>
                <a:gd name="connsiteY2624" fmla="*/ 179737 h 886967"/>
                <a:gd name="connsiteX2625" fmla="*/ 779123 w 1946001"/>
                <a:gd name="connsiteY2625" fmla="*/ 178975 h 886967"/>
                <a:gd name="connsiteX2626" fmla="*/ 779979 w 1946001"/>
                <a:gd name="connsiteY2626" fmla="*/ 178594 h 886967"/>
                <a:gd name="connsiteX2627" fmla="*/ 782260 w 1946001"/>
                <a:gd name="connsiteY2627" fmla="*/ 179261 h 886967"/>
                <a:gd name="connsiteX2628" fmla="*/ 780169 w 1946001"/>
                <a:gd name="connsiteY2628" fmla="*/ 180975 h 886967"/>
                <a:gd name="connsiteX2629" fmla="*/ 781785 w 1946001"/>
                <a:gd name="connsiteY2629" fmla="*/ 182118 h 886967"/>
                <a:gd name="connsiteX2630" fmla="*/ 781405 w 1946001"/>
                <a:gd name="connsiteY2630" fmla="*/ 181261 h 886967"/>
                <a:gd name="connsiteX2631" fmla="*/ 782070 w 1946001"/>
                <a:gd name="connsiteY2631" fmla="*/ 181642 h 886967"/>
                <a:gd name="connsiteX2632" fmla="*/ 782070 w 1946001"/>
                <a:gd name="connsiteY2632" fmla="*/ 180689 h 886967"/>
                <a:gd name="connsiteX2633" fmla="*/ 783876 w 1946001"/>
                <a:gd name="connsiteY2633" fmla="*/ 182118 h 886967"/>
                <a:gd name="connsiteX2634" fmla="*/ 784447 w 1946001"/>
                <a:gd name="connsiteY2634" fmla="*/ 180880 h 886967"/>
                <a:gd name="connsiteX2635" fmla="*/ 786063 w 1946001"/>
                <a:gd name="connsiteY2635" fmla="*/ 181642 h 886967"/>
                <a:gd name="connsiteX2636" fmla="*/ 787203 w 1946001"/>
                <a:gd name="connsiteY2636" fmla="*/ 179927 h 886967"/>
                <a:gd name="connsiteX2637" fmla="*/ 786823 w 1946001"/>
                <a:gd name="connsiteY2637" fmla="*/ 178594 h 886967"/>
                <a:gd name="connsiteX2638" fmla="*/ 788629 w 1946001"/>
                <a:gd name="connsiteY2638" fmla="*/ 179451 h 886967"/>
                <a:gd name="connsiteX2639" fmla="*/ 789295 w 1946001"/>
                <a:gd name="connsiteY2639" fmla="*/ 178499 h 886967"/>
                <a:gd name="connsiteX2640" fmla="*/ 790435 w 1946001"/>
                <a:gd name="connsiteY2640" fmla="*/ 178975 h 886967"/>
                <a:gd name="connsiteX2641" fmla="*/ 791576 w 1946001"/>
                <a:gd name="connsiteY2641" fmla="*/ 176689 h 886967"/>
                <a:gd name="connsiteX2642" fmla="*/ 792051 w 1946001"/>
                <a:gd name="connsiteY2642" fmla="*/ 177451 h 886967"/>
                <a:gd name="connsiteX2643" fmla="*/ 793097 w 1946001"/>
                <a:gd name="connsiteY2643" fmla="*/ 176308 h 886967"/>
                <a:gd name="connsiteX2644" fmla="*/ 792907 w 1946001"/>
                <a:gd name="connsiteY2644" fmla="*/ 175546 h 886967"/>
                <a:gd name="connsiteX2645" fmla="*/ 794333 w 1946001"/>
                <a:gd name="connsiteY2645" fmla="*/ 174689 h 886967"/>
                <a:gd name="connsiteX2646" fmla="*/ 794333 w 1946001"/>
                <a:gd name="connsiteY2646" fmla="*/ 172784 h 886967"/>
                <a:gd name="connsiteX2647" fmla="*/ 795569 w 1946001"/>
                <a:gd name="connsiteY2647" fmla="*/ 171641 h 886967"/>
                <a:gd name="connsiteX2648" fmla="*/ 795474 w 1946001"/>
                <a:gd name="connsiteY2648" fmla="*/ 170688 h 886967"/>
                <a:gd name="connsiteX2649" fmla="*/ 798896 w 1946001"/>
                <a:gd name="connsiteY2649" fmla="*/ 169640 h 886967"/>
                <a:gd name="connsiteX2650" fmla="*/ 799656 w 1946001"/>
                <a:gd name="connsiteY2650" fmla="*/ 168402 h 886967"/>
                <a:gd name="connsiteX2651" fmla="*/ 798231 w 1946001"/>
                <a:gd name="connsiteY2651" fmla="*/ 167545 h 886967"/>
                <a:gd name="connsiteX2652" fmla="*/ 797375 w 1946001"/>
                <a:gd name="connsiteY2652" fmla="*/ 165354 h 886967"/>
                <a:gd name="connsiteX2653" fmla="*/ 797945 w 1946001"/>
                <a:gd name="connsiteY2653" fmla="*/ 164783 h 886967"/>
                <a:gd name="connsiteX2654" fmla="*/ 798801 w 1946001"/>
                <a:gd name="connsiteY2654" fmla="*/ 166211 h 886967"/>
                <a:gd name="connsiteX2655" fmla="*/ 800892 w 1946001"/>
                <a:gd name="connsiteY2655" fmla="*/ 167259 h 886967"/>
                <a:gd name="connsiteX2656" fmla="*/ 800227 w 1946001"/>
                <a:gd name="connsiteY2656" fmla="*/ 167545 h 886967"/>
                <a:gd name="connsiteX2657" fmla="*/ 800892 w 1946001"/>
                <a:gd name="connsiteY2657" fmla="*/ 168497 h 886967"/>
                <a:gd name="connsiteX2658" fmla="*/ 802984 w 1946001"/>
                <a:gd name="connsiteY2658" fmla="*/ 168497 h 886967"/>
                <a:gd name="connsiteX2659" fmla="*/ 802508 w 1946001"/>
                <a:gd name="connsiteY2659" fmla="*/ 168116 h 886967"/>
                <a:gd name="connsiteX2660" fmla="*/ 802888 w 1946001"/>
                <a:gd name="connsiteY2660" fmla="*/ 167640 h 886967"/>
                <a:gd name="connsiteX2661" fmla="*/ 804885 w 1946001"/>
                <a:gd name="connsiteY2661" fmla="*/ 168402 h 886967"/>
                <a:gd name="connsiteX2662" fmla="*/ 803934 w 1946001"/>
                <a:gd name="connsiteY2662" fmla="*/ 167069 h 886967"/>
                <a:gd name="connsiteX2663" fmla="*/ 805645 w 1946001"/>
                <a:gd name="connsiteY2663" fmla="*/ 168307 h 886967"/>
                <a:gd name="connsiteX2664" fmla="*/ 806691 w 1946001"/>
                <a:gd name="connsiteY2664" fmla="*/ 166211 h 886967"/>
                <a:gd name="connsiteX2665" fmla="*/ 808212 w 1946001"/>
                <a:gd name="connsiteY2665" fmla="*/ 167259 h 886967"/>
                <a:gd name="connsiteX2666" fmla="*/ 818859 w 1946001"/>
                <a:gd name="connsiteY2666" fmla="*/ 164402 h 886967"/>
                <a:gd name="connsiteX2667" fmla="*/ 821521 w 1946001"/>
                <a:gd name="connsiteY2667" fmla="*/ 162592 h 886967"/>
                <a:gd name="connsiteX2668" fmla="*/ 820950 w 1946001"/>
                <a:gd name="connsiteY2668" fmla="*/ 161830 h 886967"/>
                <a:gd name="connsiteX2669" fmla="*/ 823137 w 1946001"/>
                <a:gd name="connsiteY2669" fmla="*/ 161830 h 886967"/>
                <a:gd name="connsiteX2670" fmla="*/ 821901 w 1946001"/>
                <a:gd name="connsiteY2670" fmla="*/ 160877 h 886967"/>
                <a:gd name="connsiteX2671" fmla="*/ 826083 w 1946001"/>
                <a:gd name="connsiteY2671" fmla="*/ 159639 h 886967"/>
                <a:gd name="connsiteX2672" fmla="*/ 825228 w 1946001"/>
                <a:gd name="connsiteY2672" fmla="*/ 158591 h 886967"/>
                <a:gd name="connsiteX2673" fmla="*/ 827414 w 1946001"/>
                <a:gd name="connsiteY2673" fmla="*/ 158686 h 886967"/>
                <a:gd name="connsiteX2674" fmla="*/ 827509 w 1946001"/>
                <a:gd name="connsiteY2674" fmla="*/ 157924 h 886967"/>
                <a:gd name="connsiteX2675" fmla="*/ 827034 w 1946001"/>
                <a:gd name="connsiteY2675" fmla="*/ 157448 h 886967"/>
                <a:gd name="connsiteX2676" fmla="*/ 829981 w 1946001"/>
                <a:gd name="connsiteY2676" fmla="*/ 156972 h 886967"/>
                <a:gd name="connsiteX2677" fmla="*/ 829030 w 1946001"/>
                <a:gd name="connsiteY2677" fmla="*/ 156591 h 886967"/>
                <a:gd name="connsiteX2678" fmla="*/ 829601 w 1946001"/>
                <a:gd name="connsiteY2678" fmla="*/ 155924 h 886967"/>
                <a:gd name="connsiteX2679" fmla="*/ 831977 w 1946001"/>
                <a:gd name="connsiteY2679" fmla="*/ 155924 h 886967"/>
                <a:gd name="connsiteX2680" fmla="*/ 833118 w 1946001"/>
                <a:gd name="connsiteY2680" fmla="*/ 154400 h 886967"/>
                <a:gd name="connsiteX2681" fmla="*/ 827605 w 1946001"/>
                <a:gd name="connsiteY2681" fmla="*/ 154781 h 886967"/>
                <a:gd name="connsiteX2682" fmla="*/ 821996 w 1946001"/>
                <a:gd name="connsiteY2682" fmla="*/ 152876 h 886967"/>
                <a:gd name="connsiteX2683" fmla="*/ 813821 w 1946001"/>
                <a:gd name="connsiteY2683" fmla="*/ 155353 h 886967"/>
                <a:gd name="connsiteX2684" fmla="*/ 811444 w 1946001"/>
                <a:gd name="connsiteY2684" fmla="*/ 155067 h 886967"/>
                <a:gd name="connsiteX2685" fmla="*/ 818003 w 1946001"/>
                <a:gd name="connsiteY2685" fmla="*/ 152495 h 886967"/>
                <a:gd name="connsiteX2686" fmla="*/ 810493 w 1946001"/>
                <a:gd name="connsiteY2686" fmla="*/ 152210 h 886967"/>
                <a:gd name="connsiteX2687" fmla="*/ 813060 w 1946001"/>
                <a:gd name="connsiteY2687" fmla="*/ 150876 h 886967"/>
                <a:gd name="connsiteX2688" fmla="*/ 813440 w 1946001"/>
                <a:gd name="connsiteY2688" fmla="*/ 149924 h 886967"/>
                <a:gd name="connsiteX2689" fmla="*/ 812870 w 1946001"/>
                <a:gd name="connsiteY2689" fmla="*/ 148781 h 886967"/>
                <a:gd name="connsiteX2690" fmla="*/ 818098 w 1946001"/>
                <a:gd name="connsiteY2690" fmla="*/ 148781 h 886967"/>
                <a:gd name="connsiteX2691" fmla="*/ 821425 w 1946001"/>
                <a:gd name="connsiteY2691" fmla="*/ 147066 h 886967"/>
                <a:gd name="connsiteX2692" fmla="*/ 820950 w 1946001"/>
                <a:gd name="connsiteY2692" fmla="*/ 146304 h 886967"/>
                <a:gd name="connsiteX2693" fmla="*/ 821806 w 1946001"/>
                <a:gd name="connsiteY2693" fmla="*/ 146875 h 886967"/>
                <a:gd name="connsiteX2694" fmla="*/ 820950 w 1946001"/>
                <a:gd name="connsiteY2694" fmla="*/ 145066 h 886967"/>
                <a:gd name="connsiteX2695" fmla="*/ 816197 w 1946001"/>
                <a:gd name="connsiteY2695" fmla="*/ 145066 h 886967"/>
                <a:gd name="connsiteX2696" fmla="*/ 814486 w 1946001"/>
                <a:gd name="connsiteY2696" fmla="*/ 143828 h 886967"/>
                <a:gd name="connsiteX2697" fmla="*/ 815342 w 1946001"/>
                <a:gd name="connsiteY2697" fmla="*/ 143637 h 886967"/>
                <a:gd name="connsiteX2698" fmla="*/ 815056 w 1946001"/>
                <a:gd name="connsiteY2698" fmla="*/ 142399 h 886967"/>
                <a:gd name="connsiteX2699" fmla="*/ 824372 w 1946001"/>
                <a:gd name="connsiteY2699" fmla="*/ 146209 h 886967"/>
                <a:gd name="connsiteX2700" fmla="*/ 825988 w 1946001"/>
                <a:gd name="connsiteY2700" fmla="*/ 148019 h 886967"/>
                <a:gd name="connsiteX2701" fmla="*/ 826464 w 1946001"/>
                <a:gd name="connsiteY2701" fmla="*/ 150400 h 886967"/>
                <a:gd name="connsiteX2702" fmla="*/ 828555 w 1946001"/>
                <a:gd name="connsiteY2702" fmla="*/ 152210 h 886967"/>
                <a:gd name="connsiteX2703" fmla="*/ 831217 w 1946001"/>
                <a:gd name="connsiteY2703" fmla="*/ 152591 h 886967"/>
                <a:gd name="connsiteX2704" fmla="*/ 831692 w 1946001"/>
                <a:gd name="connsiteY2704" fmla="*/ 150019 h 886967"/>
                <a:gd name="connsiteX2705" fmla="*/ 832358 w 1946001"/>
                <a:gd name="connsiteY2705" fmla="*/ 152210 h 886967"/>
                <a:gd name="connsiteX2706" fmla="*/ 834639 w 1946001"/>
                <a:gd name="connsiteY2706" fmla="*/ 152400 h 886967"/>
                <a:gd name="connsiteX2707" fmla="*/ 833879 w 1946001"/>
                <a:gd name="connsiteY2707" fmla="*/ 150019 h 886967"/>
                <a:gd name="connsiteX2708" fmla="*/ 834259 w 1946001"/>
                <a:gd name="connsiteY2708" fmla="*/ 148685 h 886967"/>
                <a:gd name="connsiteX2709" fmla="*/ 833118 w 1946001"/>
                <a:gd name="connsiteY2709" fmla="*/ 148209 h 886967"/>
                <a:gd name="connsiteX2710" fmla="*/ 834069 w 1946001"/>
                <a:gd name="connsiteY2710" fmla="*/ 147923 h 886967"/>
                <a:gd name="connsiteX2711" fmla="*/ 834259 w 1946001"/>
                <a:gd name="connsiteY2711" fmla="*/ 145066 h 886967"/>
                <a:gd name="connsiteX2712" fmla="*/ 831882 w 1946001"/>
                <a:gd name="connsiteY2712" fmla="*/ 146590 h 886967"/>
                <a:gd name="connsiteX2713" fmla="*/ 831882 w 1946001"/>
                <a:gd name="connsiteY2713" fmla="*/ 145352 h 886967"/>
                <a:gd name="connsiteX2714" fmla="*/ 833783 w 1946001"/>
                <a:gd name="connsiteY2714" fmla="*/ 143256 h 886967"/>
                <a:gd name="connsiteX2715" fmla="*/ 829886 w 1946001"/>
                <a:gd name="connsiteY2715" fmla="*/ 144304 h 886967"/>
                <a:gd name="connsiteX2716" fmla="*/ 831787 w 1946001"/>
                <a:gd name="connsiteY2716" fmla="*/ 141923 h 886967"/>
                <a:gd name="connsiteX2717" fmla="*/ 824943 w 1946001"/>
                <a:gd name="connsiteY2717" fmla="*/ 137922 h 886967"/>
                <a:gd name="connsiteX2718" fmla="*/ 823517 w 1946001"/>
                <a:gd name="connsiteY2718" fmla="*/ 138303 h 886967"/>
                <a:gd name="connsiteX2719" fmla="*/ 822566 w 1946001"/>
                <a:gd name="connsiteY2719" fmla="*/ 140208 h 886967"/>
                <a:gd name="connsiteX2720" fmla="*/ 822661 w 1946001"/>
                <a:gd name="connsiteY2720" fmla="*/ 138303 h 886967"/>
                <a:gd name="connsiteX2721" fmla="*/ 822186 w 1946001"/>
                <a:gd name="connsiteY2721" fmla="*/ 137827 h 886967"/>
                <a:gd name="connsiteX2722" fmla="*/ 824753 w 1946001"/>
                <a:gd name="connsiteY2722" fmla="*/ 137350 h 886967"/>
                <a:gd name="connsiteX2723" fmla="*/ 824658 w 1946001"/>
                <a:gd name="connsiteY2723" fmla="*/ 135922 h 886967"/>
                <a:gd name="connsiteX2724" fmla="*/ 822566 w 1946001"/>
                <a:gd name="connsiteY2724" fmla="*/ 134779 h 886967"/>
                <a:gd name="connsiteX2725" fmla="*/ 817908 w 1946001"/>
                <a:gd name="connsiteY2725" fmla="*/ 135636 h 886967"/>
                <a:gd name="connsiteX2726" fmla="*/ 824182 w 1946001"/>
                <a:gd name="connsiteY2726" fmla="*/ 132874 h 886967"/>
                <a:gd name="connsiteX2727" fmla="*/ 818003 w 1946001"/>
                <a:gd name="connsiteY2727" fmla="*/ 132302 h 886967"/>
                <a:gd name="connsiteX2728" fmla="*/ 819334 w 1946001"/>
                <a:gd name="connsiteY2728" fmla="*/ 131159 h 886967"/>
                <a:gd name="connsiteX2729" fmla="*/ 817908 w 1946001"/>
                <a:gd name="connsiteY2729" fmla="*/ 130874 h 886967"/>
                <a:gd name="connsiteX2730" fmla="*/ 821330 w 1946001"/>
                <a:gd name="connsiteY2730" fmla="*/ 131159 h 886967"/>
                <a:gd name="connsiteX2731" fmla="*/ 824943 w 1946001"/>
                <a:gd name="connsiteY2731" fmla="*/ 129254 h 886967"/>
                <a:gd name="connsiteX2732" fmla="*/ 824372 w 1946001"/>
                <a:gd name="connsiteY2732" fmla="*/ 127921 h 886967"/>
                <a:gd name="connsiteX2733" fmla="*/ 826179 w 1946001"/>
                <a:gd name="connsiteY2733" fmla="*/ 128587 h 886967"/>
                <a:gd name="connsiteX2734" fmla="*/ 826939 w 1946001"/>
                <a:gd name="connsiteY2734" fmla="*/ 126873 h 886967"/>
                <a:gd name="connsiteX2735" fmla="*/ 832738 w 1946001"/>
                <a:gd name="connsiteY2735" fmla="*/ 131255 h 886967"/>
                <a:gd name="connsiteX2736" fmla="*/ 838917 w 1946001"/>
                <a:gd name="connsiteY2736" fmla="*/ 129064 h 886967"/>
                <a:gd name="connsiteX2737" fmla="*/ 839487 w 1946001"/>
                <a:gd name="connsiteY2737" fmla="*/ 126301 h 886967"/>
                <a:gd name="connsiteX2738" fmla="*/ 832833 w 1946001"/>
                <a:gd name="connsiteY2738" fmla="*/ 124682 h 886967"/>
                <a:gd name="connsiteX2739" fmla="*/ 833688 w 1946001"/>
                <a:gd name="connsiteY2739" fmla="*/ 122492 h 886967"/>
                <a:gd name="connsiteX2740" fmla="*/ 832453 w 1946001"/>
                <a:gd name="connsiteY2740" fmla="*/ 122492 h 886967"/>
                <a:gd name="connsiteX2741" fmla="*/ 834449 w 1946001"/>
                <a:gd name="connsiteY2741" fmla="*/ 121920 h 886967"/>
                <a:gd name="connsiteX2742" fmla="*/ 833974 w 1946001"/>
                <a:gd name="connsiteY2742" fmla="*/ 120301 h 886967"/>
                <a:gd name="connsiteX2743" fmla="*/ 842339 w 1946001"/>
                <a:gd name="connsiteY2743" fmla="*/ 123063 h 886967"/>
                <a:gd name="connsiteX2744" fmla="*/ 843860 w 1946001"/>
                <a:gd name="connsiteY2744" fmla="*/ 121444 h 886967"/>
                <a:gd name="connsiteX2745" fmla="*/ 842529 w 1946001"/>
                <a:gd name="connsiteY2745" fmla="*/ 119253 h 886967"/>
                <a:gd name="connsiteX2746" fmla="*/ 837491 w 1946001"/>
                <a:gd name="connsiteY2746" fmla="*/ 119253 h 886967"/>
                <a:gd name="connsiteX2747" fmla="*/ 838346 w 1946001"/>
                <a:gd name="connsiteY2747" fmla="*/ 118872 h 886967"/>
                <a:gd name="connsiteX2748" fmla="*/ 838727 w 1946001"/>
                <a:gd name="connsiteY2748" fmla="*/ 116110 h 886967"/>
                <a:gd name="connsiteX2749" fmla="*/ 835780 w 1946001"/>
                <a:gd name="connsiteY2749" fmla="*/ 116300 h 886967"/>
                <a:gd name="connsiteX2750" fmla="*/ 839107 w 1946001"/>
                <a:gd name="connsiteY2750" fmla="*/ 114300 h 886967"/>
                <a:gd name="connsiteX2751" fmla="*/ 834354 w 1946001"/>
                <a:gd name="connsiteY2751" fmla="*/ 111728 h 886967"/>
                <a:gd name="connsiteX2752" fmla="*/ 836160 w 1946001"/>
                <a:gd name="connsiteY2752" fmla="*/ 111919 h 886967"/>
                <a:gd name="connsiteX2753" fmla="*/ 835114 w 1946001"/>
                <a:gd name="connsiteY2753" fmla="*/ 110871 h 886967"/>
                <a:gd name="connsiteX2754" fmla="*/ 842529 w 1946001"/>
                <a:gd name="connsiteY2754" fmla="*/ 114967 h 886967"/>
                <a:gd name="connsiteX2755" fmla="*/ 843004 w 1946001"/>
                <a:gd name="connsiteY2755" fmla="*/ 113443 h 886967"/>
                <a:gd name="connsiteX2756" fmla="*/ 842814 w 1946001"/>
                <a:gd name="connsiteY2756" fmla="*/ 109633 h 886967"/>
                <a:gd name="connsiteX2757" fmla="*/ 838156 w 1946001"/>
                <a:gd name="connsiteY2757" fmla="*/ 107156 h 886967"/>
                <a:gd name="connsiteX2758" fmla="*/ 842339 w 1946001"/>
                <a:gd name="connsiteY2758" fmla="*/ 105632 h 886967"/>
                <a:gd name="connsiteX2759" fmla="*/ 835875 w 1946001"/>
                <a:gd name="connsiteY2759" fmla="*/ 104394 h 886967"/>
                <a:gd name="connsiteX2760" fmla="*/ 836065 w 1946001"/>
                <a:gd name="connsiteY2760" fmla="*/ 102489 h 886967"/>
                <a:gd name="connsiteX2761" fmla="*/ 833783 w 1946001"/>
                <a:gd name="connsiteY2761" fmla="*/ 102775 h 886967"/>
                <a:gd name="connsiteX2762" fmla="*/ 835590 w 1946001"/>
                <a:gd name="connsiteY2762" fmla="*/ 102299 h 886967"/>
                <a:gd name="connsiteX2763" fmla="*/ 832643 w 1946001"/>
                <a:gd name="connsiteY2763" fmla="*/ 99727 h 886967"/>
                <a:gd name="connsiteX2764" fmla="*/ 839012 w 1946001"/>
                <a:gd name="connsiteY2764" fmla="*/ 98393 h 886967"/>
                <a:gd name="connsiteX2765" fmla="*/ 836160 w 1946001"/>
                <a:gd name="connsiteY2765" fmla="*/ 98108 h 886967"/>
                <a:gd name="connsiteX2766" fmla="*/ 839487 w 1946001"/>
                <a:gd name="connsiteY2766" fmla="*/ 97346 h 886967"/>
                <a:gd name="connsiteX2767" fmla="*/ 846902 w 1946001"/>
                <a:gd name="connsiteY2767" fmla="*/ 98774 h 886967"/>
                <a:gd name="connsiteX2768" fmla="*/ 847853 w 1946001"/>
                <a:gd name="connsiteY2768" fmla="*/ 96488 h 886967"/>
                <a:gd name="connsiteX2769" fmla="*/ 847567 w 1946001"/>
                <a:gd name="connsiteY2769" fmla="*/ 92964 h 886967"/>
                <a:gd name="connsiteX2770" fmla="*/ 839963 w 1946001"/>
                <a:gd name="connsiteY2770" fmla="*/ 92202 h 886967"/>
                <a:gd name="connsiteX2771" fmla="*/ 841198 w 1946001"/>
                <a:gd name="connsiteY2771" fmla="*/ 92011 h 886967"/>
                <a:gd name="connsiteX2772" fmla="*/ 839867 w 1946001"/>
                <a:gd name="connsiteY2772" fmla="*/ 91154 h 886967"/>
                <a:gd name="connsiteX2773" fmla="*/ 841483 w 1946001"/>
                <a:gd name="connsiteY2773" fmla="*/ 90678 h 886967"/>
                <a:gd name="connsiteX2774" fmla="*/ 839867 w 1946001"/>
                <a:gd name="connsiteY2774" fmla="*/ 89345 h 886967"/>
                <a:gd name="connsiteX2775" fmla="*/ 840153 w 1946001"/>
                <a:gd name="connsiteY2775" fmla="*/ 88583 h 886967"/>
                <a:gd name="connsiteX2776" fmla="*/ 844620 w 1946001"/>
                <a:gd name="connsiteY2776" fmla="*/ 90487 h 886967"/>
                <a:gd name="connsiteX2777" fmla="*/ 845381 w 1946001"/>
                <a:gd name="connsiteY2777" fmla="*/ 90011 h 886967"/>
                <a:gd name="connsiteX2778" fmla="*/ 844906 w 1946001"/>
                <a:gd name="connsiteY2778" fmla="*/ 88487 h 886967"/>
                <a:gd name="connsiteX2779" fmla="*/ 839867 w 1946001"/>
                <a:gd name="connsiteY2779" fmla="*/ 85820 h 886967"/>
                <a:gd name="connsiteX2780" fmla="*/ 837206 w 1946001"/>
                <a:gd name="connsiteY2780" fmla="*/ 89345 h 886967"/>
                <a:gd name="connsiteX2781" fmla="*/ 835780 w 1946001"/>
                <a:gd name="connsiteY2781" fmla="*/ 88487 h 886967"/>
                <a:gd name="connsiteX2782" fmla="*/ 838061 w 1946001"/>
                <a:gd name="connsiteY2782" fmla="*/ 84392 h 886967"/>
                <a:gd name="connsiteX2783" fmla="*/ 836920 w 1946001"/>
                <a:gd name="connsiteY2783" fmla="*/ 84106 h 886967"/>
                <a:gd name="connsiteX2784" fmla="*/ 837681 w 1946001"/>
                <a:gd name="connsiteY2784" fmla="*/ 82486 h 886967"/>
                <a:gd name="connsiteX2785" fmla="*/ 818003 w 1946001"/>
                <a:gd name="connsiteY2785" fmla="*/ 78962 h 886967"/>
                <a:gd name="connsiteX2786" fmla="*/ 805931 w 1946001"/>
                <a:gd name="connsiteY2786" fmla="*/ 81248 h 886967"/>
                <a:gd name="connsiteX2787" fmla="*/ 972668 w 1946001"/>
                <a:gd name="connsiteY2787" fmla="*/ 24098 h 886967"/>
                <a:gd name="connsiteX2788" fmla="*/ 1206424 w 1946001"/>
                <a:gd name="connsiteY2788" fmla="*/ 145637 h 886967"/>
                <a:gd name="connsiteX2789" fmla="*/ 1203762 w 1946001"/>
                <a:gd name="connsiteY2789" fmla="*/ 147733 h 886967"/>
                <a:gd name="connsiteX2790" fmla="*/ 1197393 w 1946001"/>
                <a:gd name="connsiteY2790" fmla="*/ 147352 h 886967"/>
                <a:gd name="connsiteX2791" fmla="*/ 1194351 w 1946001"/>
                <a:gd name="connsiteY2791" fmla="*/ 149733 h 886967"/>
                <a:gd name="connsiteX2792" fmla="*/ 1188553 w 1946001"/>
                <a:gd name="connsiteY2792" fmla="*/ 152305 h 886967"/>
                <a:gd name="connsiteX2793" fmla="*/ 1183514 w 1946001"/>
                <a:gd name="connsiteY2793" fmla="*/ 153924 h 886967"/>
                <a:gd name="connsiteX2794" fmla="*/ 1177050 w 1946001"/>
                <a:gd name="connsiteY2794" fmla="*/ 148304 h 886967"/>
                <a:gd name="connsiteX2795" fmla="*/ 1171347 w 1946001"/>
                <a:gd name="connsiteY2795" fmla="*/ 151638 h 886967"/>
                <a:gd name="connsiteX2796" fmla="*/ 1168210 w 1946001"/>
                <a:gd name="connsiteY2796" fmla="*/ 150400 h 886967"/>
                <a:gd name="connsiteX2797" fmla="*/ 1163742 w 1946001"/>
                <a:gd name="connsiteY2797" fmla="*/ 156020 h 886967"/>
                <a:gd name="connsiteX2798" fmla="*/ 1156897 w 1946001"/>
                <a:gd name="connsiteY2798" fmla="*/ 156020 h 886967"/>
                <a:gd name="connsiteX2799" fmla="*/ 1151193 w 1946001"/>
                <a:gd name="connsiteY2799" fmla="*/ 158972 h 886967"/>
                <a:gd name="connsiteX2800" fmla="*/ 1145300 w 1946001"/>
                <a:gd name="connsiteY2800" fmla="*/ 158972 h 886967"/>
                <a:gd name="connsiteX2801" fmla="*/ 1144824 w 1946001"/>
                <a:gd name="connsiteY2801" fmla="*/ 162401 h 886967"/>
                <a:gd name="connsiteX2802" fmla="*/ 1142163 w 1946001"/>
                <a:gd name="connsiteY2802" fmla="*/ 162401 h 886967"/>
                <a:gd name="connsiteX2803" fmla="*/ 1134938 w 1946001"/>
                <a:gd name="connsiteY2803" fmla="*/ 165449 h 886967"/>
                <a:gd name="connsiteX2804" fmla="*/ 1133512 w 1946001"/>
                <a:gd name="connsiteY2804" fmla="*/ 166687 h 886967"/>
                <a:gd name="connsiteX2805" fmla="*/ 1132847 w 1946001"/>
                <a:gd name="connsiteY2805" fmla="*/ 166878 h 886967"/>
                <a:gd name="connsiteX2806" fmla="*/ 1125622 w 1946001"/>
                <a:gd name="connsiteY2806" fmla="*/ 168878 h 886967"/>
                <a:gd name="connsiteX2807" fmla="*/ 1126002 w 1946001"/>
                <a:gd name="connsiteY2807" fmla="*/ 170117 h 886967"/>
                <a:gd name="connsiteX2808" fmla="*/ 1104994 w 1946001"/>
                <a:gd name="connsiteY2808" fmla="*/ 374523 h 886967"/>
                <a:gd name="connsiteX2809" fmla="*/ 1105279 w 1946001"/>
                <a:gd name="connsiteY2809" fmla="*/ 374809 h 886967"/>
                <a:gd name="connsiteX2810" fmla="*/ 1105184 w 1946001"/>
                <a:gd name="connsiteY2810" fmla="*/ 375190 h 886967"/>
                <a:gd name="connsiteX2811" fmla="*/ 1104994 w 1946001"/>
                <a:gd name="connsiteY2811" fmla="*/ 374523 h 886967"/>
                <a:gd name="connsiteX2812" fmla="*/ 544227 w 1946001"/>
                <a:gd name="connsiteY2812" fmla="*/ 457676 h 886967"/>
                <a:gd name="connsiteX2813" fmla="*/ 544797 w 1946001"/>
                <a:gd name="connsiteY2813" fmla="*/ 458438 h 886967"/>
                <a:gd name="connsiteX2814" fmla="*/ 539283 w 1946001"/>
                <a:gd name="connsiteY2814" fmla="*/ 460724 h 886967"/>
                <a:gd name="connsiteX2815" fmla="*/ 536051 w 1946001"/>
                <a:gd name="connsiteY2815" fmla="*/ 463868 h 886967"/>
                <a:gd name="connsiteX2816" fmla="*/ 536431 w 1946001"/>
                <a:gd name="connsiteY2816" fmla="*/ 466439 h 886967"/>
                <a:gd name="connsiteX2817" fmla="*/ 538903 w 1946001"/>
                <a:gd name="connsiteY2817" fmla="*/ 469678 h 886967"/>
                <a:gd name="connsiteX2818" fmla="*/ 539473 w 1946001"/>
                <a:gd name="connsiteY2818" fmla="*/ 472250 h 886967"/>
                <a:gd name="connsiteX2819" fmla="*/ 536527 w 1946001"/>
                <a:gd name="connsiteY2819" fmla="*/ 474726 h 886967"/>
                <a:gd name="connsiteX2820" fmla="*/ 534150 w 1946001"/>
                <a:gd name="connsiteY2820" fmla="*/ 471202 h 886967"/>
                <a:gd name="connsiteX2821" fmla="*/ 533865 w 1946001"/>
                <a:gd name="connsiteY2821" fmla="*/ 468821 h 886967"/>
                <a:gd name="connsiteX2822" fmla="*/ 535576 w 1946001"/>
                <a:gd name="connsiteY2822" fmla="*/ 464344 h 886967"/>
                <a:gd name="connsiteX2823" fmla="*/ 533675 w 1946001"/>
                <a:gd name="connsiteY2823" fmla="*/ 459296 h 886967"/>
                <a:gd name="connsiteX2824" fmla="*/ 536051 w 1946001"/>
                <a:gd name="connsiteY2824" fmla="*/ 457295 h 886967"/>
                <a:gd name="connsiteX2825" fmla="*/ 536717 w 1946001"/>
                <a:gd name="connsiteY2825" fmla="*/ 455295 h 886967"/>
                <a:gd name="connsiteX2826" fmla="*/ 534150 w 1946001"/>
                <a:gd name="connsiteY2826" fmla="*/ 454152 h 886967"/>
                <a:gd name="connsiteX2827" fmla="*/ 532249 w 1946001"/>
                <a:gd name="connsiteY2827" fmla="*/ 456057 h 886967"/>
                <a:gd name="connsiteX2828" fmla="*/ 531203 w 1946001"/>
                <a:gd name="connsiteY2828" fmla="*/ 458438 h 886967"/>
                <a:gd name="connsiteX2829" fmla="*/ 526450 w 1946001"/>
                <a:gd name="connsiteY2829" fmla="*/ 461867 h 886967"/>
                <a:gd name="connsiteX2830" fmla="*/ 521507 w 1946001"/>
                <a:gd name="connsiteY2830" fmla="*/ 463010 h 886967"/>
                <a:gd name="connsiteX2831" fmla="*/ 520176 w 1946001"/>
                <a:gd name="connsiteY2831" fmla="*/ 466344 h 886967"/>
                <a:gd name="connsiteX2832" fmla="*/ 519701 w 1946001"/>
                <a:gd name="connsiteY2832" fmla="*/ 465201 h 886967"/>
                <a:gd name="connsiteX2833" fmla="*/ 517324 w 1946001"/>
                <a:gd name="connsiteY2833" fmla="*/ 465677 h 886967"/>
                <a:gd name="connsiteX2834" fmla="*/ 514282 w 1946001"/>
                <a:gd name="connsiteY2834" fmla="*/ 469106 h 886967"/>
                <a:gd name="connsiteX2835" fmla="*/ 514662 w 1946001"/>
                <a:gd name="connsiteY2835" fmla="*/ 474917 h 886967"/>
                <a:gd name="connsiteX2836" fmla="*/ 512476 w 1946001"/>
                <a:gd name="connsiteY2836" fmla="*/ 477298 h 886967"/>
                <a:gd name="connsiteX2837" fmla="*/ 507913 w 1946001"/>
                <a:gd name="connsiteY2837" fmla="*/ 475202 h 886967"/>
                <a:gd name="connsiteX2838" fmla="*/ 505917 w 1946001"/>
                <a:gd name="connsiteY2838" fmla="*/ 474821 h 886967"/>
                <a:gd name="connsiteX2839" fmla="*/ 504491 w 1946001"/>
                <a:gd name="connsiteY2839" fmla="*/ 476917 h 886967"/>
                <a:gd name="connsiteX2840" fmla="*/ 503350 w 1946001"/>
                <a:gd name="connsiteY2840" fmla="*/ 475774 h 886967"/>
                <a:gd name="connsiteX2841" fmla="*/ 498692 w 1946001"/>
                <a:gd name="connsiteY2841" fmla="*/ 476917 h 886967"/>
                <a:gd name="connsiteX2842" fmla="*/ 494509 w 1946001"/>
                <a:gd name="connsiteY2842" fmla="*/ 475202 h 886967"/>
                <a:gd name="connsiteX2843" fmla="*/ 494034 w 1946001"/>
                <a:gd name="connsiteY2843" fmla="*/ 473012 h 886967"/>
                <a:gd name="connsiteX2844" fmla="*/ 492893 w 1946001"/>
                <a:gd name="connsiteY2844" fmla="*/ 471869 h 886967"/>
                <a:gd name="connsiteX2845" fmla="*/ 490232 w 1946001"/>
                <a:gd name="connsiteY2845" fmla="*/ 468630 h 886967"/>
                <a:gd name="connsiteX2846" fmla="*/ 488806 w 1946001"/>
                <a:gd name="connsiteY2846" fmla="*/ 464820 h 886967"/>
                <a:gd name="connsiteX2847" fmla="*/ 488235 w 1946001"/>
                <a:gd name="connsiteY2847" fmla="*/ 462248 h 886967"/>
                <a:gd name="connsiteX2848" fmla="*/ 492893 w 1946001"/>
                <a:gd name="connsiteY2848" fmla="*/ 446056 h 886967"/>
                <a:gd name="connsiteX2849" fmla="*/ 489566 w 1946001"/>
                <a:gd name="connsiteY2849" fmla="*/ 442055 h 886967"/>
                <a:gd name="connsiteX2850" fmla="*/ 485574 w 1946001"/>
                <a:gd name="connsiteY2850" fmla="*/ 439865 h 886967"/>
                <a:gd name="connsiteX2851" fmla="*/ 471029 w 1946001"/>
                <a:gd name="connsiteY2851" fmla="*/ 437769 h 886967"/>
                <a:gd name="connsiteX2852" fmla="*/ 468748 w 1946001"/>
                <a:gd name="connsiteY2852" fmla="*/ 436626 h 886967"/>
                <a:gd name="connsiteX2853" fmla="*/ 471980 w 1946001"/>
                <a:gd name="connsiteY2853" fmla="*/ 432340 h 886967"/>
                <a:gd name="connsiteX2854" fmla="*/ 473501 w 1946001"/>
                <a:gd name="connsiteY2854" fmla="*/ 426339 h 886967"/>
                <a:gd name="connsiteX2855" fmla="*/ 472360 w 1946001"/>
                <a:gd name="connsiteY2855" fmla="*/ 424815 h 886967"/>
                <a:gd name="connsiteX2856" fmla="*/ 473501 w 1946001"/>
                <a:gd name="connsiteY2856" fmla="*/ 423291 h 886967"/>
                <a:gd name="connsiteX2857" fmla="*/ 474261 w 1946001"/>
                <a:gd name="connsiteY2857" fmla="*/ 423291 h 886967"/>
                <a:gd name="connsiteX2858" fmla="*/ 473501 w 1946001"/>
                <a:gd name="connsiteY2858" fmla="*/ 424815 h 886967"/>
                <a:gd name="connsiteX2859" fmla="*/ 474547 w 1946001"/>
                <a:gd name="connsiteY2859" fmla="*/ 427196 h 886967"/>
                <a:gd name="connsiteX2860" fmla="*/ 476828 w 1946001"/>
                <a:gd name="connsiteY2860" fmla="*/ 421577 h 886967"/>
                <a:gd name="connsiteX2861" fmla="*/ 476163 w 1946001"/>
                <a:gd name="connsiteY2861" fmla="*/ 420910 h 886967"/>
                <a:gd name="connsiteX2862" fmla="*/ 476923 w 1946001"/>
                <a:gd name="connsiteY2862" fmla="*/ 420148 h 886967"/>
                <a:gd name="connsiteX2863" fmla="*/ 476448 w 1946001"/>
                <a:gd name="connsiteY2863" fmla="*/ 419767 h 886967"/>
                <a:gd name="connsiteX2864" fmla="*/ 481011 w 1946001"/>
                <a:gd name="connsiteY2864" fmla="*/ 412909 h 886967"/>
                <a:gd name="connsiteX2865" fmla="*/ 480345 w 1946001"/>
                <a:gd name="connsiteY2865" fmla="*/ 411194 h 886967"/>
                <a:gd name="connsiteX2866" fmla="*/ 478064 w 1946001"/>
                <a:gd name="connsiteY2866" fmla="*/ 410623 h 886967"/>
                <a:gd name="connsiteX2867" fmla="*/ 476923 w 1946001"/>
                <a:gd name="connsiteY2867" fmla="*/ 411194 h 886967"/>
                <a:gd name="connsiteX2868" fmla="*/ 477113 w 1946001"/>
                <a:gd name="connsiteY2868" fmla="*/ 409956 h 886967"/>
                <a:gd name="connsiteX2869" fmla="*/ 475592 w 1946001"/>
                <a:gd name="connsiteY2869" fmla="*/ 409385 h 886967"/>
                <a:gd name="connsiteX2870" fmla="*/ 465230 w 1946001"/>
                <a:gd name="connsiteY2870" fmla="*/ 410337 h 886967"/>
                <a:gd name="connsiteX2871" fmla="*/ 461998 w 1946001"/>
                <a:gd name="connsiteY2871" fmla="*/ 418814 h 886967"/>
                <a:gd name="connsiteX2872" fmla="*/ 459622 w 1946001"/>
                <a:gd name="connsiteY2872" fmla="*/ 419767 h 886967"/>
                <a:gd name="connsiteX2873" fmla="*/ 459717 w 1946001"/>
                <a:gd name="connsiteY2873" fmla="*/ 421291 h 886967"/>
                <a:gd name="connsiteX2874" fmla="*/ 458196 w 1946001"/>
                <a:gd name="connsiteY2874" fmla="*/ 421862 h 886967"/>
                <a:gd name="connsiteX2875" fmla="*/ 454774 w 1946001"/>
                <a:gd name="connsiteY2875" fmla="*/ 420053 h 886967"/>
                <a:gd name="connsiteX2876" fmla="*/ 445363 w 1946001"/>
                <a:gd name="connsiteY2876" fmla="*/ 420910 h 886967"/>
                <a:gd name="connsiteX2877" fmla="*/ 443176 w 1946001"/>
                <a:gd name="connsiteY2877" fmla="*/ 418338 h 886967"/>
                <a:gd name="connsiteX2878" fmla="*/ 440324 w 1946001"/>
                <a:gd name="connsiteY2878" fmla="*/ 416909 h 886967"/>
                <a:gd name="connsiteX2879" fmla="*/ 438613 w 1946001"/>
                <a:gd name="connsiteY2879" fmla="*/ 414909 h 886967"/>
                <a:gd name="connsiteX2880" fmla="*/ 437377 w 1946001"/>
                <a:gd name="connsiteY2880" fmla="*/ 410718 h 886967"/>
                <a:gd name="connsiteX2881" fmla="*/ 434716 w 1946001"/>
                <a:gd name="connsiteY2881" fmla="*/ 405098 h 886967"/>
                <a:gd name="connsiteX2882" fmla="*/ 435286 w 1946001"/>
                <a:gd name="connsiteY2882" fmla="*/ 402527 h 886967"/>
                <a:gd name="connsiteX2883" fmla="*/ 433480 w 1946001"/>
                <a:gd name="connsiteY2883" fmla="*/ 398812 h 886967"/>
                <a:gd name="connsiteX2884" fmla="*/ 434621 w 1946001"/>
                <a:gd name="connsiteY2884" fmla="*/ 392716 h 886967"/>
                <a:gd name="connsiteX2885" fmla="*/ 434621 w 1946001"/>
                <a:gd name="connsiteY2885" fmla="*/ 386048 h 886967"/>
                <a:gd name="connsiteX2886" fmla="*/ 436142 w 1946001"/>
                <a:gd name="connsiteY2886" fmla="*/ 383096 h 886967"/>
                <a:gd name="connsiteX2887" fmla="*/ 438423 w 1946001"/>
                <a:gd name="connsiteY2887" fmla="*/ 382715 h 886967"/>
                <a:gd name="connsiteX2888" fmla="*/ 438708 w 1946001"/>
                <a:gd name="connsiteY2888" fmla="*/ 380905 h 886967"/>
                <a:gd name="connsiteX2889" fmla="*/ 437853 w 1946001"/>
                <a:gd name="connsiteY2889" fmla="*/ 376333 h 886967"/>
                <a:gd name="connsiteX2890" fmla="*/ 438328 w 1946001"/>
                <a:gd name="connsiteY2890" fmla="*/ 374237 h 886967"/>
                <a:gd name="connsiteX2891" fmla="*/ 437568 w 1946001"/>
                <a:gd name="connsiteY2891" fmla="*/ 373571 h 886967"/>
                <a:gd name="connsiteX2892" fmla="*/ 438803 w 1946001"/>
                <a:gd name="connsiteY2892" fmla="*/ 373571 h 886967"/>
                <a:gd name="connsiteX2893" fmla="*/ 438803 w 1946001"/>
                <a:gd name="connsiteY2893" fmla="*/ 370713 h 886967"/>
                <a:gd name="connsiteX2894" fmla="*/ 443081 w 1946001"/>
                <a:gd name="connsiteY2894" fmla="*/ 368332 h 886967"/>
                <a:gd name="connsiteX2895" fmla="*/ 442986 w 1946001"/>
                <a:gd name="connsiteY2895" fmla="*/ 366903 h 886967"/>
                <a:gd name="connsiteX2896" fmla="*/ 446694 w 1946001"/>
                <a:gd name="connsiteY2896" fmla="*/ 367475 h 886967"/>
                <a:gd name="connsiteX2897" fmla="*/ 449070 w 1946001"/>
                <a:gd name="connsiteY2897" fmla="*/ 366903 h 886967"/>
                <a:gd name="connsiteX2898" fmla="*/ 450781 w 1946001"/>
                <a:gd name="connsiteY2898" fmla="*/ 362426 h 886967"/>
                <a:gd name="connsiteX2899" fmla="*/ 451637 w 1946001"/>
                <a:gd name="connsiteY2899" fmla="*/ 363379 h 886967"/>
                <a:gd name="connsiteX2900" fmla="*/ 451161 w 1946001"/>
                <a:gd name="connsiteY2900" fmla="*/ 364331 h 886967"/>
                <a:gd name="connsiteX2901" fmla="*/ 454964 w 1946001"/>
                <a:gd name="connsiteY2901" fmla="*/ 363188 h 886967"/>
                <a:gd name="connsiteX2902" fmla="*/ 461998 w 1946001"/>
                <a:gd name="connsiteY2902" fmla="*/ 365855 h 886967"/>
                <a:gd name="connsiteX2903" fmla="*/ 463614 w 1946001"/>
                <a:gd name="connsiteY2903" fmla="*/ 364903 h 886967"/>
                <a:gd name="connsiteX2904" fmla="*/ 468272 w 1946001"/>
                <a:gd name="connsiteY2904" fmla="*/ 369094 h 886967"/>
                <a:gd name="connsiteX2905" fmla="*/ 471124 w 1946001"/>
                <a:gd name="connsiteY2905" fmla="*/ 369761 h 886967"/>
                <a:gd name="connsiteX2906" fmla="*/ 472075 w 1946001"/>
                <a:gd name="connsiteY2906" fmla="*/ 368332 h 886967"/>
                <a:gd name="connsiteX2907" fmla="*/ 474356 w 1946001"/>
                <a:gd name="connsiteY2907" fmla="*/ 371285 h 886967"/>
                <a:gd name="connsiteX2908" fmla="*/ 478634 w 1946001"/>
                <a:gd name="connsiteY2908" fmla="*/ 370142 h 886967"/>
                <a:gd name="connsiteX2909" fmla="*/ 482246 w 1946001"/>
                <a:gd name="connsiteY2909" fmla="*/ 372713 h 886967"/>
                <a:gd name="connsiteX2910" fmla="*/ 486429 w 1946001"/>
                <a:gd name="connsiteY2910" fmla="*/ 371094 h 886967"/>
                <a:gd name="connsiteX2911" fmla="*/ 490327 w 1946001"/>
                <a:gd name="connsiteY2911" fmla="*/ 369284 h 886967"/>
                <a:gd name="connsiteX2912" fmla="*/ 493274 w 1946001"/>
                <a:gd name="connsiteY2912" fmla="*/ 371570 h 886967"/>
                <a:gd name="connsiteX2913" fmla="*/ 494985 w 1946001"/>
                <a:gd name="connsiteY2913" fmla="*/ 371380 h 886967"/>
                <a:gd name="connsiteX2914" fmla="*/ 496220 w 1946001"/>
                <a:gd name="connsiteY2914" fmla="*/ 368522 h 886967"/>
                <a:gd name="connsiteX2915" fmla="*/ 496411 w 1946001"/>
                <a:gd name="connsiteY2915" fmla="*/ 372047 h 886967"/>
                <a:gd name="connsiteX2916" fmla="*/ 500593 w 1946001"/>
                <a:gd name="connsiteY2916" fmla="*/ 370523 h 886967"/>
                <a:gd name="connsiteX2917" fmla="*/ 500593 w 1946001"/>
                <a:gd name="connsiteY2917" fmla="*/ 371094 h 886967"/>
                <a:gd name="connsiteX2918" fmla="*/ 503635 w 1946001"/>
                <a:gd name="connsiteY2918" fmla="*/ 370904 h 886967"/>
                <a:gd name="connsiteX2919" fmla="*/ 508388 w 1946001"/>
                <a:gd name="connsiteY2919" fmla="*/ 375095 h 886967"/>
                <a:gd name="connsiteX2920" fmla="*/ 514092 w 1946001"/>
                <a:gd name="connsiteY2920" fmla="*/ 372904 h 886967"/>
                <a:gd name="connsiteX2921" fmla="*/ 519606 w 1946001"/>
                <a:gd name="connsiteY2921" fmla="*/ 377857 h 886967"/>
                <a:gd name="connsiteX2922" fmla="*/ 519796 w 1946001"/>
                <a:gd name="connsiteY2922" fmla="*/ 385096 h 886967"/>
                <a:gd name="connsiteX2923" fmla="*/ 520937 w 1946001"/>
                <a:gd name="connsiteY2923" fmla="*/ 384715 h 886967"/>
                <a:gd name="connsiteX2924" fmla="*/ 520271 w 1946001"/>
                <a:gd name="connsiteY2924" fmla="*/ 387382 h 886967"/>
                <a:gd name="connsiteX2925" fmla="*/ 522077 w 1946001"/>
                <a:gd name="connsiteY2925" fmla="*/ 390049 h 886967"/>
                <a:gd name="connsiteX2926" fmla="*/ 522838 w 1946001"/>
                <a:gd name="connsiteY2926" fmla="*/ 389763 h 886967"/>
                <a:gd name="connsiteX2927" fmla="*/ 524264 w 1946001"/>
                <a:gd name="connsiteY2927" fmla="*/ 394716 h 886967"/>
                <a:gd name="connsiteX2928" fmla="*/ 525880 w 1946001"/>
                <a:gd name="connsiteY2928" fmla="*/ 395573 h 886967"/>
                <a:gd name="connsiteX2929" fmla="*/ 527115 w 1946001"/>
                <a:gd name="connsiteY2929" fmla="*/ 398717 h 886967"/>
                <a:gd name="connsiteX2930" fmla="*/ 530443 w 1946001"/>
                <a:gd name="connsiteY2930" fmla="*/ 397764 h 886967"/>
                <a:gd name="connsiteX2931" fmla="*/ 531298 w 1946001"/>
                <a:gd name="connsiteY2931" fmla="*/ 394049 h 886967"/>
                <a:gd name="connsiteX2932" fmla="*/ 531488 w 1946001"/>
                <a:gd name="connsiteY2932" fmla="*/ 389668 h 886967"/>
                <a:gd name="connsiteX2933" fmla="*/ 524929 w 1946001"/>
                <a:gd name="connsiteY2933" fmla="*/ 370237 h 886967"/>
                <a:gd name="connsiteX2934" fmla="*/ 527876 w 1946001"/>
                <a:gd name="connsiteY2934" fmla="*/ 361855 h 886967"/>
                <a:gd name="connsiteX2935" fmla="*/ 529587 w 1946001"/>
                <a:gd name="connsiteY2935" fmla="*/ 360902 h 886967"/>
                <a:gd name="connsiteX2936" fmla="*/ 529017 w 1946001"/>
                <a:gd name="connsiteY2936" fmla="*/ 359474 h 886967"/>
                <a:gd name="connsiteX2937" fmla="*/ 531774 w 1946001"/>
                <a:gd name="connsiteY2937" fmla="*/ 359474 h 886967"/>
                <a:gd name="connsiteX2938" fmla="*/ 536051 w 1946001"/>
                <a:gd name="connsiteY2938" fmla="*/ 357283 h 886967"/>
                <a:gd name="connsiteX2939" fmla="*/ 538143 w 1946001"/>
                <a:gd name="connsiteY2939" fmla="*/ 354806 h 886967"/>
                <a:gd name="connsiteX2940" fmla="*/ 543181 w 1946001"/>
                <a:gd name="connsiteY2940" fmla="*/ 354044 h 886967"/>
                <a:gd name="connsiteX2941" fmla="*/ 545272 w 1946001"/>
                <a:gd name="connsiteY2941" fmla="*/ 352235 h 886967"/>
                <a:gd name="connsiteX2942" fmla="*/ 549930 w 1946001"/>
                <a:gd name="connsiteY2942" fmla="*/ 351663 h 886967"/>
                <a:gd name="connsiteX2943" fmla="*/ 550120 w 1946001"/>
                <a:gd name="connsiteY2943" fmla="*/ 350425 h 886967"/>
                <a:gd name="connsiteX2944" fmla="*/ 548980 w 1946001"/>
                <a:gd name="connsiteY2944" fmla="*/ 350234 h 886967"/>
                <a:gd name="connsiteX2945" fmla="*/ 550596 w 1946001"/>
                <a:gd name="connsiteY2945" fmla="*/ 348901 h 886967"/>
                <a:gd name="connsiteX2946" fmla="*/ 548980 w 1946001"/>
                <a:gd name="connsiteY2946" fmla="*/ 347663 h 886967"/>
                <a:gd name="connsiteX2947" fmla="*/ 550405 w 1946001"/>
                <a:gd name="connsiteY2947" fmla="*/ 347472 h 886967"/>
                <a:gd name="connsiteX2948" fmla="*/ 551926 w 1946001"/>
                <a:gd name="connsiteY2948" fmla="*/ 349187 h 886967"/>
                <a:gd name="connsiteX2949" fmla="*/ 553733 w 1946001"/>
                <a:gd name="connsiteY2949" fmla="*/ 347853 h 886967"/>
                <a:gd name="connsiteX2950" fmla="*/ 553448 w 1946001"/>
                <a:gd name="connsiteY2950" fmla="*/ 345853 h 886967"/>
                <a:gd name="connsiteX2951" fmla="*/ 552782 w 1946001"/>
                <a:gd name="connsiteY2951" fmla="*/ 347186 h 886967"/>
                <a:gd name="connsiteX2952" fmla="*/ 552592 w 1946001"/>
                <a:gd name="connsiteY2952" fmla="*/ 345472 h 886967"/>
                <a:gd name="connsiteX2953" fmla="*/ 550025 w 1946001"/>
                <a:gd name="connsiteY2953" fmla="*/ 344805 h 886967"/>
                <a:gd name="connsiteX2954" fmla="*/ 550596 w 1946001"/>
                <a:gd name="connsiteY2954" fmla="*/ 342900 h 886967"/>
                <a:gd name="connsiteX2955" fmla="*/ 550976 w 1946001"/>
                <a:gd name="connsiteY2955" fmla="*/ 344615 h 886967"/>
                <a:gd name="connsiteX2956" fmla="*/ 552687 w 1946001"/>
                <a:gd name="connsiteY2956" fmla="*/ 344138 h 886967"/>
                <a:gd name="connsiteX2957" fmla="*/ 554113 w 1946001"/>
                <a:gd name="connsiteY2957" fmla="*/ 345091 h 886967"/>
                <a:gd name="connsiteX2958" fmla="*/ 554018 w 1946001"/>
                <a:gd name="connsiteY2958" fmla="*/ 342614 h 886967"/>
                <a:gd name="connsiteX2959" fmla="*/ 560197 w 1946001"/>
                <a:gd name="connsiteY2959" fmla="*/ 337090 h 886967"/>
                <a:gd name="connsiteX2960" fmla="*/ 562288 w 1946001"/>
                <a:gd name="connsiteY2960" fmla="*/ 328422 h 886967"/>
                <a:gd name="connsiteX2961" fmla="*/ 564284 w 1946001"/>
                <a:gd name="connsiteY2961" fmla="*/ 326422 h 886967"/>
                <a:gd name="connsiteX2962" fmla="*/ 565996 w 1946001"/>
                <a:gd name="connsiteY2962" fmla="*/ 323469 h 886967"/>
                <a:gd name="connsiteX2963" fmla="*/ 565045 w 1946001"/>
                <a:gd name="connsiteY2963" fmla="*/ 321469 h 886967"/>
                <a:gd name="connsiteX2964" fmla="*/ 565615 w 1946001"/>
                <a:gd name="connsiteY2964" fmla="*/ 320421 h 886967"/>
                <a:gd name="connsiteX2965" fmla="*/ 571129 w 1946001"/>
                <a:gd name="connsiteY2965" fmla="*/ 318421 h 886967"/>
                <a:gd name="connsiteX2966" fmla="*/ 577688 w 1946001"/>
                <a:gd name="connsiteY2966" fmla="*/ 319088 h 886967"/>
                <a:gd name="connsiteX2967" fmla="*/ 579304 w 1946001"/>
                <a:gd name="connsiteY2967" fmla="*/ 317468 h 886967"/>
                <a:gd name="connsiteX2968" fmla="*/ 580065 w 1946001"/>
                <a:gd name="connsiteY2968" fmla="*/ 318802 h 886967"/>
                <a:gd name="connsiteX2969" fmla="*/ 585198 w 1946001"/>
                <a:gd name="connsiteY2969" fmla="*/ 318992 h 886967"/>
                <a:gd name="connsiteX2970" fmla="*/ 585198 w 1946001"/>
                <a:gd name="connsiteY2970" fmla="*/ 317659 h 886967"/>
                <a:gd name="connsiteX2971" fmla="*/ 584532 w 1946001"/>
                <a:gd name="connsiteY2971" fmla="*/ 318992 h 886967"/>
                <a:gd name="connsiteX2972" fmla="*/ 583107 w 1946001"/>
                <a:gd name="connsiteY2972" fmla="*/ 318802 h 886967"/>
                <a:gd name="connsiteX2973" fmla="*/ 581015 w 1946001"/>
                <a:gd name="connsiteY2973" fmla="*/ 314516 h 886967"/>
                <a:gd name="connsiteX2974" fmla="*/ 585863 w 1946001"/>
                <a:gd name="connsiteY2974" fmla="*/ 306705 h 886967"/>
                <a:gd name="connsiteX2975" fmla="*/ 590997 w 1946001"/>
                <a:gd name="connsiteY2975" fmla="*/ 305943 h 886967"/>
                <a:gd name="connsiteX2976" fmla="*/ 593088 w 1946001"/>
                <a:gd name="connsiteY2976" fmla="*/ 303086 h 886967"/>
                <a:gd name="connsiteX2977" fmla="*/ 594799 w 1946001"/>
                <a:gd name="connsiteY2977" fmla="*/ 305467 h 886967"/>
                <a:gd name="connsiteX2978" fmla="*/ 600503 w 1946001"/>
                <a:gd name="connsiteY2978" fmla="*/ 304038 h 886967"/>
                <a:gd name="connsiteX2979" fmla="*/ 601263 w 1946001"/>
                <a:gd name="connsiteY2979" fmla="*/ 303562 h 886967"/>
                <a:gd name="connsiteX2980" fmla="*/ 600788 w 1946001"/>
                <a:gd name="connsiteY2980" fmla="*/ 302800 h 886967"/>
                <a:gd name="connsiteX2981" fmla="*/ 601453 w 1946001"/>
                <a:gd name="connsiteY2981" fmla="*/ 300800 h 886967"/>
                <a:gd name="connsiteX2982" fmla="*/ 604305 w 1946001"/>
                <a:gd name="connsiteY2982" fmla="*/ 301371 h 886967"/>
                <a:gd name="connsiteX2983" fmla="*/ 607252 w 1946001"/>
                <a:gd name="connsiteY2983" fmla="*/ 299466 h 886967"/>
                <a:gd name="connsiteX2984" fmla="*/ 609819 w 1946001"/>
                <a:gd name="connsiteY2984" fmla="*/ 297942 h 886967"/>
                <a:gd name="connsiteX2985" fmla="*/ 615142 w 1946001"/>
                <a:gd name="connsiteY2985" fmla="*/ 297942 h 886967"/>
                <a:gd name="connsiteX2986" fmla="*/ 618374 w 1946001"/>
                <a:gd name="connsiteY2986" fmla="*/ 294894 h 886967"/>
                <a:gd name="connsiteX2987" fmla="*/ 621797 w 1946001"/>
                <a:gd name="connsiteY2987" fmla="*/ 291179 h 886967"/>
                <a:gd name="connsiteX2988" fmla="*/ 629497 w 1946001"/>
                <a:gd name="connsiteY2988" fmla="*/ 289941 h 886967"/>
                <a:gd name="connsiteX2989" fmla="*/ 634915 w 1946001"/>
                <a:gd name="connsiteY2989" fmla="*/ 287846 h 886967"/>
                <a:gd name="connsiteX2990" fmla="*/ 641379 w 1946001"/>
                <a:gd name="connsiteY2990" fmla="*/ 280321 h 886967"/>
                <a:gd name="connsiteX2991" fmla="*/ 642235 w 1946001"/>
                <a:gd name="connsiteY2991" fmla="*/ 273939 h 886967"/>
                <a:gd name="connsiteX2992" fmla="*/ 646418 w 1946001"/>
                <a:gd name="connsiteY2992" fmla="*/ 271844 h 886967"/>
                <a:gd name="connsiteX2993" fmla="*/ 646798 w 1946001"/>
                <a:gd name="connsiteY2993" fmla="*/ 266319 h 886967"/>
                <a:gd name="connsiteX2994" fmla="*/ 650790 w 1946001"/>
                <a:gd name="connsiteY2994" fmla="*/ 269462 h 886967"/>
                <a:gd name="connsiteX2995" fmla="*/ 653072 w 1946001"/>
                <a:gd name="connsiteY2995" fmla="*/ 267843 h 886967"/>
                <a:gd name="connsiteX2996" fmla="*/ 656304 w 1946001"/>
                <a:gd name="connsiteY2996" fmla="*/ 267557 h 886967"/>
                <a:gd name="connsiteX2997" fmla="*/ 658205 w 1946001"/>
                <a:gd name="connsiteY2997" fmla="*/ 264414 h 886967"/>
                <a:gd name="connsiteX2998" fmla="*/ 660677 w 1946001"/>
                <a:gd name="connsiteY2998" fmla="*/ 262700 h 886967"/>
                <a:gd name="connsiteX2999" fmla="*/ 664289 w 1946001"/>
                <a:gd name="connsiteY2999" fmla="*/ 262700 h 886967"/>
                <a:gd name="connsiteX3000" fmla="*/ 631968 w 1946001"/>
                <a:gd name="connsiteY3000" fmla="*/ 443389 h 886967"/>
                <a:gd name="connsiteX3001" fmla="*/ 633489 w 1946001"/>
                <a:gd name="connsiteY3001" fmla="*/ 481775 h 886967"/>
                <a:gd name="connsiteX3002" fmla="*/ 632253 w 1946001"/>
                <a:gd name="connsiteY3002" fmla="*/ 481394 h 886967"/>
                <a:gd name="connsiteX3003" fmla="*/ 631398 w 1946001"/>
                <a:gd name="connsiteY3003" fmla="*/ 482251 h 886967"/>
                <a:gd name="connsiteX3004" fmla="*/ 631208 w 1946001"/>
                <a:gd name="connsiteY3004" fmla="*/ 480631 h 886967"/>
                <a:gd name="connsiteX3005" fmla="*/ 625979 w 1946001"/>
                <a:gd name="connsiteY3005" fmla="*/ 480251 h 886967"/>
                <a:gd name="connsiteX3006" fmla="*/ 615142 w 1946001"/>
                <a:gd name="connsiteY3006" fmla="*/ 482537 h 886967"/>
                <a:gd name="connsiteX3007" fmla="*/ 610865 w 1946001"/>
                <a:gd name="connsiteY3007" fmla="*/ 478250 h 886967"/>
                <a:gd name="connsiteX3008" fmla="*/ 606872 w 1946001"/>
                <a:gd name="connsiteY3008" fmla="*/ 477584 h 886967"/>
                <a:gd name="connsiteX3009" fmla="*/ 605351 w 1946001"/>
                <a:gd name="connsiteY3009" fmla="*/ 473297 h 886967"/>
                <a:gd name="connsiteX3010" fmla="*/ 600123 w 1946001"/>
                <a:gd name="connsiteY3010" fmla="*/ 469773 h 886967"/>
                <a:gd name="connsiteX3011" fmla="*/ 598792 w 1946001"/>
                <a:gd name="connsiteY3011" fmla="*/ 469964 h 886967"/>
                <a:gd name="connsiteX3012" fmla="*/ 596605 w 1946001"/>
                <a:gd name="connsiteY3012" fmla="*/ 468440 h 886967"/>
                <a:gd name="connsiteX3013" fmla="*/ 594704 w 1946001"/>
                <a:gd name="connsiteY3013" fmla="*/ 469773 h 886967"/>
                <a:gd name="connsiteX3014" fmla="*/ 592613 w 1946001"/>
                <a:gd name="connsiteY3014" fmla="*/ 469582 h 886967"/>
                <a:gd name="connsiteX3015" fmla="*/ 593468 w 1946001"/>
                <a:gd name="connsiteY3015" fmla="*/ 467868 h 886967"/>
                <a:gd name="connsiteX3016" fmla="*/ 591947 w 1946001"/>
                <a:gd name="connsiteY3016" fmla="*/ 464249 h 886967"/>
                <a:gd name="connsiteX3017" fmla="*/ 587765 w 1946001"/>
                <a:gd name="connsiteY3017" fmla="*/ 462153 h 886967"/>
                <a:gd name="connsiteX3018" fmla="*/ 584437 w 1946001"/>
                <a:gd name="connsiteY3018" fmla="*/ 462629 h 886967"/>
                <a:gd name="connsiteX3019" fmla="*/ 582821 w 1946001"/>
                <a:gd name="connsiteY3019" fmla="*/ 460153 h 886967"/>
                <a:gd name="connsiteX3020" fmla="*/ 581015 w 1946001"/>
                <a:gd name="connsiteY3020" fmla="*/ 459677 h 886967"/>
                <a:gd name="connsiteX3021" fmla="*/ 585388 w 1946001"/>
                <a:gd name="connsiteY3021" fmla="*/ 457105 h 886967"/>
                <a:gd name="connsiteX3022" fmla="*/ 574551 w 1946001"/>
                <a:gd name="connsiteY3022" fmla="*/ 458724 h 886967"/>
                <a:gd name="connsiteX3023" fmla="*/ 573886 w 1946001"/>
                <a:gd name="connsiteY3023" fmla="*/ 459296 h 886967"/>
                <a:gd name="connsiteX3024" fmla="*/ 576262 w 1946001"/>
                <a:gd name="connsiteY3024" fmla="*/ 459677 h 886967"/>
                <a:gd name="connsiteX3025" fmla="*/ 569418 w 1946001"/>
                <a:gd name="connsiteY3025" fmla="*/ 462629 h 886967"/>
                <a:gd name="connsiteX3026" fmla="*/ 566756 w 1946001"/>
                <a:gd name="connsiteY3026" fmla="*/ 463010 h 886967"/>
                <a:gd name="connsiteX3027" fmla="*/ 563714 w 1946001"/>
                <a:gd name="connsiteY3027" fmla="*/ 460629 h 886967"/>
                <a:gd name="connsiteX3028" fmla="*/ 554113 w 1946001"/>
                <a:gd name="connsiteY3028" fmla="*/ 462915 h 886967"/>
                <a:gd name="connsiteX3029" fmla="*/ 551736 w 1946001"/>
                <a:gd name="connsiteY3029" fmla="*/ 458534 h 886967"/>
                <a:gd name="connsiteX3030" fmla="*/ 545082 w 1946001"/>
                <a:gd name="connsiteY3030" fmla="*/ 458057 h 886967"/>
                <a:gd name="connsiteX3031" fmla="*/ 542706 w 1946001"/>
                <a:gd name="connsiteY3031" fmla="*/ 453771 h 886967"/>
                <a:gd name="connsiteX3032" fmla="*/ 541375 w 1946001"/>
                <a:gd name="connsiteY3032" fmla="*/ 457010 h 886967"/>
                <a:gd name="connsiteX3033" fmla="*/ 544227 w 1946001"/>
                <a:gd name="connsiteY3033" fmla="*/ 457676 h 886967"/>
                <a:gd name="connsiteX3034" fmla="*/ 638242 w 1946001"/>
                <a:gd name="connsiteY3034" fmla="*/ 767239 h 886967"/>
                <a:gd name="connsiteX3035" fmla="*/ 640429 w 1946001"/>
                <a:gd name="connsiteY3035" fmla="*/ 764953 h 886967"/>
                <a:gd name="connsiteX3036" fmla="*/ 640809 w 1946001"/>
                <a:gd name="connsiteY3036" fmla="*/ 762191 h 886967"/>
                <a:gd name="connsiteX3037" fmla="*/ 643946 w 1946001"/>
                <a:gd name="connsiteY3037" fmla="*/ 755999 h 886967"/>
                <a:gd name="connsiteX3038" fmla="*/ 643756 w 1946001"/>
                <a:gd name="connsiteY3038" fmla="*/ 750189 h 886967"/>
                <a:gd name="connsiteX3039" fmla="*/ 641569 w 1946001"/>
                <a:gd name="connsiteY3039" fmla="*/ 750189 h 886967"/>
                <a:gd name="connsiteX3040" fmla="*/ 639763 w 1946001"/>
                <a:gd name="connsiteY3040" fmla="*/ 747332 h 886967"/>
                <a:gd name="connsiteX3041" fmla="*/ 640334 w 1946001"/>
                <a:gd name="connsiteY3041" fmla="*/ 743331 h 886967"/>
                <a:gd name="connsiteX3042" fmla="*/ 633679 w 1946001"/>
                <a:gd name="connsiteY3042" fmla="*/ 738854 h 886967"/>
                <a:gd name="connsiteX3043" fmla="*/ 632919 w 1946001"/>
                <a:gd name="connsiteY3043" fmla="*/ 734854 h 886967"/>
                <a:gd name="connsiteX3044" fmla="*/ 635961 w 1946001"/>
                <a:gd name="connsiteY3044" fmla="*/ 737521 h 886967"/>
                <a:gd name="connsiteX3045" fmla="*/ 639668 w 1946001"/>
                <a:gd name="connsiteY3045" fmla="*/ 737235 h 886967"/>
                <a:gd name="connsiteX3046" fmla="*/ 645182 w 1946001"/>
                <a:gd name="connsiteY3046" fmla="*/ 739140 h 886967"/>
                <a:gd name="connsiteX3047" fmla="*/ 652121 w 1946001"/>
                <a:gd name="connsiteY3047" fmla="*/ 738854 h 886967"/>
                <a:gd name="connsiteX3048" fmla="*/ 656019 w 1946001"/>
                <a:gd name="connsiteY3048" fmla="*/ 735902 h 886967"/>
                <a:gd name="connsiteX3049" fmla="*/ 659156 w 1946001"/>
                <a:gd name="connsiteY3049" fmla="*/ 728948 h 886967"/>
                <a:gd name="connsiteX3050" fmla="*/ 663529 w 1946001"/>
                <a:gd name="connsiteY3050" fmla="*/ 722090 h 886967"/>
                <a:gd name="connsiteX3051" fmla="*/ 664099 w 1946001"/>
                <a:gd name="connsiteY3051" fmla="*/ 717804 h 886967"/>
                <a:gd name="connsiteX3052" fmla="*/ 669803 w 1946001"/>
                <a:gd name="connsiteY3052" fmla="*/ 711232 h 886967"/>
                <a:gd name="connsiteX3053" fmla="*/ 673035 w 1946001"/>
                <a:gd name="connsiteY3053" fmla="*/ 703612 h 886967"/>
                <a:gd name="connsiteX3054" fmla="*/ 675031 w 1946001"/>
                <a:gd name="connsiteY3054" fmla="*/ 695706 h 886967"/>
                <a:gd name="connsiteX3055" fmla="*/ 680354 w 1946001"/>
                <a:gd name="connsiteY3055" fmla="*/ 687515 h 886967"/>
                <a:gd name="connsiteX3056" fmla="*/ 680354 w 1946001"/>
                <a:gd name="connsiteY3056" fmla="*/ 680561 h 886967"/>
                <a:gd name="connsiteX3057" fmla="*/ 680925 w 1946001"/>
                <a:gd name="connsiteY3057" fmla="*/ 679799 h 886967"/>
                <a:gd name="connsiteX3058" fmla="*/ 679784 w 1946001"/>
                <a:gd name="connsiteY3058" fmla="*/ 677990 h 886967"/>
                <a:gd name="connsiteX3059" fmla="*/ 678929 w 1946001"/>
                <a:gd name="connsiteY3059" fmla="*/ 672656 h 886967"/>
                <a:gd name="connsiteX3060" fmla="*/ 680354 w 1946001"/>
                <a:gd name="connsiteY3060" fmla="*/ 667798 h 886967"/>
                <a:gd name="connsiteX3061" fmla="*/ 682256 w 1946001"/>
                <a:gd name="connsiteY3061" fmla="*/ 665321 h 886967"/>
                <a:gd name="connsiteX3062" fmla="*/ 915441 w 1946001"/>
                <a:gd name="connsiteY3062" fmla="*/ 864584 h 886967"/>
                <a:gd name="connsiteX3063" fmla="*/ 858024 w 1946001"/>
                <a:gd name="connsiteY3063" fmla="*/ 861060 h 886967"/>
                <a:gd name="connsiteX3064" fmla="*/ 624744 w 1946001"/>
                <a:gd name="connsiteY3064" fmla="*/ 772763 h 886967"/>
                <a:gd name="connsiteX3065" fmla="*/ 638242 w 1946001"/>
                <a:gd name="connsiteY3065" fmla="*/ 767239 h 886967"/>
                <a:gd name="connsiteX3066" fmla="*/ 738342 w 1946001"/>
                <a:gd name="connsiteY3066" fmla="*/ 150209 h 886967"/>
                <a:gd name="connsiteX3067" fmla="*/ 737201 w 1946001"/>
                <a:gd name="connsiteY3067" fmla="*/ 150495 h 886967"/>
                <a:gd name="connsiteX3068" fmla="*/ 738247 w 1946001"/>
                <a:gd name="connsiteY3068" fmla="*/ 150971 h 886967"/>
                <a:gd name="connsiteX3069" fmla="*/ 737581 w 1946001"/>
                <a:gd name="connsiteY3069" fmla="*/ 151829 h 886967"/>
                <a:gd name="connsiteX3070" fmla="*/ 736536 w 1946001"/>
                <a:gd name="connsiteY3070" fmla="*/ 151543 h 886967"/>
                <a:gd name="connsiteX3071" fmla="*/ 737581 w 1946001"/>
                <a:gd name="connsiteY3071" fmla="*/ 152495 h 886967"/>
                <a:gd name="connsiteX3072" fmla="*/ 738722 w 1946001"/>
                <a:gd name="connsiteY3072" fmla="*/ 152305 h 886967"/>
                <a:gd name="connsiteX3073" fmla="*/ 738627 w 1946001"/>
                <a:gd name="connsiteY3073" fmla="*/ 153448 h 886967"/>
                <a:gd name="connsiteX3074" fmla="*/ 734539 w 1946001"/>
                <a:gd name="connsiteY3074" fmla="*/ 151733 h 886967"/>
                <a:gd name="connsiteX3075" fmla="*/ 736346 w 1946001"/>
                <a:gd name="connsiteY3075" fmla="*/ 149161 h 886967"/>
                <a:gd name="connsiteX3076" fmla="*/ 738342 w 1946001"/>
                <a:gd name="connsiteY3076" fmla="*/ 150209 h 886967"/>
                <a:gd name="connsiteX3077" fmla="*/ 914966 w 1946001"/>
                <a:gd name="connsiteY3077" fmla="*/ 22193 h 886967"/>
                <a:gd name="connsiteX3078" fmla="*/ 792622 w 1946001"/>
                <a:gd name="connsiteY3078" fmla="*/ 81153 h 886967"/>
                <a:gd name="connsiteX3079" fmla="*/ 774370 w 1946001"/>
                <a:gd name="connsiteY3079" fmla="*/ 78676 h 886967"/>
                <a:gd name="connsiteX3080" fmla="*/ 743665 w 1946001"/>
                <a:gd name="connsiteY3080" fmla="*/ 82106 h 886967"/>
                <a:gd name="connsiteX3081" fmla="*/ 718474 w 1946001"/>
                <a:gd name="connsiteY3081" fmla="*/ 77152 h 886967"/>
                <a:gd name="connsiteX3082" fmla="*/ 693758 w 1946001"/>
                <a:gd name="connsiteY3082" fmla="*/ 82106 h 886967"/>
                <a:gd name="connsiteX3083" fmla="*/ 684442 w 1946001"/>
                <a:gd name="connsiteY3083" fmla="*/ 80391 h 886967"/>
                <a:gd name="connsiteX3084" fmla="*/ 857644 w 1946001"/>
                <a:gd name="connsiteY3084" fmla="*/ 25622 h 886967"/>
                <a:gd name="connsiteX3085" fmla="*/ 914966 w 1946001"/>
                <a:gd name="connsiteY3085" fmla="*/ 22193 h 886967"/>
                <a:gd name="connsiteX3086" fmla="*/ 594989 w 1946001"/>
                <a:gd name="connsiteY3086" fmla="*/ 134779 h 886967"/>
                <a:gd name="connsiteX3087" fmla="*/ 594989 w 1946001"/>
                <a:gd name="connsiteY3087" fmla="*/ 138684 h 886967"/>
                <a:gd name="connsiteX3088" fmla="*/ 598221 w 1946001"/>
                <a:gd name="connsiteY3088" fmla="*/ 141065 h 886967"/>
                <a:gd name="connsiteX3089" fmla="*/ 596225 w 1946001"/>
                <a:gd name="connsiteY3089" fmla="*/ 142875 h 886967"/>
                <a:gd name="connsiteX3090" fmla="*/ 598221 w 1946001"/>
                <a:gd name="connsiteY3090" fmla="*/ 143828 h 886967"/>
                <a:gd name="connsiteX3091" fmla="*/ 593563 w 1946001"/>
                <a:gd name="connsiteY3091" fmla="*/ 144875 h 886967"/>
                <a:gd name="connsiteX3092" fmla="*/ 593468 w 1946001"/>
                <a:gd name="connsiteY3092" fmla="*/ 147733 h 886967"/>
                <a:gd name="connsiteX3093" fmla="*/ 590616 w 1946001"/>
                <a:gd name="connsiteY3093" fmla="*/ 153543 h 886967"/>
                <a:gd name="connsiteX3094" fmla="*/ 590331 w 1946001"/>
                <a:gd name="connsiteY3094" fmla="*/ 156305 h 886967"/>
                <a:gd name="connsiteX3095" fmla="*/ 587194 w 1946001"/>
                <a:gd name="connsiteY3095" fmla="*/ 158020 h 886967"/>
                <a:gd name="connsiteX3096" fmla="*/ 582726 w 1946001"/>
                <a:gd name="connsiteY3096" fmla="*/ 151638 h 886967"/>
                <a:gd name="connsiteX3097" fmla="*/ 583487 w 1946001"/>
                <a:gd name="connsiteY3097" fmla="*/ 147161 h 886967"/>
                <a:gd name="connsiteX3098" fmla="*/ 583677 w 1946001"/>
                <a:gd name="connsiteY3098" fmla="*/ 148495 h 886967"/>
                <a:gd name="connsiteX3099" fmla="*/ 585103 w 1946001"/>
                <a:gd name="connsiteY3099" fmla="*/ 148399 h 886967"/>
                <a:gd name="connsiteX3100" fmla="*/ 583772 w 1946001"/>
                <a:gd name="connsiteY3100" fmla="*/ 143542 h 886967"/>
                <a:gd name="connsiteX3101" fmla="*/ 594989 w 1946001"/>
                <a:gd name="connsiteY3101" fmla="*/ 134779 h 886967"/>
                <a:gd name="connsiteX3102" fmla="*/ 430628 w 1946001"/>
                <a:gd name="connsiteY3102" fmla="*/ 446342 h 886967"/>
                <a:gd name="connsiteX3103" fmla="*/ 435761 w 1946001"/>
                <a:gd name="connsiteY3103" fmla="*/ 443770 h 886967"/>
                <a:gd name="connsiteX3104" fmla="*/ 437758 w 1946001"/>
                <a:gd name="connsiteY3104" fmla="*/ 443294 h 886967"/>
                <a:gd name="connsiteX3105" fmla="*/ 442511 w 1946001"/>
                <a:gd name="connsiteY3105" fmla="*/ 445389 h 886967"/>
                <a:gd name="connsiteX3106" fmla="*/ 448310 w 1946001"/>
                <a:gd name="connsiteY3106" fmla="*/ 450914 h 886967"/>
                <a:gd name="connsiteX3107" fmla="*/ 452112 w 1946001"/>
                <a:gd name="connsiteY3107" fmla="*/ 454247 h 886967"/>
                <a:gd name="connsiteX3108" fmla="*/ 457721 w 1946001"/>
                <a:gd name="connsiteY3108" fmla="*/ 455200 h 886967"/>
                <a:gd name="connsiteX3109" fmla="*/ 464090 w 1946001"/>
                <a:gd name="connsiteY3109" fmla="*/ 457772 h 886967"/>
                <a:gd name="connsiteX3110" fmla="*/ 466276 w 1946001"/>
                <a:gd name="connsiteY3110" fmla="*/ 457772 h 886967"/>
                <a:gd name="connsiteX3111" fmla="*/ 468082 w 1946001"/>
                <a:gd name="connsiteY3111" fmla="*/ 456914 h 886967"/>
                <a:gd name="connsiteX3112" fmla="*/ 469223 w 1946001"/>
                <a:gd name="connsiteY3112" fmla="*/ 456914 h 886967"/>
                <a:gd name="connsiteX3113" fmla="*/ 469984 w 1946001"/>
                <a:gd name="connsiteY3113" fmla="*/ 458724 h 886967"/>
                <a:gd name="connsiteX3114" fmla="*/ 469223 w 1946001"/>
                <a:gd name="connsiteY3114" fmla="*/ 458724 h 886967"/>
                <a:gd name="connsiteX3115" fmla="*/ 469223 w 1946001"/>
                <a:gd name="connsiteY3115" fmla="*/ 459296 h 886967"/>
                <a:gd name="connsiteX3116" fmla="*/ 477113 w 1946001"/>
                <a:gd name="connsiteY3116" fmla="*/ 467868 h 886967"/>
                <a:gd name="connsiteX3117" fmla="*/ 476543 w 1946001"/>
                <a:gd name="connsiteY3117" fmla="*/ 470726 h 886967"/>
                <a:gd name="connsiteX3118" fmla="*/ 477874 w 1946001"/>
                <a:gd name="connsiteY3118" fmla="*/ 472916 h 886967"/>
                <a:gd name="connsiteX3119" fmla="*/ 480345 w 1946001"/>
                <a:gd name="connsiteY3119" fmla="*/ 474726 h 886967"/>
                <a:gd name="connsiteX3120" fmla="*/ 480630 w 1946001"/>
                <a:gd name="connsiteY3120" fmla="*/ 473202 h 886967"/>
                <a:gd name="connsiteX3121" fmla="*/ 479585 w 1946001"/>
                <a:gd name="connsiteY3121" fmla="*/ 472630 h 886967"/>
                <a:gd name="connsiteX3122" fmla="*/ 480821 w 1946001"/>
                <a:gd name="connsiteY3122" fmla="*/ 472630 h 886967"/>
                <a:gd name="connsiteX3123" fmla="*/ 482912 w 1946001"/>
                <a:gd name="connsiteY3123" fmla="*/ 475298 h 886967"/>
                <a:gd name="connsiteX3124" fmla="*/ 486334 w 1946001"/>
                <a:gd name="connsiteY3124" fmla="*/ 477012 h 886967"/>
                <a:gd name="connsiteX3125" fmla="*/ 486524 w 1946001"/>
                <a:gd name="connsiteY3125" fmla="*/ 479584 h 886967"/>
                <a:gd name="connsiteX3126" fmla="*/ 488140 w 1946001"/>
                <a:gd name="connsiteY3126" fmla="*/ 480251 h 886967"/>
                <a:gd name="connsiteX3127" fmla="*/ 488235 w 1946001"/>
                <a:gd name="connsiteY3127" fmla="*/ 479012 h 886967"/>
                <a:gd name="connsiteX3128" fmla="*/ 489376 w 1946001"/>
                <a:gd name="connsiteY3128" fmla="*/ 480441 h 886967"/>
                <a:gd name="connsiteX3129" fmla="*/ 490041 w 1946001"/>
                <a:gd name="connsiteY3129" fmla="*/ 481679 h 886967"/>
                <a:gd name="connsiteX3130" fmla="*/ 490612 w 1946001"/>
                <a:gd name="connsiteY3130" fmla="*/ 480822 h 886967"/>
                <a:gd name="connsiteX3131" fmla="*/ 494985 w 1946001"/>
                <a:gd name="connsiteY3131" fmla="*/ 481394 h 886967"/>
                <a:gd name="connsiteX3132" fmla="*/ 496981 w 1946001"/>
                <a:gd name="connsiteY3132" fmla="*/ 483965 h 886967"/>
                <a:gd name="connsiteX3133" fmla="*/ 498407 w 1946001"/>
                <a:gd name="connsiteY3133" fmla="*/ 483299 h 886967"/>
                <a:gd name="connsiteX3134" fmla="*/ 498977 w 1946001"/>
                <a:gd name="connsiteY3134" fmla="*/ 486061 h 886967"/>
                <a:gd name="connsiteX3135" fmla="*/ 500593 w 1946001"/>
                <a:gd name="connsiteY3135" fmla="*/ 486061 h 886967"/>
                <a:gd name="connsiteX3136" fmla="*/ 502399 w 1946001"/>
                <a:gd name="connsiteY3136" fmla="*/ 484632 h 886967"/>
                <a:gd name="connsiteX3137" fmla="*/ 500783 w 1946001"/>
                <a:gd name="connsiteY3137" fmla="*/ 482441 h 886967"/>
                <a:gd name="connsiteX3138" fmla="*/ 501069 w 1946001"/>
                <a:gd name="connsiteY3138" fmla="*/ 481298 h 886967"/>
                <a:gd name="connsiteX3139" fmla="*/ 506392 w 1946001"/>
                <a:gd name="connsiteY3139" fmla="*/ 477298 h 886967"/>
                <a:gd name="connsiteX3140" fmla="*/ 509814 w 1946001"/>
                <a:gd name="connsiteY3140" fmla="*/ 479774 h 886967"/>
                <a:gd name="connsiteX3141" fmla="*/ 508959 w 1946001"/>
                <a:gd name="connsiteY3141" fmla="*/ 480727 h 886967"/>
                <a:gd name="connsiteX3142" fmla="*/ 509339 w 1946001"/>
                <a:gd name="connsiteY3142" fmla="*/ 484632 h 886967"/>
                <a:gd name="connsiteX3143" fmla="*/ 506012 w 1946001"/>
                <a:gd name="connsiteY3143" fmla="*/ 481489 h 886967"/>
                <a:gd name="connsiteX3144" fmla="*/ 505917 w 1946001"/>
                <a:gd name="connsiteY3144" fmla="*/ 482537 h 886967"/>
                <a:gd name="connsiteX3145" fmla="*/ 507438 w 1946001"/>
                <a:gd name="connsiteY3145" fmla="*/ 485108 h 886967"/>
                <a:gd name="connsiteX3146" fmla="*/ 506012 w 1946001"/>
                <a:gd name="connsiteY3146" fmla="*/ 487585 h 886967"/>
                <a:gd name="connsiteX3147" fmla="*/ 504966 w 1946001"/>
                <a:gd name="connsiteY3147" fmla="*/ 487394 h 886967"/>
                <a:gd name="connsiteX3148" fmla="*/ 504206 w 1946001"/>
                <a:gd name="connsiteY3148" fmla="*/ 489680 h 886967"/>
                <a:gd name="connsiteX3149" fmla="*/ 507248 w 1946001"/>
                <a:gd name="connsiteY3149" fmla="*/ 494348 h 886967"/>
                <a:gd name="connsiteX3150" fmla="*/ 508483 w 1946001"/>
                <a:gd name="connsiteY3150" fmla="*/ 509969 h 886967"/>
                <a:gd name="connsiteX3151" fmla="*/ 511335 w 1946001"/>
                <a:gd name="connsiteY3151" fmla="*/ 509969 h 886967"/>
                <a:gd name="connsiteX3152" fmla="*/ 508674 w 1946001"/>
                <a:gd name="connsiteY3152" fmla="*/ 514255 h 886967"/>
                <a:gd name="connsiteX3153" fmla="*/ 508293 w 1946001"/>
                <a:gd name="connsiteY3153" fmla="*/ 516922 h 886967"/>
                <a:gd name="connsiteX3154" fmla="*/ 503730 w 1946001"/>
                <a:gd name="connsiteY3154" fmla="*/ 519208 h 886967"/>
                <a:gd name="connsiteX3155" fmla="*/ 503825 w 1946001"/>
                <a:gd name="connsiteY3155" fmla="*/ 523399 h 886967"/>
                <a:gd name="connsiteX3156" fmla="*/ 501924 w 1946001"/>
                <a:gd name="connsiteY3156" fmla="*/ 524828 h 886967"/>
                <a:gd name="connsiteX3157" fmla="*/ 502875 w 1946001"/>
                <a:gd name="connsiteY3157" fmla="*/ 526256 h 886967"/>
                <a:gd name="connsiteX3158" fmla="*/ 496791 w 1946001"/>
                <a:gd name="connsiteY3158" fmla="*/ 531019 h 886967"/>
                <a:gd name="connsiteX3159" fmla="*/ 497171 w 1946001"/>
                <a:gd name="connsiteY3159" fmla="*/ 534448 h 886967"/>
                <a:gd name="connsiteX3160" fmla="*/ 496030 w 1946001"/>
                <a:gd name="connsiteY3160" fmla="*/ 540068 h 886967"/>
                <a:gd name="connsiteX3161" fmla="*/ 493844 w 1946001"/>
                <a:gd name="connsiteY3161" fmla="*/ 542163 h 886967"/>
                <a:gd name="connsiteX3162" fmla="*/ 494699 w 1946001"/>
                <a:gd name="connsiteY3162" fmla="*/ 549688 h 886967"/>
                <a:gd name="connsiteX3163" fmla="*/ 497456 w 1946001"/>
                <a:gd name="connsiteY3163" fmla="*/ 551307 h 886967"/>
                <a:gd name="connsiteX3164" fmla="*/ 499453 w 1946001"/>
                <a:gd name="connsiteY3164" fmla="*/ 548354 h 886967"/>
                <a:gd name="connsiteX3165" fmla="*/ 500118 w 1946001"/>
                <a:gd name="connsiteY3165" fmla="*/ 550450 h 886967"/>
                <a:gd name="connsiteX3166" fmla="*/ 500118 w 1946001"/>
                <a:gd name="connsiteY3166" fmla="*/ 553593 h 886967"/>
                <a:gd name="connsiteX3167" fmla="*/ 497837 w 1946001"/>
                <a:gd name="connsiteY3167" fmla="*/ 556260 h 886967"/>
                <a:gd name="connsiteX3168" fmla="*/ 493559 w 1946001"/>
                <a:gd name="connsiteY3168" fmla="*/ 562356 h 886967"/>
                <a:gd name="connsiteX3169" fmla="*/ 495175 w 1946001"/>
                <a:gd name="connsiteY3169" fmla="*/ 567500 h 886967"/>
                <a:gd name="connsiteX3170" fmla="*/ 496316 w 1946001"/>
                <a:gd name="connsiteY3170" fmla="*/ 568928 h 886967"/>
                <a:gd name="connsiteX3171" fmla="*/ 495555 w 1946001"/>
                <a:gd name="connsiteY3171" fmla="*/ 571405 h 886967"/>
                <a:gd name="connsiteX3172" fmla="*/ 502114 w 1946001"/>
                <a:gd name="connsiteY3172" fmla="*/ 575786 h 886967"/>
                <a:gd name="connsiteX3173" fmla="*/ 505441 w 1946001"/>
                <a:gd name="connsiteY3173" fmla="*/ 581597 h 886967"/>
                <a:gd name="connsiteX3174" fmla="*/ 508769 w 1946001"/>
                <a:gd name="connsiteY3174" fmla="*/ 584168 h 886967"/>
                <a:gd name="connsiteX3175" fmla="*/ 516754 w 1946001"/>
                <a:gd name="connsiteY3175" fmla="*/ 602266 h 886967"/>
                <a:gd name="connsiteX3176" fmla="*/ 524739 w 1946001"/>
                <a:gd name="connsiteY3176" fmla="*/ 612362 h 886967"/>
                <a:gd name="connsiteX3177" fmla="*/ 525594 w 1946001"/>
                <a:gd name="connsiteY3177" fmla="*/ 618363 h 886967"/>
                <a:gd name="connsiteX3178" fmla="*/ 532344 w 1946001"/>
                <a:gd name="connsiteY3178" fmla="*/ 624364 h 886967"/>
                <a:gd name="connsiteX3179" fmla="*/ 540139 w 1946001"/>
                <a:gd name="connsiteY3179" fmla="*/ 628650 h 886967"/>
                <a:gd name="connsiteX3180" fmla="*/ 548219 w 1946001"/>
                <a:gd name="connsiteY3180" fmla="*/ 630841 h 886967"/>
                <a:gd name="connsiteX3181" fmla="*/ 558581 w 1946001"/>
                <a:gd name="connsiteY3181" fmla="*/ 638270 h 886967"/>
                <a:gd name="connsiteX3182" fmla="*/ 561338 w 1946001"/>
                <a:gd name="connsiteY3182" fmla="*/ 649510 h 886967"/>
                <a:gd name="connsiteX3183" fmla="*/ 562573 w 1946001"/>
                <a:gd name="connsiteY3183" fmla="*/ 659416 h 886967"/>
                <a:gd name="connsiteX3184" fmla="*/ 562954 w 1946001"/>
                <a:gd name="connsiteY3184" fmla="*/ 668274 h 886967"/>
                <a:gd name="connsiteX3185" fmla="*/ 561528 w 1946001"/>
                <a:gd name="connsiteY3185" fmla="*/ 671132 h 886967"/>
                <a:gd name="connsiteX3186" fmla="*/ 563429 w 1946001"/>
                <a:gd name="connsiteY3186" fmla="*/ 684086 h 886967"/>
                <a:gd name="connsiteX3187" fmla="*/ 562573 w 1946001"/>
                <a:gd name="connsiteY3187" fmla="*/ 687705 h 886967"/>
                <a:gd name="connsiteX3188" fmla="*/ 563239 w 1946001"/>
                <a:gd name="connsiteY3188" fmla="*/ 694468 h 886967"/>
                <a:gd name="connsiteX3189" fmla="*/ 560577 w 1946001"/>
                <a:gd name="connsiteY3189" fmla="*/ 709136 h 886967"/>
                <a:gd name="connsiteX3190" fmla="*/ 561908 w 1946001"/>
                <a:gd name="connsiteY3190" fmla="*/ 715994 h 886967"/>
                <a:gd name="connsiteX3191" fmla="*/ 560577 w 1946001"/>
                <a:gd name="connsiteY3191" fmla="*/ 718757 h 886967"/>
                <a:gd name="connsiteX3192" fmla="*/ 560482 w 1946001"/>
                <a:gd name="connsiteY3192" fmla="*/ 721424 h 886967"/>
                <a:gd name="connsiteX3193" fmla="*/ 561147 w 1946001"/>
                <a:gd name="connsiteY3193" fmla="*/ 724567 h 886967"/>
                <a:gd name="connsiteX3194" fmla="*/ 425590 w 1946001"/>
                <a:gd name="connsiteY3194" fmla="*/ 445103 h 886967"/>
                <a:gd name="connsiteX3195" fmla="*/ 430628 w 1946001"/>
                <a:gd name="connsiteY3195" fmla="*/ 446342 h 886967"/>
                <a:gd name="connsiteX3196" fmla="*/ 1337609 w 1946001"/>
                <a:gd name="connsiteY3196" fmla="*/ 129445 h 886967"/>
                <a:gd name="connsiteX3197" fmla="*/ 1331430 w 1946001"/>
                <a:gd name="connsiteY3197" fmla="*/ 122682 h 886967"/>
                <a:gd name="connsiteX3198" fmla="*/ 1325251 w 1946001"/>
                <a:gd name="connsiteY3198" fmla="*/ 122587 h 886967"/>
                <a:gd name="connsiteX3199" fmla="*/ 1318407 w 1946001"/>
                <a:gd name="connsiteY3199" fmla="*/ 124968 h 886967"/>
                <a:gd name="connsiteX3200" fmla="*/ 1312608 w 1946001"/>
                <a:gd name="connsiteY3200" fmla="*/ 122015 h 886967"/>
                <a:gd name="connsiteX3201" fmla="*/ 1305858 w 1946001"/>
                <a:gd name="connsiteY3201" fmla="*/ 122873 h 886967"/>
                <a:gd name="connsiteX3202" fmla="*/ 1300250 w 1946001"/>
                <a:gd name="connsiteY3202" fmla="*/ 119348 h 886967"/>
                <a:gd name="connsiteX3203" fmla="*/ 1294831 w 1946001"/>
                <a:gd name="connsiteY3203" fmla="*/ 120110 h 886967"/>
                <a:gd name="connsiteX3204" fmla="*/ 1288842 w 1946001"/>
                <a:gd name="connsiteY3204" fmla="*/ 120777 h 886967"/>
                <a:gd name="connsiteX3205" fmla="*/ 1283424 w 1946001"/>
                <a:gd name="connsiteY3205" fmla="*/ 120015 h 886967"/>
                <a:gd name="connsiteX3206" fmla="*/ 1276865 w 1946001"/>
                <a:gd name="connsiteY3206" fmla="*/ 119062 h 886967"/>
                <a:gd name="connsiteX3207" fmla="*/ 1273062 w 1946001"/>
                <a:gd name="connsiteY3207" fmla="*/ 114967 h 886967"/>
                <a:gd name="connsiteX3208" fmla="*/ 1269260 w 1946001"/>
                <a:gd name="connsiteY3208" fmla="*/ 114205 h 886967"/>
                <a:gd name="connsiteX3209" fmla="*/ 1263081 w 1946001"/>
                <a:gd name="connsiteY3209" fmla="*/ 117824 h 886967"/>
                <a:gd name="connsiteX3210" fmla="*/ 1259278 w 1946001"/>
                <a:gd name="connsiteY3210" fmla="*/ 125539 h 886967"/>
                <a:gd name="connsiteX3211" fmla="*/ 1252624 w 1946001"/>
                <a:gd name="connsiteY3211" fmla="*/ 124301 h 886967"/>
                <a:gd name="connsiteX3212" fmla="*/ 1250438 w 1946001"/>
                <a:gd name="connsiteY3212" fmla="*/ 131159 h 886967"/>
                <a:gd name="connsiteX3213" fmla="*/ 1243023 w 1946001"/>
                <a:gd name="connsiteY3213" fmla="*/ 132969 h 886967"/>
                <a:gd name="connsiteX3214" fmla="*/ 1236083 w 1946001"/>
                <a:gd name="connsiteY3214" fmla="*/ 132874 h 886967"/>
                <a:gd name="connsiteX3215" fmla="*/ 1229239 w 1946001"/>
                <a:gd name="connsiteY3215" fmla="*/ 129540 h 886967"/>
                <a:gd name="connsiteX3216" fmla="*/ 1224105 w 1946001"/>
                <a:gd name="connsiteY3216" fmla="*/ 136493 h 886967"/>
                <a:gd name="connsiteX3217" fmla="*/ 1222204 w 1946001"/>
                <a:gd name="connsiteY3217" fmla="*/ 137255 h 886967"/>
                <a:gd name="connsiteX3218" fmla="*/ 1214599 w 1946001"/>
                <a:gd name="connsiteY3218" fmla="*/ 137541 h 886967"/>
                <a:gd name="connsiteX3219" fmla="*/ 1212698 w 1946001"/>
                <a:gd name="connsiteY3219" fmla="*/ 139636 h 886967"/>
                <a:gd name="connsiteX3220" fmla="*/ 1031226 w 1946001"/>
                <a:gd name="connsiteY3220" fmla="*/ 22193 h 886967"/>
                <a:gd name="connsiteX3221" fmla="*/ 1088453 w 1946001"/>
                <a:gd name="connsiteY3221" fmla="*/ 25717 h 886967"/>
                <a:gd name="connsiteX3222" fmla="*/ 1341221 w 1946001"/>
                <a:gd name="connsiteY3222" fmla="*/ 127254 h 886967"/>
                <a:gd name="connsiteX3223" fmla="*/ 1337609 w 1946001"/>
                <a:gd name="connsiteY3223" fmla="*/ 129445 h 886967"/>
                <a:gd name="connsiteX3224" fmla="*/ 624458 w 1946001"/>
                <a:gd name="connsiteY3224" fmla="*/ 104394 h 886967"/>
                <a:gd name="connsiteX3225" fmla="*/ 625694 w 1946001"/>
                <a:gd name="connsiteY3225" fmla="*/ 100584 h 886967"/>
                <a:gd name="connsiteX3226" fmla="*/ 623888 w 1946001"/>
                <a:gd name="connsiteY3226" fmla="*/ 98393 h 886967"/>
                <a:gd name="connsiteX3227" fmla="*/ 624458 w 1946001"/>
                <a:gd name="connsiteY3227" fmla="*/ 96393 h 886967"/>
                <a:gd name="connsiteX3228" fmla="*/ 621036 w 1946001"/>
                <a:gd name="connsiteY3228" fmla="*/ 94393 h 886967"/>
                <a:gd name="connsiteX3229" fmla="*/ 622177 w 1946001"/>
                <a:gd name="connsiteY3229" fmla="*/ 93155 h 886967"/>
                <a:gd name="connsiteX3230" fmla="*/ 620846 w 1946001"/>
                <a:gd name="connsiteY3230" fmla="*/ 88392 h 886967"/>
                <a:gd name="connsiteX3231" fmla="*/ 612005 w 1946001"/>
                <a:gd name="connsiteY3231" fmla="*/ 90107 h 886967"/>
                <a:gd name="connsiteX3232" fmla="*/ 610770 w 1946001"/>
                <a:gd name="connsiteY3232" fmla="*/ 91440 h 886967"/>
                <a:gd name="connsiteX3233" fmla="*/ 611910 w 1946001"/>
                <a:gd name="connsiteY3233" fmla="*/ 92297 h 886967"/>
                <a:gd name="connsiteX3234" fmla="*/ 611910 w 1946001"/>
                <a:gd name="connsiteY3234" fmla="*/ 93726 h 886967"/>
                <a:gd name="connsiteX3235" fmla="*/ 608393 w 1946001"/>
                <a:gd name="connsiteY3235" fmla="*/ 92011 h 886967"/>
                <a:gd name="connsiteX3236" fmla="*/ 609058 w 1946001"/>
                <a:gd name="connsiteY3236" fmla="*/ 94583 h 886967"/>
                <a:gd name="connsiteX3237" fmla="*/ 606016 w 1946001"/>
                <a:gd name="connsiteY3237" fmla="*/ 93059 h 886967"/>
                <a:gd name="connsiteX3238" fmla="*/ 605826 w 1946001"/>
                <a:gd name="connsiteY3238" fmla="*/ 94298 h 886967"/>
                <a:gd name="connsiteX3239" fmla="*/ 606492 w 1946001"/>
                <a:gd name="connsiteY3239" fmla="*/ 95155 h 886967"/>
                <a:gd name="connsiteX3240" fmla="*/ 611055 w 1946001"/>
                <a:gd name="connsiteY3240" fmla="*/ 96774 h 886967"/>
                <a:gd name="connsiteX3241" fmla="*/ 603925 w 1946001"/>
                <a:gd name="connsiteY3241" fmla="*/ 96298 h 886967"/>
                <a:gd name="connsiteX3242" fmla="*/ 610199 w 1946001"/>
                <a:gd name="connsiteY3242" fmla="*/ 100108 h 886967"/>
                <a:gd name="connsiteX3243" fmla="*/ 602974 w 1946001"/>
                <a:gd name="connsiteY3243" fmla="*/ 98393 h 886967"/>
                <a:gd name="connsiteX3244" fmla="*/ 603925 w 1946001"/>
                <a:gd name="connsiteY3244" fmla="*/ 103823 h 886967"/>
                <a:gd name="connsiteX3245" fmla="*/ 606682 w 1946001"/>
                <a:gd name="connsiteY3245" fmla="*/ 104489 h 886967"/>
                <a:gd name="connsiteX3246" fmla="*/ 602119 w 1946001"/>
                <a:gd name="connsiteY3246" fmla="*/ 108966 h 886967"/>
                <a:gd name="connsiteX3247" fmla="*/ 604686 w 1946001"/>
                <a:gd name="connsiteY3247" fmla="*/ 112300 h 886967"/>
                <a:gd name="connsiteX3248" fmla="*/ 607252 w 1946001"/>
                <a:gd name="connsiteY3248" fmla="*/ 112776 h 886967"/>
                <a:gd name="connsiteX3249" fmla="*/ 606967 w 1946001"/>
                <a:gd name="connsiteY3249" fmla="*/ 115824 h 886967"/>
                <a:gd name="connsiteX3250" fmla="*/ 606016 w 1946001"/>
                <a:gd name="connsiteY3250" fmla="*/ 116491 h 886967"/>
                <a:gd name="connsiteX3251" fmla="*/ 600598 w 1946001"/>
                <a:gd name="connsiteY3251" fmla="*/ 110204 h 886967"/>
                <a:gd name="connsiteX3252" fmla="*/ 599837 w 1946001"/>
                <a:gd name="connsiteY3252" fmla="*/ 108299 h 886967"/>
                <a:gd name="connsiteX3253" fmla="*/ 600598 w 1946001"/>
                <a:gd name="connsiteY3253" fmla="*/ 104489 h 886967"/>
                <a:gd name="connsiteX3254" fmla="*/ 599077 w 1946001"/>
                <a:gd name="connsiteY3254" fmla="*/ 101632 h 886967"/>
                <a:gd name="connsiteX3255" fmla="*/ 600978 w 1946001"/>
                <a:gd name="connsiteY3255" fmla="*/ 94964 h 886967"/>
                <a:gd name="connsiteX3256" fmla="*/ 606206 w 1946001"/>
                <a:gd name="connsiteY3256" fmla="*/ 88201 h 886967"/>
                <a:gd name="connsiteX3257" fmla="*/ 595940 w 1946001"/>
                <a:gd name="connsiteY3257" fmla="*/ 88392 h 886967"/>
                <a:gd name="connsiteX3258" fmla="*/ 588810 w 1946001"/>
                <a:gd name="connsiteY3258" fmla="*/ 95726 h 886967"/>
                <a:gd name="connsiteX3259" fmla="*/ 587670 w 1946001"/>
                <a:gd name="connsiteY3259" fmla="*/ 99727 h 886967"/>
                <a:gd name="connsiteX3260" fmla="*/ 588430 w 1946001"/>
                <a:gd name="connsiteY3260" fmla="*/ 100298 h 886967"/>
                <a:gd name="connsiteX3261" fmla="*/ 587099 w 1946001"/>
                <a:gd name="connsiteY3261" fmla="*/ 100298 h 886967"/>
                <a:gd name="connsiteX3262" fmla="*/ 585578 w 1946001"/>
                <a:gd name="connsiteY3262" fmla="*/ 104680 h 886967"/>
                <a:gd name="connsiteX3263" fmla="*/ 585768 w 1946001"/>
                <a:gd name="connsiteY3263" fmla="*/ 106966 h 886967"/>
                <a:gd name="connsiteX3264" fmla="*/ 586909 w 1946001"/>
                <a:gd name="connsiteY3264" fmla="*/ 106966 h 886967"/>
                <a:gd name="connsiteX3265" fmla="*/ 584723 w 1946001"/>
                <a:gd name="connsiteY3265" fmla="*/ 109157 h 886967"/>
                <a:gd name="connsiteX3266" fmla="*/ 585673 w 1946001"/>
                <a:gd name="connsiteY3266" fmla="*/ 111538 h 886967"/>
                <a:gd name="connsiteX3267" fmla="*/ 584818 w 1946001"/>
                <a:gd name="connsiteY3267" fmla="*/ 115538 h 886967"/>
                <a:gd name="connsiteX3268" fmla="*/ 597176 w 1946001"/>
                <a:gd name="connsiteY3268" fmla="*/ 120110 h 886967"/>
                <a:gd name="connsiteX3269" fmla="*/ 587575 w 1946001"/>
                <a:gd name="connsiteY3269" fmla="*/ 119348 h 886967"/>
                <a:gd name="connsiteX3270" fmla="*/ 588145 w 1946001"/>
                <a:gd name="connsiteY3270" fmla="*/ 120110 h 886967"/>
                <a:gd name="connsiteX3271" fmla="*/ 587575 w 1946001"/>
                <a:gd name="connsiteY3271" fmla="*/ 121158 h 886967"/>
                <a:gd name="connsiteX3272" fmla="*/ 592233 w 1946001"/>
                <a:gd name="connsiteY3272" fmla="*/ 126397 h 886967"/>
                <a:gd name="connsiteX3273" fmla="*/ 572555 w 1946001"/>
                <a:gd name="connsiteY3273" fmla="*/ 141637 h 886967"/>
                <a:gd name="connsiteX3274" fmla="*/ 569798 w 1946001"/>
                <a:gd name="connsiteY3274" fmla="*/ 138017 h 886967"/>
                <a:gd name="connsiteX3275" fmla="*/ 571794 w 1946001"/>
                <a:gd name="connsiteY3275" fmla="*/ 138398 h 886967"/>
                <a:gd name="connsiteX3276" fmla="*/ 571889 w 1946001"/>
                <a:gd name="connsiteY3276" fmla="*/ 136398 h 886967"/>
                <a:gd name="connsiteX3277" fmla="*/ 564284 w 1946001"/>
                <a:gd name="connsiteY3277" fmla="*/ 134874 h 886967"/>
                <a:gd name="connsiteX3278" fmla="*/ 567517 w 1946001"/>
                <a:gd name="connsiteY3278" fmla="*/ 131636 h 886967"/>
                <a:gd name="connsiteX3279" fmla="*/ 565615 w 1946001"/>
                <a:gd name="connsiteY3279" fmla="*/ 129826 h 886967"/>
                <a:gd name="connsiteX3280" fmla="*/ 569228 w 1946001"/>
                <a:gd name="connsiteY3280" fmla="*/ 130207 h 886967"/>
                <a:gd name="connsiteX3281" fmla="*/ 563239 w 1946001"/>
                <a:gd name="connsiteY3281" fmla="*/ 123158 h 886967"/>
                <a:gd name="connsiteX3282" fmla="*/ 562858 w 1946001"/>
                <a:gd name="connsiteY3282" fmla="*/ 117824 h 886967"/>
                <a:gd name="connsiteX3283" fmla="*/ 560197 w 1946001"/>
                <a:gd name="connsiteY3283" fmla="*/ 114967 h 886967"/>
                <a:gd name="connsiteX3284" fmla="*/ 560197 w 1946001"/>
                <a:gd name="connsiteY3284" fmla="*/ 112586 h 886967"/>
                <a:gd name="connsiteX3285" fmla="*/ 557250 w 1946001"/>
                <a:gd name="connsiteY3285" fmla="*/ 113538 h 886967"/>
                <a:gd name="connsiteX3286" fmla="*/ 556204 w 1946001"/>
                <a:gd name="connsiteY3286" fmla="*/ 112395 h 886967"/>
                <a:gd name="connsiteX3287" fmla="*/ 556870 w 1946001"/>
                <a:gd name="connsiteY3287" fmla="*/ 111157 h 886967"/>
                <a:gd name="connsiteX3288" fmla="*/ 554968 w 1946001"/>
                <a:gd name="connsiteY3288" fmla="*/ 110490 h 886967"/>
                <a:gd name="connsiteX3289" fmla="*/ 551831 w 1946001"/>
                <a:gd name="connsiteY3289" fmla="*/ 114681 h 886967"/>
                <a:gd name="connsiteX3290" fmla="*/ 552782 w 1946001"/>
                <a:gd name="connsiteY3290" fmla="*/ 115919 h 886967"/>
                <a:gd name="connsiteX3291" fmla="*/ 552687 w 1946001"/>
                <a:gd name="connsiteY3291" fmla="*/ 118205 h 886967"/>
                <a:gd name="connsiteX3292" fmla="*/ 550976 w 1946001"/>
                <a:gd name="connsiteY3292" fmla="*/ 116967 h 886967"/>
                <a:gd name="connsiteX3293" fmla="*/ 549360 w 1946001"/>
                <a:gd name="connsiteY3293" fmla="*/ 118205 h 886967"/>
                <a:gd name="connsiteX3294" fmla="*/ 548980 w 1946001"/>
                <a:gd name="connsiteY3294" fmla="*/ 122968 h 886967"/>
                <a:gd name="connsiteX3295" fmla="*/ 550881 w 1946001"/>
                <a:gd name="connsiteY3295" fmla="*/ 124682 h 886967"/>
                <a:gd name="connsiteX3296" fmla="*/ 548409 w 1946001"/>
                <a:gd name="connsiteY3296" fmla="*/ 127635 h 886967"/>
                <a:gd name="connsiteX3297" fmla="*/ 548409 w 1946001"/>
                <a:gd name="connsiteY3297" fmla="*/ 130778 h 886967"/>
                <a:gd name="connsiteX3298" fmla="*/ 557440 w 1946001"/>
                <a:gd name="connsiteY3298" fmla="*/ 137160 h 886967"/>
                <a:gd name="connsiteX3299" fmla="*/ 560387 w 1946001"/>
                <a:gd name="connsiteY3299" fmla="*/ 136493 h 886967"/>
                <a:gd name="connsiteX3300" fmla="*/ 560387 w 1946001"/>
                <a:gd name="connsiteY3300" fmla="*/ 138874 h 886967"/>
                <a:gd name="connsiteX3301" fmla="*/ 559436 w 1946001"/>
                <a:gd name="connsiteY3301" fmla="*/ 139351 h 886967"/>
                <a:gd name="connsiteX3302" fmla="*/ 560007 w 1946001"/>
                <a:gd name="connsiteY3302" fmla="*/ 137350 h 886967"/>
                <a:gd name="connsiteX3303" fmla="*/ 558296 w 1946001"/>
                <a:gd name="connsiteY3303" fmla="*/ 138112 h 886967"/>
                <a:gd name="connsiteX3304" fmla="*/ 556204 w 1946001"/>
                <a:gd name="connsiteY3304" fmla="*/ 144113 h 886967"/>
                <a:gd name="connsiteX3305" fmla="*/ 558581 w 1946001"/>
                <a:gd name="connsiteY3305" fmla="*/ 143923 h 886967"/>
                <a:gd name="connsiteX3306" fmla="*/ 559436 w 1946001"/>
                <a:gd name="connsiteY3306" fmla="*/ 142780 h 886967"/>
                <a:gd name="connsiteX3307" fmla="*/ 558581 w 1946001"/>
                <a:gd name="connsiteY3307" fmla="*/ 142970 h 886967"/>
                <a:gd name="connsiteX3308" fmla="*/ 559151 w 1946001"/>
                <a:gd name="connsiteY3308" fmla="*/ 141351 h 886967"/>
                <a:gd name="connsiteX3309" fmla="*/ 560862 w 1946001"/>
                <a:gd name="connsiteY3309" fmla="*/ 145352 h 886967"/>
                <a:gd name="connsiteX3310" fmla="*/ 556204 w 1946001"/>
                <a:gd name="connsiteY3310" fmla="*/ 150495 h 886967"/>
                <a:gd name="connsiteX3311" fmla="*/ 552307 w 1946001"/>
                <a:gd name="connsiteY3311" fmla="*/ 149924 h 886967"/>
                <a:gd name="connsiteX3312" fmla="*/ 552687 w 1946001"/>
                <a:gd name="connsiteY3312" fmla="*/ 151162 h 886967"/>
                <a:gd name="connsiteX3313" fmla="*/ 552307 w 1946001"/>
                <a:gd name="connsiteY3313" fmla="*/ 153257 h 886967"/>
                <a:gd name="connsiteX3314" fmla="*/ 553543 w 1946001"/>
                <a:gd name="connsiteY3314" fmla="*/ 154877 h 886967"/>
                <a:gd name="connsiteX3315" fmla="*/ 553543 w 1946001"/>
                <a:gd name="connsiteY3315" fmla="*/ 158020 h 886967"/>
                <a:gd name="connsiteX3316" fmla="*/ 553543 w 1946001"/>
                <a:gd name="connsiteY3316" fmla="*/ 158020 h 886967"/>
                <a:gd name="connsiteX3317" fmla="*/ 552307 w 1946001"/>
                <a:gd name="connsiteY3317" fmla="*/ 157258 h 886967"/>
                <a:gd name="connsiteX3318" fmla="*/ 552687 w 1946001"/>
                <a:gd name="connsiteY3318" fmla="*/ 156400 h 886967"/>
                <a:gd name="connsiteX3319" fmla="*/ 550691 w 1946001"/>
                <a:gd name="connsiteY3319" fmla="*/ 157258 h 886967"/>
                <a:gd name="connsiteX3320" fmla="*/ 550691 w 1946001"/>
                <a:gd name="connsiteY3320" fmla="*/ 155734 h 886967"/>
                <a:gd name="connsiteX3321" fmla="*/ 549075 w 1946001"/>
                <a:gd name="connsiteY3321" fmla="*/ 154781 h 886967"/>
                <a:gd name="connsiteX3322" fmla="*/ 550691 w 1946001"/>
                <a:gd name="connsiteY3322" fmla="*/ 153924 h 886967"/>
                <a:gd name="connsiteX3323" fmla="*/ 550120 w 1946001"/>
                <a:gd name="connsiteY3323" fmla="*/ 152972 h 886967"/>
                <a:gd name="connsiteX3324" fmla="*/ 550691 w 1946001"/>
                <a:gd name="connsiteY3324" fmla="*/ 148495 h 886967"/>
                <a:gd name="connsiteX3325" fmla="*/ 547934 w 1946001"/>
                <a:gd name="connsiteY3325" fmla="*/ 150495 h 886967"/>
                <a:gd name="connsiteX3326" fmla="*/ 548409 w 1946001"/>
                <a:gd name="connsiteY3326" fmla="*/ 147828 h 886967"/>
                <a:gd name="connsiteX3327" fmla="*/ 546698 w 1946001"/>
                <a:gd name="connsiteY3327" fmla="*/ 148114 h 886967"/>
                <a:gd name="connsiteX3328" fmla="*/ 545367 w 1946001"/>
                <a:gd name="connsiteY3328" fmla="*/ 146018 h 886967"/>
                <a:gd name="connsiteX3329" fmla="*/ 539473 w 1946001"/>
                <a:gd name="connsiteY3329" fmla="*/ 146875 h 886967"/>
                <a:gd name="connsiteX3330" fmla="*/ 542135 w 1946001"/>
                <a:gd name="connsiteY3330" fmla="*/ 152019 h 886967"/>
                <a:gd name="connsiteX3331" fmla="*/ 545843 w 1946001"/>
                <a:gd name="connsiteY3331" fmla="*/ 151352 h 886967"/>
                <a:gd name="connsiteX3332" fmla="*/ 545843 w 1946001"/>
                <a:gd name="connsiteY3332" fmla="*/ 153543 h 886967"/>
                <a:gd name="connsiteX3333" fmla="*/ 545272 w 1946001"/>
                <a:gd name="connsiteY3333" fmla="*/ 154210 h 886967"/>
                <a:gd name="connsiteX3334" fmla="*/ 541565 w 1946001"/>
                <a:gd name="connsiteY3334" fmla="*/ 152876 h 886967"/>
                <a:gd name="connsiteX3335" fmla="*/ 539854 w 1946001"/>
                <a:gd name="connsiteY3335" fmla="*/ 150019 h 886967"/>
                <a:gd name="connsiteX3336" fmla="*/ 539188 w 1946001"/>
                <a:gd name="connsiteY3336" fmla="*/ 150495 h 886967"/>
                <a:gd name="connsiteX3337" fmla="*/ 540709 w 1946001"/>
                <a:gd name="connsiteY3337" fmla="*/ 152876 h 886967"/>
                <a:gd name="connsiteX3338" fmla="*/ 532534 w 1946001"/>
                <a:gd name="connsiteY3338" fmla="*/ 152019 h 886967"/>
                <a:gd name="connsiteX3339" fmla="*/ 524264 w 1946001"/>
                <a:gd name="connsiteY3339" fmla="*/ 153543 h 886967"/>
                <a:gd name="connsiteX3340" fmla="*/ 520081 w 1946001"/>
                <a:gd name="connsiteY3340" fmla="*/ 149257 h 886967"/>
                <a:gd name="connsiteX3341" fmla="*/ 514377 w 1946001"/>
                <a:gd name="connsiteY3341" fmla="*/ 149543 h 886967"/>
                <a:gd name="connsiteX3342" fmla="*/ 514377 w 1946001"/>
                <a:gd name="connsiteY3342" fmla="*/ 148399 h 886967"/>
                <a:gd name="connsiteX3343" fmla="*/ 510290 w 1946001"/>
                <a:gd name="connsiteY3343" fmla="*/ 146304 h 886967"/>
                <a:gd name="connsiteX3344" fmla="*/ 511335 w 1946001"/>
                <a:gd name="connsiteY3344" fmla="*/ 145828 h 886967"/>
                <a:gd name="connsiteX3345" fmla="*/ 510004 w 1946001"/>
                <a:gd name="connsiteY3345" fmla="*/ 144018 h 886967"/>
                <a:gd name="connsiteX3346" fmla="*/ 510575 w 1946001"/>
                <a:gd name="connsiteY3346" fmla="*/ 143732 h 886967"/>
                <a:gd name="connsiteX3347" fmla="*/ 507913 w 1946001"/>
                <a:gd name="connsiteY3347" fmla="*/ 141446 h 886967"/>
                <a:gd name="connsiteX3348" fmla="*/ 498787 w 1946001"/>
                <a:gd name="connsiteY3348" fmla="*/ 144494 h 886967"/>
                <a:gd name="connsiteX3349" fmla="*/ 496981 w 1946001"/>
                <a:gd name="connsiteY3349" fmla="*/ 147257 h 886967"/>
                <a:gd name="connsiteX3350" fmla="*/ 500593 w 1946001"/>
                <a:gd name="connsiteY3350" fmla="*/ 149352 h 886967"/>
                <a:gd name="connsiteX3351" fmla="*/ 501829 w 1946001"/>
                <a:gd name="connsiteY3351" fmla="*/ 149066 h 886967"/>
                <a:gd name="connsiteX3352" fmla="*/ 500688 w 1946001"/>
                <a:gd name="connsiteY3352" fmla="*/ 147828 h 886967"/>
                <a:gd name="connsiteX3353" fmla="*/ 502114 w 1946001"/>
                <a:gd name="connsiteY3353" fmla="*/ 147161 h 886967"/>
                <a:gd name="connsiteX3354" fmla="*/ 505727 w 1946001"/>
                <a:gd name="connsiteY3354" fmla="*/ 148114 h 886967"/>
                <a:gd name="connsiteX3355" fmla="*/ 505917 w 1946001"/>
                <a:gd name="connsiteY3355" fmla="*/ 146399 h 886967"/>
                <a:gd name="connsiteX3356" fmla="*/ 505536 w 1946001"/>
                <a:gd name="connsiteY3356" fmla="*/ 145733 h 886967"/>
                <a:gd name="connsiteX3357" fmla="*/ 506582 w 1946001"/>
                <a:gd name="connsiteY3357" fmla="*/ 145733 h 886967"/>
                <a:gd name="connsiteX3358" fmla="*/ 505917 w 1946001"/>
                <a:gd name="connsiteY3358" fmla="*/ 145066 h 886967"/>
                <a:gd name="connsiteX3359" fmla="*/ 509244 w 1946001"/>
                <a:gd name="connsiteY3359" fmla="*/ 144113 h 886967"/>
                <a:gd name="connsiteX3360" fmla="*/ 506772 w 1946001"/>
                <a:gd name="connsiteY3360" fmla="*/ 148399 h 886967"/>
                <a:gd name="connsiteX3361" fmla="*/ 501734 w 1946001"/>
                <a:gd name="connsiteY3361" fmla="*/ 150019 h 886967"/>
                <a:gd name="connsiteX3362" fmla="*/ 501164 w 1946001"/>
                <a:gd name="connsiteY3362" fmla="*/ 150971 h 886967"/>
                <a:gd name="connsiteX3363" fmla="*/ 501734 w 1946001"/>
                <a:gd name="connsiteY3363" fmla="*/ 151162 h 886967"/>
                <a:gd name="connsiteX3364" fmla="*/ 499928 w 1946001"/>
                <a:gd name="connsiteY3364" fmla="*/ 152876 h 886967"/>
                <a:gd name="connsiteX3365" fmla="*/ 503350 w 1946001"/>
                <a:gd name="connsiteY3365" fmla="*/ 158686 h 886967"/>
                <a:gd name="connsiteX3366" fmla="*/ 502875 w 1946001"/>
                <a:gd name="connsiteY3366" fmla="*/ 159163 h 886967"/>
                <a:gd name="connsiteX3367" fmla="*/ 503730 w 1946001"/>
                <a:gd name="connsiteY3367" fmla="*/ 160306 h 886967"/>
                <a:gd name="connsiteX3368" fmla="*/ 501259 w 1946001"/>
                <a:gd name="connsiteY3368" fmla="*/ 160496 h 886967"/>
                <a:gd name="connsiteX3369" fmla="*/ 501259 w 1946001"/>
                <a:gd name="connsiteY3369" fmla="*/ 161925 h 886967"/>
                <a:gd name="connsiteX3370" fmla="*/ 498692 w 1946001"/>
                <a:gd name="connsiteY3370" fmla="*/ 159163 h 886967"/>
                <a:gd name="connsiteX3371" fmla="*/ 501069 w 1946001"/>
                <a:gd name="connsiteY3371" fmla="*/ 158401 h 886967"/>
                <a:gd name="connsiteX3372" fmla="*/ 500118 w 1946001"/>
                <a:gd name="connsiteY3372" fmla="*/ 156782 h 886967"/>
                <a:gd name="connsiteX3373" fmla="*/ 497932 w 1946001"/>
                <a:gd name="connsiteY3373" fmla="*/ 156020 h 886967"/>
                <a:gd name="connsiteX3374" fmla="*/ 497551 w 1946001"/>
                <a:gd name="connsiteY3374" fmla="*/ 153829 h 886967"/>
                <a:gd name="connsiteX3375" fmla="*/ 496696 w 1946001"/>
                <a:gd name="connsiteY3375" fmla="*/ 156020 h 886967"/>
                <a:gd name="connsiteX3376" fmla="*/ 496506 w 1946001"/>
                <a:gd name="connsiteY3376" fmla="*/ 152876 h 886967"/>
                <a:gd name="connsiteX3377" fmla="*/ 493179 w 1946001"/>
                <a:gd name="connsiteY3377" fmla="*/ 152876 h 886967"/>
                <a:gd name="connsiteX3378" fmla="*/ 491658 w 1946001"/>
                <a:gd name="connsiteY3378" fmla="*/ 150305 h 886967"/>
                <a:gd name="connsiteX3379" fmla="*/ 484338 w 1946001"/>
                <a:gd name="connsiteY3379" fmla="*/ 153448 h 886967"/>
                <a:gd name="connsiteX3380" fmla="*/ 472455 w 1946001"/>
                <a:gd name="connsiteY3380" fmla="*/ 152972 h 886967"/>
                <a:gd name="connsiteX3381" fmla="*/ 468653 w 1946001"/>
                <a:gd name="connsiteY3381" fmla="*/ 151257 h 886967"/>
                <a:gd name="connsiteX3382" fmla="*/ 470079 w 1946001"/>
                <a:gd name="connsiteY3382" fmla="*/ 150590 h 886967"/>
                <a:gd name="connsiteX3383" fmla="*/ 470079 w 1946001"/>
                <a:gd name="connsiteY3383" fmla="*/ 149161 h 886967"/>
                <a:gd name="connsiteX3384" fmla="*/ 472265 w 1946001"/>
                <a:gd name="connsiteY3384" fmla="*/ 148495 h 886967"/>
                <a:gd name="connsiteX3385" fmla="*/ 471219 w 1946001"/>
                <a:gd name="connsiteY3385" fmla="*/ 148209 h 886967"/>
                <a:gd name="connsiteX3386" fmla="*/ 475497 w 1946001"/>
                <a:gd name="connsiteY3386" fmla="*/ 148209 h 886967"/>
                <a:gd name="connsiteX3387" fmla="*/ 474737 w 1946001"/>
                <a:gd name="connsiteY3387" fmla="*/ 145637 h 886967"/>
                <a:gd name="connsiteX3388" fmla="*/ 470364 w 1946001"/>
                <a:gd name="connsiteY3388" fmla="*/ 141637 h 886967"/>
                <a:gd name="connsiteX3389" fmla="*/ 466181 w 1946001"/>
                <a:gd name="connsiteY3389" fmla="*/ 141446 h 886967"/>
                <a:gd name="connsiteX3390" fmla="*/ 467322 w 1946001"/>
                <a:gd name="connsiteY3390" fmla="*/ 143161 h 886967"/>
                <a:gd name="connsiteX3391" fmla="*/ 463044 w 1946001"/>
                <a:gd name="connsiteY3391" fmla="*/ 142018 h 886967"/>
                <a:gd name="connsiteX3392" fmla="*/ 449926 w 1946001"/>
                <a:gd name="connsiteY3392" fmla="*/ 137541 h 886967"/>
                <a:gd name="connsiteX3393" fmla="*/ 449830 w 1946001"/>
                <a:gd name="connsiteY3393" fmla="*/ 137446 h 886967"/>
                <a:gd name="connsiteX3394" fmla="*/ 780929 w 1946001"/>
                <a:gd name="connsiteY3394" fmla="*/ 34385 h 886967"/>
                <a:gd name="connsiteX3395" fmla="*/ 624458 w 1946001"/>
                <a:gd name="connsiteY3395" fmla="*/ 104394 h 886967"/>
                <a:gd name="connsiteX3396" fmla="*/ 600883 w 1946001"/>
                <a:gd name="connsiteY3396" fmla="*/ 826770 h 886967"/>
                <a:gd name="connsiteX3397" fmla="*/ 604210 w 1946001"/>
                <a:gd name="connsiteY3397" fmla="*/ 826199 h 886967"/>
                <a:gd name="connsiteX3398" fmla="*/ 603640 w 1946001"/>
                <a:gd name="connsiteY3398" fmla="*/ 823627 h 886967"/>
                <a:gd name="connsiteX3399" fmla="*/ 604876 w 1946001"/>
                <a:gd name="connsiteY3399" fmla="*/ 821436 h 886967"/>
                <a:gd name="connsiteX3400" fmla="*/ 798135 w 1946001"/>
                <a:gd name="connsiteY3400" fmla="*/ 862965 h 886967"/>
                <a:gd name="connsiteX3401" fmla="*/ 579589 w 1946001"/>
                <a:gd name="connsiteY3401" fmla="*/ 832390 h 886967"/>
                <a:gd name="connsiteX3402" fmla="*/ 597651 w 1946001"/>
                <a:gd name="connsiteY3402" fmla="*/ 829151 h 886967"/>
                <a:gd name="connsiteX3403" fmla="*/ 600883 w 1946001"/>
                <a:gd name="connsiteY3403" fmla="*/ 826770 h 886967"/>
                <a:gd name="connsiteX3404" fmla="*/ 1510430 w 1946001"/>
                <a:gd name="connsiteY3404" fmla="*/ 145256 h 886967"/>
                <a:gd name="connsiteX3405" fmla="*/ 1507769 w 1946001"/>
                <a:gd name="connsiteY3405" fmla="*/ 144875 h 886967"/>
                <a:gd name="connsiteX3406" fmla="*/ 1501305 w 1946001"/>
                <a:gd name="connsiteY3406" fmla="*/ 140494 h 886967"/>
                <a:gd name="connsiteX3407" fmla="*/ 1494840 w 1946001"/>
                <a:gd name="connsiteY3407" fmla="*/ 140399 h 886967"/>
                <a:gd name="connsiteX3408" fmla="*/ 1489232 w 1946001"/>
                <a:gd name="connsiteY3408" fmla="*/ 138208 h 886967"/>
                <a:gd name="connsiteX3409" fmla="*/ 1482673 w 1946001"/>
                <a:gd name="connsiteY3409" fmla="*/ 135922 h 886967"/>
                <a:gd name="connsiteX3410" fmla="*/ 1475923 w 1946001"/>
                <a:gd name="connsiteY3410" fmla="*/ 136970 h 886967"/>
                <a:gd name="connsiteX3411" fmla="*/ 1470219 w 1946001"/>
                <a:gd name="connsiteY3411" fmla="*/ 135922 h 886967"/>
                <a:gd name="connsiteX3412" fmla="*/ 1468223 w 1946001"/>
                <a:gd name="connsiteY3412" fmla="*/ 135541 h 886967"/>
                <a:gd name="connsiteX3413" fmla="*/ 1461759 w 1946001"/>
                <a:gd name="connsiteY3413" fmla="*/ 134493 h 886967"/>
                <a:gd name="connsiteX3414" fmla="*/ 1455960 w 1946001"/>
                <a:gd name="connsiteY3414" fmla="*/ 132588 h 886967"/>
                <a:gd name="connsiteX3415" fmla="*/ 1449116 w 1946001"/>
                <a:gd name="connsiteY3415" fmla="*/ 133541 h 886967"/>
                <a:gd name="connsiteX3416" fmla="*/ 1442937 w 1946001"/>
                <a:gd name="connsiteY3416" fmla="*/ 135160 h 886967"/>
                <a:gd name="connsiteX3417" fmla="*/ 1437138 w 1946001"/>
                <a:gd name="connsiteY3417" fmla="*/ 139446 h 886967"/>
                <a:gd name="connsiteX3418" fmla="*/ 1434381 w 1946001"/>
                <a:gd name="connsiteY3418" fmla="*/ 134969 h 886967"/>
                <a:gd name="connsiteX3419" fmla="*/ 1429628 w 1946001"/>
                <a:gd name="connsiteY3419" fmla="*/ 138303 h 886967"/>
                <a:gd name="connsiteX3420" fmla="*/ 1423544 w 1946001"/>
                <a:gd name="connsiteY3420" fmla="*/ 140208 h 886967"/>
                <a:gd name="connsiteX3421" fmla="*/ 1417650 w 1946001"/>
                <a:gd name="connsiteY3421" fmla="*/ 139351 h 886967"/>
                <a:gd name="connsiteX3422" fmla="*/ 1414799 w 1946001"/>
                <a:gd name="connsiteY3422" fmla="*/ 140399 h 886967"/>
                <a:gd name="connsiteX3423" fmla="*/ 1406718 w 1946001"/>
                <a:gd name="connsiteY3423" fmla="*/ 138494 h 886967"/>
                <a:gd name="connsiteX3424" fmla="*/ 1402726 w 1946001"/>
                <a:gd name="connsiteY3424" fmla="*/ 129540 h 886967"/>
                <a:gd name="connsiteX3425" fmla="*/ 1394741 w 1946001"/>
                <a:gd name="connsiteY3425" fmla="*/ 129921 h 886967"/>
                <a:gd name="connsiteX3426" fmla="*/ 1391223 w 1946001"/>
                <a:gd name="connsiteY3426" fmla="*/ 121634 h 886967"/>
                <a:gd name="connsiteX3427" fmla="*/ 1384284 w 1946001"/>
                <a:gd name="connsiteY3427" fmla="*/ 121730 h 886967"/>
                <a:gd name="connsiteX3428" fmla="*/ 1383333 w 1946001"/>
                <a:gd name="connsiteY3428" fmla="*/ 119634 h 886967"/>
                <a:gd name="connsiteX3429" fmla="*/ 1376869 w 1946001"/>
                <a:gd name="connsiteY3429" fmla="*/ 118205 h 886967"/>
                <a:gd name="connsiteX3430" fmla="*/ 1370500 w 1946001"/>
                <a:gd name="connsiteY3430" fmla="*/ 123063 h 886967"/>
                <a:gd name="connsiteX3431" fmla="*/ 1363085 w 1946001"/>
                <a:gd name="connsiteY3431" fmla="*/ 121634 h 886967"/>
                <a:gd name="connsiteX3432" fmla="*/ 1356811 w 1946001"/>
                <a:gd name="connsiteY3432" fmla="*/ 124301 h 886967"/>
                <a:gd name="connsiteX3433" fmla="*/ 1352819 w 1946001"/>
                <a:gd name="connsiteY3433" fmla="*/ 125063 h 886967"/>
                <a:gd name="connsiteX3434" fmla="*/ 1352343 w 1946001"/>
                <a:gd name="connsiteY3434" fmla="*/ 125349 h 886967"/>
                <a:gd name="connsiteX3435" fmla="*/ 1164977 w 1946001"/>
                <a:gd name="connsiteY3435" fmla="*/ 34576 h 886967"/>
                <a:gd name="connsiteX3436" fmla="*/ 1510430 w 1946001"/>
                <a:gd name="connsiteY3436" fmla="*/ 145256 h 886967"/>
                <a:gd name="connsiteX3437" fmla="*/ 1510430 w 1946001"/>
                <a:gd name="connsiteY3437" fmla="*/ 145256 h 886967"/>
                <a:gd name="connsiteX3438" fmla="*/ 16636 w 1946001"/>
                <a:gd name="connsiteY3438" fmla="*/ 443484 h 886967"/>
                <a:gd name="connsiteX3439" fmla="*/ 798421 w 1946001"/>
                <a:gd name="connsiteY3439" fmla="*/ 23908 h 886967"/>
                <a:gd name="connsiteX3440" fmla="*/ 440515 w 1946001"/>
                <a:gd name="connsiteY3440" fmla="*/ 133541 h 886967"/>
                <a:gd name="connsiteX3441" fmla="*/ 437758 w 1946001"/>
                <a:gd name="connsiteY3441" fmla="*/ 133541 h 886967"/>
                <a:gd name="connsiteX3442" fmla="*/ 436997 w 1946001"/>
                <a:gd name="connsiteY3442" fmla="*/ 135446 h 886967"/>
                <a:gd name="connsiteX3443" fmla="*/ 432244 w 1946001"/>
                <a:gd name="connsiteY3443" fmla="*/ 138017 h 886967"/>
                <a:gd name="connsiteX3444" fmla="*/ 431579 w 1946001"/>
                <a:gd name="connsiteY3444" fmla="*/ 138112 h 886967"/>
                <a:gd name="connsiteX3445" fmla="*/ 433765 w 1946001"/>
                <a:gd name="connsiteY3445" fmla="*/ 134493 h 886967"/>
                <a:gd name="connsiteX3446" fmla="*/ 431864 w 1946001"/>
                <a:gd name="connsiteY3446" fmla="*/ 134303 h 886967"/>
                <a:gd name="connsiteX3447" fmla="*/ 431864 w 1946001"/>
                <a:gd name="connsiteY3447" fmla="*/ 130302 h 886967"/>
                <a:gd name="connsiteX3448" fmla="*/ 431008 w 1946001"/>
                <a:gd name="connsiteY3448" fmla="*/ 130302 h 886967"/>
                <a:gd name="connsiteX3449" fmla="*/ 431484 w 1946001"/>
                <a:gd name="connsiteY3449" fmla="*/ 131159 h 886967"/>
                <a:gd name="connsiteX3450" fmla="*/ 431103 w 1946001"/>
                <a:gd name="connsiteY3450" fmla="*/ 131731 h 886967"/>
                <a:gd name="connsiteX3451" fmla="*/ 430533 w 1946001"/>
                <a:gd name="connsiteY3451" fmla="*/ 131540 h 886967"/>
                <a:gd name="connsiteX3452" fmla="*/ 427681 w 1946001"/>
                <a:gd name="connsiteY3452" fmla="*/ 135350 h 886967"/>
                <a:gd name="connsiteX3453" fmla="*/ 429012 w 1946001"/>
                <a:gd name="connsiteY3453" fmla="*/ 136303 h 886967"/>
                <a:gd name="connsiteX3454" fmla="*/ 426826 w 1946001"/>
                <a:gd name="connsiteY3454" fmla="*/ 137350 h 886967"/>
                <a:gd name="connsiteX3455" fmla="*/ 425305 w 1946001"/>
                <a:gd name="connsiteY3455" fmla="*/ 137636 h 886967"/>
                <a:gd name="connsiteX3456" fmla="*/ 422358 w 1946001"/>
                <a:gd name="connsiteY3456" fmla="*/ 134493 h 886967"/>
                <a:gd name="connsiteX3457" fmla="*/ 419981 w 1946001"/>
                <a:gd name="connsiteY3457" fmla="*/ 128587 h 886967"/>
                <a:gd name="connsiteX3458" fmla="*/ 416939 w 1946001"/>
                <a:gd name="connsiteY3458" fmla="*/ 125730 h 886967"/>
                <a:gd name="connsiteX3459" fmla="*/ 416179 w 1946001"/>
                <a:gd name="connsiteY3459" fmla="*/ 127254 h 886967"/>
                <a:gd name="connsiteX3460" fmla="*/ 418650 w 1946001"/>
                <a:gd name="connsiteY3460" fmla="*/ 128969 h 886967"/>
                <a:gd name="connsiteX3461" fmla="*/ 412566 w 1946001"/>
                <a:gd name="connsiteY3461" fmla="*/ 134398 h 886967"/>
                <a:gd name="connsiteX3462" fmla="*/ 413422 w 1946001"/>
                <a:gd name="connsiteY3462" fmla="*/ 131636 h 886967"/>
                <a:gd name="connsiteX3463" fmla="*/ 407338 w 1946001"/>
                <a:gd name="connsiteY3463" fmla="*/ 134493 h 886967"/>
                <a:gd name="connsiteX3464" fmla="*/ 404391 w 1946001"/>
                <a:gd name="connsiteY3464" fmla="*/ 139541 h 886967"/>
                <a:gd name="connsiteX3465" fmla="*/ 404391 w 1946001"/>
                <a:gd name="connsiteY3465" fmla="*/ 136493 h 886967"/>
                <a:gd name="connsiteX3466" fmla="*/ 396406 w 1946001"/>
                <a:gd name="connsiteY3466" fmla="*/ 140399 h 886967"/>
                <a:gd name="connsiteX3467" fmla="*/ 400874 w 1946001"/>
                <a:gd name="connsiteY3467" fmla="*/ 136112 h 886967"/>
                <a:gd name="connsiteX3468" fmla="*/ 404581 w 1946001"/>
                <a:gd name="connsiteY3468" fmla="*/ 135827 h 886967"/>
                <a:gd name="connsiteX3469" fmla="*/ 410095 w 1946001"/>
                <a:gd name="connsiteY3469" fmla="*/ 131540 h 886967"/>
                <a:gd name="connsiteX3470" fmla="*/ 410950 w 1946001"/>
                <a:gd name="connsiteY3470" fmla="*/ 130874 h 886967"/>
                <a:gd name="connsiteX3471" fmla="*/ 410095 w 1946001"/>
                <a:gd name="connsiteY3471" fmla="*/ 128683 h 886967"/>
                <a:gd name="connsiteX3472" fmla="*/ 392413 w 1946001"/>
                <a:gd name="connsiteY3472" fmla="*/ 138112 h 886967"/>
                <a:gd name="connsiteX3473" fmla="*/ 389562 w 1946001"/>
                <a:gd name="connsiteY3473" fmla="*/ 140684 h 886967"/>
                <a:gd name="connsiteX3474" fmla="*/ 391273 w 1946001"/>
                <a:gd name="connsiteY3474" fmla="*/ 144018 h 886967"/>
                <a:gd name="connsiteX3475" fmla="*/ 390892 w 1946001"/>
                <a:gd name="connsiteY3475" fmla="*/ 145542 h 886967"/>
                <a:gd name="connsiteX3476" fmla="*/ 388706 w 1946001"/>
                <a:gd name="connsiteY3476" fmla="*/ 142494 h 886967"/>
                <a:gd name="connsiteX3477" fmla="*/ 385759 w 1946001"/>
                <a:gd name="connsiteY3477" fmla="*/ 142113 h 886967"/>
                <a:gd name="connsiteX3478" fmla="*/ 387375 w 1946001"/>
                <a:gd name="connsiteY3478" fmla="*/ 144399 h 886967"/>
                <a:gd name="connsiteX3479" fmla="*/ 386330 w 1946001"/>
                <a:gd name="connsiteY3479" fmla="*/ 144780 h 886967"/>
                <a:gd name="connsiteX3480" fmla="*/ 381291 w 1946001"/>
                <a:gd name="connsiteY3480" fmla="*/ 141827 h 886967"/>
                <a:gd name="connsiteX3481" fmla="*/ 377299 w 1946001"/>
                <a:gd name="connsiteY3481" fmla="*/ 141827 h 886967"/>
                <a:gd name="connsiteX3482" fmla="*/ 369979 w 1946001"/>
                <a:gd name="connsiteY3482" fmla="*/ 135350 h 886967"/>
                <a:gd name="connsiteX3483" fmla="*/ 362754 w 1946001"/>
                <a:gd name="connsiteY3483" fmla="*/ 134112 h 886967"/>
                <a:gd name="connsiteX3484" fmla="*/ 361709 w 1946001"/>
                <a:gd name="connsiteY3484" fmla="*/ 134969 h 886967"/>
                <a:gd name="connsiteX3485" fmla="*/ 353723 w 1946001"/>
                <a:gd name="connsiteY3485" fmla="*/ 130016 h 886967"/>
                <a:gd name="connsiteX3486" fmla="*/ 345073 w 1946001"/>
                <a:gd name="connsiteY3486" fmla="*/ 131350 h 886967"/>
                <a:gd name="connsiteX3487" fmla="*/ 314653 w 1946001"/>
                <a:gd name="connsiteY3487" fmla="*/ 145256 h 886967"/>
                <a:gd name="connsiteX3488" fmla="*/ 300394 w 1946001"/>
                <a:gd name="connsiteY3488" fmla="*/ 143066 h 886967"/>
                <a:gd name="connsiteX3489" fmla="*/ 311326 w 1946001"/>
                <a:gd name="connsiteY3489" fmla="*/ 159544 h 886967"/>
                <a:gd name="connsiteX3490" fmla="*/ 307714 w 1946001"/>
                <a:gd name="connsiteY3490" fmla="*/ 156305 h 886967"/>
                <a:gd name="connsiteX3491" fmla="*/ 306383 w 1946001"/>
                <a:gd name="connsiteY3491" fmla="*/ 157448 h 886967"/>
                <a:gd name="connsiteX3492" fmla="*/ 306763 w 1946001"/>
                <a:gd name="connsiteY3492" fmla="*/ 160496 h 886967"/>
                <a:gd name="connsiteX3493" fmla="*/ 306383 w 1946001"/>
                <a:gd name="connsiteY3493" fmla="*/ 160306 h 886967"/>
                <a:gd name="connsiteX3494" fmla="*/ 302580 w 1946001"/>
                <a:gd name="connsiteY3494" fmla="*/ 159258 h 886967"/>
                <a:gd name="connsiteX3495" fmla="*/ 305717 w 1946001"/>
                <a:gd name="connsiteY3495" fmla="*/ 155924 h 886967"/>
                <a:gd name="connsiteX3496" fmla="*/ 301059 w 1946001"/>
                <a:gd name="connsiteY3496" fmla="*/ 153924 h 886967"/>
                <a:gd name="connsiteX3497" fmla="*/ 295641 w 1946001"/>
                <a:gd name="connsiteY3497" fmla="*/ 159258 h 886967"/>
                <a:gd name="connsiteX3498" fmla="*/ 290698 w 1946001"/>
                <a:gd name="connsiteY3498" fmla="*/ 159544 h 886967"/>
                <a:gd name="connsiteX3499" fmla="*/ 290508 w 1946001"/>
                <a:gd name="connsiteY3499" fmla="*/ 160973 h 886967"/>
                <a:gd name="connsiteX3500" fmla="*/ 289177 w 1946001"/>
                <a:gd name="connsiteY3500" fmla="*/ 160306 h 886967"/>
                <a:gd name="connsiteX3501" fmla="*/ 291268 w 1946001"/>
                <a:gd name="connsiteY3501" fmla="*/ 158496 h 886967"/>
                <a:gd name="connsiteX3502" fmla="*/ 287846 w 1946001"/>
                <a:gd name="connsiteY3502" fmla="*/ 160306 h 886967"/>
                <a:gd name="connsiteX3503" fmla="*/ 286800 w 1946001"/>
                <a:gd name="connsiteY3503" fmla="*/ 161258 h 886967"/>
                <a:gd name="connsiteX3504" fmla="*/ 289557 w 1946001"/>
                <a:gd name="connsiteY3504" fmla="*/ 162782 h 886967"/>
                <a:gd name="connsiteX3505" fmla="*/ 287846 w 1946001"/>
                <a:gd name="connsiteY3505" fmla="*/ 162973 h 886967"/>
                <a:gd name="connsiteX3506" fmla="*/ 287466 w 1946001"/>
                <a:gd name="connsiteY3506" fmla="*/ 165449 h 886967"/>
                <a:gd name="connsiteX3507" fmla="*/ 286325 w 1946001"/>
                <a:gd name="connsiteY3507" fmla="*/ 164592 h 886967"/>
                <a:gd name="connsiteX3508" fmla="*/ 287181 w 1946001"/>
                <a:gd name="connsiteY3508" fmla="*/ 162687 h 886967"/>
                <a:gd name="connsiteX3509" fmla="*/ 286325 w 1946001"/>
                <a:gd name="connsiteY3509" fmla="*/ 161830 h 886967"/>
                <a:gd name="connsiteX3510" fmla="*/ 279290 w 1946001"/>
                <a:gd name="connsiteY3510" fmla="*/ 166592 h 886967"/>
                <a:gd name="connsiteX3511" fmla="*/ 279766 w 1946001"/>
                <a:gd name="connsiteY3511" fmla="*/ 165164 h 886967"/>
                <a:gd name="connsiteX3512" fmla="*/ 279290 w 1946001"/>
                <a:gd name="connsiteY3512" fmla="*/ 164973 h 886967"/>
                <a:gd name="connsiteX3513" fmla="*/ 278150 w 1946001"/>
                <a:gd name="connsiteY3513" fmla="*/ 167354 h 886967"/>
                <a:gd name="connsiteX3514" fmla="*/ 280336 w 1946001"/>
                <a:gd name="connsiteY3514" fmla="*/ 169164 h 886967"/>
                <a:gd name="connsiteX3515" fmla="*/ 277294 w 1946001"/>
                <a:gd name="connsiteY3515" fmla="*/ 167735 h 886967"/>
                <a:gd name="connsiteX3516" fmla="*/ 275203 w 1946001"/>
                <a:gd name="connsiteY3516" fmla="*/ 170117 h 886967"/>
                <a:gd name="connsiteX3517" fmla="*/ 277674 w 1946001"/>
                <a:gd name="connsiteY3517" fmla="*/ 170307 h 886967"/>
                <a:gd name="connsiteX3518" fmla="*/ 274727 w 1946001"/>
                <a:gd name="connsiteY3518" fmla="*/ 170783 h 886967"/>
                <a:gd name="connsiteX3519" fmla="*/ 276724 w 1946001"/>
                <a:gd name="connsiteY3519" fmla="*/ 172307 h 886967"/>
                <a:gd name="connsiteX3520" fmla="*/ 274727 w 1946001"/>
                <a:gd name="connsiteY3520" fmla="*/ 171545 h 886967"/>
                <a:gd name="connsiteX3521" fmla="*/ 274252 w 1946001"/>
                <a:gd name="connsiteY3521" fmla="*/ 174117 h 886967"/>
                <a:gd name="connsiteX3522" fmla="*/ 270735 w 1946001"/>
                <a:gd name="connsiteY3522" fmla="*/ 178022 h 886967"/>
                <a:gd name="connsiteX3523" fmla="*/ 261229 w 1946001"/>
                <a:gd name="connsiteY3523" fmla="*/ 179070 h 886967"/>
                <a:gd name="connsiteX3524" fmla="*/ 261134 w 1946001"/>
                <a:gd name="connsiteY3524" fmla="*/ 182785 h 886967"/>
                <a:gd name="connsiteX3525" fmla="*/ 261894 w 1946001"/>
                <a:gd name="connsiteY3525" fmla="*/ 182785 h 886967"/>
                <a:gd name="connsiteX3526" fmla="*/ 258852 w 1946001"/>
                <a:gd name="connsiteY3526" fmla="*/ 184118 h 886967"/>
                <a:gd name="connsiteX3527" fmla="*/ 269214 w 1946001"/>
                <a:gd name="connsiteY3527" fmla="*/ 190310 h 886967"/>
                <a:gd name="connsiteX3528" fmla="*/ 271115 w 1946001"/>
                <a:gd name="connsiteY3528" fmla="*/ 192024 h 886967"/>
                <a:gd name="connsiteX3529" fmla="*/ 272066 w 1946001"/>
                <a:gd name="connsiteY3529" fmla="*/ 195834 h 886967"/>
                <a:gd name="connsiteX3530" fmla="*/ 275583 w 1946001"/>
                <a:gd name="connsiteY3530" fmla="*/ 196882 h 886967"/>
                <a:gd name="connsiteX3531" fmla="*/ 277294 w 1946001"/>
                <a:gd name="connsiteY3531" fmla="*/ 195167 h 886967"/>
                <a:gd name="connsiteX3532" fmla="*/ 277199 w 1946001"/>
                <a:gd name="connsiteY3532" fmla="*/ 196882 h 886967"/>
                <a:gd name="connsiteX3533" fmla="*/ 280526 w 1946001"/>
                <a:gd name="connsiteY3533" fmla="*/ 196406 h 886967"/>
                <a:gd name="connsiteX3534" fmla="*/ 281097 w 1946001"/>
                <a:gd name="connsiteY3534" fmla="*/ 197168 h 886967"/>
                <a:gd name="connsiteX3535" fmla="*/ 279385 w 1946001"/>
                <a:gd name="connsiteY3535" fmla="*/ 198692 h 886967"/>
                <a:gd name="connsiteX3536" fmla="*/ 281762 w 1946001"/>
                <a:gd name="connsiteY3536" fmla="*/ 200692 h 886967"/>
                <a:gd name="connsiteX3537" fmla="*/ 282047 w 1946001"/>
                <a:gd name="connsiteY3537" fmla="*/ 199358 h 886967"/>
                <a:gd name="connsiteX3538" fmla="*/ 289082 w 1946001"/>
                <a:gd name="connsiteY3538" fmla="*/ 200501 h 886967"/>
                <a:gd name="connsiteX3539" fmla="*/ 284234 w 1946001"/>
                <a:gd name="connsiteY3539" fmla="*/ 202216 h 886967"/>
                <a:gd name="connsiteX3540" fmla="*/ 280051 w 1946001"/>
                <a:gd name="connsiteY3540" fmla="*/ 201263 h 886967"/>
                <a:gd name="connsiteX3541" fmla="*/ 278435 w 1946001"/>
                <a:gd name="connsiteY3541" fmla="*/ 199549 h 886967"/>
                <a:gd name="connsiteX3542" fmla="*/ 279290 w 1946001"/>
                <a:gd name="connsiteY3542" fmla="*/ 201263 h 886967"/>
                <a:gd name="connsiteX3543" fmla="*/ 279100 w 1946001"/>
                <a:gd name="connsiteY3543" fmla="*/ 202692 h 886967"/>
                <a:gd name="connsiteX3544" fmla="*/ 281002 w 1946001"/>
                <a:gd name="connsiteY3544" fmla="*/ 202883 h 886967"/>
                <a:gd name="connsiteX3545" fmla="*/ 279576 w 1946001"/>
                <a:gd name="connsiteY3545" fmla="*/ 205835 h 886967"/>
                <a:gd name="connsiteX3546" fmla="*/ 271876 w 1946001"/>
                <a:gd name="connsiteY3546" fmla="*/ 204978 h 886967"/>
                <a:gd name="connsiteX3547" fmla="*/ 270069 w 1946001"/>
                <a:gd name="connsiteY3547" fmla="*/ 203645 h 886967"/>
                <a:gd name="connsiteX3548" fmla="*/ 271305 w 1946001"/>
                <a:gd name="connsiteY3548" fmla="*/ 202978 h 886967"/>
                <a:gd name="connsiteX3549" fmla="*/ 271305 w 1946001"/>
                <a:gd name="connsiteY3549" fmla="*/ 200787 h 886967"/>
                <a:gd name="connsiteX3550" fmla="*/ 270450 w 1946001"/>
                <a:gd name="connsiteY3550" fmla="*/ 200311 h 886967"/>
                <a:gd name="connsiteX3551" fmla="*/ 267598 w 1946001"/>
                <a:gd name="connsiteY3551" fmla="*/ 200311 h 886967"/>
                <a:gd name="connsiteX3552" fmla="*/ 262845 w 1946001"/>
                <a:gd name="connsiteY3552" fmla="*/ 203168 h 886967"/>
                <a:gd name="connsiteX3553" fmla="*/ 263890 w 1946001"/>
                <a:gd name="connsiteY3553" fmla="*/ 204311 h 886967"/>
                <a:gd name="connsiteX3554" fmla="*/ 260848 w 1946001"/>
                <a:gd name="connsiteY3554" fmla="*/ 204121 h 886967"/>
                <a:gd name="connsiteX3555" fmla="*/ 253339 w 1946001"/>
                <a:gd name="connsiteY3555" fmla="*/ 208121 h 886967"/>
                <a:gd name="connsiteX3556" fmla="*/ 256571 w 1946001"/>
                <a:gd name="connsiteY3556" fmla="*/ 210788 h 886967"/>
                <a:gd name="connsiteX3557" fmla="*/ 261134 w 1946001"/>
                <a:gd name="connsiteY3557" fmla="*/ 211550 h 886967"/>
                <a:gd name="connsiteX3558" fmla="*/ 258567 w 1946001"/>
                <a:gd name="connsiteY3558" fmla="*/ 212408 h 886967"/>
                <a:gd name="connsiteX3559" fmla="*/ 261609 w 1946001"/>
                <a:gd name="connsiteY3559" fmla="*/ 217361 h 886967"/>
                <a:gd name="connsiteX3560" fmla="*/ 266932 w 1946001"/>
                <a:gd name="connsiteY3560" fmla="*/ 218504 h 886967"/>
                <a:gd name="connsiteX3561" fmla="*/ 272256 w 1946001"/>
                <a:gd name="connsiteY3561" fmla="*/ 217361 h 886967"/>
                <a:gd name="connsiteX3562" fmla="*/ 274347 w 1946001"/>
                <a:gd name="connsiteY3562" fmla="*/ 218885 h 886967"/>
                <a:gd name="connsiteX3563" fmla="*/ 274537 w 1946001"/>
                <a:gd name="connsiteY3563" fmla="*/ 217932 h 886967"/>
                <a:gd name="connsiteX3564" fmla="*/ 272921 w 1946001"/>
                <a:gd name="connsiteY3564" fmla="*/ 217170 h 886967"/>
                <a:gd name="connsiteX3565" fmla="*/ 274252 w 1946001"/>
                <a:gd name="connsiteY3565" fmla="*/ 217170 h 886967"/>
                <a:gd name="connsiteX3566" fmla="*/ 275868 w 1946001"/>
                <a:gd name="connsiteY3566" fmla="*/ 220028 h 886967"/>
                <a:gd name="connsiteX3567" fmla="*/ 279861 w 1946001"/>
                <a:gd name="connsiteY3567" fmla="*/ 215551 h 886967"/>
                <a:gd name="connsiteX3568" fmla="*/ 284043 w 1946001"/>
                <a:gd name="connsiteY3568" fmla="*/ 216122 h 886967"/>
                <a:gd name="connsiteX3569" fmla="*/ 283378 w 1946001"/>
                <a:gd name="connsiteY3569" fmla="*/ 218027 h 886967"/>
                <a:gd name="connsiteX3570" fmla="*/ 281097 w 1946001"/>
                <a:gd name="connsiteY3570" fmla="*/ 218027 h 886967"/>
                <a:gd name="connsiteX3571" fmla="*/ 283853 w 1946001"/>
                <a:gd name="connsiteY3571" fmla="*/ 222885 h 886967"/>
                <a:gd name="connsiteX3572" fmla="*/ 282713 w 1946001"/>
                <a:gd name="connsiteY3572" fmla="*/ 225838 h 886967"/>
                <a:gd name="connsiteX3573" fmla="*/ 277769 w 1946001"/>
                <a:gd name="connsiteY3573" fmla="*/ 226219 h 886967"/>
                <a:gd name="connsiteX3574" fmla="*/ 274632 w 1946001"/>
                <a:gd name="connsiteY3574" fmla="*/ 229457 h 886967"/>
                <a:gd name="connsiteX3575" fmla="*/ 271876 w 1946001"/>
                <a:gd name="connsiteY3575" fmla="*/ 229933 h 886967"/>
                <a:gd name="connsiteX3576" fmla="*/ 261229 w 1946001"/>
                <a:gd name="connsiteY3576" fmla="*/ 232505 h 886967"/>
                <a:gd name="connsiteX3577" fmla="*/ 270165 w 1946001"/>
                <a:gd name="connsiteY3577" fmla="*/ 232315 h 886967"/>
                <a:gd name="connsiteX3578" fmla="*/ 252483 w 1946001"/>
                <a:gd name="connsiteY3578" fmla="*/ 236220 h 886967"/>
                <a:gd name="connsiteX3579" fmla="*/ 255335 w 1946001"/>
                <a:gd name="connsiteY3579" fmla="*/ 240697 h 886967"/>
                <a:gd name="connsiteX3580" fmla="*/ 273397 w 1946001"/>
                <a:gd name="connsiteY3580" fmla="*/ 236601 h 886967"/>
                <a:gd name="connsiteX3581" fmla="*/ 289747 w 1946001"/>
                <a:gd name="connsiteY3581" fmla="*/ 234505 h 886967"/>
                <a:gd name="connsiteX3582" fmla="*/ 296401 w 1946001"/>
                <a:gd name="connsiteY3582" fmla="*/ 231934 h 886967"/>
                <a:gd name="connsiteX3583" fmla="*/ 301630 w 1946001"/>
                <a:gd name="connsiteY3583" fmla="*/ 234886 h 886967"/>
                <a:gd name="connsiteX3584" fmla="*/ 205428 w 1946001"/>
                <a:gd name="connsiteY3584" fmla="*/ 443484 h 886967"/>
                <a:gd name="connsiteX3585" fmla="*/ 565520 w 1946001"/>
                <a:gd name="connsiteY3585" fmla="*/ 808387 h 886967"/>
                <a:gd name="connsiteX3586" fmla="*/ 565901 w 1946001"/>
                <a:gd name="connsiteY3586" fmla="*/ 810197 h 886967"/>
                <a:gd name="connsiteX3587" fmla="*/ 565140 w 1946001"/>
                <a:gd name="connsiteY3587" fmla="*/ 808768 h 886967"/>
                <a:gd name="connsiteX3588" fmla="*/ 564189 w 1946001"/>
                <a:gd name="connsiteY3588" fmla="*/ 809720 h 886967"/>
                <a:gd name="connsiteX3589" fmla="*/ 565330 w 1946001"/>
                <a:gd name="connsiteY3589" fmla="*/ 811149 h 886967"/>
                <a:gd name="connsiteX3590" fmla="*/ 564094 w 1946001"/>
                <a:gd name="connsiteY3590" fmla="*/ 812483 h 886967"/>
                <a:gd name="connsiteX3591" fmla="*/ 564665 w 1946001"/>
                <a:gd name="connsiteY3591" fmla="*/ 814673 h 886967"/>
                <a:gd name="connsiteX3592" fmla="*/ 563429 w 1946001"/>
                <a:gd name="connsiteY3592" fmla="*/ 818674 h 886967"/>
                <a:gd name="connsiteX3593" fmla="*/ 564665 w 1946001"/>
                <a:gd name="connsiteY3593" fmla="*/ 821150 h 886967"/>
                <a:gd name="connsiteX3594" fmla="*/ 562858 w 1946001"/>
                <a:gd name="connsiteY3594" fmla="*/ 824579 h 886967"/>
                <a:gd name="connsiteX3595" fmla="*/ 565805 w 1946001"/>
                <a:gd name="connsiteY3595" fmla="*/ 826484 h 886967"/>
                <a:gd name="connsiteX3596" fmla="*/ 566471 w 1946001"/>
                <a:gd name="connsiteY3596" fmla="*/ 829532 h 886967"/>
                <a:gd name="connsiteX3597" fmla="*/ 566186 w 1946001"/>
                <a:gd name="connsiteY3597" fmla="*/ 829723 h 886967"/>
                <a:gd name="connsiteX3598" fmla="*/ 16636 w 1946001"/>
                <a:gd name="connsiteY3598" fmla="*/ 443484 h 886967"/>
                <a:gd name="connsiteX3599" fmla="*/ 283473 w 1946001"/>
                <a:gd name="connsiteY3599" fmla="*/ 203359 h 886967"/>
                <a:gd name="connsiteX3600" fmla="*/ 282713 w 1946001"/>
                <a:gd name="connsiteY3600" fmla="*/ 204502 h 886967"/>
                <a:gd name="connsiteX3601" fmla="*/ 281192 w 1946001"/>
                <a:gd name="connsiteY3601" fmla="*/ 203168 h 886967"/>
                <a:gd name="connsiteX3602" fmla="*/ 283473 w 1946001"/>
                <a:gd name="connsiteY3602" fmla="*/ 203359 h 886967"/>
                <a:gd name="connsiteX3603" fmla="*/ 1929366 w 1946001"/>
                <a:gd name="connsiteY3603" fmla="*/ 443484 h 886967"/>
                <a:gd name="connsiteX3604" fmla="*/ 1647414 w 1946001"/>
                <a:gd name="connsiteY3604" fmla="*/ 746093 h 886967"/>
                <a:gd name="connsiteX3605" fmla="*/ 1685343 w 1946001"/>
                <a:gd name="connsiteY3605" fmla="*/ 722186 h 886967"/>
                <a:gd name="connsiteX3606" fmla="*/ 1691617 w 1946001"/>
                <a:gd name="connsiteY3606" fmla="*/ 714280 h 886967"/>
                <a:gd name="connsiteX3607" fmla="*/ 1694564 w 1946001"/>
                <a:gd name="connsiteY3607" fmla="*/ 706945 h 886967"/>
                <a:gd name="connsiteX3608" fmla="*/ 1697987 w 1946001"/>
                <a:gd name="connsiteY3608" fmla="*/ 689515 h 886967"/>
                <a:gd name="connsiteX3609" fmla="*/ 1696371 w 1946001"/>
                <a:gd name="connsiteY3609" fmla="*/ 678847 h 886967"/>
                <a:gd name="connsiteX3610" fmla="*/ 1696846 w 1946001"/>
                <a:gd name="connsiteY3610" fmla="*/ 669798 h 886967"/>
                <a:gd name="connsiteX3611" fmla="*/ 1693424 w 1946001"/>
                <a:gd name="connsiteY3611" fmla="*/ 662083 h 886967"/>
                <a:gd name="connsiteX3612" fmla="*/ 1686579 w 1946001"/>
                <a:gd name="connsiteY3612" fmla="*/ 653987 h 886967"/>
                <a:gd name="connsiteX3613" fmla="*/ 1686009 w 1946001"/>
                <a:gd name="connsiteY3613" fmla="*/ 646843 h 886967"/>
                <a:gd name="connsiteX3614" fmla="*/ 1685248 w 1946001"/>
                <a:gd name="connsiteY3614" fmla="*/ 647986 h 886967"/>
                <a:gd name="connsiteX3615" fmla="*/ 1682872 w 1946001"/>
                <a:gd name="connsiteY3615" fmla="*/ 644747 h 886967"/>
                <a:gd name="connsiteX3616" fmla="*/ 1682301 w 1946001"/>
                <a:gd name="connsiteY3616" fmla="*/ 647033 h 886967"/>
                <a:gd name="connsiteX3617" fmla="*/ 1680971 w 1946001"/>
                <a:gd name="connsiteY3617" fmla="*/ 647414 h 886967"/>
                <a:gd name="connsiteX3618" fmla="*/ 1680400 w 1946001"/>
                <a:gd name="connsiteY3618" fmla="*/ 641033 h 886967"/>
                <a:gd name="connsiteX3619" fmla="*/ 1678499 w 1946001"/>
                <a:gd name="connsiteY3619" fmla="*/ 636556 h 886967"/>
                <a:gd name="connsiteX3620" fmla="*/ 1676978 w 1946001"/>
                <a:gd name="connsiteY3620" fmla="*/ 635413 h 886967"/>
                <a:gd name="connsiteX3621" fmla="*/ 1677738 w 1946001"/>
                <a:gd name="connsiteY3621" fmla="*/ 633222 h 886967"/>
                <a:gd name="connsiteX3622" fmla="*/ 1674411 w 1946001"/>
                <a:gd name="connsiteY3622" fmla="*/ 630365 h 886967"/>
                <a:gd name="connsiteX3623" fmla="*/ 1671940 w 1946001"/>
                <a:gd name="connsiteY3623" fmla="*/ 629698 h 886967"/>
                <a:gd name="connsiteX3624" fmla="*/ 1671084 w 1946001"/>
                <a:gd name="connsiteY3624" fmla="*/ 626364 h 886967"/>
                <a:gd name="connsiteX3625" fmla="*/ 1668327 w 1946001"/>
                <a:gd name="connsiteY3625" fmla="*/ 626174 h 886967"/>
                <a:gd name="connsiteX3626" fmla="*/ 1668327 w 1946001"/>
                <a:gd name="connsiteY3626" fmla="*/ 626174 h 886967"/>
                <a:gd name="connsiteX3627" fmla="*/ 1740954 w 1946001"/>
                <a:gd name="connsiteY3627" fmla="*/ 443389 h 886967"/>
                <a:gd name="connsiteX3628" fmla="*/ 1630018 w 1946001"/>
                <a:gd name="connsiteY3628" fmla="*/ 220409 h 886967"/>
                <a:gd name="connsiteX3629" fmla="*/ 1629067 w 1946001"/>
                <a:gd name="connsiteY3629" fmla="*/ 215836 h 886967"/>
                <a:gd name="connsiteX3630" fmla="*/ 1631349 w 1946001"/>
                <a:gd name="connsiteY3630" fmla="*/ 211931 h 886967"/>
                <a:gd name="connsiteX3631" fmla="*/ 1634771 w 1946001"/>
                <a:gd name="connsiteY3631" fmla="*/ 208598 h 886967"/>
                <a:gd name="connsiteX3632" fmla="*/ 1638383 w 1946001"/>
                <a:gd name="connsiteY3632" fmla="*/ 200120 h 886967"/>
                <a:gd name="connsiteX3633" fmla="*/ 1643516 w 1946001"/>
                <a:gd name="connsiteY3633" fmla="*/ 196501 h 886967"/>
                <a:gd name="connsiteX3634" fmla="*/ 1647699 w 1946001"/>
                <a:gd name="connsiteY3634" fmla="*/ 193929 h 886967"/>
                <a:gd name="connsiteX3635" fmla="*/ 1653688 w 1946001"/>
                <a:gd name="connsiteY3635" fmla="*/ 188119 h 886967"/>
                <a:gd name="connsiteX3636" fmla="*/ 1658441 w 1946001"/>
                <a:gd name="connsiteY3636" fmla="*/ 184975 h 886967"/>
                <a:gd name="connsiteX3637" fmla="*/ 1661768 w 1946001"/>
                <a:gd name="connsiteY3637" fmla="*/ 179737 h 886967"/>
                <a:gd name="connsiteX3638" fmla="*/ 1665856 w 1946001"/>
                <a:gd name="connsiteY3638" fmla="*/ 171641 h 886967"/>
                <a:gd name="connsiteX3639" fmla="*/ 1669088 w 1946001"/>
                <a:gd name="connsiteY3639" fmla="*/ 166021 h 886967"/>
                <a:gd name="connsiteX3640" fmla="*/ 1670324 w 1946001"/>
                <a:gd name="connsiteY3640" fmla="*/ 161925 h 886967"/>
                <a:gd name="connsiteX3641" fmla="*/ 1666997 w 1946001"/>
                <a:gd name="connsiteY3641" fmla="*/ 155353 h 886967"/>
                <a:gd name="connsiteX3642" fmla="*/ 1667282 w 1946001"/>
                <a:gd name="connsiteY3642" fmla="*/ 150686 h 886967"/>
                <a:gd name="connsiteX3643" fmla="*/ 1661673 w 1946001"/>
                <a:gd name="connsiteY3643" fmla="*/ 150686 h 886967"/>
                <a:gd name="connsiteX3644" fmla="*/ 1655019 w 1946001"/>
                <a:gd name="connsiteY3644" fmla="*/ 149447 h 886967"/>
                <a:gd name="connsiteX3645" fmla="*/ 1649410 w 1946001"/>
                <a:gd name="connsiteY3645" fmla="*/ 153162 h 886967"/>
                <a:gd name="connsiteX3646" fmla="*/ 1642756 w 1946001"/>
                <a:gd name="connsiteY3646" fmla="*/ 153067 h 886967"/>
                <a:gd name="connsiteX3647" fmla="*/ 1636672 w 1946001"/>
                <a:gd name="connsiteY3647" fmla="*/ 151543 h 886967"/>
                <a:gd name="connsiteX3648" fmla="*/ 1631253 w 1946001"/>
                <a:gd name="connsiteY3648" fmla="*/ 151352 h 886967"/>
                <a:gd name="connsiteX3649" fmla="*/ 1624789 w 1946001"/>
                <a:gd name="connsiteY3649" fmla="*/ 149924 h 886967"/>
                <a:gd name="connsiteX3650" fmla="*/ 1620797 w 1946001"/>
                <a:gd name="connsiteY3650" fmla="*/ 154019 h 886967"/>
                <a:gd name="connsiteX3651" fmla="*/ 1617279 w 1946001"/>
                <a:gd name="connsiteY3651" fmla="*/ 153257 h 886967"/>
                <a:gd name="connsiteX3652" fmla="*/ 1610340 w 1946001"/>
                <a:gd name="connsiteY3652" fmla="*/ 151733 h 886967"/>
                <a:gd name="connsiteX3653" fmla="*/ 1603781 w 1946001"/>
                <a:gd name="connsiteY3653" fmla="*/ 150686 h 886967"/>
                <a:gd name="connsiteX3654" fmla="*/ 1597982 w 1946001"/>
                <a:gd name="connsiteY3654" fmla="*/ 147352 h 886967"/>
                <a:gd name="connsiteX3655" fmla="*/ 1592373 w 1946001"/>
                <a:gd name="connsiteY3655" fmla="*/ 149066 h 886967"/>
                <a:gd name="connsiteX3656" fmla="*/ 1588381 w 1946001"/>
                <a:gd name="connsiteY3656" fmla="*/ 146590 h 886967"/>
                <a:gd name="connsiteX3657" fmla="*/ 1583152 w 1946001"/>
                <a:gd name="connsiteY3657" fmla="*/ 144971 h 886967"/>
                <a:gd name="connsiteX3658" fmla="*/ 1576878 w 1946001"/>
                <a:gd name="connsiteY3658" fmla="*/ 142208 h 886967"/>
                <a:gd name="connsiteX3659" fmla="*/ 1571080 w 1946001"/>
                <a:gd name="connsiteY3659" fmla="*/ 141161 h 886967"/>
                <a:gd name="connsiteX3660" fmla="*/ 1565091 w 1946001"/>
                <a:gd name="connsiteY3660" fmla="*/ 136874 h 886967"/>
                <a:gd name="connsiteX3661" fmla="*/ 1560718 w 1946001"/>
                <a:gd name="connsiteY3661" fmla="*/ 134969 h 886967"/>
                <a:gd name="connsiteX3662" fmla="*/ 1553683 w 1946001"/>
                <a:gd name="connsiteY3662" fmla="*/ 138494 h 886967"/>
                <a:gd name="connsiteX3663" fmla="*/ 1551402 w 1946001"/>
                <a:gd name="connsiteY3663" fmla="*/ 134779 h 886967"/>
                <a:gd name="connsiteX3664" fmla="*/ 1544557 w 1946001"/>
                <a:gd name="connsiteY3664" fmla="*/ 133064 h 886967"/>
                <a:gd name="connsiteX3665" fmla="*/ 1538854 w 1946001"/>
                <a:gd name="connsiteY3665" fmla="*/ 135446 h 886967"/>
                <a:gd name="connsiteX3666" fmla="*/ 1532104 w 1946001"/>
                <a:gd name="connsiteY3666" fmla="*/ 135350 h 886967"/>
                <a:gd name="connsiteX3667" fmla="*/ 1526021 w 1946001"/>
                <a:gd name="connsiteY3667" fmla="*/ 136589 h 886967"/>
                <a:gd name="connsiteX3668" fmla="*/ 1520412 w 1946001"/>
                <a:gd name="connsiteY3668" fmla="*/ 137541 h 886967"/>
                <a:gd name="connsiteX3669" fmla="*/ 1518035 w 1946001"/>
                <a:gd name="connsiteY3669" fmla="*/ 140208 h 886967"/>
                <a:gd name="connsiteX3670" fmla="*/ 1147961 w 1946001"/>
                <a:gd name="connsiteY3670" fmla="*/ 23908 h 886967"/>
                <a:gd name="connsiteX3671" fmla="*/ 1929366 w 1946001"/>
                <a:gd name="connsiteY3671" fmla="*/ 443484 h 88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Lst>
              <a:rect l="l" t="t" r="r" b="b"/>
              <a:pathLst>
                <a:path w="1946001" h="886967">
                  <a:moveTo>
                    <a:pt x="1656064" y="126492"/>
                  </a:moveTo>
                  <a:cubicBezTo>
                    <a:pt x="1473356" y="44958"/>
                    <a:pt x="1230855" y="0"/>
                    <a:pt x="973143" y="0"/>
                  </a:cubicBezTo>
                  <a:cubicBezTo>
                    <a:pt x="715432" y="0"/>
                    <a:pt x="472835" y="44958"/>
                    <a:pt x="290032" y="126492"/>
                  </a:cubicBezTo>
                  <a:cubicBezTo>
                    <a:pt x="103047" y="209931"/>
                    <a:pt x="0" y="322517"/>
                    <a:pt x="0" y="443484"/>
                  </a:cubicBezTo>
                  <a:cubicBezTo>
                    <a:pt x="0" y="564452"/>
                    <a:pt x="103047" y="677037"/>
                    <a:pt x="290032" y="760476"/>
                  </a:cubicBezTo>
                  <a:cubicBezTo>
                    <a:pt x="472835" y="842010"/>
                    <a:pt x="715432" y="886968"/>
                    <a:pt x="973143" y="886968"/>
                  </a:cubicBezTo>
                  <a:cubicBezTo>
                    <a:pt x="1230855" y="886968"/>
                    <a:pt x="1473356" y="842010"/>
                    <a:pt x="1656064" y="760476"/>
                  </a:cubicBezTo>
                  <a:cubicBezTo>
                    <a:pt x="1843050" y="677037"/>
                    <a:pt x="1946002" y="564452"/>
                    <a:pt x="1946002" y="443484"/>
                  </a:cubicBezTo>
                  <a:cubicBezTo>
                    <a:pt x="1946002" y="322517"/>
                    <a:pt x="1843050" y="209931"/>
                    <a:pt x="1656064" y="126492"/>
                  </a:cubicBezTo>
                  <a:close/>
                  <a:moveTo>
                    <a:pt x="1622508" y="224599"/>
                  </a:moveTo>
                  <a:lnTo>
                    <a:pt x="1622223" y="227838"/>
                  </a:lnTo>
                  <a:lnTo>
                    <a:pt x="1622318" y="232981"/>
                  </a:lnTo>
                  <a:lnTo>
                    <a:pt x="1624789" y="236792"/>
                  </a:lnTo>
                  <a:lnTo>
                    <a:pt x="1624029" y="240697"/>
                  </a:lnTo>
                  <a:lnTo>
                    <a:pt x="1625075" y="246317"/>
                  </a:lnTo>
                  <a:lnTo>
                    <a:pt x="1623458" y="256032"/>
                  </a:lnTo>
                  <a:lnTo>
                    <a:pt x="1625075" y="261080"/>
                  </a:lnTo>
                  <a:lnTo>
                    <a:pt x="1623458" y="270796"/>
                  </a:lnTo>
                  <a:lnTo>
                    <a:pt x="1623649" y="275177"/>
                  </a:lnTo>
                  <a:lnTo>
                    <a:pt x="1624789" y="275844"/>
                  </a:lnTo>
                  <a:lnTo>
                    <a:pt x="1627071" y="270796"/>
                  </a:lnTo>
                  <a:lnTo>
                    <a:pt x="1630873" y="271653"/>
                  </a:lnTo>
                  <a:lnTo>
                    <a:pt x="1631349" y="275082"/>
                  </a:lnTo>
                  <a:lnTo>
                    <a:pt x="1631634" y="273939"/>
                  </a:lnTo>
                  <a:lnTo>
                    <a:pt x="1631349" y="270129"/>
                  </a:lnTo>
                  <a:lnTo>
                    <a:pt x="1629542" y="269081"/>
                  </a:lnTo>
                  <a:lnTo>
                    <a:pt x="1626976" y="263747"/>
                  </a:lnTo>
                  <a:lnTo>
                    <a:pt x="1629162" y="252317"/>
                  </a:lnTo>
                  <a:lnTo>
                    <a:pt x="1633155" y="251270"/>
                  </a:lnTo>
                  <a:lnTo>
                    <a:pt x="1637718" y="255651"/>
                  </a:lnTo>
                  <a:lnTo>
                    <a:pt x="1635531" y="250889"/>
                  </a:lnTo>
                  <a:lnTo>
                    <a:pt x="1630303" y="233934"/>
                  </a:lnTo>
                  <a:lnTo>
                    <a:pt x="1630018" y="231648"/>
                  </a:lnTo>
                  <a:cubicBezTo>
                    <a:pt x="1695040" y="293942"/>
                    <a:pt x="1732589" y="366236"/>
                    <a:pt x="1732589" y="443389"/>
                  </a:cubicBezTo>
                  <a:cubicBezTo>
                    <a:pt x="1732589" y="483775"/>
                    <a:pt x="1722132" y="522732"/>
                    <a:pt x="1703120" y="559689"/>
                  </a:cubicBezTo>
                  <a:lnTo>
                    <a:pt x="1700933" y="559022"/>
                  </a:lnTo>
                  <a:lnTo>
                    <a:pt x="1701694" y="558070"/>
                  </a:lnTo>
                  <a:lnTo>
                    <a:pt x="1697892" y="556736"/>
                  </a:lnTo>
                  <a:lnTo>
                    <a:pt x="1697511" y="554545"/>
                  </a:lnTo>
                  <a:lnTo>
                    <a:pt x="1694564" y="554260"/>
                  </a:lnTo>
                  <a:lnTo>
                    <a:pt x="1691522" y="549783"/>
                  </a:lnTo>
                  <a:lnTo>
                    <a:pt x="1687815" y="546830"/>
                  </a:lnTo>
                  <a:lnTo>
                    <a:pt x="1686674" y="543973"/>
                  </a:lnTo>
                  <a:lnTo>
                    <a:pt x="1690762" y="543211"/>
                  </a:lnTo>
                  <a:lnTo>
                    <a:pt x="1689811" y="540163"/>
                  </a:lnTo>
                  <a:lnTo>
                    <a:pt x="1680780" y="537115"/>
                  </a:lnTo>
                  <a:lnTo>
                    <a:pt x="1678974" y="532733"/>
                  </a:lnTo>
                  <a:lnTo>
                    <a:pt x="1672985" y="528638"/>
                  </a:lnTo>
                  <a:lnTo>
                    <a:pt x="1656064" y="522637"/>
                  </a:lnTo>
                  <a:lnTo>
                    <a:pt x="1648745" y="521589"/>
                  </a:lnTo>
                  <a:lnTo>
                    <a:pt x="1639714" y="517207"/>
                  </a:lnTo>
                  <a:lnTo>
                    <a:pt x="1636767" y="518922"/>
                  </a:lnTo>
                  <a:lnTo>
                    <a:pt x="1635531" y="520922"/>
                  </a:lnTo>
                  <a:lnTo>
                    <a:pt x="1632299" y="521303"/>
                  </a:lnTo>
                  <a:lnTo>
                    <a:pt x="1628212" y="526828"/>
                  </a:lnTo>
                  <a:lnTo>
                    <a:pt x="1626215" y="526828"/>
                  </a:lnTo>
                  <a:lnTo>
                    <a:pt x="1624789" y="525875"/>
                  </a:lnTo>
                  <a:lnTo>
                    <a:pt x="1623268" y="523113"/>
                  </a:lnTo>
                  <a:lnTo>
                    <a:pt x="1622698" y="522732"/>
                  </a:lnTo>
                  <a:lnTo>
                    <a:pt x="1622318" y="524066"/>
                  </a:lnTo>
                  <a:lnTo>
                    <a:pt x="1620987" y="522256"/>
                  </a:lnTo>
                  <a:lnTo>
                    <a:pt x="1620987" y="516446"/>
                  </a:lnTo>
                  <a:lnTo>
                    <a:pt x="1620131" y="514064"/>
                  </a:lnTo>
                  <a:lnTo>
                    <a:pt x="1616994" y="514064"/>
                  </a:lnTo>
                  <a:lnTo>
                    <a:pt x="1614333" y="512255"/>
                  </a:lnTo>
                  <a:lnTo>
                    <a:pt x="1611766" y="512255"/>
                  </a:lnTo>
                  <a:lnTo>
                    <a:pt x="1605872" y="514541"/>
                  </a:lnTo>
                  <a:lnTo>
                    <a:pt x="1604351" y="517207"/>
                  </a:lnTo>
                  <a:lnTo>
                    <a:pt x="1608724" y="518160"/>
                  </a:lnTo>
                  <a:lnTo>
                    <a:pt x="1610055" y="520922"/>
                  </a:lnTo>
                  <a:lnTo>
                    <a:pt x="1611766" y="521684"/>
                  </a:lnTo>
                  <a:lnTo>
                    <a:pt x="1619371" y="520255"/>
                  </a:lnTo>
                  <a:lnTo>
                    <a:pt x="1618705" y="522542"/>
                  </a:lnTo>
                  <a:lnTo>
                    <a:pt x="1618135" y="522732"/>
                  </a:lnTo>
                  <a:lnTo>
                    <a:pt x="1615759" y="522542"/>
                  </a:lnTo>
                  <a:lnTo>
                    <a:pt x="1613192" y="523780"/>
                  </a:lnTo>
                  <a:lnTo>
                    <a:pt x="1609675" y="524161"/>
                  </a:lnTo>
                  <a:lnTo>
                    <a:pt x="1609675" y="524732"/>
                  </a:lnTo>
                  <a:lnTo>
                    <a:pt x="1611576" y="525113"/>
                  </a:lnTo>
                  <a:lnTo>
                    <a:pt x="1613762" y="526923"/>
                  </a:lnTo>
                  <a:lnTo>
                    <a:pt x="1614428" y="530447"/>
                  </a:lnTo>
                  <a:lnTo>
                    <a:pt x="1616899" y="529781"/>
                  </a:lnTo>
                  <a:lnTo>
                    <a:pt x="1618991" y="525018"/>
                  </a:lnTo>
                  <a:lnTo>
                    <a:pt x="1618991" y="528161"/>
                  </a:lnTo>
                  <a:lnTo>
                    <a:pt x="1621747" y="530352"/>
                  </a:lnTo>
                  <a:lnTo>
                    <a:pt x="1623458" y="529971"/>
                  </a:lnTo>
                  <a:lnTo>
                    <a:pt x="1625930" y="532162"/>
                  </a:lnTo>
                  <a:lnTo>
                    <a:pt x="1633630" y="533876"/>
                  </a:lnTo>
                  <a:lnTo>
                    <a:pt x="1640760" y="536924"/>
                  </a:lnTo>
                  <a:lnTo>
                    <a:pt x="1643992" y="542925"/>
                  </a:lnTo>
                  <a:lnTo>
                    <a:pt x="1643231" y="544354"/>
                  </a:lnTo>
                  <a:lnTo>
                    <a:pt x="1645323" y="545592"/>
                  </a:lnTo>
                  <a:lnTo>
                    <a:pt x="1644467" y="545878"/>
                  </a:lnTo>
                  <a:lnTo>
                    <a:pt x="1645323" y="547402"/>
                  </a:lnTo>
                  <a:lnTo>
                    <a:pt x="1643802" y="546545"/>
                  </a:lnTo>
                  <a:lnTo>
                    <a:pt x="1641995" y="547021"/>
                  </a:lnTo>
                  <a:lnTo>
                    <a:pt x="1639429" y="551593"/>
                  </a:lnTo>
                  <a:lnTo>
                    <a:pt x="1645132" y="551212"/>
                  </a:lnTo>
                  <a:lnTo>
                    <a:pt x="1645418" y="550355"/>
                  </a:lnTo>
                  <a:lnTo>
                    <a:pt x="1650266" y="549974"/>
                  </a:lnTo>
                  <a:lnTo>
                    <a:pt x="1657110" y="555403"/>
                  </a:lnTo>
                  <a:lnTo>
                    <a:pt x="1665190" y="555879"/>
                  </a:lnTo>
                  <a:lnTo>
                    <a:pt x="1668042" y="554069"/>
                  </a:lnTo>
                  <a:lnTo>
                    <a:pt x="1666141" y="551498"/>
                  </a:lnTo>
                  <a:lnTo>
                    <a:pt x="1668613" y="550640"/>
                  </a:lnTo>
                  <a:lnTo>
                    <a:pt x="1669088" y="549688"/>
                  </a:lnTo>
                  <a:lnTo>
                    <a:pt x="1670514" y="549307"/>
                  </a:lnTo>
                  <a:lnTo>
                    <a:pt x="1670324" y="547307"/>
                  </a:lnTo>
                  <a:lnTo>
                    <a:pt x="1671940" y="548068"/>
                  </a:lnTo>
                  <a:lnTo>
                    <a:pt x="1673461" y="547116"/>
                  </a:lnTo>
                  <a:lnTo>
                    <a:pt x="1682397" y="550926"/>
                  </a:lnTo>
                  <a:lnTo>
                    <a:pt x="1684678" y="554641"/>
                  </a:lnTo>
                  <a:lnTo>
                    <a:pt x="1686389" y="554927"/>
                  </a:lnTo>
                  <a:lnTo>
                    <a:pt x="1686389" y="555784"/>
                  </a:lnTo>
                  <a:lnTo>
                    <a:pt x="1690572" y="559594"/>
                  </a:lnTo>
                  <a:lnTo>
                    <a:pt x="1701409" y="561594"/>
                  </a:lnTo>
                  <a:lnTo>
                    <a:pt x="1701979" y="561880"/>
                  </a:lnTo>
                  <a:cubicBezTo>
                    <a:pt x="1691808" y="581120"/>
                    <a:pt x="1679354" y="599789"/>
                    <a:pt x="1664620" y="617792"/>
                  </a:cubicBezTo>
                  <a:lnTo>
                    <a:pt x="1664050" y="611029"/>
                  </a:lnTo>
                  <a:lnTo>
                    <a:pt x="1662339" y="609029"/>
                  </a:lnTo>
                  <a:lnTo>
                    <a:pt x="1661768" y="599313"/>
                  </a:lnTo>
                  <a:lnTo>
                    <a:pt x="1658251" y="594455"/>
                  </a:lnTo>
                  <a:lnTo>
                    <a:pt x="1655399" y="595408"/>
                  </a:lnTo>
                  <a:lnTo>
                    <a:pt x="1654258" y="594170"/>
                  </a:lnTo>
                  <a:lnTo>
                    <a:pt x="1652737" y="584073"/>
                  </a:lnTo>
                  <a:lnTo>
                    <a:pt x="1651311" y="581978"/>
                  </a:lnTo>
                  <a:lnTo>
                    <a:pt x="1651407" y="579787"/>
                  </a:lnTo>
                  <a:lnTo>
                    <a:pt x="1650076" y="578549"/>
                  </a:lnTo>
                  <a:lnTo>
                    <a:pt x="1650076" y="573977"/>
                  </a:lnTo>
                  <a:lnTo>
                    <a:pt x="1649886" y="572167"/>
                  </a:lnTo>
                  <a:lnTo>
                    <a:pt x="1647604" y="573786"/>
                  </a:lnTo>
                  <a:lnTo>
                    <a:pt x="1643897" y="582263"/>
                  </a:lnTo>
                  <a:lnTo>
                    <a:pt x="1644562" y="583406"/>
                  </a:lnTo>
                  <a:lnTo>
                    <a:pt x="1642946" y="589693"/>
                  </a:lnTo>
                  <a:lnTo>
                    <a:pt x="1643326" y="598361"/>
                  </a:lnTo>
                  <a:lnTo>
                    <a:pt x="1640950" y="607600"/>
                  </a:lnTo>
                  <a:lnTo>
                    <a:pt x="1638858" y="613220"/>
                  </a:lnTo>
                  <a:lnTo>
                    <a:pt x="1634961" y="614363"/>
                  </a:lnTo>
                  <a:lnTo>
                    <a:pt x="1631158" y="611124"/>
                  </a:lnTo>
                  <a:lnTo>
                    <a:pt x="1629637" y="608362"/>
                  </a:lnTo>
                  <a:lnTo>
                    <a:pt x="1625645" y="607028"/>
                  </a:lnTo>
                  <a:lnTo>
                    <a:pt x="1621462" y="602266"/>
                  </a:lnTo>
                  <a:lnTo>
                    <a:pt x="1617470" y="602266"/>
                  </a:lnTo>
                  <a:lnTo>
                    <a:pt x="1617279" y="598361"/>
                  </a:lnTo>
                  <a:lnTo>
                    <a:pt x="1613857" y="595979"/>
                  </a:lnTo>
                  <a:lnTo>
                    <a:pt x="1616424" y="588264"/>
                  </a:lnTo>
                  <a:lnTo>
                    <a:pt x="1615283" y="588550"/>
                  </a:lnTo>
                  <a:lnTo>
                    <a:pt x="1616139" y="585597"/>
                  </a:lnTo>
                  <a:lnTo>
                    <a:pt x="1617184" y="586740"/>
                  </a:lnTo>
                  <a:lnTo>
                    <a:pt x="1617470" y="584835"/>
                  </a:lnTo>
                  <a:lnTo>
                    <a:pt x="1618610" y="585311"/>
                  </a:lnTo>
                  <a:lnTo>
                    <a:pt x="1619371" y="584264"/>
                  </a:lnTo>
                  <a:lnTo>
                    <a:pt x="1618705" y="583120"/>
                  </a:lnTo>
                  <a:lnTo>
                    <a:pt x="1620702" y="580263"/>
                  </a:lnTo>
                  <a:lnTo>
                    <a:pt x="1619086" y="580168"/>
                  </a:lnTo>
                  <a:lnTo>
                    <a:pt x="1618610" y="577977"/>
                  </a:lnTo>
                  <a:lnTo>
                    <a:pt x="1616329" y="581406"/>
                  </a:lnTo>
                  <a:lnTo>
                    <a:pt x="1616329" y="578834"/>
                  </a:lnTo>
                  <a:lnTo>
                    <a:pt x="1615283" y="578834"/>
                  </a:lnTo>
                  <a:lnTo>
                    <a:pt x="1616044" y="577787"/>
                  </a:lnTo>
                  <a:lnTo>
                    <a:pt x="1612146" y="579406"/>
                  </a:lnTo>
                  <a:lnTo>
                    <a:pt x="1610245" y="577787"/>
                  </a:lnTo>
                  <a:lnTo>
                    <a:pt x="1607488" y="577882"/>
                  </a:lnTo>
                  <a:lnTo>
                    <a:pt x="1605302" y="575786"/>
                  </a:lnTo>
                  <a:lnTo>
                    <a:pt x="1602070" y="575120"/>
                  </a:lnTo>
                  <a:lnTo>
                    <a:pt x="1600929" y="573215"/>
                  </a:lnTo>
                  <a:lnTo>
                    <a:pt x="1600454" y="574358"/>
                  </a:lnTo>
                  <a:lnTo>
                    <a:pt x="1598267" y="571881"/>
                  </a:lnTo>
                  <a:lnTo>
                    <a:pt x="1597507" y="572262"/>
                  </a:lnTo>
                  <a:lnTo>
                    <a:pt x="1597031" y="571310"/>
                  </a:lnTo>
                  <a:lnTo>
                    <a:pt x="1595701" y="572072"/>
                  </a:lnTo>
                  <a:lnTo>
                    <a:pt x="1596651" y="572548"/>
                  </a:lnTo>
                  <a:lnTo>
                    <a:pt x="1599693" y="574643"/>
                  </a:lnTo>
                  <a:lnTo>
                    <a:pt x="1599503" y="577215"/>
                  </a:lnTo>
                  <a:lnTo>
                    <a:pt x="1596936" y="578549"/>
                  </a:lnTo>
                  <a:lnTo>
                    <a:pt x="1591993" y="577787"/>
                  </a:lnTo>
                  <a:lnTo>
                    <a:pt x="1590852" y="578834"/>
                  </a:lnTo>
                  <a:lnTo>
                    <a:pt x="1591043" y="580644"/>
                  </a:lnTo>
                  <a:lnTo>
                    <a:pt x="1589521" y="579120"/>
                  </a:lnTo>
                  <a:lnTo>
                    <a:pt x="1587715" y="580454"/>
                  </a:lnTo>
                  <a:lnTo>
                    <a:pt x="1587050" y="583120"/>
                  </a:lnTo>
                  <a:lnTo>
                    <a:pt x="1587810" y="583120"/>
                  </a:lnTo>
                  <a:lnTo>
                    <a:pt x="1587620" y="584645"/>
                  </a:lnTo>
                  <a:lnTo>
                    <a:pt x="1585434" y="584835"/>
                  </a:lnTo>
                  <a:lnTo>
                    <a:pt x="1582677" y="589883"/>
                  </a:lnTo>
                  <a:lnTo>
                    <a:pt x="1584388" y="592645"/>
                  </a:lnTo>
                  <a:lnTo>
                    <a:pt x="1583818" y="593312"/>
                  </a:lnTo>
                  <a:lnTo>
                    <a:pt x="1584008" y="594836"/>
                  </a:lnTo>
                  <a:lnTo>
                    <a:pt x="1581727" y="592360"/>
                  </a:lnTo>
                  <a:lnTo>
                    <a:pt x="1578399" y="592169"/>
                  </a:lnTo>
                  <a:lnTo>
                    <a:pt x="1576878" y="593408"/>
                  </a:lnTo>
                  <a:lnTo>
                    <a:pt x="1575357" y="596837"/>
                  </a:lnTo>
                  <a:lnTo>
                    <a:pt x="1576688" y="591312"/>
                  </a:lnTo>
                  <a:lnTo>
                    <a:pt x="1574122" y="587788"/>
                  </a:lnTo>
                  <a:lnTo>
                    <a:pt x="1570699" y="585597"/>
                  </a:lnTo>
                  <a:lnTo>
                    <a:pt x="1566802" y="587693"/>
                  </a:lnTo>
                  <a:lnTo>
                    <a:pt x="1566231" y="586168"/>
                  </a:lnTo>
                  <a:lnTo>
                    <a:pt x="1566136" y="589502"/>
                  </a:lnTo>
                  <a:lnTo>
                    <a:pt x="1564996" y="590455"/>
                  </a:lnTo>
                  <a:lnTo>
                    <a:pt x="1565091" y="589407"/>
                  </a:lnTo>
                  <a:lnTo>
                    <a:pt x="1562144" y="589883"/>
                  </a:lnTo>
                  <a:lnTo>
                    <a:pt x="1562619" y="592931"/>
                  </a:lnTo>
                  <a:lnTo>
                    <a:pt x="1561193" y="592074"/>
                  </a:lnTo>
                  <a:lnTo>
                    <a:pt x="1561288" y="594836"/>
                  </a:lnTo>
                  <a:lnTo>
                    <a:pt x="1558722" y="595027"/>
                  </a:lnTo>
                  <a:lnTo>
                    <a:pt x="1559007" y="596837"/>
                  </a:lnTo>
                  <a:lnTo>
                    <a:pt x="1557676" y="599789"/>
                  </a:lnTo>
                  <a:lnTo>
                    <a:pt x="1558151" y="601218"/>
                  </a:lnTo>
                  <a:lnTo>
                    <a:pt x="1556535" y="600932"/>
                  </a:lnTo>
                  <a:lnTo>
                    <a:pt x="1555775" y="598837"/>
                  </a:lnTo>
                  <a:lnTo>
                    <a:pt x="1553588" y="599027"/>
                  </a:lnTo>
                  <a:lnTo>
                    <a:pt x="1553398" y="601313"/>
                  </a:lnTo>
                  <a:lnTo>
                    <a:pt x="1554444" y="604361"/>
                  </a:lnTo>
                  <a:lnTo>
                    <a:pt x="1553588" y="604361"/>
                  </a:lnTo>
                  <a:lnTo>
                    <a:pt x="1553113" y="606933"/>
                  </a:lnTo>
                  <a:lnTo>
                    <a:pt x="1550546" y="599980"/>
                  </a:lnTo>
                  <a:lnTo>
                    <a:pt x="1549691" y="601790"/>
                  </a:lnTo>
                  <a:lnTo>
                    <a:pt x="1547504" y="603504"/>
                  </a:lnTo>
                  <a:lnTo>
                    <a:pt x="1546364" y="605981"/>
                  </a:lnTo>
                  <a:lnTo>
                    <a:pt x="1547029" y="609410"/>
                  </a:lnTo>
                  <a:lnTo>
                    <a:pt x="1544557" y="612172"/>
                  </a:lnTo>
                  <a:lnTo>
                    <a:pt x="1542846" y="616268"/>
                  </a:lnTo>
                  <a:lnTo>
                    <a:pt x="1539804" y="618649"/>
                  </a:lnTo>
                  <a:lnTo>
                    <a:pt x="1532675" y="621411"/>
                  </a:lnTo>
                  <a:lnTo>
                    <a:pt x="1530488" y="620935"/>
                  </a:lnTo>
                  <a:lnTo>
                    <a:pt x="1528397" y="622649"/>
                  </a:lnTo>
                  <a:lnTo>
                    <a:pt x="1523169" y="624840"/>
                  </a:lnTo>
                  <a:lnTo>
                    <a:pt x="1518321" y="623792"/>
                  </a:lnTo>
                  <a:lnTo>
                    <a:pt x="1514233" y="626459"/>
                  </a:lnTo>
                  <a:lnTo>
                    <a:pt x="1511856" y="629698"/>
                  </a:lnTo>
                  <a:lnTo>
                    <a:pt x="1507484" y="631412"/>
                  </a:lnTo>
                  <a:lnTo>
                    <a:pt x="1505297" y="635318"/>
                  </a:lnTo>
                  <a:lnTo>
                    <a:pt x="1505202" y="630460"/>
                  </a:lnTo>
                  <a:lnTo>
                    <a:pt x="1504917" y="631127"/>
                  </a:lnTo>
                  <a:lnTo>
                    <a:pt x="1503206" y="633984"/>
                  </a:lnTo>
                  <a:lnTo>
                    <a:pt x="1503206" y="640842"/>
                  </a:lnTo>
                  <a:lnTo>
                    <a:pt x="1501114" y="644366"/>
                  </a:lnTo>
                  <a:lnTo>
                    <a:pt x="1501019" y="647319"/>
                  </a:lnTo>
                  <a:lnTo>
                    <a:pt x="1504537" y="658082"/>
                  </a:lnTo>
                  <a:lnTo>
                    <a:pt x="1503206" y="660273"/>
                  </a:lnTo>
                  <a:lnTo>
                    <a:pt x="1502350" y="657987"/>
                  </a:lnTo>
                  <a:lnTo>
                    <a:pt x="1502921" y="661035"/>
                  </a:lnTo>
                  <a:lnTo>
                    <a:pt x="1501685" y="661797"/>
                  </a:lnTo>
                  <a:lnTo>
                    <a:pt x="1500924" y="659320"/>
                  </a:lnTo>
                  <a:lnTo>
                    <a:pt x="1499879" y="659130"/>
                  </a:lnTo>
                  <a:lnTo>
                    <a:pt x="1503016" y="664845"/>
                  </a:lnTo>
                  <a:lnTo>
                    <a:pt x="1503871" y="670941"/>
                  </a:lnTo>
                  <a:lnTo>
                    <a:pt x="1507484" y="679418"/>
                  </a:lnTo>
                  <a:lnTo>
                    <a:pt x="1507484" y="686848"/>
                  </a:lnTo>
                  <a:lnTo>
                    <a:pt x="1510526" y="696182"/>
                  </a:lnTo>
                  <a:lnTo>
                    <a:pt x="1510145" y="706660"/>
                  </a:lnTo>
                  <a:lnTo>
                    <a:pt x="1508719" y="709613"/>
                  </a:lnTo>
                  <a:lnTo>
                    <a:pt x="1506913" y="709327"/>
                  </a:lnTo>
                  <a:lnTo>
                    <a:pt x="1506533" y="713899"/>
                  </a:lnTo>
                  <a:lnTo>
                    <a:pt x="1508719" y="714947"/>
                  </a:lnTo>
                  <a:lnTo>
                    <a:pt x="1511381" y="718757"/>
                  </a:lnTo>
                  <a:lnTo>
                    <a:pt x="1519937" y="721233"/>
                  </a:lnTo>
                  <a:lnTo>
                    <a:pt x="1520317" y="720185"/>
                  </a:lnTo>
                  <a:lnTo>
                    <a:pt x="1522028" y="720376"/>
                  </a:lnTo>
                  <a:lnTo>
                    <a:pt x="1525355" y="717233"/>
                  </a:lnTo>
                  <a:lnTo>
                    <a:pt x="1527827" y="717042"/>
                  </a:lnTo>
                  <a:lnTo>
                    <a:pt x="1531249" y="713518"/>
                  </a:lnTo>
                  <a:lnTo>
                    <a:pt x="1549025" y="713994"/>
                  </a:lnTo>
                  <a:lnTo>
                    <a:pt x="1551402" y="708851"/>
                  </a:lnTo>
                  <a:lnTo>
                    <a:pt x="1561764" y="704088"/>
                  </a:lnTo>
                  <a:lnTo>
                    <a:pt x="1571555" y="703421"/>
                  </a:lnTo>
                  <a:lnTo>
                    <a:pt x="1571935" y="703231"/>
                  </a:lnTo>
                  <a:cubicBezTo>
                    <a:pt x="1470790" y="775335"/>
                    <a:pt x="1328768" y="828866"/>
                    <a:pt x="1165263" y="852583"/>
                  </a:cubicBezTo>
                  <a:cubicBezTo>
                    <a:pt x="1327818" y="805625"/>
                    <a:pt x="1454820" y="700659"/>
                    <a:pt x="1505487" y="569976"/>
                  </a:cubicBezTo>
                  <a:lnTo>
                    <a:pt x="1506913" y="570357"/>
                  </a:lnTo>
                  <a:lnTo>
                    <a:pt x="1509195" y="569595"/>
                  </a:lnTo>
                  <a:lnTo>
                    <a:pt x="1516229" y="572167"/>
                  </a:lnTo>
                  <a:lnTo>
                    <a:pt x="1515374" y="570357"/>
                  </a:lnTo>
                  <a:lnTo>
                    <a:pt x="1515564" y="567118"/>
                  </a:lnTo>
                  <a:lnTo>
                    <a:pt x="1508529" y="566547"/>
                  </a:lnTo>
                  <a:lnTo>
                    <a:pt x="1507388" y="564928"/>
                  </a:lnTo>
                  <a:cubicBezTo>
                    <a:pt x="1509765" y="558546"/>
                    <a:pt x="1511952" y="552164"/>
                    <a:pt x="1513948" y="545687"/>
                  </a:cubicBezTo>
                  <a:lnTo>
                    <a:pt x="1514993" y="545592"/>
                  </a:lnTo>
                  <a:lnTo>
                    <a:pt x="1516324" y="546640"/>
                  </a:lnTo>
                  <a:lnTo>
                    <a:pt x="1517370" y="549402"/>
                  </a:lnTo>
                  <a:lnTo>
                    <a:pt x="1517940" y="549402"/>
                  </a:lnTo>
                  <a:lnTo>
                    <a:pt x="1523739" y="546259"/>
                  </a:lnTo>
                  <a:lnTo>
                    <a:pt x="1527066" y="540068"/>
                  </a:lnTo>
                  <a:lnTo>
                    <a:pt x="1525070" y="537877"/>
                  </a:lnTo>
                  <a:lnTo>
                    <a:pt x="1529348" y="534734"/>
                  </a:lnTo>
                  <a:lnTo>
                    <a:pt x="1531154" y="531590"/>
                  </a:lnTo>
                  <a:lnTo>
                    <a:pt x="1531914" y="527209"/>
                  </a:lnTo>
                  <a:lnTo>
                    <a:pt x="1534101" y="525018"/>
                  </a:lnTo>
                  <a:lnTo>
                    <a:pt x="1534101" y="523399"/>
                  </a:lnTo>
                  <a:lnTo>
                    <a:pt x="1536097" y="524637"/>
                  </a:lnTo>
                  <a:lnTo>
                    <a:pt x="1538664" y="524447"/>
                  </a:lnTo>
                  <a:lnTo>
                    <a:pt x="1533530" y="519494"/>
                  </a:lnTo>
                  <a:lnTo>
                    <a:pt x="1534101" y="517589"/>
                  </a:lnTo>
                  <a:lnTo>
                    <a:pt x="1530013" y="511207"/>
                  </a:lnTo>
                  <a:lnTo>
                    <a:pt x="1532865" y="510540"/>
                  </a:lnTo>
                  <a:lnTo>
                    <a:pt x="1530964" y="508635"/>
                  </a:lnTo>
                  <a:lnTo>
                    <a:pt x="1532009" y="508254"/>
                  </a:lnTo>
                  <a:lnTo>
                    <a:pt x="1532580" y="507397"/>
                  </a:lnTo>
                  <a:lnTo>
                    <a:pt x="1534196" y="508254"/>
                  </a:lnTo>
                  <a:lnTo>
                    <a:pt x="1536762" y="507111"/>
                  </a:lnTo>
                  <a:lnTo>
                    <a:pt x="1535051" y="504635"/>
                  </a:lnTo>
                  <a:lnTo>
                    <a:pt x="1537713" y="504635"/>
                  </a:lnTo>
                  <a:lnTo>
                    <a:pt x="1540090" y="503015"/>
                  </a:lnTo>
                  <a:lnTo>
                    <a:pt x="1535432" y="500539"/>
                  </a:lnTo>
                  <a:lnTo>
                    <a:pt x="1534101" y="500825"/>
                  </a:lnTo>
                  <a:lnTo>
                    <a:pt x="1534101" y="499205"/>
                  </a:lnTo>
                  <a:lnTo>
                    <a:pt x="1532390" y="499586"/>
                  </a:lnTo>
                  <a:lnTo>
                    <a:pt x="1532390" y="497015"/>
                  </a:lnTo>
                  <a:lnTo>
                    <a:pt x="1530298" y="496062"/>
                  </a:lnTo>
                  <a:lnTo>
                    <a:pt x="1529728" y="494443"/>
                  </a:lnTo>
                  <a:lnTo>
                    <a:pt x="1527542" y="496253"/>
                  </a:lnTo>
                  <a:lnTo>
                    <a:pt x="1527542" y="494443"/>
                  </a:lnTo>
                  <a:lnTo>
                    <a:pt x="1525165" y="497681"/>
                  </a:lnTo>
                  <a:cubicBezTo>
                    <a:pt x="1528017" y="479774"/>
                    <a:pt x="1529633" y="461677"/>
                    <a:pt x="1529633" y="443198"/>
                  </a:cubicBezTo>
                  <a:cubicBezTo>
                    <a:pt x="1529633" y="429482"/>
                    <a:pt x="1528682" y="415957"/>
                    <a:pt x="1527161" y="402622"/>
                  </a:cubicBezTo>
                  <a:lnTo>
                    <a:pt x="1527161" y="400907"/>
                  </a:lnTo>
                  <a:lnTo>
                    <a:pt x="1530013" y="400336"/>
                  </a:lnTo>
                  <a:lnTo>
                    <a:pt x="1533245" y="395573"/>
                  </a:lnTo>
                  <a:lnTo>
                    <a:pt x="1534101" y="395954"/>
                  </a:lnTo>
                  <a:lnTo>
                    <a:pt x="1535812" y="391287"/>
                  </a:lnTo>
                  <a:lnTo>
                    <a:pt x="1534766" y="389477"/>
                  </a:lnTo>
                  <a:lnTo>
                    <a:pt x="1536287" y="388525"/>
                  </a:lnTo>
                  <a:lnTo>
                    <a:pt x="1536667" y="390049"/>
                  </a:lnTo>
                  <a:lnTo>
                    <a:pt x="1542466" y="380714"/>
                  </a:lnTo>
                  <a:lnTo>
                    <a:pt x="1543892" y="381000"/>
                  </a:lnTo>
                  <a:lnTo>
                    <a:pt x="1544938" y="376619"/>
                  </a:lnTo>
                  <a:lnTo>
                    <a:pt x="1544938" y="375380"/>
                  </a:lnTo>
                  <a:lnTo>
                    <a:pt x="1546364" y="375190"/>
                  </a:lnTo>
                  <a:lnTo>
                    <a:pt x="1546364" y="374237"/>
                  </a:lnTo>
                  <a:lnTo>
                    <a:pt x="1546364" y="372999"/>
                  </a:lnTo>
                  <a:lnTo>
                    <a:pt x="1544938" y="373571"/>
                  </a:lnTo>
                  <a:lnTo>
                    <a:pt x="1547409" y="371380"/>
                  </a:lnTo>
                  <a:lnTo>
                    <a:pt x="1543227" y="369189"/>
                  </a:lnTo>
                  <a:lnTo>
                    <a:pt x="1538474" y="370142"/>
                  </a:lnTo>
                  <a:lnTo>
                    <a:pt x="1547124" y="365379"/>
                  </a:lnTo>
                  <a:lnTo>
                    <a:pt x="1544462" y="362807"/>
                  </a:lnTo>
                  <a:lnTo>
                    <a:pt x="1541706" y="359093"/>
                  </a:lnTo>
                  <a:lnTo>
                    <a:pt x="1542466" y="358426"/>
                  </a:lnTo>
                  <a:lnTo>
                    <a:pt x="1538569" y="351377"/>
                  </a:lnTo>
                  <a:lnTo>
                    <a:pt x="1535242" y="346043"/>
                  </a:lnTo>
                  <a:lnTo>
                    <a:pt x="1530583" y="343472"/>
                  </a:lnTo>
                  <a:lnTo>
                    <a:pt x="1529348" y="333661"/>
                  </a:lnTo>
                  <a:lnTo>
                    <a:pt x="1527732" y="325755"/>
                  </a:lnTo>
                  <a:lnTo>
                    <a:pt x="1527732" y="321183"/>
                  </a:lnTo>
                  <a:lnTo>
                    <a:pt x="1533530" y="324136"/>
                  </a:lnTo>
                  <a:lnTo>
                    <a:pt x="1539804" y="324517"/>
                  </a:lnTo>
                  <a:lnTo>
                    <a:pt x="1541801" y="331089"/>
                  </a:lnTo>
                  <a:lnTo>
                    <a:pt x="1544177" y="341757"/>
                  </a:lnTo>
                  <a:lnTo>
                    <a:pt x="1551877" y="343757"/>
                  </a:lnTo>
                  <a:lnTo>
                    <a:pt x="1557011" y="345472"/>
                  </a:lnTo>
                  <a:lnTo>
                    <a:pt x="1562429" y="339757"/>
                  </a:lnTo>
                  <a:lnTo>
                    <a:pt x="1562714" y="332042"/>
                  </a:lnTo>
                  <a:lnTo>
                    <a:pt x="1560813" y="326231"/>
                  </a:lnTo>
                  <a:lnTo>
                    <a:pt x="1560243" y="318230"/>
                  </a:lnTo>
                  <a:lnTo>
                    <a:pt x="1553588" y="315373"/>
                  </a:lnTo>
                  <a:lnTo>
                    <a:pt x="1554064" y="304419"/>
                  </a:lnTo>
                  <a:lnTo>
                    <a:pt x="1562239" y="301276"/>
                  </a:lnTo>
                  <a:lnTo>
                    <a:pt x="1568893" y="298704"/>
                  </a:lnTo>
                  <a:lnTo>
                    <a:pt x="1571460" y="295085"/>
                  </a:lnTo>
                  <a:lnTo>
                    <a:pt x="1574977" y="287369"/>
                  </a:lnTo>
                  <a:lnTo>
                    <a:pt x="1573741" y="282607"/>
                  </a:lnTo>
                  <a:lnTo>
                    <a:pt x="1577734" y="276511"/>
                  </a:lnTo>
                  <a:lnTo>
                    <a:pt x="1578875" y="274511"/>
                  </a:lnTo>
                  <a:lnTo>
                    <a:pt x="1585244" y="275368"/>
                  </a:lnTo>
                  <a:lnTo>
                    <a:pt x="1589331" y="273177"/>
                  </a:lnTo>
                  <a:lnTo>
                    <a:pt x="1594655" y="279082"/>
                  </a:lnTo>
                  <a:lnTo>
                    <a:pt x="1597887" y="281940"/>
                  </a:lnTo>
                  <a:lnTo>
                    <a:pt x="1604826" y="276320"/>
                  </a:lnTo>
                  <a:lnTo>
                    <a:pt x="1601404" y="267462"/>
                  </a:lnTo>
                  <a:lnTo>
                    <a:pt x="1596651" y="263652"/>
                  </a:lnTo>
                  <a:lnTo>
                    <a:pt x="1591993" y="257461"/>
                  </a:lnTo>
                  <a:lnTo>
                    <a:pt x="1588951" y="251841"/>
                  </a:lnTo>
                  <a:lnTo>
                    <a:pt x="1583723" y="242506"/>
                  </a:lnTo>
                  <a:lnTo>
                    <a:pt x="1579540" y="239173"/>
                  </a:lnTo>
                  <a:lnTo>
                    <a:pt x="1572315" y="235934"/>
                  </a:lnTo>
                  <a:lnTo>
                    <a:pt x="1569939" y="228886"/>
                  </a:lnTo>
                  <a:lnTo>
                    <a:pt x="1563380" y="228695"/>
                  </a:lnTo>
                  <a:lnTo>
                    <a:pt x="1559577" y="224981"/>
                  </a:lnTo>
                  <a:lnTo>
                    <a:pt x="1555965" y="225743"/>
                  </a:lnTo>
                  <a:lnTo>
                    <a:pt x="1549881" y="224885"/>
                  </a:lnTo>
                  <a:lnTo>
                    <a:pt x="1544748" y="221552"/>
                  </a:lnTo>
                  <a:lnTo>
                    <a:pt x="1541991" y="220980"/>
                  </a:lnTo>
                  <a:lnTo>
                    <a:pt x="1539995" y="212312"/>
                  </a:lnTo>
                  <a:lnTo>
                    <a:pt x="1545793" y="210217"/>
                  </a:lnTo>
                  <a:lnTo>
                    <a:pt x="1551877" y="209931"/>
                  </a:lnTo>
                  <a:lnTo>
                    <a:pt x="1557296" y="211360"/>
                  </a:lnTo>
                  <a:lnTo>
                    <a:pt x="1562049" y="210598"/>
                  </a:lnTo>
                  <a:lnTo>
                    <a:pt x="1567848" y="208693"/>
                  </a:lnTo>
                  <a:lnTo>
                    <a:pt x="1570414" y="211169"/>
                  </a:lnTo>
                  <a:lnTo>
                    <a:pt x="1577259" y="206883"/>
                  </a:lnTo>
                  <a:lnTo>
                    <a:pt x="1581441" y="206883"/>
                  </a:lnTo>
                  <a:lnTo>
                    <a:pt x="1587145" y="202502"/>
                  </a:lnTo>
                  <a:lnTo>
                    <a:pt x="1591328" y="206693"/>
                  </a:lnTo>
                  <a:lnTo>
                    <a:pt x="1598457" y="208502"/>
                  </a:lnTo>
                  <a:lnTo>
                    <a:pt x="1601214" y="209360"/>
                  </a:lnTo>
                  <a:lnTo>
                    <a:pt x="1604731" y="215265"/>
                  </a:lnTo>
                  <a:lnTo>
                    <a:pt x="1605112" y="219742"/>
                  </a:lnTo>
                  <a:lnTo>
                    <a:pt x="1608058" y="230124"/>
                  </a:lnTo>
                  <a:lnTo>
                    <a:pt x="1614713" y="226505"/>
                  </a:lnTo>
                  <a:lnTo>
                    <a:pt x="1618515" y="223933"/>
                  </a:lnTo>
                  <a:lnTo>
                    <a:pt x="1622603" y="223933"/>
                  </a:lnTo>
                  <a:lnTo>
                    <a:pt x="1622698" y="223837"/>
                  </a:lnTo>
                  <a:cubicBezTo>
                    <a:pt x="1622128" y="224314"/>
                    <a:pt x="1622318" y="224409"/>
                    <a:pt x="1622508" y="224599"/>
                  </a:cubicBezTo>
                  <a:close/>
                  <a:moveTo>
                    <a:pt x="1589426" y="701612"/>
                  </a:moveTo>
                  <a:lnTo>
                    <a:pt x="1592373" y="704755"/>
                  </a:lnTo>
                  <a:lnTo>
                    <a:pt x="1593989" y="704088"/>
                  </a:lnTo>
                  <a:lnTo>
                    <a:pt x="1597697" y="706184"/>
                  </a:lnTo>
                  <a:lnTo>
                    <a:pt x="1597317" y="705517"/>
                  </a:lnTo>
                  <a:lnTo>
                    <a:pt x="1601404" y="708755"/>
                  </a:lnTo>
                  <a:lnTo>
                    <a:pt x="1600644" y="711327"/>
                  </a:lnTo>
                  <a:lnTo>
                    <a:pt x="1603686" y="713327"/>
                  </a:lnTo>
                  <a:lnTo>
                    <a:pt x="1606538" y="721424"/>
                  </a:lnTo>
                  <a:lnTo>
                    <a:pt x="1606728" y="723710"/>
                  </a:lnTo>
                  <a:lnTo>
                    <a:pt x="1605207" y="722471"/>
                  </a:lnTo>
                  <a:lnTo>
                    <a:pt x="1605207" y="723710"/>
                  </a:lnTo>
                  <a:lnTo>
                    <a:pt x="1609009" y="726758"/>
                  </a:lnTo>
                  <a:lnTo>
                    <a:pt x="1609199" y="723805"/>
                  </a:lnTo>
                  <a:lnTo>
                    <a:pt x="1611671" y="720281"/>
                  </a:lnTo>
                  <a:lnTo>
                    <a:pt x="1615759" y="717899"/>
                  </a:lnTo>
                  <a:lnTo>
                    <a:pt x="1618610" y="712470"/>
                  </a:lnTo>
                  <a:lnTo>
                    <a:pt x="1619086" y="709517"/>
                  </a:lnTo>
                  <a:lnTo>
                    <a:pt x="1619941" y="714089"/>
                  </a:lnTo>
                  <a:lnTo>
                    <a:pt x="1619276" y="716661"/>
                  </a:lnTo>
                  <a:lnTo>
                    <a:pt x="1616899" y="721043"/>
                  </a:lnTo>
                  <a:lnTo>
                    <a:pt x="1616329" y="726186"/>
                  </a:lnTo>
                  <a:lnTo>
                    <a:pt x="1613952" y="726377"/>
                  </a:lnTo>
                  <a:lnTo>
                    <a:pt x="1613857" y="728186"/>
                  </a:lnTo>
                  <a:lnTo>
                    <a:pt x="1617755" y="728186"/>
                  </a:lnTo>
                  <a:lnTo>
                    <a:pt x="1619941" y="721614"/>
                  </a:lnTo>
                  <a:lnTo>
                    <a:pt x="1621652" y="725900"/>
                  </a:lnTo>
                  <a:lnTo>
                    <a:pt x="1621557" y="729234"/>
                  </a:lnTo>
                  <a:lnTo>
                    <a:pt x="1619846" y="731711"/>
                  </a:lnTo>
                  <a:lnTo>
                    <a:pt x="1625835" y="730663"/>
                  </a:lnTo>
                  <a:lnTo>
                    <a:pt x="1624979" y="732949"/>
                  </a:lnTo>
                  <a:lnTo>
                    <a:pt x="1627071" y="736378"/>
                  </a:lnTo>
                  <a:lnTo>
                    <a:pt x="1627546" y="739235"/>
                  </a:lnTo>
                  <a:lnTo>
                    <a:pt x="1627071" y="742188"/>
                  </a:lnTo>
                  <a:lnTo>
                    <a:pt x="1628212" y="745712"/>
                  </a:lnTo>
                  <a:lnTo>
                    <a:pt x="1630113" y="749237"/>
                  </a:lnTo>
                  <a:lnTo>
                    <a:pt x="1633535" y="751618"/>
                  </a:lnTo>
                  <a:cubicBezTo>
                    <a:pt x="1501875" y="807815"/>
                    <a:pt x="1334472" y="847344"/>
                    <a:pt x="1147866" y="862775"/>
                  </a:cubicBezTo>
                  <a:cubicBezTo>
                    <a:pt x="1326392" y="839343"/>
                    <a:pt x="1481247" y="780860"/>
                    <a:pt x="1587810" y="700945"/>
                  </a:cubicBezTo>
                  <a:lnTo>
                    <a:pt x="1589426" y="701612"/>
                  </a:lnTo>
                  <a:close/>
                  <a:moveTo>
                    <a:pt x="312467" y="235553"/>
                  </a:moveTo>
                  <a:lnTo>
                    <a:pt x="315984" y="235363"/>
                  </a:lnTo>
                  <a:lnTo>
                    <a:pt x="320262" y="232410"/>
                  </a:lnTo>
                  <a:lnTo>
                    <a:pt x="326631" y="230219"/>
                  </a:lnTo>
                  <a:lnTo>
                    <a:pt x="333666" y="231839"/>
                  </a:lnTo>
                  <a:lnTo>
                    <a:pt x="336612" y="236125"/>
                  </a:lnTo>
                  <a:lnTo>
                    <a:pt x="347830" y="237458"/>
                  </a:lnTo>
                  <a:lnTo>
                    <a:pt x="354484" y="237839"/>
                  </a:lnTo>
                  <a:lnTo>
                    <a:pt x="356195" y="242126"/>
                  </a:lnTo>
                  <a:lnTo>
                    <a:pt x="361138" y="242887"/>
                  </a:lnTo>
                  <a:lnTo>
                    <a:pt x="360283" y="250507"/>
                  </a:lnTo>
                  <a:lnTo>
                    <a:pt x="354674" y="251746"/>
                  </a:lnTo>
                  <a:lnTo>
                    <a:pt x="354389" y="259080"/>
                  </a:lnTo>
                  <a:lnTo>
                    <a:pt x="355530" y="262319"/>
                  </a:lnTo>
                  <a:lnTo>
                    <a:pt x="353914" y="262700"/>
                  </a:lnTo>
                  <a:lnTo>
                    <a:pt x="354199" y="264128"/>
                  </a:lnTo>
                  <a:lnTo>
                    <a:pt x="353438" y="266986"/>
                  </a:lnTo>
                  <a:lnTo>
                    <a:pt x="349541" y="268034"/>
                  </a:lnTo>
                  <a:lnTo>
                    <a:pt x="349446" y="266986"/>
                  </a:lnTo>
                  <a:lnTo>
                    <a:pt x="351727" y="265652"/>
                  </a:lnTo>
                  <a:lnTo>
                    <a:pt x="352393" y="264414"/>
                  </a:lnTo>
                  <a:lnTo>
                    <a:pt x="346119" y="257270"/>
                  </a:lnTo>
                  <a:lnTo>
                    <a:pt x="345263" y="258032"/>
                  </a:lnTo>
                  <a:lnTo>
                    <a:pt x="343837" y="266700"/>
                  </a:lnTo>
                  <a:lnTo>
                    <a:pt x="344407" y="267081"/>
                  </a:lnTo>
                  <a:lnTo>
                    <a:pt x="343552" y="268129"/>
                  </a:lnTo>
                  <a:lnTo>
                    <a:pt x="343932" y="269177"/>
                  </a:lnTo>
                  <a:lnTo>
                    <a:pt x="343362" y="270415"/>
                  </a:lnTo>
                  <a:lnTo>
                    <a:pt x="342982" y="269177"/>
                  </a:lnTo>
                  <a:lnTo>
                    <a:pt x="342411" y="270796"/>
                  </a:lnTo>
                  <a:lnTo>
                    <a:pt x="345168" y="274034"/>
                  </a:lnTo>
                  <a:lnTo>
                    <a:pt x="341936" y="272701"/>
                  </a:lnTo>
                  <a:lnTo>
                    <a:pt x="333570" y="286798"/>
                  </a:lnTo>
                  <a:lnTo>
                    <a:pt x="331099" y="288703"/>
                  </a:lnTo>
                  <a:lnTo>
                    <a:pt x="329483" y="295085"/>
                  </a:lnTo>
                  <a:lnTo>
                    <a:pt x="329007" y="298132"/>
                  </a:lnTo>
                  <a:lnTo>
                    <a:pt x="325015" y="302800"/>
                  </a:lnTo>
                  <a:lnTo>
                    <a:pt x="325680" y="307753"/>
                  </a:lnTo>
                  <a:lnTo>
                    <a:pt x="323969" y="312420"/>
                  </a:lnTo>
                  <a:lnTo>
                    <a:pt x="324635" y="318516"/>
                  </a:lnTo>
                  <a:lnTo>
                    <a:pt x="325490" y="320135"/>
                  </a:lnTo>
                  <a:lnTo>
                    <a:pt x="326631" y="319183"/>
                  </a:lnTo>
                  <a:lnTo>
                    <a:pt x="328342" y="320993"/>
                  </a:lnTo>
                  <a:lnTo>
                    <a:pt x="326346" y="320897"/>
                  </a:lnTo>
                  <a:lnTo>
                    <a:pt x="326346" y="323564"/>
                  </a:lnTo>
                  <a:lnTo>
                    <a:pt x="325775" y="321374"/>
                  </a:lnTo>
                  <a:lnTo>
                    <a:pt x="325300" y="321755"/>
                  </a:lnTo>
                  <a:lnTo>
                    <a:pt x="324730" y="324803"/>
                  </a:lnTo>
                  <a:lnTo>
                    <a:pt x="325871" y="327851"/>
                  </a:lnTo>
                  <a:lnTo>
                    <a:pt x="324540" y="330137"/>
                  </a:lnTo>
                  <a:lnTo>
                    <a:pt x="326251" y="339852"/>
                  </a:lnTo>
                  <a:lnTo>
                    <a:pt x="325395" y="342805"/>
                  </a:lnTo>
                  <a:lnTo>
                    <a:pt x="331479" y="351187"/>
                  </a:lnTo>
                  <a:lnTo>
                    <a:pt x="331479" y="353282"/>
                  </a:lnTo>
                  <a:lnTo>
                    <a:pt x="333475" y="353854"/>
                  </a:lnTo>
                  <a:lnTo>
                    <a:pt x="336137" y="356426"/>
                  </a:lnTo>
                  <a:lnTo>
                    <a:pt x="337088" y="360236"/>
                  </a:lnTo>
                  <a:lnTo>
                    <a:pt x="339464" y="363855"/>
                  </a:lnTo>
                  <a:lnTo>
                    <a:pt x="342316" y="371951"/>
                  </a:lnTo>
                  <a:lnTo>
                    <a:pt x="342886" y="371570"/>
                  </a:lnTo>
                  <a:lnTo>
                    <a:pt x="343647" y="375095"/>
                  </a:lnTo>
                  <a:lnTo>
                    <a:pt x="346784" y="376809"/>
                  </a:lnTo>
                  <a:lnTo>
                    <a:pt x="350777" y="381857"/>
                  </a:lnTo>
                  <a:lnTo>
                    <a:pt x="350586" y="385763"/>
                  </a:lnTo>
                  <a:lnTo>
                    <a:pt x="346879" y="385381"/>
                  </a:lnTo>
                  <a:lnTo>
                    <a:pt x="346879" y="386048"/>
                  </a:lnTo>
                  <a:lnTo>
                    <a:pt x="353343" y="390716"/>
                  </a:lnTo>
                  <a:lnTo>
                    <a:pt x="354389" y="391192"/>
                  </a:lnTo>
                  <a:lnTo>
                    <a:pt x="355149" y="389954"/>
                  </a:lnTo>
                  <a:lnTo>
                    <a:pt x="355815" y="391668"/>
                  </a:lnTo>
                  <a:lnTo>
                    <a:pt x="358667" y="393764"/>
                  </a:lnTo>
                  <a:lnTo>
                    <a:pt x="359807" y="396430"/>
                  </a:lnTo>
                  <a:lnTo>
                    <a:pt x="359237" y="401479"/>
                  </a:lnTo>
                  <a:lnTo>
                    <a:pt x="361043" y="401479"/>
                  </a:lnTo>
                  <a:lnTo>
                    <a:pt x="367127" y="407003"/>
                  </a:lnTo>
                  <a:lnTo>
                    <a:pt x="369504" y="411004"/>
                  </a:lnTo>
                  <a:lnTo>
                    <a:pt x="371500" y="409480"/>
                  </a:lnTo>
                  <a:lnTo>
                    <a:pt x="371785" y="407765"/>
                  </a:lnTo>
                  <a:lnTo>
                    <a:pt x="368268" y="403955"/>
                  </a:lnTo>
                  <a:lnTo>
                    <a:pt x="367602" y="404622"/>
                  </a:lnTo>
                  <a:lnTo>
                    <a:pt x="366842" y="403955"/>
                  </a:lnTo>
                  <a:lnTo>
                    <a:pt x="362469" y="391573"/>
                  </a:lnTo>
                  <a:lnTo>
                    <a:pt x="361328" y="390906"/>
                  </a:lnTo>
                  <a:lnTo>
                    <a:pt x="361614" y="392430"/>
                  </a:lnTo>
                  <a:lnTo>
                    <a:pt x="361233" y="391859"/>
                  </a:lnTo>
                  <a:lnTo>
                    <a:pt x="355244" y="380333"/>
                  </a:lnTo>
                  <a:lnTo>
                    <a:pt x="354199" y="380143"/>
                  </a:lnTo>
                  <a:lnTo>
                    <a:pt x="353153" y="378047"/>
                  </a:lnTo>
                  <a:lnTo>
                    <a:pt x="350111" y="375285"/>
                  </a:lnTo>
                  <a:lnTo>
                    <a:pt x="349256" y="373285"/>
                  </a:lnTo>
                  <a:lnTo>
                    <a:pt x="347164" y="363188"/>
                  </a:lnTo>
                  <a:lnTo>
                    <a:pt x="350682" y="365855"/>
                  </a:lnTo>
                  <a:lnTo>
                    <a:pt x="352488" y="365855"/>
                  </a:lnTo>
                  <a:lnTo>
                    <a:pt x="355244" y="367855"/>
                  </a:lnTo>
                  <a:lnTo>
                    <a:pt x="357146" y="374523"/>
                  </a:lnTo>
                  <a:lnTo>
                    <a:pt x="361233" y="381286"/>
                  </a:lnTo>
                  <a:lnTo>
                    <a:pt x="364560" y="384905"/>
                  </a:lnTo>
                  <a:lnTo>
                    <a:pt x="366937" y="385572"/>
                  </a:lnTo>
                  <a:lnTo>
                    <a:pt x="367317" y="388430"/>
                  </a:lnTo>
                  <a:lnTo>
                    <a:pt x="373401" y="393097"/>
                  </a:lnTo>
                  <a:lnTo>
                    <a:pt x="372165" y="395859"/>
                  </a:lnTo>
                  <a:lnTo>
                    <a:pt x="372831" y="397193"/>
                  </a:lnTo>
                  <a:lnTo>
                    <a:pt x="374162" y="396621"/>
                  </a:lnTo>
                  <a:lnTo>
                    <a:pt x="374162" y="398240"/>
                  </a:lnTo>
                  <a:lnTo>
                    <a:pt x="377109" y="398907"/>
                  </a:lnTo>
                  <a:lnTo>
                    <a:pt x="378725" y="400431"/>
                  </a:lnTo>
                  <a:lnTo>
                    <a:pt x="378915" y="402527"/>
                  </a:lnTo>
                  <a:lnTo>
                    <a:pt x="383288" y="405955"/>
                  </a:lnTo>
                  <a:lnTo>
                    <a:pt x="385949" y="409766"/>
                  </a:lnTo>
                  <a:lnTo>
                    <a:pt x="388896" y="412337"/>
                  </a:lnTo>
                  <a:lnTo>
                    <a:pt x="391273" y="418910"/>
                  </a:lnTo>
                  <a:lnTo>
                    <a:pt x="390227" y="421196"/>
                  </a:lnTo>
                  <a:lnTo>
                    <a:pt x="390988" y="422243"/>
                  </a:lnTo>
                  <a:lnTo>
                    <a:pt x="389276" y="423101"/>
                  </a:lnTo>
                  <a:lnTo>
                    <a:pt x="390132" y="426149"/>
                  </a:lnTo>
                  <a:lnTo>
                    <a:pt x="392699" y="428244"/>
                  </a:lnTo>
                  <a:lnTo>
                    <a:pt x="396881" y="430911"/>
                  </a:lnTo>
                  <a:lnTo>
                    <a:pt x="399163" y="433292"/>
                  </a:lnTo>
                  <a:lnTo>
                    <a:pt x="405722" y="435007"/>
                  </a:lnTo>
                  <a:lnTo>
                    <a:pt x="410000" y="438626"/>
                  </a:lnTo>
                  <a:lnTo>
                    <a:pt x="417510" y="441007"/>
                  </a:lnTo>
                  <a:cubicBezTo>
                    <a:pt x="417510" y="441770"/>
                    <a:pt x="417415" y="442531"/>
                    <a:pt x="417415" y="443389"/>
                  </a:cubicBezTo>
                  <a:cubicBezTo>
                    <a:pt x="417415" y="556546"/>
                    <a:pt x="472740" y="659606"/>
                    <a:pt x="563239" y="737140"/>
                  </a:cubicBezTo>
                  <a:lnTo>
                    <a:pt x="563239" y="742950"/>
                  </a:lnTo>
                  <a:lnTo>
                    <a:pt x="558676" y="765334"/>
                  </a:lnTo>
                  <a:lnTo>
                    <a:pt x="557345" y="765524"/>
                  </a:lnTo>
                  <a:lnTo>
                    <a:pt x="558201" y="769239"/>
                  </a:lnTo>
                  <a:lnTo>
                    <a:pt x="556014" y="770668"/>
                  </a:lnTo>
                  <a:lnTo>
                    <a:pt x="556775" y="780193"/>
                  </a:lnTo>
                  <a:lnTo>
                    <a:pt x="558961" y="787337"/>
                  </a:lnTo>
                  <a:lnTo>
                    <a:pt x="557535" y="790480"/>
                  </a:lnTo>
                  <a:lnTo>
                    <a:pt x="557630" y="796671"/>
                  </a:lnTo>
                  <a:cubicBezTo>
                    <a:pt x="350967" y="721043"/>
                    <a:pt x="214078" y="590931"/>
                    <a:pt x="214078" y="443294"/>
                  </a:cubicBezTo>
                  <a:cubicBezTo>
                    <a:pt x="213793" y="367951"/>
                    <a:pt x="249726" y="296990"/>
                    <a:pt x="312467" y="235553"/>
                  </a:cubicBezTo>
                  <a:close/>
                  <a:moveTo>
                    <a:pt x="1512997" y="506254"/>
                  </a:moveTo>
                  <a:lnTo>
                    <a:pt x="1512047" y="508349"/>
                  </a:lnTo>
                  <a:lnTo>
                    <a:pt x="1507388" y="513683"/>
                  </a:lnTo>
                  <a:lnTo>
                    <a:pt x="1501210" y="514541"/>
                  </a:lnTo>
                  <a:lnTo>
                    <a:pt x="1500164" y="517589"/>
                  </a:lnTo>
                  <a:lnTo>
                    <a:pt x="1498928" y="517589"/>
                  </a:lnTo>
                  <a:lnTo>
                    <a:pt x="1498263" y="520922"/>
                  </a:lnTo>
                  <a:lnTo>
                    <a:pt x="1493224" y="520065"/>
                  </a:lnTo>
                  <a:lnTo>
                    <a:pt x="1491323" y="518636"/>
                  </a:lnTo>
                  <a:lnTo>
                    <a:pt x="1488852" y="521018"/>
                  </a:lnTo>
                  <a:lnTo>
                    <a:pt x="1487711" y="526447"/>
                  </a:lnTo>
                  <a:lnTo>
                    <a:pt x="1489042" y="531209"/>
                  </a:lnTo>
                  <a:lnTo>
                    <a:pt x="1491323" y="532257"/>
                  </a:lnTo>
                  <a:lnTo>
                    <a:pt x="1492464" y="534829"/>
                  </a:lnTo>
                  <a:lnTo>
                    <a:pt x="1494460" y="543401"/>
                  </a:lnTo>
                  <a:lnTo>
                    <a:pt x="1498643" y="543592"/>
                  </a:lnTo>
                  <a:lnTo>
                    <a:pt x="1501400" y="542354"/>
                  </a:lnTo>
                  <a:lnTo>
                    <a:pt x="1502540" y="545973"/>
                  </a:lnTo>
                  <a:lnTo>
                    <a:pt x="1504917" y="545592"/>
                  </a:lnTo>
                  <a:cubicBezTo>
                    <a:pt x="1503206" y="550926"/>
                    <a:pt x="1501305" y="556260"/>
                    <a:pt x="1499403" y="561594"/>
                  </a:cubicBezTo>
                  <a:lnTo>
                    <a:pt x="1498928" y="561785"/>
                  </a:lnTo>
                  <a:lnTo>
                    <a:pt x="1497597" y="560070"/>
                  </a:lnTo>
                  <a:lnTo>
                    <a:pt x="1496266" y="560832"/>
                  </a:lnTo>
                  <a:lnTo>
                    <a:pt x="1494650" y="562928"/>
                  </a:lnTo>
                  <a:lnTo>
                    <a:pt x="1487426" y="562261"/>
                  </a:lnTo>
                  <a:lnTo>
                    <a:pt x="1484098" y="559499"/>
                  </a:lnTo>
                  <a:lnTo>
                    <a:pt x="1480391" y="559118"/>
                  </a:lnTo>
                  <a:lnTo>
                    <a:pt x="1479726" y="557879"/>
                  </a:lnTo>
                  <a:lnTo>
                    <a:pt x="1477064" y="558451"/>
                  </a:lnTo>
                  <a:lnTo>
                    <a:pt x="1473737" y="557879"/>
                  </a:lnTo>
                  <a:lnTo>
                    <a:pt x="1472881" y="558165"/>
                  </a:lnTo>
                  <a:lnTo>
                    <a:pt x="1470790" y="561308"/>
                  </a:lnTo>
                  <a:lnTo>
                    <a:pt x="1469079" y="561023"/>
                  </a:lnTo>
                  <a:lnTo>
                    <a:pt x="1469744" y="561975"/>
                  </a:lnTo>
                  <a:lnTo>
                    <a:pt x="1475543" y="563118"/>
                  </a:lnTo>
                  <a:lnTo>
                    <a:pt x="1474877" y="564070"/>
                  </a:lnTo>
                  <a:lnTo>
                    <a:pt x="1477729" y="565309"/>
                  </a:lnTo>
                  <a:lnTo>
                    <a:pt x="1485429" y="566928"/>
                  </a:lnTo>
                  <a:lnTo>
                    <a:pt x="1486760" y="566357"/>
                  </a:lnTo>
                  <a:lnTo>
                    <a:pt x="1491513" y="566738"/>
                  </a:lnTo>
                  <a:lnTo>
                    <a:pt x="1496742" y="569119"/>
                  </a:lnTo>
                  <a:cubicBezTo>
                    <a:pt x="1438849" y="715613"/>
                    <a:pt x="1282568" y="828770"/>
                    <a:pt x="1088358" y="861251"/>
                  </a:cubicBezTo>
                  <a:cubicBezTo>
                    <a:pt x="1069441" y="862870"/>
                    <a:pt x="1050238" y="864013"/>
                    <a:pt x="1030941" y="864775"/>
                  </a:cubicBezTo>
                  <a:cubicBezTo>
                    <a:pt x="1184370" y="831723"/>
                    <a:pt x="1302816" y="669893"/>
                    <a:pt x="1312988" y="471106"/>
                  </a:cubicBezTo>
                  <a:lnTo>
                    <a:pt x="1316790" y="480917"/>
                  </a:lnTo>
                  <a:lnTo>
                    <a:pt x="1320403" y="485299"/>
                  </a:lnTo>
                  <a:lnTo>
                    <a:pt x="1321924" y="485299"/>
                  </a:lnTo>
                  <a:lnTo>
                    <a:pt x="1323920" y="483394"/>
                  </a:lnTo>
                  <a:lnTo>
                    <a:pt x="1324490" y="480631"/>
                  </a:lnTo>
                  <a:lnTo>
                    <a:pt x="1328388" y="479298"/>
                  </a:lnTo>
                  <a:lnTo>
                    <a:pt x="1328388" y="477679"/>
                  </a:lnTo>
                  <a:lnTo>
                    <a:pt x="1330194" y="474345"/>
                  </a:lnTo>
                  <a:lnTo>
                    <a:pt x="1332951" y="474345"/>
                  </a:lnTo>
                  <a:lnTo>
                    <a:pt x="1332571" y="467773"/>
                  </a:lnTo>
                  <a:lnTo>
                    <a:pt x="1335042" y="459867"/>
                  </a:lnTo>
                  <a:lnTo>
                    <a:pt x="1334282" y="457676"/>
                  </a:lnTo>
                  <a:lnTo>
                    <a:pt x="1333806" y="449199"/>
                  </a:lnTo>
                  <a:lnTo>
                    <a:pt x="1335042" y="447008"/>
                  </a:lnTo>
                  <a:lnTo>
                    <a:pt x="1337989" y="447008"/>
                  </a:lnTo>
                  <a:lnTo>
                    <a:pt x="1339890" y="444341"/>
                  </a:lnTo>
                  <a:lnTo>
                    <a:pt x="1344453" y="443008"/>
                  </a:lnTo>
                  <a:lnTo>
                    <a:pt x="1345784" y="440627"/>
                  </a:lnTo>
                  <a:lnTo>
                    <a:pt x="1354720" y="433578"/>
                  </a:lnTo>
                  <a:lnTo>
                    <a:pt x="1358712" y="428625"/>
                  </a:lnTo>
                  <a:lnTo>
                    <a:pt x="1365557" y="425101"/>
                  </a:lnTo>
                  <a:lnTo>
                    <a:pt x="1369169" y="421386"/>
                  </a:lnTo>
                  <a:lnTo>
                    <a:pt x="1369169" y="417671"/>
                  </a:lnTo>
                  <a:lnTo>
                    <a:pt x="1373542" y="415766"/>
                  </a:lnTo>
                  <a:lnTo>
                    <a:pt x="1374588" y="413671"/>
                  </a:lnTo>
                  <a:lnTo>
                    <a:pt x="1375538" y="417100"/>
                  </a:lnTo>
                  <a:lnTo>
                    <a:pt x="1377345" y="416433"/>
                  </a:lnTo>
                  <a:lnTo>
                    <a:pt x="1377345" y="415480"/>
                  </a:lnTo>
                  <a:lnTo>
                    <a:pt x="1378010" y="416719"/>
                  </a:lnTo>
                  <a:lnTo>
                    <a:pt x="1378770" y="416433"/>
                  </a:lnTo>
                  <a:lnTo>
                    <a:pt x="1382288" y="415195"/>
                  </a:lnTo>
                  <a:lnTo>
                    <a:pt x="1382573" y="415766"/>
                  </a:lnTo>
                  <a:lnTo>
                    <a:pt x="1384284" y="414338"/>
                  </a:lnTo>
                  <a:lnTo>
                    <a:pt x="1385520" y="415480"/>
                  </a:lnTo>
                  <a:lnTo>
                    <a:pt x="1387041" y="413385"/>
                  </a:lnTo>
                  <a:lnTo>
                    <a:pt x="1387041" y="411004"/>
                  </a:lnTo>
                  <a:lnTo>
                    <a:pt x="1388467" y="409289"/>
                  </a:lnTo>
                  <a:lnTo>
                    <a:pt x="1389703" y="410718"/>
                  </a:lnTo>
                  <a:lnTo>
                    <a:pt x="1392459" y="410718"/>
                  </a:lnTo>
                  <a:lnTo>
                    <a:pt x="1393885" y="413290"/>
                  </a:lnTo>
                  <a:lnTo>
                    <a:pt x="1394456" y="415004"/>
                  </a:lnTo>
                  <a:lnTo>
                    <a:pt x="1394456" y="416052"/>
                  </a:lnTo>
                  <a:lnTo>
                    <a:pt x="1394836" y="416147"/>
                  </a:lnTo>
                  <a:lnTo>
                    <a:pt x="1396167" y="420053"/>
                  </a:lnTo>
                  <a:lnTo>
                    <a:pt x="1399304" y="424529"/>
                  </a:lnTo>
                  <a:lnTo>
                    <a:pt x="1403201" y="426339"/>
                  </a:lnTo>
                  <a:lnTo>
                    <a:pt x="1403772" y="428625"/>
                  </a:lnTo>
                  <a:lnTo>
                    <a:pt x="1402916" y="427958"/>
                  </a:lnTo>
                  <a:lnTo>
                    <a:pt x="1402536" y="429006"/>
                  </a:lnTo>
                  <a:lnTo>
                    <a:pt x="1404342" y="430435"/>
                  </a:lnTo>
                  <a:lnTo>
                    <a:pt x="1404532" y="429482"/>
                  </a:lnTo>
                  <a:lnTo>
                    <a:pt x="1406909" y="433483"/>
                  </a:lnTo>
                  <a:lnTo>
                    <a:pt x="1407764" y="439388"/>
                  </a:lnTo>
                  <a:lnTo>
                    <a:pt x="1406148" y="445389"/>
                  </a:lnTo>
                  <a:lnTo>
                    <a:pt x="1407764" y="444722"/>
                  </a:lnTo>
                  <a:lnTo>
                    <a:pt x="1407764" y="446151"/>
                  </a:lnTo>
                  <a:lnTo>
                    <a:pt x="1411662" y="446627"/>
                  </a:lnTo>
                  <a:lnTo>
                    <a:pt x="1418316" y="441960"/>
                  </a:lnTo>
                  <a:lnTo>
                    <a:pt x="1418696" y="438150"/>
                  </a:lnTo>
                  <a:lnTo>
                    <a:pt x="1419647" y="441103"/>
                  </a:lnTo>
                  <a:lnTo>
                    <a:pt x="1423830" y="442913"/>
                  </a:lnTo>
                  <a:lnTo>
                    <a:pt x="1424305" y="450628"/>
                  </a:lnTo>
                  <a:lnTo>
                    <a:pt x="1426301" y="457581"/>
                  </a:lnTo>
                  <a:lnTo>
                    <a:pt x="1426967" y="456914"/>
                  </a:lnTo>
                  <a:lnTo>
                    <a:pt x="1428297" y="461105"/>
                  </a:lnTo>
                  <a:lnTo>
                    <a:pt x="1428678" y="465392"/>
                  </a:lnTo>
                  <a:lnTo>
                    <a:pt x="1427917" y="466154"/>
                  </a:lnTo>
                  <a:lnTo>
                    <a:pt x="1429533" y="467011"/>
                  </a:lnTo>
                  <a:lnTo>
                    <a:pt x="1427917" y="474250"/>
                  </a:lnTo>
                  <a:lnTo>
                    <a:pt x="1428868" y="474726"/>
                  </a:lnTo>
                  <a:lnTo>
                    <a:pt x="1426967" y="480727"/>
                  </a:lnTo>
                  <a:lnTo>
                    <a:pt x="1426967" y="484632"/>
                  </a:lnTo>
                  <a:lnTo>
                    <a:pt x="1428868" y="484251"/>
                  </a:lnTo>
                  <a:lnTo>
                    <a:pt x="1436663" y="493300"/>
                  </a:lnTo>
                  <a:lnTo>
                    <a:pt x="1438564" y="503587"/>
                  </a:lnTo>
                  <a:lnTo>
                    <a:pt x="1442462" y="510730"/>
                  </a:lnTo>
                  <a:lnTo>
                    <a:pt x="1453108" y="517970"/>
                  </a:lnTo>
                  <a:lnTo>
                    <a:pt x="1454725" y="517017"/>
                  </a:lnTo>
                  <a:lnTo>
                    <a:pt x="1456626" y="517970"/>
                  </a:lnTo>
                  <a:lnTo>
                    <a:pt x="1457291" y="515779"/>
                  </a:lnTo>
                  <a:lnTo>
                    <a:pt x="1453108" y="509206"/>
                  </a:lnTo>
                  <a:lnTo>
                    <a:pt x="1453108" y="500348"/>
                  </a:lnTo>
                  <a:lnTo>
                    <a:pt x="1450827" y="497205"/>
                  </a:lnTo>
                  <a:lnTo>
                    <a:pt x="1447595" y="494443"/>
                  </a:lnTo>
                  <a:lnTo>
                    <a:pt x="1446739" y="494443"/>
                  </a:lnTo>
                  <a:lnTo>
                    <a:pt x="1443412" y="490919"/>
                  </a:lnTo>
                  <a:lnTo>
                    <a:pt x="1440370" y="490728"/>
                  </a:lnTo>
                  <a:lnTo>
                    <a:pt x="1438374" y="488823"/>
                  </a:lnTo>
                  <a:lnTo>
                    <a:pt x="1434667" y="479489"/>
                  </a:lnTo>
                  <a:lnTo>
                    <a:pt x="1431815" y="479489"/>
                  </a:lnTo>
                  <a:lnTo>
                    <a:pt x="1431149" y="474536"/>
                  </a:lnTo>
                  <a:lnTo>
                    <a:pt x="1435047" y="464820"/>
                  </a:lnTo>
                  <a:lnTo>
                    <a:pt x="1435427" y="458534"/>
                  </a:lnTo>
                  <a:lnTo>
                    <a:pt x="1436378" y="457772"/>
                  </a:lnTo>
                  <a:lnTo>
                    <a:pt x="1439800" y="458153"/>
                  </a:lnTo>
                  <a:lnTo>
                    <a:pt x="1440275" y="462629"/>
                  </a:lnTo>
                  <a:lnTo>
                    <a:pt x="1445028" y="462629"/>
                  </a:lnTo>
                  <a:lnTo>
                    <a:pt x="1448831" y="465392"/>
                  </a:lnTo>
                  <a:lnTo>
                    <a:pt x="1450162" y="467678"/>
                  </a:lnTo>
                  <a:lnTo>
                    <a:pt x="1451492" y="471202"/>
                  </a:lnTo>
                  <a:lnTo>
                    <a:pt x="1453584" y="470345"/>
                  </a:lnTo>
                  <a:lnTo>
                    <a:pt x="1453584" y="472916"/>
                  </a:lnTo>
                  <a:lnTo>
                    <a:pt x="1458147" y="473297"/>
                  </a:lnTo>
                  <a:lnTo>
                    <a:pt x="1460903" y="475298"/>
                  </a:lnTo>
                  <a:lnTo>
                    <a:pt x="1459668" y="478346"/>
                  </a:lnTo>
                  <a:lnTo>
                    <a:pt x="1460048" y="482251"/>
                  </a:lnTo>
                  <a:lnTo>
                    <a:pt x="1460808" y="482537"/>
                  </a:lnTo>
                  <a:lnTo>
                    <a:pt x="1466322" y="478346"/>
                  </a:lnTo>
                  <a:lnTo>
                    <a:pt x="1465752" y="475964"/>
                  </a:lnTo>
                  <a:lnTo>
                    <a:pt x="1468033" y="477774"/>
                  </a:lnTo>
                  <a:lnTo>
                    <a:pt x="1467748" y="475964"/>
                  </a:lnTo>
                  <a:lnTo>
                    <a:pt x="1469554" y="473393"/>
                  </a:lnTo>
                  <a:lnTo>
                    <a:pt x="1472121" y="473393"/>
                  </a:lnTo>
                  <a:lnTo>
                    <a:pt x="1475543" y="471869"/>
                  </a:lnTo>
                  <a:lnTo>
                    <a:pt x="1480676" y="469011"/>
                  </a:lnTo>
                  <a:lnTo>
                    <a:pt x="1481437" y="467106"/>
                  </a:lnTo>
                  <a:lnTo>
                    <a:pt x="1481437" y="463391"/>
                  </a:lnTo>
                  <a:lnTo>
                    <a:pt x="1482482" y="461581"/>
                  </a:lnTo>
                  <a:lnTo>
                    <a:pt x="1479821" y="448628"/>
                  </a:lnTo>
                  <a:lnTo>
                    <a:pt x="1477539" y="446818"/>
                  </a:lnTo>
                  <a:lnTo>
                    <a:pt x="1476874" y="444532"/>
                  </a:lnTo>
                  <a:lnTo>
                    <a:pt x="1474022" y="443675"/>
                  </a:lnTo>
                  <a:lnTo>
                    <a:pt x="1470695" y="440055"/>
                  </a:lnTo>
                  <a:lnTo>
                    <a:pt x="1467748" y="436817"/>
                  </a:lnTo>
                  <a:lnTo>
                    <a:pt x="1467178" y="434721"/>
                  </a:lnTo>
                  <a:lnTo>
                    <a:pt x="1464231" y="432054"/>
                  </a:lnTo>
                  <a:lnTo>
                    <a:pt x="1463850" y="429578"/>
                  </a:lnTo>
                  <a:lnTo>
                    <a:pt x="1465466" y="425196"/>
                  </a:lnTo>
                  <a:lnTo>
                    <a:pt x="1468699" y="421386"/>
                  </a:lnTo>
                  <a:lnTo>
                    <a:pt x="1472596" y="417957"/>
                  </a:lnTo>
                  <a:lnTo>
                    <a:pt x="1475448" y="417100"/>
                  </a:lnTo>
                  <a:lnTo>
                    <a:pt x="1476779" y="416147"/>
                  </a:lnTo>
                  <a:lnTo>
                    <a:pt x="1477064" y="417100"/>
                  </a:lnTo>
                  <a:lnTo>
                    <a:pt x="1478680" y="415480"/>
                  </a:lnTo>
                  <a:lnTo>
                    <a:pt x="1481627" y="417386"/>
                  </a:lnTo>
                  <a:lnTo>
                    <a:pt x="1484098" y="416433"/>
                  </a:lnTo>
                  <a:lnTo>
                    <a:pt x="1484098" y="419862"/>
                  </a:lnTo>
                  <a:lnTo>
                    <a:pt x="1486475" y="423386"/>
                  </a:lnTo>
                  <a:lnTo>
                    <a:pt x="1488091" y="422624"/>
                  </a:lnTo>
                  <a:lnTo>
                    <a:pt x="1486760" y="419862"/>
                  </a:lnTo>
                  <a:lnTo>
                    <a:pt x="1488091" y="417386"/>
                  </a:lnTo>
                  <a:lnTo>
                    <a:pt x="1500544" y="414623"/>
                  </a:lnTo>
                  <a:lnTo>
                    <a:pt x="1501400" y="410813"/>
                  </a:lnTo>
                  <a:lnTo>
                    <a:pt x="1503681" y="412718"/>
                  </a:lnTo>
                  <a:lnTo>
                    <a:pt x="1503681" y="409575"/>
                  </a:lnTo>
                  <a:lnTo>
                    <a:pt x="1506153" y="412432"/>
                  </a:lnTo>
                  <a:lnTo>
                    <a:pt x="1507579" y="412242"/>
                  </a:lnTo>
                  <a:lnTo>
                    <a:pt x="1507579" y="411194"/>
                  </a:lnTo>
                  <a:lnTo>
                    <a:pt x="1507579" y="411194"/>
                  </a:lnTo>
                  <a:lnTo>
                    <a:pt x="1508719" y="411861"/>
                  </a:lnTo>
                  <a:lnTo>
                    <a:pt x="1509290" y="411194"/>
                  </a:lnTo>
                  <a:lnTo>
                    <a:pt x="1509860" y="410337"/>
                  </a:lnTo>
                  <a:lnTo>
                    <a:pt x="1510335" y="410909"/>
                  </a:lnTo>
                  <a:lnTo>
                    <a:pt x="1512142" y="409670"/>
                  </a:lnTo>
                  <a:lnTo>
                    <a:pt x="1513377" y="410718"/>
                  </a:lnTo>
                  <a:lnTo>
                    <a:pt x="1518130" y="409194"/>
                  </a:lnTo>
                  <a:lnTo>
                    <a:pt x="1518796" y="408432"/>
                  </a:lnTo>
                  <a:cubicBezTo>
                    <a:pt x="1520032" y="419957"/>
                    <a:pt x="1520792" y="431578"/>
                    <a:pt x="1520792" y="443294"/>
                  </a:cubicBezTo>
                  <a:cubicBezTo>
                    <a:pt x="1520792" y="464249"/>
                    <a:pt x="1518796" y="484918"/>
                    <a:pt x="1514993" y="505016"/>
                  </a:cubicBezTo>
                  <a:lnTo>
                    <a:pt x="1512997" y="506254"/>
                  </a:lnTo>
                  <a:close/>
                  <a:moveTo>
                    <a:pt x="605256" y="813054"/>
                  </a:moveTo>
                  <a:lnTo>
                    <a:pt x="606016" y="810863"/>
                  </a:lnTo>
                  <a:lnTo>
                    <a:pt x="609153" y="808482"/>
                  </a:lnTo>
                  <a:lnTo>
                    <a:pt x="605256" y="806291"/>
                  </a:lnTo>
                  <a:lnTo>
                    <a:pt x="607347" y="804482"/>
                  </a:lnTo>
                  <a:lnTo>
                    <a:pt x="609344" y="806482"/>
                  </a:lnTo>
                  <a:lnTo>
                    <a:pt x="612005" y="806101"/>
                  </a:lnTo>
                  <a:lnTo>
                    <a:pt x="612481" y="804005"/>
                  </a:lnTo>
                  <a:lnTo>
                    <a:pt x="611910" y="801434"/>
                  </a:lnTo>
                  <a:lnTo>
                    <a:pt x="611055" y="800005"/>
                  </a:lnTo>
                  <a:lnTo>
                    <a:pt x="608393" y="801624"/>
                  </a:lnTo>
                  <a:lnTo>
                    <a:pt x="609724" y="803053"/>
                  </a:lnTo>
                  <a:lnTo>
                    <a:pt x="607632" y="803624"/>
                  </a:lnTo>
                  <a:lnTo>
                    <a:pt x="604686" y="801053"/>
                  </a:lnTo>
                  <a:lnTo>
                    <a:pt x="602689" y="791528"/>
                  </a:lnTo>
                  <a:lnTo>
                    <a:pt x="604020" y="789908"/>
                  </a:lnTo>
                  <a:lnTo>
                    <a:pt x="610294" y="792766"/>
                  </a:lnTo>
                  <a:lnTo>
                    <a:pt x="613907" y="792194"/>
                  </a:lnTo>
                  <a:lnTo>
                    <a:pt x="616853" y="790194"/>
                  </a:lnTo>
                  <a:lnTo>
                    <a:pt x="617614" y="788194"/>
                  </a:lnTo>
                  <a:lnTo>
                    <a:pt x="616853" y="783050"/>
                  </a:lnTo>
                  <a:lnTo>
                    <a:pt x="617994" y="778288"/>
                  </a:lnTo>
                  <a:cubicBezTo>
                    <a:pt x="666190" y="809720"/>
                    <a:pt x="721326" y="834962"/>
                    <a:pt x="781215" y="852297"/>
                  </a:cubicBezTo>
                  <a:cubicBezTo>
                    <a:pt x="719139" y="843343"/>
                    <a:pt x="660201" y="830009"/>
                    <a:pt x="605256" y="813054"/>
                  </a:cubicBezTo>
                  <a:close/>
                  <a:moveTo>
                    <a:pt x="599552" y="119729"/>
                  </a:moveTo>
                  <a:lnTo>
                    <a:pt x="604590" y="117634"/>
                  </a:lnTo>
                  <a:cubicBezTo>
                    <a:pt x="603925" y="118110"/>
                    <a:pt x="603260" y="118491"/>
                    <a:pt x="602594" y="118967"/>
                  </a:cubicBezTo>
                  <a:lnTo>
                    <a:pt x="599552" y="119729"/>
                  </a:lnTo>
                  <a:close/>
                  <a:moveTo>
                    <a:pt x="602404" y="130207"/>
                  </a:moveTo>
                  <a:lnTo>
                    <a:pt x="614287" y="130302"/>
                  </a:lnTo>
                  <a:lnTo>
                    <a:pt x="619135" y="132302"/>
                  </a:lnTo>
                  <a:lnTo>
                    <a:pt x="620466" y="130874"/>
                  </a:lnTo>
                  <a:lnTo>
                    <a:pt x="622652" y="132779"/>
                  </a:lnTo>
                  <a:lnTo>
                    <a:pt x="623603" y="132779"/>
                  </a:lnTo>
                  <a:lnTo>
                    <a:pt x="623032" y="132017"/>
                  </a:lnTo>
                  <a:lnTo>
                    <a:pt x="620466" y="128873"/>
                  </a:lnTo>
                  <a:lnTo>
                    <a:pt x="627595" y="130588"/>
                  </a:lnTo>
                  <a:lnTo>
                    <a:pt x="628451" y="132017"/>
                  </a:lnTo>
                  <a:lnTo>
                    <a:pt x="632158" y="131350"/>
                  </a:lnTo>
                  <a:lnTo>
                    <a:pt x="632634" y="130778"/>
                  </a:lnTo>
                  <a:lnTo>
                    <a:pt x="631017" y="126778"/>
                  </a:lnTo>
                  <a:lnTo>
                    <a:pt x="629401" y="126492"/>
                  </a:lnTo>
                  <a:lnTo>
                    <a:pt x="632348" y="126301"/>
                  </a:lnTo>
                  <a:lnTo>
                    <a:pt x="634725" y="128492"/>
                  </a:lnTo>
                  <a:lnTo>
                    <a:pt x="637101" y="128016"/>
                  </a:lnTo>
                  <a:lnTo>
                    <a:pt x="637292" y="132017"/>
                  </a:lnTo>
                  <a:lnTo>
                    <a:pt x="640334" y="132017"/>
                  </a:lnTo>
                  <a:lnTo>
                    <a:pt x="640429" y="133350"/>
                  </a:lnTo>
                  <a:lnTo>
                    <a:pt x="639668" y="134017"/>
                  </a:lnTo>
                  <a:lnTo>
                    <a:pt x="645087" y="137446"/>
                  </a:lnTo>
                  <a:lnTo>
                    <a:pt x="645372" y="139065"/>
                  </a:lnTo>
                  <a:lnTo>
                    <a:pt x="644041" y="140208"/>
                  </a:lnTo>
                  <a:lnTo>
                    <a:pt x="641379" y="139732"/>
                  </a:lnTo>
                  <a:lnTo>
                    <a:pt x="641664" y="143637"/>
                  </a:lnTo>
                  <a:lnTo>
                    <a:pt x="645942" y="140875"/>
                  </a:lnTo>
                  <a:lnTo>
                    <a:pt x="648604" y="140589"/>
                  </a:lnTo>
                  <a:lnTo>
                    <a:pt x="648604" y="141923"/>
                  </a:lnTo>
                  <a:lnTo>
                    <a:pt x="651456" y="144875"/>
                  </a:lnTo>
                  <a:lnTo>
                    <a:pt x="651456" y="142970"/>
                  </a:lnTo>
                  <a:lnTo>
                    <a:pt x="653072" y="143351"/>
                  </a:lnTo>
                  <a:lnTo>
                    <a:pt x="653357" y="146685"/>
                  </a:lnTo>
                  <a:lnTo>
                    <a:pt x="656779" y="148399"/>
                  </a:lnTo>
                  <a:lnTo>
                    <a:pt x="659726" y="156400"/>
                  </a:lnTo>
                  <a:lnTo>
                    <a:pt x="657064" y="159258"/>
                  </a:lnTo>
                  <a:lnTo>
                    <a:pt x="656589" y="161449"/>
                  </a:lnTo>
                  <a:lnTo>
                    <a:pt x="650505" y="166402"/>
                  </a:lnTo>
                  <a:lnTo>
                    <a:pt x="654117" y="171069"/>
                  </a:lnTo>
                  <a:lnTo>
                    <a:pt x="654117" y="172593"/>
                  </a:lnTo>
                  <a:lnTo>
                    <a:pt x="651456" y="171641"/>
                  </a:lnTo>
                  <a:lnTo>
                    <a:pt x="646703" y="174117"/>
                  </a:lnTo>
                  <a:lnTo>
                    <a:pt x="638242" y="172498"/>
                  </a:lnTo>
                  <a:lnTo>
                    <a:pt x="638718" y="173260"/>
                  </a:lnTo>
                  <a:lnTo>
                    <a:pt x="638052" y="173260"/>
                  </a:lnTo>
                  <a:lnTo>
                    <a:pt x="638242" y="174784"/>
                  </a:lnTo>
                  <a:lnTo>
                    <a:pt x="635866" y="176022"/>
                  </a:lnTo>
                  <a:lnTo>
                    <a:pt x="635010" y="178975"/>
                  </a:lnTo>
                  <a:lnTo>
                    <a:pt x="636626" y="181166"/>
                  </a:lnTo>
                  <a:lnTo>
                    <a:pt x="640809" y="182404"/>
                  </a:lnTo>
                  <a:lnTo>
                    <a:pt x="644516" y="181166"/>
                  </a:lnTo>
                  <a:lnTo>
                    <a:pt x="644326" y="179927"/>
                  </a:lnTo>
                  <a:lnTo>
                    <a:pt x="645087" y="179451"/>
                  </a:lnTo>
                  <a:lnTo>
                    <a:pt x="649555" y="181070"/>
                  </a:lnTo>
                  <a:lnTo>
                    <a:pt x="650030" y="180308"/>
                  </a:lnTo>
                  <a:lnTo>
                    <a:pt x="648319" y="177832"/>
                  </a:lnTo>
                  <a:lnTo>
                    <a:pt x="649650" y="177165"/>
                  </a:lnTo>
                  <a:lnTo>
                    <a:pt x="649935" y="178784"/>
                  </a:lnTo>
                  <a:lnTo>
                    <a:pt x="654403" y="179451"/>
                  </a:lnTo>
                  <a:lnTo>
                    <a:pt x="656874" y="184499"/>
                  </a:lnTo>
                  <a:lnTo>
                    <a:pt x="663624" y="187452"/>
                  </a:lnTo>
                  <a:lnTo>
                    <a:pt x="661247" y="188786"/>
                  </a:lnTo>
                  <a:lnTo>
                    <a:pt x="660487" y="187833"/>
                  </a:lnTo>
                  <a:lnTo>
                    <a:pt x="663909" y="192119"/>
                  </a:lnTo>
                  <a:lnTo>
                    <a:pt x="667806" y="193739"/>
                  </a:lnTo>
                  <a:lnTo>
                    <a:pt x="669422" y="192786"/>
                  </a:lnTo>
                  <a:lnTo>
                    <a:pt x="670088" y="194120"/>
                  </a:lnTo>
                  <a:lnTo>
                    <a:pt x="671704" y="193643"/>
                  </a:lnTo>
                  <a:lnTo>
                    <a:pt x="673035" y="196596"/>
                  </a:lnTo>
                  <a:lnTo>
                    <a:pt x="674175" y="196120"/>
                  </a:lnTo>
                  <a:lnTo>
                    <a:pt x="675316" y="197739"/>
                  </a:lnTo>
                  <a:lnTo>
                    <a:pt x="680259" y="199454"/>
                  </a:lnTo>
                  <a:lnTo>
                    <a:pt x="682541" y="198787"/>
                  </a:lnTo>
                  <a:lnTo>
                    <a:pt x="684347" y="200882"/>
                  </a:lnTo>
                  <a:lnTo>
                    <a:pt x="685868" y="200692"/>
                  </a:lnTo>
                  <a:lnTo>
                    <a:pt x="685298" y="197358"/>
                  </a:lnTo>
                  <a:lnTo>
                    <a:pt x="678929" y="192215"/>
                  </a:lnTo>
                  <a:lnTo>
                    <a:pt x="674746" y="187928"/>
                  </a:lnTo>
                  <a:lnTo>
                    <a:pt x="673605" y="186595"/>
                  </a:lnTo>
                  <a:lnTo>
                    <a:pt x="674746" y="186119"/>
                  </a:lnTo>
                  <a:lnTo>
                    <a:pt x="677312" y="188690"/>
                  </a:lnTo>
                  <a:lnTo>
                    <a:pt x="678929" y="187833"/>
                  </a:lnTo>
                  <a:lnTo>
                    <a:pt x="683111" y="192024"/>
                  </a:lnTo>
                  <a:lnTo>
                    <a:pt x="688054" y="192310"/>
                  </a:lnTo>
                  <a:lnTo>
                    <a:pt x="690621" y="195739"/>
                  </a:lnTo>
                  <a:lnTo>
                    <a:pt x="691191" y="195453"/>
                  </a:lnTo>
                  <a:lnTo>
                    <a:pt x="690241" y="193072"/>
                  </a:lnTo>
                  <a:lnTo>
                    <a:pt x="692332" y="193453"/>
                  </a:lnTo>
                  <a:lnTo>
                    <a:pt x="691857" y="192024"/>
                  </a:lnTo>
                  <a:lnTo>
                    <a:pt x="690336" y="190119"/>
                  </a:lnTo>
                  <a:lnTo>
                    <a:pt x="690336" y="188690"/>
                  </a:lnTo>
                  <a:lnTo>
                    <a:pt x="691952" y="189929"/>
                  </a:lnTo>
                  <a:lnTo>
                    <a:pt x="692522" y="186595"/>
                  </a:lnTo>
                  <a:lnTo>
                    <a:pt x="691857" y="184118"/>
                  </a:lnTo>
                  <a:lnTo>
                    <a:pt x="689290" y="183261"/>
                  </a:lnTo>
                  <a:lnTo>
                    <a:pt x="690241" y="179832"/>
                  </a:lnTo>
                  <a:lnTo>
                    <a:pt x="688530" y="178594"/>
                  </a:lnTo>
                  <a:lnTo>
                    <a:pt x="687579" y="179546"/>
                  </a:lnTo>
                  <a:lnTo>
                    <a:pt x="687389" y="177641"/>
                  </a:lnTo>
                  <a:lnTo>
                    <a:pt x="684632" y="177927"/>
                  </a:lnTo>
                  <a:lnTo>
                    <a:pt x="685393" y="176879"/>
                  </a:lnTo>
                  <a:lnTo>
                    <a:pt x="683396" y="176879"/>
                  </a:lnTo>
                  <a:lnTo>
                    <a:pt x="683206" y="177927"/>
                  </a:lnTo>
                  <a:lnTo>
                    <a:pt x="681780" y="174689"/>
                  </a:lnTo>
                  <a:lnTo>
                    <a:pt x="680640" y="174498"/>
                  </a:lnTo>
                  <a:lnTo>
                    <a:pt x="680640" y="171164"/>
                  </a:lnTo>
                  <a:lnTo>
                    <a:pt x="677788" y="171164"/>
                  </a:lnTo>
                  <a:lnTo>
                    <a:pt x="677978" y="168974"/>
                  </a:lnTo>
                  <a:lnTo>
                    <a:pt x="681210" y="168211"/>
                  </a:lnTo>
                  <a:lnTo>
                    <a:pt x="677027" y="164497"/>
                  </a:lnTo>
                  <a:lnTo>
                    <a:pt x="678548" y="163925"/>
                  </a:lnTo>
                  <a:lnTo>
                    <a:pt x="680925" y="165449"/>
                  </a:lnTo>
                  <a:lnTo>
                    <a:pt x="679784" y="163449"/>
                  </a:lnTo>
                  <a:lnTo>
                    <a:pt x="682161" y="163449"/>
                  </a:lnTo>
                  <a:lnTo>
                    <a:pt x="681970" y="165164"/>
                  </a:lnTo>
                  <a:lnTo>
                    <a:pt x="686153" y="167259"/>
                  </a:lnTo>
                  <a:lnTo>
                    <a:pt x="686343" y="168307"/>
                  </a:lnTo>
                  <a:lnTo>
                    <a:pt x="688530" y="168116"/>
                  </a:lnTo>
                  <a:lnTo>
                    <a:pt x="688530" y="170783"/>
                  </a:lnTo>
                  <a:lnTo>
                    <a:pt x="690336" y="173069"/>
                  </a:lnTo>
                  <a:lnTo>
                    <a:pt x="691572" y="172403"/>
                  </a:lnTo>
                  <a:lnTo>
                    <a:pt x="691191" y="174022"/>
                  </a:lnTo>
                  <a:lnTo>
                    <a:pt x="691857" y="174974"/>
                  </a:lnTo>
                  <a:lnTo>
                    <a:pt x="693283" y="174593"/>
                  </a:lnTo>
                  <a:lnTo>
                    <a:pt x="695849" y="177165"/>
                  </a:lnTo>
                  <a:lnTo>
                    <a:pt x="697560" y="173927"/>
                  </a:lnTo>
                  <a:lnTo>
                    <a:pt x="696800" y="170212"/>
                  </a:lnTo>
                  <a:lnTo>
                    <a:pt x="699747" y="171641"/>
                  </a:lnTo>
                  <a:lnTo>
                    <a:pt x="700983" y="168307"/>
                  </a:lnTo>
                  <a:lnTo>
                    <a:pt x="702314" y="167926"/>
                  </a:lnTo>
                  <a:lnTo>
                    <a:pt x="700222" y="167449"/>
                  </a:lnTo>
                  <a:lnTo>
                    <a:pt x="701268" y="165735"/>
                  </a:lnTo>
                  <a:lnTo>
                    <a:pt x="700222" y="165449"/>
                  </a:lnTo>
                  <a:lnTo>
                    <a:pt x="703835" y="165925"/>
                  </a:lnTo>
                  <a:lnTo>
                    <a:pt x="704405" y="165449"/>
                  </a:lnTo>
                  <a:lnTo>
                    <a:pt x="703549" y="164592"/>
                  </a:lnTo>
                  <a:lnTo>
                    <a:pt x="705165" y="162782"/>
                  </a:lnTo>
                  <a:lnTo>
                    <a:pt x="701743" y="159544"/>
                  </a:lnTo>
                  <a:lnTo>
                    <a:pt x="696990" y="160401"/>
                  </a:lnTo>
                  <a:lnTo>
                    <a:pt x="698321" y="156686"/>
                  </a:lnTo>
                  <a:lnTo>
                    <a:pt x="693568" y="157353"/>
                  </a:lnTo>
                  <a:lnTo>
                    <a:pt x="694614" y="155448"/>
                  </a:lnTo>
                  <a:lnTo>
                    <a:pt x="692332" y="152019"/>
                  </a:lnTo>
                  <a:lnTo>
                    <a:pt x="689861" y="151733"/>
                  </a:lnTo>
                  <a:lnTo>
                    <a:pt x="690336" y="149638"/>
                  </a:lnTo>
                  <a:lnTo>
                    <a:pt x="686343" y="151352"/>
                  </a:lnTo>
                  <a:lnTo>
                    <a:pt x="685203" y="150114"/>
                  </a:lnTo>
                  <a:lnTo>
                    <a:pt x="685963" y="148971"/>
                  </a:lnTo>
                  <a:lnTo>
                    <a:pt x="685393" y="148114"/>
                  </a:lnTo>
                  <a:lnTo>
                    <a:pt x="682446" y="148114"/>
                  </a:lnTo>
                  <a:lnTo>
                    <a:pt x="683396" y="146590"/>
                  </a:lnTo>
                  <a:lnTo>
                    <a:pt x="676457" y="144304"/>
                  </a:lnTo>
                  <a:lnTo>
                    <a:pt x="679214" y="143732"/>
                  </a:lnTo>
                  <a:lnTo>
                    <a:pt x="677312" y="141732"/>
                  </a:lnTo>
                  <a:lnTo>
                    <a:pt x="678833" y="140589"/>
                  </a:lnTo>
                  <a:lnTo>
                    <a:pt x="675601" y="138874"/>
                  </a:lnTo>
                  <a:lnTo>
                    <a:pt x="684062" y="137922"/>
                  </a:lnTo>
                  <a:lnTo>
                    <a:pt x="674270" y="135255"/>
                  </a:lnTo>
                  <a:lnTo>
                    <a:pt x="680925" y="133541"/>
                  </a:lnTo>
                  <a:lnTo>
                    <a:pt x="681590" y="132398"/>
                  </a:lnTo>
                  <a:lnTo>
                    <a:pt x="681210" y="131445"/>
                  </a:lnTo>
                  <a:lnTo>
                    <a:pt x="677312" y="127825"/>
                  </a:lnTo>
                  <a:lnTo>
                    <a:pt x="676742" y="129635"/>
                  </a:lnTo>
                  <a:lnTo>
                    <a:pt x="673415" y="131255"/>
                  </a:lnTo>
                  <a:lnTo>
                    <a:pt x="675126" y="128969"/>
                  </a:lnTo>
                  <a:lnTo>
                    <a:pt x="670848" y="129064"/>
                  </a:lnTo>
                  <a:lnTo>
                    <a:pt x="675601" y="126968"/>
                  </a:lnTo>
                  <a:lnTo>
                    <a:pt x="675791" y="124682"/>
                  </a:lnTo>
                  <a:lnTo>
                    <a:pt x="671419" y="122873"/>
                  </a:lnTo>
                  <a:lnTo>
                    <a:pt x="667616" y="125635"/>
                  </a:lnTo>
                  <a:lnTo>
                    <a:pt x="669708" y="122015"/>
                  </a:lnTo>
                  <a:lnTo>
                    <a:pt x="665525" y="124015"/>
                  </a:lnTo>
                  <a:lnTo>
                    <a:pt x="667046" y="121253"/>
                  </a:lnTo>
                  <a:lnTo>
                    <a:pt x="666761" y="119824"/>
                  </a:lnTo>
                  <a:lnTo>
                    <a:pt x="660392" y="119824"/>
                  </a:lnTo>
                  <a:lnTo>
                    <a:pt x="664289" y="118586"/>
                  </a:lnTo>
                  <a:lnTo>
                    <a:pt x="664954" y="117920"/>
                  </a:lnTo>
                  <a:lnTo>
                    <a:pt x="663338" y="115062"/>
                  </a:lnTo>
                  <a:lnTo>
                    <a:pt x="658680" y="112681"/>
                  </a:lnTo>
                  <a:lnTo>
                    <a:pt x="657445" y="114681"/>
                  </a:lnTo>
                  <a:lnTo>
                    <a:pt x="655258" y="114681"/>
                  </a:lnTo>
                  <a:lnTo>
                    <a:pt x="655638" y="117158"/>
                  </a:lnTo>
                  <a:lnTo>
                    <a:pt x="654117" y="115919"/>
                  </a:lnTo>
                  <a:lnTo>
                    <a:pt x="654117" y="114490"/>
                  </a:lnTo>
                  <a:lnTo>
                    <a:pt x="652216" y="115443"/>
                  </a:lnTo>
                  <a:lnTo>
                    <a:pt x="654308" y="111824"/>
                  </a:lnTo>
                  <a:lnTo>
                    <a:pt x="648224" y="113157"/>
                  </a:lnTo>
                  <a:lnTo>
                    <a:pt x="650790" y="111061"/>
                  </a:lnTo>
                  <a:lnTo>
                    <a:pt x="651171" y="108871"/>
                  </a:lnTo>
                  <a:lnTo>
                    <a:pt x="647368" y="108109"/>
                  </a:lnTo>
                  <a:lnTo>
                    <a:pt x="648224" y="106109"/>
                  </a:lnTo>
                  <a:lnTo>
                    <a:pt x="645372" y="103061"/>
                  </a:lnTo>
                  <a:lnTo>
                    <a:pt x="644041" y="102680"/>
                  </a:lnTo>
                  <a:cubicBezTo>
                    <a:pt x="652977" y="97346"/>
                    <a:pt x="662198" y="92393"/>
                    <a:pt x="671609" y="87535"/>
                  </a:cubicBezTo>
                  <a:lnTo>
                    <a:pt x="672749" y="88201"/>
                  </a:lnTo>
                  <a:lnTo>
                    <a:pt x="676362" y="87249"/>
                  </a:lnTo>
                  <a:lnTo>
                    <a:pt x="674841" y="89154"/>
                  </a:lnTo>
                  <a:lnTo>
                    <a:pt x="677978" y="88678"/>
                  </a:lnTo>
                  <a:lnTo>
                    <a:pt x="676552" y="90678"/>
                  </a:lnTo>
                  <a:lnTo>
                    <a:pt x="689385" y="89059"/>
                  </a:lnTo>
                  <a:lnTo>
                    <a:pt x="690431" y="91059"/>
                  </a:lnTo>
                  <a:lnTo>
                    <a:pt x="688244" y="91916"/>
                  </a:lnTo>
                  <a:lnTo>
                    <a:pt x="690811" y="94202"/>
                  </a:lnTo>
                  <a:lnTo>
                    <a:pt x="675601" y="94012"/>
                  </a:lnTo>
                  <a:lnTo>
                    <a:pt x="671894" y="96488"/>
                  </a:lnTo>
                  <a:lnTo>
                    <a:pt x="674366" y="98870"/>
                  </a:lnTo>
                  <a:lnTo>
                    <a:pt x="677407" y="96488"/>
                  </a:lnTo>
                  <a:lnTo>
                    <a:pt x="676552" y="98298"/>
                  </a:lnTo>
                  <a:lnTo>
                    <a:pt x="676742" y="99155"/>
                  </a:lnTo>
                  <a:lnTo>
                    <a:pt x="682351" y="99917"/>
                  </a:lnTo>
                  <a:lnTo>
                    <a:pt x="677883" y="102775"/>
                  </a:lnTo>
                  <a:lnTo>
                    <a:pt x="682256" y="106489"/>
                  </a:lnTo>
                  <a:lnTo>
                    <a:pt x="688244" y="107823"/>
                  </a:lnTo>
                  <a:lnTo>
                    <a:pt x="685488" y="105251"/>
                  </a:lnTo>
                  <a:lnTo>
                    <a:pt x="686343" y="104299"/>
                  </a:lnTo>
                  <a:lnTo>
                    <a:pt x="688815" y="105537"/>
                  </a:lnTo>
                  <a:lnTo>
                    <a:pt x="689670" y="103823"/>
                  </a:lnTo>
                  <a:lnTo>
                    <a:pt x="691287" y="104299"/>
                  </a:lnTo>
                  <a:lnTo>
                    <a:pt x="690716" y="106204"/>
                  </a:lnTo>
                  <a:lnTo>
                    <a:pt x="691762" y="106680"/>
                  </a:lnTo>
                  <a:lnTo>
                    <a:pt x="698986" y="103346"/>
                  </a:lnTo>
                  <a:lnTo>
                    <a:pt x="714006" y="109252"/>
                  </a:lnTo>
                  <a:lnTo>
                    <a:pt x="714957" y="111061"/>
                  </a:lnTo>
                  <a:lnTo>
                    <a:pt x="714101" y="113062"/>
                  </a:lnTo>
                  <a:lnTo>
                    <a:pt x="714577" y="112395"/>
                  </a:lnTo>
                  <a:lnTo>
                    <a:pt x="715432" y="114967"/>
                  </a:lnTo>
                  <a:lnTo>
                    <a:pt x="719234" y="117158"/>
                  </a:lnTo>
                  <a:lnTo>
                    <a:pt x="719044" y="118777"/>
                  </a:lnTo>
                  <a:lnTo>
                    <a:pt x="721421" y="120682"/>
                  </a:lnTo>
                  <a:lnTo>
                    <a:pt x="719330" y="121158"/>
                  </a:lnTo>
                  <a:lnTo>
                    <a:pt x="721041" y="121349"/>
                  </a:lnTo>
                  <a:lnTo>
                    <a:pt x="720185" y="122206"/>
                  </a:lnTo>
                  <a:lnTo>
                    <a:pt x="721611" y="122682"/>
                  </a:lnTo>
                  <a:lnTo>
                    <a:pt x="721041" y="124682"/>
                  </a:lnTo>
                  <a:lnTo>
                    <a:pt x="722657" y="126301"/>
                  </a:lnTo>
                  <a:lnTo>
                    <a:pt x="721991" y="128016"/>
                  </a:lnTo>
                  <a:lnTo>
                    <a:pt x="723417" y="129064"/>
                  </a:lnTo>
                  <a:lnTo>
                    <a:pt x="723227" y="130397"/>
                  </a:lnTo>
                  <a:lnTo>
                    <a:pt x="724653" y="130016"/>
                  </a:lnTo>
                  <a:lnTo>
                    <a:pt x="723893" y="131255"/>
                  </a:lnTo>
                  <a:lnTo>
                    <a:pt x="724368" y="131636"/>
                  </a:lnTo>
                  <a:lnTo>
                    <a:pt x="723037" y="132874"/>
                  </a:lnTo>
                  <a:lnTo>
                    <a:pt x="726554" y="134493"/>
                  </a:lnTo>
                  <a:lnTo>
                    <a:pt x="725889" y="138398"/>
                  </a:lnTo>
                  <a:lnTo>
                    <a:pt x="723037" y="140970"/>
                  </a:lnTo>
                  <a:lnTo>
                    <a:pt x="725414" y="141351"/>
                  </a:lnTo>
                  <a:lnTo>
                    <a:pt x="723037" y="143066"/>
                  </a:lnTo>
                  <a:lnTo>
                    <a:pt x="722467" y="143732"/>
                  </a:lnTo>
                  <a:lnTo>
                    <a:pt x="722562" y="144399"/>
                  </a:lnTo>
                  <a:lnTo>
                    <a:pt x="723512" y="145733"/>
                  </a:lnTo>
                  <a:lnTo>
                    <a:pt x="728075" y="145352"/>
                  </a:lnTo>
                  <a:lnTo>
                    <a:pt x="727695" y="144113"/>
                  </a:lnTo>
                  <a:lnTo>
                    <a:pt x="729501" y="142589"/>
                  </a:lnTo>
                  <a:lnTo>
                    <a:pt x="729596" y="141256"/>
                  </a:lnTo>
                  <a:lnTo>
                    <a:pt x="730642" y="142780"/>
                  </a:lnTo>
                  <a:lnTo>
                    <a:pt x="731688" y="142113"/>
                  </a:lnTo>
                  <a:cubicBezTo>
                    <a:pt x="711630" y="167449"/>
                    <a:pt x="694328" y="196215"/>
                    <a:pt x="679689" y="227171"/>
                  </a:cubicBezTo>
                  <a:lnTo>
                    <a:pt x="679119" y="226505"/>
                  </a:lnTo>
                  <a:lnTo>
                    <a:pt x="679784" y="225838"/>
                  </a:lnTo>
                  <a:lnTo>
                    <a:pt x="675126" y="225361"/>
                  </a:lnTo>
                  <a:lnTo>
                    <a:pt x="678263" y="224981"/>
                  </a:lnTo>
                  <a:lnTo>
                    <a:pt x="677502" y="224409"/>
                  </a:lnTo>
                  <a:lnTo>
                    <a:pt x="680069" y="225266"/>
                  </a:lnTo>
                  <a:lnTo>
                    <a:pt x="679784" y="224409"/>
                  </a:lnTo>
                  <a:lnTo>
                    <a:pt x="681400" y="223075"/>
                  </a:lnTo>
                  <a:lnTo>
                    <a:pt x="679119" y="220218"/>
                  </a:lnTo>
                  <a:lnTo>
                    <a:pt x="677122" y="220313"/>
                  </a:lnTo>
                  <a:lnTo>
                    <a:pt x="679499" y="218980"/>
                  </a:lnTo>
                  <a:lnTo>
                    <a:pt x="677883" y="217075"/>
                  </a:lnTo>
                  <a:lnTo>
                    <a:pt x="676267" y="217265"/>
                  </a:lnTo>
                  <a:lnTo>
                    <a:pt x="677312" y="216408"/>
                  </a:lnTo>
                  <a:lnTo>
                    <a:pt x="676552" y="215551"/>
                  </a:lnTo>
                  <a:lnTo>
                    <a:pt x="673795" y="216218"/>
                  </a:lnTo>
                  <a:lnTo>
                    <a:pt x="676552" y="214027"/>
                  </a:lnTo>
                  <a:lnTo>
                    <a:pt x="672274" y="213265"/>
                  </a:lnTo>
                  <a:lnTo>
                    <a:pt x="675126" y="212122"/>
                  </a:lnTo>
                  <a:lnTo>
                    <a:pt x="673605" y="211074"/>
                  </a:lnTo>
                  <a:lnTo>
                    <a:pt x="673795" y="209264"/>
                  </a:lnTo>
                  <a:lnTo>
                    <a:pt x="669422" y="209931"/>
                  </a:lnTo>
                  <a:lnTo>
                    <a:pt x="673035" y="208217"/>
                  </a:lnTo>
                  <a:lnTo>
                    <a:pt x="670563" y="206978"/>
                  </a:lnTo>
                  <a:lnTo>
                    <a:pt x="671514" y="206216"/>
                  </a:lnTo>
                  <a:lnTo>
                    <a:pt x="669993" y="205835"/>
                  </a:lnTo>
                  <a:lnTo>
                    <a:pt x="669422" y="203549"/>
                  </a:lnTo>
                  <a:lnTo>
                    <a:pt x="668377" y="203549"/>
                  </a:lnTo>
                  <a:lnTo>
                    <a:pt x="668852" y="202597"/>
                  </a:lnTo>
                  <a:lnTo>
                    <a:pt x="667996" y="200787"/>
                  </a:lnTo>
                  <a:lnTo>
                    <a:pt x="666666" y="200787"/>
                  </a:lnTo>
                  <a:lnTo>
                    <a:pt x="663814" y="204597"/>
                  </a:lnTo>
                  <a:lnTo>
                    <a:pt x="665145" y="206693"/>
                  </a:lnTo>
                  <a:lnTo>
                    <a:pt x="663338" y="207836"/>
                  </a:lnTo>
                  <a:lnTo>
                    <a:pt x="663624" y="208693"/>
                  </a:lnTo>
                  <a:lnTo>
                    <a:pt x="662863" y="210312"/>
                  </a:lnTo>
                  <a:lnTo>
                    <a:pt x="661342" y="210312"/>
                  </a:lnTo>
                  <a:lnTo>
                    <a:pt x="662673" y="212027"/>
                  </a:lnTo>
                  <a:lnTo>
                    <a:pt x="661627" y="213455"/>
                  </a:lnTo>
                  <a:lnTo>
                    <a:pt x="661627" y="211646"/>
                  </a:lnTo>
                  <a:lnTo>
                    <a:pt x="659916" y="210788"/>
                  </a:lnTo>
                  <a:lnTo>
                    <a:pt x="658871" y="213170"/>
                  </a:lnTo>
                  <a:lnTo>
                    <a:pt x="654878" y="215551"/>
                  </a:lnTo>
                  <a:lnTo>
                    <a:pt x="654212" y="213360"/>
                  </a:lnTo>
                  <a:lnTo>
                    <a:pt x="653642" y="214122"/>
                  </a:lnTo>
                  <a:lnTo>
                    <a:pt x="654022" y="212217"/>
                  </a:lnTo>
                  <a:lnTo>
                    <a:pt x="652406" y="215551"/>
                  </a:lnTo>
                  <a:lnTo>
                    <a:pt x="649364" y="216027"/>
                  </a:lnTo>
                  <a:lnTo>
                    <a:pt x="652406" y="215360"/>
                  </a:lnTo>
                  <a:lnTo>
                    <a:pt x="652596" y="213360"/>
                  </a:lnTo>
                  <a:lnTo>
                    <a:pt x="651551" y="210503"/>
                  </a:lnTo>
                  <a:lnTo>
                    <a:pt x="643661" y="211931"/>
                  </a:lnTo>
                  <a:lnTo>
                    <a:pt x="645372" y="210979"/>
                  </a:lnTo>
                  <a:lnTo>
                    <a:pt x="644897" y="209836"/>
                  </a:lnTo>
                  <a:lnTo>
                    <a:pt x="646418" y="210693"/>
                  </a:lnTo>
                  <a:lnTo>
                    <a:pt x="648414" y="209836"/>
                  </a:lnTo>
                  <a:lnTo>
                    <a:pt x="647368" y="208598"/>
                  </a:lnTo>
                  <a:lnTo>
                    <a:pt x="648414" y="207740"/>
                  </a:lnTo>
                  <a:lnTo>
                    <a:pt x="646418" y="207359"/>
                  </a:lnTo>
                  <a:lnTo>
                    <a:pt x="647558" y="205454"/>
                  </a:lnTo>
                  <a:lnTo>
                    <a:pt x="646418" y="203454"/>
                  </a:lnTo>
                  <a:lnTo>
                    <a:pt x="639858" y="202502"/>
                  </a:lnTo>
                  <a:lnTo>
                    <a:pt x="647558" y="202216"/>
                  </a:lnTo>
                  <a:lnTo>
                    <a:pt x="646227" y="199073"/>
                  </a:lnTo>
                  <a:lnTo>
                    <a:pt x="647558" y="196215"/>
                  </a:lnTo>
                  <a:lnTo>
                    <a:pt x="646418" y="195072"/>
                  </a:lnTo>
                  <a:lnTo>
                    <a:pt x="644611" y="196596"/>
                  </a:lnTo>
                  <a:lnTo>
                    <a:pt x="643851" y="195072"/>
                  </a:lnTo>
                  <a:lnTo>
                    <a:pt x="638337" y="194596"/>
                  </a:lnTo>
                  <a:lnTo>
                    <a:pt x="637292" y="192119"/>
                  </a:lnTo>
                  <a:lnTo>
                    <a:pt x="638718" y="191262"/>
                  </a:lnTo>
                  <a:lnTo>
                    <a:pt x="635676" y="191643"/>
                  </a:lnTo>
                  <a:lnTo>
                    <a:pt x="636151" y="190881"/>
                  </a:lnTo>
                  <a:lnTo>
                    <a:pt x="635676" y="188786"/>
                  </a:lnTo>
                  <a:lnTo>
                    <a:pt x="633299" y="189738"/>
                  </a:lnTo>
                  <a:lnTo>
                    <a:pt x="634060" y="186976"/>
                  </a:lnTo>
                  <a:lnTo>
                    <a:pt x="629211" y="184595"/>
                  </a:lnTo>
                  <a:lnTo>
                    <a:pt x="623888" y="186976"/>
                  </a:lnTo>
                  <a:lnTo>
                    <a:pt x="613716" y="183833"/>
                  </a:lnTo>
                  <a:lnTo>
                    <a:pt x="610770" y="186309"/>
                  </a:lnTo>
                  <a:lnTo>
                    <a:pt x="611340" y="189643"/>
                  </a:lnTo>
                  <a:lnTo>
                    <a:pt x="613907" y="190024"/>
                  </a:lnTo>
                  <a:lnTo>
                    <a:pt x="611150" y="196691"/>
                  </a:lnTo>
                  <a:lnTo>
                    <a:pt x="613811" y="197453"/>
                  </a:lnTo>
                  <a:lnTo>
                    <a:pt x="612481" y="197834"/>
                  </a:lnTo>
                  <a:lnTo>
                    <a:pt x="612766" y="199644"/>
                  </a:lnTo>
                  <a:lnTo>
                    <a:pt x="613811" y="201454"/>
                  </a:lnTo>
                  <a:lnTo>
                    <a:pt x="613051" y="202787"/>
                  </a:lnTo>
                  <a:lnTo>
                    <a:pt x="615047" y="202787"/>
                  </a:lnTo>
                  <a:lnTo>
                    <a:pt x="613907" y="204692"/>
                  </a:lnTo>
                  <a:lnTo>
                    <a:pt x="615618" y="205359"/>
                  </a:lnTo>
                  <a:lnTo>
                    <a:pt x="613051" y="205264"/>
                  </a:lnTo>
                  <a:lnTo>
                    <a:pt x="613051" y="207550"/>
                  </a:lnTo>
                  <a:lnTo>
                    <a:pt x="608393" y="208883"/>
                  </a:lnTo>
                  <a:lnTo>
                    <a:pt x="608393" y="210693"/>
                  </a:lnTo>
                  <a:lnTo>
                    <a:pt x="606587" y="214312"/>
                  </a:lnTo>
                  <a:lnTo>
                    <a:pt x="602404" y="216789"/>
                  </a:lnTo>
                  <a:lnTo>
                    <a:pt x="601644" y="221456"/>
                  </a:lnTo>
                  <a:lnTo>
                    <a:pt x="597176" y="223075"/>
                  </a:lnTo>
                  <a:lnTo>
                    <a:pt x="592803" y="223075"/>
                  </a:lnTo>
                  <a:lnTo>
                    <a:pt x="587384" y="226886"/>
                  </a:lnTo>
                  <a:lnTo>
                    <a:pt x="585198" y="232696"/>
                  </a:lnTo>
                  <a:lnTo>
                    <a:pt x="584818" y="237363"/>
                  </a:lnTo>
                  <a:lnTo>
                    <a:pt x="582251" y="239458"/>
                  </a:lnTo>
                  <a:lnTo>
                    <a:pt x="578544" y="240221"/>
                  </a:lnTo>
                  <a:lnTo>
                    <a:pt x="575407" y="239458"/>
                  </a:lnTo>
                  <a:lnTo>
                    <a:pt x="574171" y="234410"/>
                  </a:lnTo>
                  <a:lnTo>
                    <a:pt x="574646" y="229933"/>
                  </a:lnTo>
                  <a:lnTo>
                    <a:pt x="571794" y="229172"/>
                  </a:lnTo>
                  <a:lnTo>
                    <a:pt x="569228" y="226124"/>
                  </a:lnTo>
                  <a:lnTo>
                    <a:pt x="565235" y="223837"/>
                  </a:lnTo>
                  <a:lnTo>
                    <a:pt x="556965" y="220694"/>
                  </a:lnTo>
                  <a:lnTo>
                    <a:pt x="549740" y="223075"/>
                  </a:lnTo>
                  <a:lnTo>
                    <a:pt x="551451" y="221647"/>
                  </a:lnTo>
                  <a:lnTo>
                    <a:pt x="551451" y="219456"/>
                  </a:lnTo>
                  <a:lnTo>
                    <a:pt x="548124" y="211265"/>
                  </a:lnTo>
                  <a:lnTo>
                    <a:pt x="548409" y="202121"/>
                  </a:lnTo>
                  <a:lnTo>
                    <a:pt x="550120" y="202502"/>
                  </a:lnTo>
                  <a:lnTo>
                    <a:pt x="552402" y="203645"/>
                  </a:lnTo>
                  <a:lnTo>
                    <a:pt x="553923" y="201263"/>
                  </a:lnTo>
                  <a:lnTo>
                    <a:pt x="554778" y="199454"/>
                  </a:lnTo>
                  <a:lnTo>
                    <a:pt x="553923" y="197072"/>
                  </a:lnTo>
                  <a:lnTo>
                    <a:pt x="565996" y="195834"/>
                  </a:lnTo>
                  <a:lnTo>
                    <a:pt x="565805" y="194310"/>
                  </a:lnTo>
                  <a:lnTo>
                    <a:pt x="569703" y="194500"/>
                  </a:lnTo>
                  <a:lnTo>
                    <a:pt x="573220" y="192881"/>
                  </a:lnTo>
                  <a:lnTo>
                    <a:pt x="572079" y="189262"/>
                  </a:lnTo>
                  <a:lnTo>
                    <a:pt x="568562" y="187452"/>
                  </a:lnTo>
                  <a:lnTo>
                    <a:pt x="566281" y="188500"/>
                  </a:lnTo>
                  <a:lnTo>
                    <a:pt x="566946" y="187547"/>
                  </a:lnTo>
                  <a:lnTo>
                    <a:pt x="562193" y="185547"/>
                  </a:lnTo>
                  <a:lnTo>
                    <a:pt x="561908" y="186499"/>
                  </a:lnTo>
                  <a:lnTo>
                    <a:pt x="560957" y="185547"/>
                  </a:lnTo>
                  <a:lnTo>
                    <a:pt x="561718" y="184690"/>
                  </a:lnTo>
                  <a:lnTo>
                    <a:pt x="566946" y="186881"/>
                  </a:lnTo>
                  <a:lnTo>
                    <a:pt x="569513" y="186499"/>
                  </a:lnTo>
                  <a:lnTo>
                    <a:pt x="573315" y="189262"/>
                  </a:lnTo>
                  <a:lnTo>
                    <a:pt x="575692" y="187547"/>
                  </a:lnTo>
                  <a:lnTo>
                    <a:pt x="575882" y="185261"/>
                  </a:lnTo>
                  <a:lnTo>
                    <a:pt x="576738" y="185261"/>
                  </a:lnTo>
                  <a:lnTo>
                    <a:pt x="576452" y="184023"/>
                  </a:lnTo>
                  <a:lnTo>
                    <a:pt x="579684" y="185071"/>
                  </a:lnTo>
                  <a:lnTo>
                    <a:pt x="583962" y="183833"/>
                  </a:lnTo>
                  <a:lnTo>
                    <a:pt x="589000" y="175165"/>
                  </a:lnTo>
                  <a:lnTo>
                    <a:pt x="579875" y="174022"/>
                  </a:lnTo>
                  <a:lnTo>
                    <a:pt x="575026" y="170021"/>
                  </a:lnTo>
                  <a:lnTo>
                    <a:pt x="575692" y="169259"/>
                  </a:lnTo>
                  <a:lnTo>
                    <a:pt x="581491" y="171069"/>
                  </a:lnTo>
                  <a:lnTo>
                    <a:pt x="584437" y="174022"/>
                  </a:lnTo>
                  <a:lnTo>
                    <a:pt x="587384" y="173831"/>
                  </a:lnTo>
                  <a:lnTo>
                    <a:pt x="592708" y="167735"/>
                  </a:lnTo>
                  <a:lnTo>
                    <a:pt x="592233" y="166021"/>
                  </a:lnTo>
                  <a:lnTo>
                    <a:pt x="589856" y="165354"/>
                  </a:lnTo>
                  <a:lnTo>
                    <a:pt x="590712" y="163449"/>
                  </a:lnTo>
                  <a:lnTo>
                    <a:pt x="595465" y="163449"/>
                  </a:lnTo>
                  <a:lnTo>
                    <a:pt x="596225" y="166211"/>
                  </a:lnTo>
                  <a:lnTo>
                    <a:pt x="598887" y="166592"/>
                  </a:lnTo>
                  <a:lnTo>
                    <a:pt x="599267" y="165068"/>
                  </a:lnTo>
                  <a:lnTo>
                    <a:pt x="602214" y="166783"/>
                  </a:lnTo>
                  <a:lnTo>
                    <a:pt x="600503" y="163449"/>
                  </a:lnTo>
                  <a:lnTo>
                    <a:pt x="601168" y="162401"/>
                  </a:lnTo>
                  <a:lnTo>
                    <a:pt x="603735" y="165164"/>
                  </a:lnTo>
                  <a:lnTo>
                    <a:pt x="606777" y="163354"/>
                  </a:lnTo>
                  <a:lnTo>
                    <a:pt x="612195" y="157734"/>
                  </a:lnTo>
                  <a:lnTo>
                    <a:pt x="612576" y="155353"/>
                  </a:lnTo>
                  <a:lnTo>
                    <a:pt x="609153" y="151448"/>
                  </a:lnTo>
                  <a:lnTo>
                    <a:pt x="609534" y="148781"/>
                  </a:lnTo>
                  <a:lnTo>
                    <a:pt x="608203" y="149066"/>
                  </a:lnTo>
                  <a:lnTo>
                    <a:pt x="608203" y="147542"/>
                  </a:lnTo>
                  <a:lnTo>
                    <a:pt x="606777" y="146114"/>
                  </a:lnTo>
                  <a:lnTo>
                    <a:pt x="609153" y="145447"/>
                  </a:lnTo>
                  <a:lnTo>
                    <a:pt x="609914" y="146875"/>
                  </a:lnTo>
                  <a:lnTo>
                    <a:pt x="612100" y="144971"/>
                  </a:lnTo>
                  <a:lnTo>
                    <a:pt x="612290" y="142780"/>
                  </a:lnTo>
                  <a:lnTo>
                    <a:pt x="609724" y="142399"/>
                  </a:lnTo>
                  <a:lnTo>
                    <a:pt x="612290" y="139922"/>
                  </a:lnTo>
                  <a:lnTo>
                    <a:pt x="608393" y="138684"/>
                  </a:lnTo>
                  <a:lnTo>
                    <a:pt x="606492" y="136493"/>
                  </a:lnTo>
                  <a:lnTo>
                    <a:pt x="607347" y="135922"/>
                  </a:lnTo>
                  <a:lnTo>
                    <a:pt x="606777" y="133922"/>
                  </a:lnTo>
                  <a:lnTo>
                    <a:pt x="596700" y="133064"/>
                  </a:lnTo>
                  <a:cubicBezTo>
                    <a:pt x="598507" y="131731"/>
                    <a:pt x="600313" y="130397"/>
                    <a:pt x="602119" y="129064"/>
                  </a:cubicBezTo>
                  <a:lnTo>
                    <a:pt x="602404" y="130207"/>
                  </a:lnTo>
                  <a:close/>
                  <a:moveTo>
                    <a:pt x="1126002" y="170117"/>
                  </a:moveTo>
                  <a:lnTo>
                    <a:pt x="1129424" y="174974"/>
                  </a:lnTo>
                  <a:lnTo>
                    <a:pt x="1117447" y="173260"/>
                  </a:lnTo>
                  <a:lnTo>
                    <a:pt x="1116971" y="173546"/>
                  </a:lnTo>
                  <a:lnTo>
                    <a:pt x="1116686" y="172593"/>
                  </a:lnTo>
                  <a:lnTo>
                    <a:pt x="1117922" y="172498"/>
                  </a:lnTo>
                  <a:lnTo>
                    <a:pt x="1110792" y="170783"/>
                  </a:lnTo>
                  <a:lnTo>
                    <a:pt x="1108891" y="172117"/>
                  </a:lnTo>
                  <a:lnTo>
                    <a:pt x="1109461" y="172974"/>
                  </a:lnTo>
                  <a:lnTo>
                    <a:pt x="1112599" y="174689"/>
                  </a:lnTo>
                  <a:lnTo>
                    <a:pt x="1115450" y="174308"/>
                  </a:lnTo>
                  <a:lnTo>
                    <a:pt x="1117447" y="176784"/>
                  </a:lnTo>
                  <a:lnTo>
                    <a:pt x="1113834" y="177260"/>
                  </a:lnTo>
                  <a:lnTo>
                    <a:pt x="1107180" y="176022"/>
                  </a:lnTo>
                  <a:lnTo>
                    <a:pt x="1104043" y="174689"/>
                  </a:lnTo>
                  <a:lnTo>
                    <a:pt x="1099100" y="174308"/>
                  </a:lnTo>
                  <a:lnTo>
                    <a:pt x="1100431" y="173546"/>
                  </a:lnTo>
                  <a:lnTo>
                    <a:pt x="1099955" y="172212"/>
                  </a:lnTo>
                  <a:lnTo>
                    <a:pt x="1097484" y="170117"/>
                  </a:lnTo>
                  <a:lnTo>
                    <a:pt x="1099290" y="169640"/>
                  </a:lnTo>
                  <a:lnTo>
                    <a:pt x="1099670" y="167449"/>
                  </a:lnTo>
                  <a:lnTo>
                    <a:pt x="1085506" y="161354"/>
                  </a:lnTo>
                  <a:lnTo>
                    <a:pt x="1087788" y="160973"/>
                  </a:lnTo>
                  <a:lnTo>
                    <a:pt x="1093206" y="163068"/>
                  </a:lnTo>
                  <a:lnTo>
                    <a:pt x="1097769" y="163163"/>
                  </a:lnTo>
                  <a:lnTo>
                    <a:pt x="1098054" y="164116"/>
                  </a:lnTo>
                  <a:lnTo>
                    <a:pt x="1120298" y="166497"/>
                  </a:lnTo>
                  <a:lnTo>
                    <a:pt x="1126478" y="165449"/>
                  </a:lnTo>
                  <a:lnTo>
                    <a:pt x="1132181" y="162878"/>
                  </a:lnTo>
                  <a:lnTo>
                    <a:pt x="1133037" y="160973"/>
                  </a:lnTo>
                  <a:lnTo>
                    <a:pt x="1131896" y="160592"/>
                  </a:lnTo>
                  <a:lnTo>
                    <a:pt x="1131231" y="158401"/>
                  </a:lnTo>
                  <a:lnTo>
                    <a:pt x="1125812" y="156020"/>
                  </a:lnTo>
                  <a:lnTo>
                    <a:pt x="1118492" y="155162"/>
                  </a:lnTo>
                  <a:lnTo>
                    <a:pt x="1105184" y="150209"/>
                  </a:lnTo>
                  <a:lnTo>
                    <a:pt x="1092731" y="149828"/>
                  </a:lnTo>
                  <a:lnTo>
                    <a:pt x="1091685" y="148876"/>
                  </a:lnTo>
                  <a:lnTo>
                    <a:pt x="1090069" y="149352"/>
                  </a:lnTo>
                  <a:lnTo>
                    <a:pt x="1090354" y="148685"/>
                  </a:lnTo>
                  <a:lnTo>
                    <a:pt x="1085601" y="148019"/>
                  </a:lnTo>
                  <a:lnTo>
                    <a:pt x="1086266" y="146875"/>
                  </a:lnTo>
                  <a:lnTo>
                    <a:pt x="1090164" y="147828"/>
                  </a:lnTo>
                  <a:lnTo>
                    <a:pt x="1091115" y="146875"/>
                  </a:lnTo>
                  <a:lnTo>
                    <a:pt x="1085126" y="145828"/>
                  </a:lnTo>
                  <a:lnTo>
                    <a:pt x="1085221" y="146685"/>
                  </a:lnTo>
                  <a:lnTo>
                    <a:pt x="1084365" y="146590"/>
                  </a:lnTo>
                  <a:lnTo>
                    <a:pt x="1083890" y="147447"/>
                  </a:lnTo>
                  <a:lnTo>
                    <a:pt x="1080183" y="146590"/>
                  </a:lnTo>
                  <a:lnTo>
                    <a:pt x="1073623" y="147257"/>
                  </a:lnTo>
                  <a:lnTo>
                    <a:pt x="1075334" y="146018"/>
                  </a:lnTo>
                  <a:lnTo>
                    <a:pt x="1068870" y="144304"/>
                  </a:lnTo>
                  <a:lnTo>
                    <a:pt x="1075810" y="144780"/>
                  </a:lnTo>
                  <a:lnTo>
                    <a:pt x="1080658" y="142685"/>
                  </a:lnTo>
                  <a:lnTo>
                    <a:pt x="1075525" y="141065"/>
                  </a:lnTo>
                  <a:lnTo>
                    <a:pt x="1072293" y="141256"/>
                  </a:lnTo>
                  <a:lnTo>
                    <a:pt x="1071532" y="140113"/>
                  </a:lnTo>
                  <a:lnTo>
                    <a:pt x="1068395" y="140684"/>
                  </a:lnTo>
                  <a:lnTo>
                    <a:pt x="1068395" y="142494"/>
                  </a:lnTo>
                  <a:lnTo>
                    <a:pt x="1065543" y="142494"/>
                  </a:lnTo>
                  <a:lnTo>
                    <a:pt x="1067159" y="141446"/>
                  </a:lnTo>
                  <a:lnTo>
                    <a:pt x="1064307" y="141637"/>
                  </a:lnTo>
                  <a:lnTo>
                    <a:pt x="1065828" y="140970"/>
                  </a:lnTo>
                  <a:lnTo>
                    <a:pt x="1064783" y="140589"/>
                  </a:lnTo>
                  <a:lnTo>
                    <a:pt x="1067159" y="140399"/>
                  </a:lnTo>
                  <a:lnTo>
                    <a:pt x="1067730" y="139256"/>
                  </a:lnTo>
                  <a:lnTo>
                    <a:pt x="1063547" y="138589"/>
                  </a:lnTo>
                  <a:lnTo>
                    <a:pt x="1060885" y="142494"/>
                  </a:lnTo>
                  <a:lnTo>
                    <a:pt x="1058509" y="143161"/>
                  </a:lnTo>
                  <a:lnTo>
                    <a:pt x="1058509" y="139732"/>
                  </a:lnTo>
                  <a:lnTo>
                    <a:pt x="1050904" y="144971"/>
                  </a:lnTo>
                  <a:lnTo>
                    <a:pt x="1049953" y="144494"/>
                  </a:lnTo>
                  <a:lnTo>
                    <a:pt x="1050999" y="142494"/>
                  </a:lnTo>
                  <a:lnTo>
                    <a:pt x="1054611" y="140113"/>
                  </a:lnTo>
                  <a:lnTo>
                    <a:pt x="1051474" y="140494"/>
                  </a:lnTo>
                  <a:lnTo>
                    <a:pt x="1050048" y="139351"/>
                  </a:lnTo>
                  <a:lnTo>
                    <a:pt x="1046911" y="140399"/>
                  </a:lnTo>
                  <a:lnTo>
                    <a:pt x="1048622" y="141542"/>
                  </a:lnTo>
                  <a:lnTo>
                    <a:pt x="1041873" y="144113"/>
                  </a:lnTo>
                  <a:lnTo>
                    <a:pt x="1041588" y="145542"/>
                  </a:lnTo>
                  <a:lnTo>
                    <a:pt x="1039591" y="144780"/>
                  </a:lnTo>
                  <a:lnTo>
                    <a:pt x="1039781" y="144209"/>
                  </a:lnTo>
                  <a:lnTo>
                    <a:pt x="1037120" y="144494"/>
                  </a:lnTo>
                  <a:lnTo>
                    <a:pt x="1034743" y="143447"/>
                  </a:lnTo>
                  <a:lnTo>
                    <a:pt x="1034078" y="144304"/>
                  </a:lnTo>
                  <a:lnTo>
                    <a:pt x="1032842" y="143447"/>
                  </a:lnTo>
                  <a:lnTo>
                    <a:pt x="1032842" y="144494"/>
                  </a:lnTo>
                  <a:lnTo>
                    <a:pt x="1035028" y="144780"/>
                  </a:lnTo>
                  <a:lnTo>
                    <a:pt x="1035409" y="146971"/>
                  </a:lnTo>
                  <a:lnTo>
                    <a:pt x="1031511" y="145256"/>
                  </a:lnTo>
                  <a:lnTo>
                    <a:pt x="1031891" y="145923"/>
                  </a:lnTo>
                  <a:lnTo>
                    <a:pt x="1028564" y="146209"/>
                  </a:lnTo>
                  <a:lnTo>
                    <a:pt x="1028089" y="146780"/>
                  </a:lnTo>
                  <a:lnTo>
                    <a:pt x="1028279" y="147542"/>
                  </a:lnTo>
                  <a:lnTo>
                    <a:pt x="1026473" y="149066"/>
                  </a:lnTo>
                  <a:lnTo>
                    <a:pt x="1026758" y="148114"/>
                  </a:lnTo>
                  <a:lnTo>
                    <a:pt x="1026758" y="145733"/>
                  </a:lnTo>
                  <a:lnTo>
                    <a:pt x="1024287" y="146971"/>
                  </a:lnTo>
                  <a:lnTo>
                    <a:pt x="1023526" y="148590"/>
                  </a:lnTo>
                  <a:lnTo>
                    <a:pt x="1023051" y="146685"/>
                  </a:lnTo>
                  <a:lnTo>
                    <a:pt x="1020864" y="146780"/>
                  </a:lnTo>
                  <a:lnTo>
                    <a:pt x="1020294" y="148304"/>
                  </a:lnTo>
                  <a:lnTo>
                    <a:pt x="1022575" y="149733"/>
                  </a:lnTo>
                  <a:lnTo>
                    <a:pt x="1018678" y="148114"/>
                  </a:lnTo>
                  <a:lnTo>
                    <a:pt x="1017442" y="148114"/>
                  </a:lnTo>
                  <a:lnTo>
                    <a:pt x="1019438" y="149257"/>
                  </a:lnTo>
                  <a:lnTo>
                    <a:pt x="1018298" y="149543"/>
                  </a:lnTo>
                  <a:lnTo>
                    <a:pt x="1016491" y="149257"/>
                  </a:lnTo>
                  <a:lnTo>
                    <a:pt x="1016206" y="148304"/>
                  </a:lnTo>
                  <a:lnTo>
                    <a:pt x="1015161" y="149447"/>
                  </a:lnTo>
                  <a:lnTo>
                    <a:pt x="1015826" y="149924"/>
                  </a:lnTo>
                  <a:lnTo>
                    <a:pt x="1012784" y="151067"/>
                  </a:lnTo>
                  <a:lnTo>
                    <a:pt x="1014305" y="151924"/>
                  </a:lnTo>
                  <a:lnTo>
                    <a:pt x="1013354" y="151733"/>
                  </a:lnTo>
                  <a:lnTo>
                    <a:pt x="1013640" y="152210"/>
                  </a:lnTo>
                  <a:lnTo>
                    <a:pt x="1007651" y="153543"/>
                  </a:lnTo>
                  <a:lnTo>
                    <a:pt x="1012879" y="153829"/>
                  </a:lnTo>
                  <a:lnTo>
                    <a:pt x="1011453" y="154781"/>
                  </a:lnTo>
                  <a:lnTo>
                    <a:pt x="1006795" y="154496"/>
                  </a:lnTo>
                  <a:lnTo>
                    <a:pt x="1006890" y="156400"/>
                  </a:lnTo>
                  <a:lnTo>
                    <a:pt x="1005654" y="156877"/>
                  </a:lnTo>
                  <a:lnTo>
                    <a:pt x="1004324" y="155353"/>
                  </a:lnTo>
                  <a:lnTo>
                    <a:pt x="1002042" y="156972"/>
                  </a:lnTo>
                  <a:lnTo>
                    <a:pt x="1002613" y="157829"/>
                  </a:lnTo>
                  <a:lnTo>
                    <a:pt x="1001187" y="158401"/>
                  </a:lnTo>
                  <a:lnTo>
                    <a:pt x="1003753" y="158401"/>
                  </a:lnTo>
                  <a:lnTo>
                    <a:pt x="997859" y="158877"/>
                  </a:lnTo>
                  <a:lnTo>
                    <a:pt x="995958" y="161449"/>
                  </a:lnTo>
                  <a:lnTo>
                    <a:pt x="991395" y="163068"/>
                  </a:lnTo>
                  <a:lnTo>
                    <a:pt x="991205" y="163830"/>
                  </a:lnTo>
                  <a:lnTo>
                    <a:pt x="992156" y="163925"/>
                  </a:lnTo>
                  <a:lnTo>
                    <a:pt x="990540" y="164306"/>
                  </a:lnTo>
                  <a:lnTo>
                    <a:pt x="991776" y="165259"/>
                  </a:lnTo>
                  <a:lnTo>
                    <a:pt x="987308" y="166878"/>
                  </a:lnTo>
                  <a:lnTo>
                    <a:pt x="989969" y="166497"/>
                  </a:lnTo>
                  <a:lnTo>
                    <a:pt x="990635" y="167354"/>
                  </a:lnTo>
                  <a:lnTo>
                    <a:pt x="988734" y="166973"/>
                  </a:lnTo>
                  <a:lnTo>
                    <a:pt x="988448" y="168307"/>
                  </a:lnTo>
                  <a:lnTo>
                    <a:pt x="987213" y="168497"/>
                  </a:lnTo>
                  <a:lnTo>
                    <a:pt x="988068" y="169831"/>
                  </a:lnTo>
                  <a:lnTo>
                    <a:pt x="986262" y="168878"/>
                  </a:lnTo>
                  <a:lnTo>
                    <a:pt x="985121" y="170307"/>
                  </a:lnTo>
                  <a:lnTo>
                    <a:pt x="986642" y="169831"/>
                  </a:lnTo>
                  <a:lnTo>
                    <a:pt x="986832" y="170783"/>
                  </a:lnTo>
                  <a:lnTo>
                    <a:pt x="981794" y="172022"/>
                  </a:lnTo>
                  <a:lnTo>
                    <a:pt x="981224" y="172784"/>
                  </a:lnTo>
                  <a:lnTo>
                    <a:pt x="981889" y="172879"/>
                  </a:lnTo>
                  <a:lnTo>
                    <a:pt x="981794" y="173927"/>
                  </a:lnTo>
                  <a:lnTo>
                    <a:pt x="979513" y="173641"/>
                  </a:lnTo>
                  <a:lnTo>
                    <a:pt x="975045" y="175736"/>
                  </a:lnTo>
                  <a:lnTo>
                    <a:pt x="975045" y="176308"/>
                  </a:lnTo>
                  <a:lnTo>
                    <a:pt x="973238" y="176879"/>
                  </a:lnTo>
                  <a:lnTo>
                    <a:pt x="975520" y="178308"/>
                  </a:lnTo>
                  <a:lnTo>
                    <a:pt x="981224" y="177070"/>
                  </a:lnTo>
                  <a:lnTo>
                    <a:pt x="975045" y="179165"/>
                  </a:lnTo>
                  <a:lnTo>
                    <a:pt x="973238" y="177832"/>
                  </a:lnTo>
                  <a:lnTo>
                    <a:pt x="971052" y="178403"/>
                  </a:lnTo>
                  <a:lnTo>
                    <a:pt x="971622" y="179165"/>
                  </a:lnTo>
                  <a:lnTo>
                    <a:pt x="970767" y="179356"/>
                  </a:lnTo>
                  <a:lnTo>
                    <a:pt x="970102" y="178594"/>
                  </a:lnTo>
                  <a:lnTo>
                    <a:pt x="967630" y="178880"/>
                  </a:lnTo>
                  <a:lnTo>
                    <a:pt x="962497" y="180785"/>
                  </a:lnTo>
                  <a:lnTo>
                    <a:pt x="959074" y="181356"/>
                  </a:lnTo>
                  <a:lnTo>
                    <a:pt x="962497" y="182213"/>
                  </a:lnTo>
                  <a:lnTo>
                    <a:pt x="962116" y="182785"/>
                  </a:lnTo>
                  <a:lnTo>
                    <a:pt x="956318" y="182880"/>
                  </a:lnTo>
                  <a:lnTo>
                    <a:pt x="957648" y="183071"/>
                  </a:lnTo>
                  <a:lnTo>
                    <a:pt x="957078" y="183547"/>
                  </a:lnTo>
                  <a:lnTo>
                    <a:pt x="957268" y="184404"/>
                  </a:lnTo>
                  <a:lnTo>
                    <a:pt x="956223" y="183642"/>
                  </a:lnTo>
                  <a:lnTo>
                    <a:pt x="954511" y="184499"/>
                  </a:lnTo>
                  <a:lnTo>
                    <a:pt x="955177" y="184975"/>
                  </a:lnTo>
                  <a:lnTo>
                    <a:pt x="950234" y="184595"/>
                  </a:lnTo>
                  <a:lnTo>
                    <a:pt x="950614" y="185452"/>
                  </a:lnTo>
                  <a:lnTo>
                    <a:pt x="956318" y="185642"/>
                  </a:lnTo>
                  <a:lnTo>
                    <a:pt x="949568" y="186309"/>
                  </a:lnTo>
                  <a:lnTo>
                    <a:pt x="951089" y="186881"/>
                  </a:lnTo>
                  <a:lnTo>
                    <a:pt x="949568" y="187833"/>
                  </a:lnTo>
                  <a:lnTo>
                    <a:pt x="949948" y="188881"/>
                  </a:lnTo>
                  <a:lnTo>
                    <a:pt x="956128" y="188690"/>
                  </a:lnTo>
                  <a:lnTo>
                    <a:pt x="957078" y="187833"/>
                  </a:lnTo>
                  <a:lnTo>
                    <a:pt x="957078" y="188500"/>
                  </a:lnTo>
                  <a:lnTo>
                    <a:pt x="959645" y="188690"/>
                  </a:lnTo>
                  <a:lnTo>
                    <a:pt x="962211" y="187166"/>
                  </a:lnTo>
                  <a:lnTo>
                    <a:pt x="961261" y="188500"/>
                  </a:lnTo>
                  <a:lnTo>
                    <a:pt x="962782" y="188214"/>
                  </a:lnTo>
                  <a:lnTo>
                    <a:pt x="960025" y="188976"/>
                  </a:lnTo>
                  <a:lnTo>
                    <a:pt x="960215" y="189643"/>
                  </a:lnTo>
                  <a:lnTo>
                    <a:pt x="958979" y="189833"/>
                  </a:lnTo>
                  <a:lnTo>
                    <a:pt x="958029" y="188976"/>
                  </a:lnTo>
                  <a:lnTo>
                    <a:pt x="950044" y="189643"/>
                  </a:lnTo>
                  <a:lnTo>
                    <a:pt x="951184" y="190024"/>
                  </a:lnTo>
                  <a:lnTo>
                    <a:pt x="951184" y="190405"/>
                  </a:lnTo>
                  <a:lnTo>
                    <a:pt x="949473" y="190310"/>
                  </a:lnTo>
                  <a:lnTo>
                    <a:pt x="950329" y="191072"/>
                  </a:lnTo>
                  <a:lnTo>
                    <a:pt x="952895" y="190595"/>
                  </a:lnTo>
                  <a:lnTo>
                    <a:pt x="950329" y="192119"/>
                  </a:lnTo>
                  <a:lnTo>
                    <a:pt x="951184" y="192786"/>
                  </a:lnTo>
                  <a:lnTo>
                    <a:pt x="952420" y="192215"/>
                  </a:lnTo>
                  <a:lnTo>
                    <a:pt x="952515" y="192977"/>
                  </a:lnTo>
                  <a:lnTo>
                    <a:pt x="951564" y="193262"/>
                  </a:lnTo>
                  <a:lnTo>
                    <a:pt x="951945" y="193739"/>
                  </a:lnTo>
                  <a:lnTo>
                    <a:pt x="956223" y="191167"/>
                  </a:lnTo>
                  <a:lnTo>
                    <a:pt x="959645" y="191167"/>
                  </a:lnTo>
                  <a:lnTo>
                    <a:pt x="957648" y="192119"/>
                  </a:lnTo>
                  <a:lnTo>
                    <a:pt x="957078" y="191548"/>
                  </a:lnTo>
                  <a:lnTo>
                    <a:pt x="953086" y="194120"/>
                  </a:lnTo>
                  <a:lnTo>
                    <a:pt x="956128" y="194120"/>
                  </a:lnTo>
                  <a:lnTo>
                    <a:pt x="950614" y="195644"/>
                  </a:lnTo>
                  <a:lnTo>
                    <a:pt x="951089" y="196215"/>
                  </a:lnTo>
                  <a:lnTo>
                    <a:pt x="956128" y="195358"/>
                  </a:lnTo>
                  <a:lnTo>
                    <a:pt x="954036" y="197644"/>
                  </a:lnTo>
                  <a:lnTo>
                    <a:pt x="952515" y="197453"/>
                  </a:lnTo>
                  <a:lnTo>
                    <a:pt x="951945" y="198501"/>
                  </a:lnTo>
                  <a:lnTo>
                    <a:pt x="956223" y="200216"/>
                  </a:lnTo>
                  <a:lnTo>
                    <a:pt x="958029" y="199930"/>
                  </a:lnTo>
                  <a:lnTo>
                    <a:pt x="957648" y="200978"/>
                  </a:lnTo>
                  <a:lnTo>
                    <a:pt x="962782" y="200978"/>
                  </a:lnTo>
                  <a:lnTo>
                    <a:pt x="969911" y="198787"/>
                  </a:lnTo>
                  <a:lnTo>
                    <a:pt x="972478" y="197072"/>
                  </a:lnTo>
                  <a:lnTo>
                    <a:pt x="975235" y="197358"/>
                  </a:lnTo>
                  <a:lnTo>
                    <a:pt x="976566" y="196215"/>
                  </a:lnTo>
                  <a:lnTo>
                    <a:pt x="975710" y="194596"/>
                  </a:lnTo>
                  <a:lnTo>
                    <a:pt x="976946" y="195262"/>
                  </a:lnTo>
                  <a:lnTo>
                    <a:pt x="976566" y="194120"/>
                  </a:lnTo>
                  <a:lnTo>
                    <a:pt x="977802" y="193834"/>
                  </a:lnTo>
                  <a:lnTo>
                    <a:pt x="978372" y="196596"/>
                  </a:lnTo>
                  <a:lnTo>
                    <a:pt x="980558" y="197072"/>
                  </a:lnTo>
                  <a:lnTo>
                    <a:pt x="980273" y="197549"/>
                  </a:lnTo>
                  <a:lnTo>
                    <a:pt x="980558" y="199263"/>
                  </a:lnTo>
                  <a:lnTo>
                    <a:pt x="981319" y="200216"/>
                  </a:lnTo>
                  <a:lnTo>
                    <a:pt x="982555" y="199930"/>
                  </a:lnTo>
                  <a:lnTo>
                    <a:pt x="982745" y="200216"/>
                  </a:lnTo>
                  <a:lnTo>
                    <a:pt x="981414" y="200882"/>
                  </a:lnTo>
                  <a:lnTo>
                    <a:pt x="983125" y="200978"/>
                  </a:lnTo>
                  <a:lnTo>
                    <a:pt x="983125" y="201835"/>
                  </a:lnTo>
                  <a:lnTo>
                    <a:pt x="984266" y="201835"/>
                  </a:lnTo>
                  <a:lnTo>
                    <a:pt x="983695" y="203549"/>
                  </a:lnTo>
                  <a:lnTo>
                    <a:pt x="989114" y="206693"/>
                  </a:lnTo>
                  <a:lnTo>
                    <a:pt x="987593" y="207169"/>
                  </a:lnTo>
                  <a:lnTo>
                    <a:pt x="988163" y="207740"/>
                  </a:lnTo>
                  <a:lnTo>
                    <a:pt x="986927" y="207836"/>
                  </a:lnTo>
                  <a:lnTo>
                    <a:pt x="989494" y="209931"/>
                  </a:lnTo>
                  <a:lnTo>
                    <a:pt x="988639" y="210693"/>
                  </a:lnTo>
                  <a:lnTo>
                    <a:pt x="995008" y="210693"/>
                  </a:lnTo>
                  <a:lnTo>
                    <a:pt x="996719" y="208407"/>
                  </a:lnTo>
                  <a:lnTo>
                    <a:pt x="1004419" y="208121"/>
                  </a:lnTo>
                  <a:lnTo>
                    <a:pt x="1007936" y="203359"/>
                  </a:lnTo>
                  <a:lnTo>
                    <a:pt x="1007175" y="201549"/>
                  </a:lnTo>
                  <a:lnTo>
                    <a:pt x="1008221" y="201263"/>
                  </a:lnTo>
                  <a:lnTo>
                    <a:pt x="1008411" y="199930"/>
                  </a:lnTo>
                  <a:lnTo>
                    <a:pt x="1006605" y="199358"/>
                  </a:lnTo>
                  <a:lnTo>
                    <a:pt x="1008791" y="199168"/>
                  </a:lnTo>
                  <a:lnTo>
                    <a:pt x="1005750" y="198692"/>
                  </a:lnTo>
                  <a:lnTo>
                    <a:pt x="1009552" y="198501"/>
                  </a:lnTo>
                  <a:lnTo>
                    <a:pt x="1012309" y="197072"/>
                  </a:lnTo>
                  <a:lnTo>
                    <a:pt x="1014305" y="197644"/>
                  </a:lnTo>
                  <a:lnTo>
                    <a:pt x="1016206" y="196691"/>
                  </a:lnTo>
                  <a:lnTo>
                    <a:pt x="1016206" y="196215"/>
                  </a:lnTo>
                  <a:lnTo>
                    <a:pt x="1017822" y="196024"/>
                  </a:lnTo>
                  <a:lnTo>
                    <a:pt x="1011073" y="196215"/>
                  </a:lnTo>
                  <a:lnTo>
                    <a:pt x="1006225" y="195453"/>
                  </a:lnTo>
                  <a:lnTo>
                    <a:pt x="1009742" y="195072"/>
                  </a:lnTo>
                  <a:lnTo>
                    <a:pt x="1014305" y="195834"/>
                  </a:lnTo>
                  <a:lnTo>
                    <a:pt x="1017537" y="195262"/>
                  </a:lnTo>
                  <a:lnTo>
                    <a:pt x="1019153" y="193834"/>
                  </a:lnTo>
                  <a:lnTo>
                    <a:pt x="1016682" y="192310"/>
                  </a:lnTo>
                  <a:lnTo>
                    <a:pt x="1017347" y="192215"/>
                  </a:lnTo>
                  <a:lnTo>
                    <a:pt x="1012689" y="190881"/>
                  </a:lnTo>
                  <a:lnTo>
                    <a:pt x="1009267" y="192500"/>
                  </a:lnTo>
                  <a:lnTo>
                    <a:pt x="1006035" y="192881"/>
                  </a:lnTo>
                  <a:lnTo>
                    <a:pt x="1010598" y="191643"/>
                  </a:lnTo>
                  <a:lnTo>
                    <a:pt x="1010217" y="187071"/>
                  </a:lnTo>
                  <a:lnTo>
                    <a:pt x="1010598" y="186214"/>
                  </a:lnTo>
                  <a:lnTo>
                    <a:pt x="1011834" y="186499"/>
                  </a:lnTo>
                  <a:lnTo>
                    <a:pt x="1012309" y="183928"/>
                  </a:lnTo>
                  <a:lnTo>
                    <a:pt x="1011453" y="182785"/>
                  </a:lnTo>
                  <a:lnTo>
                    <a:pt x="1013164" y="182975"/>
                  </a:lnTo>
                  <a:lnTo>
                    <a:pt x="1013925" y="182213"/>
                  </a:lnTo>
                  <a:lnTo>
                    <a:pt x="1013925" y="180975"/>
                  </a:lnTo>
                  <a:lnTo>
                    <a:pt x="1014970" y="181451"/>
                  </a:lnTo>
                  <a:lnTo>
                    <a:pt x="1016587" y="180594"/>
                  </a:lnTo>
                  <a:lnTo>
                    <a:pt x="1018773" y="179261"/>
                  </a:lnTo>
                  <a:lnTo>
                    <a:pt x="1027804" y="177070"/>
                  </a:lnTo>
                  <a:lnTo>
                    <a:pt x="1033317" y="174308"/>
                  </a:lnTo>
                  <a:lnTo>
                    <a:pt x="1031036" y="172307"/>
                  </a:lnTo>
                  <a:lnTo>
                    <a:pt x="1033317" y="170783"/>
                  </a:lnTo>
                  <a:lnTo>
                    <a:pt x="1032557" y="169736"/>
                  </a:lnTo>
                  <a:lnTo>
                    <a:pt x="1035884" y="168783"/>
                  </a:lnTo>
                  <a:lnTo>
                    <a:pt x="1034838" y="167831"/>
                  </a:lnTo>
                  <a:lnTo>
                    <a:pt x="1036930" y="168402"/>
                  </a:lnTo>
                  <a:lnTo>
                    <a:pt x="1037785" y="166973"/>
                  </a:lnTo>
                  <a:lnTo>
                    <a:pt x="1045580" y="167640"/>
                  </a:lnTo>
                  <a:lnTo>
                    <a:pt x="1046246" y="166687"/>
                  </a:lnTo>
                  <a:lnTo>
                    <a:pt x="1052235" y="169259"/>
                  </a:lnTo>
                  <a:lnTo>
                    <a:pt x="1053470" y="171545"/>
                  </a:lnTo>
                  <a:lnTo>
                    <a:pt x="1049002" y="172307"/>
                  </a:lnTo>
                  <a:lnTo>
                    <a:pt x="1048337" y="173641"/>
                  </a:lnTo>
                  <a:lnTo>
                    <a:pt x="1039306" y="178403"/>
                  </a:lnTo>
                  <a:lnTo>
                    <a:pt x="1036835" y="179451"/>
                  </a:lnTo>
                  <a:lnTo>
                    <a:pt x="1034173" y="179451"/>
                  </a:lnTo>
                  <a:lnTo>
                    <a:pt x="1033793" y="180594"/>
                  </a:lnTo>
                  <a:lnTo>
                    <a:pt x="1032272" y="180594"/>
                  </a:lnTo>
                  <a:lnTo>
                    <a:pt x="1030275" y="182023"/>
                  </a:lnTo>
                  <a:lnTo>
                    <a:pt x="1031606" y="183833"/>
                  </a:lnTo>
                  <a:lnTo>
                    <a:pt x="1031321" y="184690"/>
                  </a:lnTo>
                  <a:lnTo>
                    <a:pt x="1033412" y="186976"/>
                  </a:lnTo>
                  <a:lnTo>
                    <a:pt x="1032462" y="186976"/>
                  </a:lnTo>
                  <a:lnTo>
                    <a:pt x="1032462" y="188214"/>
                  </a:lnTo>
                  <a:lnTo>
                    <a:pt x="1031606" y="189167"/>
                  </a:lnTo>
                  <a:lnTo>
                    <a:pt x="1032462" y="190119"/>
                  </a:lnTo>
                  <a:lnTo>
                    <a:pt x="1031891" y="190595"/>
                  </a:lnTo>
                  <a:lnTo>
                    <a:pt x="1037975" y="192024"/>
                  </a:lnTo>
                  <a:lnTo>
                    <a:pt x="1039591" y="191738"/>
                  </a:lnTo>
                  <a:lnTo>
                    <a:pt x="1040922" y="193167"/>
                  </a:lnTo>
                  <a:lnTo>
                    <a:pt x="1042158" y="192881"/>
                  </a:lnTo>
                  <a:lnTo>
                    <a:pt x="1042728" y="193453"/>
                  </a:lnTo>
                  <a:lnTo>
                    <a:pt x="1047196" y="193072"/>
                  </a:lnTo>
                  <a:lnTo>
                    <a:pt x="1054991" y="191453"/>
                  </a:lnTo>
                  <a:lnTo>
                    <a:pt x="1063927" y="190881"/>
                  </a:lnTo>
                  <a:lnTo>
                    <a:pt x="1068870" y="190214"/>
                  </a:lnTo>
                  <a:lnTo>
                    <a:pt x="1068870" y="191357"/>
                  </a:lnTo>
                  <a:lnTo>
                    <a:pt x="1068015" y="190976"/>
                  </a:lnTo>
                  <a:lnTo>
                    <a:pt x="1068585" y="191929"/>
                  </a:lnTo>
                  <a:lnTo>
                    <a:pt x="1075049" y="192596"/>
                  </a:lnTo>
                  <a:lnTo>
                    <a:pt x="1077236" y="193453"/>
                  </a:lnTo>
                  <a:lnTo>
                    <a:pt x="1071342" y="193453"/>
                  </a:lnTo>
                  <a:lnTo>
                    <a:pt x="1066874" y="194882"/>
                  </a:lnTo>
                  <a:lnTo>
                    <a:pt x="1065543" y="194500"/>
                  </a:lnTo>
                  <a:lnTo>
                    <a:pt x="1065163" y="195644"/>
                  </a:lnTo>
                  <a:lnTo>
                    <a:pt x="1064307" y="195739"/>
                  </a:lnTo>
                  <a:lnTo>
                    <a:pt x="1053280" y="194786"/>
                  </a:lnTo>
                  <a:lnTo>
                    <a:pt x="1042348" y="196501"/>
                  </a:lnTo>
                  <a:lnTo>
                    <a:pt x="1041968" y="198120"/>
                  </a:lnTo>
                  <a:lnTo>
                    <a:pt x="1043584" y="198215"/>
                  </a:lnTo>
                  <a:lnTo>
                    <a:pt x="1042348" y="198596"/>
                  </a:lnTo>
                  <a:lnTo>
                    <a:pt x="1043204" y="199835"/>
                  </a:lnTo>
                  <a:lnTo>
                    <a:pt x="1047482" y="199644"/>
                  </a:lnTo>
                  <a:lnTo>
                    <a:pt x="1046531" y="203930"/>
                  </a:lnTo>
                  <a:lnTo>
                    <a:pt x="1045580" y="204978"/>
                  </a:lnTo>
                  <a:lnTo>
                    <a:pt x="1041588" y="204407"/>
                  </a:lnTo>
                  <a:lnTo>
                    <a:pt x="1037405" y="202025"/>
                  </a:lnTo>
                  <a:lnTo>
                    <a:pt x="1033127" y="202787"/>
                  </a:lnTo>
                  <a:lnTo>
                    <a:pt x="1029610" y="205740"/>
                  </a:lnTo>
                  <a:lnTo>
                    <a:pt x="1029325" y="207740"/>
                  </a:lnTo>
                  <a:lnTo>
                    <a:pt x="1030941" y="211265"/>
                  </a:lnTo>
                  <a:lnTo>
                    <a:pt x="1030370" y="212408"/>
                  </a:lnTo>
                  <a:lnTo>
                    <a:pt x="1013164" y="219551"/>
                  </a:lnTo>
                  <a:lnTo>
                    <a:pt x="1011358" y="219075"/>
                  </a:lnTo>
                  <a:lnTo>
                    <a:pt x="1012024" y="218123"/>
                  </a:lnTo>
                  <a:lnTo>
                    <a:pt x="1009457" y="219456"/>
                  </a:lnTo>
                  <a:lnTo>
                    <a:pt x="1007841" y="222314"/>
                  </a:lnTo>
                  <a:lnTo>
                    <a:pt x="1004894" y="223361"/>
                  </a:lnTo>
                  <a:lnTo>
                    <a:pt x="1003753" y="220980"/>
                  </a:lnTo>
                  <a:lnTo>
                    <a:pt x="1004894" y="221456"/>
                  </a:lnTo>
                  <a:lnTo>
                    <a:pt x="1004324" y="220313"/>
                  </a:lnTo>
                  <a:lnTo>
                    <a:pt x="999380" y="220504"/>
                  </a:lnTo>
                  <a:lnTo>
                    <a:pt x="989399" y="225266"/>
                  </a:lnTo>
                  <a:lnTo>
                    <a:pt x="988829" y="225647"/>
                  </a:lnTo>
                  <a:lnTo>
                    <a:pt x="989779" y="225933"/>
                  </a:lnTo>
                  <a:lnTo>
                    <a:pt x="989399" y="226886"/>
                  </a:lnTo>
                  <a:lnTo>
                    <a:pt x="988258" y="226314"/>
                  </a:lnTo>
                  <a:lnTo>
                    <a:pt x="984075" y="222599"/>
                  </a:lnTo>
                  <a:lnTo>
                    <a:pt x="982079" y="223266"/>
                  </a:lnTo>
                  <a:lnTo>
                    <a:pt x="982745" y="222218"/>
                  </a:lnTo>
                  <a:lnTo>
                    <a:pt x="978752" y="225266"/>
                  </a:lnTo>
                  <a:lnTo>
                    <a:pt x="976281" y="225266"/>
                  </a:lnTo>
                  <a:lnTo>
                    <a:pt x="977041" y="223075"/>
                  </a:lnTo>
                  <a:lnTo>
                    <a:pt x="973714" y="222790"/>
                  </a:lnTo>
                  <a:lnTo>
                    <a:pt x="973143" y="221837"/>
                  </a:lnTo>
                  <a:lnTo>
                    <a:pt x="973143" y="220504"/>
                  </a:lnTo>
                  <a:lnTo>
                    <a:pt x="972003" y="220028"/>
                  </a:lnTo>
                  <a:lnTo>
                    <a:pt x="972573" y="220028"/>
                  </a:lnTo>
                  <a:lnTo>
                    <a:pt x="972098" y="218599"/>
                  </a:lnTo>
                  <a:lnTo>
                    <a:pt x="972953" y="215646"/>
                  </a:lnTo>
                  <a:lnTo>
                    <a:pt x="972478" y="214884"/>
                  </a:lnTo>
                  <a:lnTo>
                    <a:pt x="973619" y="214884"/>
                  </a:lnTo>
                  <a:lnTo>
                    <a:pt x="973429" y="213836"/>
                  </a:lnTo>
                  <a:lnTo>
                    <a:pt x="974950" y="213455"/>
                  </a:lnTo>
                  <a:lnTo>
                    <a:pt x="974950" y="211836"/>
                  </a:lnTo>
                  <a:lnTo>
                    <a:pt x="975520" y="212312"/>
                  </a:lnTo>
                  <a:lnTo>
                    <a:pt x="976851" y="211265"/>
                  </a:lnTo>
                  <a:lnTo>
                    <a:pt x="976851" y="210217"/>
                  </a:lnTo>
                  <a:lnTo>
                    <a:pt x="974379" y="210312"/>
                  </a:lnTo>
                  <a:lnTo>
                    <a:pt x="974855" y="209264"/>
                  </a:lnTo>
                  <a:lnTo>
                    <a:pt x="973904" y="209264"/>
                  </a:lnTo>
                  <a:lnTo>
                    <a:pt x="975520" y="205264"/>
                  </a:lnTo>
                  <a:lnTo>
                    <a:pt x="975425" y="202216"/>
                  </a:lnTo>
                  <a:lnTo>
                    <a:pt x="967820" y="207645"/>
                  </a:lnTo>
                  <a:lnTo>
                    <a:pt x="966869" y="210884"/>
                  </a:lnTo>
                  <a:lnTo>
                    <a:pt x="967155" y="215836"/>
                  </a:lnTo>
                  <a:lnTo>
                    <a:pt x="969056" y="217170"/>
                  </a:lnTo>
                  <a:lnTo>
                    <a:pt x="969056" y="219742"/>
                  </a:lnTo>
                  <a:lnTo>
                    <a:pt x="970292" y="222123"/>
                  </a:lnTo>
                  <a:lnTo>
                    <a:pt x="969056" y="223361"/>
                  </a:lnTo>
                  <a:lnTo>
                    <a:pt x="970767" y="225933"/>
                  </a:lnTo>
                  <a:lnTo>
                    <a:pt x="969056" y="226600"/>
                  </a:lnTo>
                  <a:lnTo>
                    <a:pt x="969151" y="229172"/>
                  </a:lnTo>
                  <a:lnTo>
                    <a:pt x="968676" y="227743"/>
                  </a:lnTo>
                  <a:lnTo>
                    <a:pt x="967535" y="228505"/>
                  </a:lnTo>
                  <a:lnTo>
                    <a:pt x="966965" y="227267"/>
                  </a:lnTo>
                  <a:lnTo>
                    <a:pt x="965919" y="227076"/>
                  </a:lnTo>
                  <a:lnTo>
                    <a:pt x="964398" y="227267"/>
                  </a:lnTo>
                  <a:lnTo>
                    <a:pt x="963637" y="228505"/>
                  </a:lnTo>
                  <a:lnTo>
                    <a:pt x="965253" y="229838"/>
                  </a:lnTo>
                  <a:lnTo>
                    <a:pt x="963637" y="229648"/>
                  </a:lnTo>
                  <a:lnTo>
                    <a:pt x="962306" y="228505"/>
                  </a:lnTo>
                  <a:lnTo>
                    <a:pt x="958124" y="229648"/>
                  </a:lnTo>
                  <a:lnTo>
                    <a:pt x="953276" y="232791"/>
                  </a:lnTo>
                  <a:lnTo>
                    <a:pt x="949758" y="231077"/>
                  </a:lnTo>
                  <a:lnTo>
                    <a:pt x="947382" y="234315"/>
                  </a:lnTo>
                  <a:lnTo>
                    <a:pt x="937210" y="238697"/>
                  </a:lnTo>
                  <a:lnTo>
                    <a:pt x="930556" y="242506"/>
                  </a:lnTo>
                  <a:lnTo>
                    <a:pt x="929795" y="244316"/>
                  </a:lnTo>
                  <a:lnTo>
                    <a:pt x="931412" y="244602"/>
                  </a:lnTo>
                  <a:lnTo>
                    <a:pt x="923712" y="245269"/>
                  </a:lnTo>
                  <a:lnTo>
                    <a:pt x="922476" y="243078"/>
                  </a:lnTo>
                  <a:lnTo>
                    <a:pt x="919529" y="242792"/>
                  </a:lnTo>
                  <a:lnTo>
                    <a:pt x="921525" y="250889"/>
                  </a:lnTo>
                  <a:lnTo>
                    <a:pt x="915726" y="251270"/>
                  </a:lnTo>
                  <a:lnTo>
                    <a:pt x="911544" y="249269"/>
                  </a:lnTo>
                  <a:lnTo>
                    <a:pt x="905175" y="251460"/>
                  </a:lnTo>
                  <a:lnTo>
                    <a:pt x="904794" y="253079"/>
                  </a:lnTo>
                  <a:lnTo>
                    <a:pt x="906696" y="252603"/>
                  </a:lnTo>
                  <a:lnTo>
                    <a:pt x="905745" y="253746"/>
                  </a:lnTo>
                  <a:lnTo>
                    <a:pt x="906696" y="254699"/>
                  </a:lnTo>
                  <a:lnTo>
                    <a:pt x="905365" y="254984"/>
                  </a:lnTo>
                  <a:lnTo>
                    <a:pt x="906981" y="256889"/>
                  </a:lnTo>
                  <a:lnTo>
                    <a:pt x="908977" y="256508"/>
                  </a:lnTo>
                  <a:lnTo>
                    <a:pt x="916202" y="258985"/>
                  </a:lnTo>
                  <a:lnTo>
                    <a:pt x="916582" y="260604"/>
                  </a:lnTo>
                  <a:lnTo>
                    <a:pt x="920194" y="260795"/>
                  </a:lnTo>
                  <a:lnTo>
                    <a:pt x="918103" y="261080"/>
                  </a:lnTo>
                  <a:lnTo>
                    <a:pt x="918578" y="264033"/>
                  </a:lnTo>
                  <a:lnTo>
                    <a:pt x="919814" y="266224"/>
                  </a:lnTo>
                  <a:lnTo>
                    <a:pt x="923236" y="267843"/>
                  </a:lnTo>
                  <a:lnTo>
                    <a:pt x="923236" y="271463"/>
                  </a:lnTo>
                  <a:lnTo>
                    <a:pt x="925423" y="274987"/>
                  </a:lnTo>
                  <a:lnTo>
                    <a:pt x="923902" y="273177"/>
                  </a:lnTo>
                  <a:lnTo>
                    <a:pt x="922761" y="278416"/>
                  </a:lnTo>
                  <a:lnTo>
                    <a:pt x="923902" y="279082"/>
                  </a:lnTo>
                  <a:lnTo>
                    <a:pt x="922000" y="286512"/>
                  </a:lnTo>
                  <a:lnTo>
                    <a:pt x="919814" y="287941"/>
                  </a:lnTo>
                  <a:lnTo>
                    <a:pt x="887588" y="285845"/>
                  </a:lnTo>
                  <a:lnTo>
                    <a:pt x="886257" y="288417"/>
                  </a:lnTo>
                  <a:lnTo>
                    <a:pt x="883501" y="288607"/>
                  </a:lnTo>
                  <a:lnTo>
                    <a:pt x="882265" y="290513"/>
                  </a:lnTo>
                  <a:lnTo>
                    <a:pt x="884356" y="292703"/>
                  </a:lnTo>
                  <a:lnTo>
                    <a:pt x="883691" y="293942"/>
                  </a:lnTo>
                  <a:lnTo>
                    <a:pt x="884356" y="295275"/>
                  </a:lnTo>
                  <a:lnTo>
                    <a:pt x="885022" y="294989"/>
                  </a:lnTo>
                  <a:lnTo>
                    <a:pt x="884356" y="298323"/>
                  </a:lnTo>
                  <a:lnTo>
                    <a:pt x="885022" y="303943"/>
                  </a:lnTo>
                  <a:lnTo>
                    <a:pt x="881029" y="318040"/>
                  </a:lnTo>
                  <a:lnTo>
                    <a:pt x="882740" y="319850"/>
                  </a:lnTo>
                  <a:lnTo>
                    <a:pt x="885022" y="319373"/>
                  </a:lnTo>
                  <a:lnTo>
                    <a:pt x="884071" y="328327"/>
                  </a:lnTo>
                  <a:lnTo>
                    <a:pt x="891391" y="327470"/>
                  </a:lnTo>
                  <a:lnTo>
                    <a:pt x="895573" y="328327"/>
                  </a:lnTo>
                  <a:lnTo>
                    <a:pt x="898615" y="333375"/>
                  </a:lnTo>
                  <a:lnTo>
                    <a:pt x="901277" y="334709"/>
                  </a:lnTo>
                  <a:lnTo>
                    <a:pt x="906886" y="330708"/>
                  </a:lnTo>
                  <a:lnTo>
                    <a:pt x="918863" y="330232"/>
                  </a:lnTo>
                  <a:lnTo>
                    <a:pt x="922286" y="325755"/>
                  </a:lnTo>
                  <a:lnTo>
                    <a:pt x="925137" y="325374"/>
                  </a:lnTo>
                  <a:lnTo>
                    <a:pt x="926658" y="320993"/>
                  </a:lnTo>
                  <a:lnTo>
                    <a:pt x="929225" y="318802"/>
                  </a:lnTo>
                  <a:lnTo>
                    <a:pt x="929605" y="317849"/>
                  </a:lnTo>
                  <a:lnTo>
                    <a:pt x="927609" y="316611"/>
                  </a:lnTo>
                  <a:lnTo>
                    <a:pt x="926944" y="314135"/>
                  </a:lnTo>
                  <a:lnTo>
                    <a:pt x="932742" y="305086"/>
                  </a:lnTo>
                  <a:lnTo>
                    <a:pt x="944055" y="298418"/>
                  </a:lnTo>
                  <a:lnTo>
                    <a:pt x="945291" y="295370"/>
                  </a:lnTo>
                  <a:lnTo>
                    <a:pt x="944245" y="294418"/>
                  </a:lnTo>
                  <a:lnTo>
                    <a:pt x="944055" y="291655"/>
                  </a:lnTo>
                  <a:lnTo>
                    <a:pt x="944625" y="289465"/>
                  </a:lnTo>
                  <a:lnTo>
                    <a:pt x="948903" y="286893"/>
                  </a:lnTo>
                  <a:lnTo>
                    <a:pt x="953846" y="287846"/>
                  </a:lnTo>
                  <a:lnTo>
                    <a:pt x="959360" y="289941"/>
                  </a:lnTo>
                  <a:lnTo>
                    <a:pt x="966489" y="284512"/>
                  </a:lnTo>
                  <a:lnTo>
                    <a:pt x="969341" y="284036"/>
                  </a:lnTo>
                  <a:lnTo>
                    <a:pt x="972573" y="280892"/>
                  </a:lnTo>
                  <a:lnTo>
                    <a:pt x="979608" y="283845"/>
                  </a:lnTo>
                  <a:lnTo>
                    <a:pt x="981604" y="289941"/>
                  </a:lnTo>
                  <a:lnTo>
                    <a:pt x="984836" y="294418"/>
                  </a:lnTo>
                  <a:lnTo>
                    <a:pt x="987118" y="294799"/>
                  </a:lnTo>
                  <a:lnTo>
                    <a:pt x="994247" y="302038"/>
                  </a:lnTo>
                  <a:lnTo>
                    <a:pt x="997669" y="302038"/>
                  </a:lnTo>
                  <a:lnTo>
                    <a:pt x="1000997" y="306038"/>
                  </a:lnTo>
                  <a:lnTo>
                    <a:pt x="1003183" y="306038"/>
                  </a:lnTo>
                  <a:lnTo>
                    <a:pt x="1004229" y="308801"/>
                  </a:lnTo>
                  <a:lnTo>
                    <a:pt x="1006510" y="310420"/>
                  </a:lnTo>
                  <a:lnTo>
                    <a:pt x="1007366" y="309467"/>
                  </a:lnTo>
                  <a:lnTo>
                    <a:pt x="1010217" y="317659"/>
                  </a:lnTo>
                  <a:lnTo>
                    <a:pt x="1008411" y="318706"/>
                  </a:lnTo>
                  <a:lnTo>
                    <a:pt x="1007746" y="321469"/>
                  </a:lnTo>
                  <a:lnTo>
                    <a:pt x="1008031" y="323279"/>
                  </a:lnTo>
                  <a:lnTo>
                    <a:pt x="1009837" y="323279"/>
                  </a:lnTo>
                  <a:lnTo>
                    <a:pt x="1012119" y="320612"/>
                  </a:lnTo>
                  <a:lnTo>
                    <a:pt x="1012784" y="317373"/>
                  </a:lnTo>
                  <a:lnTo>
                    <a:pt x="1015066" y="316516"/>
                  </a:lnTo>
                  <a:lnTo>
                    <a:pt x="1015066" y="313563"/>
                  </a:lnTo>
                  <a:lnTo>
                    <a:pt x="1012214" y="311658"/>
                  </a:lnTo>
                  <a:lnTo>
                    <a:pt x="1013545" y="307943"/>
                  </a:lnTo>
                  <a:lnTo>
                    <a:pt x="1015731" y="306705"/>
                  </a:lnTo>
                  <a:lnTo>
                    <a:pt x="1019438" y="308705"/>
                  </a:lnTo>
                  <a:lnTo>
                    <a:pt x="1021720" y="311182"/>
                  </a:lnTo>
                  <a:lnTo>
                    <a:pt x="1022290" y="309563"/>
                  </a:lnTo>
                  <a:lnTo>
                    <a:pt x="1019438" y="305562"/>
                  </a:lnTo>
                  <a:lnTo>
                    <a:pt x="1009457" y="300800"/>
                  </a:lnTo>
                  <a:lnTo>
                    <a:pt x="1010503" y="298132"/>
                  </a:lnTo>
                  <a:lnTo>
                    <a:pt x="1009742" y="297371"/>
                  </a:lnTo>
                  <a:lnTo>
                    <a:pt x="1005559" y="298418"/>
                  </a:lnTo>
                  <a:lnTo>
                    <a:pt x="1002993" y="296513"/>
                  </a:lnTo>
                  <a:lnTo>
                    <a:pt x="1000141" y="293275"/>
                  </a:lnTo>
                  <a:lnTo>
                    <a:pt x="997289" y="286417"/>
                  </a:lnTo>
                  <a:lnTo>
                    <a:pt x="991776" y="282607"/>
                  </a:lnTo>
                  <a:lnTo>
                    <a:pt x="990825" y="279559"/>
                  </a:lnTo>
                  <a:lnTo>
                    <a:pt x="991776" y="276892"/>
                  </a:lnTo>
                  <a:lnTo>
                    <a:pt x="990825" y="276035"/>
                  </a:lnTo>
                  <a:lnTo>
                    <a:pt x="990825" y="274225"/>
                  </a:lnTo>
                  <a:lnTo>
                    <a:pt x="995578" y="271653"/>
                  </a:lnTo>
                  <a:lnTo>
                    <a:pt x="997859" y="271653"/>
                  </a:lnTo>
                  <a:lnTo>
                    <a:pt x="997859" y="272987"/>
                  </a:lnTo>
                  <a:lnTo>
                    <a:pt x="997669" y="275463"/>
                  </a:lnTo>
                  <a:lnTo>
                    <a:pt x="998905" y="277559"/>
                  </a:lnTo>
                  <a:lnTo>
                    <a:pt x="999476" y="277844"/>
                  </a:lnTo>
                  <a:lnTo>
                    <a:pt x="1001472" y="274511"/>
                  </a:lnTo>
                  <a:lnTo>
                    <a:pt x="1002422" y="274796"/>
                  </a:lnTo>
                  <a:lnTo>
                    <a:pt x="1003848" y="276511"/>
                  </a:lnTo>
                  <a:lnTo>
                    <a:pt x="1004894" y="280226"/>
                  </a:lnTo>
                  <a:lnTo>
                    <a:pt x="1006795" y="281464"/>
                  </a:lnTo>
                  <a:lnTo>
                    <a:pt x="1005464" y="282512"/>
                  </a:lnTo>
                  <a:lnTo>
                    <a:pt x="1009647" y="286988"/>
                  </a:lnTo>
                  <a:lnTo>
                    <a:pt x="1014020" y="287655"/>
                  </a:lnTo>
                  <a:lnTo>
                    <a:pt x="1017442" y="290417"/>
                  </a:lnTo>
                  <a:lnTo>
                    <a:pt x="1015161" y="290417"/>
                  </a:lnTo>
                  <a:lnTo>
                    <a:pt x="1019343" y="291655"/>
                  </a:lnTo>
                  <a:lnTo>
                    <a:pt x="1026473" y="298037"/>
                  </a:lnTo>
                  <a:lnTo>
                    <a:pt x="1027709" y="298514"/>
                  </a:lnTo>
                  <a:lnTo>
                    <a:pt x="1026663" y="301371"/>
                  </a:lnTo>
                  <a:lnTo>
                    <a:pt x="1026948" y="307277"/>
                  </a:lnTo>
                  <a:lnTo>
                    <a:pt x="1026473" y="307277"/>
                  </a:lnTo>
                  <a:lnTo>
                    <a:pt x="1030846" y="312325"/>
                  </a:lnTo>
                  <a:lnTo>
                    <a:pt x="1033698" y="316611"/>
                  </a:lnTo>
                  <a:lnTo>
                    <a:pt x="1033698" y="316040"/>
                  </a:lnTo>
                  <a:lnTo>
                    <a:pt x="1035409" y="316611"/>
                  </a:lnTo>
                  <a:lnTo>
                    <a:pt x="1035599" y="317278"/>
                  </a:lnTo>
                  <a:lnTo>
                    <a:pt x="1033698" y="317278"/>
                  </a:lnTo>
                  <a:lnTo>
                    <a:pt x="1035599" y="320707"/>
                  </a:lnTo>
                  <a:lnTo>
                    <a:pt x="1043394" y="320516"/>
                  </a:lnTo>
                  <a:lnTo>
                    <a:pt x="1045961" y="321659"/>
                  </a:lnTo>
                  <a:lnTo>
                    <a:pt x="1044535" y="322612"/>
                  </a:lnTo>
                  <a:lnTo>
                    <a:pt x="1048147" y="322898"/>
                  </a:lnTo>
                  <a:lnTo>
                    <a:pt x="1050523" y="324707"/>
                  </a:lnTo>
                  <a:lnTo>
                    <a:pt x="1050143" y="321659"/>
                  </a:lnTo>
                  <a:lnTo>
                    <a:pt x="1042728" y="316992"/>
                  </a:lnTo>
                  <a:lnTo>
                    <a:pt x="1045010" y="316611"/>
                  </a:lnTo>
                  <a:lnTo>
                    <a:pt x="1044535" y="314420"/>
                  </a:lnTo>
                  <a:lnTo>
                    <a:pt x="1046626" y="315754"/>
                  </a:lnTo>
                  <a:lnTo>
                    <a:pt x="1043394" y="310325"/>
                  </a:lnTo>
                  <a:lnTo>
                    <a:pt x="1043394" y="306610"/>
                  </a:lnTo>
                  <a:lnTo>
                    <a:pt x="1044535" y="306324"/>
                  </a:lnTo>
                  <a:lnTo>
                    <a:pt x="1044440" y="307181"/>
                  </a:lnTo>
                  <a:lnTo>
                    <a:pt x="1047862" y="310610"/>
                  </a:lnTo>
                  <a:lnTo>
                    <a:pt x="1047482" y="308515"/>
                  </a:lnTo>
                  <a:lnTo>
                    <a:pt x="1050048" y="310325"/>
                  </a:lnTo>
                  <a:lnTo>
                    <a:pt x="1049098" y="307848"/>
                  </a:lnTo>
                  <a:lnTo>
                    <a:pt x="1051759" y="308705"/>
                  </a:lnTo>
                  <a:lnTo>
                    <a:pt x="1048337" y="306324"/>
                  </a:lnTo>
                  <a:lnTo>
                    <a:pt x="1052330" y="304038"/>
                  </a:lnTo>
                  <a:lnTo>
                    <a:pt x="1055182" y="303752"/>
                  </a:lnTo>
                  <a:lnTo>
                    <a:pt x="1060600" y="305467"/>
                  </a:lnTo>
                  <a:lnTo>
                    <a:pt x="1064497" y="306038"/>
                  </a:lnTo>
                  <a:lnTo>
                    <a:pt x="1061646" y="307562"/>
                  </a:lnTo>
                  <a:lnTo>
                    <a:pt x="1061265" y="309467"/>
                  </a:lnTo>
                  <a:lnTo>
                    <a:pt x="1068300" y="303848"/>
                  </a:lnTo>
                  <a:lnTo>
                    <a:pt x="1075429" y="303467"/>
                  </a:lnTo>
                  <a:lnTo>
                    <a:pt x="1075620" y="302038"/>
                  </a:lnTo>
                  <a:lnTo>
                    <a:pt x="1071152" y="300038"/>
                  </a:lnTo>
                  <a:lnTo>
                    <a:pt x="1070676" y="297561"/>
                  </a:lnTo>
                  <a:lnTo>
                    <a:pt x="1068110" y="293846"/>
                  </a:lnTo>
                  <a:lnTo>
                    <a:pt x="1070106" y="291941"/>
                  </a:lnTo>
                  <a:lnTo>
                    <a:pt x="1070201" y="289560"/>
                  </a:lnTo>
                  <a:lnTo>
                    <a:pt x="1072863" y="287750"/>
                  </a:lnTo>
                  <a:lnTo>
                    <a:pt x="1073909" y="285179"/>
                  </a:lnTo>
                  <a:lnTo>
                    <a:pt x="1075049" y="276987"/>
                  </a:lnTo>
                  <a:lnTo>
                    <a:pt x="1075620" y="278416"/>
                  </a:lnTo>
                  <a:lnTo>
                    <a:pt x="1074954" y="280511"/>
                  </a:lnTo>
                  <a:lnTo>
                    <a:pt x="1077996" y="278416"/>
                  </a:lnTo>
                  <a:lnTo>
                    <a:pt x="1078567" y="273939"/>
                  </a:lnTo>
                  <a:lnTo>
                    <a:pt x="1078377" y="273939"/>
                  </a:lnTo>
                  <a:lnTo>
                    <a:pt x="1078567" y="271177"/>
                  </a:lnTo>
                  <a:lnTo>
                    <a:pt x="1079327" y="272701"/>
                  </a:lnTo>
                  <a:lnTo>
                    <a:pt x="1082369" y="269939"/>
                  </a:lnTo>
                  <a:lnTo>
                    <a:pt x="1081133" y="267462"/>
                  </a:lnTo>
                  <a:lnTo>
                    <a:pt x="1083034" y="269081"/>
                  </a:lnTo>
                  <a:lnTo>
                    <a:pt x="1083985" y="266510"/>
                  </a:lnTo>
                  <a:lnTo>
                    <a:pt x="1089974" y="264700"/>
                  </a:lnTo>
                  <a:lnTo>
                    <a:pt x="1091590" y="266795"/>
                  </a:lnTo>
                  <a:lnTo>
                    <a:pt x="1088643" y="266795"/>
                  </a:lnTo>
                  <a:lnTo>
                    <a:pt x="1090734" y="267462"/>
                  </a:lnTo>
                  <a:lnTo>
                    <a:pt x="1089784" y="268700"/>
                  </a:lnTo>
                  <a:lnTo>
                    <a:pt x="1098910" y="269653"/>
                  </a:lnTo>
                  <a:lnTo>
                    <a:pt x="1099575" y="270605"/>
                  </a:lnTo>
                  <a:lnTo>
                    <a:pt x="1093206" y="274415"/>
                  </a:lnTo>
                  <a:lnTo>
                    <a:pt x="1097579" y="276225"/>
                  </a:lnTo>
                  <a:lnTo>
                    <a:pt x="1097579" y="280321"/>
                  </a:lnTo>
                  <a:lnTo>
                    <a:pt x="1100526" y="281178"/>
                  </a:lnTo>
                  <a:lnTo>
                    <a:pt x="1108131" y="276225"/>
                  </a:lnTo>
                  <a:lnTo>
                    <a:pt x="1112979" y="276797"/>
                  </a:lnTo>
                  <a:lnTo>
                    <a:pt x="1113644" y="273939"/>
                  </a:lnTo>
                  <a:lnTo>
                    <a:pt x="1106039" y="274987"/>
                  </a:lnTo>
                  <a:lnTo>
                    <a:pt x="1104994" y="272415"/>
                  </a:lnTo>
                  <a:lnTo>
                    <a:pt x="1103188" y="271748"/>
                  </a:lnTo>
                  <a:lnTo>
                    <a:pt x="1103473" y="270510"/>
                  </a:lnTo>
                  <a:lnTo>
                    <a:pt x="1101571" y="270796"/>
                  </a:lnTo>
                  <a:lnTo>
                    <a:pt x="1099385" y="268605"/>
                  </a:lnTo>
                  <a:lnTo>
                    <a:pt x="1100906" y="268986"/>
                  </a:lnTo>
                  <a:lnTo>
                    <a:pt x="1101096" y="267653"/>
                  </a:lnTo>
                  <a:lnTo>
                    <a:pt x="1103188" y="270224"/>
                  </a:lnTo>
                  <a:lnTo>
                    <a:pt x="1104138" y="268986"/>
                  </a:lnTo>
                  <a:lnTo>
                    <a:pt x="1104994" y="270415"/>
                  </a:lnTo>
                  <a:lnTo>
                    <a:pt x="1104994" y="268986"/>
                  </a:lnTo>
                  <a:lnTo>
                    <a:pt x="1106420" y="266700"/>
                  </a:lnTo>
                  <a:lnTo>
                    <a:pt x="1107180" y="268129"/>
                  </a:lnTo>
                  <a:lnTo>
                    <a:pt x="1109652" y="265843"/>
                  </a:lnTo>
                  <a:lnTo>
                    <a:pt x="1126668" y="261080"/>
                  </a:lnTo>
                  <a:lnTo>
                    <a:pt x="1127618" y="262319"/>
                  </a:lnTo>
                  <a:lnTo>
                    <a:pt x="1123055" y="263938"/>
                  </a:lnTo>
                  <a:lnTo>
                    <a:pt x="1123436" y="264795"/>
                  </a:lnTo>
                  <a:lnTo>
                    <a:pt x="1119918" y="265081"/>
                  </a:lnTo>
                  <a:lnTo>
                    <a:pt x="1119538" y="266033"/>
                  </a:lnTo>
                  <a:lnTo>
                    <a:pt x="1123436" y="269177"/>
                  </a:lnTo>
                  <a:lnTo>
                    <a:pt x="1120489" y="269748"/>
                  </a:lnTo>
                  <a:lnTo>
                    <a:pt x="1117922" y="274130"/>
                  </a:lnTo>
                  <a:lnTo>
                    <a:pt x="1114975" y="274130"/>
                  </a:lnTo>
                  <a:lnTo>
                    <a:pt x="1114215" y="275273"/>
                  </a:lnTo>
                  <a:lnTo>
                    <a:pt x="1117732" y="279082"/>
                  </a:lnTo>
                  <a:lnTo>
                    <a:pt x="1119063" y="278702"/>
                  </a:lnTo>
                  <a:lnTo>
                    <a:pt x="1124671" y="282226"/>
                  </a:lnTo>
                  <a:lnTo>
                    <a:pt x="1132466" y="289084"/>
                  </a:lnTo>
                  <a:lnTo>
                    <a:pt x="1137600" y="291846"/>
                  </a:lnTo>
                  <a:lnTo>
                    <a:pt x="1139501" y="296894"/>
                  </a:lnTo>
                  <a:lnTo>
                    <a:pt x="1139501" y="299085"/>
                  </a:lnTo>
                  <a:lnTo>
                    <a:pt x="1138550" y="299847"/>
                  </a:lnTo>
                  <a:lnTo>
                    <a:pt x="1132847" y="303752"/>
                  </a:lnTo>
                  <a:lnTo>
                    <a:pt x="1127713" y="303086"/>
                  </a:lnTo>
                  <a:lnTo>
                    <a:pt x="1121344" y="304324"/>
                  </a:lnTo>
                  <a:lnTo>
                    <a:pt x="1112599" y="301943"/>
                  </a:lnTo>
                  <a:lnTo>
                    <a:pt x="1111458" y="298990"/>
                  </a:lnTo>
                  <a:lnTo>
                    <a:pt x="1109081" y="299276"/>
                  </a:lnTo>
                  <a:lnTo>
                    <a:pt x="1106610" y="296704"/>
                  </a:lnTo>
                  <a:lnTo>
                    <a:pt x="1097674" y="296990"/>
                  </a:lnTo>
                  <a:lnTo>
                    <a:pt x="1092350" y="298895"/>
                  </a:lnTo>
                  <a:lnTo>
                    <a:pt x="1086266" y="303562"/>
                  </a:lnTo>
                  <a:lnTo>
                    <a:pt x="1076665" y="301943"/>
                  </a:lnTo>
                  <a:lnTo>
                    <a:pt x="1075525" y="303562"/>
                  </a:lnTo>
                  <a:lnTo>
                    <a:pt x="1076190" y="304514"/>
                  </a:lnTo>
                  <a:lnTo>
                    <a:pt x="1079707" y="305467"/>
                  </a:lnTo>
                  <a:lnTo>
                    <a:pt x="1075525" y="305753"/>
                  </a:lnTo>
                  <a:lnTo>
                    <a:pt x="1074859" y="306038"/>
                  </a:lnTo>
                  <a:lnTo>
                    <a:pt x="1075525" y="307181"/>
                  </a:lnTo>
                  <a:lnTo>
                    <a:pt x="1074859" y="307181"/>
                  </a:lnTo>
                  <a:lnTo>
                    <a:pt x="1068870" y="306705"/>
                  </a:lnTo>
                  <a:lnTo>
                    <a:pt x="1069346" y="308039"/>
                  </a:lnTo>
                  <a:lnTo>
                    <a:pt x="1064117" y="307562"/>
                  </a:lnTo>
                  <a:lnTo>
                    <a:pt x="1062121" y="309848"/>
                  </a:lnTo>
                  <a:lnTo>
                    <a:pt x="1060885" y="313182"/>
                  </a:lnTo>
                  <a:lnTo>
                    <a:pt x="1064402" y="312992"/>
                  </a:lnTo>
                  <a:lnTo>
                    <a:pt x="1063642" y="315278"/>
                  </a:lnTo>
                  <a:lnTo>
                    <a:pt x="1064973" y="317373"/>
                  </a:lnTo>
                  <a:lnTo>
                    <a:pt x="1064022" y="318611"/>
                  </a:lnTo>
                  <a:lnTo>
                    <a:pt x="1065923" y="320230"/>
                  </a:lnTo>
                  <a:lnTo>
                    <a:pt x="1063357" y="320230"/>
                  </a:lnTo>
                  <a:lnTo>
                    <a:pt x="1062406" y="318611"/>
                  </a:lnTo>
                  <a:lnTo>
                    <a:pt x="1061931" y="321183"/>
                  </a:lnTo>
                  <a:lnTo>
                    <a:pt x="1065923" y="322707"/>
                  </a:lnTo>
                  <a:lnTo>
                    <a:pt x="1065733" y="324517"/>
                  </a:lnTo>
                  <a:lnTo>
                    <a:pt x="1067254" y="325279"/>
                  </a:lnTo>
                  <a:lnTo>
                    <a:pt x="1066684" y="326517"/>
                  </a:lnTo>
                  <a:lnTo>
                    <a:pt x="1068205" y="327851"/>
                  </a:lnTo>
                  <a:lnTo>
                    <a:pt x="1067254" y="328994"/>
                  </a:lnTo>
                  <a:lnTo>
                    <a:pt x="1072102" y="328708"/>
                  </a:lnTo>
                  <a:lnTo>
                    <a:pt x="1067635" y="331280"/>
                  </a:lnTo>
                  <a:lnTo>
                    <a:pt x="1070581" y="330708"/>
                  </a:lnTo>
                  <a:lnTo>
                    <a:pt x="1070581" y="331661"/>
                  </a:lnTo>
                  <a:lnTo>
                    <a:pt x="1073243" y="330232"/>
                  </a:lnTo>
                  <a:lnTo>
                    <a:pt x="1074764" y="331661"/>
                  </a:lnTo>
                  <a:lnTo>
                    <a:pt x="1076000" y="330994"/>
                  </a:lnTo>
                  <a:lnTo>
                    <a:pt x="1076951" y="333470"/>
                  </a:lnTo>
                  <a:lnTo>
                    <a:pt x="1079707" y="334328"/>
                  </a:lnTo>
                  <a:lnTo>
                    <a:pt x="1082939" y="333470"/>
                  </a:lnTo>
                  <a:lnTo>
                    <a:pt x="1083510" y="329946"/>
                  </a:lnTo>
                  <a:lnTo>
                    <a:pt x="1085126" y="329755"/>
                  </a:lnTo>
                  <a:lnTo>
                    <a:pt x="1094727" y="334994"/>
                  </a:lnTo>
                  <a:lnTo>
                    <a:pt x="1101191" y="332899"/>
                  </a:lnTo>
                  <a:lnTo>
                    <a:pt x="1103283" y="330803"/>
                  </a:lnTo>
                  <a:lnTo>
                    <a:pt x="1105089" y="330613"/>
                  </a:lnTo>
                  <a:lnTo>
                    <a:pt x="1108226" y="331851"/>
                  </a:lnTo>
                  <a:lnTo>
                    <a:pt x="1110887" y="329946"/>
                  </a:lnTo>
                  <a:lnTo>
                    <a:pt x="1111743" y="330899"/>
                  </a:lnTo>
                  <a:lnTo>
                    <a:pt x="1110507" y="332137"/>
                  </a:lnTo>
                  <a:lnTo>
                    <a:pt x="1110127" y="335185"/>
                  </a:lnTo>
                  <a:lnTo>
                    <a:pt x="1110127" y="336518"/>
                  </a:lnTo>
                  <a:lnTo>
                    <a:pt x="1110507" y="343091"/>
                  </a:lnTo>
                  <a:lnTo>
                    <a:pt x="1105279" y="352520"/>
                  </a:lnTo>
                  <a:lnTo>
                    <a:pt x="1102712" y="360902"/>
                  </a:lnTo>
                  <a:lnTo>
                    <a:pt x="1101286" y="362807"/>
                  </a:lnTo>
                  <a:lnTo>
                    <a:pt x="1100811" y="363474"/>
                  </a:lnTo>
                  <a:lnTo>
                    <a:pt x="1101857" y="366522"/>
                  </a:lnTo>
                  <a:lnTo>
                    <a:pt x="1097484" y="368046"/>
                  </a:lnTo>
                  <a:lnTo>
                    <a:pt x="1094347" y="368046"/>
                  </a:lnTo>
                  <a:lnTo>
                    <a:pt x="1092350" y="366331"/>
                  </a:lnTo>
                  <a:lnTo>
                    <a:pt x="1092350" y="366522"/>
                  </a:lnTo>
                  <a:lnTo>
                    <a:pt x="1092350" y="367665"/>
                  </a:lnTo>
                  <a:lnTo>
                    <a:pt x="1091590" y="367951"/>
                  </a:lnTo>
                  <a:lnTo>
                    <a:pt x="1091590" y="366522"/>
                  </a:lnTo>
                  <a:lnTo>
                    <a:pt x="1090259" y="365951"/>
                  </a:lnTo>
                  <a:lnTo>
                    <a:pt x="1090639" y="365189"/>
                  </a:lnTo>
                  <a:lnTo>
                    <a:pt x="1092255" y="366522"/>
                  </a:lnTo>
                  <a:lnTo>
                    <a:pt x="1090639" y="364427"/>
                  </a:lnTo>
                  <a:lnTo>
                    <a:pt x="1086457" y="364807"/>
                  </a:lnTo>
                  <a:lnTo>
                    <a:pt x="1083795" y="365951"/>
                  </a:lnTo>
                  <a:lnTo>
                    <a:pt x="1084746" y="364807"/>
                  </a:lnTo>
                  <a:lnTo>
                    <a:pt x="1075525" y="369094"/>
                  </a:lnTo>
                  <a:lnTo>
                    <a:pt x="1064688" y="365189"/>
                  </a:lnTo>
                  <a:lnTo>
                    <a:pt x="1055562" y="364141"/>
                  </a:lnTo>
                  <a:lnTo>
                    <a:pt x="1054231" y="362045"/>
                  </a:lnTo>
                  <a:lnTo>
                    <a:pt x="1045295" y="360331"/>
                  </a:lnTo>
                  <a:lnTo>
                    <a:pt x="1043584" y="357092"/>
                  </a:lnTo>
                  <a:lnTo>
                    <a:pt x="1039306" y="355854"/>
                  </a:lnTo>
                  <a:lnTo>
                    <a:pt x="1033698" y="356426"/>
                  </a:lnTo>
                  <a:lnTo>
                    <a:pt x="1028564" y="361379"/>
                  </a:lnTo>
                  <a:lnTo>
                    <a:pt x="1028089" y="364236"/>
                  </a:lnTo>
                  <a:lnTo>
                    <a:pt x="1029135" y="367284"/>
                  </a:lnTo>
                  <a:lnTo>
                    <a:pt x="1027804" y="370142"/>
                  </a:lnTo>
                  <a:lnTo>
                    <a:pt x="1022861" y="372618"/>
                  </a:lnTo>
                  <a:lnTo>
                    <a:pt x="1016206" y="368522"/>
                  </a:lnTo>
                  <a:lnTo>
                    <a:pt x="1006605" y="366046"/>
                  </a:lnTo>
                  <a:lnTo>
                    <a:pt x="1003468" y="359855"/>
                  </a:lnTo>
                  <a:lnTo>
                    <a:pt x="996433" y="356521"/>
                  </a:lnTo>
                  <a:lnTo>
                    <a:pt x="988829" y="356521"/>
                  </a:lnTo>
                  <a:lnTo>
                    <a:pt x="983980" y="354140"/>
                  </a:lnTo>
                  <a:lnTo>
                    <a:pt x="982555" y="353759"/>
                  </a:lnTo>
                  <a:lnTo>
                    <a:pt x="981604" y="351377"/>
                  </a:lnTo>
                  <a:lnTo>
                    <a:pt x="980273" y="352139"/>
                  </a:lnTo>
                  <a:lnTo>
                    <a:pt x="978087" y="350711"/>
                  </a:lnTo>
                  <a:lnTo>
                    <a:pt x="976376" y="348996"/>
                  </a:lnTo>
                  <a:lnTo>
                    <a:pt x="976376" y="347948"/>
                  </a:lnTo>
                  <a:lnTo>
                    <a:pt x="977706" y="348234"/>
                  </a:lnTo>
                  <a:lnTo>
                    <a:pt x="978087" y="346520"/>
                  </a:lnTo>
                  <a:lnTo>
                    <a:pt x="981604" y="343376"/>
                  </a:lnTo>
                  <a:lnTo>
                    <a:pt x="982935" y="340233"/>
                  </a:lnTo>
                  <a:lnTo>
                    <a:pt x="982555" y="337756"/>
                  </a:lnTo>
                  <a:lnTo>
                    <a:pt x="980558" y="336328"/>
                  </a:lnTo>
                  <a:lnTo>
                    <a:pt x="979608" y="334328"/>
                  </a:lnTo>
                  <a:lnTo>
                    <a:pt x="982840" y="329470"/>
                  </a:lnTo>
                  <a:lnTo>
                    <a:pt x="982459" y="328041"/>
                  </a:lnTo>
                  <a:lnTo>
                    <a:pt x="979513" y="330041"/>
                  </a:lnTo>
                  <a:lnTo>
                    <a:pt x="978562" y="329660"/>
                  </a:lnTo>
                  <a:lnTo>
                    <a:pt x="978277" y="326898"/>
                  </a:lnTo>
                  <a:lnTo>
                    <a:pt x="975425" y="326136"/>
                  </a:lnTo>
                  <a:lnTo>
                    <a:pt x="970387" y="328708"/>
                  </a:lnTo>
                  <a:lnTo>
                    <a:pt x="966204" y="329470"/>
                  </a:lnTo>
                  <a:lnTo>
                    <a:pt x="963067" y="327660"/>
                  </a:lnTo>
                  <a:lnTo>
                    <a:pt x="961641" y="328898"/>
                  </a:lnTo>
                  <a:lnTo>
                    <a:pt x="958219" y="327660"/>
                  </a:lnTo>
                  <a:lnTo>
                    <a:pt x="952895" y="330327"/>
                  </a:lnTo>
                  <a:lnTo>
                    <a:pt x="951374" y="329470"/>
                  </a:lnTo>
                  <a:lnTo>
                    <a:pt x="946146" y="328898"/>
                  </a:lnTo>
                  <a:lnTo>
                    <a:pt x="932267" y="331946"/>
                  </a:lnTo>
                  <a:lnTo>
                    <a:pt x="927324" y="334328"/>
                  </a:lnTo>
                  <a:lnTo>
                    <a:pt x="925993" y="335947"/>
                  </a:lnTo>
                  <a:lnTo>
                    <a:pt x="921430" y="336709"/>
                  </a:lnTo>
                  <a:lnTo>
                    <a:pt x="918673" y="339852"/>
                  </a:lnTo>
                  <a:lnTo>
                    <a:pt x="914966" y="341376"/>
                  </a:lnTo>
                  <a:lnTo>
                    <a:pt x="909833" y="339852"/>
                  </a:lnTo>
                  <a:lnTo>
                    <a:pt x="903083" y="340995"/>
                  </a:lnTo>
                  <a:lnTo>
                    <a:pt x="899946" y="339280"/>
                  </a:lnTo>
                  <a:lnTo>
                    <a:pt x="897665" y="336042"/>
                  </a:lnTo>
                  <a:lnTo>
                    <a:pt x="895193" y="337185"/>
                  </a:lnTo>
                  <a:lnTo>
                    <a:pt x="891010" y="348139"/>
                  </a:lnTo>
                  <a:lnTo>
                    <a:pt x="882265" y="353663"/>
                  </a:lnTo>
                  <a:lnTo>
                    <a:pt x="878177" y="358616"/>
                  </a:lnTo>
                  <a:lnTo>
                    <a:pt x="877607" y="361664"/>
                  </a:lnTo>
                  <a:lnTo>
                    <a:pt x="874660" y="365951"/>
                  </a:lnTo>
                  <a:lnTo>
                    <a:pt x="874280" y="370427"/>
                  </a:lnTo>
                  <a:lnTo>
                    <a:pt x="875230" y="374332"/>
                  </a:lnTo>
                  <a:lnTo>
                    <a:pt x="873709" y="377380"/>
                  </a:lnTo>
                  <a:lnTo>
                    <a:pt x="871903" y="379952"/>
                  </a:lnTo>
                  <a:lnTo>
                    <a:pt x="865154" y="385858"/>
                  </a:lnTo>
                  <a:lnTo>
                    <a:pt x="858214" y="389001"/>
                  </a:lnTo>
                  <a:lnTo>
                    <a:pt x="855648" y="394811"/>
                  </a:lnTo>
                  <a:lnTo>
                    <a:pt x="850514" y="399193"/>
                  </a:lnTo>
                  <a:lnTo>
                    <a:pt x="848708" y="405575"/>
                  </a:lnTo>
                  <a:lnTo>
                    <a:pt x="844050" y="412147"/>
                  </a:lnTo>
                  <a:lnTo>
                    <a:pt x="839963" y="421672"/>
                  </a:lnTo>
                  <a:lnTo>
                    <a:pt x="838727" y="422339"/>
                  </a:lnTo>
                  <a:lnTo>
                    <a:pt x="837396" y="429482"/>
                  </a:lnTo>
                  <a:lnTo>
                    <a:pt x="838346" y="429197"/>
                  </a:lnTo>
                  <a:lnTo>
                    <a:pt x="841198" y="433673"/>
                  </a:lnTo>
                  <a:lnTo>
                    <a:pt x="841293" y="436436"/>
                  </a:lnTo>
                  <a:lnTo>
                    <a:pt x="839772" y="438912"/>
                  </a:lnTo>
                  <a:lnTo>
                    <a:pt x="842054" y="444151"/>
                  </a:lnTo>
                  <a:lnTo>
                    <a:pt x="842054" y="449104"/>
                  </a:lnTo>
                  <a:lnTo>
                    <a:pt x="839582" y="457867"/>
                  </a:lnTo>
                  <a:lnTo>
                    <a:pt x="839582" y="460343"/>
                  </a:lnTo>
                  <a:lnTo>
                    <a:pt x="837776" y="463487"/>
                  </a:lnTo>
                  <a:lnTo>
                    <a:pt x="833974" y="465487"/>
                  </a:lnTo>
                  <a:lnTo>
                    <a:pt x="835304" y="465773"/>
                  </a:lnTo>
                  <a:lnTo>
                    <a:pt x="839487" y="472059"/>
                  </a:lnTo>
                  <a:lnTo>
                    <a:pt x="838061" y="473488"/>
                  </a:lnTo>
                  <a:lnTo>
                    <a:pt x="838251" y="475298"/>
                  </a:lnTo>
                  <a:lnTo>
                    <a:pt x="838251" y="478631"/>
                  </a:lnTo>
                  <a:lnTo>
                    <a:pt x="842909" y="482918"/>
                  </a:lnTo>
                  <a:lnTo>
                    <a:pt x="848233" y="481679"/>
                  </a:lnTo>
                  <a:lnTo>
                    <a:pt x="845001" y="482918"/>
                  </a:lnTo>
                  <a:lnTo>
                    <a:pt x="845571" y="485775"/>
                  </a:lnTo>
                  <a:lnTo>
                    <a:pt x="846807" y="487204"/>
                  </a:lnTo>
                  <a:lnTo>
                    <a:pt x="847472" y="488347"/>
                  </a:lnTo>
                  <a:lnTo>
                    <a:pt x="848708" y="487204"/>
                  </a:lnTo>
                  <a:lnTo>
                    <a:pt x="850704" y="491871"/>
                  </a:lnTo>
                  <a:lnTo>
                    <a:pt x="853176" y="493205"/>
                  </a:lnTo>
                  <a:lnTo>
                    <a:pt x="856503" y="497396"/>
                  </a:lnTo>
                  <a:lnTo>
                    <a:pt x="857454" y="501110"/>
                  </a:lnTo>
                  <a:lnTo>
                    <a:pt x="856788" y="501872"/>
                  </a:lnTo>
                  <a:lnTo>
                    <a:pt x="858404" y="504254"/>
                  </a:lnTo>
                  <a:lnTo>
                    <a:pt x="861066" y="507016"/>
                  </a:lnTo>
                  <a:lnTo>
                    <a:pt x="865819" y="509111"/>
                  </a:lnTo>
                  <a:lnTo>
                    <a:pt x="876846" y="519398"/>
                  </a:lnTo>
                  <a:lnTo>
                    <a:pt x="886162" y="523589"/>
                  </a:lnTo>
                  <a:lnTo>
                    <a:pt x="887778" y="523875"/>
                  </a:lnTo>
                  <a:lnTo>
                    <a:pt x="893672" y="521113"/>
                  </a:lnTo>
                  <a:lnTo>
                    <a:pt x="900707" y="519494"/>
                  </a:lnTo>
                  <a:lnTo>
                    <a:pt x="909072" y="519779"/>
                  </a:lnTo>
                  <a:lnTo>
                    <a:pt x="914966" y="522161"/>
                  </a:lnTo>
                  <a:lnTo>
                    <a:pt x="926183" y="516541"/>
                  </a:lnTo>
                  <a:lnTo>
                    <a:pt x="930461" y="516255"/>
                  </a:lnTo>
                  <a:lnTo>
                    <a:pt x="931982" y="514445"/>
                  </a:lnTo>
                  <a:lnTo>
                    <a:pt x="935404" y="513398"/>
                  </a:lnTo>
                  <a:lnTo>
                    <a:pt x="939682" y="513112"/>
                  </a:lnTo>
                  <a:lnTo>
                    <a:pt x="947382" y="512826"/>
                  </a:lnTo>
                  <a:lnTo>
                    <a:pt x="950234" y="514064"/>
                  </a:lnTo>
                  <a:lnTo>
                    <a:pt x="951374" y="516065"/>
                  </a:lnTo>
                  <a:lnTo>
                    <a:pt x="953561" y="517970"/>
                  </a:lnTo>
                  <a:lnTo>
                    <a:pt x="953561" y="521494"/>
                  </a:lnTo>
                  <a:lnTo>
                    <a:pt x="957648" y="524732"/>
                  </a:lnTo>
                  <a:lnTo>
                    <a:pt x="960881" y="523685"/>
                  </a:lnTo>
                  <a:lnTo>
                    <a:pt x="962211" y="522256"/>
                  </a:lnTo>
                  <a:lnTo>
                    <a:pt x="967440" y="523399"/>
                  </a:lnTo>
                  <a:lnTo>
                    <a:pt x="968200" y="521208"/>
                  </a:lnTo>
                  <a:lnTo>
                    <a:pt x="968771" y="521970"/>
                  </a:lnTo>
                  <a:lnTo>
                    <a:pt x="969531" y="523113"/>
                  </a:lnTo>
                  <a:lnTo>
                    <a:pt x="971242" y="523113"/>
                  </a:lnTo>
                  <a:lnTo>
                    <a:pt x="971813" y="525590"/>
                  </a:lnTo>
                  <a:lnTo>
                    <a:pt x="975520" y="525875"/>
                  </a:lnTo>
                  <a:lnTo>
                    <a:pt x="974759" y="527590"/>
                  </a:lnTo>
                  <a:lnTo>
                    <a:pt x="976851" y="530162"/>
                  </a:lnTo>
                  <a:lnTo>
                    <a:pt x="975520" y="535972"/>
                  </a:lnTo>
                  <a:lnTo>
                    <a:pt x="973809" y="541211"/>
                  </a:lnTo>
                  <a:lnTo>
                    <a:pt x="974664" y="542544"/>
                  </a:lnTo>
                  <a:lnTo>
                    <a:pt x="974664" y="544068"/>
                  </a:lnTo>
                  <a:lnTo>
                    <a:pt x="973809" y="544925"/>
                  </a:lnTo>
                  <a:lnTo>
                    <a:pt x="976376" y="547211"/>
                  </a:lnTo>
                  <a:lnTo>
                    <a:pt x="973429" y="546449"/>
                  </a:lnTo>
                  <a:lnTo>
                    <a:pt x="973048" y="550259"/>
                  </a:lnTo>
                  <a:lnTo>
                    <a:pt x="970767" y="552069"/>
                  </a:lnTo>
                  <a:lnTo>
                    <a:pt x="973429" y="558260"/>
                  </a:lnTo>
                  <a:lnTo>
                    <a:pt x="982935" y="569500"/>
                  </a:lnTo>
                  <a:lnTo>
                    <a:pt x="985977" y="572643"/>
                  </a:lnTo>
                  <a:lnTo>
                    <a:pt x="987593" y="575405"/>
                  </a:lnTo>
                  <a:lnTo>
                    <a:pt x="989209" y="580073"/>
                  </a:lnTo>
                  <a:lnTo>
                    <a:pt x="989209" y="582168"/>
                  </a:lnTo>
                  <a:lnTo>
                    <a:pt x="993867" y="593408"/>
                  </a:lnTo>
                  <a:lnTo>
                    <a:pt x="994057" y="596646"/>
                  </a:lnTo>
                  <a:lnTo>
                    <a:pt x="993106" y="598646"/>
                  </a:lnTo>
                  <a:lnTo>
                    <a:pt x="994057" y="603314"/>
                  </a:lnTo>
                  <a:lnTo>
                    <a:pt x="996338" y="606076"/>
                  </a:lnTo>
                  <a:lnTo>
                    <a:pt x="996338" y="608743"/>
                  </a:lnTo>
                  <a:lnTo>
                    <a:pt x="995768" y="615410"/>
                  </a:lnTo>
                  <a:lnTo>
                    <a:pt x="992156" y="618935"/>
                  </a:lnTo>
                  <a:lnTo>
                    <a:pt x="989304" y="624173"/>
                  </a:lnTo>
                  <a:lnTo>
                    <a:pt x="985882" y="636270"/>
                  </a:lnTo>
                  <a:lnTo>
                    <a:pt x="985406" y="644462"/>
                  </a:lnTo>
                  <a:lnTo>
                    <a:pt x="985882" y="648938"/>
                  </a:lnTo>
                  <a:lnTo>
                    <a:pt x="990730" y="656654"/>
                  </a:lnTo>
                  <a:lnTo>
                    <a:pt x="999571" y="674846"/>
                  </a:lnTo>
                  <a:lnTo>
                    <a:pt x="999856" y="684181"/>
                  </a:lnTo>
                  <a:lnTo>
                    <a:pt x="1001472" y="689515"/>
                  </a:lnTo>
                  <a:lnTo>
                    <a:pt x="1001662" y="693992"/>
                  </a:lnTo>
                  <a:lnTo>
                    <a:pt x="1003658" y="704183"/>
                  </a:lnTo>
                  <a:lnTo>
                    <a:pt x="1006320" y="708374"/>
                  </a:lnTo>
                  <a:lnTo>
                    <a:pt x="1010217" y="711803"/>
                  </a:lnTo>
                  <a:lnTo>
                    <a:pt x="1015351" y="724853"/>
                  </a:lnTo>
                  <a:lnTo>
                    <a:pt x="1019438" y="732854"/>
                  </a:lnTo>
                  <a:lnTo>
                    <a:pt x="1019819" y="737140"/>
                  </a:lnTo>
                  <a:lnTo>
                    <a:pt x="1018678" y="738473"/>
                  </a:lnTo>
                  <a:lnTo>
                    <a:pt x="1017727" y="738188"/>
                  </a:lnTo>
                  <a:lnTo>
                    <a:pt x="1017442" y="739807"/>
                  </a:lnTo>
                  <a:lnTo>
                    <a:pt x="1020389" y="744760"/>
                  </a:lnTo>
                  <a:lnTo>
                    <a:pt x="1020674" y="747141"/>
                  </a:lnTo>
                  <a:lnTo>
                    <a:pt x="1022385" y="747141"/>
                  </a:lnTo>
                  <a:lnTo>
                    <a:pt x="1022385" y="748951"/>
                  </a:lnTo>
                  <a:lnTo>
                    <a:pt x="1028659" y="751427"/>
                  </a:lnTo>
                  <a:lnTo>
                    <a:pt x="1030656" y="749713"/>
                  </a:lnTo>
                  <a:lnTo>
                    <a:pt x="1038070" y="749046"/>
                  </a:lnTo>
                  <a:lnTo>
                    <a:pt x="1041778" y="746951"/>
                  </a:lnTo>
                  <a:lnTo>
                    <a:pt x="1053756" y="747998"/>
                  </a:lnTo>
                  <a:lnTo>
                    <a:pt x="1054326" y="746570"/>
                  </a:lnTo>
                  <a:lnTo>
                    <a:pt x="1058414" y="747141"/>
                  </a:lnTo>
                  <a:lnTo>
                    <a:pt x="1058699" y="745141"/>
                  </a:lnTo>
                  <a:lnTo>
                    <a:pt x="1065923" y="743617"/>
                  </a:lnTo>
                  <a:lnTo>
                    <a:pt x="1073053" y="737426"/>
                  </a:lnTo>
                  <a:lnTo>
                    <a:pt x="1081038" y="727901"/>
                  </a:lnTo>
                  <a:lnTo>
                    <a:pt x="1087883" y="715518"/>
                  </a:lnTo>
                  <a:lnTo>
                    <a:pt x="1093111" y="710660"/>
                  </a:lnTo>
                  <a:lnTo>
                    <a:pt x="1095583" y="699707"/>
                  </a:lnTo>
                  <a:lnTo>
                    <a:pt x="1095583" y="695897"/>
                  </a:lnTo>
                  <a:lnTo>
                    <a:pt x="1094822" y="697230"/>
                  </a:lnTo>
                  <a:lnTo>
                    <a:pt x="1093491" y="695516"/>
                  </a:lnTo>
                  <a:lnTo>
                    <a:pt x="1095202" y="692753"/>
                  </a:lnTo>
                  <a:lnTo>
                    <a:pt x="1104994" y="688181"/>
                  </a:lnTo>
                  <a:lnTo>
                    <a:pt x="1108226" y="684276"/>
                  </a:lnTo>
                  <a:lnTo>
                    <a:pt x="1108511" y="682657"/>
                  </a:lnTo>
                  <a:lnTo>
                    <a:pt x="1107560" y="684276"/>
                  </a:lnTo>
                  <a:lnTo>
                    <a:pt x="1107560" y="683324"/>
                  </a:lnTo>
                  <a:lnTo>
                    <a:pt x="1108986" y="672560"/>
                  </a:lnTo>
                  <a:lnTo>
                    <a:pt x="1108226" y="672846"/>
                  </a:lnTo>
                  <a:lnTo>
                    <a:pt x="1106324" y="664750"/>
                  </a:lnTo>
                  <a:lnTo>
                    <a:pt x="1104613" y="662940"/>
                  </a:lnTo>
                  <a:lnTo>
                    <a:pt x="1104613" y="659035"/>
                  </a:lnTo>
                  <a:lnTo>
                    <a:pt x="1111173" y="653510"/>
                  </a:lnTo>
                  <a:lnTo>
                    <a:pt x="1111838" y="651891"/>
                  </a:lnTo>
                  <a:lnTo>
                    <a:pt x="1112884" y="653129"/>
                  </a:lnTo>
                  <a:lnTo>
                    <a:pt x="1114690" y="649986"/>
                  </a:lnTo>
                  <a:lnTo>
                    <a:pt x="1114025" y="649319"/>
                  </a:lnTo>
                  <a:lnTo>
                    <a:pt x="1118682" y="645605"/>
                  </a:lnTo>
                  <a:lnTo>
                    <a:pt x="1126763" y="642461"/>
                  </a:lnTo>
                  <a:lnTo>
                    <a:pt x="1130470" y="639223"/>
                  </a:lnTo>
                  <a:lnTo>
                    <a:pt x="1130470" y="638366"/>
                  </a:lnTo>
                  <a:lnTo>
                    <a:pt x="1134653" y="634079"/>
                  </a:lnTo>
                  <a:lnTo>
                    <a:pt x="1135033" y="632270"/>
                  </a:lnTo>
                  <a:lnTo>
                    <a:pt x="1134178" y="631984"/>
                  </a:lnTo>
                  <a:lnTo>
                    <a:pt x="1135603" y="629126"/>
                  </a:lnTo>
                  <a:lnTo>
                    <a:pt x="1135033" y="626364"/>
                  </a:lnTo>
                  <a:lnTo>
                    <a:pt x="1134463" y="626364"/>
                  </a:lnTo>
                  <a:lnTo>
                    <a:pt x="1134083" y="619030"/>
                  </a:lnTo>
                  <a:lnTo>
                    <a:pt x="1134083" y="612743"/>
                  </a:lnTo>
                  <a:lnTo>
                    <a:pt x="1136174" y="608267"/>
                  </a:lnTo>
                  <a:lnTo>
                    <a:pt x="1134938" y="605028"/>
                  </a:lnTo>
                  <a:lnTo>
                    <a:pt x="1132086" y="603028"/>
                  </a:lnTo>
                  <a:lnTo>
                    <a:pt x="1129710" y="596741"/>
                  </a:lnTo>
                  <a:lnTo>
                    <a:pt x="1128759" y="593503"/>
                  </a:lnTo>
                  <a:lnTo>
                    <a:pt x="1130375" y="586454"/>
                  </a:lnTo>
                  <a:lnTo>
                    <a:pt x="1126668" y="582359"/>
                  </a:lnTo>
                  <a:lnTo>
                    <a:pt x="1129044" y="573215"/>
                  </a:lnTo>
                  <a:lnTo>
                    <a:pt x="1130565" y="571500"/>
                  </a:lnTo>
                  <a:lnTo>
                    <a:pt x="1134368" y="562356"/>
                  </a:lnTo>
                  <a:lnTo>
                    <a:pt x="1140452" y="556736"/>
                  </a:lnTo>
                  <a:lnTo>
                    <a:pt x="1145490" y="550831"/>
                  </a:lnTo>
                  <a:lnTo>
                    <a:pt x="1145870" y="548640"/>
                  </a:lnTo>
                  <a:lnTo>
                    <a:pt x="1147391" y="548450"/>
                  </a:lnTo>
                  <a:lnTo>
                    <a:pt x="1157943" y="537877"/>
                  </a:lnTo>
                  <a:lnTo>
                    <a:pt x="1162506" y="535400"/>
                  </a:lnTo>
                  <a:lnTo>
                    <a:pt x="1172107" y="525590"/>
                  </a:lnTo>
                  <a:lnTo>
                    <a:pt x="1175054" y="520065"/>
                  </a:lnTo>
                  <a:lnTo>
                    <a:pt x="1178286" y="516446"/>
                  </a:lnTo>
                  <a:lnTo>
                    <a:pt x="1183229" y="503777"/>
                  </a:lnTo>
                  <a:lnTo>
                    <a:pt x="1184560" y="502444"/>
                  </a:lnTo>
                  <a:lnTo>
                    <a:pt x="1187507" y="497491"/>
                  </a:lnTo>
                  <a:lnTo>
                    <a:pt x="1188457" y="491204"/>
                  </a:lnTo>
                  <a:lnTo>
                    <a:pt x="1190644" y="490823"/>
                  </a:lnTo>
                  <a:lnTo>
                    <a:pt x="1189123" y="490442"/>
                  </a:lnTo>
                  <a:lnTo>
                    <a:pt x="1189693" y="489490"/>
                  </a:lnTo>
                  <a:lnTo>
                    <a:pt x="1189313" y="485204"/>
                  </a:lnTo>
                  <a:lnTo>
                    <a:pt x="1190074" y="482727"/>
                  </a:lnTo>
                  <a:lnTo>
                    <a:pt x="1187507" y="481679"/>
                  </a:lnTo>
                  <a:lnTo>
                    <a:pt x="1184560" y="483775"/>
                  </a:lnTo>
                  <a:lnTo>
                    <a:pt x="1179902" y="484727"/>
                  </a:lnTo>
                  <a:lnTo>
                    <a:pt x="1170111" y="486156"/>
                  </a:lnTo>
                  <a:lnTo>
                    <a:pt x="1166118" y="488728"/>
                  </a:lnTo>
                  <a:lnTo>
                    <a:pt x="1161840" y="487680"/>
                  </a:lnTo>
                  <a:lnTo>
                    <a:pt x="1157848" y="490061"/>
                  </a:lnTo>
                  <a:lnTo>
                    <a:pt x="1155281" y="490347"/>
                  </a:lnTo>
                  <a:lnTo>
                    <a:pt x="1148912" y="484156"/>
                  </a:lnTo>
                  <a:lnTo>
                    <a:pt x="1145300" y="483775"/>
                  </a:lnTo>
                  <a:lnTo>
                    <a:pt x="1149673" y="481489"/>
                  </a:lnTo>
                  <a:lnTo>
                    <a:pt x="1149102" y="478917"/>
                  </a:lnTo>
                  <a:lnTo>
                    <a:pt x="1147961" y="476822"/>
                  </a:lnTo>
                  <a:lnTo>
                    <a:pt x="1144539" y="474440"/>
                  </a:lnTo>
                  <a:lnTo>
                    <a:pt x="1138836" y="466725"/>
                  </a:lnTo>
                  <a:lnTo>
                    <a:pt x="1134653" y="464630"/>
                  </a:lnTo>
                  <a:lnTo>
                    <a:pt x="1133037" y="464630"/>
                  </a:lnTo>
                  <a:lnTo>
                    <a:pt x="1131421" y="461772"/>
                  </a:lnTo>
                  <a:lnTo>
                    <a:pt x="1131040" y="463582"/>
                  </a:lnTo>
                  <a:lnTo>
                    <a:pt x="1130280" y="463201"/>
                  </a:lnTo>
                  <a:lnTo>
                    <a:pt x="1127713" y="458534"/>
                  </a:lnTo>
                  <a:lnTo>
                    <a:pt x="1125622" y="449866"/>
                  </a:lnTo>
                  <a:lnTo>
                    <a:pt x="1123816" y="446723"/>
                  </a:lnTo>
                  <a:lnTo>
                    <a:pt x="1118207" y="441865"/>
                  </a:lnTo>
                  <a:lnTo>
                    <a:pt x="1117447" y="428911"/>
                  </a:lnTo>
                  <a:lnTo>
                    <a:pt x="1115831" y="426815"/>
                  </a:lnTo>
                  <a:lnTo>
                    <a:pt x="1115545" y="423481"/>
                  </a:lnTo>
                  <a:lnTo>
                    <a:pt x="1108796" y="417290"/>
                  </a:lnTo>
                  <a:lnTo>
                    <a:pt x="1108321" y="412432"/>
                  </a:lnTo>
                  <a:lnTo>
                    <a:pt x="1109937" y="412052"/>
                  </a:lnTo>
                  <a:lnTo>
                    <a:pt x="1106610" y="408908"/>
                  </a:lnTo>
                  <a:lnTo>
                    <a:pt x="1100716" y="396621"/>
                  </a:lnTo>
                  <a:lnTo>
                    <a:pt x="1098054" y="387572"/>
                  </a:lnTo>
                  <a:lnTo>
                    <a:pt x="1093871" y="381953"/>
                  </a:lnTo>
                  <a:lnTo>
                    <a:pt x="1092065" y="377380"/>
                  </a:lnTo>
                  <a:lnTo>
                    <a:pt x="1093111" y="374618"/>
                  </a:lnTo>
                  <a:lnTo>
                    <a:pt x="1097103" y="383667"/>
                  </a:lnTo>
                  <a:lnTo>
                    <a:pt x="1101001" y="388525"/>
                  </a:lnTo>
                  <a:lnTo>
                    <a:pt x="1102712" y="387953"/>
                  </a:lnTo>
                  <a:lnTo>
                    <a:pt x="1103948" y="381762"/>
                  </a:lnTo>
                  <a:lnTo>
                    <a:pt x="1105184" y="381857"/>
                  </a:lnTo>
                  <a:lnTo>
                    <a:pt x="1114405" y="396240"/>
                  </a:lnTo>
                  <a:lnTo>
                    <a:pt x="1116401" y="402146"/>
                  </a:lnTo>
                  <a:lnTo>
                    <a:pt x="1118207" y="402527"/>
                  </a:lnTo>
                  <a:lnTo>
                    <a:pt x="1121154" y="405098"/>
                  </a:lnTo>
                  <a:lnTo>
                    <a:pt x="1124671" y="412623"/>
                  </a:lnTo>
                  <a:lnTo>
                    <a:pt x="1124386" y="415004"/>
                  </a:lnTo>
                  <a:lnTo>
                    <a:pt x="1126002" y="421577"/>
                  </a:lnTo>
                  <a:lnTo>
                    <a:pt x="1131135" y="424720"/>
                  </a:lnTo>
                  <a:lnTo>
                    <a:pt x="1134083" y="427863"/>
                  </a:lnTo>
                  <a:lnTo>
                    <a:pt x="1135128" y="431578"/>
                  </a:lnTo>
                  <a:lnTo>
                    <a:pt x="1137790" y="435578"/>
                  </a:lnTo>
                  <a:lnTo>
                    <a:pt x="1140642" y="437864"/>
                  </a:lnTo>
                  <a:lnTo>
                    <a:pt x="1143113" y="443865"/>
                  </a:lnTo>
                  <a:lnTo>
                    <a:pt x="1143684" y="446437"/>
                  </a:lnTo>
                  <a:lnTo>
                    <a:pt x="1142828" y="449485"/>
                  </a:lnTo>
                  <a:lnTo>
                    <a:pt x="1143969" y="450818"/>
                  </a:lnTo>
                  <a:lnTo>
                    <a:pt x="1145965" y="460153"/>
                  </a:lnTo>
                  <a:lnTo>
                    <a:pt x="1147201" y="462629"/>
                  </a:lnTo>
                  <a:lnTo>
                    <a:pt x="1154426" y="462344"/>
                  </a:lnTo>
                  <a:lnTo>
                    <a:pt x="1158798" y="459200"/>
                  </a:lnTo>
                  <a:lnTo>
                    <a:pt x="1163932" y="459200"/>
                  </a:lnTo>
                  <a:lnTo>
                    <a:pt x="1169160" y="456343"/>
                  </a:lnTo>
                  <a:lnTo>
                    <a:pt x="1173913" y="455867"/>
                  </a:lnTo>
                  <a:lnTo>
                    <a:pt x="1175624" y="453580"/>
                  </a:lnTo>
                  <a:lnTo>
                    <a:pt x="1178096" y="452342"/>
                  </a:lnTo>
                  <a:lnTo>
                    <a:pt x="1191595" y="447961"/>
                  </a:lnTo>
                  <a:lnTo>
                    <a:pt x="1192070" y="444913"/>
                  </a:lnTo>
                  <a:lnTo>
                    <a:pt x="1195302" y="442722"/>
                  </a:lnTo>
                  <a:lnTo>
                    <a:pt x="1201006" y="440912"/>
                  </a:lnTo>
                  <a:lnTo>
                    <a:pt x="1204903" y="441103"/>
                  </a:lnTo>
                  <a:lnTo>
                    <a:pt x="1208230" y="436721"/>
                  </a:lnTo>
                  <a:lnTo>
                    <a:pt x="1212413" y="435769"/>
                  </a:lnTo>
                  <a:lnTo>
                    <a:pt x="1214314" y="431768"/>
                  </a:lnTo>
                  <a:lnTo>
                    <a:pt x="1219543" y="430244"/>
                  </a:lnTo>
                  <a:lnTo>
                    <a:pt x="1219067" y="424910"/>
                  </a:lnTo>
                  <a:lnTo>
                    <a:pt x="1220398" y="423291"/>
                  </a:lnTo>
                  <a:lnTo>
                    <a:pt x="1221729" y="422053"/>
                  </a:lnTo>
                  <a:lnTo>
                    <a:pt x="1222965" y="423005"/>
                  </a:lnTo>
                  <a:lnTo>
                    <a:pt x="1228669" y="415480"/>
                  </a:lnTo>
                  <a:lnTo>
                    <a:pt x="1229809" y="412242"/>
                  </a:lnTo>
                  <a:lnTo>
                    <a:pt x="1226862" y="410432"/>
                  </a:lnTo>
                  <a:lnTo>
                    <a:pt x="1223820" y="406337"/>
                  </a:lnTo>
                  <a:lnTo>
                    <a:pt x="1214980" y="402812"/>
                  </a:lnTo>
                  <a:lnTo>
                    <a:pt x="1212128" y="399193"/>
                  </a:lnTo>
                  <a:lnTo>
                    <a:pt x="1211748" y="395097"/>
                  </a:lnTo>
                  <a:lnTo>
                    <a:pt x="1212413" y="391573"/>
                  </a:lnTo>
                  <a:lnTo>
                    <a:pt x="1210797" y="392906"/>
                  </a:lnTo>
                  <a:lnTo>
                    <a:pt x="1202432" y="401288"/>
                  </a:lnTo>
                  <a:lnTo>
                    <a:pt x="1202432" y="402146"/>
                  </a:lnTo>
                  <a:lnTo>
                    <a:pt x="1200245" y="403479"/>
                  </a:lnTo>
                  <a:lnTo>
                    <a:pt x="1193496" y="402717"/>
                  </a:lnTo>
                  <a:lnTo>
                    <a:pt x="1191880" y="403670"/>
                  </a:lnTo>
                  <a:lnTo>
                    <a:pt x="1189313" y="403670"/>
                  </a:lnTo>
                  <a:lnTo>
                    <a:pt x="1188648" y="402431"/>
                  </a:lnTo>
                  <a:lnTo>
                    <a:pt x="1187412" y="402050"/>
                  </a:lnTo>
                  <a:lnTo>
                    <a:pt x="1187412" y="400241"/>
                  </a:lnTo>
                  <a:lnTo>
                    <a:pt x="1188077" y="393764"/>
                  </a:lnTo>
                  <a:lnTo>
                    <a:pt x="1186176" y="392144"/>
                  </a:lnTo>
                  <a:lnTo>
                    <a:pt x="1184275" y="395764"/>
                  </a:lnTo>
                  <a:lnTo>
                    <a:pt x="1184275" y="399574"/>
                  </a:lnTo>
                  <a:lnTo>
                    <a:pt x="1180758" y="393954"/>
                  </a:lnTo>
                  <a:lnTo>
                    <a:pt x="1181423" y="391763"/>
                  </a:lnTo>
                  <a:lnTo>
                    <a:pt x="1180377" y="389001"/>
                  </a:lnTo>
                  <a:lnTo>
                    <a:pt x="1176955" y="386715"/>
                  </a:lnTo>
                  <a:lnTo>
                    <a:pt x="1176480" y="384810"/>
                  </a:lnTo>
                  <a:lnTo>
                    <a:pt x="1173913" y="382715"/>
                  </a:lnTo>
                  <a:lnTo>
                    <a:pt x="1171632" y="378905"/>
                  </a:lnTo>
                  <a:lnTo>
                    <a:pt x="1170396" y="374809"/>
                  </a:lnTo>
                  <a:lnTo>
                    <a:pt x="1168780" y="374523"/>
                  </a:lnTo>
                  <a:lnTo>
                    <a:pt x="1171251" y="372618"/>
                  </a:lnTo>
                  <a:lnTo>
                    <a:pt x="1170016" y="370808"/>
                  </a:lnTo>
                  <a:lnTo>
                    <a:pt x="1172487" y="371285"/>
                  </a:lnTo>
                  <a:lnTo>
                    <a:pt x="1173248" y="370523"/>
                  </a:lnTo>
                  <a:lnTo>
                    <a:pt x="1174674" y="367665"/>
                  </a:lnTo>
                  <a:lnTo>
                    <a:pt x="1177716" y="371285"/>
                  </a:lnTo>
                  <a:lnTo>
                    <a:pt x="1180377" y="370332"/>
                  </a:lnTo>
                  <a:lnTo>
                    <a:pt x="1183324" y="375571"/>
                  </a:lnTo>
                  <a:lnTo>
                    <a:pt x="1185225" y="377095"/>
                  </a:lnTo>
                  <a:lnTo>
                    <a:pt x="1187697" y="382810"/>
                  </a:lnTo>
                  <a:lnTo>
                    <a:pt x="1192545" y="384620"/>
                  </a:lnTo>
                  <a:lnTo>
                    <a:pt x="1194161" y="386810"/>
                  </a:lnTo>
                  <a:lnTo>
                    <a:pt x="1197774" y="387953"/>
                  </a:lnTo>
                  <a:lnTo>
                    <a:pt x="1198344" y="389192"/>
                  </a:lnTo>
                  <a:lnTo>
                    <a:pt x="1203953" y="390239"/>
                  </a:lnTo>
                  <a:lnTo>
                    <a:pt x="1212793" y="386810"/>
                  </a:lnTo>
                  <a:lnTo>
                    <a:pt x="1215360" y="387953"/>
                  </a:lnTo>
                  <a:lnTo>
                    <a:pt x="1217927" y="394621"/>
                  </a:lnTo>
                  <a:lnTo>
                    <a:pt x="1239125" y="397764"/>
                  </a:lnTo>
                  <a:lnTo>
                    <a:pt x="1239791" y="398240"/>
                  </a:lnTo>
                  <a:lnTo>
                    <a:pt x="1241787" y="397383"/>
                  </a:lnTo>
                  <a:lnTo>
                    <a:pt x="1252054" y="396430"/>
                  </a:lnTo>
                  <a:lnTo>
                    <a:pt x="1254430" y="397764"/>
                  </a:lnTo>
                  <a:lnTo>
                    <a:pt x="1254905" y="396430"/>
                  </a:lnTo>
                  <a:lnTo>
                    <a:pt x="1256141" y="396907"/>
                  </a:lnTo>
                  <a:lnTo>
                    <a:pt x="1263936" y="396430"/>
                  </a:lnTo>
                  <a:lnTo>
                    <a:pt x="1265172" y="399383"/>
                  </a:lnTo>
                  <a:lnTo>
                    <a:pt x="1266978" y="399955"/>
                  </a:lnTo>
                  <a:lnTo>
                    <a:pt x="1269070" y="404431"/>
                  </a:lnTo>
                  <a:lnTo>
                    <a:pt x="1271636" y="405003"/>
                  </a:lnTo>
                  <a:lnTo>
                    <a:pt x="1276104" y="409861"/>
                  </a:lnTo>
                  <a:lnTo>
                    <a:pt x="1280192" y="409861"/>
                  </a:lnTo>
                  <a:lnTo>
                    <a:pt x="1283234" y="408432"/>
                  </a:lnTo>
                  <a:lnTo>
                    <a:pt x="1282949" y="410813"/>
                  </a:lnTo>
                  <a:lnTo>
                    <a:pt x="1281142" y="411956"/>
                  </a:lnTo>
                  <a:lnTo>
                    <a:pt x="1276199" y="412528"/>
                  </a:lnTo>
                  <a:lnTo>
                    <a:pt x="1276484" y="413766"/>
                  </a:lnTo>
                  <a:lnTo>
                    <a:pt x="1283519" y="420434"/>
                  </a:lnTo>
                  <a:lnTo>
                    <a:pt x="1287416" y="420434"/>
                  </a:lnTo>
                  <a:lnTo>
                    <a:pt x="1291029" y="418910"/>
                  </a:lnTo>
                  <a:lnTo>
                    <a:pt x="1292740" y="412337"/>
                  </a:lnTo>
                  <a:lnTo>
                    <a:pt x="1295972" y="412814"/>
                  </a:lnTo>
                  <a:lnTo>
                    <a:pt x="1293881" y="414719"/>
                  </a:lnTo>
                  <a:lnTo>
                    <a:pt x="1295592" y="422148"/>
                  </a:lnTo>
                  <a:lnTo>
                    <a:pt x="1294831" y="426244"/>
                  </a:lnTo>
                  <a:lnTo>
                    <a:pt x="1295592" y="429768"/>
                  </a:lnTo>
                  <a:lnTo>
                    <a:pt x="1296162" y="429768"/>
                  </a:lnTo>
                  <a:lnTo>
                    <a:pt x="1295972" y="433197"/>
                  </a:lnTo>
                  <a:lnTo>
                    <a:pt x="1298158" y="442913"/>
                  </a:lnTo>
                  <a:lnTo>
                    <a:pt x="1300060" y="446532"/>
                  </a:lnTo>
                  <a:lnTo>
                    <a:pt x="1300820" y="448151"/>
                  </a:lnTo>
                  <a:lnTo>
                    <a:pt x="1301676" y="447866"/>
                  </a:lnTo>
                  <a:lnTo>
                    <a:pt x="1302056" y="450532"/>
                  </a:lnTo>
                  <a:lnTo>
                    <a:pt x="1304052" y="454152"/>
                  </a:lnTo>
                  <a:cubicBezTo>
                    <a:pt x="1299394" y="680371"/>
                    <a:pt x="1152429" y="862775"/>
                    <a:pt x="972003" y="862775"/>
                  </a:cubicBezTo>
                  <a:cubicBezTo>
                    <a:pt x="850800" y="862775"/>
                    <a:pt x="744901" y="780288"/>
                    <a:pt x="686723" y="657797"/>
                  </a:cubicBezTo>
                  <a:lnTo>
                    <a:pt x="687104" y="657320"/>
                  </a:lnTo>
                  <a:lnTo>
                    <a:pt x="697275" y="650462"/>
                  </a:lnTo>
                  <a:lnTo>
                    <a:pt x="697751" y="648557"/>
                  </a:lnTo>
                  <a:lnTo>
                    <a:pt x="709728" y="645986"/>
                  </a:lnTo>
                  <a:lnTo>
                    <a:pt x="710584" y="643509"/>
                  </a:lnTo>
                  <a:lnTo>
                    <a:pt x="714577" y="639509"/>
                  </a:lnTo>
                  <a:lnTo>
                    <a:pt x="715052" y="634746"/>
                  </a:lnTo>
                  <a:lnTo>
                    <a:pt x="720375" y="622364"/>
                  </a:lnTo>
                  <a:lnTo>
                    <a:pt x="720470" y="614267"/>
                  </a:lnTo>
                  <a:lnTo>
                    <a:pt x="722086" y="610648"/>
                  </a:lnTo>
                  <a:lnTo>
                    <a:pt x="722276" y="598932"/>
                  </a:lnTo>
                  <a:lnTo>
                    <a:pt x="721041" y="590645"/>
                  </a:lnTo>
                  <a:lnTo>
                    <a:pt x="721136" y="582835"/>
                  </a:lnTo>
                  <a:lnTo>
                    <a:pt x="724843" y="579692"/>
                  </a:lnTo>
                  <a:lnTo>
                    <a:pt x="728360" y="569976"/>
                  </a:lnTo>
                  <a:lnTo>
                    <a:pt x="733208" y="563690"/>
                  </a:lnTo>
                  <a:lnTo>
                    <a:pt x="737962" y="554641"/>
                  </a:lnTo>
                  <a:lnTo>
                    <a:pt x="738722" y="542925"/>
                  </a:lnTo>
                  <a:lnTo>
                    <a:pt x="736631" y="534829"/>
                  </a:lnTo>
                  <a:lnTo>
                    <a:pt x="734729" y="531971"/>
                  </a:lnTo>
                  <a:lnTo>
                    <a:pt x="726269" y="532162"/>
                  </a:lnTo>
                  <a:lnTo>
                    <a:pt x="712390" y="522637"/>
                  </a:lnTo>
                  <a:lnTo>
                    <a:pt x="709918" y="521875"/>
                  </a:lnTo>
                  <a:lnTo>
                    <a:pt x="699557" y="523304"/>
                  </a:lnTo>
                  <a:lnTo>
                    <a:pt x="690621" y="521113"/>
                  </a:lnTo>
                  <a:lnTo>
                    <a:pt x="686153" y="524066"/>
                  </a:lnTo>
                  <a:lnTo>
                    <a:pt x="686628" y="521303"/>
                  </a:lnTo>
                  <a:lnTo>
                    <a:pt x="684537" y="520922"/>
                  </a:lnTo>
                  <a:lnTo>
                    <a:pt x="685107" y="519303"/>
                  </a:lnTo>
                  <a:lnTo>
                    <a:pt x="683016" y="517303"/>
                  </a:lnTo>
                  <a:lnTo>
                    <a:pt x="680830" y="518731"/>
                  </a:lnTo>
                  <a:lnTo>
                    <a:pt x="680069" y="516446"/>
                  </a:lnTo>
                  <a:lnTo>
                    <a:pt x="671799" y="513874"/>
                  </a:lnTo>
                  <a:lnTo>
                    <a:pt x="666666" y="515017"/>
                  </a:lnTo>
                  <a:lnTo>
                    <a:pt x="665145" y="520065"/>
                  </a:lnTo>
                  <a:lnTo>
                    <a:pt x="662673" y="521494"/>
                  </a:lnTo>
                  <a:lnTo>
                    <a:pt x="661057" y="526352"/>
                  </a:lnTo>
                  <a:lnTo>
                    <a:pt x="660296" y="522637"/>
                  </a:lnTo>
                  <a:lnTo>
                    <a:pt x="649840" y="524542"/>
                  </a:lnTo>
                  <a:lnTo>
                    <a:pt x="649269" y="525780"/>
                  </a:lnTo>
                  <a:lnTo>
                    <a:pt x="649555" y="523780"/>
                  </a:lnTo>
                  <a:lnTo>
                    <a:pt x="653452" y="523208"/>
                  </a:lnTo>
                  <a:lnTo>
                    <a:pt x="653167" y="520255"/>
                  </a:lnTo>
                  <a:lnTo>
                    <a:pt x="651931" y="519398"/>
                  </a:lnTo>
                  <a:lnTo>
                    <a:pt x="652596" y="517589"/>
                  </a:lnTo>
                  <a:lnTo>
                    <a:pt x="649840" y="520255"/>
                  </a:lnTo>
                  <a:lnTo>
                    <a:pt x="648794" y="515969"/>
                  </a:lnTo>
                  <a:lnTo>
                    <a:pt x="654783" y="506444"/>
                  </a:lnTo>
                  <a:lnTo>
                    <a:pt x="655448" y="502539"/>
                  </a:lnTo>
                  <a:lnTo>
                    <a:pt x="652787" y="501777"/>
                  </a:lnTo>
                  <a:lnTo>
                    <a:pt x="647748" y="489299"/>
                  </a:lnTo>
                  <a:lnTo>
                    <a:pt x="645942" y="488061"/>
                  </a:lnTo>
                  <a:lnTo>
                    <a:pt x="645372" y="489299"/>
                  </a:lnTo>
                  <a:lnTo>
                    <a:pt x="643756" y="486823"/>
                  </a:lnTo>
                  <a:lnTo>
                    <a:pt x="642140" y="485680"/>
                  </a:lnTo>
                  <a:cubicBezTo>
                    <a:pt x="640999" y="471773"/>
                    <a:pt x="640429" y="457772"/>
                    <a:pt x="640429" y="443484"/>
                  </a:cubicBezTo>
                  <a:cubicBezTo>
                    <a:pt x="640429" y="378714"/>
                    <a:pt x="652501" y="317564"/>
                    <a:pt x="673320" y="262795"/>
                  </a:cubicBezTo>
                  <a:lnTo>
                    <a:pt x="677978" y="262795"/>
                  </a:lnTo>
                  <a:lnTo>
                    <a:pt x="680259" y="263747"/>
                  </a:lnTo>
                  <a:lnTo>
                    <a:pt x="686438" y="261937"/>
                  </a:lnTo>
                  <a:lnTo>
                    <a:pt x="686153" y="262604"/>
                  </a:lnTo>
                  <a:lnTo>
                    <a:pt x="686914" y="262795"/>
                  </a:lnTo>
                  <a:lnTo>
                    <a:pt x="693948" y="257080"/>
                  </a:lnTo>
                  <a:lnTo>
                    <a:pt x="701268" y="255937"/>
                  </a:lnTo>
                  <a:lnTo>
                    <a:pt x="705165" y="252222"/>
                  </a:lnTo>
                  <a:lnTo>
                    <a:pt x="703549" y="250984"/>
                  </a:lnTo>
                  <a:lnTo>
                    <a:pt x="705165" y="251174"/>
                  </a:lnTo>
                  <a:lnTo>
                    <a:pt x="703549" y="250127"/>
                  </a:lnTo>
                  <a:lnTo>
                    <a:pt x="704690" y="249460"/>
                  </a:lnTo>
                  <a:lnTo>
                    <a:pt x="704120" y="247364"/>
                  </a:lnTo>
                  <a:lnTo>
                    <a:pt x="702124" y="246412"/>
                  </a:lnTo>
                  <a:lnTo>
                    <a:pt x="704785" y="246412"/>
                  </a:lnTo>
                  <a:lnTo>
                    <a:pt x="703454" y="244793"/>
                  </a:lnTo>
                  <a:lnTo>
                    <a:pt x="704120" y="244221"/>
                  </a:lnTo>
                  <a:lnTo>
                    <a:pt x="699842" y="242983"/>
                  </a:lnTo>
                  <a:lnTo>
                    <a:pt x="698226" y="245078"/>
                  </a:lnTo>
                  <a:lnTo>
                    <a:pt x="698226" y="240506"/>
                  </a:lnTo>
                  <a:lnTo>
                    <a:pt x="694709" y="240697"/>
                  </a:lnTo>
                  <a:lnTo>
                    <a:pt x="696325" y="241173"/>
                  </a:lnTo>
                  <a:lnTo>
                    <a:pt x="692237" y="241649"/>
                  </a:lnTo>
                  <a:lnTo>
                    <a:pt x="685488" y="246031"/>
                  </a:lnTo>
                  <a:lnTo>
                    <a:pt x="685773" y="244507"/>
                  </a:lnTo>
                  <a:lnTo>
                    <a:pt x="682351" y="243459"/>
                  </a:lnTo>
                  <a:lnTo>
                    <a:pt x="683301" y="242792"/>
                  </a:lnTo>
                  <a:lnTo>
                    <a:pt x="686248" y="243935"/>
                  </a:lnTo>
                  <a:lnTo>
                    <a:pt x="687294" y="242316"/>
                  </a:lnTo>
                  <a:lnTo>
                    <a:pt x="692142" y="240887"/>
                  </a:lnTo>
                  <a:lnTo>
                    <a:pt x="689480" y="241268"/>
                  </a:lnTo>
                  <a:lnTo>
                    <a:pt x="697560" y="238316"/>
                  </a:lnTo>
                  <a:lnTo>
                    <a:pt x="694899" y="235839"/>
                  </a:lnTo>
                  <a:lnTo>
                    <a:pt x="693758" y="236982"/>
                  </a:lnTo>
                  <a:lnTo>
                    <a:pt x="691857" y="236506"/>
                  </a:lnTo>
                  <a:lnTo>
                    <a:pt x="690241" y="234315"/>
                  </a:lnTo>
                  <a:lnTo>
                    <a:pt x="688054" y="236410"/>
                  </a:lnTo>
                  <a:lnTo>
                    <a:pt x="688910" y="234315"/>
                  </a:lnTo>
                  <a:lnTo>
                    <a:pt x="688054" y="233648"/>
                  </a:lnTo>
                  <a:lnTo>
                    <a:pt x="685107" y="234029"/>
                  </a:lnTo>
                  <a:cubicBezTo>
                    <a:pt x="685203" y="233839"/>
                    <a:pt x="685298" y="233648"/>
                    <a:pt x="685393" y="233458"/>
                  </a:cubicBezTo>
                  <a:lnTo>
                    <a:pt x="685773" y="232981"/>
                  </a:lnTo>
                  <a:lnTo>
                    <a:pt x="685773" y="232696"/>
                  </a:lnTo>
                  <a:cubicBezTo>
                    <a:pt x="698796" y="204502"/>
                    <a:pt x="714386" y="178403"/>
                    <a:pt x="732068" y="154877"/>
                  </a:cubicBezTo>
                  <a:lnTo>
                    <a:pt x="732638" y="155162"/>
                  </a:lnTo>
                  <a:lnTo>
                    <a:pt x="739197" y="155734"/>
                  </a:lnTo>
                  <a:lnTo>
                    <a:pt x="739388" y="157162"/>
                  </a:lnTo>
                  <a:lnTo>
                    <a:pt x="738342" y="157353"/>
                  </a:lnTo>
                  <a:lnTo>
                    <a:pt x="738627" y="158115"/>
                  </a:lnTo>
                  <a:lnTo>
                    <a:pt x="737676" y="158496"/>
                  </a:lnTo>
                  <a:lnTo>
                    <a:pt x="738152" y="159544"/>
                  </a:lnTo>
                  <a:lnTo>
                    <a:pt x="737296" y="159639"/>
                  </a:lnTo>
                  <a:lnTo>
                    <a:pt x="737011" y="160687"/>
                  </a:lnTo>
                  <a:lnTo>
                    <a:pt x="739102" y="160496"/>
                  </a:lnTo>
                  <a:lnTo>
                    <a:pt x="739388" y="161258"/>
                  </a:lnTo>
                  <a:lnTo>
                    <a:pt x="738722" y="161735"/>
                  </a:lnTo>
                  <a:lnTo>
                    <a:pt x="739102" y="162116"/>
                  </a:lnTo>
                  <a:lnTo>
                    <a:pt x="736631" y="162020"/>
                  </a:lnTo>
                  <a:lnTo>
                    <a:pt x="736916" y="163640"/>
                  </a:lnTo>
                  <a:lnTo>
                    <a:pt x="735870" y="164021"/>
                  </a:lnTo>
                  <a:lnTo>
                    <a:pt x="737011" y="164211"/>
                  </a:lnTo>
                  <a:lnTo>
                    <a:pt x="736346" y="165354"/>
                  </a:lnTo>
                  <a:lnTo>
                    <a:pt x="731688" y="165449"/>
                  </a:lnTo>
                  <a:lnTo>
                    <a:pt x="730547" y="166497"/>
                  </a:lnTo>
                  <a:lnTo>
                    <a:pt x="730737" y="167640"/>
                  </a:lnTo>
                  <a:lnTo>
                    <a:pt x="732163" y="167831"/>
                  </a:lnTo>
                  <a:lnTo>
                    <a:pt x="736346" y="166307"/>
                  </a:lnTo>
                  <a:lnTo>
                    <a:pt x="735205" y="167354"/>
                  </a:lnTo>
                  <a:lnTo>
                    <a:pt x="737011" y="168593"/>
                  </a:lnTo>
                  <a:lnTo>
                    <a:pt x="729026" y="168402"/>
                  </a:lnTo>
                  <a:lnTo>
                    <a:pt x="731022" y="169069"/>
                  </a:lnTo>
                  <a:lnTo>
                    <a:pt x="728455" y="169926"/>
                  </a:lnTo>
                  <a:lnTo>
                    <a:pt x="728646" y="171260"/>
                  </a:lnTo>
                  <a:lnTo>
                    <a:pt x="727980" y="171831"/>
                  </a:lnTo>
                  <a:lnTo>
                    <a:pt x="729026" y="171926"/>
                  </a:lnTo>
                  <a:lnTo>
                    <a:pt x="727790" y="172593"/>
                  </a:lnTo>
                  <a:lnTo>
                    <a:pt x="727030" y="174879"/>
                  </a:lnTo>
                  <a:lnTo>
                    <a:pt x="727980" y="175927"/>
                  </a:lnTo>
                  <a:lnTo>
                    <a:pt x="729976" y="175927"/>
                  </a:lnTo>
                  <a:lnTo>
                    <a:pt x="728646" y="177641"/>
                  </a:lnTo>
                  <a:lnTo>
                    <a:pt x="729501" y="178403"/>
                  </a:lnTo>
                  <a:lnTo>
                    <a:pt x="728170" y="178213"/>
                  </a:lnTo>
                  <a:lnTo>
                    <a:pt x="728075" y="179261"/>
                  </a:lnTo>
                  <a:lnTo>
                    <a:pt x="729121" y="179546"/>
                  </a:lnTo>
                  <a:lnTo>
                    <a:pt x="728170" y="180213"/>
                  </a:lnTo>
                  <a:lnTo>
                    <a:pt x="729976" y="180213"/>
                  </a:lnTo>
                  <a:lnTo>
                    <a:pt x="728646" y="181070"/>
                  </a:lnTo>
                  <a:lnTo>
                    <a:pt x="729311" y="182213"/>
                  </a:lnTo>
                  <a:lnTo>
                    <a:pt x="730452" y="181737"/>
                  </a:lnTo>
                  <a:lnTo>
                    <a:pt x="729311" y="183261"/>
                  </a:lnTo>
                  <a:lnTo>
                    <a:pt x="730737" y="182880"/>
                  </a:lnTo>
                  <a:lnTo>
                    <a:pt x="730737" y="184214"/>
                  </a:lnTo>
                  <a:lnTo>
                    <a:pt x="732448" y="184404"/>
                  </a:lnTo>
                  <a:lnTo>
                    <a:pt x="731307" y="185166"/>
                  </a:lnTo>
                  <a:lnTo>
                    <a:pt x="732258" y="185166"/>
                  </a:lnTo>
                  <a:lnTo>
                    <a:pt x="731783" y="186785"/>
                  </a:lnTo>
                  <a:lnTo>
                    <a:pt x="733494" y="187833"/>
                  </a:lnTo>
                  <a:lnTo>
                    <a:pt x="732638" y="188786"/>
                  </a:lnTo>
                  <a:lnTo>
                    <a:pt x="732638" y="191072"/>
                  </a:lnTo>
                  <a:lnTo>
                    <a:pt x="733874" y="191072"/>
                  </a:lnTo>
                  <a:lnTo>
                    <a:pt x="735490" y="188595"/>
                  </a:lnTo>
                  <a:lnTo>
                    <a:pt x="737296" y="187833"/>
                  </a:lnTo>
                  <a:lnTo>
                    <a:pt x="739292" y="188881"/>
                  </a:lnTo>
                  <a:lnTo>
                    <a:pt x="737772" y="188500"/>
                  </a:lnTo>
                  <a:lnTo>
                    <a:pt x="737011" y="189357"/>
                  </a:lnTo>
                  <a:lnTo>
                    <a:pt x="738912" y="189738"/>
                  </a:lnTo>
                  <a:lnTo>
                    <a:pt x="734634" y="191929"/>
                  </a:lnTo>
                  <a:lnTo>
                    <a:pt x="734444" y="193929"/>
                  </a:lnTo>
                  <a:lnTo>
                    <a:pt x="735110" y="193739"/>
                  </a:lnTo>
                  <a:lnTo>
                    <a:pt x="734634" y="194405"/>
                  </a:lnTo>
                  <a:lnTo>
                    <a:pt x="737011" y="197739"/>
                  </a:lnTo>
                  <a:lnTo>
                    <a:pt x="737772" y="197834"/>
                  </a:lnTo>
                  <a:lnTo>
                    <a:pt x="738057" y="199263"/>
                  </a:lnTo>
                  <a:lnTo>
                    <a:pt x="739007" y="198787"/>
                  </a:lnTo>
                  <a:lnTo>
                    <a:pt x="738627" y="200120"/>
                  </a:lnTo>
                  <a:lnTo>
                    <a:pt x="741099" y="202025"/>
                  </a:lnTo>
                  <a:lnTo>
                    <a:pt x="739863" y="202406"/>
                  </a:lnTo>
                  <a:lnTo>
                    <a:pt x="740338" y="202692"/>
                  </a:lnTo>
                  <a:lnTo>
                    <a:pt x="742525" y="202406"/>
                  </a:lnTo>
                  <a:lnTo>
                    <a:pt x="741099" y="203359"/>
                  </a:lnTo>
                  <a:lnTo>
                    <a:pt x="742429" y="204502"/>
                  </a:lnTo>
                  <a:lnTo>
                    <a:pt x="741669" y="205264"/>
                  </a:lnTo>
                  <a:lnTo>
                    <a:pt x="744996" y="205264"/>
                  </a:lnTo>
                  <a:lnTo>
                    <a:pt x="742239" y="205835"/>
                  </a:lnTo>
                  <a:lnTo>
                    <a:pt x="746992" y="207645"/>
                  </a:lnTo>
                  <a:lnTo>
                    <a:pt x="745091" y="208693"/>
                  </a:lnTo>
                  <a:lnTo>
                    <a:pt x="752411" y="207455"/>
                  </a:lnTo>
                  <a:lnTo>
                    <a:pt x="752126" y="208121"/>
                  </a:lnTo>
                  <a:lnTo>
                    <a:pt x="753457" y="207836"/>
                  </a:lnTo>
                  <a:lnTo>
                    <a:pt x="752506" y="208598"/>
                  </a:lnTo>
                  <a:lnTo>
                    <a:pt x="754122" y="208121"/>
                  </a:lnTo>
                  <a:lnTo>
                    <a:pt x="752886" y="209169"/>
                  </a:lnTo>
                  <a:lnTo>
                    <a:pt x="753647" y="210217"/>
                  </a:lnTo>
                  <a:lnTo>
                    <a:pt x="754502" y="209360"/>
                  </a:lnTo>
                  <a:lnTo>
                    <a:pt x="754597" y="210407"/>
                  </a:lnTo>
                  <a:lnTo>
                    <a:pt x="755738" y="209931"/>
                  </a:lnTo>
                  <a:lnTo>
                    <a:pt x="754692" y="211646"/>
                  </a:lnTo>
                  <a:lnTo>
                    <a:pt x="756403" y="212503"/>
                  </a:lnTo>
                  <a:lnTo>
                    <a:pt x="758400" y="211265"/>
                  </a:lnTo>
                  <a:lnTo>
                    <a:pt x="758495" y="211836"/>
                  </a:lnTo>
                  <a:lnTo>
                    <a:pt x="761537" y="212027"/>
                  </a:lnTo>
                  <a:lnTo>
                    <a:pt x="761157" y="210693"/>
                  </a:lnTo>
                  <a:lnTo>
                    <a:pt x="759731" y="210122"/>
                  </a:lnTo>
                  <a:lnTo>
                    <a:pt x="762202" y="210026"/>
                  </a:lnTo>
                  <a:lnTo>
                    <a:pt x="762963" y="206502"/>
                  </a:lnTo>
                  <a:lnTo>
                    <a:pt x="764864" y="203930"/>
                  </a:lnTo>
                  <a:lnTo>
                    <a:pt x="764389" y="200882"/>
                  </a:lnTo>
                  <a:lnTo>
                    <a:pt x="762678" y="199454"/>
                  </a:lnTo>
                  <a:lnTo>
                    <a:pt x="766195" y="198596"/>
                  </a:lnTo>
                  <a:lnTo>
                    <a:pt x="767145" y="198311"/>
                  </a:lnTo>
                  <a:lnTo>
                    <a:pt x="766575" y="197834"/>
                  </a:lnTo>
                  <a:lnTo>
                    <a:pt x="765149" y="197168"/>
                  </a:lnTo>
                  <a:lnTo>
                    <a:pt x="767431" y="197549"/>
                  </a:lnTo>
                  <a:lnTo>
                    <a:pt x="766860" y="197168"/>
                  </a:lnTo>
                  <a:lnTo>
                    <a:pt x="766955" y="196215"/>
                  </a:lnTo>
                  <a:lnTo>
                    <a:pt x="768096" y="196691"/>
                  </a:lnTo>
                  <a:lnTo>
                    <a:pt x="768381" y="195548"/>
                  </a:lnTo>
                  <a:lnTo>
                    <a:pt x="769807" y="194977"/>
                  </a:lnTo>
                  <a:lnTo>
                    <a:pt x="767526" y="193643"/>
                  </a:lnTo>
                  <a:lnTo>
                    <a:pt x="770378" y="193929"/>
                  </a:lnTo>
                  <a:lnTo>
                    <a:pt x="769902" y="191738"/>
                  </a:lnTo>
                  <a:lnTo>
                    <a:pt x="767240" y="190976"/>
                  </a:lnTo>
                  <a:lnTo>
                    <a:pt x="771328" y="190500"/>
                  </a:lnTo>
                  <a:lnTo>
                    <a:pt x="768856" y="187452"/>
                  </a:lnTo>
                  <a:lnTo>
                    <a:pt x="768381" y="187452"/>
                  </a:lnTo>
                  <a:lnTo>
                    <a:pt x="768856" y="186499"/>
                  </a:lnTo>
                  <a:lnTo>
                    <a:pt x="771899" y="186976"/>
                  </a:lnTo>
                  <a:lnTo>
                    <a:pt x="773134" y="185547"/>
                  </a:lnTo>
                  <a:lnTo>
                    <a:pt x="772184" y="183928"/>
                  </a:lnTo>
                  <a:lnTo>
                    <a:pt x="773610" y="182975"/>
                  </a:lnTo>
                  <a:lnTo>
                    <a:pt x="778363" y="183166"/>
                  </a:lnTo>
                  <a:lnTo>
                    <a:pt x="778838" y="182213"/>
                  </a:lnTo>
                  <a:lnTo>
                    <a:pt x="777887" y="181832"/>
                  </a:lnTo>
                  <a:lnTo>
                    <a:pt x="778077" y="180975"/>
                  </a:lnTo>
                  <a:lnTo>
                    <a:pt x="779313" y="181261"/>
                  </a:lnTo>
                  <a:lnTo>
                    <a:pt x="779123" y="180404"/>
                  </a:lnTo>
                  <a:lnTo>
                    <a:pt x="780169" y="179737"/>
                  </a:lnTo>
                  <a:lnTo>
                    <a:pt x="779123" y="178975"/>
                  </a:lnTo>
                  <a:lnTo>
                    <a:pt x="779979" y="178594"/>
                  </a:lnTo>
                  <a:lnTo>
                    <a:pt x="782260" y="179261"/>
                  </a:lnTo>
                  <a:lnTo>
                    <a:pt x="780169" y="180975"/>
                  </a:lnTo>
                  <a:lnTo>
                    <a:pt x="781785" y="182118"/>
                  </a:lnTo>
                  <a:lnTo>
                    <a:pt x="781405" y="181261"/>
                  </a:lnTo>
                  <a:lnTo>
                    <a:pt x="782070" y="181642"/>
                  </a:lnTo>
                  <a:lnTo>
                    <a:pt x="782070" y="180689"/>
                  </a:lnTo>
                  <a:lnTo>
                    <a:pt x="783876" y="182118"/>
                  </a:lnTo>
                  <a:lnTo>
                    <a:pt x="784447" y="180880"/>
                  </a:lnTo>
                  <a:lnTo>
                    <a:pt x="786063" y="181642"/>
                  </a:lnTo>
                  <a:lnTo>
                    <a:pt x="787203" y="179927"/>
                  </a:lnTo>
                  <a:lnTo>
                    <a:pt x="786823" y="178594"/>
                  </a:lnTo>
                  <a:lnTo>
                    <a:pt x="788629" y="179451"/>
                  </a:lnTo>
                  <a:lnTo>
                    <a:pt x="789295" y="178499"/>
                  </a:lnTo>
                  <a:lnTo>
                    <a:pt x="790435" y="178975"/>
                  </a:lnTo>
                  <a:lnTo>
                    <a:pt x="791576" y="176689"/>
                  </a:lnTo>
                  <a:lnTo>
                    <a:pt x="792051" y="177451"/>
                  </a:lnTo>
                  <a:lnTo>
                    <a:pt x="793097" y="176308"/>
                  </a:lnTo>
                  <a:lnTo>
                    <a:pt x="792907" y="175546"/>
                  </a:lnTo>
                  <a:lnTo>
                    <a:pt x="794333" y="174689"/>
                  </a:lnTo>
                  <a:lnTo>
                    <a:pt x="794333" y="172784"/>
                  </a:lnTo>
                  <a:lnTo>
                    <a:pt x="795569" y="171641"/>
                  </a:lnTo>
                  <a:lnTo>
                    <a:pt x="795474" y="170688"/>
                  </a:lnTo>
                  <a:lnTo>
                    <a:pt x="798896" y="169640"/>
                  </a:lnTo>
                  <a:lnTo>
                    <a:pt x="799656" y="168402"/>
                  </a:lnTo>
                  <a:lnTo>
                    <a:pt x="798231" y="167545"/>
                  </a:lnTo>
                  <a:lnTo>
                    <a:pt x="797375" y="165354"/>
                  </a:lnTo>
                  <a:lnTo>
                    <a:pt x="797945" y="164783"/>
                  </a:lnTo>
                  <a:lnTo>
                    <a:pt x="798801" y="166211"/>
                  </a:lnTo>
                  <a:lnTo>
                    <a:pt x="800892" y="167259"/>
                  </a:lnTo>
                  <a:lnTo>
                    <a:pt x="800227" y="167545"/>
                  </a:lnTo>
                  <a:lnTo>
                    <a:pt x="800892" y="168497"/>
                  </a:lnTo>
                  <a:lnTo>
                    <a:pt x="802984" y="168497"/>
                  </a:lnTo>
                  <a:lnTo>
                    <a:pt x="802508" y="168116"/>
                  </a:lnTo>
                  <a:lnTo>
                    <a:pt x="802888" y="167640"/>
                  </a:lnTo>
                  <a:lnTo>
                    <a:pt x="804885" y="168402"/>
                  </a:lnTo>
                  <a:lnTo>
                    <a:pt x="803934" y="167069"/>
                  </a:lnTo>
                  <a:lnTo>
                    <a:pt x="805645" y="168307"/>
                  </a:lnTo>
                  <a:lnTo>
                    <a:pt x="806691" y="166211"/>
                  </a:lnTo>
                  <a:lnTo>
                    <a:pt x="808212" y="167259"/>
                  </a:lnTo>
                  <a:lnTo>
                    <a:pt x="818859" y="164402"/>
                  </a:lnTo>
                  <a:lnTo>
                    <a:pt x="821521" y="162592"/>
                  </a:lnTo>
                  <a:lnTo>
                    <a:pt x="820950" y="161830"/>
                  </a:lnTo>
                  <a:lnTo>
                    <a:pt x="823137" y="161830"/>
                  </a:lnTo>
                  <a:lnTo>
                    <a:pt x="821901" y="160877"/>
                  </a:lnTo>
                  <a:lnTo>
                    <a:pt x="826083" y="159639"/>
                  </a:lnTo>
                  <a:lnTo>
                    <a:pt x="825228" y="158591"/>
                  </a:lnTo>
                  <a:lnTo>
                    <a:pt x="827414" y="158686"/>
                  </a:lnTo>
                  <a:lnTo>
                    <a:pt x="827509" y="157924"/>
                  </a:lnTo>
                  <a:lnTo>
                    <a:pt x="827034" y="157448"/>
                  </a:lnTo>
                  <a:lnTo>
                    <a:pt x="829981" y="156972"/>
                  </a:lnTo>
                  <a:lnTo>
                    <a:pt x="829030" y="156591"/>
                  </a:lnTo>
                  <a:lnTo>
                    <a:pt x="829601" y="155924"/>
                  </a:lnTo>
                  <a:lnTo>
                    <a:pt x="831977" y="155924"/>
                  </a:lnTo>
                  <a:lnTo>
                    <a:pt x="833118" y="154400"/>
                  </a:lnTo>
                  <a:lnTo>
                    <a:pt x="827605" y="154781"/>
                  </a:lnTo>
                  <a:lnTo>
                    <a:pt x="821996" y="152876"/>
                  </a:lnTo>
                  <a:lnTo>
                    <a:pt x="813821" y="155353"/>
                  </a:lnTo>
                  <a:lnTo>
                    <a:pt x="811444" y="155067"/>
                  </a:lnTo>
                  <a:lnTo>
                    <a:pt x="818003" y="152495"/>
                  </a:lnTo>
                  <a:lnTo>
                    <a:pt x="810493" y="152210"/>
                  </a:lnTo>
                  <a:lnTo>
                    <a:pt x="813060" y="150876"/>
                  </a:lnTo>
                  <a:lnTo>
                    <a:pt x="813440" y="149924"/>
                  </a:lnTo>
                  <a:lnTo>
                    <a:pt x="812870" y="148781"/>
                  </a:lnTo>
                  <a:lnTo>
                    <a:pt x="818098" y="148781"/>
                  </a:lnTo>
                  <a:lnTo>
                    <a:pt x="821425" y="147066"/>
                  </a:lnTo>
                  <a:lnTo>
                    <a:pt x="820950" y="146304"/>
                  </a:lnTo>
                  <a:lnTo>
                    <a:pt x="821806" y="146875"/>
                  </a:lnTo>
                  <a:lnTo>
                    <a:pt x="820950" y="145066"/>
                  </a:lnTo>
                  <a:lnTo>
                    <a:pt x="816197" y="145066"/>
                  </a:lnTo>
                  <a:lnTo>
                    <a:pt x="814486" y="143828"/>
                  </a:lnTo>
                  <a:lnTo>
                    <a:pt x="815342" y="143637"/>
                  </a:lnTo>
                  <a:lnTo>
                    <a:pt x="815056" y="142399"/>
                  </a:lnTo>
                  <a:lnTo>
                    <a:pt x="824372" y="146209"/>
                  </a:lnTo>
                  <a:lnTo>
                    <a:pt x="825988" y="148019"/>
                  </a:lnTo>
                  <a:lnTo>
                    <a:pt x="826464" y="150400"/>
                  </a:lnTo>
                  <a:lnTo>
                    <a:pt x="828555" y="152210"/>
                  </a:lnTo>
                  <a:lnTo>
                    <a:pt x="831217" y="152591"/>
                  </a:lnTo>
                  <a:lnTo>
                    <a:pt x="831692" y="150019"/>
                  </a:lnTo>
                  <a:lnTo>
                    <a:pt x="832358" y="152210"/>
                  </a:lnTo>
                  <a:lnTo>
                    <a:pt x="834639" y="152400"/>
                  </a:lnTo>
                  <a:lnTo>
                    <a:pt x="833879" y="150019"/>
                  </a:lnTo>
                  <a:lnTo>
                    <a:pt x="834259" y="148685"/>
                  </a:lnTo>
                  <a:lnTo>
                    <a:pt x="833118" y="148209"/>
                  </a:lnTo>
                  <a:lnTo>
                    <a:pt x="834069" y="147923"/>
                  </a:lnTo>
                  <a:lnTo>
                    <a:pt x="834259" y="145066"/>
                  </a:lnTo>
                  <a:lnTo>
                    <a:pt x="831882" y="146590"/>
                  </a:lnTo>
                  <a:lnTo>
                    <a:pt x="831882" y="145352"/>
                  </a:lnTo>
                  <a:lnTo>
                    <a:pt x="833783" y="143256"/>
                  </a:lnTo>
                  <a:lnTo>
                    <a:pt x="829886" y="144304"/>
                  </a:lnTo>
                  <a:lnTo>
                    <a:pt x="831787" y="141923"/>
                  </a:lnTo>
                  <a:lnTo>
                    <a:pt x="824943" y="137922"/>
                  </a:lnTo>
                  <a:lnTo>
                    <a:pt x="823517" y="138303"/>
                  </a:lnTo>
                  <a:lnTo>
                    <a:pt x="822566" y="140208"/>
                  </a:lnTo>
                  <a:lnTo>
                    <a:pt x="822661" y="138303"/>
                  </a:lnTo>
                  <a:lnTo>
                    <a:pt x="822186" y="137827"/>
                  </a:lnTo>
                  <a:lnTo>
                    <a:pt x="824753" y="137350"/>
                  </a:lnTo>
                  <a:lnTo>
                    <a:pt x="824658" y="135922"/>
                  </a:lnTo>
                  <a:lnTo>
                    <a:pt x="822566" y="134779"/>
                  </a:lnTo>
                  <a:lnTo>
                    <a:pt x="817908" y="135636"/>
                  </a:lnTo>
                  <a:lnTo>
                    <a:pt x="824182" y="132874"/>
                  </a:lnTo>
                  <a:lnTo>
                    <a:pt x="818003" y="132302"/>
                  </a:lnTo>
                  <a:lnTo>
                    <a:pt x="819334" y="131159"/>
                  </a:lnTo>
                  <a:lnTo>
                    <a:pt x="817908" y="130874"/>
                  </a:lnTo>
                  <a:lnTo>
                    <a:pt x="821330" y="131159"/>
                  </a:lnTo>
                  <a:lnTo>
                    <a:pt x="824943" y="129254"/>
                  </a:lnTo>
                  <a:lnTo>
                    <a:pt x="824372" y="127921"/>
                  </a:lnTo>
                  <a:lnTo>
                    <a:pt x="826179" y="128587"/>
                  </a:lnTo>
                  <a:lnTo>
                    <a:pt x="826939" y="126873"/>
                  </a:lnTo>
                  <a:lnTo>
                    <a:pt x="832738" y="131255"/>
                  </a:lnTo>
                  <a:lnTo>
                    <a:pt x="838917" y="129064"/>
                  </a:lnTo>
                  <a:lnTo>
                    <a:pt x="839487" y="126301"/>
                  </a:lnTo>
                  <a:lnTo>
                    <a:pt x="832833" y="124682"/>
                  </a:lnTo>
                  <a:lnTo>
                    <a:pt x="833688" y="122492"/>
                  </a:lnTo>
                  <a:lnTo>
                    <a:pt x="832453" y="122492"/>
                  </a:lnTo>
                  <a:lnTo>
                    <a:pt x="834449" y="121920"/>
                  </a:lnTo>
                  <a:lnTo>
                    <a:pt x="833974" y="120301"/>
                  </a:lnTo>
                  <a:lnTo>
                    <a:pt x="842339" y="123063"/>
                  </a:lnTo>
                  <a:lnTo>
                    <a:pt x="843860" y="121444"/>
                  </a:lnTo>
                  <a:lnTo>
                    <a:pt x="842529" y="119253"/>
                  </a:lnTo>
                  <a:lnTo>
                    <a:pt x="837491" y="119253"/>
                  </a:lnTo>
                  <a:lnTo>
                    <a:pt x="838346" y="118872"/>
                  </a:lnTo>
                  <a:lnTo>
                    <a:pt x="838727" y="116110"/>
                  </a:lnTo>
                  <a:lnTo>
                    <a:pt x="835780" y="116300"/>
                  </a:lnTo>
                  <a:lnTo>
                    <a:pt x="839107" y="114300"/>
                  </a:lnTo>
                  <a:lnTo>
                    <a:pt x="834354" y="111728"/>
                  </a:lnTo>
                  <a:lnTo>
                    <a:pt x="836160" y="111919"/>
                  </a:lnTo>
                  <a:lnTo>
                    <a:pt x="835114" y="110871"/>
                  </a:lnTo>
                  <a:lnTo>
                    <a:pt x="842529" y="114967"/>
                  </a:lnTo>
                  <a:lnTo>
                    <a:pt x="843004" y="113443"/>
                  </a:lnTo>
                  <a:lnTo>
                    <a:pt x="842814" y="109633"/>
                  </a:lnTo>
                  <a:lnTo>
                    <a:pt x="838156" y="107156"/>
                  </a:lnTo>
                  <a:lnTo>
                    <a:pt x="842339" y="105632"/>
                  </a:lnTo>
                  <a:lnTo>
                    <a:pt x="835875" y="104394"/>
                  </a:lnTo>
                  <a:lnTo>
                    <a:pt x="836065" y="102489"/>
                  </a:lnTo>
                  <a:lnTo>
                    <a:pt x="833783" y="102775"/>
                  </a:lnTo>
                  <a:lnTo>
                    <a:pt x="835590" y="102299"/>
                  </a:lnTo>
                  <a:lnTo>
                    <a:pt x="832643" y="99727"/>
                  </a:lnTo>
                  <a:lnTo>
                    <a:pt x="839012" y="98393"/>
                  </a:lnTo>
                  <a:lnTo>
                    <a:pt x="836160" y="98108"/>
                  </a:lnTo>
                  <a:lnTo>
                    <a:pt x="839487" y="97346"/>
                  </a:lnTo>
                  <a:lnTo>
                    <a:pt x="846902" y="98774"/>
                  </a:lnTo>
                  <a:lnTo>
                    <a:pt x="847853" y="96488"/>
                  </a:lnTo>
                  <a:lnTo>
                    <a:pt x="847567" y="92964"/>
                  </a:lnTo>
                  <a:lnTo>
                    <a:pt x="839963" y="92202"/>
                  </a:lnTo>
                  <a:lnTo>
                    <a:pt x="841198" y="92011"/>
                  </a:lnTo>
                  <a:lnTo>
                    <a:pt x="839867" y="91154"/>
                  </a:lnTo>
                  <a:lnTo>
                    <a:pt x="841483" y="90678"/>
                  </a:lnTo>
                  <a:lnTo>
                    <a:pt x="839867" y="89345"/>
                  </a:lnTo>
                  <a:lnTo>
                    <a:pt x="840153" y="88583"/>
                  </a:lnTo>
                  <a:lnTo>
                    <a:pt x="844620" y="90487"/>
                  </a:lnTo>
                  <a:lnTo>
                    <a:pt x="845381" y="90011"/>
                  </a:lnTo>
                  <a:lnTo>
                    <a:pt x="844906" y="88487"/>
                  </a:lnTo>
                  <a:lnTo>
                    <a:pt x="839867" y="85820"/>
                  </a:lnTo>
                  <a:lnTo>
                    <a:pt x="837206" y="89345"/>
                  </a:lnTo>
                  <a:lnTo>
                    <a:pt x="835780" y="88487"/>
                  </a:lnTo>
                  <a:lnTo>
                    <a:pt x="838061" y="84392"/>
                  </a:lnTo>
                  <a:lnTo>
                    <a:pt x="836920" y="84106"/>
                  </a:lnTo>
                  <a:lnTo>
                    <a:pt x="837681" y="82486"/>
                  </a:lnTo>
                  <a:lnTo>
                    <a:pt x="818003" y="78962"/>
                  </a:lnTo>
                  <a:lnTo>
                    <a:pt x="805931" y="81248"/>
                  </a:lnTo>
                  <a:cubicBezTo>
                    <a:pt x="854982" y="45148"/>
                    <a:pt x="911924" y="24098"/>
                    <a:pt x="972668" y="24098"/>
                  </a:cubicBezTo>
                  <a:cubicBezTo>
                    <a:pt x="1063737" y="24098"/>
                    <a:pt x="1146250" y="70580"/>
                    <a:pt x="1206424" y="145637"/>
                  </a:cubicBezTo>
                  <a:lnTo>
                    <a:pt x="1203762" y="147733"/>
                  </a:lnTo>
                  <a:lnTo>
                    <a:pt x="1197393" y="147352"/>
                  </a:lnTo>
                  <a:lnTo>
                    <a:pt x="1194351" y="149733"/>
                  </a:lnTo>
                  <a:lnTo>
                    <a:pt x="1188553" y="152305"/>
                  </a:lnTo>
                  <a:lnTo>
                    <a:pt x="1183514" y="153924"/>
                  </a:lnTo>
                  <a:lnTo>
                    <a:pt x="1177050" y="148304"/>
                  </a:lnTo>
                  <a:lnTo>
                    <a:pt x="1171347" y="151638"/>
                  </a:lnTo>
                  <a:lnTo>
                    <a:pt x="1168210" y="150400"/>
                  </a:lnTo>
                  <a:lnTo>
                    <a:pt x="1163742" y="156020"/>
                  </a:lnTo>
                  <a:lnTo>
                    <a:pt x="1156897" y="156020"/>
                  </a:lnTo>
                  <a:lnTo>
                    <a:pt x="1151193" y="158972"/>
                  </a:lnTo>
                  <a:lnTo>
                    <a:pt x="1145300" y="158972"/>
                  </a:lnTo>
                  <a:lnTo>
                    <a:pt x="1144824" y="162401"/>
                  </a:lnTo>
                  <a:lnTo>
                    <a:pt x="1142163" y="162401"/>
                  </a:lnTo>
                  <a:lnTo>
                    <a:pt x="1134938" y="165449"/>
                  </a:lnTo>
                  <a:lnTo>
                    <a:pt x="1133512" y="166687"/>
                  </a:lnTo>
                  <a:lnTo>
                    <a:pt x="1132847" y="166878"/>
                  </a:lnTo>
                  <a:lnTo>
                    <a:pt x="1125622" y="168878"/>
                  </a:lnTo>
                  <a:lnTo>
                    <a:pt x="1126002" y="170117"/>
                  </a:lnTo>
                  <a:close/>
                  <a:moveTo>
                    <a:pt x="1104994" y="374523"/>
                  </a:moveTo>
                  <a:lnTo>
                    <a:pt x="1105279" y="374809"/>
                  </a:lnTo>
                  <a:lnTo>
                    <a:pt x="1105184" y="375190"/>
                  </a:lnTo>
                  <a:lnTo>
                    <a:pt x="1104994" y="374523"/>
                  </a:lnTo>
                  <a:close/>
                  <a:moveTo>
                    <a:pt x="544227" y="457676"/>
                  </a:moveTo>
                  <a:lnTo>
                    <a:pt x="544797" y="458438"/>
                  </a:lnTo>
                  <a:lnTo>
                    <a:pt x="539283" y="460724"/>
                  </a:lnTo>
                  <a:lnTo>
                    <a:pt x="536051" y="463868"/>
                  </a:lnTo>
                  <a:lnTo>
                    <a:pt x="536431" y="466439"/>
                  </a:lnTo>
                  <a:lnTo>
                    <a:pt x="538903" y="469678"/>
                  </a:lnTo>
                  <a:lnTo>
                    <a:pt x="539473" y="472250"/>
                  </a:lnTo>
                  <a:lnTo>
                    <a:pt x="536527" y="474726"/>
                  </a:lnTo>
                  <a:lnTo>
                    <a:pt x="534150" y="471202"/>
                  </a:lnTo>
                  <a:lnTo>
                    <a:pt x="533865" y="468821"/>
                  </a:lnTo>
                  <a:lnTo>
                    <a:pt x="535576" y="464344"/>
                  </a:lnTo>
                  <a:lnTo>
                    <a:pt x="533675" y="459296"/>
                  </a:lnTo>
                  <a:lnTo>
                    <a:pt x="536051" y="457295"/>
                  </a:lnTo>
                  <a:lnTo>
                    <a:pt x="536717" y="455295"/>
                  </a:lnTo>
                  <a:lnTo>
                    <a:pt x="534150" y="454152"/>
                  </a:lnTo>
                  <a:lnTo>
                    <a:pt x="532249" y="456057"/>
                  </a:lnTo>
                  <a:lnTo>
                    <a:pt x="531203" y="458438"/>
                  </a:lnTo>
                  <a:lnTo>
                    <a:pt x="526450" y="461867"/>
                  </a:lnTo>
                  <a:lnTo>
                    <a:pt x="521507" y="463010"/>
                  </a:lnTo>
                  <a:lnTo>
                    <a:pt x="520176" y="466344"/>
                  </a:lnTo>
                  <a:lnTo>
                    <a:pt x="519701" y="465201"/>
                  </a:lnTo>
                  <a:lnTo>
                    <a:pt x="517324" y="465677"/>
                  </a:lnTo>
                  <a:lnTo>
                    <a:pt x="514282" y="469106"/>
                  </a:lnTo>
                  <a:lnTo>
                    <a:pt x="514662" y="474917"/>
                  </a:lnTo>
                  <a:lnTo>
                    <a:pt x="512476" y="477298"/>
                  </a:lnTo>
                  <a:lnTo>
                    <a:pt x="507913" y="475202"/>
                  </a:lnTo>
                  <a:lnTo>
                    <a:pt x="505917" y="474821"/>
                  </a:lnTo>
                  <a:lnTo>
                    <a:pt x="504491" y="476917"/>
                  </a:lnTo>
                  <a:lnTo>
                    <a:pt x="503350" y="475774"/>
                  </a:lnTo>
                  <a:lnTo>
                    <a:pt x="498692" y="476917"/>
                  </a:lnTo>
                  <a:lnTo>
                    <a:pt x="494509" y="475202"/>
                  </a:lnTo>
                  <a:lnTo>
                    <a:pt x="494034" y="473012"/>
                  </a:lnTo>
                  <a:lnTo>
                    <a:pt x="492893" y="471869"/>
                  </a:lnTo>
                  <a:lnTo>
                    <a:pt x="490232" y="468630"/>
                  </a:lnTo>
                  <a:lnTo>
                    <a:pt x="488806" y="464820"/>
                  </a:lnTo>
                  <a:lnTo>
                    <a:pt x="488235" y="462248"/>
                  </a:lnTo>
                  <a:lnTo>
                    <a:pt x="492893" y="446056"/>
                  </a:lnTo>
                  <a:lnTo>
                    <a:pt x="489566" y="442055"/>
                  </a:lnTo>
                  <a:lnTo>
                    <a:pt x="485574" y="439865"/>
                  </a:lnTo>
                  <a:lnTo>
                    <a:pt x="471029" y="437769"/>
                  </a:lnTo>
                  <a:lnTo>
                    <a:pt x="468748" y="436626"/>
                  </a:lnTo>
                  <a:lnTo>
                    <a:pt x="471980" y="432340"/>
                  </a:lnTo>
                  <a:lnTo>
                    <a:pt x="473501" y="426339"/>
                  </a:lnTo>
                  <a:lnTo>
                    <a:pt x="472360" y="424815"/>
                  </a:lnTo>
                  <a:lnTo>
                    <a:pt x="473501" y="423291"/>
                  </a:lnTo>
                  <a:lnTo>
                    <a:pt x="474261" y="423291"/>
                  </a:lnTo>
                  <a:lnTo>
                    <a:pt x="473501" y="424815"/>
                  </a:lnTo>
                  <a:lnTo>
                    <a:pt x="474547" y="427196"/>
                  </a:lnTo>
                  <a:lnTo>
                    <a:pt x="476828" y="421577"/>
                  </a:lnTo>
                  <a:lnTo>
                    <a:pt x="476163" y="420910"/>
                  </a:lnTo>
                  <a:lnTo>
                    <a:pt x="476923" y="420148"/>
                  </a:lnTo>
                  <a:lnTo>
                    <a:pt x="476448" y="419767"/>
                  </a:lnTo>
                  <a:lnTo>
                    <a:pt x="481011" y="412909"/>
                  </a:lnTo>
                  <a:lnTo>
                    <a:pt x="480345" y="411194"/>
                  </a:lnTo>
                  <a:lnTo>
                    <a:pt x="478064" y="410623"/>
                  </a:lnTo>
                  <a:lnTo>
                    <a:pt x="476923" y="411194"/>
                  </a:lnTo>
                  <a:lnTo>
                    <a:pt x="477113" y="409956"/>
                  </a:lnTo>
                  <a:lnTo>
                    <a:pt x="475592" y="409385"/>
                  </a:lnTo>
                  <a:lnTo>
                    <a:pt x="465230" y="410337"/>
                  </a:lnTo>
                  <a:lnTo>
                    <a:pt x="461998" y="418814"/>
                  </a:lnTo>
                  <a:lnTo>
                    <a:pt x="459622" y="419767"/>
                  </a:lnTo>
                  <a:lnTo>
                    <a:pt x="459717" y="421291"/>
                  </a:lnTo>
                  <a:lnTo>
                    <a:pt x="458196" y="421862"/>
                  </a:lnTo>
                  <a:lnTo>
                    <a:pt x="454774" y="420053"/>
                  </a:lnTo>
                  <a:lnTo>
                    <a:pt x="445363" y="420910"/>
                  </a:lnTo>
                  <a:lnTo>
                    <a:pt x="443176" y="418338"/>
                  </a:lnTo>
                  <a:lnTo>
                    <a:pt x="440324" y="416909"/>
                  </a:lnTo>
                  <a:lnTo>
                    <a:pt x="438613" y="414909"/>
                  </a:lnTo>
                  <a:lnTo>
                    <a:pt x="437377" y="410718"/>
                  </a:lnTo>
                  <a:lnTo>
                    <a:pt x="434716" y="405098"/>
                  </a:lnTo>
                  <a:lnTo>
                    <a:pt x="435286" y="402527"/>
                  </a:lnTo>
                  <a:lnTo>
                    <a:pt x="433480" y="398812"/>
                  </a:lnTo>
                  <a:lnTo>
                    <a:pt x="434621" y="392716"/>
                  </a:lnTo>
                  <a:lnTo>
                    <a:pt x="434621" y="386048"/>
                  </a:lnTo>
                  <a:lnTo>
                    <a:pt x="436142" y="383096"/>
                  </a:lnTo>
                  <a:lnTo>
                    <a:pt x="438423" y="382715"/>
                  </a:lnTo>
                  <a:lnTo>
                    <a:pt x="438708" y="380905"/>
                  </a:lnTo>
                  <a:lnTo>
                    <a:pt x="437853" y="376333"/>
                  </a:lnTo>
                  <a:lnTo>
                    <a:pt x="438328" y="374237"/>
                  </a:lnTo>
                  <a:lnTo>
                    <a:pt x="437568" y="373571"/>
                  </a:lnTo>
                  <a:lnTo>
                    <a:pt x="438803" y="373571"/>
                  </a:lnTo>
                  <a:lnTo>
                    <a:pt x="438803" y="370713"/>
                  </a:lnTo>
                  <a:lnTo>
                    <a:pt x="443081" y="368332"/>
                  </a:lnTo>
                  <a:lnTo>
                    <a:pt x="442986" y="366903"/>
                  </a:lnTo>
                  <a:lnTo>
                    <a:pt x="446694" y="367475"/>
                  </a:lnTo>
                  <a:lnTo>
                    <a:pt x="449070" y="366903"/>
                  </a:lnTo>
                  <a:lnTo>
                    <a:pt x="450781" y="362426"/>
                  </a:lnTo>
                  <a:lnTo>
                    <a:pt x="451637" y="363379"/>
                  </a:lnTo>
                  <a:lnTo>
                    <a:pt x="451161" y="364331"/>
                  </a:lnTo>
                  <a:lnTo>
                    <a:pt x="454964" y="363188"/>
                  </a:lnTo>
                  <a:lnTo>
                    <a:pt x="461998" y="365855"/>
                  </a:lnTo>
                  <a:lnTo>
                    <a:pt x="463614" y="364903"/>
                  </a:lnTo>
                  <a:lnTo>
                    <a:pt x="468272" y="369094"/>
                  </a:lnTo>
                  <a:lnTo>
                    <a:pt x="471124" y="369761"/>
                  </a:lnTo>
                  <a:lnTo>
                    <a:pt x="472075" y="368332"/>
                  </a:lnTo>
                  <a:lnTo>
                    <a:pt x="474356" y="371285"/>
                  </a:lnTo>
                  <a:lnTo>
                    <a:pt x="478634" y="370142"/>
                  </a:lnTo>
                  <a:lnTo>
                    <a:pt x="482246" y="372713"/>
                  </a:lnTo>
                  <a:lnTo>
                    <a:pt x="486429" y="371094"/>
                  </a:lnTo>
                  <a:lnTo>
                    <a:pt x="490327" y="369284"/>
                  </a:lnTo>
                  <a:lnTo>
                    <a:pt x="493274" y="371570"/>
                  </a:lnTo>
                  <a:lnTo>
                    <a:pt x="494985" y="371380"/>
                  </a:lnTo>
                  <a:lnTo>
                    <a:pt x="496220" y="368522"/>
                  </a:lnTo>
                  <a:lnTo>
                    <a:pt x="496411" y="372047"/>
                  </a:lnTo>
                  <a:lnTo>
                    <a:pt x="500593" y="370523"/>
                  </a:lnTo>
                  <a:lnTo>
                    <a:pt x="500593" y="371094"/>
                  </a:lnTo>
                  <a:lnTo>
                    <a:pt x="503635" y="370904"/>
                  </a:lnTo>
                  <a:lnTo>
                    <a:pt x="508388" y="375095"/>
                  </a:lnTo>
                  <a:lnTo>
                    <a:pt x="514092" y="372904"/>
                  </a:lnTo>
                  <a:lnTo>
                    <a:pt x="519606" y="377857"/>
                  </a:lnTo>
                  <a:lnTo>
                    <a:pt x="519796" y="385096"/>
                  </a:lnTo>
                  <a:lnTo>
                    <a:pt x="520937" y="384715"/>
                  </a:lnTo>
                  <a:lnTo>
                    <a:pt x="520271" y="387382"/>
                  </a:lnTo>
                  <a:lnTo>
                    <a:pt x="522077" y="390049"/>
                  </a:lnTo>
                  <a:lnTo>
                    <a:pt x="522838" y="389763"/>
                  </a:lnTo>
                  <a:lnTo>
                    <a:pt x="524264" y="394716"/>
                  </a:lnTo>
                  <a:lnTo>
                    <a:pt x="525880" y="395573"/>
                  </a:lnTo>
                  <a:lnTo>
                    <a:pt x="527115" y="398717"/>
                  </a:lnTo>
                  <a:lnTo>
                    <a:pt x="530443" y="397764"/>
                  </a:lnTo>
                  <a:lnTo>
                    <a:pt x="531298" y="394049"/>
                  </a:lnTo>
                  <a:lnTo>
                    <a:pt x="531488" y="389668"/>
                  </a:lnTo>
                  <a:lnTo>
                    <a:pt x="524929" y="370237"/>
                  </a:lnTo>
                  <a:lnTo>
                    <a:pt x="527876" y="361855"/>
                  </a:lnTo>
                  <a:lnTo>
                    <a:pt x="529587" y="360902"/>
                  </a:lnTo>
                  <a:lnTo>
                    <a:pt x="529017" y="359474"/>
                  </a:lnTo>
                  <a:lnTo>
                    <a:pt x="531774" y="359474"/>
                  </a:lnTo>
                  <a:lnTo>
                    <a:pt x="536051" y="357283"/>
                  </a:lnTo>
                  <a:lnTo>
                    <a:pt x="538143" y="354806"/>
                  </a:lnTo>
                  <a:lnTo>
                    <a:pt x="543181" y="354044"/>
                  </a:lnTo>
                  <a:lnTo>
                    <a:pt x="545272" y="352235"/>
                  </a:lnTo>
                  <a:lnTo>
                    <a:pt x="549930" y="351663"/>
                  </a:lnTo>
                  <a:lnTo>
                    <a:pt x="550120" y="350425"/>
                  </a:lnTo>
                  <a:lnTo>
                    <a:pt x="548980" y="350234"/>
                  </a:lnTo>
                  <a:lnTo>
                    <a:pt x="550596" y="348901"/>
                  </a:lnTo>
                  <a:lnTo>
                    <a:pt x="548980" y="347663"/>
                  </a:lnTo>
                  <a:lnTo>
                    <a:pt x="550405" y="347472"/>
                  </a:lnTo>
                  <a:lnTo>
                    <a:pt x="551926" y="349187"/>
                  </a:lnTo>
                  <a:lnTo>
                    <a:pt x="553733" y="347853"/>
                  </a:lnTo>
                  <a:lnTo>
                    <a:pt x="553448" y="345853"/>
                  </a:lnTo>
                  <a:lnTo>
                    <a:pt x="552782" y="347186"/>
                  </a:lnTo>
                  <a:lnTo>
                    <a:pt x="552592" y="345472"/>
                  </a:lnTo>
                  <a:lnTo>
                    <a:pt x="550025" y="344805"/>
                  </a:lnTo>
                  <a:lnTo>
                    <a:pt x="550596" y="342900"/>
                  </a:lnTo>
                  <a:lnTo>
                    <a:pt x="550976" y="344615"/>
                  </a:lnTo>
                  <a:lnTo>
                    <a:pt x="552687" y="344138"/>
                  </a:lnTo>
                  <a:lnTo>
                    <a:pt x="554113" y="345091"/>
                  </a:lnTo>
                  <a:lnTo>
                    <a:pt x="554018" y="342614"/>
                  </a:lnTo>
                  <a:lnTo>
                    <a:pt x="560197" y="337090"/>
                  </a:lnTo>
                  <a:lnTo>
                    <a:pt x="562288" y="328422"/>
                  </a:lnTo>
                  <a:lnTo>
                    <a:pt x="564284" y="326422"/>
                  </a:lnTo>
                  <a:lnTo>
                    <a:pt x="565996" y="323469"/>
                  </a:lnTo>
                  <a:lnTo>
                    <a:pt x="565045" y="321469"/>
                  </a:lnTo>
                  <a:lnTo>
                    <a:pt x="565615" y="320421"/>
                  </a:lnTo>
                  <a:lnTo>
                    <a:pt x="571129" y="318421"/>
                  </a:lnTo>
                  <a:lnTo>
                    <a:pt x="577688" y="319088"/>
                  </a:lnTo>
                  <a:lnTo>
                    <a:pt x="579304" y="317468"/>
                  </a:lnTo>
                  <a:lnTo>
                    <a:pt x="580065" y="318802"/>
                  </a:lnTo>
                  <a:lnTo>
                    <a:pt x="585198" y="318992"/>
                  </a:lnTo>
                  <a:lnTo>
                    <a:pt x="585198" y="317659"/>
                  </a:lnTo>
                  <a:lnTo>
                    <a:pt x="584532" y="318992"/>
                  </a:lnTo>
                  <a:lnTo>
                    <a:pt x="583107" y="318802"/>
                  </a:lnTo>
                  <a:lnTo>
                    <a:pt x="581015" y="314516"/>
                  </a:lnTo>
                  <a:lnTo>
                    <a:pt x="585863" y="306705"/>
                  </a:lnTo>
                  <a:lnTo>
                    <a:pt x="590997" y="305943"/>
                  </a:lnTo>
                  <a:lnTo>
                    <a:pt x="593088" y="303086"/>
                  </a:lnTo>
                  <a:lnTo>
                    <a:pt x="594799" y="305467"/>
                  </a:lnTo>
                  <a:lnTo>
                    <a:pt x="600503" y="304038"/>
                  </a:lnTo>
                  <a:lnTo>
                    <a:pt x="601263" y="303562"/>
                  </a:lnTo>
                  <a:lnTo>
                    <a:pt x="600788" y="302800"/>
                  </a:lnTo>
                  <a:lnTo>
                    <a:pt x="601453" y="300800"/>
                  </a:lnTo>
                  <a:lnTo>
                    <a:pt x="604305" y="301371"/>
                  </a:lnTo>
                  <a:lnTo>
                    <a:pt x="607252" y="299466"/>
                  </a:lnTo>
                  <a:lnTo>
                    <a:pt x="609819" y="297942"/>
                  </a:lnTo>
                  <a:lnTo>
                    <a:pt x="615142" y="297942"/>
                  </a:lnTo>
                  <a:lnTo>
                    <a:pt x="618374" y="294894"/>
                  </a:lnTo>
                  <a:lnTo>
                    <a:pt x="621797" y="291179"/>
                  </a:lnTo>
                  <a:lnTo>
                    <a:pt x="629497" y="289941"/>
                  </a:lnTo>
                  <a:lnTo>
                    <a:pt x="634915" y="287846"/>
                  </a:lnTo>
                  <a:lnTo>
                    <a:pt x="641379" y="280321"/>
                  </a:lnTo>
                  <a:lnTo>
                    <a:pt x="642235" y="273939"/>
                  </a:lnTo>
                  <a:lnTo>
                    <a:pt x="646418" y="271844"/>
                  </a:lnTo>
                  <a:lnTo>
                    <a:pt x="646798" y="266319"/>
                  </a:lnTo>
                  <a:lnTo>
                    <a:pt x="650790" y="269462"/>
                  </a:lnTo>
                  <a:lnTo>
                    <a:pt x="653072" y="267843"/>
                  </a:lnTo>
                  <a:lnTo>
                    <a:pt x="656304" y="267557"/>
                  </a:lnTo>
                  <a:lnTo>
                    <a:pt x="658205" y="264414"/>
                  </a:lnTo>
                  <a:lnTo>
                    <a:pt x="660677" y="262700"/>
                  </a:lnTo>
                  <a:lnTo>
                    <a:pt x="664289" y="262700"/>
                  </a:lnTo>
                  <a:cubicBezTo>
                    <a:pt x="643756" y="317659"/>
                    <a:pt x="631968" y="378809"/>
                    <a:pt x="631968" y="443389"/>
                  </a:cubicBezTo>
                  <a:cubicBezTo>
                    <a:pt x="631968" y="456343"/>
                    <a:pt x="632634" y="469106"/>
                    <a:pt x="633489" y="481775"/>
                  </a:cubicBezTo>
                  <a:lnTo>
                    <a:pt x="632253" y="481394"/>
                  </a:lnTo>
                  <a:lnTo>
                    <a:pt x="631398" y="482251"/>
                  </a:lnTo>
                  <a:lnTo>
                    <a:pt x="631208" y="480631"/>
                  </a:lnTo>
                  <a:lnTo>
                    <a:pt x="625979" y="480251"/>
                  </a:lnTo>
                  <a:lnTo>
                    <a:pt x="615142" y="482537"/>
                  </a:lnTo>
                  <a:lnTo>
                    <a:pt x="610865" y="478250"/>
                  </a:lnTo>
                  <a:lnTo>
                    <a:pt x="606872" y="477584"/>
                  </a:lnTo>
                  <a:lnTo>
                    <a:pt x="605351" y="473297"/>
                  </a:lnTo>
                  <a:lnTo>
                    <a:pt x="600123" y="469773"/>
                  </a:lnTo>
                  <a:lnTo>
                    <a:pt x="598792" y="469964"/>
                  </a:lnTo>
                  <a:lnTo>
                    <a:pt x="596605" y="468440"/>
                  </a:lnTo>
                  <a:lnTo>
                    <a:pt x="594704" y="469773"/>
                  </a:lnTo>
                  <a:lnTo>
                    <a:pt x="592613" y="469582"/>
                  </a:lnTo>
                  <a:lnTo>
                    <a:pt x="593468" y="467868"/>
                  </a:lnTo>
                  <a:lnTo>
                    <a:pt x="591947" y="464249"/>
                  </a:lnTo>
                  <a:lnTo>
                    <a:pt x="587765" y="462153"/>
                  </a:lnTo>
                  <a:lnTo>
                    <a:pt x="584437" y="462629"/>
                  </a:lnTo>
                  <a:lnTo>
                    <a:pt x="582821" y="460153"/>
                  </a:lnTo>
                  <a:lnTo>
                    <a:pt x="581015" y="459677"/>
                  </a:lnTo>
                  <a:lnTo>
                    <a:pt x="585388" y="457105"/>
                  </a:lnTo>
                  <a:lnTo>
                    <a:pt x="574551" y="458724"/>
                  </a:lnTo>
                  <a:lnTo>
                    <a:pt x="573886" y="459296"/>
                  </a:lnTo>
                  <a:lnTo>
                    <a:pt x="576262" y="459677"/>
                  </a:lnTo>
                  <a:lnTo>
                    <a:pt x="569418" y="462629"/>
                  </a:lnTo>
                  <a:lnTo>
                    <a:pt x="566756" y="463010"/>
                  </a:lnTo>
                  <a:lnTo>
                    <a:pt x="563714" y="460629"/>
                  </a:lnTo>
                  <a:lnTo>
                    <a:pt x="554113" y="462915"/>
                  </a:lnTo>
                  <a:lnTo>
                    <a:pt x="551736" y="458534"/>
                  </a:lnTo>
                  <a:lnTo>
                    <a:pt x="545082" y="458057"/>
                  </a:lnTo>
                  <a:lnTo>
                    <a:pt x="542706" y="453771"/>
                  </a:lnTo>
                  <a:lnTo>
                    <a:pt x="541375" y="457010"/>
                  </a:lnTo>
                  <a:lnTo>
                    <a:pt x="544227" y="457676"/>
                  </a:lnTo>
                  <a:close/>
                  <a:moveTo>
                    <a:pt x="638242" y="767239"/>
                  </a:moveTo>
                  <a:lnTo>
                    <a:pt x="640429" y="764953"/>
                  </a:lnTo>
                  <a:lnTo>
                    <a:pt x="640809" y="762191"/>
                  </a:lnTo>
                  <a:lnTo>
                    <a:pt x="643946" y="755999"/>
                  </a:lnTo>
                  <a:lnTo>
                    <a:pt x="643756" y="750189"/>
                  </a:lnTo>
                  <a:lnTo>
                    <a:pt x="641569" y="750189"/>
                  </a:lnTo>
                  <a:lnTo>
                    <a:pt x="639763" y="747332"/>
                  </a:lnTo>
                  <a:lnTo>
                    <a:pt x="640334" y="743331"/>
                  </a:lnTo>
                  <a:lnTo>
                    <a:pt x="633679" y="738854"/>
                  </a:lnTo>
                  <a:lnTo>
                    <a:pt x="632919" y="734854"/>
                  </a:lnTo>
                  <a:lnTo>
                    <a:pt x="635961" y="737521"/>
                  </a:lnTo>
                  <a:lnTo>
                    <a:pt x="639668" y="737235"/>
                  </a:lnTo>
                  <a:lnTo>
                    <a:pt x="645182" y="739140"/>
                  </a:lnTo>
                  <a:lnTo>
                    <a:pt x="652121" y="738854"/>
                  </a:lnTo>
                  <a:lnTo>
                    <a:pt x="656019" y="735902"/>
                  </a:lnTo>
                  <a:lnTo>
                    <a:pt x="659156" y="728948"/>
                  </a:lnTo>
                  <a:lnTo>
                    <a:pt x="663529" y="722090"/>
                  </a:lnTo>
                  <a:lnTo>
                    <a:pt x="664099" y="717804"/>
                  </a:lnTo>
                  <a:lnTo>
                    <a:pt x="669803" y="711232"/>
                  </a:lnTo>
                  <a:lnTo>
                    <a:pt x="673035" y="703612"/>
                  </a:lnTo>
                  <a:lnTo>
                    <a:pt x="675031" y="695706"/>
                  </a:lnTo>
                  <a:lnTo>
                    <a:pt x="680354" y="687515"/>
                  </a:lnTo>
                  <a:lnTo>
                    <a:pt x="680354" y="680561"/>
                  </a:lnTo>
                  <a:lnTo>
                    <a:pt x="680925" y="679799"/>
                  </a:lnTo>
                  <a:lnTo>
                    <a:pt x="679784" y="677990"/>
                  </a:lnTo>
                  <a:lnTo>
                    <a:pt x="678929" y="672656"/>
                  </a:lnTo>
                  <a:lnTo>
                    <a:pt x="680354" y="667798"/>
                  </a:lnTo>
                  <a:lnTo>
                    <a:pt x="682256" y="665321"/>
                  </a:lnTo>
                  <a:cubicBezTo>
                    <a:pt x="732543" y="768858"/>
                    <a:pt x="816768" y="843343"/>
                    <a:pt x="915441" y="864584"/>
                  </a:cubicBezTo>
                  <a:cubicBezTo>
                    <a:pt x="896144" y="863822"/>
                    <a:pt x="876941" y="862679"/>
                    <a:pt x="858024" y="861060"/>
                  </a:cubicBezTo>
                  <a:cubicBezTo>
                    <a:pt x="770758" y="846487"/>
                    <a:pt x="691191" y="815626"/>
                    <a:pt x="624744" y="772763"/>
                  </a:cubicBezTo>
                  <a:lnTo>
                    <a:pt x="638242" y="767239"/>
                  </a:lnTo>
                  <a:close/>
                  <a:moveTo>
                    <a:pt x="738342" y="150209"/>
                  </a:moveTo>
                  <a:lnTo>
                    <a:pt x="737201" y="150495"/>
                  </a:lnTo>
                  <a:lnTo>
                    <a:pt x="738247" y="150971"/>
                  </a:lnTo>
                  <a:lnTo>
                    <a:pt x="737581" y="151829"/>
                  </a:lnTo>
                  <a:lnTo>
                    <a:pt x="736536" y="151543"/>
                  </a:lnTo>
                  <a:lnTo>
                    <a:pt x="737581" y="152495"/>
                  </a:lnTo>
                  <a:lnTo>
                    <a:pt x="738722" y="152305"/>
                  </a:lnTo>
                  <a:lnTo>
                    <a:pt x="738627" y="153448"/>
                  </a:lnTo>
                  <a:lnTo>
                    <a:pt x="734539" y="151733"/>
                  </a:lnTo>
                  <a:cubicBezTo>
                    <a:pt x="735205" y="150876"/>
                    <a:pt x="735775" y="150019"/>
                    <a:pt x="736346" y="149161"/>
                  </a:cubicBezTo>
                  <a:lnTo>
                    <a:pt x="738342" y="150209"/>
                  </a:lnTo>
                  <a:close/>
                  <a:moveTo>
                    <a:pt x="914966" y="22193"/>
                  </a:moveTo>
                  <a:cubicBezTo>
                    <a:pt x="870667" y="31814"/>
                    <a:pt x="829316" y="52197"/>
                    <a:pt x="792622" y="81153"/>
                  </a:cubicBezTo>
                  <a:lnTo>
                    <a:pt x="774370" y="78676"/>
                  </a:lnTo>
                  <a:lnTo>
                    <a:pt x="743665" y="82106"/>
                  </a:lnTo>
                  <a:lnTo>
                    <a:pt x="718474" y="77152"/>
                  </a:lnTo>
                  <a:lnTo>
                    <a:pt x="693758" y="82106"/>
                  </a:lnTo>
                  <a:lnTo>
                    <a:pt x="684442" y="80391"/>
                  </a:lnTo>
                  <a:cubicBezTo>
                    <a:pt x="736916" y="54864"/>
                    <a:pt x="795379" y="36100"/>
                    <a:pt x="857644" y="25622"/>
                  </a:cubicBezTo>
                  <a:cubicBezTo>
                    <a:pt x="876561" y="24098"/>
                    <a:pt x="895668" y="23051"/>
                    <a:pt x="914966" y="22193"/>
                  </a:cubicBezTo>
                  <a:close/>
                  <a:moveTo>
                    <a:pt x="594989" y="134779"/>
                  </a:moveTo>
                  <a:lnTo>
                    <a:pt x="594989" y="138684"/>
                  </a:lnTo>
                  <a:lnTo>
                    <a:pt x="598221" y="141065"/>
                  </a:lnTo>
                  <a:lnTo>
                    <a:pt x="596225" y="142875"/>
                  </a:lnTo>
                  <a:lnTo>
                    <a:pt x="598221" y="143828"/>
                  </a:lnTo>
                  <a:lnTo>
                    <a:pt x="593563" y="144875"/>
                  </a:lnTo>
                  <a:lnTo>
                    <a:pt x="593468" y="147733"/>
                  </a:lnTo>
                  <a:lnTo>
                    <a:pt x="590616" y="153543"/>
                  </a:lnTo>
                  <a:lnTo>
                    <a:pt x="590331" y="156305"/>
                  </a:lnTo>
                  <a:lnTo>
                    <a:pt x="587194" y="158020"/>
                  </a:lnTo>
                  <a:lnTo>
                    <a:pt x="582726" y="151638"/>
                  </a:lnTo>
                  <a:lnTo>
                    <a:pt x="583487" y="147161"/>
                  </a:lnTo>
                  <a:lnTo>
                    <a:pt x="583677" y="148495"/>
                  </a:lnTo>
                  <a:lnTo>
                    <a:pt x="585103" y="148399"/>
                  </a:lnTo>
                  <a:lnTo>
                    <a:pt x="583772" y="143542"/>
                  </a:lnTo>
                  <a:cubicBezTo>
                    <a:pt x="587289" y="140494"/>
                    <a:pt x="591092" y="137636"/>
                    <a:pt x="594989" y="134779"/>
                  </a:cubicBezTo>
                  <a:close/>
                  <a:moveTo>
                    <a:pt x="430628" y="446342"/>
                  </a:moveTo>
                  <a:lnTo>
                    <a:pt x="435761" y="443770"/>
                  </a:lnTo>
                  <a:lnTo>
                    <a:pt x="437758" y="443294"/>
                  </a:lnTo>
                  <a:lnTo>
                    <a:pt x="442511" y="445389"/>
                  </a:lnTo>
                  <a:lnTo>
                    <a:pt x="448310" y="450914"/>
                  </a:lnTo>
                  <a:lnTo>
                    <a:pt x="452112" y="454247"/>
                  </a:lnTo>
                  <a:lnTo>
                    <a:pt x="457721" y="455200"/>
                  </a:lnTo>
                  <a:lnTo>
                    <a:pt x="464090" y="457772"/>
                  </a:lnTo>
                  <a:lnTo>
                    <a:pt x="466276" y="457772"/>
                  </a:lnTo>
                  <a:lnTo>
                    <a:pt x="468082" y="456914"/>
                  </a:lnTo>
                  <a:lnTo>
                    <a:pt x="469223" y="456914"/>
                  </a:lnTo>
                  <a:lnTo>
                    <a:pt x="469984" y="458724"/>
                  </a:lnTo>
                  <a:lnTo>
                    <a:pt x="469223" y="458724"/>
                  </a:lnTo>
                  <a:lnTo>
                    <a:pt x="469223" y="459296"/>
                  </a:lnTo>
                  <a:lnTo>
                    <a:pt x="477113" y="467868"/>
                  </a:lnTo>
                  <a:lnTo>
                    <a:pt x="476543" y="470726"/>
                  </a:lnTo>
                  <a:lnTo>
                    <a:pt x="477874" y="472916"/>
                  </a:lnTo>
                  <a:lnTo>
                    <a:pt x="480345" y="474726"/>
                  </a:lnTo>
                  <a:lnTo>
                    <a:pt x="480630" y="473202"/>
                  </a:lnTo>
                  <a:lnTo>
                    <a:pt x="479585" y="472630"/>
                  </a:lnTo>
                  <a:lnTo>
                    <a:pt x="480821" y="472630"/>
                  </a:lnTo>
                  <a:lnTo>
                    <a:pt x="482912" y="475298"/>
                  </a:lnTo>
                  <a:lnTo>
                    <a:pt x="486334" y="477012"/>
                  </a:lnTo>
                  <a:lnTo>
                    <a:pt x="486524" y="479584"/>
                  </a:lnTo>
                  <a:lnTo>
                    <a:pt x="488140" y="480251"/>
                  </a:lnTo>
                  <a:lnTo>
                    <a:pt x="488235" y="479012"/>
                  </a:lnTo>
                  <a:lnTo>
                    <a:pt x="489376" y="480441"/>
                  </a:lnTo>
                  <a:lnTo>
                    <a:pt x="490041" y="481679"/>
                  </a:lnTo>
                  <a:lnTo>
                    <a:pt x="490612" y="480822"/>
                  </a:lnTo>
                  <a:lnTo>
                    <a:pt x="494985" y="481394"/>
                  </a:lnTo>
                  <a:lnTo>
                    <a:pt x="496981" y="483965"/>
                  </a:lnTo>
                  <a:lnTo>
                    <a:pt x="498407" y="483299"/>
                  </a:lnTo>
                  <a:lnTo>
                    <a:pt x="498977" y="486061"/>
                  </a:lnTo>
                  <a:lnTo>
                    <a:pt x="500593" y="486061"/>
                  </a:lnTo>
                  <a:lnTo>
                    <a:pt x="502399" y="484632"/>
                  </a:lnTo>
                  <a:lnTo>
                    <a:pt x="500783" y="482441"/>
                  </a:lnTo>
                  <a:lnTo>
                    <a:pt x="501069" y="481298"/>
                  </a:lnTo>
                  <a:lnTo>
                    <a:pt x="506392" y="477298"/>
                  </a:lnTo>
                  <a:lnTo>
                    <a:pt x="509814" y="479774"/>
                  </a:lnTo>
                  <a:lnTo>
                    <a:pt x="508959" y="480727"/>
                  </a:lnTo>
                  <a:lnTo>
                    <a:pt x="509339" y="484632"/>
                  </a:lnTo>
                  <a:lnTo>
                    <a:pt x="506012" y="481489"/>
                  </a:lnTo>
                  <a:lnTo>
                    <a:pt x="505917" y="482537"/>
                  </a:lnTo>
                  <a:lnTo>
                    <a:pt x="507438" y="485108"/>
                  </a:lnTo>
                  <a:lnTo>
                    <a:pt x="506012" y="487585"/>
                  </a:lnTo>
                  <a:lnTo>
                    <a:pt x="504966" y="487394"/>
                  </a:lnTo>
                  <a:lnTo>
                    <a:pt x="504206" y="489680"/>
                  </a:lnTo>
                  <a:lnTo>
                    <a:pt x="507248" y="494348"/>
                  </a:lnTo>
                  <a:lnTo>
                    <a:pt x="508483" y="509969"/>
                  </a:lnTo>
                  <a:lnTo>
                    <a:pt x="511335" y="509969"/>
                  </a:lnTo>
                  <a:lnTo>
                    <a:pt x="508674" y="514255"/>
                  </a:lnTo>
                  <a:lnTo>
                    <a:pt x="508293" y="516922"/>
                  </a:lnTo>
                  <a:lnTo>
                    <a:pt x="503730" y="519208"/>
                  </a:lnTo>
                  <a:lnTo>
                    <a:pt x="503825" y="523399"/>
                  </a:lnTo>
                  <a:lnTo>
                    <a:pt x="501924" y="524828"/>
                  </a:lnTo>
                  <a:lnTo>
                    <a:pt x="502875" y="526256"/>
                  </a:lnTo>
                  <a:lnTo>
                    <a:pt x="496791" y="531019"/>
                  </a:lnTo>
                  <a:lnTo>
                    <a:pt x="497171" y="534448"/>
                  </a:lnTo>
                  <a:lnTo>
                    <a:pt x="496030" y="540068"/>
                  </a:lnTo>
                  <a:lnTo>
                    <a:pt x="493844" y="542163"/>
                  </a:lnTo>
                  <a:lnTo>
                    <a:pt x="494699" y="549688"/>
                  </a:lnTo>
                  <a:lnTo>
                    <a:pt x="497456" y="551307"/>
                  </a:lnTo>
                  <a:lnTo>
                    <a:pt x="499453" y="548354"/>
                  </a:lnTo>
                  <a:lnTo>
                    <a:pt x="500118" y="550450"/>
                  </a:lnTo>
                  <a:lnTo>
                    <a:pt x="500118" y="553593"/>
                  </a:lnTo>
                  <a:lnTo>
                    <a:pt x="497837" y="556260"/>
                  </a:lnTo>
                  <a:lnTo>
                    <a:pt x="493559" y="562356"/>
                  </a:lnTo>
                  <a:lnTo>
                    <a:pt x="495175" y="567500"/>
                  </a:lnTo>
                  <a:lnTo>
                    <a:pt x="496316" y="568928"/>
                  </a:lnTo>
                  <a:lnTo>
                    <a:pt x="495555" y="571405"/>
                  </a:lnTo>
                  <a:lnTo>
                    <a:pt x="502114" y="575786"/>
                  </a:lnTo>
                  <a:lnTo>
                    <a:pt x="505441" y="581597"/>
                  </a:lnTo>
                  <a:lnTo>
                    <a:pt x="508769" y="584168"/>
                  </a:lnTo>
                  <a:lnTo>
                    <a:pt x="516754" y="602266"/>
                  </a:lnTo>
                  <a:lnTo>
                    <a:pt x="524739" y="612362"/>
                  </a:lnTo>
                  <a:lnTo>
                    <a:pt x="525594" y="618363"/>
                  </a:lnTo>
                  <a:lnTo>
                    <a:pt x="532344" y="624364"/>
                  </a:lnTo>
                  <a:lnTo>
                    <a:pt x="540139" y="628650"/>
                  </a:lnTo>
                  <a:lnTo>
                    <a:pt x="548219" y="630841"/>
                  </a:lnTo>
                  <a:lnTo>
                    <a:pt x="558581" y="638270"/>
                  </a:lnTo>
                  <a:lnTo>
                    <a:pt x="561338" y="649510"/>
                  </a:lnTo>
                  <a:lnTo>
                    <a:pt x="562573" y="659416"/>
                  </a:lnTo>
                  <a:lnTo>
                    <a:pt x="562954" y="668274"/>
                  </a:lnTo>
                  <a:lnTo>
                    <a:pt x="561528" y="671132"/>
                  </a:lnTo>
                  <a:lnTo>
                    <a:pt x="563429" y="684086"/>
                  </a:lnTo>
                  <a:lnTo>
                    <a:pt x="562573" y="687705"/>
                  </a:lnTo>
                  <a:lnTo>
                    <a:pt x="563239" y="694468"/>
                  </a:lnTo>
                  <a:lnTo>
                    <a:pt x="560577" y="709136"/>
                  </a:lnTo>
                  <a:lnTo>
                    <a:pt x="561908" y="715994"/>
                  </a:lnTo>
                  <a:lnTo>
                    <a:pt x="560577" y="718757"/>
                  </a:lnTo>
                  <a:lnTo>
                    <a:pt x="560482" y="721424"/>
                  </a:lnTo>
                  <a:lnTo>
                    <a:pt x="561147" y="724567"/>
                  </a:lnTo>
                  <a:cubicBezTo>
                    <a:pt x="477208" y="649700"/>
                    <a:pt x="426065" y="551974"/>
                    <a:pt x="425590" y="445103"/>
                  </a:cubicBezTo>
                  <a:lnTo>
                    <a:pt x="430628" y="446342"/>
                  </a:lnTo>
                  <a:close/>
                  <a:moveTo>
                    <a:pt x="1337609" y="129445"/>
                  </a:moveTo>
                  <a:lnTo>
                    <a:pt x="1331430" y="122682"/>
                  </a:lnTo>
                  <a:lnTo>
                    <a:pt x="1325251" y="122587"/>
                  </a:lnTo>
                  <a:lnTo>
                    <a:pt x="1318407" y="124968"/>
                  </a:lnTo>
                  <a:lnTo>
                    <a:pt x="1312608" y="122015"/>
                  </a:lnTo>
                  <a:lnTo>
                    <a:pt x="1305858" y="122873"/>
                  </a:lnTo>
                  <a:lnTo>
                    <a:pt x="1300250" y="119348"/>
                  </a:lnTo>
                  <a:lnTo>
                    <a:pt x="1294831" y="120110"/>
                  </a:lnTo>
                  <a:lnTo>
                    <a:pt x="1288842" y="120777"/>
                  </a:lnTo>
                  <a:lnTo>
                    <a:pt x="1283424" y="120015"/>
                  </a:lnTo>
                  <a:lnTo>
                    <a:pt x="1276865" y="119062"/>
                  </a:lnTo>
                  <a:lnTo>
                    <a:pt x="1273062" y="114967"/>
                  </a:lnTo>
                  <a:lnTo>
                    <a:pt x="1269260" y="114205"/>
                  </a:lnTo>
                  <a:lnTo>
                    <a:pt x="1263081" y="117824"/>
                  </a:lnTo>
                  <a:lnTo>
                    <a:pt x="1259278" y="125539"/>
                  </a:lnTo>
                  <a:lnTo>
                    <a:pt x="1252624" y="124301"/>
                  </a:lnTo>
                  <a:lnTo>
                    <a:pt x="1250438" y="131159"/>
                  </a:lnTo>
                  <a:lnTo>
                    <a:pt x="1243023" y="132969"/>
                  </a:lnTo>
                  <a:lnTo>
                    <a:pt x="1236083" y="132874"/>
                  </a:lnTo>
                  <a:lnTo>
                    <a:pt x="1229239" y="129540"/>
                  </a:lnTo>
                  <a:lnTo>
                    <a:pt x="1224105" y="136493"/>
                  </a:lnTo>
                  <a:lnTo>
                    <a:pt x="1222204" y="137255"/>
                  </a:lnTo>
                  <a:lnTo>
                    <a:pt x="1214599" y="137541"/>
                  </a:lnTo>
                  <a:lnTo>
                    <a:pt x="1212698" y="139636"/>
                  </a:lnTo>
                  <a:cubicBezTo>
                    <a:pt x="1164217" y="79343"/>
                    <a:pt x="1101286" y="37433"/>
                    <a:pt x="1031226" y="22193"/>
                  </a:cubicBezTo>
                  <a:cubicBezTo>
                    <a:pt x="1050523" y="23051"/>
                    <a:pt x="1069631" y="24098"/>
                    <a:pt x="1088453" y="25717"/>
                  </a:cubicBezTo>
                  <a:cubicBezTo>
                    <a:pt x="1184370" y="41815"/>
                    <a:pt x="1271066" y="77534"/>
                    <a:pt x="1341221" y="127254"/>
                  </a:cubicBezTo>
                  <a:lnTo>
                    <a:pt x="1337609" y="129445"/>
                  </a:lnTo>
                  <a:close/>
                  <a:moveTo>
                    <a:pt x="624458" y="104394"/>
                  </a:moveTo>
                  <a:lnTo>
                    <a:pt x="625694" y="100584"/>
                  </a:lnTo>
                  <a:lnTo>
                    <a:pt x="623888" y="98393"/>
                  </a:lnTo>
                  <a:lnTo>
                    <a:pt x="624458" y="96393"/>
                  </a:lnTo>
                  <a:lnTo>
                    <a:pt x="621036" y="94393"/>
                  </a:lnTo>
                  <a:lnTo>
                    <a:pt x="622177" y="93155"/>
                  </a:lnTo>
                  <a:lnTo>
                    <a:pt x="620846" y="88392"/>
                  </a:lnTo>
                  <a:lnTo>
                    <a:pt x="612005" y="90107"/>
                  </a:lnTo>
                  <a:lnTo>
                    <a:pt x="610770" y="91440"/>
                  </a:lnTo>
                  <a:lnTo>
                    <a:pt x="611910" y="92297"/>
                  </a:lnTo>
                  <a:lnTo>
                    <a:pt x="611910" y="93726"/>
                  </a:lnTo>
                  <a:lnTo>
                    <a:pt x="608393" y="92011"/>
                  </a:lnTo>
                  <a:lnTo>
                    <a:pt x="609058" y="94583"/>
                  </a:lnTo>
                  <a:lnTo>
                    <a:pt x="606016" y="93059"/>
                  </a:lnTo>
                  <a:lnTo>
                    <a:pt x="605826" y="94298"/>
                  </a:lnTo>
                  <a:lnTo>
                    <a:pt x="606492" y="95155"/>
                  </a:lnTo>
                  <a:lnTo>
                    <a:pt x="611055" y="96774"/>
                  </a:lnTo>
                  <a:lnTo>
                    <a:pt x="603925" y="96298"/>
                  </a:lnTo>
                  <a:lnTo>
                    <a:pt x="610199" y="100108"/>
                  </a:lnTo>
                  <a:lnTo>
                    <a:pt x="602974" y="98393"/>
                  </a:lnTo>
                  <a:lnTo>
                    <a:pt x="603925" y="103823"/>
                  </a:lnTo>
                  <a:lnTo>
                    <a:pt x="606682" y="104489"/>
                  </a:lnTo>
                  <a:lnTo>
                    <a:pt x="602119" y="108966"/>
                  </a:lnTo>
                  <a:lnTo>
                    <a:pt x="604686" y="112300"/>
                  </a:lnTo>
                  <a:lnTo>
                    <a:pt x="607252" y="112776"/>
                  </a:lnTo>
                  <a:lnTo>
                    <a:pt x="606967" y="115824"/>
                  </a:lnTo>
                  <a:cubicBezTo>
                    <a:pt x="606682" y="116014"/>
                    <a:pt x="606302" y="116205"/>
                    <a:pt x="606016" y="116491"/>
                  </a:cubicBezTo>
                  <a:lnTo>
                    <a:pt x="600598" y="110204"/>
                  </a:lnTo>
                  <a:lnTo>
                    <a:pt x="599837" y="108299"/>
                  </a:lnTo>
                  <a:lnTo>
                    <a:pt x="600598" y="104489"/>
                  </a:lnTo>
                  <a:lnTo>
                    <a:pt x="599077" y="101632"/>
                  </a:lnTo>
                  <a:lnTo>
                    <a:pt x="600978" y="94964"/>
                  </a:lnTo>
                  <a:lnTo>
                    <a:pt x="606206" y="88201"/>
                  </a:lnTo>
                  <a:lnTo>
                    <a:pt x="595940" y="88392"/>
                  </a:lnTo>
                  <a:lnTo>
                    <a:pt x="588810" y="95726"/>
                  </a:lnTo>
                  <a:lnTo>
                    <a:pt x="587670" y="99727"/>
                  </a:lnTo>
                  <a:lnTo>
                    <a:pt x="588430" y="100298"/>
                  </a:lnTo>
                  <a:lnTo>
                    <a:pt x="587099" y="100298"/>
                  </a:lnTo>
                  <a:lnTo>
                    <a:pt x="585578" y="104680"/>
                  </a:lnTo>
                  <a:lnTo>
                    <a:pt x="585768" y="106966"/>
                  </a:lnTo>
                  <a:lnTo>
                    <a:pt x="586909" y="106966"/>
                  </a:lnTo>
                  <a:lnTo>
                    <a:pt x="584723" y="109157"/>
                  </a:lnTo>
                  <a:lnTo>
                    <a:pt x="585673" y="111538"/>
                  </a:lnTo>
                  <a:lnTo>
                    <a:pt x="584818" y="115538"/>
                  </a:lnTo>
                  <a:lnTo>
                    <a:pt x="597176" y="120110"/>
                  </a:lnTo>
                  <a:lnTo>
                    <a:pt x="587575" y="119348"/>
                  </a:lnTo>
                  <a:lnTo>
                    <a:pt x="588145" y="120110"/>
                  </a:lnTo>
                  <a:lnTo>
                    <a:pt x="587575" y="121158"/>
                  </a:lnTo>
                  <a:lnTo>
                    <a:pt x="592233" y="126397"/>
                  </a:lnTo>
                  <a:cubicBezTo>
                    <a:pt x="585483" y="131350"/>
                    <a:pt x="578924" y="136493"/>
                    <a:pt x="572555" y="141637"/>
                  </a:cubicBezTo>
                  <a:lnTo>
                    <a:pt x="569798" y="138017"/>
                  </a:lnTo>
                  <a:lnTo>
                    <a:pt x="571794" y="138398"/>
                  </a:lnTo>
                  <a:lnTo>
                    <a:pt x="571889" y="136398"/>
                  </a:lnTo>
                  <a:lnTo>
                    <a:pt x="564284" y="134874"/>
                  </a:lnTo>
                  <a:lnTo>
                    <a:pt x="567517" y="131636"/>
                  </a:lnTo>
                  <a:lnTo>
                    <a:pt x="565615" y="129826"/>
                  </a:lnTo>
                  <a:lnTo>
                    <a:pt x="569228" y="130207"/>
                  </a:lnTo>
                  <a:lnTo>
                    <a:pt x="563239" y="123158"/>
                  </a:lnTo>
                  <a:lnTo>
                    <a:pt x="562858" y="117824"/>
                  </a:lnTo>
                  <a:lnTo>
                    <a:pt x="560197" y="114967"/>
                  </a:lnTo>
                  <a:lnTo>
                    <a:pt x="560197" y="112586"/>
                  </a:lnTo>
                  <a:lnTo>
                    <a:pt x="557250" y="113538"/>
                  </a:lnTo>
                  <a:lnTo>
                    <a:pt x="556204" y="112395"/>
                  </a:lnTo>
                  <a:lnTo>
                    <a:pt x="556870" y="111157"/>
                  </a:lnTo>
                  <a:lnTo>
                    <a:pt x="554968" y="110490"/>
                  </a:lnTo>
                  <a:lnTo>
                    <a:pt x="551831" y="114681"/>
                  </a:lnTo>
                  <a:lnTo>
                    <a:pt x="552782" y="115919"/>
                  </a:lnTo>
                  <a:lnTo>
                    <a:pt x="552687" y="118205"/>
                  </a:lnTo>
                  <a:lnTo>
                    <a:pt x="550976" y="116967"/>
                  </a:lnTo>
                  <a:lnTo>
                    <a:pt x="549360" y="118205"/>
                  </a:lnTo>
                  <a:lnTo>
                    <a:pt x="548980" y="122968"/>
                  </a:lnTo>
                  <a:lnTo>
                    <a:pt x="550881" y="124682"/>
                  </a:lnTo>
                  <a:lnTo>
                    <a:pt x="548409" y="127635"/>
                  </a:lnTo>
                  <a:lnTo>
                    <a:pt x="548409" y="130778"/>
                  </a:lnTo>
                  <a:lnTo>
                    <a:pt x="557440" y="137160"/>
                  </a:lnTo>
                  <a:lnTo>
                    <a:pt x="560387" y="136493"/>
                  </a:lnTo>
                  <a:lnTo>
                    <a:pt x="560387" y="138874"/>
                  </a:lnTo>
                  <a:lnTo>
                    <a:pt x="559436" y="139351"/>
                  </a:lnTo>
                  <a:lnTo>
                    <a:pt x="560007" y="137350"/>
                  </a:lnTo>
                  <a:lnTo>
                    <a:pt x="558296" y="138112"/>
                  </a:lnTo>
                  <a:lnTo>
                    <a:pt x="556204" y="144113"/>
                  </a:lnTo>
                  <a:lnTo>
                    <a:pt x="558581" y="143923"/>
                  </a:lnTo>
                  <a:lnTo>
                    <a:pt x="559436" y="142780"/>
                  </a:lnTo>
                  <a:lnTo>
                    <a:pt x="558581" y="142970"/>
                  </a:lnTo>
                  <a:lnTo>
                    <a:pt x="559151" y="141351"/>
                  </a:lnTo>
                  <a:lnTo>
                    <a:pt x="560862" y="145352"/>
                  </a:lnTo>
                  <a:lnTo>
                    <a:pt x="556204" y="150495"/>
                  </a:lnTo>
                  <a:lnTo>
                    <a:pt x="552307" y="149924"/>
                  </a:lnTo>
                  <a:lnTo>
                    <a:pt x="552687" y="151162"/>
                  </a:lnTo>
                  <a:lnTo>
                    <a:pt x="552307" y="153257"/>
                  </a:lnTo>
                  <a:lnTo>
                    <a:pt x="553543" y="154877"/>
                  </a:lnTo>
                  <a:lnTo>
                    <a:pt x="553543" y="158020"/>
                  </a:lnTo>
                  <a:cubicBezTo>
                    <a:pt x="553543" y="158020"/>
                    <a:pt x="553543" y="158020"/>
                    <a:pt x="553543" y="158020"/>
                  </a:cubicBezTo>
                  <a:lnTo>
                    <a:pt x="552307" y="157258"/>
                  </a:lnTo>
                  <a:lnTo>
                    <a:pt x="552687" y="156400"/>
                  </a:lnTo>
                  <a:lnTo>
                    <a:pt x="550691" y="157258"/>
                  </a:lnTo>
                  <a:lnTo>
                    <a:pt x="550691" y="155734"/>
                  </a:lnTo>
                  <a:lnTo>
                    <a:pt x="549075" y="154781"/>
                  </a:lnTo>
                  <a:lnTo>
                    <a:pt x="550691" y="153924"/>
                  </a:lnTo>
                  <a:lnTo>
                    <a:pt x="550120" y="152972"/>
                  </a:lnTo>
                  <a:lnTo>
                    <a:pt x="550691" y="148495"/>
                  </a:lnTo>
                  <a:lnTo>
                    <a:pt x="547934" y="150495"/>
                  </a:lnTo>
                  <a:lnTo>
                    <a:pt x="548409" y="147828"/>
                  </a:lnTo>
                  <a:lnTo>
                    <a:pt x="546698" y="148114"/>
                  </a:lnTo>
                  <a:lnTo>
                    <a:pt x="545367" y="146018"/>
                  </a:lnTo>
                  <a:lnTo>
                    <a:pt x="539473" y="146875"/>
                  </a:lnTo>
                  <a:lnTo>
                    <a:pt x="542135" y="152019"/>
                  </a:lnTo>
                  <a:lnTo>
                    <a:pt x="545843" y="151352"/>
                  </a:lnTo>
                  <a:lnTo>
                    <a:pt x="545843" y="153543"/>
                  </a:lnTo>
                  <a:lnTo>
                    <a:pt x="545272" y="154210"/>
                  </a:lnTo>
                  <a:lnTo>
                    <a:pt x="541565" y="152876"/>
                  </a:lnTo>
                  <a:lnTo>
                    <a:pt x="539854" y="150019"/>
                  </a:lnTo>
                  <a:lnTo>
                    <a:pt x="539188" y="150495"/>
                  </a:lnTo>
                  <a:lnTo>
                    <a:pt x="540709" y="152876"/>
                  </a:lnTo>
                  <a:lnTo>
                    <a:pt x="532534" y="152019"/>
                  </a:lnTo>
                  <a:lnTo>
                    <a:pt x="524264" y="153543"/>
                  </a:lnTo>
                  <a:lnTo>
                    <a:pt x="520081" y="149257"/>
                  </a:lnTo>
                  <a:lnTo>
                    <a:pt x="514377" y="149543"/>
                  </a:lnTo>
                  <a:lnTo>
                    <a:pt x="514377" y="148399"/>
                  </a:lnTo>
                  <a:lnTo>
                    <a:pt x="510290" y="146304"/>
                  </a:lnTo>
                  <a:lnTo>
                    <a:pt x="511335" y="145828"/>
                  </a:lnTo>
                  <a:lnTo>
                    <a:pt x="510004" y="144018"/>
                  </a:lnTo>
                  <a:lnTo>
                    <a:pt x="510575" y="143732"/>
                  </a:lnTo>
                  <a:lnTo>
                    <a:pt x="507913" y="141446"/>
                  </a:lnTo>
                  <a:lnTo>
                    <a:pt x="498787" y="144494"/>
                  </a:lnTo>
                  <a:lnTo>
                    <a:pt x="496981" y="147257"/>
                  </a:lnTo>
                  <a:lnTo>
                    <a:pt x="500593" y="149352"/>
                  </a:lnTo>
                  <a:lnTo>
                    <a:pt x="501829" y="149066"/>
                  </a:lnTo>
                  <a:lnTo>
                    <a:pt x="500688" y="147828"/>
                  </a:lnTo>
                  <a:lnTo>
                    <a:pt x="502114" y="147161"/>
                  </a:lnTo>
                  <a:lnTo>
                    <a:pt x="505727" y="148114"/>
                  </a:lnTo>
                  <a:lnTo>
                    <a:pt x="505917" y="146399"/>
                  </a:lnTo>
                  <a:lnTo>
                    <a:pt x="505536" y="145733"/>
                  </a:lnTo>
                  <a:lnTo>
                    <a:pt x="506582" y="145733"/>
                  </a:lnTo>
                  <a:lnTo>
                    <a:pt x="505917" y="145066"/>
                  </a:lnTo>
                  <a:lnTo>
                    <a:pt x="509244" y="144113"/>
                  </a:lnTo>
                  <a:lnTo>
                    <a:pt x="506772" y="148399"/>
                  </a:lnTo>
                  <a:lnTo>
                    <a:pt x="501734" y="150019"/>
                  </a:lnTo>
                  <a:lnTo>
                    <a:pt x="501164" y="150971"/>
                  </a:lnTo>
                  <a:lnTo>
                    <a:pt x="501734" y="151162"/>
                  </a:lnTo>
                  <a:lnTo>
                    <a:pt x="499928" y="152876"/>
                  </a:lnTo>
                  <a:lnTo>
                    <a:pt x="503350" y="158686"/>
                  </a:lnTo>
                  <a:lnTo>
                    <a:pt x="502875" y="159163"/>
                  </a:lnTo>
                  <a:lnTo>
                    <a:pt x="503730" y="160306"/>
                  </a:lnTo>
                  <a:lnTo>
                    <a:pt x="501259" y="160496"/>
                  </a:lnTo>
                  <a:lnTo>
                    <a:pt x="501259" y="161925"/>
                  </a:lnTo>
                  <a:lnTo>
                    <a:pt x="498692" y="159163"/>
                  </a:lnTo>
                  <a:lnTo>
                    <a:pt x="501069" y="158401"/>
                  </a:lnTo>
                  <a:lnTo>
                    <a:pt x="500118" y="156782"/>
                  </a:lnTo>
                  <a:lnTo>
                    <a:pt x="497932" y="156020"/>
                  </a:lnTo>
                  <a:lnTo>
                    <a:pt x="497551" y="153829"/>
                  </a:lnTo>
                  <a:lnTo>
                    <a:pt x="496696" y="156020"/>
                  </a:lnTo>
                  <a:lnTo>
                    <a:pt x="496506" y="152876"/>
                  </a:lnTo>
                  <a:lnTo>
                    <a:pt x="493179" y="152876"/>
                  </a:lnTo>
                  <a:lnTo>
                    <a:pt x="491658" y="150305"/>
                  </a:lnTo>
                  <a:lnTo>
                    <a:pt x="484338" y="153448"/>
                  </a:lnTo>
                  <a:lnTo>
                    <a:pt x="472455" y="152972"/>
                  </a:lnTo>
                  <a:lnTo>
                    <a:pt x="468653" y="151257"/>
                  </a:lnTo>
                  <a:lnTo>
                    <a:pt x="470079" y="150590"/>
                  </a:lnTo>
                  <a:lnTo>
                    <a:pt x="470079" y="149161"/>
                  </a:lnTo>
                  <a:lnTo>
                    <a:pt x="472265" y="148495"/>
                  </a:lnTo>
                  <a:lnTo>
                    <a:pt x="471219" y="148209"/>
                  </a:lnTo>
                  <a:lnTo>
                    <a:pt x="475497" y="148209"/>
                  </a:lnTo>
                  <a:lnTo>
                    <a:pt x="474737" y="145637"/>
                  </a:lnTo>
                  <a:lnTo>
                    <a:pt x="470364" y="141637"/>
                  </a:lnTo>
                  <a:lnTo>
                    <a:pt x="466181" y="141446"/>
                  </a:lnTo>
                  <a:lnTo>
                    <a:pt x="467322" y="143161"/>
                  </a:lnTo>
                  <a:lnTo>
                    <a:pt x="463044" y="142018"/>
                  </a:lnTo>
                  <a:lnTo>
                    <a:pt x="449926" y="137541"/>
                  </a:lnTo>
                  <a:lnTo>
                    <a:pt x="449830" y="137446"/>
                  </a:lnTo>
                  <a:cubicBezTo>
                    <a:pt x="541565" y="88868"/>
                    <a:pt x="654878" y="52769"/>
                    <a:pt x="780929" y="34385"/>
                  </a:cubicBezTo>
                  <a:cubicBezTo>
                    <a:pt x="723893" y="51149"/>
                    <a:pt x="671133" y="74867"/>
                    <a:pt x="624458" y="104394"/>
                  </a:cubicBezTo>
                  <a:close/>
                  <a:moveTo>
                    <a:pt x="600883" y="826770"/>
                  </a:moveTo>
                  <a:lnTo>
                    <a:pt x="604210" y="826199"/>
                  </a:lnTo>
                  <a:lnTo>
                    <a:pt x="603640" y="823627"/>
                  </a:lnTo>
                  <a:lnTo>
                    <a:pt x="604876" y="821436"/>
                  </a:lnTo>
                  <a:cubicBezTo>
                    <a:pt x="664859" y="839915"/>
                    <a:pt x="729786" y="853916"/>
                    <a:pt x="798135" y="862965"/>
                  </a:cubicBezTo>
                  <a:cubicBezTo>
                    <a:pt x="721706" y="856679"/>
                    <a:pt x="648509" y="846296"/>
                    <a:pt x="579589" y="832390"/>
                  </a:cubicBezTo>
                  <a:lnTo>
                    <a:pt x="597651" y="829151"/>
                  </a:lnTo>
                  <a:lnTo>
                    <a:pt x="600883" y="826770"/>
                  </a:lnTo>
                  <a:close/>
                  <a:moveTo>
                    <a:pt x="1510430" y="145256"/>
                  </a:moveTo>
                  <a:lnTo>
                    <a:pt x="1507769" y="144875"/>
                  </a:lnTo>
                  <a:lnTo>
                    <a:pt x="1501305" y="140494"/>
                  </a:lnTo>
                  <a:lnTo>
                    <a:pt x="1494840" y="140399"/>
                  </a:lnTo>
                  <a:lnTo>
                    <a:pt x="1489232" y="138208"/>
                  </a:lnTo>
                  <a:lnTo>
                    <a:pt x="1482673" y="135922"/>
                  </a:lnTo>
                  <a:lnTo>
                    <a:pt x="1475923" y="136970"/>
                  </a:lnTo>
                  <a:lnTo>
                    <a:pt x="1470219" y="135922"/>
                  </a:lnTo>
                  <a:lnTo>
                    <a:pt x="1468223" y="135541"/>
                  </a:lnTo>
                  <a:lnTo>
                    <a:pt x="1461759" y="134493"/>
                  </a:lnTo>
                  <a:lnTo>
                    <a:pt x="1455960" y="132588"/>
                  </a:lnTo>
                  <a:lnTo>
                    <a:pt x="1449116" y="133541"/>
                  </a:lnTo>
                  <a:lnTo>
                    <a:pt x="1442937" y="135160"/>
                  </a:lnTo>
                  <a:lnTo>
                    <a:pt x="1437138" y="139446"/>
                  </a:lnTo>
                  <a:lnTo>
                    <a:pt x="1434381" y="134969"/>
                  </a:lnTo>
                  <a:lnTo>
                    <a:pt x="1429628" y="138303"/>
                  </a:lnTo>
                  <a:lnTo>
                    <a:pt x="1423544" y="140208"/>
                  </a:lnTo>
                  <a:lnTo>
                    <a:pt x="1417650" y="139351"/>
                  </a:lnTo>
                  <a:lnTo>
                    <a:pt x="1414799" y="140399"/>
                  </a:lnTo>
                  <a:lnTo>
                    <a:pt x="1406718" y="138494"/>
                  </a:lnTo>
                  <a:lnTo>
                    <a:pt x="1402726" y="129540"/>
                  </a:lnTo>
                  <a:lnTo>
                    <a:pt x="1394741" y="129921"/>
                  </a:lnTo>
                  <a:lnTo>
                    <a:pt x="1391223" y="121634"/>
                  </a:lnTo>
                  <a:lnTo>
                    <a:pt x="1384284" y="121730"/>
                  </a:lnTo>
                  <a:lnTo>
                    <a:pt x="1383333" y="119634"/>
                  </a:lnTo>
                  <a:lnTo>
                    <a:pt x="1376869" y="118205"/>
                  </a:lnTo>
                  <a:lnTo>
                    <a:pt x="1370500" y="123063"/>
                  </a:lnTo>
                  <a:lnTo>
                    <a:pt x="1363085" y="121634"/>
                  </a:lnTo>
                  <a:lnTo>
                    <a:pt x="1356811" y="124301"/>
                  </a:lnTo>
                  <a:lnTo>
                    <a:pt x="1352819" y="125063"/>
                  </a:lnTo>
                  <a:lnTo>
                    <a:pt x="1352343" y="125349"/>
                  </a:lnTo>
                  <a:cubicBezTo>
                    <a:pt x="1298729" y="86011"/>
                    <a:pt x="1235228" y="54864"/>
                    <a:pt x="1164977" y="34576"/>
                  </a:cubicBezTo>
                  <a:cubicBezTo>
                    <a:pt x="1297873" y="53912"/>
                    <a:pt x="1416510" y="92678"/>
                    <a:pt x="1510430" y="145256"/>
                  </a:cubicBezTo>
                  <a:lnTo>
                    <a:pt x="1510430" y="145256"/>
                  </a:lnTo>
                  <a:close/>
                  <a:moveTo>
                    <a:pt x="16636" y="443484"/>
                  </a:moveTo>
                  <a:cubicBezTo>
                    <a:pt x="16636" y="234505"/>
                    <a:pt x="353723" y="60579"/>
                    <a:pt x="798421" y="23908"/>
                  </a:cubicBezTo>
                  <a:cubicBezTo>
                    <a:pt x="661437" y="41910"/>
                    <a:pt x="538523" y="80486"/>
                    <a:pt x="440515" y="133541"/>
                  </a:cubicBezTo>
                  <a:lnTo>
                    <a:pt x="437758" y="133541"/>
                  </a:lnTo>
                  <a:lnTo>
                    <a:pt x="436997" y="135446"/>
                  </a:lnTo>
                  <a:cubicBezTo>
                    <a:pt x="435476" y="136303"/>
                    <a:pt x="433860" y="137065"/>
                    <a:pt x="432244" y="138017"/>
                  </a:cubicBezTo>
                  <a:lnTo>
                    <a:pt x="431579" y="138112"/>
                  </a:lnTo>
                  <a:lnTo>
                    <a:pt x="433765" y="134493"/>
                  </a:lnTo>
                  <a:lnTo>
                    <a:pt x="431864" y="134303"/>
                  </a:lnTo>
                  <a:lnTo>
                    <a:pt x="431864" y="130302"/>
                  </a:lnTo>
                  <a:lnTo>
                    <a:pt x="431008" y="130302"/>
                  </a:lnTo>
                  <a:lnTo>
                    <a:pt x="431484" y="131159"/>
                  </a:lnTo>
                  <a:lnTo>
                    <a:pt x="431103" y="131731"/>
                  </a:lnTo>
                  <a:lnTo>
                    <a:pt x="430533" y="131540"/>
                  </a:lnTo>
                  <a:lnTo>
                    <a:pt x="427681" y="135350"/>
                  </a:lnTo>
                  <a:lnTo>
                    <a:pt x="429012" y="136303"/>
                  </a:lnTo>
                  <a:lnTo>
                    <a:pt x="426826" y="137350"/>
                  </a:lnTo>
                  <a:lnTo>
                    <a:pt x="425305" y="137636"/>
                  </a:lnTo>
                  <a:lnTo>
                    <a:pt x="422358" y="134493"/>
                  </a:lnTo>
                  <a:lnTo>
                    <a:pt x="419981" y="128587"/>
                  </a:lnTo>
                  <a:lnTo>
                    <a:pt x="416939" y="125730"/>
                  </a:lnTo>
                  <a:lnTo>
                    <a:pt x="416179" y="127254"/>
                  </a:lnTo>
                  <a:lnTo>
                    <a:pt x="418650" y="128969"/>
                  </a:lnTo>
                  <a:lnTo>
                    <a:pt x="412566" y="134398"/>
                  </a:lnTo>
                  <a:lnTo>
                    <a:pt x="413422" y="131636"/>
                  </a:lnTo>
                  <a:lnTo>
                    <a:pt x="407338" y="134493"/>
                  </a:lnTo>
                  <a:lnTo>
                    <a:pt x="404391" y="139541"/>
                  </a:lnTo>
                  <a:lnTo>
                    <a:pt x="404391" y="136493"/>
                  </a:lnTo>
                  <a:lnTo>
                    <a:pt x="396406" y="140399"/>
                  </a:lnTo>
                  <a:lnTo>
                    <a:pt x="400874" y="136112"/>
                  </a:lnTo>
                  <a:lnTo>
                    <a:pt x="404581" y="135827"/>
                  </a:lnTo>
                  <a:lnTo>
                    <a:pt x="410095" y="131540"/>
                  </a:lnTo>
                  <a:lnTo>
                    <a:pt x="410950" y="130874"/>
                  </a:lnTo>
                  <a:lnTo>
                    <a:pt x="410095" y="128683"/>
                  </a:lnTo>
                  <a:lnTo>
                    <a:pt x="392413" y="138112"/>
                  </a:lnTo>
                  <a:lnTo>
                    <a:pt x="389562" y="140684"/>
                  </a:lnTo>
                  <a:lnTo>
                    <a:pt x="391273" y="144018"/>
                  </a:lnTo>
                  <a:lnTo>
                    <a:pt x="390892" y="145542"/>
                  </a:lnTo>
                  <a:lnTo>
                    <a:pt x="388706" y="142494"/>
                  </a:lnTo>
                  <a:lnTo>
                    <a:pt x="385759" y="142113"/>
                  </a:lnTo>
                  <a:lnTo>
                    <a:pt x="387375" y="144399"/>
                  </a:lnTo>
                  <a:lnTo>
                    <a:pt x="386330" y="144780"/>
                  </a:lnTo>
                  <a:lnTo>
                    <a:pt x="381291" y="141827"/>
                  </a:lnTo>
                  <a:lnTo>
                    <a:pt x="377299" y="141827"/>
                  </a:lnTo>
                  <a:lnTo>
                    <a:pt x="369979" y="135350"/>
                  </a:lnTo>
                  <a:lnTo>
                    <a:pt x="362754" y="134112"/>
                  </a:lnTo>
                  <a:lnTo>
                    <a:pt x="361709" y="134969"/>
                  </a:lnTo>
                  <a:lnTo>
                    <a:pt x="353723" y="130016"/>
                  </a:lnTo>
                  <a:lnTo>
                    <a:pt x="345073" y="131350"/>
                  </a:lnTo>
                  <a:lnTo>
                    <a:pt x="314653" y="145256"/>
                  </a:lnTo>
                  <a:lnTo>
                    <a:pt x="300394" y="143066"/>
                  </a:lnTo>
                  <a:lnTo>
                    <a:pt x="311326" y="159544"/>
                  </a:lnTo>
                  <a:lnTo>
                    <a:pt x="307714" y="156305"/>
                  </a:lnTo>
                  <a:lnTo>
                    <a:pt x="306383" y="157448"/>
                  </a:lnTo>
                  <a:lnTo>
                    <a:pt x="306763" y="160496"/>
                  </a:lnTo>
                  <a:lnTo>
                    <a:pt x="306383" y="160306"/>
                  </a:lnTo>
                  <a:lnTo>
                    <a:pt x="302580" y="159258"/>
                  </a:lnTo>
                  <a:lnTo>
                    <a:pt x="305717" y="155924"/>
                  </a:lnTo>
                  <a:lnTo>
                    <a:pt x="301059" y="153924"/>
                  </a:lnTo>
                  <a:lnTo>
                    <a:pt x="295641" y="159258"/>
                  </a:lnTo>
                  <a:lnTo>
                    <a:pt x="290698" y="159544"/>
                  </a:lnTo>
                  <a:lnTo>
                    <a:pt x="290508" y="160973"/>
                  </a:lnTo>
                  <a:lnTo>
                    <a:pt x="289177" y="160306"/>
                  </a:lnTo>
                  <a:lnTo>
                    <a:pt x="291268" y="158496"/>
                  </a:lnTo>
                  <a:lnTo>
                    <a:pt x="287846" y="160306"/>
                  </a:lnTo>
                  <a:lnTo>
                    <a:pt x="286800" y="161258"/>
                  </a:lnTo>
                  <a:lnTo>
                    <a:pt x="289557" y="162782"/>
                  </a:lnTo>
                  <a:lnTo>
                    <a:pt x="287846" y="162973"/>
                  </a:lnTo>
                  <a:lnTo>
                    <a:pt x="287466" y="165449"/>
                  </a:lnTo>
                  <a:lnTo>
                    <a:pt x="286325" y="164592"/>
                  </a:lnTo>
                  <a:lnTo>
                    <a:pt x="287181" y="162687"/>
                  </a:lnTo>
                  <a:lnTo>
                    <a:pt x="286325" y="161830"/>
                  </a:lnTo>
                  <a:lnTo>
                    <a:pt x="279290" y="166592"/>
                  </a:lnTo>
                  <a:lnTo>
                    <a:pt x="279766" y="165164"/>
                  </a:lnTo>
                  <a:lnTo>
                    <a:pt x="279290" y="164973"/>
                  </a:lnTo>
                  <a:lnTo>
                    <a:pt x="278150" y="167354"/>
                  </a:lnTo>
                  <a:lnTo>
                    <a:pt x="280336" y="169164"/>
                  </a:lnTo>
                  <a:lnTo>
                    <a:pt x="277294" y="167735"/>
                  </a:lnTo>
                  <a:lnTo>
                    <a:pt x="275203" y="170117"/>
                  </a:lnTo>
                  <a:lnTo>
                    <a:pt x="277674" y="170307"/>
                  </a:lnTo>
                  <a:lnTo>
                    <a:pt x="274727" y="170783"/>
                  </a:lnTo>
                  <a:lnTo>
                    <a:pt x="276724" y="172307"/>
                  </a:lnTo>
                  <a:lnTo>
                    <a:pt x="274727" y="171545"/>
                  </a:lnTo>
                  <a:lnTo>
                    <a:pt x="274252" y="174117"/>
                  </a:lnTo>
                  <a:lnTo>
                    <a:pt x="270735" y="178022"/>
                  </a:lnTo>
                  <a:lnTo>
                    <a:pt x="261229" y="179070"/>
                  </a:lnTo>
                  <a:lnTo>
                    <a:pt x="261134" y="182785"/>
                  </a:lnTo>
                  <a:lnTo>
                    <a:pt x="261894" y="182785"/>
                  </a:lnTo>
                  <a:lnTo>
                    <a:pt x="258852" y="184118"/>
                  </a:lnTo>
                  <a:lnTo>
                    <a:pt x="269214" y="190310"/>
                  </a:lnTo>
                  <a:lnTo>
                    <a:pt x="271115" y="192024"/>
                  </a:lnTo>
                  <a:lnTo>
                    <a:pt x="272066" y="195834"/>
                  </a:lnTo>
                  <a:lnTo>
                    <a:pt x="275583" y="196882"/>
                  </a:lnTo>
                  <a:lnTo>
                    <a:pt x="277294" y="195167"/>
                  </a:lnTo>
                  <a:lnTo>
                    <a:pt x="277199" y="196882"/>
                  </a:lnTo>
                  <a:lnTo>
                    <a:pt x="280526" y="196406"/>
                  </a:lnTo>
                  <a:lnTo>
                    <a:pt x="281097" y="197168"/>
                  </a:lnTo>
                  <a:lnTo>
                    <a:pt x="279385" y="198692"/>
                  </a:lnTo>
                  <a:lnTo>
                    <a:pt x="281762" y="200692"/>
                  </a:lnTo>
                  <a:lnTo>
                    <a:pt x="282047" y="199358"/>
                  </a:lnTo>
                  <a:lnTo>
                    <a:pt x="289082" y="200501"/>
                  </a:lnTo>
                  <a:lnTo>
                    <a:pt x="284234" y="202216"/>
                  </a:lnTo>
                  <a:lnTo>
                    <a:pt x="280051" y="201263"/>
                  </a:lnTo>
                  <a:lnTo>
                    <a:pt x="278435" y="199549"/>
                  </a:lnTo>
                  <a:lnTo>
                    <a:pt x="279290" y="201263"/>
                  </a:lnTo>
                  <a:lnTo>
                    <a:pt x="279100" y="202692"/>
                  </a:lnTo>
                  <a:lnTo>
                    <a:pt x="281002" y="202883"/>
                  </a:lnTo>
                  <a:lnTo>
                    <a:pt x="279576" y="205835"/>
                  </a:lnTo>
                  <a:lnTo>
                    <a:pt x="271876" y="204978"/>
                  </a:lnTo>
                  <a:lnTo>
                    <a:pt x="270069" y="203645"/>
                  </a:lnTo>
                  <a:lnTo>
                    <a:pt x="271305" y="202978"/>
                  </a:lnTo>
                  <a:lnTo>
                    <a:pt x="271305" y="200787"/>
                  </a:lnTo>
                  <a:lnTo>
                    <a:pt x="270450" y="200311"/>
                  </a:lnTo>
                  <a:lnTo>
                    <a:pt x="267598" y="200311"/>
                  </a:lnTo>
                  <a:lnTo>
                    <a:pt x="262845" y="203168"/>
                  </a:lnTo>
                  <a:lnTo>
                    <a:pt x="263890" y="204311"/>
                  </a:lnTo>
                  <a:lnTo>
                    <a:pt x="260848" y="204121"/>
                  </a:lnTo>
                  <a:lnTo>
                    <a:pt x="253339" y="208121"/>
                  </a:lnTo>
                  <a:lnTo>
                    <a:pt x="256571" y="210788"/>
                  </a:lnTo>
                  <a:lnTo>
                    <a:pt x="261134" y="211550"/>
                  </a:lnTo>
                  <a:lnTo>
                    <a:pt x="258567" y="212408"/>
                  </a:lnTo>
                  <a:lnTo>
                    <a:pt x="261609" y="217361"/>
                  </a:lnTo>
                  <a:lnTo>
                    <a:pt x="266932" y="218504"/>
                  </a:lnTo>
                  <a:lnTo>
                    <a:pt x="272256" y="217361"/>
                  </a:lnTo>
                  <a:lnTo>
                    <a:pt x="274347" y="218885"/>
                  </a:lnTo>
                  <a:lnTo>
                    <a:pt x="274537" y="217932"/>
                  </a:lnTo>
                  <a:lnTo>
                    <a:pt x="272921" y="217170"/>
                  </a:lnTo>
                  <a:lnTo>
                    <a:pt x="274252" y="217170"/>
                  </a:lnTo>
                  <a:lnTo>
                    <a:pt x="275868" y="220028"/>
                  </a:lnTo>
                  <a:lnTo>
                    <a:pt x="279861" y="215551"/>
                  </a:lnTo>
                  <a:lnTo>
                    <a:pt x="284043" y="216122"/>
                  </a:lnTo>
                  <a:lnTo>
                    <a:pt x="283378" y="218027"/>
                  </a:lnTo>
                  <a:lnTo>
                    <a:pt x="281097" y="218027"/>
                  </a:lnTo>
                  <a:lnTo>
                    <a:pt x="283853" y="222885"/>
                  </a:lnTo>
                  <a:lnTo>
                    <a:pt x="282713" y="225838"/>
                  </a:lnTo>
                  <a:lnTo>
                    <a:pt x="277769" y="226219"/>
                  </a:lnTo>
                  <a:lnTo>
                    <a:pt x="274632" y="229457"/>
                  </a:lnTo>
                  <a:lnTo>
                    <a:pt x="271876" y="229933"/>
                  </a:lnTo>
                  <a:lnTo>
                    <a:pt x="261229" y="232505"/>
                  </a:lnTo>
                  <a:lnTo>
                    <a:pt x="270165" y="232315"/>
                  </a:lnTo>
                  <a:lnTo>
                    <a:pt x="252483" y="236220"/>
                  </a:lnTo>
                  <a:lnTo>
                    <a:pt x="255335" y="240697"/>
                  </a:lnTo>
                  <a:lnTo>
                    <a:pt x="273397" y="236601"/>
                  </a:lnTo>
                  <a:lnTo>
                    <a:pt x="289747" y="234505"/>
                  </a:lnTo>
                  <a:lnTo>
                    <a:pt x="296401" y="231934"/>
                  </a:lnTo>
                  <a:lnTo>
                    <a:pt x="301630" y="234886"/>
                  </a:lnTo>
                  <a:cubicBezTo>
                    <a:pt x="240410" y="296704"/>
                    <a:pt x="205428" y="367855"/>
                    <a:pt x="205428" y="443484"/>
                  </a:cubicBezTo>
                  <a:cubicBezTo>
                    <a:pt x="205428" y="597122"/>
                    <a:pt x="349446" y="732092"/>
                    <a:pt x="565520" y="808387"/>
                  </a:cubicBezTo>
                  <a:lnTo>
                    <a:pt x="565901" y="810197"/>
                  </a:lnTo>
                  <a:lnTo>
                    <a:pt x="565140" y="808768"/>
                  </a:lnTo>
                  <a:lnTo>
                    <a:pt x="564189" y="809720"/>
                  </a:lnTo>
                  <a:lnTo>
                    <a:pt x="565330" y="811149"/>
                  </a:lnTo>
                  <a:lnTo>
                    <a:pt x="564094" y="812483"/>
                  </a:lnTo>
                  <a:lnTo>
                    <a:pt x="564665" y="814673"/>
                  </a:lnTo>
                  <a:lnTo>
                    <a:pt x="563429" y="818674"/>
                  </a:lnTo>
                  <a:lnTo>
                    <a:pt x="564665" y="821150"/>
                  </a:lnTo>
                  <a:lnTo>
                    <a:pt x="562858" y="824579"/>
                  </a:lnTo>
                  <a:lnTo>
                    <a:pt x="565805" y="826484"/>
                  </a:lnTo>
                  <a:lnTo>
                    <a:pt x="566471" y="829532"/>
                  </a:lnTo>
                  <a:lnTo>
                    <a:pt x="566186" y="829723"/>
                  </a:lnTo>
                  <a:cubicBezTo>
                    <a:pt x="241551" y="761524"/>
                    <a:pt x="16636" y="614172"/>
                    <a:pt x="16636" y="443484"/>
                  </a:cubicBezTo>
                  <a:close/>
                  <a:moveTo>
                    <a:pt x="283473" y="203359"/>
                  </a:moveTo>
                  <a:lnTo>
                    <a:pt x="282713" y="204502"/>
                  </a:lnTo>
                  <a:lnTo>
                    <a:pt x="281192" y="203168"/>
                  </a:lnTo>
                  <a:lnTo>
                    <a:pt x="283473" y="203359"/>
                  </a:lnTo>
                  <a:close/>
                  <a:moveTo>
                    <a:pt x="1929366" y="443484"/>
                  </a:moveTo>
                  <a:cubicBezTo>
                    <a:pt x="1929366" y="561785"/>
                    <a:pt x="1821567" y="668750"/>
                    <a:pt x="1647414" y="746093"/>
                  </a:cubicBezTo>
                  <a:lnTo>
                    <a:pt x="1685343" y="722186"/>
                  </a:lnTo>
                  <a:lnTo>
                    <a:pt x="1691617" y="714280"/>
                  </a:lnTo>
                  <a:lnTo>
                    <a:pt x="1694564" y="706945"/>
                  </a:lnTo>
                  <a:lnTo>
                    <a:pt x="1697987" y="689515"/>
                  </a:lnTo>
                  <a:lnTo>
                    <a:pt x="1696371" y="678847"/>
                  </a:lnTo>
                  <a:lnTo>
                    <a:pt x="1696846" y="669798"/>
                  </a:lnTo>
                  <a:lnTo>
                    <a:pt x="1693424" y="662083"/>
                  </a:lnTo>
                  <a:lnTo>
                    <a:pt x="1686579" y="653987"/>
                  </a:lnTo>
                  <a:lnTo>
                    <a:pt x="1686009" y="646843"/>
                  </a:lnTo>
                  <a:lnTo>
                    <a:pt x="1685248" y="647986"/>
                  </a:lnTo>
                  <a:lnTo>
                    <a:pt x="1682872" y="644747"/>
                  </a:lnTo>
                  <a:lnTo>
                    <a:pt x="1682301" y="647033"/>
                  </a:lnTo>
                  <a:lnTo>
                    <a:pt x="1680971" y="647414"/>
                  </a:lnTo>
                  <a:lnTo>
                    <a:pt x="1680400" y="641033"/>
                  </a:lnTo>
                  <a:lnTo>
                    <a:pt x="1678499" y="636556"/>
                  </a:lnTo>
                  <a:lnTo>
                    <a:pt x="1676978" y="635413"/>
                  </a:lnTo>
                  <a:lnTo>
                    <a:pt x="1677738" y="633222"/>
                  </a:lnTo>
                  <a:lnTo>
                    <a:pt x="1674411" y="630365"/>
                  </a:lnTo>
                  <a:lnTo>
                    <a:pt x="1671940" y="629698"/>
                  </a:lnTo>
                  <a:lnTo>
                    <a:pt x="1671084" y="626364"/>
                  </a:lnTo>
                  <a:lnTo>
                    <a:pt x="1668327" y="626174"/>
                  </a:lnTo>
                  <a:lnTo>
                    <a:pt x="1668327" y="626174"/>
                  </a:lnTo>
                  <a:cubicBezTo>
                    <a:pt x="1714812" y="570643"/>
                    <a:pt x="1740954" y="508730"/>
                    <a:pt x="1740954" y="443389"/>
                  </a:cubicBezTo>
                  <a:cubicBezTo>
                    <a:pt x="1740954" y="361855"/>
                    <a:pt x="1700363" y="285464"/>
                    <a:pt x="1630018" y="220409"/>
                  </a:cubicBezTo>
                  <a:lnTo>
                    <a:pt x="1629067" y="215836"/>
                  </a:lnTo>
                  <a:lnTo>
                    <a:pt x="1631349" y="211931"/>
                  </a:lnTo>
                  <a:lnTo>
                    <a:pt x="1634771" y="208598"/>
                  </a:lnTo>
                  <a:lnTo>
                    <a:pt x="1638383" y="200120"/>
                  </a:lnTo>
                  <a:lnTo>
                    <a:pt x="1643516" y="196501"/>
                  </a:lnTo>
                  <a:lnTo>
                    <a:pt x="1647699" y="193929"/>
                  </a:lnTo>
                  <a:lnTo>
                    <a:pt x="1653688" y="188119"/>
                  </a:lnTo>
                  <a:lnTo>
                    <a:pt x="1658441" y="184975"/>
                  </a:lnTo>
                  <a:lnTo>
                    <a:pt x="1661768" y="179737"/>
                  </a:lnTo>
                  <a:lnTo>
                    <a:pt x="1665856" y="171641"/>
                  </a:lnTo>
                  <a:lnTo>
                    <a:pt x="1669088" y="166021"/>
                  </a:lnTo>
                  <a:lnTo>
                    <a:pt x="1670324" y="161925"/>
                  </a:lnTo>
                  <a:lnTo>
                    <a:pt x="1666997" y="155353"/>
                  </a:lnTo>
                  <a:lnTo>
                    <a:pt x="1667282" y="150686"/>
                  </a:lnTo>
                  <a:lnTo>
                    <a:pt x="1661673" y="150686"/>
                  </a:lnTo>
                  <a:lnTo>
                    <a:pt x="1655019" y="149447"/>
                  </a:lnTo>
                  <a:lnTo>
                    <a:pt x="1649410" y="153162"/>
                  </a:lnTo>
                  <a:lnTo>
                    <a:pt x="1642756" y="153067"/>
                  </a:lnTo>
                  <a:lnTo>
                    <a:pt x="1636672" y="151543"/>
                  </a:lnTo>
                  <a:lnTo>
                    <a:pt x="1631253" y="151352"/>
                  </a:lnTo>
                  <a:lnTo>
                    <a:pt x="1624789" y="149924"/>
                  </a:lnTo>
                  <a:lnTo>
                    <a:pt x="1620797" y="154019"/>
                  </a:lnTo>
                  <a:lnTo>
                    <a:pt x="1617279" y="153257"/>
                  </a:lnTo>
                  <a:lnTo>
                    <a:pt x="1610340" y="151733"/>
                  </a:lnTo>
                  <a:lnTo>
                    <a:pt x="1603781" y="150686"/>
                  </a:lnTo>
                  <a:lnTo>
                    <a:pt x="1597982" y="147352"/>
                  </a:lnTo>
                  <a:lnTo>
                    <a:pt x="1592373" y="149066"/>
                  </a:lnTo>
                  <a:lnTo>
                    <a:pt x="1588381" y="146590"/>
                  </a:lnTo>
                  <a:lnTo>
                    <a:pt x="1583152" y="144971"/>
                  </a:lnTo>
                  <a:lnTo>
                    <a:pt x="1576878" y="142208"/>
                  </a:lnTo>
                  <a:lnTo>
                    <a:pt x="1571080" y="141161"/>
                  </a:lnTo>
                  <a:lnTo>
                    <a:pt x="1565091" y="136874"/>
                  </a:lnTo>
                  <a:lnTo>
                    <a:pt x="1560718" y="134969"/>
                  </a:lnTo>
                  <a:lnTo>
                    <a:pt x="1553683" y="138494"/>
                  </a:lnTo>
                  <a:lnTo>
                    <a:pt x="1551402" y="134779"/>
                  </a:lnTo>
                  <a:lnTo>
                    <a:pt x="1544557" y="133064"/>
                  </a:lnTo>
                  <a:lnTo>
                    <a:pt x="1538854" y="135446"/>
                  </a:lnTo>
                  <a:lnTo>
                    <a:pt x="1532104" y="135350"/>
                  </a:lnTo>
                  <a:lnTo>
                    <a:pt x="1526021" y="136589"/>
                  </a:lnTo>
                  <a:lnTo>
                    <a:pt x="1520412" y="137541"/>
                  </a:lnTo>
                  <a:lnTo>
                    <a:pt x="1518035" y="140208"/>
                  </a:lnTo>
                  <a:cubicBezTo>
                    <a:pt x="1418126" y="83725"/>
                    <a:pt x="1290648" y="42672"/>
                    <a:pt x="1147961" y="23908"/>
                  </a:cubicBezTo>
                  <a:cubicBezTo>
                    <a:pt x="1592468" y="60579"/>
                    <a:pt x="1929366" y="234410"/>
                    <a:pt x="1929366" y="443484"/>
                  </a:cubicBezTo>
                  <a:close/>
                </a:path>
              </a:pathLst>
            </a:custGeom>
            <a:grpFill/>
            <a:ln w="9506" cap="flat">
              <a:noFill/>
              <a:prstDash val="solid"/>
              <a:miter/>
            </a:ln>
          </p:spPr>
          <p:txBody>
            <a:bodyPr rtlCol="0" anchor="ctr"/>
            <a:lstStyle/>
            <a:p>
              <a:endParaRPr lang="en-US" baseline="-25000"/>
            </a:p>
          </p:txBody>
        </p:sp>
        <p:sp>
          <p:nvSpPr>
            <p:cNvPr id="410" name="Freeform 409">
              <a:extLst>
                <a:ext uri="{FF2B5EF4-FFF2-40B4-BE49-F238E27FC236}">
                  <a16:creationId xmlns:a16="http://schemas.microsoft.com/office/drawing/2014/main" id="{6622517B-8FED-1A4B-BF19-E416AB3945D2}"/>
                </a:ext>
              </a:extLst>
            </p:cNvPr>
            <p:cNvSpPr/>
            <p:nvPr/>
          </p:nvSpPr>
          <p:spPr>
            <a:xfrm>
              <a:off x="3911418" y="2114931"/>
              <a:ext cx="1996" cy="2190"/>
            </a:xfrm>
            <a:custGeom>
              <a:avLst/>
              <a:gdLst>
                <a:gd name="connsiteX0" fmla="*/ 1236 w 1996"/>
                <a:gd name="connsiteY0" fmla="*/ 0 h 2190"/>
                <a:gd name="connsiteX1" fmla="*/ 0 w 1996"/>
                <a:gd name="connsiteY1" fmla="*/ 952 h 2190"/>
                <a:gd name="connsiteX2" fmla="*/ 1996 w 1996"/>
                <a:gd name="connsiteY2" fmla="*/ 2191 h 2190"/>
              </a:gdLst>
              <a:ahLst/>
              <a:cxnLst>
                <a:cxn ang="0">
                  <a:pos x="connsiteX0" y="connsiteY0"/>
                </a:cxn>
                <a:cxn ang="0">
                  <a:pos x="connsiteX1" y="connsiteY1"/>
                </a:cxn>
                <a:cxn ang="0">
                  <a:pos x="connsiteX2" y="connsiteY2"/>
                </a:cxn>
              </a:cxnLst>
              <a:rect l="l" t="t" r="r" b="b"/>
              <a:pathLst>
                <a:path w="1996" h="2190">
                  <a:moveTo>
                    <a:pt x="1236" y="0"/>
                  </a:moveTo>
                  <a:lnTo>
                    <a:pt x="0" y="952"/>
                  </a:lnTo>
                  <a:lnTo>
                    <a:pt x="1996" y="2191"/>
                  </a:lnTo>
                  <a:close/>
                </a:path>
              </a:pathLst>
            </a:custGeom>
            <a:grpFill/>
            <a:ln w="9506" cap="flat">
              <a:noFill/>
              <a:prstDash val="solid"/>
              <a:miter/>
            </a:ln>
          </p:spPr>
          <p:txBody>
            <a:bodyPr rtlCol="0" anchor="ctr"/>
            <a:lstStyle/>
            <a:p>
              <a:endParaRPr lang="en-US" baseline="-25000"/>
            </a:p>
          </p:txBody>
        </p:sp>
        <p:sp>
          <p:nvSpPr>
            <p:cNvPr id="411" name="Freeform 410">
              <a:extLst>
                <a:ext uri="{FF2B5EF4-FFF2-40B4-BE49-F238E27FC236}">
                  <a16:creationId xmlns:a16="http://schemas.microsoft.com/office/drawing/2014/main" id="{9FFD84A7-1A44-7B4D-A74C-D1A925B2C836}"/>
                </a:ext>
              </a:extLst>
            </p:cNvPr>
            <p:cNvSpPr/>
            <p:nvPr/>
          </p:nvSpPr>
          <p:spPr>
            <a:xfrm>
              <a:off x="3915220" y="2115597"/>
              <a:ext cx="11597" cy="11525"/>
            </a:xfrm>
            <a:custGeom>
              <a:avLst/>
              <a:gdLst>
                <a:gd name="connsiteX0" fmla="*/ 2567 w 11597"/>
                <a:gd name="connsiteY0" fmla="*/ 8668 h 11525"/>
                <a:gd name="connsiteX1" fmla="*/ 3517 w 11597"/>
                <a:gd name="connsiteY1" fmla="*/ 9716 h 11525"/>
                <a:gd name="connsiteX2" fmla="*/ 4658 w 11597"/>
                <a:gd name="connsiteY2" fmla="*/ 7906 h 11525"/>
                <a:gd name="connsiteX3" fmla="*/ 6179 w 11597"/>
                <a:gd name="connsiteY3" fmla="*/ 11525 h 11525"/>
                <a:gd name="connsiteX4" fmla="*/ 7700 w 11597"/>
                <a:gd name="connsiteY4" fmla="*/ 9430 h 11525"/>
                <a:gd name="connsiteX5" fmla="*/ 9981 w 11597"/>
                <a:gd name="connsiteY5" fmla="*/ 11525 h 11525"/>
                <a:gd name="connsiteX6" fmla="*/ 8175 w 11597"/>
                <a:gd name="connsiteY6" fmla="*/ 4667 h 11525"/>
                <a:gd name="connsiteX7" fmla="*/ 9981 w 11597"/>
                <a:gd name="connsiteY7" fmla="*/ 6286 h 11525"/>
                <a:gd name="connsiteX8" fmla="*/ 11598 w 11597"/>
                <a:gd name="connsiteY8" fmla="*/ 5048 h 11525"/>
                <a:gd name="connsiteX9" fmla="*/ 9981 w 11597"/>
                <a:gd name="connsiteY9" fmla="*/ 2191 h 11525"/>
                <a:gd name="connsiteX10" fmla="*/ 4658 w 11597"/>
                <a:gd name="connsiteY10" fmla="*/ 0 h 11525"/>
                <a:gd name="connsiteX11" fmla="*/ 1331 w 11597"/>
                <a:gd name="connsiteY11" fmla="*/ 667 h 11525"/>
                <a:gd name="connsiteX12" fmla="*/ 0 w 11597"/>
                <a:gd name="connsiteY12" fmla="*/ 3239 h 11525"/>
                <a:gd name="connsiteX13" fmla="*/ 2567 w 11597"/>
                <a:gd name="connsiteY13" fmla="*/ 6286 h 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97" h="11525">
                  <a:moveTo>
                    <a:pt x="2567" y="8668"/>
                  </a:moveTo>
                  <a:lnTo>
                    <a:pt x="3517" y="9716"/>
                  </a:lnTo>
                  <a:lnTo>
                    <a:pt x="4658" y="7906"/>
                  </a:lnTo>
                  <a:lnTo>
                    <a:pt x="6179" y="11525"/>
                  </a:lnTo>
                  <a:lnTo>
                    <a:pt x="7700" y="9430"/>
                  </a:lnTo>
                  <a:lnTo>
                    <a:pt x="9981" y="11525"/>
                  </a:lnTo>
                  <a:lnTo>
                    <a:pt x="8175" y="4667"/>
                  </a:lnTo>
                  <a:lnTo>
                    <a:pt x="9981" y="6286"/>
                  </a:lnTo>
                  <a:lnTo>
                    <a:pt x="11598" y="5048"/>
                  </a:lnTo>
                  <a:lnTo>
                    <a:pt x="9981" y="2191"/>
                  </a:lnTo>
                  <a:lnTo>
                    <a:pt x="4658" y="0"/>
                  </a:lnTo>
                  <a:lnTo>
                    <a:pt x="1331" y="667"/>
                  </a:lnTo>
                  <a:lnTo>
                    <a:pt x="0" y="3239"/>
                  </a:lnTo>
                  <a:lnTo>
                    <a:pt x="2567" y="6286"/>
                  </a:lnTo>
                  <a:close/>
                </a:path>
              </a:pathLst>
            </a:custGeom>
            <a:grpFill/>
            <a:ln w="9506" cap="flat">
              <a:noFill/>
              <a:prstDash val="solid"/>
              <a:miter/>
            </a:ln>
          </p:spPr>
          <p:txBody>
            <a:bodyPr rtlCol="0" anchor="ctr"/>
            <a:lstStyle/>
            <a:p>
              <a:endParaRPr lang="en-US" baseline="-25000"/>
            </a:p>
          </p:txBody>
        </p:sp>
        <p:sp>
          <p:nvSpPr>
            <p:cNvPr id="412" name="Freeform 411">
              <a:extLst>
                <a:ext uri="{FF2B5EF4-FFF2-40B4-BE49-F238E27FC236}">
                  <a16:creationId xmlns:a16="http://schemas.microsoft.com/office/drawing/2014/main" id="{031700DD-EF61-394E-834E-AAE9D0D85750}"/>
                </a:ext>
              </a:extLst>
            </p:cNvPr>
            <p:cNvSpPr/>
            <p:nvPr/>
          </p:nvSpPr>
          <p:spPr>
            <a:xfrm>
              <a:off x="3933282" y="2117788"/>
              <a:ext cx="1330" cy="1905"/>
            </a:xfrm>
            <a:custGeom>
              <a:avLst/>
              <a:gdLst>
                <a:gd name="connsiteX0" fmla="*/ 1331 w 1330"/>
                <a:gd name="connsiteY0" fmla="*/ 1905 h 1905"/>
                <a:gd name="connsiteX1" fmla="*/ 1331 w 1330"/>
                <a:gd name="connsiteY1" fmla="*/ 286 h 1905"/>
                <a:gd name="connsiteX2" fmla="*/ 0 w 1330"/>
                <a:gd name="connsiteY2" fmla="*/ 0 h 1905"/>
              </a:gdLst>
              <a:ahLst/>
              <a:cxnLst>
                <a:cxn ang="0">
                  <a:pos x="connsiteX0" y="connsiteY0"/>
                </a:cxn>
                <a:cxn ang="0">
                  <a:pos x="connsiteX1" y="connsiteY1"/>
                </a:cxn>
                <a:cxn ang="0">
                  <a:pos x="connsiteX2" y="connsiteY2"/>
                </a:cxn>
              </a:cxnLst>
              <a:rect l="l" t="t" r="r" b="b"/>
              <a:pathLst>
                <a:path w="1330" h="1905">
                  <a:moveTo>
                    <a:pt x="1331" y="1905"/>
                  </a:moveTo>
                  <a:lnTo>
                    <a:pt x="1331" y="286"/>
                  </a:lnTo>
                  <a:lnTo>
                    <a:pt x="0" y="0"/>
                  </a:lnTo>
                  <a:close/>
                </a:path>
              </a:pathLst>
            </a:custGeom>
            <a:grpFill/>
            <a:ln w="9506" cap="flat">
              <a:noFill/>
              <a:prstDash val="solid"/>
              <a:miter/>
            </a:ln>
          </p:spPr>
          <p:txBody>
            <a:bodyPr rtlCol="0" anchor="ctr"/>
            <a:lstStyle/>
            <a:p>
              <a:endParaRPr lang="en-US" baseline="-25000"/>
            </a:p>
          </p:txBody>
        </p:sp>
        <p:sp>
          <p:nvSpPr>
            <p:cNvPr id="413" name="Freeform 412">
              <a:extLst>
                <a:ext uri="{FF2B5EF4-FFF2-40B4-BE49-F238E27FC236}">
                  <a16:creationId xmlns:a16="http://schemas.microsoft.com/office/drawing/2014/main" id="{D20D1581-A0B1-854C-A06F-57FB0595095E}"/>
                </a:ext>
              </a:extLst>
            </p:cNvPr>
            <p:cNvSpPr/>
            <p:nvPr/>
          </p:nvSpPr>
          <p:spPr>
            <a:xfrm>
              <a:off x="3949062" y="2126837"/>
              <a:ext cx="2376" cy="3524"/>
            </a:xfrm>
            <a:custGeom>
              <a:avLst/>
              <a:gdLst>
                <a:gd name="connsiteX0" fmla="*/ 2377 w 2376"/>
                <a:gd name="connsiteY0" fmla="*/ 0 h 3524"/>
                <a:gd name="connsiteX1" fmla="*/ 0 w 2376"/>
                <a:gd name="connsiteY1" fmla="*/ 2000 h 3524"/>
                <a:gd name="connsiteX2" fmla="*/ 0 w 2376"/>
                <a:gd name="connsiteY2" fmla="*/ 3524 h 3524"/>
                <a:gd name="connsiteX3" fmla="*/ 1426 w 2376"/>
                <a:gd name="connsiteY3" fmla="*/ 2572 h 3524"/>
              </a:gdLst>
              <a:ahLst/>
              <a:cxnLst>
                <a:cxn ang="0">
                  <a:pos x="connsiteX0" y="connsiteY0"/>
                </a:cxn>
                <a:cxn ang="0">
                  <a:pos x="connsiteX1" y="connsiteY1"/>
                </a:cxn>
                <a:cxn ang="0">
                  <a:pos x="connsiteX2" y="connsiteY2"/>
                </a:cxn>
                <a:cxn ang="0">
                  <a:pos x="connsiteX3" y="connsiteY3"/>
                </a:cxn>
              </a:cxnLst>
              <a:rect l="l" t="t" r="r" b="b"/>
              <a:pathLst>
                <a:path w="2376" h="3524">
                  <a:moveTo>
                    <a:pt x="2377" y="0"/>
                  </a:moveTo>
                  <a:lnTo>
                    <a:pt x="0" y="2000"/>
                  </a:lnTo>
                  <a:lnTo>
                    <a:pt x="0" y="3524"/>
                  </a:lnTo>
                  <a:lnTo>
                    <a:pt x="1426" y="2572"/>
                  </a:lnTo>
                  <a:close/>
                </a:path>
              </a:pathLst>
            </a:custGeom>
            <a:grpFill/>
            <a:ln w="9506" cap="flat">
              <a:noFill/>
              <a:prstDash val="solid"/>
              <a:miter/>
            </a:ln>
          </p:spPr>
          <p:txBody>
            <a:bodyPr rtlCol="0" anchor="ctr"/>
            <a:lstStyle/>
            <a:p>
              <a:endParaRPr lang="en-US" baseline="-25000"/>
            </a:p>
          </p:txBody>
        </p:sp>
        <p:sp>
          <p:nvSpPr>
            <p:cNvPr id="414" name="Freeform 413">
              <a:extLst>
                <a:ext uri="{FF2B5EF4-FFF2-40B4-BE49-F238E27FC236}">
                  <a16:creationId xmlns:a16="http://schemas.microsoft.com/office/drawing/2014/main" id="{05114B19-C347-3049-9DDF-8C2E30F78521}"/>
                </a:ext>
              </a:extLst>
            </p:cNvPr>
            <p:cNvSpPr/>
            <p:nvPr/>
          </p:nvSpPr>
          <p:spPr>
            <a:xfrm>
              <a:off x="3932331" y="2099690"/>
              <a:ext cx="1235" cy="1143"/>
            </a:xfrm>
            <a:custGeom>
              <a:avLst/>
              <a:gdLst>
                <a:gd name="connsiteX0" fmla="*/ 1236 w 1235"/>
                <a:gd name="connsiteY0" fmla="*/ 0 h 1143"/>
                <a:gd name="connsiteX1" fmla="*/ 0 w 1235"/>
                <a:gd name="connsiteY1" fmla="*/ 572 h 1143"/>
                <a:gd name="connsiteX2" fmla="*/ 951 w 1235"/>
                <a:gd name="connsiteY2" fmla="*/ 1143 h 1143"/>
              </a:gdLst>
              <a:ahLst/>
              <a:cxnLst>
                <a:cxn ang="0">
                  <a:pos x="connsiteX0" y="connsiteY0"/>
                </a:cxn>
                <a:cxn ang="0">
                  <a:pos x="connsiteX1" y="connsiteY1"/>
                </a:cxn>
                <a:cxn ang="0">
                  <a:pos x="connsiteX2" y="connsiteY2"/>
                </a:cxn>
              </a:cxnLst>
              <a:rect l="l" t="t" r="r" b="b"/>
              <a:pathLst>
                <a:path w="1235" h="1143">
                  <a:moveTo>
                    <a:pt x="1236" y="0"/>
                  </a:moveTo>
                  <a:lnTo>
                    <a:pt x="0" y="572"/>
                  </a:lnTo>
                  <a:lnTo>
                    <a:pt x="951" y="1143"/>
                  </a:lnTo>
                  <a:close/>
                </a:path>
              </a:pathLst>
            </a:custGeom>
            <a:grpFill/>
            <a:ln w="9506" cap="flat">
              <a:noFill/>
              <a:prstDash val="solid"/>
              <a:miter/>
            </a:ln>
          </p:spPr>
          <p:txBody>
            <a:bodyPr rtlCol="0" anchor="ctr"/>
            <a:lstStyle/>
            <a:p>
              <a:endParaRPr lang="en-US" baseline="-25000"/>
            </a:p>
          </p:txBody>
        </p:sp>
        <p:sp>
          <p:nvSpPr>
            <p:cNvPr id="415" name="Freeform 414">
              <a:extLst>
                <a:ext uri="{FF2B5EF4-FFF2-40B4-BE49-F238E27FC236}">
                  <a16:creationId xmlns:a16="http://schemas.microsoft.com/office/drawing/2014/main" id="{2161322D-4344-C744-A967-14ABE39450A3}"/>
                </a:ext>
              </a:extLst>
            </p:cNvPr>
            <p:cNvSpPr/>
            <p:nvPr/>
          </p:nvSpPr>
          <p:spPr>
            <a:xfrm>
              <a:off x="3924631" y="2110835"/>
              <a:ext cx="7985" cy="6953"/>
            </a:xfrm>
            <a:custGeom>
              <a:avLst/>
              <a:gdLst>
                <a:gd name="connsiteX0" fmla="*/ 7035 w 7985"/>
                <a:gd name="connsiteY0" fmla="*/ 6953 h 6953"/>
                <a:gd name="connsiteX1" fmla="*/ 7985 w 7985"/>
                <a:gd name="connsiteY1" fmla="*/ 6953 h 6953"/>
                <a:gd name="connsiteX2" fmla="*/ 7985 w 7985"/>
                <a:gd name="connsiteY2" fmla="*/ 6096 h 6953"/>
                <a:gd name="connsiteX3" fmla="*/ 5609 w 7985"/>
                <a:gd name="connsiteY3" fmla="*/ 2572 h 6953"/>
                <a:gd name="connsiteX4" fmla="*/ 1806 w 7985"/>
                <a:gd name="connsiteY4" fmla="*/ 0 h 6953"/>
                <a:gd name="connsiteX5" fmla="*/ 0 w 7985"/>
                <a:gd name="connsiteY5" fmla="*/ 1333 h 6953"/>
                <a:gd name="connsiteX6" fmla="*/ 5609 w 7985"/>
                <a:gd name="connsiteY6" fmla="*/ 5048 h 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5" h="6953">
                  <a:moveTo>
                    <a:pt x="7035" y="6953"/>
                  </a:moveTo>
                  <a:lnTo>
                    <a:pt x="7985" y="6953"/>
                  </a:lnTo>
                  <a:lnTo>
                    <a:pt x="7985" y="6096"/>
                  </a:lnTo>
                  <a:lnTo>
                    <a:pt x="5609" y="2572"/>
                  </a:lnTo>
                  <a:lnTo>
                    <a:pt x="1806" y="0"/>
                  </a:lnTo>
                  <a:lnTo>
                    <a:pt x="0" y="1333"/>
                  </a:lnTo>
                  <a:lnTo>
                    <a:pt x="5609" y="5048"/>
                  </a:lnTo>
                  <a:close/>
                </a:path>
              </a:pathLst>
            </a:custGeom>
            <a:grpFill/>
            <a:ln w="9506" cap="flat">
              <a:noFill/>
              <a:prstDash val="solid"/>
              <a:miter/>
            </a:ln>
          </p:spPr>
          <p:txBody>
            <a:bodyPr rtlCol="0" anchor="ctr"/>
            <a:lstStyle/>
            <a:p>
              <a:endParaRPr lang="en-US" baseline="-25000"/>
            </a:p>
          </p:txBody>
        </p:sp>
        <p:sp>
          <p:nvSpPr>
            <p:cNvPr id="416" name="Freeform 415">
              <a:extLst>
                <a:ext uri="{FF2B5EF4-FFF2-40B4-BE49-F238E27FC236}">
                  <a16:creationId xmlns:a16="http://schemas.microsoft.com/office/drawing/2014/main" id="{5EAB9AFC-89DD-E64B-8B9A-23B480F1701F}"/>
                </a:ext>
              </a:extLst>
            </p:cNvPr>
            <p:cNvSpPr/>
            <p:nvPr/>
          </p:nvSpPr>
          <p:spPr>
            <a:xfrm>
              <a:off x="3849818" y="2096262"/>
              <a:ext cx="7224" cy="15525"/>
            </a:xfrm>
            <a:custGeom>
              <a:avLst/>
              <a:gdLst>
                <a:gd name="connsiteX0" fmla="*/ 1141 w 7224"/>
                <a:gd name="connsiteY0" fmla="*/ 13144 h 15525"/>
                <a:gd name="connsiteX1" fmla="*/ 2852 w 7224"/>
                <a:gd name="connsiteY1" fmla="*/ 15526 h 15525"/>
                <a:gd name="connsiteX2" fmla="*/ 4943 w 7224"/>
                <a:gd name="connsiteY2" fmla="*/ 13430 h 15525"/>
                <a:gd name="connsiteX3" fmla="*/ 6274 w 7224"/>
                <a:gd name="connsiteY3" fmla="*/ 13811 h 15525"/>
                <a:gd name="connsiteX4" fmla="*/ 7225 w 7224"/>
                <a:gd name="connsiteY4" fmla="*/ 12573 h 15525"/>
                <a:gd name="connsiteX5" fmla="*/ 7225 w 7224"/>
                <a:gd name="connsiteY5" fmla="*/ 4000 h 15525"/>
                <a:gd name="connsiteX6" fmla="*/ 6274 w 7224"/>
                <a:gd name="connsiteY6" fmla="*/ 1238 h 15525"/>
                <a:gd name="connsiteX7" fmla="*/ 4753 w 7224"/>
                <a:gd name="connsiteY7" fmla="*/ 0 h 15525"/>
                <a:gd name="connsiteX8" fmla="*/ 1806 w 7224"/>
                <a:gd name="connsiteY8" fmla="*/ 2762 h 15525"/>
                <a:gd name="connsiteX9" fmla="*/ 0 w 7224"/>
                <a:gd name="connsiteY9" fmla="*/ 2476 h 15525"/>
                <a:gd name="connsiteX10" fmla="*/ 1521 w 7224"/>
                <a:gd name="connsiteY10" fmla="*/ 9144 h 1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4" h="15525">
                  <a:moveTo>
                    <a:pt x="1141" y="13144"/>
                  </a:moveTo>
                  <a:lnTo>
                    <a:pt x="2852" y="15526"/>
                  </a:lnTo>
                  <a:lnTo>
                    <a:pt x="4943" y="13430"/>
                  </a:lnTo>
                  <a:lnTo>
                    <a:pt x="6274" y="13811"/>
                  </a:lnTo>
                  <a:lnTo>
                    <a:pt x="7225" y="12573"/>
                  </a:lnTo>
                  <a:lnTo>
                    <a:pt x="7225" y="4000"/>
                  </a:lnTo>
                  <a:lnTo>
                    <a:pt x="6274" y="1238"/>
                  </a:lnTo>
                  <a:lnTo>
                    <a:pt x="4753" y="0"/>
                  </a:lnTo>
                  <a:lnTo>
                    <a:pt x="1806" y="2762"/>
                  </a:lnTo>
                  <a:lnTo>
                    <a:pt x="0" y="2476"/>
                  </a:lnTo>
                  <a:lnTo>
                    <a:pt x="1521" y="9144"/>
                  </a:lnTo>
                  <a:close/>
                </a:path>
              </a:pathLst>
            </a:custGeom>
            <a:grpFill/>
            <a:ln w="9506" cap="flat">
              <a:noFill/>
              <a:prstDash val="solid"/>
              <a:miter/>
            </a:ln>
          </p:spPr>
          <p:txBody>
            <a:bodyPr rtlCol="0" anchor="ctr"/>
            <a:lstStyle/>
            <a:p>
              <a:endParaRPr lang="en-US" baseline="-25000"/>
            </a:p>
          </p:txBody>
        </p:sp>
        <p:sp>
          <p:nvSpPr>
            <p:cNvPr id="417" name="Freeform 416">
              <a:extLst>
                <a:ext uri="{FF2B5EF4-FFF2-40B4-BE49-F238E27FC236}">
                  <a16:creationId xmlns:a16="http://schemas.microsoft.com/office/drawing/2014/main" id="{1DAFC82E-F15A-F84D-A11C-30F5E74D39A0}"/>
                </a:ext>
              </a:extLst>
            </p:cNvPr>
            <p:cNvSpPr/>
            <p:nvPr/>
          </p:nvSpPr>
          <p:spPr>
            <a:xfrm>
              <a:off x="3871587" y="2115597"/>
              <a:ext cx="15780" cy="9715"/>
            </a:xfrm>
            <a:custGeom>
              <a:avLst/>
              <a:gdLst>
                <a:gd name="connsiteX0" fmla="*/ 8841 w 15780"/>
                <a:gd name="connsiteY0" fmla="*/ 7906 h 9715"/>
                <a:gd name="connsiteX1" fmla="*/ 10837 w 15780"/>
                <a:gd name="connsiteY1" fmla="*/ 9716 h 9715"/>
                <a:gd name="connsiteX2" fmla="*/ 13023 w 15780"/>
                <a:gd name="connsiteY2" fmla="*/ 9716 h 9715"/>
                <a:gd name="connsiteX3" fmla="*/ 13689 w 15780"/>
                <a:gd name="connsiteY3" fmla="*/ 7906 h 9715"/>
                <a:gd name="connsiteX4" fmla="*/ 13023 w 15780"/>
                <a:gd name="connsiteY4" fmla="*/ 5334 h 9715"/>
                <a:gd name="connsiteX5" fmla="*/ 15780 w 15780"/>
                <a:gd name="connsiteY5" fmla="*/ 0 h 9715"/>
                <a:gd name="connsiteX6" fmla="*/ 6084 w 15780"/>
                <a:gd name="connsiteY6" fmla="*/ 1905 h 9715"/>
                <a:gd name="connsiteX7" fmla="*/ 3517 w 15780"/>
                <a:gd name="connsiteY7" fmla="*/ 286 h 9715"/>
                <a:gd name="connsiteX8" fmla="*/ 570 w 15780"/>
                <a:gd name="connsiteY8" fmla="*/ 667 h 9715"/>
                <a:gd name="connsiteX9" fmla="*/ 0 w 15780"/>
                <a:gd name="connsiteY9" fmla="*/ 2191 h 9715"/>
                <a:gd name="connsiteX10" fmla="*/ 570 w 15780"/>
                <a:gd name="connsiteY10" fmla="*/ 4096 h 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80" h="9715">
                  <a:moveTo>
                    <a:pt x="8841" y="7906"/>
                  </a:moveTo>
                  <a:lnTo>
                    <a:pt x="10837" y="9716"/>
                  </a:lnTo>
                  <a:lnTo>
                    <a:pt x="13023" y="9716"/>
                  </a:lnTo>
                  <a:lnTo>
                    <a:pt x="13689" y="7906"/>
                  </a:lnTo>
                  <a:lnTo>
                    <a:pt x="13023" y="5334"/>
                  </a:lnTo>
                  <a:lnTo>
                    <a:pt x="15780" y="0"/>
                  </a:lnTo>
                  <a:lnTo>
                    <a:pt x="6084" y="1905"/>
                  </a:lnTo>
                  <a:lnTo>
                    <a:pt x="3517" y="286"/>
                  </a:lnTo>
                  <a:lnTo>
                    <a:pt x="570" y="667"/>
                  </a:lnTo>
                  <a:lnTo>
                    <a:pt x="0" y="2191"/>
                  </a:lnTo>
                  <a:lnTo>
                    <a:pt x="570" y="4096"/>
                  </a:lnTo>
                  <a:close/>
                </a:path>
              </a:pathLst>
            </a:custGeom>
            <a:grpFill/>
            <a:ln w="9506" cap="flat">
              <a:noFill/>
              <a:prstDash val="solid"/>
              <a:miter/>
            </a:ln>
          </p:spPr>
          <p:txBody>
            <a:bodyPr rtlCol="0" anchor="ctr"/>
            <a:lstStyle/>
            <a:p>
              <a:endParaRPr lang="en-US" baseline="-25000"/>
            </a:p>
          </p:txBody>
        </p:sp>
        <p:sp>
          <p:nvSpPr>
            <p:cNvPr id="418" name="Freeform 417">
              <a:extLst>
                <a:ext uri="{FF2B5EF4-FFF2-40B4-BE49-F238E27FC236}">
                  <a16:creationId xmlns:a16="http://schemas.microsoft.com/office/drawing/2014/main" id="{F91D08CB-5F7F-614E-8B36-8AAE35D6D759}"/>
                </a:ext>
              </a:extLst>
            </p:cNvPr>
            <p:cNvSpPr/>
            <p:nvPr/>
          </p:nvSpPr>
          <p:spPr>
            <a:xfrm>
              <a:off x="4558025" y="2347055"/>
              <a:ext cx="1330" cy="1428"/>
            </a:xfrm>
            <a:custGeom>
              <a:avLst/>
              <a:gdLst>
                <a:gd name="connsiteX0" fmla="*/ 1331 w 1330"/>
                <a:gd name="connsiteY0" fmla="*/ 381 h 1428"/>
                <a:gd name="connsiteX1" fmla="*/ 0 w 1330"/>
                <a:gd name="connsiteY1" fmla="*/ 0 h 1428"/>
                <a:gd name="connsiteX2" fmla="*/ 1331 w 1330"/>
                <a:gd name="connsiteY2" fmla="*/ 1429 h 1428"/>
              </a:gdLst>
              <a:ahLst/>
              <a:cxnLst>
                <a:cxn ang="0">
                  <a:pos x="connsiteX0" y="connsiteY0"/>
                </a:cxn>
                <a:cxn ang="0">
                  <a:pos x="connsiteX1" y="connsiteY1"/>
                </a:cxn>
                <a:cxn ang="0">
                  <a:pos x="connsiteX2" y="connsiteY2"/>
                </a:cxn>
              </a:cxnLst>
              <a:rect l="l" t="t" r="r" b="b"/>
              <a:pathLst>
                <a:path w="1330" h="1428">
                  <a:moveTo>
                    <a:pt x="1331" y="381"/>
                  </a:moveTo>
                  <a:lnTo>
                    <a:pt x="0" y="0"/>
                  </a:lnTo>
                  <a:lnTo>
                    <a:pt x="1331" y="1429"/>
                  </a:lnTo>
                  <a:close/>
                </a:path>
              </a:pathLst>
            </a:custGeom>
            <a:grpFill/>
            <a:ln w="9506" cap="flat">
              <a:noFill/>
              <a:prstDash val="solid"/>
              <a:miter/>
            </a:ln>
          </p:spPr>
          <p:txBody>
            <a:bodyPr rtlCol="0" anchor="ctr"/>
            <a:lstStyle/>
            <a:p>
              <a:endParaRPr lang="en-US" baseline="-25000"/>
            </a:p>
          </p:txBody>
        </p:sp>
        <p:sp>
          <p:nvSpPr>
            <p:cNvPr id="419" name="Freeform 418">
              <a:extLst>
                <a:ext uri="{FF2B5EF4-FFF2-40B4-BE49-F238E27FC236}">
                  <a16:creationId xmlns:a16="http://schemas.microsoft.com/office/drawing/2014/main" id="{58C49107-1042-494E-B350-77F43050C1F0}"/>
                </a:ext>
              </a:extLst>
            </p:cNvPr>
            <p:cNvSpPr/>
            <p:nvPr/>
          </p:nvSpPr>
          <p:spPr>
            <a:xfrm>
              <a:off x="4415624" y="2294191"/>
              <a:ext cx="1806" cy="1333"/>
            </a:xfrm>
            <a:custGeom>
              <a:avLst/>
              <a:gdLst>
                <a:gd name="connsiteX0" fmla="*/ 0 w 1806"/>
                <a:gd name="connsiteY0" fmla="*/ 1333 h 1333"/>
                <a:gd name="connsiteX1" fmla="*/ 1806 w 1806"/>
                <a:gd name="connsiteY1" fmla="*/ 0 h 1333"/>
                <a:gd name="connsiteX2" fmla="*/ 665 w 1806"/>
                <a:gd name="connsiteY2" fmla="*/ 286 h 1333"/>
              </a:gdLst>
              <a:ahLst/>
              <a:cxnLst>
                <a:cxn ang="0">
                  <a:pos x="connsiteX0" y="connsiteY0"/>
                </a:cxn>
                <a:cxn ang="0">
                  <a:pos x="connsiteX1" y="connsiteY1"/>
                </a:cxn>
                <a:cxn ang="0">
                  <a:pos x="connsiteX2" y="connsiteY2"/>
                </a:cxn>
              </a:cxnLst>
              <a:rect l="l" t="t" r="r" b="b"/>
              <a:pathLst>
                <a:path w="1806" h="1333">
                  <a:moveTo>
                    <a:pt x="0" y="1333"/>
                  </a:moveTo>
                  <a:lnTo>
                    <a:pt x="1806" y="0"/>
                  </a:lnTo>
                  <a:lnTo>
                    <a:pt x="665" y="286"/>
                  </a:lnTo>
                  <a:close/>
                </a:path>
              </a:pathLst>
            </a:custGeom>
            <a:grpFill/>
            <a:ln w="9506" cap="flat">
              <a:noFill/>
              <a:prstDash val="solid"/>
              <a:miter/>
            </a:ln>
          </p:spPr>
          <p:txBody>
            <a:bodyPr rtlCol="0" anchor="ctr"/>
            <a:lstStyle/>
            <a:p>
              <a:endParaRPr lang="en-US" baseline="-25000"/>
            </a:p>
          </p:txBody>
        </p:sp>
        <p:sp>
          <p:nvSpPr>
            <p:cNvPr id="420" name="Freeform 419">
              <a:extLst>
                <a:ext uri="{FF2B5EF4-FFF2-40B4-BE49-F238E27FC236}">
                  <a16:creationId xmlns:a16="http://schemas.microsoft.com/office/drawing/2014/main" id="{ED92AF2F-4C5A-4046-8C55-81A106A937E6}"/>
                </a:ext>
              </a:extLst>
            </p:cNvPr>
            <p:cNvSpPr/>
            <p:nvPr/>
          </p:nvSpPr>
          <p:spPr>
            <a:xfrm>
              <a:off x="4421327" y="2290190"/>
              <a:ext cx="2376" cy="1238"/>
            </a:xfrm>
            <a:custGeom>
              <a:avLst/>
              <a:gdLst>
                <a:gd name="connsiteX0" fmla="*/ 0 w 2376"/>
                <a:gd name="connsiteY0" fmla="*/ 953 h 1238"/>
                <a:gd name="connsiteX1" fmla="*/ 1996 w 2376"/>
                <a:gd name="connsiteY1" fmla="*/ 1238 h 1238"/>
                <a:gd name="connsiteX2" fmla="*/ 2377 w 2376"/>
                <a:gd name="connsiteY2" fmla="*/ 667 h 1238"/>
                <a:gd name="connsiteX3" fmla="*/ 761 w 2376"/>
                <a:gd name="connsiteY3" fmla="*/ 0 h 1238"/>
              </a:gdLst>
              <a:ahLst/>
              <a:cxnLst>
                <a:cxn ang="0">
                  <a:pos x="connsiteX0" y="connsiteY0"/>
                </a:cxn>
                <a:cxn ang="0">
                  <a:pos x="connsiteX1" y="connsiteY1"/>
                </a:cxn>
                <a:cxn ang="0">
                  <a:pos x="connsiteX2" y="connsiteY2"/>
                </a:cxn>
                <a:cxn ang="0">
                  <a:pos x="connsiteX3" y="connsiteY3"/>
                </a:cxn>
              </a:cxnLst>
              <a:rect l="l" t="t" r="r" b="b"/>
              <a:pathLst>
                <a:path w="2376" h="1238">
                  <a:moveTo>
                    <a:pt x="0" y="953"/>
                  </a:moveTo>
                  <a:lnTo>
                    <a:pt x="1996" y="1238"/>
                  </a:lnTo>
                  <a:lnTo>
                    <a:pt x="2377" y="667"/>
                  </a:lnTo>
                  <a:lnTo>
                    <a:pt x="761" y="0"/>
                  </a:lnTo>
                  <a:close/>
                </a:path>
              </a:pathLst>
            </a:custGeom>
            <a:grpFill/>
            <a:ln w="9506" cap="flat">
              <a:noFill/>
              <a:prstDash val="solid"/>
              <a:miter/>
            </a:ln>
          </p:spPr>
          <p:txBody>
            <a:bodyPr rtlCol="0" anchor="ctr"/>
            <a:lstStyle/>
            <a:p>
              <a:endParaRPr lang="en-US" baseline="-25000"/>
            </a:p>
          </p:txBody>
        </p:sp>
        <p:sp>
          <p:nvSpPr>
            <p:cNvPr id="421" name="Freeform 420">
              <a:extLst>
                <a:ext uri="{FF2B5EF4-FFF2-40B4-BE49-F238E27FC236}">
                  <a16:creationId xmlns:a16="http://schemas.microsoft.com/office/drawing/2014/main" id="{1D668A0B-9ABE-2243-A47C-7AA2ACFFAB2A}"/>
                </a:ext>
              </a:extLst>
            </p:cNvPr>
            <p:cNvSpPr/>
            <p:nvPr/>
          </p:nvSpPr>
          <p:spPr>
            <a:xfrm>
              <a:off x="4425510" y="2287428"/>
              <a:ext cx="2661" cy="952"/>
            </a:xfrm>
            <a:custGeom>
              <a:avLst/>
              <a:gdLst>
                <a:gd name="connsiteX0" fmla="*/ 2662 w 2661"/>
                <a:gd name="connsiteY0" fmla="*/ 0 h 952"/>
                <a:gd name="connsiteX1" fmla="*/ 0 w 2661"/>
                <a:gd name="connsiteY1" fmla="*/ 0 h 952"/>
                <a:gd name="connsiteX2" fmla="*/ 951 w 2661"/>
                <a:gd name="connsiteY2" fmla="*/ 952 h 952"/>
              </a:gdLst>
              <a:ahLst/>
              <a:cxnLst>
                <a:cxn ang="0">
                  <a:pos x="connsiteX0" y="connsiteY0"/>
                </a:cxn>
                <a:cxn ang="0">
                  <a:pos x="connsiteX1" y="connsiteY1"/>
                </a:cxn>
                <a:cxn ang="0">
                  <a:pos x="connsiteX2" y="connsiteY2"/>
                </a:cxn>
              </a:cxnLst>
              <a:rect l="l" t="t" r="r" b="b"/>
              <a:pathLst>
                <a:path w="2661" h="952">
                  <a:moveTo>
                    <a:pt x="2662" y="0"/>
                  </a:moveTo>
                  <a:lnTo>
                    <a:pt x="0" y="0"/>
                  </a:lnTo>
                  <a:lnTo>
                    <a:pt x="951" y="952"/>
                  </a:lnTo>
                  <a:close/>
                </a:path>
              </a:pathLst>
            </a:custGeom>
            <a:grpFill/>
            <a:ln w="9506" cap="flat">
              <a:noFill/>
              <a:prstDash val="solid"/>
              <a:miter/>
            </a:ln>
          </p:spPr>
          <p:txBody>
            <a:bodyPr rtlCol="0" anchor="ctr"/>
            <a:lstStyle/>
            <a:p>
              <a:endParaRPr lang="en-US" baseline="-25000"/>
            </a:p>
          </p:txBody>
        </p:sp>
        <p:sp>
          <p:nvSpPr>
            <p:cNvPr id="422" name="Freeform 421">
              <a:extLst>
                <a:ext uri="{FF2B5EF4-FFF2-40B4-BE49-F238E27FC236}">
                  <a16:creationId xmlns:a16="http://schemas.microsoft.com/office/drawing/2014/main" id="{B14B5E89-8040-6A4D-A8B2-6D91581D937E}"/>
                </a:ext>
              </a:extLst>
            </p:cNvPr>
            <p:cNvSpPr/>
            <p:nvPr/>
          </p:nvSpPr>
          <p:spPr>
            <a:xfrm>
              <a:off x="4426270" y="2272093"/>
              <a:ext cx="23385" cy="20192"/>
            </a:xfrm>
            <a:custGeom>
              <a:avLst/>
              <a:gdLst>
                <a:gd name="connsiteX0" fmla="*/ 21579 w 23385"/>
                <a:gd name="connsiteY0" fmla="*/ 5620 h 20192"/>
                <a:gd name="connsiteX1" fmla="*/ 22149 w 23385"/>
                <a:gd name="connsiteY1" fmla="*/ 4667 h 20192"/>
                <a:gd name="connsiteX2" fmla="*/ 21579 w 23385"/>
                <a:gd name="connsiteY2" fmla="*/ 2667 h 20192"/>
                <a:gd name="connsiteX3" fmla="*/ 18632 w 23385"/>
                <a:gd name="connsiteY3" fmla="*/ 0 h 20192"/>
                <a:gd name="connsiteX4" fmla="*/ 17681 w 23385"/>
                <a:gd name="connsiteY4" fmla="*/ 0 h 20192"/>
                <a:gd name="connsiteX5" fmla="*/ 18062 w 23385"/>
                <a:gd name="connsiteY5" fmla="*/ 3429 h 20192"/>
                <a:gd name="connsiteX6" fmla="*/ 14354 w 23385"/>
                <a:gd name="connsiteY6" fmla="*/ 3810 h 20192"/>
                <a:gd name="connsiteX7" fmla="*/ 13499 w 23385"/>
                <a:gd name="connsiteY7" fmla="*/ 5905 h 20192"/>
                <a:gd name="connsiteX8" fmla="*/ 11883 w 23385"/>
                <a:gd name="connsiteY8" fmla="*/ 5905 h 20192"/>
                <a:gd name="connsiteX9" fmla="*/ 11217 w 23385"/>
                <a:gd name="connsiteY9" fmla="*/ 7525 h 20192"/>
                <a:gd name="connsiteX10" fmla="*/ 9031 w 23385"/>
                <a:gd name="connsiteY10" fmla="*/ 8477 h 20192"/>
                <a:gd name="connsiteX11" fmla="*/ 9221 w 23385"/>
                <a:gd name="connsiteY11" fmla="*/ 5620 h 20192"/>
                <a:gd name="connsiteX12" fmla="*/ 7415 w 23385"/>
                <a:gd name="connsiteY12" fmla="*/ 4953 h 20192"/>
                <a:gd name="connsiteX13" fmla="*/ 4753 w 23385"/>
                <a:gd name="connsiteY13" fmla="*/ 7525 h 20192"/>
                <a:gd name="connsiteX14" fmla="*/ 1901 w 23385"/>
                <a:gd name="connsiteY14" fmla="*/ 8477 h 20192"/>
                <a:gd name="connsiteX15" fmla="*/ 0 w 23385"/>
                <a:gd name="connsiteY15" fmla="*/ 12764 h 20192"/>
                <a:gd name="connsiteX16" fmla="*/ 190 w 23385"/>
                <a:gd name="connsiteY16" fmla="*/ 13811 h 20192"/>
                <a:gd name="connsiteX17" fmla="*/ 1521 w 23385"/>
                <a:gd name="connsiteY17" fmla="*/ 13811 h 20192"/>
                <a:gd name="connsiteX18" fmla="*/ 3517 w 23385"/>
                <a:gd name="connsiteY18" fmla="*/ 9906 h 20192"/>
                <a:gd name="connsiteX19" fmla="*/ 4468 w 23385"/>
                <a:gd name="connsiteY19" fmla="*/ 9906 h 20192"/>
                <a:gd name="connsiteX20" fmla="*/ 4753 w 23385"/>
                <a:gd name="connsiteY20" fmla="*/ 12001 h 20192"/>
                <a:gd name="connsiteX21" fmla="*/ 6369 w 23385"/>
                <a:gd name="connsiteY21" fmla="*/ 9906 h 20192"/>
                <a:gd name="connsiteX22" fmla="*/ 7415 w 23385"/>
                <a:gd name="connsiteY22" fmla="*/ 11240 h 20192"/>
                <a:gd name="connsiteX23" fmla="*/ 9031 w 23385"/>
                <a:gd name="connsiteY23" fmla="*/ 9049 h 20192"/>
                <a:gd name="connsiteX24" fmla="*/ 11598 w 23385"/>
                <a:gd name="connsiteY24" fmla="*/ 11240 h 20192"/>
                <a:gd name="connsiteX25" fmla="*/ 10457 w 23385"/>
                <a:gd name="connsiteY25" fmla="*/ 13430 h 20192"/>
                <a:gd name="connsiteX26" fmla="*/ 11598 w 23385"/>
                <a:gd name="connsiteY26" fmla="*/ 16764 h 20192"/>
                <a:gd name="connsiteX27" fmla="*/ 15115 w 23385"/>
                <a:gd name="connsiteY27" fmla="*/ 19145 h 20192"/>
                <a:gd name="connsiteX28" fmla="*/ 16921 w 23385"/>
                <a:gd name="connsiteY28" fmla="*/ 18097 h 20192"/>
                <a:gd name="connsiteX29" fmla="*/ 18062 w 23385"/>
                <a:gd name="connsiteY29" fmla="*/ 20193 h 20192"/>
                <a:gd name="connsiteX30" fmla="*/ 19107 w 23385"/>
                <a:gd name="connsiteY30" fmla="*/ 17907 h 20192"/>
                <a:gd name="connsiteX31" fmla="*/ 17681 w 23385"/>
                <a:gd name="connsiteY31" fmla="*/ 15335 h 20192"/>
                <a:gd name="connsiteX32" fmla="*/ 18062 w 23385"/>
                <a:gd name="connsiteY32" fmla="*/ 13906 h 20192"/>
                <a:gd name="connsiteX33" fmla="*/ 20248 w 23385"/>
                <a:gd name="connsiteY33" fmla="*/ 12001 h 20192"/>
                <a:gd name="connsiteX34" fmla="*/ 21674 w 23385"/>
                <a:gd name="connsiteY34" fmla="*/ 16573 h 20192"/>
                <a:gd name="connsiteX35" fmla="*/ 23385 w 23385"/>
                <a:gd name="connsiteY35" fmla="*/ 10954 h 20192"/>
                <a:gd name="connsiteX36" fmla="*/ 22149 w 23385"/>
                <a:gd name="connsiteY36" fmla="*/ 6191 h 20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385" h="20192">
                  <a:moveTo>
                    <a:pt x="21579" y="5620"/>
                  </a:moveTo>
                  <a:lnTo>
                    <a:pt x="22149" y="4667"/>
                  </a:lnTo>
                  <a:lnTo>
                    <a:pt x="21579" y="2667"/>
                  </a:lnTo>
                  <a:lnTo>
                    <a:pt x="18632" y="0"/>
                  </a:lnTo>
                  <a:lnTo>
                    <a:pt x="17681" y="0"/>
                  </a:lnTo>
                  <a:lnTo>
                    <a:pt x="18062" y="3429"/>
                  </a:lnTo>
                  <a:lnTo>
                    <a:pt x="14354" y="3810"/>
                  </a:lnTo>
                  <a:lnTo>
                    <a:pt x="13499" y="5905"/>
                  </a:lnTo>
                  <a:lnTo>
                    <a:pt x="11883" y="5905"/>
                  </a:lnTo>
                  <a:lnTo>
                    <a:pt x="11217" y="7525"/>
                  </a:lnTo>
                  <a:lnTo>
                    <a:pt x="9031" y="8477"/>
                  </a:lnTo>
                  <a:lnTo>
                    <a:pt x="9221" y="5620"/>
                  </a:lnTo>
                  <a:lnTo>
                    <a:pt x="7415" y="4953"/>
                  </a:lnTo>
                  <a:lnTo>
                    <a:pt x="4753" y="7525"/>
                  </a:lnTo>
                  <a:lnTo>
                    <a:pt x="1901" y="8477"/>
                  </a:lnTo>
                  <a:lnTo>
                    <a:pt x="0" y="12764"/>
                  </a:lnTo>
                  <a:lnTo>
                    <a:pt x="190" y="13811"/>
                  </a:lnTo>
                  <a:lnTo>
                    <a:pt x="1521" y="13811"/>
                  </a:lnTo>
                  <a:lnTo>
                    <a:pt x="3517" y="9906"/>
                  </a:lnTo>
                  <a:lnTo>
                    <a:pt x="4468" y="9906"/>
                  </a:lnTo>
                  <a:lnTo>
                    <a:pt x="4753" y="12001"/>
                  </a:lnTo>
                  <a:lnTo>
                    <a:pt x="6369" y="9906"/>
                  </a:lnTo>
                  <a:lnTo>
                    <a:pt x="7415" y="11240"/>
                  </a:lnTo>
                  <a:lnTo>
                    <a:pt x="9031" y="9049"/>
                  </a:lnTo>
                  <a:lnTo>
                    <a:pt x="11598" y="11240"/>
                  </a:lnTo>
                  <a:lnTo>
                    <a:pt x="10457" y="13430"/>
                  </a:lnTo>
                  <a:lnTo>
                    <a:pt x="11598" y="16764"/>
                  </a:lnTo>
                  <a:lnTo>
                    <a:pt x="15115" y="19145"/>
                  </a:lnTo>
                  <a:lnTo>
                    <a:pt x="16921" y="18097"/>
                  </a:lnTo>
                  <a:lnTo>
                    <a:pt x="18062" y="20193"/>
                  </a:lnTo>
                  <a:lnTo>
                    <a:pt x="19107" y="17907"/>
                  </a:lnTo>
                  <a:lnTo>
                    <a:pt x="17681" y="15335"/>
                  </a:lnTo>
                  <a:lnTo>
                    <a:pt x="18062" y="13906"/>
                  </a:lnTo>
                  <a:lnTo>
                    <a:pt x="20248" y="12001"/>
                  </a:lnTo>
                  <a:lnTo>
                    <a:pt x="21674" y="16573"/>
                  </a:lnTo>
                  <a:lnTo>
                    <a:pt x="23385" y="10954"/>
                  </a:lnTo>
                  <a:lnTo>
                    <a:pt x="22149" y="6191"/>
                  </a:lnTo>
                  <a:close/>
                </a:path>
              </a:pathLst>
            </a:custGeom>
            <a:grpFill/>
            <a:ln w="9506" cap="flat">
              <a:noFill/>
              <a:prstDash val="solid"/>
              <a:miter/>
            </a:ln>
          </p:spPr>
          <p:txBody>
            <a:bodyPr rtlCol="0" anchor="ctr"/>
            <a:lstStyle/>
            <a:p>
              <a:endParaRPr lang="en-US" baseline="-25000"/>
            </a:p>
          </p:txBody>
        </p:sp>
        <p:sp>
          <p:nvSpPr>
            <p:cNvPr id="423" name="Freeform 422">
              <a:extLst>
                <a:ext uri="{FF2B5EF4-FFF2-40B4-BE49-F238E27FC236}">
                  <a16:creationId xmlns:a16="http://schemas.microsoft.com/office/drawing/2014/main" id="{BF7C7D07-452D-944F-9DFA-5D9EC8CC4C8A}"/>
                </a:ext>
              </a:extLst>
            </p:cNvPr>
            <p:cNvSpPr/>
            <p:nvPr/>
          </p:nvSpPr>
          <p:spPr>
            <a:xfrm>
              <a:off x="4435872" y="2269807"/>
              <a:ext cx="3802" cy="2857"/>
            </a:xfrm>
            <a:custGeom>
              <a:avLst/>
              <a:gdLst>
                <a:gd name="connsiteX0" fmla="*/ 3517 w 3802"/>
                <a:gd name="connsiteY0" fmla="*/ 2667 h 2857"/>
                <a:gd name="connsiteX1" fmla="*/ 3803 w 3802"/>
                <a:gd name="connsiteY1" fmla="*/ 381 h 2857"/>
                <a:gd name="connsiteX2" fmla="*/ 1996 w 3802"/>
                <a:gd name="connsiteY2" fmla="*/ 0 h 2857"/>
                <a:gd name="connsiteX3" fmla="*/ 0 w 3802"/>
                <a:gd name="connsiteY3" fmla="*/ 1715 h 2857"/>
                <a:gd name="connsiteX4" fmla="*/ 665 w 3802"/>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2" h="2857">
                  <a:moveTo>
                    <a:pt x="3517" y="2667"/>
                  </a:moveTo>
                  <a:lnTo>
                    <a:pt x="3803" y="381"/>
                  </a:lnTo>
                  <a:lnTo>
                    <a:pt x="1996" y="0"/>
                  </a:lnTo>
                  <a:lnTo>
                    <a:pt x="0" y="1715"/>
                  </a:lnTo>
                  <a:lnTo>
                    <a:pt x="665" y="2857"/>
                  </a:lnTo>
                  <a:close/>
                </a:path>
              </a:pathLst>
            </a:custGeom>
            <a:grpFill/>
            <a:ln w="9506" cap="flat">
              <a:noFill/>
              <a:prstDash val="solid"/>
              <a:miter/>
            </a:ln>
          </p:spPr>
          <p:txBody>
            <a:bodyPr rtlCol="0" anchor="ctr"/>
            <a:lstStyle/>
            <a:p>
              <a:endParaRPr lang="en-US" baseline="-25000"/>
            </a:p>
          </p:txBody>
        </p:sp>
        <p:sp>
          <p:nvSpPr>
            <p:cNvPr id="424" name="Freeform 423">
              <a:extLst>
                <a:ext uri="{FF2B5EF4-FFF2-40B4-BE49-F238E27FC236}">
                  <a16:creationId xmlns:a16="http://schemas.microsoft.com/office/drawing/2014/main" id="{F45D3159-99D7-AB4A-AC97-0D488E5C48D5}"/>
                </a:ext>
              </a:extLst>
            </p:cNvPr>
            <p:cNvSpPr/>
            <p:nvPr/>
          </p:nvSpPr>
          <p:spPr>
            <a:xfrm>
              <a:off x="4433685" y="2264473"/>
              <a:ext cx="3042" cy="8858"/>
            </a:xfrm>
            <a:custGeom>
              <a:avLst/>
              <a:gdLst>
                <a:gd name="connsiteX0" fmla="*/ 3042 w 3042"/>
                <a:gd name="connsiteY0" fmla="*/ 0 h 8858"/>
                <a:gd name="connsiteX1" fmla="*/ 0 w 3042"/>
                <a:gd name="connsiteY1" fmla="*/ 7048 h 8858"/>
                <a:gd name="connsiteX2" fmla="*/ 0 w 3042"/>
                <a:gd name="connsiteY2" fmla="*/ 8858 h 8858"/>
                <a:gd name="connsiteX3" fmla="*/ 3042 w 3042"/>
                <a:gd name="connsiteY3" fmla="*/ 4191 h 8858"/>
              </a:gdLst>
              <a:ahLst/>
              <a:cxnLst>
                <a:cxn ang="0">
                  <a:pos x="connsiteX0" y="connsiteY0"/>
                </a:cxn>
                <a:cxn ang="0">
                  <a:pos x="connsiteX1" y="connsiteY1"/>
                </a:cxn>
                <a:cxn ang="0">
                  <a:pos x="connsiteX2" y="connsiteY2"/>
                </a:cxn>
                <a:cxn ang="0">
                  <a:pos x="connsiteX3" y="connsiteY3"/>
                </a:cxn>
              </a:cxnLst>
              <a:rect l="l" t="t" r="r" b="b"/>
              <a:pathLst>
                <a:path w="3042" h="8858">
                  <a:moveTo>
                    <a:pt x="3042" y="0"/>
                  </a:moveTo>
                  <a:lnTo>
                    <a:pt x="0" y="7048"/>
                  </a:lnTo>
                  <a:lnTo>
                    <a:pt x="0" y="8858"/>
                  </a:lnTo>
                  <a:lnTo>
                    <a:pt x="3042" y="4191"/>
                  </a:lnTo>
                  <a:close/>
                </a:path>
              </a:pathLst>
            </a:custGeom>
            <a:grpFill/>
            <a:ln w="9506" cap="flat">
              <a:noFill/>
              <a:prstDash val="solid"/>
              <a:miter/>
            </a:ln>
          </p:spPr>
          <p:txBody>
            <a:bodyPr rtlCol="0" anchor="ctr"/>
            <a:lstStyle/>
            <a:p>
              <a:endParaRPr lang="en-US" baseline="-25000"/>
            </a:p>
          </p:txBody>
        </p:sp>
        <p:sp>
          <p:nvSpPr>
            <p:cNvPr id="425" name="Freeform 424">
              <a:extLst>
                <a:ext uri="{FF2B5EF4-FFF2-40B4-BE49-F238E27FC236}">
                  <a16:creationId xmlns:a16="http://schemas.microsoft.com/office/drawing/2014/main" id="{97B06D52-966E-B84F-90EC-1CC3D3C1A25B}"/>
                </a:ext>
              </a:extLst>
            </p:cNvPr>
            <p:cNvSpPr/>
            <p:nvPr/>
          </p:nvSpPr>
          <p:spPr>
            <a:xfrm>
              <a:off x="4444522" y="2268664"/>
              <a:ext cx="665" cy="2857"/>
            </a:xfrm>
            <a:custGeom>
              <a:avLst/>
              <a:gdLst>
                <a:gd name="connsiteX0" fmla="*/ 665 w 665"/>
                <a:gd name="connsiteY0" fmla="*/ 0 h 2857"/>
                <a:gd name="connsiteX1" fmla="*/ 0 w 665"/>
                <a:gd name="connsiteY1" fmla="*/ 1143 h 2857"/>
                <a:gd name="connsiteX2" fmla="*/ 665 w 665"/>
                <a:gd name="connsiteY2" fmla="*/ 2857 h 2857"/>
              </a:gdLst>
              <a:ahLst/>
              <a:cxnLst>
                <a:cxn ang="0">
                  <a:pos x="connsiteX0" y="connsiteY0"/>
                </a:cxn>
                <a:cxn ang="0">
                  <a:pos x="connsiteX1" y="connsiteY1"/>
                </a:cxn>
                <a:cxn ang="0">
                  <a:pos x="connsiteX2" y="connsiteY2"/>
                </a:cxn>
              </a:cxnLst>
              <a:rect l="l" t="t" r="r" b="b"/>
              <a:pathLst>
                <a:path w="665" h="2857">
                  <a:moveTo>
                    <a:pt x="665" y="0"/>
                  </a:moveTo>
                  <a:lnTo>
                    <a:pt x="0" y="1143"/>
                  </a:lnTo>
                  <a:lnTo>
                    <a:pt x="665" y="2857"/>
                  </a:lnTo>
                  <a:close/>
                </a:path>
              </a:pathLst>
            </a:custGeom>
            <a:grpFill/>
            <a:ln w="9506" cap="flat">
              <a:noFill/>
              <a:prstDash val="solid"/>
              <a:miter/>
            </a:ln>
          </p:spPr>
          <p:txBody>
            <a:bodyPr rtlCol="0" anchor="ctr"/>
            <a:lstStyle/>
            <a:p>
              <a:endParaRPr lang="en-US" baseline="-25000"/>
            </a:p>
          </p:txBody>
        </p:sp>
        <p:sp>
          <p:nvSpPr>
            <p:cNvPr id="426" name="Freeform 425">
              <a:extLst>
                <a:ext uri="{FF2B5EF4-FFF2-40B4-BE49-F238E27FC236}">
                  <a16:creationId xmlns:a16="http://schemas.microsoft.com/office/drawing/2014/main" id="{7F658ED9-B07B-6748-BBC8-A7DF2FC1FA82}"/>
                </a:ext>
              </a:extLst>
            </p:cNvPr>
            <p:cNvSpPr/>
            <p:nvPr/>
          </p:nvSpPr>
          <p:spPr>
            <a:xfrm>
              <a:off x="4438438" y="2263235"/>
              <a:ext cx="4658" cy="7334"/>
            </a:xfrm>
            <a:custGeom>
              <a:avLst/>
              <a:gdLst>
                <a:gd name="connsiteX0" fmla="*/ 2186 w 4658"/>
                <a:gd name="connsiteY0" fmla="*/ 6096 h 7334"/>
                <a:gd name="connsiteX1" fmla="*/ 3137 w 4658"/>
                <a:gd name="connsiteY1" fmla="*/ 7334 h 7334"/>
                <a:gd name="connsiteX2" fmla="*/ 3517 w 4658"/>
                <a:gd name="connsiteY2" fmla="*/ 6382 h 7334"/>
                <a:gd name="connsiteX3" fmla="*/ 4658 w 4658"/>
                <a:gd name="connsiteY3" fmla="*/ 6382 h 7334"/>
                <a:gd name="connsiteX4" fmla="*/ 3137 w 4658"/>
                <a:gd name="connsiteY4" fmla="*/ 1715 h 7334"/>
                <a:gd name="connsiteX5" fmla="*/ 0 w 4658"/>
                <a:gd name="connsiteY5" fmla="*/ 0 h 7334"/>
                <a:gd name="connsiteX6" fmla="*/ 570 w 4658"/>
                <a:gd name="connsiteY6" fmla="*/ 3239 h 7334"/>
                <a:gd name="connsiteX7" fmla="*/ 1711 w 4658"/>
                <a:gd name="connsiteY7" fmla="*/ 2857 h 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8" h="7334">
                  <a:moveTo>
                    <a:pt x="2186" y="6096"/>
                  </a:moveTo>
                  <a:lnTo>
                    <a:pt x="3137" y="7334"/>
                  </a:lnTo>
                  <a:lnTo>
                    <a:pt x="3517" y="6382"/>
                  </a:lnTo>
                  <a:lnTo>
                    <a:pt x="4658" y="6382"/>
                  </a:lnTo>
                  <a:lnTo>
                    <a:pt x="3137" y="1715"/>
                  </a:lnTo>
                  <a:lnTo>
                    <a:pt x="0" y="0"/>
                  </a:lnTo>
                  <a:lnTo>
                    <a:pt x="570" y="3239"/>
                  </a:lnTo>
                  <a:lnTo>
                    <a:pt x="1711" y="2857"/>
                  </a:lnTo>
                  <a:close/>
                </a:path>
              </a:pathLst>
            </a:custGeom>
            <a:grpFill/>
            <a:ln w="9506" cap="flat">
              <a:noFill/>
              <a:prstDash val="solid"/>
              <a:miter/>
            </a:ln>
          </p:spPr>
          <p:txBody>
            <a:bodyPr rtlCol="0" anchor="ctr"/>
            <a:lstStyle/>
            <a:p>
              <a:endParaRPr lang="en-US" baseline="-25000"/>
            </a:p>
          </p:txBody>
        </p:sp>
        <p:sp>
          <p:nvSpPr>
            <p:cNvPr id="427" name="Freeform 426">
              <a:extLst>
                <a:ext uri="{FF2B5EF4-FFF2-40B4-BE49-F238E27FC236}">
                  <a16:creationId xmlns:a16="http://schemas.microsoft.com/office/drawing/2014/main" id="{D2AF4C89-9E81-9E4C-A84B-6FD3B46E20C5}"/>
                </a:ext>
              </a:extLst>
            </p:cNvPr>
            <p:cNvSpPr/>
            <p:nvPr/>
          </p:nvSpPr>
          <p:spPr>
            <a:xfrm>
              <a:off x="4428837" y="2265902"/>
              <a:ext cx="5323" cy="9620"/>
            </a:xfrm>
            <a:custGeom>
              <a:avLst/>
              <a:gdLst>
                <a:gd name="connsiteX0" fmla="*/ 3802 w 5323"/>
                <a:gd name="connsiteY0" fmla="*/ 8858 h 9620"/>
                <a:gd name="connsiteX1" fmla="*/ 3802 w 5323"/>
                <a:gd name="connsiteY1" fmla="*/ 5620 h 9620"/>
                <a:gd name="connsiteX2" fmla="*/ 5323 w 5323"/>
                <a:gd name="connsiteY2" fmla="*/ 1143 h 9620"/>
                <a:gd name="connsiteX3" fmla="*/ 5323 w 5323"/>
                <a:gd name="connsiteY3" fmla="*/ 572 h 9620"/>
                <a:gd name="connsiteX4" fmla="*/ 3517 w 5323"/>
                <a:gd name="connsiteY4" fmla="*/ 0 h 9620"/>
                <a:gd name="connsiteX5" fmla="*/ 2377 w 5323"/>
                <a:gd name="connsiteY5" fmla="*/ 572 h 9620"/>
                <a:gd name="connsiteX6" fmla="*/ 1426 w 5323"/>
                <a:gd name="connsiteY6" fmla="*/ 4667 h 9620"/>
                <a:gd name="connsiteX7" fmla="*/ 95 w 5323"/>
                <a:gd name="connsiteY7" fmla="*/ 4858 h 9620"/>
                <a:gd name="connsiteX8" fmla="*/ 0 w 5323"/>
                <a:gd name="connsiteY8" fmla="*/ 6191 h 9620"/>
                <a:gd name="connsiteX9" fmla="*/ 3137 w 5323"/>
                <a:gd name="connsiteY9" fmla="*/ 9620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 h="9620">
                  <a:moveTo>
                    <a:pt x="3802" y="8858"/>
                  </a:moveTo>
                  <a:lnTo>
                    <a:pt x="3802" y="5620"/>
                  </a:lnTo>
                  <a:lnTo>
                    <a:pt x="5323" y="1143"/>
                  </a:lnTo>
                  <a:lnTo>
                    <a:pt x="5323" y="572"/>
                  </a:lnTo>
                  <a:lnTo>
                    <a:pt x="3517" y="0"/>
                  </a:lnTo>
                  <a:lnTo>
                    <a:pt x="2377" y="572"/>
                  </a:lnTo>
                  <a:lnTo>
                    <a:pt x="1426" y="4667"/>
                  </a:lnTo>
                  <a:lnTo>
                    <a:pt x="95" y="4858"/>
                  </a:lnTo>
                  <a:lnTo>
                    <a:pt x="0" y="6191"/>
                  </a:lnTo>
                  <a:lnTo>
                    <a:pt x="3137" y="9620"/>
                  </a:lnTo>
                  <a:close/>
                </a:path>
              </a:pathLst>
            </a:custGeom>
            <a:grpFill/>
            <a:ln w="9506" cap="flat">
              <a:noFill/>
              <a:prstDash val="solid"/>
              <a:miter/>
            </a:ln>
          </p:spPr>
          <p:txBody>
            <a:bodyPr rtlCol="0" anchor="ctr"/>
            <a:lstStyle/>
            <a:p>
              <a:endParaRPr lang="en-US" baseline="-25000"/>
            </a:p>
          </p:txBody>
        </p:sp>
        <p:sp>
          <p:nvSpPr>
            <p:cNvPr id="428" name="Freeform 427">
              <a:extLst>
                <a:ext uri="{FF2B5EF4-FFF2-40B4-BE49-F238E27FC236}">
                  <a16:creationId xmlns:a16="http://schemas.microsoft.com/office/drawing/2014/main" id="{4A215B0D-B2E2-BF45-B068-3D51839C88A7}"/>
                </a:ext>
              </a:extLst>
            </p:cNvPr>
            <p:cNvSpPr/>
            <p:nvPr/>
          </p:nvSpPr>
          <p:spPr>
            <a:xfrm>
              <a:off x="4426270" y="2261330"/>
              <a:ext cx="5703" cy="7334"/>
            </a:xfrm>
            <a:custGeom>
              <a:avLst/>
              <a:gdLst>
                <a:gd name="connsiteX0" fmla="*/ 5419 w 5703"/>
                <a:gd name="connsiteY0" fmla="*/ 3810 h 7334"/>
                <a:gd name="connsiteX1" fmla="*/ 5704 w 5703"/>
                <a:gd name="connsiteY1" fmla="*/ 1715 h 7334"/>
                <a:gd name="connsiteX2" fmla="*/ 2567 w 5703"/>
                <a:gd name="connsiteY2" fmla="*/ 1238 h 7334"/>
                <a:gd name="connsiteX3" fmla="*/ 0 w 5703"/>
                <a:gd name="connsiteY3" fmla="*/ 0 h 7334"/>
                <a:gd name="connsiteX4" fmla="*/ 190 w 5703"/>
                <a:gd name="connsiteY4" fmla="*/ 7334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3" h="7334">
                  <a:moveTo>
                    <a:pt x="5419" y="3810"/>
                  </a:moveTo>
                  <a:lnTo>
                    <a:pt x="5704" y="1715"/>
                  </a:lnTo>
                  <a:lnTo>
                    <a:pt x="2567" y="1238"/>
                  </a:lnTo>
                  <a:lnTo>
                    <a:pt x="0" y="0"/>
                  </a:lnTo>
                  <a:lnTo>
                    <a:pt x="190" y="7334"/>
                  </a:lnTo>
                  <a:close/>
                </a:path>
              </a:pathLst>
            </a:custGeom>
            <a:grpFill/>
            <a:ln w="9506" cap="flat">
              <a:noFill/>
              <a:prstDash val="solid"/>
              <a:miter/>
            </a:ln>
          </p:spPr>
          <p:txBody>
            <a:bodyPr rtlCol="0" anchor="ctr"/>
            <a:lstStyle/>
            <a:p>
              <a:endParaRPr lang="en-US" baseline="-25000"/>
            </a:p>
          </p:txBody>
        </p:sp>
        <p:sp>
          <p:nvSpPr>
            <p:cNvPr id="429" name="Freeform 428">
              <a:extLst>
                <a:ext uri="{FF2B5EF4-FFF2-40B4-BE49-F238E27FC236}">
                  <a16:creationId xmlns:a16="http://schemas.microsoft.com/office/drawing/2014/main" id="{E82432CB-C5B5-2E4D-B59C-814CDC1B3A55}"/>
                </a:ext>
              </a:extLst>
            </p:cNvPr>
            <p:cNvSpPr/>
            <p:nvPr/>
          </p:nvSpPr>
          <p:spPr>
            <a:xfrm>
              <a:off x="4438438" y="2258091"/>
              <a:ext cx="6939" cy="7429"/>
            </a:xfrm>
            <a:custGeom>
              <a:avLst/>
              <a:gdLst>
                <a:gd name="connsiteX0" fmla="*/ 5894 w 6939"/>
                <a:gd name="connsiteY0" fmla="*/ 4477 h 7429"/>
                <a:gd name="connsiteX1" fmla="*/ 5894 w 6939"/>
                <a:gd name="connsiteY1" fmla="*/ 1429 h 7429"/>
                <a:gd name="connsiteX2" fmla="*/ 4658 w 6939"/>
                <a:gd name="connsiteY2" fmla="*/ 286 h 7429"/>
                <a:gd name="connsiteX3" fmla="*/ 0 w 6939"/>
                <a:gd name="connsiteY3" fmla="*/ 0 h 7429"/>
                <a:gd name="connsiteX4" fmla="*/ 4658 w 6939"/>
                <a:gd name="connsiteY4" fmla="*/ 7144 h 7429"/>
                <a:gd name="connsiteX5" fmla="*/ 6939 w 6939"/>
                <a:gd name="connsiteY5" fmla="*/ 7429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9" h="7429">
                  <a:moveTo>
                    <a:pt x="5894" y="4477"/>
                  </a:moveTo>
                  <a:lnTo>
                    <a:pt x="5894" y="1429"/>
                  </a:lnTo>
                  <a:lnTo>
                    <a:pt x="4658" y="286"/>
                  </a:lnTo>
                  <a:lnTo>
                    <a:pt x="0" y="0"/>
                  </a:lnTo>
                  <a:lnTo>
                    <a:pt x="4658" y="7144"/>
                  </a:lnTo>
                  <a:lnTo>
                    <a:pt x="6939" y="7429"/>
                  </a:lnTo>
                  <a:close/>
                </a:path>
              </a:pathLst>
            </a:custGeom>
            <a:grpFill/>
            <a:ln w="9506" cap="flat">
              <a:noFill/>
              <a:prstDash val="solid"/>
              <a:miter/>
            </a:ln>
          </p:spPr>
          <p:txBody>
            <a:bodyPr rtlCol="0" anchor="ctr"/>
            <a:lstStyle/>
            <a:p>
              <a:endParaRPr lang="en-US" baseline="-25000"/>
            </a:p>
          </p:txBody>
        </p:sp>
        <p:sp>
          <p:nvSpPr>
            <p:cNvPr id="430" name="Freeform 429">
              <a:extLst>
                <a:ext uri="{FF2B5EF4-FFF2-40B4-BE49-F238E27FC236}">
                  <a16:creationId xmlns:a16="http://schemas.microsoft.com/office/drawing/2014/main" id="{6003CA14-5A2F-3540-8605-21BFA05555AC}"/>
                </a:ext>
              </a:extLst>
            </p:cNvPr>
            <p:cNvSpPr/>
            <p:nvPr/>
          </p:nvSpPr>
          <p:spPr>
            <a:xfrm>
              <a:off x="4432639" y="2257615"/>
              <a:ext cx="4087" cy="4095"/>
            </a:xfrm>
            <a:custGeom>
              <a:avLst/>
              <a:gdLst>
                <a:gd name="connsiteX0" fmla="*/ 4088 w 4087"/>
                <a:gd name="connsiteY0" fmla="*/ 4096 h 4095"/>
                <a:gd name="connsiteX1" fmla="*/ 3898 w 4087"/>
                <a:gd name="connsiteY1" fmla="*/ 2857 h 4095"/>
                <a:gd name="connsiteX2" fmla="*/ 380 w 4087"/>
                <a:gd name="connsiteY2" fmla="*/ 0 h 4095"/>
                <a:gd name="connsiteX3" fmla="*/ 0 w 4087"/>
                <a:gd name="connsiteY3" fmla="*/ 2857 h 4095"/>
                <a:gd name="connsiteX4" fmla="*/ 1521 w 4087"/>
                <a:gd name="connsiteY4" fmla="*/ 2286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7" h="4095">
                  <a:moveTo>
                    <a:pt x="4088" y="4096"/>
                  </a:moveTo>
                  <a:lnTo>
                    <a:pt x="3898" y="2857"/>
                  </a:lnTo>
                  <a:lnTo>
                    <a:pt x="380" y="0"/>
                  </a:lnTo>
                  <a:lnTo>
                    <a:pt x="0" y="2857"/>
                  </a:lnTo>
                  <a:lnTo>
                    <a:pt x="1521" y="2286"/>
                  </a:lnTo>
                  <a:close/>
                </a:path>
              </a:pathLst>
            </a:custGeom>
            <a:grpFill/>
            <a:ln w="9506" cap="flat">
              <a:noFill/>
              <a:prstDash val="solid"/>
              <a:miter/>
            </a:ln>
          </p:spPr>
          <p:txBody>
            <a:bodyPr rtlCol="0" anchor="ctr"/>
            <a:lstStyle/>
            <a:p>
              <a:endParaRPr lang="en-US" baseline="-25000"/>
            </a:p>
          </p:txBody>
        </p:sp>
        <p:sp>
          <p:nvSpPr>
            <p:cNvPr id="431" name="Freeform 430">
              <a:extLst>
                <a:ext uri="{FF2B5EF4-FFF2-40B4-BE49-F238E27FC236}">
                  <a16:creationId xmlns:a16="http://schemas.microsoft.com/office/drawing/2014/main" id="{35FEE8FB-8E59-7F43-B04D-2471A6C965B3}"/>
                </a:ext>
              </a:extLst>
            </p:cNvPr>
            <p:cNvSpPr/>
            <p:nvPr/>
          </p:nvSpPr>
          <p:spPr>
            <a:xfrm>
              <a:off x="4426461" y="2257615"/>
              <a:ext cx="760" cy="2285"/>
            </a:xfrm>
            <a:custGeom>
              <a:avLst/>
              <a:gdLst>
                <a:gd name="connsiteX0" fmla="*/ 0 w 760"/>
                <a:gd name="connsiteY0" fmla="*/ 2286 h 2285"/>
                <a:gd name="connsiteX1" fmla="*/ 761 w 760"/>
                <a:gd name="connsiteY1" fmla="*/ 0 h 2285"/>
                <a:gd name="connsiteX2" fmla="*/ 0 w 760"/>
                <a:gd name="connsiteY2" fmla="*/ 762 h 2285"/>
              </a:gdLst>
              <a:ahLst/>
              <a:cxnLst>
                <a:cxn ang="0">
                  <a:pos x="connsiteX0" y="connsiteY0"/>
                </a:cxn>
                <a:cxn ang="0">
                  <a:pos x="connsiteX1" y="connsiteY1"/>
                </a:cxn>
                <a:cxn ang="0">
                  <a:pos x="connsiteX2" y="connsiteY2"/>
                </a:cxn>
              </a:cxnLst>
              <a:rect l="l" t="t" r="r" b="b"/>
              <a:pathLst>
                <a:path w="760" h="2285">
                  <a:moveTo>
                    <a:pt x="0" y="2286"/>
                  </a:moveTo>
                  <a:lnTo>
                    <a:pt x="761" y="0"/>
                  </a:lnTo>
                  <a:lnTo>
                    <a:pt x="0" y="762"/>
                  </a:lnTo>
                  <a:close/>
                </a:path>
              </a:pathLst>
            </a:custGeom>
            <a:grpFill/>
            <a:ln w="9506" cap="flat">
              <a:noFill/>
              <a:prstDash val="solid"/>
              <a:miter/>
            </a:ln>
          </p:spPr>
          <p:txBody>
            <a:bodyPr rtlCol="0" anchor="ctr"/>
            <a:lstStyle/>
            <a:p>
              <a:endParaRPr lang="en-US" baseline="-25000"/>
            </a:p>
          </p:txBody>
        </p:sp>
        <p:sp>
          <p:nvSpPr>
            <p:cNvPr id="432" name="Freeform 431">
              <a:extLst>
                <a:ext uri="{FF2B5EF4-FFF2-40B4-BE49-F238E27FC236}">
                  <a16:creationId xmlns:a16="http://schemas.microsoft.com/office/drawing/2014/main" id="{CB6053E4-0650-5A4A-9BBC-944662CEF301}"/>
                </a:ext>
              </a:extLst>
            </p:cNvPr>
            <p:cNvSpPr/>
            <p:nvPr/>
          </p:nvSpPr>
          <p:spPr>
            <a:xfrm>
              <a:off x="4425510" y="2252948"/>
              <a:ext cx="1330" cy="1619"/>
            </a:xfrm>
            <a:custGeom>
              <a:avLst/>
              <a:gdLst>
                <a:gd name="connsiteX0" fmla="*/ 1331 w 1330"/>
                <a:gd name="connsiteY0" fmla="*/ 286 h 1619"/>
                <a:gd name="connsiteX1" fmla="*/ 0 w 1330"/>
                <a:gd name="connsiteY1" fmla="*/ 0 h 1619"/>
                <a:gd name="connsiteX2" fmla="*/ 380 w 1330"/>
                <a:gd name="connsiteY2" fmla="*/ 953 h 1619"/>
                <a:gd name="connsiteX3" fmla="*/ 1331 w 1330"/>
                <a:gd name="connsiteY3" fmla="*/ 1619 h 1619"/>
              </a:gdLst>
              <a:ahLst/>
              <a:cxnLst>
                <a:cxn ang="0">
                  <a:pos x="connsiteX0" y="connsiteY0"/>
                </a:cxn>
                <a:cxn ang="0">
                  <a:pos x="connsiteX1" y="connsiteY1"/>
                </a:cxn>
                <a:cxn ang="0">
                  <a:pos x="connsiteX2" y="connsiteY2"/>
                </a:cxn>
                <a:cxn ang="0">
                  <a:pos x="connsiteX3" y="connsiteY3"/>
                </a:cxn>
              </a:cxnLst>
              <a:rect l="l" t="t" r="r" b="b"/>
              <a:pathLst>
                <a:path w="1330" h="1619">
                  <a:moveTo>
                    <a:pt x="1331" y="286"/>
                  </a:moveTo>
                  <a:lnTo>
                    <a:pt x="0" y="0"/>
                  </a:lnTo>
                  <a:lnTo>
                    <a:pt x="380" y="953"/>
                  </a:lnTo>
                  <a:lnTo>
                    <a:pt x="1331" y="1619"/>
                  </a:lnTo>
                  <a:close/>
                </a:path>
              </a:pathLst>
            </a:custGeom>
            <a:grpFill/>
            <a:ln w="9506" cap="flat">
              <a:noFill/>
              <a:prstDash val="solid"/>
              <a:miter/>
            </a:ln>
          </p:spPr>
          <p:txBody>
            <a:bodyPr rtlCol="0" anchor="ctr"/>
            <a:lstStyle/>
            <a:p>
              <a:endParaRPr lang="en-US" baseline="-25000"/>
            </a:p>
          </p:txBody>
        </p:sp>
        <p:sp>
          <p:nvSpPr>
            <p:cNvPr id="433" name="Freeform 432">
              <a:extLst>
                <a:ext uri="{FF2B5EF4-FFF2-40B4-BE49-F238E27FC236}">
                  <a16:creationId xmlns:a16="http://schemas.microsoft.com/office/drawing/2014/main" id="{1D709601-1D36-4044-B3E8-598BEA2FB134}"/>
                </a:ext>
              </a:extLst>
            </p:cNvPr>
            <p:cNvSpPr/>
            <p:nvPr/>
          </p:nvSpPr>
          <p:spPr>
            <a:xfrm>
              <a:off x="4425890" y="2245137"/>
              <a:ext cx="570" cy="1809"/>
            </a:xfrm>
            <a:custGeom>
              <a:avLst/>
              <a:gdLst>
                <a:gd name="connsiteX0" fmla="*/ 570 w 570"/>
                <a:gd name="connsiteY0" fmla="*/ 0 h 1809"/>
                <a:gd name="connsiteX1" fmla="*/ 0 w 570"/>
                <a:gd name="connsiteY1" fmla="*/ 381 h 1809"/>
                <a:gd name="connsiteX2" fmla="*/ 570 w 570"/>
                <a:gd name="connsiteY2" fmla="*/ 1810 h 1809"/>
              </a:gdLst>
              <a:ahLst/>
              <a:cxnLst>
                <a:cxn ang="0">
                  <a:pos x="connsiteX0" y="connsiteY0"/>
                </a:cxn>
                <a:cxn ang="0">
                  <a:pos x="connsiteX1" y="connsiteY1"/>
                </a:cxn>
                <a:cxn ang="0">
                  <a:pos x="connsiteX2" y="connsiteY2"/>
                </a:cxn>
              </a:cxnLst>
              <a:rect l="l" t="t" r="r" b="b"/>
              <a:pathLst>
                <a:path w="570" h="1809">
                  <a:moveTo>
                    <a:pt x="570" y="0"/>
                  </a:moveTo>
                  <a:lnTo>
                    <a:pt x="0" y="381"/>
                  </a:lnTo>
                  <a:lnTo>
                    <a:pt x="570" y="1810"/>
                  </a:lnTo>
                  <a:close/>
                </a:path>
              </a:pathLst>
            </a:custGeom>
            <a:grpFill/>
            <a:ln w="9506" cap="flat">
              <a:noFill/>
              <a:prstDash val="solid"/>
              <a:miter/>
            </a:ln>
          </p:spPr>
          <p:txBody>
            <a:bodyPr rtlCol="0" anchor="ctr"/>
            <a:lstStyle/>
            <a:p>
              <a:endParaRPr lang="en-US" baseline="-25000"/>
            </a:p>
          </p:txBody>
        </p:sp>
        <p:sp>
          <p:nvSpPr>
            <p:cNvPr id="434" name="Freeform 433">
              <a:extLst>
                <a:ext uri="{FF2B5EF4-FFF2-40B4-BE49-F238E27FC236}">
                  <a16:creationId xmlns:a16="http://schemas.microsoft.com/office/drawing/2014/main" id="{DD7DF48B-9B67-2442-8282-2C4C0693C72D}"/>
                </a:ext>
              </a:extLst>
            </p:cNvPr>
            <p:cNvSpPr/>
            <p:nvPr/>
          </p:nvSpPr>
          <p:spPr>
            <a:xfrm>
              <a:off x="4415243" y="2227040"/>
              <a:ext cx="21959" cy="31051"/>
            </a:xfrm>
            <a:custGeom>
              <a:avLst/>
              <a:gdLst>
                <a:gd name="connsiteX0" fmla="*/ 3898 w 21959"/>
                <a:gd name="connsiteY0" fmla="*/ 21622 h 31051"/>
                <a:gd name="connsiteX1" fmla="*/ 4278 w 21959"/>
                <a:gd name="connsiteY1" fmla="*/ 19812 h 31051"/>
                <a:gd name="connsiteX2" fmla="*/ 5799 w 21959"/>
                <a:gd name="connsiteY2" fmla="*/ 20288 h 31051"/>
                <a:gd name="connsiteX3" fmla="*/ 4563 w 21959"/>
                <a:gd name="connsiteY3" fmla="*/ 22860 h 31051"/>
                <a:gd name="connsiteX4" fmla="*/ 4753 w 21959"/>
                <a:gd name="connsiteY4" fmla="*/ 24670 h 31051"/>
                <a:gd name="connsiteX5" fmla="*/ 8080 w 21959"/>
                <a:gd name="connsiteY5" fmla="*/ 25241 h 31051"/>
                <a:gd name="connsiteX6" fmla="*/ 9316 w 21959"/>
                <a:gd name="connsiteY6" fmla="*/ 24098 h 31051"/>
                <a:gd name="connsiteX7" fmla="*/ 11027 w 21959"/>
                <a:gd name="connsiteY7" fmla="*/ 24098 h 31051"/>
                <a:gd name="connsiteX8" fmla="*/ 14830 w 21959"/>
                <a:gd name="connsiteY8" fmla="*/ 27527 h 31051"/>
                <a:gd name="connsiteX9" fmla="*/ 13689 w 21959"/>
                <a:gd name="connsiteY9" fmla="*/ 24098 h 31051"/>
                <a:gd name="connsiteX10" fmla="*/ 14830 w 21959"/>
                <a:gd name="connsiteY10" fmla="*/ 24384 h 31051"/>
                <a:gd name="connsiteX11" fmla="*/ 18157 w 21959"/>
                <a:gd name="connsiteY11" fmla="*/ 28194 h 31051"/>
                <a:gd name="connsiteX12" fmla="*/ 21294 w 21959"/>
                <a:gd name="connsiteY12" fmla="*/ 29432 h 31051"/>
                <a:gd name="connsiteX13" fmla="*/ 20628 w 21959"/>
                <a:gd name="connsiteY13" fmla="*/ 29718 h 31051"/>
                <a:gd name="connsiteX14" fmla="*/ 21484 w 21959"/>
                <a:gd name="connsiteY14" fmla="*/ 31051 h 31051"/>
                <a:gd name="connsiteX15" fmla="*/ 21959 w 21959"/>
                <a:gd name="connsiteY15" fmla="*/ 28670 h 31051"/>
                <a:gd name="connsiteX16" fmla="*/ 20628 w 21959"/>
                <a:gd name="connsiteY16" fmla="*/ 28194 h 31051"/>
                <a:gd name="connsiteX17" fmla="*/ 20628 w 21959"/>
                <a:gd name="connsiteY17" fmla="*/ 27241 h 31051"/>
                <a:gd name="connsiteX18" fmla="*/ 19297 w 21959"/>
                <a:gd name="connsiteY18" fmla="*/ 25622 h 31051"/>
                <a:gd name="connsiteX19" fmla="*/ 20628 w 21959"/>
                <a:gd name="connsiteY19" fmla="*/ 24670 h 31051"/>
                <a:gd name="connsiteX20" fmla="*/ 17777 w 21959"/>
                <a:gd name="connsiteY20" fmla="*/ 23431 h 31051"/>
                <a:gd name="connsiteX21" fmla="*/ 17111 w 21959"/>
                <a:gd name="connsiteY21" fmla="*/ 24955 h 31051"/>
                <a:gd name="connsiteX22" fmla="*/ 14830 w 21959"/>
                <a:gd name="connsiteY22" fmla="*/ 21907 h 31051"/>
                <a:gd name="connsiteX23" fmla="*/ 12548 w 21959"/>
                <a:gd name="connsiteY23" fmla="*/ 22479 h 31051"/>
                <a:gd name="connsiteX24" fmla="*/ 12548 w 21959"/>
                <a:gd name="connsiteY24" fmla="*/ 23813 h 31051"/>
                <a:gd name="connsiteX25" fmla="*/ 11217 w 21959"/>
                <a:gd name="connsiteY25" fmla="*/ 24098 h 31051"/>
                <a:gd name="connsiteX26" fmla="*/ 9316 w 21959"/>
                <a:gd name="connsiteY26" fmla="*/ 21622 h 31051"/>
                <a:gd name="connsiteX27" fmla="*/ 8460 w 21959"/>
                <a:gd name="connsiteY27" fmla="*/ 16859 h 31051"/>
                <a:gd name="connsiteX28" fmla="*/ 9981 w 21959"/>
                <a:gd name="connsiteY28" fmla="*/ 14097 h 31051"/>
                <a:gd name="connsiteX29" fmla="*/ 11978 w 21959"/>
                <a:gd name="connsiteY29" fmla="*/ 12859 h 31051"/>
                <a:gd name="connsiteX30" fmla="*/ 13689 w 21959"/>
                <a:gd name="connsiteY30" fmla="*/ 8763 h 31051"/>
                <a:gd name="connsiteX31" fmla="*/ 12358 w 21959"/>
                <a:gd name="connsiteY31" fmla="*/ 6001 h 31051"/>
                <a:gd name="connsiteX32" fmla="*/ 12548 w 21959"/>
                <a:gd name="connsiteY32" fmla="*/ 952 h 31051"/>
                <a:gd name="connsiteX33" fmla="*/ 11598 w 21959"/>
                <a:gd name="connsiteY33" fmla="*/ 286 h 31051"/>
                <a:gd name="connsiteX34" fmla="*/ 11217 w 21959"/>
                <a:gd name="connsiteY34" fmla="*/ 1238 h 31051"/>
                <a:gd name="connsiteX35" fmla="*/ 9696 w 21959"/>
                <a:gd name="connsiteY35" fmla="*/ 1524 h 31051"/>
                <a:gd name="connsiteX36" fmla="*/ 4753 w 21959"/>
                <a:gd name="connsiteY36" fmla="*/ 0 h 31051"/>
                <a:gd name="connsiteX37" fmla="*/ 4278 w 21959"/>
                <a:gd name="connsiteY37" fmla="*/ 571 h 31051"/>
                <a:gd name="connsiteX38" fmla="*/ 2947 w 21959"/>
                <a:gd name="connsiteY38" fmla="*/ 12859 h 31051"/>
                <a:gd name="connsiteX39" fmla="*/ 0 w 21959"/>
                <a:gd name="connsiteY39" fmla="*/ 12478 h 31051"/>
                <a:gd name="connsiteX40" fmla="*/ 1616 w 21959"/>
                <a:gd name="connsiteY40" fmla="*/ 18097 h 3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959" h="31051">
                  <a:moveTo>
                    <a:pt x="3898" y="21622"/>
                  </a:moveTo>
                  <a:lnTo>
                    <a:pt x="4278" y="19812"/>
                  </a:lnTo>
                  <a:lnTo>
                    <a:pt x="5799" y="20288"/>
                  </a:lnTo>
                  <a:lnTo>
                    <a:pt x="4563" y="22860"/>
                  </a:lnTo>
                  <a:lnTo>
                    <a:pt x="4753" y="24670"/>
                  </a:lnTo>
                  <a:lnTo>
                    <a:pt x="8080" y="25241"/>
                  </a:lnTo>
                  <a:lnTo>
                    <a:pt x="9316" y="24098"/>
                  </a:lnTo>
                  <a:lnTo>
                    <a:pt x="11027" y="24098"/>
                  </a:lnTo>
                  <a:lnTo>
                    <a:pt x="14830" y="27527"/>
                  </a:lnTo>
                  <a:lnTo>
                    <a:pt x="13689" y="24098"/>
                  </a:lnTo>
                  <a:lnTo>
                    <a:pt x="14830" y="24384"/>
                  </a:lnTo>
                  <a:lnTo>
                    <a:pt x="18157" y="28194"/>
                  </a:lnTo>
                  <a:lnTo>
                    <a:pt x="21294" y="29432"/>
                  </a:lnTo>
                  <a:lnTo>
                    <a:pt x="20628" y="29718"/>
                  </a:lnTo>
                  <a:lnTo>
                    <a:pt x="21484" y="31051"/>
                  </a:lnTo>
                  <a:lnTo>
                    <a:pt x="21959" y="28670"/>
                  </a:lnTo>
                  <a:lnTo>
                    <a:pt x="20628" y="28194"/>
                  </a:lnTo>
                  <a:lnTo>
                    <a:pt x="20628" y="27241"/>
                  </a:lnTo>
                  <a:lnTo>
                    <a:pt x="19297" y="25622"/>
                  </a:lnTo>
                  <a:lnTo>
                    <a:pt x="20628" y="24670"/>
                  </a:lnTo>
                  <a:lnTo>
                    <a:pt x="17777" y="23431"/>
                  </a:lnTo>
                  <a:lnTo>
                    <a:pt x="17111" y="24955"/>
                  </a:lnTo>
                  <a:lnTo>
                    <a:pt x="14830" y="21907"/>
                  </a:lnTo>
                  <a:lnTo>
                    <a:pt x="12548" y="22479"/>
                  </a:lnTo>
                  <a:lnTo>
                    <a:pt x="12548" y="23813"/>
                  </a:lnTo>
                  <a:lnTo>
                    <a:pt x="11217" y="24098"/>
                  </a:lnTo>
                  <a:lnTo>
                    <a:pt x="9316" y="21622"/>
                  </a:lnTo>
                  <a:lnTo>
                    <a:pt x="8460" y="16859"/>
                  </a:lnTo>
                  <a:lnTo>
                    <a:pt x="9981" y="14097"/>
                  </a:lnTo>
                  <a:lnTo>
                    <a:pt x="11978" y="12859"/>
                  </a:lnTo>
                  <a:lnTo>
                    <a:pt x="13689" y="8763"/>
                  </a:lnTo>
                  <a:lnTo>
                    <a:pt x="12358" y="6001"/>
                  </a:lnTo>
                  <a:lnTo>
                    <a:pt x="12548" y="952"/>
                  </a:lnTo>
                  <a:lnTo>
                    <a:pt x="11598" y="286"/>
                  </a:lnTo>
                  <a:lnTo>
                    <a:pt x="11217" y="1238"/>
                  </a:lnTo>
                  <a:lnTo>
                    <a:pt x="9696" y="1524"/>
                  </a:lnTo>
                  <a:lnTo>
                    <a:pt x="4753" y="0"/>
                  </a:lnTo>
                  <a:lnTo>
                    <a:pt x="4278" y="571"/>
                  </a:lnTo>
                  <a:lnTo>
                    <a:pt x="2947" y="12859"/>
                  </a:lnTo>
                  <a:lnTo>
                    <a:pt x="0" y="12478"/>
                  </a:lnTo>
                  <a:lnTo>
                    <a:pt x="1616" y="18097"/>
                  </a:lnTo>
                  <a:close/>
                </a:path>
              </a:pathLst>
            </a:custGeom>
            <a:grpFill/>
            <a:ln w="9506" cap="flat">
              <a:noFill/>
              <a:prstDash val="solid"/>
              <a:miter/>
            </a:ln>
          </p:spPr>
          <p:txBody>
            <a:bodyPr rtlCol="0" anchor="ctr"/>
            <a:lstStyle/>
            <a:p>
              <a:endParaRPr lang="en-US" baseline="-25000"/>
            </a:p>
          </p:txBody>
        </p:sp>
        <p:sp>
          <p:nvSpPr>
            <p:cNvPr id="435" name="Freeform 434">
              <a:extLst>
                <a:ext uri="{FF2B5EF4-FFF2-40B4-BE49-F238E27FC236}">
                  <a16:creationId xmlns:a16="http://schemas.microsoft.com/office/drawing/2014/main" id="{377414A2-1AB5-3F4F-85A5-5D02B7BEE930}"/>
                </a:ext>
              </a:extLst>
            </p:cNvPr>
            <p:cNvSpPr/>
            <p:nvPr/>
          </p:nvSpPr>
          <p:spPr>
            <a:xfrm>
              <a:off x="4418190" y="2253234"/>
              <a:ext cx="5798" cy="6286"/>
            </a:xfrm>
            <a:custGeom>
              <a:avLst/>
              <a:gdLst>
                <a:gd name="connsiteX0" fmla="*/ 5799 w 5798"/>
                <a:gd name="connsiteY0" fmla="*/ 1715 h 6286"/>
                <a:gd name="connsiteX1" fmla="*/ 3517 w 5798"/>
                <a:gd name="connsiteY1" fmla="*/ 0 h 6286"/>
                <a:gd name="connsiteX2" fmla="*/ 0 w 5798"/>
                <a:gd name="connsiteY2" fmla="*/ 381 h 6286"/>
                <a:gd name="connsiteX3" fmla="*/ 1616 w 5798"/>
                <a:gd name="connsiteY3" fmla="*/ 1333 h 6286"/>
                <a:gd name="connsiteX4" fmla="*/ 4658 w 5798"/>
                <a:gd name="connsiteY4" fmla="*/ 6286 h 6286"/>
                <a:gd name="connsiteX5" fmla="*/ 5799 w 5798"/>
                <a:gd name="connsiteY5" fmla="*/ 5810 h 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8" h="6286">
                  <a:moveTo>
                    <a:pt x="5799" y="1715"/>
                  </a:moveTo>
                  <a:lnTo>
                    <a:pt x="3517" y="0"/>
                  </a:lnTo>
                  <a:lnTo>
                    <a:pt x="0" y="381"/>
                  </a:lnTo>
                  <a:lnTo>
                    <a:pt x="1616" y="1333"/>
                  </a:lnTo>
                  <a:lnTo>
                    <a:pt x="4658" y="6286"/>
                  </a:lnTo>
                  <a:lnTo>
                    <a:pt x="5799" y="5810"/>
                  </a:lnTo>
                  <a:close/>
                </a:path>
              </a:pathLst>
            </a:custGeom>
            <a:grpFill/>
            <a:ln w="9506" cap="flat">
              <a:noFill/>
              <a:prstDash val="solid"/>
              <a:miter/>
            </a:ln>
          </p:spPr>
          <p:txBody>
            <a:bodyPr rtlCol="0" anchor="ctr"/>
            <a:lstStyle/>
            <a:p>
              <a:endParaRPr lang="en-US" baseline="-25000"/>
            </a:p>
          </p:txBody>
        </p:sp>
        <p:sp>
          <p:nvSpPr>
            <p:cNvPr id="436" name="Freeform 435">
              <a:extLst>
                <a:ext uri="{FF2B5EF4-FFF2-40B4-BE49-F238E27FC236}">
                  <a16:creationId xmlns:a16="http://schemas.microsoft.com/office/drawing/2014/main" id="{07EDC5D6-7739-1348-85BD-6768FA7B8F83}"/>
                </a:ext>
              </a:extLst>
            </p:cNvPr>
            <p:cNvSpPr/>
            <p:nvPr/>
          </p:nvSpPr>
          <p:spPr>
            <a:xfrm>
              <a:off x="3851624" y="2084927"/>
              <a:ext cx="4848" cy="11048"/>
            </a:xfrm>
            <a:custGeom>
              <a:avLst/>
              <a:gdLst>
                <a:gd name="connsiteX0" fmla="*/ 3137 w 4848"/>
                <a:gd name="connsiteY0" fmla="*/ 11049 h 11048"/>
                <a:gd name="connsiteX1" fmla="*/ 4848 w 4848"/>
                <a:gd name="connsiteY1" fmla="*/ 5334 h 11048"/>
                <a:gd name="connsiteX2" fmla="*/ 3898 w 4848"/>
                <a:gd name="connsiteY2" fmla="*/ 0 h 11048"/>
                <a:gd name="connsiteX3" fmla="*/ 3517 w 4848"/>
                <a:gd name="connsiteY3" fmla="*/ 1619 h 11048"/>
                <a:gd name="connsiteX4" fmla="*/ 665 w 4848"/>
                <a:gd name="connsiteY4" fmla="*/ 2953 h 11048"/>
                <a:gd name="connsiteX5" fmla="*/ 0 w 4848"/>
                <a:gd name="connsiteY5" fmla="*/ 3810 h 11048"/>
                <a:gd name="connsiteX6" fmla="*/ 665 w 4848"/>
                <a:gd name="connsiteY6" fmla="*/ 8192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48" h="11048">
                  <a:moveTo>
                    <a:pt x="3137" y="11049"/>
                  </a:moveTo>
                  <a:lnTo>
                    <a:pt x="4848" y="5334"/>
                  </a:lnTo>
                  <a:lnTo>
                    <a:pt x="3898" y="0"/>
                  </a:lnTo>
                  <a:lnTo>
                    <a:pt x="3517" y="1619"/>
                  </a:lnTo>
                  <a:lnTo>
                    <a:pt x="665" y="2953"/>
                  </a:lnTo>
                  <a:lnTo>
                    <a:pt x="0" y="3810"/>
                  </a:lnTo>
                  <a:lnTo>
                    <a:pt x="665" y="8192"/>
                  </a:lnTo>
                  <a:close/>
                </a:path>
              </a:pathLst>
            </a:custGeom>
            <a:grpFill/>
            <a:ln w="9506" cap="flat">
              <a:noFill/>
              <a:prstDash val="solid"/>
              <a:miter/>
            </a:ln>
          </p:spPr>
          <p:txBody>
            <a:bodyPr rtlCol="0" anchor="ctr"/>
            <a:lstStyle/>
            <a:p>
              <a:endParaRPr lang="en-US" baseline="-25000"/>
            </a:p>
          </p:txBody>
        </p:sp>
        <p:sp>
          <p:nvSpPr>
            <p:cNvPr id="437" name="Freeform 436">
              <a:extLst>
                <a:ext uri="{FF2B5EF4-FFF2-40B4-BE49-F238E27FC236}">
                  <a16:creationId xmlns:a16="http://schemas.microsoft.com/office/drawing/2014/main" id="{92C90A2C-6C8D-8849-8E1C-7B9D08EEFE95}"/>
                </a:ext>
              </a:extLst>
            </p:cNvPr>
            <p:cNvSpPr/>
            <p:nvPr/>
          </p:nvSpPr>
          <p:spPr>
            <a:xfrm>
              <a:off x="4306398" y="2261330"/>
              <a:ext cx="1140" cy="1238"/>
            </a:xfrm>
            <a:custGeom>
              <a:avLst/>
              <a:gdLst>
                <a:gd name="connsiteX0" fmla="*/ 0 w 1140"/>
                <a:gd name="connsiteY0" fmla="*/ 1048 h 1238"/>
                <a:gd name="connsiteX1" fmla="*/ 1141 w 1140"/>
                <a:gd name="connsiteY1" fmla="*/ 1238 h 1238"/>
                <a:gd name="connsiteX2" fmla="*/ 951 w 1140"/>
                <a:gd name="connsiteY2" fmla="*/ 0 h 1238"/>
              </a:gdLst>
              <a:ahLst/>
              <a:cxnLst>
                <a:cxn ang="0">
                  <a:pos x="connsiteX0" y="connsiteY0"/>
                </a:cxn>
                <a:cxn ang="0">
                  <a:pos x="connsiteX1" y="connsiteY1"/>
                </a:cxn>
                <a:cxn ang="0">
                  <a:pos x="connsiteX2" y="connsiteY2"/>
                </a:cxn>
              </a:cxnLst>
              <a:rect l="l" t="t" r="r" b="b"/>
              <a:pathLst>
                <a:path w="1140" h="1238">
                  <a:moveTo>
                    <a:pt x="0" y="1048"/>
                  </a:moveTo>
                  <a:lnTo>
                    <a:pt x="1141" y="1238"/>
                  </a:lnTo>
                  <a:lnTo>
                    <a:pt x="951" y="0"/>
                  </a:lnTo>
                  <a:close/>
                </a:path>
              </a:pathLst>
            </a:custGeom>
            <a:grpFill/>
            <a:ln w="9506" cap="flat">
              <a:noFill/>
              <a:prstDash val="solid"/>
              <a:miter/>
            </a:ln>
          </p:spPr>
          <p:txBody>
            <a:bodyPr rtlCol="0" anchor="ctr"/>
            <a:lstStyle/>
            <a:p>
              <a:endParaRPr lang="en-US" baseline="-25000"/>
            </a:p>
          </p:txBody>
        </p:sp>
        <p:sp>
          <p:nvSpPr>
            <p:cNvPr id="438" name="Freeform 437">
              <a:extLst>
                <a:ext uri="{FF2B5EF4-FFF2-40B4-BE49-F238E27FC236}">
                  <a16:creationId xmlns:a16="http://schemas.microsoft.com/office/drawing/2014/main" id="{AA40FF06-6A16-644E-B819-EF92E56E3F43}"/>
                </a:ext>
              </a:extLst>
            </p:cNvPr>
            <p:cNvSpPr/>
            <p:nvPr/>
          </p:nvSpPr>
          <p:spPr>
            <a:xfrm>
              <a:off x="4211812" y="2271521"/>
              <a:ext cx="11027" cy="18954"/>
            </a:xfrm>
            <a:custGeom>
              <a:avLst/>
              <a:gdLst>
                <a:gd name="connsiteX0" fmla="*/ 3137 w 11027"/>
                <a:gd name="connsiteY0" fmla="*/ 191 h 18954"/>
                <a:gd name="connsiteX1" fmla="*/ 2091 w 11027"/>
                <a:gd name="connsiteY1" fmla="*/ 0 h 18954"/>
                <a:gd name="connsiteX2" fmla="*/ 1331 w 11027"/>
                <a:gd name="connsiteY2" fmla="*/ 191 h 18954"/>
                <a:gd name="connsiteX3" fmla="*/ 2947 w 11027"/>
                <a:gd name="connsiteY3" fmla="*/ 1429 h 18954"/>
                <a:gd name="connsiteX4" fmla="*/ 2091 w 11027"/>
                <a:gd name="connsiteY4" fmla="*/ 2000 h 18954"/>
                <a:gd name="connsiteX5" fmla="*/ 761 w 11027"/>
                <a:gd name="connsiteY5" fmla="*/ 8382 h 18954"/>
                <a:gd name="connsiteX6" fmla="*/ 0 w 11027"/>
                <a:gd name="connsiteY6" fmla="*/ 8382 h 18954"/>
                <a:gd name="connsiteX7" fmla="*/ 761 w 11027"/>
                <a:gd name="connsiteY7" fmla="*/ 14954 h 18954"/>
                <a:gd name="connsiteX8" fmla="*/ 2662 w 11027"/>
                <a:gd name="connsiteY8" fmla="*/ 18669 h 18954"/>
                <a:gd name="connsiteX9" fmla="*/ 5514 w 11027"/>
                <a:gd name="connsiteY9" fmla="*/ 18955 h 18954"/>
                <a:gd name="connsiteX10" fmla="*/ 10647 w 11027"/>
                <a:gd name="connsiteY10" fmla="*/ 15240 h 18954"/>
                <a:gd name="connsiteX11" fmla="*/ 11027 w 11027"/>
                <a:gd name="connsiteY11" fmla="*/ 11240 h 18954"/>
                <a:gd name="connsiteX12" fmla="*/ 6179 w 11027"/>
                <a:gd name="connsiteY12" fmla="*/ 3048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27" h="18954">
                  <a:moveTo>
                    <a:pt x="3137" y="191"/>
                  </a:moveTo>
                  <a:lnTo>
                    <a:pt x="2091" y="0"/>
                  </a:lnTo>
                  <a:lnTo>
                    <a:pt x="1331" y="191"/>
                  </a:lnTo>
                  <a:lnTo>
                    <a:pt x="2947" y="1429"/>
                  </a:lnTo>
                  <a:lnTo>
                    <a:pt x="2091" y="2000"/>
                  </a:lnTo>
                  <a:lnTo>
                    <a:pt x="761" y="8382"/>
                  </a:lnTo>
                  <a:lnTo>
                    <a:pt x="0" y="8382"/>
                  </a:lnTo>
                  <a:lnTo>
                    <a:pt x="761" y="14954"/>
                  </a:lnTo>
                  <a:lnTo>
                    <a:pt x="2662" y="18669"/>
                  </a:lnTo>
                  <a:lnTo>
                    <a:pt x="5514" y="18955"/>
                  </a:lnTo>
                  <a:lnTo>
                    <a:pt x="10647" y="15240"/>
                  </a:lnTo>
                  <a:lnTo>
                    <a:pt x="11027" y="11240"/>
                  </a:lnTo>
                  <a:lnTo>
                    <a:pt x="6179" y="3048"/>
                  </a:lnTo>
                  <a:close/>
                </a:path>
              </a:pathLst>
            </a:custGeom>
            <a:grpFill/>
            <a:ln w="9506" cap="flat">
              <a:noFill/>
              <a:prstDash val="solid"/>
              <a:miter/>
            </a:ln>
          </p:spPr>
          <p:txBody>
            <a:bodyPr rtlCol="0" anchor="ctr"/>
            <a:lstStyle/>
            <a:p>
              <a:endParaRPr lang="en-US" baseline="-25000"/>
            </a:p>
          </p:txBody>
        </p:sp>
        <p:sp>
          <p:nvSpPr>
            <p:cNvPr id="439" name="Freeform 438">
              <a:extLst>
                <a:ext uri="{FF2B5EF4-FFF2-40B4-BE49-F238E27FC236}">
                  <a16:creationId xmlns:a16="http://schemas.microsoft.com/office/drawing/2014/main" id="{FCBD4F89-9326-FA49-8FE8-7EB0C7B40646}"/>
                </a:ext>
              </a:extLst>
            </p:cNvPr>
            <p:cNvSpPr/>
            <p:nvPr/>
          </p:nvSpPr>
          <p:spPr>
            <a:xfrm>
              <a:off x="4358682" y="2219134"/>
              <a:ext cx="11882" cy="9810"/>
            </a:xfrm>
            <a:custGeom>
              <a:avLst/>
              <a:gdLst>
                <a:gd name="connsiteX0" fmla="*/ 9506 w 11882"/>
                <a:gd name="connsiteY0" fmla="*/ 0 h 9810"/>
                <a:gd name="connsiteX1" fmla="*/ 4468 w 11882"/>
                <a:gd name="connsiteY1" fmla="*/ 762 h 9810"/>
                <a:gd name="connsiteX2" fmla="*/ 0 w 11882"/>
                <a:gd name="connsiteY2" fmla="*/ 4001 h 9810"/>
                <a:gd name="connsiteX3" fmla="*/ 1046 w 11882"/>
                <a:gd name="connsiteY3" fmla="*/ 8477 h 9810"/>
                <a:gd name="connsiteX4" fmla="*/ 5609 w 11882"/>
                <a:gd name="connsiteY4" fmla="*/ 9811 h 9810"/>
                <a:gd name="connsiteX5" fmla="*/ 9506 w 11882"/>
                <a:gd name="connsiteY5" fmla="*/ 6572 h 9810"/>
                <a:gd name="connsiteX6" fmla="*/ 11883 w 11882"/>
                <a:gd name="connsiteY6" fmla="*/ 2191 h 9810"/>
                <a:gd name="connsiteX7" fmla="*/ 11312 w 11882"/>
                <a:gd name="connsiteY7" fmla="*/ 381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82" h="9810">
                  <a:moveTo>
                    <a:pt x="9506" y="0"/>
                  </a:moveTo>
                  <a:lnTo>
                    <a:pt x="4468" y="762"/>
                  </a:lnTo>
                  <a:lnTo>
                    <a:pt x="0" y="4001"/>
                  </a:lnTo>
                  <a:lnTo>
                    <a:pt x="1046" y="8477"/>
                  </a:lnTo>
                  <a:lnTo>
                    <a:pt x="5609" y="9811"/>
                  </a:lnTo>
                  <a:lnTo>
                    <a:pt x="9506" y="6572"/>
                  </a:lnTo>
                  <a:lnTo>
                    <a:pt x="11883" y="2191"/>
                  </a:lnTo>
                  <a:lnTo>
                    <a:pt x="11312" y="381"/>
                  </a:lnTo>
                  <a:close/>
                </a:path>
              </a:pathLst>
            </a:custGeom>
            <a:grpFill/>
            <a:ln w="9506" cap="flat">
              <a:noFill/>
              <a:prstDash val="solid"/>
              <a:miter/>
            </a:ln>
          </p:spPr>
          <p:txBody>
            <a:bodyPr rtlCol="0" anchor="ctr"/>
            <a:lstStyle/>
            <a:p>
              <a:endParaRPr lang="en-US" baseline="-25000"/>
            </a:p>
          </p:txBody>
        </p:sp>
        <p:sp>
          <p:nvSpPr>
            <p:cNvPr id="440" name="Freeform 439">
              <a:extLst>
                <a:ext uri="{FF2B5EF4-FFF2-40B4-BE49-F238E27FC236}">
                  <a16:creationId xmlns:a16="http://schemas.microsoft.com/office/drawing/2014/main" id="{3EBC9EFD-90FC-ED46-B120-0D106ADC5F30}"/>
                </a:ext>
              </a:extLst>
            </p:cNvPr>
            <p:cNvSpPr/>
            <p:nvPr/>
          </p:nvSpPr>
          <p:spPr>
            <a:xfrm>
              <a:off x="4416574" y="2191702"/>
              <a:ext cx="8935" cy="17811"/>
            </a:xfrm>
            <a:custGeom>
              <a:avLst/>
              <a:gdLst>
                <a:gd name="connsiteX0" fmla="*/ 3993 w 8935"/>
                <a:gd name="connsiteY0" fmla="*/ 17812 h 17811"/>
                <a:gd name="connsiteX1" fmla="*/ 8936 w 8935"/>
                <a:gd name="connsiteY1" fmla="*/ 3524 h 17811"/>
                <a:gd name="connsiteX2" fmla="*/ 8936 w 8935"/>
                <a:gd name="connsiteY2" fmla="*/ 1238 h 17811"/>
                <a:gd name="connsiteX3" fmla="*/ 7130 w 8935"/>
                <a:gd name="connsiteY3" fmla="*/ 0 h 17811"/>
                <a:gd name="connsiteX4" fmla="*/ 4468 w 8935"/>
                <a:gd name="connsiteY4" fmla="*/ 1238 h 17811"/>
                <a:gd name="connsiteX5" fmla="*/ 0 w 8935"/>
                <a:gd name="connsiteY5" fmla="*/ 8954 h 17811"/>
                <a:gd name="connsiteX6" fmla="*/ 761 w 8935"/>
                <a:gd name="connsiteY6" fmla="*/ 13049 h 1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35" h="17811">
                  <a:moveTo>
                    <a:pt x="3993" y="17812"/>
                  </a:moveTo>
                  <a:lnTo>
                    <a:pt x="8936" y="3524"/>
                  </a:lnTo>
                  <a:lnTo>
                    <a:pt x="8936" y="1238"/>
                  </a:lnTo>
                  <a:lnTo>
                    <a:pt x="7130" y="0"/>
                  </a:lnTo>
                  <a:lnTo>
                    <a:pt x="4468" y="1238"/>
                  </a:lnTo>
                  <a:lnTo>
                    <a:pt x="0" y="8954"/>
                  </a:lnTo>
                  <a:lnTo>
                    <a:pt x="761" y="13049"/>
                  </a:lnTo>
                  <a:close/>
                </a:path>
              </a:pathLst>
            </a:custGeom>
            <a:grpFill/>
            <a:ln w="9506" cap="flat">
              <a:noFill/>
              <a:prstDash val="solid"/>
              <a:miter/>
            </a:ln>
          </p:spPr>
          <p:txBody>
            <a:bodyPr rtlCol="0" anchor="ctr"/>
            <a:lstStyle/>
            <a:p>
              <a:endParaRPr lang="en-US" baseline="-25000"/>
            </a:p>
          </p:txBody>
        </p:sp>
        <p:sp>
          <p:nvSpPr>
            <p:cNvPr id="441" name="Freeform 440">
              <a:extLst>
                <a:ext uri="{FF2B5EF4-FFF2-40B4-BE49-F238E27FC236}">
                  <a16:creationId xmlns:a16="http://schemas.microsoft.com/office/drawing/2014/main" id="{A2BDA9A8-76C2-934A-849C-26FBD185C1AD}"/>
                </a:ext>
              </a:extLst>
            </p:cNvPr>
            <p:cNvSpPr/>
            <p:nvPr/>
          </p:nvSpPr>
          <p:spPr>
            <a:xfrm>
              <a:off x="4385109" y="2207418"/>
              <a:ext cx="855" cy="857"/>
            </a:xfrm>
            <a:custGeom>
              <a:avLst/>
              <a:gdLst>
                <a:gd name="connsiteX0" fmla="*/ 856 w 855"/>
                <a:gd name="connsiteY0" fmla="*/ 857 h 857"/>
                <a:gd name="connsiteX1" fmla="*/ 856 w 855"/>
                <a:gd name="connsiteY1" fmla="*/ 0 h 857"/>
                <a:gd name="connsiteX2" fmla="*/ 0 w 855"/>
                <a:gd name="connsiteY2" fmla="*/ 381 h 857"/>
              </a:gdLst>
              <a:ahLst/>
              <a:cxnLst>
                <a:cxn ang="0">
                  <a:pos x="connsiteX0" y="connsiteY0"/>
                </a:cxn>
                <a:cxn ang="0">
                  <a:pos x="connsiteX1" y="connsiteY1"/>
                </a:cxn>
                <a:cxn ang="0">
                  <a:pos x="connsiteX2" y="connsiteY2"/>
                </a:cxn>
              </a:cxnLst>
              <a:rect l="l" t="t" r="r" b="b"/>
              <a:pathLst>
                <a:path w="855" h="857">
                  <a:moveTo>
                    <a:pt x="856" y="857"/>
                  </a:moveTo>
                  <a:lnTo>
                    <a:pt x="856" y="0"/>
                  </a:lnTo>
                  <a:lnTo>
                    <a:pt x="0" y="381"/>
                  </a:lnTo>
                  <a:close/>
                </a:path>
              </a:pathLst>
            </a:custGeom>
            <a:grpFill/>
            <a:ln w="9506" cap="flat">
              <a:noFill/>
              <a:prstDash val="solid"/>
              <a:miter/>
            </a:ln>
          </p:spPr>
          <p:txBody>
            <a:bodyPr rtlCol="0" anchor="ctr"/>
            <a:lstStyle/>
            <a:p>
              <a:endParaRPr lang="en-US" baseline="-25000"/>
            </a:p>
          </p:txBody>
        </p:sp>
        <p:sp>
          <p:nvSpPr>
            <p:cNvPr id="442" name="Freeform 441">
              <a:extLst>
                <a:ext uri="{FF2B5EF4-FFF2-40B4-BE49-F238E27FC236}">
                  <a16:creationId xmlns:a16="http://schemas.microsoft.com/office/drawing/2014/main" id="{03CA22E6-94FE-5F4D-BEF4-E10D22FEB8C8}"/>
                </a:ext>
              </a:extLst>
            </p:cNvPr>
            <p:cNvSpPr/>
            <p:nvPr/>
          </p:nvSpPr>
          <p:spPr>
            <a:xfrm>
              <a:off x="4485684" y="2070639"/>
              <a:ext cx="30609" cy="27336"/>
            </a:xfrm>
            <a:custGeom>
              <a:avLst/>
              <a:gdLst>
                <a:gd name="connsiteX0" fmla="*/ 8175 w 30609"/>
                <a:gd name="connsiteY0" fmla="*/ 12002 h 27336"/>
                <a:gd name="connsiteX1" fmla="*/ 8175 w 30609"/>
                <a:gd name="connsiteY1" fmla="*/ 14192 h 27336"/>
                <a:gd name="connsiteX2" fmla="*/ 7415 w 30609"/>
                <a:gd name="connsiteY2" fmla="*/ 15716 h 27336"/>
                <a:gd name="connsiteX3" fmla="*/ 3422 w 30609"/>
                <a:gd name="connsiteY3" fmla="*/ 15145 h 27336"/>
                <a:gd name="connsiteX4" fmla="*/ 3422 w 30609"/>
                <a:gd name="connsiteY4" fmla="*/ 17526 h 27336"/>
                <a:gd name="connsiteX5" fmla="*/ 380 w 30609"/>
                <a:gd name="connsiteY5" fmla="*/ 20098 h 27336"/>
                <a:gd name="connsiteX6" fmla="*/ 0 w 30609"/>
                <a:gd name="connsiteY6" fmla="*/ 22003 h 27336"/>
                <a:gd name="connsiteX7" fmla="*/ 1711 w 30609"/>
                <a:gd name="connsiteY7" fmla="*/ 23527 h 27336"/>
                <a:gd name="connsiteX8" fmla="*/ 1331 w 30609"/>
                <a:gd name="connsiteY8" fmla="*/ 27337 h 27336"/>
                <a:gd name="connsiteX9" fmla="*/ 6844 w 30609"/>
                <a:gd name="connsiteY9" fmla="*/ 24765 h 27336"/>
                <a:gd name="connsiteX10" fmla="*/ 3422 w 30609"/>
                <a:gd name="connsiteY10" fmla="*/ 22574 h 27336"/>
                <a:gd name="connsiteX11" fmla="*/ 2662 w 30609"/>
                <a:gd name="connsiteY11" fmla="*/ 21336 h 27336"/>
                <a:gd name="connsiteX12" fmla="*/ 3707 w 30609"/>
                <a:gd name="connsiteY12" fmla="*/ 20479 h 27336"/>
                <a:gd name="connsiteX13" fmla="*/ 7225 w 30609"/>
                <a:gd name="connsiteY13" fmla="*/ 21146 h 27336"/>
                <a:gd name="connsiteX14" fmla="*/ 10742 w 30609"/>
                <a:gd name="connsiteY14" fmla="*/ 20098 h 27336"/>
                <a:gd name="connsiteX15" fmla="*/ 17491 w 30609"/>
                <a:gd name="connsiteY15" fmla="*/ 24098 h 27336"/>
                <a:gd name="connsiteX16" fmla="*/ 20628 w 30609"/>
                <a:gd name="connsiteY16" fmla="*/ 18288 h 27336"/>
                <a:gd name="connsiteX17" fmla="*/ 30039 w 30609"/>
                <a:gd name="connsiteY17" fmla="*/ 15145 h 27336"/>
                <a:gd name="connsiteX18" fmla="*/ 30610 w 30609"/>
                <a:gd name="connsiteY18" fmla="*/ 14192 h 27336"/>
                <a:gd name="connsiteX19" fmla="*/ 28043 w 30609"/>
                <a:gd name="connsiteY19" fmla="*/ 14383 h 27336"/>
                <a:gd name="connsiteX20" fmla="*/ 27093 w 30609"/>
                <a:gd name="connsiteY20" fmla="*/ 11716 h 27336"/>
                <a:gd name="connsiteX21" fmla="*/ 28423 w 30609"/>
                <a:gd name="connsiteY21" fmla="*/ 8573 h 27336"/>
                <a:gd name="connsiteX22" fmla="*/ 26332 w 30609"/>
                <a:gd name="connsiteY22" fmla="*/ 9811 h 27336"/>
                <a:gd name="connsiteX23" fmla="*/ 24146 w 30609"/>
                <a:gd name="connsiteY23" fmla="*/ 10763 h 27336"/>
                <a:gd name="connsiteX24" fmla="*/ 18442 w 30609"/>
                <a:gd name="connsiteY24" fmla="*/ 8192 h 27336"/>
                <a:gd name="connsiteX25" fmla="*/ 10362 w 30609"/>
                <a:gd name="connsiteY25" fmla="*/ 0 h 27336"/>
                <a:gd name="connsiteX26" fmla="*/ 9411 w 30609"/>
                <a:gd name="connsiteY26" fmla="*/ 1333 h 27336"/>
                <a:gd name="connsiteX27" fmla="*/ 9981 w 30609"/>
                <a:gd name="connsiteY27" fmla="*/ 5144 h 27336"/>
                <a:gd name="connsiteX28" fmla="*/ 9411 w 30609"/>
                <a:gd name="connsiteY28" fmla="*/ 9811 h 2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609" h="27336">
                  <a:moveTo>
                    <a:pt x="8175" y="12002"/>
                  </a:moveTo>
                  <a:lnTo>
                    <a:pt x="8175" y="14192"/>
                  </a:lnTo>
                  <a:lnTo>
                    <a:pt x="7415" y="15716"/>
                  </a:lnTo>
                  <a:lnTo>
                    <a:pt x="3422" y="15145"/>
                  </a:lnTo>
                  <a:lnTo>
                    <a:pt x="3422" y="17526"/>
                  </a:lnTo>
                  <a:lnTo>
                    <a:pt x="380" y="20098"/>
                  </a:lnTo>
                  <a:lnTo>
                    <a:pt x="0" y="22003"/>
                  </a:lnTo>
                  <a:lnTo>
                    <a:pt x="1711" y="23527"/>
                  </a:lnTo>
                  <a:lnTo>
                    <a:pt x="1331" y="27337"/>
                  </a:lnTo>
                  <a:lnTo>
                    <a:pt x="6844" y="24765"/>
                  </a:lnTo>
                  <a:lnTo>
                    <a:pt x="3422" y="22574"/>
                  </a:lnTo>
                  <a:lnTo>
                    <a:pt x="2662" y="21336"/>
                  </a:lnTo>
                  <a:lnTo>
                    <a:pt x="3707" y="20479"/>
                  </a:lnTo>
                  <a:lnTo>
                    <a:pt x="7225" y="21146"/>
                  </a:lnTo>
                  <a:lnTo>
                    <a:pt x="10742" y="20098"/>
                  </a:lnTo>
                  <a:lnTo>
                    <a:pt x="17491" y="24098"/>
                  </a:lnTo>
                  <a:lnTo>
                    <a:pt x="20628" y="18288"/>
                  </a:lnTo>
                  <a:lnTo>
                    <a:pt x="30039" y="15145"/>
                  </a:lnTo>
                  <a:lnTo>
                    <a:pt x="30610" y="14192"/>
                  </a:lnTo>
                  <a:lnTo>
                    <a:pt x="28043" y="14383"/>
                  </a:lnTo>
                  <a:lnTo>
                    <a:pt x="27093" y="11716"/>
                  </a:lnTo>
                  <a:lnTo>
                    <a:pt x="28423" y="8573"/>
                  </a:lnTo>
                  <a:lnTo>
                    <a:pt x="26332" y="9811"/>
                  </a:lnTo>
                  <a:lnTo>
                    <a:pt x="24146" y="10763"/>
                  </a:lnTo>
                  <a:lnTo>
                    <a:pt x="18442" y="8192"/>
                  </a:lnTo>
                  <a:lnTo>
                    <a:pt x="10362" y="0"/>
                  </a:lnTo>
                  <a:lnTo>
                    <a:pt x="9411" y="1333"/>
                  </a:lnTo>
                  <a:lnTo>
                    <a:pt x="9981" y="5144"/>
                  </a:lnTo>
                  <a:lnTo>
                    <a:pt x="9411" y="9811"/>
                  </a:lnTo>
                  <a:close/>
                </a:path>
              </a:pathLst>
            </a:custGeom>
            <a:grpFill/>
            <a:ln w="9506" cap="flat">
              <a:noFill/>
              <a:prstDash val="solid"/>
              <a:miter/>
            </a:ln>
          </p:spPr>
          <p:txBody>
            <a:bodyPr rtlCol="0" anchor="ctr"/>
            <a:lstStyle/>
            <a:p>
              <a:endParaRPr lang="en-US" baseline="-25000"/>
            </a:p>
          </p:txBody>
        </p:sp>
        <p:sp>
          <p:nvSpPr>
            <p:cNvPr id="443" name="Freeform 442">
              <a:extLst>
                <a:ext uri="{FF2B5EF4-FFF2-40B4-BE49-F238E27FC236}">
                  <a16:creationId xmlns:a16="http://schemas.microsoft.com/office/drawing/2014/main" id="{2A0D7479-27FA-7149-B5C1-761A83B03D1C}"/>
                </a:ext>
              </a:extLst>
            </p:cNvPr>
            <p:cNvSpPr/>
            <p:nvPr/>
          </p:nvSpPr>
          <p:spPr>
            <a:xfrm>
              <a:off x="4462584" y="2147792"/>
              <a:ext cx="570" cy="1238"/>
            </a:xfrm>
            <a:custGeom>
              <a:avLst/>
              <a:gdLst>
                <a:gd name="connsiteX0" fmla="*/ 0 w 570"/>
                <a:gd name="connsiteY0" fmla="*/ 1238 h 1238"/>
                <a:gd name="connsiteX1" fmla="*/ 570 w 570"/>
                <a:gd name="connsiteY1" fmla="*/ 381 h 1238"/>
                <a:gd name="connsiteX2" fmla="*/ 0 w 570"/>
                <a:gd name="connsiteY2" fmla="*/ 0 h 1238"/>
              </a:gdLst>
              <a:ahLst/>
              <a:cxnLst>
                <a:cxn ang="0">
                  <a:pos x="connsiteX0" y="connsiteY0"/>
                </a:cxn>
                <a:cxn ang="0">
                  <a:pos x="connsiteX1" y="connsiteY1"/>
                </a:cxn>
                <a:cxn ang="0">
                  <a:pos x="connsiteX2" y="connsiteY2"/>
                </a:cxn>
              </a:cxnLst>
              <a:rect l="l" t="t" r="r" b="b"/>
              <a:pathLst>
                <a:path w="570" h="1238">
                  <a:moveTo>
                    <a:pt x="0" y="1238"/>
                  </a:moveTo>
                  <a:lnTo>
                    <a:pt x="570" y="381"/>
                  </a:lnTo>
                  <a:lnTo>
                    <a:pt x="0" y="0"/>
                  </a:lnTo>
                  <a:close/>
                </a:path>
              </a:pathLst>
            </a:custGeom>
            <a:grpFill/>
            <a:ln w="9506" cap="flat">
              <a:noFill/>
              <a:prstDash val="solid"/>
              <a:miter/>
            </a:ln>
          </p:spPr>
          <p:txBody>
            <a:bodyPr rtlCol="0" anchor="ctr"/>
            <a:lstStyle/>
            <a:p>
              <a:endParaRPr lang="en-US" baseline="-25000"/>
            </a:p>
          </p:txBody>
        </p:sp>
        <p:sp>
          <p:nvSpPr>
            <p:cNvPr id="444" name="Freeform 443">
              <a:extLst>
                <a:ext uri="{FF2B5EF4-FFF2-40B4-BE49-F238E27FC236}">
                  <a16:creationId xmlns:a16="http://schemas.microsoft.com/office/drawing/2014/main" id="{185F7B83-1A06-0F41-AECD-BC18E4A80B9C}"/>
                </a:ext>
              </a:extLst>
            </p:cNvPr>
            <p:cNvSpPr/>
            <p:nvPr/>
          </p:nvSpPr>
          <p:spPr>
            <a:xfrm>
              <a:off x="4434065" y="2144934"/>
              <a:ext cx="11692" cy="16478"/>
            </a:xfrm>
            <a:custGeom>
              <a:avLst/>
              <a:gdLst>
                <a:gd name="connsiteX0" fmla="*/ 1236 w 11692"/>
                <a:gd name="connsiteY0" fmla="*/ 6191 h 16478"/>
                <a:gd name="connsiteX1" fmla="*/ 380 w 11692"/>
                <a:gd name="connsiteY1" fmla="*/ 5239 h 16478"/>
                <a:gd name="connsiteX2" fmla="*/ 665 w 11692"/>
                <a:gd name="connsiteY2" fmla="*/ 7810 h 16478"/>
                <a:gd name="connsiteX3" fmla="*/ 3137 w 11692"/>
                <a:gd name="connsiteY3" fmla="*/ 7430 h 16478"/>
                <a:gd name="connsiteX4" fmla="*/ 3137 w 11692"/>
                <a:gd name="connsiteY4" fmla="*/ 4382 h 16478"/>
                <a:gd name="connsiteX5" fmla="*/ 4373 w 11692"/>
                <a:gd name="connsiteY5" fmla="*/ 6572 h 16478"/>
                <a:gd name="connsiteX6" fmla="*/ 4753 w 11692"/>
                <a:gd name="connsiteY6" fmla="*/ 8763 h 16478"/>
                <a:gd name="connsiteX7" fmla="*/ 3137 w 11692"/>
                <a:gd name="connsiteY7" fmla="*/ 11144 h 16478"/>
                <a:gd name="connsiteX8" fmla="*/ 3137 w 11692"/>
                <a:gd name="connsiteY8" fmla="*/ 15050 h 16478"/>
                <a:gd name="connsiteX9" fmla="*/ 4753 w 11692"/>
                <a:gd name="connsiteY9" fmla="*/ 16002 h 16478"/>
                <a:gd name="connsiteX10" fmla="*/ 5038 w 11692"/>
                <a:gd name="connsiteY10" fmla="*/ 12764 h 16478"/>
                <a:gd name="connsiteX11" fmla="*/ 5704 w 11692"/>
                <a:gd name="connsiteY11" fmla="*/ 13049 h 16478"/>
                <a:gd name="connsiteX12" fmla="*/ 5704 w 11692"/>
                <a:gd name="connsiteY12" fmla="*/ 16478 h 16478"/>
                <a:gd name="connsiteX13" fmla="*/ 8460 w 11692"/>
                <a:gd name="connsiteY13" fmla="*/ 14383 h 16478"/>
                <a:gd name="connsiteX14" fmla="*/ 11693 w 11692"/>
                <a:gd name="connsiteY14" fmla="*/ 6191 h 16478"/>
                <a:gd name="connsiteX15" fmla="*/ 11122 w 11692"/>
                <a:gd name="connsiteY15" fmla="*/ 4001 h 16478"/>
                <a:gd name="connsiteX16" fmla="*/ 9886 w 11692"/>
                <a:gd name="connsiteY16" fmla="*/ 3810 h 16478"/>
                <a:gd name="connsiteX17" fmla="*/ 10267 w 11692"/>
                <a:gd name="connsiteY17" fmla="*/ 1524 h 16478"/>
                <a:gd name="connsiteX18" fmla="*/ 7890 w 11692"/>
                <a:gd name="connsiteY18" fmla="*/ 1810 h 16478"/>
                <a:gd name="connsiteX19" fmla="*/ 6179 w 11692"/>
                <a:gd name="connsiteY19" fmla="*/ 0 h 16478"/>
                <a:gd name="connsiteX20" fmla="*/ 0 w 11692"/>
                <a:gd name="connsiteY20" fmla="*/ 4001 h 16478"/>
                <a:gd name="connsiteX21" fmla="*/ 1236 w 11692"/>
                <a:gd name="connsiteY21" fmla="*/ 5620 h 1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92" h="16478">
                  <a:moveTo>
                    <a:pt x="1236" y="6191"/>
                  </a:moveTo>
                  <a:lnTo>
                    <a:pt x="380" y="5239"/>
                  </a:lnTo>
                  <a:lnTo>
                    <a:pt x="665" y="7810"/>
                  </a:lnTo>
                  <a:lnTo>
                    <a:pt x="3137" y="7430"/>
                  </a:lnTo>
                  <a:lnTo>
                    <a:pt x="3137" y="4382"/>
                  </a:lnTo>
                  <a:lnTo>
                    <a:pt x="4373" y="6572"/>
                  </a:lnTo>
                  <a:lnTo>
                    <a:pt x="4753" y="8763"/>
                  </a:lnTo>
                  <a:lnTo>
                    <a:pt x="3137" y="11144"/>
                  </a:lnTo>
                  <a:lnTo>
                    <a:pt x="3137" y="15050"/>
                  </a:lnTo>
                  <a:lnTo>
                    <a:pt x="4753" y="16002"/>
                  </a:lnTo>
                  <a:lnTo>
                    <a:pt x="5038" y="12764"/>
                  </a:lnTo>
                  <a:lnTo>
                    <a:pt x="5704" y="13049"/>
                  </a:lnTo>
                  <a:lnTo>
                    <a:pt x="5704" y="16478"/>
                  </a:lnTo>
                  <a:lnTo>
                    <a:pt x="8460" y="14383"/>
                  </a:lnTo>
                  <a:lnTo>
                    <a:pt x="11693" y="6191"/>
                  </a:lnTo>
                  <a:lnTo>
                    <a:pt x="11122" y="4001"/>
                  </a:lnTo>
                  <a:lnTo>
                    <a:pt x="9886" y="3810"/>
                  </a:lnTo>
                  <a:lnTo>
                    <a:pt x="10267" y="1524"/>
                  </a:lnTo>
                  <a:lnTo>
                    <a:pt x="7890" y="1810"/>
                  </a:lnTo>
                  <a:lnTo>
                    <a:pt x="6179" y="0"/>
                  </a:lnTo>
                  <a:lnTo>
                    <a:pt x="0" y="4001"/>
                  </a:lnTo>
                  <a:lnTo>
                    <a:pt x="1236" y="5620"/>
                  </a:lnTo>
                  <a:close/>
                </a:path>
              </a:pathLst>
            </a:custGeom>
            <a:grpFill/>
            <a:ln w="9506" cap="flat">
              <a:noFill/>
              <a:prstDash val="solid"/>
              <a:miter/>
            </a:ln>
          </p:spPr>
          <p:txBody>
            <a:bodyPr rtlCol="0" anchor="ctr"/>
            <a:lstStyle/>
            <a:p>
              <a:endParaRPr lang="en-US" baseline="-25000"/>
            </a:p>
          </p:txBody>
        </p:sp>
        <p:sp>
          <p:nvSpPr>
            <p:cNvPr id="445" name="Freeform 444">
              <a:extLst>
                <a:ext uri="{FF2B5EF4-FFF2-40B4-BE49-F238E27FC236}">
                  <a16:creationId xmlns:a16="http://schemas.microsoft.com/office/drawing/2014/main" id="{7E33F66D-4A16-1240-A259-ECD0E3AB70BD}"/>
                </a:ext>
              </a:extLst>
            </p:cNvPr>
            <p:cNvSpPr/>
            <p:nvPr/>
          </p:nvSpPr>
          <p:spPr>
            <a:xfrm>
              <a:off x="4491197" y="2138743"/>
              <a:ext cx="1521" cy="2190"/>
            </a:xfrm>
            <a:custGeom>
              <a:avLst/>
              <a:gdLst>
                <a:gd name="connsiteX0" fmla="*/ 1236 w 1521"/>
                <a:gd name="connsiteY0" fmla="*/ 1905 h 2190"/>
                <a:gd name="connsiteX1" fmla="*/ 1521 w 1521"/>
                <a:gd name="connsiteY1" fmla="*/ 0 h 2190"/>
                <a:gd name="connsiteX2" fmla="*/ 0 w 1521"/>
                <a:gd name="connsiteY2" fmla="*/ 2191 h 2190"/>
              </a:gdLst>
              <a:ahLst/>
              <a:cxnLst>
                <a:cxn ang="0">
                  <a:pos x="connsiteX0" y="connsiteY0"/>
                </a:cxn>
                <a:cxn ang="0">
                  <a:pos x="connsiteX1" y="connsiteY1"/>
                </a:cxn>
                <a:cxn ang="0">
                  <a:pos x="connsiteX2" y="connsiteY2"/>
                </a:cxn>
              </a:cxnLst>
              <a:rect l="l" t="t" r="r" b="b"/>
              <a:pathLst>
                <a:path w="1521" h="2190">
                  <a:moveTo>
                    <a:pt x="1236" y="1905"/>
                  </a:moveTo>
                  <a:lnTo>
                    <a:pt x="1521" y="0"/>
                  </a:lnTo>
                  <a:lnTo>
                    <a:pt x="0" y="2191"/>
                  </a:lnTo>
                  <a:close/>
                </a:path>
              </a:pathLst>
            </a:custGeom>
            <a:grpFill/>
            <a:ln w="9506" cap="flat">
              <a:noFill/>
              <a:prstDash val="solid"/>
              <a:miter/>
            </a:ln>
          </p:spPr>
          <p:txBody>
            <a:bodyPr rtlCol="0" anchor="ctr"/>
            <a:lstStyle/>
            <a:p>
              <a:endParaRPr lang="en-US" baseline="-25000"/>
            </a:p>
          </p:txBody>
        </p:sp>
        <p:sp>
          <p:nvSpPr>
            <p:cNvPr id="446" name="Freeform 445">
              <a:extLst>
                <a:ext uri="{FF2B5EF4-FFF2-40B4-BE49-F238E27FC236}">
                  <a16:creationId xmlns:a16="http://schemas.microsoft.com/office/drawing/2014/main" id="{95EB291D-0B35-D642-A681-4E27AEDACAA1}"/>
                </a:ext>
              </a:extLst>
            </p:cNvPr>
            <p:cNvSpPr/>
            <p:nvPr/>
          </p:nvSpPr>
          <p:spPr>
            <a:xfrm>
              <a:off x="4446899" y="2142077"/>
              <a:ext cx="12928" cy="9810"/>
            </a:xfrm>
            <a:custGeom>
              <a:avLst/>
              <a:gdLst>
                <a:gd name="connsiteX0" fmla="*/ 12928 w 12928"/>
                <a:gd name="connsiteY0" fmla="*/ 3429 h 9810"/>
                <a:gd name="connsiteX1" fmla="*/ 12168 w 12928"/>
                <a:gd name="connsiteY1" fmla="*/ 857 h 9810"/>
                <a:gd name="connsiteX2" fmla="*/ 9221 w 12928"/>
                <a:gd name="connsiteY2" fmla="*/ 0 h 9810"/>
                <a:gd name="connsiteX3" fmla="*/ 6084 w 12928"/>
                <a:gd name="connsiteY3" fmla="*/ 2572 h 9810"/>
                <a:gd name="connsiteX4" fmla="*/ 3517 w 12928"/>
                <a:gd name="connsiteY4" fmla="*/ 2286 h 9810"/>
                <a:gd name="connsiteX5" fmla="*/ 0 w 12928"/>
                <a:gd name="connsiteY5" fmla="*/ 5905 h 9810"/>
                <a:gd name="connsiteX6" fmla="*/ 1806 w 12928"/>
                <a:gd name="connsiteY6" fmla="*/ 6286 h 9810"/>
                <a:gd name="connsiteX7" fmla="*/ 3517 w 12928"/>
                <a:gd name="connsiteY7" fmla="*/ 9811 h 9810"/>
                <a:gd name="connsiteX8" fmla="*/ 4468 w 12928"/>
                <a:gd name="connsiteY8" fmla="*/ 9811 h 9810"/>
                <a:gd name="connsiteX9" fmla="*/ 6654 w 12928"/>
                <a:gd name="connsiteY9" fmla="*/ 5715 h 9810"/>
                <a:gd name="connsiteX10" fmla="*/ 10267 w 12928"/>
                <a:gd name="connsiteY10" fmla="*/ 6668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28" h="9810">
                  <a:moveTo>
                    <a:pt x="12928" y="3429"/>
                  </a:moveTo>
                  <a:lnTo>
                    <a:pt x="12168" y="857"/>
                  </a:lnTo>
                  <a:lnTo>
                    <a:pt x="9221" y="0"/>
                  </a:lnTo>
                  <a:lnTo>
                    <a:pt x="6084" y="2572"/>
                  </a:lnTo>
                  <a:lnTo>
                    <a:pt x="3517" y="2286"/>
                  </a:lnTo>
                  <a:lnTo>
                    <a:pt x="0" y="5905"/>
                  </a:lnTo>
                  <a:lnTo>
                    <a:pt x="1806" y="6286"/>
                  </a:lnTo>
                  <a:lnTo>
                    <a:pt x="3517" y="9811"/>
                  </a:lnTo>
                  <a:lnTo>
                    <a:pt x="4468" y="9811"/>
                  </a:lnTo>
                  <a:lnTo>
                    <a:pt x="6654" y="5715"/>
                  </a:lnTo>
                  <a:lnTo>
                    <a:pt x="10267" y="6668"/>
                  </a:lnTo>
                  <a:close/>
                </a:path>
              </a:pathLst>
            </a:custGeom>
            <a:grpFill/>
            <a:ln w="9506" cap="flat">
              <a:noFill/>
              <a:prstDash val="solid"/>
              <a:miter/>
            </a:ln>
          </p:spPr>
          <p:txBody>
            <a:bodyPr rtlCol="0" anchor="ctr"/>
            <a:lstStyle/>
            <a:p>
              <a:endParaRPr lang="en-US" baseline="-25000"/>
            </a:p>
          </p:txBody>
        </p:sp>
        <p:sp>
          <p:nvSpPr>
            <p:cNvPr id="447" name="Freeform 446">
              <a:extLst>
                <a:ext uri="{FF2B5EF4-FFF2-40B4-BE49-F238E27FC236}">
                  <a16:creationId xmlns:a16="http://schemas.microsoft.com/office/drawing/2014/main" id="{E07A332E-6DAD-394B-BB2D-114DF0A41380}"/>
                </a:ext>
              </a:extLst>
            </p:cNvPr>
            <p:cNvSpPr/>
            <p:nvPr/>
          </p:nvSpPr>
          <p:spPr>
            <a:xfrm>
              <a:off x="4440625" y="2097976"/>
              <a:ext cx="56751" cy="49339"/>
            </a:xfrm>
            <a:custGeom>
              <a:avLst/>
              <a:gdLst>
                <a:gd name="connsiteX0" fmla="*/ 53234 w 56751"/>
                <a:gd name="connsiteY0" fmla="*/ 286 h 49339"/>
                <a:gd name="connsiteX1" fmla="*/ 51904 w 56751"/>
                <a:gd name="connsiteY1" fmla="*/ 286 h 49339"/>
                <a:gd name="connsiteX2" fmla="*/ 50668 w 56751"/>
                <a:gd name="connsiteY2" fmla="*/ 0 h 49339"/>
                <a:gd name="connsiteX3" fmla="*/ 50288 w 56751"/>
                <a:gd name="connsiteY3" fmla="*/ 857 h 49339"/>
                <a:gd name="connsiteX4" fmla="*/ 50668 w 56751"/>
                <a:gd name="connsiteY4" fmla="*/ 2191 h 49339"/>
                <a:gd name="connsiteX5" fmla="*/ 52474 w 56751"/>
                <a:gd name="connsiteY5" fmla="*/ 1238 h 49339"/>
                <a:gd name="connsiteX6" fmla="*/ 51904 w 56751"/>
                <a:gd name="connsiteY6" fmla="*/ 3429 h 49339"/>
                <a:gd name="connsiteX7" fmla="*/ 49907 w 56751"/>
                <a:gd name="connsiteY7" fmla="*/ 4096 h 49339"/>
                <a:gd name="connsiteX8" fmla="*/ 48481 w 56751"/>
                <a:gd name="connsiteY8" fmla="*/ 1524 h 49339"/>
                <a:gd name="connsiteX9" fmla="*/ 46200 w 56751"/>
                <a:gd name="connsiteY9" fmla="*/ 5239 h 49339"/>
                <a:gd name="connsiteX10" fmla="*/ 46200 w 56751"/>
                <a:gd name="connsiteY10" fmla="*/ 8001 h 49339"/>
                <a:gd name="connsiteX11" fmla="*/ 44869 w 56751"/>
                <a:gd name="connsiteY11" fmla="*/ 9716 h 49339"/>
                <a:gd name="connsiteX12" fmla="*/ 46390 w 56751"/>
                <a:gd name="connsiteY12" fmla="*/ 10859 h 49339"/>
                <a:gd name="connsiteX13" fmla="*/ 46390 w 56751"/>
                <a:gd name="connsiteY13" fmla="*/ 12192 h 49339"/>
                <a:gd name="connsiteX14" fmla="*/ 44869 w 56751"/>
                <a:gd name="connsiteY14" fmla="*/ 16574 h 49339"/>
                <a:gd name="connsiteX15" fmla="*/ 42588 w 56751"/>
                <a:gd name="connsiteY15" fmla="*/ 22098 h 49339"/>
                <a:gd name="connsiteX16" fmla="*/ 38120 w 56751"/>
                <a:gd name="connsiteY16" fmla="*/ 26099 h 49339"/>
                <a:gd name="connsiteX17" fmla="*/ 30895 w 56751"/>
                <a:gd name="connsiteY17" fmla="*/ 29718 h 49339"/>
                <a:gd name="connsiteX18" fmla="*/ 30705 w 56751"/>
                <a:gd name="connsiteY18" fmla="*/ 27527 h 49339"/>
                <a:gd name="connsiteX19" fmla="*/ 32511 w 56751"/>
                <a:gd name="connsiteY19" fmla="*/ 25241 h 49339"/>
                <a:gd name="connsiteX20" fmla="*/ 31655 w 56751"/>
                <a:gd name="connsiteY20" fmla="*/ 25241 h 49339"/>
                <a:gd name="connsiteX21" fmla="*/ 30039 w 56751"/>
                <a:gd name="connsiteY21" fmla="*/ 26099 h 49339"/>
                <a:gd name="connsiteX22" fmla="*/ 28709 w 56751"/>
                <a:gd name="connsiteY22" fmla="*/ 30194 h 49339"/>
                <a:gd name="connsiteX23" fmla="*/ 26142 w 56751"/>
                <a:gd name="connsiteY23" fmla="*/ 33147 h 49339"/>
                <a:gd name="connsiteX24" fmla="*/ 26142 w 56751"/>
                <a:gd name="connsiteY24" fmla="*/ 36005 h 49339"/>
                <a:gd name="connsiteX25" fmla="*/ 24716 w 56751"/>
                <a:gd name="connsiteY25" fmla="*/ 37243 h 49339"/>
                <a:gd name="connsiteX26" fmla="*/ 21959 w 56751"/>
                <a:gd name="connsiteY26" fmla="*/ 36957 h 49339"/>
                <a:gd name="connsiteX27" fmla="*/ 21959 w 56751"/>
                <a:gd name="connsiteY27" fmla="*/ 36005 h 49339"/>
                <a:gd name="connsiteX28" fmla="*/ 9791 w 56751"/>
                <a:gd name="connsiteY28" fmla="*/ 37243 h 49339"/>
                <a:gd name="connsiteX29" fmla="*/ 2377 w 56751"/>
                <a:gd name="connsiteY29" fmla="*/ 43720 h 49339"/>
                <a:gd name="connsiteX30" fmla="*/ 0 w 56751"/>
                <a:gd name="connsiteY30" fmla="*/ 44482 h 49339"/>
                <a:gd name="connsiteX31" fmla="*/ 0 w 56751"/>
                <a:gd name="connsiteY31" fmla="*/ 46387 h 49339"/>
                <a:gd name="connsiteX32" fmla="*/ 5894 w 56751"/>
                <a:gd name="connsiteY32" fmla="*/ 46958 h 49339"/>
                <a:gd name="connsiteX33" fmla="*/ 8080 w 56751"/>
                <a:gd name="connsiteY33" fmla="*/ 44482 h 49339"/>
                <a:gd name="connsiteX34" fmla="*/ 15020 w 56751"/>
                <a:gd name="connsiteY34" fmla="*/ 43720 h 49339"/>
                <a:gd name="connsiteX35" fmla="*/ 17491 w 56751"/>
                <a:gd name="connsiteY35" fmla="*/ 41815 h 49339"/>
                <a:gd name="connsiteX36" fmla="*/ 22625 w 56751"/>
                <a:gd name="connsiteY36" fmla="*/ 42196 h 49339"/>
                <a:gd name="connsiteX37" fmla="*/ 21769 w 56751"/>
                <a:gd name="connsiteY37" fmla="*/ 46387 h 49339"/>
                <a:gd name="connsiteX38" fmla="*/ 24716 w 56751"/>
                <a:gd name="connsiteY38" fmla="*/ 49340 h 49339"/>
                <a:gd name="connsiteX39" fmla="*/ 27758 w 56751"/>
                <a:gd name="connsiteY39" fmla="*/ 45339 h 49339"/>
                <a:gd name="connsiteX40" fmla="*/ 30420 w 56751"/>
                <a:gd name="connsiteY40" fmla="*/ 44958 h 49339"/>
                <a:gd name="connsiteX41" fmla="*/ 30420 w 56751"/>
                <a:gd name="connsiteY41" fmla="*/ 43720 h 49339"/>
                <a:gd name="connsiteX42" fmla="*/ 28709 w 56751"/>
                <a:gd name="connsiteY42" fmla="*/ 42482 h 49339"/>
                <a:gd name="connsiteX43" fmla="*/ 30039 w 56751"/>
                <a:gd name="connsiteY43" fmla="*/ 40005 h 49339"/>
                <a:gd name="connsiteX44" fmla="*/ 30705 w 56751"/>
                <a:gd name="connsiteY44" fmla="*/ 41815 h 49339"/>
                <a:gd name="connsiteX45" fmla="*/ 32511 w 56751"/>
                <a:gd name="connsiteY45" fmla="*/ 41815 h 49339"/>
                <a:gd name="connsiteX46" fmla="*/ 31655 w 56751"/>
                <a:gd name="connsiteY46" fmla="*/ 42767 h 49339"/>
                <a:gd name="connsiteX47" fmla="*/ 36979 w 56751"/>
                <a:gd name="connsiteY47" fmla="*/ 42767 h 49339"/>
                <a:gd name="connsiteX48" fmla="*/ 39736 w 56751"/>
                <a:gd name="connsiteY48" fmla="*/ 40005 h 49339"/>
                <a:gd name="connsiteX49" fmla="*/ 40306 w 56751"/>
                <a:gd name="connsiteY49" fmla="*/ 40005 h 49339"/>
                <a:gd name="connsiteX50" fmla="*/ 40306 w 56751"/>
                <a:gd name="connsiteY50" fmla="*/ 42482 h 49339"/>
                <a:gd name="connsiteX51" fmla="*/ 41067 w 56751"/>
                <a:gd name="connsiteY51" fmla="*/ 42482 h 49339"/>
                <a:gd name="connsiteX52" fmla="*/ 42588 w 56751"/>
                <a:gd name="connsiteY52" fmla="*/ 38767 h 49339"/>
                <a:gd name="connsiteX53" fmla="*/ 44584 w 56751"/>
                <a:gd name="connsiteY53" fmla="*/ 39529 h 49339"/>
                <a:gd name="connsiteX54" fmla="*/ 45439 w 56751"/>
                <a:gd name="connsiteY54" fmla="*/ 36576 h 49339"/>
                <a:gd name="connsiteX55" fmla="*/ 46770 w 56751"/>
                <a:gd name="connsiteY55" fmla="*/ 36576 h 49339"/>
                <a:gd name="connsiteX56" fmla="*/ 45820 w 56751"/>
                <a:gd name="connsiteY56" fmla="*/ 40958 h 49339"/>
                <a:gd name="connsiteX57" fmla="*/ 48006 w 56751"/>
                <a:gd name="connsiteY57" fmla="*/ 39529 h 49339"/>
                <a:gd name="connsiteX58" fmla="*/ 50288 w 56751"/>
                <a:gd name="connsiteY58" fmla="*/ 36290 h 49339"/>
                <a:gd name="connsiteX59" fmla="*/ 49717 w 56751"/>
                <a:gd name="connsiteY59" fmla="*/ 32385 h 49339"/>
                <a:gd name="connsiteX60" fmla="*/ 51523 w 56751"/>
                <a:gd name="connsiteY60" fmla="*/ 28575 h 49339"/>
                <a:gd name="connsiteX61" fmla="*/ 51523 w 56751"/>
                <a:gd name="connsiteY61" fmla="*/ 20669 h 49339"/>
                <a:gd name="connsiteX62" fmla="*/ 53710 w 56751"/>
                <a:gd name="connsiteY62" fmla="*/ 20098 h 49339"/>
                <a:gd name="connsiteX63" fmla="*/ 56752 w 56751"/>
                <a:gd name="connsiteY63" fmla="*/ 12573 h 49339"/>
                <a:gd name="connsiteX64" fmla="*/ 53520 w 56751"/>
                <a:gd name="connsiteY64" fmla="*/ 4572 h 4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751" h="49339">
                  <a:moveTo>
                    <a:pt x="53234" y="286"/>
                  </a:moveTo>
                  <a:lnTo>
                    <a:pt x="51904" y="286"/>
                  </a:lnTo>
                  <a:lnTo>
                    <a:pt x="50668" y="0"/>
                  </a:lnTo>
                  <a:lnTo>
                    <a:pt x="50288" y="857"/>
                  </a:lnTo>
                  <a:lnTo>
                    <a:pt x="50668" y="2191"/>
                  </a:lnTo>
                  <a:lnTo>
                    <a:pt x="52474" y="1238"/>
                  </a:lnTo>
                  <a:lnTo>
                    <a:pt x="51904" y="3429"/>
                  </a:lnTo>
                  <a:lnTo>
                    <a:pt x="49907" y="4096"/>
                  </a:lnTo>
                  <a:lnTo>
                    <a:pt x="48481" y="1524"/>
                  </a:lnTo>
                  <a:lnTo>
                    <a:pt x="46200" y="5239"/>
                  </a:lnTo>
                  <a:lnTo>
                    <a:pt x="46200" y="8001"/>
                  </a:lnTo>
                  <a:lnTo>
                    <a:pt x="44869" y="9716"/>
                  </a:lnTo>
                  <a:lnTo>
                    <a:pt x="46390" y="10859"/>
                  </a:lnTo>
                  <a:lnTo>
                    <a:pt x="46390" y="12192"/>
                  </a:lnTo>
                  <a:lnTo>
                    <a:pt x="44869" y="16574"/>
                  </a:lnTo>
                  <a:lnTo>
                    <a:pt x="42588" y="22098"/>
                  </a:lnTo>
                  <a:lnTo>
                    <a:pt x="38120" y="26099"/>
                  </a:lnTo>
                  <a:lnTo>
                    <a:pt x="30895" y="29718"/>
                  </a:lnTo>
                  <a:lnTo>
                    <a:pt x="30705" y="27527"/>
                  </a:lnTo>
                  <a:lnTo>
                    <a:pt x="32511" y="25241"/>
                  </a:lnTo>
                  <a:lnTo>
                    <a:pt x="31655" y="25241"/>
                  </a:lnTo>
                  <a:lnTo>
                    <a:pt x="30039" y="26099"/>
                  </a:lnTo>
                  <a:lnTo>
                    <a:pt x="28709" y="30194"/>
                  </a:lnTo>
                  <a:lnTo>
                    <a:pt x="26142" y="33147"/>
                  </a:lnTo>
                  <a:lnTo>
                    <a:pt x="26142" y="36005"/>
                  </a:lnTo>
                  <a:lnTo>
                    <a:pt x="24716" y="37243"/>
                  </a:lnTo>
                  <a:lnTo>
                    <a:pt x="21959" y="36957"/>
                  </a:lnTo>
                  <a:lnTo>
                    <a:pt x="21959" y="36005"/>
                  </a:lnTo>
                  <a:lnTo>
                    <a:pt x="9791" y="37243"/>
                  </a:lnTo>
                  <a:lnTo>
                    <a:pt x="2377" y="43720"/>
                  </a:lnTo>
                  <a:lnTo>
                    <a:pt x="0" y="44482"/>
                  </a:lnTo>
                  <a:lnTo>
                    <a:pt x="0" y="46387"/>
                  </a:lnTo>
                  <a:lnTo>
                    <a:pt x="5894" y="46958"/>
                  </a:lnTo>
                  <a:lnTo>
                    <a:pt x="8080" y="44482"/>
                  </a:lnTo>
                  <a:lnTo>
                    <a:pt x="15020" y="43720"/>
                  </a:lnTo>
                  <a:lnTo>
                    <a:pt x="17491" y="41815"/>
                  </a:lnTo>
                  <a:lnTo>
                    <a:pt x="22625" y="42196"/>
                  </a:lnTo>
                  <a:lnTo>
                    <a:pt x="21769" y="46387"/>
                  </a:lnTo>
                  <a:lnTo>
                    <a:pt x="24716" y="49340"/>
                  </a:lnTo>
                  <a:lnTo>
                    <a:pt x="27758" y="45339"/>
                  </a:lnTo>
                  <a:lnTo>
                    <a:pt x="30420" y="44958"/>
                  </a:lnTo>
                  <a:lnTo>
                    <a:pt x="30420" y="43720"/>
                  </a:lnTo>
                  <a:lnTo>
                    <a:pt x="28709" y="42482"/>
                  </a:lnTo>
                  <a:lnTo>
                    <a:pt x="30039" y="40005"/>
                  </a:lnTo>
                  <a:lnTo>
                    <a:pt x="30705" y="41815"/>
                  </a:lnTo>
                  <a:lnTo>
                    <a:pt x="32511" y="41815"/>
                  </a:lnTo>
                  <a:lnTo>
                    <a:pt x="31655" y="42767"/>
                  </a:lnTo>
                  <a:lnTo>
                    <a:pt x="36979" y="42767"/>
                  </a:lnTo>
                  <a:lnTo>
                    <a:pt x="39736" y="40005"/>
                  </a:lnTo>
                  <a:lnTo>
                    <a:pt x="40306" y="40005"/>
                  </a:lnTo>
                  <a:lnTo>
                    <a:pt x="40306" y="42482"/>
                  </a:lnTo>
                  <a:lnTo>
                    <a:pt x="41067" y="42482"/>
                  </a:lnTo>
                  <a:lnTo>
                    <a:pt x="42588" y="38767"/>
                  </a:lnTo>
                  <a:lnTo>
                    <a:pt x="44584" y="39529"/>
                  </a:lnTo>
                  <a:lnTo>
                    <a:pt x="45439" y="36576"/>
                  </a:lnTo>
                  <a:lnTo>
                    <a:pt x="46770" y="36576"/>
                  </a:lnTo>
                  <a:lnTo>
                    <a:pt x="45820" y="40958"/>
                  </a:lnTo>
                  <a:lnTo>
                    <a:pt x="48006" y="39529"/>
                  </a:lnTo>
                  <a:lnTo>
                    <a:pt x="50288" y="36290"/>
                  </a:lnTo>
                  <a:lnTo>
                    <a:pt x="49717" y="32385"/>
                  </a:lnTo>
                  <a:lnTo>
                    <a:pt x="51523" y="28575"/>
                  </a:lnTo>
                  <a:lnTo>
                    <a:pt x="51523" y="20669"/>
                  </a:lnTo>
                  <a:lnTo>
                    <a:pt x="53710" y="20098"/>
                  </a:lnTo>
                  <a:lnTo>
                    <a:pt x="56752" y="12573"/>
                  </a:lnTo>
                  <a:lnTo>
                    <a:pt x="53520" y="4572"/>
                  </a:lnTo>
                  <a:close/>
                </a:path>
              </a:pathLst>
            </a:custGeom>
            <a:grpFill/>
            <a:ln w="9506" cap="flat">
              <a:noFill/>
              <a:prstDash val="solid"/>
              <a:miter/>
            </a:ln>
          </p:spPr>
          <p:txBody>
            <a:bodyPr rtlCol="0" anchor="ctr"/>
            <a:lstStyle/>
            <a:p>
              <a:endParaRPr lang="en-US" baseline="-25000"/>
            </a:p>
          </p:txBody>
        </p:sp>
        <p:sp>
          <p:nvSpPr>
            <p:cNvPr id="448" name="Freeform 447">
              <a:extLst>
                <a:ext uri="{FF2B5EF4-FFF2-40B4-BE49-F238E27FC236}">
                  <a16:creationId xmlns:a16="http://schemas.microsoft.com/office/drawing/2014/main" id="{1F48291E-004C-0E44-A6B9-CDD2E8233704}"/>
                </a:ext>
              </a:extLst>
            </p:cNvPr>
            <p:cNvSpPr/>
            <p:nvPr/>
          </p:nvSpPr>
          <p:spPr>
            <a:xfrm>
              <a:off x="4492148" y="2072354"/>
              <a:ext cx="950" cy="857"/>
            </a:xfrm>
            <a:custGeom>
              <a:avLst/>
              <a:gdLst>
                <a:gd name="connsiteX0" fmla="*/ 380 w 950"/>
                <a:gd name="connsiteY0" fmla="*/ 0 h 857"/>
                <a:gd name="connsiteX1" fmla="*/ 0 w 950"/>
                <a:gd name="connsiteY1" fmla="*/ 191 h 857"/>
                <a:gd name="connsiteX2" fmla="*/ 951 w 950"/>
                <a:gd name="connsiteY2" fmla="*/ 857 h 857"/>
              </a:gdLst>
              <a:ahLst/>
              <a:cxnLst>
                <a:cxn ang="0">
                  <a:pos x="connsiteX0" y="connsiteY0"/>
                </a:cxn>
                <a:cxn ang="0">
                  <a:pos x="connsiteX1" y="connsiteY1"/>
                </a:cxn>
                <a:cxn ang="0">
                  <a:pos x="connsiteX2" y="connsiteY2"/>
                </a:cxn>
              </a:cxnLst>
              <a:rect l="l" t="t" r="r" b="b"/>
              <a:pathLst>
                <a:path w="950" h="857">
                  <a:moveTo>
                    <a:pt x="380" y="0"/>
                  </a:moveTo>
                  <a:lnTo>
                    <a:pt x="0" y="191"/>
                  </a:lnTo>
                  <a:lnTo>
                    <a:pt x="951" y="857"/>
                  </a:lnTo>
                  <a:close/>
                </a:path>
              </a:pathLst>
            </a:custGeom>
            <a:grpFill/>
            <a:ln w="9506" cap="flat">
              <a:noFill/>
              <a:prstDash val="solid"/>
              <a:miter/>
            </a:ln>
          </p:spPr>
          <p:txBody>
            <a:bodyPr rtlCol="0" anchor="ctr"/>
            <a:lstStyle/>
            <a:p>
              <a:endParaRPr lang="en-US" baseline="-25000"/>
            </a:p>
          </p:txBody>
        </p:sp>
        <p:sp>
          <p:nvSpPr>
            <p:cNvPr id="449" name="Freeform 448">
              <a:extLst>
                <a:ext uri="{FF2B5EF4-FFF2-40B4-BE49-F238E27FC236}">
                  <a16:creationId xmlns:a16="http://schemas.microsoft.com/office/drawing/2014/main" id="{AE3141D9-DA6D-8848-947D-A5D5ACA78394}"/>
                </a:ext>
              </a:extLst>
            </p:cNvPr>
            <p:cNvSpPr/>
            <p:nvPr/>
          </p:nvSpPr>
          <p:spPr>
            <a:xfrm>
              <a:off x="4333871" y="2312098"/>
              <a:ext cx="1711" cy="952"/>
            </a:xfrm>
            <a:custGeom>
              <a:avLst/>
              <a:gdLst>
                <a:gd name="connsiteX0" fmla="*/ 1046 w 1711"/>
                <a:gd name="connsiteY0" fmla="*/ 0 h 952"/>
                <a:gd name="connsiteX1" fmla="*/ 0 w 1711"/>
                <a:gd name="connsiteY1" fmla="*/ 952 h 952"/>
                <a:gd name="connsiteX2" fmla="*/ 1711 w 1711"/>
                <a:gd name="connsiteY2" fmla="*/ 667 h 952"/>
              </a:gdLst>
              <a:ahLst/>
              <a:cxnLst>
                <a:cxn ang="0">
                  <a:pos x="connsiteX0" y="connsiteY0"/>
                </a:cxn>
                <a:cxn ang="0">
                  <a:pos x="connsiteX1" y="connsiteY1"/>
                </a:cxn>
                <a:cxn ang="0">
                  <a:pos x="connsiteX2" y="connsiteY2"/>
                </a:cxn>
              </a:cxnLst>
              <a:rect l="l" t="t" r="r" b="b"/>
              <a:pathLst>
                <a:path w="1711" h="952">
                  <a:moveTo>
                    <a:pt x="1046" y="0"/>
                  </a:moveTo>
                  <a:lnTo>
                    <a:pt x="0" y="952"/>
                  </a:lnTo>
                  <a:lnTo>
                    <a:pt x="1711" y="667"/>
                  </a:lnTo>
                  <a:close/>
                </a:path>
              </a:pathLst>
            </a:custGeom>
            <a:grpFill/>
            <a:ln w="9506" cap="flat">
              <a:noFill/>
              <a:prstDash val="solid"/>
              <a:miter/>
            </a:ln>
          </p:spPr>
          <p:txBody>
            <a:bodyPr rtlCol="0" anchor="ctr"/>
            <a:lstStyle/>
            <a:p>
              <a:endParaRPr lang="en-US" baseline="-25000"/>
            </a:p>
          </p:txBody>
        </p:sp>
        <p:sp>
          <p:nvSpPr>
            <p:cNvPr id="450" name="Freeform 449">
              <a:extLst>
                <a:ext uri="{FF2B5EF4-FFF2-40B4-BE49-F238E27FC236}">
                  <a16:creationId xmlns:a16="http://schemas.microsoft.com/office/drawing/2014/main" id="{6DA2DA70-123C-0C44-BCC7-17F0B659765A}"/>
                </a:ext>
              </a:extLst>
            </p:cNvPr>
            <p:cNvSpPr/>
            <p:nvPr/>
          </p:nvSpPr>
          <p:spPr>
            <a:xfrm>
              <a:off x="4291188" y="2292286"/>
              <a:ext cx="54660" cy="56483"/>
            </a:xfrm>
            <a:custGeom>
              <a:avLst/>
              <a:gdLst>
                <a:gd name="connsiteX0" fmla="*/ 48576 w 54660"/>
                <a:gd name="connsiteY0" fmla="*/ 39243 h 56483"/>
                <a:gd name="connsiteX1" fmla="*/ 49147 w 54660"/>
                <a:gd name="connsiteY1" fmla="*/ 37624 h 56483"/>
                <a:gd name="connsiteX2" fmla="*/ 47341 w 54660"/>
                <a:gd name="connsiteY2" fmla="*/ 36766 h 56483"/>
                <a:gd name="connsiteX3" fmla="*/ 46200 w 54660"/>
                <a:gd name="connsiteY3" fmla="*/ 32957 h 56483"/>
                <a:gd name="connsiteX4" fmla="*/ 42207 w 54660"/>
                <a:gd name="connsiteY4" fmla="*/ 31814 h 56483"/>
                <a:gd name="connsiteX5" fmla="*/ 41922 w 54660"/>
                <a:gd name="connsiteY5" fmla="*/ 30861 h 56483"/>
                <a:gd name="connsiteX6" fmla="*/ 42682 w 54660"/>
                <a:gd name="connsiteY6" fmla="*/ 28861 h 56483"/>
                <a:gd name="connsiteX7" fmla="*/ 42207 w 54660"/>
                <a:gd name="connsiteY7" fmla="*/ 28670 h 56483"/>
                <a:gd name="connsiteX8" fmla="*/ 43443 w 54660"/>
                <a:gd name="connsiteY8" fmla="*/ 27337 h 56483"/>
                <a:gd name="connsiteX9" fmla="*/ 42682 w 54660"/>
                <a:gd name="connsiteY9" fmla="*/ 26099 h 56483"/>
                <a:gd name="connsiteX10" fmla="*/ 41447 w 54660"/>
                <a:gd name="connsiteY10" fmla="*/ 25241 h 56483"/>
                <a:gd name="connsiteX11" fmla="*/ 39260 w 54660"/>
                <a:gd name="connsiteY11" fmla="*/ 26099 h 56483"/>
                <a:gd name="connsiteX12" fmla="*/ 39641 w 54660"/>
                <a:gd name="connsiteY12" fmla="*/ 25527 h 56483"/>
                <a:gd name="connsiteX13" fmla="*/ 39926 w 54660"/>
                <a:gd name="connsiteY13" fmla="*/ 22574 h 56483"/>
                <a:gd name="connsiteX14" fmla="*/ 37359 w 54660"/>
                <a:gd name="connsiteY14" fmla="*/ 22289 h 56483"/>
                <a:gd name="connsiteX15" fmla="*/ 35743 w 54660"/>
                <a:gd name="connsiteY15" fmla="*/ 21146 h 56483"/>
                <a:gd name="connsiteX16" fmla="*/ 35363 w 54660"/>
                <a:gd name="connsiteY16" fmla="*/ 21622 h 56483"/>
                <a:gd name="connsiteX17" fmla="*/ 34507 w 54660"/>
                <a:gd name="connsiteY17" fmla="*/ 20479 h 56483"/>
                <a:gd name="connsiteX18" fmla="*/ 31275 w 54660"/>
                <a:gd name="connsiteY18" fmla="*/ 18859 h 56483"/>
                <a:gd name="connsiteX19" fmla="*/ 29659 w 54660"/>
                <a:gd name="connsiteY19" fmla="*/ 16669 h 56483"/>
                <a:gd name="connsiteX20" fmla="*/ 28518 w 54660"/>
                <a:gd name="connsiteY20" fmla="*/ 17431 h 56483"/>
                <a:gd name="connsiteX21" fmla="*/ 27283 w 54660"/>
                <a:gd name="connsiteY21" fmla="*/ 16669 h 56483"/>
                <a:gd name="connsiteX22" fmla="*/ 21199 w 54660"/>
                <a:gd name="connsiteY22" fmla="*/ 10763 h 56483"/>
                <a:gd name="connsiteX23" fmla="*/ 15780 w 54660"/>
                <a:gd name="connsiteY23" fmla="*/ 7239 h 56483"/>
                <a:gd name="connsiteX24" fmla="*/ 11978 w 54660"/>
                <a:gd name="connsiteY24" fmla="*/ 2191 h 56483"/>
                <a:gd name="connsiteX25" fmla="*/ 5799 w 54660"/>
                <a:gd name="connsiteY25" fmla="*/ 1715 h 56483"/>
                <a:gd name="connsiteX26" fmla="*/ 2757 w 54660"/>
                <a:gd name="connsiteY26" fmla="*/ 0 h 56483"/>
                <a:gd name="connsiteX27" fmla="*/ 0 w 54660"/>
                <a:gd name="connsiteY27" fmla="*/ 0 h 56483"/>
                <a:gd name="connsiteX28" fmla="*/ 1616 w 54660"/>
                <a:gd name="connsiteY28" fmla="*/ 4191 h 56483"/>
                <a:gd name="connsiteX29" fmla="*/ 7130 w 54660"/>
                <a:gd name="connsiteY29" fmla="*/ 9239 h 56483"/>
                <a:gd name="connsiteX30" fmla="*/ 9696 w 54660"/>
                <a:gd name="connsiteY30" fmla="*/ 10382 h 56483"/>
                <a:gd name="connsiteX31" fmla="*/ 12358 w 54660"/>
                <a:gd name="connsiteY31" fmla="*/ 13430 h 56483"/>
                <a:gd name="connsiteX32" fmla="*/ 12928 w 54660"/>
                <a:gd name="connsiteY32" fmla="*/ 16097 h 56483"/>
                <a:gd name="connsiteX33" fmla="*/ 16826 w 54660"/>
                <a:gd name="connsiteY33" fmla="*/ 17621 h 56483"/>
                <a:gd name="connsiteX34" fmla="*/ 18347 w 54660"/>
                <a:gd name="connsiteY34" fmla="*/ 19241 h 56483"/>
                <a:gd name="connsiteX35" fmla="*/ 20628 w 54660"/>
                <a:gd name="connsiteY35" fmla="*/ 26099 h 56483"/>
                <a:gd name="connsiteX36" fmla="*/ 23290 w 54660"/>
                <a:gd name="connsiteY36" fmla="*/ 27813 h 56483"/>
                <a:gd name="connsiteX37" fmla="*/ 25857 w 54660"/>
                <a:gd name="connsiteY37" fmla="*/ 30861 h 56483"/>
                <a:gd name="connsiteX38" fmla="*/ 29279 w 54660"/>
                <a:gd name="connsiteY38" fmla="*/ 39053 h 56483"/>
                <a:gd name="connsiteX39" fmla="*/ 35363 w 54660"/>
                <a:gd name="connsiteY39" fmla="*/ 45244 h 56483"/>
                <a:gd name="connsiteX40" fmla="*/ 36979 w 54660"/>
                <a:gd name="connsiteY40" fmla="*/ 47625 h 56483"/>
                <a:gd name="connsiteX41" fmla="*/ 43443 w 54660"/>
                <a:gd name="connsiteY41" fmla="*/ 52102 h 56483"/>
                <a:gd name="connsiteX42" fmla="*/ 47816 w 54660"/>
                <a:gd name="connsiteY42" fmla="*/ 56483 h 56483"/>
                <a:gd name="connsiteX43" fmla="*/ 47816 w 54660"/>
                <a:gd name="connsiteY43" fmla="*/ 54769 h 56483"/>
                <a:gd name="connsiteX44" fmla="*/ 48576 w 54660"/>
                <a:gd name="connsiteY44" fmla="*/ 54483 h 56483"/>
                <a:gd name="connsiteX45" fmla="*/ 50192 w 54660"/>
                <a:gd name="connsiteY45" fmla="*/ 55721 h 56483"/>
                <a:gd name="connsiteX46" fmla="*/ 51428 w 54660"/>
                <a:gd name="connsiteY46" fmla="*/ 54483 h 56483"/>
                <a:gd name="connsiteX47" fmla="*/ 53805 w 54660"/>
                <a:gd name="connsiteY47" fmla="*/ 56197 h 56483"/>
                <a:gd name="connsiteX48" fmla="*/ 54660 w 54660"/>
                <a:gd name="connsiteY48" fmla="*/ 42386 h 56483"/>
                <a:gd name="connsiteX49" fmla="*/ 52569 w 54660"/>
                <a:gd name="connsiteY49" fmla="*/ 39529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660" h="56483">
                  <a:moveTo>
                    <a:pt x="48576" y="39243"/>
                  </a:moveTo>
                  <a:lnTo>
                    <a:pt x="49147" y="37624"/>
                  </a:lnTo>
                  <a:lnTo>
                    <a:pt x="47341" y="36766"/>
                  </a:lnTo>
                  <a:lnTo>
                    <a:pt x="46200" y="32957"/>
                  </a:lnTo>
                  <a:lnTo>
                    <a:pt x="42207" y="31814"/>
                  </a:lnTo>
                  <a:lnTo>
                    <a:pt x="41922" y="30861"/>
                  </a:lnTo>
                  <a:lnTo>
                    <a:pt x="42682" y="28861"/>
                  </a:lnTo>
                  <a:lnTo>
                    <a:pt x="42207" y="28670"/>
                  </a:lnTo>
                  <a:lnTo>
                    <a:pt x="43443" y="27337"/>
                  </a:lnTo>
                  <a:lnTo>
                    <a:pt x="42682" y="26099"/>
                  </a:lnTo>
                  <a:lnTo>
                    <a:pt x="41447" y="25241"/>
                  </a:lnTo>
                  <a:lnTo>
                    <a:pt x="39260" y="26099"/>
                  </a:lnTo>
                  <a:lnTo>
                    <a:pt x="39641" y="25527"/>
                  </a:lnTo>
                  <a:lnTo>
                    <a:pt x="39926" y="22574"/>
                  </a:lnTo>
                  <a:lnTo>
                    <a:pt x="37359" y="22289"/>
                  </a:lnTo>
                  <a:lnTo>
                    <a:pt x="35743" y="21146"/>
                  </a:lnTo>
                  <a:lnTo>
                    <a:pt x="35363" y="21622"/>
                  </a:lnTo>
                  <a:lnTo>
                    <a:pt x="34507" y="20479"/>
                  </a:lnTo>
                  <a:lnTo>
                    <a:pt x="31275" y="18859"/>
                  </a:lnTo>
                  <a:lnTo>
                    <a:pt x="29659" y="16669"/>
                  </a:lnTo>
                  <a:lnTo>
                    <a:pt x="28518" y="17431"/>
                  </a:lnTo>
                  <a:lnTo>
                    <a:pt x="27283" y="16669"/>
                  </a:lnTo>
                  <a:lnTo>
                    <a:pt x="21199" y="10763"/>
                  </a:lnTo>
                  <a:lnTo>
                    <a:pt x="15780" y="7239"/>
                  </a:lnTo>
                  <a:lnTo>
                    <a:pt x="11978" y="2191"/>
                  </a:lnTo>
                  <a:lnTo>
                    <a:pt x="5799" y="1715"/>
                  </a:lnTo>
                  <a:lnTo>
                    <a:pt x="2757" y="0"/>
                  </a:lnTo>
                  <a:lnTo>
                    <a:pt x="0" y="0"/>
                  </a:lnTo>
                  <a:lnTo>
                    <a:pt x="1616" y="4191"/>
                  </a:lnTo>
                  <a:lnTo>
                    <a:pt x="7130" y="9239"/>
                  </a:lnTo>
                  <a:lnTo>
                    <a:pt x="9696" y="10382"/>
                  </a:lnTo>
                  <a:lnTo>
                    <a:pt x="12358" y="13430"/>
                  </a:lnTo>
                  <a:lnTo>
                    <a:pt x="12928" y="16097"/>
                  </a:lnTo>
                  <a:lnTo>
                    <a:pt x="16826" y="17621"/>
                  </a:lnTo>
                  <a:lnTo>
                    <a:pt x="18347" y="19241"/>
                  </a:lnTo>
                  <a:lnTo>
                    <a:pt x="20628" y="26099"/>
                  </a:lnTo>
                  <a:lnTo>
                    <a:pt x="23290" y="27813"/>
                  </a:lnTo>
                  <a:lnTo>
                    <a:pt x="25857" y="30861"/>
                  </a:lnTo>
                  <a:lnTo>
                    <a:pt x="29279" y="39053"/>
                  </a:lnTo>
                  <a:lnTo>
                    <a:pt x="35363" y="45244"/>
                  </a:lnTo>
                  <a:lnTo>
                    <a:pt x="36979" y="47625"/>
                  </a:lnTo>
                  <a:lnTo>
                    <a:pt x="43443" y="52102"/>
                  </a:lnTo>
                  <a:lnTo>
                    <a:pt x="47816" y="56483"/>
                  </a:lnTo>
                  <a:lnTo>
                    <a:pt x="47816" y="54769"/>
                  </a:lnTo>
                  <a:lnTo>
                    <a:pt x="48576" y="54483"/>
                  </a:lnTo>
                  <a:lnTo>
                    <a:pt x="50192" y="55721"/>
                  </a:lnTo>
                  <a:lnTo>
                    <a:pt x="51428" y="54483"/>
                  </a:lnTo>
                  <a:lnTo>
                    <a:pt x="53805" y="56197"/>
                  </a:lnTo>
                  <a:lnTo>
                    <a:pt x="54660" y="42386"/>
                  </a:lnTo>
                  <a:lnTo>
                    <a:pt x="52569" y="39529"/>
                  </a:lnTo>
                  <a:close/>
                </a:path>
              </a:pathLst>
            </a:custGeom>
            <a:grpFill/>
            <a:ln w="9506" cap="flat">
              <a:noFill/>
              <a:prstDash val="solid"/>
              <a:miter/>
            </a:ln>
          </p:spPr>
          <p:txBody>
            <a:bodyPr rtlCol="0" anchor="ctr"/>
            <a:lstStyle/>
            <a:p>
              <a:endParaRPr lang="en-US" baseline="-25000"/>
            </a:p>
          </p:txBody>
        </p:sp>
        <p:sp>
          <p:nvSpPr>
            <p:cNvPr id="451" name="Freeform 450">
              <a:extLst>
                <a:ext uri="{FF2B5EF4-FFF2-40B4-BE49-F238E27FC236}">
                  <a16:creationId xmlns:a16="http://schemas.microsoft.com/office/drawing/2014/main" id="{6F9BFB13-2B50-7245-85AA-3C0D48833407}"/>
                </a:ext>
              </a:extLst>
            </p:cNvPr>
            <p:cNvSpPr/>
            <p:nvPr/>
          </p:nvSpPr>
          <p:spPr>
            <a:xfrm>
              <a:off x="4453553" y="2321813"/>
              <a:ext cx="2566" cy="2476"/>
            </a:xfrm>
            <a:custGeom>
              <a:avLst/>
              <a:gdLst>
                <a:gd name="connsiteX0" fmla="*/ 0 w 2566"/>
                <a:gd name="connsiteY0" fmla="*/ 0 h 2476"/>
                <a:gd name="connsiteX1" fmla="*/ 1046 w 2566"/>
                <a:gd name="connsiteY1" fmla="*/ 2286 h 2476"/>
                <a:gd name="connsiteX2" fmla="*/ 2567 w 2566"/>
                <a:gd name="connsiteY2" fmla="*/ 2476 h 2476"/>
                <a:gd name="connsiteX3" fmla="*/ 1046 w 2566"/>
                <a:gd name="connsiteY3" fmla="*/ 0 h 2476"/>
              </a:gdLst>
              <a:ahLst/>
              <a:cxnLst>
                <a:cxn ang="0">
                  <a:pos x="connsiteX0" y="connsiteY0"/>
                </a:cxn>
                <a:cxn ang="0">
                  <a:pos x="connsiteX1" y="connsiteY1"/>
                </a:cxn>
                <a:cxn ang="0">
                  <a:pos x="connsiteX2" y="connsiteY2"/>
                </a:cxn>
                <a:cxn ang="0">
                  <a:pos x="connsiteX3" y="connsiteY3"/>
                </a:cxn>
              </a:cxnLst>
              <a:rect l="l" t="t" r="r" b="b"/>
              <a:pathLst>
                <a:path w="2566" h="2476">
                  <a:moveTo>
                    <a:pt x="0" y="0"/>
                  </a:moveTo>
                  <a:lnTo>
                    <a:pt x="1046" y="2286"/>
                  </a:lnTo>
                  <a:lnTo>
                    <a:pt x="2567" y="2476"/>
                  </a:lnTo>
                  <a:lnTo>
                    <a:pt x="1046" y="0"/>
                  </a:lnTo>
                  <a:close/>
                </a:path>
              </a:pathLst>
            </a:custGeom>
            <a:grpFill/>
            <a:ln w="9506" cap="flat">
              <a:noFill/>
              <a:prstDash val="solid"/>
              <a:miter/>
            </a:ln>
          </p:spPr>
          <p:txBody>
            <a:bodyPr rtlCol="0" anchor="ctr"/>
            <a:lstStyle/>
            <a:p>
              <a:endParaRPr lang="en-US" baseline="-25000"/>
            </a:p>
          </p:txBody>
        </p:sp>
        <p:sp>
          <p:nvSpPr>
            <p:cNvPr id="452" name="Freeform 451">
              <a:extLst>
                <a:ext uri="{FF2B5EF4-FFF2-40B4-BE49-F238E27FC236}">
                  <a16:creationId xmlns:a16="http://schemas.microsoft.com/office/drawing/2014/main" id="{C30F4A1A-18C6-9B4A-B176-D22892DF7716}"/>
                </a:ext>
              </a:extLst>
            </p:cNvPr>
            <p:cNvSpPr/>
            <p:nvPr/>
          </p:nvSpPr>
          <p:spPr>
            <a:xfrm>
              <a:off x="4453838" y="2308955"/>
              <a:ext cx="7319" cy="15335"/>
            </a:xfrm>
            <a:custGeom>
              <a:avLst/>
              <a:gdLst>
                <a:gd name="connsiteX0" fmla="*/ 6749 w 7319"/>
                <a:gd name="connsiteY0" fmla="*/ 5620 h 15335"/>
                <a:gd name="connsiteX1" fmla="*/ 6749 w 7319"/>
                <a:gd name="connsiteY1" fmla="*/ 4477 h 15335"/>
                <a:gd name="connsiteX2" fmla="*/ 5228 w 7319"/>
                <a:gd name="connsiteY2" fmla="*/ 3524 h 15335"/>
                <a:gd name="connsiteX3" fmla="*/ 2281 w 7319"/>
                <a:gd name="connsiteY3" fmla="*/ 6953 h 15335"/>
                <a:gd name="connsiteX4" fmla="*/ 1331 w 7319"/>
                <a:gd name="connsiteY4" fmla="*/ 6668 h 15335"/>
                <a:gd name="connsiteX5" fmla="*/ 3137 w 7319"/>
                <a:gd name="connsiteY5" fmla="*/ 4763 h 15335"/>
                <a:gd name="connsiteX6" fmla="*/ 2947 w 7319"/>
                <a:gd name="connsiteY6" fmla="*/ 0 h 15335"/>
                <a:gd name="connsiteX7" fmla="*/ 856 w 7319"/>
                <a:gd name="connsiteY7" fmla="*/ 2191 h 15335"/>
                <a:gd name="connsiteX8" fmla="*/ 0 w 7319"/>
                <a:gd name="connsiteY8" fmla="*/ 5334 h 15335"/>
                <a:gd name="connsiteX9" fmla="*/ 2091 w 7319"/>
                <a:gd name="connsiteY9" fmla="*/ 12192 h 15335"/>
                <a:gd name="connsiteX10" fmla="*/ 4373 w 7319"/>
                <a:gd name="connsiteY10" fmla="*/ 15335 h 15335"/>
                <a:gd name="connsiteX11" fmla="*/ 2947 w 7319"/>
                <a:gd name="connsiteY11" fmla="*/ 12192 h 15335"/>
                <a:gd name="connsiteX12" fmla="*/ 2947 w 7319"/>
                <a:gd name="connsiteY12" fmla="*/ 9049 h 15335"/>
                <a:gd name="connsiteX13" fmla="*/ 3137 w 7319"/>
                <a:gd name="connsiteY13" fmla="*/ 8858 h 15335"/>
                <a:gd name="connsiteX14" fmla="*/ 7320 w 7319"/>
                <a:gd name="connsiteY14" fmla="*/ 9716 h 15335"/>
                <a:gd name="connsiteX15" fmla="*/ 4848 w 7319"/>
                <a:gd name="connsiteY15" fmla="*/ 7144 h 1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9" h="15335">
                  <a:moveTo>
                    <a:pt x="6749" y="5620"/>
                  </a:moveTo>
                  <a:lnTo>
                    <a:pt x="6749" y="4477"/>
                  </a:lnTo>
                  <a:lnTo>
                    <a:pt x="5228" y="3524"/>
                  </a:lnTo>
                  <a:lnTo>
                    <a:pt x="2281" y="6953"/>
                  </a:lnTo>
                  <a:lnTo>
                    <a:pt x="1331" y="6668"/>
                  </a:lnTo>
                  <a:lnTo>
                    <a:pt x="3137" y="4763"/>
                  </a:lnTo>
                  <a:lnTo>
                    <a:pt x="2947" y="0"/>
                  </a:lnTo>
                  <a:lnTo>
                    <a:pt x="856" y="2191"/>
                  </a:lnTo>
                  <a:lnTo>
                    <a:pt x="0" y="5334"/>
                  </a:lnTo>
                  <a:lnTo>
                    <a:pt x="2091" y="12192"/>
                  </a:lnTo>
                  <a:lnTo>
                    <a:pt x="4373" y="15335"/>
                  </a:lnTo>
                  <a:lnTo>
                    <a:pt x="2947" y="12192"/>
                  </a:lnTo>
                  <a:lnTo>
                    <a:pt x="2947" y="9049"/>
                  </a:lnTo>
                  <a:lnTo>
                    <a:pt x="3137" y="8858"/>
                  </a:lnTo>
                  <a:lnTo>
                    <a:pt x="7320" y="9716"/>
                  </a:lnTo>
                  <a:lnTo>
                    <a:pt x="4848" y="7144"/>
                  </a:lnTo>
                  <a:close/>
                </a:path>
              </a:pathLst>
            </a:custGeom>
            <a:grpFill/>
            <a:ln w="9506" cap="flat">
              <a:noFill/>
              <a:prstDash val="solid"/>
              <a:miter/>
            </a:ln>
          </p:spPr>
          <p:txBody>
            <a:bodyPr rtlCol="0" anchor="ctr"/>
            <a:lstStyle/>
            <a:p>
              <a:endParaRPr lang="en-US" baseline="-25000"/>
            </a:p>
          </p:txBody>
        </p:sp>
        <p:sp>
          <p:nvSpPr>
            <p:cNvPr id="453" name="Freeform 452">
              <a:extLst>
                <a:ext uri="{FF2B5EF4-FFF2-40B4-BE49-F238E27FC236}">
                  <a16:creationId xmlns:a16="http://schemas.microsoft.com/office/drawing/2014/main" id="{D60BBCF3-0181-0B48-82E0-B8CE55D4A6D6}"/>
                </a:ext>
              </a:extLst>
            </p:cNvPr>
            <p:cNvSpPr/>
            <p:nvPr/>
          </p:nvSpPr>
          <p:spPr>
            <a:xfrm>
              <a:off x="4458211" y="2306669"/>
              <a:ext cx="2091" cy="3238"/>
            </a:xfrm>
            <a:custGeom>
              <a:avLst/>
              <a:gdLst>
                <a:gd name="connsiteX0" fmla="*/ 2091 w 2091"/>
                <a:gd name="connsiteY0" fmla="*/ 2096 h 3238"/>
                <a:gd name="connsiteX1" fmla="*/ 1806 w 2091"/>
                <a:gd name="connsiteY1" fmla="*/ 0 h 3238"/>
                <a:gd name="connsiteX2" fmla="*/ 0 w 2091"/>
                <a:gd name="connsiteY2" fmla="*/ 1334 h 3238"/>
                <a:gd name="connsiteX3" fmla="*/ 570 w 2091"/>
                <a:gd name="connsiteY3" fmla="*/ 3239 h 3238"/>
              </a:gdLst>
              <a:ahLst/>
              <a:cxnLst>
                <a:cxn ang="0">
                  <a:pos x="connsiteX0" y="connsiteY0"/>
                </a:cxn>
                <a:cxn ang="0">
                  <a:pos x="connsiteX1" y="connsiteY1"/>
                </a:cxn>
                <a:cxn ang="0">
                  <a:pos x="connsiteX2" y="connsiteY2"/>
                </a:cxn>
                <a:cxn ang="0">
                  <a:pos x="connsiteX3" y="connsiteY3"/>
                </a:cxn>
              </a:cxnLst>
              <a:rect l="l" t="t" r="r" b="b"/>
              <a:pathLst>
                <a:path w="2091" h="3238">
                  <a:moveTo>
                    <a:pt x="2091" y="2096"/>
                  </a:moveTo>
                  <a:lnTo>
                    <a:pt x="1806" y="0"/>
                  </a:lnTo>
                  <a:lnTo>
                    <a:pt x="0" y="1334"/>
                  </a:lnTo>
                  <a:lnTo>
                    <a:pt x="570" y="3239"/>
                  </a:lnTo>
                  <a:close/>
                </a:path>
              </a:pathLst>
            </a:custGeom>
            <a:grpFill/>
            <a:ln w="9506" cap="flat">
              <a:noFill/>
              <a:prstDash val="solid"/>
              <a:miter/>
            </a:ln>
          </p:spPr>
          <p:txBody>
            <a:bodyPr rtlCol="0" anchor="ctr"/>
            <a:lstStyle/>
            <a:p>
              <a:endParaRPr lang="en-US" baseline="-25000"/>
            </a:p>
          </p:txBody>
        </p:sp>
        <p:sp>
          <p:nvSpPr>
            <p:cNvPr id="454" name="Freeform 453">
              <a:extLst>
                <a:ext uri="{FF2B5EF4-FFF2-40B4-BE49-F238E27FC236}">
                  <a16:creationId xmlns:a16="http://schemas.microsoft.com/office/drawing/2014/main" id="{03DBFAEC-03E1-EB42-AA44-DBCC4E11AB63}"/>
                </a:ext>
              </a:extLst>
            </p:cNvPr>
            <p:cNvSpPr/>
            <p:nvPr/>
          </p:nvSpPr>
          <p:spPr>
            <a:xfrm>
              <a:off x="4432639" y="2326481"/>
              <a:ext cx="1521" cy="1333"/>
            </a:xfrm>
            <a:custGeom>
              <a:avLst/>
              <a:gdLst>
                <a:gd name="connsiteX0" fmla="*/ 380 w 1521"/>
                <a:gd name="connsiteY0" fmla="*/ 1333 h 1333"/>
                <a:gd name="connsiteX1" fmla="*/ 1426 w 1521"/>
                <a:gd name="connsiteY1" fmla="*/ 857 h 1333"/>
                <a:gd name="connsiteX2" fmla="*/ 1521 w 1521"/>
                <a:gd name="connsiteY2" fmla="*/ 0 h 1333"/>
                <a:gd name="connsiteX3" fmla="*/ 0 w 1521"/>
                <a:gd name="connsiteY3" fmla="*/ 381 h 1333"/>
              </a:gdLst>
              <a:ahLst/>
              <a:cxnLst>
                <a:cxn ang="0">
                  <a:pos x="connsiteX0" y="connsiteY0"/>
                </a:cxn>
                <a:cxn ang="0">
                  <a:pos x="connsiteX1" y="connsiteY1"/>
                </a:cxn>
                <a:cxn ang="0">
                  <a:pos x="connsiteX2" y="connsiteY2"/>
                </a:cxn>
                <a:cxn ang="0">
                  <a:pos x="connsiteX3" y="connsiteY3"/>
                </a:cxn>
              </a:cxnLst>
              <a:rect l="l" t="t" r="r" b="b"/>
              <a:pathLst>
                <a:path w="1521" h="1333">
                  <a:moveTo>
                    <a:pt x="380" y="1333"/>
                  </a:moveTo>
                  <a:lnTo>
                    <a:pt x="1426" y="857"/>
                  </a:lnTo>
                  <a:lnTo>
                    <a:pt x="1521" y="0"/>
                  </a:lnTo>
                  <a:lnTo>
                    <a:pt x="0" y="381"/>
                  </a:lnTo>
                  <a:close/>
                </a:path>
              </a:pathLst>
            </a:custGeom>
            <a:grpFill/>
            <a:ln w="9506" cap="flat">
              <a:noFill/>
              <a:prstDash val="solid"/>
              <a:miter/>
            </a:ln>
          </p:spPr>
          <p:txBody>
            <a:bodyPr rtlCol="0" anchor="ctr"/>
            <a:lstStyle/>
            <a:p>
              <a:endParaRPr lang="en-US" baseline="-25000"/>
            </a:p>
          </p:txBody>
        </p:sp>
        <p:sp>
          <p:nvSpPr>
            <p:cNvPr id="455" name="Freeform 454">
              <a:extLst>
                <a:ext uri="{FF2B5EF4-FFF2-40B4-BE49-F238E27FC236}">
                  <a16:creationId xmlns:a16="http://schemas.microsoft.com/office/drawing/2014/main" id="{F6C8CE7F-1B47-9845-B5B7-7F19CD68D6EE}"/>
                </a:ext>
              </a:extLst>
            </p:cNvPr>
            <p:cNvSpPr/>
            <p:nvPr/>
          </p:nvSpPr>
          <p:spPr>
            <a:xfrm>
              <a:off x="4431023" y="2325528"/>
              <a:ext cx="1330" cy="1809"/>
            </a:xfrm>
            <a:custGeom>
              <a:avLst/>
              <a:gdLst>
                <a:gd name="connsiteX0" fmla="*/ 0 w 1330"/>
                <a:gd name="connsiteY0" fmla="*/ 571 h 1809"/>
                <a:gd name="connsiteX1" fmla="*/ 0 w 1330"/>
                <a:gd name="connsiteY1" fmla="*/ 1810 h 1809"/>
                <a:gd name="connsiteX2" fmla="*/ 1331 w 1330"/>
                <a:gd name="connsiteY2" fmla="*/ 952 h 1809"/>
                <a:gd name="connsiteX3" fmla="*/ 951 w 1330"/>
                <a:gd name="connsiteY3" fmla="*/ 0 h 1809"/>
              </a:gdLst>
              <a:ahLst/>
              <a:cxnLst>
                <a:cxn ang="0">
                  <a:pos x="connsiteX0" y="connsiteY0"/>
                </a:cxn>
                <a:cxn ang="0">
                  <a:pos x="connsiteX1" y="connsiteY1"/>
                </a:cxn>
                <a:cxn ang="0">
                  <a:pos x="connsiteX2" y="connsiteY2"/>
                </a:cxn>
                <a:cxn ang="0">
                  <a:pos x="connsiteX3" y="connsiteY3"/>
                </a:cxn>
              </a:cxnLst>
              <a:rect l="l" t="t" r="r" b="b"/>
              <a:pathLst>
                <a:path w="1330" h="1809">
                  <a:moveTo>
                    <a:pt x="0" y="571"/>
                  </a:moveTo>
                  <a:lnTo>
                    <a:pt x="0" y="1810"/>
                  </a:lnTo>
                  <a:lnTo>
                    <a:pt x="1331" y="952"/>
                  </a:lnTo>
                  <a:lnTo>
                    <a:pt x="951" y="0"/>
                  </a:lnTo>
                  <a:close/>
                </a:path>
              </a:pathLst>
            </a:custGeom>
            <a:grpFill/>
            <a:ln w="9506" cap="flat">
              <a:noFill/>
              <a:prstDash val="solid"/>
              <a:miter/>
            </a:ln>
          </p:spPr>
          <p:txBody>
            <a:bodyPr rtlCol="0" anchor="ctr"/>
            <a:lstStyle/>
            <a:p>
              <a:endParaRPr lang="en-US" baseline="-25000"/>
            </a:p>
          </p:txBody>
        </p:sp>
        <p:sp>
          <p:nvSpPr>
            <p:cNvPr id="456" name="Freeform 455">
              <a:extLst>
                <a:ext uri="{FF2B5EF4-FFF2-40B4-BE49-F238E27FC236}">
                  <a16:creationId xmlns:a16="http://schemas.microsoft.com/office/drawing/2014/main" id="{5F83E4A3-CB8D-8842-AFC2-B6745F8ABB33}"/>
                </a:ext>
              </a:extLst>
            </p:cNvPr>
            <p:cNvSpPr/>
            <p:nvPr/>
          </p:nvSpPr>
          <p:spPr>
            <a:xfrm>
              <a:off x="4431689" y="2339625"/>
              <a:ext cx="950" cy="952"/>
            </a:xfrm>
            <a:custGeom>
              <a:avLst/>
              <a:gdLst>
                <a:gd name="connsiteX0" fmla="*/ 951 w 950"/>
                <a:gd name="connsiteY0" fmla="*/ 0 h 952"/>
                <a:gd name="connsiteX1" fmla="*/ 0 w 950"/>
                <a:gd name="connsiteY1" fmla="*/ 0 h 952"/>
                <a:gd name="connsiteX2" fmla="*/ 951 w 950"/>
                <a:gd name="connsiteY2" fmla="*/ 953 h 952"/>
              </a:gdLst>
              <a:ahLst/>
              <a:cxnLst>
                <a:cxn ang="0">
                  <a:pos x="connsiteX0" y="connsiteY0"/>
                </a:cxn>
                <a:cxn ang="0">
                  <a:pos x="connsiteX1" y="connsiteY1"/>
                </a:cxn>
                <a:cxn ang="0">
                  <a:pos x="connsiteX2" y="connsiteY2"/>
                </a:cxn>
              </a:cxnLst>
              <a:rect l="l" t="t" r="r" b="b"/>
              <a:pathLst>
                <a:path w="950" h="952">
                  <a:moveTo>
                    <a:pt x="951" y="0"/>
                  </a:moveTo>
                  <a:lnTo>
                    <a:pt x="0" y="0"/>
                  </a:lnTo>
                  <a:lnTo>
                    <a:pt x="951" y="953"/>
                  </a:lnTo>
                  <a:close/>
                </a:path>
              </a:pathLst>
            </a:custGeom>
            <a:grpFill/>
            <a:ln w="9506" cap="flat">
              <a:noFill/>
              <a:prstDash val="solid"/>
              <a:miter/>
            </a:ln>
          </p:spPr>
          <p:txBody>
            <a:bodyPr rtlCol="0" anchor="ctr"/>
            <a:lstStyle/>
            <a:p>
              <a:endParaRPr lang="en-US" baseline="-25000"/>
            </a:p>
          </p:txBody>
        </p:sp>
        <p:sp>
          <p:nvSpPr>
            <p:cNvPr id="457" name="Freeform 456">
              <a:extLst>
                <a:ext uri="{FF2B5EF4-FFF2-40B4-BE49-F238E27FC236}">
                  <a16:creationId xmlns:a16="http://schemas.microsoft.com/office/drawing/2014/main" id="{9499546D-854D-B248-9B45-2F7BD918DF3B}"/>
                </a:ext>
              </a:extLst>
            </p:cNvPr>
            <p:cNvSpPr/>
            <p:nvPr/>
          </p:nvSpPr>
          <p:spPr>
            <a:xfrm>
              <a:off x="4430073" y="2341149"/>
              <a:ext cx="2566" cy="6667"/>
            </a:xfrm>
            <a:custGeom>
              <a:avLst/>
              <a:gdLst>
                <a:gd name="connsiteX0" fmla="*/ 1616 w 2566"/>
                <a:gd name="connsiteY0" fmla="*/ 0 h 6667"/>
                <a:gd name="connsiteX1" fmla="*/ 570 w 2566"/>
                <a:gd name="connsiteY1" fmla="*/ 3238 h 6667"/>
                <a:gd name="connsiteX2" fmla="*/ 0 w 2566"/>
                <a:gd name="connsiteY2" fmla="*/ 5429 h 6667"/>
                <a:gd name="connsiteX3" fmla="*/ 570 w 2566"/>
                <a:gd name="connsiteY3" fmla="*/ 6667 h 6667"/>
                <a:gd name="connsiteX4" fmla="*/ 2281 w 2566"/>
                <a:gd name="connsiteY4" fmla="*/ 5048 h 6667"/>
                <a:gd name="connsiteX5" fmla="*/ 1616 w 2566"/>
                <a:gd name="connsiteY5" fmla="*/ 3238 h 6667"/>
                <a:gd name="connsiteX6" fmla="*/ 2567 w 2566"/>
                <a:gd name="connsiteY6" fmla="*/ 2286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 h="6667">
                  <a:moveTo>
                    <a:pt x="1616" y="0"/>
                  </a:moveTo>
                  <a:lnTo>
                    <a:pt x="570" y="3238"/>
                  </a:lnTo>
                  <a:lnTo>
                    <a:pt x="0" y="5429"/>
                  </a:lnTo>
                  <a:lnTo>
                    <a:pt x="570" y="6667"/>
                  </a:lnTo>
                  <a:lnTo>
                    <a:pt x="2281" y="5048"/>
                  </a:lnTo>
                  <a:lnTo>
                    <a:pt x="1616" y="3238"/>
                  </a:lnTo>
                  <a:lnTo>
                    <a:pt x="2567" y="2286"/>
                  </a:lnTo>
                  <a:close/>
                </a:path>
              </a:pathLst>
            </a:custGeom>
            <a:grpFill/>
            <a:ln w="9506" cap="flat">
              <a:noFill/>
              <a:prstDash val="solid"/>
              <a:miter/>
            </a:ln>
          </p:spPr>
          <p:txBody>
            <a:bodyPr rtlCol="0" anchor="ctr"/>
            <a:lstStyle/>
            <a:p>
              <a:endParaRPr lang="en-US" baseline="-25000"/>
            </a:p>
          </p:txBody>
        </p:sp>
        <p:sp>
          <p:nvSpPr>
            <p:cNvPr id="458" name="Freeform 457">
              <a:extLst>
                <a:ext uri="{FF2B5EF4-FFF2-40B4-BE49-F238E27FC236}">
                  <a16:creationId xmlns:a16="http://schemas.microsoft.com/office/drawing/2014/main" id="{250D8971-7EA3-9C42-8797-5B6453F8CD03}"/>
                </a:ext>
              </a:extLst>
            </p:cNvPr>
            <p:cNvSpPr/>
            <p:nvPr/>
          </p:nvSpPr>
          <p:spPr>
            <a:xfrm>
              <a:off x="4425890" y="2344959"/>
              <a:ext cx="1330" cy="1619"/>
            </a:xfrm>
            <a:custGeom>
              <a:avLst/>
              <a:gdLst>
                <a:gd name="connsiteX0" fmla="*/ 0 w 1330"/>
                <a:gd name="connsiteY0" fmla="*/ 667 h 1619"/>
                <a:gd name="connsiteX1" fmla="*/ 1331 w 1330"/>
                <a:gd name="connsiteY1" fmla="*/ 1619 h 1619"/>
                <a:gd name="connsiteX2" fmla="*/ 570 w 1330"/>
                <a:gd name="connsiteY2" fmla="*/ 0 h 1619"/>
              </a:gdLst>
              <a:ahLst/>
              <a:cxnLst>
                <a:cxn ang="0">
                  <a:pos x="connsiteX0" y="connsiteY0"/>
                </a:cxn>
                <a:cxn ang="0">
                  <a:pos x="connsiteX1" y="connsiteY1"/>
                </a:cxn>
                <a:cxn ang="0">
                  <a:pos x="connsiteX2" y="connsiteY2"/>
                </a:cxn>
              </a:cxnLst>
              <a:rect l="l" t="t" r="r" b="b"/>
              <a:pathLst>
                <a:path w="1330" h="1619">
                  <a:moveTo>
                    <a:pt x="0" y="667"/>
                  </a:moveTo>
                  <a:lnTo>
                    <a:pt x="1331" y="1619"/>
                  </a:lnTo>
                  <a:lnTo>
                    <a:pt x="570" y="0"/>
                  </a:lnTo>
                  <a:close/>
                </a:path>
              </a:pathLst>
            </a:custGeom>
            <a:grpFill/>
            <a:ln w="9506" cap="flat">
              <a:noFill/>
              <a:prstDash val="solid"/>
              <a:miter/>
            </a:ln>
          </p:spPr>
          <p:txBody>
            <a:bodyPr rtlCol="0" anchor="ctr"/>
            <a:lstStyle/>
            <a:p>
              <a:endParaRPr lang="en-US" baseline="-25000"/>
            </a:p>
          </p:txBody>
        </p:sp>
        <p:sp>
          <p:nvSpPr>
            <p:cNvPr id="459" name="Freeform 458">
              <a:extLst>
                <a:ext uri="{FF2B5EF4-FFF2-40B4-BE49-F238E27FC236}">
                  <a16:creationId xmlns:a16="http://schemas.microsoft.com/office/drawing/2014/main" id="{C2E337E5-794D-464B-9DDF-3C18471EA71D}"/>
                </a:ext>
              </a:extLst>
            </p:cNvPr>
            <p:cNvSpPr/>
            <p:nvPr/>
          </p:nvSpPr>
          <p:spPr>
            <a:xfrm>
              <a:off x="4411156" y="2311622"/>
              <a:ext cx="31465" cy="36194"/>
            </a:xfrm>
            <a:custGeom>
              <a:avLst/>
              <a:gdLst>
                <a:gd name="connsiteX0" fmla="*/ 25001 w 31465"/>
                <a:gd name="connsiteY0" fmla="*/ 4001 h 36194"/>
                <a:gd name="connsiteX1" fmla="*/ 19868 w 31465"/>
                <a:gd name="connsiteY1" fmla="*/ 4001 h 36194"/>
                <a:gd name="connsiteX2" fmla="*/ 10932 w 31465"/>
                <a:gd name="connsiteY2" fmla="*/ 1810 h 36194"/>
                <a:gd name="connsiteX3" fmla="*/ 9411 w 31465"/>
                <a:gd name="connsiteY3" fmla="*/ 2286 h 36194"/>
                <a:gd name="connsiteX4" fmla="*/ 8365 w 31465"/>
                <a:gd name="connsiteY4" fmla="*/ 4286 h 36194"/>
                <a:gd name="connsiteX5" fmla="*/ 6654 w 31465"/>
                <a:gd name="connsiteY5" fmla="*/ 4001 h 36194"/>
                <a:gd name="connsiteX6" fmla="*/ 5418 w 31465"/>
                <a:gd name="connsiteY6" fmla="*/ 4858 h 36194"/>
                <a:gd name="connsiteX7" fmla="*/ 3802 w 31465"/>
                <a:gd name="connsiteY7" fmla="*/ 8668 h 36194"/>
                <a:gd name="connsiteX8" fmla="*/ 4088 w 31465"/>
                <a:gd name="connsiteY8" fmla="*/ 11144 h 36194"/>
                <a:gd name="connsiteX9" fmla="*/ 2282 w 31465"/>
                <a:gd name="connsiteY9" fmla="*/ 14478 h 36194"/>
                <a:gd name="connsiteX10" fmla="*/ 2282 w 31465"/>
                <a:gd name="connsiteY10" fmla="*/ 17431 h 36194"/>
                <a:gd name="connsiteX11" fmla="*/ 0 w 31465"/>
                <a:gd name="connsiteY11" fmla="*/ 21526 h 36194"/>
                <a:gd name="connsiteX12" fmla="*/ 570 w 31465"/>
                <a:gd name="connsiteY12" fmla="*/ 25432 h 36194"/>
                <a:gd name="connsiteX13" fmla="*/ 2852 w 31465"/>
                <a:gd name="connsiteY13" fmla="*/ 25146 h 36194"/>
                <a:gd name="connsiteX14" fmla="*/ 3802 w 31465"/>
                <a:gd name="connsiteY14" fmla="*/ 28289 h 36194"/>
                <a:gd name="connsiteX15" fmla="*/ 2282 w 31465"/>
                <a:gd name="connsiteY15" fmla="*/ 34290 h 36194"/>
                <a:gd name="connsiteX16" fmla="*/ 3802 w 31465"/>
                <a:gd name="connsiteY16" fmla="*/ 36195 h 36194"/>
                <a:gd name="connsiteX17" fmla="*/ 7605 w 31465"/>
                <a:gd name="connsiteY17" fmla="*/ 35433 h 36194"/>
                <a:gd name="connsiteX18" fmla="*/ 7510 w 31465"/>
                <a:gd name="connsiteY18" fmla="*/ 24860 h 36194"/>
                <a:gd name="connsiteX19" fmla="*/ 6654 w 31465"/>
                <a:gd name="connsiteY19" fmla="*/ 23717 h 36194"/>
                <a:gd name="connsiteX20" fmla="*/ 9601 w 31465"/>
                <a:gd name="connsiteY20" fmla="*/ 21146 h 36194"/>
                <a:gd name="connsiteX21" fmla="*/ 10932 w 31465"/>
                <a:gd name="connsiteY21" fmla="*/ 21812 h 36194"/>
                <a:gd name="connsiteX22" fmla="*/ 10171 w 31465"/>
                <a:gd name="connsiteY22" fmla="*/ 24860 h 36194"/>
                <a:gd name="connsiteX23" fmla="*/ 10932 w 31465"/>
                <a:gd name="connsiteY23" fmla="*/ 26194 h 36194"/>
                <a:gd name="connsiteX24" fmla="*/ 13404 w 31465"/>
                <a:gd name="connsiteY24" fmla="*/ 28575 h 36194"/>
                <a:gd name="connsiteX25" fmla="*/ 13879 w 31465"/>
                <a:gd name="connsiteY25" fmla="*/ 32195 h 36194"/>
                <a:gd name="connsiteX26" fmla="*/ 15115 w 31465"/>
                <a:gd name="connsiteY26" fmla="*/ 32195 h 36194"/>
                <a:gd name="connsiteX27" fmla="*/ 16636 w 31465"/>
                <a:gd name="connsiteY27" fmla="*/ 30575 h 36194"/>
                <a:gd name="connsiteX28" fmla="*/ 19488 w 31465"/>
                <a:gd name="connsiteY28" fmla="*/ 29528 h 36194"/>
                <a:gd name="connsiteX29" fmla="*/ 19488 w 31465"/>
                <a:gd name="connsiteY29" fmla="*/ 28575 h 36194"/>
                <a:gd name="connsiteX30" fmla="*/ 18632 w 31465"/>
                <a:gd name="connsiteY30" fmla="*/ 28289 h 36194"/>
                <a:gd name="connsiteX31" fmla="*/ 17016 w 31465"/>
                <a:gd name="connsiteY31" fmla="*/ 26194 h 36194"/>
                <a:gd name="connsiteX32" fmla="*/ 17776 w 31465"/>
                <a:gd name="connsiteY32" fmla="*/ 23908 h 36194"/>
                <a:gd name="connsiteX33" fmla="*/ 12548 w 31465"/>
                <a:gd name="connsiteY33" fmla="*/ 17050 h 36194"/>
                <a:gd name="connsiteX34" fmla="*/ 14069 w 31465"/>
                <a:gd name="connsiteY34" fmla="*/ 17431 h 36194"/>
                <a:gd name="connsiteX35" fmla="*/ 17396 w 31465"/>
                <a:gd name="connsiteY35" fmla="*/ 16193 h 36194"/>
                <a:gd name="connsiteX36" fmla="*/ 19868 w 31465"/>
                <a:gd name="connsiteY36" fmla="*/ 13049 h 36194"/>
                <a:gd name="connsiteX37" fmla="*/ 22910 w 31465"/>
                <a:gd name="connsiteY37" fmla="*/ 12668 h 36194"/>
                <a:gd name="connsiteX38" fmla="*/ 22530 w 31465"/>
                <a:gd name="connsiteY38" fmla="*/ 11144 h 36194"/>
                <a:gd name="connsiteX39" fmla="*/ 21199 w 31465"/>
                <a:gd name="connsiteY39" fmla="*/ 10763 h 36194"/>
                <a:gd name="connsiteX40" fmla="*/ 19488 w 31465"/>
                <a:gd name="connsiteY40" fmla="*/ 12002 h 36194"/>
                <a:gd name="connsiteX41" fmla="*/ 16065 w 31465"/>
                <a:gd name="connsiteY41" fmla="*/ 12478 h 36194"/>
                <a:gd name="connsiteX42" fmla="*/ 15685 w 31465"/>
                <a:gd name="connsiteY42" fmla="*/ 13049 h 36194"/>
                <a:gd name="connsiteX43" fmla="*/ 13879 w 31465"/>
                <a:gd name="connsiteY43" fmla="*/ 12668 h 36194"/>
                <a:gd name="connsiteX44" fmla="*/ 10932 w 31465"/>
                <a:gd name="connsiteY44" fmla="*/ 15240 h 36194"/>
                <a:gd name="connsiteX45" fmla="*/ 8841 w 31465"/>
                <a:gd name="connsiteY45" fmla="*/ 15240 h 36194"/>
                <a:gd name="connsiteX46" fmla="*/ 6274 w 31465"/>
                <a:gd name="connsiteY46" fmla="*/ 12002 h 36194"/>
                <a:gd name="connsiteX47" fmla="*/ 7035 w 31465"/>
                <a:gd name="connsiteY47" fmla="*/ 7049 h 36194"/>
                <a:gd name="connsiteX48" fmla="*/ 7605 w 31465"/>
                <a:gd name="connsiteY48" fmla="*/ 6191 h 36194"/>
                <a:gd name="connsiteX49" fmla="*/ 12168 w 31465"/>
                <a:gd name="connsiteY49" fmla="*/ 5906 h 36194"/>
                <a:gd name="connsiteX50" fmla="*/ 26997 w 31465"/>
                <a:gd name="connsiteY50" fmla="*/ 6382 h 36194"/>
                <a:gd name="connsiteX51" fmla="*/ 31465 w 31465"/>
                <a:gd name="connsiteY51" fmla="*/ 1429 h 36194"/>
                <a:gd name="connsiteX52" fmla="*/ 30800 w 31465"/>
                <a:gd name="connsiteY52" fmla="*/ 0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65" h="36194">
                  <a:moveTo>
                    <a:pt x="25001" y="4001"/>
                  </a:moveTo>
                  <a:lnTo>
                    <a:pt x="19868" y="4001"/>
                  </a:lnTo>
                  <a:lnTo>
                    <a:pt x="10932" y="1810"/>
                  </a:lnTo>
                  <a:lnTo>
                    <a:pt x="9411" y="2286"/>
                  </a:lnTo>
                  <a:lnTo>
                    <a:pt x="8365" y="4286"/>
                  </a:lnTo>
                  <a:lnTo>
                    <a:pt x="6654" y="4001"/>
                  </a:lnTo>
                  <a:lnTo>
                    <a:pt x="5418" y="4858"/>
                  </a:lnTo>
                  <a:lnTo>
                    <a:pt x="3802" y="8668"/>
                  </a:lnTo>
                  <a:lnTo>
                    <a:pt x="4088" y="11144"/>
                  </a:lnTo>
                  <a:lnTo>
                    <a:pt x="2282" y="14478"/>
                  </a:lnTo>
                  <a:lnTo>
                    <a:pt x="2282" y="17431"/>
                  </a:lnTo>
                  <a:lnTo>
                    <a:pt x="0" y="21526"/>
                  </a:lnTo>
                  <a:lnTo>
                    <a:pt x="570" y="25432"/>
                  </a:lnTo>
                  <a:lnTo>
                    <a:pt x="2852" y="25146"/>
                  </a:lnTo>
                  <a:lnTo>
                    <a:pt x="3802" y="28289"/>
                  </a:lnTo>
                  <a:lnTo>
                    <a:pt x="2282" y="34290"/>
                  </a:lnTo>
                  <a:lnTo>
                    <a:pt x="3802" y="36195"/>
                  </a:lnTo>
                  <a:lnTo>
                    <a:pt x="7605" y="35433"/>
                  </a:lnTo>
                  <a:lnTo>
                    <a:pt x="7510" y="24860"/>
                  </a:lnTo>
                  <a:lnTo>
                    <a:pt x="6654" y="23717"/>
                  </a:lnTo>
                  <a:lnTo>
                    <a:pt x="9601" y="21146"/>
                  </a:lnTo>
                  <a:lnTo>
                    <a:pt x="10932" y="21812"/>
                  </a:lnTo>
                  <a:lnTo>
                    <a:pt x="10171" y="24860"/>
                  </a:lnTo>
                  <a:lnTo>
                    <a:pt x="10932" y="26194"/>
                  </a:lnTo>
                  <a:lnTo>
                    <a:pt x="13404" y="28575"/>
                  </a:lnTo>
                  <a:lnTo>
                    <a:pt x="13879" y="32195"/>
                  </a:lnTo>
                  <a:lnTo>
                    <a:pt x="15115" y="32195"/>
                  </a:lnTo>
                  <a:lnTo>
                    <a:pt x="16636" y="30575"/>
                  </a:lnTo>
                  <a:lnTo>
                    <a:pt x="19488" y="29528"/>
                  </a:lnTo>
                  <a:lnTo>
                    <a:pt x="19488" y="28575"/>
                  </a:lnTo>
                  <a:lnTo>
                    <a:pt x="18632" y="28289"/>
                  </a:lnTo>
                  <a:lnTo>
                    <a:pt x="17016" y="26194"/>
                  </a:lnTo>
                  <a:lnTo>
                    <a:pt x="17776" y="23908"/>
                  </a:lnTo>
                  <a:lnTo>
                    <a:pt x="12548" y="17050"/>
                  </a:lnTo>
                  <a:lnTo>
                    <a:pt x="14069" y="17431"/>
                  </a:lnTo>
                  <a:lnTo>
                    <a:pt x="17396" y="16193"/>
                  </a:lnTo>
                  <a:lnTo>
                    <a:pt x="19868" y="13049"/>
                  </a:lnTo>
                  <a:lnTo>
                    <a:pt x="22910" y="12668"/>
                  </a:lnTo>
                  <a:lnTo>
                    <a:pt x="22530" y="11144"/>
                  </a:lnTo>
                  <a:lnTo>
                    <a:pt x="21199" y="10763"/>
                  </a:lnTo>
                  <a:lnTo>
                    <a:pt x="19488" y="12002"/>
                  </a:lnTo>
                  <a:lnTo>
                    <a:pt x="16065" y="12478"/>
                  </a:lnTo>
                  <a:lnTo>
                    <a:pt x="15685" y="13049"/>
                  </a:lnTo>
                  <a:lnTo>
                    <a:pt x="13879" y="12668"/>
                  </a:lnTo>
                  <a:lnTo>
                    <a:pt x="10932" y="15240"/>
                  </a:lnTo>
                  <a:lnTo>
                    <a:pt x="8841" y="15240"/>
                  </a:lnTo>
                  <a:lnTo>
                    <a:pt x="6274" y="12002"/>
                  </a:lnTo>
                  <a:lnTo>
                    <a:pt x="7035" y="7049"/>
                  </a:lnTo>
                  <a:lnTo>
                    <a:pt x="7605" y="6191"/>
                  </a:lnTo>
                  <a:lnTo>
                    <a:pt x="12168" y="5906"/>
                  </a:lnTo>
                  <a:lnTo>
                    <a:pt x="26997" y="6382"/>
                  </a:lnTo>
                  <a:lnTo>
                    <a:pt x="31465" y="1429"/>
                  </a:lnTo>
                  <a:lnTo>
                    <a:pt x="30800" y="0"/>
                  </a:lnTo>
                  <a:close/>
                </a:path>
              </a:pathLst>
            </a:custGeom>
            <a:grpFill/>
            <a:ln w="9506" cap="flat">
              <a:noFill/>
              <a:prstDash val="solid"/>
              <a:miter/>
            </a:ln>
          </p:spPr>
          <p:txBody>
            <a:bodyPr rtlCol="0" anchor="ctr"/>
            <a:lstStyle/>
            <a:p>
              <a:endParaRPr lang="en-US" baseline="-25000"/>
            </a:p>
          </p:txBody>
        </p:sp>
        <p:sp>
          <p:nvSpPr>
            <p:cNvPr id="460" name="Freeform 459">
              <a:extLst>
                <a:ext uri="{FF2B5EF4-FFF2-40B4-BE49-F238E27FC236}">
                  <a16:creationId xmlns:a16="http://schemas.microsoft.com/office/drawing/2014/main" id="{07CFC0A5-D180-D649-BB83-AFE7532E38AC}"/>
                </a:ext>
              </a:extLst>
            </p:cNvPr>
            <p:cNvSpPr/>
            <p:nvPr/>
          </p:nvSpPr>
          <p:spPr>
            <a:xfrm>
              <a:off x="4470664" y="2324671"/>
              <a:ext cx="1616" cy="1428"/>
            </a:xfrm>
            <a:custGeom>
              <a:avLst/>
              <a:gdLst>
                <a:gd name="connsiteX0" fmla="*/ 570 w 1616"/>
                <a:gd name="connsiteY0" fmla="*/ 1238 h 1428"/>
                <a:gd name="connsiteX1" fmla="*/ 1616 w 1616"/>
                <a:gd name="connsiteY1" fmla="*/ 1429 h 1428"/>
                <a:gd name="connsiteX2" fmla="*/ 1616 w 1616"/>
                <a:gd name="connsiteY2" fmla="*/ 0 h 1428"/>
                <a:gd name="connsiteX3" fmla="*/ 0 w 1616"/>
                <a:gd name="connsiteY3" fmla="*/ 381 h 1428"/>
              </a:gdLst>
              <a:ahLst/>
              <a:cxnLst>
                <a:cxn ang="0">
                  <a:pos x="connsiteX0" y="connsiteY0"/>
                </a:cxn>
                <a:cxn ang="0">
                  <a:pos x="connsiteX1" y="connsiteY1"/>
                </a:cxn>
                <a:cxn ang="0">
                  <a:pos x="connsiteX2" y="connsiteY2"/>
                </a:cxn>
                <a:cxn ang="0">
                  <a:pos x="connsiteX3" y="connsiteY3"/>
                </a:cxn>
              </a:cxnLst>
              <a:rect l="l" t="t" r="r" b="b"/>
              <a:pathLst>
                <a:path w="1616" h="1428">
                  <a:moveTo>
                    <a:pt x="570" y="1238"/>
                  </a:moveTo>
                  <a:lnTo>
                    <a:pt x="1616" y="1429"/>
                  </a:lnTo>
                  <a:lnTo>
                    <a:pt x="1616" y="0"/>
                  </a:lnTo>
                  <a:lnTo>
                    <a:pt x="0" y="381"/>
                  </a:lnTo>
                  <a:close/>
                </a:path>
              </a:pathLst>
            </a:custGeom>
            <a:grpFill/>
            <a:ln w="9506" cap="flat">
              <a:noFill/>
              <a:prstDash val="solid"/>
              <a:miter/>
            </a:ln>
          </p:spPr>
          <p:txBody>
            <a:bodyPr rtlCol="0" anchor="ctr"/>
            <a:lstStyle/>
            <a:p>
              <a:endParaRPr lang="en-US" baseline="-25000"/>
            </a:p>
          </p:txBody>
        </p:sp>
        <p:sp>
          <p:nvSpPr>
            <p:cNvPr id="461" name="Freeform 460">
              <a:extLst>
                <a:ext uri="{FF2B5EF4-FFF2-40B4-BE49-F238E27FC236}">
                  <a16:creationId xmlns:a16="http://schemas.microsoft.com/office/drawing/2014/main" id="{B04F16AC-0D8F-8243-8BF2-16119F4F5DE7}"/>
                </a:ext>
              </a:extLst>
            </p:cNvPr>
            <p:cNvSpPr/>
            <p:nvPr/>
          </p:nvSpPr>
          <p:spPr>
            <a:xfrm>
              <a:off x="4469238" y="2320289"/>
              <a:ext cx="4087" cy="1905"/>
            </a:xfrm>
            <a:custGeom>
              <a:avLst/>
              <a:gdLst>
                <a:gd name="connsiteX0" fmla="*/ 0 w 4087"/>
                <a:gd name="connsiteY0" fmla="*/ 191 h 1905"/>
                <a:gd name="connsiteX1" fmla="*/ 2281 w 4087"/>
                <a:gd name="connsiteY1" fmla="*/ 1905 h 1905"/>
                <a:gd name="connsiteX2" fmla="*/ 4088 w 4087"/>
                <a:gd name="connsiteY2" fmla="*/ 1238 h 1905"/>
                <a:gd name="connsiteX3" fmla="*/ 1426 w 4087"/>
                <a:gd name="connsiteY3" fmla="*/ 0 h 1905"/>
              </a:gdLst>
              <a:ahLst/>
              <a:cxnLst>
                <a:cxn ang="0">
                  <a:pos x="connsiteX0" y="connsiteY0"/>
                </a:cxn>
                <a:cxn ang="0">
                  <a:pos x="connsiteX1" y="connsiteY1"/>
                </a:cxn>
                <a:cxn ang="0">
                  <a:pos x="connsiteX2" y="connsiteY2"/>
                </a:cxn>
                <a:cxn ang="0">
                  <a:pos x="connsiteX3" y="connsiteY3"/>
                </a:cxn>
              </a:cxnLst>
              <a:rect l="l" t="t" r="r" b="b"/>
              <a:pathLst>
                <a:path w="4087" h="1905">
                  <a:moveTo>
                    <a:pt x="0" y="191"/>
                  </a:moveTo>
                  <a:lnTo>
                    <a:pt x="2281" y="1905"/>
                  </a:lnTo>
                  <a:lnTo>
                    <a:pt x="4088" y="1238"/>
                  </a:lnTo>
                  <a:lnTo>
                    <a:pt x="1426" y="0"/>
                  </a:lnTo>
                  <a:close/>
                </a:path>
              </a:pathLst>
            </a:custGeom>
            <a:grpFill/>
            <a:ln w="9506" cap="flat">
              <a:noFill/>
              <a:prstDash val="solid"/>
              <a:miter/>
            </a:ln>
          </p:spPr>
          <p:txBody>
            <a:bodyPr rtlCol="0" anchor="ctr"/>
            <a:lstStyle/>
            <a:p>
              <a:endParaRPr lang="en-US" baseline="-25000"/>
            </a:p>
          </p:txBody>
        </p:sp>
        <p:sp>
          <p:nvSpPr>
            <p:cNvPr id="462" name="Freeform 461">
              <a:extLst>
                <a:ext uri="{FF2B5EF4-FFF2-40B4-BE49-F238E27FC236}">
                  <a16:creationId xmlns:a16="http://schemas.microsoft.com/office/drawing/2014/main" id="{0B1606F4-720F-8A46-8646-4C3F315FC572}"/>
                </a:ext>
              </a:extLst>
            </p:cNvPr>
            <p:cNvSpPr/>
            <p:nvPr/>
          </p:nvSpPr>
          <p:spPr>
            <a:xfrm>
              <a:off x="4495665" y="2327338"/>
              <a:ext cx="6369" cy="1714"/>
            </a:xfrm>
            <a:custGeom>
              <a:avLst/>
              <a:gdLst>
                <a:gd name="connsiteX0" fmla="*/ 0 w 6369"/>
                <a:gd name="connsiteY0" fmla="*/ 762 h 1714"/>
                <a:gd name="connsiteX1" fmla="*/ 6369 w 6369"/>
                <a:gd name="connsiteY1" fmla="*/ 1715 h 1714"/>
                <a:gd name="connsiteX2" fmla="*/ 5704 w 6369"/>
                <a:gd name="connsiteY2" fmla="*/ 1048 h 1714"/>
                <a:gd name="connsiteX3" fmla="*/ 1426 w 6369"/>
                <a:gd name="connsiteY3" fmla="*/ 0 h 1714"/>
              </a:gdLst>
              <a:ahLst/>
              <a:cxnLst>
                <a:cxn ang="0">
                  <a:pos x="connsiteX0" y="connsiteY0"/>
                </a:cxn>
                <a:cxn ang="0">
                  <a:pos x="connsiteX1" y="connsiteY1"/>
                </a:cxn>
                <a:cxn ang="0">
                  <a:pos x="connsiteX2" y="connsiteY2"/>
                </a:cxn>
                <a:cxn ang="0">
                  <a:pos x="connsiteX3" y="connsiteY3"/>
                </a:cxn>
              </a:cxnLst>
              <a:rect l="l" t="t" r="r" b="b"/>
              <a:pathLst>
                <a:path w="6369" h="1714">
                  <a:moveTo>
                    <a:pt x="0" y="762"/>
                  </a:moveTo>
                  <a:lnTo>
                    <a:pt x="6369" y="1715"/>
                  </a:lnTo>
                  <a:lnTo>
                    <a:pt x="5704" y="1048"/>
                  </a:lnTo>
                  <a:lnTo>
                    <a:pt x="1426" y="0"/>
                  </a:lnTo>
                  <a:close/>
                </a:path>
              </a:pathLst>
            </a:custGeom>
            <a:grpFill/>
            <a:ln w="9506" cap="flat">
              <a:noFill/>
              <a:prstDash val="solid"/>
              <a:miter/>
            </a:ln>
          </p:spPr>
          <p:txBody>
            <a:bodyPr rtlCol="0" anchor="ctr"/>
            <a:lstStyle/>
            <a:p>
              <a:endParaRPr lang="en-US" baseline="-25000"/>
            </a:p>
          </p:txBody>
        </p:sp>
        <p:sp>
          <p:nvSpPr>
            <p:cNvPr id="463" name="Freeform 462">
              <a:extLst>
                <a:ext uri="{FF2B5EF4-FFF2-40B4-BE49-F238E27FC236}">
                  <a16:creationId xmlns:a16="http://schemas.microsoft.com/office/drawing/2014/main" id="{4855637A-1987-9542-96A9-B3D3D869E967}"/>
                </a:ext>
              </a:extLst>
            </p:cNvPr>
            <p:cNvSpPr/>
            <p:nvPr/>
          </p:nvSpPr>
          <p:spPr>
            <a:xfrm>
              <a:off x="4494905" y="2323623"/>
              <a:ext cx="4182" cy="2286"/>
            </a:xfrm>
            <a:custGeom>
              <a:avLst/>
              <a:gdLst>
                <a:gd name="connsiteX0" fmla="*/ 4183 w 4182"/>
                <a:gd name="connsiteY0" fmla="*/ 1905 h 2286"/>
                <a:gd name="connsiteX1" fmla="*/ 2091 w 4182"/>
                <a:gd name="connsiteY1" fmla="*/ 0 h 2286"/>
                <a:gd name="connsiteX2" fmla="*/ 0 w 4182"/>
                <a:gd name="connsiteY2" fmla="*/ 0 h 2286"/>
                <a:gd name="connsiteX3" fmla="*/ 2947 w 4182"/>
                <a:gd name="connsiteY3" fmla="*/ 2286 h 2286"/>
              </a:gdLst>
              <a:ahLst/>
              <a:cxnLst>
                <a:cxn ang="0">
                  <a:pos x="connsiteX0" y="connsiteY0"/>
                </a:cxn>
                <a:cxn ang="0">
                  <a:pos x="connsiteX1" y="connsiteY1"/>
                </a:cxn>
                <a:cxn ang="0">
                  <a:pos x="connsiteX2" y="connsiteY2"/>
                </a:cxn>
                <a:cxn ang="0">
                  <a:pos x="connsiteX3" y="connsiteY3"/>
                </a:cxn>
              </a:cxnLst>
              <a:rect l="l" t="t" r="r" b="b"/>
              <a:pathLst>
                <a:path w="4182" h="2286">
                  <a:moveTo>
                    <a:pt x="4183" y="1905"/>
                  </a:moveTo>
                  <a:lnTo>
                    <a:pt x="2091" y="0"/>
                  </a:lnTo>
                  <a:lnTo>
                    <a:pt x="0" y="0"/>
                  </a:lnTo>
                  <a:lnTo>
                    <a:pt x="2947" y="2286"/>
                  </a:lnTo>
                  <a:close/>
                </a:path>
              </a:pathLst>
            </a:custGeom>
            <a:grpFill/>
            <a:ln w="9506" cap="flat">
              <a:noFill/>
              <a:prstDash val="solid"/>
              <a:miter/>
            </a:ln>
          </p:spPr>
          <p:txBody>
            <a:bodyPr rtlCol="0" anchor="ctr"/>
            <a:lstStyle/>
            <a:p>
              <a:endParaRPr lang="en-US" baseline="-25000"/>
            </a:p>
          </p:txBody>
        </p:sp>
        <p:sp>
          <p:nvSpPr>
            <p:cNvPr id="464" name="Freeform 463">
              <a:extLst>
                <a:ext uri="{FF2B5EF4-FFF2-40B4-BE49-F238E27FC236}">
                  <a16:creationId xmlns:a16="http://schemas.microsoft.com/office/drawing/2014/main" id="{F947F8CA-0C73-8644-9C85-4E53949214E5}"/>
                </a:ext>
              </a:extLst>
            </p:cNvPr>
            <p:cNvSpPr/>
            <p:nvPr/>
          </p:nvSpPr>
          <p:spPr>
            <a:xfrm>
              <a:off x="4325981" y="2311908"/>
              <a:ext cx="2186" cy="1142"/>
            </a:xfrm>
            <a:custGeom>
              <a:avLst/>
              <a:gdLst>
                <a:gd name="connsiteX0" fmla="*/ 1806 w 2186"/>
                <a:gd name="connsiteY0" fmla="*/ 191 h 1142"/>
                <a:gd name="connsiteX1" fmla="*/ 0 w 2186"/>
                <a:gd name="connsiteY1" fmla="*/ 0 h 1142"/>
                <a:gd name="connsiteX2" fmla="*/ 2187 w 2186"/>
                <a:gd name="connsiteY2" fmla="*/ 1143 h 1142"/>
              </a:gdLst>
              <a:ahLst/>
              <a:cxnLst>
                <a:cxn ang="0">
                  <a:pos x="connsiteX0" y="connsiteY0"/>
                </a:cxn>
                <a:cxn ang="0">
                  <a:pos x="connsiteX1" y="connsiteY1"/>
                </a:cxn>
                <a:cxn ang="0">
                  <a:pos x="connsiteX2" y="connsiteY2"/>
                </a:cxn>
              </a:cxnLst>
              <a:rect l="l" t="t" r="r" b="b"/>
              <a:pathLst>
                <a:path w="2186" h="1142">
                  <a:moveTo>
                    <a:pt x="1806" y="191"/>
                  </a:moveTo>
                  <a:lnTo>
                    <a:pt x="0" y="0"/>
                  </a:lnTo>
                  <a:lnTo>
                    <a:pt x="2187" y="1143"/>
                  </a:lnTo>
                  <a:close/>
                </a:path>
              </a:pathLst>
            </a:custGeom>
            <a:grpFill/>
            <a:ln w="9506" cap="flat">
              <a:noFill/>
              <a:prstDash val="solid"/>
              <a:miter/>
            </a:ln>
          </p:spPr>
          <p:txBody>
            <a:bodyPr rtlCol="0" anchor="ctr"/>
            <a:lstStyle/>
            <a:p>
              <a:endParaRPr lang="en-US" baseline="-25000"/>
            </a:p>
          </p:txBody>
        </p:sp>
        <p:sp>
          <p:nvSpPr>
            <p:cNvPr id="465" name="Freeform 464">
              <a:extLst>
                <a:ext uri="{FF2B5EF4-FFF2-40B4-BE49-F238E27FC236}">
                  <a16:creationId xmlns:a16="http://schemas.microsoft.com/office/drawing/2014/main" id="{60B85DC4-7A9C-A74A-B27A-07BD046A530D}"/>
                </a:ext>
              </a:extLst>
            </p:cNvPr>
            <p:cNvSpPr/>
            <p:nvPr/>
          </p:nvSpPr>
          <p:spPr>
            <a:xfrm>
              <a:off x="4322654" y="2309907"/>
              <a:ext cx="2091" cy="1238"/>
            </a:xfrm>
            <a:custGeom>
              <a:avLst/>
              <a:gdLst>
                <a:gd name="connsiteX0" fmla="*/ 2091 w 2091"/>
                <a:gd name="connsiteY0" fmla="*/ 0 h 1238"/>
                <a:gd name="connsiteX1" fmla="*/ 0 w 2091"/>
                <a:gd name="connsiteY1" fmla="*/ 0 h 1238"/>
                <a:gd name="connsiteX2" fmla="*/ 1806 w 2091"/>
                <a:gd name="connsiteY2" fmla="*/ 1238 h 1238"/>
              </a:gdLst>
              <a:ahLst/>
              <a:cxnLst>
                <a:cxn ang="0">
                  <a:pos x="connsiteX0" y="connsiteY0"/>
                </a:cxn>
                <a:cxn ang="0">
                  <a:pos x="connsiteX1" y="connsiteY1"/>
                </a:cxn>
                <a:cxn ang="0">
                  <a:pos x="connsiteX2" y="connsiteY2"/>
                </a:cxn>
              </a:cxnLst>
              <a:rect l="l" t="t" r="r" b="b"/>
              <a:pathLst>
                <a:path w="2091" h="1238">
                  <a:moveTo>
                    <a:pt x="2091" y="0"/>
                  </a:moveTo>
                  <a:lnTo>
                    <a:pt x="0" y="0"/>
                  </a:lnTo>
                  <a:lnTo>
                    <a:pt x="1806" y="1238"/>
                  </a:lnTo>
                  <a:close/>
                </a:path>
              </a:pathLst>
            </a:custGeom>
            <a:grpFill/>
            <a:ln w="9506" cap="flat">
              <a:noFill/>
              <a:prstDash val="solid"/>
              <a:miter/>
            </a:ln>
          </p:spPr>
          <p:txBody>
            <a:bodyPr rtlCol="0" anchor="ctr"/>
            <a:lstStyle/>
            <a:p>
              <a:endParaRPr lang="en-US" baseline="-25000"/>
            </a:p>
          </p:txBody>
        </p:sp>
        <p:sp>
          <p:nvSpPr>
            <p:cNvPr id="466" name="Freeform 465">
              <a:extLst>
                <a:ext uri="{FF2B5EF4-FFF2-40B4-BE49-F238E27FC236}">
                  <a16:creationId xmlns:a16="http://schemas.microsoft.com/office/drawing/2014/main" id="{D4F3E662-B33C-334A-8F6A-9D96F6F84F6B}"/>
                </a:ext>
              </a:extLst>
            </p:cNvPr>
            <p:cNvSpPr/>
            <p:nvPr/>
          </p:nvSpPr>
          <p:spPr>
            <a:xfrm>
              <a:off x="4427791" y="2343054"/>
              <a:ext cx="1996" cy="3524"/>
            </a:xfrm>
            <a:custGeom>
              <a:avLst/>
              <a:gdLst>
                <a:gd name="connsiteX0" fmla="*/ 0 w 1996"/>
                <a:gd name="connsiteY0" fmla="*/ 3143 h 3524"/>
                <a:gd name="connsiteX1" fmla="*/ 1616 w 1996"/>
                <a:gd name="connsiteY1" fmla="*/ 3524 h 3524"/>
                <a:gd name="connsiteX2" fmla="*/ 1996 w 1996"/>
                <a:gd name="connsiteY2" fmla="*/ 0 h 3524"/>
                <a:gd name="connsiteX3" fmla="*/ 380 w 1996"/>
                <a:gd name="connsiteY3" fmla="*/ 381 h 3524"/>
              </a:gdLst>
              <a:ahLst/>
              <a:cxnLst>
                <a:cxn ang="0">
                  <a:pos x="connsiteX0" y="connsiteY0"/>
                </a:cxn>
                <a:cxn ang="0">
                  <a:pos x="connsiteX1" y="connsiteY1"/>
                </a:cxn>
                <a:cxn ang="0">
                  <a:pos x="connsiteX2" y="connsiteY2"/>
                </a:cxn>
                <a:cxn ang="0">
                  <a:pos x="connsiteX3" y="connsiteY3"/>
                </a:cxn>
              </a:cxnLst>
              <a:rect l="l" t="t" r="r" b="b"/>
              <a:pathLst>
                <a:path w="1996" h="3524">
                  <a:moveTo>
                    <a:pt x="0" y="3143"/>
                  </a:moveTo>
                  <a:lnTo>
                    <a:pt x="1616" y="3524"/>
                  </a:lnTo>
                  <a:lnTo>
                    <a:pt x="1996" y="0"/>
                  </a:lnTo>
                  <a:lnTo>
                    <a:pt x="380" y="381"/>
                  </a:lnTo>
                  <a:close/>
                </a:path>
              </a:pathLst>
            </a:custGeom>
            <a:grpFill/>
            <a:ln w="9506" cap="flat">
              <a:noFill/>
              <a:prstDash val="solid"/>
              <a:miter/>
            </a:ln>
          </p:spPr>
          <p:txBody>
            <a:bodyPr rtlCol="0" anchor="ctr"/>
            <a:lstStyle/>
            <a:p>
              <a:endParaRPr lang="en-US" baseline="-25000"/>
            </a:p>
          </p:txBody>
        </p:sp>
        <p:sp>
          <p:nvSpPr>
            <p:cNvPr id="467" name="Freeform 466">
              <a:extLst>
                <a:ext uri="{FF2B5EF4-FFF2-40B4-BE49-F238E27FC236}">
                  <a16:creationId xmlns:a16="http://schemas.microsoft.com/office/drawing/2014/main" id="{4FB84194-DA7E-B643-9D36-ADC9E4C668F1}"/>
                </a:ext>
              </a:extLst>
            </p:cNvPr>
            <p:cNvSpPr/>
            <p:nvPr/>
          </p:nvSpPr>
          <p:spPr>
            <a:xfrm>
              <a:off x="3750479" y="2000631"/>
              <a:ext cx="24335" cy="25622"/>
            </a:xfrm>
            <a:custGeom>
              <a:avLst/>
              <a:gdLst>
                <a:gd name="connsiteX0" fmla="*/ 21199 w 24335"/>
                <a:gd name="connsiteY0" fmla="*/ 9049 h 25622"/>
                <a:gd name="connsiteX1" fmla="*/ 24146 w 24335"/>
                <a:gd name="connsiteY1" fmla="*/ 6953 h 25622"/>
                <a:gd name="connsiteX2" fmla="*/ 23290 w 24335"/>
                <a:gd name="connsiteY2" fmla="*/ 5524 h 25622"/>
                <a:gd name="connsiteX3" fmla="*/ 24146 w 24335"/>
                <a:gd name="connsiteY3" fmla="*/ 6667 h 25622"/>
                <a:gd name="connsiteX4" fmla="*/ 24336 w 24335"/>
                <a:gd name="connsiteY4" fmla="*/ 5810 h 25622"/>
                <a:gd name="connsiteX5" fmla="*/ 22149 w 24335"/>
                <a:gd name="connsiteY5" fmla="*/ 4763 h 25622"/>
                <a:gd name="connsiteX6" fmla="*/ 22434 w 24335"/>
                <a:gd name="connsiteY6" fmla="*/ 2667 h 25622"/>
                <a:gd name="connsiteX7" fmla="*/ 21199 w 24335"/>
                <a:gd name="connsiteY7" fmla="*/ 1048 h 25622"/>
                <a:gd name="connsiteX8" fmla="*/ 16065 w 24335"/>
                <a:gd name="connsiteY8" fmla="*/ 2000 h 25622"/>
                <a:gd name="connsiteX9" fmla="*/ 16921 w 24335"/>
                <a:gd name="connsiteY9" fmla="*/ 762 h 25622"/>
                <a:gd name="connsiteX10" fmla="*/ 15115 w 24335"/>
                <a:gd name="connsiteY10" fmla="*/ 0 h 25622"/>
                <a:gd name="connsiteX11" fmla="*/ 14069 w 24335"/>
                <a:gd name="connsiteY11" fmla="*/ 2667 h 25622"/>
                <a:gd name="connsiteX12" fmla="*/ 13879 w 24335"/>
                <a:gd name="connsiteY12" fmla="*/ 762 h 25622"/>
                <a:gd name="connsiteX13" fmla="*/ 11312 w 24335"/>
                <a:gd name="connsiteY13" fmla="*/ 1429 h 25622"/>
                <a:gd name="connsiteX14" fmla="*/ 7890 w 24335"/>
                <a:gd name="connsiteY14" fmla="*/ 4572 h 25622"/>
                <a:gd name="connsiteX15" fmla="*/ 10837 w 24335"/>
                <a:gd name="connsiteY15" fmla="*/ 5048 h 25622"/>
                <a:gd name="connsiteX16" fmla="*/ 9031 w 24335"/>
                <a:gd name="connsiteY16" fmla="*/ 7620 h 25622"/>
                <a:gd name="connsiteX17" fmla="*/ 3042 w 24335"/>
                <a:gd name="connsiteY17" fmla="*/ 6953 h 25622"/>
                <a:gd name="connsiteX18" fmla="*/ 2091 w 24335"/>
                <a:gd name="connsiteY18" fmla="*/ 8287 h 25622"/>
                <a:gd name="connsiteX19" fmla="*/ 2567 w 24335"/>
                <a:gd name="connsiteY19" fmla="*/ 9239 h 25622"/>
                <a:gd name="connsiteX20" fmla="*/ 1331 w 24335"/>
                <a:gd name="connsiteY20" fmla="*/ 9239 h 25622"/>
                <a:gd name="connsiteX21" fmla="*/ 3802 w 24335"/>
                <a:gd name="connsiteY21" fmla="*/ 10477 h 25622"/>
                <a:gd name="connsiteX22" fmla="*/ 1521 w 24335"/>
                <a:gd name="connsiteY22" fmla="*/ 12097 h 25622"/>
                <a:gd name="connsiteX23" fmla="*/ 2567 w 24335"/>
                <a:gd name="connsiteY23" fmla="*/ 13525 h 25622"/>
                <a:gd name="connsiteX24" fmla="*/ 6939 w 24335"/>
                <a:gd name="connsiteY24" fmla="*/ 14573 h 25622"/>
                <a:gd name="connsiteX25" fmla="*/ 2852 w 24335"/>
                <a:gd name="connsiteY25" fmla="*/ 18669 h 25622"/>
                <a:gd name="connsiteX26" fmla="*/ 7320 w 24335"/>
                <a:gd name="connsiteY26" fmla="*/ 17145 h 25622"/>
                <a:gd name="connsiteX27" fmla="*/ 8365 w 24335"/>
                <a:gd name="connsiteY27" fmla="*/ 18097 h 25622"/>
                <a:gd name="connsiteX28" fmla="*/ 3802 w 24335"/>
                <a:gd name="connsiteY28" fmla="*/ 18859 h 25622"/>
                <a:gd name="connsiteX29" fmla="*/ 2091 w 24335"/>
                <a:gd name="connsiteY29" fmla="*/ 20765 h 25622"/>
                <a:gd name="connsiteX30" fmla="*/ 0 w 24335"/>
                <a:gd name="connsiteY30" fmla="*/ 20955 h 25622"/>
                <a:gd name="connsiteX31" fmla="*/ 2091 w 24335"/>
                <a:gd name="connsiteY31" fmla="*/ 21907 h 25622"/>
                <a:gd name="connsiteX32" fmla="*/ 285 w 24335"/>
                <a:gd name="connsiteY32" fmla="*/ 23336 h 25622"/>
                <a:gd name="connsiteX33" fmla="*/ 3517 w 24335"/>
                <a:gd name="connsiteY33" fmla="*/ 23336 h 25622"/>
                <a:gd name="connsiteX34" fmla="*/ 1331 w 24335"/>
                <a:gd name="connsiteY34" fmla="*/ 24860 h 25622"/>
                <a:gd name="connsiteX35" fmla="*/ 4088 w 24335"/>
                <a:gd name="connsiteY35" fmla="*/ 24003 h 25622"/>
                <a:gd name="connsiteX36" fmla="*/ 3042 w 24335"/>
                <a:gd name="connsiteY36" fmla="*/ 25622 h 25622"/>
                <a:gd name="connsiteX37" fmla="*/ 5418 w 24335"/>
                <a:gd name="connsiteY37" fmla="*/ 25336 h 25622"/>
                <a:gd name="connsiteX38" fmla="*/ 14069 w 24335"/>
                <a:gd name="connsiteY38" fmla="*/ 21622 h 25622"/>
                <a:gd name="connsiteX39" fmla="*/ 19868 w 24335"/>
                <a:gd name="connsiteY39" fmla="*/ 21241 h 25622"/>
                <a:gd name="connsiteX40" fmla="*/ 21484 w 24335"/>
                <a:gd name="connsiteY40" fmla="*/ 16288 h 25622"/>
                <a:gd name="connsiteX41" fmla="*/ 21484 w 24335"/>
                <a:gd name="connsiteY41" fmla="*/ 12287 h 25622"/>
                <a:gd name="connsiteX42" fmla="*/ 20248 w 24335"/>
                <a:gd name="connsiteY42" fmla="*/ 9715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335" h="25622">
                  <a:moveTo>
                    <a:pt x="21199" y="9049"/>
                  </a:moveTo>
                  <a:lnTo>
                    <a:pt x="24146" y="6953"/>
                  </a:lnTo>
                  <a:lnTo>
                    <a:pt x="23290" y="5524"/>
                  </a:lnTo>
                  <a:lnTo>
                    <a:pt x="24146" y="6667"/>
                  </a:lnTo>
                  <a:lnTo>
                    <a:pt x="24336" y="5810"/>
                  </a:lnTo>
                  <a:lnTo>
                    <a:pt x="22149" y="4763"/>
                  </a:lnTo>
                  <a:lnTo>
                    <a:pt x="22434" y="2667"/>
                  </a:lnTo>
                  <a:lnTo>
                    <a:pt x="21199" y="1048"/>
                  </a:lnTo>
                  <a:lnTo>
                    <a:pt x="16065" y="2000"/>
                  </a:lnTo>
                  <a:lnTo>
                    <a:pt x="16921" y="762"/>
                  </a:lnTo>
                  <a:lnTo>
                    <a:pt x="15115" y="0"/>
                  </a:lnTo>
                  <a:lnTo>
                    <a:pt x="14069" y="2667"/>
                  </a:lnTo>
                  <a:lnTo>
                    <a:pt x="13879" y="762"/>
                  </a:lnTo>
                  <a:lnTo>
                    <a:pt x="11312" y="1429"/>
                  </a:lnTo>
                  <a:lnTo>
                    <a:pt x="7890" y="4572"/>
                  </a:lnTo>
                  <a:lnTo>
                    <a:pt x="10837" y="5048"/>
                  </a:lnTo>
                  <a:lnTo>
                    <a:pt x="9031" y="7620"/>
                  </a:lnTo>
                  <a:lnTo>
                    <a:pt x="3042" y="6953"/>
                  </a:lnTo>
                  <a:lnTo>
                    <a:pt x="2091" y="8287"/>
                  </a:lnTo>
                  <a:lnTo>
                    <a:pt x="2567" y="9239"/>
                  </a:lnTo>
                  <a:lnTo>
                    <a:pt x="1331" y="9239"/>
                  </a:lnTo>
                  <a:lnTo>
                    <a:pt x="3802" y="10477"/>
                  </a:lnTo>
                  <a:lnTo>
                    <a:pt x="1521" y="12097"/>
                  </a:lnTo>
                  <a:lnTo>
                    <a:pt x="2567" y="13525"/>
                  </a:lnTo>
                  <a:lnTo>
                    <a:pt x="6939" y="14573"/>
                  </a:lnTo>
                  <a:lnTo>
                    <a:pt x="2852" y="18669"/>
                  </a:lnTo>
                  <a:lnTo>
                    <a:pt x="7320" y="17145"/>
                  </a:lnTo>
                  <a:lnTo>
                    <a:pt x="8365" y="18097"/>
                  </a:lnTo>
                  <a:lnTo>
                    <a:pt x="3802" y="18859"/>
                  </a:lnTo>
                  <a:lnTo>
                    <a:pt x="2091" y="20765"/>
                  </a:lnTo>
                  <a:lnTo>
                    <a:pt x="0" y="20955"/>
                  </a:lnTo>
                  <a:lnTo>
                    <a:pt x="2091" y="21907"/>
                  </a:lnTo>
                  <a:lnTo>
                    <a:pt x="285" y="23336"/>
                  </a:lnTo>
                  <a:lnTo>
                    <a:pt x="3517" y="23336"/>
                  </a:lnTo>
                  <a:lnTo>
                    <a:pt x="1331" y="24860"/>
                  </a:lnTo>
                  <a:lnTo>
                    <a:pt x="4088" y="24003"/>
                  </a:lnTo>
                  <a:lnTo>
                    <a:pt x="3042" y="25622"/>
                  </a:lnTo>
                  <a:lnTo>
                    <a:pt x="5418" y="25336"/>
                  </a:lnTo>
                  <a:lnTo>
                    <a:pt x="14069" y="21622"/>
                  </a:lnTo>
                  <a:lnTo>
                    <a:pt x="19868" y="21241"/>
                  </a:lnTo>
                  <a:lnTo>
                    <a:pt x="21484" y="16288"/>
                  </a:lnTo>
                  <a:lnTo>
                    <a:pt x="21484" y="12287"/>
                  </a:lnTo>
                  <a:lnTo>
                    <a:pt x="20248" y="9715"/>
                  </a:lnTo>
                  <a:close/>
                </a:path>
              </a:pathLst>
            </a:custGeom>
            <a:grpFill/>
            <a:ln w="9506" cap="flat">
              <a:noFill/>
              <a:prstDash val="solid"/>
              <a:miter/>
            </a:ln>
          </p:spPr>
          <p:txBody>
            <a:bodyPr rtlCol="0" anchor="ctr"/>
            <a:lstStyle/>
            <a:p>
              <a:endParaRPr lang="en-US" baseline="-25000"/>
            </a:p>
          </p:txBody>
        </p:sp>
        <p:sp>
          <p:nvSpPr>
            <p:cNvPr id="468" name="Freeform 467">
              <a:extLst>
                <a:ext uri="{FF2B5EF4-FFF2-40B4-BE49-F238E27FC236}">
                  <a16:creationId xmlns:a16="http://schemas.microsoft.com/office/drawing/2014/main" id="{E6AE5AD2-956C-AE41-8090-12A840CABE05}"/>
                </a:ext>
              </a:extLst>
            </p:cNvPr>
            <p:cNvSpPr/>
            <p:nvPr/>
          </p:nvSpPr>
          <p:spPr>
            <a:xfrm>
              <a:off x="3771678" y="1976628"/>
              <a:ext cx="39545" cy="58673"/>
            </a:xfrm>
            <a:custGeom>
              <a:avLst/>
              <a:gdLst>
                <a:gd name="connsiteX0" fmla="*/ 31085 w 39545"/>
                <a:gd name="connsiteY0" fmla="*/ 40767 h 58673"/>
                <a:gd name="connsiteX1" fmla="*/ 32701 w 39545"/>
                <a:gd name="connsiteY1" fmla="*/ 37814 h 58673"/>
                <a:gd name="connsiteX2" fmla="*/ 29184 w 39545"/>
                <a:gd name="connsiteY2" fmla="*/ 35052 h 58673"/>
                <a:gd name="connsiteX3" fmla="*/ 31846 w 39545"/>
                <a:gd name="connsiteY3" fmla="*/ 35719 h 58673"/>
                <a:gd name="connsiteX4" fmla="*/ 31846 w 39545"/>
                <a:gd name="connsiteY4" fmla="*/ 34480 h 58673"/>
                <a:gd name="connsiteX5" fmla="*/ 27948 w 39545"/>
                <a:gd name="connsiteY5" fmla="*/ 29528 h 58673"/>
                <a:gd name="connsiteX6" fmla="*/ 25286 w 39545"/>
                <a:gd name="connsiteY6" fmla="*/ 28766 h 58673"/>
                <a:gd name="connsiteX7" fmla="*/ 23100 w 39545"/>
                <a:gd name="connsiteY7" fmla="*/ 22479 h 58673"/>
                <a:gd name="connsiteX8" fmla="*/ 17967 w 39545"/>
                <a:gd name="connsiteY8" fmla="*/ 19241 h 58673"/>
                <a:gd name="connsiteX9" fmla="*/ 14544 w 39545"/>
                <a:gd name="connsiteY9" fmla="*/ 19241 h 58673"/>
                <a:gd name="connsiteX10" fmla="*/ 17681 w 39545"/>
                <a:gd name="connsiteY10" fmla="*/ 17812 h 58673"/>
                <a:gd name="connsiteX11" fmla="*/ 16065 w 39545"/>
                <a:gd name="connsiteY11" fmla="*/ 16097 h 58673"/>
                <a:gd name="connsiteX12" fmla="*/ 17681 w 39545"/>
                <a:gd name="connsiteY12" fmla="*/ 15716 h 58673"/>
                <a:gd name="connsiteX13" fmla="*/ 19678 w 39545"/>
                <a:gd name="connsiteY13" fmla="*/ 13335 h 58673"/>
                <a:gd name="connsiteX14" fmla="*/ 21864 w 39545"/>
                <a:gd name="connsiteY14" fmla="*/ 9239 h 58673"/>
                <a:gd name="connsiteX15" fmla="*/ 21484 w 39545"/>
                <a:gd name="connsiteY15" fmla="*/ 7239 h 58673"/>
                <a:gd name="connsiteX16" fmla="*/ 9791 w 39545"/>
                <a:gd name="connsiteY16" fmla="*/ 8382 h 58673"/>
                <a:gd name="connsiteX17" fmla="*/ 9411 w 39545"/>
                <a:gd name="connsiteY17" fmla="*/ 7239 h 58673"/>
                <a:gd name="connsiteX18" fmla="*/ 11502 w 39545"/>
                <a:gd name="connsiteY18" fmla="*/ 6191 h 58673"/>
                <a:gd name="connsiteX19" fmla="*/ 10267 w 39545"/>
                <a:gd name="connsiteY19" fmla="*/ 5620 h 58673"/>
                <a:gd name="connsiteX20" fmla="*/ 15020 w 39545"/>
                <a:gd name="connsiteY20" fmla="*/ 2286 h 58673"/>
                <a:gd name="connsiteX21" fmla="*/ 15020 w 39545"/>
                <a:gd name="connsiteY21" fmla="*/ 381 h 58673"/>
                <a:gd name="connsiteX22" fmla="*/ 14164 w 39545"/>
                <a:gd name="connsiteY22" fmla="*/ 0 h 58673"/>
                <a:gd name="connsiteX23" fmla="*/ 6084 w 39545"/>
                <a:gd name="connsiteY23" fmla="*/ 762 h 58673"/>
                <a:gd name="connsiteX24" fmla="*/ 5133 w 39545"/>
                <a:gd name="connsiteY24" fmla="*/ 2953 h 58673"/>
                <a:gd name="connsiteX25" fmla="*/ 3803 w 39545"/>
                <a:gd name="connsiteY25" fmla="*/ 3334 h 58673"/>
                <a:gd name="connsiteX26" fmla="*/ 3422 w 39545"/>
                <a:gd name="connsiteY26" fmla="*/ 4191 h 58673"/>
                <a:gd name="connsiteX27" fmla="*/ 4278 w 39545"/>
                <a:gd name="connsiteY27" fmla="*/ 5334 h 58673"/>
                <a:gd name="connsiteX28" fmla="*/ 1806 w 39545"/>
                <a:gd name="connsiteY28" fmla="*/ 6191 h 58673"/>
                <a:gd name="connsiteX29" fmla="*/ 2662 w 39545"/>
                <a:gd name="connsiteY29" fmla="*/ 8382 h 58673"/>
                <a:gd name="connsiteX30" fmla="*/ 1711 w 39545"/>
                <a:gd name="connsiteY30" fmla="*/ 8382 h 58673"/>
                <a:gd name="connsiteX31" fmla="*/ 1711 w 39545"/>
                <a:gd name="connsiteY31" fmla="*/ 9525 h 58673"/>
                <a:gd name="connsiteX32" fmla="*/ 3137 w 39545"/>
                <a:gd name="connsiteY32" fmla="*/ 9906 h 58673"/>
                <a:gd name="connsiteX33" fmla="*/ 1711 w 39545"/>
                <a:gd name="connsiteY33" fmla="*/ 13811 h 58673"/>
                <a:gd name="connsiteX34" fmla="*/ 0 w 39545"/>
                <a:gd name="connsiteY34" fmla="*/ 14192 h 58673"/>
                <a:gd name="connsiteX35" fmla="*/ 2091 w 39545"/>
                <a:gd name="connsiteY35" fmla="*/ 16097 h 58673"/>
                <a:gd name="connsiteX36" fmla="*/ 4278 w 39545"/>
                <a:gd name="connsiteY36" fmla="*/ 15049 h 58673"/>
                <a:gd name="connsiteX37" fmla="*/ 1806 w 39545"/>
                <a:gd name="connsiteY37" fmla="*/ 24003 h 58673"/>
                <a:gd name="connsiteX38" fmla="*/ 4278 w 39545"/>
                <a:gd name="connsiteY38" fmla="*/ 20955 h 58673"/>
                <a:gd name="connsiteX39" fmla="*/ 3422 w 39545"/>
                <a:gd name="connsiteY39" fmla="*/ 19241 h 58673"/>
                <a:gd name="connsiteX40" fmla="*/ 5133 w 39545"/>
                <a:gd name="connsiteY40" fmla="*/ 17812 h 58673"/>
                <a:gd name="connsiteX41" fmla="*/ 4278 w 39545"/>
                <a:gd name="connsiteY41" fmla="*/ 20288 h 58673"/>
                <a:gd name="connsiteX42" fmla="*/ 6084 w 39545"/>
                <a:gd name="connsiteY42" fmla="*/ 19050 h 58673"/>
                <a:gd name="connsiteX43" fmla="*/ 7415 w 39545"/>
                <a:gd name="connsiteY43" fmla="*/ 19812 h 58673"/>
                <a:gd name="connsiteX44" fmla="*/ 6369 w 39545"/>
                <a:gd name="connsiteY44" fmla="*/ 21622 h 58673"/>
                <a:gd name="connsiteX45" fmla="*/ 7415 w 39545"/>
                <a:gd name="connsiteY45" fmla="*/ 23051 h 58673"/>
                <a:gd name="connsiteX46" fmla="*/ 5704 w 39545"/>
                <a:gd name="connsiteY46" fmla="*/ 26670 h 58673"/>
                <a:gd name="connsiteX47" fmla="*/ 4943 w 39545"/>
                <a:gd name="connsiteY47" fmla="*/ 26670 h 58673"/>
                <a:gd name="connsiteX48" fmla="*/ 5704 w 39545"/>
                <a:gd name="connsiteY48" fmla="*/ 28575 h 58673"/>
                <a:gd name="connsiteX49" fmla="*/ 6369 w 39545"/>
                <a:gd name="connsiteY49" fmla="*/ 27337 h 58673"/>
                <a:gd name="connsiteX50" fmla="*/ 8556 w 39545"/>
                <a:gd name="connsiteY50" fmla="*/ 28575 h 58673"/>
                <a:gd name="connsiteX51" fmla="*/ 9031 w 39545"/>
                <a:gd name="connsiteY51" fmla="*/ 27432 h 58673"/>
                <a:gd name="connsiteX52" fmla="*/ 15400 w 39545"/>
                <a:gd name="connsiteY52" fmla="*/ 26670 h 58673"/>
                <a:gd name="connsiteX53" fmla="*/ 12548 w 39545"/>
                <a:gd name="connsiteY53" fmla="*/ 29813 h 58673"/>
                <a:gd name="connsiteX54" fmla="*/ 14735 w 39545"/>
                <a:gd name="connsiteY54" fmla="*/ 32576 h 58673"/>
                <a:gd name="connsiteX55" fmla="*/ 15115 w 39545"/>
                <a:gd name="connsiteY55" fmla="*/ 32385 h 58673"/>
                <a:gd name="connsiteX56" fmla="*/ 15305 w 39545"/>
                <a:gd name="connsiteY56" fmla="*/ 32671 h 58673"/>
                <a:gd name="connsiteX57" fmla="*/ 16256 w 39545"/>
                <a:gd name="connsiteY57" fmla="*/ 32671 h 58673"/>
                <a:gd name="connsiteX58" fmla="*/ 15685 w 39545"/>
                <a:gd name="connsiteY58" fmla="*/ 32194 h 58673"/>
                <a:gd name="connsiteX59" fmla="*/ 17396 w 39545"/>
                <a:gd name="connsiteY59" fmla="*/ 31623 h 58673"/>
                <a:gd name="connsiteX60" fmla="*/ 15685 w 39545"/>
                <a:gd name="connsiteY60" fmla="*/ 34480 h 58673"/>
                <a:gd name="connsiteX61" fmla="*/ 16731 w 39545"/>
                <a:gd name="connsiteY61" fmla="*/ 34766 h 58673"/>
                <a:gd name="connsiteX62" fmla="*/ 15685 w 39545"/>
                <a:gd name="connsiteY62" fmla="*/ 36481 h 58673"/>
                <a:gd name="connsiteX63" fmla="*/ 16256 w 39545"/>
                <a:gd name="connsiteY63" fmla="*/ 37052 h 58673"/>
                <a:gd name="connsiteX64" fmla="*/ 11883 w 39545"/>
                <a:gd name="connsiteY64" fmla="*/ 37528 h 58673"/>
                <a:gd name="connsiteX65" fmla="*/ 7415 w 39545"/>
                <a:gd name="connsiteY65" fmla="*/ 40767 h 58673"/>
                <a:gd name="connsiteX66" fmla="*/ 10267 w 39545"/>
                <a:gd name="connsiteY66" fmla="*/ 40100 h 58673"/>
                <a:gd name="connsiteX67" fmla="*/ 11217 w 39545"/>
                <a:gd name="connsiteY67" fmla="*/ 42863 h 58673"/>
                <a:gd name="connsiteX68" fmla="*/ 10267 w 39545"/>
                <a:gd name="connsiteY68" fmla="*/ 44291 h 58673"/>
                <a:gd name="connsiteX69" fmla="*/ 4278 w 39545"/>
                <a:gd name="connsiteY69" fmla="*/ 47053 h 58673"/>
                <a:gd name="connsiteX70" fmla="*/ 5704 w 39545"/>
                <a:gd name="connsiteY70" fmla="*/ 48482 h 58673"/>
                <a:gd name="connsiteX71" fmla="*/ 8556 w 39545"/>
                <a:gd name="connsiteY71" fmla="*/ 47530 h 58673"/>
                <a:gd name="connsiteX72" fmla="*/ 9411 w 39545"/>
                <a:gd name="connsiteY72" fmla="*/ 48863 h 58673"/>
                <a:gd name="connsiteX73" fmla="*/ 11502 w 39545"/>
                <a:gd name="connsiteY73" fmla="*/ 48292 h 58673"/>
                <a:gd name="connsiteX74" fmla="*/ 13784 w 39545"/>
                <a:gd name="connsiteY74" fmla="*/ 50101 h 58673"/>
                <a:gd name="connsiteX75" fmla="*/ 18347 w 39545"/>
                <a:gd name="connsiteY75" fmla="*/ 48292 h 58673"/>
                <a:gd name="connsiteX76" fmla="*/ 15685 w 39545"/>
                <a:gd name="connsiteY76" fmla="*/ 51054 h 58673"/>
                <a:gd name="connsiteX77" fmla="*/ 10267 w 39545"/>
                <a:gd name="connsiteY77" fmla="*/ 51625 h 58673"/>
                <a:gd name="connsiteX78" fmla="*/ 2947 w 39545"/>
                <a:gd name="connsiteY78" fmla="*/ 58674 h 58673"/>
                <a:gd name="connsiteX79" fmla="*/ 5133 w 39545"/>
                <a:gd name="connsiteY79" fmla="*/ 58674 h 58673"/>
                <a:gd name="connsiteX80" fmla="*/ 7415 w 39545"/>
                <a:gd name="connsiteY80" fmla="*/ 56674 h 58673"/>
                <a:gd name="connsiteX81" fmla="*/ 12548 w 39545"/>
                <a:gd name="connsiteY81" fmla="*/ 57055 h 58673"/>
                <a:gd name="connsiteX82" fmla="*/ 13784 w 39545"/>
                <a:gd name="connsiteY82" fmla="*/ 54864 h 58673"/>
                <a:gd name="connsiteX83" fmla="*/ 16921 w 39545"/>
                <a:gd name="connsiteY83" fmla="*/ 54102 h 58673"/>
                <a:gd name="connsiteX84" fmla="*/ 18632 w 39545"/>
                <a:gd name="connsiteY84" fmla="*/ 55245 h 58673"/>
                <a:gd name="connsiteX85" fmla="*/ 23100 w 39545"/>
                <a:gd name="connsiteY85" fmla="*/ 54293 h 58673"/>
                <a:gd name="connsiteX86" fmla="*/ 24051 w 39545"/>
                <a:gd name="connsiteY86" fmla="*/ 53149 h 58673"/>
                <a:gd name="connsiteX87" fmla="*/ 27093 w 39545"/>
                <a:gd name="connsiteY87" fmla="*/ 54102 h 58673"/>
                <a:gd name="connsiteX88" fmla="*/ 36028 w 39545"/>
                <a:gd name="connsiteY88" fmla="*/ 52673 h 58673"/>
                <a:gd name="connsiteX89" fmla="*/ 38215 w 39545"/>
                <a:gd name="connsiteY89" fmla="*/ 50578 h 58673"/>
                <a:gd name="connsiteX90" fmla="*/ 34793 w 39545"/>
                <a:gd name="connsiteY90" fmla="*/ 50387 h 58673"/>
                <a:gd name="connsiteX91" fmla="*/ 33937 w 39545"/>
                <a:gd name="connsiteY91" fmla="*/ 49340 h 58673"/>
                <a:gd name="connsiteX92" fmla="*/ 39165 w 39545"/>
                <a:gd name="connsiteY92" fmla="*/ 45244 h 58673"/>
                <a:gd name="connsiteX93" fmla="*/ 39546 w 39545"/>
                <a:gd name="connsiteY93" fmla="*/ 41434 h 58673"/>
                <a:gd name="connsiteX94" fmla="*/ 37264 w 39545"/>
                <a:gd name="connsiteY94" fmla="*/ 40100 h 5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9545" h="58673">
                  <a:moveTo>
                    <a:pt x="31085" y="40767"/>
                  </a:moveTo>
                  <a:lnTo>
                    <a:pt x="32701" y="37814"/>
                  </a:lnTo>
                  <a:lnTo>
                    <a:pt x="29184" y="35052"/>
                  </a:lnTo>
                  <a:lnTo>
                    <a:pt x="31846" y="35719"/>
                  </a:lnTo>
                  <a:lnTo>
                    <a:pt x="31846" y="34480"/>
                  </a:lnTo>
                  <a:lnTo>
                    <a:pt x="27948" y="29528"/>
                  </a:lnTo>
                  <a:lnTo>
                    <a:pt x="25286" y="28766"/>
                  </a:lnTo>
                  <a:lnTo>
                    <a:pt x="23100" y="22479"/>
                  </a:lnTo>
                  <a:lnTo>
                    <a:pt x="17967" y="19241"/>
                  </a:lnTo>
                  <a:lnTo>
                    <a:pt x="14544" y="19241"/>
                  </a:lnTo>
                  <a:lnTo>
                    <a:pt x="17681" y="17812"/>
                  </a:lnTo>
                  <a:lnTo>
                    <a:pt x="16065" y="16097"/>
                  </a:lnTo>
                  <a:lnTo>
                    <a:pt x="17681" y="15716"/>
                  </a:lnTo>
                  <a:lnTo>
                    <a:pt x="19678" y="13335"/>
                  </a:lnTo>
                  <a:lnTo>
                    <a:pt x="21864" y="9239"/>
                  </a:lnTo>
                  <a:lnTo>
                    <a:pt x="21484" y="7239"/>
                  </a:lnTo>
                  <a:lnTo>
                    <a:pt x="9791" y="8382"/>
                  </a:lnTo>
                  <a:lnTo>
                    <a:pt x="9411" y="7239"/>
                  </a:lnTo>
                  <a:lnTo>
                    <a:pt x="11502" y="6191"/>
                  </a:lnTo>
                  <a:lnTo>
                    <a:pt x="10267" y="5620"/>
                  </a:lnTo>
                  <a:lnTo>
                    <a:pt x="15020" y="2286"/>
                  </a:lnTo>
                  <a:lnTo>
                    <a:pt x="15020" y="381"/>
                  </a:lnTo>
                  <a:lnTo>
                    <a:pt x="14164" y="0"/>
                  </a:lnTo>
                  <a:lnTo>
                    <a:pt x="6084" y="762"/>
                  </a:lnTo>
                  <a:lnTo>
                    <a:pt x="5133" y="2953"/>
                  </a:lnTo>
                  <a:lnTo>
                    <a:pt x="3803" y="3334"/>
                  </a:lnTo>
                  <a:lnTo>
                    <a:pt x="3422" y="4191"/>
                  </a:lnTo>
                  <a:lnTo>
                    <a:pt x="4278" y="5334"/>
                  </a:lnTo>
                  <a:lnTo>
                    <a:pt x="1806" y="6191"/>
                  </a:lnTo>
                  <a:lnTo>
                    <a:pt x="2662" y="8382"/>
                  </a:lnTo>
                  <a:lnTo>
                    <a:pt x="1711" y="8382"/>
                  </a:lnTo>
                  <a:lnTo>
                    <a:pt x="1711" y="9525"/>
                  </a:lnTo>
                  <a:lnTo>
                    <a:pt x="3137" y="9906"/>
                  </a:lnTo>
                  <a:lnTo>
                    <a:pt x="1711" y="13811"/>
                  </a:lnTo>
                  <a:lnTo>
                    <a:pt x="0" y="14192"/>
                  </a:lnTo>
                  <a:lnTo>
                    <a:pt x="2091" y="16097"/>
                  </a:lnTo>
                  <a:lnTo>
                    <a:pt x="4278" y="15049"/>
                  </a:lnTo>
                  <a:lnTo>
                    <a:pt x="1806" y="24003"/>
                  </a:lnTo>
                  <a:lnTo>
                    <a:pt x="4278" y="20955"/>
                  </a:lnTo>
                  <a:lnTo>
                    <a:pt x="3422" y="19241"/>
                  </a:lnTo>
                  <a:lnTo>
                    <a:pt x="5133" y="17812"/>
                  </a:lnTo>
                  <a:lnTo>
                    <a:pt x="4278" y="20288"/>
                  </a:lnTo>
                  <a:lnTo>
                    <a:pt x="6084" y="19050"/>
                  </a:lnTo>
                  <a:lnTo>
                    <a:pt x="7415" y="19812"/>
                  </a:lnTo>
                  <a:lnTo>
                    <a:pt x="6369" y="21622"/>
                  </a:lnTo>
                  <a:lnTo>
                    <a:pt x="7415" y="23051"/>
                  </a:lnTo>
                  <a:lnTo>
                    <a:pt x="5704" y="26670"/>
                  </a:lnTo>
                  <a:lnTo>
                    <a:pt x="4943" y="26670"/>
                  </a:lnTo>
                  <a:lnTo>
                    <a:pt x="5704" y="28575"/>
                  </a:lnTo>
                  <a:lnTo>
                    <a:pt x="6369" y="27337"/>
                  </a:lnTo>
                  <a:lnTo>
                    <a:pt x="8556" y="28575"/>
                  </a:lnTo>
                  <a:lnTo>
                    <a:pt x="9031" y="27432"/>
                  </a:lnTo>
                  <a:lnTo>
                    <a:pt x="15400" y="26670"/>
                  </a:lnTo>
                  <a:lnTo>
                    <a:pt x="12548" y="29813"/>
                  </a:lnTo>
                  <a:lnTo>
                    <a:pt x="14735" y="32576"/>
                  </a:lnTo>
                  <a:lnTo>
                    <a:pt x="15115" y="32385"/>
                  </a:lnTo>
                  <a:lnTo>
                    <a:pt x="15305" y="32671"/>
                  </a:lnTo>
                  <a:lnTo>
                    <a:pt x="16256" y="32671"/>
                  </a:lnTo>
                  <a:lnTo>
                    <a:pt x="15685" y="32194"/>
                  </a:lnTo>
                  <a:lnTo>
                    <a:pt x="17396" y="31623"/>
                  </a:lnTo>
                  <a:lnTo>
                    <a:pt x="15685" y="34480"/>
                  </a:lnTo>
                  <a:lnTo>
                    <a:pt x="16731" y="34766"/>
                  </a:lnTo>
                  <a:lnTo>
                    <a:pt x="15685" y="36481"/>
                  </a:lnTo>
                  <a:lnTo>
                    <a:pt x="16256" y="37052"/>
                  </a:lnTo>
                  <a:lnTo>
                    <a:pt x="11883" y="37528"/>
                  </a:lnTo>
                  <a:lnTo>
                    <a:pt x="7415" y="40767"/>
                  </a:lnTo>
                  <a:lnTo>
                    <a:pt x="10267" y="40100"/>
                  </a:lnTo>
                  <a:lnTo>
                    <a:pt x="11217" y="42863"/>
                  </a:lnTo>
                  <a:lnTo>
                    <a:pt x="10267" y="44291"/>
                  </a:lnTo>
                  <a:lnTo>
                    <a:pt x="4278" y="47053"/>
                  </a:lnTo>
                  <a:lnTo>
                    <a:pt x="5704" y="48482"/>
                  </a:lnTo>
                  <a:lnTo>
                    <a:pt x="8556" y="47530"/>
                  </a:lnTo>
                  <a:lnTo>
                    <a:pt x="9411" y="48863"/>
                  </a:lnTo>
                  <a:lnTo>
                    <a:pt x="11502" y="48292"/>
                  </a:lnTo>
                  <a:lnTo>
                    <a:pt x="13784" y="50101"/>
                  </a:lnTo>
                  <a:lnTo>
                    <a:pt x="18347" y="48292"/>
                  </a:lnTo>
                  <a:lnTo>
                    <a:pt x="15685" y="51054"/>
                  </a:lnTo>
                  <a:lnTo>
                    <a:pt x="10267" y="51625"/>
                  </a:lnTo>
                  <a:lnTo>
                    <a:pt x="2947" y="58674"/>
                  </a:lnTo>
                  <a:lnTo>
                    <a:pt x="5133" y="58674"/>
                  </a:lnTo>
                  <a:lnTo>
                    <a:pt x="7415" y="56674"/>
                  </a:lnTo>
                  <a:lnTo>
                    <a:pt x="12548" y="57055"/>
                  </a:lnTo>
                  <a:lnTo>
                    <a:pt x="13784" y="54864"/>
                  </a:lnTo>
                  <a:lnTo>
                    <a:pt x="16921" y="54102"/>
                  </a:lnTo>
                  <a:lnTo>
                    <a:pt x="18632" y="55245"/>
                  </a:lnTo>
                  <a:lnTo>
                    <a:pt x="23100" y="54293"/>
                  </a:lnTo>
                  <a:lnTo>
                    <a:pt x="24051" y="53149"/>
                  </a:lnTo>
                  <a:lnTo>
                    <a:pt x="27093" y="54102"/>
                  </a:lnTo>
                  <a:lnTo>
                    <a:pt x="36028" y="52673"/>
                  </a:lnTo>
                  <a:lnTo>
                    <a:pt x="38215" y="50578"/>
                  </a:lnTo>
                  <a:lnTo>
                    <a:pt x="34793" y="50387"/>
                  </a:lnTo>
                  <a:lnTo>
                    <a:pt x="33937" y="49340"/>
                  </a:lnTo>
                  <a:lnTo>
                    <a:pt x="39165" y="45244"/>
                  </a:lnTo>
                  <a:lnTo>
                    <a:pt x="39546" y="41434"/>
                  </a:lnTo>
                  <a:lnTo>
                    <a:pt x="37264" y="40100"/>
                  </a:lnTo>
                  <a:close/>
                </a:path>
              </a:pathLst>
            </a:custGeom>
            <a:grpFill/>
            <a:ln w="9506" cap="flat">
              <a:noFill/>
              <a:prstDash val="solid"/>
              <a:miter/>
            </a:ln>
          </p:spPr>
          <p:txBody>
            <a:bodyPr rtlCol="0" anchor="ctr"/>
            <a:lstStyle/>
            <a:p>
              <a:endParaRPr lang="en-US" baseline="-25000"/>
            </a:p>
          </p:txBody>
        </p:sp>
        <p:sp>
          <p:nvSpPr>
            <p:cNvPr id="469" name="Freeform 468">
              <a:extLst>
                <a:ext uri="{FF2B5EF4-FFF2-40B4-BE49-F238E27FC236}">
                  <a16:creationId xmlns:a16="http://schemas.microsoft.com/office/drawing/2014/main" id="{0994974C-A180-1545-9FDC-84C56844E226}"/>
                </a:ext>
              </a:extLst>
            </p:cNvPr>
            <p:cNvSpPr/>
            <p:nvPr/>
          </p:nvSpPr>
          <p:spPr>
            <a:xfrm>
              <a:off x="3767020" y="1978152"/>
              <a:ext cx="4277" cy="4953"/>
            </a:xfrm>
            <a:custGeom>
              <a:avLst/>
              <a:gdLst>
                <a:gd name="connsiteX0" fmla="*/ 3042 w 4277"/>
                <a:gd name="connsiteY0" fmla="*/ 2095 h 4953"/>
                <a:gd name="connsiteX1" fmla="*/ 4278 w 4277"/>
                <a:gd name="connsiteY1" fmla="*/ 1429 h 4953"/>
                <a:gd name="connsiteX2" fmla="*/ 3993 w 4277"/>
                <a:gd name="connsiteY2" fmla="*/ 0 h 4953"/>
                <a:gd name="connsiteX3" fmla="*/ 0 w 4277"/>
                <a:gd name="connsiteY3" fmla="*/ 1810 h 4953"/>
                <a:gd name="connsiteX4" fmla="*/ 0 w 4277"/>
                <a:gd name="connsiteY4" fmla="*/ 4953 h 4953"/>
                <a:gd name="connsiteX5" fmla="*/ 3327 w 4277"/>
                <a:gd name="connsiteY5" fmla="*/ 3334 h 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7" h="4953">
                  <a:moveTo>
                    <a:pt x="3042" y="2095"/>
                  </a:moveTo>
                  <a:lnTo>
                    <a:pt x="4278" y="1429"/>
                  </a:lnTo>
                  <a:lnTo>
                    <a:pt x="3993" y="0"/>
                  </a:lnTo>
                  <a:lnTo>
                    <a:pt x="0" y="1810"/>
                  </a:lnTo>
                  <a:lnTo>
                    <a:pt x="0" y="4953"/>
                  </a:lnTo>
                  <a:lnTo>
                    <a:pt x="3327" y="3334"/>
                  </a:lnTo>
                  <a:close/>
                </a:path>
              </a:pathLst>
            </a:custGeom>
            <a:grpFill/>
            <a:ln w="9506" cap="flat">
              <a:noFill/>
              <a:prstDash val="solid"/>
              <a:miter/>
            </a:ln>
          </p:spPr>
          <p:txBody>
            <a:bodyPr rtlCol="0" anchor="ctr"/>
            <a:lstStyle/>
            <a:p>
              <a:endParaRPr lang="en-US" baseline="-25000"/>
            </a:p>
          </p:txBody>
        </p:sp>
        <p:sp>
          <p:nvSpPr>
            <p:cNvPr id="470" name="Freeform 469">
              <a:extLst>
                <a:ext uri="{FF2B5EF4-FFF2-40B4-BE49-F238E27FC236}">
                  <a16:creationId xmlns:a16="http://schemas.microsoft.com/office/drawing/2014/main" id="{73711CD7-54D4-4C46-B9F2-E5CE5920DA5F}"/>
                </a:ext>
              </a:extLst>
            </p:cNvPr>
            <p:cNvSpPr/>
            <p:nvPr/>
          </p:nvSpPr>
          <p:spPr>
            <a:xfrm>
              <a:off x="3711979" y="1959102"/>
              <a:ext cx="27282" cy="13430"/>
            </a:xfrm>
            <a:custGeom>
              <a:avLst/>
              <a:gdLst>
                <a:gd name="connsiteX0" fmla="*/ 26902 w 27282"/>
                <a:gd name="connsiteY0" fmla="*/ 4763 h 13430"/>
                <a:gd name="connsiteX1" fmla="*/ 26047 w 27282"/>
                <a:gd name="connsiteY1" fmla="*/ 3810 h 13430"/>
                <a:gd name="connsiteX2" fmla="*/ 24241 w 27282"/>
                <a:gd name="connsiteY2" fmla="*/ 3715 h 13430"/>
                <a:gd name="connsiteX3" fmla="*/ 24526 w 27282"/>
                <a:gd name="connsiteY3" fmla="*/ 2095 h 13430"/>
                <a:gd name="connsiteX4" fmla="*/ 23575 w 27282"/>
                <a:gd name="connsiteY4" fmla="*/ 2095 h 13430"/>
                <a:gd name="connsiteX5" fmla="*/ 24716 w 27282"/>
                <a:gd name="connsiteY5" fmla="*/ 571 h 13430"/>
                <a:gd name="connsiteX6" fmla="*/ 22720 w 27282"/>
                <a:gd name="connsiteY6" fmla="*/ 1715 h 13430"/>
                <a:gd name="connsiteX7" fmla="*/ 20818 w 27282"/>
                <a:gd name="connsiteY7" fmla="*/ 0 h 13430"/>
                <a:gd name="connsiteX8" fmla="*/ 19868 w 27282"/>
                <a:gd name="connsiteY8" fmla="*/ 286 h 13430"/>
                <a:gd name="connsiteX9" fmla="*/ 20343 w 27282"/>
                <a:gd name="connsiteY9" fmla="*/ 1715 h 13430"/>
                <a:gd name="connsiteX10" fmla="*/ 18062 w 27282"/>
                <a:gd name="connsiteY10" fmla="*/ 1715 h 13430"/>
                <a:gd name="connsiteX11" fmla="*/ 17206 w 27282"/>
                <a:gd name="connsiteY11" fmla="*/ 2381 h 13430"/>
                <a:gd name="connsiteX12" fmla="*/ 15685 w 27282"/>
                <a:gd name="connsiteY12" fmla="*/ 1715 h 13430"/>
                <a:gd name="connsiteX13" fmla="*/ 15970 w 27282"/>
                <a:gd name="connsiteY13" fmla="*/ 3810 h 13430"/>
                <a:gd name="connsiteX14" fmla="*/ 14544 w 27282"/>
                <a:gd name="connsiteY14" fmla="*/ 1429 h 13430"/>
                <a:gd name="connsiteX15" fmla="*/ 12738 w 27282"/>
                <a:gd name="connsiteY15" fmla="*/ 2095 h 13430"/>
                <a:gd name="connsiteX16" fmla="*/ 12453 w 27282"/>
                <a:gd name="connsiteY16" fmla="*/ 3524 h 13430"/>
                <a:gd name="connsiteX17" fmla="*/ 10742 w 27282"/>
                <a:gd name="connsiteY17" fmla="*/ 1905 h 13430"/>
                <a:gd name="connsiteX18" fmla="*/ 10362 w 27282"/>
                <a:gd name="connsiteY18" fmla="*/ 4286 h 13430"/>
                <a:gd name="connsiteX19" fmla="*/ 9221 w 27282"/>
                <a:gd name="connsiteY19" fmla="*/ 3810 h 13430"/>
                <a:gd name="connsiteX20" fmla="*/ 9031 w 27282"/>
                <a:gd name="connsiteY20" fmla="*/ 4953 h 13430"/>
                <a:gd name="connsiteX21" fmla="*/ 8270 w 27282"/>
                <a:gd name="connsiteY21" fmla="*/ 5810 h 13430"/>
                <a:gd name="connsiteX22" fmla="*/ 7700 w 27282"/>
                <a:gd name="connsiteY22" fmla="*/ 4096 h 13430"/>
                <a:gd name="connsiteX23" fmla="*/ 6939 w 27282"/>
                <a:gd name="connsiteY23" fmla="*/ 3524 h 13430"/>
                <a:gd name="connsiteX24" fmla="*/ 8080 w 27282"/>
                <a:gd name="connsiteY24" fmla="*/ 3334 h 13430"/>
                <a:gd name="connsiteX25" fmla="*/ 7320 w 27282"/>
                <a:gd name="connsiteY25" fmla="*/ 2667 h 13430"/>
                <a:gd name="connsiteX26" fmla="*/ 7985 w 27282"/>
                <a:gd name="connsiteY26" fmla="*/ 2286 h 13430"/>
                <a:gd name="connsiteX27" fmla="*/ 5228 w 27282"/>
                <a:gd name="connsiteY27" fmla="*/ 571 h 13430"/>
                <a:gd name="connsiteX28" fmla="*/ 3707 w 27282"/>
                <a:gd name="connsiteY28" fmla="*/ 381 h 13430"/>
                <a:gd name="connsiteX29" fmla="*/ 3707 w 27282"/>
                <a:gd name="connsiteY29" fmla="*/ 953 h 13430"/>
                <a:gd name="connsiteX30" fmla="*/ 5228 w 27282"/>
                <a:gd name="connsiteY30" fmla="*/ 1238 h 13430"/>
                <a:gd name="connsiteX31" fmla="*/ 4183 w 27282"/>
                <a:gd name="connsiteY31" fmla="*/ 1429 h 13430"/>
                <a:gd name="connsiteX32" fmla="*/ 5228 w 27282"/>
                <a:gd name="connsiteY32" fmla="*/ 2095 h 13430"/>
                <a:gd name="connsiteX33" fmla="*/ 5228 w 27282"/>
                <a:gd name="connsiteY33" fmla="*/ 3143 h 13430"/>
                <a:gd name="connsiteX34" fmla="*/ 2472 w 27282"/>
                <a:gd name="connsiteY34" fmla="*/ 1715 h 13430"/>
                <a:gd name="connsiteX35" fmla="*/ 2852 w 27282"/>
                <a:gd name="connsiteY35" fmla="*/ 2095 h 13430"/>
                <a:gd name="connsiteX36" fmla="*/ 1711 w 27282"/>
                <a:gd name="connsiteY36" fmla="*/ 2095 h 13430"/>
                <a:gd name="connsiteX37" fmla="*/ 2472 w 27282"/>
                <a:gd name="connsiteY37" fmla="*/ 2857 h 13430"/>
                <a:gd name="connsiteX38" fmla="*/ 1901 w 27282"/>
                <a:gd name="connsiteY38" fmla="*/ 2953 h 13430"/>
                <a:gd name="connsiteX39" fmla="*/ 3137 w 27282"/>
                <a:gd name="connsiteY39" fmla="*/ 3810 h 13430"/>
                <a:gd name="connsiteX40" fmla="*/ 856 w 27282"/>
                <a:gd name="connsiteY40" fmla="*/ 3239 h 13430"/>
                <a:gd name="connsiteX41" fmla="*/ 1901 w 27282"/>
                <a:gd name="connsiteY41" fmla="*/ 4286 h 13430"/>
                <a:gd name="connsiteX42" fmla="*/ 380 w 27282"/>
                <a:gd name="connsiteY42" fmla="*/ 4096 h 13430"/>
                <a:gd name="connsiteX43" fmla="*/ 0 w 27282"/>
                <a:gd name="connsiteY43" fmla="*/ 4763 h 13430"/>
                <a:gd name="connsiteX44" fmla="*/ 5038 w 27282"/>
                <a:gd name="connsiteY44" fmla="*/ 4096 h 13430"/>
                <a:gd name="connsiteX45" fmla="*/ 6749 w 27282"/>
                <a:gd name="connsiteY45" fmla="*/ 4763 h 13430"/>
                <a:gd name="connsiteX46" fmla="*/ 5038 w 27282"/>
                <a:gd name="connsiteY46" fmla="*/ 6191 h 13430"/>
                <a:gd name="connsiteX47" fmla="*/ 6844 w 27282"/>
                <a:gd name="connsiteY47" fmla="*/ 5810 h 13430"/>
                <a:gd name="connsiteX48" fmla="*/ 6464 w 27282"/>
                <a:gd name="connsiteY48" fmla="*/ 6667 h 13430"/>
                <a:gd name="connsiteX49" fmla="*/ 4278 w 27282"/>
                <a:gd name="connsiteY49" fmla="*/ 6572 h 13430"/>
                <a:gd name="connsiteX50" fmla="*/ 1426 w 27282"/>
                <a:gd name="connsiteY50" fmla="*/ 7620 h 13430"/>
                <a:gd name="connsiteX51" fmla="*/ 4658 w 27282"/>
                <a:gd name="connsiteY51" fmla="*/ 7334 h 13430"/>
                <a:gd name="connsiteX52" fmla="*/ 5989 w 27282"/>
                <a:gd name="connsiteY52" fmla="*/ 8954 h 13430"/>
                <a:gd name="connsiteX53" fmla="*/ 6749 w 27282"/>
                <a:gd name="connsiteY53" fmla="*/ 8572 h 13430"/>
                <a:gd name="connsiteX54" fmla="*/ 5704 w 27282"/>
                <a:gd name="connsiteY54" fmla="*/ 9620 h 13430"/>
                <a:gd name="connsiteX55" fmla="*/ 6464 w 27282"/>
                <a:gd name="connsiteY55" fmla="*/ 9525 h 13430"/>
                <a:gd name="connsiteX56" fmla="*/ 6464 w 27282"/>
                <a:gd name="connsiteY56" fmla="*/ 10192 h 13430"/>
                <a:gd name="connsiteX57" fmla="*/ 4278 w 27282"/>
                <a:gd name="connsiteY57" fmla="*/ 10573 h 13430"/>
                <a:gd name="connsiteX58" fmla="*/ 4373 w 27282"/>
                <a:gd name="connsiteY58" fmla="*/ 11620 h 13430"/>
                <a:gd name="connsiteX59" fmla="*/ 8080 w 27282"/>
                <a:gd name="connsiteY59" fmla="*/ 11430 h 13430"/>
                <a:gd name="connsiteX60" fmla="*/ 11027 w 27282"/>
                <a:gd name="connsiteY60" fmla="*/ 12764 h 13430"/>
                <a:gd name="connsiteX61" fmla="*/ 14259 w 27282"/>
                <a:gd name="connsiteY61" fmla="*/ 13430 h 13430"/>
                <a:gd name="connsiteX62" fmla="*/ 18252 w 27282"/>
                <a:gd name="connsiteY62" fmla="*/ 11240 h 13430"/>
                <a:gd name="connsiteX63" fmla="*/ 20153 w 27282"/>
                <a:gd name="connsiteY63" fmla="*/ 11144 h 13430"/>
                <a:gd name="connsiteX64" fmla="*/ 22720 w 27282"/>
                <a:gd name="connsiteY64" fmla="*/ 9144 h 13430"/>
                <a:gd name="connsiteX65" fmla="*/ 23575 w 27282"/>
                <a:gd name="connsiteY65" fmla="*/ 9811 h 13430"/>
                <a:gd name="connsiteX66" fmla="*/ 25381 w 27282"/>
                <a:gd name="connsiteY66" fmla="*/ 8096 h 13430"/>
                <a:gd name="connsiteX67" fmla="*/ 24811 w 27282"/>
                <a:gd name="connsiteY67" fmla="*/ 8001 h 13430"/>
                <a:gd name="connsiteX68" fmla="*/ 26617 w 27282"/>
                <a:gd name="connsiteY68" fmla="*/ 7144 h 13430"/>
                <a:gd name="connsiteX69" fmla="*/ 27283 w 27282"/>
                <a:gd name="connsiteY69" fmla="*/ 5810 h 13430"/>
                <a:gd name="connsiteX70" fmla="*/ 26617 w 27282"/>
                <a:gd name="connsiteY70" fmla="*/ 5524 h 1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282" h="13430">
                  <a:moveTo>
                    <a:pt x="26902" y="4763"/>
                  </a:moveTo>
                  <a:lnTo>
                    <a:pt x="26047" y="3810"/>
                  </a:lnTo>
                  <a:lnTo>
                    <a:pt x="24241" y="3715"/>
                  </a:lnTo>
                  <a:lnTo>
                    <a:pt x="24526" y="2095"/>
                  </a:lnTo>
                  <a:lnTo>
                    <a:pt x="23575" y="2095"/>
                  </a:lnTo>
                  <a:lnTo>
                    <a:pt x="24716" y="571"/>
                  </a:lnTo>
                  <a:lnTo>
                    <a:pt x="22720" y="1715"/>
                  </a:lnTo>
                  <a:lnTo>
                    <a:pt x="20818" y="0"/>
                  </a:lnTo>
                  <a:lnTo>
                    <a:pt x="19868" y="286"/>
                  </a:lnTo>
                  <a:lnTo>
                    <a:pt x="20343" y="1715"/>
                  </a:lnTo>
                  <a:lnTo>
                    <a:pt x="18062" y="1715"/>
                  </a:lnTo>
                  <a:lnTo>
                    <a:pt x="17206" y="2381"/>
                  </a:lnTo>
                  <a:lnTo>
                    <a:pt x="15685" y="1715"/>
                  </a:lnTo>
                  <a:lnTo>
                    <a:pt x="15970" y="3810"/>
                  </a:lnTo>
                  <a:lnTo>
                    <a:pt x="14544" y="1429"/>
                  </a:lnTo>
                  <a:lnTo>
                    <a:pt x="12738" y="2095"/>
                  </a:lnTo>
                  <a:lnTo>
                    <a:pt x="12453" y="3524"/>
                  </a:lnTo>
                  <a:lnTo>
                    <a:pt x="10742" y="1905"/>
                  </a:lnTo>
                  <a:lnTo>
                    <a:pt x="10362" y="4286"/>
                  </a:lnTo>
                  <a:lnTo>
                    <a:pt x="9221" y="3810"/>
                  </a:lnTo>
                  <a:lnTo>
                    <a:pt x="9031" y="4953"/>
                  </a:lnTo>
                  <a:lnTo>
                    <a:pt x="8270" y="5810"/>
                  </a:lnTo>
                  <a:lnTo>
                    <a:pt x="7700" y="4096"/>
                  </a:lnTo>
                  <a:lnTo>
                    <a:pt x="6939" y="3524"/>
                  </a:lnTo>
                  <a:lnTo>
                    <a:pt x="8080" y="3334"/>
                  </a:lnTo>
                  <a:lnTo>
                    <a:pt x="7320" y="2667"/>
                  </a:lnTo>
                  <a:lnTo>
                    <a:pt x="7985" y="2286"/>
                  </a:lnTo>
                  <a:lnTo>
                    <a:pt x="5228" y="571"/>
                  </a:lnTo>
                  <a:lnTo>
                    <a:pt x="3707" y="381"/>
                  </a:lnTo>
                  <a:lnTo>
                    <a:pt x="3707" y="953"/>
                  </a:lnTo>
                  <a:lnTo>
                    <a:pt x="5228" y="1238"/>
                  </a:lnTo>
                  <a:lnTo>
                    <a:pt x="4183" y="1429"/>
                  </a:lnTo>
                  <a:lnTo>
                    <a:pt x="5228" y="2095"/>
                  </a:lnTo>
                  <a:lnTo>
                    <a:pt x="5228" y="3143"/>
                  </a:lnTo>
                  <a:lnTo>
                    <a:pt x="2472" y="1715"/>
                  </a:lnTo>
                  <a:lnTo>
                    <a:pt x="2852" y="2095"/>
                  </a:lnTo>
                  <a:lnTo>
                    <a:pt x="1711" y="2095"/>
                  </a:lnTo>
                  <a:lnTo>
                    <a:pt x="2472" y="2857"/>
                  </a:lnTo>
                  <a:lnTo>
                    <a:pt x="1901" y="2953"/>
                  </a:lnTo>
                  <a:lnTo>
                    <a:pt x="3137" y="3810"/>
                  </a:lnTo>
                  <a:lnTo>
                    <a:pt x="856" y="3239"/>
                  </a:lnTo>
                  <a:lnTo>
                    <a:pt x="1901" y="4286"/>
                  </a:lnTo>
                  <a:lnTo>
                    <a:pt x="380" y="4096"/>
                  </a:lnTo>
                  <a:lnTo>
                    <a:pt x="0" y="4763"/>
                  </a:lnTo>
                  <a:lnTo>
                    <a:pt x="5038" y="4096"/>
                  </a:lnTo>
                  <a:lnTo>
                    <a:pt x="6749" y="4763"/>
                  </a:lnTo>
                  <a:lnTo>
                    <a:pt x="5038" y="6191"/>
                  </a:lnTo>
                  <a:lnTo>
                    <a:pt x="6844" y="5810"/>
                  </a:lnTo>
                  <a:lnTo>
                    <a:pt x="6464" y="6667"/>
                  </a:lnTo>
                  <a:lnTo>
                    <a:pt x="4278" y="6572"/>
                  </a:lnTo>
                  <a:lnTo>
                    <a:pt x="1426" y="7620"/>
                  </a:lnTo>
                  <a:lnTo>
                    <a:pt x="4658" y="7334"/>
                  </a:lnTo>
                  <a:lnTo>
                    <a:pt x="5989" y="8954"/>
                  </a:lnTo>
                  <a:lnTo>
                    <a:pt x="6749" y="8572"/>
                  </a:lnTo>
                  <a:lnTo>
                    <a:pt x="5704" y="9620"/>
                  </a:lnTo>
                  <a:lnTo>
                    <a:pt x="6464" y="9525"/>
                  </a:lnTo>
                  <a:lnTo>
                    <a:pt x="6464" y="10192"/>
                  </a:lnTo>
                  <a:lnTo>
                    <a:pt x="4278" y="10573"/>
                  </a:lnTo>
                  <a:lnTo>
                    <a:pt x="4373" y="11620"/>
                  </a:lnTo>
                  <a:lnTo>
                    <a:pt x="8080" y="11430"/>
                  </a:lnTo>
                  <a:lnTo>
                    <a:pt x="11027" y="12764"/>
                  </a:lnTo>
                  <a:lnTo>
                    <a:pt x="14259" y="13430"/>
                  </a:lnTo>
                  <a:lnTo>
                    <a:pt x="18252" y="11240"/>
                  </a:lnTo>
                  <a:lnTo>
                    <a:pt x="20153" y="11144"/>
                  </a:lnTo>
                  <a:lnTo>
                    <a:pt x="22720" y="9144"/>
                  </a:lnTo>
                  <a:lnTo>
                    <a:pt x="23575" y="9811"/>
                  </a:lnTo>
                  <a:lnTo>
                    <a:pt x="25381" y="8096"/>
                  </a:lnTo>
                  <a:lnTo>
                    <a:pt x="24811" y="8001"/>
                  </a:lnTo>
                  <a:lnTo>
                    <a:pt x="26617" y="7144"/>
                  </a:lnTo>
                  <a:lnTo>
                    <a:pt x="27283" y="5810"/>
                  </a:lnTo>
                  <a:lnTo>
                    <a:pt x="26617" y="5524"/>
                  </a:lnTo>
                  <a:close/>
                </a:path>
              </a:pathLst>
            </a:custGeom>
            <a:grpFill/>
            <a:ln w="9506" cap="flat">
              <a:noFill/>
              <a:prstDash val="solid"/>
              <a:miter/>
            </a:ln>
          </p:spPr>
          <p:txBody>
            <a:bodyPr rtlCol="0" anchor="ctr"/>
            <a:lstStyle/>
            <a:p>
              <a:endParaRPr lang="en-US" baseline="-25000"/>
            </a:p>
          </p:txBody>
        </p:sp>
      </p:grpSp>
      <p:pic>
        <p:nvPicPr>
          <p:cNvPr id="213" name="Picture 212" descr="Text&#10;&#10;Description automatically generated">
            <a:extLst>
              <a:ext uri="{FF2B5EF4-FFF2-40B4-BE49-F238E27FC236}">
                <a16:creationId xmlns:a16="http://schemas.microsoft.com/office/drawing/2014/main" id="{4A76DE5D-72DC-49F2-914E-1D20F0ECD46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966448" y="4391717"/>
            <a:ext cx="1204361" cy="422687"/>
          </a:xfrm>
          <a:prstGeom prst="rect">
            <a:avLst/>
          </a:prstGeom>
        </p:spPr>
      </p:pic>
      <p:grpSp>
        <p:nvGrpSpPr>
          <p:cNvPr id="106" name="Graphic 2">
            <a:extLst>
              <a:ext uri="{FF2B5EF4-FFF2-40B4-BE49-F238E27FC236}">
                <a16:creationId xmlns:a16="http://schemas.microsoft.com/office/drawing/2014/main" id="{C7471932-FCDE-9A47-9ECB-872FC29084AE}"/>
              </a:ext>
            </a:extLst>
          </p:cNvPr>
          <p:cNvGrpSpPr/>
          <p:nvPr userDrawn="1"/>
        </p:nvGrpSpPr>
        <p:grpSpPr>
          <a:xfrm>
            <a:off x="2514641" y="4423912"/>
            <a:ext cx="1568427" cy="339087"/>
            <a:chOff x="580617" y="1744408"/>
            <a:chExt cx="7758044" cy="1677257"/>
          </a:xfrm>
          <a:solidFill>
            <a:srgbClr val="000000"/>
          </a:solidFill>
        </p:grpSpPr>
        <p:grpSp>
          <p:nvGrpSpPr>
            <p:cNvPr id="107" name="Graphic 2">
              <a:extLst>
                <a:ext uri="{FF2B5EF4-FFF2-40B4-BE49-F238E27FC236}">
                  <a16:creationId xmlns:a16="http://schemas.microsoft.com/office/drawing/2014/main" id="{C1781889-802D-904A-BCE9-6E5A2C730620}"/>
                </a:ext>
              </a:extLst>
            </p:cNvPr>
            <p:cNvGrpSpPr/>
            <p:nvPr/>
          </p:nvGrpSpPr>
          <p:grpSpPr>
            <a:xfrm>
              <a:off x="588514" y="3095244"/>
              <a:ext cx="5022787" cy="326421"/>
              <a:chOff x="588514" y="3095244"/>
              <a:chExt cx="5022787" cy="326421"/>
            </a:xfrm>
            <a:solidFill>
              <a:srgbClr val="4D4D4D"/>
            </a:solidFill>
          </p:grpSpPr>
          <p:sp>
            <p:nvSpPr>
              <p:cNvPr id="119" name="Freeform 118">
                <a:extLst>
                  <a:ext uri="{FF2B5EF4-FFF2-40B4-BE49-F238E27FC236}">
                    <a16:creationId xmlns:a16="http://schemas.microsoft.com/office/drawing/2014/main" id="{4E588300-DE43-9E4B-B108-CF2401D8955F}"/>
                  </a:ext>
                </a:extLst>
              </p:cNvPr>
              <p:cNvSpPr/>
              <p:nvPr/>
            </p:nvSpPr>
            <p:spPr>
              <a:xfrm>
                <a:off x="588514" y="3101911"/>
                <a:ext cx="277426" cy="312991"/>
              </a:xfrm>
              <a:custGeom>
                <a:avLst/>
                <a:gdLst>
                  <a:gd name="connsiteX0" fmla="*/ 114358 w 277426"/>
                  <a:gd name="connsiteY0" fmla="*/ 0 h 312991"/>
                  <a:gd name="connsiteX1" fmla="*/ 162308 w 277426"/>
                  <a:gd name="connsiteY1" fmla="*/ 0 h 312991"/>
                  <a:gd name="connsiteX2" fmla="*/ 277426 w 277426"/>
                  <a:gd name="connsiteY2" fmla="*/ 312992 h 312991"/>
                  <a:gd name="connsiteX3" fmla="*/ 230332 w 277426"/>
                  <a:gd name="connsiteY3" fmla="*/ 312992 h 312991"/>
                  <a:gd name="connsiteX4" fmla="*/ 199222 w 277426"/>
                  <a:gd name="connsiteY4" fmla="*/ 221742 h 312991"/>
                  <a:gd name="connsiteX5" fmla="*/ 76111 w 277426"/>
                  <a:gd name="connsiteY5" fmla="*/ 221742 h 312991"/>
                  <a:gd name="connsiteX6" fmla="*/ 44145 w 277426"/>
                  <a:gd name="connsiteY6" fmla="*/ 312992 h 312991"/>
                  <a:gd name="connsiteX7" fmla="*/ 0 w 277426"/>
                  <a:gd name="connsiteY7" fmla="*/ 312992 h 312991"/>
                  <a:gd name="connsiteX8" fmla="*/ 114358 w 277426"/>
                  <a:gd name="connsiteY8" fmla="*/ 0 h 312991"/>
                  <a:gd name="connsiteX9" fmla="*/ 87909 w 277426"/>
                  <a:gd name="connsiteY9" fmla="*/ 188023 h 312991"/>
                  <a:gd name="connsiteX10" fmla="*/ 187900 w 277426"/>
                  <a:gd name="connsiteY10" fmla="*/ 188023 h 312991"/>
                  <a:gd name="connsiteX11" fmla="*/ 158027 w 277426"/>
                  <a:gd name="connsiteY11" fmla="*/ 100489 h 312991"/>
                  <a:gd name="connsiteX12" fmla="*/ 139094 w 277426"/>
                  <a:gd name="connsiteY12" fmla="*/ 34004 h 312991"/>
                  <a:gd name="connsiteX13" fmla="*/ 137952 w 277426"/>
                  <a:gd name="connsiteY13" fmla="*/ 34004 h 312991"/>
                  <a:gd name="connsiteX14" fmla="*/ 118639 w 277426"/>
                  <a:gd name="connsiteY14" fmla="*/ 100489 h 312991"/>
                  <a:gd name="connsiteX15" fmla="*/ 87909 w 277426"/>
                  <a:gd name="connsiteY15" fmla="*/ 188023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7426" h="312991">
                    <a:moveTo>
                      <a:pt x="114358" y="0"/>
                    </a:moveTo>
                    <a:lnTo>
                      <a:pt x="162308" y="0"/>
                    </a:lnTo>
                    <a:lnTo>
                      <a:pt x="277426" y="312992"/>
                    </a:lnTo>
                    <a:lnTo>
                      <a:pt x="230332" y="312992"/>
                    </a:lnTo>
                    <a:lnTo>
                      <a:pt x="199222" y="221742"/>
                    </a:lnTo>
                    <a:lnTo>
                      <a:pt x="76111" y="221742"/>
                    </a:lnTo>
                    <a:lnTo>
                      <a:pt x="44145" y="312992"/>
                    </a:lnTo>
                    <a:lnTo>
                      <a:pt x="0" y="312992"/>
                    </a:lnTo>
                    <a:lnTo>
                      <a:pt x="114358" y="0"/>
                    </a:lnTo>
                    <a:close/>
                    <a:moveTo>
                      <a:pt x="87909" y="188023"/>
                    </a:moveTo>
                    <a:lnTo>
                      <a:pt x="187900" y="188023"/>
                    </a:lnTo>
                    <a:lnTo>
                      <a:pt x="158027" y="100489"/>
                    </a:lnTo>
                    <a:cubicBezTo>
                      <a:pt x="147561" y="70199"/>
                      <a:pt x="139094" y="34004"/>
                      <a:pt x="139094" y="34004"/>
                    </a:cubicBezTo>
                    <a:lnTo>
                      <a:pt x="137952" y="34004"/>
                    </a:lnTo>
                    <a:cubicBezTo>
                      <a:pt x="137952" y="34004"/>
                      <a:pt x="128724" y="71438"/>
                      <a:pt x="118639" y="100489"/>
                    </a:cubicBezTo>
                    <a:lnTo>
                      <a:pt x="87909" y="188023"/>
                    </a:lnTo>
                    <a:close/>
                  </a:path>
                </a:pathLst>
              </a:custGeom>
              <a:solidFill>
                <a:srgbClr val="4D4D4D"/>
              </a:solidFill>
              <a:ln w="9514"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8CCA0351-0EDA-F74A-85F5-1601361B9B03}"/>
                  </a:ext>
                </a:extLst>
              </p:cNvPr>
              <p:cNvSpPr/>
              <p:nvPr/>
            </p:nvSpPr>
            <p:spPr>
              <a:xfrm>
                <a:off x="989622" y="3095244"/>
                <a:ext cx="278568" cy="326040"/>
              </a:xfrm>
              <a:custGeom>
                <a:avLst/>
                <a:gdLst>
                  <a:gd name="connsiteX0" fmla="*/ 0 w 278568"/>
                  <a:gd name="connsiteY0" fmla="*/ 163163 h 326040"/>
                  <a:gd name="connsiteX1" fmla="*/ 148322 w 278568"/>
                  <a:gd name="connsiteY1" fmla="*/ 0 h 326040"/>
                  <a:gd name="connsiteX2" fmla="*/ 235280 w 278568"/>
                  <a:gd name="connsiteY2" fmla="*/ 27813 h 326040"/>
                  <a:gd name="connsiteX3" fmla="*/ 275238 w 278568"/>
                  <a:gd name="connsiteY3" fmla="*/ 101441 h 326040"/>
                  <a:gd name="connsiteX4" fmla="*/ 232425 w 278568"/>
                  <a:gd name="connsiteY4" fmla="*/ 101441 h 326040"/>
                  <a:gd name="connsiteX5" fmla="*/ 147561 w 278568"/>
                  <a:gd name="connsiteY5" fmla="*/ 37528 h 326040"/>
                  <a:gd name="connsiteX6" fmla="*/ 43764 w 278568"/>
                  <a:gd name="connsiteY6" fmla="*/ 163259 h 326040"/>
                  <a:gd name="connsiteX7" fmla="*/ 147942 w 278568"/>
                  <a:gd name="connsiteY7" fmla="*/ 288607 h 326040"/>
                  <a:gd name="connsiteX8" fmla="*/ 235755 w 278568"/>
                  <a:gd name="connsiteY8" fmla="*/ 205740 h 326040"/>
                  <a:gd name="connsiteX9" fmla="*/ 278568 w 278568"/>
                  <a:gd name="connsiteY9" fmla="*/ 205740 h 326040"/>
                  <a:gd name="connsiteX10" fmla="*/ 241178 w 278568"/>
                  <a:gd name="connsiteY10" fmla="*/ 292798 h 326040"/>
                  <a:gd name="connsiteX11" fmla="*/ 147085 w 278568"/>
                  <a:gd name="connsiteY11" fmla="*/ 326041 h 326040"/>
                  <a:gd name="connsiteX12" fmla="*/ 0 w 278568"/>
                  <a:gd name="connsiteY12" fmla="*/ 163163 h 32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8568" h="326040">
                    <a:moveTo>
                      <a:pt x="0" y="163163"/>
                    </a:moveTo>
                    <a:cubicBezTo>
                      <a:pt x="0" y="71056"/>
                      <a:pt x="55466" y="0"/>
                      <a:pt x="148322" y="0"/>
                    </a:cubicBezTo>
                    <a:cubicBezTo>
                      <a:pt x="184856" y="0"/>
                      <a:pt x="214254" y="10477"/>
                      <a:pt x="235280" y="27813"/>
                    </a:cubicBezTo>
                    <a:cubicBezTo>
                      <a:pt x="257542" y="45910"/>
                      <a:pt x="270957" y="71533"/>
                      <a:pt x="275238" y="101441"/>
                    </a:cubicBezTo>
                    <a:lnTo>
                      <a:pt x="232425" y="101441"/>
                    </a:lnTo>
                    <a:cubicBezTo>
                      <a:pt x="225290" y="63151"/>
                      <a:pt x="195416" y="37528"/>
                      <a:pt x="147561" y="37528"/>
                    </a:cubicBezTo>
                    <a:cubicBezTo>
                      <a:pt x="81154" y="37528"/>
                      <a:pt x="43764" y="91345"/>
                      <a:pt x="43764" y="163259"/>
                    </a:cubicBezTo>
                    <a:cubicBezTo>
                      <a:pt x="43764" y="238125"/>
                      <a:pt x="84959" y="288607"/>
                      <a:pt x="147942" y="288607"/>
                    </a:cubicBezTo>
                    <a:cubicBezTo>
                      <a:pt x="204645" y="288607"/>
                      <a:pt x="231950" y="250317"/>
                      <a:pt x="235755" y="205740"/>
                    </a:cubicBezTo>
                    <a:lnTo>
                      <a:pt x="278568" y="205740"/>
                    </a:lnTo>
                    <a:cubicBezTo>
                      <a:pt x="278188" y="236887"/>
                      <a:pt x="263441" y="271367"/>
                      <a:pt x="241178" y="292798"/>
                    </a:cubicBezTo>
                    <a:cubicBezTo>
                      <a:pt x="219296" y="314706"/>
                      <a:pt x="187425" y="326041"/>
                      <a:pt x="147085" y="326041"/>
                    </a:cubicBezTo>
                    <a:cubicBezTo>
                      <a:pt x="58035" y="325945"/>
                      <a:pt x="0" y="257746"/>
                      <a:pt x="0" y="163163"/>
                    </a:cubicBezTo>
                    <a:close/>
                  </a:path>
                </a:pathLst>
              </a:custGeom>
              <a:solidFill>
                <a:srgbClr val="4D4D4D"/>
              </a:solidFill>
              <a:ln w="9514"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EE6EC243-36D2-814B-B417-EA9BEE01262F}"/>
                  </a:ext>
                </a:extLst>
              </p:cNvPr>
              <p:cNvSpPr/>
              <p:nvPr/>
            </p:nvSpPr>
            <p:spPr>
              <a:xfrm>
                <a:off x="1310812" y="3101911"/>
                <a:ext cx="245364" cy="312991"/>
              </a:xfrm>
              <a:custGeom>
                <a:avLst/>
                <a:gdLst>
                  <a:gd name="connsiteX0" fmla="*/ 0 w 245364"/>
                  <a:gd name="connsiteY0" fmla="*/ 0 h 312991"/>
                  <a:gd name="connsiteX1" fmla="*/ 146229 w 245364"/>
                  <a:gd name="connsiteY1" fmla="*/ 0 h 312991"/>
                  <a:gd name="connsiteX2" fmla="*/ 239942 w 245364"/>
                  <a:gd name="connsiteY2" fmla="*/ 86201 h 312991"/>
                  <a:gd name="connsiteX3" fmla="*/ 182763 w 245364"/>
                  <a:gd name="connsiteY3" fmla="*/ 164497 h 312991"/>
                  <a:gd name="connsiteX4" fmla="*/ 182763 w 245364"/>
                  <a:gd name="connsiteY4" fmla="*/ 165735 h 312991"/>
                  <a:gd name="connsiteX5" fmla="*/ 231094 w 245364"/>
                  <a:gd name="connsiteY5" fmla="*/ 242316 h 312991"/>
                  <a:gd name="connsiteX6" fmla="*/ 245364 w 245364"/>
                  <a:gd name="connsiteY6" fmla="*/ 310896 h 312991"/>
                  <a:gd name="connsiteX7" fmla="*/ 245364 w 245364"/>
                  <a:gd name="connsiteY7" fmla="*/ 312992 h 312991"/>
                  <a:gd name="connsiteX8" fmla="*/ 199602 w 245364"/>
                  <a:gd name="connsiteY8" fmla="*/ 312992 h 312991"/>
                  <a:gd name="connsiteX9" fmla="*/ 188281 w 245364"/>
                  <a:gd name="connsiteY9" fmla="*/ 242697 h 312991"/>
                  <a:gd name="connsiteX10" fmla="*/ 126060 w 245364"/>
                  <a:gd name="connsiteY10" fmla="*/ 182594 h 312991"/>
                  <a:gd name="connsiteX11" fmla="*/ 42908 w 245364"/>
                  <a:gd name="connsiteY11" fmla="*/ 182594 h 312991"/>
                  <a:gd name="connsiteX12" fmla="*/ 42908 w 245364"/>
                  <a:gd name="connsiteY12" fmla="*/ 312992 h 312991"/>
                  <a:gd name="connsiteX13" fmla="*/ 95 w 245364"/>
                  <a:gd name="connsiteY13" fmla="*/ 312992 h 312991"/>
                  <a:gd name="connsiteX14" fmla="*/ 95 w 245364"/>
                  <a:gd name="connsiteY14" fmla="*/ 0 h 312991"/>
                  <a:gd name="connsiteX15" fmla="*/ 42908 w 245364"/>
                  <a:gd name="connsiteY15" fmla="*/ 148018 h 312991"/>
                  <a:gd name="connsiteX16" fmla="*/ 132434 w 245364"/>
                  <a:gd name="connsiteY16" fmla="*/ 148018 h 312991"/>
                  <a:gd name="connsiteX17" fmla="*/ 195892 w 245364"/>
                  <a:gd name="connsiteY17" fmla="*/ 92488 h 312991"/>
                  <a:gd name="connsiteX18" fmla="*/ 134527 w 245364"/>
                  <a:gd name="connsiteY18" fmla="*/ 36957 h 312991"/>
                  <a:gd name="connsiteX19" fmla="*/ 42908 w 245364"/>
                  <a:gd name="connsiteY19" fmla="*/ 36957 h 312991"/>
                  <a:gd name="connsiteX20" fmla="*/ 42908 w 245364"/>
                  <a:gd name="connsiteY20" fmla="*/ 148018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5364" h="312991">
                    <a:moveTo>
                      <a:pt x="0" y="0"/>
                    </a:moveTo>
                    <a:lnTo>
                      <a:pt x="146229" y="0"/>
                    </a:lnTo>
                    <a:cubicBezTo>
                      <a:pt x="202076" y="0"/>
                      <a:pt x="239942" y="34480"/>
                      <a:pt x="239942" y="86201"/>
                    </a:cubicBezTo>
                    <a:cubicBezTo>
                      <a:pt x="239942" y="124492"/>
                      <a:pt x="224434" y="151352"/>
                      <a:pt x="182763" y="164497"/>
                    </a:cubicBezTo>
                    <a:lnTo>
                      <a:pt x="182763" y="165735"/>
                    </a:lnTo>
                    <a:cubicBezTo>
                      <a:pt x="218059" y="176213"/>
                      <a:pt x="228144" y="197263"/>
                      <a:pt x="231094" y="242316"/>
                    </a:cubicBezTo>
                    <a:cubicBezTo>
                      <a:pt x="234899" y="291560"/>
                      <a:pt x="239085" y="306705"/>
                      <a:pt x="245364" y="310896"/>
                    </a:cubicBezTo>
                    <a:lnTo>
                      <a:pt x="245364" y="312992"/>
                    </a:lnTo>
                    <a:lnTo>
                      <a:pt x="199602" y="312992"/>
                    </a:lnTo>
                    <a:cubicBezTo>
                      <a:pt x="192467" y="307086"/>
                      <a:pt x="191611" y="292798"/>
                      <a:pt x="188281" y="242697"/>
                    </a:cubicBezTo>
                    <a:cubicBezTo>
                      <a:pt x="185331" y="198501"/>
                      <a:pt x="166874" y="182594"/>
                      <a:pt x="126060" y="182594"/>
                    </a:cubicBezTo>
                    <a:lnTo>
                      <a:pt x="42908" y="182594"/>
                    </a:lnTo>
                    <a:lnTo>
                      <a:pt x="42908" y="312992"/>
                    </a:lnTo>
                    <a:lnTo>
                      <a:pt x="95" y="312992"/>
                    </a:lnTo>
                    <a:lnTo>
                      <a:pt x="95" y="0"/>
                    </a:lnTo>
                    <a:close/>
                    <a:moveTo>
                      <a:pt x="42908" y="148018"/>
                    </a:moveTo>
                    <a:lnTo>
                      <a:pt x="132434" y="148018"/>
                    </a:lnTo>
                    <a:cubicBezTo>
                      <a:pt x="174866" y="148018"/>
                      <a:pt x="195892" y="126587"/>
                      <a:pt x="195892" y="92488"/>
                    </a:cubicBezTo>
                    <a:cubicBezTo>
                      <a:pt x="195892" y="55912"/>
                      <a:pt x="178672" y="36957"/>
                      <a:pt x="134527" y="36957"/>
                    </a:cubicBezTo>
                    <a:lnTo>
                      <a:pt x="42908" y="36957"/>
                    </a:lnTo>
                    <a:lnTo>
                      <a:pt x="42908" y="148018"/>
                    </a:lnTo>
                    <a:close/>
                  </a:path>
                </a:pathLst>
              </a:custGeom>
              <a:solidFill>
                <a:srgbClr val="4D4D4D"/>
              </a:solidFill>
              <a:ln w="9514"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2E2E07EA-4182-0C4A-B072-733F1AF68044}"/>
                  </a:ext>
                </a:extLst>
              </p:cNvPr>
              <p:cNvSpPr/>
              <p:nvPr/>
            </p:nvSpPr>
            <p:spPr>
              <a:xfrm>
                <a:off x="1572255" y="3101911"/>
                <a:ext cx="277426" cy="312991"/>
              </a:xfrm>
              <a:custGeom>
                <a:avLst/>
                <a:gdLst>
                  <a:gd name="connsiteX0" fmla="*/ 114358 w 277426"/>
                  <a:gd name="connsiteY0" fmla="*/ 0 h 312991"/>
                  <a:gd name="connsiteX1" fmla="*/ 162308 w 277426"/>
                  <a:gd name="connsiteY1" fmla="*/ 0 h 312991"/>
                  <a:gd name="connsiteX2" fmla="*/ 277426 w 277426"/>
                  <a:gd name="connsiteY2" fmla="*/ 312992 h 312991"/>
                  <a:gd name="connsiteX3" fmla="*/ 230332 w 277426"/>
                  <a:gd name="connsiteY3" fmla="*/ 312992 h 312991"/>
                  <a:gd name="connsiteX4" fmla="*/ 199222 w 277426"/>
                  <a:gd name="connsiteY4" fmla="*/ 221742 h 312991"/>
                  <a:gd name="connsiteX5" fmla="*/ 76112 w 277426"/>
                  <a:gd name="connsiteY5" fmla="*/ 221742 h 312991"/>
                  <a:gd name="connsiteX6" fmla="*/ 44145 w 277426"/>
                  <a:gd name="connsiteY6" fmla="*/ 312992 h 312991"/>
                  <a:gd name="connsiteX7" fmla="*/ 0 w 277426"/>
                  <a:gd name="connsiteY7" fmla="*/ 312992 h 312991"/>
                  <a:gd name="connsiteX8" fmla="*/ 114358 w 277426"/>
                  <a:gd name="connsiteY8" fmla="*/ 0 h 312991"/>
                  <a:gd name="connsiteX9" fmla="*/ 87909 w 277426"/>
                  <a:gd name="connsiteY9" fmla="*/ 188023 h 312991"/>
                  <a:gd name="connsiteX10" fmla="*/ 187900 w 277426"/>
                  <a:gd name="connsiteY10" fmla="*/ 188023 h 312991"/>
                  <a:gd name="connsiteX11" fmla="*/ 158027 w 277426"/>
                  <a:gd name="connsiteY11" fmla="*/ 100489 h 312991"/>
                  <a:gd name="connsiteX12" fmla="*/ 139094 w 277426"/>
                  <a:gd name="connsiteY12" fmla="*/ 34004 h 312991"/>
                  <a:gd name="connsiteX13" fmla="*/ 137857 w 277426"/>
                  <a:gd name="connsiteY13" fmla="*/ 34004 h 312991"/>
                  <a:gd name="connsiteX14" fmla="*/ 118544 w 277426"/>
                  <a:gd name="connsiteY14" fmla="*/ 100489 h 312991"/>
                  <a:gd name="connsiteX15" fmla="*/ 87909 w 277426"/>
                  <a:gd name="connsiteY15" fmla="*/ 188023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7426" h="312991">
                    <a:moveTo>
                      <a:pt x="114358" y="0"/>
                    </a:moveTo>
                    <a:lnTo>
                      <a:pt x="162308" y="0"/>
                    </a:lnTo>
                    <a:lnTo>
                      <a:pt x="277426" y="312992"/>
                    </a:lnTo>
                    <a:lnTo>
                      <a:pt x="230332" y="312992"/>
                    </a:lnTo>
                    <a:lnTo>
                      <a:pt x="199222" y="221742"/>
                    </a:lnTo>
                    <a:lnTo>
                      <a:pt x="76112" y="221742"/>
                    </a:lnTo>
                    <a:lnTo>
                      <a:pt x="44145" y="312992"/>
                    </a:lnTo>
                    <a:lnTo>
                      <a:pt x="0" y="312992"/>
                    </a:lnTo>
                    <a:lnTo>
                      <a:pt x="114358" y="0"/>
                    </a:lnTo>
                    <a:close/>
                    <a:moveTo>
                      <a:pt x="87909" y="188023"/>
                    </a:moveTo>
                    <a:lnTo>
                      <a:pt x="187900" y="188023"/>
                    </a:lnTo>
                    <a:lnTo>
                      <a:pt x="158027" y="100489"/>
                    </a:lnTo>
                    <a:cubicBezTo>
                      <a:pt x="147561" y="70199"/>
                      <a:pt x="139094" y="34004"/>
                      <a:pt x="139094" y="34004"/>
                    </a:cubicBezTo>
                    <a:lnTo>
                      <a:pt x="137857" y="34004"/>
                    </a:lnTo>
                    <a:cubicBezTo>
                      <a:pt x="137857" y="34004"/>
                      <a:pt x="128628" y="71438"/>
                      <a:pt x="118544" y="100489"/>
                    </a:cubicBezTo>
                    <a:lnTo>
                      <a:pt x="87909" y="188023"/>
                    </a:lnTo>
                    <a:close/>
                  </a:path>
                </a:pathLst>
              </a:custGeom>
              <a:solidFill>
                <a:srgbClr val="4D4D4D"/>
              </a:solidFill>
              <a:ln w="9514"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0CED6B0E-2824-E24B-B2D2-81637F06A2CC}"/>
                  </a:ext>
                </a:extLst>
              </p:cNvPr>
              <p:cNvSpPr/>
              <p:nvPr/>
            </p:nvSpPr>
            <p:spPr>
              <a:xfrm>
                <a:off x="1833793" y="3101911"/>
                <a:ext cx="389976" cy="312991"/>
              </a:xfrm>
              <a:custGeom>
                <a:avLst/>
                <a:gdLst>
                  <a:gd name="connsiteX0" fmla="*/ 0 w 389976"/>
                  <a:gd name="connsiteY0" fmla="*/ 0 h 312991"/>
                  <a:gd name="connsiteX1" fmla="*/ 45001 w 389976"/>
                  <a:gd name="connsiteY1" fmla="*/ 0 h 312991"/>
                  <a:gd name="connsiteX2" fmla="*/ 90002 w 389976"/>
                  <a:gd name="connsiteY2" fmla="*/ 184213 h 312991"/>
                  <a:gd name="connsiteX3" fmla="*/ 104748 w 389976"/>
                  <a:gd name="connsiteY3" fmla="*/ 267081 h 312991"/>
                  <a:gd name="connsiteX4" fmla="*/ 105605 w 389976"/>
                  <a:gd name="connsiteY4" fmla="*/ 267081 h 312991"/>
                  <a:gd name="connsiteX5" fmla="*/ 121969 w 389976"/>
                  <a:gd name="connsiteY5" fmla="*/ 183833 h 312991"/>
                  <a:gd name="connsiteX6" fmla="*/ 172393 w 389976"/>
                  <a:gd name="connsiteY6" fmla="*/ 0 h 312991"/>
                  <a:gd name="connsiteX7" fmla="*/ 217774 w 389976"/>
                  <a:gd name="connsiteY7" fmla="*/ 0 h 312991"/>
                  <a:gd name="connsiteX8" fmla="*/ 266485 w 389976"/>
                  <a:gd name="connsiteY8" fmla="*/ 183833 h 312991"/>
                  <a:gd name="connsiteX9" fmla="*/ 282849 w 389976"/>
                  <a:gd name="connsiteY9" fmla="*/ 267081 h 312991"/>
                  <a:gd name="connsiteX10" fmla="*/ 283706 w 389976"/>
                  <a:gd name="connsiteY10" fmla="*/ 267081 h 312991"/>
                  <a:gd name="connsiteX11" fmla="*/ 299213 w 389976"/>
                  <a:gd name="connsiteY11" fmla="*/ 184213 h 312991"/>
                  <a:gd name="connsiteX12" fmla="*/ 345832 w 389976"/>
                  <a:gd name="connsiteY12" fmla="*/ 0 h 312991"/>
                  <a:gd name="connsiteX13" fmla="*/ 389976 w 389976"/>
                  <a:gd name="connsiteY13" fmla="*/ 0 h 312991"/>
                  <a:gd name="connsiteX14" fmla="*/ 303019 w 389976"/>
                  <a:gd name="connsiteY14" fmla="*/ 312992 h 312991"/>
                  <a:gd name="connsiteX15" fmla="*/ 261443 w 389976"/>
                  <a:gd name="connsiteY15" fmla="*/ 312992 h 312991"/>
                  <a:gd name="connsiteX16" fmla="*/ 210163 w 389976"/>
                  <a:gd name="connsiteY16" fmla="*/ 112776 h 312991"/>
                  <a:gd name="connsiteX17" fmla="*/ 195416 w 389976"/>
                  <a:gd name="connsiteY17" fmla="*/ 34480 h 312991"/>
                  <a:gd name="connsiteX18" fmla="*/ 194560 w 389976"/>
                  <a:gd name="connsiteY18" fmla="*/ 34480 h 312991"/>
                  <a:gd name="connsiteX19" fmla="*/ 179433 w 389976"/>
                  <a:gd name="connsiteY19" fmla="*/ 112300 h 312991"/>
                  <a:gd name="connsiteX20" fmla="*/ 124347 w 389976"/>
                  <a:gd name="connsiteY20" fmla="*/ 312992 h 312991"/>
                  <a:gd name="connsiteX21" fmla="*/ 81534 w 389976"/>
                  <a:gd name="connsiteY21" fmla="*/ 312992 h 312991"/>
                  <a:gd name="connsiteX22" fmla="*/ 0 w 389976"/>
                  <a:gd name="connsiteY22" fmla="*/ 0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9976" h="312991">
                    <a:moveTo>
                      <a:pt x="0" y="0"/>
                    </a:moveTo>
                    <a:lnTo>
                      <a:pt x="45001" y="0"/>
                    </a:lnTo>
                    <a:lnTo>
                      <a:pt x="90002" y="184213"/>
                    </a:lnTo>
                    <a:cubicBezTo>
                      <a:pt x="97613" y="214979"/>
                      <a:pt x="104748" y="267081"/>
                      <a:pt x="104748" y="267081"/>
                    </a:cubicBezTo>
                    <a:lnTo>
                      <a:pt x="105605" y="267081"/>
                    </a:lnTo>
                    <a:cubicBezTo>
                      <a:pt x="105605" y="267081"/>
                      <a:pt x="113977" y="214503"/>
                      <a:pt x="121969" y="183833"/>
                    </a:cubicBezTo>
                    <a:lnTo>
                      <a:pt x="172393" y="0"/>
                    </a:lnTo>
                    <a:lnTo>
                      <a:pt x="217774" y="0"/>
                    </a:lnTo>
                    <a:lnTo>
                      <a:pt x="266485" y="183833"/>
                    </a:lnTo>
                    <a:cubicBezTo>
                      <a:pt x="274477" y="214503"/>
                      <a:pt x="282849" y="267081"/>
                      <a:pt x="282849" y="267081"/>
                    </a:cubicBezTo>
                    <a:lnTo>
                      <a:pt x="283706" y="267081"/>
                    </a:lnTo>
                    <a:cubicBezTo>
                      <a:pt x="283706" y="267081"/>
                      <a:pt x="291697" y="214979"/>
                      <a:pt x="299213" y="184213"/>
                    </a:cubicBezTo>
                    <a:lnTo>
                      <a:pt x="345832" y="0"/>
                    </a:lnTo>
                    <a:lnTo>
                      <a:pt x="389976" y="0"/>
                    </a:lnTo>
                    <a:lnTo>
                      <a:pt x="303019" y="312992"/>
                    </a:lnTo>
                    <a:lnTo>
                      <a:pt x="261443" y="312992"/>
                    </a:lnTo>
                    <a:lnTo>
                      <a:pt x="210163" y="112776"/>
                    </a:lnTo>
                    <a:cubicBezTo>
                      <a:pt x="203027" y="84963"/>
                      <a:pt x="195416" y="34480"/>
                      <a:pt x="195416" y="34480"/>
                    </a:cubicBezTo>
                    <a:lnTo>
                      <a:pt x="194560" y="34480"/>
                    </a:lnTo>
                    <a:cubicBezTo>
                      <a:pt x="194560" y="34480"/>
                      <a:pt x="186568" y="84963"/>
                      <a:pt x="179433" y="112300"/>
                    </a:cubicBezTo>
                    <a:lnTo>
                      <a:pt x="124347" y="312992"/>
                    </a:lnTo>
                    <a:lnTo>
                      <a:pt x="81534" y="312992"/>
                    </a:lnTo>
                    <a:lnTo>
                      <a:pt x="0" y="0"/>
                    </a:lnTo>
                    <a:close/>
                  </a:path>
                </a:pathLst>
              </a:custGeom>
              <a:solidFill>
                <a:srgbClr val="4D4D4D"/>
              </a:solidFill>
              <a:ln w="9514"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607FE76A-D4F5-8841-9574-0C5EDAB738F9}"/>
                  </a:ext>
                </a:extLst>
              </p:cNvPr>
              <p:cNvSpPr/>
              <p:nvPr/>
            </p:nvSpPr>
            <p:spPr>
              <a:xfrm>
                <a:off x="2255927" y="3101911"/>
                <a:ext cx="213873" cy="312991"/>
              </a:xfrm>
              <a:custGeom>
                <a:avLst/>
                <a:gdLst>
                  <a:gd name="connsiteX0" fmla="*/ 0 w 213873"/>
                  <a:gd name="connsiteY0" fmla="*/ 0 h 312991"/>
                  <a:gd name="connsiteX1" fmla="*/ 213873 w 213873"/>
                  <a:gd name="connsiteY1" fmla="*/ 0 h 312991"/>
                  <a:gd name="connsiteX2" fmla="*/ 213873 w 213873"/>
                  <a:gd name="connsiteY2" fmla="*/ 37909 h 312991"/>
                  <a:gd name="connsiteX3" fmla="*/ 42813 w 213873"/>
                  <a:gd name="connsiteY3" fmla="*/ 37909 h 312991"/>
                  <a:gd name="connsiteX4" fmla="*/ 42813 w 213873"/>
                  <a:gd name="connsiteY4" fmla="*/ 131731 h 312991"/>
                  <a:gd name="connsiteX5" fmla="*/ 185236 w 213873"/>
                  <a:gd name="connsiteY5" fmla="*/ 131731 h 312991"/>
                  <a:gd name="connsiteX6" fmla="*/ 185236 w 213873"/>
                  <a:gd name="connsiteY6" fmla="*/ 168307 h 312991"/>
                  <a:gd name="connsiteX7" fmla="*/ 42813 w 213873"/>
                  <a:gd name="connsiteY7" fmla="*/ 168307 h 312991"/>
                  <a:gd name="connsiteX8" fmla="*/ 42813 w 213873"/>
                  <a:gd name="connsiteY8" fmla="*/ 312992 h 312991"/>
                  <a:gd name="connsiteX9" fmla="*/ 0 w 213873"/>
                  <a:gd name="connsiteY9" fmla="*/ 312992 h 312991"/>
                  <a:gd name="connsiteX10" fmla="*/ 0 w 213873"/>
                  <a:gd name="connsiteY10" fmla="*/ 0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3873" h="312991">
                    <a:moveTo>
                      <a:pt x="0" y="0"/>
                    </a:moveTo>
                    <a:lnTo>
                      <a:pt x="213873" y="0"/>
                    </a:lnTo>
                    <a:lnTo>
                      <a:pt x="213873" y="37909"/>
                    </a:lnTo>
                    <a:lnTo>
                      <a:pt x="42813" y="37909"/>
                    </a:lnTo>
                    <a:lnTo>
                      <a:pt x="42813" y="131731"/>
                    </a:lnTo>
                    <a:lnTo>
                      <a:pt x="185236" y="131731"/>
                    </a:lnTo>
                    <a:lnTo>
                      <a:pt x="185236" y="168307"/>
                    </a:lnTo>
                    <a:lnTo>
                      <a:pt x="42813" y="168307"/>
                    </a:lnTo>
                    <a:lnTo>
                      <a:pt x="42813" y="312992"/>
                    </a:lnTo>
                    <a:lnTo>
                      <a:pt x="0" y="312992"/>
                    </a:lnTo>
                    <a:lnTo>
                      <a:pt x="0" y="0"/>
                    </a:lnTo>
                    <a:close/>
                  </a:path>
                </a:pathLst>
              </a:custGeom>
              <a:solidFill>
                <a:srgbClr val="4D4D4D"/>
              </a:solidFill>
              <a:ln w="9514"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83F39A10-EF39-8040-A510-4CBA757A99FE}"/>
                  </a:ext>
                </a:extLst>
              </p:cNvPr>
              <p:cNvSpPr/>
              <p:nvPr/>
            </p:nvSpPr>
            <p:spPr>
              <a:xfrm>
                <a:off x="2488828" y="3095244"/>
                <a:ext cx="306348" cy="326421"/>
              </a:xfrm>
              <a:custGeom>
                <a:avLst/>
                <a:gdLst>
                  <a:gd name="connsiteX0" fmla="*/ 0 w 306348"/>
                  <a:gd name="connsiteY0" fmla="*/ 163163 h 326421"/>
                  <a:gd name="connsiteX1" fmla="*/ 152984 w 306348"/>
                  <a:gd name="connsiteY1" fmla="*/ 0 h 326421"/>
                  <a:gd name="connsiteX2" fmla="*/ 306349 w 306348"/>
                  <a:gd name="connsiteY2" fmla="*/ 163163 h 326421"/>
                  <a:gd name="connsiteX3" fmla="*/ 152984 w 306348"/>
                  <a:gd name="connsiteY3" fmla="*/ 326422 h 326421"/>
                  <a:gd name="connsiteX4" fmla="*/ 0 w 306348"/>
                  <a:gd name="connsiteY4" fmla="*/ 163163 h 326421"/>
                  <a:gd name="connsiteX5" fmla="*/ 261729 w 306348"/>
                  <a:gd name="connsiteY5" fmla="*/ 163163 h 326421"/>
                  <a:gd name="connsiteX6" fmla="*/ 152889 w 306348"/>
                  <a:gd name="connsiteY6" fmla="*/ 36957 h 326421"/>
                  <a:gd name="connsiteX7" fmla="*/ 43669 w 306348"/>
                  <a:gd name="connsiteY7" fmla="*/ 163163 h 326421"/>
                  <a:gd name="connsiteX8" fmla="*/ 152889 w 306348"/>
                  <a:gd name="connsiteY8" fmla="*/ 288512 h 326421"/>
                  <a:gd name="connsiteX9" fmla="*/ 261729 w 306348"/>
                  <a:gd name="connsiteY9" fmla="*/ 163163 h 32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348" h="326421">
                    <a:moveTo>
                      <a:pt x="0" y="163163"/>
                    </a:moveTo>
                    <a:cubicBezTo>
                      <a:pt x="0" y="69342"/>
                      <a:pt x="58416" y="0"/>
                      <a:pt x="152984" y="0"/>
                    </a:cubicBezTo>
                    <a:cubicBezTo>
                      <a:pt x="247077" y="0"/>
                      <a:pt x="306349" y="69437"/>
                      <a:pt x="306349" y="163163"/>
                    </a:cubicBezTo>
                    <a:cubicBezTo>
                      <a:pt x="306349" y="256603"/>
                      <a:pt x="247077" y="326422"/>
                      <a:pt x="152984" y="326422"/>
                    </a:cubicBezTo>
                    <a:cubicBezTo>
                      <a:pt x="58320" y="326326"/>
                      <a:pt x="0" y="256508"/>
                      <a:pt x="0" y="163163"/>
                    </a:cubicBezTo>
                    <a:close/>
                    <a:moveTo>
                      <a:pt x="261729" y="163163"/>
                    </a:moveTo>
                    <a:cubicBezTo>
                      <a:pt x="261729" y="91249"/>
                      <a:pt x="223863" y="36957"/>
                      <a:pt x="152889" y="36957"/>
                    </a:cubicBezTo>
                    <a:cubicBezTo>
                      <a:pt x="81915" y="36957"/>
                      <a:pt x="43669" y="91249"/>
                      <a:pt x="43669" y="163163"/>
                    </a:cubicBezTo>
                    <a:cubicBezTo>
                      <a:pt x="43669" y="234696"/>
                      <a:pt x="81915" y="288512"/>
                      <a:pt x="152889" y="288512"/>
                    </a:cubicBezTo>
                    <a:cubicBezTo>
                      <a:pt x="223863" y="288512"/>
                      <a:pt x="261729" y="234696"/>
                      <a:pt x="261729" y="163163"/>
                    </a:cubicBezTo>
                    <a:close/>
                  </a:path>
                </a:pathLst>
              </a:custGeom>
              <a:solidFill>
                <a:srgbClr val="4D4D4D"/>
              </a:solidFill>
              <a:ln w="9514" cap="flat">
                <a:noFill/>
                <a:prstDash val="solid"/>
                <a:miter/>
              </a:ln>
            </p:spPr>
            <p:txBody>
              <a:bodyPr rtlCol="0" anchor="ctr"/>
              <a:lstStyle/>
              <a:p>
                <a:endParaRPr lang="en-US"/>
              </a:p>
            </p:txBody>
          </p:sp>
          <p:sp>
            <p:nvSpPr>
              <p:cNvPr id="126" name="Freeform 125">
                <a:extLst>
                  <a:ext uri="{FF2B5EF4-FFF2-40B4-BE49-F238E27FC236}">
                    <a16:creationId xmlns:a16="http://schemas.microsoft.com/office/drawing/2014/main" id="{081ADFAB-1485-5F42-8A63-019AB81629CD}"/>
                  </a:ext>
                </a:extLst>
              </p:cNvPr>
              <p:cNvSpPr/>
              <p:nvPr/>
            </p:nvSpPr>
            <p:spPr>
              <a:xfrm>
                <a:off x="2839416" y="3101911"/>
                <a:ext cx="245364" cy="312991"/>
              </a:xfrm>
              <a:custGeom>
                <a:avLst/>
                <a:gdLst>
                  <a:gd name="connsiteX0" fmla="*/ 0 w 245364"/>
                  <a:gd name="connsiteY0" fmla="*/ 0 h 312991"/>
                  <a:gd name="connsiteX1" fmla="*/ 146229 w 245364"/>
                  <a:gd name="connsiteY1" fmla="*/ 0 h 312991"/>
                  <a:gd name="connsiteX2" fmla="*/ 239941 w 245364"/>
                  <a:gd name="connsiteY2" fmla="*/ 86201 h 312991"/>
                  <a:gd name="connsiteX3" fmla="*/ 182763 w 245364"/>
                  <a:gd name="connsiteY3" fmla="*/ 164497 h 312991"/>
                  <a:gd name="connsiteX4" fmla="*/ 182763 w 245364"/>
                  <a:gd name="connsiteY4" fmla="*/ 165735 h 312991"/>
                  <a:gd name="connsiteX5" fmla="*/ 231093 w 245364"/>
                  <a:gd name="connsiteY5" fmla="*/ 242316 h 312991"/>
                  <a:gd name="connsiteX6" fmla="*/ 245364 w 245364"/>
                  <a:gd name="connsiteY6" fmla="*/ 310896 h 312991"/>
                  <a:gd name="connsiteX7" fmla="*/ 245364 w 245364"/>
                  <a:gd name="connsiteY7" fmla="*/ 312992 h 312991"/>
                  <a:gd name="connsiteX8" fmla="*/ 199602 w 245364"/>
                  <a:gd name="connsiteY8" fmla="*/ 312992 h 312991"/>
                  <a:gd name="connsiteX9" fmla="*/ 188281 w 245364"/>
                  <a:gd name="connsiteY9" fmla="*/ 242697 h 312991"/>
                  <a:gd name="connsiteX10" fmla="*/ 126060 w 245364"/>
                  <a:gd name="connsiteY10" fmla="*/ 182594 h 312991"/>
                  <a:gd name="connsiteX11" fmla="*/ 42908 w 245364"/>
                  <a:gd name="connsiteY11" fmla="*/ 182594 h 312991"/>
                  <a:gd name="connsiteX12" fmla="*/ 42908 w 245364"/>
                  <a:gd name="connsiteY12" fmla="*/ 312992 h 312991"/>
                  <a:gd name="connsiteX13" fmla="*/ 95 w 245364"/>
                  <a:gd name="connsiteY13" fmla="*/ 312992 h 312991"/>
                  <a:gd name="connsiteX14" fmla="*/ 95 w 245364"/>
                  <a:gd name="connsiteY14" fmla="*/ 0 h 312991"/>
                  <a:gd name="connsiteX15" fmla="*/ 42908 w 245364"/>
                  <a:gd name="connsiteY15" fmla="*/ 148018 h 312991"/>
                  <a:gd name="connsiteX16" fmla="*/ 132434 w 245364"/>
                  <a:gd name="connsiteY16" fmla="*/ 148018 h 312991"/>
                  <a:gd name="connsiteX17" fmla="*/ 195892 w 245364"/>
                  <a:gd name="connsiteY17" fmla="*/ 92488 h 312991"/>
                  <a:gd name="connsiteX18" fmla="*/ 134527 w 245364"/>
                  <a:gd name="connsiteY18" fmla="*/ 36957 h 312991"/>
                  <a:gd name="connsiteX19" fmla="*/ 42908 w 245364"/>
                  <a:gd name="connsiteY19" fmla="*/ 36957 h 312991"/>
                  <a:gd name="connsiteX20" fmla="*/ 42908 w 245364"/>
                  <a:gd name="connsiteY20" fmla="*/ 148018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5364" h="312991">
                    <a:moveTo>
                      <a:pt x="0" y="0"/>
                    </a:moveTo>
                    <a:lnTo>
                      <a:pt x="146229" y="0"/>
                    </a:lnTo>
                    <a:cubicBezTo>
                      <a:pt x="202076" y="0"/>
                      <a:pt x="239941" y="34480"/>
                      <a:pt x="239941" y="86201"/>
                    </a:cubicBezTo>
                    <a:cubicBezTo>
                      <a:pt x="239941" y="124492"/>
                      <a:pt x="224434" y="151352"/>
                      <a:pt x="182763" y="164497"/>
                    </a:cubicBezTo>
                    <a:lnTo>
                      <a:pt x="182763" y="165735"/>
                    </a:lnTo>
                    <a:cubicBezTo>
                      <a:pt x="218059" y="176213"/>
                      <a:pt x="228144" y="197263"/>
                      <a:pt x="231093" y="242316"/>
                    </a:cubicBezTo>
                    <a:cubicBezTo>
                      <a:pt x="234899" y="291560"/>
                      <a:pt x="239085" y="306705"/>
                      <a:pt x="245364" y="310896"/>
                    </a:cubicBezTo>
                    <a:lnTo>
                      <a:pt x="245364" y="312992"/>
                    </a:lnTo>
                    <a:lnTo>
                      <a:pt x="199602" y="312992"/>
                    </a:lnTo>
                    <a:cubicBezTo>
                      <a:pt x="192467" y="307086"/>
                      <a:pt x="191611" y="292798"/>
                      <a:pt x="188281" y="242697"/>
                    </a:cubicBezTo>
                    <a:cubicBezTo>
                      <a:pt x="185331" y="198501"/>
                      <a:pt x="166874" y="182594"/>
                      <a:pt x="126060" y="182594"/>
                    </a:cubicBezTo>
                    <a:lnTo>
                      <a:pt x="42908" y="182594"/>
                    </a:lnTo>
                    <a:lnTo>
                      <a:pt x="42908" y="312992"/>
                    </a:lnTo>
                    <a:lnTo>
                      <a:pt x="95" y="312992"/>
                    </a:lnTo>
                    <a:lnTo>
                      <a:pt x="95" y="0"/>
                    </a:lnTo>
                    <a:close/>
                    <a:moveTo>
                      <a:pt x="42908" y="148018"/>
                    </a:moveTo>
                    <a:lnTo>
                      <a:pt x="132434" y="148018"/>
                    </a:lnTo>
                    <a:cubicBezTo>
                      <a:pt x="174866" y="148018"/>
                      <a:pt x="195892" y="126587"/>
                      <a:pt x="195892" y="92488"/>
                    </a:cubicBezTo>
                    <a:cubicBezTo>
                      <a:pt x="195892" y="55912"/>
                      <a:pt x="178672" y="36957"/>
                      <a:pt x="134527" y="36957"/>
                    </a:cubicBezTo>
                    <a:lnTo>
                      <a:pt x="42908" y="36957"/>
                    </a:lnTo>
                    <a:lnTo>
                      <a:pt x="42908" y="148018"/>
                    </a:lnTo>
                    <a:close/>
                  </a:path>
                </a:pathLst>
              </a:custGeom>
              <a:solidFill>
                <a:srgbClr val="4D4D4D"/>
              </a:solidFill>
              <a:ln w="9514"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23CB411F-578B-5B4C-A4FB-4986BCB13A06}"/>
                  </a:ext>
                </a:extLst>
              </p:cNvPr>
              <p:cNvSpPr/>
              <p:nvPr/>
            </p:nvSpPr>
            <p:spPr>
              <a:xfrm>
                <a:off x="3125310" y="3101911"/>
                <a:ext cx="254973" cy="312991"/>
              </a:xfrm>
              <a:custGeom>
                <a:avLst/>
                <a:gdLst>
                  <a:gd name="connsiteX0" fmla="*/ 0 w 254973"/>
                  <a:gd name="connsiteY0" fmla="*/ 0 h 312991"/>
                  <a:gd name="connsiteX1" fmla="*/ 115499 w 254973"/>
                  <a:gd name="connsiteY1" fmla="*/ 0 h 312991"/>
                  <a:gd name="connsiteX2" fmla="*/ 254973 w 254973"/>
                  <a:gd name="connsiteY2" fmla="*/ 157734 h 312991"/>
                  <a:gd name="connsiteX3" fmla="*/ 112550 w 254973"/>
                  <a:gd name="connsiteY3" fmla="*/ 312992 h 312991"/>
                  <a:gd name="connsiteX4" fmla="*/ 0 w 254973"/>
                  <a:gd name="connsiteY4" fmla="*/ 312992 h 312991"/>
                  <a:gd name="connsiteX5" fmla="*/ 0 w 254973"/>
                  <a:gd name="connsiteY5" fmla="*/ 0 h 312991"/>
                  <a:gd name="connsiteX6" fmla="*/ 110933 w 254973"/>
                  <a:gd name="connsiteY6" fmla="*/ 275558 h 312991"/>
                  <a:gd name="connsiteX7" fmla="*/ 210543 w 254973"/>
                  <a:gd name="connsiteY7" fmla="*/ 157734 h 312991"/>
                  <a:gd name="connsiteX8" fmla="*/ 113501 w 254973"/>
                  <a:gd name="connsiteY8" fmla="*/ 37433 h 312991"/>
                  <a:gd name="connsiteX9" fmla="*/ 43288 w 254973"/>
                  <a:gd name="connsiteY9" fmla="*/ 37433 h 312991"/>
                  <a:gd name="connsiteX10" fmla="*/ 43288 w 254973"/>
                  <a:gd name="connsiteY10" fmla="*/ 275558 h 312991"/>
                  <a:gd name="connsiteX11" fmla="*/ 110933 w 254973"/>
                  <a:gd name="connsiteY11" fmla="*/ 275558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4973" h="312991">
                    <a:moveTo>
                      <a:pt x="0" y="0"/>
                    </a:moveTo>
                    <a:lnTo>
                      <a:pt x="115499" y="0"/>
                    </a:lnTo>
                    <a:cubicBezTo>
                      <a:pt x="208736" y="0"/>
                      <a:pt x="254973" y="63913"/>
                      <a:pt x="254973" y="157734"/>
                    </a:cubicBezTo>
                    <a:cubicBezTo>
                      <a:pt x="254973" y="251079"/>
                      <a:pt x="206262" y="312992"/>
                      <a:pt x="112550" y="312992"/>
                    </a:cubicBezTo>
                    <a:lnTo>
                      <a:pt x="0" y="312992"/>
                    </a:lnTo>
                    <a:lnTo>
                      <a:pt x="0" y="0"/>
                    </a:lnTo>
                    <a:close/>
                    <a:moveTo>
                      <a:pt x="110933" y="275558"/>
                    </a:moveTo>
                    <a:cubicBezTo>
                      <a:pt x="181526" y="275558"/>
                      <a:pt x="210543" y="229743"/>
                      <a:pt x="210543" y="157734"/>
                    </a:cubicBezTo>
                    <a:cubicBezTo>
                      <a:pt x="210543" y="85820"/>
                      <a:pt x="184475" y="37433"/>
                      <a:pt x="113501" y="37433"/>
                    </a:cubicBezTo>
                    <a:lnTo>
                      <a:pt x="43288" y="37433"/>
                    </a:lnTo>
                    <a:lnTo>
                      <a:pt x="43288" y="275558"/>
                    </a:lnTo>
                    <a:lnTo>
                      <a:pt x="110933" y="275558"/>
                    </a:lnTo>
                    <a:close/>
                  </a:path>
                </a:pathLst>
              </a:custGeom>
              <a:solidFill>
                <a:srgbClr val="4D4D4D"/>
              </a:solidFill>
              <a:ln w="9514" cap="flat">
                <a:noFill/>
                <a:prstDash val="solid"/>
                <a:miter/>
              </a:ln>
            </p:spPr>
            <p:txBody>
              <a:bodyPr rtlCol="0" anchor="ctr"/>
              <a:lstStyle/>
              <a:p>
                <a:endParaRPr lang="en-US"/>
              </a:p>
            </p:txBody>
          </p:sp>
          <p:sp>
            <p:nvSpPr>
              <p:cNvPr id="128" name="Freeform 127">
                <a:extLst>
                  <a:ext uri="{FF2B5EF4-FFF2-40B4-BE49-F238E27FC236}">
                    <a16:creationId xmlns:a16="http://schemas.microsoft.com/office/drawing/2014/main" id="{302E3361-9DAC-2940-8A52-0DDEA6BDE531}"/>
                  </a:ext>
                </a:extLst>
              </p:cNvPr>
              <p:cNvSpPr/>
              <p:nvPr/>
            </p:nvSpPr>
            <p:spPr>
              <a:xfrm>
                <a:off x="3516238" y="3095244"/>
                <a:ext cx="278568" cy="326040"/>
              </a:xfrm>
              <a:custGeom>
                <a:avLst/>
                <a:gdLst>
                  <a:gd name="connsiteX0" fmla="*/ 0 w 278568"/>
                  <a:gd name="connsiteY0" fmla="*/ 163163 h 326040"/>
                  <a:gd name="connsiteX1" fmla="*/ 148322 w 278568"/>
                  <a:gd name="connsiteY1" fmla="*/ 0 h 326040"/>
                  <a:gd name="connsiteX2" fmla="*/ 235280 w 278568"/>
                  <a:gd name="connsiteY2" fmla="*/ 27813 h 326040"/>
                  <a:gd name="connsiteX3" fmla="*/ 275238 w 278568"/>
                  <a:gd name="connsiteY3" fmla="*/ 101441 h 326040"/>
                  <a:gd name="connsiteX4" fmla="*/ 232425 w 278568"/>
                  <a:gd name="connsiteY4" fmla="*/ 101441 h 326040"/>
                  <a:gd name="connsiteX5" fmla="*/ 147561 w 278568"/>
                  <a:gd name="connsiteY5" fmla="*/ 37528 h 326040"/>
                  <a:gd name="connsiteX6" fmla="*/ 43764 w 278568"/>
                  <a:gd name="connsiteY6" fmla="*/ 163259 h 326040"/>
                  <a:gd name="connsiteX7" fmla="*/ 147942 w 278568"/>
                  <a:gd name="connsiteY7" fmla="*/ 288607 h 326040"/>
                  <a:gd name="connsiteX8" fmla="*/ 235755 w 278568"/>
                  <a:gd name="connsiteY8" fmla="*/ 205740 h 326040"/>
                  <a:gd name="connsiteX9" fmla="*/ 278568 w 278568"/>
                  <a:gd name="connsiteY9" fmla="*/ 205740 h 326040"/>
                  <a:gd name="connsiteX10" fmla="*/ 241178 w 278568"/>
                  <a:gd name="connsiteY10" fmla="*/ 292798 h 326040"/>
                  <a:gd name="connsiteX11" fmla="*/ 147085 w 278568"/>
                  <a:gd name="connsiteY11" fmla="*/ 326041 h 326040"/>
                  <a:gd name="connsiteX12" fmla="*/ 0 w 278568"/>
                  <a:gd name="connsiteY12" fmla="*/ 163163 h 32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8568" h="326040">
                    <a:moveTo>
                      <a:pt x="0" y="163163"/>
                    </a:moveTo>
                    <a:cubicBezTo>
                      <a:pt x="0" y="71056"/>
                      <a:pt x="55466" y="0"/>
                      <a:pt x="148322" y="0"/>
                    </a:cubicBezTo>
                    <a:cubicBezTo>
                      <a:pt x="184856" y="0"/>
                      <a:pt x="214254" y="10477"/>
                      <a:pt x="235280" y="27813"/>
                    </a:cubicBezTo>
                    <a:cubicBezTo>
                      <a:pt x="257542" y="45910"/>
                      <a:pt x="270957" y="71533"/>
                      <a:pt x="275238" y="101441"/>
                    </a:cubicBezTo>
                    <a:lnTo>
                      <a:pt x="232425" y="101441"/>
                    </a:lnTo>
                    <a:cubicBezTo>
                      <a:pt x="225290" y="63151"/>
                      <a:pt x="195416" y="37528"/>
                      <a:pt x="147561" y="37528"/>
                    </a:cubicBezTo>
                    <a:cubicBezTo>
                      <a:pt x="81154" y="37528"/>
                      <a:pt x="43764" y="91345"/>
                      <a:pt x="43764" y="163259"/>
                    </a:cubicBezTo>
                    <a:cubicBezTo>
                      <a:pt x="43764" y="238125"/>
                      <a:pt x="84959" y="288607"/>
                      <a:pt x="147942" y="288607"/>
                    </a:cubicBezTo>
                    <a:cubicBezTo>
                      <a:pt x="204645" y="288607"/>
                      <a:pt x="231950" y="250317"/>
                      <a:pt x="235755" y="205740"/>
                    </a:cubicBezTo>
                    <a:lnTo>
                      <a:pt x="278568" y="205740"/>
                    </a:lnTo>
                    <a:cubicBezTo>
                      <a:pt x="278187" y="236887"/>
                      <a:pt x="263441" y="271367"/>
                      <a:pt x="241178" y="292798"/>
                    </a:cubicBezTo>
                    <a:cubicBezTo>
                      <a:pt x="219296" y="314706"/>
                      <a:pt x="187425" y="326041"/>
                      <a:pt x="147085" y="326041"/>
                    </a:cubicBezTo>
                    <a:cubicBezTo>
                      <a:pt x="58035" y="325945"/>
                      <a:pt x="0" y="257746"/>
                      <a:pt x="0" y="163163"/>
                    </a:cubicBezTo>
                    <a:close/>
                  </a:path>
                </a:pathLst>
              </a:custGeom>
              <a:solidFill>
                <a:srgbClr val="4D4D4D"/>
              </a:solidFill>
              <a:ln w="9514"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85FAD990-74B7-444B-94EA-0CD8179EA813}"/>
                  </a:ext>
                </a:extLst>
              </p:cNvPr>
              <p:cNvSpPr/>
              <p:nvPr/>
            </p:nvSpPr>
            <p:spPr>
              <a:xfrm>
                <a:off x="3825631" y="3095244"/>
                <a:ext cx="306348" cy="326421"/>
              </a:xfrm>
              <a:custGeom>
                <a:avLst/>
                <a:gdLst>
                  <a:gd name="connsiteX0" fmla="*/ 0 w 306348"/>
                  <a:gd name="connsiteY0" fmla="*/ 163163 h 326421"/>
                  <a:gd name="connsiteX1" fmla="*/ 152984 w 306348"/>
                  <a:gd name="connsiteY1" fmla="*/ 0 h 326421"/>
                  <a:gd name="connsiteX2" fmla="*/ 306349 w 306348"/>
                  <a:gd name="connsiteY2" fmla="*/ 163163 h 326421"/>
                  <a:gd name="connsiteX3" fmla="*/ 152984 w 306348"/>
                  <a:gd name="connsiteY3" fmla="*/ 326422 h 326421"/>
                  <a:gd name="connsiteX4" fmla="*/ 0 w 306348"/>
                  <a:gd name="connsiteY4" fmla="*/ 163163 h 326421"/>
                  <a:gd name="connsiteX5" fmla="*/ 261824 w 306348"/>
                  <a:gd name="connsiteY5" fmla="*/ 163163 h 326421"/>
                  <a:gd name="connsiteX6" fmla="*/ 152984 w 306348"/>
                  <a:gd name="connsiteY6" fmla="*/ 36957 h 326421"/>
                  <a:gd name="connsiteX7" fmla="*/ 43764 w 306348"/>
                  <a:gd name="connsiteY7" fmla="*/ 163163 h 326421"/>
                  <a:gd name="connsiteX8" fmla="*/ 152984 w 306348"/>
                  <a:gd name="connsiteY8" fmla="*/ 288512 h 326421"/>
                  <a:gd name="connsiteX9" fmla="*/ 261824 w 306348"/>
                  <a:gd name="connsiteY9" fmla="*/ 163163 h 32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348" h="326421">
                    <a:moveTo>
                      <a:pt x="0" y="163163"/>
                    </a:moveTo>
                    <a:cubicBezTo>
                      <a:pt x="0" y="69342"/>
                      <a:pt x="58416" y="0"/>
                      <a:pt x="152984" y="0"/>
                    </a:cubicBezTo>
                    <a:cubicBezTo>
                      <a:pt x="247077" y="0"/>
                      <a:pt x="306349" y="69437"/>
                      <a:pt x="306349" y="163163"/>
                    </a:cubicBezTo>
                    <a:cubicBezTo>
                      <a:pt x="306349" y="256603"/>
                      <a:pt x="247077" y="326422"/>
                      <a:pt x="152984" y="326422"/>
                    </a:cubicBezTo>
                    <a:cubicBezTo>
                      <a:pt x="58416" y="326326"/>
                      <a:pt x="0" y="256508"/>
                      <a:pt x="0" y="163163"/>
                    </a:cubicBezTo>
                    <a:close/>
                    <a:moveTo>
                      <a:pt x="261824" y="163163"/>
                    </a:moveTo>
                    <a:cubicBezTo>
                      <a:pt x="261824" y="91249"/>
                      <a:pt x="223958" y="36957"/>
                      <a:pt x="152984" y="36957"/>
                    </a:cubicBezTo>
                    <a:cubicBezTo>
                      <a:pt x="82010" y="36957"/>
                      <a:pt x="43764" y="91249"/>
                      <a:pt x="43764" y="163163"/>
                    </a:cubicBezTo>
                    <a:cubicBezTo>
                      <a:pt x="43764" y="234696"/>
                      <a:pt x="82010" y="288512"/>
                      <a:pt x="152984" y="288512"/>
                    </a:cubicBezTo>
                    <a:cubicBezTo>
                      <a:pt x="223958" y="288512"/>
                      <a:pt x="261824" y="234696"/>
                      <a:pt x="261824" y="163163"/>
                    </a:cubicBezTo>
                    <a:close/>
                  </a:path>
                </a:pathLst>
              </a:custGeom>
              <a:solidFill>
                <a:srgbClr val="4D4D4D"/>
              </a:solidFill>
              <a:ln w="9514"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0D17942E-D97F-CB4D-83E4-B37A72DD6921}"/>
                  </a:ext>
                </a:extLst>
              </p:cNvPr>
              <p:cNvSpPr/>
              <p:nvPr/>
            </p:nvSpPr>
            <p:spPr>
              <a:xfrm>
                <a:off x="4176125" y="3101911"/>
                <a:ext cx="305967" cy="313086"/>
              </a:xfrm>
              <a:custGeom>
                <a:avLst/>
                <a:gdLst>
                  <a:gd name="connsiteX0" fmla="*/ 95 w 305967"/>
                  <a:gd name="connsiteY0" fmla="*/ 0 h 313086"/>
                  <a:gd name="connsiteX1" fmla="*/ 55561 w 305967"/>
                  <a:gd name="connsiteY1" fmla="*/ 0 h 313086"/>
                  <a:gd name="connsiteX2" fmla="*/ 120637 w 305967"/>
                  <a:gd name="connsiteY2" fmla="*/ 169926 h 313086"/>
                  <a:gd name="connsiteX3" fmla="*/ 152128 w 305967"/>
                  <a:gd name="connsiteY3" fmla="*/ 267938 h 313086"/>
                  <a:gd name="connsiteX4" fmla="*/ 152984 w 305967"/>
                  <a:gd name="connsiteY4" fmla="*/ 267938 h 313086"/>
                  <a:gd name="connsiteX5" fmla="*/ 184951 w 305967"/>
                  <a:gd name="connsiteY5" fmla="*/ 169926 h 313086"/>
                  <a:gd name="connsiteX6" fmla="*/ 248789 w 305967"/>
                  <a:gd name="connsiteY6" fmla="*/ 0 h 313086"/>
                  <a:gd name="connsiteX7" fmla="*/ 305968 w 305967"/>
                  <a:gd name="connsiteY7" fmla="*/ 0 h 313086"/>
                  <a:gd name="connsiteX8" fmla="*/ 305968 w 305967"/>
                  <a:gd name="connsiteY8" fmla="*/ 312992 h 313086"/>
                  <a:gd name="connsiteX9" fmla="*/ 264773 w 305967"/>
                  <a:gd name="connsiteY9" fmla="*/ 312992 h 313086"/>
                  <a:gd name="connsiteX10" fmla="*/ 264773 w 305967"/>
                  <a:gd name="connsiteY10" fmla="*/ 123730 h 313086"/>
                  <a:gd name="connsiteX11" fmla="*/ 267246 w 305967"/>
                  <a:gd name="connsiteY11" fmla="*/ 43434 h 313086"/>
                  <a:gd name="connsiteX12" fmla="*/ 266390 w 305967"/>
                  <a:gd name="connsiteY12" fmla="*/ 43434 h 313086"/>
                  <a:gd name="connsiteX13" fmla="*/ 244508 w 305967"/>
                  <a:gd name="connsiteY13" fmla="*/ 114967 h 313086"/>
                  <a:gd name="connsiteX14" fmla="*/ 168492 w 305967"/>
                  <a:gd name="connsiteY14" fmla="*/ 313087 h 313086"/>
                  <a:gd name="connsiteX15" fmla="*/ 134908 w 305967"/>
                  <a:gd name="connsiteY15" fmla="*/ 313087 h 313086"/>
                  <a:gd name="connsiteX16" fmla="*/ 58891 w 305967"/>
                  <a:gd name="connsiteY16" fmla="*/ 114967 h 313086"/>
                  <a:gd name="connsiteX17" fmla="*/ 37009 w 305967"/>
                  <a:gd name="connsiteY17" fmla="*/ 43434 h 313086"/>
                  <a:gd name="connsiteX18" fmla="*/ 36153 w 305967"/>
                  <a:gd name="connsiteY18" fmla="*/ 43434 h 313086"/>
                  <a:gd name="connsiteX19" fmla="*/ 38627 w 305967"/>
                  <a:gd name="connsiteY19" fmla="*/ 123730 h 313086"/>
                  <a:gd name="connsiteX20" fmla="*/ 38627 w 305967"/>
                  <a:gd name="connsiteY20" fmla="*/ 312992 h 313086"/>
                  <a:gd name="connsiteX21" fmla="*/ 0 w 305967"/>
                  <a:gd name="connsiteY21" fmla="*/ 312992 h 313086"/>
                  <a:gd name="connsiteX22" fmla="*/ 0 w 305967"/>
                  <a:gd name="connsiteY22" fmla="*/ 0 h 3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5967" h="313086">
                    <a:moveTo>
                      <a:pt x="95" y="0"/>
                    </a:moveTo>
                    <a:lnTo>
                      <a:pt x="55561" y="0"/>
                    </a:lnTo>
                    <a:lnTo>
                      <a:pt x="120637" y="169926"/>
                    </a:lnTo>
                    <a:cubicBezTo>
                      <a:pt x="133290" y="204025"/>
                      <a:pt x="152128" y="267938"/>
                      <a:pt x="152128" y="267938"/>
                    </a:cubicBezTo>
                    <a:lnTo>
                      <a:pt x="152984" y="267938"/>
                    </a:lnTo>
                    <a:cubicBezTo>
                      <a:pt x="152984" y="267938"/>
                      <a:pt x="172297" y="204406"/>
                      <a:pt x="184951" y="169926"/>
                    </a:cubicBezTo>
                    <a:lnTo>
                      <a:pt x="248789" y="0"/>
                    </a:lnTo>
                    <a:lnTo>
                      <a:pt x="305968" y="0"/>
                    </a:lnTo>
                    <a:lnTo>
                      <a:pt x="305968" y="312992"/>
                    </a:lnTo>
                    <a:lnTo>
                      <a:pt x="264773" y="312992"/>
                    </a:lnTo>
                    <a:lnTo>
                      <a:pt x="264773" y="123730"/>
                    </a:lnTo>
                    <a:cubicBezTo>
                      <a:pt x="264773" y="95917"/>
                      <a:pt x="267246" y="43434"/>
                      <a:pt x="267246" y="43434"/>
                    </a:cubicBezTo>
                    <a:lnTo>
                      <a:pt x="266390" y="43434"/>
                    </a:lnTo>
                    <a:cubicBezTo>
                      <a:pt x="266390" y="43434"/>
                      <a:pt x="253737" y="90583"/>
                      <a:pt x="244508" y="114967"/>
                    </a:cubicBezTo>
                    <a:lnTo>
                      <a:pt x="168492" y="313087"/>
                    </a:lnTo>
                    <a:lnTo>
                      <a:pt x="134908" y="313087"/>
                    </a:lnTo>
                    <a:lnTo>
                      <a:pt x="58891" y="114967"/>
                    </a:lnTo>
                    <a:cubicBezTo>
                      <a:pt x="50043" y="90583"/>
                      <a:pt x="37009" y="43434"/>
                      <a:pt x="37009" y="43434"/>
                    </a:cubicBezTo>
                    <a:lnTo>
                      <a:pt x="36153" y="43434"/>
                    </a:lnTo>
                    <a:cubicBezTo>
                      <a:pt x="36153" y="43434"/>
                      <a:pt x="38627" y="96012"/>
                      <a:pt x="38627" y="123730"/>
                    </a:cubicBezTo>
                    <a:lnTo>
                      <a:pt x="38627" y="312992"/>
                    </a:lnTo>
                    <a:lnTo>
                      <a:pt x="0" y="312992"/>
                    </a:lnTo>
                    <a:lnTo>
                      <a:pt x="0" y="0"/>
                    </a:lnTo>
                    <a:close/>
                  </a:path>
                </a:pathLst>
              </a:custGeom>
              <a:solidFill>
                <a:srgbClr val="4D4D4D"/>
              </a:solidFill>
              <a:ln w="9514"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686AC2AB-1037-2A46-8A60-52D5751F2B05}"/>
                  </a:ext>
                </a:extLst>
              </p:cNvPr>
              <p:cNvSpPr/>
              <p:nvPr/>
            </p:nvSpPr>
            <p:spPr>
              <a:xfrm>
                <a:off x="4538225" y="3101911"/>
                <a:ext cx="228524" cy="312896"/>
              </a:xfrm>
              <a:custGeom>
                <a:avLst/>
                <a:gdLst>
                  <a:gd name="connsiteX0" fmla="*/ 0 w 228524"/>
                  <a:gd name="connsiteY0" fmla="*/ 0 h 312896"/>
                  <a:gd name="connsiteX1" fmla="*/ 131482 w 228524"/>
                  <a:gd name="connsiteY1" fmla="*/ 0 h 312896"/>
                  <a:gd name="connsiteX2" fmla="*/ 206262 w 228524"/>
                  <a:gd name="connsiteY2" fmla="*/ 30289 h 312896"/>
                  <a:gd name="connsiteX3" fmla="*/ 228525 w 228524"/>
                  <a:gd name="connsiteY3" fmla="*/ 91726 h 312896"/>
                  <a:gd name="connsiteX4" fmla="*/ 127296 w 228524"/>
                  <a:gd name="connsiteY4" fmla="*/ 184213 h 312896"/>
                  <a:gd name="connsiteX5" fmla="*/ 43288 w 228524"/>
                  <a:gd name="connsiteY5" fmla="*/ 184213 h 312896"/>
                  <a:gd name="connsiteX6" fmla="*/ 43288 w 228524"/>
                  <a:gd name="connsiteY6" fmla="*/ 312896 h 312896"/>
                  <a:gd name="connsiteX7" fmla="*/ 0 w 228524"/>
                  <a:gd name="connsiteY7" fmla="*/ 312896 h 312896"/>
                  <a:gd name="connsiteX8" fmla="*/ 0 w 228524"/>
                  <a:gd name="connsiteY8" fmla="*/ 0 h 312896"/>
                  <a:gd name="connsiteX9" fmla="*/ 43288 w 228524"/>
                  <a:gd name="connsiteY9" fmla="*/ 149352 h 312896"/>
                  <a:gd name="connsiteX10" fmla="*/ 123110 w 228524"/>
                  <a:gd name="connsiteY10" fmla="*/ 149352 h 312896"/>
                  <a:gd name="connsiteX11" fmla="*/ 185712 w 228524"/>
                  <a:gd name="connsiteY11" fmla="*/ 92964 h 312896"/>
                  <a:gd name="connsiteX12" fmla="*/ 124728 w 228524"/>
                  <a:gd name="connsiteY12" fmla="*/ 37433 h 312896"/>
                  <a:gd name="connsiteX13" fmla="*/ 43193 w 228524"/>
                  <a:gd name="connsiteY13" fmla="*/ 37433 h 312896"/>
                  <a:gd name="connsiteX14" fmla="*/ 43193 w 228524"/>
                  <a:gd name="connsiteY14" fmla="*/ 149352 h 31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8524" h="312896">
                    <a:moveTo>
                      <a:pt x="0" y="0"/>
                    </a:moveTo>
                    <a:lnTo>
                      <a:pt x="131482" y="0"/>
                    </a:lnTo>
                    <a:cubicBezTo>
                      <a:pt x="164686" y="0"/>
                      <a:pt x="190279" y="10954"/>
                      <a:pt x="206262" y="30289"/>
                    </a:cubicBezTo>
                    <a:cubicBezTo>
                      <a:pt x="220152" y="46672"/>
                      <a:pt x="228525" y="66865"/>
                      <a:pt x="228525" y="91726"/>
                    </a:cubicBezTo>
                    <a:cubicBezTo>
                      <a:pt x="228525" y="149352"/>
                      <a:pt x="194940" y="184213"/>
                      <a:pt x="127296" y="184213"/>
                    </a:cubicBezTo>
                    <a:lnTo>
                      <a:pt x="43288" y="184213"/>
                    </a:lnTo>
                    <a:lnTo>
                      <a:pt x="43288" y="312896"/>
                    </a:lnTo>
                    <a:lnTo>
                      <a:pt x="0" y="312896"/>
                    </a:lnTo>
                    <a:lnTo>
                      <a:pt x="0" y="0"/>
                    </a:lnTo>
                    <a:close/>
                    <a:moveTo>
                      <a:pt x="43288" y="149352"/>
                    </a:moveTo>
                    <a:lnTo>
                      <a:pt x="123110" y="149352"/>
                    </a:lnTo>
                    <a:cubicBezTo>
                      <a:pt x="165542" y="149352"/>
                      <a:pt x="185712" y="127921"/>
                      <a:pt x="185712" y="92964"/>
                    </a:cubicBezTo>
                    <a:cubicBezTo>
                      <a:pt x="185712" y="56388"/>
                      <a:pt x="163449" y="37433"/>
                      <a:pt x="124728" y="37433"/>
                    </a:cubicBezTo>
                    <a:lnTo>
                      <a:pt x="43193" y="37433"/>
                    </a:lnTo>
                    <a:lnTo>
                      <a:pt x="43193" y="149352"/>
                    </a:lnTo>
                    <a:close/>
                  </a:path>
                </a:pathLst>
              </a:custGeom>
              <a:solidFill>
                <a:srgbClr val="4D4D4D"/>
              </a:solidFill>
              <a:ln w="9514"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3C486923-62AC-FB49-8D82-8110D34C6E07}"/>
                  </a:ext>
                </a:extLst>
              </p:cNvPr>
              <p:cNvSpPr/>
              <p:nvPr/>
            </p:nvSpPr>
            <p:spPr>
              <a:xfrm>
                <a:off x="4754191" y="3101911"/>
                <a:ext cx="277426" cy="312991"/>
              </a:xfrm>
              <a:custGeom>
                <a:avLst/>
                <a:gdLst>
                  <a:gd name="connsiteX0" fmla="*/ 114358 w 277426"/>
                  <a:gd name="connsiteY0" fmla="*/ 0 h 312991"/>
                  <a:gd name="connsiteX1" fmla="*/ 162308 w 277426"/>
                  <a:gd name="connsiteY1" fmla="*/ 0 h 312991"/>
                  <a:gd name="connsiteX2" fmla="*/ 277426 w 277426"/>
                  <a:gd name="connsiteY2" fmla="*/ 312992 h 312991"/>
                  <a:gd name="connsiteX3" fmla="*/ 230332 w 277426"/>
                  <a:gd name="connsiteY3" fmla="*/ 312992 h 312991"/>
                  <a:gd name="connsiteX4" fmla="*/ 199222 w 277426"/>
                  <a:gd name="connsiteY4" fmla="*/ 221742 h 312991"/>
                  <a:gd name="connsiteX5" fmla="*/ 76112 w 277426"/>
                  <a:gd name="connsiteY5" fmla="*/ 221742 h 312991"/>
                  <a:gd name="connsiteX6" fmla="*/ 44145 w 277426"/>
                  <a:gd name="connsiteY6" fmla="*/ 312992 h 312991"/>
                  <a:gd name="connsiteX7" fmla="*/ 0 w 277426"/>
                  <a:gd name="connsiteY7" fmla="*/ 312992 h 312991"/>
                  <a:gd name="connsiteX8" fmla="*/ 114358 w 277426"/>
                  <a:gd name="connsiteY8" fmla="*/ 0 h 312991"/>
                  <a:gd name="connsiteX9" fmla="*/ 87909 w 277426"/>
                  <a:gd name="connsiteY9" fmla="*/ 188023 h 312991"/>
                  <a:gd name="connsiteX10" fmla="*/ 187900 w 277426"/>
                  <a:gd name="connsiteY10" fmla="*/ 188023 h 312991"/>
                  <a:gd name="connsiteX11" fmla="*/ 158027 w 277426"/>
                  <a:gd name="connsiteY11" fmla="*/ 100489 h 312991"/>
                  <a:gd name="connsiteX12" fmla="*/ 139094 w 277426"/>
                  <a:gd name="connsiteY12" fmla="*/ 34004 h 312991"/>
                  <a:gd name="connsiteX13" fmla="*/ 137857 w 277426"/>
                  <a:gd name="connsiteY13" fmla="*/ 34004 h 312991"/>
                  <a:gd name="connsiteX14" fmla="*/ 118544 w 277426"/>
                  <a:gd name="connsiteY14" fmla="*/ 100489 h 312991"/>
                  <a:gd name="connsiteX15" fmla="*/ 87909 w 277426"/>
                  <a:gd name="connsiteY15" fmla="*/ 188023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7426" h="312991">
                    <a:moveTo>
                      <a:pt x="114358" y="0"/>
                    </a:moveTo>
                    <a:lnTo>
                      <a:pt x="162308" y="0"/>
                    </a:lnTo>
                    <a:lnTo>
                      <a:pt x="277426" y="312992"/>
                    </a:lnTo>
                    <a:lnTo>
                      <a:pt x="230332" y="312992"/>
                    </a:lnTo>
                    <a:lnTo>
                      <a:pt x="199222" y="221742"/>
                    </a:lnTo>
                    <a:lnTo>
                      <a:pt x="76112" y="221742"/>
                    </a:lnTo>
                    <a:lnTo>
                      <a:pt x="44145" y="312992"/>
                    </a:lnTo>
                    <a:lnTo>
                      <a:pt x="0" y="312992"/>
                    </a:lnTo>
                    <a:lnTo>
                      <a:pt x="114358" y="0"/>
                    </a:lnTo>
                    <a:close/>
                    <a:moveTo>
                      <a:pt x="87909" y="188023"/>
                    </a:moveTo>
                    <a:lnTo>
                      <a:pt x="187900" y="188023"/>
                    </a:lnTo>
                    <a:lnTo>
                      <a:pt x="158027" y="100489"/>
                    </a:lnTo>
                    <a:cubicBezTo>
                      <a:pt x="147561" y="70199"/>
                      <a:pt x="139094" y="34004"/>
                      <a:pt x="139094" y="34004"/>
                    </a:cubicBezTo>
                    <a:lnTo>
                      <a:pt x="137857" y="34004"/>
                    </a:lnTo>
                    <a:cubicBezTo>
                      <a:pt x="137857" y="34004"/>
                      <a:pt x="128629" y="71438"/>
                      <a:pt x="118544" y="100489"/>
                    </a:cubicBezTo>
                    <a:lnTo>
                      <a:pt x="87909" y="188023"/>
                    </a:lnTo>
                    <a:close/>
                  </a:path>
                </a:pathLst>
              </a:custGeom>
              <a:solidFill>
                <a:srgbClr val="4D4D4D"/>
              </a:solidFill>
              <a:ln w="9514" cap="flat">
                <a:noFill/>
                <a:prstDash val="solid"/>
                <a:miter/>
              </a:ln>
            </p:spPr>
            <p:txBody>
              <a:bodyPr rtlCol="0" anchor="ctr"/>
              <a:lstStyle/>
              <a:p>
                <a:endParaRPr lang="en-US"/>
              </a:p>
            </p:txBody>
          </p:sp>
          <p:sp>
            <p:nvSpPr>
              <p:cNvPr id="133" name="Freeform 132">
                <a:extLst>
                  <a:ext uri="{FF2B5EF4-FFF2-40B4-BE49-F238E27FC236}">
                    <a16:creationId xmlns:a16="http://schemas.microsoft.com/office/drawing/2014/main" id="{271E07B1-8027-454B-9405-8E693499018F}"/>
                  </a:ext>
                </a:extLst>
              </p:cNvPr>
              <p:cNvSpPr/>
              <p:nvPr/>
            </p:nvSpPr>
            <p:spPr>
              <a:xfrm>
                <a:off x="5063680" y="3101816"/>
                <a:ext cx="246696" cy="313086"/>
              </a:xfrm>
              <a:custGeom>
                <a:avLst/>
                <a:gdLst>
                  <a:gd name="connsiteX0" fmla="*/ 0 w 246696"/>
                  <a:gd name="connsiteY0" fmla="*/ 95 h 313086"/>
                  <a:gd name="connsiteX1" fmla="*/ 45001 w 246696"/>
                  <a:gd name="connsiteY1" fmla="*/ 95 h 313086"/>
                  <a:gd name="connsiteX2" fmla="*/ 173154 w 246696"/>
                  <a:gd name="connsiteY2" fmla="*/ 196120 h 313086"/>
                  <a:gd name="connsiteX3" fmla="*/ 208070 w 246696"/>
                  <a:gd name="connsiteY3" fmla="*/ 258318 h 313086"/>
                  <a:gd name="connsiteX4" fmla="*/ 209307 w 246696"/>
                  <a:gd name="connsiteY4" fmla="*/ 258318 h 313086"/>
                  <a:gd name="connsiteX5" fmla="*/ 206357 w 246696"/>
                  <a:gd name="connsiteY5" fmla="*/ 191453 h 313086"/>
                  <a:gd name="connsiteX6" fmla="*/ 206357 w 246696"/>
                  <a:gd name="connsiteY6" fmla="*/ 0 h 313086"/>
                  <a:gd name="connsiteX7" fmla="*/ 246696 w 246696"/>
                  <a:gd name="connsiteY7" fmla="*/ 0 h 313086"/>
                  <a:gd name="connsiteX8" fmla="*/ 246696 w 246696"/>
                  <a:gd name="connsiteY8" fmla="*/ 312992 h 313086"/>
                  <a:gd name="connsiteX9" fmla="*/ 202171 w 246696"/>
                  <a:gd name="connsiteY9" fmla="*/ 312992 h 313086"/>
                  <a:gd name="connsiteX10" fmla="*/ 74399 w 246696"/>
                  <a:gd name="connsiteY10" fmla="*/ 117062 h 313086"/>
                  <a:gd name="connsiteX11" fmla="*/ 38722 w 246696"/>
                  <a:gd name="connsiteY11" fmla="*/ 55245 h 313086"/>
                  <a:gd name="connsiteX12" fmla="*/ 37866 w 246696"/>
                  <a:gd name="connsiteY12" fmla="*/ 55245 h 313086"/>
                  <a:gd name="connsiteX13" fmla="*/ 40339 w 246696"/>
                  <a:gd name="connsiteY13" fmla="*/ 121253 h 313086"/>
                  <a:gd name="connsiteX14" fmla="*/ 40339 w 246696"/>
                  <a:gd name="connsiteY14" fmla="*/ 313087 h 313086"/>
                  <a:gd name="connsiteX15" fmla="*/ 0 w 246696"/>
                  <a:gd name="connsiteY15" fmla="*/ 313087 h 313086"/>
                  <a:gd name="connsiteX16" fmla="*/ 0 w 246696"/>
                  <a:gd name="connsiteY16" fmla="*/ 95 h 3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6696" h="313086">
                    <a:moveTo>
                      <a:pt x="0" y="95"/>
                    </a:moveTo>
                    <a:lnTo>
                      <a:pt x="45001" y="95"/>
                    </a:lnTo>
                    <a:lnTo>
                      <a:pt x="173154" y="196120"/>
                    </a:lnTo>
                    <a:cubicBezTo>
                      <a:pt x="188281" y="219266"/>
                      <a:pt x="208070" y="258318"/>
                      <a:pt x="208070" y="258318"/>
                    </a:cubicBezTo>
                    <a:lnTo>
                      <a:pt x="209307" y="258318"/>
                    </a:lnTo>
                    <a:cubicBezTo>
                      <a:pt x="209307" y="258318"/>
                      <a:pt x="206357" y="217551"/>
                      <a:pt x="206357" y="191453"/>
                    </a:cubicBezTo>
                    <a:lnTo>
                      <a:pt x="206357" y="0"/>
                    </a:lnTo>
                    <a:lnTo>
                      <a:pt x="246696" y="0"/>
                    </a:lnTo>
                    <a:lnTo>
                      <a:pt x="246696" y="312992"/>
                    </a:lnTo>
                    <a:lnTo>
                      <a:pt x="202171" y="312992"/>
                    </a:lnTo>
                    <a:lnTo>
                      <a:pt x="74399" y="117062"/>
                    </a:lnTo>
                    <a:cubicBezTo>
                      <a:pt x="59272" y="93536"/>
                      <a:pt x="38722" y="55245"/>
                      <a:pt x="38722" y="55245"/>
                    </a:cubicBezTo>
                    <a:lnTo>
                      <a:pt x="37866" y="55245"/>
                    </a:lnTo>
                    <a:cubicBezTo>
                      <a:pt x="37866" y="55245"/>
                      <a:pt x="40339" y="96012"/>
                      <a:pt x="40339" y="121253"/>
                    </a:cubicBezTo>
                    <a:lnTo>
                      <a:pt x="40339" y="313087"/>
                    </a:lnTo>
                    <a:lnTo>
                      <a:pt x="0" y="313087"/>
                    </a:lnTo>
                    <a:lnTo>
                      <a:pt x="0" y="95"/>
                    </a:lnTo>
                    <a:close/>
                  </a:path>
                </a:pathLst>
              </a:custGeom>
              <a:solidFill>
                <a:srgbClr val="4D4D4D"/>
              </a:solidFill>
              <a:ln w="9514" cap="flat">
                <a:no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D6328EBA-FEF6-0341-B6E8-65888D92BC2B}"/>
                  </a:ext>
                </a:extLst>
              </p:cNvPr>
              <p:cNvSpPr/>
              <p:nvPr/>
            </p:nvSpPr>
            <p:spPr>
              <a:xfrm>
                <a:off x="5342058" y="3101911"/>
                <a:ext cx="269244" cy="312991"/>
              </a:xfrm>
              <a:custGeom>
                <a:avLst/>
                <a:gdLst>
                  <a:gd name="connsiteX0" fmla="*/ 112550 w 269244"/>
                  <a:gd name="connsiteY0" fmla="*/ 181737 h 312991"/>
                  <a:gd name="connsiteX1" fmla="*/ 0 w 269244"/>
                  <a:gd name="connsiteY1" fmla="*/ 0 h 312991"/>
                  <a:gd name="connsiteX2" fmla="*/ 47855 w 269244"/>
                  <a:gd name="connsiteY2" fmla="*/ 0 h 312991"/>
                  <a:gd name="connsiteX3" fmla="*/ 104178 w 269244"/>
                  <a:gd name="connsiteY3" fmla="*/ 94202 h 312991"/>
                  <a:gd name="connsiteX4" fmla="*/ 134812 w 269244"/>
                  <a:gd name="connsiteY4" fmla="*/ 152686 h 312991"/>
                  <a:gd name="connsiteX5" fmla="*/ 135669 w 269244"/>
                  <a:gd name="connsiteY5" fmla="*/ 152686 h 312991"/>
                  <a:gd name="connsiteX6" fmla="*/ 166779 w 269244"/>
                  <a:gd name="connsiteY6" fmla="*/ 94202 h 312991"/>
                  <a:gd name="connsiteX7" fmla="*/ 223482 w 269244"/>
                  <a:gd name="connsiteY7" fmla="*/ 0 h 312991"/>
                  <a:gd name="connsiteX8" fmla="*/ 269244 w 269244"/>
                  <a:gd name="connsiteY8" fmla="*/ 0 h 312991"/>
                  <a:gd name="connsiteX9" fmla="*/ 155363 w 269244"/>
                  <a:gd name="connsiteY9" fmla="*/ 183833 h 312991"/>
                  <a:gd name="connsiteX10" fmla="*/ 155363 w 269244"/>
                  <a:gd name="connsiteY10" fmla="*/ 312992 h 312991"/>
                  <a:gd name="connsiteX11" fmla="*/ 112550 w 269244"/>
                  <a:gd name="connsiteY11" fmla="*/ 312992 h 312991"/>
                  <a:gd name="connsiteX12" fmla="*/ 112550 w 269244"/>
                  <a:gd name="connsiteY12" fmla="*/ 181737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244" h="312991">
                    <a:moveTo>
                      <a:pt x="112550" y="181737"/>
                    </a:moveTo>
                    <a:lnTo>
                      <a:pt x="0" y="0"/>
                    </a:lnTo>
                    <a:lnTo>
                      <a:pt x="47855" y="0"/>
                    </a:lnTo>
                    <a:lnTo>
                      <a:pt x="104178" y="94202"/>
                    </a:lnTo>
                    <a:cubicBezTo>
                      <a:pt x="117212" y="116491"/>
                      <a:pt x="134812" y="152686"/>
                      <a:pt x="134812" y="152686"/>
                    </a:cubicBezTo>
                    <a:lnTo>
                      <a:pt x="135669" y="152686"/>
                    </a:lnTo>
                    <a:cubicBezTo>
                      <a:pt x="135669" y="152686"/>
                      <a:pt x="153745" y="116491"/>
                      <a:pt x="166779" y="94202"/>
                    </a:cubicBezTo>
                    <a:lnTo>
                      <a:pt x="223482" y="0"/>
                    </a:lnTo>
                    <a:lnTo>
                      <a:pt x="269244" y="0"/>
                    </a:lnTo>
                    <a:lnTo>
                      <a:pt x="155363" y="183833"/>
                    </a:lnTo>
                    <a:lnTo>
                      <a:pt x="155363" y="312992"/>
                    </a:lnTo>
                    <a:lnTo>
                      <a:pt x="112550" y="312992"/>
                    </a:lnTo>
                    <a:lnTo>
                      <a:pt x="112550" y="181737"/>
                    </a:lnTo>
                    <a:close/>
                  </a:path>
                </a:pathLst>
              </a:custGeom>
              <a:solidFill>
                <a:srgbClr val="4D4D4D"/>
              </a:solidFill>
              <a:ln w="9514" cap="flat">
                <a:noFill/>
                <a:prstDash val="solid"/>
                <a:miter/>
              </a:ln>
            </p:spPr>
            <p:txBody>
              <a:bodyPr rtlCol="0" anchor="ctr"/>
              <a:lstStyle/>
              <a:p>
                <a:endParaRPr lang="en-US"/>
              </a:p>
            </p:txBody>
          </p:sp>
        </p:grpSp>
        <p:grpSp>
          <p:nvGrpSpPr>
            <p:cNvPr id="108" name="Graphic 2">
              <a:extLst>
                <a:ext uri="{FF2B5EF4-FFF2-40B4-BE49-F238E27FC236}">
                  <a16:creationId xmlns:a16="http://schemas.microsoft.com/office/drawing/2014/main" id="{0F1527EF-4F64-1249-BA10-0CB7596AAE0E}"/>
                </a:ext>
              </a:extLst>
            </p:cNvPr>
            <p:cNvGrpSpPr/>
            <p:nvPr/>
          </p:nvGrpSpPr>
          <p:grpSpPr>
            <a:xfrm>
              <a:off x="580617" y="1744408"/>
              <a:ext cx="7758044" cy="1305972"/>
              <a:chOff x="580617" y="1744408"/>
              <a:chExt cx="7758044" cy="1305972"/>
            </a:xfrm>
            <a:solidFill>
              <a:srgbClr val="1C407D"/>
            </a:solidFill>
          </p:grpSpPr>
          <p:sp>
            <p:nvSpPr>
              <p:cNvPr id="109" name="Freeform 108">
                <a:extLst>
                  <a:ext uri="{FF2B5EF4-FFF2-40B4-BE49-F238E27FC236}">
                    <a16:creationId xmlns:a16="http://schemas.microsoft.com/office/drawing/2014/main" id="{0D493454-90C9-FB48-924D-CB12DE93C342}"/>
                  </a:ext>
                </a:extLst>
              </p:cNvPr>
              <p:cNvSpPr/>
              <p:nvPr/>
            </p:nvSpPr>
            <p:spPr>
              <a:xfrm>
                <a:off x="580617" y="1826895"/>
                <a:ext cx="818293" cy="995838"/>
              </a:xfrm>
              <a:custGeom>
                <a:avLst/>
                <a:gdLst>
                  <a:gd name="connsiteX0" fmla="*/ 0 w 818293"/>
                  <a:gd name="connsiteY0" fmla="*/ 0 h 995838"/>
                  <a:gd name="connsiteX1" fmla="*/ 569790 w 818293"/>
                  <a:gd name="connsiteY1" fmla="*/ 0 h 995838"/>
                  <a:gd name="connsiteX2" fmla="*/ 743134 w 818293"/>
                  <a:gd name="connsiteY2" fmla="*/ 48387 h 995838"/>
                  <a:gd name="connsiteX3" fmla="*/ 809826 w 818293"/>
                  <a:gd name="connsiteY3" fmla="*/ 261842 h 995838"/>
                  <a:gd name="connsiteX4" fmla="*/ 650658 w 818293"/>
                  <a:gd name="connsiteY4" fmla="*/ 482346 h 995838"/>
                  <a:gd name="connsiteX5" fmla="*/ 650658 w 818293"/>
                  <a:gd name="connsiteY5" fmla="*/ 485203 h 995838"/>
                  <a:gd name="connsiteX6" fmla="*/ 818294 w 818293"/>
                  <a:gd name="connsiteY6" fmla="*/ 717137 h 995838"/>
                  <a:gd name="connsiteX7" fmla="*/ 748652 w 818293"/>
                  <a:gd name="connsiteY7" fmla="*/ 943261 h 995838"/>
                  <a:gd name="connsiteX8" fmla="*/ 572549 w 818293"/>
                  <a:gd name="connsiteY8" fmla="*/ 995839 h 995838"/>
                  <a:gd name="connsiteX9" fmla="*/ 0 w 818293"/>
                  <a:gd name="connsiteY9" fmla="*/ 995839 h 995838"/>
                  <a:gd name="connsiteX10" fmla="*/ 0 w 818293"/>
                  <a:gd name="connsiteY10" fmla="*/ 0 h 995838"/>
                  <a:gd name="connsiteX11" fmla="*/ 494439 w 818293"/>
                  <a:gd name="connsiteY11" fmla="*/ 401193 h 995838"/>
                  <a:gd name="connsiteX12" fmla="*/ 552760 w 818293"/>
                  <a:gd name="connsiteY12" fmla="*/ 391192 h 995838"/>
                  <a:gd name="connsiteX13" fmla="*/ 574071 w 818293"/>
                  <a:gd name="connsiteY13" fmla="*/ 287369 h 995838"/>
                  <a:gd name="connsiteX14" fmla="*/ 554187 w 818293"/>
                  <a:gd name="connsiteY14" fmla="*/ 189262 h 995838"/>
                  <a:gd name="connsiteX15" fmla="*/ 494439 w 818293"/>
                  <a:gd name="connsiteY15" fmla="*/ 177832 h 995838"/>
                  <a:gd name="connsiteX16" fmla="*/ 231569 w 818293"/>
                  <a:gd name="connsiteY16" fmla="*/ 177832 h 995838"/>
                  <a:gd name="connsiteX17" fmla="*/ 231569 w 818293"/>
                  <a:gd name="connsiteY17" fmla="*/ 401193 h 995838"/>
                  <a:gd name="connsiteX18" fmla="*/ 494439 w 818293"/>
                  <a:gd name="connsiteY18" fmla="*/ 401193 h 995838"/>
                  <a:gd name="connsiteX19" fmla="*/ 561322 w 818293"/>
                  <a:gd name="connsiteY19" fmla="*/ 577596 h 995838"/>
                  <a:gd name="connsiteX20" fmla="*/ 501575 w 818293"/>
                  <a:gd name="connsiteY20" fmla="*/ 564737 h 995838"/>
                  <a:gd name="connsiteX21" fmla="*/ 231569 w 818293"/>
                  <a:gd name="connsiteY21" fmla="*/ 564737 h 995838"/>
                  <a:gd name="connsiteX22" fmla="*/ 231569 w 818293"/>
                  <a:gd name="connsiteY22" fmla="*/ 816578 h 995838"/>
                  <a:gd name="connsiteX23" fmla="*/ 501575 w 818293"/>
                  <a:gd name="connsiteY23" fmla="*/ 816578 h 995838"/>
                  <a:gd name="connsiteX24" fmla="*/ 561322 w 818293"/>
                  <a:gd name="connsiteY24" fmla="*/ 805148 h 995838"/>
                  <a:gd name="connsiteX25" fmla="*/ 582634 w 818293"/>
                  <a:gd name="connsiteY25" fmla="*/ 694182 h 995838"/>
                  <a:gd name="connsiteX26" fmla="*/ 561322 w 818293"/>
                  <a:gd name="connsiteY26" fmla="*/ 577596 h 99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93" h="995838">
                    <a:moveTo>
                      <a:pt x="0" y="0"/>
                    </a:moveTo>
                    <a:lnTo>
                      <a:pt x="569790" y="0"/>
                    </a:lnTo>
                    <a:cubicBezTo>
                      <a:pt x="652085" y="0"/>
                      <a:pt x="707552" y="14192"/>
                      <a:pt x="743134" y="48387"/>
                    </a:cubicBezTo>
                    <a:cubicBezTo>
                      <a:pt x="787183" y="91059"/>
                      <a:pt x="809826" y="150876"/>
                      <a:pt x="809826" y="261842"/>
                    </a:cubicBezTo>
                    <a:cubicBezTo>
                      <a:pt x="809826" y="404051"/>
                      <a:pt x="755882" y="456724"/>
                      <a:pt x="650658" y="482346"/>
                    </a:cubicBezTo>
                    <a:lnTo>
                      <a:pt x="650658" y="485203"/>
                    </a:lnTo>
                    <a:cubicBezTo>
                      <a:pt x="765777" y="507968"/>
                      <a:pt x="818294" y="559213"/>
                      <a:pt x="818294" y="717137"/>
                    </a:cubicBezTo>
                    <a:cubicBezTo>
                      <a:pt x="818294" y="848011"/>
                      <a:pt x="791369" y="902018"/>
                      <a:pt x="748652" y="943261"/>
                    </a:cubicBezTo>
                    <a:cubicBezTo>
                      <a:pt x="711738" y="978789"/>
                      <a:pt x="650658" y="995839"/>
                      <a:pt x="572549" y="995839"/>
                    </a:cubicBezTo>
                    <a:lnTo>
                      <a:pt x="0" y="995839"/>
                    </a:lnTo>
                    <a:lnTo>
                      <a:pt x="0" y="0"/>
                    </a:lnTo>
                    <a:close/>
                    <a:moveTo>
                      <a:pt x="494439" y="401193"/>
                    </a:moveTo>
                    <a:cubicBezTo>
                      <a:pt x="531449" y="401193"/>
                      <a:pt x="542770" y="399764"/>
                      <a:pt x="552760" y="391192"/>
                    </a:cubicBezTo>
                    <a:cubicBezTo>
                      <a:pt x="564081" y="378333"/>
                      <a:pt x="574071" y="355568"/>
                      <a:pt x="574071" y="287369"/>
                    </a:cubicBezTo>
                    <a:cubicBezTo>
                      <a:pt x="574071" y="221932"/>
                      <a:pt x="565604" y="200597"/>
                      <a:pt x="554187" y="189262"/>
                    </a:cubicBezTo>
                    <a:cubicBezTo>
                      <a:pt x="545719" y="182118"/>
                      <a:pt x="532876" y="177832"/>
                      <a:pt x="494439" y="177832"/>
                    </a:cubicBezTo>
                    <a:lnTo>
                      <a:pt x="231569" y="177832"/>
                    </a:lnTo>
                    <a:lnTo>
                      <a:pt x="231569" y="401193"/>
                    </a:lnTo>
                    <a:lnTo>
                      <a:pt x="494439" y="401193"/>
                    </a:lnTo>
                    <a:close/>
                    <a:moveTo>
                      <a:pt x="561322" y="577596"/>
                    </a:moveTo>
                    <a:cubicBezTo>
                      <a:pt x="551333" y="569024"/>
                      <a:pt x="538584" y="564737"/>
                      <a:pt x="501575" y="564737"/>
                    </a:cubicBezTo>
                    <a:lnTo>
                      <a:pt x="231569" y="564737"/>
                    </a:lnTo>
                    <a:lnTo>
                      <a:pt x="231569" y="816578"/>
                    </a:lnTo>
                    <a:lnTo>
                      <a:pt x="501575" y="816578"/>
                    </a:lnTo>
                    <a:cubicBezTo>
                      <a:pt x="537157" y="816578"/>
                      <a:pt x="551333" y="815054"/>
                      <a:pt x="561322" y="805148"/>
                    </a:cubicBezTo>
                    <a:cubicBezTo>
                      <a:pt x="572644" y="793814"/>
                      <a:pt x="582634" y="776764"/>
                      <a:pt x="582634" y="694182"/>
                    </a:cubicBezTo>
                    <a:cubicBezTo>
                      <a:pt x="582538" y="608933"/>
                      <a:pt x="572644" y="590455"/>
                      <a:pt x="561322" y="577596"/>
                    </a:cubicBezTo>
                    <a:close/>
                  </a:path>
                </a:pathLst>
              </a:custGeom>
              <a:solidFill>
                <a:srgbClr val="1C407D"/>
              </a:solidFill>
              <a:ln w="9514"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4A7FC7CB-AC9F-E244-813B-11979E8889D7}"/>
                  </a:ext>
                </a:extLst>
              </p:cNvPr>
              <p:cNvSpPr/>
              <p:nvPr/>
            </p:nvSpPr>
            <p:spPr>
              <a:xfrm>
                <a:off x="1572350" y="2038921"/>
                <a:ext cx="485971" cy="783907"/>
              </a:xfrm>
              <a:custGeom>
                <a:avLst/>
                <a:gdLst>
                  <a:gd name="connsiteX0" fmla="*/ 0 w 485971"/>
                  <a:gd name="connsiteY0" fmla="*/ 783812 h 783907"/>
                  <a:gd name="connsiteX1" fmla="*/ 0 w 485971"/>
                  <a:gd name="connsiteY1" fmla="*/ 1429 h 783907"/>
                  <a:gd name="connsiteX2" fmla="*/ 217393 w 485971"/>
                  <a:gd name="connsiteY2" fmla="*/ 1429 h 783907"/>
                  <a:gd name="connsiteX3" fmla="*/ 217393 w 485971"/>
                  <a:gd name="connsiteY3" fmla="*/ 120967 h 783907"/>
                  <a:gd name="connsiteX4" fmla="*/ 402154 w 485971"/>
                  <a:gd name="connsiteY4" fmla="*/ 0 h 783907"/>
                  <a:gd name="connsiteX5" fmla="*/ 485972 w 485971"/>
                  <a:gd name="connsiteY5" fmla="*/ 0 h 783907"/>
                  <a:gd name="connsiteX6" fmla="*/ 485972 w 485971"/>
                  <a:gd name="connsiteY6" fmla="*/ 214789 h 783907"/>
                  <a:gd name="connsiteX7" fmla="*/ 385124 w 485971"/>
                  <a:gd name="connsiteY7" fmla="*/ 214789 h 783907"/>
                  <a:gd name="connsiteX8" fmla="*/ 217489 w 485971"/>
                  <a:gd name="connsiteY8" fmla="*/ 246126 h 783907"/>
                  <a:gd name="connsiteX9" fmla="*/ 217489 w 485971"/>
                  <a:gd name="connsiteY9" fmla="*/ 783908 h 783907"/>
                  <a:gd name="connsiteX10" fmla="*/ 0 w 485971"/>
                  <a:gd name="connsiteY10" fmla="*/ 783908 h 78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971" h="783907">
                    <a:moveTo>
                      <a:pt x="0" y="783812"/>
                    </a:moveTo>
                    <a:lnTo>
                      <a:pt x="0" y="1429"/>
                    </a:lnTo>
                    <a:lnTo>
                      <a:pt x="217393" y="1429"/>
                    </a:lnTo>
                    <a:lnTo>
                      <a:pt x="217393" y="120967"/>
                    </a:lnTo>
                    <a:cubicBezTo>
                      <a:pt x="298357" y="37052"/>
                      <a:pt x="339648" y="0"/>
                      <a:pt x="402154" y="0"/>
                    </a:cubicBezTo>
                    <a:lnTo>
                      <a:pt x="485972" y="0"/>
                    </a:lnTo>
                    <a:lnTo>
                      <a:pt x="485972" y="214789"/>
                    </a:lnTo>
                    <a:lnTo>
                      <a:pt x="385124" y="214789"/>
                    </a:lnTo>
                    <a:cubicBezTo>
                      <a:pt x="325472" y="214789"/>
                      <a:pt x="279995" y="220409"/>
                      <a:pt x="217489" y="246126"/>
                    </a:cubicBezTo>
                    <a:lnTo>
                      <a:pt x="217489" y="783908"/>
                    </a:lnTo>
                    <a:lnTo>
                      <a:pt x="0" y="783908"/>
                    </a:lnTo>
                    <a:close/>
                  </a:path>
                </a:pathLst>
              </a:custGeom>
              <a:solidFill>
                <a:srgbClr val="1C407D"/>
              </a:solidFill>
              <a:ln w="9514"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AA47CE38-86F9-1944-81F6-35BEC3CC2E96}"/>
                  </a:ext>
                </a:extLst>
              </p:cNvPr>
              <p:cNvSpPr/>
              <p:nvPr/>
            </p:nvSpPr>
            <p:spPr>
              <a:xfrm>
                <a:off x="2166305" y="2040350"/>
                <a:ext cx="717541" cy="782478"/>
              </a:xfrm>
              <a:custGeom>
                <a:avLst/>
                <a:gdLst>
                  <a:gd name="connsiteX0" fmla="*/ 71069 w 717541"/>
                  <a:gd name="connsiteY0" fmla="*/ 734092 h 782478"/>
                  <a:gd name="connsiteX1" fmla="*/ 0 w 717541"/>
                  <a:gd name="connsiteY1" fmla="*/ 391192 h 782478"/>
                  <a:gd name="connsiteX2" fmla="*/ 71069 w 717541"/>
                  <a:gd name="connsiteY2" fmla="*/ 46958 h 782478"/>
                  <a:gd name="connsiteX3" fmla="*/ 225956 w 717541"/>
                  <a:gd name="connsiteY3" fmla="*/ 0 h 782478"/>
                  <a:gd name="connsiteX4" fmla="*/ 491680 w 717541"/>
                  <a:gd name="connsiteY4" fmla="*/ 0 h 782478"/>
                  <a:gd name="connsiteX5" fmla="*/ 646567 w 717541"/>
                  <a:gd name="connsiteY5" fmla="*/ 46958 h 782478"/>
                  <a:gd name="connsiteX6" fmla="*/ 717541 w 717541"/>
                  <a:gd name="connsiteY6" fmla="*/ 391192 h 782478"/>
                  <a:gd name="connsiteX7" fmla="*/ 646567 w 717541"/>
                  <a:gd name="connsiteY7" fmla="*/ 734092 h 782478"/>
                  <a:gd name="connsiteX8" fmla="*/ 491680 w 717541"/>
                  <a:gd name="connsiteY8" fmla="*/ 782479 h 782478"/>
                  <a:gd name="connsiteX9" fmla="*/ 225956 w 717541"/>
                  <a:gd name="connsiteY9" fmla="*/ 782479 h 782478"/>
                  <a:gd name="connsiteX10" fmla="*/ 71069 w 717541"/>
                  <a:gd name="connsiteY10" fmla="*/ 734092 h 782478"/>
                  <a:gd name="connsiteX11" fmla="*/ 234423 w 717541"/>
                  <a:gd name="connsiteY11" fmla="*/ 595979 h 782478"/>
                  <a:gd name="connsiteX12" fmla="*/ 291222 w 717541"/>
                  <a:gd name="connsiteY12" fmla="*/ 610172 h 782478"/>
                  <a:gd name="connsiteX13" fmla="*/ 426224 w 717541"/>
                  <a:gd name="connsiteY13" fmla="*/ 610172 h 782478"/>
                  <a:gd name="connsiteX14" fmla="*/ 483118 w 717541"/>
                  <a:gd name="connsiteY14" fmla="*/ 595979 h 782478"/>
                  <a:gd name="connsiteX15" fmla="*/ 501575 w 717541"/>
                  <a:gd name="connsiteY15" fmla="*/ 391096 h 782478"/>
                  <a:gd name="connsiteX16" fmla="*/ 483118 w 717541"/>
                  <a:gd name="connsiteY16" fmla="*/ 184785 h 782478"/>
                  <a:gd name="connsiteX17" fmla="*/ 426224 w 717541"/>
                  <a:gd name="connsiteY17" fmla="*/ 172022 h 782478"/>
                  <a:gd name="connsiteX18" fmla="*/ 291222 w 717541"/>
                  <a:gd name="connsiteY18" fmla="*/ 172022 h 782478"/>
                  <a:gd name="connsiteX19" fmla="*/ 234423 w 717541"/>
                  <a:gd name="connsiteY19" fmla="*/ 184785 h 782478"/>
                  <a:gd name="connsiteX20" fmla="*/ 215966 w 717541"/>
                  <a:gd name="connsiteY20" fmla="*/ 391096 h 782478"/>
                  <a:gd name="connsiteX21" fmla="*/ 234423 w 717541"/>
                  <a:gd name="connsiteY21" fmla="*/ 595979 h 78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7541" h="782478">
                    <a:moveTo>
                      <a:pt x="71069" y="734092"/>
                    </a:moveTo>
                    <a:cubicBezTo>
                      <a:pt x="19979" y="682847"/>
                      <a:pt x="0" y="611696"/>
                      <a:pt x="0" y="391192"/>
                    </a:cubicBezTo>
                    <a:cubicBezTo>
                      <a:pt x="0" y="169259"/>
                      <a:pt x="19979" y="99536"/>
                      <a:pt x="71069" y="46958"/>
                    </a:cubicBezTo>
                    <a:cubicBezTo>
                      <a:pt x="103797" y="12764"/>
                      <a:pt x="146419" y="0"/>
                      <a:pt x="225956" y="0"/>
                    </a:cubicBezTo>
                    <a:lnTo>
                      <a:pt x="491680" y="0"/>
                    </a:lnTo>
                    <a:cubicBezTo>
                      <a:pt x="571312" y="0"/>
                      <a:pt x="612412" y="12764"/>
                      <a:pt x="646567" y="46958"/>
                    </a:cubicBezTo>
                    <a:cubicBezTo>
                      <a:pt x="697657" y="99536"/>
                      <a:pt x="717541" y="169259"/>
                      <a:pt x="717541" y="391192"/>
                    </a:cubicBezTo>
                    <a:cubicBezTo>
                      <a:pt x="717541" y="613124"/>
                      <a:pt x="697657" y="682847"/>
                      <a:pt x="646567" y="734092"/>
                    </a:cubicBezTo>
                    <a:cubicBezTo>
                      <a:pt x="612412" y="769620"/>
                      <a:pt x="571217" y="782479"/>
                      <a:pt x="491680" y="782479"/>
                    </a:cubicBezTo>
                    <a:lnTo>
                      <a:pt x="225956" y="782479"/>
                    </a:lnTo>
                    <a:cubicBezTo>
                      <a:pt x="146324" y="782384"/>
                      <a:pt x="105129" y="769525"/>
                      <a:pt x="71069" y="734092"/>
                    </a:cubicBezTo>
                    <a:close/>
                    <a:moveTo>
                      <a:pt x="234423" y="595979"/>
                    </a:moveTo>
                    <a:cubicBezTo>
                      <a:pt x="242986" y="607314"/>
                      <a:pt x="254403" y="610172"/>
                      <a:pt x="291222" y="610172"/>
                    </a:cubicBezTo>
                    <a:lnTo>
                      <a:pt x="426224" y="610172"/>
                    </a:lnTo>
                    <a:cubicBezTo>
                      <a:pt x="463234" y="610172"/>
                      <a:pt x="474555" y="605885"/>
                      <a:pt x="483118" y="595979"/>
                    </a:cubicBezTo>
                    <a:cubicBezTo>
                      <a:pt x="494534" y="584645"/>
                      <a:pt x="501575" y="559022"/>
                      <a:pt x="501575" y="391096"/>
                    </a:cubicBezTo>
                    <a:cubicBezTo>
                      <a:pt x="501575" y="223171"/>
                      <a:pt x="494439" y="197644"/>
                      <a:pt x="483118" y="184785"/>
                    </a:cubicBezTo>
                    <a:cubicBezTo>
                      <a:pt x="474650" y="174784"/>
                      <a:pt x="463234" y="172022"/>
                      <a:pt x="426224" y="172022"/>
                    </a:cubicBezTo>
                    <a:lnTo>
                      <a:pt x="291222" y="172022"/>
                    </a:lnTo>
                    <a:cubicBezTo>
                      <a:pt x="254308" y="172022"/>
                      <a:pt x="242891" y="174879"/>
                      <a:pt x="234423" y="184785"/>
                    </a:cubicBezTo>
                    <a:cubicBezTo>
                      <a:pt x="223102" y="197644"/>
                      <a:pt x="215966" y="223171"/>
                      <a:pt x="215966" y="391096"/>
                    </a:cubicBezTo>
                    <a:cubicBezTo>
                      <a:pt x="216062" y="559022"/>
                      <a:pt x="223102" y="584645"/>
                      <a:pt x="234423" y="595979"/>
                    </a:cubicBezTo>
                    <a:close/>
                  </a:path>
                </a:pathLst>
              </a:custGeom>
              <a:solidFill>
                <a:srgbClr val="1C407D"/>
              </a:solidFill>
              <a:ln w="9514"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1EA3042B-43D3-8340-BE0C-0C8090B6F50D}"/>
                  </a:ext>
                </a:extLst>
              </p:cNvPr>
              <p:cNvSpPr/>
              <p:nvPr/>
            </p:nvSpPr>
            <p:spPr>
              <a:xfrm>
                <a:off x="3037211" y="2040350"/>
                <a:ext cx="704792" cy="783812"/>
              </a:xfrm>
              <a:custGeom>
                <a:avLst/>
                <a:gdLst>
                  <a:gd name="connsiteX0" fmla="*/ 79632 w 704792"/>
                  <a:gd name="connsiteY0" fmla="*/ 44101 h 783812"/>
                  <a:gd name="connsiteX1" fmla="*/ 218916 w 704792"/>
                  <a:gd name="connsiteY1" fmla="*/ 0 h 783812"/>
                  <a:gd name="connsiteX2" fmla="*/ 503097 w 704792"/>
                  <a:gd name="connsiteY2" fmla="*/ 0 h 783812"/>
                  <a:gd name="connsiteX3" fmla="*/ 657984 w 704792"/>
                  <a:gd name="connsiteY3" fmla="*/ 44101 h 783812"/>
                  <a:gd name="connsiteX4" fmla="*/ 704793 w 704792"/>
                  <a:gd name="connsiteY4" fmla="*/ 253175 h 783812"/>
                  <a:gd name="connsiteX5" fmla="*/ 704793 w 704792"/>
                  <a:gd name="connsiteY5" fmla="*/ 782384 h 783812"/>
                  <a:gd name="connsiteX6" fmla="*/ 487399 w 704792"/>
                  <a:gd name="connsiteY6" fmla="*/ 782384 h 783812"/>
                  <a:gd name="connsiteX7" fmla="*/ 487399 w 704792"/>
                  <a:gd name="connsiteY7" fmla="*/ 692753 h 783812"/>
                  <a:gd name="connsiteX8" fmla="*/ 289890 w 704792"/>
                  <a:gd name="connsiteY8" fmla="*/ 783812 h 783812"/>
                  <a:gd name="connsiteX9" fmla="*/ 183334 w 704792"/>
                  <a:gd name="connsiteY9" fmla="*/ 783812 h 783812"/>
                  <a:gd name="connsiteX10" fmla="*/ 45477 w 704792"/>
                  <a:gd name="connsiteY10" fmla="*/ 743998 h 783812"/>
                  <a:gd name="connsiteX11" fmla="*/ 0 w 704792"/>
                  <a:gd name="connsiteY11" fmla="*/ 569024 h 783812"/>
                  <a:gd name="connsiteX12" fmla="*/ 48331 w 704792"/>
                  <a:gd name="connsiteY12" fmla="*/ 378428 h 783812"/>
                  <a:gd name="connsiteX13" fmla="*/ 270006 w 704792"/>
                  <a:gd name="connsiteY13" fmla="*/ 325850 h 783812"/>
                  <a:gd name="connsiteX14" fmla="*/ 487399 w 704792"/>
                  <a:gd name="connsiteY14" fmla="*/ 348520 h 783812"/>
                  <a:gd name="connsiteX15" fmla="*/ 487399 w 704792"/>
                  <a:gd name="connsiteY15" fmla="*/ 278892 h 783812"/>
                  <a:gd name="connsiteX16" fmla="*/ 473223 w 704792"/>
                  <a:gd name="connsiteY16" fmla="*/ 174974 h 783812"/>
                  <a:gd name="connsiteX17" fmla="*/ 416330 w 704792"/>
                  <a:gd name="connsiteY17" fmla="*/ 163640 h 783812"/>
                  <a:gd name="connsiteX18" fmla="*/ 305588 w 704792"/>
                  <a:gd name="connsiteY18" fmla="*/ 163640 h 783812"/>
                  <a:gd name="connsiteX19" fmla="*/ 251644 w 704792"/>
                  <a:gd name="connsiteY19" fmla="*/ 174974 h 783812"/>
                  <a:gd name="connsiteX20" fmla="*/ 236041 w 704792"/>
                  <a:gd name="connsiteY20" fmla="*/ 248984 h 783812"/>
                  <a:gd name="connsiteX21" fmla="*/ 31396 w 704792"/>
                  <a:gd name="connsiteY21" fmla="*/ 248984 h 783812"/>
                  <a:gd name="connsiteX22" fmla="*/ 79632 w 704792"/>
                  <a:gd name="connsiteY22" fmla="*/ 44101 h 783812"/>
                  <a:gd name="connsiteX23" fmla="*/ 487494 w 704792"/>
                  <a:gd name="connsiteY23" fmla="*/ 587502 h 783812"/>
                  <a:gd name="connsiteX24" fmla="*/ 487494 w 704792"/>
                  <a:gd name="connsiteY24" fmla="*/ 456629 h 783812"/>
                  <a:gd name="connsiteX25" fmla="*/ 343929 w 704792"/>
                  <a:gd name="connsiteY25" fmla="*/ 456629 h 783812"/>
                  <a:gd name="connsiteX26" fmla="*/ 227478 w 704792"/>
                  <a:gd name="connsiteY26" fmla="*/ 476536 h 783812"/>
                  <a:gd name="connsiteX27" fmla="*/ 210448 w 704792"/>
                  <a:gd name="connsiteY27" fmla="*/ 543401 h 783812"/>
                  <a:gd name="connsiteX28" fmla="*/ 224624 w 704792"/>
                  <a:gd name="connsiteY28" fmla="*/ 615982 h 783812"/>
                  <a:gd name="connsiteX29" fmla="*/ 280090 w 704792"/>
                  <a:gd name="connsiteY29" fmla="*/ 628841 h 783812"/>
                  <a:gd name="connsiteX30" fmla="*/ 341170 w 704792"/>
                  <a:gd name="connsiteY30" fmla="*/ 628841 h 783812"/>
                  <a:gd name="connsiteX31" fmla="*/ 487494 w 704792"/>
                  <a:gd name="connsiteY31" fmla="*/ 587502 h 78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04792" h="783812">
                    <a:moveTo>
                      <a:pt x="79632" y="44101"/>
                    </a:moveTo>
                    <a:cubicBezTo>
                      <a:pt x="110837" y="12764"/>
                      <a:pt x="146420" y="0"/>
                      <a:pt x="218916" y="0"/>
                    </a:cubicBezTo>
                    <a:lnTo>
                      <a:pt x="503097" y="0"/>
                    </a:lnTo>
                    <a:cubicBezTo>
                      <a:pt x="582729" y="0"/>
                      <a:pt x="629632" y="14192"/>
                      <a:pt x="657984" y="44101"/>
                    </a:cubicBezTo>
                    <a:cubicBezTo>
                      <a:pt x="693471" y="79629"/>
                      <a:pt x="704793" y="120872"/>
                      <a:pt x="704793" y="253175"/>
                    </a:cubicBezTo>
                    <a:lnTo>
                      <a:pt x="704793" y="782384"/>
                    </a:lnTo>
                    <a:lnTo>
                      <a:pt x="487399" y="782384"/>
                    </a:lnTo>
                    <a:lnTo>
                      <a:pt x="487399" y="692753"/>
                    </a:lnTo>
                    <a:cubicBezTo>
                      <a:pt x="393592" y="769525"/>
                      <a:pt x="359437" y="783812"/>
                      <a:pt x="289890" y="783812"/>
                    </a:cubicBezTo>
                    <a:lnTo>
                      <a:pt x="183334" y="783812"/>
                    </a:lnTo>
                    <a:cubicBezTo>
                      <a:pt x="113692" y="783812"/>
                      <a:pt x="76682" y="775335"/>
                      <a:pt x="45477" y="743998"/>
                    </a:cubicBezTo>
                    <a:cubicBezTo>
                      <a:pt x="18457" y="716947"/>
                      <a:pt x="0" y="671417"/>
                      <a:pt x="0" y="569024"/>
                    </a:cubicBezTo>
                    <a:cubicBezTo>
                      <a:pt x="0" y="472250"/>
                      <a:pt x="14176" y="412528"/>
                      <a:pt x="48331" y="378428"/>
                    </a:cubicBezTo>
                    <a:cubicBezTo>
                      <a:pt x="83913" y="342805"/>
                      <a:pt x="129294" y="325850"/>
                      <a:pt x="270006" y="325850"/>
                    </a:cubicBezTo>
                    <a:cubicBezTo>
                      <a:pt x="345261" y="325850"/>
                      <a:pt x="423465" y="334328"/>
                      <a:pt x="487399" y="348520"/>
                    </a:cubicBezTo>
                    <a:lnTo>
                      <a:pt x="487399" y="278892"/>
                    </a:lnTo>
                    <a:cubicBezTo>
                      <a:pt x="487399" y="202121"/>
                      <a:pt x="483118" y="186404"/>
                      <a:pt x="473223" y="174974"/>
                    </a:cubicBezTo>
                    <a:cubicBezTo>
                      <a:pt x="463234" y="166402"/>
                      <a:pt x="449058" y="163640"/>
                      <a:pt x="416330" y="163640"/>
                    </a:cubicBezTo>
                    <a:lnTo>
                      <a:pt x="305588" y="163640"/>
                    </a:lnTo>
                    <a:cubicBezTo>
                      <a:pt x="275714" y="163640"/>
                      <a:pt x="260111" y="166497"/>
                      <a:pt x="251644" y="174974"/>
                    </a:cubicBezTo>
                    <a:cubicBezTo>
                      <a:pt x="240227" y="186404"/>
                      <a:pt x="238800" y="202025"/>
                      <a:pt x="236041" y="248984"/>
                    </a:cubicBezTo>
                    <a:lnTo>
                      <a:pt x="31396" y="248984"/>
                    </a:lnTo>
                    <a:cubicBezTo>
                      <a:pt x="32728" y="120872"/>
                      <a:pt x="46999" y="75343"/>
                      <a:pt x="79632" y="44101"/>
                    </a:cubicBezTo>
                    <a:close/>
                    <a:moveTo>
                      <a:pt x="487494" y="587502"/>
                    </a:moveTo>
                    <a:lnTo>
                      <a:pt x="487494" y="456629"/>
                    </a:lnTo>
                    <a:lnTo>
                      <a:pt x="343929" y="456629"/>
                    </a:lnTo>
                    <a:cubicBezTo>
                      <a:pt x="261538" y="456629"/>
                      <a:pt x="241654" y="462344"/>
                      <a:pt x="227478" y="476536"/>
                    </a:cubicBezTo>
                    <a:cubicBezTo>
                      <a:pt x="213303" y="490728"/>
                      <a:pt x="210448" y="507873"/>
                      <a:pt x="210448" y="543401"/>
                    </a:cubicBezTo>
                    <a:cubicBezTo>
                      <a:pt x="210448" y="583216"/>
                      <a:pt x="213303" y="604552"/>
                      <a:pt x="224624" y="615982"/>
                    </a:cubicBezTo>
                    <a:cubicBezTo>
                      <a:pt x="236041" y="627412"/>
                      <a:pt x="251644" y="628841"/>
                      <a:pt x="280090" y="628841"/>
                    </a:cubicBezTo>
                    <a:lnTo>
                      <a:pt x="341170" y="628841"/>
                    </a:lnTo>
                    <a:cubicBezTo>
                      <a:pt x="386551" y="628745"/>
                      <a:pt x="416425" y="624459"/>
                      <a:pt x="487494" y="587502"/>
                    </a:cubicBezTo>
                    <a:close/>
                  </a:path>
                </a:pathLst>
              </a:custGeom>
              <a:solidFill>
                <a:srgbClr val="1C407D"/>
              </a:solidFill>
              <a:ln w="9514"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C91FB2A9-B1AF-FD49-9693-67853C8D14C5}"/>
                  </a:ext>
                </a:extLst>
              </p:cNvPr>
              <p:cNvSpPr/>
              <p:nvPr/>
            </p:nvSpPr>
            <p:spPr>
              <a:xfrm>
                <a:off x="3914016" y="1772888"/>
                <a:ext cx="721917" cy="1051274"/>
              </a:xfrm>
              <a:custGeom>
                <a:avLst/>
                <a:gdLst>
                  <a:gd name="connsiteX0" fmla="*/ 504429 w 721917"/>
                  <a:gd name="connsiteY0" fmla="*/ 1049846 h 1051274"/>
                  <a:gd name="connsiteX1" fmla="*/ 504429 w 721917"/>
                  <a:gd name="connsiteY1" fmla="*/ 948881 h 1051274"/>
                  <a:gd name="connsiteX2" fmla="*/ 308347 w 721917"/>
                  <a:gd name="connsiteY2" fmla="*/ 1051274 h 1051274"/>
                  <a:gd name="connsiteX3" fmla="*/ 225956 w 721917"/>
                  <a:gd name="connsiteY3" fmla="*/ 1051274 h 1051274"/>
                  <a:gd name="connsiteX4" fmla="*/ 65361 w 721917"/>
                  <a:gd name="connsiteY4" fmla="*/ 1002887 h 1051274"/>
                  <a:gd name="connsiteX5" fmla="*/ 0 w 721917"/>
                  <a:gd name="connsiteY5" fmla="*/ 658654 h 1051274"/>
                  <a:gd name="connsiteX6" fmla="*/ 71069 w 721917"/>
                  <a:gd name="connsiteY6" fmla="*/ 314420 h 1051274"/>
                  <a:gd name="connsiteX7" fmla="*/ 228810 w 721917"/>
                  <a:gd name="connsiteY7" fmla="*/ 266033 h 1051274"/>
                  <a:gd name="connsiteX8" fmla="*/ 314055 w 721917"/>
                  <a:gd name="connsiteY8" fmla="*/ 266033 h 1051274"/>
                  <a:gd name="connsiteX9" fmla="*/ 504524 w 721917"/>
                  <a:gd name="connsiteY9" fmla="*/ 355664 h 1051274"/>
                  <a:gd name="connsiteX10" fmla="*/ 504524 w 721917"/>
                  <a:gd name="connsiteY10" fmla="*/ 0 h 1051274"/>
                  <a:gd name="connsiteX11" fmla="*/ 721918 w 721917"/>
                  <a:gd name="connsiteY11" fmla="*/ 0 h 1051274"/>
                  <a:gd name="connsiteX12" fmla="*/ 721918 w 721917"/>
                  <a:gd name="connsiteY12" fmla="*/ 1049846 h 1051274"/>
                  <a:gd name="connsiteX13" fmla="*/ 504429 w 721917"/>
                  <a:gd name="connsiteY13" fmla="*/ 1049846 h 1051274"/>
                  <a:gd name="connsiteX14" fmla="*/ 504429 w 721917"/>
                  <a:gd name="connsiteY14" fmla="*/ 843629 h 1051274"/>
                  <a:gd name="connsiteX15" fmla="*/ 504429 w 721917"/>
                  <a:gd name="connsiteY15" fmla="*/ 470821 h 1051274"/>
                  <a:gd name="connsiteX16" fmla="*/ 390737 w 721917"/>
                  <a:gd name="connsiteY16" fmla="*/ 439484 h 1051274"/>
                  <a:gd name="connsiteX17" fmla="*/ 312628 w 721917"/>
                  <a:gd name="connsiteY17" fmla="*/ 439484 h 1051274"/>
                  <a:gd name="connsiteX18" fmla="*/ 241559 w 721917"/>
                  <a:gd name="connsiteY18" fmla="*/ 457962 h 1051274"/>
                  <a:gd name="connsiteX19" fmla="*/ 215967 w 721917"/>
                  <a:gd name="connsiteY19" fmla="*/ 658558 h 1051274"/>
                  <a:gd name="connsiteX20" fmla="*/ 241559 w 721917"/>
                  <a:gd name="connsiteY20" fmla="*/ 859155 h 1051274"/>
                  <a:gd name="connsiteX21" fmla="*/ 312628 w 721917"/>
                  <a:gd name="connsiteY21" fmla="*/ 876300 h 1051274"/>
                  <a:gd name="connsiteX22" fmla="*/ 383697 w 721917"/>
                  <a:gd name="connsiteY22" fmla="*/ 876300 h 1051274"/>
                  <a:gd name="connsiteX23" fmla="*/ 504429 w 721917"/>
                  <a:gd name="connsiteY23" fmla="*/ 843629 h 105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21917" h="1051274">
                    <a:moveTo>
                      <a:pt x="504429" y="1049846"/>
                    </a:moveTo>
                    <a:lnTo>
                      <a:pt x="504429" y="948881"/>
                    </a:lnTo>
                    <a:cubicBezTo>
                      <a:pt x="406340" y="1034320"/>
                      <a:pt x="372280" y="1051274"/>
                      <a:pt x="308347" y="1051274"/>
                    </a:cubicBezTo>
                    <a:lnTo>
                      <a:pt x="225956" y="1051274"/>
                    </a:lnTo>
                    <a:cubicBezTo>
                      <a:pt x="143470" y="1051274"/>
                      <a:pt x="99421" y="1037082"/>
                      <a:pt x="65361" y="1002887"/>
                    </a:cubicBezTo>
                    <a:cubicBezTo>
                      <a:pt x="18457" y="955929"/>
                      <a:pt x="0" y="887635"/>
                      <a:pt x="0" y="658654"/>
                    </a:cubicBezTo>
                    <a:cubicBezTo>
                      <a:pt x="0" y="428149"/>
                      <a:pt x="22738" y="362807"/>
                      <a:pt x="71069" y="314420"/>
                    </a:cubicBezTo>
                    <a:cubicBezTo>
                      <a:pt x="105129" y="280226"/>
                      <a:pt x="150701" y="266033"/>
                      <a:pt x="228810" y="266033"/>
                    </a:cubicBezTo>
                    <a:lnTo>
                      <a:pt x="314055" y="266033"/>
                    </a:lnTo>
                    <a:cubicBezTo>
                      <a:pt x="379416" y="266033"/>
                      <a:pt x="414903" y="280226"/>
                      <a:pt x="504524" y="355664"/>
                    </a:cubicBezTo>
                    <a:lnTo>
                      <a:pt x="504524" y="0"/>
                    </a:lnTo>
                    <a:lnTo>
                      <a:pt x="721918" y="0"/>
                    </a:lnTo>
                    <a:lnTo>
                      <a:pt x="721918" y="1049846"/>
                    </a:lnTo>
                    <a:lnTo>
                      <a:pt x="504429" y="1049846"/>
                    </a:lnTo>
                    <a:close/>
                    <a:moveTo>
                      <a:pt x="504429" y="843629"/>
                    </a:moveTo>
                    <a:lnTo>
                      <a:pt x="504429" y="470821"/>
                    </a:lnTo>
                    <a:cubicBezTo>
                      <a:pt x="458952" y="449485"/>
                      <a:pt x="426320" y="439484"/>
                      <a:pt x="390737" y="439484"/>
                    </a:cubicBezTo>
                    <a:lnTo>
                      <a:pt x="312628" y="439484"/>
                    </a:lnTo>
                    <a:cubicBezTo>
                      <a:pt x="272765" y="439484"/>
                      <a:pt x="254403" y="445199"/>
                      <a:pt x="241559" y="457962"/>
                    </a:cubicBezTo>
                    <a:cubicBezTo>
                      <a:pt x="221675" y="476441"/>
                      <a:pt x="215967" y="509207"/>
                      <a:pt x="215967" y="658558"/>
                    </a:cubicBezTo>
                    <a:cubicBezTo>
                      <a:pt x="215967" y="807911"/>
                      <a:pt x="221675" y="839248"/>
                      <a:pt x="241559" y="859155"/>
                    </a:cubicBezTo>
                    <a:cubicBezTo>
                      <a:pt x="254403" y="872014"/>
                      <a:pt x="272765" y="876300"/>
                      <a:pt x="312628" y="876300"/>
                    </a:cubicBezTo>
                    <a:lnTo>
                      <a:pt x="383697" y="876300"/>
                    </a:lnTo>
                    <a:cubicBezTo>
                      <a:pt x="420516" y="876300"/>
                      <a:pt x="456098" y="866394"/>
                      <a:pt x="504429" y="843629"/>
                    </a:cubicBezTo>
                    <a:close/>
                  </a:path>
                </a:pathLst>
              </a:custGeom>
              <a:solidFill>
                <a:srgbClr val="1C407D"/>
              </a:solidFill>
              <a:ln w="9514"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30011CD9-14F4-BA46-ADC6-E4DDDE0BB2EF}"/>
                  </a:ext>
                </a:extLst>
              </p:cNvPr>
              <p:cNvSpPr/>
              <p:nvPr/>
            </p:nvSpPr>
            <p:spPr>
              <a:xfrm>
                <a:off x="4832111" y="2040255"/>
                <a:ext cx="681769" cy="782478"/>
              </a:xfrm>
              <a:custGeom>
                <a:avLst/>
                <a:gdLst>
                  <a:gd name="connsiteX0" fmla="*/ 627920 w 681769"/>
                  <a:gd name="connsiteY0" fmla="*/ 748379 h 782478"/>
                  <a:gd name="connsiteX1" fmla="*/ 512896 w 681769"/>
                  <a:gd name="connsiteY1" fmla="*/ 782479 h 782478"/>
                  <a:gd name="connsiteX2" fmla="*/ 183239 w 681769"/>
                  <a:gd name="connsiteY2" fmla="*/ 782479 h 782478"/>
                  <a:gd name="connsiteX3" fmla="*/ 46809 w 681769"/>
                  <a:gd name="connsiteY3" fmla="*/ 745522 h 782478"/>
                  <a:gd name="connsiteX4" fmla="*/ 0 w 681769"/>
                  <a:gd name="connsiteY4" fmla="*/ 533591 h 782478"/>
                  <a:gd name="connsiteX5" fmla="*/ 193228 w 681769"/>
                  <a:gd name="connsiteY5" fmla="*/ 533591 h 782478"/>
                  <a:gd name="connsiteX6" fmla="*/ 204550 w 681769"/>
                  <a:gd name="connsiteY6" fmla="*/ 613315 h 782478"/>
                  <a:gd name="connsiteX7" fmla="*/ 245745 w 681769"/>
                  <a:gd name="connsiteY7" fmla="*/ 623316 h 782478"/>
                  <a:gd name="connsiteX8" fmla="*/ 429079 w 681769"/>
                  <a:gd name="connsiteY8" fmla="*/ 623316 h 782478"/>
                  <a:gd name="connsiteX9" fmla="*/ 473128 w 681769"/>
                  <a:gd name="connsiteY9" fmla="*/ 613315 h 782478"/>
                  <a:gd name="connsiteX10" fmla="*/ 481691 w 681769"/>
                  <a:gd name="connsiteY10" fmla="*/ 553593 h 782478"/>
                  <a:gd name="connsiteX11" fmla="*/ 470369 w 681769"/>
                  <a:gd name="connsiteY11" fmla="*/ 496633 h 782478"/>
                  <a:gd name="connsiteX12" fmla="*/ 417757 w 681769"/>
                  <a:gd name="connsiteY12" fmla="*/ 481012 h 782478"/>
                  <a:gd name="connsiteX13" fmla="*/ 163259 w 681769"/>
                  <a:gd name="connsiteY13" fmla="*/ 452437 h 782478"/>
                  <a:gd name="connsiteX14" fmla="*/ 49568 w 681769"/>
                  <a:gd name="connsiteY14" fmla="*/ 411194 h 782478"/>
                  <a:gd name="connsiteX15" fmla="*/ 9799 w 681769"/>
                  <a:gd name="connsiteY15" fmla="*/ 233267 h 782478"/>
                  <a:gd name="connsiteX16" fmla="*/ 63743 w 681769"/>
                  <a:gd name="connsiteY16" fmla="*/ 35528 h 782478"/>
                  <a:gd name="connsiteX17" fmla="*/ 178862 w 681769"/>
                  <a:gd name="connsiteY17" fmla="*/ 0 h 782478"/>
                  <a:gd name="connsiteX18" fmla="*/ 490063 w 681769"/>
                  <a:gd name="connsiteY18" fmla="*/ 0 h 782478"/>
                  <a:gd name="connsiteX19" fmla="*/ 623639 w 681769"/>
                  <a:gd name="connsiteY19" fmla="*/ 34195 h 782478"/>
                  <a:gd name="connsiteX20" fmla="*/ 669020 w 681769"/>
                  <a:gd name="connsiteY20" fmla="*/ 243269 h 782478"/>
                  <a:gd name="connsiteX21" fmla="*/ 475792 w 681769"/>
                  <a:gd name="connsiteY21" fmla="*/ 243269 h 782478"/>
                  <a:gd name="connsiteX22" fmla="*/ 464471 w 681769"/>
                  <a:gd name="connsiteY22" fmla="*/ 169354 h 782478"/>
                  <a:gd name="connsiteX23" fmla="*/ 423275 w 681769"/>
                  <a:gd name="connsiteY23" fmla="*/ 159353 h 782478"/>
                  <a:gd name="connsiteX24" fmla="*/ 261253 w 681769"/>
                  <a:gd name="connsiteY24" fmla="*/ 159353 h 782478"/>
                  <a:gd name="connsiteX25" fmla="*/ 218535 w 681769"/>
                  <a:gd name="connsiteY25" fmla="*/ 167926 h 782478"/>
                  <a:gd name="connsiteX26" fmla="*/ 207214 w 681769"/>
                  <a:gd name="connsiteY26" fmla="*/ 222028 h 782478"/>
                  <a:gd name="connsiteX27" fmla="*/ 220057 w 681769"/>
                  <a:gd name="connsiteY27" fmla="*/ 278892 h 782478"/>
                  <a:gd name="connsiteX28" fmla="*/ 271147 w 681769"/>
                  <a:gd name="connsiteY28" fmla="*/ 293084 h 782478"/>
                  <a:gd name="connsiteX29" fmla="*/ 534017 w 681769"/>
                  <a:gd name="connsiteY29" fmla="*/ 322897 h 782478"/>
                  <a:gd name="connsiteX30" fmla="*/ 644855 w 681769"/>
                  <a:gd name="connsiteY30" fmla="*/ 362712 h 782478"/>
                  <a:gd name="connsiteX31" fmla="*/ 681769 w 681769"/>
                  <a:gd name="connsiteY31" fmla="*/ 543401 h 782478"/>
                  <a:gd name="connsiteX32" fmla="*/ 627920 w 681769"/>
                  <a:gd name="connsiteY32" fmla="*/ 748379 h 78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1769" h="782478">
                    <a:moveTo>
                      <a:pt x="627920" y="748379"/>
                    </a:moveTo>
                    <a:cubicBezTo>
                      <a:pt x="603754" y="772573"/>
                      <a:pt x="569694" y="782479"/>
                      <a:pt x="512896" y="782479"/>
                    </a:cubicBezTo>
                    <a:lnTo>
                      <a:pt x="183239" y="782479"/>
                    </a:lnTo>
                    <a:cubicBezTo>
                      <a:pt x="113596" y="782479"/>
                      <a:pt x="70974" y="771144"/>
                      <a:pt x="46809" y="745522"/>
                    </a:cubicBezTo>
                    <a:cubicBezTo>
                      <a:pt x="17030" y="714185"/>
                      <a:pt x="2759" y="672941"/>
                      <a:pt x="0" y="533591"/>
                    </a:cubicBezTo>
                    <a:lnTo>
                      <a:pt x="193228" y="533591"/>
                    </a:lnTo>
                    <a:cubicBezTo>
                      <a:pt x="194655" y="591883"/>
                      <a:pt x="197509" y="604742"/>
                      <a:pt x="204550" y="613315"/>
                    </a:cubicBezTo>
                    <a:cubicBezTo>
                      <a:pt x="210163" y="620458"/>
                      <a:pt x="218725" y="623316"/>
                      <a:pt x="245745" y="623316"/>
                    </a:cubicBezTo>
                    <a:lnTo>
                      <a:pt x="429079" y="623316"/>
                    </a:lnTo>
                    <a:cubicBezTo>
                      <a:pt x="456098" y="623316"/>
                      <a:pt x="467420" y="619030"/>
                      <a:pt x="473128" y="613315"/>
                    </a:cubicBezTo>
                    <a:cubicBezTo>
                      <a:pt x="478837" y="607600"/>
                      <a:pt x="481691" y="596170"/>
                      <a:pt x="481691" y="553593"/>
                    </a:cubicBezTo>
                    <a:cubicBezTo>
                      <a:pt x="481691" y="516541"/>
                      <a:pt x="478837" y="503872"/>
                      <a:pt x="470369" y="496633"/>
                    </a:cubicBezTo>
                    <a:cubicBezTo>
                      <a:pt x="463234" y="489585"/>
                      <a:pt x="453244" y="485299"/>
                      <a:pt x="417757" y="481012"/>
                    </a:cubicBezTo>
                    <a:lnTo>
                      <a:pt x="163259" y="452437"/>
                    </a:lnTo>
                    <a:cubicBezTo>
                      <a:pt x="102180" y="445294"/>
                      <a:pt x="72306" y="433959"/>
                      <a:pt x="49568" y="411194"/>
                    </a:cubicBezTo>
                    <a:cubicBezTo>
                      <a:pt x="18267" y="379857"/>
                      <a:pt x="9799" y="342805"/>
                      <a:pt x="9799" y="233267"/>
                    </a:cubicBezTo>
                    <a:cubicBezTo>
                      <a:pt x="9799" y="123825"/>
                      <a:pt x="32538" y="66866"/>
                      <a:pt x="63743" y="35528"/>
                    </a:cubicBezTo>
                    <a:cubicBezTo>
                      <a:pt x="87909" y="11335"/>
                      <a:pt x="119114" y="0"/>
                      <a:pt x="178862" y="0"/>
                    </a:cubicBezTo>
                    <a:lnTo>
                      <a:pt x="490063" y="0"/>
                    </a:lnTo>
                    <a:cubicBezTo>
                      <a:pt x="559705" y="0"/>
                      <a:pt x="600900" y="11335"/>
                      <a:pt x="623639" y="34195"/>
                    </a:cubicBezTo>
                    <a:cubicBezTo>
                      <a:pt x="654844" y="65437"/>
                      <a:pt x="666261" y="110966"/>
                      <a:pt x="669020" y="243269"/>
                    </a:cubicBezTo>
                    <a:lnTo>
                      <a:pt x="475792" y="243269"/>
                    </a:lnTo>
                    <a:cubicBezTo>
                      <a:pt x="474365" y="184975"/>
                      <a:pt x="470084" y="177832"/>
                      <a:pt x="464471" y="169354"/>
                    </a:cubicBezTo>
                    <a:cubicBezTo>
                      <a:pt x="458762" y="162211"/>
                      <a:pt x="448773" y="159353"/>
                      <a:pt x="423275" y="159353"/>
                    </a:cubicBezTo>
                    <a:lnTo>
                      <a:pt x="261253" y="159353"/>
                    </a:lnTo>
                    <a:cubicBezTo>
                      <a:pt x="235660" y="159353"/>
                      <a:pt x="225766" y="160782"/>
                      <a:pt x="218535" y="167926"/>
                    </a:cubicBezTo>
                    <a:cubicBezTo>
                      <a:pt x="211495" y="174974"/>
                      <a:pt x="207214" y="184975"/>
                      <a:pt x="207214" y="222028"/>
                    </a:cubicBezTo>
                    <a:cubicBezTo>
                      <a:pt x="207214" y="257556"/>
                      <a:pt x="209973" y="270415"/>
                      <a:pt x="220057" y="278892"/>
                    </a:cubicBezTo>
                    <a:cubicBezTo>
                      <a:pt x="228525" y="286036"/>
                      <a:pt x="237087" y="288893"/>
                      <a:pt x="271147" y="293084"/>
                    </a:cubicBezTo>
                    <a:lnTo>
                      <a:pt x="534017" y="322897"/>
                    </a:lnTo>
                    <a:cubicBezTo>
                      <a:pt x="593765" y="328612"/>
                      <a:pt x="623639" y="341376"/>
                      <a:pt x="644855" y="362712"/>
                    </a:cubicBezTo>
                    <a:cubicBezTo>
                      <a:pt x="673206" y="391192"/>
                      <a:pt x="681769" y="442436"/>
                      <a:pt x="681769" y="543401"/>
                    </a:cubicBezTo>
                    <a:cubicBezTo>
                      <a:pt x="681864" y="660178"/>
                      <a:pt x="660553" y="715613"/>
                      <a:pt x="627920" y="748379"/>
                    </a:cubicBezTo>
                    <a:close/>
                  </a:path>
                </a:pathLst>
              </a:custGeom>
              <a:solidFill>
                <a:srgbClr val="1C407D"/>
              </a:solidFill>
              <a:ln w="9514"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98F980C8-96B1-4541-BF0A-D7C2788EAF5A}"/>
                  </a:ext>
                </a:extLst>
              </p:cNvPr>
              <p:cNvSpPr/>
              <p:nvPr/>
            </p:nvSpPr>
            <p:spPr>
              <a:xfrm>
                <a:off x="5682942" y="2038826"/>
                <a:ext cx="721917" cy="1011555"/>
              </a:xfrm>
              <a:custGeom>
                <a:avLst/>
                <a:gdLst>
                  <a:gd name="connsiteX0" fmla="*/ 217488 w 721917"/>
                  <a:gd name="connsiteY0" fmla="*/ 1524 h 1011555"/>
                  <a:gd name="connsiteX1" fmla="*/ 217488 w 721917"/>
                  <a:gd name="connsiteY1" fmla="*/ 102489 h 1011555"/>
                  <a:gd name="connsiteX2" fmla="*/ 413571 w 721917"/>
                  <a:gd name="connsiteY2" fmla="*/ 0 h 1011555"/>
                  <a:gd name="connsiteX3" fmla="*/ 496056 w 721917"/>
                  <a:gd name="connsiteY3" fmla="*/ 0 h 1011555"/>
                  <a:gd name="connsiteX4" fmla="*/ 657984 w 721917"/>
                  <a:gd name="connsiteY4" fmla="*/ 48387 h 1011555"/>
                  <a:gd name="connsiteX5" fmla="*/ 721918 w 721917"/>
                  <a:gd name="connsiteY5" fmla="*/ 392620 h 1011555"/>
                  <a:gd name="connsiteX6" fmla="*/ 652276 w 721917"/>
                  <a:gd name="connsiteY6" fmla="*/ 735521 h 1011555"/>
                  <a:gd name="connsiteX7" fmla="*/ 493107 w 721917"/>
                  <a:gd name="connsiteY7" fmla="*/ 785241 h 1011555"/>
                  <a:gd name="connsiteX8" fmla="*/ 407862 w 721917"/>
                  <a:gd name="connsiteY8" fmla="*/ 785241 h 1011555"/>
                  <a:gd name="connsiteX9" fmla="*/ 217393 w 721917"/>
                  <a:gd name="connsiteY9" fmla="*/ 695706 h 1011555"/>
                  <a:gd name="connsiteX10" fmla="*/ 217393 w 721917"/>
                  <a:gd name="connsiteY10" fmla="*/ 1011555 h 1011555"/>
                  <a:gd name="connsiteX11" fmla="*/ 0 w 721917"/>
                  <a:gd name="connsiteY11" fmla="*/ 1011555 h 1011555"/>
                  <a:gd name="connsiteX12" fmla="*/ 0 w 721917"/>
                  <a:gd name="connsiteY12" fmla="*/ 1524 h 1011555"/>
                  <a:gd name="connsiteX13" fmla="*/ 217488 w 721917"/>
                  <a:gd name="connsiteY13" fmla="*/ 1524 h 1011555"/>
                  <a:gd name="connsiteX14" fmla="*/ 217488 w 721917"/>
                  <a:gd name="connsiteY14" fmla="*/ 206312 h 1011555"/>
                  <a:gd name="connsiteX15" fmla="*/ 217488 w 721917"/>
                  <a:gd name="connsiteY15" fmla="*/ 580549 h 1011555"/>
                  <a:gd name="connsiteX16" fmla="*/ 334034 w 721917"/>
                  <a:gd name="connsiteY16" fmla="*/ 610362 h 1011555"/>
                  <a:gd name="connsiteX17" fmla="*/ 410717 w 721917"/>
                  <a:gd name="connsiteY17" fmla="*/ 610362 h 1011555"/>
                  <a:gd name="connsiteX18" fmla="*/ 481785 w 721917"/>
                  <a:gd name="connsiteY18" fmla="*/ 593217 h 1011555"/>
                  <a:gd name="connsiteX19" fmla="*/ 505951 w 721917"/>
                  <a:gd name="connsiteY19" fmla="*/ 392620 h 1011555"/>
                  <a:gd name="connsiteX20" fmla="*/ 481785 w 721917"/>
                  <a:gd name="connsiteY20" fmla="*/ 192024 h 1011555"/>
                  <a:gd name="connsiteX21" fmla="*/ 410717 w 721917"/>
                  <a:gd name="connsiteY21" fmla="*/ 173546 h 1011555"/>
                  <a:gd name="connsiteX22" fmla="*/ 335366 w 721917"/>
                  <a:gd name="connsiteY22" fmla="*/ 173546 h 1011555"/>
                  <a:gd name="connsiteX23" fmla="*/ 217488 w 721917"/>
                  <a:gd name="connsiteY23" fmla="*/ 206312 h 10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21917" h="1011555">
                    <a:moveTo>
                      <a:pt x="217488" y="1524"/>
                    </a:moveTo>
                    <a:lnTo>
                      <a:pt x="217488" y="102489"/>
                    </a:lnTo>
                    <a:cubicBezTo>
                      <a:pt x="315577" y="17145"/>
                      <a:pt x="348305" y="0"/>
                      <a:pt x="413571" y="0"/>
                    </a:cubicBezTo>
                    <a:lnTo>
                      <a:pt x="496056" y="0"/>
                    </a:lnTo>
                    <a:cubicBezTo>
                      <a:pt x="579874" y="0"/>
                      <a:pt x="622497" y="12859"/>
                      <a:pt x="657984" y="48387"/>
                    </a:cubicBezTo>
                    <a:cubicBezTo>
                      <a:pt x="703461" y="93917"/>
                      <a:pt x="721918" y="166402"/>
                      <a:pt x="721918" y="392620"/>
                    </a:cubicBezTo>
                    <a:cubicBezTo>
                      <a:pt x="721918" y="617411"/>
                      <a:pt x="699179" y="688467"/>
                      <a:pt x="652276" y="735521"/>
                    </a:cubicBezTo>
                    <a:cubicBezTo>
                      <a:pt x="616788" y="771049"/>
                      <a:pt x="571312" y="785241"/>
                      <a:pt x="493107" y="785241"/>
                    </a:cubicBezTo>
                    <a:lnTo>
                      <a:pt x="407862" y="785241"/>
                    </a:lnTo>
                    <a:cubicBezTo>
                      <a:pt x="342407" y="785241"/>
                      <a:pt x="305588" y="771049"/>
                      <a:pt x="217393" y="695706"/>
                    </a:cubicBezTo>
                    <a:lnTo>
                      <a:pt x="217393" y="1011555"/>
                    </a:lnTo>
                    <a:lnTo>
                      <a:pt x="0" y="1011555"/>
                    </a:lnTo>
                    <a:lnTo>
                      <a:pt x="0" y="1524"/>
                    </a:lnTo>
                    <a:lnTo>
                      <a:pt x="217488" y="1524"/>
                    </a:lnTo>
                    <a:close/>
                    <a:moveTo>
                      <a:pt x="217488" y="206312"/>
                    </a:moveTo>
                    <a:lnTo>
                      <a:pt x="217488" y="580549"/>
                    </a:lnTo>
                    <a:cubicBezTo>
                      <a:pt x="262965" y="601885"/>
                      <a:pt x="297120" y="610362"/>
                      <a:pt x="334034" y="610362"/>
                    </a:cubicBezTo>
                    <a:lnTo>
                      <a:pt x="410717" y="610362"/>
                    </a:lnTo>
                    <a:cubicBezTo>
                      <a:pt x="450485" y="610362"/>
                      <a:pt x="468942" y="606076"/>
                      <a:pt x="481785" y="593217"/>
                    </a:cubicBezTo>
                    <a:cubicBezTo>
                      <a:pt x="500148" y="573310"/>
                      <a:pt x="505951" y="537782"/>
                      <a:pt x="505951" y="392620"/>
                    </a:cubicBezTo>
                    <a:cubicBezTo>
                      <a:pt x="505951" y="247460"/>
                      <a:pt x="500242" y="210503"/>
                      <a:pt x="481785" y="192024"/>
                    </a:cubicBezTo>
                    <a:cubicBezTo>
                      <a:pt x="468942" y="179261"/>
                      <a:pt x="450485" y="173546"/>
                      <a:pt x="410717" y="173546"/>
                    </a:cubicBezTo>
                    <a:lnTo>
                      <a:pt x="335366" y="173546"/>
                    </a:lnTo>
                    <a:cubicBezTo>
                      <a:pt x="297120" y="173641"/>
                      <a:pt x="262965" y="184976"/>
                      <a:pt x="217488" y="206312"/>
                    </a:cubicBezTo>
                    <a:close/>
                  </a:path>
                </a:pathLst>
              </a:custGeom>
              <a:solidFill>
                <a:srgbClr val="1C407D"/>
              </a:solidFill>
              <a:ln w="9514"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A6DA907A-717A-6A40-BA9E-9B16A53DE7A6}"/>
                  </a:ext>
                </a:extLst>
              </p:cNvPr>
              <p:cNvSpPr/>
              <p:nvPr/>
            </p:nvSpPr>
            <p:spPr>
              <a:xfrm>
                <a:off x="6593902" y="1744408"/>
                <a:ext cx="235850" cy="1078325"/>
              </a:xfrm>
              <a:custGeom>
                <a:avLst/>
                <a:gdLst>
                  <a:gd name="connsiteX0" fmla="*/ 235850 w 235850"/>
                  <a:gd name="connsiteY0" fmla="*/ 187738 h 1078325"/>
                  <a:gd name="connsiteX1" fmla="*/ 0 w 235850"/>
                  <a:gd name="connsiteY1" fmla="*/ 187738 h 1078325"/>
                  <a:gd name="connsiteX2" fmla="*/ 0 w 235850"/>
                  <a:gd name="connsiteY2" fmla="*/ 0 h 1078325"/>
                  <a:gd name="connsiteX3" fmla="*/ 235850 w 235850"/>
                  <a:gd name="connsiteY3" fmla="*/ 0 h 1078325"/>
                  <a:gd name="connsiteX4" fmla="*/ 235850 w 235850"/>
                  <a:gd name="connsiteY4" fmla="*/ 187738 h 1078325"/>
                  <a:gd name="connsiteX5" fmla="*/ 225956 w 235850"/>
                  <a:gd name="connsiteY5" fmla="*/ 1078325 h 1078325"/>
                  <a:gd name="connsiteX6" fmla="*/ 11322 w 235850"/>
                  <a:gd name="connsiteY6" fmla="*/ 1078325 h 1078325"/>
                  <a:gd name="connsiteX7" fmla="*/ 11322 w 235850"/>
                  <a:gd name="connsiteY7" fmla="*/ 295942 h 1078325"/>
                  <a:gd name="connsiteX8" fmla="*/ 225956 w 235850"/>
                  <a:gd name="connsiteY8" fmla="*/ 295942 h 1078325"/>
                  <a:gd name="connsiteX9" fmla="*/ 225956 w 235850"/>
                  <a:gd name="connsiteY9" fmla="*/ 1078325 h 107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850" h="1078325">
                    <a:moveTo>
                      <a:pt x="235850" y="187738"/>
                    </a:moveTo>
                    <a:lnTo>
                      <a:pt x="0" y="187738"/>
                    </a:lnTo>
                    <a:lnTo>
                      <a:pt x="0" y="0"/>
                    </a:lnTo>
                    <a:lnTo>
                      <a:pt x="235850" y="0"/>
                    </a:lnTo>
                    <a:lnTo>
                      <a:pt x="235850" y="187738"/>
                    </a:lnTo>
                    <a:close/>
                    <a:moveTo>
                      <a:pt x="225956" y="1078325"/>
                    </a:moveTo>
                    <a:lnTo>
                      <a:pt x="11322" y="1078325"/>
                    </a:lnTo>
                    <a:lnTo>
                      <a:pt x="11322" y="295942"/>
                    </a:lnTo>
                    <a:lnTo>
                      <a:pt x="225956" y="295942"/>
                    </a:lnTo>
                    <a:lnTo>
                      <a:pt x="225956" y="1078325"/>
                    </a:lnTo>
                    <a:close/>
                  </a:path>
                </a:pathLst>
              </a:custGeom>
              <a:solidFill>
                <a:srgbClr val="1C407D"/>
              </a:solidFill>
              <a:ln w="9514"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637849B5-8217-8C46-9B8A-6D5C10FF213F}"/>
                  </a:ext>
                </a:extLst>
              </p:cNvPr>
              <p:cNvSpPr/>
              <p:nvPr/>
            </p:nvSpPr>
            <p:spPr>
              <a:xfrm>
                <a:off x="7065602" y="2038921"/>
                <a:ext cx="485972" cy="783907"/>
              </a:xfrm>
              <a:custGeom>
                <a:avLst/>
                <a:gdLst>
                  <a:gd name="connsiteX0" fmla="*/ 0 w 485972"/>
                  <a:gd name="connsiteY0" fmla="*/ 783812 h 783907"/>
                  <a:gd name="connsiteX1" fmla="*/ 0 w 485972"/>
                  <a:gd name="connsiteY1" fmla="*/ 1429 h 783907"/>
                  <a:gd name="connsiteX2" fmla="*/ 217394 w 485972"/>
                  <a:gd name="connsiteY2" fmla="*/ 1429 h 783907"/>
                  <a:gd name="connsiteX3" fmla="*/ 217394 w 485972"/>
                  <a:gd name="connsiteY3" fmla="*/ 120967 h 783907"/>
                  <a:gd name="connsiteX4" fmla="*/ 402154 w 485972"/>
                  <a:gd name="connsiteY4" fmla="*/ 0 h 783907"/>
                  <a:gd name="connsiteX5" fmla="*/ 485972 w 485972"/>
                  <a:gd name="connsiteY5" fmla="*/ 0 h 783907"/>
                  <a:gd name="connsiteX6" fmla="*/ 485972 w 485972"/>
                  <a:gd name="connsiteY6" fmla="*/ 214789 h 783907"/>
                  <a:gd name="connsiteX7" fmla="*/ 385125 w 485972"/>
                  <a:gd name="connsiteY7" fmla="*/ 214789 h 783907"/>
                  <a:gd name="connsiteX8" fmla="*/ 217489 w 485972"/>
                  <a:gd name="connsiteY8" fmla="*/ 246126 h 783907"/>
                  <a:gd name="connsiteX9" fmla="*/ 217489 w 485972"/>
                  <a:gd name="connsiteY9" fmla="*/ 783908 h 783907"/>
                  <a:gd name="connsiteX10" fmla="*/ 0 w 485972"/>
                  <a:gd name="connsiteY10" fmla="*/ 783908 h 78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972" h="783907">
                    <a:moveTo>
                      <a:pt x="0" y="783812"/>
                    </a:moveTo>
                    <a:lnTo>
                      <a:pt x="0" y="1429"/>
                    </a:lnTo>
                    <a:lnTo>
                      <a:pt x="217394" y="1429"/>
                    </a:lnTo>
                    <a:lnTo>
                      <a:pt x="217394" y="120967"/>
                    </a:lnTo>
                    <a:cubicBezTo>
                      <a:pt x="298358" y="37052"/>
                      <a:pt x="339648" y="0"/>
                      <a:pt x="402154" y="0"/>
                    </a:cubicBezTo>
                    <a:lnTo>
                      <a:pt x="485972" y="0"/>
                    </a:lnTo>
                    <a:lnTo>
                      <a:pt x="485972" y="214789"/>
                    </a:lnTo>
                    <a:lnTo>
                      <a:pt x="385125" y="214789"/>
                    </a:lnTo>
                    <a:cubicBezTo>
                      <a:pt x="325472" y="214789"/>
                      <a:pt x="279996" y="220409"/>
                      <a:pt x="217489" y="246126"/>
                    </a:cubicBezTo>
                    <a:lnTo>
                      <a:pt x="217489" y="783908"/>
                    </a:lnTo>
                    <a:lnTo>
                      <a:pt x="0" y="783908"/>
                    </a:lnTo>
                    <a:close/>
                  </a:path>
                </a:pathLst>
              </a:custGeom>
              <a:solidFill>
                <a:srgbClr val="1C407D"/>
              </a:solidFill>
              <a:ln w="9514"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9775F4AC-B0E5-294B-A4C4-274DF19BA96A}"/>
                  </a:ext>
                </a:extLst>
              </p:cNvPr>
              <p:cNvSpPr/>
              <p:nvPr/>
            </p:nvSpPr>
            <p:spPr>
              <a:xfrm>
                <a:off x="7631016" y="2040255"/>
                <a:ext cx="707646" cy="782478"/>
              </a:xfrm>
              <a:custGeom>
                <a:avLst/>
                <a:gdLst>
                  <a:gd name="connsiteX0" fmla="*/ 211875 w 707646"/>
                  <a:gd name="connsiteY0" fmla="*/ 441103 h 782478"/>
                  <a:gd name="connsiteX1" fmla="*/ 230332 w 707646"/>
                  <a:gd name="connsiteY1" fmla="*/ 607505 h 782478"/>
                  <a:gd name="connsiteX2" fmla="*/ 299879 w 707646"/>
                  <a:gd name="connsiteY2" fmla="*/ 621697 h 782478"/>
                  <a:gd name="connsiteX3" fmla="*/ 432028 w 707646"/>
                  <a:gd name="connsiteY3" fmla="*/ 621697 h 782478"/>
                  <a:gd name="connsiteX4" fmla="*/ 495961 w 707646"/>
                  <a:gd name="connsiteY4" fmla="*/ 607505 h 782478"/>
                  <a:gd name="connsiteX5" fmla="*/ 507283 w 707646"/>
                  <a:gd name="connsiteY5" fmla="*/ 522160 h 782478"/>
                  <a:gd name="connsiteX6" fmla="*/ 707646 w 707646"/>
                  <a:gd name="connsiteY6" fmla="*/ 522160 h 782478"/>
                  <a:gd name="connsiteX7" fmla="*/ 655034 w 707646"/>
                  <a:gd name="connsiteY7" fmla="*/ 736949 h 782478"/>
                  <a:gd name="connsiteX8" fmla="*/ 515845 w 707646"/>
                  <a:gd name="connsiteY8" fmla="*/ 782479 h 782478"/>
                  <a:gd name="connsiteX9" fmla="*/ 225956 w 707646"/>
                  <a:gd name="connsiteY9" fmla="*/ 782479 h 782478"/>
                  <a:gd name="connsiteX10" fmla="*/ 71069 w 707646"/>
                  <a:gd name="connsiteY10" fmla="*/ 734092 h 782478"/>
                  <a:gd name="connsiteX11" fmla="*/ 0 w 707646"/>
                  <a:gd name="connsiteY11" fmla="*/ 391192 h 782478"/>
                  <a:gd name="connsiteX12" fmla="*/ 71069 w 707646"/>
                  <a:gd name="connsiteY12" fmla="*/ 46958 h 782478"/>
                  <a:gd name="connsiteX13" fmla="*/ 225956 w 707646"/>
                  <a:gd name="connsiteY13" fmla="*/ 0 h 782478"/>
                  <a:gd name="connsiteX14" fmla="*/ 490253 w 707646"/>
                  <a:gd name="connsiteY14" fmla="*/ 0 h 782478"/>
                  <a:gd name="connsiteX15" fmla="*/ 645140 w 707646"/>
                  <a:gd name="connsiteY15" fmla="*/ 46958 h 782478"/>
                  <a:gd name="connsiteX16" fmla="*/ 707646 w 707646"/>
                  <a:gd name="connsiteY16" fmla="*/ 384048 h 782478"/>
                  <a:gd name="connsiteX17" fmla="*/ 707646 w 707646"/>
                  <a:gd name="connsiteY17" fmla="*/ 409575 h 782478"/>
                  <a:gd name="connsiteX18" fmla="*/ 676441 w 707646"/>
                  <a:gd name="connsiteY18" fmla="*/ 440912 h 782478"/>
                  <a:gd name="connsiteX19" fmla="*/ 211875 w 707646"/>
                  <a:gd name="connsiteY19" fmla="*/ 440912 h 782478"/>
                  <a:gd name="connsiteX20" fmla="*/ 211875 w 707646"/>
                  <a:gd name="connsiteY20" fmla="*/ 318707 h 782478"/>
                  <a:gd name="connsiteX21" fmla="*/ 500338 w 707646"/>
                  <a:gd name="connsiteY21" fmla="*/ 318707 h 782478"/>
                  <a:gd name="connsiteX22" fmla="*/ 483308 w 707646"/>
                  <a:gd name="connsiteY22" fmla="*/ 173641 h 782478"/>
                  <a:gd name="connsiteX23" fmla="*/ 417947 w 707646"/>
                  <a:gd name="connsiteY23" fmla="*/ 160782 h 782478"/>
                  <a:gd name="connsiteX24" fmla="*/ 299974 w 707646"/>
                  <a:gd name="connsiteY24" fmla="*/ 160782 h 782478"/>
                  <a:gd name="connsiteX25" fmla="*/ 230427 w 707646"/>
                  <a:gd name="connsiteY25" fmla="*/ 174974 h 782478"/>
                  <a:gd name="connsiteX26" fmla="*/ 211875 w 707646"/>
                  <a:gd name="connsiteY26" fmla="*/ 318707 h 78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7646" h="782478">
                    <a:moveTo>
                      <a:pt x="211875" y="441103"/>
                    </a:moveTo>
                    <a:cubicBezTo>
                      <a:pt x="213302" y="564928"/>
                      <a:pt x="221865" y="597503"/>
                      <a:pt x="230332" y="607505"/>
                    </a:cubicBezTo>
                    <a:cubicBezTo>
                      <a:pt x="240322" y="618935"/>
                      <a:pt x="262965" y="621697"/>
                      <a:pt x="299879" y="621697"/>
                    </a:cubicBezTo>
                    <a:lnTo>
                      <a:pt x="432028" y="621697"/>
                    </a:lnTo>
                    <a:cubicBezTo>
                      <a:pt x="476077" y="621697"/>
                      <a:pt x="487399" y="617506"/>
                      <a:pt x="495961" y="607505"/>
                    </a:cubicBezTo>
                    <a:cubicBezTo>
                      <a:pt x="503096" y="599027"/>
                      <a:pt x="505951" y="577691"/>
                      <a:pt x="507283" y="522160"/>
                    </a:cubicBezTo>
                    <a:lnTo>
                      <a:pt x="707646" y="522160"/>
                    </a:lnTo>
                    <a:cubicBezTo>
                      <a:pt x="706219" y="638842"/>
                      <a:pt x="693375" y="698564"/>
                      <a:pt x="655034" y="736949"/>
                    </a:cubicBezTo>
                    <a:cubicBezTo>
                      <a:pt x="630869" y="761143"/>
                      <a:pt x="599663" y="782479"/>
                      <a:pt x="515845" y="782479"/>
                    </a:cubicBezTo>
                    <a:lnTo>
                      <a:pt x="225956" y="782479"/>
                    </a:lnTo>
                    <a:cubicBezTo>
                      <a:pt x="146324" y="782479"/>
                      <a:pt x="105129" y="769620"/>
                      <a:pt x="71069" y="734092"/>
                    </a:cubicBezTo>
                    <a:cubicBezTo>
                      <a:pt x="19884" y="682847"/>
                      <a:pt x="0" y="621697"/>
                      <a:pt x="0" y="391192"/>
                    </a:cubicBezTo>
                    <a:cubicBezTo>
                      <a:pt x="0" y="160687"/>
                      <a:pt x="19979" y="99536"/>
                      <a:pt x="71069" y="46958"/>
                    </a:cubicBezTo>
                    <a:cubicBezTo>
                      <a:pt x="103702" y="12764"/>
                      <a:pt x="146324" y="0"/>
                      <a:pt x="225956" y="0"/>
                    </a:cubicBezTo>
                    <a:lnTo>
                      <a:pt x="490253" y="0"/>
                    </a:lnTo>
                    <a:cubicBezTo>
                      <a:pt x="569789" y="0"/>
                      <a:pt x="612412" y="12764"/>
                      <a:pt x="645140" y="46958"/>
                    </a:cubicBezTo>
                    <a:cubicBezTo>
                      <a:pt x="696325" y="98107"/>
                      <a:pt x="707646" y="159258"/>
                      <a:pt x="707646" y="384048"/>
                    </a:cubicBezTo>
                    <a:lnTo>
                      <a:pt x="707646" y="409575"/>
                    </a:lnTo>
                    <a:cubicBezTo>
                      <a:pt x="707646" y="432340"/>
                      <a:pt x="701938" y="440912"/>
                      <a:pt x="676441" y="440912"/>
                    </a:cubicBezTo>
                    <a:lnTo>
                      <a:pt x="211875" y="440912"/>
                    </a:lnTo>
                    <a:close/>
                    <a:moveTo>
                      <a:pt x="211875" y="318707"/>
                    </a:moveTo>
                    <a:lnTo>
                      <a:pt x="500338" y="318707"/>
                    </a:lnTo>
                    <a:cubicBezTo>
                      <a:pt x="500338" y="213455"/>
                      <a:pt x="493202" y="184975"/>
                      <a:pt x="483308" y="173641"/>
                    </a:cubicBezTo>
                    <a:cubicBezTo>
                      <a:pt x="474840" y="165068"/>
                      <a:pt x="461997" y="160782"/>
                      <a:pt x="417947" y="160782"/>
                    </a:cubicBezTo>
                    <a:lnTo>
                      <a:pt x="299974" y="160782"/>
                    </a:lnTo>
                    <a:cubicBezTo>
                      <a:pt x="263060" y="160782"/>
                      <a:pt x="240322" y="163640"/>
                      <a:pt x="230427" y="174974"/>
                    </a:cubicBezTo>
                    <a:cubicBezTo>
                      <a:pt x="220343" y="184975"/>
                      <a:pt x="213302" y="209169"/>
                      <a:pt x="211875" y="318707"/>
                    </a:cubicBezTo>
                    <a:close/>
                  </a:path>
                </a:pathLst>
              </a:custGeom>
              <a:solidFill>
                <a:srgbClr val="1C407D"/>
              </a:solidFill>
              <a:ln w="9514" cap="flat">
                <a:noFill/>
                <a:prstDash val="solid"/>
                <a:miter/>
              </a:ln>
            </p:spPr>
            <p:txBody>
              <a:bodyPr rtlCol="0" anchor="ctr"/>
              <a:lstStyle/>
              <a:p>
                <a:endParaRPr lang="en-US"/>
              </a:p>
            </p:txBody>
          </p:sp>
        </p:grpSp>
      </p:grpSp>
      <p:grpSp>
        <p:nvGrpSpPr>
          <p:cNvPr id="135" name="Graphic 76">
            <a:extLst>
              <a:ext uri="{FF2B5EF4-FFF2-40B4-BE49-F238E27FC236}">
                <a16:creationId xmlns:a16="http://schemas.microsoft.com/office/drawing/2014/main" id="{23E903BC-5D6C-9346-9500-285C54F3EFDD}"/>
              </a:ext>
            </a:extLst>
          </p:cNvPr>
          <p:cNvGrpSpPr/>
          <p:nvPr userDrawn="1"/>
        </p:nvGrpSpPr>
        <p:grpSpPr>
          <a:xfrm>
            <a:off x="7054190" y="4403338"/>
            <a:ext cx="1553375" cy="362940"/>
            <a:chOff x="203249" y="1562164"/>
            <a:chExt cx="8631328" cy="2016676"/>
          </a:xfrm>
        </p:grpSpPr>
        <p:sp>
          <p:nvSpPr>
            <p:cNvPr id="136" name="Freeform 135">
              <a:extLst>
                <a:ext uri="{FF2B5EF4-FFF2-40B4-BE49-F238E27FC236}">
                  <a16:creationId xmlns:a16="http://schemas.microsoft.com/office/drawing/2014/main" id="{07237D71-D727-B141-B72D-E54A754A8529}"/>
                </a:ext>
              </a:extLst>
            </p:cNvPr>
            <p:cNvSpPr/>
            <p:nvPr/>
          </p:nvSpPr>
          <p:spPr>
            <a:xfrm>
              <a:off x="1712958" y="1964443"/>
              <a:ext cx="1417718" cy="1020836"/>
            </a:xfrm>
            <a:custGeom>
              <a:avLst/>
              <a:gdLst>
                <a:gd name="connsiteX0" fmla="*/ 0 w 1417718"/>
                <a:gd name="connsiteY0" fmla="*/ 0 h 1020836"/>
                <a:gd name="connsiteX1" fmla="*/ 197405 w 1417718"/>
                <a:gd name="connsiteY1" fmla="*/ 0 h 1020836"/>
                <a:gd name="connsiteX2" fmla="*/ 393097 w 1417718"/>
                <a:gd name="connsiteY2" fmla="*/ 748942 h 1020836"/>
                <a:gd name="connsiteX3" fmla="*/ 395952 w 1417718"/>
                <a:gd name="connsiteY3" fmla="*/ 748942 h 1020836"/>
                <a:gd name="connsiteX4" fmla="*/ 618866 w 1417718"/>
                <a:gd name="connsiteY4" fmla="*/ 0 h 1020836"/>
                <a:gd name="connsiteX5" fmla="*/ 804564 w 1417718"/>
                <a:gd name="connsiteY5" fmla="*/ 0 h 1020836"/>
                <a:gd name="connsiteX6" fmla="*/ 1023480 w 1417718"/>
                <a:gd name="connsiteY6" fmla="*/ 748942 h 1020836"/>
                <a:gd name="connsiteX7" fmla="*/ 1026335 w 1417718"/>
                <a:gd name="connsiteY7" fmla="*/ 748942 h 1020836"/>
                <a:gd name="connsiteX8" fmla="*/ 1226215 w 1417718"/>
                <a:gd name="connsiteY8" fmla="*/ 0 h 1020836"/>
                <a:gd name="connsiteX9" fmla="*/ 1417718 w 1417718"/>
                <a:gd name="connsiteY9" fmla="*/ 0 h 1020836"/>
                <a:gd name="connsiteX10" fmla="*/ 1121421 w 1417718"/>
                <a:gd name="connsiteY10" fmla="*/ 1020837 h 1020836"/>
                <a:gd name="connsiteX11" fmla="*/ 947144 w 1417718"/>
                <a:gd name="connsiteY11" fmla="*/ 1020837 h 1020836"/>
                <a:gd name="connsiteX12" fmla="*/ 709954 w 1417718"/>
                <a:gd name="connsiteY12" fmla="*/ 249521 h 1020836"/>
                <a:gd name="connsiteX13" fmla="*/ 707098 w 1417718"/>
                <a:gd name="connsiteY13" fmla="*/ 249521 h 1020836"/>
                <a:gd name="connsiteX14" fmla="*/ 470003 w 1417718"/>
                <a:gd name="connsiteY14" fmla="*/ 1020837 h 1020836"/>
                <a:gd name="connsiteX15" fmla="*/ 295727 w 1417718"/>
                <a:gd name="connsiteY15" fmla="*/ 1020837 h 102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7718" h="1020836">
                  <a:moveTo>
                    <a:pt x="0" y="0"/>
                  </a:moveTo>
                  <a:lnTo>
                    <a:pt x="197405" y="0"/>
                  </a:lnTo>
                  <a:lnTo>
                    <a:pt x="393097" y="748942"/>
                  </a:lnTo>
                  <a:lnTo>
                    <a:pt x="395952" y="748942"/>
                  </a:lnTo>
                  <a:lnTo>
                    <a:pt x="618866" y="0"/>
                  </a:lnTo>
                  <a:lnTo>
                    <a:pt x="804564" y="0"/>
                  </a:lnTo>
                  <a:lnTo>
                    <a:pt x="1023480" y="748942"/>
                  </a:lnTo>
                  <a:lnTo>
                    <a:pt x="1026335" y="748942"/>
                  </a:lnTo>
                  <a:lnTo>
                    <a:pt x="1226215" y="0"/>
                  </a:lnTo>
                  <a:lnTo>
                    <a:pt x="1417718" y="0"/>
                  </a:lnTo>
                  <a:lnTo>
                    <a:pt x="1121421" y="1020837"/>
                  </a:lnTo>
                  <a:lnTo>
                    <a:pt x="947144" y="1020837"/>
                  </a:lnTo>
                  <a:lnTo>
                    <a:pt x="709954" y="249521"/>
                  </a:lnTo>
                  <a:lnTo>
                    <a:pt x="707098" y="249521"/>
                  </a:lnTo>
                  <a:lnTo>
                    <a:pt x="470003" y="1020837"/>
                  </a:lnTo>
                  <a:lnTo>
                    <a:pt x="295727" y="1020837"/>
                  </a:lnTo>
                  <a:close/>
                </a:path>
              </a:pathLst>
            </a:custGeom>
            <a:solidFill>
              <a:srgbClr val="1C407D"/>
            </a:solidFill>
            <a:ln w="9515" cap="flat">
              <a:no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1A5CE213-9188-E043-B53C-7D7D680F034E}"/>
                </a:ext>
              </a:extLst>
            </p:cNvPr>
            <p:cNvSpPr/>
            <p:nvPr/>
          </p:nvSpPr>
          <p:spPr>
            <a:xfrm>
              <a:off x="3085504" y="2274905"/>
              <a:ext cx="699074" cy="723291"/>
            </a:xfrm>
            <a:custGeom>
              <a:avLst/>
              <a:gdLst>
                <a:gd name="connsiteX0" fmla="*/ 699065 w 699074"/>
                <a:gd name="connsiteY0" fmla="*/ 370412 h 723291"/>
                <a:gd name="connsiteX1" fmla="*/ 699065 w 699074"/>
                <a:gd name="connsiteY1" fmla="*/ 393165 h 723291"/>
                <a:gd name="connsiteX2" fmla="*/ 693163 w 699074"/>
                <a:gd name="connsiteY2" fmla="*/ 415443 h 723291"/>
                <a:gd name="connsiteX3" fmla="*/ 171763 w 699074"/>
                <a:gd name="connsiteY3" fmla="*/ 415443 h 723291"/>
                <a:gd name="connsiteX4" fmla="*/ 190799 w 699074"/>
                <a:gd name="connsiteY4" fmla="*/ 483227 h 723291"/>
                <a:gd name="connsiteX5" fmla="*/ 234392 w 699074"/>
                <a:gd name="connsiteY5" fmla="*/ 536032 h 723291"/>
                <a:gd name="connsiteX6" fmla="*/ 295783 w 699074"/>
                <a:gd name="connsiteY6" fmla="*/ 570920 h 723291"/>
                <a:gd name="connsiteX7" fmla="*/ 367264 w 699074"/>
                <a:gd name="connsiteY7" fmla="*/ 583813 h 723291"/>
                <a:gd name="connsiteX8" fmla="*/ 475866 w 699074"/>
                <a:gd name="connsiteY8" fmla="*/ 560302 h 723291"/>
                <a:gd name="connsiteX9" fmla="*/ 548679 w 699074"/>
                <a:gd name="connsiteY9" fmla="*/ 495552 h 723291"/>
                <a:gd name="connsiteX10" fmla="*/ 662896 w 699074"/>
                <a:gd name="connsiteY10" fmla="*/ 586657 h 723291"/>
                <a:gd name="connsiteX11" fmla="*/ 368597 w 699074"/>
                <a:gd name="connsiteY11" fmla="*/ 723268 h 723291"/>
                <a:gd name="connsiteX12" fmla="*/ 221447 w 699074"/>
                <a:gd name="connsiteY12" fmla="*/ 698335 h 723291"/>
                <a:gd name="connsiteX13" fmla="*/ 105041 w 699074"/>
                <a:gd name="connsiteY13" fmla="*/ 627896 h 723291"/>
                <a:gd name="connsiteX14" fmla="*/ 27849 w 699074"/>
                <a:gd name="connsiteY14" fmla="*/ 516219 h 723291"/>
                <a:gd name="connsiteX15" fmla="*/ 57 w 699074"/>
                <a:gd name="connsiteY15" fmla="*/ 366146 h 723291"/>
                <a:gd name="connsiteX16" fmla="*/ 28135 w 699074"/>
                <a:gd name="connsiteY16" fmla="*/ 215978 h 723291"/>
                <a:gd name="connsiteX17" fmla="*/ 219639 w 699074"/>
                <a:gd name="connsiteY17" fmla="*/ 26372 h 723291"/>
                <a:gd name="connsiteX18" fmla="*/ 363171 w 699074"/>
                <a:gd name="connsiteY18" fmla="*/ 17 h 723291"/>
                <a:gd name="connsiteX19" fmla="*/ 495282 w 699074"/>
                <a:gd name="connsiteY19" fmla="*/ 23528 h 723291"/>
                <a:gd name="connsiteX20" fmla="*/ 599981 w 699074"/>
                <a:gd name="connsiteY20" fmla="*/ 93303 h 723291"/>
                <a:gd name="connsiteX21" fmla="*/ 671557 w 699074"/>
                <a:gd name="connsiteY21" fmla="*/ 208489 h 723291"/>
                <a:gd name="connsiteX22" fmla="*/ 699065 w 699074"/>
                <a:gd name="connsiteY22" fmla="*/ 370412 h 723291"/>
                <a:gd name="connsiteX23" fmla="*/ 523170 w 699074"/>
                <a:gd name="connsiteY23" fmla="*/ 301964 h 723291"/>
                <a:gd name="connsiteX24" fmla="*/ 513652 w 699074"/>
                <a:gd name="connsiteY24" fmla="*/ 235602 h 723291"/>
                <a:gd name="connsiteX25" fmla="*/ 484432 w 699074"/>
                <a:gd name="connsiteY25" fmla="*/ 180901 h 723291"/>
                <a:gd name="connsiteX26" fmla="*/ 433700 w 699074"/>
                <a:gd name="connsiteY26" fmla="*/ 143549 h 723291"/>
                <a:gd name="connsiteX27" fmla="*/ 361553 w 699074"/>
                <a:gd name="connsiteY27" fmla="*/ 129518 h 723291"/>
                <a:gd name="connsiteX28" fmla="*/ 230870 w 699074"/>
                <a:gd name="connsiteY28" fmla="*/ 179669 h 723291"/>
                <a:gd name="connsiteX29" fmla="*/ 171572 w 699074"/>
                <a:gd name="connsiteY29" fmla="*/ 302438 h 72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99074" h="723291">
                  <a:moveTo>
                    <a:pt x="699065" y="370412"/>
                  </a:moveTo>
                  <a:lnTo>
                    <a:pt x="699065" y="393165"/>
                  </a:lnTo>
                  <a:cubicBezTo>
                    <a:pt x="698578" y="400903"/>
                    <a:pt x="696573" y="408472"/>
                    <a:pt x="693163" y="415443"/>
                  </a:cubicBezTo>
                  <a:lnTo>
                    <a:pt x="171763" y="415443"/>
                  </a:lnTo>
                  <a:cubicBezTo>
                    <a:pt x="173571" y="439065"/>
                    <a:pt x="180040" y="462099"/>
                    <a:pt x="190799" y="483227"/>
                  </a:cubicBezTo>
                  <a:cubicBezTo>
                    <a:pt x="201655" y="503544"/>
                    <a:pt x="216476" y="521497"/>
                    <a:pt x="234392" y="536032"/>
                  </a:cubicBezTo>
                  <a:cubicBezTo>
                    <a:pt x="252802" y="550928"/>
                    <a:pt x="273541" y="562713"/>
                    <a:pt x="295783" y="570920"/>
                  </a:cubicBezTo>
                  <a:cubicBezTo>
                    <a:pt x="318636" y="579471"/>
                    <a:pt x="342852" y="583839"/>
                    <a:pt x="367264" y="583813"/>
                  </a:cubicBezTo>
                  <a:cubicBezTo>
                    <a:pt x="404853" y="584969"/>
                    <a:pt x="442150" y="576895"/>
                    <a:pt x="475866" y="560302"/>
                  </a:cubicBezTo>
                  <a:cubicBezTo>
                    <a:pt x="505076" y="544957"/>
                    <a:pt x="530073" y="522727"/>
                    <a:pt x="548679" y="495552"/>
                  </a:cubicBezTo>
                  <a:lnTo>
                    <a:pt x="662896" y="586657"/>
                  </a:lnTo>
                  <a:cubicBezTo>
                    <a:pt x="595191" y="677794"/>
                    <a:pt x="497091" y="723331"/>
                    <a:pt x="368597" y="723268"/>
                  </a:cubicBezTo>
                  <a:cubicBezTo>
                    <a:pt x="318444" y="723800"/>
                    <a:pt x="268602" y="715355"/>
                    <a:pt x="221447" y="698335"/>
                  </a:cubicBezTo>
                  <a:cubicBezTo>
                    <a:pt x="178341" y="682774"/>
                    <a:pt x="138771" y="658830"/>
                    <a:pt x="105041" y="627896"/>
                  </a:cubicBezTo>
                  <a:cubicBezTo>
                    <a:pt x="71542" y="596637"/>
                    <a:pt x="45212" y="558543"/>
                    <a:pt x="27849" y="516219"/>
                  </a:cubicBezTo>
                  <a:cubicBezTo>
                    <a:pt x="8624" y="468543"/>
                    <a:pt x="-826" y="417516"/>
                    <a:pt x="57" y="366146"/>
                  </a:cubicBezTo>
                  <a:cubicBezTo>
                    <a:pt x="-553" y="314741"/>
                    <a:pt x="8987" y="263718"/>
                    <a:pt x="28135" y="215978"/>
                  </a:cubicBezTo>
                  <a:cubicBezTo>
                    <a:pt x="62452" y="128825"/>
                    <a:pt x="131935" y="60031"/>
                    <a:pt x="219639" y="26372"/>
                  </a:cubicBezTo>
                  <a:cubicBezTo>
                    <a:pt x="265358" y="8550"/>
                    <a:pt x="314077" y="-396"/>
                    <a:pt x="363171" y="17"/>
                  </a:cubicBezTo>
                  <a:cubicBezTo>
                    <a:pt x="408295" y="-423"/>
                    <a:pt x="453103" y="7551"/>
                    <a:pt x="495282" y="23528"/>
                  </a:cubicBezTo>
                  <a:cubicBezTo>
                    <a:pt x="534962" y="38733"/>
                    <a:pt x="570732" y="62572"/>
                    <a:pt x="599981" y="93303"/>
                  </a:cubicBezTo>
                  <a:cubicBezTo>
                    <a:pt x="631642" y="126308"/>
                    <a:pt x="656023" y="165543"/>
                    <a:pt x="671557" y="208489"/>
                  </a:cubicBezTo>
                  <a:cubicBezTo>
                    <a:pt x="690115" y="260458"/>
                    <a:pt x="699424" y="315255"/>
                    <a:pt x="699065" y="370412"/>
                  </a:cubicBezTo>
                  <a:close/>
                  <a:moveTo>
                    <a:pt x="523170" y="301964"/>
                  </a:moveTo>
                  <a:cubicBezTo>
                    <a:pt x="523187" y="279505"/>
                    <a:pt x="519982" y="257159"/>
                    <a:pt x="513652" y="235602"/>
                  </a:cubicBezTo>
                  <a:cubicBezTo>
                    <a:pt x="507795" y="215560"/>
                    <a:pt x="497847" y="196938"/>
                    <a:pt x="484432" y="180901"/>
                  </a:cubicBezTo>
                  <a:cubicBezTo>
                    <a:pt x="470446" y="164928"/>
                    <a:pt x="453134" y="152182"/>
                    <a:pt x="433700" y="143549"/>
                  </a:cubicBezTo>
                  <a:cubicBezTo>
                    <a:pt x="410899" y="133904"/>
                    <a:pt x="386322" y="129124"/>
                    <a:pt x="361553" y="129518"/>
                  </a:cubicBezTo>
                  <a:cubicBezTo>
                    <a:pt x="313276" y="129623"/>
                    <a:pt x="266738" y="147483"/>
                    <a:pt x="230870" y="179669"/>
                  </a:cubicBezTo>
                  <a:cubicBezTo>
                    <a:pt x="195082" y="210574"/>
                    <a:pt x="175380" y="234465"/>
                    <a:pt x="171572" y="302438"/>
                  </a:cubicBezTo>
                  <a:close/>
                </a:path>
              </a:pathLst>
            </a:custGeom>
            <a:solidFill>
              <a:srgbClr val="1C407D"/>
            </a:solidFill>
            <a:ln w="9515"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B21E786C-0FC6-A549-8589-2388C0E6D50C}"/>
                </a:ext>
              </a:extLst>
            </p:cNvPr>
            <p:cNvSpPr/>
            <p:nvPr/>
          </p:nvSpPr>
          <p:spPr>
            <a:xfrm>
              <a:off x="3870076" y="1945723"/>
              <a:ext cx="939399" cy="1058209"/>
            </a:xfrm>
            <a:custGeom>
              <a:avLst/>
              <a:gdLst>
                <a:gd name="connsiteX0" fmla="*/ 939399 w 939399"/>
                <a:gd name="connsiteY0" fmla="*/ 979831 h 1058209"/>
                <a:gd name="connsiteX1" fmla="*/ 768074 w 939399"/>
                <a:gd name="connsiteY1" fmla="*/ 1037471 h 1058209"/>
                <a:gd name="connsiteX2" fmla="*/ 554583 w 939399"/>
                <a:gd name="connsiteY2" fmla="*/ 1058138 h 1058209"/>
                <a:gd name="connsiteX3" fmla="*/ 329195 w 939399"/>
                <a:gd name="connsiteY3" fmla="*/ 1019174 h 1058209"/>
                <a:gd name="connsiteX4" fmla="*/ 154634 w 939399"/>
                <a:gd name="connsiteY4" fmla="*/ 909677 h 1058209"/>
                <a:gd name="connsiteX5" fmla="*/ 40892 w 939399"/>
                <a:gd name="connsiteY5" fmla="*/ 741686 h 1058209"/>
                <a:gd name="connsiteX6" fmla="*/ 60 w 939399"/>
                <a:gd name="connsiteY6" fmla="*/ 526199 h 1058209"/>
                <a:gd name="connsiteX7" fmla="*/ 42225 w 939399"/>
                <a:gd name="connsiteY7" fmla="*/ 308153 h 1058209"/>
                <a:gd name="connsiteX8" fmla="*/ 157869 w 939399"/>
                <a:gd name="connsiteY8" fmla="*/ 142343 h 1058209"/>
                <a:gd name="connsiteX9" fmla="*/ 331479 w 939399"/>
                <a:gd name="connsiteY9" fmla="*/ 37017 h 1058209"/>
                <a:gd name="connsiteX10" fmla="*/ 548587 w 939399"/>
                <a:gd name="connsiteY10" fmla="*/ 44 h 1058209"/>
                <a:gd name="connsiteX11" fmla="*/ 770739 w 939399"/>
                <a:gd name="connsiteY11" fmla="*/ 34931 h 1058209"/>
                <a:gd name="connsiteX12" fmla="*/ 932546 w 939399"/>
                <a:gd name="connsiteY12" fmla="*/ 126700 h 1058209"/>
                <a:gd name="connsiteX13" fmla="*/ 808526 w 939399"/>
                <a:gd name="connsiteY13" fmla="*/ 259898 h 1058209"/>
                <a:gd name="connsiteX14" fmla="*/ 700686 w 939399"/>
                <a:gd name="connsiteY14" fmla="*/ 187279 h 1058209"/>
                <a:gd name="connsiteX15" fmla="*/ 550015 w 939399"/>
                <a:gd name="connsiteY15" fmla="*/ 157416 h 1058209"/>
                <a:gd name="connsiteX16" fmla="*/ 404959 w 939399"/>
                <a:gd name="connsiteY16" fmla="*/ 185857 h 1058209"/>
                <a:gd name="connsiteX17" fmla="*/ 294264 w 939399"/>
                <a:gd name="connsiteY17" fmla="*/ 264070 h 1058209"/>
                <a:gd name="connsiteX18" fmla="*/ 223545 w 939399"/>
                <a:gd name="connsiteY18" fmla="*/ 380772 h 1058209"/>
                <a:gd name="connsiteX19" fmla="*/ 198607 w 939399"/>
                <a:gd name="connsiteY19" fmla="*/ 526199 h 1058209"/>
                <a:gd name="connsiteX20" fmla="*/ 223545 w 939399"/>
                <a:gd name="connsiteY20" fmla="*/ 674850 h 1058209"/>
                <a:gd name="connsiteX21" fmla="*/ 295026 w 939399"/>
                <a:gd name="connsiteY21" fmla="*/ 791647 h 1058209"/>
                <a:gd name="connsiteX22" fmla="*/ 407815 w 939399"/>
                <a:gd name="connsiteY22" fmla="*/ 869196 h 1058209"/>
                <a:gd name="connsiteX23" fmla="*/ 557154 w 939399"/>
                <a:gd name="connsiteY23" fmla="*/ 896973 h 1058209"/>
                <a:gd name="connsiteX24" fmla="*/ 757033 w 939399"/>
                <a:gd name="connsiteY24" fmla="*/ 861422 h 1058209"/>
                <a:gd name="connsiteX25" fmla="*/ 757033 w 939399"/>
                <a:gd name="connsiteY25" fmla="*/ 608488 h 1058209"/>
                <a:gd name="connsiteX26" fmla="*/ 552299 w 939399"/>
                <a:gd name="connsiteY26" fmla="*/ 608488 h 1058209"/>
                <a:gd name="connsiteX27" fmla="*/ 552299 w 939399"/>
                <a:gd name="connsiteY27" fmla="*/ 449693 h 1058209"/>
                <a:gd name="connsiteX28" fmla="*/ 939399 w 939399"/>
                <a:gd name="connsiteY28" fmla="*/ 449693 h 1058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39399" h="1058209">
                  <a:moveTo>
                    <a:pt x="939399" y="979831"/>
                  </a:moveTo>
                  <a:cubicBezTo>
                    <a:pt x="893903" y="1004574"/>
                    <a:pt x="828989" y="1023725"/>
                    <a:pt x="768074" y="1037471"/>
                  </a:cubicBezTo>
                  <a:cubicBezTo>
                    <a:pt x="697876" y="1052071"/>
                    <a:pt x="626290" y="1059001"/>
                    <a:pt x="554583" y="1058138"/>
                  </a:cubicBezTo>
                  <a:cubicBezTo>
                    <a:pt x="477678" y="1059178"/>
                    <a:pt x="401250" y="1045965"/>
                    <a:pt x="329195" y="1019174"/>
                  </a:cubicBezTo>
                  <a:cubicBezTo>
                    <a:pt x="264176" y="994800"/>
                    <a:pt x="204793" y="957551"/>
                    <a:pt x="154634" y="909677"/>
                  </a:cubicBezTo>
                  <a:cubicBezTo>
                    <a:pt x="105537" y="862056"/>
                    <a:pt x="66819" y="804870"/>
                    <a:pt x="40892" y="741686"/>
                  </a:cubicBezTo>
                  <a:cubicBezTo>
                    <a:pt x="13049" y="673271"/>
                    <a:pt x="-832" y="600016"/>
                    <a:pt x="60" y="526199"/>
                  </a:cubicBezTo>
                  <a:cubicBezTo>
                    <a:pt x="-1049" y="451406"/>
                    <a:pt x="13304" y="377185"/>
                    <a:pt x="42225" y="308153"/>
                  </a:cubicBezTo>
                  <a:cubicBezTo>
                    <a:pt x="68714" y="245439"/>
                    <a:pt x="108109" y="188954"/>
                    <a:pt x="157869" y="142343"/>
                  </a:cubicBezTo>
                  <a:cubicBezTo>
                    <a:pt x="208136" y="96090"/>
                    <a:pt x="267156" y="60284"/>
                    <a:pt x="331479" y="37017"/>
                  </a:cubicBezTo>
                  <a:cubicBezTo>
                    <a:pt x="401045" y="11857"/>
                    <a:pt x="474580" y="-666"/>
                    <a:pt x="548587" y="44"/>
                  </a:cubicBezTo>
                  <a:cubicBezTo>
                    <a:pt x="624077" y="-813"/>
                    <a:pt x="699175" y="10981"/>
                    <a:pt x="770739" y="34931"/>
                  </a:cubicBezTo>
                  <a:cubicBezTo>
                    <a:pt x="837873" y="58189"/>
                    <a:pt x="891809" y="88779"/>
                    <a:pt x="932546" y="126700"/>
                  </a:cubicBezTo>
                  <a:lnTo>
                    <a:pt x="808526" y="259898"/>
                  </a:lnTo>
                  <a:cubicBezTo>
                    <a:pt x="778209" y="228287"/>
                    <a:pt x="741434" y="203523"/>
                    <a:pt x="700686" y="187279"/>
                  </a:cubicBezTo>
                  <a:cubicBezTo>
                    <a:pt x="653068" y="167081"/>
                    <a:pt x="601769" y="156913"/>
                    <a:pt x="550015" y="157416"/>
                  </a:cubicBezTo>
                  <a:cubicBezTo>
                    <a:pt x="500201" y="156715"/>
                    <a:pt x="450790" y="166403"/>
                    <a:pt x="404959" y="185857"/>
                  </a:cubicBezTo>
                  <a:cubicBezTo>
                    <a:pt x="362951" y="203887"/>
                    <a:pt x="325232" y="230537"/>
                    <a:pt x="294264" y="264070"/>
                  </a:cubicBezTo>
                  <a:cubicBezTo>
                    <a:pt x="263327" y="298043"/>
                    <a:pt x="239309" y="337677"/>
                    <a:pt x="223545" y="380772"/>
                  </a:cubicBezTo>
                  <a:cubicBezTo>
                    <a:pt x="206527" y="427362"/>
                    <a:pt x="198080" y="476625"/>
                    <a:pt x="198607" y="526199"/>
                  </a:cubicBezTo>
                  <a:cubicBezTo>
                    <a:pt x="198009" y="576830"/>
                    <a:pt x="206453" y="627164"/>
                    <a:pt x="223545" y="674850"/>
                  </a:cubicBezTo>
                  <a:cubicBezTo>
                    <a:pt x="239306" y="718144"/>
                    <a:pt x="263611" y="757857"/>
                    <a:pt x="295026" y="791647"/>
                  </a:cubicBezTo>
                  <a:cubicBezTo>
                    <a:pt x="326558" y="825307"/>
                    <a:pt x="365037" y="851763"/>
                    <a:pt x="407815" y="869196"/>
                  </a:cubicBezTo>
                  <a:cubicBezTo>
                    <a:pt x="455198" y="888414"/>
                    <a:pt x="506001" y="897864"/>
                    <a:pt x="557154" y="896973"/>
                  </a:cubicBezTo>
                  <a:cubicBezTo>
                    <a:pt x="634345" y="896973"/>
                    <a:pt x="711727" y="885123"/>
                    <a:pt x="757033" y="861422"/>
                  </a:cubicBezTo>
                  <a:lnTo>
                    <a:pt x="757033" y="608488"/>
                  </a:lnTo>
                  <a:lnTo>
                    <a:pt x="552299" y="608488"/>
                  </a:lnTo>
                  <a:lnTo>
                    <a:pt x="552299" y="449693"/>
                  </a:lnTo>
                  <a:lnTo>
                    <a:pt x="939399" y="449693"/>
                  </a:lnTo>
                  <a:close/>
                </a:path>
              </a:pathLst>
            </a:custGeom>
            <a:solidFill>
              <a:srgbClr val="1C407D"/>
            </a:solidFill>
            <a:ln w="9515"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82734AF8-9098-4946-8D88-FC9FD5BA1991}"/>
                </a:ext>
              </a:extLst>
            </p:cNvPr>
            <p:cNvSpPr/>
            <p:nvPr/>
          </p:nvSpPr>
          <p:spPr>
            <a:xfrm>
              <a:off x="4938595" y="2275584"/>
              <a:ext cx="745530" cy="722870"/>
            </a:xfrm>
            <a:custGeom>
              <a:avLst/>
              <a:gdLst>
                <a:gd name="connsiteX0" fmla="*/ 41 w 745530"/>
                <a:gd name="connsiteY0" fmla="*/ 358356 h 722870"/>
                <a:gd name="connsiteX1" fmla="*/ 29356 w 745530"/>
                <a:gd name="connsiteY1" fmla="*/ 211032 h 722870"/>
                <a:gd name="connsiteX2" fmla="*/ 108642 w 745530"/>
                <a:gd name="connsiteY2" fmla="*/ 97932 h 722870"/>
                <a:gd name="connsiteX3" fmla="*/ 226952 w 745530"/>
                <a:gd name="connsiteY3" fmla="*/ 25692 h 722870"/>
                <a:gd name="connsiteX4" fmla="*/ 518395 w 745530"/>
                <a:gd name="connsiteY4" fmla="*/ 25692 h 722870"/>
                <a:gd name="connsiteX5" fmla="*/ 716182 w 745530"/>
                <a:gd name="connsiteY5" fmla="*/ 211316 h 722870"/>
                <a:gd name="connsiteX6" fmla="*/ 745497 w 745530"/>
                <a:gd name="connsiteY6" fmla="*/ 358640 h 722870"/>
                <a:gd name="connsiteX7" fmla="*/ 716182 w 745530"/>
                <a:gd name="connsiteY7" fmla="*/ 506627 h 722870"/>
                <a:gd name="connsiteX8" fmla="*/ 636896 w 745530"/>
                <a:gd name="connsiteY8" fmla="*/ 621149 h 722870"/>
                <a:gd name="connsiteX9" fmla="*/ 518395 w 745530"/>
                <a:gd name="connsiteY9" fmla="*/ 695854 h 722870"/>
                <a:gd name="connsiteX10" fmla="*/ 226952 w 745530"/>
                <a:gd name="connsiteY10" fmla="*/ 695854 h 722870"/>
                <a:gd name="connsiteX11" fmla="*/ 108356 w 745530"/>
                <a:gd name="connsiteY11" fmla="*/ 621149 h 722870"/>
                <a:gd name="connsiteX12" fmla="*/ 29070 w 745530"/>
                <a:gd name="connsiteY12" fmla="*/ 506627 h 722870"/>
                <a:gd name="connsiteX13" fmla="*/ 40 w 745530"/>
                <a:gd name="connsiteY13" fmla="*/ 358356 h 722870"/>
                <a:gd name="connsiteX14" fmla="*/ 174317 w 745530"/>
                <a:gd name="connsiteY14" fmla="*/ 358356 h 722870"/>
                <a:gd name="connsiteX15" fmla="*/ 186500 w 745530"/>
                <a:gd name="connsiteY15" fmla="*/ 437990 h 722870"/>
                <a:gd name="connsiteX16" fmla="*/ 222859 w 745530"/>
                <a:gd name="connsiteY16" fmla="*/ 509092 h 722870"/>
                <a:gd name="connsiteX17" fmla="*/ 284060 w 745530"/>
                <a:gd name="connsiteY17" fmla="*/ 560380 h 722870"/>
                <a:gd name="connsiteX18" fmla="*/ 461192 w 745530"/>
                <a:gd name="connsiteY18" fmla="*/ 560380 h 722870"/>
                <a:gd name="connsiteX19" fmla="*/ 522583 w 745530"/>
                <a:gd name="connsiteY19" fmla="*/ 509092 h 722870"/>
                <a:gd name="connsiteX20" fmla="*/ 559038 w 745530"/>
                <a:gd name="connsiteY20" fmla="*/ 437990 h 722870"/>
                <a:gd name="connsiteX21" fmla="*/ 571221 w 745530"/>
                <a:gd name="connsiteY21" fmla="*/ 358356 h 722870"/>
                <a:gd name="connsiteX22" fmla="*/ 559038 w 745530"/>
                <a:gd name="connsiteY22" fmla="*/ 279385 h 722870"/>
                <a:gd name="connsiteX23" fmla="*/ 522583 w 745530"/>
                <a:gd name="connsiteY23" fmla="*/ 208946 h 722870"/>
                <a:gd name="connsiteX24" fmla="*/ 461192 w 745530"/>
                <a:gd name="connsiteY24" fmla="*/ 158416 h 722870"/>
                <a:gd name="connsiteX25" fmla="*/ 284060 w 745530"/>
                <a:gd name="connsiteY25" fmla="*/ 158416 h 722870"/>
                <a:gd name="connsiteX26" fmla="*/ 222573 w 745530"/>
                <a:gd name="connsiteY26" fmla="*/ 208946 h 722870"/>
                <a:gd name="connsiteX27" fmla="*/ 186214 w 745530"/>
                <a:gd name="connsiteY27" fmla="*/ 279385 h 722870"/>
                <a:gd name="connsiteX28" fmla="*/ 174317 w 745530"/>
                <a:gd name="connsiteY28" fmla="*/ 358356 h 72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5530" h="722870">
                  <a:moveTo>
                    <a:pt x="41" y="358356"/>
                  </a:moveTo>
                  <a:cubicBezTo>
                    <a:pt x="-645" y="307746"/>
                    <a:pt x="9342" y="257556"/>
                    <a:pt x="29356" y="211032"/>
                  </a:cubicBezTo>
                  <a:cubicBezTo>
                    <a:pt x="47825" y="168375"/>
                    <a:pt x="74798" y="129897"/>
                    <a:pt x="108642" y="97932"/>
                  </a:cubicBezTo>
                  <a:cubicBezTo>
                    <a:pt x="142823" y="66204"/>
                    <a:pt x="183056" y="41638"/>
                    <a:pt x="226952" y="25692"/>
                  </a:cubicBezTo>
                  <a:cubicBezTo>
                    <a:pt x="321056" y="-8564"/>
                    <a:pt x="424292" y="-8564"/>
                    <a:pt x="518395" y="25692"/>
                  </a:cubicBezTo>
                  <a:cubicBezTo>
                    <a:pt x="607321" y="57562"/>
                    <a:pt x="678959" y="124794"/>
                    <a:pt x="716182" y="211316"/>
                  </a:cubicBezTo>
                  <a:cubicBezTo>
                    <a:pt x="736195" y="257840"/>
                    <a:pt x="746183" y="308030"/>
                    <a:pt x="745497" y="358640"/>
                  </a:cubicBezTo>
                  <a:cubicBezTo>
                    <a:pt x="746125" y="409459"/>
                    <a:pt x="736141" y="459854"/>
                    <a:pt x="716182" y="506627"/>
                  </a:cubicBezTo>
                  <a:cubicBezTo>
                    <a:pt x="697694" y="549691"/>
                    <a:pt x="670735" y="588630"/>
                    <a:pt x="636896" y="621149"/>
                  </a:cubicBezTo>
                  <a:cubicBezTo>
                    <a:pt x="602667" y="653513"/>
                    <a:pt x="562411" y="678891"/>
                    <a:pt x="518395" y="695854"/>
                  </a:cubicBezTo>
                  <a:cubicBezTo>
                    <a:pt x="424614" y="731876"/>
                    <a:pt x="320734" y="731876"/>
                    <a:pt x="226952" y="695854"/>
                  </a:cubicBezTo>
                  <a:cubicBezTo>
                    <a:pt x="182903" y="678902"/>
                    <a:pt x="142613" y="653523"/>
                    <a:pt x="108356" y="621149"/>
                  </a:cubicBezTo>
                  <a:cubicBezTo>
                    <a:pt x="74483" y="588659"/>
                    <a:pt x="47519" y="549712"/>
                    <a:pt x="29070" y="506627"/>
                  </a:cubicBezTo>
                  <a:cubicBezTo>
                    <a:pt x="9170" y="459745"/>
                    <a:pt x="-717" y="409250"/>
                    <a:pt x="40" y="358356"/>
                  </a:cubicBezTo>
                  <a:close/>
                  <a:moveTo>
                    <a:pt x="174317" y="358356"/>
                  </a:moveTo>
                  <a:cubicBezTo>
                    <a:pt x="174401" y="385355"/>
                    <a:pt x="178507" y="412191"/>
                    <a:pt x="186500" y="437990"/>
                  </a:cubicBezTo>
                  <a:cubicBezTo>
                    <a:pt x="194125" y="463716"/>
                    <a:pt x="206452" y="487821"/>
                    <a:pt x="222859" y="509092"/>
                  </a:cubicBezTo>
                  <a:cubicBezTo>
                    <a:pt x="239383" y="530312"/>
                    <a:pt x="260244" y="547794"/>
                    <a:pt x="284060" y="560380"/>
                  </a:cubicBezTo>
                  <a:cubicBezTo>
                    <a:pt x="340098" y="586918"/>
                    <a:pt x="405154" y="586918"/>
                    <a:pt x="461192" y="560380"/>
                  </a:cubicBezTo>
                  <a:cubicBezTo>
                    <a:pt x="485090" y="547836"/>
                    <a:pt x="506021" y="530349"/>
                    <a:pt x="522583" y="509092"/>
                  </a:cubicBezTo>
                  <a:cubicBezTo>
                    <a:pt x="539025" y="487828"/>
                    <a:pt x="551383" y="463723"/>
                    <a:pt x="559038" y="437990"/>
                  </a:cubicBezTo>
                  <a:cubicBezTo>
                    <a:pt x="567031" y="412191"/>
                    <a:pt x="571136" y="385354"/>
                    <a:pt x="571221" y="358356"/>
                  </a:cubicBezTo>
                  <a:cubicBezTo>
                    <a:pt x="571184" y="331571"/>
                    <a:pt x="567076" y="304945"/>
                    <a:pt x="559038" y="279385"/>
                  </a:cubicBezTo>
                  <a:cubicBezTo>
                    <a:pt x="551268" y="253901"/>
                    <a:pt x="538917" y="230034"/>
                    <a:pt x="522583" y="208946"/>
                  </a:cubicBezTo>
                  <a:cubicBezTo>
                    <a:pt x="506094" y="187817"/>
                    <a:pt x="485133" y="170565"/>
                    <a:pt x="461192" y="158416"/>
                  </a:cubicBezTo>
                  <a:cubicBezTo>
                    <a:pt x="404958" y="132755"/>
                    <a:pt x="340293" y="132755"/>
                    <a:pt x="284060" y="158416"/>
                  </a:cubicBezTo>
                  <a:cubicBezTo>
                    <a:pt x="260091" y="170564"/>
                    <a:pt x="239100" y="187815"/>
                    <a:pt x="222573" y="208946"/>
                  </a:cubicBezTo>
                  <a:cubicBezTo>
                    <a:pt x="206270" y="230039"/>
                    <a:pt x="193950" y="253906"/>
                    <a:pt x="186214" y="279385"/>
                  </a:cubicBezTo>
                  <a:cubicBezTo>
                    <a:pt x="178273" y="304960"/>
                    <a:pt x="174262" y="331585"/>
                    <a:pt x="174317" y="358356"/>
                  </a:cubicBezTo>
                  <a:close/>
                </a:path>
              </a:pathLst>
            </a:custGeom>
            <a:solidFill>
              <a:srgbClr val="1C407D"/>
            </a:solidFill>
            <a:ln w="9515"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188A008A-C74D-C749-90C5-0A89F57B6A84}"/>
                </a:ext>
              </a:extLst>
            </p:cNvPr>
            <p:cNvSpPr/>
            <p:nvPr/>
          </p:nvSpPr>
          <p:spPr>
            <a:xfrm>
              <a:off x="5811635" y="1964443"/>
              <a:ext cx="614772" cy="1020836"/>
            </a:xfrm>
            <a:custGeom>
              <a:avLst/>
              <a:gdLst>
                <a:gd name="connsiteX0" fmla="*/ 0 w 614772"/>
                <a:gd name="connsiteY0" fmla="*/ 0 h 1020836"/>
                <a:gd name="connsiteX1" fmla="*/ 181986 w 614772"/>
                <a:gd name="connsiteY1" fmla="*/ 0 h 1020836"/>
                <a:gd name="connsiteX2" fmla="*/ 181986 w 614772"/>
                <a:gd name="connsiteY2" fmla="*/ 862042 h 1020836"/>
                <a:gd name="connsiteX3" fmla="*/ 614773 w 614772"/>
                <a:gd name="connsiteY3" fmla="*/ 862042 h 1020836"/>
                <a:gd name="connsiteX4" fmla="*/ 614773 w 614772"/>
                <a:gd name="connsiteY4" fmla="*/ 1020837 h 1020836"/>
                <a:gd name="connsiteX5" fmla="*/ 0 w 614772"/>
                <a:gd name="connsiteY5" fmla="*/ 1020837 h 102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772" h="1020836">
                  <a:moveTo>
                    <a:pt x="0" y="0"/>
                  </a:moveTo>
                  <a:lnTo>
                    <a:pt x="181986" y="0"/>
                  </a:lnTo>
                  <a:lnTo>
                    <a:pt x="181986" y="862042"/>
                  </a:lnTo>
                  <a:lnTo>
                    <a:pt x="614773" y="862042"/>
                  </a:lnTo>
                  <a:lnTo>
                    <a:pt x="614773" y="1020837"/>
                  </a:lnTo>
                  <a:lnTo>
                    <a:pt x="0" y="1020837"/>
                  </a:lnTo>
                  <a:close/>
                </a:path>
              </a:pathLst>
            </a:custGeom>
            <a:solidFill>
              <a:srgbClr val="1C407D"/>
            </a:solidFill>
            <a:ln w="9515"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73AB6289-711A-824D-A193-00C60DB7D548}"/>
                </a:ext>
              </a:extLst>
            </p:cNvPr>
            <p:cNvSpPr/>
            <p:nvPr/>
          </p:nvSpPr>
          <p:spPr>
            <a:xfrm>
              <a:off x="6442841" y="2275584"/>
              <a:ext cx="745808" cy="722870"/>
            </a:xfrm>
            <a:custGeom>
              <a:avLst/>
              <a:gdLst>
                <a:gd name="connsiteX0" fmla="*/ 33 w 745808"/>
                <a:gd name="connsiteY0" fmla="*/ 358356 h 722870"/>
                <a:gd name="connsiteX1" fmla="*/ 29349 w 745808"/>
                <a:gd name="connsiteY1" fmla="*/ 211032 h 722870"/>
                <a:gd name="connsiteX2" fmla="*/ 108635 w 745808"/>
                <a:gd name="connsiteY2" fmla="*/ 97932 h 722870"/>
                <a:gd name="connsiteX3" fmla="*/ 227230 w 745808"/>
                <a:gd name="connsiteY3" fmla="*/ 25692 h 722870"/>
                <a:gd name="connsiteX4" fmla="*/ 518674 w 745808"/>
                <a:gd name="connsiteY4" fmla="*/ 25692 h 722870"/>
                <a:gd name="connsiteX5" fmla="*/ 716460 w 745808"/>
                <a:gd name="connsiteY5" fmla="*/ 211316 h 722870"/>
                <a:gd name="connsiteX6" fmla="*/ 745776 w 745808"/>
                <a:gd name="connsiteY6" fmla="*/ 358640 h 722870"/>
                <a:gd name="connsiteX7" fmla="*/ 716460 w 745808"/>
                <a:gd name="connsiteY7" fmla="*/ 506627 h 722870"/>
                <a:gd name="connsiteX8" fmla="*/ 637174 w 745808"/>
                <a:gd name="connsiteY8" fmla="*/ 621149 h 722870"/>
                <a:gd name="connsiteX9" fmla="*/ 518674 w 745808"/>
                <a:gd name="connsiteY9" fmla="*/ 695854 h 722870"/>
                <a:gd name="connsiteX10" fmla="*/ 227230 w 745808"/>
                <a:gd name="connsiteY10" fmla="*/ 695854 h 722870"/>
                <a:gd name="connsiteX11" fmla="*/ 108635 w 745808"/>
                <a:gd name="connsiteY11" fmla="*/ 621149 h 722870"/>
                <a:gd name="connsiteX12" fmla="*/ 29349 w 745808"/>
                <a:gd name="connsiteY12" fmla="*/ 506627 h 722870"/>
                <a:gd name="connsiteX13" fmla="*/ 33 w 745808"/>
                <a:gd name="connsiteY13" fmla="*/ 358356 h 722870"/>
                <a:gd name="connsiteX14" fmla="*/ 174309 w 745808"/>
                <a:gd name="connsiteY14" fmla="*/ 358356 h 722870"/>
                <a:gd name="connsiteX15" fmla="*/ 186493 w 745808"/>
                <a:gd name="connsiteY15" fmla="*/ 437990 h 722870"/>
                <a:gd name="connsiteX16" fmla="*/ 222947 w 745808"/>
                <a:gd name="connsiteY16" fmla="*/ 509092 h 722870"/>
                <a:gd name="connsiteX17" fmla="*/ 284339 w 745808"/>
                <a:gd name="connsiteY17" fmla="*/ 560380 h 722870"/>
                <a:gd name="connsiteX18" fmla="*/ 461470 w 745808"/>
                <a:gd name="connsiteY18" fmla="*/ 560380 h 722870"/>
                <a:gd name="connsiteX19" fmla="*/ 522862 w 745808"/>
                <a:gd name="connsiteY19" fmla="*/ 509092 h 722870"/>
                <a:gd name="connsiteX20" fmla="*/ 559316 w 745808"/>
                <a:gd name="connsiteY20" fmla="*/ 437990 h 722870"/>
                <a:gd name="connsiteX21" fmla="*/ 571500 w 745808"/>
                <a:gd name="connsiteY21" fmla="*/ 358356 h 722870"/>
                <a:gd name="connsiteX22" fmla="*/ 559316 w 745808"/>
                <a:gd name="connsiteY22" fmla="*/ 279385 h 722870"/>
                <a:gd name="connsiteX23" fmla="*/ 522862 w 745808"/>
                <a:gd name="connsiteY23" fmla="*/ 208946 h 722870"/>
                <a:gd name="connsiteX24" fmla="*/ 461470 w 745808"/>
                <a:gd name="connsiteY24" fmla="*/ 158416 h 722870"/>
                <a:gd name="connsiteX25" fmla="*/ 284339 w 745808"/>
                <a:gd name="connsiteY25" fmla="*/ 158416 h 722870"/>
                <a:gd name="connsiteX26" fmla="*/ 222947 w 745808"/>
                <a:gd name="connsiteY26" fmla="*/ 208946 h 722870"/>
                <a:gd name="connsiteX27" fmla="*/ 186493 w 745808"/>
                <a:gd name="connsiteY27" fmla="*/ 279385 h 722870"/>
                <a:gd name="connsiteX28" fmla="*/ 174309 w 745808"/>
                <a:gd name="connsiteY28" fmla="*/ 358356 h 72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5808" h="722870">
                  <a:moveTo>
                    <a:pt x="33" y="358356"/>
                  </a:moveTo>
                  <a:cubicBezTo>
                    <a:pt x="-652" y="307746"/>
                    <a:pt x="9334" y="257556"/>
                    <a:pt x="29349" y="211032"/>
                  </a:cubicBezTo>
                  <a:cubicBezTo>
                    <a:pt x="47817" y="168375"/>
                    <a:pt x="74791" y="129897"/>
                    <a:pt x="108635" y="97932"/>
                  </a:cubicBezTo>
                  <a:cubicBezTo>
                    <a:pt x="142900" y="66171"/>
                    <a:pt x="183233" y="41604"/>
                    <a:pt x="227230" y="25692"/>
                  </a:cubicBezTo>
                  <a:cubicBezTo>
                    <a:pt x="321334" y="-8564"/>
                    <a:pt x="424570" y="-8564"/>
                    <a:pt x="518674" y="25692"/>
                  </a:cubicBezTo>
                  <a:cubicBezTo>
                    <a:pt x="607600" y="57562"/>
                    <a:pt x="679237" y="124794"/>
                    <a:pt x="716460" y="211316"/>
                  </a:cubicBezTo>
                  <a:cubicBezTo>
                    <a:pt x="736474" y="257840"/>
                    <a:pt x="746461" y="308030"/>
                    <a:pt x="745776" y="358640"/>
                  </a:cubicBezTo>
                  <a:cubicBezTo>
                    <a:pt x="746403" y="409459"/>
                    <a:pt x="736420" y="459854"/>
                    <a:pt x="716460" y="506627"/>
                  </a:cubicBezTo>
                  <a:cubicBezTo>
                    <a:pt x="697972" y="549691"/>
                    <a:pt x="671014" y="588630"/>
                    <a:pt x="637174" y="621149"/>
                  </a:cubicBezTo>
                  <a:cubicBezTo>
                    <a:pt x="602946" y="653513"/>
                    <a:pt x="562689" y="678891"/>
                    <a:pt x="518674" y="695854"/>
                  </a:cubicBezTo>
                  <a:cubicBezTo>
                    <a:pt x="424892" y="731876"/>
                    <a:pt x="321012" y="731876"/>
                    <a:pt x="227230" y="695854"/>
                  </a:cubicBezTo>
                  <a:cubicBezTo>
                    <a:pt x="183181" y="678902"/>
                    <a:pt x="142891" y="653523"/>
                    <a:pt x="108635" y="621149"/>
                  </a:cubicBezTo>
                  <a:cubicBezTo>
                    <a:pt x="74761" y="588659"/>
                    <a:pt x="47798" y="549712"/>
                    <a:pt x="29349" y="506627"/>
                  </a:cubicBezTo>
                  <a:cubicBezTo>
                    <a:pt x="9350" y="459766"/>
                    <a:pt x="-634" y="409270"/>
                    <a:pt x="33" y="358356"/>
                  </a:cubicBezTo>
                  <a:close/>
                  <a:moveTo>
                    <a:pt x="174309" y="358356"/>
                  </a:moveTo>
                  <a:cubicBezTo>
                    <a:pt x="174393" y="385355"/>
                    <a:pt x="178499" y="412191"/>
                    <a:pt x="186493" y="437990"/>
                  </a:cubicBezTo>
                  <a:cubicBezTo>
                    <a:pt x="194116" y="463736"/>
                    <a:pt x="206477" y="487846"/>
                    <a:pt x="222947" y="509092"/>
                  </a:cubicBezTo>
                  <a:cubicBezTo>
                    <a:pt x="239509" y="530349"/>
                    <a:pt x="260440" y="547836"/>
                    <a:pt x="284339" y="560380"/>
                  </a:cubicBezTo>
                  <a:cubicBezTo>
                    <a:pt x="340377" y="586918"/>
                    <a:pt x="405432" y="586918"/>
                    <a:pt x="461470" y="560380"/>
                  </a:cubicBezTo>
                  <a:cubicBezTo>
                    <a:pt x="485369" y="547836"/>
                    <a:pt x="506300" y="530349"/>
                    <a:pt x="522862" y="509092"/>
                  </a:cubicBezTo>
                  <a:cubicBezTo>
                    <a:pt x="539303" y="487828"/>
                    <a:pt x="551662" y="463723"/>
                    <a:pt x="559316" y="437990"/>
                  </a:cubicBezTo>
                  <a:cubicBezTo>
                    <a:pt x="567309" y="412191"/>
                    <a:pt x="571415" y="385354"/>
                    <a:pt x="571500" y="358356"/>
                  </a:cubicBezTo>
                  <a:cubicBezTo>
                    <a:pt x="571462" y="331571"/>
                    <a:pt x="567355" y="304945"/>
                    <a:pt x="559316" y="279385"/>
                  </a:cubicBezTo>
                  <a:cubicBezTo>
                    <a:pt x="551547" y="253901"/>
                    <a:pt x="539195" y="230034"/>
                    <a:pt x="522862" y="208946"/>
                  </a:cubicBezTo>
                  <a:cubicBezTo>
                    <a:pt x="506372" y="187817"/>
                    <a:pt x="485411" y="170565"/>
                    <a:pt x="461470" y="158416"/>
                  </a:cubicBezTo>
                  <a:cubicBezTo>
                    <a:pt x="405237" y="132755"/>
                    <a:pt x="340572" y="132755"/>
                    <a:pt x="284339" y="158416"/>
                  </a:cubicBezTo>
                  <a:cubicBezTo>
                    <a:pt x="260398" y="170565"/>
                    <a:pt x="239437" y="187817"/>
                    <a:pt x="222947" y="208946"/>
                  </a:cubicBezTo>
                  <a:cubicBezTo>
                    <a:pt x="206578" y="230011"/>
                    <a:pt x="194223" y="253885"/>
                    <a:pt x="186493" y="279385"/>
                  </a:cubicBezTo>
                  <a:cubicBezTo>
                    <a:pt x="178455" y="304945"/>
                    <a:pt x="174347" y="331570"/>
                    <a:pt x="174309" y="358356"/>
                  </a:cubicBezTo>
                  <a:close/>
                </a:path>
              </a:pathLst>
            </a:custGeom>
            <a:solidFill>
              <a:srgbClr val="1C407D"/>
            </a:solidFill>
            <a:ln w="9515"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E782E625-4966-2043-8D19-0D04F92EBBDA}"/>
                </a:ext>
              </a:extLst>
            </p:cNvPr>
            <p:cNvSpPr/>
            <p:nvPr/>
          </p:nvSpPr>
          <p:spPr>
            <a:xfrm>
              <a:off x="7278528" y="2275584"/>
              <a:ext cx="745808" cy="722870"/>
            </a:xfrm>
            <a:custGeom>
              <a:avLst/>
              <a:gdLst>
                <a:gd name="connsiteX0" fmla="*/ 33 w 745808"/>
                <a:gd name="connsiteY0" fmla="*/ 358356 h 722870"/>
                <a:gd name="connsiteX1" fmla="*/ 29349 w 745808"/>
                <a:gd name="connsiteY1" fmla="*/ 211032 h 722870"/>
                <a:gd name="connsiteX2" fmla="*/ 108635 w 745808"/>
                <a:gd name="connsiteY2" fmla="*/ 97932 h 722870"/>
                <a:gd name="connsiteX3" fmla="*/ 227230 w 745808"/>
                <a:gd name="connsiteY3" fmla="*/ 25692 h 722870"/>
                <a:gd name="connsiteX4" fmla="*/ 518674 w 745808"/>
                <a:gd name="connsiteY4" fmla="*/ 25692 h 722870"/>
                <a:gd name="connsiteX5" fmla="*/ 716460 w 745808"/>
                <a:gd name="connsiteY5" fmla="*/ 211316 h 722870"/>
                <a:gd name="connsiteX6" fmla="*/ 745776 w 745808"/>
                <a:gd name="connsiteY6" fmla="*/ 358640 h 722870"/>
                <a:gd name="connsiteX7" fmla="*/ 716460 w 745808"/>
                <a:gd name="connsiteY7" fmla="*/ 506627 h 722870"/>
                <a:gd name="connsiteX8" fmla="*/ 637174 w 745808"/>
                <a:gd name="connsiteY8" fmla="*/ 621149 h 722870"/>
                <a:gd name="connsiteX9" fmla="*/ 518674 w 745808"/>
                <a:gd name="connsiteY9" fmla="*/ 695854 h 722870"/>
                <a:gd name="connsiteX10" fmla="*/ 227230 w 745808"/>
                <a:gd name="connsiteY10" fmla="*/ 695854 h 722870"/>
                <a:gd name="connsiteX11" fmla="*/ 108635 w 745808"/>
                <a:gd name="connsiteY11" fmla="*/ 621149 h 722870"/>
                <a:gd name="connsiteX12" fmla="*/ 29349 w 745808"/>
                <a:gd name="connsiteY12" fmla="*/ 506627 h 722870"/>
                <a:gd name="connsiteX13" fmla="*/ 33 w 745808"/>
                <a:gd name="connsiteY13" fmla="*/ 358356 h 722870"/>
                <a:gd name="connsiteX14" fmla="*/ 174309 w 745808"/>
                <a:gd name="connsiteY14" fmla="*/ 358356 h 722870"/>
                <a:gd name="connsiteX15" fmla="*/ 186493 w 745808"/>
                <a:gd name="connsiteY15" fmla="*/ 437990 h 722870"/>
                <a:gd name="connsiteX16" fmla="*/ 222947 w 745808"/>
                <a:gd name="connsiteY16" fmla="*/ 509092 h 722870"/>
                <a:gd name="connsiteX17" fmla="*/ 284339 w 745808"/>
                <a:gd name="connsiteY17" fmla="*/ 560380 h 722870"/>
                <a:gd name="connsiteX18" fmla="*/ 461470 w 745808"/>
                <a:gd name="connsiteY18" fmla="*/ 560380 h 722870"/>
                <a:gd name="connsiteX19" fmla="*/ 522862 w 745808"/>
                <a:gd name="connsiteY19" fmla="*/ 509092 h 722870"/>
                <a:gd name="connsiteX20" fmla="*/ 559316 w 745808"/>
                <a:gd name="connsiteY20" fmla="*/ 437990 h 722870"/>
                <a:gd name="connsiteX21" fmla="*/ 571500 w 745808"/>
                <a:gd name="connsiteY21" fmla="*/ 358356 h 722870"/>
                <a:gd name="connsiteX22" fmla="*/ 559316 w 745808"/>
                <a:gd name="connsiteY22" fmla="*/ 279385 h 722870"/>
                <a:gd name="connsiteX23" fmla="*/ 522862 w 745808"/>
                <a:gd name="connsiteY23" fmla="*/ 208946 h 722870"/>
                <a:gd name="connsiteX24" fmla="*/ 461470 w 745808"/>
                <a:gd name="connsiteY24" fmla="*/ 158416 h 722870"/>
                <a:gd name="connsiteX25" fmla="*/ 284339 w 745808"/>
                <a:gd name="connsiteY25" fmla="*/ 158416 h 722870"/>
                <a:gd name="connsiteX26" fmla="*/ 222947 w 745808"/>
                <a:gd name="connsiteY26" fmla="*/ 208946 h 722870"/>
                <a:gd name="connsiteX27" fmla="*/ 186493 w 745808"/>
                <a:gd name="connsiteY27" fmla="*/ 279385 h 722870"/>
                <a:gd name="connsiteX28" fmla="*/ 174309 w 745808"/>
                <a:gd name="connsiteY28" fmla="*/ 358356 h 72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5808" h="722870">
                  <a:moveTo>
                    <a:pt x="33" y="358356"/>
                  </a:moveTo>
                  <a:cubicBezTo>
                    <a:pt x="-652" y="307746"/>
                    <a:pt x="9334" y="257556"/>
                    <a:pt x="29349" y="211032"/>
                  </a:cubicBezTo>
                  <a:cubicBezTo>
                    <a:pt x="47817" y="168375"/>
                    <a:pt x="74791" y="129897"/>
                    <a:pt x="108635" y="97932"/>
                  </a:cubicBezTo>
                  <a:cubicBezTo>
                    <a:pt x="142900" y="66171"/>
                    <a:pt x="183233" y="41604"/>
                    <a:pt x="227230" y="25692"/>
                  </a:cubicBezTo>
                  <a:cubicBezTo>
                    <a:pt x="321334" y="-8564"/>
                    <a:pt x="424570" y="-8564"/>
                    <a:pt x="518674" y="25692"/>
                  </a:cubicBezTo>
                  <a:cubicBezTo>
                    <a:pt x="607600" y="57562"/>
                    <a:pt x="679237" y="124794"/>
                    <a:pt x="716460" y="211316"/>
                  </a:cubicBezTo>
                  <a:cubicBezTo>
                    <a:pt x="736474" y="257840"/>
                    <a:pt x="746461" y="308030"/>
                    <a:pt x="745776" y="358640"/>
                  </a:cubicBezTo>
                  <a:cubicBezTo>
                    <a:pt x="746403" y="409459"/>
                    <a:pt x="736420" y="459854"/>
                    <a:pt x="716460" y="506627"/>
                  </a:cubicBezTo>
                  <a:cubicBezTo>
                    <a:pt x="697972" y="549691"/>
                    <a:pt x="671014" y="588630"/>
                    <a:pt x="637174" y="621149"/>
                  </a:cubicBezTo>
                  <a:cubicBezTo>
                    <a:pt x="602946" y="653513"/>
                    <a:pt x="562689" y="678891"/>
                    <a:pt x="518674" y="695854"/>
                  </a:cubicBezTo>
                  <a:cubicBezTo>
                    <a:pt x="424892" y="731876"/>
                    <a:pt x="321012" y="731876"/>
                    <a:pt x="227230" y="695854"/>
                  </a:cubicBezTo>
                  <a:cubicBezTo>
                    <a:pt x="183181" y="678902"/>
                    <a:pt x="142891" y="653523"/>
                    <a:pt x="108635" y="621149"/>
                  </a:cubicBezTo>
                  <a:cubicBezTo>
                    <a:pt x="74761" y="588659"/>
                    <a:pt x="47798" y="549712"/>
                    <a:pt x="29349" y="506627"/>
                  </a:cubicBezTo>
                  <a:cubicBezTo>
                    <a:pt x="9350" y="459766"/>
                    <a:pt x="-634" y="409270"/>
                    <a:pt x="33" y="358356"/>
                  </a:cubicBezTo>
                  <a:close/>
                  <a:moveTo>
                    <a:pt x="174309" y="358356"/>
                  </a:moveTo>
                  <a:cubicBezTo>
                    <a:pt x="174393" y="385355"/>
                    <a:pt x="178499" y="412191"/>
                    <a:pt x="186493" y="437990"/>
                  </a:cubicBezTo>
                  <a:cubicBezTo>
                    <a:pt x="194116" y="463736"/>
                    <a:pt x="206477" y="487846"/>
                    <a:pt x="222947" y="509092"/>
                  </a:cubicBezTo>
                  <a:cubicBezTo>
                    <a:pt x="239509" y="530349"/>
                    <a:pt x="260440" y="547836"/>
                    <a:pt x="284339" y="560380"/>
                  </a:cubicBezTo>
                  <a:cubicBezTo>
                    <a:pt x="340377" y="586918"/>
                    <a:pt x="405432" y="586918"/>
                    <a:pt x="461470" y="560380"/>
                  </a:cubicBezTo>
                  <a:cubicBezTo>
                    <a:pt x="485369" y="547836"/>
                    <a:pt x="506300" y="530349"/>
                    <a:pt x="522862" y="509092"/>
                  </a:cubicBezTo>
                  <a:cubicBezTo>
                    <a:pt x="539303" y="487828"/>
                    <a:pt x="551662" y="463723"/>
                    <a:pt x="559316" y="437990"/>
                  </a:cubicBezTo>
                  <a:cubicBezTo>
                    <a:pt x="567309" y="412191"/>
                    <a:pt x="571415" y="385354"/>
                    <a:pt x="571500" y="358356"/>
                  </a:cubicBezTo>
                  <a:cubicBezTo>
                    <a:pt x="571462" y="331571"/>
                    <a:pt x="567355" y="304945"/>
                    <a:pt x="559316" y="279385"/>
                  </a:cubicBezTo>
                  <a:cubicBezTo>
                    <a:pt x="551547" y="253901"/>
                    <a:pt x="539195" y="230034"/>
                    <a:pt x="522862" y="208946"/>
                  </a:cubicBezTo>
                  <a:cubicBezTo>
                    <a:pt x="506372" y="187817"/>
                    <a:pt x="485411" y="170565"/>
                    <a:pt x="461470" y="158416"/>
                  </a:cubicBezTo>
                  <a:cubicBezTo>
                    <a:pt x="405237" y="132755"/>
                    <a:pt x="340572" y="132755"/>
                    <a:pt x="284339" y="158416"/>
                  </a:cubicBezTo>
                  <a:cubicBezTo>
                    <a:pt x="260398" y="170565"/>
                    <a:pt x="239437" y="187817"/>
                    <a:pt x="222947" y="208946"/>
                  </a:cubicBezTo>
                  <a:cubicBezTo>
                    <a:pt x="206578" y="230011"/>
                    <a:pt x="194223" y="253885"/>
                    <a:pt x="186493" y="279385"/>
                  </a:cubicBezTo>
                  <a:cubicBezTo>
                    <a:pt x="178455" y="304945"/>
                    <a:pt x="174347" y="331570"/>
                    <a:pt x="174309" y="358356"/>
                  </a:cubicBezTo>
                  <a:close/>
                </a:path>
              </a:pathLst>
            </a:custGeom>
            <a:solidFill>
              <a:srgbClr val="1C407D"/>
            </a:solidFill>
            <a:ln w="9515"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7318365F-1F11-DD4F-A7F9-B92B5805C7A6}"/>
                </a:ext>
              </a:extLst>
            </p:cNvPr>
            <p:cNvSpPr/>
            <p:nvPr/>
          </p:nvSpPr>
          <p:spPr>
            <a:xfrm>
              <a:off x="8135189" y="1919032"/>
              <a:ext cx="667883" cy="1066247"/>
            </a:xfrm>
            <a:custGeom>
              <a:avLst/>
              <a:gdLst>
                <a:gd name="connsiteX0" fmla="*/ 0 w 667883"/>
                <a:gd name="connsiteY0" fmla="*/ 0 h 1066247"/>
                <a:gd name="connsiteX1" fmla="*/ 159428 w 667883"/>
                <a:gd name="connsiteY1" fmla="*/ 0 h 1066247"/>
                <a:gd name="connsiteX2" fmla="*/ 159428 w 667883"/>
                <a:gd name="connsiteY2" fmla="*/ 657837 h 1066247"/>
                <a:gd name="connsiteX3" fmla="*/ 169517 w 667883"/>
                <a:gd name="connsiteY3" fmla="*/ 657837 h 1066247"/>
                <a:gd name="connsiteX4" fmla="*/ 429456 w 667883"/>
                <a:gd name="connsiteY4" fmla="*/ 385658 h 1066247"/>
                <a:gd name="connsiteX5" fmla="*/ 649133 w 667883"/>
                <a:gd name="connsiteY5" fmla="*/ 385658 h 1066247"/>
                <a:gd name="connsiteX6" fmla="*/ 352169 w 667883"/>
                <a:gd name="connsiteY6" fmla="*/ 693198 h 1066247"/>
                <a:gd name="connsiteX7" fmla="*/ 667884 w 667883"/>
                <a:gd name="connsiteY7" fmla="*/ 1066247 h 1066247"/>
                <a:gd name="connsiteX8" fmla="*/ 440497 w 667883"/>
                <a:gd name="connsiteY8" fmla="*/ 1066247 h 1066247"/>
                <a:gd name="connsiteX9" fmla="*/ 169137 w 667883"/>
                <a:gd name="connsiteY9" fmla="*/ 703247 h 1066247"/>
                <a:gd name="connsiteX10" fmla="*/ 159047 w 667883"/>
                <a:gd name="connsiteY10" fmla="*/ 703247 h 1066247"/>
                <a:gd name="connsiteX11" fmla="*/ 159047 w 667883"/>
                <a:gd name="connsiteY11" fmla="*/ 1066247 h 1066247"/>
                <a:gd name="connsiteX12" fmla="*/ 0 w 667883"/>
                <a:gd name="connsiteY12" fmla="*/ 1066247 h 106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883" h="1066247">
                  <a:moveTo>
                    <a:pt x="0" y="0"/>
                  </a:moveTo>
                  <a:lnTo>
                    <a:pt x="159428" y="0"/>
                  </a:lnTo>
                  <a:lnTo>
                    <a:pt x="159428" y="657837"/>
                  </a:lnTo>
                  <a:lnTo>
                    <a:pt x="169517" y="657837"/>
                  </a:lnTo>
                  <a:lnTo>
                    <a:pt x="429456" y="385658"/>
                  </a:lnTo>
                  <a:lnTo>
                    <a:pt x="649133" y="385658"/>
                  </a:lnTo>
                  <a:lnTo>
                    <a:pt x="352169" y="693198"/>
                  </a:lnTo>
                  <a:lnTo>
                    <a:pt x="667884" y="1066247"/>
                  </a:lnTo>
                  <a:lnTo>
                    <a:pt x="440497" y="1066247"/>
                  </a:lnTo>
                  <a:lnTo>
                    <a:pt x="169137" y="703247"/>
                  </a:lnTo>
                  <a:lnTo>
                    <a:pt x="159047" y="703247"/>
                  </a:lnTo>
                  <a:lnTo>
                    <a:pt x="159047" y="1066247"/>
                  </a:lnTo>
                  <a:lnTo>
                    <a:pt x="0" y="1066247"/>
                  </a:lnTo>
                  <a:close/>
                </a:path>
              </a:pathLst>
            </a:custGeom>
            <a:solidFill>
              <a:srgbClr val="1C407D"/>
            </a:solidFill>
            <a:ln w="9515"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8FC11009-0F1F-2140-9B54-B305600E5AF4}"/>
                </a:ext>
              </a:extLst>
            </p:cNvPr>
            <p:cNvSpPr/>
            <p:nvPr/>
          </p:nvSpPr>
          <p:spPr>
            <a:xfrm>
              <a:off x="598496" y="1562164"/>
              <a:ext cx="801412" cy="299501"/>
            </a:xfrm>
            <a:custGeom>
              <a:avLst/>
              <a:gdLst>
                <a:gd name="connsiteX0" fmla="*/ 569456 w 801412"/>
                <a:gd name="connsiteY0" fmla="*/ 177880 h 299501"/>
                <a:gd name="connsiteX1" fmla="*/ 719652 w 801412"/>
                <a:gd name="connsiteY1" fmla="*/ 143941 h 299501"/>
                <a:gd name="connsiteX2" fmla="*/ 437345 w 801412"/>
                <a:gd name="connsiteY2" fmla="*/ 33875 h 299501"/>
                <a:gd name="connsiteX3" fmla="*/ 113731 w 801412"/>
                <a:gd name="connsiteY3" fmla="*/ 73407 h 299501"/>
                <a:gd name="connsiteX4" fmla="*/ 9032 w 801412"/>
                <a:gd name="connsiteY4" fmla="*/ 235331 h 299501"/>
                <a:gd name="connsiteX5" fmla="*/ 342165 w 801412"/>
                <a:gd name="connsiteY5" fmla="*/ 233719 h 299501"/>
                <a:gd name="connsiteX6" fmla="*/ 801412 w 801412"/>
                <a:gd name="connsiteY6" fmla="*/ 200064 h 299501"/>
                <a:gd name="connsiteX7" fmla="*/ 569456 w 801412"/>
                <a:gd name="connsiteY7" fmla="*/ 177880 h 29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1412" h="299501">
                  <a:moveTo>
                    <a:pt x="569456" y="177880"/>
                  </a:moveTo>
                  <a:cubicBezTo>
                    <a:pt x="633799" y="172192"/>
                    <a:pt x="688528" y="160721"/>
                    <a:pt x="719652" y="143941"/>
                  </a:cubicBezTo>
                  <a:cubicBezTo>
                    <a:pt x="538808" y="182810"/>
                    <a:pt x="589920" y="98056"/>
                    <a:pt x="437345" y="33875"/>
                  </a:cubicBezTo>
                  <a:cubicBezTo>
                    <a:pt x="316275" y="-17035"/>
                    <a:pt x="104213" y="-15707"/>
                    <a:pt x="113731" y="73407"/>
                  </a:cubicBezTo>
                  <a:cubicBezTo>
                    <a:pt x="30733" y="99857"/>
                    <a:pt x="-22092" y="153705"/>
                    <a:pt x="9032" y="235331"/>
                  </a:cubicBezTo>
                  <a:cubicBezTo>
                    <a:pt x="44820" y="329280"/>
                    <a:pt x="192445" y="236279"/>
                    <a:pt x="342165" y="233719"/>
                  </a:cubicBezTo>
                  <a:cubicBezTo>
                    <a:pt x="556797" y="229927"/>
                    <a:pt x="590396" y="404364"/>
                    <a:pt x="801412" y="200064"/>
                  </a:cubicBezTo>
                  <a:cubicBezTo>
                    <a:pt x="663971" y="263866"/>
                    <a:pt x="627897" y="230116"/>
                    <a:pt x="569456" y="177880"/>
                  </a:cubicBezTo>
                  <a:close/>
                </a:path>
              </a:pathLst>
            </a:custGeom>
            <a:solidFill>
              <a:srgbClr val="1C407D"/>
            </a:solidFill>
            <a:ln w="9515" cap="flat">
              <a:no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68DF026F-FEF5-F54F-ADCA-D1D72341E9ED}"/>
                </a:ext>
              </a:extLst>
            </p:cNvPr>
            <p:cNvSpPr/>
            <p:nvPr/>
          </p:nvSpPr>
          <p:spPr>
            <a:xfrm>
              <a:off x="203249" y="2420634"/>
              <a:ext cx="1453571" cy="563223"/>
            </a:xfrm>
            <a:custGeom>
              <a:avLst/>
              <a:gdLst>
                <a:gd name="connsiteX0" fmla="*/ 1421572 w 1453571"/>
                <a:gd name="connsiteY0" fmla="*/ 264784 h 563223"/>
                <a:gd name="connsiteX1" fmla="*/ 1272233 w 1453571"/>
                <a:gd name="connsiteY1" fmla="*/ 0 h 563223"/>
                <a:gd name="connsiteX2" fmla="*/ 1210936 w 1453571"/>
                <a:gd name="connsiteY2" fmla="*/ 46833 h 563223"/>
                <a:gd name="connsiteX3" fmla="*/ 1149830 w 1453571"/>
                <a:gd name="connsiteY3" fmla="*/ 73377 h 563223"/>
                <a:gd name="connsiteX4" fmla="*/ 1203608 w 1453571"/>
                <a:gd name="connsiteY4" fmla="*/ 226958 h 563223"/>
                <a:gd name="connsiteX5" fmla="*/ 911022 w 1453571"/>
                <a:gd name="connsiteY5" fmla="*/ 71576 h 563223"/>
                <a:gd name="connsiteX6" fmla="*/ 825359 w 1453571"/>
                <a:gd name="connsiteY6" fmla="*/ 71576 h 563223"/>
                <a:gd name="connsiteX7" fmla="*/ 722278 w 1453571"/>
                <a:gd name="connsiteY7" fmla="*/ 123054 h 563223"/>
                <a:gd name="connsiteX8" fmla="*/ 627097 w 1453571"/>
                <a:gd name="connsiteY8" fmla="*/ 71576 h 563223"/>
                <a:gd name="connsiteX9" fmla="*/ 541434 w 1453571"/>
                <a:gd name="connsiteY9" fmla="*/ 71576 h 563223"/>
                <a:gd name="connsiteX10" fmla="*/ 249896 w 1453571"/>
                <a:gd name="connsiteY10" fmla="*/ 226958 h 563223"/>
                <a:gd name="connsiteX11" fmla="*/ 303768 w 1453571"/>
                <a:gd name="connsiteY11" fmla="*/ 73377 h 563223"/>
                <a:gd name="connsiteX12" fmla="*/ 242567 w 1453571"/>
                <a:gd name="connsiteY12" fmla="*/ 46833 h 563223"/>
                <a:gd name="connsiteX13" fmla="*/ 181270 w 1453571"/>
                <a:gd name="connsiteY13" fmla="*/ 0 h 563223"/>
                <a:gd name="connsiteX14" fmla="*/ 31931 w 1453571"/>
                <a:gd name="connsiteY14" fmla="*/ 264784 h 563223"/>
                <a:gd name="connsiteX15" fmla="*/ 16893 w 1453571"/>
                <a:gd name="connsiteY15" fmla="*/ 410781 h 563223"/>
                <a:gd name="connsiteX16" fmla="*/ 141389 w 1453571"/>
                <a:gd name="connsiteY16" fmla="*/ 410022 h 563223"/>
                <a:gd name="connsiteX17" fmla="*/ 537342 w 1453571"/>
                <a:gd name="connsiteY17" fmla="*/ 212453 h 563223"/>
                <a:gd name="connsiteX18" fmla="*/ 562279 w 1453571"/>
                <a:gd name="connsiteY18" fmla="*/ 563224 h 563223"/>
                <a:gd name="connsiteX19" fmla="*/ 891319 w 1453571"/>
                <a:gd name="connsiteY19" fmla="*/ 563224 h 563223"/>
                <a:gd name="connsiteX20" fmla="*/ 914543 w 1453571"/>
                <a:gd name="connsiteY20" fmla="*/ 209799 h 563223"/>
                <a:gd name="connsiteX21" fmla="*/ 1312209 w 1453571"/>
                <a:gd name="connsiteY21" fmla="*/ 409643 h 563223"/>
                <a:gd name="connsiteX22" fmla="*/ 1436705 w 1453571"/>
                <a:gd name="connsiteY22" fmla="*/ 410401 h 563223"/>
                <a:gd name="connsiteX23" fmla="*/ 1421572 w 1453571"/>
                <a:gd name="connsiteY23" fmla="*/ 264784 h 563223"/>
                <a:gd name="connsiteX24" fmla="*/ 724086 w 1453571"/>
                <a:gd name="connsiteY24" fmla="*/ 473351 h 563223"/>
                <a:gd name="connsiteX25" fmla="*/ 662980 w 1453571"/>
                <a:gd name="connsiteY25" fmla="*/ 416469 h 563223"/>
                <a:gd name="connsiteX26" fmla="*/ 710571 w 1453571"/>
                <a:gd name="connsiteY26" fmla="*/ 182969 h 563223"/>
                <a:gd name="connsiteX27" fmla="*/ 685443 w 1453571"/>
                <a:gd name="connsiteY27" fmla="*/ 161165 h 563223"/>
                <a:gd name="connsiteX28" fmla="*/ 723515 w 1453571"/>
                <a:gd name="connsiteY28" fmla="*/ 123244 h 563223"/>
                <a:gd name="connsiteX29" fmla="*/ 761588 w 1453571"/>
                <a:gd name="connsiteY29" fmla="*/ 161165 h 563223"/>
                <a:gd name="connsiteX30" fmla="*/ 736270 w 1453571"/>
                <a:gd name="connsiteY30" fmla="*/ 182590 h 563223"/>
                <a:gd name="connsiteX31" fmla="*/ 780529 w 1453571"/>
                <a:gd name="connsiteY31" fmla="*/ 415142 h 56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571" h="563223">
                  <a:moveTo>
                    <a:pt x="1421572" y="264784"/>
                  </a:moveTo>
                  <a:cubicBezTo>
                    <a:pt x="1413196" y="245824"/>
                    <a:pt x="1272233" y="0"/>
                    <a:pt x="1272233" y="0"/>
                  </a:cubicBezTo>
                  <a:cubicBezTo>
                    <a:pt x="1254573" y="18914"/>
                    <a:pt x="1233853" y="34744"/>
                    <a:pt x="1210936" y="46833"/>
                  </a:cubicBezTo>
                  <a:cubicBezTo>
                    <a:pt x="1191088" y="56824"/>
                    <a:pt x="1170686" y="65686"/>
                    <a:pt x="1149830" y="73377"/>
                  </a:cubicBezTo>
                  <a:lnTo>
                    <a:pt x="1203608" y="226958"/>
                  </a:lnTo>
                  <a:lnTo>
                    <a:pt x="911022" y="71576"/>
                  </a:lnTo>
                  <a:lnTo>
                    <a:pt x="825359" y="71576"/>
                  </a:lnTo>
                  <a:lnTo>
                    <a:pt x="722278" y="123054"/>
                  </a:lnTo>
                  <a:lnTo>
                    <a:pt x="627097" y="71576"/>
                  </a:lnTo>
                  <a:lnTo>
                    <a:pt x="541434" y="71576"/>
                  </a:lnTo>
                  <a:lnTo>
                    <a:pt x="249896" y="226958"/>
                  </a:lnTo>
                  <a:lnTo>
                    <a:pt x="303768" y="73377"/>
                  </a:lnTo>
                  <a:cubicBezTo>
                    <a:pt x="303768" y="73377"/>
                    <a:pt x="267409" y="59726"/>
                    <a:pt x="242567" y="46833"/>
                  </a:cubicBezTo>
                  <a:cubicBezTo>
                    <a:pt x="220620" y="33293"/>
                    <a:pt x="200086" y="17604"/>
                    <a:pt x="181270" y="0"/>
                  </a:cubicBezTo>
                  <a:cubicBezTo>
                    <a:pt x="181270" y="0"/>
                    <a:pt x="40307" y="246487"/>
                    <a:pt x="31931" y="264784"/>
                  </a:cubicBezTo>
                  <a:cubicBezTo>
                    <a:pt x="23556" y="283081"/>
                    <a:pt x="-25177" y="371058"/>
                    <a:pt x="16893" y="410781"/>
                  </a:cubicBezTo>
                  <a:cubicBezTo>
                    <a:pt x="45447" y="437989"/>
                    <a:pt x="90372" y="424622"/>
                    <a:pt x="141389" y="410022"/>
                  </a:cubicBezTo>
                  <a:cubicBezTo>
                    <a:pt x="192406" y="395423"/>
                    <a:pt x="537342" y="212453"/>
                    <a:pt x="537342" y="212453"/>
                  </a:cubicBezTo>
                  <a:lnTo>
                    <a:pt x="562279" y="563224"/>
                  </a:lnTo>
                  <a:lnTo>
                    <a:pt x="891319" y="563224"/>
                  </a:lnTo>
                  <a:lnTo>
                    <a:pt x="914543" y="209799"/>
                  </a:lnTo>
                  <a:cubicBezTo>
                    <a:pt x="914543" y="209799"/>
                    <a:pt x="1261192" y="394949"/>
                    <a:pt x="1312209" y="409643"/>
                  </a:cubicBezTo>
                  <a:cubicBezTo>
                    <a:pt x="1363226" y="424338"/>
                    <a:pt x="1407866" y="437610"/>
                    <a:pt x="1436705" y="410401"/>
                  </a:cubicBezTo>
                  <a:cubicBezTo>
                    <a:pt x="1478680" y="371058"/>
                    <a:pt x="1430138" y="283366"/>
                    <a:pt x="1421572" y="264784"/>
                  </a:cubicBezTo>
                  <a:close/>
                  <a:moveTo>
                    <a:pt x="724086" y="473351"/>
                  </a:moveTo>
                  <a:lnTo>
                    <a:pt x="662980" y="416469"/>
                  </a:lnTo>
                  <a:lnTo>
                    <a:pt x="710571" y="182969"/>
                  </a:lnTo>
                  <a:lnTo>
                    <a:pt x="685443" y="161165"/>
                  </a:lnTo>
                  <a:lnTo>
                    <a:pt x="723515" y="123244"/>
                  </a:lnTo>
                  <a:lnTo>
                    <a:pt x="761588" y="161165"/>
                  </a:lnTo>
                  <a:lnTo>
                    <a:pt x="736270" y="182590"/>
                  </a:lnTo>
                  <a:lnTo>
                    <a:pt x="780529" y="415142"/>
                  </a:lnTo>
                  <a:close/>
                </a:path>
              </a:pathLst>
            </a:custGeom>
            <a:solidFill>
              <a:srgbClr val="003088"/>
            </a:solidFill>
            <a:ln w="9515" cap="flat">
              <a:no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3CAEA64C-7056-1147-A60C-7253EBD65F79}"/>
                </a:ext>
              </a:extLst>
            </p:cNvPr>
            <p:cNvSpPr/>
            <p:nvPr/>
          </p:nvSpPr>
          <p:spPr>
            <a:xfrm>
              <a:off x="321582" y="1906042"/>
              <a:ext cx="1217774" cy="554222"/>
            </a:xfrm>
            <a:custGeom>
              <a:avLst/>
              <a:gdLst>
                <a:gd name="connsiteX0" fmla="*/ 1026262 w 1217774"/>
                <a:gd name="connsiteY0" fmla="*/ 14223 h 554222"/>
                <a:gd name="connsiteX1" fmla="*/ 666193 w 1217774"/>
                <a:gd name="connsiteY1" fmla="*/ 216153 h 554222"/>
                <a:gd name="connsiteX2" fmla="*/ 551309 w 1217774"/>
                <a:gd name="connsiteY2" fmla="*/ 216153 h 554222"/>
                <a:gd name="connsiteX3" fmla="*/ 192478 w 1217774"/>
                <a:gd name="connsiteY3" fmla="*/ 13843 h 554222"/>
                <a:gd name="connsiteX4" fmla="*/ 13587 w 1217774"/>
                <a:gd name="connsiteY4" fmla="*/ 362584 h 554222"/>
                <a:gd name="connsiteX5" fmla="*/ 279473 w 1217774"/>
                <a:gd name="connsiteY5" fmla="*/ 554219 h 554222"/>
                <a:gd name="connsiteX6" fmla="*/ 551881 w 1217774"/>
                <a:gd name="connsiteY6" fmla="*/ 336173 h 554222"/>
                <a:gd name="connsiteX7" fmla="*/ 665526 w 1217774"/>
                <a:gd name="connsiteY7" fmla="*/ 336173 h 554222"/>
                <a:gd name="connsiteX8" fmla="*/ 937934 w 1217774"/>
                <a:gd name="connsiteY8" fmla="*/ 553082 h 554222"/>
                <a:gd name="connsiteX9" fmla="*/ 1217766 w 1217774"/>
                <a:gd name="connsiteY9" fmla="*/ 278740 h 554222"/>
                <a:gd name="connsiteX10" fmla="*/ 1026262 w 1217774"/>
                <a:gd name="connsiteY10" fmla="*/ 13654 h 554222"/>
                <a:gd name="connsiteX11" fmla="*/ 280710 w 1217774"/>
                <a:gd name="connsiteY11" fmla="*/ 428700 h 554222"/>
                <a:gd name="connsiteX12" fmla="*/ 127374 w 1217774"/>
                <a:gd name="connsiteY12" fmla="*/ 275973 h 554222"/>
                <a:gd name="connsiteX13" fmla="*/ 280710 w 1217774"/>
                <a:gd name="connsiteY13" fmla="*/ 123246 h 554222"/>
                <a:gd name="connsiteX14" fmla="*/ 434047 w 1217774"/>
                <a:gd name="connsiteY14" fmla="*/ 275973 h 554222"/>
                <a:gd name="connsiteX15" fmla="*/ 280710 w 1217774"/>
                <a:gd name="connsiteY15" fmla="*/ 428700 h 554222"/>
                <a:gd name="connsiteX16" fmla="*/ 937934 w 1217774"/>
                <a:gd name="connsiteY16" fmla="*/ 428700 h 554222"/>
                <a:gd name="connsiteX17" fmla="*/ 784598 w 1217774"/>
                <a:gd name="connsiteY17" fmla="*/ 275973 h 554222"/>
                <a:gd name="connsiteX18" fmla="*/ 937934 w 1217774"/>
                <a:gd name="connsiteY18" fmla="*/ 123246 h 554222"/>
                <a:gd name="connsiteX19" fmla="*/ 1091270 w 1217774"/>
                <a:gd name="connsiteY19" fmla="*/ 275973 h 554222"/>
                <a:gd name="connsiteX20" fmla="*/ 937934 w 1217774"/>
                <a:gd name="connsiteY20" fmla="*/ 428700 h 55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7774" h="554222">
                  <a:moveTo>
                    <a:pt x="1026262" y="14223"/>
                  </a:moveTo>
                  <a:cubicBezTo>
                    <a:pt x="857697" y="-40289"/>
                    <a:pt x="702076" y="69493"/>
                    <a:pt x="666193" y="216153"/>
                  </a:cubicBezTo>
                  <a:lnTo>
                    <a:pt x="551309" y="216153"/>
                  </a:lnTo>
                  <a:cubicBezTo>
                    <a:pt x="515426" y="69872"/>
                    <a:pt x="360948" y="-39815"/>
                    <a:pt x="192478" y="13843"/>
                  </a:cubicBezTo>
                  <a:cubicBezTo>
                    <a:pt x="46392" y="60942"/>
                    <a:pt x="-33700" y="217079"/>
                    <a:pt x="13587" y="362584"/>
                  </a:cubicBezTo>
                  <a:cubicBezTo>
                    <a:pt x="50871" y="477310"/>
                    <a:pt x="158407" y="554816"/>
                    <a:pt x="279473" y="554219"/>
                  </a:cubicBezTo>
                  <a:cubicBezTo>
                    <a:pt x="412726" y="554219"/>
                    <a:pt x="523326" y="457141"/>
                    <a:pt x="551881" y="336173"/>
                  </a:cubicBezTo>
                  <a:lnTo>
                    <a:pt x="665526" y="336173"/>
                  </a:lnTo>
                  <a:cubicBezTo>
                    <a:pt x="694081" y="456667"/>
                    <a:pt x="805062" y="553082"/>
                    <a:pt x="937934" y="553082"/>
                  </a:cubicBezTo>
                  <a:cubicBezTo>
                    <a:pt x="1091267" y="554291"/>
                    <a:pt x="1216552" y="431464"/>
                    <a:pt x="1217766" y="278740"/>
                  </a:cubicBezTo>
                  <a:cubicBezTo>
                    <a:pt x="1218724" y="158261"/>
                    <a:pt x="1141257" y="51030"/>
                    <a:pt x="1026262" y="13654"/>
                  </a:cubicBezTo>
                  <a:close/>
                  <a:moveTo>
                    <a:pt x="280710" y="428700"/>
                  </a:moveTo>
                  <a:cubicBezTo>
                    <a:pt x="196025" y="428700"/>
                    <a:pt x="127374" y="360322"/>
                    <a:pt x="127374" y="275973"/>
                  </a:cubicBezTo>
                  <a:cubicBezTo>
                    <a:pt x="127374" y="191624"/>
                    <a:pt x="196025" y="123246"/>
                    <a:pt x="280710" y="123246"/>
                  </a:cubicBezTo>
                  <a:cubicBezTo>
                    <a:pt x="365396" y="123246"/>
                    <a:pt x="434047" y="191624"/>
                    <a:pt x="434047" y="275973"/>
                  </a:cubicBezTo>
                  <a:cubicBezTo>
                    <a:pt x="434047" y="360322"/>
                    <a:pt x="365396" y="428700"/>
                    <a:pt x="280710" y="428700"/>
                  </a:cubicBezTo>
                  <a:close/>
                  <a:moveTo>
                    <a:pt x="937934" y="428700"/>
                  </a:moveTo>
                  <a:cubicBezTo>
                    <a:pt x="853249" y="428700"/>
                    <a:pt x="784598" y="360322"/>
                    <a:pt x="784598" y="275973"/>
                  </a:cubicBezTo>
                  <a:cubicBezTo>
                    <a:pt x="784598" y="191624"/>
                    <a:pt x="853249" y="123246"/>
                    <a:pt x="937934" y="123246"/>
                  </a:cubicBezTo>
                  <a:cubicBezTo>
                    <a:pt x="1022619" y="123246"/>
                    <a:pt x="1091270" y="191624"/>
                    <a:pt x="1091270" y="275973"/>
                  </a:cubicBezTo>
                  <a:cubicBezTo>
                    <a:pt x="1091270" y="360322"/>
                    <a:pt x="1022619" y="428700"/>
                    <a:pt x="937934" y="428700"/>
                  </a:cubicBezTo>
                  <a:close/>
                </a:path>
              </a:pathLst>
            </a:custGeom>
            <a:solidFill>
              <a:srgbClr val="1C407D"/>
            </a:solidFill>
            <a:ln w="9515"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01BFF618-69D4-9248-9910-B232DDD304C6}"/>
                </a:ext>
              </a:extLst>
            </p:cNvPr>
            <p:cNvSpPr/>
            <p:nvPr/>
          </p:nvSpPr>
          <p:spPr>
            <a:xfrm>
              <a:off x="3836728" y="3262388"/>
              <a:ext cx="275453" cy="309815"/>
            </a:xfrm>
            <a:custGeom>
              <a:avLst/>
              <a:gdLst>
                <a:gd name="connsiteX0" fmla="*/ 113646 w 275453"/>
                <a:gd name="connsiteY0" fmla="*/ 0 h 309815"/>
                <a:gd name="connsiteX1" fmla="*/ 161236 w 275453"/>
                <a:gd name="connsiteY1" fmla="*/ 0 h 309815"/>
                <a:gd name="connsiteX2" fmla="*/ 275453 w 275453"/>
                <a:gd name="connsiteY2" fmla="*/ 309816 h 309815"/>
                <a:gd name="connsiteX3" fmla="*/ 228720 w 275453"/>
                <a:gd name="connsiteY3" fmla="*/ 309816 h 309815"/>
                <a:gd name="connsiteX4" fmla="*/ 197690 w 275453"/>
                <a:gd name="connsiteY4" fmla="*/ 219468 h 309815"/>
                <a:gd name="connsiteX5" fmla="*/ 75573 w 275453"/>
                <a:gd name="connsiteY5" fmla="*/ 219468 h 309815"/>
                <a:gd name="connsiteX6" fmla="*/ 43878 w 275453"/>
                <a:gd name="connsiteY6" fmla="*/ 309816 h 309815"/>
                <a:gd name="connsiteX7" fmla="*/ 0 w 275453"/>
                <a:gd name="connsiteY7" fmla="*/ 309816 h 309815"/>
                <a:gd name="connsiteX8" fmla="*/ 87281 w 275453"/>
                <a:gd name="connsiteY8" fmla="*/ 186003 h 309815"/>
                <a:gd name="connsiteX9" fmla="*/ 186649 w 275453"/>
                <a:gd name="connsiteY9" fmla="*/ 186003 h 309815"/>
                <a:gd name="connsiteX10" fmla="*/ 156953 w 275453"/>
                <a:gd name="connsiteY10" fmla="*/ 99353 h 309815"/>
                <a:gd name="connsiteX11" fmla="*/ 137917 w 275453"/>
                <a:gd name="connsiteY11" fmla="*/ 33560 h 309815"/>
                <a:gd name="connsiteX12" fmla="*/ 136680 w 275453"/>
                <a:gd name="connsiteY12" fmla="*/ 33560 h 309815"/>
                <a:gd name="connsiteX13" fmla="*/ 117643 w 275453"/>
                <a:gd name="connsiteY13" fmla="*/ 99353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453" h="309815">
                  <a:moveTo>
                    <a:pt x="113646" y="0"/>
                  </a:moveTo>
                  <a:lnTo>
                    <a:pt x="161236" y="0"/>
                  </a:lnTo>
                  <a:lnTo>
                    <a:pt x="275453" y="309816"/>
                  </a:lnTo>
                  <a:lnTo>
                    <a:pt x="228720" y="309816"/>
                  </a:lnTo>
                  <a:lnTo>
                    <a:pt x="197690" y="219468"/>
                  </a:lnTo>
                  <a:lnTo>
                    <a:pt x="75573" y="219468"/>
                  </a:lnTo>
                  <a:lnTo>
                    <a:pt x="43878" y="309816"/>
                  </a:lnTo>
                  <a:lnTo>
                    <a:pt x="0" y="309816"/>
                  </a:lnTo>
                  <a:close/>
                  <a:moveTo>
                    <a:pt x="87281" y="186003"/>
                  </a:moveTo>
                  <a:lnTo>
                    <a:pt x="186649" y="186003"/>
                  </a:lnTo>
                  <a:lnTo>
                    <a:pt x="156953" y="99353"/>
                  </a:lnTo>
                  <a:cubicBezTo>
                    <a:pt x="146483" y="69396"/>
                    <a:pt x="137917" y="33560"/>
                    <a:pt x="137917" y="33560"/>
                  </a:cubicBezTo>
                  <a:lnTo>
                    <a:pt x="136680" y="33560"/>
                  </a:lnTo>
                  <a:cubicBezTo>
                    <a:pt x="136680" y="33560"/>
                    <a:pt x="127161" y="70628"/>
                    <a:pt x="117643" y="99353"/>
                  </a:cubicBezTo>
                  <a:close/>
                </a:path>
              </a:pathLst>
            </a:custGeom>
            <a:solidFill>
              <a:srgbClr val="6E6F72"/>
            </a:solidFill>
            <a:ln w="9515"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C35CF7EC-3F0B-8848-9270-35AF5E72DE30}"/>
                </a:ext>
              </a:extLst>
            </p:cNvPr>
            <p:cNvSpPr/>
            <p:nvPr/>
          </p:nvSpPr>
          <p:spPr>
            <a:xfrm>
              <a:off x="4235726" y="3256031"/>
              <a:ext cx="277166" cy="322809"/>
            </a:xfrm>
            <a:custGeom>
              <a:avLst/>
              <a:gdLst>
                <a:gd name="connsiteX0" fmla="*/ 0 w 277166"/>
                <a:gd name="connsiteY0" fmla="*/ 161265 h 322809"/>
                <a:gd name="connsiteX1" fmla="*/ 147626 w 277166"/>
                <a:gd name="connsiteY1" fmla="*/ 100 h 322809"/>
                <a:gd name="connsiteX2" fmla="*/ 234145 w 277166"/>
                <a:gd name="connsiteY2" fmla="*/ 27593 h 322809"/>
                <a:gd name="connsiteX3" fmla="*/ 273835 w 277166"/>
                <a:gd name="connsiteY3" fmla="*/ 100402 h 322809"/>
                <a:gd name="connsiteX4" fmla="*/ 231194 w 277166"/>
                <a:gd name="connsiteY4" fmla="*/ 100402 h 322809"/>
                <a:gd name="connsiteX5" fmla="*/ 146769 w 277166"/>
                <a:gd name="connsiteY5" fmla="*/ 37074 h 322809"/>
                <a:gd name="connsiteX6" fmla="*/ 43498 w 277166"/>
                <a:gd name="connsiteY6" fmla="*/ 161644 h 322809"/>
                <a:gd name="connsiteX7" fmla="*/ 147149 w 277166"/>
                <a:gd name="connsiteY7" fmla="*/ 285741 h 322809"/>
                <a:gd name="connsiteX8" fmla="*/ 234526 w 277166"/>
                <a:gd name="connsiteY8" fmla="*/ 203642 h 322809"/>
                <a:gd name="connsiteX9" fmla="*/ 277167 w 277166"/>
                <a:gd name="connsiteY9" fmla="*/ 203642 h 322809"/>
                <a:gd name="connsiteX10" fmla="*/ 240046 w 277166"/>
                <a:gd name="connsiteY10" fmla="*/ 289913 h 322809"/>
                <a:gd name="connsiteX11" fmla="*/ 146388 w 277166"/>
                <a:gd name="connsiteY11" fmla="*/ 322809 h 322809"/>
                <a:gd name="connsiteX12" fmla="*/ 0 w 277166"/>
                <a:gd name="connsiteY12" fmla="*/ 161265 h 32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166" h="322809">
                  <a:moveTo>
                    <a:pt x="0" y="161265"/>
                  </a:moveTo>
                  <a:cubicBezTo>
                    <a:pt x="0" y="70065"/>
                    <a:pt x="55205" y="100"/>
                    <a:pt x="147626" y="100"/>
                  </a:cubicBezTo>
                  <a:cubicBezTo>
                    <a:pt x="178808" y="-1108"/>
                    <a:pt x="209427" y="8621"/>
                    <a:pt x="234145" y="27593"/>
                  </a:cubicBezTo>
                  <a:cubicBezTo>
                    <a:pt x="256289" y="45871"/>
                    <a:pt x="270505" y="71949"/>
                    <a:pt x="273835" y="100402"/>
                  </a:cubicBezTo>
                  <a:lnTo>
                    <a:pt x="231194" y="100402"/>
                  </a:lnTo>
                  <a:cubicBezTo>
                    <a:pt x="224056" y="62481"/>
                    <a:pt x="194454" y="37074"/>
                    <a:pt x="146769" y="37074"/>
                  </a:cubicBezTo>
                  <a:cubicBezTo>
                    <a:pt x="80713" y="37074"/>
                    <a:pt x="43498" y="90448"/>
                    <a:pt x="43498" y="161644"/>
                  </a:cubicBezTo>
                  <a:cubicBezTo>
                    <a:pt x="43498" y="235780"/>
                    <a:pt x="84425" y="285741"/>
                    <a:pt x="147149" y="285741"/>
                  </a:cubicBezTo>
                  <a:cubicBezTo>
                    <a:pt x="203592" y="285741"/>
                    <a:pt x="230814" y="247820"/>
                    <a:pt x="234526" y="203642"/>
                  </a:cubicBezTo>
                  <a:lnTo>
                    <a:pt x="277167" y="203642"/>
                  </a:lnTo>
                  <a:cubicBezTo>
                    <a:pt x="276161" y="236033"/>
                    <a:pt x="262902" y="266849"/>
                    <a:pt x="240046" y="289913"/>
                  </a:cubicBezTo>
                  <a:cubicBezTo>
                    <a:pt x="218250" y="311528"/>
                    <a:pt x="186459" y="322809"/>
                    <a:pt x="146388" y="322809"/>
                  </a:cubicBezTo>
                  <a:cubicBezTo>
                    <a:pt x="57680" y="322430"/>
                    <a:pt x="0" y="255025"/>
                    <a:pt x="0" y="161265"/>
                  </a:cubicBezTo>
                  <a:close/>
                </a:path>
              </a:pathLst>
            </a:custGeom>
            <a:solidFill>
              <a:srgbClr val="6E6F72"/>
            </a:solidFill>
            <a:ln w="9515" cap="flat">
              <a:noFill/>
              <a:prstDash val="solid"/>
              <a:miter/>
            </a:ln>
          </p:spPr>
          <p:txBody>
            <a:bodyPr rtlCol="0" anchor="ctr"/>
            <a:lstStyle/>
            <a:p>
              <a:endParaRPr lang="en-US"/>
            </a:p>
          </p:txBody>
        </p:sp>
        <p:sp>
          <p:nvSpPr>
            <p:cNvPr id="149" name="Freeform 148">
              <a:extLst>
                <a:ext uri="{FF2B5EF4-FFF2-40B4-BE49-F238E27FC236}">
                  <a16:creationId xmlns:a16="http://schemas.microsoft.com/office/drawing/2014/main" id="{0248ABA2-4014-8342-92A4-E27A55FD9ECA}"/>
                </a:ext>
              </a:extLst>
            </p:cNvPr>
            <p:cNvSpPr/>
            <p:nvPr/>
          </p:nvSpPr>
          <p:spPr>
            <a:xfrm>
              <a:off x="4555152" y="3262388"/>
              <a:ext cx="244138" cy="309910"/>
            </a:xfrm>
            <a:custGeom>
              <a:avLst/>
              <a:gdLst>
                <a:gd name="connsiteX0" fmla="*/ 191 w 244138"/>
                <a:gd name="connsiteY0" fmla="*/ 0 h 309910"/>
                <a:gd name="connsiteX1" fmla="*/ 145627 w 244138"/>
                <a:gd name="connsiteY1" fmla="*/ 0 h 309910"/>
                <a:gd name="connsiteX2" fmla="*/ 238904 w 244138"/>
                <a:gd name="connsiteY2" fmla="*/ 85323 h 309910"/>
                <a:gd name="connsiteX3" fmla="*/ 181795 w 244138"/>
                <a:gd name="connsiteY3" fmla="*/ 162776 h 309910"/>
                <a:gd name="connsiteX4" fmla="*/ 181795 w 244138"/>
                <a:gd name="connsiteY4" fmla="*/ 164104 h 309910"/>
                <a:gd name="connsiteX5" fmla="*/ 229957 w 244138"/>
                <a:gd name="connsiteY5" fmla="*/ 239946 h 309910"/>
                <a:gd name="connsiteX6" fmla="*/ 244139 w 244138"/>
                <a:gd name="connsiteY6" fmla="*/ 307825 h 309910"/>
                <a:gd name="connsiteX7" fmla="*/ 244139 w 244138"/>
                <a:gd name="connsiteY7" fmla="*/ 309910 h 309910"/>
                <a:gd name="connsiteX8" fmla="*/ 198547 w 244138"/>
                <a:gd name="connsiteY8" fmla="*/ 309910 h 309910"/>
                <a:gd name="connsiteX9" fmla="*/ 187316 w 244138"/>
                <a:gd name="connsiteY9" fmla="*/ 240420 h 309910"/>
                <a:gd name="connsiteX10" fmla="*/ 125448 w 244138"/>
                <a:gd name="connsiteY10" fmla="*/ 180789 h 309910"/>
                <a:gd name="connsiteX11" fmla="*/ 42641 w 244138"/>
                <a:gd name="connsiteY11" fmla="*/ 180789 h 309910"/>
                <a:gd name="connsiteX12" fmla="*/ 42641 w 244138"/>
                <a:gd name="connsiteY12" fmla="*/ 309910 h 309910"/>
                <a:gd name="connsiteX13" fmla="*/ 0 w 244138"/>
                <a:gd name="connsiteY13" fmla="*/ 309910 h 309910"/>
                <a:gd name="connsiteX14" fmla="*/ 42831 w 244138"/>
                <a:gd name="connsiteY14" fmla="*/ 146565 h 309910"/>
                <a:gd name="connsiteX15" fmla="*/ 131921 w 244138"/>
                <a:gd name="connsiteY15" fmla="*/ 146565 h 309910"/>
                <a:gd name="connsiteX16" fmla="*/ 195025 w 244138"/>
                <a:gd name="connsiteY16" fmla="*/ 91579 h 309910"/>
                <a:gd name="connsiteX17" fmla="*/ 134015 w 244138"/>
                <a:gd name="connsiteY17" fmla="*/ 36594 h 309910"/>
                <a:gd name="connsiteX18" fmla="*/ 42831 w 244138"/>
                <a:gd name="connsiteY18" fmla="*/ 36594 h 30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138" h="309910">
                  <a:moveTo>
                    <a:pt x="191" y="0"/>
                  </a:moveTo>
                  <a:lnTo>
                    <a:pt x="145627" y="0"/>
                  </a:lnTo>
                  <a:cubicBezTo>
                    <a:pt x="201307" y="0"/>
                    <a:pt x="238904" y="34129"/>
                    <a:pt x="238904" y="85323"/>
                  </a:cubicBezTo>
                  <a:cubicBezTo>
                    <a:pt x="238904" y="123244"/>
                    <a:pt x="223485" y="149883"/>
                    <a:pt x="181795" y="162776"/>
                  </a:cubicBezTo>
                  <a:lnTo>
                    <a:pt x="181795" y="164104"/>
                  </a:lnTo>
                  <a:cubicBezTo>
                    <a:pt x="217012" y="174437"/>
                    <a:pt x="227006" y="195294"/>
                    <a:pt x="229957" y="239946"/>
                  </a:cubicBezTo>
                  <a:cubicBezTo>
                    <a:pt x="233764" y="288675"/>
                    <a:pt x="237857" y="303653"/>
                    <a:pt x="244139" y="307825"/>
                  </a:cubicBezTo>
                  <a:lnTo>
                    <a:pt x="244139" y="309910"/>
                  </a:lnTo>
                  <a:lnTo>
                    <a:pt x="198547" y="309910"/>
                  </a:lnTo>
                  <a:cubicBezTo>
                    <a:pt x="191504" y="304127"/>
                    <a:pt x="190647" y="289907"/>
                    <a:pt x="187316" y="240420"/>
                  </a:cubicBezTo>
                  <a:cubicBezTo>
                    <a:pt x="184365" y="196621"/>
                    <a:pt x="165995" y="180789"/>
                    <a:pt x="125448" y="180789"/>
                  </a:cubicBezTo>
                  <a:lnTo>
                    <a:pt x="42641" y="180789"/>
                  </a:lnTo>
                  <a:lnTo>
                    <a:pt x="42641" y="309910"/>
                  </a:lnTo>
                  <a:lnTo>
                    <a:pt x="0" y="309910"/>
                  </a:lnTo>
                  <a:close/>
                  <a:moveTo>
                    <a:pt x="42831" y="146565"/>
                  </a:moveTo>
                  <a:lnTo>
                    <a:pt x="131921" y="146565"/>
                  </a:lnTo>
                  <a:cubicBezTo>
                    <a:pt x="174086" y="146565"/>
                    <a:pt x="195025" y="125329"/>
                    <a:pt x="195025" y="91579"/>
                  </a:cubicBezTo>
                  <a:cubicBezTo>
                    <a:pt x="195025" y="55365"/>
                    <a:pt x="177798" y="36594"/>
                    <a:pt x="134015" y="36594"/>
                  </a:cubicBezTo>
                  <a:lnTo>
                    <a:pt x="42831" y="36594"/>
                  </a:lnTo>
                  <a:close/>
                </a:path>
              </a:pathLst>
            </a:custGeom>
            <a:solidFill>
              <a:srgbClr val="6E6F72"/>
            </a:solidFill>
            <a:ln w="9515"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21F6EBDD-4EE0-C14F-80BA-5B6533DA852B}"/>
                </a:ext>
              </a:extLst>
            </p:cNvPr>
            <p:cNvSpPr/>
            <p:nvPr/>
          </p:nvSpPr>
          <p:spPr>
            <a:xfrm>
              <a:off x="4815472" y="3262388"/>
              <a:ext cx="275548" cy="309815"/>
            </a:xfrm>
            <a:custGeom>
              <a:avLst/>
              <a:gdLst>
                <a:gd name="connsiteX0" fmla="*/ 113741 w 275548"/>
                <a:gd name="connsiteY0" fmla="*/ 0 h 309815"/>
                <a:gd name="connsiteX1" fmla="*/ 161331 w 275548"/>
                <a:gd name="connsiteY1" fmla="*/ 0 h 309815"/>
                <a:gd name="connsiteX2" fmla="*/ 275548 w 275548"/>
                <a:gd name="connsiteY2" fmla="*/ 309816 h 309815"/>
                <a:gd name="connsiteX3" fmla="*/ 229195 w 275548"/>
                <a:gd name="connsiteY3" fmla="*/ 309816 h 309815"/>
                <a:gd name="connsiteX4" fmla="*/ 198262 w 275548"/>
                <a:gd name="connsiteY4" fmla="*/ 219468 h 309815"/>
                <a:gd name="connsiteX5" fmla="*/ 75764 w 275548"/>
                <a:gd name="connsiteY5" fmla="*/ 219468 h 309815"/>
                <a:gd name="connsiteX6" fmla="*/ 43973 w 275548"/>
                <a:gd name="connsiteY6" fmla="*/ 309816 h 309815"/>
                <a:gd name="connsiteX7" fmla="*/ 0 w 275548"/>
                <a:gd name="connsiteY7" fmla="*/ 309816 h 309815"/>
                <a:gd name="connsiteX8" fmla="*/ 87471 w 275548"/>
                <a:gd name="connsiteY8" fmla="*/ 186003 h 309815"/>
                <a:gd name="connsiteX9" fmla="*/ 186935 w 275548"/>
                <a:gd name="connsiteY9" fmla="*/ 186003 h 309815"/>
                <a:gd name="connsiteX10" fmla="*/ 157239 w 275548"/>
                <a:gd name="connsiteY10" fmla="*/ 99353 h 309815"/>
                <a:gd name="connsiteX11" fmla="*/ 138202 w 275548"/>
                <a:gd name="connsiteY11" fmla="*/ 33560 h 309815"/>
                <a:gd name="connsiteX12" fmla="*/ 136965 w 275548"/>
                <a:gd name="connsiteY12" fmla="*/ 33560 h 309815"/>
                <a:gd name="connsiteX13" fmla="*/ 117929 w 275548"/>
                <a:gd name="connsiteY13" fmla="*/ 99353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548" h="309815">
                  <a:moveTo>
                    <a:pt x="113741" y="0"/>
                  </a:moveTo>
                  <a:lnTo>
                    <a:pt x="161331" y="0"/>
                  </a:lnTo>
                  <a:lnTo>
                    <a:pt x="275548" y="309816"/>
                  </a:lnTo>
                  <a:lnTo>
                    <a:pt x="229195" y="309816"/>
                  </a:lnTo>
                  <a:lnTo>
                    <a:pt x="198262" y="219468"/>
                  </a:lnTo>
                  <a:lnTo>
                    <a:pt x="75764" y="219468"/>
                  </a:lnTo>
                  <a:lnTo>
                    <a:pt x="43973" y="309816"/>
                  </a:lnTo>
                  <a:lnTo>
                    <a:pt x="0" y="309816"/>
                  </a:lnTo>
                  <a:close/>
                  <a:moveTo>
                    <a:pt x="87471" y="186003"/>
                  </a:moveTo>
                  <a:lnTo>
                    <a:pt x="186935" y="186003"/>
                  </a:lnTo>
                  <a:lnTo>
                    <a:pt x="157239" y="99353"/>
                  </a:lnTo>
                  <a:cubicBezTo>
                    <a:pt x="146769" y="69396"/>
                    <a:pt x="138202" y="33560"/>
                    <a:pt x="138202" y="33560"/>
                  </a:cubicBezTo>
                  <a:lnTo>
                    <a:pt x="136965" y="33560"/>
                  </a:lnTo>
                  <a:cubicBezTo>
                    <a:pt x="136965" y="33560"/>
                    <a:pt x="127447" y="70628"/>
                    <a:pt x="117929" y="99353"/>
                  </a:cubicBezTo>
                  <a:close/>
                </a:path>
              </a:pathLst>
            </a:custGeom>
            <a:solidFill>
              <a:srgbClr val="6E6F72"/>
            </a:solidFill>
            <a:ln w="9515" cap="flat">
              <a:no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E7E8A820-FB0A-5C44-9EFD-60D93E847EFF}"/>
                </a:ext>
              </a:extLst>
            </p:cNvPr>
            <p:cNvSpPr/>
            <p:nvPr/>
          </p:nvSpPr>
          <p:spPr>
            <a:xfrm>
              <a:off x="5075696" y="3262388"/>
              <a:ext cx="388052" cy="310005"/>
            </a:xfrm>
            <a:custGeom>
              <a:avLst/>
              <a:gdLst>
                <a:gd name="connsiteX0" fmla="*/ 0 w 388052"/>
                <a:gd name="connsiteY0" fmla="*/ 0 h 310005"/>
                <a:gd name="connsiteX1" fmla="*/ 44735 w 388052"/>
                <a:gd name="connsiteY1" fmla="*/ 0 h 310005"/>
                <a:gd name="connsiteX2" fmla="*/ 89470 w 388052"/>
                <a:gd name="connsiteY2" fmla="*/ 182401 h 310005"/>
                <a:gd name="connsiteX3" fmla="*/ 104128 w 388052"/>
                <a:gd name="connsiteY3" fmla="*/ 264405 h 310005"/>
                <a:gd name="connsiteX4" fmla="*/ 104985 w 388052"/>
                <a:gd name="connsiteY4" fmla="*/ 264405 h 310005"/>
                <a:gd name="connsiteX5" fmla="*/ 121356 w 388052"/>
                <a:gd name="connsiteY5" fmla="*/ 182021 h 310005"/>
                <a:gd name="connsiteX6" fmla="*/ 171421 w 388052"/>
                <a:gd name="connsiteY6" fmla="*/ 0 h 310005"/>
                <a:gd name="connsiteX7" fmla="*/ 216632 w 388052"/>
                <a:gd name="connsiteY7" fmla="*/ 0 h 310005"/>
                <a:gd name="connsiteX8" fmla="*/ 265078 w 388052"/>
                <a:gd name="connsiteY8" fmla="*/ 182021 h 310005"/>
                <a:gd name="connsiteX9" fmla="*/ 281450 w 388052"/>
                <a:gd name="connsiteY9" fmla="*/ 264405 h 310005"/>
                <a:gd name="connsiteX10" fmla="*/ 282306 w 388052"/>
                <a:gd name="connsiteY10" fmla="*/ 264405 h 310005"/>
                <a:gd name="connsiteX11" fmla="*/ 297726 w 388052"/>
                <a:gd name="connsiteY11" fmla="*/ 182401 h 310005"/>
                <a:gd name="connsiteX12" fmla="*/ 344079 w 388052"/>
                <a:gd name="connsiteY12" fmla="*/ 0 h 310005"/>
                <a:gd name="connsiteX13" fmla="*/ 388052 w 388052"/>
                <a:gd name="connsiteY13" fmla="*/ 0 h 310005"/>
                <a:gd name="connsiteX14" fmla="*/ 301438 w 388052"/>
                <a:gd name="connsiteY14" fmla="*/ 309816 h 310005"/>
                <a:gd name="connsiteX15" fmla="*/ 260129 w 388052"/>
                <a:gd name="connsiteY15" fmla="*/ 309816 h 310005"/>
                <a:gd name="connsiteX16" fmla="*/ 209113 w 388052"/>
                <a:gd name="connsiteY16" fmla="*/ 111583 h 310005"/>
                <a:gd name="connsiteX17" fmla="*/ 194550 w 388052"/>
                <a:gd name="connsiteY17" fmla="*/ 34319 h 310005"/>
                <a:gd name="connsiteX18" fmla="*/ 193693 w 388052"/>
                <a:gd name="connsiteY18" fmla="*/ 34319 h 310005"/>
                <a:gd name="connsiteX19" fmla="*/ 178655 w 388052"/>
                <a:gd name="connsiteY19" fmla="*/ 111393 h 310005"/>
                <a:gd name="connsiteX20" fmla="*/ 123926 w 388052"/>
                <a:gd name="connsiteY20" fmla="*/ 310005 h 310005"/>
                <a:gd name="connsiteX21" fmla="*/ 81284 w 388052"/>
                <a:gd name="connsiteY21" fmla="*/ 310005 h 31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052" h="310005">
                  <a:moveTo>
                    <a:pt x="0" y="0"/>
                  </a:moveTo>
                  <a:lnTo>
                    <a:pt x="44735" y="0"/>
                  </a:lnTo>
                  <a:lnTo>
                    <a:pt x="89470" y="182401"/>
                  </a:lnTo>
                  <a:cubicBezTo>
                    <a:pt x="97085" y="212832"/>
                    <a:pt x="104128" y="264405"/>
                    <a:pt x="104128" y="264405"/>
                  </a:cubicBezTo>
                  <a:lnTo>
                    <a:pt x="104985" y="264405"/>
                  </a:lnTo>
                  <a:cubicBezTo>
                    <a:pt x="104985" y="264405"/>
                    <a:pt x="113360" y="212358"/>
                    <a:pt x="121356" y="182021"/>
                  </a:cubicBezTo>
                  <a:lnTo>
                    <a:pt x="171421" y="0"/>
                  </a:lnTo>
                  <a:lnTo>
                    <a:pt x="216632" y="0"/>
                  </a:lnTo>
                  <a:lnTo>
                    <a:pt x="265078" y="182021"/>
                  </a:lnTo>
                  <a:cubicBezTo>
                    <a:pt x="273074" y="212358"/>
                    <a:pt x="281450" y="264405"/>
                    <a:pt x="281450" y="264405"/>
                  </a:cubicBezTo>
                  <a:lnTo>
                    <a:pt x="282306" y="264405"/>
                  </a:lnTo>
                  <a:cubicBezTo>
                    <a:pt x="282306" y="264405"/>
                    <a:pt x="290206" y="212832"/>
                    <a:pt x="297726" y="182401"/>
                  </a:cubicBezTo>
                  <a:lnTo>
                    <a:pt x="344079" y="0"/>
                  </a:lnTo>
                  <a:lnTo>
                    <a:pt x="388052" y="0"/>
                  </a:lnTo>
                  <a:lnTo>
                    <a:pt x="301438" y="309816"/>
                  </a:lnTo>
                  <a:lnTo>
                    <a:pt x="260129" y="309816"/>
                  </a:lnTo>
                  <a:lnTo>
                    <a:pt x="209113" y="111583"/>
                  </a:lnTo>
                  <a:cubicBezTo>
                    <a:pt x="201974" y="84185"/>
                    <a:pt x="194550" y="34319"/>
                    <a:pt x="194550" y="34319"/>
                  </a:cubicBezTo>
                  <a:lnTo>
                    <a:pt x="193693" y="34319"/>
                  </a:lnTo>
                  <a:cubicBezTo>
                    <a:pt x="193693" y="34319"/>
                    <a:pt x="185793" y="84374"/>
                    <a:pt x="178655" y="111393"/>
                  </a:cubicBezTo>
                  <a:lnTo>
                    <a:pt x="123926" y="310005"/>
                  </a:lnTo>
                  <a:lnTo>
                    <a:pt x="81284" y="310005"/>
                  </a:lnTo>
                  <a:close/>
                </a:path>
              </a:pathLst>
            </a:custGeom>
            <a:solidFill>
              <a:srgbClr val="6E6F72"/>
            </a:solidFill>
            <a:ln w="9515"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1EADE193-20DC-A14D-80F2-5BAFAF1405B9}"/>
                </a:ext>
              </a:extLst>
            </p:cNvPr>
            <p:cNvSpPr/>
            <p:nvPr/>
          </p:nvSpPr>
          <p:spPr>
            <a:xfrm>
              <a:off x="5495729" y="3262388"/>
              <a:ext cx="212824" cy="310289"/>
            </a:xfrm>
            <a:custGeom>
              <a:avLst/>
              <a:gdLst>
                <a:gd name="connsiteX0" fmla="*/ 0 w 212824"/>
                <a:gd name="connsiteY0" fmla="*/ 0 h 310289"/>
                <a:gd name="connsiteX1" fmla="*/ 212824 w 212824"/>
                <a:gd name="connsiteY1" fmla="*/ 0 h 310289"/>
                <a:gd name="connsiteX2" fmla="*/ 212824 w 212824"/>
                <a:gd name="connsiteY2" fmla="*/ 37921 h 310289"/>
                <a:gd name="connsiteX3" fmla="*/ 42641 w 212824"/>
                <a:gd name="connsiteY3" fmla="*/ 37921 h 310289"/>
                <a:gd name="connsiteX4" fmla="*/ 42641 w 212824"/>
                <a:gd name="connsiteY4" fmla="*/ 130733 h 310289"/>
                <a:gd name="connsiteX5" fmla="*/ 184365 w 212824"/>
                <a:gd name="connsiteY5" fmla="*/ 130733 h 310289"/>
                <a:gd name="connsiteX6" fmla="*/ 184365 w 212824"/>
                <a:gd name="connsiteY6" fmla="*/ 167043 h 310289"/>
                <a:gd name="connsiteX7" fmla="*/ 42641 w 212824"/>
                <a:gd name="connsiteY7" fmla="*/ 167043 h 310289"/>
                <a:gd name="connsiteX8" fmla="*/ 42641 w 212824"/>
                <a:gd name="connsiteY8" fmla="*/ 310290 h 310289"/>
                <a:gd name="connsiteX9" fmla="*/ 0 w 212824"/>
                <a:gd name="connsiteY9" fmla="*/ 310290 h 31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824" h="310289">
                  <a:moveTo>
                    <a:pt x="0" y="0"/>
                  </a:moveTo>
                  <a:lnTo>
                    <a:pt x="212824" y="0"/>
                  </a:lnTo>
                  <a:lnTo>
                    <a:pt x="212824" y="37921"/>
                  </a:lnTo>
                  <a:lnTo>
                    <a:pt x="42641" y="37921"/>
                  </a:lnTo>
                  <a:lnTo>
                    <a:pt x="42641" y="130733"/>
                  </a:lnTo>
                  <a:lnTo>
                    <a:pt x="184365" y="130733"/>
                  </a:lnTo>
                  <a:lnTo>
                    <a:pt x="184365" y="167043"/>
                  </a:lnTo>
                  <a:lnTo>
                    <a:pt x="42641" y="167043"/>
                  </a:lnTo>
                  <a:lnTo>
                    <a:pt x="42641" y="310290"/>
                  </a:lnTo>
                  <a:lnTo>
                    <a:pt x="0" y="310290"/>
                  </a:lnTo>
                  <a:close/>
                </a:path>
              </a:pathLst>
            </a:custGeom>
            <a:solidFill>
              <a:srgbClr val="6E6F72"/>
            </a:solidFill>
            <a:ln w="9515"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9B574C63-9E29-3447-AD24-3849E9471495}"/>
                </a:ext>
              </a:extLst>
            </p:cNvPr>
            <p:cNvSpPr/>
            <p:nvPr/>
          </p:nvSpPr>
          <p:spPr>
            <a:xfrm>
              <a:off x="5727114" y="3256131"/>
              <a:ext cx="304578" cy="322329"/>
            </a:xfrm>
            <a:custGeom>
              <a:avLst/>
              <a:gdLst>
                <a:gd name="connsiteX0" fmla="*/ 0 w 304578"/>
                <a:gd name="connsiteY0" fmla="*/ 161165 h 322329"/>
                <a:gd name="connsiteX1" fmla="*/ 152289 w 304578"/>
                <a:gd name="connsiteY1" fmla="*/ 0 h 322329"/>
                <a:gd name="connsiteX2" fmla="*/ 304579 w 304578"/>
                <a:gd name="connsiteY2" fmla="*/ 161165 h 322329"/>
                <a:gd name="connsiteX3" fmla="*/ 152289 w 304578"/>
                <a:gd name="connsiteY3" fmla="*/ 322330 h 322329"/>
                <a:gd name="connsiteX4" fmla="*/ 0 w 304578"/>
                <a:gd name="connsiteY4" fmla="*/ 161165 h 322329"/>
                <a:gd name="connsiteX5" fmla="*/ 260415 w 304578"/>
                <a:gd name="connsiteY5" fmla="*/ 161165 h 322329"/>
                <a:gd name="connsiteX6" fmla="*/ 152194 w 304578"/>
                <a:gd name="connsiteY6" fmla="*/ 36215 h 322329"/>
                <a:gd name="connsiteX7" fmla="*/ 43402 w 304578"/>
                <a:gd name="connsiteY7" fmla="*/ 161165 h 322329"/>
                <a:gd name="connsiteX8" fmla="*/ 152194 w 304578"/>
                <a:gd name="connsiteY8" fmla="*/ 285262 h 322329"/>
                <a:gd name="connsiteX9" fmla="*/ 260796 w 304578"/>
                <a:gd name="connsiteY9" fmla="*/ 161165 h 3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578" h="322329">
                  <a:moveTo>
                    <a:pt x="0" y="161165"/>
                  </a:moveTo>
                  <a:cubicBezTo>
                    <a:pt x="0" y="68353"/>
                    <a:pt x="58060" y="0"/>
                    <a:pt x="152289" y="0"/>
                  </a:cubicBezTo>
                  <a:cubicBezTo>
                    <a:pt x="246519" y="0"/>
                    <a:pt x="304579" y="68732"/>
                    <a:pt x="304579" y="161165"/>
                  </a:cubicBezTo>
                  <a:cubicBezTo>
                    <a:pt x="304579" y="253598"/>
                    <a:pt x="245662" y="322330"/>
                    <a:pt x="152289" y="322330"/>
                  </a:cubicBezTo>
                  <a:cubicBezTo>
                    <a:pt x="58917" y="322330"/>
                    <a:pt x="0" y="253598"/>
                    <a:pt x="0" y="161165"/>
                  </a:cubicBezTo>
                  <a:close/>
                  <a:moveTo>
                    <a:pt x="260415" y="161165"/>
                  </a:moveTo>
                  <a:cubicBezTo>
                    <a:pt x="260415" y="89968"/>
                    <a:pt x="222818" y="36215"/>
                    <a:pt x="152194" y="36215"/>
                  </a:cubicBezTo>
                  <a:cubicBezTo>
                    <a:pt x="81570" y="36215"/>
                    <a:pt x="43402" y="89968"/>
                    <a:pt x="43402" y="161165"/>
                  </a:cubicBezTo>
                  <a:cubicBezTo>
                    <a:pt x="43402" y="232362"/>
                    <a:pt x="81475" y="285262"/>
                    <a:pt x="152194" y="285262"/>
                  </a:cubicBezTo>
                  <a:cubicBezTo>
                    <a:pt x="222913" y="285262"/>
                    <a:pt x="260796" y="231983"/>
                    <a:pt x="260796" y="161165"/>
                  </a:cubicBezTo>
                  <a:close/>
                </a:path>
              </a:pathLst>
            </a:custGeom>
            <a:solidFill>
              <a:srgbClr val="6E6F72"/>
            </a:solidFill>
            <a:ln w="9515"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C435067A-1617-A449-AFE1-98D2B4E04D43}"/>
                </a:ext>
              </a:extLst>
            </p:cNvPr>
            <p:cNvSpPr/>
            <p:nvPr/>
          </p:nvSpPr>
          <p:spPr>
            <a:xfrm>
              <a:off x="6076237" y="3262388"/>
              <a:ext cx="244139" cy="309910"/>
            </a:xfrm>
            <a:custGeom>
              <a:avLst/>
              <a:gdLst>
                <a:gd name="connsiteX0" fmla="*/ 95 w 244139"/>
                <a:gd name="connsiteY0" fmla="*/ 0 h 309910"/>
                <a:gd name="connsiteX1" fmla="*/ 145817 w 244139"/>
                <a:gd name="connsiteY1" fmla="*/ 0 h 309910"/>
                <a:gd name="connsiteX2" fmla="*/ 238999 w 244139"/>
                <a:gd name="connsiteY2" fmla="*/ 85323 h 309910"/>
                <a:gd name="connsiteX3" fmla="*/ 181890 w 244139"/>
                <a:gd name="connsiteY3" fmla="*/ 162776 h 309910"/>
                <a:gd name="connsiteX4" fmla="*/ 181890 w 244139"/>
                <a:gd name="connsiteY4" fmla="*/ 164104 h 309910"/>
                <a:gd name="connsiteX5" fmla="*/ 229957 w 244139"/>
                <a:gd name="connsiteY5" fmla="*/ 239946 h 309910"/>
                <a:gd name="connsiteX6" fmla="*/ 244139 w 244139"/>
                <a:gd name="connsiteY6" fmla="*/ 307825 h 309910"/>
                <a:gd name="connsiteX7" fmla="*/ 244139 w 244139"/>
                <a:gd name="connsiteY7" fmla="*/ 309910 h 309910"/>
                <a:gd name="connsiteX8" fmla="*/ 198642 w 244139"/>
                <a:gd name="connsiteY8" fmla="*/ 309910 h 309910"/>
                <a:gd name="connsiteX9" fmla="*/ 187316 w 244139"/>
                <a:gd name="connsiteY9" fmla="*/ 240420 h 309910"/>
                <a:gd name="connsiteX10" fmla="*/ 125448 w 244139"/>
                <a:gd name="connsiteY10" fmla="*/ 180789 h 309910"/>
                <a:gd name="connsiteX11" fmla="*/ 42641 w 244139"/>
                <a:gd name="connsiteY11" fmla="*/ 180789 h 309910"/>
                <a:gd name="connsiteX12" fmla="*/ 42641 w 244139"/>
                <a:gd name="connsiteY12" fmla="*/ 309910 h 309910"/>
                <a:gd name="connsiteX13" fmla="*/ 0 w 244139"/>
                <a:gd name="connsiteY13" fmla="*/ 309910 h 309910"/>
                <a:gd name="connsiteX14" fmla="*/ 42736 w 244139"/>
                <a:gd name="connsiteY14" fmla="*/ 146565 h 309910"/>
                <a:gd name="connsiteX15" fmla="*/ 131826 w 244139"/>
                <a:gd name="connsiteY15" fmla="*/ 146565 h 309910"/>
                <a:gd name="connsiteX16" fmla="*/ 194930 w 244139"/>
                <a:gd name="connsiteY16" fmla="*/ 91579 h 309910"/>
                <a:gd name="connsiteX17" fmla="*/ 133920 w 244139"/>
                <a:gd name="connsiteY17" fmla="*/ 36594 h 309910"/>
                <a:gd name="connsiteX18" fmla="*/ 42736 w 244139"/>
                <a:gd name="connsiteY18" fmla="*/ 36594 h 30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139" h="309910">
                  <a:moveTo>
                    <a:pt x="95" y="0"/>
                  </a:moveTo>
                  <a:lnTo>
                    <a:pt x="145817" y="0"/>
                  </a:lnTo>
                  <a:cubicBezTo>
                    <a:pt x="201403" y="0"/>
                    <a:pt x="238999" y="34129"/>
                    <a:pt x="238999" y="85323"/>
                  </a:cubicBezTo>
                  <a:cubicBezTo>
                    <a:pt x="238999" y="123244"/>
                    <a:pt x="223580" y="149883"/>
                    <a:pt x="181890" y="162776"/>
                  </a:cubicBezTo>
                  <a:lnTo>
                    <a:pt x="181890" y="164104"/>
                  </a:lnTo>
                  <a:cubicBezTo>
                    <a:pt x="217012" y="174437"/>
                    <a:pt x="227007" y="195294"/>
                    <a:pt x="229957" y="239946"/>
                  </a:cubicBezTo>
                  <a:cubicBezTo>
                    <a:pt x="233764" y="288675"/>
                    <a:pt x="237857" y="303653"/>
                    <a:pt x="244139" y="307825"/>
                  </a:cubicBezTo>
                  <a:lnTo>
                    <a:pt x="244139" y="309910"/>
                  </a:lnTo>
                  <a:lnTo>
                    <a:pt x="198642" y="309910"/>
                  </a:lnTo>
                  <a:cubicBezTo>
                    <a:pt x="191504" y="304127"/>
                    <a:pt x="190647" y="289907"/>
                    <a:pt x="187316" y="240420"/>
                  </a:cubicBezTo>
                  <a:cubicBezTo>
                    <a:pt x="184365" y="196621"/>
                    <a:pt x="165995" y="180789"/>
                    <a:pt x="125448" y="180789"/>
                  </a:cubicBezTo>
                  <a:lnTo>
                    <a:pt x="42641" y="180789"/>
                  </a:lnTo>
                  <a:lnTo>
                    <a:pt x="42641" y="309910"/>
                  </a:lnTo>
                  <a:lnTo>
                    <a:pt x="0" y="309910"/>
                  </a:lnTo>
                  <a:close/>
                  <a:moveTo>
                    <a:pt x="42736" y="146565"/>
                  </a:moveTo>
                  <a:lnTo>
                    <a:pt x="131826" y="146565"/>
                  </a:lnTo>
                  <a:cubicBezTo>
                    <a:pt x="174086" y="146565"/>
                    <a:pt x="194930" y="125329"/>
                    <a:pt x="194930" y="91579"/>
                  </a:cubicBezTo>
                  <a:cubicBezTo>
                    <a:pt x="194930" y="55365"/>
                    <a:pt x="177798" y="36594"/>
                    <a:pt x="133920" y="36594"/>
                  </a:cubicBezTo>
                  <a:lnTo>
                    <a:pt x="42736" y="36594"/>
                  </a:lnTo>
                  <a:close/>
                </a:path>
              </a:pathLst>
            </a:custGeom>
            <a:solidFill>
              <a:srgbClr val="6E6F72"/>
            </a:solidFill>
            <a:ln w="9515"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FDCFF299-7932-8647-9E54-B3F8AEAF1921}"/>
                </a:ext>
              </a:extLst>
            </p:cNvPr>
            <p:cNvSpPr/>
            <p:nvPr/>
          </p:nvSpPr>
          <p:spPr>
            <a:xfrm>
              <a:off x="6360733" y="3262388"/>
              <a:ext cx="253847" cy="309815"/>
            </a:xfrm>
            <a:custGeom>
              <a:avLst/>
              <a:gdLst>
                <a:gd name="connsiteX0" fmla="*/ 0 w 253847"/>
                <a:gd name="connsiteY0" fmla="*/ 0 h 309815"/>
                <a:gd name="connsiteX1" fmla="*/ 115073 w 253847"/>
                <a:gd name="connsiteY1" fmla="*/ 0 h 309815"/>
                <a:gd name="connsiteX2" fmla="*/ 253847 w 253847"/>
                <a:gd name="connsiteY2" fmla="*/ 156140 h 309815"/>
                <a:gd name="connsiteX3" fmla="*/ 112123 w 253847"/>
                <a:gd name="connsiteY3" fmla="*/ 309816 h 309815"/>
                <a:gd name="connsiteX4" fmla="*/ 0 w 253847"/>
                <a:gd name="connsiteY4" fmla="*/ 309816 h 309815"/>
                <a:gd name="connsiteX5" fmla="*/ 110410 w 253847"/>
                <a:gd name="connsiteY5" fmla="*/ 272748 h 309815"/>
                <a:gd name="connsiteX6" fmla="*/ 209493 w 253847"/>
                <a:gd name="connsiteY6" fmla="*/ 156140 h 309815"/>
                <a:gd name="connsiteX7" fmla="*/ 112980 w 253847"/>
                <a:gd name="connsiteY7" fmla="*/ 37068 h 309815"/>
                <a:gd name="connsiteX8" fmla="*/ 43117 w 253847"/>
                <a:gd name="connsiteY8" fmla="*/ 37068 h 309815"/>
                <a:gd name="connsiteX9" fmla="*/ 43117 w 253847"/>
                <a:gd name="connsiteY9" fmla="*/ 272748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847" h="309815">
                  <a:moveTo>
                    <a:pt x="0" y="0"/>
                  </a:moveTo>
                  <a:lnTo>
                    <a:pt x="115073" y="0"/>
                  </a:lnTo>
                  <a:cubicBezTo>
                    <a:pt x="207875" y="0"/>
                    <a:pt x="253847" y="63328"/>
                    <a:pt x="253847" y="156140"/>
                  </a:cubicBezTo>
                  <a:cubicBezTo>
                    <a:pt x="253847" y="248952"/>
                    <a:pt x="205305" y="309816"/>
                    <a:pt x="112123" y="309816"/>
                  </a:cubicBezTo>
                  <a:lnTo>
                    <a:pt x="0" y="309816"/>
                  </a:lnTo>
                  <a:close/>
                  <a:moveTo>
                    <a:pt x="110410" y="272748"/>
                  </a:moveTo>
                  <a:cubicBezTo>
                    <a:pt x="180653" y="272748"/>
                    <a:pt x="209493" y="227337"/>
                    <a:pt x="209493" y="156140"/>
                  </a:cubicBezTo>
                  <a:cubicBezTo>
                    <a:pt x="209493" y="84943"/>
                    <a:pt x="183604" y="37068"/>
                    <a:pt x="112980" y="37068"/>
                  </a:cubicBezTo>
                  <a:lnTo>
                    <a:pt x="43117" y="37068"/>
                  </a:lnTo>
                  <a:lnTo>
                    <a:pt x="43117" y="272748"/>
                  </a:lnTo>
                  <a:close/>
                </a:path>
              </a:pathLst>
            </a:custGeom>
            <a:solidFill>
              <a:srgbClr val="6E6F72"/>
            </a:solidFill>
            <a:ln w="9515"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F27DD975-8F84-5F45-A8B5-D4E08FC5F37E}"/>
                </a:ext>
              </a:extLst>
            </p:cNvPr>
            <p:cNvSpPr/>
            <p:nvPr/>
          </p:nvSpPr>
          <p:spPr>
            <a:xfrm>
              <a:off x="6749832" y="3256031"/>
              <a:ext cx="277166" cy="322809"/>
            </a:xfrm>
            <a:custGeom>
              <a:avLst/>
              <a:gdLst>
                <a:gd name="connsiteX0" fmla="*/ 0 w 277166"/>
                <a:gd name="connsiteY0" fmla="*/ 161265 h 322809"/>
                <a:gd name="connsiteX1" fmla="*/ 147626 w 277166"/>
                <a:gd name="connsiteY1" fmla="*/ 100 h 322809"/>
                <a:gd name="connsiteX2" fmla="*/ 234145 w 277166"/>
                <a:gd name="connsiteY2" fmla="*/ 27593 h 322809"/>
                <a:gd name="connsiteX3" fmla="*/ 273835 w 277166"/>
                <a:gd name="connsiteY3" fmla="*/ 100402 h 322809"/>
                <a:gd name="connsiteX4" fmla="*/ 231194 w 277166"/>
                <a:gd name="connsiteY4" fmla="*/ 100402 h 322809"/>
                <a:gd name="connsiteX5" fmla="*/ 146769 w 277166"/>
                <a:gd name="connsiteY5" fmla="*/ 37074 h 322809"/>
                <a:gd name="connsiteX6" fmla="*/ 43498 w 277166"/>
                <a:gd name="connsiteY6" fmla="*/ 161644 h 322809"/>
                <a:gd name="connsiteX7" fmla="*/ 147149 w 277166"/>
                <a:gd name="connsiteY7" fmla="*/ 285741 h 322809"/>
                <a:gd name="connsiteX8" fmla="*/ 234526 w 277166"/>
                <a:gd name="connsiteY8" fmla="*/ 203642 h 322809"/>
                <a:gd name="connsiteX9" fmla="*/ 277167 w 277166"/>
                <a:gd name="connsiteY9" fmla="*/ 203642 h 322809"/>
                <a:gd name="connsiteX10" fmla="*/ 240046 w 277166"/>
                <a:gd name="connsiteY10" fmla="*/ 289913 h 322809"/>
                <a:gd name="connsiteX11" fmla="*/ 146388 w 277166"/>
                <a:gd name="connsiteY11" fmla="*/ 322809 h 322809"/>
                <a:gd name="connsiteX12" fmla="*/ 0 w 277166"/>
                <a:gd name="connsiteY12" fmla="*/ 161265 h 32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166" h="322809">
                  <a:moveTo>
                    <a:pt x="0" y="161265"/>
                  </a:moveTo>
                  <a:cubicBezTo>
                    <a:pt x="0" y="70065"/>
                    <a:pt x="55205" y="100"/>
                    <a:pt x="147626" y="100"/>
                  </a:cubicBezTo>
                  <a:cubicBezTo>
                    <a:pt x="178808" y="-1108"/>
                    <a:pt x="209427" y="8621"/>
                    <a:pt x="234145" y="27593"/>
                  </a:cubicBezTo>
                  <a:cubicBezTo>
                    <a:pt x="256289" y="45871"/>
                    <a:pt x="270506" y="71949"/>
                    <a:pt x="273835" y="100402"/>
                  </a:cubicBezTo>
                  <a:lnTo>
                    <a:pt x="231194" y="100402"/>
                  </a:lnTo>
                  <a:cubicBezTo>
                    <a:pt x="224055" y="62481"/>
                    <a:pt x="194454" y="37074"/>
                    <a:pt x="146769" y="37074"/>
                  </a:cubicBezTo>
                  <a:cubicBezTo>
                    <a:pt x="80713" y="37074"/>
                    <a:pt x="43498" y="90448"/>
                    <a:pt x="43498" y="161644"/>
                  </a:cubicBezTo>
                  <a:cubicBezTo>
                    <a:pt x="43498" y="235780"/>
                    <a:pt x="84425" y="285741"/>
                    <a:pt x="147149" y="285741"/>
                  </a:cubicBezTo>
                  <a:cubicBezTo>
                    <a:pt x="203592" y="285741"/>
                    <a:pt x="230814" y="247820"/>
                    <a:pt x="234526" y="203642"/>
                  </a:cubicBezTo>
                  <a:lnTo>
                    <a:pt x="277167" y="203642"/>
                  </a:lnTo>
                  <a:cubicBezTo>
                    <a:pt x="276162" y="236033"/>
                    <a:pt x="262902" y="266849"/>
                    <a:pt x="240046" y="289913"/>
                  </a:cubicBezTo>
                  <a:cubicBezTo>
                    <a:pt x="218250" y="311528"/>
                    <a:pt x="186459" y="322809"/>
                    <a:pt x="146388" y="322809"/>
                  </a:cubicBezTo>
                  <a:cubicBezTo>
                    <a:pt x="57680" y="322430"/>
                    <a:pt x="0" y="255025"/>
                    <a:pt x="0" y="161265"/>
                  </a:cubicBezTo>
                  <a:close/>
                </a:path>
              </a:pathLst>
            </a:custGeom>
            <a:solidFill>
              <a:srgbClr val="6E6F72"/>
            </a:solidFill>
            <a:ln w="9515"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D4E7F2DF-7E23-1C40-A5E8-90FD930E2C61}"/>
                </a:ext>
              </a:extLst>
            </p:cNvPr>
            <p:cNvSpPr/>
            <p:nvPr/>
          </p:nvSpPr>
          <p:spPr>
            <a:xfrm>
              <a:off x="7057742" y="3256131"/>
              <a:ext cx="304578" cy="322329"/>
            </a:xfrm>
            <a:custGeom>
              <a:avLst/>
              <a:gdLst>
                <a:gd name="connsiteX0" fmla="*/ 0 w 304578"/>
                <a:gd name="connsiteY0" fmla="*/ 161165 h 322329"/>
                <a:gd name="connsiteX1" fmla="*/ 152289 w 304578"/>
                <a:gd name="connsiteY1" fmla="*/ 0 h 322329"/>
                <a:gd name="connsiteX2" fmla="*/ 304579 w 304578"/>
                <a:gd name="connsiteY2" fmla="*/ 161165 h 322329"/>
                <a:gd name="connsiteX3" fmla="*/ 152289 w 304578"/>
                <a:gd name="connsiteY3" fmla="*/ 322330 h 322329"/>
                <a:gd name="connsiteX4" fmla="*/ 0 w 304578"/>
                <a:gd name="connsiteY4" fmla="*/ 161165 h 322329"/>
                <a:gd name="connsiteX5" fmla="*/ 260415 w 304578"/>
                <a:gd name="connsiteY5" fmla="*/ 161165 h 322329"/>
                <a:gd name="connsiteX6" fmla="*/ 152194 w 304578"/>
                <a:gd name="connsiteY6" fmla="*/ 36215 h 322329"/>
                <a:gd name="connsiteX7" fmla="*/ 43498 w 304578"/>
                <a:gd name="connsiteY7" fmla="*/ 161165 h 322329"/>
                <a:gd name="connsiteX8" fmla="*/ 152194 w 304578"/>
                <a:gd name="connsiteY8" fmla="*/ 285262 h 322329"/>
                <a:gd name="connsiteX9" fmla="*/ 260415 w 304578"/>
                <a:gd name="connsiteY9" fmla="*/ 161165 h 3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578" h="322329">
                  <a:moveTo>
                    <a:pt x="0" y="161165"/>
                  </a:moveTo>
                  <a:cubicBezTo>
                    <a:pt x="0" y="68353"/>
                    <a:pt x="58155" y="0"/>
                    <a:pt x="152289" y="0"/>
                  </a:cubicBezTo>
                  <a:cubicBezTo>
                    <a:pt x="246423" y="0"/>
                    <a:pt x="304579" y="68732"/>
                    <a:pt x="304579" y="161165"/>
                  </a:cubicBezTo>
                  <a:cubicBezTo>
                    <a:pt x="304579" y="253598"/>
                    <a:pt x="245662" y="322330"/>
                    <a:pt x="152289" y="322330"/>
                  </a:cubicBezTo>
                  <a:cubicBezTo>
                    <a:pt x="58917" y="322330"/>
                    <a:pt x="0" y="253598"/>
                    <a:pt x="0" y="161165"/>
                  </a:cubicBezTo>
                  <a:close/>
                  <a:moveTo>
                    <a:pt x="260415" y="161165"/>
                  </a:moveTo>
                  <a:cubicBezTo>
                    <a:pt x="260415" y="89968"/>
                    <a:pt x="222819" y="36215"/>
                    <a:pt x="152194" y="36215"/>
                  </a:cubicBezTo>
                  <a:cubicBezTo>
                    <a:pt x="81570" y="36215"/>
                    <a:pt x="43498" y="89968"/>
                    <a:pt x="43498" y="161165"/>
                  </a:cubicBezTo>
                  <a:cubicBezTo>
                    <a:pt x="43498" y="232362"/>
                    <a:pt x="81570" y="285262"/>
                    <a:pt x="152194" y="285262"/>
                  </a:cubicBezTo>
                  <a:cubicBezTo>
                    <a:pt x="222819" y="285262"/>
                    <a:pt x="260415" y="231983"/>
                    <a:pt x="260415" y="161165"/>
                  </a:cubicBezTo>
                  <a:close/>
                </a:path>
              </a:pathLst>
            </a:custGeom>
            <a:solidFill>
              <a:srgbClr val="6E6F72"/>
            </a:solidFill>
            <a:ln w="9515"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123301F1-CBB7-C242-B3FF-3C1C76B9DB75}"/>
                </a:ext>
              </a:extLst>
            </p:cNvPr>
            <p:cNvSpPr/>
            <p:nvPr/>
          </p:nvSpPr>
          <p:spPr>
            <a:xfrm>
              <a:off x="7406580" y="3262388"/>
              <a:ext cx="304578" cy="309815"/>
            </a:xfrm>
            <a:custGeom>
              <a:avLst/>
              <a:gdLst>
                <a:gd name="connsiteX0" fmla="*/ 0 w 304578"/>
                <a:gd name="connsiteY0" fmla="*/ 0 h 309815"/>
                <a:gd name="connsiteX1" fmla="*/ 55205 w 304578"/>
                <a:gd name="connsiteY1" fmla="*/ 0 h 309815"/>
                <a:gd name="connsiteX2" fmla="*/ 120023 w 304578"/>
                <a:gd name="connsiteY2" fmla="*/ 168180 h 309815"/>
                <a:gd name="connsiteX3" fmla="*/ 151337 w 304578"/>
                <a:gd name="connsiteY3" fmla="*/ 265258 h 309815"/>
                <a:gd name="connsiteX4" fmla="*/ 152194 w 304578"/>
                <a:gd name="connsiteY4" fmla="*/ 265258 h 309815"/>
                <a:gd name="connsiteX5" fmla="*/ 183985 w 304578"/>
                <a:gd name="connsiteY5" fmla="*/ 168180 h 309815"/>
                <a:gd name="connsiteX6" fmla="*/ 247470 w 304578"/>
                <a:gd name="connsiteY6" fmla="*/ 0 h 309815"/>
                <a:gd name="connsiteX7" fmla="*/ 304579 w 304578"/>
                <a:gd name="connsiteY7" fmla="*/ 0 h 309815"/>
                <a:gd name="connsiteX8" fmla="*/ 304579 w 304578"/>
                <a:gd name="connsiteY8" fmla="*/ 309816 h 309815"/>
                <a:gd name="connsiteX9" fmla="*/ 263556 w 304578"/>
                <a:gd name="connsiteY9" fmla="*/ 309816 h 309815"/>
                <a:gd name="connsiteX10" fmla="*/ 263556 w 304578"/>
                <a:gd name="connsiteY10" fmla="*/ 122485 h 309815"/>
                <a:gd name="connsiteX11" fmla="*/ 266125 w 304578"/>
                <a:gd name="connsiteY11" fmla="*/ 42851 h 309815"/>
                <a:gd name="connsiteX12" fmla="*/ 265269 w 304578"/>
                <a:gd name="connsiteY12" fmla="*/ 42851 h 309815"/>
                <a:gd name="connsiteX13" fmla="*/ 243473 w 304578"/>
                <a:gd name="connsiteY13" fmla="*/ 113668 h 309815"/>
                <a:gd name="connsiteX14" fmla="*/ 167328 w 304578"/>
                <a:gd name="connsiteY14" fmla="*/ 309816 h 309815"/>
                <a:gd name="connsiteX15" fmla="*/ 133920 w 304578"/>
                <a:gd name="connsiteY15" fmla="*/ 309816 h 309815"/>
                <a:gd name="connsiteX16" fmla="*/ 58251 w 304578"/>
                <a:gd name="connsiteY16" fmla="*/ 113668 h 309815"/>
                <a:gd name="connsiteX17" fmla="*/ 36549 w 304578"/>
                <a:gd name="connsiteY17" fmla="*/ 42851 h 309815"/>
                <a:gd name="connsiteX18" fmla="*/ 35693 w 304578"/>
                <a:gd name="connsiteY18" fmla="*/ 42851 h 309815"/>
                <a:gd name="connsiteX19" fmla="*/ 38168 w 304578"/>
                <a:gd name="connsiteY19" fmla="*/ 122485 h 309815"/>
                <a:gd name="connsiteX20" fmla="*/ 38168 w 304578"/>
                <a:gd name="connsiteY20" fmla="*/ 309816 h 309815"/>
                <a:gd name="connsiteX21" fmla="*/ 95 w 304578"/>
                <a:gd name="connsiteY21" fmla="*/ 309816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4578" h="309815">
                  <a:moveTo>
                    <a:pt x="0" y="0"/>
                  </a:moveTo>
                  <a:lnTo>
                    <a:pt x="55205" y="0"/>
                  </a:lnTo>
                  <a:lnTo>
                    <a:pt x="120023" y="168180"/>
                  </a:lnTo>
                  <a:cubicBezTo>
                    <a:pt x="132587" y="202025"/>
                    <a:pt x="151337" y="265258"/>
                    <a:pt x="151337" y="265258"/>
                  </a:cubicBezTo>
                  <a:lnTo>
                    <a:pt x="152194" y="265258"/>
                  </a:lnTo>
                  <a:cubicBezTo>
                    <a:pt x="152194" y="265258"/>
                    <a:pt x="171230" y="202404"/>
                    <a:pt x="183985" y="168180"/>
                  </a:cubicBezTo>
                  <a:lnTo>
                    <a:pt x="247470" y="0"/>
                  </a:lnTo>
                  <a:lnTo>
                    <a:pt x="304579" y="0"/>
                  </a:lnTo>
                  <a:lnTo>
                    <a:pt x="304579" y="309816"/>
                  </a:lnTo>
                  <a:lnTo>
                    <a:pt x="263556" y="309816"/>
                  </a:lnTo>
                  <a:lnTo>
                    <a:pt x="263556" y="122485"/>
                  </a:lnTo>
                  <a:cubicBezTo>
                    <a:pt x="263556" y="94898"/>
                    <a:pt x="266125" y="42851"/>
                    <a:pt x="266125" y="42851"/>
                  </a:cubicBezTo>
                  <a:lnTo>
                    <a:pt x="265269" y="42851"/>
                  </a:lnTo>
                  <a:cubicBezTo>
                    <a:pt x="265269" y="42851"/>
                    <a:pt x="252705" y="89494"/>
                    <a:pt x="243473" y="113668"/>
                  </a:cubicBezTo>
                  <a:lnTo>
                    <a:pt x="167328" y="309816"/>
                  </a:lnTo>
                  <a:lnTo>
                    <a:pt x="133920" y="309816"/>
                  </a:lnTo>
                  <a:lnTo>
                    <a:pt x="58251" y="113668"/>
                  </a:lnTo>
                  <a:cubicBezTo>
                    <a:pt x="49494" y="89494"/>
                    <a:pt x="36549" y="42851"/>
                    <a:pt x="36549" y="42851"/>
                  </a:cubicBezTo>
                  <a:lnTo>
                    <a:pt x="35693" y="42851"/>
                  </a:lnTo>
                  <a:cubicBezTo>
                    <a:pt x="35693" y="42851"/>
                    <a:pt x="38168" y="94898"/>
                    <a:pt x="38168" y="122485"/>
                  </a:cubicBezTo>
                  <a:lnTo>
                    <a:pt x="38168" y="309816"/>
                  </a:lnTo>
                  <a:lnTo>
                    <a:pt x="95" y="309816"/>
                  </a:lnTo>
                  <a:close/>
                </a:path>
              </a:pathLst>
            </a:custGeom>
            <a:solidFill>
              <a:srgbClr val="6E6F72"/>
            </a:solidFill>
            <a:ln w="9515"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6D53ABCA-061B-7545-BBB8-61696BFDE5DA}"/>
                </a:ext>
              </a:extLst>
            </p:cNvPr>
            <p:cNvSpPr/>
            <p:nvPr/>
          </p:nvSpPr>
          <p:spPr>
            <a:xfrm>
              <a:off x="7766363" y="3262388"/>
              <a:ext cx="227489" cy="309815"/>
            </a:xfrm>
            <a:custGeom>
              <a:avLst/>
              <a:gdLst>
                <a:gd name="connsiteX0" fmla="*/ 381 w 227489"/>
                <a:gd name="connsiteY0" fmla="*/ 0 h 309815"/>
                <a:gd name="connsiteX1" fmla="*/ 130874 w 227489"/>
                <a:gd name="connsiteY1" fmla="*/ 0 h 309815"/>
                <a:gd name="connsiteX2" fmla="*/ 205305 w 227489"/>
                <a:gd name="connsiteY2" fmla="*/ 29958 h 309815"/>
                <a:gd name="connsiteX3" fmla="*/ 227482 w 227489"/>
                <a:gd name="connsiteY3" fmla="*/ 90821 h 309815"/>
                <a:gd name="connsiteX4" fmla="*/ 126686 w 227489"/>
                <a:gd name="connsiteY4" fmla="*/ 182401 h 309815"/>
                <a:gd name="connsiteX5" fmla="*/ 43117 w 227489"/>
                <a:gd name="connsiteY5" fmla="*/ 182401 h 309815"/>
                <a:gd name="connsiteX6" fmla="*/ 43117 w 227489"/>
                <a:gd name="connsiteY6" fmla="*/ 309816 h 309815"/>
                <a:gd name="connsiteX7" fmla="*/ 0 w 227489"/>
                <a:gd name="connsiteY7" fmla="*/ 309816 h 309815"/>
                <a:gd name="connsiteX8" fmla="*/ 43498 w 227489"/>
                <a:gd name="connsiteY8" fmla="*/ 148082 h 309815"/>
                <a:gd name="connsiteX9" fmla="*/ 122878 w 227489"/>
                <a:gd name="connsiteY9" fmla="*/ 148082 h 309815"/>
                <a:gd name="connsiteX10" fmla="*/ 185222 w 227489"/>
                <a:gd name="connsiteY10" fmla="*/ 92338 h 309815"/>
                <a:gd name="connsiteX11" fmla="*/ 124592 w 227489"/>
                <a:gd name="connsiteY11" fmla="*/ 37352 h 309815"/>
                <a:gd name="connsiteX12" fmla="*/ 43498 w 227489"/>
                <a:gd name="connsiteY12" fmla="*/ 37352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489" h="309815">
                  <a:moveTo>
                    <a:pt x="381" y="0"/>
                  </a:moveTo>
                  <a:lnTo>
                    <a:pt x="130874" y="0"/>
                  </a:lnTo>
                  <a:cubicBezTo>
                    <a:pt x="163901" y="0"/>
                    <a:pt x="189410" y="10808"/>
                    <a:pt x="205305" y="29958"/>
                  </a:cubicBezTo>
                  <a:cubicBezTo>
                    <a:pt x="219884" y="46883"/>
                    <a:pt x="227768" y="68522"/>
                    <a:pt x="227482" y="90821"/>
                  </a:cubicBezTo>
                  <a:cubicBezTo>
                    <a:pt x="227482" y="147703"/>
                    <a:pt x="193979" y="182401"/>
                    <a:pt x="126686" y="182401"/>
                  </a:cubicBezTo>
                  <a:lnTo>
                    <a:pt x="43117" y="182401"/>
                  </a:lnTo>
                  <a:lnTo>
                    <a:pt x="43117" y="309816"/>
                  </a:lnTo>
                  <a:lnTo>
                    <a:pt x="0" y="309816"/>
                  </a:lnTo>
                  <a:close/>
                  <a:moveTo>
                    <a:pt x="43498" y="148082"/>
                  </a:moveTo>
                  <a:lnTo>
                    <a:pt x="122878" y="148082"/>
                  </a:lnTo>
                  <a:cubicBezTo>
                    <a:pt x="165139" y="148082"/>
                    <a:pt x="185222" y="126846"/>
                    <a:pt x="185222" y="92338"/>
                  </a:cubicBezTo>
                  <a:cubicBezTo>
                    <a:pt x="185222" y="56123"/>
                    <a:pt x="163045" y="37352"/>
                    <a:pt x="124592" y="37352"/>
                  </a:cubicBezTo>
                  <a:lnTo>
                    <a:pt x="43498" y="37352"/>
                  </a:lnTo>
                  <a:close/>
                </a:path>
              </a:pathLst>
            </a:custGeom>
            <a:solidFill>
              <a:srgbClr val="6E6F72"/>
            </a:solidFill>
            <a:ln w="9515"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F5FC9BF5-3521-3A43-88E2-131AC8FCFF3D}"/>
                </a:ext>
              </a:extLst>
            </p:cNvPr>
            <p:cNvSpPr/>
            <p:nvPr/>
          </p:nvSpPr>
          <p:spPr>
            <a:xfrm>
              <a:off x="7981758" y="3262388"/>
              <a:ext cx="275548" cy="309815"/>
            </a:xfrm>
            <a:custGeom>
              <a:avLst/>
              <a:gdLst>
                <a:gd name="connsiteX0" fmla="*/ 113741 w 275548"/>
                <a:gd name="connsiteY0" fmla="*/ 0 h 309815"/>
                <a:gd name="connsiteX1" fmla="*/ 161332 w 275548"/>
                <a:gd name="connsiteY1" fmla="*/ 0 h 309815"/>
                <a:gd name="connsiteX2" fmla="*/ 275549 w 275548"/>
                <a:gd name="connsiteY2" fmla="*/ 309816 h 309815"/>
                <a:gd name="connsiteX3" fmla="*/ 229576 w 275548"/>
                <a:gd name="connsiteY3" fmla="*/ 309816 h 309815"/>
                <a:gd name="connsiteX4" fmla="*/ 198642 w 275548"/>
                <a:gd name="connsiteY4" fmla="*/ 219468 h 309815"/>
                <a:gd name="connsiteX5" fmla="*/ 75669 w 275548"/>
                <a:gd name="connsiteY5" fmla="*/ 219468 h 309815"/>
                <a:gd name="connsiteX6" fmla="*/ 43973 w 275548"/>
                <a:gd name="connsiteY6" fmla="*/ 309816 h 309815"/>
                <a:gd name="connsiteX7" fmla="*/ 0 w 275548"/>
                <a:gd name="connsiteY7" fmla="*/ 309816 h 309815"/>
                <a:gd name="connsiteX8" fmla="*/ 87471 w 275548"/>
                <a:gd name="connsiteY8" fmla="*/ 186003 h 309815"/>
                <a:gd name="connsiteX9" fmla="*/ 186935 w 275548"/>
                <a:gd name="connsiteY9" fmla="*/ 186003 h 309815"/>
                <a:gd name="connsiteX10" fmla="*/ 157239 w 275548"/>
                <a:gd name="connsiteY10" fmla="*/ 99353 h 309815"/>
                <a:gd name="connsiteX11" fmla="*/ 138203 w 275548"/>
                <a:gd name="connsiteY11" fmla="*/ 33560 h 309815"/>
                <a:gd name="connsiteX12" fmla="*/ 136965 w 275548"/>
                <a:gd name="connsiteY12" fmla="*/ 33560 h 309815"/>
                <a:gd name="connsiteX13" fmla="*/ 117929 w 275548"/>
                <a:gd name="connsiteY13" fmla="*/ 99353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548" h="309815">
                  <a:moveTo>
                    <a:pt x="113741" y="0"/>
                  </a:moveTo>
                  <a:lnTo>
                    <a:pt x="161332" y="0"/>
                  </a:lnTo>
                  <a:lnTo>
                    <a:pt x="275549" y="309816"/>
                  </a:lnTo>
                  <a:lnTo>
                    <a:pt x="229576" y="309816"/>
                  </a:lnTo>
                  <a:lnTo>
                    <a:pt x="198642" y="219468"/>
                  </a:lnTo>
                  <a:lnTo>
                    <a:pt x="75669" y="219468"/>
                  </a:lnTo>
                  <a:lnTo>
                    <a:pt x="43973" y="309816"/>
                  </a:lnTo>
                  <a:lnTo>
                    <a:pt x="0" y="309816"/>
                  </a:lnTo>
                  <a:close/>
                  <a:moveTo>
                    <a:pt x="87471" y="186003"/>
                  </a:moveTo>
                  <a:lnTo>
                    <a:pt x="186935" y="186003"/>
                  </a:lnTo>
                  <a:lnTo>
                    <a:pt x="157239" y="99353"/>
                  </a:lnTo>
                  <a:cubicBezTo>
                    <a:pt x="146769" y="69396"/>
                    <a:pt x="138203" y="33560"/>
                    <a:pt x="138203" y="33560"/>
                  </a:cubicBezTo>
                  <a:lnTo>
                    <a:pt x="136965" y="33560"/>
                  </a:lnTo>
                  <a:cubicBezTo>
                    <a:pt x="136965" y="33560"/>
                    <a:pt x="127447" y="70628"/>
                    <a:pt x="117929" y="99353"/>
                  </a:cubicBezTo>
                  <a:close/>
                </a:path>
              </a:pathLst>
            </a:custGeom>
            <a:solidFill>
              <a:srgbClr val="6E6F72"/>
            </a:solidFill>
            <a:ln w="9515"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F5D48A0C-8C9E-7A4F-B87E-B9D918D7048F}"/>
                </a:ext>
              </a:extLst>
            </p:cNvPr>
            <p:cNvSpPr/>
            <p:nvPr/>
          </p:nvSpPr>
          <p:spPr>
            <a:xfrm>
              <a:off x="8289667" y="3262104"/>
              <a:ext cx="245281" cy="309815"/>
            </a:xfrm>
            <a:custGeom>
              <a:avLst/>
              <a:gdLst>
                <a:gd name="connsiteX0" fmla="*/ 0 w 245281"/>
                <a:gd name="connsiteY0" fmla="*/ 284 h 309815"/>
                <a:gd name="connsiteX1" fmla="*/ 44735 w 245281"/>
                <a:gd name="connsiteY1" fmla="*/ 284 h 309815"/>
                <a:gd name="connsiteX2" fmla="*/ 172182 w 245281"/>
                <a:gd name="connsiteY2" fmla="*/ 194346 h 309815"/>
                <a:gd name="connsiteX3" fmla="*/ 206923 w 245281"/>
                <a:gd name="connsiteY3" fmla="*/ 255968 h 309815"/>
                <a:gd name="connsiteX4" fmla="*/ 208256 w 245281"/>
                <a:gd name="connsiteY4" fmla="*/ 255968 h 309815"/>
                <a:gd name="connsiteX5" fmla="*/ 205210 w 245281"/>
                <a:gd name="connsiteY5" fmla="*/ 189606 h 309815"/>
                <a:gd name="connsiteX6" fmla="*/ 205210 w 245281"/>
                <a:gd name="connsiteY6" fmla="*/ 0 h 309815"/>
                <a:gd name="connsiteX7" fmla="*/ 245281 w 245281"/>
                <a:gd name="connsiteY7" fmla="*/ 0 h 309815"/>
                <a:gd name="connsiteX8" fmla="*/ 245281 w 245281"/>
                <a:gd name="connsiteY8" fmla="*/ 309816 h 309815"/>
                <a:gd name="connsiteX9" fmla="*/ 200927 w 245281"/>
                <a:gd name="connsiteY9" fmla="*/ 309816 h 309815"/>
                <a:gd name="connsiteX10" fmla="*/ 73956 w 245281"/>
                <a:gd name="connsiteY10" fmla="*/ 116039 h 309815"/>
                <a:gd name="connsiteX11" fmla="*/ 38453 w 245281"/>
                <a:gd name="connsiteY11" fmla="*/ 54796 h 309815"/>
                <a:gd name="connsiteX12" fmla="*/ 37597 w 245281"/>
                <a:gd name="connsiteY12" fmla="*/ 54796 h 309815"/>
                <a:gd name="connsiteX13" fmla="*/ 40071 w 245281"/>
                <a:gd name="connsiteY13" fmla="*/ 120210 h 309815"/>
                <a:gd name="connsiteX14" fmla="*/ 40071 w 245281"/>
                <a:gd name="connsiteY14" fmla="*/ 309816 h 309815"/>
                <a:gd name="connsiteX15" fmla="*/ 0 w 245281"/>
                <a:gd name="connsiteY15" fmla="*/ 309816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5281" h="309815">
                  <a:moveTo>
                    <a:pt x="0" y="284"/>
                  </a:moveTo>
                  <a:lnTo>
                    <a:pt x="44735" y="284"/>
                  </a:lnTo>
                  <a:lnTo>
                    <a:pt x="172182" y="194346"/>
                  </a:lnTo>
                  <a:cubicBezTo>
                    <a:pt x="187316" y="217193"/>
                    <a:pt x="206923" y="255968"/>
                    <a:pt x="206923" y="255968"/>
                  </a:cubicBezTo>
                  <a:lnTo>
                    <a:pt x="208256" y="255968"/>
                  </a:lnTo>
                  <a:cubicBezTo>
                    <a:pt x="208256" y="255968"/>
                    <a:pt x="205210" y="215582"/>
                    <a:pt x="205210" y="189606"/>
                  </a:cubicBezTo>
                  <a:lnTo>
                    <a:pt x="205210" y="0"/>
                  </a:lnTo>
                  <a:lnTo>
                    <a:pt x="245281" y="0"/>
                  </a:lnTo>
                  <a:lnTo>
                    <a:pt x="245281" y="309816"/>
                  </a:lnTo>
                  <a:lnTo>
                    <a:pt x="200927" y="309816"/>
                  </a:lnTo>
                  <a:lnTo>
                    <a:pt x="73956" y="116039"/>
                  </a:lnTo>
                  <a:cubicBezTo>
                    <a:pt x="58917" y="92717"/>
                    <a:pt x="38453" y="54796"/>
                    <a:pt x="38453" y="54796"/>
                  </a:cubicBezTo>
                  <a:lnTo>
                    <a:pt x="37597" y="54796"/>
                  </a:lnTo>
                  <a:cubicBezTo>
                    <a:pt x="37597" y="54796"/>
                    <a:pt x="40071" y="95182"/>
                    <a:pt x="40071" y="120210"/>
                  </a:cubicBezTo>
                  <a:lnTo>
                    <a:pt x="40071" y="309816"/>
                  </a:lnTo>
                  <a:lnTo>
                    <a:pt x="0" y="309816"/>
                  </a:lnTo>
                  <a:close/>
                </a:path>
              </a:pathLst>
            </a:custGeom>
            <a:solidFill>
              <a:srgbClr val="6E6F72"/>
            </a:solidFill>
            <a:ln w="9515"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7A574A64-0183-354D-BE2E-B51907E7FA8A}"/>
                </a:ext>
              </a:extLst>
            </p:cNvPr>
            <p:cNvSpPr/>
            <p:nvPr/>
          </p:nvSpPr>
          <p:spPr>
            <a:xfrm>
              <a:off x="8566644" y="3262198"/>
              <a:ext cx="267933" cy="309815"/>
            </a:xfrm>
            <a:custGeom>
              <a:avLst/>
              <a:gdLst>
                <a:gd name="connsiteX0" fmla="*/ 112027 w 267933"/>
                <a:gd name="connsiteY0" fmla="*/ 180125 h 309815"/>
                <a:gd name="connsiteX1" fmla="*/ 0 w 267933"/>
                <a:gd name="connsiteY1" fmla="*/ 0 h 309815"/>
                <a:gd name="connsiteX2" fmla="*/ 47590 w 267933"/>
                <a:gd name="connsiteY2" fmla="*/ 0 h 309815"/>
                <a:gd name="connsiteX3" fmla="*/ 103651 w 267933"/>
                <a:gd name="connsiteY3" fmla="*/ 93286 h 309815"/>
                <a:gd name="connsiteX4" fmla="*/ 134205 w 267933"/>
                <a:gd name="connsiteY4" fmla="*/ 151210 h 309815"/>
                <a:gd name="connsiteX5" fmla="*/ 134966 w 267933"/>
                <a:gd name="connsiteY5" fmla="*/ 151210 h 309815"/>
                <a:gd name="connsiteX6" fmla="*/ 165900 w 267933"/>
                <a:gd name="connsiteY6" fmla="*/ 93286 h 309815"/>
                <a:gd name="connsiteX7" fmla="*/ 222342 w 267933"/>
                <a:gd name="connsiteY7" fmla="*/ 0 h 309815"/>
                <a:gd name="connsiteX8" fmla="*/ 267934 w 267933"/>
                <a:gd name="connsiteY8" fmla="*/ 0 h 309815"/>
                <a:gd name="connsiteX9" fmla="*/ 154669 w 267933"/>
                <a:gd name="connsiteY9" fmla="*/ 182021 h 309815"/>
                <a:gd name="connsiteX10" fmla="*/ 154669 w 267933"/>
                <a:gd name="connsiteY10" fmla="*/ 309816 h 309815"/>
                <a:gd name="connsiteX11" fmla="*/ 112027 w 267933"/>
                <a:gd name="connsiteY11" fmla="*/ 309816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7933" h="309815">
                  <a:moveTo>
                    <a:pt x="112027" y="180125"/>
                  </a:moveTo>
                  <a:lnTo>
                    <a:pt x="0" y="0"/>
                  </a:lnTo>
                  <a:lnTo>
                    <a:pt x="47590" y="0"/>
                  </a:lnTo>
                  <a:lnTo>
                    <a:pt x="103651" y="93286"/>
                  </a:lnTo>
                  <a:cubicBezTo>
                    <a:pt x="116597" y="115375"/>
                    <a:pt x="134205" y="151210"/>
                    <a:pt x="134205" y="151210"/>
                  </a:cubicBezTo>
                  <a:lnTo>
                    <a:pt x="134966" y="151210"/>
                  </a:lnTo>
                  <a:cubicBezTo>
                    <a:pt x="134966" y="151210"/>
                    <a:pt x="152956" y="115375"/>
                    <a:pt x="165900" y="93286"/>
                  </a:cubicBezTo>
                  <a:lnTo>
                    <a:pt x="222342" y="0"/>
                  </a:lnTo>
                  <a:lnTo>
                    <a:pt x="267934" y="0"/>
                  </a:lnTo>
                  <a:lnTo>
                    <a:pt x="154669" y="182021"/>
                  </a:lnTo>
                  <a:lnTo>
                    <a:pt x="154669" y="309816"/>
                  </a:lnTo>
                  <a:lnTo>
                    <a:pt x="112027" y="309816"/>
                  </a:lnTo>
                  <a:close/>
                </a:path>
              </a:pathLst>
            </a:custGeom>
            <a:solidFill>
              <a:srgbClr val="6E6F72"/>
            </a:solidFill>
            <a:ln w="9515" cap="flat">
              <a:noFill/>
              <a:prstDash val="solid"/>
              <a:miter/>
            </a:ln>
          </p:spPr>
          <p:txBody>
            <a:bodyPr rtlCol="0" anchor="ctr"/>
            <a:lstStyle/>
            <a:p>
              <a:endParaRPr lang="en-US"/>
            </a:p>
          </p:txBody>
        </p:sp>
      </p:grpSp>
    </p:spTree>
    <p:extLst>
      <p:ext uri="{BB962C8B-B14F-4D97-AF65-F5344CB8AC3E}">
        <p14:creationId xmlns:p14="http://schemas.microsoft.com/office/powerpoint/2010/main" val="416289968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ompany Overview 3">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B185CF85-24D8-1043-BE62-E235C7275192}"/>
              </a:ext>
            </a:extLst>
          </p:cNvPr>
          <p:cNvGraphicFramePr/>
          <p:nvPr userDrawn="1">
            <p:extLst>
              <p:ext uri="{D42A27DB-BD31-4B8C-83A1-F6EECF244321}">
                <p14:modId xmlns:p14="http://schemas.microsoft.com/office/powerpoint/2010/main" val="2523602882"/>
              </p:ext>
            </p:extLst>
          </p:nvPr>
        </p:nvGraphicFramePr>
        <p:xfrm>
          <a:off x="-339978" y="2402241"/>
          <a:ext cx="2286000" cy="24688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a:extLst>
              <a:ext uri="{FF2B5EF4-FFF2-40B4-BE49-F238E27FC236}">
                <a16:creationId xmlns:a16="http://schemas.microsoft.com/office/drawing/2014/main" id="{205B36C7-BA42-C741-B2CA-D75725CE7F35}"/>
              </a:ext>
            </a:extLst>
          </p:cNvPr>
          <p:cNvGraphicFramePr/>
          <p:nvPr userDrawn="1"/>
        </p:nvGraphicFramePr>
        <p:xfrm>
          <a:off x="4634384" y="2683224"/>
          <a:ext cx="1280160" cy="1554480"/>
        </p:xfrm>
        <a:graphic>
          <a:graphicData uri="http://schemas.openxmlformats.org/drawingml/2006/chart">
            <c:chart xmlns:c="http://schemas.openxmlformats.org/drawingml/2006/chart" xmlns:r="http://schemas.openxmlformats.org/officeDocument/2006/relationships" r:id="rId3"/>
          </a:graphicData>
        </a:graphic>
      </p:graphicFrame>
      <p:sp>
        <p:nvSpPr>
          <p:cNvPr id="5" name="Title 1">
            <a:extLst>
              <a:ext uri="{FF2B5EF4-FFF2-40B4-BE49-F238E27FC236}">
                <a16:creationId xmlns:a16="http://schemas.microsoft.com/office/drawing/2014/main" id="{9CF30BD8-0251-7C4A-9EAE-479705527999}"/>
              </a:ext>
            </a:extLst>
          </p:cNvPr>
          <p:cNvSpPr txBox="1">
            <a:spLocks/>
          </p:cNvSpPr>
          <p:nvPr userDrawn="1"/>
        </p:nvSpPr>
        <p:spPr bwMode="auto">
          <a:xfrm>
            <a:off x="931683" y="1751254"/>
            <a:ext cx="2335043" cy="408000"/>
          </a:xfrm>
          <a:prstGeom prst="rect">
            <a:avLst/>
          </a:prstGeom>
        </p:spPr>
        <p:txBody>
          <a:bodyPr lIns="0" tIns="25719" rIns="0" bIns="25719" anchor="b"/>
          <a:lstStyle>
            <a:lvl1pPr algn="l" defTabSz="457200" rtl="0" eaLnBrk="1" latinLnBrk="0" hangingPunct="1">
              <a:spcBef>
                <a:spcPct val="0"/>
              </a:spcBef>
              <a:buNone/>
              <a:defRPr sz="2800" kern="1200">
                <a:solidFill>
                  <a:schemeClr val="tx2"/>
                </a:solidFill>
                <a:latin typeface="Arial"/>
                <a:ea typeface="+mj-ea"/>
                <a:cs typeface="Arial"/>
              </a:defRPr>
            </a:lvl1pPr>
          </a:lstStyle>
          <a:p>
            <a:pPr>
              <a:defRPr/>
            </a:pPr>
            <a:r>
              <a:rPr lang="en-US" sz="2000" b="1" spc="-150" baseline="26000">
                <a:solidFill>
                  <a:schemeClr val="accent4"/>
                </a:solidFill>
                <a:latin typeface="Calibri"/>
                <a:cs typeface="Calibri"/>
              </a:rPr>
              <a:t>$</a:t>
            </a:r>
            <a:r>
              <a:rPr lang="en-US" sz="2000" b="1">
                <a:solidFill>
                  <a:schemeClr val="accent4"/>
                </a:solidFill>
                <a:latin typeface="Calibri"/>
                <a:cs typeface="Calibri"/>
              </a:rPr>
              <a:t>18 BILLION</a:t>
            </a:r>
            <a:r>
              <a:rPr lang="en-US" sz="2000" b="1" baseline="8000">
                <a:solidFill>
                  <a:schemeClr val="accent4"/>
                </a:solidFill>
                <a:latin typeface="Calibri"/>
                <a:cs typeface="Calibri"/>
              </a:rPr>
              <a:t>+</a:t>
            </a:r>
          </a:p>
        </p:txBody>
      </p:sp>
      <p:sp>
        <p:nvSpPr>
          <p:cNvPr id="6" name="Text Box 4">
            <a:extLst>
              <a:ext uri="{FF2B5EF4-FFF2-40B4-BE49-F238E27FC236}">
                <a16:creationId xmlns:a16="http://schemas.microsoft.com/office/drawing/2014/main" id="{F4A87963-7648-C444-9299-4DD427C6BA66}"/>
              </a:ext>
            </a:extLst>
          </p:cNvPr>
          <p:cNvSpPr txBox="1">
            <a:spLocks noChangeArrowheads="1"/>
          </p:cNvSpPr>
          <p:nvPr userDrawn="1"/>
        </p:nvSpPr>
        <p:spPr bwMode="auto">
          <a:xfrm>
            <a:off x="970643" y="2043776"/>
            <a:ext cx="2471158"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rIns="0">
            <a:spAutoFit/>
          </a:bodyPr>
          <a:lstStyle>
            <a:lvl1pPr defTabSz="342900">
              <a:defRPr sz="1400">
                <a:solidFill>
                  <a:schemeClr val="tx1"/>
                </a:solidFill>
                <a:latin typeface="Arial" panose="020B0604020202020204" pitchFamily="34" charset="0"/>
                <a:ea typeface="MS PGothic" panose="020B0600070205080204" pitchFamily="34" charset="-128"/>
              </a:defRPr>
            </a:lvl1pPr>
            <a:lvl2pPr marL="742950" indent="-285750" defTabSz="342900">
              <a:defRPr sz="1400">
                <a:solidFill>
                  <a:schemeClr val="tx1"/>
                </a:solidFill>
                <a:latin typeface="Arial" panose="020B0604020202020204" pitchFamily="34" charset="0"/>
                <a:ea typeface="MS PGothic" panose="020B0600070205080204" pitchFamily="34" charset="-128"/>
              </a:defRPr>
            </a:lvl2pPr>
            <a:lvl3pPr marL="1143000" indent="-228600" defTabSz="342900">
              <a:defRPr sz="1400">
                <a:solidFill>
                  <a:schemeClr val="tx1"/>
                </a:solidFill>
                <a:latin typeface="Arial" panose="020B0604020202020204" pitchFamily="34" charset="0"/>
                <a:ea typeface="MS PGothic" panose="020B0600070205080204" pitchFamily="34" charset="-128"/>
              </a:defRPr>
            </a:lvl3pPr>
            <a:lvl4pPr marL="1600200" indent="-228600" defTabSz="342900">
              <a:defRPr sz="1400">
                <a:solidFill>
                  <a:schemeClr val="tx1"/>
                </a:solidFill>
                <a:latin typeface="Arial" panose="020B0604020202020204" pitchFamily="34" charset="0"/>
                <a:ea typeface="MS PGothic" panose="020B0600070205080204" pitchFamily="34" charset="-128"/>
              </a:defRPr>
            </a:lvl4pPr>
            <a:lvl5pPr marL="2057400" indent="-228600" defTabSz="342900">
              <a:defRPr sz="1400">
                <a:solidFill>
                  <a:schemeClr val="tx1"/>
                </a:solidFill>
                <a:latin typeface="Arial" panose="020B0604020202020204" pitchFamily="34" charset="0"/>
                <a:ea typeface="MS PGothic" panose="020B0600070205080204" pitchFamily="34" charset="-128"/>
              </a:defRPr>
            </a:lvl5pPr>
            <a:lvl6pPr marL="25146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defRPr/>
            </a:pPr>
            <a:r>
              <a:rPr lang="en-US" altLang="en-US" sz="1100" kern="0">
                <a:latin typeface="Calibri"/>
                <a:cs typeface="Calibri"/>
              </a:rPr>
              <a:t>Claims managed annually</a:t>
            </a:r>
          </a:p>
        </p:txBody>
      </p:sp>
      <p:sp>
        <p:nvSpPr>
          <p:cNvPr id="7" name="Title 1">
            <a:extLst>
              <a:ext uri="{FF2B5EF4-FFF2-40B4-BE49-F238E27FC236}">
                <a16:creationId xmlns:a16="http://schemas.microsoft.com/office/drawing/2014/main" id="{0FAEF376-6E61-AF4D-9948-E7903CD55CFE}"/>
              </a:ext>
            </a:extLst>
          </p:cNvPr>
          <p:cNvSpPr txBox="1">
            <a:spLocks/>
          </p:cNvSpPr>
          <p:nvPr userDrawn="1"/>
        </p:nvSpPr>
        <p:spPr bwMode="auto">
          <a:xfrm>
            <a:off x="3374806" y="1761414"/>
            <a:ext cx="1497812" cy="408000"/>
          </a:xfrm>
          <a:prstGeom prst="rect">
            <a:avLst/>
          </a:prstGeom>
        </p:spPr>
        <p:txBody>
          <a:bodyPr lIns="0" tIns="25719" rIns="0" bIns="25719" anchor="b"/>
          <a:lstStyle>
            <a:lvl1pPr algn="l" defTabSz="457200" rtl="0" eaLnBrk="1" latinLnBrk="0" hangingPunct="1">
              <a:spcBef>
                <a:spcPct val="0"/>
              </a:spcBef>
              <a:buNone/>
              <a:defRPr sz="2800" kern="1200">
                <a:solidFill>
                  <a:schemeClr val="tx2"/>
                </a:solidFill>
                <a:latin typeface="Arial"/>
                <a:ea typeface="+mj-ea"/>
                <a:cs typeface="Arial"/>
              </a:defRPr>
            </a:lvl1pPr>
          </a:lstStyle>
          <a:p>
            <a:pPr>
              <a:defRPr/>
            </a:pPr>
            <a:r>
              <a:rPr lang="en-US" sz="2000" b="1">
                <a:solidFill>
                  <a:schemeClr val="accent4"/>
                </a:solidFill>
                <a:latin typeface="Calibri"/>
                <a:cs typeface="Calibri"/>
              </a:rPr>
              <a:t>1.6 MILLION</a:t>
            </a:r>
            <a:endParaRPr lang="en-US" sz="2000" b="1" baseline="8000">
              <a:solidFill>
                <a:schemeClr val="accent4"/>
              </a:solidFill>
              <a:latin typeface="Calibri"/>
              <a:cs typeface="Calibri"/>
            </a:endParaRPr>
          </a:p>
        </p:txBody>
      </p:sp>
      <p:sp>
        <p:nvSpPr>
          <p:cNvPr id="8" name="Text Box 4">
            <a:extLst>
              <a:ext uri="{FF2B5EF4-FFF2-40B4-BE49-F238E27FC236}">
                <a16:creationId xmlns:a16="http://schemas.microsoft.com/office/drawing/2014/main" id="{A2D163ED-7177-384D-84B0-16806E2788F1}"/>
              </a:ext>
            </a:extLst>
          </p:cNvPr>
          <p:cNvSpPr txBox="1">
            <a:spLocks noChangeArrowheads="1"/>
          </p:cNvSpPr>
          <p:nvPr userDrawn="1"/>
        </p:nvSpPr>
        <p:spPr bwMode="auto">
          <a:xfrm>
            <a:off x="3387771" y="2052722"/>
            <a:ext cx="1497812"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rIns="0">
            <a:spAutoFit/>
          </a:bodyPr>
          <a:lstStyle>
            <a:lvl1pPr defTabSz="342900">
              <a:defRPr sz="1400">
                <a:solidFill>
                  <a:schemeClr val="tx1"/>
                </a:solidFill>
                <a:latin typeface="Arial" panose="020B0604020202020204" pitchFamily="34" charset="0"/>
                <a:ea typeface="MS PGothic" panose="020B0600070205080204" pitchFamily="34" charset="-128"/>
              </a:defRPr>
            </a:lvl1pPr>
            <a:lvl2pPr marL="742950" indent="-285750" defTabSz="342900">
              <a:defRPr sz="1400">
                <a:solidFill>
                  <a:schemeClr val="tx1"/>
                </a:solidFill>
                <a:latin typeface="Arial" panose="020B0604020202020204" pitchFamily="34" charset="0"/>
                <a:ea typeface="MS PGothic" panose="020B0600070205080204" pitchFamily="34" charset="-128"/>
              </a:defRPr>
            </a:lvl2pPr>
            <a:lvl3pPr marL="1143000" indent="-228600" defTabSz="342900">
              <a:defRPr sz="1400">
                <a:solidFill>
                  <a:schemeClr val="tx1"/>
                </a:solidFill>
                <a:latin typeface="Arial" panose="020B0604020202020204" pitchFamily="34" charset="0"/>
                <a:ea typeface="MS PGothic" panose="020B0600070205080204" pitchFamily="34" charset="-128"/>
              </a:defRPr>
            </a:lvl3pPr>
            <a:lvl4pPr marL="1600200" indent="-228600" defTabSz="342900">
              <a:defRPr sz="1400">
                <a:solidFill>
                  <a:schemeClr val="tx1"/>
                </a:solidFill>
                <a:latin typeface="Arial" panose="020B0604020202020204" pitchFamily="34" charset="0"/>
                <a:ea typeface="MS PGothic" panose="020B0600070205080204" pitchFamily="34" charset="-128"/>
              </a:defRPr>
            </a:lvl4pPr>
            <a:lvl5pPr marL="2057400" indent="-228600" defTabSz="342900">
              <a:defRPr sz="1400">
                <a:solidFill>
                  <a:schemeClr val="tx1"/>
                </a:solidFill>
                <a:latin typeface="Arial" panose="020B0604020202020204" pitchFamily="34" charset="0"/>
                <a:ea typeface="MS PGothic" panose="020B0600070205080204" pitchFamily="34" charset="-128"/>
              </a:defRPr>
            </a:lvl5pPr>
            <a:lvl6pPr marL="25146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defRPr/>
            </a:pPr>
            <a:r>
              <a:rPr lang="en-US" altLang="en-US" sz="1100" kern="0">
                <a:latin typeface="Calibri"/>
                <a:cs typeface="Calibri"/>
              </a:rPr>
              <a:t>Claims handled</a:t>
            </a:r>
          </a:p>
        </p:txBody>
      </p:sp>
      <p:grpSp>
        <p:nvGrpSpPr>
          <p:cNvPr id="9" name="Group 8">
            <a:extLst>
              <a:ext uri="{FF2B5EF4-FFF2-40B4-BE49-F238E27FC236}">
                <a16:creationId xmlns:a16="http://schemas.microsoft.com/office/drawing/2014/main" id="{DEAD7A17-B7AF-6A44-8CD9-D2E88EF505A4}"/>
              </a:ext>
            </a:extLst>
          </p:cNvPr>
          <p:cNvGrpSpPr/>
          <p:nvPr userDrawn="1"/>
        </p:nvGrpSpPr>
        <p:grpSpPr>
          <a:xfrm>
            <a:off x="405363" y="1754478"/>
            <a:ext cx="457201" cy="457200"/>
            <a:chOff x="3278306" y="2142529"/>
            <a:chExt cx="473091" cy="473477"/>
          </a:xfrm>
          <a:solidFill>
            <a:schemeClr val="accent2"/>
          </a:solidFill>
        </p:grpSpPr>
        <p:sp>
          <p:nvSpPr>
            <p:cNvPr id="10" name="Freeform 296">
              <a:extLst>
                <a:ext uri="{FF2B5EF4-FFF2-40B4-BE49-F238E27FC236}">
                  <a16:creationId xmlns:a16="http://schemas.microsoft.com/office/drawing/2014/main" id="{9263C426-B425-6943-9CD8-03539A4EFBD6}"/>
                </a:ext>
              </a:extLst>
            </p:cNvPr>
            <p:cNvSpPr/>
            <p:nvPr/>
          </p:nvSpPr>
          <p:spPr>
            <a:xfrm>
              <a:off x="3406697" y="2249813"/>
              <a:ext cx="216027" cy="260604"/>
            </a:xfrm>
            <a:custGeom>
              <a:avLst/>
              <a:gdLst>
                <a:gd name="connsiteX0" fmla="*/ 0 w 216027"/>
                <a:gd name="connsiteY0" fmla="*/ 51435 h 260604"/>
                <a:gd name="connsiteX1" fmla="*/ 0 w 216027"/>
                <a:gd name="connsiteY1" fmla="*/ 209821 h 260604"/>
                <a:gd name="connsiteX2" fmla="*/ 108939 w 216027"/>
                <a:gd name="connsiteY2" fmla="*/ 261256 h 260604"/>
                <a:gd name="connsiteX3" fmla="*/ 217913 w 216027"/>
                <a:gd name="connsiteY3" fmla="*/ 209821 h 260604"/>
                <a:gd name="connsiteX4" fmla="*/ 217913 w 216027"/>
                <a:gd name="connsiteY4" fmla="*/ 51435 h 260604"/>
                <a:gd name="connsiteX5" fmla="*/ 108939 w 216027"/>
                <a:gd name="connsiteY5" fmla="*/ 0 h 260604"/>
                <a:gd name="connsiteX6" fmla="*/ 0 w 216027"/>
                <a:gd name="connsiteY6" fmla="*/ 51435 h 260604"/>
                <a:gd name="connsiteX7" fmla="*/ 196550 w 216027"/>
                <a:gd name="connsiteY7" fmla="*/ 157460 h 260604"/>
                <a:gd name="connsiteX8" fmla="*/ 109076 w 216027"/>
                <a:gd name="connsiteY8" fmla="*/ 187463 h 260604"/>
                <a:gd name="connsiteX9" fmla="*/ 21671 w 216027"/>
                <a:gd name="connsiteY9" fmla="*/ 157460 h 260604"/>
                <a:gd name="connsiteX10" fmla="*/ 21671 w 216027"/>
                <a:gd name="connsiteY10" fmla="*/ 136611 h 260604"/>
                <a:gd name="connsiteX11" fmla="*/ 109111 w 216027"/>
                <a:gd name="connsiteY11" fmla="*/ 156534 h 260604"/>
                <a:gd name="connsiteX12" fmla="*/ 196585 w 216027"/>
                <a:gd name="connsiteY12" fmla="*/ 136611 h 260604"/>
                <a:gd name="connsiteX13" fmla="*/ 196550 w 216027"/>
                <a:gd name="connsiteY13" fmla="*/ 105065 h 260604"/>
                <a:gd name="connsiteX14" fmla="*/ 109076 w 216027"/>
                <a:gd name="connsiteY14" fmla="*/ 135034 h 260604"/>
                <a:gd name="connsiteX15" fmla="*/ 21671 w 216027"/>
                <a:gd name="connsiteY15" fmla="*/ 105065 h 260604"/>
                <a:gd name="connsiteX16" fmla="*/ 21671 w 216027"/>
                <a:gd name="connsiteY16" fmla="*/ 83325 h 260604"/>
                <a:gd name="connsiteX17" fmla="*/ 109111 w 216027"/>
                <a:gd name="connsiteY17" fmla="*/ 103247 h 260604"/>
                <a:gd name="connsiteX18" fmla="*/ 196585 w 216027"/>
                <a:gd name="connsiteY18" fmla="*/ 83325 h 260604"/>
                <a:gd name="connsiteX19" fmla="*/ 109076 w 216027"/>
                <a:gd name="connsiteY19" fmla="*/ 21808 h 260604"/>
                <a:gd name="connsiteX20" fmla="*/ 196550 w 216027"/>
                <a:gd name="connsiteY20" fmla="*/ 51778 h 260604"/>
                <a:gd name="connsiteX21" fmla="*/ 109076 w 216027"/>
                <a:gd name="connsiteY21" fmla="*/ 81747 h 260604"/>
                <a:gd name="connsiteX22" fmla="*/ 21637 w 216027"/>
                <a:gd name="connsiteY22" fmla="*/ 51778 h 260604"/>
                <a:gd name="connsiteX23" fmla="*/ 108939 w 216027"/>
                <a:gd name="connsiteY23" fmla="*/ 21808 h 260604"/>
                <a:gd name="connsiteX24" fmla="*/ 109076 w 216027"/>
                <a:gd name="connsiteY24" fmla="*/ 239859 h 260604"/>
                <a:gd name="connsiteX25" fmla="*/ 21637 w 216027"/>
                <a:gd name="connsiteY25" fmla="*/ 209889 h 260604"/>
                <a:gd name="connsiteX26" fmla="*/ 21637 w 216027"/>
                <a:gd name="connsiteY26" fmla="*/ 189041 h 260604"/>
                <a:gd name="connsiteX27" fmla="*/ 109076 w 216027"/>
                <a:gd name="connsiteY27" fmla="*/ 208963 h 260604"/>
                <a:gd name="connsiteX28" fmla="*/ 196550 w 216027"/>
                <a:gd name="connsiteY28" fmla="*/ 189041 h 260604"/>
                <a:gd name="connsiteX29" fmla="*/ 196550 w 216027"/>
                <a:gd name="connsiteY29" fmla="*/ 209821 h 260604"/>
                <a:gd name="connsiteX30" fmla="*/ 108939 w 216027"/>
                <a:gd name="connsiteY30" fmla="*/ 239859 h 26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027" h="260604">
                  <a:moveTo>
                    <a:pt x="0" y="51435"/>
                  </a:moveTo>
                  <a:lnTo>
                    <a:pt x="0" y="209821"/>
                  </a:lnTo>
                  <a:cubicBezTo>
                    <a:pt x="0" y="243253"/>
                    <a:pt x="56133" y="261256"/>
                    <a:pt x="108939" y="261256"/>
                  </a:cubicBezTo>
                  <a:cubicBezTo>
                    <a:pt x="161746" y="261256"/>
                    <a:pt x="217913" y="243219"/>
                    <a:pt x="217913" y="209821"/>
                  </a:cubicBezTo>
                  <a:lnTo>
                    <a:pt x="217913" y="51435"/>
                  </a:lnTo>
                  <a:cubicBezTo>
                    <a:pt x="217913" y="18002"/>
                    <a:pt x="161780" y="0"/>
                    <a:pt x="108939" y="0"/>
                  </a:cubicBezTo>
                  <a:cubicBezTo>
                    <a:pt x="56098" y="0"/>
                    <a:pt x="0" y="18002"/>
                    <a:pt x="0" y="51435"/>
                  </a:cubicBezTo>
                  <a:close/>
                  <a:moveTo>
                    <a:pt x="196550" y="157460"/>
                  </a:moveTo>
                  <a:cubicBezTo>
                    <a:pt x="196550" y="169701"/>
                    <a:pt x="162466" y="187463"/>
                    <a:pt x="109076" y="187463"/>
                  </a:cubicBezTo>
                  <a:cubicBezTo>
                    <a:pt x="55687" y="187463"/>
                    <a:pt x="21671" y="169701"/>
                    <a:pt x="21671" y="157460"/>
                  </a:cubicBezTo>
                  <a:lnTo>
                    <a:pt x="21671" y="136611"/>
                  </a:lnTo>
                  <a:cubicBezTo>
                    <a:pt x="42828" y="149676"/>
                    <a:pt x="76535" y="156534"/>
                    <a:pt x="109111" y="156534"/>
                  </a:cubicBezTo>
                  <a:cubicBezTo>
                    <a:pt x="141686" y="156534"/>
                    <a:pt x="175428" y="149676"/>
                    <a:pt x="196585" y="136611"/>
                  </a:cubicBezTo>
                  <a:close/>
                  <a:moveTo>
                    <a:pt x="196550" y="105065"/>
                  </a:moveTo>
                  <a:cubicBezTo>
                    <a:pt x="196550" y="117272"/>
                    <a:pt x="162466" y="135034"/>
                    <a:pt x="109076" y="135034"/>
                  </a:cubicBezTo>
                  <a:cubicBezTo>
                    <a:pt x="55687" y="135034"/>
                    <a:pt x="21671" y="117238"/>
                    <a:pt x="21671" y="105065"/>
                  </a:cubicBezTo>
                  <a:lnTo>
                    <a:pt x="21671" y="83325"/>
                  </a:lnTo>
                  <a:cubicBezTo>
                    <a:pt x="42828" y="96389"/>
                    <a:pt x="76535" y="103247"/>
                    <a:pt x="109111" y="103247"/>
                  </a:cubicBezTo>
                  <a:cubicBezTo>
                    <a:pt x="141686" y="103247"/>
                    <a:pt x="175428" y="96389"/>
                    <a:pt x="196585" y="83325"/>
                  </a:cubicBezTo>
                  <a:close/>
                  <a:moveTo>
                    <a:pt x="109076" y="21808"/>
                  </a:moveTo>
                  <a:cubicBezTo>
                    <a:pt x="162466" y="21808"/>
                    <a:pt x="196550" y="39536"/>
                    <a:pt x="196550" y="51778"/>
                  </a:cubicBezTo>
                  <a:cubicBezTo>
                    <a:pt x="196550" y="64019"/>
                    <a:pt x="162466" y="81747"/>
                    <a:pt x="109076" y="81747"/>
                  </a:cubicBezTo>
                  <a:cubicBezTo>
                    <a:pt x="55687" y="81747"/>
                    <a:pt x="21637" y="63985"/>
                    <a:pt x="21637" y="51778"/>
                  </a:cubicBezTo>
                  <a:cubicBezTo>
                    <a:pt x="21637" y="39571"/>
                    <a:pt x="55584" y="21808"/>
                    <a:pt x="108939" y="21808"/>
                  </a:cubicBezTo>
                  <a:close/>
                  <a:moveTo>
                    <a:pt x="109076" y="239859"/>
                  </a:moveTo>
                  <a:cubicBezTo>
                    <a:pt x="55721" y="239859"/>
                    <a:pt x="21637" y="222096"/>
                    <a:pt x="21637" y="209889"/>
                  </a:cubicBezTo>
                  <a:lnTo>
                    <a:pt x="21637" y="189041"/>
                  </a:lnTo>
                  <a:cubicBezTo>
                    <a:pt x="42794" y="202105"/>
                    <a:pt x="76501" y="208963"/>
                    <a:pt x="109076" y="208963"/>
                  </a:cubicBezTo>
                  <a:cubicBezTo>
                    <a:pt x="141652" y="208963"/>
                    <a:pt x="175393" y="202105"/>
                    <a:pt x="196550" y="189041"/>
                  </a:cubicBezTo>
                  <a:lnTo>
                    <a:pt x="196550" y="209821"/>
                  </a:lnTo>
                  <a:cubicBezTo>
                    <a:pt x="196550" y="222096"/>
                    <a:pt x="162260" y="239859"/>
                    <a:pt x="108939" y="239859"/>
                  </a:cubicBezTo>
                  <a:close/>
                </a:path>
              </a:pathLst>
            </a:custGeom>
            <a:grpFill/>
            <a:ln w="3429" cap="flat">
              <a:noFill/>
              <a:prstDash val="solid"/>
              <a:miter/>
            </a:ln>
          </p:spPr>
          <p:txBody>
            <a:bodyPr rtlCol="0" anchor="ctr"/>
            <a:lstStyle/>
            <a:p>
              <a:endParaRPr lang="en-US">
                <a:solidFill>
                  <a:schemeClr val="accent2"/>
                </a:solidFill>
              </a:endParaRPr>
            </a:p>
          </p:txBody>
        </p:sp>
        <p:sp>
          <p:nvSpPr>
            <p:cNvPr id="11" name="Freeform 297">
              <a:extLst>
                <a:ext uri="{FF2B5EF4-FFF2-40B4-BE49-F238E27FC236}">
                  <a16:creationId xmlns:a16="http://schemas.microsoft.com/office/drawing/2014/main" id="{A4AF38FB-DE48-9A40-BE8A-9F96F6CB9B50}"/>
                </a:ext>
              </a:extLst>
            </p:cNvPr>
            <p:cNvSpPr/>
            <p:nvPr/>
          </p:nvSpPr>
          <p:spPr>
            <a:xfrm>
              <a:off x="3278306" y="2142529"/>
              <a:ext cx="411480" cy="246888"/>
            </a:xfrm>
            <a:custGeom>
              <a:avLst/>
              <a:gdLst>
                <a:gd name="connsiteX0" fmla="*/ 58748 w 411480"/>
                <a:gd name="connsiteY0" fmla="*/ 83933 h 246888"/>
                <a:gd name="connsiteX1" fmla="*/ 36700 w 411480"/>
                <a:gd name="connsiteY1" fmla="*/ 61919 h 246888"/>
                <a:gd name="connsiteX2" fmla="*/ 237330 w 411480"/>
                <a:gd name="connsiteY2" fmla="*/ 61919 h 246888"/>
                <a:gd name="connsiteX3" fmla="*/ 328302 w 411480"/>
                <a:gd name="connsiteY3" fmla="*/ 78104 h 246888"/>
                <a:gd name="connsiteX4" fmla="*/ 391670 w 411480"/>
                <a:gd name="connsiteY4" fmla="*/ 158754 h 246888"/>
                <a:gd name="connsiteX5" fmla="*/ 391670 w 411480"/>
                <a:gd name="connsiteY5" fmla="*/ 237998 h 246888"/>
                <a:gd name="connsiteX6" fmla="*/ 403027 w 411480"/>
                <a:gd name="connsiteY6" fmla="*/ 248141 h 246888"/>
                <a:gd name="connsiteX7" fmla="*/ 413169 w 411480"/>
                <a:gd name="connsiteY7" fmla="*/ 237998 h 246888"/>
                <a:gd name="connsiteX8" fmla="*/ 413169 w 411480"/>
                <a:gd name="connsiteY8" fmla="*/ 158720 h 246888"/>
                <a:gd name="connsiteX9" fmla="*/ 336531 w 411480"/>
                <a:gd name="connsiteY9" fmla="*/ 58216 h 246888"/>
                <a:gd name="connsiteX10" fmla="*/ 237330 w 411480"/>
                <a:gd name="connsiteY10" fmla="*/ 40385 h 246888"/>
                <a:gd name="connsiteX11" fmla="*/ 36700 w 411480"/>
                <a:gd name="connsiteY11" fmla="*/ 40385 h 246888"/>
                <a:gd name="connsiteX12" fmla="*/ 58748 w 411480"/>
                <a:gd name="connsiteY12" fmla="*/ 18337 h 246888"/>
                <a:gd name="connsiteX13" fmla="*/ 58748 w 411480"/>
                <a:gd name="connsiteY13" fmla="*/ 3146 h 246888"/>
                <a:gd name="connsiteX14" fmla="*/ 43558 w 411480"/>
                <a:gd name="connsiteY14" fmla="*/ 3146 h 246888"/>
                <a:gd name="connsiteX15" fmla="*/ 3164 w 411480"/>
                <a:gd name="connsiteY15" fmla="*/ 43540 h 246888"/>
                <a:gd name="connsiteX16" fmla="*/ 3103 w 411480"/>
                <a:gd name="connsiteY16" fmla="*/ 58669 h 246888"/>
                <a:gd name="connsiteX17" fmla="*/ 3164 w 411480"/>
                <a:gd name="connsiteY17" fmla="*/ 58730 h 246888"/>
                <a:gd name="connsiteX18" fmla="*/ 43558 w 411480"/>
                <a:gd name="connsiteY18" fmla="*/ 99124 h 246888"/>
                <a:gd name="connsiteX19" fmla="*/ 58748 w 411480"/>
                <a:gd name="connsiteY19" fmla="*/ 99124 h 246888"/>
                <a:gd name="connsiteX20" fmla="*/ 58748 w 411480"/>
                <a:gd name="connsiteY20" fmla="*/ 83933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1480" h="246888">
                  <a:moveTo>
                    <a:pt x="58748" y="83933"/>
                  </a:moveTo>
                  <a:lnTo>
                    <a:pt x="36700" y="61919"/>
                  </a:lnTo>
                  <a:lnTo>
                    <a:pt x="237330" y="61919"/>
                  </a:lnTo>
                  <a:cubicBezTo>
                    <a:pt x="271277" y="61919"/>
                    <a:pt x="302722" y="67508"/>
                    <a:pt x="328302" y="78104"/>
                  </a:cubicBezTo>
                  <a:cubicBezTo>
                    <a:pt x="385498" y="101833"/>
                    <a:pt x="391670" y="142432"/>
                    <a:pt x="391670" y="158754"/>
                  </a:cubicBezTo>
                  <a:lnTo>
                    <a:pt x="391670" y="237998"/>
                  </a:lnTo>
                  <a:cubicBezTo>
                    <a:pt x="392005" y="243935"/>
                    <a:pt x="397090" y="248476"/>
                    <a:pt x="403027" y="248141"/>
                  </a:cubicBezTo>
                  <a:cubicBezTo>
                    <a:pt x="408495" y="247832"/>
                    <a:pt x="412861" y="243467"/>
                    <a:pt x="413169" y="237998"/>
                  </a:cubicBezTo>
                  <a:lnTo>
                    <a:pt x="413169" y="158720"/>
                  </a:lnTo>
                  <a:cubicBezTo>
                    <a:pt x="413169" y="138146"/>
                    <a:pt x="405694" y="86917"/>
                    <a:pt x="336531" y="58216"/>
                  </a:cubicBezTo>
                  <a:cubicBezTo>
                    <a:pt x="308379" y="46557"/>
                    <a:pt x="274055" y="40385"/>
                    <a:pt x="237330" y="40385"/>
                  </a:cubicBezTo>
                  <a:lnTo>
                    <a:pt x="36700" y="40385"/>
                  </a:lnTo>
                  <a:lnTo>
                    <a:pt x="58748" y="18337"/>
                  </a:lnTo>
                  <a:cubicBezTo>
                    <a:pt x="62943" y="14142"/>
                    <a:pt x="62943" y="7341"/>
                    <a:pt x="58748" y="3146"/>
                  </a:cubicBezTo>
                  <a:cubicBezTo>
                    <a:pt x="54553" y="-1049"/>
                    <a:pt x="47752" y="-1049"/>
                    <a:pt x="43558" y="3146"/>
                  </a:cubicBezTo>
                  <a:lnTo>
                    <a:pt x="3164" y="43540"/>
                  </a:lnTo>
                  <a:cubicBezTo>
                    <a:pt x="-1031" y="47701"/>
                    <a:pt x="-1058" y="54475"/>
                    <a:pt x="3103" y="58669"/>
                  </a:cubicBezTo>
                  <a:cubicBezTo>
                    <a:pt x="3123" y="58690"/>
                    <a:pt x="3144" y="58710"/>
                    <a:pt x="3164" y="58730"/>
                  </a:cubicBezTo>
                  <a:lnTo>
                    <a:pt x="43558" y="99124"/>
                  </a:lnTo>
                  <a:cubicBezTo>
                    <a:pt x="47766" y="103286"/>
                    <a:pt x="54540" y="103286"/>
                    <a:pt x="58748" y="99124"/>
                  </a:cubicBezTo>
                  <a:cubicBezTo>
                    <a:pt x="62910" y="94915"/>
                    <a:pt x="62910" y="88142"/>
                    <a:pt x="58748" y="83933"/>
                  </a:cubicBezTo>
                  <a:close/>
                </a:path>
              </a:pathLst>
            </a:custGeom>
            <a:grpFill/>
            <a:ln w="3429" cap="flat">
              <a:noFill/>
              <a:prstDash val="solid"/>
              <a:miter/>
            </a:ln>
          </p:spPr>
          <p:txBody>
            <a:bodyPr rtlCol="0" anchor="ctr"/>
            <a:lstStyle/>
            <a:p>
              <a:endParaRPr lang="en-US">
                <a:solidFill>
                  <a:schemeClr val="accent2"/>
                </a:solidFill>
              </a:endParaRPr>
            </a:p>
          </p:txBody>
        </p:sp>
        <p:sp>
          <p:nvSpPr>
            <p:cNvPr id="12" name="Freeform 298">
              <a:extLst>
                <a:ext uri="{FF2B5EF4-FFF2-40B4-BE49-F238E27FC236}">
                  <a16:creationId xmlns:a16="http://schemas.microsoft.com/office/drawing/2014/main" id="{FF02B652-53A9-454C-BE23-162B3FE6BAA8}"/>
                </a:ext>
              </a:extLst>
            </p:cNvPr>
            <p:cNvSpPr/>
            <p:nvPr/>
          </p:nvSpPr>
          <p:spPr>
            <a:xfrm>
              <a:off x="3339917" y="2369118"/>
              <a:ext cx="411480" cy="246888"/>
            </a:xfrm>
            <a:custGeom>
              <a:avLst/>
              <a:gdLst>
                <a:gd name="connsiteX0" fmla="*/ 409920 w 411480"/>
                <a:gd name="connsiteY0" fmla="*/ 190574 h 246888"/>
                <a:gd name="connsiteX1" fmla="*/ 369629 w 411480"/>
                <a:gd name="connsiteY1" fmla="*/ 150215 h 246888"/>
                <a:gd name="connsiteX2" fmla="*/ 354439 w 411480"/>
                <a:gd name="connsiteY2" fmla="*/ 150215 h 246888"/>
                <a:gd name="connsiteX3" fmla="*/ 354439 w 411480"/>
                <a:gd name="connsiteY3" fmla="*/ 165405 h 246888"/>
                <a:gd name="connsiteX4" fmla="*/ 376487 w 411480"/>
                <a:gd name="connsiteY4" fmla="*/ 187454 h 246888"/>
                <a:gd name="connsiteX5" fmla="*/ 175856 w 411480"/>
                <a:gd name="connsiteY5" fmla="*/ 187454 h 246888"/>
                <a:gd name="connsiteX6" fmla="*/ 84885 w 411480"/>
                <a:gd name="connsiteY6" fmla="*/ 171235 h 246888"/>
                <a:gd name="connsiteX7" fmla="*/ 21517 w 411480"/>
                <a:gd name="connsiteY7" fmla="*/ 90585 h 246888"/>
                <a:gd name="connsiteX8" fmla="*/ 21517 w 411480"/>
                <a:gd name="connsiteY8" fmla="*/ 11375 h 246888"/>
                <a:gd name="connsiteX9" fmla="*/ 11374 w 411480"/>
                <a:gd name="connsiteY9" fmla="*/ 17 h 246888"/>
                <a:gd name="connsiteX10" fmla="*/ 17 w 411480"/>
                <a:gd name="connsiteY10" fmla="*/ 10160 h 246888"/>
                <a:gd name="connsiteX11" fmla="*/ 17 w 411480"/>
                <a:gd name="connsiteY11" fmla="*/ 11375 h 246888"/>
                <a:gd name="connsiteX12" fmla="*/ 17 w 411480"/>
                <a:gd name="connsiteY12" fmla="*/ 90516 h 246888"/>
                <a:gd name="connsiteX13" fmla="*/ 76655 w 411480"/>
                <a:gd name="connsiteY13" fmla="*/ 191020 h 246888"/>
                <a:gd name="connsiteX14" fmla="*/ 175856 w 411480"/>
                <a:gd name="connsiteY14" fmla="*/ 208885 h 246888"/>
                <a:gd name="connsiteX15" fmla="*/ 376487 w 411480"/>
                <a:gd name="connsiteY15" fmla="*/ 208885 h 246888"/>
                <a:gd name="connsiteX16" fmla="*/ 354439 w 411480"/>
                <a:gd name="connsiteY16" fmla="*/ 230899 h 246888"/>
                <a:gd name="connsiteX17" fmla="*/ 354392 w 411480"/>
                <a:gd name="connsiteY17" fmla="*/ 246078 h 246888"/>
                <a:gd name="connsiteX18" fmla="*/ 362051 w 411480"/>
                <a:gd name="connsiteY18" fmla="*/ 249244 h 246888"/>
                <a:gd name="connsiteX19" fmla="*/ 369629 w 411480"/>
                <a:gd name="connsiteY19" fmla="*/ 246124 h 246888"/>
                <a:gd name="connsiteX20" fmla="*/ 410023 w 411480"/>
                <a:gd name="connsiteY20" fmla="*/ 205730 h 246888"/>
                <a:gd name="connsiteX21" fmla="*/ 409920 w 411480"/>
                <a:gd name="connsiteY21" fmla="*/ 190574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1480" h="246888">
                  <a:moveTo>
                    <a:pt x="409920" y="190574"/>
                  </a:moveTo>
                  <a:lnTo>
                    <a:pt x="369629" y="150215"/>
                  </a:lnTo>
                  <a:cubicBezTo>
                    <a:pt x="365435" y="146020"/>
                    <a:pt x="358634" y="146020"/>
                    <a:pt x="354439" y="150215"/>
                  </a:cubicBezTo>
                  <a:cubicBezTo>
                    <a:pt x="350244" y="154410"/>
                    <a:pt x="350244" y="161211"/>
                    <a:pt x="354439" y="165405"/>
                  </a:cubicBezTo>
                  <a:lnTo>
                    <a:pt x="376487" y="187454"/>
                  </a:lnTo>
                  <a:lnTo>
                    <a:pt x="175856" y="187454"/>
                  </a:lnTo>
                  <a:cubicBezTo>
                    <a:pt x="141909" y="187454"/>
                    <a:pt x="110465" y="181830"/>
                    <a:pt x="84885" y="171235"/>
                  </a:cubicBezTo>
                  <a:cubicBezTo>
                    <a:pt x="27689" y="147506"/>
                    <a:pt x="21517" y="106941"/>
                    <a:pt x="21517" y="90585"/>
                  </a:cubicBezTo>
                  <a:lnTo>
                    <a:pt x="21517" y="11375"/>
                  </a:lnTo>
                  <a:cubicBezTo>
                    <a:pt x="21852" y="5438"/>
                    <a:pt x="17312" y="353"/>
                    <a:pt x="11374" y="17"/>
                  </a:cubicBezTo>
                  <a:cubicBezTo>
                    <a:pt x="5437" y="-318"/>
                    <a:pt x="353" y="4223"/>
                    <a:pt x="17" y="10160"/>
                  </a:cubicBezTo>
                  <a:cubicBezTo>
                    <a:pt x="-6" y="10565"/>
                    <a:pt x="-6" y="10970"/>
                    <a:pt x="17" y="11375"/>
                  </a:cubicBezTo>
                  <a:lnTo>
                    <a:pt x="17" y="90516"/>
                  </a:lnTo>
                  <a:cubicBezTo>
                    <a:pt x="17" y="111090"/>
                    <a:pt x="7493" y="162319"/>
                    <a:pt x="76655" y="191020"/>
                  </a:cubicBezTo>
                  <a:cubicBezTo>
                    <a:pt x="104808" y="202713"/>
                    <a:pt x="139132" y="208885"/>
                    <a:pt x="175856" y="208885"/>
                  </a:cubicBezTo>
                  <a:lnTo>
                    <a:pt x="376487" y="208885"/>
                  </a:lnTo>
                  <a:lnTo>
                    <a:pt x="354439" y="230899"/>
                  </a:lnTo>
                  <a:cubicBezTo>
                    <a:pt x="350234" y="235078"/>
                    <a:pt x="350213" y="241874"/>
                    <a:pt x="354392" y="246078"/>
                  </a:cubicBezTo>
                  <a:cubicBezTo>
                    <a:pt x="356418" y="248116"/>
                    <a:pt x="359177" y="249257"/>
                    <a:pt x="362051" y="249244"/>
                  </a:cubicBezTo>
                  <a:cubicBezTo>
                    <a:pt x="364892" y="249255"/>
                    <a:pt x="367620" y="248132"/>
                    <a:pt x="369629" y="246124"/>
                  </a:cubicBezTo>
                  <a:lnTo>
                    <a:pt x="410023" y="205730"/>
                  </a:lnTo>
                  <a:cubicBezTo>
                    <a:pt x="414171" y="201513"/>
                    <a:pt x="414125" y="194735"/>
                    <a:pt x="409920" y="190574"/>
                  </a:cubicBezTo>
                  <a:close/>
                </a:path>
              </a:pathLst>
            </a:custGeom>
            <a:grpFill/>
            <a:ln w="3429" cap="flat">
              <a:noFill/>
              <a:prstDash val="solid"/>
              <a:miter/>
            </a:ln>
          </p:spPr>
          <p:txBody>
            <a:bodyPr rtlCol="0" anchor="ctr"/>
            <a:lstStyle/>
            <a:p>
              <a:endParaRPr lang="en-US">
                <a:solidFill>
                  <a:schemeClr val="accent2"/>
                </a:solidFill>
              </a:endParaRPr>
            </a:p>
          </p:txBody>
        </p:sp>
      </p:grpSp>
      <p:grpSp>
        <p:nvGrpSpPr>
          <p:cNvPr id="13" name="Group 12">
            <a:extLst>
              <a:ext uri="{FF2B5EF4-FFF2-40B4-BE49-F238E27FC236}">
                <a16:creationId xmlns:a16="http://schemas.microsoft.com/office/drawing/2014/main" id="{D2926E01-59F3-534B-B849-2DB702204F41}"/>
              </a:ext>
            </a:extLst>
          </p:cNvPr>
          <p:cNvGrpSpPr/>
          <p:nvPr userDrawn="1"/>
        </p:nvGrpSpPr>
        <p:grpSpPr>
          <a:xfrm>
            <a:off x="2861594" y="1832192"/>
            <a:ext cx="457200" cy="412212"/>
            <a:chOff x="6031684" y="1663428"/>
            <a:chExt cx="780143" cy="662214"/>
          </a:xfrm>
          <a:solidFill>
            <a:schemeClr val="accent2"/>
          </a:solidFill>
        </p:grpSpPr>
        <p:sp>
          <p:nvSpPr>
            <p:cNvPr id="14" name="Freeform 104">
              <a:extLst>
                <a:ext uri="{FF2B5EF4-FFF2-40B4-BE49-F238E27FC236}">
                  <a16:creationId xmlns:a16="http://schemas.microsoft.com/office/drawing/2014/main" id="{0DB9B32F-B038-5E46-88F5-61084DF3E0AA}"/>
                </a:ext>
              </a:extLst>
            </p:cNvPr>
            <p:cNvSpPr/>
            <p:nvPr/>
          </p:nvSpPr>
          <p:spPr>
            <a:xfrm>
              <a:off x="6126089" y="1913084"/>
              <a:ext cx="226786" cy="154214"/>
            </a:xfrm>
            <a:custGeom>
              <a:avLst/>
              <a:gdLst>
                <a:gd name="connsiteX0" fmla="*/ 201596 w 226785"/>
                <a:gd name="connsiteY0" fmla="*/ 5705 h 154214"/>
                <a:gd name="connsiteX1" fmla="*/ 96730 w 226785"/>
                <a:gd name="connsiteY1" fmla="*/ 108212 h 154214"/>
                <a:gd name="connsiteX2" fmla="*/ 33320 w 226785"/>
                <a:gd name="connsiteY2" fmla="*/ 51243 h 154214"/>
                <a:gd name="connsiteX3" fmla="*/ 5108 w 226785"/>
                <a:gd name="connsiteY3" fmla="*/ 52786 h 154214"/>
                <a:gd name="connsiteX4" fmla="*/ 6650 w 226785"/>
                <a:gd name="connsiteY4" fmla="*/ 80998 h 154214"/>
                <a:gd name="connsiteX5" fmla="*/ 83939 w 226785"/>
                <a:gd name="connsiteY5" fmla="*/ 150485 h 154214"/>
                <a:gd name="connsiteX6" fmla="*/ 97274 w 226785"/>
                <a:gd name="connsiteY6" fmla="*/ 155565 h 154214"/>
                <a:gd name="connsiteX7" fmla="*/ 111244 w 226785"/>
                <a:gd name="connsiteY7" fmla="*/ 149850 h 154214"/>
                <a:gd name="connsiteX8" fmla="*/ 229536 w 226785"/>
                <a:gd name="connsiteY8" fmla="*/ 34280 h 154214"/>
                <a:gd name="connsiteX9" fmla="*/ 229898 w 226785"/>
                <a:gd name="connsiteY9" fmla="*/ 6068 h 154214"/>
                <a:gd name="connsiteX10" fmla="*/ 201596 w 226785"/>
                <a:gd name="connsiteY10" fmla="*/ 5705 h 15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785" h="154214">
                  <a:moveTo>
                    <a:pt x="201596" y="5705"/>
                  </a:moveTo>
                  <a:lnTo>
                    <a:pt x="96730" y="108212"/>
                  </a:lnTo>
                  <a:lnTo>
                    <a:pt x="33320" y="51243"/>
                  </a:lnTo>
                  <a:cubicBezTo>
                    <a:pt x="25156" y="43896"/>
                    <a:pt x="12456" y="44531"/>
                    <a:pt x="5108" y="52786"/>
                  </a:cubicBezTo>
                  <a:cubicBezTo>
                    <a:pt x="-2239" y="60950"/>
                    <a:pt x="-1604" y="73559"/>
                    <a:pt x="6650" y="80998"/>
                  </a:cubicBezTo>
                  <a:lnTo>
                    <a:pt x="83939" y="150485"/>
                  </a:lnTo>
                  <a:cubicBezTo>
                    <a:pt x="87749" y="153932"/>
                    <a:pt x="92557" y="155565"/>
                    <a:pt x="97274" y="155565"/>
                  </a:cubicBezTo>
                  <a:cubicBezTo>
                    <a:pt x="102354" y="155565"/>
                    <a:pt x="107343" y="153660"/>
                    <a:pt x="111244" y="149850"/>
                  </a:cubicBezTo>
                  <a:lnTo>
                    <a:pt x="229536" y="34280"/>
                  </a:lnTo>
                  <a:cubicBezTo>
                    <a:pt x="237428" y="26569"/>
                    <a:pt x="237609" y="13960"/>
                    <a:pt x="229898" y="6068"/>
                  </a:cubicBezTo>
                  <a:cubicBezTo>
                    <a:pt x="222097" y="-1915"/>
                    <a:pt x="209488" y="-2006"/>
                    <a:pt x="201596" y="5705"/>
                  </a:cubicBezTo>
                  <a:close/>
                </a:path>
              </a:pathLst>
            </a:custGeom>
            <a:grpFill/>
            <a:ln w="9071" cap="flat">
              <a:noFill/>
              <a:prstDash val="solid"/>
              <a:miter/>
            </a:ln>
          </p:spPr>
          <p:txBody>
            <a:bodyPr rtlCol="0" anchor="ctr"/>
            <a:lstStyle/>
            <a:p>
              <a:endParaRPr lang="en-US"/>
            </a:p>
          </p:txBody>
        </p:sp>
        <p:sp>
          <p:nvSpPr>
            <p:cNvPr id="15" name="Freeform 105">
              <a:extLst>
                <a:ext uri="{FF2B5EF4-FFF2-40B4-BE49-F238E27FC236}">
                  <a16:creationId xmlns:a16="http://schemas.microsoft.com/office/drawing/2014/main" id="{5227CE3F-9A15-5340-8BC8-19A90F199A3B}"/>
                </a:ext>
              </a:extLst>
            </p:cNvPr>
            <p:cNvSpPr/>
            <p:nvPr/>
          </p:nvSpPr>
          <p:spPr>
            <a:xfrm>
              <a:off x="6126089" y="2064236"/>
              <a:ext cx="226786" cy="154214"/>
            </a:xfrm>
            <a:custGeom>
              <a:avLst/>
              <a:gdLst>
                <a:gd name="connsiteX0" fmla="*/ 201596 w 226785"/>
                <a:gd name="connsiteY0" fmla="*/ 5682 h 154214"/>
                <a:gd name="connsiteX1" fmla="*/ 96730 w 226785"/>
                <a:gd name="connsiteY1" fmla="*/ 108189 h 154214"/>
                <a:gd name="connsiteX2" fmla="*/ 33320 w 226785"/>
                <a:gd name="connsiteY2" fmla="*/ 51221 h 154214"/>
                <a:gd name="connsiteX3" fmla="*/ 5108 w 226785"/>
                <a:gd name="connsiteY3" fmla="*/ 52672 h 154214"/>
                <a:gd name="connsiteX4" fmla="*/ 6650 w 226785"/>
                <a:gd name="connsiteY4" fmla="*/ 80884 h 154214"/>
                <a:gd name="connsiteX5" fmla="*/ 83939 w 226785"/>
                <a:gd name="connsiteY5" fmla="*/ 150372 h 154214"/>
                <a:gd name="connsiteX6" fmla="*/ 97274 w 226785"/>
                <a:gd name="connsiteY6" fmla="*/ 155452 h 154214"/>
                <a:gd name="connsiteX7" fmla="*/ 111244 w 226785"/>
                <a:gd name="connsiteY7" fmla="*/ 149736 h 154214"/>
                <a:gd name="connsiteX8" fmla="*/ 229536 w 226785"/>
                <a:gd name="connsiteY8" fmla="*/ 34167 h 154214"/>
                <a:gd name="connsiteX9" fmla="*/ 229898 w 226785"/>
                <a:gd name="connsiteY9" fmla="*/ 5954 h 154214"/>
                <a:gd name="connsiteX10" fmla="*/ 201596 w 226785"/>
                <a:gd name="connsiteY10" fmla="*/ 5682 h 15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785" h="154214">
                  <a:moveTo>
                    <a:pt x="201596" y="5682"/>
                  </a:moveTo>
                  <a:lnTo>
                    <a:pt x="96730" y="108189"/>
                  </a:lnTo>
                  <a:lnTo>
                    <a:pt x="33320" y="51221"/>
                  </a:lnTo>
                  <a:cubicBezTo>
                    <a:pt x="25156" y="43873"/>
                    <a:pt x="12456" y="44508"/>
                    <a:pt x="5108" y="52672"/>
                  </a:cubicBezTo>
                  <a:cubicBezTo>
                    <a:pt x="-2239" y="60836"/>
                    <a:pt x="-1604" y="73446"/>
                    <a:pt x="6650" y="80884"/>
                  </a:cubicBezTo>
                  <a:lnTo>
                    <a:pt x="83939" y="150372"/>
                  </a:lnTo>
                  <a:cubicBezTo>
                    <a:pt x="87749" y="153819"/>
                    <a:pt x="92557" y="155452"/>
                    <a:pt x="97274" y="155452"/>
                  </a:cubicBezTo>
                  <a:cubicBezTo>
                    <a:pt x="102354" y="155452"/>
                    <a:pt x="107343" y="153546"/>
                    <a:pt x="111244" y="149736"/>
                  </a:cubicBezTo>
                  <a:lnTo>
                    <a:pt x="229536" y="34167"/>
                  </a:lnTo>
                  <a:cubicBezTo>
                    <a:pt x="237428" y="26456"/>
                    <a:pt x="237609" y="13847"/>
                    <a:pt x="229898" y="5954"/>
                  </a:cubicBezTo>
                  <a:cubicBezTo>
                    <a:pt x="222097" y="-1847"/>
                    <a:pt x="209488" y="-2028"/>
                    <a:pt x="201596" y="5682"/>
                  </a:cubicBezTo>
                  <a:close/>
                </a:path>
              </a:pathLst>
            </a:custGeom>
            <a:grpFill/>
            <a:ln w="9071" cap="flat">
              <a:noFill/>
              <a:prstDash val="solid"/>
              <a:miter/>
            </a:ln>
          </p:spPr>
          <p:txBody>
            <a:bodyPr rtlCol="0" anchor="ctr"/>
            <a:lstStyle/>
            <a:p>
              <a:endParaRPr lang="en-US"/>
            </a:p>
          </p:txBody>
        </p:sp>
        <p:sp>
          <p:nvSpPr>
            <p:cNvPr id="16" name="Freeform 106">
              <a:extLst>
                <a:ext uri="{FF2B5EF4-FFF2-40B4-BE49-F238E27FC236}">
                  <a16:creationId xmlns:a16="http://schemas.microsoft.com/office/drawing/2014/main" id="{49602C33-C2FF-EF4A-A05D-DD1ADC41B7F8}"/>
                </a:ext>
              </a:extLst>
            </p:cNvPr>
            <p:cNvSpPr/>
            <p:nvPr/>
          </p:nvSpPr>
          <p:spPr>
            <a:xfrm>
              <a:off x="6031684" y="1663428"/>
              <a:ext cx="780143" cy="662214"/>
            </a:xfrm>
            <a:custGeom>
              <a:avLst/>
              <a:gdLst>
                <a:gd name="connsiteX0" fmla="*/ 768803 w 780142"/>
                <a:gd name="connsiteY0" fmla="*/ 175079 h 662214"/>
                <a:gd name="connsiteX1" fmla="*/ 657951 w 780142"/>
                <a:gd name="connsiteY1" fmla="*/ 77016 h 662214"/>
                <a:gd name="connsiteX2" fmla="*/ 634637 w 780142"/>
                <a:gd name="connsiteY2" fmla="*/ 67945 h 662214"/>
                <a:gd name="connsiteX3" fmla="*/ 604248 w 780142"/>
                <a:gd name="connsiteY3" fmla="*/ 87176 h 662214"/>
                <a:gd name="connsiteX4" fmla="*/ 579392 w 780142"/>
                <a:gd name="connsiteY4" fmla="*/ 135618 h 662214"/>
                <a:gd name="connsiteX5" fmla="*/ 565694 w 780142"/>
                <a:gd name="connsiteY5" fmla="*/ 140607 h 662214"/>
                <a:gd name="connsiteX6" fmla="*/ 565694 w 780142"/>
                <a:gd name="connsiteY6" fmla="*/ 55426 h 662214"/>
                <a:gd name="connsiteX7" fmla="*/ 510268 w 780142"/>
                <a:gd name="connsiteY7" fmla="*/ 0 h 662214"/>
                <a:gd name="connsiteX8" fmla="*/ 195489 w 780142"/>
                <a:gd name="connsiteY8" fmla="*/ 0 h 662214"/>
                <a:gd name="connsiteX9" fmla="*/ 120922 w 780142"/>
                <a:gd name="connsiteY9" fmla="*/ 31297 h 662214"/>
                <a:gd name="connsiteX10" fmla="*/ 30571 w 780142"/>
                <a:gd name="connsiteY10" fmla="*/ 123281 h 662214"/>
                <a:gd name="connsiteX11" fmla="*/ 0 w 780142"/>
                <a:gd name="connsiteY11" fmla="*/ 198029 h 662214"/>
                <a:gd name="connsiteX12" fmla="*/ 0 w 780142"/>
                <a:gd name="connsiteY12" fmla="*/ 609781 h 662214"/>
                <a:gd name="connsiteX13" fmla="*/ 55426 w 780142"/>
                <a:gd name="connsiteY13" fmla="*/ 665208 h 662214"/>
                <a:gd name="connsiteX14" fmla="*/ 510268 w 780142"/>
                <a:gd name="connsiteY14" fmla="*/ 665208 h 662214"/>
                <a:gd name="connsiteX15" fmla="*/ 565694 w 780142"/>
                <a:gd name="connsiteY15" fmla="*/ 609781 h 662214"/>
                <a:gd name="connsiteX16" fmla="*/ 565694 w 780142"/>
                <a:gd name="connsiteY16" fmla="*/ 472168 h 662214"/>
                <a:gd name="connsiteX17" fmla="*/ 660037 w 780142"/>
                <a:gd name="connsiteY17" fmla="*/ 428897 h 662214"/>
                <a:gd name="connsiteX18" fmla="*/ 689882 w 780142"/>
                <a:gd name="connsiteY18" fmla="*/ 393246 h 662214"/>
                <a:gd name="connsiteX19" fmla="*/ 717641 w 780142"/>
                <a:gd name="connsiteY19" fmla="*/ 260713 h 662214"/>
                <a:gd name="connsiteX20" fmla="*/ 764903 w 780142"/>
                <a:gd name="connsiteY20" fmla="*/ 229507 h 662214"/>
                <a:gd name="connsiteX21" fmla="*/ 780778 w 780142"/>
                <a:gd name="connsiteY21" fmla="*/ 203291 h 662214"/>
                <a:gd name="connsiteX22" fmla="*/ 768803 w 780142"/>
                <a:gd name="connsiteY22" fmla="*/ 175079 h 662214"/>
                <a:gd name="connsiteX23" fmla="*/ 149497 w 780142"/>
                <a:gd name="connsiteY23" fmla="*/ 59327 h 662214"/>
                <a:gd name="connsiteX24" fmla="*/ 187597 w 780142"/>
                <a:gd name="connsiteY24" fmla="*/ 40821 h 662214"/>
                <a:gd name="connsiteX25" fmla="*/ 187597 w 780142"/>
                <a:gd name="connsiteY25" fmla="*/ 184422 h 662214"/>
                <a:gd name="connsiteX26" fmla="*/ 42091 w 780142"/>
                <a:gd name="connsiteY26" fmla="*/ 184422 h 662214"/>
                <a:gd name="connsiteX27" fmla="*/ 59146 w 780142"/>
                <a:gd name="connsiteY27" fmla="*/ 151312 h 662214"/>
                <a:gd name="connsiteX28" fmla="*/ 149497 w 780142"/>
                <a:gd name="connsiteY28" fmla="*/ 59327 h 662214"/>
                <a:gd name="connsiteX29" fmla="*/ 525871 w 780142"/>
                <a:gd name="connsiteY29" fmla="*/ 609781 h 662214"/>
                <a:gd name="connsiteX30" fmla="*/ 510359 w 780142"/>
                <a:gd name="connsiteY30" fmla="*/ 625294 h 662214"/>
                <a:gd name="connsiteX31" fmla="*/ 55517 w 780142"/>
                <a:gd name="connsiteY31" fmla="*/ 625294 h 662214"/>
                <a:gd name="connsiteX32" fmla="*/ 40005 w 780142"/>
                <a:gd name="connsiteY32" fmla="*/ 609781 h 662214"/>
                <a:gd name="connsiteX33" fmla="*/ 40005 w 780142"/>
                <a:gd name="connsiteY33" fmla="*/ 224337 h 662214"/>
                <a:gd name="connsiteX34" fmla="*/ 207554 w 780142"/>
                <a:gd name="connsiteY34" fmla="*/ 224337 h 662214"/>
                <a:gd name="connsiteX35" fmla="*/ 227511 w 780142"/>
                <a:gd name="connsiteY35" fmla="*/ 204379 h 662214"/>
                <a:gd name="connsiteX36" fmla="*/ 227511 w 780142"/>
                <a:gd name="connsiteY36" fmla="*/ 40005 h 662214"/>
                <a:gd name="connsiteX37" fmla="*/ 510268 w 780142"/>
                <a:gd name="connsiteY37" fmla="*/ 40005 h 662214"/>
                <a:gd name="connsiteX38" fmla="*/ 525780 w 780142"/>
                <a:gd name="connsiteY38" fmla="*/ 55517 h 662214"/>
                <a:gd name="connsiteX39" fmla="*/ 525780 w 780142"/>
                <a:gd name="connsiteY39" fmla="*/ 155303 h 662214"/>
                <a:gd name="connsiteX40" fmla="*/ 447584 w 780142"/>
                <a:gd name="connsiteY40" fmla="*/ 183969 h 662214"/>
                <a:gd name="connsiteX41" fmla="*/ 417014 w 780142"/>
                <a:gd name="connsiteY41" fmla="*/ 217805 h 662214"/>
                <a:gd name="connsiteX42" fmla="*/ 336459 w 780142"/>
                <a:gd name="connsiteY42" fmla="*/ 493123 h 662214"/>
                <a:gd name="connsiteX43" fmla="*/ 350066 w 780142"/>
                <a:gd name="connsiteY43" fmla="*/ 539115 h 662214"/>
                <a:gd name="connsiteX44" fmla="*/ 352606 w 780142"/>
                <a:gd name="connsiteY44" fmla="*/ 541292 h 662214"/>
                <a:gd name="connsiteX45" fmla="*/ 382361 w 780142"/>
                <a:gd name="connsiteY45" fmla="*/ 551724 h 662214"/>
                <a:gd name="connsiteX46" fmla="*/ 382361 w 780142"/>
                <a:gd name="connsiteY46" fmla="*/ 551724 h 662214"/>
                <a:gd name="connsiteX47" fmla="*/ 400141 w 780142"/>
                <a:gd name="connsiteY47" fmla="*/ 548005 h 662214"/>
                <a:gd name="connsiteX48" fmla="*/ 525871 w 780142"/>
                <a:gd name="connsiteY48" fmla="*/ 490401 h 662214"/>
                <a:gd name="connsiteX49" fmla="*/ 525871 w 780142"/>
                <a:gd name="connsiteY49" fmla="*/ 609781 h 662214"/>
                <a:gd name="connsiteX50" fmla="*/ 679903 w 780142"/>
                <a:gd name="connsiteY50" fmla="*/ 246471 h 662214"/>
                <a:gd name="connsiteX51" fmla="*/ 650966 w 780142"/>
                <a:gd name="connsiteY51" fmla="*/ 384810 h 662214"/>
                <a:gd name="connsiteX52" fmla="*/ 644253 w 780142"/>
                <a:gd name="connsiteY52" fmla="*/ 392339 h 662214"/>
                <a:gd name="connsiteX53" fmla="*/ 383721 w 780142"/>
                <a:gd name="connsiteY53" fmla="*/ 511629 h 662214"/>
                <a:gd name="connsiteX54" fmla="*/ 382451 w 780142"/>
                <a:gd name="connsiteY54" fmla="*/ 511810 h 662214"/>
                <a:gd name="connsiteX55" fmla="*/ 378823 w 780142"/>
                <a:gd name="connsiteY55" fmla="*/ 511084 h 662214"/>
                <a:gd name="connsiteX56" fmla="*/ 376373 w 780142"/>
                <a:gd name="connsiteY56" fmla="*/ 508998 h 662214"/>
                <a:gd name="connsiteX57" fmla="*/ 374922 w 780142"/>
                <a:gd name="connsiteY57" fmla="*/ 504281 h 662214"/>
                <a:gd name="connsiteX58" fmla="*/ 455658 w 780142"/>
                <a:gd name="connsiteY58" fmla="*/ 228328 h 662214"/>
                <a:gd name="connsiteX59" fmla="*/ 461736 w 780142"/>
                <a:gd name="connsiteY59" fmla="*/ 221434 h 662214"/>
                <a:gd name="connsiteX60" fmla="*/ 594632 w 780142"/>
                <a:gd name="connsiteY60" fmla="*/ 172720 h 662214"/>
                <a:gd name="connsiteX61" fmla="*/ 596446 w 780142"/>
                <a:gd name="connsiteY61" fmla="*/ 171904 h 662214"/>
                <a:gd name="connsiteX62" fmla="*/ 597626 w 780142"/>
                <a:gd name="connsiteY62" fmla="*/ 171813 h 662214"/>
                <a:gd name="connsiteX63" fmla="*/ 600528 w 780142"/>
                <a:gd name="connsiteY63" fmla="*/ 172357 h 662214"/>
                <a:gd name="connsiteX64" fmla="*/ 679359 w 780142"/>
                <a:gd name="connsiteY64" fmla="*/ 240484 h 662214"/>
                <a:gd name="connsiteX65" fmla="*/ 680539 w 780142"/>
                <a:gd name="connsiteY65" fmla="*/ 244475 h 662214"/>
                <a:gd name="connsiteX66" fmla="*/ 679903 w 780142"/>
                <a:gd name="connsiteY66" fmla="*/ 246471 h 662214"/>
                <a:gd name="connsiteX67" fmla="*/ 711472 w 780142"/>
                <a:gd name="connsiteY67" fmla="*/ 216989 h 662214"/>
                <a:gd name="connsiteX68" fmla="*/ 705485 w 780142"/>
                <a:gd name="connsiteY68" fmla="*/ 210276 h 662214"/>
                <a:gd name="connsiteX69" fmla="*/ 626563 w 780142"/>
                <a:gd name="connsiteY69" fmla="*/ 142059 h 662214"/>
                <a:gd name="connsiteX70" fmla="*/ 622482 w 780142"/>
                <a:gd name="connsiteY70" fmla="*/ 139065 h 662214"/>
                <a:gd name="connsiteX71" fmla="*/ 636633 w 780142"/>
                <a:gd name="connsiteY71" fmla="*/ 111488 h 662214"/>
                <a:gd name="connsiteX72" fmla="*/ 736963 w 780142"/>
                <a:gd name="connsiteY72" fmla="*/ 200207 h 662214"/>
                <a:gd name="connsiteX73" fmla="*/ 711472 w 780142"/>
                <a:gd name="connsiteY73" fmla="*/ 216989 h 6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80142" h="662214">
                  <a:moveTo>
                    <a:pt x="768803" y="175079"/>
                  </a:moveTo>
                  <a:lnTo>
                    <a:pt x="657951" y="77016"/>
                  </a:lnTo>
                  <a:cubicBezTo>
                    <a:pt x="651329" y="71120"/>
                    <a:pt x="643073" y="67945"/>
                    <a:pt x="634637" y="67945"/>
                  </a:cubicBezTo>
                  <a:cubicBezTo>
                    <a:pt x="622028" y="67945"/>
                    <a:pt x="610417" y="75293"/>
                    <a:pt x="604248" y="87176"/>
                  </a:cubicBezTo>
                  <a:lnTo>
                    <a:pt x="579392" y="135618"/>
                  </a:lnTo>
                  <a:lnTo>
                    <a:pt x="565694" y="140607"/>
                  </a:lnTo>
                  <a:lnTo>
                    <a:pt x="565694" y="55426"/>
                  </a:lnTo>
                  <a:cubicBezTo>
                    <a:pt x="565694" y="24856"/>
                    <a:pt x="540839" y="0"/>
                    <a:pt x="510268" y="0"/>
                  </a:cubicBezTo>
                  <a:lnTo>
                    <a:pt x="195489" y="0"/>
                  </a:lnTo>
                  <a:cubicBezTo>
                    <a:pt x="170543" y="0"/>
                    <a:pt x="138430" y="13426"/>
                    <a:pt x="120922" y="31297"/>
                  </a:cubicBezTo>
                  <a:lnTo>
                    <a:pt x="30571" y="123281"/>
                  </a:lnTo>
                  <a:cubicBezTo>
                    <a:pt x="13153" y="141061"/>
                    <a:pt x="0" y="173174"/>
                    <a:pt x="0" y="198029"/>
                  </a:cubicBezTo>
                  <a:lnTo>
                    <a:pt x="0" y="609781"/>
                  </a:lnTo>
                  <a:cubicBezTo>
                    <a:pt x="0" y="640352"/>
                    <a:pt x="24856" y="665208"/>
                    <a:pt x="55426" y="665208"/>
                  </a:cubicBezTo>
                  <a:lnTo>
                    <a:pt x="510268" y="665208"/>
                  </a:lnTo>
                  <a:cubicBezTo>
                    <a:pt x="540839" y="665208"/>
                    <a:pt x="565694" y="640352"/>
                    <a:pt x="565694" y="609781"/>
                  </a:cubicBezTo>
                  <a:lnTo>
                    <a:pt x="565694" y="472168"/>
                  </a:lnTo>
                  <a:lnTo>
                    <a:pt x="660037" y="428897"/>
                  </a:lnTo>
                  <a:cubicBezTo>
                    <a:pt x="674007" y="423091"/>
                    <a:pt x="686526" y="408214"/>
                    <a:pt x="689882" y="393246"/>
                  </a:cubicBezTo>
                  <a:lnTo>
                    <a:pt x="717641" y="260713"/>
                  </a:lnTo>
                  <a:lnTo>
                    <a:pt x="764903" y="229507"/>
                  </a:lnTo>
                  <a:cubicBezTo>
                    <a:pt x="774247" y="223339"/>
                    <a:pt x="780052" y="213814"/>
                    <a:pt x="780778" y="203291"/>
                  </a:cubicBezTo>
                  <a:cubicBezTo>
                    <a:pt x="781594" y="192768"/>
                    <a:pt x="777149" y="182517"/>
                    <a:pt x="768803" y="175079"/>
                  </a:cubicBezTo>
                  <a:close/>
                  <a:moveTo>
                    <a:pt x="149497" y="59327"/>
                  </a:moveTo>
                  <a:cubicBezTo>
                    <a:pt x="157752" y="50982"/>
                    <a:pt x="174171" y="43271"/>
                    <a:pt x="187597" y="40821"/>
                  </a:cubicBezTo>
                  <a:lnTo>
                    <a:pt x="187597" y="184422"/>
                  </a:lnTo>
                  <a:lnTo>
                    <a:pt x="42091" y="184422"/>
                  </a:lnTo>
                  <a:cubicBezTo>
                    <a:pt x="45357" y="172085"/>
                    <a:pt x="51979" y="158569"/>
                    <a:pt x="59146" y="151312"/>
                  </a:cubicBezTo>
                  <a:lnTo>
                    <a:pt x="149497" y="59327"/>
                  </a:lnTo>
                  <a:close/>
                  <a:moveTo>
                    <a:pt x="525871" y="609781"/>
                  </a:moveTo>
                  <a:cubicBezTo>
                    <a:pt x="525871" y="618309"/>
                    <a:pt x="518886" y="625294"/>
                    <a:pt x="510359" y="625294"/>
                  </a:cubicBezTo>
                  <a:lnTo>
                    <a:pt x="55517" y="625294"/>
                  </a:lnTo>
                  <a:cubicBezTo>
                    <a:pt x="46990" y="625294"/>
                    <a:pt x="40005" y="618309"/>
                    <a:pt x="40005" y="609781"/>
                  </a:cubicBezTo>
                  <a:lnTo>
                    <a:pt x="40005" y="224337"/>
                  </a:lnTo>
                  <a:lnTo>
                    <a:pt x="207554" y="224337"/>
                  </a:lnTo>
                  <a:cubicBezTo>
                    <a:pt x="218531" y="224337"/>
                    <a:pt x="227511" y="215356"/>
                    <a:pt x="227511" y="204379"/>
                  </a:cubicBezTo>
                  <a:lnTo>
                    <a:pt x="227511" y="40005"/>
                  </a:lnTo>
                  <a:lnTo>
                    <a:pt x="510268" y="40005"/>
                  </a:lnTo>
                  <a:cubicBezTo>
                    <a:pt x="518795" y="40005"/>
                    <a:pt x="525780" y="46990"/>
                    <a:pt x="525780" y="55517"/>
                  </a:cubicBezTo>
                  <a:lnTo>
                    <a:pt x="525780" y="155303"/>
                  </a:lnTo>
                  <a:lnTo>
                    <a:pt x="447584" y="183969"/>
                  </a:lnTo>
                  <a:cubicBezTo>
                    <a:pt x="433433" y="189321"/>
                    <a:pt x="420461" y="203835"/>
                    <a:pt x="417014" y="217805"/>
                  </a:cubicBezTo>
                  <a:lnTo>
                    <a:pt x="336459" y="493123"/>
                  </a:lnTo>
                  <a:cubicBezTo>
                    <a:pt x="331833" y="508998"/>
                    <a:pt x="337548" y="528320"/>
                    <a:pt x="350066" y="539115"/>
                  </a:cubicBezTo>
                  <a:lnTo>
                    <a:pt x="352606" y="541292"/>
                  </a:lnTo>
                  <a:cubicBezTo>
                    <a:pt x="360317" y="547914"/>
                    <a:pt x="371203" y="551724"/>
                    <a:pt x="382361" y="551724"/>
                  </a:cubicBezTo>
                  <a:lnTo>
                    <a:pt x="382361" y="551724"/>
                  </a:lnTo>
                  <a:cubicBezTo>
                    <a:pt x="388711" y="551724"/>
                    <a:pt x="394788" y="550454"/>
                    <a:pt x="400141" y="548005"/>
                  </a:cubicBezTo>
                  <a:lnTo>
                    <a:pt x="525871" y="490401"/>
                  </a:lnTo>
                  <a:lnTo>
                    <a:pt x="525871" y="609781"/>
                  </a:lnTo>
                  <a:close/>
                  <a:moveTo>
                    <a:pt x="679903" y="246471"/>
                  </a:moveTo>
                  <a:lnTo>
                    <a:pt x="650966" y="384810"/>
                  </a:lnTo>
                  <a:cubicBezTo>
                    <a:pt x="650421" y="386987"/>
                    <a:pt x="646974" y="391160"/>
                    <a:pt x="644253" y="392339"/>
                  </a:cubicBezTo>
                  <a:lnTo>
                    <a:pt x="383721" y="511629"/>
                  </a:lnTo>
                  <a:cubicBezTo>
                    <a:pt x="383631" y="511629"/>
                    <a:pt x="383177" y="511810"/>
                    <a:pt x="382451" y="511810"/>
                  </a:cubicBezTo>
                  <a:cubicBezTo>
                    <a:pt x="380637" y="511810"/>
                    <a:pt x="379095" y="511266"/>
                    <a:pt x="378823" y="511084"/>
                  </a:cubicBezTo>
                  <a:lnTo>
                    <a:pt x="376373" y="508998"/>
                  </a:lnTo>
                  <a:cubicBezTo>
                    <a:pt x="375557" y="508091"/>
                    <a:pt x="374741" y="505369"/>
                    <a:pt x="374922" y="504281"/>
                  </a:cubicBezTo>
                  <a:lnTo>
                    <a:pt x="455658" y="228328"/>
                  </a:lnTo>
                  <a:cubicBezTo>
                    <a:pt x="456202" y="226151"/>
                    <a:pt x="459831" y="222159"/>
                    <a:pt x="461736" y="221434"/>
                  </a:cubicBezTo>
                  <a:lnTo>
                    <a:pt x="594632" y="172720"/>
                  </a:lnTo>
                  <a:cubicBezTo>
                    <a:pt x="595358" y="172448"/>
                    <a:pt x="595811" y="172266"/>
                    <a:pt x="596446" y="171904"/>
                  </a:cubicBezTo>
                  <a:cubicBezTo>
                    <a:pt x="596537" y="171904"/>
                    <a:pt x="596991" y="171813"/>
                    <a:pt x="597626" y="171813"/>
                  </a:cubicBezTo>
                  <a:cubicBezTo>
                    <a:pt x="599168" y="171813"/>
                    <a:pt x="600347" y="172266"/>
                    <a:pt x="600528" y="172357"/>
                  </a:cubicBezTo>
                  <a:lnTo>
                    <a:pt x="679359" y="240484"/>
                  </a:lnTo>
                  <a:cubicBezTo>
                    <a:pt x="680085" y="241300"/>
                    <a:pt x="680720" y="243568"/>
                    <a:pt x="680539" y="244475"/>
                  </a:cubicBezTo>
                  <a:cubicBezTo>
                    <a:pt x="680267" y="245019"/>
                    <a:pt x="679994" y="245745"/>
                    <a:pt x="679903" y="246471"/>
                  </a:cubicBezTo>
                  <a:close/>
                  <a:moveTo>
                    <a:pt x="711472" y="216989"/>
                  </a:moveTo>
                  <a:cubicBezTo>
                    <a:pt x="709658" y="214539"/>
                    <a:pt x="707753" y="212272"/>
                    <a:pt x="705485" y="210276"/>
                  </a:cubicBezTo>
                  <a:lnTo>
                    <a:pt x="626563" y="142059"/>
                  </a:lnTo>
                  <a:cubicBezTo>
                    <a:pt x="625294" y="140970"/>
                    <a:pt x="623933" y="139972"/>
                    <a:pt x="622482" y="139065"/>
                  </a:cubicBezTo>
                  <a:lnTo>
                    <a:pt x="636633" y="111488"/>
                  </a:lnTo>
                  <a:lnTo>
                    <a:pt x="736963" y="200207"/>
                  </a:lnTo>
                  <a:lnTo>
                    <a:pt x="711472" y="216989"/>
                  </a:lnTo>
                  <a:close/>
                </a:path>
              </a:pathLst>
            </a:custGeom>
            <a:grpFill/>
            <a:ln w="9071" cap="flat">
              <a:noFill/>
              <a:prstDash val="solid"/>
              <a:miter/>
            </a:ln>
          </p:spPr>
          <p:txBody>
            <a:bodyPr rtlCol="0" anchor="ctr"/>
            <a:lstStyle/>
            <a:p>
              <a:endParaRPr lang="en-US"/>
            </a:p>
          </p:txBody>
        </p:sp>
        <p:sp>
          <p:nvSpPr>
            <p:cNvPr id="17" name="Freeform 107">
              <a:extLst>
                <a:ext uri="{FF2B5EF4-FFF2-40B4-BE49-F238E27FC236}">
                  <a16:creationId xmlns:a16="http://schemas.microsoft.com/office/drawing/2014/main" id="{FD1DD128-1EBD-ED4E-B546-CA02EEE9A9A2}"/>
                </a:ext>
              </a:extLst>
            </p:cNvPr>
            <p:cNvSpPr/>
            <p:nvPr/>
          </p:nvSpPr>
          <p:spPr>
            <a:xfrm>
              <a:off x="6441336" y="1909288"/>
              <a:ext cx="199571" cy="217714"/>
            </a:xfrm>
            <a:custGeom>
              <a:avLst/>
              <a:gdLst>
                <a:gd name="connsiteX0" fmla="*/ 141709 w 199571"/>
                <a:gd name="connsiteY0" fmla="*/ 157 h 217714"/>
                <a:gd name="connsiteX1" fmla="*/ 101977 w 199571"/>
                <a:gd name="connsiteY1" fmla="*/ 20114 h 217714"/>
                <a:gd name="connsiteX2" fmla="*/ 88006 w 199571"/>
                <a:gd name="connsiteY2" fmla="*/ 62387 h 217714"/>
                <a:gd name="connsiteX3" fmla="*/ 95264 w 199571"/>
                <a:gd name="connsiteY3" fmla="*/ 86064 h 217714"/>
                <a:gd name="connsiteX4" fmla="*/ 4912 w 199571"/>
                <a:gd name="connsiteY4" fmla="*/ 189841 h 217714"/>
                <a:gd name="connsiteX5" fmla="*/ 6817 w 199571"/>
                <a:gd name="connsiteY5" fmla="*/ 217962 h 217714"/>
                <a:gd name="connsiteX6" fmla="*/ 19880 w 199571"/>
                <a:gd name="connsiteY6" fmla="*/ 222861 h 217714"/>
                <a:gd name="connsiteX7" fmla="*/ 34939 w 199571"/>
                <a:gd name="connsiteY7" fmla="*/ 215966 h 217714"/>
                <a:gd name="connsiteX8" fmla="*/ 125199 w 199571"/>
                <a:gd name="connsiteY8" fmla="*/ 112280 h 217714"/>
                <a:gd name="connsiteX9" fmla="*/ 145882 w 199571"/>
                <a:gd name="connsiteY9" fmla="*/ 116181 h 217714"/>
                <a:gd name="connsiteX10" fmla="*/ 150146 w 199571"/>
                <a:gd name="connsiteY10" fmla="*/ 115999 h 217714"/>
                <a:gd name="connsiteX11" fmla="*/ 189970 w 199571"/>
                <a:gd name="connsiteY11" fmla="*/ 96042 h 217714"/>
                <a:gd name="connsiteX12" fmla="*/ 203939 w 199571"/>
                <a:gd name="connsiteY12" fmla="*/ 53769 h 217714"/>
                <a:gd name="connsiteX13" fmla="*/ 141709 w 199571"/>
                <a:gd name="connsiteY13" fmla="*/ 157 h 217714"/>
                <a:gd name="connsiteX14" fmla="*/ 159671 w 199571"/>
                <a:gd name="connsiteY14" fmla="*/ 70098 h 217714"/>
                <a:gd name="connsiteX15" fmla="*/ 147152 w 199571"/>
                <a:gd name="connsiteY15" fmla="*/ 76357 h 217714"/>
                <a:gd name="connsiteX16" fmla="*/ 145792 w 199571"/>
                <a:gd name="connsiteY16" fmla="*/ 76448 h 217714"/>
                <a:gd name="connsiteX17" fmla="*/ 127649 w 199571"/>
                <a:gd name="connsiteY17" fmla="*/ 59575 h 217714"/>
                <a:gd name="connsiteX18" fmla="*/ 132003 w 199571"/>
                <a:gd name="connsiteY18" fmla="*/ 46331 h 217714"/>
                <a:gd name="connsiteX19" fmla="*/ 144522 w 199571"/>
                <a:gd name="connsiteY19" fmla="*/ 40071 h 217714"/>
                <a:gd name="connsiteX20" fmla="*/ 145882 w 199571"/>
                <a:gd name="connsiteY20" fmla="*/ 39981 h 217714"/>
                <a:gd name="connsiteX21" fmla="*/ 164025 w 199571"/>
                <a:gd name="connsiteY21" fmla="*/ 56854 h 217714"/>
                <a:gd name="connsiteX22" fmla="*/ 159671 w 199571"/>
                <a:gd name="connsiteY22" fmla="*/ 70098 h 2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9571" h="217714">
                  <a:moveTo>
                    <a:pt x="141709" y="157"/>
                  </a:moveTo>
                  <a:cubicBezTo>
                    <a:pt x="126197" y="1246"/>
                    <a:pt x="112046" y="8412"/>
                    <a:pt x="101977" y="20114"/>
                  </a:cubicBezTo>
                  <a:cubicBezTo>
                    <a:pt x="91817" y="31907"/>
                    <a:pt x="86827" y="46875"/>
                    <a:pt x="88006" y="62387"/>
                  </a:cubicBezTo>
                  <a:cubicBezTo>
                    <a:pt x="88642" y="71005"/>
                    <a:pt x="91272" y="78897"/>
                    <a:pt x="95264" y="86064"/>
                  </a:cubicBezTo>
                  <a:lnTo>
                    <a:pt x="4912" y="189841"/>
                  </a:lnTo>
                  <a:cubicBezTo>
                    <a:pt x="-2345" y="198186"/>
                    <a:pt x="-1438" y="210796"/>
                    <a:pt x="6817" y="217962"/>
                  </a:cubicBezTo>
                  <a:cubicBezTo>
                    <a:pt x="10627" y="221228"/>
                    <a:pt x="15254" y="222861"/>
                    <a:pt x="19880" y="222861"/>
                  </a:cubicBezTo>
                  <a:cubicBezTo>
                    <a:pt x="25414" y="222861"/>
                    <a:pt x="31038" y="220502"/>
                    <a:pt x="34939" y="215966"/>
                  </a:cubicBezTo>
                  <a:lnTo>
                    <a:pt x="125199" y="112280"/>
                  </a:lnTo>
                  <a:cubicBezTo>
                    <a:pt x="131640" y="114820"/>
                    <a:pt x="138625" y="116181"/>
                    <a:pt x="145882" y="116181"/>
                  </a:cubicBezTo>
                  <a:cubicBezTo>
                    <a:pt x="147243" y="116181"/>
                    <a:pt x="148694" y="116090"/>
                    <a:pt x="150146" y="115999"/>
                  </a:cubicBezTo>
                  <a:cubicBezTo>
                    <a:pt x="165658" y="114911"/>
                    <a:pt x="179810" y="107744"/>
                    <a:pt x="189970" y="96042"/>
                  </a:cubicBezTo>
                  <a:cubicBezTo>
                    <a:pt x="200129" y="84249"/>
                    <a:pt x="205119" y="69281"/>
                    <a:pt x="203939" y="53769"/>
                  </a:cubicBezTo>
                  <a:cubicBezTo>
                    <a:pt x="201581" y="22291"/>
                    <a:pt x="173913" y="-2202"/>
                    <a:pt x="141709" y="157"/>
                  </a:cubicBezTo>
                  <a:close/>
                  <a:moveTo>
                    <a:pt x="159671" y="70098"/>
                  </a:moveTo>
                  <a:cubicBezTo>
                    <a:pt x="156496" y="73817"/>
                    <a:pt x="152051" y="75994"/>
                    <a:pt x="147152" y="76357"/>
                  </a:cubicBezTo>
                  <a:lnTo>
                    <a:pt x="145792" y="76448"/>
                  </a:lnTo>
                  <a:cubicBezTo>
                    <a:pt x="136267" y="76448"/>
                    <a:pt x="128374" y="69009"/>
                    <a:pt x="127649" y="59575"/>
                  </a:cubicBezTo>
                  <a:cubicBezTo>
                    <a:pt x="127286" y="54767"/>
                    <a:pt x="128828" y="50050"/>
                    <a:pt x="132003" y="46331"/>
                  </a:cubicBezTo>
                  <a:cubicBezTo>
                    <a:pt x="135178" y="42611"/>
                    <a:pt x="139623" y="40434"/>
                    <a:pt x="144522" y="40071"/>
                  </a:cubicBezTo>
                  <a:lnTo>
                    <a:pt x="145882" y="39981"/>
                  </a:lnTo>
                  <a:cubicBezTo>
                    <a:pt x="155407" y="39981"/>
                    <a:pt x="163300" y="47419"/>
                    <a:pt x="164025" y="56854"/>
                  </a:cubicBezTo>
                  <a:cubicBezTo>
                    <a:pt x="164388" y="61661"/>
                    <a:pt x="162846" y="66378"/>
                    <a:pt x="159671" y="70098"/>
                  </a:cubicBezTo>
                  <a:close/>
                </a:path>
              </a:pathLst>
            </a:custGeom>
            <a:grpFill/>
            <a:ln w="9071" cap="flat">
              <a:noFill/>
              <a:prstDash val="solid"/>
              <a:miter/>
            </a:ln>
          </p:spPr>
          <p:txBody>
            <a:bodyPr rtlCol="0" anchor="ctr"/>
            <a:lstStyle/>
            <a:p>
              <a:endParaRPr lang="en-US"/>
            </a:p>
          </p:txBody>
        </p:sp>
      </p:grpSp>
      <p:sp>
        <p:nvSpPr>
          <p:cNvPr id="18" name="Rectangle 7">
            <a:extLst>
              <a:ext uri="{FF2B5EF4-FFF2-40B4-BE49-F238E27FC236}">
                <a16:creationId xmlns:a16="http://schemas.microsoft.com/office/drawing/2014/main" id="{C8ADE1E4-341B-6843-9D8F-38F24DF5E50A}"/>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a:solidFill>
                <a:srgbClr val="5A5A58"/>
              </a:solidFill>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8ECD3AAE-2D55-9244-8B83-FD99268DCEAB}"/>
              </a:ext>
            </a:extLst>
          </p:cNvPr>
          <p:cNvSpPr/>
          <p:nvPr userDrawn="1"/>
        </p:nvSpPr>
        <p:spPr>
          <a:xfrm>
            <a:off x="0" y="4800855"/>
            <a:ext cx="1352695" cy="3426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24">
            <a:extLst>
              <a:ext uri="{FF2B5EF4-FFF2-40B4-BE49-F238E27FC236}">
                <a16:creationId xmlns:a16="http://schemas.microsoft.com/office/drawing/2014/main" id="{01833B90-A6BE-8A4E-8555-C812BC2B3051}"/>
              </a:ext>
            </a:extLst>
          </p:cNvPr>
          <p:cNvSpPr txBox="1">
            <a:spLocks noChangeArrowheads="1"/>
          </p:cNvSpPr>
          <p:nvPr userDrawn="1"/>
        </p:nvSpPr>
        <p:spPr bwMode="auto">
          <a:xfrm>
            <a:off x="324221" y="937745"/>
            <a:ext cx="68081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eaLnBrk="1" hangingPunct="1"/>
            <a:r>
              <a:rPr lang="en-US" altLang="en-US" sz="1800">
                <a:solidFill>
                  <a:schemeClr val="accent1"/>
                </a:solidFill>
                <a:latin typeface="Calibri" panose="020F0502020204030204" pitchFamily="34" charset="0"/>
              </a:rPr>
              <a:t>The world’s largest publicly listed independent provider of global claims management and outsourcing solutions.</a:t>
            </a:r>
          </a:p>
        </p:txBody>
      </p:sp>
      <p:sp>
        <p:nvSpPr>
          <p:cNvPr id="21" name="Rectangle 28">
            <a:extLst>
              <a:ext uri="{FF2B5EF4-FFF2-40B4-BE49-F238E27FC236}">
                <a16:creationId xmlns:a16="http://schemas.microsoft.com/office/drawing/2014/main" id="{E43EBCA6-C75C-8D46-A259-AA7D75C4845A}"/>
              </a:ext>
            </a:extLst>
          </p:cNvPr>
          <p:cNvSpPr>
            <a:spLocks noChangeArrowheads="1"/>
          </p:cNvSpPr>
          <p:nvPr userDrawn="1"/>
        </p:nvSpPr>
        <p:spPr bwMode="auto">
          <a:xfrm>
            <a:off x="2424190" y="2572756"/>
            <a:ext cx="2009519" cy="3129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45720" rIns="0" bIns="45720" anchor="t">
            <a:sp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defTabSz="684196" fontAlgn="base">
              <a:lnSpc>
                <a:spcPct val="130000"/>
              </a:lnSpc>
              <a:spcBef>
                <a:spcPts val="600"/>
              </a:spcBef>
              <a:spcAft>
                <a:spcPct val="0"/>
              </a:spcAft>
              <a:defRPr/>
            </a:pPr>
            <a:r>
              <a:rPr lang="en-US" altLang="en-US" sz="1200" b="1">
                <a:solidFill>
                  <a:schemeClr val="tx1"/>
                </a:solidFill>
                <a:latin typeface="Calibri"/>
                <a:ea typeface="MS PGothic"/>
                <a:cs typeface="Calibri"/>
              </a:rPr>
              <a:t>BY GLOBAL SERVICE LINES</a:t>
            </a:r>
            <a:endParaRPr lang="en-US" altLang="en-US" sz="1200">
              <a:solidFill>
                <a:schemeClr val="tx1"/>
              </a:solidFill>
              <a:latin typeface="Calibri" panose="020F0502020204030204" pitchFamily="34" charset="0"/>
              <a:cs typeface="Calibri" panose="020F0502020204030204" pitchFamily="34" charset="0"/>
            </a:endParaRPr>
          </a:p>
        </p:txBody>
      </p:sp>
      <p:sp>
        <p:nvSpPr>
          <p:cNvPr id="22" name="Rectangle 28">
            <a:extLst>
              <a:ext uri="{FF2B5EF4-FFF2-40B4-BE49-F238E27FC236}">
                <a16:creationId xmlns:a16="http://schemas.microsoft.com/office/drawing/2014/main" id="{64FA128D-4740-DA45-9598-BB5C54C4A362}"/>
              </a:ext>
            </a:extLst>
          </p:cNvPr>
          <p:cNvSpPr>
            <a:spLocks noChangeArrowheads="1"/>
          </p:cNvSpPr>
          <p:nvPr userDrawn="1"/>
        </p:nvSpPr>
        <p:spPr bwMode="auto">
          <a:xfrm>
            <a:off x="4829553" y="2572693"/>
            <a:ext cx="2009519" cy="3130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45720" rIns="0" bIns="45720" anchor="t">
            <a:sp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defTabSz="684196" fontAlgn="base">
              <a:lnSpc>
                <a:spcPct val="130000"/>
              </a:lnSpc>
              <a:spcBef>
                <a:spcPts val="600"/>
              </a:spcBef>
              <a:spcAft>
                <a:spcPct val="0"/>
              </a:spcAft>
              <a:defRPr/>
            </a:pPr>
            <a:r>
              <a:rPr lang="en-US" altLang="en-US" sz="1200" b="1">
                <a:solidFill>
                  <a:schemeClr val="tx1"/>
                </a:solidFill>
                <a:latin typeface="Calibri"/>
                <a:ea typeface="MS PGothic"/>
                <a:cs typeface="Calibri"/>
              </a:rPr>
              <a:t>BY GEOGRAPHY</a:t>
            </a:r>
          </a:p>
        </p:txBody>
      </p:sp>
      <p:sp>
        <p:nvSpPr>
          <p:cNvPr id="23" name="TextBox 22">
            <a:extLst>
              <a:ext uri="{FF2B5EF4-FFF2-40B4-BE49-F238E27FC236}">
                <a16:creationId xmlns:a16="http://schemas.microsoft.com/office/drawing/2014/main" id="{62BC6646-A5F0-A947-BF9E-60806F42E304}"/>
              </a:ext>
            </a:extLst>
          </p:cNvPr>
          <p:cNvSpPr txBox="1"/>
          <p:nvPr userDrawn="1"/>
        </p:nvSpPr>
        <p:spPr>
          <a:xfrm>
            <a:off x="3463803" y="3098857"/>
            <a:ext cx="1157933" cy="766877"/>
          </a:xfrm>
          <a:prstGeom prst="rect">
            <a:avLst/>
          </a:prstGeom>
          <a:noFill/>
        </p:spPr>
        <p:txBody>
          <a:bodyPr rot="0" spcFirstLastPara="0" vertOverflow="overflow" horzOverflow="overflow" vert="horz" wrap="square" lIns="0" tIns="45720" rIns="0" bIns="45720" numCol="1" spcCol="0" rtlCol="0" fromWordArt="0" anchor="t" anchorCtr="0" forceAA="0" compatLnSpc="1">
            <a:prstTxWarp prst="textNoShape">
              <a:avLst/>
            </a:prstTxWarp>
            <a:spAutoFit/>
          </a:bodyPr>
          <a:lstStyle/>
          <a:p>
            <a:pPr>
              <a:spcBef>
                <a:spcPts val="300"/>
              </a:spcBef>
              <a:spcAft>
                <a:spcPts val="750"/>
              </a:spcAft>
              <a:buClr>
                <a:schemeClr val="accent1"/>
              </a:buClr>
            </a:pPr>
            <a:r>
              <a:rPr lang="en-US" sz="850" b="1">
                <a:solidFill>
                  <a:schemeClr val="accent2"/>
                </a:solidFill>
                <a:latin typeface="Calibri" panose="020F0502020204030204" pitchFamily="34" charset="0"/>
                <a:ea typeface="+mn-lt"/>
                <a:cs typeface="Calibri" panose="020F0502020204030204" pitchFamily="34" charset="0"/>
              </a:rPr>
              <a:t>44%</a:t>
            </a:r>
            <a:r>
              <a:rPr lang="en-US" sz="850" b="1">
                <a:solidFill>
                  <a:schemeClr val="accent1"/>
                </a:solidFill>
                <a:latin typeface="Calibri" panose="020F0502020204030204" pitchFamily="34" charset="0"/>
                <a:ea typeface="+mn-lt"/>
                <a:cs typeface="Calibri" panose="020F0502020204030204" pitchFamily="34" charset="0"/>
              </a:rPr>
              <a:t>⎹  </a:t>
            </a:r>
            <a:r>
              <a:rPr lang="en-US" sz="850" b="0">
                <a:solidFill>
                  <a:srgbClr val="676A6E"/>
                </a:solidFill>
                <a:latin typeface="Calibri" panose="020F0502020204030204" pitchFamily="34" charset="0"/>
                <a:ea typeface="+mn-lt"/>
                <a:cs typeface="Calibri" panose="020F0502020204030204" pitchFamily="34" charset="0"/>
              </a:rPr>
              <a:t>Loss Adjusting</a:t>
            </a:r>
            <a:endParaRPr lang="en-US" sz="850" b="0">
              <a:solidFill>
                <a:schemeClr val="tx1"/>
              </a:solidFill>
              <a:latin typeface="Calibri" panose="020F0502020204030204" pitchFamily="34" charset="0"/>
              <a:ea typeface="MS PGothic" panose="020B0600070205080204" pitchFamily="34" charset="-128"/>
              <a:cs typeface="Calibri" panose="020F0502020204030204" pitchFamily="34" charset="0"/>
            </a:endParaRPr>
          </a:p>
          <a:p>
            <a:pPr>
              <a:spcBef>
                <a:spcPts val="300"/>
              </a:spcBef>
              <a:spcAft>
                <a:spcPts val="750"/>
              </a:spcAft>
              <a:buClr>
                <a:schemeClr val="accent1"/>
              </a:buClr>
            </a:pPr>
            <a:r>
              <a:rPr lang="en-US" sz="850" b="1">
                <a:solidFill>
                  <a:schemeClr val="accent1"/>
                </a:solidFill>
                <a:latin typeface="Calibri" panose="020F0502020204030204" pitchFamily="34" charset="0"/>
                <a:ea typeface="+mn-lt"/>
                <a:cs typeface="Calibri" panose="020F0502020204030204" pitchFamily="34" charset="0"/>
              </a:rPr>
              <a:t>38%⎹  </a:t>
            </a:r>
            <a:r>
              <a:rPr lang="en-US" sz="850" b="0">
                <a:solidFill>
                  <a:srgbClr val="676A6E"/>
                </a:solidFill>
                <a:latin typeface="Calibri" panose="020F0502020204030204" pitchFamily="34" charset="0"/>
                <a:ea typeface="+mn-lt"/>
                <a:cs typeface="Calibri" panose="020F0502020204030204" pitchFamily="34" charset="0"/>
              </a:rPr>
              <a:t>TPA: Broadspire</a:t>
            </a:r>
          </a:p>
          <a:p>
            <a:pPr marL="287338" indent="-287338">
              <a:spcBef>
                <a:spcPts val="300"/>
              </a:spcBef>
              <a:buClr>
                <a:schemeClr val="accent1"/>
              </a:buClr>
            </a:pPr>
            <a:r>
              <a:rPr lang="en-US" sz="850" b="1">
                <a:solidFill>
                  <a:schemeClr val="accent4"/>
                </a:solidFill>
                <a:latin typeface="Calibri" panose="020F0502020204030204" pitchFamily="34" charset="0"/>
                <a:ea typeface="+mn-lt"/>
                <a:cs typeface="Calibri" panose="020F0502020204030204" pitchFamily="34" charset="0"/>
              </a:rPr>
              <a:t>18%</a:t>
            </a:r>
            <a:r>
              <a:rPr lang="en-US" sz="850" b="1">
                <a:solidFill>
                  <a:schemeClr val="accent1"/>
                </a:solidFill>
                <a:latin typeface="Calibri" panose="020F0502020204030204" pitchFamily="34" charset="0"/>
                <a:ea typeface="+mn-lt"/>
                <a:cs typeface="Calibri" panose="020F0502020204030204" pitchFamily="34" charset="0"/>
              </a:rPr>
              <a:t>⎹  </a:t>
            </a:r>
            <a:r>
              <a:rPr lang="en-US" sz="850">
                <a:solidFill>
                  <a:srgbClr val="676A6E"/>
                </a:solidFill>
                <a:latin typeface="Calibri" panose="020F0502020204030204" pitchFamily="34" charset="0"/>
                <a:ea typeface="+mn-lt"/>
                <a:cs typeface="Calibri" panose="020F0502020204030204" pitchFamily="34" charset="0"/>
              </a:rPr>
              <a:t>Platform Solutions</a:t>
            </a:r>
          </a:p>
        </p:txBody>
      </p:sp>
      <p:sp>
        <p:nvSpPr>
          <p:cNvPr id="24" name="TextBox 23">
            <a:extLst>
              <a:ext uri="{FF2B5EF4-FFF2-40B4-BE49-F238E27FC236}">
                <a16:creationId xmlns:a16="http://schemas.microsoft.com/office/drawing/2014/main" id="{B2485A8D-5A21-0347-A296-4E7E56396546}"/>
              </a:ext>
            </a:extLst>
          </p:cNvPr>
          <p:cNvSpPr txBox="1"/>
          <p:nvPr userDrawn="1"/>
        </p:nvSpPr>
        <p:spPr>
          <a:xfrm>
            <a:off x="5858610" y="2944177"/>
            <a:ext cx="2535530" cy="1354050"/>
          </a:xfrm>
          <a:prstGeom prst="rect">
            <a:avLst/>
          </a:prstGeom>
          <a:noFill/>
        </p:spPr>
        <p:txBody>
          <a:bodyPr rot="0" spcFirstLastPara="0" vertOverflow="overflow" horzOverflow="overflow" vert="horz" wrap="square" lIns="0" tIns="45720" rIns="0" bIns="45720" numCol="2" spcCol="0" rtlCol="0" fromWordArt="0" anchor="t" anchorCtr="0" forceAA="0" compatLnSpc="1">
            <a:prstTxWarp prst="textNoShape">
              <a:avLst/>
            </a:prstTxWarp>
            <a:noAutofit/>
          </a:bodyPr>
          <a:lstStyle/>
          <a:p>
            <a:pPr>
              <a:spcAft>
                <a:spcPts val="350"/>
              </a:spcAft>
              <a:buClr>
                <a:schemeClr val="accent1"/>
              </a:buClr>
            </a:pPr>
            <a:r>
              <a:rPr lang="en-US" sz="850" b="1">
                <a:solidFill>
                  <a:schemeClr val="accent1"/>
                </a:solidFill>
                <a:latin typeface="Calibri" panose="020F0502020204030204" pitchFamily="34" charset="0"/>
                <a:cs typeface="Calibri" panose="020F0502020204030204" pitchFamily="34" charset="0"/>
              </a:rPr>
              <a:t>58%⎹  </a:t>
            </a:r>
            <a:r>
              <a:rPr lang="en-US" sz="850">
                <a:solidFill>
                  <a:srgbClr val="676A6E"/>
                </a:solidFill>
                <a:latin typeface="Calibri" panose="020F0502020204030204" pitchFamily="34" charset="0"/>
                <a:cs typeface="Calibri" panose="020F0502020204030204" pitchFamily="34" charset="0"/>
              </a:rPr>
              <a:t>US</a:t>
            </a:r>
          </a:p>
          <a:p>
            <a:pPr>
              <a:spcAft>
                <a:spcPts val="350"/>
              </a:spcAft>
              <a:buClr>
                <a:schemeClr val="accent1"/>
              </a:buClr>
            </a:pPr>
            <a:r>
              <a:rPr lang="en-US" sz="850" b="1">
                <a:solidFill>
                  <a:schemeClr val="accent2"/>
                </a:solidFill>
                <a:latin typeface="Calibri" panose="020F0502020204030204" pitchFamily="34" charset="0"/>
                <a:cs typeface="Calibri" panose="020F0502020204030204" pitchFamily="34" charset="0"/>
              </a:rPr>
              <a:t>  9%</a:t>
            </a:r>
            <a:r>
              <a:rPr lang="en-US" sz="850" b="1">
                <a:solidFill>
                  <a:schemeClr val="accent1"/>
                </a:solidFill>
                <a:latin typeface="Calibri" panose="020F0502020204030204" pitchFamily="34" charset="0"/>
                <a:cs typeface="Calibri" panose="020F0502020204030204" pitchFamily="34" charset="0"/>
              </a:rPr>
              <a:t>⎹  </a:t>
            </a:r>
            <a:r>
              <a:rPr lang="en-US" sz="850">
                <a:solidFill>
                  <a:srgbClr val="676A6E"/>
                </a:solidFill>
                <a:latin typeface="Calibri" panose="020F0502020204030204" pitchFamily="34" charset="0"/>
                <a:cs typeface="Calibri" panose="020F0502020204030204" pitchFamily="34" charset="0"/>
              </a:rPr>
              <a:t>Canada</a:t>
            </a:r>
          </a:p>
          <a:p>
            <a:pPr>
              <a:spcAft>
                <a:spcPts val="350"/>
              </a:spcAft>
              <a:buClr>
                <a:schemeClr val="accent1"/>
              </a:buClr>
            </a:pPr>
            <a:r>
              <a:rPr lang="en-US" sz="850" b="1">
                <a:solidFill>
                  <a:schemeClr val="accent3"/>
                </a:solidFill>
                <a:latin typeface="Calibri" panose="020F0502020204030204" pitchFamily="34" charset="0"/>
                <a:cs typeface="Calibri" panose="020F0502020204030204" pitchFamily="34" charset="0"/>
              </a:rPr>
              <a:t>13%</a:t>
            </a:r>
            <a:r>
              <a:rPr lang="en-US" sz="850" b="1">
                <a:solidFill>
                  <a:schemeClr val="accent1"/>
                </a:solidFill>
                <a:latin typeface="Calibri" panose="020F0502020204030204" pitchFamily="34" charset="0"/>
                <a:cs typeface="Calibri" panose="020F0502020204030204" pitchFamily="34" charset="0"/>
              </a:rPr>
              <a:t>⎹ </a:t>
            </a:r>
            <a:r>
              <a:rPr lang="en-US" sz="850" b="1">
                <a:solidFill>
                  <a:schemeClr val="accent3"/>
                </a:solidFill>
                <a:latin typeface="Calibri" panose="020F0502020204030204" pitchFamily="34" charset="0"/>
                <a:cs typeface="Calibri" panose="020F0502020204030204" pitchFamily="34" charset="0"/>
              </a:rPr>
              <a:t> </a:t>
            </a:r>
            <a:r>
              <a:rPr lang="en-US" sz="850">
                <a:solidFill>
                  <a:srgbClr val="676A6E"/>
                </a:solidFill>
                <a:latin typeface="Calibri" panose="020F0502020204030204" pitchFamily="34" charset="0"/>
                <a:cs typeface="Calibri" panose="020F0502020204030204" pitchFamily="34" charset="0"/>
              </a:rPr>
              <a:t>UK</a:t>
            </a:r>
          </a:p>
          <a:p>
            <a:pPr>
              <a:spcAft>
                <a:spcPts val="350"/>
              </a:spcAft>
              <a:buClr>
                <a:schemeClr val="accent1"/>
              </a:buClr>
            </a:pPr>
            <a:r>
              <a:rPr lang="en-US" sz="850" b="1">
                <a:solidFill>
                  <a:schemeClr val="accent4"/>
                </a:solidFill>
                <a:latin typeface="Calibri" panose="020F0502020204030204" pitchFamily="34" charset="0"/>
                <a:cs typeface="Calibri" panose="020F0502020204030204" pitchFamily="34" charset="0"/>
              </a:rPr>
              <a:t> 7% </a:t>
            </a:r>
            <a:r>
              <a:rPr lang="en-US" sz="850" b="1">
                <a:solidFill>
                  <a:schemeClr val="accent1"/>
                </a:solidFill>
                <a:latin typeface="Calibri" panose="020F0502020204030204" pitchFamily="34" charset="0"/>
                <a:cs typeface="Calibri" panose="020F0502020204030204" pitchFamily="34" charset="0"/>
              </a:rPr>
              <a:t>⎹  </a:t>
            </a:r>
            <a:r>
              <a:rPr lang="en-US" sz="850">
                <a:solidFill>
                  <a:srgbClr val="676A6E"/>
                </a:solidFill>
                <a:latin typeface="Calibri" panose="020F0502020204030204" pitchFamily="34" charset="0"/>
                <a:cs typeface="Calibri" panose="020F0502020204030204" pitchFamily="34" charset="0"/>
              </a:rPr>
              <a:t>Australia</a:t>
            </a:r>
          </a:p>
          <a:p>
            <a:pPr>
              <a:spcAft>
                <a:spcPts val="350"/>
              </a:spcAft>
              <a:buClr>
                <a:schemeClr val="accent1"/>
              </a:buClr>
            </a:pPr>
            <a:r>
              <a:rPr lang="en-US" sz="850" b="1">
                <a:solidFill>
                  <a:schemeClr val="bg1">
                    <a:lumMod val="50000"/>
                  </a:schemeClr>
                </a:solidFill>
                <a:latin typeface="Calibri" panose="020F0502020204030204" pitchFamily="34" charset="0"/>
                <a:cs typeface="Calibri" panose="020F0502020204030204" pitchFamily="34" charset="0"/>
              </a:rPr>
              <a:t>13%</a:t>
            </a:r>
            <a:r>
              <a:rPr lang="en-US" sz="850" b="1">
                <a:solidFill>
                  <a:schemeClr val="accent1"/>
                </a:solidFill>
                <a:latin typeface="Calibri" panose="020F0502020204030204" pitchFamily="34" charset="0"/>
                <a:cs typeface="Calibri" panose="020F0502020204030204" pitchFamily="34" charset="0"/>
              </a:rPr>
              <a:t>⎹  </a:t>
            </a:r>
            <a:r>
              <a:rPr lang="en-US" sz="850">
                <a:solidFill>
                  <a:srgbClr val="676A6E"/>
                </a:solidFill>
                <a:latin typeface="Calibri" panose="020F0502020204030204" pitchFamily="34" charset="0"/>
                <a:cs typeface="Calibri" panose="020F0502020204030204" pitchFamily="34" charset="0"/>
              </a:rPr>
              <a:t>Rest of the world</a:t>
            </a:r>
          </a:p>
        </p:txBody>
      </p:sp>
      <p:graphicFrame>
        <p:nvGraphicFramePr>
          <p:cNvPr id="25" name="Chart 24">
            <a:extLst>
              <a:ext uri="{FF2B5EF4-FFF2-40B4-BE49-F238E27FC236}">
                <a16:creationId xmlns:a16="http://schemas.microsoft.com/office/drawing/2014/main" id="{0364AF95-9C83-6B46-8350-E29729C7D3C7}"/>
              </a:ext>
            </a:extLst>
          </p:cNvPr>
          <p:cNvGraphicFramePr/>
          <p:nvPr userDrawn="1"/>
        </p:nvGraphicFramePr>
        <p:xfrm>
          <a:off x="2235885" y="2683224"/>
          <a:ext cx="1280160" cy="1554480"/>
        </p:xfrm>
        <a:graphic>
          <a:graphicData uri="http://schemas.openxmlformats.org/drawingml/2006/chart">
            <c:chart xmlns:c="http://schemas.openxmlformats.org/drawingml/2006/chart" xmlns:r="http://schemas.openxmlformats.org/officeDocument/2006/relationships" r:id="rId4"/>
          </a:graphicData>
        </a:graphic>
      </p:graphicFrame>
      <p:cxnSp>
        <p:nvCxnSpPr>
          <p:cNvPr id="26" name="Straight Connector 25">
            <a:extLst>
              <a:ext uri="{FF2B5EF4-FFF2-40B4-BE49-F238E27FC236}">
                <a16:creationId xmlns:a16="http://schemas.microsoft.com/office/drawing/2014/main" id="{2B88F96B-4330-CA4A-80AC-F31B6109563D}"/>
              </a:ext>
            </a:extLst>
          </p:cNvPr>
          <p:cNvCxnSpPr>
            <a:cxnSpLocks/>
          </p:cNvCxnSpPr>
          <p:nvPr userDrawn="1"/>
        </p:nvCxnSpPr>
        <p:spPr>
          <a:xfrm>
            <a:off x="458701" y="2457450"/>
            <a:ext cx="6305680"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E633D946-DDE7-4945-A372-32CA1ED395F0}"/>
              </a:ext>
            </a:extLst>
          </p:cNvPr>
          <p:cNvCxnSpPr>
            <a:cxnSpLocks/>
          </p:cNvCxnSpPr>
          <p:nvPr userDrawn="1"/>
        </p:nvCxnSpPr>
        <p:spPr>
          <a:xfrm flipV="1">
            <a:off x="4664334" y="2586293"/>
            <a:ext cx="0" cy="1462509"/>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81BC3B7B-8DF7-BB40-AC38-5EA47E07B01D}"/>
              </a:ext>
            </a:extLst>
          </p:cNvPr>
          <p:cNvSpPr/>
          <p:nvPr userDrawn="1"/>
        </p:nvSpPr>
        <p:spPr>
          <a:xfrm>
            <a:off x="0" y="4263446"/>
            <a:ext cx="9144000" cy="8863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4119C8A4-62E1-5F46-BDE7-4DB77171FFB1}"/>
              </a:ext>
            </a:extLst>
          </p:cNvPr>
          <p:cNvSpPr/>
          <p:nvPr userDrawn="1"/>
        </p:nvSpPr>
        <p:spPr>
          <a:xfrm>
            <a:off x="730356" y="4477637"/>
            <a:ext cx="3103407" cy="443711"/>
          </a:xfrm>
          <a:prstGeom prst="rect">
            <a:avLst/>
          </a:prstGeom>
        </p:spPr>
        <p:txBody>
          <a:bodyPr wrap="square" lIns="0" rIns="0">
            <a:spAutoFit/>
          </a:bodyPr>
          <a:lstStyle/>
          <a:p>
            <a:pPr>
              <a:spcBef>
                <a:spcPts val="50"/>
              </a:spcBef>
              <a:spcAft>
                <a:spcPts val="0"/>
              </a:spcAft>
              <a:buClr>
                <a:schemeClr val="accent1"/>
              </a:buClr>
            </a:pPr>
            <a:r>
              <a:rPr lang="en-US" sz="1200" b="1">
                <a:solidFill>
                  <a:schemeClr val="bg1"/>
                </a:solidFill>
                <a:latin typeface="Calibri" panose="020F0502020204030204" pitchFamily="34" charset="0"/>
                <a:ea typeface="MS PGothic" charset="0"/>
                <a:cs typeface="Calibri" panose="020F0502020204030204" pitchFamily="34" charset="0"/>
              </a:rPr>
              <a:t>OUR PURPOSE: </a:t>
            </a:r>
          </a:p>
          <a:p>
            <a:pPr>
              <a:spcBef>
                <a:spcPts val="50"/>
              </a:spcBef>
              <a:spcAft>
                <a:spcPts val="0"/>
              </a:spcAft>
              <a:buClr>
                <a:schemeClr val="accent1"/>
              </a:buClr>
            </a:pPr>
            <a:r>
              <a:rPr lang="en-US" sz="900">
                <a:solidFill>
                  <a:schemeClr val="bg1"/>
                </a:solidFill>
                <a:latin typeface="Calibri" panose="020F0502020204030204" pitchFamily="34" charset="0"/>
                <a:cs typeface="Calibri" panose="020F0502020204030204" pitchFamily="34" charset="0"/>
              </a:rPr>
              <a:t>To restore and enhance lives, businesses and communities</a:t>
            </a:r>
          </a:p>
        </p:txBody>
      </p:sp>
      <p:sp>
        <p:nvSpPr>
          <p:cNvPr id="30" name="TextBox 29">
            <a:extLst>
              <a:ext uri="{FF2B5EF4-FFF2-40B4-BE49-F238E27FC236}">
                <a16:creationId xmlns:a16="http://schemas.microsoft.com/office/drawing/2014/main" id="{30861F71-1019-9A46-9993-371DE2E12646}"/>
              </a:ext>
            </a:extLst>
          </p:cNvPr>
          <p:cNvSpPr txBox="1"/>
          <p:nvPr userDrawn="1"/>
        </p:nvSpPr>
        <p:spPr>
          <a:xfrm>
            <a:off x="4144115" y="4488361"/>
            <a:ext cx="5277297" cy="436017"/>
          </a:xfrm>
          <a:prstGeom prst="rect">
            <a:avLst/>
          </a:prstGeom>
          <a:noFill/>
          <a:ln>
            <a:noFill/>
          </a:ln>
        </p:spPr>
        <p:txBody>
          <a:bodyPr wrap="square" lIns="0" rIns="0" rtlCol="0">
            <a:spAutoFit/>
          </a:bodyPr>
          <a:lstStyle/>
          <a:p>
            <a:pPr algn="l">
              <a:spcBef>
                <a:spcPts val="50"/>
              </a:spcBef>
              <a:spcAft>
                <a:spcPts val="0"/>
              </a:spcAft>
              <a:buClr>
                <a:schemeClr val="accent1"/>
              </a:buClr>
            </a:pPr>
            <a:r>
              <a:rPr lang="en-US" sz="1200" b="1">
                <a:solidFill>
                  <a:schemeClr val="bg1"/>
                </a:solidFill>
                <a:latin typeface="Calibri" panose="020F0502020204030204" pitchFamily="34" charset="0"/>
                <a:ea typeface="MS PGothic" charset="0"/>
                <a:cs typeface="Calibri" panose="020F0502020204030204" pitchFamily="34" charset="0"/>
              </a:rPr>
              <a:t>OUR VALUES: </a:t>
            </a:r>
            <a:r>
              <a:rPr lang="en-US" sz="1200" b="1">
                <a:solidFill>
                  <a:schemeClr val="accent3"/>
                </a:solidFill>
                <a:latin typeface="Calibri" panose="020F0502020204030204" pitchFamily="34" charset="0"/>
                <a:ea typeface="MS PGothic" charset="0"/>
                <a:cs typeface="Calibri" panose="020F0502020204030204" pitchFamily="34" charset="0"/>
              </a:rPr>
              <a:t>RESTORE</a:t>
            </a:r>
          </a:p>
          <a:p>
            <a:pPr algn="l">
              <a:spcBef>
                <a:spcPts val="50"/>
              </a:spcBef>
              <a:spcAft>
                <a:spcPts val="0"/>
              </a:spcAft>
              <a:buClr>
                <a:schemeClr val="accent1"/>
              </a:buClr>
            </a:pPr>
            <a:r>
              <a:rPr lang="en-US" sz="900" b="1">
                <a:solidFill>
                  <a:schemeClr val="bg1"/>
                </a:solidFill>
                <a:latin typeface="Calibri" panose="020F0502020204030204" pitchFamily="34" charset="0"/>
                <a:cs typeface="Calibri" panose="020F0502020204030204" pitchFamily="34" charset="0"/>
              </a:rPr>
              <a:t>R</a:t>
            </a:r>
            <a:r>
              <a:rPr lang="en-US" sz="900">
                <a:solidFill>
                  <a:schemeClr val="bg1"/>
                </a:solidFill>
                <a:latin typeface="Calibri" panose="020F0502020204030204" pitchFamily="34" charset="0"/>
                <a:cs typeface="Calibri" panose="020F0502020204030204" pitchFamily="34" charset="0"/>
              </a:rPr>
              <a:t>espect, </a:t>
            </a:r>
            <a:r>
              <a:rPr lang="en-US" sz="900" b="1">
                <a:solidFill>
                  <a:schemeClr val="bg1"/>
                </a:solidFill>
                <a:latin typeface="Calibri" panose="020F0502020204030204" pitchFamily="34" charset="0"/>
                <a:cs typeface="Calibri" panose="020F0502020204030204" pitchFamily="34" charset="0"/>
              </a:rPr>
              <a:t>E</a:t>
            </a:r>
            <a:r>
              <a:rPr lang="en-US" sz="900">
                <a:solidFill>
                  <a:schemeClr val="bg1"/>
                </a:solidFill>
                <a:latin typeface="Calibri" panose="020F0502020204030204" pitchFamily="34" charset="0"/>
                <a:cs typeface="Calibri" panose="020F0502020204030204" pitchFamily="34" charset="0"/>
              </a:rPr>
              <a:t>mpowerment, </a:t>
            </a:r>
            <a:r>
              <a:rPr lang="en-US" sz="900" b="1">
                <a:solidFill>
                  <a:schemeClr val="bg1"/>
                </a:solidFill>
                <a:latin typeface="Calibri" panose="020F0502020204030204" pitchFamily="34" charset="0"/>
                <a:cs typeface="Calibri" panose="020F0502020204030204" pitchFamily="34" charset="0"/>
              </a:rPr>
              <a:t>S</a:t>
            </a:r>
            <a:r>
              <a:rPr lang="en-US" sz="900">
                <a:solidFill>
                  <a:schemeClr val="bg1"/>
                </a:solidFill>
                <a:latin typeface="Calibri" panose="020F0502020204030204" pitchFamily="34" charset="0"/>
                <a:cs typeface="Calibri" panose="020F0502020204030204" pitchFamily="34" charset="0"/>
              </a:rPr>
              <a:t>ustainability, </a:t>
            </a:r>
            <a:r>
              <a:rPr lang="en-US" sz="900" b="1">
                <a:solidFill>
                  <a:schemeClr val="bg1"/>
                </a:solidFill>
                <a:latin typeface="Calibri" panose="020F0502020204030204" pitchFamily="34" charset="0"/>
                <a:cs typeface="Calibri" panose="020F0502020204030204" pitchFamily="34" charset="0"/>
              </a:rPr>
              <a:t>T</a:t>
            </a:r>
            <a:r>
              <a:rPr lang="en-US" sz="900">
                <a:solidFill>
                  <a:schemeClr val="bg1"/>
                </a:solidFill>
                <a:latin typeface="Calibri" panose="020F0502020204030204" pitchFamily="34" charset="0"/>
                <a:cs typeface="Calibri" panose="020F0502020204030204" pitchFamily="34" charset="0"/>
              </a:rPr>
              <a:t>raining, </a:t>
            </a:r>
            <a:r>
              <a:rPr lang="en-US" sz="900" b="1">
                <a:solidFill>
                  <a:schemeClr val="bg1"/>
                </a:solidFill>
                <a:latin typeface="Calibri" panose="020F0502020204030204" pitchFamily="34" charset="0"/>
                <a:cs typeface="Calibri" panose="020F0502020204030204" pitchFamily="34" charset="0"/>
              </a:rPr>
              <a:t>O</a:t>
            </a:r>
            <a:r>
              <a:rPr lang="en-US" sz="900">
                <a:solidFill>
                  <a:schemeClr val="bg1"/>
                </a:solidFill>
                <a:latin typeface="Calibri" panose="020F0502020204030204" pitchFamily="34" charset="0"/>
                <a:cs typeface="Calibri" panose="020F0502020204030204" pitchFamily="34" charset="0"/>
              </a:rPr>
              <a:t>ne Crawford, </a:t>
            </a:r>
            <a:r>
              <a:rPr lang="en-US" sz="900" b="1">
                <a:solidFill>
                  <a:schemeClr val="bg1"/>
                </a:solidFill>
                <a:latin typeface="Calibri" panose="020F0502020204030204" pitchFamily="34" charset="0"/>
                <a:cs typeface="Calibri" panose="020F0502020204030204" pitchFamily="34" charset="0"/>
              </a:rPr>
              <a:t>R</a:t>
            </a:r>
            <a:r>
              <a:rPr lang="en-US" sz="900">
                <a:solidFill>
                  <a:schemeClr val="bg1"/>
                </a:solidFill>
                <a:latin typeface="Calibri" panose="020F0502020204030204" pitchFamily="34" charset="0"/>
                <a:cs typeface="Calibri" panose="020F0502020204030204" pitchFamily="34" charset="0"/>
              </a:rPr>
              <a:t>ecognition, </a:t>
            </a:r>
            <a:r>
              <a:rPr lang="en-US" sz="900" b="1">
                <a:solidFill>
                  <a:schemeClr val="bg1"/>
                </a:solidFill>
                <a:latin typeface="Calibri" panose="020F0502020204030204" pitchFamily="34" charset="0"/>
                <a:cs typeface="Calibri" panose="020F0502020204030204" pitchFamily="34" charset="0"/>
              </a:rPr>
              <a:t>E</a:t>
            </a:r>
            <a:r>
              <a:rPr lang="en-US" sz="900">
                <a:solidFill>
                  <a:schemeClr val="bg1"/>
                </a:solidFill>
                <a:latin typeface="Calibri" panose="020F0502020204030204" pitchFamily="34" charset="0"/>
                <a:cs typeface="Calibri" panose="020F0502020204030204" pitchFamily="34" charset="0"/>
              </a:rPr>
              <a:t>ntrepreneurial Spirit</a:t>
            </a:r>
          </a:p>
        </p:txBody>
      </p:sp>
      <p:grpSp>
        <p:nvGrpSpPr>
          <p:cNvPr id="31" name="Graphic 786">
            <a:extLst>
              <a:ext uri="{FF2B5EF4-FFF2-40B4-BE49-F238E27FC236}">
                <a16:creationId xmlns:a16="http://schemas.microsoft.com/office/drawing/2014/main" id="{8BE0922D-C5C3-3E45-A3D9-1847ABB64E28}"/>
              </a:ext>
            </a:extLst>
          </p:cNvPr>
          <p:cNvGrpSpPr/>
          <p:nvPr userDrawn="1"/>
        </p:nvGrpSpPr>
        <p:grpSpPr>
          <a:xfrm>
            <a:off x="3798820" y="4579211"/>
            <a:ext cx="254868" cy="258013"/>
            <a:chOff x="4305316" y="3162300"/>
            <a:chExt cx="530944" cy="537494"/>
          </a:xfrm>
          <a:solidFill>
            <a:schemeClr val="bg1"/>
          </a:solidFill>
        </p:grpSpPr>
        <p:sp>
          <p:nvSpPr>
            <p:cNvPr id="32" name="Freeform 563">
              <a:extLst>
                <a:ext uri="{FF2B5EF4-FFF2-40B4-BE49-F238E27FC236}">
                  <a16:creationId xmlns:a16="http://schemas.microsoft.com/office/drawing/2014/main" id="{983D3C81-9BE6-0F4A-95D7-0A7D75A9B6AF}"/>
                </a:ext>
              </a:extLst>
            </p:cNvPr>
            <p:cNvSpPr/>
            <p:nvPr/>
          </p:nvSpPr>
          <p:spPr>
            <a:xfrm>
              <a:off x="4440364" y="3494391"/>
              <a:ext cx="381421" cy="182258"/>
            </a:xfrm>
            <a:custGeom>
              <a:avLst/>
              <a:gdLst>
                <a:gd name="connsiteX0" fmla="*/ 331661 w 381421"/>
                <a:gd name="connsiteY0" fmla="*/ 8903 h 182258"/>
                <a:gd name="connsiteX1" fmla="*/ 233839 w 381421"/>
                <a:gd name="connsiteY1" fmla="*/ 70054 h 182258"/>
                <a:gd name="connsiteX2" fmla="*/ 134969 w 381421"/>
                <a:gd name="connsiteY2" fmla="*/ 91580 h 182258"/>
                <a:gd name="connsiteX3" fmla="*/ 175355 w 381421"/>
                <a:gd name="connsiteY3" fmla="*/ 59386 h 182258"/>
                <a:gd name="connsiteX4" fmla="*/ 249365 w 381421"/>
                <a:gd name="connsiteY4" fmla="*/ 17285 h 182258"/>
                <a:gd name="connsiteX5" fmla="*/ 95250 w 381421"/>
                <a:gd name="connsiteY5" fmla="*/ 6046 h 182258"/>
                <a:gd name="connsiteX6" fmla="*/ 0 w 381421"/>
                <a:gd name="connsiteY6" fmla="*/ 37002 h 182258"/>
                <a:gd name="connsiteX7" fmla="*/ 0 w 381421"/>
                <a:gd name="connsiteY7" fmla="*/ 182258 h 182258"/>
                <a:gd name="connsiteX8" fmla="*/ 189262 w 381421"/>
                <a:gd name="connsiteY8" fmla="*/ 179496 h 182258"/>
                <a:gd name="connsiteX9" fmla="*/ 227362 w 381421"/>
                <a:gd name="connsiteY9" fmla="*/ 169114 h 182258"/>
                <a:gd name="connsiteX10" fmla="*/ 360712 w 381421"/>
                <a:gd name="connsiteY10" fmla="*/ 59195 h 182258"/>
                <a:gd name="connsiteX11" fmla="*/ 331661 w 381421"/>
                <a:gd name="connsiteY11" fmla="*/ 8903 h 18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421" h="182258">
                  <a:moveTo>
                    <a:pt x="331661" y="8903"/>
                  </a:moveTo>
                  <a:cubicBezTo>
                    <a:pt x="276416" y="46051"/>
                    <a:pt x="255461" y="57385"/>
                    <a:pt x="233839" y="70054"/>
                  </a:cubicBezTo>
                  <a:cubicBezTo>
                    <a:pt x="202406" y="89104"/>
                    <a:pt x="182690" y="91294"/>
                    <a:pt x="134969" y="91580"/>
                  </a:cubicBezTo>
                  <a:cubicBezTo>
                    <a:pt x="102775" y="91580"/>
                    <a:pt x="86106" y="65101"/>
                    <a:pt x="175355" y="59386"/>
                  </a:cubicBezTo>
                  <a:cubicBezTo>
                    <a:pt x="227743" y="55957"/>
                    <a:pt x="253651" y="39859"/>
                    <a:pt x="249365" y="17285"/>
                  </a:cubicBezTo>
                  <a:cubicBezTo>
                    <a:pt x="244412" y="-8718"/>
                    <a:pt x="161735" y="4045"/>
                    <a:pt x="95250" y="6046"/>
                  </a:cubicBezTo>
                  <a:cubicBezTo>
                    <a:pt x="60865" y="6998"/>
                    <a:pt x="25527" y="22714"/>
                    <a:pt x="0" y="37002"/>
                  </a:cubicBezTo>
                  <a:lnTo>
                    <a:pt x="0" y="182258"/>
                  </a:lnTo>
                  <a:cubicBezTo>
                    <a:pt x="93536" y="182258"/>
                    <a:pt x="189262" y="179496"/>
                    <a:pt x="189262" y="179496"/>
                  </a:cubicBezTo>
                  <a:cubicBezTo>
                    <a:pt x="217837" y="179496"/>
                    <a:pt x="227362" y="169114"/>
                    <a:pt x="227362" y="169114"/>
                  </a:cubicBezTo>
                  <a:cubicBezTo>
                    <a:pt x="227362" y="169114"/>
                    <a:pt x="321755" y="94914"/>
                    <a:pt x="360712" y="59195"/>
                  </a:cubicBezTo>
                  <a:cubicBezTo>
                    <a:pt x="403955" y="20333"/>
                    <a:pt x="372237" y="-17767"/>
                    <a:pt x="331661" y="8903"/>
                  </a:cubicBezTo>
                  <a:close/>
                </a:path>
              </a:pathLst>
            </a:custGeom>
            <a:grpFill/>
            <a:ln w="9525" cap="flat">
              <a:solidFill>
                <a:schemeClr val="bg1"/>
              </a:solidFill>
              <a:prstDash val="solid"/>
              <a:miter/>
            </a:ln>
          </p:spPr>
          <p:txBody>
            <a:bodyPr rtlCol="0" anchor="ctr"/>
            <a:lstStyle/>
            <a:p>
              <a:endParaRPr lang="en-US"/>
            </a:p>
          </p:txBody>
        </p:sp>
        <p:sp>
          <p:nvSpPr>
            <p:cNvPr id="33" name="Freeform 564">
              <a:extLst>
                <a:ext uri="{FF2B5EF4-FFF2-40B4-BE49-F238E27FC236}">
                  <a16:creationId xmlns:a16="http://schemas.microsoft.com/office/drawing/2014/main" id="{1BE4D5D6-956E-4A49-BA9E-AC767E525C6B}"/>
                </a:ext>
              </a:extLst>
            </p:cNvPr>
            <p:cNvSpPr/>
            <p:nvPr/>
          </p:nvSpPr>
          <p:spPr>
            <a:xfrm>
              <a:off x="4326159" y="3487292"/>
              <a:ext cx="90795" cy="212502"/>
            </a:xfrm>
            <a:custGeom>
              <a:avLst/>
              <a:gdLst>
                <a:gd name="connsiteX0" fmla="*/ 75343 w 90795"/>
                <a:gd name="connsiteY0" fmla="*/ 0 h 212502"/>
                <a:gd name="connsiteX1" fmla="*/ 0 w 90795"/>
                <a:gd name="connsiteY1" fmla="*/ 0 h 212502"/>
                <a:gd name="connsiteX2" fmla="*/ 0 w 90795"/>
                <a:gd name="connsiteY2" fmla="*/ 212503 h 212502"/>
                <a:gd name="connsiteX3" fmla="*/ 73533 w 90795"/>
                <a:gd name="connsiteY3" fmla="*/ 212503 h 212502"/>
                <a:gd name="connsiteX4" fmla="*/ 90773 w 90795"/>
                <a:gd name="connsiteY4" fmla="*/ 197263 h 212502"/>
                <a:gd name="connsiteX5" fmla="*/ 90773 w 90795"/>
                <a:gd name="connsiteY5" fmla="*/ 19622 h 212502"/>
                <a:gd name="connsiteX6" fmla="*/ 75343 w 90795"/>
                <a:gd name="connsiteY6" fmla="*/ 0 h 21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95" h="212502">
                  <a:moveTo>
                    <a:pt x="75343" y="0"/>
                  </a:moveTo>
                  <a:lnTo>
                    <a:pt x="0" y="0"/>
                  </a:lnTo>
                  <a:lnTo>
                    <a:pt x="0" y="212503"/>
                  </a:lnTo>
                  <a:lnTo>
                    <a:pt x="73533" y="212503"/>
                  </a:lnTo>
                  <a:cubicBezTo>
                    <a:pt x="73533" y="212503"/>
                    <a:pt x="89821" y="210788"/>
                    <a:pt x="90773" y="197263"/>
                  </a:cubicBezTo>
                  <a:lnTo>
                    <a:pt x="90773" y="19622"/>
                  </a:lnTo>
                  <a:cubicBezTo>
                    <a:pt x="91228" y="10153"/>
                    <a:pt x="84652" y="1790"/>
                    <a:pt x="75343" y="0"/>
                  </a:cubicBezTo>
                  <a:close/>
                </a:path>
              </a:pathLst>
            </a:custGeom>
            <a:grpFill/>
            <a:ln w="9525" cap="flat">
              <a:solidFill>
                <a:schemeClr val="bg1"/>
              </a:solidFill>
              <a:prstDash val="solid"/>
              <a:miter/>
            </a:ln>
          </p:spPr>
          <p:txBody>
            <a:bodyPr rtlCol="0" anchor="ctr"/>
            <a:lstStyle/>
            <a:p>
              <a:endParaRPr lang="en-US"/>
            </a:p>
          </p:txBody>
        </p:sp>
        <p:sp>
          <p:nvSpPr>
            <p:cNvPr id="34" name="Freeform 565">
              <a:extLst>
                <a:ext uri="{FF2B5EF4-FFF2-40B4-BE49-F238E27FC236}">
                  <a16:creationId xmlns:a16="http://schemas.microsoft.com/office/drawing/2014/main" id="{997C2679-3B2D-0E48-9F3C-E4AE9B34BB11}"/>
                </a:ext>
              </a:extLst>
            </p:cNvPr>
            <p:cNvSpPr/>
            <p:nvPr/>
          </p:nvSpPr>
          <p:spPr>
            <a:xfrm>
              <a:off x="4426407" y="3162300"/>
              <a:ext cx="291184" cy="277076"/>
            </a:xfrm>
            <a:custGeom>
              <a:avLst/>
              <a:gdLst>
                <a:gd name="connsiteX0" fmla="*/ 12242 w 291184"/>
                <a:gd name="connsiteY0" fmla="*/ 123253 h 277076"/>
                <a:gd name="connsiteX1" fmla="*/ 30054 w 291184"/>
                <a:gd name="connsiteY1" fmla="*/ 136208 h 277076"/>
                <a:gd name="connsiteX2" fmla="*/ 81203 w 291184"/>
                <a:gd name="connsiteY2" fmla="*/ 173355 h 277076"/>
                <a:gd name="connsiteX3" fmla="*/ 81203 w 291184"/>
                <a:gd name="connsiteY3" fmla="*/ 173355 h 277076"/>
                <a:gd name="connsiteX4" fmla="*/ 67963 w 291184"/>
                <a:gd name="connsiteY4" fmla="*/ 214122 h 277076"/>
                <a:gd name="connsiteX5" fmla="*/ 67963 w 291184"/>
                <a:gd name="connsiteY5" fmla="*/ 214122 h 277076"/>
                <a:gd name="connsiteX6" fmla="*/ 54914 w 291184"/>
                <a:gd name="connsiteY6" fmla="*/ 254222 h 277076"/>
                <a:gd name="connsiteX7" fmla="*/ 76536 w 291184"/>
                <a:gd name="connsiteY7" fmla="*/ 269843 h 277076"/>
                <a:gd name="connsiteX8" fmla="*/ 100444 w 291184"/>
                <a:gd name="connsiteY8" fmla="*/ 252413 h 277076"/>
                <a:gd name="connsiteX9" fmla="*/ 145592 w 291184"/>
                <a:gd name="connsiteY9" fmla="*/ 219932 h 277076"/>
                <a:gd name="connsiteX10" fmla="*/ 145592 w 291184"/>
                <a:gd name="connsiteY10" fmla="*/ 219932 h 277076"/>
                <a:gd name="connsiteX11" fmla="*/ 205314 w 291184"/>
                <a:gd name="connsiteY11" fmla="*/ 263271 h 277076"/>
                <a:gd name="connsiteX12" fmla="*/ 214839 w 291184"/>
                <a:gd name="connsiteY12" fmla="*/ 269939 h 277076"/>
                <a:gd name="connsiteX13" fmla="*/ 236365 w 291184"/>
                <a:gd name="connsiteY13" fmla="*/ 254318 h 277076"/>
                <a:gd name="connsiteX14" fmla="*/ 232936 w 291184"/>
                <a:gd name="connsiteY14" fmla="*/ 243554 h 277076"/>
                <a:gd name="connsiteX15" fmla="*/ 209410 w 291184"/>
                <a:gd name="connsiteY15" fmla="*/ 173355 h 277076"/>
                <a:gd name="connsiteX16" fmla="*/ 259892 w 291184"/>
                <a:gd name="connsiteY16" fmla="*/ 136970 h 277076"/>
                <a:gd name="connsiteX17" fmla="*/ 278942 w 291184"/>
                <a:gd name="connsiteY17" fmla="*/ 123253 h 277076"/>
                <a:gd name="connsiteX18" fmla="*/ 270751 w 291184"/>
                <a:gd name="connsiteY18" fmla="*/ 97917 h 277076"/>
                <a:gd name="connsiteX19" fmla="*/ 185026 w 291184"/>
                <a:gd name="connsiteY19" fmla="*/ 97917 h 277076"/>
                <a:gd name="connsiteX20" fmla="*/ 171595 w 291184"/>
                <a:gd name="connsiteY20" fmla="*/ 57150 h 277076"/>
                <a:gd name="connsiteX21" fmla="*/ 171595 w 291184"/>
                <a:gd name="connsiteY21" fmla="*/ 57150 h 277076"/>
                <a:gd name="connsiteX22" fmla="*/ 166071 w 291184"/>
                <a:gd name="connsiteY22" fmla="*/ 40005 h 277076"/>
                <a:gd name="connsiteX23" fmla="*/ 162070 w 291184"/>
                <a:gd name="connsiteY23" fmla="*/ 27623 h 277076"/>
                <a:gd name="connsiteX24" fmla="*/ 162070 w 291184"/>
                <a:gd name="connsiteY24" fmla="*/ 27623 h 277076"/>
                <a:gd name="connsiteX25" fmla="*/ 158546 w 291184"/>
                <a:gd name="connsiteY25" fmla="*/ 16859 h 277076"/>
                <a:gd name="connsiteX26" fmla="*/ 131971 w 291184"/>
                <a:gd name="connsiteY26" fmla="*/ 16859 h 277076"/>
                <a:gd name="connsiteX27" fmla="*/ 128447 w 291184"/>
                <a:gd name="connsiteY27" fmla="*/ 27623 h 277076"/>
                <a:gd name="connsiteX28" fmla="*/ 122827 w 291184"/>
                <a:gd name="connsiteY28" fmla="*/ 44958 h 277076"/>
                <a:gd name="connsiteX29" fmla="*/ 118922 w 291184"/>
                <a:gd name="connsiteY29" fmla="*/ 57150 h 277076"/>
                <a:gd name="connsiteX30" fmla="*/ 118922 w 291184"/>
                <a:gd name="connsiteY30" fmla="*/ 57150 h 277076"/>
                <a:gd name="connsiteX31" fmla="*/ 105587 w 291184"/>
                <a:gd name="connsiteY31" fmla="*/ 98012 h 277076"/>
                <a:gd name="connsiteX32" fmla="*/ 20434 w 291184"/>
                <a:gd name="connsiteY32" fmla="*/ 98012 h 277076"/>
                <a:gd name="connsiteX33" fmla="*/ 12242 w 291184"/>
                <a:gd name="connsiteY33" fmla="*/ 123253 h 27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1184" h="277076">
                  <a:moveTo>
                    <a:pt x="12242" y="123253"/>
                  </a:moveTo>
                  <a:lnTo>
                    <a:pt x="30054" y="136208"/>
                  </a:lnTo>
                  <a:lnTo>
                    <a:pt x="81203" y="173355"/>
                  </a:lnTo>
                  <a:lnTo>
                    <a:pt x="81203" y="173355"/>
                  </a:lnTo>
                  <a:lnTo>
                    <a:pt x="67963" y="214122"/>
                  </a:lnTo>
                  <a:lnTo>
                    <a:pt x="67963" y="214122"/>
                  </a:lnTo>
                  <a:lnTo>
                    <a:pt x="54914" y="254222"/>
                  </a:lnTo>
                  <a:cubicBezTo>
                    <a:pt x="47675" y="276701"/>
                    <a:pt x="57295" y="283750"/>
                    <a:pt x="76536" y="269843"/>
                  </a:cubicBezTo>
                  <a:lnTo>
                    <a:pt x="100444" y="252413"/>
                  </a:lnTo>
                  <a:lnTo>
                    <a:pt x="145592" y="219932"/>
                  </a:lnTo>
                  <a:lnTo>
                    <a:pt x="145592" y="219932"/>
                  </a:lnTo>
                  <a:lnTo>
                    <a:pt x="205314" y="263271"/>
                  </a:lnTo>
                  <a:lnTo>
                    <a:pt x="214839" y="269939"/>
                  </a:lnTo>
                  <a:cubicBezTo>
                    <a:pt x="233889" y="283845"/>
                    <a:pt x="243414" y="276797"/>
                    <a:pt x="236365" y="254318"/>
                  </a:cubicBezTo>
                  <a:lnTo>
                    <a:pt x="232936" y="243554"/>
                  </a:lnTo>
                  <a:lnTo>
                    <a:pt x="209410" y="173355"/>
                  </a:lnTo>
                  <a:lnTo>
                    <a:pt x="259892" y="136970"/>
                  </a:lnTo>
                  <a:lnTo>
                    <a:pt x="278942" y="123253"/>
                  </a:lnTo>
                  <a:cubicBezTo>
                    <a:pt x="297992" y="109347"/>
                    <a:pt x="294468" y="97917"/>
                    <a:pt x="270751" y="97917"/>
                  </a:cubicBezTo>
                  <a:lnTo>
                    <a:pt x="185026" y="97917"/>
                  </a:lnTo>
                  <a:lnTo>
                    <a:pt x="171595" y="57150"/>
                  </a:lnTo>
                  <a:lnTo>
                    <a:pt x="171595" y="57150"/>
                  </a:lnTo>
                  <a:lnTo>
                    <a:pt x="166071" y="40005"/>
                  </a:lnTo>
                  <a:lnTo>
                    <a:pt x="162070" y="27623"/>
                  </a:lnTo>
                  <a:lnTo>
                    <a:pt x="162070" y="27623"/>
                  </a:lnTo>
                  <a:lnTo>
                    <a:pt x="158546" y="16859"/>
                  </a:lnTo>
                  <a:cubicBezTo>
                    <a:pt x="151212" y="-5620"/>
                    <a:pt x="139496" y="-5620"/>
                    <a:pt x="131971" y="16859"/>
                  </a:cubicBezTo>
                  <a:lnTo>
                    <a:pt x="128447" y="27623"/>
                  </a:lnTo>
                  <a:lnTo>
                    <a:pt x="122827" y="44958"/>
                  </a:lnTo>
                  <a:lnTo>
                    <a:pt x="118922" y="57150"/>
                  </a:lnTo>
                  <a:lnTo>
                    <a:pt x="118922" y="57150"/>
                  </a:lnTo>
                  <a:lnTo>
                    <a:pt x="105587" y="98012"/>
                  </a:lnTo>
                  <a:lnTo>
                    <a:pt x="20434" y="98012"/>
                  </a:lnTo>
                  <a:cubicBezTo>
                    <a:pt x="-3284" y="97917"/>
                    <a:pt x="-6808" y="109347"/>
                    <a:pt x="12242" y="123253"/>
                  </a:cubicBezTo>
                  <a:close/>
                </a:path>
              </a:pathLst>
            </a:custGeom>
            <a:grpFill/>
            <a:ln w="9525" cap="flat">
              <a:solidFill>
                <a:schemeClr val="bg1"/>
              </a:solidFill>
              <a:prstDash val="solid"/>
              <a:miter/>
            </a:ln>
          </p:spPr>
          <p:txBody>
            <a:bodyPr rtlCol="0" anchor="ctr"/>
            <a:lstStyle/>
            <a:p>
              <a:endParaRPr lang="en-US"/>
            </a:p>
          </p:txBody>
        </p:sp>
        <p:sp>
          <p:nvSpPr>
            <p:cNvPr id="35" name="Freeform 566">
              <a:extLst>
                <a:ext uri="{FF2B5EF4-FFF2-40B4-BE49-F238E27FC236}">
                  <a16:creationId xmlns:a16="http://schemas.microsoft.com/office/drawing/2014/main" id="{98A337D6-55F3-7F4A-AE15-72012D749297}"/>
                </a:ext>
              </a:extLst>
            </p:cNvPr>
            <p:cNvSpPr/>
            <p:nvPr/>
          </p:nvSpPr>
          <p:spPr>
            <a:xfrm>
              <a:off x="4305316" y="3273290"/>
              <a:ext cx="174405" cy="166220"/>
            </a:xfrm>
            <a:custGeom>
              <a:avLst/>
              <a:gdLst>
                <a:gd name="connsiteX0" fmla="*/ 141430 w 174405"/>
                <a:gd name="connsiteY0" fmla="*/ 152567 h 166220"/>
                <a:gd name="connsiteX1" fmla="*/ 139335 w 174405"/>
                <a:gd name="connsiteY1" fmla="*/ 146185 h 166220"/>
                <a:gd name="connsiteX2" fmla="*/ 125619 w 174405"/>
                <a:gd name="connsiteY2" fmla="*/ 103989 h 166220"/>
                <a:gd name="connsiteX3" fmla="*/ 155622 w 174405"/>
                <a:gd name="connsiteY3" fmla="*/ 82177 h 166220"/>
                <a:gd name="connsiteX4" fmla="*/ 166957 w 174405"/>
                <a:gd name="connsiteY4" fmla="*/ 73985 h 166220"/>
                <a:gd name="connsiteX5" fmla="*/ 162004 w 174405"/>
                <a:gd name="connsiteY5" fmla="*/ 58841 h 166220"/>
                <a:gd name="connsiteX6" fmla="*/ 110950 w 174405"/>
                <a:gd name="connsiteY6" fmla="*/ 58841 h 166220"/>
                <a:gd name="connsiteX7" fmla="*/ 102949 w 174405"/>
                <a:gd name="connsiteY7" fmla="*/ 34361 h 166220"/>
                <a:gd name="connsiteX8" fmla="*/ 102949 w 174405"/>
                <a:gd name="connsiteY8" fmla="*/ 34361 h 166220"/>
                <a:gd name="connsiteX9" fmla="*/ 99615 w 174405"/>
                <a:gd name="connsiteY9" fmla="*/ 24170 h 166220"/>
                <a:gd name="connsiteX10" fmla="*/ 97234 w 174405"/>
                <a:gd name="connsiteY10" fmla="*/ 16740 h 166220"/>
                <a:gd name="connsiteX11" fmla="*/ 97234 w 174405"/>
                <a:gd name="connsiteY11" fmla="*/ 16740 h 166220"/>
                <a:gd name="connsiteX12" fmla="*/ 95234 w 174405"/>
                <a:gd name="connsiteY12" fmla="*/ 10073 h 166220"/>
                <a:gd name="connsiteX13" fmla="*/ 79232 w 174405"/>
                <a:gd name="connsiteY13" fmla="*/ 10073 h 166220"/>
                <a:gd name="connsiteX14" fmla="*/ 77136 w 174405"/>
                <a:gd name="connsiteY14" fmla="*/ 16550 h 166220"/>
                <a:gd name="connsiteX15" fmla="*/ 73803 w 174405"/>
                <a:gd name="connsiteY15" fmla="*/ 26932 h 166220"/>
                <a:gd name="connsiteX16" fmla="*/ 71421 w 174405"/>
                <a:gd name="connsiteY16" fmla="*/ 34171 h 166220"/>
                <a:gd name="connsiteX17" fmla="*/ 71421 w 174405"/>
                <a:gd name="connsiteY17" fmla="*/ 34171 h 166220"/>
                <a:gd name="connsiteX18" fmla="*/ 63516 w 174405"/>
                <a:gd name="connsiteY18" fmla="*/ 58745 h 166220"/>
                <a:gd name="connsiteX19" fmla="*/ 12271 w 174405"/>
                <a:gd name="connsiteY19" fmla="*/ 58745 h 166220"/>
                <a:gd name="connsiteX20" fmla="*/ 7318 w 174405"/>
                <a:gd name="connsiteY20" fmla="*/ 73890 h 166220"/>
                <a:gd name="connsiteX21" fmla="*/ 17986 w 174405"/>
                <a:gd name="connsiteY21" fmla="*/ 81701 h 166220"/>
                <a:gd name="connsiteX22" fmla="*/ 48657 w 174405"/>
                <a:gd name="connsiteY22" fmla="*/ 103894 h 166220"/>
                <a:gd name="connsiteX23" fmla="*/ 48657 w 174405"/>
                <a:gd name="connsiteY23" fmla="*/ 103894 h 166220"/>
                <a:gd name="connsiteX24" fmla="*/ 40751 w 174405"/>
                <a:gd name="connsiteY24" fmla="*/ 128278 h 166220"/>
                <a:gd name="connsiteX25" fmla="*/ 40751 w 174405"/>
                <a:gd name="connsiteY25" fmla="*/ 128278 h 166220"/>
                <a:gd name="connsiteX26" fmla="*/ 32940 w 174405"/>
                <a:gd name="connsiteY26" fmla="*/ 152376 h 166220"/>
                <a:gd name="connsiteX27" fmla="*/ 45894 w 174405"/>
                <a:gd name="connsiteY27" fmla="*/ 161901 h 166220"/>
                <a:gd name="connsiteX28" fmla="*/ 60277 w 174405"/>
                <a:gd name="connsiteY28" fmla="*/ 151424 h 166220"/>
                <a:gd name="connsiteX29" fmla="*/ 87138 w 174405"/>
                <a:gd name="connsiteY29" fmla="*/ 131897 h 166220"/>
                <a:gd name="connsiteX30" fmla="*/ 87138 w 174405"/>
                <a:gd name="connsiteY30" fmla="*/ 131897 h 166220"/>
                <a:gd name="connsiteX31" fmla="*/ 123047 w 174405"/>
                <a:gd name="connsiteY31" fmla="*/ 157901 h 166220"/>
                <a:gd name="connsiteX32" fmla="*/ 128476 w 174405"/>
                <a:gd name="connsiteY32" fmla="*/ 161901 h 166220"/>
                <a:gd name="connsiteX33" fmla="*/ 141430 w 174405"/>
                <a:gd name="connsiteY33" fmla="*/ 152567 h 16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4405" h="166220">
                  <a:moveTo>
                    <a:pt x="141430" y="152567"/>
                  </a:moveTo>
                  <a:lnTo>
                    <a:pt x="139335" y="146185"/>
                  </a:lnTo>
                  <a:lnTo>
                    <a:pt x="125619" y="103989"/>
                  </a:lnTo>
                  <a:lnTo>
                    <a:pt x="155622" y="82177"/>
                  </a:lnTo>
                  <a:lnTo>
                    <a:pt x="166957" y="73985"/>
                  </a:lnTo>
                  <a:cubicBezTo>
                    <a:pt x="178482" y="65603"/>
                    <a:pt x="176482" y="58841"/>
                    <a:pt x="162004" y="58841"/>
                  </a:cubicBezTo>
                  <a:lnTo>
                    <a:pt x="110950" y="58841"/>
                  </a:lnTo>
                  <a:lnTo>
                    <a:pt x="102949" y="34361"/>
                  </a:lnTo>
                  <a:lnTo>
                    <a:pt x="102949" y="34361"/>
                  </a:lnTo>
                  <a:lnTo>
                    <a:pt x="99615" y="24170"/>
                  </a:lnTo>
                  <a:lnTo>
                    <a:pt x="97234" y="16740"/>
                  </a:lnTo>
                  <a:lnTo>
                    <a:pt x="97234" y="16740"/>
                  </a:lnTo>
                  <a:lnTo>
                    <a:pt x="95234" y="10073"/>
                  </a:lnTo>
                  <a:cubicBezTo>
                    <a:pt x="90852" y="-3358"/>
                    <a:pt x="83613" y="-3358"/>
                    <a:pt x="79232" y="10073"/>
                  </a:cubicBezTo>
                  <a:lnTo>
                    <a:pt x="77136" y="16550"/>
                  </a:lnTo>
                  <a:lnTo>
                    <a:pt x="73803" y="26932"/>
                  </a:lnTo>
                  <a:lnTo>
                    <a:pt x="71421" y="34171"/>
                  </a:lnTo>
                  <a:lnTo>
                    <a:pt x="71421" y="34171"/>
                  </a:lnTo>
                  <a:lnTo>
                    <a:pt x="63516" y="58745"/>
                  </a:lnTo>
                  <a:lnTo>
                    <a:pt x="12271" y="58745"/>
                  </a:lnTo>
                  <a:cubicBezTo>
                    <a:pt x="-1921" y="58745"/>
                    <a:pt x="-4112" y="65508"/>
                    <a:pt x="7318" y="73890"/>
                  </a:cubicBezTo>
                  <a:lnTo>
                    <a:pt x="17986" y="81701"/>
                  </a:lnTo>
                  <a:lnTo>
                    <a:pt x="48657" y="103894"/>
                  </a:lnTo>
                  <a:lnTo>
                    <a:pt x="48657" y="103894"/>
                  </a:lnTo>
                  <a:lnTo>
                    <a:pt x="40751" y="128278"/>
                  </a:lnTo>
                  <a:lnTo>
                    <a:pt x="40751" y="128278"/>
                  </a:lnTo>
                  <a:lnTo>
                    <a:pt x="32940" y="152376"/>
                  </a:lnTo>
                  <a:cubicBezTo>
                    <a:pt x="28559" y="165902"/>
                    <a:pt x="34369" y="170093"/>
                    <a:pt x="45894" y="161901"/>
                  </a:cubicBezTo>
                  <a:lnTo>
                    <a:pt x="60277" y="151424"/>
                  </a:lnTo>
                  <a:lnTo>
                    <a:pt x="87138" y="131897"/>
                  </a:lnTo>
                  <a:lnTo>
                    <a:pt x="87138" y="131897"/>
                  </a:lnTo>
                  <a:lnTo>
                    <a:pt x="123047" y="157901"/>
                  </a:lnTo>
                  <a:lnTo>
                    <a:pt x="128476" y="161901"/>
                  </a:lnTo>
                  <a:cubicBezTo>
                    <a:pt x="140001" y="170283"/>
                    <a:pt x="145812" y="166092"/>
                    <a:pt x="141430" y="152567"/>
                  </a:cubicBezTo>
                  <a:close/>
                </a:path>
              </a:pathLst>
            </a:custGeom>
            <a:grpFill/>
            <a:ln w="9525" cap="flat">
              <a:solidFill>
                <a:schemeClr val="bg1"/>
              </a:solidFill>
              <a:prstDash val="solid"/>
              <a:miter/>
            </a:ln>
          </p:spPr>
          <p:txBody>
            <a:bodyPr rtlCol="0" anchor="ctr"/>
            <a:lstStyle/>
            <a:p>
              <a:endParaRPr lang="en-US"/>
            </a:p>
          </p:txBody>
        </p:sp>
        <p:sp>
          <p:nvSpPr>
            <p:cNvPr id="36" name="Freeform 567">
              <a:extLst>
                <a:ext uri="{FF2B5EF4-FFF2-40B4-BE49-F238E27FC236}">
                  <a16:creationId xmlns:a16="http://schemas.microsoft.com/office/drawing/2014/main" id="{DB1F4579-025B-C94A-AA02-993383016EC8}"/>
                </a:ext>
              </a:extLst>
            </p:cNvPr>
            <p:cNvSpPr/>
            <p:nvPr/>
          </p:nvSpPr>
          <p:spPr>
            <a:xfrm>
              <a:off x="4661862" y="3273290"/>
              <a:ext cx="174398" cy="166498"/>
            </a:xfrm>
            <a:custGeom>
              <a:avLst/>
              <a:gdLst>
                <a:gd name="connsiteX0" fmla="*/ 162074 w 174398"/>
                <a:gd name="connsiteY0" fmla="*/ 58745 h 166498"/>
                <a:gd name="connsiteX1" fmla="*/ 110925 w 174398"/>
                <a:gd name="connsiteY1" fmla="*/ 58745 h 166498"/>
                <a:gd name="connsiteX2" fmla="*/ 102924 w 174398"/>
                <a:gd name="connsiteY2" fmla="*/ 34171 h 166498"/>
                <a:gd name="connsiteX3" fmla="*/ 102924 w 174398"/>
                <a:gd name="connsiteY3" fmla="*/ 34171 h 166498"/>
                <a:gd name="connsiteX4" fmla="*/ 100638 w 174398"/>
                <a:gd name="connsiteY4" fmla="*/ 26932 h 166498"/>
                <a:gd name="connsiteX5" fmla="*/ 97209 w 174398"/>
                <a:gd name="connsiteY5" fmla="*/ 16550 h 166498"/>
                <a:gd name="connsiteX6" fmla="*/ 95113 w 174398"/>
                <a:gd name="connsiteY6" fmla="*/ 10073 h 166498"/>
                <a:gd name="connsiteX7" fmla="*/ 79207 w 174398"/>
                <a:gd name="connsiteY7" fmla="*/ 10073 h 166498"/>
                <a:gd name="connsiteX8" fmla="*/ 77111 w 174398"/>
                <a:gd name="connsiteY8" fmla="*/ 16550 h 166498"/>
                <a:gd name="connsiteX9" fmla="*/ 77111 w 174398"/>
                <a:gd name="connsiteY9" fmla="*/ 16550 h 166498"/>
                <a:gd name="connsiteX10" fmla="*/ 74730 w 174398"/>
                <a:gd name="connsiteY10" fmla="*/ 23979 h 166498"/>
                <a:gd name="connsiteX11" fmla="*/ 71396 w 174398"/>
                <a:gd name="connsiteY11" fmla="*/ 34171 h 166498"/>
                <a:gd name="connsiteX12" fmla="*/ 71396 w 174398"/>
                <a:gd name="connsiteY12" fmla="*/ 34171 h 166498"/>
                <a:gd name="connsiteX13" fmla="*/ 63395 w 174398"/>
                <a:gd name="connsiteY13" fmla="*/ 58650 h 166498"/>
                <a:gd name="connsiteX14" fmla="*/ 12341 w 174398"/>
                <a:gd name="connsiteY14" fmla="*/ 58650 h 166498"/>
                <a:gd name="connsiteX15" fmla="*/ 7388 w 174398"/>
                <a:gd name="connsiteY15" fmla="*/ 73795 h 166498"/>
                <a:gd name="connsiteX16" fmla="*/ 18628 w 174398"/>
                <a:gd name="connsiteY16" fmla="*/ 81986 h 166498"/>
                <a:gd name="connsiteX17" fmla="*/ 48727 w 174398"/>
                <a:gd name="connsiteY17" fmla="*/ 103799 h 166498"/>
                <a:gd name="connsiteX18" fmla="*/ 35011 w 174398"/>
                <a:gd name="connsiteY18" fmla="*/ 146185 h 166498"/>
                <a:gd name="connsiteX19" fmla="*/ 32915 w 174398"/>
                <a:gd name="connsiteY19" fmla="*/ 152662 h 166498"/>
                <a:gd name="connsiteX20" fmla="*/ 45869 w 174398"/>
                <a:gd name="connsiteY20" fmla="*/ 162187 h 166498"/>
                <a:gd name="connsiteX21" fmla="*/ 51298 w 174398"/>
                <a:gd name="connsiteY21" fmla="*/ 158186 h 166498"/>
                <a:gd name="connsiteX22" fmla="*/ 87112 w 174398"/>
                <a:gd name="connsiteY22" fmla="*/ 132183 h 166498"/>
                <a:gd name="connsiteX23" fmla="*/ 87112 w 174398"/>
                <a:gd name="connsiteY23" fmla="*/ 132183 h 166498"/>
                <a:gd name="connsiteX24" fmla="*/ 114068 w 174398"/>
                <a:gd name="connsiteY24" fmla="*/ 151709 h 166498"/>
                <a:gd name="connsiteX25" fmla="*/ 128451 w 174398"/>
                <a:gd name="connsiteY25" fmla="*/ 162187 h 166498"/>
                <a:gd name="connsiteX26" fmla="*/ 141310 w 174398"/>
                <a:gd name="connsiteY26" fmla="*/ 152662 h 166498"/>
                <a:gd name="connsiteX27" fmla="*/ 133499 w 174398"/>
                <a:gd name="connsiteY27" fmla="*/ 128564 h 166498"/>
                <a:gd name="connsiteX28" fmla="*/ 133499 w 174398"/>
                <a:gd name="connsiteY28" fmla="*/ 128564 h 166498"/>
                <a:gd name="connsiteX29" fmla="*/ 125498 w 174398"/>
                <a:gd name="connsiteY29" fmla="*/ 104180 h 166498"/>
                <a:gd name="connsiteX30" fmla="*/ 125498 w 174398"/>
                <a:gd name="connsiteY30" fmla="*/ 104180 h 166498"/>
                <a:gd name="connsiteX31" fmla="*/ 156073 w 174398"/>
                <a:gd name="connsiteY31" fmla="*/ 81986 h 166498"/>
                <a:gd name="connsiteX32" fmla="*/ 167313 w 174398"/>
                <a:gd name="connsiteY32" fmla="*/ 73890 h 166498"/>
                <a:gd name="connsiteX33" fmla="*/ 162074 w 174398"/>
                <a:gd name="connsiteY33" fmla="*/ 58745 h 1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4398" h="166498">
                  <a:moveTo>
                    <a:pt x="162074" y="58745"/>
                  </a:moveTo>
                  <a:lnTo>
                    <a:pt x="110925" y="58745"/>
                  </a:lnTo>
                  <a:lnTo>
                    <a:pt x="102924" y="34171"/>
                  </a:lnTo>
                  <a:lnTo>
                    <a:pt x="102924" y="34171"/>
                  </a:lnTo>
                  <a:lnTo>
                    <a:pt x="100638" y="26932"/>
                  </a:lnTo>
                  <a:lnTo>
                    <a:pt x="97209" y="16550"/>
                  </a:lnTo>
                  <a:lnTo>
                    <a:pt x="95113" y="10073"/>
                  </a:lnTo>
                  <a:cubicBezTo>
                    <a:pt x="90732" y="-3358"/>
                    <a:pt x="83588" y="-3358"/>
                    <a:pt x="79207" y="10073"/>
                  </a:cubicBezTo>
                  <a:lnTo>
                    <a:pt x="77111" y="16550"/>
                  </a:lnTo>
                  <a:lnTo>
                    <a:pt x="77111" y="16550"/>
                  </a:lnTo>
                  <a:lnTo>
                    <a:pt x="74730" y="23979"/>
                  </a:lnTo>
                  <a:lnTo>
                    <a:pt x="71396" y="34171"/>
                  </a:lnTo>
                  <a:lnTo>
                    <a:pt x="71396" y="34171"/>
                  </a:lnTo>
                  <a:lnTo>
                    <a:pt x="63395" y="58650"/>
                  </a:lnTo>
                  <a:lnTo>
                    <a:pt x="12341" y="58650"/>
                  </a:lnTo>
                  <a:cubicBezTo>
                    <a:pt x="-1946" y="58650"/>
                    <a:pt x="-4137" y="65413"/>
                    <a:pt x="7388" y="73795"/>
                  </a:cubicBezTo>
                  <a:lnTo>
                    <a:pt x="18628" y="81986"/>
                  </a:lnTo>
                  <a:lnTo>
                    <a:pt x="48727" y="103799"/>
                  </a:lnTo>
                  <a:lnTo>
                    <a:pt x="35011" y="146185"/>
                  </a:lnTo>
                  <a:lnTo>
                    <a:pt x="32915" y="152662"/>
                  </a:lnTo>
                  <a:cubicBezTo>
                    <a:pt x="28534" y="166187"/>
                    <a:pt x="34344" y="170378"/>
                    <a:pt x="45869" y="162187"/>
                  </a:cubicBezTo>
                  <a:lnTo>
                    <a:pt x="51298" y="158186"/>
                  </a:lnTo>
                  <a:lnTo>
                    <a:pt x="87112" y="132183"/>
                  </a:lnTo>
                  <a:lnTo>
                    <a:pt x="87112" y="132183"/>
                  </a:lnTo>
                  <a:lnTo>
                    <a:pt x="114068" y="151709"/>
                  </a:lnTo>
                  <a:lnTo>
                    <a:pt x="128451" y="162187"/>
                  </a:lnTo>
                  <a:cubicBezTo>
                    <a:pt x="139881" y="170569"/>
                    <a:pt x="145691" y="166378"/>
                    <a:pt x="141310" y="152662"/>
                  </a:cubicBezTo>
                  <a:lnTo>
                    <a:pt x="133499" y="128564"/>
                  </a:lnTo>
                  <a:lnTo>
                    <a:pt x="133499" y="128564"/>
                  </a:lnTo>
                  <a:lnTo>
                    <a:pt x="125498" y="104180"/>
                  </a:lnTo>
                  <a:lnTo>
                    <a:pt x="125498" y="104180"/>
                  </a:lnTo>
                  <a:lnTo>
                    <a:pt x="156073" y="81986"/>
                  </a:lnTo>
                  <a:lnTo>
                    <a:pt x="167313" y="73890"/>
                  </a:lnTo>
                  <a:cubicBezTo>
                    <a:pt x="178457" y="65508"/>
                    <a:pt x="176266" y="58745"/>
                    <a:pt x="162074" y="58745"/>
                  </a:cubicBezTo>
                  <a:close/>
                </a:path>
              </a:pathLst>
            </a:custGeom>
            <a:grpFill/>
            <a:ln w="9525" cap="flat">
              <a:solidFill>
                <a:schemeClr val="bg1"/>
              </a:solidFill>
              <a:prstDash val="solid"/>
              <a:miter/>
            </a:ln>
          </p:spPr>
          <p:txBody>
            <a:bodyPr rtlCol="0" anchor="ctr"/>
            <a:lstStyle/>
            <a:p>
              <a:endParaRPr lang="en-US"/>
            </a:p>
          </p:txBody>
        </p:sp>
      </p:grpSp>
      <p:grpSp>
        <p:nvGrpSpPr>
          <p:cNvPr id="37" name="Group 36">
            <a:extLst>
              <a:ext uri="{FF2B5EF4-FFF2-40B4-BE49-F238E27FC236}">
                <a16:creationId xmlns:a16="http://schemas.microsoft.com/office/drawing/2014/main" id="{B54EDA50-E4B4-7043-A32A-B3C53092DD2F}"/>
              </a:ext>
            </a:extLst>
          </p:cNvPr>
          <p:cNvGrpSpPr/>
          <p:nvPr userDrawn="1"/>
        </p:nvGrpSpPr>
        <p:grpSpPr>
          <a:xfrm>
            <a:off x="347471" y="4580243"/>
            <a:ext cx="294013" cy="253623"/>
            <a:chOff x="5861050" y="1900238"/>
            <a:chExt cx="785813" cy="677862"/>
          </a:xfrm>
          <a:solidFill>
            <a:schemeClr val="bg1"/>
          </a:solidFill>
        </p:grpSpPr>
        <p:sp>
          <p:nvSpPr>
            <p:cNvPr id="38" name="Freeform 93">
              <a:extLst>
                <a:ext uri="{FF2B5EF4-FFF2-40B4-BE49-F238E27FC236}">
                  <a16:creationId xmlns:a16="http://schemas.microsoft.com/office/drawing/2014/main" id="{F7EB3AA7-1A63-EE43-BE5D-7E1FDD3A9D1B}"/>
                </a:ext>
              </a:extLst>
            </p:cNvPr>
            <p:cNvSpPr>
              <a:spLocks/>
            </p:cNvSpPr>
            <p:nvPr/>
          </p:nvSpPr>
          <p:spPr bwMode="auto">
            <a:xfrm>
              <a:off x="5861050" y="1900238"/>
              <a:ext cx="785813" cy="544513"/>
            </a:xfrm>
            <a:custGeom>
              <a:avLst/>
              <a:gdLst>
                <a:gd name="T0" fmla="*/ 38 w 88"/>
                <a:gd name="T1" fmla="*/ 18 h 61"/>
                <a:gd name="T2" fmla="*/ 49 w 88"/>
                <a:gd name="T3" fmla="*/ 26 h 61"/>
                <a:gd name="T4" fmla="*/ 49 w 88"/>
                <a:gd name="T5" fmla="*/ 23 h 61"/>
                <a:gd name="T6" fmla="*/ 60 w 88"/>
                <a:gd name="T7" fmla="*/ 23 h 61"/>
                <a:gd name="T8" fmla="*/ 60 w 88"/>
                <a:gd name="T9" fmla="*/ 33 h 61"/>
                <a:gd name="T10" fmla="*/ 71 w 88"/>
                <a:gd name="T11" fmla="*/ 41 h 61"/>
                <a:gd name="T12" fmla="*/ 67 w 88"/>
                <a:gd name="T13" fmla="*/ 48 h 61"/>
                <a:gd name="T14" fmla="*/ 38 w 88"/>
                <a:gd name="T15" fmla="*/ 27 h 61"/>
                <a:gd name="T16" fmla="*/ 10 w 88"/>
                <a:gd name="T17" fmla="*/ 47 h 61"/>
                <a:gd name="T18" fmla="*/ 13 w 88"/>
                <a:gd name="T19" fmla="*/ 50 h 61"/>
                <a:gd name="T20" fmla="*/ 38 w 88"/>
                <a:gd name="T21" fmla="*/ 32 h 61"/>
                <a:gd name="T22" fmla="*/ 63 w 88"/>
                <a:gd name="T23" fmla="*/ 50 h 61"/>
                <a:gd name="T24" fmla="*/ 63 w 88"/>
                <a:gd name="T25" fmla="*/ 61 h 61"/>
                <a:gd name="T26" fmla="*/ 88 w 88"/>
                <a:gd name="T27" fmla="*/ 25 h 61"/>
                <a:gd name="T28" fmla="*/ 64 w 88"/>
                <a:gd name="T29" fmla="*/ 0 h 61"/>
                <a:gd name="T30" fmla="*/ 44 w 88"/>
                <a:gd name="T31" fmla="*/ 10 h 61"/>
                <a:gd name="T32" fmla="*/ 24 w 88"/>
                <a:gd name="T33" fmla="*/ 0 h 61"/>
                <a:gd name="T34" fmla="*/ 0 w 88"/>
                <a:gd name="T35" fmla="*/ 25 h 61"/>
                <a:gd name="T36" fmla="*/ 6 w 88"/>
                <a:gd name="T37" fmla="*/ 41 h 61"/>
                <a:gd name="T38" fmla="*/ 38 w 88"/>
                <a:gd name="T39"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61">
                  <a:moveTo>
                    <a:pt x="38" y="18"/>
                  </a:moveTo>
                  <a:cubicBezTo>
                    <a:pt x="49" y="26"/>
                    <a:pt x="49" y="26"/>
                    <a:pt x="49" y="26"/>
                  </a:cubicBezTo>
                  <a:cubicBezTo>
                    <a:pt x="49" y="23"/>
                    <a:pt x="49" y="23"/>
                    <a:pt x="49" y="23"/>
                  </a:cubicBezTo>
                  <a:cubicBezTo>
                    <a:pt x="60" y="23"/>
                    <a:pt x="60" y="23"/>
                    <a:pt x="60" y="23"/>
                  </a:cubicBezTo>
                  <a:cubicBezTo>
                    <a:pt x="60" y="33"/>
                    <a:pt x="60" y="33"/>
                    <a:pt x="60" y="33"/>
                  </a:cubicBezTo>
                  <a:cubicBezTo>
                    <a:pt x="71" y="41"/>
                    <a:pt x="71" y="41"/>
                    <a:pt x="71" y="41"/>
                  </a:cubicBezTo>
                  <a:cubicBezTo>
                    <a:pt x="67" y="48"/>
                    <a:pt x="67" y="48"/>
                    <a:pt x="67" y="48"/>
                  </a:cubicBezTo>
                  <a:cubicBezTo>
                    <a:pt x="38" y="27"/>
                    <a:pt x="38" y="27"/>
                    <a:pt x="38" y="27"/>
                  </a:cubicBezTo>
                  <a:cubicBezTo>
                    <a:pt x="10" y="47"/>
                    <a:pt x="10" y="47"/>
                    <a:pt x="10" y="47"/>
                  </a:cubicBezTo>
                  <a:cubicBezTo>
                    <a:pt x="11" y="48"/>
                    <a:pt x="12" y="49"/>
                    <a:pt x="13" y="50"/>
                  </a:cubicBezTo>
                  <a:cubicBezTo>
                    <a:pt x="38" y="32"/>
                    <a:pt x="38" y="32"/>
                    <a:pt x="38" y="32"/>
                  </a:cubicBezTo>
                  <a:cubicBezTo>
                    <a:pt x="63" y="50"/>
                    <a:pt x="63" y="50"/>
                    <a:pt x="63" y="50"/>
                  </a:cubicBezTo>
                  <a:cubicBezTo>
                    <a:pt x="63" y="61"/>
                    <a:pt x="63" y="61"/>
                    <a:pt x="63" y="61"/>
                  </a:cubicBezTo>
                  <a:cubicBezTo>
                    <a:pt x="75" y="51"/>
                    <a:pt x="88" y="37"/>
                    <a:pt x="88" y="25"/>
                  </a:cubicBezTo>
                  <a:cubicBezTo>
                    <a:pt x="88" y="11"/>
                    <a:pt x="77" y="0"/>
                    <a:pt x="64" y="0"/>
                  </a:cubicBezTo>
                  <a:cubicBezTo>
                    <a:pt x="56" y="0"/>
                    <a:pt x="48" y="4"/>
                    <a:pt x="44" y="10"/>
                  </a:cubicBezTo>
                  <a:cubicBezTo>
                    <a:pt x="40" y="4"/>
                    <a:pt x="32" y="0"/>
                    <a:pt x="24" y="0"/>
                  </a:cubicBezTo>
                  <a:cubicBezTo>
                    <a:pt x="11" y="0"/>
                    <a:pt x="0" y="11"/>
                    <a:pt x="0" y="25"/>
                  </a:cubicBezTo>
                  <a:cubicBezTo>
                    <a:pt x="0" y="30"/>
                    <a:pt x="2" y="36"/>
                    <a:pt x="6" y="41"/>
                  </a:cubicBezTo>
                  <a:lnTo>
                    <a:pt x="38"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94">
              <a:extLst>
                <a:ext uri="{FF2B5EF4-FFF2-40B4-BE49-F238E27FC236}">
                  <a16:creationId xmlns:a16="http://schemas.microsoft.com/office/drawing/2014/main" id="{7750A02D-8182-BD49-856B-B4538E0A4558}"/>
                </a:ext>
              </a:extLst>
            </p:cNvPr>
            <p:cNvSpPr>
              <a:spLocks/>
            </p:cNvSpPr>
            <p:nvPr/>
          </p:nvSpPr>
          <p:spPr bwMode="auto">
            <a:xfrm>
              <a:off x="6254750" y="2435225"/>
              <a:ext cx="98425" cy="142875"/>
            </a:xfrm>
            <a:custGeom>
              <a:avLst/>
              <a:gdLst>
                <a:gd name="T0" fmla="*/ 0 w 11"/>
                <a:gd name="T1" fmla="*/ 0 h 16"/>
                <a:gd name="T2" fmla="*/ 0 w 11"/>
                <a:gd name="T3" fmla="*/ 16 h 16"/>
                <a:gd name="T4" fmla="*/ 11 w 11"/>
                <a:gd name="T5" fmla="*/ 8 h 16"/>
                <a:gd name="T6" fmla="*/ 11 w 11"/>
                <a:gd name="T7" fmla="*/ 0 h 16"/>
                <a:gd name="T8" fmla="*/ 0 w 11"/>
                <a:gd name="T9" fmla="*/ 0 h 16"/>
              </a:gdLst>
              <a:ahLst/>
              <a:cxnLst>
                <a:cxn ang="0">
                  <a:pos x="T0" y="T1"/>
                </a:cxn>
                <a:cxn ang="0">
                  <a:pos x="T2" y="T3"/>
                </a:cxn>
                <a:cxn ang="0">
                  <a:pos x="T4" y="T5"/>
                </a:cxn>
                <a:cxn ang="0">
                  <a:pos x="T6" y="T7"/>
                </a:cxn>
                <a:cxn ang="0">
                  <a:pos x="T8" y="T9"/>
                </a:cxn>
              </a:cxnLst>
              <a:rect l="0" t="0" r="r" b="b"/>
              <a:pathLst>
                <a:path w="11" h="16">
                  <a:moveTo>
                    <a:pt x="0" y="0"/>
                  </a:moveTo>
                  <a:cubicBezTo>
                    <a:pt x="0" y="16"/>
                    <a:pt x="0" y="16"/>
                    <a:pt x="0" y="16"/>
                  </a:cubicBezTo>
                  <a:cubicBezTo>
                    <a:pt x="0" y="16"/>
                    <a:pt x="5" y="13"/>
                    <a:pt x="11" y="8"/>
                  </a:cubicBezTo>
                  <a:cubicBezTo>
                    <a:pt x="11" y="0"/>
                    <a:pt x="11" y="0"/>
                    <a:pt x="11"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Rectangle 95">
              <a:extLst>
                <a:ext uri="{FF2B5EF4-FFF2-40B4-BE49-F238E27FC236}">
                  <a16:creationId xmlns:a16="http://schemas.microsoft.com/office/drawing/2014/main" id="{2C3E90E7-544A-DD47-8092-F5B822221DD5}"/>
                </a:ext>
              </a:extLst>
            </p:cNvPr>
            <p:cNvSpPr>
              <a:spLocks noChangeArrowheads="1"/>
            </p:cNvSpPr>
            <p:nvPr/>
          </p:nvSpPr>
          <p:spPr bwMode="auto">
            <a:xfrm>
              <a:off x="6057900" y="2336800"/>
              <a:ext cx="88900" cy="889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41" name="Straight Connector 40">
            <a:extLst>
              <a:ext uri="{FF2B5EF4-FFF2-40B4-BE49-F238E27FC236}">
                <a16:creationId xmlns:a16="http://schemas.microsoft.com/office/drawing/2014/main" id="{81C4863C-10A6-1B47-916A-DCD16697EE92}"/>
              </a:ext>
            </a:extLst>
          </p:cNvPr>
          <p:cNvCxnSpPr>
            <a:cxnSpLocks/>
          </p:cNvCxnSpPr>
          <p:nvPr userDrawn="1"/>
        </p:nvCxnSpPr>
        <p:spPr>
          <a:xfrm>
            <a:off x="3601171" y="4477637"/>
            <a:ext cx="0" cy="510806"/>
          </a:xfrm>
          <a:prstGeom prst="line">
            <a:avLst/>
          </a:prstGeom>
          <a:ln w="3175">
            <a:solidFill>
              <a:schemeClr val="tx1">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42" name="Title 1">
            <a:extLst>
              <a:ext uri="{FF2B5EF4-FFF2-40B4-BE49-F238E27FC236}">
                <a16:creationId xmlns:a16="http://schemas.microsoft.com/office/drawing/2014/main" id="{51463E79-D4D9-4048-80E2-1B2773EDF67F}"/>
              </a:ext>
            </a:extLst>
          </p:cNvPr>
          <p:cNvSpPr txBox="1">
            <a:spLocks/>
          </p:cNvSpPr>
          <p:nvPr userDrawn="1"/>
        </p:nvSpPr>
        <p:spPr bwMode="auto">
          <a:xfrm>
            <a:off x="5620010" y="1773389"/>
            <a:ext cx="981290" cy="408000"/>
          </a:xfrm>
          <a:prstGeom prst="rect">
            <a:avLst/>
          </a:prstGeom>
        </p:spPr>
        <p:txBody>
          <a:bodyPr lIns="0" tIns="25719" rIns="0" bIns="25719" anchor="b"/>
          <a:lstStyle>
            <a:lvl1pPr algn="l" defTabSz="457200" rtl="0" eaLnBrk="1" latinLnBrk="0" hangingPunct="1">
              <a:spcBef>
                <a:spcPct val="0"/>
              </a:spcBef>
              <a:buNone/>
              <a:defRPr sz="2800" kern="1200">
                <a:solidFill>
                  <a:schemeClr val="tx2"/>
                </a:solidFill>
                <a:latin typeface="Arial"/>
                <a:ea typeface="+mj-ea"/>
                <a:cs typeface="Arial"/>
              </a:defRPr>
            </a:lvl1pPr>
          </a:lstStyle>
          <a:p>
            <a:pPr>
              <a:defRPr/>
            </a:pPr>
            <a:r>
              <a:rPr lang="en-US" sz="2000" b="1">
                <a:solidFill>
                  <a:schemeClr val="accent4"/>
                </a:solidFill>
                <a:latin typeface="Calibri"/>
                <a:cs typeface="Calibri"/>
              </a:rPr>
              <a:t>9,000</a:t>
            </a:r>
            <a:endParaRPr lang="en-US" sz="2000" b="1" baseline="8000">
              <a:solidFill>
                <a:schemeClr val="accent4"/>
              </a:solidFill>
              <a:latin typeface="Calibri"/>
              <a:cs typeface="Calibri"/>
            </a:endParaRPr>
          </a:p>
        </p:txBody>
      </p:sp>
      <p:sp>
        <p:nvSpPr>
          <p:cNvPr id="43" name="Text Box 4">
            <a:extLst>
              <a:ext uri="{FF2B5EF4-FFF2-40B4-BE49-F238E27FC236}">
                <a16:creationId xmlns:a16="http://schemas.microsoft.com/office/drawing/2014/main" id="{70230ED1-8026-8742-BE5D-F477276DDBB7}"/>
              </a:ext>
            </a:extLst>
          </p:cNvPr>
          <p:cNvSpPr txBox="1">
            <a:spLocks noChangeArrowheads="1"/>
          </p:cNvSpPr>
          <p:nvPr userDrawn="1"/>
        </p:nvSpPr>
        <p:spPr bwMode="auto">
          <a:xfrm>
            <a:off x="5620010" y="2070848"/>
            <a:ext cx="1682701"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rIns="0">
            <a:spAutoFit/>
          </a:bodyPr>
          <a:lstStyle>
            <a:lvl1pPr defTabSz="342900">
              <a:defRPr sz="1400">
                <a:solidFill>
                  <a:schemeClr val="tx1"/>
                </a:solidFill>
                <a:latin typeface="Arial" panose="020B0604020202020204" pitchFamily="34" charset="0"/>
                <a:ea typeface="MS PGothic" panose="020B0600070205080204" pitchFamily="34" charset="-128"/>
              </a:defRPr>
            </a:lvl1pPr>
            <a:lvl2pPr marL="742950" indent="-285750" defTabSz="342900">
              <a:defRPr sz="1400">
                <a:solidFill>
                  <a:schemeClr val="tx1"/>
                </a:solidFill>
                <a:latin typeface="Arial" panose="020B0604020202020204" pitchFamily="34" charset="0"/>
                <a:ea typeface="MS PGothic" panose="020B0600070205080204" pitchFamily="34" charset="-128"/>
              </a:defRPr>
            </a:lvl2pPr>
            <a:lvl3pPr marL="1143000" indent="-228600" defTabSz="342900">
              <a:defRPr sz="1400">
                <a:solidFill>
                  <a:schemeClr val="tx1"/>
                </a:solidFill>
                <a:latin typeface="Arial" panose="020B0604020202020204" pitchFamily="34" charset="0"/>
                <a:ea typeface="MS PGothic" panose="020B0600070205080204" pitchFamily="34" charset="-128"/>
              </a:defRPr>
            </a:lvl3pPr>
            <a:lvl4pPr marL="1600200" indent="-228600" defTabSz="342900">
              <a:defRPr sz="1400">
                <a:solidFill>
                  <a:schemeClr val="tx1"/>
                </a:solidFill>
                <a:latin typeface="Arial" panose="020B0604020202020204" pitchFamily="34" charset="0"/>
                <a:ea typeface="MS PGothic" panose="020B0600070205080204" pitchFamily="34" charset="-128"/>
              </a:defRPr>
            </a:lvl4pPr>
            <a:lvl5pPr marL="2057400" indent="-228600" defTabSz="342900">
              <a:defRPr sz="1400">
                <a:solidFill>
                  <a:schemeClr val="tx1"/>
                </a:solidFill>
                <a:latin typeface="Arial" panose="020B0604020202020204" pitchFamily="34" charset="0"/>
                <a:ea typeface="MS PGothic" panose="020B0600070205080204" pitchFamily="34" charset="-128"/>
              </a:defRPr>
            </a:lvl5pPr>
            <a:lvl6pPr marL="25146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342900"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defRPr/>
            </a:pPr>
            <a:r>
              <a:rPr lang="en-US" altLang="en-US" sz="1100" kern="0">
                <a:latin typeface="Calibri"/>
                <a:cs typeface="Calibri"/>
              </a:rPr>
              <a:t>Total employees</a:t>
            </a:r>
          </a:p>
        </p:txBody>
      </p:sp>
      <p:grpSp>
        <p:nvGrpSpPr>
          <p:cNvPr id="44" name="Group 43">
            <a:extLst>
              <a:ext uri="{FF2B5EF4-FFF2-40B4-BE49-F238E27FC236}">
                <a16:creationId xmlns:a16="http://schemas.microsoft.com/office/drawing/2014/main" id="{7FB39DAC-2FBF-2146-B7DE-0BCE4A72C6B0}"/>
              </a:ext>
            </a:extLst>
          </p:cNvPr>
          <p:cNvGrpSpPr/>
          <p:nvPr userDrawn="1"/>
        </p:nvGrpSpPr>
        <p:grpSpPr>
          <a:xfrm>
            <a:off x="5079640" y="1856294"/>
            <a:ext cx="457199" cy="408000"/>
            <a:chOff x="2400843" y="2169586"/>
            <a:chExt cx="599895" cy="510832"/>
          </a:xfrm>
          <a:solidFill>
            <a:schemeClr val="accent2"/>
          </a:solidFill>
        </p:grpSpPr>
        <p:sp>
          <p:nvSpPr>
            <p:cNvPr id="45" name="Freeform 192">
              <a:extLst>
                <a:ext uri="{FF2B5EF4-FFF2-40B4-BE49-F238E27FC236}">
                  <a16:creationId xmlns:a16="http://schemas.microsoft.com/office/drawing/2014/main" id="{C485726D-935D-A84C-BC06-31CAAFD8F466}"/>
                </a:ext>
              </a:extLst>
            </p:cNvPr>
            <p:cNvSpPr/>
            <p:nvPr/>
          </p:nvSpPr>
          <p:spPr>
            <a:xfrm>
              <a:off x="2400843" y="2444961"/>
              <a:ext cx="244497" cy="235442"/>
            </a:xfrm>
            <a:custGeom>
              <a:avLst/>
              <a:gdLst>
                <a:gd name="connsiteX0" fmla="*/ 184389 w 244497"/>
                <a:gd name="connsiteY0" fmla="*/ 122805 h 235441"/>
                <a:gd name="connsiteX1" fmla="*/ 188917 w 244497"/>
                <a:gd name="connsiteY1" fmla="*/ 39857 h 235441"/>
                <a:gd name="connsiteX2" fmla="*/ 124533 w 244497"/>
                <a:gd name="connsiteY2" fmla="*/ 103 h 235441"/>
                <a:gd name="connsiteX3" fmla="*/ 60511 w 244497"/>
                <a:gd name="connsiteY3" fmla="*/ 39675 h 235441"/>
                <a:gd name="connsiteX4" fmla="*/ 65853 w 244497"/>
                <a:gd name="connsiteY4" fmla="*/ 123076 h 235441"/>
                <a:gd name="connsiteX5" fmla="*/ 111 w 244497"/>
                <a:gd name="connsiteY5" fmla="*/ 209375 h 235441"/>
                <a:gd name="connsiteX6" fmla="*/ 29070 w 244497"/>
                <a:gd name="connsiteY6" fmla="*/ 243586 h 235441"/>
                <a:gd name="connsiteX7" fmla="*/ 31714 w 244497"/>
                <a:gd name="connsiteY7" fmla="*/ 243695 h 235441"/>
                <a:gd name="connsiteX8" fmla="*/ 220249 w 244497"/>
                <a:gd name="connsiteY8" fmla="*/ 243695 h 235441"/>
                <a:gd name="connsiteX9" fmla="*/ 251912 w 244497"/>
                <a:gd name="connsiteY9" fmla="*/ 211970 h 235441"/>
                <a:gd name="connsiteX10" fmla="*/ 251762 w 244497"/>
                <a:gd name="connsiteY10" fmla="*/ 208922 h 235441"/>
                <a:gd name="connsiteX11" fmla="*/ 184389 w 244497"/>
                <a:gd name="connsiteY11" fmla="*/ 122805 h 235441"/>
                <a:gd name="connsiteX12" fmla="*/ 31714 w 244497"/>
                <a:gd name="connsiteY12" fmla="*/ 212001 h 235441"/>
                <a:gd name="connsiteX13" fmla="*/ 94650 w 244497"/>
                <a:gd name="connsiteY13" fmla="*/ 147798 h 235441"/>
                <a:gd name="connsiteX14" fmla="*/ 94650 w 244497"/>
                <a:gd name="connsiteY14" fmla="*/ 147798 h 235441"/>
                <a:gd name="connsiteX15" fmla="*/ 104339 w 244497"/>
                <a:gd name="connsiteY15" fmla="*/ 123891 h 235441"/>
                <a:gd name="connsiteX16" fmla="*/ 102709 w 244497"/>
                <a:gd name="connsiteY16" fmla="*/ 122352 h 235441"/>
                <a:gd name="connsiteX17" fmla="*/ 124623 w 244497"/>
                <a:gd name="connsiteY17" fmla="*/ 31797 h 235441"/>
                <a:gd name="connsiteX18" fmla="*/ 147805 w 244497"/>
                <a:gd name="connsiteY18" fmla="*/ 122352 h 235441"/>
                <a:gd name="connsiteX19" fmla="*/ 146175 w 244497"/>
                <a:gd name="connsiteY19" fmla="*/ 123891 h 235441"/>
                <a:gd name="connsiteX20" fmla="*/ 156046 w 244497"/>
                <a:gd name="connsiteY20" fmla="*/ 147798 h 235441"/>
                <a:gd name="connsiteX21" fmla="*/ 220339 w 244497"/>
                <a:gd name="connsiteY21" fmla="*/ 212001 h 23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497" h="235441">
                  <a:moveTo>
                    <a:pt x="184389" y="122805"/>
                  </a:moveTo>
                  <a:cubicBezTo>
                    <a:pt x="195075" y="99442"/>
                    <a:pt x="200236" y="66299"/>
                    <a:pt x="188917" y="39857"/>
                  </a:cubicBezTo>
                  <a:cubicBezTo>
                    <a:pt x="177870" y="14454"/>
                    <a:pt x="152192" y="-1400"/>
                    <a:pt x="124533" y="103"/>
                  </a:cubicBezTo>
                  <a:cubicBezTo>
                    <a:pt x="97006" y="-1435"/>
                    <a:pt x="71443" y="14365"/>
                    <a:pt x="60511" y="39675"/>
                  </a:cubicBezTo>
                  <a:cubicBezTo>
                    <a:pt x="49191" y="66299"/>
                    <a:pt x="54806" y="99623"/>
                    <a:pt x="65853" y="123076"/>
                  </a:cubicBezTo>
                  <a:cubicBezTo>
                    <a:pt x="28455" y="135834"/>
                    <a:pt x="2479" y="169932"/>
                    <a:pt x="111" y="209375"/>
                  </a:cubicBezTo>
                  <a:cubicBezTo>
                    <a:pt x="-1340" y="226819"/>
                    <a:pt x="11626" y="242136"/>
                    <a:pt x="29070" y="243586"/>
                  </a:cubicBezTo>
                  <a:cubicBezTo>
                    <a:pt x="29949" y="243659"/>
                    <a:pt x="30832" y="243695"/>
                    <a:pt x="31714" y="243695"/>
                  </a:cubicBezTo>
                  <a:lnTo>
                    <a:pt x="220249" y="243695"/>
                  </a:lnTo>
                  <a:cubicBezTo>
                    <a:pt x="237753" y="243678"/>
                    <a:pt x="251929" y="229474"/>
                    <a:pt x="251912" y="211970"/>
                  </a:cubicBezTo>
                  <a:cubicBezTo>
                    <a:pt x="251911" y="210952"/>
                    <a:pt x="251861" y="209935"/>
                    <a:pt x="251762" y="208922"/>
                  </a:cubicBezTo>
                  <a:cubicBezTo>
                    <a:pt x="248731" y="169255"/>
                    <a:pt x="222162" y="135293"/>
                    <a:pt x="184389" y="122805"/>
                  </a:cubicBezTo>
                  <a:close/>
                  <a:moveTo>
                    <a:pt x="31714" y="212001"/>
                  </a:moveTo>
                  <a:cubicBezTo>
                    <a:pt x="35518" y="166724"/>
                    <a:pt x="70019" y="152688"/>
                    <a:pt x="94650" y="147798"/>
                  </a:cubicBezTo>
                  <a:lnTo>
                    <a:pt x="94650" y="147798"/>
                  </a:lnTo>
                  <a:cubicBezTo>
                    <a:pt x="113847" y="140916"/>
                    <a:pt x="107327" y="128510"/>
                    <a:pt x="104339" y="123891"/>
                  </a:cubicBezTo>
                  <a:lnTo>
                    <a:pt x="102709" y="122352"/>
                  </a:lnTo>
                  <a:cubicBezTo>
                    <a:pt x="85594" y="104241"/>
                    <a:pt x="68298" y="31797"/>
                    <a:pt x="124623" y="31797"/>
                  </a:cubicBezTo>
                  <a:cubicBezTo>
                    <a:pt x="180948" y="31797"/>
                    <a:pt x="164648" y="104241"/>
                    <a:pt x="147805" y="122352"/>
                  </a:cubicBezTo>
                  <a:lnTo>
                    <a:pt x="146175" y="123891"/>
                  </a:lnTo>
                  <a:cubicBezTo>
                    <a:pt x="143278" y="128510"/>
                    <a:pt x="137120" y="140916"/>
                    <a:pt x="156046" y="147798"/>
                  </a:cubicBezTo>
                  <a:cubicBezTo>
                    <a:pt x="180858" y="152507"/>
                    <a:pt x="215902" y="166543"/>
                    <a:pt x="220339" y="212001"/>
                  </a:cubicBezTo>
                  <a:close/>
                </a:path>
              </a:pathLst>
            </a:custGeom>
            <a:grpFill/>
            <a:ln w="9055" cap="flat">
              <a:noFill/>
              <a:prstDash val="solid"/>
              <a:miter/>
            </a:ln>
          </p:spPr>
          <p:txBody>
            <a:bodyPr rtlCol="0" anchor="ctr"/>
            <a:lstStyle/>
            <a:p>
              <a:endParaRPr lang="en-US"/>
            </a:p>
          </p:txBody>
        </p:sp>
        <p:sp>
          <p:nvSpPr>
            <p:cNvPr id="46" name="Freeform 193">
              <a:extLst>
                <a:ext uri="{FF2B5EF4-FFF2-40B4-BE49-F238E27FC236}">
                  <a16:creationId xmlns:a16="http://schemas.microsoft.com/office/drawing/2014/main" id="{DF778A2C-02C9-3D49-B132-1D97EC63621D}"/>
                </a:ext>
              </a:extLst>
            </p:cNvPr>
            <p:cNvSpPr/>
            <p:nvPr/>
          </p:nvSpPr>
          <p:spPr>
            <a:xfrm>
              <a:off x="2756241" y="2444976"/>
              <a:ext cx="244497" cy="235442"/>
            </a:xfrm>
            <a:custGeom>
              <a:avLst/>
              <a:gdLst>
                <a:gd name="connsiteX0" fmla="*/ 185595 w 244497"/>
                <a:gd name="connsiteY0" fmla="*/ 123061 h 235441"/>
                <a:gd name="connsiteX1" fmla="*/ 191029 w 244497"/>
                <a:gd name="connsiteY1" fmla="*/ 39660 h 235441"/>
                <a:gd name="connsiteX2" fmla="*/ 94660 w 244497"/>
                <a:gd name="connsiteY2" fmla="*/ 7622 h 235441"/>
                <a:gd name="connsiteX3" fmla="*/ 62622 w 244497"/>
                <a:gd name="connsiteY3" fmla="*/ 39660 h 235441"/>
                <a:gd name="connsiteX4" fmla="*/ 67059 w 244497"/>
                <a:gd name="connsiteY4" fmla="*/ 122608 h 235441"/>
                <a:gd name="connsiteX5" fmla="*/ 140 w 244497"/>
                <a:gd name="connsiteY5" fmla="*/ 208907 h 235441"/>
                <a:gd name="connsiteX6" fmla="*/ 8199 w 244497"/>
                <a:gd name="connsiteY6" fmla="*/ 233266 h 235441"/>
                <a:gd name="connsiteX7" fmla="*/ 31743 w 244497"/>
                <a:gd name="connsiteY7" fmla="*/ 243680 h 235441"/>
                <a:gd name="connsiteX8" fmla="*/ 220187 w 244497"/>
                <a:gd name="connsiteY8" fmla="*/ 243680 h 235441"/>
                <a:gd name="connsiteX9" fmla="*/ 251900 w 244497"/>
                <a:gd name="connsiteY9" fmla="*/ 212004 h 235441"/>
                <a:gd name="connsiteX10" fmla="*/ 251791 w 244497"/>
                <a:gd name="connsiteY10" fmla="*/ 209360 h 235441"/>
                <a:gd name="connsiteX11" fmla="*/ 185595 w 244497"/>
                <a:gd name="connsiteY11" fmla="*/ 123061 h 235441"/>
                <a:gd name="connsiteX12" fmla="*/ 31653 w 244497"/>
                <a:gd name="connsiteY12" fmla="*/ 211986 h 235441"/>
                <a:gd name="connsiteX13" fmla="*/ 95856 w 244497"/>
                <a:gd name="connsiteY13" fmla="*/ 147783 h 235441"/>
                <a:gd name="connsiteX14" fmla="*/ 105726 w 244497"/>
                <a:gd name="connsiteY14" fmla="*/ 123876 h 235441"/>
                <a:gd name="connsiteX15" fmla="*/ 104096 w 244497"/>
                <a:gd name="connsiteY15" fmla="*/ 122337 h 235441"/>
                <a:gd name="connsiteX16" fmla="*/ 127369 w 244497"/>
                <a:gd name="connsiteY16" fmla="*/ 31782 h 235441"/>
                <a:gd name="connsiteX17" fmla="*/ 149192 w 244497"/>
                <a:gd name="connsiteY17" fmla="*/ 122337 h 235441"/>
                <a:gd name="connsiteX18" fmla="*/ 147562 w 244497"/>
                <a:gd name="connsiteY18" fmla="*/ 123876 h 235441"/>
                <a:gd name="connsiteX19" fmla="*/ 157252 w 244497"/>
                <a:gd name="connsiteY19" fmla="*/ 147783 h 235441"/>
                <a:gd name="connsiteX20" fmla="*/ 157252 w 244497"/>
                <a:gd name="connsiteY20" fmla="*/ 147783 h 235441"/>
                <a:gd name="connsiteX21" fmla="*/ 220640 w 244497"/>
                <a:gd name="connsiteY21" fmla="*/ 211986 h 23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497" h="235441">
                  <a:moveTo>
                    <a:pt x="185595" y="123061"/>
                  </a:moveTo>
                  <a:cubicBezTo>
                    <a:pt x="196643" y="99607"/>
                    <a:pt x="202257" y="66283"/>
                    <a:pt x="191029" y="39660"/>
                  </a:cubicBezTo>
                  <a:cubicBezTo>
                    <a:pt x="173264" y="4202"/>
                    <a:pt x="130119" y="-10142"/>
                    <a:pt x="94660" y="7622"/>
                  </a:cubicBezTo>
                  <a:cubicBezTo>
                    <a:pt x="80803" y="14564"/>
                    <a:pt x="69564" y="25803"/>
                    <a:pt x="62622" y="39660"/>
                  </a:cubicBezTo>
                  <a:cubicBezTo>
                    <a:pt x="51212" y="66102"/>
                    <a:pt x="56465" y="99245"/>
                    <a:pt x="67059" y="122608"/>
                  </a:cubicBezTo>
                  <a:cubicBezTo>
                    <a:pt x="29422" y="135291"/>
                    <a:pt x="3052" y="169297"/>
                    <a:pt x="140" y="208907"/>
                  </a:cubicBezTo>
                  <a:cubicBezTo>
                    <a:pt x="-694" y="217796"/>
                    <a:pt x="2229" y="226628"/>
                    <a:pt x="8199" y="233266"/>
                  </a:cubicBezTo>
                  <a:cubicBezTo>
                    <a:pt x="14213" y="239921"/>
                    <a:pt x="22773" y="243707"/>
                    <a:pt x="31743" y="243680"/>
                  </a:cubicBezTo>
                  <a:lnTo>
                    <a:pt x="220187" y="243680"/>
                  </a:lnTo>
                  <a:cubicBezTo>
                    <a:pt x="237691" y="243690"/>
                    <a:pt x="251890" y="229508"/>
                    <a:pt x="251900" y="212004"/>
                  </a:cubicBezTo>
                  <a:cubicBezTo>
                    <a:pt x="251900" y="211122"/>
                    <a:pt x="251864" y="210239"/>
                    <a:pt x="251791" y="209360"/>
                  </a:cubicBezTo>
                  <a:cubicBezTo>
                    <a:pt x="249400" y="169782"/>
                    <a:pt x="223202" y="135627"/>
                    <a:pt x="185595" y="123061"/>
                  </a:cubicBezTo>
                  <a:close/>
                  <a:moveTo>
                    <a:pt x="31653" y="211986"/>
                  </a:moveTo>
                  <a:cubicBezTo>
                    <a:pt x="36090" y="166708"/>
                    <a:pt x="71044" y="152491"/>
                    <a:pt x="95856" y="147783"/>
                  </a:cubicBezTo>
                  <a:cubicBezTo>
                    <a:pt x="115053" y="140900"/>
                    <a:pt x="108624" y="128494"/>
                    <a:pt x="105726" y="123876"/>
                  </a:cubicBezTo>
                  <a:lnTo>
                    <a:pt x="104096" y="122337"/>
                  </a:lnTo>
                  <a:cubicBezTo>
                    <a:pt x="87253" y="104226"/>
                    <a:pt x="70953" y="31782"/>
                    <a:pt x="127369" y="31782"/>
                  </a:cubicBezTo>
                  <a:cubicBezTo>
                    <a:pt x="183784" y="31782"/>
                    <a:pt x="166398" y="104226"/>
                    <a:pt x="149192" y="122337"/>
                  </a:cubicBezTo>
                  <a:lnTo>
                    <a:pt x="147562" y="123876"/>
                  </a:lnTo>
                  <a:cubicBezTo>
                    <a:pt x="144574" y="128494"/>
                    <a:pt x="138507" y="140900"/>
                    <a:pt x="157252" y="147783"/>
                  </a:cubicBezTo>
                  <a:lnTo>
                    <a:pt x="157252" y="147783"/>
                  </a:lnTo>
                  <a:cubicBezTo>
                    <a:pt x="181973" y="152672"/>
                    <a:pt x="216474" y="166708"/>
                    <a:pt x="220640" y="211986"/>
                  </a:cubicBezTo>
                  <a:close/>
                </a:path>
              </a:pathLst>
            </a:custGeom>
            <a:grpFill/>
            <a:ln w="9055" cap="flat">
              <a:noFill/>
              <a:prstDash val="solid"/>
              <a:miter/>
            </a:ln>
          </p:spPr>
          <p:txBody>
            <a:bodyPr rtlCol="0" anchor="ctr"/>
            <a:lstStyle/>
            <a:p>
              <a:endParaRPr lang="en-US"/>
            </a:p>
          </p:txBody>
        </p:sp>
        <p:sp>
          <p:nvSpPr>
            <p:cNvPr id="47" name="Freeform 194">
              <a:extLst>
                <a:ext uri="{FF2B5EF4-FFF2-40B4-BE49-F238E27FC236}">
                  <a16:creationId xmlns:a16="http://schemas.microsoft.com/office/drawing/2014/main" id="{56DFF548-21E6-3D4A-A18F-20EBC72CC768}"/>
                </a:ext>
              </a:extLst>
            </p:cNvPr>
            <p:cNvSpPr/>
            <p:nvPr/>
          </p:nvSpPr>
          <p:spPr>
            <a:xfrm>
              <a:off x="2578300" y="2169586"/>
              <a:ext cx="244497" cy="380329"/>
            </a:xfrm>
            <a:custGeom>
              <a:avLst/>
              <a:gdLst>
                <a:gd name="connsiteX0" fmla="*/ 31745 w 244497"/>
                <a:gd name="connsiteY0" fmla="*/ 243693 h 380329"/>
                <a:gd name="connsiteX1" fmla="*/ 107901 w 244497"/>
                <a:gd name="connsiteY1" fmla="*/ 243693 h 380329"/>
                <a:gd name="connsiteX2" fmla="*/ 107901 w 244497"/>
                <a:gd name="connsiteY2" fmla="*/ 304818 h 380329"/>
                <a:gd name="connsiteX3" fmla="*/ 46052 w 244497"/>
                <a:gd name="connsiteY3" fmla="*/ 352359 h 380329"/>
                <a:gd name="connsiteX4" fmla="*/ 42747 w 244497"/>
                <a:gd name="connsiteY4" fmla="*/ 377759 h 380329"/>
                <a:gd name="connsiteX5" fmla="*/ 68148 w 244497"/>
                <a:gd name="connsiteY5" fmla="*/ 381065 h 380329"/>
                <a:gd name="connsiteX6" fmla="*/ 126012 w 244497"/>
                <a:gd name="connsiteY6" fmla="*/ 336421 h 380329"/>
                <a:gd name="connsiteX7" fmla="*/ 183876 w 244497"/>
                <a:gd name="connsiteY7" fmla="*/ 381065 h 380329"/>
                <a:gd name="connsiteX8" fmla="*/ 194924 w 244497"/>
                <a:gd name="connsiteY8" fmla="*/ 384778 h 380329"/>
                <a:gd name="connsiteX9" fmla="*/ 212979 w 244497"/>
                <a:gd name="connsiteY9" fmla="*/ 366611 h 380329"/>
                <a:gd name="connsiteX10" fmla="*/ 205972 w 244497"/>
                <a:gd name="connsiteY10" fmla="*/ 352359 h 380329"/>
                <a:gd name="connsiteX11" fmla="*/ 144123 w 244497"/>
                <a:gd name="connsiteY11" fmla="*/ 304727 h 380329"/>
                <a:gd name="connsiteX12" fmla="*/ 144123 w 244497"/>
                <a:gd name="connsiteY12" fmla="*/ 243693 h 380329"/>
                <a:gd name="connsiteX13" fmla="*/ 220189 w 244497"/>
                <a:gd name="connsiteY13" fmla="*/ 243693 h 380329"/>
                <a:gd name="connsiteX14" fmla="*/ 251901 w 244497"/>
                <a:gd name="connsiteY14" fmla="*/ 212018 h 380329"/>
                <a:gd name="connsiteX15" fmla="*/ 251792 w 244497"/>
                <a:gd name="connsiteY15" fmla="*/ 209373 h 380329"/>
                <a:gd name="connsiteX16" fmla="*/ 186050 w 244497"/>
                <a:gd name="connsiteY16" fmla="*/ 123075 h 380329"/>
                <a:gd name="connsiteX17" fmla="*/ 191483 w 244497"/>
                <a:gd name="connsiteY17" fmla="*/ 39674 h 380329"/>
                <a:gd name="connsiteX18" fmla="*/ 127461 w 244497"/>
                <a:gd name="connsiteY18" fmla="*/ 102 h 380329"/>
                <a:gd name="connsiteX19" fmla="*/ 63077 w 244497"/>
                <a:gd name="connsiteY19" fmla="*/ 39855 h 380329"/>
                <a:gd name="connsiteX20" fmla="*/ 67604 w 244497"/>
                <a:gd name="connsiteY20" fmla="*/ 122803 h 380329"/>
                <a:gd name="connsiteX21" fmla="*/ 141 w 244497"/>
                <a:gd name="connsiteY21" fmla="*/ 208920 h 380329"/>
                <a:gd name="connsiteX22" fmla="*/ 8291 w 244497"/>
                <a:gd name="connsiteY22" fmla="*/ 233280 h 380329"/>
                <a:gd name="connsiteX23" fmla="*/ 31745 w 244497"/>
                <a:gd name="connsiteY23" fmla="*/ 243693 h 380329"/>
                <a:gd name="connsiteX24" fmla="*/ 95948 w 244497"/>
                <a:gd name="connsiteY24" fmla="*/ 147705 h 380329"/>
                <a:gd name="connsiteX25" fmla="*/ 105818 w 244497"/>
                <a:gd name="connsiteY25" fmla="*/ 123890 h 380329"/>
                <a:gd name="connsiteX26" fmla="*/ 104188 w 244497"/>
                <a:gd name="connsiteY26" fmla="*/ 122350 h 380329"/>
                <a:gd name="connsiteX27" fmla="*/ 127461 w 244497"/>
                <a:gd name="connsiteY27" fmla="*/ 31796 h 380329"/>
                <a:gd name="connsiteX28" fmla="*/ 149375 w 244497"/>
                <a:gd name="connsiteY28" fmla="*/ 122350 h 380329"/>
                <a:gd name="connsiteX29" fmla="*/ 147745 w 244497"/>
                <a:gd name="connsiteY29" fmla="*/ 123890 h 380329"/>
                <a:gd name="connsiteX30" fmla="*/ 157434 w 244497"/>
                <a:gd name="connsiteY30" fmla="*/ 147796 h 380329"/>
                <a:gd name="connsiteX31" fmla="*/ 157434 w 244497"/>
                <a:gd name="connsiteY31" fmla="*/ 147796 h 380329"/>
                <a:gd name="connsiteX32" fmla="*/ 220823 w 244497"/>
                <a:gd name="connsiteY32" fmla="*/ 211999 h 380329"/>
                <a:gd name="connsiteX33" fmla="*/ 31745 w 244497"/>
                <a:gd name="connsiteY33" fmla="*/ 211999 h 380329"/>
                <a:gd name="connsiteX34" fmla="*/ 95948 w 244497"/>
                <a:gd name="connsiteY34" fmla="*/ 147343 h 380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4497" h="380329">
                  <a:moveTo>
                    <a:pt x="31745" y="243693"/>
                  </a:moveTo>
                  <a:lnTo>
                    <a:pt x="107901" y="243693"/>
                  </a:lnTo>
                  <a:lnTo>
                    <a:pt x="107901" y="304818"/>
                  </a:lnTo>
                  <a:lnTo>
                    <a:pt x="46052" y="352359"/>
                  </a:lnTo>
                  <a:cubicBezTo>
                    <a:pt x="38125" y="358460"/>
                    <a:pt x="36646" y="369833"/>
                    <a:pt x="42747" y="377759"/>
                  </a:cubicBezTo>
                  <a:cubicBezTo>
                    <a:pt x="48849" y="385686"/>
                    <a:pt x="60221" y="387166"/>
                    <a:pt x="68148" y="381065"/>
                  </a:cubicBezTo>
                  <a:lnTo>
                    <a:pt x="126012" y="336421"/>
                  </a:lnTo>
                  <a:lnTo>
                    <a:pt x="183876" y="381065"/>
                  </a:lnTo>
                  <a:cubicBezTo>
                    <a:pt x="187049" y="383486"/>
                    <a:pt x="190933" y="384791"/>
                    <a:pt x="194924" y="384778"/>
                  </a:cubicBezTo>
                  <a:cubicBezTo>
                    <a:pt x="204926" y="384747"/>
                    <a:pt x="213010" y="376613"/>
                    <a:pt x="212979" y="366611"/>
                  </a:cubicBezTo>
                  <a:cubicBezTo>
                    <a:pt x="212961" y="361035"/>
                    <a:pt x="210377" y="355778"/>
                    <a:pt x="205972" y="352359"/>
                  </a:cubicBezTo>
                  <a:lnTo>
                    <a:pt x="144123" y="304727"/>
                  </a:lnTo>
                  <a:lnTo>
                    <a:pt x="144123" y="243693"/>
                  </a:lnTo>
                  <a:lnTo>
                    <a:pt x="220189" y="243693"/>
                  </a:lnTo>
                  <a:cubicBezTo>
                    <a:pt x="237693" y="243704"/>
                    <a:pt x="251891" y="229522"/>
                    <a:pt x="251901" y="212018"/>
                  </a:cubicBezTo>
                  <a:cubicBezTo>
                    <a:pt x="251902" y="211135"/>
                    <a:pt x="251865" y="210253"/>
                    <a:pt x="251792" y="209373"/>
                  </a:cubicBezTo>
                  <a:cubicBezTo>
                    <a:pt x="249472" y="169912"/>
                    <a:pt x="223478" y="135790"/>
                    <a:pt x="186050" y="123075"/>
                  </a:cubicBezTo>
                  <a:cubicBezTo>
                    <a:pt x="197097" y="99621"/>
                    <a:pt x="202712" y="66297"/>
                    <a:pt x="191483" y="39674"/>
                  </a:cubicBezTo>
                  <a:cubicBezTo>
                    <a:pt x="180530" y="14382"/>
                    <a:pt x="154981" y="-1410"/>
                    <a:pt x="127461" y="102"/>
                  </a:cubicBezTo>
                  <a:cubicBezTo>
                    <a:pt x="99795" y="-1429"/>
                    <a:pt x="74103" y="14435"/>
                    <a:pt x="63077" y="39855"/>
                  </a:cubicBezTo>
                  <a:cubicBezTo>
                    <a:pt x="51667" y="66297"/>
                    <a:pt x="56919" y="99349"/>
                    <a:pt x="67604" y="122803"/>
                  </a:cubicBezTo>
                  <a:cubicBezTo>
                    <a:pt x="29811" y="135282"/>
                    <a:pt x="3210" y="169238"/>
                    <a:pt x="141" y="208920"/>
                  </a:cubicBezTo>
                  <a:cubicBezTo>
                    <a:pt x="-702" y="217826"/>
                    <a:pt x="2258" y="226674"/>
                    <a:pt x="8291" y="233280"/>
                  </a:cubicBezTo>
                  <a:cubicBezTo>
                    <a:pt x="14264" y="239940"/>
                    <a:pt x="22799" y="243730"/>
                    <a:pt x="31745" y="243693"/>
                  </a:cubicBezTo>
                  <a:close/>
                  <a:moveTo>
                    <a:pt x="95948" y="147705"/>
                  </a:moveTo>
                  <a:cubicBezTo>
                    <a:pt x="115145" y="140914"/>
                    <a:pt x="108716" y="128508"/>
                    <a:pt x="105818" y="123890"/>
                  </a:cubicBezTo>
                  <a:lnTo>
                    <a:pt x="104188" y="122350"/>
                  </a:lnTo>
                  <a:cubicBezTo>
                    <a:pt x="87345" y="104239"/>
                    <a:pt x="71136" y="31796"/>
                    <a:pt x="127461" y="31796"/>
                  </a:cubicBezTo>
                  <a:cubicBezTo>
                    <a:pt x="183786" y="31796"/>
                    <a:pt x="166490" y="104239"/>
                    <a:pt x="149375" y="122350"/>
                  </a:cubicBezTo>
                  <a:cubicBezTo>
                    <a:pt x="148789" y="122816"/>
                    <a:pt x="148244" y="123331"/>
                    <a:pt x="147745" y="123890"/>
                  </a:cubicBezTo>
                  <a:cubicBezTo>
                    <a:pt x="144757" y="128508"/>
                    <a:pt x="138146" y="140914"/>
                    <a:pt x="157434" y="147796"/>
                  </a:cubicBezTo>
                  <a:lnTo>
                    <a:pt x="157434" y="147796"/>
                  </a:lnTo>
                  <a:cubicBezTo>
                    <a:pt x="182156" y="152686"/>
                    <a:pt x="216657" y="166722"/>
                    <a:pt x="220823" y="211999"/>
                  </a:cubicBezTo>
                  <a:lnTo>
                    <a:pt x="31745" y="211999"/>
                  </a:lnTo>
                  <a:cubicBezTo>
                    <a:pt x="36182" y="166179"/>
                    <a:pt x="71136" y="152143"/>
                    <a:pt x="95948" y="147343"/>
                  </a:cubicBezTo>
                  <a:close/>
                </a:path>
              </a:pathLst>
            </a:custGeom>
            <a:grpFill/>
            <a:ln w="9055" cap="flat">
              <a:noFill/>
              <a:prstDash val="solid"/>
              <a:miter/>
            </a:ln>
          </p:spPr>
          <p:txBody>
            <a:bodyPr rtlCol="0" anchor="ctr"/>
            <a:lstStyle/>
            <a:p>
              <a:endParaRPr lang="en-US"/>
            </a:p>
          </p:txBody>
        </p:sp>
      </p:grpSp>
      <p:cxnSp>
        <p:nvCxnSpPr>
          <p:cNvPr id="48" name="Straight Connector 47">
            <a:extLst>
              <a:ext uri="{FF2B5EF4-FFF2-40B4-BE49-F238E27FC236}">
                <a16:creationId xmlns:a16="http://schemas.microsoft.com/office/drawing/2014/main" id="{B516C9A5-8CAD-EC42-AA2A-8D61CB785EAF}"/>
              </a:ext>
            </a:extLst>
          </p:cNvPr>
          <p:cNvCxnSpPr>
            <a:cxnSpLocks/>
          </p:cNvCxnSpPr>
          <p:nvPr userDrawn="1"/>
        </p:nvCxnSpPr>
        <p:spPr>
          <a:xfrm flipV="1">
            <a:off x="7001757" y="953437"/>
            <a:ext cx="0" cy="3186805"/>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50" name="Graphic 4">
            <a:extLst>
              <a:ext uri="{FF2B5EF4-FFF2-40B4-BE49-F238E27FC236}">
                <a16:creationId xmlns:a16="http://schemas.microsoft.com/office/drawing/2014/main" id="{D45A3B9C-18B8-8F40-960A-555BD1BA6C03}"/>
              </a:ext>
            </a:extLst>
          </p:cNvPr>
          <p:cNvGrpSpPr/>
          <p:nvPr userDrawn="1"/>
        </p:nvGrpSpPr>
        <p:grpSpPr>
          <a:xfrm>
            <a:off x="7458611" y="1004378"/>
            <a:ext cx="985072" cy="342452"/>
            <a:chOff x="2219515" y="1791176"/>
            <a:chExt cx="4520549" cy="1571529"/>
          </a:xfrm>
          <a:solidFill>
            <a:schemeClr val="accent1"/>
          </a:solidFill>
        </p:grpSpPr>
        <p:sp>
          <p:nvSpPr>
            <p:cNvPr id="147" name="Freeform 146">
              <a:extLst>
                <a:ext uri="{FF2B5EF4-FFF2-40B4-BE49-F238E27FC236}">
                  <a16:creationId xmlns:a16="http://schemas.microsoft.com/office/drawing/2014/main" id="{B3FAD9BC-1953-3745-82FC-CE07A2CA4469}"/>
                </a:ext>
              </a:extLst>
            </p:cNvPr>
            <p:cNvSpPr/>
            <p:nvPr/>
          </p:nvSpPr>
          <p:spPr>
            <a:xfrm>
              <a:off x="2219515" y="2658046"/>
              <a:ext cx="593183" cy="702659"/>
            </a:xfrm>
            <a:custGeom>
              <a:avLst/>
              <a:gdLst>
                <a:gd name="connsiteX0" fmla="*/ 535956 w 593183"/>
                <a:gd name="connsiteY0" fmla="*/ 668560 h 702659"/>
                <a:gd name="connsiteX1" fmla="*/ 409715 w 593183"/>
                <a:gd name="connsiteY1" fmla="*/ 702659 h 702659"/>
                <a:gd name="connsiteX2" fmla="*/ 195351 w 593183"/>
                <a:gd name="connsiteY2" fmla="*/ 702659 h 702659"/>
                <a:gd name="connsiteX3" fmla="*/ 69110 w 593183"/>
                <a:gd name="connsiteY3" fmla="*/ 668560 h 702659"/>
                <a:gd name="connsiteX4" fmla="*/ 0 w 593183"/>
                <a:gd name="connsiteY4" fmla="*/ 351282 h 702659"/>
                <a:gd name="connsiteX5" fmla="*/ 69110 w 593183"/>
                <a:gd name="connsiteY5" fmla="*/ 34100 h 702659"/>
                <a:gd name="connsiteX6" fmla="*/ 195351 w 593183"/>
                <a:gd name="connsiteY6" fmla="*/ 0 h 702659"/>
                <a:gd name="connsiteX7" fmla="*/ 409715 w 593183"/>
                <a:gd name="connsiteY7" fmla="*/ 0 h 702659"/>
                <a:gd name="connsiteX8" fmla="*/ 535956 w 593183"/>
                <a:gd name="connsiteY8" fmla="*/ 34100 h 702659"/>
                <a:gd name="connsiteX9" fmla="*/ 592042 w 593183"/>
                <a:gd name="connsiteY9" fmla="*/ 253937 h 702659"/>
                <a:gd name="connsiteX10" fmla="*/ 435856 w 593183"/>
                <a:gd name="connsiteY10" fmla="*/ 253937 h 702659"/>
                <a:gd name="connsiteX11" fmla="*/ 415799 w 593183"/>
                <a:gd name="connsiteY11" fmla="*/ 139446 h 702659"/>
                <a:gd name="connsiteX12" fmla="*/ 367697 w 593183"/>
                <a:gd name="connsiteY12" fmla="*/ 129445 h 702659"/>
                <a:gd name="connsiteX13" fmla="*/ 237463 w 593183"/>
                <a:gd name="connsiteY13" fmla="*/ 129445 h 702659"/>
                <a:gd name="connsiteX14" fmla="*/ 189362 w 593183"/>
                <a:gd name="connsiteY14" fmla="*/ 139446 h 702659"/>
                <a:gd name="connsiteX15" fmla="*/ 167308 w 593183"/>
                <a:gd name="connsiteY15" fmla="*/ 351282 h 702659"/>
                <a:gd name="connsiteX16" fmla="*/ 189362 w 593183"/>
                <a:gd name="connsiteY16" fmla="*/ 563118 h 702659"/>
                <a:gd name="connsiteX17" fmla="*/ 237463 w 593183"/>
                <a:gd name="connsiteY17" fmla="*/ 572167 h 702659"/>
                <a:gd name="connsiteX18" fmla="*/ 367697 w 593183"/>
                <a:gd name="connsiteY18" fmla="*/ 572167 h 702659"/>
                <a:gd name="connsiteX19" fmla="*/ 415799 w 593183"/>
                <a:gd name="connsiteY19" fmla="*/ 563118 h 702659"/>
                <a:gd name="connsiteX20" fmla="*/ 435856 w 593183"/>
                <a:gd name="connsiteY20" fmla="*/ 440627 h 702659"/>
                <a:gd name="connsiteX21" fmla="*/ 593183 w 593183"/>
                <a:gd name="connsiteY21" fmla="*/ 440627 h 702659"/>
                <a:gd name="connsiteX22" fmla="*/ 535956 w 593183"/>
                <a:gd name="connsiteY22" fmla="*/ 668560 h 70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3183" h="702659">
                  <a:moveTo>
                    <a:pt x="535956" y="668560"/>
                  </a:moveTo>
                  <a:cubicBezTo>
                    <a:pt x="510860" y="692658"/>
                    <a:pt x="479870" y="702659"/>
                    <a:pt x="409715" y="702659"/>
                  </a:cubicBezTo>
                  <a:lnTo>
                    <a:pt x="195351" y="702659"/>
                  </a:lnTo>
                  <a:cubicBezTo>
                    <a:pt x="126242" y="702659"/>
                    <a:pt x="94111" y="692658"/>
                    <a:pt x="69110" y="668560"/>
                  </a:cubicBezTo>
                  <a:cubicBezTo>
                    <a:pt x="28994" y="630365"/>
                    <a:pt x="0" y="566166"/>
                    <a:pt x="0" y="351282"/>
                  </a:cubicBezTo>
                  <a:cubicBezTo>
                    <a:pt x="0" y="135446"/>
                    <a:pt x="29089" y="71247"/>
                    <a:pt x="69110" y="34100"/>
                  </a:cubicBezTo>
                  <a:cubicBezTo>
                    <a:pt x="94111" y="10001"/>
                    <a:pt x="126242" y="0"/>
                    <a:pt x="195351" y="0"/>
                  </a:cubicBezTo>
                  <a:lnTo>
                    <a:pt x="409715" y="0"/>
                  </a:lnTo>
                  <a:cubicBezTo>
                    <a:pt x="479870" y="0"/>
                    <a:pt x="510955" y="10097"/>
                    <a:pt x="535956" y="34100"/>
                  </a:cubicBezTo>
                  <a:cubicBezTo>
                    <a:pt x="573030" y="69247"/>
                    <a:pt x="590046" y="122396"/>
                    <a:pt x="592042" y="253937"/>
                  </a:cubicBezTo>
                  <a:lnTo>
                    <a:pt x="435856" y="253937"/>
                  </a:lnTo>
                  <a:cubicBezTo>
                    <a:pt x="432815" y="166592"/>
                    <a:pt x="423879" y="147542"/>
                    <a:pt x="415799" y="139446"/>
                  </a:cubicBezTo>
                  <a:cubicBezTo>
                    <a:pt x="408764" y="132398"/>
                    <a:pt x="399733" y="129445"/>
                    <a:pt x="367697" y="129445"/>
                  </a:cubicBezTo>
                  <a:lnTo>
                    <a:pt x="237463" y="129445"/>
                  </a:lnTo>
                  <a:cubicBezTo>
                    <a:pt x="205428" y="129445"/>
                    <a:pt x="196397" y="132493"/>
                    <a:pt x="189362" y="139446"/>
                  </a:cubicBezTo>
                  <a:cubicBezTo>
                    <a:pt x="180331" y="147447"/>
                    <a:pt x="167308" y="172593"/>
                    <a:pt x="167308" y="351282"/>
                  </a:cubicBezTo>
                  <a:cubicBezTo>
                    <a:pt x="167308" y="529971"/>
                    <a:pt x="180331" y="554069"/>
                    <a:pt x="189362" y="563118"/>
                  </a:cubicBezTo>
                  <a:cubicBezTo>
                    <a:pt x="196397" y="569119"/>
                    <a:pt x="205428" y="572167"/>
                    <a:pt x="237463" y="572167"/>
                  </a:cubicBezTo>
                  <a:lnTo>
                    <a:pt x="367697" y="572167"/>
                  </a:lnTo>
                  <a:cubicBezTo>
                    <a:pt x="399733" y="573215"/>
                    <a:pt x="408764" y="569214"/>
                    <a:pt x="415799" y="563118"/>
                  </a:cubicBezTo>
                  <a:cubicBezTo>
                    <a:pt x="423784" y="555117"/>
                    <a:pt x="432815" y="537972"/>
                    <a:pt x="435856" y="440627"/>
                  </a:cubicBezTo>
                  <a:lnTo>
                    <a:pt x="593183" y="440627"/>
                  </a:lnTo>
                  <a:cubicBezTo>
                    <a:pt x="589095" y="582168"/>
                    <a:pt x="573030" y="633413"/>
                    <a:pt x="535956" y="668560"/>
                  </a:cubicBezTo>
                  <a:close/>
                </a:path>
              </a:pathLst>
            </a:custGeom>
            <a:grpFill/>
            <a:ln w="9506"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02E4A48A-7B8E-2447-BAE2-945218C6E442}"/>
                </a:ext>
              </a:extLst>
            </p:cNvPr>
            <p:cNvSpPr/>
            <p:nvPr/>
          </p:nvSpPr>
          <p:spPr>
            <a:xfrm>
              <a:off x="2943883" y="2807493"/>
              <a:ext cx="342601" cy="553212"/>
            </a:xfrm>
            <a:custGeom>
              <a:avLst/>
              <a:gdLst>
                <a:gd name="connsiteX0" fmla="*/ 0 w 342601"/>
                <a:gd name="connsiteY0" fmla="*/ 553212 h 553212"/>
                <a:gd name="connsiteX1" fmla="*/ 0 w 342601"/>
                <a:gd name="connsiteY1" fmla="*/ 1048 h 553212"/>
                <a:gd name="connsiteX2" fmla="*/ 153239 w 342601"/>
                <a:gd name="connsiteY2" fmla="*/ 1048 h 553212"/>
                <a:gd name="connsiteX3" fmla="*/ 153239 w 342601"/>
                <a:gd name="connsiteY3" fmla="*/ 85344 h 553212"/>
                <a:gd name="connsiteX4" fmla="*/ 283473 w 342601"/>
                <a:gd name="connsiteY4" fmla="*/ 0 h 553212"/>
                <a:gd name="connsiteX5" fmla="*/ 342601 w 342601"/>
                <a:gd name="connsiteY5" fmla="*/ 0 h 553212"/>
                <a:gd name="connsiteX6" fmla="*/ 342601 w 342601"/>
                <a:gd name="connsiteY6" fmla="*/ 151638 h 553212"/>
                <a:gd name="connsiteX7" fmla="*/ 271495 w 342601"/>
                <a:gd name="connsiteY7" fmla="*/ 151638 h 553212"/>
                <a:gd name="connsiteX8" fmla="*/ 153239 w 342601"/>
                <a:gd name="connsiteY8" fmla="*/ 173736 h 553212"/>
                <a:gd name="connsiteX9" fmla="*/ 153239 w 342601"/>
                <a:gd name="connsiteY9" fmla="*/ 553212 h 553212"/>
                <a:gd name="connsiteX10" fmla="*/ 0 w 342601"/>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01" h="553212">
                  <a:moveTo>
                    <a:pt x="0" y="553212"/>
                  </a:moveTo>
                  <a:lnTo>
                    <a:pt x="0" y="1048"/>
                  </a:lnTo>
                  <a:lnTo>
                    <a:pt x="153239" y="1048"/>
                  </a:lnTo>
                  <a:lnTo>
                    <a:pt x="153239" y="85344"/>
                  </a:lnTo>
                  <a:cubicBezTo>
                    <a:pt x="210371" y="26098"/>
                    <a:pt x="239365" y="0"/>
                    <a:pt x="283473" y="0"/>
                  </a:cubicBezTo>
                  <a:lnTo>
                    <a:pt x="342601" y="0"/>
                  </a:lnTo>
                  <a:lnTo>
                    <a:pt x="342601" y="151638"/>
                  </a:lnTo>
                  <a:lnTo>
                    <a:pt x="271495" y="151638"/>
                  </a:lnTo>
                  <a:cubicBezTo>
                    <a:pt x="229383" y="151638"/>
                    <a:pt x="197347" y="155638"/>
                    <a:pt x="153239" y="173736"/>
                  </a:cubicBezTo>
                  <a:lnTo>
                    <a:pt x="153239" y="553212"/>
                  </a:lnTo>
                  <a:lnTo>
                    <a:pt x="0" y="553212"/>
                  </a:lnTo>
                  <a:close/>
                </a:path>
              </a:pathLst>
            </a:custGeom>
            <a:grpFill/>
            <a:ln w="9506" cap="flat">
              <a:noFill/>
              <a:prstDash val="solid"/>
              <a:miter/>
            </a:ln>
          </p:spPr>
          <p:txBody>
            <a:bodyPr rtlCol="0" anchor="ctr"/>
            <a:lstStyle/>
            <a:p>
              <a:endParaRPr lang="en-US"/>
            </a:p>
          </p:txBody>
        </p:sp>
        <p:sp>
          <p:nvSpPr>
            <p:cNvPr id="149" name="Freeform 148">
              <a:extLst>
                <a:ext uri="{FF2B5EF4-FFF2-40B4-BE49-F238E27FC236}">
                  <a16:creationId xmlns:a16="http://schemas.microsoft.com/office/drawing/2014/main" id="{2A62FAC5-9639-6949-BC2C-430BFAE13D3A}"/>
                </a:ext>
              </a:extLst>
            </p:cNvPr>
            <p:cNvSpPr/>
            <p:nvPr/>
          </p:nvSpPr>
          <p:spPr>
            <a:xfrm>
              <a:off x="3362819" y="2808636"/>
              <a:ext cx="496885" cy="553116"/>
            </a:xfrm>
            <a:custGeom>
              <a:avLst/>
              <a:gdLst>
                <a:gd name="connsiteX0" fmla="*/ 55991 w 496885"/>
                <a:gd name="connsiteY0" fmla="*/ 31051 h 553116"/>
                <a:gd name="connsiteX1" fmla="*/ 154190 w 496885"/>
                <a:gd name="connsiteY1" fmla="*/ 0 h 553116"/>
                <a:gd name="connsiteX2" fmla="*/ 354579 w 496885"/>
                <a:gd name="connsiteY2" fmla="*/ 0 h 553116"/>
                <a:gd name="connsiteX3" fmla="*/ 463804 w 496885"/>
                <a:gd name="connsiteY3" fmla="*/ 31051 h 553116"/>
                <a:gd name="connsiteX4" fmla="*/ 496886 w 496885"/>
                <a:gd name="connsiteY4" fmla="*/ 178594 h 553116"/>
                <a:gd name="connsiteX5" fmla="*/ 496886 w 496885"/>
                <a:gd name="connsiteY5" fmla="*/ 552069 h 553116"/>
                <a:gd name="connsiteX6" fmla="*/ 343552 w 496885"/>
                <a:gd name="connsiteY6" fmla="*/ 552069 h 553116"/>
                <a:gd name="connsiteX7" fmla="*/ 343552 w 496885"/>
                <a:gd name="connsiteY7" fmla="*/ 488823 h 553116"/>
                <a:gd name="connsiteX8" fmla="*/ 204287 w 496885"/>
                <a:gd name="connsiteY8" fmla="*/ 553117 h 553116"/>
                <a:gd name="connsiteX9" fmla="*/ 129188 w 496885"/>
                <a:gd name="connsiteY9" fmla="*/ 553117 h 553116"/>
                <a:gd name="connsiteX10" fmla="*/ 32036 w 496885"/>
                <a:gd name="connsiteY10" fmla="*/ 525018 h 553116"/>
                <a:gd name="connsiteX11" fmla="*/ 0 w 496885"/>
                <a:gd name="connsiteY11" fmla="*/ 401574 h 553116"/>
                <a:gd name="connsiteX12" fmla="*/ 34032 w 496885"/>
                <a:gd name="connsiteY12" fmla="*/ 267081 h 553116"/>
                <a:gd name="connsiteX13" fmla="*/ 190313 w 496885"/>
                <a:gd name="connsiteY13" fmla="*/ 229933 h 553116"/>
                <a:gd name="connsiteX14" fmla="*/ 343647 w 496885"/>
                <a:gd name="connsiteY14" fmla="*/ 246031 h 553116"/>
                <a:gd name="connsiteX15" fmla="*/ 343647 w 496885"/>
                <a:gd name="connsiteY15" fmla="*/ 196882 h 553116"/>
                <a:gd name="connsiteX16" fmla="*/ 333665 w 496885"/>
                <a:gd name="connsiteY16" fmla="*/ 123539 h 553116"/>
                <a:gd name="connsiteX17" fmla="*/ 293549 w 496885"/>
                <a:gd name="connsiteY17" fmla="*/ 115538 h 553116"/>
                <a:gd name="connsiteX18" fmla="*/ 215409 w 496885"/>
                <a:gd name="connsiteY18" fmla="*/ 115538 h 553116"/>
                <a:gd name="connsiteX19" fmla="*/ 177385 w 496885"/>
                <a:gd name="connsiteY19" fmla="*/ 123539 h 553116"/>
                <a:gd name="connsiteX20" fmla="*/ 166357 w 496885"/>
                <a:gd name="connsiteY20" fmla="*/ 175736 h 553116"/>
                <a:gd name="connsiteX21" fmla="*/ 21864 w 496885"/>
                <a:gd name="connsiteY21" fmla="*/ 175736 h 553116"/>
                <a:gd name="connsiteX22" fmla="*/ 55991 w 496885"/>
                <a:gd name="connsiteY22" fmla="*/ 31051 h 553116"/>
                <a:gd name="connsiteX23" fmla="*/ 343457 w 496885"/>
                <a:gd name="connsiteY23" fmla="*/ 414528 h 553116"/>
                <a:gd name="connsiteX24" fmla="*/ 343457 w 496885"/>
                <a:gd name="connsiteY24" fmla="*/ 322136 h 553116"/>
                <a:gd name="connsiteX25" fmla="*/ 242216 w 496885"/>
                <a:gd name="connsiteY25" fmla="*/ 322136 h 553116"/>
                <a:gd name="connsiteX26" fmla="*/ 160083 w 496885"/>
                <a:gd name="connsiteY26" fmla="*/ 336232 h 553116"/>
                <a:gd name="connsiteX27" fmla="*/ 148106 w 496885"/>
                <a:gd name="connsiteY27" fmla="*/ 383381 h 553116"/>
                <a:gd name="connsiteX28" fmla="*/ 158087 w 496885"/>
                <a:gd name="connsiteY28" fmla="*/ 434626 h 553116"/>
                <a:gd name="connsiteX29" fmla="*/ 197157 w 496885"/>
                <a:gd name="connsiteY29" fmla="*/ 443674 h 553116"/>
                <a:gd name="connsiteX30" fmla="*/ 240220 w 496885"/>
                <a:gd name="connsiteY30" fmla="*/ 443674 h 553116"/>
                <a:gd name="connsiteX31" fmla="*/ 343457 w 496885"/>
                <a:gd name="connsiteY31" fmla="*/ 414528 h 55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6885" h="553116">
                  <a:moveTo>
                    <a:pt x="55991" y="31051"/>
                  </a:moveTo>
                  <a:cubicBezTo>
                    <a:pt x="78045" y="8953"/>
                    <a:pt x="103047" y="0"/>
                    <a:pt x="154190" y="0"/>
                  </a:cubicBezTo>
                  <a:lnTo>
                    <a:pt x="354579" y="0"/>
                  </a:lnTo>
                  <a:cubicBezTo>
                    <a:pt x="410665" y="0"/>
                    <a:pt x="443746" y="10001"/>
                    <a:pt x="463804" y="31051"/>
                  </a:cubicBezTo>
                  <a:cubicBezTo>
                    <a:pt x="488901" y="56102"/>
                    <a:pt x="496886" y="85249"/>
                    <a:pt x="496886" y="178594"/>
                  </a:cubicBezTo>
                  <a:lnTo>
                    <a:pt x="496886" y="552069"/>
                  </a:lnTo>
                  <a:lnTo>
                    <a:pt x="343552" y="552069"/>
                  </a:lnTo>
                  <a:lnTo>
                    <a:pt x="343552" y="488823"/>
                  </a:lnTo>
                  <a:cubicBezTo>
                    <a:pt x="277389" y="543020"/>
                    <a:pt x="253339" y="553117"/>
                    <a:pt x="204287" y="553117"/>
                  </a:cubicBezTo>
                  <a:lnTo>
                    <a:pt x="129188" y="553117"/>
                  </a:lnTo>
                  <a:cubicBezTo>
                    <a:pt x="80042" y="553117"/>
                    <a:pt x="53995" y="547116"/>
                    <a:pt x="32036" y="525018"/>
                  </a:cubicBezTo>
                  <a:cubicBezTo>
                    <a:pt x="13023" y="505968"/>
                    <a:pt x="0" y="473773"/>
                    <a:pt x="0" y="401574"/>
                  </a:cubicBezTo>
                  <a:cubicBezTo>
                    <a:pt x="0" y="333280"/>
                    <a:pt x="9981" y="291179"/>
                    <a:pt x="34032" y="267081"/>
                  </a:cubicBezTo>
                  <a:cubicBezTo>
                    <a:pt x="59128" y="241935"/>
                    <a:pt x="91164" y="229933"/>
                    <a:pt x="190313" y="229933"/>
                  </a:cubicBezTo>
                  <a:cubicBezTo>
                    <a:pt x="243452" y="229933"/>
                    <a:pt x="298493" y="235934"/>
                    <a:pt x="343647" y="246031"/>
                  </a:cubicBezTo>
                  <a:lnTo>
                    <a:pt x="343647" y="196882"/>
                  </a:lnTo>
                  <a:cubicBezTo>
                    <a:pt x="343647" y="142685"/>
                    <a:pt x="340605" y="131636"/>
                    <a:pt x="333665" y="123539"/>
                  </a:cubicBezTo>
                  <a:cubicBezTo>
                    <a:pt x="326631" y="117538"/>
                    <a:pt x="316649" y="115538"/>
                    <a:pt x="293549" y="115538"/>
                  </a:cubicBezTo>
                  <a:lnTo>
                    <a:pt x="215409" y="115538"/>
                  </a:lnTo>
                  <a:cubicBezTo>
                    <a:pt x="194401" y="115538"/>
                    <a:pt x="183373" y="117538"/>
                    <a:pt x="177385" y="123539"/>
                  </a:cubicBezTo>
                  <a:cubicBezTo>
                    <a:pt x="169399" y="131540"/>
                    <a:pt x="168354" y="142589"/>
                    <a:pt x="166357" y="175736"/>
                  </a:cubicBezTo>
                  <a:lnTo>
                    <a:pt x="21864" y="175736"/>
                  </a:lnTo>
                  <a:cubicBezTo>
                    <a:pt x="22910" y="85249"/>
                    <a:pt x="32891" y="53149"/>
                    <a:pt x="55991" y="31051"/>
                  </a:cubicBezTo>
                  <a:close/>
                  <a:moveTo>
                    <a:pt x="343457" y="414528"/>
                  </a:moveTo>
                  <a:lnTo>
                    <a:pt x="343457" y="322136"/>
                  </a:lnTo>
                  <a:lnTo>
                    <a:pt x="242216" y="322136"/>
                  </a:lnTo>
                  <a:cubicBezTo>
                    <a:pt x="184134" y="322136"/>
                    <a:pt x="170065" y="326136"/>
                    <a:pt x="160083" y="336232"/>
                  </a:cubicBezTo>
                  <a:cubicBezTo>
                    <a:pt x="150102" y="346234"/>
                    <a:pt x="148106" y="358331"/>
                    <a:pt x="148106" y="383381"/>
                  </a:cubicBezTo>
                  <a:cubicBezTo>
                    <a:pt x="148106" y="411480"/>
                    <a:pt x="150102" y="426529"/>
                    <a:pt x="158087" y="434626"/>
                  </a:cubicBezTo>
                  <a:cubicBezTo>
                    <a:pt x="166072" y="442627"/>
                    <a:pt x="177099" y="443674"/>
                    <a:pt x="197157" y="443674"/>
                  </a:cubicBezTo>
                  <a:lnTo>
                    <a:pt x="240220" y="443674"/>
                  </a:lnTo>
                  <a:cubicBezTo>
                    <a:pt x="272351" y="443674"/>
                    <a:pt x="293359" y="440627"/>
                    <a:pt x="343457" y="414528"/>
                  </a:cubicBezTo>
                  <a:close/>
                </a:path>
              </a:pathLst>
            </a:custGeom>
            <a:grpFill/>
            <a:ln w="9506"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66F2D5DA-01B6-0D4D-AE0E-36AEAB06AF75}"/>
                </a:ext>
              </a:extLst>
            </p:cNvPr>
            <p:cNvSpPr/>
            <p:nvPr/>
          </p:nvSpPr>
          <p:spPr>
            <a:xfrm>
              <a:off x="3943644" y="2806541"/>
              <a:ext cx="782640" cy="556164"/>
            </a:xfrm>
            <a:custGeom>
              <a:avLst/>
              <a:gdLst>
                <a:gd name="connsiteX0" fmla="*/ 154380 w 782640"/>
                <a:gd name="connsiteY0" fmla="*/ 2000 h 556164"/>
                <a:gd name="connsiteX1" fmla="*/ 219497 w 782640"/>
                <a:gd name="connsiteY1" fmla="*/ 384524 h 556164"/>
                <a:gd name="connsiteX2" fmla="*/ 229478 w 782640"/>
                <a:gd name="connsiteY2" fmla="*/ 384524 h 556164"/>
                <a:gd name="connsiteX3" fmla="*/ 308664 w 782640"/>
                <a:gd name="connsiteY3" fmla="*/ 37148 h 556164"/>
                <a:gd name="connsiteX4" fmla="*/ 360758 w 782640"/>
                <a:gd name="connsiteY4" fmla="*/ 0 h 556164"/>
                <a:gd name="connsiteX5" fmla="*/ 432910 w 782640"/>
                <a:gd name="connsiteY5" fmla="*/ 0 h 556164"/>
                <a:gd name="connsiteX6" fmla="*/ 484053 w 782640"/>
                <a:gd name="connsiteY6" fmla="*/ 37148 h 556164"/>
                <a:gd name="connsiteX7" fmla="*/ 565235 w 782640"/>
                <a:gd name="connsiteY7" fmla="*/ 384524 h 556164"/>
                <a:gd name="connsiteX8" fmla="*/ 575217 w 782640"/>
                <a:gd name="connsiteY8" fmla="*/ 384524 h 556164"/>
                <a:gd name="connsiteX9" fmla="*/ 638337 w 782640"/>
                <a:gd name="connsiteY9" fmla="*/ 2000 h 556164"/>
                <a:gd name="connsiteX10" fmla="*/ 782641 w 782640"/>
                <a:gd name="connsiteY10" fmla="*/ 2000 h 556164"/>
                <a:gd name="connsiteX11" fmla="*/ 668472 w 782640"/>
                <a:gd name="connsiteY11" fmla="*/ 519017 h 556164"/>
                <a:gd name="connsiteX12" fmla="*/ 617329 w 782640"/>
                <a:gd name="connsiteY12" fmla="*/ 556165 h 556164"/>
                <a:gd name="connsiteX13" fmla="*/ 516183 w 782640"/>
                <a:gd name="connsiteY13" fmla="*/ 556165 h 556164"/>
                <a:gd name="connsiteX14" fmla="*/ 464090 w 782640"/>
                <a:gd name="connsiteY14" fmla="*/ 519017 h 556164"/>
                <a:gd name="connsiteX15" fmla="*/ 395931 w 782640"/>
                <a:gd name="connsiteY15" fmla="*/ 219837 h 556164"/>
                <a:gd name="connsiteX16" fmla="*/ 386900 w 782640"/>
                <a:gd name="connsiteY16" fmla="*/ 219837 h 556164"/>
                <a:gd name="connsiteX17" fmla="*/ 318741 w 782640"/>
                <a:gd name="connsiteY17" fmla="*/ 519017 h 556164"/>
                <a:gd name="connsiteX18" fmla="*/ 266647 w 782640"/>
                <a:gd name="connsiteY18" fmla="*/ 556165 h 556164"/>
                <a:gd name="connsiteX19" fmla="*/ 165407 w 782640"/>
                <a:gd name="connsiteY19" fmla="*/ 556165 h 556164"/>
                <a:gd name="connsiteX20" fmla="*/ 114264 w 782640"/>
                <a:gd name="connsiteY20" fmla="*/ 519017 h 556164"/>
                <a:gd name="connsiteX21" fmla="*/ 0 w 782640"/>
                <a:gd name="connsiteY21" fmla="*/ 2000 h 556164"/>
                <a:gd name="connsiteX22" fmla="*/ 154380 w 782640"/>
                <a:gd name="connsiteY22" fmla="*/ 2000 h 5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2640" h="556164">
                  <a:moveTo>
                    <a:pt x="154380" y="2000"/>
                  </a:moveTo>
                  <a:lnTo>
                    <a:pt x="219497" y="384524"/>
                  </a:lnTo>
                  <a:lnTo>
                    <a:pt x="229478" y="384524"/>
                  </a:lnTo>
                  <a:lnTo>
                    <a:pt x="308664" y="37148"/>
                  </a:lnTo>
                  <a:cubicBezTo>
                    <a:pt x="314653" y="7048"/>
                    <a:pt x="329673" y="0"/>
                    <a:pt x="360758" y="0"/>
                  </a:cubicBezTo>
                  <a:lnTo>
                    <a:pt x="432910" y="0"/>
                  </a:lnTo>
                  <a:cubicBezTo>
                    <a:pt x="462949" y="0"/>
                    <a:pt x="477018" y="7048"/>
                    <a:pt x="484053" y="37148"/>
                  </a:cubicBezTo>
                  <a:lnTo>
                    <a:pt x="565235" y="384524"/>
                  </a:lnTo>
                  <a:lnTo>
                    <a:pt x="575217" y="384524"/>
                  </a:lnTo>
                  <a:lnTo>
                    <a:pt x="638337" y="2000"/>
                  </a:lnTo>
                  <a:lnTo>
                    <a:pt x="782641" y="2000"/>
                  </a:lnTo>
                  <a:lnTo>
                    <a:pt x="668472" y="519017"/>
                  </a:lnTo>
                  <a:cubicBezTo>
                    <a:pt x="660391" y="549116"/>
                    <a:pt x="647368" y="556165"/>
                    <a:pt x="617329" y="556165"/>
                  </a:cubicBezTo>
                  <a:lnTo>
                    <a:pt x="516183" y="556165"/>
                  </a:lnTo>
                  <a:cubicBezTo>
                    <a:pt x="485098" y="556165"/>
                    <a:pt x="471124" y="547116"/>
                    <a:pt x="464090" y="519017"/>
                  </a:cubicBezTo>
                  <a:lnTo>
                    <a:pt x="395931" y="219837"/>
                  </a:lnTo>
                  <a:lnTo>
                    <a:pt x="386900" y="219837"/>
                  </a:lnTo>
                  <a:lnTo>
                    <a:pt x="318741" y="519017"/>
                  </a:lnTo>
                  <a:cubicBezTo>
                    <a:pt x="311706" y="548164"/>
                    <a:pt x="296687" y="556165"/>
                    <a:pt x="266647" y="556165"/>
                  </a:cubicBezTo>
                  <a:lnTo>
                    <a:pt x="165407" y="556165"/>
                  </a:lnTo>
                  <a:cubicBezTo>
                    <a:pt x="135367" y="556165"/>
                    <a:pt x="122344" y="549116"/>
                    <a:pt x="114264" y="519017"/>
                  </a:cubicBezTo>
                  <a:lnTo>
                    <a:pt x="0" y="2000"/>
                  </a:lnTo>
                  <a:lnTo>
                    <a:pt x="154380" y="2000"/>
                  </a:lnTo>
                  <a:close/>
                </a:path>
              </a:pathLst>
            </a:custGeom>
            <a:grpFill/>
            <a:ln w="9506" cap="flat">
              <a:no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E87592EB-2B12-564C-BA4F-DBE8212D1479}"/>
                </a:ext>
              </a:extLst>
            </p:cNvPr>
            <p:cNvSpPr/>
            <p:nvPr/>
          </p:nvSpPr>
          <p:spPr>
            <a:xfrm>
              <a:off x="4784367" y="2619851"/>
              <a:ext cx="349540" cy="740854"/>
            </a:xfrm>
            <a:custGeom>
              <a:avLst/>
              <a:gdLst>
                <a:gd name="connsiteX0" fmla="*/ 83179 w 349540"/>
                <a:gd name="connsiteY0" fmla="*/ 740855 h 740854"/>
                <a:gd name="connsiteX1" fmla="*/ 83179 w 349540"/>
                <a:gd name="connsiteY1" fmla="*/ 309182 h 740854"/>
                <a:gd name="connsiteX2" fmla="*/ 0 w 349540"/>
                <a:gd name="connsiteY2" fmla="*/ 309182 h 740854"/>
                <a:gd name="connsiteX3" fmla="*/ 0 w 349540"/>
                <a:gd name="connsiteY3" fmla="*/ 188690 h 740854"/>
                <a:gd name="connsiteX4" fmla="*/ 83179 w 349540"/>
                <a:gd name="connsiteY4" fmla="*/ 188690 h 740854"/>
                <a:gd name="connsiteX5" fmla="*/ 83179 w 349540"/>
                <a:gd name="connsiteY5" fmla="*/ 162592 h 740854"/>
                <a:gd name="connsiteX6" fmla="*/ 115214 w 349540"/>
                <a:gd name="connsiteY6" fmla="*/ 34099 h 740854"/>
                <a:gd name="connsiteX7" fmla="*/ 223394 w 349540"/>
                <a:gd name="connsiteY7" fmla="*/ 0 h 740854"/>
                <a:gd name="connsiteX8" fmla="*/ 340605 w 349540"/>
                <a:gd name="connsiteY8" fmla="*/ 0 h 740854"/>
                <a:gd name="connsiteX9" fmla="*/ 340605 w 349540"/>
                <a:gd name="connsiteY9" fmla="*/ 116395 h 740854"/>
                <a:gd name="connsiteX10" fmla="*/ 275488 w 349540"/>
                <a:gd name="connsiteY10" fmla="*/ 116395 h 740854"/>
                <a:gd name="connsiteX11" fmla="*/ 243357 w 349540"/>
                <a:gd name="connsiteY11" fmla="*/ 123444 h 740854"/>
                <a:gd name="connsiteX12" fmla="*/ 236323 w 349540"/>
                <a:gd name="connsiteY12" fmla="*/ 167640 h 740854"/>
                <a:gd name="connsiteX13" fmla="*/ 236323 w 349540"/>
                <a:gd name="connsiteY13" fmla="*/ 189738 h 740854"/>
                <a:gd name="connsiteX14" fmla="*/ 349541 w 349540"/>
                <a:gd name="connsiteY14" fmla="*/ 189738 h 740854"/>
                <a:gd name="connsiteX15" fmla="*/ 349541 w 349540"/>
                <a:gd name="connsiteY15" fmla="*/ 309182 h 740854"/>
                <a:gd name="connsiteX16" fmla="*/ 237273 w 349540"/>
                <a:gd name="connsiteY16" fmla="*/ 309182 h 740854"/>
                <a:gd name="connsiteX17" fmla="*/ 237273 w 349540"/>
                <a:gd name="connsiteY17" fmla="*/ 740855 h 740854"/>
                <a:gd name="connsiteX18" fmla="*/ 83179 w 349540"/>
                <a:gd name="connsiteY18" fmla="*/ 740855 h 74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540" h="740854">
                  <a:moveTo>
                    <a:pt x="83179" y="740855"/>
                  </a:moveTo>
                  <a:lnTo>
                    <a:pt x="83179" y="309182"/>
                  </a:lnTo>
                  <a:lnTo>
                    <a:pt x="0" y="309182"/>
                  </a:lnTo>
                  <a:lnTo>
                    <a:pt x="0" y="188690"/>
                  </a:lnTo>
                  <a:lnTo>
                    <a:pt x="83179" y="188690"/>
                  </a:lnTo>
                  <a:lnTo>
                    <a:pt x="83179" y="162592"/>
                  </a:lnTo>
                  <a:cubicBezTo>
                    <a:pt x="83179" y="93345"/>
                    <a:pt x="92210" y="57150"/>
                    <a:pt x="115214" y="34099"/>
                  </a:cubicBezTo>
                  <a:cubicBezTo>
                    <a:pt x="138219" y="11049"/>
                    <a:pt x="164361" y="0"/>
                    <a:pt x="223394" y="0"/>
                  </a:cubicBezTo>
                  <a:lnTo>
                    <a:pt x="340605" y="0"/>
                  </a:lnTo>
                  <a:lnTo>
                    <a:pt x="340605" y="116395"/>
                  </a:lnTo>
                  <a:lnTo>
                    <a:pt x="275488" y="116395"/>
                  </a:lnTo>
                  <a:cubicBezTo>
                    <a:pt x="255430" y="116395"/>
                    <a:pt x="249441" y="118396"/>
                    <a:pt x="243357" y="123444"/>
                  </a:cubicBezTo>
                  <a:cubicBezTo>
                    <a:pt x="238414" y="129445"/>
                    <a:pt x="236323" y="140494"/>
                    <a:pt x="236323" y="167640"/>
                  </a:cubicBezTo>
                  <a:lnTo>
                    <a:pt x="236323" y="189738"/>
                  </a:lnTo>
                  <a:lnTo>
                    <a:pt x="349541" y="189738"/>
                  </a:lnTo>
                  <a:lnTo>
                    <a:pt x="349541" y="309182"/>
                  </a:lnTo>
                  <a:lnTo>
                    <a:pt x="237273" y="309182"/>
                  </a:lnTo>
                  <a:lnTo>
                    <a:pt x="237273" y="740855"/>
                  </a:lnTo>
                  <a:lnTo>
                    <a:pt x="83179" y="740855"/>
                  </a:lnTo>
                  <a:close/>
                </a:path>
              </a:pathLst>
            </a:custGeom>
            <a:grpFill/>
            <a:ln w="9506"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004B710B-D2BE-724C-A0F2-0347FB6AFC14}"/>
                </a:ext>
              </a:extLst>
            </p:cNvPr>
            <p:cNvSpPr/>
            <p:nvPr/>
          </p:nvSpPr>
          <p:spPr>
            <a:xfrm>
              <a:off x="5199119" y="2808636"/>
              <a:ext cx="506011" cy="552068"/>
            </a:xfrm>
            <a:custGeom>
              <a:avLst/>
              <a:gdLst>
                <a:gd name="connsiteX0" fmla="*/ 50097 w 506011"/>
                <a:gd name="connsiteY0" fmla="*/ 517969 h 552068"/>
                <a:gd name="connsiteX1" fmla="*/ 0 w 506011"/>
                <a:gd name="connsiteY1" fmla="*/ 276035 h 552068"/>
                <a:gd name="connsiteX2" fmla="*/ 50097 w 506011"/>
                <a:gd name="connsiteY2" fmla="*/ 33147 h 552068"/>
                <a:gd name="connsiteX3" fmla="*/ 159323 w 506011"/>
                <a:gd name="connsiteY3" fmla="*/ 0 h 552068"/>
                <a:gd name="connsiteX4" fmla="*/ 346689 w 506011"/>
                <a:gd name="connsiteY4" fmla="*/ 0 h 552068"/>
                <a:gd name="connsiteX5" fmla="*/ 455914 w 506011"/>
                <a:gd name="connsiteY5" fmla="*/ 33147 h 552068"/>
                <a:gd name="connsiteX6" fmla="*/ 506012 w 506011"/>
                <a:gd name="connsiteY6" fmla="*/ 276035 h 552068"/>
                <a:gd name="connsiteX7" fmla="*/ 455914 w 506011"/>
                <a:gd name="connsiteY7" fmla="*/ 517969 h 552068"/>
                <a:gd name="connsiteX8" fmla="*/ 346689 w 506011"/>
                <a:gd name="connsiteY8" fmla="*/ 552069 h 552068"/>
                <a:gd name="connsiteX9" fmla="*/ 159323 w 506011"/>
                <a:gd name="connsiteY9" fmla="*/ 552069 h 552068"/>
                <a:gd name="connsiteX10" fmla="*/ 50097 w 506011"/>
                <a:gd name="connsiteY10" fmla="*/ 517969 h 552068"/>
                <a:gd name="connsiteX11" fmla="*/ 165407 w 506011"/>
                <a:gd name="connsiteY11" fmla="*/ 420529 h 552068"/>
                <a:gd name="connsiteX12" fmla="*/ 205523 w 506011"/>
                <a:gd name="connsiteY12" fmla="*/ 430625 h 552068"/>
                <a:gd name="connsiteX13" fmla="*/ 300679 w 506011"/>
                <a:gd name="connsiteY13" fmla="*/ 430625 h 552068"/>
                <a:gd name="connsiteX14" fmla="*/ 340795 w 506011"/>
                <a:gd name="connsiteY14" fmla="*/ 420529 h 552068"/>
                <a:gd name="connsiteX15" fmla="*/ 353819 w 506011"/>
                <a:gd name="connsiteY15" fmla="*/ 275939 h 552068"/>
                <a:gd name="connsiteX16" fmla="*/ 340795 w 506011"/>
                <a:gd name="connsiteY16" fmla="*/ 130397 h 552068"/>
                <a:gd name="connsiteX17" fmla="*/ 300679 w 506011"/>
                <a:gd name="connsiteY17" fmla="*/ 121348 h 552068"/>
                <a:gd name="connsiteX18" fmla="*/ 205523 w 506011"/>
                <a:gd name="connsiteY18" fmla="*/ 121348 h 552068"/>
                <a:gd name="connsiteX19" fmla="*/ 165407 w 506011"/>
                <a:gd name="connsiteY19" fmla="*/ 130397 h 552068"/>
                <a:gd name="connsiteX20" fmla="*/ 152383 w 506011"/>
                <a:gd name="connsiteY20" fmla="*/ 275939 h 552068"/>
                <a:gd name="connsiteX21" fmla="*/ 165407 w 506011"/>
                <a:gd name="connsiteY21" fmla="*/ 420529 h 55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6011" h="552068">
                  <a:moveTo>
                    <a:pt x="50097" y="517969"/>
                  </a:moveTo>
                  <a:cubicBezTo>
                    <a:pt x="14069" y="481774"/>
                    <a:pt x="0" y="431673"/>
                    <a:pt x="0" y="276035"/>
                  </a:cubicBezTo>
                  <a:cubicBezTo>
                    <a:pt x="0" y="119444"/>
                    <a:pt x="13974" y="70199"/>
                    <a:pt x="50097" y="33147"/>
                  </a:cubicBezTo>
                  <a:cubicBezTo>
                    <a:pt x="73102" y="9049"/>
                    <a:pt x="103237" y="0"/>
                    <a:pt x="159323" y="0"/>
                  </a:cubicBezTo>
                  <a:lnTo>
                    <a:pt x="346689" y="0"/>
                  </a:lnTo>
                  <a:cubicBezTo>
                    <a:pt x="402775" y="0"/>
                    <a:pt x="431864" y="9049"/>
                    <a:pt x="455914" y="33147"/>
                  </a:cubicBezTo>
                  <a:cubicBezTo>
                    <a:pt x="491943" y="70294"/>
                    <a:pt x="506012" y="119444"/>
                    <a:pt x="506012" y="276035"/>
                  </a:cubicBezTo>
                  <a:cubicBezTo>
                    <a:pt x="506012" y="432625"/>
                    <a:pt x="492038" y="481870"/>
                    <a:pt x="455914" y="517969"/>
                  </a:cubicBezTo>
                  <a:cubicBezTo>
                    <a:pt x="431864" y="543020"/>
                    <a:pt x="402775" y="552069"/>
                    <a:pt x="346689" y="552069"/>
                  </a:cubicBezTo>
                  <a:lnTo>
                    <a:pt x="159323" y="552069"/>
                  </a:lnTo>
                  <a:cubicBezTo>
                    <a:pt x="103237" y="552069"/>
                    <a:pt x="74148" y="543020"/>
                    <a:pt x="50097" y="517969"/>
                  </a:cubicBezTo>
                  <a:close/>
                  <a:moveTo>
                    <a:pt x="165407" y="420529"/>
                  </a:moveTo>
                  <a:cubicBezTo>
                    <a:pt x="171396" y="428530"/>
                    <a:pt x="179381" y="430625"/>
                    <a:pt x="205523" y="430625"/>
                  </a:cubicBezTo>
                  <a:lnTo>
                    <a:pt x="300679" y="430625"/>
                  </a:lnTo>
                  <a:cubicBezTo>
                    <a:pt x="326726" y="430625"/>
                    <a:pt x="334711" y="427577"/>
                    <a:pt x="340795" y="420529"/>
                  </a:cubicBezTo>
                  <a:cubicBezTo>
                    <a:pt x="348780" y="412528"/>
                    <a:pt x="353819" y="394430"/>
                    <a:pt x="353819" y="275939"/>
                  </a:cubicBezTo>
                  <a:cubicBezTo>
                    <a:pt x="353819" y="157448"/>
                    <a:pt x="348780" y="139446"/>
                    <a:pt x="340795" y="130397"/>
                  </a:cubicBezTo>
                  <a:cubicBezTo>
                    <a:pt x="334806" y="123349"/>
                    <a:pt x="326726" y="121348"/>
                    <a:pt x="300679" y="121348"/>
                  </a:cubicBezTo>
                  <a:lnTo>
                    <a:pt x="205523" y="121348"/>
                  </a:lnTo>
                  <a:cubicBezTo>
                    <a:pt x="179476" y="121348"/>
                    <a:pt x="171491" y="123349"/>
                    <a:pt x="165407" y="130397"/>
                  </a:cubicBezTo>
                  <a:cubicBezTo>
                    <a:pt x="157422" y="139446"/>
                    <a:pt x="152383" y="157544"/>
                    <a:pt x="152383" y="275939"/>
                  </a:cubicBezTo>
                  <a:cubicBezTo>
                    <a:pt x="152383" y="394430"/>
                    <a:pt x="157326" y="412528"/>
                    <a:pt x="165407" y="420529"/>
                  </a:cubicBezTo>
                  <a:close/>
                </a:path>
              </a:pathLst>
            </a:custGeom>
            <a:grpFill/>
            <a:ln w="9506"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E5A82F4C-8CE7-A245-B552-0AFAB2C3284F}"/>
                </a:ext>
              </a:extLst>
            </p:cNvPr>
            <p:cNvSpPr/>
            <p:nvPr/>
          </p:nvSpPr>
          <p:spPr>
            <a:xfrm>
              <a:off x="5820346" y="2807493"/>
              <a:ext cx="342696" cy="553212"/>
            </a:xfrm>
            <a:custGeom>
              <a:avLst/>
              <a:gdLst>
                <a:gd name="connsiteX0" fmla="*/ 0 w 342696"/>
                <a:gd name="connsiteY0" fmla="*/ 553212 h 553212"/>
                <a:gd name="connsiteX1" fmla="*/ 0 w 342696"/>
                <a:gd name="connsiteY1" fmla="*/ 1048 h 553212"/>
                <a:gd name="connsiteX2" fmla="*/ 153334 w 342696"/>
                <a:gd name="connsiteY2" fmla="*/ 1048 h 553212"/>
                <a:gd name="connsiteX3" fmla="*/ 153334 w 342696"/>
                <a:gd name="connsiteY3" fmla="*/ 85344 h 553212"/>
                <a:gd name="connsiteX4" fmla="*/ 283568 w 342696"/>
                <a:gd name="connsiteY4" fmla="*/ 0 h 553212"/>
                <a:gd name="connsiteX5" fmla="*/ 342696 w 342696"/>
                <a:gd name="connsiteY5" fmla="*/ 0 h 553212"/>
                <a:gd name="connsiteX6" fmla="*/ 342696 w 342696"/>
                <a:gd name="connsiteY6" fmla="*/ 151638 h 553212"/>
                <a:gd name="connsiteX7" fmla="*/ 271590 w 342696"/>
                <a:gd name="connsiteY7" fmla="*/ 151638 h 553212"/>
                <a:gd name="connsiteX8" fmla="*/ 153334 w 342696"/>
                <a:gd name="connsiteY8" fmla="*/ 173736 h 553212"/>
                <a:gd name="connsiteX9" fmla="*/ 153334 w 342696"/>
                <a:gd name="connsiteY9" fmla="*/ 553212 h 553212"/>
                <a:gd name="connsiteX10" fmla="*/ 0 w 342696"/>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96" h="553212">
                  <a:moveTo>
                    <a:pt x="0" y="553212"/>
                  </a:moveTo>
                  <a:lnTo>
                    <a:pt x="0" y="1048"/>
                  </a:lnTo>
                  <a:lnTo>
                    <a:pt x="153334" y="1048"/>
                  </a:lnTo>
                  <a:lnTo>
                    <a:pt x="153334" y="85344"/>
                  </a:lnTo>
                  <a:cubicBezTo>
                    <a:pt x="210466" y="26098"/>
                    <a:pt x="239460" y="0"/>
                    <a:pt x="283568" y="0"/>
                  </a:cubicBezTo>
                  <a:lnTo>
                    <a:pt x="342696" y="0"/>
                  </a:lnTo>
                  <a:lnTo>
                    <a:pt x="342696" y="151638"/>
                  </a:lnTo>
                  <a:lnTo>
                    <a:pt x="271590" y="151638"/>
                  </a:lnTo>
                  <a:cubicBezTo>
                    <a:pt x="229478" y="151638"/>
                    <a:pt x="197442" y="155638"/>
                    <a:pt x="153334" y="173736"/>
                  </a:cubicBezTo>
                  <a:lnTo>
                    <a:pt x="153334" y="553212"/>
                  </a:lnTo>
                  <a:lnTo>
                    <a:pt x="0" y="553212"/>
                  </a:lnTo>
                  <a:close/>
                </a:path>
              </a:pathLst>
            </a:custGeom>
            <a:grpFill/>
            <a:ln w="9506"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1111D2B3-E53D-734C-8F5D-0BF98E413E87}"/>
                </a:ext>
              </a:extLst>
            </p:cNvPr>
            <p:cNvSpPr/>
            <p:nvPr/>
          </p:nvSpPr>
          <p:spPr>
            <a:xfrm>
              <a:off x="6231201" y="2619851"/>
              <a:ext cx="508863" cy="741902"/>
            </a:xfrm>
            <a:custGeom>
              <a:avLst/>
              <a:gdLst>
                <a:gd name="connsiteX0" fmla="*/ 355625 w 508863"/>
                <a:gd name="connsiteY0" fmla="*/ 740855 h 741902"/>
                <a:gd name="connsiteX1" fmla="*/ 355625 w 508863"/>
                <a:gd name="connsiteY1" fmla="*/ 669608 h 741902"/>
                <a:gd name="connsiteX2" fmla="*/ 217405 w 508863"/>
                <a:gd name="connsiteY2" fmla="*/ 741902 h 741902"/>
                <a:gd name="connsiteX3" fmla="*/ 159323 w 508863"/>
                <a:gd name="connsiteY3" fmla="*/ 741902 h 741902"/>
                <a:gd name="connsiteX4" fmla="*/ 46105 w 508863"/>
                <a:gd name="connsiteY4" fmla="*/ 707803 h 741902"/>
                <a:gd name="connsiteX5" fmla="*/ 0 w 508863"/>
                <a:gd name="connsiteY5" fmla="*/ 464820 h 741902"/>
                <a:gd name="connsiteX6" fmla="*/ 50097 w 508863"/>
                <a:gd name="connsiteY6" fmla="*/ 221932 h 741902"/>
                <a:gd name="connsiteX7" fmla="*/ 161319 w 508863"/>
                <a:gd name="connsiteY7" fmla="*/ 187833 h 741902"/>
                <a:gd name="connsiteX8" fmla="*/ 221398 w 508863"/>
                <a:gd name="connsiteY8" fmla="*/ 187833 h 741902"/>
                <a:gd name="connsiteX9" fmla="*/ 355625 w 508863"/>
                <a:gd name="connsiteY9" fmla="*/ 251079 h 741902"/>
                <a:gd name="connsiteX10" fmla="*/ 355625 w 508863"/>
                <a:gd name="connsiteY10" fmla="*/ 0 h 741902"/>
                <a:gd name="connsiteX11" fmla="*/ 508864 w 508863"/>
                <a:gd name="connsiteY11" fmla="*/ 0 h 741902"/>
                <a:gd name="connsiteX12" fmla="*/ 508864 w 508863"/>
                <a:gd name="connsiteY12" fmla="*/ 740855 h 741902"/>
                <a:gd name="connsiteX13" fmla="*/ 355625 w 508863"/>
                <a:gd name="connsiteY13" fmla="*/ 740855 h 741902"/>
                <a:gd name="connsiteX14" fmla="*/ 355625 w 508863"/>
                <a:gd name="connsiteY14" fmla="*/ 595313 h 741902"/>
                <a:gd name="connsiteX15" fmla="*/ 355625 w 508863"/>
                <a:gd name="connsiteY15" fmla="*/ 332327 h 741902"/>
                <a:gd name="connsiteX16" fmla="*/ 275488 w 508863"/>
                <a:gd name="connsiteY16" fmla="*/ 310229 h 741902"/>
                <a:gd name="connsiteX17" fmla="*/ 220352 w 508863"/>
                <a:gd name="connsiteY17" fmla="*/ 310229 h 741902"/>
                <a:gd name="connsiteX18" fmla="*/ 170255 w 508863"/>
                <a:gd name="connsiteY18" fmla="*/ 323279 h 741902"/>
                <a:gd name="connsiteX19" fmla="*/ 152193 w 508863"/>
                <a:gd name="connsiteY19" fmla="*/ 464820 h 741902"/>
                <a:gd name="connsiteX20" fmla="*/ 170255 w 508863"/>
                <a:gd name="connsiteY20" fmla="*/ 606362 h 741902"/>
                <a:gd name="connsiteX21" fmla="*/ 220352 w 508863"/>
                <a:gd name="connsiteY21" fmla="*/ 618363 h 741902"/>
                <a:gd name="connsiteX22" fmla="*/ 270449 w 508863"/>
                <a:gd name="connsiteY22" fmla="*/ 618363 h 741902"/>
                <a:gd name="connsiteX23" fmla="*/ 355625 w 508863"/>
                <a:gd name="connsiteY23" fmla="*/ 595313 h 7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863" h="741902">
                  <a:moveTo>
                    <a:pt x="355625" y="740855"/>
                  </a:moveTo>
                  <a:lnTo>
                    <a:pt x="355625" y="669608"/>
                  </a:lnTo>
                  <a:cubicBezTo>
                    <a:pt x="286515" y="729805"/>
                    <a:pt x="262464" y="741902"/>
                    <a:pt x="217405" y="741902"/>
                  </a:cubicBezTo>
                  <a:lnTo>
                    <a:pt x="159323" y="741902"/>
                  </a:lnTo>
                  <a:cubicBezTo>
                    <a:pt x="101240" y="741902"/>
                    <a:pt x="70155" y="731806"/>
                    <a:pt x="46105" y="707803"/>
                  </a:cubicBezTo>
                  <a:cubicBezTo>
                    <a:pt x="13023" y="674656"/>
                    <a:pt x="0" y="626459"/>
                    <a:pt x="0" y="464820"/>
                  </a:cubicBezTo>
                  <a:cubicBezTo>
                    <a:pt x="0" y="302228"/>
                    <a:pt x="16065" y="256032"/>
                    <a:pt x="50097" y="221932"/>
                  </a:cubicBezTo>
                  <a:cubicBezTo>
                    <a:pt x="74148" y="197834"/>
                    <a:pt x="106183" y="187833"/>
                    <a:pt x="161319" y="187833"/>
                  </a:cubicBezTo>
                  <a:lnTo>
                    <a:pt x="221398" y="187833"/>
                  </a:lnTo>
                  <a:cubicBezTo>
                    <a:pt x="267503" y="187833"/>
                    <a:pt x="292504" y="197834"/>
                    <a:pt x="355625" y="251079"/>
                  </a:cubicBezTo>
                  <a:lnTo>
                    <a:pt x="355625" y="0"/>
                  </a:lnTo>
                  <a:lnTo>
                    <a:pt x="508864" y="0"/>
                  </a:lnTo>
                  <a:lnTo>
                    <a:pt x="508864" y="740855"/>
                  </a:lnTo>
                  <a:lnTo>
                    <a:pt x="355625" y="740855"/>
                  </a:lnTo>
                  <a:close/>
                  <a:moveTo>
                    <a:pt x="355625" y="595313"/>
                  </a:moveTo>
                  <a:lnTo>
                    <a:pt x="355625" y="332327"/>
                  </a:lnTo>
                  <a:cubicBezTo>
                    <a:pt x="323589" y="317278"/>
                    <a:pt x="300489" y="310229"/>
                    <a:pt x="275488" y="310229"/>
                  </a:cubicBezTo>
                  <a:lnTo>
                    <a:pt x="220352" y="310229"/>
                  </a:lnTo>
                  <a:cubicBezTo>
                    <a:pt x="192309" y="310229"/>
                    <a:pt x="179286" y="314230"/>
                    <a:pt x="170255" y="323279"/>
                  </a:cubicBezTo>
                  <a:cubicBezTo>
                    <a:pt x="156186" y="336328"/>
                    <a:pt x="152193" y="359378"/>
                    <a:pt x="152193" y="464820"/>
                  </a:cubicBezTo>
                  <a:cubicBezTo>
                    <a:pt x="152193" y="570262"/>
                    <a:pt x="156186" y="592360"/>
                    <a:pt x="170255" y="606362"/>
                  </a:cubicBezTo>
                  <a:cubicBezTo>
                    <a:pt x="179286" y="615410"/>
                    <a:pt x="192309" y="618363"/>
                    <a:pt x="220352" y="618363"/>
                  </a:cubicBezTo>
                  <a:lnTo>
                    <a:pt x="270449" y="618363"/>
                  </a:lnTo>
                  <a:cubicBezTo>
                    <a:pt x="296497" y="618363"/>
                    <a:pt x="321497" y="611314"/>
                    <a:pt x="355625" y="595313"/>
                  </a:cubicBezTo>
                  <a:close/>
                </a:path>
              </a:pathLst>
            </a:custGeom>
            <a:grpFill/>
            <a:ln w="9506"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EC88B523-E708-C445-8369-34724F5C8387}"/>
                </a:ext>
              </a:extLst>
            </p:cNvPr>
            <p:cNvSpPr/>
            <p:nvPr/>
          </p:nvSpPr>
          <p:spPr>
            <a:xfrm>
              <a:off x="2872967" y="1791176"/>
              <a:ext cx="1946001" cy="886967"/>
            </a:xfrm>
            <a:custGeom>
              <a:avLst/>
              <a:gdLst>
                <a:gd name="connsiteX0" fmla="*/ 1656064 w 1946001"/>
                <a:gd name="connsiteY0" fmla="*/ 126492 h 886967"/>
                <a:gd name="connsiteX1" fmla="*/ 973143 w 1946001"/>
                <a:gd name="connsiteY1" fmla="*/ 0 h 886967"/>
                <a:gd name="connsiteX2" fmla="*/ 290032 w 1946001"/>
                <a:gd name="connsiteY2" fmla="*/ 126492 h 886967"/>
                <a:gd name="connsiteX3" fmla="*/ 0 w 1946001"/>
                <a:gd name="connsiteY3" fmla="*/ 443484 h 886967"/>
                <a:gd name="connsiteX4" fmla="*/ 290032 w 1946001"/>
                <a:gd name="connsiteY4" fmla="*/ 760476 h 886967"/>
                <a:gd name="connsiteX5" fmla="*/ 973143 w 1946001"/>
                <a:gd name="connsiteY5" fmla="*/ 886968 h 886967"/>
                <a:gd name="connsiteX6" fmla="*/ 1656064 w 1946001"/>
                <a:gd name="connsiteY6" fmla="*/ 760476 h 886967"/>
                <a:gd name="connsiteX7" fmla="*/ 1946002 w 1946001"/>
                <a:gd name="connsiteY7" fmla="*/ 443484 h 886967"/>
                <a:gd name="connsiteX8" fmla="*/ 1656064 w 1946001"/>
                <a:gd name="connsiteY8" fmla="*/ 126492 h 886967"/>
                <a:gd name="connsiteX9" fmla="*/ 1622508 w 1946001"/>
                <a:gd name="connsiteY9" fmla="*/ 224599 h 886967"/>
                <a:gd name="connsiteX10" fmla="*/ 1622223 w 1946001"/>
                <a:gd name="connsiteY10" fmla="*/ 227838 h 886967"/>
                <a:gd name="connsiteX11" fmla="*/ 1622318 w 1946001"/>
                <a:gd name="connsiteY11" fmla="*/ 232981 h 886967"/>
                <a:gd name="connsiteX12" fmla="*/ 1624789 w 1946001"/>
                <a:gd name="connsiteY12" fmla="*/ 236792 h 886967"/>
                <a:gd name="connsiteX13" fmla="*/ 1624029 w 1946001"/>
                <a:gd name="connsiteY13" fmla="*/ 240697 h 886967"/>
                <a:gd name="connsiteX14" fmla="*/ 1625075 w 1946001"/>
                <a:gd name="connsiteY14" fmla="*/ 246317 h 886967"/>
                <a:gd name="connsiteX15" fmla="*/ 1623458 w 1946001"/>
                <a:gd name="connsiteY15" fmla="*/ 256032 h 886967"/>
                <a:gd name="connsiteX16" fmla="*/ 1625075 w 1946001"/>
                <a:gd name="connsiteY16" fmla="*/ 261080 h 886967"/>
                <a:gd name="connsiteX17" fmla="*/ 1623458 w 1946001"/>
                <a:gd name="connsiteY17" fmla="*/ 270796 h 886967"/>
                <a:gd name="connsiteX18" fmla="*/ 1623649 w 1946001"/>
                <a:gd name="connsiteY18" fmla="*/ 275177 h 886967"/>
                <a:gd name="connsiteX19" fmla="*/ 1624789 w 1946001"/>
                <a:gd name="connsiteY19" fmla="*/ 275844 h 886967"/>
                <a:gd name="connsiteX20" fmla="*/ 1627071 w 1946001"/>
                <a:gd name="connsiteY20" fmla="*/ 270796 h 886967"/>
                <a:gd name="connsiteX21" fmla="*/ 1630873 w 1946001"/>
                <a:gd name="connsiteY21" fmla="*/ 271653 h 886967"/>
                <a:gd name="connsiteX22" fmla="*/ 1631349 w 1946001"/>
                <a:gd name="connsiteY22" fmla="*/ 275082 h 886967"/>
                <a:gd name="connsiteX23" fmla="*/ 1631634 w 1946001"/>
                <a:gd name="connsiteY23" fmla="*/ 273939 h 886967"/>
                <a:gd name="connsiteX24" fmla="*/ 1631349 w 1946001"/>
                <a:gd name="connsiteY24" fmla="*/ 270129 h 886967"/>
                <a:gd name="connsiteX25" fmla="*/ 1629542 w 1946001"/>
                <a:gd name="connsiteY25" fmla="*/ 269081 h 886967"/>
                <a:gd name="connsiteX26" fmla="*/ 1626976 w 1946001"/>
                <a:gd name="connsiteY26" fmla="*/ 263747 h 886967"/>
                <a:gd name="connsiteX27" fmla="*/ 1629162 w 1946001"/>
                <a:gd name="connsiteY27" fmla="*/ 252317 h 886967"/>
                <a:gd name="connsiteX28" fmla="*/ 1633155 w 1946001"/>
                <a:gd name="connsiteY28" fmla="*/ 251270 h 886967"/>
                <a:gd name="connsiteX29" fmla="*/ 1637718 w 1946001"/>
                <a:gd name="connsiteY29" fmla="*/ 255651 h 886967"/>
                <a:gd name="connsiteX30" fmla="*/ 1635531 w 1946001"/>
                <a:gd name="connsiteY30" fmla="*/ 250889 h 886967"/>
                <a:gd name="connsiteX31" fmla="*/ 1630303 w 1946001"/>
                <a:gd name="connsiteY31" fmla="*/ 233934 h 886967"/>
                <a:gd name="connsiteX32" fmla="*/ 1630018 w 1946001"/>
                <a:gd name="connsiteY32" fmla="*/ 231648 h 886967"/>
                <a:gd name="connsiteX33" fmla="*/ 1732589 w 1946001"/>
                <a:gd name="connsiteY33" fmla="*/ 443389 h 886967"/>
                <a:gd name="connsiteX34" fmla="*/ 1703120 w 1946001"/>
                <a:gd name="connsiteY34" fmla="*/ 559689 h 886967"/>
                <a:gd name="connsiteX35" fmla="*/ 1700933 w 1946001"/>
                <a:gd name="connsiteY35" fmla="*/ 559022 h 886967"/>
                <a:gd name="connsiteX36" fmla="*/ 1701694 w 1946001"/>
                <a:gd name="connsiteY36" fmla="*/ 558070 h 886967"/>
                <a:gd name="connsiteX37" fmla="*/ 1697892 w 1946001"/>
                <a:gd name="connsiteY37" fmla="*/ 556736 h 886967"/>
                <a:gd name="connsiteX38" fmla="*/ 1697511 w 1946001"/>
                <a:gd name="connsiteY38" fmla="*/ 554545 h 886967"/>
                <a:gd name="connsiteX39" fmla="*/ 1694564 w 1946001"/>
                <a:gd name="connsiteY39" fmla="*/ 554260 h 886967"/>
                <a:gd name="connsiteX40" fmla="*/ 1691522 w 1946001"/>
                <a:gd name="connsiteY40" fmla="*/ 549783 h 886967"/>
                <a:gd name="connsiteX41" fmla="*/ 1687815 w 1946001"/>
                <a:gd name="connsiteY41" fmla="*/ 546830 h 886967"/>
                <a:gd name="connsiteX42" fmla="*/ 1686674 w 1946001"/>
                <a:gd name="connsiteY42" fmla="*/ 543973 h 886967"/>
                <a:gd name="connsiteX43" fmla="*/ 1690762 w 1946001"/>
                <a:gd name="connsiteY43" fmla="*/ 543211 h 886967"/>
                <a:gd name="connsiteX44" fmla="*/ 1689811 w 1946001"/>
                <a:gd name="connsiteY44" fmla="*/ 540163 h 886967"/>
                <a:gd name="connsiteX45" fmla="*/ 1680780 w 1946001"/>
                <a:gd name="connsiteY45" fmla="*/ 537115 h 886967"/>
                <a:gd name="connsiteX46" fmla="*/ 1678974 w 1946001"/>
                <a:gd name="connsiteY46" fmla="*/ 532733 h 886967"/>
                <a:gd name="connsiteX47" fmla="*/ 1672985 w 1946001"/>
                <a:gd name="connsiteY47" fmla="*/ 528638 h 886967"/>
                <a:gd name="connsiteX48" fmla="*/ 1656064 w 1946001"/>
                <a:gd name="connsiteY48" fmla="*/ 522637 h 886967"/>
                <a:gd name="connsiteX49" fmla="*/ 1648745 w 1946001"/>
                <a:gd name="connsiteY49" fmla="*/ 521589 h 886967"/>
                <a:gd name="connsiteX50" fmla="*/ 1639714 w 1946001"/>
                <a:gd name="connsiteY50" fmla="*/ 517207 h 886967"/>
                <a:gd name="connsiteX51" fmla="*/ 1636767 w 1946001"/>
                <a:gd name="connsiteY51" fmla="*/ 518922 h 886967"/>
                <a:gd name="connsiteX52" fmla="*/ 1635531 w 1946001"/>
                <a:gd name="connsiteY52" fmla="*/ 520922 h 886967"/>
                <a:gd name="connsiteX53" fmla="*/ 1632299 w 1946001"/>
                <a:gd name="connsiteY53" fmla="*/ 521303 h 886967"/>
                <a:gd name="connsiteX54" fmla="*/ 1628212 w 1946001"/>
                <a:gd name="connsiteY54" fmla="*/ 526828 h 886967"/>
                <a:gd name="connsiteX55" fmla="*/ 1626215 w 1946001"/>
                <a:gd name="connsiteY55" fmla="*/ 526828 h 886967"/>
                <a:gd name="connsiteX56" fmla="*/ 1624789 w 1946001"/>
                <a:gd name="connsiteY56" fmla="*/ 525875 h 886967"/>
                <a:gd name="connsiteX57" fmla="*/ 1623268 w 1946001"/>
                <a:gd name="connsiteY57" fmla="*/ 523113 h 886967"/>
                <a:gd name="connsiteX58" fmla="*/ 1622698 w 1946001"/>
                <a:gd name="connsiteY58" fmla="*/ 522732 h 886967"/>
                <a:gd name="connsiteX59" fmla="*/ 1622318 w 1946001"/>
                <a:gd name="connsiteY59" fmla="*/ 524066 h 886967"/>
                <a:gd name="connsiteX60" fmla="*/ 1620987 w 1946001"/>
                <a:gd name="connsiteY60" fmla="*/ 522256 h 886967"/>
                <a:gd name="connsiteX61" fmla="*/ 1620987 w 1946001"/>
                <a:gd name="connsiteY61" fmla="*/ 516446 h 886967"/>
                <a:gd name="connsiteX62" fmla="*/ 1620131 w 1946001"/>
                <a:gd name="connsiteY62" fmla="*/ 514064 h 886967"/>
                <a:gd name="connsiteX63" fmla="*/ 1616994 w 1946001"/>
                <a:gd name="connsiteY63" fmla="*/ 514064 h 886967"/>
                <a:gd name="connsiteX64" fmla="*/ 1614333 w 1946001"/>
                <a:gd name="connsiteY64" fmla="*/ 512255 h 886967"/>
                <a:gd name="connsiteX65" fmla="*/ 1611766 w 1946001"/>
                <a:gd name="connsiteY65" fmla="*/ 512255 h 886967"/>
                <a:gd name="connsiteX66" fmla="*/ 1605872 w 1946001"/>
                <a:gd name="connsiteY66" fmla="*/ 514541 h 886967"/>
                <a:gd name="connsiteX67" fmla="*/ 1604351 w 1946001"/>
                <a:gd name="connsiteY67" fmla="*/ 517207 h 886967"/>
                <a:gd name="connsiteX68" fmla="*/ 1608724 w 1946001"/>
                <a:gd name="connsiteY68" fmla="*/ 518160 h 886967"/>
                <a:gd name="connsiteX69" fmla="*/ 1610055 w 1946001"/>
                <a:gd name="connsiteY69" fmla="*/ 520922 h 886967"/>
                <a:gd name="connsiteX70" fmla="*/ 1611766 w 1946001"/>
                <a:gd name="connsiteY70" fmla="*/ 521684 h 886967"/>
                <a:gd name="connsiteX71" fmla="*/ 1619371 w 1946001"/>
                <a:gd name="connsiteY71" fmla="*/ 520255 h 886967"/>
                <a:gd name="connsiteX72" fmla="*/ 1618705 w 1946001"/>
                <a:gd name="connsiteY72" fmla="*/ 522542 h 886967"/>
                <a:gd name="connsiteX73" fmla="*/ 1618135 w 1946001"/>
                <a:gd name="connsiteY73" fmla="*/ 522732 h 886967"/>
                <a:gd name="connsiteX74" fmla="*/ 1615759 w 1946001"/>
                <a:gd name="connsiteY74" fmla="*/ 522542 h 886967"/>
                <a:gd name="connsiteX75" fmla="*/ 1613192 w 1946001"/>
                <a:gd name="connsiteY75" fmla="*/ 523780 h 886967"/>
                <a:gd name="connsiteX76" fmla="*/ 1609675 w 1946001"/>
                <a:gd name="connsiteY76" fmla="*/ 524161 h 886967"/>
                <a:gd name="connsiteX77" fmla="*/ 1609675 w 1946001"/>
                <a:gd name="connsiteY77" fmla="*/ 524732 h 886967"/>
                <a:gd name="connsiteX78" fmla="*/ 1611576 w 1946001"/>
                <a:gd name="connsiteY78" fmla="*/ 525113 h 886967"/>
                <a:gd name="connsiteX79" fmla="*/ 1613762 w 1946001"/>
                <a:gd name="connsiteY79" fmla="*/ 526923 h 886967"/>
                <a:gd name="connsiteX80" fmla="*/ 1614428 w 1946001"/>
                <a:gd name="connsiteY80" fmla="*/ 530447 h 886967"/>
                <a:gd name="connsiteX81" fmla="*/ 1616899 w 1946001"/>
                <a:gd name="connsiteY81" fmla="*/ 529781 h 886967"/>
                <a:gd name="connsiteX82" fmla="*/ 1618991 w 1946001"/>
                <a:gd name="connsiteY82" fmla="*/ 525018 h 886967"/>
                <a:gd name="connsiteX83" fmla="*/ 1618991 w 1946001"/>
                <a:gd name="connsiteY83" fmla="*/ 528161 h 886967"/>
                <a:gd name="connsiteX84" fmla="*/ 1621747 w 1946001"/>
                <a:gd name="connsiteY84" fmla="*/ 530352 h 886967"/>
                <a:gd name="connsiteX85" fmla="*/ 1623458 w 1946001"/>
                <a:gd name="connsiteY85" fmla="*/ 529971 h 886967"/>
                <a:gd name="connsiteX86" fmla="*/ 1625930 w 1946001"/>
                <a:gd name="connsiteY86" fmla="*/ 532162 h 886967"/>
                <a:gd name="connsiteX87" fmla="*/ 1633630 w 1946001"/>
                <a:gd name="connsiteY87" fmla="*/ 533876 h 886967"/>
                <a:gd name="connsiteX88" fmla="*/ 1640760 w 1946001"/>
                <a:gd name="connsiteY88" fmla="*/ 536924 h 886967"/>
                <a:gd name="connsiteX89" fmla="*/ 1643992 w 1946001"/>
                <a:gd name="connsiteY89" fmla="*/ 542925 h 886967"/>
                <a:gd name="connsiteX90" fmla="*/ 1643231 w 1946001"/>
                <a:gd name="connsiteY90" fmla="*/ 544354 h 886967"/>
                <a:gd name="connsiteX91" fmla="*/ 1645323 w 1946001"/>
                <a:gd name="connsiteY91" fmla="*/ 545592 h 886967"/>
                <a:gd name="connsiteX92" fmla="*/ 1644467 w 1946001"/>
                <a:gd name="connsiteY92" fmla="*/ 545878 h 886967"/>
                <a:gd name="connsiteX93" fmla="*/ 1645323 w 1946001"/>
                <a:gd name="connsiteY93" fmla="*/ 547402 h 886967"/>
                <a:gd name="connsiteX94" fmla="*/ 1643802 w 1946001"/>
                <a:gd name="connsiteY94" fmla="*/ 546545 h 886967"/>
                <a:gd name="connsiteX95" fmla="*/ 1641995 w 1946001"/>
                <a:gd name="connsiteY95" fmla="*/ 547021 h 886967"/>
                <a:gd name="connsiteX96" fmla="*/ 1639429 w 1946001"/>
                <a:gd name="connsiteY96" fmla="*/ 551593 h 886967"/>
                <a:gd name="connsiteX97" fmla="*/ 1645132 w 1946001"/>
                <a:gd name="connsiteY97" fmla="*/ 551212 h 886967"/>
                <a:gd name="connsiteX98" fmla="*/ 1645418 w 1946001"/>
                <a:gd name="connsiteY98" fmla="*/ 550355 h 886967"/>
                <a:gd name="connsiteX99" fmla="*/ 1650266 w 1946001"/>
                <a:gd name="connsiteY99" fmla="*/ 549974 h 886967"/>
                <a:gd name="connsiteX100" fmla="*/ 1657110 w 1946001"/>
                <a:gd name="connsiteY100" fmla="*/ 555403 h 886967"/>
                <a:gd name="connsiteX101" fmla="*/ 1665190 w 1946001"/>
                <a:gd name="connsiteY101" fmla="*/ 555879 h 886967"/>
                <a:gd name="connsiteX102" fmla="*/ 1668042 w 1946001"/>
                <a:gd name="connsiteY102" fmla="*/ 554069 h 886967"/>
                <a:gd name="connsiteX103" fmla="*/ 1666141 w 1946001"/>
                <a:gd name="connsiteY103" fmla="*/ 551498 h 886967"/>
                <a:gd name="connsiteX104" fmla="*/ 1668613 w 1946001"/>
                <a:gd name="connsiteY104" fmla="*/ 550640 h 886967"/>
                <a:gd name="connsiteX105" fmla="*/ 1669088 w 1946001"/>
                <a:gd name="connsiteY105" fmla="*/ 549688 h 886967"/>
                <a:gd name="connsiteX106" fmla="*/ 1670514 w 1946001"/>
                <a:gd name="connsiteY106" fmla="*/ 549307 h 886967"/>
                <a:gd name="connsiteX107" fmla="*/ 1670324 w 1946001"/>
                <a:gd name="connsiteY107" fmla="*/ 547307 h 886967"/>
                <a:gd name="connsiteX108" fmla="*/ 1671940 w 1946001"/>
                <a:gd name="connsiteY108" fmla="*/ 548068 h 886967"/>
                <a:gd name="connsiteX109" fmla="*/ 1673461 w 1946001"/>
                <a:gd name="connsiteY109" fmla="*/ 547116 h 886967"/>
                <a:gd name="connsiteX110" fmla="*/ 1682397 w 1946001"/>
                <a:gd name="connsiteY110" fmla="*/ 550926 h 886967"/>
                <a:gd name="connsiteX111" fmla="*/ 1684678 w 1946001"/>
                <a:gd name="connsiteY111" fmla="*/ 554641 h 886967"/>
                <a:gd name="connsiteX112" fmla="*/ 1686389 w 1946001"/>
                <a:gd name="connsiteY112" fmla="*/ 554927 h 886967"/>
                <a:gd name="connsiteX113" fmla="*/ 1686389 w 1946001"/>
                <a:gd name="connsiteY113" fmla="*/ 555784 h 886967"/>
                <a:gd name="connsiteX114" fmla="*/ 1690572 w 1946001"/>
                <a:gd name="connsiteY114" fmla="*/ 559594 h 886967"/>
                <a:gd name="connsiteX115" fmla="*/ 1701409 w 1946001"/>
                <a:gd name="connsiteY115" fmla="*/ 561594 h 886967"/>
                <a:gd name="connsiteX116" fmla="*/ 1701979 w 1946001"/>
                <a:gd name="connsiteY116" fmla="*/ 561880 h 886967"/>
                <a:gd name="connsiteX117" fmla="*/ 1664620 w 1946001"/>
                <a:gd name="connsiteY117" fmla="*/ 617792 h 886967"/>
                <a:gd name="connsiteX118" fmla="*/ 1664050 w 1946001"/>
                <a:gd name="connsiteY118" fmla="*/ 611029 h 886967"/>
                <a:gd name="connsiteX119" fmla="*/ 1662339 w 1946001"/>
                <a:gd name="connsiteY119" fmla="*/ 609029 h 886967"/>
                <a:gd name="connsiteX120" fmla="*/ 1661768 w 1946001"/>
                <a:gd name="connsiteY120" fmla="*/ 599313 h 886967"/>
                <a:gd name="connsiteX121" fmla="*/ 1658251 w 1946001"/>
                <a:gd name="connsiteY121" fmla="*/ 594455 h 886967"/>
                <a:gd name="connsiteX122" fmla="*/ 1655399 w 1946001"/>
                <a:gd name="connsiteY122" fmla="*/ 595408 h 886967"/>
                <a:gd name="connsiteX123" fmla="*/ 1654258 w 1946001"/>
                <a:gd name="connsiteY123" fmla="*/ 594170 h 886967"/>
                <a:gd name="connsiteX124" fmla="*/ 1652737 w 1946001"/>
                <a:gd name="connsiteY124" fmla="*/ 584073 h 886967"/>
                <a:gd name="connsiteX125" fmla="*/ 1651311 w 1946001"/>
                <a:gd name="connsiteY125" fmla="*/ 581978 h 886967"/>
                <a:gd name="connsiteX126" fmla="*/ 1651407 w 1946001"/>
                <a:gd name="connsiteY126" fmla="*/ 579787 h 886967"/>
                <a:gd name="connsiteX127" fmla="*/ 1650076 w 1946001"/>
                <a:gd name="connsiteY127" fmla="*/ 578549 h 886967"/>
                <a:gd name="connsiteX128" fmla="*/ 1650076 w 1946001"/>
                <a:gd name="connsiteY128" fmla="*/ 573977 h 886967"/>
                <a:gd name="connsiteX129" fmla="*/ 1649886 w 1946001"/>
                <a:gd name="connsiteY129" fmla="*/ 572167 h 886967"/>
                <a:gd name="connsiteX130" fmla="*/ 1647604 w 1946001"/>
                <a:gd name="connsiteY130" fmla="*/ 573786 h 886967"/>
                <a:gd name="connsiteX131" fmla="*/ 1643897 w 1946001"/>
                <a:gd name="connsiteY131" fmla="*/ 582263 h 886967"/>
                <a:gd name="connsiteX132" fmla="*/ 1644562 w 1946001"/>
                <a:gd name="connsiteY132" fmla="*/ 583406 h 886967"/>
                <a:gd name="connsiteX133" fmla="*/ 1642946 w 1946001"/>
                <a:gd name="connsiteY133" fmla="*/ 589693 h 886967"/>
                <a:gd name="connsiteX134" fmla="*/ 1643326 w 1946001"/>
                <a:gd name="connsiteY134" fmla="*/ 598361 h 886967"/>
                <a:gd name="connsiteX135" fmla="*/ 1640950 w 1946001"/>
                <a:gd name="connsiteY135" fmla="*/ 607600 h 886967"/>
                <a:gd name="connsiteX136" fmla="*/ 1638858 w 1946001"/>
                <a:gd name="connsiteY136" fmla="*/ 613220 h 886967"/>
                <a:gd name="connsiteX137" fmla="*/ 1634961 w 1946001"/>
                <a:gd name="connsiteY137" fmla="*/ 614363 h 886967"/>
                <a:gd name="connsiteX138" fmla="*/ 1631158 w 1946001"/>
                <a:gd name="connsiteY138" fmla="*/ 611124 h 886967"/>
                <a:gd name="connsiteX139" fmla="*/ 1629637 w 1946001"/>
                <a:gd name="connsiteY139" fmla="*/ 608362 h 886967"/>
                <a:gd name="connsiteX140" fmla="*/ 1625645 w 1946001"/>
                <a:gd name="connsiteY140" fmla="*/ 607028 h 886967"/>
                <a:gd name="connsiteX141" fmla="*/ 1621462 w 1946001"/>
                <a:gd name="connsiteY141" fmla="*/ 602266 h 886967"/>
                <a:gd name="connsiteX142" fmla="*/ 1617470 w 1946001"/>
                <a:gd name="connsiteY142" fmla="*/ 602266 h 886967"/>
                <a:gd name="connsiteX143" fmla="*/ 1617279 w 1946001"/>
                <a:gd name="connsiteY143" fmla="*/ 598361 h 886967"/>
                <a:gd name="connsiteX144" fmla="*/ 1613857 w 1946001"/>
                <a:gd name="connsiteY144" fmla="*/ 595979 h 886967"/>
                <a:gd name="connsiteX145" fmla="*/ 1616424 w 1946001"/>
                <a:gd name="connsiteY145" fmla="*/ 588264 h 886967"/>
                <a:gd name="connsiteX146" fmla="*/ 1615283 w 1946001"/>
                <a:gd name="connsiteY146" fmla="*/ 588550 h 886967"/>
                <a:gd name="connsiteX147" fmla="*/ 1616139 w 1946001"/>
                <a:gd name="connsiteY147" fmla="*/ 585597 h 886967"/>
                <a:gd name="connsiteX148" fmla="*/ 1617184 w 1946001"/>
                <a:gd name="connsiteY148" fmla="*/ 586740 h 886967"/>
                <a:gd name="connsiteX149" fmla="*/ 1617470 w 1946001"/>
                <a:gd name="connsiteY149" fmla="*/ 584835 h 886967"/>
                <a:gd name="connsiteX150" fmla="*/ 1618610 w 1946001"/>
                <a:gd name="connsiteY150" fmla="*/ 585311 h 886967"/>
                <a:gd name="connsiteX151" fmla="*/ 1619371 w 1946001"/>
                <a:gd name="connsiteY151" fmla="*/ 584264 h 886967"/>
                <a:gd name="connsiteX152" fmla="*/ 1618705 w 1946001"/>
                <a:gd name="connsiteY152" fmla="*/ 583120 h 886967"/>
                <a:gd name="connsiteX153" fmla="*/ 1620702 w 1946001"/>
                <a:gd name="connsiteY153" fmla="*/ 580263 h 886967"/>
                <a:gd name="connsiteX154" fmla="*/ 1619086 w 1946001"/>
                <a:gd name="connsiteY154" fmla="*/ 580168 h 886967"/>
                <a:gd name="connsiteX155" fmla="*/ 1618610 w 1946001"/>
                <a:gd name="connsiteY155" fmla="*/ 577977 h 886967"/>
                <a:gd name="connsiteX156" fmla="*/ 1616329 w 1946001"/>
                <a:gd name="connsiteY156" fmla="*/ 581406 h 886967"/>
                <a:gd name="connsiteX157" fmla="*/ 1616329 w 1946001"/>
                <a:gd name="connsiteY157" fmla="*/ 578834 h 886967"/>
                <a:gd name="connsiteX158" fmla="*/ 1615283 w 1946001"/>
                <a:gd name="connsiteY158" fmla="*/ 578834 h 886967"/>
                <a:gd name="connsiteX159" fmla="*/ 1616044 w 1946001"/>
                <a:gd name="connsiteY159" fmla="*/ 577787 h 886967"/>
                <a:gd name="connsiteX160" fmla="*/ 1612146 w 1946001"/>
                <a:gd name="connsiteY160" fmla="*/ 579406 h 886967"/>
                <a:gd name="connsiteX161" fmla="*/ 1610245 w 1946001"/>
                <a:gd name="connsiteY161" fmla="*/ 577787 h 886967"/>
                <a:gd name="connsiteX162" fmla="*/ 1607488 w 1946001"/>
                <a:gd name="connsiteY162" fmla="*/ 577882 h 886967"/>
                <a:gd name="connsiteX163" fmla="*/ 1605302 w 1946001"/>
                <a:gd name="connsiteY163" fmla="*/ 575786 h 886967"/>
                <a:gd name="connsiteX164" fmla="*/ 1602070 w 1946001"/>
                <a:gd name="connsiteY164" fmla="*/ 575120 h 886967"/>
                <a:gd name="connsiteX165" fmla="*/ 1600929 w 1946001"/>
                <a:gd name="connsiteY165" fmla="*/ 573215 h 886967"/>
                <a:gd name="connsiteX166" fmla="*/ 1600454 w 1946001"/>
                <a:gd name="connsiteY166" fmla="*/ 574358 h 886967"/>
                <a:gd name="connsiteX167" fmla="*/ 1598267 w 1946001"/>
                <a:gd name="connsiteY167" fmla="*/ 571881 h 886967"/>
                <a:gd name="connsiteX168" fmla="*/ 1597507 w 1946001"/>
                <a:gd name="connsiteY168" fmla="*/ 572262 h 886967"/>
                <a:gd name="connsiteX169" fmla="*/ 1597031 w 1946001"/>
                <a:gd name="connsiteY169" fmla="*/ 571310 h 886967"/>
                <a:gd name="connsiteX170" fmla="*/ 1595701 w 1946001"/>
                <a:gd name="connsiteY170" fmla="*/ 572072 h 886967"/>
                <a:gd name="connsiteX171" fmla="*/ 1596651 w 1946001"/>
                <a:gd name="connsiteY171" fmla="*/ 572548 h 886967"/>
                <a:gd name="connsiteX172" fmla="*/ 1599693 w 1946001"/>
                <a:gd name="connsiteY172" fmla="*/ 574643 h 886967"/>
                <a:gd name="connsiteX173" fmla="*/ 1599503 w 1946001"/>
                <a:gd name="connsiteY173" fmla="*/ 577215 h 886967"/>
                <a:gd name="connsiteX174" fmla="*/ 1596936 w 1946001"/>
                <a:gd name="connsiteY174" fmla="*/ 578549 h 886967"/>
                <a:gd name="connsiteX175" fmla="*/ 1591993 w 1946001"/>
                <a:gd name="connsiteY175" fmla="*/ 577787 h 886967"/>
                <a:gd name="connsiteX176" fmla="*/ 1590852 w 1946001"/>
                <a:gd name="connsiteY176" fmla="*/ 578834 h 886967"/>
                <a:gd name="connsiteX177" fmla="*/ 1591043 w 1946001"/>
                <a:gd name="connsiteY177" fmla="*/ 580644 h 886967"/>
                <a:gd name="connsiteX178" fmla="*/ 1589521 w 1946001"/>
                <a:gd name="connsiteY178" fmla="*/ 579120 h 886967"/>
                <a:gd name="connsiteX179" fmla="*/ 1587715 w 1946001"/>
                <a:gd name="connsiteY179" fmla="*/ 580454 h 886967"/>
                <a:gd name="connsiteX180" fmla="*/ 1587050 w 1946001"/>
                <a:gd name="connsiteY180" fmla="*/ 583120 h 886967"/>
                <a:gd name="connsiteX181" fmla="*/ 1587810 w 1946001"/>
                <a:gd name="connsiteY181" fmla="*/ 583120 h 886967"/>
                <a:gd name="connsiteX182" fmla="*/ 1587620 w 1946001"/>
                <a:gd name="connsiteY182" fmla="*/ 584645 h 886967"/>
                <a:gd name="connsiteX183" fmla="*/ 1585434 w 1946001"/>
                <a:gd name="connsiteY183" fmla="*/ 584835 h 886967"/>
                <a:gd name="connsiteX184" fmla="*/ 1582677 w 1946001"/>
                <a:gd name="connsiteY184" fmla="*/ 589883 h 886967"/>
                <a:gd name="connsiteX185" fmla="*/ 1584388 w 1946001"/>
                <a:gd name="connsiteY185" fmla="*/ 592645 h 886967"/>
                <a:gd name="connsiteX186" fmla="*/ 1583818 w 1946001"/>
                <a:gd name="connsiteY186" fmla="*/ 593312 h 886967"/>
                <a:gd name="connsiteX187" fmla="*/ 1584008 w 1946001"/>
                <a:gd name="connsiteY187" fmla="*/ 594836 h 886967"/>
                <a:gd name="connsiteX188" fmla="*/ 1581727 w 1946001"/>
                <a:gd name="connsiteY188" fmla="*/ 592360 h 886967"/>
                <a:gd name="connsiteX189" fmla="*/ 1578399 w 1946001"/>
                <a:gd name="connsiteY189" fmla="*/ 592169 h 886967"/>
                <a:gd name="connsiteX190" fmla="*/ 1576878 w 1946001"/>
                <a:gd name="connsiteY190" fmla="*/ 593408 h 886967"/>
                <a:gd name="connsiteX191" fmla="*/ 1575357 w 1946001"/>
                <a:gd name="connsiteY191" fmla="*/ 596837 h 886967"/>
                <a:gd name="connsiteX192" fmla="*/ 1576688 w 1946001"/>
                <a:gd name="connsiteY192" fmla="*/ 591312 h 886967"/>
                <a:gd name="connsiteX193" fmla="*/ 1574122 w 1946001"/>
                <a:gd name="connsiteY193" fmla="*/ 587788 h 886967"/>
                <a:gd name="connsiteX194" fmla="*/ 1570699 w 1946001"/>
                <a:gd name="connsiteY194" fmla="*/ 585597 h 886967"/>
                <a:gd name="connsiteX195" fmla="*/ 1566802 w 1946001"/>
                <a:gd name="connsiteY195" fmla="*/ 587693 h 886967"/>
                <a:gd name="connsiteX196" fmla="*/ 1566231 w 1946001"/>
                <a:gd name="connsiteY196" fmla="*/ 586168 h 886967"/>
                <a:gd name="connsiteX197" fmla="*/ 1566136 w 1946001"/>
                <a:gd name="connsiteY197" fmla="*/ 589502 h 886967"/>
                <a:gd name="connsiteX198" fmla="*/ 1564996 w 1946001"/>
                <a:gd name="connsiteY198" fmla="*/ 590455 h 886967"/>
                <a:gd name="connsiteX199" fmla="*/ 1565091 w 1946001"/>
                <a:gd name="connsiteY199" fmla="*/ 589407 h 886967"/>
                <a:gd name="connsiteX200" fmla="*/ 1562144 w 1946001"/>
                <a:gd name="connsiteY200" fmla="*/ 589883 h 886967"/>
                <a:gd name="connsiteX201" fmla="*/ 1562619 w 1946001"/>
                <a:gd name="connsiteY201" fmla="*/ 592931 h 886967"/>
                <a:gd name="connsiteX202" fmla="*/ 1561193 w 1946001"/>
                <a:gd name="connsiteY202" fmla="*/ 592074 h 886967"/>
                <a:gd name="connsiteX203" fmla="*/ 1561288 w 1946001"/>
                <a:gd name="connsiteY203" fmla="*/ 594836 h 886967"/>
                <a:gd name="connsiteX204" fmla="*/ 1558722 w 1946001"/>
                <a:gd name="connsiteY204" fmla="*/ 595027 h 886967"/>
                <a:gd name="connsiteX205" fmla="*/ 1559007 w 1946001"/>
                <a:gd name="connsiteY205" fmla="*/ 596837 h 886967"/>
                <a:gd name="connsiteX206" fmla="*/ 1557676 w 1946001"/>
                <a:gd name="connsiteY206" fmla="*/ 599789 h 886967"/>
                <a:gd name="connsiteX207" fmla="*/ 1558151 w 1946001"/>
                <a:gd name="connsiteY207" fmla="*/ 601218 h 886967"/>
                <a:gd name="connsiteX208" fmla="*/ 1556535 w 1946001"/>
                <a:gd name="connsiteY208" fmla="*/ 600932 h 886967"/>
                <a:gd name="connsiteX209" fmla="*/ 1555775 w 1946001"/>
                <a:gd name="connsiteY209" fmla="*/ 598837 h 886967"/>
                <a:gd name="connsiteX210" fmla="*/ 1553588 w 1946001"/>
                <a:gd name="connsiteY210" fmla="*/ 599027 h 886967"/>
                <a:gd name="connsiteX211" fmla="*/ 1553398 w 1946001"/>
                <a:gd name="connsiteY211" fmla="*/ 601313 h 886967"/>
                <a:gd name="connsiteX212" fmla="*/ 1554444 w 1946001"/>
                <a:gd name="connsiteY212" fmla="*/ 604361 h 886967"/>
                <a:gd name="connsiteX213" fmla="*/ 1553588 w 1946001"/>
                <a:gd name="connsiteY213" fmla="*/ 604361 h 886967"/>
                <a:gd name="connsiteX214" fmla="*/ 1553113 w 1946001"/>
                <a:gd name="connsiteY214" fmla="*/ 606933 h 886967"/>
                <a:gd name="connsiteX215" fmla="*/ 1550546 w 1946001"/>
                <a:gd name="connsiteY215" fmla="*/ 599980 h 886967"/>
                <a:gd name="connsiteX216" fmla="*/ 1549691 w 1946001"/>
                <a:gd name="connsiteY216" fmla="*/ 601790 h 886967"/>
                <a:gd name="connsiteX217" fmla="*/ 1547504 w 1946001"/>
                <a:gd name="connsiteY217" fmla="*/ 603504 h 886967"/>
                <a:gd name="connsiteX218" fmla="*/ 1546364 w 1946001"/>
                <a:gd name="connsiteY218" fmla="*/ 605981 h 886967"/>
                <a:gd name="connsiteX219" fmla="*/ 1547029 w 1946001"/>
                <a:gd name="connsiteY219" fmla="*/ 609410 h 886967"/>
                <a:gd name="connsiteX220" fmla="*/ 1544557 w 1946001"/>
                <a:gd name="connsiteY220" fmla="*/ 612172 h 886967"/>
                <a:gd name="connsiteX221" fmla="*/ 1542846 w 1946001"/>
                <a:gd name="connsiteY221" fmla="*/ 616268 h 886967"/>
                <a:gd name="connsiteX222" fmla="*/ 1539804 w 1946001"/>
                <a:gd name="connsiteY222" fmla="*/ 618649 h 886967"/>
                <a:gd name="connsiteX223" fmla="*/ 1532675 w 1946001"/>
                <a:gd name="connsiteY223" fmla="*/ 621411 h 886967"/>
                <a:gd name="connsiteX224" fmla="*/ 1530488 w 1946001"/>
                <a:gd name="connsiteY224" fmla="*/ 620935 h 886967"/>
                <a:gd name="connsiteX225" fmla="*/ 1528397 w 1946001"/>
                <a:gd name="connsiteY225" fmla="*/ 622649 h 886967"/>
                <a:gd name="connsiteX226" fmla="*/ 1523169 w 1946001"/>
                <a:gd name="connsiteY226" fmla="*/ 624840 h 886967"/>
                <a:gd name="connsiteX227" fmla="*/ 1518321 w 1946001"/>
                <a:gd name="connsiteY227" fmla="*/ 623792 h 886967"/>
                <a:gd name="connsiteX228" fmla="*/ 1514233 w 1946001"/>
                <a:gd name="connsiteY228" fmla="*/ 626459 h 886967"/>
                <a:gd name="connsiteX229" fmla="*/ 1511856 w 1946001"/>
                <a:gd name="connsiteY229" fmla="*/ 629698 h 886967"/>
                <a:gd name="connsiteX230" fmla="*/ 1507484 w 1946001"/>
                <a:gd name="connsiteY230" fmla="*/ 631412 h 886967"/>
                <a:gd name="connsiteX231" fmla="*/ 1505297 w 1946001"/>
                <a:gd name="connsiteY231" fmla="*/ 635318 h 886967"/>
                <a:gd name="connsiteX232" fmla="*/ 1505202 w 1946001"/>
                <a:gd name="connsiteY232" fmla="*/ 630460 h 886967"/>
                <a:gd name="connsiteX233" fmla="*/ 1504917 w 1946001"/>
                <a:gd name="connsiteY233" fmla="*/ 631127 h 886967"/>
                <a:gd name="connsiteX234" fmla="*/ 1503206 w 1946001"/>
                <a:gd name="connsiteY234" fmla="*/ 633984 h 886967"/>
                <a:gd name="connsiteX235" fmla="*/ 1503206 w 1946001"/>
                <a:gd name="connsiteY235" fmla="*/ 640842 h 886967"/>
                <a:gd name="connsiteX236" fmla="*/ 1501114 w 1946001"/>
                <a:gd name="connsiteY236" fmla="*/ 644366 h 886967"/>
                <a:gd name="connsiteX237" fmla="*/ 1501019 w 1946001"/>
                <a:gd name="connsiteY237" fmla="*/ 647319 h 886967"/>
                <a:gd name="connsiteX238" fmla="*/ 1504537 w 1946001"/>
                <a:gd name="connsiteY238" fmla="*/ 658082 h 886967"/>
                <a:gd name="connsiteX239" fmla="*/ 1503206 w 1946001"/>
                <a:gd name="connsiteY239" fmla="*/ 660273 h 886967"/>
                <a:gd name="connsiteX240" fmla="*/ 1502350 w 1946001"/>
                <a:gd name="connsiteY240" fmla="*/ 657987 h 886967"/>
                <a:gd name="connsiteX241" fmla="*/ 1502921 w 1946001"/>
                <a:gd name="connsiteY241" fmla="*/ 661035 h 886967"/>
                <a:gd name="connsiteX242" fmla="*/ 1501685 w 1946001"/>
                <a:gd name="connsiteY242" fmla="*/ 661797 h 886967"/>
                <a:gd name="connsiteX243" fmla="*/ 1500924 w 1946001"/>
                <a:gd name="connsiteY243" fmla="*/ 659320 h 886967"/>
                <a:gd name="connsiteX244" fmla="*/ 1499879 w 1946001"/>
                <a:gd name="connsiteY244" fmla="*/ 659130 h 886967"/>
                <a:gd name="connsiteX245" fmla="*/ 1503016 w 1946001"/>
                <a:gd name="connsiteY245" fmla="*/ 664845 h 886967"/>
                <a:gd name="connsiteX246" fmla="*/ 1503871 w 1946001"/>
                <a:gd name="connsiteY246" fmla="*/ 670941 h 886967"/>
                <a:gd name="connsiteX247" fmla="*/ 1507484 w 1946001"/>
                <a:gd name="connsiteY247" fmla="*/ 679418 h 886967"/>
                <a:gd name="connsiteX248" fmla="*/ 1507484 w 1946001"/>
                <a:gd name="connsiteY248" fmla="*/ 686848 h 886967"/>
                <a:gd name="connsiteX249" fmla="*/ 1510526 w 1946001"/>
                <a:gd name="connsiteY249" fmla="*/ 696182 h 886967"/>
                <a:gd name="connsiteX250" fmla="*/ 1510145 w 1946001"/>
                <a:gd name="connsiteY250" fmla="*/ 706660 h 886967"/>
                <a:gd name="connsiteX251" fmla="*/ 1508719 w 1946001"/>
                <a:gd name="connsiteY251" fmla="*/ 709613 h 886967"/>
                <a:gd name="connsiteX252" fmla="*/ 1506913 w 1946001"/>
                <a:gd name="connsiteY252" fmla="*/ 709327 h 886967"/>
                <a:gd name="connsiteX253" fmla="*/ 1506533 w 1946001"/>
                <a:gd name="connsiteY253" fmla="*/ 713899 h 886967"/>
                <a:gd name="connsiteX254" fmla="*/ 1508719 w 1946001"/>
                <a:gd name="connsiteY254" fmla="*/ 714947 h 886967"/>
                <a:gd name="connsiteX255" fmla="*/ 1511381 w 1946001"/>
                <a:gd name="connsiteY255" fmla="*/ 718757 h 886967"/>
                <a:gd name="connsiteX256" fmla="*/ 1519937 w 1946001"/>
                <a:gd name="connsiteY256" fmla="*/ 721233 h 886967"/>
                <a:gd name="connsiteX257" fmla="*/ 1520317 w 1946001"/>
                <a:gd name="connsiteY257" fmla="*/ 720185 h 886967"/>
                <a:gd name="connsiteX258" fmla="*/ 1522028 w 1946001"/>
                <a:gd name="connsiteY258" fmla="*/ 720376 h 886967"/>
                <a:gd name="connsiteX259" fmla="*/ 1525355 w 1946001"/>
                <a:gd name="connsiteY259" fmla="*/ 717233 h 886967"/>
                <a:gd name="connsiteX260" fmla="*/ 1527827 w 1946001"/>
                <a:gd name="connsiteY260" fmla="*/ 717042 h 886967"/>
                <a:gd name="connsiteX261" fmla="*/ 1531249 w 1946001"/>
                <a:gd name="connsiteY261" fmla="*/ 713518 h 886967"/>
                <a:gd name="connsiteX262" fmla="*/ 1549025 w 1946001"/>
                <a:gd name="connsiteY262" fmla="*/ 713994 h 886967"/>
                <a:gd name="connsiteX263" fmla="*/ 1551402 w 1946001"/>
                <a:gd name="connsiteY263" fmla="*/ 708851 h 886967"/>
                <a:gd name="connsiteX264" fmla="*/ 1561764 w 1946001"/>
                <a:gd name="connsiteY264" fmla="*/ 704088 h 886967"/>
                <a:gd name="connsiteX265" fmla="*/ 1571555 w 1946001"/>
                <a:gd name="connsiteY265" fmla="*/ 703421 h 886967"/>
                <a:gd name="connsiteX266" fmla="*/ 1571935 w 1946001"/>
                <a:gd name="connsiteY266" fmla="*/ 703231 h 886967"/>
                <a:gd name="connsiteX267" fmla="*/ 1165263 w 1946001"/>
                <a:gd name="connsiteY267" fmla="*/ 852583 h 886967"/>
                <a:gd name="connsiteX268" fmla="*/ 1505487 w 1946001"/>
                <a:gd name="connsiteY268" fmla="*/ 569976 h 886967"/>
                <a:gd name="connsiteX269" fmla="*/ 1506913 w 1946001"/>
                <a:gd name="connsiteY269" fmla="*/ 570357 h 886967"/>
                <a:gd name="connsiteX270" fmla="*/ 1509195 w 1946001"/>
                <a:gd name="connsiteY270" fmla="*/ 569595 h 886967"/>
                <a:gd name="connsiteX271" fmla="*/ 1516229 w 1946001"/>
                <a:gd name="connsiteY271" fmla="*/ 572167 h 886967"/>
                <a:gd name="connsiteX272" fmla="*/ 1515374 w 1946001"/>
                <a:gd name="connsiteY272" fmla="*/ 570357 h 886967"/>
                <a:gd name="connsiteX273" fmla="*/ 1515564 w 1946001"/>
                <a:gd name="connsiteY273" fmla="*/ 567118 h 886967"/>
                <a:gd name="connsiteX274" fmla="*/ 1508529 w 1946001"/>
                <a:gd name="connsiteY274" fmla="*/ 566547 h 886967"/>
                <a:gd name="connsiteX275" fmla="*/ 1507388 w 1946001"/>
                <a:gd name="connsiteY275" fmla="*/ 564928 h 886967"/>
                <a:gd name="connsiteX276" fmla="*/ 1513948 w 1946001"/>
                <a:gd name="connsiteY276" fmla="*/ 545687 h 886967"/>
                <a:gd name="connsiteX277" fmla="*/ 1514993 w 1946001"/>
                <a:gd name="connsiteY277" fmla="*/ 545592 h 886967"/>
                <a:gd name="connsiteX278" fmla="*/ 1516324 w 1946001"/>
                <a:gd name="connsiteY278" fmla="*/ 546640 h 886967"/>
                <a:gd name="connsiteX279" fmla="*/ 1517370 w 1946001"/>
                <a:gd name="connsiteY279" fmla="*/ 549402 h 886967"/>
                <a:gd name="connsiteX280" fmla="*/ 1517940 w 1946001"/>
                <a:gd name="connsiteY280" fmla="*/ 549402 h 886967"/>
                <a:gd name="connsiteX281" fmla="*/ 1523739 w 1946001"/>
                <a:gd name="connsiteY281" fmla="*/ 546259 h 886967"/>
                <a:gd name="connsiteX282" fmla="*/ 1527066 w 1946001"/>
                <a:gd name="connsiteY282" fmla="*/ 540068 h 886967"/>
                <a:gd name="connsiteX283" fmla="*/ 1525070 w 1946001"/>
                <a:gd name="connsiteY283" fmla="*/ 537877 h 886967"/>
                <a:gd name="connsiteX284" fmla="*/ 1529348 w 1946001"/>
                <a:gd name="connsiteY284" fmla="*/ 534734 h 886967"/>
                <a:gd name="connsiteX285" fmla="*/ 1531154 w 1946001"/>
                <a:gd name="connsiteY285" fmla="*/ 531590 h 886967"/>
                <a:gd name="connsiteX286" fmla="*/ 1531914 w 1946001"/>
                <a:gd name="connsiteY286" fmla="*/ 527209 h 886967"/>
                <a:gd name="connsiteX287" fmla="*/ 1534101 w 1946001"/>
                <a:gd name="connsiteY287" fmla="*/ 525018 h 886967"/>
                <a:gd name="connsiteX288" fmla="*/ 1534101 w 1946001"/>
                <a:gd name="connsiteY288" fmla="*/ 523399 h 886967"/>
                <a:gd name="connsiteX289" fmla="*/ 1536097 w 1946001"/>
                <a:gd name="connsiteY289" fmla="*/ 524637 h 886967"/>
                <a:gd name="connsiteX290" fmla="*/ 1538664 w 1946001"/>
                <a:gd name="connsiteY290" fmla="*/ 524447 h 886967"/>
                <a:gd name="connsiteX291" fmla="*/ 1533530 w 1946001"/>
                <a:gd name="connsiteY291" fmla="*/ 519494 h 886967"/>
                <a:gd name="connsiteX292" fmla="*/ 1534101 w 1946001"/>
                <a:gd name="connsiteY292" fmla="*/ 517589 h 886967"/>
                <a:gd name="connsiteX293" fmla="*/ 1530013 w 1946001"/>
                <a:gd name="connsiteY293" fmla="*/ 511207 h 886967"/>
                <a:gd name="connsiteX294" fmla="*/ 1532865 w 1946001"/>
                <a:gd name="connsiteY294" fmla="*/ 510540 h 886967"/>
                <a:gd name="connsiteX295" fmla="*/ 1530964 w 1946001"/>
                <a:gd name="connsiteY295" fmla="*/ 508635 h 886967"/>
                <a:gd name="connsiteX296" fmla="*/ 1532009 w 1946001"/>
                <a:gd name="connsiteY296" fmla="*/ 508254 h 886967"/>
                <a:gd name="connsiteX297" fmla="*/ 1532580 w 1946001"/>
                <a:gd name="connsiteY297" fmla="*/ 507397 h 886967"/>
                <a:gd name="connsiteX298" fmla="*/ 1534196 w 1946001"/>
                <a:gd name="connsiteY298" fmla="*/ 508254 h 886967"/>
                <a:gd name="connsiteX299" fmla="*/ 1536762 w 1946001"/>
                <a:gd name="connsiteY299" fmla="*/ 507111 h 886967"/>
                <a:gd name="connsiteX300" fmla="*/ 1535051 w 1946001"/>
                <a:gd name="connsiteY300" fmla="*/ 504635 h 886967"/>
                <a:gd name="connsiteX301" fmla="*/ 1537713 w 1946001"/>
                <a:gd name="connsiteY301" fmla="*/ 504635 h 886967"/>
                <a:gd name="connsiteX302" fmla="*/ 1540090 w 1946001"/>
                <a:gd name="connsiteY302" fmla="*/ 503015 h 886967"/>
                <a:gd name="connsiteX303" fmla="*/ 1535432 w 1946001"/>
                <a:gd name="connsiteY303" fmla="*/ 500539 h 886967"/>
                <a:gd name="connsiteX304" fmla="*/ 1534101 w 1946001"/>
                <a:gd name="connsiteY304" fmla="*/ 500825 h 886967"/>
                <a:gd name="connsiteX305" fmla="*/ 1534101 w 1946001"/>
                <a:gd name="connsiteY305" fmla="*/ 499205 h 886967"/>
                <a:gd name="connsiteX306" fmla="*/ 1532390 w 1946001"/>
                <a:gd name="connsiteY306" fmla="*/ 499586 h 886967"/>
                <a:gd name="connsiteX307" fmla="*/ 1532390 w 1946001"/>
                <a:gd name="connsiteY307" fmla="*/ 497015 h 886967"/>
                <a:gd name="connsiteX308" fmla="*/ 1530298 w 1946001"/>
                <a:gd name="connsiteY308" fmla="*/ 496062 h 886967"/>
                <a:gd name="connsiteX309" fmla="*/ 1529728 w 1946001"/>
                <a:gd name="connsiteY309" fmla="*/ 494443 h 886967"/>
                <a:gd name="connsiteX310" fmla="*/ 1527542 w 1946001"/>
                <a:gd name="connsiteY310" fmla="*/ 496253 h 886967"/>
                <a:gd name="connsiteX311" fmla="*/ 1527542 w 1946001"/>
                <a:gd name="connsiteY311" fmla="*/ 494443 h 886967"/>
                <a:gd name="connsiteX312" fmla="*/ 1525165 w 1946001"/>
                <a:gd name="connsiteY312" fmla="*/ 497681 h 886967"/>
                <a:gd name="connsiteX313" fmla="*/ 1529633 w 1946001"/>
                <a:gd name="connsiteY313" fmla="*/ 443198 h 886967"/>
                <a:gd name="connsiteX314" fmla="*/ 1527161 w 1946001"/>
                <a:gd name="connsiteY314" fmla="*/ 402622 h 886967"/>
                <a:gd name="connsiteX315" fmla="*/ 1527161 w 1946001"/>
                <a:gd name="connsiteY315" fmla="*/ 400907 h 886967"/>
                <a:gd name="connsiteX316" fmla="*/ 1530013 w 1946001"/>
                <a:gd name="connsiteY316" fmla="*/ 400336 h 886967"/>
                <a:gd name="connsiteX317" fmla="*/ 1533245 w 1946001"/>
                <a:gd name="connsiteY317" fmla="*/ 395573 h 886967"/>
                <a:gd name="connsiteX318" fmla="*/ 1534101 w 1946001"/>
                <a:gd name="connsiteY318" fmla="*/ 395954 h 886967"/>
                <a:gd name="connsiteX319" fmla="*/ 1535812 w 1946001"/>
                <a:gd name="connsiteY319" fmla="*/ 391287 h 886967"/>
                <a:gd name="connsiteX320" fmla="*/ 1534766 w 1946001"/>
                <a:gd name="connsiteY320" fmla="*/ 389477 h 886967"/>
                <a:gd name="connsiteX321" fmla="*/ 1536287 w 1946001"/>
                <a:gd name="connsiteY321" fmla="*/ 388525 h 886967"/>
                <a:gd name="connsiteX322" fmla="*/ 1536667 w 1946001"/>
                <a:gd name="connsiteY322" fmla="*/ 390049 h 886967"/>
                <a:gd name="connsiteX323" fmla="*/ 1542466 w 1946001"/>
                <a:gd name="connsiteY323" fmla="*/ 380714 h 886967"/>
                <a:gd name="connsiteX324" fmla="*/ 1543892 w 1946001"/>
                <a:gd name="connsiteY324" fmla="*/ 381000 h 886967"/>
                <a:gd name="connsiteX325" fmla="*/ 1544938 w 1946001"/>
                <a:gd name="connsiteY325" fmla="*/ 376619 h 886967"/>
                <a:gd name="connsiteX326" fmla="*/ 1544938 w 1946001"/>
                <a:gd name="connsiteY326" fmla="*/ 375380 h 886967"/>
                <a:gd name="connsiteX327" fmla="*/ 1546364 w 1946001"/>
                <a:gd name="connsiteY327" fmla="*/ 375190 h 886967"/>
                <a:gd name="connsiteX328" fmla="*/ 1546364 w 1946001"/>
                <a:gd name="connsiteY328" fmla="*/ 374237 h 886967"/>
                <a:gd name="connsiteX329" fmla="*/ 1546364 w 1946001"/>
                <a:gd name="connsiteY329" fmla="*/ 372999 h 886967"/>
                <a:gd name="connsiteX330" fmla="*/ 1544938 w 1946001"/>
                <a:gd name="connsiteY330" fmla="*/ 373571 h 886967"/>
                <a:gd name="connsiteX331" fmla="*/ 1547409 w 1946001"/>
                <a:gd name="connsiteY331" fmla="*/ 371380 h 886967"/>
                <a:gd name="connsiteX332" fmla="*/ 1543227 w 1946001"/>
                <a:gd name="connsiteY332" fmla="*/ 369189 h 886967"/>
                <a:gd name="connsiteX333" fmla="*/ 1538474 w 1946001"/>
                <a:gd name="connsiteY333" fmla="*/ 370142 h 886967"/>
                <a:gd name="connsiteX334" fmla="*/ 1547124 w 1946001"/>
                <a:gd name="connsiteY334" fmla="*/ 365379 h 886967"/>
                <a:gd name="connsiteX335" fmla="*/ 1544462 w 1946001"/>
                <a:gd name="connsiteY335" fmla="*/ 362807 h 886967"/>
                <a:gd name="connsiteX336" fmla="*/ 1541706 w 1946001"/>
                <a:gd name="connsiteY336" fmla="*/ 359093 h 886967"/>
                <a:gd name="connsiteX337" fmla="*/ 1542466 w 1946001"/>
                <a:gd name="connsiteY337" fmla="*/ 358426 h 886967"/>
                <a:gd name="connsiteX338" fmla="*/ 1538569 w 1946001"/>
                <a:gd name="connsiteY338" fmla="*/ 351377 h 886967"/>
                <a:gd name="connsiteX339" fmla="*/ 1535242 w 1946001"/>
                <a:gd name="connsiteY339" fmla="*/ 346043 h 886967"/>
                <a:gd name="connsiteX340" fmla="*/ 1530583 w 1946001"/>
                <a:gd name="connsiteY340" fmla="*/ 343472 h 886967"/>
                <a:gd name="connsiteX341" fmla="*/ 1529348 w 1946001"/>
                <a:gd name="connsiteY341" fmla="*/ 333661 h 886967"/>
                <a:gd name="connsiteX342" fmla="*/ 1527732 w 1946001"/>
                <a:gd name="connsiteY342" fmla="*/ 325755 h 886967"/>
                <a:gd name="connsiteX343" fmla="*/ 1527732 w 1946001"/>
                <a:gd name="connsiteY343" fmla="*/ 321183 h 886967"/>
                <a:gd name="connsiteX344" fmla="*/ 1533530 w 1946001"/>
                <a:gd name="connsiteY344" fmla="*/ 324136 h 886967"/>
                <a:gd name="connsiteX345" fmla="*/ 1539804 w 1946001"/>
                <a:gd name="connsiteY345" fmla="*/ 324517 h 886967"/>
                <a:gd name="connsiteX346" fmla="*/ 1541801 w 1946001"/>
                <a:gd name="connsiteY346" fmla="*/ 331089 h 886967"/>
                <a:gd name="connsiteX347" fmla="*/ 1544177 w 1946001"/>
                <a:gd name="connsiteY347" fmla="*/ 341757 h 886967"/>
                <a:gd name="connsiteX348" fmla="*/ 1551877 w 1946001"/>
                <a:gd name="connsiteY348" fmla="*/ 343757 h 886967"/>
                <a:gd name="connsiteX349" fmla="*/ 1557011 w 1946001"/>
                <a:gd name="connsiteY349" fmla="*/ 345472 h 886967"/>
                <a:gd name="connsiteX350" fmla="*/ 1562429 w 1946001"/>
                <a:gd name="connsiteY350" fmla="*/ 339757 h 886967"/>
                <a:gd name="connsiteX351" fmla="*/ 1562714 w 1946001"/>
                <a:gd name="connsiteY351" fmla="*/ 332042 h 886967"/>
                <a:gd name="connsiteX352" fmla="*/ 1560813 w 1946001"/>
                <a:gd name="connsiteY352" fmla="*/ 326231 h 886967"/>
                <a:gd name="connsiteX353" fmla="*/ 1560243 w 1946001"/>
                <a:gd name="connsiteY353" fmla="*/ 318230 h 886967"/>
                <a:gd name="connsiteX354" fmla="*/ 1553588 w 1946001"/>
                <a:gd name="connsiteY354" fmla="*/ 315373 h 886967"/>
                <a:gd name="connsiteX355" fmla="*/ 1554064 w 1946001"/>
                <a:gd name="connsiteY355" fmla="*/ 304419 h 886967"/>
                <a:gd name="connsiteX356" fmla="*/ 1562239 w 1946001"/>
                <a:gd name="connsiteY356" fmla="*/ 301276 h 886967"/>
                <a:gd name="connsiteX357" fmla="*/ 1568893 w 1946001"/>
                <a:gd name="connsiteY357" fmla="*/ 298704 h 886967"/>
                <a:gd name="connsiteX358" fmla="*/ 1571460 w 1946001"/>
                <a:gd name="connsiteY358" fmla="*/ 295085 h 886967"/>
                <a:gd name="connsiteX359" fmla="*/ 1574977 w 1946001"/>
                <a:gd name="connsiteY359" fmla="*/ 287369 h 886967"/>
                <a:gd name="connsiteX360" fmla="*/ 1573741 w 1946001"/>
                <a:gd name="connsiteY360" fmla="*/ 282607 h 886967"/>
                <a:gd name="connsiteX361" fmla="*/ 1577734 w 1946001"/>
                <a:gd name="connsiteY361" fmla="*/ 276511 h 886967"/>
                <a:gd name="connsiteX362" fmla="*/ 1578875 w 1946001"/>
                <a:gd name="connsiteY362" fmla="*/ 274511 h 886967"/>
                <a:gd name="connsiteX363" fmla="*/ 1585244 w 1946001"/>
                <a:gd name="connsiteY363" fmla="*/ 275368 h 886967"/>
                <a:gd name="connsiteX364" fmla="*/ 1589331 w 1946001"/>
                <a:gd name="connsiteY364" fmla="*/ 273177 h 886967"/>
                <a:gd name="connsiteX365" fmla="*/ 1594655 w 1946001"/>
                <a:gd name="connsiteY365" fmla="*/ 279082 h 886967"/>
                <a:gd name="connsiteX366" fmla="*/ 1597887 w 1946001"/>
                <a:gd name="connsiteY366" fmla="*/ 281940 h 886967"/>
                <a:gd name="connsiteX367" fmla="*/ 1604826 w 1946001"/>
                <a:gd name="connsiteY367" fmla="*/ 276320 h 886967"/>
                <a:gd name="connsiteX368" fmla="*/ 1601404 w 1946001"/>
                <a:gd name="connsiteY368" fmla="*/ 267462 h 886967"/>
                <a:gd name="connsiteX369" fmla="*/ 1596651 w 1946001"/>
                <a:gd name="connsiteY369" fmla="*/ 263652 h 886967"/>
                <a:gd name="connsiteX370" fmla="*/ 1591993 w 1946001"/>
                <a:gd name="connsiteY370" fmla="*/ 257461 h 886967"/>
                <a:gd name="connsiteX371" fmla="*/ 1588951 w 1946001"/>
                <a:gd name="connsiteY371" fmla="*/ 251841 h 886967"/>
                <a:gd name="connsiteX372" fmla="*/ 1583723 w 1946001"/>
                <a:gd name="connsiteY372" fmla="*/ 242506 h 886967"/>
                <a:gd name="connsiteX373" fmla="*/ 1579540 w 1946001"/>
                <a:gd name="connsiteY373" fmla="*/ 239173 h 886967"/>
                <a:gd name="connsiteX374" fmla="*/ 1572315 w 1946001"/>
                <a:gd name="connsiteY374" fmla="*/ 235934 h 886967"/>
                <a:gd name="connsiteX375" fmla="*/ 1569939 w 1946001"/>
                <a:gd name="connsiteY375" fmla="*/ 228886 h 886967"/>
                <a:gd name="connsiteX376" fmla="*/ 1563380 w 1946001"/>
                <a:gd name="connsiteY376" fmla="*/ 228695 h 886967"/>
                <a:gd name="connsiteX377" fmla="*/ 1559577 w 1946001"/>
                <a:gd name="connsiteY377" fmla="*/ 224981 h 886967"/>
                <a:gd name="connsiteX378" fmla="*/ 1555965 w 1946001"/>
                <a:gd name="connsiteY378" fmla="*/ 225743 h 886967"/>
                <a:gd name="connsiteX379" fmla="*/ 1549881 w 1946001"/>
                <a:gd name="connsiteY379" fmla="*/ 224885 h 886967"/>
                <a:gd name="connsiteX380" fmla="*/ 1544748 w 1946001"/>
                <a:gd name="connsiteY380" fmla="*/ 221552 h 886967"/>
                <a:gd name="connsiteX381" fmla="*/ 1541991 w 1946001"/>
                <a:gd name="connsiteY381" fmla="*/ 220980 h 886967"/>
                <a:gd name="connsiteX382" fmla="*/ 1539995 w 1946001"/>
                <a:gd name="connsiteY382" fmla="*/ 212312 h 886967"/>
                <a:gd name="connsiteX383" fmla="*/ 1545793 w 1946001"/>
                <a:gd name="connsiteY383" fmla="*/ 210217 h 886967"/>
                <a:gd name="connsiteX384" fmla="*/ 1551877 w 1946001"/>
                <a:gd name="connsiteY384" fmla="*/ 209931 h 886967"/>
                <a:gd name="connsiteX385" fmla="*/ 1557296 w 1946001"/>
                <a:gd name="connsiteY385" fmla="*/ 211360 h 886967"/>
                <a:gd name="connsiteX386" fmla="*/ 1562049 w 1946001"/>
                <a:gd name="connsiteY386" fmla="*/ 210598 h 886967"/>
                <a:gd name="connsiteX387" fmla="*/ 1567848 w 1946001"/>
                <a:gd name="connsiteY387" fmla="*/ 208693 h 886967"/>
                <a:gd name="connsiteX388" fmla="*/ 1570414 w 1946001"/>
                <a:gd name="connsiteY388" fmla="*/ 211169 h 886967"/>
                <a:gd name="connsiteX389" fmla="*/ 1577259 w 1946001"/>
                <a:gd name="connsiteY389" fmla="*/ 206883 h 886967"/>
                <a:gd name="connsiteX390" fmla="*/ 1581441 w 1946001"/>
                <a:gd name="connsiteY390" fmla="*/ 206883 h 886967"/>
                <a:gd name="connsiteX391" fmla="*/ 1587145 w 1946001"/>
                <a:gd name="connsiteY391" fmla="*/ 202502 h 886967"/>
                <a:gd name="connsiteX392" fmla="*/ 1591328 w 1946001"/>
                <a:gd name="connsiteY392" fmla="*/ 206693 h 886967"/>
                <a:gd name="connsiteX393" fmla="*/ 1598457 w 1946001"/>
                <a:gd name="connsiteY393" fmla="*/ 208502 h 886967"/>
                <a:gd name="connsiteX394" fmla="*/ 1601214 w 1946001"/>
                <a:gd name="connsiteY394" fmla="*/ 209360 h 886967"/>
                <a:gd name="connsiteX395" fmla="*/ 1604731 w 1946001"/>
                <a:gd name="connsiteY395" fmla="*/ 215265 h 886967"/>
                <a:gd name="connsiteX396" fmla="*/ 1605112 w 1946001"/>
                <a:gd name="connsiteY396" fmla="*/ 219742 h 886967"/>
                <a:gd name="connsiteX397" fmla="*/ 1608058 w 1946001"/>
                <a:gd name="connsiteY397" fmla="*/ 230124 h 886967"/>
                <a:gd name="connsiteX398" fmla="*/ 1614713 w 1946001"/>
                <a:gd name="connsiteY398" fmla="*/ 226505 h 886967"/>
                <a:gd name="connsiteX399" fmla="*/ 1618515 w 1946001"/>
                <a:gd name="connsiteY399" fmla="*/ 223933 h 886967"/>
                <a:gd name="connsiteX400" fmla="*/ 1622603 w 1946001"/>
                <a:gd name="connsiteY400" fmla="*/ 223933 h 886967"/>
                <a:gd name="connsiteX401" fmla="*/ 1622698 w 1946001"/>
                <a:gd name="connsiteY401" fmla="*/ 223837 h 886967"/>
                <a:gd name="connsiteX402" fmla="*/ 1622508 w 1946001"/>
                <a:gd name="connsiteY402" fmla="*/ 224599 h 886967"/>
                <a:gd name="connsiteX403" fmla="*/ 1589426 w 1946001"/>
                <a:gd name="connsiteY403" fmla="*/ 701612 h 886967"/>
                <a:gd name="connsiteX404" fmla="*/ 1592373 w 1946001"/>
                <a:gd name="connsiteY404" fmla="*/ 704755 h 886967"/>
                <a:gd name="connsiteX405" fmla="*/ 1593989 w 1946001"/>
                <a:gd name="connsiteY405" fmla="*/ 704088 h 886967"/>
                <a:gd name="connsiteX406" fmla="*/ 1597697 w 1946001"/>
                <a:gd name="connsiteY406" fmla="*/ 706184 h 886967"/>
                <a:gd name="connsiteX407" fmla="*/ 1597317 w 1946001"/>
                <a:gd name="connsiteY407" fmla="*/ 705517 h 886967"/>
                <a:gd name="connsiteX408" fmla="*/ 1601404 w 1946001"/>
                <a:gd name="connsiteY408" fmla="*/ 708755 h 886967"/>
                <a:gd name="connsiteX409" fmla="*/ 1600644 w 1946001"/>
                <a:gd name="connsiteY409" fmla="*/ 711327 h 886967"/>
                <a:gd name="connsiteX410" fmla="*/ 1603686 w 1946001"/>
                <a:gd name="connsiteY410" fmla="*/ 713327 h 886967"/>
                <a:gd name="connsiteX411" fmla="*/ 1606538 w 1946001"/>
                <a:gd name="connsiteY411" fmla="*/ 721424 h 886967"/>
                <a:gd name="connsiteX412" fmla="*/ 1606728 w 1946001"/>
                <a:gd name="connsiteY412" fmla="*/ 723710 h 886967"/>
                <a:gd name="connsiteX413" fmla="*/ 1605207 w 1946001"/>
                <a:gd name="connsiteY413" fmla="*/ 722471 h 886967"/>
                <a:gd name="connsiteX414" fmla="*/ 1605207 w 1946001"/>
                <a:gd name="connsiteY414" fmla="*/ 723710 h 886967"/>
                <a:gd name="connsiteX415" fmla="*/ 1609009 w 1946001"/>
                <a:gd name="connsiteY415" fmla="*/ 726758 h 886967"/>
                <a:gd name="connsiteX416" fmla="*/ 1609199 w 1946001"/>
                <a:gd name="connsiteY416" fmla="*/ 723805 h 886967"/>
                <a:gd name="connsiteX417" fmla="*/ 1611671 w 1946001"/>
                <a:gd name="connsiteY417" fmla="*/ 720281 h 886967"/>
                <a:gd name="connsiteX418" fmla="*/ 1615759 w 1946001"/>
                <a:gd name="connsiteY418" fmla="*/ 717899 h 886967"/>
                <a:gd name="connsiteX419" fmla="*/ 1618610 w 1946001"/>
                <a:gd name="connsiteY419" fmla="*/ 712470 h 886967"/>
                <a:gd name="connsiteX420" fmla="*/ 1619086 w 1946001"/>
                <a:gd name="connsiteY420" fmla="*/ 709517 h 886967"/>
                <a:gd name="connsiteX421" fmla="*/ 1619941 w 1946001"/>
                <a:gd name="connsiteY421" fmla="*/ 714089 h 886967"/>
                <a:gd name="connsiteX422" fmla="*/ 1619276 w 1946001"/>
                <a:gd name="connsiteY422" fmla="*/ 716661 h 886967"/>
                <a:gd name="connsiteX423" fmla="*/ 1616899 w 1946001"/>
                <a:gd name="connsiteY423" fmla="*/ 721043 h 886967"/>
                <a:gd name="connsiteX424" fmla="*/ 1616329 w 1946001"/>
                <a:gd name="connsiteY424" fmla="*/ 726186 h 886967"/>
                <a:gd name="connsiteX425" fmla="*/ 1613952 w 1946001"/>
                <a:gd name="connsiteY425" fmla="*/ 726377 h 886967"/>
                <a:gd name="connsiteX426" fmla="*/ 1613857 w 1946001"/>
                <a:gd name="connsiteY426" fmla="*/ 728186 h 886967"/>
                <a:gd name="connsiteX427" fmla="*/ 1617755 w 1946001"/>
                <a:gd name="connsiteY427" fmla="*/ 728186 h 886967"/>
                <a:gd name="connsiteX428" fmla="*/ 1619941 w 1946001"/>
                <a:gd name="connsiteY428" fmla="*/ 721614 h 886967"/>
                <a:gd name="connsiteX429" fmla="*/ 1621652 w 1946001"/>
                <a:gd name="connsiteY429" fmla="*/ 725900 h 886967"/>
                <a:gd name="connsiteX430" fmla="*/ 1621557 w 1946001"/>
                <a:gd name="connsiteY430" fmla="*/ 729234 h 886967"/>
                <a:gd name="connsiteX431" fmla="*/ 1619846 w 1946001"/>
                <a:gd name="connsiteY431" fmla="*/ 731711 h 886967"/>
                <a:gd name="connsiteX432" fmla="*/ 1625835 w 1946001"/>
                <a:gd name="connsiteY432" fmla="*/ 730663 h 886967"/>
                <a:gd name="connsiteX433" fmla="*/ 1624979 w 1946001"/>
                <a:gd name="connsiteY433" fmla="*/ 732949 h 886967"/>
                <a:gd name="connsiteX434" fmla="*/ 1627071 w 1946001"/>
                <a:gd name="connsiteY434" fmla="*/ 736378 h 886967"/>
                <a:gd name="connsiteX435" fmla="*/ 1627546 w 1946001"/>
                <a:gd name="connsiteY435" fmla="*/ 739235 h 886967"/>
                <a:gd name="connsiteX436" fmla="*/ 1627071 w 1946001"/>
                <a:gd name="connsiteY436" fmla="*/ 742188 h 886967"/>
                <a:gd name="connsiteX437" fmla="*/ 1628212 w 1946001"/>
                <a:gd name="connsiteY437" fmla="*/ 745712 h 886967"/>
                <a:gd name="connsiteX438" fmla="*/ 1630113 w 1946001"/>
                <a:gd name="connsiteY438" fmla="*/ 749237 h 886967"/>
                <a:gd name="connsiteX439" fmla="*/ 1633535 w 1946001"/>
                <a:gd name="connsiteY439" fmla="*/ 751618 h 886967"/>
                <a:gd name="connsiteX440" fmla="*/ 1147866 w 1946001"/>
                <a:gd name="connsiteY440" fmla="*/ 862775 h 886967"/>
                <a:gd name="connsiteX441" fmla="*/ 1587810 w 1946001"/>
                <a:gd name="connsiteY441" fmla="*/ 700945 h 886967"/>
                <a:gd name="connsiteX442" fmla="*/ 1589426 w 1946001"/>
                <a:gd name="connsiteY442" fmla="*/ 701612 h 886967"/>
                <a:gd name="connsiteX443" fmla="*/ 312467 w 1946001"/>
                <a:gd name="connsiteY443" fmla="*/ 235553 h 886967"/>
                <a:gd name="connsiteX444" fmla="*/ 315984 w 1946001"/>
                <a:gd name="connsiteY444" fmla="*/ 235363 h 886967"/>
                <a:gd name="connsiteX445" fmla="*/ 320262 w 1946001"/>
                <a:gd name="connsiteY445" fmla="*/ 232410 h 886967"/>
                <a:gd name="connsiteX446" fmla="*/ 326631 w 1946001"/>
                <a:gd name="connsiteY446" fmla="*/ 230219 h 886967"/>
                <a:gd name="connsiteX447" fmla="*/ 333666 w 1946001"/>
                <a:gd name="connsiteY447" fmla="*/ 231839 h 886967"/>
                <a:gd name="connsiteX448" fmla="*/ 336612 w 1946001"/>
                <a:gd name="connsiteY448" fmla="*/ 236125 h 886967"/>
                <a:gd name="connsiteX449" fmla="*/ 347830 w 1946001"/>
                <a:gd name="connsiteY449" fmla="*/ 237458 h 886967"/>
                <a:gd name="connsiteX450" fmla="*/ 354484 w 1946001"/>
                <a:gd name="connsiteY450" fmla="*/ 237839 h 886967"/>
                <a:gd name="connsiteX451" fmla="*/ 356195 w 1946001"/>
                <a:gd name="connsiteY451" fmla="*/ 242126 h 886967"/>
                <a:gd name="connsiteX452" fmla="*/ 361138 w 1946001"/>
                <a:gd name="connsiteY452" fmla="*/ 242887 h 886967"/>
                <a:gd name="connsiteX453" fmla="*/ 360283 w 1946001"/>
                <a:gd name="connsiteY453" fmla="*/ 250507 h 886967"/>
                <a:gd name="connsiteX454" fmla="*/ 354674 w 1946001"/>
                <a:gd name="connsiteY454" fmla="*/ 251746 h 886967"/>
                <a:gd name="connsiteX455" fmla="*/ 354389 w 1946001"/>
                <a:gd name="connsiteY455" fmla="*/ 259080 h 886967"/>
                <a:gd name="connsiteX456" fmla="*/ 355530 w 1946001"/>
                <a:gd name="connsiteY456" fmla="*/ 262319 h 886967"/>
                <a:gd name="connsiteX457" fmla="*/ 353914 w 1946001"/>
                <a:gd name="connsiteY457" fmla="*/ 262700 h 886967"/>
                <a:gd name="connsiteX458" fmla="*/ 354199 w 1946001"/>
                <a:gd name="connsiteY458" fmla="*/ 264128 h 886967"/>
                <a:gd name="connsiteX459" fmla="*/ 353438 w 1946001"/>
                <a:gd name="connsiteY459" fmla="*/ 266986 h 886967"/>
                <a:gd name="connsiteX460" fmla="*/ 349541 w 1946001"/>
                <a:gd name="connsiteY460" fmla="*/ 268034 h 886967"/>
                <a:gd name="connsiteX461" fmla="*/ 349446 w 1946001"/>
                <a:gd name="connsiteY461" fmla="*/ 266986 h 886967"/>
                <a:gd name="connsiteX462" fmla="*/ 351727 w 1946001"/>
                <a:gd name="connsiteY462" fmla="*/ 265652 h 886967"/>
                <a:gd name="connsiteX463" fmla="*/ 352393 w 1946001"/>
                <a:gd name="connsiteY463" fmla="*/ 264414 h 886967"/>
                <a:gd name="connsiteX464" fmla="*/ 346119 w 1946001"/>
                <a:gd name="connsiteY464" fmla="*/ 257270 h 886967"/>
                <a:gd name="connsiteX465" fmla="*/ 345263 w 1946001"/>
                <a:gd name="connsiteY465" fmla="*/ 258032 h 886967"/>
                <a:gd name="connsiteX466" fmla="*/ 343837 w 1946001"/>
                <a:gd name="connsiteY466" fmla="*/ 266700 h 886967"/>
                <a:gd name="connsiteX467" fmla="*/ 344407 w 1946001"/>
                <a:gd name="connsiteY467" fmla="*/ 267081 h 886967"/>
                <a:gd name="connsiteX468" fmla="*/ 343552 w 1946001"/>
                <a:gd name="connsiteY468" fmla="*/ 268129 h 886967"/>
                <a:gd name="connsiteX469" fmla="*/ 343932 w 1946001"/>
                <a:gd name="connsiteY469" fmla="*/ 269177 h 886967"/>
                <a:gd name="connsiteX470" fmla="*/ 343362 w 1946001"/>
                <a:gd name="connsiteY470" fmla="*/ 270415 h 886967"/>
                <a:gd name="connsiteX471" fmla="*/ 342982 w 1946001"/>
                <a:gd name="connsiteY471" fmla="*/ 269177 h 886967"/>
                <a:gd name="connsiteX472" fmla="*/ 342411 w 1946001"/>
                <a:gd name="connsiteY472" fmla="*/ 270796 h 886967"/>
                <a:gd name="connsiteX473" fmla="*/ 345168 w 1946001"/>
                <a:gd name="connsiteY473" fmla="*/ 274034 h 886967"/>
                <a:gd name="connsiteX474" fmla="*/ 341936 w 1946001"/>
                <a:gd name="connsiteY474" fmla="*/ 272701 h 886967"/>
                <a:gd name="connsiteX475" fmla="*/ 333570 w 1946001"/>
                <a:gd name="connsiteY475" fmla="*/ 286798 h 886967"/>
                <a:gd name="connsiteX476" fmla="*/ 331099 w 1946001"/>
                <a:gd name="connsiteY476" fmla="*/ 288703 h 886967"/>
                <a:gd name="connsiteX477" fmla="*/ 329483 w 1946001"/>
                <a:gd name="connsiteY477" fmla="*/ 295085 h 886967"/>
                <a:gd name="connsiteX478" fmla="*/ 329007 w 1946001"/>
                <a:gd name="connsiteY478" fmla="*/ 298132 h 886967"/>
                <a:gd name="connsiteX479" fmla="*/ 325015 w 1946001"/>
                <a:gd name="connsiteY479" fmla="*/ 302800 h 886967"/>
                <a:gd name="connsiteX480" fmla="*/ 325680 w 1946001"/>
                <a:gd name="connsiteY480" fmla="*/ 307753 h 886967"/>
                <a:gd name="connsiteX481" fmla="*/ 323969 w 1946001"/>
                <a:gd name="connsiteY481" fmla="*/ 312420 h 886967"/>
                <a:gd name="connsiteX482" fmla="*/ 324635 w 1946001"/>
                <a:gd name="connsiteY482" fmla="*/ 318516 h 886967"/>
                <a:gd name="connsiteX483" fmla="*/ 325490 w 1946001"/>
                <a:gd name="connsiteY483" fmla="*/ 320135 h 886967"/>
                <a:gd name="connsiteX484" fmla="*/ 326631 w 1946001"/>
                <a:gd name="connsiteY484" fmla="*/ 319183 h 886967"/>
                <a:gd name="connsiteX485" fmla="*/ 328342 w 1946001"/>
                <a:gd name="connsiteY485" fmla="*/ 320993 h 886967"/>
                <a:gd name="connsiteX486" fmla="*/ 326346 w 1946001"/>
                <a:gd name="connsiteY486" fmla="*/ 320897 h 886967"/>
                <a:gd name="connsiteX487" fmla="*/ 326346 w 1946001"/>
                <a:gd name="connsiteY487" fmla="*/ 323564 h 886967"/>
                <a:gd name="connsiteX488" fmla="*/ 325775 w 1946001"/>
                <a:gd name="connsiteY488" fmla="*/ 321374 h 886967"/>
                <a:gd name="connsiteX489" fmla="*/ 325300 w 1946001"/>
                <a:gd name="connsiteY489" fmla="*/ 321755 h 886967"/>
                <a:gd name="connsiteX490" fmla="*/ 324730 w 1946001"/>
                <a:gd name="connsiteY490" fmla="*/ 324803 h 886967"/>
                <a:gd name="connsiteX491" fmla="*/ 325871 w 1946001"/>
                <a:gd name="connsiteY491" fmla="*/ 327851 h 886967"/>
                <a:gd name="connsiteX492" fmla="*/ 324540 w 1946001"/>
                <a:gd name="connsiteY492" fmla="*/ 330137 h 886967"/>
                <a:gd name="connsiteX493" fmla="*/ 326251 w 1946001"/>
                <a:gd name="connsiteY493" fmla="*/ 339852 h 886967"/>
                <a:gd name="connsiteX494" fmla="*/ 325395 w 1946001"/>
                <a:gd name="connsiteY494" fmla="*/ 342805 h 886967"/>
                <a:gd name="connsiteX495" fmla="*/ 331479 w 1946001"/>
                <a:gd name="connsiteY495" fmla="*/ 351187 h 886967"/>
                <a:gd name="connsiteX496" fmla="*/ 331479 w 1946001"/>
                <a:gd name="connsiteY496" fmla="*/ 353282 h 886967"/>
                <a:gd name="connsiteX497" fmla="*/ 333475 w 1946001"/>
                <a:gd name="connsiteY497" fmla="*/ 353854 h 886967"/>
                <a:gd name="connsiteX498" fmla="*/ 336137 w 1946001"/>
                <a:gd name="connsiteY498" fmla="*/ 356426 h 886967"/>
                <a:gd name="connsiteX499" fmla="*/ 337088 w 1946001"/>
                <a:gd name="connsiteY499" fmla="*/ 360236 h 886967"/>
                <a:gd name="connsiteX500" fmla="*/ 339464 w 1946001"/>
                <a:gd name="connsiteY500" fmla="*/ 363855 h 886967"/>
                <a:gd name="connsiteX501" fmla="*/ 342316 w 1946001"/>
                <a:gd name="connsiteY501" fmla="*/ 371951 h 886967"/>
                <a:gd name="connsiteX502" fmla="*/ 342886 w 1946001"/>
                <a:gd name="connsiteY502" fmla="*/ 371570 h 886967"/>
                <a:gd name="connsiteX503" fmla="*/ 343647 w 1946001"/>
                <a:gd name="connsiteY503" fmla="*/ 375095 h 886967"/>
                <a:gd name="connsiteX504" fmla="*/ 346784 w 1946001"/>
                <a:gd name="connsiteY504" fmla="*/ 376809 h 886967"/>
                <a:gd name="connsiteX505" fmla="*/ 350777 w 1946001"/>
                <a:gd name="connsiteY505" fmla="*/ 381857 h 886967"/>
                <a:gd name="connsiteX506" fmla="*/ 350586 w 1946001"/>
                <a:gd name="connsiteY506" fmla="*/ 385763 h 886967"/>
                <a:gd name="connsiteX507" fmla="*/ 346879 w 1946001"/>
                <a:gd name="connsiteY507" fmla="*/ 385381 h 886967"/>
                <a:gd name="connsiteX508" fmla="*/ 346879 w 1946001"/>
                <a:gd name="connsiteY508" fmla="*/ 386048 h 886967"/>
                <a:gd name="connsiteX509" fmla="*/ 353343 w 1946001"/>
                <a:gd name="connsiteY509" fmla="*/ 390716 h 886967"/>
                <a:gd name="connsiteX510" fmla="*/ 354389 w 1946001"/>
                <a:gd name="connsiteY510" fmla="*/ 391192 h 886967"/>
                <a:gd name="connsiteX511" fmla="*/ 355149 w 1946001"/>
                <a:gd name="connsiteY511" fmla="*/ 389954 h 886967"/>
                <a:gd name="connsiteX512" fmla="*/ 355815 w 1946001"/>
                <a:gd name="connsiteY512" fmla="*/ 391668 h 886967"/>
                <a:gd name="connsiteX513" fmla="*/ 358667 w 1946001"/>
                <a:gd name="connsiteY513" fmla="*/ 393764 h 886967"/>
                <a:gd name="connsiteX514" fmla="*/ 359807 w 1946001"/>
                <a:gd name="connsiteY514" fmla="*/ 396430 h 886967"/>
                <a:gd name="connsiteX515" fmla="*/ 359237 w 1946001"/>
                <a:gd name="connsiteY515" fmla="*/ 401479 h 886967"/>
                <a:gd name="connsiteX516" fmla="*/ 361043 w 1946001"/>
                <a:gd name="connsiteY516" fmla="*/ 401479 h 886967"/>
                <a:gd name="connsiteX517" fmla="*/ 367127 w 1946001"/>
                <a:gd name="connsiteY517" fmla="*/ 407003 h 886967"/>
                <a:gd name="connsiteX518" fmla="*/ 369504 w 1946001"/>
                <a:gd name="connsiteY518" fmla="*/ 411004 h 886967"/>
                <a:gd name="connsiteX519" fmla="*/ 371500 w 1946001"/>
                <a:gd name="connsiteY519" fmla="*/ 409480 h 886967"/>
                <a:gd name="connsiteX520" fmla="*/ 371785 w 1946001"/>
                <a:gd name="connsiteY520" fmla="*/ 407765 h 886967"/>
                <a:gd name="connsiteX521" fmla="*/ 368268 w 1946001"/>
                <a:gd name="connsiteY521" fmla="*/ 403955 h 886967"/>
                <a:gd name="connsiteX522" fmla="*/ 367602 w 1946001"/>
                <a:gd name="connsiteY522" fmla="*/ 404622 h 886967"/>
                <a:gd name="connsiteX523" fmla="*/ 366842 w 1946001"/>
                <a:gd name="connsiteY523" fmla="*/ 403955 h 886967"/>
                <a:gd name="connsiteX524" fmla="*/ 362469 w 1946001"/>
                <a:gd name="connsiteY524" fmla="*/ 391573 h 886967"/>
                <a:gd name="connsiteX525" fmla="*/ 361328 w 1946001"/>
                <a:gd name="connsiteY525" fmla="*/ 390906 h 886967"/>
                <a:gd name="connsiteX526" fmla="*/ 361614 w 1946001"/>
                <a:gd name="connsiteY526" fmla="*/ 392430 h 886967"/>
                <a:gd name="connsiteX527" fmla="*/ 361233 w 1946001"/>
                <a:gd name="connsiteY527" fmla="*/ 391859 h 886967"/>
                <a:gd name="connsiteX528" fmla="*/ 355244 w 1946001"/>
                <a:gd name="connsiteY528" fmla="*/ 380333 h 886967"/>
                <a:gd name="connsiteX529" fmla="*/ 354199 w 1946001"/>
                <a:gd name="connsiteY529" fmla="*/ 380143 h 886967"/>
                <a:gd name="connsiteX530" fmla="*/ 353153 w 1946001"/>
                <a:gd name="connsiteY530" fmla="*/ 378047 h 886967"/>
                <a:gd name="connsiteX531" fmla="*/ 350111 w 1946001"/>
                <a:gd name="connsiteY531" fmla="*/ 375285 h 886967"/>
                <a:gd name="connsiteX532" fmla="*/ 349256 w 1946001"/>
                <a:gd name="connsiteY532" fmla="*/ 373285 h 886967"/>
                <a:gd name="connsiteX533" fmla="*/ 347164 w 1946001"/>
                <a:gd name="connsiteY533" fmla="*/ 363188 h 886967"/>
                <a:gd name="connsiteX534" fmla="*/ 350682 w 1946001"/>
                <a:gd name="connsiteY534" fmla="*/ 365855 h 886967"/>
                <a:gd name="connsiteX535" fmla="*/ 352488 w 1946001"/>
                <a:gd name="connsiteY535" fmla="*/ 365855 h 886967"/>
                <a:gd name="connsiteX536" fmla="*/ 355244 w 1946001"/>
                <a:gd name="connsiteY536" fmla="*/ 367855 h 886967"/>
                <a:gd name="connsiteX537" fmla="*/ 357146 w 1946001"/>
                <a:gd name="connsiteY537" fmla="*/ 374523 h 886967"/>
                <a:gd name="connsiteX538" fmla="*/ 361233 w 1946001"/>
                <a:gd name="connsiteY538" fmla="*/ 381286 h 886967"/>
                <a:gd name="connsiteX539" fmla="*/ 364560 w 1946001"/>
                <a:gd name="connsiteY539" fmla="*/ 384905 h 886967"/>
                <a:gd name="connsiteX540" fmla="*/ 366937 w 1946001"/>
                <a:gd name="connsiteY540" fmla="*/ 385572 h 886967"/>
                <a:gd name="connsiteX541" fmla="*/ 367317 w 1946001"/>
                <a:gd name="connsiteY541" fmla="*/ 388430 h 886967"/>
                <a:gd name="connsiteX542" fmla="*/ 373401 w 1946001"/>
                <a:gd name="connsiteY542" fmla="*/ 393097 h 886967"/>
                <a:gd name="connsiteX543" fmla="*/ 372165 w 1946001"/>
                <a:gd name="connsiteY543" fmla="*/ 395859 h 886967"/>
                <a:gd name="connsiteX544" fmla="*/ 372831 w 1946001"/>
                <a:gd name="connsiteY544" fmla="*/ 397193 h 886967"/>
                <a:gd name="connsiteX545" fmla="*/ 374162 w 1946001"/>
                <a:gd name="connsiteY545" fmla="*/ 396621 h 886967"/>
                <a:gd name="connsiteX546" fmla="*/ 374162 w 1946001"/>
                <a:gd name="connsiteY546" fmla="*/ 398240 h 886967"/>
                <a:gd name="connsiteX547" fmla="*/ 377109 w 1946001"/>
                <a:gd name="connsiteY547" fmla="*/ 398907 h 886967"/>
                <a:gd name="connsiteX548" fmla="*/ 378725 w 1946001"/>
                <a:gd name="connsiteY548" fmla="*/ 400431 h 886967"/>
                <a:gd name="connsiteX549" fmla="*/ 378915 w 1946001"/>
                <a:gd name="connsiteY549" fmla="*/ 402527 h 886967"/>
                <a:gd name="connsiteX550" fmla="*/ 383288 w 1946001"/>
                <a:gd name="connsiteY550" fmla="*/ 405955 h 886967"/>
                <a:gd name="connsiteX551" fmla="*/ 385949 w 1946001"/>
                <a:gd name="connsiteY551" fmla="*/ 409766 h 886967"/>
                <a:gd name="connsiteX552" fmla="*/ 388896 w 1946001"/>
                <a:gd name="connsiteY552" fmla="*/ 412337 h 886967"/>
                <a:gd name="connsiteX553" fmla="*/ 391273 w 1946001"/>
                <a:gd name="connsiteY553" fmla="*/ 418910 h 886967"/>
                <a:gd name="connsiteX554" fmla="*/ 390227 w 1946001"/>
                <a:gd name="connsiteY554" fmla="*/ 421196 h 886967"/>
                <a:gd name="connsiteX555" fmla="*/ 390988 w 1946001"/>
                <a:gd name="connsiteY555" fmla="*/ 422243 h 886967"/>
                <a:gd name="connsiteX556" fmla="*/ 389276 w 1946001"/>
                <a:gd name="connsiteY556" fmla="*/ 423101 h 886967"/>
                <a:gd name="connsiteX557" fmla="*/ 390132 w 1946001"/>
                <a:gd name="connsiteY557" fmla="*/ 426149 h 886967"/>
                <a:gd name="connsiteX558" fmla="*/ 392699 w 1946001"/>
                <a:gd name="connsiteY558" fmla="*/ 428244 h 886967"/>
                <a:gd name="connsiteX559" fmla="*/ 396881 w 1946001"/>
                <a:gd name="connsiteY559" fmla="*/ 430911 h 886967"/>
                <a:gd name="connsiteX560" fmla="*/ 399163 w 1946001"/>
                <a:gd name="connsiteY560" fmla="*/ 433292 h 886967"/>
                <a:gd name="connsiteX561" fmla="*/ 405722 w 1946001"/>
                <a:gd name="connsiteY561" fmla="*/ 435007 h 886967"/>
                <a:gd name="connsiteX562" fmla="*/ 410000 w 1946001"/>
                <a:gd name="connsiteY562" fmla="*/ 438626 h 886967"/>
                <a:gd name="connsiteX563" fmla="*/ 417510 w 1946001"/>
                <a:gd name="connsiteY563" fmla="*/ 441007 h 886967"/>
                <a:gd name="connsiteX564" fmla="*/ 417415 w 1946001"/>
                <a:gd name="connsiteY564" fmla="*/ 443389 h 886967"/>
                <a:gd name="connsiteX565" fmla="*/ 563239 w 1946001"/>
                <a:gd name="connsiteY565" fmla="*/ 737140 h 886967"/>
                <a:gd name="connsiteX566" fmla="*/ 563239 w 1946001"/>
                <a:gd name="connsiteY566" fmla="*/ 742950 h 886967"/>
                <a:gd name="connsiteX567" fmla="*/ 558676 w 1946001"/>
                <a:gd name="connsiteY567" fmla="*/ 765334 h 886967"/>
                <a:gd name="connsiteX568" fmla="*/ 557345 w 1946001"/>
                <a:gd name="connsiteY568" fmla="*/ 765524 h 886967"/>
                <a:gd name="connsiteX569" fmla="*/ 558201 w 1946001"/>
                <a:gd name="connsiteY569" fmla="*/ 769239 h 886967"/>
                <a:gd name="connsiteX570" fmla="*/ 556014 w 1946001"/>
                <a:gd name="connsiteY570" fmla="*/ 770668 h 886967"/>
                <a:gd name="connsiteX571" fmla="*/ 556775 w 1946001"/>
                <a:gd name="connsiteY571" fmla="*/ 780193 h 886967"/>
                <a:gd name="connsiteX572" fmla="*/ 558961 w 1946001"/>
                <a:gd name="connsiteY572" fmla="*/ 787337 h 886967"/>
                <a:gd name="connsiteX573" fmla="*/ 557535 w 1946001"/>
                <a:gd name="connsiteY573" fmla="*/ 790480 h 886967"/>
                <a:gd name="connsiteX574" fmla="*/ 557630 w 1946001"/>
                <a:gd name="connsiteY574" fmla="*/ 796671 h 886967"/>
                <a:gd name="connsiteX575" fmla="*/ 214078 w 1946001"/>
                <a:gd name="connsiteY575" fmla="*/ 443294 h 886967"/>
                <a:gd name="connsiteX576" fmla="*/ 312467 w 1946001"/>
                <a:gd name="connsiteY576" fmla="*/ 235553 h 886967"/>
                <a:gd name="connsiteX577" fmla="*/ 1512997 w 1946001"/>
                <a:gd name="connsiteY577" fmla="*/ 506254 h 886967"/>
                <a:gd name="connsiteX578" fmla="*/ 1512047 w 1946001"/>
                <a:gd name="connsiteY578" fmla="*/ 508349 h 886967"/>
                <a:gd name="connsiteX579" fmla="*/ 1507388 w 1946001"/>
                <a:gd name="connsiteY579" fmla="*/ 513683 h 886967"/>
                <a:gd name="connsiteX580" fmla="*/ 1501210 w 1946001"/>
                <a:gd name="connsiteY580" fmla="*/ 514541 h 886967"/>
                <a:gd name="connsiteX581" fmla="*/ 1500164 w 1946001"/>
                <a:gd name="connsiteY581" fmla="*/ 517589 h 886967"/>
                <a:gd name="connsiteX582" fmla="*/ 1498928 w 1946001"/>
                <a:gd name="connsiteY582" fmla="*/ 517589 h 886967"/>
                <a:gd name="connsiteX583" fmla="*/ 1498263 w 1946001"/>
                <a:gd name="connsiteY583" fmla="*/ 520922 h 886967"/>
                <a:gd name="connsiteX584" fmla="*/ 1493224 w 1946001"/>
                <a:gd name="connsiteY584" fmla="*/ 520065 h 886967"/>
                <a:gd name="connsiteX585" fmla="*/ 1491323 w 1946001"/>
                <a:gd name="connsiteY585" fmla="*/ 518636 h 886967"/>
                <a:gd name="connsiteX586" fmla="*/ 1488852 w 1946001"/>
                <a:gd name="connsiteY586" fmla="*/ 521018 h 886967"/>
                <a:gd name="connsiteX587" fmla="*/ 1487711 w 1946001"/>
                <a:gd name="connsiteY587" fmla="*/ 526447 h 886967"/>
                <a:gd name="connsiteX588" fmla="*/ 1489042 w 1946001"/>
                <a:gd name="connsiteY588" fmla="*/ 531209 h 886967"/>
                <a:gd name="connsiteX589" fmla="*/ 1491323 w 1946001"/>
                <a:gd name="connsiteY589" fmla="*/ 532257 h 886967"/>
                <a:gd name="connsiteX590" fmla="*/ 1492464 w 1946001"/>
                <a:gd name="connsiteY590" fmla="*/ 534829 h 886967"/>
                <a:gd name="connsiteX591" fmla="*/ 1494460 w 1946001"/>
                <a:gd name="connsiteY591" fmla="*/ 543401 h 886967"/>
                <a:gd name="connsiteX592" fmla="*/ 1498643 w 1946001"/>
                <a:gd name="connsiteY592" fmla="*/ 543592 h 886967"/>
                <a:gd name="connsiteX593" fmla="*/ 1501400 w 1946001"/>
                <a:gd name="connsiteY593" fmla="*/ 542354 h 886967"/>
                <a:gd name="connsiteX594" fmla="*/ 1502540 w 1946001"/>
                <a:gd name="connsiteY594" fmla="*/ 545973 h 886967"/>
                <a:gd name="connsiteX595" fmla="*/ 1504917 w 1946001"/>
                <a:gd name="connsiteY595" fmla="*/ 545592 h 886967"/>
                <a:gd name="connsiteX596" fmla="*/ 1499403 w 1946001"/>
                <a:gd name="connsiteY596" fmla="*/ 561594 h 886967"/>
                <a:gd name="connsiteX597" fmla="*/ 1498928 w 1946001"/>
                <a:gd name="connsiteY597" fmla="*/ 561785 h 886967"/>
                <a:gd name="connsiteX598" fmla="*/ 1497597 w 1946001"/>
                <a:gd name="connsiteY598" fmla="*/ 560070 h 886967"/>
                <a:gd name="connsiteX599" fmla="*/ 1496266 w 1946001"/>
                <a:gd name="connsiteY599" fmla="*/ 560832 h 886967"/>
                <a:gd name="connsiteX600" fmla="*/ 1494650 w 1946001"/>
                <a:gd name="connsiteY600" fmla="*/ 562928 h 886967"/>
                <a:gd name="connsiteX601" fmla="*/ 1487426 w 1946001"/>
                <a:gd name="connsiteY601" fmla="*/ 562261 h 886967"/>
                <a:gd name="connsiteX602" fmla="*/ 1484098 w 1946001"/>
                <a:gd name="connsiteY602" fmla="*/ 559499 h 886967"/>
                <a:gd name="connsiteX603" fmla="*/ 1480391 w 1946001"/>
                <a:gd name="connsiteY603" fmla="*/ 559118 h 886967"/>
                <a:gd name="connsiteX604" fmla="*/ 1479726 w 1946001"/>
                <a:gd name="connsiteY604" fmla="*/ 557879 h 886967"/>
                <a:gd name="connsiteX605" fmla="*/ 1477064 w 1946001"/>
                <a:gd name="connsiteY605" fmla="*/ 558451 h 886967"/>
                <a:gd name="connsiteX606" fmla="*/ 1473737 w 1946001"/>
                <a:gd name="connsiteY606" fmla="*/ 557879 h 886967"/>
                <a:gd name="connsiteX607" fmla="*/ 1472881 w 1946001"/>
                <a:gd name="connsiteY607" fmla="*/ 558165 h 886967"/>
                <a:gd name="connsiteX608" fmla="*/ 1470790 w 1946001"/>
                <a:gd name="connsiteY608" fmla="*/ 561308 h 886967"/>
                <a:gd name="connsiteX609" fmla="*/ 1469079 w 1946001"/>
                <a:gd name="connsiteY609" fmla="*/ 561023 h 886967"/>
                <a:gd name="connsiteX610" fmla="*/ 1469744 w 1946001"/>
                <a:gd name="connsiteY610" fmla="*/ 561975 h 886967"/>
                <a:gd name="connsiteX611" fmla="*/ 1475543 w 1946001"/>
                <a:gd name="connsiteY611" fmla="*/ 563118 h 886967"/>
                <a:gd name="connsiteX612" fmla="*/ 1474877 w 1946001"/>
                <a:gd name="connsiteY612" fmla="*/ 564070 h 886967"/>
                <a:gd name="connsiteX613" fmla="*/ 1477729 w 1946001"/>
                <a:gd name="connsiteY613" fmla="*/ 565309 h 886967"/>
                <a:gd name="connsiteX614" fmla="*/ 1485429 w 1946001"/>
                <a:gd name="connsiteY614" fmla="*/ 566928 h 886967"/>
                <a:gd name="connsiteX615" fmla="*/ 1486760 w 1946001"/>
                <a:gd name="connsiteY615" fmla="*/ 566357 h 886967"/>
                <a:gd name="connsiteX616" fmla="*/ 1491513 w 1946001"/>
                <a:gd name="connsiteY616" fmla="*/ 566738 h 886967"/>
                <a:gd name="connsiteX617" fmla="*/ 1496742 w 1946001"/>
                <a:gd name="connsiteY617" fmla="*/ 569119 h 886967"/>
                <a:gd name="connsiteX618" fmla="*/ 1088358 w 1946001"/>
                <a:gd name="connsiteY618" fmla="*/ 861251 h 886967"/>
                <a:gd name="connsiteX619" fmla="*/ 1030941 w 1946001"/>
                <a:gd name="connsiteY619" fmla="*/ 864775 h 886967"/>
                <a:gd name="connsiteX620" fmla="*/ 1312988 w 1946001"/>
                <a:gd name="connsiteY620" fmla="*/ 471106 h 886967"/>
                <a:gd name="connsiteX621" fmla="*/ 1316790 w 1946001"/>
                <a:gd name="connsiteY621" fmla="*/ 480917 h 886967"/>
                <a:gd name="connsiteX622" fmla="*/ 1320403 w 1946001"/>
                <a:gd name="connsiteY622" fmla="*/ 485299 h 886967"/>
                <a:gd name="connsiteX623" fmla="*/ 1321924 w 1946001"/>
                <a:gd name="connsiteY623" fmla="*/ 485299 h 886967"/>
                <a:gd name="connsiteX624" fmla="*/ 1323920 w 1946001"/>
                <a:gd name="connsiteY624" fmla="*/ 483394 h 886967"/>
                <a:gd name="connsiteX625" fmla="*/ 1324490 w 1946001"/>
                <a:gd name="connsiteY625" fmla="*/ 480631 h 886967"/>
                <a:gd name="connsiteX626" fmla="*/ 1328388 w 1946001"/>
                <a:gd name="connsiteY626" fmla="*/ 479298 h 886967"/>
                <a:gd name="connsiteX627" fmla="*/ 1328388 w 1946001"/>
                <a:gd name="connsiteY627" fmla="*/ 477679 h 886967"/>
                <a:gd name="connsiteX628" fmla="*/ 1330194 w 1946001"/>
                <a:gd name="connsiteY628" fmla="*/ 474345 h 886967"/>
                <a:gd name="connsiteX629" fmla="*/ 1332951 w 1946001"/>
                <a:gd name="connsiteY629" fmla="*/ 474345 h 886967"/>
                <a:gd name="connsiteX630" fmla="*/ 1332571 w 1946001"/>
                <a:gd name="connsiteY630" fmla="*/ 467773 h 886967"/>
                <a:gd name="connsiteX631" fmla="*/ 1335042 w 1946001"/>
                <a:gd name="connsiteY631" fmla="*/ 459867 h 886967"/>
                <a:gd name="connsiteX632" fmla="*/ 1334282 w 1946001"/>
                <a:gd name="connsiteY632" fmla="*/ 457676 h 886967"/>
                <a:gd name="connsiteX633" fmla="*/ 1333806 w 1946001"/>
                <a:gd name="connsiteY633" fmla="*/ 449199 h 886967"/>
                <a:gd name="connsiteX634" fmla="*/ 1335042 w 1946001"/>
                <a:gd name="connsiteY634" fmla="*/ 447008 h 886967"/>
                <a:gd name="connsiteX635" fmla="*/ 1337989 w 1946001"/>
                <a:gd name="connsiteY635" fmla="*/ 447008 h 886967"/>
                <a:gd name="connsiteX636" fmla="*/ 1339890 w 1946001"/>
                <a:gd name="connsiteY636" fmla="*/ 444341 h 886967"/>
                <a:gd name="connsiteX637" fmla="*/ 1344453 w 1946001"/>
                <a:gd name="connsiteY637" fmla="*/ 443008 h 886967"/>
                <a:gd name="connsiteX638" fmla="*/ 1345784 w 1946001"/>
                <a:gd name="connsiteY638" fmla="*/ 440627 h 886967"/>
                <a:gd name="connsiteX639" fmla="*/ 1354720 w 1946001"/>
                <a:gd name="connsiteY639" fmla="*/ 433578 h 886967"/>
                <a:gd name="connsiteX640" fmla="*/ 1358712 w 1946001"/>
                <a:gd name="connsiteY640" fmla="*/ 428625 h 886967"/>
                <a:gd name="connsiteX641" fmla="*/ 1365557 w 1946001"/>
                <a:gd name="connsiteY641" fmla="*/ 425101 h 886967"/>
                <a:gd name="connsiteX642" fmla="*/ 1369169 w 1946001"/>
                <a:gd name="connsiteY642" fmla="*/ 421386 h 886967"/>
                <a:gd name="connsiteX643" fmla="*/ 1369169 w 1946001"/>
                <a:gd name="connsiteY643" fmla="*/ 417671 h 886967"/>
                <a:gd name="connsiteX644" fmla="*/ 1373542 w 1946001"/>
                <a:gd name="connsiteY644" fmla="*/ 415766 h 886967"/>
                <a:gd name="connsiteX645" fmla="*/ 1374588 w 1946001"/>
                <a:gd name="connsiteY645" fmla="*/ 413671 h 886967"/>
                <a:gd name="connsiteX646" fmla="*/ 1375538 w 1946001"/>
                <a:gd name="connsiteY646" fmla="*/ 417100 h 886967"/>
                <a:gd name="connsiteX647" fmla="*/ 1377345 w 1946001"/>
                <a:gd name="connsiteY647" fmla="*/ 416433 h 886967"/>
                <a:gd name="connsiteX648" fmla="*/ 1377345 w 1946001"/>
                <a:gd name="connsiteY648" fmla="*/ 415480 h 886967"/>
                <a:gd name="connsiteX649" fmla="*/ 1378010 w 1946001"/>
                <a:gd name="connsiteY649" fmla="*/ 416719 h 886967"/>
                <a:gd name="connsiteX650" fmla="*/ 1378770 w 1946001"/>
                <a:gd name="connsiteY650" fmla="*/ 416433 h 886967"/>
                <a:gd name="connsiteX651" fmla="*/ 1382288 w 1946001"/>
                <a:gd name="connsiteY651" fmla="*/ 415195 h 886967"/>
                <a:gd name="connsiteX652" fmla="*/ 1382573 w 1946001"/>
                <a:gd name="connsiteY652" fmla="*/ 415766 h 886967"/>
                <a:gd name="connsiteX653" fmla="*/ 1384284 w 1946001"/>
                <a:gd name="connsiteY653" fmla="*/ 414338 h 886967"/>
                <a:gd name="connsiteX654" fmla="*/ 1385520 w 1946001"/>
                <a:gd name="connsiteY654" fmla="*/ 415480 h 886967"/>
                <a:gd name="connsiteX655" fmla="*/ 1387041 w 1946001"/>
                <a:gd name="connsiteY655" fmla="*/ 413385 h 886967"/>
                <a:gd name="connsiteX656" fmla="*/ 1387041 w 1946001"/>
                <a:gd name="connsiteY656" fmla="*/ 411004 h 886967"/>
                <a:gd name="connsiteX657" fmla="*/ 1388467 w 1946001"/>
                <a:gd name="connsiteY657" fmla="*/ 409289 h 886967"/>
                <a:gd name="connsiteX658" fmla="*/ 1389703 w 1946001"/>
                <a:gd name="connsiteY658" fmla="*/ 410718 h 886967"/>
                <a:gd name="connsiteX659" fmla="*/ 1392459 w 1946001"/>
                <a:gd name="connsiteY659" fmla="*/ 410718 h 886967"/>
                <a:gd name="connsiteX660" fmla="*/ 1393885 w 1946001"/>
                <a:gd name="connsiteY660" fmla="*/ 413290 h 886967"/>
                <a:gd name="connsiteX661" fmla="*/ 1394456 w 1946001"/>
                <a:gd name="connsiteY661" fmla="*/ 415004 h 886967"/>
                <a:gd name="connsiteX662" fmla="*/ 1394456 w 1946001"/>
                <a:gd name="connsiteY662" fmla="*/ 416052 h 886967"/>
                <a:gd name="connsiteX663" fmla="*/ 1394836 w 1946001"/>
                <a:gd name="connsiteY663" fmla="*/ 416147 h 886967"/>
                <a:gd name="connsiteX664" fmla="*/ 1396167 w 1946001"/>
                <a:gd name="connsiteY664" fmla="*/ 420053 h 886967"/>
                <a:gd name="connsiteX665" fmla="*/ 1399304 w 1946001"/>
                <a:gd name="connsiteY665" fmla="*/ 424529 h 886967"/>
                <a:gd name="connsiteX666" fmla="*/ 1403201 w 1946001"/>
                <a:gd name="connsiteY666" fmla="*/ 426339 h 886967"/>
                <a:gd name="connsiteX667" fmla="*/ 1403772 w 1946001"/>
                <a:gd name="connsiteY667" fmla="*/ 428625 h 886967"/>
                <a:gd name="connsiteX668" fmla="*/ 1402916 w 1946001"/>
                <a:gd name="connsiteY668" fmla="*/ 427958 h 886967"/>
                <a:gd name="connsiteX669" fmla="*/ 1402536 w 1946001"/>
                <a:gd name="connsiteY669" fmla="*/ 429006 h 886967"/>
                <a:gd name="connsiteX670" fmla="*/ 1404342 w 1946001"/>
                <a:gd name="connsiteY670" fmla="*/ 430435 h 886967"/>
                <a:gd name="connsiteX671" fmla="*/ 1404532 w 1946001"/>
                <a:gd name="connsiteY671" fmla="*/ 429482 h 886967"/>
                <a:gd name="connsiteX672" fmla="*/ 1406909 w 1946001"/>
                <a:gd name="connsiteY672" fmla="*/ 433483 h 886967"/>
                <a:gd name="connsiteX673" fmla="*/ 1407764 w 1946001"/>
                <a:gd name="connsiteY673" fmla="*/ 439388 h 886967"/>
                <a:gd name="connsiteX674" fmla="*/ 1406148 w 1946001"/>
                <a:gd name="connsiteY674" fmla="*/ 445389 h 886967"/>
                <a:gd name="connsiteX675" fmla="*/ 1407764 w 1946001"/>
                <a:gd name="connsiteY675" fmla="*/ 444722 h 886967"/>
                <a:gd name="connsiteX676" fmla="*/ 1407764 w 1946001"/>
                <a:gd name="connsiteY676" fmla="*/ 446151 h 886967"/>
                <a:gd name="connsiteX677" fmla="*/ 1411662 w 1946001"/>
                <a:gd name="connsiteY677" fmla="*/ 446627 h 886967"/>
                <a:gd name="connsiteX678" fmla="*/ 1418316 w 1946001"/>
                <a:gd name="connsiteY678" fmla="*/ 441960 h 886967"/>
                <a:gd name="connsiteX679" fmla="*/ 1418696 w 1946001"/>
                <a:gd name="connsiteY679" fmla="*/ 438150 h 886967"/>
                <a:gd name="connsiteX680" fmla="*/ 1419647 w 1946001"/>
                <a:gd name="connsiteY680" fmla="*/ 441103 h 886967"/>
                <a:gd name="connsiteX681" fmla="*/ 1423830 w 1946001"/>
                <a:gd name="connsiteY681" fmla="*/ 442913 h 886967"/>
                <a:gd name="connsiteX682" fmla="*/ 1424305 w 1946001"/>
                <a:gd name="connsiteY682" fmla="*/ 450628 h 886967"/>
                <a:gd name="connsiteX683" fmla="*/ 1426301 w 1946001"/>
                <a:gd name="connsiteY683" fmla="*/ 457581 h 886967"/>
                <a:gd name="connsiteX684" fmla="*/ 1426967 w 1946001"/>
                <a:gd name="connsiteY684" fmla="*/ 456914 h 886967"/>
                <a:gd name="connsiteX685" fmla="*/ 1428297 w 1946001"/>
                <a:gd name="connsiteY685" fmla="*/ 461105 h 886967"/>
                <a:gd name="connsiteX686" fmla="*/ 1428678 w 1946001"/>
                <a:gd name="connsiteY686" fmla="*/ 465392 h 886967"/>
                <a:gd name="connsiteX687" fmla="*/ 1427917 w 1946001"/>
                <a:gd name="connsiteY687" fmla="*/ 466154 h 886967"/>
                <a:gd name="connsiteX688" fmla="*/ 1429533 w 1946001"/>
                <a:gd name="connsiteY688" fmla="*/ 467011 h 886967"/>
                <a:gd name="connsiteX689" fmla="*/ 1427917 w 1946001"/>
                <a:gd name="connsiteY689" fmla="*/ 474250 h 886967"/>
                <a:gd name="connsiteX690" fmla="*/ 1428868 w 1946001"/>
                <a:gd name="connsiteY690" fmla="*/ 474726 h 886967"/>
                <a:gd name="connsiteX691" fmla="*/ 1426967 w 1946001"/>
                <a:gd name="connsiteY691" fmla="*/ 480727 h 886967"/>
                <a:gd name="connsiteX692" fmla="*/ 1426967 w 1946001"/>
                <a:gd name="connsiteY692" fmla="*/ 484632 h 886967"/>
                <a:gd name="connsiteX693" fmla="*/ 1428868 w 1946001"/>
                <a:gd name="connsiteY693" fmla="*/ 484251 h 886967"/>
                <a:gd name="connsiteX694" fmla="*/ 1436663 w 1946001"/>
                <a:gd name="connsiteY694" fmla="*/ 493300 h 886967"/>
                <a:gd name="connsiteX695" fmla="*/ 1438564 w 1946001"/>
                <a:gd name="connsiteY695" fmla="*/ 503587 h 886967"/>
                <a:gd name="connsiteX696" fmla="*/ 1442462 w 1946001"/>
                <a:gd name="connsiteY696" fmla="*/ 510730 h 886967"/>
                <a:gd name="connsiteX697" fmla="*/ 1453108 w 1946001"/>
                <a:gd name="connsiteY697" fmla="*/ 517970 h 886967"/>
                <a:gd name="connsiteX698" fmla="*/ 1454725 w 1946001"/>
                <a:gd name="connsiteY698" fmla="*/ 517017 h 886967"/>
                <a:gd name="connsiteX699" fmla="*/ 1456626 w 1946001"/>
                <a:gd name="connsiteY699" fmla="*/ 517970 h 886967"/>
                <a:gd name="connsiteX700" fmla="*/ 1457291 w 1946001"/>
                <a:gd name="connsiteY700" fmla="*/ 515779 h 886967"/>
                <a:gd name="connsiteX701" fmla="*/ 1453108 w 1946001"/>
                <a:gd name="connsiteY701" fmla="*/ 509206 h 886967"/>
                <a:gd name="connsiteX702" fmla="*/ 1453108 w 1946001"/>
                <a:gd name="connsiteY702" fmla="*/ 500348 h 886967"/>
                <a:gd name="connsiteX703" fmla="*/ 1450827 w 1946001"/>
                <a:gd name="connsiteY703" fmla="*/ 497205 h 886967"/>
                <a:gd name="connsiteX704" fmla="*/ 1447595 w 1946001"/>
                <a:gd name="connsiteY704" fmla="*/ 494443 h 886967"/>
                <a:gd name="connsiteX705" fmla="*/ 1446739 w 1946001"/>
                <a:gd name="connsiteY705" fmla="*/ 494443 h 886967"/>
                <a:gd name="connsiteX706" fmla="*/ 1443412 w 1946001"/>
                <a:gd name="connsiteY706" fmla="*/ 490919 h 886967"/>
                <a:gd name="connsiteX707" fmla="*/ 1440370 w 1946001"/>
                <a:gd name="connsiteY707" fmla="*/ 490728 h 886967"/>
                <a:gd name="connsiteX708" fmla="*/ 1438374 w 1946001"/>
                <a:gd name="connsiteY708" fmla="*/ 488823 h 886967"/>
                <a:gd name="connsiteX709" fmla="*/ 1434667 w 1946001"/>
                <a:gd name="connsiteY709" fmla="*/ 479489 h 886967"/>
                <a:gd name="connsiteX710" fmla="*/ 1431815 w 1946001"/>
                <a:gd name="connsiteY710" fmla="*/ 479489 h 886967"/>
                <a:gd name="connsiteX711" fmla="*/ 1431149 w 1946001"/>
                <a:gd name="connsiteY711" fmla="*/ 474536 h 886967"/>
                <a:gd name="connsiteX712" fmla="*/ 1435047 w 1946001"/>
                <a:gd name="connsiteY712" fmla="*/ 464820 h 886967"/>
                <a:gd name="connsiteX713" fmla="*/ 1435427 w 1946001"/>
                <a:gd name="connsiteY713" fmla="*/ 458534 h 886967"/>
                <a:gd name="connsiteX714" fmla="*/ 1436378 w 1946001"/>
                <a:gd name="connsiteY714" fmla="*/ 457772 h 886967"/>
                <a:gd name="connsiteX715" fmla="*/ 1439800 w 1946001"/>
                <a:gd name="connsiteY715" fmla="*/ 458153 h 886967"/>
                <a:gd name="connsiteX716" fmla="*/ 1440275 w 1946001"/>
                <a:gd name="connsiteY716" fmla="*/ 462629 h 886967"/>
                <a:gd name="connsiteX717" fmla="*/ 1445028 w 1946001"/>
                <a:gd name="connsiteY717" fmla="*/ 462629 h 886967"/>
                <a:gd name="connsiteX718" fmla="*/ 1448831 w 1946001"/>
                <a:gd name="connsiteY718" fmla="*/ 465392 h 886967"/>
                <a:gd name="connsiteX719" fmla="*/ 1450162 w 1946001"/>
                <a:gd name="connsiteY719" fmla="*/ 467678 h 886967"/>
                <a:gd name="connsiteX720" fmla="*/ 1451492 w 1946001"/>
                <a:gd name="connsiteY720" fmla="*/ 471202 h 886967"/>
                <a:gd name="connsiteX721" fmla="*/ 1453584 w 1946001"/>
                <a:gd name="connsiteY721" fmla="*/ 470345 h 886967"/>
                <a:gd name="connsiteX722" fmla="*/ 1453584 w 1946001"/>
                <a:gd name="connsiteY722" fmla="*/ 472916 h 886967"/>
                <a:gd name="connsiteX723" fmla="*/ 1458147 w 1946001"/>
                <a:gd name="connsiteY723" fmla="*/ 473297 h 886967"/>
                <a:gd name="connsiteX724" fmla="*/ 1460903 w 1946001"/>
                <a:gd name="connsiteY724" fmla="*/ 475298 h 886967"/>
                <a:gd name="connsiteX725" fmla="*/ 1459668 w 1946001"/>
                <a:gd name="connsiteY725" fmla="*/ 478346 h 886967"/>
                <a:gd name="connsiteX726" fmla="*/ 1460048 w 1946001"/>
                <a:gd name="connsiteY726" fmla="*/ 482251 h 886967"/>
                <a:gd name="connsiteX727" fmla="*/ 1460808 w 1946001"/>
                <a:gd name="connsiteY727" fmla="*/ 482537 h 886967"/>
                <a:gd name="connsiteX728" fmla="*/ 1466322 w 1946001"/>
                <a:gd name="connsiteY728" fmla="*/ 478346 h 886967"/>
                <a:gd name="connsiteX729" fmla="*/ 1465752 w 1946001"/>
                <a:gd name="connsiteY729" fmla="*/ 475964 h 886967"/>
                <a:gd name="connsiteX730" fmla="*/ 1468033 w 1946001"/>
                <a:gd name="connsiteY730" fmla="*/ 477774 h 886967"/>
                <a:gd name="connsiteX731" fmla="*/ 1467748 w 1946001"/>
                <a:gd name="connsiteY731" fmla="*/ 475964 h 886967"/>
                <a:gd name="connsiteX732" fmla="*/ 1469554 w 1946001"/>
                <a:gd name="connsiteY732" fmla="*/ 473393 h 886967"/>
                <a:gd name="connsiteX733" fmla="*/ 1472121 w 1946001"/>
                <a:gd name="connsiteY733" fmla="*/ 473393 h 886967"/>
                <a:gd name="connsiteX734" fmla="*/ 1475543 w 1946001"/>
                <a:gd name="connsiteY734" fmla="*/ 471869 h 886967"/>
                <a:gd name="connsiteX735" fmla="*/ 1480676 w 1946001"/>
                <a:gd name="connsiteY735" fmla="*/ 469011 h 886967"/>
                <a:gd name="connsiteX736" fmla="*/ 1481437 w 1946001"/>
                <a:gd name="connsiteY736" fmla="*/ 467106 h 886967"/>
                <a:gd name="connsiteX737" fmla="*/ 1481437 w 1946001"/>
                <a:gd name="connsiteY737" fmla="*/ 463391 h 886967"/>
                <a:gd name="connsiteX738" fmla="*/ 1482482 w 1946001"/>
                <a:gd name="connsiteY738" fmla="*/ 461581 h 886967"/>
                <a:gd name="connsiteX739" fmla="*/ 1479821 w 1946001"/>
                <a:gd name="connsiteY739" fmla="*/ 448628 h 886967"/>
                <a:gd name="connsiteX740" fmla="*/ 1477539 w 1946001"/>
                <a:gd name="connsiteY740" fmla="*/ 446818 h 886967"/>
                <a:gd name="connsiteX741" fmla="*/ 1476874 w 1946001"/>
                <a:gd name="connsiteY741" fmla="*/ 444532 h 886967"/>
                <a:gd name="connsiteX742" fmla="*/ 1474022 w 1946001"/>
                <a:gd name="connsiteY742" fmla="*/ 443675 h 886967"/>
                <a:gd name="connsiteX743" fmla="*/ 1470695 w 1946001"/>
                <a:gd name="connsiteY743" fmla="*/ 440055 h 886967"/>
                <a:gd name="connsiteX744" fmla="*/ 1467748 w 1946001"/>
                <a:gd name="connsiteY744" fmla="*/ 436817 h 886967"/>
                <a:gd name="connsiteX745" fmla="*/ 1467178 w 1946001"/>
                <a:gd name="connsiteY745" fmla="*/ 434721 h 886967"/>
                <a:gd name="connsiteX746" fmla="*/ 1464231 w 1946001"/>
                <a:gd name="connsiteY746" fmla="*/ 432054 h 886967"/>
                <a:gd name="connsiteX747" fmla="*/ 1463850 w 1946001"/>
                <a:gd name="connsiteY747" fmla="*/ 429578 h 886967"/>
                <a:gd name="connsiteX748" fmla="*/ 1465466 w 1946001"/>
                <a:gd name="connsiteY748" fmla="*/ 425196 h 886967"/>
                <a:gd name="connsiteX749" fmla="*/ 1468699 w 1946001"/>
                <a:gd name="connsiteY749" fmla="*/ 421386 h 886967"/>
                <a:gd name="connsiteX750" fmla="*/ 1472596 w 1946001"/>
                <a:gd name="connsiteY750" fmla="*/ 417957 h 886967"/>
                <a:gd name="connsiteX751" fmla="*/ 1475448 w 1946001"/>
                <a:gd name="connsiteY751" fmla="*/ 417100 h 886967"/>
                <a:gd name="connsiteX752" fmla="*/ 1476779 w 1946001"/>
                <a:gd name="connsiteY752" fmla="*/ 416147 h 886967"/>
                <a:gd name="connsiteX753" fmla="*/ 1477064 w 1946001"/>
                <a:gd name="connsiteY753" fmla="*/ 417100 h 886967"/>
                <a:gd name="connsiteX754" fmla="*/ 1478680 w 1946001"/>
                <a:gd name="connsiteY754" fmla="*/ 415480 h 886967"/>
                <a:gd name="connsiteX755" fmla="*/ 1481627 w 1946001"/>
                <a:gd name="connsiteY755" fmla="*/ 417386 h 886967"/>
                <a:gd name="connsiteX756" fmla="*/ 1484098 w 1946001"/>
                <a:gd name="connsiteY756" fmla="*/ 416433 h 886967"/>
                <a:gd name="connsiteX757" fmla="*/ 1484098 w 1946001"/>
                <a:gd name="connsiteY757" fmla="*/ 419862 h 886967"/>
                <a:gd name="connsiteX758" fmla="*/ 1486475 w 1946001"/>
                <a:gd name="connsiteY758" fmla="*/ 423386 h 886967"/>
                <a:gd name="connsiteX759" fmla="*/ 1488091 w 1946001"/>
                <a:gd name="connsiteY759" fmla="*/ 422624 h 886967"/>
                <a:gd name="connsiteX760" fmla="*/ 1486760 w 1946001"/>
                <a:gd name="connsiteY760" fmla="*/ 419862 h 886967"/>
                <a:gd name="connsiteX761" fmla="*/ 1488091 w 1946001"/>
                <a:gd name="connsiteY761" fmla="*/ 417386 h 886967"/>
                <a:gd name="connsiteX762" fmla="*/ 1500544 w 1946001"/>
                <a:gd name="connsiteY762" fmla="*/ 414623 h 886967"/>
                <a:gd name="connsiteX763" fmla="*/ 1501400 w 1946001"/>
                <a:gd name="connsiteY763" fmla="*/ 410813 h 886967"/>
                <a:gd name="connsiteX764" fmla="*/ 1503681 w 1946001"/>
                <a:gd name="connsiteY764" fmla="*/ 412718 h 886967"/>
                <a:gd name="connsiteX765" fmla="*/ 1503681 w 1946001"/>
                <a:gd name="connsiteY765" fmla="*/ 409575 h 886967"/>
                <a:gd name="connsiteX766" fmla="*/ 1506153 w 1946001"/>
                <a:gd name="connsiteY766" fmla="*/ 412432 h 886967"/>
                <a:gd name="connsiteX767" fmla="*/ 1507579 w 1946001"/>
                <a:gd name="connsiteY767" fmla="*/ 412242 h 886967"/>
                <a:gd name="connsiteX768" fmla="*/ 1507579 w 1946001"/>
                <a:gd name="connsiteY768" fmla="*/ 411194 h 886967"/>
                <a:gd name="connsiteX769" fmla="*/ 1507579 w 1946001"/>
                <a:gd name="connsiteY769" fmla="*/ 411194 h 886967"/>
                <a:gd name="connsiteX770" fmla="*/ 1508719 w 1946001"/>
                <a:gd name="connsiteY770" fmla="*/ 411861 h 886967"/>
                <a:gd name="connsiteX771" fmla="*/ 1509290 w 1946001"/>
                <a:gd name="connsiteY771" fmla="*/ 411194 h 886967"/>
                <a:gd name="connsiteX772" fmla="*/ 1509860 w 1946001"/>
                <a:gd name="connsiteY772" fmla="*/ 410337 h 886967"/>
                <a:gd name="connsiteX773" fmla="*/ 1510335 w 1946001"/>
                <a:gd name="connsiteY773" fmla="*/ 410909 h 886967"/>
                <a:gd name="connsiteX774" fmla="*/ 1512142 w 1946001"/>
                <a:gd name="connsiteY774" fmla="*/ 409670 h 886967"/>
                <a:gd name="connsiteX775" fmla="*/ 1513377 w 1946001"/>
                <a:gd name="connsiteY775" fmla="*/ 410718 h 886967"/>
                <a:gd name="connsiteX776" fmla="*/ 1518130 w 1946001"/>
                <a:gd name="connsiteY776" fmla="*/ 409194 h 886967"/>
                <a:gd name="connsiteX777" fmla="*/ 1518796 w 1946001"/>
                <a:gd name="connsiteY777" fmla="*/ 408432 h 886967"/>
                <a:gd name="connsiteX778" fmla="*/ 1520792 w 1946001"/>
                <a:gd name="connsiteY778" fmla="*/ 443294 h 886967"/>
                <a:gd name="connsiteX779" fmla="*/ 1514993 w 1946001"/>
                <a:gd name="connsiteY779" fmla="*/ 505016 h 886967"/>
                <a:gd name="connsiteX780" fmla="*/ 1512997 w 1946001"/>
                <a:gd name="connsiteY780" fmla="*/ 506254 h 886967"/>
                <a:gd name="connsiteX781" fmla="*/ 605256 w 1946001"/>
                <a:gd name="connsiteY781" fmla="*/ 813054 h 886967"/>
                <a:gd name="connsiteX782" fmla="*/ 606016 w 1946001"/>
                <a:gd name="connsiteY782" fmla="*/ 810863 h 886967"/>
                <a:gd name="connsiteX783" fmla="*/ 609153 w 1946001"/>
                <a:gd name="connsiteY783" fmla="*/ 808482 h 886967"/>
                <a:gd name="connsiteX784" fmla="*/ 605256 w 1946001"/>
                <a:gd name="connsiteY784" fmla="*/ 806291 h 886967"/>
                <a:gd name="connsiteX785" fmla="*/ 607347 w 1946001"/>
                <a:gd name="connsiteY785" fmla="*/ 804482 h 886967"/>
                <a:gd name="connsiteX786" fmla="*/ 609344 w 1946001"/>
                <a:gd name="connsiteY786" fmla="*/ 806482 h 886967"/>
                <a:gd name="connsiteX787" fmla="*/ 612005 w 1946001"/>
                <a:gd name="connsiteY787" fmla="*/ 806101 h 886967"/>
                <a:gd name="connsiteX788" fmla="*/ 612481 w 1946001"/>
                <a:gd name="connsiteY788" fmla="*/ 804005 h 886967"/>
                <a:gd name="connsiteX789" fmla="*/ 611910 w 1946001"/>
                <a:gd name="connsiteY789" fmla="*/ 801434 h 886967"/>
                <a:gd name="connsiteX790" fmla="*/ 611055 w 1946001"/>
                <a:gd name="connsiteY790" fmla="*/ 800005 h 886967"/>
                <a:gd name="connsiteX791" fmla="*/ 608393 w 1946001"/>
                <a:gd name="connsiteY791" fmla="*/ 801624 h 886967"/>
                <a:gd name="connsiteX792" fmla="*/ 609724 w 1946001"/>
                <a:gd name="connsiteY792" fmla="*/ 803053 h 886967"/>
                <a:gd name="connsiteX793" fmla="*/ 607632 w 1946001"/>
                <a:gd name="connsiteY793" fmla="*/ 803624 h 886967"/>
                <a:gd name="connsiteX794" fmla="*/ 604686 w 1946001"/>
                <a:gd name="connsiteY794" fmla="*/ 801053 h 886967"/>
                <a:gd name="connsiteX795" fmla="*/ 602689 w 1946001"/>
                <a:gd name="connsiteY795" fmla="*/ 791528 h 886967"/>
                <a:gd name="connsiteX796" fmla="*/ 604020 w 1946001"/>
                <a:gd name="connsiteY796" fmla="*/ 789908 h 886967"/>
                <a:gd name="connsiteX797" fmla="*/ 610294 w 1946001"/>
                <a:gd name="connsiteY797" fmla="*/ 792766 h 886967"/>
                <a:gd name="connsiteX798" fmla="*/ 613907 w 1946001"/>
                <a:gd name="connsiteY798" fmla="*/ 792194 h 886967"/>
                <a:gd name="connsiteX799" fmla="*/ 616853 w 1946001"/>
                <a:gd name="connsiteY799" fmla="*/ 790194 h 886967"/>
                <a:gd name="connsiteX800" fmla="*/ 617614 w 1946001"/>
                <a:gd name="connsiteY800" fmla="*/ 788194 h 886967"/>
                <a:gd name="connsiteX801" fmla="*/ 616853 w 1946001"/>
                <a:gd name="connsiteY801" fmla="*/ 783050 h 886967"/>
                <a:gd name="connsiteX802" fmla="*/ 617994 w 1946001"/>
                <a:gd name="connsiteY802" fmla="*/ 778288 h 886967"/>
                <a:gd name="connsiteX803" fmla="*/ 781215 w 1946001"/>
                <a:gd name="connsiteY803" fmla="*/ 852297 h 886967"/>
                <a:gd name="connsiteX804" fmla="*/ 605256 w 1946001"/>
                <a:gd name="connsiteY804" fmla="*/ 813054 h 886967"/>
                <a:gd name="connsiteX805" fmla="*/ 599552 w 1946001"/>
                <a:gd name="connsiteY805" fmla="*/ 119729 h 886967"/>
                <a:gd name="connsiteX806" fmla="*/ 604590 w 1946001"/>
                <a:gd name="connsiteY806" fmla="*/ 117634 h 886967"/>
                <a:gd name="connsiteX807" fmla="*/ 602594 w 1946001"/>
                <a:gd name="connsiteY807" fmla="*/ 118967 h 886967"/>
                <a:gd name="connsiteX808" fmla="*/ 599552 w 1946001"/>
                <a:gd name="connsiteY808" fmla="*/ 119729 h 886967"/>
                <a:gd name="connsiteX809" fmla="*/ 602404 w 1946001"/>
                <a:gd name="connsiteY809" fmla="*/ 130207 h 886967"/>
                <a:gd name="connsiteX810" fmla="*/ 614287 w 1946001"/>
                <a:gd name="connsiteY810" fmla="*/ 130302 h 886967"/>
                <a:gd name="connsiteX811" fmla="*/ 619135 w 1946001"/>
                <a:gd name="connsiteY811" fmla="*/ 132302 h 886967"/>
                <a:gd name="connsiteX812" fmla="*/ 620466 w 1946001"/>
                <a:gd name="connsiteY812" fmla="*/ 130874 h 886967"/>
                <a:gd name="connsiteX813" fmla="*/ 622652 w 1946001"/>
                <a:gd name="connsiteY813" fmla="*/ 132779 h 886967"/>
                <a:gd name="connsiteX814" fmla="*/ 623603 w 1946001"/>
                <a:gd name="connsiteY814" fmla="*/ 132779 h 886967"/>
                <a:gd name="connsiteX815" fmla="*/ 623032 w 1946001"/>
                <a:gd name="connsiteY815" fmla="*/ 132017 h 886967"/>
                <a:gd name="connsiteX816" fmla="*/ 620466 w 1946001"/>
                <a:gd name="connsiteY816" fmla="*/ 128873 h 886967"/>
                <a:gd name="connsiteX817" fmla="*/ 627595 w 1946001"/>
                <a:gd name="connsiteY817" fmla="*/ 130588 h 886967"/>
                <a:gd name="connsiteX818" fmla="*/ 628451 w 1946001"/>
                <a:gd name="connsiteY818" fmla="*/ 132017 h 886967"/>
                <a:gd name="connsiteX819" fmla="*/ 632158 w 1946001"/>
                <a:gd name="connsiteY819" fmla="*/ 131350 h 886967"/>
                <a:gd name="connsiteX820" fmla="*/ 632634 w 1946001"/>
                <a:gd name="connsiteY820" fmla="*/ 130778 h 886967"/>
                <a:gd name="connsiteX821" fmla="*/ 631017 w 1946001"/>
                <a:gd name="connsiteY821" fmla="*/ 126778 h 886967"/>
                <a:gd name="connsiteX822" fmla="*/ 629401 w 1946001"/>
                <a:gd name="connsiteY822" fmla="*/ 126492 h 886967"/>
                <a:gd name="connsiteX823" fmla="*/ 632348 w 1946001"/>
                <a:gd name="connsiteY823" fmla="*/ 126301 h 886967"/>
                <a:gd name="connsiteX824" fmla="*/ 634725 w 1946001"/>
                <a:gd name="connsiteY824" fmla="*/ 128492 h 886967"/>
                <a:gd name="connsiteX825" fmla="*/ 637101 w 1946001"/>
                <a:gd name="connsiteY825" fmla="*/ 128016 h 886967"/>
                <a:gd name="connsiteX826" fmla="*/ 637292 w 1946001"/>
                <a:gd name="connsiteY826" fmla="*/ 132017 h 886967"/>
                <a:gd name="connsiteX827" fmla="*/ 640334 w 1946001"/>
                <a:gd name="connsiteY827" fmla="*/ 132017 h 886967"/>
                <a:gd name="connsiteX828" fmla="*/ 640429 w 1946001"/>
                <a:gd name="connsiteY828" fmla="*/ 133350 h 886967"/>
                <a:gd name="connsiteX829" fmla="*/ 639668 w 1946001"/>
                <a:gd name="connsiteY829" fmla="*/ 134017 h 886967"/>
                <a:gd name="connsiteX830" fmla="*/ 645087 w 1946001"/>
                <a:gd name="connsiteY830" fmla="*/ 137446 h 886967"/>
                <a:gd name="connsiteX831" fmla="*/ 645372 w 1946001"/>
                <a:gd name="connsiteY831" fmla="*/ 139065 h 886967"/>
                <a:gd name="connsiteX832" fmla="*/ 644041 w 1946001"/>
                <a:gd name="connsiteY832" fmla="*/ 140208 h 886967"/>
                <a:gd name="connsiteX833" fmla="*/ 641379 w 1946001"/>
                <a:gd name="connsiteY833" fmla="*/ 139732 h 886967"/>
                <a:gd name="connsiteX834" fmla="*/ 641664 w 1946001"/>
                <a:gd name="connsiteY834" fmla="*/ 143637 h 886967"/>
                <a:gd name="connsiteX835" fmla="*/ 645942 w 1946001"/>
                <a:gd name="connsiteY835" fmla="*/ 140875 h 886967"/>
                <a:gd name="connsiteX836" fmla="*/ 648604 w 1946001"/>
                <a:gd name="connsiteY836" fmla="*/ 140589 h 886967"/>
                <a:gd name="connsiteX837" fmla="*/ 648604 w 1946001"/>
                <a:gd name="connsiteY837" fmla="*/ 141923 h 886967"/>
                <a:gd name="connsiteX838" fmla="*/ 651456 w 1946001"/>
                <a:gd name="connsiteY838" fmla="*/ 144875 h 886967"/>
                <a:gd name="connsiteX839" fmla="*/ 651456 w 1946001"/>
                <a:gd name="connsiteY839" fmla="*/ 142970 h 886967"/>
                <a:gd name="connsiteX840" fmla="*/ 653072 w 1946001"/>
                <a:gd name="connsiteY840" fmla="*/ 143351 h 886967"/>
                <a:gd name="connsiteX841" fmla="*/ 653357 w 1946001"/>
                <a:gd name="connsiteY841" fmla="*/ 146685 h 886967"/>
                <a:gd name="connsiteX842" fmla="*/ 656779 w 1946001"/>
                <a:gd name="connsiteY842" fmla="*/ 148399 h 886967"/>
                <a:gd name="connsiteX843" fmla="*/ 659726 w 1946001"/>
                <a:gd name="connsiteY843" fmla="*/ 156400 h 886967"/>
                <a:gd name="connsiteX844" fmla="*/ 657064 w 1946001"/>
                <a:gd name="connsiteY844" fmla="*/ 159258 h 886967"/>
                <a:gd name="connsiteX845" fmla="*/ 656589 w 1946001"/>
                <a:gd name="connsiteY845" fmla="*/ 161449 h 886967"/>
                <a:gd name="connsiteX846" fmla="*/ 650505 w 1946001"/>
                <a:gd name="connsiteY846" fmla="*/ 166402 h 886967"/>
                <a:gd name="connsiteX847" fmla="*/ 654117 w 1946001"/>
                <a:gd name="connsiteY847" fmla="*/ 171069 h 886967"/>
                <a:gd name="connsiteX848" fmla="*/ 654117 w 1946001"/>
                <a:gd name="connsiteY848" fmla="*/ 172593 h 886967"/>
                <a:gd name="connsiteX849" fmla="*/ 651456 w 1946001"/>
                <a:gd name="connsiteY849" fmla="*/ 171641 h 886967"/>
                <a:gd name="connsiteX850" fmla="*/ 646703 w 1946001"/>
                <a:gd name="connsiteY850" fmla="*/ 174117 h 886967"/>
                <a:gd name="connsiteX851" fmla="*/ 638242 w 1946001"/>
                <a:gd name="connsiteY851" fmla="*/ 172498 h 886967"/>
                <a:gd name="connsiteX852" fmla="*/ 638718 w 1946001"/>
                <a:gd name="connsiteY852" fmla="*/ 173260 h 886967"/>
                <a:gd name="connsiteX853" fmla="*/ 638052 w 1946001"/>
                <a:gd name="connsiteY853" fmla="*/ 173260 h 886967"/>
                <a:gd name="connsiteX854" fmla="*/ 638242 w 1946001"/>
                <a:gd name="connsiteY854" fmla="*/ 174784 h 886967"/>
                <a:gd name="connsiteX855" fmla="*/ 635866 w 1946001"/>
                <a:gd name="connsiteY855" fmla="*/ 176022 h 886967"/>
                <a:gd name="connsiteX856" fmla="*/ 635010 w 1946001"/>
                <a:gd name="connsiteY856" fmla="*/ 178975 h 886967"/>
                <a:gd name="connsiteX857" fmla="*/ 636626 w 1946001"/>
                <a:gd name="connsiteY857" fmla="*/ 181166 h 886967"/>
                <a:gd name="connsiteX858" fmla="*/ 640809 w 1946001"/>
                <a:gd name="connsiteY858" fmla="*/ 182404 h 886967"/>
                <a:gd name="connsiteX859" fmla="*/ 644516 w 1946001"/>
                <a:gd name="connsiteY859" fmla="*/ 181166 h 886967"/>
                <a:gd name="connsiteX860" fmla="*/ 644326 w 1946001"/>
                <a:gd name="connsiteY860" fmla="*/ 179927 h 886967"/>
                <a:gd name="connsiteX861" fmla="*/ 645087 w 1946001"/>
                <a:gd name="connsiteY861" fmla="*/ 179451 h 886967"/>
                <a:gd name="connsiteX862" fmla="*/ 649555 w 1946001"/>
                <a:gd name="connsiteY862" fmla="*/ 181070 h 886967"/>
                <a:gd name="connsiteX863" fmla="*/ 650030 w 1946001"/>
                <a:gd name="connsiteY863" fmla="*/ 180308 h 886967"/>
                <a:gd name="connsiteX864" fmla="*/ 648319 w 1946001"/>
                <a:gd name="connsiteY864" fmla="*/ 177832 h 886967"/>
                <a:gd name="connsiteX865" fmla="*/ 649650 w 1946001"/>
                <a:gd name="connsiteY865" fmla="*/ 177165 h 886967"/>
                <a:gd name="connsiteX866" fmla="*/ 649935 w 1946001"/>
                <a:gd name="connsiteY866" fmla="*/ 178784 h 886967"/>
                <a:gd name="connsiteX867" fmla="*/ 654403 w 1946001"/>
                <a:gd name="connsiteY867" fmla="*/ 179451 h 886967"/>
                <a:gd name="connsiteX868" fmla="*/ 656874 w 1946001"/>
                <a:gd name="connsiteY868" fmla="*/ 184499 h 886967"/>
                <a:gd name="connsiteX869" fmla="*/ 663624 w 1946001"/>
                <a:gd name="connsiteY869" fmla="*/ 187452 h 886967"/>
                <a:gd name="connsiteX870" fmla="*/ 661247 w 1946001"/>
                <a:gd name="connsiteY870" fmla="*/ 188786 h 886967"/>
                <a:gd name="connsiteX871" fmla="*/ 660487 w 1946001"/>
                <a:gd name="connsiteY871" fmla="*/ 187833 h 886967"/>
                <a:gd name="connsiteX872" fmla="*/ 663909 w 1946001"/>
                <a:gd name="connsiteY872" fmla="*/ 192119 h 886967"/>
                <a:gd name="connsiteX873" fmla="*/ 667806 w 1946001"/>
                <a:gd name="connsiteY873" fmla="*/ 193739 h 886967"/>
                <a:gd name="connsiteX874" fmla="*/ 669422 w 1946001"/>
                <a:gd name="connsiteY874" fmla="*/ 192786 h 886967"/>
                <a:gd name="connsiteX875" fmla="*/ 670088 w 1946001"/>
                <a:gd name="connsiteY875" fmla="*/ 194120 h 886967"/>
                <a:gd name="connsiteX876" fmla="*/ 671704 w 1946001"/>
                <a:gd name="connsiteY876" fmla="*/ 193643 h 886967"/>
                <a:gd name="connsiteX877" fmla="*/ 673035 w 1946001"/>
                <a:gd name="connsiteY877" fmla="*/ 196596 h 886967"/>
                <a:gd name="connsiteX878" fmla="*/ 674175 w 1946001"/>
                <a:gd name="connsiteY878" fmla="*/ 196120 h 886967"/>
                <a:gd name="connsiteX879" fmla="*/ 675316 w 1946001"/>
                <a:gd name="connsiteY879" fmla="*/ 197739 h 886967"/>
                <a:gd name="connsiteX880" fmla="*/ 680259 w 1946001"/>
                <a:gd name="connsiteY880" fmla="*/ 199454 h 886967"/>
                <a:gd name="connsiteX881" fmla="*/ 682541 w 1946001"/>
                <a:gd name="connsiteY881" fmla="*/ 198787 h 886967"/>
                <a:gd name="connsiteX882" fmla="*/ 684347 w 1946001"/>
                <a:gd name="connsiteY882" fmla="*/ 200882 h 886967"/>
                <a:gd name="connsiteX883" fmla="*/ 685868 w 1946001"/>
                <a:gd name="connsiteY883" fmla="*/ 200692 h 886967"/>
                <a:gd name="connsiteX884" fmla="*/ 685298 w 1946001"/>
                <a:gd name="connsiteY884" fmla="*/ 197358 h 886967"/>
                <a:gd name="connsiteX885" fmla="*/ 678929 w 1946001"/>
                <a:gd name="connsiteY885" fmla="*/ 192215 h 886967"/>
                <a:gd name="connsiteX886" fmla="*/ 674746 w 1946001"/>
                <a:gd name="connsiteY886" fmla="*/ 187928 h 886967"/>
                <a:gd name="connsiteX887" fmla="*/ 673605 w 1946001"/>
                <a:gd name="connsiteY887" fmla="*/ 186595 h 886967"/>
                <a:gd name="connsiteX888" fmla="*/ 674746 w 1946001"/>
                <a:gd name="connsiteY888" fmla="*/ 186119 h 886967"/>
                <a:gd name="connsiteX889" fmla="*/ 677312 w 1946001"/>
                <a:gd name="connsiteY889" fmla="*/ 188690 h 886967"/>
                <a:gd name="connsiteX890" fmla="*/ 678929 w 1946001"/>
                <a:gd name="connsiteY890" fmla="*/ 187833 h 886967"/>
                <a:gd name="connsiteX891" fmla="*/ 683111 w 1946001"/>
                <a:gd name="connsiteY891" fmla="*/ 192024 h 886967"/>
                <a:gd name="connsiteX892" fmla="*/ 688054 w 1946001"/>
                <a:gd name="connsiteY892" fmla="*/ 192310 h 886967"/>
                <a:gd name="connsiteX893" fmla="*/ 690621 w 1946001"/>
                <a:gd name="connsiteY893" fmla="*/ 195739 h 886967"/>
                <a:gd name="connsiteX894" fmla="*/ 691191 w 1946001"/>
                <a:gd name="connsiteY894" fmla="*/ 195453 h 886967"/>
                <a:gd name="connsiteX895" fmla="*/ 690241 w 1946001"/>
                <a:gd name="connsiteY895" fmla="*/ 193072 h 886967"/>
                <a:gd name="connsiteX896" fmla="*/ 692332 w 1946001"/>
                <a:gd name="connsiteY896" fmla="*/ 193453 h 886967"/>
                <a:gd name="connsiteX897" fmla="*/ 691857 w 1946001"/>
                <a:gd name="connsiteY897" fmla="*/ 192024 h 886967"/>
                <a:gd name="connsiteX898" fmla="*/ 690336 w 1946001"/>
                <a:gd name="connsiteY898" fmla="*/ 190119 h 886967"/>
                <a:gd name="connsiteX899" fmla="*/ 690336 w 1946001"/>
                <a:gd name="connsiteY899" fmla="*/ 188690 h 886967"/>
                <a:gd name="connsiteX900" fmla="*/ 691952 w 1946001"/>
                <a:gd name="connsiteY900" fmla="*/ 189929 h 886967"/>
                <a:gd name="connsiteX901" fmla="*/ 692522 w 1946001"/>
                <a:gd name="connsiteY901" fmla="*/ 186595 h 886967"/>
                <a:gd name="connsiteX902" fmla="*/ 691857 w 1946001"/>
                <a:gd name="connsiteY902" fmla="*/ 184118 h 886967"/>
                <a:gd name="connsiteX903" fmla="*/ 689290 w 1946001"/>
                <a:gd name="connsiteY903" fmla="*/ 183261 h 886967"/>
                <a:gd name="connsiteX904" fmla="*/ 690241 w 1946001"/>
                <a:gd name="connsiteY904" fmla="*/ 179832 h 886967"/>
                <a:gd name="connsiteX905" fmla="*/ 688530 w 1946001"/>
                <a:gd name="connsiteY905" fmla="*/ 178594 h 886967"/>
                <a:gd name="connsiteX906" fmla="*/ 687579 w 1946001"/>
                <a:gd name="connsiteY906" fmla="*/ 179546 h 886967"/>
                <a:gd name="connsiteX907" fmla="*/ 687389 w 1946001"/>
                <a:gd name="connsiteY907" fmla="*/ 177641 h 886967"/>
                <a:gd name="connsiteX908" fmla="*/ 684632 w 1946001"/>
                <a:gd name="connsiteY908" fmla="*/ 177927 h 886967"/>
                <a:gd name="connsiteX909" fmla="*/ 685393 w 1946001"/>
                <a:gd name="connsiteY909" fmla="*/ 176879 h 886967"/>
                <a:gd name="connsiteX910" fmla="*/ 683396 w 1946001"/>
                <a:gd name="connsiteY910" fmla="*/ 176879 h 886967"/>
                <a:gd name="connsiteX911" fmla="*/ 683206 w 1946001"/>
                <a:gd name="connsiteY911" fmla="*/ 177927 h 886967"/>
                <a:gd name="connsiteX912" fmla="*/ 681780 w 1946001"/>
                <a:gd name="connsiteY912" fmla="*/ 174689 h 886967"/>
                <a:gd name="connsiteX913" fmla="*/ 680640 w 1946001"/>
                <a:gd name="connsiteY913" fmla="*/ 174498 h 886967"/>
                <a:gd name="connsiteX914" fmla="*/ 680640 w 1946001"/>
                <a:gd name="connsiteY914" fmla="*/ 171164 h 886967"/>
                <a:gd name="connsiteX915" fmla="*/ 677788 w 1946001"/>
                <a:gd name="connsiteY915" fmla="*/ 171164 h 886967"/>
                <a:gd name="connsiteX916" fmla="*/ 677978 w 1946001"/>
                <a:gd name="connsiteY916" fmla="*/ 168974 h 886967"/>
                <a:gd name="connsiteX917" fmla="*/ 681210 w 1946001"/>
                <a:gd name="connsiteY917" fmla="*/ 168211 h 886967"/>
                <a:gd name="connsiteX918" fmla="*/ 677027 w 1946001"/>
                <a:gd name="connsiteY918" fmla="*/ 164497 h 886967"/>
                <a:gd name="connsiteX919" fmla="*/ 678548 w 1946001"/>
                <a:gd name="connsiteY919" fmla="*/ 163925 h 886967"/>
                <a:gd name="connsiteX920" fmla="*/ 680925 w 1946001"/>
                <a:gd name="connsiteY920" fmla="*/ 165449 h 886967"/>
                <a:gd name="connsiteX921" fmla="*/ 679784 w 1946001"/>
                <a:gd name="connsiteY921" fmla="*/ 163449 h 886967"/>
                <a:gd name="connsiteX922" fmla="*/ 682161 w 1946001"/>
                <a:gd name="connsiteY922" fmla="*/ 163449 h 886967"/>
                <a:gd name="connsiteX923" fmla="*/ 681970 w 1946001"/>
                <a:gd name="connsiteY923" fmla="*/ 165164 h 886967"/>
                <a:gd name="connsiteX924" fmla="*/ 686153 w 1946001"/>
                <a:gd name="connsiteY924" fmla="*/ 167259 h 886967"/>
                <a:gd name="connsiteX925" fmla="*/ 686343 w 1946001"/>
                <a:gd name="connsiteY925" fmla="*/ 168307 h 886967"/>
                <a:gd name="connsiteX926" fmla="*/ 688530 w 1946001"/>
                <a:gd name="connsiteY926" fmla="*/ 168116 h 886967"/>
                <a:gd name="connsiteX927" fmla="*/ 688530 w 1946001"/>
                <a:gd name="connsiteY927" fmla="*/ 170783 h 886967"/>
                <a:gd name="connsiteX928" fmla="*/ 690336 w 1946001"/>
                <a:gd name="connsiteY928" fmla="*/ 173069 h 886967"/>
                <a:gd name="connsiteX929" fmla="*/ 691572 w 1946001"/>
                <a:gd name="connsiteY929" fmla="*/ 172403 h 886967"/>
                <a:gd name="connsiteX930" fmla="*/ 691191 w 1946001"/>
                <a:gd name="connsiteY930" fmla="*/ 174022 h 886967"/>
                <a:gd name="connsiteX931" fmla="*/ 691857 w 1946001"/>
                <a:gd name="connsiteY931" fmla="*/ 174974 h 886967"/>
                <a:gd name="connsiteX932" fmla="*/ 693283 w 1946001"/>
                <a:gd name="connsiteY932" fmla="*/ 174593 h 886967"/>
                <a:gd name="connsiteX933" fmla="*/ 695849 w 1946001"/>
                <a:gd name="connsiteY933" fmla="*/ 177165 h 886967"/>
                <a:gd name="connsiteX934" fmla="*/ 697560 w 1946001"/>
                <a:gd name="connsiteY934" fmla="*/ 173927 h 886967"/>
                <a:gd name="connsiteX935" fmla="*/ 696800 w 1946001"/>
                <a:gd name="connsiteY935" fmla="*/ 170212 h 886967"/>
                <a:gd name="connsiteX936" fmla="*/ 699747 w 1946001"/>
                <a:gd name="connsiteY936" fmla="*/ 171641 h 886967"/>
                <a:gd name="connsiteX937" fmla="*/ 700983 w 1946001"/>
                <a:gd name="connsiteY937" fmla="*/ 168307 h 886967"/>
                <a:gd name="connsiteX938" fmla="*/ 702314 w 1946001"/>
                <a:gd name="connsiteY938" fmla="*/ 167926 h 886967"/>
                <a:gd name="connsiteX939" fmla="*/ 700222 w 1946001"/>
                <a:gd name="connsiteY939" fmla="*/ 167449 h 886967"/>
                <a:gd name="connsiteX940" fmla="*/ 701268 w 1946001"/>
                <a:gd name="connsiteY940" fmla="*/ 165735 h 886967"/>
                <a:gd name="connsiteX941" fmla="*/ 700222 w 1946001"/>
                <a:gd name="connsiteY941" fmla="*/ 165449 h 886967"/>
                <a:gd name="connsiteX942" fmla="*/ 703835 w 1946001"/>
                <a:gd name="connsiteY942" fmla="*/ 165925 h 886967"/>
                <a:gd name="connsiteX943" fmla="*/ 704405 w 1946001"/>
                <a:gd name="connsiteY943" fmla="*/ 165449 h 886967"/>
                <a:gd name="connsiteX944" fmla="*/ 703549 w 1946001"/>
                <a:gd name="connsiteY944" fmla="*/ 164592 h 886967"/>
                <a:gd name="connsiteX945" fmla="*/ 705165 w 1946001"/>
                <a:gd name="connsiteY945" fmla="*/ 162782 h 886967"/>
                <a:gd name="connsiteX946" fmla="*/ 701743 w 1946001"/>
                <a:gd name="connsiteY946" fmla="*/ 159544 h 886967"/>
                <a:gd name="connsiteX947" fmla="*/ 696990 w 1946001"/>
                <a:gd name="connsiteY947" fmla="*/ 160401 h 886967"/>
                <a:gd name="connsiteX948" fmla="*/ 698321 w 1946001"/>
                <a:gd name="connsiteY948" fmla="*/ 156686 h 886967"/>
                <a:gd name="connsiteX949" fmla="*/ 693568 w 1946001"/>
                <a:gd name="connsiteY949" fmla="*/ 157353 h 886967"/>
                <a:gd name="connsiteX950" fmla="*/ 694614 w 1946001"/>
                <a:gd name="connsiteY950" fmla="*/ 155448 h 886967"/>
                <a:gd name="connsiteX951" fmla="*/ 692332 w 1946001"/>
                <a:gd name="connsiteY951" fmla="*/ 152019 h 886967"/>
                <a:gd name="connsiteX952" fmla="*/ 689861 w 1946001"/>
                <a:gd name="connsiteY952" fmla="*/ 151733 h 886967"/>
                <a:gd name="connsiteX953" fmla="*/ 690336 w 1946001"/>
                <a:gd name="connsiteY953" fmla="*/ 149638 h 886967"/>
                <a:gd name="connsiteX954" fmla="*/ 686343 w 1946001"/>
                <a:gd name="connsiteY954" fmla="*/ 151352 h 886967"/>
                <a:gd name="connsiteX955" fmla="*/ 685203 w 1946001"/>
                <a:gd name="connsiteY955" fmla="*/ 150114 h 886967"/>
                <a:gd name="connsiteX956" fmla="*/ 685963 w 1946001"/>
                <a:gd name="connsiteY956" fmla="*/ 148971 h 886967"/>
                <a:gd name="connsiteX957" fmla="*/ 685393 w 1946001"/>
                <a:gd name="connsiteY957" fmla="*/ 148114 h 886967"/>
                <a:gd name="connsiteX958" fmla="*/ 682446 w 1946001"/>
                <a:gd name="connsiteY958" fmla="*/ 148114 h 886967"/>
                <a:gd name="connsiteX959" fmla="*/ 683396 w 1946001"/>
                <a:gd name="connsiteY959" fmla="*/ 146590 h 886967"/>
                <a:gd name="connsiteX960" fmla="*/ 676457 w 1946001"/>
                <a:gd name="connsiteY960" fmla="*/ 144304 h 886967"/>
                <a:gd name="connsiteX961" fmla="*/ 679214 w 1946001"/>
                <a:gd name="connsiteY961" fmla="*/ 143732 h 886967"/>
                <a:gd name="connsiteX962" fmla="*/ 677312 w 1946001"/>
                <a:gd name="connsiteY962" fmla="*/ 141732 h 886967"/>
                <a:gd name="connsiteX963" fmla="*/ 678833 w 1946001"/>
                <a:gd name="connsiteY963" fmla="*/ 140589 h 886967"/>
                <a:gd name="connsiteX964" fmla="*/ 675601 w 1946001"/>
                <a:gd name="connsiteY964" fmla="*/ 138874 h 886967"/>
                <a:gd name="connsiteX965" fmla="*/ 684062 w 1946001"/>
                <a:gd name="connsiteY965" fmla="*/ 137922 h 886967"/>
                <a:gd name="connsiteX966" fmla="*/ 674270 w 1946001"/>
                <a:gd name="connsiteY966" fmla="*/ 135255 h 886967"/>
                <a:gd name="connsiteX967" fmla="*/ 680925 w 1946001"/>
                <a:gd name="connsiteY967" fmla="*/ 133541 h 886967"/>
                <a:gd name="connsiteX968" fmla="*/ 681590 w 1946001"/>
                <a:gd name="connsiteY968" fmla="*/ 132398 h 886967"/>
                <a:gd name="connsiteX969" fmla="*/ 681210 w 1946001"/>
                <a:gd name="connsiteY969" fmla="*/ 131445 h 886967"/>
                <a:gd name="connsiteX970" fmla="*/ 677312 w 1946001"/>
                <a:gd name="connsiteY970" fmla="*/ 127825 h 886967"/>
                <a:gd name="connsiteX971" fmla="*/ 676742 w 1946001"/>
                <a:gd name="connsiteY971" fmla="*/ 129635 h 886967"/>
                <a:gd name="connsiteX972" fmla="*/ 673415 w 1946001"/>
                <a:gd name="connsiteY972" fmla="*/ 131255 h 886967"/>
                <a:gd name="connsiteX973" fmla="*/ 675126 w 1946001"/>
                <a:gd name="connsiteY973" fmla="*/ 128969 h 886967"/>
                <a:gd name="connsiteX974" fmla="*/ 670848 w 1946001"/>
                <a:gd name="connsiteY974" fmla="*/ 129064 h 886967"/>
                <a:gd name="connsiteX975" fmla="*/ 675601 w 1946001"/>
                <a:gd name="connsiteY975" fmla="*/ 126968 h 886967"/>
                <a:gd name="connsiteX976" fmla="*/ 675791 w 1946001"/>
                <a:gd name="connsiteY976" fmla="*/ 124682 h 886967"/>
                <a:gd name="connsiteX977" fmla="*/ 671419 w 1946001"/>
                <a:gd name="connsiteY977" fmla="*/ 122873 h 886967"/>
                <a:gd name="connsiteX978" fmla="*/ 667616 w 1946001"/>
                <a:gd name="connsiteY978" fmla="*/ 125635 h 886967"/>
                <a:gd name="connsiteX979" fmla="*/ 669708 w 1946001"/>
                <a:gd name="connsiteY979" fmla="*/ 122015 h 886967"/>
                <a:gd name="connsiteX980" fmla="*/ 665525 w 1946001"/>
                <a:gd name="connsiteY980" fmla="*/ 124015 h 886967"/>
                <a:gd name="connsiteX981" fmla="*/ 667046 w 1946001"/>
                <a:gd name="connsiteY981" fmla="*/ 121253 h 886967"/>
                <a:gd name="connsiteX982" fmla="*/ 666761 w 1946001"/>
                <a:gd name="connsiteY982" fmla="*/ 119824 h 886967"/>
                <a:gd name="connsiteX983" fmla="*/ 660392 w 1946001"/>
                <a:gd name="connsiteY983" fmla="*/ 119824 h 886967"/>
                <a:gd name="connsiteX984" fmla="*/ 664289 w 1946001"/>
                <a:gd name="connsiteY984" fmla="*/ 118586 h 886967"/>
                <a:gd name="connsiteX985" fmla="*/ 664954 w 1946001"/>
                <a:gd name="connsiteY985" fmla="*/ 117920 h 886967"/>
                <a:gd name="connsiteX986" fmla="*/ 663338 w 1946001"/>
                <a:gd name="connsiteY986" fmla="*/ 115062 h 886967"/>
                <a:gd name="connsiteX987" fmla="*/ 658680 w 1946001"/>
                <a:gd name="connsiteY987" fmla="*/ 112681 h 886967"/>
                <a:gd name="connsiteX988" fmla="*/ 657445 w 1946001"/>
                <a:gd name="connsiteY988" fmla="*/ 114681 h 886967"/>
                <a:gd name="connsiteX989" fmla="*/ 655258 w 1946001"/>
                <a:gd name="connsiteY989" fmla="*/ 114681 h 886967"/>
                <a:gd name="connsiteX990" fmla="*/ 655638 w 1946001"/>
                <a:gd name="connsiteY990" fmla="*/ 117158 h 886967"/>
                <a:gd name="connsiteX991" fmla="*/ 654117 w 1946001"/>
                <a:gd name="connsiteY991" fmla="*/ 115919 h 886967"/>
                <a:gd name="connsiteX992" fmla="*/ 654117 w 1946001"/>
                <a:gd name="connsiteY992" fmla="*/ 114490 h 886967"/>
                <a:gd name="connsiteX993" fmla="*/ 652216 w 1946001"/>
                <a:gd name="connsiteY993" fmla="*/ 115443 h 886967"/>
                <a:gd name="connsiteX994" fmla="*/ 654308 w 1946001"/>
                <a:gd name="connsiteY994" fmla="*/ 111824 h 886967"/>
                <a:gd name="connsiteX995" fmla="*/ 648224 w 1946001"/>
                <a:gd name="connsiteY995" fmla="*/ 113157 h 886967"/>
                <a:gd name="connsiteX996" fmla="*/ 650790 w 1946001"/>
                <a:gd name="connsiteY996" fmla="*/ 111061 h 886967"/>
                <a:gd name="connsiteX997" fmla="*/ 651171 w 1946001"/>
                <a:gd name="connsiteY997" fmla="*/ 108871 h 886967"/>
                <a:gd name="connsiteX998" fmla="*/ 647368 w 1946001"/>
                <a:gd name="connsiteY998" fmla="*/ 108109 h 886967"/>
                <a:gd name="connsiteX999" fmla="*/ 648224 w 1946001"/>
                <a:gd name="connsiteY999" fmla="*/ 106109 h 886967"/>
                <a:gd name="connsiteX1000" fmla="*/ 645372 w 1946001"/>
                <a:gd name="connsiteY1000" fmla="*/ 103061 h 886967"/>
                <a:gd name="connsiteX1001" fmla="*/ 644041 w 1946001"/>
                <a:gd name="connsiteY1001" fmla="*/ 102680 h 886967"/>
                <a:gd name="connsiteX1002" fmla="*/ 671609 w 1946001"/>
                <a:gd name="connsiteY1002" fmla="*/ 87535 h 886967"/>
                <a:gd name="connsiteX1003" fmla="*/ 672749 w 1946001"/>
                <a:gd name="connsiteY1003" fmla="*/ 88201 h 886967"/>
                <a:gd name="connsiteX1004" fmla="*/ 676362 w 1946001"/>
                <a:gd name="connsiteY1004" fmla="*/ 87249 h 886967"/>
                <a:gd name="connsiteX1005" fmla="*/ 674841 w 1946001"/>
                <a:gd name="connsiteY1005" fmla="*/ 89154 h 886967"/>
                <a:gd name="connsiteX1006" fmla="*/ 677978 w 1946001"/>
                <a:gd name="connsiteY1006" fmla="*/ 88678 h 886967"/>
                <a:gd name="connsiteX1007" fmla="*/ 676552 w 1946001"/>
                <a:gd name="connsiteY1007" fmla="*/ 90678 h 886967"/>
                <a:gd name="connsiteX1008" fmla="*/ 689385 w 1946001"/>
                <a:gd name="connsiteY1008" fmla="*/ 89059 h 886967"/>
                <a:gd name="connsiteX1009" fmla="*/ 690431 w 1946001"/>
                <a:gd name="connsiteY1009" fmla="*/ 91059 h 886967"/>
                <a:gd name="connsiteX1010" fmla="*/ 688244 w 1946001"/>
                <a:gd name="connsiteY1010" fmla="*/ 91916 h 886967"/>
                <a:gd name="connsiteX1011" fmla="*/ 690811 w 1946001"/>
                <a:gd name="connsiteY1011" fmla="*/ 94202 h 886967"/>
                <a:gd name="connsiteX1012" fmla="*/ 675601 w 1946001"/>
                <a:gd name="connsiteY1012" fmla="*/ 94012 h 886967"/>
                <a:gd name="connsiteX1013" fmla="*/ 671894 w 1946001"/>
                <a:gd name="connsiteY1013" fmla="*/ 96488 h 886967"/>
                <a:gd name="connsiteX1014" fmla="*/ 674366 w 1946001"/>
                <a:gd name="connsiteY1014" fmla="*/ 98870 h 886967"/>
                <a:gd name="connsiteX1015" fmla="*/ 677407 w 1946001"/>
                <a:gd name="connsiteY1015" fmla="*/ 96488 h 886967"/>
                <a:gd name="connsiteX1016" fmla="*/ 676552 w 1946001"/>
                <a:gd name="connsiteY1016" fmla="*/ 98298 h 886967"/>
                <a:gd name="connsiteX1017" fmla="*/ 676742 w 1946001"/>
                <a:gd name="connsiteY1017" fmla="*/ 99155 h 886967"/>
                <a:gd name="connsiteX1018" fmla="*/ 682351 w 1946001"/>
                <a:gd name="connsiteY1018" fmla="*/ 99917 h 886967"/>
                <a:gd name="connsiteX1019" fmla="*/ 677883 w 1946001"/>
                <a:gd name="connsiteY1019" fmla="*/ 102775 h 886967"/>
                <a:gd name="connsiteX1020" fmla="*/ 682256 w 1946001"/>
                <a:gd name="connsiteY1020" fmla="*/ 106489 h 886967"/>
                <a:gd name="connsiteX1021" fmla="*/ 688244 w 1946001"/>
                <a:gd name="connsiteY1021" fmla="*/ 107823 h 886967"/>
                <a:gd name="connsiteX1022" fmla="*/ 685488 w 1946001"/>
                <a:gd name="connsiteY1022" fmla="*/ 105251 h 886967"/>
                <a:gd name="connsiteX1023" fmla="*/ 686343 w 1946001"/>
                <a:gd name="connsiteY1023" fmla="*/ 104299 h 886967"/>
                <a:gd name="connsiteX1024" fmla="*/ 688815 w 1946001"/>
                <a:gd name="connsiteY1024" fmla="*/ 105537 h 886967"/>
                <a:gd name="connsiteX1025" fmla="*/ 689670 w 1946001"/>
                <a:gd name="connsiteY1025" fmla="*/ 103823 h 886967"/>
                <a:gd name="connsiteX1026" fmla="*/ 691287 w 1946001"/>
                <a:gd name="connsiteY1026" fmla="*/ 104299 h 886967"/>
                <a:gd name="connsiteX1027" fmla="*/ 690716 w 1946001"/>
                <a:gd name="connsiteY1027" fmla="*/ 106204 h 886967"/>
                <a:gd name="connsiteX1028" fmla="*/ 691762 w 1946001"/>
                <a:gd name="connsiteY1028" fmla="*/ 106680 h 886967"/>
                <a:gd name="connsiteX1029" fmla="*/ 698986 w 1946001"/>
                <a:gd name="connsiteY1029" fmla="*/ 103346 h 886967"/>
                <a:gd name="connsiteX1030" fmla="*/ 714006 w 1946001"/>
                <a:gd name="connsiteY1030" fmla="*/ 109252 h 886967"/>
                <a:gd name="connsiteX1031" fmla="*/ 714957 w 1946001"/>
                <a:gd name="connsiteY1031" fmla="*/ 111061 h 886967"/>
                <a:gd name="connsiteX1032" fmla="*/ 714101 w 1946001"/>
                <a:gd name="connsiteY1032" fmla="*/ 113062 h 886967"/>
                <a:gd name="connsiteX1033" fmla="*/ 714577 w 1946001"/>
                <a:gd name="connsiteY1033" fmla="*/ 112395 h 886967"/>
                <a:gd name="connsiteX1034" fmla="*/ 715432 w 1946001"/>
                <a:gd name="connsiteY1034" fmla="*/ 114967 h 886967"/>
                <a:gd name="connsiteX1035" fmla="*/ 719234 w 1946001"/>
                <a:gd name="connsiteY1035" fmla="*/ 117158 h 886967"/>
                <a:gd name="connsiteX1036" fmla="*/ 719044 w 1946001"/>
                <a:gd name="connsiteY1036" fmla="*/ 118777 h 886967"/>
                <a:gd name="connsiteX1037" fmla="*/ 721421 w 1946001"/>
                <a:gd name="connsiteY1037" fmla="*/ 120682 h 886967"/>
                <a:gd name="connsiteX1038" fmla="*/ 719330 w 1946001"/>
                <a:gd name="connsiteY1038" fmla="*/ 121158 h 886967"/>
                <a:gd name="connsiteX1039" fmla="*/ 721041 w 1946001"/>
                <a:gd name="connsiteY1039" fmla="*/ 121349 h 886967"/>
                <a:gd name="connsiteX1040" fmla="*/ 720185 w 1946001"/>
                <a:gd name="connsiteY1040" fmla="*/ 122206 h 886967"/>
                <a:gd name="connsiteX1041" fmla="*/ 721611 w 1946001"/>
                <a:gd name="connsiteY1041" fmla="*/ 122682 h 886967"/>
                <a:gd name="connsiteX1042" fmla="*/ 721041 w 1946001"/>
                <a:gd name="connsiteY1042" fmla="*/ 124682 h 886967"/>
                <a:gd name="connsiteX1043" fmla="*/ 722657 w 1946001"/>
                <a:gd name="connsiteY1043" fmla="*/ 126301 h 886967"/>
                <a:gd name="connsiteX1044" fmla="*/ 721991 w 1946001"/>
                <a:gd name="connsiteY1044" fmla="*/ 128016 h 886967"/>
                <a:gd name="connsiteX1045" fmla="*/ 723417 w 1946001"/>
                <a:gd name="connsiteY1045" fmla="*/ 129064 h 886967"/>
                <a:gd name="connsiteX1046" fmla="*/ 723227 w 1946001"/>
                <a:gd name="connsiteY1046" fmla="*/ 130397 h 886967"/>
                <a:gd name="connsiteX1047" fmla="*/ 724653 w 1946001"/>
                <a:gd name="connsiteY1047" fmla="*/ 130016 h 886967"/>
                <a:gd name="connsiteX1048" fmla="*/ 723893 w 1946001"/>
                <a:gd name="connsiteY1048" fmla="*/ 131255 h 886967"/>
                <a:gd name="connsiteX1049" fmla="*/ 724368 w 1946001"/>
                <a:gd name="connsiteY1049" fmla="*/ 131636 h 886967"/>
                <a:gd name="connsiteX1050" fmla="*/ 723037 w 1946001"/>
                <a:gd name="connsiteY1050" fmla="*/ 132874 h 886967"/>
                <a:gd name="connsiteX1051" fmla="*/ 726554 w 1946001"/>
                <a:gd name="connsiteY1051" fmla="*/ 134493 h 886967"/>
                <a:gd name="connsiteX1052" fmla="*/ 725889 w 1946001"/>
                <a:gd name="connsiteY1052" fmla="*/ 138398 h 886967"/>
                <a:gd name="connsiteX1053" fmla="*/ 723037 w 1946001"/>
                <a:gd name="connsiteY1053" fmla="*/ 140970 h 886967"/>
                <a:gd name="connsiteX1054" fmla="*/ 725414 w 1946001"/>
                <a:gd name="connsiteY1054" fmla="*/ 141351 h 886967"/>
                <a:gd name="connsiteX1055" fmla="*/ 723037 w 1946001"/>
                <a:gd name="connsiteY1055" fmla="*/ 143066 h 886967"/>
                <a:gd name="connsiteX1056" fmla="*/ 722467 w 1946001"/>
                <a:gd name="connsiteY1056" fmla="*/ 143732 h 886967"/>
                <a:gd name="connsiteX1057" fmla="*/ 722562 w 1946001"/>
                <a:gd name="connsiteY1057" fmla="*/ 144399 h 886967"/>
                <a:gd name="connsiteX1058" fmla="*/ 723512 w 1946001"/>
                <a:gd name="connsiteY1058" fmla="*/ 145733 h 886967"/>
                <a:gd name="connsiteX1059" fmla="*/ 728075 w 1946001"/>
                <a:gd name="connsiteY1059" fmla="*/ 145352 h 886967"/>
                <a:gd name="connsiteX1060" fmla="*/ 727695 w 1946001"/>
                <a:gd name="connsiteY1060" fmla="*/ 144113 h 886967"/>
                <a:gd name="connsiteX1061" fmla="*/ 729501 w 1946001"/>
                <a:gd name="connsiteY1061" fmla="*/ 142589 h 886967"/>
                <a:gd name="connsiteX1062" fmla="*/ 729596 w 1946001"/>
                <a:gd name="connsiteY1062" fmla="*/ 141256 h 886967"/>
                <a:gd name="connsiteX1063" fmla="*/ 730642 w 1946001"/>
                <a:gd name="connsiteY1063" fmla="*/ 142780 h 886967"/>
                <a:gd name="connsiteX1064" fmla="*/ 731688 w 1946001"/>
                <a:gd name="connsiteY1064" fmla="*/ 142113 h 886967"/>
                <a:gd name="connsiteX1065" fmla="*/ 679689 w 1946001"/>
                <a:gd name="connsiteY1065" fmla="*/ 227171 h 886967"/>
                <a:gd name="connsiteX1066" fmla="*/ 679119 w 1946001"/>
                <a:gd name="connsiteY1066" fmla="*/ 226505 h 886967"/>
                <a:gd name="connsiteX1067" fmla="*/ 679784 w 1946001"/>
                <a:gd name="connsiteY1067" fmla="*/ 225838 h 886967"/>
                <a:gd name="connsiteX1068" fmla="*/ 675126 w 1946001"/>
                <a:gd name="connsiteY1068" fmla="*/ 225361 h 886967"/>
                <a:gd name="connsiteX1069" fmla="*/ 678263 w 1946001"/>
                <a:gd name="connsiteY1069" fmla="*/ 224981 h 886967"/>
                <a:gd name="connsiteX1070" fmla="*/ 677502 w 1946001"/>
                <a:gd name="connsiteY1070" fmla="*/ 224409 h 886967"/>
                <a:gd name="connsiteX1071" fmla="*/ 680069 w 1946001"/>
                <a:gd name="connsiteY1071" fmla="*/ 225266 h 886967"/>
                <a:gd name="connsiteX1072" fmla="*/ 679784 w 1946001"/>
                <a:gd name="connsiteY1072" fmla="*/ 224409 h 886967"/>
                <a:gd name="connsiteX1073" fmla="*/ 681400 w 1946001"/>
                <a:gd name="connsiteY1073" fmla="*/ 223075 h 886967"/>
                <a:gd name="connsiteX1074" fmla="*/ 679119 w 1946001"/>
                <a:gd name="connsiteY1074" fmla="*/ 220218 h 886967"/>
                <a:gd name="connsiteX1075" fmla="*/ 677122 w 1946001"/>
                <a:gd name="connsiteY1075" fmla="*/ 220313 h 886967"/>
                <a:gd name="connsiteX1076" fmla="*/ 679499 w 1946001"/>
                <a:gd name="connsiteY1076" fmla="*/ 218980 h 886967"/>
                <a:gd name="connsiteX1077" fmla="*/ 677883 w 1946001"/>
                <a:gd name="connsiteY1077" fmla="*/ 217075 h 886967"/>
                <a:gd name="connsiteX1078" fmla="*/ 676267 w 1946001"/>
                <a:gd name="connsiteY1078" fmla="*/ 217265 h 886967"/>
                <a:gd name="connsiteX1079" fmla="*/ 677312 w 1946001"/>
                <a:gd name="connsiteY1079" fmla="*/ 216408 h 886967"/>
                <a:gd name="connsiteX1080" fmla="*/ 676552 w 1946001"/>
                <a:gd name="connsiteY1080" fmla="*/ 215551 h 886967"/>
                <a:gd name="connsiteX1081" fmla="*/ 673795 w 1946001"/>
                <a:gd name="connsiteY1081" fmla="*/ 216218 h 886967"/>
                <a:gd name="connsiteX1082" fmla="*/ 676552 w 1946001"/>
                <a:gd name="connsiteY1082" fmla="*/ 214027 h 886967"/>
                <a:gd name="connsiteX1083" fmla="*/ 672274 w 1946001"/>
                <a:gd name="connsiteY1083" fmla="*/ 213265 h 886967"/>
                <a:gd name="connsiteX1084" fmla="*/ 675126 w 1946001"/>
                <a:gd name="connsiteY1084" fmla="*/ 212122 h 886967"/>
                <a:gd name="connsiteX1085" fmla="*/ 673605 w 1946001"/>
                <a:gd name="connsiteY1085" fmla="*/ 211074 h 886967"/>
                <a:gd name="connsiteX1086" fmla="*/ 673795 w 1946001"/>
                <a:gd name="connsiteY1086" fmla="*/ 209264 h 886967"/>
                <a:gd name="connsiteX1087" fmla="*/ 669422 w 1946001"/>
                <a:gd name="connsiteY1087" fmla="*/ 209931 h 886967"/>
                <a:gd name="connsiteX1088" fmla="*/ 673035 w 1946001"/>
                <a:gd name="connsiteY1088" fmla="*/ 208217 h 886967"/>
                <a:gd name="connsiteX1089" fmla="*/ 670563 w 1946001"/>
                <a:gd name="connsiteY1089" fmla="*/ 206978 h 886967"/>
                <a:gd name="connsiteX1090" fmla="*/ 671514 w 1946001"/>
                <a:gd name="connsiteY1090" fmla="*/ 206216 h 886967"/>
                <a:gd name="connsiteX1091" fmla="*/ 669993 w 1946001"/>
                <a:gd name="connsiteY1091" fmla="*/ 205835 h 886967"/>
                <a:gd name="connsiteX1092" fmla="*/ 669422 w 1946001"/>
                <a:gd name="connsiteY1092" fmla="*/ 203549 h 886967"/>
                <a:gd name="connsiteX1093" fmla="*/ 668377 w 1946001"/>
                <a:gd name="connsiteY1093" fmla="*/ 203549 h 886967"/>
                <a:gd name="connsiteX1094" fmla="*/ 668852 w 1946001"/>
                <a:gd name="connsiteY1094" fmla="*/ 202597 h 886967"/>
                <a:gd name="connsiteX1095" fmla="*/ 667996 w 1946001"/>
                <a:gd name="connsiteY1095" fmla="*/ 200787 h 886967"/>
                <a:gd name="connsiteX1096" fmla="*/ 666666 w 1946001"/>
                <a:gd name="connsiteY1096" fmla="*/ 200787 h 886967"/>
                <a:gd name="connsiteX1097" fmla="*/ 663814 w 1946001"/>
                <a:gd name="connsiteY1097" fmla="*/ 204597 h 886967"/>
                <a:gd name="connsiteX1098" fmla="*/ 665145 w 1946001"/>
                <a:gd name="connsiteY1098" fmla="*/ 206693 h 886967"/>
                <a:gd name="connsiteX1099" fmla="*/ 663338 w 1946001"/>
                <a:gd name="connsiteY1099" fmla="*/ 207836 h 886967"/>
                <a:gd name="connsiteX1100" fmla="*/ 663624 w 1946001"/>
                <a:gd name="connsiteY1100" fmla="*/ 208693 h 886967"/>
                <a:gd name="connsiteX1101" fmla="*/ 662863 w 1946001"/>
                <a:gd name="connsiteY1101" fmla="*/ 210312 h 886967"/>
                <a:gd name="connsiteX1102" fmla="*/ 661342 w 1946001"/>
                <a:gd name="connsiteY1102" fmla="*/ 210312 h 886967"/>
                <a:gd name="connsiteX1103" fmla="*/ 662673 w 1946001"/>
                <a:gd name="connsiteY1103" fmla="*/ 212027 h 886967"/>
                <a:gd name="connsiteX1104" fmla="*/ 661627 w 1946001"/>
                <a:gd name="connsiteY1104" fmla="*/ 213455 h 886967"/>
                <a:gd name="connsiteX1105" fmla="*/ 661627 w 1946001"/>
                <a:gd name="connsiteY1105" fmla="*/ 211646 h 886967"/>
                <a:gd name="connsiteX1106" fmla="*/ 659916 w 1946001"/>
                <a:gd name="connsiteY1106" fmla="*/ 210788 h 886967"/>
                <a:gd name="connsiteX1107" fmla="*/ 658871 w 1946001"/>
                <a:gd name="connsiteY1107" fmla="*/ 213170 h 886967"/>
                <a:gd name="connsiteX1108" fmla="*/ 654878 w 1946001"/>
                <a:gd name="connsiteY1108" fmla="*/ 215551 h 886967"/>
                <a:gd name="connsiteX1109" fmla="*/ 654212 w 1946001"/>
                <a:gd name="connsiteY1109" fmla="*/ 213360 h 886967"/>
                <a:gd name="connsiteX1110" fmla="*/ 653642 w 1946001"/>
                <a:gd name="connsiteY1110" fmla="*/ 214122 h 886967"/>
                <a:gd name="connsiteX1111" fmla="*/ 654022 w 1946001"/>
                <a:gd name="connsiteY1111" fmla="*/ 212217 h 886967"/>
                <a:gd name="connsiteX1112" fmla="*/ 652406 w 1946001"/>
                <a:gd name="connsiteY1112" fmla="*/ 215551 h 886967"/>
                <a:gd name="connsiteX1113" fmla="*/ 649364 w 1946001"/>
                <a:gd name="connsiteY1113" fmla="*/ 216027 h 886967"/>
                <a:gd name="connsiteX1114" fmla="*/ 652406 w 1946001"/>
                <a:gd name="connsiteY1114" fmla="*/ 215360 h 886967"/>
                <a:gd name="connsiteX1115" fmla="*/ 652596 w 1946001"/>
                <a:gd name="connsiteY1115" fmla="*/ 213360 h 886967"/>
                <a:gd name="connsiteX1116" fmla="*/ 651551 w 1946001"/>
                <a:gd name="connsiteY1116" fmla="*/ 210503 h 886967"/>
                <a:gd name="connsiteX1117" fmla="*/ 643661 w 1946001"/>
                <a:gd name="connsiteY1117" fmla="*/ 211931 h 886967"/>
                <a:gd name="connsiteX1118" fmla="*/ 645372 w 1946001"/>
                <a:gd name="connsiteY1118" fmla="*/ 210979 h 886967"/>
                <a:gd name="connsiteX1119" fmla="*/ 644897 w 1946001"/>
                <a:gd name="connsiteY1119" fmla="*/ 209836 h 886967"/>
                <a:gd name="connsiteX1120" fmla="*/ 646418 w 1946001"/>
                <a:gd name="connsiteY1120" fmla="*/ 210693 h 886967"/>
                <a:gd name="connsiteX1121" fmla="*/ 648414 w 1946001"/>
                <a:gd name="connsiteY1121" fmla="*/ 209836 h 886967"/>
                <a:gd name="connsiteX1122" fmla="*/ 647368 w 1946001"/>
                <a:gd name="connsiteY1122" fmla="*/ 208598 h 886967"/>
                <a:gd name="connsiteX1123" fmla="*/ 648414 w 1946001"/>
                <a:gd name="connsiteY1123" fmla="*/ 207740 h 886967"/>
                <a:gd name="connsiteX1124" fmla="*/ 646418 w 1946001"/>
                <a:gd name="connsiteY1124" fmla="*/ 207359 h 886967"/>
                <a:gd name="connsiteX1125" fmla="*/ 647558 w 1946001"/>
                <a:gd name="connsiteY1125" fmla="*/ 205454 h 886967"/>
                <a:gd name="connsiteX1126" fmla="*/ 646418 w 1946001"/>
                <a:gd name="connsiteY1126" fmla="*/ 203454 h 886967"/>
                <a:gd name="connsiteX1127" fmla="*/ 639858 w 1946001"/>
                <a:gd name="connsiteY1127" fmla="*/ 202502 h 886967"/>
                <a:gd name="connsiteX1128" fmla="*/ 647558 w 1946001"/>
                <a:gd name="connsiteY1128" fmla="*/ 202216 h 886967"/>
                <a:gd name="connsiteX1129" fmla="*/ 646227 w 1946001"/>
                <a:gd name="connsiteY1129" fmla="*/ 199073 h 886967"/>
                <a:gd name="connsiteX1130" fmla="*/ 647558 w 1946001"/>
                <a:gd name="connsiteY1130" fmla="*/ 196215 h 886967"/>
                <a:gd name="connsiteX1131" fmla="*/ 646418 w 1946001"/>
                <a:gd name="connsiteY1131" fmla="*/ 195072 h 886967"/>
                <a:gd name="connsiteX1132" fmla="*/ 644611 w 1946001"/>
                <a:gd name="connsiteY1132" fmla="*/ 196596 h 886967"/>
                <a:gd name="connsiteX1133" fmla="*/ 643851 w 1946001"/>
                <a:gd name="connsiteY1133" fmla="*/ 195072 h 886967"/>
                <a:gd name="connsiteX1134" fmla="*/ 638337 w 1946001"/>
                <a:gd name="connsiteY1134" fmla="*/ 194596 h 886967"/>
                <a:gd name="connsiteX1135" fmla="*/ 637292 w 1946001"/>
                <a:gd name="connsiteY1135" fmla="*/ 192119 h 886967"/>
                <a:gd name="connsiteX1136" fmla="*/ 638718 w 1946001"/>
                <a:gd name="connsiteY1136" fmla="*/ 191262 h 886967"/>
                <a:gd name="connsiteX1137" fmla="*/ 635676 w 1946001"/>
                <a:gd name="connsiteY1137" fmla="*/ 191643 h 886967"/>
                <a:gd name="connsiteX1138" fmla="*/ 636151 w 1946001"/>
                <a:gd name="connsiteY1138" fmla="*/ 190881 h 886967"/>
                <a:gd name="connsiteX1139" fmla="*/ 635676 w 1946001"/>
                <a:gd name="connsiteY1139" fmla="*/ 188786 h 886967"/>
                <a:gd name="connsiteX1140" fmla="*/ 633299 w 1946001"/>
                <a:gd name="connsiteY1140" fmla="*/ 189738 h 886967"/>
                <a:gd name="connsiteX1141" fmla="*/ 634060 w 1946001"/>
                <a:gd name="connsiteY1141" fmla="*/ 186976 h 886967"/>
                <a:gd name="connsiteX1142" fmla="*/ 629211 w 1946001"/>
                <a:gd name="connsiteY1142" fmla="*/ 184595 h 886967"/>
                <a:gd name="connsiteX1143" fmla="*/ 623888 w 1946001"/>
                <a:gd name="connsiteY1143" fmla="*/ 186976 h 886967"/>
                <a:gd name="connsiteX1144" fmla="*/ 613716 w 1946001"/>
                <a:gd name="connsiteY1144" fmla="*/ 183833 h 886967"/>
                <a:gd name="connsiteX1145" fmla="*/ 610770 w 1946001"/>
                <a:gd name="connsiteY1145" fmla="*/ 186309 h 886967"/>
                <a:gd name="connsiteX1146" fmla="*/ 611340 w 1946001"/>
                <a:gd name="connsiteY1146" fmla="*/ 189643 h 886967"/>
                <a:gd name="connsiteX1147" fmla="*/ 613907 w 1946001"/>
                <a:gd name="connsiteY1147" fmla="*/ 190024 h 886967"/>
                <a:gd name="connsiteX1148" fmla="*/ 611150 w 1946001"/>
                <a:gd name="connsiteY1148" fmla="*/ 196691 h 886967"/>
                <a:gd name="connsiteX1149" fmla="*/ 613811 w 1946001"/>
                <a:gd name="connsiteY1149" fmla="*/ 197453 h 886967"/>
                <a:gd name="connsiteX1150" fmla="*/ 612481 w 1946001"/>
                <a:gd name="connsiteY1150" fmla="*/ 197834 h 886967"/>
                <a:gd name="connsiteX1151" fmla="*/ 612766 w 1946001"/>
                <a:gd name="connsiteY1151" fmla="*/ 199644 h 886967"/>
                <a:gd name="connsiteX1152" fmla="*/ 613811 w 1946001"/>
                <a:gd name="connsiteY1152" fmla="*/ 201454 h 886967"/>
                <a:gd name="connsiteX1153" fmla="*/ 613051 w 1946001"/>
                <a:gd name="connsiteY1153" fmla="*/ 202787 h 886967"/>
                <a:gd name="connsiteX1154" fmla="*/ 615047 w 1946001"/>
                <a:gd name="connsiteY1154" fmla="*/ 202787 h 886967"/>
                <a:gd name="connsiteX1155" fmla="*/ 613907 w 1946001"/>
                <a:gd name="connsiteY1155" fmla="*/ 204692 h 886967"/>
                <a:gd name="connsiteX1156" fmla="*/ 615618 w 1946001"/>
                <a:gd name="connsiteY1156" fmla="*/ 205359 h 886967"/>
                <a:gd name="connsiteX1157" fmla="*/ 613051 w 1946001"/>
                <a:gd name="connsiteY1157" fmla="*/ 205264 h 886967"/>
                <a:gd name="connsiteX1158" fmla="*/ 613051 w 1946001"/>
                <a:gd name="connsiteY1158" fmla="*/ 207550 h 886967"/>
                <a:gd name="connsiteX1159" fmla="*/ 608393 w 1946001"/>
                <a:gd name="connsiteY1159" fmla="*/ 208883 h 886967"/>
                <a:gd name="connsiteX1160" fmla="*/ 608393 w 1946001"/>
                <a:gd name="connsiteY1160" fmla="*/ 210693 h 886967"/>
                <a:gd name="connsiteX1161" fmla="*/ 606587 w 1946001"/>
                <a:gd name="connsiteY1161" fmla="*/ 214312 h 886967"/>
                <a:gd name="connsiteX1162" fmla="*/ 602404 w 1946001"/>
                <a:gd name="connsiteY1162" fmla="*/ 216789 h 886967"/>
                <a:gd name="connsiteX1163" fmla="*/ 601644 w 1946001"/>
                <a:gd name="connsiteY1163" fmla="*/ 221456 h 886967"/>
                <a:gd name="connsiteX1164" fmla="*/ 597176 w 1946001"/>
                <a:gd name="connsiteY1164" fmla="*/ 223075 h 886967"/>
                <a:gd name="connsiteX1165" fmla="*/ 592803 w 1946001"/>
                <a:gd name="connsiteY1165" fmla="*/ 223075 h 886967"/>
                <a:gd name="connsiteX1166" fmla="*/ 587384 w 1946001"/>
                <a:gd name="connsiteY1166" fmla="*/ 226886 h 886967"/>
                <a:gd name="connsiteX1167" fmla="*/ 585198 w 1946001"/>
                <a:gd name="connsiteY1167" fmla="*/ 232696 h 886967"/>
                <a:gd name="connsiteX1168" fmla="*/ 584818 w 1946001"/>
                <a:gd name="connsiteY1168" fmla="*/ 237363 h 886967"/>
                <a:gd name="connsiteX1169" fmla="*/ 582251 w 1946001"/>
                <a:gd name="connsiteY1169" fmla="*/ 239458 h 886967"/>
                <a:gd name="connsiteX1170" fmla="*/ 578544 w 1946001"/>
                <a:gd name="connsiteY1170" fmla="*/ 240221 h 886967"/>
                <a:gd name="connsiteX1171" fmla="*/ 575407 w 1946001"/>
                <a:gd name="connsiteY1171" fmla="*/ 239458 h 886967"/>
                <a:gd name="connsiteX1172" fmla="*/ 574171 w 1946001"/>
                <a:gd name="connsiteY1172" fmla="*/ 234410 h 886967"/>
                <a:gd name="connsiteX1173" fmla="*/ 574646 w 1946001"/>
                <a:gd name="connsiteY1173" fmla="*/ 229933 h 886967"/>
                <a:gd name="connsiteX1174" fmla="*/ 571794 w 1946001"/>
                <a:gd name="connsiteY1174" fmla="*/ 229172 h 886967"/>
                <a:gd name="connsiteX1175" fmla="*/ 569228 w 1946001"/>
                <a:gd name="connsiteY1175" fmla="*/ 226124 h 886967"/>
                <a:gd name="connsiteX1176" fmla="*/ 565235 w 1946001"/>
                <a:gd name="connsiteY1176" fmla="*/ 223837 h 886967"/>
                <a:gd name="connsiteX1177" fmla="*/ 556965 w 1946001"/>
                <a:gd name="connsiteY1177" fmla="*/ 220694 h 886967"/>
                <a:gd name="connsiteX1178" fmla="*/ 549740 w 1946001"/>
                <a:gd name="connsiteY1178" fmla="*/ 223075 h 886967"/>
                <a:gd name="connsiteX1179" fmla="*/ 551451 w 1946001"/>
                <a:gd name="connsiteY1179" fmla="*/ 221647 h 886967"/>
                <a:gd name="connsiteX1180" fmla="*/ 551451 w 1946001"/>
                <a:gd name="connsiteY1180" fmla="*/ 219456 h 886967"/>
                <a:gd name="connsiteX1181" fmla="*/ 548124 w 1946001"/>
                <a:gd name="connsiteY1181" fmla="*/ 211265 h 886967"/>
                <a:gd name="connsiteX1182" fmla="*/ 548409 w 1946001"/>
                <a:gd name="connsiteY1182" fmla="*/ 202121 h 886967"/>
                <a:gd name="connsiteX1183" fmla="*/ 550120 w 1946001"/>
                <a:gd name="connsiteY1183" fmla="*/ 202502 h 886967"/>
                <a:gd name="connsiteX1184" fmla="*/ 552402 w 1946001"/>
                <a:gd name="connsiteY1184" fmla="*/ 203645 h 886967"/>
                <a:gd name="connsiteX1185" fmla="*/ 553923 w 1946001"/>
                <a:gd name="connsiteY1185" fmla="*/ 201263 h 886967"/>
                <a:gd name="connsiteX1186" fmla="*/ 554778 w 1946001"/>
                <a:gd name="connsiteY1186" fmla="*/ 199454 h 886967"/>
                <a:gd name="connsiteX1187" fmla="*/ 553923 w 1946001"/>
                <a:gd name="connsiteY1187" fmla="*/ 197072 h 886967"/>
                <a:gd name="connsiteX1188" fmla="*/ 565996 w 1946001"/>
                <a:gd name="connsiteY1188" fmla="*/ 195834 h 886967"/>
                <a:gd name="connsiteX1189" fmla="*/ 565805 w 1946001"/>
                <a:gd name="connsiteY1189" fmla="*/ 194310 h 886967"/>
                <a:gd name="connsiteX1190" fmla="*/ 569703 w 1946001"/>
                <a:gd name="connsiteY1190" fmla="*/ 194500 h 886967"/>
                <a:gd name="connsiteX1191" fmla="*/ 573220 w 1946001"/>
                <a:gd name="connsiteY1191" fmla="*/ 192881 h 886967"/>
                <a:gd name="connsiteX1192" fmla="*/ 572079 w 1946001"/>
                <a:gd name="connsiteY1192" fmla="*/ 189262 h 886967"/>
                <a:gd name="connsiteX1193" fmla="*/ 568562 w 1946001"/>
                <a:gd name="connsiteY1193" fmla="*/ 187452 h 886967"/>
                <a:gd name="connsiteX1194" fmla="*/ 566281 w 1946001"/>
                <a:gd name="connsiteY1194" fmla="*/ 188500 h 886967"/>
                <a:gd name="connsiteX1195" fmla="*/ 566946 w 1946001"/>
                <a:gd name="connsiteY1195" fmla="*/ 187547 h 886967"/>
                <a:gd name="connsiteX1196" fmla="*/ 562193 w 1946001"/>
                <a:gd name="connsiteY1196" fmla="*/ 185547 h 886967"/>
                <a:gd name="connsiteX1197" fmla="*/ 561908 w 1946001"/>
                <a:gd name="connsiteY1197" fmla="*/ 186499 h 886967"/>
                <a:gd name="connsiteX1198" fmla="*/ 560957 w 1946001"/>
                <a:gd name="connsiteY1198" fmla="*/ 185547 h 886967"/>
                <a:gd name="connsiteX1199" fmla="*/ 561718 w 1946001"/>
                <a:gd name="connsiteY1199" fmla="*/ 184690 h 886967"/>
                <a:gd name="connsiteX1200" fmla="*/ 566946 w 1946001"/>
                <a:gd name="connsiteY1200" fmla="*/ 186881 h 886967"/>
                <a:gd name="connsiteX1201" fmla="*/ 569513 w 1946001"/>
                <a:gd name="connsiteY1201" fmla="*/ 186499 h 886967"/>
                <a:gd name="connsiteX1202" fmla="*/ 573315 w 1946001"/>
                <a:gd name="connsiteY1202" fmla="*/ 189262 h 886967"/>
                <a:gd name="connsiteX1203" fmla="*/ 575692 w 1946001"/>
                <a:gd name="connsiteY1203" fmla="*/ 187547 h 886967"/>
                <a:gd name="connsiteX1204" fmla="*/ 575882 w 1946001"/>
                <a:gd name="connsiteY1204" fmla="*/ 185261 h 886967"/>
                <a:gd name="connsiteX1205" fmla="*/ 576738 w 1946001"/>
                <a:gd name="connsiteY1205" fmla="*/ 185261 h 886967"/>
                <a:gd name="connsiteX1206" fmla="*/ 576452 w 1946001"/>
                <a:gd name="connsiteY1206" fmla="*/ 184023 h 886967"/>
                <a:gd name="connsiteX1207" fmla="*/ 579684 w 1946001"/>
                <a:gd name="connsiteY1207" fmla="*/ 185071 h 886967"/>
                <a:gd name="connsiteX1208" fmla="*/ 583962 w 1946001"/>
                <a:gd name="connsiteY1208" fmla="*/ 183833 h 886967"/>
                <a:gd name="connsiteX1209" fmla="*/ 589000 w 1946001"/>
                <a:gd name="connsiteY1209" fmla="*/ 175165 h 886967"/>
                <a:gd name="connsiteX1210" fmla="*/ 579875 w 1946001"/>
                <a:gd name="connsiteY1210" fmla="*/ 174022 h 886967"/>
                <a:gd name="connsiteX1211" fmla="*/ 575026 w 1946001"/>
                <a:gd name="connsiteY1211" fmla="*/ 170021 h 886967"/>
                <a:gd name="connsiteX1212" fmla="*/ 575692 w 1946001"/>
                <a:gd name="connsiteY1212" fmla="*/ 169259 h 886967"/>
                <a:gd name="connsiteX1213" fmla="*/ 581491 w 1946001"/>
                <a:gd name="connsiteY1213" fmla="*/ 171069 h 886967"/>
                <a:gd name="connsiteX1214" fmla="*/ 584437 w 1946001"/>
                <a:gd name="connsiteY1214" fmla="*/ 174022 h 886967"/>
                <a:gd name="connsiteX1215" fmla="*/ 587384 w 1946001"/>
                <a:gd name="connsiteY1215" fmla="*/ 173831 h 886967"/>
                <a:gd name="connsiteX1216" fmla="*/ 592708 w 1946001"/>
                <a:gd name="connsiteY1216" fmla="*/ 167735 h 886967"/>
                <a:gd name="connsiteX1217" fmla="*/ 592233 w 1946001"/>
                <a:gd name="connsiteY1217" fmla="*/ 166021 h 886967"/>
                <a:gd name="connsiteX1218" fmla="*/ 589856 w 1946001"/>
                <a:gd name="connsiteY1218" fmla="*/ 165354 h 886967"/>
                <a:gd name="connsiteX1219" fmla="*/ 590712 w 1946001"/>
                <a:gd name="connsiteY1219" fmla="*/ 163449 h 886967"/>
                <a:gd name="connsiteX1220" fmla="*/ 595465 w 1946001"/>
                <a:gd name="connsiteY1220" fmla="*/ 163449 h 886967"/>
                <a:gd name="connsiteX1221" fmla="*/ 596225 w 1946001"/>
                <a:gd name="connsiteY1221" fmla="*/ 166211 h 886967"/>
                <a:gd name="connsiteX1222" fmla="*/ 598887 w 1946001"/>
                <a:gd name="connsiteY1222" fmla="*/ 166592 h 886967"/>
                <a:gd name="connsiteX1223" fmla="*/ 599267 w 1946001"/>
                <a:gd name="connsiteY1223" fmla="*/ 165068 h 886967"/>
                <a:gd name="connsiteX1224" fmla="*/ 602214 w 1946001"/>
                <a:gd name="connsiteY1224" fmla="*/ 166783 h 886967"/>
                <a:gd name="connsiteX1225" fmla="*/ 600503 w 1946001"/>
                <a:gd name="connsiteY1225" fmla="*/ 163449 h 886967"/>
                <a:gd name="connsiteX1226" fmla="*/ 601168 w 1946001"/>
                <a:gd name="connsiteY1226" fmla="*/ 162401 h 886967"/>
                <a:gd name="connsiteX1227" fmla="*/ 603735 w 1946001"/>
                <a:gd name="connsiteY1227" fmla="*/ 165164 h 886967"/>
                <a:gd name="connsiteX1228" fmla="*/ 606777 w 1946001"/>
                <a:gd name="connsiteY1228" fmla="*/ 163354 h 886967"/>
                <a:gd name="connsiteX1229" fmla="*/ 612195 w 1946001"/>
                <a:gd name="connsiteY1229" fmla="*/ 157734 h 886967"/>
                <a:gd name="connsiteX1230" fmla="*/ 612576 w 1946001"/>
                <a:gd name="connsiteY1230" fmla="*/ 155353 h 886967"/>
                <a:gd name="connsiteX1231" fmla="*/ 609153 w 1946001"/>
                <a:gd name="connsiteY1231" fmla="*/ 151448 h 886967"/>
                <a:gd name="connsiteX1232" fmla="*/ 609534 w 1946001"/>
                <a:gd name="connsiteY1232" fmla="*/ 148781 h 886967"/>
                <a:gd name="connsiteX1233" fmla="*/ 608203 w 1946001"/>
                <a:gd name="connsiteY1233" fmla="*/ 149066 h 886967"/>
                <a:gd name="connsiteX1234" fmla="*/ 608203 w 1946001"/>
                <a:gd name="connsiteY1234" fmla="*/ 147542 h 886967"/>
                <a:gd name="connsiteX1235" fmla="*/ 606777 w 1946001"/>
                <a:gd name="connsiteY1235" fmla="*/ 146114 h 886967"/>
                <a:gd name="connsiteX1236" fmla="*/ 609153 w 1946001"/>
                <a:gd name="connsiteY1236" fmla="*/ 145447 h 886967"/>
                <a:gd name="connsiteX1237" fmla="*/ 609914 w 1946001"/>
                <a:gd name="connsiteY1237" fmla="*/ 146875 h 886967"/>
                <a:gd name="connsiteX1238" fmla="*/ 612100 w 1946001"/>
                <a:gd name="connsiteY1238" fmla="*/ 144971 h 886967"/>
                <a:gd name="connsiteX1239" fmla="*/ 612290 w 1946001"/>
                <a:gd name="connsiteY1239" fmla="*/ 142780 h 886967"/>
                <a:gd name="connsiteX1240" fmla="*/ 609724 w 1946001"/>
                <a:gd name="connsiteY1240" fmla="*/ 142399 h 886967"/>
                <a:gd name="connsiteX1241" fmla="*/ 612290 w 1946001"/>
                <a:gd name="connsiteY1241" fmla="*/ 139922 h 886967"/>
                <a:gd name="connsiteX1242" fmla="*/ 608393 w 1946001"/>
                <a:gd name="connsiteY1242" fmla="*/ 138684 h 886967"/>
                <a:gd name="connsiteX1243" fmla="*/ 606492 w 1946001"/>
                <a:gd name="connsiteY1243" fmla="*/ 136493 h 886967"/>
                <a:gd name="connsiteX1244" fmla="*/ 607347 w 1946001"/>
                <a:gd name="connsiteY1244" fmla="*/ 135922 h 886967"/>
                <a:gd name="connsiteX1245" fmla="*/ 606777 w 1946001"/>
                <a:gd name="connsiteY1245" fmla="*/ 133922 h 886967"/>
                <a:gd name="connsiteX1246" fmla="*/ 596700 w 1946001"/>
                <a:gd name="connsiteY1246" fmla="*/ 133064 h 886967"/>
                <a:gd name="connsiteX1247" fmla="*/ 602119 w 1946001"/>
                <a:gd name="connsiteY1247" fmla="*/ 129064 h 886967"/>
                <a:gd name="connsiteX1248" fmla="*/ 602404 w 1946001"/>
                <a:gd name="connsiteY1248" fmla="*/ 130207 h 886967"/>
                <a:gd name="connsiteX1249" fmla="*/ 1126002 w 1946001"/>
                <a:gd name="connsiteY1249" fmla="*/ 170117 h 886967"/>
                <a:gd name="connsiteX1250" fmla="*/ 1129424 w 1946001"/>
                <a:gd name="connsiteY1250" fmla="*/ 174974 h 886967"/>
                <a:gd name="connsiteX1251" fmla="*/ 1117447 w 1946001"/>
                <a:gd name="connsiteY1251" fmla="*/ 173260 h 886967"/>
                <a:gd name="connsiteX1252" fmla="*/ 1116971 w 1946001"/>
                <a:gd name="connsiteY1252" fmla="*/ 173546 h 886967"/>
                <a:gd name="connsiteX1253" fmla="*/ 1116686 w 1946001"/>
                <a:gd name="connsiteY1253" fmla="*/ 172593 h 886967"/>
                <a:gd name="connsiteX1254" fmla="*/ 1117922 w 1946001"/>
                <a:gd name="connsiteY1254" fmla="*/ 172498 h 886967"/>
                <a:gd name="connsiteX1255" fmla="*/ 1110792 w 1946001"/>
                <a:gd name="connsiteY1255" fmla="*/ 170783 h 886967"/>
                <a:gd name="connsiteX1256" fmla="*/ 1108891 w 1946001"/>
                <a:gd name="connsiteY1256" fmla="*/ 172117 h 886967"/>
                <a:gd name="connsiteX1257" fmla="*/ 1109461 w 1946001"/>
                <a:gd name="connsiteY1257" fmla="*/ 172974 h 886967"/>
                <a:gd name="connsiteX1258" fmla="*/ 1112599 w 1946001"/>
                <a:gd name="connsiteY1258" fmla="*/ 174689 h 886967"/>
                <a:gd name="connsiteX1259" fmla="*/ 1115450 w 1946001"/>
                <a:gd name="connsiteY1259" fmla="*/ 174308 h 886967"/>
                <a:gd name="connsiteX1260" fmla="*/ 1117447 w 1946001"/>
                <a:gd name="connsiteY1260" fmla="*/ 176784 h 886967"/>
                <a:gd name="connsiteX1261" fmla="*/ 1113834 w 1946001"/>
                <a:gd name="connsiteY1261" fmla="*/ 177260 h 886967"/>
                <a:gd name="connsiteX1262" fmla="*/ 1107180 w 1946001"/>
                <a:gd name="connsiteY1262" fmla="*/ 176022 h 886967"/>
                <a:gd name="connsiteX1263" fmla="*/ 1104043 w 1946001"/>
                <a:gd name="connsiteY1263" fmla="*/ 174689 h 886967"/>
                <a:gd name="connsiteX1264" fmla="*/ 1099100 w 1946001"/>
                <a:gd name="connsiteY1264" fmla="*/ 174308 h 886967"/>
                <a:gd name="connsiteX1265" fmla="*/ 1100431 w 1946001"/>
                <a:gd name="connsiteY1265" fmla="*/ 173546 h 886967"/>
                <a:gd name="connsiteX1266" fmla="*/ 1099955 w 1946001"/>
                <a:gd name="connsiteY1266" fmla="*/ 172212 h 886967"/>
                <a:gd name="connsiteX1267" fmla="*/ 1097484 w 1946001"/>
                <a:gd name="connsiteY1267" fmla="*/ 170117 h 886967"/>
                <a:gd name="connsiteX1268" fmla="*/ 1099290 w 1946001"/>
                <a:gd name="connsiteY1268" fmla="*/ 169640 h 886967"/>
                <a:gd name="connsiteX1269" fmla="*/ 1099670 w 1946001"/>
                <a:gd name="connsiteY1269" fmla="*/ 167449 h 886967"/>
                <a:gd name="connsiteX1270" fmla="*/ 1085506 w 1946001"/>
                <a:gd name="connsiteY1270" fmla="*/ 161354 h 886967"/>
                <a:gd name="connsiteX1271" fmla="*/ 1087788 w 1946001"/>
                <a:gd name="connsiteY1271" fmla="*/ 160973 h 886967"/>
                <a:gd name="connsiteX1272" fmla="*/ 1093206 w 1946001"/>
                <a:gd name="connsiteY1272" fmla="*/ 163068 h 886967"/>
                <a:gd name="connsiteX1273" fmla="*/ 1097769 w 1946001"/>
                <a:gd name="connsiteY1273" fmla="*/ 163163 h 886967"/>
                <a:gd name="connsiteX1274" fmla="*/ 1098054 w 1946001"/>
                <a:gd name="connsiteY1274" fmla="*/ 164116 h 886967"/>
                <a:gd name="connsiteX1275" fmla="*/ 1120298 w 1946001"/>
                <a:gd name="connsiteY1275" fmla="*/ 166497 h 886967"/>
                <a:gd name="connsiteX1276" fmla="*/ 1126478 w 1946001"/>
                <a:gd name="connsiteY1276" fmla="*/ 165449 h 886967"/>
                <a:gd name="connsiteX1277" fmla="*/ 1132181 w 1946001"/>
                <a:gd name="connsiteY1277" fmla="*/ 162878 h 886967"/>
                <a:gd name="connsiteX1278" fmla="*/ 1133037 w 1946001"/>
                <a:gd name="connsiteY1278" fmla="*/ 160973 h 886967"/>
                <a:gd name="connsiteX1279" fmla="*/ 1131896 w 1946001"/>
                <a:gd name="connsiteY1279" fmla="*/ 160592 h 886967"/>
                <a:gd name="connsiteX1280" fmla="*/ 1131231 w 1946001"/>
                <a:gd name="connsiteY1280" fmla="*/ 158401 h 886967"/>
                <a:gd name="connsiteX1281" fmla="*/ 1125812 w 1946001"/>
                <a:gd name="connsiteY1281" fmla="*/ 156020 h 886967"/>
                <a:gd name="connsiteX1282" fmla="*/ 1118492 w 1946001"/>
                <a:gd name="connsiteY1282" fmla="*/ 155162 h 886967"/>
                <a:gd name="connsiteX1283" fmla="*/ 1105184 w 1946001"/>
                <a:gd name="connsiteY1283" fmla="*/ 150209 h 886967"/>
                <a:gd name="connsiteX1284" fmla="*/ 1092731 w 1946001"/>
                <a:gd name="connsiteY1284" fmla="*/ 149828 h 886967"/>
                <a:gd name="connsiteX1285" fmla="*/ 1091685 w 1946001"/>
                <a:gd name="connsiteY1285" fmla="*/ 148876 h 886967"/>
                <a:gd name="connsiteX1286" fmla="*/ 1090069 w 1946001"/>
                <a:gd name="connsiteY1286" fmla="*/ 149352 h 886967"/>
                <a:gd name="connsiteX1287" fmla="*/ 1090354 w 1946001"/>
                <a:gd name="connsiteY1287" fmla="*/ 148685 h 886967"/>
                <a:gd name="connsiteX1288" fmla="*/ 1085601 w 1946001"/>
                <a:gd name="connsiteY1288" fmla="*/ 148019 h 886967"/>
                <a:gd name="connsiteX1289" fmla="*/ 1086266 w 1946001"/>
                <a:gd name="connsiteY1289" fmla="*/ 146875 h 886967"/>
                <a:gd name="connsiteX1290" fmla="*/ 1090164 w 1946001"/>
                <a:gd name="connsiteY1290" fmla="*/ 147828 h 886967"/>
                <a:gd name="connsiteX1291" fmla="*/ 1091115 w 1946001"/>
                <a:gd name="connsiteY1291" fmla="*/ 146875 h 886967"/>
                <a:gd name="connsiteX1292" fmla="*/ 1085126 w 1946001"/>
                <a:gd name="connsiteY1292" fmla="*/ 145828 h 886967"/>
                <a:gd name="connsiteX1293" fmla="*/ 1085221 w 1946001"/>
                <a:gd name="connsiteY1293" fmla="*/ 146685 h 886967"/>
                <a:gd name="connsiteX1294" fmla="*/ 1084365 w 1946001"/>
                <a:gd name="connsiteY1294" fmla="*/ 146590 h 886967"/>
                <a:gd name="connsiteX1295" fmla="*/ 1083890 w 1946001"/>
                <a:gd name="connsiteY1295" fmla="*/ 147447 h 886967"/>
                <a:gd name="connsiteX1296" fmla="*/ 1080183 w 1946001"/>
                <a:gd name="connsiteY1296" fmla="*/ 146590 h 886967"/>
                <a:gd name="connsiteX1297" fmla="*/ 1073623 w 1946001"/>
                <a:gd name="connsiteY1297" fmla="*/ 147257 h 886967"/>
                <a:gd name="connsiteX1298" fmla="*/ 1075334 w 1946001"/>
                <a:gd name="connsiteY1298" fmla="*/ 146018 h 886967"/>
                <a:gd name="connsiteX1299" fmla="*/ 1068870 w 1946001"/>
                <a:gd name="connsiteY1299" fmla="*/ 144304 h 886967"/>
                <a:gd name="connsiteX1300" fmla="*/ 1075810 w 1946001"/>
                <a:gd name="connsiteY1300" fmla="*/ 144780 h 886967"/>
                <a:gd name="connsiteX1301" fmla="*/ 1080658 w 1946001"/>
                <a:gd name="connsiteY1301" fmla="*/ 142685 h 886967"/>
                <a:gd name="connsiteX1302" fmla="*/ 1075525 w 1946001"/>
                <a:gd name="connsiteY1302" fmla="*/ 141065 h 886967"/>
                <a:gd name="connsiteX1303" fmla="*/ 1072293 w 1946001"/>
                <a:gd name="connsiteY1303" fmla="*/ 141256 h 886967"/>
                <a:gd name="connsiteX1304" fmla="*/ 1071532 w 1946001"/>
                <a:gd name="connsiteY1304" fmla="*/ 140113 h 886967"/>
                <a:gd name="connsiteX1305" fmla="*/ 1068395 w 1946001"/>
                <a:gd name="connsiteY1305" fmla="*/ 140684 h 886967"/>
                <a:gd name="connsiteX1306" fmla="*/ 1068395 w 1946001"/>
                <a:gd name="connsiteY1306" fmla="*/ 142494 h 886967"/>
                <a:gd name="connsiteX1307" fmla="*/ 1065543 w 1946001"/>
                <a:gd name="connsiteY1307" fmla="*/ 142494 h 886967"/>
                <a:gd name="connsiteX1308" fmla="*/ 1067159 w 1946001"/>
                <a:gd name="connsiteY1308" fmla="*/ 141446 h 886967"/>
                <a:gd name="connsiteX1309" fmla="*/ 1064307 w 1946001"/>
                <a:gd name="connsiteY1309" fmla="*/ 141637 h 886967"/>
                <a:gd name="connsiteX1310" fmla="*/ 1065828 w 1946001"/>
                <a:gd name="connsiteY1310" fmla="*/ 140970 h 886967"/>
                <a:gd name="connsiteX1311" fmla="*/ 1064783 w 1946001"/>
                <a:gd name="connsiteY1311" fmla="*/ 140589 h 886967"/>
                <a:gd name="connsiteX1312" fmla="*/ 1067159 w 1946001"/>
                <a:gd name="connsiteY1312" fmla="*/ 140399 h 886967"/>
                <a:gd name="connsiteX1313" fmla="*/ 1067730 w 1946001"/>
                <a:gd name="connsiteY1313" fmla="*/ 139256 h 886967"/>
                <a:gd name="connsiteX1314" fmla="*/ 1063547 w 1946001"/>
                <a:gd name="connsiteY1314" fmla="*/ 138589 h 886967"/>
                <a:gd name="connsiteX1315" fmla="*/ 1060885 w 1946001"/>
                <a:gd name="connsiteY1315" fmla="*/ 142494 h 886967"/>
                <a:gd name="connsiteX1316" fmla="*/ 1058509 w 1946001"/>
                <a:gd name="connsiteY1316" fmla="*/ 143161 h 886967"/>
                <a:gd name="connsiteX1317" fmla="*/ 1058509 w 1946001"/>
                <a:gd name="connsiteY1317" fmla="*/ 139732 h 886967"/>
                <a:gd name="connsiteX1318" fmla="*/ 1050904 w 1946001"/>
                <a:gd name="connsiteY1318" fmla="*/ 144971 h 886967"/>
                <a:gd name="connsiteX1319" fmla="*/ 1049953 w 1946001"/>
                <a:gd name="connsiteY1319" fmla="*/ 144494 h 886967"/>
                <a:gd name="connsiteX1320" fmla="*/ 1050999 w 1946001"/>
                <a:gd name="connsiteY1320" fmla="*/ 142494 h 886967"/>
                <a:gd name="connsiteX1321" fmla="*/ 1054611 w 1946001"/>
                <a:gd name="connsiteY1321" fmla="*/ 140113 h 886967"/>
                <a:gd name="connsiteX1322" fmla="*/ 1051474 w 1946001"/>
                <a:gd name="connsiteY1322" fmla="*/ 140494 h 886967"/>
                <a:gd name="connsiteX1323" fmla="*/ 1050048 w 1946001"/>
                <a:gd name="connsiteY1323" fmla="*/ 139351 h 886967"/>
                <a:gd name="connsiteX1324" fmla="*/ 1046911 w 1946001"/>
                <a:gd name="connsiteY1324" fmla="*/ 140399 h 886967"/>
                <a:gd name="connsiteX1325" fmla="*/ 1048622 w 1946001"/>
                <a:gd name="connsiteY1325" fmla="*/ 141542 h 886967"/>
                <a:gd name="connsiteX1326" fmla="*/ 1041873 w 1946001"/>
                <a:gd name="connsiteY1326" fmla="*/ 144113 h 886967"/>
                <a:gd name="connsiteX1327" fmla="*/ 1041588 w 1946001"/>
                <a:gd name="connsiteY1327" fmla="*/ 145542 h 886967"/>
                <a:gd name="connsiteX1328" fmla="*/ 1039591 w 1946001"/>
                <a:gd name="connsiteY1328" fmla="*/ 144780 h 886967"/>
                <a:gd name="connsiteX1329" fmla="*/ 1039781 w 1946001"/>
                <a:gd name="connsiteY1329" fmla="*/ 144209 h 886967"/>
                <a:gd name="connsiteX1330" fmla="*/ 1037120 w 1946001"/>
                <a:gd name="connsiteY1330" fmla="*/ 144494 h 886967"/>
                <a:gd name="connsiteX1331" fmla="*/ 1034743 w 1946001"/>
                <a:gd name="connsiteY1331" fmla="*/ 143447 h 886967"/>
                <a:gd name="connsiteX1332" fmla="*/ 1034078 w 1946001"/>
                <a:gd name="connsiteY1332" fmla="*/ 144304 h 886967"/>
                <a:gd name="connsiteX1333" fmla="*/ 1032842 w 1946001"/>
                <a:gd name="connsiteY1333" fmla="*/ 143447 h 886967"/>
                <a:gd name="connsiteX1334" fmla="*/ 1032842 w 1946001"/>
                <a:gd name="connsiteY1334" fmla="*/ 144494 h 886967"/>
                <a:gd name="connsiteX1335" fmla="*/ 1035028 w 1946001"/>
                <a:gd name="connsiteY1335" fmla="*/ 144780 h 886967"/>
                <a:gd name="connsiteX1336" fmla="*/ 1035409 w 1946001"/>
                <a:gd name="connsiteY1336" fmla="*/ 146971 h 886967"/>
                <a:gd name="connsiteX1337" fmla="*/ 1031511 w 1946001"/>
                <a:gd name="connsiteY1337" fmla="*/ 145256 h 886967"/>
                <a:gd name="connsiteX1338" fmla="*/ 1031891 w 1946001"/>
                <a:gd name="connsiteY1338" fmla="*/ 145923 h 886967"/>
                <a:gd name="connsiteX1339" fmla="*/ 1028564 w 1946001"/>
                <a:gd name="connsiteY1339" fmla="*/ 146209 h 886967"/>
                <a:gd name="connsiteX1340" fmla="*/ 1028089 w 1946001"/>
                <a:gd name="connsiteY1340" fmla="*/ 146780 h 886967"/>
                <a:gd name="connsiteX1341" fmla="*/ 1028279 w 1946001"/>
                <a:gd name="connsiteY1341" fmla="*/ 147542 h 886967"/>
                <a:gd name="connsiteX1342" fmla="*/ 1026473 w 1946001"/>
                <a:gd name="connsiteY1342" fmla="*/ 149066 h 886967"/>
                <a:gd name="connsiteX1343" fmla="*/ 1026758 w 1946001"/>
                <a:gd name="connsiteY1343" fmla="*/ 148114 h 886967"/>
                <a:gd name="connsiteX1344" fmla="*/ 1026758 w 1946001"/>
                <a:gd name="connsiteY1344" fmla="*/ 145733 h 886967"/>
                <a:gd name="connsiteX1345" fmla="*/ 1024287 w 1946001"/>
                <a:gd name="connsiteY1345" fmla="*/ 146971 h 886967"/>
                <a:gd name="connsiteX1346" fmla="*/ 1023526 w 1946001"/>
                <a:gd name="connsiteY1346" fmla="*/ 148590 h 886967"/>
                <a:gd name="connsiteX1347" fmla="*/ 1023051 w 1946001"/>
                <a:gd name="connsiteY1347" fmla="*/ 146685 h 886967"/>
                <a:gd name="connsiteX1348" fmla="*/ 1020864 w 1946001"/>
                <a:gd name="connsiteY1348" fmla="*/ 146780 h 886967"/>
                <a:gd name="connsiteX1349" fmla="*/ 1020294 w 1946001"/>
                <a:gd name="connsiteY1349" fmla="*/ 148304 h 886967"/>
                <a:gd name="connsiteX1350" fmla="*/ 1022575 w 1946001"/>
                <a:gd name="connsiteY1350" fmla="*/ 149733 h 886967"/>
                <a:gd name="connsiteX1351" fmla="*/ 1018678 w 1946001"/>
                <a:gd name="connsiteY1351" fmla="*/ 148114 h 886967"/>
                <a:gd name="connsiteX1352" fmla="*/ 1017442 w 1946001"/>
                <a:gd name="connsiteY1352" fmla="*/ 148114 h 886967"/>
                <a:gd name="connsiteX1353" fmla="*/ 1019438 w 1946001"/>
                <a:gd name="connsiteY1353" fmla="*/ 149257 h 886967"/>
                <a:gd name="connsiteX1354" fmla="*/ 1018298 w 1946001"/>
                <a:gd name="connsiteY1354" fmla="*/ 149543 h 886967"/>
                <a:gd name="connsiteX1355" fmla="*/ 1016491 w 1946001"/>
                <a:gd name="connsiteY1355" fmla="*/ 149257 h 886967"/>
                <a:gd name="connsiteX1356" fmla="*/ 1016206 w 1946001"/>
                <a:gd name="connsiteY1356" fmla="*/ 148304 h 886967"/>
                <a:gd name="connsiteX1357" fmla="*/ 1015161 w 1946001"/>
                <a:gd name="connsiteY1357" fmla="*/ 149447 h 886967"/>
                <a:gd name="connsiteX1358" fmla="*/ 1015826 w 1946001"/>
                <a:gd name="connsiteY1358" fmla="*/ 149924 h 886967"/>
                <a:gd name="connsiteX1359" fmla="*/ 1012784 w 1946001"/>
                <a:gd name="connsiteY1359" fmla="*/ 151067 h 886967"/>
                <a:gd name="connsiteX1360" fmla="*/ 1014305 w 1946001"/>
                <a:gd name="connsiteY1360" fmla="*/ 151924 h 886967"/>
                <a:gd name="connsiteX1361" fmla="*/ 1013354 w 1946001"/>
                <a:gd name="connsiteY1361" fmla="*/ 151733 h 886967"/>
                <a:gd name="connsiteX1362" fmla="*/ 1013640 w 1946001"/>
                <a:gd name="connsiteY1362" fmla="*/ 152210 h 886967"/>
                <a:gd name="connsiteX1363" fmla="*/ 1007651 w 1946001"/>
                <a:gd name="connsiteY1363" fmla="*/ 153543 h 886967"/>
                <a:gd name="connsiteX1364" fmla="*/ 1012879 w 1946001"/>
                <a:gd name="connsiteY1364" fmla="*/ 153829 h 886967"/>
                <a:gd name="connsiteX1365" fmla="*/ 1011453 w 1946001"/>
                <a:gd name="connsiteY1365" fmla="*/ 154781 h 886967"/>
                <a:gd name="connsiteX1366" fmla="*/ 1006795 w 1946001"/>
                <a:gd name="connsiteY1366" fmla="*/ 154496 h 886967"/>
                <a:gd name="connsiteX1367" fmla="*/ 1006890 w 1946001"/>
                <a:gd name="connsiteY1367" fmla="*/ 156400 h 886967"/>
                <a:gd name="connsiteX1368" fmla="*/ 1005654 w 1946001"/>
                <a:gd name="connsiteY1368" fmla="*/ 156877 h 886967"/>
                <a:gd name="connsiteX1369" fmla="*/ 1004324 w 1946001"/>
                <a:gd name="connsiteY1369" fmla="*/ 155353 h 886967"/>
                <a:gd name="connsiteX1370" fmla="*/ 1002042 w 1946001"/>
                <a:gd name="connsiteY1370" fmla="*/ 156972 h 886967"/>
                <a:gd name="connsiteX1371" fmla="*/ 1002613 w 1946001"/>
                <a:gd name="connsiteY1371" fmla="*/ 157829 h 886967"/>
                <a:gd name="connsiteX1372" fmla="*/ 1001187 w 1946001"/>
                <a:gd name="connsiteY1372" fmla="*/ 158401 h 886967"/>
                <a:gd name="connsiteX1373" fmla="*/ 1003753 w 1946001"/>
                <a:gd name="connsiteY1373" fmla="*/ 158401 h 886967"/>
                <a:gd name="connsiteX1374" fmla="*/ 997859 w 1946001"/>
                <a:gd name="connsiteY1374" fmla="*/ 158877 h 886967"/>
                <a:gd name="connsiteX1375" fmla="*/ 995958 w 1946001"/>
                <a:gd name="connsiteY1375" fmla="*/ 161449 h 886967"/>
                <a:gd name="connsiteX1376" fmla="*/ 991395 w 1946001"/>
                <a:gd name="connsiteY1376" fmla="*/ 163068 h 886967"/>
                <a:gd name="connsiteX1377" fmla="*/ 991205 w 1946001"/>
                <a:gd name="connsiteY1377" fmla="*/ 163830 h 886967"/>
                <a:gd name="connsiteX1378" fmla="*/ 992156 w 1946001"/>
                <a:gd name="connsiteY1378" fmla="*/ 163925 h 886967"/>
                <a:gd name="connsiteX1379" fmla="*/ 990540 w 1946001"/>
                <a:gd name="connsiteY1379" fmla="*/ 164306 h 886967"/>
                <a:gd name="connsiteX1380" fmla="*/ 991776 w 1946001"/>
                <a:gd name="connsiteY1380" fmla="*/ 165259 h 886967"/>
                <a:gd name="connsiteX1381" fmla="*/ 987308 w 1946001"/>
                <a:gd name="connsiteY1381" fmla="*/ 166878 h 886967"/>
                <a:gd name="connsiteX1382" fmla="*/ 989969 w 1946001"/>
                <a:gd name="connsiteY1382" fmla="*/ 166497 h 886967"/>
                <a:gd name="connsiteX1383" fmla="*/ 990635 w 1946001"/>
                <a:gd name="connsiteY1383" fmla="*/ 167354 h 886967"/>
                <a:gd name="connsiteX1384" fmla="*/ 988734 w 1946001"/>
                <a:gd name="connsiteY1384" fmla="*/ 166973 h 886967"/>
                <a:gd name="connsiteX1385" fmla="*/ 988448 w 1946001"/>
                <a:gd name="connsiteY1385" fmla="*/ 168307 h 886967"/>
                <a:gd name="connsiteX1386" fmla="*/ 987213 w 1946001"/>
                <a:gd name="connsiteY1386" fmla="*/ 168497 h 886967"/>
                <a:gd name="connsiteX1387" fmla="*/ 988068 w 1946001"/>
                <a:gd name="connsiteY1387" fmla="*/ 169831 h 886967"/>
                <a:gd name="connsiteX1388" fmla="*/ 986262 w 1946001"/>
                <a:gd name="connsiteY1388" fmla="*/ 168878 h 886967"/>
                <a:gd name="connsiteX1389" fmla="*/ 985121 w 1946001"/>
                <a:gd name="connsiteY1389" fmla="*/ 170307 h 886967"/>
                <a:gd name="connsiteX1390" fmla="*/ 986642 w 1946001"/>
                <a:gd name="connsiteY1390" fmla="*/ 169831 h 886967"/>
                <a:gd name="connsiteX1391" fmla="*/ 986832 w 1946001"/>
                <a:gd name="connsiteY1391" fmla="*/ 170783 h 886967"/>
                <a:gd name="connsiteX1392" fmla="*/ 981794 w 1946001"/>
                <a:gd name="connsiteY1392" fmla="*/ 172022 h 886967"/>
                <a:gd name="connsiteX1393" fmla="*/ 981224 w 1946001"/>
                <a:gd name="connsiteY1393" fmla="*/ 172784 h 886967"/>
                <a:gd name="connsiteX1394" fmla="*/ 981889 w 1946001"/>
                <a:gd name="connsiteY1394" fmla="*/ 172879 h 886967"/>
                <a:gd name="connsiteX1395" fmla="*/ 981794 w 1946001"/>
                <a:gd name="connsiteY1395" fmla="*/ 173927 h 886967"/>
                <a:gd name="connsiteX1396" fmla="*/ 979513 w 1946001"/>
                <a:gd name="connsiteY1396" fmla="*/ 173641 h 886967"/>
                <a:gd name="connsiteX1397" fmla="*/ 975045 w 1946001"/>
                <a:gd name="connsiteY1397" fmla="*/ 175736 h 886967"/>
                <a:gd name="connsiteX1398" fmla="*/ 975045 w 1946001"/>
                <a:gd name="connsiteY1398" fmla="*/ 176308 h 886967"/>
                <a:gd name="connsiteX1399" fmla="*/ 973238 w 1946001"/>
                <a:gd name="connsiteY1399" fmla="*/ 176879 h 886967"/>
                <a:gd name="connsiteX1400" fmla="*/ 975520 w 1946001"/>
                <a:gd name="connsiteY1400" fmla="*/ 178308 h 886967"/>
                <a:gd name="connsiteX1401" fmla="*/ 981224 w 1946001"/>
                <a:gd name="connsiteY1401" fmla="*/ 177070 h 886967"/>
                <a:gd name="connsiteX1402" fmla="*/ 975045 w 1946001"/>
                <a:gd name="connsiteY1402" fmla="*/ 179165 h 886967"/>
                <a:gd name="connsiteX1403" fmla="*/ 973238 w 1946001"/>
                <a:gd name="connsiteY1403" fmla="*/ 177832 h 886967"/>
                <a:gd name="connsiteX1404" fmla="*/ 971052 w 1946001"/>
                <a:gd name="connsiteY1404" fmla="*/ 178403 h 886967"/>
                <a:gd name="connsiteX1405" fmla="*/ 971622 w 1946001"/>
                <a:gd name="connsiteY1405" fmla="*/ 179165 h 886967"/>
                <a:gd name="connsiteX1406" fmla="*/ 970767 w 1946001"/>
                <a:gd name="connsiteY1406" fmla="*/ 179356 h 886967"/>
                <a:gd name="connsiteX1407" fmla="*/ 970102 w 1946001"/>
                <a:gd name="connsiteY1407" fmla="*/ 178594 h 886967"/>
                <a:gd name="connsiteX1408" fmla="*/ 967630 w 1946001"/>
                <a:gd name="connsiteY1408" fmla="*/ 178880 h 886967"/>
                <a:gd name="connsiteX1409" fmla="*/ 962497 w 1946001"/>
                <a:gd name="connsiteY1409" fmla="*/ 180785 h 886967"/>
                <a:gd name="connsiteX1410" fmla="*/ 959074 w 1946001"/>
                <a:gd name="connsiteY1410" fmla="*/ 181356 h 886967"/>
                <a:gd name="connsiteX1411" fmla="*/ 962497 w 1946001"/>
                <a:gd name="connsiteY1411" fmla="*/ 182213 h 886967"/>
                <a:gd name="connsiteX1412" fmla="*/ 962116 w 1946001"/>
                <a:gd name="connsiteY1412" fmla="*/ 182785 h 886967"/>
                <a:gd name="connsiteX1413" fmla="*/ 956318 w 1946001"/>
                <a:gd name="connsiteY1413" fmla="*/ 182880 h 886967"/>
                <a:gd name="connsiteX1414" fmla="*/ 957648 w 1946001"/>
                <a:gd name="connsiteY1414" fmla="*/ 183071 h 886967"/>
                <a:gd name="connsiteX1415" fmla="*/ 957078 w 1946001"/>
                <a:gd name="connsiteY1415" fmla="*/ 183547 h 886967"/>
                <a:gd name="connsiteX1416" fmla="*/ 957268 w 1946001"/>
                <a:gd name="connsiteY1416" fmla="*/ 184404 h 886967"/>
                <a:gd name="connsiteX1417" fmla="*/ 956223 w 1946001"/>
                <a:gd name="connsiteY1417" fmla="*/ 183642 h 886967"/>
                <a:gd name="connsiteX1418" fmla="*/ 954511 w 1946001"/>
                <a:gd name="connsiteY1418" fmla="*/ 184499 h 886967"/>
                <a:gd name="connsiteX1419" fmla="*/ 955177 w 1946001"/>
                <a:gd name="connsiteY1419" fmla="*/ 184975 h 886967"/>
                <a:gd name="connsiteX1420" fmla="*/ 950234 w 1946001"/>
                <a:gd name="connsiteY1420" fmla="*/ 184595 h 886967"/>
                <a:gd name="connsiteX1421" fmla="*/ 950614 w 1946001"/>
                <a:gd name="connsiteY1421" fmla="*/ 185452 h 886967"/>
                <a:gd name="connsiteX1422" fmla="*/ 956318 w 1946001"/>
                <a:gd name="connsiteY1422" fmla="*/ 185642 h 886967"/>
                <a:gd name="connsiteX1423" fmla="*/ 949568 w 1946001"/>
                <a:gd name="connsiteY1423" fmla="*/ 186309 h 886967"/>
                <a:gd name="connsiteX1424" fmla="*/ 951089 w 1946001"/>
                <a:gd name="connsiteY1424" fmla="*/ 186881 h 886967"/>
                <a:gd name="connsiteX1425" fmla="*/ 949568 w 1946001"/>
                <a:gd name="connsiteY1425" fmla="*/ 187833 h 886967"/>
                <a:gd name="connsiteX1426" fmla="*/ 949948 w 1946001"/>
                <a:gd name="connsiteY1426" fmla="*/ 188881 h 886967"/>
                <a:gd name="connsiteX1427" fmla="*/ 956128 w 1946001"/>
                <a:gd name="connsiteY1427" fmla="*/ 188690 h 886967"/>
                <a:gd name="connsiteX1428" fmla="*/ 957078 w 1946001"/>
                <a:gd name="connsiteY1428" fmla="*/ 187833 h 886967"/>
                <a:gd name="connsiteX1429" fmla="*/ 957078 w 1946001"/>
                <a:gd name="connsiteY1429" fmla="*/ 188500 h 886967"/>
                <a:gd name="connsiteX1430" fmla="*/ 959645 w 1946001"/>
                <a:gd name="connsiteY1430" fmla="*/ 188690 h 886967"/>
                <a:gd name="connsiteX1431" fmla="*/ 962211 w 1946001"/>
                <a:gd name="connsiteY1431" fmla="*/ 187166 h 886967"/>
                <a:gd name="connsiteX1432" fmla="*/ 961261 w 1946001"/>
                <a:gd name="connsiteY1432" fmla="*/ 188500 h 886967"/>
                <a:gd name="connsiteX1433" fmla="*/ 962782 w 1946001"/>
                <a:gd name="connsiteY1433" fmla="*/ 188214 h 886967"/>
                <a:gd name="connsiteX1434" fmla="*/ 960025 w 1946001"/>
                <a:gd name="connsiteY1434" fmla="*/ 188976 h 886967"/>
                <a:gd name="connsiteX1435" fmla="*/ 960215 w 1946001"/>
                <a:gd name="connsiteY1435" fmla="*/ 189643 h 886967"/>
                <a:gd name="connsiteX1436" fmla="*/ 958979 w 1946001"/>
                <a:gd name="connsiteY1436" fmla="*/ 189833 h 886967"/>
                <a:gd name="connsiteX1437" fmla="*/ 958029 w 1946001"/>
                <a:gd name="connsiteY1437" fmla="*/ 188976 h 886967"/>
                <a:gd name="connsiteX1438" fmla="*/ 950044 w 1946001"/>
                <a:gd name="connsiteY1438" fmla="*/ 189643 h 886967"/>
                <a:gd name="connsiteX1439" fmla="*/ 951184 w 1946001"/>
                <a:gd name="connsiteY1439" fmla="*/ 190024 h 886967"/>
                <a:gd name="connsiteX1440" fmla="*/ 951184 w 1946001"/>
                <a:gd name="connsiteY1440" fmla="*/ 190405 h 886967"/>
                <a:gd name="connsiteX1441" fmla="*/ 949473 w 1946001"/>
                <a:gd name="connsiteY1441" fmla="*/ 190310 h 886967"/>
                <a:gd name="connsiteX1442" fmla="*/ 950329 w 1946001"/>
                <a:gd name="connsiteY1442" fmla="*/ 191072 h 886967"/>
                <a:gd name="connsiteX1443" fmla="*/ 952895 w 1946001"/>
                <a:gd name="connsiteY1443" fmla="*/ 190595 h 886967"/>
                <a:gd name="connsiteX1444" fmla="*/ 950329 w 1946001"/>
                <a:gd name="connsiteY1444" fmla="*/ 192119 h 886967"/>
                <a:gd name="connsiteX1445" fmla="*/ 951184 w 1946001"/>
                <a:gd name="connsiteY1445" fmla="*/ 192786 h 886967"/>
                <a:gd name="connsiteX1446" fmla="*/ 952420 w 1946001"/>
                <a:gd name="connsiteY1446" fmla="*/ 192215 h 886967"/>
                <a:gd name="connsiteX1447" fmla="*/ 952515 w 1946001"/>
                <a:gd name="connsiteY1447" fmla="*/ 192977 h 886967"/>
                <a:gd name="connsiteX1448" fmla="*/ 951564 w 1946001"/>
                <a:gd name="connsiteY1448" fmla="*/ 193262 h 886967"/>
                <a:gd name="connsiteX1449" fmla="*/ 951945 w 1946001"/>
                <a:gd name="connsiteY1449" fmla="*/ 193739 h 886967"/>
                <a:gd name="connsiteX1450" fmla="*/ 956223 w 1946001"/>
                <a:gd name="connsiteY1450" fmla="*/ 191167 h 886967"/>
                <a:gd name="connsiteX1451" fmla="*/ 959645 w 1946001"/>
                <a:gd name="connsiteY1451" fmla="*/ 191167 h 886967"/>
                <a:gd name="connsiteX1452" fmla="*/ 957648 w 1946001"/>
                <a:gd name="connsiteY1452" fmla="*/ 192119 h 886967"/>
                <a:gd name="connsiteX1453" fmla="*/ 957078 w 1946001"/>
                <a:gd name="connsiteY1453" fmla="*/ 191548 h 886967"/>
                <a:gd name="connsiteX1454" fmla="*/ 953086 w 1946001"/>
                <a:gd name="connsiteY1454" fmla="*/ 194120 h 886967"/>
                <a:gd name="connsiteX1455" fmla="*/ 956128 w 1946001"/>
                <a:gd name="connsiteY1455" fmla="*/ 194120 h 886967"/>
                <a:gd name="connsiteX1456" fmla="*/ 950614 w 1946001"/>
                <a:gd name="connsiteY1456" fmla="*/ 195644 h 886967"/>
                <a:gd name="connsiteX1457" fmla="*/ 951089 w 1946001"/>
                <a:gd name="connsiteY1457" fmla="*/ 196215 h 886967"/>
                <a:gd name="connsiteX1458" fmla="*/ 956128 w 1946001"/>
                <a:gd name="connsiteY1458" fmla="*/ 195358 h 886967"/>
                <a:gd name="connsiteX1459" fmla="*/ 954036 w 1946001"/>
                <a:gd name="connsiteY1459" fmla="*/ 197644 h 886967"/>
                <a:gd name="connsiteX1460" fmla="*/ 952515 w 1946001"/>
                <a:gd name="connsiteY1460" fmla="*/ 197453 h 886967"/>
                <a:gd name="connsiteX1461" fmla="*/ 951945 w 1946001"/>
                <a:gd name="connsiteY1461" fmla="*/ 198501 h 886967"/>
                <a:gd name="connsiteX1462" fmla="*/ 956223 w 1946001"/>
                <a:gd name="connsiteY1462" fmla="*/ 200216 h 886967"/>
                <a:gd name="connsiteX1463" fmla="*/ 958029 w 1946001"/>
                <a:gd name="connsiteY1463" fmla="*/ 199930 h 886967"/>
                <a:gd name="connsiteX1464" fmla="*/ 957648 w 1946001"/>
                <a:gd name="connsiteY1464" fmla="*/ 200978 h 886967"/>
                <a:gd name="connsiteX1465" fmla="*/ 962782 w 1946001"/>
                <a:gd name="connsiteY1465" fmla="*/ 200978 h 886967"/>
                <a:gd name="connsiteX1466" fmla="*/ 969911 w 1946001"/>
                <a:gd name="connsiteY1466" fmla="*/ 198787 h 886967"/>
                <a:gd name="connsiteX1467" fmla="*/ 972478 w 1946001"/>
                <a:gd name="connsiteY1467" fmla="*/ 197072 h 886967"/>
                <a:gd name="connsiteX1468" fmla="*/ 975235 w 1946001"/>
                <a:gd name="connsiteY1468" fmla="*/ 197358 h 886967"/>
                <a:gd name="connsiteX1469" fmla="*/ 976566 w 1946001"/>
                <a:gd name="connsiteY1469" fmla="*/ 196215 h 886967"/>
                <a:gd name="connsiteX1470" fmla="*/ 975710 w 1946001"/>
                <a:gd name="connsiteY1470" fmla="*/ 194596 h 886967"/>
                <a:gd name="connsiteX1471" fmla="*/ 976946 w 1946001"/>
                <a:gd name="connsiteY1471" fmla="*/ 195262 h 886967"/>
                <a:gd name="connsiteX1472" fmla="*/ 976566 w 1946001"/>
                <a:gd name="connsiteY1472" fmla="*/ 194120 h 886967"/>
                <a:gd name="connsiteX1473" fmla="*/ 977802 w 1946001"/>
                <a:gd name="connsiteY1473" fmla="*/ 193834 h 886967"/>
                <a:gd name="connsiteX1474" fmla="*/ 978372 w 1946001"/>
                <a:gd name="connsiteY1474" fmla="*/ 196596 h 886967"/>
                <a:gd name="connsiteX1475" fmla="*/ 980558 w 1946001"/>
                <a:gd name="connsiteY1475" fmla="*/ 197072 h 886967"/>
                <a:gd name="connsiteX1476" fmla="*/ 980273 w 1946001"/>
                <a:gd name="connsiteY1476" fmla="*/ 197549 h 886967"/>
                <a:gd name="connsiteX1477" fmla="*/ 980558 w 1946001"/>
                <a:gd name="connsiteY1477" fmla="*/ 199263 h 886967"/>
                <a:gd name="connsiteX1478" fmla="*/ 981319 w 1946001"/>
                <a:gd name="connsiteY1478" fmla="*/ 200216 h 886967"/>
                <a:gd name="connsiteX1479" fmla="*/ 982555 w 1946001"/>
                <a:gd name="connsiteY1479" fmla="*/ 199930 h 886967"/>
                <a:gd name="connsiteX1480" fmla="*/ 982745 w 1946001"/>
                <a:gd name="connsiteY1480" fmla="*/ 200216 h 886967"/>
                <a:gd name="connsiteX1481" fmla="*/ 981414 w 1946001"/>
                <a:gd name="connsiteY1481" fmla="*/ 200882 h 886967"/>
                <a:gd name="connsiteX1482" fmla="*/ 983125 w 1946001"/>
                <a:gd name="connsiteY1482" fmla="*/ 200978 h 886967"/>
                <a:gd name="connsiteX1483" fmla="*/ 983125 w 1946001"/>
                <a:gd name="connsiteY1483" fmla="*/ 201835 h 886967"/>
                <a:gd name="connsiteX1484" fmla="*/ 984266 w 1946001"/>
                <a:gd name="connsiteY1484" fmla="*/ 201835 h 886967"/>
                <a:gd name="connsiteX1485" fmla="*/ 983695 w 1946001"/>
                <a:gd name="connsiteY1485" fmla="*/ 203549 h 886967"/>
                <a:gd name="connsiteX1486" fmla="*/ 989114 w 1946001"/>
                <a:gd name="connsiteY1486" fmla="*/ 206693 h 886967"/>
                <a:gd name="connsiteX1487" fmla="*/ 987593 w 1946001"/>
                <a:gd name="connsiteY1487" fmla="*/ 207169 h 886967"/>
                <a:gd name="connsiteX1488" fmla="*/ 988163 w 1946001"/>
                <a:gd name="connsiteY1488" fmla="*/ 207740 h 886967"/>
                <a:gd name="connsiteX1489" fmla="*/ 986927 w 1946001"/>
                <a:gd name="connsiteY1489" fmla="*/ 207836 h 886967"/>
                <a:gd name="connsiteX1490" fmla="*/ 989494 w 1946001"/>
                <a:gd name="connsiteY1490" fmla="*/ 209931 h 886967"/>
                <a:gd name="connsiteX1491" fmla="*/ 988639 w 1946001"/>
                <a:gd name="connsiteY1491" fmla="*/ 210693 h 886967"/>
                <a:gd name="connsiteX1492" fmla="*/ 995008 w 1946001"/>
                <a:gd name="connsiteY1492" fmla="*/ 210693 h 886967"/>
                <a:gd name="connsiteX1493" fmla="*/ 996719 w 1946001"/>
                <a:gd name="connsiteY1493" fmla="*/ 208407 h 886967"/>
                <a:gd name="connsiteX1494" fmla="*/ 1004419 w 1946001"/>
                <a:gd name="connsiteY1494" fmla="*/ 208121 h 886967"/>
                <a:gd name="connsiteX1495" fmla="*/ 1007936 w 1946001"/>
                <a:gd name="connsiteY1495" fmla="*/ 203359 h 886967"/>
                <a:gd name="connsiteX1496" fmla="*/ 1007175 w 1946001"/>
                <a:gd name="connsiteY1496" fmla="*/ 201549 h 886967"/>
                <a:gd name="connsiteX1497" fmla="*/ 1008221 w 1946001"/>
                <a:gd name="connsiteY1497" fmla="*/ 201263 h 886967"/>
                <a:gd name="connsiteX1498" fmla="*/ 1008411 w 1946001"/>
                <a:gd name="connsiteY1498" fmla="*/ 199930 h 886967"/>
                <a:gd name="connsiteX1499" fmla="*/ 1006605 w 1946001"/>
                <a:gd name="connsiteY1499" fmla="*/ 199358 h 886967"/>
                <a:gd name="connsiteX1500" fmla="*/ 1008791 w 1946001"/>
                <a:gd name="connsiteY1500" fmla="*/ 199168 h 886967"/>
                <a:gd name="connsiteX1501" fmla="*/ 1005750 w 1946001"/>
                <a:gd name="connsiteY1501" fmla="*/ 198692 h 886967"/>
                <a:gd name="connsiteX1502" fmla="*/ 1009552 w 1946001"/>
                <a:gd name="connsiteY1502" fmla="*/ 198501 h 886967"/>
                <a:gd name="connsiteX1503" fmla="*/ 1012309 w 1946001"/>
                <a:gd name="connsiteY1503" fmla="*/ 197072 h 886967"/>
                <a:gd name="connsiteX1504" fmla="*/ 1014305 w 1946001"/>
                <a:gd name="connsiteY1504" fmla="*/ 197644 h 886967"/>
                <a:gd name="connsiteX1505" fmla="*/ 1016206 w 1946001"/>
                <a:gd name="connsiteY1505" fmla="*/ 196691 h 886967"/>
                <a:gd name="connsiteX1506" fmla="*/ 1016206 w 1946001"/>
                <a:gd name="connsiteY1506" fmla="*/ 196215 h 886967"/>
                <a:gd name="connsiteX1507" fmla="*/ 1017822 w 1946001"/>
                <a:gd name="connsiteY1507" fmla="*/ 196024 h 886967"/>
                <a:gd name="connsiteX1508" fmla="*/ 1011073 w 1946001"/>
                <a:gd name="connsiteY1508" fmla="*/ 196215 h 886967"/>
                <a:gd name="connsiteX1509" fmla="*/ 1006225 w 1946001"/>
                <a:gd name="connsiteY1509" fmla="*/ 195453 h 886967"/>
                <a:gd name="connsiteX1510" fmla="*/ 1009742 w 1946001"/>
                <a:gd name="connsiteY1510" fmla="*/ 195072 h 886967"/>
                <a:gd name="connsiteX1511" fmla="*/ 1014305 w 1946001"/>
                <a:gd name="connsiteY1511" fmla="*/ 195834 h 886967"/>
                <a:gd name="connsiteX1512" fmla="*/ 1017537 w 1946001"/>
                <a:gd name="connsiteY1512" fmla="*/ 195262 h 886967"/>
                <a:gd name="connsiteX1513" fmla="*/ 1019153 w 1946001"/>
                <a:gd name="connsiteY1513" fmla="*/ 193834 h 886967"/>
                <a:gd name="connsiteX1514" fmla="*/ 1016682 w 1946001"/>
                <a:gd name="connsiteY1514" fmla="*/ 192310 h 886967"/>
                <a:gd name="connsiteX1515" fmla="*/ 1017347 w 1946001"/>
                <a:gd name="connsiteY1515" fmla="*/ 192215 h 886967"/>
                <a:gd name="connsiteX1516" fmla="*/ 1012689 w 1946001"/>
                <a:gd name="connsiteY1516" fmla="*/ 190881 h 886967"/>
                <a:gd name="connsiteX1517" fmla="*/ 1009267 w 1946001"/>
                <a:gd name="connsiteY1517" fmla="*/ 192500 h 886967"/>
                <a:gd name="connsiteX1518" fmla="*/ 1006035 w 1946001"/>
                <a:gd name="connsiteY1518" fmla="*/ 192881 h 886967"/>
                <a:gd name="connsiteX1519" fmla="*/ 1010598 w 1946001"/>
                <a:gd name="connsiteY1519" fmla="*/ 191643 h 886967"/>
                <a:gd name="connsiteX1520" fmla="*/ 1010217 w 1946001"/>
                <a:gd name="connsiteY1520" fmla="*/ 187071 h 886967"/>
                <a:gd name="connsiteX1521" fmla="*/ 1010598 w 1946001"/>
                <a:gd name="connsiteY1521" fmla="*/ 186214 h 886967"/>
                <a:gd name="connsiteX1522" fmla="*/ 1011834 w 1946001"/>
                <a:gd name="connsiteY1522" fmla="*/ 186499 h 886967"/>
                <a:gd name="connsiteX1523" fmla="*/ 1012309 w 1946001"/>
                <a:gd name="connsiteY1523" fmla="*/ 183928 h 886967"/>
                <a:gd name="connsiteX1524" fmla="*/ 1011453 w 1946001"/>
                <a:gd name="connsiteY1524" fmla="*/ 182785 h 886967"/>
                <a:gd name="connsiteX1525" fmla="*/ 1013164 w 1946001"/>
                <a:gd name="connsiteY1525" fmla="*/ 182975 h 886967"/>
                <a:gd name="connsiteX1526" fmla="*/ 1013925 w 1946001"/>
                <a:gd name="connsiteY1526" fmla="*/ 182213 h 886967"/>
                <a:gd name="connsiteX1527" fmla="*/ 1013925 w 1946001"/>
                <a:gd name="connsiteY1527" fmla="*/ 180975 h 886967"/>
                <a:gd name="connsiteX1528" fmla="*/ 1014970 w 1946001"/>
                <a:gd name="connsiteY1528" fmla="*/ 181451 h 886967"/>
                <a:gd name="connsiteX1529" fmla="*/ 1016587 w 1946001"/>
                <a:gd name="connsiteY1529" fmla="*/ 180594 h 886967"/>
                <a:gd name="connsiteX1530" fmla="*/ 1018773 w 1946001"/>
                <a:gd name="connsiteY1530" fmla="*/ 179261 h 886967"/>
                <a:gd name="connsiteX1531" fmla="*/ 1027804 w 1946001"/>
                <a:gd name="connsiteY1531" fmla="*/ 177070 h 886967"/>
                <a:gd name="connsiteX1532" fmla="*/ 1033317 w 1946001"/>
                <a:gd name="connsiteY1532" fmla="*/ 174308 h 886967"/>
                <a:gd name="connsiteX1533" fmla="*/ 1031036 w 1946001"/>
                <a:gd name="connsiteY1533" fmla="*/ 172307 h 886967"/>
                <a:gd name="connsiteX1534" fmla="*/ 1033317 w 1946001"/>
                <a:gd name="connsiteY1534" fmla="*/ 170783 h 886967"/>
                <a:gd name="connsiteX1535" fmla="*/ 1032557 w 1946001"/>
                <a:gd name="connsiteY1535" fmla="*/ 169736 h 886967"/>
                <a:gd name="connsiteX1536" fmla="*/ 1035884 w 1946001"/>
                <a:gd name="connsiteY1536" fmla="*/ 168783 h 886967"/>
                <a:gd name="connsiteX1537" fmla="*/ 1034838 w 1946001"/>
                <a:gd name="connsiteY1537" fmla="*/ 167831 h 886967"/>
                <a:gd name="connsiteX1538" fmla="*/ 1036930 w 1946001"/>
                <a:gd name="connsiteY1538" fmla="*/ 168402 h 886967"/>
                <a:gd name="connsiteX1539" fmla="*/ 1037785 w 1946001"/>
                <a:gd name="connsiteY1539" fmla="*/ 166973 h 886967"/>
                <a:gd name="connsiteX1540" fmla="*/ 1045580 w 1946001"/>
                <a:gd name="connsiteY1540" fmla="*/ 167640 h 886967"/>
                <a:gd name="connsiteX1541" fmla="*/ 1046246 w 1946001"/>
                <a:gd name="connsiteY1541" fmla="*/ 166687 h 886967"/>
                <a:gd name="connsiteX1542" fmla="*/ 1052235 w 1946001"/>
                <a:gd name="connsiteY1542" fmla="*/ 169259 h 886967"/>
                <a:gd name="connsiteX1543" fmla="*/ 1053470 w 1946001"/>
                <a:gd name="connsiteY1543" fmla="*/ 171545 h 886967"/>
                <a:gd name="connsiteX1544" fmla="*/ 1049002 w 1946001"/>
                <a:gd name="connsiteY1544" fmla="*/ 172307 h 886967"/>
                <a:gd name="connsiteX1545" fmla="*/ 1048337 w 1946001"/>
                <a:gd name="connsiteY1545" fmla="*/ 173641 h 886967"/>
                <a:gd name="connsiteX1546" fmla="*/ 1039306 w 1946001"/>
                <a:gd name="connsiteY1546" fmla="*/ 178403 h 886967"/>
                <a:gd name="connsiteX1547" fmla="*/ 1036835 w 1946001"/>
                <a:gd name="connsiteY1547" fmla="*/ 179451 h 886967"/>
                <a:gd name="connsiteX1548" fmla="*/ 1034173 w 1946001"/>
                <a:gd name="connsiteY1548" fmla="*/ 179451 h 886967"/>
                <a:gd name="connsiteX1549" fmla="*/ 1033793 w 1946001"/>
                <a:gd name="connsiteY1549" fmla="*/ 180594 h 886967"/>
                <a:gd name="connsiteX1550" fmla="*/ 1032272 w 1946001"/>
                <a:gd name="connsiteY1550" fmla="*/ 180594 h 886967"/>
                <a:gd name="connsiteX1551" fmla="*/ 1030275 w 1946001"/>
                <a:gd name="connsiteY1551" fmla="*/ 182023 h 886967"/>
                <a:gd name="connsiteX1552" fmla="*/ 1031606 w 1946001"/>
                <a:gd name="connsiteY1552" fmla="*/ 183833 h 886967"/>
                <a:gd name="connsiteX1553" fmla="*/ 1031321 w 1946001"/>
                <a:gd name="connsiteY1553" fmla="*/ 184690 h 886967"/>
                <a:gd name="connsiteX1554" fmla="*/ 1033412 w 1946001"/>
                <a:gd name="connsiteY1554" fmla="*/ 186976 h 886967"/>
                <a:gd name="connsiteX1555" fmla="*/ 1032462 w 1946001"/>
                <a:gd name="connsiteY1555" fmla="*/ 186976 h 886967"/>
                <a:gd name="connsiteX1556" fmla="*/ 1032462 w 1946001"/>
                <a:gd name="connsiteY1556" fmla="*/ 188214 h 886967"/>
                <a:gd name="connsiteX1557" fmla="*/ 1031606 w 1946001"/>
                <a:gd name="connsiteY1557" fmla="*/ 189167 h 886967"/>
                <a:gd name="connsiteX1558" fmla="*/ 1032462 w 1946001"/>
                <a:gd name="connsiteY1558" fmla="*/ 190119 h 886967"/>
                <a:gd name="connsiteX1559" fmla="*/ 1031891 w 1946001"/>
                <a:gd name="connsiteY1559" fmla="*/ 190595 h 886967"/>
                <a:gd name="connsiteX1560" fmla="*/ 1037975 w 1946001"/>
                <a:gd name="connsiteY1560" fmla="*/ 192024 h 886967"/>
                <a:gd name="connsiteX1561" fmla="*/ 1039591 w 1946001"/>
                <a:gd name="connsiteY1561" fmla="*/ 191738 h 886967"/>
                <a:gd name="connsiteX1562" fmla="*/ 1040922 w 1946001"/>
                <a:gd name="connsiteY1562" fmla="*/ 193167 h 886967"/>
                <a:gd name="connsiteX1563" fmla="*/ 1042158 w 1946001"/>
                <a:gd name="connsiteY1563" fmla="*/ 192881 h 886967"/>
                <a:gd name="connsiteX1564" fmla="*/ 1042728 w 1946001"/>
                <a:gd name="connsiteY1564" fmla="*/ 193453 h 886967"/>
                <a:gd name="connsiteX1565" fmla="*/ 1047196 w 1946001"/>
                <a:gd name="connsiteY1565" fmla="*/ 193072 h 886967"/>
                <a:gd name="connsiteX1566" fmla="*/ 1054991 w 1946001"/>
                <a:gd name="connsiteY1566" fmla="*/ 191453 h 886967"/>
                <a:gd name="connsiteX1567" fmla="*/ 1063927 w 1946001"/>
                <a:gd name="connsiteY1567" fmla="*/ 190881 h 886967"/>
                <a:gd name="connsiteX1568" fmla="*/ 1068870 w 1946001"/>
                <a:gd name="connsiteY1568" fmla="*/ 190214 h 886967"/>
                <a:gd name="connsiteX1569" fmla="*/ 1068870 w 1946001"/>
                <a:gd name="connsiteY1569" fmla="*/ 191357 h 886967"/>
                <a:gd name="connsiteX1570" fmla="*/ 1068015 w 1946001"/>
                <a:gd name="connsiteY1570" fmla="*/ 190976 h 886967"/>
                <a:gd name="connsiteX1571" fmla="*/ 1068585 w 1946001"/>
                <a:gd name="connsiteY1571" fmla="*/ 191929 h 886967"/>
                <a:gd name="connsiteX1572" fmla="*/ 1075049 w 1946001"/>
                <a:gd name="connsiteY1572" fmla="*/ 192596 h 886967"/>
                <a:gd name="connsiteX1573" fmla="*/ 1077236 w 1946001"/>
                <a:gd name="connsiteY1573" fmla="*/ 193453 h 886967"/>
                <a:gd name="connsiteX1574" fmla="*/ 1071342 w 1946001"/>
                <a:gd name="connsiteY1574" fmla="*/ 193453 h 886967"/>
                <a:gd name="connsiteX1575" fmla="*/ 1066874 w 1946001"/>
                <a:gd name="connsiteY1575" fmla="*/ 194882 h 886967"/>
                <a:gd name="connsiteX1576" fmla="*/ 1065543 w 1946001"/>
                <a:gd name="connsiteY1576" fmla="*/ 194500 h 886967"/>
                <a:gd name="connsiteX1577" fmla="*/ 1065163 w 1946001"/>
                <a:gd name="connsiteY1577" fmla="*/ 195644 h 886967"/>
                <a:gd name="connsiteX1578" fmla="*/ 1064307 w 1946001"/>
                <a:gd name="connsiteY1578" fmla="*/ 195739 h 886967"/>
                <a:gd name="connsiteX1579" fmla="*/ 1053280 w 1946001"/>
                <a:gd name="connsiteY1579" fmla="*/ 194786 h 886967"/>
                <a:gd name="connsiteX1580" fmla="*/ 1042348 w 1946001"/>
                <a:gd name="connsiteY1580" fmla="*/ 196501 h 886967"/>
                <a:gd name="connsiteX1581" fmla="*/ 1041968 w 1946001"/>
                <a:gd name="connsiteY1581" fmla="*/ 198120 h 886967"/>
                <a:gd name="connsiteX1582" fmla="*/ 1043584 w 1946001"/>
                <a:gd name="connsiteY1582" fmla="*/ 198215 h 886967"/>
                <a:gd name="connsiteX1583" fmla="*/ 1042348 w 1946001"/>
                <a:gd name="connsiteY1583" fmla="*/ 198596 h 886967"/>
                <a:gd name="connsiteX1584" fmla="*/ 1043204 w 1946001"/>
                <a:gd name="connsiteY1584" fmla="*/ 199835 h 886967"/>
                <a:gd name="connsiteX1585" fmla="*/ 1047482 w 1946001"/>
                <a:gd name="connsiteY1585" fmla="*/ 199644 h 886967"/>
                <a:gd name="connsiteX1586" fmla="*/ 1046531 w 1946001"/>
                <a:gd name="connsiteY1586" fmla="*/ 203930 h 886967"/>
                <a:gd name="connsiteX1587" fmla="*/ 1045580 w 1946001"/>
                <a:gd name="connsiteY1587" fmla="*/ 204978 h 886967"/>
                <a:gd name="connsiteX1588" fmla="*/ 1041588 w 1946001"/>
                <a:gd name="connsiteY1588" fmla="*/ 204407 h 886967"/>
                <a:gd name="connsiteX1589" fmla="*/ 1037405 w 1946001"/>
                <a:gd name="connsiteY1589" fmla="*/ 202025 h 886967"/>
                <a:gd name="connsiteX1590" fmla="*/ 1033127 w 1946001"/>
                <a:gd name="connsiteY1590" fmla="*/ 202787 h 886967"/>
                <a:gd name="connsiteX1591" fmla="*/ 1029610 w 1946001"/>
                <a:gd name="connsiteY1591" fmla="*/ 205740 h 886967"/>
                <a:gd name="connsiteX1592" fmla="*/ 1029325 w 1946001"/>
                <a:gd name="connsiteY1592" fmla="*/ 207740 h 886967"/>
                <a:gd name="connsiteX1593" fmla="*/ 1030941 w 1946001"/>
                <a:gd name="connsiteY1593" fmla="*/ 211265 h 886967"/>
                <a:gd name="connsiteX1594" fmla="*/ 1030370 w 1946001"/>
                <a:gd name="connsiteY1594" fmla="*/ 212408 h 886967"/>
                <a:gd name="connsiteX1595" fmla="*/ 1013164 w 1946001"/>
                <a:gd name="connsiteY1595" fmla="*/ 219551 h 886967"/>
                <a:gd name="connsiteX1596" fmla="*/ 1011358 w 1946001"/>
                <a:gd name="connsiteY1596" fmla="*/ 219075 h 886967"/>
                <a:gd name="connsiteX1597" fmla="*/ 1012024 w 1946001"/>
                <a:gd name="connsiteY1597" fmla="*/ 218123 h 886967"/>
                <a:gd name="connsiteX1598" fmla="*/ 1009457 w 1946001"/>
                <a:gd name="connsiteY1598" fmla="*/ 219456 h 886967"/>
                <a:gd name="connsiteX1599" fmla="*/ 1007841 w 1946001"/>
                <a:gd name="connsiteY1599" fmla="*/ 222314 h 886967"/>
                <a:gd name="connsiteX1600" fmla="*/ 1004894 w 1946001"/>
                <a:gd name="connsiteY1600" fmla="*/ 223361 h 886967"/>
                <a:gd name="connsiteX1601" fmla="*/ 1003753 w 1946001"/>
                <a:gd name="connsiteY1601" fmla="*/ 220980 h 886967"/>
                <a:gd name="connsiteX1602" fmla="*/ 1004894 w 1946001"/>
                <a:gd name="connsiteY1602" fmla="*/ 221456 h 886967"/>
                <a:gd name="connsiteX1603" fmla="*/ 1004324 w 1946001"/>
                <a:gd name="connsiteY1603" fmla="*/ 220313 h 886967"/>
                <a:gd name="connsiteX1604" fmla="*/ 999380 w 1946001"/>
                <a:gd name="connsiteY1604" fmla="*/ 220504 h 886967"/>
                <a:gd name="connsiteX1605" fmla="*/ 989399 w 1946001"/>
                <a:gd name="connsiteY1605" fmla="*/ 225266 h 886967"/>
                <a:gd name="connsiteX1606" fmla="*/ 988829 w 1946001"/>
                <a:gd name="connsiteY1606" fmla="*/ 225647 h 886967"/>
                <a:gd name="connsiteX1607" fmla="*/ 989779 w 1946001"/>
                <a:gd name="connsiteY1607" fmla="*/ 225933 h 886967"/>
                <a:gd name="connsiteX1608" fmla="*/ 989399 w 1946001"/>
                <a:gd name="connsiteY1608" fmla="*/ 226886 h 886967"/>
                <a:gd name="connsiteX1609" fmla="*/ 988258 w 1946001"/>
                <a:gd name="connsiteY1609" fmla="*/ 226314 h 886967"/>
                <a:gd name="connsiteX1610" fmla="*/ 984075 w 1946001"/>
                <a:gd name="connsiteY1610" fmla="*/ 222599 h 886967"/>
                <a:gd name="connsiteX1611" fmla="*/ 982079 w 1946001"/>
                <a:gd name="connsiteY1611" fmla="*/ 223266 h 886967"/>
                <a:gd name="connsiteX1612" fmla="*/ 982745 w 1946001"/>
                <a:gd name="connsiteY1612" fmla="*/ 222218 h 886967"/>
                <a:gd name="connsiteX1613" fmla="*/ 978752 w 1946001"/>
                <a:gd name="connsiteY1613" fmla="*/ 225266 h 886967"/>
                <a:gd name="connsiteX1614" fmla="*/ 976281 w 1946001"/>
                <a:gd name="connsiteY1614" fmla="*/ 225266 h 886967"/>
                <a:gd name="connsiteX1615" fmla="*/ 977041 w 1946001"/>
                <a:gd name="connsiteY1615" fmla="*/ 223075 h 886967"/>
                <a:gd name="connsiteX1616" fmla="*/ 973714 w 1946001"/>
                <a:gd name="connsiteY1616" fmla="*/ 222790 h 886967"/>
                <a:gd name="connsiteX1617" fmla="*/ 973143 w 1946001"/>
                <a:gd name="connsiteY1617" fmla="*/ 221837 h 886967"/>
                <a:gd name="connsiteX1618" fmla="*/ 973143 w 1946001"/>
                <a:gd name="connsiteY1618" fmla="*/ 220504 h 886967"/>
                <a:gd name="connsiteX1619" fmla="*/ 972003 w 1946001"/>
                <a:gd name="connsiteY1619" fmla="*/ 220028 h 886967"/>
                <a:gd name="connsiteX1620" fmla="*/ 972573 w 1946001"/>
                <a:gd name="connsiteY1620" fmla="*/ 220028 h 886967"/>
                <a:gd name="connsiteX1621" fmla="*/ 972098 w 1946001"/>
                <a:gd name="connsiteY1621" fmla="*/ 218599 h 886967"/>
                <a:gd name="connsiteX1622" fmla="*/ 972953 w 1946001"/>
                <a:gd name="connsiteY1622" fmla="*/ 215646 h 886967"/>
                <a:gd name="connsiteX1623" fmla="*/ 972478 w 1946001"/>
                <a:gd name="connsiteY1623" fmla="*/ 214884 h 886967"/>
                <a:gd name="connsiteX1624" fmla="*/ 973619 w 1946001"/>
                <a:gd name="connsiteY1624" fmla="*/ 214884 h 886967"/>
                <a:gd name="connsiteX1625" fmla="*/ 973429 w 1946001"/>
                <a:gd name="connsiteY1625" fmla="*/ 213836 h 886967"/>
                <a:gd name="connsiteX1626" fmla="*/ 974950 w 1946001"/>
                <a:gd name="connsiteY1626" fmla="*/ 213455 h 886967"/>
                <a:gd name="connsiteX1627" fmla="*/ 974950 w 1946001"/>
                <a:gd name="connsiteY1627" fmla="*/ 211836 h 886967"/>
                <a:gd name="connsiteX1628" fmla="*/ 975520 w 1946001"/>
                <a:gd name="connsiteY1628" fmla="*/ 212312 h 886967"/>
                <a:gd name="connsiteX1629" fmla="*/ 976851 w 1946001"/>
                <a:gd name="connsiteY1629" fmla="*/ 211265 h 886967"/>
                <a:gd name="connsiteX1630" fmla="*/ 976851 w 1946001"/>
                <a:gd name="connsiteY1630" fmla="*/ 210217 h 886967"/>
                <a:gd name="connsiteX1631" fmla="*/ 974379 w 1946001"/>
                <a:gd name="connsiteY1631" fmla="*/ 210312 h 886967"/>
                <a:gd name="connsiteX1632" fmla="*/ 974855 w 1946001"/>
                <a:gd name="connsiteY1632" fmla="*/ 209264 h 886967"/>
                <a:gd name="connsiteX1633" fmla="*/ 973904 w 1946001"/>
                <a:gd name="connsiteY1633" fmla="*/ 209264 h 886967"/>
                <a:gd name="connsiteX1634" fmla="*/ 975520 w 1946001"/>
                <a:gd name="connsiteY1634" fmla="*/ 205264 h 886967"/>
                <a:gd name="connsiteX1635" fmla="*/ 975425 w 1946001"/>
                <a:gd name="connsiteY1635" fmla="*/ 202216 h 886967"/>
                <a:gd name="connsiteX1636" fmla="*/ 967820 w 1946001"/>
                <a:gd name="connsiteY1636" fmla="*/ 207645 h 886967"/>
                <a:gd name="connsiteX1637" fmla="*/ 966869 w 1946001"/>
                <a:gd name="connsiteY1637" fmla="*/ 210884 h 886967"/>
                <a:gd name="connsiteX1638" fmla="*/ 967155 w 1946001"/>
                <a:gd name="connsiteY1638" fmla="*/ 215836 h 886967"/>
                <a:gd name="connsiteX1639" fmla="*/ 969056 w 1946001"/>
                <a:gd name="connsiteY1639" fmla="*/ 217170 h 886967"/>
                <a:gd name="connsiteX1640" fmla="*/ 969056 w 1946001"/>
                <a:gd name="connsiteY1640" fmla="*/ 219742 h 886967"/>
                <a:gd name="connsiteX1641" fmla="*/ 970292 w 1946001"/>
                <a:gd name="connsiteY1641" fmla="*/ 222123 h 886967"/>
                <a:gd name="connsiteX1642" fmla="*/ 969056 w 1946001"/>
                <a:gd name="connsiteY1642" fmla="*/ 223361 h 886967"/>
                <a:gd name="connsiteX1643" fmla="*/ 970767 w 1946001"/>
                <a:gd name="connsiteY1643" fmla="*/ 225933 h 886967"/>
                <a:gd name="connsiteX1644" fmla="*/ 969056 w 1946001"/>
                <a:gd name="connsiteY1644" fmla="*/ 226600 h 886967"/>
                <a:gd name="connsiteX1645" fmla="*/ 969151 w 1946001"/>
                <a:gd name="connsiteY1645" fmla="*/ 229172 h 886967"/>
                <a:gd name="connsiteX1646" fmla="*/ 968676 w 1946001"/>
                <a:gd name="connsiteY1646" fmla="*/ 227743 h 886967"/>
                <a:gd name="connsiteX1647" fmla="*/ 967535 w 1946001"/>
                <a:gd name="connsiteY1647" fmla="*/ 228505 h 886967"/>
                <a:gd name="connsiteX1648" fmla="*/ 966965 w 1946001"/>
                <a:gd name="connsiteY1648" fmla="*/ 227267 h 886967"/>
                <a:gd name="connsiteX1649" fmla="*/ 965919 w 1946001"/>
                <a:gd name="connsiteY1649" fmla="*/ 227076 h 886967"/>
                <a:gd name="connsiteX1650" fmla="*/ 964398 w 1946001"/>
                <a:gd name="connsiteY1650" fmla="*/ 227267 h 886967"/>
                <a:gd name="connsiteX1651" fmla="*/ 963637 w 1946001"/>
                <a:gd name="connsiteY1651" fmla="*/ 228505 h 886967"/>
                <a:gd name="connsiteX1652" fmla="*/ 965253 w 1946001"/>
                <a:gd name="connsiteY1652" fmla="*/ 229838 h 886967"/>
                <a:gd name="connsiteX1653" fmla="*/ 963637 w 1946001"/>
                <a:gd name="connsiteY1653" fmla="*/ 229648 h 886967"/>
                <a:gd name="connsiteX1654" fmla="*/ 962306 w 1946001"/>
                <a:gd name="connsiteY1654" fmla="*/ 228505 h 886967"/>
                <a:gd name="connsiteX1655" fmla="*/ 958124 w 1946001"/>
                <a:gd name="connsiteY1655" fmla="*/ 229648 h 886967"/>
                <a:gd name="connsiteX1656" fmla="*/ 953276 w 1946001"/>
                <a:gd name="connsiteY1656" fmla="*/ 232791 h 886967"/>
                <a:gd name="connsiteX1657" fmla="*/ 949758 w 1946001"/>
                <a:gd name="connsiteY1657" fmla="*/ 231077 h 886967"/>
                <a:gd name="connsiteX1658" fmla="*/ 947382 w 1946001"/>
                <a:gd name="connsiteY1658" fmla="*/ 234315 h 886967"/>
                <a:gd name="connsiteX1659" fmla="*/ 937210 w 1946001"/>
                <a:gd name="connsiteY1659" fmla="*/ 238697 h 886967"/>
                <a:gd name="connsiteX1660" fmla="*/ 930556 w 1946001"/>
                <a:gd name="connsiteY1660" fmla="*/ 242506 h 886967"/>
                <a:gd name="connsiteX1661" fmla="*/ 929795 w 1946001"/>
                <a:gd name="connsiteY1661" fmla="*/ 244316 h 886967"/>
                <a:gd name="connsiteX1662" fmla="*/ 931412 w 1946001"/>
                <a:gd name="connsiteY1662" fmla="*/ 244602 h 886967"/>
                <a:gd name="connsiteX1663" fmla="*/ 923712 w 1946001"/>
                <a:gd name="connsiteY1663" fmla="*/ 245269 h 886967"/>
                <a:gd name="connsiteX1664" fmla="*/ 922476 w 1946001"/>
                <a:gd name="connsiteY1664" fmla="*/ 243078 h 886967"/>
                <a:gd name="connsiteX1665" fmla="*/ 919529 w 1946001"/>
                <a:gd name="connsiteY1665" fmla="*/ 242792 h 886967"/>
                <a:gd name="connsiteX1666" fmla="*/ 921525 w 1946001"/>
                <a:gd name="connsiteY1666" fmla="*/ 250889 h 886967"/>
                <a:gd name="connsiteX1667" fmla="*/ 915726 w 1946001"/>
                <a:gd name="connsiteY1667" fmla="*/ 251270 h 886967"/>
                <a:gd name="connsiteX1668" fmla="*/ 911544 w 1946001"/>
                <a:gd name="connsiteY1668" fmla="*/ 249269 h 886967"/>
                <a:gd name="connsiteX1669" fmla="*/ 905175 w 1946001"/>
                <a:gd name="connsiteY1669" fmla="*/ 251460 h 886967"/>
                <a:gd name="connsiteX1670" fmla="*/ 904794 w 1946001"/>
                <a:gd name="connsiteY1670" fmla="*/ 253079 h 886967"/>
                <a:gd name="connsiteX1671" fmla="*/ 906696 w 1946001"/>
                <a:gd name="connsiteY1671" fmla="*/ 252603 h 886967"/>
                <a:gd name="connsiteX1672" fmla="*/ 905745 w 1946001"/>
                <a:gd name="connsiteY1672" fmla="*/ 253746 h 886967"/>
                <a:gd name="connsiteX1673" fmla="*/ 906696 w 1946001"/>
                <a:gd name="connsiteY1673" fmla="*/ 254699 h 886967"/>
                <a:gd name="connsiteX1674" fmla="*/ 905365 w 1946001"/>
                <a:gd name="connsiteY1674" fmla="*/ 254984 h 886967"/>
                <a:gd name="connsiteX1675" fmla="*/ 906981 w 1946001"/>
                <a:gd name="connsiteY1675" fmla="*/ 256889 h 886967"/>
                <a:gd name="connsiteX1676" fmla="*/ 908977 w 1946001"/>
                <a:gd name="connsiteY1676" fmla="*/ 256508 h 886967"/>
                <a:gd name="connsiteX1677" fmla="*/ 916202 w 1946001"/>
                <a:gd name="connsiteY1677" fmla="*/ 258985 h 886967"/>
                <a:gd name="connsiteX1678" fmla="*/ 916582 w 1946001"/>
                <a:gd name="connsiteY1678" fmla="*/ 260604 h 886967"/>
                <a:gd name="connsiteX1679" fmla="*/ 920194 w 1946001"/>
                <a:gd name="connsiteY1679" fmla="*/ 260795 h 886967"/>
                <a:gd name="connsiteX1680" fmla="*/ 918103 w 1946001"/>
                <a:gd name="connsiteY1680" fmla="*/ 261080 h 886967"/>
                <a:gd name="connsiteX1681" fmla="*/ 918578 w 1946001"/>
                <a:gd name="connsiteY1681" fmla="*/ 264033 h 886967"/>
                <a:gd name="connsiteX1682" fmla="*/ 919814 w 1946001"/>
                <a:gd name="connsiteY1682" fmla="*/ 266224 h 886967"/>
                <a:gd name="connsiteX1683" fmla="*/ 923236 w 1946001"/>
                <a:gd name="connsiteY1683" fmla="*/ 267843 h 886967"/>
                <a:gd name="connsiteX1684" fmla="*/ 923236 w 1946001"/>
                <a:gd name="connsiteY1684" fmla="*/ 271463 h 886967"/>
                <a:gd name="connsiteX1685" fmla="*/ 925423 w 1946001"/>
                <a:gd name="connsiteY1685" fmla="*/ 274987 h 886967"/>
                <a:gd name="connsiteX1686" fmla="*/ 923902 w 1946001"/>
                <a:gd name="connsiteY1686" fmla="*/ 273177 h 886967"/>
                <a:gd name="connsiteX1687" fmla="*/ 922761 w 1946001"/>
                <a:gd name="connsiteY1687" fmla="*/ 278416 h 886967"/>
                <a:gd name="connsiteX1688" fmla="*/ 923902 w 1946001"/>
                <a:gd name="connsiteY1688" fmla="*/ 279082 h 886967"/>
                <a:gd name="connsiteX1689" fmla="*/ 922000 w 1946001"/>
                <a:gd name="connsiteY1689" fmla="*/ 286512 h 886967"/>
                <a:gd name="connsiteX1690" fmla="*/ 919814 w 1946001"/>
                <a:gd name="connsiteY1690" fmla="*/ 287941 h 886967"/>
                <a:gd name="connsiteX1691" fmla="*/ 887588 w 1946001"/>
                <a:gd name="connsiteY1691" fmla="*/ 285845 h 886967"/>
                <a:gd name="connsiteX1692" fmla="*/ 886257 w 1946001"/>
                <a:gd name="connsiteY1692" fmla="*/ 288417 h 886967"/>
                <a:gd name="connsiteX1693" fmla="*/ 883501 w 1946001"/>
                <a:gd name="connsiteY1693" fmla="*/ 288607 h 886967"/>
                <a:gd name="connsiteX1694" fmla="*/ 882265 w 1946001"/>
                <a:gd name="connsiteY1694" fmla="*/ 290513 h 886967"/>
                <a:gd name="connsiteX1695" fmla="*/ 884356 w 1946001"/>
                <a:gd name="connsiteY1695" fmla="*/ 292703 h 886967"/>
                <a:gd name="connsiteX1696" fmla="*/ 883691 w 1946001"/>
                <a:gd name="connsiteY1696" fmla="*/ 293942 h 886967"/>
                <a:gd name="connsiteX1697" fmla="*/ 884356 w 1946001"/>
                <a:gd name="connsiteY1697" fmla="*/ 295275 h 886967"/>
                <a:gd name="connsiteX1698" fmla="*/ 885022 w 1946001"/>
                <a:gd name="connsiteY1698" fmla="*/ 294989 h 886967"/>
                <a:gd name="connsiteX1699" fmla="*/ 884356 w 1946001"/>
                <a:gd name="connsiteY1699" fmla="*/ 298323 h 886967"/>
                <a:gd name="connsiteX1700" fmla="*/ 885022 w 1946001"/>
                <a:gd name="connsiteY1700" fmla="*/ 303943 h 886967"/>
                <a:gd name="connsiteX1701" fmla="*/ 881029 w 1946001"/>
                <a:gd name="connsiteY1701" fmla="*/ 318040 h 886967"/>
                <a:gd name="connsiteX1702" fmla="*/ 882740 w 1946001"/>
                <a:gd name="connsiteY1702" fmla="*/ 319850 h 886967"/>
                <a:gd name="connsiteX1703" fmla="*/ 885022 w 1946001"/>
                <a:gd name="connsiteY1703" fmla="*/ 319373 h 886967"/>
                <a:gd name="connsiteX1704" fmla="*/ 884071 w 1946001"/>
                <a:gd name="connsiteY1704" fmla="*/ 328327 h 886967"/>
                <a:gd name="connsiteX1705" fmla="*/ 891391 w 1946001"/>
                <a:gd name="connsiteY1705" fmla="*/ 327470 h 886967"/>
                <a:gd name="connsiteX1706" fmla="*/ 895573 w 1946001"/>
                <a:gd name="connsiteY1706" fmla="*/ 328327 h 886967"/>
                <a:gd name="connsiteX1707" fmla="*/ 898615 w 1946001"/>
                <a:gd name="connsiteY1707" fmla="*/ 333375 h 886967"/>
                <a:gd name="connsiteX1708" fmla="*/ 901277 w 1946001"/>
                <a:gd name="connsiteY1708" fmla="*/ 334709 h 886967"/>
                <a:gd name="connsiteX1709" fmla="*/ 906886 w 1946001"/>
                <a:gd name="connsiteY1709" fmla="*/ 330708 h 886967"/>
                <a:gd name="connsiteX1710" fmla="*/ 918863 w 1946001"/>
                <a:gd name="connsiteY1710" fmla="*/ 330232 h 886967"/>
                <a:gd name="connsiteX1711" fmla="*/ 922286 w 1946001"/>
                <a:gd name="connsiteY1711" fmla="*/ 325755 h 886967"/>
                <a:gd name="connsiteX1712" fmla="*/ 925137 w 1946001"/>
                <a:gd name="connsiteY1712" fmla="*/ 325374 h 886967"/>
                <a:gd name="connsiteX1713" fmla="*/ 926658 w 1946001"/>
                <a:gd name="connsiteY1713" fmla="*/ 320993 h 886967"/>
                <a:gd name="connsiteX1714" fmla="*/ 929225 w 1946001"/>
                <a:gd name="connsiteY1714" fmla="*/ 318802 h 886967"/>
                <a:gd name="connsiteX1715" fmla="*/ 929605 w 1946001"/>
                <a:gd name="connsiteY1715" fmla="*/ 317849 h 886967"/>
                <a:gd name="connsiteX1716" fmla="*/ 927609 w 1946001"/>
                <a:gd name="connsiteY1716" fmla="*/ 316611 h 886967"/>
                <a:gd name="connsiteX1717" fmla="*/ 926944 w 1946001"/>
                <a:gd name="connsiteY1717" fmla="*/ 314135 h 886967"/>
                <a:gd name="connsiteX1718" fmla="*/ 932742 w 1946001"/>
                <a:gd name="connsiteY1718" fmla="*/ 305086 h 886967"/>
                <a:gd name="connsiteX1719" fmla="*/ 944055 w 1946001"/>
                <a:gd name="connsiteY1719" fmla="*/ 298418 h 886967"/>
                <a:gd name="connsiteX1720" fmla="*/ 945291 w 1946001"/>
                <a:gd name="connsiteY1720" fmla="*/ 295370 h 886967"/>
                <a:gd name="connsiteX1721" fmla="*/ 944245 w 1946001"/>
                <a:gd name="connsiteY1721" fmla="*/ 294418 h 886967"/>
                <a:gd name="connsiteX1722" fmla="*/ 944055 w 1946001"/>
                <a:gd name="connsiteY1722" fmla="*/ 291655 h 886967"/>
                <a:gd name="connsiteX1723" fmla="*/ 944625 w 1946001"/>
                <a:gd name="connsiteY1723" fmla="*/ 289465 h 886967"/>
                <a:gd name="connsiteX1724" fmla="*/ 948903 w 1946001"/>
                <a:gd name="connsiteY1724" fmla="*/ 286893 h 886967"/>
                <a:gd name="connsiteX1725" fmla="*/ 953846 w 1946001"/>
                <a:gd name="connsiteY1725" fmla="*/ 287846 h 886967"/>
                <a:gd name="connsiteX1726" fmla="*/ 959360 w 1946001"/>
                <a:gd name="connsiteY1726" fmla="*/ 289941 h 886967"/>
                <a:gd name="connsiteX1727" fmla="*/ 966489 w 1946001"/>
                <a:gd name="connsiteY1727" fmla="*/ 284512 h 886967"/>
                <a:gd name="connsiteX1728" fmla="*/ 969341 w 1946001"/>
                <a:gd name="connsiteY1728" fmla="*/ 284036 h 886967"/>
                <a:gd name="connsiteX1729" fmla="*/ 972573 w 1946001"/>
                <a:gd name="connsiteY1729" fmla="*/ 280892 h 886967"/>
                <a:gd name="connsiteX1730" fmla="*/ 979608 w 1946001"/>
                <a:gd name="connsiteY1730" fmla="*/ 283845 h 886967"/>
                <a:gd name="connsiteX1731" fmla="*/ 981604 w 1946001"/>
                <a:gd name="connsiteY1731" fmla="*/ 289941 h 886967"/>
                <a:gd name="connsiteX1732" fmla="*/ 984836 w 1946001"/>
                <a:gd name="connsiteY1732" fmla="*/ 294418 h 886967"/>
                <a:gd name="connsiteX1733" fmla="*/ 987118 w 1946001"/>
                <a:gd name="connsiteY1733" fmla="*/ 294799 h 886967"/>
                <a:gd name="connsiteX1734" fmla="*/ 994247 w 1946001"/>
                <a:gd name="connsiteY1734" fmla="*/ 302038 h 886967"/>
                <a:gd name="connsiteX1735" fmla="*/ 997669 w 1946001"/>
                <a:gd name="connsiteY1735" fmla="*/ 302038 h 886967"/>
                <a:gd name="connsiteX1736" fmla="*/ 1000997 w 1946001"/>
                <a:gd name="connsiteY1736" fmla="*/ 306038 h 886967"/>
                <a:gd name="connsiteX1737" fmla="*/ 1003183 w 1946001"/>
                <a:gd name="connsiteY1737" fmla="*/ 306038 h 886967"/>
                <a:gd name="connsiteX1738" fmla="*/ 1004229 w 1946001"/>
                <a:gd name="connsiteY1738" fmla="*/ 308801 h 886967"/>
                <a:gd name="connsiteX1739" fmla="*/ 1006510 w 1946001"/>
                <a:gd name="connsiteY1739" fmla="*/ 310420 h 886967"/>
                <a:gd name="connsiteX1740" fmla="*/ 1007366 w 1946001"/>
                <a:gd name="connsiteY1740" fmla="*/ 309467 h 886967"/>
                <a:gd name="connsiteX1741" fmla="*/ 1010217 w 1946001"/>
                <a:gd name="connsiteY1741" fmla="*/ 317659 h 886967"/>
                <a:gd name="connsiteX1742" fmla="*/ 1008411 w 1946001"/>
                <a:gd name="connsiteY1742" fmla="*/ 318706 h 886967"/>
                <a:gd name="connsiteX1743" fmla="*/ 1007746 w 1946001"/>
                <a:gd name="connsiteY1743" fmla="*/ 321469 h 886967"/>
                <a:gd name="connsiteX1744" fmla="*/ 1008031 w 1946001"/>
                <a:gd name="connsiteY1744" fmla="*/ 323279 h 886967"/>
                <a:gd name="connsiteX1745" fmla="*/ 1009837 w 1946001"/>
                <a:gd name="connsiteY1745" fmla="*/ 323279 h 886967"/>
                <a:gd name="connsiteX1746" fmla="*/ 1012119 w 1946001"/>
                <a:gd name="connsiteY1746" fmla="*/ 320612 h 886967"/>
                <a:gd name="connsiteX1747" fmla="*/ 1012784 w 1946001"/>
                <a:gd name="connsiteY1747" fmla="*/ 317373 h 886967"/>
                <a:gd name="connsiteX1748" fmla="*/ 1015066 w 1946001"/>
                <a:gd name="connsiteY1748" fmla="*/ 316516 h 886967"/>
                <a:gd name="connsiteX1749" fmla="*/ 1015066 w 1946001"/>
                <a:gd name="connsiteY1749" fmla="*/ 313563 h 886967"/>
                <a:gd name="connsiteX1750" fmla="*/ 1012214 w 1946001"/>
                <a:gd name="connsiteY1750" fmla="*/ 311658 h 886967"/>
                <a:gd name="connsiteX1751" fmla="*/ 1013545 w 1946001"/>
                <a:gd name="connsiteY1751" fmla="*/ 307943 h 886967"/>
                <a:gd name="connsiteX1752" fmla="*/ 1015731 w 1946001"/>
                <a:gd name="connsiteY1752" fmla="*/ 306705 h 886967"/>
                <a:gd name="connsiteX1753" fmla="*/ 1019438 w 1946001"/>
                <a:gd name="connsiteY1753" fmla="*/ 308705 h 886967"/>
                <a:gd name="connsiteX1754" fmla="*/ 1021720 w 1946001"/>
                <a:gd name="connsiteY1754" fmla="*/ 311182 h 886967"/>
                <a:gd name="connsiteX1755" fmla="*/ 1022290 w 1946001"/>
                <a:gd name="connsiteY1755" fmla="*/ 309563 h 886967"/>
                <a:gd name="connsiteX1756" fmla="*/ 1019438 w 1946001"/>
                <a:gd name="connsiteY1756" fmla="*/ 305562 h 886967"/>
                <a:gd name="connsiteX1757" fmla="*/ 1009457 w 1946001"/>
                <a:gd name="connsiteY1757" fmla="*/ 300800 h 886967"/>
                <a:gd name="connsiteX1758" fmla="*/ 1010503 w 1946001"/>
                <a:gd name="connsiteY1758" fmla="*/ 298132 h 886967"/>
                <a:gd name="connsiteX1759" fmla="*/ 1009742 w 1946001"/>
                <a:gd name="connsiteY1759" fmla="*/ 297371 h 886967"/>
                <a:gd name="connsiteX1760" fmla="*/ 1005559 w 1946001"/>
                <a:gd name="connsiteY1760" fmla="*/ 298418 h 886967"/>
                <a:gd name="connsiteX1761" fmla="*/ 1002993 w 1946001"/>
                <a:gd name="connsiteY1761" fmla="*/ 296513 h 886967"/>
                <a:gd name="connsiteX1762" fmla="*/ 1000141 w 1946001"/>
                <a:gd name="connsiteY1762" fmla="*/ 293275 h 886967"/>
                <a:gd name="connsiteX1763" fmla="*/ 997289 w 1946001"/>
                <a:gd name="connsiteY1763" fmla="*/ 286417 h 886967"/>
                <a:gd name="connsiteX1764" fmla="*/ 991776 w 1946001"/>
                <a:gd name="connsiteY1764" fmla="*/ 282607 h 886967"/>
                <a:gd name="connsiteX1765" fmla="*/ 990825 w 1946001"/>
                <a:gd name="connsiteY1765" fmla="*/ 279559 h 886967"/>
                <a:gd name="connsiteX1766" fmla="*/ 991776 w 1946001"/>
                <a:gd name="connsiteY1766" fmla="*/ 276892 h 886967"/>
                <a:gd name="connsiteX1767" fmla="*/ 990825 w 1946001"/>
                <a:gd name="connsiteY1767" fmla="*/ 276035 h 886967"/>
                <a:gd name="connsiteX1768" fmla="*/ 990825 w 1946001"/>
                <a:gd name="connsiteY1768" fmla="*/ 274225 h 886967"/>
                <a:gd name="connsiteX1769" fmla="*/ 995578 w 1946001"/>
                <a:gd name="connsiteY1769" fmla="*/ 271653 h 886967"/>
                <a:gd name="connsiteX1770" fmla="*/ 997859 w 1946001"/>
                <a:gd name="connsiteY1770" fmla="*/ 271653 h 886967"/>
                <a:gd name="connsiteX1771" fmla="*/ 997859 w 1946001"/>
                <a:gd name="connsiteY1771" fmla="*/ 272987 h 886967"/>
                <a:gd name="connsiteX1772" fmla="*/ 997669 w 1946001"/>
                <a:gd name="connsiteY1772" fmla="*/ 275463 h 886967"/>
                <a:gd name="connsiteX1773" fmla="*/ 998905 w 1946001"/>
                <a:gd name="connsiteY1773" fmla="*/ 277559 h 886967"/>
                <a:gd name="connsiteX1774" fmla="*/ 999476 w 1946001"/>
                <a:gd name="connsiteY1774" fmla="*/ 277844 h 886967"/>
                <a:gd name="connsiteX1775" fmla="*/ 1001472 w 1946001"/>
                <a:gd name="connsiteY1775" fmla="*/ 274511 h 886967"/>
                <a:gd name="connsiteX1776" fmla="*/ 1002422 w 1946001"/>
                <a:gd name="connsiteY1776" fmla="*/ 274796 h 886967"/>
                <a:gd name="connsiteX1777" fmla="*/ 1003848 w 1946001"/>
                <a:gd name="connsiteY1777" fmla="*/ 276511 h 886967"/>
                <a:gd name="connsiteX1778" fmla="*/ 1004894 w 1946001"/>
                <a:gd name="connsiteY1778" fmla="*/ 280226 h 886967"/>
                <a:gd name="connsiteX1779" fmla="*/ 1006795 w 1946001"/>
                <a:gd name="connsiteY1779" fmla="*/ 281464 h 886967"/>
                <a:gd name="connsiteX1780" fmla="*/ 1005464 w 1946001"/>
                <a:gd name="connsiteY1780" fmla="*/ 282512 h 886967"/>
                <a:gd name="connsiteX1781" fmla="*/ 1009647 w 1946001"/>
                <a:gd name="connsiteY1781" fmla="*/ 286988 h 886967"/>
                <a:gd name="connsiteX1782" fmla="*/ 1014020 w 1946001"/>
                <a:gd name="connsiteY1782" fmla="*/ 287655 h 886967"/>
                <a:gd name="connsiteX1783" fmla="*/ 1017442 w 1946001"/>
                <a:gd name="connsiteY1783" fmla="*/ 290417 h 886967"/>
                <a:gd name="connsiteX1784" fmla="*/ 1015161 w 1946001"/>
                <a:gd name="connsiteY1784" fmla="*/ 290417 h 886967"/>
                <a:gd name="connsiteX1785" fmla="*/ 1019343 w 1946001"/>
                <a:gd name="connsiteY1785" fmla="*/ 291655 h 886967"/>
                <a:gd name="connsiteX1786" fmla="*/ 1026473 w 1946001"/>
                <a:gd name="connsiteY1786" fmla="*/ 298037 h 886967"/>
                <a:gd name="connsiteX1787" fmla="*/ 1027709 w 1946001"/>
                <a:gd name="connsiteY1787" fmla="*/ 298514 h 886967"/>
                <a:gd name="connsiteX1788" fmla="*/ 1026663 w 1946001"/>
                <a:gd name="connsiteY1788" fmla="*/ 301371 h 886967"/>
                <a:gd name="connsiteX1789" fmla="*/ 1026948 w 1946001"/>
                <a:gd name="connsiteY1789" fmla="*/ 307277 h 886967"/>
                <a:gd name="connsiteX1790" fmla="*/ 1026473 w 1946001"/>
                <a:gd name="connsiteY1790" fmla="*/ 307277 h 886967"/>
                <a:gd name="connsiteX1791" fmla="*/ 1030846 w 1946001"/>
                <a:gd name="connsiteY1791" fmla="*/ 312325 h 886967"/>
                <a:gd name="connsiteX1792" fmla="*/ 1033698 w 1946001"/>
                <a:gd name="connsiteY1792" fmla="*/ 316611 h 886967"/>
                <a:gd name="connsiteX1793" fmla="*/ 1033698 w 1946001"/>
                <a:gd name="connsiteY1793" fmla="*/ 316040 h 886967"/>
                <a:gd name="connsiteX1794" fmla="*/ 1035409 w 1946001"/>
                <a:gd name="connsiteY1794" fmla="*/ 316611 h 886967"/>
                <a:gd name="connsiteX1795" fmla="*/ 1035599 w 1946001"/>
                <a:gd name="connsiteY1795" fmla="*/ 317278 h 886967"/>
                <a:gd name="connsiteX1796" fmla="*/ 1033698 w 1946001"/>
                <a:gd name="connsiteY1796" fmla="*/ 317278 h 886967"/>
                <a:gd name="connsiteX1797" fmla="*/ 1035599 w 1946001"/>
                <a:gd name="connsiteY1797" fmla="*/ 320707 h 886967"/>
                <a:gd name="connsiteX1798" fmla="*/ 1043394 w 1946001"/>
                <a:gd name="connsiteY1798" fmla="*/ 320516 h 886967"/>
                <a:gd name="connsiteX1799" fmla="*/ 1045961 w 1946001"/>
                <a:gd name="connsiteY1799" fmla="*/ 321659 h 886967"/>
                <a:gd name="connsiteX1800" fmla="*/ 1044535 w 1946001"/>
                <a:gd name="connsiteY1800" fmla="*/ 322612 h 886967"/>
                <a:gd name="connsiteX1801" fmla="*/ 1048147 w 1946001"/>
                <a:gd name="connsiteY1801" fmla="*/ 322898 h 886967"/>
                <a:gd name="connsiteX1802" fmla="*/ 1050523 w 1946001"/>
                <a:gd name="connsiteY1802" fmla="*/ 324707 h 886967"/>
                <a:gd name="connsiteX1803" fmla="*/ 1050143 w 1946001"/>
                <a:gd name="connsiteY1803" fmla="*/ 321659 h 886967"/>
                <a:gd name="connsiteX1804" fmla="*/ 1042728 w 1946001"/>
                <a:gd name="connsiteY1804" fmla="*/ 316992 h 886967"/>
                <a:gd name="connsiteX1805" fmla="*/ 1045010 w 1946001"/>
                <a:gd name="connsiteY1805" fmla="*/ 316611 h 886967"/>
                <a:gd name="connsiteX1806" fmla="*/ 1044535 w 1946001"/>
                <a:gd name="connsiteY1806" fmla="*/ 314420 h 886967"/>
                <a:gd name="connsiteX1807" fmla="*/ 1046626 w 1946001"/>
                <a:gd name="connsiteY1807" fmla="*/ 315754 h 886967"/>
                <a:gd name="connsiteX1808" fmla="*/ 1043394 w 1946001"/>
                <a:gd name="connsiteY1808" fmla="*/ 310325 h 886967"/>
                <a:gd name="connsiteX1809" fmla="*/ 1043394 w 1946001"/>
                <a:gd name="connsiteY1809" fmla="*/ 306610 h 886967"/>
                <a:gd name="connsiteX1810" fmla="*/ 1044535 w 1946001"/>
                <a:gd name="connsiteY1810" fmla="*/ 306324 h 886967"/>
                <a:gd name="connsiteX1811" fmla="*/ 1044440 w 1946001"/>
                <a:gd name="connsiteY1811" fmla="*/ 307181 h 886967"/>
                <a:gd name="connsiteX1812" fmla="*/ 1047862 w 1946001"/>
                <a:gd name="connsiteY1812" fmla="*/ 310610 h 886967"/>
                <a:gd name="connsiteX1813" fmla="*/ 1047482 w 1946001"/>
                <a:gd name="connsiteY1813" fmla="*/ 308515 h 886967"/>
                <a:gd name="connsiteX1814" fmla="*/ 1050048 w 1946001"/>
                <a:gd name="connsiteY1814" fmla="*/ 310325 h 886967"/>
                <a:gd name="connsiteX1815" fmla="*/ 1049098 w 1946001"/>
                <a:gd name="connsiteY1815" fmla="*/ 307848 h 886967"/>
                <a:gd name="connsiteX1816" fmla="*/ 1051759 w 1946001"/>
                <a:gd name="connsiteY1816" fmla="*/ 308705 h 886967"/>
                <a:gd name="connsiteX1817" fmla="*/ 1048337 w 1946001"/>
                <a:gd name="connsiteY1817" fmla="*/ 306324 h 886967"/>
                <a:gd name="connsiteX1818" fmla="*/ 1052330 w 1946001"/>
                <a:gd name="connsiteY1818" fmla="*/ 304038 h 886967"/>
                <a:gd name="connsiteX1819" fmla="*/ 1055182 w 1946001"/>
                <a:gd name="connsiteY1819" fmla="*/ 303752 h 886967"/>
                <a:gd name="connsiteX1820" fmla="*/ 1060600 w 1946001"/>
                <a:gd name="connsiteY1820" fmla="*/ 305467 h 886967"/>
                <a:gd name="connsiteX1821" fmla="*/ 1064497 w 1946001"/>
                <a:gd name="connsiteY1821" fmla="*/ 306038 h 886967"/>
                <a:gd name="connsiteX1822" fmla="*/ 1061646 w 1946001"/>
                <a:gd name="connsiteY1822" fmla="*/ 307562 h 886967"/>
                <a:gd name="connsiteX1823" fmla="*/ 1061265 w 1946001"/>
                <a:gd name="connsiteY1823" fmla="*/ 309467 h 886967"/>
                <a:gd name="connsiteX1824" fmla="*/ 1068300 w 1946001"/>
                <a:gd name="connsiteY1824" fmla="*/ 303848 h 886967"/>
                <a:gd name="connsiteX1825" fmla="*/ 1075429 w 1946001"/>
                <a:gd name="connsiteY1825" fmla="*/ 303467 h 886967"/>
                <a:gd name="connsiteX1826" fmla="*/ 1075620 w 1946001"/>
                <a:gd name="connsiteY1826" fmla="*/ 302038 h 886967"/>
                <a:gd name="connsiteX1827" fmla="*/ 1071152 w 1946001"/>
                <a:gd name="connsiteY1827" fmla="*/ 300038 h 886967"/>
                <a:gd name="connsiteX1828" fmla="*/ 1070676 w 1946001"/>
                <a:gd name="connsiteY1828" fmla="*/ 297561 h 886967"/>
                <a:gd name="connsiteX1829" fmla="*/ 1068110 w 1946001"/>
                <a:gd name="connsiteY1829" fmla="*/ 293846 h 886967"/>
                <a:gd name="connsiteX1830" fmla="*/ 1070106 w 1946001"/>
                <a:gd name="connsiteY1830" fmla="*/ 291941 h 886967"/>
                <a:gd name="connsiteX1831" fmla="*/ 1070201 w 1946001"/>
                <a:gd name="connsiteY1831" fmla="*/ 289560 h 886967"/>
                <a:gd name="connsiteX1832" fmla="*/ 1072863 w 1946001"/>
                <a:gd name="connsiteY1832" fmla="*/ 287750 h 886967"/>
                <a:gd name="connsiteX1833" fmla="*/ 1073909 w 1946001"/>
                <a:gd name="connsiteY1833" fmla="*/ 285179 h 886967"/>
                <a:gd name="connsiteX1834" fmla="*/ 1075049 w 1946001"/>
                <a:gd name="connsiteY1834" fmla="*/ 276987 h 886967"/>
                <a:gd name="connsiteX1835" fmla="*/ 1075620 w 1946001"/>
                <a:gd name="connsiteY1835" fmla="*/ 278416 h 886967"/>
                <a:gd name="connsiteX1836" fmla="*/ 1074954 w 1946001"/>
                <a:gd name="connsiteY1836" fmla="*/ 280511 h 886967"/>
                <a:gd name="connsiteX1837" fmla="*/ 1077996 w 1946001"/>
                <a:gd name="connsiteY1837" fmla="*/ 278416 h 886967"/>
                <a:gd name="connsiteX1838" fmla="*/ 1078567 w 1946001"/>
                <a:gd name="connsiteY1838" fmla="*/ 273939 h 886967"/>
                <a:gd name="connsiteX1839" fmla="*/ 1078377 w 1946001"/>
                <a:gd name="connsiteY1839" fmla="*/ 273939 h 886967"/>
                <a:gd name="connsiteX1840" fmla="*/ 1078567 w 1946001"/>
                <a:gd name="connsiteY1840" fmla="*/ 271177 h 886967"/>
                <a:gd name="connsiteX1841" fmla="*/ 1079327 w 1946001"/>
                <a:gd name="connsiteY1841" fmla="*/ 272701 h 886967"/>
                <a:gd name="connsiteX1842" fmla="*/ 1082369 w 1946001"/>
                <a:gd name="connsiteY1842" fmla="*/ 269939 h 886967"/>
                <a:gd name="connsiteX1843" fmla="*/ 1081133 w 1946001"/>
                <a:gd name="connsiteY1843" fmla="*/ 267462 h 886967"/>
                <a:gd name="connsiteX1844" fmla="*/ 1083034 w 1946001"/>
                <a:gd name="connsiteY1844" fmla="*/ 269081 h 886967"/>
                <a:gd name="connsiteX1845" fmla="*/ 1083985 w 1946001"/>
                <a:gd name="connsiteY1845" fmla="*/ 266510 h 886967"/>
                <a:gd name="connsiteX1846" fmla="*/ 1089974 w 1946001"/>
                <a:gd name="connsiteY1846" fmla="*/ 264700 h 886967"/>
                <a:gd name="connsiteX1847" fmla="*/ 1091590 w 1946001"/>
                <a:gd name="connsiteY1847" fmla="*/ 266795 h 886967"/>
                <a:gd name="connsiteX1848" fmla="*/ 1088643 w 1946001"/>
                <a:gd name="connsiteY1848" fmla="*/ 266795 h 886967"/>
                <a:gd name="connsiteX1849" fmla="*/ 1090734 w 1946001"/>
                <a:gd name="connsiteY1849" fmla="*/ 267462 h 886967"/>
                <a:gd name="connsiteX1850" fmla="*/ 1089784 w 1946001"/>
                <a:gd name="connsiteY1850" fmla="*/ 268700 h 886967"/>
                <a:gd name="connsiteX1851" fmla="*/ 1098910 w 1946001"/>
                <a:gd name="connsiteY1851" fmla="*/ 269653 h 886967"/>
                <a:gd name="connsiteX1852" fmla="*/ 1099575 w 1946001"/>
                <a:gd name="connsiteY1852" fmla="*/ 270605 h 886967"/>
                <a:gd name="connsiteX1853" fmla="*/ 1093206 w 1946001"/>
                <a:gd name="connsiteY1853" fmla="*/ 274415 h 886967"/>
                <a:gd name="connsiteX1854" fmla="*/ 1097579 w 1946001"/>
                <a:gd name="connsiteY1854" fmla="*/ 276225 h 886967"/>
                <a:gd name="connsiteX1855" fmla="*/ 1097579 w 1946001"/>
                <a:gd name="connsiteY1855" fmla="*/ 280321 h 886967"/>
                <a:gd name="connsiteX1856" fmla="*/ 1100526 w 1946001"/>
                <a:gd name="connsiteY1856" fmla="*/ 281178 h 886967"/>
                <a:gd name="connsiteX1857" fmla="*/ 1108131 w 1946001"/>
                <a:gd name="connsiteY1857" fmla="*/ 276225 h 886967"/>
                <a:gd name="connsiteX1858" fmla="*/ 1112979 w 1946001"/>
                <a:gd name="connsiteY1858" fmla="*/ 276797 h 886967"/>
                <a:gd name="connsiteX1859" fmla="*/ 1113644 w 1946001"/>
                <a:gd name="connsiteY1859" fmla="*/ 273939 h 886967"/>
                <a:gd name="connsiteX1860" fmla="*/ 1106039 w 1946001"/>
                <a:gd name="connsiteY1860" fmla="*/ 274987 h 886967"/>
                <a:gd name="connsiteX1861" fmla="*/ 1104994 w 1946001"/>
                <a:gd name="connsiteY1861" fmla="*/ 272415 h 886967"/>
                <a:gd name="connsiteX1862" fmla="*/ 1103188 w 1946001"/>
                <a:gd name="connsiteY1862" fmla="*/ 271748 h 886967"/>
                <a:gd name="connsiteX1863" fmla="*/ 1103473 w 1946001"/>
                <a:gd name="connsiteY1863" fmla="*/ 270510 h 886967"/>
                <a:gd name="connsiteX1864" fmla="*/ 1101571 w 1946001"/>
                <a:gd name="connsiteY1864" fmla="*/ 270796 h 886967"/>
                <a:gd name="connsiteX1865" fmla="*/ 1099385 w 1946001"/>
                <a:gd name="connsiteY1865" fmla="*/ 268605 h 886967"/>
                <a:gd name="connsiteX1866" fmla="*/ 1100906 w 1946001"/>
                <a:gd name="connsiteY1866" fmla="*/ 268986 h 886967"/>
                <a:gd name="connsiteX1867" fmla="*/ 1101096 w 1946001"/>
                <a:gd name="connsiteY1867" fmla="*/ 267653 h 886967"/>
                <a:gd name="connsiteX1868" fmla="*/ 1103188 w 1946001"/>
                <a:gd name="connsiteY1868" fmla="*/ 270224 h 886967"/>
                <a:gd name="connsiteX1869" fmla="*/ 1104138 w 1946001"/>
                <a:gd name="connsiteY1869" fmla="*/ 268986 h 886967"/>
                <a:gd name="connsiteX1870" fmla="*/ 1104994 w 1946001"/>
                <a:gd name="connsiteY1870" fmla="*/ 270415 h 886967"/>
                <a:gd name="connsiteX1871" fmla="*/ 1104994 w 1946001"/>
                <a:gd name="connsiteY1871" fmla="*/ 268986 h 886967"/>
                <a:gd name="connsiteX1872" fmla="*/ 1106420 w 1946001"/>
                <a:gd name="connsiteY1872" fmla="*/ 266700 h 886967"/>
                <a:gd name="connsiteX1873" fmla="*/ 1107180 w 1946001"/>
                <a:gd name="connsiteY1873" fmla="*/ 268129 h 886967"/>
                <a:gd name="connsiteX1874" fmla="*/ 1109652 w 1946001"/>
                <a:gd name="connsiteY1874" fmla="*/ 265843 h 886967"/>
                <a:gd name="connsiteX1875" fmla="*/ 1126668 w 1946001"/>
                <a:gd name="connsiteY1875" fmla="*/ 261080 h 886967"/>
                <a:gd name="connsiteX1876" fmla="*/ 1127618 w 1946001"/>
                <a:gd name="connsiteY1876" fmla="*/ 262319 h 886967"/>
                <a:gd name="connsiteX1877" fmla="*/ 1123055 w 1946001"/>
                <a:gd name="connsiteY1877" fmla="*/ 263938 h 886967"/>
                <a:gd name="connsiteX1878" fmla="*/ 1123436 w 1946001"/>
                <a:gd name="connsiteY1878" fmla="*/ 264795 h 886967"/>
                <a:gd name="connsiteX1879" fmla="*/ 1119918 w 1946001"/>
                <a:gd name="connsiteY1879" fmla="*/ 265081 h 886967"/>
                <a:gd name="connsiteX1880" fmla="*/ 1119538 w 1946001"/>
                <a:gd name="connsiteY1880" fmla="*/ 266033 h 886967"/>
                <a:gd name="connsiteX1881" fmla="*/ 1123436 w 1946001"/>
                <a:gd name="connsiteY1881" fmla="*/ 269177 h 886967"/>
                <a:gd name="connsiteX1882" fmla="*/ 1120489 w 1946001"/>
                <a:gd name="connsiteY1882" fmla="*/ 269748 h 886967"/>
                <a:gd name="connsiteX1883" fmla="*/ 1117922 w 1946001"/>
                <a:gd name="connsiteY1883" fmla="*/ 274130 h 886967"/>
                <a:gd name="connsiteX1884" fmla="*/ 1114975 w 1946001"/>
                <a:gd name="connsiteY1884" fmla="*/ 274130 h 886967"/>
                <a:gd name="connsiteX1885" fmla="*/ 1114215 w 1946001"/>
                <a:gd name="connsiteY1885" fmla="*/ 275273 h 886967"/>
                <a:gd name="connsiteX1886" fmla="*/ 1117732 w 1946001"/>
                <a:gd name="connsiteY1886" fmla="*/ 279082 h 886967"/>
                <a:gd name="connsiteX1887" fmla="*/ 1119063 w 1946001"/>
                <a:gd name="connsiteY1887" fmla="*/ 278702 h 886967"/>
                <a:gd name="connsiteX1888" fmla="*/ 1124671 w 1946001"/>
                <a:gd name="connsiteY1888" fmla="*/ 282226 h 886967"/>
                <a:gd name="connsiteX1889" fmla="*/ 1132466 w 1946001"/>
                <a:gd name="connsiteY1889" fmla="*/ 289084 h 886967"/>
                <a:gd name="connsiteX1890" fmla="*/ 1137600 w 1946001"/>
                <a:gd name="connsiteY1890" fmla="*/ 291846 h 886967"/>
                <a:gd name="connsiteX1891" fmla="*/ 1139501 w 1946001"/>
                <a:gd name="connsiteY1891" fmla="*/ 296894 h 886967"/>
                <a:gd name="connsiteX1892" fmla="*/ 1139501 w 1946001"/>
                <a:gd name="connsiteY1892" fmla="*/ 299085 h 886967"/>
                <a:gd name="connsiteX1893" fmla="*/ 1138550 w 1946001"/>
                <a:gd name="connsiteY1893" fmla="*/ 299847 h 886967"/>
                <a:gd name="connsiteX1894" fmla="*/ 1132847 w 1946001"/>
                <a:gd name="connsiteY1894" fmla="*/ 303752 h 886967"/>
                <a:gd name="connsiteX1895" fmla="*/ 1127713 w 1946001"/>
                <a:gd name="connsiteY1895" fmla="*/ 303086 h 886967"/>
                <a:gd name="connsiteX1896" fmla="*/ 1121344 w 1946001"/>
                <a:gd name="connsiteY1896" fmla="*/ 304324 h 886967"/>
                <a:gd name="connsiteX1897" fmla="*/ 1112599 w 1946001"/>
                <a:gd name="connsiteY1897" fmla="*/ 301943 h 886967"/>
                <a:gd name="connsiteX1898" fmla="*/ 1111458 w 1946001"/>
                <a:gd name="connsiteY1898" fmla="*/ 298990 h 886967"/>
                <a:gd name="connsiteX1899" fmla="*/ 1109081 w 1946001"/>
                <a:gd name="connsiteY1899" fmla="*/ 299276 h 886967"/>
                <a:gd name="connsiteX1900" fmla="*/ 1106610 w 1946001"/>
                <a:gd name="connsiteY1900" fmla="*/ 296704 h 886967"/>
                <a:gd name="connsiteX1901" fmla="*/ 1097674 w 1946001"/>
                <a:gd name="connsiteY1901" fmla="*/ 296990 h 886967"/>
                <a:gd name="connsiteX1902" fmla="*/ 1092350 w 1946001"/>
                <a:gd name="connsiteY1902" fmla="*/ 298895 h 886967"/>
                <a:gd name="connsiteX1903" fmla="*/ 1086266 w 1946001"/>
                <a:gd name="connsiteY1903" fmla="*/ 303562 h 886967"/>
                <a:gd name="connsiteX1904" fmla="*/ 1076665 w 1946001"/>
                <a:gd name="connsiteY1904" fmla="*/ 301943 h 886967"/>
                <a:gd name="connsiteX1905" fmla="*/ 1075525 w 1946001"/>
                <a:gd name="connsiteY1905" fmla="*/ 303562 h 886967"/>
                <a:gd name="connsiteX1906" fmla="*/ 1076190 w 1946001"/>
                <a:gd name="connsiteY1906" fmla="*/ 304514 h 886967"/>
                <a:gd name="connsiteX1907" fmla="*/ 1079707 w 1946001"/>
                <a:gd name="connsiteY1907" fmla="*/ 305467 h 886967"/>
                <a:gd name="connsiteX1908" fmla="*/ 1075525 w 1946001"/>
                <a:gd name="connsiteY1908" fmla="*/ 305753 h 886967"/>
                <a:gd name="connsiteX1909" fmla="*/ 1074859 w 1946001"/>
                <a:gd name="connsiteY1909" fmla="*/ 306038 h 886967"/>
                <a:gd name="connsiteX1910" fmla="*/ 1075525 w 1946001"/>
                <a:gd name="connsiteY1910" fmla="*/ 307181 h 886967"/>
                <a:gd name="connsiteX1911" fmla="*/ 1074859 w 1946001"/>
                <a:gd name="connsiteY1911" fmla="*/ 307181 h 886967"/>
                <a:gd name="connsiteX1912" fmla="*/ 1068870 w 1946001"/>
                <a:gd name="connsiteY1912" fmla="*/ 306705 h 886967"/>
                <a:gd name="connsiteX1913" fmla="*/ 1069346 w 1946001"/>
                <a:gd name="connsiteY1913" fmla="*/ 308039 h 886967"/>
                <a:gd name="connsiteX1914" fmla="*/ 1064117 w 1946001"/>
                <a:gd name="connsiteY1914" fmla="*/ 307562 h 886967"/>
                <a:gd name="connsiteX1915" fmla="*/ 1062121 w 1946001"/>
                <a:gd name="connsiteY1915" fmla="*/ 309848 h 886967"/>
                <a:gd name="connsiteX1916" fmla="*/ 1060885 w 1946001"/>
                <a:gd name="connsiteY1916" fmla="*/ 313182 h 886967"/>
                <a:gd name="connsiteX1917" fmla="*/ 1064402 w 1946001"/>
                <a:gd name="connsiteY1917" fmla="*/ 312992 h 886967"/>
                <a:gd name="connsiteX1918" fmla="*/ 1063642 w 1946001"/>
                <a:gd name="connsiteY1918" fmla="*/ 315278 h 886967"/>
                <a:gd name="connsiteX1919" fmla="*/ 1064973 w 1946001"/>
                <a:gd name="connsiteY1919" fmla="*/ 317373 h 886967"/>
                <a:gd name="connsiteX1920" fmla="*/ 1064022 w 1946001"/>
                <a:gd name="connsiteY1920" fmla="*/ 318611 h 886967"/>
                <a:gd name="connsiteX1921" fmla="*/ 1065923 w 1946001"/>
                <a:gd name="connsiteY1921" fmla="*/ 320230 h 886967"/>
                <a:gd name="connsiteX1922" fmla="*/ 1063357 w 1946001"/>
                <a:gd name="connsiteY1922" fmla="*/ 320230 h 886967"/>
                <a:gd name="connsiteX1923" fmla="*/ 1062406 w 1946001"/>
                <a:gd name="connsiteY1923" fmla="*/ 318611 h 886967"/>
                <a:gd name="connsiteX1924" fmla="*/ 1061931 w 1946001"/>
                <a:gd name="connsiteY1924" fmla="*/ 321183 h 886967"/>
                <a:gd name="connsiteX1925" fmla="*/ 1065923 w 1946001"/>
                <a:gd name="connsiteY1925" fmla="*/ 322707 h 886967"/>
                <a:gd name="connsiteX1926" fmla="*/ 1065733 w 1946001"/>
                <a:gd name="connsiteY1926" fmla="*/ 324517 h 886967"/>
                <a:gd name="connsiteX1927" fmla="*/ 1067254 w 1946001"/>
                <a:gd name="connsiteY1927" fmla="*/ 325279 h 886967"/>
                <a:gd name="connsiteX1928" fmla="*/ 1066684 w 1946001"/>
                <a:gd name="connsiteY1928" fmla="*/ 326517 h 886967"/>
                <a:gd name="connsiteX1929" fmla="*/ 1068205 w 1946001"/>
                <a:gd name="connsiteY1929" fmla="*/ 327851 h 886967"/>
                <a:gd name="connsiteX1930" fmla="*/ 1067254 w 1946001"/>
                <a:gd name="connsiteY1930" fmla="*/ 328994 h 886967"/>
                <a:gd name="connsiteX1931" fmla="*/ 1072102 w 1946001"/>
                <a:gd name="connsiteY1931" fmla="*/ 328708 h 886967"/>
                <a:gd name="connsiteX1932" fmla="*/ 1067635 w 1946001"/>
                <a:gd name="connsiteY1932" fmla="*/ 331280 h 886967"/>
                <a:gd name="connsiteX1933" fmla="*/ 1070581 w 1946001"/>
                <a:gd name="connsiteY1933" fmla="*/ 330708 h 886967"/>
                <a:gd name="connsiteX1934" fmla="*/ 1070581 w 1946001"/>
                <a:gd name="connsiteY1934" fmla="*/ 331661 h 886967"/>
                <a:gd name="connsiteX1935" fmla="*/ 1073243 w 1946001"/>
                <a:gd name="connsiteY1935" fmla="*/ 330232 h 886967"/>
                <a:gd name="connsiteX1936" fmla="*/ 1074764 w 1946001"/>
                <a:gd name="connsiteY1936" fmla="*/ 331661 h 886967"/>
                <a:gd name="connsiteX1937" fmla="*/ 1076000 w 1946001"/>
                <a:gd name="connsiteY1937" fmla="*/ 330994 h 886967"/>
                <a:gd name="connsiteX1938" fmla="*/ 1076951 w 1946001"/>
                <a:gd name="connsiteY1938" fmla="*/ 333470 h 886967"/>
                <a:gd name="connsiteX1939" fmla="*/ 1079707 w 1946001"/>
                <a:gd name="connsiteY1939" fmla="*/ 334328 h 886967"/>
                <a:gd name="connsiteX1940" fmla="*/ 1082939 w 1946001"/>
                <a:gd name="connsiteY1940" fmla="*/ 333470 h 886967"/>
                <a:gd name="connsiteX1941" fmla="*/ 1083510 w 1946001"/>
                <a:gd name="connsiteY1941" fmla="*/ 329946 h 886967"/>
                <a:gd name="connsiteX1942" fmla="*/ 1085126 w 1946001"/>
                <a:gd name="connsiteY1942" fmla="*/ 329755 h 886967"/>
                <a:gd name="connsiteX1943" fmla="*/ 1094727 w 1946001"/>
                <a:gd name="connsiteY1943" fmla="*/ 334994 h 886967"/>
                <a:gd name="connsiteX1944" fmla="*/ 1101191 w 1946001"/>
                <a:gd name="connsiteY1944" fmla="*/ 332899 h 886967"/>
                <a:gd name="connsiteX1945" fmla="*/ 1103283 w 1946001"/>
                <a:gd name="connsiteY1945" fmla="*/ 330803 h 886967"/>
                <a:gd name="connsiteX1946" fmla="*/ 1105089 w 1946001"/>
                <a:gd name="connsiteY1946" fmla="*/ 330613 h 886967"/>
                <a:gd name="connsiteX1947" fmla="*/ 1108226 w 1946001"/>
                <a:gd name="connsiteY1947" fmla="*/ 331851 h 886967"/>
                <a:gd name="connsiteX1948" fmla="*/ 1110887 w 1946001"/>
                <a:gd name="connsiteY1948" fmla="*/ 329946 h 886967"/>
                <a:gd name="connsiteX1949" fmla="*/ 1111743 w 1946001"/>
                <a:gd name="connsiteY1949" fmla="*/ 330899 h 886967"/>
                <a:gd name="connsiteX1950" fmla="*/ 1110507 w 1946001"/>
                <a:gd name="connsiteY1950" fmla="*/ 332137 h 886967"/>
                <a:gd name="connsiteX1951" fmla="*/ 1110127 w 1946001"/>
                <a:gd name="connsiteY1951" fmla="*/ 335185 h 886967"/>
                <a:gd name="connsiteX1952" fmla="*/ 1110127 w 1946001"/>
                <a:gd name="connsiteY1952" fmla="*/ 336518 h 886967"/>
                <a:gd name="connsiteX1953" fmla="*/ 1110507 w 1946001"/>
                <a:gd name="connsiteY1953" fmla="*/ 343091 h 886967"/>
                <a:gd name="connsiteX1954" fmla="*/ 1105279 w 1946001"/>
                <a:gd name="connsiteY1954" fmla="*/ 352520 h 886967"/>
                <a:gd name="connsiteX1955" fmla="*/ 1102712 w 1946001"/>
                <a:gd name="connsiteY1955" fmla="*/ 360902 h 886967"/>
                <a:gd name="connsiteX1956" fmla="*/ 1101286 w 1946001"/>
                <a:gd name="connsiteY1956" fmla="*/ 362807 h 886967"/>
                <a:gd name="connsiteX1957" fmla="*/ 1100811 w 1946001"/>
                <a:gd name="connsiteY1957" fmla="*/ 363474 h 886967"/>
                <a:gd name="connsiteX1958" fmla="*/ 1101857 w 1946001"/>
                <a:gd name="connsiteY1958" fmla="*/ 366522 h 886967"/>
                <a:gd name="connsiteX1959" fmla="*/ 1097484 w 1946001"/>
                <a:gd name="connsiteY1959" fmla="*/ 368046 h 886967"/>
                <a:gd name="connsiteX1960" fmla="*/ 1094347 w 1946001"/>
                <a:gd name="connsiteY1960" fmla="*/ 368046 h 886967"/>
                <a:gd name="connsiteX1961" fmla="*/ 1092350 w 1946001"/>
                <a:gd name="connsiteY1961" fmla="*/ 366331 h 886967"/>
                <a:gd name="connsiteX1962" fmla="*/ 1092350 w 1946001"/>
                <a:gd name="connsiteY1962" fmla="*/ 366522 h 886967"/>
                <a:gd name="connsiteX1963" fmla="*/ 1092350 w 1946001"/>
                <a:gd name="connsiteY1963" fmla="*/ 367665 h 886967"/>
                <a:gd name="connsiteX1964" fmla="*/ 1091590 w 1946001"/>
                <a:gd name="connsiteY1964" fmla="*/ 367951 h 886967"/>
                <a:gd name="connsiteX1965" fmla="*/ 1091590 w 1946001"/>
                <a:gd name="connsiteY1965" fmla="*/ 366522 h 886967"/>
                <a:gd name="connsiteX1966" fmla="*/ 1090259 w 1946001"/>
                <a:gd name="connsiteY1966" fmla="*/ 365951 h 886967"/>
                <a:gd name="connsiteX1967" fmla="*/ 1090639 w 1946001"/>
                <a:gd name="connsiteY1967" fmla="*/ 365189 h 886967"/>
                <a:gd name="connsiteX1968" fmla="*/ 1092255 w 1946001"/>
                <a:gd name="connsiteY1968" fmla="*/ 366522 h 886967"/>
                <a:gd name="connsiteX1969" fmla="*/ 1090639 w 1946001"/>
                <a:gd name="connsiteY1969" fmla="*/ 364427 h 886967"/>
                <a:gd name="connsiteX1970" fmla="*/ 1086457 w 1946001"/>
                <a:gd name="connsiteY1970" fmla="*/ 364807 h 886967"/>
                <a:gd name="connsiteX1971" fmla="*/ 1083795 w 1946001"/>
                <a:gd name="connsiteY1971" fmla="*/ 365951 h 886967"/>
                <a:gd name="connsiteX1972" fmla="*/ 1084746 w 1946001"/>
                <a:gd name="connsiteY1972" fmla="*/ 364807 h 886967"/>
                <a:gd name="connsiteX1973" fmla="*/ 1075525 w 1946001"/>
                <a:gd name="connsiteY1973" fmla="*/ 369094 h 886967"/>
                <a:gd name="connsiteX1974" fmla="*/ 1064688 w 1946001"/>
                <a:gd name="connsiteY1974" fmla="*/ 365189 h 886967"/>
                <a:gd name="connsiteX1975" fmla="*/ 1055562 w 1946001"/>
                <a:gd name="connsiteY1975" fmla="*/ 364141 h 886967"/>
                <a:gd name="connsiteX1976" fmla="*/ 1054231 w 1946001"/>
                <a:gd name="connsiteY1976" fmla="*/ 362045 h 886967"/>
                <a:gd name="connsiteX1977" fmla="*/ 1045295 w 1946001"/>
                <a:gd name="connsiteY1977" fmla="*/ 360331 h 886967"/>
                <a:gd name="connsiteX1978" fmla="*/ 1043584 w 1946001"/>
                <a:gd name="connsiteY1978" fmla="*/ 357092 h 886967"/>
                <a:gd name="connsiteX1979" fmla="*/ 1039306 w 1946001"/>
                <a:gd name="connsiteY1979" fmla="*/ 355854 h 886967"/>
                <a:gd name="connsiteX1980" fmla="*/ 1033698 w 1946001"/>
                <a:gd name="connsiteY1980" fmla="*/ 356426 h 886967"/>
                <a:gd name="connsiteX1981" fmla="*/ 1028564 w 1946001"/>
                <a:gd name="connsiteY1981" fmla="*/ 361379 h 886967"/>
                <a:gd name="connsiteX1982" fmla="*/ 1028089 w 1946001"/>
                <a:gd name="connsiteY1982" fmla="*/ 364236 h 886967"/>
                <a:gd name="connsiteX1983" fmla="*/ 1029135 w 1946001"/>
                <a:gd name="connsiteY1983" fmla="*/ 367284 h 886967"/>
                <a:gd name="connsiteX1984" fmla="*/ 1027804 w 1946001"/>
                <a:gd name="connsiteY1984" fmla="*/ 370142 h 886967"/>
                <a:gd name="connsiteX1985" fmla="*/ 1022861 w 1946001"/>
                <a:gd name="connsiteY1985" fmla="*/ 372618 h 886967"/>
                <a:gd name="connsiteX1986" fmla="*/ 1016206 w 1946001"/>
                <a:gd name="connsiteY1986" fmla="*/ 368522 h 886967"/>
                <a:gd name="connsiteX1987" fmla="*/ 1006605 w 1946001"/>
                <a:gd name="connsiteY1987" fmla="*/ 366046 h 886967"/>
                <a:gd name="connsiteX1988" fmla="*/ 1003468 w 1946001"/>
                <a:gd name="connsiteY1988" fmla="*/ 359855 h 886967"/>
                <a:gd name="connsiteX1989" fmla="*/ 996433 w 1946001"/>
                <a:gd name="connsiteY1989" fmla="*/ 356521 h 886967"/>
                <a:gd name="connsiteX1990" fmla="*/ 988829 w 1946001"/>
                <a:gd name="connsiteY1990" fmla="*/ 356521 h 886967"/>
                <a:gd name="connsiteX1991" fmla="*/ 983980 w 1946001"/>
                <a:gd name="connsiteY1991" fmla="*/ 354140 h 886967"/>
                <a:gd name="connsiteX1992" fmla="*/ 982555 w 1946001"/>
                <a:gd name="connsiteY1992" fmla="*/ 353759 h 886967"/>
                <a:gd name="connsiteX1993" fmla="*/ 981604 w 1946001"/>
                <a:gd name="connsiteY1993" fmla="*/ 351377 h 886967"/>
                <a:gd name="connsiteX1994" fmla="*/ 980273 w 1946001"/>
                <a:gd name="connsiteY1994" fmla="*/ 352139 h 886967"/>
                <a:gd name="connsiteX1995" fmla="*/ 978087 w 1946001"/>
                <a:gd name="connsiteY1995" fmla="*/ 350711 h 886967"/>
                <a:gd name="connsiteX1996" fmla="*/ 976376 w 1946001"/>
                <a:gd name="connsiteY1996" fmla="*/ 348996 h 886967"/>
                <a:gd name="connsiteX1997" fmla="*/ 976376 w 1946001"/>
                <a:gd name="connsiteY1997" fmla="*/ 347948 h 886967"/>
                <a:gd name="connsiteX1998" fmla="*/ 977706 w 1946001"/>
                <a:gd name="connsiteY1998" fmla="*/ 348234 h 886967"/>
                <a:gd name="connsiteX1999" fmla="*/ 978087 w 1946001"/>
                <a:gd name="connsiteY1999" fmla="*/ 346520 h 886967"/>
                <a:gd name="connsiteX2000" fmla="*/ 981604 w 1946001"/>
                <a:gd name="connsiteY2000" fmla="*/ 343376 h 886967"/>
                <a:gd name="connsiteX2001" fmla="*/ 982935 w 1946001"/>
                <a:gd name="connsiteY2001" fmla="*/ 340233 h 886967"/>
                <a:gd name="connsiteX2002" fmla="*/ 982555 w 1946001"/>
                <a:gd name="connsiteY2002" fmla="*/ 337756 h 886967"/>
                <a:gd name="connsiteX2003" fmla="*/ 980558 w 1946001"/>
                <a:gd name="connsiteY2003" fmla="*/ 336328 h 886967"/>
                <a:gd name="connsiteX2004" fmla="*/ 979608 w 1946001"/>
                <a:gd name="connsiteY2004" fmla="*/ 334328 h 886967"/>
                <a:gd name="connsiteX2005" fmla="*/ 982840 w 1946001"/>
                <a:gd name="connsiteY2005" fmla="*/ 329470 h 886967"/>
                <a:gd name="connsiteX2006" fmla="*/ 982459 w 1946001"/>
                <a:gd name="connsiteY2006" fmla="*/ 328041 h 886967"/>
                <a:gd name="connsiteX2007" fmla="*/ 979513 w 1946001"/>
                <a:gd name="connsiteY2007" fmla="*/ 330041 h 886967"/>
                <a:gd name="connsiteX2008" fmla="*/ 978562 w 1946001"/>
                <a:gd name="connsiteY2008" fmla="*/ 329660 h 886967"/>
                <a:gd name="connsiteX2009" fmla="*/ 978277 w 1946001"/>
                <a:gd name="connsiteY2009" fmla="*/ 326898 h 886967"/>
                <a:gd name="connsiteX2010" fmla="*/ 975425 w 1946001"/>
                <a:gd name="connsiteY2010" fmla="*/ 326136 h 886967"/>
                <a:gd name="connsiteX2011" fmla="*/ 970387 w 1946001"/>
                <a:gd name="connsiteY2011" fmla="*/ 328708 h 886967"/>
                <a:gd name="connsiteX2012" fmla="*/ 966204 w 1946001"/>
                <a:gd name="connsiteY2012" fmla="*/ 329470 h 886967"/>
                <a:gd name="connsiteX2013" fmla="*/ 963067 w 1946001"/>
                <a:gd name="connsiteY2013" fmla="*/ 327660 h 886967"/>
                <a:gd name="connsiteX2014" fmla="*/ 961641 w 1946001"/>
                <a:gd name="connsiteY2014" fmla="*/ 328898 h 886967"/>
                <a:gd name="connsiteX2015" fmla="*/ 958219 w 1946001"/>
                <a:gd name="connsiteY2015" fmla="*/ 327660 h 886967"/>
                <a:gd name="connsiteX2016" fmla="*/ 952895 w 1946001"/>
                <a:gd name="connsiteY2016" fmla="*/ 330327 h 886967"/>
                <a:gd name="connsiteX2017" fmla="*/ 951374 w 1946001"/>
                <a:gd name="connsiteY2017" fmla="*/ 329470 h 886967"/>
                <a:gd name="connsiteX2018" fmla="*/ 946146 w 1946001"/>
                <a:gd name="connsiteY2018" fmla="*/ 328898 h 886967"/>
                <a:gd name="connsiteX2019" fmla="*/ 932267 w 1946001"/>
                <a:gd name="connsiteY2019" fmla="*/ 331946 h 886967"/>
                <a:gd name="connsiteX2020" fmla="*/ 927324 w 1946001"/>
                <a:gd name="connsiteY2020" fmla="*/ 334328 h 886967"/>
                <a:gd name="connsiteX2021" fmla="*/ 925993 w 1946001"/>
                <a:gd name="connsiteY2021" fmla="*/ 335947 h 886967"/>
                <a:gd name="connsiteX2022" fmla="*/ 921430 w 1946001"/>
                <a:gd name="connsiteY2022" fmla="*/ 336709 h 886967"/>
                <a:gd name="connsiteX2023" fmla="*/ 918673 w 1946001"/>
                <a:gd name="connsiteY2023" fmla="*/ 339852 h 886967"/>
                <a:gd name="connsiteX2024" fmla="*/ 914966 w 1946001"/>
                <a:gd name="connsiteY2024" fmla="*/ 341376 h 886967"/>
                <a:gd name="connsiteX2025" fmla="*/ 909833 w 1946001"/>
                <a:gd name="connsiteY2025" fmla="*/ 339852 h 886967"/>
                <a:gd name="connsiteX2026" fmla="*/ 903083 w 1946001"/>
                <a:gd name="connsiteY2026" fmla="*/ 340995 h 886967"/>
                <a:gd name="connsiteX2027" fmla="*/ 899946 w 1946001"/>
                <a:gd name="connsiteY2027" fmla="*/ 339280 h 886967"/>
                <a:gd name="connsiteX2028" fmla="*/ 897665 w 1946001"/>
                <a:gd name="connsiteY2028" fmla="*/ 336042 h 886967"/>
                <a:gd name="connsiteX2029" fmla="*/ 895193 w 1946001"/>
                <a:gd name="connsiteY2029" fmla="*/ 337185 h 886967"/>
                <a:gd name="connsiteX2030" fmla="*/ 891010 w 1946001"/>
                <a:gd name="connsiteY2030" fmla="*/ 348139 h 886967"/>
                <a:gd name="connsiteX2031" fmla="*/ 882265 w 1946001"/>
                <a:gd name="connsiteY2031" fmla="*/ 353663 h 886967"/>
                <a:gd name="connsiteX2032" fmla="*/ 878177 w 1946001"/>
                <a:gd name="connsiteY2032" fmla="*/ 358616 h 886967"/>
                <a:gd name="connsiteX2033" fmla="*/ 877607 w 1946001"/>
                <a:gd name="connsiteY2033" fmla="*/ 361664 h 886967"/>
                <a:gd name="connsiteX2034" fmla="*/ 874660 w 1946001"/>
                <a:gd name="connsiteY2034" fmla="*/ 365951 h 886967"/>
                <a:gd name="connsiteX2035" fmla="*/ 874280 w 1946001"/>
                <a:gd name="connsiteY2035" fmla="*/ 370427 h 886967"/>
                <a:gd name="connsiteX2036" fmla="*/ 875230 w 1946001"/>
                <a:gd name="connsiteY2036" fmla="*/ 374332 h 886967"/>
                <a:gd name="connsiteX2037" fmla="*/ 873709 w 1946001"/>
                <a:gd name="connsiteY2037" fmla="*/ 377380 h 886967"/>
                <a:gd name="connsiteX2038" fmla="*/ 871903 w 1946001"/>
                <a:gd name="connsiteY2038" fmla="*/ 379952 h 886967"/>
                <a:gd name="connsiteX2039" fmla="*/ 865154 w 1946001"/>
                <a:gd name="connsiteY2039" fmla="*/ 385858 h 886967"/>
                <a:gd name="connsiteX2040" fmla="*/ 858214 w 1946001"/>
                <a:gd name="connsiteY2040" fmla="*/ 389001 h 886967"/>
                <a:gd name="connsiteX2041" fmla="*/ 855648 w 1946001"/>
                <a:gd name="connsiteY2041" fmla="*/ 394811 h 886967"/>
                <a:gd name="connsiteX2042" fmla="*/ 850514 w 1946001"/>
                <a:gd name="connsiteY2042" fmla="*/ 399193 h 886967"/>
                <a:gd name="connsiteX2043" fmla="*/ 848708 w 1946001"/>
                <a:gd name="connsiteY2043" fmla="*/ 405575 h 886967"/>
                <a:gd name="connsiteX2044" fmla="*/ 844050 w 1946001"/>
                <a:gd name="connsiteY2044" fmla="*/ 412147 h 886967"/>
                <a:gd name="connsiteX2045" fmla="*/ 839963 w 1946001"/>
                <a:gd name="connsiteY2045" fmla="*/ 421672 h 886967"/>
                <a:gd name="connsiteX2046" fmla="*/ 838727 w 1946001"/>
                <a:gd name="connsiteY2046" fmla="*/ 422339 h 886967"/>
                <a:gd name="connsiteX2047" fmla="*/ 837396 w 1946001"/>
                <a:gd name="connsiteY2047" fmla="*/ 429482 h 886967"/>
                <a:gd name="connsiteX2048" fmla="*/ 838346 w 1946001"/>
                <a:gd name="connsiteY2048" fmla="*/ 429197 h 886967"/>
                <a:gd name="connsiteX2049" fmla="*/ 841198 w 1946001"/>
                <a:gd name="connsiteY2049" fmla="*/ 433673 h 886967"/>
                <a:gd name="connsiteX2050" fmla="*/ 841293 w 1946001"/>
                <a:gd name="connsiteY2050" fmla="*/ 436436 h 886967"/>
                <a:gd name="connsiteX2051" fmla="*/ 839772 w 1946001"/>
                <a:gd name="connsiteY2051" fmla="*/ 438912 h 886967"/>
                <a:gd name="connsiteX2052" fmla="*/ 842054 w 1946001"/>
                <a:gd name="connsiteY2052" fmla="*/ 444151 h 886967"/>
                <a:gd name="connsiteX2053" fmla="*/ 842054 w 1946001"/>
                <a:gd name="connsiteY2053" fmla="*/ 449104 h 886967"/>
                <a:gd name="connsiteX2054" fmla="*/ 839582 w 1946001"/>
                <a:gd name="connsiteY2054" fmla="*/ 457867 h 886967"/>
                <a:gd name="connsiteX2055" fmla="*/ 839582 w 1946001"/>
                <a:gd name="connsiteY2055" fmla="*/ 460343 h 886967"/>
                <a:gd name="connsiteX2056" fmla="*/ 837776 w 1946001"/>
                <a:gd name="connsiteY2056" fmla="*/ 463487 h 886967"/>
                <a:gd name="connsiteX2057" fmla="*/ 833974 w 1946001"/>
                <a:gd name="connsiteY2057" fmla="*/ 465487 h 886967"/>
                <a:gd name="connsiteX2058" fmla="*/ 835304 w 1946001"/>
                <a:gd name="connsiteY2058" fmla="*/ 465773 h 886967"/>
                <a:gd name="connsiteX2059" fmla="*/ 839487 w 1946001"/>
                <a:gd name="connsiteY2059" fmla="*/ 472059 h 886967"/>
                <a:gd name="connsiteX2060" fmla="*/ 838061 w 1946001"/>
                <a:gd name="connsiteY2060" fmla="*/ 473488 h 886967"/>
                <a:gd name="connsiteX2061" fmla="*/ 838251 w 1946001"/>
                <a:gd name="connsiteY2061" fmla="*/ 475298 h 886967"/>
                <a:gd name="connsiteX2062" fmla="*/ 838251 w 1946001"/>
                <a:gd name="connsiteY2062" fmla="*/ 478631 h 886967"/>
                <a:gd name="connsiteX2063" fmla="*/ 842909 w 1946001"/>
                <a:gd name="connsiteY2063" fmla="*/ 482918 h 886967"/>
                <a:gd name="connsiteX2064" fmla="*/ 848233 w 1946001"/>
                <a:gd name="connsiteY2064" fmla="*/ 481679 h 886967"/>
                <a:gd name="connsiteX2065" fmla="*/ 845001 w 1946001"/>
                <a:gd name="connsiteY2065" fmla="*/ 482918 h 886967"/>
                <a:gd name="connsiteX2066" fmla="*/ 845571 w 1946001"/>
                <a:gd name="connsiteY2066" fmla="*/ 485775 h 886967"/>
                <a:gd name="connsiteX2067" fmla="*/ 846807 w 1946001"/>
                <a:gd name="connsiteY2067" fmla="*/ 487204 h 886967"/>
                <a:gd name="connsiteX2068" fmla="*/ 847472 w 1946001"/>
                <a:gd name="connsiteY2068" fmla="*/ 488347 h 886967"/>
                <a:gd name="connsiteX2069" fmla="*/ 848708 w 1946001"/>
                <a:gd name="connsiteY2069" fmla="*/ 487204 h 886967"/>
                <a:gd name="connsiteX2070" fmla="*/ 850704 w 1946001"/>
                <a:gd name="connsiteY2070" fmla="*/ 491871 h 886967"/>
                <a:gd name="connsiteX2071" fmla="*/ 853176 w 1946001"/>
                <a:gd name="connsiteY2071" fmla="*/ 493205 h 886967"/>
                <a:gd name="connsiteX2072" fmla="*/ 856503 w 1946001"/>
                <a:gd name="connsiteY2072" fmla="*/ 497396 h 886967"/>
                <a:gd name="connsiteX2073" fmla="*/ 857454 w 1946001"/>
                <a:gd name="connsiteY2073" fmla="*/ 501110 h 886967"/>
                <a:gd name="connsiteX2074" fmla="*/ 856788 w 1946001"/>
                <a:gd name="connsiteY2074" fmla="*/ 501872 h 886967"/>
                <a:gd name="connsiteX2075" fmla="*/ 858404 w 1946001"/>
                <a:gd name="connsiteY2075" fmla="*/ 504254 h 886967"/>
                <a:gd name="connsiteX2076" fmla="*/ 861066 w 1946001"/>
                <a:gd name="connsiteY2076" fmla="*/ 507016 h 886967"/>
                <a:gd name="connsiteX2077" fmla="*/ 865819 w 1946001"/>
                <a:gd name="connsiteY2077" fmla="*/ 509111 h 886967"/>
                <a:gd name="connsiteX2078" fmla="*/ 876846 w 1946001"/>
                <a:gd name="connsiteY2078" fmla="*/ 519398 h 886967"/>
                <a:gd name="connsiteX2079" fmla="*/ 886162 w 1946001"/>
                <a:gd name="connsiteY2079" fmla="*/ 523589 h 886967"/>
                <a:gd name="connsiteX2080" fmla="*/ 887778 w 1946001"/>
                <a:gd name="connsiteY2080" fmla="*/ 523875 h 886967"/>
                <a:gd name="connsiteX2081" fmla="*/ 893672 w 1946001"/>
                <a:gd name="connsiteY2081" fmla="*/ 521113 h 886967"/>
                <a:gd name="connsiteX2082" fmla="*/ 900707 w 1946001"/>
                <a:gd name="connsiteY2082" fmla="*/ 519494 h 886967"/>
                <a:gd name="connsiteX2083" fmla="*/ 909072 w 1946001"/>
                <a:gd name="connsiteY2083" fmla="*/ 519779 h 886967"/>
                <a:gd name="connsiteX2084" fmla="*/ 914966 w 1946001"/>
                <a:gd name="connsiteY2084" fmla="*/ 522161 h 886967"/>
                <a:gd name="connsiteX2085" fmla="*/ 926183 w 1946001"/>
                <a:gd name="connsiteY2085" fmla="*/ 516541 h 886967"/>
                <a:gd name="connsiteX2086" fmla="*/ 930461 w 1946001"/>
                <a:gd name="connsiteY2086" fmla="*/ 516255 h 886967"/>
                <a:gd name="connsiteX2087" fmla="*/ 931982 w 1946001"/>
                <a:gd name="connsiteY2087" fmla="*/ 514445 h 886967"/>
                <a:gd name="connsiteX2088" fmla="*/ 935404 w 1946001"/>
                <a:gd name="connsiteY2088" fmla="*/ 513398 h 886967"/>
                <a:gd name="connsiteX2089" fmla="*/ 939682 w 1946001"/>
                <a:gd name="connsiteY2089" fmla="*/ 513112 h 886967"/>
                <a:gd name="connsiteX2090" fmla="*/ 947382 w 1946001"/>
                <a:gd name="connsiteY2090" fmla="*/ 512826 h 886967"/>
                <a:gd name="connsiteX2091" fmla="*/ 950234 w 1946001"/>
                <a:gd name="connsiteY2091" fmla="*/ 514064 h 886967"/>
                <a:gd name="connsiteX2092" fmla="*/ 951374 w 1946001"/>
                <a:gd name="connsiteY2092" fmla="*/ 516065 h 886967"/>
                <a:gd name="connsiteX2093" fmla="*/ 953561 w 1946001"/>
                <a:gd name="connsiteY2093" fmla="*/ 517970 h 886967"/>
                <a:gd name="connsiteX2094" fmla="*/ 953561 w 1946001"/>
                <a:gd name="connsiteY2094" fmla="*/ 521494 h 886967"/>
                <a:gd name="connsiteX2095" fmla="*/ 957648 w 1946001"/>
                <a:gd name="connsiteY2095" fmla="*/ 524732 h 886967"/>
                <a:gd name="connsiteX2096" fmla="*/ 960881 w 1946001"/>
                <a:gd name="connsiteY2096" fmla="*/ 523685 h 886967"/>
                <a:gd name="connsiteX2097" fmla="*/ 962211 w 1946001"/>
                <a:gd name="connsiteY2097" fmla="*/ 522256 h 886967"/>
                <a:gd name="connsiteX2098" fmla="*/ 967440 w 1946001"/>
                <a:gd name="connsiteY2098" fmla="*/ 523399 h 886967"/>
                <a:gd name="connsiteX2099" fmla="*/ 968200 w 1946001"/>
                <a:gd name="connsiteY2099" fmla="*/ 521208 h 886967"/>
                <a:gd name="connsiteX2100" fmla="*/ 968771 w 1946001"/>
                <a:gd name="connsiteY2100" fmla="*/ 521970 h 886967"/>
                <a:gd name="connsiteX2101" fmla="*/ 969531 w 1946001"/>
                <a:gd name="connsiteY2101" fmla="*/ 523113 h 886967"/>
                <a:gd name="connsiteX2102" fmla="*/ 971242 w 1946001"/>
                <a:gd name="connsiteY2102" fmla="*/ 523113 h 886967"/>
                <a:gd name="connsiteX2103" fmla="*/ 971813 w 1946001"/>
                <a:gd name="connsiteY2103" fmla="*/ 525590 h 886967"/>
                <a:gd name="connsiteX2104" fmla="*/ 975520 w 1946001"/>
                <a:gd name="connsiteY2104" fmla="*/ 525875 h 886967"/>
                <a:gd name="connsiteX2105" fmla="*/ 974759 w 1946001"/>
                <a:gd name="connsiteY2105" fmla="*/ 527590 h 886967"/>
                <a:gd name="connsiteX2106" fmla="*/ 976851 w 1946001"/>
                <a:gd name="connsiteY2106" fmla="*/ 530162 h 886967"/>
                <a:gd name="connsiteX2107" fmla="*/ 975520 w 1946001"/>
                <a:gd name="connsiteY2107" fmla="*/ 535972 h 886967"/>
                <a:gd name="connsiteX2108" fmla="*/ 973809 w 1946001"/>
                <a:gd name="connsiteY2108" fmla="*/ 541211 h 886967"/>
                <a:gd name="connsiteX2109" fmla="*/ 974664 w 1946001"/>
                <a:gd name="connsiteY2109" fmla="*/ 542544 h 886967"/>
                <a:gd name="connsiteX2110" fmla="*/ 974664 w 1946001"/>
                <a:gd name="connsiteY2110" fmla="*/ 544068 h 886967"/>
                <a:gd name="connsiteX2111" fmla="*/ 973809 w 1946001"/>
                <a:gd name="connsiteY2111" fmla="*/ 544925 h 886967"/>
                <a:gd name="connsiteX2112" fmla="*/ 976376 w 1946001"/>
                <a:gd name="connsiteY2112" fmla="*/ 547211 h 886967"/>
                <a:gd name="connsiteX2113" fmla="*/ 973429 w 1946001"/>
                <a:gd name="connsiteY2113" fmla="*/ 546449 h 886967"/>
                <a:gd name="connsiteX2114" fmla="*/ 973048 w 1946001"/>
                <a:gd name="connsiteY2114" fmla="*/ 550259 h 886967"/>
                <a:gd name="connsiteX2115" fmla="*/ 970767 w 1946001"/>
                <a:gd name="connsiteY2115" fmla="*/ 552069 h 886967"/>
                <a:gd name="connsiteX2116" fmla="*/ 973429 w 1946001"/>
                <a:gd name="connsiteY2116" fmla="*/ 558260 h 886967"/>
                <a:gd name="connsiteX2117" fmla="*/ 982935 w 1946001"/>
                <a:gd name="connsiteY2117" fmla="*/ 569500 h 886967"/>
                <a:gd name="connsiteX2118" fmla="*/ 985977 w 1946001"/>
                <a:gd name="connsiteY2118" fmla="*/ 572643 h 886967"/>
                <a:gd name="connsiteX2119" fmla="*/ 987593 w 1946001"/>
                <a:gd name="connsiteY2119" fmla="*/ 575405 h 886967"/>
                <a:gd name="connsiteX2120" fmla="*/ 989209 w 1946001"/>
                <a:gd name="connsiteY2120" fmla="*/ 580073 h 886967"/>
                <a:gd name="connsiteX2121" fmla="*/ 989209 w 1946001"/>
                <a:gd name="connsiteY2121" fmla="*/ 582168 h 886967"/>
                <a:gd name="connsiteX2122" fmla="*/ 993867 w 1946001"/>
                <a:gd name="connsiteY2122" fmla="*/ 593408 h 886967"/>
                <a:gd name="connsiteX2123" fmla="*/ 994057 w 1946001"/>
                <a:gd name="connsiteY2123" fmla="*/ 596646 h 886967"/>
                <a:gd name="connsiteX2124" fmla="*/ 993106 w 1946001"/>
                <a:gd name="connsiteY2124" fmla="*/ 598646 h 886967"/>
                <a:gd name="connsiteX2125" fmla="*/ 994057 w 1946001"/>
                <a:gd name="connsiteY2125" fmla="*/ 603314 h 886967"/>
                <a:gd name="connsiteX2126" fmla="*/ 996338 w 1946001"/>
                <a:gd name="connsiteY2126" fmla="*/ 606076 h 886967"/>
                <a:gd name="connsiteX2127" fmla="*/ 996338 w 1946001"/>
                <a:gd name="connsiteY2127" fmla="*/ 608743 h 886967"/>
                <a:gd name="connsiteX2128" fmla="*/ 995768 w 1946001"/>
                <a:gd name="connsiteY2128" fmla="*/ 615410 h 886967"/>
                <a:gd name="connsiteX2129" fmla="*/ 992156 w 1946001"/>
                <a:gd name="connsiteY2129" fmla="*/ 618935 h 886967"/>
                <a:gd name="connsiteX2130" fmla="*/ 989304 w 1946001"/>
                <a:gd name="connsiteY2130" fmla="*/ 624173 h 886967"/>
                <a:gd name="connsiteX2131" fmla="*/ 985882 w 1946001"/>
                <a:gd name="connsiteY2131" fmla="*/ 636270 h 886967"/>
                <a:gd name="connsiteX2132" fmla="*/ 985406 w 1946001"/>
                <a:gd name="connsiteY2132" fmla="*/ 644462 h 886967"/>
                <a:gd name="connsiteX2133" fmla="*/ 985882 w 1946001"/>
                <a:gd name="connsiteY2133" fmla="*/ 648938 h 886967"/>
                <a:gd name="connsiteX2134" fmla="*/ 990730 w 1946001"/>
                <a:gd name="connsiteY2134" fmla="*/ 656654 h 886967"/>
                <a:gd name="connsiteX2135" fmla="*/ 999571 w 1946001"/>
                <a:gd name="connsiteY2135" fmla="*/ 674846 h 886967"/>
                <a:gd name="connsiteX2136" fmla="*/ 999856 w 1946001"/>
                <a:gd name="connsiteY2136" fmla="*/ 684181 h 886967"/>
                <a:gd name="connsiteX2137" fmla="*/ 1001472 w 1946001"/>
                <a:gd name="connsiteY2137" fmla="*/ 689515 h 886967"/>
                <a:gd name="connsiteX2138" fmla="*/ 1001662 w 1946001"/>
                <a:gd name="connsiteY2138" fmla="*/ 693992 h 886967"/>
                <a:gd name="connsiteX2139" fmla="*/ 1003658 w 1946001"/>
                <a:gd name="connsiteY2139" fmla="*/ 704183 h 886967"/>
                <a:gd name="connsiteX2140" fmla="*/ 1006320 w 1946001"/>
                <a:gd name="connsiteY2140" fmla="*/ 708374 h 886967"/>
                <a:gd name="connsiteX2141" fmla="*/ 1010217 w 1946001"/>
                <a:gd name="connsiteY2141" fmla="*/ 711803 h 886967"/>
                <a:gd name="connsiteX2142" fmla="*/ 1015351 w 1946001"/>
                <a:gd name="connsiteY2142" fmla="*/ 724853 h 886967"/>
                <a:gd name="connsiteX2143" fmla="*/ 1019438 w 1946001"/>
                <a:gd name="connsiteY2143" fmla="*/ 732854 h 886967"/>
                <a:gd name="connsiteX2144" fmla="*/ 1019819 w 1946001"/>
                <a:gd name="connsiteY2144" fmla="*/ 737140 h 886967"/>
                <a:gd name="connsiteX2145" fmla="*/ 1018678 w 1946001"/>
                <a:gd name="connsiteY2145" fmla="*/ 738473 h 886967"/>
                <a:gd name="connsiteX2146" fmla="*/ 1017727 w 1946001"/>
                <a:gd name="connsiteY2146" fmla="*/ 738188 h 886967"/>
                <a:gd name="connsiteX2147" fmla="*/ 1017442 w 1946001"/>
                <a:gd name="connsiteY2147" fmla="*/ 739807 h 886967"/>
                <a:gd name="connsiteX2148" fmla="*/ 1020389 w 1946001"/>
                <a:gd name="connsiteY2148" fmla="*/ 744760 h 886967"/>
                <a:gd name="connsiteX2149" fmla="*/ 1020674 w 1946001"/>
                <a:gd name="connsiteY2149" fmla="*/ 747141 h 886967"/>
                <a:gd name="connsiteX2150" fmla="*/ 1022385 w 1946001"/>
                <a:gd name="connsiteY2150" fmla="*/ 747141 h 886967"/>
                <a:gd name="connsiteX2151" fmla="*/ 1022385 w 1946001"/>
                <a:gd name="connsiteY2151" fmla="*/ 748951 h 886967"/>
                <a:gd name="connsiteX2152" fmla="*/ 1028659 w 1946001"/>
                <a:gd name="connsiteY2152" fmla="*/ 751427 h 886967"/>
                <a:gd name="connsiteX2153" fmla="*/ 1030656 w 1946001"/>
                <a:gd name="connsiteY2153" fmla="*/ 749713 h 886967"/>
                <a:gd name="connsiteX2154" fmla="*/ 1038070 w 1946001"/>
                <a:gd name="connsiteY2154" fmla="*/ 749046 h 886967"/>
                <a:gd name="connsiteX2155" fmla="*/ 1041778 w 1946001"/>
                <a:gd name="connsiteY2155" fmla="*/ 746951 h 886967"/>
                <a:gd name="connsiteX2156" fmla="*/ 1053756 w 1946001"/>
                <a:gd name="connsiteY2156" fmla="*/ 747998 h 886967"/>
                <a:gd name="connsiteX2157" fmla="*/ 1054326 w 1946001"/>
                <a:gd name="connsiteY2157" fmla="*/ 746570 h 886967"/>
                <a:gd name="connsiteX2158" fmla="*/ 1058414 w 1946001"/>
                <a:gd name="connsiteY2158" fmla="*/ 747141 h 886967"/>
                <a:gd name="connsiteX2159" fmla="*/ 1058699 w 1946001"/>
                <a:gd name="connsiteY2159" fmla="*/ 745141 h 886967"/>
                <a:gd name="connsiteX2160" fmla="*/ 1065923 w 1946001"/>
                <a:gd name="connsiteY2160" fmla="*/ 743617 h 886967"/>
                <a:gd name="connsiteX2161" fmla="*/ 1073053 w 1946001"/>
                <a:gd name="connsiteY2161" fmla="*/ 737426 h 886967"/>
                <a:gd name="connsiteX2162" fmla="*/ 1081038 w 1946001"/>
                <a:gd name="connsiteY2162" fmla="*/ 727901 h 886967"/>
                <a:gd name="connsiteX2163" fmla="*/ 1087883 w 1946001"/>
                <a:gd name="connsiteY2163" fmla="*/ 715518 h 886967"/>
                <a:gd name="connsiteX2164" fmla="*/ 1093111 w 1946001"/>
                <a:gd name="connsiteY2164" fmla="*/ 710660 h 886967"/>
                <a:gd name="connsiteX2165" fmla="*/ 1095583 w 1946001"/>
                <a:gd name="connsiteY2165" fmla="*/ 699707 h 886967"/>
                <a:gd name="connsiteX2166" fmla="*/ 1095583 w 1946001"/>
                <a:gd name="connsiteY2166" fmla="*/ 695897 h 886967"/>
                <a:gd name="connsiteX2167" fmla="*/ 1094822 w 1946001"/>
                <a:gd name="connsiteY2167" fmla="*/ 697230 h 886967"/>
                <a:gd name="connsiteX2168" fmla="*/ 1093491 w 1946001"/>
                <a:gd name="connsiteY2168" fmla="*/ 695516 h 886967"/>
                <a:gd name="connsiteX2169" fmla="*/ 1095202 w 1946001"/>
                <a:gd name="connsiteY2169" fmla="*/ 692753 h 886967"/>
                <a:gd name="connsiteX2170" fmla="*/ 1104994 w 1946001"/>
                <a:gd name="connsiteY2170" fmla="*/ 688181 h 886967"/>
                <a:gd name="connsiteX2171" fmla="*/ 1108226 w 1946001"/>
                <a:gd name="connsiteY2171" fmla="*/ 684276 h 886967"/>
                <a:gd name="connsiteX2172" fmla="*/ 1108511 w 1946001"/>
                <a:gd name="connsiteY2172" fmla="*/ 682657 h 886967"/>
                <a:gd name="connsiteX2173" fmla="*/ 1107560 w 1946001"/>
                <a:gd name="connsiteY2173" fmla="*/ 684276 h 886967"/>
                <a:gd name="connsiteX2174" fmla="*/ 1107560 w 1946001"/>
                <a:gd name="connsiteY2174" fmla="*/ 683324 h 886967"/>
                <a:gd name="connsiteX2175" fmla="*/ 1108986 w 1946001"/>
                <a:gd name="connsiteY2175" fmla="*/ 672560 h 886967"/>
                <a:gd name="connsiteX2176" fmla="*/ 1108226 w 1946001"/>
                <a:gd name="connsiteY2176" fmla="*/ 672846 h 886967"/>
                <a:gd name="connsiteX2177" fmla="*/ 1106324 w 1946001"/>
                <a:gd name="connsiteY2177" fmla="*/ 664750 h 886967"/>
                <a:gd name="connsiteX2178" fmla="*/ 1104613 w 1946001"/>
                <a:gd name="connsiteY2178" fmla="*/ 662940 h 886967"/>
                <a:gd name="connsiteX2179" fmla="*/ 1104613 w 1946001"/>
                <a:gd name="connsiteY2179" fmla="*/ 659035 h 886967"/>
                <a:gd name="connsiteX2180" fmla="*/ 1111173 w 1946001"/>
                <a:gd name="connsiteY2180" fmla="*/ 653510 h 886967"/>
                <a:gd name="connsiteX2181" fmla="*/ 1111838 w 1946001"/>
                <a:gd name="connsiteY2181" fmla="*/ 651891 h 886967"/>
                <a:gd name="connsiteX2182" fmla="*/ 1112884 w 1946001"/>
                <a:gd name="connsiteY2182" fmla="*/ 653129 h 886967"/>
                <a:gd name="connsiteX2183" fmla="*/ 1114690 w 1946001"/>
                <a:gd name="connsiteY2183" fmla="*/ 649986 h 886967"/>
                <a:gd name="connsiteX2184" fmla="*/ 1114025 w 1946001"/>
                <a:gd name="connsiteY2184" fmla="*/ 649319 h 886967"/>
                <a:gd name="connsiteX2185" fmla="*/ 1118682 w 1946001"/>
                <a:gd name="connsiteY2185" fmla="*/ 645605 h 886967"/>
                <a:gd name="connsiteX2186" fmla="*/ 1126763 w 1946001"/>
                <a:gd name="connsiteY2186" fmla="*/ 642461 h 886967"/>
                <a:gd name="connsiteX2187" fmla="*/ 1130470 w 1946001"/>
                <a:gd name="connsiteY2187" fmla="*/ 639223 h 886967"/>
                <a:gd name="connsiteX2188" fmla="*/ 1130470 w 1946001"/>
                <a:gd name="connsiteY2188" fmla="*/ 638366 h 886967"/>
                <a:gd name="connsiteX2189" fmla="*/ 1134653 w 1946001"/>
                <a:gd name="connsiteY2189" fmla="*/ 634079 h 886967"/>
                <a:gd name="connsiteX2190" fmla="*/ 1135033 w 1946001"/>
                <a:gd name="connsiteY2190" fmla="*/ 632270 h 886967"/>
                <a:gd name="connsiteX2191" fmla="*/ 1134178 w 1946001"/>
                <a:gd name="connsiteY2191" fmla="*/ 631984 h 886967"/>
                <a:gd name="connsiteX2192" fmla="*/ 1135603 w 1946001"/>
                <a:gd name="connsiteY2192" fmla="*/ 629126 h 886967"/>
                <a:gd name="connsiteX2193" fmla="*/ 1135033 w 1946001"/>
                <a:gd name="connsiteY2193" fmla="*/ 626364 h 886967"/>
                <a:gd name="connsiteX2194" fmla="*/ 1134463 w 1946001"/>
                <a:gd name="connsiteY2194" fmla="*/ 626364 h 886967"/>
                <a:gd name="connsiteX2195" fmla="*/ 1134083 w 1946001"/>
                <a:gd name="connsiteY2195" fmla="*/ 619030 h 886967"/>
                <a:gd name="connsiteX2196" fmla="*/ 1134083 w 1946001"/>
                <a:gd name="connsiteY2196" fmla="*/ 612743 h 886967"/>
                <a:gd name="connsiteX2197" fmla="*/ 1136174 w 1946001"/>
                <a:gd name="connsiteY2197" fmla="*/ 608267 h 886967"/>
                <a:gd name="connsiteX2198" fmla="*/ 1134938 w 1946001"/>
                <a:gd name="connsiteY2198" fmla="*/ 605028 h 886967"/>
                <a:gd name="connsiteX2199" fmla="*/ 1132086 w 1946001"/>
                <a:gd name="connsiteY2199" fmla="*/ 603028 h 886967"/>
                <a:gd name="connsiteX2200" fmla="*/ 1129710 w 1946001"/>
                <a:gd name="connsiteY2200" fmla="*/ 596741 h 886967"/>
                <a:gd name="connsiteX2201" fmla="*/ 1128759 w 1946001"/>
                <a:gd name="connsiteY2201" fmla="*/ 593503 h 886967"/>
                <a:gd name="connsiteX2202" fmla="*/ 1130375 w 1946001"/>
                <a:gd name="connsiteY2202" fmla="*/ 586454 h 886967"/>
                <a:gd name="connsiteX2203" fmla="*/ 1126668 w 1946001"/>
                <a:gd name="connsiteY2203" fmla="*/ 582359 h 886967"/>
                <a:gd name="connsiteX2204" fmla="*/ 1129044 w 1946001"/>
                <a:gd name="connsiteY2204" fmla="*/ 573215 h 886967"/>
                <a:gd name="connsiteX2205" fmla="*/ 1130565 w 1946001"/>
                <a:gd name="connsiteY2205" fmla="*/ 571500 h 886967"/>
                <a:gd name="connsiteX2206" fmla="*/ 1134368 w 1946001"/>
                <a:gd name="connsiteY2206" fmla="*/ 562356 h 886967"/>
                <a:gd name="connsiteX2207" fmla="*/ 1140452 w 1946001"/>
                <a:gd name="connsiteY2207" fmla="*/ 556736 h 886967"/>
                <a:gd name="connsiteX2208" fmla="*/ 1145490 w 1946001"/>
                <a:gd name="connsiteY2208" fmla="*/ 550831 h 886967"/>
                <a:gd name="connsiteX2209" fmla="*/ 1145870 w 1946001"/>
                <a:gd name="connsiteY2209" fmla="*/ 548640 h 886967"/>
                <a:gd name="connsiteX2210" fmla="*/ 1147391 w 1946001"/>
                <a:gd name="connsiteY2210" fmla="*/ 548450 h 886967"/>
                <a:gd name="connsiteX2211" fmla="*/ 1157943 w 1946001"/>
                <a:gd name="connsiteY2211" fmla="*/ 537877 h 886967"/>
                <a:gd name="connsiteX2212" fmla="*/ 1162506 w 1946001"/>
                <a:gd name="connsiteY2212" fmla="*/ 535400 h 886967"/>
                <a:gd name="connsiteX2213" fmla="*/ 1172107 w 1946001"/>
                <a:gd name="connsiteY2213" fmla="*/ 525590 h 886967"/>
                <a:gd name="connsiteX2214" fmla="*/ 1175054 w 1946001"/>
                <a:gd name="connsiteY2214" fmla="*/ 520065 h 886967"/>
                <a:gd name="connsiteX2215" fmla="*/ 1178286 w 1946001"/>
                <a:gd name="connsiteY2215" fmla="*/ 516446 h 886967"/>
                <a:gd name="connsiteX2216" fmla="*/ 1183229 w 1946001"/>
                <a:gd name="connsiteY2216" fmla="*/ 503777 h 886967"/>
                <a:gd name="connsiteX2217" fmla="*/ 1184560 w 1946001"/>
                <a:gd name="connsiteY2217" fmla="*/ 502444 h 886967"/>
                <a:gd name="connsiteX2218" fmla="*/ 1187507 w 1946001"/>
                <a:gd name="connsiteY2218" fmla="*/ 497491 h 886967"/>
                <a:gd name="connsiteX2219" fmla="*/ 1188457 w 1946001"/>
                <a:gd name="connsiteY2219" fmla="*/ 491204 h 886967"/>
                <a:gd name="connsiteX2220" fmla="*/ 1190644 w 1946001"/>
                <a:gd name="connsiteY2220" fmla="*/ 490823 h 886967"/>
                <a:gd name="connsiteX2221" fmla="*/ 1189123 w 1946001"/>
                <a:gd name="connsiteY2221" fmla="*/ 490442 h 886967"/>
                <a:gd name="connsiteX2222" fmla="*/ 1189693 w 1946001"/>
                <a:gd name="connsiteY2222" fmla="*/ 489490 h 886967"/>
                <a:gd name="connsiteX2223" fmla="*/ 1189313 w 1946001"/>
                <a:gd name="connsiteY2223" fmla="*/ 485204 h 886967"/>
                <a:gd name="connsiteX2224" fmla="*/ 1190074 w 1946001"/>
                <a:gd name="connsiteY2224" fmla="*/ 482727 h 886967"/>
                <a:gd name="connsiteX2225" fmla="*/ 1187507 w 1946001"/>
                <a:gd name="connsiteY2225" fmla="*/ 481679 h 886967"/>
                <a:gd name="connsiteX2226" fmla="*/ 1184560 w 1946001"/>
                <a:gd name="connsiteY2226" fmla="*/ 483775 h 886967"/>
                <a:gd name="connsiteX2227" fmla="*/ 1179902 w 1946001"/>
                <a:gd name="connsiteY2227" fmla="*/ 484727 h 886967"/>
                <a:gd name="connsiteX2228" fmla="*/ 1170111 w 1946001"/>
                <a:gd name="connsiteY2228" fmla="*/ 486156 h 886967"/>
                <a:gd name="connsiteX2229" fmla="*/ 1166118 w 1946001"/>
                <a:gd name="connsiteY2229" fmla="*/ 488728 h 886967"/>
                <a:gd name="connsiteX2230" fmla="*/ 1161840 w 1946001"/>
                <a:gd name="connsiteY2230" fmla="*/ 487680 h 886967"/>
                <a:gd name="connsiteX2231" fmla="*/ 1157848 w 1946001"/>
                <a:gd name="connsiteY2231" fmla="*/ 490061 h 886967"/>
                <a:gd name="connsiteX2232" fmla="*/ 1155281 w 1946001"/>
                <a:gd name="connsiteY2232" fmla="*/ 490347 h 886967"/>
                <a:gd name="connsiteX2233" fmla="*/ 1148912 w 1946001"/>
                <a:gd name="connsiteY2233" fmla="*/ 484156 h 886967"/>
                <a:gd name="connsiteX2234" fmla="*/ 1145300 w 1946001"/>
                <a:gd name="connsiteY2234" fmla="*/ 483775 h 886967"/>
                <a:gd name="connsiteX2235" fmla="*/ 1149673 w 1946001"/>
                <a:gd name="connsiteY2235" fmla="*/ 481489 h 886967"/>
                <a:gd name="connsiteX2236" fmla="*/ 1149102 w 1946001"/>
                <a:gd name="connsiteY2236" fmla="*/ 478917 h 886967"/>
                <a:gd name="connsiteX2237" fmla="*/ 1147961 w 1946001"/>
                <a:gd name="connsiteY2237" fmla="*/ 476822 h 886967"/>
                <a:gd name="connsiteX2238" fmla="*/ 1144539 w 1946001"/>
                <a:gd name="connsiteY2238" fmla="*/ 474440 h 886967"/>
                <a:gd name="connsiteX2239" fmla="*/ 1138836 w 1946001"/>
                <a:gd name="connsiteY2239" fmla="*/ 466725 h 886967"/>
                <a:gd name="connsiteX2240" fmla="*/ 1134653 w 1946001"/>
                <a:gd name="connsiteY2240" fmla="*/ 464630 h 886967"/>
                <a:gd name="connsiteX2241" fmla="*/ 1133037 w 1946001"/>
                <a:gd name="connsiteY2241" fmla="*/ 464630 h 886967"/>
                <a:gd name="connsiteX2242" fmla="*/ 1131421 w 1946001"/>
                <a:gd name="connsiteY2242" fmla="*/ 461772 h 886967"/>
                <a:gd name="connsiteX2243" fmla="*/ 1131040 w 1946001"/>
                <a:gd name="connsiteY2243" fmla="*/ 463582 h 886967"/>
                <a:gd name="connsiteX2244" fmla="*/ 1130280 w 1946001"/>
                <a:gd name="connsiteY2244" fmla="*/ 463201 h 886967"/>
                <a:gd name="connsiteX2245" fmla="*/ 1127713 w 1946001"/>
                <a:gd name="connsiteY2245" fmla="*/ 458534 h 886967"/>
                <a:gd name="connsiteX2246" fmla="*/ 1125622 w 1946001"/>
                <a:gd name="connsiteY2246" fmla="*/ 449866 h 886967"/>
                <a:gd name="connsiteX2247" fmla="*/ 1123816 w 1946001"/>
                <a:gd name="connsiteY2247" fmla="*/ 446723 h 886967"/>
                <a:gd name="connsiteX2248" fmla="*/ 1118207 w 1946001"/>
                <a:gd name="connsiteY2248" fmla="*/ 441865 h 886967"/>
                <a:gd name="connsiteX2249" fmla="*/ 1117447 w 1946001"/>
                <a:gd name="connsiteY2249" fmla="*/ 428911 h 886967"/>
                <a:gd name="connsiteX2250" fmla="*/ 1115831 w 1946001"/>
                <a:gd name="connsiteY2250" fmla="*/ 426815 h 886967"/>
                <a:gd name="connsiteX2251" fmla="*/ 1115545 w 1946001"/>
                <a:gd name="connsiteY2251" fmla="*/ 423481 h 886967"/>
                <a:gd name="connsiteX2252" fmla="*/ 1108796 w 1946001"/>
                <a:gd name="connsiteY2252" fmla="*/ 417290 h 886967"/>
                <a:gd name="connsiteX2253" fmla="*/ 1108321 w 1946001"/>
                <a:gd name="connsiteY2253" fmla="*/ 412432 h 886967"/>
                <a:gd name="connsiteX2254" fmla="*/ 1109937 w 1946001"/>
                <a:gd name="connsiteY2254" fmla="*/ 412052 h 886967"/>
                <a:gd name="connsiteX2255" fmla="*/ 1106610 w 1946001"/>
                <a:gd name="connsiteY2255" fmla="*/ 408908 h 886967"/>
                <a:gd name="connsiteX2256" fmla="*/ 1100716 w 1946001"/>
                <a:gd name="connsiteY2256" fmla="*/ 396621 h 886967"/>
                <a:gd name="connsiteX2257" fmla="*/ 1098054 w 1946001"/>
                <a:gd name="connsiteY2257" fmla="*/ 387572 h 886967"/>
                <a:gd name="connsiteX2258" fmla="*/ 1093871 w 1946001"/>
                <a:gd name="connsiteY2258" fmla="*/ 381953 h 886967"/>
                <a:gd name="connsiteX2259" fmla="*/ 1092065 w 1946001"/>
                <a:gd name="connsiteY2259" fmla="*/ 377380 h 886967"/>
                <a:gd name="connsiteX2260" fmla="*/ 1093111 w 1946001"/>
                <a:gd name="connsiteY2260" fmla="*/ 374618 h 886967"/>
                <a:gd name="connsiteX2261" fmla="*/ 1097103 w 1946001"/>
                <a:gd name="connsiteY2261" fmla="*/ 383667 h 886967"/>
                <a:gd name="connsiteX2262" fmla="*/ 1101001 w 1946001"/>
                <a:gd name="connsiteY2262" fmla="*/ 388525 h 886967"/>
                <a:gd name="connsiteX2263" fmla="*/ 1102712 w 1946001"/>
                <a:gd name="connsiteY2263" fmla="*/ 387953 h 886967"/>
                <a:gd name="connsiteX2264" fmla="*/ 1103948 w 1946001"/>
                <a:gd name="connsiteY2264" fmla="*/ 381762 h 886967"/>
                <a:gd name="connsiteX2265" fmla="*/ 1105184 w 1946001"/>
                <a:gd name="connsiteY2265" fmla="*/ 381857 h 886967"/>
                <a:gd name="connsiteX2266" fmla="*/ 1114405 w 1946001"/>
                <a:gd name="connsiteY2266" fmla="*/ 396240 h 886967"/>
                <a:gd name="connsiteX2267" fmla="*/ 1116401 w 1946001"/>
                <a:gd name="connsiteY2267" fmla="*/ 402146 h 886967"/>
                <a:gd name="connsiteX2268" fmla="*/ 1118207 w 1946001"/>
                <a:gd name="connsiteY2268" fmla="*/ 402527 h 886967"/>
                <a:gd name="connsiteX2269" fmla="*/ 1121154 w 1946001"/>
                <a:gd name="connsiteY2269" fmla="*/ 405098 h 886967"/>
                <a:gd name="connsiteX2270" fmla="*/ 1124671 w 1946001"/>
                <a:gd name="connsiteY2270" fmla="*/ 412623 h 886967"/>
                <a:gd name="connsiteX2271" fmla="*/ 1124386 w 1946001"/>
                <a:gd name="connsiteY2271" fmla="*/ 415004 h 886967"/>
                <a:gd name="connsiteX2272" fmla="*/ 1126002 w 1946001"/>
                <a:gd name="connsiteY2272" fmla="*/ 421577 h 886967"/>
                <a:gd name="connsiteX2273" fmla="*/ 1131135 w 1946001"/>
                <a:gd name="connsiteY2273" fmla="*/ 424720 h 886967"/>
                <a:gd name="connsiteX2274" fmla="*/ 1134083 w 1946001"/>
                <a:gd name="connsiteY2274" fmla="*/ 427863 h 886967"/>
                <a:gd name="connsiteX2275" fmla="*/ 1135128 w 1946001"/>
                <a:gd name="connsiteY2275" fmla="*/ 431578 h 886967"/>
                <a:gd name="connsiteX2276" fmla="*/ 1137790 w 1946001"/>
                <a:gd name="connsiteY2276" fmla="*/ 435578 h 886967"/>
                <a:gd name="connsiteX2277" fmla="*/ 1140642 w 1946001"/>
                <a:gd name="connsiteY2277" fmla="*/ 437864 h 886967"/>
                <a:gd name="connsiteX2278" fmla="*/ 1143113 w 1946001"/>
                <a:gd name="connsiteY2278" fmla="*/ 443865 h 886967"/>
                <a:gd name="connsiteX2279" fmla="*/ 1143684 w 1946001"/>
                <a:gd name="connsiteY2279" fmla="*/ 446437 h 886967"/>
                <a:gd name="connsiteX2280" fmla="*/ 1142828 w 1946001"/>
                <a:gd name="connsiteY2280" fmla="*/ 449485 h 886967"/>
                <a:gd name="connsiteX2281" fmla="*/ 1143969 w 1946001"/>
                <a:gd name="connsiteY2281" fmla="*/ 450818 h 886967"/>
                <a:gd name="connsiteX2282" fmla="*/ 1145965 w 1946001"/>
                <a:gd name="connsiteY2282" fmla="*/ 460153 h 886967"/>
                <a:gd name="connsiteX2283" fmla="*/ 1147201 w 1946001"/>
                <a:gd name="connsiteY2283" fmla="*/ 462629 h 886967"/>
                <a:gd name="connsiteX2284" fmla="*/ 1154426 w 1946001"/>
                <a:gd name="connsiteY2284" fmla="*/ 462344 h 886967"/>
                <a:gd name="connsiteX2285" fmla="*/ 1158798 w 1946001"/>
                <a:gd name="connsiteY2285" fmla="*/ 459200 h 886967"/>
                <a:gd name="connsiteX2286" fmla="*/ 1163932 w 1946001"/>
                <a:gd name="connsiteY2286" fmla="*/ 459200 h 886967"/>
                <a:gd name="connsiteX2287" fmla="*/ 1169160 w 1946001"/>
                <a:gd name="connsiteY2287" fmla="*/ 456343 h 886967"/>
                <a:gd name="connsiteX2288" fmla="*/ 1173913 w 1946001"/>
                <a:gd name="connsiteY2288" fmla="*/ 455867 h 886967"/>
                <a:gd name="connsiteX2289" fmla="*/ 1175624 w 1946001"/>
                <a:gd name="connsiteY2289" fmla="*/ 453580 h 886967"/>
                <a:gd name="connsiteX2290" fmla="*/ 1178096 w 1946001"/>
                <a:gd name="connsiteY2290" fmla="*/ 452342 h 886967"/>
                <a:gd name="connsiteX2291" fmla="*/ 1191595 w 1946001"/>
                <a:gd name="connsiteY2291" fmla="*/ 447961 h 886967"/>
                <a:gd name="connsiteX2292" fmla="*/ 1192070 w 1946001"/>
                <a:gd name="connsiteY2292" fmla="*/ 444913 h 886967"/>
                <a:gd name="connsiteX2293" fmla="*/ 1195302 w 1946001"/>
                <a:gd name="connsiteY2293" fmla="*/ 442722 h 886967"/>
                <a:gd name="connsiteX2294" fmla="*/ 1201006 w 1946001"/>
                <a:gd name="connsiteY2294" fmla="*/ 440912 h 886967"/>
                <a:gd name="connsiteX2295" fmla="*/ 1204903 w 1946001"/>
                <a:gd name="connsiteY2295" fmla="*/ 441103 h 886967"/>
                <a:gd name="connsiteX2296" fmla="*/ 1208230 w 1946001"/>
                <a:gd name="connsiteY2296" fmla="*/ 436721 h 886967"/>
                <a:gd name="connsiteX2297" fmla="*/ 1212413 w 1946001"/>
                <a:gd name="connsiteY2297" fmla="*/ 435769 h 886967"/>
                <a:gd name="connsiteX2298" fmla="*/ 1214314 w 1946001"/>
                <a:gd name="connsiteY2298" fmla="*/ 431768 h 886967"/>
                <a:gd name="connsiteX2299" fmla="*/ 1219543 w 1946001"/>
                <a:gd name="connsiteY2299" fmla="*/ 430244 h 886967"/>
                <a:gd name="connsiteX2300" fmla="*/ 1219067 w 1946001"/>
                <a:gd name="connsiteY2300" fmla="*/ 424910 h 886967"/>
                <a:gd name="connsiteX2301" fmla="*/ 1220398 w 1946001"/>
                <a:gd name="connsiteY2301" fmla="*/ 423291 h 886967"/>
                <a:gd name="connsiteX2302" fmla="*/ 1221729 w 1946001"/>
                <a:gd name="connsiteY2302" fmla="*/ 422053 h 886967"/>
                <a:gd name="connsiteX2303" fmla="*/ 1222965 w 1946001"/>
                <a:gd name="connsiteY2303" fmla="*/ 423005 h 886967"/>
                <a:gd name="connsiteX2304" fmla="*/ 1228669 w 1946001"/>
                <a:gd name="connsiteY2304" fmla="*/ 415480 h 886967"/>
                <a:gd name="connsiteX2305" fmla="*/ 1229809 w 1946001"/>
                <a:gd name="connsiteY2305" fmla="*/ 412242 h 886967"/>
                <a:gd name="connsiteX2306" fmla="*/ 1226862 w 1946001"/>
                <a:gd name="connsiteY2306" fmla="*/ 410432 h 886967"/>
                <a:gd name="connsiteX2307" fmla="*/ 1223820 w 1946001"/>
                <a:gd name="connsiteY2307" fmla="*/ 406337 h 886967"/>
                <a:gd name="connsiteX2308" fmla="*/ 1214980 w 1946001"/>
                <a:gd name="connsiteY2308" fmla="*/ 402812 h 886967"/>
                <a:gd name="connsiteX2309" fmla="*/ 1212128 w 1946001"/>
                <a:gd name="connsiteY2309" fmla="*/ 399193 h 886967"/>
                <a:gd name="connsiteX2310" fmla="*/ 1211748 w 1946001"/>
                <a:gd name="connsiteY2310" fmla="*/ 395097 h 886967"/>
                <a:gd name="connsiteX2311" fmla="*/ 1212413 w 1946001"/>
                <a:gd name="connsiteY2311" fmla="*/ 391573 h 886967"/>
                <a:gd name="connsiteX2312" fmla="*/ 1210797 w 1946001"/>
                <a:gd name="connsiteY2312" fmla="*/ 392906 h 886967"/>
                <a:gd name="connsiteX2313" fmla="*/ 1202432 w 1946001"/>
                <a:gd name="connsiteY2313" fmla="*/ 401288 h 886967"/>
                <a:gd name="connsiteX2314" fmla="*/ 1202432 w 1946001"/>
                <a:gd name="connsiteY2314" fmla="*/ 402146 h 886967"/>
                <a:gd name="connsiteX2315" fmla="*/ 1200245 w 1946001"/>
                <a:gd name="connsiteY2315" fmla="*/ 403479 h 886967"/>
                <a:gd name="connsiteX2316" fmla="*/ 1193496 w 1946001"/>
                <a:gd name="connsiteY2316" fmla="*/ 402717 h 886967"/>
                <a:gd name="connsiteX2317" fmla="*/ 1191880 w 1946001"/>
                <a:gd name="connsiteY2317" fmla="*/ 403670 h 886967"/>
                <a:gd name="connsiteX2318" fmla="*/ 1189313 w 1946001"/>
                <a:gd name="connsiteY2318" fmla="*/ 403670 h 886967"/>
                <a:gd name="connsiteX2319" fmla="*/ 1188648 w 1946001"/>
                <a:gd name="connsiteY2319" fmla="*/ 402431 h 886967"/>
                <a:gd name="connsiteX2320" fmla="*/ 1187412 w 1946001"/>
                <a:gd name="connsiteY2320" fmla="*/ 402050 h 886967"/>
                <a:gd name="connsiteX2321" fmla="*/ 1187412 w 1946001"/>
                <a:gd name="connsiteY2321" fmla="*/ 400241 h 886967"/>
                <a:gd name="connsiteX2322" fmla="*/ 1188077 w 1946001"/>
                <a:gd name="connsiteY2322" fmla="*/ 393764 h 886967"/>
                <a:gd name="connsiteX2323" fmla="*/ 1186176 w 1946001"/>
                <a:gd name="connsiteY2323" fmla="*/ 392144 h 886967"/>
                <a:gd name="connsiteX2324" fmla="*/ 1184275 w 1946001"/>
                <a:gd name="connsiteY2324" fmla="*/ 395764 h 886967"/>
                <a:gd name="connsiteX2325" fmla="*/ 1184275 w 1946001"/>
                <a:gd name="connsiteY2325" fmla="*/ 399574 h 886967"/>
                <a:gd name="connsiteX2326" fmla="*/ 1180758 w 1946001"/>
                <a:gd name="connsiteY2326" fmla="*/ 393954 h 886967"/>
                <a:gd name="connsiteX2327" fmla="*/ 1181423 w 1946001"/>
                <a:gd name="connsiteY2327" fmla="*/ 391763 h 886967"/>
                <a:gd name="connsiteX2328" fmla="*/ 1180377 w 1946001"/>
                <a:gd name="connsiteY2328" fmla="*/ 389001 h 886967"/>
                <a:gd name="connsiteX2329" fmla="*/ 1176955 w 1946001"/>
                <a:gd name="connsiteY2329" fmla="*/ 386715 h 886967"/>
                <a:gd name="connsiteX2330" fmla="*/ 1176480 w 1946001"/>
                <a:gd name="connsiteY2330" fmla="*/ 384810 h 886967"/>
                <a:gd name="connsiteX2331" fmla="*/ 1173913 w 1946001"/>
                <a:gd name="connsiteY2331" fmla="*/ 382715 h 886967"/>
                <a:gd name="connsiteX2332" fmla="*/ 1171632 w 1946001"/>
                <a:gd name="connsiteY2332" fmla="*/ 378905 h 886967"/>
                <a:gd name="connsiteX2333" fmla="*/ 1170396 w 1946001"/>
                <a:gd name="connsiteY2333" fmla="*/ 374809 h 886967"/>
                <a:gd name="connsiteX2334" fmla="*/ 1168780 w 1946001"/>
                <a:gd name="connsiteY2334" fmla="*/ 374523 h 886967"/>
                <a:gd name="connsiteX2335" fmla="*/ 1171251 w 1946001"/>
                <a:gd name="connsiteY2335" fmla="*/ 372618 h 886967"/>
                <a:gd name="connsiteX2336" fmla="*/ 1170016 w 1946001"/>
                <a:gd name="connsiteY2336" fmla="*/ 370808 h 886967"/>
                <a:gd name="connsiteX2337" fmla="*/ 1172487 w 1946001"/>
                <a:gd name="connsiteY2337" fmla="*/ 371285 h 886967"/>
                <a:gd name="connsiteX2338" fmla="*/ 1173248 w 1946001"/>
                <a:gd name="connsiteY2338" fmla="*/ 370523 h 886967"/>
                <a:gd name="connsiteX2339" fmla="*/ 1174674 w 1946001"/>
                <a:gd name="connsiteY2339" fmla="*/ 367665 h 886967"/>
                <a:gd name="connsiteX2340" fmla="*/ 1177716 w 1946001"/>
                <a:gd name="connsiteY2340" fmla="*/ 371285 h 886967"/>
                <a:gd name="connsiteX2341" fmla="*/ 1180377 w 1946001"/>
                <a:gd name="connsiteY2341" fmla="*/ 370332 h 886967"/>
                <a:gd name="connsiteX2342" fmla="*/ 1183324 w 1946001"/>
                <a:gd name="connsiteY2342" fmla="*/ 375571 h 886967"/>
                <a:gd name="connsiteX2343" fmla="*/ 1185225 w 1946001"/>
                <a:gd name="connsiteY2343" fmla="*/ 377095 h 886967"/>
                <a:gd name="connsiteX2344" fmla="*/ 1187697 w 1946001"/>
                <a:gd name="connsiteY2344" fmla="*/ 382810 h 886967"/>
                <a:gd name="connsiteX2345" fmla="*/ 1192545 w 1946001"/>
                <a:gd name="connsiteY2345" fmla="*/ 384620 h 886967"/>
                <a:gd name="connsiteX2346" fmla="*/ 1194161 w 1946001"/>
                <a:gd name="connsiteY2346" fmla="*/ 386810 h 886967"/>
                <a:gd name="connsiteX2347" fmla="*/ 1197774 w 1946001"/>
                <a:gd name="connsiteY2347" fmla="*/ 387953 h 886967"/>
                <a:gd name="connsiteX2348" fmla="*/ 1198344 w 1946001"/>
                <a:gd name="connsiteY2348" fmla="*/ 389192 h 886967"/>
                <a:gd name="connsiteX2349" fmla="*/ 1203953 w 1946001"/>
                <a:gd name="connsiteY2349" fmla="*/ 390239 h 886967"/>
                <a:gd name="connsiteX2350" fmla="*/ 1212793 w 1946001"/>
                <a:gd name="connsiteY2350" fmla="*/ 386810 h 886967"/>
                <a:gd name="connsiteX2351" fmla="*/ 1215360 w 1946001"/>
                <a:gd name="connsiteY2351" fmla="*/ 387953 h 886967"/>
                <a:gd name="connsiteX2352" fmla="*/ 1217927 w 1946001"/>
                <a:gd name="connsiteY2352" fmla="*/ 394621 h 886967"/>
                <a:gd name="connsiteX2353" fmla="*/ 1239125 w 1946001"/>
                <a:gd name="connsiteY2353" fmla="*/ 397764 h 886967"/>
                <a:gd name="connsiteX2354" fmla="*/ 1239791 w 1946001"/>
                <a:gd name="connsiteY2354" fmla="*/ 398240 h 886967"/>
                <a:gd name="connsiteX2355" fmla="*/ 1241787 w 1946001"/>
                <a:gd name="connsiteY2355" fmla="*/ 397383 h 886967"/>
                <a:gd name="connsiteX2356" fmla="*/ 1252054 w 1946001"/>
                <a:gd name="connsiteY2356" fmla="*/ 396430 h 886967"/>
                <a:gd name="connsiteX2357" fmla="*/ 1254430 w 1946001"/>
                <a:gd name="connsiteY2357" fmla="*/ 397764 h 886967"/>
                <a:gd name="connsiteX2358" fmla="*/ 1254905 w 1946001"/>
                <a:gd name="connsiteY2358" fmla="*/ 396430 h 886967"/>
                <a:gd name="connsiteX2359" fmla="*/ 1256141 w 1946001"/>
                <a:gd name="connsiteY2359" fmla="*/ 396907 h 886967"/>
                <a:gd name="connsiteX2360" fmla="*/ 1263936 w 1946001"/>
                <a:gd name="connsiteY2360" fmla="*/ 396430 h 886967"/>
                <a:gd name="connsiteX2361" fmla="*/ 1265172 w 1946001"/>
                <a:gd name="connsiteY2361" fmla="*/ 399383 h 886967"/>
                <a:gd name="connsiteX2362" fmla="*/ 1266978 w 1946001"/>
                <a:gd name="connsiteY2362" fmla="*/ 399955 h 886967"/>
                <a:gd name="connsiteX2363" fmla="*/ 1269070 w 1946001"/>
                <a:gd name="connsiteY2363" fmla="*/ 404431 h 886967"/>
                <a:gd name="connsiteX2364" fmla="*/ 1271636 w 1946001"/>
                <a:gd name="connsiteY2364" fmla="*/ 405003 h 886967"/>
                <a:gd name="connsiteX2365" fmla="*/ 1276104 w 1946001"/>
                <a:gd name="connsiteY2365" fmla="*/ 409861 h 886967"/>
                <a:gd name="connsiteX2366" fmla="*/ 1280192 w 1946001"/>
                <a:gd name="connsiteY2366" fmla="*/ 409861 h 886967"/>
                <a:gd name="connsiteX2367" fmla="*/ 1283234 w 1946001"/>
                <a:gd name="connsiteY2367" fmla="*/ 408432 h 886967"/>
                <a:gd name="connsiteX2368" fmla="*/ 1282949 w 1946001"/>
                <a:gd name="connsiteY2368" fmla="*/ 410813 h 886967"/>
                <a:gd name="connsiteX2369" fmla="*/ 1281142 w 1946001"/>
                <a:gd name="connsiteY2369" fmla="*/ 411956 h 886967"/>
                <a:gd name="connsiteX2370" fmla="*/ 1276199 w 1946001"/>
                <a:gd name="connsiteY2370" fmla="*/ 412528 h 886967"/>
                <a:gd name="connsiteX2371" fmla="*/ 1276484 w 1946001"/>
                <a:gd name="connsiteY2371" fmla="*/ 413766 h 886967"/>
                <a:gd name="connsiteX2372" fmla="*/ 1283519 w 1946001"/>
                <a:gd name="connsiteY2372" fmla="*/ 420434 h 886967"/>
                <a:gd name="connsiteX2373" fmla="*/ 1287416 w 1946001"/>
                <a:gd name="connsiteY2373" fmla="*/ 420434 h 886967"/>
                <a:gd name="connsiteX2374" fmla="*/ 1291029 w 1946001"/>
                <a:gd name="connsiteY2374" fmla="*/ 418910 h 886967"/>
                <a:gd name="connsiteX2375" fmla="*/ 1292740 w 1946001"/>
                <a:gd name="connsiteY2375" fmla="*/ 412337 h 886967"/>
                <a:gd name="connsiteX2376" fmla="*/ 1295972 w 1946001"/>
                <a:gd name="connsiteY2376" fmla="*/ 412814 h 886967"/>
                <a:gd name="connsiteX2377" fmla="*/ 1293881 w 1946001"/>
                <a:gd name="connsiteY2377" fmla="*/ 414719 h 886967"/>
                <a:gd name="connsiteX2378" fmla="*/ 1295592 w 1946001"/>
                <a:gd name="connsiteY2378" fmla="*/ 422148 h 886967"/>
                <a:gd name="connsiteX2379" fmla="*/ 1294831 w 1946001"/>
                <a:gd name="connsiteY2379" fmla="*/ 426244 h 886967"/>
                <a:gd name="connsiteX2380" fmla="*/ 1295592 w 1946001"/>
                <a:gd name="connsiteY2380" fmla="*/ 429768 h 886967"/>
                <a:gd name="connsiteX2381" fmla="*/ 1296162 w 1946001"/>
                <a:gd name="connsiteY2381" fmla="*/ 429768 h 886967"/>
                <a:gd name="connsiteX2382" fmla="*/ 1295972 w 1946001"/>
                <a:gd name="connsiteY2382" fmla="*/ 433197 h 886967"/>
                <a:gd name="connsiteX2383" fmla="*/ 1298158 w 1946001"/>
                <a:gd name="connsiteY2383" fmla="*/ 442913 h 886967"/>
                <a:gd name="connsiteX2384" fmla="*/ 1300060 w 1946001"/>
                <a:gd name="connsiteY2384" fmla="*/ 446532 h 886967"/>
                <a:gd name="connsiteX2385" fmla="*/ 1300820 w 1946001"/>
                <a:gd name="connsiteY2385" fmla="*/ 448151 h 886967"/>
                <a:gd name="connsiteX2386" fmla="*/ 1301676 w 1946001"/>
                <a:gd name="connsiteY2386" fmla="*/ 447866 h 886967"/>
                <a:gd name="connsiteX2387" fmla="*/ 1302056 w 1946001"/>
                <a:gd name="connsiteY2387" fmla="*/ 450532 h 886967"/>
                <a:gd name="connsiteX2388" fmla="*/ 1304052 w 1946001"/>
                <a:gd name="connsiteY2388" fmla="*/ 454152 h 886967"/>
                <a:gd name="connsiteX2389" fmla="*/ 972003 w 1946001"/>
                <a:gd name="connsiteY2389" fmla="*/ 862775 h 886967"/>
                <a:gd name="connsiteX2390" fmla="*/ 686723 w 1946001"/>
                <a:gd name="connsiteY2390" fmla="*/ 657797 h 886967"/>
                <a:gd name="connsiteX2391" fmla="*/ 687104 w 1946001"/>
                <a:gd name="connsiteY2391" fmla="*/ 657320 h 886967"/>
                <a:gd name="connsiteX2392" fmla="*/ 697275 w 1946001"/>
                <a:gd name="connsiteY2392" fmla="*/ 650462 h 886967"/>
                <a:gd name="connsiteX2393" fmla="*/ 697751 w 1946001"/>
                <a:gd name="connsiteY2393" fmla="*/ 648557 h 886967"/>
                <a:gd name="connsiteX2394" fmla="*/ 709728 w 1946001"/>
                <a:gd name="connsiteY2394" fmla="*/ 645986 h 886967"/>
                <a:gd name="connsiteX2395" fmla="*/ 710584 w 1946001"/>
                <a:gd name="connsiteY2395" fmla="*/ 643509 h 886967"/>
                <a:gd name="connsiteX2396" fmla="*/ 714577 w 1946001"/>
                <a:gd name="connsiteY2396" fmla="*/ 639509 h 886967"/>
                <a:gd name="connsiteX2397" fmla="*/ 715052 w 1946001"/>
                <a:gd name="connsiteY2397" fmla="*/ 634746 h 886967"/>
                <a:gd name="connsiteX2398" fmla="*/ 720375 w 1946001"/>
                <a:gd name="connsiteY2398" fmla="*/ 622364 h 886967"/>
                <a:gd name="connsiteX2399" fmla="*/ 720470 w 1946001"/>
                <a:gd name="connsiteY2399" fmla="*/ 614267 h 886967"/>
                <a:gd name="connsiteX2400" fmla="*/ 722086 w 1946001"/>
                <a:gd name="connsiteY2400" fmla="*/ 610648 h 886967"/>
                <a:gd name="connsiteX2401" fmla="*/ 722276 w 1946001"/>
                <a:gd name="connsiteY2401" fmla="*/ 598932 h 886967"/>
                <a:gd name="connsiteX2402" fmla="*/ 721041 w 1946001"/>
                <a:gd name="connsiteY2402" fmla="*/ 590645 h 886967"/>
                <a:gd name="connsiteX2403" fmla="*/ 721136 w 1946001"/>
                <a:gd name="connsiteY2403" fmla="*/ 582835 h 886967"/>
                <a:gd name="connsiteX2404" fmla="*/ 724843 w 1946001"/>
                <a:gd name="connsiteY2404" fmla="*/ 579692 h 886967"/>
                <a:gd name="connsiteX2405" fmla="*/ 728360 w 1946001"/>
                <a:gd name="connsiteY2405" fmla="*/ 569976 h 886967"/>
                <a:gd name="connsiteX2406" fmla="*/ 733208 w 1946001"/>
                <a:gd name="connsiteY2406" fmla="*/ 563690 h 886967"/>
                <a:gd name="connsiteX2407" fmla="*/ 737962 w 1946001"/>
                <a:gd name="connsiteY2407" fmla="*/ 554641 h 886967"/>
                <a:gd name="connsiteX2408" fmla="*/ 738722 w 1946001"/>
                <a:gd name="connsiteY2408" fmla="*/ 542925 h 886967"/>
                <a:gd name="connsiteX2409" fmla="*/ 736631 w 1946001"/>
                <a:gd name="connsiteY2409" fmla="*/ 534829 h 886967"/>
                <a:gd name="connsiteX2410" fmla="*/ 734729 w 1946001"/>
                <a:gd name="connsiteY2410" fmla="*/ 531971 h 886967"/>
                <a:gd name="connsiteX2411" fmla="*/ 726269 w 1946001"/>
                <a:gd name="connsiteY2411" fmla="*/ 532162 h 886967"/>
                <a:gd name="connsiteX2412" fmla="*/ 712390 w 1946001"/>
                <a:gd name="connsiteY2412" fmla="*/ 522637 h 886967"/>
                <a:gd name="connsiteX2413" fmla="*/ 709918 w 1946001"/>
                <a:gd name="connsiteY2413" fmla="*/ 521875 h 886967"/>
                <a:gd name="connsiteX2414" fmla="*/ 699557 w 1946001"/>
                <a:gd name="connsiteY2414" fmla="*/ 523304 h 886967"/>
                <a:gd name="connsiteX2415" fmla="*/ 690621 w 1946001"/>
                <a:gd name="connsiteY2415" fmla="*/ 521113 h 886967"/>
                <a:gd name="connsiteX2416" fmla="*/ 686153 w 1946001"/>
                <a:gd name="connsiteY2416" fmla="*/ 524066 h 886967"/>
                <a:gd name="connsiteX2417" fmla="*/ 686628 w 1946001"/>
                <a:gd name="connsiteY2417" fmla="*/ 521303 h 886967"/>
                <a:gd name="connsiteX2418" fmla="*/ 684537 w 1946001"/>
                <a:gd name="connsiteY2418" fmla="*/ 520922 h 886967"/>
                <a:gd name="connsiteX2419" fmla="*/ 685107 w 1946001"/>
                <a:gd name="connsiteY2419" fmla="*/ 519303 h 886967"/>
                <a:gd name="connsiteX2420" fmla="*/ 683016 w 1946001"/>
                <a:gd name="connsiteY2420" fmla="*/ 517303 h 886967"/>
                <a:gd name="connsiteX2421" fmla="*/ 680830 w 1946001"/>
                <a:gd name="connsiteY2421" fmla="*/ 518731 h 886967"/>
                <a:gd name="connsiteX2422" fmla="*/ 680069 w 1946001"/>
                <a:gd name="connsiteY2422" fmla="*/ 516446 h 886967"/>
                <a:gd name="connsiteX2423" fmla="*/ 671799 w 1946001"/>
                <a:gd name="connsiteY2423" fmla="*/ 513874 h 886967"/>
                <a:gd name="connsiteX2424" fmla="*/ 666666 w 1946001"/>
                <a:gd name="connsiteY2424" fmla="*/ 515017 h 886967"/>
                <a:gd name="connsiteX2425" fmla="*/ 665145 w 1946001"/>
                <a:gd name="connsiteY2425" fmla="*/ 520065 h 886967"/>
                <a:gd name="connsiteX2426" fmla="*/ 662673 w 1946001"/>
                <a:gd name="connsiteY2426" fmla="*/ 521494 h 886967"/>
                <a:gd name="connsiteX2427" fmla="*/ 661057 w 1946001"/>
                <a:gd name="connsiteY2427" fmla="*/ 526352 h 886967"/>
                <a:gd name="connsiteX2428" fmla="*/ 660296 w 1946001"/>
                <a:gd name="connsiteY2428" fmla="*/ 522637 h 886967"/>
                <a:gd name="connsiteX2429" fmla="*/ 649840 w 1946001"/>
                <a:gd name="connsiteY2429" fmla="*/ 524542 h 886967"/>
                <a:gd name="connsiteX2430" fmla="*/ 649269 w 1946001"/>
                <a:gd name="connsiteY2430" fmla="*/ 525780 h 886967"/>
                <a:gd name="connsiteX2431" fmla="*/ 649555 w 1946001"/>
                <a:gd name="connsiteY2431" fmla="*/ 523780 h 886967"/>
                <a:gd name="connsiteX2432" fmla="*/ 653452 w 1946001"/>
                <a:gd name="connsiteY2432" fmla="*/ 523208 h 886967"/>
                <a:gd name="connsiteX2433" fmla="*/ 653167 w 1946001"/>
                <a:gd name="connsiteY2433" fmla="*/ 520255 h 886967"/>
                <a:gd name="connsiteX2434" fmla="*/ 651931 w 1946001"/>
                <a:gd name="connsiteY2434" fmla="*/ 519398 h 886967"/>
                <a:gd name="connsiteX2435" fmla="*/ 652596 w 1946001"/>
                <a:gd name="connsiteY2435" fmla="*/ 517589 h 886967"/>
                <a:gd name="connsiteX2436" fmla="*/ 649840 w 1946001"/>
                <a:gd name="connsiteY2436" fmla="*/ 520255 h 886967"/>
                <a:gd name="connsiteX2437" fmla="*/ 648794 w 1946001"/>
                <a:gd name="connsiteY2437" fmla="*/ 515969 h 886967"/>
                <a:gd name="connsiteX2438" fmla="*/ 654783 w 1946001"/>
                <a:gd name="connsiteY2438" fmla="*/ 506444 h 886967"/>
                <a:gd name="connsiteX2439" fmla="*/ 655448 w 1946001"/>
                <a:gd name="connsiteY2439" fmla="*/ 502539 h 886967"/>
                <a:gd name="connsiteX2440" fmla="*/ 652787 w 1946001"/>
                <a:gd name="connsiteY2440" fmla="*/ 501777 h 886967"/>
                <a:gd name="connsiteX2441" fmla="*/ 647748 w 1946001"/>
                <a:gd name="connsiteY2441" fmla="*/ 489299 h 886967"/>
                <a:gd name="connsiteX2442" fmla="*/ 645942 w 1946001"/>
                <a:gd name="connsiteY2442" fmla="*/ 488061 h 886967"/>
                <a:gd name="connsiteX2443" fmla="*/ 645372 w 1946001"/>
                <a:gd name="connsiteY2443" fmla="*/ 489299 h 886967"/>
                <a:gd name="connsiteX2444" fmla="*/ 643756 w 1946001"/>
                <a:gd name="connsiteY2444" fmla="*/ 486823 h 886967"/>
                <a:gd name="connsiteX2445" fmla="*/ 642140 w 1946001"/>
                <a:gd name="connsiteY2445" fmla="*/ 485680 h 886967"/>
                <a:gd name="connsiteX2446" fmla="*/ 640429 w 1946001"/>
                <a:gd name="connsiteY2446" fmla="*/ 443484 h 886967"/>
                <a:gd name="connsiteX2447" fmla="*/ 673320 w 1946001"/>
                <a:gd name="connsiteY2447" fmla="*/ 262795 h 886967"/>
                <a:gd name="connsiteX2448" fmla="*/ 677978 w 1946001"/>
                <a:gd name="connsiteY2448" fmla="*/ 262795 h 886967"/>
                <a:gd name="connsiteX2449" fmla="*/ 680259 w 1946001"/>
                <a:gd name="connsiteY2449" fmla="*/ 263747 h 886967"/>
                <a:gd name="connsiteX2450" fmla="*/ 686438 w 1946001"/>
                <a:gd name="connsiteY2450" fmla="*/ 261937 h 886967"/>
                <a:gd name="connsiteX2451" fmla="*/ 686153 w 1946001"/>
                <a:gd name="connsiteY2451" fmla="*/ 262604 h 886967"/>
                <a:gd name="connsiteX2452" fmla="*/ 686914 w 1946001"/>
                <a:gd name="connsiteY2452" fmla="*/ 262795 h 886967"/>
                <a:gd name="connsiteX2453" fmla="*/ 693948 w 1946001"/>
                <a:gd name="connsiteY2453" fmla="*/ 257080 h 886967"/>
                <a:gd name="connsiteX2454" fmla="*/ 701268 w 1946001"/>
                <a:gd name="connsiteY2454" fmla="*/ 255937 h 886967"/>
                <a:gd name="connsiteX2455" fmla="*/ 705165 w 1946001"/>
                <a:gd name="connsiteY2455" fmla="*/ 252222 h 886967"/>
                <a:gd name="connsiteX2456" fmla="*/ 703549 w 1946001"/>
                <a:gd name="connsiteY2456" fmla="*/ 250984 h 886967"/>
                <a:gd name="connsiteX2457" fmla="*/ 705165 w 1946001"/>
                <a:gd name="connsiteY2457" fmla="*/ 251174 h 886967"/>
                <a:gd name="connsiteX2458" fmla="*/ 703549 w 1946001"/>
                <a:gd name="connsiteY2458" fmla="*/ 250127 h 886967"/>
                <a:gd name="connsiteX2459" fmla="*/ 704690 w 1946001"/>
                <a:gd name="connsiteY2459" fmla="*/ 249460 h 886967"/>
                <a:gd name="connsiteX2460" fmla="*/ 704120 w 1946001"/>
                <a:gd name="connsiteY2460" fmla="*/ 247364 h 886967"/>
                <a:gd name="connsiteX2461" fmla="*/ 702124 w 1946001"/>
                <a:gd name="connsiteY2461" fmla="*/ 246412 h 886967"/>
                <a:gd name="connsiteX2462" fmla="*/ 704785 w 1946001"/>
                <a:gd name="connsiteY2462" fmla="*/ 246412 h 886967"/>
                <a:gd name="connsiteX2463" fmla="*/ 703454 w 1946001"/>
                <a:gd name="connsiteY2463" fmla="*/ 244793 h 886967"/>
                <a:gd name="connsiteX2464" fmla="*/ 704120 w 1946001"/>
                <a:gd name="connsiteY2464" fmla="*/ 244221 h 886967"/>
                <a:gd name="connsiteX2465" fmla="*/ 699842 w 1946001"/>
                <a:gd name="connsiteY2465" fmla="*/ 242983 h 886967"/>
                <a:gd name="connsiteX2466" fmla="*/ 698226 w 1946001"/>
                <a:gd name="connsiteY2466" fmla="*/ 245078 h 886967"/>
                <a:gd name="connsiteX2467" fmla="*/ 698226 w 1946001"/>
                <a:gd name="connsiteY2467" fmla="*/ 240506 h 886967"/>
                <a:gd name="connsiteX2468" fmla="*/ 694709 w 1946001"/>
                <a:gd name="connsiteY2468" fmla="*/ 240697 h 886967"/>
                <a:gd name="connsiteX2469" fmla="*/ 696325 w 1946001"/>
                <a:gd name="connsiteY2469" fmla="*/ 241173 h 886967"/>
                <a:gd name="connsiteX2470" fmla="*/ 692237 w 1946001"/>
                <a:gd name="connsiteY2470" fmla="*/ 241649 h 886967"/>
                <a:gd name="connsiteX2471" fmla="*/ 685488 w 1946001"/>
                <a:gd name="connsiteY2471" fmla="*/ 246031 h 886967"/>
                <a:gd name="connsiteX2472" fmla="*/ 685773 w 1946001"/>
                <a:gd name="connsiteY2472" fmla="*/ 244507 h 886967"/>
                <a:gd name="connsiteX2473" fmla="*/ 682351 w 1946001"/>
                <a:gd name="connsiteY2473" fmla="*/ 243459 h 886967"/>
                <a:gd name="connsiteX2474" fmla="*/ 683301 w 1946001"/>
                <a:gd name="connsiteY2474" fmla="*/ 242792 h 886967"/>
                <a:gd name="connsiteX2475" fmla="*/ 686248 w 1946001"/>
                <a:gd name="connsiteY2475" fmla="*/ 243935 h 886967"/>
                <a:gd name="connsiteX2476" fmla="*/ 687294 w 1946001"/>
                <a:gd name="connsiteY2476" fmla="*/ 242316 h 886967"/>
                <a:gd name="connsiteX2477" fmla="*/ 692142 w 1946001"/>
                <a:gd name="connsiteY2477" fmla="*/ 240887 h 886967"/>
                <a:gd name="connsiteX2478" fmla="*/ 689480 w 1946001"/>
                <a:gd name="connsiteY2478" fmla="*/ 241268 h 886967"/>
                <a:gd name="connsiteX2479" fmla="*/ 697560 w 1946001"/>
                <a:gd name="connsiteY2479" fmla="*/ 238316 h 886967"/>
                <a:gd name="connsiteX2480" fmla="*/ 694899 w 1946001"/>
                <a:gd name="connsiteY2480" fmla="*/ 235839 h 886967"/>
                <a:gd name="connsiteX2481" fmla="*/ 693758 w 1946001"/>
                <a:gd name="connsiteY2481" fmla="*/ 236982 h 886967"/>
                <a:gd name="connsiteX2482" fmla="*/ 691857 w 1946001"/>
                <a:gd name="connsiteY2482" fmla="*/ 236506 h 886967"/>
                <a:gd name="connsiteX2483" fmla="*/ 690241 w 1946001"/>
                <a:gd name="connsiteY2483" fmla="*/ 234315 h 886967"/>
                <a:gd name="connsiteX2484" fmla="*/ 688054 w 1946001"/>
                <a:gd name="connsiteY2484" fmla="*/ 236410 h 886967"/>
                <a:gd name="connsiteX2485" fmla="*/ 688910 w 1946001"/>
                <a:gd name="connsiteY2485" fmla="*/ 234315 h 886967"/>
                <a:gd name="connsiteX2486" fmla="*/ 688054 w 1946001"/>
                <a:gd name="connsiteY2486" fmla="*/ 233648 h 886967"/>
                <a:gd name="connsiteX2487" fmla="*/ 685107 w 1946001"/>
                <a:gd name="connsiteY2487" fmla="*/ 234029 h 886967"/>
                <a:gd name="connsiteX2488" fmla="*/ 685393 w 1946001"/>
                <a:gd name="connsiteY2488" fmla="*/ 233458 h 886967"/>
                <a:gd name="connsiteX2489" fmla="*/ 685773 w 1946001"/>
                <a:gd name="connsiteY2489" fmla="*/ 232981 h 886967"/>
                <a:gd name="connsiteX2490" fmla="*/ 685773 w 1946001"/>
                <a:gd name="connsiteY2490" fmla="*/ 232696 h 886967"/>
                <a:gd name="connsiteX2491" fmla="*/ 732068 w 1946001"/>
                <a:gd name="connsiteY2491" fmla="*/ 154877 h 886967"/>
                <a:gd name="connsiteX2492" fmla="*/ 732638 w 1946001"/>
                <a:gd name="connsiteY2492" fmla="*/ 155162 h 886967"/>
                <a:gd name="connsiteX2493" fmla="*/ 739197 w 1946001"/>
                <a:gd name="connsiteY2493" fmla="*/ 155734 h 886967"/>
                <a:gd name="connsiteX2494" fmla="*/ 739388 w 1946001"/>
                <a:gd name="connsiteY2494" fmla="*/ 157162 h 886967"/>
                <a:gd name="connsiteX2495" fmla="*/ 738342 w 1946001"/>
                <a:gd name="connsiteY2495" fmla="*/ 157353 h 886967"/>
                <a:gd name="connsiteX2496" fmla="*/ 738627 w 1946001"/>
                <a:gd name="connsiteY2496" fmla="*/ 158115 h 886967"/>
                <a:gd name="connsiteX2497" fmla="*/ 737676 w 1946001"/>
                <a:gd name="connsiteY2497" fmla="*/ 158496 h 886967"/>
                <a:gd name="connsiteX2498" fmla="*/ 738152 w 1946001"/>
                <a:gd name="connsiteY2498" fmla="*/ 159544 h 886967"/>
                <a:gd name="connsiteX2499" fmla="*/ 737296 w 1946001"/>
                <a:gd name="connsiteY2499" fmla="*/ 159639 h 886967"/>
                <a:gd name="connsiteX2500" fmla="*/ 737011 w 1946001"/>
                <a:gd name="connsiteY2500" fmla="*/ 160687 h 886967"/>
                <a:gd name="connsiteX2501" fmla="*/ 739102 w 1946001"/>
                <a:gd name="connsiteY2501" fmla="*/ 160496 h 886967"/>
                <a:gd name="connsiteX2502" fmla="*/ 739388 w 1946001"/>
                <a:gd name="connsiteY2502" fmla="*/ 161258 h 886967"/>
                <a:gd name="connsiteX2503" fmla="*/ 738722 w 1946001"/>
                <a:gd name="connsiteY2503" fmla="*/ 161735 h 886967"/>
                <a:gd name="connsiteX2504" fmla="*/ 739102 w 1946001"/>
                <a:gd name="connsiteY2504" fmla="*/ 162116 h 886967"/>
                <a:gd name="connsiteX2505" fmla="*/ 736631 w 1946001"/>
                <a:gd name="connsiteY2505" fmla="*/ 162020 h 886967"/>
                <a:gd name="connsiteX2506" fmla="*/ 736916 w 1946001"/>
                <a:gd name="connsiteY2506" fmla="*/ 163640 h 886967"/>
                <a:gd name="connsiteX2507" fmla="*/ 735870 w 1946001"/>
                <a:gd name="connsiteY2507" fmla="*/ 164021 h 886967"/>
                <a:gd name="connsiteX2508" fmla="*/ 737011 w 1946001"/>
                <a:gd name="connsiteY2508" fmla="*/ 164211 h 886967"/>
                <a:gd name="connsiteX2509" fmla="*/ 736346 w 1946001"/>
                <a:gd name="connsiteY2509" fmla="*/ 165354 h 886967"/>
                <a:gd name="connsiteX2510" fmla="*/ 731688 w 1946001"/>
                <a:gd name="connsiteY2510" fmla="*/ 165449 h 886967"/>
                <a:gd name="connsiteX2511" fmla="*/ 730547 w 1946001"/>
                <a:gd name="connsiteY2511" fmla="*/ 166497 h 886967"/>
                <a:gd name="connsiteX2512" fmla="*/ 730737 w 1946001"/>
                <a:gd name="connsiteY2512" fmla="*/ 167640 h 886967"/>
                <a:gd name="connsiteX2513" fmla="*/ 732163 w 1946001"/>
                <a:gd name="connsiteY2513" fmla="*/ 167831 h 886967"/>
                <a:gd name="connsiteX2514" fmla="*/ 736346 w 1946001"/>
                <a:gd name="connsiteY2514" fmla="*/ 166307 h 886967"/>
                <a:gd name="connsiteX2515" fmla="*/ 735205 w 1946001"/>
                <a:gd name="connsiteY2515" fmla="*/ 167354 h 886967"/>
                <a:gd name="connsiteX2516" fmla="*/ 737011 w 1946001"/>
                <a:gd name="connsiteY2516" fmla="*/ 168593 h 886967"/>
                <a:gd name="connsiteX2517" fmla="*/ 729026 w 1946001"/>
                <a:gd name="connsiteY2517" fmla="*/ 168402 h 886967"/>
                <a:gd name="connsiteX2518" fmla="*/ 731022 w 1946001"/>
                <a:gd name="connsiteY2518" fmla="*/ 169069 h 886967"/>
                <a:gd name="connsiteX2519" fmla="*/ 728455 w 1946001"/>
                <a:gd name="connsiteY2519" fmla="*/ 169926 h 886967"/>
                <a:gd name="connsiteX2520" fmla="*/ 728646 w 1946001"/>
                <a:gd name="connsiteY2520" fmla="*/ 171260 h 886967"/>
                <a:gd name="connsiteX2521" fmla="*/ 727980 w 1946001"/>
                <a:gd name="connsiteY2521" fmla="*/ 171831 h 886967"/>
                <a:gd name="connsiteX2522" fmla="*/ 729026 w 1946001"/>
                <a:gd name="connsiteY2522" fmla="*/ 171926 h 886967"/>
                <a:gd name="connsiteX2523" fmla="*/ 727790 w 1946001"/>
                <a:gd name="connsiteY2523" fmla="*/ 172593 h 886967"/>
                <a:gd name="connsiteX2524" fmla="*/ 727030 w 1946001"/>
                <a:gd name="connsiteY2524" fmla="*/ 174879 h 886967"/>
                <a:gd name="connsiteX2525" fmla="*/ 727980 w 1946001"/>
                <a:gd name="connsiteY2525" fmla="*/ 175927 h 886967"/>
                <a:gd name="connsiteX2526" fmla="*/ 729976 w 1946001"/>
                <a:gd name="connsiteY2526" fmla="*/ 175927 h 886967"/>
                <a:gd name="connsiteX2527" fmla="*/ 728646 w 1946001"/>
                <a:gd name="connsiteY2527" fmla="*/ 177641 h 886967"/>
                <a:gd name="connsiteX2528" fmla="*/ 729501 w 1946001"/>
                <a:gd name="connsiteY2528" fmla="*/ 178403 h 886967"/>
                <a:gd name="connsiteX2529" fmla="*/ 728170 w 1946001"/>
                <a:gd name="connsiteY2529" fmla="*/ 178213 h 886967"/>
                <a:gd name="connsiteX2530" fmla="*/ 728075 w 1946001"/>
                <a:gd name="connsiteY2530" fmla="*/ 179261 h 886967"/>
                <a:gd name="connsiteX2531" fmla="*/ 729121 w 1946001"/>
                <a:gd name="connsiteY2531" fmla="*/ 179546 h 886967"/>
                <a:gd name="connsiteX2532" fmla="*/ 728170 w 1946001"/>
                <a:gd name="connsiteY2532" fmla="*/ 180213 h 886967"/>
                <a:gd name="connsiteX2533" fmla="*/ 729976 w 1946001"/>
                <a:gd name="connsiteY2533" fmla="*/ 180213 h 886967"/>
                <a:gd name="connsiteX2534" fmla="*/ 728646 w 1946001"/>
                <a:gd name="connsiteY2534" fmla="*/ 181070 h 886967"/>
                <a:gd name="connsiteX2535" fmla="*/ 729311 w 1946001"/>
                <a:gd name="connsiteY2535" fmla="*/ 182213 h 886967"/>
                <a:gd name="connsiteX2536" fmla="*/ 730452 w 1946001"/>
                <a:gd name="connsiteY2536" fmla="*/ 181737 h 886967"/>
                <a:gd name="connsiteX2537" fmla="*/ 729311 w 1946001"/>
                <a:gd name="connsiteY2537" fmla="*/ 183261 h 886967"/>
                <a:gd name="connsiteX2538" fmla="*/ 730737 w 1946001"/>
                <a:gd name="connsiteY2538" fmla="*/ 182880 h 886967"/>
                <a:gd name="connsiteX2539" fmla="*/ 730737 w 1946001"/>
                <a:gd name="connsiteY2539" fmla="*/ 184214 h 886967"/>
                <a:gd name="connsiteX2540" fmla="*/ 732448 w 1946001"/>
                <a:gd name="connsiteY2540" fmla="*/ 184404 h 886967"/>
                <a:gd name="connsiteX2541" fmla="*/ 731307 w 1946001"/>
                <a:gd name="connsiteY2541" fmla="*/ 185166 h 886967"/>
                <a:gd name="connsiteX2542" fmla="*/ 732258 w 1946001"/>
                <a:gd name="connsiteY2542" fmla="*/ 185166 h 886967"/>
                <a:gd name="connsiteX2543" fmla="*/ 731783 w 1946001"/>
                <a:gd name="connsiteY2543" fmla="*/ 186785 h 886967"/>
                <a:gd name="connsiteX2544" fmla="*/ 733494 w 1946001"/>
                <a:gd name="connsiteY2544" fmla="*/ 187833 h 886967"/>
                <a:gd name="connsiteX2545" fmla="*/ 732638 w 1946001"/>
                <a:gd name="connsiteY2545" fmla="*/ 188786 h 886967"/>
                <a:gd name="connsiteX2546" fmla="*/ 732638 w 1946001"/>
                <a:gd name="connsiteY2546" fmla="*/ 191072 h 886967"/>
                <a:gd name="connsiteX2547" fmla="*/ 733874 w 1946001"/>
                <a:gd name="connsiteY2547" fmla="*/ 191072 h 886967"/>
                <a:gd name="connsiteX2548" fmla="*/ 735490 w 1946001"/>
                <a:gd name="connsiteY2548" fmla="*/ 188595 h 886967"/>
                <a:gd name="connsiteX2549" fmla="*/ 737296 w 1946001"/>
                <a:gd name="connsiteY2549" fmla="*/ 187833 h 886967"/>
                <a:gd name="connsiteX2550" fmla="*/ 739292 w 1946001"/>
                <a:gd name="connsiteY2550" fmla="*/ 188881 h 886967"/>
                <a:gd name="connsiteX2551" fmla="*/ 737772 w 1946001"/>
                <a:gd name="connsiteY2551" fmla="*/ 188500 h 886967"/>
                <a:gd name="connsiteX2552" fmla="*/ 737011 w 1946001"/>
                <a:gd name="connsiteY2552" fmla="*/ 189357 h 886967"/>
                <a:gd name="connsiteX2553" fmla="*/ 738912 w 1946001"/>
                <a:gd name="connsiteY2553" fmla="*/ 189738 h 886967"/>
                <a:gd name="connsiteX2554" fmla="*/ 734634 w 1946001"/>
                <a:gd name="connsiteY2554" fmla="*/ 191929 h 886967"/>
                <a:gd name="connsiteX2555" fmla="*/ 734444 w 1946001"/>
                <a:gd name="connsiteY2555" fmla="*/ 193929 h 886967"/>
                <a:gd name="connsiteX2556" fmla="*/ 735110 w 1946001"/>
                <a:gd name="connsiteY2556" fmla="*/ 193739 h 886967"/>
                <a:gd name="connsiteX2557" fmla="*/ 734634 w 1946001"/>
                <a:gd name="connsiteY2557" fmla="*/ 194405 h 886967"/>
                <a:gd name="connsiteX2558" fmla="*/ 737011 w 1946001"/>
                <a:gd name="connsiteY2558" fmla="*/ 197739 h 886967"/>
                <a:gd name="connsiteX2559" fmla="*/ 737772 w 1946001"/>
                <a:gd name="connsiteY2559" fmla="*/ 197834 h 886967"/>
                <a:gd name="connsiteX2560" fmla="*/ 738057 w 1946001"/>
                <a:gd name="connsiteY2560" fmla="*/ 199263 h 886967"/>
                <a:gd name="connsiteX2561" fmla="*/ 739007 w 1946001"/>
                <a:gd name="connsiteY2561" fmla="*/ 198787 h 886967"/>
                <a:gd name="connsiteX2562" fmla="*/ 738627 w 1946001"/>
                <a:gd name="connsiteY2562" fmla="*/ 200120 h 886967"/>
                <a:gd name="connsiteX2563" fmla="*/ 741099 w 1946001"/>
                <a:gd name="connsiteY2563" fmla="*/ 202025 h 886967"/>
                <a:gd name="connsiteX2564" fmla="*/ 739863 w 1946001"/>
                <a:gd name="connsiteY2564" fmla="*/ 202406 h 886967"/>
                <a:gd name="connsiteX2565" fmla="*/ 740338 w 1946001"/>
                <a:gd name="connsiteY2565" fmla="*/ 202692 h 886967"/>
                <a:gd name="connsiteX2566" fmla="*/ 742525 w 1946001"/>
                <a:gd name="connsiteY2566" fmla="*/ 202406 h 886967"/>
                <a:gd name="connsiteX2567" fmla="*/ 741099 w 1946001"/>
                <a:gd name="connsiteY2567" fmla="*/ 203359 h 886967"/>
                <a:gd name="connsiteX2568" fmla="*/ 742429 w 1946001"/>
                <a:gd name="connsiteY2568" fmla="*/ 204502 h 886967"/>
                <a:gd name="connsiteX2569" fmla="*/ 741669 w 1946001"/>
                <a:gd name="connsiteY2569" fmla="*/ 205264 h 886967"/>
                <a:gd name="connsiteX2570" fmla="*/ 744996 w 1946001"/>
                <a:gd name="connsiteY2570" fmla="*/ 205264 h 886967"/>
                <a:gd name="connsiteX2571" fmla="*/ 742239 w 1946001"/>
                <a:gd name="connsiteY2571" fmla="*/ 205835 h 886967"/>
                <a:gd name="connsiteX2572" fmla="*/ 746992 w 1946001"/>
                <a:gd name="connsiteY2572" fmla="*/ 207645 h 886967"/>
                <a:gd name="connsiteX2573" fmla="*/ 745091 w 1946001"/>
                <a:gd name="connsiteY2573" fmla="*/ 208693 h 886967"/>
                <a:gd name="connsiteX2574" fmla="*/ 752411 w 1946001"/>
                <a:gd name="connsiteY2574" fmla="*/ 207455 h 886967"/>
                <a:gd name="connsiteX2575" fmla="*/ 752126 w 1946001"/>
                <a:gd name="connsiteY2575" fmla="*/ 208121 h 886967"/>
                <a:gd name="connsiteX2576" fmla="*/ 753457 w 1946001"/>
                <a:gd name="connsiteY2576" fmla="*/ 207836 h 886967"/>
                <a:gd name="connsiteX2577" fmla="*/ 752506 w 1946001"/>
                <a:gd name="connsiteY2577" fmla="*/ 208598 h 886967"/>
                <a:gd name="connsiteX2578" fmla="*/ 754122 w 1946001"/>
                <a:gd name="connsiteY2578" fmla="*/ 208121 h 886967"/>
                <a:gd name="connsiteX2579" fmla="*/ 752886 w 1946001"/>
                <a:gd name="connsiteY2579" fmla="*/ 209169 h 886967"/>
                <a:gd name="connsiteX2580" fmla="*/ 753647 w 1946001"/>
                <a:gd name="connsiteY2580" fmla="*/ 210217 h 886967"/>
                <a:gd name="connsiteX2581" fmla="*/ 754502 w 1946001"/>
                <a:gd name="connsiteY2581" fmla="*/ 209360 h 886967"/>
                <a:gd name="connsiteX2582" fmla="*/ 754597 w 1946001"/>
                <a:gd name="connsiteY2582" fmla="*/ 210407 h 886967"/>
                <a:gd name="connsiteX2583" fmla="*/ 755738 w 1946001"/>
                <a:gd name="connsiteY2583" fmla="*/ 209931 h 886967"/>
                <a:gd name="connsiteX2584" fmla="*/ 754692 w 1946001"/>
                <a:gd name="connsiteY2584" fmla="*/ 211646 h 886967"/>
                <a:gd name="connsiteX2585" fmla="*/ 756403 w 1946001"/>
                <a:gd name="connsiteY2585" fmla="*/ 212503 h 886967"/>
                <a:gd name="connsiteX2586" fmla="*/ 758400 w 1946001"/>
                <a:gd name="connsiteY2586" fmla="*/ 211265 h 886967"/>
                <a:gd name="connsiteX2587" fmla="*/ 758495 w 1946001"/>
                <a:gd name="connsiteY2587" fmla="*/ 211836 h 886967"/>
                <a:gd name="connsiteX2588" fmla="*/ 761537 w 1946001"/>
                <a:gd name="connsiteY2588" fmla="*/ 212027 h 886967"/>
                <a:gd name="connsiteX2589" fmla="*/ 761157 w 1946001"/>
                <a:gd name="connsiteY2589" fmla="*/ 210693 h 886967"/>
                <a:gd name="connsiteX2590" fmla="*/ 759731 w 1946001"/>
                <a:gd name="connsiteY2590" fmla="*/ 210122 h 886967"/>
                <a:gd name="connsiteX2591" fmla="*/ 762202 w 1946001"/>
                <a:gd name="connsiteY2591" fmla="*/ 210026 h 886967"/>
                <a:gd name="connsiteX2592" fmla="*/ 762963 w 1946001"/>
                <a:gd name="connsiteY2592" fmla="*/ 206502 h 886967"/>
                <a:gd name="connsiteX2593" fmla="*/ 764864 w 1946001"/>
                <a:gd name="connsiteY2593" fmla="*/ 203930 h 886967"/>
                <a:gd name="connsiteX2594" fmla="*/ 764389 w 1946001"/>
                <a:gd name="connsiteY2594" fmla="*/ 200882 h 886967"/>
                <a:gd name="connsiteX2595" fmla="*/ 762678 w 1946001"/>
                <a:gd name="connsiteY2595" fmla="*/ 199454 h 886967"/>
                <a:gd name="connsiteX2596" fmla="*/ 766195 w 1946001"/>
                <a:gd name="connsiteY2596" fmla="*/ 198596 h 886967"/>
                <a:gd name="connsiteX2597" fmla="*/ 767145 w 1946001"/>
                <a:gd name="connsiteY2597" fmla="*/ 198311 h 886967"/>
                <a:gd name="connsiteX2598" fmla="*/ 766575 w 1946001"/>
                <a:gd name="connsiteY2598" fmla="*/ 197834 h 886967"/>
                <a:gd name="connsiteX2599" fmla="*/ 765149 w 1946001"/>
                <a:gd name="connsiteY2599" fmla="*/ 197168 h 886967"/>
                <a:gd name="connsiteX2600" fmla="*/ 767431 w 1946001"/>
                <a:gd name="connsiteY2600" fmla="*/ 197549 h 886967"/>
                <a:gd name="connsiteX2601" fmla="*/ 766860 w 1946001"/>
                <a:gd name="connsiteY2601" fmla="*/ 197168 h 886967"/>
                <a:gd name="connsiteX2602" fmla="*/ 766955 w 1946001"/>
                <a:gd name="connsiteY2602" fmla="*/ 196215 h 886967"/>
                <a:gd name="connsiteX2603" fmla="*/ 768096 w 1946001"/>
                <a:gd name="connsiteY2603" fmla="*/ 196691 h 886967"/>
                <a:gd name="connsiteX2604" fmla="*/ 768381 w 1946001"/>
                <a:gd name="connsiteY2604" fmla="*/ 195548 h 886967"/>
                <a:gd name="connsiteX2605" fmla="*/ 769807 w 1946001"/>
                <a:gd name="connsiteY2605" fmla="*/ 194977 h 886967"/>
                <a:gd name="connsiteX2606" fmla="*/ 767526 w 1946001"/>
                <a:gd name="connsiteY2606" fmla="*/ 193643 h 886967"/>
                <a:gd name="connsiteX2607" fmla="*/ 770378 w 1946001"/>
                <a:gd name="connsiteY2607" fmla="*/ 193929 h 886967"/>
                <a:gd name="connsiteX2608" fmla="*/ 769902 w 1946001"/>
                <a:gd name="connsiteY2608" fmla="*/ 191738 h 886967"/>
                <a:gd name="connsiteX2609" fmla="*/ 767240 w 1946001"/>
                <a:gd name="connsiteY2609" fmla="*/ 190976 h 886967"/>
                <a:gd name="connsiteX2610" fmla="*/ 771328 w 1946001"/>
                <a:gd name="connsiteY2610" fmla="*/ 190500 h 886967"/>
                <a:gd name="connsiteX2611" fmla="*/ 768856 w 1946001"/>
                <a:gd name="connsiteY2611" fmla="*/ 187452 h 886967"/>
                <a:gd name="connsiteX2612" fmla="*/ 768381 w 1946001"/>
                <a:gd name="connsiteY2612" fmla="*/ 187452 h 886967"/>
                <a:gd name="connsiteX2613" fmla="*/ 768856 w 1946001"/>
                <a:gd name="connsiteY2613" fmla="*/ 186499 h 886967"/>
                <a:gd name="connsiteX2614" fmla="*/ 771899 w 1946001"/>
                <a:gd name="connsiteY2614" fmla="*/ 186976 h 886967"/>
                <a:gd name="connsiteX2615" fmla="*/ 773134 w 1946001"/>
                <a:gd name="connsiteY2615" fmla="*/ 185547 h 886967"/>
                <a:gd name="connsiteX2616" fmla="*/ 772184 w 1946001"/>
                <a:gd name="connsiteY2616" fmla="*/ 183928 h 886967"/>
                <a:gd name="connsiteX2617" fmla="*/ 773610 w 1946001"/>
                <a:gd name="connsiteY2617" fmla="*/ 182975 h 886967"/>
                <a:gd name="connsiteX2618" fmla="*/ 778363 w 1946001"/>
                <a:gd name="connsiteY2618" fmla="*/ 183166 h 886967"/>
                <a:gd name="connsiteX2619" fmla="*/ 778838 w 1946001"/>
                <a:gd name="connsiteY2619" fmla="*/ 182213 h 886967"/>
                <a:gd name="connsiteX2620" fmla="*/ 777887 w 1946001"/>
                <a:gd name="connsiteY2620" fmla="*/ 181832 h 886967"/>
                <a:gd name="connsiteX2621" fmla="*/ 778077 w 1946001"/>
                <a:gd name="connsiteY2621" fmla="*/ 180975 h 886967"/>
                <a:gd name="connsiteX2622" fmla="*/ 779313 w 1946001"/>
                <a:gd name="connsiteY2622" fmla="*/ 181261 h 886967"/>
                <a:gd name="connsiteX2623" fmla="*/ 779123 w 1946001"/>
                <a:gd name="connsiteY2623" fmla="*/ 180404 h 886967"/>
                <a:gd name="connsiteX2624" fmla="*/ 780169 w 1946001"/>
                <a:gd name="connsiteY2624" fmla="*/ 179737 h 886967"/>
                <a:gd name="connsiteX2625" fmla="*/ 779123 w 1946001"/>
                <a:gd name="connsiteY2625" fmla="*/ 178975 h 886967"/>
                <a:gd name="connsiteX2626" fmla="*/ 779979 w 1946001"/>
                <a:gd name="connsiteY2626" fmla="*/ 178594 h 886967"/>
                <a:gd name="connsiteX2627" fmla="*/ 782260 w 1946001"/>
                <a:gd name="connsiteY2627" fmla="*/ 179261 h 886967"/>
                <a:gd name="connsiteX2628" fmla="*/ 780169 w 1946001"/>
                <a:gd name="connsiteY2628" fmla="*/ 180975 h 886967"/>
                <a:gd name="connsiteX2629" fmla="*/ 781785 w 1946001"/>
                <a:gd name="connsiteY2629" fmla="*/ 182118 h 886967"/>
                <a:gd name="connsiteX2630" fmla="*/ 781405 w 1946001"/>
                <a:gd name="connsiteY2630" fmla="*/ 181261 h 886967"/>
                <a:gd name="connsiteX2631" fmla="*/ 782070 w 1946001"/>
                <a:gd name="connsiteY2631" fmla="*/ 181642 h 886967"/>
                <a:gd name="connsiteX2632" fmla="*/ 782070 w 1946001"/>
                <a:gd name="connsiteY2632" fmla="*/ 180689 h 886967"/>
                <a:gd name="connsiteX2633" fmla="*/ 783876 w 1946001"/>
                <a:gd name="connsiteY2633" fmla="*/ 182118 h 886967"/>
                <a:gd name="connsiteX2634" fmla="*/ 784447 w 1946001"/>
                <a:gd name="connsiteY2634" fmla="*/ 180880 h 886967"/>
                <a:gd name="connsiteX2635" fmla="*/ 786063 w 1946001"/>
                <a:gd name="connsiteY2635" fmla="*/ 181642 h 886967"/>
                <a:gd name="connsiteX2636" fmla="*/ 787203 w 1946001"/>
                <a:gd name="connsiteY2636" fmla="*/ 179927 h 886967"/>
                <a:gd name="connsiteX2637" fmla="*/ 786823 w 1946001"/>
                <a:gd name="connsiteY2637" fmla="*/ 178594 h 886967"/>
                <a:gd name="connsiteX2638" fmla="*/ 788629 w 1946001"/>
                <a:gd name="connsiteY2638" fmla="*/ 179451 h 886967"/>
                <a:gd name="connsiteX2639" fmla="*/ 789295 w 1946001"/>
                <a:gd name="connsiteY2639" fmla="*/ 178499 h 886967"/>
                <a:gd name="connsiteX2640" fmla="*/ 790435 w 1946001"/>
                <a:gd name="connsiteY2640" fmla="*/ 178975 h 886967"/>
                <a:gd name="connsiteX2641" fmla="*/ 791576 w 1946001"/>
                <a:gd name="connsiteY2641" fmla="*/ 176689 h 886967"/>
                <a:gd name="connsiteX2642" fmla="*/ 792051 w 1946001"/>
                <a:gd name="connsiteY2642" fmla="*/ 177451 h 886967"/>
                <a:gd name="connsiteX2643" fmla="*/ 793097 w 1946001"/>
                <a:gd name="connsiteY2643" fmla="*/ 176308 h 886967"/>
                <a:gd name="connsiteX2644" fmla="*/ 792907 w 1946001"/>
                <a:gd name="connsiteY2644" fmla="*/ 175546 h 886967"/>
                <a:gd name="connsiteX2645" fmla="*/ 794333 w 1946001"/>
                <a:gd name="connsiteY2645" fmla="*/ 174689 h 886967"/>
                <a:gd name="connsiteX2646" fmla="*/ 794333 w 1946001"/>
                <a:gd name="connsiteY2646" fmla="*/ 172784 h 886967"/>
                <a:gd name="connsiteX2647" fmla="*/ 795569 w 1946001"/>
                <a:gd name="connsiteY2647" fmla="*/ 171641 h 886967"/>
                <a:gd name="connsiteX2648" fmla="*/ 795474 w 1946001"/>
                <a:gd name="connsiteY2648" fmla="*/ 170688 h 886967"/>
                <a:gd name="connsiteX2649" fmla="*/ 798896 w 1946001"/>
                <a:gd name="connsiteY2649" fmla="*/ 169640 h 886967"/>
                <a:gd name="connsiteX2650" fmla="*/ 799656 w 1946001"/>
                <a:gd name="connsiteY2650" fmla="*/ 168402 h 886967"/>
                <a:gd name="connsiteX2651" fmla="*/ 798231 w 1946001"/>
                <a:gd name="connsiteY2651" fmla="*/ 167545 h 886967"/>
                <a:gd name="connsiteX2652" fmla="*/ 797375 w 1946001"/>
                <a:gd name="connsiteY2652" fmla="*/ 165354 h 886967"/>
                <a:gd name="connsiteX2653" fmla="*/ 797945 w 1946001"/>
                <a:gd name="connsiteY2653" fmla="*/ 164783 h 886967"/>
                <a:gd name="connsiteX2654" fmla="*/ 798801 w 1946001"/>
                <a:gd name="connsiteY2654" fmla="*/ 166211 h 886967"/>
                <a:gd name="connsiteX2655" fmla="*/ 800892 w 1946001"/>
                <a:gd name="connsiteY2655" fmla="*/ 167259 h 886967"/>
                <a:gd name="connsiteX2656" fmla="*/ 800227 w 1946001"/>
                <a:gd name="connsiteY2656" fmla="*/ 167545 h 886967"/>
                <a:gd name="connsiteX2657" fmla="*/ 800892 w 1946001"/>
                <a:gd name="connsiteY2657" fmla="*/ 168497 h 886967"/>
                <a:gd name="connsiteX2658" fmla="*/ 802984 w 1946001"/>
                <a:gd name="connsiteY2658" fmla="*/ 168497 h 886967"/>
                <a:gd name="connsiteX2659" fmla="*/ 802508 w 1946001"/>
                <a:gd name="connsiteY2659" fmla="*/ 168116 h 886967"/>
                <a:gd name="connsiteX2660" fmla="*/ 802888 w 1946001"/>
                <a:gd name="connsiteY2660" fmla="*/ 167640 h 886967"/>
                <a:gd name="connsiteX2661" fmla="*/ 804885 w 1946001"/>
                <a:gd name="connsiteY2661" fmla="*/ 168402 h 886967"/>
                <a:gd name="connsiteX2662" fmla="*/ 803934 w 1946001"/>
                <a:gd name="connsiteY2662" fmla="*/ 167069 h 886967"/>
                <a:gd name="connsiteX2663" fmla="*/ 805645 w 1946001"/>
                <a:gd name="connsiteY2663" fmla="*/ 168307 h 886967"/>
                <a:gd name="connsiteX2664" fmla="*/ 806691 w 1946001"/>
                <a:gd name="connsiteY2664" fmla="*/ 166211 h 886967"/>
                <a:gd name="connsiteX2665" fmla="*/ 808212 w 1946001"/>
                <a:gd name="connsiteY2665" fmla="*/ 167259 h 886967"/>
                <a:gd name="connsiteX2666" fmla="*/ 818859 w 1946001"/>
                <a:gd name="connsiteY2666" fmla="*/ 164402 h 886967"/>
                <a:gd name="connsiteX2667" fmla="*/ 821521 w 1946001"/>
                <a:gd name="connsiteY2667" fmla="*/ 162592 h 886967"/>
                <a:gd name="connsiteX2668" fmla="*/ 820950 w 1946001"/>
                <a:gd name="connsiteY2668" fmla="*/ 161830 h 886967"/>
                <a:gd name="connsiteX2669" fmla="*/ 823137 w 1946001"/>
                <a:gd name="connsiteY2669" fmla="*/ 161830 h 886967"/>
                <a:gd name="connsiteX2670" fmla="*/ 821901 w 1946001"/>
                <a:gd name="connsiteY2670" fmla="*/ 160877 h 886967"/>
                <a:gd name="connsiteX2671" fmla="*/ 826083 w 1946001"/>
                <a:gd name="connsiteY2671" fmla="*/ 159639 h 886967"/>
                <a:gd name="connsiteX2672" fmla="*/ 825228 w 1946001"/>
                <a:gd name="connsiteY2672" fmla="*/ 158591 h 886967"/>
                <a:gd name="connsiteX2673" fmla="*/ 827414 w 1946001"/>
                <a:gd name="connsiteY2673" fmla="*/ 158686 h 886967"/>
                <a:gd name="connsiteX2674" fmla="*/ 827509 w 1946001"/>
                <a:gd name="connsiteY2674" fmla="*/ 157924 h 886967"/>
                <a:gd name="connsiteX2675" fmla="*/ 827034 w 1946001"/>
                <a:gd name="connsiteY2675" fmla="*/ 157448 h 886967"/>
                <a:gd name="connsiteX2676" fmla="*/ 829981 w 1946001"/>
                <a:gd name="connsiteY2676" fmla="*/ 156972 h 886967"/>
                <a:gd name="connsiteX2677" fmla="*/ 829030 w 1946001"/>
                <a:gd name="connsiteY2677" fmla="*/ 156591 h 886967"/>
                <a:gd name="connsiteX2678" fmla="*/ 829601 w 1946001"/>
                <a:gd name="connsiteY2678" fmla="*/ 155924 h 886967"/>
                <a:gd name="connsiteX2679" fmla="*/ 831977 w 1946001"/>
                <a:gd name="connsiteY2679" fmla="*/ 155924 h 886967"/>
                <a:gd name="connsiteX2680" fmla="*/ 833118 w 1946001"/>
                <a:gd name="connsiteY2680" fmla="*/ 154400 h 886967"/>
                <a:gd name="connsiteX2681" fmla="*/ 827605 w 1946001"/>
                <a:gd name="connsiteY2681" fmla="*/ 154781 h 886967"/>
                <a:gd name="connsiteX2682" fmla="*/ 821996 w 1946001"/>
                <a:gd name="connsiteY2682" fmla="*/ 152876 h 886967"/>
                <a:gd name="connsiteX2683" fmla="*/ 813821 w 1946001"/>
                <a:gd name="connsiteY2683" fmla="*/ 155353 h 886967"/>
                <a:gd name="connsiteX2684" fmla="*/ 811444 w 1946001"/>
                <a:gd name="connsiteY2684" fmla="*/ 155067 h 886967"/>
                <a:gd name="connsiteX2685" fmla="*/ 818003 w 1946001"/>
                <a:gd name="connsiteY2685" fmla="*/ 152495 h 886967"/>
                <a:gd name="connsiteX2686" fmla="*/ 810493 w 1946001"/>
                <a:gd name="connsiteY2686" fmla="*/ 152210 h 886967"/>
                <a:gd name="connsiteX2687" fmla="*/ 813060 w 1946001"/>
                <a:gd name="connsiteY2687" fmla="*/ 150876 h 886967"/>
                <a:gd name="connsiteX2688" fmla="*/ 813440 w 1946001"/>
                <a:gd name="connsiteY2688" fmla="*/ 149924 h 886967"/>
                <a:gd name="connsiteX2689" fmla="*/ 812870 w 1946001"/>
                <a:gd name="connsiteY2689" fmla="*/ 148781 h 886967"/>
                <a:gd name="connsiteX2690" fmla="*/ 818098 w 1946001"/>
                <a:gd name="connsiteY2690" fmla="*/ 148781 h 886967"/>
                <a:gd name="connsiteX2691" fmla="*/ 821425 w 1946001"/>
                <a:gd name="connsiteY2691" fmla="*/ 147066 h 886967"/>
                <a:gd name="connsiteX2692" fmla="*/ 820950 w 1946001"/>
                <a:gd name="connsiteY2692" fmla="*/ 146304 h 886967"/>
                <a:gd name="connsiteX2693" fmla="*/ 821806 w 1946001"/>
                <a:gd name="connsiteY2693" fmla="*/ 146875 h 886967"/>
                <a:gd name="connsiteX2694" fmla="*/ 820950 w 1946001"/>
                <a:gd name="connsiteY2694" fmla="*/ 145066 h 886967"/>
                <a:gd name="connsiteX2695" fmla="*/ 816197 w 1946001"/>
                <a:gd name="connsiteY2695" fmla="*/ 145066 h 886967"/>
                <a:gd name="connsiteX2696" fmla="*/ 814486 w 1946001"/>
                <a:gd name="connsiteY2696" fmla="*/ 143828 h 886967"/>
                <a:gd name="connsiteX2697" fmla="*/ 815342 w 1946001"/>
                <a:gd name="connsiteY2697" fmla="*/ 143637 h 886967"/>
                <a:gd name="connsiteX2698" fmla="*/ 815056 w 1946001"/>
                <a:gd name="connsiteY2698" fmla="*/ 142399 h 886967"/>
                <a:gd name="connsiteX2699" fmla="*/ 824372 w 1946001"/>
                <a:gd name="connsiteY2699" fmla="*/ 146209 h 886967"/>
                <a:gd name="connsiteX2700" fmla="*/ 825988 w 1946001"/>
                <a:gd name="connsiteY2700" fmla="*/ 148019 h 886967"/>
                <a:gd name="connsiteX2701" fmla="*/ 826464 w 1946001"/>
                <a:gd name="connsiteY2701" fmla="*/ 150400 h 886967"/>
                <a:gd name="connsiteX2702" fmla="*/ 828555 w 1946001"/>
                <a:gd name="connsiteY2702" fmla="*/ 152210 h 886967"/>
                <a:gd name="connsiteX2703" fmla="*/ 831217 w 1946001"/>
                <a:gd name="connsiteY2703" fmla="*/ 152591 h 886967"/>
                <a:gd name="connsiteX2704" fmla="*/ 831692 w 1946001"/>
                <a:gd name="connsiteY2704" fmla="*/ 150019 h 886967"/>
                <a:gd name="connsiteX2705" fmla="*/ 832358 w 1946001"/>
                <a:gd name="connsiteY2705" fmla="*/ 152210 h 886967"/>
                <a:gd name="connsiteX2706" fmla="*/ 834639 w 1946001"/>
                <a:gd name="connsiteY2706" fmla="*/ 152400 h 886967"/>
                <a:gd name="connsiteX2707" fmla="*/ 833879 w 1946001"/>
                <a:gd name="connsiteY2707" fmla="*/ 150019 h 886967"/>
                <a:gd name="connsiteX2708" fmla="*/ 834259 w 1946001"/>
                <a:gd name="connsiteY2708" fmla="*/ 148685 h 886967"/>
                <a:gd name="connsiteX2709" fmla="*/ 833118 w 1946001"/>
                <a:gd name="connsiteY2709" fmla="*/ 148209 h 886967"/>
                <a:gd name="connsiteX2710" fmla="*/ 834069 w 1946001"/>
                <a:gd name="connsiteY2710" fmla="*/ 147923 h 886967"/>
                <a:gd name="connsiteX2711" fmla="*/ 834259 w 1946001"/>
                <a:gd name="connsiteY2711" fmla="*/ 145066 h 886967"/>
                <a:gd name="connsiteX2712" fmla="*/ 831882 w 1946001"/>
                <a:gd name="connsiteY2712" fmla="*/ 146590 h 886967"/>
                <a:gd name="connsiteX2713" fmla="*/ 831882 w 1946001"/>
                <a:gd name="connsiteY2713" fmla="*/ 145352 h 886967"/>
                <a:gd name="connsiteX2714" fmla="*/ 833783 w 1946001"/>
                <a:gd name="connsiteY2714" fmla="*/ 143256 h 886967"/>
                <a:gd name="connsiteX2715" fmla="*/ 829886 w 1946001"/>
                <a:gd name="connsiteY2715" fmla="*/ 144304 h 886967"/>
                <a:gd name="connsiteX2716" fmla="*/ 831787 w 1946001"/>
                <a:gd name="connsiteY2716" fmla="*/ 141923 h 886967"/>
                <a:gd name="connsiteX2717" fmla="*/ 824943 w 1946001"/>
                <a:gd name="connsiteY2717" fmla="*/ 137922 h 886967"/>
                <a:gd name="connsiteX2718" fmla="*/ 823517 w 1946001"/>
                <a:gd name="connsiteY2718" fmla="*/ 138303 h 886967"/>
                <a:gd name="connsiteX2719" fmla="*/ 822566 w 1946001"/>
                <a:gd name="connsiteY2719" fmla="*/ 140208 h 886967"/>
                <a:gd name="connsiteX2720" fmla="*/ 822661 w 1946001"/>
                <a:gd name="connsiteY2720" fmla="*/ 138303 h 886967"/>
                <a:gd name="connsiteX2721" fmla="*/ 822186 w 1946001"/>
                <a:gd name="connsiteY2721" fmla="*/ 137827 h 886967"/>
                <a:gd name="connsiteX2722" fmla="*/ 824753 w 1946001"/>
                <a:gd name="connsiteY2722" fmla="*/ 137350 h 886967"/>
                <a:gd name="connsiteX2723" fmla="*/ 824658 w 1946001"/>
                <a:gd name="connsiteY2723" fmla="*/ 135922 h 886967"/>
                <a:gd name="connsiteX2724" fmla="*/ 822566 w 1946001"/>
                <a:gd name="connsiteY2724" fmla="*/ 134779 h 886967"/>
                <a:gd name="connsiteX2725" fmla="*/ 817908 w 1946001"/>
                <a:gd name="connsiteY2725" fmla="*/ 135636 h 886967"/>
                <a:gd name="connsiteX2726" fmla="*/ 824182 w 1946001"/>
                <a:gd name="connsiteY2726" fmla="*/ 132874 h 886967"/>
                <a:gd name="connsiteX2727" fmla="*/ 818003 w 1946001"/>
                <a:gd name="connsiteY2727" fmla="*/ 132302 h 886967"/>
                <a:gd name="connsiteX2728" fmla="*/ 819334 w 1946001"/>
                <a:gd name="connsiteY2728" fmla="*/ 131159 h 886967"/>
                <a:gd name="connsiteX2729" fmla="*/ 817908 w 1946001"/>
                <a:gd name="connsiteY2729" fmla="*/ 130874 h 886967"/>
                <a:gd name="connsiteX2730" fmla="*/ 821330 w 1946001"/>
                <a:gd name="connsiteY2730" fmla="*/ 131159 h 886967"/>
                <a:gd name="connsiteX2731" fmla="*/ 824943 w 1946001"/>
                <a:gd name="connsiteY2731" fmla="*/ 129254 h 886967"/>
                <a:gd name="connsiteX2732" fmla="*/ 824372 w 1946001"/>
                <a:gd name="connsiteY2732" fmla="*/ 127921 h 886967"/>
                <a:gd name="connsiteX2733" fmla="*/ 826179 w 1946001"/>
                <a:gd name="connsiteY2733" fmla="*/ 128587 h 886967"/>
                <a:gd name="connsiteX2734" fmla="*/ 826939 w 1946001"/>
                <a:gd name="connsiteY2734" fmla="*/ 126873 h 886967"/>
                <a:gd name="connsiteX2735" fmla="*/ 832738 w 1946001"/>
                <a:gd name="connsiteY2735" fmla="*/ 131255 h 886967"/>
                <a:gd name="connsiteX2736" fmla="*/ 838917 w 1946001"/>
                <a:gd name="connsiteY2736" fmla="*/ 129064 h 886967"/>
                <a:gd name="connsiteX2737" fmla="*/ 839487 w 1946001"/>
                <a:gd name="connsiteY2737" fmla="*/ 126301 h 886967"/>
                <a:gd name="connsiteX2738" fmla="*/ 832833 w 1946001"/>
                <a:gd name="connsiteY2738" fmla="*/ 124682 h 886967"/>
                <a:gd name="connsiteX2739" fmla="*/ 833688 w 1946001"/>
                <a:gd name="connsiteY2739" fmla="*/ 122492 h 886967"/>
                <a:gd name="connsiteX2740" fmla="*/ 832453 w 1946001"/>
                <a:gd name="connsiteY2740" fmla="*/ 122492 h 886967"/>
                <a:gd name="connsiteX2741" fmla="*/ 834449 w 1946001"/>
                <a:gd name="connsiteY2741" fmla="*/ 121920 h 886967"/>
                <a:gd name="connsiteX2742" fmla="*/ 833974 w 1946001"/>
                <a:gd name="connsiteY2742" fmla="*/ 120301 h 886967"/>
                <a:gd name="connsiteX2743" fmla="*/ 842339 w 1946001"/>
                <a:gd name="connsiteY2743" fmla="*/ 123063 h 886967"/>
                <a:gd name="connsiteX2744" fmla="*/ 843860 w 1946001"/>
                <a:gd name="connsiteY2744" fmla="*/ 121444 h 886967"/>
                <a:gd name="connsiteX2745" fmla="*/ 842529 w 1946001"/>
                <a:gd name="connsiteY2745" fmla="*/ 119253 h 886967"/>
                <a:gd name="connsiteX2746" fmla="*/ 837491 w 1946001"/>
                <a:gd name="connsiteY2746" fmla="*/ 119253 h 886967"/>
                <a:gd name="connsiteX2747" fmla="*/ 838346 w 1946001"/>
                <a:gd name="connsiteY2747" fmla="*/ 118872 h 886967"/>
                <a:gd name="connsiteX2748" fmla="*/ 838727 w 1946001"/>
                <a:gd name="connsiteY2748" fmla="*/ 116110 h 886967"/>
                <a:gd name="connsiteX2749" fmla="*/ 835780 w 1946001"/>
                <a:gd name="connsiteY2749" fmla="*/ 116300 h 886967"/>
                <a:gd name="connsiteX2750" fmla="*/ 839107 w 1946001"/>
                <a:gd name="connsiteY2750" fmla="*/ 114300 h 886967"/>
                <a:gd name="connsiteX2751" fmla="*/ 834354 w 1946001"/>
                <a:gd name="connsiteY2751" fmla="*/ 111728 h 886967"/>
                <a:gd name="connsiteX2752" fmla="*/ 836160 w 1946001"/>
                <a:gd name="connsiteY2752" fmla="*/ 111919 h 886967"/>
                <a:gd name="connsiteX2753" fmla="*/ 835114 w 1946001"/>
                <a:gd name="connsiteY2753" fmla="*/ 110871 h 886967"/>
                <a:gd name="connsiteX2754" fmla="*/ 842529 w 1946001"/>
                <a:gd name="connsiteY2754" fmla="*/ 114967 h 886967"/>
                <a:gd name="connsiteX2755" fmla="*/ 843004 w 1946001"/>
                <a:gd name="connsiteY2755" fmla="*/ 113443 h 886967"/>
                <a:gd name="connsiteX2756" fmla="*/ 842814 w 1946001"/>
                <a:gd name="connsiteY2756" fmla="*/ 109633 h 886967"/>
                <a:gd name="connsiteX2757" fmla="*/ 838156 w 1946001"/>
                <a:gd name="connsiteY2757" fmla="*/ 107156 h 886967"/>
                <a:gd name="connsiteX2758" fmla="*/ 842339 w 1946001"/>
                <a:gd name="connsiteY2758" fmla="*/ 105632 h 886967"/>
                <a:gd name="connsiteX2759" fmla="*/ 835875 w 1946001"/>
                <a:gd name="connsiteY2759" fmla="*/ 104394 h 886967"/>
                <a:gd name="connsiteX2760" fmla="*/ 836065 w 1946001"/>
                <a:gd name="connsiteY2760" fmla="*/ 102489 h 886967"/>
                <a:gd name="connsiteX2761" fmla="*/ 833783 w 1946001"/>
                <a:gd name="connsiteY2761" fmla="*/ 102775 h 886967"/>
                <a:gd name="connsiteX2762" fmla="*/ 835590 w 1946001"/>
                <a:gd name="connsiteY2762" fmla="*/ 102299 h 886967"/>
                <a:gd name="connsiteX2763" fmla="*/ 832643 w 1946001"/>
                <a:gd name="connsiteY2763" fmla="*/ 99727 h 886967"/>
                <a:gd name="connsiteX2764" fmla="*/ 839012 w 1946001"/>
                <a:gd name="connsiteY2764" fmla="*/ 98393 h 886967"/>
                <a:gd name="connsiteX2765" fmla="*/ 836160 w 1946001"/>
                <a:gd name="connsiteY2765" fmla="*/ 98108 h 886967"/>
                <a:gd name="connsiteX2766" fmla="*/ 839487 w 1946001"/>
                <a:gd name="connsiteY2766" fmla="*/ 97346 h 886967"/>
                <a:gd name="connsiteX2767" fmla="*/ 846902 w 1946001"/>
                <a:gd name="connsiteY2767" fmla="*/ 98774 h 886967"/>
                <a:gd name="connsiteX2768" fmla="*/ 847853 w 1946001"/>
                <a:gd name="connsiteY2768" fmla="*/ 96488 h 886967"/>
                <a:gd name="connsiteX2769" fmla="*/ 847567 w 1946001"/>
                <a:gd name="connsiteY2769" fmla="*/ 92964 h 886967"/>
                <a:gd name="connsiteX2770" fmla="*/ 839963 w 1946001"/>
                <a:gd name="connsiteY2770" fmla="*/ 92202 h 886967"/>
                <a:gd name="connsiteX2771" fmla="*/ 841198 w 1946001"/>
                <a:gd name="connsiteY2771" fmla="*/ 92011 h 886967"/>
                <a:gd name="connsiteX2772" fmla="*/ 839867 w 1946001"/>
                <a:gd name="connsiteY2772" fmla="*/ 91154 h 886967"/>
                <a:gd name="connsiteX2773" fmla="*/ 841483 w 1946001"/>
                <a:gd name="connsiteY2773" fmla="*/ 90678 h 886967"/>
                <a:gd name="connsiteX2774" fmla="*/ 839867 w 1946001"/>
                <a:gd name="connsiteY2774" fmla="*/ 89345 h 886967"/>
                <a:gd name="connsiteX2775" fmla="*/ 840153 w 1946001"/>
                <a:gd name="connsiteY2775" fmla="*/ 88583 h 886967"/>
                <a:gd name="connsiteX2776" fmla="*/ 844620 w 1946001"/>
                <a:gd name="connsiteY2776" fmla="*/ 90487 h 886967"/>
                <a:gd name="connsiteX2777" fmla="*/ 845381 w 1946001"/>
                <a:gd name="connsiteY2777" fmla="*/ 90011 h 886967"/>
                <a:gd name="connsiteX2778" fmla="*/ 844906 w 1946001"/>
                <a:gd name="connsiteY2778" fmla="*/ 88487 h 886967"/>
                <a:gd name="connsiteX2779" fmla="*/ 839867 w 1946001"/>
                <a:gd name="connsiteY2779" fmla="*/ 85820 h 886967"/>
                <a:gd name="connsiteX2780" fmla="*/ 837206 w 1946001"/>
                <a:gd name="connsiteY2780" fmla="*/ 89345 h 886967"/>
                <a:gd name="connsiteX2781" fmla="*/ 835780 w 1946001"/>
                <a:gd name="connsiteY2781" fmla="*/ 88487 h 886967"/>
                <a:gd name="connsiteX2782" fmla="*/ 838061 w 1946001"/>
                <a:gd name="connsiteY2782" fmla="*/ 84392 h 886967"/>
                <a:gd name="connsiteX2783" fmla="*/ 836920 w 1946001"/>
                <a:gd name="connsiteY2783" fmla="*/ 84106 h 886967"/>
                <a:gd name="connsiteX2784" fmla="*/ 837681 w 1946001"/>
                <a:gd name="connsiteY2784" fmla="*/ 82486 h 886967"/>
                <a:gd name="connsiteX2785" fmla="*/ 818003 w 1946001"/>
                <a:gd name="connsiteY2785" fmla="*/ 78962 h 886967"/>
                <a:gd name="connsiteX2786" fmla="*/ 805931 w 1946001"/>
                <a:gd name="connsiteY2786" fmla="*/ 81248 h 886967"/>
                <a:gd name="connsiteX2787" fmla="*/ 972668 w 1946001"/>
                <a:gd name="connsiteY2787" fmla="*/ 24098 h 886967"/>
                <a:gd name="connsiteX2788" fmla="*/ 1206424 w 1946001"/>
                <a:gd name="connsiteY2788" fmla="*/ 145637 h 886967"/>
                <a:gd name="connsiteX2789" fmla="*/ 1203762 w 1946001"/>
                <a:gd name="connsiteY2789" fmla="*/ 147733 h 886967"/>
                <a:gd name="connsiteX2790" fmla="*/ 1197393 w 1946001"/>
                <a:gd name="connsiteY2790" fmla="*/ 147352 h 886967"/>
                <a:gd name="connsiteX2791" fmla="*/ 1194351 w 1946001"/>
                <a:gd name="connsiteY2791" fmla="*/ 149733 h 886967"/>
                <a:gd name="connsiteX2792" fmla="*/ 1188553 w 1946001"/>
                <a:gd name="connsiteY2792" fmla="*/ 152305 h 886967"/>
                <a:gd name="connsiteX2793" fmla="*/ 1183514 w 1946001"/>
                <a:gd name="connsiteY2793" fmla="*/ 153924 h 886967"/>
                <a:gd name="connsiteX2794" fmla="*/ 1177050 w 1946001"/>
                <a:gd name="connsiteY2794" fmla="*/ 148304 h 886967"/>
                <a:gd name="connsiteX2795" fmla="*/ 1171347 w 1946001"/>
                <a:gd name="connsiteY2795" fmla="*/ 151638 h 886967"/>
                <a:gd name="connsiteX2796" fmla="*/ 1168210 w 1946001"/>
                <a:gd name="connsiteY2796" fmla="*/ 150400 h 886967"/>
                <a:gd name="connsiteX2797" fmla="*/ 1163742 w 1946001"/>
                <a:gd name="connsiteY2797" fmla="*/ 156020 h 886967"/>
                <a:gd name="connsiteX2798" fmla="*/ 1156897 w 1946001"/>
                <a:gd name="connsiteY2798" fmla="*/ 156020 h 886967"/>
                <a:gd name="connsiteX2799" fmla="*/ 1151193 w 1946001"/>
                <a:gd name="connsiteY2799" fmla="*/ 158972 h 886967"/>
                <a:gd name="connsiteX2800" fmla="*/ 1145300 w 1946001"/>
                <a:gd name="connsiteY2800" fmla="*/ 158972 h 886967"/>
                <a:gd name="connsiteX2801" fmla="*/ 1144824 w 1946001"/>
                <a:gd name="connsiteY2801" fmla="*/ 162401 h 886967"/>
                <a:gd name="connsiteX2802" fmla="*/ 1142163 w 1946001"/>
                <a:gd name="connsiteY2802" fmla="*/ 162401 h 886967"/>
                <a:gd name="connsiteX2803" fmla="*/ 1134938 w 1946001"/>
                <a:gd name="connsiteY2803" fmla="*/ 165449 h 886967"/>
                <a:gd name="connsiteX2804" fmla="*/ 1133512 w 1946001"/>
                <a:gd name="connsiteY2804" fmla="*/ 166687 h 886967"/>
                <a:gd name="connsiteX2805" fmla="*/ 1132847 w 1946001"/>
                <a:gd name="connsiteY2805" fmla="*/ 166878 h 886967"/>
                <a:gd name="connsiteX2806" fmla="*/ 1125622 w 1946001"/>
                <a:gd name="connsiteY2806" fmla="*/ 168878 h 886967"/>
                <a:gd name="connsiteX2807" fmla="*/ 1126002 w 1946001"/>
                <a:gd name="connsiteY2807" fmla="*/ 170117 h 886967"/>
                <a:gd name="connsiteX2808" fmla="*/ 1104994 w 1946001"/>
                <a:gd name="connsiteY2808" fmla="*/ 374523 h 886967"/>
                <a:gd name="connsiteX2809" fmla="*/ 1105279 w 1946001"/>
                <a:gd name="connsiteY2809" fmla="*/ 374809 h 886967"/>
                <a:gd name="connsiteX2810" fmla="*/ 1105184 w 1946001"/>
                <a:gd name="connsiteY2810" fmla="*/ 375190 h 886967"/>
                <a:gd name="connsiteX2811" fmla="*/ 1104994 w 1946001"/>
                <a:gd name="connsiteY2811" fmla="*/ 374523 h 886967"/>
                <a:gd name="connsiteX2812" fmla="*/ 544227 w 1946001"/>
                <a:gd name="connsiteY2812" fmla="*/ 457676 h 886967"/>
                <a:gd name="connsiteX2813" fmla="*/ 544797 w 1946001"/>
                <a:gd name="connsiteY2813" fmla="*/ 458438 h 886967"/>
                <a:gd name="connsiteX2814" fmla="*/ 539283 w 1946001"/>
                <a:gd name="connsiteY2814" fmla="*/ 460724 h 886967"/>
                <a:gd name="connsiteX2815" fmla="*/ 536051 w 1946001"/>
                <a:gd name="connsiteY2815" fmla="*/ 463868 h 886967"/>
                <a:gd name="connsiteX2816" fmla="*/ 536431 w 1946001"/>
                <a:gd name="connsiteY2816" fmla="*/ 466439 h 886967"/>
                <a:gd name="connsiteX2817" fmla="*/ 538903 w 1946001"/>
                <a:gd name="connsiteY2817" fmla="*/ 469678 h 886967"/>
                <a:gd name="connsiteX2818" fmla="*/ 539473 w 1946001"/>
                <a:gd name="connsiteY2818" fmla="*/ 472250 h 886967"/>
                <a:gd name="connsiteX2819" fmla="*/ 536527 w 1946001"/>
                <a:gd name="connsiteY2819" fmla="*/ 474726 h 886967"/>
                <a:gd name="connsiteX2820" fmla="*/ 534150 w 1946001"/>
                <a:gd name="connsiteY2820" fmla="*/ 471202 h 886967"/>
                <a:gd name="connsiteX2821" fmla="*/ 533865 w 1946001"/>
                <a:gd name="connsiteY2821" fmla="*/ 468821 h 886967"/>
                <a:gd name="connsiteX2822" fmla="*/ 535576 w 1946001"/>
                <a:gd name="connsiteY2822" fmla="*/ 464344 h 886967"/>
                <a:gd name="connsiteX2823" fmla="*/ 533675 w 1946001"/>
                <a:gd name="connsiteY2823" fmla="*/ 459296 h 886967"/>
                <a:gd name="connsiteX2824" fmla="*/ 536051 w 1946001"/>
                <a:gd name="connsiteY2824" fmla="*/ 457295 h 886967"/>
                <a:gd name="connsiteX2825" fmla="*/ 536717 w 1946001"/>
                <a:gd name="connsiteY2825" fmla="*/ 455295 h 886967"/>
                <a:gd name="connsiteX2826" fmla="*/ 534150 w 1946001"/>
                <a:gd name="connsiteY2826" fmla="*/ 454152 h 886967"/>
                <a:gd name="connsiteX2827" fmla="*/ 532249 w 1946001"/>
                <a:gd name="connsiteY2827" fmla="*/ 456057 h 886967"/>
                <a:gd name="connsiteX2828" fmla="*/ 531203 w 1946001"/>
                <a:gd name="connsiteY2828" fmla="*/ 458438 h 886967"/>
                <a:gd name="connsiteX2829" fmla="*/ 526450 w 1946001"/>
                <a:gd name="connsiteY2829" fmla="*/ 461867 h 886967"/>
                <a:gd name="connsiteX2830" fmla="*/ 521507 w 1946001"/>
                <a:gd name="connsiteY2830" fmla="*/ 463010 h 886967"/>
                <a:gd name="connsiteX2831" fmla="*/ 520176 w 1946001"/>
                <a:gd name="connsiteY2831" fmla="*/ 466344 h 886967"/>
                <a:gd name="connsiteX2832" fmla="*/ 519701 w 1946001"/>
                <a:gd name="connsiteY2832" fmla="*/ 465201 h 886967"/>
                <a:gd name="connsiteX2833" fmla="*/ 517324 w 1946001"/>
                <a:gd name="connsiteY2833" fmla="*/ 465677 h 886967"/>
                <a:gd name="connsiteX2834" fmla="*/ 514282 w 1946001"/>
                <a:gd name="connsiteY2834" fmla="*/ 469106 h 886967"/>
                <a:gd name="connsiteX2835" fmla="*/ 514662 w 1946001"/>
                <a:gd name="connsiteY2835" fmla="*/ 474917 h 886967"/>
                <a:gd name="connsiteX2836" fmla="*/ 512476 w 1946001"/>
                <a:gd name="connsiteY2836" fmla="*/ 477298 h 886967"/>
                <a:gd name="connsiteX2837" fmla="*/ 507913 w 1946001"/>
                <a:gd name="connsiteY2837" fmla="*/ 475202 h 886967"/>
                <a:gd name="connsiteX2838" fmla="*/ 505917 w 1946001"/>
                <a:gd name="connsiteY2838" fmla="*/ 474821 h 886967"/>
                <a:gd name="connsiteX2839" fmla="*/ 504491 w 1946001"/>
                <a:gd name="connsiteY2839" fmla="*/ 476917 h 886967"/>
                <a:gd name="connsiteX2840" fmla="*/ 503350 w 1946001"/>
                <a:gd name="connsiteY2840" fmla="*/ 475774 h 886967"/>
                <a:gd name="connsiteX2841" fmla="*/ 498692 w 1946001"/>
                <a:gd name="connsiteY2841" fmla="*/ 476917 h 886967"/>
                <a:gd name="connsiteX2842" fmla="*/ 494509 w 1946001"/>
                <a:gd name="connsiteY2842" fmla="*/ 475202 h 886967"/>
                <a:gd name="connsiteX2843" fmla="*/ 494034 w 1946001"/>
                <a:gd name="connsiteY2843" fmla="*/ 473012 h 886967"/>
                <a:gd name="connsiteX2844" fmla="*/ 492893 w 1946001"/>
                <a:gd name="connsiteY2844" fmla="*/ 471869 h 886967"/>
                <a:gd name="connsiteX2845" fmla="*/ 490232 w 1946001"/>
                <a:gd name="connsiteY2845" fmla="*/ 468630 h 886967"/>
                <a:gd name="connsiteX2846" fmla="*/ 488806 w 1946001"/>
                <a:gd name="connsiteY2846" fmla="*/ 464820 h 886967"/>
                <a:gd name="connsiteX2847" fmla="*/ 488235 w 1946001"/>
                <a:gd name="connsiteY2847" fmla="*/ 462248 h 886967"/>
                <a:gd name="connsiteX2848" fmla="*/ 492893 w 1946001"/>
                <a:gd name="connsiteY2848" fmla="*/ 446056 h 886967"/>
                <a:gd name="connsiteX2849" fmla="*/ 489566 w 1946001"/>
                <a:gd name="connsiteY2849" fmla="*/ 442055 h 886967"/>
                <a:gd name="connsiteX2850" fmla="*/ 485574 w 1946001"/>
                <a:gd name="connsiteY2850" fmla="*/ 439865 h 886967"/>
                <a:gd name="connsiteX2851" fmla="*/ 471029 w 1946001"/>
                <a:gd name="connsiteY2851" fmla="*/ 437769 h 886967"/>
                <a:gd name="connsiteX2852" fmla="*/ 468748 w 1946001"/>
                <a:gd name="connsiteY2852" fmla="*/ 436626 h 886967"/>
                <a:gd name="connsiteX2853" fmla="*/ 471980 w 1946001"/>
                <a:gd name="connsiteY2853" fmla="*/ 432340 h 886967"/>
                <a:gd name="connsiteX2854" fmla="*/ 473501 w 1946001"/>
                <a:gd name="connsiteY2854" fmla="*/ 426339 h 886967"/>
                <a:gd name="connsiteX2855" fmla="*/ 472360 w 1946001"/>
                <a:gd name="connsiteY2855" fmla="*/ 424815 h 886967"/>
                <a:gd name="connsiteX2856" fmla="*/ 473501 w 1946001"/>
                <a:gd name="connsiteY2856" fmla="*/ 423291 h 886967"/>
                <a:gd name="connsiteX2857" fmla="*/ 474261 w 1946001"/>
                <a:gd name="connsiteY2857" fmla="*/ 423291 h 886967"/>
                <a:gd name="connsiteX2858" fmla="*/ 473501 w 1946001"/>
                <a:gd name="connsiteY2858" fmla="*/ 424815 h 886967"/>
                <a:gd name="connsiteX2859" fmla="*/ 474547 w 1946001"/>
                <a:gd name="connsiteY2859" fmla="*/ 427196 h 886967"/>
                <a:gd name="connsiteX2860" fmla="*/ 476828 w 1946001"/>
                <a:gd name="connsiteY2860" fmla="*/ 421577 h 886967"/>
                <a:gd name="connsiteX2861" fmla="*/ 476163 w 1946001"/>
                <a:gd name="connsiteY2861" fmla="*/ 420910 h 886967"/>
                <a:gd name="connsiteX2862" fmla="*/ 476923 w 1946001"/>
                <a:gd name="connsiteY2862" fmla="*/ 420148 h 886967"/>
                <a:gd name="connsiteX2863" fmla="*/ 476448 w 1946001"/>
                <a:gd name="connsiteY2863" fmla="*/ 419767 h 886967"/>
                <a:gd name="connsiteX2864" fmla="*/ 481011 w 1946001"/>
                <a:gd name="connsiteY2864" fmla="*/ 412909 h 886967"/>
                <a:gd name="connsiteX2865" fmla="*/ 480345 w 1946001"/>
                <a:gd name="connsiteY2865" fmla="*/ 411194 h 886967"/>
                <a:gd name="connsiteX2866" fmla="*/ 478064 w 1946001"/>
                <a:gd name="connsiteY2866" fmla="*/ 410623 h 886967"/>
                <a:gd name="connsiteX2867" fmla="*/ 476923 w 1946001"/>
                <a:gd name="connsiteY2867" fmla="*/ 411194 h 886967"/>
                <a:gd name="connsiteX2868" fmla="*/ 477113 w 1946001"/>
                <a:gd name="connsiteY2868" fmla="*/ 409956 h 886967"/>
                <a:gd name="connsiteX2869" fmla="*/ 475592 w 1946001"/>
                <a:gd name="connsiteY2869" fmla="*/ 409385 h 886967"/>
                <a:gd name="connsiteX2870" fmla="*/ 465230 w 1946001"/>
                <a:gd name="connsiteY2870" fmla="*/ 410337 h 886967"/>
                <a:gd name="connsiteX2871" fmla="*/ 461998 w 1946001"/>
                <a:gd name="connsiteY2871" fmla="*/ 418814 h 886967"/>
                <a:gd name="connsiteX2872" fmla="*/ 459622 w 1946001"/>
                <a:gd name="connsiteY2872" fmla="*/ 419767 h 886967"/>
                <a:gd name="connsiteX2873" fmla="*/ 459717 w 1946001"/>
                <a:gd name="connsiteY2873" fmla="*/ 421291 h 886967"/>
                <a:gd name="connsiteX2874" fmla="*/ 458196 w 1946001"/>
                <a:gd name="connsiteY2874" fmla="*/ 421862 h 886967"/>
                <a:gd name="connsiteX2875" fmla="*/ 454774 w 1946001"/>
                <a:gd name="connsiteY2875" fmla="*/ 420053 h 886967"/>
                <a:gd name="connsiteX2876" fmla="*/ 445363 w 1946001"/>
                <a:gd name="connsiteY2876" fmla="*/ 420910 h 886967"/>
                <a:gd name="connsiteX2877" fmla="*/ 443176 w 1946001"/>
                <a:gd name="connsiteY2877" fmla="*/ 418338 h 886967"/>
                <a:gd name="connsiteX2878" fmla="*/ 440324 w 1946001"/>
                <a:gd name="connsiteY2878" fmla="*/ 416909 h 886967"/>
                <a:gd name="connsiteX2879" fmla="*/ 438613 w 1946001"/>
                <a:gd name="connsiteY2879" fmla="*/ 414909 h 886967"/>
                <a:gd name="connsiteX2880" fmla="*/ 437377 w 1946001"/>
                <a:gd name="connsiteY2880" fmla="*/ 410718 h 886967"/>
                <a:gd name="connsiteX2881" fmla="*/ 434716 w 1946001"/>
                <a:gd name="connsiteY2881" fmla="*/ 405098 h 886967"/>
                <a:gd name="connsiteX2882" fmla="*/ 435286 w 1946001"/>
                <a:gd name="connsiteY2882" fmla="*/ 402527 h 886967"/>
                <a:gd name="connsiteX2883" fmla="*/ 433480 w 1946001"/>
                <a:gd name="connsiteY2883" fmla="*/ 398812 h 886967"/>
                <a:gd name="connsiteX2884" fmla="*/ 434621 w 1946001"/>
                <a:gd name="connsiteY2884" fmla="*/ 392716 h 886967"/>
                <a:gd name="connsiteX2885" fmla="*/ 434621 w 1946001"/>
                <a:gd name="connsiteY2885" fmla="*/ 386048 h 886967"/>
                <a:gd name="connsiteX2886" fmla="*/ 436142 w 1946001"/>
                <a:gd name="connsiteY2886" fmla="*/ 383096 h 886967"/>
                <a:gd name="connsiteX2887" fmla="*/ 438423 w 1946001"/>
                <a:gd name="connsiteY2887" fmla="*/ 382715 h 886967"/>
                <a:gd name="connsiteX2888" fmla="*/ 438708 w 1946001"/>
                <a:gd name="connsiteY2888" fmla="*/ 380905 h 886967"/>
                <a:gd name="connsiteX2889" fmla="*/ 437853 w 1946001"/>
                <a:gd name="connsiteY2889" fmla="*/ 376333 h 886967"/>
                <a:gd name="connsiteX2890" fmla="*/ 438328 w 1946001"/>
                <a:gd name="connsiteY2890" fmla="*/ 374237 h 886967"/>
                <a:gd name="connsiteX2891" fmla="*/ 437568 w 1946001"/>
                <a:gd name="connsiteY2891" fmla="*/ 373571 h 886967"/>
                <a:gd name="connsiteX2892" fmla="*/ 438803 w 1946001"/>
                <a:gd name="connsiteY2892" fmla="*/ 373571 h 886967"/>
                <a:gd name="connsiteX2893" fmla="*/ 438803 w 1946001"/>
                <a:gd name="connsiteY2893" fmla="*/ 370713 h 886967"/>
                <a:gd name="connsiteX2894" fmla="*/ 443081 w 1946001"/>
                <a:gd name="connsiteY2894" fmla="*/ 368332 h 886967"/>
                <a:gd name="connsiteX2895" fmla="*/ 442986 w 1946001"/>
                <a:gd name="connsiteY2895" fmla="*/ 366903 h 886967"/>
                <a:gd name="connsiteX2896" fmla="*/ 446694 w 1946001"/>
                <a:gd name="connsiteY2896" fmla="*/ 367475 h 886967"/>
                <a:gd name="connsiteX2897" fmla="*/ 449070 w 1946001"/>
                <a:gd name="connsiteY2897" fmla="*/ 366903 h 886967"/>
                <a:gd name="connsiteX2898" fmla="*/ 450781 w 1946001"/>
                <a:gd name="connsiteY2898" fmla="*/ 362426 h 886967"/>
                <a:gd name="connsiteX2899" fmla="*/ 451637 w 1946001"/>
                <a:gd name="connsiteY2899" fmla="*/ 363379 h 886967"/>
                <a:gd name="connsiteX2900" fmla="*/ 451161 w 1946001"/>
                <a:gd name="connsiteY2900" fmla="*/ 364331 h 886967"/>
                <a:gd name="connsiteX2901" fmla="*/ 454964 w 1946001"/>
                <a:gd name="connsiteY2901" fmla="*/ 363188 h 886967"/>
                <a:gd name="connsiteX2902" fmla="*/ 461998 w 1946001"/>
                <a:gd name="connsiteY2902" fmla="*/ 365855 h 886967"/>
                <a:gd name="connsiteX2903" fmla="*/ 463614 w 1946001"/>
                <a:gd name="connsiteY2903" fmla="*/ 364903 h 886967"/>
                <a:gd name="connsiteX2904" fmla="*/ 468272 w 1946001"/>
                <a:gd name="connsiteY2904" fmla="*/ 369094 h 886967"/>
                <a:gd name="connsiteX2905" fmla="*/ 471124 w 1946001"/>
                <a:gd name="connsiteY2905" fmla="*/ 369761 h 886967"/>
                <a:gd name="connsiteX2906" fmla="*/ 472075 w 1946001"/>
                <a:gd name="connsiteY2906" fmla="*/ 368332 h 886967"/>
                <a:gd name="connsiteX2907" fmla="*/ 474356 w 1946001"/>
                <a:gd name="connsiteY2907" fmla="*/ 371285 h 886967"/>
                <a:gd name="connsiteX2908" fmla="*/ 478634 w 1946001"/>
                <a:gd name="connsiteY2908" fmla="*/ 370142 h 886967"/>
                <a:gd name="connsiteX2909" fmla="*/ 482246 w 1946001"/>
                <a:gd name="connsiteY2909" fmla="*/ 372713 h 886967"/>
                <a:gd name="connsiteX2910" fmla="*/ 486429 w 1946001"/>
                <a:gd name="connsiteY2910" fmla="*/ 371094 h 886967"/>
                <a:gd name="connsiteX2911" fmla="*/ 490327 w 1946001"/>
                <a:gd name="connsiteY2911" fmla="*/ 369284 h 886967"/>
                <a:gd name="connsiteX2912" fmla="*/ 493274 w 1946001"/>
                <a:gd name="connsiteY2912" fmla="*/ 371570 h 886967"/>
                <a:gd name="connsiteX2913" fmla="*/ 494985 w 1946001"/>
                <a:gd name="connsiteY2913" fmla="*/ 371380 h 886967"/>
                <a:gd name="connsiteX2914" fmla="*/ 496220 w 1946001"/>
                <a:gd name="connsiteY2914" fmla="*/ 368522 h 886967"/>
                <a:gd name="connsiteX2915" fmla="*/ 496411 w 1946001"/>
                <a:gd name="connsiteY2915" fmla="*/ 372047 h 886967"/>
                <a:gd name="connsiteX2916" fmla="*/ 500593 w 1946001"/>
                <a:gd name="connsiteY2916" fmla="*/ 370523 h 886967"/>
                <a:gd name="connsiteX2917" fmla="*/ 500593 w 1946001"/>
                <a:gd name="connsiteY2917" fmla="*/ 371094 h 886967"/>
                <a:gd name="connsiteX2918" fmla="*/ 503635 w 1946001"/>
                <a:gd name="connsiteY2918" fmla="*/ 370904 h 886967"/>
                <a:gd name="connsiteX2919" fmla="*/ 508388 w 1946001"/>
                <a:gd name="connsiteY2919" fmla="*/ 375095 h 886967"/>
                <a:gd name="connsiteX2920" fmla="*/ 514092 w 1946001"/>
                <a:gd name="connsiteY2920" fmla="*/ 372904 h 886967"/>
                <a:gd name="connsiteX2921" fmla="*/ 519606 w 1946001"/>
                <a:gd name="connsiteY2921" fmla="*/ 377857 h 886967"/>
                <a:gd name="connsiteX2922" fmla="*/ 519796 w 1946001"/>
                <a:gd name="connsiteY2922" fmla="*/ 385096 h 886967"/>
                <a:gd name="connsiteX2923" fmla="*/ 520937 w 1946001"/>
                <a:gd name="connsiteY2923" fmla="*/ 384715 h 886967"/>
                <a:gd name="connsiteX2924" fmla="*/ 520271 w 1946001"/>
                <a:gd name="connsiteY2924" fmla="*/ 387382 h 886967"/>
                <a:gd name="connsiteX2925" fmla="*/ 522077 w 1946001"/>
                <a:gd name="connsiteY2925" fmla="*/ 390049 h 886967"/>
                <a:gd name="connsiteX2926" fmla="*/ 522838 w 1946001"/>
                <a:gd name="connsiteY2926" fmla="*/ 389763 h 886967"/>
                <a:gd name="connsiteX2927" fmla="*/ 524264 w 1946001"/>
                <a:gd name="connsiteY2927" fmla="*/ 394716 h 886967"/>
                <a:gd name="connsiteX2928" fmla="*/ 525880 w 1946001"/>
                <a:gd name="connsiteY2928" fmla="*/ 395573 h 886967"/>
                <a:gd name="connsiteX2929" fmla="*/ 527115 w 1946001"/>
                <a:gd name="connsiteY2929" fmla="*/ 398717 h 886967"/>
                <a:gd name="connsiteX2930" fmla="*/ 530443 w 1946001"/>
                <a:gd name="connsiteY2930" fmla="*/ 397764 h 886967"/>
                <a:gd name="connsiteX2931" fmla="*/ 531298 w 1946001"/>
                <a:gd name="connsiteY2931" fmla="*/ 394049 h 886967"/>
                <a:gd name="connsiteX2932" fmla="*/ 531488 w 1946001"/>
                <a:gd name="connsiteY2932" fmla="*/ 389668 h 886967"/>
                <a:gd name="connsiteX2933" fmla="*/ 524929 w 1946001"/>
                <a:gd name="connsiteY2933" fmla="*/ 370237 h 886967"/>
                <a:gd name="connsiteX2934" fmla="*/ 527876 w 1946001"/>
                <a:gd name="connsiteY2934" fmla="*/ 361855 h 886967"/>
                <a:gd name="connsiteX2935" fmla="*/ 529587 w 1946001"/>
                <a:gd name="connsiteY2935" fmla="*/ 360902 h 886967"/>
                <a:gd name="connsiteX2936" fmla="*/ 529017 w 1946001"/>
                <a:gd name="connsiteY2936" fmla="*/ 359474 h 886967"/>
                <a:gd name="connsiteX2937" fmla="*/ 531774 w 1946001"/>
                <a:gd name="connsiteY2937" fmla="*/ 359474 h 886967"/>
                <a:gd name="connsiteX2938" fmla="*/ 536051 w 1946001"/>
                <a:gd name="connsiteY2938" fmla="*/ 357283 h 886967"/>
                <a:gd name="connsiteX2939" fmla="*/ 538143 w 1946001"/>
                <a:gd name="connsiteY2939" fmla="*/ 354806 h 886967"/>
                <a:gd name="connsiteX2940" fmla="*/ 543181 w 1946001"/>
                <a:gd name="connsiteY2940" fmla="*/ 354044 h 886967"/>
                <a:gd name="connsiteX2941" fmla="*/ 545272 w 1946001"/>
                <a:gd name="connsiteY2941" fmla="*/ 352235 h 886967"/>
                <a:gd name="connsiteX2942" fmla="*/ 549930 w 1946001"/>
                <a:gd name="connsiteY2942" fmla="*/ 351663 h 886967"/>
                <a:gd name="connsiteX2943" fmla="*/ 550120 w 1946001"/>
                <a:gd name="connsiteY2943" fmla="*/ 350425 h 886967"/>
                <a:gd name="connsiteX2944" fmla="*/ 548980 w 1946001"/>
                <a:gd name="connsiteY2944" fmla="*/ 350234 h 886967"/>
                <a:gd name="connsiteX2945" fmla="*/ 550596 w 1946001"/>
                <a:gd name="connsiteY2945" fmla="*/ 348901 h 886967"/>
                <a:gd name="connsiteX2946" fmla="*/ 548980 w 1946001"/>
                <a:gd name="connsiteY2946" fmla="*/ 347663 h 886967"/>
                <a:gd name="connsiteX2947" fmla="*/ 550405 w 1946001"/>
                <a:gd name="connsiteY2947" fmla="*/ 347472 h 886967"/>
                <a:gd name="connsiteX2948" fmla="*/ 551926 w 1946001"/>
                <a:gd name="connsiteY2948" fmla="*/ 349187 h 886967"/>
                <a:gd name="connsiteX2949" fmla="*/ 553733 w 1946001"/>
                <a:gd name="connsiteY2949" fmla="*/ 347853 h 886967"/>
                <a:gd name="connsiteX2950" fmla="*/ 553448 w 1946001"/>
                <a:gd name="connsiteY2950" fmla="*/ 345853 h 886967"/>
                <a:gd name="connsiteX2951" fmla="*/ 552782 w 1946001"/>
                <a:gd name="connsiteY2951" fmla="*/ 347186 h 886967"/>
                <a:gd name="connsiteX2952" fmla="*/ 552592 w 1946001"/>
                <a:gd name="connsiteY2952" fmla="*/ 345472 h 886967"/>
                <a:gd name="connsiteX2953" fmla="*/ 550025 w 1946001"/>
                <a:gd name="connsiteY2953" fmla="*/ 344805 h 886967"/>
                <a:gd name="connsiteX2954" fmla="*/ 550596 w 1946001"/>
                <a:gd name="connsiteY2954" fmla="*/ 342900 h 886967"/>
                <a:gd name="connsiteX2955" fmla="*/ 550976 w 1946001"/>
                <a:gd name="connsiteY2955" fmla="*/ 344615 h 886967"/>
                <a:gd name="connsiteX2956" fmla="*/ 552687 w 1946001"/>
                <a:gd name="connsiteY2956" fmla="*/ 344138 h 886967"/>
                <a:gd name="connsiteX2957" fmla="*/ 554113 w 1946001"/>
                <a:gd name="connsiteY2957" fmla="*/ 345091 h 886967"/>
                <a:gd name="connsiteX2958" fmla="*/ 554018 w 1946001"/>
                <a:gd name="connsiteY2958" fmla="*/ 342614 h 886967"/>
                <a:gd name="connsiteX2959" fmla="*/ 560197 w 1946001"/>
                <a:gd name="connsiteY2959" fmla="*/ 337090 h 886967"/>
                <a:gd name="connsiteX2960" fmla="*/ 562288 w 1946001"/>
                <a:gd name="connsiteY2960" fmla="*/ 328422 h 886967"/>
                <a:gd name="connsiteX2961" fmla="*/ 564284 w 1946001"/>
                <a:gd name="connsiteY2961" fmla="*/ 326422 h 886967"/>
                <a:gd name="connsiteX2962" fmla="*/ 565996 w 1946001"/>
                <a:gd name="connsiteY2962" fmla="*/ 323469 h 886967"/>
                <a:gd name="connsiteX2963" fmla="*/ 565045 w 1946001"/>
                <a:gd name="connsiteY2963" fmla="*/ 321469 h 886967"/>
                <a:gd name="connsiteX2964" fmla="*/ 565615 w 1946001"/>
                <a:gd name="connsiteY2964" fmla="*/ 320421 h 886967"/>
                <a:gd name="connsiteX2965" fmla="*/ 571129 w 1946001"/>
                <a:gd name="connsiteY2965" fmla="*/ 318421 h 886967"/>
                <a:gd name="connsiteX2966" fmla="*/ 577688 w 1946001"/>
                <a:gd name="connsiteY2966" fmla="*/ 319088 h 886967"/>
                <a:gd name="connsiteX2967" fmla="*/ 579304 w 1946001"/>
                <a:gd name="connsiteY2967" fmla="*/ 317468 h 886967"/>
                <a:gd name="connsiteX2968" fmla="*/ 580065 w 1946001"/>
                <a:gd name="connsiteY2968" fmla="*/ 318802 h 886967"/>
                <a:gd name="connsiteX2969" fmla="*/ 585198 w 1946001"/>
                <a:gd name="connsiteY2969" fmla="*/ 318992 h 886967"/>
                <a:gd name="connsiteX2970" fmla="*/ 585198 w 1946001"/>
                <a:gd name="connsiteY2970" fmla="*/ 317659 h 886967"/>
                <a:gd name="connsiteX2971" fmla="*/ 584532 w 1946001"/>
                <a:gd name="connsiteY2971" fmla="*/ 318992 h 886967"/>
                <a:gd name="connsiteX2972" fmla="*/ 583107 w 1946001"/>
                <a:gd name="connsiteY2972" fmla="*/ 318802 h 886967"/>
                <a:gd name="connsiteX2973" fmla="*/ 581015 w 1946001"/>
                <a:gd name="connsiteY2973" fmla="*/ 314516 h 886967"/>
                <a:gd name="connsiteX2974" fmla="*/ 585863 w 1946001"/>
                <a:gd name="connsiteY2974" fmla="*/ 306705 h 886967"/>
                <a:gd name="connsiteX2975" fmla="*/ 590997 w 1946001"/>
                <a:gd name="connsiteY2975" fmla="*/ 305943 h 886967"/>
                <a:gd name="connsiteX2976" fmla="*/ 593088 w 1946001"/>
                <a:gd name="connsiteY2976" fmla="*/ 303086 h 886967"/>
                <a:gd name="connsiteX2977" fmla="*/ 594799 w 1946001"/>
                <a:gd name="connsiteY2977" fmla="*/ 305467 h 886967"/>
                <a:gd name="connsiteX2978" fmla="*/ 600503 w 1946001"/>
                <a:gd name="connsiteY2978" fmla="*/ 304038 h 886967"/>
                <a:gd name="connsiteX2979" fmla="*/ 601263 w 1946001"/>
                <a:gd name="connsiteY2979" fmla="*/ 303562 h 886967"/>
                <a:gd name="connsiteX2980" fmla="*/ 600788 w 1946001"/>
                <a:gd name="connsiteY2980" fmla="*/ 302800 h 886967"/>
                <a:gd name="connsiteX2981" fmla="*/ 601453 w 1946001"/>
                <a:gd name="connsiteY2981" fmla="*/ 300800 h 886967"/>
                <a:gd name="connsiteX2982" fmla="*/ 604305 w 1946001"/>
                <a:gd name="connsiteY2982" fmla="*/ 301371 h 886967"/>
                <a:gd name="connsiteX2983" fmla="*/ 607252 w 1946001"/>
                <a:gd name="connsiteY2983" fmla="*/ 299466 h 886967"/>
                <a:gd name="connsiteX2984" fmla="*/ 609819 w 1946001"/>
                <a:gd name="connsiteY2984" fmla="*/ 297942 h 886967"/>
                <a:gd name="connsiteX2985" fmla="*/ 615142 w 1946001"/>
                <a:gd name="connsiteY2985" fmla="*/ 297942 h 886967"/>
                <a:gd name="connsiteX2986" fmla="*/ 618374 w 1946001"/>
                <a:gd name="connsiteY2986" fmla="*/ 294894 h 886967"/>
                <a:gd name="connsiteX2987" fmla="*/ 621797 w 1946001"/>
                <a:gd name="connsiteY2987" fmla="*/ 291179 h 886967"/>
                <a:gd name="connsiteX2988" fmla="*/ 629497 w 1946001"/>
                <a:gd name="connsiteY2988" fmla="*/ 289941 h 886967"/>
                <a:gd name="connsiteX2989" fmla="*/ 634915 w 1946001"/>
                <a:gd name="connsiteY2989" fmla="*/ 287846 h 886967"/>
                <a:gd name="connsiteX2990" fmla="*/ 641379 w 1946001"/>
                <a:gd name="connsiteY2990" fmla="*/ 280321 h 886967"/>
                <a:gd name="connsiteX2991" fmla="*/ 642235 w 1946001"/>
                <a:gd name="connsiteY2991" fmla="*/ 273939 h 886967"/>
                <a:gd name="connsiteX2992" fmla="*/ 646418 w 1946001"/>
                <a:gd name="connsiteY2992" fmla="*/ 271844 h 886967"/>
                <a:gd name="connsiteX2993" fmla="*/ 646798 w 1946001"/>
                <a:gd name="connsiteY2993" fmla="*/ 266319 h 886967"/>
                <a:gd name="connsiteX2994" fmla="*/ 650790 w 1946001"/>
                <a:gd name="connsiteY2994" fmla="*/ 269462 h 886967"/>
                <a:gd name="connsiteX2995" fmla="*/ 653072 w 1946001"/>
                <a:gd name="connsiteY2995" fmla="*/ 267843 h 886967"/>
                <a:gd name="connsiteX2996" fmla="*/ 656304 w 1946001"/>
                <a:gd name="connsiteY2996" fmla="*/ 267557 h 886967"/>
                <a:gd name="connsiteX2997" fmla="*/ 658205 w 1946001"/>
                <a:gd name="connsiteY2997" fmla="*/ 264414 h 886967"/>
                <a:gd name="connsiteX2998" fmla="*/ 660677 w 1946001"/>
                <a:gd name="connsiteY2998" fmla="*/ 262700 h 886967"/>
                <a:gd name="connsiteX2999" fmla="*/ 664289 w 1946001"/>
                <a:gd name="connsiteY2999" fmla="*/ 262700 h 886967"/>
                <a:gd name="connsiteX3000" fmla="*/ 631968 w 1946001"/>
                <a:gd name="connsiteY3000" fmla="*/ 443389 h 886967"/>
                <a:gd name="connsiteX3001" fmla="*/ 633489 w 1946001"/>
                <a:gd name="connsiteY3001" fmla="*/ 481775 h 886967"/>
                <a:gd name="connsiteX3002" fmla="*/ 632253 w 1946001"/>
                <a:gd name="connsiteY3002" fmla="*/ 481394 h 886967"/>
                <a:gd name="connsiteX3003" fmla="*/ 631398 w 1946001"/>
                <a:gd name="connsiteY3003" fmla="*/ 482251 h 886967"/>
                <a:gd name="connsiteX3004" fmla="*/ 631208 w 1946001"/>
                <a:gd name="connsiteY3004" fmla="*/ 480631 h 886967"/>
                <a:gd name="connsiteX3005" fmla="*/ 625979 w 1946001"/>
                <a:gd name="connsiteY3005" fmla="*/ 480251 h 886967"/>
                <a:gd name="connsiteX3006" fmla="*/ 615142 w 1946001"/>
                <a:gd name="connsiteY3006" fmla="*/ 482537 h 886967"/>
                <a:gd name="connsiteX3007" fmla="*/ 610865 w 1946001"/>
                <a:gd name="connsiteY3007" fmla="*/ 478250 h 886967"/>
                <a:gd name="connsiteX3008" fmla="*/ 606872 w 1946001"/>
                <a:gd name="connsiteY3008" fmla="*/ 477584 h 886967"/>
                <a:gd name="connsiteX3009" fmla="*/ 605351 w 1946001"/>
                <a:gd name="connsiteY3009" fmla="*/ 473297 h 886967"/>
                <a:gd name="connsiteX3010" fmla="*/ 600123 w 1946001"/>
                <a:gd name="connsiteY3010" fmla="*/ 469773 h 886967"/>
                <a:gd name="connsiteX3011" fmla="*/ 598792 w 1946001"/>
                <a:gd name="connsiteY3011" fmla="*/ 469964 h 886967"/>
                <a:gd name="connsiteX3012" fmla="*/ 596605 w 1946001"/>
                <a:gd name="connsiteY3012" fmla="*/ 468440 h 886967"/>
                <a:gd name="connsiteX3013" fmla="*/ 594704 w 1946001"/>
                <a:gd name="connsiteY3013" fmla="*/ 469773 h 886967"/>
                <a:gd name="connsiteX3014" fmla="*/ 592613 w 1946001"/>
                <a:gd name="connsiteY3014" fmla="*/ 469582 h 886967"/>
                <a:gd name="connsiteX3015" fmla="*/ 593468 w 1946001"/>
                <a:gd name="connsiteY3015" fmla="*/ 467868 h 886967"/>
                <a:gd name="connsiteX3016" fmla="*/ 591947 w 1946001"/>
                <a:gd name="connsiteY3016" fmla="*/ 464249 h 886967"/>
                <a:gd name="connsiteX3017" fmla="*/ 587765 w 1946001"/>
                <a:gd name="connsiteY3017" fmla="*/ 462153 h 886967"/>
                <a:gd name="connsiteX3018" fmla="*/ 584437 w 1946001"/>
                <a:gd name="connsiteY3018" fmla="*/ 462629 h 886967"/>
                <a:gd name="connsiteX3019" fmla="*/ 582821 w 1946001"/>
                <a:gd name="connsiteY3019" fmla="*/ 460153 h 886967"/>
                <a:gd name="connsiteX3020" fmla="*/ 581015 w 1946001"/>
                <a:gd name="connsiteY3020" fmla="*/ 459677 h 886967"/>
                <a:gd name="connsiteX3021" fmla="*/ 585388 w 1946001"/>
                <a:gd name="connsiteY3021" fmla="*/ 457105 h 886967"/>
                <a:gd name="connsiteX3022" fmla="*/ 574551 w 1946001"/>
                <a:gd name="connsiteY3022" fmla="*/ 458724 h 886967"/>
                <a:gd name="connsiteX3023" fmla="*/ 573886 w 1946001"/>
                <a:gd name="connsiteY3023" fmla="*/ 459296 h 886967"/>
                <a:gd name="connsiteX3024" fmla="*/ 576262 w 1946001"/>
                <a:gd name="connsiteY3024" fmla="*/ 459677 h 886967"/>
                <a:gd name="connsiteX3025" fmla="*/ 569418 w 1946001"/>
                <a:gd name="connsiteY3025" fmla="*/ 462629 h 886967"/>
                <a:gd name="connsiteX3026" fmla="*/ 566756 w 1946001"/>
                <a:gd name="connsiteY3026" fmla="*/ 463010 h 886967"/>
                <a:gd name="connsiteX3027" fmla="*/ 563714 w 1946001"/>
                <a:gd name="connsiteY3027" fmla="*/ 460629 h 886967"/>
                <a:gd name="connsiteX3028" fmla="*/ 554113 w 1946001"/>
                <a:gd name="connsiteY3028" fmla="*/ 462915 h 886967"/>
                <a:gd name="connsiteX3029" fmla="*/ 551736 w 1946001"/>
                <a:gd name="connsiteY3029" fmla="*/ 458534 h 886967"/>
                <a:gd name="connsiteX3030" fmla="*/ 545082 w 1946001"/>
                <a:gd name="connsiteY3030" fmla="*/ 458057 h 886967"/>
                <a:gd name="connsiteX3031" fmla="*/ 542706 w 1946001"/>
                <a:gd name="connsiteY3031" fmla="*/ 453771 h 886967"/>
                <a:gd name="connsiteX3032" fmla="*/ 541375 w 1946001"/>
                <a:gd name="connsiteY3032" fmla="*/ 457010 h 886967"/>
                <a:gd name="connsiteX3033" fmla="*/ 544227 w 1946001"/>
                <a:gd name="connsiteY3033" fmla="*/ 457676 h 886967"/>
                <a:gd name="connsiteX3034" fmla="*/ 638242 w 1946001"/>
                <a:gd name="connsiteY3034" fmla="*/ 767239 h 886967"/>
                <a:gd name="connsiteX3035" fmla="*/ 640429 w 1946001"/>
                <a:gd name="connsiteY3035" fmla="*/ 764953 h 886967"/>
                <a:gd name="connsiteX3036" fmla="*/ 640809 w 1946001"/>
                <a:gd name="connsiteY3036" fmla="*/ 762191 h 886967"/>
                <a:gd name="connsiteX3037" fmla="*/ 643946 w 1946001"/>
                <a:gd name="connsiteY3037" fmla="*/ 755999 h 886967"/>
                <a:gd name="connsiteX3038" fmla="*/ 643756 w 1946001"/>
                <a:gd name="connsiteY3038" fmla="*/ 750189 h 886967"/>
                <a:gd name="connsiteX3039" fmla="*/ 641569 w 1946001"/>
                <a:gd name="connsiteY3039" fmla="*/ 750189 h 886967"/>
                <a:gd name="connsiteX3040" fmla="*/ 639763 w 1946001"/>
                <a:gd name="connsiteY3040" fmla="*/ 747332 h 886967"/>
                <a:gd name="connsiteX3041" fmla="*/ 640334 w 1946001"/>
                <a:gd name="connsiteY3041" fmla="*/ 743331 h 886967"/>
                <a:gd name="connsiteX3042" fmla="*/ 633679 w 1946001"/>
                <a:gd name="connsiteY3042" fmla="*/ 738854 h 886967"/>
                <a:gd name="connsiteX3043" fmla="*/ 632919 w 1946001"/>
                <a:gd name="connsiteY3043" fmla="*/ 734854 h 886967"/>
                <a:gd name="connsiteX3044" fmla="*/ 635961 w 1946001"/>
                <a:gd name="connsiteY3044" fmla="*/ 737521 h 886967"/>
                <a:gd name="connsiteX3045" fmla="*/ 639668 w 1946001"/>
                <a:gd name="connsiteY3045" fmla="*/ 737235 h 886967"/>
                <a:gd name="connsiteX3046" fmla="*/ 645182 w 1946001"/>
                <a:gd name="connsiteY3046" fmla="*/ 739140 h 886967"/>
                <a:gd name="connsiteX3047" fmla="*/ 652121 w 1946001"/>
                <a:gd name="connsiteY3047" fmla="*/ 738854 h 886967"/>
                <a:gd name="connsiteX3048" fmla="*/ 656019 w 1946001"/>
                <a:gd name="connsiteY3048" fmla="*/ 735902 h 886967"/>
                <a:gd name="connsiteX3049" fmla="*/ 659156 w 1946001"/>
                <a:gd name="connsiteY3049" fmla="*/ 728948 h 886967"/>
                <a:gd name="connsiteX3050" fmla="*/ 663529 w 1946001"/>
                <a:gd name="connsiteY3050" fmla="*/ 722090 h 886967"/>
                <a:gd name="connsiteX3051" fmla="*/ 664099 w 1946001"/>
                <a:gd name="connsiteY3051" fmla="*/ 717804 h 886967"/>
                <a:gd name="connsiteX3052" fmla="*/ 669803 w 1946001"/>
                <a:gd name="connsiteY3052" fmla="*/ 711232 h 886967"/>
                <a:gd name="connsiteX3053" fmla="*/ 673035 w 1946001"/>
                <a:gd name="connsiteY3053" fmla="*/ 703612 h 886967"/>
                <a:gd name="connsiteX3054" fmla="*/ 675031 w 1946001"/>
                <a:gd name="connsiteY3054" fmla="*/ 695706 h 886967"/>
                <a:gd name="connsiteX3055" fmla="*/ 680354 w 1946001"/>
                <a:gd name="connsiteY3055" fmla="*/ 687515 h 886967"/>
                <a:gd name="connsiteX3056" fmla="*/ 680354 w 1946001"/>
                <a:gd name="connsiteY3056" fmla="*/ 680561 h 886967"/>
                <a:gd name="connsiteX3057" fmla="*/ 680925 w 1946001"/>
                <a:gd name="connsiteY3057" fmla="*/ 679799 h 886967"/>
                <a:gd name="connsiteX3058" fmla="*/ 679784 w 1946001"/>
                <a:gd name="connsiteY3058" fmla="*/ 677990 h 886967"/>
                <a:gd name="connsiteX3059" fmla="*/ 678929 w 1946001"/>
                <a:gd name="connsiteY3059" fmla="*/ 672656 h 886967"/>
                <a:gd name="connsiteX3060" fmla="*/ 680354 w 1946001"/>
                <a:gd name="connsiteY3060" fmla="*/ 667798 h 886967"/>
                <a:gd name="connsiteX3061" fmla="*/ 682256 w 1946001"/>
                <a:gd name="connsiteY3061" fmla="*/ 665321 h 886967"/>
                <a:gd name="connsiteX3062" fmla="*/ 915441 w 1946001"/>
                <a:gd name="connsiteY3062" fmla="*/ 864584 h 886967"/>
                <a:gd name="connsiteX3063" fmla="*/ 858024 w 1946001"/>
                <a:gd name="connsiteY3063" fmla="*/ 861060 h 886967"/>
                <a:gd name="connsiteX3064" fmla="*/ 624744 w 1946001"/>
                <a:gd name="connsiteY3064" fmla="*/ 772763 h 886967"/>
                <a:gd name="connsiteX3065" fmla="*/ 638242 w 1946001"/>
                <a:gd name="connsiteY3065" fmla="*/ 767239 h 886967"/>
                <a:gd name="connsiteX3066" fmla="*/ 738342 w 1946001"/>
                <a:gd name="connsiteY3066" fmla="*/ 150209 h 886967"/>
                <a:gd name="connsiteX3067" fmla="*/ 737201 w 1946001"/>
                <a:gd name="connsiteY3067" fmla="*/ 150495 h 886967"/>
                <a:gd name="connsiteX3068" fmla="*/ 738247 w 1946001"/>
                <a:gd name="connsiteY3068" fmla="*/ 150971 h 886967"/>
                <a:gd name="connsiteX3069" fmla="*/ 737581 w 1946001"/>
                <a:gd name="connsiteY3069" fmla="*/ 151829 h 886967"/>
                <a:gd name="connsiteX3070" fmla="*/ 736536 w 1946001"/>
                <a:gd name="connsiteY3070" fmla="*/ 151543 h 886967"/>
                <a:gd name="connsiteX3071" fmla="*/ 737581 w 1946001"/>
                <a:gd name="connsiteY3071" fmla="*/ 152495 h 886967"/>
                <a:gd name="connsiteX3072" fmla="*/ 738722 w 1946001"/>
                <a:gd name="connsiteY3072" fmla="*/ 152305 h 886967"/>
                <a:gd name="connsiteX3073" fmla="*/ 738627 w 1946001"/>
                <a:gd name="connsiteY3073" fmla="*/ 153448 h 886967"/>
                <a:gd name="connsiteX3074" fmla="*/ 734539 w 1946001"/>
                <a:gd name="connsiteY3074" fmla="*/ 151733 h 886967"/>
                <a:gd name="connsiteX3075" fmla="*/ 736346 w 1946001"/>
                <a:gd name="connsiteY3075" fmla="*/ 149161 h 886967"/>
                <a:gd name="connsiteX3076" fmla="*/ 738342 w 1946001"/>
                <a:gd name="connsiteY3076" fmla="*/ 150209 h 886967"/>
                <a:gd name="connsiteX3077" fmla="*/ 914966 w 1946001"/>
                <a:gd name="connsiteY3077" fmla="*/ 22193 h 886967"/>
                <a:gd name="connsiteX3078" fmla="*/ 792622 w 1946001"/>
                <a:gd name="connsiteY3078" fmla="*/ 81153 h 886967"/>
                <a:gd name="connsiteX3079" fmla="*/ 774370 w 1946001"/>
                <a:gd name="connsiteY3079" fmla="*/ 78676 h 886967"/>
                <a:gd name="connsiteX3080" fmla="*/ 743665 w 1946001"/>
                <a:gd name="connsiteY3080" fmla="*/ 82106 h 886967"/>
                <a:gd name="connsiteX3081" fmla="*/ 718474 w 1946001"/>
                <a:gd name="connsiteY3081" fmla="*/ 77152 h 886967"/>
                <a:gd name="connsiteX3082" fmla="*/ 693758 w 1946001"/>
                <a:gd name="connsiteY3082" fmla="*/ 82106 h 886967"/>
                <a:gd name="connsiteX3083" fmla="*/ 684442 w 1946001"/>
                <a:gd name="connsiteY3083" fmla="*/ 80391 h 886967"/>
                <a:gd name="connsiteX3084" fmla="*/ 857644 w 1946001"/>
                <a:gd name="connsiteY3084" fmla="*/ 25622 h 886967"/>
                <a:gd name="connsiteX3085" fmla="*/ 914966 w 1946001"/>
                <a:gd name="connsiteY3085" fmla="*/ 22193 h 886967"/>
                <a:gd name="connsiteX3086" fmla="*/ 594989 w 1946001"/>
                <a:gd name="connsiteY3086" fmla="*/ 134779 h 886967"/>
                <a:gd name="connsiteX3087" fmla="*/ 594989 w 1946001"/>
                <a:gd name="connsiteY3087" fmla="*/ 138684 h 886967"/>
                <a:gd name="connsiteX3088" fmla="*/ 598221 w 1946001"/>
                <a:gd name="connsiteY3088" fmla="*/ 141065 h 886967"/>
                <a:gd name="connsiteX3089" fmla="*/ 596225 w 1946001"/>
                <a:gd name="connsiteY3089" fmla="*/ 142875 h 886967"/>
                <a:gd name="connsiteX3090" fmla="*/ 598221 w 1946001"/>
                <a:gd name="connsiteY3090" fmla="*/ 143828 h 886967"/>
                <a:gd name="connsiteX3091" fmla="*/ 593563 w 1946001"/>
                <a:gd name="connsiteY3091" fmla="*/ 144875 h 886967"/>
                <a:gd name="connsiteX3092" fmla="*/ 593468 w 1946001"/>
                <a:gd name="connsiteY3092" fmla="*/ 147733 h 886967"/>
                <a:gd name="connsiteX3093" fmla="*/ 590616 w 1946001"/>
                <a:gd name="connsiteY3093" fmla="*/ 153543 h 886967"/>
                <a:gd name="connsiteX3094" fmla="*/ 590331 w 1946001"/>
                <a:gd name="connsiteY3094" fmla="*/ 156305 h 886967"/>
                <a:gd name="connsiteX3095" fmla="*/ 587194 w 1946001"/>
                <a:gd name="connsiteY3095" fmla="*/ 158020 h 886967"/>
                <a:gd name="connsiteX3096" fmla="*/ 582726 w 1946001"/>
                <a:gd name="connsiteY3096" fmla="*/ 151638 h 886967"/>
                <a:gd name="connsiteX3097" fmla="*/ 583487 w 1946001"/>
                <a:gd name="connsiteY3097" fmla="*/ 147161 h 886967"/>
                <a:gd name="connsiteX3098" fmla="*/ 583677 w 1946001"/>
                <a:gd name="connsiteY3098" fmla="*/ 148495 h 886967"/>
                <a:gd name="connsiteX3099" fmla="*/ 585103 w 1946001"/>
                <a:gd name="connsiteY3099" fmla="*/ 148399 h 886967"/>
                <a:gd name="connsiteX3100" fmla="*/ 583772 w 1946001"/>
                <a:gd name="connsiteY3100" fmla="*/ 143542 h 886967"/>
                <a:gd name="connsiteX3101" fmla="*/ 594989 w 1946001"/>
                <a:gd name="connsiteY3101" fmla="*/ 134779 h 886967"/>
                <a:gd name="connsiteX3102" fmla="*/ 430628 w 1946001"/>
                <a:gd name="connsiteY3102" fmla="*/ 446342 h 886967"/>
                <a:gd name="connsiteX3103" fmla="*/ 435761 w 1946001"/>
                <a:gd name="connsiteY3103" fmla="*/ 443770 h 886967"/>
                <a:gd name="connsiteX3104" fmla="*/ 437758 w 1946001"/>
                <a:gd name="connsiteY3104" fmla="*/ 443294 h 886967"/>
                <a:gd name="connsiteX3105" fmla="*/ 442511 w 1946001"/>
                <a:gd name="connsiteY3105" fmla="*/ 445389 h 886967"/>
                <a:gd name="connsiteX3106" fmla="*/ 448310 w 1946001"/>
                <a:gd name="connsiteY3106" fmla="*/ 450914 h 886967"/>
                <a:gd name="connsiteX3107" fmla="*/ 452112 w 1946001"/>
                <a:gd name="connsiteY3107" fmla="*/ 454247 h 886967"/>
                <a:gd name="connsiteX3108" fmla="*/ 457721 w 1946001"/>
                <a:gd name="connsiteY3108" fmla="*/ 455200 h 886967"/>
                <a:gd name="connsiteX3109" fmla="*/ 464090 w 1946001"/>
                <a:gd name="connsiteY3109" fmla="*/ 457772 h 886967"/>
                <a:gd name="connsiteX3110" fmla="*/ 466276 w 1946001"/>
                <a:gd name="connsiteY3110" fmla="*/ 457772 h 886967"/>
                <a:gd name="connsiteX3111" fmla="*/ 468082 w 1946001"/>
                <a:gd name="connsiteY3111" fmla="*/ 456914 h 886967"/>
                <a:gd name="connsiteX3112" fmla="*/ 469223 w 1946001"/>
                <a:gd name="connsiteY3112" fmla="*/ 456914 h 886967"/>
                <a:gd name="connsiteX3113" fmla="*/ 469984 w 1946001"/>
                <a:gd name="connsiteY3113" fmla="*/ 458724 h 886967"/>
                <a:gd name="connsiteX3114" fmla="*/ 469223 w 1946001"/>
                <a:gd name="connsiteY3114" fmla="*/ 458724 h 886967"/>
                <a:gd name="connsiteX3115" fmla="*/ 469223 w 1946001"/>
                <a:gd name="connsiteY3115" fmla="*/ 459296 h 886967"/>
                <a:gd name="connsiteX3116" fmla="*/ 477113 w 1946001"/>
                <a:gd name="connsiteY3116" fmla="*/ 467868 h 886967"/>
                <a:gd name="connsiteX3117" fmla="*/ 476543 w 1946001"/>
                <a:gd name="connsiteY3117" fmla="*/ 470726 h 886967"/>
                <a:gd name="connsiteX3118" fmla="*/ 477874 w 1946001"/>
                <a:gd name="connsiteY3118" fmla="*/ 472916 h 886967"/>
                <a:gd name="connsiteX3119" fmla="*/ 480345 w 1946001"/>
                <a:gd name="connsiteY3119" fmla="*/ 474726 h 886967"/>
                <a:gd name="connsiteX3120" fmla="*/ 480630 w 1946001"/>
                <a:gd name="connsiteY3120" fmla="*/ 473202 h 886967"/>
                <a:gd name="connsiteX3121" fmla="*/ 479585 w 1946001"/>
                <a:gd name="connsiteY3121" fmla="*/ 472630 h 886967"/>
                <a:gd name="connsiteX3122" fmla="*/ 480821 w 1946001"/>
                <a:gd name="connsiteY3122" fmla="*/ 472630 h 886967"/>
                <a:gd name="connsiteX3123" fmla="*/ 482912 w 1946001"/>
                <a:gd name="connsiteY3123" fmla="*/ 475298 h 886967"/>
                <a:gd name="connsiteX3124" fmla="*/ 486334 w 1946001"/>
                <a:gd name="connsiteY3124" fmla="*/ 477012 h 886967"/>
                <a:gd name="connsiteX3125" fmla="*/ 486524 w 1946001"/>
                <a:gd name="connsiteY3125" fmla="*/ 479584 h 886967"/>
                <a:gd name="connsiteX3126" fmla="*/ 488140 w 1946001"/>
                <a:gd name="connsiteY3126" fmla="*/ 480251 h 886967"/>
                <a:gd name="connsiteX3127" fmla="*/ 488235 w 1946001"/>
                <a:gd name="connsiteY3127" fmla="*/ 479012 h 886967"/>
                <a:gd name="connsiteX3128" fmla="*/ 489376 w 1946001"/>
                <a:gd name="connsiteY3128" fmla="*/ 480441 h 886967"/>
                <a:gd name="connsiteX3129" fmla="*/ 490041 w 1946001"/>
                <a:gd name="connsiteY3129" fmla="*/ 481679 h 886967"/>
                <a:gd name="connsiteX3130" fmla="*/ 490612 w 1946001"/>
                <a:gd name="connsiteY3130" fmla="*/ 480822 h 886967"/>
                <a:gd name="connsiteX3131" fmla="*/ 494985 w 1946001"/>
                <a:gd name="connsiteY3131" fmla="*/ 481394 h 886967"/>
                <a:gd name="connsiteX3132" fmla="*/ 496981 w 1946001"/>
                <a:gd name="connsiteY3132" fmla="*/ 483965 h 886967"/>
                <a:gd name="connsiteX3133" fmla="*/ 498407 w 1946001"/>
                <a:gd name="connsiteY3133" fmla="*/ 483299 h 886967"/>
                <a:gd name="connsiteX3134" fmla="*/ 498977 w 1946001"/>
                <a:gd name="connsiteY3134" fmla="*/ 486061 h 886967"/>
                <a:gd name="connsiteX3135" fmla="*/ 500593 w 1946001"/>
                <a:gd name="connsiteY3135" fmla="*/ 486061 h 886967"/>
                <a:gd name="connsiteX3136" fmla="*/ 502399 w 1946001"/>
                <a:gd name="connsiteY3136" fmla="*/ 484632 h 886967"/>
                <a:gd name="connsiteX3137" fmla="*/ 500783 w 1946001"/>
                <a:gd name="connsiteY3137" fmla="*/ 482441 h 886967"/>
                <a:gd name="connsiteX3138" fmla="*/ 501069 w 1946001"/>
                <a:gd name="connsiteY3138" fmla="*/ 481298 h 886967"/>
                <a:gd name="connsiteX3139" fmla="*/ 506392 w 1946001"/>
                <a:gd name="connsiteY3139" fmla="*/ 477298 h 886967"/>
                <a:gd name="connsiteX3140" fmla="*/ 509814 w 1946001"/>
                <a:gd name="connsiteY3140" fmla="*/ 479774 h 886967"/>
                <a:gd name="connsiteX3141" fmla="*/ 508959 w 1946001"/>
                <a:gd name="connsiteY3141" fmla="*/ 480727 h 886967"/>
                <a:gd name="connsiteX3142" fmla="*/ 509339 w 1946001"/>
                <a:gd name="connsiteY3142" fmla="*/ 484632 h 886967"/>
                <a:gd name="connsiteX3143" fmla="*/ 506012 w 1946001"/>
                <a:gd name="connsiteY3143" fmla="*/ 481489 h 886967"/>
                <a:gd name="connsiteX3144" fmla="*/ 505917 w 1946001"/>
                <a:gd name="connsiteY3144" fmla="*/ 482537 h 886967"/>
                <a:gd name="connsiteX3145" fmla="*/ 507438 w 1946001"/>
                <a:gd name="connsiteY3145" fmla="*/ 485108 h 886967"/>
                <a:gd name="connsiteX3146" fmla="*/ 506012 w 1946001"/>
                <a:gd name="connsiteY3146" fmla="*/ 487585 h 886967"/>
                <a:gd name="connsiteX3147" fmla="*/ 504966 w 1946001"/>
                <a:gd name="connsiteY3147" fmla="*/ 487394 h 886967"/>
                <a:gd name="connsiteX3148" fmla="*/ 504206 w 1946001"/>
                <a:gd name="connsiteY3148" fmla="*/ 489680 h 886967"/>
                <a:gd name="connsiteX3149" fmla="*/ 507248 w 1946001"/>
                <a:gd name="connsiteY3149" fmla="*/ 494348 h 886967"/>
                <a:gd name="connsiteX3150" fmla="*/ 508483 w 1946001"/>
                <a:gd name="connsiteY3150" fmla="*/ 509969 h 886967"/>
                <a:gd name="connsiteX3151" fmla="*/ 511335 w 1946001"/>
                <a:gd name="connsiteY3151" fmla="*/ 509969 h 886967"/>
                <a:gd name="connsiteX3152" fmla="*/ 508674 w 1946001"/>
                <a:gd name="connsiteY3152" fmla="*/ 514255 h 886967"/>
                <a:gd name="connsiteX3153" fmla="*/ 508293 w 1946001"/>
                <a:gd name="connsiteY3153" fmla="*/ 516922 h 886967"/>
                <a:gd name="connsiteX3154" fmla="*/ 503730 w 1946001"/>
                <a:gd name="connsiteY3154" fmla="*/ 519208 h 886967"/>
                <a:gd name="connsiteX3155" fmla="*/ 503825 w 1946001"/>
                <a:gd name="connsiteY3155" fmla="*/ 523399 h 886967"/>
                <a:gd name="connsiteX3156" fmla="*/ 501924 w 1946001"/>
                <a:gd name="connsiteY3156" fmla="*/ 524828 h 886967"/>
                <a:gd name="connsiteX3157" fmla="*/ 502875 w 1946001"/>
                <a:gd name="connsiteY3157" fmla="*/ 526256 h 886967"/>
                <a:gd name="connsiteX3158" fmla="*/ 496791 w 1946001"/>
                <a:gd name="connsiteY3158" fmla="*/ 531019 h 886967"/>
                <a:gd name="connsiteX3159" fmla="*/ 497171 w 1946001"/>
                <a:gd name="connsiteY3159" fmla="*/ 534448 h 886967"/>
                <a:gd name="connsiteX3160" fmla="*/ 496030 w 1946001"/>
                <a:gd name="connsiteY3160" fmla="*/ 540068 h 886967"/>
                <a:gd name="connsiteX3161" fmla="*/ 493844 w 1946001"/>
                <a:gd name="connsiteY3161" fmla="*/ 542163 h 886967"/>
                <a:gd name="connsiteX3162" fmla="*/ 494699 w 1946001"/>
                <a:gd name="connsiteY3162" fmla="*/ 549688 h 886967"/>
                <a:gd name="connsiteX3163" fmla="*/ 497456 w 1946001"/>
                <a:gd name="connsiteY3163" fmla="*/ 551307 h 886967"/>
                <a:gd name="connsiteX3164" fmla="*/ 499453 w 1946001"/>
                <a:gd name="connsiteY3164" fmla="*/ 548354 h 886967"/>
                <a:gd name="connsiteX3165" fmla="*/ 500118 w 1946001"/>
                <a:gd name="connsiteY3165" fmla="*/ 550450 h 886967"/>
                <a:gd name="connsiteX3166" fmla="*/ 500118 w 1946001"/>
                <a:gd name="connsiteY3166" fmla="*/ 553593 h 886967"/>
                <a:gd name="connsiteX3167" fmla="*/ 497837 w 1946001"/>
                <a:gd name="connsiteY3167" fmla="*/ 556260 h 886967"/>
                <a:gd name="connsiteX3168" fmla="*/ 493559 w 1946001"/>
                <a:gd name="connsiteY3168" fmla="*/ 562356 h 886967"/>
                <a:gd name="connsiteX3169" fmla="*/ 495175 w 1946001"/>
                <a:gd name="connsiteY3169" fmla="*/ 567500 h 886967"/>
                <a:gd name="connsiteX3170" fmla="*/ 496316 w 1946001"/>
                <a:gd name="connsiteY3170" fmla="*/ 568928 h 886967"/>
                <a:gd name="connsiteX3171" fmla="*/ 495555 w 1946001"/>
                <a:gd name="connsiteY3171" fmla="*/ 571405 h 886967"/>
                <a:gd name="connsiteX3172" fmla="*/ 502114 w 1946001"/>
                <a:gd name="connsiteY3172" fmla="*/ 575786 h 886967"/>
                <a:gd name="connsiteX3173" fmla="*/ 505441 w 1946001"/>
                <a:gd name="connsiteY3173" fmla="*/ 581597 h 886967"/>
                <a:gd name="connsiteX3174" fmla="*/ 508769 w 1946001"/>
                <a:gd name="connsiteY3174" fmla="*/ 584168 h 886967"/>
                <a:gd name="connsiteX3175" fmla="*/ 516754 w 1946001"/>
                <a:gd name="connsiteY3175" fmla="*/ 602266 h 886967"/>
                <a:gd name="connsiteX3176" fmla="*/ 524739 w 1946001"/>
                <a:gd name="connsiteY3176" fmla="*/ 612362 h 886967"/>
                <a:gd name="connsiteX3177" fmla="*/ 525594 w 1946001"/>
                <a:gd name="connsiteY3177" fmla="*/ 618363 h 886967"/>
                <a:gd name="connsiteX3178" fmla="*/ 532344 w 1946001"/>
                <a:gd name="connsiteY3178" fmla="*/ 624364 h 886967"/>
                <a:gd name="connsiteX3179" fmla="*/ 540139 w 1946001"/>
                <a:gd name="connsiteY3179" fmla="*/ 628650 h 886967"/>
                <a:gd name="connsiteX3180" fmla="*/ 548219 w 1946001"/>
                <a:gd name="connsiteY3180" fmla="*/ 630841 h 886967"/>
                <a:gd name="connsiteX3181" fmla="*/ 558581 w 1946001"/>
                <a:gd name="connsiteY3181" fmla="*/ 638270 h 886967"/>
                <a:gd name="connsiteX3182" fmla="*/ 561338 w 1946001"/>
                <a:gd name="connsiteY3182" fmla="*/ 649510 h 886967"/>
                <a:gd name="connsiteX3183" fmla="*/ 562573 w 1946001"/>
                <a:gd name="connsiteY3183" fmla="*/ 659416 h 886967"/>
                <a:gd name="connsiteX3184" fmla="*/ 562954 w 1946001"/>
                <a:gd name="connsiteY3184" fmla="*/ 668274 h 886967"/>
                <a:gd name="connsiteX3185" fmla="*/ 561528 w 1946001"/>
                <a:gd name="connsiteY3185" fmla="*/ 671132 h 886967"/>
                <a:gd name="connsiteX3186" fmla="*/ 563429 w 1946001"/>
                <a:gd name="connsiteY3186" fmla="*/ 684086 h 886967"/>
                <a:gd name="connsiteX3187" fmla="*/ 562573 w 1946001"/>
                <a:gd name="connsiteY3187" fmla="*/ 687705 h 886967"/>
                <a:gd name="connsiteX3188" fmla="*/ 563239 w 1946001"/>
                <a:gd name="connsiteY3188" fmla="*/ 694468 h 886967"/>
                <a:gd name="connsiteX3189" fmla="*/ 560577 w 1946001"/>
                <a:gd name="connsiteY3189" fmla="*/ 709136 h 886967"/>
                <a:gd name="connsiteX3190" fmla="*/ 561908 w 1946001"/>
                <a:gd name="connsiteY3190" fmla="*/ 715994 h 886967"/>
                <a:gd name="connsiteX3191" fmla="*/ 560577 w 1946001"/>
                <a:gd name="connsiteY3191" fmla="*/ 718757 h 886967"/>
                <a:gd name="connsiteX3192" fmla="*/ 560482 w 1946001"/>
                <a:gd name="connsiteY3192" fmla="*/ 721424 h 886967"/>
                <a:gd name="connsiteX3193" fmla="*/ 561147 w 1946001"/>
                <a:gd name="connsiteY3193" fmla="*/ 724567 h 886967"/>
                <a:gd name="connsiteX3194" fmla="*/ 425590 w 1946001"/>
                <a:gd name="connsiteY3194" fmla="*/ 445103 h 886967"/>
                <a:gd name="connsiteX3195" fmla="*/ 430628 w 1946001"/>
                <a:gd name="connsiteY3195" fmla="*/ 446342 h 886967"/>
                <a:gd name="connsiteX3196" fmla="*/ 1337609 w 1946001"/>
                <a:gd name="connsiteY3196" fmla="*/ 129445 h 886967"/>
                <a:gd name="connsiteX3197" fmla="*/ 1331430 w 1946001"/>
                <a:gd name="connsiteY3197" fmla="*/ 122682 h 886967"/>
                <a:gd name="connsiteX3198" fmla="*/ 1325251 w 1946001"/>
                <a:gd name="connsiteY3198" fmla="*/ 122587 h 886967"/>
                <a:gd name="connsiteX3199" fmla="*/ 1318407 w 1946001"/>
                <a:gd name="connsiteY3199" fmla="*/ 124968 h 886967"/>
                <a:gd name="connsiteX3200" fmla="*/ 1312608 w 1946001"/>
                <a:gd name="connsiteY3200" fmla="*/ 122015 h 886967"/>
                <a:gd name="connsiteX3201" fmla="*/ 1305858 w 1946001"/>
                <a:gd name="connsiteY3201" fmla="*/ 122873 h 886967"/>
                <a:gd name="connsiteX3202" fmla="*/ 1300250 w 1946001"/>
                <a:gd name="connsiteY3202" fmla="*/ 119348 h 886967"/>
                <a:gd name="connsiteX3203" fmla="*/ 1294831 w 1946001"/>
                <a:gd name="connsiteY3203" fmla="*/ 120110 h 886967"/>
                <a:gd name="connsiteX3204" fmla="*/ 1288842 w 1946001"/>
                <a:gd name="connsiteY3204" fmla="*/ 120777 h 886967"/>
                <a:gd name="connsiteX3205" fmla="*/ 1283424 w 1946001"/>
                <a:gd name="connsiteY3205" fmla="*/ 120015 h 886967"/>
                <a:gd name="connsiteX3206" fmla="*/ 1276865 w 1946001"/>
                <a:gd name="connsiteY3206" fmla="*/ 119062 h 886967"/>
                <a:gd name="connsiteX3207" fmla="*/ 1273062 w 1946001"/>
                <a:gd name="connsiteY3207" fmla="*/ 114967 h 886967"/>
                <a:gd name="connsiteX3208" fmla="*/ 1269260 w 1946001"/>
                <a:gd name="connsiteY3208" fmla="*/ 114205 h 886967"/>
                <a:gd name="connsiteX3209" fmla="*/ 1263081 w 1946001"/>
                <a:gd name="connsiteY3209" fmla="*/ 117824 h 886967"/>
                <a:gd name="connsiteX3210" fmla="*/ 1259278 w 1946001"/>
                <a:gd name="connsiteY3210" fmla="*/ 125539 h 886967"/>
                <a:gd name="connsiteX3211" fmla="*/ 1252624 w 1946001"/>
                <a:gd name="connsiteY3211" fmla="*/ 124301 h 886967"/>
                <a:gd name="connsiteX3212" fmla="*/ 1250438 w 1946001"/>
                <a:gd name="connsiteY3212" fmla="*/ 131159 h 886967"/>
                <a:gd name="connsiteX3213" fmla="*/ 1243023 w 1946001"/>
                <a:gd name="connsiteY3213" fmla="*/ 132969 h 886967"/>
                <a:gd name="connsiteX3214" fmla="*/ 1236083 w 1946001"/>
                <a:gd name="connsiteY3214" fmla="*/ 132874 h 886967"/>
                <a:gd name="connsiteX3215" fmla="*/ 1229239 w 1946001"/>
                <a:gd name="connsiteY3215" fmla="*/ 129540 h 886967"/>
                <a:gd name="connsiteX3216" fmla="*/ 1224105 w 1946001"/>
                <a:gd name="connsiteY3216" fmla="*/ 136493 h 886967"/>
                <a:gd name="connsiteX3217" fmla="*/ 1222204 w 1946001"/>
                <a:gd name="connsiteY3217" fmla="*/ 137255 h 886967"/>
                <a:gd name="connsiteX3218" fmla="*/ 1214599 w 1946001"/>
                <a:gd name="connsiteY3218" fmla="*/ 137541 h 886967"/>
                <a:gd name="connsiteX3219" fmla="*/ 1212698 w 1946001"/>
                <a:gd name="connsiteY3219" fmla="*/ 139636 h 886967"/>
                <a:gd name="connsiteX3220" fmla="*/ 1031226 w 1946001"/>
                <a:gd name="connsiteY3220" fmla="*/ 22193 h 886967"/>
                <a:gd name="connsiteX3221" fmla="*/ 1088453 w 1946001"/>
                <a:gd name="connsiteY3221" fmla="*/ 25717 h 886967"/>
                <a:gd name="connsiteX3222" fmla="*/ 1341221 w 1946001"/>
                <a:gd name="connsiteY3222" fmla="*/ 127254 h 886967"/>
                <a:gd name="connsiteX3223" fmla="*/ 1337609 w 1946001"/>
                <a:gd name="connsiteY3223" fmla="*/ 129445 h 886967"/>
                <a:gd name="connsiteX3224" fmla="*/ 624458 w 1946001"/>
                <a:gd name="connsiteY3224" fmla="*/ 104394 h 886967"/>
                <a:gd name="connsiteX3225" fmla="*/ 625694 w 1946001"/>
                <a:gd name="connsiteY3225" fmla="*/ 100584 h 886967"/>
                <a:gd name="connsiteX3226" fmla="*/ 623888 w 1946001"/>
                <a:gd name="connsiteY3226" fmla="*/ 98393 h 886967"/>
                <a:gd name="connsiteX3227" fmla="*/ 624458 w 1946001"/>
                <a:gd name="connsiteY3227" fmla="*/ 96393 h 886967"/>
                <a:gd name="connsiteX3228" fmla="*/ 621036 w 1946001"/>
                <a:gd name="connsiteY3228" fmla="*/ 94393 h 886967"/>
                <a:gd name="connsiteX3229" fmla="*/ 622177 w 1946001"/>
                <a:gd name="connsiteY3229" fmla="*/ 93155 h 886967"/>
                <a:gd name="connsiteX3230" fmla="*/ 620846 w 1946001"/>
                <a:gd name="connsiteY3230" fmla="*/ 88392 h 886967"/>
                <a:gd name="connsiteX3231" fmla="*/ 612005 w 1946001"/>
                <a:gd name="connsiteY3231" fmla="*/ 90107 h 886967"/>
                <a:gd name="connsiteX3232" fmla="*/ 610770 w 1946001"/>
                <a:gd name="connsiteY3232" fmla="*/ 91440 h 886967"/>
                <a:gd name="connsiteX3233" fmla="*/ 611910 w 1946001"/>
                <a:gd name="connsiteY3233" fmla="*/ 92297 h 886967"/>
                <a:gd name="connsiteX3234" fmla="*/ 611910 w 1946001"/>
                <a:gd name="connsiteY3234" fmla="*/ 93726 h 886967"/>
                <a:gd name="connsiteX3235" fmla="*/ 608393 w 1946001"/>
                <a:gd name="connsiteY3235" fmla="*/ 92011 h 886967"/>
                <a:gd name="connsiteX3236" fmla="*/ 609058 w 1946001"/>
                <a:gd name="connsiteY3236" fmla="*/ 94583 h 886967"/>
                <a:gd name="connsiteX3237" fmla="*/ 606016 w 1946001"/>
                <a:gd name="connsiteY3237" fmla="*/ 93059 h 886967"/>
                <a:gd name="connsiteX3238" fmla="*/ 605826 w 1946001"/>
                <a:gd name="connsiteY3238" fmla="*/ 94298 h 886967"/>
                <a:gd name="connsiteX3239" fmla="*/ 606492 w 1946001"/>
                <a:gd name="connsiteY3239" fmla="*/ 95155 h 886967"/>
                <a:gd name="connsiteX3240" fmla="*/ 611055 w 1946001"/>
                <a:gd name="connsiteY3240" fmla="*/ 96774 h 886967"/>
                <a:gd name="connsiteX3241" fmla="*/ 603925 w 1946001"/>
                <a:gd name="connsiteY3241" fmla="*/ 96298 h 886967"/>
                <a:gd name="connsiteX3242" fmla="*/ 610199 w 1946001"/>
                <a:gd name="connsiteY3242" fmla="*/ 100108 h 886967"/>
                <a:gd name="connsiteX3243" fmla="*/ 602974 w 1946001"/>
                <a:gd name="connsiteY3243" fmla="*/ 98393 h 886967"/>
                <a:gd name="connsiteX3244" fmla="*/ 603925 w 1946001"/>
                <a:gd name="connsiteY3244" fmla="*/ 103823 h 886967"/>
                <a:gd name="connsiteX3245" fmla="*/ 606682 w 1946001"/>
                <a:gd name="connsiteY3245" fmla="*/ 104489 h 886967"/>
                <a:gd name="connsiteX3246" fmla="*/ 602119 w 1946001"/>
                <a:gd name="connsiteY3246" fmla="*/ 108966 h 886967"/>
                <a:gd name="connsiteX3247" fmla="*/ 604686 w 1946001"/>
                <a:gd name="connsiteY3247" fmla="*/ 112300 h 886967"/>
                <a:gd name="connsiteX3248" fmla="*/ 607252 w 1946001"/>
                <a:gd name="connsiteY3248" fmla="*/ 112776 h 886967"/>
                <a:gd name="connsiteX3249" fmla="*/ 606967 w 1946001"/>
                <a:gd name="connsiteY3249" fmla="*/ 115824 h 886967"/>
                <a:gd name="connsiteX3250" fmla="*/ 606016 w 1946001"/>
                <a:gd name="connsiteY3250" fmla="*/ 116491 h 886967"/>
                <a:gd name="connsiteX3251" fmla="*/ 600598 w 1946001"/>
                <a:gd name="connsiteY3251" fmla="*/ 110204 h 886967"/>
                <a:gd name="connsiteX3252" fmla="*/ 599837 w 1946001"/>
                <a:gd name="connsiteY3252" fmla="*/ 108299 h 886967"/>
                <a:gd name="connsiteX3253" fmla="*/ 600598 w 1946001"/>
                <a:gd name="connsiteY3253" fmla="*/ 104489 h 886967"/>
                <a:gd name="connsiteX3254" fmla="*/ 599077 w 1946001"/>
                <a:gd name="connsiteY3254" fmla="*/ 101632 h 886967"/>
                <a:gd name="connsiteX3255" fmla="*/ 600978 w 1946001"/>
                <a:gd name="connsiteY3255" fmla="*/ 94964 h 886967"/>
                <a:gd name="connsiteX3256" fmla="*/ 606206 w 1946001"/>
                <a:gd name="connsiteY3256" fmla="*/ 88201 h 886967"/>
                <a:gd name="connsiteX3257" fmla="*/ 595940 w 1946001"/>
                <a:gd name="connsiteY3257" fmla="*/ 88392 h 886967"/>
                <a:gd name="connsiteX3258" fmla="*/ 588810 w 1946001"/>
                <a:gd name="connsiteY3258" fmla="*/ 95726 h 886967"/>
                <a:gd name="connsiteX3259" fmla="*/ 587670 w 1946001"/>
                <a:gd name="connsiteY3259" fmla="*/ 99727 h 886967"/>
                <a:gd name="connsiteX3260" fmla="*/ 588430 w 1946001"/>
                <a:gd name="connsiteY3260" fmla="*/ 100298 h 886967"/>
                <a:gd name="connsiteX3261" fmla="*/ 587099 w 1946001"/>
                <a:gd name="connsiteY3261" fmla="*/ 100298 h 886967"/>
                <a:gd name="connsiteX3262" fmla="*/ 585578 w 1946001"/>
                <a:gd name="connsiteY3262" fmla="*/ 104680 h 886967"/>
                <a:gd name="connsiteX3263" fmla="*/ 585768 w 1946001"/>
                <a:gd name="connsiteY3263" fmla="*/ 106966 h 886967"/>
                <a:gd name="connsiteX3264" fmla="*/ 586909 w 1946001"/>
                <a:gd name="connsiteY3264" fmla="*/ 106966 h 886967"/>
                <a:gd name="connsiteX3265" fmla="*/ 584723 w 1946001"/>
                <a:gd name="connsiteY3265" fmla="*/ 109157 h 886967"/>
                <a:gd name="connsiteX3266" fmla="*/ 585673 w 1946001"/>
                <a:gd name="connsiteY3266" fmla="*/ 111538 h 886967"/>
                <a:gd name="connsiteX3267" fmla="*/ 584818 w 1946001"/>
                <a:gd name="connsiteY3267" fmla="*/ 115538 h 886967"/>
                <a:gd name="connsiteX3268" fmla="*/ 597176 w 1946001"/>
                <a:gd name="connsiteY3268" fmla="*/ 120110 h 886967"/>
                <a:gd name="connsiteX3269" fmla="*/ 587575 w 1946001"/>
                <a:gd name="connsiteY3269" fmla="*/ 119348 h 886967"/>
                <a:gd name="connsiteX3270" fmla="*/ 588145 w 1946001"/>
                <a:gd name="connsiteY3270" fmla="*/ 120110 h 886967"/>
                <a:gd name="connsiteX3271" fmla="*/ 587575 w 1946001"/>
                <a:gd name="connsiteY3271" fmla="*/ 121158 h 886967"/>
                <a:gd name="connsiteX3272" fmla="*/ 592233 w 1946001"/>
                <a:gd name="connsiteY3272" fmla="*/ 126397 h 886967"/>
                <a:gd name="connsiteX3273" fmla="*/ 572555 w 1946001"/>
                <a:gd name="connsiteY3273" fmla="*/ 141637 h 886967"/>
                <a:gd name="connsiteX3274" fmla="*/ 569798 w 1946001"/>
                <a:gd name="connsiteY3274" fmla="*/ 138017 h 886967"/>
                <a:gd name="connsiteX3275" fmla="*/ 571794 w 1946001"/>
                <a:gd name="connsiteY3275" fmla="*/ 138398 h 886967"/>
                <a:gd name="connsiteX3276" fmla="*/ 571889 w 1946001"/>
                <a:gd name="connsiteY3276" fmla="*/ 136398 h 886967"/>
                <a:gd name="connsiteX3277" fmla="*/ 564284 w 1946001"/>
                <a:gd name="connsiteY3277" fmla="*/ 134874 h 886967"/>
                <a:gd name="connsiteX3278" fmla="*/ 567517 w 1946001"/>
                <a:gd name="connsiteY3278" fmla="*/ 131636 h 886967"/>
                <a:gd name="connsiteX3279" fmla="*/ 565615 w 1946001"/>
                <a:gd name="connsiteY3279" fmla="*/ 129826 h 886967"/>
                <a:gd name="connsiteX3280" fmla="*/ 569228 w 1946001"/>
                <a:gd name="connsiteY3280" fmla="*/ 130207 h 886967"/>
                <a:gd name="connsiteX3281" fmla="*/ 563239 w 1946001"/>
                <a:gd name="connsiteY3281" fmla="*/ 123158 h 886967"/>
                <a:gd name="connsiteX3282" fmla="*/ 562858 w 1946001"/>
                <a:gd name="connsiteY3282" fmla="*/ 117824 h 886967"/>
                <a:gd name="connsiteX3283" fmla="*/ 560197 w 1946001"/>
                <a:gd name="connsiteY3283" fmla="*/ 114967 h 886967"/>
                <a:gd name="connsiteX3284" fmla="*/ 560197 w 1946001"/>
                <a:gd name="connsiteY3284" fmla="*/ 112586 h 886967"/>
                <a:gd name="connsiteX3285" fmla="*/ 557250 w 1946001"/>
                <a:gd name="connsiteY3285" fmla="*/ 113538 h 886967"/>
                <a:gd name="connsiteX3286" fmla="*/ 556204 w 1946001"/>
                <a:gd name="connsiteY3286" fmla="*/ 112395 h 886967"/>
                <a:gd name="connsiteX3287" fmla="*/ 556870 w 1946001"/>
                <a:gd name="connsiteY3287" fmla="*/ 111157 h 886967"/>
                <a:gd name="connsiteX3288" fmla="*/ 554968 w 1946001"/>
                <a:gd name="connsiteY3288" fmla="*/ 110490 h 886967"/>
                <a:gd name="connsiteX3289" fmla="*/ 551831 w 1946001"/>
                <a:gd name="connsiteY3289" fmla="*/ 114681 h 886967"/>
                <a:gd name="connsiteX3290" fmla="*/ 552782 w 1946001"/>
                <a:gd name="connsiteY3290" fmla="*/ 115919 h 886967"/>
                <a:gd name="connsiteX3291" fmla="*/ 552687 w 1946001"/>
                <a:gd name="connsiteY3291" fmla="*/ 118205 h 886967"/>
                <a:gd name="connsiteX3292" fmla="*/ 550976 w 1946001"/>
                <a:gd name="connsiteY3292" fmla="*/ 116967 h 886967"/>
                <a:gd name="connsiteX3293" fmla="*/ 549360 w 1946001"/>
                <a:gd name="connsiteY3293" fmla="*/ 118205 h 886967"/>
                <a:gd name="connsiteX3294" fmla="*/ 548980 w 1946001"/>
                <a:gd name="connsiteY3294" fmla="*/ 122968 h 886967"/>
                <a:gd name="connsiteX3295" fmla="*/ 550881 w 1946001"/>
                <a:gd name="connsiteY3295" fmla="*/ 124682 h 886967"/>
                <a:gd name="connsiteX3296" fmla="*/ 548409 w 1946001"/>
                <a:gd name="connsiteY3296" fmla="*/ 127635 h 886967"/>
                <a:gd name="connsiteX3297" fmla="*/ 548409 w 1946001"/>
                <a:gd name="connsiteY3297" fmla="*/ 130778 h 886967"/>
                <a:gd name="connsiteX3298" fmla="*/ 557440 w 1946001"/>
                <a:gd name="connsiteY3298" fmla="*/ 137160 h 886967"/>
                <a:gd name="connsiteX3299" fmla="*/ 560387 w 1946001"/>
                <a:gd name="connsiteY3299" fmla="*/ 136493 h 886967"/>
                <a:gd name="connsiteX3300" fmla="*/ 560387 w 1946001"/>
                <a:gd name="connsiteY3300" fmla="*/ 138874 h 886967"/>
                <a:gd name="connsiteX3301" fmla="*/ 559436 w 1946001"/>
                <a:gd name="connsiteY3301" fmla="*/ 139351 h 886967"/>
                <a:gd name="connsiteX3302" fmla="*/ 560007 w 1946001"/>
                <a:gd name="connsiteY3302" fmla="*/ 137350 h 886967"/>
                <a:gd name="connsiteX3303" fmla="*/ 558296 w 1946001"/>
                <a:gd name="connsiteY3303" fmla="*/ 138112 h 886967"/>
                <a:gd name="connsiteX3304" fmla="*/ 556204 w 1946001"/>
                <a:gd name="connsiteY3304" fmla="*/ 144113 h 886967"/>
                <a:gd name="connsiteX3305" fmla="*/ 558581 w 1946001"/>
                <a:gd name="connsiteY3305" fmla="*/ 143923 h 886967"/>
                <a:gd name="connsiteX3306" fmla="*/ 559436 w 1946001"/>
                <a:gd name="connsiteY3306" fmla="*/ 142780 h 886967"/>
                <a:gd name="connsiteX3307" fmla="*/ 558581 w 1946001"/>
                <a:gd name="connsiteY3307" fmla="*/ 142970 h 886967"/>
                <a:gd name="connsiteX3308" fmla="*/ 559151 w 1946001"/>
                <a:gd name="connsiteY3308" fmla="*/ 141351 h 886967"/>
                <a:gd name="connsiteX3309" fmla="*/ 560862 w 1946001"/>
                <a:gd name="connsiteY3309" fmla="*/ 145352 h 886967"/>
                <a:gd name="connsiteX3310" fmla="*/ 556204 w 1946001"/>
                <a:gd name="connsiteY3310" fmla="*/ 150495 h 886967"/>
                <a:gd name="connsiteX3311" fmla="*/ 552307 w 1946001"/>
                <a:gd name="connsiteY3311" fmla="*/ 149924 h 886967"/>
                <a:gd name="connsiteX3312" fmla="*/ 552687 w 1946001"/>
                <a:gd name="connsiteY3312" fmla="*/ 151162 h 886967"/>
                <a:gd name="connsiteX3313" fmla="*/ 552307 w 1946001"/>
                <a:gd name="connsiteY3313" fmla="*/ 153257 h 886967"/>
                <a:gd name="connsiteX3314" fmla="*/ 553543 w 1946001"/>
                <a:gd name="connsiteY3314" fmla="*/ 154877 h 886967"/>
                <a:gd name="connsiteX3315" fmla="*/ 553543 w 1946001"/>
                <a:gd name="connsiteY3315" fmla="*/ 158020 h 886967"/>
                <a:gd name="connsiteX3316" fmla="*/ 553543 w 1946001"/>
                <a:gd name="connsiteY3316" fmla="*/ 158020 h 886967"/>
                <a:gd name="connsiteX3317" fmla="*/ 552307 w 1946001"/>
                <a:gd name="connsiteY3317" fmla="*/ 157258 h 886967"/>
                <a:gd name="connsiteX3318" fmla="*/ 552687 w 1946001"/>
                <a:gd name="connsiteY3318" fmla="*/ 156400 h 886967"/>
                <a:gd name="connsiteX3319" fmla="*/ 550691 w 1946001"/>
                <a:gd name="connsiteY3319" fmla="*/ 157258 h 886967"/>
                <a:gd name="connsiteX3320" fmla="*/ 550691 w 1946001"/>
                <a:gd name="connsiteY3320" fmla="*/ 155734 h 886967"/>
                <a:gd name="connsiteX3321" fmla="*/ 549075 w 1946001"/>
                <a:gd name="connsiteY3321" fmla="*/ 154781 h 886967"/>
                <a:gd name="connsiteX3322" fmla="*/ 550691 w 1946001"/>
                <a:gd name="connsiteY3322" fmla="*/ 153924 h 886967"/>
                <a:gd name="connsiteX3323" fmla="*/ 550120 w 1946001"/>
                <a:gd name="connsiteY3323" fmla="*/ 152972 h 886967"/>
                <a:gd name="connsiteX3324" fmla="*/ 550691 w 1946001"/>
                <a:gd name="connsiteY3324" fmla="*/ 148495 h 886967"/>
                <a:gd name="connsiteX3325" fmla="*/ 547934 w 1946001"/>
                <a:gd name="connsiteY3325" fmla="*/ 150495 h 886967"/>
                <a:gd name="connsiteX3326" fmla="*/ 548409 w 1946001"/>
                <a:gd name="connsiteY3326" fmla="*/ 147828 h 886967"/>
                <a:gd name="connsiteX3327" fmla="*/ 546698 w 1946001"/>
                <a:gd name="connsiteY3327" fmla="*/ 148114 h 886967"/>
                <a:gd name="connsiteX3328" fmla="*/ 545367 w 1946001"/>
                <a:gd name="connsiteY3328" fmla="*/ 146018 h 886967"/>
                <a:gd name="connsiteX3329" fmla="*/ 539473 w 1946001"/>
                <a:gd name="connsiteY3329" fmla="*/ 146875 h 886967"/>
                <a:gd name="connsiteX3330" fmla="*/ 542135 w 1946001"/>
                <a:gd name="connsiteY3330" fmla="*/ 152019 h 886967"/>
                <a:gd name="connsiteX3331" fmla="*/ 545843 w 1946001"/>
                <a:gd name="connsiteY3331" fmla="*/ 151352 h 886967"/>
                <a:gd name="connsiteX3332" fmla="*/ 545843 w 1946001"/>
                <a:gd name="connsiteY3332" fmla="*/ 153543 h 886967"/>
                <a:gd name="connsiteX3333" fmla="*/ 545272 w 1946001"/>
                <a:gd name="connsiteY3333" fmla="*/ 154210 h 886967"/>
                <a:gd name="connsiteX3334" fmla="*/ 541565 w 1946001"/>
                <a:gd name="connsiteY3334" fmla="*/ 152876 h 886967"/>
                <a:gd name="connsiteX3335" fmla="*/ 539854 w 1946001"/>
                <a:gd name="connsiteY3335" fmla="*/ 150019 h 886967"/>
                <a:gd name="connsiteX3336" fmla="*/ 539188 w 1946001"/>
                <a:gd name="connsiteY3336" fmla="*/ 150495 h 886967"/>
                <a:gd name="connsiteX3337" fmla="*/ 540709 w 1946001"/>
                <a:gd name="connsiteY3337" fmla="*/ 152876 h 886967"/>
                <a:gd name="connsiteX3338" fmla="*/ 532534 w 1946001"/>
                <a:gd name="connsiteY3338" fmla="*/ 152019 h 886967"/>
                <a:gd name="connsiteX3339" fmla="*/ 524264 w 1946001"/>
                <a:gd name="connsiteY3339" fmla="*/ 153543 h 886967"/>
                <a:gd name="connsiteX3340" fmla="*/ 520081 w 1946001"/>
                <a:gd name="connsiteY3340" fmla="*/ 149257 h 886967"/>
                <a:gd name="connsiteX3341" fmla="*/ 514377 w 1946001"/>
                <a:gd name="connsiteY3341" fmla="*/ 149543 h 886967"/>
                <a:gd name="connsiteX3342" fmla="*/ 514377 w 1946001"/>
                <a:gd name="connsiteY3342" fmla="*/ 148399 h 886967"/>
                <a:gd name="connsiteX3343" fmla="*/ 510290 w 1946001"/>
                <a:gd name="connsiteY3343" fmla="*/ 146304 h 886967"/>
                <a:gd name="connsiteX3344" fmla="*/ 511335 w 1946001"/>
                <a:gd name="connsiteY3344" fmla="*/ 145828 h 886967"/>
                <a:gd name="connsiteX3345" fmla="*/ 510004 w 1946001"/>
                <a:gd name="connsiteY3345" fmla="*/ 144018 h 886967"/>
                <a:gd name="connsiteX3346" fmla="*/ 510575 w 1946001"/>
                <a:gd name="connsiteY3346" fmla="*/ 143732 h 886967"/>
                <a:gd name="connsiteX3347" fmla="*/ 507913 w 1946001"/>
                <a:gd name="connsiteY3347" fmla="*/ 141446 h 886967"/>
                <a:gd name="connsiteX3348" fmla="*/ 498787 w 1946001"/>
                <a:gd name="connsiteY3348" fmla="*/ 144494 h 886967"/>
                <a:gd name="connsiteX3349" fmla="*/ 496981 w 1946001"/>
                <a:gd name="connsiteY3349" fmla="*/ 147257 h 886967"/>
                <a:gd name="connsiteX3350" fmla="*/ 500593 w 1946001"/>
                <a:gd name="connsiteY3350" fmla="*/ 149352 h 886967"/>
                <a:gd name="connsiteX3351" fmla="*/ 501829 w 1946001"/>
                <a:gd name="connsiteY3351" fmla="*/ 149066 h 886967"/>
                <a:gd name="connsiteX3352" fmla="*/ 500688 w 1946001"/>
                <a:gd name="connsiteY3352" fmla="*/ 147828 h 886967"/>
                <a:gd name="connsiteX3353" fmla="*/ 502114 w 1946001"/>
                <a:gd name="connsiteY3353" fmla="*/ 147161 h 886967"/>
                <a:gd name="connsiteX3354" fmla="*/ 505727 w 1946001"/>
                <a:gd name="connsiteY3354" fmla="*/ 148114 h 886967"/>
                <a:gd name="connsiteX3355" fmla="*/ 505917 w 1946001"/>
                <a:gd name="connsiteY3355" fmla="*/ 146399 h 886967"/>
                <a:gd name="connsiteX3356" fmla="*/ 505536 w 1946001"/>
                <a:gd name="connsiteY3356" fmla="*/ 145733 h 886967"/>
                <a:gd name="connsiteX3357" fmla="*/ 506582 w 1946001"/>
                <a:gd name="connsiteY3357" fmla="*/ 145733 h 886967"/>
                <a:gd name="connsiteX3358" fmla="*/ 505917 w 1946001"/>
                <a:gd name="connsiteY3358" fmla="*/ 145066 h 886967"/>
                <a:gd name="connsiteX3359" fmla="*/ 509244 w 1946001"/>
                <a:gd name="connsiteY3359" fmla="*/ 144113 h 886967"/>
                <a:gd name="connsiteX3360" fmla="*/ 506772 w 1946001"/>
                <a:gd name="connsiteY3360" fmla="*/ 148399 h 886967"/>
                <a:gd name="connsiteX3361" fmla="*/ 501734 w 1946001"/>
                <a:gd name="connsiteY3361" fmla="*/ 150019 h 886967"/>
                <a:gd name="connsiteX3362" fmla="*/ 501164 w 1946001"/>
                <a:gd name="connsiteY3362" fmla="*/ 150971 h 886967"/>
                <a:gd name="connsiteX3363" fmla="*/ 501734 w 1946001"/>
                <a:gd name="connsiteY3363" fmla="*/ 151162 h 886967"/>
                <a:gd name="connsiteX3364" fmla="*/ 499928 w 1946001"/>
                <a:gd name="connsiteY3364" fmla="*/ 152876 h 886967"/>
                <a:gd name="connsiteX3365" fmla="*/ 503350 w 1946001"/>
                <a:gd name="connsiteY3365" fmla="*/ 158686 h 886967"/>
                <a:gd name="connsiteX3366" fmla="*/ 502875 w 1946001"/>
                <a:gd name="connsiteY3366" fmla="*/ 159163 h 886967"/>
                <a:gd name="connsiteX3367" fmla="*/ 503730 w 1946001"/>
                <a:gd name="connsiteY3367" fmla="*/ 160306 h 886967"/>
                <a:gd name="connsiteX3368" fmla="*/ 501259 w 1946001"/>
                <a:gd name="connsiteY3368" fmla="*/ 160496 h 886967"/>
                <a:gd name="connsiteX3369" fmla="*/ 501259 w 1946001"/>
                <a:gd name="connsiteY3369" fmla="*/ 161925 h 886967"/>
                <a:gd name="connsiteX3370" fmla="*/ 498692 w 1946001"/>
                <a:gd name="connsiteY3370" fmla="*/ 159163 h 886967"/>
                <a:gd name="connsiteX3371" fmla="*/ 501069 w 1946001"/>
                <a:gd name="connsiteY3371" fmla="*/ 158401 h 886967"/>
                <a:gd name="connsiteX3372" fmla="*/ 500118 w 1946001"/>
                <a:gd name="connsiteY3372" fmla="*/ 156782 h 886967"/>
                <a:gd name="connsiteX3373" fmla="*/ 497932 w 1946001"/>
                <a:gd name="connsiteY3373" fmla="*/ 156020 h 886967"/>
                <a:gd name="connsiteX3374" fmla="*/ 497551 w 1946001"/>
                <a:gd name="connsiteY3374" fmla="*/ 153829 h 886967"/>
                <a:gd name="connsiteX3375" fmla="*/ 496696 w 1946001"/>
                <a:gd name="connsiteY3375" fmla="*/ 156020 h 886967"/>
                <a:gd name="connsiteX3376" fmla="*/ 496506 w 1946001"/>
                <a:gd name="connsiteY3376" fmla="*/ 152876 h 886967"/>
                <a:gd name="connsiteX3377" fmla="*/ 493179 w 1946001"/>
                <a:gd name="connsiteY3377" fmla="*/ 152876 h 886967"/>
                <a:gd name="connsiteX3378" fmla="*/ 491658 w 1946001"/>
                <a:gd name="connsiteY3378" fmla="*/ 150305 h 886967"/>
                <a:gd name="connsiteX3379" fmla="*/ 484338 w 1946001"/>
                <a:gd name="connsiteY3379" fmla="*/ 153448 h 886967"/>
                <a:gd name="connsiteX3380" fmla="*/ 472455 w 1946001"/>
                <a:gd name="connsiteY3380" fmla="*/ 152972 h 886967"/>
                <a:gd name="connsiteX3381" fmla="*/ 468653 w 1946001"/>
                <a:gd name="connsiteY3381" fmla="*/ 151257 h 886967"/>
                <a:gd name="connsiteX3382" fmla="*/ 470079 w 1946001"/>
                <a:gd name="connsiteY3382" fmla="*/ 150590 h 886967"/>
                <a:gd name="connsiteX3383" fmla="*/ 470079 w 1946001"/>
                <a:gd name="connsiteY3383" fmla="*/ 149161 h 886967"/>
                <a:gd name="connsiteX3384" fmla="*/ 472265 w 1946001"/>
                <a:gd name="connsiteY3384" fmla="*/ 148495 h 886967"/>
                <a:gd name="connsiteX3385" fmla="*/ 471219 w 1946001"/>
                <a:gd name="connsiteY3385" fmla="*/ 148209 h 886967"/>
                <a:gd name="connsiteX3386" fmla="*/ 475497 w 1946001"/>
                <a:gd name="connsiteY3386" fmla="*/ 148209 h 886967"/>
                <a:gd name="connsiteX3387" fmla="*/ 474737 w 1946001"/>
                <a:gd name="connsiteY3387" fmla="*/ 145637 h 886967"/>
                <a:gd name="connsiteX3388" fmla="*/ 470364 w 1946001"/>
                <a:gd name="connsiteY3388" fmla="*/ 141637 h 886967"/>
                <a:gd name="connsiteX3389" fmla="*/ 466181 w 1946001"/>
                <a:gd name="connsiteY3389" fmla="*/ 141446 h 886967"/>
                <a:gd name="connsiteX3390" fmla="*/ 467322 w 1946001"/>
                <a:gd name="connsiteY3390" fmla="*/ 143161 h 886967"/>
                <a:gd name="connsiteX3391" fmla="*/ 463044 w 1946001"/>
                <a:gd name="connsiteY3391" fmla="*/ 142018 h 886967"/>
                <a:gd name="connsiteX3392" fmla="*/ 449926 w 1946001"/>
                <a:gd name="connsiteY3392" fmla="*/ 137541 h 886967"/>
                <a:gd name="connsiteX3393" fmla="*/ 449830 w 1946001"/>
                <a:gd name="connsiteY3393" fmla="*/ 137446 h 886967"/>
                <a:gd name="connsiteX3394" fmla="*/ 780929 w 1946001"/>
                <a:gd name="connsiteY3394" fmla="*/ 34385 h 886967"/>
                <a:gd name="connsiteX3395" fmla="*/ 624458 w 1946001"/>
                <a:gd name="connsiteY3395" fmla="*/ 104394 h 886967"/>
                <a:gd name="connsiteX3396" fmla="*/ 600883 w 1946001"/>
                <a:gd name="connsiteY3396" fmla="*/ 826770 h 886967"/>
                <a:gd name="connsiteX3397" fmla="*/ 604210 w 1946001"/>
                <a:gd name="connsiteY3397" fmla="*/ 826199 h 886967"/>
                <a:gd name="connsiteX3398" fmla="*/ 603640 w 1946001"/>
                <a:gd name="connsiteY3398" fmla="*/ 823627 h 886967"/>
                <a:gd name="connsiteX3399" fmla="*/ 604876 w 1946001"/>
                <a:gd name="connsiteY3399" fmla="*/ 821436 h 886967"/>
                <a:gd name="connsiteX3400" fmla="*/ 798135 w 1946001"/>
                <a:gd name="connsiteY3400" fmla="*/ 862965 h 886967"/>
                <a:gd name="connsiteX3401" fmla="*/ 579589 w 1946001"/>
                <a:gd name="connsiteY3401" fmla="*/ 832390 h 886967"/>
                <a:gd name="connsiteX3402" fmla="*/ 597651 w 1946001"/>
                <a:gd name="connsiteY3402" fmla="*/ 829151 h 886967"/>
                <a:gd name="connsiteX3403" fmla="*/ 600883 w 1946001"/>
                <a:gd name="connsiteY3403" fmla="*/ 826770 h 886967"/>
                <a:gd name="connsiteX3404" fmla="*/ 1510430 w 1946001"/>
                <a:gd name="connsiteY3404" fmla="*/ 145256 h 886967"/>
                <a:gd name="connsiteX3405" fmla="*/ 1507769 w 1946001"/>
                <a:gd name="connsiteY3405" fmla="*/ 144875 h 886967"/>
                <a:gd name="connsiteX3406" fmla="*/ 1501305 w 1946001"/>
                <a:gd name="connsiteY3406" fmla="*/ 140494 h 886967"/>
                <a:gd name="connsiteX3407" fmla="*/ 1494840 w 1946001"/>
                <a:gd name="connsiteY3407" fmla="*/ 140399 h 886967"/>
                <a:gd name="connsiteX3408" fmla="*/ 1489232 w 1946001"/>
                <a:gd name="connsiteY3408" fmla="*/ 138208 h 886967"/>
                <a:gd name="connsiteX3409" fmla="*/ 1482673 w 1946001"/>
                <a:gd name="connsiteY3409" fmla="*/ 135922 h 886967"/>
                <a:gd name="connsiteX3410" fmla="*/ 1475923 w 1946001"/>
                <a:gd name="connsiteY3410" fmla="*/ 136970 h 886967"/>
                <a:gd name="connsiteX3411" fmla="*/ 1470219 w 1946001"/>
                <a:gd name="connsiteY3411" fmla="*/ 135922 h 886967"/>
                <a:gd name="connsiteX3412" fmla="*/ 1468223 w 1946001"/>
                <a:gd name="connsiteY3412" fmla="*/ 135541 h 886967"/>
                <a:gd name="connsiteX3413" fmla="*/ 1461759 w 1946001"/>
                <a:gd name="connsiteY3413" fmla="*/ 134493 h 886967"/>
                <a:gd name="connsiteX3414" fmla="*/ 1455960 w 1946001"/>
                <a:gd name="connsiteY3414" fmla="*/ 132588 h 886967"/>
                <a:gd name="connsiteX3415" fmla="*/ 1449116 w 1946001"/>
                <a:gd name="connsiteY3415" fmla="*/ 133541 h 886967"/>
                <a:gd name="connsiteX3416" fmla="*/ 1442937 w 1946001"/>
                <a:gd name="connsiteY3416" fmla="*/ 135160 h 886967"/>
                <a:gd name="connsiteX3417" fmla="*/ 1437138 w 1946001"/>
                <a:gd name="connsiteY3417" fmla="*/ 139446 h 886967"/>
                <a:gd name="connsiteX3418" fmla="*/ 1434381 w 1946001"/>
                <a:gd name="connsiteY3418" fmla="*/ 134969 h 886967"/>
                <a:gd name="connsiteX3419" fmla="*/ 1429628 w 1946001"/>
                <a:gd name="connsiteY3419" fmla="*/ 138303 h 886967"/>
                <a:gd name="connsiteX3420" fmla="*/ 1423544 w 1946001"/>
                <a:gd name="connsiteY3420" fmla="*/ 140208 h 886967"/>
                <a:gd name="connsiteX3421" fmla="*/ 1417650 w 1946001"/>
                <a:gd name="connsiteY3421" fmla="*/ 139351 h 886967"/>
                <a:gd name="connsiteX3422" fmla="*/ 1414799 w 1946001"/>
                <a:gd name="connsiteY3422" fmla="*/ 140399 h 886967"/>
                <a:gd name="connsiteX3423" fmla="*/ 1406718 w 1946001"/>
                <a:gd name="connsiteY3423" fmla="*/ 138494 h 886967"/>
                <a:gd name="connsiteX3424" fmla="*/ 1402726 w 1946001"/>
                <a:gd name="connsiteY3424" fmla="*/ 129540 h 886967"/>
                <a:gd name="connsiteX3425" fmla="*/ 1394741 w 1946001"/>
                <a:gd name="connsiteY3425" fmla="*/ 129921 h 886967"/>
                <a:gd name="connsiteX3426" fmla="*/ 1391223 w 1946001"/>
                <a:gd name="connsiteY3426" fmla="*/ 121634 h 886967"/>
                <a:gd name="connsiteX3427" fmla="*/ 1384284 w 1946001"/>
                <a:gd name="connsiteY3427" fmla="*/ 121730 h 886967"/>
                <a:gd name="connsiteX3428" fmla="*/ 1383333 w 1946001"/>
                <a:gd name="connsiteY3428" fmla="*/ 119634 h 886967"/>
                <a:gd name="connsiteX3429" fmla="*/ 1376869 w 1946001"/>
                <a:gd name="connsiteY3429" fmla="*/ 118205 h 886967"/>
                <a:gd name="connsiteX3430" fmla="*/ 1370500 w 1946001"/>
                <a:gd name="connsiteY3430" fmla="*/ 123063 h 886967"/>
                <a:gd name="connsiteX3431" fmla="*/ 1363085 w 1946001"/>
                <a:gd name="connsiteY3431" fmla="*/ 121634 h 886967"/>
                <a:gd name="connsiteX3432" fmla="*/ 1356811 w 1946001"/>
                <a:gd name="connsiteY3432" fmla="*/ 124301 h 886967"/>
                <a:gd name="connsiteX3433" fmla="*/ 1352819 w 1946001"/>
                <a:gd name="connsiteY3433" fmla="*/ 125063 h 886967"/>
                <a:gd name="connsiteX3434" fmla="*/ 1352343 w 1946001"/>
                <a:gd name="connsiteY3434" fmla="*/ 125349 h 886967"/>
                <a:gd name="connsiteX3435" fmla="*/ 1164977 w 1946001"/>
                <a:gd name="connsiteY3435" fmla="*/ 34576 h 886967"/>
                <a:gd name="connsiteX3436" fmla="*/ 1510430 w 1946001"/>
                <a:gd name="connsiteY3436" fmla="*/ 145256 h 886967"/>
                <a:gd name="connsiteX3437" fmla="*/ 1510430 w 1946001"/>
                <a:gd name="connsiteY3437" fmla="*/ 145256 h 886967"/>
                <a:gd name="connsiteX3438" fmla="*/ 16636 w 1946001"/>
                <a:gd name="connsiteY3438" fmla="*/ 443484 h 886967"/>
                <a:gd name="connsiteX3439" fmla="*/ 798421 w 1946001"/>
                <a:gd name="connsiteY3439" fmla="*/ 23908 h 886967"/>
                <a:gd name="connsiteX3440" fmla="*/ 440515 w 1946001"/>
                <a:gd name="connsiteY3440" fmla="*/ 133541 h 886967"/>
                <a:gd name="connsiteX3441" fmla="*/ 437758 w 1946001"/>
                <a:gd name="connsiteY3441" fmla="*/ 133541 h 886967"/>
                <a:gd name="connsiteX3442" fmla="*/ 436997 w 1946001"/>
                <a:gd name="connsiteY3442" fmla="*/ 135446 h 886967"/>
                <a:gd name="connsiteX3443" fmla="*/ 432244 w 1946001"/>
                <a:gd name="connsiteY3443" fmla="*/ 138017 h 886967"/>
                <a:gd name="connsiteX3444" fmla="*/ 431579 w 1946001"/>
                <a:gd name="connsiteY3444" fmla="*/ 138112 h 886967"/>
                <a:gd name="connsiteX3445" fmla="*/ 433765 w 1946001"/>
                <a:gd name="connsiteY3445" fmla="*/ 134493 h 886967"/>
                <a:gd name="connsiteX3446" fmla="*/ 431864 w 1946001"/>
                <a:gd name="connsiteY3446" fmla="*/ 134303 h 886967"/>
                <a:gd name="connsiteX3447" fmla="*/ 431864 w 1946001"/>
                <a:gd name="connsiteY3447" fmla="*/ 130302 h 886967"/>
                <a:gd name="connsiteX3448" fmla="*/ 431008 w 1946001"/>
                <a:gd name="connsiteY3448" fmla="*/ 130302 h 886967"/>
                <a:gd name="connsiteX3449" fmla="*/ 431484 w 1946001"/>
                <a:gd name="connsiteY3449" fmla="*/ 131159 h 886967"/>
                <a:gd name="connsiteX3450" fmla="*/ 431103 w 1946001"/>
                <a:gd name="connsiteY3450" fmla="*/ 131731 h 886967"/>
                <a:gd name="connsiteX3451" fmla="*/ 430533 w 1946001"/>
                <a:gd name="connsiteY3451" fmla="*/ 131540 h 886967"/>
                <a:gd name="connsiteX3452" fmla="*/ 427681 w 1946001"/>
                <a:gd name="connsiteY3452" fmla="*/ 135350 h 886967"/>
                <a:gd name="connsiteX3453" fmla="*/ 429012 w 1946001"/>
                <a:gd name="connsiteY3453" fmla="*/ 136303 h 886967"/>
                <a:gd name="connsiteX3454" fmla="*/ 426826 w 1946001"/>
                <a:gd name="connsiteY3454" fmla="*/ 137350 h 886967"/>
                <a:gd name="connsiteX3455" fmla="*/ 425305 w 1946001"/>
                <a:gd name="connsiteY3455" fmla="*/ 137636 h 886967"/>
                <a:gd name="connsiteX3456" fmla="*/ 422358 w 1946001"/>
                <a:gd name="connsiteY3456" fmla="*/ 134493 h 886967"/>
                <a:gd name="connsiteX3457" fmla="*/ 419981 w 1946001"/>
                <a:gd name="connsiteY3457" fmla="*/ 128587 h 886967"/>
                <a:gd name="connsiteX3458" fmla="*/ 416939 w 1946001"/>
                <a:gd name="connsiteY3458" fmla="*/ 125730 h 886967"/>
                <a:gd name="connsiteX3459" fmla="*/ 416179 w 1946001"/>
                <a:gd name="connsiteY3459" fmla="*/ 127254 h 886967"/>
                <a:gd name="connsiteX3460" fmla="*/ 418650 w 1946001"/>
                <a:gd name="connsiteY3460" fmla="*/ 128969 h 886967"/>
                <a:gd name="connsiteX3461" fmla="*/ 412566 w 1946001"/>
                <a:gd name="connsiteY3461" fmla="*/ 134398 h 886967"/>
                <a:gd name="connsiteX3462" fmla="*/ 413422 w 1946001"/>
                <a:gd name="connsiteY3462" fmla="*/ 131636 h 886967"/>
                <a:gd name="connsiteX3463" fmla="*/ 407338 w 1946001"/>
                <a:gd name="connsiteY3463" fmla="*/ 134493 h 886967"/>
                <a:gd name="connsiteX3464" fmla="*/ 404391 w 1946001"/>
                <a:gd name="connsiteY3464" fmla="*/ 139541 h 886967"/>
                <a:gd name="connsiteX3465" fmla="*/ 404391 w 1946001"/>
                <a:gd name="connsiteY3465" fmla="*/ 136493 h 886967"/>
                <a:gd name="connsiteX3466" fmla="*/ 396406 w 1946001"/>
                <a:gd name="connsiteY3466" fmla="*/ 140399 h 886967"/>
                <a:gd name="connsiteX3467" fmla="*/ 400874 w 1946001"/>
                <a:gd name="connsiteY3467" fmla="*/ 136112 h 886967"/>
                <a:gd name="connsiteX3468" fmla="*/ 404581 w 1946001"/>
                <a:gd name="connsiteY3468" fmla="*/ 135827 h 886967"/>
                <a:gd name="connsiteX3469" fmla="*/ 410095 w 1946001"/>
                <a:gd name="connsiteY3469" fmla="*/ 131540 h 886967"/>
                <a:gd name="connsiteX3470" fmla="*/ 410950 w 1946001"/>
                <a:gd name="connsiteY3470" fmla="*/ 130874 h 886967"/>
                <a:gd name="connsiteX3471" fmla="*/ 410095 w 1946001"/>
                <a:gd name="connsiteY3471" fmla="*/ 128683 h 886967"/>
                <a:gd name="connsiteX3472" fmla="*/ 392413 w 1946001"/>
                <a:gd name="connsiteY3472" fmla="*/ 138112 h 886967"/>
                <a:gd name="connsiteX3473" fmla="*/ 389562 w 1946001"/>
                <a:gd name="connsiteY3473" fmla="*/ 140684 h 886967"/>
                <a:gd name="connsiteX3474" fmla="*/ 391273 w 1946001"/>
                <a:gd name="connsiteY3474" fmla="*/ 144018 h 886967"/>
                <a:gd name="connsiteX3475" fmla="*/ 390892 w 1946001"/>
                <a:gd name="connsiteY3475" fmla="*/ 145542 h 886967"/>
                <a:gd name="connsiteX3476" fmla="*/ 388706 w 1946001"/>
                <a:gd name="connsiteY3476" fmla="*/ 142494 h 886967"/>
                <a:gd name="connsiteX3477" fmla="*/ 385759 w 1946001"/>
                <a:gd name="connsiteY3477" fmla="*/ 142113 h 886967"/>
                <a:gd name="connsiteX3478" fmla="*/ 387375 w 1946001"/>
                <a:gd name="connsiteY3478" fmla="*/ 144399 h 886967"/>
                <a:gd name="connsiteX3479" fmla="*/ 386330 w 1946001"/>
                <a:gd name="connsiteY3479" fmla="*/ 144780 h 886967"/>
                <a:gd name="connsiteX3480" fmla="*/ 381291 w 1946001"/>
                <a:gd name="connsiteY3480" fmla="*/ 141827 h 886967"/>
                <a:gd name="connsiteX3481" fmla="*/ 377299 w 1946001"/>
                <a:gd name="connsiteY3481" fmla="*/ 141827 h 886967"/>
                <a:gd name="connsiteX3482" fmla="*/ 369979 w 1946001"/>
                <a:gd name="connsiteY3482" fmla="*/ 135350 h 886967"/>
                <a:gd name="connsiteX3483" fmla="*/ 362754 w 1946001"/>
                <a:gd name="connsiteY3483" fmla="*/ 134112 h 886967"/>
                <a:gd name="connsiteX3484" fmla="*/ 361709 w 1946001"/>
                <a:gd name="connsiteY3484" fmla="*/ 134969 h 886967"/>
                <a:gd name="connsiteX3485" fmla="*/ 353723 w 1946001"/>
                <a:gd name="connsiteY3485" fmla="*/ 130016 h 886967"/>
                <a:gd name="connsiteX3486" fmla="*/ 345073 w 1946001"/>
                <a:gd name="connsiteY3486" fmla="*/ 131350 h 886967"/>
                <a:gd name="connsiteX3487" fmla="*/ 314653 w 1946001"/>
                <a:gd name="connsiteY3487" fmla="*/ 145256 h 886967"/>
                <a:gd name="connsiteX3488" fmla="*/ 300394 w 1946001"/>
                <a:gd name="connsiteY3488" fmla="*/ 143066 h 886967"/>
                <a:gd name="connsiteX3489" fmla="*/ 311326 w 1946001"/>
                <a:gd name="connsiteY3489" fmla="*/ 159544 h 886967"/>
                <a:gd name="connsiteX3490" fmla="*/ 307714 w 1946001"/>
                <a:gd name="connsiteY3490" fmla="*/ 156305 h 886967"/>
                <a:gd name="connsiteX3491" fmla="*/ 306383 w 1946001"/>
                <a:gd name="connsiteY3491" fmla="*/ 157448 h 886967"/>
                <a:gd name="connsiteX3492" fmla="*/ 306763 w 1946001"/>
                <a:gd name="connsiteY3492" fmla="*/ 160496 h 886967"/>
                <a:gd name="connsiteX3493" fmla="*/ 306383 w 1946001"/>
                <a:gd name="connsiteY3493" fmla="*/ 160306 h 886967"/>
                <a:gd name="connsiteX3494" fmla="*/ 302580 w 1946001"/>
                <a:gd name="connsiteY3494" fmla="*/ 159258 h 886967"/>
                <a:gd name="connsiteX3495" fmla="*/ 305717 w 1946001"/>
                <a:gd name="connsiteY3495" fmla="*/ 155924 h 886967"/>
                <a:gd name="connsiteX3496" fmla="*/ 301059 w 1946001"/>
                <a:gd name="connsiteY3496" fmla="*/ 153924 h 886967"/>
                <a:gd name="connsiteX3497" fmla="*/ 295641 w 1946001"/>
                <a:gd name="connsiteY3497" fmla="*/ 159258 h 886967"/>
                <a:gd name="connsiteX3498" fmla="*/ 290698 w 1946001"/>
                <a:gd name="connsiteY3498" fmla="*/ 159544 h 886967"/>
                <a:gd name="connsiteX3499" fmla="*/ 290508 w 1946001"/>
                <a:gd name="connsiteY3499" fmla="*/ 160973 h 886967"/>
                <a:gd name="connsiteX3500" fmla="*/ 289177 w 1946001"/>
                <a:gd name="connsiteY3500" fmla="*/ 160306 h 886967"/>
                <a:gd name="connsiteX3501" fmla="*/ 291268 w 1946001"/>
                <a:gd name="connsiteY3501" fmla="*/ 158496 h 886967"/>
                <a:gd name="connsiteX3502" fmla="*/ 287846 w 1946001"/>
                <a:gd name="connsiteY3502" fmla="*/ 160306 h 886967"/>
                <a:gd name="connsiteX3503" fmla="*/ 286800 w 1946001"/>
                <a:gd name="connsiteY3503" fmla="*/ 161258 h 886967"/>
                <a:gd name="connsiteX3504" fmla="*/ 289557 w 1946001"/>
                <a:gd name="connsiteY3504" fmla="*/ 162782 h 886967"/>
                <a:gd name="connsiteX3505" fmla="*/ 287846 w 1946001"/>
                <a:gd name="connsiteY3505" fmla="*/ 162973 h 886967"/>
                <a:gd name="connsiteX3506" fmla="*/ 287466 w 1946001"/>
                <a:gd name="connsiteY3506" fmla="*/ 165449 h 886967"/>
                <a:gd name="connsiteX3507" fmla="*/ 286325 w 1946001"/>
                <a:gd name="connsiteY3507" fmla="*/ 164592 h 886967"/>
                <a:gd name="connsiteX3508" fmla="*/ 287181 w 1946001"/>
                <a:gd name="connsiteY3508" fmla="*/ 162687 h 886967"/>
                <a:gd name="connsiteX3509" fmla="*/ 286325 w 1946001"/>
                <a:gd name="connsiteY3509" fmla="*/ 161830 h 886967"/>
                <a:gd name="connsiteX3510" fmla="*/ 279290 w 1946001"/>
                <a:gd name="connsiteY3510" fmla="*/ 166592 h 886967"/>
                <a:gd name="connsiteX3511" fmla="*/ 279766 w 1946001"/>
                <a:gd name="connsiteY3511" fmla="*/ 165164 h 886967"/>
                <a:gd name="connsiteX3512" fmla="*/ 279290 w 1946001"/>
                <a:gd name="connsiteY3512" fmla="*/ 164973 h 886967"/>
                <a:gd name="connsiteX3513" fmla="*/ 278150 w 1946001"/>
                <a:gd name="connsiteY3513" fmla="*/ 167354 h 886967"/>
                <a:gd name="connsiteX3514" fmla="*/ 280336 w 1946001"/>
                <a:gd name="connsiteY3514" fmla="*/ 169164 h 886967"/>
                <a:gd name="connsiteX3515" fmla="*/ 277294 w 1946001"/>
                <a:gd name="connsiteY3515" fmla="*/ 167735 h 886967"/>
                <a:gd name="connsiteX3516" fmla="*/ 275203 w 1946001"/>
                <a:gd name="connsiteY3516" fmla="*/ 170117 h 886967"/>
                <a:gd name="connsiteX3517" fmla="*/ 277674 w 1946001"/>
                <a:gd name="connsiteY3517" fmla="*/ 170307 h 886967"/>
                <a:gd name="connsiteX3518" fmla="*/ 274727 w 1946001"/>
                <a:gd name="connsiteY3518" fmla="*/ 170783 h 886967"/>
                <a:gd name="connsiteX3519" fmla="*/ 276724 w 1946001"/>
                <a:gd name="connsiteY3519" fmla="*/ 172307 h 886967"/>
                <a:gd name="connsiteX3520" fmla="*/ 274727 w 1946001"/>
                <a:gd name="connsiteY3520" fmla="*/ 171545 h 886967"/>
                <a:gd name="connsiteX3521" fmla="*/ 274252 w 1946001"/>
                <a:gd name="connsiteY3521" fmla="*/ 174117 h 886967"/>
                <a:gd name="connsiteX3522" fmla="*/ 270735 w 1946001"/>
                <a:gd name="connsiteY3522" fmla="*/ 178022 h 886967"/>
                <a:gd name="connsiteX3523" fmla="*/ 261229 w 1946001"/>
                <a:gd name="connsiteY3523" fmla="*/ 179070 h 886967"/>
                <a:gd name="connsiteX3524" fmla="*/ 261134 w 1946001"/>
                <a:gd name="connsiteY3524" fmla="*/ 182785 h 886967"/>
                <a:gd name="connsiteX3525" fmla="*/ 261894 w 1946001"/>
                <a:gd name="connsiteY3525" fmla="*/ 182785 h 886967"/>
                <a:gd name="connsiteX3526" fmla="*/ 258852 w 1946001"/>
                <a:gd name="connsiteY3526" fmla="*/ 184118 h 886967"/>
                <a:gd name="connsiteX3527" fmla="*/ 269214 w 1946001"/>
                <a:gd name="connsiteY3527" fmla="*/ 190310 h 886967"/>
                <a:gd name="connsiteX3528" fmla="*/ 271115 w 1946001"/>
                <a:gd name="connsiteY3528" fmla="*/ 192024 h 886967"/>
                <a:gd name="connsiteX3529" fmla="*/ 272066 w 1946001"/>
                <a:gd name="connsiteY3529" fmla="*/ 195834 h 886967"/>
                <a:gd name="connsiteX3530" fmla="*/ 275583 w 1946001"/>
                <a:gd name="connsiteY3530" fmla="*/ 196882 h 886967"/>
                <a:gd name="connsiteX3531" fmla="*/ 277294 w 1946001"/>
                <a:gd name="connsiteY3531" fmla="*/ 195167 h 886967"/>
                <a:gd name="connsiteX3532" fmla="*/ 277199 w 1946001"/>
                <a:gd name="connsiteY3532" fmla="*/ 196882 h 886967"/>
                <a:gd name="connsiteX3533" fmla="*/ 280526 w 1946001"/>
                <a:gd name="connsiteY3533" fmla="*/ 196406 h 886967"/>
                <a:gd name="connsiteX3534" fmla="*/ 281097 w 1946001"/>
                <a:gd name="connsiteY3534" fmla="*/ 197168 h 886967"/>
                <a:gd name="connsiteX3535" fmla="*/ 279385 w 1946001"/>
                <a:gd name="connsiteY3535" fmla="*/ 198692 h 886967"/>
                <a:gd name="connsiteX3536" fmla="*/ 281762 w 1946001"/>
                <a:gd name="connsiteY3536" fmla="*/ 200692 h 886967"/>
                <a:gd name="connsiteX3537" fmla="*/ 282047 w 1946001"/>
                <a:gd name="connsiteY3537" fmla="*/ 199358 h 886967"/>
                <a:gd name="connsiteX3538" fmla="*/ 289082 w 1946001"/>
                <a:gd name="connsiteY3538" fmla="*/ 200501 h 886967"/>
                <a:gd name="connsiteX3539" fmla="*/ 284234 w 1946001"/>
                <a:gd name="connsiteY3539" fmla="*/ 202216 h 886967"/>
                <a:gd name="connsiteX3540" fmla="*/ 280051 w 1946001"/>
                <a:gd name="connsiteY3540" fmla="*/ 201263 h 886967"/>
                <a:gd name="connsiteX3541" fmla="*/ 278435 w 1946001"/>
                <a:gd name="connsiteY3541" fmla="*/ 199549 h 886967"/>
                <a:gd name="connsiteX3542" fmla="*/ 279290 w 1946001"/>
                <a:gd name="connsiteY3542" fmla="*/ 201263 h 886967"/>
                <a:gd name="connsiteX3543" fmla="*/ 279100 w 1946001"/>
                <a:gd name="connsiteY3543" fmla="*/ 202692 h 886967"/>
                <a:gd name="connsiteX3544" fmla="*/ 281002 w 1946001"/>
                <a:gd name="connsiteY3544" fmla="*/ 202883 h 886967"/>
                <a:gd name="connsiteX3545" fmla="*/ 279576 w 1946001"/>
                <a:gd name="connsiteY3545" fmla="*/ 205835 h 886967"/>
                <a:gd name="connsiteX3546" fmla="*/ 271876 w 1946001"/>
                <a:gd name="connsiteY3546" fmla="*/ 204978 h 886967"/>
                <a:gd name="connsiteX3547" fmla="*/ 270069 w 1946001"/>
                <a:gd name="connsiteY3547" fmla="*/ 203645 h 886967"/>
                <a:gd name="connsiteX3548" fmla="*/ 271305 w 1946001"/>
                <a:gd name="connsiteY3548" fmla="*/ 202978 h 886967"/>
                <a:gd name="connsiteX3549" fmla="*/ 271305 w 1946001"/>
                <a:gd name="connsiteY3549" fmla="*/ 200787 h 886967"/>
                <a:gd name="connsiteX3550" fmla="*/ 270450 w 1946001"/>
                <a:gd name="connsiteY3550" fmla="*/ 200311 h 886967"/>
                <a:gd name="connsiteX3551" fmla="*/ 267598 w 1946001"/>
                <a:gd name="connsiteY3551" fmla="*/ 200311 h 886967"/>
                <a:gd name="connsiteX3552" fmla="*/ 262845 w 1946001"/>
                <a:gd name="connsiteY3552" fmla="*/ 203168 h 886967"/>
                <a:gd name="connsiteX3553" fmla="*/ 263890 w 1946001"/>
                <a:gd name="connsiteY3553" fmla="*/ 204311 h 886967"/>
                <a:gd name="connsiteX3554" fmla="*/ 260848 w 1946001"/>
                <a:gd name="connsiteY3554" fmla="*/ 204121 h 886967"/>
                <a:gd name="connsiteX3555" fmla="*/ 253339 w 1946001"/>
                <a:gd name="connsiteY3555" fmla="*/ 208121 h 886967"/>
                <a:gd name="connsiteX3556" fmla="*/ 256571 w 1946001"/>
                <a:gd name="connsiteY3556" fmla="*/ 210788 h 886967"/>
                <a:gd name="connsiteX3557" fmla="*/ 261134 w 1946001"/>
                <a:gd name="connsiteY3557" fmla="*/ 211550 h 886967"/>
                <a:gd name="connsiteX3558" fmla="*/ 258567 w 1946001"/>
                <a:gd name="connsiteY3558" fmla="*/ 212408 h 886967"/>
                <a:gd name="connsiteX3559" fmla="*/ 261609 w 1946001"/>
                <a:gd name="connsiteY3559" fmla="*/ 217361 h 886967"/>
                <a:gd name="connsiteX3560" fmla="*/ 266932 w 1946001"/>
                <a:gd name="connsiteY3560" fmla="*/ 218504 h 886967"/>
                <a:gd name="connsiteX3561" fmla="*/ 272256 w 1946001"/>
                <a:gd name="connsiteY3561" fmla="*/ 217361 h 886967"/>
                <a:gd name="connsiteX3562" fmla="*/ 274347 w 1946001"/>
                <a:gd name="connsiteY3562" fmla="*/ 218885 h 886967"/>
                <a:gd name="connsiteX3563" fmla="*/ 274537 w 1946001"/>
                <a:gd name="connsiteY3563" fmla="*/ 217932 h 886967"/>
                <a:gd name="connsiteX3564" fmla="*/ 272921 w 1946001"/>
                <a:gd name="connsiteY3564" fmla="*/ 217170 h 886967"/>
                <a:gd name="connsiteX3565" fmla="*/ 274252 w 1946001"/>
                <a:gd name="connsiteY3565" fmla="*/ 217170 h 886967"/>
                <a:gd name="connsiteX3566" fmla="*/ 275868 w 1946001"/>
                <a:gd name="connsiteY3566" fmla="*/ 220028 h 886967"/>
                <a:gd name="connsiteX3567" fmla="*/ 279861 w 1946001"/>
                <a:gd name="connsiteY3567" fmla="*/ 215551 h 886967"/>
                <a:gd name="connsiteX3568" fmla="*/ 284043 w 1946001"/>
                <a:gd name="connsiteY3568" fmla="*/ 216122 h 886967"/>
                <a:gd name="connsiteX3569" fmla="*/ 283378 w 1946001"/>
                <a:gd name="connsiteY3569" fmla="*/ 218027 h 886967"/>
                <a:gd name="connsiteX3570" fmla="*/ 281097 w 1946001"/>
                <a:gd name="connsiteY3570" fmla="*/ 218027 h 886967"/>
                <a:gd name="connsiteX3571" fmla="*/ 283853 w 1946001"/>
                <a:gd name="connsiteY3571" fmla="*/ 222885 h 886967"/>
                <a:gd name="connsiteX3572" fmla="*/ 282713 w 1946001"/>
                <a:gd name="connsiteY3572" fmla="*/ 225838 h 886967"/>
                <a:gd name="connsiteX3573" fmla="*/ 277769 w 1946001"/>
                <a:gd name="connsiteY3573" fmla="*/ 226219 h 886967"/>
                <a:gd name="connsiteX3574" fmla="*/ 274632 w 1946001"/>
                <a:gd name="connsiteY3574" fmla="*/ 229457 h 886967"/>
                <a:gd name="connsiteX3575" fmla="*/ 271876 w 1946001"/>
                <a:gd name="connsiteY3575" fmla="*/ 229933 h 886967"/>
                <a:gd name="connsiteX3576" fmla="*/ 261229 w 1946001"/>
                <a:gd name="connsiteY3576" fmla="*/ 232505 h 886967"/>
                <a:gd name="connsiteX3577" fmla="*/ 270165 w 1946001"/>
                <a:gd name="connsiteY3577" fmla="*/ 232315 h 886967"/>
                <a:gd name="connsiteX3578" fmla="*/ 252483 w 1946001"/>
                <a:gd name="connsiteY3578" fmla="*/ 236220 h 886967"/>
                <a:gd name="connsiteX3579" fmla="*/ 255335 w 1946001"/>
                <a:gd name="connsiteY3579" fmla="*/ 240697 h 886967"/>
                <a:gd name="connsiteX3580" fmla="*/ 273397 w 1946001"/>
                <a:gd name="connsiteY3580" fmla="*/ 236601 h 886967"/>
                <a:gd name="connsiteX3581" fmla="*/ 289747 w 1946001"/>
                <a:gd name="connsiteY3581" fmla="*/ 234505 h 886967"/>
                <a:gd name="connsiteX3582" fmla="*/ 296401 w 1946001"/>
                <a:gd name="connsiteY3582" fmla="*/ 231934 h 886967"/>
                <a:gd name="connsiteX3583" fmla="*/ 301630 w 1946001"/>
                <a:gd name="connsiteY3583" fmla="*/ 234886 h 886967"/>
                <a:gd name="connsiteX3584" fmla="*/ 205428 w 1946001"/>
                <a:gd name="connsiteY3584" fmla="*/ 443484 h 886967"/>
                <a:gd name="connsiteX3585" fmla="*/ 565520 w 1946001"/>
                <a:gd name="connsiteY3585" fmla="*/ 808387 h 886967"/>
                <a:gd name="connsiteX3586" fmla="*/ 565901 w 1946001"/>
                <a:gd name="connsiteY3586" fmla="*/ 810197 h 886967"/>
                <a:gd name="connsiteX3587" fmla="*/ 565140 w 1946001"/>
                <a:gd name="connsiteY3587" fmla="*/ 808768 h 886967"/>
                <a:gd name="connsiteX3588" fmla="*/ 564189 w 1946001"/>
                <a:gd name="connsiteY3588" fmla="*/ 809720 h 886967"/>
                <a:gd name="connsiteX3589" fmla="*/ 565330 w 1946001"/>
                <a:gd name="connsiteY3589" fmla="*/ 811149 h 886967"/>
                <a:gd name="connsiteX3590" fmla="*/ 564094 w 1946001"/>
                <a:gd name="connsiteY3590" fmla="*/ 812483 h 886967"/>
                <a:gd name="connsiteX3591" fmla="*/ 564665 w 1946001"/>
                <a:gd name="connsiteY3591" fmla="*/ 814673 h 886967"/>
                <a:gd name="connsiteX3592" fmla="*/ 563429 w 1946001"/>
                <a:gd name="connsiteY3592" fmla="*/ 818674 h 886967"/>
                <a:gd name="connsiteX3593" fmla="*/ 564665 w 1946001"/>
                <a:gd name="connsiteY3593" fmla="*/ 821150 h 886967"/>
                <a:gd name="connsiteX3594" fmla="*/ 562858 w 1946001"/>
                <a:gd name="connsiteY3594" fmla="*/ 824579 h 886967"/>
                <a:gd name="connsiteX3595" fmla="*/ 565805 w 1946001"/>
                <a:gd name="connsiteY3595" fmla="*/ 826484 h 886967"/>
                <a:gd name="connsiteX3596" fmla="*/ 566471 w 1946001"/>
                <a:gd name="connsiteY3596" fmla="*/ 829532 h 886967"/>
                <a:gd name="connsiteX3597" fmla="*/ 566186 w 1946001"/>
                <a:gd name="connsiteY3597" fmla="*/ 829723 h 886967"/>
                <a:gd name="connsiteX3598" fmla="*/ 16636 w 1946001"/>
                <a:gd name="connsiteY3598" fmla="*/ 443484 h 886967"/>
                <a:gd name="connsiteX3599" fmla="*/ 283473 w 1946001"/>
                <a:gd name="connsiteY3599" fmla="*/ 203359 h 886967"/>
                <a:gd name="connsiteX3600" fmla="*/ 282713 w 1946001"/>
                <a:gd name="connsiteY3600" fmla="*/ 204502 h 886967"/>
                <a:gd name="connsiteX3601" fmla="*/ 281192 w 1946001"/>
                <a:gd name="connsiteY3601" fmla="*/ 203168 h 886967"/>
                <a:gd name="connsiteX3602" fmla="*/ 283473 w 1946001"/>
                <a:gd name="connsiteY3602" fmla="*/ 203359 h 886967"/>
                <a:gd name="connsiteX3603" fmla="*/ 1929366 w 1946001"/>
                <a:gd name="connsiteY3603" fmla="*/ 443484 h 886967"/>
                <a:gd name="connsiteX3604" fmla="*/ 1647414 w 1946001"/>
                <a:gd name="connsiteY3604" fmla="*/ 746093 h 886967"/>
                <a:gd name="connsiteX3605" fmla="*/ 1685343 w 1946001"/>
                <a:gd name="connsiteY3605" fmla="*/ 722186 h 886967"/>
                <a:gd name="connsiteX3606" fmla="*/ 1691617 w 1946001"/>
                <a:gd name="connsiteY3606" fmla="*/ 714280 h 886967"/>
                <a:gd name="connsiteX3607" fmla="*/ 1694564 w 1946001"/>
                <a:gd name="connsiteY3607" fmla="*/ 706945 h 886967"/>
                <a:gd name="connsiteX3608" fmla="*/ 1697987 w 1946001"/>
                <a:gd name="connsiteY3608" fmla="*/ 689515 h 886967"/>
                <a:gd name="connsiteX3609" fmla="*/ 1696371 w 1946001"/>
                <a:gd name="connsiteY3609" fmla="*/ 678847 h 886967"/>
                <a:gd name="connsiteX3610" fmla="*/ 1696846 w 1946001"/>
                <a:gd name="connsiteY3610" fmla="*/ 669798 h 886967"/>
                <a:gd name="connsiteX3611" fmla="*/ 1693424 w 1946001"/>
                <a:gd name="connsiteY3611" fmla="*/ 662083 h 886967"/>
                <a:gd name="connsiteX3612" fmla="*/ 1686579 w 1946001"/>
                <a:gd name="connsiteY3612" fmla="*/ 653987 h 886967"/>
                <a:gd name="connsiteX3613" fmla="*/ 1686009 w 1946001"/>
                <a:gd name="connsiteY3613" fmla="*/ 646843 h 886967"/>
                <a:gd name="connsiteX3614" fmla="*/ 1685248 w 1946001"/>
                <a:gd name="connsiteY3614" fmla="*/ 647986 h 886967"/>
                <a:gd name="connsiteX3615" fmla="*/ 1682872 w 1946001"/>
                <a:gd name="connsiteY3615" fmla="*/ 644747 h 886967"/>
                <a:gd name="connsiteX3616" fmla="*/ 1682301 w 1946001"/>
                <a:gd name="connsiteY3616" fmla="*/ 647033 h 886967"/>
                <a:gd name="connsiteX3617" fmla="*/ 1680971 w 1946001"/>
                <a:gd name="connsiteY3617" fmla="*/ 647414 h 886967"/>
                <a:gd name="connsiteX3618" fmla="*/ 1680400 w 1946001"/>
                <a:gd name="connsiteY3618" fmla="*/ 641033 h 886967"/>
                <a:gd name="connsiteX3619" fmla="*/ 1678499 w 1946001"/>
                <a:gd name="connsiteY3619" fmla="*/ 636556 h 886967"/>
                <a:gd name="connsiteX3620" fmla="*/ 1676978 w 1946001"/>
                <a:gd name="connsiteY3620" fmla="*/ 635413 h 886967"/>
                <a:gd name="connsiteX3621" fmla="*/ 1677738 w 1946001"/>
                <a:gd name="connsiteY3621" fmla="*/ 633222 h 886967"/>
                <a:gd name="connsiteX3622" fmla="*/ 1674411 w 1946001"/>
                <a:gd name="connsiteY3622" fmla="*/ 630365 h 886967"/>
                <a:gd name="connsiteX3623" fmla="*/ 1671940 w 1946001"/>
                <a:gd name="connsiteY3623" fmla="*/ 629698 h 886967"/>
                <a:gd name="connsiteX3624" fmla="*/ 1671084 w 1946001"/>
                <a:gd name="connsiteY3624" fmla="*/ 626364 h 886967"/>
                <a:gd name="connsiteX3625" fmla="*/ 1668327 w 1946001"/>
                <a:gd name="connsiteY3625" fmla="*/ 626174 h 886967"/>
                <a:gd name="connsiteX3626" fmla="*/ 1668327 w 1946001"/>
                <a:gd name="connsiteY3626" fmla="*/ 626174 h 886967"/>
                <a:gd name="connsiteX3627" fmla="*/ 1740954 w 1946001"/>
                <a:gd name="connsiteY3627" fmla="*/ 443389 h 886967"/>
                <a:gd name="connsiteX3628" fmla="*/ 1630018 w 1946001"/>
                <a:gd name="connsiteY3628" fmla="*/ 220409 h 886967"/>
                <a:gd name="connsiteX3629" fmla="*/ 1629067 w 1946001"/>
                <a:gd name="connsiteY3629" fmla="*/ 215836 h 886967"/>
                <a:gd name="connsiteX3630" fmla="*/ 1631349 w 1946001"/>
                <a:gd name="connsiteY3630" fmla="*/ 211931 h 886967"/>
                <a:gd name="connsiteX3631" fmla="*/ 1634771 w 1946001"/>
                <a:gd name="connsiteY3631" fmla="*/ 208598 h 886967"/>
                <a:gd name="connsiteX3632" fmla="*/ 1638383 w 1946001"/>
                <a:gd name="connsiteY3632" fmla="*/ 200120 h 886967"/>
                <a:gd name="connsiteX3633" fmla="*/ 1643516 w 1946001"/>
                <a:gd name="connsiteY3633" fmla="*/ 196501 h 886967"/>
                <a:gd name="connsiteX3634" fmla="*/ 1647699 w 1946001"/>
                <a:gd name="connsiteY3634" fmla="*/ 193929 h 886967"/>
                <a:gd name="connsiteX3635" fmla="*/ 1653688 w 1946001"/>
                <a:gd name="connsiteY3635" fmla="*/ 188119 h 886967"/>
                <a:gd name="connsiteX3636" fmla="*/ 1658441 w 1946001"/>
                <a:gd name="connsiteY3636" fmla="*/ 184975 h 886967"/>
                <a:gd name="connsiteX3637" fmla="*/ 1661768 w 1946001"/>
                <a:gd name="connsiteY3637" fmla="*/ 179737 h 886967"/>
                <a:gd name="connsiteX3638" fmla="*/ 1665856 w 1946001"/>
                <a:gd name="connsiteY3638" fmla="*/ 171641 h 886967"/>
                <a:gd name="connsiteX3639" fmla="*/ 1669088 w 1946001"/>
                <a:gd name="connsiteY3639" fmla="*/ 166021 h 886967"/>
                <a:gd name="connsiteX3640" fmla="*/ 1670324 w 1946001"/>
                <a:gd name="connsiteY3640" fmla="*/ 161925 h 886967"/>
                <a:gd name="connsiteX3641" fmla="*/ 1666997 w 1946001"/>
                <a:gd name="connsiteY3641" fmla="*/ 155353 h 886967"/>
                <a:gd name="connsiteX3642" fmla="*/ 1667282 w 1946001"/>
                <a:gd name="connsiteY3642" fmla="*/ 150686 h 886967"/>
                <a:gd name="connsiteX3643" fmla="*/ 1661673 w 1946001"/>
                <a:gd name="connsiteY3643" fmla="*/ 150686 h 886967"/>
                <a:gd name="connsiteX3644" fmla="*/ 1655019 w 1946001"/>
                <a:gd name="connsiteY3644" fmla="*/ 149447 h 886967"/>
                <a:gd name="connsiteX3645" fmla="*/ 1649410 w 1946001"/>
                <a:gd name="connsiteY3645" fmla="*/ 153162 h 886967"/>
                <a:gd name="connsiteX3646" fmla="*/ 1642756 w 1946001"/>
                <a:gd name="connsiteY3646" fmla="*/ 153067 h 886967"/>
                <a:gd name="connsiteX3647" fmla="*/ 1636672 w 1946001"/>
                <a:gd name="connsiteY3647" fmla="*/ 151543 h 886967"/>
                <a:gd name="connsiteX3648" fmla="*/ 1631253 w 1946001"/>
                <a:gd name="connsiteY3648" fmla="*/ 151352 h 886967"/>
                <a:gd name="connsiteX3649" fmla="*/ 1624789 w 1946001"/>
                <a:gd name="connsiteY3649" fmla="*/ 149924 h 886967"/>
                <a:gd name="connsiteX3650" fmla="*/ 1620797 w 1946001"/>
                <a:gd name="connsiteY3650" fmla="*/ 154019 h 886967"/>
                <a:gd name="connsiteX3651" fmla="*/ 1617279 w 1946001"/>
                <a:gd name="connsiteY3651" fmla="*/ 153257 h 886967"/>
                <a:gd name="connsiteX3652" fmla="*/ 1610340 w 1946001"/>
                <a:gd name="connsiteY3652" fmla="*/ 151733 h 886967"/>
                <a:gd name="connsiteX3653" fmla="*/ 1603781 w 1946001"/>
                <a:gd name="connsiteY3653" fmla="*/ 150686 h 886967"/>
                <a:gd name="connsiteX3654" fmla="*/ 1597982 w 1946001"/>
                <a:gd name="connsiteY3654" fmla="*/ 147352 h 886967"/>
                <a:gd name="connsiteX3655" fmla="*/ 1592373 w 1946001"/>
                <a:gd name="connsiteY3655" fmla="*/ 149066 h 886967"/>
                <a:gd name="connsiteX3656" fmla="*/ 1588381 w 1946001"/>
                <a:gd name="connsiteY3656" fmla="*/ 146590 h 886967"/>
                <a:gd name="connsiteX3657" fmla="*/ 1583152 w 1946001"/>
                <a:gd name="connsiteY3657" fmla="*/ 144971 h 886967"/>
                <a:gd name="connsiteX3658" fmla="*/ 1576878 w 1946001"/>
                <a:gd name="connsiteY3658" fmla="*/ 142208 h 886967"/>
                <a:gd name="connsiteX3659" fmla="*/ 1571080 w 1946001"/>
                <a:gd name="connsiteY3659" fmla="*/ 141161 h 886967"/>
                <a:gd name="connsiteX3660" fmla="*/ 1565091 w 1946001"/>
                <a:gd name="connsiteY3660" fmla="*/ 136874 h 886967"/>
                <a:gd name="connsiteX3661" fmla="*/ 1560718 w 1946001"/>
                <a:gd name="connsiteY3661" fmla="*/ 134969 h 886967"/>
                <a:gd name="connsiteX3662" fmla="*/ 1553683 w 1946001"/>
                <a:gd name="connsiteY3662" fmla="*/ 138494 h 886967"/>
                <a:gd name="connsiteX3663" fmla="*/ 1551402 w 1946001"/>
                <a:gd name="connsiteY3663" fmla="*/ 134779 h 886967"/>
                <a:gd name="connsiteX3664" fmla="*/ 1544557 w 1946001"/>
                <a:gd name="connsiteY3664" fmla="*/ 133064 h 886967"/>
                <a:gd name="connsiteX3665" fmla="*/ 1538854 w 1946001"/>
                <a:gd name="connsiteY3665" fmla="*/ 135446 h 886967"/>
                <a:gd name="connsiteX3666" fmla="*/ 1532104 w 1946001"/>
                <a:gd name="connsiteY3666" fmla="*/ 135350 h 886967"/>
                <a:gd name="connsiteX3667" fmla="*/ 1526021 w 1946001"/>
                <a:gd name="connsiteY3667" fmla="*/ 136589 h 886967"/>
                <a:gd name="connsiteX3668" fmla="*/ 1520412 w 1946001"/>
                <a:gd name="connsiteY3668" fmla="*/ 137541 h 886967"/>
                <a:gd name="connsiteX3669" fmla="*/ 1518035 w 1946001"/>
                <a:gd name="connsiteY3669" fmla="*/ 140208 h 886967"/>
                <a:gd name="connsiteX3670" fmla="*/ 1147961 w 1946001"/>
                <a:gd name="connsiteY3670" fmla="*/ 23908 h 886967"/>
                <a:gd name="connsiteX3671" fmla="*/ 1929366 w 1946001"/>
                <a:gd name="connsiteY3671" fmla="*/ 443484 h 88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Lst>
              <a:rect l="l" t="t" r="r" b="b"/>
              <a:pathLst>
                <a:path w="1946001" h="886967">
                  <a:moveTo>
                    <a:pt x="1656064" y="126492"/>
                  </a:moveTo>
                  <a:cubicBezTo>
                    <a:pt x="1473356" y="44958"/>
                    <a:pt x="1230855" y="0"/>
                    <a:pt x="973143" y="0"/>
                  </a:cubicBezTo>
                  <a:cubicBezTo>
                    <a:pt x="715432" y="0"/>
                    <a:pt x="472835" y="44958"/>
                    <a:pt x="290032" y="126492"/>
                  </a:cubicBezTo>
                  <a:cubicBezTo>
                    <a:pt x="103047" y="209931"/>
                    <a:pt x="0" y="322517"/>
                    <a:pt x="0" y="443484"/>
                  </a:cubicBezTo>
                  <a:cubicBezTo>
                    <a:pt x="0" y="564452"/>
                    <a:pt x="103047" y="677037"/>
                    <a:pt x="290032" y="760476"/>
                  </a:cubicBezTo>
                  <a:cubicBezTo>
                    <a:pt x="472835" y="842010"/>
                    <a:pt x="715432" y="886968"/>
                    <a:pt x="973143" y="886968"/>
                  </a:cubicBezTo>
                  <a:cubicBezTo>
                    <a:pt x="1230855" y="886968"/>
                    <a:pt x="1473356" y="842010"/>
                    <a:pt x="1656064" y="760476"/>
                  </a:cubicBezTo>
                  <a:cubicBezTo>
                    <a:pt x="1843050" y="677037"/>
                    <a:pt x="1946002" y="564452"/>
                    <a:pt x="1946002" y="443484"/>
                  </a:cubicBezTo>
                  <a:cubicBezTo>
                    <a:pt x="1946002" y="322517"/>
                    <a:pt x="1843050" y="209931"/>
                    <a:pt x="1656064" y="126492"/>
                  </a:cubicBezTo>
                  <a:close/>
                  <a:moveTo>
                    <a:pt x="1622508" y="224599"/>
                  </a:moveTo>
                  <a:lnTo>
                    <a:pt x="1622223" y="227838"/>
                  </a:lnTo>
                  <a:lnTo>
                    <a:pt x="1622318" y="232981"/>
                  </a:lnTo>
                  <a:lnTo>
                    <a:pt x="1624789" y="236792"/>
                  </a:lnTo>
                  <a:lnTo>
                    <a:pt x="1624029" y="240697"/>
                  </a:lnTo>
                  <a:lnTo>
                    <a:pt x="1625075" y="246317"/>
                  </a:lnTo>
                  <a:lnTo>
                    <a:pt x="1623458" y="256032"/>
                  </a:lnTo>
                  <a:lnTo>
                    <a:pt x="1625075" y="261080"/>
                  </a:lnTo>
                  <a:lnTo>
                    <a:pt x="1623458" y="270796"/>
                  </a:lnTo>
                  <a:lnTo>
                    <a:pt x="1623649" y="275177"/>
                  </a:lnTo>
                  <a:lnTo>
                    <a:pt x="1624789" y="275844"/>
                  </a:lnTo>
                  <a:lnTo>
                    <a:pt x="1627071" y="270796"/>
                  </a:lnTo>
                  <a:lnTo>
                    <a:pt x="1630873" y="271653"/>
                  </a:lnTo>
                  <a:lnTo>
                    <a:pt x="1631349" y="275082"/>
                  </a:lnTo>
                  <a:lnTo>
                    <a:pt x="1631634" y="273939"/>
                  </a:lnTo>
                  <a:lnTo>
                    <a:pt x="1631349" y="270129"/>
                  </a:lnTo>
                  <a:lnTo>
                    <a:pt x="1629542" y="269081"/>
                  </a:lnTo>
                  <a:lnTo>
                    <a:pt x="1626976" y="263747"/>
                  </a:lnTo>
                  <a:lnTo>
                    <a:pt x="1629162" y="252317"/>
                  </a:lnTo>
                  <a:lnTo>
                    <a:pt x="1633155" y="251270"/>
                  </a:lnTo>
                  <a:lnTo>
                    <a:pt x="1637718" y="255651"/>
                  </a:lnTo>
                  <a:lnTo>
                    <a:pt x="1635531" y="250889"/>
                  </a:lnTo>
                  <a:lnTo>
                    <a:pt x="1630303" y="233934"/>
                  </a:lnTo>
                  <a:lnTo>
                    <a:pt x="1630018" y="231648"/>
                  </a:lnTo>
                  <a:cubicBezTo>
                    <a:pt x="1695040" y="293942"/>
                    <a:pt x="1732589" y="366236"/>
                    <a:pt x="1732589" y="443389"/>
                  </a:cubicBezTo>
                  <a:cubicBezTo>
                    <a:pt x="1732589" y="483775"/>
                    <a:pt x="1722132" y="522732"/>
                    <a:pt x="1703120" y="559689"/>
                  </a:cubicBezTo>
                  <a:lnTo>
                    <a:pt x="1700933" y="559022"/>
                  </a:lnTo>
                  <a:lnTo>
                    <a:pt x="1701694" y="558070"/>
                  </a:lnTo>
                  <a:lnTo>
                    <a:pt x="1697892" y="556736"/>
                  </a:lnTo>
                  <a:lnTo>
                    <a:pt x="1697511" y="554545"/>
                  </a:lnTo>
                  <a:lnTo>
                    <a:pt x="1694564" y="554260"/>
                  </a:lnTo>
                  <a:lnTo>
                    <a:pt x="1691522" y="549783"/>
                  </a:lnTo>
                  <a:lnTo>
                    <a:pt x="1687815" y="546830"/>
                  </a:lnTo>
                  <a:lnTo>
                    <a:pt x="1686674" y="543973"/>
                  </a:lnTo>
                  <a:lnTo>
                    <a:pt x="1690762" y="543211"/>
                  </a:lnTo>
                  <a:lnTo>
                    <a:pt x="1689811" y="540163"/>
                  </a:lnTo>
                  <a:lnTo>
                    <a:pt x="1680780" y="537115"/>
                  </a:lnTo>
                  <a:lnTo>
                    <a:pt x="1678974" y="532733"/>
                  </a:lnTo>
                  <a:lnTo>
                    <a:pt x="1672985" y="528638"/>
                  </a:lnTo>
                  <a:lnTo>
                    <a:pt x="1656064" y="522637"/>
                  </a:lnTo>
                  <a:lnTo>
                    <a:pt x="1648745" y="521589"/>
                  </a:lnTo>
                  <a:lnTo>
                    <a:pt x="1639714" y="517207"/>
                  </a:lnTo>
                  <a:lnTo>
                    <a:pt x="1636767" y="518922"/>
                  </a:lnTo>
                  <a:lnTo>
                    <a:pt x="1635531" y="520922"/>
                  </a:lnTo>
                  <a:lnTo>
                    <a:pt x="1632299" y="521303"/>
                  </a:lnTo>
                  <a:lnTo>
                    <a:pt x="1628212" y="526828"/>
                  </a:lnTo>
                  <a:lnTo>
                    <a:pt x="1626215" y="526828"/>
                  </a:lnTo>
                  <a:lnTo>
                    <a:pt x="1624789" y="525875"/>
                  </a:lnTo>
                  <a:lnTo>
                    <a:pt x="1623268" y="523113"/>
                  </a:lnTo>
                  <a:lnTo>
                    <a:pt x="1622698" y="522732"/>
                  </a:lnTo>
                  <a:lnTo>
                    <a:pt x="1622318" y="524066"/>
                  </a:lnTo>
                  <a:lnTo>
                    <a:pt x="1620987" y="522256"/>
                  </a:lnTo>
                  <a:lnTo>
                    <a:pt x="1620987" y="516446"/>
                  </a:lnTo>
                  <a:lnTo>
                    <a:pt x="1620131" y="514064"/>
                  </a:lnTo>
                  <a:lnTo>
                    <a:pt x="1616994" y="514064"/>
                  </a:lnTo>
                  <a:lnTo>
                    <a:pt x="1614333" y="512255"/>
                  </a:lnTo>
                  <a:lnTo>
                    <a:pt x="1611766" y="512255"/>
                  </a:lnTo>
                  <a:lnTo>
                    <a:pt x="1605872" y="514541"/>
                  </a:lnTo>
                  <a:lnTo>
                    <a:pt x="1604351" y="517207"/>
                  </a:lnTo>
                  <a:lnTo>
                    <a:pt x="1608724" y="518160"/>
                  </a:lnTo>
                  <a:lnTo>
                    <a:pt x="1610055" y="520922"/>
                  </a:lnTo>
                  <a:lnTo>
                    <a:pt x="1611766" y="521684"/>
                  </a:lnTo>
                  <a:lnTo>
                    <a:pt x="1619371" y="520255"/>
                  </a:lnTo>
                  <a:lnTo>
                    <a:pt x="1618705" y="522542"/>
                  </a:lnTo>
                  <a:lnTo>
                    <a:pt x="1618135" y="522732"/>
                  </a:lnTo>
                  <a:lnTo>
                    <a:pt x="1615759" y="522542"/>
                  </a:lnTo>
                  <a:lnTo>
                    <a:pt x="1613192" y="523780"/>
                  </a:lnTo>
                  <a:lnTo>
                    <a:pt x="1609675" y="524161"/>
                  </a:lnTo>
                  <a:lnTo>
                    <a:pt x="1609675" y="524732"/>
                  </a:lnTo>
                  <a:lnTo>
                    <a:pt x="1611576" y="525113"/>
                  </a:lnTo>
                  <a:lnTo>
                    <a:pt x="1613762" y="526923"/>
                  </a:lnTo>
                  <a:lnTo>
                    <a:pt x="1614428" y="530447"/>
                  </a:lnTo>
                  <a:lnTo>
                    <a:pt x="1616899" y="529781"/>
                  </a:lnTo>
                  <a:lnTo>
                    <a:pt x="1618991" y="525018"/>
                  </a:lnTo>
                  <a:lnTo>
                    <a:pt x="1618991" y="528161"/>
                  </a:lnTo>
                  <a:lnTo>
                    <a:pt x="1621747" y="530352"/>
                  </a:lnTo>
                  <a:lnTo>
                    <a:pt x="1623458" y="529971"/>
                  </a:lnTo>
                  <a:lnTo>
                    <a:pt x="1625930" y="532162"/>
                  </a:lnTo>
                  <a:lnTo>
                    <a:pt x="1633630" y="533876"/>
                  </a:lnTo>
                  <a:lnTo>
                    <a:pt x="1640760" y="536924"/>
                  </a:lnTo>
                  <a:lnTo>
                    <a:pt x="1643992" y="542925"/>
                  </a:lnTo>
                  <a:lnTo>
                    <a:pt x="1643231" y="544354"/>
                  </a:lnTo>
                  <a:lnTo>
                    <a:pt x="1645323" y="545592"/>
                  </a:lnTo>
                  <a:lnTo>
                    <a:pt x="1644467" y="545878"/>
                  </a:lnTo>
                  <a:lnTo>
                    <a:pt x="1645323" y="547402"/>
                  </a:lnTo>
                  <a:lnTo>
                    <a:pt x="1643802" y="546545"/>
                  </a:lnTo>
                  <a:lnTo>
                    <a:pt x="1641995" y="547021"/>
                  </a:lnTo>
                  <a:lnTo>
                    <a:pt x="1639429" y="551593"/>
                  </a:lnTo>
                  <a:lnTo>
                    <a:pt x="1645132" y="551212"/>
                  </a:lnTo>
                  <a:lnTo>
                    <a:pt x="1645418" y="550355"/>
                  </a:lnTo>
                  <a:lnTo>
                    <a:pt x="1650266" y="549974"/>
                  </a:lnTo>
                  <a:lnTo>
                    <a:pt x="1657110" y="555403"/>
                  </a:lnTo>
                  <a:lnTo>
                    <a:pt x="1665190" y="555879"/>
                  </a:lnTo>
                  <a:lnTo>
                    <a:pt x="1668042" y="554069"/>
                  </a:lnTo>
                  <a:lnTo>
                    <a:pt x="1666141" y="551498"/>
                  </a:lnTo>
                  <a:lnTo>
                    <a:pt x="1668613" y="550640"/>
                  </a:lnTo>
                  <a:lnTo>
                    <a:pt x="1669088" y="549688"/>
                  </a:lnTo>
                  <a:lnTo>
                    <a:pt x="1670514" y="549307"/>
                  </a:lnTo>
                  <a:lnTo>
                    <a:pt x="1670324" y="547307"/>
                  </a:lnTo>
                  <a:lnTo>
                    <a:pt x="1671940" y="548068"/>
                  </a:lnTo>
                  <a:lnTo>
                    <a:pt x="1673461" y="547116"/>
                  </a:lnTo>
                  <a:lnTo>
                    <a:pt x="1682397" y="550926"/>
                  </a:lnTo>
                  <a:lnTo>
                    <a:pt x="1684678" y="554641"/>
                  </a:lnTo>
                  <a:lnTo>
                    <a:pt x="1686389" y="554927"/>
                  </a:lnTo>
                  <a:lnTo>
                    <a:pt x="1686389" y="555784"/>
                  </a:lnTo>
                  <a:lnTo>
                    <a:pt x="1690572" y="559594"/>
                  </a:lnTo>
                  <a:lnTo>
                    <a:pt x="1701409" y="561594"/>
                  </a:lnTo>
                  <a:lnTo>
                    <a:pt x="1701979" y="561880"/>
                  </a:lnTo>
                  <a:cubicBezTo>
                    <a:pt x="1691808" y="581120"/>
                    <a:pt x="1679354" y="599789"/>
                    <a:pt x="1664620" y="617792"/>
                  </a:cubicBezTo>
                  <a:lnTo>
                    <a:pt x="1664050" y="611029"/>
                  </a:lnTo>
                  <a:lnTo>
                    <a:pt x="1662339" y="609029"/>
                  </a:lnTo>
                  <a:lnTo>
                    <a:pt x="1661768" y="599313"/>
                  </a:lnTo>
                  <a:lnTo>
                    <a:pt x="1658251" y="594455"/>
                  </a:lnTo>
                  <a:lnTo>
                    <a:pt x="1655399" y="595408"/>
                  </a:lnTo>
                  <a:lnTo>
                    <a:pt x="1654258" y="594170"/>
                  </a:lnTo>
                  <a:lnTo>
                    <a:pt x="1652737" y="584073"/>
                  </a:lnTo>
                  <a:lnTo>
                    <a:pt x="1651311" y="581978"/>
                  </a:lnTo>
                  <a:lnTo>
                    <a:pt x="1651407" y="579787"/>
                  </a:lnTo>
                  <a:lnTo>
                    <a:pt x="1650076" y="578549"/>
                  </a:lnTo>
                  <a:lnTo>
                    <a:pt x="1650076" y="573977"/>
                  </a:lnTo>
                  <a:lnTo>
                    <a:pt x="1649886" y="572167"/>
                  </a:lnTo>
                  <a:lnTo>
                    <a:pt x="1647604" y="573786"/>
                  </a:lnTo>
                  <a:lnTo>
                    <a:pt x="1643897" y="582263"/>
                  </a:lnTo>
                  <a:lnTo>
                    <a:pt x="1644562" y="583406"/>
                  </a:lnTo>
                  <a:lnTo>
                    <a:pt x="1642946" y="589693"/>
                  </a:lnTo>
                  <a:lnTo>
                    <a:pt x="1643326" y="598361"/>
                  </a:lnTo>
                  <a:lnTo>
                    <a:pt x="1640950" y="607600"/>
                  </a:lnTo>
                  <a:lnTo>
                    <a:pt x="1638858" y="613220"/>
                  </a:lnTo>
                  <a:lnTo>
                    <a:pt x="1634961" y="614363"/>
                  </a:lnTo>
                  <a:lnTo>
                    <a:pt x="1631158" y="611124"/>
                  </a:lnTo>
                  <a:lnTo>
                    <a:pt x="1629637" y="608362"/>
                  </a:lnTo>
                  <a:lnTo>
                    <a:pt x="1625645" y="607028"/>
                  </a:lnTo>
                  <a:lnTo>
                    <a:pt x="1621462" y="602266"/>
                  </a:lnTo>
                  <a:lnTo>
                    <a:pt x="1617470" y="602266"/>
                  </a:lnTo>
                  <a:lnTo>
                    <a:pt x="1617279" y="598361"/>
                  </a:lnTo>
                  <a:lnTo>
                    <a:pt x="1613857" y="595979"/>
                  </a:lnTo>
                  <a:lnTo>
                    <a:pt x="1616424" y="588264"/>
                  </a:lnTo>
                  <a:lnTo>
                    <a:pt x="1615283" y="588550"/>
                  </a:lnTo>
                  <a:lnTo>
                    <a:pt x="1616139" y="585597"/>
                  </a:lnTo>
                  <a:lnTo>
                    <a:pt x="1617184" y="586740"/>
                  </a:lnTo>
                  <a:lnTo>
                    <a:pt x="1617470" y="584835"/>
                  </a:lnTo>
                  <a:lnTo>
                    <a:pt x="1618610" y="585311"/>
                  </a:lnTo>
                  <a:lnTo>
                    <a:pt x="1619371" y="584264"/>
                  </a:lnTo>
                  <a:lnTo>
                    <a:pt x="1618705" y="583120"/>
                  </a:lnTo>
                  <a:lnTo>
                    <a:pt x="1620702" y="580263"/>
                  </a:lnTo>
                  <a:lnTo>
                    <a:pt x="1619086" y="580168"/>
                  </a:lnTo>
                  <a:lnTo>
                    <a:pt x="1618610" y="577977"/>
                  </a:lnTo>
                  <a:lnTo>
                    <a:pt x="1616329" y="581406"/>
                  </a:lnTo>
                  <a:lnTo>
                    <a:pt x="1616329" y="578834"/>
                  </a:lnTo>
                  <a:lnTo>
                    <a:pt x="1615283" y="578834"/>
                  </a:lnTo>
                  <a:lnTo>
                    <a:pt x="1616044" y="577787"/>
                  </a:lnTo>
                  <a:lnTo>
                    <a:pt x="1612146" y="579406"/>
                  </a:lnTo>
                  <a:lnTo>
                    <a:pt x="1610245" y="577787"/>
                  </a:lnTo>
                  <a:lnTo>
                    <a:pt x="1607488" y="577882"/>
                  </a:lnTo>
                  <a:lnTo>
                    <a:pt x="1605302" y="575786"/>
                  </a:lnTo>
                  <a:lnTo>
                    <a:pt x="1602070" y="575120"/>
                  </a:lnTo>
                  <a:lnTo>
                    <a:pt x="1600929" y="573215"/>
                  </a:lnTo>
                  <a:lnTo>
                    <a:pt x="1600454" y="574358"/>
                  </a:lnTo>
                  <a:lnTo>
                    <a:pt x="1598267" y="571881"/>
                  </a:lnTo>
                  <a:lnTo>
                    <a:pt x="1597507" y="572262"/>
                  </a:lnTo>
                  <a:lnTo>
                    <a:pt x="1597031" y="571310"/>
                  </a:lnTo>
                  <a:lnTo>
                    <a:pt x="1595701" y="572072"/>
                  </a:lnTo>
                  <a:lnTo>
                    <a:pt x="1596651" y="572548"/>
                  </a:lnTo>
                  <a:lnTo>
                    <a:pt x="1599693" y="574643"/>
                  </a:lnTo>
                  <a:lnTo>
                    <a:pt x="1599503" y="577215"/>
                  </a:lnTo>
                  <a:lnTo>
                    <a:pt x="1596936" y="578549"/>
                  </a:lnTo>
                  <a:lnTo>
                    <a:pt x="1591993" y="577787"/>
                  </a:lnTo>
                  <a:lnTo>
                    <a:pt x="1590852" y="578834"/>
                  </a:lnTo>
                  <a:lnTo>
                    <a:pt x="1591043" y="580644"/>
                  </a:lnTo>
                  <a:lnTo>
                    <a:pt x="1589521" y="579120"/>
                  </a:lnTo>
                  <a:lnTo>
                    <a:pt x="1587715" y="580454"/>
                  </a:lnTo>
                  <a:lnTo>
                    <a:pt x="1587050" y="583120"/>
                  </a:lnTo>
                  <a:lnTo>
                    <a:pt x="1587810" y="583120"/>
                  </a:lnTo>
                  <a:lnTo>
                    <a:pt x="1587620" y="584645"/>
                  </a:lnTo>
                  <a:lnTo>
                    <a:pt x="1585434" y="584835"/>
                  </a:lnTo>
                  <a:lnTo>
                    <a:pt x="1582677" y="589883"/>
                  </a:lnTo>
                  <a:lnTo>
                    <a:pt x="1584388" y="592645"/>
                  </a:lnTo>
                  <a:lnTo>
                    <a:pt x="1583818" y="593312"/>
                  </a:lnTo>
                  <a:lnTo>
                    <a:pt x="1584008" y="594836"/>
                  </a:lnTo>
                  <a:lnTo>
                    <a:pt x="1581727" y="592360"/>
                  </a:lnTo>
                  <a:lnTo>
                    <a:pt x="1578399" y="592169"/>
                  </a:lnTo>
                  <a:lnTo>
                    <a:pt x="1576878" y="593408"/>
                  </a:lnTo>
                  <a:lnTo>
                    <a:pt x="1575357" y="596837"/>
                  </a:lnTo>
                  <a:lnTo>
                    <a:pt x="1576688" y="591312"/>
                  </a:lnTo>
                  <a:lnTo>
                    <a:pt x="1574122" y="587788"/>
                  </a:lnTo>
                  <a:lnTo>
                    <a:pt x="1570699" y="585597"/>
                  </a:lnTo>
                  <a:lnTo>
                    <a:pt x="1566802" y="587693"/>
                  </a:lnTo>
                  <a:lnTo>
                    <a:pt x="1566231" y="586168"/>
                  </a:lnTo>
                  <a:lnTo>
                    <a:pt x="1566136" y="589502"/>
                  </a:lnTo>
                  <a:lnTo>
                    <a:pt x="1564996" y="590455"/>
                  </a:lnTo>
                  <a:lnTo>
                    <a:pt x="1565091" y="589407"/>
                  </a:lnTo>
                  <a:lnTo>
                    <a:pt x="1562144" y="589883"/>
                  </a:lnTo>
                  <a:lnTo>
                    <a:pt x="1562619" y="592931"/>
                  </a:lnTo>
                  <a:lnTo>
                    <a:pt x="1561193" y="592074"/>
                  </a:lnTo>
                  <a:lnTo>
                    <a:pt x="1561288" y="594836"/>
                  </a:lnTo>
                  <a:lnTo>
                    <a:pt x="1558722" y="595027"/>
                  </a:lnTo>
                  <a:lnTo>
                    <a:pt x="1559007" y="596837"/>
                  </a:lnTo>
                  <a:lnTo>
                    <a:pt x="1557676" y="599789"/>
                  </a:lnTo>
                  <a:lnTo>
                    <a:pt x="1558151" y="601218"/>
                  </a:lnTo>
                  <a:lnTo>
                    <a:pt x="1556535" y="600932"/>
                  </a:lnTo>
                  <a:lnTo>
                    <a:pt x="1555775" y="598837"/>
                  </a:lnTo>
                  <a:lnTo>
                    <a:pt x="1553588" y="599027"/>
                  </a:lnTo>
                  <a:lnTo>
                    <a:pt x="1553398" y="601313"/>
                  </a:lnTo>
                  <a:lnTo>
                    <a:pt x="1554444" y="604361"/>
                  </a:lnTo>
                  <a:lnTo>
                    <a:pt x="1553588" y="604361"/>
                  </a:lnTo>
                  <a:lnTo>
                    <a:pt x="1553113" y="606933"/>
                  </a:lnTo>
                  <a:lnTo>
                    <a:pt x="1550546" y="599980"/>
                  </a:lnTo>
                  <a:lnTo>
                    <a:pt x="1549691" y="601790"/>
                  </a:lnTo>
                  <a:lnTo>
                    <a:pt x="1547504" y="603504"/>
                  </a:lnTo>
                  <a:lnTo>
                    <a:pt x="1546364" y="605981"/>
                  </a:lnTo>
                  <a:lnTo>
                    <a:pt x="1547029" y="609410"/>
                  </a:lnTo>
                  <a:lnTo>
                    <a:pt x="1544557" y="612172"/>
                  </a:lnTo>
                  <a:lnTo>
                    <a:pt x="1542846" y="616268"/>
                  </a:lnTo>
                  <a:lnTo>
                    <a:pt x="1539804" y="618649"/>
                  </a:lnTo>
                  <a:lnTo>
                    <a:pt x="1532675" y="621411"/>
                  </a:lnTo>
                  <a:lnTo>
                    <a:pt x="1530488" y="620935"/>
                  </a:lnTo>
                  <a:lnTo>
                    <a:pt x="1528397" y="622649"/>
                  </a:lnTo>
                  <a:lnTo>
                    <a:pt x="1523169" y="624840"/>
                  </a:lnTo>
                  <a:lnTo>
                    <a:pt x="1518321" y="623792"/>
                  </a:lnTo>
                  <a:lnTo>
                    <a:pt x="1514233" y="626459"/>
                  </a:lnTo>
                  <a:lnTo>
                    <a:pt x="1511856" y="629698"/>
                  </a:lnTo>
                  <a:lnTo>
                    <a:pt x="1507484" y="631412"/>
                  </a:lnTo>
                  <a:lnTo>
                    <a:pt x="1505297" y="635318"/>
                  </a:lnTo>
                  <a:lnTo>
                    <a:pt x="1505202" y="630460"/>
                  </a:lnTo>
                  <a:lnTo>
                    <a:pt x="1504917" y="631127"/>
                  </a:lnTo>
                  <a:lnTo>
                    <a:pt x="1503206" y="633984"/>
                  </a:lnTo>
                  <a:lnTo>
                    <a:pt x="1503206" y="640842"/>
                  </a:lnTo>
                  <a:lnTo>
                    <a:pt x="1501114" y="644366"/>
                  </a:lnTo>
                  <a:lnTo>
                    <a:pt x="1501019" y="647319"/>
                  </a:lnTo>
                  <a:lnTo>
                    <a:pt x="1504537" y="658082"/>
                  </a:lnTo>
                  <a:lnTo>
                    <a:pt x="1503206" y="660273"/>
                  </a:lnTo>
                  <a:lnTo>
                    <a:pt x="1502350" y="657987"/>
                  </a:lnTo>
                  <a:lnTo>
                    <a:pt x="1502921" y="661035"/>
                  </a:lnTo>
                  <a:lnTo>
                    <a:pt x="1501685" y="661797"/>
                  </a:lnTo>
                  <a:lnTo>
                    <a:pt x="1500924" y="659320"/>
                  </a:lnTo>
                  <a:lnTo>
                    <a:pt x="1499879" y="659130"/>
                  </a:lnTo>
                  <a:lnTo>
                    <a:pt x="1503016" y="664845"/>
                  </a:lnTo>
                  <a:lnTo>
                    <a:pt x="1503871" y="670941"/>
                  </a:lnTo>
                  <a:lnTo>
                    <a:pt x="1507484" y="679418"/>
                  </a:lnTo>
                  <a:lnTo>
                    <a:pt x="1507484" y="686848"/>
                  </a:lnTo>
                  <a:lnTo>
                    <a:pt x="1510526" y="696182"/>
                  </a:lnTo>
                  <a:lnTo>
                    <a:pt x="1510145" y="706660"/>
                  </a:lnTo>
                  <a:lnTo>
                    <a:pt x="1508719" y="709613"/>
                  </a:lnTo>
                  <a:lnTo>
                    <a:pt x="1506913" y="709327"/>
                  </a:lnTo>
                  <a:lnTo>
                    <a:pt x="1506533" y="713899"/>
                  </a:lnTo>
                  <a:lnTo>
                    <a:pt x="1508719" y="714947"/>
                  </a:lnTo>
                  <a:lnTo>
                    <a:pt x="1511381" y="718757"/>
                  </a:lnTo>
                  <a:lnTo>
                    <a:pt x="1519937" y="721233"/>
                  </a:lnTo>
                  <a:lnTo>
                    <a:pt x="1520317" y="720185"/>
                  </a:lnTo>
                  <a:lnTo>
                    <a:pt x="1522028" y="720376"/>
                  </a:lnTo>
                  <a:lnTo>
                    <a:pt x="1525355" y="717233"/>
                  </a:lnTo>
                  <a:lnTo>
                    <a:pt x="1527827" y="717042"/>
                  </a:lnTo>
                  <a:lnTo>
                    <a:pt x="1531249" y="713518"/>
                  </a:lnTo>
                  <a:lnTo>
                    <a:pt x="1549025" y="713994"/>
                  </a:lnTo>
                  <a:lnTo>
                    <a:pt x="1551402" y="708851"/>
                  </a:lnTo>
                  <a:lnTo>
                    <a:pt x="1561764" y="704088"/>
                  </a:lnTo>
                  <a:lnTo>
                    <a:pt x="1571555" y="703421"/>
                  </a:lnTo>
                  <a:lnTo>
                    <a:pt x="1571935" y="703231"/>
                  </a:lnTo>
                  <a:cubicBezTo>
                    <a:pt x="1470790" y="775335"/>
                    <a:pt x="1328768" y="828866"/>
                    <a:pt x="1165263" y="852583"/>
                  </a:cubicBezTo>
                  <a:cubicBezTo>
                    <a:pt x="1327818" y="805625"/>
                    <a:pt x="1454820" y="700659"/>
                    <a:pt x="1505487" y="569976"/>
                  </a:cubicBezTo>
                  <a:lnTo>
                    <a:pt x="1506913" y="570357"/>
                  </a:lnTo>
                  <a:lnTo>
                    <a:pt x="1509195" y="569595"/>
                  </a:lnTo>
                  <a:lnTo>
                    <a:pt x="1516229" y="572167"/>
                  </a:lnTo>
                  <a:lnTo>
                    <a:pt x="1515374" y="570357"/>
                  </a:lnTo>
                  <a:lnTo>
                    <a:pt x="1515564" y="567118"/>
                  </a:lnTo>
                  <a:lnTo>
                    <a:pt x="1508529" y="566547"/>
                  </a:lnTo>
                  <a:lnTo>
                    <a:pt x="1507388" y="564928"/>
                  </a:lnTo>
                  <a:cubicBezTo>
                    <a:pt x="1509765" y="558546"/>
                    <a:pt x="1511952" y="552164"/>
                    <a:pt x="1513948" y="545687"/>
                  </a:cubicBezTo>
                  <a:lnTo>
                    <a:pt x="1514993" y="545592"/>
                  </a:lnTo>
                  <a:lnTo>
                    <a:pt x="1516324" y="546640"/>
                  </a:lnTo>
                  <a:lnTo>
                    <a:pt x="1517370" y="549402"/>
                  </a:lnTo>
                  <a:lnTo>
                    <a:pt x="1517940" y="549402"/>
                  </a:lnTo>
                  <a:lnTo>
                    <a:pt x="1523739" y="546259"/>
                  </a:lnTo>
                  <a:lnTo>
                    <a:pt x="1527066" y="540068"/>
                  </a:lnTo>
                  <a:lnTo>
                    <a:pt x="1525070" y="537877"/>
                  </a:lnTo>
                  <a:lnTo>
                    <a:pt x="1529348" y="534734"/>
                  </a:lnTo>
                  <a:lnTo>
                    <a:pt x="1531154" y="531590"/>
                  </a:lnTo>
                  <a:lnTo>
                    <a:pt x="1531914" y="527209"/>
                  </a:lnTo>
                  <a:lnTo>
                    <a:pt x="1534101" y="525018"/>
                  </a:lnTo>
                  <a:lnTo>
                    <a:pt x="1534101" y="523399"/>
                  </a:lnTo>
                  <a:lnTo>
                    <a:pt x="1536097" y="524637"/>
                  </a:lnTo>
                  <a:lnTo>
                    <a:pt x="1538664" y="524447"/>
                  </a:lnTo>
                  <a:lnTo>
                    <a:pt x="1533530" y="519494"/>
                  </a:lnTo>
                  <a:lnTo>
                    <a:pt x="1534101" y="517589"/>
                  </a:lnTo>
                  <a:lnTo>
                    <a:pt x="1530013" y="511207"/>
                  </a:lnTo>
                  <a:lnTo>
                    <a:pt x="1532865" y="510540"/>
                  </a:lnTo>
                  <a:lnTo>
                    <a:pt x="1530964" y="508635"/>
                  </a:lnTo>
                  <a:lnTo>
                    <a:pt x="1532009" y="508254"/>
                  </a:lnTo>
                  <a:lnTo>
                    <a:pt x="1532580" y="507397"/>
                  </a:lnTo>
                  <a:lnTo>
                    <a:pt x="1534196" y="508254"/>
                  </a:lnTo>
                  <a:lnTo>
                    <a:pt x="1536762" y="507111"/>
                  </a:lnTo>
                  <a:lnTo>
                    <a:pt x="1535051" y="504635"/>
                  </a:lnTo>
                  <a:lnTo>
                    <a:pt x="1537713" y="504635"/>
                  </a:lnTo>
                  <a:lnTo>
                    <a:pt x="1540090" y="503015"/>
                  </a:lnTo>
                  <a:lnTo>
                    <a:pt x="1535432" y="500539"/>
                  </a:lnTo>
                  <a:lnTo>
                    <a:pt x="1534101" y="500825"/>
                  </a:lnTo>
                  <a:lnTo>
                    <a:pt x="1534101" y="499205"/>
                  </a:lnTo>
                  <a:lnTo>
                    <a:pt x="1532390" y="499586"/>
                  </a:lnTo>
                  <a:lnTo>
                    <a:pt x="1532390" y="497015"/>
                  </a:lnTo>
                  <a:lnTo>
                    <a:pt x="1530298" y="496062"/>
                  </a:lnTo>
                  <a:lnTo>
                    <a:pt x="1529728" y="494443"/>
                  </a:lnTo>
                  <a:lnTo>
                    <a:pt x="1527542" y="496253"/>
                  </a:lnTo>
                  <a:lnTo>
                    <a:pt x="1527542" y="494443"/>
                  </a:lnTo>
                  <a:lnTo>
                    <a:pt x="1525165" y="497681"/>
                  </a:lnTo>
                  <a:cubicBezTo>
                    <a:pt x="1528017" y="479774"/>
                    <a:pt x="1529633" y="461677"/>
                    <a:pt x="1529633" y="443198"/>
                  </a:cubicBezTo>
                  <a:cubicBezTo>
                    <a:pt x="1529633" y="429482"/>
                    <a:pt x="1528682" y="415957"/>
                    <a:pt x="1527161" y="402622"/>
                  </a:cubicBezTo>
                  <a:lnTo>
                    <a:pt x="1527161" y="400907"/>
                  </a:lnTo>
                  <a:lnTo>
                    <a:pt x="1530013" y="400336"/>
                  </a:lnTo>
                  <a:lnTo>
                    <a:pt x="1533245" y="395573"/>
                  </a:lnTo>
                  <a:lnTo>
                    <a:pt x="1534101" y="395954"/>
                  </a:lnTo>
                  <a:lnTo>
                    <a:pt x="1535812" y="391287"/>
                  </a:lnTo>
                  <a:lnTo>
                    <a:pt x="1534766" y="389477"/>
                  </a:lnTo>
                  <a:lnTo>
                    <a:pt x="1536287" y="388525"/>
                  </a:lnTo>
                  <a:lnTo>
                    <a:pt x="1536667" y="390049"/>
                  </a:lnTo>
                  <a:lnTo>
                    <a:pt x="1542466" y="380714"/>
                  </a:lnTo>
                  <a:lnTo>
                    <a:pt x="1543892" y="381000"/>
                  </a:lnTo>
                  <a:lnTo>
                    <a:pt x="1544938" y="376619"/>
                  </a:lnTo>
                  <a:lnTo>
                    <a:pt x="1544938" y="375380"/>
                  </a:lnTo>
                  <a:lnTo>
                    <a:pt x="1546364" y="375190"/>
                  </a:lnTo>
                  <a:lnTo>
                    <a:pt x="1546364" y="374237"/>
                  </a:lnTo>
                  <a:lnTo>
                    <a:pt x="1546364" y="372999"/>
                  </a:lnTo>
                  <a:lnTo>
                    <a:pt x="1544938" y="373571"/>
                  </a:lnTo>
                  <a:lnTo>
                    <a:pt x="1547409" y="371380"/>
                  </a:lnTo>
                  <a:lnTo>
                    <a:pt x="1543227" y="369189"/>
                  </a:lnTo>
                  <a:lnTo>
                    <a:pt x="1538474" y="370142"/>
                  </a:lnTo>
                  <a:lnTo>
                    <a:pt x="1547124" y="365379"/>
                  </a:lnTo>
                  <a:lnTo>
                    <a:pt x="1544462" y="362807"/>
                  </a:lnTo>
                  <a:lnTo>
                    <a:pt x="1541706" y="359093"/>
                  </a:lnTo>
                  <a:lnTo>
                    <a:pt x="1542466" y="358426"/>
                  </a:lnTo>
                  <a:lnTo>
                    <a:pt x="1538569" y="351377"/>
                  </a:lnTo>
                  <a:lnTo>
                    <a:pt x="1535242" y="346043"/>
                  </a:lnTo>
                  <a:lnTo>
                    <a:pt x="1530583" y="343472"/>
                  </a:lnTo>
                  <a:lnTo>
                    <a:pt x="1529348" y="333661"/>
                  </a:lnTo>
                  <a:lnTo>
                    <a:pt x="1527732" y="325755"/>
                  </a:lnTo>
                  <a:lnTo>
                    <a:pt x="1527732" y="321183"/>
                  </a:lnTo>
                  <a:lnTo>
                    <a:pt x="1533530" y="324136"/>
                  </a:lnTo>
                  <a:lnTo>
                    <a:pt x="1539804" y="324517"/>
                  </a:lnTo>
                  <a:lnTo>
                    <a:pt x="1541801" y="331089"/>
                  </a:lnTo>
                  <a:lnTo>
                    <a:pt x="1544177" y="341757"/>
                  </a:lnTo>
                  <a:lnTo>
                    <a:pt x="1551877" y="343757"/>
                  </a:lnTo>
                  <a:lnTo>
                    <a:pt x="1557011" y="345472"/>
                  </a:lnTo>
                  <a:lnTo>
                    <a:pt x="1562429" y="339757"/>
                  </a:lnTo>
                  <a:lnTo>
                    <a:pt x="1562714" y="332042"/>
                  </a:lnTo>
                  <a:lnTo>
                    <a:pt x="1560813" y="326231"/>
                  </a:lnTo>
                  <a:lnTo>
                    <a:pt x="1560243" y="318230"/>
                  </a:lnTo>
                  <a:lnTo>
                    <a:pt x="1553588" y="315373"/>
                  </a:lnTo>
                  <a:lnTo>
                    <a:pt x="1554064" y="304419"/>
                  </a:lnTo>
                  <a:lnTo>
                    <a:pt x="1562239" y="301276"/>
                  </a:lnTo>
                  <a:lnTo>
                    <a:pt x="1568893" y="298704"/>
                  </a:lnTo>
                  <a:lnTo>
                    <a:pt x="1571460" y="295085"/>
                  </a:lnTo>
                  <a:lnTo>
                    <a:pt x="1574977" y="287369"/>
                  </a:lnTo>
                  <a:lnTo>
                    <a:pt x="1573741" y="282607"/>
                  </a:lnTo>
                  <a:lnTo>
                    <a:pt x="1577734" y="276511"/>
                  </a:lnTo>
                  <a:lnTo>
                    <a:pt x="1578875" y="274511"/>
                  </a:lnTo>
                  <a:lnTo>
                    <a:pt x="1585244" y="275368"/>
                  </a:lnTo>
                  <a:lnTo>
                    <a:pt x="1589331" y="273177"/>
                  </a:lnTo>
                  <a:lnTo>
                    <a:pt x="1594655" y="279082"/>
                  </a:lnTo>
                  <a:lnTo>
                    <a:pt x="1597887" y="281940"/>
                  </a:lnTo>
                  <a:lnTo>
                    <a:pt x="1604826" y="276320"/>
                  </a:lnTo>
                  <a:lnTo>
                    <a:pt x="1601404" y="267462"/>
                  </a:lnTo>
                  <a:lnTo>
                    <a:pt x="1596651" y="263652"/>
                  </a:lnTo>
                  <a:lnTo>
                    <a:pt x="1591993" y="257461"/>
                  </a:lnTo>
                  <a:lnTo>
                    <a:pt x="1588951" y="251841"/>
                  </a:lnTo>
                  <a:lnTo>
                    <a:pt x="1583723" y="242506"/>
                  </a:lnTo>
                  <a:lnTo>
                    <a:pt x="1579540" y="239173"/>
                  </a:lnTo>
                  <a:lnTo>
                    <a:pt x="1572315" y="235934"/>
                  </a:lnTo>
                  <a:lnTo>
                    <a:pt x="1569939" y="228886"/>
                  </a:lnTo>
                  <a:lnTo>
                    <a:pt x="1563380" y="228695"/>
                  </a:lnTo>
                  <a:lnTo>
                    <a:pt x="1559577" y="224981"/>
                  </a:lnTo>
                  <a:lnTo>
                    <a:pt x="1555965" y="225743"/>
                  </a:lnTo>
                  <a:lnTo>
                    <a:pt x="1549881" y="224885"/>
                  </a:lnTo>
                  <a:lnTo>
                    <a:pt x="1544748" y="221552"/>
                  </a:lnTo>
                  <a:lnTo>
                    <a:pt x="1541991" y="220980"/>
                  </a:lnTo>
                  <a:lnTo>
                    <a:pt x="1539995" y="212312"/>
                  </a:lnTo>
                  <a:lnTo>
                    <a:pt x="1545793" y="210217"/>
                  </a:lnTo>
                  <a:lnTo>
                    <a:pt x="1551877" y="209931"/>
                  </a:lnTo>
                  <a:lnTo>
                    <a:pt x="1557296" y="211360"/>
                  </a:lnTo>
                  <a:lnTo>
                    <a:pt x="1562049" y="210598"/>
                  </a:lnTo>
                  <a:lnTo>
                    <a:pt x="1567848" y="208693"/>
                  </a:lnTo>
                  <a:lnTo>
                    <a:pt x="1570414" y="211169"/>
                  </a:lnTo>
                  <a:lnTo>
                    <a:pt x="1577259" y="206883"/>
                  </a:lnTo>
                  <a:lnTo>
                    <a:pt x="1581441" y="206883"/>
                  </a:lnTo>
                  <a:lnTo>
                    <a:pt x="1587145" y="202502"/>
                  </a:lnTo>
                  <a:lnTo>
                    <a:pt x="1591328" y="206693"/>
                  </a:lnTo>
                  <a:lnTo>
                    <a:pt x="1598457" y="208502"/>
                  </a:lnTo>
                  <a:lnTo>
                    <a:pt x="1601214" y="209360"/>
                  </a:lnTo>
                  <a:lnTo>
                    <a:pt x="1604731" y="215265"/>
                  </a:lnTo>
                  <a:lnTo>
                    <a:pt x="1605112" y="219742"/>
                  </a:lnTo>
                  <a:lnTo>
                    <a:pt x="1608058" y="230124"/>
                  </a:lnTo>
                  <a:lnTo>
                    <a:pt x="1614713" y="226505"/>
                  </a:lnTo>
                  <a:lnTo>
                    <a:pt x="1618515" y="223933"/>
                  </a:lnTo>
                  <a:lnTo>
                    <a:pt x="1622603" y="223933"/>
                  </a:lnTo>
                  <a:lnTo>
                    <a:pt x="1622698" y="223837"/>
                  </a:lnTo>
                  <a:cubicBezTo>
                    <a:pt x="1622128" y="224314"/>
                    <a:pt x="1622318" y="224409"/>
                    <a:pt x="1622508" y="224599"/>
                  </a:cubicBezTo>
                  <a:close/>
                  <a:moveTo>
                    <a:pt x="1589426" y="701612"/>
                  </a:moveTo>
                  <a:lnTo>
                    <a:pt x="1592373" y="704755"/>
                  </a:lnTo>
                  <a:lnTo>
                    <a:pt x="1593989" y="704088"/>
                  </a:lnTo>
                  <a:lnTo>
                    <a:pt x="1597697" y="706184"/>
                  </a:lnTo>
                  <a:lnTo>
                    <a:pt x="1597317" y="705517"/>
                  </a:lnTo>
                  <a:lnTo>
                    <a:pt x="1601404" y="708755"/>
                  </a:lnTo>
                  <a:lnTo>
                    <a:pt x="1600644" y="711327"/>
                  </a:lnTo>
                  <a:lnTo>
                    <a:pt x="1603686" y="713327"/>
                  </a:lnTo>
                  <a:lnTo>
                    <a:pt x="1606538" y="721424"/>
                  </a:lnTo>
                  <a:lnTo>
                    <a:pt x="1606728" y="723710"/>
                  </a:lnTo>
                  <a:lnTo>
                    <a:pt x="1605207" y="722471"/>
                  </a:lnTo>
                  <a:lnTo>
                    <a:pt x="1605207" y="723710"/>
                  </a:lnTo>
                  <a:lnTo>
                    <a:pt x="1609009" y="726758"/>
                  </a:lnTo>
                  <a:lnTo>
                    <a:pt x="1609199" y="723805"/>
                  </a:lnTo>
                  <a:lnTo>
                    <a:pt x="1611671" y="720281"/>
                  </a:lnTo>
                  <a:lnTo>
                    <a:pt x="1615759" y="717899"/>
                  </a:lnTo>
                  <a:lnTo>
                    <a:pt x="1618610" y="712470"/>
                  </a:lnTo>
                  <a:lnTo>
                    <a:pt x="1619086" y="709517"/>
                  </a:lnTo>
                  <a:lnTo>
                    <a:pt x="1619941" y="714089"/>
                  </a:lnTo>
                  <a:lnTo>
                    <a:pt x="1619276" y="716661"/>
                  </a:lnTo>
                  <a:lnTo>
                    <a:pt x="1616899" y="721043"/>
                  </a:lnTo>
                  <a:lnTo>
                    <a:pt x="1616329" y="726186"/>
                  </a:lnTo>
                  <a:lnTo>
                    <a:pt x="1613952" y="726377"/>
                  </a:lnTo>
                  <a:lnTo>
                    <a:pt x="1613857" y="728186"/>
                  </a:lnTo>
                  <a:lnTo>
                    <a:pt x="1617755" y="728186"/>
                  </a:lnTo>
                  <a:lnTo>
                    <a:pt x="1619941" y="721614"/>
                  </a:lnTo>
                  <a:lnTo>
                    <a:pt x="1621652" y="725900"/>
                  </a:lnTo>
                  <a:lnTo>
                    <a:pt x="1621557" y="729234"/>
                  </a:lnTo>
                  <a:lnTo>
                    <a:pt x="1619846" y="731711"/>
                  </a:lnTo>
                  <a:lnTo>
                    <a:pt x="1625835" y="730663"/>
                  </a:lnTo>
                  <a:lnTo>
                    <a:pt x="1624979" y="732949"/>
                  </a:lnTo>
                  <a:lnTo>
                    <a:pt x="1627071" y="736378"/>
                  </a:lnTo>
                  <a:lnTo>
                    <a:pt x="1627546" y="739235"/>
                  </a:lnTo>
                  <a:lnTo>
                    <a:pt x="1627071" y="742188"/>
                  </a:lnTo>
                  <a:lnTo>
                    <a:pt x="1628212" y="745712"/>
                  </a:lnTo>
                  <a:lnTo>
                    <a:pt x="1630113" y="749237"/>
                  </a:lnTo>
                  <a:lnTo>
                    <a:pt x="1633535" y="751618"/>
                  </a:lnTo>
                  <a:cubicBezTo>
                    <a:pt x="1501875" y="807815"/>
                    <a:pt x="1334472" y="847344"/>
                    <a:pt x="1147866" y="862775"/>
                  </a:cubicBezTo>
                  <a:cubicBezTo>
                    <a:pt x="1326392" y="839343"/>
                    <a:pt x="1481247" y="780860"/>
                    <a:pt x="1587810" y="700945"/>
                  </a:cubicBezTo>
                  <a:lnTo>
                    <a:pt x="1589426" y="701612"/>
                  </a:lnTo>
                  <a:close/>
                  <a:moveTo>
                    <a:pt x="312467" y="235553"/>
                  </a:moveTo>
                  <a:lnTo>
                    <a:pt x="315984" y="235363"/>
                  </a:lnTo>
                  <a:lnTo>
                    <a:pt x="320262" y="232410"/>
                  </a:lnTo>
                  <a:lnTo>
                    <a:pt x="326631" y="230219"/>
                  </a:lnTo>
                  <a:lnTo>
                    <a:pt x="333666" y="231839"/>
                  </a:lnTo>
                  <a:lnTo>
                    <a:pt x="336612" y="236125"/>
                  </a:lnTo>
                  <a:lnTo>
                    <a:pt x="347830" y="237458"/>
                  </a:lnTo>
                  <a:lnTo>
                    <a:pt x="354484" y="237839"/>
                  </a:lnTo>
                  <a:lnTo>
                    <a:pt x="356195" y="242126"/>
                  </a:lnTo>
                  <a:lnTo>
                    <a:pt x="361138" y="242887"/>
                  </a:lnTo>
                  <a:lnTo>
                    <a:pt x="360283" y="250507"/>
                  </a:lnTo>
                  <a:lnTo>
                    <a:pt x="354674" y="251746"/>
                  </a:lnTo>
                  <a:lnTo>
                    <a:pt x="354389" y="259080"/>
                  </a:lnTo>
                  <a:lnTo>
                    <a:pt x="355530" y="262319"/>
                  </a:lnTo>
                  <a:lnTo>
                    <a:pt x="353914" y="262700"/>
                  </a:lnTo>
                  <a:lnTo>
                    <a:pt x="354199" y="264128"/>
                  </a:lnTo>
                  <a:lnTo>
                    <a:pt x="353438" y="266986"/>
                  </a:lnTo>
                  <a:lnTo>
                    <a:pt x="349541" y="268034"/>
                  </a:lnTo>
                  <a:lnTo>
                    <a:pt x="349446" y="266986"/>
                  </a:lnTo>
                  <a:lnTo>
                    <a:pt x="351727" y="265652"/>
                  </a:lnTo>
                  <a:lnTo>
                    <a:pt x="352393" y="264414"/>
                  </a:lnTo>
                  <a:lnTo>
                    <a:pt x="346119" y="257270"/>
                  </a:lnTo>
                  <a:lnTo>
                    <a:pt x="345263" y="258032"/>
                  </a:lnTo>
                  <a:lnTo>
                    <a:pt x="343837" y="266700"/>
                  </a:lnTo>
                  <a:lnTo>
                    <a:pt x="344407" y="267081"/>
                  </a:lnTo>
                  <a:lnTo>
                    <a:pt x="343552" y="268129"/>
                  </a:lnTo>
                  <a:lnTo>
                    <a:pt x="343932" y="269177"/>
                  </a:lnTo>
                  <a:lnTo>
                    <a:pt x="343362" y="270415"/>
                  </a:lnTo>
                  <a:lnTo>
                    <a:pt x="342982" y="269177"/>
                  </a:lnTo>
                  <a:lnTo>
                    <a:pt x="342411" y="270796"/>
                  </a:lnTo>
                  <a:lnTo>
                    <a:pt x="345168" y="274034"/>
                  </a:lnTo>
                  <a:lnTo>
                    <a:pt x="341936" y="272701"/>
                  </a:lnTo>
                  <a:lnTo>
                    <a:pt x="333570" y="286798"/>
                  </a:lnTo>
                  <a:lnTo>
                    <a:pt x="331099" y="288703"/>
                  </a:lnTo>
                  <a:lnTo>
                    <a:pt x="329483" y="295085"/>
                  </a:lnTo>
                  <a:lnTo>
                    <a:pt x="329007" y="298132"/>
                  </a:lnTo>
                  <a:lnTo>
                    <a:pt x="325015" y="302800"/>
                  </a:lnTo>
                  <a:lnTo>
                    <a:pt x="325680" y="307753"/>
                  </a:lnTo>
                  <a:lnTo>
                    <a:pt x="323969" y="312420"/>
                  </a:lnTo>
                  <a:lnTo>
                    <a:pt x="324635" y="318516"/>
                  </a:lnTo>
                  <a:lnTo>
                    <a:pt x="325490" y="320135"/>
                  </a:lnTo>
                  <a:lnTo>
                    <a:pt x="326631" y="319183"/>
                  </a:lnTo>
                  <a:lnTo>
                    <a:pt x="328342" y="320993"/>
                  </a:lnTo>
                  <a:lnTo>
                    <a:pt x="326346" y="320897"/>
                  </a:lnTo>
                  <a:lnTo>
                    <a:pt x="326346" y="323564"/>
                  </a:lnTo>
                  <a:lnTo>
                    <a:pt x="325775" y="321374"/>
                  </a:lnTo>
                  <a:lnTo>
                    <a:pt x="325300" y="321755"/>
                  </a:lnTo>
                  <a:lnTo>
                    <a:pt x="324730" y="324803"/>
                  </a:lnTo>
                  <a:lnTo>
                    <a:pt x="325871" y="327851"/>
                  </a:lnTo>
                  <a:lnTo>
                    <a:pt x="324540" y="330137"/>
                  </a:lnTo>
                  <a:lnTo>
                    <a:pt x="326251" y="339852"/>
                  </a:lnTo>
                  <a:lnTo>
                    <a:pt x="325395" y="342805"/>
                  </a:lnTo>
                  <a:lnTo>
                    <a:pt x="331479" y="351187"/>
                  </a:lnTo>
                  <a:lnTo>
                    <a:pt x="331479" y="353282"/>
                  </a:lnTo>
                  <a:lnTo>
                    <a:pt x="333475" y="353854"/>
                  </a:lnTo>
                  <a:lnTo>
                    <a:pt x="336137" y="356426"/>
                  </a:lnTo>
                  <a:lnTo>
                    <a:pt x="337088" y="360236"/>
                  </a:lnTo>
                  <a:lnTo>
                    <a:pt x="339464" y="363855"/>
                  </a:lnTo>
                  <a:lnTo>
                    <a:pt x="342316" y="371951"/>
                  </a:lnTo>
                  <a:lnTo>
                    <a:pt x="342886" y="371570"/>
                  </a:lnTo>
                  <a:lnTo>
                    <a:pt x="343647" y="375095"/>
                  </a:lnTo>
                  <a:lnTo>
                    <a:pt x="346784" y="376809"/>
                  </a:lnTo>
                  <a:lnTo>
                    <a:pt x="350777" y="381857"/>
                  </a:lnTo>
                  <a:lnTo>
                    <a:pt x="350586" y="385763"/>
                  </a:lnTo>
                  <a:lnTo>
                    <a:pt x="346879" y="385381"/>
                  </a:lnTo>
                  <a:lnTo>
                    <a:pt x="346879" y="386048"/>
                  </a:lnTo>
                  <a:lnTo>
                    <a:pt x="353343" y="390716"/>
                  </a:lnTo>
                  <a:lnTo>
                    <a:pt x="354389" y="391192"/>
                  </a:lnTo>
                  <a:lnTo>
                    <a:pt x="355149" y="389954"/>
                  </a:lnTo>
                  <a:lnTo>
                    <a:pt x="355815" y="391668"/>
                  </a:lnTo>
                  <a:lnTo>
                    <a:pt x="358667" y="393764"/>
                  </a:lnTo>
                  <a:lnTo>
                    <a:pt x="359807" y="396430"/>
                  </a:lnTo>
                  <a:lnTo>
                    <a:pt x="359237" y="401479"/>
                  </a:lnTo>
                  <a:lnTo>
                    <a:pt x="361043" y="401479"/>
                  </a:lnTo>
                  <a:lnTo>
                    <a:pt x="367127" y="407003"/>
                  </a:lnTo>
                  <a:lnTo>
                    <a:pt x="369504" y="411004"/>
                  </a:lnTo>
                  <a:lnTo>
                    <a:pt x="371500" y="409480"/>
                  </a:lnTo>
                  <a:lnTo>
                    <a:pt x="371785" y="407765"/>
                  </a:lnTo>
                  <a:lnTo>
                    <a:pt x="368268" y="403955"/>
                  </a:lnTo>
                  <a:lnTo>
                    <a:pt x="367602" y="404622"/>
                  </a:lnTo>
                  <a:lnTo>
                    <a:pt x="366842" y="403955"/>
                  </a:lnTo>
                  <a:lnTo>
                    <a:pt x="362469" y="391573"/>
                  </a:lnTo>
                  <a:lnTo>
                    <a:pt x="361328" y="390906"/>
                  </a:lnTo>
                  <a:lnTo>
                    <a:pt x="361614" y="392430"/>
                  </a:lnTo>
                  <a:lnTo>
                    <a:pt x="361233" y="391859"/>
                  </a:lnTo>
                  <a:lnTo>
                    <a:pt x="355244" y="380333"/>
                  </a:lnTo>
                  <a:lnTo>
                    <a:pt x="354199" y="380143"/>
                  </a:lnTo>
                  <a:lnTo>
                    <a:pt x="353153" y="378047"/>
                  </a:lnTo>
                  <a:lnTo>
                    <a:pt x="350111" y="375285"/>
                  </a:lnTo>
                  <a:lnTo>
                    <a:pt x="349256" y="373285"/>
                  </a:lnTo>
                  <a:lnTo>
                    <a:pt x="347164" y="363188"/>
                  </a:lnTo>
                  <a:lnTo>
                    <a:pt x="350682" y="365855"/>
                  </a:lnTo>
                  <a:lnTo>
                    <a:pt x="352488" y="365855"/>
                  </a:lnTo>
                  <a:lnTo>
                    <a:pt x="355244" y="367855"/>
                  </a:lnTo>
                  <a:lnTo>
                    <a:pt x="357146" y="374523"/>
                  </a:lnTo>
                  <a:lnTo>
                    <a:pt x="361233" y="381286"/>
                  </a:lnTo>
                  <a:lnTo>
                    <a:pt x="364560" y="384905"/>
                  </a:lnTo>
                  <a:lnTo>
                    <a:pt x="366937" y="385572"/>
                  </a:lnTo>
                  <a:lnTo>
                    <a:pt x="367317" y="388430"/>
                  </a:lnTo>
                  <a:lnTo>
                    <a:pt x="373401" y="393097"/>
                  </a:lnTo>
                  <a:lnTo>
                    <a:pt x="372165" y="395859"/>
                  </a:lnTo>
                  <a:lnTo>
                    <a:pt x="372831" y="397193"/>
                  </a:lnTo>
                  <a:lnTo>
                    <a:pt x="374162" y="396621"/>
                  </a:lnTo>
                  <a:lnTo>
                    <a:pt x="374162" y="398240"/>
                  </a:lnTo>
                  <a:lnTo>
                    <a:pt x="377109" y="398907"/>
                  </a:lnTo>
                  <a:lnTo>
                    <a:pt x="378725" y="400431"/>
                  </a:lnTo>
                  <a:lnTo>
                    <a:pt x="378915" y="402527"/>
                  </a:lnTo>
                  <a:lnTo>
                    <a:pt x="383288" y="405955"/>
                  </a:lnTo>
                  <a:lnTo>
                    <a:pt x="385949" y="409766"/>
                  </a:lnTo>
                  <a:lnTo>
                    <a:pt x="388896" y="412337"/>
                  </a:lnTo>
                  <a:lnTo>
                    <a:pt x="391273" y="418910"/>
                  </a:lnTo>
                  <a:lnTo>
                    <a:pt x="390227" y="421196"/>
                  </a:lnTo>
                  <a:lnTo>
                    <a:pt x="390988" y="422243"/>
                  </a:lnTo>
                  <a:lnTo>
                    <a:pt x="389276" y="423101"/>
                  </a:lnTo>
                  <a:lnTo>
                    <a:pt x="390132" y="426149"/>
                  </a:lnTo>
                  <a:lnTo>
                    <a:pt x="392699" y="428244"/>
                  </a:lnTo>
                  <a:lnTo>
                    <a:pt x="396881" y="430911"/>
                  </a:lnTo>
                  <a:lnTo>
                    <a:pt x="399163" y="433292"/>
                  </a:lnTo>
                  <a:lnTo>
                    <a:pt x="405722" y="435007"/>
                  </a:lnTo>
                  <a:lnTo>
                    <a:pt x="410000" y="438626"/>
                  </a:lnTo>
                  <a:lnTo>
                    <a:pt x="417510" y="441007"/>
                  </a:lnTo>
                  <a:cubicBezTo>
                    <a:pt x="417510" y="441770"/>
                    <a:pt x="417415" y="442531"/>
                    <a:pt x="417415" y="443389"/>
                  </a:cubicBezTo>
                  <a:cubicBezTo>
                    <a:pt x="417415" y="556546"/>
                    <a:pt x="472740" y="659606"/>
                    <a:pt x="563239" y="737140"/>
                  </a:cubicBezTo>
                  <a:lnTo>
                    <a:pt x="563239" y="742950"/>
                  </a:lnTo>
                  <a:lnTo>
                    <a:pt x="558676" y="765334"/>
                  </a:lnTo>
                  <a:lnTo>
                    <a:pt x="557345" y="765524"/>
                  </a:lnTo>
                  <a:lnTo>
                    <a:pt x="558201" y="769239"/>
                  </a:lnTo>
                  <a:lnTo>
                    <a:pt x="556014" y="770668"/>
                  </a:lnTo>
                  <a:lnTo>
                    <a:pt x="556775" y="780193"/>
                  </a:lnTo>
                  <a:lnTo>
                    <a:pt x="558961" y="787337"/>
                  </a:lnTo>
                  <a:lnTo>
                    <a:pt x="557535" y="790480"/>
                  </a:lnTo>
                  <a:lnTo>
                    <a:pt x="557630" y="796671"/>
                  </a:lnTo>
                  <a:cubicBezTo>
                    <a:pt x="350967" y="721043"/>
                    <a:pt x="214078" y="590931"/>
                    <a:pt x="214078" y="443294"/>
                  </a:cubicBezTo>
                  <a:cubicBezTo>
                    <a:pt x="213793" y="367951"/>
                    <a:pt x="249726" y="296990"/>
                    <a:pt x="312467" y="235553"/>
                  </a:cubicBezTo>
                  <a:close/>
                  <a:moveTo>
                    <a:pt x="1512997" y="506254"/>
                  </a:moveTo>
                  <a:lnTo>
                    <a:pt x="1512047" y="508349"/>
                  </a:lnTo>
                  <a:lnTo>
                    <a:pt x="1507388" y="513683"/>
                  </a:lnTo>
                  <a:lnTo>
                    <a:pt x="1501210" y="514541"/>
                  </a:lnTo>
                  <a:lnTo>
                    <a:pt x="1500164" y="517589"/>
                  </a:lnTo>
                  <a:lnTo>
                    <a:pt x="1498928" y="517589"/>
                  </a:lnTo>
                  <a:lnTo>
                    <a:pt x="1498263" y="520922"/>
                  </a:lnTo>
                  <a:lnTo>
                    <a:pt x="1493224" y="520065"/>
                  </a:lnTo>
                  <a:lnTo>
                    <a:pt x="1491323" y="518636"/>
                  </a:lnTo>
                  <a:lnTo>
                    <a:pt x="1488852" y="521018"/>
                  </a:lnTo>
                  <a:lnTo>
                    <a:pt x="1487711" y="526447"/>
                  </a:lnTo>
                  <a:lnTo>
                    <a:pt x="1489042" y="531209"/>
                  </a:lnTo>
                  <a:lnTo>
                    <a:pt x="1491323" y="532257"/>
                  </a:lnTo>
                  <a:lnTo>
                    <a:pt x="1492464" y="534829"/>
                  </a:lnTo>
                  <a:lnTo>
                    <a:pt x="1494460" y="543401"/>
                  </a:lnTo>
                  <a:lnTo>
                    <a:pt x="1498643" y="543592"/>
                  </a:lnTo>
                  <a:lnTo>
                    <a:pt x="1501400" y="542354"/>
                  </a:lnTo>
                  <a:lnTo>
                    <a:pt x="1502540" y="545973"/>
                  </a:lnTo>
                  <a:lnTo>
                    <a:pt x="1504917" y="545592"/>
                  </a:lnTo>
                  <a:cubicBezTo>
                    <a:pt x="1503206" y="550926"/>
                    <a:pt x="1501305" y="556260"/>
                    <a:pt x="1499403" y="561594"/>
                  </a:cubicBezTo>
                  <a:lnTo>
                    <a:pt x="1498928" y="561785"/>
                  </a:lnTo>
                  <a:lnTo>
                    <a:pt x="1497597" y="560070"/>
                  </a:lnTo>
                  <a:lnTo>
                    <a:pt x="1496266" y="560832"/>
                  </a:lnTo>
                  <a:lnTo>
                    <a:pt x="1494650" y="562928"/>
                  </a:lnTo>
                  <a:lnTo>
                    <a:pt x="1487426" y="562261"/>
                  </a:lnTo>
                  <a:lnTo>
                    <a:pt x="1484098" y="559499"/>
                  </a:lnTo>
                  <a:lnTo>
                    <a:pt x="1480391" y="559118"/>
                  </a:lnTo>
                  <a:lnTo>
                    <a:pt x="1479726" y="557879"/>
                  </a:lnTo>
                  <a:lnTo>
                    <a:pt x="1477064" y="558451"/>
                  </a:lnTo>
                  <a:lnTo>
                    <a:pt x="1473737" y="557879"/>
                  </a:lnTo>
                  <a:lnTo>
                    <a:pt x="1472881" y="558165"/>
                  </a:lnTo>
                  <a:lnTo>
                    <a:pt x="1470790" y="561308"/>
                  </a:lnTo>
                  <a:lnTo>
                    <a:pt x="1469079" y="561023"/>
                  </a:lnTo>
                  <a:lnTo>
                    <a:pt x="1469744" y="561975"/>
                  </a:lnTo>
                  <a:lnTo>
                    <a:pt x="1475543" y="563118"/>
                  </a:lnTo>
                  <a:lnTo>
                    <a:pt x="1474877" y="564070"/>
                  </a:lnTo>
                  <a:lnTo>
                    <a:pt x="1477729" y="565309"/>
                  </a:lnTo>
                  <a:lnTo>
                    <a:pt x="1485429" y="566928"/>
                  </a:lnTo>
                  <a:lnTo>
                    <a:pt x="1486760" y="566357"/>
                  </a:lnTo>
                  <a:lnTo>
                    <a:pt x="1491513" y="566738"/>
                  </a:lnTo>
                  <a:lnTo>
                    <a:pt x="1496742" y="569119"/>
                  </a:lnTo>
                  <a:cubicBezTo>
                    <a:pt x="1438849" y="715613"/>
                    <a:pt x="1282568" y="828770"/>
                    <a:pt x="1088358" y="861251"/>
                  </a:cubicBezTo>
                  <a:cubicBezTo>
                    <a:pt x="1069441" y="862870"/>
                    <a:pt x="1050238" y="864013"/>
                    <a:pt x="1030941" y="864775"/>
                  </a:cubicBezTo>
                  <a:cubicBezTo>
                    <a:pt x="1184370" y="831723"/>
                    <a:pt x="1302816" y="669893"/>
                    <a:pt x="1312988" y="471106"/>
                  </a:cubicBezTo>
                  <a:lnTo>
                    <a:pt x="1316790" y="480917"/>
                  </a:lnTo>
                  <a:lnTo>
                    <a:pt x="1320403" y="485299"/>
                  </a:lnTo>
                  <a:lnTo>
                    <a:pt x="1321924" y="485299"/>
                  </a:lnTo>
                  <a:lnTo>
                    <a:pt x="1323920" y="483394"/>
                  </a:lnTo>
                  <a:lnTo>
                    <a:pt x="1324490" y="480631"/>
                  </a:lnTo>
                  <a:lnTo>
                    <a:pt x="1328388" y="479298"/>
                  </a:lnTo>
                  <a:lnTo>
                    <a:pt x="1328388" y="477679"/>
                  </a:lnTo>
                  <a:lnTo>
                    <a:pt x="1330194" y="474345"/>
                  </a:lnTo>
                  <a:lnTo>
                    <a:pt x="1332951" y="474345"/>
                  </a:lnTo>
                  <a:lnTo>
                    <a:pt x="1332571" y="467773"/>
                  </a:lnTo>
                  <a:lnTo>
                    <a:pt x="1335042" y="459867"/>
                  </a:lnTo>
                  <a:lnTo>
                    <a:pt x="1334282" y="457676"/>
                  </a:lnTo>
                  <a:lnTo>
                    <a:pt x="1333806" y="449199"/>
                  </a:lnTo>
                  <a:lnTo>
                    <a:pt x="1335042" y="447008"/>
                  </a:lnTo>
                  <a:lnTo>
                    <a:pt x="1337989" y="447008"/>
                  </a:lnTo>
                  <a:lnTo>
                    <a:pt x="1339890" y="444341"/>
                  </a:lnTo>
                  <a:lnTo>
                    <a:pt x="1344453" y="443008"/>
                  </a:lnTo>
                  <a:lnTo>
                    <a:pt x="1345784" y="440627"/>
                  </a:lnTo>
                  <a:lnTo>
                    <a:pt x="1354720" y="433578"/>
                  </a:lnTo>
                  <a:lnTo>
                    <a:pt x="1358712" y="428625"/>
                  </a:lnTo>
                  <a:lnTo>
                    <a:pt x="1365557" y="425101"/>
                  </a:lnTo>
                  <a:lnTo>
                    <a:pt x="1369169" y="421386"/>
                  </a:lnTo>
                  <a:lnTo>
                    <a:pt x="1369169" y="417671"/>
                  </a:lnTo>
                  <a:lnTo>
                    <a:pt x="1373542" y="415766"/>
                  </a:lnTo>
                  <a:lnTo>
                    <a:pt x="1374588" y="413671"/>
                  </a:lnTo>
                  <a:lnTo>
                    <a:pt x="1375538" y="417100"/>
                  </a:lnTo>
                  <a:lnTo>
                    <a:pt x="1377345" y="416433"/>
                  </a:lnTo>
                  <a:lnTo>
                    <a:pt x="1377345" y="415480"/>
                  </a:lnTo>
                  <a:lnTo>
                    <a:pt x="1378010" y="416719"/>
                  </a:lnTo>
                  <a:lnTo>
                    <a:pt x="1378770" y="416433"/>
                  </a:lnTo>
                  <a:lnTo>
                    <a:pt x="1382288" y="415195"/>
                  </a:lnTo>
                  <a:lnTo>
                    <a:pt x="1382573" y="415766"/>
                  </a:lnTo>
                  <a:lnTo>
                    <a:pt x="1384284" y="414338"/>
                  </a:lnTo>
                  <a:lnTo>
                    <a:pt x="1385520" y="415480"/>
                  </a:lnTo>
                  <a:lnTo>
                    <a:pt x="1387041" y="413385"/>
                  </a:lnTo>
                  <a:lnTo>
                    <a:pt x="1387041" y="411004"/>
                  </a:lnTo>
                  <a:lnTo>
                    <a:pt x="1388467" y="409289"/>
                  </a:lnTo>
                  <a:lnTo>
                    <a:pt x="1389703" y="410718"/>
                  </a:lnTo>
                  <a:lnTo>
                    <a:pt x="1392459" y="410718"/>
                  </a:lnTo>
                  <a:lnTo>
                    <a:pt x="1393885" y="413290"/>
                  </a:lnTo>
                  <a:lnTo>
                    <a:pt x="1394456" y="415004"/>
                  </a:lnTo>
                  <a:lnTo>
                    <a:pt x="1394456" y="416052"/>
                  </a:lnTo>
                  <a:lnTo>
                    <a:pt x="1394836" y="416147"/>
                  </a:lnTo>
                  <a:lnTo>
                    <a:pt x="1396167" y="420053"/>
                  </a:lnTo>
                  <a:lnTo>
                    <a:pt x="1399304" y="424529"/>
                  </a:lnTo>
                  <a:lnTo>
                    <a:pt x="1403201" y="426339"/>
                  </a:lnTo>
                  <a:lnTo>
                    <a:pt x="1403772" y="428625"/>
                  </a:lnTo>
                  <a:lnTo>
                    <a:pt x="1402916" y="427958"/>
                  </a:lnTo>
                  <a:lnTo>
                    <a:pt x="1402536" y="429006"/>
                  </a:lnTo>
                  <a:lnTo>
                    <a:pt x="1404342" y="430435"/>
                  </a:lnTo>
                  <a:lnTo>
                    <a:pt x="1404532" y="429482"/>
                  </a:lnTo>
                  <a:lnTo>
                    <a:pt x="1406909" y="433483"/>
                  </a:lnTo>
                  <a:lnTo>
                    <a:pt x="1407764" y="439388"/>
                  </a:lnTo>
                  <a:lnTo>
                    <a:pt x="1406148" y="445389"/>
                  </a:lnTo>
                  <a:lnTo>
                    <a:pt x="1407764" y="444722"/>
                  </a:lnTo>
                  <a:lnTo>
                    <a:pt x="1407764" y="446151"/>
                  </a:lnTo>
                  <a:lnTo>
                    <a:pt x="1411662" y="446627"/>
                  </a:lnTo>
                  <a:lnTo>
                    <a:pt x="1418316" y="441960"/>
                  </a:lnTo>
                  <a:lnTo>
                    <a:pt x="1418696" y="438150"/>
                  </a:lnTo>
                  <a:lnTo>
                    <a:pt x="1419647" y="441103"/>
                  </a:lnTo>
                  <a:lnTo>
                    <a:pt x="1423830" y="442913"/>
                  </a:lnTo>
                  <a:lnTo>
                    <a:pt x="1424305" y="450628"/>
                  </a:lnTo>
                  <a:lnTo>
                    <a:pt x="1426301" y="457581"/>
                  </a:lnTo>
                  <a:lnTo>
                    <a:pt x="1426967" y="456914"/>
                  </a:lnTo>
                  <a:lnTo>
                    <a:pt x="1428297" y="461105"/>
                  </a:lnTo>
                  <a:lnTo>
                    <a:pt x="1428678" y="465392"/>
                  </a:lnTo>
                  <a:lnTo>
                    <a:pt x="1427917" y="466154"/>
                  </a:lnTo>
                  <a:lnTo>
                    <a:pt x="1429533" y="467011"/>
                  </a:lnTo>
                  <a:lnTo>
                    <a:pt x="1427917" y="474250"/>
                  </a:lnTo>
                  <a:lnTo>
                    <a:pt x="1428868" y="474726"/>
                  </a:lnTo>
                  <a:lnTo>
                    <a:pt x="1426967" y="480727"/>
                  </a:lnTo>
                  <a:lnTo>
                    <a:pt x="1426967" y="484632"/>
                  </a:lnTo>
                  <a:lnTo>
                    <a:pt x="1428868" y="484251"/>
                  </a:lnTo>
                  <a:lnTo>
                    <a:pt x="1436663" y="493300"/>
                  </a:lnTo>
                  <a:lnTo>
                    <a:pt x="1438564" y="503587"/>
                  </a:lnTo>
                  <a:lnTo>
                    <a:pt x="1442462" y="510730"/>
                  </a:lnTo>
                  <a:lnTo>
                    <a:pt x="1453108" y="517970"/>
                  </a:lnTo>
                  <a:lnTo>
                    <a:pt x="1454725" y="517017"/>
                  </a:lnTo>
                  <a:lnTo>
                    <a:pt x="1456626" y="517970"/>
                  </a:lnTo>
                  <a:lnTo>
                    <a:pt x="1457291" y="515779"/>
                  </a:lnTo>
                  <a:lnTo>
                    <a:pt x="1453108" y="509206"/>
                  </a:lnTo>
                  <a:lnTo>
                    <a:pt x="1453108" y="500348"/>
                  </a:lnTo>
                  <a:lnTo>
                    <a:pt x="1450827" y="497205"/>
                  </a:lnTo>
                  <a:lnTo>
                    <a:pt x="1447595" y="494443"/>
                  </a:lnTo>
                  <a:lnTo>
                    <a:pt x="1446739" y="494443"/>
                  </a:lnTo>
                  <a:lnTo>
                    <a:pt x="1443412" y="490919"/>
                  </a:lnTo>
                  <a:lnTo>
                    <a:pt x="1440370" y="490728"/>
                  </a:lnTo>
                  <a:lnTo>
                    <a:pt x="1438374" y="488823"/>
                  </a:lnTo>
                  <a:lnTo>
                    <a:pt x="1434667" y="479489"/>
                  </a:lnTo>
                  <a:lnTo>
                    <a:pt x="1431815" y="479489"/>
                  </a:lnTo>
                  <a:lnTo>
                    <a:pt x="1431149" y="474536"/>
                  </a:lnTo>
                  <a:lnTo>
                    <a:pt x="1435047" y="464820"/>
                  </a:lnTo>
                  <a:lnTo>
                    <a:pt x="1435427" y="458534"/>
                  </a:lnTo>
                  <a:lnTo>
                    <a:pt x="1436378" y="457772"/>
                  </a:lnTo>
                  <a:lnTo>
                    <a:pt x="1439800" y="458153"/>
                  </a:lnTo>
                  <a:lnTo>
                    <a:pt x="1440275" y="462629"/>
                  </a:lnTo>
                  <a:lnTo>
                    <a:pt x="1445028" y="462629"/>
                  </a:lnTo>
                  <a:lnTo>
                    <a:pt x="1448831" y="465392"/>
                  </a:lnTo>
                  <a:lnTo>
                    <a:pt x="1450162" y="467678"/>
                  </a:lnTo>
                  <a:lnTo>
                    <a:pt x="1451492" y="471202"/>
                  </a:lnTo>
                  <a:lnTo>
                    <a:pt x="1453584" y="470345"/>
                  </a:lnTo>
                  <a:lnTo>
                    <a:pt x="1453584" y="472916"/>
                  </a:lnTo>
                  <a:lnTo>
                    <a:pt x="1458147" y="473297"/>
                  </a:lnTo>
                  <a:lnTo>
                    <a:pt x="1460903" y="475298"/>
                  </a:lnTo>
                  <a:lnTo>
                    <a:pt x="1459668" y="478346"/>
                  </a:lnTo>
                  <a:lnTo>
                    <a:pt x="1460048" y="482251"/>
                  </a:lnTo>
                  <a:lnTo>
                    <a:pt x="1460808" y="482537"/>
                  </a:lnTo>
                  <a:lnTo>
                    <a:pt x="1466322" y="478346"/>
                  </a:lnTo>
                  <a:lnTo>
                    <a:pt x="1465752" y="475964"/>
                  </a:lnTo>
                  <a:lnTo>
                    <a:pt x="1468033" y="477774"/>
                  </a:lnTo>
                  <a:lnTo>
                    <a:pt x="1467748" y="475964"/>
                  </a:lnTo>
                  <a:lnTo>
                    <a:pt x="1469554" y="473393"/>
                  </a:lnTo>
                  <a:lnTo>
                    <a:pt x="1472121" y="473393"/>
                  </a:lnTo>
                  <a:lnTo>
                    <a:pt x="1475543" y="471869"/>
                  </a:lnTo>
                  <a:lnTo>
                    <a:pt x="1480676" y="469011"/>
                  </a:lnTo>
                  <a:lnTo>
                    <a:pt x="1481437" y="467106"/>
                  </a:lnTo>
                  <a:lnTo>
                    <a:pt x="1481437" y="463391"/>
                  </a:lnTo>
                  <a:lnTo>
                    <a:pt x="1482482" y="461581"/>
                  </a:lnTo>
                  <a:lnTo>
                    <a:pt x="1479821" y="448628"/>
                  </a:lnTo>
                  <a:lnTo>
                    <a:pt x="1477539" y="446818"/>
                  </a:lnTo>
                  <a:lnTo>
                    <a:pt x="1476874" y="444532"/>
                  </a:lnTo>
                  <a:lnTo>
                    <a:pt x="1474022" y="443675"/>
                  </a:lnTo>
                  <a:lnTo>
                    <a:pt x="1470695" y="440055"/>
                  </a:lnTo>
                  <a:lnTo>
                    <a:pt x="1467748" y="436817"/>
                  </a:lnTo>
                  <a:lnTo>
                    <a:pt x="1467178" y="434721"/>
                  </a:lnTo>
                  <a:lnTo>
                    <a:pt x="1464231" y="432054"/>
                  </a:lnTo>
                  <a:lnTo>
                    <a:pt x="1463850" y="429578"/>
                  </a:lnTo>
                  <a:lnTo>
                    <a:pt x="1465466" y="425196"/>
                  </a:lnTo>
                  <a:lnTo>
                    <a:pt x="1468699" y="421386"/>
                  </a:lnTo>
                  <a:lnTo>
                    <a:pt x="1472596" y="417957"/>
                  </a:lnTo>
                  <a:lnTo>
                    <a:pt x="1475448" y="417100"/>
                  </a:lnTo>
                  <a:lnTo>
                    <a:pt x="1476779" y="416147"/>
                  </a:lnTo>
                  <a:lnTo>
                    <a:pt x="1477064" y="417100"/>
                  </a:lnTo>
                  <a:lnTo>
                    <a:pt x="1478680" y="415480"/>
                  </a:lnTo>
                  <a:lnTo>
                    <a:pt x="1481627" y="417386"/>
                  </a:lnTo>
                  <a:lnTo>
                    <a:pt x="1484098" y="416433"/>
                  </a:lnTo>
                  <a:lnTo>
                    <a:pt x="1484098" y="419862"/>
                  </a:lnTo>
                  <a:lnTo>
                    <a:pt x="1486475" y="423386"/>
                  </a:lnTo>
                  <a:lnTo>
                    <a:pt x="1488091" y="422624"/>
                  </a:lnTo>
                  <a:lnTo>
                    <a:pt x="1486760" y="419862"/>
                  </a:lnTo>
                  <a:lnTo>
                    <a:pt x="1488091" y="417386"/>
                  </a:lnTo>
                  <a:lnTo>
                    <a:pt x="1500544" y="414623"/>
                  </a:lnTo>
                  <a:lnTo>
                    <a:pt x="1501400" y="410813"/>
                  </a:lnTo>
                  <a:lnTo>
                    <a:pt x="1503681" y="412718"/>
                  </a:lnTo>
                  <a:lnTo>
                    <a:pt x="1503681" y="409575"/>
                  </a:lnTo>
                  <a:lnTo>
                    <a:pt x="1506153" y="412432"/>
                  </a:lnTo>
                  <a:lnTo>
                    <a:pt x="1507579" y="412242"/>
                  </a:lnTo>
                  <a:lnTo>
                    <a:pt x="1507579" y="411194"/>
                  </a:lnTo>
                  <a:lnTo>
                    <a:pt x="1507579" y="411194"/>
                  </a:lnTo>
                  <a:lnTo>
                    <a:pt x="1508719" y="411861"/>
                  </a:lnTo>
                  <a:lnTo>
                    <a:pt x="1509290" y="411194"/>
                  </a:lnTo>
                  <a:lnTo>
                    <a:pt x="1509860" y="410337"/>
                  </a:lnTo>
                  <a:lnTo>
                    <a:pt x="1510335" y="410909"/>
                  </a:lnTo>
                  <a:lnTo>
                    <a:pt x="1512142" y="409670"/>
                  </a:lnTo>
                  <a:lnTo>
                    <a:pt x="1513377" y="410718"/>
                  </a:lnTo>
                  <a:lnTo>
                    <a:pt x="1518130" y="409194"/>
                  </a:lnTo>
                  <a:lnTo>
                    <a:pt x="1518796" y="408432"/>
                  </a:lnTo>
                  <a:cubicBezTo>
                    <a:pt x="1520032" y="419957"/>
                    <a:pt x="1520792" y="431578"/>
                    <a:pt x="1520792" y="443294"/>
                  </a:cubicBezTo>
                  <a:cubicBezTo>
                    <a:pt x="1520792" y="464249"/>
                    <a:pt x="1518796" y="484918"/>
                    <a:pt x="1514993" y="505016"/>
                  </a:cubicBezTo>
                  <a:lnTo>
                    <a:pt x="1512997" y="506254"/>
                  </a:lnTo>
                  <a:close/>
                  <a:moveTo>
                    <a:pt x="605256" y="813054"/>
                  </a:moveTo>
                  <a:lnTo>
                    <a:pt x="606016" y="810863"/>
                  </a:lnTo>
                  <a:lnTo>
                    <a:pt x="609153" y="808482"/>
                  </a:lnTo>
                  <a:lnTo>
                    <a:pt x="605256" y="806291"/>
                  </a:lnTo>
                  <a:lnTo>
                    <a:pt x="607347" y="804482"/>
                  </a:lnTo>
                  <a:lnTo>
                    <a:pt x="609344" y="806482"/>
                  </a:lnTo>
                  <a:lnTo>
                    <a:pt x="612005" y="806101"/>
                  </a:lnTo>
                  <a:lnTo>
                    <a:pt x="612481" y="804005"/>
                  </a:lnTo>
                  <a:lnTo>
                    <a:pt x="611910" y="801434"/>
                  </a:lnTo>
                  <a:lnTo>
                    <a:pt x="611055" y="800005"/>
                  </a:lnTo>
                  <a:lnTo>
                    <a:pt x="608393" y="801624"/>
                  </a:lnTo>
                  <a:lnTo>
                    <a:pt x="609724" y="803053"/>
                  </a:lnTo>
                  <a:lnTo>
                    <a:pt x="607632" y="803624"/>
                  </a:lnTo>
                  <a:lnTo>
                    <a:pt x="604686" y="801053"/>
                  </a:lnTo>
                  <a:lnTo>
                    <a:pt x="602689" y="791528"/>
                  </a:lnTo>
                  <a:lnTo>
                    <a:pt x="604020" y="789908"/>
                  </a:lnTo>
                  <a:lnTo>
                    <a:pt x="610294" y="792766"/>
                  </a:lnTo>
                  <a:lnTo>
                    <a:pt x="613907" y="792194"/>
                  </a:lnTo>
                  <a:lnTo>
                    <a:pt x="616853" y="790194"/>
                  </a:lnTo>
                  <a:lnTo>
                    <a:pt x="617614" y="788194"/>
                  </a:lnTo>
                  <a:lnTo>
                    <a:pt x="616853" y="783050"/>
                  </a:lnTo>
                  <a:lnTo>
                    <a:pt x="617994" y="778288"/>
                  </a:lnTo>
                  <a:cubicBezTo>
                    <a:pt x="666190" y="809720"/>
                    <a:pt x="721326" y="834962"/>
                    <a:pt x="781215" y="852297"/>
                  </a:cubicBezTo>
                  <a:cubicBezTo>
                    <a:pt x="719139" y="843343"/>
                    <a:pt x="660201" y="830009"/>
                    <a:pt x="605256" y="813054"/>
                  </a:cubicBezTo>
                  <a:close/>
                  <a:moveTo>
                    <a:pt x="599552" y="119729"/>
                  </a:moveTo>
                  <a:lnTo>
                    <a:pt x="604590" y="117634"/>
                  </a:lnTo>
                  <a:cubicBezTo>
                    <a:pt x="603925" y="118110"/>
                    <a:pt x="603260" y="118491"/>
                    <a:pt x="602594" y="118967"/>
                  </a:cubicBezTo>
                  <a:lnTo>
                    <a:pt x="599552" y="119729"/>
                  </a:lnTo>
                  <a:close/>
                  <a:moveTo>
                    <a:pt x="602404" y="130207"/>
                  </a:moveTo>
                  <a:lnTo>
                    <a:pt x="614287" y="130302"/>
                  </a:lnTo>
                  <a:lnTo>
                    <a:pt x="619135" y="132302"/>
                  </a:lnTo>
                  <a:lnTo>
                    <a:pt x="620466" y="130874"/>
                  </a:lnTo>
                  <a:lnTo>
                    <a:pt x="622652" y="132779"/>
                  </a:lnTo>
                  <a:lnTo>
                    <a:pt x="623603" y="132779"/>
                  </a:lnTo>
                  <a:lnTo>
                    <a:pt x="623032" y="132017"/>
                  </a:lnTo>
                  <a:lnTo>
                    <a:pt x="620466" y="128873"/>
                  </a:lnTo>
                  <a:lnTo>
                    <a:pt x="627595" y="130588"/>
                  </a:lnTo>
                  <a:lnTo>
                    <a:pt x="628451" y="132017"/>
                  </a:lnTo>
                  <a:lnTo>
                    <a:pt x="632158" y="131350"/>
                  </a:lnTo>
                  <a:lnTo>
                    <a:pt x="632634" y="130778"/>
                  </a:lnTo>
                  <a:lnTo>
                    <a:pt x="631017" y="126778"/>
                  </a:lnTo>
                  <a:lnTo>
                    <a:pt x="629401" y="126492"/>
                  </a:lnTo>
                  <a:lnTo>
                    <a:pt x="632348" y="126301"/>
                  </a:lnTo>
                  <a:lnTo>
                    <a:pt x="634725" y="128492"/>
                  </a:lnTo>
                  <a:lnTo>
                    <a:pt x="637101" y="128016"/>
                  </a:lnTo>
                  <a:lnTo>
                    <a:pt x="637292" y="132017"/>
                  </a:lnTo>
                  <a:lnTo>
                    <a:pt x="640334" y="132017"/>
                  </a:lnTo>
                  <a:lnTo>
                    <a:pt x="640429" y="133350"/>
                  </a:lnTo>
                  <a:lnTo>
                    <a:pt x="639668" y="134017"/>
                  </a:lnTo>
                  <a:lnTo>
                    <a:pt x="645087" y="137446"/>
                  </a:lnTo>
                  <a:lnTo>
                    <a:pt x="645372" y="139065"/>
                  </a:lnTo>
                  <a:lnTo>
                    <a:pt x="644041" y="140208"/>
                  </a:lnTo>
                  <a:lnTo>
                    <a:pt x="641379" y="139732"/>
                  </a:lnTo>
                  <a:lnTo>
                    <a:pt x="641664" y="143637"/>
                  </a:lnTo>
                  <a:lnTo>
                    <a:pt x="645942" y="140875"/>
                  </a:lnTo>
                  <a:lnTo>
                    <a:pt x="648604" y="140589"/>
                  </a:lnTo>
                  <a:lnTo>
                    <a:pt x="648604" y="141923"/>
                  </a:lnTo>
                  <a:lnTo>
                    <a:pt x="651456" y="144875"/>
                  </a:lnTo>
                  <a:lnTo>
                    <a:pt x="651456" y="142970"/>
                  </a:lnTo>
                  <a:lnTo>
                    <a:pt x="653072" y="143351"/>
                  </a:lnTo>
                  <a:lnTo>
                    <a:pt x="653357" y="146685"/>
                  </a:lnTo>
                  <a:lnTo>
                    <a:pt x="656779" y="148399"/>
                  </a:lnTo>
                  <a:lnTo>
                    <a:pt x="659726" y="156400"/>
                  </a:lnTo>
                  <a:lnTo>
                    <a:pt x="657064" y="159258"/>
                  </a:lnTo>
                  <a:lnTo>
                    <a:pt x="656589" y="161449"/>
                  </a:lnTo>
                  <a:lnTo>
                    <a:pt x="650505" y="166402"/>
                  </a:lnTo>
                  <a:lnTo>
                    <a:pt x="654117" y="171069"/>
                  </a:lnTo>
                  <a:lnTo>
                    <a:pt x="654117" y="172593"/>
                  </a:lnTo>
                  <a:lnTo>
                    <a:pt x="651456" y="171641"/>
                  </a:lnTo>
                  <a:lnTo>
                    <a:pt x="646703" y="174117"/>
                  </a:lnTo>
                  <a:lnTo>
                    <a:pt x="638242" y="172498"/>
                  </a:lnTo>
                  <a:lnTo>
                    <a:pt x="638718" y="173260"/>
                  </a:lnTo>
                  <a:lnTo>
                    <a:pt x="638052" y="173260"/>
                  </a:lnTo>
                  <a:lnTo>
                    <a:pt x="638242" y="174784"/>
                  </a:lnTo>
                  <a:lnTo>
                    <a:pt x="635866" y="176022"/>
                  </a:lnTo>
                  <a:lnTo>
                    <a:pt x="635010" y="178975"/>
                  </a:lnTo>
                  <a:lnTo>
                    <a:pt x="636626" y="181166"/>
                  </a:lnTo>
                  <a:lnTo>
                    <a:pt x="640809" y="182404"/>
                  </a:lnTo>
                  <a:lnTo>
                    <a:pt x="644516" y="181166"/>
                  </a:lnTo>
                  <a:lnTo>
                    <a:pt x="644326" y="179927"/>
                  </a:lnTo>
                  <a:lnTo>
                    <a:pt x="645087" y="179451"/>
                  </a:lnTo>
                  <a:lnTo>
                    <a:pt x="649555" y="181070"/>
                  </a:lnTo>
                  <a:lnTo>
                    <a:pt x="650030" y="180308"/>
                  </a:lnTo>
                  <a:lnTo>
                    <a:pt x="648319" y="177832"/>
                  </a:lnTo>
                  <a:lnTo>
                    <a:pt x="649650" y="177165"/>
                  </a:lnTo>
                  <a:lnTo>
                    <a:pt x="649935" y="178784"/>
                  </a:lnTo>
                  <a:lnTo>
                    <a:pt x="654403" y="179451"/>
                  </a:lnTo>
                  <a:lnTo>
                    <a:pt x="656874" y="184499"/>
                  </a:lnTo>
                  <a:lnTo>
                    <a:pt x="663624" y="187452"/>
                  </a:lnTo>
                  <a:lnTo>
                    <a:pt x="661247" y="188786"/>
                  </a:lnTo>
                  <a:lnTo>
                    <a:pt x="660487" y="187833"/>
                  </a:lnTo>
                  <a:lnTo>
                    <a:pt x="663909" y="192119"/>
                  </a:lnTo>
                  <a:lnTo>
                    <a:pt x="667806" y="193739"/>
                  </a:lnTo>
                  <a:lnTo>
                    <a:pt x="669422" y="192786"/>
                  </a:lnTo>
                  <a:lnTo>
                    <a:pt x="670088" y="194120"/>
                  </a:lnTo>
                  <a:lnTo>
                    <a:pt x="671704" y="193643"/>
                  </a:lnTo>
                  <a:lnTo>
                    <a:pt x="673035" y="196596"/>
                  </a:lnTo>
                  <a:lnTo>
                    <a:pt x="674175" y="196120"/>
                  </a:lnTo>
                  <a:lnTo>
                    <a:pt x="675316" y="197739"/>
                  </a:lnTo>
                  <a:lnTo>
                    <a:pt x="680259" y="199454"/>
                  </a:lnTo>
                  <a:lnTo>
                    <a:pt x="682541" y="198787"/>
                  </a:lnTo>
                  <a:lnTo>
                    <a:pt x="684347" y="200882"/>
                  </a:lnTo>
                  <a:lnTo>
                    <a:pt x="685868" y="200692"/>
                  </a:lnTo>
                  <a:lnTo>
                    <a:pt x="685298" y="197358"/>
                  </a:lnTo>
                  <a:lnTo>
                    <a:pt x="678929" y="192215"/>
                  </a:lnTo>
                  <a:lnTo>
                    <a:pt x="674746" y="187928"/>
                  </a:lnTo>
                  <a:lnTo>
                    <a:pt x="673605" y="186595"/>
                  </a:lnTo>
                  <a:lnTo>
                    <a:pt x="674746" y="186119"/>
                  </a:lnTo>
                  <a:lnTo>
                    <a:pt x="677312" y="188690"/>
                  </a:lnTo>
                  <a:lnTo>
                    <a:pt x="678929" y="187833"/>
                  </a:lnTo>
                  <a:lnTo>
                    <a:pt x="683111" y="192024"/>
                  </a:lnTo>
                  <a:lnTo>
                    <a:pt x="688054" y="192310"/>
                  </a:lnTo>
                  <a:lnTo>
                    <a:pt x="690621" y="195739"/>
                  </a:lnTo>
                  <a:lnTo>
                    <a:pt x="691191" y="195453"/>
                  </a:lnTo>
                  <a:lnTo>
                    <a:pt x="690241" y="193072"/>
                  </a:lnTo>
                  <a:lnTo>
                    <a:pt x="692332" y="193453"/>
                  </a:lnTo>
                  <a:lnTo>
                    <a:pt x="691857" y="192024"/>
                  </a:lnTo>
                  <a:lnTo>
                    <a:pt x="690336" y="190119"/>
                  </a:lnTo>
                  <a:lnTo>
                    <a:pt x="690336" y="188690"/>
                  </a:lnTo>
                  <a:lnTo>
                    <a:pt x="691952" y="189929"/>
                  </a:lnTo>
                  <a:lnTo>
                    <a:pt x="692522" y="186595"/>
                  </a:lnTo>
                  <a:lnTo>
                    <a:pt x="691857" y="184118"/>
                  </a:lnTo>
                  <a:lnTo>
                    <a:pt x="689290" y="183261"/>
                  </a:lnTo>
                  <a:lnTo>
                    <a:pt x="690241" y="179832"/>
                  </a:lnTo>
                  <a:lnTo>
                    <a:pt x="688530" y="178594"/>
                  </a:lnTo>
                  <a:lnTo>
                    <a:pt x="687579" y="179546"/>
                  </a:lnTo>
                  <a:lnTo>
                    <a:pt x="687389" y="177641"/>
                  </a:lnTo>
                  <a:lnTo>
                    <a:pt x="684632" y="177927"/>
                  </a:lnTo>
                  <a:lnTo>
                    <a:pt x="685393" y="176879"/>
                  </a:lnTo>
                  <a:lnTo>
                    <a:pt x="683396" y="176879"/>
                  </a:lnTo>
                  <a:lnTo>
                    <a:pt x="683206" y="177927"/>
                  </a:lnTo>
                  <a:lnTo>
                    <a:pt x="681780" y="174689"/>
                  </a:lnTo>
                  <a:lnTo>
                    <a:pt x="680640" y="174498"/>
                  </a:lnTo>
                  <a:lnTo>
                    <a:pt x="680640" y="171164"/>
                  </a:lnTo>
                  <a:lnTo>
                    <a:pt x="677788" y="171164"/>
                  </a:lnTo>
                  <a:lnTo>
                    <a:pt x="677978" y="168974"/>
                  </a:lnTo>
                  <a:lnTo>
                    <a:pt x="681210" y="168211"/>
                  </a:lnTo>
                  <a:lnTo>
                    <a:pt x="677027" y="164497"/>
                  </a:lnTo>
                  <a:lnTo>
                    <a:pt x="678548" y="163925"/>
                  </a:lnTo>
                  <a:lnTo>
                    <a:pt x="680925" y="165449"/>
                  </a:lnTo>
                  <a:lnTo>
                    <a:pt x="679784" y="163449"/>
                  </a:lnTo>
                  <a:lnTo>
                    <a:pt x="682161" y="163449"/>
                  </a:lnTo>
                  <a:lnTo>
                    <a:pt x="681970" y="165164"/>
                  </a:lnTo>
                  <a:lnTo>
                    <a:pt x="686153" y="167259"/>
                  </a:lnTo>
                  <a:lnTo>
                    <a:pt x="686343" y="168307"/>
                  </a:lnTo>
                  <a:lnTo>
                    <a:pt x="688530" y="168116"/>
                  </a:lnTo>
                  <a:lnTo>
                    <a:pt x="688530" y="170783"/>
                  </a:lnTo>
                  <a:lnTo>
                    <a:pt x="690336" y="173069"/>
                  </a:lnTo>
                  <a:lnTo>
                    <a:pt x="691572" y="172403"/>
                  </a:lnTo>
                  <a:lnTo>
                    <a:pt x="691191" y="174022"/>
                  </a:lnTo>
                  <a:lnTo>
                    <a:pt x="691857" y="174974"/>
                  </a:lnTo>
                  <a:lnTo>
                    <a:pt x="693283" y="174593"/>
                  </a:lnTo>
                  <a:lnTo>
                    <a:pt x="695849" y="177165"/>
                  </a:lnTo>
                  <a:lnTo>
                    <a:pt x="697560" y="173927"/>
                  </a:lnTo>
                  <a:lnTo>
                    <a:pt x="696800" y="170212"/>
                  </a:lnTo>
                  <a:lnTo>
                    <a:pt x="699747" y="171641"/>
                  </a:lnTo>
                  <a:lnTo>
                    <a:pt x="700983" y="168307"/>
                  </a:lnTo>
                  <a:lnTo>
                    <a:pt x="702314" y="167926"/>
                  </a:lnTo>
                  <a:lnTo>
                    <a:pt x="700222" y="167449"/>
                  </a:lnTo>
                  <a:lnTo>
                    <a:pt x="701268" y="165735"/>
                  </a:lnTo>
                  <a:lnTo>
                    <a:pt x="700222" y="165449"/>
                  </a:lnTo>
                  <a:lnTo>
                    <a:pt x="703835" y="165925"/>
                  </a:lnTo>
                  <a:lnTo>
                    <a:pt x="704405" y="165449"/>
                  </a:lnTo>
                  <a:lnTo>
                    <a:pt x="703549" y="164592"/>
                  </a:lnTo>
                  <a:lnTo>
                    <a:pt x="705165" y="162782"/>
                  </a:lnTo>
                  <a:lnTo>
                    <a:pt x="701743" y="159544"/>
                  </a:lnTo>
                  <a:lnTo>
                    <a:pt x="696990" y="160401"/>
                  </a:lnTo>
                  <a:lnTo>
                    <a:pt x="698321" y="156686"/>
                  </a:lnTo>
                  <a:lnTo>
                    <a:pt x="693568" y="157353"/>
                  </a:lnTo>
                  <a:lnTo>
                    <a:pt x="694614" y="155448"/>
                  </a:lnTo>
                  <a:lnTo>
                    <a:pt x="692332" y="152019"/>
                  </a:lnTo>
                  <a:lnTo>
                    <a:pt x="689861" y="151733"/>
                  </a:lnTo>
                  <a:lnTo>
                    <a:pt x="690336" y="149638"/>
                  </a:lnTo>
                  <a:lnTo>
                    <a:pt x="686343" y="151352"/>
                  </a:lnTo>
                  <a:lnTo>
                    <a:pt x="685203" y="150114"/>
                  </a:lnTo>
                  <a:lnTo>
                    <a:pt x="685963" y="148971"/>
                  </a:lnTo>
                  <a:lnTo>
                    <a:pt x="685393" y="148114"/>
                  </a:lnTo>
                  <a:lnTo>
                    <a:pt x="682446" y="148114"/>
                  </a:lnTo>
                  <a:lnTo>
                    <a:pt x="683396" y="146590"/>
                  </a:lnTo>
                  <a:lnTo>
                    <a:pt x="676457" y="144304"/>
                  </a:lnTo>
                  <a:lnTo>
                    <a:pt x="679214" y="143732"/>
                  </a:lnTo>
                  <a:lnTo>
                    <a:pt x="677312" y="141732"/>
                  </a:lnTo>
                  <a:lnTo>
                    <a:pt x="678833" y="140589"/>
                  </a:lnTo>
                  <a:lnTo>
                    <a:pt x="675601" y="138874"/>
                  </a:lnTo>
                  <a:lnTo>
                    <a:pt x="684062" y="137922"/>
                  </a:lnTo>
                  <a:lnTo>
                    <a:pt x="674270" y="135255"/>
                  </a:lnTo>
                  <a:lnTo>
                    <a:pt x="680925" y="133541"/>
                  </a:lnTo>
                  <a:lnTo>
                    <a:pt x="681590" y="132398"/>
                  </a:lnTo>
                  <a:lnTo>
                    <a:pt x="681210" y="131445"/>
                  </a:lnTo>
                  <a:lnTo>
                    <a:pt x="677312" y="127825"/>
                  </a:lnTo>
                  <a:lnTo>
                    <a:pt x="676742" y="129635"/>
                  </a:lnTo>
                  <a:lnTo>
                    <a:pt x="673415" y="131255"/>
                  </a:lnTo>
                  <a:lnTo>
                    <a:pt x="675126" y="128969"/>
                  </a:lnTo>
                  <a:lnTo>
                    <a:pt x="670848" y="129064"/>
                  </a:lnTo>
                  <a:lnTo>
                    <a:pt x="675601" y="126968"/>
                  </a:lnTo>
                  <a:lnTo>
                    <a:pt x="675791" y="124682"/>
                  </a:lnTo>
                  <a:lnTo>
                    <a:pt x="671419" y="122873"/>
                  </a:lnTo>
                  <a:lnTo>
                    <a:pt x="667616" y="125635"/>
                  </a:lnTo>
                  <a:lnTo>
                    <a:pt x="669708" y="122015"/>
                  </a:lnTo>
                  <a:lnTo>
                    <a:pt x="665525" y="124015"/>
                  </a:lnTo>
                  <a:lnTo>
                    <a:pt x="667046" y="121253"/>
                  </a:lnTo>
                  <a:lnTo>
                    <a:pt x="666761" y="119824"/>
                  </a:lnTo>
                  <a:lnTo>
                    <a:pt x="660392" y="119824"/>
                  </a:lnTo>
                  <a:lnTo>
                    <a:pt x="664289" y="118586"/>
                  </a:lnTo>
                  <a:lnTo>
                    <a:pt x="664954" y="117920"/>
                  </a:lnTo>
                  <a:lnTo>
                    <a:pt x="663338" y="115062"/>
                  </a:lnTo>
                  <a:lnTo>
                    <a:pt x="658680" y="112681"/>
                  </a:lnTo>
                  <a:lnTo>
                    <a:pt x="657445" y="114681"/>
                  </a:lnTo>
                  <a:lnTo>
                    <a:pt x="655258" y="114681"/>
                  </a:lnTo>
                  <a:lnTo>
                    <a:pt x="655638" y="117158"/>
                  </a:lnTo>
                  <a:lnTo>
                    <a:pt x="654117" y="115919"/>
                  </a:lnTo>
                  <a:lnTo>
                    <a:pt x="654117" y="114490"/>
                  </a:lnTo>
                  <a:lnTo>
                    <a:pt x="652216" y="115443"/>
                  </a:lnTo>
                  <a:lnTo>
                    <a:pt x="654308" y="111824"/>
                  </a:lnTo>
                  <a:lnTo>
                    <a:pt x="648224" y="113157"/>
                  </a:lnTo>
                  <a:lnTo>
                    <a:pt x="650790" y="111061"/>
                  </a:lnTo>
                  <a:lnTo>
                    <a:pt x="651171" y="108871"/>
                  </a:lnTo>
                  <a:lnTo>
                    <a:pt x="647368" y="108109"/>
                  </a:lnTo>
                  <a:lnTo>
                    <a:pt x="648224" y="106109"/>
                  </a:lnTo>
                  <a:lnTo>
                    <a:pt x="645372" y="103061"/>
                  </a:lnTo>
                  <a:lnTo>
                    <a:pt x="644041" y="102680"/>
                  </a:lnTo>
                  <a:cubicBezTo>
                    <a:pt x="652977" y="97346"/>
                    <a:pt x="662198" y="92393"/>
                    <a:pt x="671609" y="87535"/>
                  </a:cubicBezTo>
                  <a:lnTo>
                    <a:pt x="672749" y="88201"/>
                  </a:lnTo>
                  <a:lnTo>
                    <a:pt x="676362" y="87249"/>
                  </a:lnTo>
                  <a:lnTo>
                    <a:pt x="674841" y="89154"/>
                  </a:lnTo>
                  <a:lnTo>
                    <a:pt x="677978" y="88678"/>
                  </a:lnTo>
                  <a:lnTo>
                    <a:pt x="676552" y="90678"/>
                  </a:lnTo>
                  <a:lnTo>
                    <a:pt x="689385" y="89059"/>
                  </a:lnTo>
                  <a:lnTo>
                    <a:pt x="690431" y="91059"/>
                  </a:lnTo>
                  <a:lnTo>
                    <a:pt x="688244" y="91916"/>
                  </a:lnTo>
                  <a:lnTo>
                    <a:pt x="690811" y="94202"/>
                  </a:lnTo>
                  <a:lnTo>
                    <a:pt x="675601" y="94012"/>
                  </a:lnTo>
                  <a:lnTo>
                    <a:pt x="671894" y="96488"/>
                  </a:lnTo>
                  <a:lnTo>
                    <a:pt x="674366" y="98870"/>
                  </a:lnTo>
                  <a:lnTo>
                    <a:pt x="677407" y="96488"/>
                  </a:lnTo>
                  <a:lnTo>
                    <a:pt x="676552" y="98298"/>
                  </a:lnTo>
                  <a:lnTo>
                    <a:pt x="676742" y="99155"/>
                  </a:lnTo>
                  <a:lnTo>
                    <a:pt x="682351" y="99917"/>
                  </a:lnTo>
                  <a:lnTo>
                    <a:pt x="677883" y="102775"/>
                  </a:lnTo>
                  <a:lnTo>
                    <a:pt x="682256" y="106489"/>
                  </a:lnTo>
                  <a:lnTo>
                    <a:pt x="688244" y="107823"/>
                  </a:lnTo>
                  <a:lnTo>
                    <a:pt x="685488" y="105251"/>
                  </a:lnTo>
                  <a:lnTo>
                    <a:pt x="686343" y="104299"/>
                  </a:lnTo>
                  <a:lnTo>
                    <a:pt x="688815" y="105537"/>
                  </a:lnTo>
                  <a:lnTo>
                    <a:pt x="689670" y="103823"/>
                  </a:lnTo>
                  <a:lnTo>
                    <a:pt x="691287" y="104299"/>
                  </a:lnTo>
                  <a:lnTo>
                    <a:pt x="690716" y="106204"/>
                  </a:lnTo>
                  <a:lnTo>
                    <a:pt x="691762" y="106680"/>
                  </a:lnTo>
                  <a:lnTo>
                    <a:pt x="698986" y="103346"/>
                  </a:lnTo>
                  <a:lnTo>
                    <a:pt x="714006" y="109252"/>
                  </a:lnTo>
                  <a:lnTo>
                    <a:pt x="714957" y="111061"/>
                  </a:lnTo>
                  <a:lnTo>
                    <a:pt x="714101" y="113062"/>
                  </a:lnTo>
                  <a:lnTo>
                    <a:pt x="714577" y="112395"/>
                  </a:lnTo>
                  <a:lnTo>
                    <a:pt x="715432" y="114967"/>
                  </a:lnTo>
                  <a:lnTo>
                    <a:pt x="719234" y="117158"/>
                  </a:lnTo>
                  <a:lnTo>
                    <a:pt x="719044" y="118777"/>
                  </a:lnTo>
                  <a:lnTo>
                    <a:pt x="721421" y="120682"/>
                  </a:lnTo>
                  <a:lnTo>
                    <a:pt x="719330" y="121158"/>
                  </a:lnTo>
                  <a:lnTo>
                    <a:pt x="721041" y="121349"/>
                  </a:lnTo>
                  <a:lnTo>
                    <a:pt x="720185" y="122206"/>
                  </a:lnTo>
                  <a:lnTo>
                    <a:pt x="721611" y="122682"/>
                  </a:lnTo>
                  <a:lnTo>
                    <a:pt x="721041" y="124682"/>
                  </a:lnTo>
                  <a:lnTo>
                    <a:pt x="722657" y="126301"/>
                  </a:lnTo>
                  <a:lnTo>
                    <a:pt x="721991" y="128016"/>
                  </a:lnTo>
                  <a:lnTo>
                    <a:pt x="723417" y="129064"/>
                  </a:lnTo>
                  <a:lnTo>
                    <a:pt x="723227" y="130397"/>
                  </a:lnTo>
                  <a:lnTo>
                    <a:pt x="724653" y="130016"/>
                  </a:lnTo>
                  <a:lnTo>
                    <a:pt x="723893" y="131255"/>
                  </a:lnTo>
                  <a:lnTo>
                    <a:pt x="724368" y="131636"/>
                  </a:lnTo>
                  <a:lnTo>
                    <a:pt x="723037" y="132874"/>
                  </a:lnTo>
                  <a:lnTo>
                    <a:pt x="726554" y="134493"/>
                  </a:lnTo>
                  <a:lnTo>
                    <a:pt x="725889" y="138398"/>
                  </a:lnTo>
                  <a:lnTo>
                    <a:pt x="723037" y="140970"/>
                  </a:lnTo>
                  <a:lnTo>
                    <a:pt x="725414" y="141351"/>
                  </a:lnTo>
                  <a:lnTo>
                    <a:pt x="723037" y="143066"/>
                  </a:lnTo>
                  <a:lnTo>
                    <a:pt x="722467" y="143732"/>
                  </a:lnTo>
                  <a:lnTo>
                    <a:pt x="722562" y="144399"/>
                  </a:lnTo>
                  <a:lnTo>
                    <a:pt x="723512" y="145733"/>
                  </a:lnTo>
                  <a:lnTo>
                    <a:pt x="728075" y="145352"/>
                  </a:lnTo>
                  <a:lnTo>
                    <a:pt x="727695" y="144113"/>
                  </a:lnTo>
                  <a:lnTo>
                    <a:pt x="729501" y="142589"/>
                  </a:lnTo>
                  <a:lnTo>
                    <a:pt x="729596" y="141256"/>
                  </a:lnTo>
                  <a:lnTo>
                    <a:pt x="730642" y="142780"/>
                  </a:lnTo>
                  <a:lnTo>
                    <a:pt x="731688" y="142113"/>
                  </a:lnTo>
                  <a:cubicBezTo>
                    <a:pt x="711630" y="167449"/>
                    <a:pt x="694328" y="196215"/>
                    <a:pt x="679689" y="227171"/>
                  </a:cubicBezTo>
                  <a:lnTo>
                    <a:pt x="679119" y="226505"/>
                  </a:lnTo>
                  <a:lnTo>
                    <a:pt x="679784" y="225838"/>
                  </a:lnTo>
                  <a:lnTo>
                    <a:pt x="675126" y="225361"/>
                  </a:lnTo>
                  <a:lnTo>
                    <a:pt x="678263" y="224981"/>
                  </a:lnTo>
                  <a:lnTo>
                    <a:pt x="677502" y="224409"/>
                  </a:lnTo>
                  <a:lnTo>
                    <a:pt x="680069" y="225266"/>
                  </a:lnTo>
                  <a:lnTo>
                    <a:pt x="679784" y="224409"/>
                  </a:lnTo>
                  <a:lnTo>
                    <a:pt x="681400" y="223075"/>
                  </a:lnTo>
                  <a:lnTo>
                    <a:pt x="679119" y="220218"/>
                  </a:lnTo>
                  <a:lnTo>
                    <a:pt x="677122" y="220313"/>
                  </a:lnTo>
                  <a:lnTo>
                    <a:pt x="679499" y="218980"/>
                  </a:lnTo>
                  <a:lnTo>
                    <a:pt x="677883" y="217075"/>
                  </a:lnTo>
                  <a:lnTo>
                    <a:pt x="676267" y="217265"/>
                  </a:lnTo>
                  <a:lnTo>
                    <a:pt x="677312" y="216408"/>
                  </a:lnTo>
                  <a:lnTo>
                    <a:pt x="676552" y="215551"/>
                  </a:lnTo>
                  <a:lnTo>
                    <a:pt x="673795" y="216218"/>
                  </a:lnTo>
                  <a:lnTo>
                    <a:pt x="676552" y="214027"/>
                  </a:lnTo>
                  <a:lnTo>
                    <a:pt x="672274" y="213265"/>
                  </a:lnTo>
                  <a:lnTo>
                    <a:pt x="675126" y="212122"/>
                  </a:lnTo>
                  <a:lnTo>
                    <a:pt x="673605" y="211074"/>
                  </a:lnTo>
                  <a:lnTo>
                    <a:pt x="673795" y="209264"/>
                  </a:lnTo>
                  <a:lnTo>
                    <a:pt x="669422" y="209931"/>
                  </a:lnTo>
                  <a:lnTo>
                    <a:pt x="673035" y="208217"/>
                  </a:lnTo>
                  <a:lnTo>
                    <a:pt x="670563" y="206978"/>
                  </a:lnTo>
                  <a:lnTo>
                    <a:pt x="671514" y="206216"/>
                  </a:lnTo>
                  <a:lnTo>
                    <a:pt x="669993" y="205835"/>
                  </a:lnTo>
                  <a:lnTo>
                    <a:pt x="669422" y="203549"/>
                  </a:lnTo>
                  <a:lnTo>
                    <a:pt x="668377" y="203549"/>
                  </a:lnTo>
                  <a:lnTo>
                    <a:pt x="668852" y="202597"/>
                  </a:lnTo>
                  <a:lnTo>
                    <a:pt x="667996" y="200787"/>
                  </a:lnTo>
                  <a:lnTo>
                    <a:pt x="666666" y="200787"/>
                  </a:lnTo>
                  <a:lnTo>
                    <a:pt x="663814" y="204597"/>
                  </a:lnTo>
                  <a:lnTo>
                    <a:pt x="665145" y="206693"/>
                  </a:lnTo>
                  <a:lnTo>
                    <a:pt x="663338" y="207836"/>
                  </a:lnTo>
                  <a:lnTo>
                    <a:pt x="663624" y="208693"/>
                  </a:lnTo>
                  <a:lnTo>
                    <a:pt x="662863" y="210312"/>
                  </a:lnTo>
                  <a:lnTo>
                    <a:pt x="661342" y="210312"/>
                  </a:lnTo>
                  <a:lnTo>
                    <a:pt x="662673" y="212027"/>
                  </a:lnTo>
                  <a:lnTo>
                    <a:pt x="661627" y="213455"/>
                  </a:lnTo>
                  <a:lnTo>
                    <a:pt x="661627" y="211646"/>
                  </a:lnTo>
                  <a:lnTo>
                    <a:pt x="659916" y="210788"/>
                  </a:lnTo>
                  <a:lnTo>
                    <a:pt x="658871" y="213170"/>
                  </a:lnTo>
                  <a:lnTo>
                    <a:pt x="654878" y="215551"/>
                  </a:lnTo>
                  <a:lnTo>
                    <a:pt x="654212" y="213360"/>
                  </a:lnTo>
                  <a:lnTo>
                    <a:pt x="653642" y="214122"/>
                  </a:lnTo>
                  <a:lnTo>
                    <a:pt x="654022" y="212217"/>
                  </a:lnTo>
                  <a:lnTo>
                    <a:pt x="652406" y="215551"/>
                  </a:lnTo>
                  <a:lnTo>
                    <a:pt x="649364" y="216027"/>
                  </a:lnTo>
                  <a:lnTo>
                    <a:pt x="652406" y="215360"/>
                  </a:lnTo>
                  <a:lnTo>
                    <a:pt x="652596" y="213360"/>
                  </a:lnTo>
                  <a:lnTo>
                    <a:pt x="651551" y="210503"/>
                  </a:lnTo>
                  <a:lnTo>
                    <a:pt x="643661" y="211931"/>
                  </a:lnTo>
                  <a:lnTo>
                    <a:pt x="645372" y="210979"/>
                  </a:lnTo>
                  <a:lnTo>
                    <a:pt x="644897" y="209836"/>
                  </a:lnTo>
                  <a:lnTo>
                    <a:pt x="646418" y="210693"/>
                  </a:lnTo>
                  <a:lnTo>
                    <a:pt x="648414" y="209836"/>
                  </a:lnTo>
                  <a:lnTo>
                    <a:pt x="647368" y="208598"/>
                  </a:lnTo>
                  <a:lnTo>
                    <a:pt x="648414" y="207740"/>
                  </a:lnTo>
                  <a:lnTo>
                    <a:pt x="646418" y="207359"/>
                  </a:lnTo>
                  <a:lnTo>
                    <a:pt x="647558" y="205454"/>
                  </a:lnTo>
                  <a:lnTo>
                    <a:pt x="646418" y="203454"/>
                  </a:lnTo>
                  <a:lnTo>
                    <a:pt x="639858" y="202502"/>
                  </a:lnTo>
                  <a:lnTo>
                    <a:pt x="647558" y="202216"/>
                  </a:lnTo>
                  <a:lnTo>
                    <a:pt x="646227" y="199073"/>
                  </a:lnTo>
                  <a:lnTo>
                    <a:pt x="647558" y="196215"/>
                  </a:lnTo>
                  <a:lnTo>
                    <a:pt x="646418" y="195072"/>
                  </a:lnTo>
                  <a:lnTo>
                    <a:pt x="644611" y="196596"/>
                  </a:lnTo>
                  <a:lnTo>
                    <a:pt x="643851" y="195072"/>
                  </a:lnTo>
                  <a:lnTo>
                    <a:pt x="638337" y="194596"/>
                  </a:lnTo>
                  <a:lnTo>
                    <a:pt x="637292" y="192119"/>
                  </a:lnTo>
                  <a:lnTo>
                    <a:pt x="638718" y="191262"/>
                  </a:lnTo>
                  <a:lnTo>
                    <a:pt x="635676" y="191643"/>
                  </a:lnTo>
                  <a:lnTo>
                    <a:pt x="636151" y="190881"/>
                  </a:lnTo>
                  <a:lnTo>
                    <a:pt x="635676" y="188786"/>
                  </a:lnTo>
                  <a:lnTo>
                    <a:pt x="633299" y="189738"/>
                  </a:lnTo>
                  <a:lnTo>
                    <a:pt x="634060" y="186976"/>
                  </a:lnTo>
                  <a:lnTo>
                    <a:pt x="629211" y="184595"/>
                  </a:lnTo>
                  <a:lnTo>
                    <a:pt x="623888" y="186976"/>
                  </a:lnTo>
                  <a:lnTo>
                    <a:pt x="613716" y="183833"/>
                  </a:lnTo>
                  <a:lnTo>
                    <a:pt x="610770" y="186309"/>
                  </a:lnTo>
                  <a:lnTo>
                    <a:pt x="611340" y="189643"/>
                  </a:lnTo>
                  <a:lnTo>
                    <a:pt x="613907" y="190024"/>
                  </a:lnTo>
                  <a:lnTo>
                    <a:pt x="611150" y="196691"/>
                  </a:lnTo>
                  <a:lnTo>
                    <a:pt x="613811" y="197453"/>
                  </a:lnTo>
                  <a:lnTo>
                    <a:pt x="612481" y="197834"/>
                  </a:lnTo>
                  <a:lnTo>
                    <a:pt x="612766" y="199644"/>
                  </a:lnTo>
                  <a:lnTo>
                    <a:pt x="613811" y="201454"/>
                  </a:lnTo>
                  <a:lnTo>
                    <a:pt x="613051" y="202787"/>
                  </a:lnTo>
                  <a:lnTo>
                    <a:pt x="615047" y="202787"/>
                  </a:lnTo>
                  <a:lnTo>
                    <a:pt x="613907" y="204692"/>
                  </a:lnTo>
                  <a:lnTo>
                    <a:pt x="615618" y="205359"/>
                  </a:lnTo>
                  <a:lnTo>
                    <a:pt x="613051" y="205264"/>
                  </a:lnTo>
                  <a:lnTo>
                    <a:pt x="613051" y="207550"/>
                  </a:lnTo>
                  <a:lnTo>
                    <a:pt x="608393" y="208883"/>
                  </a:lnTo>
                  <a:lnTo>
                    <a:pt x="608393" y="210693"/>
                  </a:lnTo>
                  <a:lnTo>
                    <a:pt x="606587" y="214312"/>
                  </a:lnTo>
                  <a:lnTo>
                    <a:pt x="602404" y="216789"/>
                  </a:lnTo>
                  <a:lnTo>
                    <a:pt x="601644" y="221456"/>
                  </a:lnTo>
                  <a:lnTo>
                    <a:pt x="597176" y="223075"/>
                  </a:lnTo>
                  <a:lnTo>
                    <a:pt x="592803" y="223075"/>
                  </a:lnTo>
                  <a:lnTo>
                    <a:pt x="587384" y="226886"/>
                  </a:lnTo>
                  <a:lnTo>
                    <a:pt x="585198" y="232696"/>
                  </a:lnTo>
                  <a:lnTo>
                    <a:pt x="584818" y="237363"/>
                  </a:lnTo>
                  <a:lnTo>
                    <a:pt x="582251" y="239458"/>
                  </a:lnTo>
                  <a:lnTo>
                    <a:pt x="578544" y="240221"/>
                  </a:lnTo>
                  <a:lnTo>
                    <a:pt x="575407" y="239458"/>
                  </a:lnTo>
                  <a:lnTo>
                    <a:pt x="574171" y="234410"/>
                  </a:lnTo>
                  <a:lnTo>
                    <a:pt x="574646" y="229933"/>
                  </a:lnTo>
                  <a:lnTo>
                    <a:pt x="571794" y="229172"/>
                  </a:lnTo>
                  <a:lnTo>
                    <a:pt x="569228" y="226124"/>
                  </a:lnTo>
                  <a:lnTo>
                    <a:pt x="565235" y="223837"/>
                  </a:lnTo>
                  <a:lnTo>
                    <a:pt x="556965" y="220694"/>
                  </a:lnTo>
                  <a:lnTo>
                    <a:pt x="549740" y="223075"/>
                  </a:lnTo>
                  <a:lnTo>
                    <a:pt x="551451" y="221647"/>
                  </a:lnTo>
                  <a:lnTo>
                    <a:pt x="551451" y="219456"/>
                  </a:lnTo>
                  <a:lnTo>
                    <a:pt x="548124" y="211265"/>
                  </a:lnTo>
                  <a:lnTo>
                    <a:pt x="548409" y="202121"/>
                  </a:lnTo>
                  <a:lnTo>
                    <a:pt x="550120" y="202502"/>
                  </a:lnTo>
                  <a:lnTo>
                    <a:pt x="552402" y="203645"/>
                  </a:lnTo>
                  <a:lnTo>
                    <a:pt x="553923" y="201263"/>
                  </a:lnTo>
                  <a:lnTo>
                    <a:pt x="554778" y="199454"/>
                  </a:lnTo>
                  <a:lnTo>
                    <a:pt x="553923" y="197072"/>
                  </a:lnTo>
                  <a:lnTo>
                    <a:pt x="565996" y="195834"/>
                  </a:lnTo>
                  <a:lnTo>
                    <a:pt x="565805" y="194310"/>
                  </a:lnTo>
                  <a:lnTo>
                    <a:pt x="569703" y="194500"/>
                  </a:lnTo>
                  <a:lnTo>
                    <a:pt x="573220" y="192881"/>
                  </a:lnTo>
                  <a:lnTo>
                    <a:pt x="572079" y="189262"/>
                  </a:lnTo>
                  <a:lnTo>
                    <a:pt x="568562" y="187452"/>
                  </a:lnTo>
                  <a:lnTo>
                    <a:pt x="566281" y="188500"/>
                  </a:lnTo>
                  <a:lnTo>
                    <a:pt x="566946" y="187547"/>
                  </a:lnTo>
                  <a:lnTo>
                    <a:pt x="562193" y="185547"/>
                  </a:lnTo>
                  <a:lnTo>
                    <a:pt x="561908" y="186499"/>
                  </a:lnTo>
                  <a:lnTo>
                    <a:pt x="560957" y="185547"/>
                  </a:lnTo>
                  <a:lnTo>
                    <a:pt x="561718" y="184690"/>
                  </a:lnTo>
                  <a:lnTo>
                    <a:pt x="566946" y="186881"/>
                  </a:lnTo>
                  <a:lnTo>
                    <a:pt x="569513" y="186499"/>
                  </a:lnTo>
                  <a:lnTo>
                    <a:pt x="573315" y="189262"/>
                  </a:lnTo>
                  <a:lnTo>
                    <a:pt x="575692" y="187547"/>
                  </a:lnTo>
                  <a:lnTo>
                    <a:pt x="575882" y="185261"/>
                  </a:lnTo>
                  <a:lnTo>
                    <a:pt x="576738" y="185261"/>
                  </a:lnTo>
                  <a:lnTo>
                    <a:pt x="576452" y="184023"/>
                  </a:lnTo>
                  <a:lnTo>
                    <a:pt x="579684" y="185071"/>
                  </a:lnTo>
                  <a:lnTo>
                    <a:pt x="583962" y="183833"/>
                  </a:lnTo>
                  <a:lnTo>
                    <a:pt x="589000" y="175165"/>
                  </a:lnTo>
                  <a:lnTo>
                    <a:pt x="579875" y="174022"/>
                  </a:lnTo>
                  <a:lnTo>
                    <a:pt x="575026" y="170021"/>
                  </a:lnTo>
                  <a:lnTo>
                    <a:pt x="575692" y="169259"/>
                  </a:lnTo>
                  <a:lnTo>
                    <a:pt x="581491" y="171069"/>
                  </a:lnTo>
                  <a:lnTo>
                    <a:pt x="584437" y="174022"/>
                  </a:lnTo>
                  <a:lnTo>
                    <a:pt x="587384" y="173831"/>
                  </a:lnTo>
                  <a:lnTo>
                    <a:pt x="592708" y="167735"/>
                  </a:lnTo>
                  <a:lnTo>
                    <a:pt x="592233" y="166021"/>
                  </a:lnTo>
                  <a:lnTo>
                    <a:pt x="589856" y="165354"/>
                  </a:lnTo>
                  <a:lnTo>
                    <a:pt x="590712" y="163449"/>
                  </a:lnTo>
                  <a:lnTo>
                    <a:pt x="595465" y="163449"/>
                  </a:lnTo>
                  <a:lnTo>
                    <a:pt x="596225" y="166211"/>
                  </a:lnTo>
                  <a:lnTo>
                    <a:pt x="598887" y="166592"/>
                  </a:lnTo>
                  <a:lnTo>
                    <a:pt x="599267" y="165068"/>
                  </a:lnTo>
                  <a:lnTo>
                    <a:pt x="602214" y="166783"/>
                  </a:lnTo>
                  <a:lnTo>
                    <a:pt x="600503" y="163449"/>
                  </a:lnTo>
                  <a:lnTo>
                    <a:pt x="601168" y="162401"/>
                  </a:lnTo>
                  <a:lnTo>
                    <a:pt x="603735" y="165164"/>
                  </a:lnTo>
                  <a:lnTo>
                    <a:pt x="606777" y="163354"/>
                  </a:lnTo>
                  <a:lnTo>
                    <a:pt x="612195" y="157734"/>
                  </a:lnTo>
                  <a:lnTo>
                    <a:pt x="612576" y="155353"/>
                  </a:lnTo>
                  <a:lnTo>
                    <a:pt x="609153" y="151448"/>
                  </a:lnTo>
                  <a:lnTo>
                    <a:pt x="609534" y="148781"/>
                  </a:lnTo>
                  <a:lnTo>
                    <a:pt x="608203" y="149066"/>
                  </a:lnTo>
                  <a:lnTo>
                    <a:pt x="608203" y="147542"/>
                  </a:lnTo>
                  <a:lnTo>
                    <a:pt x="606777" y="146114"/>
                  </a:lnTo>
                  <a:lnTo>
                    <a:pt x="609153" y="145447"/>
                  </a:lnTo>
                  <a:lnTo>
                    <a:pt x="609914" y="146875"/>
                  </a:lnTo>
                  <a:lnTo>
                    <a:pt x="612100" y="144971"/>
                  </a:lnTo>
                  <a:lnTo>
                    <a:pt x="612290" y="142780"/>
                  </a:lnTo>
                  <a:lnTo>
                    <a:pt x="609724" y="142399"/>
                  </a:lnTo>
                  <a:lnTo>
                    <a:pt x="612290" y="139922"/>
                  </a:lnTo>
                  <a:lnTo>
                    <a:pt x="608393" y="138684"/>
                  </a:lnTo>
                  <a:lnTo>
                    <a:pt x="606492" y="136493"/>
                  </a:lnTo>
                  <a:lnTo>
                    <a:pt x="607347" y="135922"/>
                  </a:lnTo>
                  <a:lnTo>
                    <a:pt x="606777" y="133922"/>
                  </a:lnTo>
                  <a:lnTo>
                    <a:pt x="596700" y="133064"/>
                  </a:lnTo>
                  <a:cubicBezTo>
                    <a:pt x="598507" y="131731"/>
                    <a:pt x="600313" y="130397"/>
                    <a:pt x="602119" y="129064"/>
                  </a:cubicBezTo>
                  <a:lnTo>
                    <a:pt x="602404" y="130207"/>
                  </a:lnTo>
                  <a:close/>
                  <a:moveTo>
                    <a:pt x="1126002" y="170117"/>
                  </a:moveTo>
                  <a:lnTo>
                    <a:pt x="1129424" y="174974"/>
                  </a:lnTo>
                  <a:lnTo>
                    <a:pt x="1117447" y="173260"/>
                  </a:lnTo>
                  <a:lnTo>
                    <a:pt x="1116971" y="173546"/>
                  </a:lnTo>
                  <a:lnTo>
                    <a:pt x="1116686" y="172593"/>
                  </a:lnTo>
                  <a:lnTo>
                    <a:pt x="1117922" y="172498"/>
                  </a:lnTo>
                  <a:lnTo>
                    <a:pt x="1110792" y="170783"/>
                  </a:lnTo>
                  <a:lnTo>
                    <a:pt x="1108891" y="172117"/>
                  </a:lnTo>
                  <a:lnTo>
                    <a:pt x="1109461" y="172974"/>
                  </a:lnTo>
                  <a:lnTo>
                    <a:pt x="1112599" y="174689"/>
                  </a:lnTo>
                  <a:lnTo>
                    <a:pt x="1115450" y="174308"/>
                  </a:lnTo>
                  <a:lnTo>
                    <a:pt x="1117447" y="176784"/>
                  </a:lnTo>
                  <a:lnTo>
                    <a:pt x="1113834" y="177260"/>
                  </a:lnTo>
                  <a:lnTo>
                    <a:pt x="1107180" y="176022"/>
                  </a:lnTo>
                  <a:lnTo>
                    <a:pt x="1104043" y="174689"/>
                  </a:lnTo>
                  <a:lnTo>
                    <a:pt x="1099100" y="174308"/>
                  </a:lnTo>
                  <a:lnTo>
                    <a:pt x="1100431" y="173546"/>
                  </a:lnTo>
                  <a:lnTo>
                    <a:pt x="1099955" y="172212"/>
                  </a:lnTo>
                  <a:lnTo>
                    <a:pt x="1097484" y="170117"/>
                  </a:lnTo>
                  <a:lnTo>
                    <a:pt x="1099290" y="169640"/>
                  </a:lnTo>
                  <a:lnTo>
                    <a:pt x="1099670" y="167449"/>
                  </a:lnTo>
                  <a:lnTo>
                    <a:pt x="1085506" y="161354"/>
                  </a:lnTo>
                  <a:lnTo>
                    <a:pt x="1087788" y="160973"/>
                  </a:lnTo>
                  <a:lnTo>
                    <a:pt x="1093206" y="163068"/>
                  </a:lnTo>
                  <a:lnTo>
                    <a:pt x="1097769" y="163163"/>
                  </a:lnTo>
                  <a:lnTo>
                    <a:pt x="1098054" y="164116"/>
                  </a:lnTo>
                  <a:lnTo>
                    <a:pt x="1120298" y="166497"/>
                  </a:lnTo>
                  <a:lnTo>
                    <a:pt x="1126478" y="165449"/>
                  </a:lnTo>
                  <a:lnTo>
                    <a:pt x="1132181" y="162878"/>
                  </a:lnTo>
                  <a:lnTo>
                    <a:pt x="1133037" y="160973"/>
                  </a:lnTo>
                  <a:lnTo>
                    <a:pt x="1131896" y="160592"/>
                  </a:lnTo>
                  <a:lnTo>
                    <a:pt x="1131231" y="158401"/>
                  </a:lnTo>
                  <a:lnTo>
                    <a:pt x="1125812" y="156020"/>
                  </a:lnTo>
                  <a:lnTo>
                    <a:pt x="1118492" y="155162"/>
                  </a:lnTo>
                  <a:lnTo>
                    <a:pt x="1105184" y="150209"/>
                  </a:lnTo>
                  <a:lnTo>
                    <a:pt x="1092731" y="149828"/>
                  </a:lnTo>
                  <a:lnTo>
                    <a:pt x="1091685" y="148876"/>
                  </a:lnTo>
                  <a:lnTo>
                    <a:pt x="1090069" y="149352"/>
                  </a:lnTo>
                  <a:lnTo>
                    <a:pt x="1090354" y="148685"/>
                  </a:lnTo>
                  <a:lnTo>
                    <a:pt x="1085601" y="148019"/>
                  </a:lnTo>
                  <a:lnTo>
                    <a:pt x="1086266" y="146875"/>
                  </a:lnTo>
                  <a:lnTo>
                    <a:pt x="1090164" y="147828"/>
                  </a:lnTo>
                  <a:lnTo>
                    <a:pt x="1091115" y="146875"/>
                  </a:lnTo>
                  <a:lnTo>
                    <a:pt x="1085126" y="145828"/>
                  </a:lnTo>
                  <a:lnTo>
                    <a:pt x="1085221" y="146685"/>
                  </a:lnTo>
                  <a:lnTo>
                    <a:pt x="1084365" y="146590"/>
                  </a:lnTo>
                  <a:lnTo>
                    <a:pt x="1083890" y="147447"/>
                  </a:lnTo>
                  <a:lnTo>
                    <a:pt x="1080183" y="146590"/>
                  </a:lnTo>
                  <a:lnTo>
                    <a:pt x="1073623" y="147257"/>
                  </a:lnTo>
                  <a:lnTo>
                    <a:pt x="1075334" y="146018"/>
                  </a:lnTo>
                  <a:lnTo>
                    <a:pt x="1068870" y="144304"/>
                  </a:lnTo>
                  <a:lnTo>
                    <a:pt x="1075810" y="144780"/>
                  </a:lnTo>
                  <a:lnTo>
                    <a:pt x="1080658" y="142685"/>
                  </a:lnTo>
                  <a:lnTo>
                    <a:pt x="1075525" y="141065"/>
                  </a:lnTo>
                  <a:lnTo>
                    <a:pt x="1072293" y="141256"/>
                  </a:lnTo>
                  <a:lnTo>
                    <a:pt x="1071532" y="140113"/>
                  </a:lnTo>
                  <a:lnTo>
                    <a:pt x="1068395" y="140684"/>
                  </a:lnTo>
                  <a:lnTo>
                    <a:pt x="1068395" y="142494"/>
                  </a:lnTo>
                  <a:lnTo>
                    <a:pt x="1065543" y="142494"/>
                  </a:lnTo>
                  <a:lnTo>
                    <a:pt x="1067159" y="141446"/>
                  </a:lnTo>
                  <a:lnTo>
                    <a:pt x="1064307" y="141637"/>
                  </a:lnTo>
                  <a:lnTo>
                    <a:pt x="1065828" y="140970"/>
                  </a:lnTo>
                  <a:lnTo>
                    <a:pt x="1064783" y="140589"/>
                  </a:lnTo>
                  <a:lnTo>
                    <a:pt x="1067159" y="140399"/>
                  </a:lnTo>
                  <a:lnTo>
                    <a:pt x="1067730" y="139256"/>
                  </a:lnTo>
                  <a:lnTo>
                    <a:pt x="1063547" y="138589"/>
                  </a:lnTo>
                  <a:lnTo>
                    <a:pt x="1060885" y="142494"/>
                  </a:lnTo>
                  <a:lnTo>
                    <a:pt x="1058509" y="143161"/>
                  </a:lnTo>
                  <a:lnTo>
                    <a:pt x="1058509" y="139732"/>
                  </a:lnTo>
                  <a:lnTo>
                    <a:pt x="1050904" y="144971"/>
                  </a:lnTo>
                  <a:lnTo>
                    <a:pt x="1049953" y="144494"/>
                  </a:lnTo>
                  <a:lnTo>
                    <a:pt x="1050999" y="142494"/>
                  </a:lnTo>
                  <a:lnTo>
                    <a:pt x="1054611" y="140113"/>
                  </a:lnTo>
                  <a:lnTo>
                    <a:pt x="1051474" y="140494"/>
                  </a:lnTo>
                  <a:lnTo>
                    <a:pt x="1050048" y="139351"/>
                  </a:lnTo>
                  <a:lnTo>
                    <a:pt x="1046911" y="140399"/>
                  </a:lnTo>
                  <a:lnTo>
                    <a:pt x="1048622" y="141542"/>
                  </a:lnTo>
                  <a:lnTo>
                    <a:pt x="1041873" y="144113"/>
                  </a:lnTo>
                  <a:lnTo>
                    <a:pt x="1041588" y="145542"/>
                  </a:lnTo>
                  <a:lnTo>
                    <a:pt x="1039591" y="144780"/>
                  </a:lnTo>
                  <a:lnTo>
                    <a:pt x="1039781" y="144209"/>
                  </a:lnTo>
                  <a:lnTo>
                    <a:pt x="1037120" y="144494"/>
                  </a:lnTo>
                  <a:lnTo>
                    <a:pt x="1034743" y="143447"/>
                  </a:lnTo>
                  <a:lnTo>
                    <a:pt x="1034078" y="144304"/>
                  </a:lnTo>
                  <a:lnTo>
                    <a:pt x="1032842" y="143447"/>
                  </a:lnTo>
                  <a:lnTo>
                    <a:pt x="1032842" y="144494"/>
                  </a:lnTo>
                  <a:lnTo>
                    <a:pt x="1035028" y="144780"/>
                  </a:lnTo>
                  <a:lnTo>
                    <a:pt x="1035409" y="146971"/>
                  </a:lnTo>
                  <a:lnTo>
                    <a:pt x="1031511" y="145256"/>
                  </a:lnTo>
                  <a:lnTo>
                    <a:pt x="1031891" y="145923"/>
                  </a:lnTo>
                  <a:lnTo>
                    <a:pt x="1028564" y="146209"/>
                  </a:lnTo>
                  <a:lnTo>
                    <a:pt x="1028089" y="146780"/>
                  </a:lnTo>
                  <a:lnTo>
                    <a:pt x="1028279" y="147542"/>
                  </a:lnTo>
                  <a:lnTo>
                    <a:pt x="1026473" y="149066"/>
                  </a:lnTo>
                  <a:lnTo>
                    <a:pt x="1026758" y="148114"/>
                  </a:lnTo>
                  <a:lnTo>
                    <a:pt x="1026758" y="145733"/>
                  </a:lnTo>
                  <a:lnTo>
                    <a:pt x="1024287" y="146971"/>
                  </a:lnTo>
                  <a:lnTo>
                    <a:pt x="1023526" y="148590"/>
                  </a:lnTo>
                  <a:lnTo>
                    <a:pt x="1023051" y="146685"/>
                  </a:lnTo>
                  <a:lnTo>
                    <a:pt x="1020864" y="146780"/>
                  </a:lnTo>
                  <a:lnTo>
                    <a:pt x="1020294" y="148304"/>
                  </a:lnTo>
                  <a:lnTo>
                    <a:pt x="1022575" y="149733"/>
                  </a:lnTo>
                  <a:lnTo>
                    <a:pt x="1018678" y="148114"/>
                  </a:lnTo>
                  <a:lnTo>
                    <a:pt x="1017442" y="148114"/>
                  </a:lnTo>
                  <a:lnTo>
                    <a:pt x="1019438" y="149257"/>
                  </a:lnTo>
                  <a:lnTo>
                    <a:pt x="1018298" y="149543"/>
                  </a:lnTo>
                  <a:lnTo>
                    <a:pt x="1016491" y="149257"/>
                  </a:lnTo>
                  <a:lnTo>
                    <a:pt x="1016206" y="148304"/>
                  </a:lnTo>
                  <a:lnTo>
                    <a:pt x="1015161" y="149447"/>
                  </a:lnTo>
                  <a:lnTo>
                    <a:pt x="1015826" y="149924"/>
                  </a:lnTo>
                  <a:lnTo>
                    <a:pt x="1012784" y="151067"/>
                  </a:lnTo>
                  <a:lnTo>
                    <a:pt x="1014305" y="151924"/>
                  </a:lnTo>
                  <a:lnTo>
                    <a:pt x="1013354" y="151733"/>
                  </a:lnTo>
                  <a:lnTo>
                    <a:pt x="1013640" y="152210"/>
                  </a:lnTo>
                  <a:lnTo>
                    <a:pt x="1007651" y="153543"/>
                  </a:lnTo>
                  <a:lnTo>
                    <a:pt x="1012879" y="153829"/>
                  </a:lnTo>
                  <a:lnTo>
                    <a:pt x="1011453" y="154781"/>
                  </a:lnTo>
                  <a:lnTo>
                    <a:pt x="1006795" y="154496"/>
                  </a:lnTo>
                  <a:lnTo>
                    <a:pt x="1006890" y="156400"/>
                  </a:lnTo>
                  <a:lnTo>
                    <a:pt x="1005654" y="156877"/>
                  </a:lnTo>
                  <a:lnTo>
                    <a:pt x="1004324" y="155353"/>
                  </a:lnTo>
                  <a:lnTo>
                    <a:pt x="1002042" y="156972"/>
                  </a:lnTo>
                  <a:lnTo>
                    <a:pt x="1002613" y="157829"/>
                  </a:lnTo>
                  <a:lnTo>
                    <a:pt x="1001187" y="158401"/>
                  </a:lnTo>
                  <a:lnTo>
                    <a:pt x="1003753" y="158401"/>
                  </a:lnTo>
                  <a:lnTo>
                    <a:pt x="997859" y="158877"/>
                  </a:lnTo>
                  <a:lnTo>
                    <a:pt x="995958" y="161449"/>
                  </a:lnTo>
                  <a:lnTo>
                    <a:pt x="991395" y="163068"/>
                  </a:lnTo>
                  <a:lnTo>
                    <a:pt x="991205" y="163830"/>
                  </a:lnTo>
                  <a:lnTo>
                    <a:pt x="992156" y="163925"/>
                  </a:lnTo>
                  <a:lnTo>
                    <a:pt x="990540" y="164306"/>
                  </a:lnTo>
                  <a:lnTo>
                    <a:pt x="991776" y="165259"/>
                  </a:lnTo>
                  <a:lnTo>
                    <a:pt x="987308" y="166878"/>
                  </a:lnTo>
                  <a:lnTo>
                    <a:pt x="989969" y="166497"/>
                  </a:lnTo>
                  <a:lnTo>
                    <a:pt x="990635" y="167354"/>
                  </a:lnTo>
                  <a:lnTo>
                    <a:pt x="988734" y="166973"/>
                  </a:lnTo>
                  <a:lnTo>
                    <a:pt x="988448" y="168307"/>
                  </a:lnTo>
                  <a:lnTo>
                    <a:pt x="987213" y="168497"/>
                  </a:lnTo>
                  <a:lnTo>
                    <a:pt x="988068" y="169831"/>
                  </a:lnTo>
                  <a:lnTo>
                    <a:pt x="986262" y="168878"/>
                  </a:lnTo>
                  <a:lnTo>
                    <a:pt x="985121" y="170307"/>
                  </a:lnTo>
                  <a:lnTo>
                    <a:pt x="986642" y="169831"/>
                  </a:lnTo>
                  <a:lnTo>
                    <a:pt x="986832" y="170783"/>
                  </a:lnTo>
                  <a:lnTo>
                    <a:pt x="981794" y="172022"/>
                  </a:lnTo>
                  <a:lnTo>
                    <a:pt x="981224" y="172784"/>
                  </a:lnTo>
                  <a:lnTo>
                    <a:pt x="981889" y="172879"/>
                  </a:lnTo>
                  <a:lnTo>
                    <a:pt x="981794" y="173927"/>
                  </a:lnTo>
                  <a:lnTo>
                    <a:pt x="979513" y="173641"/>
                  </a:lnTo>
                  <a:lnTo>
                    <a:pt x="975045" y="175736"/>
                  </a:lnTo>
                  <a:lnTo>
                    <a:pt x="975045" y="176308"/>
                  </a:lnTo>
                  <a:lnTo>
                    <a:pt x="973238" y="176879"/>
                  </a:lnTo>
                  <a:lnTo>
                    <a:pt x="975520" y="178308"/>
                  </a:lnTo>
                  <a:lnTo>
                    <a:pt x="981224" y="177070"/>
                  </a:lnTo>
                  <a:lnTo>
                    <a:pt x="975045" y="179165"/>
                  </a:lnTo>
                  <a:lnTo>
                    <a:pt x="973238" y="177832"/>
                  </a:lnTo>
                  <a:lnTo>
                    <a:pt x="971052" y="178403"/>
                  </a:lnTo>
                  <a:lnTo>
                    <a:pt x="971622" y="179165"/>
                  </a:lnTo>
                  <a:lnTo>
                    <a:pt x="970767" y="179356"/>
                  </a:lnTo>
                  <a:lnTo>
                    <a:pt x="970102" y="178594"/>
                  </a:lnTo>
                  <a:lnTo>
                    <a:pt x="967630" y="178880"/>
                  </a:lnTo>
                  <a:lnTo>
                    <a:pt x="962497" y="180785"/>
                  </a:lnTo>
                  <a:lnTo>
                    <a:pt x="959074" y="181356"/>
                  </a:lnTo>
                  <a:lnTo>
                    <a:pt x="962497" y="182213"/>
                  </a:lnTo>
                  <a:lnTo>
                    <a:pt x="962116" y="182785"/>
                  </a:lnTo>
                  <a:lnTo>
                    <a:pt x="956318" y="182880"/>
                  </a:lnTo>
                  <a:lnTo>
                    <a:pt x="957648" y="183071"/>
                  </a:lnTo>
                  <a:lnTo>
                    <a:pt x="957078" y="183547"/>
                  </a:lnTo>
                  <a:lnTo>
                    <a:pt x="957268" y="184404"/>
                  </a:lnTo>
                  <a:lnTo>
                    <a:pt x="956223" y="183642"/>
                  </a:lnTo>
                  <a:lnTo>
                    <a:pt x="954511" y="184499"/>
                  </a:lnTo>
                  <a:lnTo>
                    <a:pt x="955177" y="184975"/>
                  </a:lnTo>
                  <a:lnTo>
                    <a:pt x="950234" y="184595"/>
                  </a:lnTo>
                  <a:lnTo>
                    <a:pt x="950614" y="185452"/>
                  </a:lnTo>
                  <a:lnTo>
                    <a:pt x="956318" y="185642"/>
                  </a:lnTo>
                  <a:lnTo>
                    <a:pt x="949568" y="186309"/>
                  </a:lnTo>
                  <a:lnTo>
                    <a:pt x="951089" y="186881"/>
                  </a:lnTo>
                  <a:lnTo>
                    <a:pt x="949568" y="187833"/>
                  </a:lnTo>
                  <a:lnTo>
                    <a:pt x="949948" y="188881"/>
                  </a:lnTo>
                  <a:lnTo>
                    <a:pt x="956128" y="188690"/>
                  </a:lnTo>
                  <a:lnTo>
                    <a:pt x="957078" y="187833"/>
                  </a:lnTo>
                  <a:lnTo>
                    <a:pt x="957078" y="188500"/>
                  </a:lnTo>
                  <a:lnTo>
                    <a:pt x="959645" y="188690"/>
                  </a:lnTo>
                  <a:lnTo>
                    <a:pt x="962211" y="187166"/>
                  </a:lnTo>
                  <a:lnTo>
                    <a:pt x="961261" y="188500"/>
                  </a:lnTo>
                  <a:lnTo>
                    <a:pt x="962782" y="188214"/>
                  </a:lnTo>
                  <a:lnTo>
                    <a:pt x="960025" y="188976"/>
                  </a:lnTo>
                  <a:lnTo>
                    <a:pt x="960215" y="189643"/>
                  </a:lnTo>
                  <a:lnTo>
                    <a:pt x="958979" y="189833"/>
                  </a:lnTo>
                  <a:lnTo>
                    <a:pt x="958029" y="188976"/>
                  </a:lnTo>
                  <a:lnTo>
                    <a:pt x="950044" y="189643"/>
                  </a:lnTo>
                  <a:lnTo>
                    <a:pt x="951184" y="190024"/>
                  </a:lnTo>
                  <a:lnTo>
                    <a:pt x="951184" y="190405"/>
                  </a:lnTo>
                  <a:lnTo>
                    <a:pt x="949473" y="190310"/>
                  </a:lnTo>
                  <a:lnTo>
                    <a:pt x="950329" y="191072"/>
                  </a:lnTo>
                  <a:lnTo>
                    <a:pt x="952895" y="190595"/>
                  </a:lnTo>
                  <a:lnTo>
                    <a:pt x="950329" y="192119"/>
                  </a:lnTo>
                  <a:lnTo>
                    <a:pt x="951184" y="192786"/>
                  </a:lnTo>
                  <a:lnTo>
                    <a:pt x="952420" y="192215"/>
                  </a:lnTo>
                  <a:lnTo>
                    <a:pt x="952515" y="192977"/>
                  </a:lnTo>
                  <a:lnTo>
                    <a:pt x="951564" y="193262"/>
                  </a:lnTo>
                  <a:lnTo>
                    <a:pt x="951945" y="193739"/>
                  </a:lnTo>
                  <a:lnTo>
                    <a:pt x="956223" y="191167"/>
                  </a:lnTo>
                  <a:lnTo>
                    <a:pt x="959645" y="191167"/>
                  </a:lnTo>
                  <a:lnTo>
                    <a:pt x="957648" y="192119"/>
                  </a:lnTo>
                  <a:lnTo>
                    <a:pt x="957078" y="191548"/>
                  </a:lnTo>
                  <a:lnTo>
                    <a:pt x="953086" y="194120"/>
                  </a:lnTo>
                  <a:lnTo>
                    <a:pt x="956128" y="194120"/>
                  </a:lnTo>
                  <a:lnTo>
                    <a:pt x="950614" y="195644"/>
                  </a:lnTo>
                  <a:lnTo>
                    <a:pt x="951089" y="196215"/>
                  </a:lnTo>
                  <a:lnTo>
                    <a:pt x="956128" y="195358"/>
                  </a:lnTo>
                  <a:lnTo>
                    <a:pt x="954036" y="197644"/>
                  </a:lnTo>
                  <a:lnTo>
                    <a:pt x="952515" y="197453"/>
                  </a:lnTo>
                  <a:lnTo>
                    <a:pt x="951945" y="198501"/>
                  </a:lnTo>
                  <a:lnTo>
                    <a:pt x="956223" y="200216"/>
                  </a:lnTo>
                  <a:lnTo>
                    <a:pt x="958029" y="199930"/>
                  </a:lnTo>
                  <a:lnTo>
                    <a:pt x="957648" y="200978"/>
                  </a:lnTo>
                  <a:lnTo>
                    <a:pt x="962782" y="200978"/>
                  </a:lnTo>
                  <a:lnTo>
                    <a:pt x="969911" y="198787"/>
                  </a:lnTo>
                  <a:lnTo>
                    <a:pt x="972478" y="197072"/>
                  </a:lnTo>
                  <a:lnTo>
                    <a:pt x="975235" y="197358"/>
                  </a:lnTo>
                  <a:lnTo>
                    <a:pt x="976566" y="196215"/>
                  </a:lnTo>
                  <a:lnTo>
                    <a:pt x="975710" y="194596"/>
                  </a:lnTo>
                  <a:lnTo>
                    <a:pt x="976946" y="195262"/>
                  </a:lnTo>
                  <a:lnTo>
                    <a:pt x="976566" y="194120"/>
                  </a:lnTo>
                  <a:lnTo>
                    <a:pt x="977802" y="193834"/>
                  </a:lnTo>
                  <a:lnTo>
                    <a:pt x="978372" y="196596"/>
                  </a:lnTo>
                  <a:lnTo>
                    <a:pt x="980558" y="197072"/>
                  </a:lnTo>
                  <a:lnTo>
                    <a:pt x="980273" y="197549"/>
                  </a:lnTo>
                  <a:lnTo>
                    <a:pt x="980558" y="199263"/>
                  </a:lnTo>
                  <a:lnTo>
                    <a:pt x="981319" y="200216"/>
                  </a:lnTo>
                  <a:lnTo>
                    <a:pt x="982555" y="199930"/>
                  </a:lnTo>
                  <a:lnTo>
                    <a:pt x="982745" y="200216"/>
                  </a:lnTo>
                  <a:lnTo>
                    <a:pt x="981414" y="200882"/>
                  </a:lnTo>
                  <a:lnTo>
                    <a:pt x="983125" y="200978"/>
                  </a:lnTo>
                  <a:lnTo>
                    <a:pt x="983125" y="201835"/>
                  </a:lnTo>
                  <a:lnTo>
                    <a:pt x="984266" y="201835"/>
                  </a:lnTo>
                  <a:lnTo>
                    <a:pt x="983695" y="203549"/>
                  </a:lnTo>
                  <a:lnTo>
                    <a:pt x="989114" y="206693"/>
                  </a:lnTo>
                  <a:lnTo>
                    <a:pt x="987593" y="207169"/>
                  </a:lnTo>
                  <a:lnTo>
                    <a:pt x="988163" y="207740"/>
                  </a:lnTo>
                  <a:lnTo>
                    <a:pt x="986927" y="207836"/>
                  </a:lnTo>
                  <a:lnTo>
                    <a:pt x="989494" y="209931"/>
                  </a:lnTo>
                  <a:lnTo>
                    <a:pt x="988639" y="210693"/>
                  </a:lnTo>
                  <a:lnTo>
                    <a:pt x="995008" y="210693"/>
                  </a:lnTo>
                  <a:lnTo>
                    <a:pt x="996719" y="208407"/>
                  </a:lnTo>
                  <a:lnTo>
                    <a:pt x="1004419" y="208121"/>
                  </a:lnTo>
                  <a:lnTo>
                    <a:pt x="1007936" y="203359"/>
                  </a:lnTo>
                  <a:lnTo>
                    <a:pt x="1007175" y="201549"/>
                  </a:lnTo>
                  <a:lnTo>
                    <a:pt x="1008221" y="201263"/>
                  </a:lnTo>
                  <a:lnTo>
                    <a:pt x="1008411" y="199930"/>
                  </a:lnTo>
                  <a:lnTo>
                    <a:pt x="1006605" y="199358"/>
                  </a:lnTo>
                  <a:lnTo>
                    <a:pt x="1008791" y="199168"/>
                  </a:lnTo>
                  <a:lnTo>
                    <a:pt x="1005750" y="198692"/>
                  </a:lnTo>
                  <a:lnTo>
                    <a:pt x="1009552" y="198501"/>
                  </a:lnTo>
                  <a:lnTo>
                    <a:pt x="1012309" y="197072"/>
                  </a:lnTo>
                  <a:lnTo>
                    <a:pt x="1014305" y="197644"/>
                  </a:lnTo>
                  <a:lnTo>
                    <a:pt x="1016206" y="196691"/>
                  </a:lnTo>
                  <a:lnTo>
                    <a:pt x="1016206" y="196215"/>
                  </a:lnTo>
                  <a:lnTo>
                    <a:pt x="1017822" y="196024"/>
                  </a:lnTo>
                  <a:lnTo>
                    <a:pt x="1011073" y="196215"/>
                  </a:lnTo>
                  <a:lnTo>
                    <a:pt x="1006225" y="195453"/>
                  </a:lnTo>
                  <a:lnTo>
                    <a:pt x="1009742" y="195072"/>
                  </a:lnTo>
                  <a:lnTo>
                    <a:pt x="1014305" y="195834"/>
                  </a:lnTo>
                  <a:lnTo>
                    <a:pt x="1017537" y="195262"/>
                  </a:lnTo>
                  <a:lnTo>
                    <a:pt x="1019153" y="193834"/>
                  </a:lnTo>
                  <a:lnTo>
                    <a:pt x="1016682" y="192310"/>
                  </a:lnTo>
                  <a:lnTo>
                    <a:pt x="1017347" y="192215"/>
                  </a:lnTo>
                  <a:lnTo>
                    <a:pt x="1012689" y="190881"/>
                  </a:lnTo>
                  <a:lnTo>
                    <a:pt x="1009267" y="192500"/>
                  </a:lnTo>
                  <a:lnTo>
                    <a:pt x="1006035" y="192881"/>
                  </a:lnTo>
                  <a:lnTo>
                    <a:pt x="1010598" y="191643"/>
                  </a:lnTo>
                  <a:lnTo>
                    <a:pt x="1010217" y="187071"/>
                  </a:lnTo>
                  <a:lnTo>
                    <a:pt x="1010598" y="186214"/>
                  </a:lnTo>
                  <a:lnTo>
                    <a:pt x="1011834" y="186499"/>
                  </a:lnTo>
                  <a:lnTo>
                    <a:pt x="1012309" y="183928"/>
                  </a:lnTo>
                  <a:lnTo>
                    <a:pt x="1011453" y="182785"/>
                  </a:lnTo>
                  <a:lnTo>
                    <a:pt x="1013164" y="182975"/>
                  </a:lnTo>
                  <a:lnTo>
                    <a:pt x="1013925" y="182213"/>
                  </a:lnTo>
                  <a:lnTo>
                    <a:pt x="1013925" y="180975"/>
                  </a:lnTo>
                  <a:lnTo>
                    <a:pt x="1014970" y="181451"/>
                  </a:lnTo>
                  <a:lnTo>
                    <a:pt x="1016587" y="180594"/>
                  </a:lnTo>
                  <a:lnTo>
                    <a:pt x="1018773" y="179261"/>
                  </a:lnTo>
                  <a:lnTo>
                    <a:pt x="1027804" y="177070"/>
                  </a:lnTo>
                  <a:lnTo>
                    <a:pt x="1033317" y="174308"/>
                  </a:lnTo>
                  <a:lnTo>
                    <a:pt x="1031036" y="172307"/>
                  </a:lnTo>
                  <a:lnTo>
                    <a:pt x="1033317" y="170783"/>
                  </a:lnTo>
                  <a:lnTo>
                    <a:pt x="1032557" y="169736"/>
                  </a:lnTo>
                  <a:lnTo>
                    <a:pt x="1035884" y="168783"/>
                  </a:lnTo>
                  <a:lnTo>
                    <a:pt x="1034838" y="167831"/>
                  </a:lnTo>
                  <a:lnTo>
                    <a:pt x="1036930" y="168402"/>
                  </a:lnTo>
                  <a:lnTo>
                    <a:pt x="1037785" y="166973"/>
                  </a:lnTo>
                  <a:lnTo>
                    <a:pt x="1045580" y="167640"/>
                  </a:lnTo>
                  <a:lnTo>
                    <a:pt x="1046246" y="166687"/>
                  </a:lnTo>
                  <a:lnTo>
                    <a:pt x="1052235" y="169259"/>
                  </a:lnTo>
                  <a:lnTo>
                    <a:pt x="1053470" y="171545"/>
                  </a:lnTo>
                  <a:lnTo>
                    <a:pt x="1049002" y="172307"/>
                  </a:lnTo>
                  <a:lnTo>
                    <a:pt x="1048337" y="173641"/>
                  </a:lnTo>
                  <a:lnTo>
                    <a:pt x="1039306" y="178403"/>
                  </a:lnTo>
                  <a:lnTo>
                    <a:pt x="1036835" y="179451"/>
                  </a:lnTo>
                  <a:lnTo>
                    <a:pt x="1034173" y="179451"/>
                  </a:lnTo>
                  <a:lnTo>
                    <a:pt x="1033793" y="180594"/>
                  </a:lnTo>
                  <a:lnTo>
                    <a:pt x="1032272" y="180594"/>
                  </a:lnTo>
                  <a:lnTo>
                    <a:pt x="1030275" y="182023"/>
                  </a:lnTo>
                  <a:lnTo>
                    <a:pt x="1031606" y="183833"/>
                  </a:lnTo>
                  <a:lnTo>
                    <a:pt x="1031321" y="184690"/>
                  </a:lnTo>
                  <a:lnTo>
                    <a:pt x="1033412" y="186976"/>
                  </a:lnTo>
                  <a:lnTo>
                    <a:pt x="1032462" y="186976"/>
                  </a:lnTo>
                  <a:lnTo>
                    <a:pt x="1032462" y="188214"/>
                  </a:lnTo>
                  <a:lnTo>
                    <a:pt x="1031606" y="189167"/>
                  </a:lnTo>
                  <a:lnTo>
                    <a:pt x="1032462" y="190119"/>
                  </a:lnTo>
                  <a:lnTo>
                    <a:pt x="1031891" y="190595"/>
                  </a:lnTo>
                  <a:lnTo>
                    <a:pt x="1037975" y="192024"/>
                  </a:lnTo>
                  <a:lnTo>
                    <a:pt x="1039591" y="191738"/>
                  </a:lnTo>
                  <a:lnTo>
                    <a:pt x="1040922" y="193167"/>
                  </a:lnTo>
                  <a:lnTo>
                    <a:pt x="1042158" y="192881"/>
                  </a:lnTo>
                  <a:lnTo>
                    <a:pt x="1042728" y="193453"/>
                  </a:lnTo>
                  <a:lnTo>
                    <a:pt x="1047196" y="193072"/>
                  </a:lnTo>
                  <a:lnTo>
                    <a:pt x="1054991" y="191453"/>
                  </a:lnTo>
                  <a:lnTo>
                    <a:pt x="1063927" y="190881"/>
                  </a:lnTo>
                  <a:lnTo>
                    <a:pt x="1068870" y="190214"/>
                  </a:lnTo>
                  <a:lnTo>
                    <a:pt x="1068870" y="191357"/>
                  </a:lnTo>
                  <a:lnTo>
                    <a:pt x="1068015" y="190976"/>
                  </a:lnTo>
                  <a:lnTo>
                    <a:pt x="1068585" y="191929"/>
                  </a:lnTo>
                  <a:lnTo>
                    <a:pt x="1075049" y="192596"/>
                  </a:lnTo>
                  <a:lnTo>
                    <a:pt x="1077236" y="193453"/>
                  </a:lnTo>
                  <a:lnTo>
                    <a:pt x="1071342" y="193453"/>
                  </a:lnTo>
                  <a:lnTo>
                    <a:pt x="1066874" y="194882"/>
                  </a:lnTo>
                  <a:lnTo>
                    <a:pt x="1065543" y="194500"/>
                  </a:lnTo>
                  <a:lnTo>
                    <a:pt x="1065163" y="195644"/>
                  </a:lnTo>
                  <a:lnTo>
                    <a:pt x="1064307" y="195739"/>
                  </a:lnTo>
                  <a:lnTo>
                    <a:pt x="1053280" y="194786"/>
                  </a:lnTo>
                  <a:lnTo>
                    <a:pt x="1042348" y="196501"/>
                  </a:lnTo>
                  <a:lnTo>
                    <a:pt x="1041968" y="198120"/>
                  </a:lnTo>
                  <a:lnTo>
                    <a:pt x="1043584" y="198215"/>
                  </a:lnTo>
                  <a:lnTo>
                    <a:pt x="1042348" y="198596"/>
                  </a:lnTo>
                  <a:lnTo>
                    <a:pt x="1043204" y="199835"/>
                  </a:lnTo>
                  <a:lnTo>
                    <a:pt x="1047482" y="199644"/>
                  </a:lnTo>
                  <a:lnTo>
                    <a:pt x="1046531" y="203930"/>
                  </a:lnTo>
                  <a:lnTo>
                    <a:pt x="1045580" y="204978"/>
                  </a:lnTo>
                  <a:lnTo>
                    <a:pt x="1041588" y="204407"/>
                  </a:lnTo>
                  <a:lnTo>
                    <a:pt x="1037405" y="202025"/>
                  </a:lnTo>
                  <a:lnTo>
                    <a:pt x="1033127" y="202787"/>
                  </a:lnTo>
                  <a:lnTo>
                    <a:pt x="1029610" y="205740"/>
                  </a:lnTo>
                  <a:lnTo>
                    <a:pt x="1029325" y="207740"/>
                  </a:lnTo>
                  <a:lnTo>
                    <a:pt x="1030941" y="211265"/>
                  </a:lnTo>
                  <a:lnTo>
                    <a:pt x="1030370" y="212408"/>
                  </a:lnTo>
                  <a:lnTo>
                    <a:pt x="1013164" y="219551"/>
                  </a:lnTo>
                  <a:lnTo>
                    <a:pt x="1011358" y="219075"/>
                  </a:lnTo>
                  <a:lnTo>
                    <a:pt x="1012024" y="218123"/>
                  </a:lnTo>
                  <a:lnTo>
                    <a:pt x="1009457" y="219456"/>
                  </a:lnTo>
                  <a:lnTo>
                    <a:pt x="1007841" y="222314"/>
                  </a:lnTo>
                  <a:lnTo>
                    <a:pt x="1004894" y="223361"/>
                  </a:lnTo>
                  <a:lnTo>
                    <a:pt x="1003753" y="220980"/>
                  </a:lnTo>
                  <a:lnTo>
                    <a:pt x="1004894" y="221456"/>
                  </a:lnTo>
                  <a:lnTo>
                    <a:pt x="1004324" y="220313"/>
                  </a:lnTo>
                  <a:lnTo>
                    <a:pt x="999380" y="220504"/>
                  </a:lnTo>
                  <a:lnTo>
                    <a:pt x="989399" y="225266"/>
                  </a:lnTo>
                  <a:lnTo>
                    <a:pt x="988829" y="225647"/>
                  </a:lnTo>
                  <a:lnTo>
                    <a:pt x="989779" y="225933"/>
                  </a:lnTo>
                  <a:lnTo>
                    <a:pt x="989399" y="226886"/>
                  </a:lnTo>
                  <a:lnTo>
                    <a:pt x="988258" y="226314"/>
                  </a:lnTo>
                  <a:lnTo>
                    <a:pt x="984075" y="222599"/>
                  </a:lnTo>
                  <a:lnTo>
                    <a:pt x="982079" y="223266"/>
                  </a:lnTo>
                  <a:lnTo>
                    <a:pt x="982745" y="222218"/>
                  </a:lnTo>
                  <a:lnTo>
                    <a:pt x="978752" y="225266"/>
                  </a:lnTo>
                  <a:lnTo>
                    <a:pt x="976281" y="225266"/>
                  </a:lnTo>
                  <a:lnTo>
                    <a:pt x="977041" y="223075"/>
                  </a:lnTo>
                  <a:lnTo>
                    <a:pt x="973714" y="222790"/>
                  </a:lnTo>
                  <a:lnTo>
                    <a:pt x="973143" y="221837"/>
                  </a:lnTo>
                  <a:lnTo>
                    <a:pt x="973143" y="220504"/>
                  </a:lnTo>
                  <a:lnTo>
                    <a:pt x="972003" y="220028"/>
                  </a:lnTo>
                  <a:lnTo>
                    <a:pt x="972573" y="220028"/>
                  </a:lnTo>
                  <a:lnTo>
                    <a:pt x="972098" y="218599"/>
                  </a:lnTo>
                  <a:lnTo>
                    <a:pt x="972953" y="215646"/>
                  </a:lnTo>
                  <a:lnTo>
                    <a:pt x="972478" y="214884"/>
                  </a:lnTo>
                  <a:lnTo>
                    <a:pt x="973619" y="214884"/>
                  </a:lnTo>
                  <a:lnTo>
                    <a:pt x="973429" y="213836"/>
                  </a:lnTo>
                  <a:lnTo>
                    <a:pt x="974950" y="213455"/>
                  </a:lnTo>
                  <a:lnTo>
                    <a:pt x="974950" y="211836"/>
                  </a:lnTo>
                  <a:lnTo>
                    <a:pt x="975520" y="212312"/>
                  </a:lnTo>
                  <a:lnTo>
                    <a:pt x="976851" y="211265"/>
                  </a:lnTo>
                  <a:lnTo>
                    <a:pt x="976851" y="210217"/>
                  </a:lnTo>
                  <a:lnTo>
                    <a:pt x="974379" y="210312"/>
                  </a:lnTo>
                  <a:lnTo>
                    <a:pt x="974855" y="209264"/>
                  </a:lnTo>
                  <a:lnTo>
                    <a:pt x="973904" y="209264"/>
                  </a:lnTo>
                  <a:lnTo>
                    <a:pt x="975520" y="205264"/>
                  </a:lnTo>
                  <a:lnTo>
                    <a:pt x="975425" y="202216"/>
                  </a:lnTo>
                  <a:lnTo>
                    <a:pt x="967820" y="207645"/>
                  </a:lnTo>
                  <a:lnTo>
                    <a:pt x="966869" y="210884"/>
                  </a:lnTo>
                  <a:lnTo>
                    <a:pt x="967155" y="215836"/>
                  </a:lnTo>
                  <a:lnTo>
                    <a:pt x="969056" y="217170"/>
                  </a:lnTo>
                  <a:lnTo>
                    <a:pt x="969056" y="219742"/>
                  </a:lnTo>
                  <a:lnTo>
                    <a:pt x="970292" y="222123"/>
                  </a:lnTo>
                  <a:lnTo>
                    <a:pt x="969056" y="223361"/>
                  </a:lnTo>
                  <a:lnTo>
                    <a:pt x="970767" y="225933"/>
                  </a:lnTo>
                  <a:lnTo>
                    <a:pt x="969056" y="226600"/>
                  </a:lnTo>
                  <a:lnTo>
                    <a:pt x="969151" y="229172"/>
                  </a:lnTo>
                  <a:lnTo>
                    <a:pt x="968676" y="227743"/>
                  </a:lnTo>
                  <a:lnTo>
                    <a:pt x="967535" y="228505"/>
                  </a:lnTo>
                  <a:lnTo>
                    <a:pt x="966965" y="227267"/>
                  </a:lnTo>
                  <a:lnTo>
                    <a:pt x="965919" y="227076"/>
                  </a:lnTo>
                  <a:lnTo>
                    <a:pt x="964398" y="227267"/>
                  </a:lnTo>
                  <a:lnTo>
                    <a:pt x="963637" y="228505"/>
                  </a:lnTo>
                  <a:lnTo>
                    <a:pt x="965253" y="229838"/>
                  </a:lnTo>
                  <a:lnTo>
                    <a:pt x="963637" y="229648"/>
                  </a:lnTo>
                  <a:lnTo>
                    <a:pt x="962306" y="228505"/>
                  </a:lnTo>
                  <a:lnTo>
                    <a:pt x="958124" y="229648"/>
                  </a:lnTo>
                  <a:lnTo>
                    <a:pt x="953276" y="232791"/>
                  </a:lnTo>
                  <a:lnTo>
                    <a:pt x="949758" y="231077"/>
                  </a:lnTo>
                  <a:lnTo>
                    <a:pt x="947382" y="234315"/>
                  </a:lnTo>
                  <a:lnTo>
                    <a:pt x="937210" y="238697"/>
                  </a:lnTo>
                  <a:lnTo>
                    <a:pt x="930556" y="242506"/>
                  </a:lnTo>
                  <a:lnTo>
                    <a:pt x="929795" y="244316"/>
                  </a:lnTo>
                  <a:lnTo>
                    <a:pt x="931412" y="244602"/>
                  </a:lnTo>
                  <a:lnTo>
                    <a:pt x="923712" y="245269"/>
                  </a:lnTo>
                  <a:lnTo>
                    <a:pt x="922476" y="243078"/>
                  </a:lnTo>
                  <a:lnTo>
                    <a:pt x="919529" y="242792"/>
                  </a:lnTo>
                  <a:lnTo>
                    <a:pt x="921525" y="250889"/>
                  </a:lnTo>
                  <a:lnTo>
                    <a:pt x="915726" y="251270"/>
                  </a:lnTo>
                  <a:lnTo>
                    <a:pt x="911544" y="249269"/>
                  </a:lnTo>
                  <a:lnTo>
                    <a:pt x="905175" y="251460"/>
                  </a:lnTo>
                  <a:lnTo>
                    <a:pt x="904794" y="253079"/>
                  </a:lnTo>
                  <a:lnTo>
                    <a:pt x="906696" y="252603"/>
                  </a:lnTo>
                  <a:lnTo>
                    <a:pt x="905745" y="253746"/>
                  </a:lnTo>
                  <a:lnTo>
                    <a:pt x="906696" y="254699"/>
                  </a:lnTo>
                  <a:lnTo>
                    <a:pt x="905365" y="254984"/>
                  </a:lnTo>
                  <a:lnTo>
                    <a:pt x="906981" y="256889"/>
                  </a:lnTo>
                  <a:lnTo>
                    <a:pt x="908977" y="256508"/>
                  </a:lnTo>
                  <a:lnTo>
                    <a:pt x="916202" y="258985"/>
                  </a:lnTo>
                  <a:lnTo>
                    <a:pt x="916582" y="260604"/>
                  </a:lnTo>
                  <a:lnTo>
                    <a:pt x="920194" y="260795"/>
                  </a:lnTo>
                  <a:lnTo>
                    <a:pt x="918103" y="261080"/>
                  </a:lnTo>
                  <a:lnTo>
                    <a:pt x="918578" y="264033"/>
                  </a:lnTo>
                  <a:lnTo>
                    <a:pt x="919814" y="266224"/>
                  </a:lnTo>
                  <a:lnTo>
                    <a:pt x="923236" y="267843"/>
                  </a:lnTo>
                  <a:lnTo>
                    <a:pt x="923236" y="271463"/>
                  </a:lnTo>
                  <a:lnTo>
                    <a:pt x="925423" y="274987"/>
                  </a:lnTo>
                  <a:lnTo>
                    <a:pt x="923902" y="273177"/>
                  </a:lnTo>
                  <a:lnTo>
                    <a:pt x="922761" y="278416"/>
                  </a:lnTo>
                  <a:lnTo>
                    <a:pt x="923902" y="279082"/>
                  </a:lnTo>
                  <a:lnTo>
                    <a:pt x="922000" y="286512"/>
                  </a:lnTo>
                  <a:lnTo>
                    <a:pt x="919814" y="287941"/>
                  </a:lnTo>
                  <a:lnTo>
                    <a:pt x="887588" y="285845"/>
                  </a:lnTo>
                  <a:lnTo>
                    <a:pt x="886257" y="288417"/>
                  </a:lnTo>
                  <a:lnTo>
                    <a:pt x="883501" y="288607"/>
                  </a:lnTo>
                  <a:lnTo>
                    <a:pt x="882265" y="290513"/>
                  </a:lnTo>
                  <a:lnTo>
                    <a:pt x="884356" y="292703"/>
                  </a:lnTo>
                  <a:lnTo>
                    <a:pt x="883691" y="293942"/>
                  </a:lnTo>
                  <a:lnTo>
                    <a:pt x="884356" y="295275"/>
                  </a:lnTo>
                  <a:lnTo>
                    <a:pt x="885022" y="294989"/>
                  </a:lnTo>
                  <a:lnTo>
                    <a:pt x="884356" y="298323"/>
                  </a:lnTo>
                  <a:lnTo>
                    <a:pt x="885022" y="303943"/>
                  </a:lnTo>
                  <a:lnTo>
                    <a:pt x="881029" y="318040"/>
                  </a:lnTo>
                  <a:lnTo>
                    <a:pt x="882740" y="319850"/>
                  </a:lnTo>
                  <a:lnTo>
                    <a:pt x="885022" y="319373"/>
                  </a:lnTo>
                  <a:lnTo>
                    <a:pt x="884071" y="328327"/>
                  </a:lnTo>
                  <a:lnTo>
                    <a:pt x="891391" y="327470"/>
                  </a:lnTo>
                  <a:lnTo>
                    <a:pt x="895573" y="328327"/>
                  </a:lnTo>
                  <a:lnTo>
                    <a:pt x="898615" y="333375"/>
                  </a:lnTo>
                  <a:lnTo>
                    <a:pt x="901277" y="334709"/>
                  </a:lnTo>
                  <a:lnTo>
                    <a:pt x="906886" y="330708"/>
                  </a:lnTo>
                  <a:lnTo>
                    <a:pt x="918863" y="330232"/>
                  </a:lnTo>
                  <a:lnTo>
                    <a:pt x="922286" y="325755"/>
                  </a:lnTo>
                  <a:lnTo>
                    <a:pt x="925137" y="325374"/>
                  </a:lnTo>
                  <a:lnTo>
                    <a:pt x="926658" y="320993"/>
                  </a:lnTo>
                  <a:lnTo>
                    <a:pt x="929225" y="318802"/>
                  </a:lnTo>
                  <a:lnTo>
                    <a:pt x="929605" y="317849"/>
                  </a:lnTo>
                  <a:lnTo>
                    <a:pt x="927609" y="316611"/>
                  </a:lnTo>
                  <a:lnTo>
                    <a:pt x="926944" y="314135"/>
                  </a:lnTo>
                  <a:lnTo>
                    <a:pt x="932742" y="305086"/>
                  </a:lnTo>
                  <a:lnTo>
                    <a:pt x="944055" y="298418"/>
                  </a:lnTo>
                  <a:lnTo>
                    <a:pt x="945291" y="295370"/>
                  </a:lnTo>
                  <a:lnTo>
                    <a:pt x="944245" y="294418"/>
                  </a:lnTo>
                  <a:lnTo>
                    <a:pt x="944055" y="291655"/>
                  </a:lnTo>
                  <a:lnTo>
                    <a:pt x="944625" y="289465"/>
                  </a:lnTo>
                  <a:lnTo>
                    <a:pt x="948903" y="286893"/>
                  </a:lnTo>
                  <a:lnTo>
                    <a:pt x="953846" y="287846"/>
                  </a:lnTo>
                  <a:lnTo>
                    <a:pt x="959360" y="289941"/>
                  </a:lnTo>
                  <a:lnTo>
                    <a:pt x="966489" y="284512"/>
                  </a:lnTo>
                  <a:lnTo>
                    <a:pt x="969341" y="284036"/>
                  </a:lnTo>
                  <a:lnTo>
                    <a:pt x="972573" y="280892"/>
                  </a:lnTo>
                  <a:lnTo>
                    <a:pt x="979608" y="283845"/>
                  </a:lnTo>
                  <a:lnTo>
                    <a:pt x="981604" y="289941"/>
                  </a:lnTo>
                  <a:lnTo>
                    <a:pt x="984836" y="294418"/>
                  </a:lnTo>
                  <a:lnTo>
                    <a:pt x="987118" y="294799"/>
                  </a:lnTo>
                  <a:lnTo>
                    <a:pt x="994247" y="302038"/>
                  </a:lnTo>
                  <a:lnTo>
                    <a:pt x="997669" y="302038"/>
                  </a:lnTo>
                  <a:lnTo>
                    <a:pt x="1000997" y="306038"/>
                  </a:lnTo>
                  <a:lnTo>
                    <a:pt x="1003183" y="306038"/>
                  </a:lnTo>
                  <a:lnTo>
                    <a:pt x="1004229" y="308801"/>
                  </a:lnTo>
                  <a:lnTo>
                    <a:pt x="1006510" y="310420"/>
                  </a:lnTo>
                  <a:lnTo>
                    <a:pt x="1007366" y="309467"/>
                  </a:lnTo>
                  <a:lnTo>
                    <a:pt x="1010217" y="317659"/>
                  </a:lnTo>
                  <a:lnTo>
                    <a:pt x="1008411" y="318706"/>
                  </a:lnTo>
                  <a:lnTo>
                    <a:pt x="1007746" y="321469"/>
                  </a:lnTo>
                  <a:lnTo>
                    <a:pt x="1008031" y="323279"/>
                  </a:lnTo>
                  <a:lnTo>
                    <a:pt x="1009837" y="323279"/>
                  </a:lnTo>
                  <a:lnTo>
                    <a:pt x="1012119" y="320612"/>
                  </a:lnTo>
                  <a:lnTo>
                    <a:pt x="1012784" y="317373"/>
                  </a:lnTo>
                  <a:lnTo>
                    <a:pt x="1015066" y="316516"/>
                  </a:lnTo>
                  <a:lnTo>
                    <a:pt x="1015066" y="313563"/>
                  </a:lnTo>
                  <a:lnTo>
                    <a:pt x="1012214" y="311658"/>
                  </a:lnTo>
                  <a:lnTo>
                    <a:pt x="1013545" y="307943"/>
                  </a:lnTo>
                  <a:lnTo>
                    <a:pt x="1015731" y="306705"/>
                  </a:lnTo>
                  <a:lnTo>
                    <a:pt x="1019438" y="308705"/>
                  </a:lnTo>
                  <a:lnTo>
                    <a:pt x="1021720" y="311182"/>
                  </a:lnTo>
                  <a:lnTo>
                    <a:pt x="1022290" y="309563"/>
                  </a:lnTo>
                  <a:lnTo>
                    <a:pt x="1019438" y="305562"/>
                  </a:lnTo>
                  <a:lnTo>
                    <a:pt x="1009457" y="300800"/>
                  </a:lnTo>
                  <a:lnTo>
                    <a:pt x="1010503" y="298132"/>
                  </a:lnTo>
                  <a:lnTo>
                    <a:pt x="1009742" y="297371"/>
                  </a:lnTo>
                  <a:lnTo>
                    <a:pt x="1005559" y="298418"/>
                  </a:lnTo>
                  <a:lnTo>
                    <a:pt x="1002993" y="296513"/>
                  </a:lnTo>
                  <a:lnTo>
                    <a:pt x="1000141" y="293275"/>
                  </a:lnTo>
                  <a:lnTo>
                    <a:pt x="997289" y="286417"/>
                  </a:lnTo>
                  <a:lnTo>
                    <a:pt x="991776" y="282607"/>
                  </a:lnTo>
                  <a:lnTo>
                    <a:pt x="990825" y="279559"/>
                  </a:lnTo>
                  <a:lnTo>
                    <a:pt x="991776" y="276892"/>
                  </a:lnTo>
                  <a:lnTo>
                    <a:pt x="990825" y="276035"/>
                  </a:lnTo>
                  <a:lnTo>
                    <a:pt x="990825" y="274225"/>
                  </a:lnTo>
                  <a:lnTo>
                    <a:pt x="995578" y="271653"/>
                  </a:lnTo>
                  <a:lnTo>
                    <a:pt x="997859" y="271653"/>
                  </a:lnTo>
                  <a:lnTo>
                    <a:pt x="997859" y="272987"/>
                  </a:lnTo>
                  <a:lnTo>
                    <a:pt x="997669" y="275463"/>
                  </a:lnTo>
                  <a:lnTo>
                    <a:pt x="998905" y="277559"/>
                  </a:lnTo>
                  <a:lnTo>
                    <a:pt x="999476" y="277844"/>
                  </a:lnTo>
                  <a:lnTo>
                    <a:pt x="1001472" y="274511"/>
                  </a:lnTo>
                  <a:lnTo>
                    <a:pt x="1002422" y="274796"/>
                  </a:lnTo>
                  <a:lnTo>
                    <a:pt x="1003848" y="276511"/>
                  </a:lnTo>
                  <a:lnTo>
                    <a:pt x="1004894" y="280226"/>
                  </a:lnTo>
                  <a:lnTo>
                    <a:pt x="1006795" y="281464"/>
                  </a:lnTo>
                  <a:lnTo>
                    <a:pt x="1005464" y="282512"/>
                  </a:lnTo>
                  <a:lnTo>
                    <a:pt x="1009647" y="286988"/>
                  </a:lnTo>
                  <a:lnTo>
                    <a:pt x="1014020" y="287655"/>
                  </a:lnTo>
                  <a:lnTo>
                    <a:pt x="1017442" y="290417"/>
                  </a:lnTo>
                  <a:lnTo>
                    <a:pt x="1015161" y="290417"/>
                  </a:lnTo>
                  <a:lnTo>
                    <a:pt x="1019343" y="291655"/>
                  </a:lnTo>
                  <a:lnTo>
                    <a:pt x="1026473" y="298037"/>
                  </a:lnTo>
                  <a:lnTo>
                    <a:pt x="1027709" y="298514"/>
                  </a:lnTo>
                  <a:lnTo>
                    <a:pt x="1026663" y="301371"/>
                  </a:lnTo>
                  <a:lnTo>
                    <a:pt x="1026948" y="307277"/>
                  </a:lnTo>
                  <a:lnTo>
                    <a:pt x="1026473" y="307277"/>
                  </a:lnTo>
                  <a:lnTo>
                    <a:pt x="1030846" y="312325"/>
                  </a:lnTo>
                  <a:lnTo>
                    <a:pt x="1033698" y="316611"/>
                  </a:lnTo>
                  <a:lnTo>
                    <a:pt x="1033698" y="316040"/>
                  </a:lnTo>
                  <a:lnTo>
                    <a:pt x="1035409" y="316611"/>
                  </a:lnTo>
                  <a:lnTo>
                    <a:pt x="1035599" y="317278"/>
                  </a:lnTo>
                  <a:lnTo>
                    <a:pt x="1033698" y="317278"/>
                  </a:lnTo>
                  <a:lnTo>
                    <a:pt x="1035599" y="320707"/>
                  </a:lnTo>
                  <a:lnTo>
                    <a:pt x="1043394" y="320516"/>
                  </a:lnTo>
                  <a:lnTo>
                    <a:pt x="1045961" y="321659"/>
                  </a:lnTo>
                  <a:lnTo>
                    <a:pt x="1044535" y="322612"/>
                  </a:lnTo>
                  <a:lnTo>
                    <a:pt x="1048147" y="322898"/>
                  </a:lnTo>
                  <a:lnTo>
                    <a:pt x="1050523" y="324707"/>
                  </a:lnTo>
                  <a:lnTo>
                    <a:pt x="1050143" y="321659"/>
                  </a:lnTo>
                  <a:lnTo>
                    <a:pt x="1042728" y="316992"/>
                  </a:lnTo>
                  <a:lnTo>
                    <a:pt x="1045010" y="316611"/>
                  </a:lnTo>
                  <a:lnTo>
                    <a:pt x="1044535" y="314420"/>
                  </a:lnTo>
                  <a:lnTo>
                    <a:pt x="1046626" y="315754"/>
                  </a:lnTo>
                  <a:lnTo>
                    <a:pt x="1043394" y="310325"/>
                  </a:lnTo>
                  <a:lnTo>
                    <a:pt x="1043394" y="306610"/>
                  </a:lnTo>
                  <a:lnTo>
                    <a:pt x="1044535" y="306324"/>
                  </a:lnTo>
                  <a:lnTo>
                    <a:pt x="1044440" y="307181"/>
                  </a:lnTo>
                  <a:lnTo>
                    <a:pt x="1047862" y="310610"/>
                  </a:lnTo>
                  <a:lnTo>
                    <a:pt x="1047482" y="308515"/>
                  </a:lnTo>
                  <a:lnTo>
                    <a:pt x="1050048" y="310325"/>
                  </a:lnTo>
                  <a:lnTo>
                    <a:pt x="1049098" y="307848"/>
                  </a:lnTo>
                  <a:lnTo>
                    <a:pt x="1051759" y="308705"/>
                  </a:lnTo>
                  <a:lnTo>
                    <a:pt x="1048337" y="306324"/>
                  </a:lnTo>
                  <a:lnTo>
                    <a:pt x="1052330" y="304038"/>
                  </a:lnTo>
                  <a:lnTo>
                    <a:pt x="1055182" y="303752"/>
                  </a:lnTo>
                  <a:lnTo>
                    <a:pt x="1060600" y="305467"/>
                  </a:lnTo>
                  <a:lnTo>
                    <a:pt x="1064497" y="306038"/>
                  </a:lnTo>
                  <a:lnTo>
                    <a:pt x="1061646" y="307562"/>
                  </a:lnTo>
                  <a:lnTo>
                    <a:pt x="1061265" y="309467"/>
                  </a:lnTo>
                  <a:lnTo>
                    <a:pt x="1068300" y="303848"/>
                  </a:lnTo>
                  <a:lnTo>
                    <a:pt x="1075429" y="303467"/>
                  </a:lnTo>
                  <a:lnTo>
                    <a:pt x="1075620" y="302038"/>
                  </a:lnTo>
                  <a:lnTo>
                    <a:pt x="1071152" y="300038"/>
                  </a:lnTo>
                  <a:lnTo>
                    <a:pt x="1070676" y="297561"/>
                  </a:lnTo>
                  <a:lnTo>
                    <a:pt x="1068110" y="293846"/>
                  </a:lnTo>
                  <a:lnTo>
                    <a:pt x="1070106" y="291941"/>
                  </a:lnTo>
                  <a:lnTo>
                    <a:pt x="1070201" y="289560"/>
                  </a:lnTo>
                  <a:lnTo>
                    <a:pt x="1072863" y="287750"/>
                  </a:lnTo>
                  <a:lnTo>
                    <a:pt x="1073909" y="285179"/>
                  </a:lnTo>
                  <a:lnTo>
                    <a:pt x="1075049" y="276987"/>
                  </a:lnTo>
                  <a:lnTo>
                    <a:pt x="1075620" y="278416"/>
                  </a:lnTo>
                  <a:lnTo>
                    <a:pt x="1074954" y="280511"/>
                  </a:lnTo>
                  <a:lnTo>
                    <a:pt x="1077996" y="278416"/>
                  </a:lnTo>
                  <a:lnTo>
                    <a:pt x="1078567" y="273939"/>
                  </a:lnTo>
                  <a:lnTo>
                    <a:pt x="1078377" y="273939"/>
                  </a:lnTo>
                  <a:lnTo>
                    <a:pt x="1078567" y="271177"/>
                  </a:lnTo>
                  <a:lnTo>
                    <a:pt x="1079327" y="272701"/>
                  </a:lnTo>
                  <a:lnTo>
                    <a:pt x="1082369" y="269939"/>
                  </a:lnTo>
                  <a:lnTo>
                    <a:pt x="1081133" y="267462"/>
                  </a:lnTo>
                  <a:lnTo>
                    <a:pt x="1083034" y="269081"/>
                  </a:lnTo>
                  <a:lnTo>
                    <a:pt x="1083985" y="266510"/>
                  </a:lnTo>
                  <a:lnTo>
                    <a:pt x="1089974" y="264700"/>
                  </a:lnTo>
                  <a:lnTo>
                    <a:pt x="1091590" y="266795"/>
                  </a:lnTo>
                  <a:lnTo>
                    <a:pt x="1088643" y="266795"/>
                  </a:lnTo>
                  <a:lnTo>
                    <a:pt x="1090734" y="267462"/>
                  </a:lnTo>
                  <a:lnTo>
                    <a:pt x="1089784" y="268700"/>
                  </a:lnTo>
                  <a:lnTo>
                    <a:pt x="1098910" y="269653"/>
                  </a:lnTo>
                  <a:lnTo>
                    <a:pt x="1099575" y="270605"/>
                  </a:lnTo>
                  <a:lnTo>
                    <a:pt x="1093206" y="274415"/>
                  </a:lnTo>
                  <a:lnTo>
                    <a:pt x="1097579" y="276225"/>
                  </a:lnTo>
                  <a:lnTo>
                    <a:pt x="1097579" y="280321"/>
                  </a:lnTo>
                  <a:lnTo>
                    <a:pt x="1100526" y="281178"/>
                  </a:lnTo>
                  <a:lnTo>
                    <a:pt x="1108131" y="276225"/>
                  </a:lnTo>
                  <a:lnTo>
                    <a:pt x="1112979" y="276797"/>
                  </a:lnTo>
                  <a:lnTo>
                    <a:pt x="1113644" y="273939"/>
                  </a:lnTo>
                  <a:lnTo>
                    <a:pt x="1106039" y="274987"/>
                  </a:lnTo>
                  <a:lnTo>
                    <a:pt x="1104994" y="272415"/>
                  </a:lnTo>
                  <a:lnTo>
                    <a:pt x="1103188" y="271748"/>
                  </a:lnTo>
                  <a:lnTo>
                    <a:pt x="1103473" y="270510"/>
                  </a:lnTo>
                  <a:lnTo>
                    <a:pt x="1101571" y="270796"/>
                  </a:lnTo>
                  <a:lnTo>
                    <a:pt x="1099385" y="268605"/>
                  </a:lnTo>
                  <a:lnTo>
                    <a:pt x="1100906" y="268986"/>
                  </a:lnTo>
                  <a:lnTo>
                    <a:pt x="1101096" y="267653"/>
                  </a:lnTo>
                  <a:lnTo>
                    <a:pt x="1103188" y="270224"/>
                  </a:lnTo>
                  <a:lnTo>
                    <a:pt x="1104138" y="268986"/>
                  </a:lnTo>
                  <a:lnTo>
                    <a:pt x="1104994" y="270415"/>
                  </a:lnTo>
                  <a:lnTo>
                    <a:pt x="1104994" y="268986"/>
                  </a:lnTo>
                  <a:lnTo>
                    <a:pt x="1106420" y="266700"/>
                  </a:lnTo>
                  <a:lnTo>
                    <a:pt x="1107180" y="268129"/>
                  </a:lnTo>
                  <a:lnTo>
                    <a:pt x="1109652" y="265843"/>
                  </a:lnTo>
                  <a:lnTo>
                    <a:pt x="1126668" y="261080"/>
                  </a:lnTo>
                  <a:lnTo>
                    <a:pt x="1127618" y="262319"/>
                  </a:lnTo>
                  <a:lnTo>
                    <a:pt x="1123055" y="263938"/>
                  </a:lnTo>
                  <a:lnTo>
                    <a:pt x="1123436" y="264795"/>
                  </a:lnTo>
                  <a:lnTo>
                    <a:pt x="1119918" y="265081"/>
                  </a:lnTo>
                  <a:lnTo>
                    <a:pt x="1119538" y="266033"/>
                  </a:lnTo>
                  <a:lnTo>
                    <a:pt x="1123436" y="269177"/>
                  </a:lnTo>
                  <a:lnTo>
                    <a:pt x="1120489" y="269748"/>
                  </a:lnTo>
                  <a:lnTo>
                    <a:pt x="1117922" y="274130"/>
                  </a:lnTo>
                  <a:lnTo>
                    <a:pt x="1114975" y="274130"/>
                  </a:lnTo>
                  <a:lnTo>
                    <a:pt x="1114215" y="275273"/>
                  </a:lnTo>
                  <a:lnTo>
                    <a:pt x="1117732" y="279082"/>
                  </a:lnTo>
                  <a:lnTo>
                    <a:pt x="1119063" y="278702"/>
                  </a:lnTo>
                  <a:lnTo>
                    <a:pt x="1124671" y="282226"/>
                  </a:lnTo>
                  <a:lnTo>
                    <a:pt x="1132466" y="289084"/>
                  </a:lnTo>
                  <a:lnTo>
                    <a:pt x="1137600" y="291846"/>
                  </a:lnTo>
                  <a:lnTo>
                    <a:pt x="1139501" y="296894"/>
                  </a:lnTo>
                  <a:lnTo>
                    <a:pt x="1139501" y="299085"/>
                  </a:lnTo>
                  <a:lnTo>
                    <a:pt x="1138550" y="299847"/>
                  </a:lnTo>
                  <a:lnTo>
                    <a:pt x="1132847" y="303752"/>
                  </a:lnTo>
                  <a:lnTo>
                    <a:pt x="1127713" y="303086"/>
                  </a:lnTo>
                  <a:lnTo>
                    <a:pt x="1121344" y="304324"/>
                  </a:lnTo>
                  <a:lnTo>
                    <a:pt x="1112599" y="301943"/>
                  </a:lnTo>
                  <a:lnTo>
                    <a:pt x="1111458" y="298990"/>
                  </a:lnTo>
                  <a:lnTo>
                    <a:pt x="1109081" y="299276"/>
                  </a:lnTo>
                  <a:lnTo>
                    <a:pt x="1106610" y="296704"/>
                  </a:lnTo>
                  <a:lnTo>
                    <a:pt x="1097674" y="296990"/>
                  </a:lnTo>
                  <a:lnTo>
                    <a:pt x="1092350" y="298895"/>
                  </a:lnTo>
                  <a:lnTo>
                    <a:pt x="1086266" y="303562"/>
                  </a:lnTo>
                  <a:lnTo>
                    <a:pt x="1076665" y="301943"/>
                  </a:lnTo>
                  <a:lnTo>
                    <a:pt x="1075525" y="303562"/>
                  </a:lnTo>
                  <a:lnTo>
                    <a:pt x="1076190" y="304514"/>
                  </a:lnTo>
                  <a:lnTo>
                    <a:pt x="1079707" y="305467"/>
                  </a:lnTo>
                  <a:lnTo>
                    <a:pt x="1075525" y="305753"/>
                  </a:lnTo>
                  <a:lnTo>
                    <a:pt x="1074859" y="306038"/>
                  </a:lnTo>
                  <a:lnTo>
                    <a:pt x="1075525" y="307181"/>
                  </a:lnTo>
                  <a:lnTo>
                    <a:pt x="1074859" y="307181"/>
                  </a:lnTo>
                  <a:lnTo>
                    <a:pt x="1068870" y="306705"/>
                  </a:lnTo>
                  <a:lnTo>
                    <a:pt x="1069346" y="308039"/>
                  </a:lnTo>
                  <a:lnTo>
                    <a:pt x="1064117" y="307562"/>
                  </a:lnTo>
                  <a:lnTo>
                    <a:pt x="1062121" y="309848"/>
                  </a:lnTo>
                  <a:lnTo>
                    <a:pt x="1060885" y="313182"/>
                  </a:lnTo>
                  <a:lnTo>
                    <a:pt x="1064402" y="312992"/>
                  </a:lnTo>
                  <a:lnTo>
                    <a:pt x="1063642" y="315278"/>
                  </a:lnTo>
                  <a:lnTo>
                    <a:pt x="1064973" y="317373"/>
                  </a:lnTo>
                  <a:lnTo>
                    <a:pt x="1064022" y="318611"/>
                  </a:lnTo>
                  <a:lnTo>
                    <a:pt x="1065923" y="320230"/>
                  </a:lnTo>
                  <a:lnTo>
                    <a:pt x="1063357" y="320230"/>
                  </a:lnTo>
                  <a:lnTo>
                    <a:pt x="1062406" y="318611"/>
                  </a:lnTo>
                  <a:lnTo>
                    <a:pt x="1061931" y="321183"/>
                  </a:lnTo>
                  <a:lnTo>
                    <a:pt x="1065923" y="322707"/>
                  </a:lnTo>
                  <a:lnTo>
                    <a:pt x="1065733" y="324517"/>
                  </a:lnTo>
                  <a:lnTo>
                    <a:pt x="1067254" y="325279"/>
                  </a:lnTo>
                  <a:lnTo>
                    <a:pt x="1066684" y="326517"/>
                  </a:lnTo>
                  <a:lnTo>
                    <a:pt x="1068205" y="327851"/>
                  </a:lnTo>
                  <a:lnTo>
                    <a:pt x="1067254" y="328994"/>
                  </a:lnTo>
                  <a:lnTo>
                    <a:pt x="1072102" y="328708"/>
                  </a:lnTo>
                  <a:lnTo>
                    <a:pt x="1067635" y="331280"/>
                  </a:lnTo>
                  <a:lnTo>
                    <a:pt x="1070581" y="330708"/>
                  </a:lnTo>
                  <a:lnTo>
                    <a:pt x="1070581" y="331661"/>
                  </a:lnTo>
                  <a:lnTo>
                    <a:pt x="1073243" y="330232"/>
                  </a:lnTo>
                  <a:lnTo>
                    <a:pt x="1074764" y="331661"/>
                  </a:lnTo>
                  <a:lnTo>
                    <a:pt x="1076000" y="330994"/>
                  </a:lnTo>
                  <a:lnTo>
                    <a:pt x="1076951" y="333470"/>
                  </a:lnTo>
                  <a:lnTo>
                    <a:pt x="1079707" y="334328"/>
                  </a:lnTo>
                  <a:lnTo>
                    <a:pt x="1082939" y="333470"/>
                  </a:lnTo>
                  <a:lnTo>
                    <a:pt x="1083510" y="329946"/>
                  </a:lnTo>
                  <a:lnTo>
                    <a:pt x="1085126" y="329755"/>
                  </a:lnTo>
                  <a:lnTo>
                    <a:pt x="1094727" y="334994"/>
                  </a:lnTo>
                  <a:lnTo>
                    <a:pt x="1101191" y="332899"/>
                  </a:lnTo>
                  <a:lnTo>
                    <a:pt x="1103283" y="330803"/>
                  </a:lnTo>
                  <a:lnTo>
                    <a:pt x="1105089" y="330613"/>
                  </a:lnTo>
                  <a:lnTo>
                    <a:pt x="1108226" y="331851"/>
                  </a:lnTo>
                  <a:lnTo>
                    <a:pt x="1110887" y="329946"/>
                  </a:lnTo>
                  <a:lnTo>
                    <a:pt x="1111743" y="330899"/>
                  </a:lnTo>
                  <a:lnTo>
                    <a:pt x="1110507" y="332137"/>
                  </a:lnTo>
                  <a:lnTo>
                    <a:pt x="1110127" y="335185"/>
                  </a:lnTo>
                  <a:lnTo>
                    <a:pt x="1110127" y="336518"/>
                  </a:lnTo>
                  <a:lnTo>
                    <a:pt x="1110507" y="343091"/>
                  </a:lnTo>
                  <a:lnTo>
                    <a:pt x="1105279" y="352520"/>
                  </a:lnTo>
                  <a:lnTo>
                    <a:pt x="1102712" y="360902"/>
                  </a:lnTo>
                  <a:lnTo>
                    <a:pt x="1101286" y="362807"/>
                  </a:lnTo>
                  <a:lnTo>
                    <a:pt x="1100811" y="363474"/>
                  </a:lnTo>
                  <a:lnTo>
                    <a:pt x="1101857" y="366522"/>
                  </a:lnTo>
                  <a:lnTo>
                    <a:pt x="1097484" y="368046"/>
                  </a:lnTo>
                  <a:lnTo>
                    <a:pt x="1094347" y="368046"/>
                  </a:lnTo>
                  <a:lnTo>
                    <a:pt x="1092350" y="366331"/>
                  </a:lnTo>
                  <a:lnTo>
                    <a:pt x="1092350" y="366522"/>
                  </a:lnTo>
                  <a:lnTo>
                    <a:pt x="1092350" y="367665"/>
                  </a:lnTo>
                  <a:lnTo>
                    <a:pt x="1091590" y="367951"/>
                  </a:lnTo>
                  <a:lnTo>
                    <a:pt x="1091590" y="366522"/>
                  </a:lnTo>
                  <a:lnTo>
                    <a:pt x="1090259" y="365951"/>
                  </a:lnTo>
                  <a:lnTo>
                    <a:pt x="1090639" y="365189"/>
                  </a:lnTo>
                  <a:lnTo>
                    <a:pt x="1092255" y="366522"/>
                  </a:lnTo>
                  <a:lnTo>
                    <a:pt x="1090639" y="364427"/>
                  </a:lnTo>
                  <a:lnTo>
                    <a:pt x="1086457" y="364807"/>
                  </a:lnTo>
                  <a:lnTo>
                    <a:pt x="1083795" y="365951"/>
                  </a:lnTo>
                  <a:lnTo>
                    <a:pt x="1084746" y="364807"/>
                  </a:lnTo>
                  <a:lnTo>
                    <a:pt x="1075525" y="369094"/>
                  </a:lnTo>
                  <a:lnTo>
                    <a:pt x="1064688" y="365189"/>
                  </a:lnTo>
                  <a:lnTo>
                    <a:pt x="1055562" y="364141"/>
                  </a:lnTo>
                  <a:lnTo>
                    <a:pt x="1054231" y="362045"/>
                  </a:lnTo>
                  <a:lnTo>
                    <a:pt x="1045295" y="360331"/>
                  </a:lnTo>
                  <a:lnTo>
                    <a:pt x="1043584" y="357092"/>
                  </a:lnTo>
                  <a:lnTo>
                    <a:pt x="1039306" y="355854"/>
                  </a:lnTo>
                  <a:lnTo>
                    <a:pt x="1033698" y="356426"/>
                  </a:lnTo>
                  <a:lnTo>
                    <a:pt x="1028564" y="361379"/>
                  </a:lnTo>
                  <a:lnTo>
                    <a:pt x="1028089" y="364236"/>
                  </a:lnTo>
                  <a:lnTo>
                    <a:pt x="1029135" y="367284"/>
                  </a:lnTo>
                  <a:lnTo>
                    <a:pt x="1027804" y="370142"/>
                  </a:lnTo>
                  <a:lnTo>
                    <a:pt x="1022861" y="372618"/>
                  </a:lnTo>
                  <a:lnTo>
                    <a:pt x="1016206" y="368522"/>
                  </a:lnTo>
                  <a:lnTo>
                    <a:pt x="1006605" y="366046"/>
                  </a:lnTo>
                  <a:lnTo>
                    <a:pt x="1003468" y="359855"/>
                  </a:lnTo>
                  <a:lnTo>
                    <a:pt x="996433" y="356521"/>
                  </a:lnTo>
                  <a:lnTo>
                    <a:pt x="988829" y="356521"/>
                  </a:lnTo>
                  <a:lnTo>
                    <a:pt x="983980" y="354140"/>
                  </a:lnTo>
                  <a:lnTo>
                    <a:pt x="982555" y="353759"/>
                  </a:lnTo>
                  <a:lnTo>
                    <a:pt x="981604" y="351377"/>
                  </a:lnTo>
                  <a:lnTo>
                    <a:pt x="980273" y="352139"/>
                  </a:lnTo>
                  <a:lnTo>
                    <a:pt x="978087" y="350711"/>
                  </a:lnTo>
                  <a:lnTo>
                    <a:pt x="976376" y="348996"/>
                  </a:lnTo>
                  <a:lnTo>
                    <a:pt x="976376" y="347948"/>
                  </a:lnTo>
                  <a:lnTo>
                    <a:pt x="977706" y="348234"/>
                  </a:lnTo>
                  <a:lnTo>
                    <a:pt x="978087" y="346520"/>
                  </a:lnTo>
                  <a:lnTo>
                    <a:pt x="981604" y="343376"/>
                  </a:lnTo>
                  <a:lnTo>
                    <a:pt x="982935" y="340233"/>
                  </a:lnTo>
                  <a:lnTo>
                    <a:pt x="982555" y="337756"/>
                  </a:lnTo>
                  <a:lnTo>
                    <a:pt x="980558" y="336328"/>
                  </a:lnTo>
                  <a:lnTo>
                    <a:pt x="979608" y="334328"/>
                  </a:lnTo>
                  <a:lnTo>
                    <a:pt x="982840" y="329470"/>
                  </a:lnTo>
                  <a:lnTo>
                    <a:pt x="982459" y="328041"/>
                  </a:lnTo>
                  <a:lnTo>
                    <a:pt x="979513" y="330041"/>
                  </a:lnTo>
                  <a:lnTo>
                    <a:pt x="978562" y="329660"/>
                  </a:lnTo>
                  <a:lnTo>
                    <a:pt x="978277" y="326898"/>
                  </a:lnTo>
                  <a:lnTo>
                    <a:pt x="975425" y="326136"/>
                  </a:lnTo>
                  <a:lnTo>
                    <a:pt x="970387" y="328708"/>
                  </a:lnTo>
                  <a:lnTo>
                    <a:pt x="966204" y="329470"/>
                  </a:lnTo>
                  <a:lnTo>
                    <a:pt x="963067" y="327660"/>
                  </a:lnTo>
                  <a:lnTo>
                    <a:pt x="961641" y="328898"/>
                  </a:lnTo>
                  <a:lnTo>
                    <a:pt x="958219" y="327660"/>
                  </a:lnTo>
                  <a:lnTo>
                    <a:pt x="952895" y="330327"/>
                  </a:lnTo>
                  <a:lnTo>
                    <a:pt x="951374" y="329470"/>
                  </a:lnTo>
                  <a:lnTo>
                    <a:pt x="946146" y="328898"/>
                  </a:lnTo>
                  <a:lnTo>
                    <a:pt x="932267" y="331946"/>
                  </a:lnTo>
                  <a:lnTo>
                    <a:pt x="927324" y="334328"/>
                  </a:lnTo>
                  <a:lnTo>
                    <a:pt x="925993" y="335947"/>
                  </a:lnTo>
                  <a:lnTo>
                    <a:pt x="921430" y="336709"/>
                  </a:lnTo>
                  <a:lnTo>
                    <a:pt x="918673" y="339852"/>
                  </a:lnTo>
                  <a:lnTo>
                    <a:pt x="914966" y="341376"/>
                  </a:lnTo>
                  <a:lnTo>
                    <a:pt x="909833" y="339852"/>
                  </a:lnTo>
                  <a:lnTo>
                    <a:pt x="903083" y="340995"/>
                  </a:lnTo>
                  <a:lnTo>
                    <a:pt x="899946" y="339280"/>
                  </a:lnTo>
                  <a:lnTo>
                    <a:pt x="897665" y="336042"/>
                  </a:lnTo>
                  <a:lnTo>
                    <a:pt x="895193" y="337185"/>
                  </a:lnTo>
                  <a:lnTo>
                    <a:pt x="891010" y="348139"/>
                  </a:lnTo>
                  <a:lnTo>
                    <a:pt x="882265" y="353663"/>
                  </a:lnTo>
                  <a:lnTo>
                    <a:pt x="878177" y="358616"/>
                  </a:lnTo>
                  <a:lnTo>
                    <a:pt x="877607" y="361664"/>
                  </a:lnTo>
                  <a:lnTo>
                    <a:pt x="874660" y="365951"/>
                  </a:lnTo>
                  <a:lnTo>
                    <a:pt x="874280" y="370427"/>
                  </a:lnTo>
                  <a:lnTo>
                    <a:pt x="875230" y="374332"/>
                  </a:lnTo>
                  <a:lnTo>
                    <a:pt x="873709" y="377380"/>
                  </a:lnTo>
                  <a:lnTo>
                    <a:pt x="871903" y="379952"/>
                  </a:lnTo>
                  <a:lnTo>
                    <a:pt x="865154" y="385858"/>
                  </a:lnTo>
                  <a:lnTo>
                    <a:pt x="858214" y="389001"/>
                  </a:lnTo>
                  <a:lnTo>
                    <a:pt x="855648" y="394811"/>
                  </a:lnTo>
                  <a:lnTo>
                    <a:pt x="850514" y="399193"/>
                  </a:lnTo>
                  <a:lnTo>
                    <a:pt x="848708" y="405575"/>
                  </a:lnTo>
                  <a:lnTo>
                    <a:pt x="844050" y="412147"/>
                  </a:lnTo>
                  <a:lnTo>
                    <a:pt x="839963" y="421672"/>
                  </a:lnTo>
                  <a:lnTo>
                    <a:pt x="838727" y="422339"/>
                  </a:lnTo>
                  <a:lnTo>
                    <a:pt x="837396" y="429482"/>
                  </a:lnTo>
                  <a:lnTo>
                    <a:pt x="838346" y="429197"/>
                  </a:lnTo>
                  <a:lnTo>
                    <a:pt x="841198" y="433673"/>
                  </a:lnTo>
                  <a:lnTo>
                    <a:pt x="841293" y="436436"/>
                  </a:lnTo>
                  <a:lnTo>
                    <a:pt x="839772" y="438912"/>
                  </a:lnTo>
                  <a:lnTo>
                    <a:pt x="842054" y="444151"/>
                  </a:lnTo>
                  <a:lnTo>
                    <a:pt x="842054" y="449104"/>
                  </a:lnTo>
                  <a:lnTo>
                    <a:pt x="839582" y="457867"/>
                  </a:lnTo>
                  <a:lnTo>
                    <a:pt x="839582" y="460343"/>
                  </a:lnTo>
                  <a:lnTo>
                    <a:pt x="837776" y="463487"/>
                  </a:lnTo>
                  <a:lnTo>
                    <a:pt x="833974" y="465487"/>
                  </a:lnTo>
                  <a:lnTo>
                    <a:pt x="835304" y="465773"/>
                  </a:lnTo>
                  <a:lnTo>
                    <a:pt x="839487" y="472059"/>
                  </a:lnTo>
                  <a:lnTo>
                    <a:pt x="838061" y="473488"/>
                  </a:lnTo>
                  <a:lnTo>
                    <a:pt x="838251" y="475298"/>
                  </a:lnTo>
                  <a:lnTo>
                    <a:pt x="838251" y="478631"/>
                  </a:lnTo>
                  <a:lnTo>
                    <a:pt x="842909" y="482918"/>
                  </a:lnTo>
                  <a:lnTo>
                    <a:pt x="848233" y="481679"/>
                  </a:lnTo>
                  <a:lnTo>
                    <a:pt x="845001" y="482918"/>
                  </a:lnTo>
                  <a:lnTo>
                    <a:pt x="845571" y="485775"/>
                  </a:lnTo>
                  <a:lnTo>
                    <a:pt x="846807" y="487204"/>
                  </a:lnTo>
                  <a:lnTo>
                    <a:pt x="847472" y="488347"/>
                  </a:lnTo>
                  <a:lnTo>
                    <a:pt x="848708" y="487204"/>
                  </a:lnTo>
                  <a:lnTo>
                    <a:pt x="850704" y="491871"/>
                  </a:lnTo>
                  <a:lnTo>
                    <a:pt x="853176" y="493205"/>
                  </a:lnTo>
                  <a:lnTo>
                    <a:pt x="856503" y="497396"/>
                  </a:lnTo>
                  <a:lnTo>
                    <a:pt x="857454" y="501110"/>
                  </a:lnTo>
                  <a:lnTo>
                    <a:pt x="856788" y="501872"/>
                  </a:lnTo>
                  <a:lnTo>
                    <a:pt x="858404" y="504254"/>
                  </a:lnTo>
                  <a:lnTo>
                    <a:pt x="861066" y="507016"/>
                  </a:lnTo>
                  <a:lnTo>
                    <a:pt x="865819" y="509111"/>
                  </a:lnTo>
                  <a:lnTo>
                    <a:pt x="876846" y="519398"/>
                  </a:lnTo>
                  <a:lnTo>
                    <a:pt x="886162" y="523589"/>
                  </a:lnTo>
                  <a:lnTo>
                    <a:pt x="887778" y="523875"/>
                  </a:lnTo>
                  <a:lnTo>
                    <a:pt x="893672" y="521113"/>
                  </a:lnTo>
                  <a:lnTo>
                    <a:pt x="900707" y="519494"/>
                  </a:lnTo>
                  <a:lnTo>
                    <a:pt x="909072" y="519779"/>
                  </a:lnTo>
                  <a:lnTo>
                    <a:pt x="914966" y="522161"/>
                  </a:lnTo>
                  <a:lnTo>
                    <a:pt x="926183" y="516541"/>
                  </a:lnTo>
                  <a:lnTo>
                    <a:pt x="930461" y="516255"/>
                  </a:lnTo>
                  <a:lnTo>
                    <a:pt x="931982" y="514445"/>
                  </a:lnTo>
                  <a:lnTo>
                    <a:pt x="935404" y="513398"/>
                  </a:lnTo>
                  <a:lnTo>
                    <a:pt x="939682" y="513112"/>
                  </a:lnTo>
                  <a:lnTo>
                    <a:pt x="947382" y="512826"/>
                  </a:lnTo>
                  <a:lnTo>
                    <a:pt x="950234" y="514064"/>
                  </a:lnTo>
                  <a:lnTo>
                    <a:pt x="951374" y="516065"/>
                  </a:lnTo>
                  <a:lnTo>
                    <a:pt x="953561" y="517970"/>
                  </a:lnTo>
                  <a:lnTo>
                    <a:pt x="953561" y="521494"/>
                  </a:lnTo>
                  <a:lnTo>
                    <a:pt x="957648" y="524732"/>
                  </a:lnTo>
                  <a:lnTo>
                    <a:pt x="960881" y="523685"/>
                  </a:lnTo>
                  <a:lnTo>
                    <a:pt x="962211" y="522256"/>
                  </a:lnTo>
                  <a:lnTo>
                    <a:pt x="967440" y="523399"/>
                  </a:lnTo>
                  <a:lnTo>
                    <a:pt x="968200" y="521208"/>
                  </a:lnTo>
                  <a:lnTo>
                    <a:pt x="968771" y="521970"/>
                  </a:lnTo>
                  <a:lnTo>
                    <a:pt x="969531" y="523113"/>
                  </a:lnTo>
                  <a:lnTo>
                    <a:pt x="971242" y="523113"/>
                  </a:lnTo>
                  <a:lnTo>
                    <a:pt x="971813" y="525590"/>
                  </a:lnTo>
                  <a:lnTo>
                    <a:pt x="975520" y="525875"/>
                  </a:lnTo>
                  <a:lnTo>
                    <a:pt x="974759" y="527590"/>
                  </a:lnTo>
                  <a:lnTo>
                    <a:pt x="976851" y="530162"/>
                  </a:lnTo>
                  <a:lnTo>
                    <a:pt x="975520" y="535972"/>
                  </a:lnTo>
                  <a:lnTo>
                    <a:pt x="973809" y="541211"/>
                  </a:lnTo>
                  <a:lnTo>
                    <a:pt x="974664" y="542544"/>
                  </a:lnTo>
                  <a:lnTo>
                    <a:pt x="974664" y="544068"/>
                  </a:lnTo>
                  <a:lnTo>
                    <a:pt x="973809" y="544925"/>
                  </a:lnTo>
                  <a:lnTo>
                    <a:pt x="976376" y="547211"/>
                  </a:lnTo>
                  <a:lnTo>
                    <a:pt x="973429" y="546449"/>
                  </a:lnTo>
                  <a:lnTo>
                    <a:pt x="973048" y="550259"/>
                  </a:lnTo>
                  <a:lnTo>
                    <a:pt x="970767" y="552069"/>
                  </a:lnTo>
                  <a:lnTo>
                    <a:pt x="973429" y="558260"/>
                  </a:lnTo>
                  <a:lnTo>
                    <a:pt x="982935" y="569500"/>
                  </a:lnTo>
                  <a:lnTo>
                    <a:pt x="985977" y="572643"/>
                  </a:lnTo>
                  <a:lnTo>
                    <a:pt x="987593" y="575405"/>
                  </a:lnTo>
                  <a:lnTo>
                    <a:pt x="989209" y="580073"/>
                  </a:lnTo>
                  <a:lnTo>
                    <a:pt x="989209" y="582168"/>
                  </a:lnTo>
                  <a:lnTo>
                    <a:pt x="993867" y="593408"/>
                  </a:lnTo>
                  <a:lnTo>
                    <a:pt x="994057" y="596646"/>
                  </a:lnTo>
                  <a:lnTo>
                    <a:pt x="993106" y="598646"/>
                  </a:lnTo>
                  <a:lnTo>
                    <a:pt x="994057" y="603314"/>
                  </a:lnTo>
                  <a:lnTo>
                    <a:pt x="996338" y="606076"/>
                  </a:lnTo>
                  <a:lnTo>
                    <a:pt x="996338" y="608743"/>
                  </a:lnTo>
                  <a:lnTo>
                    <a:pt x="995768" y="615410"/>
                  </a:lnTo>
                  <a:lnTo>
                    <a:pt x="992156" y="618935"/>
                  </a:lnTo>
                  <a:lnTo>
                    <a:pt x="989304" y="624173"/>
                  </a:lnTo>
                  <a:lnTo>
                    <a:pt x="985882" y="636270"/>
                  </a:lnTo>
                  <a:lnTo>
                    <a:pt x="985406" y="644462"/>
                  </a:lnTo>
                  <a:lnTo>
                    <a:pt x="985882" y="648938"/>
                  </a:lnTo>
                  <a:lnTo>
                    <a:pt x="990730" y="656654"/>
                  </a:lnTo>
                  <a:lnTo>
                    <a:pt x="999571" y="674846"/>
                  </a:lnTo>
                  <a:lnTo>
                    <a:pt x="999856" y="684181"/>
                  </a:lnTo>
                  <a:lnTo>
                    <a:pt x="1001472" y="689515"/>
                  </a:lnTo>
                  <a:lnTo>
                    <a:pt x="1001662" y="693992"/>
                  </a:lnTo>
                  <a:lnTo>
                    <a:pt x="1003658" y="704183"/>
                  </a:lnTo>
                  <a:lnTo>
                    <a:pt x="1006320" y="708374"/>
                  </a:lnTo>
                  <a:lnTo>
                    <a:pt x="1010217" y="711803"/>
                  </a:lnTo>
                  <a:lnTo>
                    <a:pt x="1015351" y="724853"/>
                  </a:lnTo>
                  <a:lnTo>
                    <a:pt x="1019438" y="732854"/>
                  </a:lnTo>
                  <a:lnTo>
                    <a:pt x="1019819" y="737140"/>
                  </a:lnTo>
                  <a:lnTo>
                    <a:pt x="1018678" y="738473"/>
                  </a:lnTo>
                  <a:lnTo>
                    <a:pt x="1017727" y="738188"/>
                  </a:lnTo>
                  <a:lnTo>
                    <a:pt x="1017442" y="739807"/>
                  </a:lnTo>
                  <a:lnTo>
                    <a:pt x="1020389" y="744760"/>
                  </a:lnTo>
                  <a:lnTo>
                    <a:pt x="1020674" y="747141"/>
                  </a:lnTo>
                  <a:lnTo>
                    <a:pt x="1022385" y="747141"/>
                  </a:lnTo>
                  <a:lnTo>
                    <a:pt x="1022385" y="748951"/>
                  </a:lnTo>
                  <a:lnTo>
                    <a:pt x="1028659" y="751427"/>
                  </a:lnTo>
                  <a:lnTo>
                    <a:pt x="1030656" y="749713"/>
                  </a:lnTo>
                  <a:lnTo>
                    <a:pt x="1038070" y="749046"/>
                  </a:lnTo>
                  <a:lnTo>
                    <a:pt x="1041778" y="746951"/>
                  </a:lnTo>
                  <a:lnTo>
                    <a:pt x="1053756" y="747998"/>
                  </a:lnTo>
                  <a:lnTo>
                    <a:pt x="1054326" y="746570"/>
                  </a:lnTo>
                  <a:lnTo>
                    <a:pt x="1058414" y="747141"/>
                  </a:lnTo>
                  <a:lnTo>
                    <a:pt x="1058699" y="745141"/>
                  </a:lnTo>
                  <a:lnTo>
                    <a:pt x="1065923" y="743617"/>
                  </a:lnTo>
                  <a:lnTo>
                    <a:pt x="1073053" y="737426"/>
                  </a:lnTo>
                  <a:lnTo>
                    <a:pt x="1081038" y="727901"/>
                  </a:lnTo>
                  <a:lnTo>
                    <a:pt x="1087883" y="715518"/>
                  </a:lnTo>
                  <a:lnTo>
                    <a:pt x="1093111" y="710660"/>
                  </a:lnTo>
                  <a:lnTo>
                    <a:pt x="1095583" y="699707"/>
                  </a:lnTo>
                  <a:lnTo>
                    <a:pt x="1095583" y="695897"/>
                  </a:lnTo>
                  <a:lnTo>
                    <a:pt x="1094822" y="697230"/>
                  </a:lnTo>
                  <a:lnTo>
                    <a:pt x="1093491" y="695516"/>
                  </a:lnTo>
                  <a:lnTo>
                    <a:pt x="1095202" y="692753"/>
                  </a:lnTo>
                  <a:lnTo>
                    <a:pt x="1104994" y="688181"/>
                  </a:lnTo>
                  <a:lnTo>
                    <a:pt x="1108226" y="684276"/>
                  </a:lnTo>
                  <a:lnTo>
                    <a:pt x="1108511" y="682657"/>
                  </a:lnTo>
                  <a:lnTo>
                    <a:pt x="1107560" y="684276"/>
                  </a:lnTo>
                  <a:lnTo>
                    <a:pt x="1107560" y="683324"/>
                  </a:lnTo>
                  <a:lnTo>
                    <a:pt x="1108986" y="672560"/>
                  </a:lnTo>
                  <a:lnTo>
                    <a:pt x="1108226" y="672846"/>
                  </a:lnTo>
                  <a:lnTo>
                    <a:pt x="1106324" y="664750"/>
                  </a:lnTo>
                  <a:lnTo>
                    <a:pt x="1104613" y="662940"/>
                  </a:lnTo>
                  <a:lnTo>
                    <a:pt x="1104613" y="659035"/>
                  </a:lnTo>
                  <a:lnTo>
                    <a:pt x="1111173" y="653510"/>
                  </a:lnTo>
                  <a:lnTo>
                    <a:pt x="1111838" y="651891"/>
                  </a:lnTo>
                  <a:lnTo>
                    <a:pt x="1112884" y="653129"/>
                  </a:lnTo>
                  <a:lnTo>
                    <a:pt x="1114690" y="649986"/>
                  </a:lnTo>
                  <a:lnTo>
                    <a:pt x="1114025" y="649319"/>
                  </a:lnTo>
                  <a:lnTo>
                    <a:pt x="1118682" y="645605"/>
                  </a:lnTo>
                  <a:lnTo>
                    <a:pt x="1126763" y="642461"/>
                  </a:lnTo>
                  <a:lnTo>
                    <a:pt x="1130470" y="639223"/>
                  </a:lnTo>
                  <a:lnTo>
                    <a:pt x="1130470" y="638366"/>
                  </a:lnTo>
                  <a:lnTo>
                    <a:pt x="1134653" y="634079"/>
                  </a:lnTo>
                  <a:lnTo>
                    <a:pt x="1135033" y="632270"/>
                  </a:lnTo>
                  <a:lnTo>
                    <a:pt x="1134178" y="631984"/>
                  </a:lnTo>
                  <a:lnTo>
                    <a:pt x="1135603" y="629126"/>
                  </a:lnTo>
                  <a:lnTo>
                    <a:pt x="1135033" y="626364"/>
                  </a:lnTo>
                  <a:lnTo>
                    <a:pt x="1134463" y="626364"/>
                  </a:lnTo>
                  <a:lnTo>
                    <a:pt x="1134083" y="619030"/>
                  </a:lnTo>
                  <a:lnTo>
                    <a:pt x="1134083" y="612743"/>
                  </a:lnTo>
                  <a:lnTo>
                    <a:pt x="1136174" y="608267"/>
                  </a:lnTo>
                  <a:lnTo>
                    <a:pt x="1134938" y="605028"/>
                  </a:lnTo>
                  <a:lnTo>
                    <a:pt x="1132086" y="603028"/>
                  </a:lnTo>
                  <a:lnTo>
                    <a:pt x="1129710" y="596741"/>
                  </a:lnTo>
                  <a:lnTo>
                    <a:pt x="1128759" y="593503"/>
                  </a:lnTo>
                  <a:lnTo>
                    <a:pt x="1130375" y="586454"/>
                  </a:lnTo>
                  <a:lnTo>
                    <a:pt x="1126668" y="582359"/>
                  </a:lnTo>
                  <a:lnTo>
                    <a:pt x="1129044" y="573215"/>
                  </a:lnTo>
                  <a:lnTo>
                    <a:pt x="1130565" y="571500"/>
                  </a:lnTo>
                  <a:lnTo>
                    <a:pt x="1134368" y="562356"/>
                  </a:lnTo>
                  <a:lnTo>
                    <a:pt x="1140452" y="556736"/>
                  </a:lnTo>
                  <a:lnTo>
                    <a:pt x="1145490" y="550831"/>
                  </a:lnTo>
                  <a:lnTo>
                    <a:pt x="1145870" y="548640"/>
                  </a:lnTo>
                  <a:lnTo>
                    <a:pt x="1147391" y="548450"/>
                  </a:lnTo>
                  <a:lnTo>
                    <a:pt x="1157943" y="537877"/>
                  </a:lnTo>
                  <a:lnTo>
                    <a:pt x="1162506" y="535400"/>
                  </a:lnTo>
                  <a:lnTo>
                    <a:pt x="1172107" y="525590"/>
                  </a:lnTo>
                  <a:lnTo>
                    <a:pt x="1175054" y="520065"/>
                  </a:lnTo>
                  <a:lnTo>
                    <a:pt x="1178286" y="516446"/>
                  </a:lnTo>
                  <a:lnTo>
                    <a:pt x="1183229" y="503777"/>
                  </a:lnTo>
                  <a:lnTo>
                    <a:pt x="1184560" y="502444"/>
                  </a:lnTo>
                  <a:lnTo>
                    <a:pt x="1187507" y="497491"/>
                  </a:lnTo>
                  <a:lnTo>
                    <a:pt x="1188457" y="491204"/>
                  </a:lnTo>
                  <a:lnTo>
                    <a:pt x="1190644" y="490823"/>
                  </a:lnTo>
                  <a:lnTo>
                    <a:pt x="1189123" y="490442"/>
                  </a:lnTo>
                  <a:lnTo>
                    <a:pt x="1189693" y="489490"/>
                  </a:lnTo>
                  <a:lnTo>
                    <a:pt x="1189313" y="485204"/>
                  </a:lnTo>
                  <a:lnTo>
                    <a:pt x="1190074" y="482727"/>
                  </a:lnTo>
                  <a:lnTo>
                    <a:pt x="1187507" y="481679"/>
                  </a:lnTo>
                  <a:lnTo>
                    <a:pt x="1184560" y="483775"/>
                  </a:lnTo>
                  <a:lnTo>
                    <a:pt x="1179902" y="484727"/>
                  </a:lnTo>
                  <a:lnTo>
                    <a:pt x="1170111" y="486156"/>
                  </a:lnTo>
                  <a:lnTo>
                    <a:pt x="1166118" y="488728"/>
                  </a:lnTo>
                  <a:lnTo>
                    <a:pt x="1161840" y="487680"/>
                  </a:lnTo>
                  <a:lnTo>
                    <a:pt x="1157848" y="490061"/>
                  </a:lnTo>
                  <a:lnTo>
                    <a:pt x="1155281" y="490347"/>
                  </a:lnTo>
                  <a:lnTo>
                    <a:pt x="1148912" y="484156"/>
                  </a:lnTo>
                  <a:lnTo>
                    <a:pt x="1145300" y="483775"/>
                  </a:lnTo>
                  <a:lnTo>
                    <a:pt x="1149673" y="481489"/>
                  </a:lnTo>
                  <a:lnTo>
                    <a:pt x="1149102" y="478917"/>
                  </a:lnTo>
                  <a:lnTo>
                    <a:pt x="1147961" y="476822"/>
                  </a:lnTo>
                  <a:lnTo>
                    <a:pt x="1144539" y="474440"/>
                  </a:lnTo>
                  <a:lnTo>
                    <a:pt x="1138836" y="466725"/>
                  </a:lnTo>
                  <a:lnTo>
                    <a:pt x="1134653" y="464630"/>
                  </a:lnTo>
                  <a:lnTo>
                    <a:pt x="1133037" y="464630"/>
                  </a:lnTo>
                  <a:lnTo>
                    <a:pt x="1131421" y="461772"/>
                  </a:lnTo>
                  <a:lnTo>
                    <a:pt x="1131040" y="463582"/>
                  </a:lnTo>
                  <a:lnTo>
                    <a:pt x="1130280" y="463201"/>
                  </a:lnTo>
                  <a:lnTo>
                    <a:pt x="1127713" y="458534"/>
                  </a:lnTo>
                  <a:lnTo>
                    <a:pt x="1125622" y="449866"/>
                  </a:lnTo>
                  <a:lnTo>
                    <a:pt x="1123816" y="446723"/>
                  </a:lnTo>
                  <a:lnTo>
                    <a:pt x="1118207" y="441865"/>
                  </a:lnTo>
                  <a:lnTo>
                    <a:pt x="1117447" y="428911"/>
                  </a:lnTo>
                  <a:lnTo>
                    <a:pt x="1115831" y="426815"/>
                  </a:lnTo>
                  <a:lnTo>
                    <a:pt x="1115545" y="423481"/>
                  </a:lnTo>
                  <a:lnTo>
                    <a:pt x="1108796" y="417290"/>
                  </a:lnTo>
                  <a:lnTo>
                    <a:pt x="1108321" y="412432"/>
                  </a:lnTo>
                  <a:lnTo>
                    <a:pt x="1109937" y="412052"/>
                  </a:lnTo>
                  <a:lnTo>
                    <a:pt x="1106610" y="408908"/>
                  </a:lnTo>
                  <a:lnTo>
                    <a:pt x="1100716" y="396621"/>
                  </a:lnTo>
                  <a:lnTo>
                    <a:pt x="1098054" y="387572"/>
                  </a:lnTo>
                  <a:lnTo>
                    <a:pt x="1093871" y="381953"/>
                  </a:lnTo>
                  <a:lnTo>
                    <a:pt x="1092065" y="377380"/>
                  </a:lnTo>
                  <a:lnTo>
                    <a:pt x="1093111" y="374618"/>
                  </a:lnTo>
                  <a:lnTo>
                    <a:pt x="1097103" y="383667"/>
                  </a:lnTo>
                  <a:lnTo>
                    <a:pt x="1101001" y="388525"/>
                  </a:lnTo>
                  <a:lnTo>
                    <a:pt x="1102712" y="387953"/>
                  </a:lnTo>
                  <a:lnTo>
                    <a:pt x="1103948" y="381762"/>
                  </a:lnTo>
                  <a:lnTo>
                    <a:pt x="1105184" y="381857"/>
                  </a:lnTo>
                  <a:lnTo>
                    <a:pt x="1114405" y="396240"/>
                  </a:lnTo>
                  <a:lnTo>
                    <a:pt x="1116401" y="402146"/>
                  </a:lnTo>
                  <a:lnTo>
                    <a:pt x="1118207" y="402527"/>
                  </a:lnTo>
                  <a:lnTo>
                    <a:pt x="1121154" y="405098"/>
                  </a:lnTo>
                  <a:lnTo>
                    <a:pt x="1124671" y="412623"/>
                  </a:lnTo>
                  <a:lnTo>
                    <a:pt x="1124386" y="415004"/>
                  </a:lnTo>
                  <a:lnTo>
                    <a:pt x="1126002" y="421577"/>
                  </a:lnTo>
                  <a:lnTo>
                    <a:pt x="1131135" y="424720"/>
                  </a:lnTo>
                  <a:lnTo>
                    <a:pt x="1134083" y="427863"/>
                  </a:lnTo>
                  <a:lnTo>
                    <a:pt x="1135128" y="431578"/>
                  </a:lnTo>
                  <a:lnTo>
                    <a:pt x="1137790" y="435578"/>
                  </a:lnTo>
                  <a:lnTo>
                    <a:pt x="1140642" y="437864"/>
                  </a:lnTo>
                  <a:lnTo>
                    <a:pt x="1143113" y="443865"/>
                  </a:lnTo>
                  <a:lnTo>
                    <a:pt x="1143684" y="446437"/>
                  </a:lnTo>
                  <a:lnTo>
                    <a:pt x="1142828" y="449485"/>
                  </a:lnTo>
                  <a:lnTo>
                    <a:pt x="1143969" y="450818"/>
                  </a:lnTo>
                  <a:lnTo>
                    <a:pt x="1145965" y="460153"/>
                  </a:lnTo>
                  <a:lnTo>
                    <a:pt x="1147201" y="462629"/>
                  </a:lnTo>
                  <a:lnTo>
                    <a:pt x="1154426" y="462344"/>
                  </a:lnTo>
                  <a:lnTo>
                    <a:pt x="1158798" y="459200"/>
                  </a:lnTo>
                  <a:lnTo>
                    <a:pt x="1163932" y="459200"/>
                  </a:lnTo>
                  <a:lnTo>
                    <a:pt x="1169160" y="456343"/>
                  </a:lnTo>
                  <a:lnTo>
                    <a:pt x="1173913" y="455867"/>
                  </a:lnTo>
                  <a:lnTo>
                    <a:pt x="1175624" y="453580"/>
                  </a:lnTo>
                  <a:lnTo>
                    <a:pt x="1178096" y="452342"/>
                  </a:lnTo>
                  <a:lnTo>
                    <a:pt x="1191595" y="447961"/>
                  </a:lnTo>
                  <a:lnTo>
                    <a:pt x="1192070" y="444913"/>
                  </a:lnTo>
                  <a:lnTo>
                    <a:pt x="1195302" y="442722"/>
                  </a:lnTo>
                  <a:lnTo>
                    <a:pt x="1201006" y="440912"/>
                  </a:lnTo>
                  <a:lnTo>
                    <a:pt x="1204903" y="441103"/>
                  </a:lnTo>
                  <a:lnTo>
                    <a:pt x="1208230" y="436721"/>
                  </a:lnTo>
                  <a:lnTo>
                    <a:pt x="1212413" y="435769"/>
                  </a:lnTo>
                  <a:lnTo>
                    <a:pt x="1214314" y="431768"/>
                  </a:lnTo>
                  <a:lnTo>
                    <a:pt x="1219543" y="430244"/>
                  </a:lnTo>
                  <a:lnTo>
                    <a:pt x="1219067" y="424910"/>
                  </a:lnTo>
                  <a:lnTo>
                    <a:pt x="1220398" y="423291"/>
                  </a:lnTo>
                  <a:lnTo>
                    <a:pt x="1221729" y="422053"/>
                  </a:lnTo>
                  <a:lnTo>
                    <a:pt x="1222965" y="423005"/>
                  </a:lnTo>
                  <a:lnTo>
                    <a:pt x="1228669" y="415480"/>
                  </a:lnTo>
                  <a:lnTo>
                    <a:pt x="1229809" y="412242"/>
                  </a:lnTo>
                  <a:lnTo>
                    <a:pt x="1226862" y="410432"/>
                  </a:lnTo>
                  <a:lnTo>
                    <a:pt x="1223820" y="406337"/>
                  </a:lnTo>
                  <a:lnTo>
                    <a:pt x="1214980" y="402812"/>
                  </a:lnTo>
                  <a:lnTo>
                    <a:pt x="1212128" y="399193"/>
                  </a:lnTo>
                  <a:lnTo>
                    <a:pt x="1211748" y="395097"/>
                  </a:lnTo>
                  <a:lnTo>
                    <a:pt x="1212413" y="391573"/>
                  </a:lnTo>
                  <a:lnTo>
                    <a:pt x="1210797" y="392906"/>
                  </a:lnTo>
                  <a:lnTo>
                    <a:pt x="1202432" y="401288"/>
                  </a:lnTo>
                  <a:lnTo>
                    <a:pt x="1202432" y="402146"/>
                  </a:lnTo>
                  <a:lnTo>
                    <a:pt x="1200245" y="403479"/>
                  </a:lnTo>
                  <a:lnTo>
                    <a:pt x="1193496" y="402717"/>
                  </a:lnTo>
                  <a:lnTo>
                    <a:pt x="1191880" y="403670"/>
                  </a:lnTo>
                  <a:lnTo>
                    <a:pt x="1189313" y="403670"/>
                  </a:lnTo>
                  <a:lnTo>
                    <a:pt x="1188648" y="402431"/>
                  </a:lnTo>
                  <a:lnTo>
                    <a:pt x="1187412" y="402050"/>
                  </a:lnTo>
                  <a:lnTo>
                    <a:pt x="1187412" y="400241"/>
                  </a:lnTo>
                  <a:lnTo>
                    <a:pt x="1188077" y="393764"/>
                  </a:lnTo>
                  <a:lnTo>
                    <a:pt x="1186176" y="392144"/>
                  </a:lnTo>
                  <a:lnTo>
                    <a:pt x="1184275" y="395764"/>
                  </a:lnTo>
                  <a:lnTo>
                    <a:pt x="1184275" y="399574"/>
                  </a:lnTo>
                  <a:lnTo>
                    <a:pt x="1180758" y="393954"/>
                  </a:lnTo>
                  <a:lnTo>
                    <a:pt x="1181423" y="391763"/>
                  </a:lnTo>
                  <a:lnTo>
                    <a:pt x="1180377" y="389001"/>
                  </a:lnTo>
                  <a:lnTo>
                    <a:pt x="1176955" y="386715"/>
                  </a:lnTo>
                  <a:lnTo>
                    <a:pt x="1176480" y="384810"/>
                  </a:lnTo>
                  <a:lnTo>
                    <a:pt x="1173913" y="382715"/>
                  </a:lnTo>
                  <a:lnTo>
                    <a:pt x="1171632" y="378905"/>
                  </a:lnTo>
                  <a:lnTo>
                    <a:pt x="1170396" y="374809"/>
                  </a:lnTo>
                  <a:lnTo>
                    <a:pt x="1168780" y="374523"/>
                  </a:lnTo>
                  <a:lnTo>
                    <a:pt x="1171251" y="372618"/>
                  </a:lnTo>
                  <a:lnTo>
                    <a:pt x="1170016" y="370808"/>
                  </a:lnTo>
                  <a:lnTo>
                    <a:pt x="1172487" y="371285"/>
                  </a:lnTo>
                  <a:lnTo>
                    <a:pt x="1173248" y="370523"/>
                  </a:lnTo>
                  <a:lnTo>
                    <a:pt x="1174674" y="367665"/>
                  </a:lnTo>
                  <a:lnTo>
                    <a:pt x="1177716" y="371285"/>
                  </a:lnTo>
                  <a:lnTo>
                    <a:pt x="1180377" y="370332"/>
                  </a:lnTo>
                  <a:lnTo>
                    <a:pt x="1183324" y="375571"/>
                  </a:lnTo>
                  <a:lnTo>
                    <a:pt x="1185225" y="377095"/>
                  </a:lnTo>
                  <a:lnTo>
                    <a:pt x="1187697" y="382810"/>
                  </a:lnTo>
                  <a:lnTo>
                    <a:pt x="1192545" y="384620"/>
                  </a:lnTo>
                  <a:lnTo>
                    <a:pt x="1194161" y="386810"/>
                  </a:lnTo>
                  <a:lnTo>
                    <a:pt x="1197774" y="387953"/>
                  </a:lnTo>
                  <a:lnTo>
                    <a:pt x="1198344" y="389192"/>
                  </a:lnTo>
                  <a:lnTo>
                    <a:pt x="1203953" y="390239"/>
                  </a:lnTo>
                  <a:lnTo>
                    <a:pt x="1212793" y="386810"/>
                  </a:lnTo>
                  <a:lnTo>
                    <a:pt x="1215360" y="387953"/>
                  </a:lnTo>
                  <a:lnTo>
                    <a:pt x="1217927" y="394621"/>
                  </a:lnTo>
                  <a:lnTo>
                    <a:pt x="1239125" y="397764"/>
                  </a:lnTo>
                  <a:lnTo>
                    <a:pt x="1239791" y="398240"/>
                  </a:lnTo>
                  <a:lnTo>
                    <a:pt x="1241787" y="397383"/>
                  </a:lnTo>
                  <a:lnTo>
                    <a:pt x="1252054" y="396430"/>
                  </a:lnTo>
                  <a:lnTo>
                    <a:pt x="1254430" y="397764"/>
                  </a:lnTo>
                  <a:lnTo>
                    <a:pt x="1254905" y="396430"/>
                  </a:lnTo>
                  <a:lnTo>
                    <a:pt x="1256141" y="396907"/>
                  </a:lnTo>
                  <a:lnTo>
                    <a:pt x="1263936" y="396430"/>
                  </a:lnTo>
                  <a:lnTo>
                    <a:pt x="1265172" y="399383"/>
                  </a:lnTo>
                  <a:lnTo>
                    <a:pt x="1266978" y="399955"/>
                  </a:lnTo>
                  <a:lnTo>
                    <a:pt x="1269070" y="404431"/>
                  </a:lnTo>
                  <a:lnTo>
                    <a:pt x="1271636" y="405003"/>
                  </a:lnTo>
                  <a:lnTo>
                    <a:pt x="1276104" y="409861"/>
                  </a:lnTo>
                  <a:lnTo>
                    <a:pt x="1280192" y="409861"/>
                  </a:lnTo>
                  <a:lnTo>
                    <a:pt x="1283234" y="408432"/>
                  </a:lnTo>
                  <a:lnTo>
                    <a:pt x="1282949" y="410813"/>
                  </a:lnTo>
                  <a:lnTo>
                    <a:pt x="1281142" y="411956"/>
                  </a:lnTo>
                  <a:lnTo>
                    <a:pt x="1276199" y="412528"/>
                  </a:lnTo>
                  <a:lnTo>
                    <a:pt x="1276484" y="413766"/>
                  </a:lnTo>
                  <a:lnTo>
                    <a:pt x="1283519" y="420434"/>
                  </a:lnTo>
                  <a:lnTo>
                    <a:pt x="1287416" y="420434"/>
                  </a:lnTo>
                  <a:lnTo>
                    <a:pt x="1291029" y="418910"/>
                  </a:lnTo>
                  <a:lnTo>
                    <a:pt x="1292740" y="412337"/>
                  </a:lnTo>
                  <a:lnTo>
                    <a:pt x="1295972" y="412814"/>
                  </a:lnTo>
                  <a:lnTo>
                    <a:pt x="1293881" y="414719"/>
                  </a:lnTo>
                  <a:lnTo>
                    <a:pt x="1295592" y="422148"/>
                  </a:lnTo>
                  <a:lnTo>
                    <a:pt x="1294831" y="426244"/>
                  </a:lnTo>
                  <a:lnTo>
                    <a:pt x="1295592" y="429768"/>
                  </a:lnTo>
                  <a:lnTo>
                    <a:pt x="1296162" y="429768"/>
                  </a:lnTo>
                  <a:lnTo>
                    <a:pt x="1295972" y="433197"/>
                  </a:lnTo>
                  <a:lnTo>
                    <a:pt x="1298158" y="442913"/>
                  </a:lnTo>
                  <a:lnTo>
                    <a:pt x="1300060" y="446532"/>
                  </a:lnTo>
                  <a:lnTo>
                    <a:pt x="1300820" y="448151"/>
                  </a:lnTo>
                  <a:lnTo>
                    <a:pt x="1301676" y="447866"/>
                  </a:lnTo>
                  <a:lnTo>
                    <a:pt x="1302056" y="450532"/>
                  </a:lnTo>
                  <a:lnTo>
                    <a:pt x="1304052" y="454152"/>
                  </a:lnTo>
                  <a:cubicBezTo>
                    <a:pt x="1299394" y="680371"/>
                    <a:pt x="1152429" y="862775"/>
                    <a:pt x="972003" y="862775"/>
                  </a:cubicBezTo>
                  <a:cubicBezTo>
                    <a:pt x="850800" y="862775"/>
                    <a:pt x="744901" y="780288"/>
                    <a:pt x="686723" y="657797"/>
                  </a:cubicBezTo>
                  <a:lnTo>
                    <a:pt x="687104" y="657320"/>
                  </a:lnTo>
                  <a:lnTo>
                    <a:pt x="697275" y="650462"/>
                  </a:lnTo>
                  <a:lnTo>
                    <a:pt x="697751" y="648557"/>
                  </a:lnTo>
                  <a:lnTo>
                    <a:pt x="709728" y="645986"/>
                  </a:lnTo>
                  <a:lnTo>
                    <a:pt x="710584" y="643509"/>
                  </a:lnTo>
                  <a:lnTo>
                    <a:pt x="714577" y="639509"/>
                  </a:lnTo>
                  <a:lnTo>
                    <a:pt x="715052" y="634746"/>
                  </a:lnTo>
                  <a:lnTo>
                    <a:pt x="720375" y="622364"/>
                  </a:lnTo>
                  <a:lnTo>
                    <a:pt x="720470" y="614267"/>
                  </a:lnTo>
                  <a:lnTo>
                    <a:pt x="722086" y="610648"/>
                  </a:lnTo>
                  <a:lnTo>
                    <a:pt x="722276" y="598932"/>
                  </a:lnTo>
                  <a:lnTo>
                    <a:pt x="721041" y="590645"/>
                  </a:lnTo>
                  <a:lnTo>
                    <a:pt x="721136" y="582835"/>
                  </a:lnTo>
                  <a:lnTo>
                    <a:pt x="724843" y="579692"/>
                  </a:lnTo>
                  <a:lnTo>
                    <a:pt x="728360" y="569976"/>
                  </a:lnTo>
                  <a:lnTo>
                    <a:pt x="733208" y="563690"/>
                  </a:lnTo>
                  <a:lnTo>
                    <a:pt x="737962" y="554641"/>
                  </a:lnTo>
                  <a:lnTo>
                    <a:pt x="738722" y="542925"/>
                  </a:lnTo>
                  <a:lnTo>
                    <a:pt x="736631" y="534829"/>
                  </a:lnTo>
                  <a:lnTo>
                    <a:pt x="734729" y="531971"/>
                  </a:lnTo>
                  <a:lnTo>
                    <a:pt x="726269" y="532162"/>
                  </a:lnTo>
                  <a:lnTo>
                    <a:pt x="712390" y="522637"/>
                  </a:lnTo>
                  <a:lnTo>
                    <a:pt x="709918" y="521875"/>
                  </a:lnTo>
                  <a:lnTo>
                    <a:pt x="699557" y="523304"/>
                  </a:lnTo>
                  <a:lnTo>
                    <a:pt x="690621" y="521113"/>
                  </a:lnTo>
                  <a:lnTo>
                    <a:pt x="686153" y="524066"/>
                  </a:lnTo>
                  <a:lnTo>
                    <a:pt x="686628" y="521303"/>
                  </a:lnTo>
                  <a:lnTo>
                    <a:pt x="684537" y="520922"/>
                  </a:lnTo>
                  <a:lnTo>
                    <a:pt x="685107" y="519303"/>
                  </a:lnTo>
                  <a:lnTo>
                    <a:pt x="683016" y="517303"/>
                  </a:lnTo>
                  <a:lnTo>
                    <a:pt x="680830" y="518731"/>
                  </a:lnTo>
                  <a:lnTo>
                    <a:pt x="680069" y="516446"/>
                  </a:lnTo>
                  <a:lnTo>
                    <a:pt x="671799" y="513874"/>
                  </a:lnTo>
                  <a:lnTo>
                    <a:pt x="666666" y="515017"/>
                  </a:lnTo>
                  <a:lnTo>
                    <a:pt x="665145" y="520065"/>
                  </a:lnTo>
                  <a:lnTo>
                    <a:pt x="662673" y="521494"/>
                  </a:lnTo>
                  <a:lnTo>
                    <a:pt x="661057" y="526352"/>
                  </a:lnTo>
                  <a:lnTo>
                    <a:pt x="660296" y="522637"/>
                  </a:lnTo>
                  <a:lnTo>
                    <a:pt x="649840" y="524542"/>
                  </a:lnTo>
                  <a:lnTo>
                    <a:pt x="649269" y="525780"/>
                  </a:lnTo>
                  <a:lnTo>
                    <a:pt x="649555" y="523780"/>
                  </a:lnTo>
                  <a:lnTo>
                    <a:pt x="653452" y="523208"/>
                  </a:lnTo>
                  <a:lnTo>
                    <a:pt x="653167" y="520255"/>
                  </a:lnTo>
                  <a:lnTo>
                    <a:pt x="651931" y="519398"/>
                  </a:lnTo>
                  <a:lnTo>
                    <a:pt x="652596" y="517589"/>
                  </a:lnTo>
                  <a:lnTo>
                    <a:pt x="649840" y="520255"/>
                  </a:lnTo>
                  <a:lnTo>
                    <a:pt x="648794" y="515969"/>
                  </a:lnTo>
                  <a:lnTo>
                    <a:pt x="654783" y="506444"/>
                  </a:lnTo>
                  <a:lnTo>
                    <a:pt x="655448" y="502539"/>
                  </a:lnTo>
                  <a:lnTo>
                    <a:pt x="652787" y="501777"/>
                  </a:lnTo>
                  <a:lnTo>
                    <a:pt x="647748" y="489299"/>
                  </a:lnTo>
                  <a:lnTo>
                    <a:pt x="645942" y="488061"/>
                  </a:lnTo>
                  <a:lnTo>
                    <a:pt x="645372" y="489299"/>
                  </a:lnTo>
                  <a:lnTo>
                    <a:pt x="643756" y="486823"/>
                  </a:lnTo>
                  <a:lnTo>
                    <a:pt x="642140" y="485680"/>
                  </a:lnTo>
                  <a:cubicBezTo>
                    <a:pt x="640999" y="471773"/>
                    <a:pt x="640429" y="457772"/>
                    <a:pt x="640429" y="443484"/>
                  </a:cubicBezTo>
                  <a:cubicBezTo>
                    <a:pt x="640429" y="378714"/>
                    <a:pt x="652501" y="317564"/>
                    <a:pt x="673320" y="262795"/>
                  </a:cubicBezTo>
                  <a:lnTo>
                    <a:pt x="677978" y="262795"/>
                  </a:lnTo>
                  <a:lnTo>
                    <a:pt x="680259" y="263747"/>
                  </a:lnTo>
                  <a:lnTo>
                    <a:pt x="686438" y="261937"/>
                  </a:lnTo>
                  <a:lnTo>
                    <a:pt x="686153" y="262604"/>
                  </a:lnTo>
                  <a:lnTo>
                    <a:pt x="686914" y="262795"/>
                  </a:lnTo>
                  <a:lnTo>
                    <a:pt x="693948" y="257080"/>
                  </a:lnTo>
                  <a:lnTo>
                    <a:pt x="701268" y="255937"/>
                  </a:lnTo>
                  <a:lnTo>
                    <a:pt x="705165" y="252222"/>
                  </a:lnTo>
                  <a:lnTo>
                    <a:pt x="703549" y="250984"/>
                  </a:lnTo>
                  <a:lnTo>
                    <a:pt x="705165" y="251174"/>
                  </a:lnTo>
                  <a:lnTo>
                    <a:pt x="703549" y="250127"/>
                  </a:lnTo>
                  <a:lnTo>
                    <a:pt x="704690" y="249460"/>
                  </a:lnTo>
                  <a:lnTo>
                    <a:pt x="704120" y="247364"/>
                  </a:lnTo>
                  <a:lnTo>
                    <a:pt x="702124" y="246412"/>
                  </a:lnTo>
                  <a:lnTo>
                    <a:pt x="704785" y="246412"/>
                  </a:lnTo>
                  <a:lnTo>
                    <a:pt x="703454" y="244793"/>
                  </a:lnTo>
                  <a:lnTo>
                    <a:pt x="704120" y="244221"/>
                  </a:lnTo>
                  <a:lnTo>
                    <a:pt x="699842" y="242983"/>
                  </a:lnTo>
                  <a:lnTo>
                    <a:pt x="698226" y="245078"/>
                  </a:lnTo>
                  <a:lnTo>
                    <a:pt x="698226" y="240506"/>
                  </a:lnTo>
                  <a:lnTo>
                    <a:pt x="694709" y="240697"/>
                  </a:lnTo>
                  <a:lnTo>
                    <a:pt x="696325" y="241173"/>
                  </a:lnTo>
                  <a:lnTo>
                    <a:pt x="692237" y="241649"/>
                  </a:lnTo>
                  <a:lnTo>
                    <a:pt x="685488" y="246031"/>
                  </a:lnTo>
                  <a:lnTo>
                    <a:pt x="685773" y="244507"/>
                  </a:lnTo>
                  <a:lnTo>
                    <a:pt x="682351" y="243459"/>
                  </a:lnTo>
                  <a:lnTo>
                    <a:pt x="683301" y="242792"/>
                  </a:lnTo>
                  <a:lnTo>
                    <a:pt x="686248" y="243935"/>
                  </a:lnTo>
                  <a:lnTo>
                    <a:pt x="687294" y="242316"/>
                  </a:lnTo>
                  <a:lnTo>
                    <a:pt x="692142" y="240887"/>
                  </a:lnTo>
                  <a:lnTo>
                    <a:pt x="689480" y="241268"/>
                  </a:lnTo>
                  <a:lnTo>
                    <a:pt x="697560" y="238316"/>
                  </a:lnTo>
                  <a:lnTo>
                    <a:pt x="694899" y="235839"/>
                  </a:lnTo>
                  <a:lnTo>
                    <a:pt x="693758" y="236982"/>
                  </a:lnTo>
                  <a:lnTo>
                    <a:pt x="691857" y="236506"/>
                  </a:lnTo>
                  <a:lnTo>
                    <a:pt x="690241" y="234315"/>
                  </a:lnTo>
                  <a:lnTo>
                    <a:pt x="688054" y="236410"/>
                  </a:lnTo>
                  <a:lnTo>
                    <a:pt x="688910" y="234315"/>
                  </a:lnTo>
                  <a:lnTo>
                    <a:pt x="688054" y="233648"/>
                  </a:lnTo>
                  <a:lnTo>
                    <a:pt x="685107" y="234029"/>
                  </a:lnTo>
                  <a:cubicBezTo>
                    <a:pt x="685203" y="233839"/>
                    <a:pt x="685298" y="233648"/>
                    <a:pt x="685393" y="233458"/>
                  </a:cubicBezTo>
                  <a:lnTo>
                    <a:pt x="685773" y="232981"/>
                  </a:lnTo>
                  <a:lnTo>
                    <a:pt x="685773" y="232696"/>
                  </a:lnTo>
                  <a:cubicBezTo>
                    <a:pt x="698796" y="204502"/>
                    <a:pt x="714386" y="178403"/>
                    <a:pt x="732068" y="154877"/>
                  </a:cubicBezTo>
                  <a:lnTo>
                    <a:pt x="732638" y="155162"/>
                  </a:lnTo>
                  <a:lnTo>
                    <a:pt x="739197" y="155734"/>
                  </a:lnTo>
                  <a:lnTo>
                    <a:pt x="739388" y="157162"/>
                  </a:lnTo>
                  <a:lnTo>
                    <a:pt x="738342" y="157353"/>
                  </a:lnTo>
                  <a:lnTo>
                    <a:pt x="738627" y="158115"/>
                  </a:lnTo>
                  <a:lnTo>
                    <a:pt x="737676" y="158496"/>
                  </a:lnTo>
                  <a:lnTo>
                    <a:pt x="738152" y="159544"/>
                  </a:lnTo>
                  <a:lnTo>
                    <a:pt x="737296" y="159639"/>
                  </a:lnTo>
                  <a:lnTo>
                    <a:pt x="737011" y="160687"/>
                  </a:lnTo>
                  <a:lnTo>
                    <a:pt x="739102" y="160496"/>
                  </a:lnTo>
                  <a:lnTo>
                    <a:pt x="739388" y="161258"/>
                  </a:lnTo>
                  <a:lnTo>
                    <a:pt x="738722" y="161735"/>
                  </a:lnTo>
                  <a:lnTo>
                    <a:pt x="739102" y="162116"/>
                  </a:lnTo>
                  <a:lnTo>
                    <a:pt x="736631" y="162020"/>
                  </a:lnTo>
                  <a:lnTo>
                    <a:pt x="736916" y="163640"/>
                  </a:lnTo>
                  <a:lnTo>
                    <a:pt x="735870" y="164021"/>
                  </a:lnTo>
                  <a:lnTo>
                    <a:pt x="737011" y="164211"/>
                  </a:lnTo>
                  <a:lnTo>
                    <a:pt x="736346" y="165354"/>
                  </a:lnTo>
                  <a:lnTo>
                    <a:pt x="731688" y="165449"/>
                  </a:lnTo>
                  <a:lnTo>
                    <a:pt x="730547" y="166497"/>
                  </a:lnTo>
                  <a:lnTo>
                    <a:pt x="730737" y="167640"/>
                  </a:lnTo>
                  <a:lnTo>
                    <a:pt x="732163" y="167831"/>
                  </a:lnTo>
                  <a:lnTo>
                    <a:pt x="736346" y="166307"/>
                  </a:lnTo>
                  <a:lnTo>
                    <a:pt x="735205" y="167354"/>
                  </a:lnTo>
                  <a:lnTo>
                    <a:pt x="737011" y="168593"/>
                  </a:lnTo>
                  <a:lnTo>
                    <a:pt x="729026" y="168402"/>
                  </a:lnTo>
                  <a:lnTo>
                    <a:pt x="731022" y="169069"/>
                  </a:lnTo>
                  <a:lnTo>
                    <a:pt x="728455" y="169926"/>
                  </a:lnTo>
                  <a:lnTo>
                    <a:pt x="728646" y="171260"/>
                  </a:lnTo>
                  <a:lnTo>
                    <a:pt x="727980" y="171831"/>
                  </a:lnTo>
                  <a:lnTo>
                    <a:pt x="729026" y="171926"/>
                  </a:lnTo>
                  <a:lnTo>
                    <a:pt x="727790" y="172593"/>
                  </a:lnTo>
                  <a:lnTo>
                    <a:pt x="727030" y="174879"/>
                  </a:lnTo>
                  <a:lnTo>
                    <a:pt x="727980" y="175927"/>
                  </a:lnTo>
                  <a:lnTo>
                    <a:pt x="729976" y="175927"/>
                  </a:lnTo>
                  <a:lnTo>
                    <a:pt x="728646" y="177641"/>
                  </a:lnTo>
                  <a:lnTo>
                    <a:pt x="729501" y="178403"/>
                  </a:lnTo>
                  <a:lnTo>
                    <a:pt x="728170" y="178213"/>
                  </a:lnTo>
                  <a:lnTo>
                    <a:pt x="728075" y="179261"/>
                  </a:lnTo>
                  <a:lnTo>
                    <a:pt x="729121" y="179546"/>
                  </a:lnTo>
                  <a:lnTo>
                    <a:pt x="728170" y="180213"/>
                  </a:lnTo>
                  <a:lnTo>
                    <a:pt x="729976" y="180213"/>
                  </a:lnTo>
                  <a:lnTo>
                    <a:pt x="728646" y="181070"/>
                  </a:lnTo>
                  <a:lnTo>
                    <a:pt x="729311" y="182213"/>
                  </a:lnTo>
                  <a:lnTo>
                    <a:pt x="730452" y="181737"/>
                  </a:lnTo>
                  <a:lnTo>
                    <a:pt x="729311" y="183261"/>
                  </a:lnTo>
                  <a:lnTo>
                    <a:pt x="730737" y="182880"/>
                  </a:lnTo>
                  <a:lnTo>
                    <a:pt x="730737" y="184214"/>
                  </a:lnTo>
                  <a:lnTo>
                    <a:pt x="732448" y="184404"/>
                  </a:lnTo>
                  <a:lnTo>
                    <a:pt x="731307" y="185166"/>
                  </a:lnTo>
                  <a:lnTo>
                    <a:pt x="732258" y="185166"/>
                  </a:lnTo>
                  <a:lnTo>
                    <a:pt x="731783" y="186785"/>
                  </a:lnTo>
                  <a:lnTo>
                    <a:pt x="733494" y="187833"/>
                  </a:lnTo>
                  <a:lnTo>
                    <a:pt x="732638" y="188786"/>
                  </a:lnTo>
                  <a:lnTo>
                    <a:pt x="732638" y="191072"/>
                  </a:lnTo>
                  <a:lnTo>
                    <a:pt x="733874" y="191072"/>
                  </a:lnTo>
                  <a:lnTo>
                    <a:pt x="735490" y="188595"/>
                  </a:lnTo>
                  <a:lnTo>
                    <a:pt x="737296" y="187833"/>
                  </a:lnTo>
                  <a:lnTo>
                    <a:pt x="739292" y="188881"/>
                  </a:lnTo>
                  <a:lnTo>
                    <a:pt x="737772" y="188500"/>
                  </a:lnTo>
                  <a:lnTo>
                    <a:pt x="737011" y="189357"/>
                  </a:lnTo>
                  <a:lnTo>
                    <a:pt x="738912" y="189738"/>
                  </a:lnTo>
                  <a:lnTo>
                    <a:pt x="734634" y="191929"/>
                  </a:lnTo>
                  <a:lnTo>
                    <a:pt x="734444" y="193929"/>
                  </a:lnTo>
                  <a:lnTo>
                    <a:pt x="735110" y="193739"/>
                  </a:lnTo>
                  <a:lnTo>
                    <a:pt x="734634" y="194405"/>
                  </a:lnTo>
                  <a:lnTo>
                    <a:pt x="737011" y="197739"/>
                  </a:lnTo>
                  <a:lnTo>
                    <a:pt x="737772" y="197834"/>
                  </a:lnTo>
                  <a:lnTo>
                    <a:pt x="738057" y="199263"/>
                  </a:lnTo>
                  <a:lnTo>
                    <a:pt x="739007" y="198787"/>
                  </a:lnTo>
                  <a:lnTo>
                    <a:pt x="738627" y="200120"/>
                  </a:lnTo>
                  <a:lnTo>
                    <a:pt x="741099" y="202025"/>
                  </a:lnTo>
                  <a:lnTo>
                    <a:pt x="739863" y="202406"/>
                  </a:lnTo>
                  <a:lnTo>
                    <a:pt x="740338" y="202692"/>
                  </a:lnTo>
                  <a:lnTo>
                    <a:pt x="742525" y="202406"/>
                  </a:lnTo>
                  <a:lnTo>
                    <a:pt x="741099" y="203359"/>
                  </a:lnTo>
                  <a:lnTo>
                    <a:pt x="742429" y="204502"/>
                  </a:lnTo>
                  <a:lnTo>
                    <a:pt x="741669" y="205264"/>
                  </a:lnTo>
                  <a:lnTo>
                    <a:pt x="744996" y="205264"/>
                  </a:lnTo>
                  <a:lnTo>
                    <a:pt x="742239" y="205835"/>
                  </a:lnTo>
                  <a:lnTo>
                    <a:pt x="746992" y="207645"/>
                  </a:lnTo>
                  <a:lnTo>
                    <a:pt x="745091" y="208693"/>
                  </a:lnTo>
                  <a:lnTo>
                    <a:pt x="752411" y="207455"/>
                  </a:lnTo>
                  <a:lnTo>
                    <a:pt x="752126" y="208121"/>
                  </a:lnTo>
                  <a:lnTo>
                    <a:pt x="753457" y="207836"/>
                  </a:lnTo>
                  <a:lnTo>
                    <a:pt x="752506" y="208598"/>
                  </a:lnTo>
                  <a:lnTo>
                    <a:pt x="754122" y="208121"/>
                  </a:lnTo>
                  <a:lnTo>
                    <a:pt x="752886" y="209169"/>
                  </a:lnTo>
                  <a:lnTo>
                    <a:pt x="753647" y="210217"/>
                  </a:lnTo>
                  <a:lnTo>
                    <a:pt x="754502" y="209360"/>
                  </a:lnTo>
                  <a:lnTo>
                    <a:pt x="754597" y="210407"/>
                  </a:lnTo>
                  <a:lnTo>
                    <a:pt x="755738" y="209931"/>
                  </a:lnTo>
                  <a:lnTo>
                    <a:pt x="754692" y="211646"/>
                  </a:lnTo>
                  <a:lnTo>
                    <a:pt x="756403" y="212503"/>
                  </a:lnTo>
                  <a:lnTo>
                    <a:pt x="758400" y="211265"/>
                  </a:lnTo>
                  <a:lnTo>
                    <a:pt x="758495" y="211836"/>
                  </a:lnTo>
                  <a:lnTo>
                    <a:pt x="761537" y="212027"/>
                  </a:lnTo>
                  <a:lnTo>
                    <a:pt x="761157" y="210693"/>
                  </a:lnTo>
                  <a:lnTo>
                    <a:pt x="759731" y="210122"/>
                  </a:lnTo>
                  <a:lnTo>
                    <a:pt x="762202" y="210026"/>
                  </a:lnTo>
                  <a:lnTo>
                    <a:pt x="762963" y="206502"/>
                  </a:lnTo>
                  <a:lnTo>
                    <a:pt x="764864" y="203930"/>
                  </a:lnTo>
                  <a:lnTo>
                    <a:pt x="764389" y="200882"/>
                  </a:lnTo>
                  <a:lnTo>
                    <a:pt x="762678" y="199454"/>
                  </a:lnTo>
                  <a:lnTo>
                    <a:pt x="766195" y="198596"/>
                  </a:lnTo>
                  <a:lnTo>
                    <a:pt x="767145" y="198311"/>
                  </a:lnTo>
                  <a:lnTo>
                    <a:pt x="766575" y="197834"/>
                  </a:lnTo>
                  <a:lnTo>
                    <a:pt x="765149" y="197168"/>
                  </a:lnTo>
                  <a:lnTo>
                    <a:pt x="767431" y="197549"/>
                  </a:lnTo>
                  <a:lnTo>
                    <a:pt x="766860" y="197168"/>
                  </a:lnTo>
                  <a:lnTo>
                    <a:pt x="766955" y="196215"/>
                  </a:lnTo>
                  <a:lnTo>
                    <a:pt x="768096" y="196691"/>
                  </a:lnTo>
                  <a:lnTo>
                    <a:pt x="768381" y="195548"/>
                  </a:lnTo>
                  <a:lnTo>
                    <a:pt x="769807" y="194977"/>
                  </a:lnTo>
                  <a:lnTo>
                    <a:pt x="767526" y="193643"/>
                  </a:lnTo>
                  <a:lnTo>
                    <a:pt x="770378" y="193929"/>
                  </a:lnTo>
                  <a:lnTo>
                    <a:pt x="769902" y="191738"/>
                  </a:lnTo>
                  <a:lnTo>
                    <a:pt x="767240" y="190976"/>
                  </a:lnTo>
                  <a:lnTo>
                    <a:pt x="771328" y="190500"/>
                  </a:lnTo>
                  <a:lnTo>
                    <a:pt x="768856" y="187452"/>
                  </a:lnTo>
                  <a:lnTo>
                    <a:pt x="768381" y="187452"/>
                  </a:lnTo>
                  <a:lnTo>
                    <a:pt x="768856" y="186499"/>
                  </a:lnTo>
                  <a:lnTo>
                    <a:pt x="771899" y="186976"/>
                  </a:lnTo>
                  <a:lnTo>
                    <a:pt x="773134" y="185547"/>
                  </a:lnTo>
                  <a:lnTo>
                    <a:pt x="772184" y="183928"/>
                  </a:lnTo>
                  <a:lnTo>
                    <a:pt x="773610" y="182975"/>
                  </a:lnTo>
                  <a:lnTo>
                    <a:pt x="778363" y="183166"/>
                  </a:lnTo>
                  <a:lnTo>
                    <a:pt x="778838" y="182213"/>
                  </a:lnTo>
                  <a:lnTo>
                    <a:pt x="777887" y="181832"/>
                  </a:lnTo>
                  <a:lnTo>
                    <a:pt x="778077" y="180975"/>
                  </a:lnTo>
                  <a:lnTo>
                    <a:pt x="779313" y="181261"/>
                  </a:lnTo>
                  <a:lnTo>
                    <a:pt x="779123" y="180404"/>
                  </a:lnTo>
                  <a:lnTo>
                    <a:pt x="780169" y="179737"/>
                  </a:lnTo>
                  <a:lnTo>
                    <a:pt x="779123" y="178975"/>
                  </a:lnTo>
                  <a:lnTo>
                    <a:pt x="779979" y="178594"/>
                  </a:lnTo>
                  <a:lnTo>
                    <a:pt x="782260" y="179261"/>
                  </a:lnTo>
                  <a:lnTo>
                    <a:pt x="780169" y="180975"/>
                  </a:lnTo>
                  <a:lnTo>
                    <a:pt x="781785" y="182118"/>
                  </a:lnTo>
                  <a:lnTo>
                    <a:pt x="781405" y="181261"/>
                  </a:lnTo>
                  <a:lnTo>
                    <a:pt x="782070" y="181642"/>
                  </a:lnTo>
                  <a:lnTo>
                    <a:pt x="782070" y="180689"/>
                  </a:lnTo>
                  <a:lnTo>
                    <a:pt x="783876" y="182118"/>
                  </a:lnTo>
                  <a:lnTo>
                    <a:pt x="784447" y="180880"/>
                  </a:lnTo>
                  <a:lnTo>
                    <a:pt x="786063" y="181642"/>
                  </a:lnTo>
                  <a:lnTo>
                    <a:pt x="787203" y="179927"/>
                  </a:lnTo>
                  <a:lnTo>
                    <a:pt x="786823" y="178594"/>
                  </a:lnTo>
                  <a:lnTo>
                    <a:pt x="788629" y="179451"/>
                  </a:lnTo>
                  <a:lnTo>
                    <a:pt x="789295" y="178499"/>
                  </a:lnTo>
                  <a:lnTo>
                    <a:pt x="790435" y="178975"/>
                  </a:lnTo>
                  <a:lnTo>
                    <a:pt x="791576" y="176689"/>
                  </a:lnTo>
                  <a:lnTo>
                    <a:pt x="792051" y="177451"/>
                  </a:lnTo>
                  <a:lnTo>
                    <a:pt x="793097" y="176308"/>
                  </a:lnTo>
                  <a:lnTo>
                    <a:pt x="792907" y="175546"/>
                  </a:lnTo>
                  <a:lnTo>
                    <a:pt x="794333" y="174689"/>
                  </a:lnTo>
                  <a:lnTo>
                    <a:pt x="794333" y="172784"/>
                  </a:lnTo>
                  <a:lnTo>
                    <a:pt x="795569" y="171641"/>
                  </a:lnTo>
                  <a:lnTo>
                    <a:pt x="795474" y="170688"/>
                  </a:lnTo>
                  <a:lnTo>
                    <a:pt x="798896" y="169640"/>
                  </a:lnTo>
                  <a:lnTo>
                    <a:pt x="799656" y="168402"/>
                  </a:lnTo>
                  <a:lnTo>
                    <a:pt x="798231" y="167545"/>
                  </a:lnTo>
                  <a:lnTo>
                    <a:pt x="797375" y="165354"/>
                  </a:lnTo>
                  <a:lnTo>
                    <a:pt x="797945" y="164783"/>
                  </a:lnTo>
                  <a:lnTo>
                    <a:pt x="798801" y="166211"/>
                  </a:lnTo>
                  <a:lnTo>
                    <a:pt x="800892" y="167259"/>
                  </a:lnTo>
                  <a:lnTo>
                    <a:pt x="800227" y="167545"/>
                  </a:lnTo>
                  <a:lnTo>
                    <a:pt x="800892" y="168497"/>
                  </a:lnTo>
                  <a:lnTo>
                    <a:pt x="802984" y="168497"/>
                  </a:lnTo>
                  <a:lnTo>
                    <a:pt x="802508" y="168116"/>
                  </a:lnTo>
                  <a:lnTo>
                    <a:pt x="802888" y="167640"/>
                  </a:lnTo>
                  <a:lnTo>
                    <a:pt x="804885" y="168402"/>
                  </a:lnTo>
                  <a:lnTo>
                    <a:pt x="803934" y="167069"/>
                  </a:lnTo>
                  <a:lnTo>
                    <a:pt x="805645" y="168307"/>
                  </a:lnTo>
                  <a:lnTo>
                    <a:pt x="806691" y="166211"/>
                  </a:lnTo>
                  <a:lnTo>
                    <a:pt x="808212" y="167259"/>
                  </a:lnTo>
                  <a:lnTo>
                    <a:pt x="818859" y="164402"/>
                  </a:lnTo>
                  <a:lnTo>
                    <a:pt x="821521" y="162592"/>
                  </a:lnTo>
                  <a:lnTo>
                    <a:pt x="820950" y="161830"/>
                  </a:lnTo>
                  <a:lnTo>
                    <a:pt x="823137" y="161830"/>
                  </a:lnTo>
                  <a:lnTo>
                    <a:pt x="821901" y="160877"/>
                  </a:lnTo>
                  <a:lnTo>
                    <a:pt x="826083" y="159639"/>
                  </a:lnTo>
                  <a:lnTo>
                    <a:pt x="825228" y="158591"/>
                  </a:lnTo>
                  <a:lnTo>
                    <a:pt x="827414" y="158686"/>
                  </a:lnTo>
                  <a:lnTo>
                    <a:pt x="827509" y="157924"/>
                  </a:lnTo>
                  <a:lnTo>
                    <a:pt x="827034" y="157448"/>
                  </a:lnTo>
                  <a:lnTo>
                    <a:pt x="829981" y="156972"/>
                  </a:lnTo>
                  <a:lnTo>
                    <a:pt x="829030" y="156591"/>
                  </a:lnTo>
                  <a:lnTo>
                    <a:pt x="829601" y="155924"/>
                  </a:lnTo>
                  <a:lnTo>
                    <a:pt x="831977" y="155924"/>
                  </a:lnTo>
                  <a:lnTo>
                    <a:pt x="833118" y="154400"/>
                  </a:lnTo>
                  <a:lnTo>
                    <a:pt x="827605" y="154781"/>
                  </a:lnTo>
                  <a:lnTo>
                    <a:pt x="821996" y="152876"/>
                  </a:lnTo>
                  <a:lnTo>
                    <a:pt x="813821" y="155353"/>
                  </a:lnTo>
                  <a:lnTo>
                    <a:pt x="811444" y="155067"/>
                  </a:lnTo>
                  <a:lnTo>
                    <a:pt x="818003" y="152495"/>
                  </a:lnTo>
                  <a:lnTo>
                    <a:pt x="810493" y="152210"/>
                  </a:lnTo>
                  <a:lnTo>
                    <a:pt x="813060" y="150876"/>
                  </a:lnTo>
                  <a:lnTo>
                    <a:pt x="813440" y="149924"/>
                  </a:lnTo>
                  <a:lnTo>
                    <a:pt x="812870" y="148781"/>
                  </a:lnTo>
                  <a:lnTo>
                    <a:pt x="818098" y="148781"/>
                  </a:lnTo>
                  <a:lnTo>
                    <a:pt x="821425" y="147066"/>
                  </a:lnTo>
                  <a:lnTo>
                    <a:pt x="820950" y="146304"/>
                  </a:lnTo>
                  <a:lnTo>
                    <a:pt x="821806" y="146875"/>
                  </a:lnTo>
                  <a:lnTo>
                    <a:pt x="820950" y="145066"/>
                  </a:lnTo>
                  <a:lnTo>
                    <a:pt x="816197" y="145066"/>
                  </a:lnTo>
                  <a:lnTo>
                    <a:pt x="814486" y="143828"/>
                  </a:lnTo>
                  <a:lnTo>
                    <a:pt x="815342" y="143637"/>
                  </a:lnTo>
                  <a:lnTo>
                    <a:pt x="815056" y="142399"/>
                  </a:lnTo>
                  <a:lnTo>
                    <a:pt x="824372" y="146209"/>
                  </a:lnTo>
                  <a:lnTo>
                    <a:pt x="825988" y="148019"/>
                  </a:lnTo>
                  <a:lnTo>
                    <a:pt x="826464" y="150400"/>
                  </a:lnTo>
                  <a:lnTo>
                    <a:pt x="828555" y="152210"/>
                  </a:lnTo>
                  <a:lnTo>
                    <a:pt x="831217" y="152591"/>
                  </a:lnTo>
                  <a:lnTo>
                    <a:pt x="831692" y="150019"/>
                  </a:lnTo>
                  <a:lnTo>
                    <a:pt x="832358" y="152210"/>
                  </a:lnTo>
                  <a:lnTo>
                    <a:pt x="834639" y="152400"/>
                  </a:lnTo>
                  <a:lnTo>
                    <a:pt x="833879" y="150019"/>
                  </a:lnTo>
                  <a:lnTo>
                    <a:pt x="834259" y="148685"/>
                  </a:lnTo>
                  <a:lnTo>
                    <a:pt x="833118" y="148209"/>
                  </a:lnTo>
                  <a:lnTo>
                    <a:pt x="834069" y="147923"/>
                  </a:lnTo>
                  <a:lnTo>
                    <a:pt x="834259" y="145066"/>
                  </a:lnTo>
                  <a:lnTo>
                    <a:pt x="831882" y="146590"/>
                  </a:lnTo>
                  <a:lnTo>
                    <a:pt x="831882" y="145352"/>
                  </a:lnTo>
                  <a:lnTo>
                    <a:pt x="833783" y="143256"/>
                  </a:lnTo>
                  <a:lnTo>
                    <a:pt x="829886" y="144304"/>
                  </a:lnTo>
                  <a:lnTo>
                    <a:pt x="831787" y="141923"/>
                  </a:lnTo>
                  <a:lnTo>
                    <a:pt x="824943" y="137922"/>
                  </a:lnTo>
                  <a:lnTo>
                    <a:pt x="823517" y="138303"/>
                  </a:lnTo>
                  <a:lnTo>
                    <a:pt x="822566" y="140208"/>
                  </a:lnTo>
                  <a:lnTo>
                    <a:pt x="822661" y="138303"/>
                  </a:lnTo>
                  <a:lnTo>
                    <a:pt x="822186" y="137827"/>
                  </a:lnTo>
                  <a:lnTo>
                    <a:pt x="824753" y="137350"/>
                  </a:lnTo>
                  <a:lnTo>
                    <a:pt x="824658" y="135922"/>
                  </a:lnTo>
                  <a:lnTo>
                    <a:pt x="822566" y="134779"/>
                  </a:lnTo>
                  <a:lnTo>
                    <a:pt x="817908" y="135636"/>
                  </a:lnTo>
                  <a:lnTo>
                    <a:pt x="824182" y="132874"/>
                  </a:lnTo>
                  <a:lnTo>
                    <a:pt x="818003" y="132302"/>
                  </a:lnTo>
                  <a:lnTo>
                    <a:pt x="819334" y="131159"/>
                  </a:lnTo>
                  <a:lnTo>
                    <a:pt x="817908" y="130874"/>
                  </a:lnTo>
                  <a:lnTo>
                    <a:pt x="821330" y="131159"/>
                  </a:lnTo>
                  <a:lnTo>
                    <a:pt x="824943" y="129254"/>
                  </a:lnTo>
                  <a:lnTo>
                    <a:pt x="824372" y="127921"/>
                  </a:lnTo>
                  <a:lnTo>
                    <a:pt x="826179" y="128587"/>
                  </a:lnTo>
                  <a:lnTo>
                    <a:pt x="826939" y="126873"/>
                  </a:lnTo>
                  <a:lnTo>
                    <a:pt x="832738" y="131255"/>
                  </a:lnTo>
                  <a:lnTo>
                    <a:pt x="838917" y="129064"/>
                  </a:lnTo>
                  <a:lnTo>
                    <a:pt x="839487" y="126301"/>
                  </a:lnTo>
                  <a:lnTo>
                    <a:pt x="832833" y="124682"/>
                  </a:lnTo>
                  <a:lnTo>
                    <a:pt x="833688" y="122492"/>
                  </a:lnTo>
                  <a:lnTo>
                    <a:pt x="832453" y="122492"/>
                  </a:lnTo>
                  <a:lnTo>
                    <a:pt x="834449" y="121920"/>
                  </a:lnTo>
                  <a:lnTo>
                    <a:pt x="833974" y="120301"/>
                  </a:lnTo>
                  <a:lnTo>
                    <a:pt x="842339" y="123063"/>
                  </a:lnTo>
                  <a:lnTo>
                    <a:pt x="843860" y="121444"/>
                  </a:lnTo>
                  <a:lnTo>
                    <a:pt x="842529" y="119253"/>
                  </a:lnTo>
                  <a:lnTo>
                    <a:pt x="837491" y="119253"/>
                  </a:lnTo>
                  <a:lnTo>
                    <a:pt x="838346" y="118872"/>
                  </a:lnTo>
                  <a:lnTo>
                    <a:pt x="838727" y="116110"/>
                  </a:lnTo>
                  <a:lnTo>
                    <a:pt x="835780" y="116300"/>
                  </a:lnTo>
                  <a:lnTo>
                    <a:pt x="839107" y="114300"/>
                  </a:lnTo>
                  <a:lnTo>
                    <a:pt x="834354" y="111728"/>
                  </a:lnTo>
                  <a:lnTo>
                    <a:pt x="836160" y="111919"/>
                  </a:lnTo>
                  <a:lnTo>
                    <a:pt x="835114" y="110871"/>
                  </a:lnTo>
                  <a:lnTo>
                    <a:pt x="842529" y="114967"/>
                  </a:lnTo>
                  <a:lnTo>
                    <a:pt x="843004" y="113443"/>
                  </a:lnTo>
                  <a:lnTo>
                    <a:pt x="842814" y="109633"/>
                  </a:lnTo>
                  <a:lnTo>
                    <a:pt x="838156" y="107156"/>
                  </a:lnTo>
                  <a:lnTo>
                    <a:pt x="842339" y="105632"/>
                  </a:lnTo>
                  <a:lnTo>
                    <a:pt x="835875" y="104394"/>
                  </a:lnTo>
                  <a:lnTo>
                    <a:pt x="836065" y="102489"/>
                  </a:lnTo>
                  <a:lnTo>
                    <a:pt x="833783" y="102775"/>
                  </a:lnTo>
                  <a:lnTo>
                    <a:pt x="835590" y="102299"/>
                  </a:lnTo>
                  <a:lnTo>
                    <a:pt x="832643" y="99727"/>
                  </a:lnTo>
                  <a:lnTo>
                    <a:pt x="839012" y="98393"/>
                  </a:lnTo>
                  <a:lnTo>
                    <a:pt x="836160" y="98108"/>
                  </a:lnTo>
                  <a:lnTo>
                    <a:pt x="839487" y="97346"/>
                  </a:lnTo>
                  <a:lnTo>
                    <a:pt x="846902" y="98774"/>
                  </a:lnTo>
                  <a:lnTo>
                    <a:pt x="847853" y="96488"/>
                  </a:lnTo>
                  <a:lnTo>
                    <a:pt x="847567" y="92964"/>
                  </a:lnTo>
                  <a:lnTo>
                    <a:pt x="839963" y="92202"/>
                  </a:lnTo>
                  <a:lnTo>
                    <a:pt x="841198" y="92011"/>
                  </a:lnTo>
                  <a:lnTo>
                    <a:pt x="839867" y="91154"/>
                  </a:lnTo>
                  <a:lnTo>
                    <a:pt x="841483" y="90678"/>
                  </a:lnTo>
                  <a:lnTo>
                    <a:pt x="839867" y="89345"/>
                  </a:lnTo>
                  <a:lnTo>
                    <a:pt x="840153" y="88583"/>
                  </a:lnTo>
                  <a:lnTo>
                    <a:pt x="844620" y="90487"/>
                  </a:lnTo>
                  <a:lnTo>
                    <a:pt x="845381" y="90011"/>
                  </a:lnTo>
                  <a:lnTo>
                    <a:pt x="844906" y="88487"/>
                  </a:lnTo>
                  <a:lnTo>
                    <a:pt x="839867" y="85820"/>
                  </a:lnTo>
                  <a:lnTo>
                    <a:pt x="837206" y="89345"/>
                  </a:lnTo>
                  <a:lnTo>
                    <a:pt x="835780" y="88487"/>
                  </a:lnTo>
                  <a:lnTo>
                    <a:pt x="838061" y="84392"/>
                  </a:lnTo>
                  <a:lnTo>
                    <a:pt x="836920" y="84106"/>
                  </a:lnTo>
                  <a:lnTo>
                    <a:pt x="837681" y="82486"/>
                  </a:lnTo>
                  <a:lnTo>
                    <a:pt x="818003" y="78962"/>
                  </a:lnTo>
                  <a:lnTo>
                    <a:pt x="805931" y="81248"/>
                  </a:lnTo>
                  <a:cubicBezTo>
                    <a:pt x="854982" y="45148"/>
                    <a:pt x="911924" y="24098"/>
                    <a:pt x="972668" y="24098"/>
                  </a:cubicBezTo>
                  <a:cubicBezTo>
                    <a:pt x="1063737" y="24098"/>
                    <a:pt x="1146250" y="70580"/>
                    <a:pt x="1206424" y="145637"/>
                  </a:cubicBezTo>
                  <a:lnTo>
                    <a:pt x="1203762" y="147733"/>
                  </a:lnTo>
                  <a:lnTo>
                    <a:pt x="1197393" y="147352"/>
                  </a:lnTo>
                  <a:lnTo>
                    <a:pt x="1194351" y="149733"/>
                  </a:lnTo>
                  <a:lnTo>
                    <a:pt x="1188553" y="152305"/>
                  </a:lnTo>
                  <a:lnTo>
                    <a:pt x="1183514" y="153924"/>
                  </a:lnTo>
                  <a:lnTo>
                    <a:pt x="1177050" y="148304"/>
                  </a:lnTo>
                  <a:lnTo>
                    <a:pt x="1171347" y="151638"/>
                  </a:lnTo>
                  <a:lnTo>
                    <a:pt x="1168210" y="150400"/>
                  </a:lnTo>
                  <a:lnTo>
                    <a:pt x="1163742" y="156020"/>
                  </a:lnTo>
                  <a:lnTo>
                    <a:pt x="1156897" y="156020"/>
                  </a:lnTo>
                  <a:lnTo>
                    <a:pt x="1151193" y="158972"/>
                  </a:lnTo>
                  <a:lnTo>
                    <a:pt x="1145300" y="158972"/>
                  </a:lnTo>
                  <a:lnTo>
                    <a:pt x="1144824" y="162401"/>
                  </a:lnTo>
                  <a:lnTo>
                    <a:pt x="1142163" y="162401"/>
                  </a:lnTo>
                  <a:lnTo>
                    <a:pt x="1134938" y="165449"/>
                  </a:lnTo>
                  <a:lnTo>
                    <a:pt x="1133512" y="166687"/>
                  </a:lnTo>
                  <a:lnTo>
                    <a:pt x="1132847" y="166878"/>
                  </a:lnTo>
                  <a:lnTo>
                    <a:pt x="1125622" y="168878"/>
                  </a:lnTo>
                  <a:lnTo>
                    <a:pt x="1126002" y="170117"/>
                  </a:lnTo>
                  <a:close/>
                  <a:moveTo>
                    <a:pt x="1104994" y="374523"/>
                  </a:moveTo>
                  <a:lnTo>
                    <a:pt x="1105279" y="374809"/>
                  </a:lnTo>
                  <a:lnTo>
                    <a:pt x="1105184" y="375190"/>
                  </a:lnTo>
                  <a:lnTo>
                    <a:pt x="1104994" y="374523"/>
                  </a:lnTo>
                  <a:close/>
                  <a:moveTo>
                    <a:pt x="544227" y="457676"/>
                  </a:moveTo>
                  <a:lnTo>
                    <a:pt x="544797" y="458438"/>
                  </a:lnTo>
                  <a:lnTo>
                    <a:pt x="539283" y="460724"/>
                  </a:lnTo>
                  <a:lnTo>
                    <a:pt x="536051" y="463868"/>
                  </a:lnTo>
                  <a:lnTo>
                    <a:pt x="536431" y="466439"/>
                  </a:lnTo>
                  <a:lnTo>
                    <a:pt x="538903" y="469678"/>
                  </a:lnTo>
                  <a:lnTo>
                    <a:pt x="539473" y="472250"/>
                  </a:lnTo>
                  <a:lnTo>
                    <a:pt x="536527" y="474726"/>
                  </a:lnTo>
                  <a:lnTo>
                    <a:pt x="534150" y="471202"/>
                  </a:lnTo>
                  <a:lnTo>
                    <a:pt x="533865" y="468821"/>
                  </a:lnTo>
                  <a:lnTo>
                    <a:pt x="535576" y="464344"/>
                  </a:lnTo>
                  <a:lnTo>
                    <a:pt x="533675" y="459296"/>
                  </a:lnTo>
                  <a:lnTo>
                    <a:pt x="536051" y="457295"/>
                  </a:lnTo>
                  <a:lnTo>
                    <a:pt x="536717" y="455295"/>
                  </a:lnTo>
                  <a:lnTo>
                    <a:pt x="534150" y="454152"/>
                  </a:lnTo>
                  <a:lnTo>
                    <a:pt x="532249" y="456057"/>
                  </a:lnTo>
                  <a:lnTo>
                    <a:pt x="531203" y="458438"/>
                  </a:lnTo>
                  <a:lnTo>
                    <a:pt x="526450" y="461867"/>
                  </a:lnTo>
                  <a:lnTo>
                    <a:pt x="521507" y="463010"/>
                  </a:lnTo>
                  <a:lnTo>
                    <a:pt x="520176" y="466344"/>
                  </a:lnTo>
                  <a:lnTo>
                    <a:pt x="519701" y="465201"/>
                  </a:lnTo>
                  <a:lnTo>
                    <a:pt x="517324" y="465677"/>
                  </a:lnTo>
                  <a:lnTo>
                    <a:pt x="514282" y="469106"/>
                  </a:lnTo>
                  <a:lnTo>
                    <a:pt x="514662" y="474917"/>
                  </a:lnTo>
                  <a:lnTo>
                    <a:pt x="512476" y="477298"/>
                  </a:lnTo>
                  <a:lnTo>
                    <a:pt x="507913" y="475202"/>
                  </a:lnTo>
                  <a:lnTo>
                    <a:pt x="505917" y="474821"/>
                  </a:lnTo>
                  <a:lnTo>
                    <a:pt x="504491" y="476917"/>
                  </a:lnTo>
                  <a:lnTo>
                    <a:pt x="503350" y="475774"/>
                  </a:lnTo>
                  <a:lnTo>
                    <a:pt x="498692" y="476917"/>
                  </a:lnTo>
                  <a:lnTo>
                    <a:pt x="494509" y="475202"/>
                  </a:lnTo>
                  <a:lnTo>
                    <a:pt x="494034" y="473012"/>
                  </a:lnTo>
                  <a:lnTo>
                    <a:pt x="492893" y="471869"/>
                  </a:lnTo>
                  <a:lnTo>
                    <a:pt x="490232" y="468630"/>
                  </a:lnTo>
                  <a:lnTo>
                    <a:pt x="488806" y="464820"/>
                  </a:lnTo>
                  <a:lnTo>
                    <a:pt x="488235" y="462248"/>
                  </a:lnTo>
                  <a:lnTo>
                    <a:pt x="492893" y="446056"/>
                  </a:lnTo>
                  <a:lnTo>
                    <a:pt x="489566" y="442055"/>
                  </a:lnTo>
                  <a:lnTo>
                    <a:pt x="485574" y="439865"/>
                  </a:lnTo>
                  <a:lnTo>
                    <a:pt x="471029" y="437769"/>
                  </a:lnTo>
                  <a:lnTo>
                    <a:pt x="468748" y="436626"/>
                  </a:lnTo>
                  <a:lnTo>
                    <a:pt x="471980" y="432340"/>
                  </a:lnTo>
                  <a:lnTo>
                    <a:pt x="473501" y="426339"/>
                  </a:lnTo>
                  <a:lnTo>
                    <a:pt x="472360" y="424815"/>
                  </a:lnTo>
                  <a:lnTo>
                    <a:pt x="473501" y="423291"/>
                  </a:lnTo>
                  <a:lnTo>
                    <a:pt x="474261" y="423291"/>
                  </a:lnTo>
                  <a:lnTo>
                    <a:pt x="473501" y="424815"/>
                  </a:lnTo>
                  <a:lnTo>
                    <a:pt x="474547" y="427196"/>
                  </a:lnTo>
                  <a:lnTo>
                    <a:pt x="476828" y="421577"/>
                  </a:lnTo>
                  <a:lnTo>
                    <a:pt x="476163" y="420910"/>
                  </a:lnTo>
                  <a:lnTo>
                    <a:pt x="476923" y="420148"/>
                  </a:lnTo>
                  <a:lnTo>
                    <a:pt x="476448" y="419767"/>
                  </a:lnTo>
                  <a:lnTo>
                    <a:pt x="481011" y="412909"/>
                  </a:lnTo>
                  <a:lnTo>
                    <a:pt x="480345" y="411194"/>
                  </a:lnTo>
                  <a:lnTo>
                    <a:pt x="478064" y="410623"/>
                  </a:lnTo>
                  <a:lnTo>
                    <a:pt x="476923" y="411194"/>
                  </a:lnTo>
                  <a:lnTo>
                    <a:pt x="477113" y="409956"/>
                  </a:lnTo>
                  <a:lnTo>
                    <a:pt x="475592" y="409385"/>
                  </a:lnTo>
                  <a:lnTo>
                    <a:pt x="465230" y="410337"/>
                  </a:lnTo>
                  <a:lnTo>
                    <a:pt x="461998" y="418814"/>
                  </a:lnTo>
                  <a:lnTo>
                    <a:pt x="459622" y="419767"/>
                  </a:lnTo>
                  <a:lnTo>
                    <a:pt x="459717" y="421291"/>
                  </a:lnTo>
                  <a:lnTo>
                    <a:pt x="458196" y="421862"/>
                  </a:lnTo>
                  <a:lnTo>
                    <a:pt x="454774" y="420053"/>
                  </a:lnTo>
                  <a:lnTo>
                    <a:pt x="445363" y="420910"/>
                  </a:lnTo>
                  <a:lnTo>
                    <a:pt x="443176" y="418338"/>
                  </a:lnTo>
                  <a:lnTo>
                    <a:pt x="440324" y="416909"/>
                  </a:lnTo>
                  <a:lnTo>
                    <a:pt x="438613" y="414909"/>
                  </a:lnTo>
                  <a:lnTo>
                    <a:pt x="437377" y="410718"/>
                  </a:lnTo>
                  <a:lnTo>
                    <a:pt x="434716" y="405098"/>
                  </a:lnTo>
                  <a:lnTo>
                    <a:pt x="435286" y="402527"/>
                  </a:lnTo>
                  <a:lnTo>
                    <a:pt x="433480" y="398812"/>
                  </a:lnTo>
                  <a:lnTo>
                    <a:pt x="434621" y="392716"/>
                  </a:lnTo>
                  <a:lnTo>
                    <a:pt x="434621" y="386048"/>
                  </a:lnTo>
                  <a:lnTo>
                    <a:pt x="436142" y="383096"/>
                  </a:lnTo>
                  <a:lnTo>
                    <a:pt x="438423" y="382715"/>
                  </a:lnTo>
                  <a:lnTo>
                    <a:pt x="438708" y="380905"/>
                  </a:lnTo>
                  <a:lnTo>
                    <a:pt x="437853" y="376333"/>
                  </a:lnTo>
                  <a:lnTo>
                    <a:pt x="438328" y="374237"/>
                  </a:lnTo>
                  <a:lnTo>
                    <a:pt x="437568" y="373571"/>
                  </a:lnTo>
                  <a:lnTo>
                    <a:pt x="438803" y="373571"/>
                  </a:lnTo>
                  <a:lnTo>
                    <a:pt x="438803" y="370713"/>
                  </a:lnTo>
                  <a:lnTo>
                    <a:pt x="443081" y="368332"/>
                  </a:lnTo>
                  <a:lnTo>
                    <a:pt x="442986" y="366903"/>
                  </a:lnTo>
                  <a:lnTo>
                    <a:pt x="446694" y="367475"/>
                  </a:lnTo>
                  <a:lnTo>
                    <a:pt x="449070" y="366903"/>
                  </a:lnTo>
                  <a:lnTo>
                    <a:pt x="450781" y="362426"/>
                  </a:lnTo>
                  <a:lnTo>
                    <a:pt x="451637" y="363379"/>
                  </a:lnTo>
                  <a:lnTo>
                    <a:pt x="451161" y="364331"/>
                  </a:lnTo>
                  <a:lnTo>
                    <a:pt x="454964" y="363188"/>
                  </a:lnTo>
                  <a:lnTo>
                    <a:pt x="461998" y="365855"/>
                  </a:lnTo>
                  <a:lnTo>
                    <a:pt x="463614" y="364903"/>
                  </a:lnTo>
                  <a:lnTo>
                    <a:pt x="468272" y="369094"/>
                  </a:lnTo>
                  <a:lnTo>
                    <a:pt x="471124" y="369761"/>
                  </a:lnTo>
                  <a:lnTo>
                    <a:pt x="472075" y="368332"/>
                  </a:lnTo>
                  <a:lnTo>
                    <a:pt x="474356" y="371285"/>
                  </a:lnTo>
                  <a:lnTo>
                    <a:pt x="478634" y="370142"/>
                  </a:lnTo>
                  <a:lnTo>
                    <a:pt x="482246" y="372713"/>
                  </a:lnTo>
                  <a:lnTo>
                    <a:pt x="486429" y="371094"/>
                  </a:lnTo>
                  <a:lnTo>
                    <a:pt x="490327" y="369284"/>
                  </a:lnTo>
                  <a:lnTo>
                    <a:pt x="493274" y="371570"/>
                  </a:lnTo>
                  <a:lnTo>
                    <a:pt x="494985" y="371380"/>
                  </a:lnTo>
                  <a:lnTo>
                    <a:pt x="496220" y="368522"/>
                  </a:lnTo>
                  <a:lnTo>
                    <a:pt x="496411" y="372047"/>
                  </a:lnTo>
                  <a:lnTo>
                    <a:pt x="500593" y="370523"/>
                  </a:lnTo>
                  <a:lnTo>
                    <a:pt x="500593" y="371094"/>
                  </a:lnTo>
                  <a:lnTo>
                    <a:pt x="503635" y="370904"/>
                  </a:lnTo>
                  <a:lnTo>
                    <a:pt x="508388" y="375095"/>
                  </a:lnTo>
                  <a:lnTo>
                    <a:pt x="514092" y="372904"/>
                  </a:lnTo>
                  <a:lnTo>
                    <a:pt x="519606" y="377857"/>
                  </a:lnTo>
                  <a:lnTo>
                    <a:pt x="519796" y="385096"/>
                  </a:lnTo>
                  <a:lnTo>
                    <a:pt x="520937" y="384715"/>
                  </a:lnTo>
                  <a:lnTo>
                    <a:pt x="520271" y="387382"/>
                  </a:lnTo>
                  <a:lnTo>
                    <a:pt x="522077" y="390049"/>
                  </a:lnTo>
                  <a:lnTo>
                    <a:pt x="522838" y="389763"/>
                  </a:lnTo>
                  <a:lnTo>
                    <a:pt x="524264" y="394716"/>
                  </a:lnTo>
                  <a:lnTo>
                    <a:pt x="525880" y="395573"/>
                  </a:lnTo>
                  <a:lnTo>
                    <a:pt x="527115" y="398717"/>
                  </a:lnTo>
                  <a:lnTo>
                    <a:pt x="530443" y="397764"/>
                  </a:lnTo>
                  <a:lnTo>
                    <a:pt x="531298" y="394049"/>
                  </a:lnTo>
                  <a:lnTo>
                    <a:pt x="531488" y="389668"/>
                  </a:lnTo>
                  <a:lnTo>
                    <a:pt x="524929" y="370237"/>
                  </a:lnTo>
                  <a:lnTo>
                    <a:pt x="527876" y="361855"/>
                  </a:lnTo>
                  <a:lnTo>
                    <a:pt x="529587" y="360902"/>
                  </a:lnTo>
                  <a:lnTo>
                    <a:pt x="529017" y="359474"/>
                  </a:lnTo>
                  <a:lnTo>
                    <a:pt x="531774" y="359474"/>
                  </a:lnTo>
                  <a:lnTo>
                    <a:pt x="536051" y="357283"/>
                  </a:lnTo>
                  <a:lnTo>
                    <a:pt x="538143" y="354806"/>
                  </a:lnTo>
                  <a:lnTo>
                    <a:pt x="543181" y="354044"/>
                  </a:lnTo>
                  <a:lnTo>
                    <a:pt x="545272" y="352235"/>
                  </a:lnTo>
                  <a:lnTo>
                    <a:pt x="549930" y="351663"/>
                  </a:lnTo>
                  <a:lnTo>
                    <a:pt x="550120" y="350425"/>
                  </a:lnTo>
                  <a:lnTo>
                    <a:pt x="548980" y="350234"/>
                  </a:lnTo>
                  <a:lnTo>
                    <a:pt x="550596" y="348901"/>
                  </a:lnTo>
                  <a:lnTo>
                    <a:pt x="548980" y="347663"/>
                  </a:lnTo>
                  <a:lnTo>
                    <a:pt x="550405" y="347472"/>
                  </a:lnTo>
                  <a:lnTo>
                    <a:pt x="551926" y="349187"/>
                  </a:lnTo>
                  <a:lnTo>
                    <a:pt x="553733" y="347853"/>
                  </a:lnTo>
                  <a:lnTo>
                    <a:pt x="553448" y="345853"/>
                  </a:lnTo>
                  <a:lnTo>
                    <a:pt x="552782" y="347186"/>
                  </a:lnTo>
                  <a:lnTo>
                    <a:pt x="552592" y="345472"/>
                  </a:lnTo>
                  <a:lnTo>
                    <a:pt x="550025" y="344805"/>
                  </a:lnTo>
                  <a:lnTo>
                    <a:pt x="550596" y="342900"/>
                  </a:lnTo>
                  <a:lnTo>
                    <a:pt x="550976" y="344615"/>
                  </a:lnTo>
                  <a:lnTo>
                    <a:pt x="552687" y="344138"/>
                  </a:lnTo>
                  <a:lnTo>
                    <a:pt x="554113" y="345091"/>
                  </a:lnTo>
                  <a:lnTo>
                    <a:pt x="554018" y="342614"/>
                  </a:lnTo>
                  <a:lnTo>
                    <a:pt x="560197" y="337090"/>
                  </a:lnTo>
                  <a:lnTo>
                    <a:pt x="562288" y="328422"/>
                  </a:lnTo>
                  <a:lnTo>
                    <a:pt x="564284" y="326422"/>
                  </a:lnTo>
                  <a:lnTo>
                    <a:pt x="565996" y="323469"/>
                  </a:lnTo>
                  <a:lnTo>
                    <a:pt x="565045" y="321469"/>
                  </a:lnTo>
                  <a:lnTo>
                    <a:pt x="565615" y="320421"/>
                  </a:lnTo>
                  <a:lnTo>
                    <a:pt x="571129" y="318421"/>
                  </a:lnTo>
                  <a:lnTo>
                    <a:pt x="577688" y="319088"/>
                  </a:lnTo>
                  <a:lnTo>
                    <a:pt x="579304" y="317468"/>
                  </a:lnTo>
                  <a:lnTo>
                    <a:pt x="580065" y="318802"/>
                  </a:lnTo>
                  <a:lnTo>
                    <a:pt x="585198" y="318992"/>
                  </a:lnTo>
                  <a:lnTo>
                    <a:pt x="585198" y="317659"/>
                  </a:lnTo>
                  <a:lnTo>
                    <a:pt x="584532" y="318992"/>
                  </a:lnTo>
                  <a:lnTo>
                    <a:pt x="583107" y="318802"/>
                  </a:lnTo>
                  <a:lnTo>
                    <a:pt x="581015" y="314516"/>
                  </a:lnTo>
                  <a:lnTo>
                    <a:pt x="585863" y="306705"/>
                  </a:lnTo>
                  <a:lnTo>
                    <a:pt x="590997" y="305943"/>
                  </a:lnTo>
                  <a:lnTo>
                    <a:pt x="593088" y="303086"/>
                  </a:lnTo>
                  <a:lnTo>
                    <a:pt x="594799" y="305467"/>
                  </a:lnTo>
                  <a:lnTo>
                    <a:pt x="600503" y="304038"/>
                  </a:lnTo>
                  <a:lnTo>
                    <a:pt x="601263" y="303562"/>
                  </a:lnTo>
                  <a:lnTo>
                    <a:pt x="600788" y="302800"/>
                  </a:lnTo>
                  <a:lnTo>
                    <a:pt x="601453" y="300800"/>
                  </a:lnTo>
                  <a:lnTo>
                    <a:pt x="604305" y="301371"/>
                  </a:lnTo>
                  <a:lnTo>
                    <a:pt x="607252" y="299466"/>
                  </a:lnTo>
                  <a:lnTo>
                    <a:pt x="609819" y="297942"/>
                  </a:lnTo>
                  <a:lnTo>
                    <a:pt x="615142" y="297942"/>
                  </a:lnTo>
                  <a:lnTo>
                    <a:pt x="618374" y="294894"/>
                  </a:lnTo>
                  <a:lnTo>
                    <a:pt x="621797" y="291179"/>
                  </a:lnTo>
                  <a:lnTo>
                    <a:pt x="629497" y="289941"/>
                  </a:lnTo>
                  <a:lnTo>
                    <a:pt x="634915" y="287846"/>
                  </a:lnTo>
                  <a:lnTo>
                    <a:pt x="641379" y="280321"/>
                  </a:lnTo>
                  <a:lnTo>
                    <a:pt x="642235" y="273939"/>
                  </a:lnTo>
                  <a:lnTo>
                    <a:pt x="646418" y="271844"/>
                  </a:lnTo>
                  <a:lnTo>
                    <a:pt x="646798" y="266319"/>
                  </a:lnTo>
                  <a:lnTo>
                    <a:pt x="650790" y="269462"/>
                  </a:lnTo>
                  <a:lnTo>
                    <a:pt x="653072" y="267843"/>
                  </a:lnTo>
                  <a:lnTo>
                    <a:pt x="656304" y="267557"/>
                  </a:lnTo>
                  <a:lnTo>
                    <a:pt x="658205" y="264414"/>
                  </a:lnTo>
                  <a:lnTo>
                    <a:pt x="660677" y="262700"/>
                  </a:lnTo>
                  <a:lnTo>
                    <a:pt x="664289" y="262700"/>
                  </a:lnTo>
                  <a:cubicBezTo>
                    <a:pt x="643756" y="317659"/>
                    <a:pt x="631968" y="378809"/>
                    <a:pt x="631968" y="443389"/>
                  </a:cubicBezTo>
                  <a:cubicBezTo>
                    <a:pt x="631968" y="456343"/>
                    <a:pt x="632634" y="469106"/>
                    <a:pt x="633489" y="481775"/>
                  </a:cubicBezTo>
                  <a:lnTo>
                    <a:pt x="632253" y="481394"/>
                  </a:lnTo>
                  <a:lnTo>
                    <a:pt x="631398" y="482251"/>
                  </a:lnTo>
                  <a:lnTo>
                    <a:pt x="631208" y="480631"/>
                  </a:lnTo>
                  <a:lnTo>
                    <a:pt x="625979" y="480251"/>
                  </a:lnTo>
                  <a:lnTo>
                    <a:pt x="615142" y="482537"/>
                  </a:lnTo>
                  <a:lnTo>
                    <a:pt x="610865" y="478250"/>
                  </a:lnTo>
                  <a:lnTo>
                    <a:pt x="606872" y="477584"/>
                  </a:lnTo>
                  <a:lnTo>
                    <a:pt x="605351" y="473297"/>
                  </a:lnTo>
                  <a:lnTo>
                    <a:pt x="600123" y="469773"/>
                  </a:lnTo>
                  <a:lnTo>
                    <a:pt x="598792" y="469964"/>
                  </a:lnTo>
                  <a:lnTo>
                    <a:pt x="596605" y="468440"/>
                  </a:lnTo>
                  <a:lnTo>
                    <a:pt x="594704" y="469773"/>
                  </a:lnTo>
                  <a:lnTo>
                    <a:pt x="592613" y="469582"/>
                  </a:lnTo>
                  <a:lnTo>
                    <a:pt x="593468" y="467868"/>
                  </a:lnTo>
                  <a:lnTo>
                    <a:pt x="591947" y="464249"/>
                  </a:lnTo>
                  <a:lnTo>
                    <a:pt x="587765" y="462153"/>
                  </a:lnTo>
                  <a:lnTo>
                    <a:pt x="584437" y="462629"/>
                  </a:lnTo>
                  <a:lnTo>
                    <a:pt x="582821" y="460153"/>
                  </a:lnTo>
                  <a:lnTo>
                    <a:pt x="581015" y="459677"/>
                  </a:lnTo>
                  <a:lnTo>
                    <a:pt x="585388" y="457105"/>
                  </a:lnTo>
                  <a:lnTo>
                    <a:pt x="574551" y="458724"/>
                  </a:lnTo>
                  <a:lnTo>
                    <a:pt x="573886" y="459296"/>
                  </a:lnTo>
                  <a:lnTo>
                    <a:pt x="576262" y="459677"/>
                  </a:lnTo>
                  <a:lnTo>
                    <a:pt x="569418" y="462629"/>
                  </a:lnTo>
                  <a:lnTo>
                    <a:pt x="566756" y="463010"/>
                  </a:lnTo>
                  <a:lnTo>
                    <a:pt x="563714" y="460629"/>
                  </a:lnTo>
                  <a:lnTo>
                    <a:pt x="554113" y="462915"/>
                  </a:lnTo>
                  <a:lnTo>
                    <a:pt x="551736" y="458534"/>
                  </a:lnTo>
                  <a:lnTo>
                    <a:pt x="545082" y="458057"/>
                  </a:lnTo>
                  <a:lnTo>
                    <a:pt x="542706" y="453771"/>
                  </a:lnTo>
                  <a:lnTo>
                    <a:pt x="541375" y="457010"/>
                  </a:lnTo>
                  <a:lnTo>
                    <a:pt x="544227" y="457676"/>
                  </a:lnTo>
                  <a:close/>
                  <a:moveTo>
                    <a:pt x="638242" y="767239"/>
                  </a:moveTo>
                  <a:lnTo>
                    <a:pt x="640429" y="764953"/>
                  </a:lnTo>
                  <a:lnTo>
                    <a:pt x="640809" y="762191"/>
                  </a:lnTo>
                  <a:lnTo>
                    <a:pt x="643946" y="755999"/>
                  </a:lnTo>
                  <a:lnTo>
                    <a:pt x="643756" y="750189"/>
                  </a:lnTo>
                  <a:lnTo>
                    <a:pt x="641569" y="750189"/>
                  </a:lnTo>
                  <a:lnTo>
                    <a:pt x="639763" y="747332"/>
                  </a:lnTo>
                  <a:lnTo>
                    <a:pt x="640334" y="743331"/>
                  </a:lnTo>
                  <a:lnTo>
                    <a:pt x="633679" y="738854"/>
                  </a:lnTo>
                  <a:lnTo>
                    <a:pt x="632919" y="734854"/>
                  </a:lnTo>
                  <a:lnTo>
                    <a:pt x="635961" y="737521"/>
                  </a:lnTo>
                  <a:lnTo>
                    <a:pt x="639668" y="737235"/>
                  </a:lnTo>
                  <a:lnTo>
                    <a:pt x="645182" y="739140"/>
                  </a:lnTo>
                  <a:lnTo>
                    <a:pt x="652121" y="738854"/>
                  </a:lnTo>
                  <a:lnTo>
                    <a:pt x="656019" y="735902"/>
                  </a:lnTo>
                  <a:lnTo>
                    <a:pt x="659156" y="728948"/>
                  </a:lnTo>
                  <a:lnTo>
                    <a:pt x="663529" y="722090"/>
                  </a:lnTo>
                  <a:lnTo>
                    <a:pt x="664099" y="717804"/>
                  </a:lnTo>
                  <a:lnTo>
                    <a:pt x="669803" y="711232"/>
                  </a:lnTo>
                  <a:lnTo>
                    <a:pt x="673035" y="703612"/>
                  </a:lnTo>
                  <a:lnTo>
                    <a:pt x="675031" y="695706"/>
                  </a:lnTo>
                  <a:lnTo>
                    <a:pt x="680354" y="687515"/>
                  </a:lnTo>
                  <a:lnTo>
                    <a:pt x="680354" y="680561"/>
                  </a:lnTo>
                  <a:lnTo>
                    <a:pt x="680925" y="679799"/>
                  </a:lnTo>
                  <a:lnTo>
                    <a:pt x="679784" y="677990"/>
                  </a:lnTo>
                  <a:lnTo>
                    <a:pt x="678929" y="672656"/>
                  </a:lnTo>
                  <a:lnTo>
                    <a:pt x="680354" y="667798"/>
                  </a:lnTo>
                  <a:lnTo>
                    <a:pt x="682256" y="665321"/>
                  </a:lnTo>
                  <a:cubicBezTo>
                    <a:pt x="732543" y="768858"/>
                    <a:pt x="816768" y="843343"/>
                    <a:pt x="915441" y="864584"/>
                  </a:cubicBezTo>
                  <a:cubicBezTo>
                    <a:pt x="896144" y="863822"/>
                    <a:pt x="876941" y="862679"/>
                    <a:pt x="858024" y="861060"/>
                  </a:cubicBezTo>
                  <a:cubicBezTo>
                    <a:pt x="770758" y="846487"/>
                    <a:pt x="691191" y="815626"/>
                    <a:pt x="624744" y="772763"/>
                  </a:cubicBezTo>
                  <a:lnTo>
                    <a:pt x="638242" y="767239"/>
                  </a:lnTo>
                  <a:close/>
                  <a:moveTo>
                    <a:pt x="738342" y="150209"/>
                  </a:moveTo>
                  <a:lnTo>
                    <a:pt x="737201" y="150495"/>
                  </a:lnTo>
                  <a:lnTo>
                    <a:pt x="738247" y="150971"/>
                  </a:lnTo>
                  <a:lnTo>
                    <a:pt x="737581" y="151829"/>
                  </a:lnTo>
                  <a:lnTo>
                    <a:pt x="736536" y="151543"/>
                  </a:lnTo>
                  <a:lnTo>
                    <a:pt x="737581" y="152495"/>
                  </a:lnTo>
                  <a:lnTo>
                    <a:pt x="738722" y="152305"/>
                  </a:lnTo>
                  <a:lnTo>
                    <a:pt x="738627" y="153448"/>
                  </a:lnTo>
                  <a:lnTo>
                    <a:pt x="734539" y="151733"/>
                  </a:lnTo>
                  <a:cubicBezTo>
                    <a:pt x="735205" y="150876"/>
                    <a:pt x="735775" y="150019"/>
                    <a:pt x="736346" y="149161"/>
                  </a:cubicBezTo>
                  <a:lnTo>
                    <a:pt x="738342" y="150209"/>
                  </a:lnTo>
                  <a:close/>
                  <a:moveTo>
                    <a:pt x="914966" y="22193"/>
                  </a:moveTo>
                  <a:cubicBezTo>
                    <a:pt x="870667" y="31814"/>
                    <a:pt x="829316" y="52197"/>
                    <a:pt x="792622" y="81153"/>
                  </a:cubicBezTo>
                  <a:lnTo>
                    <a:pt x="774370" y="78676"/>
                  </a:lnTo>
                  <a:lnTo>
                    <a:pt x="743665" y="82106"/>
                  </a:lnTo>
                  <a:lnTo>
                    <a:pt x="718474" y="77152"/>
                  </a:lnTo>
                  <a:lnTo>
                    <a:pt x="693758" y="82106"/>
                  </a:lnTo>
                  <a:lnTo>
                    <a:pt x="684442" y="80391"/>
                  </a:lnTo>
                  <a:cubicBezTo>
                    <a:pt x="736916" y="54864"/>
                    <a:pt x="795379" y="36100"/>
                    <a:pt x="857644" y="25622"/>
                  </a:cubicBezTo>
                  <a:cubicBezTo>
                    <a:pt x="876561" y="24098"/>
                    <a:pt x="895668" y="23051"/>
                    <a:pt x="914966" y="22193"/>
                  </a:cubicBezTo>
                  <a:close/>
                  <a:moveTo>
                    <a:pt x="594989" y="134779"/>
                  </a:moveTo>
                  <a:lnTo>
                    <a:pt x="594989" y="138684"/>
                  </a:lnTo>
                  <a:lnTo>
                    <a:pt x="598221" y="141065"/>
                  </a:lnTo>
                  <a:lnTo>
                    <a:pt x="596225" y="142875"/>
                  </a:lnTo>
                  <a:lnTo>
                    <a:pt x="598221" y="143828"/>
                  </a:lnTo>
                  <a:lnTo>
                    <a:pt x="593563" y="144875"/>
                  </a:lnTo>
                  <a:lnTo>
                    <a:pt x="593468" y="147733"/>
                  </a:lnTo>
                  <a:lnTo>
                    <a:pt x="590616" y="153543"/>
                  </a:lnTo>
                  <a:lnTo>
                    <a:pt x="590331" y="156305"/>
                  </a:lnTo>
                  <a:lnTo>
                    <a:pt x="587194" y="158020"/>
                  </a:lnTo>
                  <a:lnTo>
                    <a:pt x="582726" y="151638"/>
                  </a:lnTo>
                  <a:lnTo>
                    <a:pt x="583487" y="147161"/>
                  </a:lnTo>
                  <a:lnTo>
                    <a:pt x="583677" y="148495"/>
                  </a:lnTo>
                  <a:lnTo>
                    <a:pt x="585103" y="148399"/>
                  </a:lnTo>
                  <a:lnTo>
                    <a:pt x="583772" y="143542"/>
                  </a:lnTo>
                  <a:cubicBezTo>
                    <a:pt x="587289" y="140494"/>
                    <a:pt x="591092" y="137636"/>
                    <a:pt x="594989" y="134779"/>
                  </a:cubicBezTo>
                  <a:close/>
                  <a:moveTo>
                    <a:pt x="430628" y="446342"/>
                  </a:moveTo>
                  <a:lnTo>
                    <a:pt x="435761" y="443770"/>
                  </a:lnTo>
                  <a:lnTo>
                    <a:pt x="437758" y="443294"/>
                  </a:lnTo>
                  <a:lnTo>
                    <a:pt x="442511" y="445389"/>
                  </a:lnTo>
                  <a:lnTo>
                    <a:pt x="448310" y="450914"/>
                  </a:lnTo>
                  <a:lnTo>
                    <a:pt x="452112" y="454247"/>
                  </a:lnTo>
                  <a:lnTo>
                    <a:pt x="457721" y="455200"/>
                  </a:lnTo>
                  <a:lnTo>
                    <a:pt x="464090" y="457772"/>
                  </a:lnTo>
                  <a:lnTo>
                    <a:pt x="466276" y="457772"/>
                  </a:lnTo>
                  <a:lnTo>
                    <a:pt x="468082" y="456914"/>
                  </a:lnTo>
                  <a:lnTo>
                    <a:pt x="469223" y="456914"/>
                  </a:lnTo>
                  <a:lnTo>
                    <a:pt x="469984" y="458724"/>
                  </a:lnTo>
                  <a:lnTo>
                    <a:pt x="469223" y="458724"/>
                  </a:lnTo>
                  <a:lnTo>
                    <a:pt x="469223" y="459296"/>
                  </a:lnTo>
                  <a:lnTo>
                    <a:pt x="477113" y="467868"/>
                  </a:lnTo>
                  <a:lnTo>
                    <a:pt x="476543" y="470726"/>
                  </a:lnTo>
                  <a:lnTo>
                    <a:pt x="477874" y="472916"/>
                  </a:lnTo>
                  <a:lnTo>
                    <a:pt x="480345" y="474726"/>
                  </a:lnTo>
                  <a:lnTo>
                    <a:pt x="480630" y="473202"/>
                  </a:lnTo>
                  <a:lnTo>
                    <a:pt x="479585" y="472630"/>
                  </a:lnTo>
                  <a:lnTo>
                    <a:pt x="480821" y="472630"/>
                  </a:lnTo>
                  <a:lnTo>
                    <a:pt x="482912" y="475298"/>
                  </a:lnTo>
                  <a:lnTo>
                    <a:pt x="486334" y="477012"/>
                  </a:lnTo>
                  <a:lnTo>
                    <a:pt x="486524" y="479584"/>
                  </a:lnTo>
                  <a:lnTo>
                    <a:pt x="488140" y="480251"/>
                  </a:lnTo>
                  <a:lnTo>
                    <a:pt x="488235" y="479012"/>
                  </a:lnTo>
                  <a:lnTo>
                    <a:pt x="489376" y="480441"/>
                  </a:lnTo>
                  <a:lnTo>
                    <a:pt x="490041" y="481679"/>
                  </a:lnTo>
                  <a:lnTo>
                    <a:pt x="490612" y="480822"/>
                  </a:lnTo>
                  <a:lnTo>
                    <a:pt x="494985" y="481394"/>
                  </a:lnTo>
                  <a:lnTo>
                    <a:pt x="496981" y="483965"/>
                  </a:lnTo>
                  <a:lnTo>
                    <a:pt x="498407" y="483299"/>
                  </a:lnTo>
                  <a:lnTo>
                    <a:pt x="498977" y="486061"/>
                  </a:lnTo>
                  <a:lnTo>
                    <a:pt x="500593" y="486061"/>
                  </a:lnTo>
                  <a:lnTo>
                    <a:pt x="502399" y="484632"/>
                  </a:lnTo>
                  <a:lnTo>
                    <a:pt x="500783" y="482441"/>
                  </a:lnTo>
                  <a:lnTo>
                    <a:pt x="501069" y="481298"/>
                  </a:lnTo>
                  <a:lnTo>
                    <a:pt x="506392" y="477298"/>
                  </a:lnTo>
                  <a:lnTo>
                    <a:pt x="509814" y="479774"/>
                  </a:lnTo>
                  <a:lnTo>
                    <a:pt x="508959" y="480727"/>
                  </a:lnTo>
                  <a:lnTo>
                    <a:pt x="509339" y="484632"/>
                  </a:lnTo>
                  <a:lnTo>
                    <a:pt x="506012" y="481489"/>
                  </a:lnTo>
                  <a:lnTo>
                    <a:pt x="505917" y="482537"/>
                  </a:lnTo>
                  <a:lnTo>
                    <a:pt x="507438" y="485108"/>
                  </a:lnTo>
                  <a:lnTo>
                    <a:pt x="506012" y="487585"/>
                  </a:lnTo>
                  <a:lnTo>
                    <a:pt x="504966" y="487394"/>
                  </a:lnTo>
                  <a:lnTo>
                    <a:pt x="504206" y="489680"/>
                  </a:lnTo>
                  <a:lnTo>
                    <a:pt x="507248" y="494348"/>
                  </a:lnTo>
                  <a:lnTo>
                    <a:pt x="508483" y="509969"/>
                  </a:lnTo>
                  <a:lnTo>
                    <a:pt x="511335" y="509969"/>
                  </a:lnTo>
                  <a:lnTo>
                    <a:pt x="508674" y="514255"/>
                  </a:lnTo>
                  <a:lnTo>
                    <a:pt x="508293" y="516922"/>
                  </a:lnTo>
                  <a:lnTo>
                    <a:pt x="503730" y="519208"/>
                  </a:lnTo>
                  <a:lnTo>
                    <a:pt x="503825" y="523399"/>
                  </a:lnTo>
                  <a:lnTo>
                    <a:pt x="501924" y="524828"/>
                  </a:lnTo>
                  <a:lnTo>
                    <a:pt x="502875" y="526256"/>
                  </a:lnTo>
                  <a:lnTo>
                    <a:pt x="496791" y="531019"/>
                  </a:lnTo>
                  <a:lnTo>
                    <a:pt x="497171" y="534448"/>
                  </a:lnTo>
                  <a:lnTo>
                    <a:pt x="496030" y="540068"/>
                  </a:lnTo>
                  <a:lnTo>
                    <a:pt x="493844" y="542163"/>
                  </a:lnTo>
                  <a:lnTo>
                    <a:pt x="494699" y="549688"/>
                  </a:lnTo>
                  <a:lnTo>
                    <a:pt x="497456" y="551307"/>
                  </a:lnTo>
                  <a:lnTo>
                    <a:pt x="499453" y="548354"/>
                  </a:lnTo>
                  <a:lnTo>
                    <a:pt x="500118" y="550450"/>
                  </a:lnTo>
                  <a:lnTo>
                    <a:pt x="500118" y="553593"/>
                  </a:lnTo>
                  <a:lnTo>
                    <a:pt x="497837" y="556260"/>
                  </a:lnTo>
                  <a:lnTo>
                    <a:pt x="493559" y="562356"/>
                  </a:lnTo>
                  <a:lnTo>
                    <a:pt x="495175" y="567500"/>
                  </a:lnTo>
                  <a:lnTo>
                    <a:pt x="496316" y="568928"/>
                  </a:lnTo>
                  <a:lnTo>
                    <a:pt x="495555" y="571405"/>
                  </a:lnTo>
                  <a:lnTo>
                    <a:pt x="502114" y="575786"/>
                  </a:lnTo>
                  <a:lnTo>
                    <a:pt x="505441" y="581597"/>
                  </a:lnTo>
                  <a:lnTo>
                    <a:pt x="508769" y="584168"/>
                  </a:lnTo>
                  <a:lnTo>
                    <a:pt x="516754" y="602266"/>
                  </a:lnTo>
                  <a:lnTo>
                    <a:pt x="524739" y="612362"/>
                  </a:lnTo>
                  <a:lnTo>
                    <a:pt x="525594" y="618363"/>
                  </a:lnTo>
                  <a:lnTo>
                    <a:pt x="532344" y="624364"/>
                  </a:lnTo>
                  <a:lnTo>
                    <a:pt x="540139" y="628650"/>
                  </a:lnTo>
                  <a:lnTo>
                    <a:pt x="548219" y="630841"/>
                  </a:lnTo>
                  <a:lnTo>
                    <a:pt x="558581" y="638270"/>
                  </a:lnTo>
                  <a:lnTo>
                    <a:pt x="561338" y="649510"/>
                  </a:lnTo>
                  <a:lnTo>
                    <a:pt x="562573" y="659416"/>
                  </a:lnTo>
                  <a:lnTo>
                    <a:pt x="562954" y="668274"/>
                  </a:lnTo>
                  <a:lnTo>
                    <a:pt x="561528" y="671132"/>
                  </a:lnTo>
                  <a:lnTo>
                    <a:pt x="563429" y="684086"/>
                  </a:lnTo>
                  <a:lnTo>
                    <a:pt x="562573" y="687705"/>
                  </a:lnTo>
                  <a:lnTo>
                    <a:pt x="563239" y="694468"/>
                  </a:lnTo>
                  <a:lnTo>
                    <a:pt x="560577" y="709136"/>
                  </a:lnTo>
                  <a:lnTo>
                    <a:pt x="561908" y="715994"/>
                  </a:lnTo>
                  <a:lnTo>
                    <a:pt x="560577" y="718757"/>
                  </a:lnTo>
                  <a:lnTo>
                    <a:pt x="560482" y="721424"/>
                  </a:lnTo>
                  <a:lnTo>
                    <a:pt x="561147" y="724567"/>
                  </a:lnTo>
                  <a:cubicBezTo>
                    <a:pt x="477208" y="649700"/>
                    <a:pt x="426065" y="551974"/>
                    <a:pt x="425590" y="445103"/>
                  </a:cubicBezTo>
                  <a:lnTo>
                    <a:pt x="430628" y="446342"/>
                  </a:lnTo>
                  <a:close/>
                  <a:moveTo>
                    <a:pt x="1337609" y="129445"/>
                  </a:moveTo>
                  <a:lnTo>
                    <a:pt x="1331430" y="122682"/>
                  </a:lnTo>
                  <a:lnTo>
                    <a:pt x="1325251" y="122587"/>
                  </a:lnTo>
                  <a:lnTo>
                    <a:pt x="1318407" y="124968"/>
                  </a:lnTo>
                  <a:lnTo>
                    <a:pt x="1312608" y="122015"/>
                  </a:lnTo>
                  <a:lnTo>
                    <a:pt x="1305858" y="122873"/>
                  </a:lnTo>
                  <a:lnTo>
                    <a:pt x="1300250" y="119348"/>
                  </a:lnTo>
                  <a:lnTo>
                    <a:pt x="1294831" y="120110"/>
                  </a:lnTo>
                  <a:lnTo>
                    <a:pt x="1288842" y="120777"/>
                  </a:lnTo>
                  <a:lnTo>
                    <a:pt x="1283424" y="120015"/>
                  </a:lnTo>
                  <a:lnTo>
                    <a:pt x="1276865" y="119062"/>
                  </a:lnTo>
                  <a:lnTo>
                    <a:pt x="1273062" y="114967"/>
                  </a:lnTo>
                  <a:lnTo>
                    <a:pt x="1269260" y="114205"/>
                  </a:lnTo>
                  <a:lnTo>
                    <a:pt x="1263081" y="117824"/>
                  </a:lnTo>
                  <a:lnTo>
                    <a:pt x="1259278" y="125539"/>
                  </a:lnTo>
                  <a:lnTo>
                    <a:pt x="1252624" y="124301"/>
                  </a:lnTo>
                  <a:lnTo>
                    <a:pt x="1250438" y="131159"/>
                  </a:lnTo>
                  <a:lnTo>
                    <a:pt x="1243023" y="132969"/>
                  </a:lnTo>
                  <a:lnTo>
                    <a:pt x="1236083" y="132874"/>
                  </a:lnTo>
                  <a:lnTo>
                    <a:pt x="1229239" y="129540"/>
                  </a:lnTo>
                  <a:lnTo>
                    <a:pt x="1224105" y="136493"/>
                  </a:lnTo>
                  <a:lnTo>
                    <a:pt x="1222204" y="137255"/>
                  </a:lnTo>
                  <a:lnTo>
                    <a:pt x="1214599" y="137541"/>
                  </a:lnTo>
                  <a:lnTo>
                    <a:pt x="1212698" y="139636"/>
                  </a:lnTo>
                  <a:cubicBezTo>
                    <a:pt x="1164217" y="79343"/>
                    <a:pt x="1101286" y="37433"/>
                    <a:pt x="1031226" y="22193"/>
                  </a:cubicBezTo>
                  <a:cubicBezTo>
                    <a:pt x="1050523" y="23051"/>
                    <a:pt x="1069631" y="24098"/>
                    <a:pt x="1088453" y="25717"/>
                  </a:cubicBezTo>
                  <a:cubicBezTo>
                    <a:pt x="1184370" y="41815"/>
                    <a:pt x="1271066" y="77534"/>
                    <a:pt x="1341221" y="127254"/>
                  </a:cubicBezTo>
                  <a:lnTo>
                    <a:pt x="1337609" y="129445"/>
                  </a:lnTo>
                  <a:close/>
                  <a:moveTo>
                    <a:pt x="624458" y="104394"/>
                  </a:moveTo>
                  <a:lnTo>
                    <a:pt x="625694" y="100584"/>
                  </a:lnTo>
                  <a:lnTo>
                    <a:pt x="623888" y="98393"/>
                  </a:lnTo>
                  <a:lnTo>
                    <a:pt x="624458" y="96393"/>
                  </a:lnTo>
                  <a:lnTo>
                    <a:pt x="621036" y="94393"/>
                  </a:lnTo>
                  <a:lnTo>
                    <a:pt x="622177" y="93155"/>
                  </a:lnTo>
                  <a:lnTo>
                    <a:pt x="620846" y="88392"/>
                  </a:lnTo>
                  <a:lnTo>
                    <a:pt x="612005" y="90107"/>
                  </a:lnTo>
                  <a:lnTo>
                    <a:pt x="610770" y="91440"/>
                  </a:lnTo>
                  <a:lnTo>
                    <a:pt x="611910" y="92297"/>
                  </a:lnTo>
                  <a:lnTo>
                    <a:pt x="611910" y="93726"/>
                  </a:lnTo>
                  <a:lnTo>
                    <a:pt x="608393" y="92011"/>
                  </a:lnTo>
                  <a:lnTo>
                    <a:pt x="609058" y="94583"/>
                  </a:lnTo>
                  <a:lnTo>
                    <a:pt x="606016" y="93059"/>
                  </a:lnTo>
                  <a:lnTo>
                    <a:pt x="605826" y="94298"/>
                  </a:lnTo>
                  <a:lnTo>
                    <a:pt x="606492" y="95155"/>
                  </a:lnTo>
                  <a:lnTo>
                    <a:pt x="611055" y="96774"/>
                  </a:lnTo>
                  <a:lnTo>
                    <a:pt x="603925" y="96298"/>
                  </a:lnTo>
                  <a:lnTo>
                    <a:pt x="610199" y="100108"/>
                  </a:lnTo>
                  <a:lnTo>
                    <a:pt x="602974" y="98393"/>
                  </a:lnTo>
                  <a:lnTo>
                    <a:pt x="603925" y="103823"/>
                  </a:lnTo>
                  <a:lnTo>
                    <a:pt x="606682" y="104489"/>
                  </a:lnTo>
                  <a:lnTo>
                    <a:pt x="602119" y="108966"/>
                  </a:lnTo>
                  <a:lnTo>
                    <a:pt x="604686" y="112300"/>
                  </a:lnTo>
                  <a:lnTo>
                    <a:pt x="607252" y="112776"/>
                  </a:lnTo>
                  <a:lnTo>
                    <a:pt x="606967" y="115824"/>
                  </a:lnTo>
                  <a:cubicBezTo>
                    <a:pt x="606682" y="116014"/>
                    <a:pt x="606302" y="116205"/>
                    <a:pt x="606016" y="116491"/>
                  </a:cubicBezTo>
                  <a:lnTo>
                    <a:pt x="600598" y="110204"/>
                  </a:lnTo>
                  <a:lnTo>
                    <a:pt x="599837" y="108299"/>
                  </a:lnTo>
                  <a:lnTo>
                    <a:pt x="600598" y="104489"/>
                  </a:lnTo>
                  <a:lnTo>
                    <a:pt x="599077" y="101632"/>
                  </a:lnTo>
                  <a:lnTo>
                    <a:pt x="600978" y="94964"/>
                  </a:lnTo>
                  <a:lnTo>
                    <a:pt x="606206" y="88201"/>
                  </a:lnTo>
                  <a:lnTo>
                    <a:pt x="595940" y="88392"/>
                  </a:lnTo>
                  <a:lnTo>
                    <a:pt x="588810" y="95726"/>
                  </a:lnTo>
                  <a:lnTo>
                    <a:pt x="587670" y="99727"/>
                  </a:lnTo>
                  <a:lnTo>
                    <a:pt x="588430" y="100298"/>
                  </a:lnTo>
                  <a:lnTo>
                    <a:pt x="587099" y="100298"/>
                  </a:lnTo>
                  <a:lnTo>
                    <a:pt x="585578" y="104680"/>
                  </a:lnTo>
                  <a:lnTo>
                    <a:pt x="585768" y="106966"/>
                  </a:lnTo>
                  <a:lnTo>
                    <a:pt x="586909" y="106966"/>
                  </a:lnTo>
                  <a:lnTo>
                    <a:pt x="584723" y="109157"/>
                  </a:lnTo>
                  <a:lnTo>
                    <a:pt x="585673" y="111538"/>
                  </a:lnTo>
                  <a:lnTo>
                    <a:pt x="584818" y="115538"/>
                  </a:lnTo>
                  <a:lnTo>
                    <a:pt x="597176" y="120110"/>
                  </a:lnTo>
                  <a:lnTo>
                    <a:pt x="587575" y="119348"/>
                  </a:lnTo>
                  <a:lnTo>
                    <a:pt x="588145" y="120110"/>
                  </a:lnTo>
                  <a:lnTo>
                    <a:pt x="587575" y="121158"/>
                  </a:lnTo>
                  <a:lnTo>
                    <a:pt x="592233" y="126397"/>
                  </a:lnTo>
                  <a:cubicBezTo>
                    <a:pt x="585483" y="131350"/>
                    <a:pt x="578924" y="136493"/>
                    <a:pt x="572555" y="141637"/>
                  </a:cubicBezTo>
                  <a:lnTo>
                    <a:pt x="569798" y="138017"/>
                  </a:lnTo>
                  <a:lnTo>
                    <a:pt x="571794" y="138398"/>
                  </a:lnTo>
                  <a:lnTo>
                    <a:pt x="571889" y="136398"/>
                  </a:lnTo>
                  <a:lnTo>
                    <a:pt x="564284" y="134874"/>
                  </a:lnTo>
                  <a:lnTo>
                    <a:pt x="567517" y="131636"/>
                  </a:lnTo>
                  <a:lnTo>
                    <a:pt x="565615" y="129826"/>
                  </a:lnTo>
                  <a:lnTo>
                    <a:pt x="569228" y="130207"/>
                  </a:lnTo>
                  <a:lnTo>
                    <a:pt x="563239" y="123158"/>
                  </a:lnTo>
                  <a:lnTo>
                    <a:pt x="562858" y="117824"/>
                  </a:lnTo>
                  <a:lnTo>
                    <a:pt x="560197" y="114967"/>
                  </a:lnTo>
                  <a:lnTo>
                    <a:pt x="560197" y="112586"/>
                  </a:lnTo>
                  <a:lnTo>
                    <a:pt x="557250" y="113538"/>
                  </a:lnTo>
                  <a:lnTo>
                    <a:pt x="556204" y="112395"/>
                  </a:lnTo>
                  <a:lnTo>
                    <a:pt x="556870" y="111157"/>
                  </a:lnTo>
                  <a:lnTo>
                    <a:pt x="554968" y="110490"/>
                  </a:lnTo>
                  <a:lnTo>
                    <a:pt x="551831" y="114681"/>
                  </a:lnTo>
                  <a:lnTo>
                    <a:pt x="552782" y="115919"/>
                  </a:lnTo>
                  <a:lnTo>
                    <a:pt x="552687" y="118205"/>
                  </a:lnTo>
                  <a:lnTo>
                    <a:pt x="550976" y="116967"/>
                  </a:lnTo>
                  <a:lnTo>
                    <a:pt x="549360" y="118205"/>
                  </a:lnTo>
                  <a:lnTo>
                    <a:pt x="548980" y="122968"/>
                  </a:lnTo>
                  <a:lnTo>
                    <a:pt x="550881" y="124682"/>
                  </a:lnTo>
                  <a:lnTo>
                    <a:pt x="548409" y="127635"/>
                  </a:lnTo>
                  <a:lnTo>
                    <a:pt x="548409" y="130778"/>
                  </a:lnTo>
                  <a:lnTo>
                    <a:pt x="557440" y="137160"/>
                  </a:lnTo>
                  <a:lnTo>
                    <a:pt x="560387" y="136493"/>
                  </a:lnTo>
                  <a:lnTo>
                    <a:pt x="560387" y="138874"/>
                  </a:lnTo>
                  <a:lnTo>
                    <a:pt x="559436" y="139351"/>
                  </a:lnTo>
                  <a:lnTo>
                    <a:pt x="560007" y="137350"/>
                  </a:lnTo>
                  <a:lnTo>
                    <a:pt x="558296" y="138112"/>
                  </a:lnTo>
                  <a:lnTo>
                    <a:pt x="556204" y="144113"/>
                  </a:lnTo>
                  <a:lnTo>
                    <a:pt x="558581" y="143923"/>
                  </a:lnTo>
                  <a:lnTo>
                    <a:pt x="559436" y="142780"/>
                  </a:lnTo>
                  <a:lnTo>
                    <a:pt x="558581" y="142970"/>
                  </a:lnTo>
                  <a:lnTo>
                    <a:pt x="559151" y="141351"/>
                  </a:lnTo>
                  <a:lnTo>
                    <a:pt x="560862" y="145352"/>
                  </a:lnTo>
                  <a:lnTo>
                    <a:pt x="556204" y="150495"/>
                  </a:lnTo>
                  <a:lnTo>
                    <a:pt x="552307" y="149924"/>
                  </a:lnTo>
                  <a:lnTo>
                    <a:pt x="552687" y="151162"/>
                  </a:lnTo>
                  <a:lnTo>
                    <a:pt x="552307" y="153257"/>
                  </a:lnTo>
                  <a:lnTo>
                    <a:pt x="553543" y="154877"/>
                  </a:lnTo>
                  <a:lnTo>
                    <a:pt x="553543" y="158020"/>
                  </a:lnTo>
                  <a:cubicBezTo>
                    <a:pt x="553543" y="158020"/>
                    <a:pt x="553543" y="158020"/>
                    <a:pt x="553543" y="158020"/>
                  </a:cubicBezTo>
                  <a:lnTo>
                    <a:pt x="552307" y="157258"/>
                  </a:lnTo>
                  <a:lnTo>
                    <a:pt x="552687" y="156400"/>
                  </a:lnTo>
                  <a:lnTo>
                    <a:pt x="550691" y="157258"/>
                  </a:lnTo>
                  <a:lnTo>
                    <a:pt x="550691" y="155734"/>
                  </a:lnTo>
                  <a:lnTo>
                    <a:pt x="549075" y="154781"/>
                  </a:lnTo>
                  <a:lnTo>
                    <a:pt x="550691" y="153924"/>
                  </a:lnTo>
                  <a:lnTo>
                    <a:pt x="550120" y="152972"/>
                  </a:lnTo>
                  <a:lnTo>
                    <a:pt x="550691" y="148495"/>
                  </a:lnTo>
                  <a:lnTo>
                    <a:pt x="547934" y="150495"/>
                  </a:lnTo>
                  <a:lnTo>
                    <a:pt x="548409" y="147828"/>
                  </a:lnTo>
                  <a:lnTo>
                    <a:pt x="546698" y="148114"/>
                  </a:lnTo>
                  <a:lnTo>
                    <a:pt x="545367" y="146018"/>
                  </a:lnTo>
                  <a:lnTo>
                    <a:pt x="539473" y="146875"/>
                  </a:lnTo>
                  <a:lnTo>
                    <a:pt x="542135" y="152019"/>
                  </a:lnTo>
                  <a:lnTo>
                    <a:pt x="545843" y="151352"/>
                  </a:lnTo>
                  <a:lnTo>
                    <a:pt x="545843" y="153543"/>
                  </a:lnTo>
                  <a:lnTo>
                    <a:pt x="545272" y="154210"/>
                  </a:lnTo>
                  <a:lnTo>
                    <a:pt x="541565" y="152876"/>
                  </a:lnTo>
                  <a:lnTo>
                    <a:pt x="539854" y="150019"/>
                  </a:lnTo>
                  <a:lnTo>
                    <a:pt x="539188" y="150495"/>
                  </a:lnTo>
                  <a:lnTo>
                    <a:pt x="540709" y="152876"/>
                  </a:lnTo>
                  <a:lnTo>
                    <a:pt x="532534" y="152019"/>
                  </a:lnTo>
                  <a:lnTo>
                    <a:pt x="524264" y="153543"/>
                  </a:lnTo>
                  <a:lnTo>
                    <a:pt x="520081" y="149257"/>
                  </a:lnTo>
                  <a:lnTo>
                    <a:pt x="514377" y="149543"/>
                  </a:lnTo>
                  <a:lnTo>
                    <a:pt x="514377" y="148399"/>
                  </a:lnTo>
                  <a:lnTo>
                    <a:pt x="510290" y="146304"/>
                  </a:lnTo>
                  <a:lnTo>
                    <a:pt x="511335" y="145828"/>
                  </a:lnTo>
                  <a:lnTo>
                    <a:pt x="510004" y="144018"/>
                  </a:lnTo>
                  <a:lnTo>
                    <a:pt x="510575" y="143732"/>
                  </a:lnTo>
                  <a:lnTo>
                    <a:pt x="507913" y="141446"/>
                  </a:lnTo>
                  <a:lnTo>
                    <a:pt x="498787" y="144494"/>
                  </a:lnTo>
                  <a:lnTo>
                    <a:pt x="496981" y="147257"/>
                  </a:lnTo>
                  <a:lnTo>
                    <a:pt x="500593" y="149352"/>
                  </a:lnTo>
                  <a:lnTo>
                    <a:pt x="501829" y="149066"/>
                  </a:lnTo>
                  <a:lnTo>
                    <a:pt x="500688" y="147828"/>
                  </a:lnTo>
                  <a:lnTo>
                    <a:pt x="502114" y="147161"/>
                  </a:lnTo>
                  <a:lnTo>
                    <a:pt x="505727" y="148114"/>
                  </a:lnTo>
                  <a:lnTo>
                    <a:pt x="505917" y="146399"/>
                  </a:lnTo>
                  <a:lnTo>
                    <a:pt x="505536" y="145733"/>
                  </a:lnTo>
                  <a:lnTo>
                    <a:pt x="506582" y="145733"/>
                  </a:lnTo>
                  <a:lnTo>
                    <a:pt x="505917" y="145066"/>
                  </a:lnTo>
                  <a:lnTo>
                    <a:pt x="509244" y="144113"/>
                  </a:lnTo>
                  <a:lnTo>
                    <a:pt x="506772" y="148399"/>
                  </a:lnTo>
                  <a:lnTo>
                    <a:pt x="501734" y="150019"/>
                  </a:lnTo>
                  <a:lnTo>
                    <a:pt x="501164" y="150971"/>
                  </a:lnTo>
                  <a:lnTo>
                    <a:pt x="501734" y="151162"/>
                  </a:lnTo>
                  <a:lnTo>
                    <a:pt x="499928" y="152876"/>
                  </a:lnTo>
                  <a:lnTo>
                    <a:pt x="503350" y="158686"/>
                  </a:lnTo>
                  <a:lnTo>
                    <a:pt x="502875" y="159163"/>
                  </a:lnTo>
                  <a:lnTo>
                    <a:pt x="503730" y="160306"/>
                  </a:lnTo>
                  <a:lnTo>
                    <a:pt x="501259" y="160496"/>
                  </a:lnTo>
                  <a:lnTo>
                    <a:pt x="501259" y="161925"/>
                  </a:lnTo>
                  <a:lnTo>
                    <a:pt x="498692" y="159163"/>
                  </a:lnTo>
                  <a:lnTo>
                    <a:pt x="501069" y="158401"/>
                  </a:lnTo>
                  <a:lnTo>
                    <a:pt x="500118" y="156782"/>
                  </a:lnTo>
                  <a:lnTo>
                    <a:pt x="497932" y="156020"/>
                  </a:lnTo>
                  <a:lnTo>
                    <a:pt x="497551" y="153829"/>
                  </a:lnTo>
                  <a:lnTo>
                    <a:pt x="496696" y="156020"/>
                  </a:lnTo>
                  <a:lnTo>
                    <a:pt x="496506" y="152876"/>
                  </a:lnTo>
                  <a:lnTo>
                    <a:pt x="493179" y="152876"/>
                  </a:lnTo>
                  <a:lnTo>
                    <a:pt x="491658" y="150305"/>
                  </a:lnTo>
                  <a:lnTo>
                    <a:pt x="484338" y="153448"/>
                  </a:lnTo>
                  <a:lnTo>
                    <a:pt x="472455" y="152972"/>
                  </a:lnTo>
                  <a:lnTo>
                    <a:pt x="468653" y="151257"/>
                  </a:lnTo>
                  <a:lnTo>
                    <a:pt x="470079" y="150590"/>
                  </a:lnTo>
                  <a:lnTo>
                    <a:pt x="470079" y="149161"/>
                  </a:lnTo>
                  <a:lnTo>
                    <a:pt x="472265" y="148495"/>
                  </a:lnTo>
                  <a:lnTo>
                    <a:pt x="471219" y="148209"/>
                  </a:lnTo>
                  <a:lnTo>
                    <a:pt x="475497" y="148209"/>
                  </a:lnTo>
                  <a:lnTo>
                    <a:pt x="474737" y="145637"/>
                  </a:lnTo>
                  <a:lnTo>
                    <a:pt x="470364" y="141637"/>
                  </a:lnTo>
                  <a:lnTo>
                    <a:pt x="466181" y="141446"/>
                  </a:lnTo>
                  <a:lnTo>
                    <a:pt x="467322" y="143161"/>
                  </a:lnTo>
                  <a:lnTo>
                    <a:pt x="463044" y="142018"/>
                  </a:lnTo>
                  <a:lnTo>
                    <a:pt x="449926" y="137541"/>
                  </a:lnTo>
                  <a:lnTo>
                    <a:pt x="449830" y="137446"/>
                  </a:lnTo>
                  <a:cubicBezTo>
                    <a:pt x="541565" y="88868"/>
                    <a:pt x="654878" y="52769"/>
                    <a:pt x="780929" y="34385"/>
                  </a:cubicBezTo>
                  <a:cubicBezTo>
                    <a:pt x="723893" y="51149"/>
                    <a:pt x="671133" y="74867"/>
                    <a:pt x="624458" y="104394"/>
                  </a:cubicBezTo>
                  <a:close/>
                  <a:moveTo>
                    <a:pt x="600883" y="826770"/>
                  </a:moveTo>
                  <a:lnTo>
                    <a:pt x="604210" y="826199"/>
                  </a:lnTo>
                  <a:lnTo>
                    <a:pt x="603640" y="823627"/>
                  </a:lnTo>
                  <a:lnTo>
                    <a:pt x="604876" y="821436"/>
                  </a:lnTo>
                  <a:cubicBezTo>
                    <a:pt x="664859" y="839915"/>
                    <a:pt x="729786" y="853916"/>
                    <a:pt x="798135" y="862965"/>
                  </a:cubicBezTo>
                  <a:cubicBezTo>
                    <a:pt x="721706" y="856679"/>
                    <a:pt x="648509" y="846296"/>
                    <a:pt x="579589" y="832390"/>
                  </a:cubicBezTo>
                  <a:lnTo>
                    <a:pt x="597651" y="829151"/>
                  </a:lnTo>
                  <a:lnTo>
                    <a:pt x="600883" y="826770"/>
                  </a:lnTo>
                  <a:close/>
                  <a:moveTo>
                    <a:pt x="1510430" y="145256"/>
                  </a:moveTo>
                  <a:lnTo>
                    <a:pt x="1507769" y="144875"/>
                  </a:lnTo>
                  <a:lnTo>
                    <a:pt x="1501305" y="140494"/>
                  </a:lnTo>
                  <a:lnTo>
                    <a:pt x="1494840" y="140399"/>
                  </a:lnTo>
                  <a:lnTo>
                    <a:pt x="1489232" y="138208"/>
                  </a:lnTo>
                  <a:lnTo>
                    <a:pt x="1482673" y="135922"/>
                  </a:lnTo>
                  <a:lnTo>
                    <a:pt x="1475923" y="136970"/>
                  </a:lnTo>
                  <a:lnTo>
                    <a:pt x="1470219" y="135922"/>
                  </a:lnTo>
                  <a:lnTo>
                    <a:pt x="1468223" y="135541"/>
                  </a:lnTo>
                  <a:lnTo>
                    <a:pt x="1461759" y="134493"/>
                  </a:lnTo>
                  <a:lnTo>
                    <a:pt x="1455960" y="132588"/>
                  </a:lnTo>
                  <a:lnTo>
                    <a:pt x="1449116" y="133541"/>
                  </a:lnTo>
                  <a:lnTo>
                    <a:pt x="1442937" y="135160"/>
                  </a:lnTo>
                  <a:lnTo>
                    <a:pt x="1437138" y="139446"/>
                  </a:lnTo>
                  <a:lnTo>
                    <a:pt x="1434381" y="134969"/>
                  </a:lnTo>
                  <a:lnTo>
                    <a:pt x="1429628" y="138303"/>
                  </a:lnTo>
                  <a:lnTo>
                    <a:pt x="1423544" y="140208"/>
                  </a:lnTo>
                  <a:lnTo>
                    <a:pt x="1417650" y="139351"/>
                  </a:lnTo>
                  <a:lnTo>
                    <a:pt x="1414799" y="140399"/>
                  </a:lnTo>
                  <a:lnTo>
                    <a:pt x="1406718" y="138494"/>
                  </a:lnTo>
                  <a:lnTo>
                    <a:pt x="1402726" y="129540"/>
                  </a:lnTo>
                  <a:lnTo>
                    <a:pt x="1394741" y="129921"/>
                  </a:lnTo>
                  <a:lnTo>
                    <a:pt x="1391223" y="121634"/>
                  </a:lnTo>
                  <a:lnTo>
                    <a:pt x="1384284" y="121730"/>
                  </a:lnTo>
                  <a:lnTo>
                    <a:pt x="1383333" y="119634"/>
                  </a:lnTo>
                  <a:lnTo>
                    <a:pt x="1376869" y="118205"/>
                  </a:lnTo>
                  <a:lnTo>
                    <a:pt x="1370500" y="123063"/>
                  </a:lnTo>
                  <a:lnTo>
                    <a:pt x="1363085" y="121634"/>
                  </a:lnTo>
                  <a:lnTo>
                    <a:pt x="1356811" y="124301"/>
                  </a:lnTo>
                  <a:lnTo>
                    <a:pt x="1352819" y="125063"/>
                  </a:lnTo>
                  <a:lnTo>
                    <a:pt x="1352343" y="125349"/>
                  </a:lnTo>
                  <a:cubicBezTo>
                    <a:pt x="1298729" y="86011"/>
                    <a:pt x="1235228" y="54864"/>
                    <a:pt x="1164977" y="34576"/>
                  </a:cubicBezTo>
                  <a:cubicBezTo>
                    <a:pt x="1297873" y="53912"/>
                    <a:pt x="1416510" y="92678"/>
                    <a:pt x="1510430" y="145256"/>
                  </a:cubicBezTo>
                  <a:lnTo>
                    <a:pt x="1510430" y="145256"/>
                  </a:lnTo>
                  <a:close/>
                  <a:moveTo>
                    <a:pt x="16636" y="443484"/>
                  </a:moveTo>
                  <a:cubicBezTo>
                    <a:pt x="16636" y="234505"/>
                    <a:pt x="353723" y="60579"/>
                    <a:pt x="798421" y="23908"/>
                  </a:cubicBezTo>
                  <a:cubicBezTo>
                    <a:pt x="661437" y="41910"/>
                    <a:pt x="538523" y="80486"/>
                    <a:pt x="440515" y="133541"/>
                  </a:cubicBezTo>
                  <a:lnTo>
                    <a:pt x="437758" y="133541"/>
                  </a:lnTo>
                  <a:lnTo>
                    <a:pt x="436997" y="135446"/>
                  </a:lnTo>
                  <a:cubicBezTo>
                    <a:pt x="435476" y="136303"/>
                    <a:pt x="433860" y="137065"/>
                    <a:pt x="432244" y="138017"/>
                  </a:cubicBezTo>
                  <a:lnTo>
                    <a:pt x="431579" y="138112"/>
                  </a:lnTo>
                  <a:lnTo>
                    <a:pt x="433765" y="134493"/>
                  </a:lnTo>
                  <a:lnTo>
                    <a:pt x="431864" y="134303"/>
                  </a:lnTo>
                  <a:lnTo>
                    <a:pt x="431864" y="130302"/>
                  </a:lnTo>
                  <a:lnTo>
                    <a:pt x="431008" y="130302"/>
                  </a:lnTo>
                  <a:lnTo>
                    <a:pt x="431484" y="131159"/>
                  </a:lnTo>
                  <a:lnTo>
                    <a:pt x="431103" y="131731"/>
                  </a:lnTo>
                  <a:lnTo>
                    <a:pt x="430533" y="131540"/>
                  </a:lnTo>
                  <a:lnTo>
                    <a:pt x="427681" y="135350"/>
                  </a:lnTo>
                  <a:lnTo>
                    <a:pt x="429012" y="136303"/>
                  </a:lnTo>
                  <a:lnTo>
                    <a:pt x="426826" y="137350"/>
                  </a:lnTo>
                  <a:lnTo>
                    <a:pt x="425305" y="137636"/>
                  </a:lnTo>
                  <a:lnTo>
                    <a:pt x="422358" y="134493"/>
                  </a:lnTo>
                  <a:lnTo>
                    <a:pt x="419981" y="128587"/>
                  </a:lnTo>
                  <a:lnTo>
                    <a:pt x="416939" y="125730"/>
                  </a:lnTo>
                  <a:lnTo>
                    <a:pt x="416179" y="127254"/>
                  </a:lnTo>
                  <a:lnTo>
                    <a:pt x="418650" y="128969"/>
                  </a:lnTo>
                  <a:lnTo>
                    <a:pt x="412566" y="134398"/>
                  </a:lnTo>
                  <a:lnTo>
                    <a:pt x="413422" y="131636"/>
                  </a:lnTo>
                  <a:lnTo>
                    <a:pt x="407338" y="134493"/>
                  </a:lnTo>
                  <a:lnTo>
                    <a:pt x="404391" y="139541"/>
                  </a:lnTo>
                  <a:lnTo>
                    <a:pt x="404391" y="136493"/>
                  </a:lnTo>
                  <a:lnTo>
                    <a:pt x="396406" y="140399"/>
                  </a:lnTo>
                  <a:lnTo>
                    <a:pt x="400874" y="136112"/>
                  </a:lnTo>
                  <a:lnTo>
                    <a:pt x="404581" y="135827"/>
                  </a:lnTo>
                  <a:lnTo>
                    <a:pt x="410095" y="131540"/>
                  </a:lnTo>
                  <a:lnTo>
                    <a:pt x="410950" y="130874"/>
                  </a:lnTo>
                  <a:lnTo>
                    <a:pt x="410095" y="128683"/>
                  </a:lnTo>
                  <a:lnTo>
                    <a:pt x="392413" y="138112"/>
                  </a:lnTo>
                  <a:lnTo>
                    <a:pt x="389562" y="140684"/>
                  </a:lnTo>
                  <a:lnTo>
                    <a:pt x="391273" y="144018"/>
                  </a:lnTo>
                  <a:lnTo>
                    <a:pt x="390892" y="145542"/>
                  </a:lnTo>
                  <a:lnTo>
                    <a:pt x="388706" y="142494"/>
                  </a:lnTo>
                  <a:lnTo>
                    <a:pt x="385759" y="142113"/>
                  </a:lnTo>
                  <a:lnTo>
                    <a:pt x="387375" y="144399"/>
                  </a:lnTo>
                  <a:lnTo>
                    <a:pt x="386330" y="144780"/>
                  </a:lnTo>
                  <a:lnTo>
                    <a:pt x="381291" y="141827"/>
                  </a:lnTo>
                  <a:lnTo>
                    <a:pt x="377299" y="141827"/>
                  </a:lnTo>
                  <a:lnTo>
                    <a:pt x="369979" y="135350"/>
                  </a:lnTo>
                  <a:lnTo>
                    <a:pt x="362754" y="134112"/>
                  </a:lnTo>
                  <a:lnTo>
                    <a:pt x="361709" y="134969"/>
                  </a:lnTo>
                  <a:lnTo>
                    <a:pt x="353723" y="130016"/>
                  </a:lnTo>
                  <a:lnTo>
                    <a:pt x="345073" y="131350"/>
                  </a:lnTo>
                  <a:lnTo>
                    <a:pt x="314653" y="145256"/>
                  </a:lnTo>
                  <a:lnTo>
                    <a:pt x="300394" y="143066"/>
                  </a:lnTo>
                  <a:lnTo>
                    <a:pt x="311326" y="159544"/>
                  </a:lnTo>
                  <a:lnTo>
                    <a:pt x="307714" y="156305"/>
                  </a:lnTo>
                  <a:lnTo>
                    <a:pt x="306383" y="157448"/>
                  </a:lnTo>
                  <a:lnTo>
                    <a:pt x="306763" y="160496"/>
                  </a:lnTo>
                  <a:lnTo>
                    <a:pt x="306383" y="160306"/>
                  </a:lnTo>
                  <a:lnTo>
                    <a:pt x="302580" y="159258"/>
                  </a:lnTo>
                  <a:lnTo>
                    <a:pt x="305717" y="155924"/>
                  </a:lnTo>
                  <a:lnTo>
                    <a:pt x="301059" y="153924"/>
                  </a:lnTo>
                  <a:lnTo>
                    <a:pt x="295641" y="159258"/>
                  </a:lnTo>
                  <a:lnTo>
                    <a:pt x="290698" y="159544"/>
                  </a:lnTo>
                  <a:lnTo>
                    <a:pt x="290508" y="160973"/>
                  </a:lnTo>
                  <a:lnTo>
                    <a:pt x="289177" y="160306"/>
                  </a:lnTo>
                  <a:lnTo>
                    <a:pt x="291268" y="158496"/>
                  </a:lnTo>
                  <a:lnTo>
                    <a:pt x="287846" y="160306"/>
                  </a:lnTo>
                  <a:lnTo>
                    <a:pt x="286800" y="161258"/>
                  </a:lnTo>
                  <a:lnTo>
                    <a:pt x="289557" y="162782"/>
                  </a:lnTo>
                  <a:lnTo>
                    <a:pt x="287846" y="162973"/>
                  </a:lnTo>
                  <a:lnTo>
                    <a:pt x="287466" y="165449"/>
                  </a:lnTo>
                  <a:lnTo>
                    <a:pt x="286325" y="164592"/>
                  </a:lnTo>
                  <a:lnTo>
                    <a:pt x="287181" y="162687"/>
                  </a:lnTo>
                  <a:lnTo>
                    <a:pt x="286325" y="161830"/>
                  </a:lnTo>
                  <a:lnTo>
                    <a:pt x="279290" y="166592"/>
                  </a:lnTo>
                  <a:lnTo>
                    <a:pt x="279766" y="165164"/>
                  </a:lnTo>
                  <a:lnTo>
                    <a:pt x="279290" y="164973"/>
                  </a:lnTo>
                  <a:lnTo>
                    <a:pt x="278150" y="167354"/>
                  </a:lnTo>
                  <a:lnTo>
                    <a:pt x="280336" y="169164"/>
                  </a:lnTo>
                  <a:lnTo>
                    <a:pt x="277294" y="167735"/>
                  </a:lnTo>
                  <a:lnTo>
                    <a:pt x="275203" y="170117"/>
                  </a:lnTo>
                  <a:lnTo>
                    <a:pt x="277674" y="170307"/>
                  </a:lnTo>
                  <a:lnTo>
                    <a:pt x="274727" y="170783"/>
                  </a:lnTo>
                  <a:lnTo>
                    <a:pt x="276724" y="172307"/>
                  </a:lnTo>
                  <a:lnTo>
                    <a:pt x="274727" y="171545"/>
                  </a:lnTo>
                  <a:lnTo>
                    <a:pt x="274252" y="174117"/>
                  </a:lnTo>
                  <a:lnTo>
                    <a:pt x="270735" y="178022"/>
                  </a:lnTo>
                  <a:lnTo>
                    <a:pt x="261229" y="179070"/>
                  </a:lnTo>
                  <a:lnTo>
                    <a:pt x="261134" y="182785"/>
                  </a:lnTo>
                  <a:lnTo>
                    <a:pt x="261894" y="182785"/>
                  </a:lnTo>
                  <a:lnTo>
                    <a:pt x="258852" y="184118"/>
                  </a:lnTo>
                  <a:lnTo>
                    <a:pt x="269214" y="190310"/>
                  </a:lnTo>
                  <a:lnTo>
                    <a:pt x="271115" y="192024"/>
                  </a:lnTo>
                  <a:lnTo>
                    <a:pt x="272066" y="195834"/>
                  </a:lnTo>
                  <a:lnTo>
                    <a:pt x="275583" y="196882"/>
                  </a:lnTo>
                  <a:lnTo>
                    <a:pt x="277294" y="195167"/>
                  </a:lnTo>
                  <a:lnTo>
                    <a:pt x="277199" y="196882"/>
                  </a:lnTo>
                  <a:lnTo>
                    <a:pt x="280526" y="196406"/>
                  </a:lnTo>
                  <a:lnTo>
                    <a:pt x="281097" y="197168"/>
                  </a:lnTo>
                  <a:lnTo>
                    <a:pt x="279385" y="198692"/>
                  </a:lnTo>
                  <a:lnTo>
                    <a:pt x="281762" y="200692"/>
                  </a:lnTo>
                  <a:lnTo>
                    <a:pt x="282047" y="199358"/>
                  </a:lnTo>
                  <a:lnTo>
                    <a:pt x="289082" y="200501"/>
                  </a:lnTo>
                  <a:lnTo>
                    <a:pt x="284234" y="202216"/>
                  </a:lnTo>
                  <a:lnTo>
                    <a:pt x="280051" y="201263"/>
                  </a:lnTo>
                  <a:lnTo>
                    <a:pt x="278435" y="199549"/>
                  </a:lnTo>
                  <a:lnTo>
                    <a:pt x="279290" y="201263"/>
                  </a:lnTo>
                  <a:lnTo>
                    <a:pt x="279100" y="202692"/>
                  </a:lnTo>
                  <a:lnTo>
                    <a:pt x="281002" y="202883"/>
                  </a:lnTo>
                  <a:lnTo>
                    <a:pt x="279576" y="205835"/>
                  </a:lnTo>
                  <a:lnTo>
                    <a:pt x="271876" y="204978"/>
                  </a:lnTo>
                  <a:lnTo>
                    <a:pt x="270069" y="203645"/>
                  </a:lnTo>
                  <a:lnTo>
                    <a:pt x="271305" y="202978"/>
                  </a:lnTo>
                  <a:lnTo>
                    <a:pt x="271305" y="200787"/>
                  </a:lnTo>
                  <a:lnTo>
                    <a:pt x="270450" y="200311"/>
                  </a:lnTo>
                  <a:lnTo>
                    <a:pt x="267598" y="200311"/>
                  </a:lnTo>
                  <a:lnTo>
                    <a:pt x="262845" y="203168"/>
                  </a:lnTo>
                  <a:lnTo>
                    <a:pt x="263890" y="204311"/>
                  </a:lnTo>
                  <a:lnTo>
                    <a:pt x="260848" y="204121"/>
                  </a:lnTo>
                  <a:lnTo>
                    <a:pt x="253339" y="208121"/>
                  </a:lnTo>
                  <a:lnTo>
                    <a:pt x="256571" y="210788"/>
                  </a:lnTo>
                  <a:lnTo>
                    <a:pt x="261134" y="211550"/>
                  </a:lnTo>
                  <a:lnTo>
                    <a:pt x="258567" y="212408"/>
                  </a:lnTo>
                  <a:lnTo>
                    <a:pt x="261609" y="217361"/>
                  </a:lnTo>
                  <a:lnTo>
                    <a:pt x="266932" y="218504"/>
                  </a:lnTo>
                  <a:lnTo>
                    <a:pt x="272256" y="217361"/>
                  </a:lnTo>
                  <a:lnTo>
                    <a:pt x="274347" y="218885"/>
                  </a:lnTo>
                  <a:lnTo>
                    <a:pt x="274537" y="217932"/>
                  </a:lnTo>
                  <a:lnTo>
                    <a:pt x="272921" y="217170"/>
                  </a:lnTo>
                  <a:lnTo>
                    <a:pt x="274252" y="217170"/>
                  </a:lnTo>
                  <a:lnTo>
                    <a:pt x="275868" y="220028"/>
                  </a:lnTo>
                  <a:lnTo>
                    <a:pt x="279861" y="215551"/>
                  </a:lnTo>
                  <a:lnTo>
                    <a:pt x="284043" y="216122"/>
                  </a:lnTo>
                  <a:lnTo>
                    <a:pt x="283378" y="218027"/>
                  </a:lnTo>
                  <a:lnTo>
                    <a:pt x="281097" y="218027"/>
                  </a:lnTo>
                  <a:lnTo>
                    <a:pt x="283853" y="222885"/>
                  </a:lnTo>
                  <a:lnTo>
                    <a:pt x="282713" y="225838"/>
                  </a:lnTo>
                  <a:lnTo>
                    <a:pt x="277769" y="226219"/>
                  </a:lnTo>
                  <a:lnTo>
                    <a:pt x="274632" y="229457"/>
                  </a:lnTo>
                  <a:lnTo>
                    <a:pt x="271876" y="229933"/>
                  </a:lnTo>
                  <a:lnTo>
                    <a:pt x="261229" y="232505"/>
                  </a:lnTo>
                  <a:lnTo>
                    <a:pt x="270165" y="232315"/>
                  </a:lnTo>
                  <a:lnTo>
                    <a:pt x="252483" y="236220"/>
                  </a:lnTo>
                  <a:lnTo>
                    <a:pt x="255335" y="240697"/>
                  </a:lnTo>
                  <a:lnTo>
                    <a:pt x="273397" y="236601"/>
                  </a:lnTo>
                  <a:lnTo>
                    <a:pt x="289747" y="234505"/>
                  </a:lnTo>
                  <a:lnTo>
                    <a:pt x="296401" y="231934"/>
                  </a:lnTo>
                  <a:lnTo>
                    <a:pt x="301630" y="234886"/>
                  </a:lnTo>
                  <a:cubicBezTo>
                    <a:pt x="240410" y="296704"/>
                    <a:pt x="205428" y="367855"/>
                    <a:pt x="205428" y="443484"/>
                  </a:cubicBezTo>
                  <a:cubicBezTo>
                    <a:pt x="205428" y="597122"/>
                    <a:pt x="349446" y="732092"/>
                    <a:pt x="565520" y="808387"/>
                  </a:cubicBezTo>
                  <a:lnTo>
                    <a:pt x="565901" y="810197"/>
                  </a:lnTo>
                  <a:lnTo>
                    <a:pt x="565140" y="808768"/>
                  </a:lnTo>
                  <a:lnTo>
                    <a:pt x="564189" y="809720"/>
                  </a:lnTo>
                  <a:lnTo>
                    <a:pt x="565330" y="811149"/>
                  </a:lnTo>
                  <a:lnTo>
                    <a:pt x="564094" y="812483"/>
                  </a:lnTo>
                  <a:lnTo>
                    <a:pt x="564665" y="814673"/>
                  </a:lnTo>
                  <a:lnTo>
                    <a:pt x="563429" y="818674"/>
                  </a:lnTo>
                  <a:lnTo>
                    <a:pt x="564665" y="821150"/>
                  </a:lnTo>
                  <a:lnTo>
                    <a:pt x="562858" y="824579"/>
                  </a:lnTo>
                  <a:lnTo>
                    <a:pt x="565805" y="826484"/>
                  </a:lnTo>
                  <a:lnTo>
                    <a:pt x="566471" y="829532"/>
                  </a:lnTo>
                  <a:lnTo>
                    <a:pt x="566186" y="829723"/>
                  </a:lnTo>
                  <a:cubicBezTo>
                    <a:pt x="241551" y="761524"/>
                    <a:pt x="16636" y="614172"/>
                    <a:pt x="16636" y="443484"/>
                  </a:cubicBezTo>
                  <a:close/>
                  <a:moveTo>
                    <a:pt x="283473" y="203359"/>
                  </a:moveTo>
                  <a:lnTo>
                    <a:pt x="282713" y="204502"/>
                  </a:lnTo>
                  <a:lnTo>
                    <a:pt x="281192" y="203168"/>
                  </a:lnTo>
                  <a:lnTo>
                    <a:pt x="283473" y="203359"/>
                  </a:lnTo>
                  <a:close/>
                  <a:moveTo>
                    <a:pt x="1929366" y="443484"/>
                  </a:moveTo>
                  <a:cubicBezTo>
                    <a:pt x="1929366" y="561785"/>
                    <a:pt x="1821567" y="668750"/>
                    <a:pt x="1647414" y="746093"/>
                  </a:cubicBezTo>
                  <a:lnTo>
                    <a:pt x="1685343" y="722186"/>
                  </a:lnTo>
                  <a:lnTo>
                    <a:pt x="1691617" y="714280"/>
                  </a:lnTo>
                  <a:lnTo>
                    <a:pt x="1694564" y="706945"/>
                  </a:lnTo>
                  <a:lnTo>
                    <a:pt x="1697987" y="689515"/>
                  </a:lnTo>
                  <a:lnTo>
                    <a:pt x="1696371" y="678847"/>
                  </a:lnTo>
                  <a:lnTo>
                    <a:pt x="1696846" y="669798"/>
                  </a:lnTo>
                  <a:lnTo>
                    <a:pt x="1693424" y="662083"/>
                  </a:lnTo>
                  <a:lnTo>
                    <a:pt x="1686579" y="653987"/>
                  </a:lnTo>
                  <a:lnTo>
                    <a:pt x="1686009" y="646843"/>
                  </a:lnTo>
                  <a:lnTo>
                    <a:pt x="1685248" y="647986"/>
                  </a:lnTo>
                  <a:lnTo>
                    <a:pt x="1682872" y="644747"/>
                  </a:lnTo>
                  <a:lnTo>
                    <a:pt x="1682301" y="647033"/>
                  </a:lnTo>
                  <a:lnTo>
                    <a:pt x="1680971" y="647414"/>
                  </a:lnTo>
                  <a:lnTo>
                    <a:pt x="1680400" y="641033"/>
                  </a:lnTo>
                  <a:lnTo>
                    <a:pt x="1678499" y="636556"/>
                  </a:lnTo>
                  <a:lnTo>
                    <a:pt x="1676978" y="635413"/>
                  </a:lnTo>
                  <a:lnTo>
                    <a:pt x="1677738" y="633222"/>
                  </a:lnTo>
                  <a:lnTo>
                    <a:pt x="1674411" y="630365"/>
                  </a:lnTo>
                  <a:lnTo>
                    <a:pt x="1671940" y="629698"/>
                  </a:lnTo>
                  <a:lnTo>
                    <a:pt x="1671084" y="626364"/>
                  </a:lnTo>
                  <a:lnTo>
                    <a:pt x="1668327" y="626174"/>
                  </a:lnTo>
                  <a:lnTo>
                    <a:pt x="1668327" y="626174"/>
                  </a:lnTo>
                  <a:cubicBezTo>
                    <a:pt x="1714812" y="570643"/>
                    <a:pt x="1740954" y="508730"/>
                    <a:pt x="1740954" y="443389"/>
                  </a:cubicBezTo>
                  <a:cubicBezTo>
                    <a:pt x="1740954" y="361855"/>
                    <a:pt x="1700363" y="285464"/>
                    <a:pt x="1630018" y="220409"/>
                  </a:cubicBezTo>
                  <a:lnTo>
                    <a:pt x="1629067" y="215836"/>
                  </a:lnTo>
                  <a:lnTo>
                    <a:pt x="1631349" y="211931"/>
                  </a:lnTo>
                  <a:lnTo>
                    <a:pt x="1634771" y="208598"/>
                  </a:lnTo>
                  <a:lnTo>
                    <a:pt x="1638383" y="200120"/>
                  </a:lnTo>
                  <a:lnTo>
                    <a:pt x="1643516" y="196501"/>
                  </a:lnTo>
                  <a:lnTo>
                    <a:pt x="1647699" y="193929"/>
                  </a:lnTo>
                  <a:lnTo>
                    <a:pt x="1653688" y="188119"/>
                  </a:lnTo>
                  <a:lnTo>
                    <a:pt x="1658441" y="184975"/>
                  </a:lnTo>
                  <a:lnTo>
                    <a:pt x="1661768" y="179737"/>
                  </a:lnTo>
                  <a:lnTo>
                    <a:pt x="1665856" y="171641"/>
                  </a:lnTo>
                  <a:lnTo>
                    <a:pt x="1669088" y="166021"/>
                  </a:lnTo>
                  <a:lnTo>
                    <a:pt x="1670324" y="161925"/>
                  </a:lnTo>
                  <a:lnTo>
                    <a:pt x="1666997" y="155353"/>
                  </a:lnTo>
                  <a:lnTo>
                    <a:pt x="1667282" y="150686"/>
                  </a:lnTo>
                  <a:lnTo>
                    <a:pt x="1661673" y="150686"/>
                  </a:lnTo>
                  <a:lnTo>
                    <a:pt x="1655019" y="149447"/>
                  </a:lnTo>
                  <a:lnTo>
                    <a:pt x="1649410" y="153162"/>
                  </a:lnTo>
                  <a:lnTo>
                    <a:pt x="1642756" y="153067"/>
                  </a:lnTo>
                  <a:lnTo>
                    <a:pt x="1636672" y="151543"/>
                  </a:lnTo>
                  <a:lnTo>
                    <a:pt x="1631253" y="151352"/>
                  </a:lnTo>
                  <a:lnTo>
                    <a:pt x="1624789" y="149924"/>
                  </a:lnTo>
                  <a:lnTo>
                    <a:pt x="1620797" y="154019"/>
                  </a:lnTo>
                  <a:lnTo>
                    <a:pt x="1617279" y="153257"/>
                  </a:lnTo>
                  <a:lnTo>
                    <a:pt x="1610340" y="151733"/>
                  </a:lnTo>
                  <a:lnTo>
                    <a:pt x="1603781" y="150686"/>
                  </a:lnTo>
                  <a:lnTo>
                    <a:pt x="1597982" y="147352"/>
                  </a:lnTo>
                  <a:lnTo>
                    <a:pt x="1592373" y="149066"/>
                  </a:lnTo>
                  <a:lnTo>
                    <a:pt x="1588381" y="146590"/>
                  </a:lnTo>
                  <a:lnTo>
                    <a:pt x="1583152" y="144971"/>
                  </a:lnTo>
                  <a:lnTo>
                    <a:pt x="1576878" y="142208"/>
                  </a:lnTo>
                  <a:lnTo>
                    <a:pt x="1571080" y="141161"/>
                  </a:lnTo>
                  <a:lnTo>
                    <a:pt x="1565091" y="136874"/>
                  </a:lnTo>
                  <a:lnTo>
                    <a:pt x="1560718" y="134969"/>
                  </a:lnTo>
                  <a:lnTo>
                    <a:pt x="1553683" y="138494"/>
                  </a:lnTo>
                  <a:lnTo>
                    <a:pt x="1551402" y="134779"/>
                  </a:lnTo>
                  <a:lnTo>
                    <a:pt x="1544557" y="133064"/>
                  </a:lnTo>
                  <a:lnTo>
                    <a:pt x="1538854" y="135446"/>
                  </a:lnTo>
                  <a:lnTo>
                    <a:pt x="1532104" y="135350"/>
                  </a:lnTo>
                  <a:lnTo>
                    <a:pt x="1526021" y="136589"/>
                  </a:lnTo>
                  <a:lnTo>
                    <a:pt x="1520412" y="137541"/>
                  </a:lnTo>
                  <a:lnTo>
                    <a:pt x="1518035" y="140208"/>
                  </a:lnTo>
                  <a:cubicBezTo>
                    <a:pt x="1418126" y="83725"/>
                    <a:pt x="1290648" y="42672"/>
                    <a:pt x="1147961" y="23908"/>
                  </a:cubicBezTo>
                  <a:cubicBezTo>
                    <a:pt x="1592468" y="60579"/>
                    <a:pt x="1929366" y="234410"/>
                    <a:pt x="1929366" y="443484"/>
                  </a:cubicBezTo>
                  <a:close/>
                </a:path>
              </a:pathLst>
            </a:custGeom>
            <a:grpFill/>
            <a:ln w="9506"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D1351825-4038-FE4F-BB66-6570ECAF8A67}"/>
                </a:ext>
              </a:extLst>
            </p:cNvPr>
            <p:cNvSpPr/>
            <p:nvPr/>
          </p:nvSpPr>
          <p:spPr>
            <a:xfrm>
              <a:off x="3911418" y="2114931"/>
              <a:ext cx="1996" cy="2190"/>
            </a:xfrm>
            <a:custGeom>
              <a:avLst/>
              <a:gdLst>
                <a:gd name="connsiteX0" fmla="*/ 1236 w 1996"/>
                <a:gd name="connsiteY0" fmla="*/ 0 h 2190"/>
                <a:gd name="connsiteX1" fmla="*/ 0 w 1996"/>
                <a:gd name="connsiteY1" fmla="*/ 952 h 2190"/>
                <a:gd name="connsiteX2" fmla="*/ 1996 w 1996"/>
                <a:gd name="connsiteY2" fmla="*/ 2191 h 2190"/>
              </a:gdLst>
              <a:ahLst/>
              <a:cxnLst>
                <a:cxn ang="0">
                  <a:pos x="connsiteX0" y="connsiteY0"/>
                </a:cxn>
                <a:cxn ang="0">
                  <a:pos x="connsiteX1" y="connsiteY1"/>
                </a:cxn>
                <a:cxn ang="0">
                  <a:pos x="connsiteX2" y="connsiteY2"/>
                </a:cxn>
              </a:cxnLst>
              <a:rect l="l" t="t" r="r" b="b"/>
              <a:pathLst>
                <a:path w="1996" h="2190">
                  <a:moveTo>
                    <a:pt x="1236" y="0"/>
                  </a:moveTo>
                  <a:lnTo>
                    <a:pt x="0" y="952"/>
                  </a:lnTo>
                  <a:lnTo>
                    <a:pt x="1996" y="2191"/>
                  </a:lnTo>
                  <a:close/>
                </a:path>
              </a:pathLst>
            </a:custGeom>
            <a:grpFill/>
            <a:ln w="9506"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039407D6-BE56-3A4B-926F-D50765FFBC09}"/>
                </a:ext>
              </a:extLst>
            </p:cNvPr>
            <p:cNvSpPr/>
            <p:nvPr/>
          </p:nvSpPr>
          <p:spPr>
            <a:xfrm>
              <a:off x="3915220" y="2115597"/>
              <a:ext cx="11597" cy="11525"/>
            </a:xfrm>
            <a:custGeom>
              <a:avLst/>
              <a:gdLst>
                <a:gd name="connsiteX0" fmla="*/ 2567 w 11597"/>
                <a:gd name="connsiteY0" fmla="*/ 8668 h 11525"/>
                <a:gd name="connsiteX1" fmla="*/ 3517 w 11597"/>
                <a:gd name="connsiteY1" fmla="*/ 9716 h 11525"/>
                <a:gd name="connsiteX2" fmla="*/ 4658 w 11597"/>
                <a:gd name="connsiteY2" fmla="*/ 7906 h 11525"/>
                <a:gd name="connsiteX3" fmla="*/ 6179 w 11597"/>
                <a:gd name="connsiteY3" fmla="*/ 11525 h 11525"/>
                <a:gd name="connsiteX4" fmla="*/ 7700 w 11597"/>
                <a:gd name="connsiteY4" fmla="*/ 9430 h 11525"/>
                <a:gd name="connsiteX5" fmla="*/ 9981 w 11597"/>
                <a:gd name="connsiteY5" fmla="*/ 11525 h 11525"/>
                <a:gd name="connsiteX6" fmla="*/ 8175 w 11597"/>
                <a:gd name="connsiteY6" fmla="*/ 4667 h 11525"/>
                <a:gd name="connsiteX7" fmla="*/ 9981 w 11597"/>
                <a:gd name="connsiteY7" fmla="*/ 6286 h 11525"/>
                <a:gd name="connsiteX8" fmla="*/ 11598 w 11597"/>
                <a:gd name="connsiteY8" fmla="*/ 5048 h 11525"/>
                <a:gd name="connsiteX9" fmla="*/ 9981 w 11597"/>
                <a:gd name="connsiteY9" fmla="*/ 2191 h 11525"/>
                <a:gd name="connsiteX10" fmla="*/ 4658 w 11597"/>
                <a:gd name="connsiteY10" fmla="*/ 0 h 11525"/>
                <a:gd name="connsiteX11" fmla="*/ 1331 w 11597"/>
                <a:gd name="connsiteY11" fmla="*/ 667 h 11525"/>
                <a:gd name="connsiteX12" fmla="*/ 0 w 11597"/>
                <a:gd name="connsiteY12" fmla="*/ 3239 h 11525"/>
                <a:gd name="connsiteX13" fmla="*/ 2567 w 11597"/>
                <a:gd name="connsiteY13" fmla="*/ 6286 h 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97" h="11525">
                  <a:moveTo>
                    <a:pt x="2567" y="8668"/>
                  </a:moveTo>
                  <a:lnTo>
                    <a:pt x="3517" y="9716"/>
                  </a:lnTo>
                  <a:lnTo>
                    <a:pt x="4658" y="7906"/>
                  </a:lnTo>
                  <a:lnTo>
                    <a:pt x="6179" y="11525"/>
                  </a:lnTo>
                  <a:lnTo>
                    <a:pt x="7700" y="9430"/>
                  </a:lnTo>
                  <a:lnTo>
                    <a:pt x="9981" y="11525"/>
                  </a:lnTo>
                  <a:lnTo>
                    <a:pt x="8175" y="4667"/>
                  </a:lnTo>
                  <a:lnTo>
                    <a:pt x="9981" y="6286"/>
                  </a:lnTo>
                  <a:lnTo>
                    <a:pt x="11598" y="5048"/>
                  </a:lnTo>
                  <a:lnTo>
                    <a:pt x="9981" y="2191"/>
                  </a:lnTo>
                  <a:lnTo>
                    <a:pt x="4658" y="0"/>
                  </a:lnTo>
                  <a:lnTo>
                    <a:pt x="1331" y="667"/>
                  </a:lnTo>
                  <a:lnTo>
                    <a:pt x="0" y="3239"/>
                  </a:lnTo>
                  <a:lnTo>
                    <a:pt x="2567" y="6286"/>
                  </a:lnTo>
                  <a:close/>
                </a:path>
              </a:pathLst>
            </a:custGeom>
            <a:grpFill/>
            <a:ln w="9506"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DC76990C-AB12-2548-8DDA-F07F98B9E63C}"/>
                </a:ext>
              </a:extLst>
            </p:cNvPr>
            <p:cNvSpPr/>
            <p:nvPr/>
          </p:nvSpPr>
          <p:spPr>
            <a:xfrm>
              <a:off x="3933282" y="2117788"/>
              <a:ext cx="1330" cy="1905"/>
            </a:xfrm>
            <a:custGeom>
              <a:avLst/>
              <a:gdLst>
                <a:gd name="connsiteX0" fmla="*/ 1331 w 1330"/>
                <a:gd name="connsiteY0" fmla="*/ 1905 h 1905"/>
                <a:gd name="connsiteX1" fmla="*/ 1331 w 1330"/>
                <a:gd name="connsiteY1" fmla="*/ 286 h 1905"/>
                <a:gd name="connsiteX2" fmla="*/ 0 w 1330"/>
                <a:gd name="connsiteY2" fmla="*/ 0 h 1905"/>
              </a:gdLst>
              <a:ahLst/>
              <a:cxnLst>
                <a:cxn ang="0">
                  <a:pos x="connsiteX0" y="connsiteY0"/>
                </a:cxn>
                <a:cxn ang="0">
                  <a:pos x="connsiteX1" y="connsiteY1"/>
                </a:cxn>
                <a:cxn ang="0">
                  <a:pos x="connsiteX2" y="connsiteY2"/>
                </a:cxn>
              </a:cxnLst>
              <a:rect l="l" t="t" r="r" b="b"/>
              <a:pathLst>
                <a:path w="1330" h="1905">
                  <a:moveTo>
                    <a:pt x="1331" y="1905"/>
                  </a:moveTo>
                  <a:lnTo>
                    <a:pt x="1331" y="286"/>
                  </a:lnTo>
                  <a:lnTo>
                    <a:pt x="0" y="0"/>
                  </a:lnTo>
                  <a:close/>
                </a:path>
              </a:pathLst>
            </a:custGeom>
            <a:grpFill/>
            <a:ln w="9506"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8F5856BA-9A76-4F4D-87D8-BA2B2BE67010}"/>
                </a:ext>
              </a:extLst>
            </p:cNvPr>
            <p:cNvSpPr/>
            <p:nvPr/>
          </p:nvSpPr>
          <p:spPr>
            <a:xfrm>
              <a:off x="3949062" y="2126837"/>
              <a:ext cx="2376" cy="3524"/>
            </a:xfrm>
            <a:custGeom>
              <a:avLst/>
              <a:gdLst>
                <a:gd name="connsiteX0" fmla="*/ 2377 w 2376"/>
                <a:gd name="connsiteY0" fmla="*/ 0 h 3524"/>
                <a:gd name="connsiteX1" fmla="*/ 0 w 2376"/>
                <a:gd name="connsiteY1" fmla="*/ 2000 h 3524"/>
                <a:gd name="connsiteX2" fmla="*/ 0 w 2376"/>
                <a:gd name="connsiteY2" fmla="*/ 3524 h 3524"/>
                <a:gd name="connsiteX3" fmla="*/ 1426 w 2376"/>
                <a:gd name="connsiteY3" fmla="*/ 2572 h 3524"/>
              </a:gdLst>
              <a:ahLst/>
              <a:cxnLst>
                <a:cxn ang="0">
                  <a:pos x="connsiteX0" y="connsiteY0"/>
                </a:cxn>
                <a:cxn ang="0">
                  <a:pos x="connsiteX1" y="connsiteY1"/>
                </a:cxn>
                <a:cxn ang="0">
                  <a:pos x="connsiteX2" y="connsiteY2"/>
                </a:cxn>
                <a:cxn ang="0">
                  <a:pos x="connsiteX3" y="connsiteY3"/>
                </a:cxn>
              </a:cxnLst>
              <a:rect l="l" t="t" r="r" b="b"/>
              <a:pathLst>
                <a:path w="2376" h="3524">
                  <a:moveTo>
                    <a:pt x="2377" y="0"/>
                  </a:moveTo>
                  <a:lnTo>
                    <a:pt x="0" y="2000"/>
                  </a:lnTo>
                  <a:lnTo>
                    <a:pt x="0" y="3524"/>
                  </a:lnTo>
                  <a:lnTo>
                    <a:pt x="1426" y="2572"/>
                  </a:lnTo>
                  <a:close/>
                </a:path>
              </a:pathLst>
            </a:custGeom>
            <a:grpFill/>
            <a:ln w="9506"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8D7EE596-EEC5-D242-8EEE-FC9D14986BB6}"/>
                </a:ext>
              </a:extLst>
            </p:cNvPr>
            <p:cNvSpPr/>
            <p:nvPr/>
          </p:nvSpPr>
          <p:spPr>
            <a:xfrm>
              <a:off x="3932331" y="2099690"/>
              <a:ext cx="1235" cy="1143"/>
            </a:xfrm>
            <a:custGeom>
              <a:avLst/>
              <a:gdLst>
                <a:gd name="connsiteX0" fmla="*/ 1236 w 1235"/>
                <a:gd name="connsiteY0" fmla="*/ 0 h 1143"/>
                <a:gd name="connsiteX1" fmla="*/ 0 w 1235"/>
                <a:gd name="connsiteY1" fmla="*/ 572 h 1143"/>
                <a:gd name="connsiteX2" fmla="*/ 951 w 1235"/>
                <a:gd name="connsiteY2" fmla="*/ 1143 h 1143"/>
              </a:gdLst>
              <a:ahLst/>
              <a:cxnLst>
                <a:cxn ang="0">
                  <a:pos x="connsiteX0" y="connsiteY0"/>
                </a:cxn>
                <a:cxn ang="0">
                  <a:pos x="connsiteX1" y="connsiteY1"/>
                </a:cxn>
                <a:cxn ang="0">
                  <a:pos x="connsiteX2" y="connsiteY2"/>
                </a:cxn>
              </a:cxnLst>
              <a:rect l="l" t="t" r="r" b="b"/>
              <a:pathLst>
                <a:path w="1235" h="1143">
                  <a:moveTo>
                    <a:pt x="1236" y="0"/>
                  </a:moveTo>
                  <a:lnTo>
                    <a:pt x="0" y="572"/>
                  </a:lnTo>
                  <a:lnTo>
                    <a:pt x="951" y="1143"/>
                  </a:lnTo>
                  <a:close/>
                </a:path>
              </a:pathLst>
            </a:custGeom>
            <a:grpFill/>
            <a:ln w="9506"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45C5E831-2B83-F94B-8239-F8B232A32633}"/>
                </a:ext>
              </a:extLst>
            </p:cNvPr>
            <p:cNvSpPr/>
            <p:nvPr/>
          </p:nvSpPr>
          <p:spPr>
            <a:xfrm>
              <a:off x="3924631" y="2110835"/>
              <a:ext cx="7985" cy="6953"/>
            </a:xfrm>
            <a:custGeom>
              <a:avLst/>
              <a:gdLst>
                <a:gd name="connsiteX0" fmla="*/ 7035 w 7985"/>
                <a:gd name="connsiteY0" fmla="*/ 6953 h 6953"/>
                <a:gd name="connsiteX1" fmla="*/ 7985 w 7985"/>
                <a:gd name="connsiteY1" fmla="*/ 6953 h 6953"/>
                <a:gd name="connsiteX2" fmla="*/ 7985 w 7985"/>
                <a:gd name="connsiteY2" fmla="*/ 6096 h 6953"/>
                <a:gd name="connsiteX3" fmla="*/ 5609 w 7985"/>
                <a:gd name="connsiteY3" fmla="*/ 2572 h 6953"/>
                <a:gd name="connsiteX4" fmla="*/ 1806 w 7985"/>
                <a:gd name="connsiteY4" fmla="*/ 0 h 6953"/>
                <a:gd name="connsiteX5" fmla="*/ 0 w 7985"/>
                <a:gd name="connsiteY5" fmla="*/ 1333 h 6953"/>
                <a:gd name="connsiteX6" fmla="*/ 5609 w 7985"/>
                <a:gd name="connsiteY6" fmla="*/ 5048 h 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5" h="6953">
                  <a:moveTo>
                    <a:pt x="7035" y="6953"/>
                  </a:moveTo>
                  <a:lnTo>
                    <a:pt x="7985" y="6953"/>
                  </a:lnTo>
                  <a:lnTo>
                    <a:pt x="7985" y="6096"/>
                  </a:lnTo>
                  <a:lnTo>
                    <a:pt x="5609" y="2572"/>
                  </a:lnTo>
                  <a:lnTo>
                    <a:pt x="1806" y="0"/>
                  </a:lnTo>
                  <a:lnTo>
                    <a:pt x="0" y="1333"/>
                  </a:lnTo>
                  <a:lnTo>
                    <a:pt x="5609" y="5048"/>
                  </a:lnTo>
                  <a:close/>
                </a:path>
              </a:pathLst>
            </a:custGeom>
            <a:grpFill/>
            <a:ln w="9506"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8C5401A9-99E9-4642-8D5F-F1F258A2A2BD}"/>
                </a:ext>
              </a:extLst>
            </p:cNvPr>
            <p:cNvSpPr/>
            <p:nvPr/>
          </p:nvSpPr>
          <p:spPr>
            <a:xfrm>
              <a:off x="3849818" y="2096262"/>
              <a:ext cx="7224" cy="15525"/>
            </a:xfrm>
            <a:custGeom>
              <a:avLst/>
              <a:gdLst>
                <a:gd name="connsiteX0" fmla="*/ 1141 w 7224"/>
                <a:gd name="connsiteY0" fmla="*/ 13144 h 15525"/>
                <a:gd name="connsiteX1" fmla="*/ 2852 w 7224"/>
                <a:gd name="connsiteY1" fmla="*/ 15526 h 15525"/>
                <a:gd name="connsiteX2" fmla="*/ 4943 w 7224"/>
                <a:gd name="connsiteY2" fmla="*/ 13430 h 15525"/>
                <a:gd name="connsiteX3" fmla="*/ 6274 w 7224"/>
                <a:gd name="connsiteY3" fmla="*/ 13811 h 15525"/>
                <a:gd name="connsiteX4" fmla="*/ 7225 w 7224"/>
                <a:gd name="connsiteY4" fmla="*/ 12573 h 15525"/>
                <a:gd name="connsiteX5" fmla="*/ 7225 w 7224"/>
                <a:gd name="connsiteY5" fmla="*/ 4000 h 15525"/>
                <a:gd name="connsiteX6" fmla="*/ 6274 w 7224"/>
                <a:gd name="connsiteY6" fmla="*/ 1238 h 15525"/>
                <a:gd name="connsiteX7" fmla="*/ 4753 w 7224"/>
                <a:gd name="connsiteY7" fmla="*/ 0 h 15525"/>
                <a:gd name="connsiteX8" fmla="*/ 1806 w 7224"/>
                <a:gd name="connsiteY8" fmla="*/ 2762 h 15525"/>
                <a:gd name="connsiteX9" fmla="*/ 0 w 7224"/>
                <a:gd name="connsiteY9" fmla="*/ 2476 h 15525"/>
                <a:gd name="connsiteX10" fmla="*/ 1521 w 7224"/>
                <a:gd name="connsiteY10" fmla="*/ 9144 h 1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4" h="15525">
                  <a:moveTo>
                    <a:pt x="1141" y="13144"/>
                  </a:moveTo>
                  <a:lnTo>
                    <a:pt x="2852" y="15526"/>
                  </a:lnTo>
                  <a:lnTo>
                    <a:pt x="4943" y="13430"/>
                  </a:lnTo>
                  <a:lnTo>
                    <a:pt x="6274" y="13811"/>
                  </a:lnTo>
                  <a:lnTo>
                    <a:pt x="7225" y="12573"/>
                  </a:lnTo>
                  <a:lnTo>
                    <a:pt x="7225" y="4000"/>
                  </a:lnTo>
                  <a:lnTo>
                    <a:pt x="6274" y="1238"/>
                  </a:lnTo>
                  <a:lnTo>
                    <a:pt x="4753" y="0"/>
                  </a:lnTo>
                  <a:lnTo>
                    <a:pt x="1806" y="2762"/>
                  </a:lnTo>
                  <a:lnTo>
                    <a:pt x="0" y="2476"/>
                  </a:lnTo>
                  <a:lnTo>
                    <a:pt x="1521" y="9144"/>
                  </a:lnTo>
                  <a:close/>
                </a:path>
              </a:pathLst>
            </a:custGeom>
            <a:grpFill/>
            <a:ln w="9506"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EFE7C3C6-12C9-9545-8DF9-2A5BF8B07472}"/>
                </a:ext>
              </a:extLst>
            </p:cNvPr>
            <p:cNvSpPr/>
            <p:nvPr/>
          </p:nvSpPr>
          <p:spPr>
            <a:xfrm>
              <a:off x="3871587" y="2115597"/>
              <a:ext cx="15780" cy="9715"/>
            </a:xfrm>
            <a:custGeom>
              <a:avLst/>
              <a:gdLst>
                <a:gd name="connsiteX0" fmla="*/ 8841 w 15780"/>
                <a:gd name="connsiteY0" fmla="*/ 7906 h 9715"/>
                <a:gd name="connsiteX1" fmla="*/ 10837 w 15780"/>
                <a:gd name="connsiteY1" fmla="*/ 9716 h 9715"/>
                <a:gd name="connsiteX2" fmla="*/ 13023 w 15780"/>
                <a:gd name="connsiteY2" fmla="*/ 9716 h 9715"/>
                <a:gd name="connsiteX3" fmla="*/ 13689 w 15780"/>
                <a:gd name="connsiteY3" fmla="*/ 7906 h 9715"/>
                <a:gd name="connsiteX4" fmla="*/ 13023 w 15780"/>
                <a:gd name="connsiteY4" fmla="*/ 5334 h 9715"/>
                <a:gd name="connsiteX5" fmla="*/ 15780 w 15780"/>
                <a:gd name="connsiteY5" fmla="*/ 0 h 9715"/>
                <a:gd name="connsiteX6" fmla="*/ 6084 w 15780"/>
                <a:gd name="connsiteY6" fmla="*/ 1905 h 9715"/>
                <a:gd name="connsiteX7" fmla="*/ 3517 w 15780"/>
                <a:gd name="connsiteY7" fmla="*/ 286 h 9715"/>
                <a:gd name="connsiteX8" fmla="*/ 570 w 15780"/>
                <a:gd name="connsiteY8" fmla="*/ 667 h 9715"/>
                <a:gd name="connsiteX9" fmla="*/ 0 w 15780"/>
                <a:gd name="connsiteY9" fmla="*/ 2191 h 9715"/>
                <a:gd name="connsiteX10" fmla="*/ 570 w 15780"/>
                <a:gd name="connsiteY10" fmla="*/ 4096 h 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80" h="9715">
                  <a:moveTo>
                    <a:pt x="8841" y="7906"/>
                  </a:moveTo>
                  <a:lnTo>
                    <a:pt x="10837" y="9716"/>
                  </a:lnTo>
                  <a:lnTo>
                    <a:pt x="13023" y="9716"/>
                  </a:lnTo>
                  <a:lnTo>
                    <a:pt x="13689" y="7906"/>
                  </a:lnTo>
                  <a:lnTo>
                    <a:pt x="13023" y="5334"/>
                  </a:lnTo>
                  <a:lnTo>
                    <a:pt x="15780" y="0"/>
                  </a:lnTo>
                  <a:lnTo>
                    <a:pt x="6084" y="1905"/>
                  </a:lnTo>
                  <a:lnTo>
                    <a:pt x="3517" y="286"/>
                  </a:lnTo>
                  <a:lnTo>
                    <a:pt x="570" y="667"/>
                  </a:lnTo>
                  <a:lnTo>
                    <a:pt x="0" y="2191"/>
                  </a:lnTo>
                  <a:lnTo>
                    <a:pt x="570" y="4096"/>
                  </a:lnTo>
                  <a:close/>
                </a:path>
              </a:pathLst>
            </a:custGeom>
            <a:grpFill/>
            <a:ln w="9506"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7333F5C5-C597-9945-A702-669C0A14F025}"/>
                </a:ext>
              </a:extLst>
            </p:cNvPr>
            <p:cNvSpPr/>
            <p:nvPr/>
          </p:nvSpPr>
          <p:spPr>
            <a:xfrm>
              <a:off x="4558025" y="2347055"/>
              <a:ext cx="1330" cy="1428"/>
            </a:xfrm>
            <a:custGeom>
              <a:avLst/>
              <a:gdLst>
                <a:gd name="connsiteX0" fmla="*/ 1331 w 1330"/>
                <a:gd name="connsiteY0" fmla="*/ 381 h 1428"/>
                <a:gd name="connsiteX1" fmla="*/ 0 w 1330"/>
                <a:gd name="connsiteY1" fmla="*/ 0 h 1428"/>
                <a:gd name="connsiteX2" fmla="*/ 1331 w 1330"/>
                <a:gd name="connsiteY2" fmla="*/ 1429 h 1428"/>
              </a:gdLst>
              <a:ahLst/>
              <a:cxnLst>
                <a:cxn ang="0">
                  <a:pos x="connsiteX0" y="connsiteY0"/>
                </a:cxn>
                <a:cxn ang="0">
                  <a:pos x="connsiteX1" y="connsiteY1"/>
                </a:cxn>
                <a:cxn ang="0">
                  <a:pos x="connsiteX2" y="connsiteY2"/>
                </a:cxn>
              </a:cxnLst>
              <a:rect l="l" t="t" r="r" b="b"/>
              <a:pathLst>
                <a:path w="1330" h="1428">
                  <a:moveTo>
                    <a:pt x="1331" y="381"/>
                  </a:moveTo>
                  <a:lnTo>
                    <a:pt x="0" y="0"/>
                  </a:lnTo>
                  <a:lnTo>
                    <a:pt x="1331" y="1429"/>
                  </a:lnTo>
                  <a:close/>
                </a:path>
              </a:pathLst>
            </a:custGeom>
            <a:grpFill/>
            <a:ln w="9506"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A42C7CF5-CB8B-094E-8606-D5F3064FE78C}"/>
                </a:ext>
              </a:extLst>
            </p:cNvPr>
            <p:cNvSpPr/>
            <p:nvPr/>
          </p:nvSpPr>
          <p:spPr>
            <a:xfrm>
              <a:off x="4415624" y="2294191"/>
              <a:ext cx="1806" cy="1333"/>
            </a:xfrm>
            <a:custGeom>
              <a:avLst/>
              <a:gdLst>
                <a:gd name="connsiteX0" fmla="*/ 0 w 1806"/>
                <a:gd name="connsiteY0" fmla="*/ 1333 h 1333"/>
                <a:gd name="connsiteX1" fmla="*/ 1806 w 1806"/>
                <a:gd name="connsiteY1" fmla="*/ 0 h 1333"/>
                <a:gd name="connsiteX2" fmla="*/ 665 w 1806"/>
                <a:gd name="connsiteY2" fmla="*/ 286 h 1333"/>
              </a:gdLst>
              <a:ahLst/>
              <a:cxnLst>
                <a:cxn ang="0">
                  <a:pos x="connsiteX0" y="connsiteY0"/>
                </a:cxn>
                <a:cxn ang="0">
                  <a:pos x="connsiteX1" y="connsiteY1"/>
                </a:cxn>
                <a:cxn ang="0">
                  <a:pos x="connsiteX2" y="connsiteY2"/>
                </a:cxn>
              </a:cxnLst>
              <a:rect l="l" t="t" r="r" b="b"/>
              <a:pathLst>
                <a:path w="1806" h="1333">
                  <a:moveTo>
                    <a:pt x="0" y="1333"/>
                  </a:moveTo>
                  <a:lnTo>
                    <a:pt x="1806" y="0"/>
                  </a:lnTo>
                  <a:lnTo>
                    <a:pt x="665" y="286"/>
                  </a:lnTo>
                  <a:close/>
                </a:path>
              </a:pathLst>
            </a:custGeom>
            <a:grpFill/>
            <a:ln w="9506"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6D29E0BB-93CB-A94F-BCF9-DA602B97AC6E}"/>
                </a:ext>
              </a:extLst>
            </p:cNvPr>
            <p:cNvSpPr/>
            <p:nvPr/>
          </p:nvSpPr>
          <p:spPr>
            <a:xfrm>
              <a:off x="4421327" y="2290190"/>
              <a:ext cx="2376" cy="1238"/>
            </a:xfrm>
            <a:custGeom>
              <a:avLst/>
              <a:gdLst>
                <a:gd name="connsiteX0" fmla="*/ 0 w 2376"/>
                <a:gd name="connsiteY0" fmla="*/ 953 h 1238"/>
                <a:gd name="connsiteX1" fmla="*/ 1996 w 2376"/>
                <a:gd name="connsiteY1" fmla="*/ 1238 h 1238"/>
                <a:gd name="connsiteX2" fmla="*/ 2377 w 2376"/>
                <a:gd name="connsiteY2" fmla="*/ 667 h 1238"/>
                <a:gd name="connsiteX3" fmla="*/ 761 w 2376"/>
                <a:gd name="connsiteY3" fmla="*/ 0 h 1238"/>
              </a:gdLst>
              <a:ahLst/>
              <a:cxnLst>
                <a:cxn ang="0">
                  <a:pos x="connsiteX0" y="connsiteY0"/>
                </a:cxn>
                <a:cxn ang="0">
                  <a:pos x="connsiteX1" y="connsiteY1"/>
                </a:cxn>
                <a:cxn ang="0">
                  <a:pos x="connsiteX2" y="connsiteY2"/>
                </a:cxn>
                <a:cxn ang="0">
                  <a:pos x="connsiteX3" y="connsiteY3"/>
                </a:cxn>
              </a:cxnLst>
              <a:rect l="l" t="t" r="r" b="b"/>
              <a:pathLst>
                <a:path w="2376" h="1238">
                  <a:moveTo>
                    <a:pt x="0" y="953"/>
                  </a:moveTo>
                  <a:lnTo>
                    <a:pt x="1996" y="1238"/>
                  </a:lnTo>
                  <a:lnTo>
                    <a:pt x="2377" y="667"/>
                  </a:lnTo>
                  <a:lnTo>
                    <a:pt x="761" y="0"/>
                  </a:lnTo>
                  <a:close/>
                </a:path>
              </a:pathLst>
            </a:custGeom>
            <a:grpFill/>
            <a:ln w="9506"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3956F01F-D836-DD43-A52A-AC0F39D51601}"/>
                </a:ext>
              </a:extLst>
            </p:cNvPr>
            <p:cNvSpPr/>
            <p:nvPr/>
          </p:nvSpPr>
          <p:spPr>
            <a:xfrm>
              <a:off x="4425510" y="2287428"/>
              <a:ext cx="2661" cy="952"/>
            </a:xfrm>
            <a:custGeom>
              <a:avLst/>
              <a:gdLst>
                <a:gd name="connsiteX0" fmla="*/ 2662 w 2661"/>
                <a:gd name="connsiteY0" fmla="*/ 0 h 952"/>
                <a:gd name="connsiteX1" fmla="*/ 0 w 2661"/>
                <a:gd name="connsiteY1" fmla="*/ 0 h 952"/>
                <a:gd name="connsiteX2" fmla="*/ 951 w 2661"/>
                <a:gd name="connsiteY2" fmla="*/ 952 h 952"/>
              </a:gdLst>
              <a:ahLst/>
              <a:cxnLst>
                <a:cxn ang="0">
                  <a:pos x="connsiteX0" y="connsiteY0"/>
                </a:cxn>
                <a:cxn ang="0">
                  <a:pos x="connsiteX1" y="connsiteY1"/>
                </a:cxn>
                <a:cxn ang="0">
                  <a:pos x="connsiteX2" y="connsiteY2"/>
                </a:cxn>
              </a:cxnLst>
              <a:rect l="l" t="t" r="r" b="b"/>
              <a:pathLst>
                <a:path w="2661" h="952">
                  <a:moveTo>
                    <a:pt x="2662" y="0"/>
                  </a:moveTo>
                  <a:lnTo>
                    <a:pt x="0" y="0"/>
                  </a:lnTo>
                  <a:lnTo>
                    <a:pt x="951" y="952"/>
                  </a:lnTo>
                  <a:close/>
                </a:path>
              </a:pathLst>
            </a:custGeom>
            <a:grpFill/>
            <a:ln w="9506"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650AAB04-247F-D540-B01C-BF6CDCB615BF}"/>
                </a:ext>
              </a:extLst>
            </p:cNvPr>
            <p:cNvSpPr/>
            <p:nvPr/>
          </p:nvSpPr>
          <p:spPr>
            <a:xfrm>
              <a:off x="4426270" y="2272093"/>
              <a:ext cx="23385" cy="20192"/>
            </a:xfrm>
            <a:custGeom>
              <a:avLst/>
              <a:gdLst>
                <a:gd name="connsiteX0" fmla="*/ 21579 w 23385"/>
                <a:gd name="connsiteY0" fmla="*/ 5620 h 20192"/>
                <a:gd name="connsiteX1" fmla="*/ 22149 w 23385"/>
                <a:gd name="connsiteY1" fmla="*/ 4667 h 20192"/>
                <a:gd name="connsiteX2" fmla="*/ 21579 w 23385"/>
                <a:gd name="connsiteY2" fmla="*/ 2667 h 20192"/>
                <a:gd name="connsiteX3" fmla="*/ 18632 w 23385"/>
                <a:gd name="connsiteY3" fmla="*/ 0 h 20192"/>
                <a:gd name="connsiteX4" fmla="*/ 17681 w 23385"/>
                <a:gd name="connsiteY4" fmla="*/ 0 h 20192"/>
                <a:gd name="connsiteX5" fmla="*/ 18062 w 23385"/>
                <a:gd name="connsiteY5" fmla="*/ 3429 h 20192"/>
                <a:gd name="connsiteX6" fmla="*/ 14354 w 23385"/>
                <a:gd name="connsiteY6" fmla="*/ 3810 h 20192"/>
                <a:gd name="connsiteX7" fmla="*/ 13499 w 23385"/>
                <a:gd name="connsiteY7" fmla="*/ 5905 h 20192"/>
                <a:gd name="connsiteX8" fmla="*/ 11883 w 23385"/>
                <a:gd name="connsiteY8" fmla="*/ 5905 h 20192"/>
                <a:gd name="connsiteX9" fmla="*/ 11217 w 23385"/>
                <a:gd name="connsiteY9" fmla="*/ 7525 h 20192"/>
                <a:gd name="connsiteX10" fmla="*/ 9031 w 23385"/>
                <a:gd name="connsiteY10" fmla="*/ 8477 h 20192"/>
                <a:gd name="connsiteX11" fmla="*/ 9221 w 23385"/>
                <a:gd name="connsiteY11" fmla="*/ 5620 h 20192"/>
                <a:gd name="connsiteX12" fmla="*/ 7415 w 23385"/>
                <a:gd name="connsiteY12" fmla="*/ 4953 h 20192"/>
                <a:gd name="connsiteX13" fmla="*/ 4753 w 23385"/>
                <a:gd name="connsiteY13" fmla="*/ 7525 h 20192"/>
                <a:gd name="connsiteX14" fmla="*/ 1901 w 23385"/>
                <a:gd name="connsiteY14" fmla="*/ 8477 h 20192"/>
                <a:gd name="connsiteX15" fmla="*/ 0 w 23385"/>
                <a:gd name="connsiteY15" fmla="*/ 12764 h 20192"/>
                <a:gd name="connsiteX16" fmla="*/ 190 w 23385"/>
                <a:gd name="connsiteY16" fmla="*/ 13811 h 20192"/>
                <a:gd name="connsiteX17" fmla="*/ 1521 w 23385"/>
                <a:gd name="connsiteY17" fmla="*/ 13811 h 20192"/>
                <a:gd name="connsiteX18" fmla="*/ 3517 w 23385"/>
                <a:gd name="connsiteY18" fmla="*/ 9906 h 20192"/>
                <a:gd name="connsiteX19" fmla="*/ 4468 w 23385"/>
                <a:gd name="connsiteY19" fmla="*/ 9906 h 20192"/>
                <a:gd name="connsiteX20" fmla="*/ 4753 w 23385"/>
                <a:gd name="connsiteY20" fmla="*/ 12001 h 20192"/>
                <a:gd name="connsiteX21" fmla="*/ 6369 w 23385"/>
                <a:gd name="connsiteY21" fmla="*/ 9906 h 20192"/>
                <a:gd name="connsiteX22" fmla="*/ 7415 w 23385"/>
                <a:gd name="connsiteY22" fmla="*/ 11240 h 20192"/>
                <a:gd name="connsiteX23" fmla="*/ 9031 w 23385"/>
                <a:gd name="connsiteY23" fmla="*/ 9049 h 20192"/>
                <a:gd name="connsiteX24" fmla="*/ 11598 w 23385"/>
                <a:gd name="connsiteY24" fmla="*/ 11240 h 20192"/>
                <a:gd name="connsiteX25" fmla="*/ 10457 w 23385"/>
                <a:gd name="connsiteY25" fmla="*/ 13430 h 20192"/>
                <a:gd name="connsiteX26" fmla="*/ 11598 w 23385"/>
                <a:gd name="connsiteY26" fmla="*/ 16764 h 20192"/>
                <a:gd name="connsiteX27" fmla="*/ 15115 w 23385"/>
                <a:gd name="connsiteY27" fmla="*/ 19145 h 20192"/>
                <a:gd name="connsiteX28" fmla="*/ 16921 w 23385"/>
                <a:gd name="connsiteY28" fmla="*/ 18097 h 20192"/>
                <a:gd name="connsiteX29" fmla="*/ 18062 w 23385"/>
                <a:gd name="connsiteY29" fmla="*/ 20193 h 20192"/>
                <a:gd name="connsiteX30" fmla="*/ 19107 w 23385"/>
                <a:gd name="connsiteY30" fmla="*/ 17907 h 20192"/>
                <a:gd name="connsiteX31" fmla="*/ 17681 w 23385"/>
                <a:gd name="connsiteY31" fmla="*/ 15335 h 20192"/>
                <a:gd name="connsiteX32" fmla="*/ 18062 w 23385"/>
                <a:gd name="connsiteY32" fmla="*/ 13906 h 20192"/>
                <a:gd name="connsiteX33" fmla="*/ 20248 w 23385"/>
                <a:gd name="connsiteY33" fmla="*/ 12001 h 20192"/>
                <a:gd name="connsiteX34" fmla="*/ 21674 w 23385"/>
                <a:gd name="connsiteY34" fmla="*/ 16573 h 20192"/>
                <a:gd name="connsiteX35" fmla="*/ 23385 w 23385"/>
                <a:gd name="connsiteY35" fmla="*/ 10954 h 20192"/>
                <a:gd name="connsiteX36" fmla="*/ 22149 w 23385"/>
                <a:gd name="connsiteY36" fmla="*/ 6191 h 20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385" h="20192">
                  <a:moveTo>
                    <a:pt x="21579" y="5620"/>
                  </a:moveTo>
                  <a:lnTo>
                    <a:pt x="22149" y="4667"/>
                  </a:lnTo>
                  <a:lnTo>
                    <a:pt x="21579" y="2667"/>
                  </a:lnTo>
                  <a:lnTo>
                    <a:pt x="18632" y="0"/>
                  </a:lnTo>
                  <a:lnTo>
                    <a:pt x="17681" y="0"/>
                  </a:lnTo>
                  <a:lnTo>
                    <a:pt x="18062" y="3429"/>
                  </a:lnTo>
                  <a:lnTo>
                    <a:pt x="14354" y="3810"/>
                  </a:lnTo>
                  <a:lnTo>
                    <a:pt x="13499" y="5905"/>
                  </a:lnTo>
                  <a:lnTo>
                    <a:pt x="11883" y="5905"/>
                  </a:lnTo>
                  <a:lnTo>
                    <a:pt x="11217" y="7525"/>
                  </a:lnTo>
                  <a:lnTo>
                    <a:pt x="9031" y="8477"/>
                  </a:lnTo>
                  <a:lnTo>
                    <a:pt x="9221" y="5620"/>
                  </a:lnTo>
                  <a:lnTo>
                    <a:pt x="7415" y="4953"/>
                  </a:lnTo>
                  <a:lnTo>
                    <a:pt x="4753" y="7525"/>
                  </a:lnTo>
                  <a:lnTo>
                    <a:pt x="1901" y="8477"/>
                  </a:lnTo>
                  <a:lnTo>
                    <a:pt x="0" y="12764"/>
                  </a:lnTo>
                  <a:lnTo>
                    <a:pt x="190" y="13811"/>
                  </a:lnTo>
                  <a:lnTo>
                    <a:pt x="1521" y="13811"/>
                  </a:lnTo>
                  <a:lnTo>
                    <a:pt x="3517" y="9906"/>
                  </a:lnTo>
                  <a:lnTo>
                    <a:pt x="4468" y="9906"/>
                  </a:lnTo>
                  <a:lnTo>
                    <a:pt x="4753" y="12001"/>
                  </a:lnTo>
                  <a:lnTo>
                    <a:pt x="6369" y="9906"/>
                  </a:lnTo>
                  <a:lnTo>
                    <a:pt x="7415" y="11240"/>
                  </a:lnTo>
                  <a:lnTo>
                    <a:pt x="9031" y="9049"/>
                  </a:lnTo>
                  <a:lnTo>
                    <a:pt x="11598" y="11240"/>
                  </a:lnTo>
                  <a:lnTo>
                    <a:pt x="10457" y="13430"/>
                  </a:lnTo>
                  <a:lnTo>
                    <a:pt x="11598" y="16764"/>
                  </a:lnTo>
                  <a:lnTo>
                    <a:pt x="15115" y="19145"/>
                  </a:lnTo>
                  <a:lnTo>
                    <a:pt x="16921" y="18097"/>
                  </a:lnTo>
                  <a:lnTo>
                    <a:pt x="18062" y="20193"/>
                  </a:lnTo>
                  <a:lnTo>
                    <a:pt x="19107" y="17907"/>
                  </a:lnTo>
                  <a:lnTo>
                    <a:pt x="17681" y="15335"/>
                  </a:lnTo>
                  <a:lnTo>
                    <a:pt x="18062" y="13906"/>
                  </a:lnTo>
                  <a:lnTo>
                    <a:pt x="20248" y="12001"/>
                  </a:lnTo>
                  <a:lnTo>
                    <a:pt x="21674" y="16573"/>
                  </a:lnTo>
                  <a:lnTo>
                    <a:pt x="23385" y="10954"/>
                  </a:lnTo>
                  <a:lnTo>
                    <a:pt x="22149" y="6191"/>
                  </a:lnTo>
                  <a:close/>
                </a:path>
              </a:pathLst>
            </a:custGeom>
            <a:grpFill/>
            <a:ln w="9506"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ADA466A4-2230-A744-A64F-6CF9778D1B0C}"/>
                </a:ext>
              </a:extLst>
            </p:cNvPr>
            <p:cNvSpPr/>
            <p:nvPr/>
          </p:nvSpPr>
          <p:spPr>
            <a:xfrm>
              <a:off x="4435872" y="2269807"/>
              <a:ext cx="3802" cy="2857"/>
            </a:xfrm>
            <a:custGeom>
              <a:avLst/>
              <a:gdLst>
                <a:gd name="connsiteX0" fmla="*/ 3517 w 3802"/>
                <a:gd name="connsiteY0" fmla="*/ 2667 h 2857"/>
                <a:gd name="connsiteX1" fmla="*/ 3803 w 3802"/>
                <a:gd name="connsiteY1" fmla="*/ 381 h 2857"/>
                <a:gd name="connsiteX2" fmla="*/ 1996 w 3802"/>
                <a:gd name="connsiteY2" fmla="*/ 0 h 2857"/>
                <a:gd name="connsiteX3" fmla="*/ 0 w 3802"/>
                <a:gd name="connsiteY3" fmla="*/ 1715 h 2857"/>
                <a:gd name="connsiteX4" fmla="*/ 665 w 3802"/>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2" h="2857">
                  <a:moveTo>
                    <a:pt x="3517" y="2667"/>
                  </a:moveTo>
                  <a:lnTo>
                    <a:pt x="3803" y="381"/>
                  </a:lnTo>
                  <a:lnTo>
                    <a:pt x="1996" y="0"/>
                  </a:lnTo>
                  <a:lnTo>
                    <a:pt x="0" y="1715"/>
                  </a:lnTo>
                  <a:lnTo>
                    <a:pt x="665" y="2857"/>
                  </a:lnTo>
                  <a:close/>
                </a:path>
              </a:pathLst>
            </a:custGeom>
            <a:grpFill/>
            <a:ln w="9506"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FFAAA101-C794-2746-9F80-AF4D69CF2C9C}"/>
                </a:ext>
              </a:extLst>
            </p:cNvPr>
            <p:cNvSpPr/>
            <p:nvPr/>
          </p:nvSpPr>
          <p:spPr>
            <a:xfrm>
              <a:off x="4433685" y="2264473"/>
              <a:ext cx="3042" cy="8858"/>
            </a:xfrm>
            <a:custGeom>
              <a:avLst/>
              <a:gdLst>
                <a:gd name="connsiteX0" fmla="*/ 3042 w 3042"/>
                <a:gd name="connsiteY0" fmla="*/ 0 h 8858"/>
                <a:gd name="connsiteX1" fmla="*/ 0 w 3042"/>
                <a:gd name="connsiteY1" fmla="*/ 7048 h 8858"/>
                <a:gd name="connsiteX2" fmla="*/ 0 w 3042"/>
                <a:gd name="connsiteY2" fmla="*/ 8858 h 8858"/>
                <a:gd name="connsiteX3" fmla="*/ 3042 w 3042"/>
                <a:gd name="connsiteY3" fmla="*/ 4191 h 8858"/>
              </a:gdLst>
              <a:ahLst/>
              <a:cxnLst>
                <a:cxn ang="0">
                  <a:pos x="connsiteX0" y="connsiteY0"/>
                </a:cxn>
                <a:cxn ang="0">
                  <a:pos x="connsiteX1" y="connsiteY1"/>
                </a:cxn>
                <a:cxn ang="0">
                  <a:pos x="connsiteX2" y="connsiteY2"/>
                </a:cxn>
                <a:cxn ang="0">
                  <a:pos x="connsiteX3" y="connsiteY3"/>
                </a:cxn>
              </a:cxnLst>
              <a:rect l="l" t="t" r="r" b="b"/>
              <a:pathLst>
                <a:path w="3042" h="8858">
                  <a:moveTo>
                    <a:pt x="3042" y="0"/>
                  </a:moveTo>
                  <a:lnTo>
                    <a:pt x="0" y="7048"/>
                  </a:lnTo>
                  <a:lnTo>
                    <a:pt x="0" y="8858"/>
                  </a:lnTo>
                  <a:lnTo>
                    <a:pt x="3042" y="4191"/>
                  </a:lnTo>
                  <a:close/>
                </a:path>
              </a:pathLst>
            </a:custGeom>
            <a:grpFill/>
            <a:ln w="9506"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D06F9D04-21FD-C640-8BE3-B7A46C15708B}"/>
                </a:ext>
              </a:extLst>
            </p:cNvPr>
            <p:cNvSpPr/>
            <p:nvPr/>
          </p:nvSpPr>
          <p:spPr>
            <a:xfrm>
              <a:off x="4444522" y="2268664"/>
              <a:ext cx="665" cy="2857"/>
            </a:xfrm>
            <a:custGeom>
              <a:avLst/>
              <a:gdLst>
                <a:gd name="connsiteX0" fmla="*/ 665 w 665"/>
                <a:gd name="connsiteY0" fmla="*/ 0 h 2857"/>
                <a:gd name="connsiteX1" fmla="*/ 0 w 665"/>
                <a:gd name="connsiteY1" fmla="*/ 1143 h 2857"/>
                <a:gd name="connsiteX2" fmla="*/ 665 w 665"/>
                <a:gd name="connsiteY2" fmla="*/ 2857 h 2857"/>
              </a:gdLst>
              <a:ahLst/>
              <a:cxnLst>
                <a:cxn ang="0">
                  <a:pos x="connsiteX0" y="connsiteY0"/>
                </a:cxn>
                <a:cxn ang="0">
                  <a:pos x="connsiteX1" y="connsiteY1"/>
                </a:cxn>
                <a:cxn ang="0">
                  <a:pos x="connsiteX2" y="connsiteY2"/>
                </a:cxn>
              </a:cxnLst>
              <a:rect l="l" t="t" r="r" b="b"/>
              <a:pathLst>
                <a:path w="665" h="2857">
                  <a:moveTo>
                    <a:pt x="665" y="0"/>
                  </a:moveTo>
                  <a:lnTo>
                    <a:pt x="0" y="1143"/>
                  </a:lnTo>
                  <a:lnTo>
                    <a:pt x="665" y="2857"/>
                  </a:lnTo>
                  <a:close/>
                </a:path>
              </a:pathLst>
            </a:custGeom>
            <a:grpFill/>
            <a:ln w="9506"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0E96C593-2EF0-0A4B-BBA0-2C236A110423}"/>
                </a:ext>
              </a:extLst>
            </p:cNvPr>
            <p:cNvSpPr/>
            <p:nvPr/>
          </p:nvSpPr>
          <p:spPr>
            <a:xfrm>
              <a:off x="4438438" y="2263235"/>
              <a:ext cx="4658" cy="7334"/>
            </a:xfrm>
            <a:custGeom>
              <a:avLst/>
              <a:gdLst>
                <a:gd name="connsiteX0" fmla="*/ 2186 w 4658"/>
                <a:gd name="connsiteY0" fmla="*/ 6096 h 7334"/>
                <a:gd name="connsiteX1" fmla="*/ 3137 w 4658"/>
                <a:gd name="connsiteY1" fmla="*/ 7334 h 7334"/>
                <a:gd name="connsiteX2" fmla="*/ 3517 w 4658"/>
                <a:gd name="connsiteY2" fmla="*/ 6382 h 7334"/>
                <a:gd name="connsiteX3" fmla="*/ 4658 w 4658"/>
                <a:gd name="connsiteY3" fmla="*/ 6382 h 7334"/>
                <a:gd name="connsiteX4" fmla="*/ 3137 w 4658"/>
                <a:gd name="connsiteY4" fmla="*/ 1715 h 7334"/>
                <a:gd name="connsiteX5" fmla="*/ 0 w 4658"/>
                <a:gd name="connsiteY5" fmla="*/ 0 h 7334"/>
                <a:gd name="connsiteX6" fmla="*/ 570 w 4658"/>
                <a:gd name="connsiteY6" fmla="*/ 3239 h 7334"/>
                <a:gd name="connsiteX7" fmla="*/ 1711 w 4658"/>
                <a:gd name="connsiteY7" fmla="*/ 2857 h 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8" h="7334">
                  <a:moveTo>
                    <a:pt x="2186" y="6096"/>
                  </a:moveTo>
                  <a:lnTo>
                    <a:pt x="3137" y="7334"/>
                  </a:lnTo>
                  <a:lnTo>
                    <a:pt x="3517" y="6382"/>
                  </a:lnTo>
                  <a:lnTo>
                    <a:pt x="4658" y="6382"/>
                  </a:lnTo>
                  <a:lnTo>
                    <a:pt x="3137" y="1715"/>
                  </a:lnTo>
                  <a:lnTo>
                    <a:pt x="0" y="0"/>
                  </a:lnTo>
                  <a:lnTo>
                    <a:pt x="570" y="3239"/>
                  </a:lnTo>
                  <a:lnTo>
                    <a:pt x="1711" y="2857"/>
                  </a:lnTo>
                  <a:close/>
                </a:path>
              </a:pathLst>
            </a:custGeom>
            <a:grpFill/>
            <a:ln w="9506" cap="flat">
              <a:no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C4F037DC-7AC8-4F4B-8127-364524FD7FFA}"/>
                </a:ext>
              </a:extLst>
            </p:cNvPr>
            <p:cNvSpPr/>
            <p:nvPr/>
          </p:nvSpPr>
          <p:spPr>
            <a:xfrm>
              <a:off x="4428837" y="2265902"/>
              <a:ext cx="5323" cy="9620"/>
            </a:xfrm>
            <a:custGeom>
              <a:avLst/>
              <a:gdLst>
                <a:gd name="connsiteX0" fmla="*/ 3802 w 5323"/>
                <a:gd name="connsiteY0" fmla="*/ 8858 h 9620"/>
                <a:gd name="connsiteX1" fmla="*/ 3802 w 5323"/>
                <a:gd name="connsiteY1" fmla="*/ 5620 h 9620"/>
                <a:gd name="connsiteX2" fmla="*/ 5323 w 5323"/>
                <a:gd name="connsiteY2" fmla="*/ 1143 h 9620"/>
                <a:gd name="connsiteX3" fmla="*/ 5323 w 5323"/>
                <a:gd name="connsiteY3" fmla="*/ 572 h 9620"/>
                <a:gd name="connsiteX4" fmla="*/ 3517 w 5323"/>
                <a:gd name="connsiteY4" fmla="*/ 0 h 9620"/>
                <a:gd name="connsiteX5" fmla="*/ 2377 w 5323"/>
                <a:gd name="connsiteY5" fmla="*/ 572 h 9620"/>
                <a:gd name="connsiteX6" fmla="*/ 1426 w 5323"/>
                <a:gd name="connsiteY6" fmla="*/ 4667 h 9620"/>
                <a:gd name="connsiteX7" fmla="*/ 95 w 5323"/>
                <a:gd name="connsiteY7" fmla="*/ 4858 h 9620"/>
                <a:gd name="connsiteX8" fmla="*/ 0 w 5323"/>
                <a:gd name="connsiteY8" fmla="*/ 6191 h 9620"/>
                <a:gd name="connsiteX9" fmla="*/ 3137 w 5323"/>
                <a:gd name="connsiteY9" fmla="*/ 9620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 h="9620">
                  <a:moveTo>
                    <a:pt x="3802" y="8858"/>
                  </a:moveTo>
                  <a:lnTo>
                    <a:pt x="3802" y="5620"/>
                  </a:lnTo>
                  <a:lnTo>
                    <a:pt x="5323" y="1143"/>
                  </a:lnTo>
                  <a:lnTo>
                    <a:pt x="5323" y="572"/>
                  </a:lnTo>
                  <a:lnTo>
                    <a:pt x="3517" y="0"/>
                  </a:lnTo>
                  <a:lnTo>
                    <a:pt x="2377" y="572"/>
                  </a:lnTo>
                  <a:lnTo>
                    <a:pt x="1426" y="4667"/>
                  </a:lnTo>
                  <a:lnTo>
                    <a:pt x="95" y="4858"/>
                  </a:lnTo>
                  <a:lnTo>
                    <a:pt x="0" y="6191"/>
                  </a:lnTo>
                  <a:lnTo>
                    <a:pt x="3137" y="9620"/>
                  </a:lnTo>
                  <a:close/>
                </a:path>
              </a:pathLst>
            </a:custGeom>
            <a:grpFill/>
            <a:ln w="9506" cap="flat">
              <a:no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EFC5D933-8EB2-184B-B51E-B2325EE55BA8}"/>
                </a:ext>
              </a:extLst>
            </p:cNvPr>
            <p:cNvSpPr/>
            <p:nvPr/>
          </p:nvSpPr>
          <p:spPr>
            <a:xfrm>
              <a:off x="4426270" y="2261330"/>
              <a:ext cx="5703" cy="7334"/>
            </a:xfrm>
            <a:custGeom>
              <a:avLst/>
              <a:gdLst>
                <a:gd name="connsiteX0" fmla="*/ 5419 w 5703"/>
                <a:gd name="connsiteY0" fmla="*/ 3810 h 7334"/>
                <a:gd name="connsiteX1" fmla="*/ 5704 w 5703"/>
                <a:gd name="connsiteY1" fmla="*/ 1715 h 7334"/>
                <a:gd name="connsiteX2" fmla="*/ 2567 w 5703"/>
                <a:gd name="connsiteY2" fmla="*/ 1238 h 7334"/>
                <a:gd name="connsiteX3" fmla="*/ 0 w 5703"/>
                <a:gd name="connsiteY3" fmla="*/ 0 h 7334"/>
                <a:gd name="connsiteX4" fmla="*/ 190 w 5703"/>
                <a:gd name="connsiteY4" fmla="*/ 7334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3" h="7334">
                  <a:moveTo>
                    <a:pt x="5419" y="3810"/>
                  </a:moveTo>
                  <a:lnTo>
                    <a:pt x="5704" y="1715"/>
                  </a:lnTo>
                  <a:lnTo>
                    <a:pt x="2567" y="1238"/>
                  </a:lnTo>
                  <a:lnTo>
                    <a:pt x="0" y="0"/>
                  </a:lnTo>
                  <a:lnTo>
                    <a:pt x="190" y="7334"/>
                  </a:lnTo>
                  <a:close/>
                </a:path>
              </a:pathLst>
            </a:custGeom>
            <a:grpFill/>
            <a:ln w="9506"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DAFF777C-9822-6D40-94C8-8A50CB06EA4E}"/>
                </a:ext>
              </a:extLst>
            </p:cNvPr>
            <p:cNvSpPr/>
            <p:nvPr/>
          </p:nvSpPr>
          <p:spPr>
            <a:xfrm>
              <a:off x="4438438" y="2258091"/>
              <a:ext cx="6939" cy="7429"/>
            </a:xfrm>
            <a:custGeom>
              <a:avLst/>
              <a:gdLst>
                <a:gd name="connsiteX0" fmla="*/ 5894 w 6939"/>
                <a:gd name="connsiteY0" fmla="*/ 4477 h 7429"/>
                <a:gd name="connsiteX1" fmla="*/ 5894 w 6939"/>
                <a:gd name="connsiteY1" fmla="*/ 1429 h 7429"/>
                <a:gd name="connsiteX2" fmla="*/ 4658 w 6939"/>
                <a:gd name="connsiteY2" fmla="*/ 286 h 7429"/>
                <a:gd name="connsiteX3" fmla="*/ 0 w 6939"/>
                <a:gd name="connsiteY3" fmla="*/ 0 h 7429"/>
                <a:gd name="connsiteX4" fmla="*/ 4658 w 6939"/>
                <a:gd name="connsiteY4" fmla="*/ 7144 h 7429"/>
                <a:gd name="connsiteX5" fmla="*/ 6939 w 6939"/>
                <a:gd name="connsiteY5" fmla="*/ 7429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9" h="7429">
                  <a:moveTo>
                    <a:pt x="5894" y="4477"/>
                  </a:moveTo>
                  <a:lnTo>
                    <a:pt x="5894" y="1429"/>
                  </a:lnTo>
                  <a:lnTo>
                    <a:pt x="4658" y="286"/>
                  </a:lnTo>
                  <a:lnTo>
                    <a:pt x="0" y="0"/>
                  </a:lnTo>
                  <a:lnTo>
                    <a:pt x="4658" y="7144"/>
                  </a:lnTo>
                  <a:lnTo>
                    <a:pt x="6939" y="7429"/>
                  </a:lnTo>
                  <a:close/>
                </a:path>
              </a:pathLst>
            </a:custGeom>
            <a:grpFill/>
            <a:ln w="9506"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376CCC90-0675-2344-97F3-37CE0F116679}"/>
                </a:ext>
              </a:extLst>
            </p:cNvPr>
            <p:cNvSpPr/>
            <p:nvPr/>
          </p:nvSpPr>
          <p:spPr>
            <a:xfrm>
              <a:off x="4432639" y="2257615"/>
              <a:ext cx="4087" cy="4095"/>
            </a:xfrm>
            <a:custGeom>
              <a:avLst/>
              <a:gdLst>
                <a:gd name="connsiteX0" fmla="*/ 4088 w 4087"/>
                <a:gd name="connsiteY0" fmla="*/ 4096 h 4095"/>
                <a:gd name="connsiteX1" fmla="*/ 3898 w 4087"/>
                <a:gd name="connsiteY1" fmla="*/ 2857 h 4095"/>
                <a:gd name="connsiteX2" fmla="*/ 380 w 4087"/>
                <a:gd name="connsiteY2" fmla="*/ 0 h 4095"/>
                <a:gd name="connsiteX3" fmla="*/ 0 w 4087"/>
                <a:gd name="connsiteY3" fmla="*/ 2857 h 4095"/>
                <a:gd name="connsiteX4" fmla="*/ 1521 w 4087"/>
                <a:gd name="connsiteY4" fmla="*/ 2286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7" h="4095">
                  <a:moveTo>
                    <a:pt x="4088" y="4096"/>
                  </a:moveTo>
                  <a:lnTo>
                    <a:pt x="3898" y="2857"/>
                  </a:lnTo>
                  <a:lnTo>
                    <a:pt x="380" y="0"/>
                  </a:lnTo>
                  <a:lnTo>
                    <a:pt x="0" y="2857"/>
                  </a:lnTo>
                  <a:lnTo>
                    <a:pt x="1521" y="2286"/>
                  </a:lnTo>
                  <a:close/>
                </a:path>
              </a:pathLst>
            </a:custGeom>
            <a:grpFill/>
            <a:ln w="9506"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DCDF88B3-5E66-DF4C-B610-7F86ECC003EF}"/>
                </a:ext>
              </a:extLst>
            </p:cNvPr>
            <p:cNvSpPr/>
            <p:nvPr/>
          </p:nvSpPr>
          <p:spPr>
            <a:xfrm>
              <a:off x="4426461" y="2257615"/>
              <a:ext cx="760" cy="2285"/>
            </a:xfrm>
            <a:custGeom>
              <a:avLst/>
              <a:gdLst>
                <a:gd name="connsiteX0" fmla="*/ 0 w 760"/>
                <a:gd name="connsiteY0" fmla="*/ 2286 h 2285"/>
                <a:gd name="connsiteX1" fmla="*/ 761 w 760"/>
                <a:gd name="connsiteY1" fmla="*/ 0 h 2285"/>
                <a:gd name="connsiteX2" fmla="*/ 0 w 760"/>
                <a:gd name="connsiteY2" fmla="*/ 762 h 2285"/>
              </a:gdLst>
              <a:ahLst/>
              <a:cxnLst>
                <a:cxn ang="0">
                  <a:pos x="connsiteX0" y="connsiteY0"/>
                </a:cxn>
                <a:cxn ang="0">
                  <a:pos x="connsiteX1" y="connsiteY1"/>
                </a:cxn>
                <a:cxn ang="0">
                  <a:pos x="connsiteX2" y="connsiteY2"/>
                </a:cxn>
              </a:cxnLst>
              <a:rect l="l" t="t" r="r" b="b"/>
              <a:pathLst>
                <a:path w="760" h="2285">
                  <a:moveTo>
                    <a:pt x="0" y="2286"/>
                  </a:moveTo>
                  <a:lnTo>
                    <a:pt x="761" y="0"/>
                  </a:lnTo>
                  <a:lnTo>
                    <a:pt x="0" y="762"/>
                  </a:lnTo>
                  <a:close/>
                </a:path>
              </a:pathLst>
            </a:custGeom>
            <a:grpFill/>
            <a:ln w="9506"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BB1D8F90-DDDF-FB4B-8868-117BE30DE032}"/>
                </a:ext>
              </a:extLst>
            </p:cNvPr>
            <p:cNvSpPr/>
            <p:nvPr/>
          </p:nvSpPr>
          <p:spPr>
            <a:xfrm>
              <a:off x="4425510" y="2252948"/>
              <a:ext cx="1330" cy="1619"/>
            </a:xfrm>
            <a:custGeom>
              <a:avLst/>
              <a:gdLst>
                <a:gd name="connsiteX0" fmla="*/ 1331 w 1330"/>
                <a:gd name="connsiteY0" fmla="*/ 286 h 1619"/>
                <a:gd name="connsiteX1" fmla="*/ 0 w 1330"/>
                <a:gd name="connsiteY1" fmla="*/ 0 h 1619"/>
                <a:gd name="connsiteX2" fmla="*/ 380 w 1330"/>
                <a:gd name="connsiteY2" fmla="*/ 953 h 1619"/>
                <a:gd name="connsiteX3" fmla="*/ 1331 w 1330"/>
                <a:gd name="connsiteY3" fmla="*/ 1619 h 1619"/>
              </a:gdLst>
              <a:ahLst/>
              <a:cxnLst>
                <a:cxn ang="0">
                  <a:pos x="connsiteX0" y="connsiteY0"/>
                </a:cxn>
                <a:cxn ang="0">
                  <a:pos x="connsiteX1" y="connsiteY1"/>
                </a:cxn>
                <a:cxn ang="0">
                  <a:pos x="connsiteX2" y="connsiteY2"/>
                </a:cxn>
                <a:cxn ang="0">
                  <a:pos x="connsiteX3" y="connsiteY3"/>
                </a:cxn>
              </a:cxnLst>
              <a:rect l="l" t="t" r="r" b="b"/>
              <a:pathLst>
                <a:path w="1330" h="1619">
                  <a:moveTo>
                    <a:pt x="1331" y="286"/>
                  </a:moveTo>
                  <a:lnTo>
                    <a:pt x="0" y="0"/>
                  </a:lnTo>
                  <a:lnTo>
                    <a:pt x="380" y="953"/>
                  </a:lnTo>
                  <a:lnTo>
                    <a:pt x="1331" y="1619"/>
                  </a:lnTo>
                  <a:close/>
                </a:path>
              </a:pathLst>
            </a:custGeom>
            <a:grpFill/>
            <a:ln w="9506"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7D24B288-CDF9-7A4E-92DB-1C43580D8972}"/>
                </a:ext>
              </a:extLst>
            </p:cNvPr>
            <p:cNvSpPr/>
            <p:nvPr/>
          </p:nvSpPr>
          <p:spPr>
            <a:xfrm>
              <a:off x="4425890" y="2245137"/>
              <a:ext cx="570" cy="1809"/>
            </a:xfrm>
            <a:custGeom>
              <a:avLst/>
              <a:gdLst>
                <a:gd name="connsiteX0" fmla="*/ 570 w 570"/>
                <a:gd name="connsiteY0" fmla="*/ 0 h 1809"/>
                <a:gd name="connsiteX1" fmla="*/ 0 w 570"/>
                <a:gd name="connsiteY1" fmla="*/ 381 h 1809"/>
                <a:gd name="connsiteX2" fmla="*/ 570 w 570"/>
                <a:gd name="connsiteY2" fmla="*/ 1810 h 1809"/>
              </a:gdLst>
              <a:ahLst/>
              <a:cxnLst>
                <a:cxn ang="0">
                  <a:pos x="connsiteX0" y="connsiteY0"/>
                </a:cxn>
                <a:cxn ang="0">
                  <a:pos x="connsiteX1" y="connsiteY1"/>
                </a:cxn>
                <a:cxn ang="0">
                  <a:pos x="connsiteX2" y="connsiteY2"/>
                </a:cxn>
              </a:cxnLst>
              <a:rect l="l" t="t" r="r" b="b"/>
              <a:pathLst>
                <a:path w="570" h="1809">
                  <a:moveTo>
                    <a:pt x="570" y="0"/>
                  </a:moveTo>
                  <a:lnTo>
                    <a:pt x="0" y="381"/>
                  </a:lnTo>
                  <a:lnTo>
                    <a:pt x="570" y="1810"/>
                  </a:lnTo>
                  <a:close/>
                </a:path>
              </a:pathLst>
            </a:custGeom>
            <a:grpFill/>
            <a:ln w="9506"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E60742B9-80A6-2B42-A732-C09FBC0EA3D2}"/>
                </a:ext>
              </a:extLst>
            </p:cNvPr>
            <p:cNvSpPr/>
            <p:nvPr/>
          </p:nvSpPr>
          <p:spPr>
            <a:xfrm>
              <a:off x="4415243" y="2227040"/>
              <a:ext cx="21959" cy="31051"/>
            </a:xfrm>
            <a:custGeom>
              <a:avLst/>
              <a:gdLst>
                <a:gd name="connsiteX0" fmla="*/ 3898 w 21959"/>
                <a:gd name="connsiteY0" fmla="*/ 21622 h 31051"/>
                <a:gd name="connsiteX1" fmla="*/ 4278 w 21959"/>
                <a:gd name="connsiteY1" fmla="*/ 19812 h 31051"/>
                <a:gd name="connsiteX2" fmla="*/ 5799 w 21959"/>
                <a:gd name="connsiteY2" fmla="*/ 20288 h 31051"/>
                <a:gd name="connsiteX3" fmla="*/ 4563 w 21959"/>
                <a:gd name="connsiteY3" fmla="*/ 22860 h 31051"/>
                <a:gd name="connsiteX4" fmla="*/ 4753 w 21959"/>
                <a:gd name="connsiteY4" fmla="*/ 24670 h 31051"/>
                <a:gd name="connsiteX5" fmla="*/ 8080 w 21959"/>
                <a:gd name="connsiteY5" fmla="*/ 25241 h 31051"/>
                <a:gd name="connsiteX6" fmla="*/ 9316 w 21959"/>
                <a:gd name="connsiteY6" fmla="*/ 24098 h 31051"/>
                <a:gd name="connsiteX7" fmla="*/ 11027 w 21959"/>
                <a:gd name="connsiteY7" fmla="*/ 24098 h 31051"/>
                <a:gd name="connsiteX8" fmla="*/ 14830 w 21959"/>
                <a:gd name="connsiteY8" fmla="*/ 27527 h 31051"/>
                <a:gd name="connsiteX9" fmla="*/ 13689 w 21959"/>
                <a:gd name="connsiteY9" fmla="*/ 24098 h 31051"/>
                <a:gd name="connsiteX10" fmla="*/ 14830 w 21959"/>
                <a:gd name="connsiteY10" fmla="*/ 24384 h 31051"/>
                <a:gd name="connsiteX11" fmla="*/ 18157 w 21959"/>
                <a:gd name="connsiteY11" fmla="*/ 28194 h 31051"/>
                <a:gd name="connsiteX12" fmla="*/ 21294 w 21959"/>
                <a:gd name="connsiteY12" fmla="*/ 29432 h 31051"/>
                <a:gd name="connsiteX13" fmla="*/ 20628 w 21959"/>
                <a:gd name="connsiteY13" fmla="*/ 29718 h 31051"/>
                <a:gd name="connsiteX14" fmla="*/ 21484 w 21959"/>
                <a:gd name="connsiteY14" fmla="*/ 31051 h 31051"/>
                <a:gd name="connsiteX15" fmla="*/ 21959 w 21959"/>
                <a:gd name="connsiteY15" fmla="*/ 28670 h 31051"/>
                <a:gd name="connsiteX16" fmla="*/ 20628 w 21959"/>
                <a:gd name="connsiteY16" fmla="*/ 28194 h 31051"/>
                <a:gd name="connsiteX17" fmla="*/ 20628 w 21959"/>
                <a:gd name="connsiteY17" fmla="*/ 27241 h 31051"/>
                <a:gd name="connsiteX18" fmla="*/ 19297 w 21959"/>
                <a:gd name="connsiteY18" fmla="*/ 25622 h 31051"/>
                <a:gd name="connsiteX19" fmla="*/ 20628 w 21959"/>
                <a:gd name="connsiteY19" fmla="*/ 24670 h 31051"/>
                <a:gd name="connsiteX20" fmla="*/ 17777 w 21959"/>
                <a:gd name="connsiteY20" fmla="*/ 23431 h 31051"/>
                <a:gd name="connsiteX21" fmla="*/ 17111 w 21959"/>
                <a:gd name="connsiteY21" fmla="*/ 24955 h 31051"/>
                <a:gd name="connsiteX22" fmla="*/ 14830 w 21959"/>
                <a:gd name="connsiteY22" fmla="*/ 21907 h 31051"/>
                <a:gd name="connsiteX23" fmla="*/ 12548 w 21959"/>
                <a:gd name="connsiteY23" fmla="*/ 22479 h 31051"/>
                <a:gd name="connsiteX24" fmla="*/ 12548 w 21959"/>
                <a:gd name="connsiteY24" fmla="*/ 23813 h 31051"/>
                <a:gd name="connsiteX25" fmla="*/ 11217 w 21959"/>
                <a:gd name="connsiteY25" fmla="*/ 24098 h 31051"/>
                <a:gd name="connsiteX26" fmla="*/ 9316 w 21959"/>
                <a:gd name="connsiteY26" fmla="*/ 21622 h 31051"/>
                <a:gd name="connsiteX27" fmla="*/ 8460 w 21959"/>
                <a:gd name="connsiteY27" fmla="*/ 16859 h 31051"/>
                <a:gd name="connsiteX28" fmla="*/ 9981 w 21959"/>
                <a:gd name="connsiteY28" fmla="*/ 14097 h 31051"/>
                <a:gd name="connsiteX29" fmla="*/ 11978 w 21959"/>
                <a:gd name="connsiteY29" fmla="*/ 12859 h 31051"/>
                <a:gd name="connsiteX30" fmla="*/ 13689 w 21959"/>
                <a:gd name="connsiteY30" fmla="*/ 8763 h 31051"/>
                <a:gd name="connsiteX31" fmla="*/ 12358 w 21959"/>
                <a:gd name="connsiteY31" fmla="*/ 6001 h 31051"/>
                <a:gd name="connsiteX32" fmla="*/ 12548 w 21959"/>
                <a:gd name="connsiteY32" fmla="*/ 952 h 31051"/>
                <a:gd name="connsiteX33" fmla="*/ 11598 w 21959"/>
                <a:gd name="connsiteY33" fmla="*/ 286 h 31051"/>
                <a:gd name="connsiteX34" fmla="*/ 11217 w 21959"/>
                <a:gd name="connsiteY34" fmla="*/ 1238 h 31051"/>
                <a:gd name="connsiteX35" fmla="*/ 9696 w 21959"/>
                <a:gd name="connsiteY35" fmla="*/ 1524 h 31051"/>
                <a:gd name="connsiteX36" fmla="*/ 4753 w 21959"/>
                <a:gd name="connsiteY36" fmla="*/ 0 h 31051"/>
                <a:gd name="connsiteX37" fmla="*/ 4278 w 21959"/>
                <a:gd name="connsiteY37" fmla="*/ 571 h 31051"/>
                <a:gd name="connsiteX38" fmla="*/ 2947 w 21959"/>
                <a:gd name="connsiteY38" fmla="*/ 12859 h 31051"/>
                <a:gd name="connsiteX39" fmla="*/ 0 w 21959"/>
                <a:gd name="connsiteY39" fmla="*/ 12478 h 31051"/>
                <a:gd name="connsiteX40" fmla="*/ 1616 w 21959"/>
                <a:gd name="connsiteY40" fmla="*/ 18097 h 3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959" h="31051">
                  <a:moveTo>
                    <a:pt x="3898" y="21622"/>
                  </a:moveTo>
                  <a:lnTo>
                    <a:pt x="4278" y="19812"/>
                  </a:lnTo>
                  <a:lnTo>
                    <a:pt x="5799" y="20288"/>
                  </a:lnTo>
                  <a:lnTo>
                    <a:pt x="4563" y="22860"/>
                  </a:lnTo>
                  <a:lnTo>
                    <a:pt x="4753" y="24670"/>
                  </a:lnTo>
                  <a:lnTo>
                    <a:pt x="8080" y="25241"/>
                  </a:lnTo>
                  <a:lnTo>
                    <a:pt x="9316" y="24098"/>
                  </a:lnTo>
                  <a:lnTo>
                    <a:pt x="11027" y="24098"/>
                  </a:lnTo>
                  <a:lnTo>
                    <a:pt x="14830" y="27527"/>
                  </a:lnTo>
                  <a:lnTo>
                    <a:pt x="13689" y="24098"/>
                  </a:lnTo>
                  <a:lnTo>
                    <a:pt x="14830" y="24384"/>
                  </a:lnTo>
                  <a:lnTo>
                    <a:pt x="18157" y="28194"/>
                  </a:lnTo>
                  <a:lnTo>
                    <a:pt x="21294" y="29432"/>
                  </a:lnTo>
                  <a:lnTo>
                    <a:pt x="20628" y="29718"/>
                  </a:lnTo>
                  <a:lnTo>
                    <a:pt x="21484" y="31051"/>
                  </a:lnTo>
                  <a:lnTo>
                    <a:pt x="21959" y="28670"/>
                  </a:lnTo>
                  <a:lnTo>
                    <a:pt x="20628" y="28194"/>
                  </a:lnTo>
                  <a:lnTo>
                    <a:pt x="20628" y="27241"/>
                  </a:lnTo>
                  <a:lnTo>
                    <a:pt x="19297" y="25622"/>
                  </a:lnTo>
                  <a:lnTo>
                    <a:pt x="20628" y="24670"/>
                  </a:lnTo>
                  <a:lnTo>
                    <a:pt x="17777" y="23431"/>
                  </a:lnTo>
                  <a:lnTo>
                    <a:pt x="17111" y="24955"/>
                  </a:lnTo>
                  <a:lnTo>
                    <a:pt x="14830" y="21907"/>
                  </a:lnTo>
                  <a:lnTo>
                    <a:pt x="12548" y="22479"/>
                  </a:lnTo>
                  <a:lnTo>
                    <a:pt x="12548" y="23813"/>
                  </a:lnTo>
                  <a:lnTo>
                    <a:pt x="11217" y="24098"/>
                  </a:lnTo>
                  <a:lnTo>
                    <a:pt x="9316" y="21622"/>
                  </a:lnTo>
                  <a:lnTo>
                    <a:pt x="8460" y="16859"/>
                  </a:lnTo>
                  <a:lnTo>
                    <a:pt x="9981" y="14097"/>
                  </a:lnTo>
                  <a:lnTo>
                    <a:pt x="11978" y="12859"/>
                  </a:lnTo>
                  <a:lnTo>
                    <a:pt x="13689" y="8763"/>
                  </a:lnTo>
                  <a:lnTo>
                    <a:pt x="12358" y="6001"/>
                  </a:lnTo>
                  <a:lnTo>
                    <a:pt x="12548" y="952"/>
                  </a:lnTo>
                  <a:lnTo>
                    <a:pt x="11598" y="286"/>
                  </a:lnTo>
                  <a:lnTo>
                    <a:pt x="11217" y="1238"/>
                  </a:lnTo>
                  <a:lnTo>
                    <a:pt x="9696" y="1524"/>
                  </a:lnTo>
                  <a:lnTo>
                    <a:pt x="4753" y="0"/>
                  </a:lnTo>
                  <a:lnTo>
                    <a:pt x="4278" y="571"/>
                  </a:lnTo>
                  <a:lnTo>
                    <a:pt x="2947" y="12859"/>
                  </a:lnTo>
                  <a:lnTo>
                    <a:pt x="0" y="12478"/>
                  </a:lnTo>
                  <a:lnTo>
                    <a:pt x="1616" y="18097"/>
                  </a:lnTo>
                  <a:close/>
                </a:path>
              </a:pathLst>
            </a:custGeom>
            <a:grpFill/>
            <a:ln w="9506"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F2B2D842-B067-F54E-8ABB-2350D51C8044}"/>
                </a:ext>
              </a:extLst>
            </p:cNvPr>
            <p:cNvSpPr/>
            <p:nvPr/>
          </p:nvSpPr>
          <p:spPr>
            <a:xfrm>
              <a:off x="4418190" y="2253234"/>
              <a:ext cx="5798" cy="6286"/>
            </a:xfrm>
            <a:custGeom>
              <a:avLst/>
              <a:gdLst>
                <a:gd name="connsiteX0" fmla="*/ 5799 w 5798"/>
                <a:gd name="connsiteY0" fmla="*/ 1715 h 6286"/>
                <a:gd name="connsiteX1" fmla="*/ 3517 w 5798"/>
                <a:gd name="connsiteY1" fmla="*/ 0 h 6286"/>
                <a:gd name="connsiteX2" fmla="*/ 0 w 5798"/>
                <a:gd name="connsiteY2" fmla="*/ 381 h 6286"/>
                <a:gd name="connsiteX3" fmla="*/ 1616 w 5798"/>
                <a:gd name="connsiteY3" fmla="*/ 1333 h 6286"/>
                <a:gd name="connsiteX4" fmla="*/ 4658 w 5798"/>
                <a:gd name="connsiteY4" fmla="*/ 6286 h 6286"/>
                <a:gd name="connsiteX5" fmla="*/ 5799 w 5798"/>
                <a:gd name="connsiteY5" fmla="*/ 5810 h 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8" h="6286">
                  <a:moveTo>
                    <a:pt x="5799" y="1715"/>
                  </a:moveTo>
                  <a:lnTo>
                    <a:pt x="3517" y="0"/>
                  </a:lnTo>
                  <a:lnTo>
                    <a:pt x="0" y="381"/>
                  </a:lnTo>
                  <a:lnTo>
                    <a:pt x="1616" y="1333"/>
                  </a:lnTo>
                  <a:lnTo>
                    <a:pt x="4658" y="6286"/>
                  </a:lnTo>
                  <a:lnTo>
                    <a:pt x="5799" y="5810"/>
                  </a:lnTo>
                  <a:close/>
                </a:path>
              </a:pathLst>
            </a:custGeom>
            <a:grpFill/>
            <a:ln w="9506"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37634550-09C9-794F-BAF8-9ABFAAF966F8}"/>
                </a:ext>
              </a:extLst>
            </p:cNvPr>
            <p:cNvSpPr/>
            <p:nvPr/>
          </p:nvSpPr>
          <p:spPr>
            <a:xfrm>
              <a:off x="3851624" y="2084927"/>
              <a:ext cx="4848" cy="11048"/>
            </a:xfrm>
            <a:custGeom>
              <a:avLst/>
              <a:gdLst>
                <a:gd name="connsiteX0" fmla="*/ 3137 w 4848"/>
                <a:gd name="connsiteY0" fmla="*/ 11049 h 11048"/>
                <a:gd name="connsiteX1" fmla="*/ 4848 w 4848"/>
                <a:gd name="connsiteY1" fmla="*/ 5334 h 11048"/>
                <a:gd name="connsiteX2" fmla="*/ 3898 w 4848"/>
                <a:gd name="connsiteY2" fmla="*/ 0 h 11048"/>
                <a:gd name="connsiteX3" fmla="*/ 3517 w 4848"/>
                <a:gd name="connsiteY3" fmla="*/ 1619 h 11048"/>
                <a:gd name="connsiteX4" fmla="*/ 665 w 4848"/>
                <a:gd name="connsiteY4" fmla="*/ 2953 h 11048"/>
                <a:gd name="connsiteX5" fmla="*/ 0 w 4848"/>
                <a:gd name="connsiteY5" fmla="*/ 3810 h 11048"/>
                <a:gd name="connsiteX6" fmla="*/ 665 w 4848"/>
                <a:gd name="connsiteY6" fmla="*/ 8192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48" h="11048">
                  <a:moveTo>
                    <a:pt x="3137" y="11049"/>
                  </a:moveTo>
                  <a:lnTo>
                    <a:pt x="4848" y="5334"/>
                  </a:lnTo>
                  <a:lnTo>
                    <a:pt x="3898" y="0"/>
                  </a:lnTo>
                  <a:lnTo>
                    <a:pt x="3517" y="1619"/>
                  </a:lnTo>
                  <a:lnTo>
                    <a:pt x="665" y="2953"/>
                  </a:lnTo>
                  <a:lnTo>
                    <a:pt x="0" y="3810"/>
                  </a:lnTo>
                  <a:lnTo>
                    <a:pt x="665" y="8192"/>
                  </a:lnTo>
                  <a:close/>
                </a:path>
              </a:pathLst>
            </a:custGeom>
            <a:grpFill/>
            <a:ln w="9506"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B1FC020B-238C-6241-8455-195807D1DA91}"/>
                </a:ext>
              </a:extLst>
            </p:cNvPr>
            <p:cNvSpPr/>
            <p:nvPr/>
          </p:nvSpPr>
          <p:spPr>
            <a:xfrm>
              <a:off x="4306398" y="2261330"/>
              <a:ext cx="1140" cy="1238"/>
            </a:xfrm>
            <a:custGeom>
              <a:avLst/>
              <a:gdLst>
                <a:gd name="connsiteX0" fmla="*/ 0 w 1140"/>
                <a:gd name="connsiteY0" fmla="*/ 1048 h 1238"/>
                <a:gd name="connsiteX1" fmla="*/ 1141 w 1140"/>
                <a:gd name="connsiteY1" fmla="*/ 1238 h 1238"/>
                <a:gd name="connsiteX2" fmla="*/ 951 w 1140"/>
                <a:gd name="connsiteY2" fmla="*/ 0 h 1238"/>
              </a:gdLst>
              <a:ahLst/>
              <a:cxnLst>
                <a:cxn ang="0">
                  <a:pos x="connsiteX0" y="connsiteY0"/>
                </a:cxn>
                <a:cxn ang="0">
                  <a:pos x="connsiteX1" y="connsiteY1"/>
                </a:cxn>
                <a:cxn ang="0">
                  <a:pos x="connsiteX2" y="connsiteY2"/>
                </a:cxn>
              </a:cxnLst>
              <a:rect l="l" t="t" r="r" b="b"/>
              <a:pathLst>
                <a:path w="1140" h="1238">
                  <a:moveTo>
                    <a:pt x="0" y="1048"/>
                  </a:moveTo>
                  <a:lnTo>
                    <a:pt x="1141" y="1238"/>
                  </a:lnTo>
                  <a:lnTo>
                    <a:pt x="951" y="0"/>
                  </a:lnTo>
                  <a:close/>
                </a:path>
              </a:pathLst>
            </a:custGeom>
            <a:grpFill/>
            <a:ln w="9506"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551F1DDF-F14B-ED48-B2C1-19BC321384DC}"/>
                </a:ext>
              </a:extLst>
            </p:cNvPr>
            <p:cNvSpPr/>
            <p:nvPr/>
          </p:nvSpPr>
          <p:spPr>
            <a:xfrm>
              <a:off x="4211812" y="2271521"/>
              <a:ext cx="11027" cy="18954"/>
            </a:xfrm>
            <a:custGeom>
              <a:avLst/>
              <a:gdLst>
                <a:gd name="connsiteX0" fmla="*/ 3137 w 11027"/>
                <a:gd name="connsiteY0" fmla="*/ 191 h 18954"/>
                <a:gd name="connsiteX1" fmla="*/ 2091 w 11027"/>
                <a:gd name="connsiteY1" fmla="*/ 0 h 18954"/>
                <a:gd name="connsiteX2" fmla="*/ 1331 w 11027"/>
                <a:gd name="connsiteY2" fmla="*/ 191 h 18954"/>
                <a:gd name="connsiteX3" fmla="*/ 2947 w 11027"/>
                <a:gd name="connsiteY3" fmla="*/ 1429 h 18954"/>
                <a:gd name="connsiteX4" fmla="*/ 2091 w 11027"/>
                <a:gd name="connsiteY4" fmla="*/ 2000 h 18954"/>
                <a:gd name="connsiteX5" fmla="*/ 761 w 11027"/>
                <a:gd name="connsiteY5" fmla="*/ 8382 h 18954"/>
                <a:gd name="connsiteX6" fmla="*/ 0 w 11027"/>
                <a:gd name="connsiteY6" fmla="*/ 8382 h 18954"/>
                <a:gd name="connsiteX7" fmla="*/ 761 w 11027"/>
                <a:gd name="connsiteY7" fmla="*/ 14954 h 18954"/>
                <a:gd name="connsiteX8" fmla="*/ 2662 w 11027"/>
                <a:gd name="connsiteY8" fmla="*/ 18669 h 18954"/>
                <a:gd name="connsiteX9" fmla="*/ 5514 w 11027"/>
                <a:gd name="connsiteY9" fmla="*/ 18955 h 18954"/>
                <a:gd name="connsiteX10" fmla="*/ 10647 w 11027"/>
                <a:gd name="connsiteY10" fmla="*/ 15240 h 18954"/>
                <a:gd name="connsiteX11" fmla="*/ 11027 w 11027"/>
                <a:gd name="connsiteY11" fmla="*/ 11240 h 18954"/>
                <a:gd name="connsiteX12" fmla="*/ 6179 w 11027"/>
                <a:gd name="connsiteY12" fmla="*/ 3048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27" h="18954">
                  <a:moveTo>
                    <a:pt x="3137" y="191"/>
                  </a:moveTo>
                  <a:lnTo>
                    <a:pt x="2091" y="0"/>
                  </a:lnTo>
                  <a:lnTo>
                    <a:pt x="1331" y="191"/>
                  </a:lnTo>
                  <a:lnTo>
                    <a:pt x="2947" y="1429"/>
                  </a:lnTo>
                  <a:lnTo>
                    <a:pt x="2091" y="2000"/>
                  </a:lnTo>
                  <a:lnTo>
                    <a:pt x="761" y="8382"/>
                  </a:lnTo>
                  <a:lnTo>
                    <a:pt x="0" y="8382"/>
                  </a:lnTo>
                  <a:lnTo>
                    <a:pt x="761" y="14954"/>
                  </a:lnTo>
                  <a:lnTo>
                    <a:pt x="2662" y="18669"/>
                  </a:lnTo>
                  <a:lnTo>
                    <a:pt x="5514" y="18955"/>
                  </a:lnTo>
                  <a:lnTo>
                    <a:pt x="10647" y="15240"/>
                  </a:lnTo>
                  <a:lnTo>
                    <a:pt x="11027" y="11240"/>
                  </a:lnTo>
                  <a:lnTo>
                    <a:pt x="6179" y="3048"/>
                  </a:lnTo>
                  <a:close/>
                </a:path>
              </a:pathLst>
            </a:custGeom>
            <a:grpFill/>
            <a:ln w="9506"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7D140812-86F4-8541-B72A-318555FD56B8}"/>
                </a:ext>
              </a:extLst>
            </p:cNvPr>
            <p:cNvSpPr/>
            <p:nvPr/>
          </p:nvSpPr>
          <p:spPr>
            <a:xfrm>
              <a:off x="4358682" y="2219134"/>
              <a:ext cx="11882" cy="9810"/>
            </a:xfrm>
            <a:custGeom>
              <a:avLst/>
              <a:gdLst>
                <a:gd name="connsiteX0" fmla="*/ 9506 w 11882"/>
                <a:gd name="connsiteY0" fmla="*/ 0 h 9810"/>
                <a:gd name="connsiteX1" fmla="*/ 4468 w 11882"/>
                <a:gd name="connsiteY1" fmla="*/ 762 h 9810"/>
                <a:gd name="connsiteX2" fmla="*/ 0 w 11882"/>
                <a:gd name="connsiteY2" fmla="*/ 4001 h 9810"/>
                <a:gd name="connsiteX3" fmla="*/ 1046 w 11882"/>
                <a:gd name="connsiteY3" fmla="*/ 8477 h 9810"/>
                <a:gd name="connsiteX4" fmla="*/ 5609 w 11882"/>
                <a:gd name="connsiteY4" fmla="*/ 9811 h 9810"/>
                <a:gd name="connsiteX5" fmla="*/ 9506 w 11882"/>
                <a:gd name="connsiteY5" fmla="*/ 6572 h 9810"/>
                <a:gd name="connsiteX6" fmla="*/ 11883 w 11882"/>
                <a:gd name="connsiteY6" fmla="*/ 2191 h 9810"/>
                <a:gd name="connsiteX7" fmla="*/ 11312 w 11882"/>
                <a:gd name="connsiteY7" fmla="*/ 381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82" h="9810">
                  <a:moveTo>
                    <a:pt x="9506" y="0"/>
                  </a:moveTo>
                  <a:lnTo>
                    <a:pt x="4468" y="762"/>
                  </a:lnTo>
                  <a:lnTo>
                    <a:pt x="0" y="4001"/>
                  </a:lnTo>
                  <a:lnTo>
                    <a:pt x="1046" y="8477"/>
                  </a:lnTo>
                  <a:lnTo>
                    <a:pt x="5609" y="9811"/>
                  </a:lnTo>
                  <a:lnTo>
                    <a:pt x="9506" y="6572"/>
                  </a:lnTo>
                  <a:lnTo>
                    <a:pt x="11883" y="2191"/>
                  </a:lnTo>
                  <a:lnTo>
                    <a:pt x="11312" y="381"/>
                  </a:lnTo>
                  <a:close/>
                </a:path>
              </a:pathLst>
            </a:custGeom>
            <a:grpFill/>
            <a:ln w="9506"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A8582D36-6BE0-2B4A-B775-C55A0B4031E6}"/>
                </a:ext>
              </a:extLst>
            </p:cNvPr>
            <p:cNvSpPr/>
            <p:nvPr/>
          </p:nvSpPr>
          <p:spPr>
            <a:xfrm>
              <a:off x="4416574" y="2191702"/>
              <a:ext cx="8935" cy="17811"/>
            </a:xfrm>
            <a:custGeom>
              <a:avLst/>
              <a:gdLst>
                <a:gd name="connsiteX0" fmla="*/ 3993 w 8935"/>
                <a:gd name="connsiteY0" fmla="*/ 17812 h 17811"/>
                <a:gd name="connsiteX1" fmla="*/ 8936 w 8935"/>
                <a:gd name="connsiteY1" fmla="*/ 3524 h 17811"/>
                <a:gd name="connsiteX2" fmla="*/ 8936 w 8935"/>
                <a:gd name="connsiteY2" fmla="*/ 1238 h 17811"/>
                <a:gd name="connsiteX3" fmla="*/ 7130 w 8935"/>
                <a:gd name="connsiteY3" fmla="*/ 0 h 17811"/>
                <a:gd name="connsiteX4" fmla="*/ 4468 w 8935"/>
                <a:gd name="connsiteY4" fmla="*/ 1238 h 17811"/>
                <a:gd name="connsiteX5" fmla="*/ 0 w 8935"/>
                <a:gd name="connsiteY5" fmla="*/ 8954 h 17811"/>
                <a:gd name="connsiteX6" fmla="*/ 761 w 8935"/>
                <a:gd name="connsiteY6" fmla="*/ 13049 h 1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35" h="17811">
                  <a:moveTo>
                    <a:pt x="3993" y="17812"/>
                  </a:moveTo>
                  <a:lnTo>
                    <a:pt x="8936" y="3524"/>
                  </a:lnTo>
                  <a:lnTo>
                    <a:pt x="8936" y="1238"/>
                  </a:lnTo>
                  <a:lnTo>
                    <a:pt x="7130" y="0"/>
                  </a:lnTo>
                  <a:lnTo>
                    <a:pt x="4468" y="1238"/>
                  </a:lnTo>
                  <a:lnTo>
                    <a:pt x="0" y="8954"/>
                  </a:lnTo>
                  <a:lnTo>
                    <a:pt x="761" y="13049"/>
                  </a:lnTo>
                  <a:close/>
                </a:path>
              </a:pathLst>
            </a:custGeom>
            <a:grpFill/>
            <a:ln w="9506"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943F4DFB-3296-B14E-8B36-CCFAF8C73971}"/>
                </a:ext>
              </a:extLst>
            </p:cNvPr>
            <p:cNvSpPr/>
            <p:nvPr/>
          </p:nvSpPr>
          <p:spPr>
            <a:xfrm>
              <a:off x="4385109" y="2207418"/>
              <a:ext cx="855" cy="857"/>
            </a:xfrm>
            <a:custGeom>
              <a:avLst/>
              <a:gdLst>
                <a:gd name="connsiteX0" fmla="*/ 856 w 855"/>
                <a:gd name="connsiteY0" fmla="*/ 857 h 857"/>
                <a:gd name="connsiteX1" fmla="*/ 856 w 855"/>
                <a:gd name="connsiteY1" fmla="*/ 0 h 857"/>
                <a:gd name="connsiteX2" fmla="*/ 0 w 855"/>
                <a:gd name="connsiteY2" fmla="*/ 381 h 857"/>
              </a:gdLst>
              <a:ahLst/>
              <a:cxnLst>
                <a:cxn ang="0">
                  <a:pos x="connsiteX0" y="connsiteY0"/>
                </a:cxn>
                <a:cxn ang="0">
                  <a:pos x="connsiteX1" y="connsiteY1"/>
                </a:cxn>
                <a:cxn ang="0">
                  <a:pos x="connsiteX2" y="connsiteY2"/>
                </a:cxn>
              </a:cxnLst>
              <a:rect l="l" t="t" r="r" b="b"/>
              <a:pathLst>
                <a:path w="855" h="857">
                  <a:moveTo>
                    <a:pt x="856" y="857"/>
                  </a:moveTo>
                  <a:lnTo>
                    <a:pt x="856" y="0"/>
                  </a:lnTo>
                  <a:lnTo>
                    <a:pt x="0" y="381"/>
                  </a:lnTo>
                  <a:close/>
                </a:path>
              </a:pathLst>
            </a:custGeom>
            <a:grpFill/>
            <a:ln w="9506"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EF7489BD-5F98-6340-8E7D-D6C544B10E9D}"/>
                </a:ext>
              </a:extLst>
            </p:cNvPr>
            <p:cNvSpPr/>
            <p:nvPr/>
          </p:nvSpPr>
          <p:spPr>
            <a:xfrm>
              <a:off x="4485684" y="2070639"/>
              <a:ext cx="30609" cy="27336"/>
            </a:xfrm>
            <a:custGeom>
              <a:avLst/>
              <a:gdLst>
                <a:gd name="connsiteX0" fmla="*/ 8175 w 30609"/>
                <a:gd name="connsiteY0" fmla="*/ 12002 h 27336"/>
                <a:gd name="connsiteX1" fmla="*/ 8175 w 30609"/>
                <a:gd name="connsiteY1" fmla="*/ 14192 h 27336"/>
                <a:gd name="connsiteX2" fmla="*/ 7415 w 30609"/>
                <a:gd name="connsiteY2" fmla="*/ 15716 h 27336"/>
                <a:gd name="connsiteX3" fmla="*/ 3422 w 30609"/>
                <a:gd name="connsiteY3" fmla="*/ 15145 h 27336"/>
                <a:gd name="connsiteX4" fmla="*/ 3422 w 30609"/>
                <a:gd name="connsiteY4" fmla="*/ 17526 h 27336"/>
                <a:gd name="connsiteX5" fmla="*/ 380 w 30609"/>
                <a:gd name="connsiteY5" fmla="*/ 20098 h 27336"/>
                <a:gd name="connsiteX6" fmla="*/ 0 w 30609"/>
                <a:gd name="connsiteY6" fmla="*/ 22003 h 27336"/>
                <a:gd name="connsiteX7" fmla="*/ 1711 w 30609"/>
                <a:gd name="connsiteY7" fmla="*/ 23527 h 27336"/>
                <a:gd name="connsiteX8" fmla="*/ 1331 w 30609"/>
                <a:gd name="connsiteY8" fmla="*/ 27337 h 27336"/>
                <a:gd name="connsiteX9" fmla="*/ 6844 w 30609"/>
                <a:gd name="connsiteY9" fmla="*/ 24765 h 27336"/>
                <a:gd name="connsiteX10" fmla="*/ 3422 w 30609"/>
                <a:gd name="connsiteY10" fmla="*/ 22574 h 27336"/>
                <a:gd name="connsiteX11" fmla="*/ 2662 w 30609"/>
                <a:gd name="connsiteY11" fmla="*/ 21336 h 27336"/>
                <a:gd name="connsiteX12" fmla="*/ 3707 w 30609"/>
                <a:gd name="connsiteY12" fmla="*/ 20479 h 27336"/>
                <a:gd name="connsiteX13" fmla="*/ 7225 w 30609"/>
                <a:gd name="connsiteY13" fmla="*/ 21146 h 27336"/>
                <a:gd name="connsiteX14" fmla="*/ 10742 w 30609"/>
                <a:gd name="connsiteY14" fmla="*/ 20098 h 27336"/>
                <a:gd name="connsiteX15" fmla="*/ 17491 w 30609"/>
                <a:gd name="connsiteY15" fmla="*/ 24098 h 27336"/>
                <a:gd name="connsiteX16" fmla="*/ 20628 w 30609"/>
                <a:gd name="connsiteY16" fmla="*/ 18288 h 27336"/>
                <a:gd name="connsiteX17" fmla="*/ 30039 w 30609"/>
                <a:gd name="connsiteY17" fmla="*/ 15145 h 27336"/>
                <a:gd name="connsiteX18" fmla="*/ 30610 w 30609"/>
                <a:gd name="connsiteY18" fmla="*/ 14192 h 27336"/>
                <a:gd name="connsiteX19" fmla="*/ 28043 w 30609"/>
                <a:gd name="connsiteY19" fmla="*/ 14383 h 27336"/>
                <a:gd name="connsiteX20" fmla="*/ 27093 w 30609"/>
                <a:gd name="connsiteY20" fmla="*/ 11716 h 27336"/>
                <a:gd name="connsiteX21" fmla="*/ 28423 w 30609"/>
                <a:gd name="connsiteY21" fmla="*/ 8573 h 27336"/>
                <a:gd name="connsiteX22" fmla="*/ 26332 w 30609"/>
                <a:gd name="connsiteY22" fmla="*/ 9811 h 27336"/>
                <a:gd name="connsiteX23" fmla="*/ 24146 w 30609"/>
                <a:gd name="connsiteY23" fmla="*/ 10763 h 27336"/>
                <a:gd name="connsiteX24" fmla="*/ 18442 w 30609"/>
                <a:gd name="connsiteY24" fmla="*/ 8192 h 27336"/>
                <a:gd name="connsiteX25" fmla="*/ 10362 w 30609"/>
                <a:gd name="connsiteY25" fmla="*/ 0 h 27336"/>
                <a:gd name="connsiteX26" fmla="*/ 9411 w 30609"/>
                <a:gd name="connsiteY26" fmla="*/ 1333 h 27336"/>
                <a:gd name="connsiteX27" fmla="*/ 9981 w 30609"/>
                <a:gd name="connsiteY27" fmla="*/ 5144 h 27336"/>
                <a:gd name="connsiteX28" fmla="*/ 9411 w 30609"/>
                <a:gd name="connsiteY28" fmla="*/ 9811 h 2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609" h="27336">
                  <a:moveTo>
                    <a:pt x="8175" y="12002"/>
                  </a:moveTo>
                  <a:lnTo>
                    <a:pt x="8175" y="14192"/>
                  </a:lnTo>
                  <a:lnTo>
                    <a:pt x="7415" y="15716"/>
                  </a:lnTo>
                  <a:lnTo>
                    <a:pt x="3422" y="15145"/>
                  </a:lnTo>
                  <a:lnTo>
                    <a:pt x="3422" y="17526"/>
                  </a:lnTo>
                  <a:lnTo>
                    <a:pt x="380" y="20098"/>
                  </a:lnTo>
                  <a:lnTo>
                    <a:pt x="0" y="22003"/>
                  </a:lnTo>
                  <a:lnTo>
                    <a:pt x="1711" y="23527"/>
                  </a:lnTo>
                  <a:lnTo>
                    <a:pt x="1331" y="27337"/>
                  </a:lnTo>
                  <a:lnTo>
                    <a:pt x="6844" y="24765"/>
                  </a:lnTo>
                  <a:lnTo>
                    <a:pt x="3422" y="22574"/>
                  </a:lnTo>
                  <a:lnTo>
                    <a:pt x="2662" y="21336"/>
                  </a:lnTo>
                  <a:lnTo>
                    <a:pt x="3707" y="20479"/>
                  </a:lnTo>
                  <a:lnTo>
                    <a:pt x="7225" y="21146"/>
                  </a:lnTo>
                  <a:lnTo>
                    <a:pt x="10742" y="20098"/>
                  </a:lnTo>
                  <a:lnTo>
                    <a:pt x="17491" y="24098"/>
                  </a:lnTo>
                  <a:lnTo>
                    <a:pt x="20628" y="18288"/>
                  </a:lnTo>
                  <a:lnTo>
                    <a:pt x="30039" y="15145"/>
                  </a:lnTo>
                  <a:lnTo>
                    <a:pt x="30610" y="14192"/>
                  </a:lnTo>
                  <a:lnTo>
                    <a:pt x="28043" y="14383"/>
                  </a:lnTo>
                  <a:lnTo>
                    <a:pt x="27093" y="11716"/>
                  </a:lnTo>
                  <a:lnTo>
                    <a:pt x="28423" y="8573"/>
                  </a:lnTo>
                  <a:lnTo>
                    <a:pt x="26332" y="9811"/>
                  </a:lnTo>
                  <a:lnTo>
                    <a:pt x="24146" y="10763"/>
                  </a:lnTo>
                  <a:lnTo>
                    <a:pt x="18442" y="8192"/>
                  </a:lnTo>
                  <a:lnTo>
                    <a:pt x="10362" y="0"/>
                  </a:lnTo>
                  <a:lnTo>
                    <a:pt x="9411" y="1333"/>
                  </a:lnTo>
                  <a:lnTo>
                    <a:pt x="9981" y="5144"/>
                  </a:lnTo>
                  <a:lnTo>
                    <a:pt x="9411" y="9811"/>
                  </a:lnTo>
                  <a:close/>
                </a:path>
              </a:pathLst>
            </a:custGeom>
            <a:grpFill/>
            <a:ln w="9506"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DA5D542B-C251-D149-AA05-F187D7535863}"/>
                </a:ext>
              </a:extLst>
            </p:cNvPr>
            <p:cNvSpPr/>
            <p:nvPr/>
          </p:nvSpPr>
          <p:spPr>
            <a:xfrm>
              <a:off x="4462584" y="2147792"/>
              <a:ext cx="570" cy="1238"/>
            </a:xfrm>
            <a:custGeom>
              <a:avLst/>
              <a:gdLst>
                <a:gd name="connsiteX0" fmla="*/ 0 w 570"/>
                <a:gd name="connsiteY0" fmla="*/ 1238 h 1238"/>
                <a:gd name="connsiteX1" fmla="*/ 570 w 570"/>
                <a:gd name="connsiteY1" fmla="*/ 381 h 1238"/>
                <a:gd name="connsiteX2" fmla="*/ 0 w 570"/>
                <a:gd name="connsiteY2" fmla="*/ 0 h 1238"/>
              </a:gdLst>
              <a:ahLst/>
              <a:cxnLst>
                <a:cxn ang="0">
                  <a:pos x="connsiteX0" y="connsiteY0"/>
                </a:cxn>
                <a:cxn ang="0">
                  <a:pos x="connsiteX1" y="connsiteY1"/>
                </a:cxn>
                <a:cxn ang="0">
                  <a:pos x="connsiteX2" y="connsiteY2"/>
                </a:cxn>
              </a:cxnLst>
              <a:rect l="l" t="t" r="r" b="b"/>
              <a:pathLst>
                <a:path w="570" h="1238">
                  <a:moveTo>
                    <a:pt x="0" y="1238"/>
                  </a:moveTo>
                  <a:lnTo>
                    <a:pt x="570" y="381"/>
                  </a:lnTo>
                  <a:lnTo>
                    <a:pt x="0" y="0"/>
                  </a:lnTo>
                  <a:close/>
                </a:path>
              </a:pathLst>
            </a:custGeom>
            <a:grpFill/>
            <a:ln w="9506"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CF2D3F5D-813F-B943-8C2E-05036306E6E3}"/>
                </a:ext>
              </a:extLst>
            </p:cNvPr>
            <p:cNvSpPr/>
            <p:nvPr/>
          </p:nvSpPr>
          <p:spPr>
            <a:xfrm>
              <a:off x="4434065" y="2144934"/>
              <a:ext cx="11692" cy="16478"/>
            </a:xfrm>
            <a:custGeom>
              <a:avLst/>
              <a:gdLst>
                <a:gd name="connsiteX0" fmla="*/ 1236 w 11692"/>
                <a:gd name="connsiteY0" fmla="*/ 6191 h 16478"/>
                <a:gd name="connsiteX1" fmla="*/ 380 w 11692"/>
                <a:gd name="connsiteY1" fmla="*/ 5239 h 16478"/>
                <a:gd name="connsiteX2" fmla="*/ 665 w 11692"/>
                <a:gd name="connsiteY2" fmla="*/ 7810 h 16478"/>
                <a:gd name="connsiteX3" fmla="*/ 3137 w 11692"/>
                <a:gd name="connsiteY3" fmla="*/ 7430 h 16478"/>
                <a:gd name="connsiteX4" fmla="*/ 3137 w 11692"/>
                <a:gd name="connsiteY4" fmla="*/ 4382 h 16478"/>
                <a:gd name="connsiteX5" fmla="*/ 4373 w 11692"/>
                <a:gd name="connsiteY5" fmla="*/ 6572 h 16478"/>
                <a:gd name="connsiteX6" fmla="*/ 4753 w 11692"/>
                <a:gd name="connsiteY6" fmla="*/ 8763 h 16478"/>
                <a:gd name="connsiteX7" fmla="*/ 3137 w 11692"/>
                <a:gd name="connsiteY7" fmla="*/ 11144 h 16478"/>
                <a:gd name="connsiteX8" fmla="*/ 3137 w 11692"/>
                <a:gd name="connsiteY8" fmla="*/ 15050 h 16478"/>
                <a:gd name="connsiteX9" fmla="*/ 4753 w 11692"/>
                <a:gd name="connsiteY9" fmla="*/ 16002 h 16478"/>
                <a:gd name="connsiteX10" fmla="*/ 5038 w 11692"/>
                <a:gd name="connsiteY10" fmla="*/ 12764 h 16478"/>
                <a:gd name="connsiteX11" fmla="*/ 5704 w 11692"/>
                <a:gd name="connsiteY11" fmla="*/ 13049 h 16478"/>
                <a:gd name="connsiteX12" fmla="*/ 5704 w 11692"/>
                <a:gd name="connsiteY12" fmla="*/ 16478 h 16478"/>
                <a:gd name="connsiteX13" fmla="*/ 8460 w 11692"/>
                <a:gd name="connsiteY13" fmla="*/ 14383 h 16478"/>
                <a:gd name="connsiteX14" fmla="*/ 11693 w 11692"/>
                <a:gd name="connsiteY14" fmla="*/ 6191 h 16478"/>
                <a:gd name="connsiteX15" fmla="*/ 11122 w 11692"/>
                <a:gd name="connsiteY15" fmla="*/ 4001 h 16478"/>
                <a:gd name="connsiteX16" fmla="*/ 9886 w 11692"/>
                <a:gd name="connsiteY16" fmla="*/ 3810 h 16478"/>
                <a:gd name="connsiteX17" fmla="*/ 10267 w 11692"/>
                <a:gd name="connsiteY17" fmla="*/ 1524 h 16478"/>
                <a:gd name="connsiteX18" fmla="*/ 7890 w 11692"/>
                <a:gd name="connsiteY18" fmla="*/ 1810 h 16478"/>
                <a:gd name="connsiteX19" fmla="*/ 6179 w 11692"/>
                <a:gd name="connsiteY19" fmla="*/ 0 h 16478"/>
                <a:gd name="connsiteX20" fmla="*/ 0 w 11692"/>
                <a:gd name="connsiteY20" fmla="*/ 4001 h 16478"/>
                <a:gd name="connsiteX21" fmla="*/ 1236 w 11692"/>
                <a:gd name="connsiteY21" fmla="*/ 5620 h 1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92" h="16478">
                  <a:moveTo>
                    <a:pt x="1236" y="6191"/>
                  </a:moveTo>
                  <a:lnTo>
                    <a:pt x="380" y="5239"/>
                  </a:lnTo>
                  <a:lnTo>
                    <a:pt x="665" y="7810"/>
                  </a:lnTo>
                  <a:lnTo>
                    <a:pt x="3137" y="7430"/>
                  </a:lnTo>
                  <a:lnTo>
                    <a:pt x="3137" y="4382"/>
                  </a:lnTo>
                  <a:lnTo>
                    <a:pt x="4373" y="6572"/>
                  </a:lnTo>
                  <a:lnTo>
                    <a:pt x="4753" y="8763"/>
                  </a:lnTo>
                  <a:lnTo>
                    <a:pt x="3137" y="11144"/>
                  </a:lnTo>
                  <a:lnTo>
                    <a:pt x="3137" y="15050"/>
                  </a:lnTo>
                  <a:lnTo>
                    <a:pt x="4753" y="16002"/>
                  </a:lnTo>
                  <a:lnTo>
                    <a:pt x="5038" y="12764"/>
                  </a:lnTo>
                  <a:lnTo>
                    <a:pt x="5704" y="13049"/>
                  </a:lnTo>
                  <a:lnTo>
                    <a:pt x="5704" y="16478"/>
                  </a:lnTo>
                  <a:lnTo>
                    <a:pt x="8460" y="14383"/>
                  </a:lnTo>
                  <a:lnTo>
                    <a:pt x="11693" y="6191"/>
                  </a:lnTo>
                  <a:lnTo>
                    <a:pt x="11122" y="4001"/>
                  </a:lnTo>
                  <a:lnTo>
                    <a:pt x="9886" y="3810"/>
                  </a:lnTo>
                  <a:lnTo>
                    <a:pt x="10267" y="1524"/>
                  </a:lnTo>
                  <a:lnTo>
                    <a:pt x="7890" y="1810"/>
                  </a:lnTo>
                  <a:lnTo>
                    <a:pt x="6179" y="0"/>
                  </a:lnTo>
                  <a:lnTo>
                    <a:pt x="0" y="4001"/>
                  </a:lnTo>
                  <a:lnTo>
                    <a:pt x="1236" y="5620"/>
                  </a:lnTo>
                  <a:close/>
                </a:path>
              </a:pathLst>
            </a:custGeom>
            <a:grpFill/>
            <a:ln w="9506" cap="flat">
              <a:no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523BCC5C-FB58-8C40-ABB2-CC948554DD75}"/>
                </a:ext>
              </a:extLst>
            </p:cNvPr>
            <p:cNvSpPr/>
            <p:nvPr/>
          </p:nvSpPr>
          <p:spPr>
            <a:xfrm>
              <a:off x="4491197" y="2138743"/>
              <a:ext cx="1521" cy="2190"/>
            </a:xfrm>
            <a:custGeom>
              <a:avLst/>
              <a:gdLst>
                <a:gd name="connsiteX0" fmla="*/ 1236 w 1521"/>
                <a:gd name="connsiteY0" fmla="*/ 1905 h 2190"/>
                <a:gd name="connsiteX1" fmla="*/ 1521 w 1521"/>
                <a:gd name="connsiteY1" fmla="*/ 0 h 2190"/>
                <a:gd name="connsiteX2" fmla="*/ 0 w 1521"/>
                <a:gd name="connsiteY2" fmla="*/ 2191 h 2190"/>
              </a:gdLst>
              <a:ahLst/>
              <a:cxnLst>
                <a:cxn ang="0">
                  <a:pos x="connsiteX0" y="connsiteY0"/>
                </a:cxn>
                <a:cxn ang="0">
                  <a:pos x="connsiteX1" y="connsiteY1"/>
                </a:cxn>
                <a:cxn ang="0">
                  <a:pos x="connsiteX2" y="connsiteY2"/>
                </a:cxn>
              </a:cxnLst>
              <a:rect l="l" t="t" r="r" b="b"/>
              <a:pathLst>
                <a:path w="1521" h="2190">
                  <a:moveTo>
                    <a:pt x="1236" y="1905"/>
                  </a:moveTo>
                  <a:lnTo>
                    <a:pt x="1521" y="0"/>
                  </a:lnTo>
                  <a:lnTo>
                    <a:pt x="0" y="2191"/>
                  </a:lnTo>
                  <a:close/>
                </a:path>
              </a:pathLst>
            </a:custGeom>
            <a:grpFill/>
            <a:ln w="9506"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032F71BC-0BF5-5F48-B416-0DBAE16B8E1E}"/>
                </a:ext>
              </a:extLst>
            </p:cNvPr>
            <p:cNvSpPr/>
            <p:nvPr/>
          </p:nvSpPr>
          <p:spPr>
            <a:xfrm>
              <a:off x="4446899" y="2142077"/>
              <a:ext cx="12928" cy="9810"/>
            </a:xfrm>
            <a:custGeom>
              <a:avLst/>
              <a:gdLst>
                <a:gd name="connsiteX0" fmla="*/ 12928 w 12928"/>
                <a:gd name="connsiteY0" fmla="*/ 3429 h 9810"/>
                <a:gd name="connsiteX1" fmla="*/ 12168 w 12928"/>
                <a:gd name="connsiteY1" fmla="*/ 857 h 9810"/>
                <a:gd name="connsiteX2" fmla="*/ 9221 w 12928"/>
                <a:gd name="connsiteY2" fmla="*/ 0 h 9810"/>
                <a:gd name="connsiteX3" fmla="*/ 6084 w 12928"/>
                <a:gd name="connsiteY3" fmla="*/ 2572 h 9810"/>
                <a:gd name="connsiteX4" fmla="*/ 3517 w 12928"/>
                <a:gd name="connsiteY4" fmla="*/ 2286 h 9810"/>
                <a:gd name="connsiteX5" fmla="*/ 0 w 12928"/>
                <a:gd name="connsiteY5" fmla="*/ 5905 h 9810"/>
                <a:gd name="connsiteX6" fmla="*/ 1806 w 12928"/>
                <a:gd name="connsiteY6" fmla="*/ 6286 h 9810"/>
                <a:gd name="connsiteX7" fmla="*/ 3517 w 12928"/>
                <a:gd name="connsiteY7" fmla="*/ 9811 h 9810"/>
                <a:gd name="connsiteX8" fmla="*/ 4468 w 12928"/>
                <a:gd name="connsiteY8" fmla="*/ 9811 h 9810"/>
                <a:gd name="connsiteX9" fmla="*/ 6654 w 12928"/>
                <a:gd name="connsiteY9" fmla="*/ 5715 h 9810"/>
                <a:gd name="connsiteX10" fmla="*/ 10267 w 12928"/>
                <a:gd name="connsiteY10" fmla="*/ 6668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28" h="9810">
                  <a:moveTo>
                    <a:pt x="12928" y="3429"/>
                  </a:moveTo>
                  <a:lnTo>
                    <a:pt x="12168" y="857"/>
                  </a:lnTo>
                  <a:lnTo>
                    <a:pt x="9221" y="0"/>
                  </a:lnTo>
                  <a:lnTo>
                    <a:pt x="6084" y="2572"/>
                  </a:lnTo>
                  <a:lnTo>
                    <a:pt x="3517" y="2286"/>
                  </a:lnTo>
                  <a:lnTo>
                    <a:pt x="0" y="5905"/>
                  </a:lnTo>
                  <a:lnTo>
                    <a:pt x="1806" y="6286"/>
                  </a:lnTo>
                  <a:lnTo>
                    <a:pt x="3517" y="9811"/>
                  </a:lnTo>
                  <a:lnTo>
                    <a:pt x="4468" y="9811"/>
                  </a:lnTo>
                  <a:lnTo>
                    <a:pt x="6654" y="5715"/>
                  </a:lnTo>
                  <a:lnTo>
                    <a:pt x="10267" y="6668"/>
                  </a:lnTo>
                  <a:close/>
                </a:path>
              </a:pathLst>
            </a:custGeom>
            <a:grpFill/>
            <a:ln w="9506"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23511E0A-8987-4946-A599-8AD3CBDA9F74}"/>
                </a:ext>
              </a:extLst>
            </p:cNvPr>
            <p:cNvSpPr/>
            <p:nvPr/>
          </p:nvSpPr>
          <p:spPr>
            <a:xfrm>
              <a:off x="4440625" y="2097976"/>
              <a:ext cx="56751" cy="49339"/>
            </a:xfrm>
            <a:custGeom>
              <a:avLst/>
              <a:gdLst>
                <a:gd name="connsiteX0" fmla="*/ 53234 w 56751"/>
                <a:gd name="connsiteY0" fmla="*/ 286 h 49339"/>
                <a:gd name="connsiteX1" fmla="*/ 51904 w 56751"/>
                <a:gd name="connsiteY1" fmla="*/ 286 h 49339"/>
                <a:gd name="connsiteX2" fmla="*/ 50668 w 56751"/>
                <a:gd name="connsiteY2" fmla="*/ 0 h 49339"/>
                <a:gd name="connsiteX3" fmla="*/ 50288 w 56751"/>
                <a:gd name="connsiteY3" fmla="*/ 857 h 49339"/>
                <a:gd name="connsiteX4" fmla="*/ 50668 w 56751"/>
                <a:gd name="connsiteY4" fmla="*/ 2191 h 49339"/>
                <a:gd name="connsiteX5" fmla="*/ 52474 w 56751"/>
                <a:gd name="connsiteY5" fmla="*/ 1238 h 49339"/>
                <a:gd name="connsiteX6" fmla="*/ 51904 w 56751"/>
                <a:gd name="connsiteY6" fmla="*/ 3429 h 49339"/>
                <a:gd name="connsiteX7" fmla="*/ 49907 w 56751"/>
                <a:gd name="connsiteY7" fmla="*/ 4096 h 49339"/>
                <a:gd name="connsiteX8" fmla="*/ 48481 w 56751"/>
                <a:gd name="connsiteY8" fmla="*/ 1524 h 49339"/>
                <a:gd name="connsiteX9" fmla="*/ 46200 w 56751"/>
                <a:gd name="connsiteY9" fmla="*/ 5239 h 49339"/>
                <a:gd name="connsiteX10" fmla="*/ 46200 w 56751"/>
                <a:gd name="connsiteY10" fmla="*/ 8001 h 49339"/>
                <a:gd name="connsiteX11" fmla="*/ 44869 w 56751"/>
                <a:gd name="connsiteY11" fmla="*/ 9716 h 49339"/>
                <a:gd name="connsiteX12" fmla="*/ 46390 w 56751"/>
                <a:gd name="connsiteY12" fmla="*/ 10859 h 49339"/>
                <a:gd name="connsiteX13" fmla="*/ 46390 w 56751"/>
                <a:gd name="connsiteY13" fmla="*/ 12192 h 49339"/>
                <a:gd name="connsiteX14" fmla="*/ 44869 w 56751"/>
                <a:gd name="connsiteY14" fmla="*/ 16574 h 49339"/>
                <a:gd name="connsiteX15" fmla="*/ 42588 w 56751"/>
                <a:gd name="connsiteY15" fmla="*/ 22098 h 49339"/>
                <a:gd name="connsiteX16" fmla="*/ 38120 w 56751"/>
                <a:gd name="connsiteY16" fmla="*/ 26099 h 49339"/>
                <a:gd name="connsiteX17" fmla="*/ 30895 w 56751"/>
                <a:gd name="connsiteY17" fmla="*/ 29718 h 49339"/>
                <a:gd name="connsiteX18" fmla="*/ 30705 w 56751"/>
                <a:gd name="connsiteY18" fmla="*/ 27527 h 49339"/>
                <a:gd name="connsiteX19" fmla="*/ 32511 w 56751"/>
                <a:gd name="connsiteY19" fmla="*/ 25241 h 49339"/>
                <a:gd name="connsiteX20" fmla="*/ 31655 w 56751"/>
                <a:gd name="connsiteY20" fmla="*/ 25241 h 49339"/>
                <a:gd name="connsiteX21" fmla="*/ 30039 w 56751"/>
                <a:gd name="connsiteY21" fmla="*/ 26099 h 49339"/>
                <a:gd name="connsiteX22" fmla="*/ 28709 w 56751"/>
                <a:gd name="connsiteY22" fmla="*/ 30194 h 49339"/>
                <a:gd name="connsiteX23" fmla="*/ 26142 w 56751"/>
                <a:gd name="connsiteY23" fmla="*/ 33147 h 49339"/>
                <a:gd name="connsiteX24" fmla="*/ 26142 w 56751"/>
                <a:gd name="connsiteY24" fmla="*/ 36005 h 49339"/>
                <a:gd name="connsiteX25" fmla="*/ 24716 w 56751"/>
                <a:gd name="connsiteY25" fmla="*/ 37243 h 49339"/>
                <a:gd name="connsiteX26" fmla="*/ 21959 w 56751"/>
                <a:gd name="connsiteY26" fmla="*/ 36957 h 49339"/>
                <a:gd name="connsiteX27" fmla="*/ 21959 w 56751"/>
                <a:gd name="connsiteY27" fmla="*/ 36005 h 49339"/>
                <a:gd name="connsiteX28" fmla="*/ 9791 w 56751"/>
                <a:gd name="connsiteY28" fmla="*/ 37243 h 49339"/>
                <a:gd name="connsiteX29" fmla="*/ 2377 w 56751"/>
                <a:gd name="connsiteY29" fmla="*/ 43720 h 49339"/>
                <a:gd name="connsiteX30" fmla="*/ 0 w 56751"/>
                <a:gd name="connsiteY30" fmla="*/ 44482 h 49339"/>
                <a:gd name="connsiteX31" fmla="*/ 0 w 56751"/>
                <a:gd name="connsiteY31" fmla="*/ 46387 h 49339"/>
                <a:gd name="connsiteX32" fmla="*/ 5894 w 56751"/>
                <a:gd name="connsiteY32" fmla="*/ 46958 h 49339"/>
                <a:gd name="connsiteX33" fmla="*/ 8080 w 56751"/>
                <a:gd name="connsiteY33" fmla="*/ 44482 h 49339"/>
                <a:gd name="connsiteX34" fmla="*/ 15020 w 56751"/>
                <a:gd name="connsiteY34" fmla="*/ 43720 h 49339"/>
                <a:gd name="connsiteX35" fmla="*/ 17491 w 56751"/>
                <a:gd name="connsiteY35" fmla="*/ 41815 h 49339"/>
                <a:gd name="connsiteX36" fmla="*/ 22625 w 56751"/>
                <a:gd name="connsiteY36" fmla="*/ 42196 h 49339"/>
                <a:gd name="connsiteX37" fmla="*/ 21769 w 56751"/>
                <a:gd name="connsiteY37" fmla="*/ 46387 h 49339"/>
                <a:gd name="connsiteX38" fmla="*/ 24716 w 56751"/>
                <a:gd name="connsiteY38" fmla="*/ 49340 h 49339"/>
                <a:gd name="connsiteX39" fmla="*/ 27758 w 56751"/>
                <a:gd name="connsiteY39" fmla="*/ 45339 h 49339"/>
                <a:gd name="connsiteX40" fmla="*/ 30420 w 56751"/>
                <a:gd name="connsiteY40" fmla="*/ 44958 h 49339"/>
                <a:gd name="connsiteX41" fmla="*/ 30420 w 56751"/>
                <a:gd name="connsiteY41" fmla="*/ 43720 h 49339"/>
                <a:gd name="connsiteX42" fmla="*/ 28709 w 56751"/>
                <a:gd name="connsiteY42" fmla="*/ 42482 h 49339"/>
                <a:gd name="connsiteX43" fmla="*/ 30039 w 56751"/>
                <a:gd name="connsiteY43" fmla="*/ 40005 h 49339"/>
                <a:gd name="connsiteX44" fmla="*/ 30705 w 56751"/>
                <a:gd name="connsiteY44" fmla="*/ 41815 h 49339"/>
                <a:gd name="connsiteX45" fmla="*/ 32511 w 56751"/>
                <a:gd name="connsiteY45" fmla="*/ 41815 h 49339"/>
                <a:gd name="connsiteX46" fmla="*/ 31655 w 56751"/>
                <a:gd name="connsiteY46" fmla="*/ 42767 h 49339"/>
                <a:gd name="connsiteX47" fmla="*/ 36979 w 56751"/>
                <a:gd name="connsiteY47" fmla="*/ 42767 h 49339"/>
                <a:gd name="connsiteX48" fmla="*/ 39736 w 56751"/>
                <a:gd name="connsiteY48" fmla="*/ 40005 h 49339"/>
                <a:gd name="connsiteX49" fmla="*/ 40306 w 56751"/>
                <a:gd name="connsiteY49" fmla="*/ 40005 h 49339"/>
                <a:gd name="connsiteX50" fmla="*/ 40306 w 56751"/>
                <a:gd name="connsiteY50" fmla="*/ 42482 h 49339"/>
                <a:gd name="connsiteX51" fmla="*/ 41067 w 56751"/>
                <a:gd name="connsiteY51" fmla="*/ 42482 h 49339"/>
                <a:gd name="connsiteX52" fmla="*/ 42588 w 56751"/>
                <a:gd name="connsiteY52" fmla="*/ 38767 h 49339"/>
                <a:gd name="connsiteX53" fmla="*/ 44584 w 56751"/>
                <a:gd name="connsiteY53" fmla="*/ 39529 h 49339"/>
                <a:gd name="connsiteX54" fmla="*/ 45439 w 56751"/>
                <a:gd name="connsiteY54" fmla="*/ 36576 h 49339"/>
                <a:gd name="connsiteX55" fmla="*/ 46770 w 56751"/>
                <a:gd name="connsiteY55" fmla="*/ 36576 h 49339"/>
                <a:gd name="connsiteX56" fmla="*/ 45820 w 56751"/>
                <a:gd name="connsiteY56" fmla="*/ 40958 h 49339"/>
                <a:gd name="connsiteX57" fmla="*/ 48006 w 56751"/>
                <a:gd name="connsiteY57" fmla="*/ 39529 h 49339"/>
                <a:gd name="connsiteX58" fmla="*/ 50288 w 56751"/>
                <a:gd name="connsiteY58" fmla="*/ 36290 h 49339"/>
                <a:gd name="connsiteX59" fmla="*/ 49717 w 56751"/>
                <a:gd name="connsiteY59" fmla="*/ 32385 h 49339"/>
                <a:gd name="connsiteX60" fmla="*/ 51523 w 56751"/>
                <a:gd name="connsiteY60" fmla="*/ 28575 h 49339"/>
                <a:gd name="connsiteX61" fmla="*/ 51523 w 56751"/>
                <a:gd name="connsiteY61" fmla="*/ 20669 h 49339"/>
                <a:gd name="connsiteX62" fmla="*/ 53710 w 56751"/>
                <a:gd name="connsiteY62" fmla="*/ 20098 h 49339"/>
                <a:gd name="connsiteX63" fmla="*/ 56752 w 56751"/>
                <a:gd name="connsiteY63" fmla="*/ 12573 h 49339"/>
                <a:gd name="connsiteX64" fmla="*/ 53520 w 56751"/>
                <a:gd name="connsiteY64" fmla="*/ 4572 h 4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751" h="49339">
                  <a:moveTo>
                    <a:pt x="53234" y="286"/>
                  </a:moveTo>
                  <a:lnTo>
                    <a:pt x="51904" y="286"/>
                  </a:lnTo>
                  <a:lnTo>
                    <a:pt x="50668" y="0"/>
                  </a:lnTo>
                  <a:lnTo>
                    <a:pt x="50288" y="857"/>
                  </a:lnTo>
                  <a:lnTo>
                    <a:pt x="50668" y="2191"/>
                  </a:lnTo>
                  <a:lnTo>
                    <a:pt x="52474" y="1238"/>
                  </a:lnTo>
                  <a:lnTo>
                    <a:pt x="51904" y="3429"/>
                  </a:lnTo>
                  <a:lnTo>
                    <a:pt x="49907" y="4096"/>
                  </a:lnTo>
                  <a:lnTo>
                    <a:pt x="48481" y="1524"/>
                  </a:lnTo>
                  <a:lnTo>
                    <a:pt x="46200" y="5239"/>
                  </a:lnTo>
                  <a:lnTo>
                    <a:pt x="46200" y="8001"/>
                  </a:lnTo>
                  <a:lnTo>
                    <a:pt x="44869" y="9716"/>
                  </a:lnTo>
                  <a:lnTo>
                    <a:pt x="46390" y="10859"/>
                  </a:lnTo>
                  <a:lnTo>
                    <a:pt x="46390" y="12192"/>
                  </a:lnTo>
                  <a:lnTo>
                    <a:pt x="44869" y="16574"/>
                  </a:lnTo>
                  <a:lnTo>
                    <a:pt x="42588" y="22098"/>
                  </a:lnTo>
                  <a:lnTo>
                    <a:pt x="38120" y="26099"/>
                  </a:lnTo>
                  <a:lnTo>
                    <a:pt x="30895" y="29718"/>
                  </a:lnTo>
                  <a:lnTo>
                    <a:pt x="30705" y="27527"/>
                  </a:lnTo>
                  <a:lnTo>
                    <a:pt x="32511" y="25241"/>
                  </a:lnTo>
                  <a:lnTo>
                    <a:pt x="31655" y="25241"/>
                  </a:lnTo>
                  <a:lnTo>
                    <a:pt x="30039" y="26099"/>
                  </a:lnTo>
                  <a:lnTo>
                    <a:pt x="28709" y="30194"/>
                  </a:lnTo>
                  <a:lnTo>
                    <a:pt x="26142" y="33147"/>
                  </a:lnTo>
                  <a:lnTo>
                    <a:pt x="26142" y="36005"/>
                  </a:lnTo>
                  <a:lnTo>
                    <a:pt x="24716" y="37243"/>
                  </a:lnTo>
                  <a:lnTo>
                    <a:pt x="21959" y="36957"/>
                  </a:lnTo>
                  <a:lnTo>
                    <a:pt x="21959" y="36005"/>
                  </a:lnTo>
                  <a:lnTo>
                    <a:pt x="9791" y="37243"/>
                  </a:lnTo>
                  <a:lnTo>
                    <a:pt x="2377" y="43720"/>
                  </a:lnTo>
                  <a:lnTo>
                    <a:pt x="0" y="44482"/>
                  </a:lnTo>
                  <a:lnTo>
                    <a:pt x="0" y="46387"/>
                  </a:lnTo>
                  <a:lnTo>
                    <a:pt x="5894" y="46958"/>
                  </a:lnTo>
                  <a:lnTo>
                    <a:pt x="8080" y="44482"/>
                  </a:lnTo>
                  <a:lnTo>
                    <a:pt x="15020" y="43720"/>
                  </a:lnTo>
                  <a:lnTo>
                    <a:pt x="17491" y="41815"/>
                  </a:lnTo>
                  <a:lnTo>
                    <a:pt x="22625" y="42196"/>
                  </a:lnTo>
                  <a:lnTo>
                    <a:pt x="21769" y="46387"/>
                  </a:lnTo>
                  <a:lnTo>
                    <a:pt x="24716" y="49340"/>
                  </a:lnTo>
                  <a:lnTo>
                    <a:pt x="27758" y="45339"/>
                  </a:lnTo>
                  <a:lnTo>
                    <a:pt x="30420" y="44958"/>
                  </a:lnTo>
                  <a:lnTo>
                    <a:pt x="30420" y="43720"/>
                  </a:lnTo>
                  <a:lnTo>
                    <a:pt x="28709" y="42482"/>
                  </a:lnTo>
                  <a:lnTo>
                    <a:pt x="30039" y="40005"/>
                  </a:lnTo>
                  <a:lnTo>
                    <a:pt x="30705" y="41815"/>
                  </a:lnTo>
                  <a:lnTo>
                    <a:pt x="32511" y="41815"/>
                  </a:lnTo>
                  <a:lnTo>
                    <a:pt x="31655" y="42767"/>
                  </a:lnTo>
                  <a:lnTo>
                    <a:pt x="36979" y="42767"/>
                  </a:lnTo>
                  <a:lnTo>
                    <a:pt x="39736" y="40005"/>
                  </a:lnTo>
                  <a:lnTo>
                    <a:pt x="40306" y="40005"/>
                  </a:lnTo>
                  <a:lnTo>
                    <a:pt x="40306" y="42482"/>
                  </a:lnTo>
                  <a:lnTo>
                    <a:pt x="41067" y="42482"/>
                  </a:lnTo>
                  <a:lnTo>
                    <a:pt x="42588" y="38767"/>
                  </a:lnTo>
                  <a:lnTo>
                    <a:pt x="44584" y="39529"/>
                  </a:lnTo>
                  <a:lnTo>
                    <a:pt x="45439" y="36576"/>
                  </a:lnTo>
                  <a:lnTo>
                    <a:pt x="46770" y="36576"/>
                  </a:lnTo>
                  <a:lnTo>
                    <a:pt x="45820" y="40958"/>
                  </a:lnTo>
                  <a:lnTo>
                    <a:pt x="48006" y="39529"/>
                  </a:lnTo>
                  <a:lnTo>
                    <a:pt x="50288" y="36290"/>
                  </a:lnTo>
                  <a:lnTo>
                    <a:pt x="49717" y="32385"/>
                  </a:lnTo>
                  <a:lnTo>
                    <a:pt x="51523" y="28575"/>
                  </a:lnTo>
                  <a:lnTo>
                    <a:pt x="51523" y="20669"/>
                  </a:lnTo>
                  <a:lnTo>
                    <a:pt x="53710" y="20098"/>
                  </a:lnTo>
                  <a:lnTo>
                    <a:pt x="56752" y="12573"/>
                  </a:lnTo>
                  <a:lnTo>
                    <a:pt x="53520" y="4572"/>
                  </a:lnTo>
                  <a:close/>
                </a:path>
              </a:pathLst>
            </a:custGeom>
            <a:grpFill/>
            <a:ln w="9506"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52B91A32-C562-694D-9502-3683B13FE12D}"/>
                </a:ext>
              </a:extLst>
            </p:cNvPr>
            <p:cNvSpPr/>
            <p:nvPr/>
          </p:nvSpPr>
          <p:spPr>
            <a:xfrm>
              <a:off x="4492148" y="2072354"/>
              <a:ext cx="950" cy="857"/>
            </a:xfrm>
            <a:custGeom>
              <a:avLst/>
              <a:gdLst>
                <a:gd name="connsiteX0" fmla="*/ 380 w 950"/>
                <a:gd name="connsiteY0" fmla="*/ 0 h 857"/>
                <a:gd name="connsiteX1" fmla="*/ 0 w 950"/>
                <a:gd name="connsiteY1" fmla="*/ 191 h 857"/>
                <a:gd name="connsiteX2" fmla="*/ 951 w 950"/>
                <a:gd name="connsiteY2" fmla="*/ 857 h 857"/>
              </a:gdLst>
              <a:ahLst/>
              <a:cxnLst>
                <a:cxn ang="0">
                  <a:pos x="connsiteX0" y="connsiteY0"/>
                </a:cxn>
                <a:cxn ang="0">
                  <a:pos x="connsiteX1" y="connsiteY1"/>
                </a:cxn>
                <a:cxn ang="0">
                  <a:pos x="connsiteX2" y="connsiteY2"/>
                </a:cxn>
              </a:cxnLst>
              <a:rect l="l" t="t" r="r" b="b"/>
              <a:pathLst>
                <a:path w="950" h="857">
                  <a:moveTo>
                    <a:pt x="380" y="0"/>
                  </a:moveTo>
                  <a:lnTo>
                    <a:pt x="0" y="191"/>
                  </a:lnTo>
                  <a:lnTo>
                    <a:pt x="951" y="857"/>
                  </a:lnTo>
                  <a:close/>
                </a:path>
              </a:pathLst>
            </a:custGeom>
            <a:grpFill/>
            <a:ln w="9506"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B8757D12-F4AA-A040-9B13-58C009B9E071}"/>
                </a:ext>
              </a:extLst>
            </p:cNvPr>
            <p:cNvSpPr/>
            <p:nvPr/>
          </p:nvSpPr>
          <p:spPr>
            <a:xfrm>
              <a:off x="4333871" y="2312098"/>
              <a:ext cx="1711" cy="952"/>
            </a:xfrm>
            <a:custGeom>
              <a:avLst/>
              <a:gdLst>
                <a:gd name="connsiteX0" fmla="*/ 1046 w 1711"/>
                <a:gd name="connsiteY0" fmla="*/ 0 h 952"/>
                <a:gd name="connsiteX1" fmla="*/ 0 w 1711"/>
                <a:gd name="connsiteY1" fmla="*/ 952 h 952"/>
                <a:gd name="connsiteX2" fmla="*/ 1711 w 1711"/>
                <a:gd name="connsiteY2" fmla="*/ 667 h 952"/>
              </a:gdLst>
              <a:ahLst/>
              <a:cxnLst>
                <a:cxn ang="0">
                  <a:pos x="connsiteX0" y="connsiteY0"/>
                </a:cxn>
                <a:cxn ang="0">
                  <a:pos x="connsiteX1" y="connsiteY1"/>
                </a:cxn>
                <a:cxn ang="0">
                  <a:pos x="connsiteX2" y="connsiteY2"/>
                </a:cxn>
              </a:cxnLst>
              <a:rect l="l" t="t" r="r" b="b"/>
              <a:pathLst>
                <a:path w="1711" h="952">
                  <a:moveTo>
                    <a:pt x="1046" y="0"/>
                  </a:moveTo>
                  <a:lnTo>
                    <a:pt x="0" y="952"/>
                  </a:lnTo>
                  <a:lnTo>
                    <a:pt x="1711" y="667"/>
                  </a:lnTo>
                  <a:close/>
                </a:path>
              </a:pathLst>
            </a:custGeom>
            <a:grpFill/>
            <a:ln w="9506"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58777C1C-03ED-6640-B9DD-9033F0E3A86D}"/>
                </a:ext>
              </a:extLst>
            </p:cNvPr>
            <p:cNvSpPr/>
            <p:nvPr/>
          </p:nvSpPr>
          <p:spPr>
            <a:xfrm>
              <a:off x="4291188" y="2292286"/>
              <a:ext cx="54660" cy="56483"/>
            </a:xfrm>
            <a:custGeom>
              <a:avLst/>
              <a:gdLst>
                <a:gd name="connsiteX0" fmla="*/ 48576 w 54660"/>
                <a:gd name="connsiteY0" fmla="*/ 39243 h 56483"/>
                <a:gd name="connsiteX1" fmla="*/ 49147 w 54660"/>
                <a:gd name="connsiteY1" fmla="*/ 37624 h 56483"/>
                <a:gd name="connsiteX2" fmla="*/ 47341 w 54660"/>
                <a:gd name="connsiteY2" fmla="*/ 36766 h 56483"/>
                <a:gd name="connsiteX3" fmla="*/ 46200 w 54660"/>
                <a:gd name="connsiteY3" fmla="*/ 32957 h 56483"/>
                <a:gd name="connsiteX4" fmla="*/ 42207 w 54660"/>
                <a:gd name="connsiteY4" fmla="*/ 31814 h 56483"/>
                <a:gd name="connsiteX5" fmla="*/ 41922 w 54660"/>
                <a:gd name="connsiteY5" fmla="*/ 30861 h 56483"/>
                <a:gd name="connsiteX6" fmla="*/ 42682 w 54660"/>
                <a:gd name="connsiteY6" fmla="*/ 28861 h 56483"/>
                <a:gd name="connsiteX7" fmla="*/ 42207 w 54660"/>
                <a:gd name="connsiteY7" fmla="*/ 28670 h 56483"/>
                <a:gd name="connsiteX8" fmla="*/ 43443 w 54660"/>
                <a:gd name="connsiteY8" fmla="*/ 27337 h 56483"/>
                <a:gd name="connsiteX9" fmla="*/ 42682 w 54660"/>
                <a:gd name="connsiteY9" fmla="*/ 26099 h 56483"/>
                <a:gd name="connsiteX10" fmla="*/ 41447 w 54660"/>
                <a:gd name="connsiteY10" fmla="*/ 25241 h 56483"/>
                <a:gd name="connsiteX11" fmla="*/ 39260 w 54660"/>
                <a:gd name="connsiteY11" fmla="*/ 26099 h 56483"/>
                <a:gd name="connsiteX12" fmla="*/ 39641 w 54660"/>
                <a:gd name="connsiteY12" fmla="*/ 25527 h 56483"/>
                <a:gd name="connsiteX13" fmla="*/ 39926 w 54660"/>
                <a:gd name="connsiteY13" fmla="*/ 22574 h 56483"/>
                <a:gd name="connsiteX14" fmla="*/ 37359 w 54660"/>
                <a:gd name="connsiteY14" fmla="*/ 22289 h 56483"/>
                <a:gd name="connsiteX15" fmla="*/ 35743 w 54660"/>
                <a:gd name="connsiteY15" fmla="*/ 21146 h 56483"/>
                <a:gd name="connsiteX16" fmla="*/ 35363 w 54660"/>
                <a:gd name="connsiteY16" fmla="*/ 21622 h 56483"/>
                <a:gd name="connsiteX17" fmla="*/ 34507 w 54660"/>
                <a:gd name="connsiteY17" fmla="*/ 20479 h 56483"/>
                <a:gd name="connsiteX18" fmla="*/ 31275 w 54660"/>
                <a:gd name="connsiteY18" fmla="*/ 18859 h 56483"/>
                <a:gd name="connsiteX19" fmla="*/ 29659 w 54660"/>
                <a:gd name="connsiteY19" fmla="*/ 16669 h 56483"/>
                <a:gd name="connsiteX20" fmla="*/ 28518 w 54660"/>
                <a:gd name="connsiteY20" fmla="*/ 17431 h 56483"/>
                <a:gd name="connsiteX21" fmla="*/ 27283 w 54660"/>
                <a:gd name="connsiteY21" fmla="*/ 16669 h 56483"/>
                <a:gd name="connsiteX22" fmla="*/ 21199 w 54660"/>
                <a:gd name="connsiteY22" fmla="*/ 10763 h 56483"/>
                <a:gd name="connsiteX23" fmla="*/ 15780 w 54660"/>
                <a:gd name="connsiteY23" fmla="*/ 7239 h 56483"/>
                <a:gd name="connsiteX24" fmla="*/ 11978 w 54660"/>
                <a:gd name="connsiteY24" fmla="*/ 2191 h 56483"/>
                <a:gd name="connsiteX25" fmla="*/ 5799 w 54660"/>
                <a:gd name="connsiteY25" fmla="*/ 1715 h 56483"/>
                <a:gd name="connsiteX26" fmla="*/ 2757 w 54660"/>
                <a:gd name="connsiteY26" fmla="*/ 0 h 56483"/>
                <a:gd name="connsiteX27" fmla="*/ 0 w 54660"/>
                <a:gd name="connsiteY27" fmla="*/ 0 h 56483"/>
                <a:gd name="connsiteX28" fmla="*/ 1616 w 54660"/>
                <a:gd name="connsiteY28" fmla="*/ 4191 h 56483"/>
                <a:gd name="connsiteX29" fmla="*/ 7130 w 54660"/>
                <a:gd name="connsiteY29" fmla="*/ 9239 h 56483"/>
                <a:gd name="connsiteX30" fmla="*/ 9696 w 54660"/>
                <a:gd name="connsiteY30" fmla="*/ 10382 h 56483"/>
                <a:gd name="connsiteX31" fmla="*/ 12358 w 54660"/>
                <a:gd name="connsiteY31" fmla="*/ 13430 h 56483"/>
                <a:gd name="connsiteX32" fmla="*/ 12928 w 54660"/>
                <a:gd name="connsiteY32" fmla="*/ 16097 h 56483"/>
                <a:gd name="connsiteX33" fmla="*/ 16826 w 54660"/>
                <a:gd name="connsiteY33" fmla="*/ 17621 h 56483"/>
                <a:gd name="connsiteX34" fmla="*/ 18347 w 54660"/>
                <a:gd name="connsiteY34" fmla="*/ 19241 h 56483"/>
                <a:gd name="connsiteX35" fmla="*/ 20628 w 54660"/>
                <a:gd name="connsiteY35" fmla="*/ 26099 h 56483"/>
                <a:gd name="connsiteX36" fmla="*/ 23290 w 54660"/>
                <a:gd name="connsiteY36" fmla="*/ 27813 h 56483"/>
                <a:gd name="connsiteX37" fmla="*/ 25857 w 54660"/>
                <a:gd name="connsiteY37" fmla="*/ 30861 h 56483"/>
                <a:gd name="connsiteX38" fmla="*/ 29279 w 54660"/>
                <a:gd name="connsiteY38" fmla="*/ 39053 h 56483"/>
                <a:gd name="connsiteX39" fmla="*/ 35363 w 54660"/>
                <a:gd name="connsiteY39" fmla="*/ 45244 h 56483"/>
                <a:gd name="connsiteX40" fmla="*/ 36979 w 54660"/>
                <a:gd name="connsiteY40" fmla="*/ 47625 h 56483"/>
                <a:gd name="connsiteX41" fmla="*/ 43443 w 54660"/>
                <a:gd name="connsiteY41" fmla="*/ 52102 h 56483"/>
                <a:gd name="connsiteX42" fmla="*/ 47816 w 54660"/>
                <a:gd name="connsiteY42" fmla="*/ 56483 h 56483"/>
                <a:gd name="connsiteX43" fmla="*/ 47816 w 54660"/>
                <a:gd name="connsiteY43" fmla="*/ 54769 h 56483"/>
                <a:gd name="connsiteX44" fmla="*/ 48576 w 54660"/>
                <a:gd name="connsiteY44" fmla="*/ 54483 h 56483"/>
                <a:gd name="connsiteX45" fmla="*/ 50192 w 54660"/>
                <a:gd name="connsiteY45" fmla="*/ 55721 h 56483"/>
                <a:gd name="connsiteX46" fmla="*/ 51428 w 54660"/>
                <a:gd name="connsiteY46" fmla="*/ 54483 h 56483"/>
                <a:gd name="connsiteX47" fmla="*/ 53805 w 54660"/>
                <a:gd name="connsiteY47" fmla="*/ 56197 h 56483"/>
                <a:gd name="connsiteX48" fmla="*/ 54660 w 54660"/>
                <a:gd name="connsiteY48" fmla="*/ 42386 h 56483"/>
                <a:gd name="connsiteX49" fmla="*/ 52569 w 54660"/>
                <a:gd name="connsiteY49" fmla="*/ 39529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660" h="56483">
                  <a:moveTo>
                    <a:pt x="48576" y="39243"/>
                  </a:moveTo>
                  <a:lnTo>
                    <a:pt x="49147" y="37624"/>
                  </a:lnTo>
                  <a:lnTo>
                    <a:pt x="47341" y="36766"/>
                  </a:lnTo>
                  <a:lnTo>
                    <a:pt x="46200" y="32957"/>
                  </a:lnTo>
                  <a:lnTo>
                    <a:pt x="42207" y="31814"/>
                  </a:lnTo>
                  <a:lnTo>
                    <a:pt x="41922" y="30861"/>
                  </a:lnTo>
                  <a:lnTo>
                    <a:pt x="42682" y="28861"/>
                  </a:lnTo>
                  <a:lnTo>
                    <a:pt x="42207" y="28670"/>
                  </a:lnTo>
                  <a:lnTo>
                    <a:pt x="43443" y="27337"/>
                  </a:lnTo>
                  <a:lnTo>
                    <a:pt x="42682" y="26099"/>
                  </a:lnTo>
                  <a:lnTo>
                    <a:pt x="41447" y="25241"/>
                  </a:lnTo>
                  <a:lnTo>
                    <a:pt x="39260" y="26099"/>
                  </a:lnTo>
                  <a:lnTo>
                    <a:pt x="39641" y="25527"/>
                  </a:lnTo>
                  <a:lnTo>
                    <a:pt x="39926" y="22574"/>
                  </a:lnTo>
                  <a:lnTo>
                    <a:pt x="37359" y="22289"/>
                  </a:lnTo>
                  <a:lnTo>
                    <a:pt x="35743" y="21146"/>
                  </a:lnTo>
                  <a:lnTo>
                    <a:pt x="35363" y="21622"/>
                  </a:lnTo>
                  <a:lnTo>
                    <a:pt x="34507" y="20479"/>
                  </a:lnTo>
                  <a:lnTo>
                    <a:pt x="31275" y="18859"/>
                  </a:lnTo>
                  <a:lnTo>
                    <a:pt x="29659" y="16669"/>
                  </a:lnTo>
                  <a:lnTo>
                    <a:pt x="28518" y="17431"/>
                  </a:lnTo>
                  <a:lnTo>
                    <a:pt x="27283" y="16669"/>
                  </a:lnTo>
                  <a:lnTo>
                    <a:pt x="21199" y="10763"/>
                  </a:lnTo>
                  <a:lnTo>
                    <a:pt x="15780" y="7239"/>
                  </a:lnTo>
                  <a:lnTo>
                    <a:pt x="11978" y="2191"/>
                  </a:lnTo>
                  <a:lnTo>
                    <a:pt x="5799" y="1715"/>
                  </a:lnTo>
                  <a:lnTo>
                    <a:pt x="2757" y="0"/>
                  </a:lnTo>
                  <a:lnTo>
                    <a:pt x="0" y="0"/>
                  </a:lnTo>
                  <a:lnTo>
                    <a:pt x="1616" y="4191"/>
                  </a:lnTo>
                  <a:lnTo>
                    <a:pt x="7130" y="9239"/>
                  </a:lnTo>
                  <a:lnTo>
                    <a:pt x="9696" y="10382"/>
                  </a:lnTo>
                  <a:lnTo>
                    <a:pt x="12358" y="13430"/>
                  </a:lnTo>
                  <a:lnTo>
                    <a:pt x="12928" y="16097"/>
                  </a:lnTo>
                  <a:lnTo>
                    <a:pt x="16826" y="17621"/>
                  </a:lnTo>
                  <a:lnTo>
                    <a:pt x="18347" y="19241"/>
                  </a:lnTo>
                  <a:lnTo>
                    <a:pt x="20628" y="26099"/>
                  </a:lnTo>
                  <a:lnTo>
                    <a:pt x="23290" y="27813"/>
                  </a:lnTo>
                  <a:lnTo>
                    <a:pt x="25857" y="30861"/>
                  </a:lnTo>
                  <a:lnTo>
                    <a:pt x="29279" y="39053"/>
                  </a:lnTo>
                  <a:lnTo>
                    <a:pt x="35363" y="45244"/>
                  </a:lnTo>
                  <a:lnTo>
                    <a:pt x="36979" y="47625"/>
                  </a:lnTo>
                  <a:lnTo>
                    <a:pt x="43443" y="52102"/>
                  </a:lnTo>
                  <a:lnTo>
                    <a:pt x="47816" y="56483"/>
                  </a:lnTo>
                  <a:lnTo>
                    <a:pt x="47816" y="54769"/>
                  </a:lnTo>
                  <a:lnTo>
                    <a:pt x="48576" y="54483"/>
                  </a:lnTo>
                  <a:lnTo>
                    <a:pt x="50192" y="55721"/>
                  </a:lnTo>
                  <a:lnTo>
                    <a:pt x="51428" y="54483"/>
                  </a:lnTo>
                  <a:lnTo>
                    <a:pt x="53805" y="56197"/>
                  </a:lnTo>
                  <a:lnTo>
                    <a:pt x="54660" y="42386"/>
                  </a:lnTo>
                  <a:lnTo>
                    <a:pt x="52569" y="39529"/>
                  </a:lnTo>
                  <a:close/>
                </a:path>
              </a:pathLst>
            </a:custGeom>
            <a:grpFill/>
            <a:ln w="9506"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5F2F9843-4CD5-0A46-80FA-DCA9EA0ED467}"/>
                </a:ext>
              </a:extLst>
            </p:cNvPr>
            <p:cNvSpPr/>
            <p:nvPr/>
          </p:nvSpPr>
          <p:spPr>
            <a:xfrm>
              <a:off x="4453553" y="2321813"/>
              <a:ext cx="2566" cy="2476"/>
            </a:xfrm>
            <a:custGeom>
              <a:avLst/>
              <a:gdLst>
                <a:gd name="connsiteX0" fmla="*/ 0 w 2566"/>
                <a:gd name="connsiteY0" fmla="*/ 0 h 2476"/>
                <a:gd name="connsiteX1" fmla="*/ 1046 w 2566"/>
                <a:gd name="connsiteY1" fmla="*/ 2286 h 2476"/>
                <a:gd name="connsiteX2" fmla="*/ 2567 w 2566"/>
                <a:gd name="connsiteY2" fmla="*/ 2476 h 2476"/>
                <a:gd name="connsiteX3" fmla="*/ 1046 w 2566"/>
                <a:gd name="connsiteY3" fmla="*/ 0 h 2476"/>
              </a:gdLst>
              <a:ahLst/>
              <a:cxnLst>
                <a:cxn ang="0">
                  <a:pos x="connsiteX0" y="connsiteY0"/>
                </a:cxn>
                <a:cxn ang="0">
                  <a:pos x="connsiteX1" y="connsiteY1"/>
                </a:cxn>
                <a:cxn ang="0">
                  <a:pos x="connsiteX2" y="connsiteY2"/>
                </a:cxn>
                <a:cxn ang="0">
                  <a:pos x="connsiteX3" y="connsiteY3"/>
                </a:cxn>
              </a:cxnLst>
              <a:rect l="l" t="t" r="r" b="b"/>
              <a:pathLst>
                <a:path w="2566" h="2476">
                  <a:moveTo>
                    <a:pt x="0" y="0"/>
                  </a:moveTo>
                  <a:lnTo>
                    <a:pt x="1046" y="2286"/>
                  </a:lnTo>
                  <a:lnTo>
                    <a:pt x="2567" y="2476"/>
                  </a:lnTo>
                  <a:lnTo>
                    <a:pt x="1046" y="0"/>
                  </a:lnTo>
                  <a:close/>
                </a:path>
              </a:pathLst>
            </a:custGeom>
            <a:grpFill/>
            <a:ln w="9506"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083BF6C0-7D83-7645-8FBB-2DBD7F159179}"/>
                </a:ext>
              </a:extLst>
            </p:cNvPr>
            <p:cNvSpPr/>
            <p:nvPr/>
          </p:nvSpPr>
          <p:spPr>
            <a:xfrm>
              <a:off x="4453838" y="2308955"/>
              <a:ext cx="7319" cy="15335"/>
            </a:xfrm>
            <a:custGeom>
              <a:avLst/>
              <a:gdLst>
                <a:gd name="connsiteX0" fmla="*/ 6749 w 7319"/>
                <a:gd name="connsiteY0" fmla="*/ 5620 h 15335"/>
                <a:gd name="connsiteX1" fmla="*/ 6749 w 7319"/>
                <a:gd name="connsiteY1" fmla="*/ 4477 h 15335"/>
                <a:gd name="connsiteX2" fmla="*/ 5228 w 7319"/>
                <a:gd name="connsiteY2" fmla="*/ 3524 h 15335"/>
                <a:gd name="connsiteX3" fmla="*/ 2281 w 7319"/>
                <a:gd name="connsiteY3" fmla="*/ 6953 h 15335"/>
                <a:gd name="connsiteX4" fmla="*/ 1331 w 7319"/>
                <a:gd name="connsiteY4" fmla="*/ 6668 h 15335"/>
                <a:gd name="connsiteX5" fmla="*/ 3137 w 7319"/>
                <a:gd name="connsiteY5" fmla="*/ 4763 h 15335"/>
                <a:gd name="connsiteX6" fmla="*/ 2947 w 7319"/>
                <a:gd name="connsiteY6" fmla="*/ 0 h 15335"/>
                <a:gd name="connsiteX7" fmla="*/ 856 w 7319"/>
                <a:gd name="connsiteY7" fmla="*/ 2191 h 15335"/>
                <a:gd name="connsiteX8" fmla="*/ 0 w 7319"/>
                <a:gd name="connsiteY8" fmla="*/ 5334 h 15335"/>
                <a:gd name="connsiteX9" fmla="*/ 2091 w 7319"/>
                <a:gd name="connsiteY9" fmla="*/ 12192 h 15335"/>
                <a:gd name="connsiteX10" fmla="*/ 4373 w 7319"/>
                <a:gd name="connsiteY10" fmla="*/ 15335 h 15335"/>
                <a:gd name="connsiteX11" fmla="*/ 2947 w 7319"/>
                <a:gd name="connsiteY11" fmla="*/ 12192 h 15335"/>
                <a:gd name="connsiteX12" fmla="*/ 2947 w 7319"/>
                <a:gd name="connsiteY12" fmla="*/ 9049 h 15335"/>
                <a:gd name="connsiteX13" fmla="*/ 3137 w 7319"/>
                <a:gd name="connsiteY13" fmla="*/ 8858 h 15335"/>
                <a:gd name="connsiteX14" fmla="*/ 7320 w 7319"/>
                <a:gd name="connsiteY14" fmla="*/ 9716 h 15335"/>
                <a:gd name="connsiteX15" fmla="*/ 4848 w 7319"/>
                <a:gd name="connsiteY15" fmla="*/ 7144 h 1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9" h="15335">
                  <a:moveTo>
                    <a:pt x="6749" y="5620"/>
                  </a:moveTo>
                  <a:lnTo>
                    <a:pt x="6749" y="4477"/>
                  </a:lnTo>
                  <a:lnTo>
                    <a:pt x="5228" y="3524"/>
                  </a:lnTo>
                  <a:lnTo>
                    <a:pt x="2281" y="6953"/>
                  </a:lnTo>
                  <a:lnTo>
                    <a:pt x="1331" y="6668"/>
                  </a:lnTo>
                  <a:lnTo>
                    <a:pt x="3137" y="4763"/>
                  </a:lnTo>
                  <a:lnTo>
                    <a:pt x="2947" y="0"/>
                  </a:lnTo>
                  <a:lnTo>
                    <a:pt x="856" y="2191"/>
                  </a:lnTo>
                  <a:lnTo>
                    <a:pt x="0" y="5334"/>
                  </a:lnTo>
                  <a:lnTo>
                    <a:pt x="2091" y="12192"/>
                  </a:lnTo>
                  <a:lnTo>
                    <a:pt x="4373" y="15335"/>
                  </a:lnTo>
                  <a:lnTo>
                    <a:pt x="2947" y="12192"/>
                  </a:lnTo>
                  <a:lnTo>
                    <a:pt x="2947" y="9049"/>
                  </a:lnTo>
                  <a:lnTo>
                    <a:pt x="3137" y="8858"/>
                  </a:lnTo>
                  <a:lnTo>
                    <a:pt x="7320" y="9716"/>
                  </a:lnTo>
                  <a:lnTo>
                    <a:pt x="4848" y="7144"/>
                  </a:lnTo>
                  <a:close/>
                </a:path>
              </a:pathLst>
            </a:custGeom>
            <a:grpFill/>
            <a:ln w="9506"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1CD8439F-6C3E-5448-8AD7-AE9DF8CF163F}"/>
                </a:ext>
              </a:extLst>
            </p:cNvPr>
            <p:cNvSpPr/>
            <p:nvPr/>
          </p:nvSpPr>
          <p:spPr>
            <a:xfrm>
              <a:off x="4458211" y="2306669"/>
              <a:ext cx="2091" cy="3238"/>
            </a:xfrm>
            <a:custGeom>
              <a:avLst/>
              <a:gdLst>
                <a:gd name="connsiteX0" fmla="*/ 2091 w 2091"/>
                <a:gd name="connsiteY0" fmla="*/ 2096 h 3238"/>
                <a:gd name="connsiteX1" fmla="*/ 1806 w 2091"/>
                <a:gd name="connsiteY1" fmla="*/ 0 h 3238"/>
                <a:gd name="connsiteX2" fmla="*/ 0 w 2091"/>
                <a:gd name="connsiteY2" fmla="*/ 1334 h 3238"/>
                <a:gd name="connsiteX3" fmla="*/ 570 w 2091"/>
                <a:gd name="connsiteY3" fmla="*/ 3239 h 3238"/>
              </a:gdLst>
              <a:ahLst/>
              <a:cxnLst>
                <a:cxn ang="0">
                  <a:pos x="connsiteX0" y="connsiteY0"/>
                </a:cxn>
                <a:cxn ang="0">
                  <a:pos x="connsiteX1" y="connsiteY1"/>
                </a:cxn>
                <a:cxn ang="0">
                  <a:pos x="connsiteX2" y="connsiteY2"/>
                </a:cxn>
                <a:cxn ang="0">
                  <a:pos x="connsiteX3" y="connsiteY3"/>
                </a:cxn>
              </a:cxnLst>
              <a:rect l="l" t="t" r="r" b="b"/>
              <a:pathLst>
                <a:path w="2091" h="3238">
                  <a:moveTo>
                    <a:pt x="2091" y="2096"/>
                  </a:moveTo>
                  <a:lnTo>
                    <a:pt x="1806" y="0"/>
                  </a:lnTo>
                  <a:lnTo>
                    <a:pt x="0" y="1334"/>
                  </a:lnTo>
                  <a:lnTo>
                    <a:pt x="570" y="3239"/>
                  </a:lnTo>
                  <a:close/>
                </a:path>
              </a:pathLst>
            </a:custGeom>
            <a:grpFill/>
            <a:ln w="9506"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5C0E6AB-0F11-8E44-92FD-144C57EFDCD7}"/>
                </a:ext>
              </a:extLst>
            </p:cNvPr>
            <p:cNvSpPr/>
            <p:nvPr/>
          </p:nvSpPr>
          <p:spPr>
            <a:xfrm>
              <a:off x="4432639" y="2326481"/>
              <a:ext cx="1521" cy="1333"/>
            </a:xfrm>
            <a:custGeom>
              <a:avLst/>
              <a:gdLst>
                <a:gd name="connsiteX0" fmla="*/ 380 w 1521"/>
                <a:gd name="connsiteY0" fmla="*/ 1333 h 1333"/>
                <a:gd name="connsiteX1" fmla="*/ 1426 w 1521"/>
                <a:gd name="connsiteY1" fmla="*/ 857 h 1333"/>
                <a:gd name="connsiteX2" fmla="*/ 1521 w 1521"/>
                <a:gd name="connsiteY2" fmla="*/ 0 h 1333"/>
                <a:gd name="connsiteX3" fmla="*/ 0 w 1521"/>
                <a:gd name="connsiteY3" fmla="*/ 381 h 1333"/>
              </a:gdLst>
              <a:ahLst/>
              <a:cxnLst>
                <a:cxn ang="0">
                  <a:pos x="connsiteX0" y="connsiteY0"/>
                </a:cxn>
                <a:cxn ang="0">
                  <a:pos x="connsiteX1" y="connsiteY1"/>
                </a:cxn>
                <a:cxn ang="0">
                  <a:pos x="connsiteX2" y="connsiteY2"/>
                </a:cxn>
                <a:cxn ang="0">
                  <a:pos x="connsiteX3" y="connsiteY3"/>
                </a:cxn>
              </a:cxnLst>
              <a:rect l="l" t="t" r="r" b="b"/>
              <a:pathLst>
                <a:path w="1521" h="1333">
                  <a:moveTo>
                    <a:pt x="380" y="1333"/>
                  </a:moveTo>
                  <a:lnTo>
                    <a:pt x="1426" y="857"/>
                  </a:lnTo>
                  <a:lnTo>
                    <a:pt x="1521" y="0"/>
                  </a:lnTo>
                  <a:lnTo>
                    <a:pt x="0" y="381"/>
                  </a:lnTo>
                  <a:close/>
                </a:path>
              </a:pathLst>
            </a:custGeom>
            <a:grpFill/>
            <a:ln w="9506"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EB20FF78-021E-344D-8339-F1843C3114D5}"/>
                </a:ext>
              </a:extLst>
            </p:cNvPr>
            <p:cNvSpPr/>
            <p:nvPr/>
          </p:nvSpPr>
          <p:spPr>
            <a:xfrm>
              <a:off x="4431023" y="2325528"/>
              <a:ext cx="1330" cy="1809"/>
            </a:xfrm>
            <a:custGeom>
              <a:avLst/>
              <a:gdLst>
                <a:gd name="connsiteX0" fmla="*/ 0 w 1330"/>
                <a:gd name="connsiteY0" fmla="*/ 571 h 1809"/>
                <a:gd name="connsiteX1" fmla="*/ 0 w 1330"/>
                <a:gd name="connsiteY1" fmla="*/ 1810 h 1809"/>
                <a:gd name="connsiteX2" fmla="*/ 1331 w 1330"/>
                <a:gd name="connsiteY2" fmla="*/ 952 h 1809"/>
                <a:gd name="connsiteX3" fmla="*/ 951 w 1330"/>
                <a:gd name="connsiteY3" fmla="*/ 0 h 1809"/>
              </a:gdLst>
              <a:ahLst/>
              <a:cxnLst>
                <a:cxn ang="0">
                  <a:pos x="connsiteX0" y="connsiteY0"/>
                </a:cxn>
                <a:cxn ang="0">
                  <a:pos x="connsiteX1" y="connsiteY1"/>
                </a:cxn>
                <a:cxn ang="0">
                  <a:pos x="connsiteX2" y="connsiteY2"/>
                </a:cxn>
                <a:cxn ang="0">
                  <a:pos x="connsiteX3" y="connsiteY3"/>
                </a:cxn>
              </a:cxnLst>
              <a:rect l="l" t="t" r="r" b="b"/>
              <a:pathLst>
                <a:path w="1330" h="1809">
                  <a:moveTo>
                    <a:pt x="0" y="571"/>
                  </a:moveTo>
                  <a:lnTo>
                    <a:pt x="0" y="1810"/>
                  </a:lnTo>
                  <a:lnTo>
                    <a:pt x="1331" y="952"/>
                  </a:lnTo>
                  <a:lnTo>
                    <a:pt x="951" y="0"/>
                  </a:lnTo>
                  <a:close/>
                </a:path>
              </a:pathLst>
            </a:custGeom>
            <a:grpFill/>
            <a:ln w="9506"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55645470-D321-FA42-90F2-D5A8A7039BB3}"/>
                </a:ext>
              </a:extLst>
            </p:cNvPr>
            <p:cNvSpPr/>
            <p:nvPr/>
          </p:nvSpPr>
          <p:spPr>
            <a:xfrm>
              <a:off x="4431689" y="2339625"/>
              <a:ext cx="950" cy="952"/>
            </a:xfrm>
            <a:custGeom>
              <a:avLst/>
              <a:gdLst>
                <a:gd name="connsiteX0" fmla="*/ 951 w 950"/>
                <a:gd name="connsiteY0" fmla="*/ 0 h 952"/>
                <a:gd name="connsiteX1" fmla="*/ 0 w 950"/>
                <a:gd name="connsiteY1" fmla="*/ 0 h 952"/>
                <a:gd name="connsiteX2" fmla="*/ 951 w 950"/>
                <a:gd name="connsiteY2" fmla="*/ 953 h 952"/>
              </a:gdLst>
              <a:ahLst/>
              <a:cxnLst>
                <a:cxn ang="0">
                  <a:pos x="connsiteX0" y="connsiteY0"/>
                </a:cxn>
                <a:cxn ang="0">
                  <a:pos x="connsiteX1" y="connsiteY1"/>
                </a:cxn>
                <a:cxn ang="0">
                  <a:pos x="connsiteX2" y="connsiteY2"/>
                </a:cxn>
              </a:cxnLst>
              <a:rect l="l" t="t" r="r" b="b"/>
              <a:pathLst>
                <a:path w="950" h="952">
                  <a:moveTo>
                    <a:pt x="951" y="0"/>
                  </a:moveTo>
                  <a:lnTo>
                    <a:pt x="0" y="0"/>
                  </a:lnTo>
                  <a:lnTo>
                    <a:pt x="951" y="953"/>
                  </a:lnTo>
                  <a:close/>
                </a:path>
              </a:pathLst>
            </a:custGeom>
            <a:grpFill/>
            <a:ln w="9506"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986D2071-B7E3-4E40-B060-E1ED90A2C9F7}"/>
                </a:ext>
              </a:extLst>
            </p:cNvPr>
            <p:cNvSpPr/>
            <p:nvPr/>
          </p:nvSpPr>
          <p:spPr>
            <a:xfrm>
              <a:off x="4430073" y="2341149"/>
              <a:ext cx="2566" cy="6667"/>
            </a:xfrm>
            <a:custGeom>
              <a:avLst/>
              <a:gdLst>
                <a:gd name="connsiteX0" fmla="*/ 1616 w 2566"/>
                <a:gd name="connsiteY0" fmla="*/ 0 h 6667"/>
                <a:gd name="connsiteX1" fmla="*/ 570 w 2566"/>
                <a:gd name="connsiteY1" fmla="*/ 3238 h 6667"/>
                <a:gd name="connsiteX2" fmla="*/ 0 w 2566"/>
                <a:gd name="connsiteY2" fmla="*/ 5429 h 6667"/>
                <a:gd name="connsiteX3" fmla="*/ 570 w 2566"/>
                <a:gd name="connsiteY3" fmla="*/ 6667 h 6667"/>
                <a:gd name="connsiteX4" fmla="*/ 2281 w 2566"/>
                <a:gd name="connsiteY4" fmla="*/ 5048 h 6667"/>
                <a:gd name="connsiteX5" fmla="*/ 1616 w 2566"/>
                <a:gd name="connsiteY5" fmla="*/ 3238 h 6667"/>
                <a:gd name="connsiteX6" fmla="*/ 2567 w 2566"/>
                <a:gd name="connsiteY6" fmla="*/ 2286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 h="6667">
                  <a:moveTo>
                    <a:pt x="1616" y="0"/>
                  </a:moveTo>
                  <a:lnTo>
                    <a:pt x="570" y="3238"/>
                  </a:lnTo>
                  <a:lnTo>
                    <a:pt x="0" y="5429"/>
                  </a:lnTo>
                  <a:lnTo>
                    <a:pt x="570" y="6667"/>
                  </a:lnTo>
                  <a:lnTo>
                    <a:pt x="2281" y="5048"/>
                  </a:lnTo>
                  <a:lnTo>
                    <a:pt x="1616" y="3238"/>
                  </a:lnTo>
                  <a:lnTo>
                    <a:pt x="2567" y="2286"/>
                  </a:lnTo>
                  <a:close/>
                </a:path>
              </a:pathLst>
            </a:custGeom>
            <a:grpFill/>
            <a:ln w="9506"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5EA627D4-87EB-3E4B-8648-4087E2249077}"/>
                </a:ext>
              </a:extLst>
            </p:cNvPr>
            <p:cNvSpPr/>
            <p:nvPr/>
          </p:nvSpPr>
          <p:spPr>
            <a:xfrm>
              <a:off x="4425890" y="2344959"/>
              <a:ext cx="1330" cy="1619"/>
            </a:xfrm>
            <a:custGeom>
              <a:avLst/>
              <a:gdLst>
                <a:gd name="connsiteX0" fmla="*/ 0 w 1330"/>
                <a:gd name="connsiteY0" fmla="*/ 667 h 1619"/>
                <a:gd name="connsiteX1" fmla="*/ 1331 w 1330"/>
                <a:gd name="connsiteY1" fmla="*/ 1619 h 1619"/>
                <a:gd name="connsiteX2" fmla="*/ 570 w 1330"/>
                <a:gd name="connsiteY2" fmla="*/ 0 h 1619"/>
              </a:gdLst>
              <a:ahLst/>
              <a:cxnLst>
                <a:cxn ang="0">
                  <a:pos x="connsiteX0" y="connsiteY0"/>
                </a:cxn>
                <a:cxn ang="0">
                  <a:pos x="connsiteX1" y="connsiteY1"/>
                </a:cxn>
                <a:cxn ang="0">
                  <a:pos x="connsiteX2" y="connsiteY2"/>
                </a:cxn>
              </a:cxnLst>
              <a:rect l="l" t="t" r="r" b="b"/>
              <a:pathLst>
                <a:path w="1330" h="1619">
                  <a:moveTo>
                    <a:pt x="0" y="667"/>
                  </a:moveTo>
                  <a:lnTo>
                    <a:pt x="1331" y="1619"/>
                  </a:lnTo>
                  <a:lnTo>
                    <a:pt x="570" y="0"/>
                  </a:lnTo>
                  <a:close/>
                </a:path>
              </a:pathLst>
            </a:custGeom>
            <a:grpFill/>
            <a:ln w="9506"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69888B22-BE9B-5B4B-ACAC-0D4B0D3DD27B}"/>
                </a:ext>
              </a:extLst>
            </p:cNvPr>
            <p:cNvSpPr/>
            <p:nvPr/>
          </p:nvSpPr>
          <p:spPr>
            <a:xfrm>
              <a:off x="4411156" y="2311622"/>
              <a:ext cx="31465" cy="36194"/>
            </a:xfrm>
            <a:custGeom>
              <a:avLst/>
              <a:gdLst>
                <a:gd name="connsiteX0" fmla="*/ 25001 w 31465"/>
                <a:gd name="connsiteY0" fmla="*/ 4001 h 36194"/>
                <a:gd name="connsiteX1" fmla="*/ 19868 w 31465"/>
                <a:gd name="connsiteY1" fmla="*/ 4001 h 36194"/>
                <a:gd name="connsiteX2" fmla="*/ 10932 w 31465"/>
                <a:gd name="connsiteY2" fmla="*/ 1810 h 36194"/>
                <a:gd name="connsiteX3" fmla="*/ 9411 w 31465"/>
                <a:gd name="connsiteY3" fmla="*/ 2286 h 36194"/>
                <a:gd name="connsiteX4" fmla="*/ 8365 w 31465"/>
                <a:gd name="connsiteY4" fmla="*/ 4286 h 36194"/>
                <a:gd name="connsiteX5" fmla="*/ 6654 w 31465"/>
                <a:gd name="connsiteY5" fmla="*/ 4001 h 36194"/>
                <a:gd name="connsiteX6" fmla="*/ 5418 w 31465"/>
                <a:gd name="connsiteY6" fmla="*/ 4858 h 36194"/>
                <a:gd name="connsiteX7" fmla="*/ 3802 w 31465"/>
                <a:gd name="connsiteY7" fmla="*/ 8668 h 36194"/>
                <a:gd name="connsiteX8" fmla="*/ 4088 w 31465"/>
                <a:gd name="connsiteY8" fmla="*/ 11144 h 36194"/>
                <a:gd name="connsiteX9" fmla="*/ 2282 w 31465"/>
                <a:gd name="connsiteY9" fmla="*/ 14478 h 36194"/>
                <a:gd name="connsiteX10" fmla="*/ 2282 w 31465"/>
                <a:gd name="connsiteY10" fmla="*/ 17431 h 36194"/>
                <a:gd name="connsiteX11" fmla="*/ 0 w 31465"/>
                <a:gd name="connsiteY11" fmla="*/ 21526 h 36194"/>
                <a:gd name="connsiteX12" fmla="*/ 570 w 31465"/>
                <a:gd name="connsiteY12" fmla="*/ 25432 h 36194"/>
                <a:gd name="connsiteX13" fmla="*/ 2852 w 31465"/>
                <a:gd name="connsiteY13" fmla="*/ 25146 h 36194"/>
                <a:gd name="connsiteX14" fmla="*/ 3802 w 31465"/>
                <a:gd name="connsiteY14" fmla="*/ 28289 h 36194"/>
                <a:gd name="connsiteX15" fmla="*/ 2282 w 31465"/>
                <a:gd name="connsiteY15" fmla="*/ 34290 h 36194"/>
                <a:gd name="connsiteX16" fmla="*/ 3802 w 31465"/>
                <a:gd name="connsiteY16" fmla="*/ 36195 h 36194"/>
                <a:gd name="connsiteX17" fmla="*/ 7605 w 31465"/>
                <a:gd name="connsiteY17" fmla="*/ 35433 h 36194"/>
                <a:gd name="connsiteX18" fmla="*/ 7510 w 31465"/>
                <a:gd name="connsiteY18" fmla="*/ 24860 h 36194"/>
                <a:gd name="connsiteX19" fmla="*/ 6654 w 31465"/>
                <a:gd name="connsiteY19" fmla="*/ 23717 h 36194"/>
                <a:gd name="connsiteX20" fmla="*/ 9601 w 31465"/>
                <a:gd name="connsiteY20" fmla="*/ 21146 h 36194"/>
                <a:gd name="connsiteX21" fmla="*/ 10932 w 31465"/>
                <a:gd name="connsiteY21" fmla="*/ 21812 h 36194"/>
                <a:gd name="connsiteX22" fmla="*/ 10171 w 31465"/>
                <a:gd name="connsiteY22" fmla="*/ 24860 h 36194"/>
                <a:gd name="connsiteX23" fmla="*/ 10932 w 31465"/>
                <a:gd name="connsiteY23" fmla="*/ 26194 h 36194"/>
                <a:gd name="connsiteX24" fmla="*/ 13404 w 31465"/>
                <a:gd name="connsiteY24" fmla="*/ 28575 h 36194"/>
                <a:gd name="connsiteX25" fmla="*/ 13879 w 31465"/>
                <a:gd name="connsiteY25" fmla="*/ 32195 h 36194"/>
                <a:gd name="connsiteX26" fmla="*/ 15115 w 31465"/>
                <a:gd name="connsiteY26" fmla="*/ 32195 h 36194"/>
                <a:gd name="connsiteX27" fmla="*/ 16636 w 31465"/>
                <a:gd name="connsiteY27" fmla="*/ 30575 h 36194"/>
                <a:gd name="connsiteX28" fmla="*/ 19488 w 31465"/>
                <a:gd name="connsiteY28" fmla="*/ 29528 h 36194"/>
                <a:gd name="connsiteX29" fmla="*/ 19488 w 31465"/>
                <a:gd name="connsiteY29" fmla="*/ 28575 h 36194"/>
                <a:gd name="connsiteX30" fmla="*/ 18632 w 31465"/>
                <a:gd name="connsiteY30" fmla="*/ 28289 h 36194"/>
                <a:gd name="connsiteX31" fmla="*/ 17016 w 31465"/>
                <a:gd name="connsiteY31" fmla="*/ 26194 h 36194"/>
                <a:gd name="connsiteX32" fmla="*/ 17776 w 31465"/>
                <a:gd name="connsiteY32" fmla="*/ 23908 h 36194"/>
                <a:gd name="connsiteX33" fmla="*/ 12548 w 31465"/>
                <a:gd name="connsiteY33" fmla="*/ 17050 h 36194"/>
                <a:gd name="connsiteX34" fmla="*/ 14069 w 31465"/>
                <a:gd name="connsiteY34" fmla="*/ 17431 h 36194"/>
                <a:gd name="connsiteX35" fmla="*/ 17396 w 31465"/>
                <a:gd name="connsiteY35" fmla="*/ 16193 h 36194"/>
                <a:gd name="connsiteX36" fmla="*/ 19868 w 31465"/>
                <a:gd name="connsiteY36" fmla="*/ 13049 h 36194"/>
                <a:gd name="connsiteX37" fmla="*/ 22910 w 31465"/>
                <a:gd name="connsiteY37" fmla="*/ 12668 h 36194"/>
                <a:gd name="connsiteX38" fmla="*/ 22530 w 31465"/>
                <a:gd name="connsiteY38" fmla="*/ 11144 h 36194"/>
                <a:gd name="connsiteX39" fmla="*/ 21199 w 31465"/>
                <a:gd name="connsiteY39" fmla="*/ 10763 h 36194"/>
                <a:gd name="connsiteX40" fmla="*/ 19488 w 31465"/>
                <a:gd name="connsiteY40" fmla="*/ 12002 h 36194"/>
                <a:gd name="connsiteX41" fmla="*/ 16065 w 31465"/>
                <a:gd name="connsiteY41" fmla="*/ 12478 h 36194"/>
                <a:gd name="connsiteX42" fmla="*/ 15685 w 31465"/>
                <a:gd name="connsiteY42" fmla="*/ 13049 h 36194"/>
                <a:gd name="connsiteX43" fmla="*/ 13879 w 31465"/>
                <a:gd name="connsiteY43" fmla="*/ 12668 h 36194"/>
                <a:gd name="connsiteX44" fmla="*/ 10932 w 31465"/>
                <a:gd name="connsiteY44" fmla="*/ 15240 h 36194"/>
                <a:gd name="connsiteX45" fmla="*/ 8841 w 31465"/>
                <a:gd name="connsiteY45" fmla="*/ 15240 h 36194"/>
                <a:gd name="connsiteX46" fmla="*/ 6274 w 31465"/>
                <a:gd name="connsiteY46" fmla="*/ 12002 h 36194"/>
                <a:gd name="connsiteX47" fmla="*/ 7035 w 31465"/>
                <a:gd name="connsiteY47" fmla="*/ 7049 h 36194"/>
                <a:gd name="connsiteX48" fmla="*/ 7605 w 31465"/>
                <a:gd name="connsiteY48" fmla="*/ 6191 h 36194"/>
                <a:gd name="connsiteX49" fmla="*/ 12168 w 31465"/>
                <a:gd name="connsiteY49" fmla="*/ 5906 h 36194"/>
                <a:gd name="connsiteX50" fmla="*/ 26997 w 31465"/>
                <a:gd name="connsiteY50" fmla="*/ 6382 h 36194"/>
                <a:gd name="connsiteX51" fmla="*/ 31465 w 31465"/>
                <a:gd name="connsiteY51" fmla="*/ 1429 h 36194"/>
                <a:gd name="connsiteX52" fmla="*/ 30800 w 31465"/>
                <a:gd name="connsiteY52" fmla="*/ 0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65" h="36194">
                  <a:moveTo>
                    <a:pt x="25001" y="4001"/>
                  </a:moveTo>
                  <a:lnTo>
                    <a:pt x="19868" y="4001"/>
                  </a:lnTo>
                  <a:lnTo>
                    <a:pt x="10932" y="1810"/>
                  </a:lnTo>
                  <a:lnTo>
                    <a:pt x="9411" y="2286"/>
                  </a:lnTo>
                  <a:lnTo>
                    <a:pt x="8365" y="4286"/>
                  </a:lnTo>
                  <a:lnTo>
                    <a:pt x="6654" y="4001"/>
                  </a:lnTo>
                  <a:lnTo>
                    <a:pt x="5418" y="4858"/>
                  </a:lnTo>
                  <a:lnTo>
                    <a:pt x="3802" y="8668"/>
                  </a:lnTo>
                  <a:lnTo>
                    <a:pt x="4088" y="11144"/>
                  </a:lnTo>
                  <a:lnTo>
                    <a:pt x="2282" y="14478"/>
                  </a:lnTo>
                  <a:lnTo>
                    <a:pt x="2282" y="17431"/>
                  </a:lnTo>
                  <a:lnTo>
                    <a:pt x="0" y="21526"/>
                  </a:lnTo>
                  <a:lnTo>
                    <a:pt x="570" y="25432"/>
                  </a:lnTo>
                  <a:lnTo>
                    <a:pt x="2852" y="25146"/>
                  </a:lnTo>
                  <a:lnTo>
                    <a:pt x="3802" y="28289"/>
                  </a:lnTo>
                  <a:lnTo>
                    <a:pt x="2282" y="34290"/>
                  </a:lnTo>
                  <a:lnTo>
                    <a:pt x="3802" y="36195"/>
                  </a:lnTo>
                  <a:lnTo>
                    <a:pt x="7605" y="35433"/>
                  </a:lnTo>
                  <a:lnTo>
                    <a:pt x="7510" y="24860"/>
                  </a:lnTo>
                  <a:lnTo>
                    <a:pt x="6654" y="23717"/>
                  </a:lnTo>
                  <a:lnTo>
                    <a:pt x="9601" y="21146"/>
                  </a:lnTo>
                  <a:lnTo>
                    <a:pt x="10932" y="21812"/>
                  </a:lnTo>
                  <a:lnTo>
                    <a:pt x="10171" y="24860"/>
                  </a:lnTo>
                  <a:lnTo>
                    <a:pt x="10932" y="26194"/>
                  </a:lnTo>
                  <a:lnTo>
                    <a:pt x="13404" y="28575"/>
                  </a:lnTo>
                  <a:lnTo>
                    <a:pt x="13879" y="32195"/>
                  </a:lnTo>
                  <a:lnTo>
                    <a:pt x="15115" y="32195"/>
                  </a:lnTo>
                  <a:lnTo>
                    <a:pt x="16636" y="30575"/>
                  </a:lnTo>
                  <a:lnTo>
                    <a:pt x="19488" y="29528"/>
                  </a:lnTo>
                  <a:lnTo>
                    <a:pt x="19488" y="28575"/>
                  </a:lnTo>
                  <a:lnTo>
                    <a:pt x="18632" y="28289"/>
                  </a:lnTo>
                  <a:lnTo>
                    <a:pt x="17016" y="26194"/>
                  </a:lnTo>
                  <a:lnTo>
                    <a:pt x="17776" y="23908"/>
                  </a:lnTo>
                  <a:lnTo>
                    <a:pt x="12548" y="17050"/>
                  </a:lnTo>
                  <a:lnTo>
                    <a:pt x="14069" y="17431"/>
                  </a:lnTo>
                  <a:lnTo>
                    <a:pt x="17396" y="16193"/>
                  </a:lnTo>
                  <a:lnTo>
                    <a:pt x="19868" y="13049"/>
                  </a:lnTo>
                  <a:lnTo>
                    <a:pt x="22910" y="12668"/>
                  </a:lnTo>
                  <a:lnTo>
                    <a:pt x="22530" y="11144"/>
                  </a:lnTo>
                  <a:lnTo>
                    <a:pt x="21199" y="10763"/>
                  </a:lnTo>
                  <a:lnTo>
                    <a:pt x="19488" y="12002"/>
                  </a:lnTo>
                  <a:lnTo>
                    <a:pt x="16065" y="12478"/>
                  </a:lnTo>
                  <a:lnTo>
                    <a:pt x="15685" y="13049"/>
                  </a:lnTo>
                  <a:lnTo>
                    <a:pt x="13879" y="12668"/>
                  </a:lnTo>
                  <a:lnTo>
                    <a:pt x="10932" y="15240"/>
                  </a:lnTo>
                  <a:lnTo>
                    <a:pt x="8841" y="15240"/>
                  </a:lnTo>
                  <a:lnTo>
                    <a:pt x="6274" y="12002"/>
                  </a:lnTo>
                  <a:lnTo>
                    <a:pt x="7035" y="7049"/>
                  </a:lnTo>
                  <a:lnTo>
                    <a:pt x="7605" y="6191"/>
                  </a:lnTo>
                  <a:lnTo>
                    <a:pt x="12168" y="5906"/>
                  </a:lnTo>
                  <a:lnTo>
                    <a:pt x="26997" y="6382"/>
                  </a:lnTo>
                  <a:lnTo>
                    <a:pt x="31465" y="1429"/>
                  </a:lnTo>
                  <a:lnTo>
                    <a:pt x="30800" y="0"/>
                  </a:lnTo>
                  <a:close/>
                </a:path>
              </a:pathLst>
            </a:custGeom>
            <a:grpFill/>
            <a:ln w="9506"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A51AEEF4-B6C4-714C-BB86-B28C9E9124CD}"/>
                </a:ext>
              </a:extLst>
            </p:cNvPr>
            <p:cNvSpPr/>
            <p:nvPr/>
          </p:nvSpPr>
          <p:spPr>
            <a:xfrm>
              <a:off x="4470664" y="2324671"/>
              <a:ext cx="1616" cy="1428"/>
            </a:xfrm>
            <a:custGeom>
              <a:avLst/>
              <a:gdLst>
                <a:gd name="connsiteX0" fmla="*/ 570 w 1616"/>
                <a:gd name="connsiteY0" fmla="*/ 1238 h 1428"/>
                <a:gd name="connsiteX1" fmla="*/ 1616 w 1616"/>
                <a:gd name="connsiteY1" fmla="*/ 1429 h 1428"/>
                <a:gd name="connsiteX2" fmla="*/ 1616 w 1616"/>
                <a:gd name="connsiteY2" fmla="*/ 0 h 1428"/>
                <a:gd name="connsiteX3" fmla="*/ 0 w 1616"/>
                <a:gd name="connsiteY3" fmla="*/ 381 h 1428"/>
              </a:gdLst>
              <a:ahLst/>
              <a:cxnLst>
                <a:cxn ang="0">
                  <a:pos x="connsiteX0" y="connsiteY0"/>
                </a:cxn>
                <a:cxn ang="0">
                  <a:pos x="connsiteX1" y="connsiteY1"/>
                </a:cxn>
                <a:cxn ang="0">
                  <a:pos x="connsiteX2" y="connsiteY2"/>
                </a:cxn>
                <a:cxn ang="0">
                  <a:pos x="connsiteX3" y="connsiteY3"/>
                </a:cxn>
              </a:cxnLst>
              <a:rect l="l" t="t" r="r" b="b"/>
              <a:pathLst>
                <a:path w="1616" h="1428">
                  <a:moveTo>
                    <a:pt x="570" y="1238"/>
                  </a:moveTo>
                  <a:lnTo>
                    <a:pt x="1616" y="1429"/>
                  </a:lnTo>
                  <a:lnTo>
                    <a:pt x="1616" y="0"/>
                  </a:lnTo>
                  <a:lnTo>
                    <a:pt x="0" y="381"/>
                  </a:lnTo>
                  <a:close/>
                </a:path>
              </a:pathLst>
            </a:custGeom>
            <a:grpFill/>
            <a:ln w="9506" cap="flat">
              <a:no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797D1E4C-7B94-AF47-8CAB-AF2E37F3A2E4}"/>
                </a:ext>
              </a:extLst>
            </p:cNvPr>
            <p:cNvSpPr/>
            <p:nvPr/>
          </p:nvSpPr>
          <p:spPr>
            <a:xfrm>
              <a:off x="4469238" y="2320289"/>
              <a:ext cx="4087" cy="1905"/>
            </a:xfrm>
            <a:custGeom>
              <a:avLst/>
              <a:gdLst>
                <a:gd name="connsiteX0" fmla="*/ 0 w 4087"/>
                <a:gd name="connsiteY0" fmla="*/ 191 h 1905"/>
                <a:gd name="connsiteX1" fmla="*/ 2281 w 4087"/>
                <a:gd name="connsiteY1" fmla="*/ 1905 h 1905"/>
                <a:gd name="connsiteX2" fmla="*/ 4088 w 4087"/>
                <a:gd name="connsiteY2" fmla="*/ 1238 h 1905"/>
                <a:gd name="connsiteX3" fmla="*/ 1426 w 4087"/>
                <a:gd name="connsiteY3" fmla="*/ 0 h 1905"/>
              </a:gdLst>
              <a:ahLst/>
              <a:cxnLst>
                <a:cxn ang="0">
                  <a:pos x="connsiteX0" y="connsiteY0"/>
                </a:cxn>
                <a:cxn ang="0">
                  <a:pos x="connsiteX1" y="connsiteY1"/>
                </a:cxn>
                <a:cxn ang="0">
                  <a:pos x="connsiteX2" y="connsiteY2"/>
                </a:cxn>
                <a:cxn ang="0">
                  <a:pos x="connsiteX3" y="connsiteY3"/>
                </a:cxn>
              </a:cxnLst>
              <a:rect l="l" t="t" r="r" b="b"/>
              <a:pathLst>
                <a:path w="4087" h="1905">
                  <a:moveTo>
                    <a:pt x="0" y="191"/>
                  </a:moveTo>
                  <a:lnTo>
                    <a:pt x="2281" y="1905"/>
                  </a:lnTo>
                  <a:lnTo>
                    <a:pt x="4088" y="1238"/>
                  </a:lnTo>
                  <a:lnTo>
                    <a:pt x="1426" y="0"/>
                  </a:lnTo>
                  <a:close/>
                </a:path>
              </a:pathLst>
            </a:custGeom>
            <a:grpFill/>
            <a:ln w="9506"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1A39F479-2A1F-664C-824E-74C8E9639421}"/>
                </a:ext>
              </a:extLst>
            </p:cNvPr>
            <p:cNvSpPr/>
            <p:nvPr/>
          </p:nvSpPr>
          <p:spPr>
            <a:xfrm>
              <a:off x="4495665" y="2327338"/>
              <a:ext cx="6369" cy="1714"/>
            </a:xfrm>
            <a:custGeom>
              <a:avLst/>
              <a:gdLst>
                <a:gd name="connsiteX0" fmla="*/ 0 w 6369"/>
                <a:gd name="connsiteY0" fmla="*/ 762 h 1714"/>
                <a:gd name="connsiteX1" fmla="*/ 6369 w 6369"/>
                <a:gd name="connsiteY1" fmla="*/ 1715 h 1714"/>
                <a:gd name="connsiteX2" fmla="*/ 5704 w 6369"/>
                <a:gd name="connsiteY2" fmla="*/ 1048 h 1714"/>
                <a:gd name="connsiteX3" fmla="*/ 1426 w 6369"/>
                <a:gd name="connsiteY3" fmla="*/ 0 h 1714"/>
              </a:gdLst>
              <a:ahLst/>
              <a:cxnLst>
                <a:cxn ang="0">
                  <a:pos x="connsiteX0" y="connsiteY0"/>
                </a:cxn>
                <a:cxn ang="0">
                  <a:pos x="connsiteX1" y="connsiteY1"/>
                </a:cxn>
                <a:cxn ang="0">
                  <a:pos x="connsiteX2" y="connsiteY2"/>
                </a:cxn>
                <a:cxn ang="0">
                  <a:pos x="connsiteX3" y="connsiteY3"/>
                </a:cxn>
              </a:cxnLst>
              <a:rect l="l" t="t" r="r" b="b"/>
              <a:pathLst>
                <a:path w="6369" h="1714">
                  <a:moveTo>
                    <a:pt x="0" y="762"/>
                  </a:moveTo>
                  <a:lnTo>
                    <a:pt x="6369" y="1715"/>
                  </a:lnTo>
                  <a:lnTo>
                    <a:pt x="5704" y="1048"/>
                  </a:lnTo>
                  <a:lnTo>
                    <a:pt x="1426" y="0"/>
                  </a:lnTo>
                  <a:close/>
                </a:path>
              </a:pathLst>
            </a:custGeom>
            <a:grpFill/>
            <a:ln w="9506"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02872C6-E7BB-1949-8BCF-F92AEFF0E1A1}"/>
                </a:ext>
              </a:extLst>
            </p:cNvPr>
            <p:cNvSpPr/>
            <p:nvPr/>
          </p:nvSpPr>
          <p:spPr>
            <a:xfrm>
              <a:off x="4494905" y="2323623"/>
              <a:ext cx="4182" cy="2286"/>
            </a:xfrm>
            <a:custGeom>
              <a:avLst/>
              <a:gdLst>
                <a:gd name="connsiteX0" fmla="*/ 4183 w 4182"/>
                <a:gd name="connsiteY0" fmla="*/ 1905 h 2286"/>
                <a:gd name="connsiteX1" fmla="*/ 2091 w 4182"/>
                <a:gd name="connsiteY1" fmla="*/ 0 h 2286"/>
                <a:gd name="connsiteX2" fmla="*/ 0 w 4182"/>
                <a:gd name="connsiteY2" fmla="*/ 0 h 2286"/>
                <a:gd name="connsiteX3" fmla="*/ 2947 w 4182"/>
                <a:gd name="connsiteY3" fmla="*/ 2286 h 2286"/>
              </a:gdLst>
              <a:ahLst/>
              <a:cxnLst>
                <a:cxn ang="0">
                  <a:pos x="connsiteX0" y="connsiteY0"/>
                </a:cxn>
                <a:cxn ang="0">
                  <a:pos x="connsiteX1" y="connsiteY1"/>
                </a:cxn>
                <a:cxn ang="0">
                  <a:pos x="connsiteX2" y="connsiteY2"/>
                </a:cxn>
                <a:cxn ang="0">
                  <a:pos x="connsiteX3" y="connsiteY3"/>
                </a:cxn>
              </a:cxnLst>
              <a:rect l="l" t="t" r="r" b="b"/>
              <a:pathLst>
                <a:path w="4182" h="2286">
                  <a:moveTo>
                    <a:pt x="4183" y="1905"/>
                  </a:moveTo>
                  <a:lnTo>
                    <a:pt x="2091" y="0"/>
                  </a:lnTo>
                  <a:lnTo>
                    <a:pt x="0" y="0"/>
                  </a:lnTo>
                  <a:lnTo>
                    <a:pt x="2947" y="2286"/>
                  </a:lnTo>
                  <a:close/>
                </a:path>
              </a:pathLst>
            </a:custGeom>
            <a:grpFill/>
            <a:ln w="9506"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5376162C-BD61-9E4F-A29A-8860D1B47FCD}"/>
                </a:ext>
              </a:extLst>
            </p:cNvPr>
            <p:cNvSpPr/>
            <p:nvPr/>
          </p:nvSpPr>
          <p:spPr>
            <a:xfrm>
              <a:off x="4325981" y="2311908"/>
              <a:ext cx="2186" cy="1142"/>
            </a:xfrm>
            <a:custGeom>
              <a:avLst/>
              <a:gdLst>
                <a:gd name="connsiteX0" fmla="*/ 1806 w 2186"/>
                <a:gd name="connsiteY0" fmla="*/ 191 h 1142"/>
                <a:gd name="connsiteX1" fmla="*/ 0 w 2186"/>
                <a:gd name="connsiteY1" fmla="*/ 0 h 1142"/>
                <a:gd name="connsiteX2" fmla="*/ 2187 w 2186"/>
                <a:gd name="connsiteY2" fmla="*/ 1143 h 1142"/>
              </a:gdLst>
              <a:ahLst/>
              <a:cxnLst>
                <a:cxn ang="0">
                  <a:pos x="connsiteX0" y="connsiteY0"/>
                </a:cxn>
                <a:cxn ang="0">
                  <a:pos x="connsiteX1" y="connsiteY1"/>
                </a:cxn>
                <a:cxn ang="0">
                  <a:pos x="connsiteX2" y="connsiteY2"/>
                </a:cxn>
              </a:cxnLst>
              <a:rect l="l" t="t" r="r" b="b"/>
              <a:pathLst>
                <a:path w="2186" h="1142">
                  <a:moveTo>
                    <a:pt x="1806" y="191"/>
                  </a:moveTo>
                  <a:lnTo>
                    <a:pt x="0" y="0"/>
                  </a:lnTo>
                  <a:lnTo>
                    <a:pt x="2187" y="1143"/>
                  </a:lnTo>
                  <a:close/>
                </a:path>
              </a:pathLst>
            </a:custGeom>
            <a:grpFill/>
            <a:ln w="9506"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EDE98E3-D500-E848-93B7-0109395F8335}"/>
                </a:ext>
              </a:extLst>
            </p:cNvPr>
            <p:cNvSpPr/>
            <p:nvPr/>
          </p:nvSpPr>
          <p:spPr>
            <a:xfrm>
              <a:off x="4322654" y="2309907"/>
              <a:ext cx="2091" cy="1238"/>
            </a:xfrm>
            <a:custGeom>
              <a:avLst/>
              <a:gdLst>
                <a:gd name="connsiteX0" fmla="*/ 2091 w 2091"/>
                <a:gd name="connsiteY0" fmla="*/ 0 h 1238"/>
                <a:gd name="connsiteX1" fmla="*/ 0 w 2091"/>
                <a:gd name="connsiteY1" fmla="*/ 0 h 1238"/>
                <a:gd name="connsiteX2" fmla="*/ 1806 w 2091"/>
                <a:gd name="connsiteY2" fmla="*/ 1238 h 1238"/>
              </a:gdLst>
              <a:ahLst/>
              <a:cxnLst>
                <a:cxn ang="0">
                  <a:pos x="connsiteX0" y="connsiteY0"/>
                </a:cxn>
                <a:cxn ang="0">
                  <a:pos x="connsiteX1" y="connsiteY1"/>
                </a:cxn>
                <a:cxn ang="0">
                  <a:pos x="connsiteX2" y="connsiteY2"/>
                </a:cxn>
              </a:cxnLst>
              <a:rect l="l" t="t" r="r" b="b"/>
              <a:pathLst>
                <a:path w="2091" h="1238">
                  <a:moveTo>
                    <a:pt x="2091" y="0"/>
                  </a:moveTo>
                  <a:lnTo>
                    <a:pt x="0" y="0"/>
                  </a:lnTo>
                  <a:lnTo>
                    <a:pt x="1806" y="1238"/>
                  </a:lnTo>
                  <a:close/>
                </a:path>
              </a:pathLst>
            </a:custGeom>
            <a:grpFill/>
            <a:ln w="9506"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7BCBFC18-99B5-6245-A06C-274C052781BE}"/>
                </a:ext>
              </a:extLst>
            </p:cNvPr>
            <p:cNvSpPr/>
            <p:nvPr/>
          </p:nvSpPr>
          <p:spPr>
            <a:xfrm>
              <a:off x="4427791" y="2343054"/>
              <a:ext cx="1996" cy="3524"/>
            </a:xfrm>
            <a:custGeom>
              <a:avLst/>
              <a:gdLst>
                <a:gd name="connsiteX0" fmla="*/ 0 w 1996"/>
                <a:gd name="connsiteY0" fmla="*/ 3143 h 3524"/>
                <a:gd name="connsiteX1" fmla="*/ 1616 w 1996"/>
                <a:gd name="connsiteY1" fmla="*/ 3524 h 3524"/>
                <a:gd name="connsiteX2" fmla="*/ 1996 w 1996"/>
                <a:gd name="connsiteY2" fmla="*/ 0 h 3524"/>
                <a:gd name="connsiteX3" fmla="*/ 380 w 1996"/>
                <a:gd name="connsiteY3" fmla="*/ 381 h 3524"/>
              </a:gdLst>
              <a:ahLst/>
              <a:cxnLst>
                <a:cxn ang="0">
                  <a:pos x="connsiteX0" y="connsiteY0"/>
                </a:cxn>
                <a:cxn ang="0">
                  <a:pos x="connsiteX1" y="connsiteY1"/>
                </a:cxn>
                <a:cxn ang="0">
                  <a:pos x="connsiteX2" y="connsiteY2"/>
                </a:cxn>
                <a:cxn ang="0">
                  <a:pos x="connsiteX3" y="connsiteY3"/>
                </a:cxn>
              </a:cxnLst>
              <a:rect l="l" t="t" r="r" b="b"/>
              <a:pathLst>
                <a:path w="1996" h="3524">
                  <a:moveTo>
                    <a:pt x="0" y="3143"/>
                  </a:moveTo>
                  <a:lnTo>
                    <a:pt x="1616" y="3524"/>
                  </a:lnTo>
                  <a:lnTo>
                    <a:pt x="1996" y="0"/>
                  </a:lnTo>
                  <a:lnTo>
                    <a:pt x="380" y="381"/>
                  </a:lnTo>
                  <a:close/>
                </a:path>
              </a:pathLst>
            </a:custGeom>
            <a:grpFill/>
            <a:ln w="9506"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6BCC9BD9-3BEC-CD46-9E3B-CF5680283293}"/>
                </a:ext>
              </a:extLst>
            </p:cNvPr>
            <p:cNvSpPr/>
            <p:nvPr/>
          </p:nvSpPr>
          <p:spPr>
            <a:xfrm>
              <a:off x="3750479" y="2000631"/>
              <a:ext cx="24335" cy="25622"/>
            </a:xfrm>
            <a:custGeom>
              <a:avLst/>
              <a:gdLst>
                <a:gd name="connsiteX0" fmla="*/ 21199 w 24335"/>
                <a:gd name="connsiteY0" fmla="*/ 9049 h 25622"/>
                <a:gd name="connsiteX1" fmla="*/ 24146 w 24335"/>
                <a:gd name="connsiteY1" fmla="*/ 6953 h 25622"/>
                <a:gd name="connsiteX2" fmla="*/ 23290 w 24335"/>
                <a:gd name="connsiteY2" fmla="*/ 5524 h 25622"/>
                <a:gd name="connsiteX3" fmla="*/ 24146 w 24335"/>
                <a:gd name="connsiteY3" fmla="*/ 6667 h 25622"/>
                <a:gd name="connsiteX4" fmla="*/ 24336 w 24335"/>
                <a:gd name="connsiteY4" fmla="*/ 5810 h 25622"/>
                <a:gd name="connsiteX5" fmla="*/ 22149 w 24335"/>
                <a:gd name="connsiteY5" fmla="*/ 4763 h 25622"/>
                <a:gd name="connsiteX6" fmla="*/ 22434 w 24335"/>
                <a:gd name="connsiteY6" fmla="*/ 2667 h 25622"/>
                <a:gd name="connsiteX7" fmla="*/ 21199 w 24335"/>
                <a:gd name="connsiteY7" fmla="*/ 1048 h 25622"/>
                <a:gd name="connsiteX8" fmla="*/ 16065 w 24335"/>
                <a:gd name="connsiteY8" fmla="*/ 2000 h 25622"/>
                <a:gd name="connsiteX9" fmla="*/ 16921 w 24335"/>
                <a:gd name="connsiteY9" fmla="*/ 762 h 25622"/>
                <a:gd name="connsiteX10" fmla="*/ 15115 w 24335"/>
                <a:gd name="connsiteY10" fmla="*/ 0 h 25622"/>
                <a:gd name="connsiteX11" fmla="*/ 14069 w 24335"/>
                <a:gd name="connsiteY11" fmla="*/ 2667 h 25622"/>
                <a:gd name="connsiteX12" fmla="*/ 13879 w 24335"/>
                <a:gd name="connsiteY12" fmla="*/ 762 h 25622"/>
                <a:gd name="connsiteX13" fmla="*/ 11312 w 24335"/>
                <a:gd name="connsiteY13" fmla="*/ 1429 h 25622"/>
                <a:gd name="connsiteX14" fmla="*/ 7890 w 24335"/>
                <a:gd name="connsiteY14" fmla="*/ 4572 h 25622"/>
                <a:gd name="connsiteX15" fmla="*/ 10837 w 24335"/>
                <a:gd name="connsiteY15" fmla="*/ 5048 h 25622"/>
                <a:gd name="connsiteX16" fmla="*/ 9031 w 24335"/>
                <a:gd name="connsiteY16" fmla="*/ 7620 h 25622"/>
                <a:gd name="connsiteX17" fmla="*/ 3042 w 24335"/>
                <a:gd name="connsiteY17" fmla="*/ 6953 h 25622"/>
                <a:gd name="connsiteX18" fmla="*/ 2091 w 24335"/>
                <a:gd name="connsiteY18" fmla="*/ 8287 h 25622"/>
                <a:gd name="connsiteX19" fmla="*/ 2567 w 24335"/>
                <a:gd name="connsiteY19" fmla="*/ 9239 h 25622"/>
                <a:gd name="connsiteX20" fmla="*/ 1331 w 24335"/>
                <a:gd name="connsiteY20" fmla="*/ 9239 h 25622"/>
                <a:gd name="connsiteX21" fmla="*/ 3802 w 24335"/>
                <a:gd name="connsiteY21" fmla="*/ 10477 h 25622"/>
                <a:gd name="connsiteX22" fmla="*/ 1521 w 24335"/>
                <a:gd name="connsiteY22" fmla="*/ 12097 h 25622"/>
                <a:gd name="connsiteX23" fmla="*/ 2567 w 24335"/>
                <a:gd name="connsiteY23" fmla="*/ 13525 h 25622"/>
                <a:gd name="connsiteX24" fmla="*/ 6939 w 24335"/>
                <a:gd name="connsiteY24" fmla="*/ 14573 h 25622"/>
                <a:gd name="connsiteX25" fmla="*/ 2852 w 24335"/>
                <a:gd name="connsiteY25" fmla="*/ 18669 h 25622"/>
                <a:gd name="connsiteX26" fmla="*/ 7320 w 24335"/>
                <a:gd name="connsiteY26" fmla="*/ 17145 h 25622"/>
                <a:gd name="connsiteX27" fmla="*/ 8365 w 24335"/>
                <a:gd name="connsiteY27" fmla="*/ 18097 h 25622"/>
                <a:gd name="connsiteX28" fmla="*/ 3802 w 24335"/>
                <a:gd name="connsiteY28" fmla="*/ 18859 h 25622"/>
                <a:gd name="connsiteX29" fmla="*/ 2091 w 24335"/>
                <a:gd name="connsiteY29" fmla="*/ 20765 h 25622"/>
                <a:gd name="connsiteX30" fmla="*/ 0 w 24335"/>
                <a:gd name="connsiteY30" fmla="*/ 20955 h 25622"/>
                <a:gd name="connsiteX31" fmla="*/ 2091 w 24335"/>
                <a:gd name="connsiteY31" fmla="*/ 21907 h 25622"/>
                <a:gd name="connsiteX32" fmla="*/ 285 w 24335"/>
                <a:gd name="connsiteY32" fmla="*/ 23336 h 25622"/>
                <a:gd name="connsiteX33" fmla="*/ 3517 w 24335"/>
                <a:gd name="connsiteY33" fmla="*/ 23336 h 25622"/>
                <a:gd name="connsiteX34" fmla="*/ 1331 w 24335"/>
                <a:gd name="connsiteY34" fmla="*/ 24860 h 25622"/>
                <a:gd name="connsiteX35" fmla="*/ 4088 w 24335"/>
                <a:gd name="connsiteY35" fmla="*/ 24003 h 25622"/>
                <a:gd name="connsiteX36" fmla="*/ 3042 w 24335"/>
                <a:gd name="connsiteY36" fmla="*/ 25622 h 25622"/>
                <a:gd name="connsiteX37" fmla="*/ 5418 w 24335"/>
                <a:gd name="connsiteY37" fmla="*/ 25336 h 25622"/>
                <a:gd name="connsiteX38" fmla="*/ 14069 w 24335"/>
                <a:gd name="connsiteY38" fmla="*/ 21622 h 25622"/>
                <a:gd name="connsiteX39" fmla="*/ 19868 w 24335"/>
                <a:gd name="connsiteY39" fmla="*/ 21241 h 25622"/>
                <a:gd name="connsiteX40" fmla="*/ 21484 w 24335"/>
                <a:gd name="connsiteY40" fmla="*/ 16288 h 25622"/>
                <a:gd name="connsiteX41" fmla="*/ 21484 w 24335"/>
                <a:gd name="connsiteY41" fmla="*/ 12287 h 25622"/>
                <a:gd name="connsiteX42" fmla="*/ 20248 w 24335"/>
                <a:gd name="connsiteY42" fmla="*/ 9715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335" h="25622">
                  <a:moveTo>
                    <a:pt x="21199" y="9049"/>
                  </a:moveTo>
                  <a:lnTo>
                    <a:pt x="24146" y="6953"/>
                  </a:lnTo>
                  <a:lnTo>
                    <a:pt x="23290" y="5524"/>
                  </a:lnTo>
                  <a:lnTo>
                    <a:pt x="24146" y="6667"/>
                  </a:lnTo>
                  <a:lnTo>
                    <a:pt x="24336" y="5810"/>
                  </a:lnTo>
                  <a:lnTo>
                    <a:pt x="22149" y="4763"/>
                  </a:lnTo>
                  <a:lnTo>
                    <a:pt x="22434" y="2667"/>
                  </a:lnTo>
                  <a:lnTo>
                    <a:pt x="21199" y="1048"/>
                  </a:lnTo>
                  <a:lnTo>
                    <a:pt x="16065" y="2000"/>
                  </a:lnTo>
                  <a:lnTo>
                    <a:pt x="16921" y="762"/>
                  </a:lnTo>
                  <a:lnTo>
                    <a:pt x="15115" y="0"/>
                  </a:lnTo>
                  <a:lnTo>
                    <a:pt x="14069" y="2667"/>
                  </a:lnTo>
                  <a:lnTo>
                    <a:pt x="13879" y="762"/>
                  </a:lnTo>
                  <a:lnTo>
                    <a:pt x="11312" y="1429"/>
                  </a:lnTo>
                  <a:lnTo>
                    <a:pt x="7890" y="4572"/>
                  </a:lnTo>
                  <a:lnTo>
                    <a:pt x="10837" y="5048"/>
                  </a:lnTo>
                  <a:lnTo>
                    <a:pt x="9031" y="7620"/>
                  </a:lnTo>
                  <a:lnTo>
                    <a:pt x="3042" y="6953"/>
                  </a:lnTo>
                  <a:lnTo>
                    <a:pt x="2091" y="8287"/>
                  </a:lnTo>
                  <a:lnTo>
                    <a:pt x="2567" y="9239"/>
                  </a:lnTo>
                  <a:lnTo>
                    <a:pt x="1331" y="9239"/>
                  </a:lnTo>
                  <a:lnTo>
                    <a:pt x="3802" y="10477"/>
                  </a:lnTo>
                  <a:lnTo>
                    <a:pt x="1521" y="12097"/>
                  </a:lnTo>
                  <a:lnTo>
                    <a:pt x="2567" y="13525"/>
                  </a:lnTo>
                  <a:lnTo>
                    <a:pt x="6939" y="14573"/>
                  </a:lnTo>
                  <a:lnTo>
                    <a:pt x="2852" y="18669"/>
                  </a:lnTo>
                  <a:lnTo>
                    <a:pt x="7320" y="17145"/>
                  </a:lnTo>
                  <a:lnTo>
                    <a:pt x="8365" y="18097"/>
                  </a:lnTo>
                  <a:lnTo>
                    <a:pt x="3802" y="18859"/>
                  </a:lnTo>
                  <a:lnTo>
                    <a:pt x="2091" y="20765"/>
                  </a:lnTo>
                  <a:lnTo>
                    <a:pt x="0" y="20955"/>
                  </a:lnTo>
                  <a:lnTo>
                    <a:pt x="2091" y="21907"/>
                  </a:lnTo>
                  <a:lnTo>
                    <a:pt x="285" y="23336"/>
                  </a:lnTo>
                  <a:lnTo>
                    <a:pt x="3517" y="23336"/>
                  </a:lnTo>
                  <a:lnTo>
                    <a:pt x="1331" y="24860"/>
                  </a:lnTo>
                  <a:lnTo>
                    <a:pt x="4088" y="24003"/>
                  </a:lnTo>
                  <a:lnTo>
                    <a:pt x="3042" y="25622"/>
                  </a:lnTo>
                  <a:lnTo>
                    <a:pt x="5418" y="25336"/>
                  </a:lnTo>
                  <a:lnTo>
                    <a:pt x="14069" y="21622"/>
                  </a:lnTo>
                  <a:lnTo>
                    <a:pt x="19868" y="21241"/>
                  </a:lnTo>
                  <a:lnTo>
                    <a:pt x="21484" y="16288"/>
                  </a:lnTo>
                  <a:lnTo>
                    <a:pt x="21484" y="12287"/>
                  </a:lnTo>
                  <a:lnTo>
                    <a:pt x="20248" y="9715"/>
                  </a:lnTo>
                  <a:close/>
                </a:path>
              </a:pathLst>
            </a:custGeom>
            <a:grpFill/>
            <a:ln w="9506"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ECF7E66F-A86F-A149-8F99-71A09741EB5F}"/>
                </a:ext>
              </a:extLst>
            </p:cNvPr>
            <p:cNvSpPr/>
            <p:nvPr/>
          </p:nvSpPr>
          <p:spPr>
            <a:xfrm>
              <a:off x="3771678" y="1976628"/>
              <a:ext cx="39545" cy="58673"/>
            </a:xfrm>
            <a:custGeom>
              <a:avLst/>
              <a:gdLst>
                <a:gd name="connsiteX0" fmla="*/ 31085 w 39545"/>
                <a:gd name="connsiteY0" fmla="*/ 40767 h 58673"/>
                <a:gd name="connsiteX1" fmla="*/ 32701 w 39545"/>
                <a:gd name="connsiteY1" fmla="*/ 37814 h 58673"/>
                <a:gd name="connsiteX2" fmla="*/ 29184 w 39545"/>
                <a:gd name="connsiteY2" fmla="*/ 35052 h 58673"/>
                <a:gd name="connsiteX3" fmla="*/ 31846 w 39545"/>
                <a:gd name="connsiteY3" fmla="*/ 35719 h 58673"/>
                <a:gd name="connsiteX4" fmla="*/ 31846 w 39545"/>
                <a:gd name="connsiteY4" fmla="*/ 34480 h 58673"/>
                <a:gd name="connsiteX5" fmla="*/ 27948 w 39545"/>
                <a:gd name="connsiteY5" fmla="*/ 29528 h 58673"/>
                <a:gd name="connsiteX6" fmla="*/ 25286 w 39545"/>
                <a:gd name="connsiteY6" fmla="*/ 28766 h 58673"/>
                <a:gd name="connsiteX7" fmla="*/ 23100 w 39545"/>
                <a:gd name="connsiteY7" fmla="*/ 22479 h 58673"/>
                <a:gd name="connsiteX8" fmla="*/ 17967 w 39545"/>
                <a:gd name="connsiteY8" fmla="*/ 19241 h 58673"/>
                <a:gd name="connsiteX9" fmla="*/ 14544 w 39545"/>
                <a:gd name="connsiteY9" fmla="*/ 19241 h 58673"/>
                <a:gd name="connsiteX10" fmla="*/ 17681 w 39545"/>
                <a:gd name="connsiteY10" fmla="*/ 17812 h 58673"/>
                <a:gd name="connsiteX11" fmla="*/ 16065 w 39545"/>
                <a:gd name="connsiteY11" fmla="*/ 16097 h 58673"/>
                <a:gd name="connsiteX12" fmla="*/ 17681 w 39545"/>
                <a:gd name="connsiteY12" fmla="*/ 15716 h 58673"/>
                <a:gd name="connsiteX13" fmla="*/ 19678 w 39545"/>
                <a:gd name="connsiteY13" fmla="*/ 13335 h 58673"/>
                <a:gd name="connsiteX14" fmla="*/ 21864 w 39545"/>
                <a:gd name="connsiteY14" fmla="*/ 9239 h 58673"/>
                <a:gd name="connsiteX15" fmla="*/ 21484 w 39545"/>
                <a:gd name="connsiteY15" fmla="*/ 7239 h 58673"/>
                <a:gd name="connsiteX16" fmla="*/ 9791 w 39545"/>
                <a:gd name="connsiteY16" fmla="*/ 8382 h 58673"/>
                <a:gd name="connsiteX17" fmla="*/ 9411 w 39545"/>
                <a:gd name="connsiteY17" fmla="*/ 7239 h 58673"/>
                <a:gd name="connsiteX18" fmla="*/ 11502 w 39545"/>
                <a:gd name="connsiteY18" fmla="*/ 6191 h 58673"/>
                <a:gd name="connsiteX19" fmla="*/ 10267 w 39545"/>
                <a:gd name="connsiteY19" fmla="*/ 5620 h 58673"/>
                <a:gd name="connsiteX20" fmla="*/ 15020 w 39545"/>
                <a:gd name="connsiteY20" fmla="*/ 2286 h 58673"/>
                <a:gd name="connsiteX21" fmla="*/ 15020 w 39545"/>
                <a:gd name="connsiteY21" fmla="*/ 381 h 58673"/>
                <a:gd name="connsiteX22" fmla="*/ 14164 w 39545"/>
                <a:gd name="connsiteY22" fmla="*/ 0 h 58673"/>
                <a:gd name="connsiteX23" fmla="*/ 6084 w 39545"/>
                <a:gd name="connsiteY23" fmla="*/ 762 h 58673"/>
                <a:gd name="connsiteX24" fmla="*/ 5133 w 39545"/>
                <a:gd name="connsiteY24" fmla="*/ 2953 h 58673"/>
                <a:gd name="connsiteX25" fmla="*/ 3803 w 39545"/>
                <a:gd name="connsiteY25" fmla="*/ 3334 h 58673"/>
                <a:gd name="connsiteX26" fmla="*/ 3422 w 39545"/>
                <a:gd name="connsiteY26" fmla="*/ 4191 h 58673"/>
                <a:gd name="connsiteX27" fmla="*/ 4278 w 39545"/>
                <a:gd name="connsiteY27" fmla="*/ 5334 h 58673"/>
                <a:gd name="connsiteX28" fmla="*/ 1806 w 39545"/>
                <a:gd name="connsiteY28" fmla="*/ 6191 h 58673"/>
                <a:gd name="connsiteX29" fmla="*/ 2662 w 39545"/>
                <a:gd name="connsiteY29" fmla="*/ 8382 h 58673"/>
                <a:gd name="connsiteX30" fmla="*/ 1711 w 39545"/>
                <a:gd name="connsiteY30" fmla="*/ 8382 h 58673"/>
                <a:gd name="connsiteX31" fmla="*/ 1711 w 39545"/>
                <a:gd name="connsiteY31" fmla="*/ 9525 h 58673"/>
                <a:gd name="connsiteX32" fmla="*/ 3137 w 39545"/>
                <a:gd name="connsiteY32" fmla="*/ 9906 h 58673"/>
                <a:gd name="connsiteX33" fmla="*/ 1711 w 39545"/>
                <a:gd name="connsiteY33" fmla="*/ 13811 h 58673"/>
                <a:gd name="connsiteX34" fmla="*/ 0 w 39545"/>
                <a:gd name="connsiteY34" fmla="*/ 14192 h 58673"/>
                <a:gd name="connsiteX35" fmla="*/ 2091 w 39545"/>
                <a:gd name="connsiteY35" fmla="*/ 16097 h 58673"/>
                <a:gd name="connsiteX36" fmla="*/ 4278 w 39545"/>
                <a:gd name="connsiteY36" fmla="*/ 15049 h 58673"/>
                <a:gd name="connsiteX37" fmla="*/ 1806 w 39545"/>
                <a:gd name="connsiteY37" fmla="*/ 24003 h 58673"/>
                <a:gd name="connsiteX38" fmla="*/ 4278 w 39545"/>
                <a:gd name="connsiteY38" fmla="*/ 20955 h 58673"/>
                <a:gd name="connsiteX39" fmla="*/ 3422 w 39545"/>
                <a:gd name="connsiteY39" fmla="*/ 19241 h 58673"/>
                <a:gd name="connsiteX40" fmla="*/ 5133 w 39545"/>
                <a:gd name="connsiteY40" fmla="*/ 17812 h 58673"/>
                <a:gd name="connsiteX41" fmla="*/ 4278 w 39545"/>
                <a:gd name="connsiteY41" fmla="*/ 20288 h 58673"/>
                <a:gd name="connsiteX42" fmla="*/ 6084 w 39545"/>
                <a:gd name="connsiteY42" fmla="*/ 19050 h 58673"/>
                <a:gd name="connsiteX43" fmla="*/ 7415 w 39545"/>
                <a:gd name="connsiteY43" fmla="*/ 19812 h 58673"/>
                <a:gd name="connsiteX44" fmla="*/ 6369 w 39545"/>
                <a:gd name="connsiteY44" fmla="*/ 21622 h 58673"/>
                <a:gd name="connsiteX45" fmla="*/ 7415 w 39545"/>
                <a:gd name="connsiteY45" fmla="*/ 23051 h 58673"/>
                <a:gd name="connsiteX46" fmla="*/ 5704 w 39545"/>
                <a:gd name="connsiteY46" fmla="*/ 26670 h 58673"/>
                <a:gd name="connsiteX47" fmla="*/ 4943 w 39545"/>
                <a:gd name="connsiteY47" fmla="*/ 26670 h 58673"/>
                <a:gd name="connsiteX48" fmla="*/ 5704 w 39545"/>
                <a:gd name="connsiteY48" fmla="*/ 28575 h 58673"/>
                <a:gd name="connsiteX49" fmla="*/ 6369 w 39545"/>
                <a:gd name="connsiteY49" fmla="*/ 27337 h 58673"/>
                <a:gd name="connsiteX50" fmla="*/ 8556 w 39545"/>
                <a:gd name="connsiteY50" fmla="*/ 28575 h 58673"/>
                <a:gd name="connsiteX51" fmla="*/ 9031 w 39545"/>
                <a:gd name="connsiteY51" fmla="*/ 27432 h 58673"/>
                <a:gd name="connsiteX52" fmla="*/ 15400 w 39545"/>
                <a:gd name="connsiteY52" fmla="*/ 26670 h 58673"/>
                <a:gd name="connsiteX53" fmla="*/ 12548 w 39545"/>
                <a:gd name="connsiteY53" fmla="*/ 29813 h 58673"/>
                <a:gd name="connsiteX54" fmla="*/ 14735 w 39545"/>
                <a:gd name="connsiteY54" fmla="*/ 32576 h 58673"/>
                <a:gd name="connsiteX55" fmla="*/ 15115 w 39545"/>
                <a:gd name="connsiteY55" fmla="*/ 32385 h 58673"/>
                <a:gd name="connsiteX56" fmla="*/ 15305 w 39545"/>
                <a:gd name="connsiteY56" fmla="*/ 32671 h 58673"/>
                <a:gd name="connsiteX57" fmla="*/ 16256 w 39545"/>
                <a:gd name="connsiteY57" fmla="*/ 32671 h 58673"/>
                <a:gd name="connsiteX58" fmla="*/ 15685 w 39545"/>
                <a:gd name="connsiteY58" fmla="*/ 32194 h 58673"/>
                <a:gd name="connsiteX59" fmla="*/ 17396 w 39545"/>
                <a:gd name="connsiteY59" fmla="*/ 31623 h 58673"/>
                <a:gd name="connsiteX60" fmla="*/ 15685 w 39545"/>
                <a:gd name="connsiteY60" fmla="*/ 34480 h 58673"/>
                <a:gd name="connsiteX61" fmla="*/ 16731 w 39545"/>
                <a:gd name="connsiteY61" fmla="*/ 34766 h 58673"/>
                <a:gd name="connsiteX62" fmla="*/ 15685 w 39545"/>
                <a:gd name="connsiteY62" fmla="*/ 36481 h 58673"/>
                <a:gd name="connsiteX63" fmla="*/ 16256 w 39545"/>
                <a:gd name="connsiteY63" fmla="*/ 37052 h 58673"/>
                <a:gd name="connsiteX64" fmla="*/ 11883 w 39545"/>
                <a:gd name="connsiteY64" fmla="*/ 37528 h 58673"/>
                <a:gd name="connsiteX65" fmla="*/ 7415 w 39545"/>
                <a:gd name="connsiteY65" fmla="*/ 40767 h 58673"/>
                <a:gd name="connsiteX66" fmla="*/ 10267 w 39545"/>
                <a:gd name="connsiteY66" fmla="*/ 40100 h 58673"/>
                <a:gd name="connsiteX67" fmla="*/ 11217 w 39545"/>
                <a:gd name="connsiteY67" fmla="*/ 42863 h 58673"/>
                <a:gd name="connsiteX68" fmla="*/ 10267 w 39545"/>
                <a:gd name="connsiteY68" fmla="*/ 44291 h 58673"/>
                <a:gd name="connsiteX69" fmla="*/ 4278 w 39545"/>
                <a:gd name="connsiteY69" fmla="*/ 47053 h 58673"/>
                <a:gd name="connsiteX70" fmla="*/ 5704 w 39545"/>
                <a:gd name="connsiteY70" fmla="*/ 48482 h 58673"/>
                <a:gd name="connsiteX71" fmla="*/ 8556 w 39545"/>
                <a:gd name="connsiteY71" fmla="*/ 47530 h 58673"/>
                <a:gd name="connsiteX72" fmla="*/ 9411 w 39545"/>
                <a:gd name="connsiteY72" fmla="*/ 48863 h 58673"/>
                <a:gd name="connsiteX73" fmla="*/ 11502 w 39545"/>
                <a:gd name="connsiteY73" fmla="*/ 48292 h 58673"/>
                <a:gd name="connsiteX74" fmla="*/ 13784 w 39545"/>
                <a:gd name="connsiteY74" fmla="*/ 50101 h 58673"/>
                <a:gd name="connsiteX75" fmla="*/ 18347 w 39545"/>
                <a:gd name="connsiteY75" fmla="*/ 48292 h 58673"/>
                <a:gd name="connsiteX76" fmla="*/ 15685 w 39545"/>
                <a:gd name="connsiteY76" fmla="*/ 51054 h 58673"/>
                <a:gd name="connsiteX77" fmla="*/ 10267 w 39545"/>
                <a:gd name="connsiteY77" fmla="*/ 51625 h 58673"/>
                <a:gd name="connsiteX78" fmla="*/ 2947 w 39545"/>
                <a:gd name="connsiteY78" fmla="*/ 58674 h 58673"/>
                <a:gd name="connsiteX79" fmla="*/ 5133 w 39545"/>
                <a:gd name="connsiteY79" fmla="*/ 58674 h 58673"/>
                <a:gd name="connsiteX80" fmla="*/ 7415 w 39545"/>
                <a:gd name="connsiteY80" fmla="*/ 56674 h 58673"/>
                <a:gd name="connsiteX81" fmla="*/ 12548 w 39545"/>
                <a:gd name="connsiteY81" fmla="*/ 57055 h 58673"/>
                <a:gd name="connsiteX82" fmla="*/ 13784 w 39545"/>
                <a:gd name="connsiteY82" fmla="*/ 54864 h 58673"/>
                <a:gd name="connsiteX83" fmla="*/ 16921 w 39545"/>
                <a:gd name="connsiteY83" fmla="*/ 54102 h 58673"/>
                <a:gd name="connsiteX84" fmla="*/ 18632 w 39545"/>
                <a:gd name="connsiteY84" fmla="*/ 55245 h 58673"/>
                <a:gd name="connsiteX85" fmla="*/ 23100 w 39545"/>
                <a:gd name="connsiteY85" fmla="*/ 54293 h 58673"/>
                <a:gd name="connsiteX86" fmla="*/ 24051 w 39545"/>
                <a:gd name="connsiteY86" fmla="*/ 53149 h 58673"/>
                <a:gd name="connsiteX87" fmla="*/ 27093 w 39545"/>
                <a:gd name="connsiteY87" fmla="*/ 54102 h 58673"/>
                <a:gd name="connsiteX88" fmla="*/ 36028 w 39545"/>
                <a:gd name="connsiteY88" fmla="*/ 52673 h 58673"/>
                <a:gd name="connsiteX89" fmla="*/ 38215 w 39545"/>
                <a:gd name="connsiteY89" fmla="*/ 50578 h 58673"/>
                <a:gd name="connsiteX90" fmla="*/ 34793 w 39545"/>
                <a:gd name="connsiteY90" fmla="*/ 50387 h 58673"/>
                <a:gd name="connsiteX91" fmla="*/ 33937 w 39545"/>
                <a:gd name="connsiteY91" fmla="*/ 49340 h 58673"/>
                <a:gd name="connsiteX92" fmla="*/ 39165 w 39545"/>
                <a:gd name="connsiteY92" fmla="*/ 45244 h 58673"/>
                <a:gd name="connsiteX93" fmla="*/ 39546 w 39545"/>
                <a:gd name="connsiteY93" fmla="*/ 41434 h 58673"/>
                <a:gd name="connsiteX94" fmla="*/ 37264 w 39545"/>
                <a:gd name="connsiteY94" fmla="*/ 40100 h 5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9545" h="58673">
                  <a:moveTo>
                    <a:pt x="31085" y="40767"/>
                  </a:moveTo>
                  <a:lnTo>
                    <a:pt x="32701" y="37814"/>
                  </a:lnTo>
                  <a:lnTo>
                    <a:pt x="29184" y="35052"/>
                  </a:lnTo>
                  <a:lnTo>
                    <a:pt x="31846" y="35719"/>
                  </a:lnTo>
                  <a:lnTo>
                    <a:pt x="31846" y="34480"/>
                  </a:lnTo>
                  <a:lnTo>
                    <a:pt x="27948" y="29528"/>
                  </a:lnTo>
                  <a:lnTo>
                    <a:pt x="25286" y="28766"/>
                  </a:lnTo>
                  <a:lnTo>
                    <a:pt x="23100" y="22479"/>
                  </a:lnTo>
                  <a:lnTo>
                    <a:pt x="17967" y="19241"/>
                  </a:lnTo>
                  <a:lnTo>
                    <a:pt x="14544" y="19241"/>
                  </a:lnTo>
                  <a:lnTo>
                    <a:pt x="17681" y="17812"/>
                  </a:lnTo>
                  <a:lnTo>
                    <a:pt x="16065" y="16097"/>
                  </a:lnTo>
                  <a:lnTo>
                    <a:pt x="17681" y="15716"/>
                  </a:lnTo>
                  <a:lnTo>
                    <a:pt x="19678" y="13335"/>
                  </a:lnTo>
                  <a:lnTo>
                    <a:pt x="21864" y="9239"/>
                  </a:lnTo>
                  <a:lnTo>
                    <a:pt x="21484" y="7239"/>
                  </a:lnTo>
                  <a:lnTo>
                    <a:pt x="9791" y="8382"/>
                  </a:lnTo>
                  <a:lnTo>
                    <a:pt x="9411" y="7239"/>
                  </a:lnTo>
                  <a:lnTo>
                    <a:pt x="11502" y="6191"/>
                  </a:lnTo>
                  <a:lnTo>
                    <a:pt x="10267" y="5620"/>
                  </a:lnTo>
                  <a:lnTo>
                    <a:pt x="15020" y="2286"/>
                  </a:lnTo>
                  <a:lnTo>
                    <a:pt x="15020" y="381"/>
                  </a:lnTo>
                  <a:lnTo>
                    <a:pt x="14164" y="0"/>
                  </a:lnTo>
                  <a:lnTo>
                    <a:pt x="6084" y="762"/>
                  </a:lnTo>
                  <a:lnTo>
                    <a:pt x="5133" y="2953"/>
                  </a:lnTo>
                  <a:lnTo>
                    <a:pt x="3803" y="3334"/>
                  </a:lnTo>
                  <a:lnTo>
                    <a:pt x="3422" y="4191"/>
                  </a:lnTo>
                  <a:lnTo>
                    <a:pt x="4278" y="5334"/>
                  </a:lnTo>
                  <a:lnTo>
                    <a:pt x="1806" y="6191"/>
                  </a:lnTo>
                  <a:lnTo>
                    <a:pt x="2662" y="8382"/>
                  </a:lnTo>
                  <a:lnTo>
                    <a:pt x="1711" y="8382"/>
                  </a:lnTo>
                  <a:lnTo>
                    <a:pt x="1711" y="9525"/>
                  </a:lnTo>
                  <a:lnTo>
                    <a:pt x="3137" y="9906"/>
                  </a:lnTo>
                  <a:lnTo>
                    <a:pt x="1711" y="13811"/>
                  </a:lnTo>
                  <a:lnTo>
                    <a:pt x="0" y="14192"/>
                  </a:lnTo>
                  <a:lnTo>
                    <a:pt x="2091" y="16097"/>
                  </a:lnTo>
                  <a:lnTo>
                    <a:pt x="4278" y="15049"/>
                  </a:lnTo>
                  <a:lnTo>
                    <a:pt x="1806" y="24003"/>
                  </a:lnTo>
                  <a:lnTo>
                    <a:pt x="4278" y="20955"/>
                  </a:lnTo>
                  <a:lnTo>
                    <a:pt x="3422" y="19241"/>
                  </a:lnTo>
                  <a:lnTo>
                    <a:pt x="5133" y="17812"/>
                  </a:lnTo>
                  <a:lnTo>
                    <a:pt x="4278" y="20288"/>
                  </a:lnTo>
                  <a:lnTo>
                    <a:pt x="6084" y="19050"/>
                  </a:lnTo>
                  <a:lnTo>
                    <a:pt x="7415" y="19812"/>
                  </a:lnTo>
                  <a:lnTo>
                    <a:pt x="6369" y="21622"/>
                  </a:lnTo>
                  <a:lnTo>
                    <a:pt x="7415" y="23051"/>
                  </a:lnTo>
                  <a:lnTo>
                    <a:pt x="5704" y="26670"/>
                  </a:lnTo>
                  <a:lnTo>
                    <a:pt x="4943" y="26670"/>
                  </a:lnTo>
                  <a:lnTo>
                    <a:pt x="5704" y="28575"/>
                  </a:lnTo>
                  <a:lnTo>
                    <a:pt x="6369" y="27337"/>
                  </a:lnTo>
                  <a:lnTo>
                    <a:pt x="8556" y="28575"/>
                  </a:lnTo>
                  <a:lnTo>
                    <a:pt x="9031" y="27432"/>
                  </a:lnTo>
                  <a:lnTo>
                    <a:pt x="15400" y="26670"/>
                  </a:lnTo>
                  <a:lnTo>
                    <a:pt x="12548" y="29813"/>
                  </a:lnTo>
                  <a:lnTo>
                    <a:pt x="14735" y="32576"/>
                  </a:lnTo>
                  <a:lnTo>
                    <a:pt x="15115" y="32385"/>
                  </a:lnTo>
                  <a:lnTo>
                    <a:pt x="15305" y="32671"/>
                  </a:lnTo>
                  <a:lnTo>
                    <a:pt x="16256" y="32671"/>
                  </a:lnTo>
                  <a:lnTo>
                    <a:pt x="15685" y="32194"/>
                  </a:lnTo>
                  <a:lnTo>
                    <a:pt x="17396" y="31623"/>
                  </a:lnTo>
                  <a:lnTo>
                    <a:pt x="15685" y="34480"/>
                  </a:lnTo>
                  <a:lnTo>
                    <a:pt x="16731" y="34766"/>
                  </a:lnTo>
                  <a:lnTo>
                    <a:pt x="15685" y="36481"/>
                  </a:lnTo>
                  <a:lnTo>
                    <a:pt x="16256" y="37052"/>
                  </a:lnTo>
                  <a:lnTo>
                    <a:pt x="11883" y="37528"/>
                  </a:lnTo>
                  <a:lnTo>
                    <a:pt x="7415" y="40767"/>
                  </a:lnTo>
                  <a:lnTo>
                    <a:pt x="10267" y="40100"/>
                  </a:lnTo>
                  <a:lnTo>
                    <a:pt x="11217" y="42863"/>
                  </a:lnTo>
                  <a:lnTo>
                    <a:pt x="10267" y="44291"/>
                  </a:lnTo>
                  <a:lnTo>
                    <a:pt x="4278" y="47053"/>
                  </a:lnTo>
                  <a:lnTo>
                    <a:pt x="5704" y="48482"/>
                  </a:lnTo>
                  <a:lnTo>
                    <a:pt x="8556" y="47530"/>
                  </a:lnTo>
                  <a:lnTo>
                    <a:pt x="9411" y="48863"/>
                  </a:lnTo>
                  <a:lnTo>
                    <a:pt x="11502" y="48292"/>
                  </a:lnTo>
                  <a:lnTo>
                    <a:pt x="13784" y="50101"/>
                  </a:lnTo>
                  <a:lnTo>
                    <a:pt x="18347" y="48292"/>
                  </a:lnTo>
                  <a:lnTo>
                    <a:pt x="15685" y="51054"/>
                  </a:lnTo>
                  <a:lnTo>
                    <a:pt x="10267" y="51625"/>
                  </a:lnTo>
                  <a:lnTo>
                    <a:pt x="2947" y="58674"/>
                  </a:lnTo>
                  <a:lnTo>
                    <a:pt x="5133" y="58674"/>
                  </a:lnTo>
                  <a:lnTo>
                    <a:pt x="7415" y="56674"/>
                  </a:lnTo>
                  <a:lnTo>
                    <a:pt x="12548" y="57055"/>
                  </a:lnTo>
                  <a:lnTo>
                    <a:pt x="13784" y="54864"/>
                  </a:lnTo>
                  <a:lnTo>
                    <a:pt x="16921" y="54102"/>
                  </a:lnTo>
                  <a:lnTo>
                    <a:pt x="18632" y="55245"/>
                  </a:lnTo>
                  <a:lnTo>
                    <a:pt x="23100" y="54293"/>
                  </a:lnTo>
                  <a:lnTo>
                    <a:pt x="24051" y="53149"/>
                  </a:lnTo>
                  <a:lnTo>
                    <a:pt x="27093" y="54102"/>
                  </a:lnTo>
                  <a:lnTo>
                    <a:pt x="36028" y="52673"/>
                  </a:lnTo>
                  <a:lnTo>
                    <a:pt x="38215" y="50578"/>
                  </a:lnTo>
                  <a:lnTo>
                    <a:pt x="34793" y="50387"/>
                  </a:lnTo>
                  <a:lnTo>
                    <a:pt x="33937" y="49340"/>
                  </a:lnTo>
                  <a:lnTo>
                    <a:pt x="39165" y="45244"/>
                  </a:lnTo>
                  <a:lnTo>
                    <a:pt x="39546" y="41434"/>
                  </a:lnTo>
                  <a:lnTo>
                    <a:pt x="37264" y="40100"/>
                  </a:lnTo>
                  <a:close/>
                </a:path>
              </a:pathLst>
            </a:custGeom>
            <a:grpFill/>
            <a:ln w="9506"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C3FD01E8-A346-AF44-A4AF-DD9053D76B28}"/>
                </a:ext>
              </a:extLst>
            </p:cNvPr>
            <p:cNvSpPr/>
            <p:nvPr/>
          </p:nvSpPr>
          <p:spPr>
            <a:xfrm>
              <a:off x="3767020" y="1978152"/>
              <a:ext cx="4277" cy="4953"/>
            </a:xfrm>
            <a:custGeom>
              <a:avLst/>
              <a:gdLst>
                <a:gd name="connsiteX0" fmla="*/ 3042 w 4277"/>
                <a:gd name="connsiteY0" fmla="*/ 2095 h 4953"/>
                <a:gd name="connsiteX1" fmla="*/ 4278 w 4277"/>
                <a:gd name="connsiteY1" fmla="*/ 1429 h 4953"/>
                <a:gd name="connsiteX2" fmla="*/ 3993 w 4277"/>
                <a:gd name="connsiteY2" fmla="*/ 0 h 4953"/>
                <a:gd name="connsiteX3" fmla="*/ 0 w 4277"/>
                <a:gd name="connsiteY3" fmla="*/ 1810 h 4953"/>
                <a:gd name="connsiteX4" fmla="*/ 0 w 4277"/>
                <a:gd name="connsiteY4" fmla="*/ 4953 h 4953"/>
                <a:gd name="connsiteX5" fmla="*/ 3327 w 4277"/>
                <a:gd name="connsiteY5" fmla="*/ 3334 h 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7" h="4953">
                  <a:moveTo>
                    <a:pt x="3042" y="2095"/>
                  </a:moveTo>
                  <a:lnTo>
                    <a:pt x="4278" y="1429"/>
                  </a:lnTo>
                  <a:lnTo>
                    <a:pt x="3993" y="0"/>
                  </a:lnTo>
                  <a:lnTo>
                    <a:pt x="0" y="1810"/>
                  </a:lnTo>
                  <a:lnTo>
                    <a:pt x="0" y="4953"/>
                  </a:lnTo>
                  <a:lnTo>
                    <a:pt x="3327" y="3334"/>
                  </a:lnTo>
                  <a:close/>
                </a:path>
              </a:pathLst>
            </a:custGeom>
            <a:grpFill/>
            <a:ln w="9506"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FACF8197-BAE0-7A4B-9D0F-34703993008D}"/>
                </a:ext>
              </a:extLst>
            </p:cNvPr>
            <p:cNvSpPr/>
            <p:nvPr/>
          </p:nvSpPr>
          <p:spPr>
            <a:xfrm>
              <a:off x="3711979" y="1959102"/>
              <a:ext cx="27282" cy="13430"/>
            </a:xfrm>
            <a:custGeom>
              <a:avLst/>
              <a:gdLst>
                <a:gd name="connsiteX0" fmla="*/ 26902 w 27282"/>
                <a:gd name="connsiteY0" fmla="*/ 4763 h 13430"/>
                <a:gd name="connsiteX1" fmla="*/ 26047 w 27282"/>
                <a:gd name="connsiteY1" fmla="*/ 3810 h 13430"/>
                <a:gd name="connsiteX2" fmla="*/ 24241 w 27282"/>
                <a:gd name="connsiteY2" fmla="*/ 3715 h 13430"/>
                <a:gd name="connsiteX3" fmla="*/ 24526 w 27282"/>
                <a:gd name="connsiteY3" fmla="*/ 2095 h 13430"/>
                <a:gd name="connsiteX4" fmla="*/ 23575 w 27282"/>
                <a:gd name="connsiteY4" fmla="*/ 2095 h 13430"/>
                <a:gd name="connsiteX5" fmla="*/ 24716 w 27282"/>
                <a:gd name="connsiteY5" fmla="*/ 571 h 13430"/>
                <a:gd name="connsiteX6" fmla="*/ 22720 w 27282"/>
                <a:gd name="connsiteY6" fmla="*/ 1715 h 13430"/>
                <a:gd name="connsiteX7" fmla="*/ 20818 w 27282"/>
                <a:gd name="connsiteY7" fmla="*/ 0 h 13430"/>
                <a:gd name="connsiteX8" fmla="*/ 19868 w 27282"/>
                <a:gd name="connsiteY8" fmla="*/ 286 h 13430"/>
                <a:gd name="connsiteX9" fmla="*/ 20343 w 27282"/>
                <a:gd name="connsiteY9" fmla="*/ 1715 h 13430"/>
                <a:gd name="connsiteX10" fmla="*/ 18062 w 27282"/>
                <a:gd name="connsiteY10" fmla="*/ 1715 h 13430"/>
                <a:gd name="connsiteX11" fmla="*/ 17206 w 27282"/>
                <a:gd name="connsiteY11" fmla="*/ 2381 h 13430"/>
                <a:gd name="connsiteX12" fmla="*/ 15685 w 27282"/>
                <a:gd name="connsiteY12" fmla="*/ 1715 h 13430"/>
                <a:gd name="connsiteX13" fmla="*/ 15970 w 27282"/>
                <a:gd name="connsiteY13" fmla="*/ 3810 h 13430"/>
                <a:gd name="connsiteX14" fmla="*/ 14544 w 27282"/>
                <a:gd name="connsiteY14" fmla="*/ 1429 h 13430"/>
                <a:gd name="connsiteX15" fmla="*/ 12738 w 27282"/>
                <a:gd name="connsiteY15" fmla="*/ 2095 h 13430"/>
                <a:gd name="connsiteX16" fmla="*/ 12453 w 27282"/>
                <a:gd name="connsiteY16" fmla="*/ 3524 h 13430"/>
                <a:gd name="connsiteX17" fmla="*/ 10742 w 27282"/>
                <a:gd name="connsiteY17" fmla="*/ 1905 h 13430"/>
                <a:gd name="connsiteX18" fmla="*/ 10362 w 27282"/>
                <a:gd name="connsiteY18" fmla="*/ 4286 h 13430"/>
                <a:gd name="connsiteX19" fmla="*/ 9221 w 27282"/>
                <a:gd name="connsiteY19" fmla="*/ 3810 h 13430"/>
                <a:gd name="connsiteX20" fmla="*/ 9031 w 27282"/>
                <a:gd name="connsiteY20" fmla="*/ 4953 h 13430"/>
                <a:gd name="connsiteX21" fmla="*/ 8270 w 27282"/>
                <a:gd name="connsiteY21" fmla="*/ 5810 h 13430"/>
                <a:gd name="connsiteX22" fmla="*/ 7700 w 27282"/>
                <a:gd name="connsiteY22" fmla="*/ 4096 h 13430"/>
                <a:gd name="connsiteX23" fmla="*/ 6939 w 27282"/>
                <a:gd name="connsiteY23" fmla="*/ 3524 h 13430"/>
                <a:gd name="connsiteX24" fmla="*/ 8080 w 27282"/>
                <a:gd name="connsiteY24" fmla="*/ 3334 h 13430"/>
                <a:gd name="connsiteX25" fmla="*/ 7320 w 27282"/>
                <a:gd name="connsiteY25" fmla="*/ 2667 h 13430"/>
                <a:gd name="connsiteX26" fmla="*/ 7985 w 27282"/>
                <a:gd name="connsiteY26" fmla="*/ 2286 h 13430"/>
                <a:gd name="connsiteX27" fmla="*/ 5228 w 27282"/>
                <a:gd name="connsiteY27" fmla="*/ 571 h 13430"/>
                <a:gd name="connsiteX28" fmla="*/ 3707 w 27282"/>
                <a:gd name="connsiteY28" fmla="*/ 381 h 13430"/>
                <a:gd name="connsiteX29" fmla="*/ 3707 w 27282"/>
                <a:gd name="connsiteY29" fmla="*/ 953 h 13430"/>
                <a:gd name="connsiteX30" fmla="*/ 5228 w 27282"/>
                <a:gd name="connsiteY30" fmla="*/ 1238 h 13430"/>
                <a:gd name="connsiteX31" fmla="*/ 4183 w 27282"/>
                <a:gd name="connsiteY31" fmla="*/ 1429 h 13430"/>
                <a:gd name="connsiteX32" fmla="*/ 5228 w 27282"/>
                <a:gd name="connsiteY32" fmla="*/ 2095 h 13430"/>
                <a:gd name="connsiteX33" fmla="*/ 5228 w 27282"/>
                <a:gd name="connsiteY33" fmla="*/ 3143 h 13430"/>
                <a:gd name="connsiteX34" fmla="*/ 2472 w 27282"/>
                <a:gd name="connsiteY34" fmla="*/ 1715 h 13430"/>
                <a:gd name="connsiteX35" fmla="*/ 2852 w 27282"/>
                <a:gd name="connsiteY35" fmla="*/ 2095 h 13430"/>
                <a:gd name="connsiteX36" fmla="*/ 1711 w 27282"/>
                <a:gd name="connsiteY36" fmla="*/ 2095 h 13430"/>
                <a:gd name="connsiteX37" fmla="*/ 2472 w 27282"/>
                <a:gd name="connsiteY37" fmla="*/ 2857 h 13430"/>
                <a:gd name="connsiteX38" fmla="*/ 1901 w 27282"/>
                <a:gd name="connsiteY38" fmla="*/ 2953 h 13430"/>
                <a:gd name="connsiteX39" fmla="*/ 3137 w 27282"/>
                <a:gd name="connsiteY39" fmla="*/ 3810 h 13430"/>
                <a:gd name="connsiteX40" fmla="*/ 856 w 27282"/>
                <a:gd name="connsiteY40" fmla="*/ 3239 h 13430"/>
                <a:gd name="connsiteX41" fmla="*/ 1901 w 27282"/>
                <a:gd name="connsiteY41" fmla="*/ 4286 h 13430"/>
                <a:gd name="connsiteX42" fmla="*/ 380 w 27282"/>
                <a:gd name="connsiteY42" fmla="*/ 4096 h 13430"/>
                <a:gd name="connsiteX43" fmla="*/ 0 w 27282"/>
                <a:gd name="connsiteY43" fmla="*/ 4763 h 13430"/>
                <a:gd name="connsiteX44" fmla="*/ 5038 w 27282"/>
                <a:gd name="connsiteY44" fmla="*/ 4096 h 13430"/>
                <a:gd name="connsiteX45" fmla="*/ 6749 w 27282"/>
                <a:gd name="connsiteY45" fmla="*/ 4763 h 13430"/>
                <a:gd name="connsiteX46" fmla="*/ 5038 w 27282"/>
                <a:gd name="connsiteY46" fmla="*/ 6191 h 13430"/>
                <a:gd name="connsiteX47" fmla="*/ 6844 w 27282"/>
                <a:gd name="connsiteY47" fmla="*/ 5810 h 13430"/>
                <a:gd name="connsiteX48" fmla="*/ 6464 w 27282"/>
                <a:gd name="connsiteY48" fmla="*/ 6667 h 13430"/>
                <a:gd name="connsiteX49" fmla="*/ 4278 w 27282"/>
                <a:gd name="connsiteY49" fmla="*/ 6572 h 13430"/>
                <a:gd name="connsiteX50" fmla="*/ 1426 w 27282"/>
                <a:gd name="connsiteY50" fmla="*/ 7620 h 13430"/>
                <a:gd name="connsiteX51" fmla="*/ 4658 w 27282"/>
                <a:gd name="connsiteY51" fmla="*/ 7334 h 13430"/>
                <a:gd name="connsiteX52" fmla="*/ 5989 w 27282"/>
                <a:gd name="connsiteY52" fmla="*/ 8954 h 13430"/>
                <a:gd name="connsiteX53" fmla="*/ 6749 w 27282"/>
                <a:gd name="connsiteY53" fmla="*/ 8572 h 13430"/>
                <a:gd name="connsiteX54" fmla="*/ 5704 w 27282"/>
                <a:gd name="connsiteY54" fmla="*/ 9620 h 13430"/>
                <a:gd name="connsiteX55" fmla="*/ 6464 w 27282"/>
                <a:gd name="connsiteY55" fmla="*/ 9525 h 13430"/>
                <a:gd name="connsiteX56" fmla="*/ 6464 w 27282"/>
                <a:gd name="connsiteY56" fmla="*/ 10192 h 13430"/>
                <a:gd name="connsiteX57" fmla="*/ 4278 w 27282"/>
                <a:gd name="connsiteY57" fmla="*/ 10573 h 13430"/>
                <a:gd name="connsiteX58" fmla="*/ 4373 w 27282"/>
                <a:gd name="connsiteY58" fmla="*/ 11620 h 13430"/>
                <a:gd name="connsiteX59" fmla="*/ 8080 w 27282"/>
                <a:gd name="connsiteY59" fmla="*/ 11430 h 13430"/>
                <a:gd name="connsiteX60" fmla="*/ 11027 w 27282"/>
                <a:gd name="connsiteY60" fmla="*/ 12764 h 13430"/>
                <a:gd name="connsiteX61" fmla="*/ 14259 w 27282"/>
                <a:gd name="connsiteY61" fmla="*/ 13430 h 13430"/>
                <a:gd name="connsiteX62" fmla="*/ 18252 w 27282"/>
                <a:gd name="connsiteY62" fmla="*/ 11240 h 13430"/>
                <a:gd name="connsiteX63" fmla="*/ 20153 w 27282"/>
                <a:gd name="connsiteY63" fmla="*/ 11144 h 13430"/>
                <a:gd name="connsiteX64" fmla="*/ 22720 w 27282"/>
                <a:gd name="connsiteY64" fmla="*/ 9144 h 13430"/>
                <a:gd name="connsiteX65" fmla="*/ 23575 w 27282"/>
                <a:gd name="connsiteY65" fmla="*/ 9811 h 13430"/>
                <a:gd name="connsiteX66" fmla="*/ 25381 w 27282"/>
                <a:gd name="connsiteY66" fmla="*/ 8096 h 13430"/>
                <a:gd name="connsiteX67" fmla="*/ 24811 w 27282"/>
                <a:gd name="connsiteY67" fmla="*/ 8001 h 13430"/>
                <a:gd name="connsiteX68" fmla="*/ 26617 w 27282"/>
                <a:gd name="connsiteY68" fmla="*/ 7144 h 13430"/>
                <a:gd name="connsiteX69" fmla="*/ 27283 w 27282"/>
                <a:gd name="connsiteY69" fmla="*/ 5810 h 13430"/>
                <a:gd name="connsiteX70" fmla="*/ 26617 w 27282"/>
                <a:gd name="connsiteY70" fmla="*/ 5524 h 1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282" h="13430">
                  <a:moveTo>
                    <a:pt x="26902" y="4763"/>
                  </a:moveTo>
                  <a:lnTo>
                    <a:pt x="26047" y="3810"/>
                  </a:lnTo>
                  <a:lnTo>
                    <a:pt x="24241" y="3715"/>
                  </a:lnTo>
                  <a:lnTo>
                    <a:pt x="24526" y="2095"/>
                  </a:lnTo>
                  <a:lnTo>
                    <a:pt x="23575" y="2095"/>
                  </a:lnTo>
                  <a:lnTo>
                    <a:pt x="24716" y="571"/>
                  </a:lnTo>
                  <a:lnTo>
                    <a:pt x="22720" y="1715"/>
                  </a:lnTo>
                  <a:lnTo>
                    <a:pt x="20818" y="0"/>
                  </a:lnTo>
                  <a:lnTo>
                    <a:pt x="19868" y="286"/>
                  </a:lnTo>
                  <a:lnTo>
                    <a:pt x="20343" y="1715"/>
                  </a:lnTo>
                  <a:lnTo>
                    <a:pt x="18062" y="1715"/>
                  </a:lnTo>
                  <a:lnTo>
                    <a:pt x="17206" y="2381"/>
                  </a:lnTo>
                  <a:lnTo>
                    <a:pt x="15685" y="1715"/>
                  </a:lnTo>
                  <a:lnTo>
                    <a:pt x="15970" y="3810"/>
                  </a:lnTo>
                  <a:lnTo>
                    <a:pt x="14544" y="1429"/>
                  </a:lnTo>
                  <a:lnTo>
                    <a:pt x="12738" y="2095"/>
                  </a:lnTo>
                  <a:lnTo>
                    <a:pt x="12453" y="3524"/>
                  </a:lnTo>
                  <a:lnTo>
                    <a:pt x="10742" y="1905"/>
                  </a:lnTo>
                  <a:lnTo>
                    <a:pt x="10362" y="4286"/>
                  </a:lnTo>
                  <a:lnTo>
                    <a:pt x="9221" y="3810"/>
                  </a:lnTo>
                  <a:lnTo>
                    <a:pt x="9031" y="4953"/>
                  </a:lnTo>
                  <a:lnTo>
                    <a:pt x="8270" y="5810"/>
                  </a:lnTo>
                  <a:lnTo>
                    <a:pt x="7700" y="4096"/>
                  </a:lnTo>
                  <a:lnTo>
                    <a:pt x="6939" y="3524"/>
                  </a:lnTo>
                  <a:lnTo>
                    <a:pt x="8080" y="3334"/>
                  </a:lnTo>
                  <a:lnTo>
                    <a:pt x="7320" y="2667"/>
                  </a:lnTo>
                  <a:lnTo>
                    <a:pt x="7985" y="2286"/>
                  </a:lnTo>
                  <a:lnTo>
                    <a:pt x="5228" y="571"/>
                  </a:lnTo>
                  <a:lnTo>
                    <a:pt x="3707" y="381"/>
                  </a:lnTo>
                  <a:lnTo>
                    <a:pt x="3707" y="953"/>
                  </a:lnTo>
                  <a:lnTo>
                    <a:pt x="5228" y="1238"/>
                  </a:lnTo>
                  <a:lnTo>
                    <a:pt x="4183" y="1429"/>
                  </a:lnTo>
                  <a:lnTo>
                    <a:pt x="5228" y="2095"/>
                  </a:lnTo>
                  <a:lnTo>
                    <a:pt x="5228" y="3143"/>
                  </a:lnTo>
                  <a:lnTo>
                    <a:pt x="2472" y="1715"/>
                  </a:lnTo>
                  <a:lnTo>
                    <a:pt x="2852" y="2095"/>
                  </a:lnTo>
                  <a:lnTo>
                    <a:pt x="1711" y="2095"/>
                  </a:lnTo>
                  <a:lnTo>
                    <a:pt x="2472" y="2857"/>
                  </a:lnTo>
                  <a:lnTo>
                    <a:pt x="1901" y="2953"/>
                  </a:lnTo>
                  <a:lnTo>
                    <a:pt x="3137" y="3810"/>
                  </a:lnTo>
                  <a:lnTo>
                    <a:pt x="856" y="3239"/>
                  </a:lnTo>
                  <a:lnTo>
                    <a:pt x="1901" y="4286"/>
                  </a:lnTo>
                  <a:lnTo>
                    <a:pt x="380" y="4096"/>
                  </a:lnTo>
                  <a:lnTo>
                    <a:pt x="0" y="4763"/>
                  </a:lnTo>
                  <a:lnTo>
                    <a:pt x="5038" y="4096"/>
                  </a:lnTo>
                  <a:lnTo>
                    <a:pt x="6749" y="4763"/>
                  </a:lnTo>
                  <a:lnTo>
                    <a:pt x="5038" y="6191"/>
                  </a:lnTo>
                  <a:lnTo>
                    <a:pt x="6844" y="5810"/>
                  </a:lnTo>
                  <a:lnTo>
                    <a:pt x="6464" y="6667"/>
                  </a:lnTo>
                  <a:lnTo>
                    <a:pt x="4278" y="6572"/>
                  </a:lnTo>
                  <a:lnTo>
                    <a:pt x="1426" y="7620"/>
                  </a:lnTo>
                  <a:lnTo>
                    <a:pt x="4658" y="7334"/>
                  </a:lnTo>
                  <a:lnTo>
                    <a:pt x="5989" y="8954"/>
                  </a:lnTo>
                  <a:lnTo>
                    <a:pt x="6749" y="8572"/>
                  </a:lnTo>
                  <a:lnTo>
                    <a:pt x="5704" y="9620"/>
                  </a:lnTo>
                  <a:lnTo>
                    <a:pt x="6464" y="9525"/>
                  </a:lnTo>
                  <a:lnTo>
                    <a:pt x="6464" y="10192"/>
                  </a:lnTo>
                  <a:lnTo>
                    <a:pt x="4278" y="10573"/>
                  </a:lnTo>
                  <a:lnTo>
                    <a:pt x="4373" y="11620"/>
                  </a:lnTo>
                  <a:lnTo>
                    <a:pt x="8080" y="11430"/>
                  </a:lnTo>
                  <a:lnTo>
                    <a:pt x="11027" y="12764"/>
                  </a:lnTo>
                  <a:lnTo>
                    <a:pt x="14259" y="13430"/>
                  </a:lnTo>
                  <a:lnTo>
                    <a:pt x="18252" y="11240"/>
                  </a:lnTo>
                  <a:lnTo>
                    <a:pt x="20153" y="11144"/>
                  </a:lnTo>
                  <a:lnTo>
                    <a:pt x="22720" y="9144"/>
                  </a:lnTo>
                  <a:lnTo>
                    <a:pt x="23575" y="9811"/>
                  </a:lnTo>
                  <a:lnTo>
                    <a:pt x="25381" y="8096"/>
                  </a:lnTo>
                  <a:lnTo>
                    <a:pt x="24811" y="8001"/>
                  </a:lnTo>
                  <a:lnTo>
                    <a:pt x="26617" y="7144"/>
                  </a:lnTo>
                  <a:lnTo>
                    <a:pt x="27283" y="5810"/>
                  </a:lnTo>
                  <a:lnTo>
                    <a:pt x="26617" y="5524"/>
                  </a:lnTo>
                  <a:close/>
                </a:path>
              </a:pathLst>
            </a:custGeom>
            <a:grpFill/>
            <a:ln w="9506" cap="flat">
              <a:noFill/>
              <a:prstDash val="solid"/>
              <a:miter/>
            </a:ln>
          </p:spPr>
          <p:txBody>
            <a:bodyPr rtlCol="0" anchor="ctr"/>
            <a:lstStyle/>
            <a:p>
              <a:endParaRPr lang="en-US"/>
            </a:p>
          </p:txBody>
        </p:sp>
      </p:grpSp>
      <p:grpSp>
        <p:nvGrpSpPr>
          <p:cNvPr id="51" name="Graphic 2">
            <a:extLst>
              <a:ext uri="{FF2B5EF4-FFF2-40B4-BE49-F238E27FC236}">
                <a16:creationId xmlns:a16="http://schemas.microsoft.com/office/drawing/2014/main" id="{CCE5F10A-B114-FD44-9A8D-6AC5B1896E8A}"/>
              </a:ext>
            </a:extLst>
          </p:cNvPr>
          <p:cNvGrpSpPr/>
          <p:nvPr userDrawn="1"/>
        </p:nvGrpSpPr>
        <p:grpSpPr>
          <a:xfrm>
            <a:off x="7442308" y="1915702"/>
            <a:ext cx="1117216" cy="241537"/>
            <a:chOff x="580617" y="1744408"/>
            <a:chExt cx="7758044" cy="1677257"/>
          </a:xfrm>
          <a:solidFill>
            <a:srgbClr val="000000"/>
          </a:solidFill>
        </p:grpSpPr>
        <p:grpSp>
          <p:nvGrpSpPr>
            <p:cNvPr id="119" name="Graphic 2">
              <a:extLst>
                <a:ext uri="{FF2B5EF4-FFF2-40B4-BE49-F238E27FC236}">
                  <a16:creationId xmlns:a16="http://schemas.microsoft.com/office/drawing/2014/main" id="{28C7206A-FCED-D549-A160-66BFEC016C6A}"/>
                </a:ext>
              </a:extLst>
            </p:cNvPr>
            <p:cNvGrpSpPr/>
            <p:nvPr/>
          </p:nvGrpSpPr>
          <p:grpSpPr>
            <a:xfrm>
              <a:off x="588514" y="3095244"/>
              <a:ext cx="5022787" cy="326421"/>
              <a:chOff x="588514" y="3095244"/>
              <a:chExt cx="5022787" cy="326421"/>
            </a:xfrm>
            <a:solidFill>
              <a:srgbClr val="4D4D4D"/>
            </a:solidFill>
          </p:grpSpPr>
          <p:sp>
            <p:nvSpPr>
              <p:cNvPr id="131" name="Freeform 130">
                <a:extLst>
                  <a:ext uri="{FF2B5EF4-FFF2-40B4-BE49-F238E27FC236}">
                    <a16:creationId xmlns:a16="http://schemas.microsoft.com/office/drawing/2014/main" id="{C54238F3-E2C4-3248-BD94-28DB55396D19}"/>
                  </a:ext>
                </a:extLst>
              </p:cNvPr>
              <p:cNvSpPr/>
              <p:nvPr/>
            </p:nvSpPr>
            <p:spPr>
              <a:xfrm>
                <a:off x="588514" y="3101911"/>
                <a:ext cx="277426" cy="312991"/>
              </a:xfrm>
              <a:custGeom>
                <a:avLst/>
                <a:gdLst>
                  <a:gd name="connsiteX0" fmla="*/ 114358 w 277426"/>
                  <a:gd name="connsiteY0" fmla="*/ 0 h 312991"/>
                  <a:gd name="connsiteX1" fmla="*/ 162308 w 277426"/>
                  <a:gd name="connsiteY1" fmla="*/ 0 h 312991"/>
                  <a:gd name="connsiteX2" fmla="*/ 277426 w 277426"/>
                  <a:gd name="connsiteY2" fmla="*/ 312992 h 312991"/>
                  <a:gd name="connsiteX3" fmla="*/ 230332 w 277426"/>
                  <a:gd name="connsiteY3" fmla="*/ 312992 h 312991"/>
                  <a:gd name="connsiteX4" fmla="*/ 199222 w 277426"/>
                  <a:gd name="connsiteY4" fmla="*/ 221742 h 312991"/>
                  <a:gd name="connsiteX5" fmla="*/ 76111 w 277426"/>
                  <a:gd name="connsiteY5" fmla="*/ 221742 h 312991"/>
                  <a:gd name="connsiteX6" fmla="*/ 44145 w 277426"/>
                  <a:gd name="connsiteY6" fmla="*/ 312992 h 312991"/>
                  <a:gd name="connsiteX7" fmla="*/ 0 w 277426"/>
                  <a:gd name="connsiteY7" fmla="*/ 312992 h 312991"/>
                  <a:gd name="connsiteX8" fmla="*/ 114358 w 277426"/>
                  <a:gd name="connsiteY8" fmla="*/ 0 h 312991"/>
                  <a:gd name="connsiteX9" fmla="*/ 87909 w 277426"/>
                  <a:gd name="connsiteY9" fmla="*/ 188023 h 312991"/>
                  <a:gd name="connsiteX10" fmla="*/ 187900 w 277426"/>
                  <a:gd name="connsiteY10" fmla="*/ 188023 h 312991"/>
                  <a:gd name="connsiteX11" fmla="*/ 158027 w 277426"/>
                  <a:gd name="connsiteY11" fmla="*/ 100489 h 312991"/>
                  <a:gd name="connsiteX12" fmla="*/ 139094 w 277426"/>
                  <a:gd name="connsiteY12" fmla="*/ 34004 h 312991"/>
                  <a:gd name="connsiteX13" fmla="*/ 137952 w 277426"/>
                  <a:gd name="connsiteY13" fmla="*/ 34004 h 312991"/>
                  <a:gd name="connsiteX14" fmla="*/ 118639 w 277426"/>
                  <a:gd name="connsiteY14" fmla="*/ 100489 h 312991"/>
                  <a:gd name="connsiteX15" fmla="*/ 87909 w 277426"/>
                  <a:gd name="connsiteY15" fmla="*/ 188023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7426" h="312991">
                    <a:moveTo>
                      <a:pt x="114358" y="0"/>
                    </a:moveTo>
                    <a:lnTo>
                      <a:pt x="162308" y="0"/>
                    </a:lnTo>
                    <a:lnTo>
                      <a:pt x="277426" y="312992"/>
                    </a:lnTo>
                    <a:lnTo>
                      <a:pt x="230332" y="312992"/>
                    </a:lnTo>
                    <a:lnTo>
                      <a:pt x="199222" y="221742"/>
                    </a:lnTo>
                    <a:lnTo>
                      <a:pt x="76111" y="221742"/>
                    </a:lnTo>
                    <a:lnTo>
                      <a:pt x="44145" y="312992"/>
                    </a:lnTo>
                    <a:lnTo>
                      <a:pt x="0" y="312992"/>
                    </a:lnTo>
                    <a:lnTo>
                      <a:pt x="114358" y="0"/>
                    </a:lnTo>
                    <a:close/>
                    <a:moveTo>
                      <a:pt x="87909" y="188023"/>
                    </a:moveTo>
                    <a:lnTo>
                      <a:pt x="187900" y="188023"/>
                    </a:lnTo>
                    <a:lnTo>
                      <a:pt x="158027" y="100489"/>
                    </a:lnTo>
                    <a:cubicBezTo>
                      <a:pt x="147561" y="70199"/>
                      <a:pt x="139094" y="34004"/>
                      <a:pt x="139094" y="34004"/>
                    </a:cubicBezTo>
                    <a:lnTo>
                      <a:pt x="137952" y="34004"/>
                    </a:lnTo>
                    <a:cubicBezTo>
                      <a:pt x="137952" y="34004"/>
                      <a:pt x="128724" y="71438"/>
                      <a:pt x="118639" y="100489"/>
                    </a:cubicBezTo>
                    <a:lnTo>
                      <a:pt x="87909" y="188023"/>
                    </a:lnTo>
                    <a:close/>
                  </a:path>
                </a:pathLst>
              </a:custGeom>
              <a:solidFill>
                <a:srgbClr val="4D4D4D"/>
              </a:solidFill>
              <a:ln w="9514"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3708291D-7FFB-7E4C-B8E9-902D59543735}"/>
                  </a:ext>
                </a:extLst>
              </p:cNvPr>
              <p:cNvSpPr/>
              <p:nvPr/>
            </p:nvSpPr>
            <p:spPr>
              <a:xfrm>
                <a:off x="989622" y="3095244"/>
                <a:ext cx="278568" cy="326040"/>
              </a:xfrm>
              <a:custGeom>
                <a:avLst/>
                <a:gdLst>
                  <a:gd name="connsiteX0" fmla="*/ 0 w 278568"/>
                  <a:gd name="connsiteY0" fmla="*/ 163163 h 326040"/>
                  <a:gd name="connsiteX1" fmla="*/ 148322 w 278568"/>
                  <a:gd name="connsiteY1" fmla="*/ 0 h 326040"/>
                  <a:gd name="connsiteX2" fmla="*/ 235280 w 278568"/>
                  <a:gd name="connsiteY2" fmla="*/ 27813 h 326040"/>
                  <a:gd name="connsiteX3" fmla="*/ 275238 w 278568"/>
                  <a:gd name="connsiteY3" fmla="*/ 101441 h 326040"/>
                  <a:gd name="connsiteX4" fmla="*/ 232425 w 278568"/>
                  <a:gd name="connsiteY4" fmla="*/ 101441 h 326040"/>
                  <a:gd name="connsiteX5" fmla="*/ 147561 w 278568"/>
                  <a:gd name="connsiteY5" fmla="*/ 37528 h 326040"/>
                  <a:gd name="connsiteX6" fmla="*/ 43764 w 278568"/>
                  <a:gd name="connsiteY6" fmla="*/ 163259 h 326040"/>
                  <a:gd name="connsiteX7" fmla="*/ 147942 w 278568"/>
                  <a:gd name="connsiteY7" fmla="*/ 288607 h 326040"/>
                  <a:gd name="connsiteX8" fmla="*/ 235755 w 278568"/>
                  <a:gd name="connsiteY8" fmla="*/ 205740 h 326040"/>
                  <a:gd name="connsiteX9" fmla="*/ 278568 w 278568"/>
                  <a:gd name="connsiteY9" fmla="*/ 205740 h 326040"/>
                  <a:gd name="connsiteX10" fmla="*/ 241178 w 278568"/>
                  <a:gd name="connsiteY10" fmla="*/ 292798 h 326040"/>
                  <a:gd name="connsiteX11" fmla="*/ 147085 w 278568"/>
                  <a:gd name="connsiteY11" fmla="*/ 326041 h 326040"/>
                  <a:gd name="connsiteX12" fmla="*/ 0 w 278568"/>
                  <a:gd name="connsiteY12" fmla="*/ 163163 h 32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8568" h="326040">
                    <a:moveTo>
                      <a:pt x="0" y="163163"/>
                    </a:moveTo>
                    <a:cubicBezTo>
                      <a:pt x="0" y="71056"/>
                      <a:pt x="55466" y="0"/>
                      <a:pt x="148322" y="0"/>
                    </a:cubicBezTo>
                    <a:cubicBezTo>
                      <a:pt x="184856" y="0"/>
                      <a:pt x="214254" y="10477"/>
                      <a:pt x="235280" y="27813"/>
                    </a:cubicBezTo>
                    <a:cubicBezTo>
                      <a:pt x="257542" y="45910"/>
                      <a:pt x="270957" y="71533"/>
                      <a:pt x="275238" y="101441"/>
                    </a:cubicBezTo>
                    <a:lnTo>
                      <a:pt x="232425" y="101441"/>
                    </a:lnTo>
                    <a:cubicBezTo>
                      <a:pt x="225290" y="63151"/>
                      <a:pt x="195416" y="37528"/>
                      <a:pt x="147561" y="37528"/>
                    </a:cubicBezTo>
                    <a:cubicBezTo>
                      <a:pt x="81154" y="37528"/>
                      <a:pt x="43764" y="91345"/>
                      <a:pt x="43764" y="163259"/>
                    </a:cubicBezTo>
                    <a:cubicBezTo>
                      <a:pt x="43764" y="238125"/>
                      <a:pt x="84959" y="288607"/>
                      <a:pt x="147942" y="288607"/>
                    </a:cubicBezTo>
                    <a:cubicBezTo>
                      <a:pt x="204645" y="288607"/>
                      <a:pt x="231950" y="250317"/>
                      <a:pt x="235755" y="205740"/>
                    </a:cubicBezTo>
                    <a:lnTo>
                      <a:pt x="278568" y="205740"/>
                    </a:lnTo>
                    <a:cubicBezTo>
                      <a:pt x="278188" y="236887"/>
                      <a:pt x="263441" y="271367"/>
                      <a:pt x="241178" y="292798"/>
                    </a:cubicBezTo>
                    <a:cubicBezTo>
                      <a:pt x="219296" y="314706"/>
                      <a:pt x="187425" y="326041"/>
                      <a:pt x="147085" y="326041"/>
                    </a:cubicBezTo>
                    <a:cubicBezTo>
                      <a:pt x="58035" y="325945"/>
                      <a:pt x="0" y="257746"/>
                      <a:pt x="0" y="163163"/>
                    </a:cubicBezTo>
                    <a:close/>
                  </a:path>
                </a:pathLst>
              </a:custGeom>
              <a:solidFill>
                <a:srgbClr val="4D4D4D"/>
              </a:solidFill>
              <a:ln w="9514" cap="flat">
                <a:noFill/>
                <a:prstDash val="solid"/>
                <a:miter/>
              </a:ln>
            </p:spPr>
            <p:txBody>
              <a:bodyPr rtlCol="0" anchor="ctr"/>
              <a:lstStyle/>
              <a:p>
                <a:endParaRPr lang="en-US"/>
              </a:p>
            </p:txBody>
          </p:sp>
          <p:sp>
            <p:nvSpPr>
              <p:cNvPr id="133" name="Freeform 132">
                <a:extLst>
                  <a:ext uri="{FF2B5EF4-FFF2-40B4-BE49-F238E27FC236}">
                    <a16:creationId xmlns:a16="http://schemas.microsoft.com/office/drawing/2014/main" id="{4E588E57-8B55-D54C-AEF3-12A0A01D87C7}"/>
                  </a:ext>
                </a:extLst>
              </p:cNvPr>
              <p:cNvSpPr/>
              <p:nvPr/>
            </p:nvSpPr>
            <p:spPr>
              <a:xfrm>
                <a:off x="1310812" y="3101911"/>
                <a:ext cx="245364" cy="312991"/>
              </a:xfrm>
              <a:custGeom>
                <a:avLst/>
                <a:gdLst>
                  <a:gd name="connsiteX0" fmla="*/ 0 w 245364"/>
                  <a:gd name="connsiteY0" fmla="*/ 0 h 312991"/>
                  <a:gd name="connsiteX1" fmla="*/ 146229 w 245364"/>
                  <a:gd name="connsiteY1" fmla="*/ 0 h 312991"/>
                  <a:gd name="connsiteX2" fmla="*/ 239942 w 245364"/>
                  <a:gd name="connsiteY2" fmla="*/ 86201 h 312991"/>
                  <a:gd name="connsiteX3" fmla="*/ 182763 w 245364"/>
                  <a:gd name="connsiteY3" fmla="*/ 164497 h 312991"/>
                  <a:gd name="connsiteX4" fmla="*/ 182763 w 245364"/>
                  <a:gd name="connsiteY4" fmla="*/ 165735 h 312991"/>
                  <a:gd name="connsiteX5" fmla="*/ 231094 w 245364"/>
                  <a:gd name="connsiteY5" fmla="*/ 242316 h 312991"/>
                  <a:gd name="connsiteX6" fmla="*/ 245364 w 245364"/>
                  <a:gd name="connsiteY6" fmla="*/ 310896 h 312991"/>
                  <a:gd name="connsiteX7" fmla="*/ 245364 w 245364"/>
                  <a:gd name="connsiteY7" fmla="*/ 312992 h 312991"/>
                  <a:gd name="connsiteX8" fmla="*/ 199602 w 245364"/>
                  <a:gd name="connsiteY8" fmla="*/ 312992 h 312991"/>
                  <a:gd name="connsiteX9" fmla="*/ 188281 w 245364"/>
                  <a:gd name="connsiteY9" fmla="*/ 242697 h 312991"/>
                  <a:gd name="connsiteX10" fmla="*/ 126060 w 245364"/>
                  <a:gd name="connsiteY10" fmla="*/ 182594 h 312991"/>
                  <a:gd name="connsiteX11" fmla="*/ 42908 w 245364"/>
                  <a:gd name="connsiteY11" fmla="*/ 182594 h 312991"/>
                  <a:gd name="connsiteX12" fmla="*/ 42908 w 245364"/>
                  <a:gd name="connsiteY12" fmla="*/ 312992 h 312991"/>
                  <a:gd name="connsiteX13" fmla="*/ 95 w 245364"/>
                  <a:gd name="connsiteY13" fmla="*/ 312992 h 312991"/>
                  <a:gd name="connsiteX14" fmla="*/ 95 w 245364"/>
                  <a:gd name="connsiteY14" fmla="*/ 0 h 312991"/>
                  <a:gd name="connsiteX15" fmla="*/ 42908 w 245364"/>
                  <a:gd name="connsiteY15" fmla="*/ 148018 h 312991"/>
                  <a:gd name="connsiteX16" fmla="*/ 132434 w 245364"/>
                  <a:gd name="connsiteY16" fmla="*/ 148018 h 312991"/>
                  <a:gd name="connsiteX17" fmla="*/ 195892 w 245364"/>
                  <a:gd name="connsiteY17" fmla="*/ 92488 h 312991"/>
                  <a:gd name="connsiteX18" fmla="*/ 134527 w 245364"/>
                  <a:gd name="connsiteY18" fmla="*/ 36957 h 312991"/>
                  <a:gd name="connsiteX19" fmla="*/ 42908 w 245364"/>
                  <a:gd name="connsiteY19" fmla="*/ 36957 h 312991"/>
                  <a:gd name="connsiteX20" fmla="*/ 42908 w 245364"/>
                  <a:gd name="connsiteY20" fmla="*/ 148018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5364" h="312991">
                    <a:moveTo>
                      <a:pt x="0" y="0"/>
                    </a:moveTo>
                    <a:lnTo>
                      <a:pt x="146229" y="0"/>
                    </a:lnTo>
                    <a:cubicBezTo>
                      <a:pt x="202076" y="0"/>
                      <a:pt x="239942" y="34480"/>
                      <a:pt x="239942" y="86201"/>
                    </a:cubicBezTo>
                    <a:cubicBezTo>
                      <a:pt x="239942" y="124492"/>
                      <a:pt x="224434" y="151352"/>
                      <a:pt x="182763" y="164497"/>
                    </a:cubicBezTo>
                    <a:lnTo>
                      <a:pt x="182763" y="165735"/>
                    </a:lnTo>
                    <a:cubicBezTo>
                      <a:pt x="218059" y="176213"/>
                      <a:pt x="228144" y="197263"/>
                      <a:pt x="231094" y="242316"/>
                    </a:cubicBezTo>
                    <a:cubicBezTo>
                      <a:pt x="234899" y="291560"/>
                      <a:pt x="239085" y="306705"/>
                      <a:pt x="245364" y="310896"/>
                    </a:cubicBezTo>
                    <a:lnTo>
                      <a:pt x="245364" y="312992"/>
                    </a:lnTo>
                    <a:lnTo>
                      <a:pt x="199602" y="312992"/>
                    </a:lnTo>
                    <a:cubicBezTo>
                      <a:pt x="192467" y="307086"/>
                      <a:pt x="191611" y="292798"/>
                      <a:pt x="188281" y="242697"/>
                    </a:cubicBezTo>
                    <a:cubicBezTo>
                      <a:pt x="185331" y="198501"/>
                      <a:pt x="166874" y="182594"/>
                      <a:pt x="126060" y="182594"/>
                    </a:cubicBezTo>
                    <a:lnTo>
                      <a:pt x="42908" y="182594"/>
                    </a:lnTo>
                    <a:lnTo>
                      <a:pt x="42908" y="312992"/>
                    </a:lnTo>
                    <a:lnTo>
                      <a:pt x="95" y="312992"/>
                    </a:lnTo>
                    <a:lnTo>
                      <a:pt x="95" y="0"/>
                    </a:lnTo>
                    <a:close/>
                    <a:moveTo>
                      <a:pt x="42908" y="148018"/>
                    </a:moveTo>
                    <a:lnTo>
                      <a:pt x="132434" y="148018"/>
                    </a:lnTo>
                    <a:cubicBezTo>
                      <a:pt x="174866" y="148018"/>
                      <a:pt x="195892" y="126587"/>
                      <a:pt x="195892" y="92488"/>
                    </a:cubicBezTo>
                    <a:cubicBezTo>
                      <a:pt x="195892" y="55912"/>
                      <a:pt x="178672" y="36957"/>
                      <a:pt x="134527" y="36957"/>
                    </a:cubicBezTo>
                    <a:lnTo>
                      <a:pt x="42908" y="36957"/>
                    </a:lnTo>
                    <a:lnTo>
                      <a:pt x="42908" y="148018"/>
                    </a:lnTo>
                    <a:close/>
                  </a:path>
                </a:pathLst>
              </a:custGeom>
              <a:solidFill>
                <a:srgbClr val="4D4D4D"/>
              </a:solidFill>
              <a:ln w="9514" cap="flat">
                <a:no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6F78168B-6263-4346-A965-8A564C5568FD}"/>
                  </a:ext>
                </a:extLst>
              </p:cNvPr>
              <p:cNvSpPr/>
              <p:nvPr/>
            </p:nvSpPr>
            <p:spPr>
              <a:xfrm>
                <a:off x="1572255" y="3101911"/>
                <a:ext cx="277426" cy="312991"/>
              </a:xfrm>
              <a:custGeom>
                <a:avLst/>
                <a:gdLst>
                  <a:gd name="connsiteX0" fmla="*/ 114358 w 277426"/>
                  <a:gd name="connsiteY0" fmla="*/ 0 h 312991"/>
                  <a:gd name="connsiteX1" fmla="*/ 162308 w 277426"/>
                  <a:gd name="connsiteY1" fmla="*/ 0 h 312991"/>
                  <a:gd name="connsiteX2" fmla="*/ 277426 w 277426"/>
                  <a:gd name="connsiteY2" fmla="*/ 312992 h 312991"/>
                  <a:gd name="connsiteX3" fmla="*/ 230332 w 277426"/>
                  <a:gd name="connsiteY3" fmla="*/ 312992 h 312991"/>
                  <a:gd name="connsiteX4" fmla="*/ 199222 w 277426"/>
                  <a:gd name="connsiteY4" fmla="*/ 221742 h 312991"/>
                  <a:gd name="connsiteX5" fmla="*/ 76112 w 277426"/>
                  <a:gd name="connsiteY5" fmla="*/ 221742 h 312991"/>
                  <a:gd name="connsiteX6" fmla="*/ 44145 w 277426"/>
                  <a:gd name="connsiteY6" fmla="*/ 312992 h 312991"/>
                  <a:gd name="connsiteX7" fmla="*/ 0 w 277426"/>
                  <a:gd name="connsiteY7" fmla="*/ 312992 h 312991"/>
                  <a:gd name="connsiteX8" fmla="*/ 114358 w 277426"/>
                  <a:gd name="connsiteY8" fmla="*/ 0 h 312991"/>
                  <a:gd name="connsiteX9" fmla="*/ 87909 w 277426"/>
                  <a:gd name="connsiteY9" fmla="*/ 188023 h 312991"/>
                  <a:gd name="connsiteX10" fmla="*/ 187900 w 277426"/>
                  <a:gd name="connsiteY10" fmla="*/ 188023 h 312991"/>
                  <a:gd name="connsiteX11" fmla="*/ 158027 w 277426"/>
                  <a:gd name="connsiteY11" fmla="*/ 100489 h 312991"/>
                  <a:gd name="connsiteX12" fmla="*/ 139094 w 277426"/>
                  <a:gd name="connsiteY12" fmla="*/ 34004 h 312991"/>
                  <a:gd name="connsiteX13" fmla="*/ 137857 w 277426"/>
                  <a:gd name="connsiteY13" fmla="*/ 34004 h 312991"/>
                  <a:gd name="connsiteX14" fmla="*/ 118544 w 277426"/>
                  <a:gd name="connsiteY14" fmla="*/ 100489 h 312991"/>
                  <a:gd name="connsiteX15" fmla="*/ 87909 w 277426"/>
                  <a:gd name="connsiteY15" fmla="*/ 188023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7426" h="312991">
                    <a:moveTo>
                      <a:pt x="114358" y="0"/>
                    </a:moveTo>
                    <a:lnTo>
                      <a:pt x="162308" y="0"/>
                    </a:lnTo>
                    <a:lnTo>
                      <a:pt x="277426" y="312992"/>
                    </a:lnTo>
                    <a:lnTo>
                      <a:pt x="230332" y="312992"/>
                    </a:lnTo>
                    <a:lnTo>
                      <a:pt x="199222" y="221742"/>
                    </a:lnTo>
                    <a:lnTo>
                      <a:pt x="76112" y="221742"/>
                    </a:lnTo>
                    <a:lnTo>
                      <a:pt x="44145" y="312992"/>
                    </a:lnTo>
                    <a:lnTo>
                      <a:pt x="0" y="312992"/>
                    </a:lnTo>
                    <a:lnTo>
                      <a:pt x="114358" y="0"/>
                    </a:lnTo>
                    <a:close/>
                    <a:moveTo>
                      <a:pt x="87909" y="188023"/>
                    </a:moveTo>
                    <a:lnTo>
                      <a:pt x="187900" y="188023"/>
                    </a:lnTo>
                    <a:lnTo>
                      <a:pt x="158027" y="100489"/>
                    </a:lnTo>
                    <a:cubicBezTo>
                      <a:pt x="147561" y="70199"/>
                      <a:pt x="139094" y="34004"/>
                      <a:pt x="139094" y="34004"/>
                    </a:cubicBezTo>
                    <a:lnTo>
                      <a:pt x="137857" y="34004"/>
                    </a:lnTo>
                    <a:cubicBezTo>
                      <a:pt x="137857" y="34004"/>
                      <a:pt x="128628" y="71438"/>
                      <a:pt x="118544" y="100489"/>
                    </a:cubicBezTo>
                    <a:lnTo>
                      <a:pt x="87909" y="188023"/>
                    </a:lnTo>
                    <a:close/>
                  </a:path>
                </a:pathLst>
              </a:custGeom>
              <a:solidFill>
                <a:srgbClr val="4D4D4D"/>
              </a:solidFill>
              <a:ln w="9514"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EF038F3D-393A-2049-B7E3-AAD03FC5DE78}"/>
                  </a:ext>
                </a:extLst>
              </p:cNvPr>
              <p:cNvSpPr/>
              <p:nvPr/>
            </p:nvSpPr>
            <p:spPr>
              <a:xfrm>
                <a:off x="1833793" y="3101911"/>
                <a:ext cx="389976" cy="312991"/>
              </a:xfrm>
              <a:custGeom>
                <a:avLst/>
                <a:gdLst>
                  <a:gd name="connsiteX0" fmla="*/ 0 w 389976"/>
                  <a:gd name="connsiteY0" fmla="*/ 0 h 312991"/>
                  <a:gd name="connsiteX1" fmla="*/ 45001 w 389976"/>
                  <a:gd name="connsiteY1" fmla="*/ 0 h 312991"/>
                  <a:gd name="connsiteX2" fmla="*/ 90002 w 389976"/>
                  <a:gd name="connsiteY2" fmla="*/ 184213 h 312991"/>
                  <a:gd name="connsiteX3" fmla="*/ 104748 w 389976"/>
                  <a:gd name="connsiteY3" fmla="*/ 267081 h 312991"/>
                  <a:gd name="connsiteX4" fmla="*/ 105605 w 389976"/>
                  <a:gd name="connsiteY4" fmla="*/ 267081 h 312991"/>
                  <a:gd name="connsiteX5" fmla="*/ 121969 w 389976"/>
                  <a:gd name="connsiteY5" fmla="*/ 183833 h 312991"/>
                  <a:gd name="connsiteX6" fmla="*/ 172393 w 389976"/>
                  <a:gd name="connsiteY6" fmla="*/ 0 h 312991"/>
                  <a:gd name="connsiteX7" fmla="*/ 217774 w 389976"/>
                  <a:gd name="connsiteY7" fmla="*/ 0 h 312991"/>
                  <a:gd name="connsiteX8" fmla="*/ 266485 w 389976"/>
                  <a:gd name="connsiteY8" fmla="*/ 183833 h 312991"/>
                  <a:gd name="connsiteX9" fmla="*/ 282849 w 389976"/>
                  <a:gd name="connsiteY9" fmla="*/ 267081 h 312991"/>
                  <a:gd name="connsiteX10" fmla="*/ 283706 w 389976"/>
                  <a:gd name="connsiteY10" fmla="*/ 267081 h 312991"/>
                  <a:gd name="connsiteX11" fmla="*/ 299213 w 389976"/>
                  <a:gd name="connsiteY11" fmla="*/ 184213 h 312991"/>
                  <a:gd name="connsiteX12" fmla="*/ 345832 w 389976"/>
                  <a:gd name="connsiteY12" fmla="*/ 0 h 312991"/>
                  <a:gd name="connsiteX13" fmla="*/ 389976 w 389976"/>
                  <a:gd name="connsiteY13" fmla="*/ 0 h 312991"/>
                  <a:gd name="connsiteX14" fmla="*/ 303019 w 389976"/>
                  <a:gd name="connsiteY14" fmla="*/ 312992 h 312991"/>
                  <a:gd name="connsiteX15" fmla="*/ 261443 w 389976"/>
                  <a:gd name="connsiteY15" fmla="*/ 312992 h 312991"/>
                  <a:gd name="connsiteX16" fmla="*/ 210163 w 389976"/>
                  <a:gd name="connsiteY16" fmla="*/ 112776 h 312991"/>
                  <a:gd name="connsiteX17" fmla="*/ 195416 w 389976"/>
                  <a:gd name="connsiteY17" fmla="*/ 34480 h 312991"/>
                  <a:gd name="connsiteX18" fmla="*/ 194560 w 389976"/>
                  <a:gd name="connsiteY18" fmla="*/ 34480 h 312991"/>
                  <a:gd name="connsiteX19" fmla="*/ 179433 w 389976"/>
                  <a:gd name="connsiteY19" fmla="*/ 112300 h 312991"/>
                  <a:gd name="connsiteX20" fmla="*/ 124347 w 389976"/>
                  <a:gd name="connsiteY20" fmla="*/ 312992 h 312991"/>
                  <a:gd name="connsiteX21" fmla="*/ 81534 w 389976"/>
                  <a:gd name="connsiteY21" fmla="*/ 312992 h 312991"/>
                  <a:gd name="connsiteX22" fmla="*/ 0 w 389976"/>
                  <a:gd name="connsiteY22" fmla="*/ 0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9976" h="312991">
                    <a:moveTo>
                      <a:pt x="0" y="0"/>
                    </a:moveTo>
                    <a:lnTo>
                      <a:pt x="45001" y="0"/>
                    </a:lnTo>
                    <a:lnTo>
                      <a:pt x="90002" y="184213"/>
                    </a:lnTo>
                    <a:cubicBezTo>
                      <a:pt x="97613" y="214979"/>
                      <a:pt x="104748" y="267081"/>
                      <a:pt x="104748" y="267081"/>
                    </a:cubicBezTo>
                    <a:lnTo>
                      <a:pt x="105605" y="267081"/>
                    </a:lnTo>
                    <a:cubicBezTo>
                      <a:pt x="105605" y="267081"/>
                      <a:pt x="113977" y="214503"/>
                      <a:pt x="121969" y="183833"/>
                    </a:cubicBezTo>
                    <a:lnTo>
                      <a:pt x="172393" y="0"/>
                    </a:lnTo>
                    <a:lnTo>
                      <a:pt x="217774" y="0"/>
                    </a:lnTo>
                    <a:lnTo>
                      <a:pt x="266485" y="183833"/>
                    </a:lnTo>
                    <a:cubicBezTo>
                      <a:pt x="274477" y="214503"/>
                      <a:pt x="282849" y="267081"/>
                      <a:pt x="282849" y="267081"/>
                    </a:cubicBezTo>
                    <a:lnTo>
                      <a:pt x="283706" y="267081"/>
                    </a:lnTo>
                    <a:cubicBezTo>
                      <a:pt x="283706" y="267081"/>
                      <a:pt x="291697" y="214979"/>
                      <a:pt x="299213" y="184213"/>
                    </a:cubicBezTo>
                    <a:lnTo>
                      <a:pt x="345832" y="0"/>
                    </a:lnTo>
                    <a:lnTo>
                      <a:pt x="389976" y="0"/>
                    </a:lnTo>
                    <a:lnTo>
                      <a:pt x="303019" y="312992"/>
                    </a:lnTo>
                    <a:lnTo>
                      <a:pt x="261443" y="312992"/>
                    </a:lnTo>
                    <a:lnTo>
                      <a:pt x="210163" y="112776"/>
                    </a:lnTo>
                    <a:cubicBezTo>
                      <a:pt x="203027" y="84963"/>
                      <a:pt x="195416" y="34480"/>
                      <a:pt x="195416" y="34480"/>
                    </a:cubicBezTo>
                    <a:lnTo>
                      <a:pt x="194560" y="34480"/>
                    </a:lnTo>
                    <a:cubicBezTo>
                      <a:pt x="194560" y="34480"/>
                      <a:pt x="186568" y="84963"/>
                      <a:pt x="179433" y="112300"/>
                    </a:cubicBezTo>
                    <a:lnTo>
                      <a:pt x="124347" y="312992"/>
                    </a:lnTo>
                    <a:lnTo>
                      <a:pt x="81534" y="312992"/>
                    </a:lnTo>
                    <a:lnTo>
                      <a:pt x="0" y="0"/>
                    </a:lnTo>
                    <a:close/>
                  </a:path>
                </a:pathLst>
              </a:custGeom>
              <a:solidFill>
                <a:srgbClr val="4D4D4D"/>
              </a:solidFill>
              <a:ln w="9514" cap="flat">
                <a:noFill/>
                <a:prstDash val="solid"/>
                <a:miter/>
              </a:ln>
            </p:spPr>
            <p:txBody>
              <a:bodyPr rtlCol="0" anchor="ctr"/>
              <a:lstStyle/>
              <a:p>
                <a:endParaRPr lang="en-US"/>
              </a:p>
            </p:txBody>
          </p:sp>
          <p:sp>
            <p:nvSpPr>
              <p:cNvPr id="136" name="Freeform 135">
                <a:extLst>
                  <a:ext uri="{FF2B5EF4-FFF2-40B4-BE49-F238E27FC236}">
                    <a16:creationId xmlns:a16="http://schemas.microsoft.com/office/drawing/2014/main" id="{DF8AF772-18BC-D34F-AA07-C83111C72519}"/>
                  </a:ext>
                </a:extLst>
              </p:cNvPr>
              <p:cNvSpPr/>
              <p:nvPr/>
            </p:nvSpPr>
            <p:spPr>
              <a:xfrm>
                <a:off x="2255927" y="3101911"/>
                <a:ext cx="213873" cy="312991"/>
              </a:xfrm>
              <a:custGeom>
                <a:avLst/>
                <a:gdLst>
                  <a:gd name="connsiteX0" fmla="*/ 0 w 213873"/>
                  <a:gd name="connsiteY0" fmla="*/ 0 h 312991"/>
                  <a:gd name="connsiteX1" fmla="*/ 213873 w 213873"/>
                  <a:gd name="connsiteY1" fmla="*/ 0 h 312991"/>
                  <a:gd name="connsiteX2" fmla="*/ 213873 w 213873"/>
                  <a:gd name="connsiteY2" fmla="*/ 37909 h 312991"/>
                  <a:gd name="connsiteX3" fmla="*/ 42813 w 213873"/>
                  <a:gd name="connsiteY3" fmla="*/ 37909 h 312991"/>
                  <a:gd name="connsiteX4" fmla="*/ 42813 w 213873"/>
                  <a:gd name="connsiteY4" fmla="*/ 131731 h 312991"/>
                  <a:gd name="connsiteX5" fmla="*/ 185236 w 213873"/>
                  <a:gd name="connsiteY5" fmla="*/ 131731 h 312991"/>
                  <a:gd name="connsiteX6" fmla="*/ 185236 w 213873"/>
                  <a:gd name="connsiteY6" fmla="*/ 168307 h 312991"/>
                  <a:gd name="connsiteX7" fmla="*/ 42813 w 213873"/>
                  <a:gd name="connsiteY7" fmla="*/ 168307 h 312991"/>
                  <a:gd name="connsiteX8" fmla="*/ 42813 w 213873"/>
                  <a:gd name="connsiteY8" fmla="*/ 312992 h 312991"/>
                  <a:gd name="connsiteX9" fmla="*/ 0 w 213873"/>
                  <a:gd name="connsiteY9" fmla="*/ 312992 h 312991"/>
                  <a:gd name="connsiteX10" fmla="*/ 0 w 213873"/>
                  <a:gd name="connsiteY10" fmla="*/ 0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3873" h="312991">
                    <a:moveTo>
                      <a:pt x="0" y="0"/>
                    </a:moveTo>
                    <a:lnTo>
                      <a:pt x="213873" y="0"/>
                    </a:lnTo>
                    <a:lnTo>
                      <a:pt x="213873" y="37909"/>
                    </a:lnTo>
                    <a:lnTo>
                      <a:pt x="42813" y="37909"/>
                    </a:lnTo>
                    <a:lnTo>
                      <a:pt x="42813" y="131731"/>
                    </a:lnTo>
                    <a:lnTo>
                      <a:pt x="185236" y="131731"/>
                    </a:lnTo>
                    <a:lnTo>
                      <a:pt x="185236" y="168307"/>
                    </a:lnTo>
                    <a:lnTo>
                      <a:pt x="42813" y="168307"/>
                    </a:lnTo>
                    <a:lnTo>
                      <a:pt x="42813" y="312992"/>
                    </a:lnTo>
                    <a:lnTo>
                      <a:pt x="0" y="312992"/>
                    </a:lnTo>
                    <a:lnTo>
                      <a:pt x="0" y="0"/>
                    </a:lnTo>
                    <a:close/>
                  </a:path>
                </a:pathLst>
              </a:custGeom>
              <a:solidFill>
                <a:srgbClr val="4D4D4D"/>
              </a:solidFill>
              <a:ln w="9514" cap="flat">
                <a:no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371887C3-2F7A-A044-A0CB-E1A807310E50}"/>
                  </a:ext>
                </a:extLst>
              </p:cNvPr>
              <p:cNvSpPr/>
              <p:nvPr/>
            </p:nvSpPr>
            <p:spPr>
              <a:xfrm>
                <a:off x="2488828" y="3095244"/>
                <a:ext cx="306348" cy="326421"/>
              </a:xfrm>
              <a:custGeom>
                <a:avLst/>
                <a:gdLst>
                  <a:gd name="connsiteX0" fmla="*/ 0 w 306348"/>
                  <a:gd name="connsiteY0" fmla="*/ 163163 h 326421"/>
                  <a:gd name="connsiteX1" fmla="*/ 152984 w 306348"/>
                  <a:gd name="connsiteY1" fmla="*/ 0 h 326421"/>
                  <a:gd name="connsiteX2" fmla="*/ 306349 w 306348"/>
                  <a:gd name="connsiteY2" fmla="*/ 163163 h 326421"/>
                  <a:gd name="connsiteX3" fmla="*/ 152984 w 306348"/>
                  <a:gd name="connsiteY3" fmla="*/ 326422 h 326421"/>
                  <a:gd name="connsiteX4" fmla="*/ 0 w 306348"/>
                  <a:gd name="connsiteY4" fmla="*/ 163163 h 326421"/>
                  <a:gd name="connsiteX5" fmla="*/ 261729 w 306348"/>
                  <a:gd name="connsiteY5" fmla="*/ 163163 h 326421"/>
                  <a:gd name="connsiteX6" fmla="*/ 152889 w 306348"/>
                  <a:gd name="connsiteY6" fmla="*/ 36957 h 326421"/>
                  <a:gd name="connsiteX7" fmla="*/ 43669 w 306348"/>
                  <a:gd name="connsiteY7" fmla="*/ 163163 h 326421"/>
                  <a:gd name="connsiteX8" fmla="*/ 152889 w 306348"/>
                  <a:gd name="connsiteY8" fmla="*/ 288512 h 326421"/>
                  <a:gd name="connsiteX9" fmla="*/ 261729 w 306348"/>
                  <a:gd name="connsiteY9" fmla="*/ 163163 h 32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348" h="326421">
                    <a:moveTo>
                      <a:pt x="0" y="163163"/>
                    </a:moveTo>
                    <a:cubicBezTo>
                      <a:pt x="0" y="69342"/>
                      <a:pt x="58416" y="0"/>
                      <a:pt x="152984" y="0"/>
                    </a:cubicBezTo>
                    <a:cubicBezTo>
                      <a:pt x="247077" y="0"/>
                      <a:pt x="306349" y="69437"/>
                      <a:pt x="306349" y="163163"/>
                    </a:cubicBezTo>
                    <a:cubicBezTo>
                      <a:pt x="306349" y="256603"/>
                      <a:pt x="247077" y="326422"/>
                      <a:pt x="152984" y="326422"/>
                    </a:cubicBezTo>
                    <a:cubicBezTo>
                      <a:pt x="58320" y="326326"/>
                      <a:pt x="0" y="256508"/>
                      <a:pt x="0" y="163163"/>
                    </a:cubicBezTo>
                    <a:close/>
                    <a:moveTo>
                      <a:pt x="261729" y="163163"/>
                    </a:moveTo>
                    <a:cubicBezTo>
                      <a:pt x="261729" y="91249"/>
                      <a:pt x="223863" y="36957"/>
                      <a:pt x="152889" y="36957"/>
                    </a:cubicBezTo>
                    <a:cubicBezTo>
                      <a:pt x="81915" y="36957"/>
                      <a:pt x="43669" y="91249"/>
                      <a:pt x="43669" y="163163"/>
                    </a:cubicBezTo>
                    <a:cubicBezTo>
                      <a:pt x="43669" y="234696"/>
                      <a:pt x="81915" y="288512"/>
                      <a:pt x="152889" y="288512"/>
                    </a:cubicBezTo>
                    <a:cubicBezTo>
                      <a:pt x="223863" y="288512"/>
                      <a:pt x="261729" y="234696"/>
                      <a:pt x="261729" y="163163"/>
                    </a:cubicBezTo>
                    <a:close/>
                  </a:path>
                </a:pathLst>
              </a:custGeom>
              <a:solidFill>
                <a:srgbClr val="4D4D4D"/>
              </a:solidFill>
              <a:ln w="9514"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C6ECA72C-4A64-C24C-9013-1946F7526131}"/>
                  </a:ext>
                </a:extLst>
              </p:cNvPr>
              <p:cNvSpPr/>
              <p:nvPr/>
            </p:nvSpPr>
            <p:spPr>
              <a:xfrm>
                <a:off x="2839416" y="3101911"/>
                <a:ext cx="245364" cy="312991"/>
              </a:xfrm>
              <a:custGeom>
                <a:avLst/>
                <a:gdLst>
                  <a:gd name="connsiteX0" fmla="*/ 0 w 245364"/>
                  <a:gd name="connsiteY0" fmla="*/ 0 h 312991"/>
                  <a:gd name="connsiteX1" fmla="*/ 146229 w 245364"/>
                  <a:gd name="connsiteY1" fmla="*/ 0 h 312991"/>
                  <a:gd name="connsiteX2" fmla="*/ 239941 w 245364"/>
                  <a:gd name="connsiteY2" fmla="*/ 86201 h 312991"/>
                  <a:gd name="connsiteX3" fmla="*/ 182763 w 245364"/>
                  <a:gd name="connsiteY3" fmla="*/ 164497 h 312991"/>
                  <a:gd name="connsiteX4" fmla="*/ 182763 w 245364"/>
                  <a:gd name="connsiteY4" fmla="*/ 165735 h 312991"/>
                  <a:gd name="connsiteX5" fmla="*/ 231093 w 245364"/>
                  <a:gd name="connsiteY5" fmla="*/ 242316 h 312991"/>
                  <a:gd name="connsiteX6" fmla="*/ 245364 w 245364"/>
                  <a:gd name="connsiteY6" fmla="*/ 310896 h 312991"/>
                  <a:gd name="connsiteX7" fmla="*/ 245364 w 245364"/>
                  <a:gd name="connsiteY7" fmla="*/ 312992 h 312991"/>
                  <a:gd name="connsiteX8" fmla="*/ 199602 w 245364"/>
                  <a:gd name="connsiteY8" fmla="*/ 312992 h 312991"/>
                  <a:gd name="connsiteX9" fmla="*/ 188281 w 245364"/>
                  <a:gd name="connsiteY9" fmla="*/ 242697 h 312991"/>
                  <a:gd name="connsiteX10" fmla="*/ 126060 w 245364"/>
                  <a:gd name="connsiteY10" fmla="*/ 182594 h 312991"/>
                  <a:gd name="connsiteX11" fmla="*/ 42908 w 245364"/>
                  <a:gd name="connsiteY11" fmla="*/ 182594 h 312991"/>
                  <a:gd name="connsiteX12" fmla="*/ 42908 w 245364"/>
                  <a:gd name="connsiteY12" fmla="*/ 312992 h 312991"/>
                  <a:gd name="connsiteX13" fmla="*/ 95 w 245364"/>
                  <a:gd name="connsiteY13" fmla="*/ 312992 h 312991"/>
                  <a:gd name="connsiteX14" fmla="*/ 95 w 245364"/>
                  <a:gd name="connsiteY14" fmla="*/ 0 h 312991"/>
                  <a:gd name="connsiteX15" fmla="*/ 42908 w 245364"/>
                  <a:gd name="connsiteY15" fmla="*/ 148018 h 312991"/>
                  <a:gd name="connsiteX16" fmla="*/ 132434 w 245364"/>
                  <a:gd name="connsiteY16" fmla="*/ 148018 h 312991"/>
                  <a:gd name="connsiteX17" fmla="*/ 195892 w 245364"/>
                  <a:gd name="connsiteY17" fmla="*/ 92488 h 312991"/>
                  <a:gd name="connsiteX18" fmla="*/ 134527 w 245364"/>
                  <a:gd name="connsiteY18" fmla="*/ 36957 h 312991"/>
                  <a:gd name="connsiteX19" fmla="*/ 42908 w 245364"/>
                  <a:gd name="connsiteY19" fmla="*/ 36957 h 312991"/>
                  <a:gd name="connsiteX20" fmla="*/ 42908 w 245364"/>
                  <a:gd name="connsiteY20" fmla="*/ 148018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5364" h="312991">
                    <a:moveTo>
                      <a:pt x="0" y="0"/>
                    </a:moveTo>
                    <a:lnTo>
                      <a:pt x="146229" y="0"/>
                    </a:lnTo>
                    <a:cubicBezTo>
                      <a:pt x="202076" y="0"/>
                      <a:pt x="239941" y="34480"/>
                      <a:pt x="239941" y="86201"/>
                    </a:cubicBezTo>
                    <a:cubicBezTo>
                      <a:pt x="239941" y="124492"/>
                      <a:pt x="224434" y="151352"/>
                      <a:pt x="182763" y="164497"/>
                    </a:cubicBezTo>
                    <a:lnTo>
                      <a:pt x="182763" y="165735"/>
                    </a:lnTo>
                    <a:cubicBezTo>
                      <a:pt x="218059" y="176213"/>
                      <a:pt x="228144" y="197263"/>
                      <a:pt x="231093" y="242316"/>
                    </a:cubicBezTo>
                    <a:cubicBezTo>
                      <a:pt x="234899" y="291560"/>
                      <a:pt x="239085" y="306705"/>
                      <a:pt x="245364" y="310896"/>
                    </a:cubicBezTo>
                    <a:lnTo>
                      <a:pt x="245364" y="312992"/>
                    </a:lnTo>
                    <a:lnTo>
                      <a:pt x="199602" y="312992"/>
                    </a:lnTo>
                    <a:cubicBezTo>
                      <a:pt x="192467" y="307086"/>
                      <a:pt x="191611" y="292798"/>
                      <a:pt x="188281" y="242697"/>
                    </a:cubicBezTo>
                    <a:cubicBezTo>
                      <a:pt x="185331" y="198501"/>
                      <a:pt x="166874" y="182594"/>
                      <a:pt x="126060" y="182594"/>
                    </a:cubicBezTo>
                    <a:lnTo>
                      <a:pt x="42908" y="182594"/>
                    </a:lnTo>
                    <a:lnTo>
                      <a:pt x="42908" y="312992"/>
                    </a:lnTo>
                    <a:lnTo>
                      <a:pt x="95" y="312992"/>
                    </a:lnTo>
                    <a:lnTo>
                      <a:pt x="95" y="0"/>
                    </a:lnTo>
                    <a:close/>
                    <a:moveTo>
                      <a:pt x="42908" y="148018"/>
                    </a:moveTo>
                    <a:lnTo>
                      <a:pt x="132434" y="148018"/>
                    </a:lnTo>
                    <a:cubicBezTo>
                      <a:pt x="174866" y="148018"/>
                      <a:pt x="195892" y="126587"/>
                      <a:pt x="195892" y="92488"/>
                    </a:cubicBezTo>
                    <a:cubicBezTo>
                      <a:pt x="195892" y="55912"/>
                      <a:pt x="178672" y="36957"/>
                      <a:pt x="134527" y="36957"/>
                    </a:cubicBezTo>
                    <a:lnTo>
                      <a:pt x="42908" y="36957"/>
                    </a:lnTo>
                    <a:lnTo>
                      <a:pt x="42908" y="148018"/>
                    </a:lnTo>
                    <a:close/>
                  </a:path>
                </a:pathLst>
              </a:custGeom>
              <a:solidFill>
                <a:srgbClr val="4D4D4D"/>
              </a:solidFill>
              <a:ln w="9514"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2BB6513F-3DA8-624D-B649-1E6E1FBD1E7F}"/>
                  </a:ext>
                </a:extLst>
              </p:cNvPr>
              <p:cNvSpPr/>
              <p:nvPr/>
            </p:nvSpPr>
            <p:spPr>
              <a:xfrm>
                <a:off x="3125310" y="3101911"/>
                <a:ext cx="254973" cy="312991"/>
              </a:xfrm>
              <a:custGeom>
                <a:avLst/>
                <a:gdLst>
                  <a:gd name="connsiteX0" fmla="*/ 0 w 254973"/>
                  <a:gd name="connsiteY0" fmla="*/ 0 h 312991"/>
                  <a:gd name="connsiteX1" fmla="*/ 115499 w 254973"/>
                  <a:gd name="connsiteY1" fmla="*/ 0 h 312991"/>
                  <a:gd name="connsiteX2" fmla="*/ 254973 w 254973"/>
                  <a:gd name="connsiteY2" fmla="*/ 157734 h 312991"/>
                  <a:gd name="connsiteX3" fmla="*/ 112550 w 254973"/>
                  <a:gd name="connsiteY3" fmla="*/ 312992 h 312991"/>
                  <a:gd name="connsiteX4" fmla="*/ 0 w 254973"/>
                  <a:gd name="connsiteY4" fmla="*/ 312992 h 312991"/>
                  <a:gd name="connsiteX5" fmla="*/ 0 w 254973"/>
                  <a:gd name="connsiteY5" fmla="*/ 0 h 312991"/>
                  <a:gd name="connsiteX6" fmla="*/ 110933 w 254973"/>
                  <a:gd name="connsiteY6" fmla="*/ 275558 h 312991"/>
                  <a:gd name="connsiteX7" fmla="*/ 210543 w 254973"/>
                  <a:gd name="connsiteY7" fmla="*/ 157734 h 312991"/>
                  <a:gd name="connsiteX8" fmla="*/ 113501 w 254973"/>
                  <a:gd name="connsiteY8" fmla="*/ 37433 h 312991"/>
                  <a:gd name="connsiteX9" fmla="*/ 43288 w 254973"/>
                  <a:gd name="connsiteY9" fmla="*/ 37433 h 312991"/>
                  <a:gd name="connsiteX10" fmla="*/ 43288 w 254973"/>
                  <a:gd name="connsiteY10" fmla="*/ 275558 h 312991"/>
                  <a:gd name="connsiteX11" fmla="*/ 110933 w 254973"/>
                  <a:gd name="connsiteY11" fmla="*/ 275558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4973" h="312991">
                    <a:moveTo>
                      <a:pt x="0" y="0"/>
                    </a:moveTo>
                    <a:lnTo>
                      <a:pt x="115499" y="0"/>
                    </a:lnTo>
                    <a:cubicBezTo>
                      <a:pt x="208736" y="0"/>
                      <a:pt x="254973" y="63913"/>
                      <a:pt x="254973" y="157734"/>
                    </a:cubicBezTo>
                    <a:cubicBezTo>
                      <a:pt x="254973" y="251079"/>
                      <a:pt x="206262" y="312992"/>
                      <a:pt x="112550" y="312992"/>
                    </a:cubicBezTo>
                    <a:lnTo>
                      <a:pt x="0" y="312992"/>
                    </a:lnTo>
                    <a:lnTo>
                      <a:pt x="0" y="0"/>
                    </a:lnTo>
                    <a:close/>
                    <a:moveTo>
                      <a:pt x="110933" y="275558"/>
                    </a:moveTo>
                    <a:cubicBezTo>
                      <a:pt x="181526" y="275558"/>
                      <a:pt x="210543" y="229743"/>
                      <a:pt x="210543" y="157734"/>
                    </a:cubicBezTo>
                    <a:cubicBezTo>
                      <a:pt x="210543" y="85820"/>
                      <a:pt x="184475" y="37433"/>
                      <a:pt x="113501" y="37433"/>
                    </a:cubicBezTo>
                    <a:lnTo>
                      <a:pt x="43288" y="37433"/>
                    </a:lnTo>
                    <a:lnTo>
                      <a:pt x="43288" y="275558"/>
                    </a:lnTo>
                    <a:lnTo>
                      <a:pt x="110933" y="275558"/>
                    </a:lnTo>
                    <a:close/>
                  </a:path>
                </a:pathLst>
              </a:custGeom>
              <a:solidFill>
                <a:srgbClr val="4D4D4D"/>
              </a:solidFill>
              <a:ln w="9514"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0887EEC7-5FF8-DC4B-8EF2-1446842A2EC6}"/>
                  </a:ext>
                </a:extLst>
              </p:cNvPr>
              <p:cNvSpPr/>
              <p:nvPr/>
            </p:nvSpPr>
            <p:spPr>
              <a:xfrm>
                <a:off x="3516238" y="3095244"/>
                <a:ext cx="278568" cy="326040"/>
              </a:xfrm>
              <a:custGeom>
                <a:avLst/>
                <a:gdLst>
                  <a:gd name="connsiteX0" fmla="*/ 0 w 278568"/>
                  <a:gd name="connsiteY0" fmla="*/ 163163 h 326040"/>
                  <a:gd name="connsiteX1" fmla="*/ 148322 w 278568"/>
                  <a:gd name="connsiteY1" fmla="*/ 0 h 326040"/>
                  <a:gd name="connsiteX2" fmla="*/ 235280 w 278568"/>
                  <a:gd name="connsiteY2" fmla="*/ 27813 h 326040"/>
                  <a:gd name="connsiteX3" fmla="*/ 275238 w 278568"/>
                  <a:gd name="connsiteY3" fmla="*/ 101441 h 326040"/>
                  <a:gd name="connsiteX4" fmla="*/ 232425 w 278568"/>
                  <a:gd name="connsiteY4" fmla="*/ 101441 h 326040"/>
                  <a:gd name="connsiteX5" fmla="*/ 147561 w 278568"/>
                  <a:gd name="connsiteY5" fmla="*/ 37528 h 326040"/>
                  <a:gd name="connsiteX6" fmla="*/ 43764 w 278568"/>
                  <a:gd name="connsiteY6" fmla="*/ 163259 h 326040"/>
                  <a:gd name="connsiteX7" fmla="*/ 147942 w 278568"/>
                  <a:gd name="connsiteY7" fmla="*/ 288607 h 326040"/>
                  <a:gd name="connsiteX8" fmla="*/ 235755 w 278568"/>
                  <a:gd name="connsiteY8" fmla="*/ 205740 h 326040"/>
                  <a:gd name="connsiteX9" fmla="*/ 278568 w 278568"/>
                  <a:gd name="connsiteY9" fmla="*/ 205740 h 326040"/>
                  <a:gd name="connsiteX10" fmla="*/ 241178 w 278568"/>
                  <a:gd name="connsiteY10" fmla="*/ 292798 h 326040"/>
                  <a:gd name="connsiteX11" fmla="*/ 147085 w 278568"/>
                  <a:gd name="connsiteY11" fmla="*/ 326041 h 326040"/>
                  <a:gd name="connsiteX12" fmla="*/ 0 w 278568"/>
                  <a:gd name="connsiteY12" fmla="*/ 163163 h 32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8568" h="326040">
                    <a:moveTo>
                      <a:pt x="0" y="163163"/>
                    </a:moveTo>
                    <a:cubicBezTo>
                      <a:pt x="0" y="71056"/>
                      <a:pt x="55466" y="0"/>
                      <a:pt x="148322" y="0"/>
                    </a:cubicBezTo>
                    <a:cubicBezTo>
                      <a:pt x="184856" y="0"/>
                      <a:pt x="214254" y="10477"/>
                      <a:pt x="235280" y="27813"/>
                    </a:cubicBezTo>
                    <a:cubicBezTo>
                      <a:pt x="257542" y="45910"/>
                      <a:pt x="270957" y="71533"/>
                      <a:pt x="275238" y="101441"/>
                    </a:cubicBezTo>
                    <a:lnTo>
                      <a:pt x="232425" y="101441"/>
                    </a:lnTo>
                    <a:cubicBezTo>
                      <a:pt x="225290" y="63151"/>
                      <a:pt x="195416" y="37528"/>
                      <a:pt x="147561" y="37528"/>
                    </a:cubicBezTo>
                    <a:cubicBezTo>
                      <a:pt x="81154" y="37528"/>
                      <a:pt x="43764" y="91345"/>
                      <a:pt x="43764" y="163259"/>
                    </a:cubicBezTo>
                    <a:cubicBezTo>
                      <a:pt x="43764" y="238125"/>
                      <a:pt x="84959" y="288607"/>
                      <a:pt x="147942" y="288607"/>
                    </a:cubicBezTo>
                    <a:cubicBezTo>
                      <a:pt x="204645" y="288607"/>
                      <a:pt x="231950" y="250317"/>
                      <a:pt x="235755" y="205740"/>
                    </a:cubicBezTo>
                    <a:lnTo>
                      <a:pt x="278568" y="205740"/>
                    </a:lnTo>
                    <a:cubicBezTo>
                      <a:pt x="278187" y="236887"/>
                      <a:pt x="263441" y="271367"/>
                      <a:pt x="241178" y="292798"/>
                    </a:cubicBezTo>
                    <a:cubicBezTo>
                      <a:pt x="219296" y="314706"/>
                      <a:pt x="187425" y="326041"/>
                      <a:pt x="147085" y="326041"/>
                    </a:cubicBezTo>
                    <a:cubicBezTo>
                      <a:pt x="58035" y="325945"/>
                      <a:pt x="0" y="257746"/>
                      <a:pt x="0" y="163163"/>
                    </a:cubicBezTo>
                    <a:close/>
                  </a:path>
                </a:pathLst>
              </a:custGeom>
              <a:solidFill>
                <a:srgbClr val="4D4D4D"/>
              </a:solidFill>
              <a:ln w="9514"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CB67BA51-E274-4D4A-A0FC-AF744B18D623}"/>
                  </a:ext>
                </a:extLst>
              </p:cNvPr>
              <p:cNvSpPr/>
              <p:nvPr/>
            </p:nvSpPr>
            <p:spPr>
              <a:xfrm>
                <a:off x="3825631" y="3095244"/>
                <a:ext cx="306348" cy="326421"/>
              </a:xfrm>
              <a:custGeom>
                <a:avLst/>
                <a:gdLst>
                  <a:gd name="connsiteX0" fmla="*/ 0 w 306348"/>
                  <a:gd name="connsiteY0" fmla="*/ 163163 h 326421"/>
                  <a:gd name="connsiteX1" fmla="*/ 152984 w 306348"/>
                  <a:gd name="connsiteY1" fmla="*/ 0 h 326421"/>
                  <a:gd name="connsiteX2" fmla="*/ 306349 w 306348"/>
                  <a:gd name="connsiteY2" fmla="*/ 163163 h 326421"/>
                  <a:gd name="connsiteX3" fmla="*/ 152984 w 306348"/>
                  <a:gd name="connsiteY3" fmla="*/ 326422 h 326421"/>
                  <a:gd name="connsiteX4" fmla="*/ 0 w 306348"/>
                  <a:gd name="connsiteY4" fmla="*/ 163163 h 326421"/>
                  <a:gd name="connsiteX5" fmla="*/ 261824 w 306348"/>
                  <a:gd name="connsiteY5" fmla="*/ 163163 h 326421"/>
                  <a:gd name="connsiteX6" fmla="*/ 152984 w 306348"/>
                  <a:gd name="connsiteY6" fmla="*/ 36957 h 326421"/>
                  <a:gd name="connsiteX7" fmla="*/ 43764 w 306348"/>
                  <a:gd name="connsiteY7" fmla="*/ 163163 h 326421"/>
                  <a:gd name="connsiteX8" fmla="*/ 152984 w 306348"/>
                  <a:gd name="connsiteY8" fmla="*/ 288512 h 326421"/>
                  <a:gd name="connsiteX9" fmla="*/ 261824 w 306348"/>
                  <a:gd name="connsiteY9" fmla="*/ 163163 h 32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348" h="326421">
                    <a:moveTo>
                      <a:pt x="0" y="163163"/>
                    </a:moveTo>
                    <a:cubicBezTo>
                      <a:pt x="0" y="69342"/>
                      <a:pt x="58416" y="0"/>
                      <a:pt x="152984" y="0"/>
                    </a:cubicBezTo>
                    <a:cubicBezTo>
                      <a:pt x="247077" y="0"/>
                      <a:pt x="306349" y="69437"/>
                      <a:pt x="306349" y="163163"/>
                    </a:cubicBezTo>
                    <a:cubicBezTo>
                      <a:pt x="306349" y="256603"/>
                      <a:pt x="247077" y="326422"/>
                      <a:pt x="152984" y="326422"/>
                    </a:cubicBezTo>
                    <a:cubicBezTo>
                      <a:pt x="58416" y="326326"/>
                      <a:pt x="0" y="256508"/>
                      <a:pt x="0" y="163163"/>
                    </a:cubicBezTo>
                    <a:close/>
                    <a:moveTo>
                      <a:pt x="261824" y="163163"/>
                    </a:moveTo>
                    <a:cubicBezTo>
                      <a:pt x="261824" y="91249"/>
                      <a:pt x="223958" y="36957"/>
                      <a:pt x="152984" y="36957"/>
                    </a:cubicBezTo>
                    <a:cubicBezTo>
                      <a:pt x="82010" y="36957"/>
                      <a:pt x="43764" y="91249"/>
                      <a:pt x="43764" y="163163"/>
                    </a:cubicBezTo>
                    <a:cubicBezTo>
                      <a:pt x="43764" y="234696"/>
                      <a:pt x="82010" y="288512"/>
                      <a:pt x="152984" y="288512"/>
                    </a:cubicBezTo>
                    <a:cubicBezTo>
                      <a:pt x="223958" y="288512"/>
                      <a:pt x="261824" y="234696"/>
                      <a:pt x="261824" y="163163"/>
                    </a:cubicBezTo>
                    <a:close/>
                  </a:path>
                </a:pathLst>
              </a:custGeom>
              <a:solidFill>
                <a:srgbClr val="4D4D4D"/>
              </a:solidFill>
              <a:ln w="9514"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95B5C673-056D-9F47-9492-B7E3D6C7C3E6}"/>
                  </a:ext>
                </a:extLst>
              </p:cNvPr>
              <p:cNvSpPr/>
              <p:nvPr/>
            </p:nvSpPr>
            <p:spPr>
              <a:xfrm>
                <a:off x="4176125" y="3101911"/>
                <a:ext cx="305967" cy="313086"/>
              </a:xfrm>
              <a:custGeom>
                <a:avLst/>
                <a:gdLst>
                  <a:gd name="connsiteX0" fmla="*/ 95 w 305967"/>
                  <a:gd name="connsiteY0" fmla="*/ 0 h 313086"/>
                  <a:gd name="connsiteX1" fmla="*/ 55561 w 305967"/>
                  <a:gd name="connsiteY1" fmla="*/ 0 h 313086"/>
                  <a:gd name="connsiteX2" fmla="*/ 120637 w 305967"/>
                  <a:gd name="connsiteY2" fmla="*/ 169926 h 313086"/>
                  <a:gd name="connsiteX3" fmla="*/ 152128 w 305967"/>
                  <a:gd name="connsiteY3" fmla="*/ 267938 h 313086"/>
                  <a:gd name="connsiteX4" fmla="*/ 152984 w 305967"/>
                  <a:gd name="connsiteY4" fmla="*/ 267938 h 313086"/>
                  <a:gd name="connsiteX5" fmla="*/ 184951 w 305967"/>
                  <a:gd name="connsiteY5" fmla="*/ 169926 h 313086"/>
                  <a:gd name="connsiteX6" fmla="*/ 248789 w 305967"/>
                  <a:gd name="connsiteY6" fmla="*/ 0 h 313086"/>
                  <a:gd name="connsiteX7" fmla="*/ 305968 w 305967"/>
                  <a:gd name="connsiteY7" fmla="*/ 0 h 313086"/>
                  <a:gd name="connsiteX8" fmla="*/ 305968 w 305967"/>
                  <a:gd name="connsiteY8" fmla="*/ 312992 h 313086"/>
                  <a:gd name="connsiteX9" fmla="*/ 264773 w 305967"/>
                  <a:gd name="connsiteY9" fmla="*/ 312992 h 313086"/>
                  <a:gd name="connsiteX10" fmla="*/ 264773 w 305967"/>
                  <a:gd name="connsiteY10" fmla="*/ 123730 h 313086"/>
                  <a:gd name="connsiteX11" fmla="*/ 267246 w 305967"/>
                  <a:gd name="connsiteY11" fmla="*/ 43434 h 313086"/>
                  <a:gd name="connsiteX12" fmla="*/ 266390 w 305967"/>
                  <a:gd name="connsiteY12" fmla="*/ 43434 h 313086"/>
                  <a:gd name="connsiteX13" fmla="*/ 244508 w 305967"/>
                  <a:gd name="connsiteY13" fmla="*/ 114967 h 313086"/>
                  <a:gd name="connsiteX14" fmla="*/ 168492 w 305967"/>
                  <a:gd name="connsiteY14" fmla="*/ 313087 h 313086"/>
                  <a:gd name="connsiteX15" fmla="*/ 134908 w 305967"/>
                  <a:gd name="connsiteY15" fmla="*/ 313087 h 313086"/>
                  <a:gd name="connsiteX16" fmla="*/ 58891 w 305967"/>
                  <a:gd name="connsiteY16" fmla="*/ 114967 h 313086"/>
                  <a:gd name="connsiteX17" fmla="*/ 37009 w 305967"/>
                  <a:gd name="connsiteY17" fmla="*/ 43434 h 313086"/>
                  <a:gd name="connsiteX18" fmla="*/ 36153 w 305967"/>
                  <a:gd name="connsiteY18" fmla="*/ 43434 h 313086"/>
                  <a:gd name="connsiteX19" fmla="*/ 38627 w 305967"/>
                  <a:gd name="connsiteY19" fmla="*/ 123730 h 313086"/>
                  <a:gd name="connsiteX20" fmla="*/ 38627 w 305967"/>
                  <a:gd name="connsiteY20" fmla="*/ 312992 h 313086"/>
                  <a:gd name="connsiteX21" fmla="*/ 0 w 305967"/>
                  <a:gd name="connsiteY21" fmla="*/ 312992 h 313086"/>
                  <a:gd name="connsiteX22" fmla="*/ 0 w 305967"/>
                  <a:gd name="connsiteY22" fmla="*/ 0 h 3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5967" h="313086">
                    <a:moveTo>
                      <a:pt x="95" y="0"/>
                    </a:moveTo>
                    <a:lnTo>
                      <a:pt x="55561" y="0"/>
                    </a:lnTo>
                    <a:lnTo>
                      <a:pt x="120637" y="169926"/>
                    </a:lnTo>
                    <a:cubicBezTo>
                      <a:pt x="133290" y="204025"/>
                      <a:pt x="152128" y="267938"/>
                      <a:pt x="152128" y="267938"/>
                    </a:cubicBezTo>
                    <a:lnTo>
                      <a:pt x="152984" y="267938"/>
                    </a:lnTo>
                    <a:cubicBezTo>
                      <a:pt x="152984" y="267938"/>
                      <a:pt x="172297" y="204406"/>
                      <a:pt x="184951" y="169926"/>
                    </a:cubicBezTo>
                    <a:lnTo>
                      <a:pt x="248789" y="0"/>
                    </a:lnTo>
                    <a:lnTo>
                      <a:pt x="305968" y="0"/>
                    </a:lnTo>
                    <a:lnTo>
                      <a:pt x="305968" y="312992"/>
                    </a:lnTo>
                    <a:lnTo>
                      <a:pt x="264773" y="312992"/>
                    </a:lnTo>
                    <a:lnTo>
                      <a:pt x="264773" y="123730"/>
                    </a:lnTo>
                    <a:cubicBezTo>
                      <a:pt x="264773" y="95917"/>
                      <a:pt x="267246" y="43434"/>
                      <a:pt x="267246" y="43434"/>
                    </a:cubicBezTo>
                    <a:lnTo>
                      <a:pt x="266390" y="43434"/>
                    </a:lnTo>
                    <a:cubicBezTo>
                      <a:pt x="266390" y="43434"/>
                      <a:pt x="253737" y="90583"/>
                      <a:pt x="244508" y="114967"/>
                    </a:cubicBezTo>
                    <a:lnTo>
                      <a:pt x="168492" y="313087"/>
                    </a:lnTo>
                    <a:lnTo>
                      <a:pt x="134908" y="313087"/>
                    </a:lnTo>
                    <a:lnTo>
                      <a:pt x="58891" y="114967"/>
                    </a:lnTo>
                    <a:cubicBezTo>
                      <a:pt x="50043" y="90583"/>
                      <a:pt x="37009" y="43434"/>
                      <a:pt x="37009" y="43434"/>
                    </a:cubicBezTo>
                    <a:lnTo>
                      <a:pt x="36153" y="43434"/>
                    </a:lnTo>
                    <a:cubicBezTo>
                      <a:pt x="36153" y="43434"/>
                      <a:pt x="38627" y="96012"/>
                      <a:pt x="38627" y="123730"/>
                    </a:cubicBezTo>
                    <a:lnTo>
                      <a:pt x="38627" y="312992"/>
                    </a:lnTo>
                    <a:lnTo>
                      <a:pt x="0" y="312992"/>
                    </a:lnTo>
                    <a:lnTo>
                      <a:pt x="0" y="0"/>
                    </a:lnTo>
                    <a:close/>
                  </a:path>
                </a:pathLst>
              </a:custGeom>
              <a:solidFill>
                <a:srgbClr val="4D4D4D"/>
              </a:solidFill>
              <a:ln w="9514"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B9E54638-6BBF-A443-99A3-D4B28E65F28E}"/>
                  </a:ext>
                </a:extLst>
              </p:cNvPr>
              <p:cNvSpPr/>
              <p:nvPr/>
            </p:nvSpPr>
            <p:spPr>
              <a:xfrm>
                <a:off x="4538225" y="3101911"/>
                <a:ext cx="228524" cy="312896"/>
              </a:xfrm>
              <a:custGeom>
                <a:avLst/>
                <a:gdLst>
                  <a:gd name="connsiteX0" fmla="*/ 0 w 228524"/>
                  <a:gd name="connsiteY0" fmla="*/ 0 h 312896"/>
                  <a:gd name="connsiteX1" fmla="*/ 131482 w 228524"/>
                  <a:gd name="connsiteY1" fmla="*/ 0 h 312896"/>
                  <a:gd name="connsiteX2" fmla="*/ 206262 w 228524"/>
                  <a:gd name="connsiteY2" fmla="*/ 30289 h 312896"/>
                  <a:gd name="connsiteX3" fmla="*/ 228525 w 228524"/>
                  <a:gd name="connsiteY3" fmla="*/ 91726 h 312896"/>
                  <a:gd name="connsiteX4" fmla="*/ 127296 w 228524"/>
                  <a:gd name="connsiteY4" fmla="*/ 184213 h 312896"/>
                  <a:gd name="connsiteX5" fmla="*/ 43288 w 228524"/>
                  <a:gd name="connsiteY5" fmla="*/ 184213 h 312896"/>
                  <a:gd name="connsiteX6" fmla="*/ 43288 w 228524"/>
                  <a:gd name="connsiteY6" fmla="*/ 312896 h 312896"/>
                  <a:gd name="connsiteX7" fmla="*/ 0 w 228524"/>
                  <a:gd name="connsiteY7" fmla="*/ 312896 h 312896"/>
                  <a:gd name="connsiteX8" fmla="*/ 0 w 228524"/>
                  <a:gd name="connsiteY8" fmla="*/ 0 h 312896"/>
                  <a:gd name="connsiteX9" fmla="*/ 43288 w 228524"/>
                  <a:gd name="connsiteY9" fmla="*/ 149352 h 312896"/>
                  <a:gd name="connsiteX10" fmla="*/ 123110 w 228524"/>
                  <a:gd name="connsiteY10" fmla="*/ 149352 h 312896"/>
                  <a:gd name="connsiteX11" fmla="*/ 185712 w 228524"/>
                  <a:gd name="connsiteY11" fmla="*/ 92964 h 312896"/>
                  <a:gd name="connsiteX12" fmla="*/ 124728 w 228524"/>
                  <a:gd name="connsiteY12" fmla="*/ 37433 h 312896"/>
                  <a:gd name="connsiteX13" fmla="*/ 43193 w 228524"/>
                  <a:gd name="connsiteY13" fmla="*/ 37433 h 312896"/>
                  <a:gd name="connsiteX14" fmla="*/ 43193 w 228524"/>
                  <a:gd name="connsiteY14" fmla="*/ 149352 h 31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8524" h="312896">
                    <a:moveTo>
                      <a:pt x="0" y="0"/>
                    </a:moveTo>
                    <a:lnTo>
                      <a:pt x="131482" y="0"/>
                    </a:lnTo>
                    <a:cubicBezTo>
                      <a:pt x="164686" y="0"/>
                      <a:pt x="190279" y="10954"/>
                      <a:pt x="206262" y="30289"/>
                    </a:cubicBezTo>
                    <a:cubicBezTo>
                      <a:pt x="220152" y="46672"/>
                      <a:pt x="228525" y="66865"/>
                      <a:pt x="228525" y="91726"/>
                    </a:cubicBezTo>
                    <a:cubicBezTo>
                      <a:pt x="228525" y="149352"/>
                      <a:pt x="194940" y="184213"/>
                      <a:pt x="127296" y="184213"/>
                    </a:cubicBezTo>
                    <a:lnTo>
                      <a:pt x="43288" y="184213"/>
                    </a:lnTo>
                    <a:lnTo>
                      <a:pt x="43288" y="312896"/>
                    </a:lnTo>
                    <a:lnTo>
                      <a:pt x="0" y="312896"/>
                    </a:lnTo>
                    <a:lnTo>
                      <a:pt x="0" y="0"/>
                    </a:lnTo>
                    <a:close/>
                    <a:moveTo>
                      <a:pt x="43288" y="149352"/>
                    </a:moveTo>
                    <a:lnTo>
                      <a:pt x="123110" y="149352"/>
                    </a:lnTo>
                    <a:cubicBezTo>
                      <a:pt x="165542" y="149352"/>
                      <a:pt x="185712" y="127921"/>
                      <a:pt x="185712" y="92964"/>
                    </a:cubicBezTo>
                    <a:cubicBezTo>
                      <a:pt x="185712" y="56388"/>
                      <a:pt x="163449" y="37433"/>
                      <a:pt x="124728" y="37433"/>
                    </a:cubicBezTo>
                    <a:lnTo>
                      <a:pt x="43193" y="37433"/>
                    </a:lnTo>
                    <a:lnTo>
                      <a:pt x="43193" y="149352"/>
                    </a:lnTo>
                    <a:close/>
                  </a:path>
                </a:pathLst>
              </a:custGeom>
              <a:solidFill>
                <a:srgbClr val="4D4D4D"/>
              </a:solidFill>
              <a:ln w="9514"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6E299EE2-45C2-5B4A-9E20-EB415A2640DF}"/>
                  </a:ext>
                </a:extLst>
              </p:cNvPr>
              <p:cNvSpPr/>
              <p:nvPr/>
            </p:nvSpPr>
            <p:spPr>
              <a:xfrm>
                <a:off x="4754191" y="3101911"/>
                <a:ext cx="277426" cy="312991"/>
              </a:xfrm>
              <a:custGeom>
                <a:avLst/>
                <a:gdLst>
                  <a:gd name="connsiteX0" fmla="*/ 114358 w 277426"/>
                  <a:gd name="connsiteY0" fmla="*/ 0 h 312991"/>
                  <a:gd name="connsiteX1" fmla="*/ 162308 w 277426"/>
                  <a:gd name="connsiteY1" fmla="*/ 0 h 312991"/>
                  <a:gd name="connsiteX2" fmla="*/ 277426 w 277426"/>
                  <a:gd name="connsiteY2" fmla="*/ 312992 h 312991"/>
                  <a:gd name="connsiteX3" fmla="*/ 230332 w 277426"/>
                  <a:gd name="connsiteY3" fmla="*/ 312992 h 312991"/>
                  <a:gd name="connsiteX4" fmla="*/ 199222 w 277426"/>
                  <a:gd name="connsiteY4" fmla="*/ 221742 h 312991"/>
                  <a:gd name="connsiteX5" fmla="*/ 76112 w 277426"/>
                  <a:gd name="connsiteY5" fmla="*/ 221742 h 312991"/>
                  <a:gd name="connsiteX6" fmla="*/ 44145 w 277426"/>
                  <a:gd name="connsiteY6" fmla="*/ 312992 h 312991"/>
                  <a:gd name="connsiteX7" fmla="*/ 0 w 277426"/>
                  <a:gd name="connsiteY7" fmla="*/ 312992 h 312991"/>
                  <a:gd name="connsiteX8" fmla="*/ 114358 w 277426"/>
                  <a:gd name="connsiteY8" fmla="*/ 0 h 312991"/>
                  <a:gd name="connsiteX9" fmla="*/ 87909 w 277426"/>
                  <a:gd name="connsiteY9" fmla="*/ 188023 h 312991"/>
                  <a:gd name="connsiteX10" fmla="*/ 187900 w 277426"/>
                  <a:gd name="connsiteY10" fmla="*/ 188023 h 312991"/>
                  <a:gd name="connsiteX11" fmla="*/ 158027 w 277426"/>
                  <a:gd name="connsiteY11" fmla="*/ 100489 h 312991"/>
                  <a:gd name="connsiteX12" fmla="*/ 139094 w 277426"/>
                  <a:gd name="connsiteY12" fmla="*/ 34004 h 312991"/>
                  <a:gd name="connsiteX13" fmla="*/ 137857 w 277426"/>
                  <a:gd name="connsiteY13" fmla="*/ 34004 h 312991"/>
                  <a:gd name="connsiteX14" fmla="*/ 118544 w 277426"/>
                  <a:gd name="connsiteY14" fmla="*/ 100489 h 312991"/>
                  <a:gd name="connsiteX15" fmla="*/ 87909 w 277426"/>
                  <a:gd name="connsiteY15" fmla="*/ 188023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7426" h="312991">
                    <a:moveTo>
                      <a:pt x="114358" y="0"/>
                    </a:moveTo>
                    <a:lnTo>
                      <a:pt x="162308" y="0"/>
                    </a:lnTo>
                    <a:lnTo>
                      <a:pt x="277426" y="312992"/>
                    </a:lnTo>
                    <a:lnTo>
                      <a:pt x="230332" y="312992"/>
                    </a:lnTo>
                    <a:lnTo>
                      <a:pt x="199222" y="221742"/>
                    </a:lnTo>
                    <a:lnTo>
                      <a:pt x="76112" y="221742"/>
                    </a:lnTo>
                    <a:lnTo>
                      <a:pt x="44145" y="312992"/>
                    </a:lnTo>
                    <a:lnTo>
                      <a:pt x="0" y="312992"/>
                    </a:lnTo>
                    <a:lnTo>
                      <a:pt x="114358" y="0"/>
                    </a:lnTo>
                    <a:close/>
                    <a:moveTo>
                      <a:pt x="87909" y="188023"/>
                    </a:moveTo>
                    <a:lnTo>
                      <a:pt x="187900" y="188023"/>
                    </a:lnTo>
                    <a:lnTo>
                      <a:pt x="158027" y="100489"/>
                    </a:lnTo>
                    <a:cubicBezTo>
                      <a:pt x="147561" y="70199"/>
                      <a:pt x="139094" y="34004"/>
                      <a:pt x="139094" y="34004"/>
                    </a:cubicBezTo>
                    <a:lnTo>
                      <a:pt x="137857" y="34004"/>
                    </a:lnTo>
                    <a:cubicBezTo>
                      <a:pt x="137857" y="34004"/>
                      <a:pt x="128629" y="71438"/>
                      <a:pt x="118544" y="100489"/>
                    </a:cubicBezTo>
                    <a:lnTo>
                      <a:pt x="87909" y="188023"/>
                    </a:lnTo>
                    <a:close/>
                  </a:path>
                </a:pathLst>
              </a:custGeom>
              <a:solidFill>
                <a:srgbClr val="4D4D4D"/>
              </a:solidFill>
              <a:ln w="9514" cap="flat">
                <a:no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FD4DD611-4E36-E04F-828A-064AE5B8CA1D}"/>
                  </a:ext>
                </a:extLst>
              </p:cNvPr>
              <p:cNvSpPr/>
              <p:nvPr/>
            </p:nvSpPr>
            <p:spPr>
              <a:xfrm>
                <a:off x="5063680" y="3101816"/>
                <a:ext cx="246696" cy="313086"/>
              </a:xfrm>
              <a:custGeom>
                <a:avLst/>
                <a:gdLst>
                  <a:gd name="connsiteX0" fmla="*/ 0 w 246696"/>
                  <a:gd name="connsiteY0" fmla="*/ 95 h 313086"/>
                  <a:gd name="connsiteX1" fmla="*/ 45001 w 246696"/>
                  <a:gd name="connsiteY1" fmla="*/ 95 h 313086"/>
                  <a:gd name="connsiteX2" fmla="*/ 173154 w 246696"/>
                  <a:gd name="connsiteY2" fmla="*/ 196120 h 313086"/>
                  <a:gd name="connsiteX3" fmla="*/ 208070 w 246696"/>
                  <a:gd name="connsiteY3" fmla="*/ 258318 h 313086"/>
                  <a:gd name="connsiteX4" fmla="*/ 209307 w 246696"/>
                  <a:gd name="connsiteY4" fmla="*/ 258318 h 313086"/>
                  <a:gd name="connsiteX5" fmla="*/ 206357 w 246696"/>
                  <a:gd name="connsiteY5" fmla="*/ 191453 h 313086"/>
                  <a:gd name="connsiteX6" fmla="*/ 206357 w 246696"/>
                  <a:gd name="connsiteY6" fmla="*/ 0 h 313086"/>
                  <a:gd name="connsiteX7" fmla="*/ 246696 w 246696"/>
                  <a:gd name="connsiteY7" fmla="*/ 0 h 313086"/>
                  <a:gd name="connsiteX8" fmla="*/ 246696 w 246696"/>
                  <a:gd name="connsiteY8" fmla="*/ 312992 h 313086"/>
                  <a:gd name="connsiteX9" fmla="*/ 202171 w 246696"/>
                  <a:gd name="connsiteY9" fmla="*/ 312992 h 313086"/>
                  <a:gd name="connsiteX10" fmla="*/ 74399 w 246696"/>
                  <a:gd name="connsiteY10" fmla="*/ 117062 h 313086"/>
                  <a:gd name="connsiteX11" fmla="*/ 38722 w 246696"/>
                  <a:gd name="connsiteY11" fmla="*/ 55245 h 313086"/>
                  <a:gd name="connsiteX12" fmla="*/ 37866 w 246696"/>
                  <a:gd name="connsiteY12" fmla="*/ 55245 h 313086"/>
                  <a:gd name="connsiteX13" fmla="*/ 40339 w 246696"/>
                  <a:gd name="connsiteY13" fmla="*/ 121253 h 313086"/>
                  <a:gd name="connsiteX14" fmla="*/ 40339 w 246696"/>
                  <a:gd name="connsiteY14" fmla="*/ 313087 h 313086"/>
                  <a:gd name="connsiteX15" fmla="*/ 0 w 246696"/>
                  <a:gd name="connsiteY15" fmla="*/ 313087 h 313086"/>
                  <a:gd name="connsiteX16" fmla="*/ 0 w 246696"/>
                  <a:gd name="connsiteY16" fmla="*/ 95 h 3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6696" h="313086">
                    <a:moveTo>
                      <a:pt x="0" y="95"/>
                    </a:moveTo>
                    <a:lnTo>
                      <a:pt x="45001" y="95"/>
                    </a:lnTo>
                    <a:lnTo>
                      <a:pt x="173154" y="196120"/>
                    </a:lnTo>
                    <a:cubicBezTo>
                      <a:pt x="188281" y="219266"/>
                      <a:pt x="208070" y="258318"/>
                      <a:pt x="208070" y="258318"/>
                    </a:cubicBezTo>
                    <a:lnTo>
                      <a:pt x="209307" y="258318"/>
                    </a:lnTo>
                    <a:cubicBezTo>
                      <a:pt x="209307" y="258318"/>
                      <a:pt x="206357" y="217551"/>
                      <a:pt x="206357" y="191453"/>
                    </a:cubicBezTo>
                    <a:lnTo>
                      <a:pt x="206357" y="0"/>
                    </a:lnTo>
                    <a:lnTo>
                      <a:pt x="246696" y="0"/>
                    </a:lnTo>
                    <a:lnTo>
                      <a:pt x="246696" y="312992"/>
                    </a:lnTo>
                    <a:lnTo>
                      <a:pt x="202171" y="312992"/>
                    </a:lnTo>
                    <a:lnTo>
                      <a:pt x="74399" y="117062"/>
                    </a:lnTo>
                    <a:cubicBezTo>
                      <a:pt x="59272" y="93536"/>
                      <a:pt x="38722" y="55245"/>
                      <a:pt x="38722" y="55245"/>
                    </a:cubicBezTo>
                    <a:lnTo>
                      <a:pt x="37866" y="55245"/>
                    </a:lnTo>
                    <a:cubicBezTo>
                      <a:pt x="37866" y="55245"/>
                      <a:pt x="40339" y="96012"/>
                      <a:pt x="40339" y="121253"/>
                    </a:cubicBezTo>
                    <a:lnTo>
                      <a:pt x="40339" y="313087"/>
                    </a:lnTo>
                    <a:lnTo>
                      <a:pt x="0" y="313087"/>
                    </a:lnTo>
                    <a:lnTo>
                      <a:pt x="0" y="95"/>
                    </a:lnTo>
                    <a:close/>
                  </a:path>
                </a:pathLst>
              </a:custGeom>
              <a:solidFill>
                <a:srgbClr val="4D4D4D"/>
              </a:solidFill>
              <a:ln w="9514" cap="flat">
                <a:no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DCD6C7D3-C3FC-5E49-8095-A6173ED8F20F}"/>
                  </a:ext>
                </a:extLst>
              </p:cNvPr>
              <p:cNvSpPr/>
              <p:nvPr/>
            </p:nvSpPr>
            <p:spPr>
              <a:xfrm>
                <a:off x="5342058" y="3101911"/>
                <a:ext cx="269244" cy="312991"/>
              </a:xfrm>
              <a:custGeom>
                <a:avLst/>
                <a:gdLst>
                  <a:gd name="connsiteX0" fmla="*/ 112550 w 269244"/>
                  <a:gd name="connsiteY0" fmla="*/ 181737 h 312991"/>
                  <a:gd name="connsiteX1" fmla="*/ 0 w 269244"/>
                  <a:gd name="connsiteY1" fmla="*/ 0 h 312991"/>
                  <a:gd name="connsiteX2" fmla="*/ 47855 w 269244"/>
                  <a:gd name="connsiteY2" fmla="*/ 0 h 312991"/>
                  <a:gd name="connsiteX3" fmla="*/ 104178 w 269244"/>
                  <a:gd name="connsiteY3" fmla="*/ 94202 h 312991"/>
                  <a:gd name="connsiteX4" fmla="*/ 134812 w 269244"/>
                  <a:gd name="connsiteY4" fmla="*/ 152686 h 312991"/>
                  <a:gd name="connsiteX5" fmla="*/ 135669 w 269244"/>
                  <a:gd name="connsiteY5" fmla="*/ 152686 h 312991"/>
                  <a:gd name="connsiteX6" fmla="*/ 166779 w 269244"/>
                  <a:gd name="connsiteY6" fmla="*/ 94202 h 312991"/>
                  <a:gd name="connsiteX7" fmla="*/ 223482 w 269244"/>
                  <a:gd name="connsiteY7" fmla="*/ 0 h 312991"/>
                  <a:gd name="connsiteX8" fmla="*/ 269244 w 269244"/>
                  <a:gd name="connsiteY8" fmla="*/ 0 h 312991"/>
                  <a:gd name="connsiteX9" fmla="*/ 155363 w 269244"/>
                  <a:gd name="connsiteY9" fmla="*/ 183833 h 312991"/>
                  <a:gd name="connsiteX10" fmla="*/ 155363 w 269244"/>
                  <a:gd name="connsiteY10" fmla="*/ 312992 h 312991"/>
                  <a:gd name="connsiteX11" fmla="*/ 112550 w 269244"/>
                  <a:gd name="connsiteY11" fmla="*/ 312992 h 312991"/>
                  <a:gd name="connsiteX12" fmla="*/ 112550 w 269244"/>
                  <a:gd name="connsiteY12" fmla="*/ 181737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244" h="312991">
                    <a:moveTo>
                      <a:pt x="112550" y="181737"/>
                    </a:moveTo>
                    <a:lnTo>
                      <a:pt x="0" y="0"/>
                    </a:lnTo>
                    <a:lnTo>
                      <a:pt x="47855" y="0"/>
                    </a:lnTo>
                    <a:lnTo>
                      <a:pt x="104178" y="94202"/>
                    </a:lnTo>
                    <a:cubicBezTo>
                      <a:pt x="117212" y="116491"/>
                      <a:pt x="134812" y="152686"/>
                      <a:pt x="134812" y="152686"/>
                    </a:cubicBezTo>
                    <a:lnTo>
                      <a:pt x="135669" y="152686"/>
                    </a:lnTo>
                    <a:cubicBezTo>
                      <a:pt x="135669" y="152686"/>
                      <a:pt x="153745" y="116491"/>
                      <a:pt x="166779" y="94202"/>
                    </a:cubicBezTo>
                    <a:lnTo>
                      <a:pt x="223482" y="0"/>
                    </a:lnTo>
                    <a:lnTo>
                      <a:pt x="269244" y="0"/>
                    </a:lnTo>
                    <a:lnTo>
                      <a:pt x="155363" y="183833"/>
                    </a:lnTo>
                    <a:lnTo>
                      <a:pt x="155363" y="312992"/>
                    </a:lnTo>
                    <a:lnTo>
                      <a:pt x="112550" y="312992"/>
                    </a:lnTo>
                    <a:lnTo>
                      <a:pt x="112550" y="181737"/>
                    </a:lnTo>
                    <a:close/>
                  </a:path>
                </a:pathLst>
              </a:custGeom>
              <a:solidFill>
                <a:srgbClr val="4D4D4D"/>
              </a:solidFill>
              <a:ln w="9514" cap="flat">
                <a:noFill/>
                <a:prstDash val="solid"/>
                <a:miter/>
              </a:ln>
            </p:spPr>
            <p:txBody>
              <a:bodyPr rtlCol="0" anchor="ctr"/>
              <a:lstStyle/>
              <a:p>
                <a:endParaRPr lang="en-US"/>
              </a:p>
            </p:txBody>
          </p:sp>
        </p:grpSp>
        <p:grpSp>
          <p:nvGrpSpPr>
            <p:cNvPr id="120" name="Graphic 2">
              <a:extLst>
                <a:ext uri="{FF2B5EF4-FFF2-40B4-BE49-F238E27FC236}">
                  <a16:creationId xmlns:a16="http://schemas.microsoft.com/office/drawing/2014/main" id="{39B97D9C-B2FB-D045-90D7-71F344765877}"/>
                </a:ext>
              </a:extLst>
            </p:cNvPr>
            <p:cNvGrpSpPr/>
            <p:nvPr/>
          </p:nvGrpSpPr>
          <p:grpSpPr>
            <a:xfrm>
              <a:off x="580617" y="1744408"/>
              <a:ext cx="7758044" cy="1305972"/>
              <a:chOff x="580617" y="1744408"/>
              <a:chExt cx="7758044" cy="1305972"/>
            </a:xfrm>
            <a:solidFill>
              <a:srgbClr val="1C407D"/>
            </a:solidFill>
          </p:grpSpPr>
          <p:sp>
            <p:nvSpPr>
              <p:cNvPr id="121" name="Freeform 120">
                <a:extLst>
                  <a:ext uri="{FF2B5EF4-FFF2-40B4-BE49-F238E27FC236}">
                    <a16:creationId xmlns:a16="http://schemas.microsoft.com/office/drawing/2014/main" id="{BEEF8D53-0418-AF46-BDA1-7CBDED73F411}"/>
                  </a:ext>
                </a:extLst>
              </p:cNvPr>
              <p:cNvSpPr/>
              <p:nvPr/>
            </p:nvSpPr>
            <p:spPr>
              <a:xfrm>
                <a:off x="580617" y="1826895"/>
                <a:ext cx="818293" cy="995838"/>
              </a:xfrm>
              <a:custGeom>
                <a:avLst/>
                <a:gdLst>
                  <a:gd name="connsiteX0" fmla="*/ 0 w 818293"/>
                  <a:gd name="connsiteY0" fmla="*/ 0 h 995838"/>
                  <a:gd name="connsiteX1" fmla="*/ 569790 w 818293"/>
                  <a:gd name="connsiteY1" fmla="*/ 0 h 995838"/>
                  <a:gd name="connsiteX2" fmla="*/ 743134 w 818293"/>
                  <a:gd name="connsiteY2" fmla="*/ 48387 h 995838"/>
                  <a:gd name="connsiteX3" fmla="*/ 809826 w 818293"/>
                  <a:gd name="connsiteY3" fmla="*/ 261842 h 995838"/>
                  <a:gd name="connsiteX4" fmla="*/ 650658 w 818293"/>
                  <a:gd name="connsiteY4" fmla="*/ 482346 h 995838"/>
                  <a:gd name="connsiteX5" fmla="*/ 650658 w 818293"/>
                  <a:gd name="connsiteY5" fmla="*/ 485203 h 995838"/>
                  <a:gd name="connsiteX6" fmla="*/ 818294 w 818293"/>
                  <a:gd name="connsiteY6" fmla="*/ 717137 h 995838"/>
                  <a:gd name="connsiteX7" fmla="*/ 748652 w 818293"/>
                  <a:gd name="connsiteY7" fmla="*/ 943261 h 995838"/>
                  <a:gd name="connsiteX8" fmla="*/ 572549 w 818293"/>
                  <a:gd name="connsiteY8" fmla="*/ 995839 h 995838"/>
                  <a:gd name="connsiteX9" fmla="*/ 0 w 818293"/>
                  <a:gd name="connsiteY9" fmla="*/ 995839 h 995838"/>
                  <a:gd name="connsiteX10" fmla="*/ 0 w 818293"/>
                  <a:gd name="connsiteY10" fmla="*/ 0 h 995838"/>
                  <a:gd name="connsiteX11" fmla="*/ 494439 w 818293"/>
                  <a:gd name="connsiteY11" fmla="*/ 401193 h 995838"/>
                  <a:gd name="connsiteX12" fmla="*/ 552760 w 818293"/>
                  <a:gd name="connsiteY12" fmla="*/ 391192 h 995838"/>
                  <a:gd name="connsiteX13" fmla="*/ 574071 w 818293"/>
                  <a:gd name="connsiteY13" fmla="*/ 287369 h 995838"/>
                  <a:gd name="connsiteX14" fmla="*/ 554187 w 818293"/>
                  <a:gd name="connsiteY14" fmla="*/ 189262 h 995838"/>
                  <a:gd name="connsiteX15" fmla="*/ 494439 w 818293"/>
                  <a:gd name="connsiteY15" fmla="*/ 177832 h 995838"/>
                  <a:gd name="connsiteX16" fmla="*/ 231569 w 818293"/>
                  <a:gd name="connsiteY16" fmla="*/ 177832 h 995838"/>
                  <a:gd name="connsiteX17" fmla="*/ 231569 w 818293"/>
                  <a:gd name="connsiteY17" fmla="*/ 401193 h 995838"/>
                  <a:gd name="connsiteX18" fmla="*/ 494439 w 818293"/>
                  <a:gd name="connsiteY18" fmla="*/ 401193 h 995838"/>
                  <a:gd name="connsiteX19" fmla="*/ 561322 w 818293"/>
                  <a:gd name="connsiteY19" fmla="*/ 577596 h 995838"/>
                  <a:gd name="connsiteX20" fmla="*/ 501575 w 818293"/>
                  <a:gd name="connsiteY20" fmla="*/ 564737 h 995838"/>
                  <a:gd name="connsiteX21" fmla="*/ 231569 w 818293"/>
                  <a:gd name="connsiteY21" fmla="*/ 564737 h 995838"/>
                  <a:gd name="connsiteX22" fmla="*/ 231569 w 818293"/>
                  <a:gd name="connsiteY22" fmla="*/ 816578 h 995838"/>
                  <a:gd name="connsiteX23" fmla="*/ 501575 w 818293"/>
                  <a:gd name="connsiteY23" fmla="*/ 816578 h 995838"/>
                  <a:gd name="connsiteX24" fmla="*/ 561322 w 818293"/>
                  <a:gd name="connsiteY24" fmla="*/ 805148 h 995838"/>
                  <a:gd name="connsiteX25" fmla="*/ 582634 w 818293"/>
                  <a:gd name="connsiteY25" fmla="*/ 694182 h 995838"/>
                  <a:gd name="connsiteX26" fmla="*/ 561322 w 818293"/>
                  <a:gd name="connsiteY26" fmla="*/ 577596 h 99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93" h="995838">
                    <a:moveTo>
                      <a:pt x="0" y="0"/>
                    </a:moveTo>
                    <a:lnTo>
                      <a:pt x="569790" y="0"/>
                    </a:lnTo>
                    <a:cubicBezTo>
                      <a:pt x="652085" y="0"/>
                      <a:pt x="707552" y="14192"/>
                      <a:pt x="743134" y="48387"/>
                    </a:cubicBezTo>
                    <a:cubicBezTo>
                      <a:pt x="787183" y="91059"/>
                      <a:pt x="809826" y="150876"/>
                      <a:pt x="809826" y="261842"/>
                    </a:cubicBezTo>
                    <a:cubicBezTo>
                      <a:pt x="809826" y="404051"/>
                      <a:pt x="755882" y="456724"/>
                      <a:pt x="650658" y="482346"/>
                    </a:cubicBezTo>
                    <a:lnTo>
                      <a:pt x="650658" y="485203"/>
                    </a:lnTo>
                    <a:cubicBezTo>
                      <a:pt x="765777" y="507968"/>
                      <a:pt x="818294" y="559213"/>
                      <a:pt x="818294" y="717137"/>
                    </a:cubicBezTo>
                    <a:cubicBezTo>
                      <a:pt x="818294" y="848011"/>
                      <a:pt x="791369" y="902018"/>
                      <a:pt x="748652" y="943261"/>
                    </a:cubicBezTo>
                    <a:cubicBezTo>
                      <a:pt x="711738" y="978789"/>
                      <a:pt x="650658" y="995839"/>
                      <a:pt x="572549" y="995839"/>
                    </a:cubicBezTo>
                    <a:lnTo>
                      <a:pt x="0" y="995839"/>
                    </a:lnTo>
                    <a:lnTo>
                      <a:pt x="0" y="0"/>
                    </a:lnTo>
                    <a:close/>
                    <a:moveTo>
                      <a:pt x="494439" y="401193"/>
                    </a:moveTo>
                    <a:cubicBezTo>
                      <a:pt x="531449" y="401193"/>
                      <a:pt x="542770" y="399764"/>
                      <a:pt x="552760" y="391192"/>
                    </a:cubicBezTo>
                    <a:cubicBezTo>
                      <a:pt x="564081" y="378333"/>
                      <a:pt x="574071" y="355568"/>
                      <a:pt x="574071" y="287369"/>
                    </a:cubicBezTo>
                    <a:cubicBezTo>
                      <a:pt x="574071" y="221932"/>
                      <a:pt x="565604" y="200597"/>
                      <a:pt x="554187" y="189262"/>
                    </a:cubicBezTo>
                    <a:cubicBezTo>
                      <a:pt x="545719" y="182118"/>
                      <a:pt x="532876" y="177832"/>
                      <a:pt x="494439" y="177832"/>
                    </a:cubicBezTo>
                    <a:lnTo>
                      <a:pt x="231569" y="177832"/>
                    </a:lnTo>
                    <a:lnTo>
                      <a:pt x="231569" y="401193"/>
                    </a:lnTo>
                    <a:lnTo>
                      <a:pt x="494439" y="401193"/>
                    </a:lnTo>
                    <a:close/>
                    <a:moveTo>
                      <a:pt x="561322" y="577596"/>
                    </a:moveTo>
                    <a:cubicBezTo>
                      <a:pt x="551333" y="569024"/>
                      <a:pt x="538584" y="564737"/>
                      <a:pt x="501575" y="564737"/>
                    </a:cubicBezTo>
                    <a:lnTo>
                      <a:pt x="231569" y="564737"/>
                    </a:lnTo>
                    <a:lnTo>
                      <a:pt x="231569" y="816578"/>
                    </a:lnTo>
                    <a:lnTo>
                      <a:pt x="501575" y="816578"/>
                    </a:lnTo>
                    <a:cubicBezTo>
                      <a:pt x="537157" y="816578"/>
                      <a:pt x="551333" y="815054"/>
                      <a:pt x="561322" y="805148"/>
                    </a:cubicBezTo>
                    <a:cubicBezTo>
                      <a:pt x="572644" y="793814"/>
                      <a:pt x="582634" y="776764"/>
                      <a:pt x="582634" y="694182"/>
                    </a:cubicBezTo>
                    <a:cubicBezTo>
                      <a:pt x="582538" y="608933"/>
                      <a:pt x="572644" y="590455"/>
                      <a:pt x="561322" y="577596"/>
                    </a:cubicBezTo>
                    <a:close/>
                  </a:path>
                </a:pathLst>
              </a:custGeom>
              <a:solidFill>
                <a:srgbClr val="1C407D"/>
              </a:solidFill>
              <a:ln w="9514"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5D8103E2-8D54-EC4E-912F-FFF5A89CF516}"/>
                  </a:ext>
                </a:extLst>
              </p:cNvPr>
              <p:cNvSpPr/>
              <p:nvPr/>
            </p:nvSpPr>
            <p:spPr>
              <a:xfrm>
                <a:off x="1572350" y="2038921"/>
                <a:ext cx="485971" cy="783907"/>
              </a:xfrm>
              <a:custGeom>
                <a:avLst/>
                <a:gdLst>
                  <a:gd name="connsiteX0" fmla="*/ 0 w 485971"/>
                  <a:gd name="connsiteY0" fmla="*/ 783812 h 783907"/>
                  <a:gd name="connsiteX1" fmla="*/ 0 w 485971"/>
                  <a:gd name="connsiteY1" fmla="*/ 1429 h 783907"/>
                  <a:gd name="connsiteX2" fmla="*/ 217393 w 485971"/>
                  <a:gd name="connsiteY2" fmla="*/ 1429 h 783907"/>
                  <a:gd name="connsiteX3" fmla="*/ 217393 w 485971"/>
                  <a:gd name="connsiteY3" fmla="*/ 120967 h 783907"/>
                  <a:gd name="connsiteX4" fmla="*/ 402154 w 485971"/>
                  <a:gd name="connsiteY4" fmla="*/ 0 h 783907"/>
                  <a:gd name="connsiteX5" fmla="*/ 485972 w 485971"/>
                  <a:gd name="connsiteY5" fmla="*/ 0 h 783907"/>
                  <a:gd name="connsiteX6" fmla="*/ 485972 w 485971"/>
                  <a:gd name="connsiteY6" fmla="*/ 214789 h 783907"/>
                  <a:gd name="connsiteX7" fmla="*/ 385124 w 485971"/>
                  <a:gd name="connsiteY7" fmla="*/ 214789 h 783907"/>
                  <a:gd name="connsiteX8" fmla="*/ 217489 w 485971"/>
                  <a:gd name="connsiteY8" fmla="*/ 246126 h 783907"/>
                  <a:gd name="connsiteX9" fmla="*/ 217489 w 485971"/>
                  <a:gd name="connsiteY9" fmla="*/ 783908 h 783907"/>
                  <a:gd name="connsiteX10" fmla="*/ 0 w 485971"/>
                  <a:gd name="connsiteY10" fmla="*/ 783908 h 78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971" h="783907">
                    <a:moveTo>
                      <a:pt x="0" y="783812"/>
                    </a:moveTo>
                    <a:lnTo>
                      <a:pt x="0" y="1429"/>
                    </a:lnTo>
                    <a:lnTo>
                      <a:pt x="217393" y="1429"/>
                    </a:lnTo>
                    <a:lnTo>
                      <a:pt x="217393" y="120967"/>
                    </a:lnTo>
                    <a:cubicBezTo>
                      <a:pt x="298357" y="37052"/>
                      <a:pt x="339648" y="0"/>
                      <a:pt x="402154" y="0"/>
                    </a:cubicBezTo>
                    <a:lnTo>
                      <a:pt x="485972" y="0"/>
                    </a:lnTo>
                    <a:lnTo>
                      <a:pt x="485972" y="214789"/>
                    </a:lnTo>
                    <a:lnTo>
                      <a:pt x="385124" y="214789"/>
                    </a:lnTo>
                    <a:cubicBezTo>
                      <a:pt x="325472" y="214789"/>
                      <a:pt x="279995" y="220409"/>
                      <a:pt x="217489" y="246126"/>
                    </a:cubicBezTo>
                    <a:lnTo>
                      <a:pt x="217489" y="783908"/>
                    </a:lnTo>
                    <a:lnTo>
                      <a:pt x="0" y="783908"/>
                    </a:lnTo>
                    <a:close/>
                  </a:path>
                </a:pathLst>
              </a:custGeom>
              <a:solidFill>
                <a:srgbClr val="1C407D"/>
              </a:solidFill>
              <a:ln w="9514"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8A42116F-6DFC-9044-AB51-A6E2E325FE84}"/>
                  </a:ext>
                </a:extLst>
              </p:cNvPr>
              <p:cNvSpPr/>
              <p:nvPr/>
            </p:nvSpPr>
            <p:spPr>
              <a:xfrm>
                <a:off x="2166305" y="2040350"/>
                <a:ext cx="717541" cy="782478"/>
              </a:xfrm>
              <a:custGeom>
                <a:avLst/>
                <a:gdLst>
                  <a:gd name="connsiteX0" fmla="*/ 71069 w 717541"/>
                  <a:gd name="connsiteY0" fmla="*/ 734092 h 782478"/>
                  <a:gd name="connsiteX1" fmla="*/ 0 w 717541"/>
                  <a:gd name="connsiteY1" fmla="*/ 391192 h 782478"/>
                  <a:gd name="connsiteX2" fmla="*/ 71069 w 717541"/>
                  <a:gd name="connsiteY2" fmla="*/ 46958 h 782478"/>
                  <a:gd name="connsiteX3" fmla="*/ 225956 w 717541"/>
                  <a:gd name="connsiteY3" fmla="*/ 0 h 782478"/>
                  <a:gd name="connsiteX4" fmla="*/ 491680 w 717541"/>
                  <a:gd name="connsiteY4" fmla="*/ 0 h 782478"/>
                  <a:gd name="connsiteX5" fmla="*/ 646567 w 717541"/>
                  <a:gd name="connsiteY5" fmla="*/ 46958 h 782478"/>
                  <a:gd name="connsiteX6" fmla="*/ 717541 w 717541"/>
                  <a:gd name="connsiteY6" fmla="*/ 391192 h 782478"/>
                  <a:gd name="connsiteX7" fmla="*/ 646567 w 717541"/>
                  <a:gd name="connsiteY7" fmla="*/ 734092 h 782478"/>
                  <a:gd name="connsiteX8" fmla="*/ 491680 w 717541"/>
                  <a:gd name="connsiteY8" fmla="*/ 782479 h 782478"/>
                  <a:gd name="connsiteX9" fmla="*/ 225956 w 717541"/>
                  <a:gd name="connsiteY9" fmla="*/ 782479 h 782478"/>
                  <a:gd name="connsiteX10" fmla="*/ 71069 w 717541"/>
                  <a:gd name="connsiteY10" fmla="*/ 734092 h 782478"/>
                  <a:gd name="connsiteX11" fmla="*/ 234423 w 717541"/>
                  <a:gd name="connsiteY11" fmla="*/ 595979 h 782478"/>
                  <a:gd name="connsiteX12" fmla="*/ 291222 w 717541"/>
                  <a:gd name="connsiteY12" fmla="*/ 610172 h 782478"/>
                  <a:gd name="connsiteX13" fmla="*/ 426224 w 717541"/>
                  <a:gd name="connsiteY13" fmla="*/ 610172 h 782478"/>
                  <a:gd name="connsiteX14" fmla="*/ 483118 w 717541"/>
                  <a:gd name="connsiteY14" fmla="*/ 595979 h 782478"/>
                  <a:gd name="connsiteX15" fmla="*/ 501575 w 717541"/>
                  <a:gd name="connsiteY15" fmla="*/ 391096 h 782478"/>
                  <a:gd name="connsiteX16" fmla="*/ 483118 w 717541"/>
                  <a:gd name="connsiteY16" fmla="*/ 184785 h 782478"/>
                  <a:gd name="connsiteX17" fmla="*/ 426224 w 717541"/>
                  <a:gd name="connsiteY17" fmla="*/ 172022 h 782478"/>
                  <a:gd name="connsiteX18" fmla="*/ 291222 w 717541"/>
                  <a:gd name="connsiteY18" fmla="*/ 172022 h 782478"/>
                  <a:gd name="connsiteX19" fmla="*/ 234423 w 717541"/>
                  <a:gd name="connsiteY19" fmla="*/ 184785 h 782478"/>
                  <a:gd name="connsiteX20" fmla="*/ 215966 w 717541"/>
                  <a:gd name="connsiteY20" fmla="*/ 391096 h 782478"/>
                  <a:gd name="connsiteX21" fmla="*/ 234423 w 717541"/>
                  <a:gd name="connsiteY21" fmla="*/ 595979 h 78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7541" h="782478">
                    <a:moveTo>
                      <a:pt x="71069" y="734092"/>
                    </a:moveTo>
                    <a:cubicBezTo>
                      <a:pt x="19979" y="682847"/>
                      <a:pt x="0" y="611696"/>
                      <a:pt x="0" y="391192"/>
                    </a:cubicBezTo>
                    <a:cubicBezTo>
                      <a:pt x="0" y="169259"/>
                      <a:pt x="19979" y="99536"/>
                      <a:pt x="71069" y="46958"/>
                    </a:cubicBezTo>
                    <a:cubicBezTo>
                      <a:pt x="103797" y="12764"/>
                      <a:pt x="146419" y="0"/>
                      <a:pt x="225956" y="0"/>
                    </a:cubicBezTo>
                    <a:lnTo>
                      <a:pt x="491680" y="0"/>
                    </a:lnTo>
                    <a:cubicBezTo>
                      <a:pt x="571312" y="0"/>
                      <a:pt x="612412" y="12764"/>
                      <a:pt x="646567" y="46958"/>
                    </a:cubicBezTo>
                    <a:cubicBezTo>
                      <a:pt x="697657" y="99536"/>
                      <a:pt x="717541" y="169259"/>
                      <a:pt x="717541" y="391192"/>
                    </a:cubicBezTo>
                    <a:cubicBezTo>
                      <a:pt x="717541" y="613124"/>
                      <a:pt x="697657" y="682847"/>
                      <a:pt x="646567" y="734092"/>
                    </a:cubicBezTo>
                    <a:cubicBezTo>
                      <a:pt x="612412" y="769620"/>
                      <a:pt x="571217" y="782479"/>
                      <a:pt x="491680" y="782479"/>
                    </a:cubicBezTo>
                    <a:lnTo>
                      <a:pt x="225956" y="782479"/>
                    </a:lnTo>
                    <a:cubicBezTo>
                      <a:pt x="146324" y="782384"/>
                      <a:pt x="105129" y="769525"/>
                      <a:pt x="71069" y="734092"/>
                    </a:cubicBezTo>
                    <a:close/>
                    <a:moveTo>
                      <a:pt x="234423" y="595979"/>
                    </a:moveTo>
                    <a:cubicBezTo>
                      <a:pt x="242986" y="607314"/>
                      <a:pt x="254403" y="610172"/>
                      <a:pt x="291222" y="610172"/>
                    </a:cubicBezTo>
                    <a:lnTo>
                      <a:pt x="426224" y="610172"/>
                    </a:lnTo>
                    <a:cubicBezTo>
                      <a:pt x="463234" y="610172"/>
                      <a:pt x="474555" y="605885"/>
                      <a:pt x="483118" y="595979"/>
                    </a:cubicBezTo>
                    <a:cubicBezTo>
                      <a:pt x="494534" y="584645"/>
                      <a:pt x="501575" y="559022"/>
                      <a:pt x="501575" y="391096"/>
                    </a:cubicBezTo>
                    <a:cubicBezTo>
                      <a:pt x="501575" y="223171"/>
                      <a:pt x="494439" y="197644"/>
                      <a:pt x="483118" y="184785"/>
                    </a:cubicBezTo>
                    <a:cubicBezTo>
                      <a:pt x="474650" y="174784"/>
                      <a:pt x="463234" y="172022"/>
                      <a:pt x="426224" y="172022"/>
                    </a:cubicBezTo>
                    <a:lnTo>
                      <a:pt x="291222" y="172022"/>
                    </a:lnTo>
                    <a:cubicBezTo>
                      <a:pt x="254308" y="172022"/>
                      <a:pt x="242891" y="174879"/>
                      <a:pt x="234423" y="184785"/>
                    </a:cubicBezTo>
                    <a:cubicBezTo>
                      <a:pt x="223102" y="197644"/>
                      <a:pt x="215966" y="223171"/>
                      <a:pt x="215966" y="391096"/>
                    </a:cubicBezTo>
                    <a:cubicBezTo>
                      <a:pt x="216062" y="559022"/>
                      <a:pt x="223102" y="584645"/>
                      <a:pt x="234423" y="595979"/>
                    </a:cubicBezTo>
                    <a:close/>
                  </a:path>
                </a:pathLst>
              </a:custGeom>
              <a:solidFill>
                <a:srgbClr val="1C407D"/>
              </a:solidFill>
              <a:ln w="9514"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AF6370F9-4C17-6742-90E7-A21532504A4A}"/>
                  </a:ext>
                </a:extLst>
              </p:cNvPr>
              <p:cNvSpPr/>
              <p:nvPr/>
            </p:nvSpPr>
            <p:spPr>
              <a:xfrm>
                <a:off x="3037211" y="2040350"/>
                <a:ext cx="704792" cy="783812"/>
              </a:xfrm>
              <a:custGeom>
                <a:avLst/>
                <a:gdLst>
                  <a:gd name="connsiteX0" fmla="*/ 79632 w 704792"/>
                  <a:gd name="connsiteY0" fmla="*/ 44101 h 783812"/>
                  <a:gd name="connsiteX1" fmla="*/ 218916 w 704792"/>
                  <a:gd name="connsiteY1" fmla="*/ 0 h 783812"/>
                  <a:gd name="connsiteX2" fmla="*/ 503097 w 704792"/>
                  <a:gd name="connsiteY2" fmla="*/ 0 h 783812"/>
                  <a:gd name="connsiteX3" fmla="*/ 657984 w 704792"/>
                  <a:gd name="connsiteY3" fmla="*/ 44101 h 783812"/>
                  <a:gd name="connsiteX4" fmla="*/ 704793 w 704792"/>
                  <a:gd name="connsiteY4" fmla="*/ 253175 h 783812"/>
                  <a:gd name="connsiteX5" fmla="*/ 704793 w 704792"/>
                  <a:gd name="connsiteY5" fmla="*/ 782384 h 783812"/>
                  <a:gd name="connsiteX6" fmla="*/ 487399 w 704792"/>
                  <a:gd name="connsiteY6" fmla="*/ 782384 h 783812"/>
                  <a:gd name="connsiteX7" fmla="*/ 487399 w 704792"/>
                  <a:gd name="connsiteY7" fmla="*/ 692753 h 783812"/>
                  <a:gd name="connsiteX8" fmla="*/ 289890 w 704792"/>
                  <a:gd name="connsiteY8" fmla="*/ 783812 h 783812"/>
                  <a:gd name="connsiteX9" fmla="*/ 183334 w 704792"/>
                  <a:gd name="connsiteY9" fmla="*/ 783812 h 783812"/>
                  <a:gd name="connsiteX10" fmla="*/ 45477 w 704792"/>
                  <a:gd name="connsiteY10" fmla="*/ 743998 h 783812"/>
                  <a:gd name="connsiteX11" fmla="*/ 0 w 704792"/>
                  <a:gd name="connsiteY11" fmla="*/ 569024 h 783812"/>
                  <a:gd name="connsiteX12" fmla="*/ 48331 w 704792"/>
                  <a:gd name="connsiteY12" fmla="*/ 378428 h 783812"/>
                  <a:gd name="connsiteX13" fmla="*/ 270006 w 704792"/>
                  <a:gd name="connsiteY13" fmla="*/ 325850 h 783812"/>
                  <a:gd name="connsiteX14" fmla="*/ 487399 w 704792"/>
                  <a:gd name="connsiteY14" fmla="*/ 348520 h 783812"/>
                  <a:gd name="connsiteX15" fmla="*/ 487399 w 704792"/>
                  <a:gd name="connsiteY15" fmla="*/ 278892 h 783812"/>
                  <a:gd name="connsiteX16" fmla="*/ 473223 w 704792"/>
                  <a:gd name="connsiteY16" fmla="*/ 174974 h 783812"/>
                  <a:gd name="connsiteX17" fmla="*/ 416330 w 704792"/>
                  <a:gd name="connsiteY17" fmla="*/ 163640 h 783812"/>
                  <a:gd name="connsiteX18" fmla="*/ 305588 w 704792"/>
                  <a:gd name="connsiteY18" fmla="*/ 163640 h 783812"/>
                  <a:gd name="connsiteX19" fmla="*/ 251644 w 704792"/>
                  <a:gd name="connsiteY19" fmla="*/ 174974 h 783812"/>
                  <a:gd name="connsiteX20" fmla="*/ 236041 w 704792"/>
                  <a:gd name="connsiteY20" fmla="*/ 248984 h 783812"/>
                  <a:gd name="connsiteX21" fmla="*/ 31396 w 704792"/>
                  <a:gd name="connsiteY21" fmla="*/ 248984 h 783812"/>
                  <a:gd name="connsiteX22" fmla="*/ 79632 w 704792"/>
                  <a:gd name="connsiteY22" fmla="*/ 44101 h 783812"/>
                  <a:gd name="connsiteX23" fmla="*/ 487494 w 704792"/>
                  <a:gd name="connsiteY23" fmla="*/ 587502 h 783812"/>
                  <a:gd name="connsiteX24" fmla="*/ 487494 w 704792"/>
                  <a:gd name="connsiteY24" fmla="*/ 456629 h 783812"/>
                  <a:gd name="connsiteX25" fmla="*/ 343929 w 704792"/>
                  <a:gd name="connsiteY25" fmla="*/ 456629 h 783812"/>
                  <a:gd name="connsiteX26" fmla="*/ 227478 w 704792"/>
                  <a:gd name="connsiteY26" fmla="*/ 476536 h 783812"/>
                  <a:gd name="connsiteX27" fmla="*/ 210448 w 704792"/>
                  <a:gd name="connsiteY27" fmla="*/ 543401 h 783812"/>
                  <a:gd name="connsiteX28" fmla="*/ 224624 w 704792"/>
                  <a:gd name="connsiteY28" fmla="*/ 615982 h 783812"/>
                  <a:gd name="connsiteX29" fmla="*/ 280090 w 704792"/>
                  <a:gd name="connsiteY29" fmla="*/ 628841 h 783812"/>
                  <a:gd name="connsiteX30" fmla="*/ 341170 w 704792"/>
                  <a:gd name="connsiteY30" fmla="*/ 628841 h 783812"/>
                  <a:gd name="connsiteX31" fmla="*/ 487494 w 704792"/>
                  <a:gd name="connsiteY31" fmla="*/ 587502 h 78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04792" h="783812">
                    <a:moveTo>
                      <a:pt x="79632" y="44101"/>
                    </a:moveTo>
                    <a:cubicBezTo>
                      <a:pt x="110837" y="12764"/>
                      <a:pt x="146420" y="0"/>
                      <a:pt x="218916" y="0"/>
                    </a:cubicBezTo>
                    <a:lnTo>
                      <a:pt x="503097" y="0"/>
                    </a:lnTo>
                    <a:cubicBezTo>
                      <a:pt x="582729" y="0"/>
                      <a:pt x="629632" y="14192"/>
                      <a:pt x="657984" y="44101"/>
                    </a:cubicBezTo>
                    <a:cubicBezTo>
                      <a:pt x="693471" y="79629"/>
                      <a:pt x="704793" y="120872"/>
                      <a:pt x="704793" y="253175"/>
                    </a:cubicBezTo>
                    <a:lnTo>
                      <a:pt x="704793" y="782384"/>
                    </a:lnTo>
                    <a:lnTo>
                      <a:pt x="487399" y="782384"/>
                    </a:lnTo>
                    <a:lnTo>
                      <a:pt x="487399" y="692753"/>
                    </a:lnTo>
                    <a:cubicBezTo>
                      <a:pt x="393592" y="769525"/>
                      <a:pt x="359437" y="783812"/>
                      <a:pt x="289890" y="783812"/>
                    </a:cubicBezTo>
                    <a:lnTo>
                      <a:pt x="183334" y="783812"/>
                    </a:lnTo>
                    <a:cubicBezTo>
                      <a:pt x="113692" y="783812"/>
                      <a:pt x="76682" y="775335"/>
                      <a:pt x="45477" y="743998"/>
                    </a:cubicBezTo>
                    <a:cubicBezTo>
                      <a:pt x="18457" y="716947"/>
                      <a:pt x="0" y="671417"/>
                      <a:pt x="0" y="569024"/>
                    </a:cubicBezTo>
                    <a:cubicBezTo>
                      <a:pt x="0" y="472250"/>
                      <a:pt x="14176" y="412528"/>
                      <a:pt x="48331" y="378428"/>
                    </a:cubicBezTo>
                    <a:cubicBezTo>
                      <a:pt x="83913" y="342805"/>
                      <a:pt x="129294" y="325850"/>
                      <a:pt x="270006" y="325850"/>
                    </a:cubicBezTo>
                    <a:cubicBezTo>
                      <a:pt x="345261" y="325850"/>
                      <a:pt x="423465" y="334328"/>
                      <a:pt x="487399" y="348520"/>
                    </a:cubicBezTo>
                    <a:lnTo>
                      <a:pt x="487399" y="278892"/>
                    </a:lnTo>
                    <a:cubicBezTo>
                      <a:pt x="487399" y="202121"/>
                      <a:pt x="483118" y="186404"/>
                      <a:pt x="473223" y="174974"/>
                    </a:cubicBezTo>
                    <a:cubicBezTo>
                      <a:pt x="463234" y="166402"/>
                      <a:pt x="449058" y="163640"/>
                      <a:pt x="416330" y="163640"/>
                    </a:cubicBezTo>
                    <a:lnTo>
                      <a:pt x="305588" y="163640"/>
                    </a:lnTo>
                    <a:cubicBezTo>
                      <a:pt x="275714" y="163640"/>
                      <a:pt x="260111" y="166497"/>
                      <a:pt x="251644" y="174974"/>
                    </a:cubicBezTo>
                    <a:cubicBezTo>
                      <a:pt x="240227" y="186404"/>
                      <a:pt x="238800" y="202025"/>
                      <a:pt x="236041" y="248984"/>
                    </a:cubicBezTo>
                    <a:lnTo>
                      <a:pt x="31396" y="248984"/>
                    </a:lnTo>
                    <a:cubicBezTo>
                      <a:pt x="32728" y="120872"/>
                      <a:pt x="46999" y="75343"/>
                      <a:pt x="79632" y="44101"/>
                    </a:cubicBezTo>
                    <a:close/>
                    <a:moveTo>
                      <a:pt x="487494" y="587502"/>
                    </a:moveTo>
                    <a:lnTo>
                      <a:pt x="487494" y="456629"/>
                    </a:lnTo>
                    <a:lnTo>
                      <a:pt x="343929" y="456629"/>
                    </a:lnTo>
                    <a:cubicBezTo>
                      <a:pt x="261538" y="456629"/>
                      <a:pt x="241654" y="462344"/>
                      <a:pt x="227478" y="476536"/>
                    </a:cubicBezTo>
                    <a:cubicBezTo>
                      <a:pt x="213303" y="490728"/>
                      <a:pt x="210448" y="507873"/>
                      <a:pt x="210448" y="543401"/>
                    </a:cubicBezTo>
                    <a:cubicBezTo>
                      <a:pt x="210448" y="583216"/>
                      <a:pt x="213303" y="604552"/>
                      <a:pt x="224624" y="615982"/>
                    </a:cubicBezTo>
                    <a:cubicBezTo>
                      <a:pt x="236041" y="627412"/>
                      <a:pt x="251644" y="628841"/>
                      <a:pt x="280090" y="628841"/>
                    </a:cubicBezTo>
                    <a:lnTo>
                      <a:pt x="341170" y="628841"/>
                    </a:lnTo>
                    <a:cubicBezTo>
                      <a:pt x="386551" y="628745"/>
                      <a:pt x="416425" y="624459"/>
                      <a:pt x="487494" y="587502"/>
                    </a:cubicBezTo>
                    <a:close/>
                  </a:path>
                </a:pathLst>
              </a:custGeom>
              <a:solidFill>
                <a:srgbClr val="1C407D"/>
              </a:solidFill>
              <a:ln w="9514"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3BB6C13C-2FBE-E74C-BD21-65D2189F9463}"/>
                  </a:ext>
                </a:extLst>
              </p:cNvPr>
              <p:cNvSpPr/>
              <p:nvPr/>
            </p:nvSpPr>
            <p:spPr>
              <a:xfrm>
                <a:off x="3914016" y="1772888"/>
                <a:ext cx="721917" cy="1051274"/>
              </a:xfrm>
              <a:custGeom>
                <a:avLst/>
                <a:gdLst>
                  <a:gd name="connsiteX0" fmla="*/ 504429 w 721917"/>
                  <a:gd name="connsiteY0" fmla="*/ 1049846 h 1051274"/>
                  <a:gd name="connsiteX1" fmla="*/ 504429 w 721917"/>
                  <a:gd name="connsiteY1" fmla="*/ 948881 h 1051274"/>
                  <a:gd name="connsiteX2" fmla="*/ 308347 w 721917"/>
                  <a:gd name="connsiteY2" fmla="*/ 1051274 h 1051274"/>
                  <a:gd name="connsiteX3" fmla="*/ 225956 w 721917"/>
                  <a:gd name="connsiteY3" fmla="*/ 1051274 h 1051274"/>
                  <a:gd name="connsiteX4" fmla="*/ 65361 w 721917"/>
                  <a:gd name="connsiteY4" fmla="*/ 1002887 h 1051274"/>
                  <a:gd name="connsiteX5" fmla="*/ 0 w 721917"/>
                  <a:gd name="connsiteY5" fmla="*/ 658654 h 1051274"/>
                  <a:gd name="connsiteX6" fmla="*/ 71069 w 721917"/>
                  <a:gd name="connsiteY6" fmla="*/ 314420 h 1051274"/>
                  <a:gd name="connsiteX7" fmla="*/ 228810 w 721917"/>
                  <a:gd name="connsiteY7" fmla="*/ 266033 h 1051274"/>
                  <a:gd name="connsiteX8" fmla="*/ 314055 w 721917"/>
                  <a:gd name="connsiteY8" fmla="*/ 266033 h 1051274"/>
                  <a:gd name="connsiteX9" fmla="*/ 504524 w 721917"/>
                  <a:gd name="connsiteY9" fmla="*/ 355664 h 1051274"/>
                  <a:gd name="connsiteX10" fmla="*/ 504524 w 721917"/>
                  <a:gd name="connsiteY10" fmla="*/ 0 h 1051274"/>
                  <a:gd name="connsiteX11" fmla="*/ 721918 w 721917"/>
                  <a:gd name="connsiteY11" fmla="*/ 0 h 1051274"/>
                  <a:gd name="connsiteX12" fmla="*/ 721918 w 721917"/>
                  <a:gd name="connsiteY12" fmla="*/ 1049846 h 1051274"/>
                  <a:gd name="connsiteX13" fmla="*/ 504429 w 721917"/>
                  <a:gd name="connsiteY13" fmla="*/ 1049846 h 1051274"/>
                  <a:gd name="connsiteX14" fmla="*/ 504429 w 721917"/>
                  <a:gd name="connsiteY14" fmla="*/ 843629 h 1051274"/>
                  <a:gd name="connsiteX15" fmla="*/ 504429 w 721917"/>
                  <a:gd name="connsiteY15" fmla="*/ 470821 h 1051274"/>
                  <a:gd name="connsiteX16" fmla="*/ 390737 w 721917"/>
                  <a:gd name="connsiteY16" fmla="*/ 439484 h 1051274"/>
                  <a:gd name="connsiteX17" fmla="*/ 312628 w 721917"/>
                  <a:gd name="connsiteY17" fmla="*/ 439484 h 1051274"/>
                  <a:gd name="connsiteX18" fmla="*/ 241559 w 721917"/>
                  <a:gd name="connsiteY18" fmla="*/ 457962 h 1051274"/>
                  <a:gd name="connsiteX19" fmla="*/ 215967 w 721917"/>
                  <a:gd name="connsiteY19" fmla="*/ 658558 h 1051274"/>
                  <a:gd name="connsiteX20" fmla="*/ 241559 w 721917"/>
                  <a:gd name="connsiteY20" fmla="*/ 859155 h 1051274"/>
                  <a:gd name="connsiteX21" fmla="*/ 312628 w 721917"/>
                  <a:gd name="connsiteY21" fmla="*/ 876300 h 1051274"/>
                  <a:gd name="connsiteX22" fmla="*/ 383697 w 721917"/>
                  <a:gd name="connsiteY22" fmla="*/ 876300 h 1051274"/>
                  <a:gd name="connsiteX23" fmla="*/ 504429 w 721917"/>
                  <a:gd name="connsiteY23" fmla="*/ 843629 h 105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21917" h="1051274">
                    <a:moveTo>
                      <a:pt x="504429" y="1049846"/>
                    </a:moveTo>
                    <a:lnTo>
                      <a:pt x="504429" y="948881"/>
                    </a:lnTo>
                    <a:cubicBezTo>
                      <a:pt x="406340" y="1034320"/>
                      <a:pt x="372280" y="1051274"/>
                      <a:pt x="308347" y="1051274"/>
                    </a:cubicBezTo>
                    <a:lnTo>
                      <a:pt x="225956" y="1051274"/>
                    </a:lnTo>
                    <a:cubicBezTo>
                      <a:pt x="143470" y="1051274"/>
                      <a:pt x="99421" y="1037082"/>
                      <a:pt x="65361" y="1002887"/>
                    </a:cubicBezTo>
                    <a:cubicBezTo>
                      <a:pt x="18457" y="955929"/>
                      <a:pt x="0" y="887635"/>
                      <a:pt x="0" y="658654"/>
                    </a:cubicBezTo>
                    <a:cubicBezTo>
                      <a:pt x="0" y="428149"/>
                      <a:pt x="22738" y="362807"/>
                      <a:pt x="71069" y="314420"/>
                    </a:cubicBezTo>
                    <a:cubicBezTo>
                      <a:pt x="105129" y="280226"/>
                      <a:pt x="150701" y="266033"/>
                      <a:pt x="228810" y="266033"/>
                    </a:cubicBezTo>
                    <a:lnTo>
                      <a:pt x="314055" y="266033"/>
                    </a:lnTo>
                    <a:cubicBezTo>
                      <a:pt x="379416" y="266033"/>
                      <a:pt x="414903" y="280226"/>
                      <a:pt x="504524" y="355664"/>
                    </a:cubicBezTo>
                    <a:lnTo>
                      <a:pt x="504524" y="0"/>
                    </a:lnTo>
                    <a:lnTo>
                      <a:pt x="721918" y="0"/>
                    </a:lnTo>
                    <a:lnTo>
                      <a:pt x="721918" y="1049846"/>
                    </a:lnTo>
                    <a:lnTo>
                      <a:pt x="504429" y="1049846"/>
                    </a:lnTo>
                    <a:close/>
                    <a:moveTo>
                      <a:pt x="504429" y="843629"/>
                    </a:moveTo>
                    <a:lnTo>
                      <a:pt x="504429" y="470821"/>
                    </a:lnTo>
                    <a:cubicBezTo>
                      <a:pt x="458952" y="449485"/>
                      <a:pt x="426320" y="439484"/>
                      <a:pt x="390737" y="439484"/>
                    </a:cubicBezTo>
                    <a:lnTo>
                      <a:pt x="312628" y="439484"/>
                    </a:lnTo>
                    <a:cubicBezTo>
                      <a:pt x="272765" y="439484"/>
                      <a:pt x="254403" y="445199"/>
                      <a:pt x="241559" y="457962"/>
                    </a:cubicBezTo>
                    <a:cubicBezTo>
                      <a:pt x="221675" y="476441"/>
                      <a:pt x="215967" y="509207"/>
                      <a:pt x="215967" y="658558"/>
                    </a:cubicBezTo>
                    <a:cubicBezTo>
                      <a:pt x="215967" y="807911"/>
                      <a:pt x="221675" y="839248"/>
                      <a:pt x="241559" y="859155"/>
                    </a:cubicBezTo>
                    <a:cubicBezTo>
                      <a:pt x="254403" y="872014"/>
                      <a:pt x="272765" y="876300"/>
                      <a:pt x="312628" y="876300"/>
                    </a:cubicBezTo>
                    <a:lnTo>
                      <a:pt x="383697" y="876300"/>
                    </a:lnTo>
                    <a:cubicBezTo>
                      <a:pt x="420516" y="876300"/>
                      <a:pt x="456098" y="866394"/>
                      <a:pt x="504429" y="843629"/>
                    </a:cubicBezTo>
                    <a:close/>
                  </a:path>
                </a:pathLst>
              </a:custGeom>
              <a:solidFill>
                <a:srgbClr val="1C407D"/>
              </a:solidFill>
              <a:ln w="9514" cap="flat">
                <a:noFill/>
                <a:prstDash val="solid"/>
                <a:miter/>
              </a:ln>
            </p:spPr>
            <p:txBody>
              <a:bodyPr rtlCol="0" anchor="ctr"/>
              <a:lstStyle/>
              <a:p>
                <a:endParaRPr lang="en-US"/>
              </a:p>
            </p:txBody>
          </p:sp>
          <p:sp>
            <p:nvSpPr>
              <p:cNvPr id="126" name="Freeform 125">
                <a:extLst>
                  <a:ext uri="{FF2B5EF4-FFF2-40B4-BE49-F238E27FC236}">
                    <a16:creationId xmlns:a16="http://schemas.microsoft.com/office/drawing/2014/main" id="{FDFA1805-8EF7-4C4F-BB5F-924E7CFCC8D1}"/>
                  </a:ext>
                </a:extLst>
              </p:cNvPr>
              <p:cNvSpPr/>
              <p:nvPr/>
            </p:nvSpPr>
            <p:spPr>
              <a:xfrm>
                <a:off x="4832111" y="2040255"/>
                <a:ext cx="681769" cy="782478"/>
              </a:xfrm>
              <a:custGeom>
                <a:avLst/>
                <a:gdLst>
                  <a:gd name="connsiteX0" fmla="*/ 627920 w 681769"/>
                  <a:gd name="connsiteY0" fmla="*/ 748379 h 782478"/>
                  <a:gd name="connsiteX1" fmla="*/ 512896 w 681769"/>
                  <a:gd name="connsiteY1" fmla="*/ 782479 h 782478"/>
                  <a:gd name="connsiteX2" fmla="*/ 183239 w 681769"/>
                  <a:gd name="connsiteY2" fmla="*/ 782479 h 782478"/>
                  <a:gd name="connsiteX3" fmla="*/ 46809 w 681769"/>
                  <a:gd name="connsiteY3" fmla="*/ 745522 h 782478"/>
                  <a:gd name="connsiteX4" fmla="*/ 0 w 681769"/>
                  <a:gd name="connsiteY4" fmla="*/ 533591 h 782478"/>
                  <a:gd name="connsiteX5" fmla="*/ 193228 w 681769"/>
                  <a:gd name="connsiteY5" fmla="*/ 533591 h 782478"/>
                  <a:gd name="connsiteX6" fmla="*/ 204550 w 681769"/>
                  <a:gd name="connsiteY6" fmla="*/ 613315 h 782478"/>
                  <a:gd name="connsiteX7" fmla="*/ 245745 w 681769"/>
                  <a:gd name="connsiteY7" fmla="*/ 623316 h 782478"/>
                  <a:gd name="connsiteX8" fmla="*/ 429079 w 681769"/>
                  <a:gd name="connsiteY8" fmla="*/ 623316 h 782478"/>
                  <a:gd name="connsiteX9" fmla="*/ 473128 w 681769"/>
                  <a:gd name="connsiteY9" fmla="*/ 613315 h 782478"/>
                  <a:gd name="connsiteX10" fmla="*/ 481691 w 681769"/>
                  <a:gd name="connsiteY10" fmla="*/ 553593 h 782478"/>
                  <a:gd name="connsiteX11" fmla="*/ 470369 w 681769"/>
                  <a:gd name="connsiteY11" fmla="*/ 496633 h 782478"/>
                  <a:gd name="connsiteX12" fmla="*/ 417757 w 681769"/>
                  <a:gd name="connsiteY12" fmla="*/ 481012 h 782478"/>
                  <a:gd name="connsiteX13" fmla="*/ 163259 w 681769"/>
                  <a:gd name="connsiteY13" fmla="*/ 452437 h 782478"/>
                  <a:gd name="connsiteX14" fmla="*/ 49568 w 681769"/>
                  <a:gd name="connsiteY14" fmla="*/ 411194 h 782478"/>
                  <a:gd name="connsiteX15" fmla="*/ 9799 w 681769"/>
                  <a:gd name="connsiteY15" fmla="*/ 233267 h 782478"/>
                  <a:gd name="connsiteX16" fmla="*/ 63743 w 681769"/>
                  <a:gd name="connsiteY16" fmla="*/ 35528 h 782478"/>
                  <a:gd name="connsiteX17" fmla="*/ 178862 w 681769"/>
                  <a:gd name="connsiteY17" fmla="*/ 0 h 782478"/>
                  <a:gd name="connsiteX18" fmla="*/ 490063 w 681769"/>
                  <a:gd name="connsiteY18" fmla="*/ 0 h 782478"/>
                  <a:gd name="connsiteX19" fmla="*/ 623639 w 681769"/>
                  <a:gd name="connsiteY19" fmla="*/ 34195 h 782478"/>
                  <a:gd name="connsiteX20" fmla="*/ 669020 w 681769"/>
                  <a:gd name="connsiteY20" fmla="*/ 243269 h 782478"/>
                  <a:gd name="connsiteX21" fmla="*/ 475792 w 681769"/>
                  <a:gd name="connsiteY21" fmla="*/ 243269 h 782478"/>
                  <a:gd name="connsiteX22" fmla="*/ 464471 w 681769"/>
                  <a:gd name="connsiteY22" fmla="*/ 169354 h 782478"/>
                  <a:gd name="connsiteX23" fmla="*/ 423275 w 681769"/>
                  <a:gd name="connsiteY23" fmla="*/ 159353 h 782478"/>
                  <a:gd name="connsiteX24" fmla="*/ 261253 w 681769"/>
                  <a:gd name="connsiteY24" fmla="*/ 159353 h 782478"/>
                  <a:gd name="connsiteX25" fmla="*/ 218535 w 681769"/>
                  <a:gd name="connsiteY25" fmla="*/ 167926 h 782478"/>
                  <a:gd name="connsiteX26" fmla="*/ 207214 w 681769"/>
                  <a:gd name="connsiteY26" fmla="*/ 222028 h 782478"/>
                  <a:gd name="connsiteX27" fmla="*/ 220057 w 681769"/>
                  <a:gd name="connsiteY27" fmla="*/ 278892 h 782478"/>
                  <a:gd name="connsiteX28" fmla="*/ 271147 w 681769"/>
                  <a:gd name="connsiteY28" fmla="*/ 293084 h 782478"/>
                  <a:gd name="connsiteX29" fmla="*/ 534017 w 681769"/>
                  <a:gd name="connsiteY29" fmla="*/ 322897 h 782478"/>
                  <a:gd name="connsiteX30" fmla="*/ 644855 w 681769"/>
                  <a:gd name="connsiteY30" fmla="*/ 362712 h 782478"/>
                  <a:gd name="connsiteX31" fmla="*/ 681769 w 681769"/>
                  <a:gd name="connsiteY31" fmla="*/ 543401 h 782478"/>
                  <a:gd name="connsiteX32" fmla="*/ 627920 w 681769"/>
                  <a:gd name="connsiteY32" fmla="*/ 748379 h 78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1769" h="782478">
                    <a:moveTo>
                      <a:pt x="627920" y="748379"/>
                    </a:moveTo>
                    <a:cubicBezTo>
                      <a:pt x="603754" y="772573"/>
                      <a:pt x="569694" y="782479"/>
                      <a:pt x="512896" y="782479"/>
                    </a:cubicBezTo>
                    <a:lnTo>
                      <a:pt x="183239" y="782479"/>
                    </a:lnTo>
                    <a:cubicBezTo>
                      <a:pt x="113596" y="782479"/>
                      <a:pt x="70974" y="771144"/>
                      <a:pt x="46809" y="745522"/>
                    </a:cubicBezTo>
                    <a:cubicBezTo>
                      <a:pt x="17030" y="714185"/>
                      <a:pt x="2759" y="672941"/>
                      <a:pt x="0" y="533591"/>
                    </a:cubicBezTo>
                    <a:lnTo>
                      <a:pt x="193228" y="533591"/>
                    </a:lnTo>
                    <a:cubicBezTo>
                      <a:pt x="194655" y="591883"/>
                      <a:pt x="197509" y="604742"/>
                      <a:pt x="204550" y="613315"/>
                    </a:cubicBezTo>
                    <a:cubicBezTo>
                      <a:pt x="210163" y="620458"/>
                      <a:pt x="218725" y="623316"/>
                      <a:pt x="245745" y="623316"/>
                    </a:cubicBezTo>
                    <a:lnTo>
                      <a:pt x="429079" y="623316"/>
                    </a:lnTo>
                    <a:cubicBezTo>
                      <a:pt x="456098" y="623316"/>
                      <a:pt x="467420" y="619030"/>
                      <a:pt x="473128" y="613315"/>
                    </a:cubicBezTo>
                    <a:cubicBezTo>
                      <a:pt x="478837" y="607600"/>
                      <a:pt x="481691" y="596170"/>
                      <a:pt x="481691" y="553593"/>
                    </a:cubicBezTo>
                    <a:cubicBezTo>
                      <a:pt x="481691" y="516541"/>
                      <a:pt x="478837" y="503872"/>
                      <a:pt x="470369" y="496633"/>
                    </a:cubicBezTo>
                    <a:cubicBezTo>
                      <a:pt x="463234" y="489585"/>
                      <a:pt x="453244" y="485299"/>
                      <a:pt x="417757" y="481012"/>
                    </a:cubicBezTo>
                    <a:lnTo>
                      <a:pt x="163259" y="452437"/>
                    </a:lnTo>
                    <a:cubicBezTo>
                      <a:pt x="102180" y="445294"/>
                      <a:pt x="72306" y="433959"/>
                      <a:pt x="49568" y="411194"/>
                    </a:cubicBezTo>
                    <a:cubicBezTo>
                      <a:pt x="18267" y="379857"/>
                      <a:pt x="9799" y="342805"/>
                      <a:pt x="9799" y="233267"/>
                    </a:cubicBezTo>
                    <a:cubicBezTo>
                      <a:pt x="9799" y="123825"/>
                      <a:pt x="32538" y="66866"/>
                      <a:pt x="63743" y="35528"/>
                    </a:cubicBezTo>
                    <a:cubicBezTo>
                      <a:pt x="87909" y="11335"/>
                      <a:pt x="119114" y="0"/>
                      <a:pt x="178862" y="0"/>
                    </a:cubicBezTo>
                    <a:lnTo>
                      <a:pt x="490063" y="0"/>
                    </a:lnTo>
                    <a:cubicBezTo>
                      <a:pt x="559705" y="0"/>
                      <a:pt x="600900" y="11335"/>
                      <a:pt x="623639" y="34195"/>
                    </a:cubicBezTo>
                    <a:cubicBezTo>
                      <a:pt x="654844" y="65437"/>
                      <a:pt x="666261" y="110966"/>
                      <a:pt x="669020" y="243269"/>
                    </a:cubicBezTo>
                    <a:lnTo>
                      <a:pt x="475792" y="243269"/>
                    </a:lnTo>
                    <a:cubicBezTo>
                      <a:pt x="474365" y="184975"/>
                      <a:pt x="470084" y="177832"/>
                      <a:pt x="464471" y="169354"/>
                    </a:cubicBezTo>
                    <a:cubicBezTo>
                      <a:pt x="458762" y="162211"/>
                      <a:pt x="448773" y="159353"/>
                      <a:pt x="423275" y="159353"/>
                    </a:cubicBezTo>
                    <a:lnTo>
                      <a:pt x="261253" y="159353"/>
                    </a:lnTo>
                    <a:cubicBezTo>
                      <a:pt x="235660" y="159353"/>
                      <a:pt x="225766" y="160782"/>
                      <a:pt x="218535" y="167926"/>
                    </a:cubicBezTo>
                    <a:cubicBezTo>
                      <a:pt x="211495" y="174974"/>
                      <a:pt x="207214" y="184975"/>
                      <a:pt x="207214" y="222028"/>
                    </a:cubicBezTo>
                    <a:cubicBezTo>
                      <a:pt x="207214" y="257556"/>
                      <a:pt x="209973" y="270415"/>
                      <a:pt x="220057" y="278892"/>
                    </a:cubicBezTo>
                    <a:cubicBezTo>
                      <a:pt x="228525" y="286036"/>
                      <a:pt x="237087" y="288893"/>
                      <a:pt x="271147" y="293084"/>
                    </a:cubicBezTo>
                    <a:lnTo>
                      <a:pt x="534017" y="322897"/>
                    </a:lnTo>
                    <a:cubicBezTo>
                      <a:pt x="593765" y="328612"/>
                      <a:pt x="623639" y="341376"/>
                      <a:pt x="644855" y="362712"/>
                    </a:cubicBezTo>
                    <a:cubicBezTo>
                      <a:pt x="673206" y="391192"/>
                      <a:pt x="681769" y="442436"/>
                      <a:pt x="681769" y="543401"/>
                    </a:cubicBezTo>
                    <a:cubicBezTo>
                      <a:pt x="681864" y="660178"/>
                      <a:pt x="660553" y="715613"/>
                      <a:pt x="627920" y="748379"/>
                    </a:cubicBezTo>
                    <a:close/>
                  </a:path>
                </a:pathLst>
              </a:custGeom>
              <a:solidFill>
                <a:srgbClr val="1C407D"/>
              </a:solidFill>
              <a:ln w="9514"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A5D3F477-BED4-AA49-9C71-CEC7B7EB41FE}"/>
                  </a:ext>
                </a:extLst>
              </p:cNvPr>
              <p:cNvSpPr/>
              <p:nvPr/>
            </p:nvSpPr>
            <p:spPr>
              <a:xfrm>
                <a:off x="5682942" y="2038826"/>
                <a:ext cx="721917" cy="1011555"/>
              </a:xfrm>
              <a:custGeom>
                <a:avLst/>
                <a:gdLst>
                  <a:gd name="connsiteX0" fmla="*/ 217488 w 721917"/>
                  <a:gd name="connsiteY0" fmla="*/ 1524 h 1011555"/>
                  <a:gd name="connsiteX1" fmla="*/ 217488 w 721917"/>
                  <a:gd name="connsiteY1" fmla="*/ 102489 h 1011555"/>
                  <a:gd name="connsiteX2" fmla="*/ 413571 w 721917"/>
                  <a:gd name="connsiteY2" fmla="*/ 0 h 1011555"/>
                  <a:gd name="connsiteX3" fmla="*/ 496056 w 721917"/>
                  <a:gd name="connsiteY3" fmla="*/ 0 h 1011555"/>
                  <a:gd name="connsiteX4" fmla="*/ 657984 w 721917"/>
                  <a:gd name="connsiteY4" fmla="*/ 48387 h 1011555"/>
                  <a:gd name="connsiteX5" fmla="*/ 721918 w 721917"/>
                  <a:gd name="connsiteY5" fmla="*/ 392620 h 1011555"/>
                  <a:gd name="connsiteX6" fmla="*/ 652276 w 721917"/>
                  <a:gd name="connsiteY6" fmla="*/ 735521 h 1011555"/>
                  <a:gd name="connsiteX7" fmla="*/ 493107 w 721917"/>
                  <a:gd name="connsiteY7" fmla="*/ 785241 h 1011555"/>
                  <a:gd name="connsiteX8" fmla="*/ 407862 w 721917"/>
                  <a:gd name="connsiteY8" fmla="*/ 785241 h 1011555"/>
                  <a:gd name="connsiteX9" fmla="*/ 217393 w 721917"/>
                  <a:gd name="connsiteY9" fmla="*/ 695706 h 1011555"/>
                  <a:gd name="connsiteX10" fmla="*/ 217393 w 721917"/>
                  <a:gd name="connsiteY10" fmla="*/ 1011555 h 1011555"/>
                  <a:gd name="connsiteX11" fmla="*/ 0 w 721917"/>
                  <a:gd name="connsiteY11" fmla="*/ 1011555 h 1011555"/>
                  <a:gd name="connsiteX12" fmla="*/ 0 w 721917"/>
                  <a:gd name="connsiteY12" fmla="*/ 1524 h 1011555"/>
                  <a:gd name="connsiteX13" fmla="*/ 217488 w 721917"/>
                  <a:gd name="connsiteY13" fmla="*/ 1524 h 1011555"/>
                  <a:gd name="connsiteX14" fmla="*/ 217488 w 721917"/>
                  <a:gd name="connsiteY14" fmla="*/ 206312 h 1011555"/>
                  <a:gd name="connsiteX15" fmla="*/ 217488 w 721917"/>
                  <a:gd name="connsiteY15" fmla="*/ 580549 h 1011555"/>
                  <a:gd name="connsiteX16" fmla="*/ 334034 w 721917"/>
                  <a:gd name="connsiteY16" fmla="*/ 610362 h 1011555"/>
                  <a:gd name="connsiteX17" fmla="*/ 410717 w 721917"/>
                  <a:gd name="connsiteY17" fmla="*/ 610362 h 1011555"/>
                  <a:gd name="connsiteX18" fmla="*/ 481785 w 721917"/>
                  <a:gd name="connsiteY18" fmla="*/ 593217 h 1011555"/>
                  <a:gd name="connsiteX19" fmla="*/ 505951 w 721917"/>
                  <a:gd name="connsiteY19" fmla="*/ 392620 h 1011555"/>
                  <a:gd name="connsiteX20" fmla="*/ 481785 w 721917"/>
                  <a:gd name="connsiteY20" fmla="*/ 192024 h 1011555"/>
                  <a:gd name="connsiteX21" fmla="*/ 410717 w 721917"/>
                  <a:gd name="connsiteY21" fmla="*/ 173546 h 1011555"/>
                  <a:gd name="connsiteX22" fmla="*/ 335366 w 721917"/>
                  <a:gd name="connsiteY22" fmla="*/ 173546 h 1011555"/>
                  <a:gd name="connsiteX23" fmla="*/ 217488 w 721917"/>
                  <a:gd name="connsiteY23" fmla="*/ 206312 h 10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21917" h="1011555">
                    <a:moveTo>
                      <a:pt x="217488" y="1524"/>
                    </a:moveTo>
                    <a:lnTo>
                      <a:pt x="217488" y="102489"/>
                    </a:lnTo>
                    <a:cubicBezTo>
                      <a:pt x="315577" y="17145"/>
                      <a:pt x="348305" y="0"/>
                      <a:pt x="413571" y="0"/>
                    </a:cubicBezTo>
                    <a:lnTo>
                      <a:pt x="496056" y="0"/>
                    </a:lnTo>
                    <a:cubicBezTo>
                      <a:pt x="579874" y="0"/>
                      <a:pt x="622497" y="12859"/>
                      <a:pt x="657984" y="48387"/>
                    </a:cubicBezTo>
                    <a:cubicBezTo>
                      <a:pt x="703461" y="93917"/>
                      <a:pt x="721918" y="166402"/>
                      <a:pt x="721918" y="392620"/>
                    </a:cubicBezTo>
                    <a:cubicBezTo>
                      <a:pt x="721918" y="617411"/>
                      <a:pt x="699179" y="688467"/>
                      <a:pt x="652276" y="735521"/>
                    </a:cubicBezTo>
                    <a:cubicBezTo>
                      <a:pt x="616788" y="771049"/>
                      <a:pt x="571312" y="785241"/>
                      <a:pt x="493107" y="785241"/>
                    </a:cubicBezTo>
                    <a:lnTo>
                      <a:pt x="407862" y="785241"/>
                    </a:lnTo>
                    <a:cubicBezTo>
                      <a:pt x="342407" y="785241"/>
                      <a:pt x="305588" y="771049"/>
                      <a:pt x="217393" y="695706"/>
                    </a:cubicBezTo>
                    <a:lnTo>
                      <a:pt x="217393" y="1011555"/>
                    </a:lnTo>
                    <a:lnTo>
                      <a:pt x="0" y="1011555"/>
                    </a:lnTo>
                    <a:lnTo>
                      <a:pt x="0" y="1524"/>
                    </a:lnTo>
                    <a:lnTo>
                      <a:pt x="217488" y="1524"/>
                    </a:lnTo>
                    <a:close/>
                    <a:moveTo>
                      <a:pt x="217488" y="206312"/>
                    </a:moveTo>
                    <a:lnTo>
                      <a:pt x="217488" y="580549"/>
                    </a:lnTo>
                    <a:cubicBezTo>
                      <a:pt x="262965" y="601885"/>
                      <a:pt x="297120" y="610362"/>
                      <a:pt x="334034" y="610362"/>
                    </a:cubicBezTo>
                    <a:lnTo>
                      <a:pt x="410717" y="610362"/>
                    </a:lnTo>
                    <a:cubicBezTo>
                      <a:pt x="450485" y="610362"/>
                      <a:pt x="468942" y="606076"/>
                      <a:pt x="481785" y="593217"/>
                    </a:cubicBezTo>
                    <a:cubicBezTo>
                      <a:pt x="500148" y="573310"/>
                      <a:pt x="505951" y="537782"/>
                      <a:pt x="505951" y="392620"/>
                    </a:cubicBezTo>
                    <a:cubicBezTo>
                      <a:pt x="505951" y="247460"/>
                      <a:pt x="500242" y="210503"/>
                      <a:pt x="481785" y="192024"/>
                    </a:cubicBezTo>
                    <a:cubicBezTo>
                      <a:pt x="468942" y="179261"/>
                      <a:pt x="450485" y="173546"/>
                      <a:pt x="410717" y="173546"/>
                    </a:cubicBezTo>
                    <a:lnTo>
                      <a:pt x="335366" y="173546"/>
                    </a:lnTo>
                    <a:cubicBezTo>
                      <a:pt x="297120" y="173641"/>
                      <a:pt x="262965" y="184976"/>
                      <a:pt x="217488" y="206312"/>
                    </a:cubicBezTo>
                    <a:close/>
                  </a:path>
                </a:pathLst>
              </a:custGeom>
              <a:solidFill>
                <a:srgbClr val="1C407D"/>
              </a:solidFill>
              <a:ln w="9514" cap="flat">
                <a:noFill/>
                <a:prstDash val="solid"/>
                <a:miter/>
              </a:ln>
            </p:spPr>
            <p:txBody>
              <a:bodyPr rtlCol="0" anchor="ctr"/>
              <a:lstStyle/>
              <a:p>
                <a:endParaRPr lang="en-US"/>
              </a:p>
            </p:txBody>
          </p:sp>
          <p:sp>
            <p:nvSpPr>
              <p:cNvPr id="128" name="Freeform 127">
                <a:extLst>
                  <a:ext uri="{FF2B5EF4-FFF2-40B4-BE49-F238E27FC236}">
                    <a16:creationId xmlns:a16="http://schemas.microsoft.com/office/drawing/2014/main" id="{25EFF95C-0F1D-1542-9BB5-631CD68AC390}"/>
                  </a:ext>
                </a:extLst>
              </p:cNvPr>
              <p:cNvSpPr/>
              <p:nvPr/>
            </p:nvSpPr>
            <p:spPr>
              <a:xfrm>
                <a:off x="6593902" y="1744408"/>
                <a:ext cx="235850" cy="1078325"/>
              </a:xfrm>
              <a:custGeom>
                <a:avLst/>
                <a:gdLst>
                  <a:gd name="connsiteX0" fmla="*/ 235850 w 235850"/>
                  <a:gd name="connsiteY0" fmla="*/ 187738 h 1078325"/>
                  <a:gd name="connsiteX1" fmla="*/ 0 w 235850"/>
                  <a:gd name="connsiteY1" fmla="*/ 187738 h 1078325"/>
                  <a:gd name="connsiteX2" fmla="*/ 0 w 235850"/>
                  <a:gd name="connsiteY2" fmla="*/ 0 h 1078325"/>
                  <a:gd name="connsiteX3" fmla="*/ 235850 w 235850"/>
                  <a:gd name="connsiteY3" fmla="*/ 0 h 1078325"/>
                  <a:gd name="connsiteX4" fmla="*/ 235850 w 235850"/>
                  <a:gd name="connsiteY4" fmla="*/ 187738 h 1078325"/>
                  <a:gd name="connsiteX5" fmla="*/ 225956 w 235850"/>
                  <a:gd name="connsiteY5" fmla="*/ 1078325 h 1078325"/>
                  <a:gd name="connsiteX6" fmla="*/ 11322 w 235850"/>
                  <a:gd name="connsiteY6" fmla="*/ 1078325 h 1078325"/>
                  <a:gd name="connsiteX7" fmla="*/ 11322 w 235850"/>
                  <a:gd name="connsiteY7" fmla="*/ 295942 h 1078325"/>
                  <a:gd name="connsiteX8" fmla="*/ 225956 w 235850"/>
                  <a:gd name="connsiteY8" fmla="*/ 295942 h 1078325"/>
                  <a:gd name="connsiteX9" fmla="*/ 225956 w 235850"/>
                  <a:gd name="connsiteY9" fmla="*/ 1078325 h 107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850" h="1078325">
                    <a:moveTo>
                      <a:pt x="235850" y="187738"/>
                    </a:moveTo>
                    <a:lnTo>
                      <a:pt x="0" y="187738"/>
                    </a:lnTo>
                    <a:lnTo>
                      <a:pt x="0" y="0"/>
                    </a:lnTo>
                    <a:lnTo>
                      <a:pt x="235850" y="0"/>
                    </a:lnTo>
                    <a:lnTo>
                      <a:pt x="235850" y="187738"/>
                    </a:lnTo>
                    <a:close/>
                    <a:moveTo>
                      <a:pt x="225956" y="1078325"/>
                    </a:moveTo>
                    <a:lnTo>
                      <a:pt x="11322" y="1078325"/>
                    </a:lnTo>
                    <a:lnTo>
                      <a:pt x="11322" y="295942"/>
                    </a:lnTo>
                    <a:lnTo>
                      <a:pt x="225956" y="295942"/>
                    </a:lnTo>
                    <a:lnTo>
                      <a:pt x="225956" y="1078325"/>
                    </a:lnTo>
                    <a:close/>
                  </a:path>
                </a:pathLst>
              </a:custGeom>
              <a:solidFill>
                <a:srgbClr val="1C407D"/>
              </a:solidFill>
              <a:ln w="9514"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6BBF5D77-22DF-934B-A27D-CBD5C8D9C9DA}"/>
                  </a:ext>
                </a:extLst>
              </p:cNvPr>
              <p:cNvSpPr/>
              <p:nvPr/>
            </p:nvSpPr>
            <p:spPr>
              <a:xfrm>
                <a:off x="7065602" y="2038921"/>
                <a:ext cx="485972" cy="783907"/>
              </a:xfrm>
              <a:custGeom>
                <a:avLst/>
                <a:gdLst>
                  <a:gd name="connsiteX0" fmla="*/ 0 w 485972"/>
                  <a:gd name="connsiteY0" fmla="*/ 783812 h 783907"/>
                  <a:gd name="connsiteX1" fmla="*/ 0 w 485972"/>
                  <a:gd name="connsiteY1" fmla="*/ 1429 h 783907"/>
                  <a:gd name="connsiteX2" fmla="*/ 217394 w 485972"/>
                  <a:gd name="connsiteY2" fmla="*/ 1429 h 783907"/>
                  <a:gd name="connsiteX3" fmla="*/ 217394 w 485972"/>
                  <a:gd name="connsiteY3" fmla="*/ 120967 h 783907"/>
                  <a:gd name="connsiteX4" fmla="*/ 402154 w 485972"/>
                  <a:gd name="connsiteY4" fmla="*/ 0 h 783907"/>
                  <a:gd name="connsiteX5" fmla="*/ 485972 w 485972"/>
                  <a:gd name="connsiteY5" fmla="*/ 0 h 783907"/>
                  <a:gd name="connsiteX6" fmla="*/ 485972 w 485972"/>
                  <a:gd name="connsiteY6" fmla="*/ 214789 h 783907"/>
                  <a:gd name="connsiteX7" fmla="*/ 385125 w 485972"/>
                  <a:gd name="connsiteY7" fmla="*/ 214789 h 783907"/>
                  <a:gd name="connsiteX8" fmla="*/ 217489 w 485972"/>
                  <a:gd name="connsiteY8" fmla="*/ 246126 h 783907"/>
                  <a:gd name="connsiteX9" fmla="*/ 217489 w 485972"/>
                  <a:gd name="connsiteY9" fmla="*/ 783908 h 783907"/>
                  <a:gd name="connsiteX10" fmla="*/ 0 w 485972"/>
                  <a:gd name="connsiteY10" fmla="*/ 783908 h 78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5972" h="783907">
                    <a:moveTo>
                      <a:pt x="0" y="783812"/>
                    </a:moveTo>
                    <a:lnTo>
                      <a:pt x="0" y="1429"/>
                    </a:lnTo>
                    <a:lnTo>
                      <a:pt x="217394" y="1429"/>
                    </a:lnTo>
                    <a:lnTo>
                      <a:pt x="217394" y="120967"/>
                    </a:lnTo>
                    <a:cubicBezTo>
                      <a:pt x="298358" y="37052"/>
                      <a:pt x="339648" y="0"/>
                      <a:pt x="402154" y="0"/>
                    </a:cubicBezTo>
                    <a:lnTo>
                      <a:pt x="485972" y="0"/>
                    </a:lnTo>
                    <a:lnTo>
                      <a:pt x="485972" y="214789"/>
                    </a:lnTo>
                    <a:lnTo>
                      <a:pt x="385125" y="214789"/>
                    </a:lnTo>
                    <a:cubicBezTo>
                      <a:pt x="325472" y="214789"/>
                      <a:pt x="279996" y="220409"/>
                      <a:pt x="217489" y="246126"/>
                    </a:cubicBezTo>
                    <a:lnTo>
                      <a:pt x="217489" y="783908"/>
                    </a:lnTo>
                    <a:lnTo>
                      <a:pt x="0" y="783908"/>
                    </a:lnTo>
                    <a:close/>
                  </a:path>
                </a:pathLst>
              </a:custGeom>
              <a:solidFill>
                <a:srgbClr val="1C407D"/>
              </a:solidFill>
              <a:ln w="9514"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0439BD1A-F71F-E247-AFB1-2DEA31FC62E3}"/>
                  </a:ext>
                </a:extLst>
              </p:cNvPr>
              <p:cNvSpPr/>
              <p:nvPr/>
            </p:nvSpPr>
            <p:spPr>
              <a:xfrm>
                <a:off x="7631016" y="2040255"/>
                <a:ext cx="707646" cy="782478"/>
              </a:xfrm>
              <a:custGeom>
                <a:avLst/>
                <a:gdLst>
                  <a:gd name="connsiteX0" fmla="*/ 211875 w 707646"/>
                  <a:gd name="connsiteY0" fmla="*/ 441103 h 782478"/>
                  <a:gd name="connsiteX1" fmla="*/ 230332 w 707646"/>
                  <a:gd name="connsiteY1" fmla="*/ 607505 h 782478"/>
                  <a:gd name="connsiteX2" fmla="*/ 299879 w 707646"/>
                  <a:gd name="connsiteY2" fmla="*/ 621697 h 782478"/>
                  <a:gd name="connsiteX3" fmla="*/ 432028 w 707646"/>
                  <a:gd name="connsiteY3" fmla="*/ 621697 h 782478"/>
                  <a:gd name="connsiteX4" fmla="*/ 495961 w 707646"/>
                  <a:gd name="connsiteY4" fmla="*/ 607505 h 782478"/>
                  <a:gd name="connsiteX5" fmla="*/ 507283 w 707646"/>
                  <a:gd name="connsiteY5" fmla="*/ 522160 h 782478"/>
                  <a:gd name="connsiteX6" fmla="*/ 707646 w 707646"/>
                  <a:gd name="connsiteY6" fmla="*/ 522160 h 782478"/>
                  <a:gd name="connsiteX7" fmla="*/ 655034 w 707646"/>
                  <a:gd name="connsiteY7" fmla="*/ 736949 h 782478"/>
                  <a:gd name="connsiteX8" fmla="*/ 515845 w 707646"/>
                  <a:gd name="connsiteY8" fmla="*/ 782479 h 782478"/>
                  <a:gd name="connsiteX9" fmla="*/ 225956 w 707646"/>
                  <a:gd name="connsiteY9" fmla="*/ 782479 h 782478"/>
                  <a:gd name="connsiteX10" fmla="*/ 71069 w 707646"/>
                  <a:gd name="connsiteY10" fmla="*/ 734092 h 782478"/>
                  <a:gd name="connsiteX11" fmla="*/ 0 w 707646"/>
                  <a:gd name="connsiteY11" fmla="*/ 391192 h 782478"/>
                  <a:gd name="connsiteX12" fmla="*/ 71069 w 707646"/>
                  <a:gd name="connsiteY12" fmla="*/ 46958 h 782478"/>
                  <a:gd name="connsiteX13" fmla="*/ 225956 w 707646"/>
                  <a:gd name="connsiteY13" fmla="*/ 0 h 782478"/>
                  <a:gd name="connsiteX14" fmla="*/ 490253 w 707646"/>
                  <a:gd name="connsiteY14" fmla="*/ 0 h 782478"/>
                  <a:gd name="connsiteX15" fmla="*/ 645140 w 707646"/>
                  <a:gd name="connsiteY15" fmla="*/ 46958 h 782478"/>
                  <a:gd name="connsiteX16" fmla="*/ 707646 w 707646"/>
                  <a:gd name="connsiteY16" fmla="*/ 384048 h 782478"/>
                  <a:gd name="connsiteX17" fmla="*/ 707646 w 707646"/>
                  <a:gd name="connsiteY17" fmla="*/ 409575 h 782478"/>
                  <a:gd name="connsiteX18" fmla="*/ 676441 w 707646"/>
                  <a:gd name="connsiteY18" fmla="*/ 440912 h 782478"/>
                  <a:gd name="connsiteX19" fmla="*/ 211875 w 707646"/>
                  <a:gd name="connsiteY19" fmla="*/ 440912 h 782478"/>
                  <a:gd name="connsiteX20" fmla="*/ 211875 w 707646"/>
                  <a:gd name="connsiteY20" fmla="*/ 318707 h 782478"/>
                  <a:gd name="connsiteX21" fmla="*/ 500338 w 707646"/>
                  <a:gd name="connsiteY21" fmla="*/ 318707 h 782478"/>
                  <a:gd name="connsiteX22" fmla="*/ 483308 w 707646"/>
                  <a:gd name="connsiteY22" fmla="*/ 173641 h 782478"/>
                  <a:gd name="connsiteX23" fmla="*/ 417947 w 707646"/>
                  <a:gd name="connsiteY23" fmla="*/ 160782 h 782478"/>
                  <a:gd name="connsiteX24" fmla="*/ 299974 w 707646"/>
                  <a:gd name="connsiteY24" fmla="*/ 160782 h 782478"/>
                  <a:gd name="connsiteX25" fmla="*/ 230427 w 707646"/>
                  <a:gd name="connsiteY25" fmla="*/ 174974 h 782478"/>
                  <a:gd name="connsiteX26" fmla="*/ 211875 w 707646"/>
                  <a:gd name="connsiteY26" fmla="*/ 318707 h 78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7646" h="782478">
                    <a:moveTo>
                      <a:pt x="211875" y="441103"/>
                    </a:moveTo>
                    <a:cubicBezTo>
                      <a:pt x="213302" y="564928"/>
                      <a:pt x="221865" y="597503"/>
                      <a:pt x="230332" y="607505"/>
                    </a:cubicBezTo>
                    <a:cubicBezTo>
                      <a:pt x="240322" y="618935"/>
                      <a:pt x="262965" y="621697"/>
                      <a:pt x="299879" y="621697"/>
                    </a:cubicBezTo>
                    <a:lnTo>
                      <a:pt x="432028" y="621697"/>
                    </a:lnTo>
                    <a:cubicBezTo>
                      <a:pt x="476077" y="621697"/>
                      <a:pt x="487399" y="617506"/>
                      <a:pt x="495961" y="607505"/>
                    </a:cubicBezTo>
                    <a:cubicBezTo>
                      <a:pt x="503096" y="599027"/>
                      <a:pt x="505951" y="577691"/>
                      <a:pt x="507283" y="522160"/>
                    </a:cubicBezTo>
                    <a:lnTo>
                      <a:pt x="707646" y="522160"/>
                    </a:lnTo>
                    <a:cubicBezTo>
                      <a:pt x="706219" y="638842"/>
                      <a:pt x="693375" y="698564"/>
                      <a:pt x="655034" y="736949"/>
                    </a:cubicBezTo>
                    <a:cubicBezTo>
                      <a:pt x="630869" y="761143"/>
                      <a:pt x="599663" y="782479"/>
                      <a:pt x="515845" y="782479"/>
                    </a:cubicBezTo>
                    <a:lnTo>
                      <a:pt x="225956" y="782479"/>
                    </a:lnTo>
                    <a:cubicBezTo>
                      <a:pt x="146324" y="782479"/>
                      <a:pt x="105129" y="769620"/>
                      <a:pt x="71069" y="734092"/>
                    </a:cubicBezTo>
                    <a:cubicBezTo>
                      <a:pt x="19884" y="682847"/>
                      <a:pt x="0" y="621697"/>
                      <a:pt x="0" y="391192"/>
                    </a:cubicBezTo>
                    <a:cubicBezTo>
                      <a:pt x="0" y="160687"/>
                      <a:pt x="19979" y="99536"/>
                      <a:pt x="71069" y="46958"/>
                    </a:cubicBezTo>
                    <a:cubicBezTo>
                      <a:pt x="103702" y="12764"/>
                      <a:pt x="146324" y="0"/>
                      <a:pt x="225956" y="0"/>
                    </a:cubicBezTo>
                    <a:lnTo>
                      <a:pt x="490253" y="0"/>
                    </a:lnTo>
                    <a:cubicBezTo>
                      <a:pt x="569789" y="0"/>
                      <a:pt x="612412" y="12764"/>
                      <a:pt x="645140" y="46958"/>
                    </a:cubicBezTo>
                    <a:cubicBezTo>
                      <a:pt x="696325" y="98107"/>
                      <a:pt x="707646" y="159258"/>
                      <a:pt x="707646" y="384048"/>
                    </a:cubicBezTo>
                    <a:lnTo>
                      <a:pt x="707646" y="409575"/>
                    </a:lnTo>
                    <a:cubicBezTo>
                      <a:pt x="707646" y="432340"/>
                      <a:pt x="701938" y="440912"/>
                      <a:pt x="676441" y="440912"/>
                    </a:cubicBezTo>
                    <a:lnTo>
                      <a:pt x="211875" y="440912"/>
                    </a:lnTo>
                    <a:close/>
                    <a:moveTo>
                      <a:pt x="211875" y="318707"/>
                    </a:moveTo>
                    <a:lnTo>
                      <a:pt x="500338" y="318707"/>
                    </a:lnTo>
                    <a:cubicBezTo>
                      <a:pt x="500338" y="213455"/>
                      <a:pt x="493202" y="184975"/>
                      <a:pt x="483308" y="173641"/>
                    </a:cubicBezTo>
                    <a:cubicBezTo>
                      <a:pt x="474840" y="165068"/>
                      <a:pt x="461997" y="160782"/>
                      <a:pt x="417947" y="160782"/>
                    </a:cubicBezTo>
                    <a:lnTo>
                      <a:pt x="299974" y="160782"/>
                    </a:lnTo>
                    <a:cubicBezTo>
                      <a:pt x="263060" y="160782"/>
                      <a:pt x="240322" y="163640"/>
                      <a:pt x="230427" y="174974"/>
                    </a:cubicBezTo>
                    <a:cubicBezTo>
                      <a:pt x="220343" y="184975"/>
                      <a:pt x="213302" y="209169"/>
                      <a:pt x="211875" y="318707"/>
                    </a:cubicBezTo>
                    <a:close/>
                  </a:path>
                </a:pathLst>
              </a:custGeom>
              <a:solidFill>
                <a:srgbClr val="1C407D"/>
              </a:solidFill>
              <a:ln w="9514" cap="flat">
                <a:noFill/>
                <a:prstDash val="solid"/>
                <a:miter/>
              </a:ln>
            </p:spPr>
            <p:txBody>
              <a:bodyPr rtlCol="0" anchor="ctr"/>
              <a:lstStyle/>
              <a:p>
                <a:endParaRPr lang="en-US"/>
              </a:p>
            </p:txBody>
          </p:sp>
        </p:grpSp>
      </p:grpSp>
      <p:grpSp>
        <p:nvGrpSpPr>
          <p:cNvPr id="53" name="Graphic 76">
            <a:extLst>
              <a:ext uri="{FF2B5EF4-FFF2-40B4-BE49-F238E27FC236}">
                <a16:creationId xmlns:a16="http://schemas.microsoft.com/office/drawing/2014/main" id="{8B73E210-A3BC-0E4B-88E7-9E11520518CB}"/>
              </a:ext>
            </a:extLst>
          </p:cNvPr>
          <p:cNvGrpSpPr/>
          <p:nvPr userDrawn="1"/>
        </p:nvGrpSpPr>
        <p:grpSpPr>
          <a:xfrm>
            <a:off x="7468234" y="3703186"/>
            <a:ext cx="1131016" cy="264257"/>
            <a:chOff x="203249" y="1562164"/>
            <a:chExt cx="8631328" cy="2016676"/>
          </a:xfrm>
        </p:grpSpPr>
        <p:sp>
          <p:nvSpPr>
            <p:cNvPr id="54" name="Freeform 53">
              <a:extLst>
                <a:ext uri="{FF2B5EF4-FFF2-40B4-BE49-F238E27FC236}">
                  <a16:creationId xmlns:a16="http://schemas.microsoft.com/office/drawing/2014/main" id="{11400390-A489-8045-AB0E-36C689844EB5}"/>
                </a:ext>
              </a:extLst>
            </p:cNvPr>
            <p:cNvSpPr/>
            <p:nvPr/>
          </p:nvSpPr>
          <p:spPr>
            <a:xfrm>
              <a:off x="1712958" y="1964443"/>
              <a:ext cx="1417718" cy="1020836"/>
            </a:xfrm>
            <a:custGeom>
              <a:avLst/>
              <a:gdLst>
                <a:gd name="connsiteX0" fmla="*/ 0 w 1417718"/>
                <a:gd name="connsiteY0" fmla="*/ 0 h 1020836"/>
                <a:gd name="connsiteX1" fmla="*/ 197405 w 1417718"/>
                <a:gd name="connsiteY1" fmla="*/ 0 h 1020836"/>
                <a:gd name="connsiteX2" fmla="*/ 393097 w 1417718"/>
                <a:gd name="connsiteY2" fmla="*/ 748942 h 1020836"/>
                <a:gd name="connsiteX3" fmla="*/ 395952 w 1417718"/>
                <a:gd name="connsiteY3" fmla="*/ 748942 h 1020836"/>
                <a:gd name="connsiteX4" fmla="*/ 618866 w 1417718"/>
                <a:gd name="connsiteY4" fmla="*/ 0 h 1020836"/>
                <a:gd name="connsiteX5" fmla="*/ 804564 w 1417718"/>
                <a:gd name="connsiteY5" fmla="*/ 0 h 1020836"/>
                <a:gd name="connsiteX6" fmla="*/ 1023480 w 1417718"/>
                <a:gd name="connsiteY6" fmla="*/ 748942 h 1020836"/>
                <a:gd name="connsiteX7" fmla="*/ 1026335 w 1417718"/>
                <a:gd name="connsiteY7" fmla="*/ 748942 h 1020836"/>
                <a:gd name="connsiteX8" fmla="*/ 1226215 w 1417718"/>
                <a:gd name="connsiteY8" fmla="*/ 0 h 1020836"/>
                <a:gd name="connsiteX9" fmla="*/ 1417718 w 1417718"/>
                <a:gd name="connsiteY9" fmla="*/ 0 h 1020836"/>
                <a:gd name="connsiteX10" fmla="*/ 1121421 w 1417718"/>
                <a:gd name="connsiteY10" fmla="*/ 1020837 h 1020836"/>
                <a:gd name="connsiteX11" fmla="*/ 947144 w 1417718"/>
                <a:gd name="connsiteY11" fmla="*/ 1020837 h 1020836"/>
                <a:gd name="connsiteX12" fmla="*/ 709954 w 1417718"/>
                <a:gd name="connsiteY12" fmla="*/ 249521 h 1020836"/>
                <a:gd name="connsiteX13" fmla="*/ 707098 w 1417718"/>
                <a:gd name="connsiteY13" fmla="*/ 249521 h 1020836"/>
                <a:gd name="connsiteX14" fmla="*/ 470003 w 1417718"/>
                <a:gd name="connsiteY14" fmla="*/ 1020837 h 1020836"/>
                <a:gd name="connsiteX15" fmla="*/ 295727 w 1417718"/>
                <a:gd name="connsiteY15" fmla="*/ 1020837 h 102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7718" h="1020836">
                  <a:moveTo>
                    <a:pt x="0" y="0"/>
                  </a:moveTo>
                  <a:lnTo>
                    <a:pt x="197405" y="0"/>
                  </a:lnTo>
                  <a:lnTo>
                    <a:pt x="393097" y="748942"/>
                  </a:lnTo>
                  <a:lnTo>
                    <a:pt x="395952" y="748942"/>
                  </a:lnTo>
                  <a:lnTo>
                    <a:pt x="618866" y="0"/>
                  </a:lnTo>
                  <a:lnTo>
                    <a:pt x="804564" y="0"/>
                  </a:lnTo>
                  <a:lnTo>
                    <a:pt x="1023480" y="748942"/>
                  </a:lnTo>
                  <a:lnTo>
                    <a:pt x="1026335" y="748942"/>
                  </a:lnTo>
                  <a:lnTo>
                    <a:pt x="1226215" y="0"/>
                  </a:lnTo>
                  <a:lnTo>
                    <a:pt x="1417718" y="0"/>
                  </a:lnTo>
                  <a:lnTo>
                    <a:pt x="1121421" y="1020837"/>
                  </a:lnTo>
                  <a:lnTo>
                    <a:pt x="947144" y="1020837"/>
                  </a:lnTo>
                  <a:lnTo>
                    <a:pt x="709954" y="249521"/>
                  </a:lnTo>
                  <a:lnTo>
                    <a:pt x="707098" y="249521"/>
                  </a:lnTo>
                  <a:lnTo>
                    <a:pt x="470003" y="1020837"/>
                  </a:lnTo>
                  <a:lnTo>
                    <a:pt x="295727" y="1020837"/>
                  </a:lnTo>
                  <a:close/>
                </a:path>
              </a:pathLst>
            </a:custGeom>
            <a:solidFill>
              <a:srgbClr val="1C407D"/>
            </a:solidFill>
            <a:ln w="951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703EB0A-F177-4B4D-BFC7-5B65C81FCFCD}"/>
                </a:ext>
              </a:extLst>
            </p:cNvPr>
            <p:cNvSpPr/>
            <p:nvPr/>
          </p:nvSpPr>
          <p:spPr>
            <a:xfrm>
              <a:off x="3085504" y="2274905"/>
              <a:ext cx="699074" cy="723291"/>
            </a:xfrm>
            <a:custGeom>
              <a:avLst/>
              <a:gdLst>
                <a:gd name="connsiteX0" fmla="*/ 699065 w 699074"/>
                <a:gd name="connsiteY0" fmla="*/ 370412 h 723291"/>
                <a:gd name="connsiteX1" fmla="*/ 699065 w 699074"/>
                <a:gd name="connsiteY1" fmla="*/ 393165 h 723291"/>
                <a:gd name="connsiteX2" fmla="*/ 693163 w 699074"/>
                <a:gd name="connsiteY2" fmla="*/ 415443 h 723291"/>
                <a:gd name="connsiteX3" fmla="*/ 171763 w 699074"/>
                <a:gd name="connsiteY3" fmla="*/ 415443 h 723291"/>
                <a:gd name="connsiteX4" fmla="*/ 190799 w 699074"/>
                <a:gd name="connsiteY4" fmla="*/ 483227 h 723291"/>
                <a:gd name="connsiteX5" fmla="*/ 234392 w 699074"/>
                <a:gd name="connsiteY5" fmla="*/ 536032 h 723291"/>
                <a:gd name="connsiteX6" fmla="*/ 295783 w 699074"/>
                <a:gd name="connsiteY6" fmla="*/ 570920 h 723291"/>
                <a:gd name="connsiteX7" fmla="*/ 367264 w 699074"/>
                <a:gd name="connsiteY7" fmla="*/ 583813 h 723291"/>
                <a:gd name="connsiteX8" fmla="*/ 475866 w 699074"/>
                <a:gd name="connsiteY8" fmla="*/ 560302 h 723291"/>
                <a:gd name="connsiteX9" fmla="*/ 548679 w 699074"/>
                <a:gd name="connsiteY9" fmla="*/ 495552 h 723291"/>
                <a:gd name="connsiteX10" fmla="*/ 662896 w 699074"/>
                <a:gd name="connsiteY10" fmla="*/ 586657 h 723291"/>
                <a:gd name="connsiteX11" fmla="*/ 368597 w 699074"/>
                <a:gd name="connsiteY11" fmla="*/ 723268 h 723291"/>
                <a:gd name="connsiteX12" fmla="*/ 221447 w 699074"/>
                <a:gd name="connsiteY12" fmla="*/ 698335 h 723291"/>
                <a:gd name="connsiteX13" fmla="*/ 105041 w 699074"/>
                <a:gd name="connsiteY13" fmla="*/ 627896 h 723291"/>
                <a:gd name="connsiteX14" fmla="*/ 27849 w 699074"/>
                <a:gd name="connsiteY14" fmla="*/ 516219 h 723291"/>
                <a:gd name="connsiteX15" fmla="*/ 57 w 699074"/>
                <a:gd name="connsiteY15" fmla="*/ 366146 h 723291"/>
                <a:gd name="connsiteX16" fmla="*/ 28135 w 699074"/>
                <a:gd name="connsiteY16" fmla="*/ 215978 h 723291"/>
                <a:gd name="connsiteX17" fmla="*/ 219639 w 699074"/>
                <a:gd name="connsiteY17" fmla="*/ 26372 h 723291"/>
                <a:gd name="connsiteX18" fmla="*/ 363171 w 699074"/>
                <a:gd name="connsiteY18" fmla="*/ 17 h 723291"/>
                <a:gd name="connsiteX19" fmla="*/ 495282 w 699074"/>
                <a:gd name="connsiteY19" fmla="*/ 23528 h 723291"/>
                <a:gd name="connsiteX20" fmla="*/ 599981 w 699074"/>
                <a:gd name="connsiteY20" fmla="*/ 93303 h 723291"/>
                <a:gd name="connsiteX21" fmla="*/ 671557 w 699074"/>
                <a:gd name="connsiteY21" fmla="*/ 208489 h 723291"/>
                <a:gd name="connsiteX22" fmla="*/ 699065 w 699074"/>
                <a:gd name="connsiteY22" fmla="*/ 370412 h 723291"/>
                <a:gd name="connsiteX23" fmla="*/ 523170 w 699074"/>
                <a:gd name="connsiteY23" fmla="*/ 301964 h 723291"/>
                <a:gd name="connsiteX24" fmla="*/ 513652 w 699074"/>
                <a:gd name="connsiteY24" fmla="*/ 235602 h 723291"/>
                <a:gd name="connsiteX25" fmla="*/ 484432 w 699074"/>
                <a:gd name="connsiteY25" fmla="*/ 180901 h 723291"/>
                <a:gd name="connsiteX26" fmla="*/ 433700 w 699074"/>
                <a:gd name="connsiteY26" fmla="*/ 143549 h 723291"/>
                <a:gd name="connsiteX27" fmla="*/ 361553 w 699074"/>
                <a:gd name="connsiteY27" fmla="*/ 129518 h 723291"/>
                <a:gd name="connsiteX28" fmla="*/ 230870 w 699074"/>
                <a:gd name="connsiteY28" fmla="*/ 179669 h 723291"/>
                <a:gd name="connsiteX29" fmla="*/ 171572 w 699074"/>
                <a:gd name="connsiteY29" fmla="*/ 302438 h 72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99074" h="723291">
                  <a:moveTo>
                    <a:pt x="699065" y="370412"/>
                  </a:moveTo>
                  <a:lnTo>
                    <a:pt x="699065" y="393165"/>
                  </a:lnTo>
                  <a:cubicBezTo>
                    <a:pt x="698578" y="400903"/>
                    <a:pt x="696573" y="408472"/>
                    <a:pt x="693163" y="415443"/>
                  </a:cubicBezTo>
                  <a:lnTo>
                    <a:pt x="171763" y="415443"/>
                  </a:lnTo>
                  <a:cubicBezTo>
                    <a:pt x="173571" y="439065"/>
                    <a:pt x="180040" y="462099"/>
                    <a:pt x="190799" y="483227"/>
                  </a:cubicBezTo>
                  <a:cubicBezTo>
                    <a:pt x="201655" y="503544"/>
                    <a:pt x="216476" y="521497"/>
                    <a:pt x="234392" y="536032"/>
                  </a:cubicBezTo>
                  <a:cubicBezTo>
                    <a:pt x="252802" y="550928"/>
                    <a:pt x="273541" y="562713"/>
                    <a:pt x="295783" y="570920"/>
                  </a:cubicBezTo>
                  <a:cubicBezTo>
                    <a:pt x="318636" y="579471"/>
                    <a:pt x="342852" y="583839"/>
                    <a:pt x="367264" y="583813"/>
                  </a:cubicBezTo>
                  <a:cubicBezTo>
                    <a:pt x="404853" y="584969"/>
                    <a:pt x="442150" y="576895"/>
                    <a:pt x="475866" y="560302"/>
                  </a:cubicBezTo>
                  <a:cubicBezTo>
                    <a:pt x="505076" y="544957"/>
                    <a:pt x="530073" y="522727"/>
                    <a:pt x="548679" y="495552"/>
                  </a:cubicBezTo>
                  <a:lnTo>
                    <a:pt x="662896" y="586657"/>
                  </a:lnTo>
                  <a:cubicBezTo>
                    <a:pt x="595191" y="677794"/>
                    <a:pt x="497091" y="723331"/>
                    <a:pt x="368597" y="723268"/>
                  </a:cubicBezTo>
                  <a:cubicBezTo>
                    <a:pt x="318444" y="723800"/>
                    <a:pt x="268602" y="715355"/>
                    <a:pt x="221447" y="698335"/>
                  </a:cubicBezTo>
                  <a:cubicBezTo>
                    <a:pt x="178341" y="682774"/>
                    <a:pt x="138771" y="658830"/>
                    <a:pt x="105041" y="627896"/>
                  </a:cubicBezTo>
                  <a:cubicBezTo>
                    <a:pt x="71542" y="596637"/>
                    <a:pt x="45212" y="558543"/>
                    <a:pt x="27849" y="516219"/>
                  </a:cubicBezTo>
                  <a:cubicBezTo>
                    <a:pt x="8624" y="468543"/>
                    <a:pt x="-826" y="417516"/>
                    <a:pt x="57" y="366146"/>
                  </a:cubicBezTo>
                  <a:cubicBezTo>
                    <a:pt x="-553" y="314741"/>
                    <a:pt x="8987" y="263718"/>
                    <a:pt x="28135" y="215978"/>
                  </a:cubicBezTo>
                  <a:cubicBezTo>
                    <a:pt x="62452" y="128825"/>
                    <a:pt x="131935" y="60031"/>
                    <a:pt x="219639" y="26372"/>
                  </a:cubicBezTo>
                  <a:cubicBezTo>
                    <a:pt x="265358" y="8550"/>
                    <a:pt x="314077" y="-396"/>
                    <a:pt x="363171" y="17"/>
                  </a:cubicBezTo>
                  <a:cubicBezTo>
                    <a:pt x="408295" y="-423"/>
                    <a:pt x="453103" y="7551"/>
                    <a:pt x="495282" y="23528"/>
                  </a:cubicBezTo>
                  <a:cubicBezTo>
                    <a:pt x="534962" y="38733"/>
                    <a:pt x="570732" y="62572"/>
                    <a:pt x="599981" y="93303"/>
                  </a:cubicBezTo>
                  <a:cubicBezTo>
                    <a:pt x="631642" y="126308"/>
                    <a:pt x="656023" y="165543"/>
                    <a:pt x="671557" y="208489"/>
                  </a:cubicBezTo>
                  <a:cubicBezTo>
                    <a:pt x="690115" y="260458"/>
                    <a:pt x="699424" y="315255"/>
                    <a:pt x="699065" y="370412"/>
                  </a:cubicBezTo>
                  <a:close/>
                  <a:moveTo>
                    <a:pt x="523170" y="301964"/>
                  </a:moveTo>
                  <a:cubicBezTo>
                    <a:pt x="523187" y="279505"/>
                    <a:pt x="519982" y="257159"/>
                    <a:pt x="513652" y="235602"/>
                  </a:cubicBezTo>
                  <a:cubicBezTo>
                    <a:pt x="507795" y="215560"/>
                    <a:pt x="497847" y="196938"/>
                    <a:pt x="484432" y="180901"/>
                  </a:cubicBezTo>
                  <a:cubicBezTo>
                    <a:pt x="470446" y="164928"/>
                    <a:pt x="453134" y="152182"/>
                    <a:pt x="433700" y="143549"/>
                  </a:cubicBezTo>
                  <a:cubicBezTo>
                    <a:pt x="410899" y="133904"/>
                    <a:pt x="386322" y="129124"/>
                    <a:pt x="361553" y="129518"/>
                  </a:cubicBezTo>
                  <a:cubicBezTo>
                    <a:pt x="313276" y="129623"/>
                    <a:pt x="266738" y="147483"/>
                    <a:pt x="230870" y="179669"/>
                  </a:cubicBezTo>
                  <a:cubicBezTo>
                    <a:pt x="195082" y="210574"/>
                    <a:pt x="175380" y="234465"/>
                    <a:pt x="171572" y="302438"/>
                  </a:cubicBezTo>
                  <a:close/>
                </a:path>
              </a:pathLst>
            </a:custGeom>
            <a:solidFill>
              <a:srgbClr val="1C407D"/>
            </a:solidFill>
            <a:ln w="951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D18D40C-1571-2844-869F-52D365953A1E}"/>
                </a:ext>
              </a:extLst>
            </p:cNvPr>
            <p:cNvSpPr/>
            <p:nvPr/>
          </p:nvSpPr>
          <p:spPr>
            <a:xfrm>
              <a:off x="3870076" y="1945723"/>
              <a:ext cx="939399" cy="1058209"/>
            </a:xfrm>
            <a:custGeom>
              <a:avLst/>
              <a:gdLst>
                <a:gd name="connsiteX0" fmla="*/ 939399 w 939399"/>
                <a:gd name="connsiteY0" fmla="*/ 979831 h 1058209"/>
                <a:gd name="connsiteX1" fmla="*/ 768074 w 939399"/>
                <a:gd name="connsiteY1" fmla="*/ 1037471 h 1058209"/>
                <a:gd name="connsiteX2" fmla="*/ 554583 w 939399"/>
                <a:gd name="connsiteY2" fmla="*/ 1058138 h 1058209"/>
                <a:gd name="connsiteX3" fmla="*/ 329195 w 939399"/>
                <a:gd name="connsiteY3" fmla="*/ 1019174 h 1058209"/>
                <a:gd name="connsiteX4" fmla="*/ 154634 w 939399"/>
                <a:gd name="connsiteY4" fmla="*/ 909677 h 1058209"/>
                <a:gd name="connsiteX5" fmla="*/ 40892 w 939399"/>
                <a:gd name="connsiteY5" fmla="*/ 741686 h 1058209"/>
                <a:gd name="connsiteX6" fmla="*/ 60 w 939399"/>
                <a:gd name="connsiteY6" fmla="*/ 526199 h 1058209"/>
                <a:gd name="connsiteX7" fmla="*/ 42225 w 939399"/>
                <a:gd name="connsiteY7" fmla="*/ 308153 h 1058209"/>
                <a:gd name="connsiteX8" fmla="*/ 157869 w 939399"/>
                <a:gd name="connsiteY8" fmla="*/ 142343 h 1058209"/>
                <a:gd name="connsiteX9" fmla="*/ 331479 w 939399"/>
                <a:gd name="connsiteY9" fmla="*/ 37017 h 1058209"/>
                <a:gd name="connsiteX10" fmla="*/ 548587 w 939399"/>
                <a:gd name="connsiteY10" fmla="*/ 44 h 1058209"/>
                <a:gd name="connsiteX11" fmla="*/ 770739 w 939399"/>
                <a:gd name="connsiteY11" fmla="*/ 34931 h 1058209"/>
                <a:gd name="connsiteX12" fmla="*/ 932546 w 939399"/>
                <a:gd name="connsiteY12" fmla="*/ 126700 h 1058209"/>
                <a:gd name="connsiteX13" fmla="*/ 808526 w 939399"/>
                <a:gd name="connsiteY13" fmla="*/ 259898 h 1058209"/>
                <a:gd name="connsiteX14" fmla="*/ 700686 w 939399"/>
                <a:gd name="connsiteY14" fmla="*/ 187279 h 1058209"/>
                <a:gd name="connsiteX15" fmla="*/ 550015 w 939399"/>
                <a:gd name="connsiteY15" fmla="*/ 157416 h 1058209"/>
                <a:gd name="connsiteX16" fmla="*/ 404959 w 939399"/>
                <a:gd name="connsiteY16" fmla="*/ 185857 h 1058209"/>
                <a:gd name="connsiteX17" fmla="*/ 294264 w 939399"/>
                <a:gd name="connsiteY17" fmla="*/ 264070 h 1058209"/>
                <a:gd name="connsiteX18" fmla="*/ 223545 w 939399"/>
                <a:gd name="connsiteY18" fmla="*/ 380772 h 1058209"/>
                <a:gd name="connsiteX19" fmla="*/ 198607 w 939399"/>
                <a:gd name="connsiteY19" fmla="*/ 526199 h 1058209"/>
                <a:gd name="connsiteX20" fmla="*/ 223545 w 939399"/>
                <a:gd name="connsiteY20" fmla="*/ 674850 h 1058209"/>
                <a:gd name="connsiteX21" fmla="*/ 295026 w 939399"/>
                <a:gd name="connsiteY21" fmla="*/ 791647 h 1058209"/>
                <a:gd name="connsiteX22" fmla="*/ 407815 w 939399"/>
                <a:gd name="connsiteY22" fmla="*/ 869196 h 1058209"/>
                <a:gd name="connsiteX23" fmla="*/ 557154 w 939399"/>
                <a:gd name="connsiteY23" fmla="*/ 896973 h 1058209"/>
                <a:gd name="connsiteX24" fmla="*/ 757033 w 939399"/>
                <a:gd name="connsiteY24" fmla="*/ 861422 h 1058209"/>
                <a:gd name="connsiteX25" fmla="*/ 757033 w 939399"/>
                <a:gd name="connsiteY25" fmla="*/ 608488 h 1058209"/>
                <a:gd name="connsiteX26" fmla="*/ 552299 w 939399"/>
                <a:gd name="connsiteY26" fmla="*/ 608488 h 1058209"/>
                <a:gd name="connsiteX27" fmla="*/ 552299 w 939399"/>
                <a:gd name="connsiteY27" fmla="*/ 449693 h 1058209"/>
                <a:gd name="connsiteX28" fmla="*/ 939399 w 939399"/>
                <a:gd name="connsiteY28" fmla="*/ 449693 h 1058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39399" h="1058209">
                  <a:moveTo>
                    <a:pt x="939399" y="979831"/>
                  </a:moveTo>
                  <a:cubicBezTo>
                    <a:pt x="893903" y="1004574"/>
                    <a:pt x="828989" y="1023725"/>
                    <a:pt x="768074" y="1037471"/>
                  </a:cubicBezTo>
                  <a:cubicBezTo>
                    <a:pt x="697876" y="1052071"/>
                    <a:pt x="626290" y="1059001"/>
                    <a:pt x="554583" y="1058138"/>
                  </a:cubicBezTo>
                  <a:cubicBezTo>
                    <a:pt x="477678" y="1059178"/>
                    <a:pt x="401250" y="1045965"/>
                    <a:pt x="329195" y="1019174"/>
                  </a:cubicBezTo>
                  <a:cubicBezTo>
                    <a:pt x="264176" y="994800"/>
                    <a:pt x="204793" y="957551"/>
                    <a:pt x="154634" y="909677"/>
                  </a:cubicBezTo>
                  <a:cubicBezTo>
                    <a:pt x="105537" y="862056"/>
                    <a:pt x="66819" y="804870"/>
                    <a:pt x="40892" y="741686"/>
                  </a:cubicBezTo>
                  <a:cubicBezTo>
                    <a:pt x="13049" y="673271"/>
                    <a:pt x="-832" y="600016"/>
                    <a:pt x="60" y="526199"/>
                  </a:cubicBezTo>
                  <a:cubicBezTo>
                    <a:pt x="-1049" y="451406"/>
                    <a:pt x="13304" y="377185"/>
                    <a:pt x="42225" y="308153"/>
                  </a:cubicBezTo>
                  <a:cubicBezTo>
                    <a:pt x="68714" y="245439"/>
                    <a:pt x="108109" y="188954"/>
                    <a:pt x="157869" y="142343"/>
                  </a:cubicBezTo>
                  <a:cubicBezTo>
                    <a:pt x="208136" y="96090"/>
                    <a:pt x="267156" y="60284"/>
                    <a:pt x="331479" y="37017"/>
                  </a:cubicBezTo>
                  <a:cubicBezTo>
                    <a:pt x="401045" y="11857"/>
                    <a:pt x="474580" y="-666"/>
                    <a:pt x="548587" y="44"/>
                  </a:cubicBezTo>
                  <a:cubicBezTo>
                    <a:pt x="624077" y="-813"/>
                    <a:pt x="699175" y="10981"/>
                    <a:pt x="770739" y="34931"/>
                  </a:cubicBezTo>
                  <a:cubicBezTo>
                    <a:pt x="837873" y="58189"/>
                    <a:pt x="891809" y="88779"/>
                    <a:pt x="932546" y="126700"/>
                  </a:cubicBezTo>
                  <a:lnTo>
                    <a:pt x="808526" y="259898"/>
                  </a:lnTo>
                  <a:cubicBezTo>
                    <a:pt x="778209" y="228287"/>
                    <a:pt x="741434" y="203523"/>
                    <a:pt x="700686" y="187279"/>
                  </a:cubicBezTo>
                  <a:cubicBezTo>
                    <a:pt x="653068" y="167081"/>
                    <a:pt x="601769" y="156913"/>
                    <a:pt x="550015" y="157416"/>
                  </a:cubicBezTo>
                  <a:cubicBezTo>
                    <a:pt x="500201" y="156715"/>
                    <a:pt x="450790" y="166403"/>
                    <a:pt x="404959" y="185857"/>
                  </a:cubicBezTo>
                  <a:cubicBezTo>
                    <a:pt x="362951" y="203887"/>
                    <a:pt x="325232" y="230537"/>
                    <a:pt x="294264" y="264070"/>
                  </a:cubicBezTo>
                  <a:cubicBezTo>
                    <a:pt x="263327" y="298043"/>
                    <a:pt x="239309" y="337677"/>
                    <a:pt x="223545" y="380772"/>
                  </a:cubicBezTo>
                  <a:cubicBezTo>
                    <a:pt x="206527" y="427362"/>
                    <a:pt x="198080" y="476625"/>
                    <a:pt x="198607" y="526199"/>
                  </a:cubicBezTo>
                  <a:cubicBezTo>
                    <a:pt x="198009" y="576830"/>
                    <a:pt x="206453" y="627164"/>
                    <a:pt x="223545" y="674850"/>
                  </a:cubicBezTo>
                  <a:cubicBezTo>
                    <a:pt x="239306" y="718144"/>
                    <a:pt x="263611" y="757857"/>
                    <a:pt x="295026" y="791647"/>
                  </a:cubicBezTo>
                  <a:cubicBezTo>
                    <a:pt x="326558" y="825307"/>
                    <a:pt x="365037" y="851763"/>
                    <a:pt x="407815" y="869196"/>
                  </a:cubicBezTo>
                  <a:cubicBezTo>
                    <a:pt x="455198" y="888414"/>
                    <a:pt x="506001" y="897864"/>
                    <a:pt x="557154" y="896973"/>
                  </a:cubicBezTo>
                  <a:cubicBezTo>
                    <a:pt x="634345" y="896973"/>
                    <a:pt x="711727" y="885123"/>
                    <a:pt x="757033" y="861422"/>
                  </a:cubicBezTo>
                  <a:lnTo>
                    <a:pt x="757033" y="608488"/>
                  </a:lnTo>
                  <a:lnTo>
                    <a:pt x="552299" y="608488"/>
                  </a:lnTo>
                  <a:lnTo>
                    <a:pt x="552299" y="449693"/>
                  </a:lnTo>
                  <a:lnTo>
                    <a:pt x="939399" y="449693"/>
                  </a:lnTo>
                  <a:close/>
                </a:path>
              </a:pathLst>
            </a:custGeom>
            <a:solidFill>
              <a:srgbClr val="1C407D"/>
            </a:solidFill>
            <a:ln w="951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A075E809-D2C4-3A4E-9E23-A2D820192359}"/>
                </a:ext>
              </a:extLst>
            </p:cNvPr>
            <p:cNvSpPr/>
            <p:nvPr/>
          </p:nvSpPr>
          <p:spPr>
            <a:xfrm>
              <a:off x="4938595" y="2275584"/>
              <a:ext cx="745530" cy="722870"/>
            </a:xfrm>
            <a:custGeom>
              <a:avLst/>
              <a:gdLst>
                <a:gd name="connsiteX0" fmla="*/ 41 w 745530"/>
                <a:gd name="connsiteY0" fmla="*/ 358356 h 722870"/>
                <a:gd name="connsiteX1" fmla="*/ 29356 w 745530"/>
                <a:gd name="connsiteY1" fmla="*/ 211032 h 722870"/>
                <a:gd name="connsiteX2" fmla="*/ 108642 w 745530"/>
                <a:gd name="connsiteY2" fmla="*/ 97932 h 722870"/>
                <a:gd name="connsiteX3" fmla="*/ 226952 w 745530"/>
                <a:gd name="connsiteY3" fmla="*/ 25692 h 722870"/>
                <a:gd name="connsiteX4" fmla="*/ 518395 w 745530"/>
                <a:gd name="connsiteY4" fmla="*/ 25692 h 722870"/>
                <a:gd name="connsiteX5" fmla="*/ 716182 w 745530"/>
                <a:gd name="connsiteY5" fmla="*/ 211316 h 722870"/>
                <a:gd name="connsiteX6" fmla="*/ 745497 w 745530"/>
                <a:gd name="connsiteY6" fmla="*/ 358640 h 722870"/>
                <a:gd name="connsiteX7" fmla="*/ 716182 w 745530"/>
                <a:gd name="connsiteY7" fmla="*/ 506627 h 722870"/>
                <a:gd name="connsiteX8" fmla="*/ 636896 w 745530"/>
                <a:gd name="connsiteY8" fmla="*/ 621149 h 722870"/>
                <a:gd name="connsiteX9" fmla="*/ 518395 w 745530"/>
                <a:gd name="connsiteY9" fmla="*/ 695854 h 722870"/>
                <a:gd name="connsiteX10" fmla="*/ 226952 w 745530"/>
                <a:gd name="connsiteY10" fmla="*/ 695854 h 722870"/>
                <a:gd name="connsiteX11" fmla="*/ 108356 w 745530"/>
                <a:gd name="connsiteY11" fmla="*/ 621149 h 722870"/>
                <a:gd name="connsiteX12" fmla="*/ 29070 w 745530"/>
                <a:gd name="connsiteY12" fmla="*/ 506627 h 722870"/>
                <a:gd name="connsiteX13" fmla="*/ 40 w 745530"/>
                <a:gd name="connsiteY13" fmla="*/ 358356 h 722870"/>
                <a:gd name="connsiteX14" fmla="*/ 174317 w 745530"/>
                <a:gd name="connsiteY14" fmla="*/ 358356 h 722870"/>
                <a:gd name="connsiteX15" fmla="*/ 186500 w 745530"/>
                <a:gd name="connsiteY15" fmla="*/ 437990 h 722870"/>
                <a:gd name="connsiteX16" fmla="*/ 222859 w 745530"/>
                <a:gd name="connsiteY16" fmla="*/ 509092 h 722870"/>
                <a:gd name="connsiteX17" fmla="*/ 284060 w 745530"/>
                <a:gd name="connsiteY17" fmla="*/ 560380 h 722870"/>
                <a:gd name="connsiteX18" fmla="*/ 461192 w 745530"/>
                <a:gd name="connsiteY18" fmla="*/ 560380 h 722870"/>
                <a:gd name="connsiteX19" fmla="*/ 522583 w 745530"/>
                <a:gd name="connsiteY19" fmla="*/ 509092 h 722870"/>
                <a:gd name="connsiteX20" fmla="*/ 559038 w 745530"/>
                <a:gd name="connsiteY20" fmla="*/ 437990 h 722870"/>
                <a:gd name="connsiteX21" fmla="*/ 571221 w 745530"/>
                <a:gd name="connsiteY21" fmla="*/ 358356 h 722870"/>
                <a:gd name="connsiteX22" fmla="*/ 559038 w 745530"/>
                <a:gd name="connsiteY22" fmla="*/ 279385 h 722870"/>
                <a:gd name="connsiteX23" fmla="*/ 522583 w 745530"/>
                <a:gd name="connsiteY23" fmla="*/ 208946 h 722870"/>
                <a:gd name="connsiteX24" fmla="*/ 461192 w 745530"/>
                <a:gd name="connsiteY24" fmla="*/ 158416 h 722870"/>
                <a:gd name="connsiteX25" fmla="*/ 284060 w 745530"/>
                <a:gd name="connsiteY25" fmla="*/ 158416 h 722870"/>
                <a:gd name="connsiteX26" fmla="*/ 222573 w 745530"/>
                <a:gd name="connsiteY26" fmla="*/ 208946 h 722870"/>
                <a:gd name="connsiteX27" fmla="*/ 186214 w 745530"/>
                <a:gd name="connsiteY27" fmla="*/ 279385 h 722870"/>
                <a:gd name="connsiteX28" fmla="*/ 174317 w 745530"/>
                <a:gd name="connsiteY28" fmla="*/ 358356 h 72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5530" h="722870">
                  <a:moveTo>
                    <a:pt x="41" y="358356"/>
                  </a:moveTo>
                  <a:cubicBezTo>
                    <a:pt x="-645" y="307746"/>
                    <a:pt x="9342" y="257556"/>
                    <a:pt x="29356" y="211032"/>
                  </a:cubicBezTo>
                  <a:cubicBezTo>
                    <a:pt x="47825" y="168375"/>
                    <a:pt x="74798" y="129897"/>
                    <a:pt x="108642" y="97932"/>
                  </a:cubicBezTo>
                  <a:cubicBezTo>
                    <a:pt x="142823" y="66204"/>
                    <a:pt x="183056" y="41638"/>
                    <a:pt x="226952" y="25692"/>
                  </a:cubicBezTo>
                  <a:cubicBezTo>
                    <a:pt x="321056" y="-8564"/>
                    <a:pt x="424292" y="-8564"/>
                    <a:pt x="518395" y="25692"/>
                  </a:cubicBezTo>
                  <a:cubicBezTo>
                    <a:pt x="607321" y="57562"/>
                    <a:pt x="678959" y="124794"/>
                    <a:pt x="716182" y="211316"/>
                  </a:cubicBezTo>
                  <a:cubicBezTo>
                    <a:pt x="736195" y="257840"/>
                    <a:pt x="746183" y="308030"/>
                    <a:pt x="745497" y="358640"/>
                  </a:cubicBezTo>
                  <a:cubicBezTo>
                    <a:pt x="746125" y="409459"/>
                    <a:pt x="736141" y="459854"/>
                    <a:pt x="716182" y="506627"/>
                  </a:cubicBezTo>
                  <a:cubicBezTo>
                    <a:pt x="697694" y="549691"/>
                    <a:pt x="670735" y="588630"/>
                    <a:pt x="636896" y="621149"/>
                  </a:cubicBezTo>
                  <a:cubicBezTo>
                    <a:pt x="602667" y="653513"/>
                    <a:pt x="562411" y="678891"/>
                    <a:pt x="518395" y="695854"/>
                  </a:cubicBezTo>
                  <a:cubicBezTo>
                    <a:pt x="424614" y="731876"/>
                    <a:pt x="320734" y="731876"/>
                    <a:pt x="226952" y="695854"/>
                  </a:cubicBezTo>
                  <a:cubicBezTo>
                    <a:pt x="182903" y="678902"/>
                    <a:pt x="142613" y="653523"/>
                    <a:pt x="108356" y="621149"/>
                  </a:cubicBezTo>
                  <a:cubicBezTo>
                    <a:pt x="74483" y="588659"/>
                    <a:pt x="47519" y="549712"/>
                    <a:pt x="29070" y="506627"/>
                  </a:cubicBezTo>
                  <a:cubicBezTo>
                    <a:pt x="9170" y="459745"/>
                    <a:pt x="-717" y="409250"/>
                    <a:pt x="40" y="358356"/>
                  </a:cubicBezTo>
                  <a:close/>
                  <a:moveTo>
                    <a:pt x="174317" y="358356"/>
                  </a:moveTo>
                  <a:cubicBezTo>
                    <a:pt x="174401" y="385355"/>
                    <a:pt x="178507" y="412191"/>
                    <a:pt x="186500" y="437990"/>
                  </a:cubicBezTo>
                  <a:cubicBezTo>
                    <a:pt x="194125" y="463716"/>
                    <a:pt x="206452" y="487821"/>
                    <a:pt x="222859" y="509092"/>
                  </a:cubicBezTo>
                  <a:cubicBezTo>
                    <a:pt x="239383" y="530312"/>
                    <a:pt x="260244" y="547794"/>
                    <a:pt x="284060" y="560380"/>
                  </a:cubicBezTo>
                  <a:cubicBezTo>
                    <a:pt x="340098" y="586918"/>
                    <a:pt x="405154" y="586918"/>
                    <a:pt x="461192" y="560380"/>
                  </a:cubicBezTo>
                  <a:cubicBezTo>
                    <a:pt x="485090" y="547836"/>
                    <a:pt x="506021" y="530349"/>
                    <a:pt x="522583" y="509092"/>
                  </a:cubicBezTo>
                  <a:cubicBezTo>
                    <a:pt x="539025" y="487828"/>
                    <a:pt x="551383" y="463723"/>
                    <a:pt x="559038" y="437990"/>
                  </a:cubicBezTo>
                  <a:cubicBezTo>
                    <a:pt x="567031" y="412191"/>
                    <a:pt x="571136" y="385354"/>
                    <a:pt x="571221" y="358356"/>
                  </a:cubicBezTo>
                  <a:cubicBezTo>
                    <a:pt x="571184" y="331571"/>
                    <a:pt x="567076" y="304945"/>
                    <a:pt x="559038" y="279385"/>
                  </a:cubicBezTo>
                  <a:cubicBezTo>
                    <a:pt x="551268" y="253901"/>
                    <a:pt x="538917" y="230034"/>
                    <a:pt x="522583" y="208946"/>
                  </a:cubicBezTo>
                  <a:cubicBezTo>
                    <a:pt x="506094" y="187817"/>
                    <a:pt x="485133" y="170565"/>
                    <a:pt x="461192" y="158416"/>
                  </a:cubicBezTo>
                  <a:cubicBezTo>
                    <a:pt x="404958" y="132755"/>
                    <a:pt x="340293" y="132755"/>
                    <a:pt x="284060" y="158416"/>
                  </a:cubicBezTo>
                  <a:cubicBezTo>
                    <a:pt x="260091" y="170564"/>
                    <a:pt x="239100" y="187815"/>
                    <a:pt x="222573" y="208946"/>
                  </a:cubicBezTo>
                  <a:cubicBezTo>
                    <a:pt x="206270" y="230039"/>
                    <a:pt x="193950" y="253906"/>
                    <a:pt x="186214" y="279385"/>
                  </a:cubicBezTo>
                  <a:cubicBezTo>
                    <a:pt x="178273" y="304960"/>
                    <a:pt x="174262" y="331585"/>
                    <a:pt x="174317" y="358356"/>
                  </a:cubicBezTo>
                  <a:close/>
                </a:path>
              </a:pathLst>
            </a:custGeom>
            <a:solidFill>
              <a:srgbClr val="1C407D"/>
            </a:solidFill>
            <a:ln w="951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E354929D-0F1D-8D46-B6F6-2D0905103F13}"/>
                </a:ext>
              </a:extLst>
            </p:cNvPr>
            <p:cNvSpPr/>
            <p:nvPr/>
          </p:nvSpPr>
          <p:spPr>
            <a:xfrm>
              <a:off x="5811635" y="1964443"/>
              <a:ext cx="614772" cy="1020836"/>
            </a:xfrm>
            <a:custGeom>
              <a:avLst/>
              <a:gdLst>
                <a:gd name="connsiteX0" fmla="*/ 0 w 614772"/>
                <a:gd name="connsiteY0" fmla="*/ 0 h 1020836"/>
                <a:gd name="connsiteX1" fmla="*/ 181986 w 614772"/>
                <a:gd name="connsiteY1" fmla="*/ 0 h 1020836"/>
                <a:gd name="connsiteX2" fmla="*/ 181986 w 614772"/>
                <a:gd name="connsiteY2" fmla="*/ 862042 h 1020836"/>
                <a:gd name="connsiteX3" fmla="*/ 614773 w 614772"/>
                <a:gd name="connsiteY3" fmla="*/ 862042 h 1020836"/>
                <a:gd name="connsiteX4" fmla="*/ 614773 w 614772"/>
                <a:gd name="connsiteY4" fmla="*/ 1020837 h 1020836"/>
                <a:gd name="connsiteX5" fmla="*/ 0 w 614772"/>
                <a:gd name="connsiteY5" fmla="*/ 1020837 h 102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772" h="1020836">
                  <a:moveTo>
                    <a:pt x="0" y="0"/>
                  </a:moveTo>
                  <a:lnTo>
                    <a:pt x="181986" y="0"/>
                  </a:lnTo>
                  <a:lnTo>
                    <a:pt x="181986" y="862042"/>
                  </a:lnTo>
                  <a:lnTo>
                    <a:pt x="614773" y="862042"/>
                  </a:lnTo>
                  <a:lnTo>
                    <a:pt x="614773" y="1020837"/>
                  </a:lnTo>
                  <a:lnTo>
                    <a:pt x="0" y="1020837"/>
                  </a:lnTo>
                  <a:close/>
                </a:path>
              </a:pathLst>
            </a:custGeom>
            <a:solidFill>
              <a:srgbClr val="1C407D"/>
            </a:solidFill>
            <a:ln w="951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54E0B74-625C-2944-9AD2-7CBAE0C4E830}"/>
                </a:ext>
              </a:extLst>
            </p:cNvPr>
            <p:cNvSpPr/>
            <p:nvPr/>
          </p:nvSpPr>
          <p:spPr>
            <a:xfrm>
              <a:off x="6442841" y="2275584"/>
              <a:ext cx="745808" cy="722870"/>
            </a:xfrm>
            <a:custGeom>
              <a:avLst/>
              <a:gdLst>
                <a:gd name="connsiteX0" fmla="*/ 33 w 745808"/>
                <a:gd name="connsiteY0" fmla="*/ 358356 h 722870"/>
                <a:gd name="connsiteX1" fmla="*/ 29349 w 745808"/>
                <a:gd name="connsiteY1" fmla="*/ 211032 h 722870"/>
                <a:gd name="connsiteX2" fmla="*/ 108635 w 745808"/>
                <a:gd name="connsiteY2" fmla="*/ 97932 h 722870"/>
                <a:gd name="connsiteX3" fmla="*/ 227230 w 745808"/>
                <a:gd name="connsiteY3" fmla="*/ 25692 h 722870"/>
                <a:gd name="connsiteX4" fmla="*/ 518674 w 745808"/>
                <a:gd name="connsiteY4" fmla="*/ 25692 h 722870"/>
                <a:gd name="connsiteX5" fmla="*/ 716460 w 745808"/>
                <a:gd name="connsiteY5" fmla="*/ 211316 h 722870"/>
                <a:gd name="connsiteX6" fmla="*/ 745776 w 745808"/>
                <a:gd name="connsiteY6" fmla="*/ 358640 h 722870"/>
                <a:gd name="connsiteX7" fmla="*/ 716460 w 745808"/>
                <a:gd name="connsiteY7" fmla="*/ 506627 h 722870"/>
                <a:gd name="connsiteX8" fmla="*/ 637174 w 745808"/>
                <a:gd name="connsiteY8" fmla="*/ 621149 h 722870"/>
                <a:gd name="connsiteX9" fmla="*/ 518674 w 745808"/>
                <a:gd name="connsiteY9" fmla="*/ 695854 h 722870"/>
                <a:gd name="connsiteX10" fmla="*/ 227230 w 745808"/>
                <a:gd name="connsiteY10" fmla="*/ 695854 h 722870"/>
                <a:gd name="connsiteX11" fmla="*/ 108635 w 745808"/>
                <a:gd name="connsiteY11" fmla="*/ 621149 h 722870"/>
                <a:gd name="connsiteX12" fmla="*/ 29349 w 745808"/>
                <a:gd name="connsiteY12" fmla="*/ 506627 h 722870"/>
                <a:gd name="connsiteX13" fmla="*/ 33 w 745808"/>
                <a:gd name="connsiteY13" fmla="*/ 358356 h 722870"/>
                <a:gd name="connsiteX14" fmla="*/ 174309 w 745808"/>
                <a:gd name="connsiteY14" fmla="*/ 358356 h 722870"/>
                <a:gd name="connsiteX15" fmla="*/ 186493 w 745808"/>
                <a:gd name="connsiteY15" fmla="*/ 437990 h 722870"/>
                <a:gd name="connsiteX16" fmla="*/ 222947 w 745808"/>
                <a:gd name="connsiteY16" fmla="*/ 509092 h 722870"/>
                <a:gd name="connsiteX17" fmla="*/ 284339 w 745808"/>
                <a:gd name="connsiteY17" fmla="*/ 560380 h 722870"/>
                <a:gd name="connsiteX18" fmla="*/ 461470 w 745808"/>
                <a:gd name="connsiteY18" fmla="*/ 560380 h 722870"/>
                <a:gd name="connsiteX19" fmla="*/ 522862 w 745808"/>
                <a:gd name="connsiteY19" fmla="*/ 509092 h 722870"/>
                <a:gd name="connsiteX20" fmla="*/ 559316 w 745808"/>
                <a:gd name="connsiteY20" fmla="*/ 437990 h 722870"/>
                <a:gd name="connsiteX21" fmla="*/ 571500 w 745808"/>
                <a:gd name="connsiteY21" fmla="*/ 358356 h 722870"/>
                <a:gd name="connsiteX22" fmla="*/ 559316 w 745808"/>
                <a:gd name="connsiteY22" fmla="*/ 279385 h 722870"/>
                <a:gd name="connsiteX23" fmla="*/ 522862 w 745808"/>
                <a:gd name="connsiteY23" fmla="*/ 208946 h 722870"/>
                <a:gd name="connsiteX24" fmla="*/ 461470 w 745808"/>
                <a:gd name="connsiteY24" fmla="*/ 158416 h 722870"/>
                <a:gd name="connsiteX25" fmla="*/ 284339 w 745808"/>
                <a:gd name="connsiteY25" fmla="*/ 158416 h 722870"/>
                <a:gd name="connsiteX26" fmla="*/ 222947 w 745808"/>
                <a:gd name="connsiteY26" fmla="*/ 208946 h 722870"/>
                <a:gd name="connsiteX27" fmla="*/ 186493 w 745808"/>
                <a:gd name="connsiteY27" fmla="*/ 279385 h 722870"/>
                <a:gd name="connsiteX28" fmla="*/ 174309 w 745808"/>
                <a:gd name="connsiteY28" fmla="*/ 358356 h 72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5808" h="722870">
                  <a:moveTo>
                    <a:pt x="33" y="358356"/>
                  </a:moveTo>
                  <a:cubicBezTo>
                    <a:pt x="-652" y="307746"/>
                    <a:pt x="9334" y="257556"/>
                    <a:pt x="29349" y="211032"/>
                  </a:cubicBezTo>
                  <a:cubicBezTo>
                    <a:pt x="47817" y="168375"/>
                    <a:pt x="74791" y="129897"/>
                    <a:pt x="108635" y="97932"/>
                  </a:cubicBezTo>
                  <a:cubicBezTo>
                    <a:pt x="142900" y="66171"/>
                    <a:pt x="183233" y="41604"/>
                    <a:pt x="227230" y="25692"/>
                  </a:cubicBezTo>
                  <a:cubicBezTo>
                    <a:pt x="321334" y="-8564"/>
                    <a:pt x="424570" y="-8564"/>
                    <a:pt x="518674" y="25692"/>
                  </a:cubicBezTo>
                  <a:cubicBezTo>
                    <a:pt x="607600" y="57562"/>
                    <a:pt x="679237" y="124794"/>
                    <a:pt x="716460" y="211316"/>
                  </a:cubicBezTo>
                  <a:cubicBezTo>
                    <a:pt x="736474" y="257840"/>
                    <a:pt x="746461" y="308030"/>
                    <a:pt x="745776" y="358640"/>
                  </a:cubicBezTo>
                  <a:cubicBezTo>
                    <a:pt x="746403" y="409459"/>
                    <a:pt x="736420" y="459854"/>
                    <a:pt x="716460" y="506627"/>
                  </a:cubicBezTo>
                  <a:cubicBezTo>
                    <a:pt x="697972" y="549691"/>
                    <a:pt x="671014" y="588630"/>
                    <a:pt x="637174" y="621149"/>
                  </a:cubicBezTo>
                  <a:cubicBezTo>
                    <a:pt x="602946" y="653513"/>
                    <a:pt x="562689" y="678891"/>
                    <a:pt x="518674" y="695854"/>
                  </a:cubicBezTo>
                  <a:cubicBezTo>
                    <a:pt x="424892" y="731876"/>
                    <a:pt x="321012" y="731876"/>
                    <a:pt x="227230" y="695854"/>
                  </a:cubicBezTo>
                  <a:cubicBezTo>
                    <a:pt x="183181" y="678902"/>
                    <a:pt x="142891" y="653523"/>
                    <a:pt x="108635" y="621149"/>
                  </a:cubicBezTo>
                  <a:cubicBezTo>
                    <a:pt x="74761" y="588659"/>
                    <a:pt x="47798" y="549712"/>
                    <a:pt x="29349" y="506627"/>
                  </a:cubicBezTo>
                  <a:cubicBezTo>
                    <a:pt x="9350" y="459766"/>
                    <a:pt x="-634" y="409270"/>
                    <a:pt x="33" y="358356"/>
                  </a:cubicBezTo>
                  <a:close/>
                  <a:moveTo>
                    <a:pt x="174309" y="358356"/>
                  </a:moveTo>
                  <a:cubicBezTo>
                    <a:pt x="174393" y="385355"/>
                    <a:pt x="178499" y="412191"/>
                    <a:pt x="186493" y="437990"/>
                  </a:cubicBezTo>
                  <a:cubicBezTo>
                    <a:pt x="194116" y="463736"/>
                    <a:pt x="206477" y="487846"/>
                    <a:pt x="222947" y="509092"/>
                  </a:cubicBezTo>
                  <a:cubicBezTo>
                    <a:pt x="239509" y="530349"/>
                    <a:pt x="260440" y="547836"/>
                    <a:pt x="284339" y="560380"/>
                  </a:cubicBezTo>
                  <a:cubicBezTo>
                    <a:pt x="340377" y="586918"/>
                    <a:pt x="405432" y="586918"/>
                    <a:pt x="461470" y="560380"/>
                  </a:cubicBezTo>
                  <a:cubicBezTo>
                    <a:pt x="485369" y="547836"/>
                    <a:pt x="506300" y="530349"/>
                    <a:pt x="522862" y="509092"/>
                  </a:cubicBezTo>
                  <a:cubicBezTo>
                    <a:pt x="539303" y="487828"/>
                    <a:pt x="551662" y="463723"/>
                    <a:pt x="559316" y="437990"/>
                  </a:cubicBezTo>
                  <a:cubicBezTo>
                    <a:pt x="567309" y="412191"/>
                    <a:pt x="571415" y="385354"/>
                    <a:pt x="571500" y="358356"/>
                  </a:cubicBezTo>
                  <a:cubicBezTo>
                    <a:pt x="571462" y="331571"/>
                    <a:pt x="567355" y="304945"/>
                    <a:pt x="559316" y="279385"/>
                  </a:cubicBezTo>
                  <a:cubicBezTo>
                    <a:pt x="551547" y="253901"/>
                    <a:pt x="539195" y="230034"/>
                    <a:pt x="522862" y="208946"/>
                  </a:cubicBezTo>
                  <a:cubicBezTo>
                    <a:pt x="506372" y="187817"/>
                    <a:pt x="485411" y="170565"/>
                    <a:pt x="461470" y="158416"/>
                  </a:cubicBezTo>
                  <a:cubicBezTo>
                    <a:pt x="405237" y="132755"/>
                    <a:pt x="340572" y="132755"/>
                    <a:pt x="284339" y="158416"/>
                  </a:cubicBezTo>
                  <a:cubicBezTo>
                    <a:pt x="260398" y="170565"/>
                    <a:pt x="239437" y="187817"/>
                    <a:pt x="222947" y="208946"/>
                  </a:cubicBezTo>
                  <a:cubicBezTo>
                    <a:pt x="206578" y="230011"/>
                    <a:pt x="194223" y="253885"/>
                    <a:pt x="186493" y="279385"/>
                  </a:cubicBezTo>
                  <a:cubicBezTo>
                    <a:pt x="178455" y="304945"/>
                    <a:pt x="174347" y="331570"/>
                    <a:pt x="174309" y="358356"/>
                  </a:cubicBezTo>
                  <a:close/>
                </a:path>
              </a:pathLst>
            </a:custGeom>
            <a:solidFill>
              <a:srgbClr val="1C407D"/>
            </a:solidFill>
            <a:ln w="951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C0E6108F-DB5D-2942-BB0F-6379CEB6336A}"/>
                </a:ext>
              </a:extLst>
            </p:cNvPr>
            <p:cNvSpPr/>
            <p:nvPr/>
          </p:nvSpPr>
          <p:spPr>
            <a:xfrm>
              <a:off x="7278528" y="2275584"/>
              <a:ext cx="745808" cy="722870"/>
            </a:xfrm>
            <a:custGeom>
              <a:avLst/>
              <a:gdLst>
                <a:gd name="connsiteX0" fmla="*/ 33 w 745808"/>
                <a:gd name="connsiteY0" fmla="*/ 358356 h 722870"/>
                <a:gd name="connsiteX1" fmla="*/ 29349 w 745808"/>
                <a:gd name="connsiteY1" fmla="*/ 211032 h 722870"/>
                <a:gd name="connsiteX2" fmla="*/ 108635 w 745808"/>
                <a:gd name="connsiteY2" fmla="*/ 97932 h 722870"/>
                <a:gd name="connsiteX3" fmla="*/ 227230 w 745808"/>
                <a:gd name="connsiteY3" fmla="*/ 25692 h 722870"/>
                <a:gd name="connsiteX4" fmla="*/ 518674 w 745808"/>
                <a:gd name="connsiteY4" fmla="*/ 25692 h 722870"/>
                <a:gd name="connsiteX5" fmla="*/ 716460 w 745808"/>
                <a:gd name="connsiteY5" fmla="*/ 211316 h 722870"/>
                <a:gd name="connsiteX6" fmla="*/ 745776 w 745808"/>
                <a:gd name="connsiteY6" fmla="*/ 358640 h 722870"/>
                <a:gd name="connsiteX7" fmla="*/ 716460 w 745808"/>
                <a:gd name="connsiteY7" fmla="*/ 506627 h 722870"/>
                <a:gd name="connsiteX8" fmla="*/ 637174 w 745808"/>
                <a:gd name="connsiteY8" fmla="*/ 621149 h 722870"/>
                <a:gd name="connsiteX9" fmla="*/ 518674 w 745808"/>
                <a:gd name="connsiteY9" fmla="*/ 695854 h 722870"/>
                <a:gd name="connsiteX10" fmla="*/ 227230 w 745808"/>
                <a:gd name="connsiteY10" fmla="*/ 695854 h 722870"/>
                <a:gd name="connsiteX11" fmla="*/ 108635 w 745808"/>
                <a:gd name="connsiteY11" fmla="*/ 621149 h 722870"/>
                <a:gd name="connsiteX12" fmla="*/ 29349 w 745808"/>
                <a:gd name="connsiteY12" fmla="*/ 506627 h 722870"/>
                <a:gd name="connsiteX13" fmla="*/ 33 w 745808"/>
                <a:gd name="connsiteY13" fmla="*/ 358356 h 722870"/>
                <a:gd name="connsiteX14" fmla="*/ 174309 w 745808"/>
                <a:gd name="connsiteY14" fmla="*/ 358356 h 722870"/>
                <a:gd name="connsiteX15" fmla="*/ 186493 w 745808"/>
                <a:gd name="connsiteY15" fmla="*/ 437990 h 722870"/>
                <a:gd name="connsiteX16" fmla="*/ 222947 w 745808"/>
                <a:gd name="connsiteY16" fmla="*/ 509092 h 722870"/>
                <a:gd name="connsiteX17" fmla="*/ 284339 w 745808"/>
                <a:gd name="connsiteY17" fmla="*/ 560380 h 722870"/>
                <a:gd name="connsiteX18" fmla="*/ 461470 w 745808"/>
                <a:gd name="connsiteY18" fmla="*/ 560380 h 722870"/>
                <a:gd name="connsiteX19" fmla="*/ 522862 w 745808"/>
                <a:gd name="connsiteY19" fmla="*/ 509092 h 722870"/>
                <a:gd name="connsiteX20" fmla="*/ 559316 w 745808"/>
                <a:gd name="connsiteY20" fmla="*/ 437990 h 722870"/>
                <a:gd name="connsiteX21" fmla="*/ 571500 w 745808"/>
                <a:gd name="connsiteY21" fmla="*/ 358356 h 722870"/>
                <a:gd name="connsiteX22" fmla="*/ 559316 w 745808"/>
                <a:gd name="connsiteY22" fmla="*/ 279385 h 722870"/>
                <a:gd name="connsiteX23" fmla="*/ 522862 w 745808"/>
                <a:gd name="connsiteY23" fmla="*/ 208946 h 722870"/>
                <a:gd name="connsiteX24" fmla="*/ 461470 w 745808"/>
                <a:gd name="connsiteY24" fmla="*/ 158416 h 722870"/>
                <a:gd name="connsiteX25" fmla="*/ 284339 w 745808"/>
                <a:gd name="connsiteY25" fmla="*/ 158416 h 722870"/>
                <a:gd name="connsiteX26" fmla="*/ 222947 w 745808"/>
                <a:gd name="connsiteY26" fmla="*/ 208946 h 722870"/>
                <a:gd name="connsiteX27" fmla="*/ 186493 w 745808"/>
                <a:gd name="connsiteY27" fmla="*/ 279385 h 722870"/>
                <a:gd name="connsiteX28" fmla="*/ 174309 w 745808"/>
                <a:gd name="connsiteY28" fmla="*/ 358356 h 72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45808" h="722870">
                  <a:moveTo>
                    <a:pt x="33" y="358356"/>
                  </a:moveTo>
                  <a:cubicBezTo>
                    <a:pt x="-652" y="307746"/>
                    <a:pt x="9334" y="257556"/>
                    <a:pt x="29349" y="211032"/>
                  </a:cubicBezTo>
                  <a:cubicBezTo>
                    <a:pt x="47817" y="168375"/>
                    <a:pt x="74791" y="129897"/>
                    <a:pt x="108635" y="97932"/>
                  </a:cubicBezTo>
                  <a:cubicBezTo>
                    <a:pt x="142900" y="66171"/>
                    <a:pt x="183233" y="41604"/>
                    <a:pt x="227230" y="25692"/>
                  </a:cubicBezTo>
                  <a:cubicBezTo>
                    <a:pt x="321334" y="-8564"/>
                    <a:pt x="424570" y="-8564"/>
                    <a:pt x="518674" y="25692"/>
                  </a:cubicBezTo>
                  <a:cubicBezTo>
                    <a:pt x="607600" y="57562"/>
                    <a:pt x="679237" y="124794"/>
                    <a:pt x="716460" y="211316"/>
                  </a:cubicBezTo>
                  <a:cubicBezTo>
                    <a:pt x="736474" y="257840"/>
                    <a:pt x="746461" y="308030"/>
                    <a:pt x="745776" y="358640"/>
                  </a:cubicBezTo>
                  <a:cubicBezTo>
                    <a:pt x="746403" y="409459"/>
                    <a:pt x="736420" y="459854"/>
                    <a:pt x="716460" y="506627"/>
                  </a:cubicBezTo>
                  <a:cubicBezTo>
                    <a:pt x="697972" y="549691"/>
                    <a:pt x="671014" y="588630"/>
                    <a:pt x="637174" y="621149"/>
                  </a:cubicBezTo>
                  <a:cubicBezTo>
                    <a:pt x="602946" y="653513"/>
                    <a:pt x="562689" y="678891"/>
                    <a:pt x="518674" y="695854"/>
                  </a:cubicBezTo>
                  <a:cubicBezTo>
                    <a:pt x="424892" y="731876"/>
                    <a:pt x="321012" y="731876"/>
                    <a:pt x="227230" y="695854"/>
                  </a:cubicBezTo>
                  <a:cubicBezTo>
                    <a:pt x="183181" y="678902"/>
                    <a:pt x="142891" y="653523"/>
                    <a:pt x="108635" y="621149"/>
                  </a:cubicBezTo>
                  <a:cubicBezTo>
                    <a:pt x="74761" y="588659"/>
                    <a:pt x="47798" y="549712"/>
                    <a:pt x="29349" y="506627"/>
                  </a:cubicBezTo>
                  <a:cubicBezTo>
                    <a:pt x="9350" y="459766"/>
                    <a:pt x="-634" y="409270"/>
                    <a:pt x="33" y="358356"/>
                  </a:cubicBezTo>
                  <a:close/>
                  <a:moveTo>
                    <a:pt x="174309" y="358356"/>
                  </a:moveTo>
                  <a:cubicBezTo>
                    <a:pt x="174393" y="385355"/>
                    <a:pt x="178499" y="412191"/>
                    <a:pt x="186493" y="437990"/>
                  </a:cubicBezTo>
                  <a:cubicBezTo>
                    <a:pt x="194116" y="463736"/>
                    <a:pt x="206477" y="487846"/>
                    <a:pt x="222947" y="509092"/>
                  </a:cubicBezTo>
                  <a:cubicBezTo>
                    <a:pt x="239509" y="530349"/>
                    <a:pt x="260440" y="547836"/>
                    <a:pt x="284339" y="560380"/>
                  </a:cubicBezTo>
                  <a:cubicBezTo>
                    <a:pt x="340377" y="586918"/>
                    <a:pt x="405432" y="586918"/>
                    <a:pt x="461470" y="560380"/>
                  </a:cubicBezTo>
                  <a:cubicBezTo>
                    <a:pt x="485369" y="547836"/>
                    <a:pt x="506300" y="530349"/>
                    <a:pt x="522862" y="509092"/>
                  </a:cubicBezTo>
                  <a:cubicBezTo>
                    <a:pt x="539303" y="487828"/>
                    <a:pt x="551662" y="463723"/>
                    <a:pt x="559316" y="437990"/>
                  </a:cubicBezTo>
                  <a:cubicBezTo>
                    <a:pt x="567309" y="412191"/>
                    <a:pt x="571415" y="385354"/>
                    <a:pt x="571500" y="358356"/>
                  </a:cubicBezTo>
                  <a:cubicBezTo>
                    <a:pt x="571462" y="331571"/>
                    <a:pt x="567355" y="304945"/>
                    <a:pt x="559316" y="279385"/>
                  </a:cubicBezTo>
                  <a:cubicBezTo>
                    <a:pt x="551547" y="253901"/>
                    <a:pt x="539195" y="230034"/>
                    <a:pt x="522862" y="208946"/>
                  </a:cubicBezTo>
                  <a:cubicBezTo>
                    <a:pt x="506372" y="187817"/>
                    <a:pt x="485411" y="170565"/>
                    <a:pt x="461470" y="158416"/>
                  </a:cubicBezTo>
                  <a:cubicBezTo>
                    <a:pt x="405237" y="132755"/>
                    <a:pt x="340572" y="132755"/>
                    <a:pt x="284339" y="158416"/>
                  </a:cubicBezTo>
                  <a:cubicBezTo>
                    <a:pt x="260398" y="170565"/>
                    <a:pt x="239437" y="187817"/>
                    <a:pt x="222947" y="208946"/>
                  </a:cubicBezTo>
                  <a:cubicBezTo>
                    <a:pt x="206578" y="230011"/>
                    <a:pt x="194223" y="253885"/>
                    <a:pt x="186493" y="279385"/>
                  </a:cubicBezTo>
                  <a:cubicBezTo>
                    <a:pt x="178455" y="304945"/>
                    <a:pt x="174347" y="331570"/>
                    <a:pt x="174309" y="358356"/>
                  </a:cubicBezTo>
                  <a:close/>
                </a:path>
              </a:pathLst>
            </a:custGeom>
            <a:solidFill>
              <a:srgbClr val="1C407D"/>
            </a:solidFill>
            <a:ln w="951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6CFB949-B93D-0B4D-9EE7-0C0FB0858E30}"/>
                </a:ext>
              </a:extLst>
            </p:cNvPr>
            <p:cNvSpPr/>
            <p:nvPr/>
          </p:nvSpPr>
          <p:spPr>
            <a:xfrm>
              <a:off x="8135189" y="1919032"/>
              <a:ext cx="667883" cy="1066247"/>
            </a:xfrm>
            <a:custGeom>
              <a:avLst/>
              <a:gdLst>
                <a:gd name="connsiteX0" fmla="*/ 0 w 667883"/>
                <a:gd name="connsiteY0" fmla="*/ 0 h 1066247"/>
                <a:gd name="connsiteX1" fmla="*/ 159428 w 667883"/>
                <a:gd name="connsiteY1" fmla="*/ 0 h 1066247"/>
                <a:gd name="connsiteX2" fmla="*/ 159428 w 667883"/>
                <a:gd name="connsiteY2" fmla="*/ 657837 h 1066247"/>
                <a:gd name="connsiteX3" fmla="*/ 169517 w 667883"/>
                <a:gd name="connsiteY3" fmla="*/ 657837 h 1066247"/>
                <a:gd name="connsiteX4" fmla="*/ 429456 w 667883"/>
                <a:gd name="connsiteY4" fmla="*/ 385658 h 1066247"/>
                <a:gd name="connsiteX5" fmla="*/ 649133 w 667883"/>
                <a:gd name="connsiteY5" fmla="*/ 385658 h 1066247"/>
                <a:gd name="connsiteX6" fmla="*/ 352169 w 667883"/>
                <a:gd name="connsiteY6" fmla="*/ 693198 h 1066247"/>
                <a:gd name="connsiteX7" fmla="*/ 667884 w 667883"/>
                <a:gd name="connsiteY7" fmla="*/ 1066247 h 1066247"/>
                <a:gd name="connsiteX8" fmla="*/ 440497 w 667883"/>
                <a:gd name="connsiteY8" fmla="*/ 1066247 h 1066247"/>
                <a:gd name="connsiteX9" fmla="*/ 169137 w 667883"/>
                <a:gd name="connsiteY9" fmla="*/ 703247 h 1066247"/>
                <a:gd name="connsiteX10" fmla="*/ 159047 w 667883"/>
                <a:gd name="connsiteY10" fmla="*/ 703247 h 1066247"/>
                <a:gd name="connsiteX11" fmla="*/ 159047 w 667883"/>
                <a:gd name="connsiteY11" fmla="*/ 1066247 h 1066247"/>
                <a:gd name="connsiteX12" fmla="*/ 0 w 667883"/>
                <a:gd name="connsiteY12" fmla="*/ 1066247 h 106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7883" h="1066247">
                  <a:moveTo>
                    <a:pt x="0" y="0"/>
                  </a:moveTo>
                  <a:lnTo>
                    <a:pt x="159428" y="0"/>
                  </a:lnTo>
                  <a:lnTo>
                    <a:pt x="159428" y="657837"/>
                  </a:lnTo>
                  <a:lnTo>
                    <a:pt x="169517" y="657837"/>
                  </a:lnTo>
                  <a:lnTo>
                    <a:pt x="429456" y="385658"/>
                  </a:lnTo>
                  <a:lnTo>
                    <a:pt x="649133" y="385658"/>
                  </a:lnTo>
                  <a:lnTo>
                    <a:pt x="352169" y="693198"/>
                  </a:lnTo>
                  <a:lnTo>
                    <a:pt x="667884" y="1066247"/>
                  </a:lnTo>
                  <a:lnTo>
                    <a:pt x="440497" y="1066247"/>
                  </a:lnTo>
                  <a:lnTo>
                    <a:pt x="169137" y="703247"/>
                  </a:lnTo>
                  <a:lnTo>
                    <a:pt x="159047" y="703247"/>
                  </a:lnTo>
                  <a:lnTo>
                    <a:pt x="159047" y="1066247"/>
                  </a:lnTo>
                  <a:lnTo>
                    <a:pt x="0" y="1066247"/>
                  </a:lnTo>
                  <a:close/>
                </a:path>
              </a:pathLst>
            </a:custGeom>
            <a:solidFill>
              <a:srgbClr val="1C407D"/>
            </a:solidFill>
            <a:ln w="951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A2B47A6-A96E-FF4B-8DB5-2507AA569A79}"/>
                </a:ext>
              </a:extLst>
            </p:cNvPr>
            <p:cNvSpPr/>
            <p:nvPr/>
          </p:nvSpPr>
          <p:spPr>
            <a:xfrm>
              <a:off x="598496" y="1562164"/>
              <a:ext cx="801412" cy="299501"/>
            </a:xfrm>
            <a:custGeom>
              <a:avLst/>
              <a:gdLst>
                <a:gd name="connsiteX0" fmla="*/ 569456 w 801412"/>
                <a:gd name="connsiteY0" fmla="*/ 177880 h 299501"/>
                <a:gd name="connsiteX1" fmla="*/ 719652 w 801412"/>
                <a:gd name="connsiteY1" fmla="*/ 143941 h 299501"/>
                <a:gd name="connsiteX2" fmla="*/ 437345 w 801412"/>
                <a:gd name="connsiteY2" fmla="*/ 33875 h 299501"/>
                <a:gd name="connsiteX3" fmla="*/ 113731 w 801412"/>
                <a:gd name="connsiteY3" fmla="*/ 73407 h 299501"/>
                <a:gd name="connsiteX4" fmla="*/ 9032 w 801412"/>
                <a:gd name="connsiteY4" fmla="*/ 235331 h 299501"/>
                <a:gd name="connsiteX5" fmla="*/ 342165 w 801412"/>
                <a:gd name="connsiteY5" fmla="*/ 233719 h 299501"/>
                <a:gd name="connsiteX6" fmla="*/ 801412 w 801412"/>
                <a:gd name="connsiteY6" fmla="*/ 200064 h 299501"/>
                <a:gd name="connsiteX7" fmla="*/ 569456 w 801412"/>
                <a:gd name="connsiteY7" fmla="*/ 177880 h 299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1412" h="299501">
                  <a:moveTo>
                    <a:pt x="569456" y="177880"/>
                  </a:moveTo>
                  <a:cubicBezTo>
                    <a:pt x="633799" y="172192"/>
                    <a:pt x="688528" y="160721"/>
                    <a:pt x="719652" y="143941"/>
                  </a:cubicBezTo>
                  <a:cubicBezTo>
                    <a:pt x="538808" y="182810"/>
                    <a:pt x="589920" y="98056"/>
                    <a:pt x="437345" y="33875"/>
                  </a:cubicBezTo>
                  <a:cubicBezTo>
                    <a:pt x="316275" y="-17035"/>
                    <a:pt x="104213" y="-15707"/>
                    <a:pt x="113731" y="73407"/>
                  </a:cubicBezTo>
                  <a:cubicBezTo>
                    <a:pt x="30733" y="99857"/>
                    <a:pt x="-22092" y="153705"/>
                    <a:pt x="9032" y="235331"/>
                  </a:cubicBezTo>
                  <a:cubicBezTo>
                    <a:pt x="44820" y="329280"/>
                    <a:pt x="192445" y="236279"/>
                    <a:pt x="342165" y="233719"/>
                  </a:cubicBezTo>
                  <a:cubicBezTo>
                    <a:pt x="556797" y="229927"/>
                    <a:pt x="590396" y="404364"/>
                    <a:pt x="801412" y="200064"/>
                  </a:cubicBezTo>
                  <a:cubicBezTo>
                    <a:pt x="663971" y="263866"/>
                    <a:pt x="627897" y="230116"/>
                    <a:pt x="569456" y="177880"/>
                  </a:cubicBezTo>
                  <a:close/>
                </a:path>
              </a:pathLst>
            </a:custGeom>
            <a:solidFill>
              <a:srgbClr val="1C407D"/>
            </a:solidFill>
            <a:ln w="951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360617B-74E7-2C46-BBC2-FB5C2EE929EA}"/>
                </a:ext>
              </a:extLst>
            </p:cNvPr>
            <p:cNvSpPr/>
            <p:nvPr/>
          </p:nvSpPr>
          <p:spPr>
            <a:xfrm>
              <a:off x="203249" y="2420634"/>
              <a:ext cx="1453571" cy="563223"/>
            </a:xfrm>
            <a:custGeom>
              <a:avLst/>
              <a:gdLst>
                <a:gd name="connsiteX0" fmla="*/ 1421572 w 1453571"/>
                <a:gd name="connsiteY0" fmla="*/ 264784 h 563223"/>
                <a:gd name="connsiteX1" fmla="*/ 1272233 w 1453571"/>
                <a:gd name="connsiteY1" fmla="*/ 0 h 563223"/>
                <a:gd name="connsiteX2" fmla="*/ 1210936 w 1453571"/>
                <a:gd name="connsiteY2" fmla="*/ 46833 h 563223"/>
                <a:gd name="connsiteX3" fmla="*/ 1149830 w 1453571"/>
                <a:gd name="connsiteY3" fmla="*/ 73377 h 563223"/>
                <a:gd name="connsiteX4" fmla="*/ 1203608 w 1453571"/>
                <a:gd name="connsiteY4" fmla="*/ 226958 h 563223"/>
                <a:gd name="connsiteX5" fmla="*/ 911022 w 1453571"/>
                <a:gd name="connsiteY5" fmla="*/ 71576 h 563223"/>
                <a:gd name="connsiteX6" fmla="*/ 825359 w 1453571"/>
                <a:gd name="connsiteY6" fmla="*/ 71576 h 563223"/>
                <a:gd name="connsiteX7" fmla="*/ 722278 w 1453571"/>
                <a:gd name="connsiteY7" fmla="*/ 123054 h 563223"/>
                <a:gd name="connsiteX8" fmla="*/ 627097 w 1453571"/>
                <a:gd name="connsiteY8" fmla="*/ 71576 h 563223"/>
                <a:gd name="connsiteX9" fmla="*/ 541434 w 1453571"/>
                <a:gd name="connsiteY9" fmla="*/ 71576 h 563223"/>
                <a:gd name="connsiteX10" fmla="*/ 249896 w 1453571"/>
                <a:gd name="connsiteY10" fmla="*/ 226958 h 563223"/>
                <a:gd name="connsiteX11" fmla="*/ 303768 w 1453571"/>
                <a:gd name="connsiteY11" fmla="*/ 73377 h 563223"/>
                <a:gd name="connsiteX12" fmla="*/ 242567 w 1453571"/>
                <a:gd name="connsiteY12" fmla="*/ 46833 h 563223"/>
                <a:gd name="connsiteX13" fmla="*/ 181270 w 1453571"/>
                <a:gd name="connsiteY13" fmla="*/ 0 h 563223"/>
                <a:gd name="connsiteX14" fmla="*/ 31931 w 1453571"/>
                <a:gd name="connsiteY14" fmla="*/ 264784 h 563223"/>
                <a:gd name="connsiteX15" fmla="*/ 16893 w 1453571"/>
                <a:gd name="connsiteY15" fmla="*/ 410781 h 563223"/>
                <a:gd name="connsiteX16" fmla="*/ 141389 w 1453571"/>
                <a:gd name="connsiteY16" fmla="*/ 410022 h 563223"/>
                <a:gd name="connsiteX17" fmla="*/ 537342 w 1453571"/>
                <a:gd name="connsiteY17" fmla="*/ 212453 h 563223"/>
                <a:gd name="connsiteX18" fmla="*/ 562279 w 1453571"/>
                <a:gd name="connsiteY18" fmla="*/ 563224 h 563223"/>
                <a:gd name="connsiteX19" fmla="*/ 891319 w 1453571"/>
                <a:gd name="connsiteY19" fmla="*/ 563224 h 563223"/>
                <a:gd name="connsiteX20" fmla="*/ 914543 w 1453571"/>
                <a:gd name="connsiteY20" fmla="*/ 209799 h 563223"/>
                <a:gd name="connsiteX21" fmla="*/ 1312209 w 1453571"/>
                <a:gd name="connsiteY21" fmla="*/ 409643 h 563223"/>
                <a:gd name="connsiteX22" fmla="*/ 1436705 w 1453571"/>
                <a:gd name="connsiteY22" fmla="*/ 410401 h 563223"/>
                <a:gd name="connsiteX23" fmla="*/ 1421572 w 1453571"/>
                <a:gd name="connsiteY23" fmla="*/ 264784 h 563223"/>
                <a:gd name="connsiteX24" fmla="*/ 724086 w 1453571"/>
                <a:gd name="connsiteY24" fmla="*/ 473351 h 563223"/>
                <a:gd name="connsiteX25" fmla="*/ 662980 w 1453571"/>
                <a:gd name="connsiteY25" fmla="*/ 416469 h 563223"/>
                <a:gd name="connsiteX26" fmla="*/ 710571 w 1453571"/>
                <a:gd name="connsiteY26" fmla="*/ 182969 h 563223"/>
                <a:gd name="connsiteX27" fmla="*/ 685443 w 1453571"/>
                <a:gd name="connsiteY27" fmla="*/ 161165 h 563223"/>
                <a:gd name="connsiteX28" fmla="*/ 723515 w 1453571"/>
                <a:gd name="connsiteY28" fmla="*/ 123244 h 563223"/>
                <a:gd name="connsiteX29" fmla="*/ 761588 w 1453571"/>
                <a:gd name="connsiteY29" fmla="*/ 161165 h 563223"/>
                <a:gd name="connsiteX30" fmla="*/ 736270 w 1453571"/>
                <a:gd name="connsiteY30" fmla="*/ 182590 h 563223"/>
                <a:gd name="connsiteX31" fmla="*/ 780529 w 1453571"/>
                <a:gd name="connsiteY31" fmla="*/ 415142 h 56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3571" h="563223">
                  <a:moveTo>
                    <a:pt x="1421572" y="264784"/>
                  </a:moveTo>
                  <a:cubicBezTo>
                    <a:pt x="1413196" y="245824"/>
                    <a:pt x="1272233" y="0"/>
                    <a:pt x="1272233" y="0"/>
                  </a:cubicBezTo>
                  <a:cubicBezTo>
                    <a:pt x="1254573" y="18914"/>
                    <a:pt x="1233853" y="34744"/>
                    <a:pt x="1210936" y="46833"/>
                  </a:cubicBezTo>
                  <a:cubicBezTo>
                    <a:pt x="1191088" y="56824"/>
                    <a:pt x="1170686" y="65686"/>
                    <a:pt x="1149830" y="73377"/>
                  </a:cubicBezTo>
                  <a:lnTo>
                    <a:pt x="1203608" y="226958"/>
                  </a:lnTo>
                  <a:lnTo>
                    <a:pt x="911022" y="71576"/>
                  </a:lnTo>
                  <a:lnTo>
                    <a:pt x="825359" y="71576"/>
                  </a:lnTo>
                  <a:lnTo>
                    <a:pt x="722278" y="123054"/>
                  </a:lnTo>
                  <a:lnTo>
                    <a:pt x="627097" y="71576"/>
                  </a:lnTo>
                  <a:lnTo>
                    <a:pt x="541434" y="71576"/>
                  </a:lnTo>
                  <a:lnTo>
                    <a:pt x="249896" y="226958"/>
                  </a:lnTo>
                  <a:lnTo>
                    <a:pt x="303768" y="73377"/>
                  </a:lnTo>
                  <a:cubicBezTo>
                    <a:pt x="303768" y="73377"/>
                    <a:pt x="267409" y="59726"/>
                    <a:pt x="242567" y="46833"/>
                  </a:cubicBezTo>
                  <a:cubicBezTo>
                    <a:pt x="220620" y="33293"/>
                    <a:pt x="200086" y="17604"/>
                    <a:pt x="181270" y="0"/>
                  </a:cubicBezTo>
                  <a:cubicBezTo>
                    <a:pt x="181270" y="0"/>
                    <a:pt x="40307" y="246487"/>
                    <a:pt x="31931" y="264784"/>
                  </a:cubicBezTo>
                  <a:cubicBezTo>
                    <a:pt x="23556" y="283081"/>
                    <a:pt x="-25177" y="371058"/>
                    <a:pt x="16893" y="410781"/>
                  </a:cubicBezTo>
                  <a:cubicBezTo>
                    <a:pt x="45447" y="437989"/>
                    <a:pt x="90372" y="424622"/>
                    <a:pt x="141389" y="410022"/>
                  </a:cubicBezTo>
                  <a:cubicBezTo>
                    <a:pt x="192406" y="395423"/>
                    <a:pt x="537342" y="212453"/>
                    <a:pt x="537342" y="212453"/>
                  </a:cubicBezTo>
                  <a:lnTo>
                    <a:pt x="562279" y="563224"/>
                  </a:lnTo>
                  <a:lnTo>
                    <a:pt x="891319" y="563224"/>
                  </a:lnTo>
                  <a:lnTo>
                    <a:pt x="914543" y="209799"/>
                  </a:lnTo>
                  <a:cubicBezTo>
                    <a:pt x="914543" y="209799"/>
                    <a:pt x="1261192" y="394949"/>
                    <a:pt x="1312209" y="409643"/>
                  </a:cubicBezTo>
                  <a:cubicBezTo>
                    <a:pt x="1363226" y="424338"/>
                    <a:pt x="1407866" y="437610"/>
                    <a:pt x="1436705" y="410401"/>
                  </a:cubicBezTo>
                  <a:cubicBezTo>
                    <a:pt x="1478680" y="371058"/>
                    <a:pt x="1430138" y="283366"/>
                    <a:pt x="1421572" y="264784"/>
                  </a:cubicBezTo>
                  <a:close/>
                  <a:moveTo>
                    <a:pt x="724086" y="473351"/>
                  </a:moveTo>
                  <a:lnTo>
                    <a:pt x="662980" y="416469"/>
                  </a:lnTo>
                  <a:lnTo>
                    <a:pt x="710571" y="182969"/>
                  </a:lnTo>
                  <a:lnTo>
                    <a:pt x="685443" y="161165"/>
                  </a:lnTo>
                  <a:lnTo>
                    <a:pt x="723515" y="123244"/>
                  </a:lnTo>
                  <a:lnTo>
                    <a:pt x="761588" y="161165"/>
                  </a:lnTo>
                  <a:lnTo>
                    <a:pt x="736270" y="182590"/>
                  </a:lnTo>
                  <a:lnTo>
                    <a:pt x="780529" y="415142"/>
                  </a:lnTo>
                  <a:close/>
                </a:path>
              </a:pathLst>
            </a:custGeom>
            <a:solidFill>
              <a:srgbClr val="003088"/>
            </a:solidFill>
            <a:ln w="951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D85DDA2-4AA2-3741-820B-FE30D0C13BCE}"/>
                </a:ext>
              </a:extLst>
            </p:cNvPr>
            <p:cNvSpPr/>
            <p:nvPr/>
          </p:nvSpPr>
          <p:spPr>
            <a:xfrm>
              <a:off x="321582" y="1906042"/>
              <a:ext cx="1217774" cy="554222"/>
            </a:xfrm>
            <a:custGeom>
              <a:avLst/>
              <a:gdLst>
                <a:gd name="connsiteX0" fmla="*/ 1026262 w 1217774"/>
                <a:gd name="connsiteY0" fmla="*/ 14223 h 554222"/>
                <a:gd name="connsiteX1" fmla="*/ 666193 w 1217774"/>
                <a:gd name="connsiteY1" fmla="*/ 216153 h 554222"/>
                <a:gd name="connsiteX2" fmla="*/ 551309 w 1217774"/>
                <a:gd name="connsiteY2" fmla="*/ 216153 h 554222"/>
                <a:gd name="connsiteX3" fmla="*/ 192478 w 1217774"/>
                <a:gd name="connsiteY3" fmla="*/ 13843 h 554222"/>
                <a:gd name="connsiteX4" fmla="*/ 13587 w 1217774"/>
                <a:gd name="connsiteY4" fmla="*/ 362584 h 554222"/>
                <a:gd name="connsiteX5" fmla="*/ 279473 w 1217774"/>
                <a:gd name="connsiteY5" fmla="*/ 554219 h 554222"/>
                <a:gd name="connsiteX6" fmla="*/ 551881 w 1217774"/>
                <a:gd name="connsiteY6" fmla="*/ 336173 h 554222"/>
                <a:gd name="connsiteX7" fmla="*/ 665526 w 1217774"/>
                <a:gd name="connsiteY7" fmla="*/ 336173 h 554222"/>
                <a:gd name="connsiteX8" fmla="*/ 937934 w 1217774"/>
                <a:gd name="connsiteY8" fmla="*/ 553082 h 554222"/>
                <a:gd name="connsiteX9" fmla="*/ 1217766 w 1217774"/>
                <a:gd name="connsiteY9" fmla="*/ 278740 h 554222"/>
                <a:gd name="connsiteX10" fmla="*/ 1026262 w 1217774"/>
                <a:gd name="connsiteY10" fmla="*/ 13654 h 554222"/>
                <a:gd name="connsiteX11" fmla="*/ 280710 w 1217774"/>
                <a:gd name="connsiteY11" fmla="*/ 428700 h 554222"/>
                <a:gd name="connsiteX12" fmla="*/ 127374 w 1217774"/>
                <a:gd name="connsiteY12" fmla="*/ 275973 h 554222"/>
                <a:gd name="connsiteX13" fmla="*/ 280710 w 1217774"/>
                <a:gd name="connsiteY13" fmla="*/ 123246 h 554222"/>
                <a:gd name="connsiteX14" fmla="*/ 434047 w 1217774"/>
                <a:gd name="connsiteY14" fmla="*/ 275973 h 554222"/>
                <a:gd name="connsiteX15" fmla="*/ 280710 w 1217774"/>
                <a:gd name="connsiteY15" fmla="*/ 428700 h 554222"/>
                <a:gd name="connsiteX16" fmla="*/ 937934 w 1217774"/>
                <a:gd name="connsiteY16" fmla="*/ 428700 h 554222"/>
                <a:gd name="connsiteX17" fmla="*/ 784598 w 1217774"/>
                <a:gd name="connsiteY17" fmla="*/ 275973 h 554222"/>
                <a:gd name="connsiteX18" fmla="*/ 937934 w 1217774"/>
                <a:gd name="connsiteY18" fmla="*/ 123246 h 554222"/>
                <a:gd name="connsiteX19" fmla="*/ 1091270 w 1217774"/>
                <a:gd name="connsiteY19" fmla="*/ 275973 h 554222"/>
                <a:gd name="connsiteX20" fmla="*/ 937934 w 1217774"/>
                <a:gd name="connsiteY20" fmla="*/ 428700 h 55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7774" h="554222">
                  <a:moveTo>
                    <a:pt x="1026262" y="14223"/>
                  </a:moveTo>
                  <a:cubicBezTo>
                    <a:pt x="857697" y="-40289"/>
                    <a:pt x="702076" y="69493"/>
                    <a:pt x="666193" y="216153"/>
                  </a:cubicBezTo>
                  <a:lnTo>
                    <a:pt x="551309" y="216153"/>
                  </a:lnTo>
                  <a:cubicBezTo>
                    <a:pt x="515426" y="69872"/>
                    <a:pt x="360948" y="-39815"/>
                    <a:pt x="192478" y="13843"/>
                  </a:cubicBezTo>
                  <a:cubicBezTo>
                    <a:pt x="46392" y="60942"/>
                    <a:pt x="-33700" y="217079"/>
                    <a:pt x="13587" y="362584"/>
                  </a:cubicBezTo>
                  <a:cubicBezTo>
                    <a:pt x="50871" y="477310"/>
                    <a:pt x="158407" y="554816"/>
                    <a:pt x="279473" y="554219"/>
                  </a:cubicBezTo>
                  <a:cubicBezTo>
                    <a:pt x="412726" y="554219"/>
                    <a:pt x="523326" y="457141"/>
                    <a:pt x="551881" y="336173"/>
                  </a:cubicBezTo>
                  <a:lnTo>
                    <a:pt x="665526" y="336173"/>
                  </a:lnTo>
                  <a:cubicBezTo>
                    <a:pt x="694081" y="456667"/>
                    <a:pt x="805062" y="553082"/>
                    <a:pt x="937934" y="553082"/>
                  </a:cubicBezTo>
                  <a:cubicBezTo>
                    <a:pt x="1091267" y="554291"/>
                    <a:pt x="1216552" y="431464"/>
                    <a:pt x="1217766" y="278740"/>
                  </a:cubicBezTo>
                  <a:cubicBezTo>
                    <a:pt x="1218724" y="158261"/>
                    <a:pt x="1141257" y="51030"/>
                    <a:pt x="1026262" y="13654"/>
                  </a:cubicBezTo>
                  <a:close/>
                  <a:moveTo>
                    <a:pt x="280710" y="428700"/>
                  </a:moveTo>
                  <a:cubicBezTo>
                    <a:pt x="196025" y="428700"/>
                    <a:pt x="127374" y="360322"/>
                    <a:pt x="127374" y="275973"/>
                  </a:cubicBezTo>
                  <a:cubicBezTo>
                    <a:pt x="127374" y="191624"/>
                    <a:pt x="196025" y="123246"/>
                    <a:pt x="280710" y="123246"/>
                  </a:cubicBezTo>
                  <a:cubicBezTo>
                    <a:pt x="365396" y="123246"/>
                    <a:pt x="434047" y="191624"/>
                    <a:pt x="434047" y="275973"/>
                  </a:cubicBezTo>
                  <a:cubicBezTo>
                    <a:pt x="434047" y="360322"/>
                    <a:pt x="365396" y="428700"/>
                    <a:pt x="280710" y="428700"/>
                  </a:cubicBezTo>
                  <a:close/>
                  <a:moveTo>
                    <a:pt x="937934" y="428700"/>
                  </a:moveTo>
                  <a:cubicBezTo>
                    <a:pt x="853249" y="428700"/>
                    <a:pt x="784598" y="360322"/>
                    <a:pt x="784598" y="275973"/>
                  </a:cubicBezTo>
                  <a:cubicBezTo>
                    <a:pt x="784598" y="191624"/>
                    <a:pt x="853249" y="123246"/>
                    <a:pt x="937934" y="123246"/>
                  </a:cubicBezTo>
                  <a:cubicBezTo>
                    <a:pt x="1022619" y="123246"/>
                    <a:pt x="1091270" y="191624"/>
                    <a:pt x="1091270" y="275973"/>
                  </a:cubicBezTo>
                  <a:cubicBezTo>
                    <a:pt x="1091270" y="360322"/>
                    <a:pt x="1022619" y="428700"/>
                    <a:pt x="937934" y="428700"/>
                  </a:cubicBezTo>
                  <a:close/>
                </a:path>
              </a:pathLst>
            </a:custGeom>
            <a:solidFill>
              <a:srgbClr val="1C407D"/>
            </a:solidFill>
            <a:ln w="951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5F4BFDD-33A2-4048-9EF1-163663B09118}"/>
                </a:ext>
              </a:extLst>
            </p:cNvPr>
            <p:cNvSpPr/>
            <p:nvPr/>
          </p:nvSpPr>
          <p:spPr>
            <a:xfrm>
              <a:off x="3836728" y="3262388"/>
              <a:ext cx="275453" cy="309815"/>
            </a:xfrm>
            <a:custGeom>
              <a:avLst/>
              <a:gdLst>
                <a:gd name="connsiteX0" fmla="*/ 113646 w 275453"/>
                <a:gd name="connsiteY0" fmla="*/ 0 h 309815"/>
                <a:gd name="connsiteX1" fmla="*/ 161236 w 275453"/>
                <a:gd name="connsiteY1" fmla="*/ 0 h 309815"/>
                <a:gd name="connsiteX2" fmla="*/ 275453 w 275453"/>
                <a:gd name="connsiteY2" fmla="*/ 309816 h 309815"/>
                <a:gd name="connsiteX3" fmla="*/ 228720 w 275453"/>
                <a:gd name="connsiteY3" fmla="*/ 309816 h 309815"/>
                <a:gd name="connsiteX4" fmla="*/ 197690 w 275453"/>
                <a:gd name="connsiteY4" fmla="*/ 219468 h 309815"/>
                <a:gd name="connsiteX5" fmla="*/ 75573 w 275453"/>
                <a:gd name="connsiteY5" fmla="*/ 219468 h 309815"/>
                <a:gd name="connsiteX6" fmla="*/ 43878 w 275453"/>
                <a:gd name="connsiteY6" fmla="*/ 309816 h 309815"/>
                <a:gd name="connsiteX7" fmla="*/ 0 w 275453"/>
                <a:gd name="connsiteY7" fmla="*/ 309816 h 309815"/>
                <a:gd name="connsiteX8" fmla="*/ 87281 w 275453"/>
                <a:gd name="connsiteY8" fmla="*/ 186003 h 309815"/>
                <a:gd name="connsiteX9" fmla="*/ 186649 w 275453"/>
                <a:gd name="connsiteY9" fmla="*/ 186003 h 309815"/>
                <a:gd name="connsiteX10" fmla="*/ 156953 w 275453"/>
                <a:gd name="connsiteY10" fmla="*/ 99353 h 309815"/>
                <a:gd name="connsiteX11" fmla="*/ 137917 w 275453"/>
                <a:gd name="connsiteY11" fmla="*/ 33560 h 309815"/>
                <a:gd name="connsiteX12" fmla="*/ 136680 w 275453"/>
                <a:gd name="connsiteY12" fmla="*/ 33560 h 309815"/>
                <a:gd name="connsiteX13" fmla="*/ 117643 w 275453"/>
                <a:gd name="connsiteY13" fmla="*/ 99353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453" h="309815">
                  <a:moveTo>
                    <a:pt x="113646" y="0"/>
                  </a:moveTo>
                  <a:lnTo>
                    <a:pt x="161236" y="0"/>
                  </a:lnTo>
                  <a:lnTo>
                    <a:pt x="275453" y="309816"/>
                  </a:lnTo>
                  <a:lnTo>
                    <a:pt x="228720" y="309816"/>
                  </a:lnTo>
                  <a:lnTo>
                    <a:pt x="197690" y="219468"/>
                  </a:lnTo>
                  <a:lnTo>
                    <a:pt x="75573" y="219468"/>
                  </a:lnTo>
                  <a:lnTo>
                    <a:pt x="43878" y="309816"/>
                  </a:lnTo>
                  <a:lnTo>
                    <a:pt x="0" y="309816"/>
                  </a:lnTo>
                  <a:close/>
                  <a:moveTo>
                    <a:pt x="87281" y="186003"/>
                  </a:moveTo>
                  <a:lnTo>
                    <a:pt x="186649" y="186003"/>
                  </a:lnTo>
                  <a:lnTo>
                    <a:pt x="156953" y="99353"/>
                  </a:lnTo>
                  <a:cubicBezTo>
                    <a:pt x="146483" y="69396"/>
                    <a:pt x="137917" y="33560"/>
                    <a:pt x="137917" y="33560"/>
                  </a:cubicBezTo>
                  <a:lnTo>
                    <a:pt x="136680" y="33560"/>
                  </a:lnTo>
                  <a:cubicBezTo>
                    <a:pt x="136680" y="33560"/>
                    <a:pt x="127161" y="70628"/>
                    <a:pt x="117643" y="99353"/>
                  </a:cubicBezTo>
                  <a:close/>
                </a:path>
              </a:pathLst>
            </a:custGeom>
            <a:solidFill>
              <a:srgbClr val="6E6F72"/>
            </a:solidFill>
            <a:ln w="951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9719038-9BA8-424A-819A-AD7FE94D6623}"/>
                </a:ext>
              </a:extLst>
            </p:cNvPr>
            <p:cNvSpPr/>
            <p:nvPr/>
          </p:nvSpPr>
          <p:spPr>
            <a:xfrm>
              <a:off x="4235726" y="3256031"/>
              <a:ext cx="277166" cy="322809"/>
            </a:xfrm>
            <a:custGeom>
              <a:avLst/>
              <a:gdLst>
                <a:gd name="connsiteX0" fmla="*/ 0 w 277166"/>
                <a:gd name="connsiteY0" fmla="*/ 161265 h 322809"/>
                <a:gd name="connsiteX1" fmla="*/ 147626 w 277166"/>
                <a:gd name="connsiteY1" fmla="*/ 100 h 322809"/>
                <a:gd name="connsiteX2" fmla="*/ 234145 w 277166"/>
                <a:gd name="connsiteY2" fmla="*/ 27593 h 322809"/>
                <a:gd name="connsiteX3" fmla="*/ 273835 w 277166"/>
                <a:gd name="connsiteY3" fmla="*/ 100402 h 322809"/>
                <a:gd name="connsiteX4" fmla="*/ 231194 w 277166"/>
                <a:gd name="connsiteY4" fmla="*/ 100402 h 322809"/>
                <a:gd name="connsiteX5" fmla="*/ 146769 w 277166"/>
                <a:gd name="connsiteY5" fmla="*/ 37074 h 322809"/>
                <a:gd name="connsiteX6" fmla="*/ 43498 w 277166"/>
                <a:gd name="connsiteY6" fmla="*/ 161644 h 322809"/>
                <a:gd name="connsiteX7" fmla="*/ 147149 w 277166"/>
                <a:gd name="connsiteY7" fmla="*/ 285741 h 322809"/>
                <a:gd name="connsiteX8" fmla="*/ 234526 w 277166"/>
                <a:gd name="connsiteY8" fmla="*/ 203642 h 322809"/>
                <a:gd name="connsiteX9" fmla="*/ 277167 w 277166"/>
                <a:gd name="connsiteY9" fmla="*/ 203642 h 322809"/>
                <a:gd name="connsiteX10" fmla="*/ 240046 w 277166"/>
                <a:gd name="connsiteY10" fmla="*/ 289913 h 322809"/>
                <a:gd name="connsiteX11" fmla="*/ 146388 w 277166"/>
                <a:gd name="connsiteY11" fmla="*/ 322809 h 322809"/>
                <a:gd name="connsiteX12" fmla="*/ 0 w 277166"/>
                <a:gd name="connsiteY12" fmla="*/ 161265 h 32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166" h="322809">
                  <a:moveTo>
                    <a:pt x="0" y="161265"/>
                  </a:moveTo>
                  <a:cubicBezTo>
                    <a:pt x="0" y="70065"/>
                    <a:pt x="55205" y="100"/>
                    <a:pt x="147626" y="100"/>
                  </a:cubicBezTo>
                  <a:cubicBezTo>
                    <a:pt x="178808" y="-1108"/>
                    <a:pt x="209427" y="8621"/>
                    <a:pt x="234145" y="27593"/>
                  </a:cubicBezTo>
                  <a:cubicBezTo>
                    <a:pt x="256289" y="45871"/>
                    <a:pt x="270505" y="71949"/>
                    <a:pt x="273835" y="100402"/>
                  </a:cubicBezTo>
                  <a:lnTo>
                    <a:pt x="231194" y="100402"/>
                  </a:lnTo>
                  <a:cubicBezTo>
                    <a:pt x="224056" y="62481"/>
                    <a:pt x="194454" y="37074"/>
                    <a:pt x="146769" y="37074"/>
                  </a:cubicBezTo>
                  <a:cubicBezTo>
                    <a:pt x="80713" y="37074"/>
                    <a:pt x="43498" y="90448"/>
                    <a:pt x="43498" y="161644"/>
                  </a:cubicBezTo>
                  <a:cubicBezTo>
                    <a:pt x="43498" y="235780"/>
                    <a:pt x="84425" y="285741"/>
                    <a:pt x="147149" y="285741"/>
                  </a:cubicBezTo>
                  <a:cubicBezTo>
                    <a:pt x="203592" y="285741"/>
                    <a:pt x="230814" y="247820"/>
                    <a:pt x="234526" y="203642"/>
                  </a:cubicBezTo>
                  <a:lnTo>
                    <a:pt x="277167" y="203642"/>
                  </a:lnTo>
                  <a:cubicBezTo>
                    <a:pt x="276161" y="236033"/>
                    <a:pt x="262902" y="266849"/>
                    <a:pt x="240046" y="289913"/>
                  </a:cubicBezTo>
                  <a:cubicBezTo>
                    <a:pt x="218250" y="311528"/>
                    <a:pt x="186459" y="322809"/>
                    <a:pt x="146388" y="322809"/>
                  </a:cubicBezTo>
                  <a:cubicBezTo>
                    <a:pt x="57680" y="322430"/>
                    <a:pt x="0" y="255025"/>
                    <a:pt x="0" y="161265"/>
                  </a:cubicBezTo>
                  <a:close/>
                </a:path>
              </a:pathLst>
            </a:custGeom>
            <a:solidFill>
              <a:srgbClr val="6E6F72"/>
            </a:solidFill>
            <a:ln w="951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7A7A6E72-7FD8-F54B-BA31-EB9775A8415A}"/>
                </a:ext>
              </a:extLst>
            </p:cNvPr>
            <p:cNvSpPr/>
            <p:nvPr/>
          </p:nvSpPr>
          <p:spPr>
            <a:xfrm>
              <a:off x="4555152" y="3262388"/>
              <a:ext cx="244138" cy="309910"/>
            </a:xfrm>
            <a:custGeom>
              <a:avLst/>
              <a:gdLst>
                <a:gd name="connsiteX0" fmla="*/ 191 w 244138"/>
                <a:gd name="connsiteY0" fmla="*/ 0 h 309910"/>
                <a:gd name="connsiteX1" fmla="*/ 145627 w 244138"/>
                <a:gd name="connsiteY1" fmla="*/ 0 h 309910"/>
                <a:gd name="connsiteX2" fmla="*/ 238904 w 244138"/>
                <a:gd name="connsiteY2" fmla="*/ 85323 h 309910"/>
                <a:gd name="connsiteX3" fmla="*/ 181795 w 244138"/>
                <a:gd name="connsiteY3" fmla="*/ 162776 h 309910"/>
                <a:gd name="connsiteX4" fmla="*/ 181795 w 244138"/>
                <a:gd name="connsiteY4" fmla="*/ 164104 h 309910"/>
                <a:gd name="connsiteX5" fmla="*/ 229957 w 244138"/>
                <a:gd name="connsiteY5" fmla="*/ 239946 h 309910"/>
                <a:gd name="connsiteX6" fmla="*/ 244139 w 244138"/>
                <a:gd name="connsiteY6" fmla="*/ 307825 h 309910"/>
                <a:gd name="connsiteX7" fmla="*/ 244139 w 244138"/>
                <a:gd name="connsiteY7" fmla="*/ 309910 h 309910"/>
                <a:gd name="connsiteX8" fmla="*/ 198547 w 244138"/>
                <a:gd name="connsiteY8" fmla="*/ 309910 h 309910"/>
                <a:gd name="connsiteX9" fmla="*/ 187316 w 244138"/>
                <a:gd name="connsiteY9" fmla="*/ 240420 h 309910"/>
                <a:gd name="connsiteX10" fmla="*/ 125448 w 244138"/>
                <a:gd name="connsiteY10" fmla="*/ 180789 h 309910"/>
                <a:gd name="connsiteX11" fmla="*/ 42641 w 244138"/>
                <a:gd name="connsiteY11" fmla="*/ 180789 h 309910"/>
                <a:gd name="connsiteX12" fmla="*/ 42641 w 244138"/>
                <a:gd name="connsiteY12" fmla="*/ 309910 h 309910"/>
                <a:gd name="connsiteX13" fmla="*/ 0 w 244138"/>
                <a:gd name="connsiteY13" fmla="*/ 309910 h 309910"/>
                <a:gd name="connsiteX14" fmla="*/ 42831 w 244138"/>
                <a:gd name="connsiteY14" fmla="*/ 146565 h 309910"/>
                <a:gd name="connsiteX15" fmla="*/ 131921 w 244138"/>
                <a:gd name="connsiteY15" fmla="*/ 146565 h 309910"/>
                <a:gd name="connsiteX16" fmla="*/ 195025 w 244138"/>
                <a:gd name="connsiteY16" fmla="*/ 91579 h 309910"/>
                <a:gd name="connsiteX17" fmla="*/ 134015 w 244138"/>
                <a:gd name="connsiteY17" fmla="*/ 36594 h 309910"/>
                <a:gd name="connsiteX18" fmla="*/ 42831 w 244138"/>
                <a:gd name="connsiteY18" fmla="*/ 36594 h 30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138" h="309910">
                  <a:moveTo>
                    <a:pt x="191" y="0"/>
                  </a:moveTo>
                  <a:lnTo>
                    <a:pt x="145627" y="0"/>
                  </a:lnTo>
                  <a:cubicBezTo>
                    <a:pt x="201307" y="0"/>
                    <a:pt x="238904" y="34129"/>
                    <a:pt x="238904" y="85323"/>
                  </a:cubicBezTo>
                  <a:cubicBezTo>
                    <a:pt x="238904" y="123244"/>
                    <a:pt x="223485" y="149883"/>
                    <a:pt x="181795" y="162776"/>
                  </a:cubicBezTo>
                  <a:lnTo>
                    <a:pt x="181795" y="164104"/>
                  </a:lnTo>
                  <a:cubicBezTo>
                    <a:pt x="217012" y="174437"/>
                    <a:pt x="227006" y="195294"/>
                    <a:pt x="229957" y="239946"/>
                  </a:cubicBezTo>
                  <a:cubicBezTo>
                    <a:pt x="233764" y="288675"/>
                    <a:pt x="237857" y="303653"/>
                    <a:pt x="244139" y="307825"/>
                  </a:cubicBezTo>
                  <a:lnTo>
                    <a:pt x="244139" y="309910"/>
                  </a:lnTo>
                  <a:lnTo>
                    <a:pt x="198547" y="309910"/>
                  </a:lnTo>
                  <a:cubicBezTo>
                    <a:pt x="191504" y="304127"/>
                    <a:pt x="190647" y="289907"/>
                    <a:pt x="187316" y="240420"/>
                  </a:cubicBezTo>
                  <a:cubicBezTo>
                    <a:pt x="184365" y="196621"/>
                    <a:pt x="165995" y="180789"/>
                    <a:pt x="125448" y="180789"/>
                  </a:cubicBezTo>
                  <a:lnTo>
                    <a:pt x="42641" y="180789"/>
                  </a:lnTo>
                  <a:lnTo>
                    <a:pt x="42641" y="309910"/>
                  </a:lnTo>
                  <a:lnTo>
                    <a:pt x="0" y="309910"/>
                  </a:lnTo>
                  <a:close/>
                  <a:moveTo>
                    <a:pt x="42831" y="146565"/>
                  </a:moveTo>
                  <a:lnTo>
                    <a:pt x="131921" y="146565"/>
                  </a:lnTo>
                  <a:cubicBezTo>
                    <a:pt x="174086" y="146565"/>
                    <a:pt x="195025" y="125329"/>
                    <a:pt x="195025" y="91579"/>
                  </a:cubicBezTo>
                  <a:cubicBezTo>
                    <a:pt x="195025" y="55365"/>
                    <a:pt x="177798" y="36594"/>
                    <a:pt x="134015" y="36594"/>
                  </a:cubicBezTo>
                  <a:lnTo>
                    <a:pt x="42831" y="36594"/>
                  </a:lnTo>
                  <a:close/>
                </a:path>
              </a:pathLst>
            </a:custGeom>
            <a:solidFill>
              <a:srgbClr val="6E6F72"/>
            </a:solidFill>
            <a:ln w="951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429C35B2-6FC8-2642-AF5B-E187F0748755}"/>
                </a:ext>
              </a:extLst>
            </p:cNvPr>
            <p:cNvSpPr/>
            <p:nvPr/>
          </p:nvSpPr>
          <p:spPr>
            <a:xfrm>
              <a:off x="4815472" y="3262388"/>
              <a:ext cx="275548" cy="309815"/>
            </a:xfrm>
            <a:custGeom>
              <a:avLst/>
              <a:gdLst>
                <a:gd name="connsiteX0" fmla="*/ 113741 w 275548"/>
                <a:gd name="connsiteY0" fmla="*/ 0 h 309815"/>
                <a:gd name="connsiteX1" fmla="*/ 161331 w 275548"/>
                <a:gd name="connsiteY1" fmla="*/ 0 h 309815"/>
                <a:gd name="connsiteX2" fmla="*/ 275548 w 275548"/>
                <a:gd name="connsiteY2" fmla="*/ 309816 h 309815"/>
                <a:gd name="connsiteX3" fmla="*/ 229195 w 275548"/>
                <a:gd name="connsiteY3" fmla="*/ 309816 h 309815"/>
                <a:gd name="connsiteX4" fmla="*/ 198262 w 275548"/>
                <a:gd name="connsiteY4" fmla="*/ 219468 h 309815"/>
                <a:gd name="connsiteX5" fmla="*/ 75764 w 275548"/>
                <a:gd name="connsiteY5" fmla="*/ 219468 h 309815"/>
                <a:gd name="connsiteX6" fmla="*/ 43973 w 275548"/>
                <a:gd name="connsiteY6" fmla="*/ 309816 h 309815"/>
                <a:gd name="connsiteX7" fmla="*/ 0 w 275548"/>
                <a:gd name="connsiteY7" fmla="*/ 309816 h 309815"/>
                <a:gd name="connsiteX8" fmla="*/ 87471 w 275548"/>
                <a:gd name="connsiteY8" fmla="*/ 186003 h 309815"/>
                <a:gd name="connsiteX9" fmla="*/ 186935 w 275548"/>
                <a:gd name="connsiteY9" fmla="*/ 186003 h 309815"/>
                <a:gd name="connsiteX10" fmla="*/ 157239 w 275548"/>
                <a:gd name="connsiteY10" fmla="*/ 99353 h 309815"/>
                <a:gd name="connsiteX11" fmla="*/ 138202 w 275548"/>
                <a:gd name="connsiteY11" fmla="*/ 33560 h 309815"/>
                <a:gd name="connsiteX12" fmla="*/ 136965 w 275548"/>
                <a:gd name="connsiteY12" fmla="*/ 33560 h 309815"/>
                <a:gd name="connsiteX13" fmla="*/ 117929 w 275548"/>
                <a:gd name="connsiteY13" fmla="*/ 99353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548" h="309815">
                  <a:moveTo>
                    <a:pt x="113741" y="0"/>
                  </a:moveTo>
                  <a:lnTo>
                    <a:pt x="161331" y="0"/>
                  </a:lnTo>
                  <a:lnTo>
                    <a:pt x="275548" y="309816"/>
                  </a:lnTo>
                  <a:lnTo>
                    <a:pt x="229195" y="309816"/>
                  </a:lnTo>
                  <a:lnTo>
                    <a:pt x="198262" y="219468"/>
                  </a:lnTo>
                  <a:lnTo>
                    <a:pt x="75764" y="219468"/>
                  </a:lnTo>
                  <a:lnTo>
                    <a:pt x="43973" y="309816"/>
                  </a:lnTo>
                  <a:lnTo>
                    <a:pt x="0" y="309816"/>
                  </a:lnTo>
                  <a:close/>
                  <a:moveTo>
                    <a:pt x="87471" y="186003"/>
                  </a:moveTo>
                  <a:lnTo>
                    <a:pt x="186935" y="186003"/>
                  </a:lnTo>
                  <a:lnTo>
                    <a:pt x="157239" y="99353"/>
                  </a:lnTo>
                  <a:cubicBezTo>
                    <a:pt x="146769" y="69396"/>
                    <a:pt x="138202" y="33560"/>
                    <a:pt x="138202" y="33560"/>
                  </a:cubicBezTo>
                  <a:lnTo>
                    <a:pt x="136965" y="33560"/>
                  </a:lnTo>
                  <a:cubicBezTo>
                    <a:pt x="136965" y="33560"/>
                    <a:pt x="127447" y="70628"/>
                    <a:pt x="117929" y="99353"/>
                  </a:cubicBezTo>
                  <a:close/>
                </a:path>
              </a:pathLst>
            </a:custGeom>
            <a:solidFill>
              <a:srgbClr val="6E6F72"/>
            </a:solidFill>
            <a:ln w="951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20E300FA-F63E-184B-A3A4-81364C81CBDE}"/>
                </a:ext>
              </a:extLst>
            </p:cNvPr>
            <p:cNvSpPr/>
            <p:nvPr/>
          </p:nvSpPr>
          <p:spPr>
            <a:xfrm>
              <a:off x="5075696" y="3262388"/>
              <a:ext cx="388052" cy="310005"/>
            </a:xfrm>
            <a:custGeom>
              <a:avLst/>
              <a:gdLst>
                <a:gd name="connsiteX0" fmla="*/ 0 w 388052"/>
                <a:gd name="connsiteY0" fmla="*/ 0 h 310005"/>
                <a:gd name="connsiteX1" fmla="*/ 44735 w 388052"/>
                <a:gd name="connsiteY1" fmla="*/ 0 h 310005"/>
                <a:gd name="connsiteX2" fmla="*/ 89470 w 388052"/>
                <a:gd name="connsiteY2" fmla="*/ 182401 h 310005"/>
                <a:gd name="connsiteX3" fmla="*/ 104128 w 388052"/>
                <a:gd name="connsiteY3" fmla="*/ 264405 h 310005"/>
                <a:gd name="connsiteX4" fmla="*/ 104985 w 388052"/>
                <a:gd name="connsiteY4" fmla="*/ 264405 h 310005"/>
                <a:gd name="connsiteX5" fmla="*/ 121356 w 388052"/>
                <a:gd name="connsiteY5" fmla="*/ 182021 h 310005"/>
                <a:gd name="connsiteX6" fmla="*/ 171421 w 388052"/>
                <a:gd name="connsiteY6" fmla="*/ 0 h 310005"/>
                <a:gd name="connsiteX7" fmla="*/ 216632 w 388052"/>
                <a:gd name="connsiteY7" fmla="*/ 0 h 310005"/>
                <a:gd name="connsiteX8" fmla="*/ 265078 w 388052"/>
                <a:gd name="connsiteY8" fmla="*/ 182021 h 310005"/>
                <a:gd name="connsiteX9" fmla="*/ 281450 w 388052"/>
                <a:gd name="connsiteY9" fmla="*/ 264405 h 310005"/>
                <a:gd name="connsiteX10" fmla="*/ 282306 w 388052"/>
                <a:gd name="connsiteY10" fmla="*/ 264405 h 310005"/>
                <a:gd name="connsiteX11" fmla="*/ 297726 w 388052"/>
                <a:gd name="connsiteY11" fmla="*/ 182401 h 310005"/>
                <a:gd name="connsiteX12" fmla="*/ 344079 w 388052"/>
                <a:gd name="connsiteY12" fmla="*/ 0 h 310005"/>
                <a:gd name="connsiteX13" fmla="*/ 388052 w 388052"/>
                <a:gd name="connsiteY13" fmla="*/ 0 h 310005"/>
                <a:gd name="connsiteX14" fmla="*/ 301438 w 388052"/>
                <a:gd name="connsiteY14" fmla="*/ 309816 h 310005"/>
                <a:gd name="connsiteX15" fmla="*/ 260129 w 388052"/>
                <a:gd name="connsiteY15" fmla="*/ 309816 h 310005"/>
                <a:gd name="connsiteX16" fmla="*/ 209113 w 388052"/>
                <a:gd name="connsiteY16" fmla="*/ 111583 h 310005"/>
                <a:gd name="connsiteX17" fmla="*/ 194550 w 388052"/>
                <a:gd name="connsiteY17" fmla="*/ 34319 h 310005"/>
                <a:gd name="connsiteX18" fmla="*/ 193693 w 388052"/>
                <a:gd name="connsiteY18" fmla="*/ 34319 h 310005"/>
                <a:gd name="connsiteX19" fmla="*/ 178655 w 388052"/>
                <a:gd name="connsiteY19" fmla="*/ 111393 h 310005"/>
                <a:gd name="connsiteX20" fmla="*/ 123926 w 388052"/>
                <a:gd name="connsiteY20" fmla="*/ 310005 h 310005"/>
                <a:gd name="connsiteX21" fmla="*/ 81284 w 388052"/>
                <a:gd name="connsiteY21" fmla="*/ 310005 h 31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052" h="310005">
                  <a:moveTo>
                    <a:pt x="0" y="0"/>
                  </a:moveTo>
                  <a:lnTo>
                    <a:pt x="44735" y="0"/>
                  </a:lnTo>
                  <a:lnTo>
                    <a:pt x="89470" y="182401"/>
                  </a:lnTo>
                  <a:cubicBezTo>
                    <a:pt x="97085" y="212832"/>
                    <a:pt x="104128" y="264405"/>
                    <a:pt x="104128" y="264405"/>
                  </a:cubicBezTo>
                  <a:lnTo>
                    <a:pt x="104985" y="264405"/>
                  </a:lnTo>
                  <a:cubicBezTo>
                    <a:pt x="104985" y="264405"/>
                    <a:pt x="113360" y="212358"/>
                    <a:pt x="121356" y="182021"/>
                  </a:cubicBezTo>
                  <a:lnTo>
                    <a:pt x="171421" y="0"/>
                  </a:lnTo>
                  <a:lnTo>
                    <a:pt x="216632" y="0"/>
                  </a:lnTo>
                  <a:lnTo>
                    <a:pt x="265078" y="182021"/>
                  </a:lnTo>
                  <a:cubicBezTo>
                    <a:pt x="273074" y="212358"/>
                    <a:pt x="281450" y="264405"/>
                    <a:pt x="281450" y="264405"/>
                  </a:cubicBezTo>
                  <a:lnTo>
                    <a:pt x="282306" y="264405"/>
                  </a:lnTo>
                  <a:cubicBezTo>
                    <a:pt x="282306" y="264405"/>
                    <a:pt x="290206" y="212832"/>
                    <a:pt x="297726" y="182401"/>
                  </a:cubicBezTo>
                  <a:lnTo>
                    <a:pt x="344079" y="0"/>
                  </a:lnTo>
                  <a:lnTo>
                    <a:pt x="388052" y="0"/>
                  </a:lnTo>
                  <a:lnTo>
                    <a:pt x="301438" y="309816"/>
                  </a:lnTo>
                  <a:lnTo>
                    <a:pt x="260129" y="309816"/>
                  </a:lnTo>
                  <a:lnTo>
                    <a:pt x="209113" y="111583"/>
                  </a:lnTo>
                  <a:cubicBezTo>
                    <a:pt x="201974" y="84185"/>
                    <a:pt x="194550" y="34319"/>
                    <a:pt x="194550" y="34319"/>
                  </a:cubicBezTo>
                  <a:lnTo>
                    <a:pt x="193693" y="34319"/>
                  </a:lnTo>
                  <a:cubicBezTo>
                    <a:pt x="193693" y="34319"/>
                    <a:pt x="185793" y="84374"/>
                    <a:pt x="178655" y="111393"/>
                  </a:cubicBezTo>
                  <a:lnTo>
                    <a:pt x="123926" y="310005"/>
                  </a:lnTo>
                  <a:lnTo>
                    <a:pt x="81284" y="310005"/>
                  </a:lnTo>
                  <a:close/>
                </a:path>
              </a:pathLst>
            </a:custGeom>
            <a:solidFill>
              <a:srgbClr val="6E6F72"/>
            </a:solidFill>
            <a:ln w="951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7CD7EA5D-2EDF-FA4E-B762-AB6CD9E93A6D}"/>
                </a:ext>
              </a:extLst>
            </p:cNvPr>
            <p:cNvSpPr/>
            <p:nvPr/>
          </p:nvSpPr>
          <p:spPr>
            <a:xfrm>
              <a:off x="5495729" y="3262388"/>
              <a:ext cx="212824" cy="310289"/>
            </a:xfrm>
            <a:custGeom>
              <a:avLst/>
              <a:gdLst>
                <a:gd name="connsiteX0" fmla="*/ 0 w 212824"/>
                <a:gd name="connsiteY0" fmla="*/ 0 h 310289"/>
                <a:gd name="connsiteX1" fmla="*/ 212824 w 212824"/>
                <a:gd name="connsiteY1" fmla="*/ 0 h 310289"/>
                <a:gd name="connsiteX2" fmla="*/ 212824 w 212824"/>
                <a:gd name="connsiteY2" fmla="*/ 37921 h 310289"/>
                <a:gd name="connsiteX3" fmla="*/ 42641 w 212824"/>
                <a:gd name="connsiteY3" fmla="*/ 37921 h 310289"/>
                <a:gd name="connsiteX4" fmla="*/ 42641 w 212824"/>
                <a:gd name="connsiteY4" fmla="*/ 130733 h 310289"/>
                <a:gd name="connsiteX5" fmla="*/ 184365 w 212824"/>
                <a:gd name="connsiteY5" fmla="*/ 130733 h 310289"/>
                <a:gd name="connsiteX6" fmla="*/ 184365 w 212824"/>
                <a:gd name="connsiteY6" fmla="*/ 167043 h 310289"/>
                <a:gd name="connsiteX7" fmla="*/ 42641 w 212824"/>
                <a:gd name="connsiteY7" fmla="*/ 167043 h 310289"/>
                <a:gd name="connsiteX8" fmla="*/ 42641 w 212824"/>
                <a:gd name="connsiteY8" fmla="*/ 310290 h 310289"/>
                <a:gd name="connsiteX9" fmla="*/ 0 w 212824"/>
                <a:gd name="connsiteY9" fmla="*/ 310290 h 310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824" h="310289">
                  <a:moveTo>
                    <a:pt x="0" y="0"/>
                  </a:moveTo>
                  <a:lnTo>
                    <a:pt x="212824" y="0"/>
                  </a:lnTo>
                  <a:lnTo>
                    <a:pt x="212824" y="37921"/>
                  </a:lnTo>
                  <a:lnTo>
                    <a:pt x="42641" y="37921"/>
                  </a:lnTo>
                  <a:lnTo>
                    <a:pt x="42641" y="130733"/>
                  </a:lnTo>
                  <a:lnTo>
                    <a:pt x="184365" y="130733"/>
                  </a:lnTo>
                  <a:lnTo>
                    <a:pt x="184365" y="167043"/>
                  </a:lnTo>
                  <a:lnTo>
                    <a:pt x="42641" y="167043"/>
                  </a:lnTo>
                  <a:lnTo>
                    <a:pt x="42641" y="310290"/>
                  </a:lnTo>
                  <a:lnTo>
                    <a:pt x="0" y="310290"/>
                  </a:lnTo>
                  <a:close/>
                </a:path>
              </a:pathLst>
            </a:custGeom>
            <a:solidFill>
              <a:srgbClr val="6E6F72"/>
            </a:solidFill>
            <a:ln w="951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4D0124-4EBD-254F-9ECE-BC306308C8ED}"/>
                </a:ext>
              </a:extLst>
            </p:cNvPr>
            <p:cNvSpPr/>
            <p:nvPr/>
          </p:nvSpPr>
          <p:spPr>
            <a:xfrm>
              <a:off x="5727114" y="3256131"/>
              <a:ext cx="304578" cy="322329"/>
            </a:xfrm>
            <a:custGeom>
              <a:avLst/>
              <a:gdLst>
                <a:gd name="connsiteX0" fmla="*/ 0 w 304578"/>
                <a:gd name="connsiteY0" fmla="*/ 161165 h 322329"/>
                <a:gd name="connsiteX1" fmla="*/ 152289 w 304578"/>
                <a:gd name="connsiteY1" fmla="*/ 0 h 322329"/>
                <a:gd name="connsiteX2" fmla="*/ 304579 w 304578"/>
                <a:gd name="connsiteY2" fmla="*/ 161165 h 322329"/>
                <a:gd name="connsiteX3" fmla="*/ 152289 w 304578"/>
                <a:gd name="connsiteY3" fmla="*/ 322330 h 322329"/>
                <a:gd name="connsiteX4" fmla="*/ 0 w 304578"/>
                <a:gd name="connsiteY4" fmla="*/ 161165 h 322329"/>
                <a:gd name="connsiteX5" fmla="*/ 260415 w 304578"/>
                <a:gd name="connsiteY5" fmla="*/ 161165 h 322329"/>
                <a:gd name="connsiteX6" fmla="*/ 152194 w 304578"/>
                <a:gd name="connsiteY6" fmla="*/ 36215 h 322329"/>
                <a:gd name="connsiteX7" fmla="*/ 43402 w 304578"/>
                <a:gd name="connsiteY7" fmla="*/ 161165 h 322329"/>
                <a:gd name="connsiteX8" fmla="*/ 152194 w 304578"/>
                <a:gd name="connsiteY8" fmla="*/ 285262 h 322329"/>
                <a:gd name="connsiteX9" fmla="*/ 260796 w 304578"/>
                <a:gd name="connsiteY9" fmla="*/ 161165 h 3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578" h="322329">
                  <a:moveTo>
                    <a:pt x="0" y="161165"/>
                  </a:moveTo>
                  <a:cubicBezTo>
                    <a:pt x="0" y="68353"/>
                    <a:pt x="58060" y="0"/>
                    <a:pt x="152289" y="0"/>
                  </a:cubicBezTo>
                  <a:cubicBezTo>
                    <a:pt x="246519" y="0"/>
                    <a:pt x="304579" y="68732"/>
                    <a:pt x="304579" y="161165"/>
                  </a:cubicBezTo>
                  <a:cubicBezTo>
                    <a:pt x="304579" y="253598"/>
                    <a:pt x="245662" y="322330"/>
                    <a:pt x="152289" y="322330"/>
                  </a:cubicBezTo>
                  <a:cubicBezTo>
                    <a:pt x="58917" y="322330"/>
                    <a:pt x="0" y="253598"/>
                    <a:pt x="0" y="161165"/>
                  </a:cubicBezTo>
                  <a:close/>
                  <a:moveTo>
                    <a:pt x="260415" y="161165"/>
                  </a:moveTo>
                  <a:cubicBezTo>
                    <a:pt x="260415" y="89968"/>
                    <a:pt x="222818" y="36215"/>
                    <a:pt x="152194" y="36215"/>
                  </a:cubicBezTo>
                  <a:cubicBezTo>
                    <a:pt x="81570" y="36215"/>
                    <a:pt x="43402" y="89968"/>
                    <a:pt x="43402" y="161165"/>
                  </a:cubicBezTo>
                  <a:cubicBezTo>
                    <a:pt x="43402" y="232362"/>
                    <a:pt x="81475" y="285262"/>
                    <a:pt x="152194" y="285262"/>
                  </a:cubicBezTo>
                  <a:cubicBezTo>
                    <a:pt x="222913" y="285262"/>
                    <a:pt x="260796" y="231983"/>
                    <a:pt x="260796" y="161165"/>
                  </a:cubicBezTo>
                  <a:close/>
                </a:path>
              </a:pathLst>
            </a:custGeom>
            <a:solidFill>
              <a:srgbClr val="6E6F72"/>
            </a:solidFill>
            <a:ln w="951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18D816F6-CEA8-A449-B872-3FC17B7153F8}"/>
                </a:ext>
              </a:extLst>
            </p:cNvPr>
            <p:cNvSpPr/>
            <p:nvPr/>
          </p:nvSpPr>
          <p:spPr>
            <a:xfrm>
              <a:off x="6076237" y="3262388"/>
              <a:ext cx="244139" cy="309910"/>
            </a:xfrm>
            <a:custGeom>
              <a:avLst/>
              <a:gdLst>
                <a:gd name="connsiteX0" fmla="*/ 95 w 244139"/>
                <a:gd name="connsiteY0" fmla="*/ 0 h 309910"/>
                <a:gd name="connsiteX1" fmla="*/ 145817 w 244139"/>
                <a:gd name="connsiteY1" fmla="*/ 0 h 309910"/>
                <a:gd name="connsiteX2" fmla="*/ 238999 w 244139"/>
                <a:gd name="connsiteY2" fmla="*/ 85323 h 309910"/>
                <a:gd name="connsiteX3" fmla="*/ 181890 w 244139"/>
                <a:gd name="connsiteY3" fmla="*/ 162776 h 309910"/>
                <a:gd name="connsiteX4" fmla="*/ 181890 w 244139"/>
                <a:gd name="connsiteY4" fmla="*/ 164104 h 309910"/>
                <a:gd name="connsiteX5" fmla="*/ 229957 w 244139"/>
                <a:gd name="connsiteY5" fmla="*/ 239946 h 309910"/>
                <a:gd name="connsiteX6" fmla="*/ 244139 w 244139"/>
                <a:gd name="connsiteY6" fmla="*/ 307825 h 309910"/>
                <a:gd name="connsiteX7" fmla="*/ 244139 w 244139"/>
                <a:gd name="connsiteY7" fmla="*/ 309910 h 309910"/>
                <a:gd name="connsiteX8" fmla="*/ 198642 w 244139"/>
                <a:gd name="connsiteY8" fmla="*/ 309910 h 309910"/>
                <a:gd name="connsiteX9" fmla="*/ 187316 w 244139"/>
                <a:gd name="connsiteY9" fmla="*/ 240420 h 309910"/>
                <a:gd name="connsiteX10" fmla="*/ 125448 w 244139"/>
                <a:gd name="connsiteY10" fmla="*/ 180789 h 309910"/>
                <a:gd name="connsiteX11" fmla="*/ 42641 w 244139"/>
                <a:gd name="connsiteY11" fmla="*/ 180789 h 309910"/>
                <a:gd name="connsiteX12" fmla="*/ 42641 w 244139"/>
                <a:gd name="connsiteY12" fmla="*/ 309910 h 309910"/>
                <a:gd name="connsiteX13" fmla="*/ 0 w 244139"/>
                <a:gd name="connsiteY13" fmla="*/ 309910 h 309910"/>
                <a:gd name="connsiteX14" fmla="*/ 42736 w 244139"/>
                <a:gd name="connsiteY14" fmla="*/ 146565 h 309910"/>
                <a:gd name="connsiteX15" fmla="*/ 131826 w 244139"/>
                <a:gd name="connsiteY15" fmla="*/ 146565 h 309910"/>
                <a:gd name="connsiteX16" fmla="*/ 194930 w 244139"/>
                <a:gd name="connsiteY16" fmla="*/ 91579 h 309910"/>
                <a:gd name="connsiteX17" fmla="*/ 133920 w 244139"/>
                <a:gd name="connsiteY17" fmla="*/ 36594 h 309910"/>
                <a:gd name="connsiteX18" fmla="*/ 42736 w 244139"/>
                <a:gd name="connsiteY18" fmla="*/ 36594 h 30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4139" h="309910">
                  <a:moveTo>
                    <a:pt x="95" y="0"/>
                  </a:moveTo>
                  <a:lnTo>
                    <a:pt x="145817" y="0"/>
                  </a:lnTo>
                  <a:cubicBezTo>
                    <a:pt x="201403" y="0"/>
                    <a:pt x="238999" y="34129"/>
                    <a:pt x="238999" y="85323"/>
                  </a:cubicBezTo>
                  <a:cubicBezTo>
                    <a:pt x="238999" y="123244"/>
                    <a:pt x="223580" y="149883"/>
                    <a:pt x="181890" y="162776"/>
                  </a:cubicBezTo>
                  <a:lnTo>
                    <a:pt x="181890" y="164104"/>
                  </a:lnTo>
                  <a:cubicBezTo>
                    <a:pt x="217012" y="174437"/>
                    <a:pt x="227007" y="195294"/>
                    <a:pt x="229957" y="239946"/>
                  </a:cubicBezTo>
                  <a:cubicBezTo>
                    <a:pt x="233764" y="288675"/>
                    <a:pt x="237857" y="303653"/>
                    <a:pt x="244139" y="307825"/>
                  </a:cubicBezTo>
                  <a:lnTo>
                    <a:pt x="244139" y="309910"/>
                  </a:lnTo>
                  <a:lnTo>
                    <a:pt x="198642" y="309910"/>
                  </a:lnTo>
                  <a:cubicBezTo>
                    <a:pt x="191504" y="304127"/>
                    <a:pt x="190647" y="289907"/>
                    <a:pt x="187316" y="240420"/>
                  </a:cubicBezTo>
                  <a:cubicBezTo>
                    <a:pt x="184365" y="196621"/>
                    <a:pt x="165995" y="180789"/>
                    <a:pt x="125448" y="180789"/>
                  </a:cubicBezTo>
                  <a:lnTo>
                    <a:pt x="42641" y="180789"/>
                  </a:lnTo>
                  <a:lnTo>
                    <a:pt x="42641" y="309910"/>
                  </a:lnTo>
                  <a:lnTo>
                    <a:pt x="0" y="309910"/>
                  </a:lnTo>
                  <a:close/>
                  <a:moveTo>
                    <a:pt x="42736" y="146565"/>
                  </a:moveTo>
                  <a:lnTo>
                    <a:pt x="131826" y="146565"/>
                  </a:lnTo>
                  <a:cubicBezTo>
                    <a:pt x="174086" y="146565"/>
                    <a:pt x="194930" y="125329"/>
                    <a:pt x="194930" y="91579"/>
                  </a:cubicBezTo>
                  <a:cubicBezTo>
                    <a:pt x="194930" y="55365"/>
                    <a:pt x="177798" y="36594"/>
                    <a:pt x="133920" y="36594"/>
                  </a:cubicBezTo>
                  <a:lnTo>
                    <a:pt x="42736" y="36594"/>
                  </a:lnTo>
                  <a:close/>
                </a:path>
              </a:pathLst>
            </a:custGeom>
            <a:solidFill>
              <a:srgbClr val="6E6F72"/>
            </a:solidFill>
            <a:ln w="951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42EDF782-1FFC-D049-8D6D-9A2C069BBD85}"/>
                </a:ext>
              </a:extLst>
            </p:cNvPr>
            <p:cNvSpPr/>
            <p:nvPr/>
          </p:nvSpPr>
          <p:spPr>
            <a:xfrm>
              <a:off x="6360733" y="3262388"/>
              <a:ext cx="253847" cy="309815"/>
            </a:xfrm>
            <a:custGeom>
              <a:avLst/>
              <a:gdLst>
                <a:gd name="connsiteX0" fmla="*/ 0 w 253847"/>
                <a:gd name="connsiteY0" fmla="*/ 0 h 309815"/>
                <a:gd name="connsiteX1" fmla="*/ 115073 w 253847"/>
                <a:gd name="connsiteY1" fmla="*/ 0 h 309815"/>
                <a:gd name="connsiteX2" fmla="*/ 253847 w 253847"/>
                <a:gd name="connsiteY2" fmla="*/ 156140 h 309815"/>
                <a:gd name="connsiteX3" fmla="*/ 112123 w 253847"/>
                <a:gd name="connsiteY3" fmla="*/ 309816 h 309815"/>
                <a:gd name="connsiteX4" fmla="*/ 0 w 253847"/>
                <a:gd name="connsiteY4" fmla="*/ 309816 h 309815"/>
                <a:gd name="connsiteX5" fmla="*/ 110410 w 253847"/>
                <a:gd name="connsiteY5" fmla="*/ 272748 h 309815"/>
                <a:gd name="connsiteX6" fmla="*/ 209493 w 253847"/>
                <a:gd name="connsiteY6" fmla="*/ 156140 h 309815"/>
                <a:gd name="connsiteX7" fmla="*/ 112980 w 253847"/>
                <a:gd name="connsiteY7" fmla="*/ 37068 h 309815"/>
                <a:gd name="connsiteX8" fmla="*/ 43117 w 253847"/>
                <a:gd name="connsiteY8" fmla="*/ 37068 h 309815"/>
                <a:gd name="connsiteX9" fmla="*/ 43117 w 253847"/>
                <a:gd name="connsiteY9" fmla="*/ 272748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847" h="309815">
                  <a:moveTo>
                    <a:pt x="0" y="0"/>
                  </a:moveTo>
                  <a:lnTo>
                    <a:pt x="115073" y="0"/>
                  </a:lnTo>
                  <a:cubicBezTo>
                    <a:pt x="207875" y="0"/>
                    <a:pt x="253847" y="63328"/>
                    <a:pt x="253847" y="156140"/>
                  </a:cubicBezTo>
                  <a:cubicBezTo>
                    <a:pt x="253847" y="248952"/>
                    <a:pt x="205305" y="309816"/>
                    <a:pt x="112123" y="309816"/>
                  </a:cubicBezTo>
                  <a:lnTo>
                    <a:pt x="0" y="309816"/>
                  </a:lnTo>
                  <a:close/>
                  <a:moveTo>
                    <a:pt x="110410" y="272748"/>
                  </a:moveTo>
                  <a:cubicBezTo>
                    <a:pt x="180653" y="272748"/>
                    <a:pt x="209493" y="227337"/>
                    <a:pt x="209493" y="156140"/>
                  </a:cubicBezTo>
                  <a:cubicBezTo>
                    <a:pt x="209493" y="84943"/>
                    <a:pt x="183604" y="37068"/>
                    <a:pt x="112980" y="37068"/>
                  </a:cubicBezTo>
                  <a:lnTo>
                    <a:pt x="43117" y="37068"/>
                  </a:lnTo>
                  <a:lnTo>
                    <a:pt x="43117" y="272748"/>
                  </a:lnTo>
                  <a:close/>
                </a:path>
              </a:pathLst>
            </a:custGeom>
            <a:solidFill>
              <a:srgbClr val="6E6F72"/>
            </a:solidFill>
            <a:ln w="951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8BC8992-5CD0-B44A-811B-045498423552}"/>
                </a:ext>
              </a:extLst>
            </p:cNvPr>
            <p:cNvSpPr/>
            <p:nvPr/>
          </p:nvSpPr>
          <p:spPr>
            <a:xfrm>
              <a:off x="6749832" y="3256031"/>
              <a:ext cx="277166" cy="322809"/>
            </a:xfrm>
            <a:custGeom>
              <a:avLst/>
              <a:gdLst>
                <a:gd name="connsiteX0" fmla="*/ 0 w 277166"/>
                <a:gd name="connsiteY0" fmla="*/ 161265 h 322809"/>
                <a:gd name="connsiteX1" fmla="*/ 147626 w 277166"/>
                <a:gd name="connsiteY1" fmla="*/ 100 h 322809"/>
                <a:gd name="connsiteX2" fmla="*/ 234145 w 277166"/>
                <a:gd name="connsiteY2" fmla="*/ 27593 h 322809"/>
                <a:gd name="connsiteX3" fmla="*/ 273835 w 277166"/>
                <a:gd name="connsiteY3" fmla="*/ 100402 h 322809"/>
                <a:gd name="connsiteX4" fmla="*/ 231194 w 277166"/>
                <a:gd name="connsiteY4" fmla="*/ 100402 h 322809"/>
                <a:gd name="connsiteX5" fmla="*/ 146769 w 277166"/>
                <a:gd name="connsiteY5" fmla="*/ 37074 h 322809"/>
                <a:gd name="connsiteX6" fmla="*/ 43498 w 277166"/>
                <a:gd name="connsiteY6" fmla="*/ 161644 h 322809"/>
                <a:gd name="connsiteX7" fmla="*/ 147149 w 277166"/>
                <a:gd name="connsiteY7" fmla="*/ 285741 h 322809"/>
                <a:gd name="connsiteX8" fmla="*/ 234526 w 277166"/>
                <a:gd name="connsiteY8" fmla="*/ 203642 h 322809"/>
                <a:gd name="connsiteX9" fmla="*/ 277167 w 277166"/>
                <a:gd name="connsiteY9" fmla="*/ 203642 h 322809"/>
                <a:gd name="connsiteX10" fmla="*/ 240046 w 277166"/>
                <a:gd name="connsiteY10" fmla="*/ 289913 h 322809"/>
                <a:gd name="connsiteX11" fmla="*/ 146388 w 277166"/>
                <a:gd name="connsiteY11" fmla="*/ 322809 h 322809"/>
                <a:gd name="connsiteX12" fmla="*/ 0 w 277166"/>
                <a:gd name="connsiteY12" fmla="*/ 161265 h 32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166" h="322809">
                  <a:moveTo>
                    <a:pt x="0" y="161265"/>
                  </a:moveTo>
                  <a:cubicBezTo>
                    <a:pt x="0" y="70065"/>
                    <a:pt x="55205" y="100"/>
                    <a:pt x="147626" y="100"/>
                  </a:cubicBezTo>
                  <a:cubicBezTo>
                    <a:pt x="178808" y="-1108"/>
                    <a:pt x="209427" y="8621"/>
                    <a:pt x="234145" y="27593"/>
                  </a:cubicBezTo>
                  <a:cubicBezTo>
                    <a:pt x="256289" y="45871"/>
                    <a:pt x="270506" y="71949"/>
                    <a:pt x="273835" y="100402"/>
                  </a:cubicBezTo>
                  <a:lnTo>
                    <a:pt x="231194" y="100402"/>
                  </a:lnTo>
                  <a:cubicBezTo>
                    <a:pt x="224055" y="62481"/>
                    <a:pt x="194454" y="37074"/>
                    <a:pt x="146769" y="37074"/>
                  </a:cubicBezTo>
                  <a:cubicBezTo>
                    <a:pt x="80713" y="37074"/>
                    <a:pt x="43498" y="90448"/>
                    <a:pt x="43498" y="161644"/>
                  </a:cubicBezTo>
                  <a:cubicBezTo>
                    <a:pt x="43498" y="235780"/>
                    <a:pt x="84425" y="285741"/>
                    <a:pt x="147149" y="285741"/>
                  </a:cubicBezTo>
                  <a:cubicBezTo>
                    <a:pt x="203592" y="285741"/>
                    <a:pt x="230814" y="247820"/>
                    <a:pt x="234526" y="203642"/>
                  </a:cubicBezTo>
                  <a:lnTo>
                    <a:pt x="277167" y="203642"/>
                  </a:lnTo>
                  <a:cubicBezTo>
                    <a:pt x="276162" y="236033"/>
                    <a:pt x="262902" y="266849"/>
                    <a:pt x="240046" y="289913"/>
                  </a:cubicBezTo>
                  <a:cubicBezTo>
                    <a:pt x="218250" y="311528"/>
                    <a:pt x="186459" y="322809"/>
                    <a:pt x="146388" y="322809"/>
                  </a:cubicBezTo>
                  <a:cubicBezTo>
                    <a:pt x="57680" y="322430"/>
                    <a:pt x="0" y="255025"/>
                    <a:pt x="0" y="161265"/>
                  </a:cubicBezTo>
                  <a:close/>
                </a:path>
              </a:pathLst>
            </a:custGeom>
            <a:solidFill>
              <a:srgbClr val="6E6F72"/>
            </a:solidFill>
            <a:ln w="951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644C156-E6F9-0A43-93BE-A4DD58EC6BB2}"/>
                </a:ext>
              </a:extLst>
            </p:cNvPr>
            <p:cNvSpPr/>
            <p:nvPr/>
          </p:nvSpPr>
          <p:spPr>
            <a:xfrm>
              <a:off x="7057742" y="3256131"/>
              <a:ext cx="304578" cy="322329"/>
            </a:xfrm>
            <a:custGeom>
              <a:avLst/>
              <a:gdLst>
                <a:gd name="connsiteX0" fmla="*/ 0 w 304578"/>
                <a:gd name="connsiteY0" fmla="*/ 161165 h 322329"/>
                <a:gd name="connsiteX1" fmla="*/ 152289 w 304578"/>
                <a:gd name="connsiteY1" fmla="*/ 0 h 322329"/>
                <a:gd name="connsiteX2" fmla="*/ 304579 w 304578"/>
                <a:gd name="connsiteY2" fmla="*/ 161165 h 322329"/>
                <a:gd name="connsiteX3" fmla="*/ 152289 w 304578"/>
                <a:gd name="connsiteY3" fmla="*/ 322330 h 322329"/>
                <a:gd name="connsiteX4" fmla="*/ 0 w 304578"/>
                <a:gd name="connsiteY4" fmla="*/ 161165 h 322329"/>
                <a:gd name="connsiteX5" fmla="*/ 260415 w 304578"/>
                <a:gd name="connsiteY5" fmla="*/ 161165 h 322329"/>
                <a:gd name="connsiteX6" fmla="*/ 152194 w 304578"/>
                <a:gd name="connsiteY6" fmla="*/ 36215 h 322329"/>
                <a:gd name="connsiteX7" fmla="*/ 43498 w 304578"/>
                <a:gd name="connsiteY7" fmla="*/ 161165 h 322329"/>
                <a:gd name="connsiteX8" fmla="*/ 152194 w 304578"/>
                <a:gd name="connsiteY8" fmla="*/ 285262 h 322329"/>
                <a:gd name="connsiteX9" fmla="*/ 260415 w 304578"/>
                <a:gd name="connsiteY9" fmla="*/ 161165 h 32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578" h="322329">
                  <a:moveTo>
                    <a:pt x="0" y="161165"/>
                  </a:moveTo>
                  <a:cubicBezTo>
                    <a:pt x="0" y="68353"/>
                    <a:pt x="58155" y="0"/>
                    <a:pt x="152289" y="0"/>
                  </a:cubicBezTo>
                  <a:cubicBezTo>
                    <a:pt x="246423" y="0"/>
                    <a:pt x="304579" y="68732"/>
                    <a:pt x="304579" y="161165"/>
                  </a:cubicBezTo>
                  <a:cubicBezTo>
                    <a:pt x="304579" y="253598"/>
                    <a:pt x="245662" y="322330"/>
                    <a:pt x="152289" y="322330"/>
                  </a:cubicBezTo>
                  <a:cubicBezTo>
                    <a:pt x="58917" y="322330"/>
                    <a:pt x="0" y="253598"/>
                    <a:pt x="0" y="161165"/>
                  </a:cubicBezTo>
                  <a:close/>
                  <a:moveTo>
                    <a:pt x="260415" y="161165"/>
                  </a:moveTo>
                  <a:cubicBezTo>
                    <a:pt x="260415" y="89968"/>
                    <a:pt x="222819" y="36215"/>
                    <a:pt x="152194" y="36215"/>
                  </a:cubicBezTo>
                  <a:cubicBezTo>
                    <a:pt x="81570" y="36215"/>
                    <a:pt x="43498" y="89968"/>
                    <a:pt x="43498" y="161165"/>
                  </a:cubicBezTo>
                  <a:cubicBezTo>
                    <a:pt x="43498" y="232362"/>
                    <a:pt x="81570" y="285262"/>
                    <a:pt x="152194" y="285262"/>
                  </a:cubicBezTo>
                  <a:cubicBezTo>
                    <a:pt x="222819" y="285262"/>
                    <a:pt x="260415" y="231983"/>
                    <a:pt x="260415" y="161165"/>
                  </a:cubicBezTo>
                  <a:close/>
                </a:path>
              </a:pathLst>
            </a:custGeom>
            <a:solidFill>
              <a:srgbClr val="6E6F72"/>
            </a:solidFill>
            <a:ln w="951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EA6CB82-BD57-B442-8306-349D66007808}"/>
                </a:ext>
              </a:extLst>
            </p:cNvPr>
            <p:cNvSpPr/>
            <p:nvPr/>
          </p:nvSpPr>
          <p:spPr>
            <a:xfrm>
              <a:off x="7406580" y="3262388"/>
              <a:ext cx="304578" cy="309815"/>
            </a:xfrm>
            <a:custGeom>
              <a:avLst/>
              <a:gdLst>
                <a:gd name="connsiteX0" fmla="*/ 0 w 304578"/>
                <a:gd name="connsiteY0" fmla="*/ 0 h 309815"/>
                <a:gd name="connsiteX1" fmla="*/ 55205 w 304578"/>
                <a:gd name="connsiteY1" fmla="*/ 0 h 309815"/>
                <a:gd name="connsiteX2" fmla="*/ 120023 w 304578"/>
                <a:gd name="connsiteY2" fmla="*/ 168180 h 309815"/>
                <a:gd name="connsiteX3" fmla="*/ 151337 w 304578"/>
                <a:gd name="connsiteY3" fmla="*/ 265258 h 309815"/>
                <a:gd name="connsiteX4" fmla="*/ 152194 w 304578"/>
                <a:gd name="connsiteY4" fmla="*/ 265258 h 309815"/>
                <a:gd name="connsiteX5" fmla="*/ 183985 w 304578"/>
                <a:gd name="connsiteY5" fmla="*/ 168180 h 309815"/>
                <a:gd name="connsiteX6" fmla="*/ 247470 w 304578"/>
                <a:gd name="connsiteY6" fmla="*/ 0 h 309815"/>
                <a:gd name="connsiteX7" fmla="*/ 304579 w 304578"/>
                <a:gd name="connsiteY7" fmla="*/ 0 h 309815"/>
                <a:gd name="connsiteX8" fmla="*/ 304579 w 304578"/>
                <a:gd name="connsiteY8" fmla="*/ 309816 h 309815"/>
                <a:gd name="connsiteX9" fmla="*/ 263556 w 304578"/>
                <a:gd name="connsiteY9" fmla="*/ 309816 h 309815"/>
                <a:gd name="connsiteX10" fmla="*/ 263556 w 304578"/>
                <a:gd name="connsiteY10" fmla="*/ 122485 h 309815"/>
                <a:gd name="connsiteX11" fmla="*/ 266125 w 304578"/>
                <a:gd name="connsiteY11" fmla="*/ 42851 h 309815"/>
                <a:gd name="connsiteX12" fmla="*/ 265269 w 304578"/>
                <a:gd name="connsiteY12" fmla="*/ 42851 h 309815"/>
                <a:gd name="connsiteX13" fmla="*/ 243473 w 304578"/>
                <a:gd name="connsiteY13" fmla="*/ 113668 h 309815"/>
                <a:gd name="connsiteX14" fmla="*/ 167328 w 304578"/>
                <a:gd name="connsiteY14" fmla="*/ 309816 h 309815"/>
                <a:gd name="connsiteX15" fmla="*/ 133920 w 304578"/>
                <a:gd name="connsiteY15" fmla="*/ 309816 h 309815"/>
                <a:gd name="connsiteX16" fmla="*/ 58251 w 304578"/>
                <a:gd name="connsiteY16" fmla="*/ 113668 h 309815"/>
                <a:gd name="connsiteX17" fmla="*/ 36549 w 304578"/>
                <a:gd name="connsiteY17" fmla="*/ 42851 h 309815"/>
                <a:gd name="connsiteX18" fmla="*/ 35693 w 304578"/>
                <a:gd name="connsiteY18" fmla="*/ 42851 h 309815"/>
                <a:gd name="connsiteX19" fmla="*/ 38168 w 304578"/>
                <a:gd name="connsiteY19" fmla="*/ 122485 h 309815"/>
                <a:gd name="connsiteX20" fmla="*/ 38168 w 304578"/>
                <a:gd name="connsiteY20" fmla="*/ 309816 h 309815"/>
                <a:gd name="connsiteX21" fmla="*/ 95 w 304578"/>
                <a:gd name="connsiteY21" fmla="*/ 309816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4578" h="309815">
                  <a:moveTo>
                    <a:pt x="0" y="0"/>
                  </a:moveTo>
                  <a:lnTo>
                    <a:pt x="55205" y="0"/>
                  </a:lnTo>
                  <a:lnTo>
                    <a:pt x="120023" y="168180"/>
                  </a:lnTo>
                  <a:cubicBezTo>
                    <a:pt x="132587" y="202025"/>
                    <a:pt x="151337" y="265258"/>
                    <a:pt x="151337" y="265258"/>
                  </a:cubicBezTo>
                  <a:lnTo>
                    <a:pt x="152194" y="265258"/>
                  </a:lnTo>
                  <a:cubicBezTo>
                    <a:pt x="152194" y="265258"/>
                    <a:pt x="171230" y="202404"/>
                    <a:pt x="183985" y="168180"/>
                  </a:cubicBezTo>
                  <a:lnTo>
                    <a:pt x="247470" y="0"/>
                  </a:lnTo>
                  <a:lnTo>
                    <a:pt x="304579" y="0"/>
                  </a:lnTo>
                  <a:lnTo>
                    <a:pt x="304579" y="309816"/>
                  </a:lnTo>
                  <a:lnTo>
                    <a:pt x="263556" y="309816"/>
                  </a:lnTo>
                  <a:lnTo>
                    <a:pt x="263556" y="122485"/>
                  </a:lnTo>
                  <a:cubicBezTo>
                    <a:pt x="263556" y="94898"/>
                    <a:pt x="266125" y="42851"/>
                    <a:pt x="266125" y="42851"/>
                  </a:cubicBezTo>
                  <a:lnTo>
                    <a:pt x="265269" y="42851"/>
                  </a:lnTo>
                  <a:cubicBezTo>
                    <a:pt x="265269" y="42851"/>
                    <a:pt x="252705" y="89494"/>
                    <a:pt x="243473" y="113668"/>
                  </a:cubicBezTo>
                  <a:lnTo>
                    <a:pt x="167328" y="309816"/>
                  </a:lnTo>
                  <a:lnTo>
                    <a:pt x="133920" y="309816"/>
                  </a:lnTo>
                  <a:lnTo>
                    <a:pt x="58251" y="113668"/>
                  </a:lnTo>
                  <a:cubicBezTo>
                    <a:pt x="49494" y="89494"/>
                    <a:pt x="36549" y="42851"/>
                    <a:pt x="36549" y="42851"/>
                  </a:cubicBezTo>
                  <a:lnTo>
                    <a:pt x="35693" y="42851"/>
                  </a:lnTo>
                  <a:cubicBezTo>
                    <a:pt x="35693" y="42851"/>
                    <a:pt x="38168" y="94898"/>
                    <a:pt x="38168" y="122485"/>
                  </a:cubicBezTo>
                  <a:lnTo>
                    <a:pt x="38168" y="309816"/>
                  </a:lnTo>
                  <a:lnTo>
                    <a:pt x="95" y="309816"/>
                  </a:lnTo>
                  <a:close/>
                </a:path>
              </a:pathLst>
            </a:custGeom>
            <a:solidFill>
              <a:srgbClr val="6E6F72"/>
            </a:solidFill>
            <a:ln w="951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50FAD57-79F8-6F48-8225-F759EC81F2CD}"/>
                </a:ext>
              </a:extLst>
            </p:cNvPr>
            <p:cNvSpPr/>
            <p:nvPr/>
          </p:nvSpPr>
          <p:spPr>
            <a:xfrm>
              <a:off x="7766363" y="3262388"/>
              <a:ext cx="227489" cy="309815"/>
            </a:xfrm>
            <a:custGeom>
              <a:avLst/>
              <a:gdLst>
                <a:gd name="connsiteX0" fmla="*/ 381 w 227489"/>
                <a:gd name="connsiteY0" fmla="*/ 0 h 309815"/>
                <a:gd name="connsiteX1" fmla="*/ 130874 w 227489"/>
                <a:gd name="connsiteY1" fmla="*/ 0 h 309815"/>
                <a:gd name="connsiteX2" fmla="*/ 205305 w 227489"/>
                <a:gd name="connsiteY2" fmla="*/ 29958 h 309815"/>
                <a:gd name="connsiteX3" fmla="*/ 227482 w 227489"/>
                <a:gd name="connsiteY3" fmla="*/ 90821 h 309815"/>
                <a:gd name="connsiteX4" fmla="*/ 126686 w 227489"/>
                <a:gd name="connsiteY4" fmla="*/ 182401 h 309815"/>
                <a:gd name="connsiteX5" fmla="*/ 43117 w 227489"/>
                <a:gd name="connsiteY5" fmla="*/ 182401 h 309815"/>
                <a:gd name="connsiteX6" fmla="*/ 43117 w 227489"/>
                <a:gd name="connsiteY6" fmla="*/ 309816 h 309815"/>
                <a:gd name="connsiteX7" fmla="*/ 0 w 227489"/>
                <a:gd name="connsiteY7" fmla="*/ 309816 h 309815"/>
                <a:gd name="connsiteX8" fmla="*/ 43498 w 227489"/>
                <a:gd name="connsiteY8" fmla="*/ 148082 h 309815"/>
                <a:gd name="connsiteX9" fmla="*/ 122878 w 227489"/>
                <a:gd name="connsiteY9" fmla="*/ 148082 h 309815"/>
                <a:gd name="connsiteX10" fmla="*/ 185222 w 227489"/>
                <a:gd name="connsiteY10" fmla="*/ 92338 h 309815"/>
                <a:gd name="connsiteX11" fmla="*/ 124592 w 227489"/>
                <a:gd name="connsiteY11" fmla="*/ 37352 h 309815"/>
                <a:gd name="connsiteX12" fmla="*/ 43498 w 227489"/>
                <a:gd name="connsiteY12" fmla="*/ 37352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489" h="309815">
                  <a:moveTo>
                    <a:pt x="381" y="0"/>
                  </a:moveTo>
                  <a:lnTo>
                    <a:pt x="130874" y="0"/>
                  </a:lnTo>
                  <a:cubicBezTo>
                    <a:pt x="163901" y="0"/>
                    <a:pt x="189410" y="10808"/>
                    <a:pt x="205305" y="29958"/>
                  </a:cubicBezTo>
                  <a:cubicBezTo>
                    <a:pt x="219884" y="46883"/>
                    <a:pt x="227768" y="68522"/>
                    <a:pt x="227482" y="90821"/>
                  </a:cubicBezTo>
                  <a:cubicBezTo>
                    <a:pt x="227482" y="147703"/>
                    <a:pt x="193979" y="182401"/>
                    <a:pt x="126686" y="182401"/>
                  </a:cubicBezTo>
                  <a:lnTo>
                    <a:pt x="43117" y="182401"/>
                  </a:lnTo>
                  <a:lnTo>
                    <a:pt x="43117" y="309816"/>
                  </a:lnTo>
                  <a:lnTo>
                    <a:pt x="0" y="309816"/>
                  </a:lnTo>
                  <a:close/>
                  <a:moveTo>
                    <a:pt x="43498" y="148082"/>
                  </a:moveTo>
                  <a:lnTo>
                    <a:pt x="122878" y="148082"/>
                  </a:lnTo>
                  <a:cubicBezTo>
                    <a:pt x="165139" y="148082"/>
                    <a:pt x="185222" y="126846"/>
                    <a:pt x="185222" y="92338"/>
                  </a:cubicBezTo>
                  <a:cubicBezTo>
                    <a:pt x="185222" y="56123"/>
                    <a:pt x="163045" y="37352"/>
                    <a:pt x="124592" y="37352"/>
                  </a:cubicBezTo>
                  <a:lnTo>
                    <a:pt x="43498" y="37352"/>
                  </a:lnTo>
                  <a:close/>
                </a:path>
              </a:pathLst>
            </a:custGeom>
            <a:solidFill>
              <a:srgbClr val="6E6F72"/>
            </a:solidFill>
            <a:ln w="951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AA778AA-DFC1-0E46-9785-B3197D9B7A8A}"/>
                </a:ext>
              </a:extLst>
            </p:cNvPr>
            <p:cNvSpPr/>
            <p:nvPr/>
          </p:nvSpPr>
          <p:spPr>
            <a:xfrm>
              <a:off x="7981758" y="3262388"/>
              <a:ext cx="275548" cy="309815"/>
            </a:xfrm>
            <a:custGeom>
              <a:avLst/>
              <a:gdLst>
                <a:gd name="connsiteX0" fmla="*/ 113741 w 275548"/>
                <a:gd name="connsiteY0" fmla="*/ 0 h 309815"/>
                <a:gd name="connsiteX1" fmla="*/ 161332 w 275548"/>
                <a:gd name="connsiteY1" fmla="*/ 0 h 309815"/>
                <a:gd name="connsiteX2" fmla="*/ 275549 w 275548"/>
                <a:gd name="connsiteY2" fmla="*/ 309816 h 309815"/>
                <a:gd name="connsiteX3" fmla="*/ 229576 w 275548"/>
                <a:gd name="connsiteY3" fmla="*/ 309816 h 309815"/>
                <a:gd name="connsiteX4" fmla="*/ 198642 w 275548"/>
                <a:gd name="connsiteY4" fmla="*/ 219468 h 309815"/>
                <a:gd name="connsiteX5" fmla="*/ 75669 w 275548"/>
                <a:gd name="connsiteY5" fmla="*/ 219468 h 309815"/>
                <a:gd name="connsiteX6" fmla="*/ 43973 w 275548"/>
                <a:gd name="connsiteY6" fmla="*/ 309816 h 309815"/>
                <a:gd name="connsiteX7" fmla="*/ 0 w 275548"/>
                <a:gd name="connsiteY7" fmla="*/ 309816 h 309815"/>
                <a:gd name="connsiteX8" fmla="*/ 87471 w 275548"/>
                <a:gd name="connsiteY8" fmla="*/ 186003 h 309815"/>
                <a:gd name="connsiteX9" fmla="*/ 186935 w 275548"/>
                <a:gd name="connsiteY9" fmla="*/ 186003 h 309815"/>
                <a:gd name="connsiteX10" fmla="*/ 157239 w 275548"/>
                <a:gd name="connsiteY10" fmla="*/ 99353 h 309815"/>
                <a:gd name="connsiteX11" fmla="*/ 138203 w 275548"/>
                <a:gd name="connsiteY11" fmla="*/ 33560 h 309815"/>
                <a:gd name="connsiteX12" fmla="*/ 136965 w 275548"/>
                <a:gd name="connsiteY12" fmla="*/ 33560 h 309815"/>
                <a:gd name="connsiteX13" fmla="*/ 117929 w 275548"/>
                <a:gd name="connsiteY13" fmla="*/ 99353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548" h="309815">
                  <a:moveTo>
                    <a:pt x="113741" y="0"/>
                  </a:moveTo>
                  <a:lnTo>
                    <a:pt x="161332" y="0"/>
                  </a:lnTo>
                  <a:lnTo>
                    <a:pt x="275549" y="309816"/>
                  </a:lnTo>
                  <a:lnTo>
                    <a:pt x="229576" y="309816"/>
                  </a:lnTo>
                  <a:lnTo>
                    <a:pt x="198642" y="219468"/>
                  </a:lnTo>
                  <a:lnTo>
                    <a:pt x="75669" y="219468"/>
                  </a:lnTo>
                  <a:lnTo>
                    <a:pt x="43973" y="309816"/>
                  </a:lnTo>
                  <a:lnTo>
                    <a:pt x="0" y="309816"/>
                  </a:lnTo>
                  <a:close/>
                  <a:moveTo>
                    <a:pt x="87471" y="186003"/>
                  </a:moveTo>
                  <a:lnTo>
                    <a:pt x="186935" y="186003"/>
                  </a:lnTo>
                  <a:lnTo>
                    <a:pt x="157239" y="99353"/>
                  </a:lnTo>
                  <a:cubicBezTo>
                    <a:pt x="146769" y="69396"/>
                    <a:pt x="138203" y="33560"/>
                    <a:pt x="138203" y="33560"/>
                  </a:cubicBezTo>
                  <a:lnTo>
                    <a:pt x="136965" y="33560"/>
                  </a:lnTo>
                  <a:cubicBezTo>
                    <a:pt x="136965" y="33560"/>
                    <a:pt x="127447" y="70628"/>
                    <a:pt x="117929" y="99353"/>
                  </a:cubicBezTo>
                  <a:close/>
                </a:path>
              </a:pathLst>
            </a:custGeom>
            <a:solidFill>
              <a:srgbClr val="6E6F72"/>
            </a:solidFill>
            <a:ln w="951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E38DF39-E182-7E44-B1B8-BAE57D66F73B}"/>
                </a:ext>
              </a:extLst>
            </p:cNvPr>
            <p:cNvSpPr/>
            <p:nvPr/>
          </p:nvSpPr>
          <p:spPr>
            <a:xfrm>
              <a:off x="8289667" y="3262104"/>
              <a:ext cx="245281" cy="309815"/>
            </a:xfrm>
            <a:custGeom>
              <a:avLst/>
              <a:gdLst>
                <a:gd name="connsiteX0" fmla="*/ 0 w 245281"/>
                <a:gd name="connsiteY0" fmla="*/ 284 h 309815"/>
                <a:gd name="connsiteX1" fmla="*/ 44735 w 245281"/>
                <a:gd name="connsiteY1" fmla="*/ 284 h 309815"/>
                <a:gd name="connsiteX2" fmla="*/ 172182 w 245281"/>
                <a:gd name="connsiteY2" fmla="*/ 194346 h 309815"/>
                <a:gd name="connsiteX3" fmla="*/ 206923 w 245281"/>
                <a:gd name="connsiteY3" fmla="*/ 255968 h 309815"/>
                <a:gd name="connsiteX4" fmla="*/ 208256 w 245281"/>
                <a:gd name="connsiteY4" fmla="*/ 255968 h 309815"/>
                <a:gd name="connsiteX5" fmla="*/ 205210 w 245281"/>
                <a:gd name="connsiteY5" fmla="*/ 189606 h 309815"/>
                <a:gd name="connsiteX6" fmla="*/ 205210 w 245281"/>
                <a:gd name="connsiteY6" fmla="*/ 0 h 309815"/>
                <a:gd name="connsiteX7" fmla="*/ 245281 w 245281"/>
                <a:gd name="connsiteY7" fmla="*/ 0 h 309815"/>
                <a:gd name="connsiteX8" fmla="*/ 245281 w 245281"/>
                <a:gd name="connsiteY8" fmla="*/ 309816 h 309815"/>
                <a:gd name="connsiteX9" fmla="*/ 200927 w 245281"/>
                <a:gd name="connsiteY9" fmla="*/ 309816 h 309815"/>
                <a:gd name="connsiteX10" fmla="*/ 73956 w 245281"/>
                <a:gd name="connsiteY10" fmla="*/ 116039 h 309815"/>
                <a:gd name="connsiteX11" fmla="*/ 38453 w 245281"/>
                <a:gd name="connsiteY11" fmla="*/ 54796 h 309815"/>
                <a:gd name="connsiteX12" fmla="*/ 37597 w 245281"/>
                <a:gd name="connsiteY12" fmla="*/ 54796 h 309815"/>
                <a:gd name="connsiteX13" fmla="*/ 40071 w 245281"/>
                <a:gd name="connsiteY13" fmla="*/ 120210 h 309815"/>
                <a:gd name="connsiteX14" fmla="*/ 40071 w 245281"/>
                <a:gd name="connsiteY14" fmla="*/ 309816 h 309815"/>
                <a:gd name="connsiteX15" fmla="*/ 0 w 245281"/>
                <a:gd name="connsiteY15" fmla="*/ 309816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5281" h="309815">
                  <a:moveTo>
                    <a:pt x="0" y="284"/>
                  </a:moveTo>
                  <a:lnTo>
                    <a:pt x="44735" y="284"/>
                  </a:lnTo>
                  <a:lnTo>
                    <a:pt x="172182" y="194346"/>
                  </a:lnTo>
                  <a:cubicBezTo>
                    <a:pt x="187316" y="217193"/>
                    <a:pt x="206923" y="255968"/>
                    <a:pt x="206923" y="255968"/>
                  </a:cubicBezTo>
                  <a:lnTo>
                    <a:pt x="208256" y="255968"/>
                  </a:lnTo>
                  <a:cubicBezTo>
                    <a:pt x="208256" y="255968"/>
                    <a:pt x="205210" y="215582"/>
                    <a:pt x="205210" y="189606"/>
                  </a:cubicBezTo>
                  <a:lnTo>
                    <a:pt x="205210" y="0"/>
                  </a:lnTo>
                  <a:lnTo>
                    <a:pt x="245281" y="0"/>
                  </a:lnTo>
                  <a:lnTo>
                    <a:pt x="245281" y="309816"/>
                  </a:lnTo>
                  <a:lnTo>
                    <a:pt x="200927" y="309816"/>
                  </a:lnTo>
                  <a:lnTo>
                    <a:pt x="73956" y="116039"/>
                  </a:lnTo>
                  <a:cubicBezTo>
                    <a:pt x="58917" y="92717"/>
                    <a:pt x="38453" y="54796"/>
                    <a:pt x="38453" y="54796"/>
                  </a:cubicBezTo>
                  <a:lnTo>
                    <a:pt x="37597" y="54796"/>
                  </a:lnTo>
                  <a:cubicBezTo>
                    <a:pt x="37597" y="54796"/>
                    <a:pt x="40071" y="95182"/>
                    <a:pt x="40071" y="120210"/>
                  </a:cubicBezTo>
                  <a:lnTo>
                    <a:pt x="40071" y="309816"/>
                  </a:lnTo>
                  <a:lnTo>
                    <a:pt x="0" y="309816"/>
                  </a:lnTo>
                  <a:close/>
                </a:path>
              </a:pathLst>
            </a:custGeom>
            <a:solidFill>
              <a:srgbClr val="6E6F72"/>
            </a:solidFill>
            <a:ln w="951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A0D07245-DD74-5648-BECF-43CDD2A08B2D}"/>
                </a:ext>
              </a:extLst>
            </p:cNvPr>
            <p:cNvSpPr/>
            <p:nvPr/>
          </p:nvSpPr>
          <p:spPr>
            <a:xfrm>
              <a:off x="8566644" y="3262198"/>
              <a:ext cx="267933" cy="309815"/>
            </a:xfrm>
            <a:custGeom>
              <a:avLst/>
              <a:gdLst>
                <a:gd name="connsiteX0" fmla="*/ 112027 w 267933"/>
                <a:gd name="connsiteY0" fmla="*/ 180125 h 309815"/>
                <a:gd name="connsiteX1" fmla="*/ 0 w 267933"/>
                <a:gd name="connsiteY1" fmla="*/ 0 h 309815"/>
                <a:gd name="connsiteX2" fmla="*/ 47590 w 267933"/>
                <a:gd name="connsiteY2" fmla="*/ 0 h 309815"/>
                <a:gd name="connsiteX3" fmla="*/ 103651 w 267933"/>
                <a:gd name="connsiteY3" fmla="*/ 93286 h 309815"/>
                <a:gd name="connsiteX4" fmla="*/ 134205 w 267933"/>
                <a:gd name="connsiteY4" fmla="*/ 151210 h 309815"/>
                <a:gd name="connsiteX5" fmla="*/ 134966 w 267933"/>
                <a:gd name="connsiteY5" fmla="*/ 151210 h 309815"/>
                <a:gd name="connsiteX6" fmla="*/ 165900 w 267933"/>
                <a:gd name="connsiteY6" fmla="*/ 93286 h 309815"/>
                <a:gd name="connsiteX7" fmla="*/ 222342 w 267933"/>
                <a:gd name="connsiteY7" fmla="*/ 0 h 309815"/>
                <a:gd name="connsiteX8" fmla="*/ 267934 w 267933"/>
                <a:gd name="connsiteY8" fmla="*/ 0 h 309815"/>
                <a:gd name="connsiteX9" fmla="*/ 154669 w 267933"/>
                <a:gd name="connsiteY9" fmla="*/ 182021 h 309815"/>
                <a:gd name="connsiteX10" fmla="*/ 154669 w 267933"/>
                <a:gd name="connsiteY10" fmla="*/ 309816 h 309815"/>
                <a:gd name="connsiteX11" fmla="*/ 112027 w 267933"/>
                <a:gd name="connsiteY11" fmla="*/ 309816 h 30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7933" h="309815">
                  <a:moveTo>
                    <a:pt x="112027" y="180125"/>
                  </a:moveTo>
                  <a:lnTo>
                    <a:pt x="0" y="0"/>
                  </a:lnTo>
                  <a:lnTo>
                    <a:pt x="47590" y="0"/>
                  </a:lnTo>
                  <a:lnTo>
                    <a:pt x="103651" y="93286"/>
                  </a:lnTo>
                  <a:cubicBezTo>
                    <a:pt x="116597" y="115375"/>
                    <a:pt x="134205" y="151210"/>
                    <a:pt x="134205" y="151210"/>
                  </a:cubicBezTo>
                  <a:lnTo>
                    <a:pt x="134966" y="151210"/>
                  </a:lnTo>
                  <a:cubicBezTo>
                    <a:pt x="134966" y="151210"/>
                    <a:pt x="152956" y="115375"/>
                    <a:pt x="165900" y="93286"/>
                  </a:cubicBezTo>
                  <a:lnTo>
                    <a:pt x="222342" y="0"/>
                  </a:lnTo>
                  <a:lnTo>
                    <a:pt x="267934" y="0"/>
                  </a:lnTo>
                  <a:lnTo>
                    <a:pt x="154669" y="182021"/>
                  </a:lnTo>
                  <a:lnTo>
                    <a:pt x="154669" y="309816"/>
                  </a:lnTo>
                  <a:lnTo>
                    <a:pt x="112027" y="309816"/>
                  </a:lnTo>
                  <a:close/>
                </a:path>
              </a:pathLst>
            </a:custGeom>
            <a:solidFill>
              <a:srgbClr val="6E6F72"/>
            </a:solidFill>
            <a:ln w="9515" cap="flat">
              <a:noFill/>
              <a:prstDash val="solid"/>
              <a:miter/>
            </a:ln>
          </p:spPr>
          <p:txBody>
            <a:bodyPr rtlCol="0" anchor="ctr"/>
            <a:lstStyle/>
            <a:p>
              <a:endParaRPr lang="en-US"/>
            </a:p>
          </p:txBody>
        </p:sp>
      </p:grpSp>
      <p:cxnSp>
        <p:nvCxnSpPr>
          <p:cNvPr id="218" name="Straight Connector 217">
            <a:extLst>
              <a:ext uri="{FF2B5EF4-FFF2-40B4-BE49-F238E27FC236}">
                <a16:creationId xmlns:a16="http://schemas.microsoft.com/office/drawing/2014/main" id="{A3BB0FBA-277C-BD48-A831-6CA87A57E231}"/>
              </a:ext>
            </a:extLst>
          </p:cNvPr>
          <p:cNvCxnSpPr>
            <a:cxnSpLocks/>
          </p:cNvCxnSpPr>
          <p:nvPr userDrawn="1"/>
        </p:nvCxnSpPr>
        <p:spPr>
          <a:xfrm flipV="1">
            <a:off x="2263971" y="2586293"/>
            <a:ext cx="0" cy="1462509"/>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19" name="Rectangle 28">
            <a:extLst>
              <a:ext uri="{FF2B5EF4-FFF2-40B4-BE49-F238E27FC236}">
                <a16:creationId xmlns:a16="http://schemas.microsoft.com/office/drawing/2014/main" id="{084DD314-881F-5347-A554-1C9D14805F5B}"/>
              </a:ext>
            </a:extLst>
          </p:cNvPr>
          <p:cNvSpPr>
            <a:spLocks noChangeArrowheads="1"/>
          </p:cNvSpPr>
          <p:nvPr userDrawn="1"/>
        </p:nvSpPr>
        <p:spPr bwMode="auto">
          <a:xfrm>
            <a:off x="229785" y="2572756"/>
            <a:ext cx="1905742" cy="3129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45720" rIns="0" bIns="45720" anchor="t">
            <a:sp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defTabSz="684196" fontAlgn="base">
              <a:lnSpc>
                <a:spcPct val="130000"/>
              </a:lnSpc>
              <a:spcBef>
                <a:spcPts val="600"/>
              </a:spcBef>
              <a:spcAft>
                <a:spcPct val="0"/>
              </a:spcAft>
              <a:defRPr/>
            </a:pPr>
            <a:r>
              <a:rPr lang="en-US" altLang="en-US" sz="1200" b="1">
                <a:solidFill>
                  <a:schemeClr val="tx1"/>
                </a:solidFill>
                <a:latin typeface="Calibri"/>
                <a:ea typeface="MS PGothic"/>
                <a:cs typeface="Calibri"/>
              </a:rPr>
              <a:t>BY MARKET</a:t>
            </a:r>
            <a:r>
              <a:rPr lang="en-US" altLang="en-US" sz="1200" b="1">
                <a:solidFill>
                  <a:schemeClr val="tx1"/>
                </a:solidFill>
                <a:latin typeface="Calibri" panose="020F0502020204030204" pitchFamily="34" charset="0"/>
                <a:ea typeface="MS PGothic"/>
                <a:cs typeface="Calibri" panose="020F0502020204030204" pitchFamily="34" charset="0"/>
              </a:rPr>
              <a:t>¹</a:t>
            </a:r>
            <a:endParaRPr lang="en-US" altLang="en-US" sz="1200">
              <a:solidFill>
                <a:schemeClr val="tx1"/>
              </a:solidFill>
              <a:latin typeface="Calibri" panose="020F0502020204030204" pitchFamily="34" charset="0"/>
              <a:cs typeface="Calibri" panose="020F0502020204030204" pitchFamily="34" charset="0"/>
            </a:endParaRPr>
          </a:p>
        </p:txBody>
      </p:sp>
      <p:sp>
        <p:nvSpPr>
          <p:cNvPr id="220" name="Rectangle 219">
            <a:extLst>
              <a:ext uri="{FF2B5EF4-FFF2-40B4-BE49-F238E27FC236}">
                <a16:creationId xmlns:a16="http://schemas.microsoft.com/office/drawing/2014/main" id="{F3E5B59B-E82A-8746-8DE0-FC536F4601D8}"/>
              </a:ext>
            </a:extLst>
          </p:cNvPr>
          <p:cNvSpPr/>
          <p:nvPr userDrawn="1"/>
        </p:nvSpPr>
        <p:spPr>
          <a:xfrm>
            <a:off x="152561" y="4050019"/>
            <a:ext cx="3632645" cy="2049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47625" rIns="0" bIns="47625" rtlCol="0" anchor="t"/>
          <a:lstStyle/>
          <a:p>
            <a:r>
              <a:rPr lang="en-US" sz="800">
                <a:solidFill>
                  <a:schemeClr val="tx1"/>
                </a:solidFill>
                <a:latin typeface="Calibri"/>
              </a:rPr>
              <a:t>(1) Reflects 2020; figures are approximate </a:t>
            </a:r>
          </a:p>
          <a:p>
            <a:endParaRPr lang="en-US" sz="800">
              <a:solidFill>
                <a:schemeClr val="tx1"/>
              </a:solidFill>
              <a:latin typeface="Calibri"/>
            </a:endParaRPr>
          </a:p>
        </p:txBody>
      </p:sp>
      <p:sp>
        <p:nvSpPr>
          <p:cNvPr id="221" name="TextBox 220">
            <a:extLst>
              <a:ext uri="{FF2B5EF4-FFF2-40B4-BE49-F238E27FC236}">
                <a16:creationId xmlns:a16="http://schemas.microsoft.com/office/drawing/2014/main" id="{81A8AFFD-A36D-5B4E-9CE9-742078AEA041}"/>
              </a:ext>
            </a:extLst>
          </p:cNvPr>
          <p:cNvSpPr txBox="1"/>
          <p:nvPr userDrawn="1"/>
        </p:nvSpPr>
        <p:spPr>
          <a:xfrm>
            <a:off x="1286364" y="3212960"/>
            <a:ext cx="1060115" cy="495007"/>
          </a:xfrm>
          <a:prstGeom prst="rect">
            <a:avLst/>
          </a:prstGeom>
          <a:noFill/>
        </p:spPr>
        <p:txBody>
          <a:bodyPr rot="0" spcFirstLastPara="0" vertOverflow="overflow" horzOverflow="overflow" vert="horz" wrap="square" lIns="0" tIns="45720" rIns="0" bIns="45720" numCol="1" spcCol="0" rtlCol="0" fromWordArt="0" anchor="t" anchorCtr="0" forceAA="0" compatLnSpc="1">
            <a:prstTxWarp prst="textNoShape">
              <a:avLst/>
            </a:prstTxWarp>
            <a:spAutoFit/>
          </a:bodyPr>
          <a:lstStyle/>
          <a:p>
            <a:pPr>
              <a:spcBef>
                <a:spcPts val="300"/>
              </a:spcBef>
              <a:spcAft>
                <a:spcPts val="750"/>
              </a:spcAft>
              <a:buClr>
                <a:schemeClr val="accent1"/>
              </a:buClr>
            </a:pPr>
            <a:r>
              <a:rPr lang="en-US" sz="850" b="1">
                <a:solidFill>
                  <a:schemeClr val="accent2"/>
                </a:solidFill>
                <a:latin typeface="Calibri" panose="020F0502020204030204" pitchFamily="34" charset="0"/>
                <a:ea typeface="+mn-lt"/>
                <a:cs typeface="Calibri" panose="020F0502020204030204" pitchFamily="34" charset="0"/>
              </a:rPr>
              <a:t>35%</a:t>
            </a:r>
            <a:r>
              <a:rPr lang="en-US" sz="850" b="1">
                <a:solidFill>
                  <a:schemeClr val="accent1"/>
                </a:solidFill>
                <a:latin typeface="Calibri" panose="020F0502020204030204" pitchFamily="34" charset="0"/>
                <a:ea typeface="+mn-lt"/>
                <a:cs typeface="Calibri" panose="020F0502020204030204" pitchFamily="34" charset="0"/>
              </a:rPr>
              <a:t>⎹  </a:t>
            </a:r>
            <a:r>
              <a:rPr lang="en-US" sz="850" b="0">
                <a:solidFill>
                  <a:srgbClr val="676A6E"/>
                </a:solidFill>
                <a:latin typeface="Calibri" panose="020F0502020204030204" pitchFamily="34" charset="0"/>
                <a:ea typeface="+mn-lt"/>
                <a:cs typeface="Calibri" panose="020F0502020204030204" pitchFamily="34" charset="0"/>
              </a:rPr>
              <a:t>Corporations</a:t>
            </a:r>
            <a:endParaRPr lang="en-US" sz="850" b="0">
              <a:solidFill>
                <a:schemeClr val="tx1"/>
              </a:solidFill>
              <a:latin typeface="Calibri" panose="020F0502020204030204" pitchFamily="34" charset="0"/>
              <a:ea typeface="MS PGothic" panose="020B0600070205080204" pitchFamily="34" charset="-128"/>
              <a:cs typeface="Calibri" panose="020F0502020204030204" pitchFamily="34" charset="0"/>
            </a:endParaRPr>
          </a:p>
          <a:p>
            <a:pPr>
              <a:spcBef>
                <a:spcPts val="300"/>
              </a:spcBef>
              <a:spcAft>
                <a:spcPts val="750"/>
              </a:spcAft>
              <a:buClr>
                <a:schemeClr val="accent1"/>
              </a:buClr>
            </a:pPr>
            <a:r>
              <a:rPr lang="en-US" sz="850" b="1">
                <a:solidFill>
                  <a:schemeClr val="accent1"/>
                </a:solidFill>
                <a:latin typeface="Calibri" panose="020F0502020204030204" pitchFamily="34" charset="0"/>
                <a:ea typeface="+mn-lt"/>
                <a:cs typeface="Calibri" panose="020F0502020204030204" pitchFamily="34" charset="0"/>
              </a:rPr>
              <a:t>65%⎹  </a:t>
            </a:r>
            <a:r>
              <a:rPr lang="en-US" sz="850" b="0">
                <a:solidFill>
                  <a:srgbClr val="676A6E"/>
                </a:solidFill>
                <a:latin typeface="Calibri" panose="020F0502020204030204" pitchFamily="34" charset="0"/>
                <a:ea typeface="+mn-lt"/>
                <a:cs typeface="Calibri" panose="020F0502020204030204" pitchFamily="34" charset="0"/>
              </a:rPr>
              <a:t>Carriers</a:t>
            </a:r>
          </a:p>
        </p:txBody>
      </p:sp>
      <p:sp>
        <p:nvSpPr>
          <p:cNvPr id="222" name="Title 1">
            <a:extLst>
              <a:ext uri="{FF2B5EF4-FFF2-40B4-BE49-F238E27FC236}">
                <a16:creationId xmlns:a16="http://schemas.microsoft.com/office/drawing/2014/main" id="{8F768DC1-0949-E44C-A610-47D1EA5AE8C6}"/>
              </a:ext>
            </a:extLst>
          </p:cNvPr>
          <p:cNvSpPr txBox="1">
            <a:spLocks/>
          </p:cNvSpPr>
          <p:nvPr userDrawn="1"/>
        </p:nvSpPr>
        <p:spPr>
          <a:xfrm>
            <a:off x="347471" y="296256"/>
            <a:ext cx="8200669" cy="689862"/>
          </a:xfrm>
          <a:prstGeom prst="rect">
            <a:avLst/>
          </a:prstGeom>
        </p:spPr>
        <p:txBody>
          <a:bodyPr vert="horz" lIns="91440" tIns="45720" rIns="91440" bIns="45720" rtlCol="0" anchor="t">
            <a:normAutofit/>
          </a:bodyPr>
          <a:lstStyle>
            <a:lvl1pPr algn="l" defTabSz="684213" rtl="0" eaLnBrk="0" fontAlgn="base" hangingPunct="0">
              <a:lnSpc>
                <a:spcPct val="90000"/>
              </a:lnSpc>
              <a:spcBef>
                <a:spcPct val="0"/>
              </a:spcBef>
              <a:spcAft>
                <a:spcPct val="0"/>
              </a:spcAft>
              <a:defRPr sz="3000" kern="1200">
                <a:solidFill>
                  <a:schemeClr val="accent2"/>
                </a:solidFill>
                <a:latin typeface="+mj-lt"/>
                <a:ea typeface="MS PGothic" panose="020B0600070205080204" pitchFamily="34" charset="-128"/>
                <a:cs typeface="ＭＳ Ｐゴシック" charset="0"/>
              </a:defRPr>
            </a:lvl1pPr>
            <a:lvl2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2pPr>
            <a:lvl3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3pPr>
            <a:lvl4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4pPr>
            <a:lvl5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5pPr>
            <a:lvl6pPr marL="4572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6pPr>
            <a:lvl7pPr marL="9144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7pPr>
            <a:lvl8pPr marL="13716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8pPr>
            <a:lvl9pPr marL="18288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9pPr>
          </a:lstStyle>
          <a:p>
            <a:r>
              <a:rPr lang="en-US" altLang="en-US" dirty="0"/>
              <a:t>Crawford &amp; Company</a:t>
            </a:r>
          </a:p>
        </p:txBody>
      </p:sp>
      <p:grpSp>
        <p:nvGrpSpPr>
          <p:cNvPr id="223" name="Graphic 4">
            <a:extLst>
              <a:ext uri="{FF2B5EF4-FFF2-40B4-BE49-F238E27FC236}">
                <a16:creationId xmlns:a16="http://schemas.microsoft.com/office/drawing/2014/main" id="{C23CA773-BB2A-A24C-940B-CD56908E87BE}"/>
              </a:ext>
            </a:extLst>
          </p:cNvPr>
          <p:cNvGrpSpPr/>
          <p:nvPr userDrawn="1"/>
        </p:nvGrpSpPr>
        <p:grpSpPr>
          <a:xfrm>
            <a:off x="7471943" y="2801412"/>
            <a:ext cx="1023287" cy="338028"/>
            <a:chOff x="980685" y="1972982"/>
            <a:chExt cx="6824709" cy="2254442"/>
          </a:xfrm>
          <a:solidFill>
            <a:srgbClr val="000000"/>
          </a:solidFill>
        </p:grpSpPr>
        <p:grpSp>
          <p:nvGrpSpPr>
            <p:cNvPr id="224" name="Graphic 4">
              <a:extLst>
                <a:ext uri="{FF2B5EF4-FFF2-40B4-BE49-F238E27FC236}">
                  <a16:creationId xmlns:a16="http://schemas.microsoft.com/office/drawing/2014/main" id="{4799067A-4EA2-964A-8101-EF3FA4BF4DB6}"/>
                </a:ext>
              </a:extLst>
            </p:cNvPr>
            <p:cNvGrpSpPr/>
            <p:nvPr/>
          </p:nvGrpSpPr>
          <p:grpSpPr>
            <a:xfrm>
              <a:off x="993443" y="3924552"/>
              <a:ext cx="5245133" cy="302872"/>
              <a:chOff x="993443" y="3924552"/>
              <a:chExt cx="5245133" cy="302872"/>
            </a:xfrm>
            <a:solidFill>
              <a:srgbClr val="6D6E71"/>
            </a:solidFill>
          </p:grpSpPr>
          <p:sp>
            <p:nvSpPr>
              <p:cNvPr id="246" name="Freeform 245">
                <a:extLst>
                  <a:ext uri="{FF2B5EF4-FFF2-40B4-BE49-F238E27FC236}">
                    <a16:creationId xmlns:a16="http://schemas.microsoft.com/office/drawing/2014/main" id="{047EA1E2-C40F-2F42-AF19-46E583695FFC}"/>
                  </a:ext>
                </a:extLst>
              </p:cNvPr>
              <p:cNvSpPr/>
              <p:nvPr/>
            </p:nvSpPr>
            <p:spPr>
              <a:xfrm>
                <a:off x="993443" y="3930822"/>
                <a:ext cx="226020" cy="290521"/>
              </a:xfrm>
              <a:custGeom>
                <a:avLst/>
                <a:gdLst>
                  <a:gd name="connsiteX0" fmla="*/ 0 w 226020"/>
                  <a:gd name="connsiteY0" fmla="*/ 0 h 290521"/>
                  <a:gd name="connsiteX1" fmla="*/ 125197 w 226020"/>
                  <a:gd name="connsiteY1" fmla="*/ 0 h 290521"/>
                  <a:gd name="connsiteX2" fmla="*/ 194793 w 226020"/>
                  <a:gd name="connsiteY2" fmla="*/ 24606 h 290521"/>
                  <a:gd name="connsiteX3" fmla="*/ 214311 w 226020"/>
                  <a:gd name="connsiteY3" fmla="*/ 74958 h 290521"/>
                  <a:gd name="connsiteX4" fmla="*/ 164993 w 226020"/>
                  <a:gd name="connsiteY4" fmla="*/ 135855 h 290521"/>
                  <a:gd name="connsiteX5" fmla="*/ 164993 w 226020"/>
                  <a:gd name="connsiteY5" fmla="*/ 136996 h 290521"/>
                  <a:gd name="connsiteX6" fmla="*/ 226021 w 226020"/>
                  <a:gd name="connsiteY6" fmla="*/ 206918 h 290521"/>
                  <a:gd name="connsiteX7" fmla="*/ 203743 w 226020"/>
                  <a:gd name="connsiteY7" fmla="*/ 263541 h 290521"/>
                  <a:gd name="connsiteX8" fmla="*/ 131005 w 226020"/>
                  <a:gd name="connsiteY8" fmla="*/ 290522 h 290521"/>
                  <a:gd name="connsiteX9" fmla="*/ 0 w 226020"/>
                  <a:gd name="connsiteY9" fmla="*/ 290522 h 290521"/>
                  <a:gd name="connsiteX10" fmla="*/ 0 w 226020"/>
                  <a:gd name="connsiteY10" fmla="*/ 0 h 290521"/>
                  <a:gd name="connsiteX11" fmla="*/ 119675 w 226020"/>
                  <a:gd name="connsiteY11" fmla="*/ 123695 h 290521"/>
                  <a:gd name="connsiteX12" fmla="*/ 174038 w 226020"/>
                  <a:gd name="connsiteY12" fmla="*/ 77618 h 290521"/>
                  <a:gd name="connsiteX13" fmla="*/ 124340 w 226020"/>
                  <a:gd name="connsiteY13" fmla="*/ 34296 h 290521"/>
                  <a:gd name="connsiteX14" fmla="*/ 39796 w 226020"/>
                  <a:gd name="connsiteY14" fmla="*/ 34296 h 290521"/>
                  <a:gd name="connsiteX15" fmla="*/ 39796 w 226020"/>
                  <a:gd name="connsiteY15" fmla="*/ 123695 h 290521"/>
                  <a:gd name="connsiteX16" fmla="*/ 119675 w 226020"/>
                  <a:gd name="connsiteY16" fmla="*/ 123695 h 290521"/>
                  <a:gd name="connsiteX17" fmla="*/ 128720 w 226020"/>
                  <a:gd name="connsiteY17" fmla="*/ 255275 h 290521"/>
                  <a:gd name="connsiteX18" fmla="*/ 172515 w 226020"/>
                  <a:gd name="connsiteY18" fmla="*/ 240835 h 290521"/>
                  <a:gd name="connsiteX19" fmla="*/ 185463 w 226020"/>
                  <a:gd name="connsiteY19" fmla="*/ 208058 h 290521"/>
                  <a:gd name="connsiteX20" fmla="*/ 126339 w 226020"/>
                  <a:gd name="connsiteY20" fmla="*/ 156091 h 290521"/>
                  <a:gd name="connsiteX21" fmla="*/ 39892 w 226020"/>
                  <a:gd name="connsiteY21" fmla="*/ 156091 h 290521"/>
                  <a:gd name="connsiteX22" fmla="*/ 39892 w 226020"/>
                  <a:gd name="connsiteY22" fmla="*/ 255275 h 290521"/>
                  <a:gd name="connsiteX23" fmla="*/ 128720 w 226020"/>
                  <a:gd name="connsiteY23" fmla="*/ 255275 h 29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6020" h="290521">
                    <a:moveTo>
                      <a:pt x="0" y="0"/>
                    </a:moveTo>
                    <a:lnTo>
                      <a:pt x="125197" y="0"/>
                    </a:lnTo>
                    <a:cubicBezTo>
                      <a:pt x="155282" y="0"/>
                      <a:pt x="178418" y="8170"/>
                      <a:pt x="194793" y="24606"/>
                    </a:cubicBezTo>
                    <a:cubicBezTo>
                      <a:pt x="206884" y="37051"/>
                      <a:pt x="214311" y="53867"/>
                      <a:pt x="214311" y="74958"/>
                    </a:cubicBezTo>
                    <a:cubicBezTo>
                      <a:pt x="214311" y="106594"/>
                      <a:pt x="196316" y="126925"/>
                      <a:pt x="164993" y="135855"/>
                    </a:cubicBezTo>
                    <a:lnTo>
                      <a:pt x="164993" y="136996"/>
                    </a:lnTo>
                    <a:cubicBezTo>
                      <a:pt x="200601" y="145166"/>
                      <a:pt x="226021" y="168632"/>
                      <a:pt x="226021" y="206918"/>
                    </a:cubicBezTo>
                    <a:cubicBezTo>
                      <a:pt x="226021" y="229909"/>
                      <a:pt x="217833" y="249480"/>
                      <a:pt x="203743" y="263541"/>
                    </a:cubicBezTo>
                    <a:cubicBezTo>
                      <a:pt x="187272" y="280736"/>
                      <a:pt x="162232" y="290522"/>
                      <a:pt x="131005" y="290522"/>
                    </a:cubicBezTo>
                    <a:lnTo>
                      <a:pt x="0" y="290522"/>
                    </a:lnTo>
                    <a:lnTo>
                      <a:pt x="0" y="0"/>
                    </a:lnTo>
                    <a:close/>
                    <a:moveTo>
                      <a:pt x="119675" y="123695"/>
                    </a:moveTo>
                    <a:cubicBezTo>
                      <a:pt x="153664" y="123695"/>
                      <a:pt x="174038" y="106879"/>
                      <a:pt x="174038" y="77618"/>
                    </a:cubicBezTo>
                    <a:cubicBezTo>
                      <a:pt x="174038" y="50257"/>
                      <a:pt x="155663" y="34296"/>
                      <a:pt x="124340" y="34296"/>
                    </a:cubicBezTo>
                    <a:lnTo>
                      <a:pt x="39796" y="34296"/>
                    </a:lnTo>
                    <a:lnTo>
                      <a:pt x="39796" y="123695"/>
                    </a:lnTo>
                    <a:lnTo>
                      <a:pt x="119675" y="123695"/>
                    </a:lnTo>
                    <a:close/>
                    <a:moveTo>
                      <a:pt x="128720" y="255275"/>
                    </a:moveTo>
                    <a:cubicBezTo>
                      <a:pt x="148713" y="255275"/>
                      <a:pt x="163184" y="250240"/>
                      <a:pt x="172515" y="240835"/>
                    </a:cubicBezTo>
                    <a:cubicBezTo>
                      <a:pt x="180703" y="233045"/>
                      <a:pt x="185463" y="221739"/>
                      <a:pt x="185463" y="208058"/>
                    </a:cubicBezTo>
                    <a:cubicBezTo>
                      <a:pt x="185463" y="173287"/>
                      <a:pt x="160804" y="156091"/>
                      <a:pt x="126339" y="156091"/>
                    </a:cubicBezTo>
                    <a:lnTo>
                      <a:pt x="39892" y="156091"/>
                    </a:lnTo>
                    <a:lnTo>
                      <a:pt x="39892" y="255275"/>
                    </a:lnTo>
                    <a:lnTo>
                      <a:pt x="128720" y="255275"/>
                    </a:lnTo>
                    <a:close/>
                  </a:path>
                </a:pathLst>
              </a:custGeom>
              <a:solidFill>
                <a:srgbClr val="6D6E71"/>
              </a:solidFill>
              <a:ln w="9512" cap="flat">
                <a:no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D883E2DB-F97C-484D-BA4A-43DAEA91E038}"/>
                  </a:ext>
                </a:extLst>
              </p:cNvPr>
              <p:cNvSpPr/>
              <p:nvPr/>
            </p:nvSpPr>
            <p:spPr>
              <a:xfrm>
                <a:off x="1225081" y="3930822"/>
                <a:ext cx="250774" cy="290521"/>
              </a:xfrm>
              <a:custGeom>
                <a:avLst/>
                <a:gdLst>
                  <a:gd name="connsiteX0" fmla="*/ 104823 w 250774"/>
                  <a:gd name="connsiteY0" fmla="*/ 168632 h 290521"/>
                  <a:gd name="connsiteX1" fmla="*/ 0 w 250774"/>
                  <a:gd name="connsiteY1" fmla="*/ 0 h 290521"/>
                  <a:gd name="connsiteX2" fmla="*/ 44557 w 250774"/>
                  <a:gd name="connsiteY2" fmla="*/ 0 h 290521"/>
                  <a:gd name="connsiteX3" fmla="*/ 97016 w 250774"/>
                  <a:gd name="connsiteY3" fmla="*/ 87404 h 290521"/>
                  <a:gd name="connsiteX4" fmla="*/ 125578 w 250774"/>
                  <a:gd name="connsiteY4" fmla="*/ 141651 h 290521"/>
                  <a:gd name="connsiteX5" fmla="*/ 126339 w 250774"/>
                  <a:gd name="connsiteY5" fmla="*/ 141651 h 290521"/>
                  <a:gd name="connsiteX6" fmla="*/ 155282 w 250774"/>
                  <a:gd name="connsiteY6" fmla="*/ 87404 h 290521"/>
                  <a:gd name="connsiteX7" fmla="*/ 208122 w 250774"/>
                  <a:gd name="connsiteY7" fmla="*/ 0 h 290521"/>
                  <a:gd name="connsiteX8" fmla="*/ 250775 w 250774"/>
                  <a:gd name="connsiteY8" fmla="*/ 0 h 290521"/>
                  <a:gd name="connsiteX9" fmla="*/ 144714 w 250774"/>
                  <a:gd name="connsiteY9" fmla="*/ 170627 h 290521"/>
                  <a:gd name="connsiteX10" fmla="*/ 144714 w 250774"/>
                  <a:gd name="connsiteY10" fmla="*/ 290522 h 290521"/>
                  <a:gd name="connsiteX11" fmla="*/ 104823 w 250774"/>
                  <a:gd name="connsiteY11" fmla="*/ 290522 h 290521"/>
                  <a:gd name="connsiteX12" fmla="*/ 104823 w 250774"/>
                  <a:gd name="connsiteY12" fmla="*/ 168632 h 29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774" h="290521">
                    <a:moveTo>
                      <a:pt x="104823" y="168632"/>
                    </a:moveTo>
                    <a:lnTo>
                      <a:pt x="0" y="0"/>
                    </a:lnTo>
                    <a:lnTo>
                      <a:pt x="44557" y="0"/>
                    </a:lnTo>
                    <a:lnTo>
                      <a:pt x="97016" y="87404"/>
                    </a:lnTo>
                    <a:cubicBezTo>
                      <a:pt x="109107" y="108114"/>
                      <a:pt x="125578" y="141651"/>
                      <a:pt x="125578" y="141651"/>
                    </a:cubicBezTo>
                    <a:lnTo>
                      <a:pt x="126339" y="141651"/>
                    </a:lnTo>
                    <a:cubicBezTo>
                      <a:pt x="126339" y="141651"/>
                      <a:pt x="143191" y="108114"/>
                      <a:pt x="155282" y="87404"/>
                    </a:cubicBezTo>
                    <a:lnTo>
                      <a:pt x="208122" y="0"/>
                    </a:lnTo>
                    <a:lnTo>
                      <a:pt x="250775" y="0"/>
                    </a:lnTo>
                    <a:lnTo>
                      <a:pt x="144714" y="170627"/>
                    </a:lnTo>
                    <a:lnTo>
                      <a:pt x="144714" y="290522"/>
                    </a:lnTo>
                    <a:lnTo>
                      <a:pt x="104823" y="290522"/>
                    </a:lnTo>
                    <a:lnTo>
                      <a:pt x="104823" y="168632"/>
                    </a:lnTo>
                    <a:close/>
                  </a:path>
                </a:pathLst>
              </a:custGeom>
              <a:solidFill>
                <a:srgbClr val="6D6E71"/>
              </a:solidFill>
              <a:ln w="9512" cap="flat">
                <a:no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476414A4-9E34-684F-B36F-0F1DF62D388D}"/>
                  </a:ext>
                </a:extLst>
              </p:cNvPr>
              <p:cNvSpPr/>
              <p:nvPr/>
            </p:nvSpPr>
            <p:spPr>
              <a:xfrm>
                <a:off x="1590770" y="3924552"/>
                <a:ext cx="259438" cy="302682"/>
              </a:xfrm>
              <a:custGeom>
                <a:avLst/>
                <a:gdLst>
                  <a:gd name="connsiteX0" fmla="*/ 0 w 259438"/>
                  <a:gd name="connsiteY0" fmla="*/ 151436 h 302682"/>
                  <a:gd name="connsiteX1" fmla="*/ 138145 w 259438"/>
                  <a:gd name="connsiteY1" fmla="*/ 0 h 302682"/>
                  <a:gd name="connsiteX2" fmla="*/ 219166 w 259438"/>
                  <a:gd name="connsiteY2" fmla="*/ 25746 h 302682"/>
                  <a:gd name="connsiteX3" fmla="*/ 256297 w 259438"/>
                  <a:gd name="connsiteY3" fmla="*/ 94054 h 302682"/>
                  <a:gd name="connsiteX4" fmla="*/ 216405 w 259438"/>
                  <a:gd name="connsiteY4" fmla="*/ 94054 h 302682"/>
                  <a:gd name="connsiteX5" fmla="*/ 137383 w 259438"/>
                  <a:gd name="connsiteY5" fmla="*/ 34676 h 302682"/>
                  <a:gd name="connsiteX6" fmla="*/ 40749 w 259438"/>
                  <a:gd name="connsiteY6" fmla="*/ 151436 h 302682"/>
                  <a:gd name="connsiteX7" fmla="*/ 137764 w 259438"/>
                  <a:gd name="connsiteY7" fmla="*/ 267816 h 302682"/>
                  <a:gd name="connsiteX8" fmla="*/ 219547 w 259438"/>
                  <a:gd name="connsiteY8" fmla="*/ 190958 h 302682"/>
                  <a:gd name="connsiteX9" fmla="*/ 259439 w 259438"/>
                  <a:gd name="connsiteY9" fmla="*/ 190958 h 302682"/>
                  <a:gd name="connsiteX10" fmla="*/ 224593 w 259438"/>
                  <a:gd name="connsiteY10" fmla="*/ 271806 h 302682"/>
                  <a:gd name="connsiteX11" fmla="*/ 137003 w 259438"/>
                  <a:gd name="connsiteY11" fmla="*/ 302682 h 302682"/>
                  <a:gd name="connsiteX12" fmla="*/ 0 w 259438"/>
                  <a:gd name="connsiteY12" fmla="*/ 151436 h 302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438" h="302682">
                    <a:moveTo>
                      <a:pt x="0" y="151436"/>
                    </a:moveTo>
                    <a:cubicBezTo>
                      <a:pt x="0" y="65933"/>
                      <a:pt x="51602" y="0"/>
                      <a:pt x="138145" y="0"/>
                    </a:cubicBezTo>
                    <a:cubicBezTo>
                      <a:pt x="172134" y="0"/>
                      <a:pt x="199553" y="9785"/>
                      <a:pt x="219166" y="25746"/>
                    </a:cubicBezTo>
                    <a:cubicBezTo>
                      <a:pt x="239921" y="42562"/>
                      <a:pt x="252393" y="66313"/>
                      <a:pt x="256297" y="94054"/>
                    </a:cubicBezTo>
                    <a:lnTo>
                      <a:pt x="216405" y="94054"/>
                    </a:lnTo>
                    <a:cubicBezTo>
                      <a:pt x="209741" y="58522"/>
                      <a:pt x="181940" y="34676"/>
                      <a:pt x="137383" y="34676"/>
                    </a:cubicBezTo>
                    <a:cubicBezTo>
                      <a:pt x="75594" y="34676"/>
                      <a:pt x="40749" y="84648"/>
                      <a:pt x="40749" y="151436"/>
                    </a:cubicBezTo>
                    <a:cubicBezTo>
                      <a:pt x="40749" y="220884"/>
                      <a:pt x="79117" y="267816"/>
                      <a:pt x="137764" y="267816"/>
                    </a:cubicBezTo>
                    <a:cubicBezTo>
                      <a:pt x="190604" y="267816"/>
                      <a:pt x="216024" y="232284"/>
                      <a:pt x="219547" y="190958"/>
                    </a:cubicBezTo>
                    <a:lnTo>
                      <a:pt x="259439" y="190958"/>
                    </a:lnTo>
                    <a:cubicBezTo>
                      <a:pt x="259058" y="219839"/>
                      <a:pt x="245348" y="251855"/>
                      <a:pt x="224593" y="271806"/>
                    </a:cubicBezTo>
                    <a:cubicBezTo>
                      <a:pt x="204219" y="292137"/>
                      <a:pt x="174514" y="302682"/>
                      <a:pt x="137003" y="302682"/>
                    </a:cubicBezTo>
                    <a:cubicBezTo>
                      <a:pt x="54077" y="302587"/>
                      <a:pt x="0" y="239315"/>
                      <a:pt x="0" y="151436"/>
                    </a:cubicBezTo>
                    <a:close/>
                  </a:path>
                </a:pathLst>
              </a:custGeom>
              <a:solidFill>
                <a:srgbClr val="6D6E71"/>
              </a:solidFill>
              <a:ln w="9512" cap="flat">
                <a:noFill/>
                <a:prstDash val="solid"/>
                <a:miter/>
              </a:ln>
            </p:spPr>
            <p:txBody>
              <a:bodyPr rtlCol="0" anchor="ctr"/>
              <a:lstStyle/>
              <a:p>
                <a:endParaRPr lang="en-US"/>
              </a:p>
            </p:txBody>
          </p:sp>
          <p:sp>
            <p:nvSpPr>
              <p:cNvPr id="249" name="Freeform 248">
                <a:extLst>
                  <a:ext uri="{FF2B5EF4-FFF2-40B4-BE49-F238E27FC236}">
                    <a16:creationId xmlns:a16="http://schemas.microsoft.com/office/drawing/2014/main" id="{6E9FACCF-6623-0545-8EF4-9A1B70CF5D8C}"/>
                  </a:ext>
                </a:extLst>
              </p:cNvPr>
              <p:cNvSpPr/>
              <p:nvPr/>
            </p:nvSpPr>
            <p:spPr>
              <a:xfrm>
                <a:off x="1889720" y="3930822"/>
                <a:ext cx="228496" cy="290426"/>
              </a:xfrm>
              <a:custGeom>
                <a:avLst/>
                <a:gdLst>
                  <a:gd name="connsiteX0" fmla="*/ 0 w 228496"/>
                  <a:gd name="connsiteY0" fmla="*/ 0 h 290426"/>
                  <a:gd name="connsiteX1" fmla="*/ 136146 w 228496"/>
                  <a:gd name="connsiteY1" fmla="*/ 0 h 290426"/>
                  <a:gd name="connsiteX2" fmla="*/ 223355 w 228496"/>
                  <a:gd name="connsiteY2" fmla="*/ 79993 h 290426"/>
                  <a:gd name="connsiteX3" fmla="*/ 170135 w 228496"/>
                  <a:gd name="connsiteY3" fmla="*/ 152576 h 290426"/>
                  <a:gd name="connsiteX4" fmla="*/ 170135 w 228496"/>
                  <a:gd name="connsiteY4" fmla="*/ 153716 h 290426"/>
                  <a:gd name="connsiteX5" fmla="*/ 215167 w 228496"/>
                  <a:gd name="connsiteY5" fmla="*/ 224779 h 290426"/>
                  <a:gd name="connsiteX6" fmla="*/ 228496 w 228496"/>
                  <a:gd name="connsiteY6" fmla="*/ 288432 h 290426"/>
                  <a:gd name="connsiteX7" fmla="*/ 228496 w 228496"/>
                  <a:gd name="connsiteY7" fmla="*/ 290427 h 290426"/>
                  <a:gd name="connsiteX8" fmla="*/ 185844 w 228496"/>
                  <a:gd name="connsiteY8" fmla="*/ 290427 h 290426"/>
                  <a:gd name="connsiteX9" fmla="*/ 175276 w 228496"/>
                  <a:gd name="connsiteY9" fmla="*/ 225254 h 290426"/>
                  <a:gd name="connsiteX10" fmla="*/ 117390 w 228496"/>
                  <a:gd name="connsiteY10" fmla="*/ 169392 h 290426"/>
                  <a:gd name="connsiteX11" fmla="*/ 39892 w 228496"/>
                  <a:gd name="connsiteY11" fmla="*/ 169392 h 290426"/>
                  <a:gd name="connsiteX12" fmla="*/ 39892 w 228496"/>
                  <a:gd name="connsiteY12" fmla="*/ 290427 h 290426"/>
                  <a:gd name="connsiteX13" fmla="*/ 0 w 228496"/>
                  <a:gd name="connsiteY13" fmla="*/ 290427 h 290426"/>
                  <a:gd name="connsiteX14" fmla="*/ 0 w 228496"/>
                  <a:gd name="connsiteY14" fmla="*/ 0 h 290426"/>
                  <a:gd name="connsiteX15" fmla="*/ 39892 w 228496"/>
                  <a:gd name="connsiteY15" fmla="*/ 137376 h 290426"/>
                  <a:gd name="connsiteX16" fmla="*/ 123198 w 228496"/>
                  <a:gd name="connsiteY16" fmla="*/ 137376 h 290426"/>
                  <a:gd name="connsiteX17" fmla="*/ 182321 w 228496"/>
                  <a:gd name="connsiteY17" fmla="*/ 85883 h 290426"/>
                  <a:gd name="connsiteX18" fmla="*/ 125197 w 228496"/>
                  <a:gd name="connsiteY18" fmla="*/ 34391 h 290426"/>
                  <a:gd name="connsiteX19" fmla="*/ 39892 w 228496"/>
                  <a:gd name="connsiteY19" fmla="*/ 34391 h 290426"/>
                  <a:gd name="connsiteX20" fmla="*/ 39892 w 228496"/>
                  <a:gd name="connsiteY20" fmla="*/ 137376 h 29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496" h="290426">
                    <a:moveTo>
                      <a:pt x="0" y="0"/>
                    </a:moveTo>
                    <a:lnTo>
                      <a:pt x="136146" y="0"/>
                    </a:lnTo>
                    <a:cubicBezTo>
                      <a:pt x="188224" y="0"/>
                      <a:pt x="223355" y="32016"/>
                      <a:pt x="223355" y="79993"/>
                    </a:cubicBezTo>
                    <a:cubicBezTo>
                      <a:pt x="223355" y="115525"/>
                      <a:pt x="208884" y="140511"/>
                      <a:pt x="170135" y="152576"/>
                    </a:cubicBezTo>
                    <a:lnTo>
                      <a:pt x="170135" y="153716"/>
                    </a:lnTo>
                    <a:cubicBezTo>
                      <a:pt x="202981" y="163502"/>
                      <a:pt x="212406" y="182977"/>
                      <a:pt x="215167" y="224779"/>
                    </a:cubicBezTo>
                    <a:cubicBezTo>
                      <a:pt x="218690" y="270476"/>
                      <a:pt x="222594" y="284537"/>
                      <a:pt x="228496" y="288432"/>
                    </a:cubicBezTo>
                    <a:lnTo>
                      <a:pt x="228496" y="290427"/>
                    </a:lnTo>
                    <a:lnTo>
                      <a:pt x="185844" y="290427"/>
                    </a:lnTo>
                    <a:cubicBezTo>
                      <a:pt x="179179" y="284917"/>
                      <a:pt x="178418" y="271711"/>
                      <a:pt x="175276" y="225254"/>
                    </a:cubicBezTo>
                    <a:cubicBezTo>
                      <a:pt x="172515" y="184307"/>
                      <a:pt x="155282" y="169392"/>
                      <a:pt x="117390" y="169392"/>
                    </a:cubicBezTo>
                    <a:lnTo>
                      <a:pt x="39892" y="169392"/>
                    </a:lnTo>
                    <a:lnTo>
                      <a:pt x="39892" y="290427"/>
                    </a:lnTo>
                    <a:lnTo>
                      <a:pt x="0" y="290427"/>
                    </a:lnTo>
                    <a:lnTo>
                      <a:pt x="0" y="0"/>
                    </a:lnTo>
                    <a:close/>
                    <a:moveTo>
                      <a:pt x="39892" y="137376"/>
                    </a:moveTo>
                    <a:lnTo>
                      <a:pt x="123198" y="137376"/>
                    </a:lnTo>
                    <a:cubicBezTo>
                      <a:pt x="162708" y="137376"/>
                      <a:pt x="182321" y="117425"/>
                      <a:pt x="182321" y="85883"/>
                    </a:cubicBezTo>
                    <a:cubicBezTo>
                      <a:pt x="182321" y="51967"/>
                      <a:pt x="166231" y="34391"/>
                      <a:pt x="125197" y="34391"/>
                    </a:cubicBezTo>
                    <a:lnTo>
                      <a:pt x="39892" y="34391"/>
                    </a:lnTo>
                    <a:lnTo>
                      <a:pt x="39892" y="137376"/>
                    </a:lnTo>
                    <a:close/>
                  </a:path>
                </a:pathLst>
              </a:custGeom>
              <a:solidFill>
                <a:srgbClr val="6D6E71"/>
              </a:solidFill>
              <a:ln w="9512" cap="flat">
                <a:noFill/>
                <a:prstDash val="solid"/>
                <a:miter/>
              </a:ln>
            </p:spPr>
            <p:txBody>
              <a:bodyPr rtlCol="0" anchor="ctr"/>
              <a:lstStyle/>
              <a:p>
                <a:endParaRPr lang="en-US"/>
              </a:p>
            </p:txBody>
          </p:sp>
          <p:sp>
            <p:nvSpPr>
              <p:cNvPr id="250" name="Freeform 249">
                <a:extLst>
                  <a:ext uri="{FF2B5EF4-FFF2-40B4-BE49-F238E27FC236}">
                    <a16:creationId xmlns:a16="http://schemas.microsoft.com/office/drawing/2014/main" id="{2773C2FD-EF1F-354F-AA50-5D4950A2B7B1}"/>
                  </a:ext>
                </a:extLst>
              </p:cNvPr>
              <p:cNvSpPr/>
              <p:nvPr/>
            </p:nvSpPr>
            <p:spPr>
              <a:xfrm>
                <a:off x="2133163" y="3930822"/>
                <a:ext cx="258105" cy="290426"/>
              </a:xfrm>
              <a:custGeom>
                <a:avLst/>
                <a:gdLst>
                  <a:gd name="connsiteX0" fmla="*/ 106346 w 258105"/>
                  <a:gd name="connsiteY0" fmla="*/ 0 h 290426"/>
                  <a:gd name="connsiteX1" fmla="*/ 150903 w 258105"/>
                  <a:gd name="connsiteY1" fmla="*/ 0 h 290426"/>
                  <a:gd name="connsiteX2" fmla="*/ 258106 w 258105"/>
                  <a:gd name="connsiteY2" fmla="*/ 290427 h 290426"/>
                  <a:gd name="connsiteX3" fmla="*/ 214311 w 258105"/>
                  <a:gd name="connsiteY3" fmla="*/ 290427 h 290426"/>
                  <a:gd name="connsiteX4" fmla="*/ 185368 w 258105"/>
                  <a:gd name="connsiteY4" fmla="*/ 205683 h 290426"/>
                  <a:gd name="connsiteX5" fmla="*/ 70739 w 258105"/>
                  <a:gd name="connsiteY5" fmla="*/ 205683 h 290426"/>
                  <a:gd name="connsiteX6" fmla="*/ 41034 w 258105"/>
                  <a:gd name="connsiteY6" fmla="*/ 290427 h 290426"/>
                  <a:gd name="connsiteX7" fmla="*/ 0 w 258105"/>
                  <a:gd name="connsiteY7" fmla="*/ 290427 h 290426"/>
                  <a:gd name="connsiteX8" fmla="*/ 106346 w 258105"/>
                  <a:gd name="connsiteY8" fmla="*/ 0 h 290426"/>
                  <a:gd name="connsiteX9" fmla="*/ 81687 w 258105"/>
                  <a:gd name="connsiteY9" fmla="*/ 174522 h 290426"/>
                  <a:gd name="connsiteX10" fmla="*/ 174800 w 258105"/>
                  <a:gd name="connsiteY10" fmla="*/ 174522 h 290426"/>
                  <a:gd name="connsiteX11" fmla="*/ 146999 w 258105"/>
                  <a:gd name="connsiteY11" fmla="*/ 93294 h 290426"/>
                  <a:gd name="connsiteX12" fmla="*/ 129386 w 258105"/>
                  <a:gd name="connsiteY12" fmla="*/ 31636 h 290426"/>
                  <a:gd name="connsiteX13" fmla="*/ 128244 w 258105"/>
                  <a:gd name="connsiteY13" fmla="*/ 31636 h 290426"/>
                  <a:gd name="connsiteX14" fmla="*/ 110249 w 258105"/>
                  <a:gd name="connsiteY14" fmla="*/ 93294 h 290426"/>
                  <a:gd name="connsiteX15" fmla="*/ 81687 w 258105"/>
                  <a:gd name="connsiteY15" fmla="*/ 174522 h 29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8105" h="290426">
                    <a:moveTo>
                      <a:pt x="106346" y="0"/>
                    </a:moveTo>
                    <a:lnTo>
                      <a:pt x="150903" y="0"/>
                    </a:lnTo>
                    <a:lnTo>
                      <a:pt x="258106" y="290427"/>
                    </a:lnTo>
                    <a:lnTo>
                      <a:pt x="214311" y="290427"/>
                    </a:lnTo>
                    <a:lnTo>
                      <a:pt x="185368" y="205683"/>
                    </a:lnTo>
                    <a:lnTo>
                      <a:pt x="70739" y="205683"/>
                    </a:lnTo>
                    <a:lnTo>
                      <a:pt x="41034" y="290427"/>
                    </a:lnTo>
                    <a:lnTo>
                      <a:pt x="0" y="290427"/>
                    </a:lnTo>
                    <a:lnTo>
                      <a:pt x="106346" y="0"/>
                    </a:lnTo>
                    <a:close/>
                    <a:moveTo>
                      <a:pt x="81687" y="174522"/>
                    </a:moveTo>
                    <a:lnTo>
                      <a:pt x="174800" y="174522"/>
                    </a:lnTo>
                    <a:lnTo>
                      <a:pt x="146999" y="93294"/>
                    </a:lnTo>
                    <a:cubicBezTo>
                      <a:pt x="137193" y="65173"/>
                      <a:pt x="129386" y="31636"/>
                      <a:pt x="129386" y="31636"/>
                    </a:cubicBezTo>
                    <a:lnTo>
                      <a:pt x="128244" y="31636"/>
                    </a:lnTo>
                    <a:cubicBezTo>
                      <a:pt x="128244" y="31636"/>
                      <a:pt x="119675" y="66408"/>
                      <a:pt x="110249" y="93294"/>
                    </a:cubicBezTo>
                    <a:lnTo>
                      <a:pt x="81687" y="174522"/>
                    </a:lnTo>
                    <a:close/>
                  </a:path>
                </a:pathLst>
              </a:custGeom>
              <a:solidFill>
                <a:srgbClr val="6D6E71"/>
              </a:solidFill>
              <a:ln w="9512" cap="flat">
                <a:noFill/>
                <a:prstDash val="solid"/>
                <a:miter/>
              </a:ln>
            </p:spPr>
            <p:txBody>
              <a:bodyPr rtlCol="0" anchor="ctr"/>
              <a:lstStyle/>
              <a:p>
                <a:endParaRPr lang="en-US"/>
              </a:p>
            </p:txBody>
          </p:sp>
          <p:sp>
            <p:nvSpPr>
              <p:cNvPr id="251" name="Freeform 250">
                <a:extLst>
                  <a:ext uri="{FF2B5EF4-FFF2-40B4-BE49-F238E27FC236}">
                    <a16:creationId xmlns:a16="http://schemas.microsoft.com/office/drawing/2014/main" id="{66D08CD0-3CE1-3A47-BC8F-9C1817362C23}"/>
                  </a:ext>
                </a:extLst>
              </p:cNvPr>
              <p:cNvSpPr/>
              <p:nvPr/>
            </p:nvSpPr>
            <p:spPr>
              <a:xfrm>
                <a:off x="2376417" y="3930822"/>
                <a:ext cx="363023" cy="290426"/>
              </a:xfrm>
              <a:custGeom>
                <a:avLst/>
                <a:gdLst>
                  <a:gd name="connsiteX0" fmla="*/ 0 w 363023"/>
                  <a:gd name="connsiteY0" fmla="*/ 0 h 290426"/>
                  <a:gd name="connsiteX1" fmla="*/ 41891 w 363023"/>
                  <a:gd name="connsiteY1" fmla="*/ 0 h 290426"/>
                  <a:gd name="connsiteX2" fmla="*/ 83782 w 363023"/>
                  <a:gd name="connsiteY2" fmla="*/ 171007 h 290426"/>
                  <a:gd name="connsiteX3" fmla="*/ 97492 w 363023"/>
                  <a:gd name="connsiteY3" fmla="*/ 247960 h 290426"/>
                  <a:gd name="connsiteX4" fmla="*/ 98253 w 363023"/>
                  <a:gd name="connsiteY4" fmla="*/ 247960 h 290426"/>
                  <a:gd name="connsiteX5" fmla="*/ 113486 w 363023"/>
                  <a:gd name="connsiteY5" fmla="*/ 170627 h 290426"/>
                  <a:gd name="connsiteX6" fmla="*/ 160424 w 363023"/>
                  <a:gd name="connsiteY6" fmla="*/ 0 h 290426"/>
                  <a:gd name="connsiteX7" fmla="*/ 202695 w 363023"/>
                  <a:gd name="connsiteY7" fmla="*/ 0 h 290426"/>
                  <a:gd name="connsiteX8" fmla="*/ 248109 w 363023"/>
                  <a:gd name="connsiteY8" fmla="*/ 170627 h 290426"/>
                  <a:gd name="connsiteX9" fmla="*/ 263342 w 363023"/>
                  <a:gd name="connsiteY9" fmla="*/ 247960 h 290426"/>
                  <a:gd name="connsiteX10" fmla="*/ 264104 w 363023"/>
                  <a:gd name="connsiteY10" fmla="*/ 247960 h 290426"/>
                  <a:gd name="connsiteX11" fmla="*/ 278575 w 363023"/>
                  <a:gd name="connsiteY11" fmla="*/ 171007 h 290426"/>
                  <a:gd name="connsiteX12" fmla="*/ 321989 w 363023"/>
                  <a:gd name="connsiteY12" fmla="*/ 0 h 290426"/>
                  <a:gd name="connsiteX13" fmla="*/ 363024 w 363023"/>
                  <a:gd name="connsiteY13" fmla="*/ 0 h 290426"/>
                  <a:gd name="connsiteX14" fmla="*/ 282003 w 363023"/>
                  <a:gd name="connsiteY14" fmla="*/ 290427 h 290426"/>
                  <a:gd name="connsiteX15" fmla="*/ 243253 w 363023"/>
                  <a:gd name="connsiteY15" fmla="*/ 290427 h 290426"/>
                  <a:gd name="connsiteX16" fmla="*/ 195555 w 363023"/>
                  <a:gd name="connsiteY16" fmla="*/ 104599 h 290426"/>
                  <a:gd name="connsiteX17" fmla="*/ 181845 w 363023"/>
                  <a:gd name="connsiteY17" fmla="*/ 32016 h 290426"/>
                  <a:gd name="connsiteX18" fmla="*/ 181083 w 363023"/>
                  <a:gd name="connsiteY18" fmla="*/ 32016 h 290426"/>
                  <a:gd name="connsiteX19" fmla="*/ 166993 w 363023"/>
                  <a:gd name="connsiteY19" fmla="*/ 104219 h 290426"/>
                  <a:gd name="connsiteX20" fmla="*/ 115772 w 363023"/>
                  <a:gd name="connsiteY20" fmla="*/ 290427 h 290426"/>
                  <a:gd name="connsiteX21" fmla="*/ 75880 w 363023"/>
                  <a:gd name="connsiteY21" fmla="*/ 290427 h 290426"/>
                  <a:gd name="connsiteX22" fmla="*/ 0 w 363023"/>
                  <a:gd name="connsiteY22" fmla="*/ 0 h 29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3023" h="290426">
                    <a:moveTo>
                      <a:pt x="0" y="0"/>
                    </a:moveTo>
                    <a:lnTo>
                      <a:pt x="41891" y="0"/>
                    </a:lnTo>
                    <a:lnTo>
                      <a:pt x="83782" y="171007"/>
                    </a:lnTo>
                    <a:cubicBezTo>
                      <a:pt x="90827" y="199508"/>
                      <a:pt x="97492" y="247960"/>
                      <a:pt x="97492" y="247960"/>
                    </a:cubicBezTo>
                    <a:lnTo>
                      <a:pt x="98253" y="247960"/>
                    </a:lnTo>
                    <a:cubicBezTo>
                      <a:pt x="98253" y="247960"/>
                      <a:pt x="106060" y="199128"/>
                      <a:pt x="113486" y="170627"/>
                    </a:cubicBezTo>
                    <a:lnTo>
                      <a:pt x="160424" y="0"/>
                    </a:lnTo>
                    <a:lnTo>
                      <a:pt x="202695" y="0"/>
                    </a:lnTo>
                    <a:lnTo>
                      <a:pt x="248109" y="170627"/>
                    </a:lnTo>
                    <a:cubicBezTo>
                      <a:pt x="255535" y="199128"/>
                      <a:pt x="263342" y="247960"/>
                      <a:pt x="263342" y="247960"/>
                    </a:cubicBezTo>
                    <a:lnTo>
                      <a:pt x="264104" y="247960"/>
                    </a:lnTo>
                    <a:cubicBezTo>
                      <a:pt x="264104" y="247960"/>
                      <a:pt x="271530" y="199508"/>
                      <a:pt x="278575" y="171007"/>
                    </a:cubicBezTo>
                    <a:lnTo>
                      <a:pt x="321989" y="0"/>
                    </a:lnTo>
                    <a:lnTo>
                      <a:pt x="363024" y="0"/>
                    </a:lnTo>
                    <a:lnTo>
                      <a:pt x="282003" y="290427"/>
                    </a:lnTo>
                    <a:lnTo>
                      <a:pt x="243253" y="290427"/>
                    </a:lnTo>
                    <a:lnTo>
                      <a:pt x="195555" y="104599"/>
                    </a:lnTo>
                    <a:cubicBezTo>
                      <a:pt x="188890" y="78853"/>
                      <a:pt x="181845" y="32016"/>
                      <a:pt x="181845" y="32016"/>
                    </a:cubicBezTo>
                    <a:lnTo>
                      <a:pt x="181083" y="32016"/>
                    </a:lnTo>
                    <a:cubicBezTo>
                      <a:pt x="181083" y="32016"/>
                      <a:pt x="173657" y="78853"/>
                      <a:pt x="166993" y="104219"/>
                    </a:cubicBezTo>
                    <a:lnTo>
                      <a:pt x="115772" y="290427"/>
                    </a:lnTo>
                    <a:lnTo>
                      <a:pt x="75880" y="290427"/>
                    </a:lnTo>
                    <a:lnTo>
                      <a:pt x="0" y="0"/>
                    </a:lnTo>
                    <a:close/>
                  </a:path>
                </a:pathLst>
              </a:custGeom>
              <a:solidFill>
                <a:srgbClr val="6D6E71"/>
              </a:solidFill>
              <a:ln w="9512" cap="flat">
                <a:noFill/>
                <a:prstDash val="solid"/>
                <a:miter/>
              </a:ln>
            </p:spPr>
            <p:txBody>
              <a:bodyPr rtlCol="0" anchor="ctr"/>
              <a:lstStyle/>
              <a:p>
                <a:endParaRPr lang="en-US"/>
              </a:p>
            </p:txBody>
          </p:sp>
          <p:sp>
            <p:nvSpPr>
              <p:cNvPr id="252" name="Freeform 251">
                <a:extLst>
                  <a:ext uri="{FF2B5EF4-FFF2-40B4-BE49-F238E27FC236}">
                    <a16:creationId xmlns:a16="http://schemas.microsoft.com/office/drawing/2014/main" id="{C7E5E856-D1B5-6F47-A9FE-37794DF26676}"/>
                  </a:ext>
                </a:extLst>
              </p:cNvPr>
              <p:cNvSpPr/>
              <p:nvPr/>
            </p:nvSpPr>
            <p:spPr>
              <a:xfrm>
                <a:off x="2769145" y="3930822"/>
                <a:ext cx="199172" cy="290426"/>
              </a:xfrm>
              <a:custGeom>
                <a:avLst/>
                <a:gdLst>
                  <a:gd name="connsiteX0" fmla="*/ 0 w 199172"/>
                  <a:gd name="connsiteY0" fmla="*/ 0 h 290426"/>
                  <a:gd name="connsiteX1" fmla="*/ 199173 w 199172"/>
                  <a:gd name="connsiteY1" fmla="*/ 0 h 290426"/>
                  <a:gd name="connsiteX2" fmla="*/ 199173 w 199172"/>
                  <a:gd name="connsiteY2" fmla="*/ 35151 h 290426"/>
                  <a:gd name="connsiteX3" fmla="*/ 39987 w 199172"/>
                  <a:gd name="connsiteY3" fmla="*/ 35151 h 290426"/>
                  <a:gd name="connsiteX4" fmla="*/ 39987 w 199172"/>
                  <a:gd name="connsiteY4" fmla="*/ 122175 h 290426"/>
                  <a:gd name="connsiteX5" fmla="*/ 172610 w 199172"/>
                  <a:gd name="connsiteY5" fmla="*/ 122175 h 290426"/>
                  <a:gd name="connsiteX6" fmla="*/ 172610 w 199172"/>
                  <a:gd name="connsiteY6" fmla="*/ 156091 h 290426"/>
                  <a:gd name="connsiteX7" fmla="*/ 39987 w 199172"/>
                  <a:gd name="connsiteY7" fmla="*/ 156091 h 290426"/>
                  <a:gd name="connsiteX8" fmla="*/ 39987 w 199172"/>
                  <a:gd name="connsiteY8" fmla="*/ 290427 h 290426"/>
                  <a:gd name="connsiteX9" fmla="*/ 95 w 199172"/>
                  <a:gd name="connsiteY9" fmla="*/ 290427 h 290426"/>
                  <a:gd name="connsiteX10" fmla="*/ 95 w 199172"/>
                  <a:gd name="connsiteY10" fmla="*/ 0 h 29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172" h="290426">
                    <a:moveTo>
                      <a:pt x="0" y="0"/>
                    </a:moveTo>
                    <a:lnTo>
                      <a:pt x="199173" y="0"/>
                    </a:lnTo>
                    <a:lnTo>
                      <a:pt x="199173" y="35151"/>
                    </a:lnTo>
                    <a:lnTo>
                      <a:pt x="39987" y="35151"/>
                    </a:lnTo>
                    <a:lnTo>
                      <a:pt x="39987" y="122175"/>
                    </a:lnTo>
                    <a:lnTo>
                      <a:pt x="172610" y="122175"/>
                    </a:lnTo>
                    <a:lnTo>
                      <a:pt x="172610" y="156091"/>
                    </a:lnTo>
                    <a:lnTo>
                      <a:pt x="39987" y="156091"/>
                    </a:lnTo>
                    <a:lnTo>
                      <a:pt x="39987" y="290427"/>
                    </a:lnTo>
                    <a:lnTo>
                      <a:pt x="95" y="290427"/>
                    </a:lnTo>
                    <a:lnTo>
                      <a:pt x="95" y="0"/>
                    </a:lnTo>
                    <a:close/>
                  </a:path>
                </a:pathLst>
              </a:custGeom>
              <a:solidFill>
                <a:srgbClr val="6D6E71"/>
              </a:solidFill>
              <a:ln w="9512" cap="flat">
                <a:no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F28FB9AB-685C-B940-9665-64C3E6E2BA20}"/>
                  </a:ext>
                </a:extLst>
              </p:cNvPr>
              <p:cNvSpPr/>
              <p:nvPr/>
            </p:nvSpPr>
            <p:spPr>
              <a:xfrm>
                <a:off x="2985931" y="3924552"/>
                <a:ext cx="285239" cy="302872"/>
              </a:xfrm>
              <a:custGeom>
                <a:avLst/>
                <a:gdLst>
                  <a:gd name="connsiteX0" fmla="*/ 0 w 285239"/>
                  <a:gd name="connsiteY0" fmla="*/ 151436 h 302872"/>
                  <a:gd name="connsiteX1" fmla="*/ 142429 w 285239"/>
                  <a:gd name="connsiteY1" fmla="*/ 0 h 302872"/>
                  <a:gd name="connsiteX2" fmla="*/ 285240 w 285239"/>
                  <a:gd name="connsiteY2" fmla="*/ 151436 h 302872"/>
                  <a:gd name="connsiteX3" fmla="*/ 142429 w 285239"/>
                  <a:gd name="connsiteY3" fmla="*/ 302872 h 302872"/>
                  <a:gd name="connsiteX4" fmla="*/ 0 w 285239"/>
                  <a:gd name="connsiteY4" fmla="*/ 151436 h 302872"/>
                  <a:gd name="connsiteX5" fmla="*/ 243729 w 285239"/>
                  <a:gd name="connsiteY5" fmla="*/ 151436 h 302872"/>
                  <a:gd name="connsiteX6" fmla="*/ 142429 w 285239"/>
                  <a:gd name="connsiteY6" fmla="*/ 34296 h 302872"/>
                  <a:gd name="connsiteX7" fmla="*/ 40749 w 285239"/>
                  <a:gd name="connsiteY7" fmla="*/ 151436 h 302872"/>
                  <a:gd name="connsiteX8" fmla="*/ 142429 w 285239"/>
                  <a:gd name="connsiteY8" fmla="*/ 267816 h 302872"/>
                  <a:gd name="connsiteX9" fmla="*/ 243729 w 285239"/>
                  <a:gd name="connsiteY9" fmla="*/ 151436 h 30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239" h="302872">
                    <a:moveTo>
                      <a:pt x="0" y="151436"/>
                    </a:moveTo>
                    <a:cubicBezTo>
                      <a:pt x="0" y="64413"/>
                      <a:pt x="54363" y="0"/>
                      <a:pt x="142429" y="0"/>
                    </a:cubicBezTo>
                    <a:cubicBezTo>
                      <a:pt x="230020" y="0"/>
                      <a:pt x="285240" y="64413"/>
                      <a:pt x="285240" y="151436"/>
                    </a:cubicBezTo>
                    <a:cubicBezTo>
                      <a:pt x="285240" y="238080"/>
                      <a:pt x="230115" y="302872"/>
                      <a:pt x="142429" y="302872"/>
                    </a:cubicBezTo>
                    <a:cubicBezTo>
                      <a:pt x="54363" y="302967"/>
                      <a:pt x="0" y="238175"/>
                      <a:pt x="0" y="151436"/>
                    </a:cubicBezTo>
                    <a:close/>
                    <a:moveTo>
                      <a:pt x="243729" y="151436"/>
                    </a:moveTo>
                    <a:cubicBezTo>
                      <a:pt x="243729" y="84648"/>
                      <a:pt x="208503" y="34296"/>
                      <a:pt x="142429" y="34296"/>
                    </a:cubicBezTo>
                    <a:cubicBezTo>
                      <a:pt x="76356" y="34296"/>
                      <a:pt x="40749" y="84648"/>
                      <a:pt x="40749" y="151436"/>
                    </a:cubicBezTo>
                    <a:cubicBezTo>
                      <a:pt x="40749" y="217844"/>
                      <a:pt x="76356" y="267816"/>
                      <a:pt x="142429" y="267816"/>
                    </a:cubicBezTo>
                    <a:cubicBezTo>
                      <a:pt x="208503" y="267816"/>
                      <a:pt x="243729" y="217844"/>
                      <a:pt x="243729" y="151436"/>
                    </a:cubicBezTo>
                    <a:close/>
                  </a:path>
                </a:pathLst>
              </a:custGeom>
              <a:solidFill>
                <a:srgbClr val="6D6E71"/>
              </a:solidFill>
              <a:ln w="9512" cap="flat">
                <a:no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510C0F13-7D45-2147-9C5C-5FCC5527A57F}"/>
                  </a:ext>
                </a:extLst>
              </p:cNvPr>
              <p:cNvSpPr/>
              <p:nvPr/>
            </p:nvSpPr>
            <p:spPr>
              <a:xfrm>
                <a:off x="3312204" y="3930822"/>
                <a:ext cx="228496" cy="290426"/>
              </a:xfrm>
              <a:custGeom>
                <a:avLst/>
                <a:gdLst>
                  <a:gd name="connsiteX0" fmla="*/ 0 w 228496"/>
                  <a:gd name="connsiteY0" fmla="*/ 0 h 290426"/>
                  <a:gd name="connsiteX1" fmla="*/ 136146 w 228496"/>
                  <a:gd name="connsiteY1" fmla="*/ 0 h 290426"/>
                  <a:gd name="connsiteX2" fmla="*/ 223355 w 228496"/>
                  <a:gd name="connsiteY2" fmla="*/ 79993 h 290426"/>
                  <a:gd name="connsiteX3" fmla="*/ 170135 w 228496"/>
                  <a:gd name="connsiteY3" fmla="*/ 152576 h 290426"/>
                  <a:gd name="connsiteX4" fmla="*/ 170135 w 228496"/>
                  <a:gd name="connsiteY4" fmla="*/ 153716 h 290426"/>
                  <a:gd name="connsiteX5" fmla="*/ 215167 w 228496"/>
                  <a:gd name="connsiteY5" fmla="*/ 224779 h 290426"/>
                  <a:gd name="connsiteX6" fmla="*/ 228496 w 228496"/>
                  <a:gd name="connsiteY6" fmla="*/ 288432 h 290426"/>
                  <a:gd name="connsiteX7" fmla="*/ 228496 w 228496"/>
                  <a:gd name="connsiteY7" fmla="*/ 290427 h 290426"/>
                  <a:gd name="connsiteX8" fmla="*/ 185844 w 228496"/>
                  <a:gd name="connsiteY8" fmla="*/ 290427 h 290426"/>
                  <a:gd name="connsiteX9" fmla="*/ 175276 w 228496"/>
                  <a:gd name="connsiteY9" fmla="*/ 225254 h 290426"/>
                  <a:gd name="connsiteX10" fmla="*/ 117390 w 228496"/>
                  <a:gd name="connsiteY10" fmla="*/ 169392 h 290426"/>
                  <a:gd name="connsiteX11" fmla="*/ 39892 w 228496"/>
                  <a:gd name="connsiteY11" fmla="*/ 169392 h 290426"/>
                  <a:gd name="connsiteX12" fmla="*/ 39892 w 228496"/>
                  <a:gd name="connsiteY12" fmla="*/ 290427 h 290426"/>
                  <a:gd name="connsiteX13" fmla="*/ 0 w 228496"/>
                  <a:gd name="connsiteY13" fmla="*/ 290427 h 290426"/>
                  <a:gd name="connsiteX14" fmla="*/ 0 w 228496"/>
                  <a:gd name="connsiteY14" fmla="*/ 0 h 290426"/>
                  <a:gd name="connsiteX15" fmla="*/ 39892 w 228496"/>
                  <a:gd name="connsiteY15" fmla="*/ 137376 h 290426"/>
                  <a:gd name="connsiteX16" fmla="*/ 123198 w 228496"/>
                  <a:gd name="connsiteY16" fmla="*/ 137376 h 290426"/>
                  <a:gd name="connsiteX17" fmla="*/ 182321 w 228496"/>
                  <a:gd name="connsiteY17" fmla="*/ 85883 h 290426"/>
                  <a:gd name="connsiteX18" fmla="*/ 125197 w 228496"/>
                  <a:gd name="connsiteY18" fmla="*/ 34391 h 290426"/>
                  <a:gd name="connsiteX19" fmla="*/ 39892 w 228496"/>
                  <a:gd name="connsiteY19" fmla="*/ 34391 h 290426"/>
                  <a:gd name="connsiteX20" fmla="*/ 39892 w 228496"/>
                  <a:gd name="connsiteY20" fmla="*/ 137376 h 29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496" h="290426">
                    <a:moveTo>
                      <a:pt x="0" y="0"/>
                    </a:moveTo>
                    <a:lnTo>
                      <a:pt x="136146" y="0"/>
                    </a:lnTo>
                    <a:cubicBezTo>
                      <a:pt x="188224" y="0"/>
                      <a:pt x="223355" y="32016"/>
                      <a:pt x="223355" y="79993"/>
                    </a:cubicBezTo>
                    <a:cubicBezTo>
                      <a:pt x="223355" y="115525"/>
                      <a:pt x="208884" y="140511"/>
                      <a:pt x="170135" y="152576"/>
                    </a:cubicBezTo>
                    <a:lnTo>
                      <a:pt x="170135" y="153716"/>
                    </a:lnTo>
                    <a:cubicBezTo>
                      <a:pt x="202981" y="163502"/>
                      <a:pt x="212406" y="182977"/>
                      <a:pt x="215167" y="224779"/>
                    </a:cubicBezTo>
                    <a:cubicBezTo>
                      <a:pt x="218690" y="270476"/>
                      <a:pt x="222594" y="284537"/>
                      <a:pt x="228496" y="288432"/>
                    </a:cubicBezTo>
                    <a:lnTo>
                      <a:pt x="228496" y="290427"/>
                    </a:lnTo>
                    <a:lnTo>
                      <a:pt x="185844" y="290427"/>
                    </a:lnTo>
                    <a:cubicBezTo>
                      <a:pt x="179179" y="284917"/>
                      <a:pt x="178418" y="271711"/>
                      <a:pt x="175276" y="225254"/>
                    </a:cubicBezTo>
                    <a:cubicBezTo>
                      <a:pt x="172515" y="184307"/>
                      <a:pt x="155282" y="169392"/>
                      <a:pt x="117390" y="169392"/>
                    </a:cubicBezTo>
                    <a:lnTo>
                      <a:pt x="39892" y="169392"/>
                    </a:lnTo>
                    <a:lnTo>
                      <a:pt x="39892" y="290427"/>
                    </a:lnTo>
                    <a:lnTo>
                      <a:pt x="0" y="290427"/>
                    </a:lnTo>
                    <a:lnTo>
                      <a:pt x="0" y="0"/>
                    </a:lnTo>
                    <a:close/>
                    <a:moveTo>
                      <a:pt x="39892" y="137376"/>
                    </a:moveTo>
                    <a:lnTo>
                      <a:pt x="123198" y="137376"/>
                    </a:lnTo>
                    <a:cubicBezTo>
                      <a:pt x="162708" y="137376"/>
                      <a:pt x="182321" y="117425"/>
                      <a:pt x="182321" y="85883"/>
                    </a:cubicBezTo>
                    <a:cubicBezTo>
                      <a:pt x="182321" y="51967"/>
                      <a:pt x="166231" y="34391"/>
                      <a:pt x="125197" y="34391"/>
                    </a:cubicBezTo>
                    <a:lnTo>
                      <a:pt x="39892" y="34391"/>
                    </a:lnTo>
                    <a:lnTo>
                      <a:pt x="39892" y="137376"/>
                    </a:lnTo>
                    <a:close/>
                  </a:path>
                </a:pathLst>
              </a:custGeom>
              <a:solidFill>
                <a:srgbClr val="6D6E71"/>
              </a:solidFill>
              <a:ln w="9512" cap="flat">
                <a:no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727864CA-41C4-4741-B898-99A5DE7ABD4C}"/>
                  </a:ext>
                </a:extLst>
              </p:cNvPr>
              <p:cNvSpPr/>
              <p:nvPr/>
            </p:nvSpPr>
            <p:spPr>
              <a:xfrm>
                <a:off x="3578212" y="3930822"/>
                <a:ext cx="237445" cy="290426"/>
              </a:xfrm>
              <a:custGeom>
                <a:avLst/>
                <a:gdLst>
                  <a:gd name="connsiteX0" fmla="*/ 0 w 237445"/>
                  <a:gd name="connsiteY0" fmla="*/ 0 h 290426"/>
                  <a:gd name="connsiteX1" fmla="*/ 107584 w 237445"/>
                  <a:gd name="connsiteY1" fmla="*/ 0 h 290426"/>
                  <a:gd name="connsiteX2" fmla="*/ 237446 w 237445"/>
                  <a:gd name="connsiteY2" fmla="*/ 146401 h 290426"/>
                  <a:gd name="connsiteX3" fmla="*/ 104823 w 237445"/>
                  <a:gd name="connsiteY3" fmla="*/ 290427 h 290426"/>
                  <a:gd name="connsiteX4" fmla="*/ 0 w 237445"/>
                  <a:gd name="connsiteY4" fmla="*/ 290427 h 290426"/>
                  <a:gd name="connsiteX5" fmla="*/ 0 w 237445"/>
                  <a:gd name="connsiteY5" fmla="*/ 0 h 290426"/>
                  <a:gd name="connsiteX6" fmla="*/ 103299 w 237445"/>
                  <a:gd name="connsiteY6" fmla="*/ 255655 h 290426"/>
                  <a:gd name="connsiteX7" fmla="*/ 196031 w 237445"/>
                  <a:gd name="connsiteY7" fmla="*/ 146306 h 290426"/>
                  <a:gd name="connsiteX8" fmla="*/ 105680 w 237445"/>
                  <a:gd name="connsiteY8" fmla="*/ 34676 h 290426"/>
                  <a:gd name="connsiteX9" fmla="*/ 40368 w 237445"/>
                  <a:gd name="connsiteY9" fmla="*/ 34676 h 290426"/>
                  <a:gd name="connsiteX10" fmla="*/ 40368 w 237445"/>
                  <a:gd name="connsiteY10" fmla="*/ 255655 h 290426"/>
                  <a:gd name="connsiteX11" fmla="*/ 103299 w 237445"/>
                  <a:gd name="connsiteY11" fmla="*/ 255655 h 29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445" h="290426">
                    <a:moveTo>
                      <a:pt x="0" y="0"/>
                    </a:moveTo>
                    <a:lnTo>
                      <a:pt x="107584" y="0"/>
                    </a:lnTo>
                    <a:cubicBezTo>
                      <a:pt x="194412" y="0"/>
                      <a:pt x="237446" y="59377"/>
                      <a:pt x="237446" y="146401"/>
                    </a:cubicBezTo>
                    <a:cubicBezTo>
                      <a:pt x="237446" y="233045"/>
                      <a:pt x="192032" y="290427"/>
                      <a:pt x="104823" y="290427"/>
                    </a:cubicBezTo>
                    <a:lnTo>
                      <a:pt x="0" y="290427"/>
                    </a:lnTo>
                    <a:lnTo>
                      <a:pt x="0" y="0"/>
                    </a:lnTo>
                    <a:close/>
                    <a:moveTo>
                      <a:pt x="103299" y="255655"/>
                    </a:moveTo>
                    <a:cubicBezTo>
                      <a:pt x="168992" y="255655"/>
                      <a:pt x="196031" y="213094"/>
                      <a:pt x="196031" y="146306"/>
                    </a:cubicBezTo>
                    <a:cubicBezTo>
                      <a:pt x="196031" y="79518"/>
                      <a:pt x="171753" y="34676"/>
                      <a:pt x="105680" y="34676"/>
                    </a:cubicBezTo>
                    <a:lnTo>
                      <a:pt x="40368" y="34676"/>
                    </a:lnTo>
                    <a:lnTo>
                      <a:pt x="40368" y="255655"/>
                    </a:lnTo>
                    <a:lnTo>
                      <a:pt x="103299" y="255655"/>
                    </a:lnTo>
                    <a:close/>
                  </a:path>
                </a:pathLst>
              </a:custGeom>
              <a:solidFill>
                <a:srgbClr val="6D6E71"/>
              </a:solidFill>
              <a:ln w="9512" cap="flat">
                <a:no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8AD79CE1-DB61-F24E-A000-0B39C1371A89}"/>
                  </a:ext>
                </a:extLst>
              </p:cNvPr>
              <p:cNvSpPr/>
              <p:nvPr/>
            </p:nvSpPr>
            <p:spPr>
              <a:xfrm>
                <a:off x="3939332" y="3925692"/>
                <a:ext cx="242396" cy="301542"/>
              </a:xfrm>
              <a:custGeom>
                <a:avLst/>
                <a:gdLst>
                  <a:gd name="connsiteX0" fmla="*/ 0 w 242396"/>
                  <a:gd name="connsiteY0" fmla="*/ 220219 h 301542"/>
                  <a:gd name="connsiteX1" fmla="*/ 66549 w 242396"/>
                  <a:gd name="connsiteY1" fmla="*/ 132340 h 301542"/>
                  <a:gd name="connsiteX2" fmla="*/ 62265 w 242396"/>
                  <a:gd name="connsiteY2" fmla="*/ 126450 h 301542"/>
                  <a:gd name="connsiteX3" fmla="*/ 35322 w 242396"/>
                  <a:gd name="connsiteY3" fmla="*/ 60898 h 301542"/>
                  <a:gd name="connsiteX4" fmla="*/ 102633 w 242396"/>
                  <a:gd name="connsiteY4" fmla="*/ 0 h 301542"/>
                  <a:gd name="connsiteX5" fmla="*/ 169563 w 242396"/>
                  <a:gd name="connsiteY5" fmla="*/ 63273 h 301542"/>
                  <a:gd name="connsiteX6" fmla="*/ 114058 w 242396"/>
                  <a:gd name="connsiteY6" fmla="*/ 136711 h 301542"/>
                  <a:gd name="connsiteX7" fmla="*/ 173943 w 242396"/>
                  <a:gd name="connsiteY7" fmla="*/ 210909 h 301542"/>
                  <a:gd name="connsiteX8" fmla="*/ 184891 w 242396"/>
                  <a:gd name="connsiteY8" fmla="*/ 153146 h 301542"/>
                  <a:gd name="connsiteX9" fmla="*/ 216595 w 242396"/>
                  <a:gd name="connsiteY9" fmla="*/ 153146 h 301542"/>
                  <a:gd name="connsiteX10" fmla="*/ 196221 w 242396"/>
                  <a:gd name="connsiteY10" fmla="*/ 238270 h 301542"/>
                  <a:gd name="connsiteX11" fmla="*/ 242396 w 242396"/>
                  <a:gd name="connsiteY11" fmla="*/ 295652 h 301542"/>
                  <a:gd name="connsiteX12" fmla="*/ 197840 w 242396"/>
                  <a:gd name="connsiteY12" fmla="*/ 295652 h 301542"/>
                  <a:gd name="connsiteX13" fmla="*/ 175942 w 242396"/>
                  <a:gd name="connsiteY13" fmla="*/ 267911 h 301542"/>
                  <a:gd name="connsiteX14" fmla="*/ 175180 w 242396"/>
                  <a:gd name="connsiteY14" fmla="*/ 267151 h 301542"/>
                  <a:gd name="connsiteX15" fmla="*/ 93398 w 242396"/>
                  <a:gd name="connsiteY15" fmla="*/ 301542 h 301542"/>
                  <a:gd name="connsiteX16" fmla="*/ 0 w 242396"/>
                  <a:gd name="connsiteY16" fmla="*/ 220219 h 301542"/>
                  <a:gd name="connsiteX17" fmla="*/ 154520 w 242396"/>
                  <a:gd name="connsiteY17" fmla="*/ 242070 h 301542"/>
                  <a:gd name="connsiteX18" fmla="*/ 84067 w 242396"/>
                  <a:gd name="connsiteY18" fmla="*/ 154191 h 301542"/>
                  <a:gd name="connsiteX19" fmla="*/ 37511 w 242396"/>
                  <a:gd name="connsiteY19" fmla="*/ 219744 h 301542"/>
                  <a:gd name="connsiteX20" fmla="*/ 95016 w 242396"/>
                  <a:gd name="connsiteY20" fmla="*/ 269336 h 301542"/>
                  <a:gd name="connsiteX21" fmla="*/ 154520 w 242396"/>
                  <a:gd name="connsiteY21" fmla="*/ 242070 h 301542"/>
                  <a:gd name="connsiteX22" fmla="*/ 91208 w 242396"/>
                  <a:gd name="connsiteY22" fmla="*/ 108209 h 301542"/>
                  <a:gd name="connsiteX23" fmla="*/ 96730 w 242396"/>
                  <a:gd name="connsiteY23" fmla="*/ 115240 h 301542"/>
                  <a:gd name="connsiteX24" fmla="*/ 133861 w 242396"/>
                  <a:gd name="connsiteY24" fmla="*/ 62513 h 301542"/>
                  <a:gd name="connsiteX25" fmla="*/ 102538 w 242396"/>
                  <a:gd name="connsiteY25" fmla="*/ 29736 h 301542"/>
                  <a:gd name="connsiteX26" fmla="*/ 70072 w 242396"/>
                  <a:gd name="connsiteY26" fmla="*/ 60992 h 301542"/>
                  <a:gd name="connsiteX27" fmla="*/ 91208 w 242396"/>
                  <a:gd name="connsiteY27" fmla="*/ 108209 h 30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2396" h="301542">
                    <a:moveTo>
                      <a:pt x="0" y="220219"/>
                    </a:moveTo>
                    <a:cubicBezTo>
                      <a:pt x="0" y="176137"/>
                      <a:pt x="28943" y="154666"/>
                      <a:pt x="66549" y="132340"/>
                    </a:cubicBezTo>
                    <a:lnTo>
                      <a:pt x="62265" y="126450"/>
                    </a:lnTo>
                    <a:cubicBezTo>
                      <a:pt x="43509" y="103459"/>
                      <a:pt x="35322" y="83128"/>
                      <a:pt x="35322" y="60898"/>
                    </a:cubicBezTo>
                    <a:cubicBezTo>
                      <a:pt x="35322" y="26506"/>
                      <a:pt x="64265" y="0"/>
                      <a:pt x="102633" y="0"/>
                    </a:cubicBezTo>
                    <a:cubicBezTo>
                      <a:pt x="137098" y="0"/>
                      <a:pt x="169563" y="21091"/>
                      <a:pt x="169563" y="63273"/>
                    </a:cubicBezTo>
                    <a:cubicBezTo>
                      <a:pt x="169563" y="99564"/>
                      <a:pt x="143381" y="119135"/>
                      <a:pt x="114058" y="136711"/>
                    </a:cubicBezTo>
                    <a:cubicBezTo>
                      <a:pt x="124245" y="149156"/>
                      <a:pt x="157853" y="191338"/>
                      <a:pt x="173943" y="210909"/>
                    </a:cubicBezTo>
                    <a:cubicBezTo>
                      <a:pt x="180607" y="194093"/>
                      <a:pt x="184511" y="174617"/>
                      <a:pt x="184891" y="153146"/>
                    </a:cubicBezTo>
                    <a:lnTo>
                      <a:pt x="216595" y="153146"/>
                    </a:lnTo>
                    <a:cubicBezTo>
                      <a:pt x="216215" y="184022"/>
                      <a:pt x="209550" y="213664"/>
                      <a:pt x="196221" y="238270"/>
                    </a:cubicBezTo>
                    <a:lnTo>
                      <a:pt x="242396" y="295652"/>
                    </a:lnTo>
                    <a:lnTo>
                      <a:pt x="197840" y="295652"/>
                    </a:lnTo>
                    <a:lnTo>
                      <a:pt x="175942" y="267911"/>
                    </a:lnTo>
                    <a:cubicBezTo>
                      <a:pt x="175561" y="267911"/>
                      <a:pt x="175561" y="267531"/>
                      <a:pt x="175180" y="267151"/>
                    </a:cubicBezTo>
                    <a:cubicBezTo>
                      <a:pt x="154806" y="288622"/>
                      <a:pt x="127482" y="301542"/>
                      <a:pt x="93398" y="301542"/>
                    </a:cubicBezTo>
                    <a:cubicBezTo>
                      <a:pt x="45033" y="301447"/>
                      <a:pt x="0" y="269811"/>
                      <a:pt x="0" y="220219"/>
                    </a:cubicBezTo>
                    <a:close/>
                    <a:moveTo>
                      <a:pt x="154520" y="242070"/>
                    </a:moveTo>
                    <a:lnTo>
                      <a:pt x="84067" y="154191"/>
                    </a:lnTo>
                    <a:cubicBezTo>
                      <a:pt x="57505" y="171767"/>
                      <a:pt x="37511" y="189343"/>
                      <a:pt x="37511" y="219744"/>
                    </a:cubicBezTo>
                    <a:cubicBezTo>
                      <a:pt x="37511" y="249385"/>
                      <a:pt x="63693" y="269336"/>
                      <a:pt x="95016" y="269336"/>
                    </a:cubicBezTo>
                    <a:cubicBezTo>
                      <a:pt x="118532" y="269431"/>
                      <a:pt x="138907" y="259266"/>
                      <a:pt x="154520" y="242070"/>
                    </a:cubicBezTo>
                    <a:close/>
                    <a:moveTo>
                      <a:pt x="91208" y="108209"/>
                    </a:moveTo>
                    <a:lnTo>
                      <a:pt x="96730" y="115240"/>
                    </a:lnTo>
                    <a:cubicBezTo>
                      <a:pt x="121389" y="99184"/>
                      <a:pt x="133861" y="83983"/>
                      <a:pt x="133861" y="62513"/>
                    </a:cubicBezTo>
                    <a:cubicBezTo>
                      <a:pt x="133861" y="42562"/>
                      <a:pt x="121389" y="29736"/>
                      <a:pt x="102538" y="29736"/>
                    </a:cubicBezTo>
                    <a:cubicBezTo>
                      <a:pt x="83782" y="29736"/>
                      <a:pt x="70072" y="43037"/>
                      <a:pt x="70072" y="60992"/>
                    </a:cubicBezTo>
                    <a:cubicBezTo>
                      <a:pt x="70072" y="78093"/>
                      <a:pt x="77879" y="92154"/>
                      <a:pt x="91208" y="108209"/>
                    </a:cubicBezTo>
                    <a:close/>
                  </a:path>
                </a:pathLst>
              </a:custGeom>
              <a:solidFill>
                <a:srgbClr val="6D6E71"/>
              </a:solidFill>
              <a:ln w="9512" cap="flat">
                <a:no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13446AC8-85AD-4B48-9EAC-CDF0B6AF330B}"/>
                  </a:ext>
                </a:extLst>
              </p:cNvPr>
              <p:cNvSpPr/>
              <p:nvPr/>
            </p:nvSpPr>
            <p:spPr>
              <a:xfrm>
                <a:off x="4288741" y="3924552"/>
                <a:ext cx="259438" cy="302682"/>
              </a:xfrm>
              <a:custGeom>
                <a:avLst/>
                <a:gdLst>
                  <a:gd name="connsiteX0" fmla="*/ 0 w 259438"/>
                  <a:gd name="connsiteY0" fmla="*/ 151436 h 302682"/>
                  <a:gd name="connsiteX1" fmla="*/ 138145 w 259438"/>
                  <a:gd name="connsiteY1" fmla="*/ 0 h 302682"/>
                  <a:gd name="connsiteX2" fmla="*/ 219166 w 259438"/>
                  <a:gd name="connsiteY2" fmla="*/ 25746 h 302682"/>
                  <a:gd name="connsiteX3" fmla="*/ 256297 w 259438"/>
                  <a:gd name="connsiteY3" fmla="*/ 94054 h 302682"/>
                  <a:gd name="connsiteX4" fmla="*/ 216405 w 259438"/>
                  <a:gd name="connsiteY4" fmla="*/ 94054 h 302682"/>
                  <a:gd name="connsiteX5" fmla="*/ 137383 w 259438"/>
                  <a:gd name="connsiteY5" fmla="*/ 34676 h 302682"/>
                  <a:gd name="connsiteX6" fmla="*/ 40749 w 259438"/>
                  <a:gd name="connsiteY6" fmla="*/ 151436 h 302682"/>
                  <a:gd name="connsiteX7" fmla="*/ 137764 w 259438"/>
                  <a:gd name="connsiteY7" fmla="*/ 267816 h 302682"/>
                  <a:gd name="connsiteX8" fmla="*/ 219547 w 259438"/>
                  <a:gd name="connsiteY8" fmla="*/ 190958 h 302682"/>
                  <a:gd name="connsiteX9" fmla="*/ 259439 w 259438"/>
                  <a:gd name="connsiteY9" fmla="*/ 190958 h 302682"/>
                  <a:gd name="connsiteX10" fmla="*/ 224593 w 259438"/>
                  <a:gd name="connsiteY10" fmla="*/ 271806 h 302682"/>
                  <a:gd name="connsiteX11" fmla="*/ 137003 w 259438"/>
                  <a:gd name="connsiteY11" fmla="*/ 302682 h 302682"/>
                  <a:gd name="connsiteX12" fmla="*/ 0 w 259438"/>
                  <a:gd name="connsiteY12" fmla="*/ 151436 h 302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438" h="302682">
                    <a:moveTo>
                      <a:pt x="0" y="151436"/>
                    </a:moveTo>
                    <a:cubicBezTo>
                      <a:pt x="0" y="65933"/>
                      <a:pt x="51602" y="0"/>
                      <a:pt x="138145" y="0"/>
                    </a:cubicBezTo>
                    <a:cubicBezTo>
                      <a:pt x="172134" y="0"/>
                      <a:pt x="199553" y="9785"/>
                      <a:pt x="219166" y="25746"/>
                    </a:cubicBezTo>
                    <a:cubicBezTo>
                      <a:pt x="239921" y="42562"/>
                      <a:pt x="252393" y="66313"/>
                      <a:pt x="256297" y="94054"/>
                    </a:cubicBezTo>
                    <a:lnTo>
                      <a:pt x="216405" y="94054"/>
                    </a:lnTo>
                    <a:cubicBezTo>
                      <a:pt x="209741" y="58522"/>
                      <a:pt x="181940" y="34676"/>
                      <a:pt x="137383" y="34676"/>
                    </a:cubicBezTo>
                    <a:cubicBezTo>
                      <a:pt x="75594" y="34676"/>
                      <a:pt x="40749" y="84648"/>
                      <a:pt x="40749" y="151436"/>
                    </a:cubicBezTo>
                    <a:cubicBezTo>
                      <a:pt x="40749" y="220884"/>
                      <a:pt x="79117" y="267816"/>
                      <a:pt x="137764" y="267816"/>
                    </a:cubicBezTo>
                    <a:cubicBezTo>
                      <a:pt x="190604" y="267816"/>
                      <a:pt x="216024" y="232284"/>
                      <a:pt x="219547" y="190958"/>
                    </a:cubicBezTo>
                    <a:lnTo>
                      <a:pt x="259439" y="190958"/>
                    </a:lnTo>
                    <a:cubicBezTo>
                      <a:pt x="259058" y="219839"/>
                      <a:pt x="245348" y="251855"/>
                      <a:pt x="224593" y="271806"/>
                    </a:cubicBezTo>
                    <a:cubicBezTo>
                      <a:pt x="204219" y="292137"/>
                      <a:pt x="174514" y="302682"/>
                      <a:pt x="137003" y="302682"/>
                    </a:cubicBezTo>
                    <a:cubicBezTo>
                      <a:pt x="53982" y="302587"/>
                      <a:pt x="0" y="239315"/>
                      <a:pt x="0" y="151436"/>
                    </a:cubicBezTo>
                    <a:close/>
                  </a:path>
                </a:pathLst>
              </a:custGeom>
              <a:solidFill>
                <a:srgbClr val="6D6E71"/>
              </a:solidFill>
              <a:ln w="9512" cap="flat">
                <a:no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4134287C-7FBE-5D4F-B4B1-B8390085684D}"/>
                  </a:ext>
                </a:extLst>
              </p:cNvPr>
              <p:cNvSpPr/>
              <p:nvPr/>
            </p:nvSpPr>
            <p:spPr>
              <a:xfrm>
                <a:off x="4576646" y="3924552"/>
                <a:ext cx="285239" cy="302872"/>
              </a:xfrm>
              <a:custGeom>
                <a:avLst/>
                <a:gdLst>
                  <a:gd name="connsiteX0" fmla="*/ 0 w 285239"/>
                  <a:gd name="connsiteY0" fmla="*/ 151436 h 302872"/>
                  <a:gd name="connsiteX1" fmla="*/ 142430 w 285239"/>
                  <a:gd name="connsiteY1" fmla="*/ 0 h 302872"/>
                  <a:gd name="connsiteX2" fmla="*/ 285240 w 285239"/>
                  <a:gd name="connsiteY2" fmla="*/ 151436 h 302872"/>
                  <a:gd name="connsiteX3" fmla="*/ 142430 w 285239"/>
                  <a:gd name="connsiteY3" fmla="*/ 302872 h 302872"/>
                  <a:gd name="connsiteX4" fmla="*/ 0 w 285239"/>
                  <a:gd name="connsiteY4" fmla="*/ 151436 h 302872"/>
                  <a:gd name="connsiteX5" fmla="*/ 243729 w 285239"/>
                  <a:gd name="connsiteY5" fmla="*/ 151436 h 302872"/>
                  <a:gd name="connsiteX6" fmla="*/ 142430 w 285239"/>
                  <a:gd name="connsiteY6" fmla="*/ 34296 h 302872"/>
                  <a:gd name="connsiteX7" fmla="*/ 40749 w 285239"/>
                  <a:gd name="connsiteY7" fmla="*/ 151436 h 302872"/>
                  <a:gd name="connsiteX8" fmla="*/ 142430 w 285239"/>
                  <a:gd name="connsiteY8" fmla="*/ 267816 h 302872"/>
                  <a:gd name="connsiteX9" fmla="*/ 243729 w 285239"/>
                  <a:gd name="connsiteY9" fmla="*/ 151436 h 30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239" h="302872">
                    <a:moveTo>
                      <a:pt x="0" y="151436"/>
                    </a:moveTo>
                    <a:cubicBezTo>
                      <a:pt x="0" y="64413"/>
                      <a:pt x="54363" y="0"/>
                      <a:pt x="142430" y="0"/>
                    </a:cubicBezTo>
                    <a:cubicBezTo>
                      <a:pt x="230020" y="0"/>
                      <a:pt x="285240" y="64413"/>
                      <a:pt x="285240" y="151436"/>
                    </a:cubicBezTo>
                    <a:cubicBezTo>
                      <a:pt x="285240" y="238080"/>
                      <a:pt x="230115" y="302872"/>
                      <a:pt x="142430" y="302872"/>
                    </a:cubicBezTo>
                    <a:cubicBezTo>
                      <a:pt x="54363" y="302967"/>
                      <a:pt x="0" y="238175"/>
                      <a:pt x="0" y="151436"/>
                    </a:cubicBezTo>
                    <a:close/>
                    <a:moveTo>
                      <a:pt x="243729" y="151436"/>
                    </a:moveTo>
                    <a:cubicBezTo>
                      <a:pt x="243729" y="84648"/>
                      <a:pt x="208503" y="34296"/>
                      <a:pt x="142430" y="34296"/>
                    </a:cubicBezTo>
                    <a:cubicBezTo>
                      <a:pt x="76356" y="34296"/>
                      <a:pt x="40749" y="84648"/>
                      <a:pt x="40749" y="151436"/>
                    </a:cubicBezTo>
                    <a:cubicBezTo>
                      <a:pt x="40749" y="217844"/>
                      <a:pt x="76356" y="267816"/>
                      <a:pt x="142430" y="267816"/>
                    </a:cubicBezTo>
                    <a:cubicBezTo>
                      <a:pt x="208503" y="267816"/>
                      <a:pt x="243729" y="217844"/>
                      <a:pt x="243729" y="151436"/>
                    </a:cubicBezTo>
                    <a:close/>
                  </a:path>
                </a:pathLst>
              </a:custGeom>
              <a:solidFill>
                <a:srgbClr val="6D6E71"/>
              </a:solidFill>
              <a:ln w="9512" cap="flat">
                <a:noFill/>
                <a:prstDash val="solid"/>
                <a:miter/>
              </a:ln>
            </p:spPr>
            <p:txBody>
              <a:bodyPr rtlCol="0" anchor="ctr"/>
              <a:lstStyle/>
              <a:p>
                <a:endParaRPr lang="en-US"/>
              </a:p>
            </p:txBody>
          </p:sp>
          <p:sp>
            <p:nvSpPr>
              <p:cNvPr id="259" name="Freeform 258">
                <a:extLst>
                  <a:ext uri="{FF2B5EF4-FFF2-40B4-BE49-F238E27FC236}">
                    <a16:creationId xmlns:a16="http://schemas.microsoft.com/office/drawing/2014/main" id="{C1BBDEF8-941D-F44A-BDFF-1FF9C8C7F027}"/>
                  </a:ext>
                </a:extLst>
              </p:cNvPr>
              <p:cNvSpPr/>
              <p:nvPr/>
            </p:nvSpPr>
            <p:spPr>
              <a:xfrm>
                <a:off x="4902824" y="3930822"/>
                <a:ext cx="284858" cy="290426"/>
              </a:xfrm>
              <a:custGeom>
                <a:avLst/>
                <a:gdLst>
                  <a:gd name="connsiteX0" fmla="*/ 95 w 284858"/>
                  <a:gd name="connsiteY0" fmla="*/ 0 h 290426"/>
                  <a:gd name="connsiteX1" fmla="*/ 51697 w 284858"/>
                  <a:gd name="connsiteY1" fmla="*/ 0 h 290426"/>
                  <a:gd name="connsiteX2" fmla="*/ 112344 w 284858"/>
                  <a:gd name="connsiteY2" fmla="*/ 157706 h 290426"/>
                  <a:gd name="connsiteX3" fmla="*/ 141668 w 284858"/>
                  <a:gd name="connsiteY3" fmla="*/ 248625 h 290426"/>
                  <a:gd name="connsiteX4" fmla="*/ 142429 w 284858"/>
                  <a:gd name="connsiteY4" fmla="*/ 248625 h 290426"/>
                  <a:gd name="connsiteX5" fmla="*/ 172134 w 284858"/>
                  <a:gd name="connsiteY5" fmla="*/ 157706 h 290426"/>
                  <a:gd name="connsiteX6" fmla="*/ 231638 w 284858"/>
                  <a:gd name="connsiteY6" fmla="*/ 0 h 290426"/>
                  <a:gd name="connsiteX7" fmla="*/ 284859 w 284858"/>
                  <a:gd name="connsiteY7" fmla="*/ 0 h 290426"/>
                  <a:gd name="connsiteX8" fmla="*/ 284859 w 284858"/>
                  <a:gd name="connsiteY8" fmla="*/ 290427 h 290426"/>
                  <a:gd name="connsiteX9" fmla="*/ 246491 w 284858"/>
                  <a:gd name="connsiteY9" fmla="*/ 290427 h 290426"/>
                  <a:gd name="connsiteX10" fmla="*/ 246491 w 284858"/>
                  <a:gd name="connsiteY10" fmla="*/ 114765 h 290426"/>
                  <a:gd name="connsiteX11" fmla="*/ 248871 w 284858"/>
                  <a:gd name="connsiteY11" fmla="*/ 40187 h 290426"/>
                  <a:gd name="connsiteX12" fmla="*/ 248109 w 284858"/>
                  <a:gd name="connsiteY12" fmla="*/ 40187 h 290426"/>
                  <a:gd name="connsiteX13" fmla="*/ 227735 w 284858"/>
                  <a:gd name="connsiteY13" fmla="*/ 106594 h 290426"/>
                  <a:gd name="connsiteX14" fmla="*/ 156901 w 284858"/>
                  <a:gd name="connsiteY14" fmla="*/ 290427 h 290426"/>
                  <a:gd name="connsiteX15" fmla="*/ 125578 w 284858"/>
                  <a:gd name="connsiteY15" fmla="*/ 290427 h 290426"/>
                  <a:gd name="connsiteX16" fmla="*/ 54744 w 284858"/>
                  <a:gd name="connsiteY16" fmla="*/ 106594 h 290426"/>
                  <a:gd name="connsiteX17" fmla="*/ 34370 w 284858"/>
                  <a:gd name="connsiteY17" fmla="*/ 40187 h 290426"/>
                  <a:gd name="connsiteX18" fmla="*/ 33608 w 284858"/>
                  <a:gd name="connsiteY18" fmla="*/ 40187 h 290426"/>
                  <a:gd name="connsiteX19" fmla="*/ 35988 w 284858"/>
                  <a:gd name="connsiteY19" fmla="*/ 114765 h 290426"/>
                  <a:gd name="connsiteX20" fmla="*/ 35988 w 284858"/>
                  <a:gd name="connsiteY20" fmla="*/ 290427 h 290426"/>
                  <a:gd name="connsiteX21" fmla="*/ 0 w 284858"/>
                  <a:gd name="connsiteY21" fmla="*/ 290427 h 290426"/>
                  <a:gd name="connsiteX22" fmla="*/ 0 w 284858"/>
                  <a:gd name="connsiteY22" fmla="*/ 0 h 29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858" h="290426">
                    <a:moveTo>
                      <a:pt x="95" y="0"/>
                    </a:moveTo>
                    <a:lnTo>
                      <a:pt x="51697" y="0"/>
                    </a:lnTo>
                    <a:lnTo>
                      <a:pt x="112344" y="157706"/>
                    </a:lnTo>
                    <a:cubicBezTo>
                      <a:pt x="124054" y="189343"/>
                      <a:pt x="141668" y="248625"/>
                      <a:pt x="141668" y="248625"/>
                    </a:cubicBezTo>
                    <a:lnTo>
                      <a:pt x="142429" y="248625"/>
                    </a:lnTo>
                    <a:cubicBezTo>
                      <a:pt x="142429" y="248625"/>
                      <a:pt x="160424" y="189723"/>
                      <a:pt x="172134" y="157706"/>
                    </a:cubicBezTo>
                    <a:lnTo>
                      <a:pt x="231638" y="0"/>
                    </a:lnTo>
                    <a:lnTo>
                      <a:pt x="284859" y="0"/>
                    </a:lnTo>
                    <a:lnTo>
                      <a:pt x="284859" y="290427"/>
                    </a:lnTo>
                    <a:lnTo>
                      <a:pt x="246491" y="290427"/>
                    </a:lnTo>
                    <a:lnTo>
                      <a:pt x="246491" y="114765"/>
                    </a:lnTo>
                    <a:cubicBezTo>
                      <a:pt x="246491" y="89019"/>
                      <a:pt x="248871" y="40187"/>
                      <a:pt x="248871" y="40187"/>
                    </a:cubicBezTo>
                    <a:lnTo>
                      <a:pt x="248109" y="40187"/>
                    </a:lnTo>
                    <a:cubicBezTo>
                      <a:pt x="248109" y="40187"/>
                      <a:pt x="236399" y="83888"/>
                      <a:pt x="227735" y="106594"/>
                    </a:cubicBezTo>
                    <a:lnTo>
                      <a:pt x="156901" y="290427"/>
                    </a:lnTo>
                    <a:lnTo>
                      <a:pt x="125578" y="290427"/>
                    </a:lnTo>
                    <a:lnTo>
                      <a:pt x="54744" y="106594"/>
                    </a:lnTo>
                    <a:cubicBezTo>
                      <a:pt x="46556" y="83983"/>
                      <a:pt x="34370" y="40187"/>
                      <a:pt x="34370" y="40187"/>
                    </a:cubicBezTo>
                    <a:lnTo>
                      <a:pt x="33608" y="40187"/>
                    </a:lnTo>
                    <a:cubicBezTo>
                      <a:pt x="33608" y="40187"/>
                      <a:pt x="35988" y="89019"/>
                      <a:pt x="35988" y="114765"/>
                    </a:cubicBezTo>
                    <a:lnTo>
                      <a:pt x="35988" y="290427"/>
                    </a:lnTo>
                    <a:lnTo>
                      <a:pt x="0" y="290427"/>
                    </a:lnTo>
                    <a:lnTo>
                      <a:pt x="0" y="0"/>
                    </a:lnTo>
                    <a:close/>
                  </a:path>
                </a:pathLst>
              </a:custGeom>
              <a:solidFill>
                <a:srgbClr val="6D6E71"/>
              </a:solidFill>
              <a:ln w="9512" cap="flat">
                <a:noFill/>
                <a:prstDash val="solid"/>
                <a:miter/>
              </a:ln>
            </p:spPr>
            <p:txBody>
              <a:bodyPr rtlCol="0" anchor="ctr"/>
              <a:lstStyle/>
              <a:p>
                <a:endParaRPr lang="en-US"/>
              </a:p>
            </p:txBody>
          </p:sp>
          <p:sp>
            <p:nvSpPr>
              <p:cNvPr id="260" name="Freeform 259">
                <a:extLst>
                  <a:ext uri="{FF2B5EF4-FFF2-40B4-BE49-F238E27FC236}">
                    <a16:creationId xmlns:a16="http://schemas.microsoft.com/office/drawing/2014/main" id="{37EBA099-945F-A44A-8252-02BA9842B967}"/>
                  </a:ext>
                </a:extLst>
              </p:cNvPr>
              <p:cNvSpPr/>
              <p:nvPr/>
            </p:nvSpPr>
            <p:spPr>
              <a:xfrm>
                <a:off x="5239761" y="3930822"/>
                <a:ext cx="212786" cy="290426"/>
              </a:xfrm>
              <a:custGeom>
                <a:avLst/>
                <a:gdLst>
                  <a:gd name="connsiteX0" fmla="*/ 0 w 212786"/>
                  <a:gd name="connsiteY0" fmla="*/ 0 h 290426"/>
                  <a:gd name="connsiteX1" fmla="*/ 122436 w 212786"/>
                  <a:gd name="connsiteY1" fmla="*/ 0 h 290426"/>
                  <a:gd name="connsiteX2" fmla="*/ 192032 w 212786"/>
                  <a:gd name="connsiteY2" fmla="*/ 28121 h 290426"/>
                  <a:gd name="connsiteX3" fmla="*/ 212787 w 212786"/>
                  <a:gd name="connsiteY3" fmla="*/ 85123 h 290426"/>
                  <a:gd name="connsiteX4" fmla="*/ 118532 w 212786"/>
                  <a:gd name="connsiteY4" fmla="*/ 171007 h 290426"/>
                  <a:gd name="connsiteX5" fmla="*/ 40272 w 212786"/>
                  <a:gd name="connsiteY5" fmla="*/ 171007 h 290426"/>
                  <a:gd name="connsiteX6" fmla="*/ 40272 w 212786"/>
                  <a:gd name="connsiteY6" fmla="*/ 290427 h 290426"/>
                  <a:gd name="connsiteX7" fmla="*/ 0 w 212786"/>
                  <a:gd name="connsiteY7" fmla="*/ 290427 h 290426"/>
                  <a:gd name="connsiteX8" fmla="*/ 0 w 212786"/>
                  <a:gd name="connsiteY8" fmla="*/ 0 h 290426"/>
                  <a:gd name="connsiteX9" fmla="*/ 40272 w 212786"/>
                  <a:gd name="connsiteY9" fmla="*/ 138611 h 290426"/>
                  <a:gd name="connsiteX10" fmla="*/ 114629 w 212786"/>
                  <a:gd name="connsiteY10" fmla="*/ 138611 h 290426"/>
                  <a:gd name="connsiteX11" fmla="*/ 172896 w 212786"/>
                  <a:gd name="connsiteY11" fmla="*/ 86263 h 290426"/>
                  <a:gd name="connsiteX12" fmla="*/ 116152 w 212786"/>
                  <a:gd name="connsiteY12" fmla="*/ 34771 h 290426"/>
                  <a:gd name="connsiteX13" fmla="*/ 40272 w 212786"/>
                  <a:gd name="connsiteY13" fmla="*/ 34771 h 290426"/>
                  <a:gd name="connsiteX14" fmla="*/ 40272 w 212786"/>
                  <a:gd name="connsiteY14" fmla="*/ 138611 h 29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786" h="290426">
                    <a:moveTo>
                      <a:pt x="0" y="0"/>
                    </a:moveTo>
                    <a:lnTo>
                      <a:pt x="122436" y="0"/>
                    </a:lnTo>
                    <a:cubicBezTo>
                      <a:pt x="153378" y="0"/>
                      <a:pt x="177180" y="10165"/>
                      <a:pt x="192032" y="28121"/>
                    </a:cubicBezTo>
                    <a:cubicBezTo>
                      <a:pt x="204980" y="43322"/>
                      <a:pt x="212787" y="62132"/>
                      <a:pt x="212787" y="85123"/>
                    </a:cubicBezTo>
                    <a:cubicBezTo>
                      <a:pt x="212787" y="138611"/>
                      <a:pt x="181464" y="171007"/>
                      <a:pt x="118532" y="171007"/>
                    </a:cubicBezTo>
                    <a:lnTo>
                      <a:pt x="40272" y="171007"/>
                    </a:lnTo>
                    <a:lnTo>
                      <a:pt x="40272" y="290427"/>
                    </a:lnTo>
                    <a:lnTo>
                      <a:pt x="0" y="290427"/>
                    </a:lnTo>
                    <a:lnTo>
                      <a:pt x="0" y="0"/>
                    </a:lnTo>
                    <a:close/>
                    <a:moveTo>
                      <a:pt x="40272" y="138611"/>
                    </a:moveTo>
                    <a:lnTo>
                      <a:pt x="114629" y="138611"/>
                    </a:lnTo>
                    <a:cubicBezTo>
                      <a:pt x="154140" y="138611"/>
                      <a:pt x="172896" y="118660"/>
                      <a:pt x="172896" y="86263"/>
                    </a:cubicBezTo>
                    <a:cubicBezTo>
                      <a:pt x="172896" y="52347"/>
                      <a:pt x="152140" y="34771"/>
                      <a:pt x="116152" y="34771"/>
                    </a:cubicBezTo>
                    <a:lnTo>
                      <a:pt x="40272" y="34771"/>
                    </a:lnTo>
                    <a:lnTo>
                      <a:pt x="40272" y="138611"/>
                    </a:lnTo>
                    <a:close/>
                  </a:path>
                </a:pathLst>
              </a:custGeom>
              <a:solidFill>
                <a:srgbClr val="6D6E71"/>
              </a:solidFill>
              <a:ln w="9512" cap="flat">
                <a:noFill/>
                <a:prstDash val="solid"/>
                <a:miter/>
              </a:ln>
            </p:spPr>
            <p:txBody>
              <a:bodyPr rtlCol="0" anchor="ctr"/>
              <a:lstStyle/>
              <a:p>
                <a:endParaRPr lang="en-US"/>
              </a:p>
            </p:txBody>
          </p:sp>
          <p:sp>
            <p:nvSpPr>
              <p:cNvPr id="261" name="Freeform 260">
                <a:extLst>
                  <a:ext uri="{FF2B5EF4-FFF2-40B4-BE49-F238E27FC236}">
                    <a16:creationId xmlns:a16="http://schemas.microsoft.com/office/drawing/2014/main" id="{75C6B2BC-174F-014C-BC6D-99C5EDEBBB3F}"/>
                  </a:ext>
                </a:extLst>
              </p:cNvPr>
              <p:cNvSpPr/>
              <p:nvPr/>
            </p:nvSpPr>
            <p:spPr>
              <a:xfrm>
                <a:off x="5440933" y="3930822"/>
                <a:ext cx="258105" cy="290426"/>
              </a:xfrm>
              <a:custGeom>
                <a:avLst/>
                <a:gdLst>
                  <a:gd name="connsiteX0" fmla="*/ 106346 w 258105"/>
                  <a:gd name="connsiteY0" fmla="*/ 0 h 290426"/>
                  <a:gd name="connsiteX1" fmla="*/ 150903 w 258105"/>
                  <a:gd name="connsiteY1" fmla="*/ 0 h 290426"/>
                  <a:gd name="connsiteX2" fmla="*/ 258106 w 258105"/>
                  <a:gd name="connsiteY2" fmla="*/ 290427 h 290426"/>
                  <a:gd name="connsiteX3" fmla="*/ 214311 w 258105"/>
                  <a:gd name="connsiteY3" fmla="*/ 290427 h 290426"/>
                  <a:gd name="connsiteX4" fmla="*/ 185368 w 258105"/>
                  <a:gd name="connsiteY4" fmla="*/ 205683 h 290426"/>
                  <a:gd name="connsiteX5" fmla="*/ 70739 w 258105"/>
                  <a:gd name="connsiteY5" fmla="*/ 205683 h 290426"/>
                  <a:gd name="connsiteX6" fmla="*/ 41034 w 258105"/>
                  <a:gd name="connsiteY6" fmla="*/ 290427 h 290426"/>
                  <a:gd name="connsiteX7" fmla="*/ 0 w 258105"/>
                  <a:gd name="connsiteY7" fmla="*/ 290427 h 290426"/>
                  <a:gd name="connsiteX8" fmla="*/ 106346 w 258105"/>
                  <a:gd name="connsiteY8" fmla="*/ 0 h 290426"/>
                  <a:gd name="connsiteX9" fmla="*/ 81688 w 258105"/>
                  <a:gd name="connsiteY9" fmla="*/ 174522 h 290426"/>
                  <a:gd name="connsiteX10" fmla="*/ 174800 w 258105"/>
                  <a:gd name="connsiteY10" fmla="*/ 174522 h 290426"/>
                  <a:gd name="connsiteX11" fmla="*/ 146999 w 258105"/>
                  <a:gd name="connsiteY11" fmla="*/ 93294 h 290426"/>
                  <a:gd name="connsiteX12" fmla="*/ 129386 w 258105"/>
                  <a:gd name="connsiteY12" fmla="*/ 31636 h 290426"/>
                  <a:gd name="connsiteX13" fmla="*/ 128244 w 258105"/>
                  <a:gd name="connsiteY13" fmla="*/ 31636 h 290426"/>
                  <a:gd name="connsiteX14" fmla="*/ 110250 w 258105"/>
                  <a:gd name="connsiteY14" fmla="*/ 93294 h 290426"/>
                  <a:gd name="connsiteX15" fmla="*/ 81688 w 258105"/>
                  <a:gd name="connsiteY15" fmla="*/ 174522 h 29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8105" h="290426">
                    <a:moveTo>
                      <a:pt x="106346" y="0"/>
                    </a:moveTo>
                    <a:lnTo>
                      <a:pt x="150903" y="0"/>
                    </a:lnTo>
                    <a:lnTo>
                      <a:pt x="258106" y="290427"/>
                    </a:lnTo>
                    <a:lnTo>
                      <a:pt x="214311" y="290427"/>
                    </a:lnTo>
                    <a:lnTo>
                      <a:pt x="185368" y="205683"/>
                    </a:lnTo>
                    <a:lnTo>
                      <a:pt x="70739" y="205683"/>
                    </a:lnTo>
                    <a:lnTo>
                      <a:pt x="41034" y="290427"/>
                    </a:lnTo>
                    <a:lnTo>
                      <a:pt x="0" y="290427"/>
                    </a:lnTo>
                    <a:lnTo>
                      <a:pt x="106346" y="0"/>
                    </a:lnTo>
                    <a:close/>
                    <a:moveTo>
                      <a:pt x="81688" y="174522"/>
                    </a:moveTo>
                    <a:lnTo>
                      <a:pt x="174800" y="174522"/>
                    </a:lnTo>
                    <a:lnTo>
                      <a:pt x="146999" y="93294"/>
                    </a:lnTo>
                    <a:cubicBezTo>
                      <a:pt x="137193" y="65173"/>
                      <a:pt x="129386" y="31636"/>
                      <a:pt x="129386" y="31636"/>
                    </a:cubicBezTo>
                    <a:lnTo>
                      <a:pt x="128244" y="31636"/>
                    </a:lnTo>
                    <a:cubicBezTo>
                      <a:pt x="128244" y="31636"/>
                      <a:pt x="119675" y="66408"/>
                      <a:pt x="110250" y="93294"/>
                    </a:cubicBezTo>
                    <a:lnTo>
                      <a:pt x="81688" y="174522"/>
                    </a:lnTo>
                    <a:close/>
                  </a:path>
                </a:pathLst>
              </a:custGeom>
              <a:solidFill>
                <a:srgbClr val="6D6E71"/>
              </a:solidFill>
              <a:ln w="9512" cap="flat">
                <a:no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31F12377-18A2-3946-805F-88C31D17F275}"/>
                  </a:ext>
                </a:extLst>
              </p:cNvPr>
              <p:cNvSpPr/>
              <p:nvPr/>
            </p:nvSpPr>
            <p:spPr>
              <a:xfrm>
                <a:off x="5728839" y="3930822"/>
                <a:ext cx="229543" cy="290426"/>
              </a:xfrm>
              <a:custGeom>
                <a:avLst/>
                <a:gdLst>
                  <a:gd name="connsiteX0" fmla="*/ 0 w 229543"/>
                  <a:gd name="connsiteY0" fmla="*/ 0 h 290426"/>
                  <a:gd name="connsiteX1" fmla="*/ 41891 w 229543"/>
                  <a:gd name="connsiteY1" fmla="*/ 0 h 290426"/>
                  <a:gd name="connsiteX2" fmla="*/ 161185 w 229543"/>
                  <a:gd name="connsiteY2" fmla="*/ 181932 h 290426"/>
                  <a:gd name="connsiteX3" fmla="*/ 193651 w 229543"/>
                  <a:gd name="connsiteY3" fmla="*/ 239695 h 290426"/>
                  <a:gd name="connsiteX4" fmla="*/ 194793 w 229543"/>
                  <a:gd name="connsiteY4" fmla="*/ 239695 h 290426"/>
                  <a:gd name="connsiteX5" fmla="*/ 192032 w 229543"/>
                  <a:gd name="connsiteY5" fmla="*/ 177657 h 290426"/>
                  <a:gd name="connsiteX6" fmla="*/ 192032 w 229543"/>
                  <a:gd name="connsiteY6" fmla="*/ 0 h 290426"/>
                  <a:gd name="connsiteX7" fmla="*/ 229544 w 229543"/>
                  <a:gd name="connsiteY7" fmla="*/ 0 h 290426"/>
                  <a:gd name="connsiteX8" fmla="*/ 229544 w 229543"/>
                  <a:gd name="connsiteY8" fmla="*/ 290427 h 290426"/>
                  <a:gd name="connsiteX9" fmla="*/ 188033 w 229543"/>
                  <a:gd name="connsiteY9" fmla="*/ 290427 h 290426"/>
                  <a:gd name="connsiteX10" fmla="*/ 69120 w 229543"/>
                  <a:gd name="connsiteY10" fmla="*/ 108494 h 290426"/>
                  <a:gd name="connsiteX11" fmla="*/ 35893 w 229543"/>
                  <a:gd name="connsiteY11" fmla="*/ 51112 h 290426"/>
                  <a:gd name="connsiteX12" fmla="*/ 35131 w 229543"/>
                  <a:gd name="connsiteY12" fmla="*/ 51112 h 290426"/>
                  <a:gd name="connsiteX13" fmla="*/ 37511 w 229543"/>
                  <a:gd name="connsiteY13" fmla="*/ 112389 h 290426"/>
                  <a:gd name="connsiteX14" fmla="*/ 37511 w 229543"/>
                  <a:gd name="connsiteY14" fmla="*/ 290427 h 290426"/>
                  <a:gd name="connsiteX15" fmla="*/ 0 w 229543"/>
                  <a:gd name="connsiteY15" fmla="*/ 290427 h 290426"/>
                  <a:gd name="connsiteX16" fmla="*/ 0 w 229543"/>
                  <a:gd name="connsiteY16" fmla="*/ 0 h 29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543" h="290426">
                    <a:moveTo>
                      <a:pt x="0" y="0"/>
                    </a:moveTo>
                    <a:lnTo>
                      <a:pt x="41891" y="0"/>
                    </a:lnTo>
                    <a:lnTo>
                      <a:pt x="161185" y="181932"/>
                    </a:lnTo>
                    <a:cubicBezTo>
                      <a:pt x="175276" y="203403"/>
                      <a:pt x="193651" y="239695"/>
                      <a:pt x="193651" y="239695"/>
                    </a:cubicBezTo>
                    <a:lnTo>
                      <a:pt x="194793" y="239695"/>
                    </a:lnTo>
                    <a:cubicBezTo>
                      <a:pt x="194793" y="239695"/>
                      <a:pt x="192032" y="201788"/>
                      <a:pt x="192032" y="177657"/>
                    </a:cubicBezTo>
                    <a:lnTo>
                      <a:pt x="192032" y="0"/>
                    </a:lnTo>
                    <a:lnTo>
                      <a:pt x="229544" y="0"/>
                    </a:lnTo>
                    <a:lnTo>
                      <a:pt x="229544" y="290427"/>
                    </a:lnTo>
                    <a:lnTo>
                      <a:pt x="188033" y="290427"/>
                    </a:lnTo>
                    <a:lnTo>
                      <a:pt x="69120" y="108494"/>
                    </a:lnTo>
                    <a:cubicBezTo>
                      <a:pt x="55030" y="86643"/>
                      <a:pt x="35893" y="51112"/>
                      <a:pt x="35893" y="51112"/>
                    </a:cubicBezTo>
                    <a:lnTo>
                      <a:pt x="35131" y="51112"/>
                    </a:lnTo>
                    <a:cubicBezTo>
                      <a:pt x="35131" y="51112"/>
                      <a:pt x="37511" y="89019"/>
                      <a:pt x="37511" y="112389"/>
                    </a:cubicBezTo>
                    <a:lnTo>
                      <a:pt x="37511" y="290427"/>
                    </a:lnTo>
                    <a:lnTo>
                      <a:pt x="0" y="290427"/>
                    </a:lnTo>
                    <a:lnTo>
                      <a:pt x="0" y="0"/>
                    </a:lnTo>
                    <a:close/>
                  </a:path>
                </a:pathLst>
              </a:custGeom>
              <a:solidFill>
                <a:srgbClr val="6D6E71"/>
              </a:solidFill>
              <a:ln w="9512" cap="flat">
                <a:noFill/>
                <a:prstDash val="solid"/>
                <a:miter/>
              </a:ln>
            </p:spPr>
            <p:txBody>
              <a:bodyPr rtlCol="0" anchor="ctr"/>
              <a:lstStyle/>
              <a:p>
                <a:endParaRPr lang="en-US"/>
              </a:p>
            </p:txBody>
          </p:sp>
          <p:sp>
            <p:nvSpPr>
              <p:cNvPr id="263" name="Freeform 262">
                <a:extLst>
                  <a:ext uri="{FF2B5EF4-FFF2-40B4-BE49-F238E27FC236}">
                    <a16:creationId xmlns:a16="http://schemas.microsoft.com/office/drawing/2014/main" id="{D2AB68BC-695E-C04D-8912-3538A65A016C}"/>
                  </a:ext>
                </a:extLst>
              </p:cNvPr>
              <p:cNvSpPr/>
              <p:nvPr/>
            </p:nvSpPr>
            <p:spPr>
              <a:xfrm>
                <a:off x="5987801" y="3930822"/>
                <a:ext cx="250774" cy="290521"/>
              </a:xfrm>
              <a:custGeom>
                <a:avLst/>
                <a:gdLst>
                  <a:gd name="connsiteX0" fmla="*/ 104823 w 250774"/>
                  <a:gd name="connsiteY0" fmla="*/ 168632 h 290521"/>
                  <a:gd name="connsiteX1" fmla="*/ 0 w 250774"/>
                  <a:gd name="connsiteY1" fmla="*/ 0 h 290521"/>
                  <a:gd name="connsiteX2" fmla="*/ 44557 w 250774"/>
                  <a:gd name="connsiteY2" fmla="*/ 0 h 290521"/>
                  <a:gd name="connsiteX3" fmla="*/ 97016 w 250774"/>
                  <a:gd name="connsiteY3" fmla="*/ 87404 h 290521"/>
                  <a:gd name="connsiteX4" fmla="*/ 125578 w 250774"/>
                  <a:gd name="connsiteY4" fmla="*/ 141651 h 290521"/>
                  <a:gd name="connsiteX5" fmla="*/ 126340 w 250774"/>
                  <a:gd name="connsiteY5" fmla="*/ 141651 h 290521"/>
                  <a:gd name="connsiteX6" fmla="*/ 155282 w 250774"/>
                  <a:gd name="connsiteY6" fmla="*/ 87404 h 290521"/>
                  <a:gd name="connsiteX7" fmla="*/ 208122 w 250774"/>
                  <a:gd name="connsiteY7" fmla="*/ 0 h 290521"/>
                  <a:gd name="connsiteX8" fmla="*/ 250775 w 250774"/>
                  <a:gd name="connsiteY8" fmla="*/ 0 h 290521"/>
                  <a:gd name="connsiteX9" fmla="*/ 144714 w 250774"/>
                  <a:gd name="connsiteY9" fmla="*/ 170627 h 290521"/>
                  <a:gd name="connsiteX10" fmla="*/ 144714 w 250774"/>
                  <a:gd name="connsiteY10" fmla="*/ 290522 h 290521"/>
                  <a:gd name="connsiteX11" fmla="*/ 104823 w 250774"/>
                  <a:gd name="connsiteY11" fmla="*/ 290522 h 290521"/>
                  <a:gd name="connsiteX12" fmla="*/ 104823 w 250774"/>
                  <a:gd name="connsiteY12" fmla="*/ 168632 h 29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774" h="290521">
                    <a:moveTo>
                      <a:pt x="104823" y="168632"/>
                    </a:moveTo>
                    <a:lnTo>
                      <a:pt x="0" y="0"/>
                    </a:lnTo>
                    <a:lnTo>
                      <a:pt x="44557" y="0"/>
                    </a:lnTo>
                    <a:lnTo>
                      <a:pt x="97016" y="87404"/>
                    </a:lnTo>
                    <a:cubicBezTo>
                      <a:pt x="109107" y="108114"/>
                      <a:pt x="125578" y="141651"/>
                      <a:pt x="125578" y="141651"/>
                    </a:cubicBezTo>
                    <a:lnTo>
                      <a:pt x="126340" y="141651"/>
                    </a:lnTo>
                    <a:cubicBezTo>
                      <a:pt x="126340" y="141651"/>
                      <a:pt x="143191" y="108114"/>
                      <a:pt x="155282" y="87404"/>
                    </a:cubicBezTo>
                    <a:lnTo>
                      <a:pt x="208122" y="0"/>
                    </a:lnTo>
                    <a:lnTo>
                      <a:pt x="250775" y="0"/>
                    </a:lnTo>
                    <a:lnTo>
                      <a:pt x="144714" y="170627"/>
                    </a:lnTo>
                    <a:lnTo>
                      <a:pt x="144714" y="290522"/>
                    </a:lnTo>
                    <a:lnTo>
                      <a:pt x="104823" y="290522"/>
                    </a:lnTo>
                    <a:lnTo>
                      <a:pt x="104823" y="168632"/>
                    </a:lnTo>
                    <a:close/>
                  </a:path>
                </a:pathLst>
              </a:custGeom>
              <a:solidFill>
                <a:srgbClr val="6D6E71"/>
              </a:solidFill>
              <a:ln w="9512" cap="flat">
                <a:noFill/>
                <a:prstDash val="solid"/>
                <a:miter/>
              </a:ln>
            </p:spPr>
            <p:txBody>
              <a:bodyPr rtlCol="0" anchor="ctr"/>
              <a:lstStyle/>
              <a:p>
                <a:endParaRPr lang="en-US"/>
              </a:p>
            </p:txBody>
          </p:sp>
        </p:grpSp>
        <p:grpSp>
          <p:nvGrpSpPr>
            <p:cNvPr id="225" name="Graphic 4">
              <a:extLst>
                <a:ext uri="{FF2B5EF4-FFF2-40B4-BE49-F238E27FC236}">
                  <a16:creationId xmlns:a16="http://schemas.microsoft.com/office/drawing/2014/main" id="{C72B8EAF-FE8D-4045-AC5A-3B89998E44EF}"/>
                </a:ext>
              </a:extLst>
            </p:cNvPr>
            <p:cNvGrpSpPr/>
            <p:nvPr/>
          </p:nvGrpSpPr>
          <p:grpSpPr>
            <a:xfrm>
              <a:off x="980685" y="1972982"/>
              <a:ext cx="6824709" cy="1755862"/>
              <a:chOff x="980685" y="1972982"/>
              <a:chExt cx="6824709" cy="1755862"/>
            </a:xfrm>
            <a:solidFill>
              <a:srgbClr val="1C407D"/>
            </a:solidFill>
          </p:grpSpPr>
          <p:sp>
            <p:nvSpPr>
              <p:cNvPr id="226" name="Freeform 225">
                <a:extLst>
                  <a:ext uri="{FF2B5EF4-FFF2-40B4-BE49-F238E27FC236}">
                    <a16:creationId xmlns:a16="http://schemas.microsoft.com/office/drawing/2014/main" id="{25E89531-9145-7547-AAF7-351F199983F1}"/>
                  </a:ext>
                </a:extLst>
              </p:cNvPr>
              <p:cNvSpPr/>
              <p:nvPr/>
            </p:nvSpPr>
            <p:spPr>
              <a:xfrm>
                <a:off x="980685" y="1972982"/>
                <a:ext cx="594852" cy="845059"/>
              </a:xfrm>
              <a:custGeom>
                <a:avLst/>
                <a:gdLst>
                  <a:gd name="connsiteX0" fmla="*/ 594852 w 594852"/>
                  <a:gd name="connsiteY0" fmla="*/ 314843 h 845059"/>
                  <a:gd name="connsiteX1" fmla="*/ 350551 w 594852"/>
                  <a:gd name="connsiteY1" fmla="*/ 314843 h 845059"/>
                  <a:gd name="connsiteX2" fmla="*/ 350551 w 594852"/>
                  <a:gd name="connsiteY2" fmla="*/ 252520 h 845059"/>
                  <a:gd name="connsiteX3" fmla="*/ 302377 w 594852"/>
                  <a:gd name="connsiteY3" fmla="*/ 172717 h 845059"/>
                  <a:gd name="connsiteX4" fmla="*/ 254202 w 594852"/>
                  <a:gd name="connsiteY4" fmla="*/ 252520 h 845059"/>
                  <a:gd name="connsiteX5" fmla="*/ 254202 w 594852"/>
                  <a:gd name="connsiteY5" fmla="*/ 590259 h 845059"/>
                  <a:gd name="connsiteX6" fmla="*/ 302377 w 594852"/>
                  <a:gd name="connsiteY6" fmla="*/ 670062 h 845059"/>
                  <a:gd name="connsiteX7" fmla="*/ 350551 w 594852"/>
                  <a:gd name="connsiteY7" fmla="*/ 590259 h 845059"/>
                  <a:gd name="connsiteX8" fmla="*/ 350551 w 594852"/>
                  <a:gd name="connsiteY8" fmla="*/ 488605 h 845059"/>
                  <a:gd name="connsiteX9" fmla="*/ 594852 w 594852"/>
                  <a:gd name="connsiteY9" fmla="*/ 488605 h 845059"/>
                  <a:gd name="connsiteX10" fmla="*/ 594852 w 594852"/>
                  <a:gd name="connsiteY10" fmla="*/ 759746 h 845059"/>
                  <a:gd name="connsiteX11" fmla="*/ 290286 w 594852"/>
                  <a:gd name="connsiteY11" fmla="*/ 845060 h 845059"/>
                  <a:gd name="connsiteX12" fmla="*/ 0 w 594852"/>
                  <a:gd name="connsiteY12" fmla="*/ 555393 h 845059"/>
                  <a:gd name="connsiteX13" fmla="*/ 0 w 594852"/>
                  <a:gd name="connsiteY13" fmla="*/ 290807 h 845059"/>
                  <a:gd name="connsiteX14" fmla="*/ 282669 w 594852"/>
                  <a:gd name="connsiteY14" fmla="*/ 0 h 845059"/>
                  <a:gd name="connsiteX15" fmla="*/ 594852 w 594852"/>
                  <a:gd name="connsiteY15" fmla="*/ 89684 h 845059"/>
                  <a:gd name="connsiteX16" fmla="*/ 594852 w 594852"/>
                  <a:gd name="connsiteY16" fmla="*/ 314843 h 84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4852" h="845059">
                    <a:moveTo>
                      <a:pt x="594852" y="314843"/>
                    </a:moveTo>
                    <a:lnTo>
                      <a:pt x="350551" y="314843"/>
                    </a:lnTo>
                    <a:lnTo>
                      <a:pt x="350551" y="252520"/>
                    </a:lnTo>
                    <a:cubicBezTo>
                      <a:pt x="350551" y="198938"/>
                      <a:pt x="339603" y="172717"/>
                      <a:pt x="302377" y="172717"/>
                    </a:cubicBezTo>
                    <a:cubicBezTo>
                      <a:pt x="264008" y="172717"/>
                      <a:pt x="254202" y="198938"/>
                      <a:pt x="254202" y="252520"/>
                    </a:cubicBezTo>
                    <a:lnTo>
                      <a:pt x="254202" y="590259"/>
                    </a:lnTo>
                    <a:cubicBezTo>
                      <a:pt x="254202" y="643841"/>
                      <a:pt x="264008" y="670062"/>
                      <a:pt x="302377" y="670062"/>
                    </a:cubicBezTo>
                    <a:cubicBezTo>
                      <a:pt x="340745" y="670062"/>
                      <a:pt x="350551" y="643841"/>
                      <a:pt x="350551" y="590259"/>
                    </a:cubicBezTo>
                    <a:lnTo>
                      <a:pt x="350551" y="488605"/>
                    </a:lnTo>
                    <a:lnTo>
                      <a:pt x="594852" y="488605"/>
                    </a:lnTo>
                    <a:lnTo>
                      <a:pt x="594852" y="759746"/>
                    </a:lnTo>
                    <a:cubicBezTo>
                      <a:pt x="520400" y="818838"/>
                      <a:pt x="420719" y="845060"/>
                      <a:pt x="290286" y="845060"/>
                    </a:cubicBezTo>
                    <a:cubicBezTo>
                      <a:pt x="70072" y="845060"/>
                      <a:pt x="0" y="761931"/>
                      <a:pt x="0" y="555393"/>
                    </a:cubicBezTo>
                    <a:lnTo>
                      <a:pt x="0" y="290807"/>
                    </a:lnTo>
                    <a:cubicBezTo>
                      <a:pt x="0" y="88544"/>
                      <a:pt x="70072" y="0"/>
                      <a:pt x="282669" y="0"/>
                    </a:cubicBezTo>
                    <a:cubicBezTo>
                      <a:pt x="407580" y="0"/>
                      <a:pt x="513831" y="31731"/>
                      <a:pt x="594852" y="89684"/>
                    </a:cubicBezTo>
                    <a:lnTo>
                      <a:pt x="594852" y="314843"/>
                    </a:lnTo>
                    <a:close/>
                  </a:path>
                </a:pathLst>
              </a:custGeom>
              <a:solidFill>
                <a:srgbClr val="1C407D"/>
              </a:solidFill>
              <a:ln w="9512" cap="flat">
                <a:no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55BDEB5A-C558-264B-8BB0-DD96CD6F4445}"/>
                  </a:ext>
                </a:extLst>
              </p:cNvPr>
              <p:cNvSpPr/>
              <p:nvPr/>
            </p:nvSpPr>
            <p:spPr>
              <a:xfrm>
                <a:off x="1618190" y="1973077"/>
                <a:ext cx="607990" cy="844964"/>
              </a:xfrm>
              <a:custGeom>
                <a:avLst/>
                <a:gdLst>
                  <a:gd name="connsiteX0" fmla="*/ 304471 w 607990"/>
                  <a:gd name="connsiteY0" fmla="*/ 0 h 844964"/>
                  <a:gd name="connsiteX1" fmla="*/ 607991 w 607990"/>
                  <a:gd name="connsiteY1" fmla="*/ 290807 h 844964"/>
                  <a:gd name="connsiteX2" fmla="*/ 607991 w 607990"/>
                  <a:gd name="connsiteY2" fmla="*/ 555298 h 844964"/>
                  <a:gd name="connsiteX3" fmla="*/ 304471 w 607990"/>
                  <a:gd name="connsiteY3" fmla="*/ 844965 h 844964"/>
                  <a:gd name="connsiteX4" fmla="*/ 0 w 607990"/>
                  <a:gd name="connsiteY4" fmla="*/ 555298 h 844964"/>
                  <a:gd name="connsiteX5" fmla="*/ 0 w 607990"/>
                  <a:gd name="connsiteY5" fmla="*/ 290712 h 844964"/>
                  <a:gd name="connsiteX6" fmla="*/ 304471 w 607990"/>
                  <a:gd name="connsiteY6" fmla="*/ 0 h 844964"/>
                  <a:gd name="connsiteX7" fmla="*/ 354836 w 607990"/>
                  <a:gd name="connsiteY7" fmla="*/ 252520 h 844964"/>
                  <a:gd name="connsiteX8" fmla="*/ 304471 w 607990"/>
                  <a:gd name="connsiteY8" fmla="*/ 172717 h 844964"/>
                  <a:gd name="connsiteX9" fmla="*/ 254107 w 607990"/>
                  <a:gd name="connsiteY9" fmla="*/ 252520 h 844964"/>
                  <a:gd name="connsiteX10" fmla="*/ 254107 w 607990"/>
                  <a:gd name="connsiteY10" fmla="*/ 590259 h 844964"/>
                  <a:gd name="connsiteX11" fmla="*/ 304471 w 607990"/>
                  <a:gd name="connsiteY11" fmla="*/ 670062 h 844964"/>
                  <a:gd name="connsiteX12" fmla="*/ 354836 w 607990"/>
                  <a:gd name="connsiteY12" fmla="*/ 590259 h 844964"/>
                  <a:gd name="connsiteX13" fmla="*/ 354836 w 607990"/>
                  <a:gd name="connsiteY13" fmla="*/ 252520 h 84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7990" h="844964">
                    <a:moveTo>
                      <a:pt x="304471" y="0"/>
                    </a:moveTo>
                    <a:cubicBezTo>
                      <a:pt x="534491" y="0"/>
                      <a:pt x="607991" y="76478"/>
                      <a:pt x="607991" y="290807"/>
                    </a:cubicBezTo>
                    <a:lnTo>
                      <a:pt x="607991" y="555298"/>
                    </a:lnTo>
                    <a:cubicBezTo>
                      <a:pt x="607991" y="769531"/>
                      <a:pt x="534586" y="844965"/>
                      <a:pt x="304471" y="844965"/>
                    </a:cubicBezTo>
                    <a:cubicBezTo>
                      <a:pt x="73309" y="844965"/>
                      <a:pt x="0" y="769531"/>
                      <a:pt x="0" y="555298"/>
                    </a:cubicBezTo>
                    <a:lnTo>
                      <a:pt x="0" y="290712"/>
                    </a:lnTo>
                    <a:cubicBezTo>
                      <a:pt x="-95" y="76478"/>
                      <a:pt x="73309" y="0"/>
                      <a:pt x="304471" y="0"/>
                    </a:cubicBezTo>
                    <a:moveTo>
                      <a:pt x="354836" y="252520"/>
                    </a:moveTo>
                    <a:cubicBezTo>
                      <a:pt x="354836" y="198938"/>
                      <a:pt x="342745" y="172717"/>
                      <a:pt x="304471" y="172717"/>
                    </a:cubicBezTo>
                    <a:cubicBezTo>
                      <a:pt x="265056" y="172717"/>
                      <a:pt x="254107" y="198938"/>
                      <a:pt x="254107" y="252520"/>
                    </a:cubicBezTo>
                    <a:lnTo>
                      <a:pt x="254107" y="590259"/>
                    </a:lnTo>
                    <a:cubicBezTo>
                      <a:pt x="254107" y="643841"/>
                      <a:pt x="265056" y="670062"/>
                      <a:pt x="304471" y="670062"/>
                    </a:cubicBezTo>
                    <a:cubicBezTo>
                      <a:pt x="342840" y="670062"/>
                      <a:pt x="354836" y="644981"/>
                      <a:pt x="354836" y="590259"/>
                    </a:cubicBezTo>
                    <a:lnTo>
                      <a:pt x="354836" y="252520"/>
                    </a:lnTo>
                    <a:close/>
                  </a:path>
                </a:pathLst>
              </a:custGeom>
              <a:solidFill>
                <a:srgbClr val="1C407D"/>
              </a:solidFill>
              <a:ln w="9512" cap="flat">
                <a:no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FF47FA05-78EE-E649-821D-D71D9EEA77A3}"/>
                  </a:ext>
                </a:extLst>
              </p:cNvPr>
              <p:cNvSpPr/>
              <p:nvPr/>
            </p:nvSpPr>
            <p:spPr>
              <a:xfrm>
                <a:off x="2264263" y="1989418"/>
                <a:ext cx="664924" cy="812283"/>
              </a:xfrm>
              <a:custGeom>
                <a:avLst/>
                <a:gdLst>
                  <a:gd name="connsiteX0" fmla="*/ 260771 w 664924"/>
                  <a:gd name="connsiteY0" fmla="*/ 667972 h 812283"/>
                  <a:gd name="connsiteX1" fmla="*/ 260771 w 664924"/>
                  <a:gd name="connsiteY1" fmla="*/ 812283 h 812283"/>
                  <a:gd name="connsiteX2" fmla="*/ 0 w 664924"/>
                  <a:gd name="connsiteY2" fmla="*/ 812283 h 812283"/>
                  <a:gd name="connsiteX3" fmla="*/ 0 w 664924"/>
                  <a:gd name="connsiteY3" fmla="*/ 667972 h 812283"/>
                  <a:gd name="connsiteX4" fmla="*/ 30657 w 664924"/>
                  <a:gd name="connsiteY4" fmla="*/ 593679 h 812283"/>
                  <a:gd name="connsiteX5" fmla="*/ 30657 w 664924"/>
                  <a:gd name="connsiteY5" fmla="*/ 216514 h 812283"/>
                  <a:gd name="connsiteX6" fmla="*/ 0 w 664924"/>
                  <a:gd name="connsiteY6" fmla="*/ 142126 h 812283"/>
                  <a:gd name="connsiteX7" fmla="*/ 0 w 664924"/>
                  <a:gd name="connsiteY7" fmla="*/ 0 h 812283"/>
                  <a:gd name="connsiteX8" fmla="*/ 280479 w 664924"/>
                  <a:gd name="connsiteY8" fmla="*/ 0 h 812283"/>
                  <a:gd name="connsiteX9" fmla="*/ 434905 w 664924"/>
                  <a:gd name="connsiteY9" fmla="*/ 410987 h 812283"/>
                  <a:gd name="connsiteX10" fmla="*/ 434905 w 664924"/>
                  <a:gd name="connsiteY10" fmla="*/ 216419 h 812283"/>
                  <a:gd name="connsiteX11" fmla="*/ 399869 w 664924"/>
                  <a:gd name="connsiteY11" fmla="*/ 142031 h 812283"/>
                  <a:gd name="connsiteX12" fmla="*/ 399869 w 664924"/>
                  <a:gd name="connsiteY12" fmla="*/ 0 h 812283"/>
                  <a:gd name="connsiteX13" fmla="*/ 664924 w 664924"/>
                  <a:gd name="connsiteY13" fmla="*/ 0 h 812283"/>
                  <a:gd name="connsiteX14" fmla="*/ 664924 w 664924"/>
                  <a:gd name="connsiteY14" fmla="*/ 142126 h 812283"/>
                  <a:gd name="connsiteX15" fmla="*/ 635315 w 664924"/>
                  <a:gd name="connsiteY15" fmla="*/ 216514 h 812283"/>
                  <a:gd name="connsiteX16" fmla="*/ 635315 w 664924"/>
                  <a:gd name="connsiteY16" fmla="*/ 812283 h 812283"/>
                  <a:gd name="connsiteX17" fmla="*/ 387777 w 664924"/>
                  <a:gd name="connsiteY17" fmla="*/ 812283 h 812283"/>
                  <a:gd name="connsiteX18" fmla="*/ 230020 w 664924"/>
                  <a:gd name="connsiteY18" fmla="*/ 425332 h 812283"/>
                  <a:gd name="connsiteX19" fmla="*/ 230020 w 664924"/>
                  <a:gd name="connsiteY19" fmla="*/ 593679 h 812283"/>
                  <a:gd name="connsiteX20" fmla="*/ 260771 w 664924"/>
                  <a:gd name="connsiteY20" fmla="*/ 667972 h 81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4924" h="812283">
                    <a:moveTo>
                      <a:pt x="260771" y="667972"/>
                    </a:moveTo>
                    <a:lnTo>
                      <a:pt x="260771" y="812283"/>
                    </a:lnTo>
                    <a:lnTo>
                      <a:pt x="0" y="812283"/>
                    </a:lnTo>
                    <a:lnTo>
                      <a:pt x="0" y="667972"/>
                    </a:lnTo>
                    <a:cubicBezTo>
                      <a:pt x="25230" y="654862"/>
                      <a:pt x="30657" y="633011"/>
                      <a:pt x="30657" y="593679"/>
                    </a:cubicBezTo>
                    <a:lnTo>
                      <a:pt x="30657" y="216514"/>
                    </a:lnTo>
                    <a:cubicBezTo>
                      <a:pt x="30657" y="177182"/>
                      <a:pt x="25230" y="155331"/>
                      <a:pt x="0" y="142126"/>
                    </a:cubicBezTo>
                    <a:lnTo>
                      <a:pt x="0" y="0"/>
                    </a:lnTo>
                    <a:lnTo>
                      <a:pt x="280479" y="0"/>
                    </a:lnTo>
                    <a:lnTo>
                      <a:pt x="434905" y="410987"/>
                    </a:lnTo>
                    <a:lnTo>
                      <a:pt x="434905" y="216419"/>
                    </a:lnTo>
                    <a:cubicBezTo>
                      <a:pt x="434905" y="174902"/>
                      <a:pt x="431668" y="154096"/>
                      <a:pt x="399869" y="142031"/>
                    </a:cubicBezTo>
                    <a:lnTo>
                      <a:pt x="399869" y="0"/>
                    </a:lnTo>
                    <a:lnTo>
                      <a:pt x="664924" y="0"/>
                    </a:lnTo>
                    <a:lnTo>
                      <a:pt x="664924" y="142126"/>
                    </a:lnTo>
                    <a:cubicBezTo>
                      <a:pt x="638647" y="155236"/>
                      <a:pt x="635315" y="178227"/>
                      <a:pt x="635315" y="216514"/>
                    </a:cubicBezTo>
                    <a:lnTo>
                      <a:pt x="635315" y="812283"/>
                    </a:lnTo>
                    <a:lnTo>
                      <a:pt x="387777" y="812283"/>
                    </a:lnTo>
                    <a:lnTo>
                      <a:pt x="230020" y="425332"/>
                    </a:lnTo>
                    <a:lnTo>
                      <a:pt x="230020" y="593679"/>
                    </a:lnTo>
                    <a:cubicBezTo>
                      <a:pt x="230115" y="636241"/>
                      <a:pt x="233352" y="658092"/>
                      <a:pt x="260771" y="667972"/>
                    </a:cubicBezTo>
                  </a:path>
                </a:pathLst>
              </a:custGeom>
              <a:solidFill>
                <a:srgbClr val="1C407D"/>
              </a:solidFill>
              <a:ln w="9512" cap="flat">
                <a:no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EC8CD7E7-E631-024B-AEBD-DE9AA5DDCC28}"/>
                  </a:ext>
                </a:extLst>
              </p:cNvPr>
              <p:cNvSpPr/>
              <p:nvPr/>
            </p:nvSpPr>
            <p:spPr>
              <a:xfrm>
                <a:off x="2958702" y="1989418"/>
                <a:ext cx="701102" cy="812188"/>
              </a:xfrm>
              <a:custGeom>
                <a:avLst/>
                <a:gdLst>
                  <a:gd name="connsiteX0" fmla="*/ 701103 w 701102"/>
                  <a:gd name="connsiteY0" fmla="*/ 368425 h 812188"/>
                  <a:gd name="connsiteX1" fmla="*/ 522495 w 701102"/>
                  <a:gd name="connsiteY1" fmla="*/ 368425 h 812188"/>
                  <a:gd name="connsiteX2" fmla="*/ 522495 w 701102"/>
                  <a:gd name="connsiteY2" fmla="*/ 230669 h 812188"/>
                  <a:gd name="connsiteX3" fmla="*/ 472131 w 701102"/>
                  <a:gd name="connsiteY3" fmla="*/ 166162 h 812188"/>
                  <a:gd name="connsiteX4" fmla="*/ 472131 w 701102"/>
                  <a:gd name="connsiteY4" fmla="*/ 593584 h 812188"/>
                  <a:gd name="connsiteX5" fmla="*/ 515926 w 701102"/>
                  <a:gd name="connsiteY5" fmla="*/ 667877 h 812188"/>
                  <a:gd name="connsiteX6" fmla="*/ 515926 w 701102"/>
                  <a:gd name="connsiteY6" fmla="*/ 812188 h 812188"/>
                  <a:gd name="connsiteX7" fmla="*/ 185082 w 701102"/>
                  <a:gd name="connsiteY7" fmla="*/ 812188 h 812188"/>
                  <a:gd name="connsiteX8" fmla="*/ 185082 w 701102"/>
                  <a:gd name="connsiteY8" fmla="*/ 667972 h 812188"/>
                  <a:gd name="connsiteX9" fmla="*/ 227830 w 701102"/>
                  <a:gd name="connsiteY9" fmla="*/ 593679 h 812188"/>
                  <a:gd name="connsiteX10" fmla="*/ 227830 w 701102"/>
                  <a:gd name="connsiteY10" fmla="*/ 166162 h 812188"/>
                  <a:gd name="connsiteX11" fmla="*/ 177465 w 701102"/>
                  <a:gd name="connsiteY11" fmla="*/ 230669 h 812188"/>
                  <a:gd name="connsiteX12" fmla="*/ 177465 w 701102"/>
                  <a:gd name="connsiteY12" fmla="*/ 368425 h 812188"/>
                  <a:gd name="connsiteX13" fmla="*/ 0 w 701102"/>
                  <a:gd name="connsiteY13" fmla="*/ 368425 h 812188"/>
                  <a:gd name="connsiteX14" fmla="*/ 0 w 701102"/>
                  <a:gd name="connsiteY14" fmla="*/ 0 h 812188"/>
                  <a:gd name="connsiteX15" fmla="*/ 701103 w 701102"/>
                  <a:gd name="connsiteY15" fmla="*/ 0 h 812188"/>
                  <a:gd name="connsiteX16" fmla="*/ 701103 w 701102"/>
                  <a:gd name="connsiteY16" fmla="*/ 368425 h 81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1102" h="812188">
                    <a:moveTo>
                      <a:pt x="701103" y="368425"/>
                    </a:moveTo>
                    <a:lnTo>
                      <a:pt x="522495" y="368425"/>
                    </a:lnTo>
                    <a:lnTo>
                      <a:pt x="522495" y="230669"/>
                    </a:lnTo>
                    <a:cubicBezTo>
                      <a:pt x="522495" y="185828"/>
                      <a:pt x="513736" y="168347"/>
                      <a:pt x="472131" y="166162"/>
                    </a:cubicBezTo>
                    <a:lnTo>
                      <a:pt x="472131" y="593584"/>
                    </a:lnTo>
                    <a:cubicBezTo>
                      <a:pt x="472131" y="634056"/>
                      <a:pt x="478700" y="654767"/>
                      <a:pt x="515926" y="667877"/>
                    </a:cubicBezTo>
                    <a:lnTo>
                      <a:pt x="515926" y="812188"/>
                    </a:lnTo>
                    <a:lnTo>
                      <a:pt x="185082" y="812188"/>
                    </a:lnTo>
                    <a:lnTo>
                      <a:pt x="185082" y="667972"/>
                    </a:lnTo>
                    <a:cubicBezTo>
                      <a:pt x="222308" y="654862"/>
                      <a:pt x="227830" y="634056"/>
                      <a:pt x="227830" y="593679"/>
                    </a:cubicBezTo>
                    <a:lnTo>
                      <a:pt x="227830" y="166162"/>
                    </a:lnTo>
                    <a:cubicBezTo>
                      <a:pt x="186224" y="168347"/>
                      <a:pt x="177465" y="185828"/>
                      <a:pt x="177465" y="230669"/>
                    </a:cubicBezTo>
                    <a:lnTo>
                      <a:pt x="177465" y="368425"/>
                    </a:lnTo>
                    <a:lnTo>
                      <a:pt x="0" y="368425"/>
                    </a:lnTo>
                    <a:lnTo>
                      <a:pt x="0" y="0"/>
                    </a:lnTo>
                    <a:lnTo>
                      <a:pt x="701103" y="0"/>
                    </a:lnTo>
                    <a:lnTo>
                      <a:pt x="701103" y="368425"/>
                    </a:lnTo>
                    <a:close/>
                  </a:path>
                </a:pathLst>
              </a:custGeom>
              <a:solidFill>
                <a:srgbClr val="1C407D"/>
              </a:solidFill>
              <a:ln w="9512" cap="flat">
                <a:no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BA0A711A-452D-2748-981B-F7ABCBC7E27F}"/>
                  </a:ext>
                </a:extLst>
              </p:cNvPr>
              <p:cNvSpPr/>
              <p:nvPr/>
            </p:nvSpPr>
            <p:spPr>
              <a:xfrm>
                <a:off x="3704647" y="1989418"/>
                <a:ext cx="656260" cy="812283"/>
              </a:xfrm>
              <a:custGeom>
                <a:avLst/>
                <a:gdLst>
                  <a:gd name="connsiteX0" fmla="*/ 312183 w 656260"/>
                  <a:gd name="connsiteY0" fmla="*/ 667972 h 812283"/>
                  <a:gd name="connsiteX1" fmla="*/ 312183 w 656260"/>
                  <a:gd name="connsiteY1" fmla="*/ 812283 h 812283"/>
                  <a:gd name="connsiteX2" fmla="*/ 0 w 656260"/>
                  <a:gd name="connsiteY2" fmla="*/ 812283 h 812283"/>
                  <a:gd name="connsiteX3" fmla="*/ 0 w 656260"/>
                  <a:gd name="connsiteY3" fmla="*/ 667972 h 812283"/>
                  <a:gd name="connsiteX4" fmla="*/ 29609 w 656260"/>
                  <a:gd name="connsiteY4" fmla="*/ 593584 h 812283"/>
                  <a:gd name="connsiteX5" fmla="*/ 29609 w 656260"/>
                  <a:gd name="connsiteY5" fmla="*/ 216419 h 812283"/>
                  <a:gd name="connsiteX6" fmla="*/ 0 w 656260"/>
                  <a:gd name="connsiteY6" fmla="*/ 142126 h 812283"/>
                  <a:gd name="connsiteX7" fmla="*/ 0 w 656260"/>
                  <a:gd name="connsiteY7" fmla="*/ 0 h 812283"/>
                  <a:gd name="connsiteX8" fmla="*/ 356074 w 656260"/>
                  <a:gd name="connsiteY8" fmla="*/ 0 h 812283"/>
                  <a:gd name="connsiteX9" fmla="*/ 640932 w 656260"/>
                  <a:gd name="connsiteY9" fmla="*/ 218604 h 812283"/>
                  <a:gd name="connsiteX10" fmla="*/ 521543 w 656260"/>
                  <a:gd name="connsiteY10" fmla="*/ 404432 h 812283"/>
                  <a:gd name="connsiteX11" fmla="*/ 625604 w 656260"/>
                  <a:gd name="connsiteY11" fmla="*/ 566223 h 812283"/>
                  <a:gd name="connsiteX12" fmla="*/ 656261 w 656260"/>
                  <a:gd name="connsiteY12" fmla="*/ 667877 h 812283"/>
                  <a:gd name="connsiteX13" fmla="*/ 656261 w 656260"/>
                  <a:gd name="connsiteY13" fmla="*/ 812188 h 812283"/>
                  <a:gd name="connsiteX14" fmla="*/ 385683 w 656260"/>
                  <a:gd name="connsiteY14" fmla="*/ 812188 h 812283"/>
                  <a:gd name="connsiteX15" fmla="*/ 370355 w 656260"/>
                  <a:gd name="connsiteY15" fmla="*/ 603370 h 812283"/>
                  <a:gd name="connsiteX16" fmla="*/ 295808 w 656260"/>
                  <a:gd name="connsiteY16" fmla="*/ 495160 h 812283"/>
                  <a:gd name="connsiteX17" fmla="*/ 281527 w 656260"/>
                  <a:gd name="connsiteY17" fmla="*/ 495160 h 812283"/>
                  <a:gd name="connsiteX18" fmla="*/ 281527 w 656260"/>
                  <a:gd name="connsiteY18" fmla="*/ 593584 h 812283"/>
                  <a:gd name="connsiteX19" fmla="*/ 312183 w 656260"/>
                  <a:gd name="connsiteY19" fmla="*/ 667972 h 812283"/>
                  <a:gd name="connsiteX20" fmla="*/ 306661 w 656260"/>
                  <a:gd name="connsiteY20" fmla="*/ 334509 h 812283"/>
                  <a:gd name="connsiteX21" fmla="*/ 383303 w 656260"/>
                  <a:gd name="connsiteY21" fmla="*/ 249290 h 812283"/>
                  <a:gd name="connsiteX22" fmla="*/ 294570 w 656260"/>
                  <a:gd name="connsiteY22" fmla="*/ 167302 h 812283"/>
                  <a:gd name="connsiteX23" fmla="*/ 281431 w 656260"/>
                  <a:gd name="connsiteY23" fmla="*/ 167302 h 812283"/>
                  <a:gd name="connsiteX24" fmla="*/ 281431 w 656260"/>
                  <a:gd name="connsiteY24" fmla="*/ 334509 h 812283"/>
                  <a:gd name="connsiteX25" fmla="*/ 306661 w 656260"/>
                  <a:gd name="connsiteY25" fmla="*/ 334509 h 81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6260" h="812283">
                    <a:moveTo>
                      <a:pt x="312183" y="667972"/>
                    </a:moveTo>
                    <a:lnTo>
                      <a:pt x="312183" y="812283"/>
                    </a:lnTo>
                    <a:lnTo>
                      <a:pt x="0" y="812283"/>
                    </a:lnTo>
                    <a:lnTo>
                      <a:pt x="0" y="667972"/>
                    </a:lnTo>
                    <a:cubicBezTo>
                      <a:pt x="25230" y="654862"/>
                      <a:pt x="29609" y="633011"/>
                      <a:pt x="29609" y="593584"/>
                    </a:cubicBezTo>
                    <a:lnTo>
                      <a:pt x="29609" y="216419"/>
                    </a:lnTo>
                    <a:cubicBezTo>
                      <a:pt x="29609" y="177087"/>
                      <a:pt x="25230" y="155236"/>
                      <a:pt x="0" y="142126"/>
                    </a:cubicBezTo>
                    <a:lnTo>
                      <a:pt x="0" y="0"/>
                    </a:lnTo>
                    <a:lnTo>
                      <a:pt x="356074" y="0"/>
                    </a:lnTo>
                    <a:cubicBezTo>
                      <a:pt x="551057" y="0"/>
                      <a:pt x="640932" y="49212"/>
                      <a:pt x="640932" y="218604"/>
                    </a:cubicBezTo>
                    <a:cubicBezTo>
                      <a:pt x="640932" y="320258"/>
                      <a:pt x="603706" y="379351"/>
                      <a:pt x="521543" y="404432"/>
                    </a:cubicBezTo>
                    <a:cubicBezTo>
                      <a:pt x="614655" y="429608"/>
                      <a:pt x="623414" y="473309"/>
                      <a:pt x="625604" y="566223"/>
                    </a:cubicBezTo>
                    <a:cubicBezTo>
                      <a:pt x="626651" y="623035"/>
                      <a:pt x="625604" y="652582"/>
                      <a:pt x="656261" y="667877"/>
                    </a:cubicBezTo>
                    <a:lnTo>
                      <a:pt x="656261" y="812188"/>
                    </a:lnTo>
                    <a:lnTo>
                      <a:pt x="385683" y="812188"/>
                    </a:lnTo>
                    <a:cubicBezTo>
                      <a:pt x="369307" y="748821"/>
                      <a:pt x="371497" y="679943"/>
                      <a:pt x="370355" y="603370"/>
                    </a:cubicBezTo>
                    <a:cubicBezTo>
                      <a:pt x="369212" y="525751"/>
                      <a:pt x="362643" y="495160"/>
                      <a:pt x="295808" y="495160"/>
                    </a:cubicBezTo>
                    <a:lnTo>
                      <a:pt x="281527" y="495160"/>
                    </a:lnTo>
                    <a:lnTo>
                      <a:pt x="281527" y="593584"/>
                    </a:lnTo>
                    <a:cubicBezTo>
                      <a:pt x="281527" y="635101"/>
                      <a:pt x="283716" y="657047"/>
                      <a:pt x="312183" y="667972"/>
                    </a:cubicBezTo>
                    <a:moveTo>
                      <a:pt x="306661" y="334509"/>
                    </a:moveTo>
                    <a:cubicBezTo>
                      <a:pt x="364737" y="334509"/>
                      <a:pt x="383303" y="314843"/>
                      <a:pt x="383303" y="249290"/>
                    </a:cubicBezTo>
                    <a:cubicBezTo>
                      <a:pt x="383303" y="184783"/>
                      <a:pt x="362548" y="167302"/>
                      <a:pt x="294570" y="167302"/>
                    </a:cubicBezTo>
                    <a:lnTo>
                      <a:pt x="281431" y="167302"/>
                    </a:lnTo>
                    <a:lnTo>
                      <a:pt x="281431" y="334509"/>
                    </a:lnTo>
                    <a:lnTo>
                      <a:pt x="306661" y="334509"/>
                    </a:lnTo>
                    <a:close/>
                  </a:path>
                </a:pathLst>
              </a:custGeom>
              <a:solidFill>
                <a:srgbClr val="1C407D"/>
              </a:solidFill>
              <a:ln w="9512" cap="flat">
                <a:no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74FDB6E3-9D63-EA4E-B250-A48CAB3EDC9A}"/>
                  </a:ext>
                </a:extLst>
              </p:cNvPr>
              <p:cNvSpPr/>
              <p:nvPr/>
            </p:nvSpPr>
            <p:spPr>
              <a:xfrm>
                <a:off x="4393468" y="1989418"/>
                <a:ext cx="667209" cy="812283"/>
              </a:xfrm>
              <a:custGeom>
                <a:avLst/>
                <a:gdLst>
                  <a:gd name="connsiteX0" fmla="*/ 0 w 667209"/>
                  <a:gd name="connsiteY0" fmla="*/ 667877 h 812283"/>
                  <a:gd name="connsiteX1" fmla="*/ 33989 w 667209"/>
                  <a:gd name="connsiteY1" fmla="*/ 602325 h 812283"/>
                  <a:gd name="connsiteX2" fmla="*/ 144619 w 667209"/>
                  <a:gd name="connsiteY2" fmla="*/ 0 h 812283"/>
                  <a:gd name="connsiteX3" fmla="*/ 503930 w 667209"/>
                  <a:gd name="connsiteY3" fmla="*/ 0 h 812283"/>
                  <a:gd name="connsiteX4" fmla="*/ 628841 w 667209"/>
                  <a:gd name="connsiteY4" fmla="*/ 602325 h 812283"/>
                  <a:gd name="connsiteX5" fmla="*/ 667209 w 667209"/>
                  <a:gd name="connsiteY5" fmla="*/ 667877 h 812283"/>
                  <a:gd name="connsiteX6" fmla="*/ 667209 w 667209"/>
                  <a:gd name="connsiteY6" fmla="*/ 812188 h 812283"/>
                  <a:gd name="connsiteX7" fmla="*/ 349504 w 667209"/>
                  <a:gd name="connsiteY7" fmla="*/ 812188 h 812283"/>
                  <a:gd name="connsiteX8" fmla="*/ 349504 w 667209"/>
                  <a:gd name="connsiteY8" fmla="*/ 667877 h 812283"/>
                  <a:gd name="connsiteX9" fmla="*/ 376924 w 667209"/>
                  <a:gd name="connsiteY9" fmla="*/ 624175 h 812283"/>
                  <a:gd name="connsiteX10" fmla="*/ 372544 w 667209"/>
                  <a:gd name="connsiteY10" fmla="*/ 602325 h 812283"/>
                  <a:gd name="connsiteX11" fmla="*/ 248775 w 667209"/>
                  <a:gd name="connsiteY11" fmla="*/ 602325 h 812283"/>
                  <a:gd name="connsiteX12" fmla="*/ 245538 w 667209"/>
                  <a:gd name="connsiteY12" fmla="*/ 627501 h 812283"/>
                  <a:gd name="connsiteX13" fmla="*/ 281717 w 667209"/>
                  <a:gd name="connsiteY13" fmla="*/ 667972 h 812283"/>
                  <a:gd name="connsiteX14" fmla="*/ 281717 w 667209"/>
                  <a:gd name="connsiteY14" fmla="*/ 812283 h 812283"/>
                  <a:gd name="connsiteX15" fmla="*/ 190 w 667209"/>
                  <a:gd name="connsiteY15" fmla="*/ 812283 h 812283"/>
                  <a:gd name="connsiteX16" fmla="*/ 190 w 667209"/>
                  <a:gd name="connsiteY16" fmla="*/ 667877 h 812283"/>
                  <a:gd name="connsiteX17" fmla="*/ 351694 w 667209"/>
                  <a:gd name="connsiteY17" fmla="*/ 458014 h 812283"/>
                  <a:gd name="connsiteX18" fmla="*/ 305709 w 667209"/>
                  <a:gd name="connsiteY18" fmla="*/ 169392 h 812283"/>
                  <a:gd name="connsiteX19" fmla="*/ 267341 w 667209"/>
                  <a:gd name="connsiteY19" fmla="*/ 458014 h 812283"/>
                  <a:gd name="connsiteX20" fmla="*/ 351694 w 667209"/>
                  <a:gd name="connsiteY20" fmla="*/ 458014 h 81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7209" h="812283">
                    <a:moveTo>
                      <a:pt x="0" y="667877"/>
                    </a:moveTo>
                    <a:cubicBezTo>
                      <a:pt x="13139" y="663507"/>
                      <a:pt x="27420" y="640516"/>
                      <a:pt x="33989" y="602325"/>
                    </a:cubicBezTo>
                    <a:lnTo>
                      <a:pt x="144619" y="0"/>
                    </a:lnTo>
                    <a:lnTo>
                      <a:pt x="503930" y="0"/>
                    </a:lnTo>
                    <a:lnTo>
                      <a:pt x="628841" y="602325"/>
                    </a:lnTo>
                    <a:cubicBezTo>
                      <a:pt x="636458" y="639471"/>
                      <a:pt x="650739" y="662462"/>
                      <a:pt x="667209" y="667877"/>
                    </a:cubicBezTo>
                    <a:lnTo>
                      <a:pt x="667209" y="812188"/>
                    </a:lnTo>
                    <a:lnTo>
                      <a:pt x="349504" y="812188"/>
                    </a:lnTo>
                    <a:lnTo>
                      <a:pt x="349504" y="667877"/>
                    </a:lnTo>
                    <a:cubicBezTo>
                      <a:pt x="365975" y="662367"/>
                      <a:pt x="376924" y="646026"/>
                      <a:pt x="376924" y="624175"/>
                    </a:cubicBezTo>
                    <a:cubicBezTo>
                      <a:pt x="376924" y="619805"/>
                      <a:pt x="374734" y="613250"/>
                      <a:pt x="372544" y="602325"/>
                    </a:cubicBezTo>
                    <a:lnTo>
                      <a:pt x="248775" y="602325"/>
                    </a:lnTo>
                    <a:cubicBezTo>
                      <a:pt x="247633" y="612205"/>
                      <a:pt x="245538" y="619805"/>
                      <a:pt x="245538" y="627501"/>
                    </a:cubicBezTo>
                    <a:cubicBezTo>
                      <a:pt x="245538" y="652677"/>
                      <a:pt x="257630" y="664647"/>
                      <a:pt x="281717" y="667972"/>
                    </a:cubicBezTo>
                    <a:lnTo>
                      <a:pt x="281717" y="812283"/>
                    </a:lnTo>
                    <a:lnTo>
                      <a:pt x="190" y="812283"/>
                    </a:lnTo>
                    <a:lnTo>
                      <a:pt x="190" y="667877"/>
                    </a:lnTo>
                    <a:close/>
                    <a:moveTo>
                      <a:pt x="351694" y="458014"/>
                    </a:moveTo>
                    <a:lnTo>
                      <a:pt x="305709" y="169392"/>
                    </a:lnTo>
                    <a:lnTo>
                      <a:pt x="267341" y="458014"/>
                    </a:lnTo>
                    <a:lnTo>
                      <a:pt x="351694" y="458014"/>
                    </a:lnTo>
                    <a:close/>
                  </a:path>
                </a:pathLst>
              </a:custGeom>
              <a:solidFill>
                <a:srgbClr val="1C407D"/>
              </a:solidFill>
              <a:ln w="9512" cap="flat">
                <a:no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B42669C3-ECCA-EE47-86C4-EA61A095F657}"/>
                  </a:ext>
                </a:extLst>
              </p:cNvPr>
              <p:cNvSpPr/>
              <p:nvPr/>
            </p:nvSpPr>
            <p:spPr>
              <a:xfrm>
                <a:off x="5079052" y="1972982"/>
                <a:ext cx="594947" cy="845059"/>
              </a:xfrm>
              <a:custGeom>
                <a:avLst/>
                <a:gdLst>
                  <a:gd name="connsiteX0" fmla="*/ 594947 w 594947"/>
                  <a:gd name="connsiteY0" fmla="*/ 314843 h 845059"/>
                  <a:gd name="connsiteX1" fmla="*/ 350647 w 594947"/>
                  <a:gd name="connsiteY1" fmla="*/ 314843 h 845059"/>
                  <a:gd name="connsiteX2" fmla="*/ 350647 w 594947"/>
                  <a:gd name="connsiteY2" fmla="*/ 252520 h 845059"/>
                  <a:gd name="connsiteX3" fmla="*/ 302377 w 594947"/>
                  <a:gd name="connsiteY3" fmla="*/ 172717 h 845059"/>
                  <a:gd name="connsiteX4" fmla="*/ 254202 w 594947"/>
                  <a:gd name="connsiteY4" fmla="*/ 252520 h 845059"/>
                  <a:gd name="connsiteX5" fmla="*/ 254202 w 594947"/>
                  <a:gd name="connsiteY5" fmla="*/ 590259 h 845059"/>
                  <a:gd name="connsiteX6" fmla="*/ 302377 w 594947"/>
                  <a:gd name="connsiteY6" fmla="*/ 670062 h 845059"/>
                  <a:gd name="connsiteX7" fmla="*/ 350647 w 594947"/>
                  <a:gd name="connsiteY7" fmla="*/ 590259 h 845059"/>
                  <a:gd name="connsiteX8" fmla="*/ 350647 w 594947"/>
                  <a:gd name="connsiteY8" fmla="*/ 488605 h 845059"/>
                  <a:gd name="connsiteX9" fmla="*/ 594947 w 594947"/>
                  <a:gd name="connsiteY9" fmla="*/ 488605 h 845059"/>
                  <a:gd name="connsiteX10" fmla="*/ 594947 w 594947"/>
                  <a:gd name="connsiteY10" fmla="*/ 759746 h 845059"/>
                  <a:gd name="connsiteX11" fmla="*/ 290381 w 594947"/>
                  <a:gd name="connsiteY11" fmla="*/ 845060 h 845059"/>
                  <a:gd name="connsiteX12" fmla="*/ 0 w 594947"/>
                  <a:gd name="connsiteY12" fmla="*/ 555393 h 845059"/>
                  <a:gd name="connsiteX13" fmla="*/ 0 w 594947"/>
                  <a:gd name="connsiteY13" fmla="*/ 290807 h 845059"/>
                  <a:gd name="connsiteX14" fmla="*/ 282669 w 594947"/>
                  <a:gd name="connsiteY14" fmla="*/ 0 h 845059"/>
                  <a:gd name="connsiteX15" fmla="*/ 594852 w 594947"/>
                  <a:gd name="connsiteY15" fmla="*/ 89684 h 845059"/>
                  <a:gd name="connsiteX16" fmla="*/ 594852 w 594947"/>
                  <a:gd name="connsiteY16" fmla="*/ 314843 h 84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4947" h="845059">
                    <a:moveTo>
                      <a:pt x="594947" y="314843"/>
                    </a:moveTo>
                    <a:lnTo>
                      <a:pt x="350647" y="314843"/>
                    </a:lnTo>
                    <a:lnTo>
                      <a:pt x="350647" y="252520"/>
                    </a:lnTo>
                    <a:cubicBezTo>
                      <a:pt x="350647" y="198938"/>
                      <a:pt x="339698" y="172717"/>
                      <a:pt x="302377" y="172717"/>
                    </a:cubicBezTo>
                    <a:cubicBezTo>
                      <a:pt x="264008" y="172717"/>
                      <a:pt x="254202" y="198938"/>
                      <a:pt x="254202" y="252520"/>
                    </a:cubicBezTo>
                    <a:lnTo>
                      <a:pt x="254202" y="590259"/>
                    </a:lnTo>
                    <a:cubicBezTo>
                      <a:pt x="254202" y="643841"/>
                      <a:pt x="264104" y="670062"/>
                      <a:pt x="302377" y="670062"/>
                    </a:cubicBezTo>
                    <a:cubicBezTo>
                      <a:pt x="340745" y="670062"/>
                      <a:pt x="350647" y="643841"/>
                      <a:pt x="350647" y="590259"/>
                    </a:cubicBezTo>
                    <a:lnTo>
                      <a:pt x="350647" y="488605"/>
                    </a:lnTo>
                    <a:lnTo>
                      <a:pt x="594947" y="488605"/>
                    </a:lnTo>
                    <a:lnTo>
                      <a:pt x="594947" y="759746"/>
                    </a:lnTo>
                    <a:cubicBezTo>
                      <a:pt x="520400" y="818838"/>
                      <a:pt x="420719" y="845060"/>
                      <a:pt x="290381" y="845060"/>
                    </a:cubicBezTo>
                    <a:cubicBezTo>
                      <a:pt x="70167" y="845060"/>
                      <a:pt x="0" y="761931"/>
                      <a:pt x="0" y="555393"/>
                    </a:cubicBezTo>
                    <a:lnTo>
                      <a:pt x="0" y="290807"/>
                    </a:lnTo>
                    <a:cubicBezTo>
                      <a:pt x="0" y="88544"/>
                      <a:pt x="70167" y="0"/>
                      <a:pt x="282669" y="0"/>
                    </a:cubicBezTo>
                    <a:cubicBezTo>
                      <a:pt x="407580" y="0"/>
                      <a:pt x="513831" y="31731"/>
                      <a:pt x="594852" y="89684"/>
                    </a:cubicBezTo>
                    <a:lnTo>
                      <a:pt x="594852" y="314843"/>
                    </a:lnTo>
                    <a:close/>
                  </a:path>
                </a:pathLst>
              </a:custGeom>
              <a:solidFill>
                <a:srgbClr val="1C407D"/>
              </a:solidFill>
              <a:ln w="9512" cap="flat">
                <a:no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B3A7D1E5-6A4E-E743-A9C1-144ACE67AF33}"/>
                  </a:ext>
                </a:extLst>
              </p:cNvPr>
              <p:cNvSpPr/>
              <p:nvPr/>
            </p:nvSpPr>
            <p:spPr>
              <a:xfrm>
                <a:off x="5716462" y="1989418"/>
                <a:ext cx="701198" cy="812188"/>
              </a:xfrm>
              <a:custGeom>
                <a:avLst/>
                <a:gdLst>
                  <a:gd name="connsiteX0" fmla="*/ 701198 w 701198"/>
                  <a:gd name="connsiteY0" fmla="*/ 368425 h 812188"/>
                  <a:gd name="connsiteX1" fmla="*/ 522590 w 701198"/>
                  <a:gd name="connsiteY1" fmla="*/ 368425 h 812188"/>
                  <a:gd name="connsiteX2" fmla="*/ 522590 w 701198"/>
                  <a:gd name="connsiteY2" fmla="*/ 230669 h 812188"/>
                  <a:gd name="connsiteX3" fmla="*/ 472226 w 701198"/>
                  <a:gd name="connsiteY3" fmla="*/ 166162 h 812188"/>
                  <a:gd name="connsiteX4" fmla="*/ 472226 w 701198"/>
                  <a:gd name="connsiteY4" fmla="*/ 593584 h 812188"/>
                  <a:gd name="connsiteX5" fmla="*/ 516021 w 701198"/>
                  <a:gd name="connsiteY5" fmla="*/ 667877 h 812188"/>
                  <a:gd name="connsiteX6" fmla="*/ 516021 w 701198"/>
                  <a:gd name="connsiteY6" fmla="*/ 812188 h 812188"/>
                  <a:gd name="connsiteX7" fmla="*/ 185177 w 701198"/>
                  <a:gd name="connsiteY7" fmla="*/ 812188 h 812188"/>
                  <a:gd name="connsiteX8" fmla="*/ 185177 w 701198"/>
                  <a:gd name="connsiteY8" fmla="*/ 667972 h 812188"/>
                  <a:gd name="connsiteX9" fmla="*/ 227925 w 701198"/>
                  <a:gd name="connsiteY9" fmla="*/ 593679 h 812188"/>
                  <a:gd name="connsiteX10" fmla="*/ 227925 w 701198"/>
                  <a:gd name="connsiteY10" fmla="*/ 166162 h 812188"/>
                  <a:gd name="connsiteX11" fmla="*/ 177466 w 701198"/>
                  <a:gd name="connsiteY11" fmla="*/ 230669 h 812188"/>
                  <a:gd name="connsiteX12" fmla="*/ 177466 w 701198"/>
                  <a:gd name="connsiteY12" fmla="*/ 368425 h 812188"/>
                  <a:gd name="connsiteX13" fmla="*/ 0 w 701198"/>
                  <a:gd name="connsiteY13" fmla="*/ 368425 h 812188"/>
                  <a:gd name="connsiteX14" fmla="*/ 0 w 701198"/>
                  <a:gd name="connsiteY14" fmla="*/ 0 h 812188"/>
                  <a:gd name="connsiteX15" fmla="*/ 701103 w 701198"/>
                  <a:gd name="connsiteY15" fmla="*/ 0 h 812188"/>
                  <a:gd name="connsiteX16" fmla="*/ 701103 w 701198"/>
                  <a:gd name="connsiteY16" fmla="*/ 368425 h 81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1198" h="812188">
                    <a:moveTo>
                      <a:pt x="701198" y="368425"/>
                    </a:moveTo>
                    <a:lnTo>
                      <a:pt x="522590" y="368425"/>
                    </a:lnTo>
                    <a:lnTo>
                      <a:pt x="522590" y="230669"/>
                    </a:lnTo>
                    <a:cubicBezTo>
                      <a:pt x="522590" y="185828"/>
                      <a:pt x="513831" y="168347"/>
                      <a:pt x="472226" y="166162"/>
                    </a:cubicBezTo>
                    <a:lnTo>
                      <a:pt x="472226" y="593584"/>
                    </a:lnTo>
                    <a:cubicBezTo>
                      <a:pt x="472226" y="634056"/>
                      <a:pt x="478795" y="654767"/>
                      <a:pt x="516021" y="667877"/>
                    </a:cubicBezTo>
                    <a:lnTo>
                      <a:pt x="516021" y="812188"/>
                    </a:lnTo>
                    <a:lnTo>
                      <a:pt x="185177" y="812188"/>
                    </a:lnTo>
                    <a:lnTo>
                      <a:pt x="185177" y="667972"/>
                    </a:lnTo>
                    <a:cubicBezTo>
                      <a:pt x="222403" y="654862"/>
                      <a:pt x="227925" y="634056"/>
                      <a:pt x="227925" y="593679"/>
                    </a:cubicBezTo>
                    <a:lnTo>
                      <a:pt x="227925" y="166162"/>
                    </a:lnTo>
                    <a:cubicBezTo>
                      <a:pt x="186224" y="168347"/>
                      <a:pt x="177466" y="185828"/>
                      <a:pt x="177466" y="230669"/>
                    </a:cubicBezTo>
                    <a:lnTo>
                      <a:pt x="177466" y="368425"/>
                    </a:lnTo>
                    <a:lnTo>
                      <a:pt x="0" y="368425"/>
                    </a:lnTo>
                    <a:lnTo>
                      <a:pt x="0" y="0"/>
                    </a:lnTo>
                    <a:lnTo>
                      <a:pt x="701103" y="0"/>
                    </a:lnTo>
                    <a:lnTo>
                      <a:pt x="701103" y="368425"/>
                    </a:lnTo>
                    <a:close/>
                  </a:path>
                </a:pathLst>
              </a:custGeom>
              <a:solidFill>
                <a:srgbClr val="1C407D"/>
              </a:solidFill>
              <a:ln w="9512" cap="flat">
                <a:no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6A3EDA23-6482-DD4A-9E03-B9B8A186ABF4}"/>
                  </a:ext>
                </a:extLst>
              </p:cNvPr>
              <p:cNvSpPr/>
              <p:nvPr/>
            </p:nvSpPr>
            <p:spPr>
              <a:xfrm>
                <a:off x="6467929" y="1973077"/>
                <a:ext cx="607991" cy="844964"/>
              </a:xfrm>
              <a:custGeom>
                <a:avLst/>
                <a:gdLst>
                  <a:gd name="connsiteX0" fmla="*/ 304566 w 607991"/>
                  <a:gd name="connsiteY0" fmla="*/ 0 h 844964"/>
                  <a:gd name="connsiteX1" fmla="*/ 607991 w 607991"/>
                  <a:gd name="connsiteY1" fmla="*/ 290807 h 844964"/>
                  <a:gd name="connsiteX2" fmla="*/ 607991 w 607991"/>
                  <a:gd name="connsiteY2" fmla="*/ 555298 h 844964"/>
                  <a:gd name="connsiteX3" fmla="*/ 304566 w 607991"/>
                  <a:gd name="connsiteY3" fmla="*/ 844965 h 844964"/>
                  <a:gd name="connsiteX4" fmla="*/ 0 w 607991"/>
                  <a:gd name="connsiteY4" fmla="*/ 555298 h 844964"/>
                  <a:gd name="connsiteX5" fmla="*/ 0 w 607991"/>
                  <a:gd name="connsiteY5" fmla="*/ 290712 h 844964"/>
                  <a:gd name="connsiteX6" fmla="*/ 304566 w 607991"/>
                  <a:gd name="connsiteY6" fmla="*/ 0 h 844964"/>
                  <a:gd name="connsiteX7" fmla="*/ 354931 w 607991"/>
                  <a:gd name="connsiteY7" fmla="*/ 252520 h 844964"/>
                  <a:gd name="connsiteX8" fmla="*/ 304566 w 607991"/>
                  <a:gd name="connsiteY8" fmla="*/ 172717 h 844964"/>
                  <a:gd name="connsiteX9" fmla="*/ 254202 w 607991"/>
                  <a:gd name="connsiteY9" fmla="*/ 252520 h 844964"/>
                  <a:gd name="connsiteX10" fmla="*/ 254202 w 607991"/>
                  <a:gd name="connsiteY10" fmla="*/ 590259 h 844964"/>
                  <a:gd name="connsiteX11" fmla="*/ 304566 w 607991"/>
                  <a:gd name="connsiteY11" fmla="*/ 670062 h 844964"/>
                  <a:gd name="connsiteX12" fmla="*/ 354931 w 607991"/>
                  <a:gd name="connsiteY12" fmla="*/ 590259 h 844964"/>
                  <a:gd name="connsiteX13" fmla="*/ 354931 w 607991"/>
                  <a:gd name="connsiteY13" fmla="*/ 252520 h 84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7991" h="844964">
                    <a:moveTo>
                      <a:pt x="304566" y="0"/>
                    </a:moveTo>
                    <a:cubicBezTo>
                      <a:pt x="534586" y="0"/>
                      <a:pt x="607991" y="76478"/>
                      <a:pt x="607991" y="290807"/>
                    </a:cubicBezTo>
                    <a:lnTo>
                      <a:pt x="607991" y="555298"/>
                    </a:lnTo>
                    <a:cubicBezTo>
                      <a:pt x="607991" y="769531"/>
                      <a:pt x="534586" y="844965"/>
                      <a:pt x="304566" y="844965"/>
                    </a:cubicBezTo>
                    <a:cubicBezTo>
                      <a:pt x="73405" y="844965"/>
                      <a:pt x="0" y="769531"/>
                      <a:pt x="0" y="555298"/>
                    </a:cubicBezTo>
                    <a:lnTo>
                      <a:pt x="0" y="290712"/>
                    </a:lnTo>
                    <a:cubicBezTo>
                      <a:pt x="0" y="76478"/>
                      <a:pt x="73405" y="0"/>
                      <a:pt x="304566" y="0"/>
                    </a:cubicBezTo>
                    <a:moveTo>
                      <a:pt x="354931" y="252520"/>
                    </a:moveTo>
                    <a:cubicBezTo>
                      <a:pt x="354931" y="198938"/>
                      <a:pt x="342935" y="172717"/>
                      <a:pt x="304566" y="172717"/>
                    </a:cubicBezTo>
                    <a:cubicBezTo>
                      <a:pt x="265151" y="172717"/>
                      <a:pt x="254202" y="198938"/>
                      <a:pt x="254202" y="252520"/>
                    </a:cubicBezTo>
                    <a:lnTo>
                      <a:pt x="254202" y="590259"/>
                    </a:lnTo>
                    <a:cubicBezTo>
                      <a:pt x="254202" y="643841"/>
                      <a:pt x="265151" y="670062"/>
                      <a:pt x="304566" y="670062"/>
                    </a:cubicBezTo>
                    <a:cubicBezTo>
                      <a:pt x="342935" y="670062"/>
                      <a:pt x="354931" y="644981"/>
                      <a:pt x="354931" y="590259"/>
                    </a:cubicBezTo>
                    <a:lnTo>
                      <a:pt x="354931" y="252520"/>
                    </a:lnTo>
                    <a:close/>
                  </a:path>
                </a:pathLst>
              </a:custGeom>
              <a:solidFill>
                <a:srgbClr val="1C407D"/>
              </a:solidFill>
              <a:ln w="9512" cap="flat">
                <a:no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A2727544-2A34-5A40-9CF3-7774B99A602C}"/>
                  </a:ext>
                </a:extLst>
              </p:cNvPr>
              <p:cNvSpPr/>
              <p:nvPr/>
            </p:nvSpPr>
            <p:spPr>
              <a:xfrm>
                <a:off x="7149229" y="1989418"/>
                <a:ext cx="656165" cy="812283"/>
              </a:xfrm>
              <a:custGeom>
                <a:avLst/>
                <a:gdLst>
                  <a:gd name="connsiteX0" fmla="*/ 312183 w 656165"/>
                  <a:gd name="connsiteY0" fmla="*/ 667972 h 812283"/>
                  <a:gd name="connsiteX1" fmla="*/ 312183 w 656165"/>
                  <a:gd name="connsiteY1" fmla="*/ 812283 h 812283"/>
                  <a:gd name="connsiteX2" fmla="*/ 0 w 656165"/>
                  <a:gd name="connsiteY2" fmla="*/ 812283 h 812283"/>
                  <a:gd name="connsiteX3" fmla="*/ 0 w 656165"/>
                  <a:gd name="connsiteY3" fmla="*/ 667972 h 812283"/>
                  <a:gd name="connsiteX4" fmla="*/ 29610 w 656165"/>
                  <a:gd name="connsiteY4" fmla="*/ 593584 h 812283"/>
                  <a:gd name="connsiteX5" fmla="*/ 29610 w 656165"/>
                  <a:gd name="connsiteY5" fmla="*/ 216419 h 812283"/>
                  <a:gd name="connsiteX6" fmla="*/ 0 w 656165"/>
                  <a:gd name="connsiteY6" fmla="*/ 142126 h 812283"/>
                  <a:gd name="connsiteX7" fmla="*/ 0 w 656165"/>
                  <a:gd name="connsiteY7" fmla="*/ 0 h 812283"/>
                  <a:gd name="connsiteX8" fmla="*/ 355978 w 656165"/>
                  <a:gd name="connsiteY8" fmla="*/ 0 h 812283"/>
                  <a:gd name="connsiteX9" fmla="*/ 640837 w 656165"/>
                  <a:gd name="connsiteY9" fmla="*/ 218604 h 812283"/>
                  <a:gd name="connsiteX10" fmla="*/ 521448 w 656165"/>
                  <a:gd name="connsiteY10" fmla="*/ 404432 h 812283"/>
                  <a:gd name="connsiteX11" fmla="*/ 625509 w 656165"/>
                  <a:gd name="connsiteY11" fmla="*/ 566223 h 812283"/>
                  <a:gd name="connsiteX12" fmla="*/ 656166 w 656165"/>
                  <a:gd name="connsiteY12" fmla="*/ 667877 h 812283"/>
                  <a:gd name="connsiteX13" fmla="*/ 656166 w 656165"/>
                  <a:gd name="connsiteY13" fmla="*/ 812188 h 812283"/>
                  <a:gd name="connsiteX14" fmla="*/ 385588 w 656165"/>
                  <a:gd name="connsiteY14" fmla="*/ 812188 h 812283"/>
                  <a:gd name="connsiteX15" fmla="*/ 370259 w 656165"/>
                  <a:gd name="connsiteY15" fmla="*/ 603370 h 812283"/>
                  <a:gd name="connsiteX16" fmla="*/ 295712 w 656165"/>
                  <a:gd name="connsiteY16" fmla="*/ 495160 h 812283"/>
                  <a:gd name="connsiteX17" fmla="*/ 281527 w 656165"/>
                  <a:gd name="connsiteY17" fmla="*/ 495160 h 812283"/>
                  <a:gd name="connsiteX18" fmla="*/ 281527 w 656165"/>
                  <a:gd name="connsiteY18" fmla="*/ 593584 h 812283"/>
                  <a:gd name="connsiteX19" fmla="*/ 312183 w 656165"/>
                  <a:gd name="connsiteY19" fmla="*/ 667972 h 812283"/>
                  <a:gd name="connsiteX20" fmla="*/ 306661 w 656165"/>
                  <a:gd name="connsiteY20" fmla="*/ 334509 h 812283"/>
                  <a:gd name="connsiteX21" fmla="*/ 383398 w 656165"/>
                  <a:gd name="connsiteY21" fmla="*/ 249290 h 812283"/>
                  <a:gd name="connsiteX22" fmla="*/ 294665 w 656165"/>
                  <a:gd name="connsiteY22" fmla="*/ 167302 h 812283"/>
                  <a:gd name="connsiteX23" fmla="*/ 281527 w 656165"/>
                  <a:gd name="connsiteY23" fmla="*/ 167302 h 812283"/>
                  <a:gd name="connsiteX24" fmla="*/ 281527 w 656165"/>
                  <a:gd name="connsiteY24" fmla="*/ 334509 h 812283"/>
                  <a:gd name="connsiteX25" fmla="*/ 306661 w 656165"/>
                  <a:gd name="connsiteY25" fmla="*/ 334509 h 81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6165" h="812283">
                    <a:moveTo>
                      <a:pt x="312183" y="667972"/>
                    </a:moveTo>
                    <a:lnTo>
                      <a:pt x="312183" y="812283"/>
                    </a:lnTo>
                    <a:lnTo>
                      <a:pt x="0" y="812283"/>
                    </a:lnTo>
                    <a:lnTo>
                      <a:pt x="0" y="667972"/>
                    </a:lnTo>
                    <a:cubicBezTo>
                      <a:pt x="25230" y="654862"/>
                      <a:pt x="29610" y="633011"/>
                      <a:pt x="29610" y="593584"/>
                    </a:cubicBezTo>
                    <a:lnTo>
                      <a:pt x="29610" y="216419"/>
                    </a:lnTo>
                    <a:cubicBezTo>
                      <a:pt x="29610" y="177087"/>
                      <a:pt x="25230" y="155236"/>
                      <a:pt x="0" y="142126"/>
                    </a:cubicBezTo>
                    <a:lnTo>
                      <a:pt x="0" y="0"/>
                    </a:lnTo>
                    <a:lnTo>
                      <a:pt x="355978" y="0"/>
                    </a:lnTo>
                    <a:cubicBezTo>
                      <a:pt x="550962" y="0"/>
                      <a:pt x="640837" y="49212"/>
                      <a:pt x="640837" y="218604"/>
                    </a:cubicBezTo>
                    <a:cubicBezTo>
                      <a:pt x="640837" y="320258"/>
                      <a:pt x="603611" y="379351"/>
                      <a:pt x="521448" y="404432"/>
                    </a:cubicBezTo>
                    <a:cubicBezTo>
                      <a:pt x="614560" y="429608"/>
                      <a:pt x="623319" y="473309"/>
                      <a:pt x="625509" y="566223"/>
                    </a:cubicBezTo>
                    <a:cubicBezTo>
                      <a:pt x="626651" y="623035"/>
                      <a:pt x="625509" y="652582"/>
                      <a:pt x="656166" y="667877"/>
                    </a:cubicBezTo>
                    <a:lnTo>
                      <a:pt x="656166" y="812188"/>
                    </a:lnTo>
                    <a:lnTo>
                      <a:pt x="385588" y="812188"/>
                    </a:lnTo>
                    <a:cubicBezTo>
                      <a:pt x="369117" y="748821"/>
                      <a:pt x="371307" y="679943"/>
                      <a:pt x="370259" y="603370"/>
                    </a:cubicBezTo>
                    <a:cubicBezTo>
                      <a:pt x="369117" y="525751"/>
                      <a:pt x="362548" y="495160"/>
                      <a:pt x="295712" y="495160"/>
                    </a:cubicBezTo>
                    <a:lnTo>
                      <a:pt x="281527" y="495160"/>
                    </a:lnTo>
                    <a:lnTo>
                      <a:pt x="281527" y="593584"/>
                    </a:lnTo>
                    <a:cubicBezTo>
                      <a:pt x="281527" y="635101"/>
                      <a:pt x="283717" y="657047"/>
                      <a:pt x="312183" y="667972"/>
                    </a:cubicBezTo>
                    <a:moveTo>
                      <a:pt x="306661" y="334509"/>
                    </a:moveTo>
                    <a:cubicBezTo>
                      <a:pt x="364737" y="334509"/>
                      <a:pt x="383398" y="314843"/>
                      <a:pt x="383398" y="249290"/>
                    </a:cubicBezTo>
                    <a:cubicBezTo>
                      <a:pt x="383398" y="184783"/>
                      <a:pt x="362548" y="167302"/>
                      <a:pt x="294665" y="167302"/>
                    </a:cubicBezTo>
                    <a:lnTo>
                      <a:pt x="281527" y="167302"/>
                    </a:lnTo>
                    <a:lnTo>
                      <a:pt x="281527" y="334509"/>
                    </a:lnTo>
                    <a:lnTo>
                      <a:pt x="306661" y="334509"/>
                    </a:lnTo>
                    <a:close/>
                  </a:path>
                </a:pathLst>
              </a:custGeom>
              <a:solidFill>
                <a:srgbClr val="1C407D"/>
              </a:solidFill>
              <a:ln w="9512" cap="flat">
                <a:no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BC7C6625-A4FD-7B48-A4B0-F0B52E2FFC4C}"/>
                  </a:ext>
                </a:extLst>
              </p:cNvPr>
              <p:cNvSpPr/>
              <p:nvPr/>
            </p:nvSpPr>
            <p:spPr>
              <a:xfrm>
                <a:off x="980685" y="2883690"/>
                <a:ext cx="594852" cy="845059"/>
              </a:xfrm>
              <a:custGeom>
                <a:avLst/>
                <a:gdLst>
                  <a:gd name="connsiteX0" fmla="*/ 594852 w 594852"/>
                  <a:gd name="connsiteY0" fmla="*/ 314938 h 845059"/>
                  <a:gd name="connsiteX1" fmla="*/ 350551 w 594852"/>
                  <a:gd name="connsiteY1" fmla="*/ 314938 h 845059"/>
                  <a:gd name="connsiteX2" fmla="*/ 350551 w 594852"/>
                  <a:gd name="connsiteY2" fmla="*/ 252615 h 845059"/>
                  <a:gd name="connsiteX3" fmla="*/ 302377 w 594852"/>
                  <a:gd name="connsiteY3" fmla="*/ 172812 h 845059"/>
                  <a:gd name="connsiteX4" fmla="*/ 254202 w 594852"/>
                  <a:gd name="connsiteY4" fmla="*/ 252615 h 845059"/>
                  <a:gd name="connsiteX5" fmla="*/ 254202 w 594852"/>
                  <a:gd name="connsiteY5" fmla="*/ 590354 h 845059"/>
                  <a:gd name="connsiteX6" fmla="*/ 302377 w 594852"/>
                  <a:gd name="connsiteY6" fmla="*/ 670157 h 845059"/>
                  <a:gd name="connsiteX7" fmla="*/ 350551 w 594852"/>
                  <a:gd name="connsiteY7" fmla="*/ 590354 h 845059"/>
                  <a:gd name="connsiteX8" fmla="*/ 350551 w 594852"/>
                  <a:gd name="connsiteY8" fmla="*/ 488700 h 845059"/>
                  <a:gd name="connsiteX9" fmla="*/ 594852 w 594852"/>
                  <a:gd name="connsiteY9" fmla="*/ 488700 h 845059"/>
                  <a:gd name="connsiteX10" fmla="*/ 594852 w 594852"/>
                  <a:gd name="connsiteY10" fmla="*/ 759841 h 845059"/>
                  <a:gd name="connsiteX11" fmla="*/ 290286 w 594852"/>
                  <a:gd name="connsiteY11" fmla="*/ 845060 h 845059"/>
                  <a:gd name="connsiteX12" fmla="*/ 0 w 594852"/>
                  <a:gd name="connsiteY12" fmla="*/ 555393 h 845059"/>
                  <a:gd name="connsiteX13" fmla="*/ 0 w 594852"/>
                  <a:gd name="connsiteY13" fmla="*/ 290807 h 845059"/>
                  <a:gd name="connsiteX14" fmla="*/ 282669 w 594852"/>
                  <a:gd name="connsiteY14" fmla="*/ 0 h 845059"/>
                  <a:gd name="connsiteX15" fmla="*/ 594852 w 594852"/>
                  <a:gd name="connsiteY15" fmla="*/ 89684 h 845059"/>
                  <a:gd name="connsiteX16" fmla="*/ 594852 w 594852"/>
                  <a:gd name="connsiteY16" fmla="*/ 314938 h 84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4852" h="845059">
                    <a:moveTo>
                      <a:pt x="594852" y="314938"/>
                    </a:moveTo>
                    <a:lnTo>
                      <a:pt x="350551" y="314938"/>
                    </a:lnTo>
                    <a:lnTo>
                      <a:pt x="350551" y="252615"/>
                    </a:lnTo>
                    <a:cubicBezTo>
                      <a:pt x="350551" y="199033"/>
                      <a:pt x="339603" y="172812"/>
                      <a:pt x="302377" y="172812"/>
                    </a:cubicBezTo>
                    <a:cubicBezTo>
                      <a:pt x="264008" y="172812"/>
                      <a:pt x="254202" y="199033"/>
                      <a:pt x="254202" y="252615"/>
                    </a:cubicBezTo>
                    <a:lnTo>
                      <a:pt x="254202" y="590354"/>
                    </a:lnTo>
                    <a:cubicBezTo>
                      <a:pt x="254202" y="643936"/>
                      <a:pt x="264008" y="670157"/>
                      <a:pt x="302377" y="670157"/>
                    </a:cubicBezTo>
                    <a:cubicBezTo>
                      <a:pt x="340745" y="670157"/>
                      <a:pt x="350551" y="643936"/>
                      <a:pt x="350551" y="590354"/>
                    </a:cubicBezTo>
                    <a:lnTo>
                      <a:pt x="350551" y="488700"/>
                    </a:lnTo>
                    <a:lnTo>
                      <a:pt x="594852" y="488700"/>
                    </a:lnTo>
                    <a:lnTo>
                      <a:pt x="594852" y="759841"/>
                    </a:lnTo>
                    <a:cubicBezTo>
                      <a:pt x="520400" y="818838"/>
                      <a:pt x="420719" y="845060"/>
                      <a:pt x="290286" y="845060"/>
                    </a:cubicBezTo>
                    <a:cubicBezTo>
                      <a:pt x="70072" y="845060"/>
                      <a:pt x="0" y="762026"/>
                      <a:pt x="0" y="555393"/>
                    </a:cubicBezTo>
                    <a:lnTo>
                      <a:pt x="0" y="290807"/>
                    </a:lnTo>
                    <a:cubicBezTo>
                      <a:pt x="0" y="88544"/>
                      <a:pt x="70072" y="0"/>
                      <a:pt x="282669" y="0"/>
                    </a:cubicBezTo>
                    <a:cubicBezTo>
                      <a:pt x="407580" y="0"/>
                      <a:pt x="513831" y="31731"/>
                      <a:pt x="594852" y="89684"/>
                    </a:cubicBezTo>
                    <a:lnTo>
                      <a:pt x="594852" y="314938"/>
                    </a:lnTo>
                    <a:close/>
                  </a:path>
                </a:pathLst>
              </a:custGeom>
              <a:solidFill>
                <a:srgbClr val="1C407D"/>
              </a:solidFill>
              <a:ln w="9512" cap="flat">
                <a:no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5528886C-1961-074E-8B9E-BE56E2F4BAEB}"/>
                  </a:ext>
                </a:extLst>
              </p:cNvPr>
              <p:cNvSpPr/>
              <p:nvPr/>
            </p:nvSpPr>
            <p:spPr>
              <a:xfrm>
                <a:off x="1618190" y="2883785"/>
                <a:ext cx="607990" cy="845059"/>
              </a:xfrm>
              <a:custGeom>
                <a:avLst/>
                <a:gdLst>
                  <a:gd name="connsiteX0" fmla="*/ 304471 w 607990"/>
                  <a:gd name="connsiteY0" fmla="*/ 0 h 845059"/>
                  <a:gd name="connsiteX1" fmla="*/ 607991 w 607990"/>
                  <a:gd name="connsiteY1" fmla="*/ 290807 h 845059"/>
                  <a:gd name="connsiteX2" fmla="*/ 607991 w 607990"/>
                  <a:gd name="connsiteY2" fmla="*/ 555393 h 845059"/>
                  <a:gd name="connsiteX3" fmla="*/ 304471 w 607990"/>
                  <a:gd name="connsiteY3" fmla="*/ 845059 h 845059"/>
                  <a:gd name="connsiteX4" fmla="*/ 0 w 607990"/>
                  <a:gd name="connsiteY4" fmla="*/ 555393 h 845059"/>
                  <a:gd name="connsiteX5" fmla="*/ 0 w 607990"/>
                  <a:gd name="connsiteY5" fmla="*/ 290807 h 845059"/>
                  <a:gd name="connsiteX6" fmla="*/ 304471 w 607990"/>
                  <a:gd name="connsiteY6" fmla="*/ 0 h 845059"/>
                  <a:gd name="connsiteX7" fmla="*/ 354836 w 607990"/>
                  <a:gd name="connsiteY7" fmla="*/ 252615 h 845059"/>
                  <a:gd name="connsiteX8" fmla="*/ 304471 w 607990"/>
                  <a:gd name="connsiteY8" fmla="*/ 172812 h 845059"/>
                  <a:gd name="connsiteX9" fmla="*/ 254107 w 607990"/>
                  <a:gd name="connsiteY9" fmla="*/ 252615 h 845059"/>
                  <a:gd name="connsiteX10" fmla="*/ 254107 w 607990"/>
                  <a:gd name="connsiteY10" fmla="*/ 590354 h 845059"/>
                  <a:gd name="connsiteX11" fmla="*/ 304471 w 607990"/>
                  <a:gd name="connsiteY11" fmla="*/ 670157 h 845059"/>
                  <a:gd name="connsiteX12" fmla="*/ 354836 w 607990"/>
                  <a:gd name="connsiteY12" fmla="*/ 590354 h 845059"/>
                  <a:gd name="connsiteX13" fmla="*/ 354836 w 607990"/>
                  <a:gd name="connsiteY13" fmla="*/ 252615 h 84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7990" h="845059">
                    <a:moveTo>
                      <a:pt x="304471" y="0"/>
                    </a:moveTo>
                    <a:cubicBezTo>
                      <a:pt x="534491" y="0"/>
                      <a:pt x="607991" y="76573"/>
                      <a:pt x="607991" y="290807"/>
                    </a:cubicBezTo>
                    <a:lnTo>
                      <a:pt x="607991" y="555393"/>
                    </a:lnTo>
                    <a:cubicBezTo>
                      <a:pt x="607991" y="769626"/>
                      <a:pt x="534586" y="845059"/>
                      <a:pt x="304471" y="845059"/>
                    </a:cubicBezTo>
                    <a:cubicBezTo>
                      <a:pt x="73309" y="845059"/>
                      <a:pt x="0" y="769626"/>
                      <a:pt x="0" y="555393"/>
                    </a:cubicBezTo>
                    <a:lnTo>
                      <a:pt x="0" y="290807"/>
                    </a:lnTo>
                    <a:cubicBezTo>
                      <a:pt x="-95" y="76573"/>
                      <a:pt x="73309" y="0"/>
                      <a:pt x="304471" y="0"/>
                    </a:cubicBezTo>
                    <a:moveTo>
                      <a:pt x="354836" y="252615"/>
                    </a:moveTo>
                    <a:cubicBezTo>
                      <a:pt x="354836" y="199033"/>
                      <a:pt x="342745" y="172812"/>
                      <a:pt x="304471" y="172812"/>
                    </a:cubicBezTo>
                    <a:cubicBezTo>
                      <a:pt x="265056" y="172812"/>
                      <a:pt x="254107" y="199033"/>
                      <a:pt x="254107" y="252615"/>
                    </a:cubicBezTo>
                    <a:lnTo>
                      <a:pt x="254107" y="590354"/>
                    </a:lnTo>
                    <a:cubicBezTo>
                      <a:pt x="254107" y="643936"/>
                      <a:pt x="265056" y="670157"/>
                      <a:pt x="304471" y="670157"/>
                    </a:cubicBezTo>
                    <a:cubicBezTo>
                      <a:pt x="342840" y="670157"/>
                      <a:pt x="354836" y="644981"/>
                      <a:pt x="354836" y="590354"/>
                    </a:cubicBezTo>
                    <a:lnTo>
                      <a:pt x="354836" y="252615"/>
                    </a:lnTo>
                    <a:close/>
                  </a:path>
                </a:pathLst>
              </a:custGeom>
              <a:solidFill>
                <a:srgbClr val="1C407D"/>
              </a:solidFill>
              <a:ln w="9512" cap="flat">
                <a:no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5561EBC8-5BDC-6641-8055-97793728D728}"/>
                  </a:ext>
                </a:extLst>
              </p:cNvPr>
              <p:cNvSpPr/>
              <p:nvPr/>
            </p:nvSpPr>
            <p:spPr>
              <a:xfrm>
                <a:off x="2264263" y="2900220"/>
                <a:ext cx="664924" cy="812283"/>
              </a:xfrm>
              <a:custGeom>
                <a:avLst/>
                <a:gdLst>
                  <a:gd name="connsiteX0" fmla="*/ 260771 w 664924"/>
                  <a:gd name="connsiteY0" fmla="*/ 667972 h 812283"/>
                  <a:gd name="connsiteX1" fmla="*/ 260771 w 664924"/>
                  <a:gd name="connsiteY1" fmla="*/ 812283 h 812283"/>
                  <a:gd name="connsiteX2" fmla="*/ 0 w 664924"/>
                  <a:gd name="connsiteY2" fmla="*/ 812283 h 812283"/>
                  <a:gd name="connsiteX3" fmla="*/ 0 w 664924"/>
                  <a:gd name="connsiteY3" fmla="*/ 667972 h 812283"/>
                  <a:gd name="connsiteX4" fmla="*/ 30657 w 664924"/>
                  <a:gd name="connsiteY4" fmla="*/ 593584 h 812283"/>
                  <a:gd name="connsiteX5" fmla="*/ 30657 w 664924"/>
                  <a:gd name="connsiteY5" fmla="*/ 216419 h 812283"/>
                  <a:gd name="connsiteX6" fmla="*/ 0 w 664924"/>
                  <a:gd name="connsiteY6" fmla="*/ 142126 h 812283"/>
                  <a:gd name="connsiteX7" fmla="*/ 0 w 664924"/>
                  <a:gd name="connsiteY7" fmla="*/ 0 h 812283"/>
                  <a:gd name="connsiteX8" fmla="*/ 280479 w 664924"/>
                  <a:gd name="connsiteY8" fmla="*/ 0 h 812283"/>
                  <a:gd name="connsiteX9" fmla="*/ 434905 w 664924"/>
                  <a:gd name="connsiteY9" fmla="*/ 410987 h 812283"/>
                  <a:gd name="connsiteX10" fmla="*/ 434905 w 664924"/>
                  <a:gd name="connsiteY10" fmla="*/ 216419 h 812283"/>
                  <a:gd name="connsiteX11" fmla="*/ 399869 w 664924"/>
                  <a:gd name="connsiteY11" fmla="*/ 142126 h 812283"/>
                  <a:gd name="connsiteX12" fmla="*/ 399869 w 664924"/>
                  <a:gd name="connsiteY12" fmla="*/ 0 h 812283"/>
                  <a:gd name="connsiteX13" fmla="*/ 664924 w 664924"/>
                  <a:gd name="connsiteY13" fmla="*/ 0 h 812283"/>
                  <a:gd name="connsiteX14" fmla="*/ 664924 w 664924"/>
                  <a:gd name="connsiteY14" fmla="*/ 142126 h 812283"/>
                  <a:gd name="connsiteX15" fmla="*/ 635315 w 664924"/>
                  <a:gd name="connsiteY15" fmla="*/ 216419 h 812283"/>
                  <a:gd name="connsiteX16" fmla="*/ 635315 w 664924"/>
                  <a:gd name="connsiteY16" fmla="*/ 812188 h 812283"/>
                  <a:gd name="connsiteX17" fmla="*/ 387777 w 664924"/>
                  <a:gd name="connsiteY17" fmla="*/ 812188 h 812283"/>
                  <a:gd name="connsiteX18" fmla="*/ 230020 w 664924"/>
                  <a:gd name="connsiteY18" fmla="*/ 425237 h 812283"/>
                  <a:gd name="connsiteX19" fmla="*/ 230020 w 664924"/>
                  <a:gd name="connsiteY19" fmla="*/ 593584 h 812283"/>
                  <a:gd name="connsiteX20" fmla="*/ 260771 w 664924"/>
                  <a:gd name="connsiteY20" fmla="*/ 667972 h 81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4924" h="812283">
                    <a:moveTo>
                      <a:pt x="260771" y="667972"/>
                    </a:moveTo>
                    <a:lnTo>
                      <a:pt x="260771" y="812283"/>
                    </a:lnTo>
                    <a:lnTo>
                      <a:pt x="0" y="812283"/>
                    </a:lnTo>
                    <a:lnTo>
                      <a:pt x="0" y="667972"/>
                    </a:lnTo>
                    <a:cubicBezTo>
                      <a:pt x="25230" y="654862"/>
                      <a:pt x="30657" y="633011"/>
                      <a:pt x="30657" y="593584"/>
                    </a:cubicBezTo>
                    <a:lnTo>
                      <a:pt x="30657" y="216419"/>
                    </a:lnTo>
                    <a:cubicBezTo>
                      <a:pt x="30657" y="177087"/>
                      <a:pt x="25230" y="155236"/>
                      <a:pt x="0" y="142126"/>
                    </a:cubicBezTo>
                    <a:lnTo>
                      <a:pt x="0" y="0"/>
                    </a:lnTo>
                    <a:lnTo>
                      <a:pt x="280479" y="0"/>
                    </a:lnTo>
                    <a:lnTo>
                      <a:pt x="434905" y="410987"/>
                    </a:lnTo>
                    <a:lnTo>
                      <a:pt x="434905" y="216419"/>
                    </a:lnTo>
                    <a:cubicBezTo>
                      <a:pt x="434905" y="174902"/>
                      <a:pt x="431668" y="154096"/>
                      <a:pt x="399869" y="142126"/>
                    </a:cubicBezTo>
                    <a:lnTo>
                      <a:pt x="399869" y="0"/>
                    </a:lnTo>
                    <a:lnTo>
                      <a:pt x="664924" y="0"/>
                    </a:lnTo>
                    <a:lnTo>
                      <a:pt x="664924" y="142126"/>
                    </a:lnTo>
                    <a:cubicBezTo>
                      <a:pt x="638647" y="155236"/>
                      <a:pt x="635315" y="178227"/>
                      <a:pt x="635315" y="216419"/>
                    </a:cubicBezTo>
                    <a:lnTo>
                      <a:pt x="635315" y="812188"/>
                    </a:lnTo>
                    <a:lnTo>
                      <a:pt x="387777" y="812188"/>
                    </a:lnTo>
                    <a:lnTo>
                      <a:pt x="230020" y="425237"/>
                    </a:lnTo>
                    <a:lnTo>
                      <a:pt x="230020" y="593584"/>
                    </a:lnTo>
                    <a:cubicBezTo>
                      <a:pt x="230115" y="636241"/>
                      <a:pt x="233352" y="658092"/>
                      <a:pt x="260771" y="667972"/>
                    </a:cubicBezTo>
                  </a:path>
                </a:pathLst>
              </a:custGeom>
              <a:solidFill>
                <a:srgbClr val="1C407D"/>
              </a:solidFill>
              <a:ln w="9512" cap="flat">
                <a:no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99419477-C92B-5B4D-B1C2-6886B1E6371C}"/>
                  </a:ext>
                </a:extLst>
              </p:cNvPr>
              <p:cNvSpPr/>
              <p:nvPr/>
            </p:nvSpPr>
            <p:spPr>
              <a:xfrm>
                <a:off x="2972887" y="2900220"/>
                <a:ext cx="664924" cy="812283"/>
              </a:xfrm>
              <a:custGeom>
                <a:avLst/>
                <a:gdLst>
                  <a:gd name="connsiteX0" fmla="*/ 260771 w 664924"/>
                  <a:gd name="connsiteY0" fmla="*/ 667972 h 812283"/>
                  <a:gd name="connsiteX1" fmla="*/ 260771 w 664924"/>
                  <a:gd name="connsiteY1" fmla="*/ 812283 h 812283"/>
                  <a:gd name="connsiteX2" fmla="*/ 0 w 664924"/>
                  <a:gd name="connsiteY2" fmla="*/ 812283 h 812283"/>
                  <a:gd name="connsiteX3" fmla="*/ 0 w 664924"/>
                  <a:gd name="connsiteY3" fmla="*/ 667972 h 812283"/>
                  <a:gd name="connsiteX4" fmla="*/ 30657 w 664924"/>
                  <a:gd name="connsiteY4" fmla="*/ 593584 h 812283"/>
                  <a:gd name="connsiteX5" fmla="*/ 30657 w 664924"/>
                  <a:gd name="connsiteY5" fmla="*/ 216419 h 812283"/>
                  <a:gd name="connsiteX6" fmla="*/ 0 w 664924"/>
                  <a:gd name="connsiteY6" fmla="*/ 142126 h 812283"/>
                  <a:gd name="connsiteX7" fmla="*/ 0 w 664924"/>
                  <a:gd name="connsiteY7" fmla="*/ 0 h 812283"/>
                  <a:gd name="connsiteX8" fmla="*/ 280479 w 664924"/>
                  <a:gd name="connsiteY8" fmla="*/ 0 h 812283"/>
                  <a:gd name="connsiteX9" fmla="*/ 434905 w 664924"/>
                  <a:gd name="connsiteY9" fmla="*/ 410987 h 812283"/>
                  <a:gd name="connsiteX10" fmla="*/ 434905 w 664924"/>
                  <a:gd name="connsiteY10" fmla="*/ 216419 h 812283"/>
                  <a:gd name="connsiteX11" fmla="*/ 399869 w 664924"/>
                  <a:gd name="connsiteY11" fmla="*/ 142126 h 812283"/>
                  <a:gd name="connsiteX12" fmla="*/ 399869 w 664924"/>
                  <a:gd name="connsiteY12" fmla="*/ 0 h 812283"/>
                  <a:gd name="connsiteX13" fmla="*/ 664924 w 664924"/>
                  <a:gd name="connsiteY13" fmla="*/ 0 h 812283"/>
                  <a:gd name="connsiteX14" fmla="*/ 664924 w 664924"/>
                  <a:gd name="connsiteY14" fmla="*/ 142126 h 812283"/>
                  <a:gd name="connsiteX15" fmla="*/ 635315 w 664924"/>
                  <a:gd name="connsiteY15" fmla="*/ 216419 h 812283"/>
                  <a:gd name="connsiteX16" fmla="*/ 635315 w 664924"/>
                  <a:gd name="connsiteY16" fmla="*/ 812188 h 812283"/>
                  <a:gd name="connsiteX17" fmla="*/ 387777 w 664924"/>
                  <a:gd name="connsiteY17" fmla="*/ 812188 h 812283"/>
                  <a:gd name="connsiteX18" fmla="*/ 230020 w 664924"/>
                  <a:gd name="connsiteY18" fmla="*/ 425237 h 812283"/>
                  <a:gd name="connsiteX19" fmla="*/ 230020 w 664924"/>
                  <a:gd name="connsiteY19" fmla="*/ 593584 h 812283"/>
                  <a:gd name="connsiteX20" fmla="*/ 260771 w 664924"/>
                  <a:gd name="connsiteY20" fmla="*/ 667972 h 81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4924" h="812283">
                    <a:moveTo>
                      <a:pt x="260771" y="667972"/>
                    </a:moveTo>
                    <a:lnTo>
                      <a:pt x="260771" y="812283"/>
                    </a:lnTo>
                    <a:lnTo>
                      <a:pt x="0" y="812283"/>
                    </a:lnTo>
                    <a:lnTo>
                      <a:pt x="0" y="667972"/>
                    </a:lnTo>
                    <a:cubicBezTo>
                      <a:pt x="25230" y="654862"/>
                      <a:pt x="30657" y="633011"/>
                      <a:pt x="30657" y="593584"/>
                    </a:cubicBezTo>
                    <a:lnTo>
                      <a:pt x="30657" y="216419"/>
                    </a:lnTo>
                    <a:cubicBezTo>
                      <a:pt x="30657" y="177087"/>
                      <a:pt x="25135" y="155236"/>
                      <a:pt x="0" y="142126"/>
                    </a:cubicBezTo>
                    <a:lnTo>
                      <a:pt x="0" y="0"/>
                    </a:lnTo>
                    <a:lnTo>
                      <a:pt x="280479" y="0"/>
                    </a:lnTo>
                    <a:lnTo>
                      <a:pt x="434905" y="410987"/>
                    </a:lnTo>
                    <a:lnTo>
                      <a:pt x="434905" y="216419"/>
                    </a:lnTo>
                    <a:cubicBezTo>
                      <a:pt x="434905" y="174902"/>
                      <a:pt x="431668" y="154096"/>
                      <a:pt x="399869" y="142126"/>
                    </a:cubicBezTo>
                    <a:lnTo>
                      <a:pt x="399869" y="0"/>
                    </a:lnTo>
                    <a:lnTo>
                      <a:pt x="664924" y="0"/>
                    </a:lnTo>
                    <a:lnTo>
                      <a:pt x="664924" y="142126"/>
                    </a:lnTo>
                    <a:cubicBezTo>
                      <a:pt x="638647" y="155236"/>
                      <a:pt x="635315" y="178227"/>
                      <a:pt x="635315" y="216419"/>
                    </a:cubicBezTo>
                    <a:lnTo>
                      <a:pt x="635315" y="812188"/>
                    </a:lnTo>
                    <a:lnTo>
                      <a:pt x="387777" y="812188"/>
                    </a:lnTo>
                    <a:lnTo>
                      <a:pt x="230020" y="425237"/>
                    </a:lnTo>
                    <a:lnTo>
                      <a:pt x="230020" y="593584"/>
                    </a:lnTo>
                    <a:cubicBezTo>
                      <a:pt x="230115" y="636241"/>
                      <a:pt x="233447" y="658092"/>
                      <a:pt x="260771" y="667972"/>
                    </a:cubicBezTo>
                  </a:path>
                </a:pathLst>
              </a:custGeom>
              <a:solidFill>
                <a:srgbClr val="1C407D"/>
              </a:solidFill>
              <a:ln w="9512" cap="flat">
                <a:no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6B32E2B1-0236-EB45-9CDF-F87B27101A4F}"/>
                  </a:ext>
                </a:extLst>
              </p:cNvPr>
              <p:cNvSpPr/>
              <p:nvPr/>
            </p:nvSpPr>
            <p:spPr>
              <a:xfrm>
                <a:off x="3689223" y="2900220"/>
                <a:ext cx="609037" cy="812283"/>
              </a:xfrm>
              <a:custGeom>
                <a:avLst/>
                <a:gdLst>
                  <a:gd name="connsiteX0" fmla="*/ 0 w 609037"/>
                  <a:gd name="connsiteY0" fmla="*/ 667972 h 812283"/>
                  <a:gd name="connsiteX1" fmla="*/ 30657 w 609037"/>
                  <a:gd name="connsiteY1" fmla="*/ 593584 h 812283"/>
                  <a:gd name="connsiteX2" fmla="*/ 30657 w 609037"/>
                  <a:gd name="connsiteY2" fmla="*/ 216419 h 812283"/>
                  <a:gd name="connsiteX3" fmla="*/ 0 w 609037"/>
                  <a:gd name="connsiteY3" fmla="*/ 142126 h 812283"/>
                  <a:gd name="connsiteX4" fmla="*/ 0 w 609037"/>
                  <a:gd name="connsiteY4" fmla="*/ 0 h 812283"/>
                  <a:gd name="connsiteX5" fmla="*/ 609038 w 609037"/>
                  <a:gd name="connsiteY5" fmla="*/ 0 h 812283"/>
                  <a:gd name="connsiteX6" fmla="*/ 609038 w 609037"/>
                  <a:gd name="connsiteY6" fmla="*/ 268956 h 812283"/>
                  <a:gd name="connsiteX7" fmla="*/ 375781 w 609037"/>
                  <a:gd name="connsiteY7" fmla="*/ 268956 h 812283"/>
                  <a:gd name="connsiteX8" fmla="*/ 375781 w 609037"/>
                  <a:gd name="connsiteY8" fmla="*/ 245965 h 812283"/>
                  <a:gd name="connsiteX9" fmla="*/ 304566 w 609037"/>
                  <a:gd name="connsiteY9" fmla="*/ 171577 h 812283"/>
                  <a:gd name="connsiteX10" fmla="*/ 282669 w 609037"/>
                  <a:gd name="connsiteY10" fmla="*/ 171577 h 812283"/>
                  <a:gd name="connsiteX11" fmla="*/ 282669 w 609037"/>
                  <a:gd name="connsiteY11" fmla="*/ 315888 h 812283"/>
                  <a:gd name="connsiteX12" fmla="*/ 443664 w 609037"/>
                  <a:gd name="connsiteY12" fmla="*/ 315888 h 812283"/>
                  <a:gd name="connsiteX13" fmla="*/ 443664 w 609037"/>
                  <a:gd name="connsiteY13" fmla="*/ 473309 h 812283"/>
                  <a:gd name="connsiteX14" fmla="*/ 282669 w 609037"/>
                  <a:gd name="connsiteY14" fmla="*/ 473309 h 812283"/>
                  <a:gd name="connsiteX15" fmla="*/ 282669 w 609037"/>
                  <a:gd name="connsiteY15" fmla="*/ 637286 h 812283"/>
                  <a:gd name="connsiteX16" fmla="*/ 304566 w 609037"/>
                  <a:gd name="connsiteY16" fmla="*/ 638426 h 812283"/>
                  <a:gd name="connsiteX17" fmla="*/ 376924 w 609037"/>
                  <a:gd name="connsiteY17" fmla="*/ 545512 h 812283"/>
                  <a:gd name="connsiteX18" fmla="*/ 375781 w 609037"/>
                  <a:gd name="connsiteY18" fmla="*/ 516061 h 812283"/>
                  <a:gd name="connsiteX19" fmla="*/ 609038 w 609037"/>
                  <a:gd name="connsiteY19" fmla="*/ 516061 h 812283"/>
                  <a:gd name="connsiteX20" fmla="*/ 609038 w 609037"/>
                  <a:gd name="connsiteY20" fmla="*/ 812283 h 812283"/>
                  <a:gd name="connsiteX21" fmla="*/ 0 w 609037"/>
                  <a:gd name="connsiteY21" fmla="*/ 812283 h 812283"/>
                  <a:gd name="connsiteX22" fmla="*/ 0 w 609037"/>
                  <a:gd name="connsiteY22" fmla="*/ 667972 h 81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9037" h="812283">
                    <a:moveTo>
                      <a:pt x="0" y="667972"/>
                    </a:moveTo>
                    <a:cubicBezTo>
                      <a:pt x="25230" y="654862"/>
                      <a:pt x="30657" y="633011"/>
                      <a:pt x="30657" y="593584"/>
                    </a:cubicBezTo>
                    <a:lnTo>
                      <a:pt x="30657" y="216419"/>
                    </a:lnTo>
                    <a:cubicBezTo>
                      <a:pt x="30657" y="177087"/>
                      <a:pt x="25135" y="155236"/>
                      <a:pt x="0" y="142126"/>
                    </a:cubicBezTo>
                    <a:lnTo>
                      <a:pt x="0" y="0"/>
                    </a:lnTo>
                    <a:lnTo>
                      <a:pt x="609038" y="0"/>
                    </a:lnTo>
                    <a:lnTo>
                      <a:pt x="609038" y="268956"/>
                    </a:lnTo>
                    <a:lnTo>
                      <a:pt x="375781" y="268956"/>
                    </a:lnTo>
                    <a:lnTo>
                      <a:pt x="375781" y="245965"/>
                    </a:lnTo>
                    <a:cubicBezTo>
                      <a:pt x="375781" y="189153"/>
                      <a:pt x="361500" y="171577"/>
                      <a:pt x="304566" y="171577"/>
                    </a:cubicBezTo>
                    <a:lnTo>
                      <a:pt x="282669" y="171577"/>
                    </a:lnTo>
                    <a:lnTo>
                      <a:pt x="282669" y="315888"/>
                    </a:lnTo>
                    <a:lnTo>
                      <a:pt x="443664" y="315888"/>
                    </a:lnTo>
                    <a:lnTo>
                      <a:pt x="443664" y="473309"/>
                    </a:lnTo>
                    <a:lnTo>
                      <a:pt x="282669" y="473309"/>
                    </a:lnTo>
                    <a:lnTo>
                      <a:pt x="282669" y="637286"/>
                    </a:lnTo>
                    <a:cubicBezTo>
                      <a:pt x="290381" y="638426"/>
                      <a:pt x="297997" y="638426"/>
                      <a:pt x="304566" y="638426"/>
                    </a:cubicBezTo>
                    <a:cubicBezTo>
                      <a:pt x="359406" y="638426"/>
                      <a:pt x="376924" y="612205"/>
                      <a:pt x="376924" y="545512"/>
                    </a:cubicBezTo>
                    <a:cubicBezTo>
                      <a:pt x="376924" y="536772"/>
                      <a:pt x="376924" y="526987"/>
                      <a:pt x="375781" y="516061"/>
                    </a:cubicBezTo>
                    <a:lnTo>
                      <a:pt x="609038" y="516061"/>
                    </a:lnTo>
                    <a:lnTo>
                      <a:pt x="609038" y="812283"/>
                    </a:lnTo>
                    <a:lnTo>
                      <a:pt x="0" y="812283"/>
                    </a:lnTo>
                    <a:lnTo>
                      <a:pt x="0" y="667972"/>
                    </a:lnTo>
                    <a:close/>
                  </a:path>
                </a:pathLst>
              </a:custGeom>
              <a:solidFill>
                <a:srgbClr val="1C407D"/>
              </a:solidFill>
              <a:ln w="9512" cap="flat">
                <a:no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8DA4FEB4-CFF5-3E44-8C2F-1429771515AD}"/>
                  </a:ext>
                </a:extLst>
              </p:cNvPr>
              <p:cNvSpPr/>
              <p:nvPr/>
            </p:nvSpPr>
            <p:spPr>
              <a:xfrm>
                <a:off x="4347578" y="2883690"/>
                <a:ext cx="594852" cy="845059"/>
              </a:xfrm>
              <a:custGeom>
                <a:avLst/>
                <a:gdLst>
                  <a:gd name="connsiteX0" fmla="*/ 594757 w 594852"/>
                  <a:gd name="connsiteY0" fmla="*/ 314938 h 845059"/>
                  <a:gd name="connsiteX1" fmla="*/ 350456 w 594852"/>
                  <a:gd name="connsiteY1" fmla="*/ 314938 h 845059"/>
                  <a:gd name="connsiteX2" fmla="*/ 350456 w 594852"/>
                  <a:gd name="connsiteY2" fmla="*/ 252615 h 845059"/>
                  <a:gd name="connsiteX3" fmla="*/ 302282 w 594852"/>
                  <a:gd name="connsiteY3" fmla="*/ 172812 h 845059"/>
                  <a:gd name="connsiteX4" fmla="*/ 254012 w 594852"/>
                  <a:gd name="connsiteY4" fmla="*/ 252615 h 845059"/>
                  <a:gd name="connsiteX5" fmla="*/ 254012 w 594852"/>
                  <a:gd name="connsiteY5" fmla="*/ 590354 h 845059"/>
                  <a:gd name="connsiteX6" fmla="*/ 302282 w 594852"/>
                  <a:gd name="connsiteY6" fmla="*/ 670157 h 845059"/>
                  <a:gd name="connsiteX7" fmla="*/ 350456 w 594852"/>
                  <a:gd name="connsiteY7" fmla="*/ 590354 h 845059"/>
                  <a:gd name="connsiteX8" fmla="*/ 350456 w 594852"/>
                  <a:gd name="connsiteY8" fmla="*/ 488700 h 845059"/>
                  <a:gd name="connsiteX9" fmla="*/ 594757 w 594852"/>
                  <a:gd name="connsiteY9" fmla="*/ 488700 h 845059"/>
                  <a:gd name="connsiteX10" fmla="*/ 594757 w 594852"/>
                  <a:gd name="connsiteY10" fmla="*/ 759841 h 845059"/>
                  <a:gd name="connsiteX11" fmla="*/ 290286 w 594852"/>
                  <a:gd name="connsiteY11" fmla="*/ 845060 h 845059"/>
                  <a:gd name="connsiteX12" fmla="*/ 0 w 594852"/>
                  <a:gd name="connsiteY12" fmla="*/ 555393 h 845059"/>
                  <a:gd name="connsiteX13" fmla="*/ 0 w 594852"/>
                  <a:gd name="connsiteY13" fmla="*/ 290807 h 845059"/>
                  <a:gd name="connsiteX14" fmla="*/ 282669 w 594852"/>
                  <a:gd name="connsiteY14" fmla="*/ 0 h 845059"/>
                  <a:gd name="connsiteX15" fmla="*/ 594852 w 594852"/>
                  <a:gd name="connsiteY15" fmla="*/ 89684 h 845059"/>
                  <a:gd name="connsiteX16" fmla="*/ 594852 w 594852"/>
                  <a:gd name="connsiteY16" fmla="*/ 314938 h 84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4852" h="845059">
                    <a:moveTo>
                      <a:pt x="594757" y="314938"/>
                    </a:moveTo>
                    <a:lnTo>
                      <a:pt x="350456" y="314938"/>
                    </a:lnTo>
                    <a:lnTo>
                      <a:pt x="350456" y="252615"/>
                    </a:lnTo>
                    <a:cubicBezTo>
                      <a:pt x="350456" y="199033"/>
                      <a:pt x="339508" y="172812"/>
                      <a:pt x="302282" y="172812"/>
                    </a:cubicBezTo>
                    <a:cubicBezTo>
                      <a:pt x="263913" y="172812"/>
                      <a:pt x="254012" y="199033"/>
                      <a:pt x="254012" y="252615"/>
                    </a:cubicBezTo>
                    <a:lnTo>
                      <a:pt x="254012" y="590354"/>
                    </a:lnTo>
                    <a:cubicBezTo>
                      <a:pt x="254012" y="643936"/>
                      <a:pt x="263913" y="670157"/>
                      <a:pt x="302282" y="670157"/>
                    </a:cubicBezTo>
                    <a:cubicBezTo>
                      <a:pt x="340650" y="670157"/>
                      <a:pt x="350456" y="643936"/>
                      <a:pt x="350456" y="590354"/>
                    </a:cubicBezTo>
                    <a:lnTo>
                      <a:pt x="350456" y="488700"/>
                    </a:lnTo>
                    <a:lnTo>
                      <a:pt x="594757" y="488700"/>
                    </a:lnTo>
                    <a:lnTo>
                      <a:pt x="594757" y="759841"/>
                    </a:lnTo>
                    <a:cubicBezTo>
                      <a:pt x="520305" y="818838"/>
                      <a:pt x="420624" y="845060"/>
                      <a:pt x="290286" y="845060"/>
                    </a:cubicBezTo>
                    <a:cubicBezTo>
                      <a:pt x="70072" y="845060"/>
                      <a:pt x="0" y="762026"/>
                      <a:pt x="0" y="555393"/>
                    </a:cubicBezTo>
                    <a:lnTo>
                      <a:pt x="0" y="290807"/>
                    </a:lnTo>
                    <a:cubicBezTo>
                      <a:pt x="0" y="88544"/>
                      <a:pt x="70072" y="0"/>
                      <a:pt x="282669" y="0"/>
                    </a:cubicBezTo>
                    <a:cubicBezTo>
                      <a:pt x="407580" y="0"/>
                      <a:pt x="513831" y="31731"/>
                      <a:pt x="594852" y="89684"/>
                    </a:cubicBezTo>
                    <a:lnTo>
                      <a:pt x="594852" y="314938"/>
                    </a:lnTo>
                    <a:close/>
                  </a:path>
                </a:pathLst>
              </a:custGeom>
              <a:solidFill>
                <a:srgbClr val="1C407D"/>
              </a:solidFill>
              <a:ln w="9512" cap="flat">
                <a:no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436E1BAD-F7F0-F342-9060-A9BC1A22FDE2}"/>
                  </a:ext>
                </a:extLst>
              </p:cNvPr>
              <p:cNvSpPr/>
              <p:nvPr/>
            </p:nvSpPr>
            <p:spPr>
              <a:xfrm>
                <a:off x="4984893" y="2900315"/>
                <a:ext cx="701198" cy="812188"/>
              </a:xfrm>
              <a:custGeom>
                <a:avLst/>
                <a:gdLst>
                  <a:gd name="connsiteX0" fmla="*/ 701198 w 701198"/>
                  <a:gd name="connsiteY0" fmla="*/ 368330 h 812188"/>
                  <a:gd name="connsiteX1" fmla="*/ 522590 w 701198"/>
                  <a:gd name="connsiteY1" fmla="*/ 368330 h 812188"/>
                  <a:gd name="connsiteX2" fmla="*/ 522590 w 701198"/>
                  <a:gd name="connsiteY2" fmla="*/ 230574 h 812188"/>
                  <a:gd name="connsiteX3" fmla="*/ 472226 w 701198"/>
                  <a:gd name="connsiteY3" fmla="*/ 166067 h 812188"/>
                  <a:gd name="connsiteX4" fmla="*/ 472226 w 701198"/>
                  <a:gd name="connsiteY4" fmla="*/ 593489 h 812188"/>
                  <a:gd name="connsiteX5" fmla="*/ 516021 w 701198"/>
                  <a:gd name="connsiteY5" fmla="*/ 667877 h 812188"/>
                  <a:gd name="connsiteX6" fmla="*/ 516021 w 701198"/>
                  <a:gd name="connsiteY6" fmla="*/ 812188 h 812188"/>
                  <a:gd name="connsiteX7" fmla="*/ 185177 w 701198"/>
                  <a:gd name="connsiteY7" fmla="*/ 812188 h 812188"/>
                  <a:gd name="connsiteX8" fmla="*/ 185177 w 701198"/>
                  <a:gd name="connsiteY8" fmla="*/ 667877 h 812188"/>
                  <a:gd name="connsiteX9" fmla="*/ 227925 w 701198"/>
                  <a:gd name="connsiteY9" fmla="*/ 593489 h 812188"/>
                  <a:gd name="connsiteX10" fmla="*/ 227925 w 701198"/>
                  <a:gd name="connsiteY10" fmla="*/ 166067 h 812188"/>
                  <a:gd name="connsiteX11" fmla="*/ 177466 w 701198"/>
                  <a:gd name="connsiteY11" fmla="*/ 230574 h 812188"/>
                  <a:gd name="connsiteX12" fmla="*/ 177466 w 701198"/>
                  <a:gd name="connsiteY12" fmla="*/ 368330 h 812188"/>
                  <a:gd name="connsiteX13" fmla="*/ 0 w 701198"/>
                  <a:gd name="connsiteY13" fmla="*/ 368330 h 812188"/>
                  <a:gd name="connsiteX14" fmla="*/ 0 w 701198"/>
                  <a:gd name="connsiteY14" fmla="*/ 0 h 812188"/>
                  <a:gd name="connsiteX15" fmla="*/ 701103 w 701198"/>
                  <a:gd name="connsiteY15" fmla="*/ 0 h 812188"/>
                  <a:gd name="connsiteX16" fmla="*/ 701103 w 701198"/>
                  <a:gd name="connsiteY16" fmla="*/ 368330 h 81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1198" h="812188">
                    <a:moveTo>
                      <a:pt x="701198" y="368330"/>
                    </a:moveTo>
                    <a:lnTo>
                      <a:pt x="522590" y="368330"/>
                    </a:lnTo>
                    <a:lnTo>
                      <a:pt x="522590" y="230574"/>
                    </a:lnTo>
                    <a:cubicBezTo>
                      <a:pt x="522590" y="185733"/>
                      <a:pt x="513831" y="168252"/>
                      <a:pt x="472226" y="166067"/>
                    </a:cubicBezTo>
                    <a:lnTo>
                      <a:pt x="472226" y="593489"/>
                    </a:lnTo>
                    <a:cubicBezTo>
                      <a:pt x="472226" y="633961"/>
                      <a:pt x="478795" y="654672"/>
                      <a:pt x="516021" y="667877"/>
                    </a:cubicBezTo>
                    <a:lnTo>
                      <a:pt x="516021" y="812188"/>
                    </a:lnTo>
                    <a:lnTo>
                      <a:pt x="185177" y="812188"/>
                    </a:lnTo>
                    <a:lnTo>
                      <a:pt x="185177" y="667877"/>
                    </a:lnTo>
                    <a:cubicBezTo>
                      <a:pt x="222403" y="654767"/>
                      <a:pt x="227925" y="633961"/>
                      <a:pt x="227925" y="593489"/>
                    </a:cubicBezTo>
                    <a:lnTo>
                      <a:pt x="227925" y="166067"/>
                    </a:lnTo>
                    <a:cubicBezTo>
                      <a:pt x="186224" y="168252"/>
                      <a:pt x="177466" y="185733"/>
                      <a:pt x="177466" y="230574"/>
                    </a:cubicBezTo>
                    <a:lnTo>
                      <a:pt x="177466" y="368330"/>
                    </a:lnTo>
                    <a:lnTo>
                      <a:pt x="0" y="368330"/>
                    </a:lnTo>
                    <a:lnTo>
                      <a:pt x="0" y="0"/>
                    </a:lnTo>
                    <a:lnTo>
                      <a:pt x="701103" y="0"/>
                    </a:lnTo>
                    <a:lnTo>
                      <a:pt x="701103" y="368330"/>
                    </a:lnTo>
                    <a:close/>
                  </a:path>
                </a:pathLst>
              </a:custGeom>
              <a:solidFill>
                <a:srgbClr val="1C407D"/>
              </a:solidFill>
              <a:ln w="9512" cap="flat">
                <a:no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D910DC60-F18D-4446-904E-A0413CDA493B}"/>
                  </a:ext>
                </a:extLst>
              </p:cNvPr>
              <p:cNvSpPr/>
              <p:nvPr/>
            </p:nvSpPr>
            <p:spPr>
              <a:xfrm>
                <a:off x="5734075" y="2900220"/>
                <a:ext cx="314468" cy="812283"/>
              </a:xfrm>
              <a:custGeom>
                <a:avLst/>
                <a:gdLst>
                  <a:gd name="connsiteX0" fmla="*/ 314468 w 314468"/>
                  <a:gd name="connsiteY0" fmla="*/ 142126 h 812283"/>
                  <a:gd name="connsiteX1" fmla="*/ 284859 w 314468"/>
                  <a:gd name="connsiteY1" fmla="*/ 216419 h 812283"/>
                  <a:gd name="connsiteX2" fmla="*/ 284859 w 314468"/>
                  <a:gd name="connsiteY2" fmla="*/ 593584 h 812283"/>
                  <a:gd name="connsiteX3" fmla="*/ 314468 w 314468"/>
                  <a:gd name="connsiteY3" fmla="*/ 667972 h 812283"/>
                  <a:gd name="connsiteX4" fmla="*/ 314468 w 314468"/>
                  <a:gd name="connsiteY4" fmla="*/ 812283 h 812283"/>
                  <a:gd name="connsiteX5" fmla="*/ 0 w 314468"/>
                  <a:gd name="connsiteY5" fmla="*/ 812283 h 812283"/>
                  <a:gd name="connsiteX6" fmla="*/ 0 w 314468"/>
                  <a:gd name="connsiteY6" fmla="*/ 667972 h 812283"/>
                  <a:gd name="connsiteX7" fmla="*/ 30657 w 314468"/>
                  <a:gd name="connsiteY7" fmla="*/ 593584 h 812283"/>
                  <a:gd name="connsiteX8" fmla="*/ 30657 w 314468"/>
                  <a:gd name="connsiteY8" fmla="*/ 216419 h 812283"/>
                  <a:gd name="connsiteX9" fmla="*/ 0 w 314468"/>
                  <a:gd name="connsiteY9" fmla="*/ 142126 h 812283"/>
                  <a:gd name="connsiteX10" fmla="*/ 0 w 314468"/>
                  <a:gd name="connsiteY10" fmla="*/ 0 h 812283"/>
                  <a:gd name="connsiteX11" fmla="*/ 314373 w 314468"/>
                  <a:gd name="connsiteY11" fmla="*/ 0 h 812283"/>
                  <a:gd name="connsiteX12" fmla="*/ 314373 w 314468"/>
                  <a:gd name="connsiteY12" fmla="*/ 142126 h 81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468" h="812283">
                    <a:moveTo>
                      <a:pt x="314468" y="142126"/>
                    </a:moveTo>
                    <a:cubicBezTo>
                      <a:pt x="288191" y="155236"/>
                      <a:pt x="284859" y="178227"/>
                      <a:pt x="284859" y="216419"/>
                    </a:cubicBezTo>
                    <a:lnTo>
                      <a:pt x="284859" y="593584"/>
                    </a:lnTo>
                    <a:cubicBezTo>
                      <a:pt x="284859" y="632916"/>
                      <a:pt x="288191" y="654767"/>
                      <a:pt x="314468" y="667972"/>
                    </a:cubicBezTo>
                    <a:lnTo>
                      <a:pt x="314468" y="812283"/>
                    </a:lnTo>
                    <a:lnTo>
                      <a:pt x="0" y="812283"/>
                    </a:lnTo>
                    <a:lnTo>
                      <a:pt x="0" y="667972"/>
                    </a:lnTo>
                    <a:cubicBezTo>
                      <a:pt x="25230" y="654862"/>
                      <a:pt x="30657" y="633011"/>
                      <a:pt x="30657" y="593584"/>
                    </a:cubicBezTo>
                    <a:lnTo>
                      <a:pt x="30657" y="216419"/>
                    </a:lnTo>
                    <a:cubicBezTo>
                      <a:pt x="30657" y="177087"/>
                      <a:pt x="25230" y="155236"/>
                      <a:pt x="0" y="142126"/>
                    </a:cubicBezTo>
                    <a:lnTo>
                      <a:pt x="0" y="0"/>
                    </a:lnTo>
                    <a:lnTo>
                      <a:pt x="314373" y="0"/>
                    </a:lnTo>
                    <a:lnTo>
                      <a:pt x="314373" y="142126"/>
                    </a:lnTo>
                    <a:close/>
                  </a:path>
                </a:pathLst>
              </a:custGeom>
              <a:solidFill>
                <a:srgbClr val="1C407D"/>
              </a:solidFill>
              <a:ln w="9512" cap="flat">
                <a:no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73103563-845A-5C4A-AB62-C1B04A189033}"/>
                  </a:ext>
                </a:extLst>
              </p:cNvPr>
              <p:cNvSpPr/>
              <p:nvPr/>
            </p:nvSpPr>
            <p:spPr>
              <a:xfrm>
                <a:off x="6103192" y="2883785"/>
                <a:ext cx="607991" cy="845059"/>
              </a:xfrm>
              <a:custGeom>
                <a:avLst/>
                <a:gdLst>
                  <a:gd name="connsiteX0" fmla="*/ 304566 w 607991"/>
                  <a:gd name="connsiteY0" fmla="*/ 0 h 845059"/>
                  <a:gd name="connsiteX1" fmla="*/ 607991 w 607991"/>
                  <a:gd name="connsiteY1" fmla="*/ 290807 h 845059"/>
                  <a:gd name="connsiteX2" fmla="*/ 607991 w 607991"/>
                  <a:gd name="connsiteY2" fmla="*/ 555393 h 845059"/>
                  <a:gd name="connsiteX3" fmla="*/ 304566 w 607991"/>
                  <a:gd name="connsiteY3" fmla="*/ 845059 h 845059"/>
                  <a:gd name="connsiteX4" fmla="*/ 0 w 607991"/>
                  <a:gd name="connsiteY4" fmla="*/ 555393 h 845059"/>
                  <a:gd name="connsiteX5" fmla="*/ 0 w 607991"/>
                  <a:gd name="connsiteY5" fmla="*/ 290807 h 845059"/>
                  <a:gd name="connsiteX6" fmla="*/ 304566 w 607991"/>
                  <a:gd name="connsiteY6" fmla="*/ 0 h 845059"/>
                  <a:gd name="connsiteX7" fmla="*/ 355027 w 607991"/>
                  <a:gd name="connsiteY7" fmla="*/ 252615 h 845059"/>
                  <a:gd name="connsiteX8" fmla="*/ 304566 w 607991"/>
                  <a:gd name="connsiteY8" fmla="*/ 172812 h 845059"/>
                  <a:gd name="connsiteX9" fmla="*/ 254202 w 607991"/>
                  <a:gd name="connsiteY9" fmla="*/ 252615 h 845059"/>
                  <a:gd name="connsiteX10" fmla="*/ 254202 w 607991"/>
                  <a:gd name="connsiteY10" fmla="*/ 590354 h 845059"/>
                  <a:gd name="connsiteX11" fmla="*/ 304566 w 607991"/>
                  <a:gd name="connsiteY11" fmla="*/ 670157 h 845059"/>
                  <a:gd name="connsiteX12" fmla="*/ 355027 w 607991"/>
                  <a:gd name="connsiteY12" fmla="*/ 590354 h 845059"/>
                  <a:gd name="connsiteX13" fmla="*/ 355027 w 607991"/>
                  <a:gd name="connsiteY13" fmla="*/ 252615 h 84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7991" h="845059">
                    <a:moveTo>
                      <a:pt x="304566" y="0"/>
                    </a:moveTo>
                    <a:cubicBezTo>
                      <a:pt x="534586" y="0"/>
                      <a:pt x="607991" y="76573"/>
                      <a:pt x="607991" y="290807"/>
                    </a:cubicBezTo>
                    <a:lnTo>
                      <a:pt x="607991" y="555393"/>
                    </a:lnTo>
                    <a:cubicBezTo>
                      <a:pt x="607991" y="769626"/>
                      <a:pt x="534586" y="845059"/>
                      <a:pt x="304566" y="845059"/>
                    </a:cubicBezTo>
                    <a:cubicBezTo>
                      <a:pt x="73405" y="845059"/>
                      <a:pt x="0" y="769626"/>
                      <a:pt x="0" y="555393"/>
                    </a:cubicBezTo>
                    <a:lnTo>
                      <a:pt x="0" y="290807"/>
                    </a:lnTo>
                    <a:cubicBezTo>
                      <a:pt x="0" y="76573"/>
                      <a:pt x="73405" y="0"/>
                      <a:pt x="304566" y="0"/>
                    </a:cubicBezTo>
                    <a:moveTo>
                      <a:pt x="355027" y="252615"/>
                    </a:moveTo>
                    <a:cubicBezTo>
                      <a:pt x="355027" y="199033"/>
                      <a:pt x="342935" y="172812"/>
                      <a:pt x="304566" y="172812"/>
                    </a:cubicBezTo>
                    <a:cubicBezTo>
                      <a:pt x="265151" y="172812"/>
                      <a:pt x="254202" y="199033"/>
                      <a:pt x="254202" y="252615"/>
                    </a:cubicBezTo>
                    <a:lnTo>
                      <a:pt x="254202" y="590354"/>
                    </a:lnTo>
                    <a:cubicBezTo>
                      <a:pt x="254202" y="643936"/>
                      <a:pt x="265151" y="670157"/>
                      <a:pt x="304566" y="670157"/>
                    </a:cubicBezTo>
                    <a:cubicBezTo>
                      <a:pt x="342935" y="670157"/>
                      <a:pt x="355027" y="644981"/>
                      <a:pt x="355027" y="590354"/>
                    </a:cubicBezTo>
                    <a:lnTo>
                      <a:pt x="355027" y="252615"/>
                    </a:lnTo>
                    <a:close/>
                  </a:path>
                </a:pathLst>
              </a:custGeom>
              <a:solidFill>
                <a:srgbClr val="1C407D"/>
              </a:solidFill>
              <a:ln w="9512" cap="flat">
                <a:noFill/>
                <a:prstDash val="solid"/>
                <a:miter/>
              </a:ln>
            </p:spPr>
            <p:txBody>
              <a:bodyPr rtlCol="0" anchor="ctr"/>
              <a:lstStyle/>
              <a:p>
                <a:endParaRPr lang="en-US"/>
              </a:p>
            </p:txBody>
          </p:sp>
          <p:sp>
            <p:nvSpPr>
              <p:cNvPr id="245" name="Freeform 244">
                <a:extLst>
                  <a:ext uri="{FF2B5EF4-FFF2-40B4-BE49-F238E27FC236}">
                    <a16:creationId xmlns:a16="http://schemas.microsoft.com/office/drawing/2014/main" id="{5C2708CD-4981-304C-9B42-F58F062DDB7F}"/>
                  </a:ext>
                </a:extLst>
              </p:cNvPr>
              <p:cNvSpPr/>
              <p:nvPr/>
            </p:nvSpPr>
            <p:spPr>
              <a:xfrm>
                <a:off x="6776875" y="2900220"/>
                <a:ext cx="665019" cy="812283"/>
              </a:xfrm>
              <a:custGeom>
                <a:avLst/>
                <a:gdLst>
                  <a:gd name="connsiteX0" fmla="*/ 260676 w 665019"/>
                  <a:gd name="connsiteY0" fmla="*/ 667972 h 812283"/>
                  <a:gd name="connsiteX1" fmla="*/ 260676 w 665019"/>
                  <a:gd name="connsiteY1" fmla="*/ 812283 h 812283"/>
                  <a:gd name="connsiteX2" fmla="*/ 0 w 665019"/>
                  <a:gd name="connsiteY2" fmla="*/ 812283 h 812283"/>
                  <a:gd name="connsiteX3" fmla="*/ 0 w 665019"/>
                  <a:gd name="connsiteY3" fmla="*/ 667972 h 812283"/>
                  <a:gd name="connsiteX4" fmla="*/ 30657 w 665019"/>
                  <a:gd name="connsiteY4" fmla="*/ 593584 h 812283"/>
                  <a:gd name="connsiteX5" fmla="*/ 30657 w 665019"/>
                  <a:gd name="connsiteY5" fmla="*/ 216419 h 812283"/>
                  <a:gd name="connsiteX6" fmla="*/ 0 w 665019"/>
                  <a:gd name="connsiteY6" fmla="*/ 142126 h 812283"/>
                  <a:gd name="connsiteX7" fmla="*/ 0 w 665019"/>
                  <a:gd name="connsiteY7" fmla="*/ 0 h 812283"/>
                  <a:gd name="connsiteX8" fmla="*/ 280479 w 665019"/>
                  <a:gd name="connsiteY8" fmla="*/ 0 h 812283"/>
                  <a:gd name="connsiteX9" fmla="*/ 434905 w 665019"/>
                  <a:gd name="connsiteY9" fmla="*/ 410987 h 812283"/>
                  <a:gd name="connsiteX10" fmla="*/ 434905 w 665019"/>
                  <a:gd name="connsiteY10" fmla="*/ 216419 h 812283"/>
                  <a:gd name="connsiteX11" fmla="*/ 399869 w 665019"/>
                  <a:gd name="connsiteY11" fmla="*/ 142126 h 812283"/>
                  <a:gd name="connsiteX12" fmla="*/ 399869 w 665019"/>
                  <a:gd name="connsiteY12" fmla="*/ 0 h 812283"/>
                  <a:gd name="connsiteX13" fmla="*/ 665020 w 665019"/>
                  <a:gd name="connsiteY13" fmla="*/ 0 h 812283"/>
                  <a:gd name="connsiteX14" fmla="*/ 665020 w 665019"/>
                  <a:gd name="connsiteY14" fmla="*/ 142126 h 812283"/>
                  <a:gd name="connsiteX15" fmla="*/ 635410 w 665019"/>
                  <a:gd name="connsiteY15" fmla="*/ 216419 h 812283"/>
                  <a:gd name="connsiteX16" fmla="*/ 635410 w 665019"/>
                  <a:gd name="connsiteY16" fmla="*/ 812188 h 812283"/>
                  <a:gd name="connsiteX17" fmla="*/ 387777 w 665019"/>
                  <a:gd name="connsiteY17" fmla="*/ 812188 h 812283"/>
                  <a:gd name="connsiteX18" fmla="*/ 230020 w 665019"/>
                  <a:gd name="connsiteY18" fmla="*/ 425237 h 812283"/>
                  <a:gd name="connsiteX19" fmla="*/ 230020 w 665019"/>
                  <a:gd name="connsiteY19" fmla="*/ 593584 h 812283"/>
                  <a:gd name="connsiteX20" fmla="*/ 260676 w 665019"/>
                  <a:gd name="connsiteY20" fmla="*/ 667972 h 81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5019" h="812283">
                    <a:moveTo>
                      <a:pt x="260676" y="667972"/>
                    </a:moveTo>
                    <a:lnTo>
                      <a:pt x="260676" y="812283"/>
                    </a:lnTo>
                    <a:lnTo>
                      <a:pt x="0" y="812283"/>
                    </a:lnTo>
                    <a:lnTo>
                      <a:pt x="0" y="667972"/>
                    </a:lnTo>
                    <a:cubicBezTo>
                      <a:pt x="25135" y="654862"/>
                      <a:pt x="30657" y="633011"/>
                      <a:pt x="30657" y="593584"/>
                    </a:cubicBezTo>
                    <a:lnTo>
                      <a:pt x="30657" y="216419"/>
                    </a:lnTo>
                    <a:cubicBezTo>
                      <a:pt x="30657" y="177087"/>
                      <a:pt x="25135" y="155236"/>
                      <a:pt x="0" y="142126"/>
                    </a:cubicBezTo>
                    <a:lnTo>
                      <a:pt x="0" y="0"/>
                    </a:lnTo>
                    <a:lnTo>
                      <a:pt x="280479" y="0"/>
                    </a:lnTo>
                    <a:lnTo>
                      <a:pt x="434905" y="410987"/>
                    </a:lnTo>
                    <a:lnTo>
                      <a:pt x="434905" y="216419"/>
                    </a:lnTo>
                    <a:cubicBezTo>
                      <a:pt x="434905" y="174902"/>
                      <a:pt x="431668" y="154096"/>
                      <a:pt x="399869" y="142126"/>
                    </a:cubicBezTo>
                    <a:lnTo>
                      <a:pt x="399869" y="0"/>
                    </a:lnTo>
                    <a:lnTo>
                      <a:pt x="665020" y="0"/>
                    </a:lnTo>
                    <a:lnTo>
                      <a:pt x="665020" y="142126"/>
                    </a:lnTo>
                    <a:cubicBezTo>
                      <a:pt x="638743" y="155236"/>
                      <a:pt x="635410" y="178227"/>
                      <a:pt x="635410" y="216419"/>
                    </a:cubicBezTo>
                    <a:lnTo>
                      <a:pt x="635410" y="812188"/>
                    </a:lnTo>
                    <a:lnTo>
                      <a:pt x="387777" y="812188"/>
                    </a:lnTo>
                    <a:lnTo>
                      <a:pt x="230020" y="425237"/>
                    </a:lnTo>
                    <a:lnTo>
                      <a:pt x="230020" y="593584"/>
                    </a:lnTo>
                    <a:cubicBezTo>
                      <a:pt x="229925" y="636241"/>
                      <a:pt x="233257" y="658092"/>
                      <a:pt x="260676" y="667972"/>
                    </a:cubicBezTo>
                  </a:path>
                </a:pathLst>
              </a:custGeom>
              <a:solidFill>
                <a:srgbClr val="1C407D"/>
              </a:solidFill>
              <a:ln w="9512"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56728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Pillars">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4DDEA2FA-3D7C-A647-BCC2-88C08B30BEE0}"/>
              </a:ext>
            </a:extLst>
          </p:cNvPr>
          <p:cNvSpPr txBox="1">
            <a:spLocks/>
          </p:cNvSpPr>
          <p:nvPr userDrawn="1"/>
        </p:nvSpPr>
        <p:spPr>
          <a:xfrm>
            <a:off x="347471" y="296256"/>
            <a:ext cx="8200669" cy="689862"/>
          </a:xfrm>
          <a:prstGeom prst="rect">
            <a:avLst/>
          </a:prstGeom>
        </p:spPr>
        <p:txBody>
          <a:bodyPr vert="horz" lIns="91440" tIns="45720" rIns="91440" bIns="45720" rtlCol="0" anchor="t">
            <a:normAutofit/>
          </a:bodyPr>
          <a:lstStyle>
            <a:lvl1pPr algn="l" defTabSz="684213" rtl="0" eaLnBrk="0" fontAlgn="base" hangingPunct="0">
              <a:lnSpc>
                <a:spcPct val="90000"/>
              </a:lnSpc>
              <a:spcBef>
                <a:spcPct val="0"/>
              </a:spcBef>
              <a:spcAft>
                <a:spcPct val="0"/>
              </a:spcAft>
              <a:defRPr sz="3000" kern="1200">
                <a:solidFill>
                  <a:schemeClr val="accent2"/>
                </a:solidFill>
                <a:latin typeface="+mj-lt"/>
                <a:ea typeface="MS PGothic" panose="020B0600070205080204" pitchFamily="34" charset="-128"/>
                <a:cs typeface="ＭＳ Ｐゴシック" charset="0"/>
              </a:defRPr>
            </a:lvl1pPr>
            <a:lvl2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2pPr>
            <a:lvl3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3pPr>
            <a:lvl4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4pPr>
            <a:lvl5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5pPr>
            <a:lvl6pPr marL="4572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6pPr>
            <a:lvl7pPr marL="9144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7pPr>
            <a:lvl8pPr marL="13716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8pPr>
            <a:lvl9pPr marL="18288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9pPr>
          </a:lstStyle>
          <a:p>
            <a:r>
              <a:rPr lang="en-US" altLang="en-US" dirty="0"/>
              <a:t>Strategic Pillars</a:t>
            </a:r>
          </a:p>
        </p:txBody>
      </p:sp>
      <p:sp>
        <p:nvSpPr>
          <p:cNvPr id="197" name="Rectangle 7">
            <a:extLst>
              <a:ext uri="{FF2B5EF4-FFF2-40B4-BE49-F238E27FC236}">
                <a16:creationId xmlns:a16="http://schemas.microsoft.com/office/drawing/2014/main" id="{6998E54F-9476-9744-B1E2-1DD4B183322C}"/>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cxnSp>
        <p:nvCxnSpPr>
          <p:cNvPr id="247" name="Straight Connector 246">
            <a:extLst>
              <a:ext uri="{FF2B5EF4-FFF2-40B4-BE49-F238E27FC236}">
                <a16:creationId xmlns:a16="http://schemas.microsoft.com/office/drawing/2014/main" id="{B4FE4C62-954A-B74D-A803-C29E6CB8D7C2}"/>
              </a:ext>
            </a:extLst>
          </p:cNvPr>
          <p:cNvCxnSpPr>
            <a:cxnSpLocks/>
          </p:cNvCxnSpPr>
          <p:nvPr userDrawn="1"/>
        </p:nvCxnSpPr>
        <p:spPr>
          <a:xfrm flipV="1">
            <a:off x="5939867" y="817729"/>
            <a:ext cx="0" cy="3983126"/>
          </a:xfrm>
          <a:prstGeom prst="line">
            <a:avLst/>
          </a:prstGeom>
          <a:ln w="1270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07" name="Rectangle 28">
            <a:extLst>
              <a:ext uri="{FF2B5EF4-FFF2-40B4-BE49-F238E27FC236}">
                <a16:creationId xmlns:a16="http://schemas.microsoft.com/office/drawing/2014/main" id="{3884C0E5-0084-4E47-95EC-58988D3F5F7A}"/>
              </a:ext>
            </a:extLst>
          </p:cNvPr>
          <p:cNvSpPr>
            <a:spLocks noChangeArrowheads="1"/>
          </p:cNvSpPr>
          <p:nvPr userDrawn="1"/>
        </p:nvSpPr>
        <p:spPr bwMode="auto">
          <a:xfrm>
            <a:off x="6300255" y="894738"/>
            <a:ext cx="2745466" cy="738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eaLnBrk="1" hangingPunct="1">
              <a:spcBef>
                <a:spcPts val="600"/>
              </a:spcBef>
            </a:pPr>
            <a:r>
              <a:rPr lang="en-US" altLang="en-US" sz="1400" b="1" dirty="0">
                <a:solidFill>
                  <a:srgbClr val="002F87"/>
                </a:solidFill>
                <a:latin typeface="Calibri" panose="020F0502020204030204" pitchFamily="34" charset="0"/>
              </a:rPr>
              <a:t>Our Purpose</a:t>
            </a:r>
            <a:r>
              <a:rPr lang="en-US" altLang="en-US" sz="1400" b="1" dirty="0">
                <a:solidFill>
                  <a:srgbClr val="676A6E"/>
                </a:solidFill>
                <a:latin typeface="Calibri" panose="020F0502020204030204" pitchFamily="34" charset="0"/>
              </a:rPr>
              <a:t>                                     </a:t>
            </a:r>
            <a:r>
              <a:rPr lang="en-US" altLang="en-US" sz="1400" dirty="0">
                <a:solidFill>
                  <a:srgbClr val="676A6E"/>
                </a:solidFill>
                <a:latin typeface="Calibri" panose="020F0502020204030204" pitchFamily="34" charset="0"/>
              </a:rPr>
              <a:t>Restoring and enhancing lives, businesses and communities.</a:t>
            </a:r>
          </a:p>
        </p:txBody>
      </p:sp>
      <p:sp>
        <p:nvSpPr>
          <p:cNvPr id="208" name="Rectangle 28">
            <a:extLst>
              <a:ext uri="{FF2B5EF4-FFF2-40B4-BE49-F238E27FC236}">
                <a16:creationId xmlns:a16="http://schemas.microsoft.com/office/drawing/2014/main" id="{155690C1-6A3E-AC45-A8D3-96F3D7A3D87F}"/>
              </a:ext>
            </a:extLst>
          </p:cNvPr>
          <p:cNvSpPr>
            <a:spLocks noChangeArrowheads="1"/>
          </p:cNvSpPr>
          <p:nvPr userDrawn="1"/>
        </p:nvSpPr>
        <p:spPr bwMode="auto">
          <a:xfrm>
            <a:off x="6307094" y="1765539"/>
            <a:ext cx="2745466" cy="7120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oAutofit/>
          </a:bodyPr>
          <a:lstStyle>
            <a:lvl1pPr>
              <a:defRPr sz="1400">
                <a:solidFill>
                  <a:schemeClr val="tx1"/>
                </a:solidFill>
                <a:latin typeface="Arial" panose="020B0604020202020204" pitchFamily="34" charset="0"/>
                <a:ea typeface="MS PGothic" panose="020B0600070205080204" pitchFamily="34" charset="-128"/>
              </a:defRPr>
            </a:lvl1pPr>
            <a:lvl2pPr marL="742950" indent="-285750">
              <a:defRPr sz="1400">
                <a:solidFill>
                  <a:schemeClr val="tx1"/>
                </a:solidFill>
                <a:latin typeface="Arial" panose="020B0604020202020204" pitchFamily="34" charset="0"/>
                <a:ea typeface="MS PGothic" panose="020B0600070205080204" pitchFamily="34" charset="-128"/>
              </a:defRPr>
            </a:lvl2pPr>
            <a:lvl3pPr marL="1143000" indent="-228600">
              <a:defRPr sz="1400">
                <a:solidFill>
                  <a:schemeClr val="tx1"/>
                </a:solidFill>
                <a:latin typeface="Arial" panose="020B0604020202020204" pitchFamily="34" charset="0"/>
                <a:ea typeface="MS PGothic" panose="020B0600070205080204" pitchFamily="34" charset="-128"/>
              </a:defRPr>
            </a:lvl3pPr>
            <a:lvl4pPr marL="1600200" indent="-228600">
              <a:defRPr sz="1400">
                <a:solidFill>
                  <a:schemeClr val="tx1"/>
                </a:solidFill>
                <a:latin typeface="Arial" panose="020B0604020202020204" pitchFamily="34" charset="0"/>
                <a:ea typeface="MS PGothic" panose="020B0600070205080204" pitchFamily="34" charset="-128"/>
              </a:defRPr>
            </a:lvl4pPr>
            <a:lvl5pPr marL="2057400" indent="-22860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eaLnBrk="1" hangingPunct="1"/>
            <a:r>
              <a:rPr lang="en-US" altLang="en-US" sz="1400" b="1" dirty="0">
                <a:solidFill>
                  <a:srgbClr val="002F87"/>
                </a:solidFill>
                <a:latin typeface="Calibri" panose="020F0502020204030204" pitchFamily="34" charset="0"/>
              </a:rPr>
              <a:t>Our Values</a:t>
            </a:r>
            <a:endParaRPr lang="en-US" altLang="en-US" sz="1400" b="1" dirty="0">
              <a:solidFill>
                <a:srgbClr val="676A6E"/>
              </a:solidFill>
              <a:latin typeface="Calibri" panose="020F0502020204030204" pitchFamily="34" charset="0"/>
            </a:endParaRPr>
          </a:p>
          <a:p>
            <a:pPr eaLnBrk="1" hangingPunct="1"/>
            <a:r>
              <a:rPr lang="en-US" altLang="en-US" sz="1400" dirty="0">
                <a:solidFill>
                  <a:srgbClr val="676A6E"/>
                </a:solidFill>
                <a:latin typeface="Calibri" panose="020F0502020204030204" pitchFamily="34" charset="0"/>
              </a:rPr>
              <a:t>Our purpose is embedded in our values – to </a:t>
            </a:r>
            <a:r>
              <a:rPr lang="en-US" altLang="en-US" sz="1400" b="1" dirty="0">
                <a:solidFill>
                  <a:srgbClr val="0071CE"/>
                </a:solidFill>
                <a:latin typeface="Calibri" panose="020F0502020204030204" pitchFamily="34" charset="0"/>
              </a:rPr>
              <a:t>RESTORE</a:t>
            </a:r>
            <a:r>
              <a:rPr lang="en-US" altLang="en-US" sz="1400" dirty="0">
                <a:solidFill>
                  <a:srgbClr val="676A6E"/>
                </a:solidFill>
                <a:latin typeface="Calibri" panose="020F0502020204030204" pitchFamily="34" charset="0"/>
              </a:rPr>
              <a:t> is part of everything we do.</a:t>
            </a:r>
          </a:p>
          <a:p>
            <a:pPr eaLnBrk="1" hangingPunct="1">
              <a:lnSpc>
                <a:spcPct val="130000"/>
              </a:lnSpc>
              <a:spcBef>
                <a:spcPts val="600"/>
              </a:spcBef>
            </a:pPr>
            <a:endParaRPr lang="en-US" altLang="en-US" dirty="0">
              <a:solidFill>
                <a:srgbClr val="676A6E"/>
              </a:solidFill>
              <a:latin typeface="Calibri" panose="020F0502020204030204" pitchFamily="34" charset="0"/>
            </a:endParaRPr>
          </a:p>
        </p:txBody>
      </p:sp>
      <p:grpSp>
        <p:nvGrpSpPr>
          <p:cNvPr id="209" name="Group 208">
            <a:extLst>
              <a:ext uri="{FF2B5EF4-FFF2-40B4-BE49-F238E27FC236}">
                <a16:creationId xmlns:a16="http://schemas.microsoft.com/office/drawing/2014/main" id="{2E894D0C-B444-314B-8B67-968746F5B019}"/>
              </a:ext>
            </a:extLst>
          </p:cNvPr>
          <p:cNvGrpSpPr/>
          <p:nvPr userDrawn="1"/>
        </p:nvGrpSpPr>
        <p:grpSpPr>
          <a:xfrm>
            <a:off x="6339259" y="2827641"/>
            <a:ext cx="2047567" cy="1628847"/>
            <a:chOff x="289009" y="3012561"/>
            <a:chExt cx="2047567" cy="1628847"/>
          </a:xfrm>
        </p:grpSpPr>
        <p:grpSp>
          <p:nvGrpSpPr>
            <p:cNvPr id="212" name="Graphic 4">
              <a:extLst>
                <a:ext uri="{FF2B5EF4-FFF2-40B4-BE49-F238E27FC236}">
                  <a16:creationId xmlns:a16="http://schemas.microsoft.com/office/drawing/2014/main" id="{0627D664-72E6-254E-8767-D09B569B302F}"/>
                </a:ext>
              </a:extLst>
            </p:cNvPr>
            <p:cNvGrpSpPr/>
            <p:nvPr/>
          </p:nvGrpSpPr>
          <p:grpSpPr>
            <a:xfrm>
              <a:off x="289009" y="3029471"/>
              <a:ext cx="327463" cy="1609264"/>
              <a:chOff x="464391" y="2948035"/>
              <a:chExt cx="411480" cy="2022157"/>
            </a:xfrm>
            <a:solidFill>
              <a:srgbClr val="002F87"/>
            </a:solidFill>
          </p:grpSpPr>
          <p:sp>
            <p:nvSpPr>
              <p:cNvPr id="220" name="Freeform 219">
                <a:extLst>
                  <a:ext uri="{FF2B5EF4-FFF2-40B4-BE49-F238E27FC236}">
                    <a16:creationId xmlns:a16="http://schemas.microsoft.com/office/drawing/2014/main" id="{15FAB60E-5155-5240-AFAD-95A7BB5DF242}"/>
                  </a:ext>
                </a:extLst>
              </p:cNvPr>
              <p:cNvSpPr/>
              <p:nvPr/>
            </p:nvSpPr>
            <p:spPr>
              <a:xfrm>
                <a:off x="564261" y="2948035"/>
                <a:ext cx="264128" cy="333327"/>
              </a:xfrm>
              <a:custGeom>
                <a:avLst/>
                <a:gdLst>
                  <a:gd name="connsiteX0" fmla="*/ 264128 w 264128"/>
                  <a:gd name="connsiteY0" fmla="*/ 333327 h 333327"/>
                  <a:gd name="connsiteX1" fmla="*/ 161353 w 264128"/>
                  <a:gd name="connsiteY1" fmla="*/ 333327 h 333327"/>
                  <a:gd name="connsiteX2" fmla="*/ 83439 w 264128"/>
                  <a:gd name="connsiteY2" fmla="*/ 205121 h 333327"/>
                  <a:gd name="connsiteX3" fmla="*/ 82582 w 264128"/>
                  <a:gd name="connsiteY3" fmla="*/ 205121 h 333327"/>
                  <a:gd name="connsiteX4" fmla="*/ 82582 w 264128"/>
                  <a:gd name="connsiteY4" fmla="*/ 333327 h 333327"/>
                  <a:gd name="connsiteX5" fmla="*/ 0 w 264128"/>
                  <a:gd name="connsiteY5" fmla="*/ 333327 h 333327"/>
                  <a:gd name="connsiteX6" fmla="*/ 0 w 264128"/>
                  <a:gd name="connsiteY6" fmla="*/ 0 h 333327"/>
                  <a:gd name="connsiteX7" fmla="*/ 123444 w 264128"/>
                  <a:gd name="connsiteY7" fmla="*/ 0 h 333327"/>
                  <a:gd name="connsiteX8" fmla="*/ 233791 w 264128"/>
                  <a:gd name="connsiteY8" fmla="*/ 102536 h 333327"/>
                  <a:gd name="connsiteX9" fmla="*/ 164306 w 264128"/>
                  <a:gd name="connsiteY9" fmla="*/ 196691 h 333327"/>
                  <a:gd name="connsiteX10" fmla="*/ 264128 w 264128"/>
                  <a:gd name="connsiteY10" fmla="*/ 333327 h 333327"/>
                  <a:gd name="connsiteX11" fmla="*/ 82582 w 264128"/>
                  <a:gd name="connsiteY11" fmla="*/ 149400 h 333327"/>
                  <a:gd name="connsiteX12" fmla="*/ 90583 w 264128"/>
                  <a:gd name="connsiteY12" fmla="*/ 149400 h 333327"/>
                  <a:gd name="connsiteX13" fmla="*/ 147876 w 264128"/>
                  <a:gd name="connsiteY13" fmla="*/ 107823 h 333327"/>
                  <a:gd name="connsiteX14" fmla="*/ 90583 w 264128"/>
                  <a:gd name="connsiteY14" fmla="*/ 66246 h 333327"/>
                  <a:gd name="connsiteX15" fmla="*/ 82582 w 264128"/>
                  <a:gd name="connsiteY15" fmla="*/ 66246 h 333327"/>
                  <a:gd name="connsiteX16" fmla="*/ 82582 w 264128"/>
                  <a:gd name="connsiteY16" fmla="*/ 149400 h 33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4128" h="333327">
                    <a:moveTo>
                      <a:pt x="264128" y="333327"/>
                    </a:moveTo>
                    <a:lnTo>
                      <a:pt x="161353" y="333327"/>
                    </a:lnTo>
                    <a:lnTo>
                      <a:pt x="83439" y="205121"/>
                    </a:lnTo>
                    <a:lnTo>
                      <a:pt x="82582" y="205121"/>
                    </a:lnTo>
                    <a:lnTo>
                      <a:pt x="82582" y="333327"/>
                    </a:lnTo>
                    <a:lnTo>
                      <a:pt x="0" y="333327"/>
                    </a:lnTo>
                    <a:lnTo>
                      <a:pt x="0" y="0"/>
                    </a:lnTo>
                    <a:lnTo>
                      <a:pt x="123444" y="0"/>
                    </a:lnTo>
                    <a:cubicBezTo>
                      <a:pt x="186214" y="0"/>
                      <a:pt x="233791" y="31385"/>
                      <a:pt x="233791" y="102536"/>
                    </a:cubicBezTo>
                    <a:cubicBezTo>
                      <a:pt x="233791" y="148495"/>
                      <a:pt x="209360" y="188309"/>
                      <a:pt x="164306" y="196691"/>
                    </a:cubicBezTo>
                    <a:lnTo>
                      <a:pt x="264128" y="333327"/>
                    </a:lnTo>
                    <a:close/>
                    <a:moveTo>
                      <a:pt x="82582" y="149400"/>
                    </a:moveTo>
                    <a:lnTo>
                      <a:pt x="90583" y="149400"/>
                    </a:lnTo>
                    <a:cubicBezTo>
                      <a:pt x="117539" y="149400"/>
                      <a:pt x="147876" y="144113"/>
                      <a:pt x="147876" y="107823"/>
                    </a:cubicBezTo>
                    <a:cubicBezTo>
                      <a:pt x="147876" y="71580"/>
                      <a:pt x="117539" y="66246"/>
                      <a:pt x="90583" y="66246"/>
                    </a:cubicBezTo>
                    <a:lnTo>
                      <a:pt x="82582" y="66246"/>
                    </a:lnTo>
                    <a:lnTo>
                      <a:pt x="82582" y="149400"/>
                    </a:lnTo>
                    <a:close/>
                  </a:path>
                </a:pathLst>
              </a:custGeom>
              <a:solidFill>
                <a:srgbClr val="003383"/>
              </a:solid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64646"/>
                  </a:solidFill>
                  <a:effectLst/>
                  <a:uLnTx/>
                  <a:uFillTx/>
                </a:endParaRPr>
              </a:p>
            </p:txBody>
          </p:sp>
          <p:sp>
            <p:nvSpPr>
              <p:cNvPr id="221" name="Freeform 220">
                <a:extLst>
                  <a:ext uri="{FF2B5EF4-FFF2-40B4-BE49-F238E27FC236}">
                    <a16:creationId xmlns:a16="http://schemas.microsoft.com/office/drawing/2014/main" id="{BED6B72D-ADE1-B542-8660-A65D9FEBF657}"/>
                  </a:ext>
                </a:extLst>
              </p:cNvPr>
              <p:cNvSpPr/>
              <p:nvPr/>
            </p:nvSpPr>
            <p:spPr>
              <a:xfrm>
                <a:off x="655177" y="3240452"/>
                <a:ext cx="178022" cy="328374"/>
              </a:xfrm>
              <a:custGeom>
                <a:avLst/>
                <a:gdLst>
                  <a:gd name="connsiteX0" fmla="*/ 81343 w 178022"/>
                  <a:gd name="connsiteY0" fmla="*/ 72295 h 328374"/>
                  <a:gd name="connsiteX1" fmla="*/ 81343 w 178022"/>
                  <a:gd name="connsiteY1" fmla="*/ 127159 h 328374"/>
                  <a:gd name="connsiteX2" fmla="*/ 173069 w 178022"/>
                  <a:gd name="connsiteY2" fmla="*/ 127159 h 328374"/>
                  <a:gd name="connsiteX3" fmla="*/ 173069 w 178022"/>
                  <a:gd name="connsiteY3" fmla="*/ 199454 h 328374"/>
                  <a:gd name="connsiteX4" fmla="*/ 81343 w 178022"/>
                  <a:gd name="connsiteY4" fmla="*/ 199454 h 328374"/>
                  <a:gd name="connsiteX5" fmla="*/ 81343 w 178022"/>
                  <a:gd name="connsiteY5" fmla="*/ 256080 h 328374"/>
                  <a:gd name="connsiteX6" fmla="*/ 178022 w 178022"/>
                  <a:gd name="connsiteY6" fmla="*/ 256080 h 328374"/>
                  <a:gd name="connsiteX7" fmla="*/ 178022 w 178022"/>
                  <a:gd name="connsiteY7" fmla="*/ 328374 h 328374"/>
                  <a:gd name="connsiteX8" fmla="*/ 0 w 178022"/>
                  <a:gd name="connsiteY8" fmla="*/ 328374 h 328374"/>
                  <a:gd name="connsiteX9" fmla="*/ 0 w 178022"/>
                  <a:gd name="connsiteY9" fmla="*/ 0 h 328374"/>
                  <a:gd name="connsiteX10" fmla="*/ 178022 w 178022"/>
                  <a:gd name="connsiteY10" fmla="*/ 0 h 328374"/>
                  <a:gd name="connsiteX11" fmla="*/ 178022 w 178022"/>
                  <a:gd name="connsiteY11" fmla="*/ 72295 h 328374"/>
                  <a:gd name="connsiteX12" fmla="*/ 81343 w 178022"/>
                  <a:gd name="connsiteY12" fmla="*/ 72295 h 32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022" h="328374">
                    <a:moveTo>
                      <a:pt x="81343" y="72295"/>
                    </a:moveTo>
                    <a:lnTo>
                      <a:pt x="81343" y="127159"/>
                    </a:lnTo>
                    <a:lnTo>
                      <a:pt x="173069" y="127159"/>
                    </a:lnTo>
                    <a:lnTo>
                      <a:pt x="173069" y="199454"/>
                    </a:lnTo>
                    <a:lnTo>
                      <a:pt x="81343" y="199454"/>
                    </a:lnTo>
                    <a:lnTo>
                      <a:pt x="81343" y="256080"/>
                    </a:lnTo>
                    <a:lnTo>
                      <a:pt x="178022" y="256080"/>
                    </a:lnTo>
                    <a:lnTo>
                      <a:pt x="178022" y="328374"/>
                    </a:lnTo>
                    <a:lnTo>
                      <a:pt x="0" y="328374"/>
                    </a:lnTo>
                    <a:lnTo>
                      <a:pt x="0" y="0"/>
                    </a:lnTo>
                    <a:lnTo>
                      <a:pt x="178022" y="0"/>
                    </a:lnTo>
                    <a:lnTo>
                      <a:pt x="178022" y="72295"/>
                    </a:lnTo>
                    <a:lnTo>
                      <a:pt x="81343" y="72295"/>
                    </a:lnTo>
                    <a:close/>
                  </a:path>
                </a:pathLst>
              </a:custGeom>
              <a:solidFill>
                <a:srgbClr val="2670CA"/>
              </a:solid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64646"/>
                  </a:solidFill>
                  <a:effectLst/>
                  <a:uLnTx/>
                  <a:uFillTx/>
                </a:endParaRPr>
              </a:p>
            </p:txBody>
          </p:sp>
          <p:sp>
            <p:nvSpPr>
              <p:cNvPr id="222" name="Freeform 221">
                <a:extLst>
                  <a:ext uri="{FF2B5EF4-FFF2-40B4-BE49-F238E27FC236}">
                    <a16:creationId xmlns:a16="http://schemas.microsoft.com/office/drawing/2014/main" id="{71E66E0C-5D57-0944-A7CD-7F27B3F40AB3}"/>
                  </a:ext>
                </a:extLst>
              </p:cNvPr>
              <p:cNvSpPr/>
              <p:nvPr/>
            </p:nvSpPr>
            <p:spPr>
              <a:xfrm>
                <a:off x="539353" y="3518249"/>
                <a:ext cx="231171" cy="345757"/>
              </a:xfrm>
              <a:custGeom>
                <a:avLst/>
                <a:gdLst>
                  <a:gd name="connsiteX0" fmla="*/ 185928 w 231171"/>
                  <a:gd name="connsiteY0" fmla="*/ 93202 h 345757"/>
                  <a:gd name="connsiteX1" fmla="*/ 131969 w 231171"/>
                  <a:gd name="connsiteY1" fmla="*/ 71438 h 345757"/>
                  <a:gd name="connsiteX2" fmla="*/ 97107 w 231171"/>
                  <a:gd name="connsiteY2" fmla="*/ 98870 h 345757"/>
                  <a:gd name="connsiteX3" fmla="*/ 133207 w 231171"/>
                  <a:gd name="connsiteY3" fmla="*/ 130207 h 345757"/>
                  <a:gd name="connsiteX4" fmla="*/ 153972 w 231171"/>
                  <a:gd name="connsiteY4" fmla="*/ 136731 h 345757"/>
                  <a:gd name="connsiteX5" fmla="*/ 231172 w 231171"/>
                  <a:gd name="connsiteY5" fmla="*/ 226457 h 345757"/>
                  <a:gd name="connsiteX6" fmla="*/ 198787 w 231171"/>
                  <a:gd name="connsiteY6" fmla="*/ 314849 h 345757"/>
                  <a:gd name="connsiteX7" fmla="*/ 109966 w 231171"/>
                  <a:gd name="connsiteY7" fmla="*/ 345758 h 345757"/>
                  <a:gd name="connsiteX8" fmla="*/ 0 w 231171"/>
                  <a:gd name="connsiteY8" fmla="*/ 308324 h 345757"/>
                  <a:gd name="connsiteX9" fmla="*/ 34862 w 231171"/>
                  <a:gd name="connsiteY9" fmla="*/ 239506 h 345757"/>
                  <a:gd name="connsiteX10" fmla="*/ 107061 w 231171"/>
                  <a:gd name="connsiteY10" fmla="*/ 273463 h 345757"/>
                  <a:gd name="connsiteX11" fmla="*/ 146494 w 231171"/>
                  <a:gd name="connsiteY11" fmla="*/ 240364 h 345757"/>
                  <a:gd name="connsiteX12" fmla="*/ 97107 w 231171"/>
                  <a:gd name="connsiteY12" fmla="*/ 202930 h 345757"/>
                  <a:gd name="connsiteX13" fmla="*/ 12430 w 231171"/>
                  <a:gd name="connsiteY13" fmla="*/ 110157 h 345757"/>
                  <a:gd name="connsiteX14" fmla="*/ 120348 w 231171"/>
                  <a:gd name="connsiteY14" fmla="*/ 0 h 345757"/>
                  <a:gd name="connsiteX15" fmla="*/ 218265 w 231171"/>
                  <a:gd name="connsiteY15" fmla="*/ 27003 h 345757"/>
                  <a:gd name="connsiteX16" fmla="*/ 185928 w 231171"/>
                  <a:gd name="connsiteY16" fmla="*/ 93202 h 345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1171" h="345757">
                    <a:moveTo>
                      <a:pt x="185928" y="93202"/>
                    </a:moveTo>
                    <a:cubicBezTo>
                      <a:pt x="170974" y="80153"/>
                      <a:pt x="151876" y="71438"/>
                      <a:pt x="131969" y="71438"/>
                    </a:cubicBezTo>
                    <a:cubicBezTo>
                      <a:pt x="117015" y="71438"/>
                      <a:pt x="97107" y="80581"/>
                      <a:pt x="97107" y="98870"/>
                    </a:cubicBezTo>
                    <a:cubicBezTo>
                      <a:pt x="97107" y="118015"/>
                      <a:pt x="119110" y="125444"/>
                      <a:pt x="133207" y="130207"/>
                    </a:cubicBezTo>
                    <a:lnTo>
                      <a:pt x="153972" y="136731"/>
                    </a:lnTo>
                    <a:cubicBezTo>
                      <a:pt x="197548" y="150209"/>
                      <a:pt x="231172" y="173307"/>
                      <a:pt x="231172" y="226457"/>
                    </a:cubicBezTo>
                    <a:cubicBezTo>
                      <a:pt x="231172" y="259128"/>
                      <a:pt x="223695" y="292656"/>
                      <a:pt x="198787" y="314849"/>
                    </a:cubicBezTo>
                    <a:cubicBezTo>
                      <a:pt x="174308" y="336613"/>
                      <a:pt x="141542" y="345758"/>
                      <a:pt x="109966" y="345758"/>
                    </a:cubicBezTo>
                    <a:cubicBezTo>
                      <a:pt x="70533" y="345758"/>
                      <a:pt x="31956" y="331803"/>
                      <a:pt x="0" y="308324"/>
                    </a:cubicBezTo>
                    <a:lnTo>
                      <a:pt x="34862" y="239506"/>
                    </a:lnTo>
                    <a:cubicBezTo>
                      <a:pt x="55197" y="258223"/>
                      <a:pt x="79248" y="273463"/>
                      <a:pt x="107061" y="273463"/>
                    </a:cubicBezTo>
                    <a:cubicBezTo>
                      <a:pt x="126159" y="273463"/>
                      <a:pt x="146494" y="263462"/>
                      <a:pt x="146494" y="240364"/>
                    </a:cubicBezTo>
                    <a:cubicBezTo>
                      <a:pt x="146494" y="216408"/>
                      <a:pt x="114538" y="208121"/>
                      <a:pt x="97107" y="202930"/>
                    </a:cubicBezTo>
                    <a:cubicBezTo>
                      <a:pt x="46053" y="187690"/>
                      <a:pt x="12430" y="173736"/>
                      <a:pt x="12430" y="110157"/>
                    </a:cubicBezTo>
                    <a:cubicBezTo>
                      <a:pt x="12430" y="43529"/>
                      <a:pt x="57674" y="0"/>
                      <a:pt x="120348" y="0"/>
                    </a:cubicBezTo>
                    <a:cubicBezTo>
                      <a:pt x="151876" y="0"/>
                      <a:pt x="190500" y="10430"/>
                      <a:pt x="218265" y="27003"/>
                    </a:cubicBezTo>
                    <a:lnTo>
                      <a:pt x="185928" y="93202"/>
                    </a:lnTo>
                    <a:close/>
                  </a:path>
                </a:pathLst>
              </a:custGeom>
              <a:solidFill>
                <a:srgbClr val="E3B037"/>
              </a:solid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64646"/>
                  </a:solidFill>
                  <a:effectLst/>
                  <a:uLnTx/>
                  <a:uFillTx/>
                </a:endParaRPr>
              </a:p>
            </p:txBody>
          </p:sp>
          <p:sp>
            <p:nvSpPr>
              <p:cNvPr id="223" name="Freeform 222">
                <a:extLst>
                  <a:ext uri="{FF2B5EF4-FFF2-40B4-BE49-F238E27FC236}">
                    <a16:creationId xmlns:a16="http://schemas.microsoft.com/office/drawing/2014/main" id="{2FA68516-1770-BA42-B032-4AA90E70E025}"/>
                  </a:ext>
                </a:extLst>
              </p:cNvPr>
              <p:cNvSpPr/>
              <p:nvPr/>
            </p:nvSpPr>
            <p:spPr>
              <a:xfrm>
                <a:off x="617981" y="3822096"/>
                <a:ext cx="215788" cy="328374"/>
              </a:xfrm>
              <a:custGeom>
                <a:avLst/>
                <a:gdLst>
                  <a:gd name="connsiteX0" fmla="*/ 148590 w 215788"/>
                  <a:gd name="connsiteY0" fmla="*/ 328374 h 328374"/>
                  <a:gd name="connsiteX1" fmla="*/ 67247 w 215788"/>
                  <a:gd name="connsiteY1" fmla="*/ 328374 h 328374"/>
                  <a:gd name="connsiteX2" fmla="*/ 67247 w 215788"/>
                  <a:gd name="connsiteY2" fmla="*/ 72295 h 328374"/>
                  <a:gd name="connsiteX3" fmla="*/ 0 w 215788"/>
                  <a:gd name="connsiteY3" fmla="*/ 72295 h 328374"/>
                  <a:gd name="connsiteX4" fmla="*/ 0 w 215788"/>
                  <a:gd name="connsiteY4" fmla="*/ 0 h 328374"/>
                  <a:gd name="connsiteX5" fmla="*/ 215789 w 215788"/>
                  <a:gd name="connsiteY5" fmla="*/ 0 h 328374"/>
                  <a:gd name="connsiteX6" fmla="*/ 215789 w 215788"/>
                  <a:gd name="connsiteY6" fmla="*/ 72295 h 328374"/>
                  <a:gd name="connsiteX7" fmla="*/ 148542 w 215788"/>
                  <a:gd name="connsiteY7" fmla="*/ 72295 h 328374"/>
                  <a:gd name="connsiteX8" fmla="*/ 148542 w 215788"/>
                  <a:gd name="connsiteY8" fmla="*/ 328374 h 32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788" h="328374">
                    <a:moveTo>
                      <a:pt x="148590" y="328374"/>
                    </a:moveTo>
                    <a:lnTo>
                      <a:pt x="67247" y="328374"/>
                    </a:lnTo>
                    <a:lnTo>
                      <a:pt x="67247" y="72295"/>
                    </a:lnTo>
                    <a:lnTo>
                      <a:pt x="0" y="72295"/>
                    </a:lnTo>
                    <a:lnTo>
                      <a:pt x="0" y="0"/>
                    </a:lnTo>
                    <a:lnTo>
                      <a:pt x="215789" y="0"/>
                    </a:lnTo>
                    <a:lnTo>
                      <a:pt x="215789" y="72295"/>
                    </a:lnTo>
                    <a:lnTo>
                      <a:pt x="148542" y="72295"/>
                    </a:lnTo>
                    <a:lnTo>
                      <a:pt x="148542" y="328374"/>
                    </a:lnTo>
                    <a:close/>
                  </a:path>
                </a:pathLst>
              </a:custGeom>
              <a:solidFill>
                <a:srgbClr val="C01559"/>
              </a:solid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64646"/>
                  </a:solidFill>
                  <a:effectLst/>
                  <a:uLnTx/>
                  <a:uFillTx/>
                </a:endParaRPr>
              </a:p>
            </p:txBody>
          </p:sp>
          <p:sp>
            <p:nvSpPr>
              <p:cNvPr id="224" name="Freeform 223">
                <a:extLst>
                  <a:ext uri="{FF2B5EF4-FFF2-40B4-BE49-F238E27FC236}">
                    <a16:creationId xmlns:a16="http://schemas.microsoft.com/office/drawing/2014/main" id="{2C65E12D-8F3C-D849-8B81-BB07D0961718}"/>
                  </a:ext>
                </a:extLst>
              </p:cNvPr>
              <p:cNvSpPr/>
              <p:nvPr/>
            </p:nvSpPr>
            <p:spPr>
              <a:xfrm>
                <a:off x="464391" y="4058316"/>
                <a:ext cx="346138" cy="350138"/>
              </a:xfrm>
              <a:custGeom>
                <a:avLst/>
                <a:gdLst>
                  <a:gd name="connsiteX0" fmla="*/ 346139 w 346138"/>
                  <a:gd name="connsiteY0" fmla="*/ 168973 h 350138"/>
                  <a:gd name="connsiteX1" fmla="*/ 173069 w 346138"/>
                  <a:gd name="connsiteY1" fmla="*/ 350139 h 350138"/>
                  <a:gd name="connsiteX2" fmla="*/ 0 w 346138"/>
                  <a:gd name="connsiteY2" fmla="*/ 168973 h 350138"/>
                  <a:gd name="connsiteX3" fmla="*/ 173069 w 346138"/>
                  <a:gd name="connsiteY3" fmla="*/ 0 h 350138"/>
                  <a:gd name="connsiteX4" fmla="*/ 346139 w 346138"/>
                  <a:gd name="connsiteY4" fmla="*/ 168973 h 350138"/>
                  <a:gd name="connsiteX5" fmla="*/ 84677 w 346138"/>
                  <a:gd name="connsiteY5" fmla="*/ 169402 h 350138"/>
                  <a:gd name="connsiteX6" fmla="*/ 173069 w 346138"/>
                  <a:gd name="connsiteY6" fmla="*/ 267367 h 350138"/>
                  <a:gd name="connsiteX7" fmla="*/ 261461 w 346138"/>
                  <a:gd name="connsiteY7" fmla="*/ 169402 h 350138"/>
                  <a:gd name="connsiteX8" fmla="*/ 173069 w 346138"/>
                  <a:gd name="connsiteY8" fmla="*/ 82725 h 350138"/>
                  <a:gd name="connsiteX9" fmla="*/ 84677 w 346138"/>
                  <a:gd name="connsiteY9" fmla="*/ 169402 h 35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138" h="350138">
                    <a:moveTo>
                      <a:pt x="346139" y="168973"/>
                    </a:moveTo>
                    <a:cubicBezTo>
                      <a:pt x="346139" y="275225"/>
                      <a:pt x="273510" y="350139"/>
                      <a:pt x="173069" y="350139"/>
                    </a:cubicBezTo>
                    <a:cubicBezTo>
                      <a:pt x="72628" y="350139"/>
                      <a:pt x="0" y="275225"/>
                      <a:pt x="0" y="168973"/>
                    </a:cubicBezTo>
                    <a:cubicBezTo>
                      <a:pt x="0" y="69675"/>
                      <a:pt x="83010" y="0"/>
                      <a:pt x="173069" y="0"/>
                    </a:cubicBezTo>
                    <a:cubicBezTo>
                      <a:pt x="263128" y="0"/>
                      <a:pt x="346139" y="69675"/>
                      <a:pt x="346139" y="168973"/>
                    </a:cubicBezTo>
                    <a:close/>
                    <a:moveTo>
                      <a:pt x="84677" y="169402"/>
                    </a:moveTo>
                    <a:cubicBezTo>
                      <a:pt x="84677" y="226028"/>
                      <a:pt x="124539" y="267367"/>
                      <a:pt x="173069" y="267367"/>
                    </a:cubicBezTo>
                    <a:cubicBezTo>
                      <a:pt x="221599" y="267367"/>
                      <a:pt x="261461" y="225981"/>
                      <a:pt x="261461" y="169402"/>
                    </a:cubicBezTo>
                    <a:cubicBezTo>
                      <a:pt x="261461" y="124111"/>
                      <a:pt x="221599" y="82725"/>
                      <a:pt x="173069" y="82725"/>
                    </a:cubicBezTo>
                    <a:cubicBezTo>
                      <a:pt x="124539" y="82725"/>
                      <a:pt x="84677" y="124111"/>
                      <a:pt x="84677" y="169402"/>
                    </a:cubicBezTo>
                    <a:close/>
                  </a:path>
                </a:pathLst>
              </a:custGeom>
              <a:solidFill>
                <a:srgbClr val="C2BACE"/>
              </a:solid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64646"/>
                  </a:solidFill>
                  <a:effectLst/>
                  <a:uLnTx/>
                  <a:uFillTx/>
                </a:endParaRPr>
              </a:p>
            </p:txBody>
          </p:sp>
          <p:sp>
            <p:nvSpPr>
              <p:cNvPr id="226" name="Freeform 225">
                <a:extLst>
                  <a:ext uri="{FF2B5EF4-FFF2-40B4-BE49-F238E27FC236}">
                    <a16:creationId xmlns:a16="http://schemas.microsoft.com/office/drawing/2014/main" id="{CA2016D2-87AE-A842-ADC5-78218A8A9CA4}"/>
                  </a:ext>
                </a:extLst>
              </p:cNvPr>
              <p:cNvSpPr/>
              <p:nvPr/>
            </p:nvSpPr>
            <p:spPr>
              <a:xfrm>
                <a:off x="615695" y="4341352"/>
                <a:ext cx="260175" cy="328374"/>
              </a:xfrm>
              <a:custGeom>
                <a:avLst/>
                <a:gdLst>
                  <a:gd name="connsiteX0" fmla="*/ 260175 w 260175"/>
                  <a:gd name="connsiteY0" fmla="*/ 328327 h 328374"/>
                  <a:gd name="connsiteX1" fmla="*/ 158925 w 260175"/>
                  <a:gd name="connsiteY1" fmla="*/ 328327 h 328374"/>
                  <a:gd name="connsiteX2" fmla="*/ 82153 w 260175"/>
                  <a:gd name="connsiteY2" fmla="*/ 202073 h 328374"/>
                  <a:gd name="connsiteX3" fmla="*/ 81344 w 260175"/>
                  <a:gd name="connsiteY3" fmla="*/ 202073 h 328374"/>
                  <a:gd name="connsiteX4" fmla="*/ 81344 w 260175"/>
                  <a:gd name="connsiteY4" fmla="*/ 328374 h 328374"/>
                  <a:gd name="connsiteX5" fmla="*/ 0 w 260175"/>
                  <a:gd name="connsiteY5" fmla="*/ 328374 h 328374"/>
                  <a:gd name="connsiteX6" fmla="*/ 0 w 260175"/>
                  <a:gd name="connsiteY6" fmla="*/ 0 h 328374"/>
                  <a:gd name="connsiteX7" fmla="*/ 121587 w 260175"/>
                  <a:gd name="connsiteY7" fmla="*/ 0 h 328374"/>
                  <a:gd name="connsiteX8" fmla="*/ 230315 w 260175"/>
                  <a:gd name="connsiteY8" fmla="*/ 101013 h 328374"/>
                  <a:gd name="connsiteX9" fmla="*/ 161830 w 260175"/>
                  <a:gd name="connsiteY9" fmla="*/ 193786 h 328374"/>
                  <a:gd name="connsiteX10" fmla="*/ 260175 w 260175"/>
                  <a:gd name="connsiteY10" fmla="*/ 328327 h 328374"/>
                  <a:gd name="connsiteX11" fmla="*/ 81344 w 260175"/>
                  <a:gd name="connsiteY11" fmla="*/ 147161 h 328374"/>
                  <a:gd name="connsiteX12" fmla="*/ 89249 w 260175"/>
                  <a:gd name="connsiteY12" fmla="*/ 147161 h 328374"/>
                  <a:gd name="connsiteX13" fmla="*/ 145685 w 260175"/>
                  <a:gd name="connsiteY13" fmla="*/ 106204 h 328374"/>
                  <a:gd name="connsiteX14" fmla="*/ 89249 w 260175"/>
                  <a:gd name="connsiteY14" fmla="*/ 65246 h 328374"/>
                  <a:gd name="connsiteX15" fmla="*/ 81344 w 260175"/>
                  <a:gd name="connsiteY15" fmla="*/ 65246 h 328374"/>
                  <a:gd name="connsiteX16" fmla="*/ 81344 w 260175"/>
                  <a:gd name="connsiteY16" fmla="*/ 147161 h 32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175" h="328374">
                    <a:moveTo>
                      <a:pt x="260175" y="328327"/>
                    </a:moveTo>
                    <a:lnTo>
                      <a:pt x="158925" y="328327"/>
                    </a:lnTo>
                    <a:lnTo>
                      <a:pt x="82153" y="202073"/>
                    </a:lnTo>
                    <a:lnTo>
                      <a:pt x="81344" y="202073"/>
                    </a:lnTo>
                    <a:lnTo>
                      <a:pt x="81344" y="328374"/>
                    </a:lnTo>
                    <a:lnTo>
                      <a:pt x="0" y="328374"/>
                    </a:lnTo>
                    <a:lnTo>
                      <a:pt x="0" y="0"/>
                    </a:lnTo>
                    <a:lnTo>
                      <a:pt x="121587" y="0"/>
                    </a:lnTo>
                    <a:cubicBezTo>
                      <a:pt x="183404" y="0"/>
                      <a:pt x="230315" y="30909"/>
                      <a:pt x="230315" y="101013"/>
                    </a:cubicBezTo>
                    <a:cubicBezTo>
                      <a:pt x="230315" y="146304"/>
                      <a:pt x="206264" y="185499"/>
                      <a:pt x="161830" y="193786"/>
                    </a:cubicBezTo>
                    <a:lnTo>
                      <a:pt x="260175" y="328327"/>
                    </a:lnTo>
                    <a:close/>
                    <a:moveTo>
                      <a:pt x="81344" y="147161"/>
                    </a:moveTo>
                    <a:lnTo>
                      <a:pt x="89249" y="147161"/>
                    </a:lnTo>
                    <a:cubicBezTo>
                      <a:pt x="115824" y="147161"/>
                      <a:pt x="145685" y="141922"/>
                      <a:pt x="145685" y="106204"/>
                    </a:cubicBezTo>
                    <a:cubicBezTo>
                      <a:pt x="145685" y="70485"/>
                      <a:pt x="115824" y="65246"/>
                      <a:pt x="89249" y="65246"/>
                    </a:cubicBezTo>
                    <a:lnTo>
                      <a:pt x="81344" y="65246"/>
                    </a:lnTo>
                    <a:lnTo>
                      <a:pt x="81344" y="147161"/>
                    </a:lnTo>
                    <a:close/>
                  </a:path>
                </a:pathLst>
              </a:custGeom>
              <a:solidFill>
                <a:srgbClr val="003383"/>
              </a:solid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64646"/>
                  </a:solidFill>
                  <a:effectLst/>
                  <a:uLnTx/>
                  <a:uFillTx/>
                </a:endParaRPr>
              </a:p>
            </p:txBody>
          </p:sp>
          <p:sp>
            <p:nvSpPr>
              <p:cNvPr id="227" name="Freeform 226">
                <a:extLst>
                  <a:ext uri="{FF2B5EF4-FFF2-40B4-BE49-F238E27FC236}">
                    <a16:creationId xmlns:a16="http://schemas.microsoft.com/office/drawing/2014/main" id="{7AABE246-17FE-D14D-968A-60B207C46221}"/>
                  </a:ext>
                </a:extLst>
              </p:cNvPr>
              <p:cNvSpPr/>
              <p:nvPr/>
            </p:nvSpPr>
            <p:spPr>
              <a:xfrm>
                <a:off x="559403" y="4625482"/>
                <a:ext cx="178022" cy="344709"/>
              </a:xfrm>
              <a:custGeom>
                <a:avLst/>
                <a:gdLst>
                  <a:gd name="connsiteX0" fmla="*/ 81343 w 178022"/>
                  <a:gd name="connsiteY0" fmla="*/ 72295 h 344709"/>
                  <a:gd name="connsiteX1" fmla="*/ 81343 w 178022"/>
                  <a:gd name="connsiteY1" fmla="*/ 127159 h 344709"/>
                  <a:gd name="connsiteX2" fmla="*/ 173069 w 178022"/>
                  <a:gd name="connsiteY2" fmla="*/ 127159 h 344709"/>
                  <a:gd name="connsiteX3" fmla="*/ 173069 w 178022"/>
                  <a:gd name="connsiteY3" fmla="*/ 199454 h 344709"/>
                  <a:gd name="connsiteX4" fmla="*/ 81343 w 178022"/>
                  <a:gd name="connsiteY4" fmla="*/ 199454 h 344709"/>
                  <a:gd name="connsiteX5" fmla="*/ 81343 w 178022"/>
                  <a:gd name="connsiteY5" fmla="*/ 256080 h 344709"/>
                  <a:gd name="connsiteX6" fmla="*/ 178022 w 178022"/>
                  <a:gd name="connsiteY6" fmla="*/ 256080 h 344709"/>
                  <a:gd name="connsiteX7" fmla="*/ 178022 w 178022"/>
                  <a:gd name="connsiteY7" fmla="*/ 344710 h 344709"/>
                  <a:gd name="connsiteX8" fmla="*/ 0 w 178022"/>
                  <a:gd name="connsiteY8" fmla="*/ 344710 h 344709"/>
                  <a:gd name="connsiteX9" fmla="*/ 0 w 178022"/>
                  <a:gd name="connsiteY9" fmla="*/ 0 h 344709"/>
                  <a:gd name="connsiteX10" fmla="*/ 178022 w 178022"/>
                  <a:gd name="connsiteY10" fmla="*/ 0 h 344709"/>
                  <a:gd name="connsiteX11" fmla="*/ 178022 w 178022"/>
                  <a:gd name="connsiteY11" fmla="*/ 72295 h 344709"/>
                  <a:gd name="connsiteX12" fmla="*/ 81343 w 178022"/>
                  <a:gd name="connsiteY12" fmla="*/ 72295 h 34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022" h="344709">
                    <a:moveTo>
                      <a:pt x="81343" y="72295"/>
                    </a:moveTo>
                    <a:lnTo>
                      <a:pt x="81343" y="127159"/>
                    </a:lnTo>
                    <a:lnTo>
                      <a:pt x="173069" y="127159"/>
                    </a:lnTo>
                    <a:lnTo>
                      <a:pt x="173069" y="199454"/>
                    </a:lnTo>
                    <a:lnTo>
                      <a:pt x="81343" y="199454"/>
                    </a:lnTo>
                    <a:lnTo>
                      <a:pt x="81343" y="256080"/>
                    </a:lnTo>
                    <a:lnTo>
                      <a:pt x="178022" y="256080"/>
                    </a:lnTo>
                    <a:lnTo>
                      <a:pt x="178022" y="344710"/>
                    </a:lnTo>
                    <a:lnTo>
                      <a:pt x="0" y="344710"/>
                    </a:lnTo>
                    <a:lnTo>
                      <a:pt x="0" y="0"/>
                    </a:lnTo>
                    <a:lnTo>
                      <a:pt x="178022" y="0"/>
                    </a:lnTo>
                    <a:lnTo>
                      <a:pt x="178022" y="72295"/>
                    </a:lnTo>
                    <a:lnTo>
                      <a:pt x="81343" y="72295"/>
                    </a:lnTo>
                    <a:close/>
                  </a:path>
                </a:pathLst>
              </a:custGeom>
              <a:solidFill>
                <a:srgbClr val="2670CA"/>
              </a:solidFill>
              <a:ln w="476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464646"/>
                  </a:solidFill>
                  <a:effectLst/>
                  <a:uLnTx/>
                  <a:uFillTx/>
                </a:endParaRPr>
              </a:p>
            </p:txBody>
          </p:sp>
        </p:grpSp>
        <p:sp>
          <p:nvSpPr>
            <p:cNvPr id="213" name="Rectangle 212">
              <a:extLst>
                <a:ext uri="{FF2B5EF4-FFF2-40B4-BE49-F238E27FC236}">
                  <a16:creationId xmlns:a16="http://schemas.microsoft.com/office/drawing/2014/main" id="{37AF7825-A507-6047-9513-DCA8F603D203}"/>
                </a:ext>
              </a:extLst>
            </p:cNvPr>
            <p:cNvSpPr/>
            <p:nvPr/>
          </p:nvSpPr>
          <p:spPr>
            <a:xfrm>
              <a:off x="488399" y="3012561"/>
              <a:ext cx="617390" cy="27699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dirty="0" err="1">
                  <a:ln>
                    <a:noFill/>
                  </a:ln>
                  <a:solidFill>
                    <a:srgbClr val="676A6E"/>
                  </a:solidFill>
                  <a:effectLst/>
                  <a:uLnTx/>
                  <a:uFillTx/>
                  <a:latin typeface="Calibri" panose="020F0502020204030204" pitchFamily="34" charset="0"/>
                </a:rPr>
                <a:t>espect</a:t>
              </a:r>
              <a:endParaRPr kumimoji="0" lang="en-US" sz="1200" b="0" i="0" u="none" strike="noStrike" kern="0" cap="none" spc="0" normalizeH="0" baseline="0" noProof="0" dirty="0">
                <a:ln>
                  <a:noFill/>
                </a:ln>
                <a:solidFill>
                  <a:srgbClr val="464646"/>
                </a:solidFill>
                <a:effectLst/>
                <a:uLnTx/>
                <a:uFillTx/>
              </a:endParaRPr>
            </a:p>
          </p:txBody>
        </p:sp>
        <p:sp>
          <p:nvSpPr>
            <p:cNvPr id="214" name="Rectangle 213">
              <a:extLst>
                <a:ext uri="{FF2B5EF4-FFF2-40B4-BE49-F238E27FC236}">
                  <a16:creationId xmlns:a16="http://schemas.microsoft.com/office/drawing/2014/main" id="{172921B5-6964-BA40-986A-02B13DF0B1B4}"/>
                </a:ext>
              </a:extLst>
            </p:cNvPr>
            <p:cNvSpPr/>
            <p:nvPr/>
          </p:nvSpPr>
          <p:spPr>
            <a:xfrm>
              <a:off x="512945" y="3240403"/>
              <a:ext cx="1125635" cy="27699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dirty="0" err="1">
                  <a:ln>
                    <a:noFill/>
                  </a:ln>
                  <a:solidFill>
                    <a:srgbClr val="676A6E"/>
                  </a:solidFill>
                  <a:effectLst/>
                  <a:uLnTx/>
                  <a:uFillTx/>
                  <a:latin typeface="Calibri" panose="020F0502020204030204" pitchFamily="34" charset="0"/>
                </a:rPr>
                <a:t>mpowerment</a:t>
              </a:r>
              <a:endParaRPr kumimoji="0" lang="en-US" sz="1200" b="0" i="0" u="none" strike="noStrike" kern="0" cap="none" spc="0" normalizeH="0" baseline="0" noProof="0" dirty="0">
                <a:ln>
                  <a:noFill/>
                </a:ln>
                <a:solidFill>
                  <a:srgbClr val="464646"/>
                </a:solidFill>
                <a:effectLst/>
                <a:uLnTx/>
                <a:uFillTx/>
              </a:endParaRPr>
            </a:p>
          </p:txBody>
        </p:sp>
        <p:sp>
          <p:nvSpPr>
            <p:cNvPr id="215" name="Rectangle 214">
              <a:extLst>
                <a:ext uri="{FF2B5EF4-FFF2-40B4-BE49-F238E27FC236}">
                  <a16:creationId xmlns:a16="http://schemas.microsoft.com/office/drawing/2014/main" id="{2F634277-E493-A943-89D8-0F753E6A383D}"/>
                </a:ext>
              </a:extLst>
            </p:cNvPr>
            <p:cNvSpPr/>
            <p:nvPr/>
          </p:nvSpPr>
          <p:spPr>
            <a:xfrm>
              <a:off x="479068" y="3486926"/>
              <a:ext cx="1125635" cy="27699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dirty="0" err="1">
                  <a:ln>
                    <a:noFill/>
                  </a:ln>
                  <a:solidFill>
                    <a:srgbClr val="676A6E"/>
                  </a:solidFill>
                  <a:effectLst/>
                  <a:uLnTx/>
                  <a:uFillTx/>
                  <a:latin typeface="Calibri" panose="020F0502020204030204" pitchFamily="34" charset="0"/>
                </a:rPr>
                <a:t>ustainability</a:t>
              </a:r>
              <a:endParaRPr kumimoji="0" lang="en-US" sz="1200" b="0" i="0" u="none" strike="noStrike" kern="0" cap="none" spc="0" normalizeH="0" baseline="0" noProof="0" dirty="0">
                <a:ln>
                  <a:noFill/>
                </a:ln>
                <a:solidFill>
                  <a:srgbClr val="464646"/>
                </a:solidFill>
                <a:effectLst/>
                <a:uLnTx/>
                <a:uFillTx/>
              </a:endParaRPr>
            </a:p>
          </p:txBody>
        </p:sp>
        <p:sp>
          <p:nvSpPr>
            <p:cNvPr id="216" name="Rectangle 215">
              <a:extLst>
                <a:ext uri="{FF2B5EF4-FFF2-40B4-BE49-F238E27FC236}">
                  <a16:creationId xmlns:a16="http://schemas.microsoft.com/office/drawing/2014/main" id="{6207A474-8251-CE41-83CA-023EC2928E7F}"/>
                </a:ext>
              </a:extLst>
            </p:cNvPr>
            <p:cNvSpPr/>
            <p:nvPr/>
          </p:nvSpPr>
          <p:spPr>
            <a:xfrm>
              <a:off x="497103" y="3720872"/>
              <a:ext cx="1125635" cy="27699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200" b="0" i="0" u="none" strike="noStrike" kern="0" cap="none" spc="0" normalizeH="0" baseline="0" noProof="0" dirty="0">
                  <a:ln>
                    <a:noFill/>
                  </a:ln>
                  <a:solidFill>
                    <a:srgbClr val="676A6E"/>
                  </a:solidFill>
                  <a:effectLst/>
                  <a:uLnTx/>
                  <a:uFillTx/>
                  <a:latin typeface="Calibri" panose="020F0502020204030204" pitchFamily="34" charset="0"/>
                </a:rPr>
                <a:t>raining</a:t>
              </a:r>
              <a:endParaRPr kumimoji="0" lang="en-US" sz="1200" b="0" i="0" u="none" strike="noStrike" kern="0" cap="none" spc="0" normalizeH="0" baseline="0" noProof="0" dirty="0">
                <a:ln>
                  <a:noFill/>
                </a:ln>
                <a:solidFill>
                  <a:srgbClr val="464646"/>
                </a:solidFill>
                <a:effectLst/>
                <a:uLnTx/>
                <a:uFillTx/>
              </a:endParaRPr>
            </a:p>
          </p:txBody>
        </p:sp>
        <p:sp>
          <p:nvSpPr>
            <p:cNvPr id="217" name="Rectangle 216">
              <a:extLst>
                <a:ext uri="{FF2B5EF4-FFF2-40B4-BE49-F238E27FC236}">
                  <a16:creationId xmlns:a16="http://schemas.microsoft.com/office/drawing/2014/main" id="{5811A132-D17B-EB4F-9780-20E1E8FC0A12}"/>
                </a:ext>
              </a:extLst>
            </p:cNvPr>
            <p:cNvSpPr/>
            <p:nvPr/>
          </p:nvSpPr>
          <p:spPr>
            <a:xfrm>
              <a:off x="506294" y="3918238"/>
              <a:ext cx="1125635" cy="27699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676A6E"/>
                  </a:solidFill>
                  <a:effectLst/>
                  <a:uLnTx/>
                  <a:uFillTx/>
                  <a:latin typeface="Calibri" panose="020F0502020204030204" pitchFamily="34" charset="0"/>
                </a:rPr>
                <a:t>ne Crawford</a:t>
              </a:r>
              <a:endParaRPr kumimoji="0" lang="en-US" sz="1200" b="0" i="0" u="none" strike="noStrike" kern="0" cap="none" spc="0" normalizeH="0" baseline="0" noProof="0" dirty="0">
                <a:ln>
                  <a:noFill/>
                </a:ln>
                <a:solidFill>
                  <a:srgbClr val="464646"/>
                </a:solidFill>
                <a:effectLst/>
                <a:uLnTx/>
                <a:uFillTx/>
              </a:endParaRPr>
            </a:p>
          </p:txBody>
        </p:sp>
        <p:sp>
          <p:nvSpPr>
            <p:cNvPr id="218" name="Rectangle 217">
              <a:extLst>
                <a:ext uri="{FF2B5EF4-FFF2-40B4-BE49-F238E27FC236}">
                  <a16:creationId xmlns:a16="http://schemas.microsoft.com/office/drawing/2014/main" id="{387B2A1E-8686-5C45-BED3-6BC397A72483}"/>
                </a:ext>
              </a:extLst>
            </p:cNvPr>
            <p:cNvSpPr/>
            <p:nvPr/>
          </p:nvSpPr>
          <p:spPr>
            <a:xfrm>
              <a:off x="530788" y="4138431"/>
              <a:ext cx="1125635" cy="27699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a:ln>
                    <a:noFill/>
                  </a:ln>
                  <a:solidFill>
                    <a:srgbClr val="676A6E"/>
                  </a:solidFill>
                  <a:effectLst/>
                  <a:uLnTx/>
                  <a:uFillTx/>
                  <a:latin typeface="Calibri" panose="020F0502020204030204" pitchFamily="34" charset="0"/>
                </a:rPr>
                <a:t>ecognition</a:t>
              </a:r>
              <a:endParaRPr kumimoji="0" lang="en-US" sz="1200" b="0" i="0" u="none" strike="noStrike" kern="0" cap="none" spc="0" normalizeH="0" baseline="0" noProof="0" dirty="0">
                <a:ln>
                  <a:noFill/>
                </a:ln>
                <a:solidFill>
                  <a:srgbClr val="464646"/>
                </a:solidFill>
                <a:effectLst/>
                <a:uLnTx/>
                <a:uFillTx/>
              </a:endParaRPr>
            </a:p>
          </p:txBody>
        </p:sp>
        <p:sp>
          <p:nvSpPr>
            <p:cNvPr id="219" name="Rectangle 218">
              <a:extLst>
                <a:ext uri="{FF2B5EF4-FFF2-40B4-BE49-F238E27FC236}">
                  <a16:creationId xmlns:a16="http://schemas.microsoft.com/office/drawing/2014/main" id="{DFD7C019-1CF7-C944-9FBB-BA28DACC0CB9}"/>
                </a:ext>
              </a:extLst>
            </p:cNvPr>
            <p:cNvSpPr/>
            <p:nvPr/>
          </p:nvSpPr>
          <p:spPr>
            <a:xfrm>
              <a:off x="461333" y="4364409"/>
              <a:ext cx="1875243" cy="276999"/>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a:ln>
                    <a:noFill/>
                  </a:ln>
                  <a:solidFill>
                    <a:srgbClr val="676A6E"/>
                  </a:solidFill>
                  <a:effectLst/>
                  <a:uLnTx/>
                  <a:uFillTx/>
                  <a:latin typeface="Calibri" panose="020F0502020204030204" pitchFamily="34" charset="0"/>
                </a:rPr>
                <a:t>ntrepreneurial</a:t>
              </a:r>
              <a:r>
                <a:rPr kumimoji="0" lang="en-US" sz="1200" b="0" i="0" u="none" strike="noStrike" kern="0" cap="none" spc="0" normalizeH="0" baseline="0" noProof="0" dirty="0">
                  <a:ln>
                    <a:noFill/>
                  </a:ln>
                  <a:solidFill>
                    <a:srgbClr val="676A6E"/>
                  </a:solidFill>
                  <a:effectLst/>
                  <a:uLnTx/>
                  <a:uFillTx/>
                  <a:latin typeface="Calibri" panose="020F0502020204030204" pitchFamily="34" charset="0"/>
                </a:rPr>
                <a:t> Spirit</a:t>
              </a:r>
              <a:endParaRPr kumimoji="0" lang="en-US" sz="1200" b="0" i="0" u="none" strike="noStrike" kern="0" cap="none" spc="0" normalizeH="0" baseline="0" noProof="0" dirty="0">
                <a:ln>
                  <a:noFill/>
                </a:ln>
                <a:solidFill>
                  <a:srgbClr val="464646"/>
                </a:solidFill>
                <a:effectLst/>
                <a:uLnTx/>
                <a:uFillTx/>
              </a:endParaRPr>
            </a:p>
          </p:txBody>
        </p:sp>
      </p:grpSp>
      <p:grpSp>
        <p:nvGrpSpPr>
          <p:cNvPr id="16" name="Group 15">
            <a:extLst>
              <a:ext uri="{FF2B5EF4-FFF2-40B4-BE49-F238E27FC236}">
                <a16:creationId xmlns:a16="http://schemas.microsoft.com/office/drawing/2014/main" id="{C8318EE6-2F30-4301-A210-03AC94EDFA87}"/>
              </a:ext>
            </a:extLst>
          </p:cNvPr>
          <p:cNvGrpSpPr/>
          <p:nvPr userDrawn="1"/>
        </p:nvGrpSpPr>
        <p:grpSpPr>
          <a:xfrm>
            <a:off x="757174" y="944243"/>
            <a:ext cx="4407826" cy="3509571"/>
            <a:chOff x="990179" y="817728"/>
            <a:chExt cx="4619314" cy="3677961"/>
          </a:xfrm>
        </p:grpSpPr>
        <p:pic>
          <p:nvPicPr>
            <p:cNvPr id="11" name="Picture 10" descr="Text&#10;&#10;Description automatically generated with medium confidence">
              <a:extLst>
                <a:ext uri="{FF2B5EF4-FFF2-40B4-BE49-F238E27FC236}">
                  <a16:creationId xmlns:a16="http://schemas.microsoft.com/office/drawing/2014/main" id="{856E3C17-0BD9-4D1E-A8B6-5F4FD65D210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90179" y="817728"/>
              <a:ext cx="1395563" cy="3677961"/>
            </a:xfrm>
            <a:prstGeom prst="rect">
              <a:avLst/>
            </a:prstGeom>
          </p:spPr>
        </p:pic>
        <p:pic>
          <p:nvPicPr>
            <p:cNvPr id="13" name="Picture 12" descr="Graphical user interface, text&#10;&#10;Description automatically generated with medium confidence">
              <a:extLst>
                <a:ext uri="{FF2B5EF4-FFF2-40B4-BE49-F238E27FC236}">
                  <a16:creationId xmlns:a16="http://schemas.microsoft.com/office/drawing/2014/main" id="{AE22B6A7-0F06-488C-8BC7-EFFCB564CF11}"/>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602054" y="817728"/>
              <a:ext cx="1395563" cy="3677961"/>
            </a:xfrm>
            <a:prstGeom prst="rect">
              <a:avLst/>
            </a:prstGeom>
          </p:spPr>
        </p:pic>
        <p:pic>
          <p:nvPicPr>
            <p:cNvPr id="15" name="Picture 14" descr="A picture containing text, clock&#10;&#10;Description automatically generated">
              <a:extLst>
                <a:ext uri="{FF2B5EF4-FFF2-40B4-BE49-F238E27FC236}">
                  <a16:creationId xmlns:a16="http://schemas.microsoft.com/office/drawing/2014/main" id="{8943FF14-48D7-4F71-B531-DBF53411A92A}"/>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4213930" y="817728"/>
              <a:ext cx="1395563" cy="3677961"/>
            </a:xfrm>
            <a:prstGeom prst="rect">
              <a:avLst/>
            </a:prstGeom>
          </p:spPr>
        </p:pic>
      </p:grpSp>
    </p:spTree>
    <p:extLst>
      <p:ext uri="{BB962C8B-B14F-4D97-AF65-F5344CB8AC3E}">
        <p14:creationId xmlns:p14="http://schemas.microsoft.com/office/powerpoint/2010/main" val="202070056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Charts, &amp; Graphs">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Click to edit Master title style</a:t>
            </a:r>
          </a:p>
        </p:txBody>
      </p:sp>
      <p:sp>
        <p:nvSpPr>
          <p:cNvPr id="4" name="Text Placeholder 3">
            <a:extLst>
              <a:ext uri="{FF2B5EF4-FFF2-40B4-BE49-F238E27FC236}">
                <a16:creationId xmlns:a16="http://schemas.microsoft.com/office/drawing/2014/main" id="{0514050B-DED6-423C-ACA6-8431C4DD5901}"/>
              </a:ext>
            </a:extLst>
          </p:cNvPr>
          <p:cNvSpPr>
            <a:spLocks noGrp="1"/>
          </p:cNvSpPr>
          <p:nvPr>
            <p:ph type="body" sz="quarter" idx="10"/>
          </p:nvPr>
        </p:nvSpPr>
        <p:spPr>
          <a:xfrm>
            <a:off x="347472" y="996114"/>
            <a:ext cx="7886700" cy="390473"/>
          </a:xfrm>
          <a:prstGeom prst="rect">
            <a:avLst/>
          </a:prstGeom>
        </p:spPr>
        <p:txBody>
          <a:bodyPr/>
          <a:lstStyle>
            <a:lvl1pPr marL="0" indent="0">
              <a:buNone/>
              <a:defRPr sz="1800">
                <a:solidFill>
                  <a:schemeClr val="accent1"/>
                </a:solidFill>
              </a:defRPr>
            </a:lvl1pPr>
            <a:lvl2pPr marL="342900" indent="0">
              <a:buNone/>
              <a:defRPr/>
            </a:lvl2pPr>
          </a:lstStyle>
          <a:p>
            <a:pPr lvl="0"/>
            <a:r>
              <a:rPr lang="en-US" dirty="0"/>
              <a:t>Edit Master text styles</a:t>
            </a:r>
          </a:p>
        </p:txBody>
      </p:sp>
      <p:sp>
        <p:nvSpPr>
          <p:cNvPr id="6" name="Content Placeholder 5">
            <a:extLst>
              <a:ext uri="{FF2B5EF4-FFF2-40B4-BE49-F238E27FC236}">
                <a16:creationId xmlns:a16="http://schemas.microsoft.com/office/drawing/2014/main" id="{B5A2D6EE-926B-4D31-9DF0-683C64FB4286}"/>
              </a:ext>
            </a:extLst>
          </p:cNvPr>
          <p:cNvSpPr>
            <a:spLocks noGrp="1"/>
          </p:cNvSpPr>
          <p:nvPr>
            <p:ph sz="quarter" idx="11" hasCustomPrompt="1"/>
          </p:nvPr>
        </p:nvSpPr>
        <p:spPr>
          <a:xfrm>
            <a:off x="347663" y="1441450"/>
            <a:ext cx="7886700" cy="3146425"/>
          </a:xfrm>
          <a:prstGeom prst="rect">
            <a:avLst/>
          </a:prstGeom>
        </p:spPr>
        <p:txBody>
          <a:bodyPr/>
          <a:lstStyle>
            <a:lvl1pPr marL="0" indent="0">
              <a:buNone/>
              <a:defRPr sz="1400"/>
            </a:lvl1pPr>
          </a:lstStyle>
          <a:p>
            <a:pPr lvl="0"/>
            <a:r>
              <a:rPr lang="en-US" dirty="0"/>
              <a:t>Charts &amp; Graphs </a:t>
            </a:r>
          </a:p>
        </p:txBody>
      </p:sp>
      <p:sp>
        <p:nvSpPr>
          <p:cNvPr id="7" name="Rectangle 7">
            <a:extLst>
              <a:ext uri="{FF2B5EF4-FFF2-40B4-BE49-F238E27FC236}">
                <a16:creationId xmlns:a16="http://schemas.microsoft.com/office/drawing/2014/main" id="{C62C5F27-3410-A847-9D35-496823F04DCD}"/>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62191639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illars 2">
    <p:spTree>
      <p:nvGrpSpPr>
        <p:cNvPr id="1" name=""/>
        <p:cNvGrpSpPr/>
        <p:nvPr/>
      </p:nvGrpSpPr>
      <p:grpSpPr>
        <a:xfrm>
          <a:off x="0" y="0"/>
          <a:ext cx="0" cy="0"/>
          <a:chOff x="0" y="0"/>
          <a:chExt cx="0" cy="0"/>
        </a:xfrm>
      </p:grpSpPr>
      <p:sp>
        <p:nvSpPr>
          <p:cNvPr id="75" name="Rounded Rectangle 74">
            <a:extLst>
              <a:ext uri="{FF2B5EF4-FFF2-40B4-BE49-F238E27FC236}">
                <a16:creationId xmlns:a16="http://schemas.microsoft.com/office/drawing/2014/main" id="{BE5001DB-B722-AF42-BC68-D3D63404DE49}"/>
              </a:ext>
            </a:extLst>
          </p:cNvPr>
          <p:cNvSpPr/>
          <p:nvPr userDrawn="1"/>
        </p:nvSpPr>
        <p:spPr>
          <a:xfrm>
            <a:off x="137160" y="131347"/>
            <a:ext cx="8877300" cy="316885"/>
          </a:xfrm>
          <a:prstGeom prst="roundRect">
            <a:avLst>
              <a:gd name="adj" fmla="val 0"/>
            </a:avLst>
          </a:prstGeom>
          <a:solidFill>
            <a:srgbClr val="002F87"/>
          </a:solidFill>
          <a:ln w="12700" cap="flat" cmpd="sng" algn="ctr">
            <a:solidFill>
              <a:srgbClr val="002F87"/>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white"/>
                </a:solidFill>
                <a:effectLst/>
                <a:uLnTx/>
                <a:uFillTx/>
                <a:latin typeface="Calibri" panose="020F0502020204030204"/>
                <a:ea typeface="+mn-ea"/>
                <a:cs typeface="+mn-cs"/>
              </a:rPr>
              <a:t>Purpose: </a:t>
            </a:r>
            <a:r>
              <a:rPr kumimoji="0" lang="en-US" sz="1600" b="0" i="0" u="none" strike="noStrike" kern="0" cap="none" spc="0" normalizeH="0" baseline="0" noProof="0" dirty="0">
                <a:ln>
                  <a:noFill/>
                </a:ln>
                <a:solidFill>
                  <a:prstClr val="white"/>
                </a:solidFill>
                <a:effectLst/>
                <a:uLnTx/>
                <a:uFillTx/>
                <a:latin typeface="Calibri" panose="020F0502020204030204"/>
                <a:ea typeface="+mn-ea"/>
                <a:cs typeface="+mn-cs"/>
              </a:rPr>
              <a:t>Restoring and enhancing lives, businesses and communities</a:t>
            </a:r>
            <a:endParaRPr kumimoji="0" lang="en-US" sz="1400" b="1"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9EC5D5D1-E1D4-4928-A8A8-98F16EB0395B}"/>
              </a:ext>
            </a:extLst>
          </p:cNvPr>
          <p:cNvSpPr txBox="1"/>
          <p:nvPr userDrawn="1"/>
        </p:nvSpPr>
        <p:spPr>
          <a:xfrm>
            <a:off x="137160" y="593070"/>
            <a:ext cx="5432089" cy="4516621"/>
          </a:xfrm>
          <a:prstGeom prst="rect">
            <a:avLst/>
          </a:prstGeom>
          <a:noFill/>
        </p:spPr>
        <p:txBody>
          <a:bodyPr wrap="square" rtlCol="0">
            <a:spAutoFit/>
          </a:bodyPr>
          <a:lstStyle/>
          <a:p>
            <a:r>
              <a:rPr lang="en-US" sz="1150" b="1" dirty="0">
                <a:solidFill>
                  <a:schemeClr val="accent1"/>
                </a:solidFill>
                <a:latin typeface="+mn-lt"/>
              </a:rPr>
              <a:t>Envisioned Future</a:t>
            </a:r>
          </a:p>
          <a:p>
            <a:r>
              <a:rPr lang="en-US" sz="1150" dirty="0">
                <a:solidFill>
                  <a:schemeClr val="tx1"/>
                </a:solidFill>
                <a:latin typeface="+mn-lt"/>
              </a:rPr>
              <a:t>Our </a:t>
            </a:r>
            <a:r>
              <a:rPr lang="en-US" sz="1150" b="1" dirty="0">
                <a:solidFill>
                  <a:schemeClr val="accent2"/>
                </a:solidFill>
                <a:latin typeface="+mn-lt"/>
              </a:rPr>
              <a:t>reimagined and simplified customer solutions</a:t>
            </a:r>
            <a:r>
              <a:rPr lang="en-US" sz="1150" b="1" dirty="0">
                <a:solidFill>
                  <a:schemeClr val="tx1"/>
                </a:solidFill>
                <a:latin typeface="+mn-lt"/>
              </a:rPr>
              <a:t> </a:t>
            </a:r>
            <a:r>
              <a:rPr lang="en-US" sz="1150" dirty="0">
                <a:solidFill>
                  <a:schemeClr val="tx1"/>
                </a:solidFill>
                <a:latin typeface="+mn-lt"/>
              </a:rPr>
              <a:t>will disrupt and declutter the most aggravating processes in the insurance ecosystem. The quality of our services and solutions will </a:t>
            </a:r>
            <a:r>
              <a:rPr lang="en-US" sz="1150" b="1" dirty="0">
                <a:solidFill>
                  <a:schemeClr val="accent2"/>
                </a:solidFill>
                <a:latin typeface="+mn-lt"/>
              </a:rPr>
              <a:t>set industry benchmarks globally</a:t>
            </a:r>
            <a:r>
              <a:rPr lang="en-US" sz="1150" dirty="0">
                <a:solidFill>
                  <a:schemeClr val="accent2"/>
                </a:solidFill>
                <a:latin typeface="+mn-lt"/>
              </a:rPr>
              <a:t> </a:t>
            </a:r>
            <a:r>
              <a:rPr lang="en-US" sz="1150" dirty="0">
                <a:solidFill>
                  <a:schemeClr val="tx1"/>
                </a:solidFill>
                <a:latin typeface="+mn-lt"/>
              </a:rPr>
              <a:t>and inspire </a:t>
            </a:r>
            <a:r>
              <a:rPr lang="en-US" sz="1150" b="1" dirty="0">
                <a:solidFill>
                  <a:schemeClr val="accent2"/>
                </a:solidFill>
                <a:latin typeface="+mn-lt"/>
              </a:rPr>
              <a:t>renowned industry experts</a:t>
            </a:r>
            <a:r>
              <a:rPr lang="en-US" sz="1150" b="1" dirty="0">
                <a:solidFill>
                  <a:schemeClr val="tx1"/>
                </a:solidFill>
                <a:latin typeface="+mn-lt"/>
              </a:rPr>
              <a:t> </a:t>
            </a:r>
            <a:r>
              <a:rPr lang="en-US" sz="1150" dirty="0">
                <a:solidFill>
                  <a:schemeClr val="tx1"/>
                </a:solidFill>
                <a:latin typeface="+mn-lt"/>
              </a:rPr>
              <a:t>to join us in our pursuit of restoring and enhancing lives, businesses and communities.​ </a:t>
            </a:r>
          </a:p>
          <a:p>
            <a:endParaRPr lang="en-US" sz="1150" dirty="0">
              <a:solidFill>
                <a:schemeClr val="tx1"/>
              </a:solidFill>
              <a:latin typeface="+mn-lt"/>
            </a:endParaRPr>
          </a:p>
          <a:p>
            <a:r>
              <a:rPr lang="en-US" sz="1150" dirty="0">
                <a:solidFill>
                  <a:schemeClr val="tx1"/>
                </a:solidFill>
                <a:latin typeface="+mn-lt"/>
              </a:rPr>
              <a:t>Investments in the </a:t>
            </a:r>
            <a:r>
              <a:rPr lang="en-US" sz="1150" b="1" dirty="0">
                <a:solidFill>
                  <a:schemeClr val="accent2"/>
                </a:solidFill>
                <a:latin typeface="+mn-lt"/>
              </a:rPr>
              <a:t>development of our people </a:t>
            </a:r>
            <a:r>
              <a:rPr lang="en-US" sz="1150" dirty="0">
                <a:solidFill>
                  <a:schemeClr val="tx1"/>
                </a:solidFill>
                <a:latin typeface="+mn-lt"/>
              </a:rPr>
              <a:t>will make us a coveted career choice. Our state-of-the-art training programs will make us a </a:t>
            </a:r>
            <a:r>
              <a:rPr lang="en-US" sz="1150" b="1" dirty="0">
                <a:solidFill>
                  <a:schemeClr val="accent2"/>
                </a:solidFill>
                <a:latin typeface="+mn-lt"/>
              </a:rPr>
              <a:t>respected industry educator around the globe</a:t>
            </a:r>
            <a:r>
              <a:rPr lang="en-US" sz="1150" dirty="0">
                <a:solidFill>
                  <a:schemeClr val="tx1"/>
                </a:solidFill>
                <a:latin typeface="+mn-lt"/>
              </a:rPr>
              <a:t>. The actions of our people will be aligned to our purpose, values, and agile culture. </a:t>
            </a:r>
          </a:p>
          <a:p>
            <a:endParaRPr lang="en-US" sz="1150" dirty="0">
              <a:solidFill>
                <a:schemeClr val="tx1"/>
              </a:solidFill>
              <a:latin typeface="+mn-lt"/>
            </a:endParaRPr>
          </a:p>
          <a:p>
            <a:r>
              <a:rPr lang="en-US" sz="1150" dirty="0">
                <a:solidFill>
                  <a:schemeClr val="tx1"/>
                </a:solidFill>
                <a:latin typeface="+mn-lt"/>
              </a:rPr>
              <a:t>This combination of </a:t>
            </a:r>
            <a:r>
              <a:rPr lang="en-US" sz="1150" b="1" dirty="0">
                <a:solidFill>
                  <a:schemeClr val="accent2"/>
                </a:solidFill>
                <a:latin typeface="+mn-lt"/>
              </a:rPr>
              <a:t>innovation, quality, people and education</a:t>
            </a:r>
            <a:r>
              <a:rPr lang="en-US" sz="1150" b="1" dirty="0">
                <a:solidFill>
                  <a:schemeClr val="tx1"/>
                </a:solidFill>
                <a:latin typeface="+mn-lt"/>
              </a:rPr>
              <a:t> </a:t>
            </a:r>
            <a:r>
              <a:rPr lang="en-US" sz="1150" dirty="0">
                <a:solidFill>
                  <a:schemeClr val="tx1"/>
                </a:solidFill>
                <a:latin typeface="+mn-lt"/>
              </a:rPr>
              <a:t>will foster trust and compel our customers to choose us to enhance their brand.​</a:t>
            </a:r>
          </a:p>
          <a:p>
            <a:endParaRPr lang="en-US" sz="1150" dirty="0">
              <a:solidFill>
                <a:schemeClr val="tx1"/>
              </a:solidFill>
              <a:latin typeface="+mn-lt"/>
            </a:endParaRPr>
          </a:p>
          <a:p>
            <a:r>
              <a:rPr lang="en-US" sz="1150" b="1" dirty="0">
                <a:solidFill>
                  <a:schemeClr val="accent1"/>
                </a:solidFill>
                <a:latin typeface="+mn-lt"/>
              </a:rPr>
              <a:t>Brand Promise</a:t>
            </a:r>
          </a:p>
          <a:p>
            <a:pPr marL="228600" indent="-228600">
              <a:buFont typeface="+mj-lt"/>
              <a:buAutoNum type="arabicPeriod"/>
            </a:pPr>
            <a:r>
              <a:rPr lang="en-US" sz="1150" dirty="0">
                <a:solidFill>
                  <a:schemeClr val="tx1"/>
                </a:solidFill>
                <a:latin typeface="+mn-lt"/>
              </a:rPr>
              <a:t>We have a </a:t>
            </a:r>
            <a:r>
              <a:rPr lang="en-US" sz="1150" b="1" dirty="0">
                <a:solidFill>
                  <a:schemeClr val="accent2"/>
                </a:solidFill>
                <a:latin typeface="+mn-lt"/>
              </a:rPr>
              <a:t>relentless pursuit for service excellence</a:t>
            </a:r>
            <a:r>
              <a:rPr lang="en-US" sz="1150" dirty="0">
                <a:solidFill>
                  <a:schemeClr val="tx1"/>
                </a:solidFill>
                <a:latin typeface="+mn-lt"/>
              </a:rPr>
              <a:t> that stems from our legacy, purpose and values. </a:t>
            </a:r>
          </a:p>
          <a:p>
            <a:pPr marL="228600" indent="-228600">
              <a:buFont typeface="+mj-lt"/>
              <a:buAutoNum type="arabicPeriod"/>
            </a:pPr>
            <a:r>
              <a:rPr lang="en-US" sz="1150" dirty="0">
                <a:solidFill>
                  <a:schemeClr val="tx1"/>
                </a:solidFill>
                <a:latin typeface="+mn-lt"/>
              </a:rPr>
              <a:t>Our long, stable history and financial strength make us the </a:t>
            </a:r>
            <a:r>
              <a:rPr lang="en-US" sz="1150" b="1" dirty="0">
                <a:solidFill>
                  <a:schemeClr val="accent2"/>
                </a:solidFill>
                <a:latin typeface="+mn-lt"/>
              </a:rPr>
              <a:t>most credible and reliable claims management company</a:t>
            </a:r>
            <a:r>
              <a:rPr lang="en-US" sz="1150" dirty="0">
                <a:solidFill>
                  <a:schemeClr val="accent2"/>
                </a:solidFill>
                <a:latin typeface="+mn-lt"/>
              </a:rPr>
              <a:t> </a:t>
            </a:r>
            <a:r>
              <a:rPr lang="en-US" sz="1150" dirty="0">
                <a:solidFill>
                  <a:schemeClr val="tx1"/>
                </a:solidFill>
                <a:latin typeface="+mn-lt"/>
              </a:rPr>
              <a:t>in the insurance industry. </a:t>
            </a:r>
          </a:p>
          <a:p>
            <a:pPr marL="228600" indent="-228600">
              <a:buFont typeface="+mj-lt"/>
              <a:buAutoNum type="arabicPeriod"/>
            </a:pPr>
            <a:r>
              <a:rPr lang="en-US" sz="1150" dirty="0">
                <a:solidFill>
                  <a:schemeClr val="tx1"/>
                </a:solidFill>
                <a:latin typeface="+mn-lt"/>
              </a:rPr>
              <a:t>Our thoughtful experts -- enabled by digital solutions -- create compelling claims outcomes and mitigate future losses, making us the</a:t>
            </a:r>
            <a:r>
              <a:rPr lang="en-US" sz="1150" dirty="0">
                <a:solidFill>
                  <a:schemeClr val="accent2"/>
                </a:solidFill>
                <a:latin typeface="+mn-lt"/>
              </a:rPr>
              <a:t> </a:t>
            </a:r>
            <a:r>
              <a:rPr lang="en-US" sz="1150" b="1" dirty="0">
                <a:solidFill>
                  <a:schemeClr val="accent2"/>
                </a:solidFill>
                <a:latin typeface="+mn-lt"/>
              </a:rPr>
              <a:t>embedded partner of choice</a:t>
            </a:r>
            <a:r>
              <a:rPr lang="en-US" sz="1150" dirty="0">
                <a:solidFill>
                  <a:schemeClr val="tx1"/>
                </a:solidFill>
                <a:latin typeface="+mn-lt"/>
              </a:rPr>
              <a:t>.</a:t>
            </a:r>
          </a:p>
          <a:p>
            <a:pPr marL="228600" indent="-228600">
              <a:buFont typeface="+mj-lt"/>
              <a:buAutoNum type="arabicPeriod"/>
            </a:pPr>
            <a:r>
              <a:rPr lang="en-US" sz="1150" dirty="0">
                <a:solidFill>
                  <a:schemeClr val="tx1"/>
                </a:solidFill>
                <a:latin typeface="+mn-lt"/>
              </a:rPr>
              <a:t>Our global footprint and empowered teams give us the reach and agility to meet the changing needs of the industry. </a:t>
            </a:r>
            <a:endParaRPr lang="en-US" sz="1150" b="1" dirty="0">
              <a:solidFill>
                <a:schemeClr val="tx1"/>
              </a:solidFill>
              <a:latin typeface="+mn-lt"/>
            </a:endParaRPr>
          </a:p>
          <a:p>
            <a:endParaRPr lang="en-US" sz="1150" b="1" dirty="0">
              <a:solidFill>
                <a:schemeClr val="tx1"/>
              </a:solidFill>
              <a:latin typeface="+mn-lt"/>
            </a:endParaRPr>
          </a:p>
          <a:p>
            <a:pPr marL="169863" indent="-169863" algn="l">
              <a:spcAft>
                <a:spcPts val="750"/>
              </a:spcAft>
              <a:buClr>
                <a:schemeClr val="accent1"/>
              </a:buClr>
              <a:buFont typeface="Arial" panose="020B0604020202020204" pitchFamily="34" charset="0"/>
              <a:buChar char="•"/>
            </a:pPr>
            <a:endParaRPr lang="en-US" sz="1150" dirty="0">
              <a:latin typeface="+mn-lt"/>
            </a:endParaRPr>
          </a:p>
        </p:txBody>
      </p:sp>
      <p:pic>
        <p:nvPicPr>
          <p:cNvPr id="72" name="Picture 71" descr="Icon&#10;&#10;Description automatically generated">
            <a:extLst>
              <a:ext uri="{FF2B5EF4-FFF2-40B4-BE49-F238E27FC236}">
                <a16:creationId xmlns:a16="http://schemas.microsoft.com/office/drawing/2014/main" id="{B2B72C1E-3CCB-46A8-9C34-5E0DE1C6605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084048" y="3614680"/>
            <a:ext cx="829051" cy="1125434"/>
          </a:xfrm>
          <a:prstGeom prst="rect">
            <a:avLst/>
          </a:prstGeom>
        </p:spPr>
      </p:pic>
      <p:pic>
        <p:nvPicPr>
          <p:cNvPr id="73" name="Picture 72" descr="A picture containing diagram&#10;&#10;Description automatically generated">
            <a:extLst>
              <a:ext uri="{FF2B5EF4-FFF2-40B4-BE49-F238E27FC236}">
                <a16:creationId xmlns:a16="http://schemas.microsoft.com/office/drawing/2014/main" id="{7E035347-A524-4318-BA85-2DD4A0AB70D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23580" y="3615009"/>
            <a:ext cx="829051" cy="1125434"/>
          </a:xfrm>
          <a:prstGeom prst="rect">
            <a:avLst/>
          </a:prstGeom>
        </p:spPr>
      </p:pic>
      <p:pic>
        <p:nvPicPr>
          <p:cNvPr id="76" name="Picture 75" descr="Logo&#10;&#10;Description automatically generated with medium confidence">
            <a:extLst>
              <a:ext uri="{FF2B5EF4-FFF2-40B4-BE49-F238E27FC236}">
                <a16:creationId xmlns:a16="http://schemas.microsoft.com/office/drawing/2014/main" id="{38D37309-D092-49DC-BB6C-88613359BB8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55251" y="3622620"/>
            <a:ext cx="829051" cy="1125434"/>
          </a:xfrm>
          <a:prstGeom prst="rect">
            <a:avLst/>
          </a:prstGeom>
        </p:spPr>
      </p:pic>
      <p:sp>
        <p:nvSpPr>
          <p:cNvPr id="77" name="Rectangle 76">
            <a:extLst>
              <a:ext uri="{FF2B5EF4-FFF2-40B4-BE49-F238E27FC236}">
                <a16:creationId xmlns:a16="http://schemas.microsoft.com/office/drawing/2014/main" id="{BB9AF4CF-68E6-4791-91DE-F1444644FBC0}"/>
              </a:ext>
            </a:extLst>
          </p:cNvPr>
          <p:cNvSpPr/>
          <p:nvPr/>
        </p:nvSpPr>
        <p:spPr>
          <a:xfrm>
            <a:off x="5805515" y="3240044"/>
            <a:ext cx="1699312" cy="338554"/>
          </a:xfrm>
          <a:prstGeom prst="rect">
            <a:avLst/>
          </a:prstGeom>
        </p:spPr>
        <p:txBody>
          <a:bodyPr wrap="none">
            <a:spAutoFit/>
          </a:bodyPr>
          <a:lstStyle/>
          <a:p>
            <a:pPr algn="ctr"/>
            <a:r>
              <a:rPr lang="en-US" sz="1600" b="1" dirty="0">
                <a:solidFill>
                  <a:schemeClr val="accent1"/>
                </a:solidFill>
                <a:latin typeface="Calibri" panose="020F0502020204030204" pitchFamily="34" charset="0"/>
                <a:cs typeface="Calibri" panose="020F0502020204030204" pitchFamily="34" charset="0"/>
              </a:rPr>
              <a:t>Strategic Enablers</a:t>
            </a:r>
          </a:p>
        </p:txBody>
      </p:sp>
      <p:sp>
        <p:nvSpPr>
          <p:cNvPr id="79" name="Rectangle 78">
            <a:extLst>
              <a:ext uri="{FF2B5EF4-FFF2-40B4-BE49-F238E27FC236}">
                <a16:creationId xmlns:a16="http://schemas.microsoft.com/office/drawing/2014/main" id="{6EA27DFE-15BB-4E4B-82EE-26912F0C8512}"/>
              </a:ext>
            </a:extLst>
          </p:cNvPr>
          <p:cNvSpPr/>
          <p:nvPr userDrawn="1"/>
        </p:nvSpPr>
        <p:spPr>
          <a:xfrm>
            <a:off x="5662462" y="603622"/>
            <a:ext cx="1817776" cy="338554"/>
          </a:xfrm>
          <a:prstGeom prst="rect">
            <a:avLst/>
          </a:prstGeom>
        </p:spPr>
        <p:txBody>
          <a:bodyPr wrap="square">
            <a:spAutoFit/>
          </a:bodyPr>
          <a:lstStyle/>
          <a:p>
            <a:pPr algn="ctr"/>
            <a:r>
              <a:rPr lang="en-US" sz="1600" b="1" dirty="0">
                <a:solidFill>
                  <a:schemeClr val="accent1"/>
                </a:solidFill>
                <a:latin typeface="Calibri" panose="020F0502020204030204" pitchFamily="34" charset="0"/>
                <a:cs typeface="Calibri" panose="020F0502020204030204" pitchFamily="34" charset="0"/>
              </a:rPr>
              <a:t>Strategic Pillars</a:t>
            </a:r>
          </a:p>
        </p:txBody>
      </p:sp>
      <p:grpSp>
        <p:nvGrpSpPr>
          <p:cNvPr id="16" name="Group 15">
            <a:extLst>
              <a:ext uri="{FF2B5EF4-FFF2-40B4-BE49-F238E27FC236}">
                <a16:creationId xmlns:a16="http://schemas.microsoft.com/office/drawing/2014/main" id="{0A7F2074-4CF1-4300-94B8-A1FE99ACC7B7}"/>
              </a:ext>
            </a:extLst>
          </p:cNvPr>
          <p:cNvGrpSpPr/>
          <p:nvPr userDrawn="1"/>
        </p:nvGrpSpPr>
        <p:grpSpPr>
          <a:xfrm>
            <a:off x="6084047" y="1018735"/>
            <a:ext cx="2700255" cy="2149979"/>
            <a:chOff x="990179" y="817728"/>
            <a:chExt cx="4619314" cy="3677961"/>
          </a:xfrm>
        </p:grpSpPr>
        <p:pic>
          <p:nvPicPr>
            <p:cNvPr id="17" name="Picture 16" descr="Text&#10;&#10;Description automatically generated with medium confidence">
              <a:extLst>
                <a:ext uri="{FF2B5EF4-FFF2-40B4-BE49-F238E27FC236}">
                  <a16:creationId xmlns:a16="http://schemas.microsoft.com/office/drawing/2014/main" id="{882C418E-79FA-4928-9E03-35AD3941FBBD}"/>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90179" y="817728"/>
              <a:ext cx="1395563" cy="3677961"/>
            </a:xfrm>
            <a:prstGeom prst="rect">
              <a:avLst/>
            </a:prstGeom>
          </p:spPr>
        </p:pic>
        <p:pic>
          <p:nvPicPr>
            <p:cNvPr id="18" name="Picture 17" descr="Graphical user interface, text&#10;&#10;Description automatically generated with medium confidence">
              <a:extLst>
                <a:ext uri="{FF2B5EF4-FFF2-40B4-BE49-F238E27FC236}">
                  <a16:creationId xmlns:a16="http://schemas.microsoft.com/office/drawing/2014/main" id="{4E5717ED-09AF-4649-84B9-525A87CCDB61}"/>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2602054" y="817728"/>
              <a:ext cx="1395563" cy="3677961"/>
            </a:xfrm>
            <a:prstGeom prst="rect">
              <a:avLst/>
            </a:prstGeom>
          </p:spPr>
        </p:pic>
        <p:pic>
          <p:nvPicPr>
            <p:cNvPr id="19" name="Picture 18" descr="A picture containing text, clock&#10;&#10;Description automatically generated">
              <a:extLst>
                <a:ext uri="{FF2B5EF4-FFF2-40B4-BE49-F238E27FC236}">
                  <a16:creationId xmlns:a16="http://schemas.microsoft.com/office/drawing/2014/main" id="{E5BB30F8-6AB7-4C9C-8F1C-F326272BCA71}"/>
                </a:ext>
              </a:extLst>
            </p:cNvP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4213930" y="817728"/>
              <a:ext cx="1395563" cy="3677961"/>
            </a:xfrm>
            <a:prstGeom prst="rect">
              <a:avLst/>
            </a:prstGeom>
          </p:spPr>
        </p:pic>
      </p:grpSp>
    </p:spTree>
    <p:extLst>
      <p:ext uri="{BB962C8B-B14F-4D97-AF65-F5344CB8AC3E}">
        <p14:creationId xmlns:p14="http://schemas.microsoft.com/office/powerpoint/2010/main" val="36506978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BAB2710-7006-EE45-A44D-9F8404079BDB}"/>
              </a:ext>
            </a:extLst>
          </p:cNvPr>
          <p:cNvSpPr txBox="1"/>
          <p:nvPr userDrawn="1"/>
        </p:nvSpPr>
        <p:spPr>
          <a:xfrm>
            <a:off x="679691" y="1218164"/>
            <a:ext cx="4895609" cy="3447098"/>
          </a:xfrm>
          <a:prstGeom prst="rect">
            <a:avLst/>
          </a:prstGeom>
          <a:noFill/>
        </p:spPr>
        <p:txBody>
          <a:bodyPr wrap="square">
            <a:spAutoFit/>
          </a:bodyPr>
          <a:lstStyle/>
          <a:p>
            <a:pPr marL="0" indent="0">
              <a:lnSpc>
                <a:spcPct val="150000"/>
              </a:lnSpc>
              <a:spcAft>
                <a:spcPts val="0"/>
              </a:spcAft>
              <a:buNone/>
            </a:pPr>
            <a:r>
              <a:rPr lang="en-US" sz="1200" b="1" dirty="0">
                <a:latin typeface="+mn-lt"/>
              </a:rPr>
              <a:t>Inclusion and Diversity</a:t>
            </a:r>
          </a:p>
          <a:p>
            <a:pPr marL="0" indent="0">
              <a:spcAft>
                <a:spcPts val="600"/>
              </a:spcAft>
              <a:buNone/>
            </a:pPr>
            <a:r>
              <a:rPr lang="en-US" sz="1100" dirty="0">
                <a:latin typeface="+mn-lt"/>
              </a:rPr>
              <a:t>Established Employee Resource Groups and an Employee Advisory Council aligned with our purpose to foster a safe and inclusive working environment</a:t>
            </a:r>
          </a:p>
          <a:p>
            <a:pPr marL="0" indent="0">
              <a:spcAft>
                <a:spcPts val="600"/>
              </a:spcAft>
              <a:buNone/>
            </a:pPr>
            <a:r>
              <a:rPr lang="en-US" sz="1200" b="1" dirty="0">
                <a:latin typeface="+mn-lt"/>
              </a:rPr>
              <a:t>Human Capital Development</a:t>
            </a:r>
          </a:p>
          <a:p>
            <a:pPr>
              <a:spcAft>
                <a:spcPts val="600"/>
              </a:spcAft>
            </a:pPr>
            <a:r>
              <a:rPr lang="en-US" sz="1100" dirty="0">
                <a:latin typeface="+mn-lt"/>
              </a:rPr>
              <a:t>Promote an environment where employees are empowered to grow, emboldened to act, and inspired to innovate through internal programs and initiatives</a:t>
            </a:r>
          </a:p>
          <a:p>
            <a:pPr marL="0" indent="0">
              <a:lnSpc>
                <a:spcPct val="150000"/>
              </a:lnSpc>
              <a:spcAft>
                <a:spcPts val="0"/>
              </a:spcAft>
              <a:buNone/>
            </a:pPr>
            <a:r>
              <a:rPr lang="en-US" sz="1200" b="1" dirty="0">
                <a:latin typeface="+mn-lt"/>
              </a:rPr>
              <a:t>Environment</a:t>
            </a:r>
          </a:p>
          <a:p>
            <a:pPr marL="0" indent="0">
              <a:spcAft>
                <a:spcPts val="600"/>
              </a:spcAft>
              <a:buNone/>
            </a:pPr>
            <a:r>
              <a:rPr lang="en-US" sz="1100" dirty="0">
                <a:latin typeface="+mn-lt"/>
              </a:rPr>
              <a:t>Ensure processes are efficient and sustainable, and incorporate sustainability criteria into purchasing policies</a:t>
            </a:r>
          </a:p>
          <a:p>
            <a:pPr marL="0" indent="0">
              <a:lnSpc>
                <a:spcPct val="150000"/>
              </a:lnSpc>
              <a:spcAft>
                <a:spcPts val="0"/>
              </a:spcAft>
              <a:buNone/>
            </a:pPr>
            <a:r>
              <a:rPr lang="en-US" sz="1200" b="1" dirty="0">
                <a:latin typeface="+mn-lt"/>
              </a:rPr>
              <a:t>Community Involvement</a:t>
            </a:r>
          </a:p>
          <a:p>
            <a:pPr>
              <a:spcAft>
                <a:spcPts val="600"/>
              </a:spcAft>
            </a:pPr>
            <a:r>
              <a:rPr lang="en-US" sz="1100" dirty="0">
                <a:latin typeface="+mn-lt"/>
              </a:rPr>
              <a:t>Give back to the communities we serve and responsibly steward our resources through donations to causes aligned with our purpose</a:t>
            </a:r>
            <a:endParaRPr lang="en-US" sz="1200" b="1" dirty="0">
              <a:latin typeface="+mn-lt"/>
            </a:endParaRPr>
          </a:p>
          <a:p>
            <a:pPr>
              <a:spcAft>
                <a:spcPts val="600"/>
              </a:spcAft>
            </a:pPr>
            <a:r>
              <a:rPr lang="en-US" sz="1200" b="1" dirty="0">
                <a:latin typeface="+mn-lt"/>
              </a:rPr>
              <a:t>Corporate Governance</a:t>
            </a:r>
          </a:p>
          <a:p>
            <a:pPr>
              <a:spcAft>
                <a:spcPts val="600"/>
              </a:spcAft>
            </a:pPr>
            <a:r>
              <a:rPr lang="en-US" sz="1100" dirty="0">
                <a:latin typeface="+mn-lt"/>
              </a:rPr>
              <a:t>Committed to good corporate governance and maintaining the trust of our investors and other stakeholders, including our employees, clients and vendors</a:t>
            </a:r>
            <a:endParaRPr lang="en-US" sz="1100" b="1" dirty="0">
              <a:solidFill>
                <a:schemeClr val="tx1">
                  <a:lumMod val="50000"/>
                </a:schemeClr>
              </a:solidFill>
              <a:latin typeface="+mn-lt"/>
            </a:endParaRPr>
          </a:p>
        </p:txBody>
      </p:sp>
      <p:sp>
        <p:nvSpPr>
          <p:cNvPr id="4" name="TextBox 3">
            <a:extLst>
              <a:ext uri="{FF2B5EF4-FFF2-40B4-BE49-F238E27FC236}">
                <a16:creationId xmlns:a16="http://schemas.microsoft.com/office/drawing/2014/main" id="{3290A8ED-BD53-C04C-B7DC-B0CA7191C444}"/>
              </a:ext>
            </a:extLst>
          </p:cNvPr>
          <p:cNvSpPr txBox="1"/>
          <p:nvPr userDrawn="1"/>
        </p:nvSpPr>
        <p:spPr>
          <a:xfrm>
            <a:off x="192023" y="694944"/>
            <a:ext cx="8761601" cy="523220"/>
          </a:xfrm>
          <a:prstGeom prst="rect">
            <a:avLst/>
          </a:prstGeom>
          <a:noFill/>
        </p:spPr>
        <p:txBody>
          <a:bodyPr wrap="square">
            <a:spAutoFit/>
          </a:bodyPr>
          <a:lstStyle/>
          <a:p>
            <a:r>
              <a:rPr lang="en-US">
                <a:solidFill>
                  <a:schemeClr val="accent1"/>
                </a:solidFill>
                <a:latin typeface="+mn-lt"/>
              </a:rPr>
              <a:t>We are continuing to look for opportunities across our enterprise to become more socially responsible and are increasingly integrating ESG best practices into our operations</a:t>
            </a:r>
          </a:p>
        </p:txBody>
      </p:sp>
      <p:sp>
        <p:nvSpPr>
          <p:cNvPr id="5" name="Freeform 20">
            <a:extLst>
              <a:ext uri="{FF2B5EF4-FFF2-40B4-BE49-F238E27FC236}">
                <a16:creationId xmlns:a16="http://schemas.microsoft.com/office/drawing/2014/main" id="{225A14A7-0B37-C849-B74D-7A0AEECB2C34}"/>
              </a:ext>
            </a:extLst>
          </p:cNvPr>
          <p:cNvSpPr>
            <a:spLocks noEditPoints="1"/>
          </p:cNvSpPr>
          <p:nvPr userDrawn="1"/>
        </p:nvSpPr>
        <p:spPr bwMode="auto">
          <a:xfrm>
            <a:off x="315268" y="3363742"/>
            <a:ext cx="277429" cy="298161"/>
          </a:xfrm>
          <a:custGeom>
            <a:avLst/>
            <a:gdLst>
              <a:gd name="T0" fmla="*/ 32 w 64"/>
              <a:gd name="T1" fmla="*/ 0 h 69"/>
              <a:gd name="T2" fmla="*/ 32 w 64"/>
              <a:gd name="T3" fmla="*/ 2 h 69"/>
              <a:gd name="T4" fmla="*/ 28 w 64"/>
              <a:gd name="T5" fmla="*/ 6 h 69"/>
              <a:gd name="T6" fmla="*/ 57 w 64"/>
              <a:gd name="T7" fmla="*/ 6 h 69"/>
              <a:gd name="T8" fmla="*/ 50 w 64"/>
              <a:gd name="T9" fmla="*/ 13 h 69"/>
              <a:gd name="T10" fmla="*/ 50 w 64"/>
              <a:gd name="T11" fmla="*/ 10 h 69"/>
              <a:gd name="T12" fmla="*/ 13 w 64"/>
              <a:gd name="T13" fmla="*/ 13 h 69"/>
              <a:gd name="T14" fmla="*/ 6 w 64"/>
              <a:gd name="T15" fmla="*/ 6 h 69"/>
              <a:gd name="T16" fmla="*/ 17 w 64"/>
              <a:gd name="T17" fmla="*/ 6 h 69"/>
              <a:gd name="T18" fmla="*/ 13 w 64"/>
              <a:gd name="T19" fmla="*/ 2 h 69"/>
              <a:gd name="T20" fmla="*/ 59 w 64"/>
              <a:gd name="T21" fmla="*/ 14 h 69"/>
              <a:gd name="T22" fmla="*/ 50 w 64"/>
              <a:gd name="T23" fmla="*/ 18 h 69"/>
              <a:gd name="T24" fmla="*/ 41 w 64"/>
              <a:gd name="T25" fmla="*/ 14 h 69"/>
              <a:gd name="T26" fmla="*/ 37 w 64"/>
              <a:gd name="T27" fmla="*/ 13 h 69"/>
              <a:gd name="T28" fmla="*/ 27 w 64"/>
              <a:gd name="T29" fmla="*/ 13 h 69"/>
              <a:gd name="T30" fmla="*/ 22 w 64"/>
              <a:gd name="T31" fmla="*/ 14 h 69"/>
              <a:gd name="T32" fmla="*/ 17 w 64"/>
              <a:gd name="T33" fmla="*/ 13 h 69"/>
              <a:gd name="T34" fmla="*/ 7 w 64"/>
              <a:gd name="T35" fmla="*/ 13 h 69"/>
              <a:gd name="T36" fmla="*/ 0 w 64"/>
              <a:gd name="T37" fmla="*/ 33 h 69"/>
              <a:gd name="T38" fmla="*/ 0 w 64"/>
              <a:gd name="T39" fmla="*/ 56 h 69"/>
              <a:gd name="T40" fmla="*/ 63 w 64"/>
              <a:gd name="T41" fmla="*/ 57 h 69"/>
              <a:gd name="T42" fmla="*/ 58 w 64"/>
              <a:gd name="T43" fmla="*/ 40 h 69"/>
              <a:gd name="T44" fmla="*/ 2 w 64"/>
              <a:gd name="T45" fmla="*/ 20 h 69"/>
              <a:gd name="T46" fmla="*/ 12 w 64"/>
              <a:gd name="T47" fmla="*/ 21 h 69"/>
              <a:gd name="T48" fmla="*/ 20 w 64"/>
              <a:gd name="T49" fmla="*/ 16 h 69"/>
              <a:gd name="T50" fmla="*/ 8 w 64"/>
              <a:gd name="T51" fmla="*/ 39 h 69"/>
              <a:gd name="T52" fmla="*/ 5 w 64"/>
              <a:gd name="T53" fmla="*/ 22 h 69"/>
              <a:gd name="T54" fmla="*/ 13 w 64"/>
              <a:gd name="T55" fmla="*/ 63 h 69"/>
              <a:gd name="T56" fmla="*/ 14 w 64"/>
              <a:gd name="T57" fmla="*/ 48 h 69"/>
              <a:gd name="T58" fmla="*/ 8 w 64"/>
              <a:gd name="T59" fmla="*/ 42 h 69"/>
              <a:gd name="T60" fmla="*/ 8 w 64"/>
              <a:gd name="T61" fmla="*/ 42 h 69"/>
              <a:gd name="T62" fmla="*/ 16 w 64"/>
              <a:gd name="T63" fmla="*/ 60 h 69"/>
              <a:gd name="T64" fmla="*/ 30 w 64"/>
              <a:gd name="T65" fmla="*/ 66 h 69"/>
              <a:gd name="T66" fmla="*/ 30 w 64"/>
              <a:gd name="T67" fmla="*/ 30 h 69"/>
              <a:gd name="T68" fmla="*/ 31 w 64"/>
              <a:gd name="T69" fmla="*/ 28 h 69"/>
              <a:gd name="T70" fmla="*/ 25 w 64"/>
              <a:gd name="T71" fmla="*/ 21 h 69"/>
              <a:gd name="T72" fmla="*/ 21 w 64"/>
              <a:gd name="T73" fmla="*/ 30 h 69"/>
              <a:gd name="T74" fmla="*/ 26 w 64"/>
              <a:gd name="T75" fmla="*/ 16 h 69"/>
              <a:gd name="T76" fmla="*/ 37 w 64"/>
              <a:gd name="T77" fmla="*/ 16 h 69"/>
              <a:gd name="T78" fmla="*/ 42 w 64"/>
              <a:gd name="T79" fmla="*/ 30 h 69"/>
              <a:gd name="T80" fmla="*/ 38 w 64"/>
              <a:gd name="T81" fmla="*/ 21 h 69"/>
              <a:gd name="T82" fmla="*/ 33 w 64"/>
              <a:gd name="T83" fmla="*/ 28 h 69"/>
              <a:gd name="T84" fmla="*/ 33 w 64"/>
              <a:gd name="T85" fmla="*/ 48 h 69"/>
              <a:gd name="T86" fmla="*/ 47 w 64"/>
              <a:gd name="T87" fmla="*/ 64 h 69"/>
              <a:gd name="T88" fmla="*/ 46 w 64"/>
              <a:gd name="T89" fmla="*/ 49 h 69"/>
              <a:gd name="T90" fmla="*/ 41 w 64"/>
              <a:gd name="T91" fmla="*/ 32 h 69"/>
              <a:gd name="T92" fmla="*/ 41 w 64"/>
              <a:gd name="T93" fmla="*/ 32 h 69"/>
              <a:gd name="T94" fmla="*/ 50 w 64"/>
              <a:gd name="T95" fmla="*/ 60 h 69"/>
              <a:gd name="T96" fmla="*/ 61 w 64"/>
              <a:gd name="T97" fmla="*/ 55 h 69"/>
              <a:gd name="T98" fmla="*/ 56 w 64"/>
              <a:gd name="T99" fmla="*/ 39 h 69"/>
              <a:gd name="T100" fmla="*/ 44 w 64"/>
              <a:gd name="T101" fmla="*/ 16 h 69"/>
              <a:gd name="T102" fmla="*/ 51 w 64"/>
              <a:gd name="T103" fmla="*/ 21 h 69"/>
              <a:gd name="T104" fmla="*/ 61 w 64"/>
              <a:gd name="T105" fmla="*/ 20 h 69"/>
              <a:gd name="T106" fmla="*/ 58 w 64"/>
              <a:gd name="T107"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69">
                <a:moveTo>
                  <a:pt x="32" y="13"/>
                </a:moveTo>
                <a:cubicBezTo>
                  <a:pt x="35" y="13"/>
                  <a:pt x="38" y="10"/>
                  <a:pt x="38" y="6"/>
                </a:cubicBezTo>
                <a:cubicBezTo>
                  <a:pt x="38" y="3"/>
                  <a:pt x="35" y="0"/>
                  <a:pt x="32" y="0"/>
                </a:cubicBezTo>
                <a:cubicBezTo>
                  <a:pt x="28" y="0"/>
                  <a:pt x="25" y="3"/>
                  <a:pt x="25" y="6"/>
                </a:cubicBezTo>
                <a:cubicBezTo>
                  <a:pt x="25" y="10"/>
                  <a:pt x="28" y="13"/>
                  <a:pt x="32" y="13"/>
                </a:cubicBezTo>
                <a:close/>
                <a:moveTo>
                  <a:pt x="32" y="2"/>
                </a:moveTo>
                <a:cubicBezTo>
                  <a:pt x="34" y="2"/>
                  <a:pt x="36" y="4"/>
                  <a:pt x="36" y="6"/>
                </a:cubicBezTo>
                <a:cubicBezTo>
                  <a:pt x="36" y="9"/>
                  <a:pt x="34" y="10"/>
                  <a:pt x="32" y="10"/>
                </a:cubicBezTo>
                <a:cubicBezTo>
                  <a:pt x="29" y="10"/>
                  <a:pt x="28" y="9"/>
                  <a:pt x="28" y="6"/>
                </a:cubicBezTo>
                <a:cubicBezTo>
                  <a:pt x="28" y="4"/>
                  <a:pt x="29" y="2"/>
                  <a:pt x="32" y="2"/>
                </a:cubicBezTo>
                <a:close/>
                <a:moveTo>
                  <a:pt x="50" y="13"/>
                </a:moveTo>
                <a:cubicBezTo>
                  <a:pt x="54" y="13"/>
                  <a:pt x="57" y="10"/>
                  <a:pt x="57" y="6"/>
                </a:cubicBezTo>
                <a:cubicBezTo>
                  <a:pt x="57" y="3"/>
                  <a:pt x="54" y="0"/>
                  <a:pt x="50" y="0"/>
                </a:cubicBezTo>
                <a:cubicBezTo>
                  <a:pt x="47" y="0"/>
                  <a:pt x="44" y="3"/>
                  <a:pt x="44" y="6"/>
                </a:cubicBezTo>
                <a:cubicBezTo>
                  <a:pt x="44" y="10"/>
                  <a:pt x="47" y="13"/>
                  <a:pt x="50" y="13"/>
                </a:cubicBezTo>
                <a:close/>
                <a:moveTo>
                  <a:pt x="50" y="2"/>
                </a:moveTo>
                <a:cubicBezTo>
                  <a:pt x="53" y="2"/>
                  <a:pt x="54" y="4"/>
                  <a:pt x="54" y="6"/>
                </a:cubicBezTo>
                <a:cubicBezTo>
                  <a:pt x="54" y="9"/>
                  <a:pt x="53" y="10"/>
                  <a:pt x="50" y="10"/>
                </a:cubicBezTo>
                <a:cubicBezTo>
                  <a:pt x="48" y="10"/>
                  <a:pt x="46" y="9"/>
                  <a:pt x="46" y="6"/>
                </a:cubicBezTo>
                <a:cubicBezTo>
                  <a:pt x="46" y="4"/>
                  <a:pt x="48" y="2"/>
                  <a:pt x="50" y="2"/>
                </a:cubicBezTo>
                <a:close/>
                <a:moveTo>
                  <a:pt x="13" y="13"/>
                </a:moveTo>
                <a:cubicBezTo>
                  <a:pt x="17" y="13"/>
                  <a:pt x="20" y="10"/>
                  <a:pt x="20" y="6"/>
                </a:cubicBezTo>
                <a:cubicBezTo>
                  <a:pt x="20" y="3"/>
                  <a:pt x="17" y="0"/>
                  <a:pt x="13" y="0"/>
                </a:cubicBezTo>
                <a:cubicBezTo>
                  <a:pt x="9" y="0"/>
                  <a:pt x="6" y="3"/>
                  <a:pt x="6" y="6"/>
                </a:cubicBezTo>
                <a:cubicBezTo>
                  <a:pt x="6" y="10"/>
                  <a:pt x="9" y="13"/>
                  <a:pt x="13" y="13"/>
                </a:cubicBezTo>
                <a:close/>
                <a:moveTo>
                  <a:pt x="13" y="2"/>
                </a:moveTo>
                <a:cubicBezTo>
                  <a:pt x="15" y="2"/>
                  <a:pt x="17" y="4"/>
                  <a:pt x="17" y="6"/>
                </a:cubicBezTo>
                <a:cubicBezTo>
                  <a:pt x="17" y="9"/>
                  <a:pt x="15" y="10"/>
                  <a:pt x="13" y="10"/>
                </a:cubicBezTo>
                <a:cubicBezTo>
                  <a:pt x="11" y="10"/>
                  <a:pt x="9" y="9"/>
                  <a:pt x="9" y="6"/>
                </a:cubicBezTo>
                <a:cubicBezTo>
                  <a:pt x="9" y="4"/>
                  <a:pt x="11" y="2"/>
                  <a:pt x="13" y="2"/>
                </a:cubicBezTo>
                <a:close/>
                <a:moveTo>
                  <a:pt x="64" y="33"/>
                </a:moveTo>
                <a:cubicBezTo>
                  <a:pt x="64" y="20"/>
                  <a:pt x="64" y="20"/>
                  <a:pt x="64" y="20"/>
                </a:cubicBezTo>
                <a:cubicBezTo>
                  <a:pt x="64" y="17"/>
                  <a:pt x="62" y="15"/>
                  <a:pt x="59" y="14"/>
                </a:cubicBezTo>
                <a:cubicBezTo>
                  <a:pt x="56" y="13"/>
                  <a:pt x="56" y="13"/>
                  <a:pt x="56" y="13"/>
                </a:cubicBezTo>
                <a:cubicBezTo>
                  <a:pt x="56" y="13"/>
                  <a:pt x="55" y="13"/>
                  <a:pt x="55" y="13"/>
                </a:cubicBezTo>
                <a:cubicBezTo>
                  <a:pt x="50" y="18"/>
                  <a:pt x="50" y="18"/>
                  <a:pt x="50" y="18"/>
                </a:cubicBezTo>
                <a:cubicBezTo>
                  <a:pt x="46" y="13"/>
                  <a:pt x="46" y="13"/>
                  <a:pt x="46" y="13"/>
                </a:cubicBezTo>
                <a:cubicBezTo>
                  <a:pt x="46" y="13"/>
                  <a:pt x="45" y="13"/>
                  <a:pt x="45" y="13"/>
                </a:cubicBezTo>
                <a:cubicBezTo>
                  <a:pt x="41" y="14"/>
                  <a:pt x="41" y="14"/>
                  <a:pt x="41" y="14"/>
                </a:cubicBezTo>
                <a:cubicBezTo>
                  <a:pt x="41" y="14"/>
                  <a:pt x="41" y="14"/>
                  <a:pt x="41" y="14"/>
                </a:cubicBezTo>
                <a:cubicBezTo>
                  <a:pt x="41" y="14"/>
                  <a:pt x="41" y="14"/>
                  <a:pt x="41" y="14"/>
                </a:cubicBezTo>
                <a:cubicBezTo>
                  <a:pt x="37" y="13"/>
                  <a:pt x="37" y="13"/>
                  <a:pt x="37" y="13"/>
                </a:cubicBezTo>
                <a:cubicBezTo>
                  <a:pt x="37" y="13"/>
                  <a:pt x="36" y="13"/>
                  <a:pt x="36" y="13"/>
                </a:cubicBezTo>
                <a:cubicBezTo>
                  <a:pt x="32" y="18"/>
                  <a:pt x="32" y="18"/>
                  <a:pt x="32" y="18"/>
                </a:cubicBezTo>
                <a:cubicBezTo>
                  <a:pt x="27" y="13"/>
                  <a:pt x="27" y="13"/>
                  <a:pt x="27" y="13"/>
                </a:cubicBezTo>
                <a:cubicBezTo>
                  <a:pt x="27" y="13"/>
                  <a:pt x="26" y="13"/>
                  <a:pt x="26" y="13"/>
                </a:cubicBezTo>
                <a:cubicBezTo>
                  <a:pt x="22" y="14"/>
                  <a:pt x="22" y="14"/>
                  <a:pt x="22" y="14"/>
                </a:cubicBezTo>
                <a:cubicBezTo>
                  <a:pt x="22" y="14"/>
                  <a:pt x="22" y="14"/>
                  <a:pt x="22" y="14"/>
                </a:cubicBezTo>
                <a:cubicBezTo>
                  <a:pt x="22" y="14"/>
                  <a:pt x="22" y="14"/>
                  <a:pt x="22" y="14"/>
                </a:cubicBezTo>
                <a:cubicBezTo>
                  <a:pt x="19" y="13"/>
                  <a:pt x="19" y="13"/>
                  <a:pt x="19" y="13"/>
                </a:cubicBezTo>
                <a:cubicBezTo>
                  <a:pt x="18" y="13"/>
                  <a:pt x="18" y="13"/>
                  <a:pt x="17" y="13"/>
                </a:cubicBezTo>
                <a:cubicBezTo>
                  <a:pt x="13" y="18"/>
                  <a:pt x="13" y="18"/>
                  <a:pt x="13" y="18"/>
                </a:cubicBezTo>
                <a:cubicBezTo>
                  <a:pt x="9" y="13"/>
                  <a:pt x="9" y="13"/>
                  <a:pt x="9" y="13"/>
                </a:cubicBezTo>
                <a:cubicBezTo>
                  <a:pt x="8" y="13"/>
                  <a:pt x="8" y="13"/>
                  <a:pt x="7" y="13"/>
                </a:cubicBezTo>
                <a:cubicBezTo>
                  <a:pt x="4" y="14"/>
                  <a:pt x="4" y="14"/>
                  <a:pt x="4" y="14"/>
                </a:cubicBezTo>
                <a:cubicBezTo>
                  <a:pt x="1" y="15"/>
                  <a:pt x="0" y="17"/>
                  <a:pt x="0" y="20"/>
                </a:cubicBezTo>
                <a:cubicBezTo>
                  <a:pt x="0" y="33"/>
                  <a:pt x="0" y="33"/>
                  <a:pt x="0" y="33"/>
                </a:cubicBezTo>
                <a:cubicBezTo>
                  <a:pt x="0" y="36"/>
                  <a:pt x="2" y="39"/>
                  <a:pt x="5" y="40"/>
                </a:cubicBezTo>
                <a:cubicBezTo>
                  <a:pt x="5" y="42"/>
                  <a:pt x="5" y="42"/>
                  <a:pt x="5" y="42"/>
                </a:cubicBezTo>
                <a:cubicBezTo>
                  <a:pt x="2" y="46"/>
                  <a:pt x="1" y="51"/>
                  <a:pt x="0" y="56"/>
                </a:cubicBezTo>
                <a:cubicBezTo>
                  <a:pt x="0" y="56"/>
                  <a:pt x="0" y="56"/>
                  <a:pt x="0" y="57"/>
                </a:cubicBezTo>
                <a:cubicBezTo>
                  <a:pt x="7" y="64"/>
                  <a:pt x="19" y="69"/>
                  <a:pt x="32" y="69"/>
                </a:cubicBezTo>
                <a:cubicBezTo>
                  <a:pt x="44" y="69"/>
                  <a:pt x="56" y="64"/>
                  <a:pt x="63" y="57"/>
                </a:cubicBezTo>
                <a:cubicBezTo>
                  <a:pt x="63" y="56"/>
                  <a:pt x="63" y="56"/>
                  <a:pt x="63" y="56"/>
                </a:cubicBezTo>
                <a:cubicBezTo>
                  <a:pt x="63" y="51"/>
                  <a:pt x="61" y="46"/>
                  <a:pt x="58" y="42"/>
                </a:cubicBezTo>
                <a:cubicBezTo>
                  <a:pt x="58" y="40"/>
                  <a:pt x="58" y="40"/>
                  <a:pt x="58" y="40"/>
                </a:cubicBezTo>
                <a:cubicBezTo>
                  <a:pt x="61" y="39"/>
                  <a:pt x="64" y="36"/>
                  <a:pt x="64" y="33"/>
                </a:cubicBezTo>
                <a:close/>
                <a:moveTo>
                  <a:pt x="2" y="33"/>
                </a:moveTo>
                <a:cubicBezTo>
                  <a:pt x="2" y="20"/>
                  <a:pt x="2" y="20"/>
                  <a:pt x="2" y="20"/>
                </a:cubicBezTo>
                <a:cubicBezTo>
                  <a:pt x="2" y="18"/>
                  <a:pt x="3" y="17"/>
                  <a:pt x="5" y="17"/>
                </a:cubicBezTo>
                <a:cubicBezTo>
                  <a:pt x="7" y="16"/>
                  <a:pt x="7" y="16"/>
                  <a:pt x="7" y="16"/>
                </a:cubicBezTo>
                <a:cubicBezTo>
                  <a:pt x="12" y="21"/>
                  <a:pt x="12" y="21"/>
                  <a:pt x="12" y="21"/>
                </a:cubicBezTo>
                <a:cubicBezTo>
                  <a:pt x="13" y="21"/>
                  <a:pt x="13" y="21"/>
                  <a:pt x="14" y="21"/>
                </a:cubicBezTo>
                <a:cubicBezTo>
                  <a:pt x="19" y="16"/>
                  <a:pt x="19" y="16"/>
                  <a:pt x="19" y="16"/>
                </a:cubicBezTo>
                <a:cubicBezTo>
                  <a:pt x="20" y="16"/>
                  <a:pt x="20" y="16"/>
                  <a:pt x="20" y="16"/>
                </a:cubicBezTo>
                <a:cubicBezTo>
                  <a:pt x="19" y="17"/>
                  <a:pt x="18" y="18"/>
                  <a:pt x="18" y="20"/>
                </a:cubicBezTo>
                <a:cubicBezTo>
                  <a:pt x="18" y="31"/>
                  <a:pt x="18" y="31"/>
                  <a:pt x="18" y="31"/>
                </a:cubicBezTo>
                <a:cubicBezTo>
                  <a:pt x="14" y="32"/>
                  <a:pt x="11" y="35"/>
                  <a:pt x="8" y="39"/>
                </a:cubicBezTo>
                <a:cubicBezTo>
                  <a:pt x="8" y="22"/>
                  <a:pt x="8" y="22"/>
                  <a:pt x="8" y="22"/>
                </a:cubicBezTo>
                <a:cubicBezTo>
                  <a:pt x="8" y="22"/>
                  <a:pt x="7" y="21"/>
                  <a:pt x="6" y="21"/>
                </a:cubicBezTo>
                <a:cubicBezTo>
                  <a:pt x="6" y="21"/>
                  <a:pt x="5" y="22"/>
                  <a:pt x="5" y="22"/>
                </a:cubicBezTo>
                <a:cubicBezTo>
                  <a:pt x="5" y="37"/>
                  <a:pt x="5" y="37"/>
                  <a:pt x="5" y="37"/>
                </a:cubicBezTo>
                <a:cubicBezTo>
                  <a:pt x="3" y="36"/>
                  <a:pt x="2" y="35"/>
                  <a:pt x="2" y="33"/>
                </a:cubicBezTo>
                <a:close/>
                <a:moveTo>
                  <a:pt x="13" y="63"/>
                </a:moveTo>
                <a:cubicBezTo>
                  <a:pt x="9" y="61"/>
                  <a:pt x="5" y="58"/>
                  <a:pt x="3" y="55"/>
                </a:cubicBezTo>
                <a:cubicBezTo>
                  <a:pt x="3" y="51"/>
                  <a:pt x="5" y="48"/>
                  <a:pt x="7" y="44"/>
                </a:cubicBezTo>
                <a:cubicBezTo>
                  <a:pt x="9" y="46"/>
                  <a:pt x="11" y="47"/>
                  <a:pt x="14" y="48"/>
                </a:cubicBezTo>
                <a:cubicBezTo>
                  <a:pt x="13" y="51"/>
                  <a:pt x="13" y="55"/>
                  <a:pt x="13" y="60"/>
                </a:cubicBezTo>
                <a:cubicBezTo>
                  <a:pt x="13" y="61"/>
                  <a:pt x="13" y="62"/>
                  <a:pt x="13" y="63"/>
                </a:cubicBezTo>
                <a:close/>
                <a:moveTo>
                  <a:pt x="8" y="42"/>
                </a:moveTo>
                <a:cubicBezTo>
                  <a:pt x="12" y="37"/>
                  <a:pt x="17" y="34"/>
                  <a:pt x="22" y="32"/>
                </a:cubicBezTo>
                <a:cubicBezTo>
                  <a:pt x="19" y="35"/>
                  <a:pt x="17" y="40"/>
                  <a:pt x="15" y="45"/>
                </a:cubicBezTo>
                <a:cubicBezTo>
                  <a:pt x="12" y="44"/>
                  <a:pt x="10" y="43"/>
                  <a:pt x="8" y="42"/>
                </a:cubicBezTo>
                <a:close/>
                <a:moveTo>
                  <a:pt x="30" y="66"/>
                </a:moveTo>
                <a:cubicBezTo>
                  <a:pt x="25" y="66"/>
                  <a:pt x="20" y="65"/>
                  <a:pt x="16" y="64"/>
                </a:cubicBezTo>
                <a:cubicBezTo>
                  <a:pt x="16" y="62"/>
                  <a:pt x="16" y="61"/>
                  <a:pt x="16" y="60"/>
                </a:cubicBezTo>
                <a:cubicBezTo>
                  <a:pt x="16" y="56"/>
                  <a:pt x="16" y="52"/>
                  <a:pt x="17" y="49"/>
                </a:cubicBezTo>
                <a:cubicBezTo>
                  <a:pt x="21" y="50"/>
                  <a:pt x="26" y="50"/>
                  <a:pt x="30" y="50"/>
                </a:cubicBezTo>
                <a:lnTo>
                  <a:pt x="30" y="66"/>
                </a:lnTo>
                <a:close/>
                <a:moveTo>
                  <a:pt x="30" y="48"/>
                </a:moveTo>
                <a:cubicBezTo>
                  <a:pt x="26" y="48"/>
                  <a:pt x="21" y="47"/>
                  <a:pt x="18" y="46"/>
                </a:cubicBezTo>
                <a:cubicBezTo>
                  <a:pt x="20" y="37"/>
                  <a:pt x="25" y="31"/>
                  <a:pt x="30" y="30"/>
                </a:cubicBezTo>
                <a:lnTo>
                  <a:pt x="30" y="48"/>
                </a:lnTo>
                <a:close/>
                <a:moveTo>
                  <a:pt x="32" y="28"/>
                </a:moveTo>
                <a:cubicBezTo>
                  <a:pt x="31" y="28"/>
                  <a:pt x="31" y="28"/>
                  <a:pt x="31" y="28"/>
                </a:cubicBezTo>
                <a:cubicBezTo>
                  <a:pt x="29" y="28"/>
                  <a:pt x="28" y="28"/>
                  <a:pt x="26" y="28"/>
                </a:cubicBezTo>
                <a:cubicBezTo>
                  <a:pt x="26" y="22"/>
                  <a:pt x="26" y="22"/>
                  <a:pt x="26" y="22"/>
                </a:cubicBezTo>
                <a:cubicBezTo>
                  <a:pt x="26" y="22"/>
                  <a:pt x="26" y="21"/>
                  <a:pt x="25" y="21"/>
                </a:cubicBezTo>
                <a:cubicBezTo>
                  <a:pt x="24" y="21"/>
                  <a:pt x="24" y="22"/>
                  <a:pt x="24" y="22"/>
                </a:cubicBezTo>
                <a:cubicBezTo>
                  <a:pt x="24" y="29"/>
                  <a:pt x="24" y="29"/>
                  <a:pt x="24" y="29"/>
                </a:cubicBezTo>
                <a:cubicBezTo>
                  <a:pt x="23" y="29"/>
                  <a:pt x="22" y="29"/>
                  <a:pt x="21" y="30"/>
                </a:cubicBezTo>
                <a:cubicBezTo>
                  <a:pt x="21" y="20"/>
                  <a:pt x="21" y="20"/>
                  <a:pt x="21" y="20"/>
                </a:cubicBezTo>
                <a:cubicBezTo>
                  <a:pt x="21" y="18"/>
                  <a:pt x="22" y="17"/>
                  <a:pt x="23" y="17"/>
                </a:cubicBezTo>
                <a:cubicBezTo>
                  <a:pt x="26" y="16"/>
                  <a:pt x="26" y="16"/>
                  <a:pt x="26" y="16"/>
                </a:cubicBezTo>
                <a:cubicBezTo>
                  <a:pt x="31" y="21"/>
                  <a:pt x="31" y="21"/>
                  <a:pt x="31" y="21"/>
                </a:cubicBezTo>
                <a:cubicBezTo>
                  <a:pt x="31" y="21"/>
                  <a:pt x="32" y="21"/>
                  <a:pt x="33" y="21"/>
                </a:cubicBezTo>
                <a:cubicBezTo>
                  <a:pt x="37" y="16"/>
                  <a:pt x="37" y="16"/>
                  <a:pt x="37" y="16"/>
                </a:cubicBezTo>
                <a:cubicBezTo>
                  <a:pt x="40" y="16"/>
                  <a:pt x="40" y="16"/>
                  <a:pt x="40" y="16"/>
                </a:cubicBezTo>
                <a:cubicBezTo>
                  <a:pt x="41" y="17"/>
                  <a:pt x="42" y="18"/>
                  <a:pt x="42" y="20"/>
                </a:cubicBezTo>
                <a:cubicBezTo>
                  <a:pt x="42" y="30"/>
                  <a:pt x="42" y="30"/>
                  <a:pt x="42" y="30"/>
                </a:cubicBezTo>
                <a:cubicBezTo>
                  <a:pt x="41" y="29"/>
                  <a:pt x="41" y="29"/>
                  <a:pt x="40" y="29"/>
                </a:cubicBezTo>
                <a:cubicBezTo>
                  <a:pt x="40" y="22"/>
                  <a:pt x="40" y="22"/>
                  <a:pt x="40" y="22"/>
                </a:cubicBezTo>
                <a:cubicBezTo>
                  <a:pt x="40" y="22"/>
                  <a:pt x="39" y="21"/>
                  <a:pt x="38" y="21"/>
                </a:cubicBezTo>
                <a:cubicBezTo>
                  <a:pt x="38" y="21"/>
                  <a:pt x="37" y="22"/>
                  <a:pt x="37" y="22"/>
                </a:cubicBezTo>
                <a:cubicBezTo>
                  <a:pt x="37" y="28"/>
                  <a:pt x="37" y="28"/>
                  <a:pt x="37" y="28"/>
                </a:cubicBezTo>
                <a:cubicBezTo>
                  <a:pt x="36" y="28"/>
                  <a:pt x="34" y="28"/>
                  <a:pt x="33" y="28"/>
                </a:cubicBezTo>
                <a:cubicBezTo>
                  <a:pt x="32" y="28"/>
                  <a:pt x="32" y="28"/>
                  <a:pt x="32" y="28"/>
                </a:cubicBezTo>
                <a:close/>
                <a:moveTo>
                  <a:pt x="46" y="46"/>
                </a:moveTo>
                <a:cubicBezTo>
                  <a:pt x="42" y="47"/>
                  <a:pt x="38" y="48"/>
                  <a:pt x="33" y="48"/>
                </a:cubicBezTo>
                <a:cubicBezTo>
                  <a:pt x="33" y="30"/>
                  <a:pt x="33" y="30"/>
                  <a:pt x="33" y="30"/>
                </a:cubicBezTo>
                <a:cubicBezTo>
                  <a:pt x="38" y="31"/>
                  <a:pt x="43" y="37"/>
                  <a:pt x="46" y="46"/>
                </a:cubicBezTo>
                <a:close/>
                <a:moveTo>
                  <a:pt x="47" y="64"/>
                </a:moveTo>
                <a:cubicBezTo>
                  <a:pt x="43" y="65"/>
                  <a:pt x="38" y="66"/>
                  <a:pt x="33" y="66"/>
                </a:cubicBezTo>
                <a:cubicBezTo>
                  <a:pt x="33" y="50"/>
                  <a:pt x="33" y="50"/>
                  <a:pt x="33" y="50"/>
                </a:cubicBezTo>
                <a:cubicBezTo>
                  <a:pt x="38" y="50"/>
                  <a:pt x="42" y="50"/>
                  <a:pt x="46" y="49"/>
                </a:cubicBezTo>
                <a:cubicBezTo>
                  <a:pt x="47" y="52"/>
                  <a:pt x="48" y="56"/>
                  <a:pt x="48" y="60"/>
                </a:cubicBezTo>
                <a:cubicBezTo>
                  <a:pt x="48" y="61"/>
                  <a:pt x="48" y="62"/>
                  <a:pt x="47" y="64"/>
                </a:cubicBezTo>
                <a:close/>
                <a:moveTo>
                  <a:pt x="41" y="32"/>
                </a:moveTo>
                <a:cubicBezTo>
                  <a:pt x="47" y="34"/>
                  <a:pt x="52" y="37"/>
                  <a:pt x="55" y="42"/>
                </a:cubicBezTo>
                <a:cubicBezTo>
                  <a:pt x="53" y="43"/>
                  <a:pt x="51" y="44"/>
                  <a:pt x="48" y="45"/>
                </a:cubicBezTo>
                <a:cubicBezTo>
                  <a:pt x="47" y="40"/>
                  <a:pt x="44" y="35"/>
                  <a:pt x="41" y="32"/>
                </a:cubicBezTo>
                <a:close/>
                <a:moveTo>
                  <a:pt x="61" y="55"/>
                </a:moveTo>
                <a:cubicBezTo>
                  <a:pt x="58" y="58"/>
                  <a:pt x="54" y="61"/>
                  <a:pt x="50" y="63"/>
                </a:cubicBezTo>
                <a:cubicBezTo>
                  <a:pt x="50" y="62"/>
                  <a:pt x="50" y="61"/>
                  <a:pt x="50" y="60"/>
                </a:cubicBezTo>
                <a:cubicBezTo>
                  <a:pt x="50" y="55"/>
                  <a:pt x="50" y="51"/>
                  <a:pt x="49" y="48"/>
                </a:cubicBezTo>
                <a:cubicBezTo>
                  <a:pt x="52" y="47"/>
                  <a:pt x="54" y="46"/>
                  <a:pt x="57" y="44"/>
                </a:cubicBezTo>
                <a:cubicBezTo>
                  <a:pt x="59" y="48"/>
                  <a:pt x="60" y="51"/>
                  <a:pt x="61" y="55"/>
                </a:cubicBezTo>
                <a:close/>
                <a:moveTo>
                  <a:pt x="57" y="21"/>
                </a:moveTo>
                <a:cubicBezTo>
                  <a:pt x="56" y="21"/>
                  <a:pt x="56" y="22"/>
                  <a:pt x="56" y="22"/>
                </a:cubicBezTo>
                <a:cubicBezTo>
                  <a:pt x="56" y="39"/>
                  <a:pt x="56" y="39"/>
                  <a:pt x="56" y="39"/>
                </a:cubicBezTo>
                <a:cubicBezTo>
                  <a:pt x="53" y="35"/>
                  <a:pt x="49" y="32"/>
                  <a:pt x="45" y="31"/>
                </a:cubicBezTo>
                <a:cubicBezTo>
                  <a:pt x="45" y="20"/>
                  <a:pt x="45" y="20"/>
                  <a:pt x="45" y="20"/>
                </a:cubicBezTo>
                <a:cubicBezTo>
                  <a:pt x="45" y="18"/>
                  <a:pt x="45" y="17"/>
                  <a:pt x="44" y="16"/>
                </a:cubicBezTo>
                <a:cubicBezTo>
                  <a:pt x="45" y="16"/>
                  <a:pt x="45" y="16"/>
                  <a:pt x="45" y="16"/>
                </a:cubicBezTo>
                <a:cubicBezTo>
                  <a:pt x="49" y="21"/>
                  <a:pt x="49" y="21"/>
                  <a:pt x="49" y="21"/>
                </a:cubicBezTo>
                <a:cubicBezTo>
                  <a:pt x="50" y="21"/>
                  <a:pt x="51" y="21"/>
                  <a:pt x="51" y="21"/>
                </a:cubicBezTo>
                <a:cubicBezTo>
                  <a:pt x="56" y="16"/>
                  <a:pt x="56" y="16"/>
                  <a:pt x="56" y="16"/>
                </a:cubicBezTo>
                <a:cubicBezTo>
                  <a:pt x="59" y="16"/>
                  <a:pt x="59" y="16"/>
                  <a:pt x="59" y="16"/>
                </a:cubicBezTo>
                <a:cubicBezTo>
                  <a:pt x="60" y="17"/>
                  <a:pt x="61" y="18"/>
                  <a:pt x="61" y="20"/>
                </a:cubicBezTo>
                <a:cubicBezTo>
                  <a:pt x="61" y="33"/>
                  <a:pt x="61" y="33"/>
                  <a:pt x="61" y="33"/>
                </a:cubicBezTo>
                <a:cubicBezTo>
                  <a:pt x="61" y="35"/>
                  <a:pt x="60" y="36"/>
                  <a:pt x="58" y="37"/>
                </a:cubicBezTo>
                <a:cubicBezTo>
                  <a:pt x="58" y="22"/>
                  <a:pt x="58" y="22"/>
                  <a:pt x="58" y="22"/>
                </a:cubicBezTo>
                <a:cubicBezTo>
                  <a:pt x="58" y="22"/>
                  <a:pt x="58" y="21"/>
                  <a:pt x="57" y="21"/>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61175117-56A3-5843-9EC5-4830F7952764}"/>
              </a:ext>
            </a:extLst>
          </p:cNvPr>
          <p:cNvSpPr>
            <a:spLocks noEditPoints="1"/>
          </p:cNvSpPr>
          <p:nvPr userDrawn="1"/>
        </p:nvSpPr>
        <p:spPr bwMode="auto">
          <a:xfrm>
            <a:off x="315268" y="2001221"/>
            <a:ext cx="298770" cy="298161"/>
          </a:xfrm>
          <a:custGeom>
            <a:avLst/>
            <a:gdLst>
              <a:gd name="T0" fmla="*/ 23 w 69"/>
              <a:gd name="T1" fmla="*/ 8 h 69"/>
              <a:gd name="T2" fmla="*/ 7 w 69"/>
              <a:gd name="T3" fmla="*/ 8 h 69"/>
              <a:gd name="T4" fmla="*/ 15 w 69"/>
              <a:gd name="T5" fmla="*/ 2 h 69"/>
              <a:gd name="T6" fmla="*/ 15 w 69"/>
              <a:gd name="T7" fmla="*/ 13 h 69"/>
              <a:gd name="T8" fmla="*/ 15 w 69"/>
              <a:gd name="T9" fmla="*/ 2 h 69"/>
              <a:gd name="T10" fmla="*/ 63 w 69"/>
              <a:gd name="T11" fmla="*/ 8 h 69"/>
              <a:gd name="T12" fmla="*/ 47 w 69"/>
              <a:gd name="T13" fmla="*/ 8 h 69"/>
              <a:gd name="T14" fmla="*/ 55 w 69"/>
              <a:gd name="T15" fmla="*/ 2 h 69"/>
              <a:gd name="T16" fmla="*/ 55 w 69"/>
              <a:gd name="T17" fmla="*/ 13 h 69"/>
              <a:gd name="T18" fmla="*/ 55 w 69"/>
              <a:gd name="T19" fmla="*/ 2 h 69"/>
              <a:gd name="T20" fmla="*/ 62 w 69"/>
              <a:gd name="T21" fmla="*/ 16 h 69"/>
              <a:gd name="T22" fmla="*/ 55 w 69"/>
              <a:gd name="T23" fmla="*/ 22 h 69"/>
              <a:gd name="T24" fmla="*/ 37 w 69"/>
              <a:gd name="T25" fmla="*/ 1 h 69"/>
              <a:gd name="T26" fmla="*/ 34 w 69"/>
              <a:gd name="T27" fmla="*/ 0 h 69"/>
              <a:gd name="T28" fmla="*/ 15 w 69"/>
              <a:gd name="T29" fmla="*/ 22 h 69"/>
              <a:gd name="T30" fmla="*/ 8 w 69"/>
              <a:gd name="T31" fmla="*/ 16 h 69"/>
              <a:gd name="T32" fmla="*/ 0 w 69"/>
              <a:gd name="T33" fmla="*/ 23 h 69"/>
              <a:gd name="T34" fmla="*/ 5 w 69"/>
              <a:gd name="T35" fmla="*/ 46 h 69"/>
              <a:gd name="T36" fmla="*/ 8 w 69"/>
              <a:gd name="T37" fmla="*/ 69 h 69"/>
              <a:gd name="T38" fmla="*/ 24 w 69"/>
              <a:gd name="T39" fmla="*/ 66 h 69"/>
              <a:gd name="T40" fmla="*/ 35 w 69"/>
              <a:gd name="T41" fmla="*/ 10 h 69"/>
              <a:gd name="T42" fmla="*/ 45 w 69"/>
              <a:gd name="T43" fmla="*/ 66 h 69"/>
              <a:gd name="T44" fmla="*/ 61 w 69"/>
              <a:gd name="T45" fmla="*/ 69 h 69"/>
              <a:gd name="T46" fmla="*/ 64 w 69"/>
              <a:gd name="T47" fmla="*/ 46 h 69"/>
              <a:gd name="T48" fmla="*/ 69 w 69"/>
              <a:gd name="T49" fmla="*/ 23 h 69"/>
              <a:gd name="T50" fmla="*/ 36 w 69"/>
              <a:gd name="T51" fmla="*/ 4 h 69"/>
              <a:gd name="T52" fmla="*/ 21 w 69"/>
              <a:gd name="T53" fmla="*/ 23 h 69"/>
              <a:gd name="T54" fmla="*/ 16 w 69"/>
              <a:gd name="T55" fmla="*/ 66 h 69"/>
              <a:gd name="T56" fmla="*/ 15 w 69"/>
              <a:gd name="T57" fmla="*/ 42 h 69"/>
              <a:gd name="T58" fmla="*/ 13 w 69"/>
              <a:gd name="T59" fmla="*/ 66 h 69"/>
              <a:gd name="T60" fmla="*/ 8 w 69"/>
              <a:gd name="T61" fmla="*/ 28 h 69"/>
              <a:gd name="T62" fmla="*/ 5 w 69"/>
              <a:gd name="T63" fmla="*/ 28 h 69"/>
              <a:gd name="T64" fmla="*/ 3 w 69"/>
              <a:gd name="T65" fmla="*/ 40 h 69"/>
              <a:gd name="T66" fmla="*/ 5 w 69"/>
              <a:gd name="T67" fmla="*/ 20 h 69"/>
              <a:gd name="T68" fmla="*/ 14 w 69"/>
              <a:gd name="T69" fmla="*/ 25 h 69"/>
              <a:gd name="T70" fmla="*/ 16 w 69"/>
              <a:gd name="T71" fmla="*/ 25 h 69"/>
              <a:gd name="T72" fmla="*/ 35 w 69"/>
              <a:gd name="T73" fmla="*/ 2 h 69"/>
              <a:gd name="T74" fmla="*/ 36 w 69"/>
              <a:gd name="T75" fmla="*/ 4 h 69"/>
              <a:gd name="T76" fmla="*/ 64 w 69"/>
              <a:gd name="T77" fmla="*/ 43 h 69"/>
              <a:gd name="T78" fmla="*/ 63 w 69"/>
              <a:gd name="T79" fmla="*/ 26 h 69"/>
              <a:gd name="T80" fmla="*/ 61 w 69"/>
              <a:gd name="T81" fmla="*/ 66 h 69"/>
              <a:gd name="T82" fmla="*/ 56 w 69"/>
              <a:gd name="T83" fmla="*/ 44 h 69"/>
              <a:gd name="T84" fmla="*/ 53 w 69"/>
              <a:gd name="T85" fmla="*/ 44 h 69"/>
              <a:gd name="T86" fmla="*/ 48 w 69"/>
              <a:gd name="T87" fmla="*/ 66 h 69"/>
              <a:gd name="T88" fmla="*/ 48 w 69"/>
              <a:gd name="T89" fmla="*/ 23 h 69"/>
              <a:gd name="T90" fmla="*/ 38 w 69"/>
              <a:gd name="T91" fmla="*/ 6 h 69"/>
              <a:gd name="T92" fmla="*/ 54 w 69"/>
              <a:gd name="T93" fmla="*/ 25 h 69"/>
              <a:gd name="T94" fmla="*/ 56 w 69"/>
              <a:gd name="T95" fmla="*/ 25 h 69"/>
              <a:gd name="T96" fmla="*/ 64 w 69"/>
              <a:gd name="T97" fmla="*/ 20 h 69"/>
              <a:gd name="T98" fmla="*/ 67 w 69"/>
              <a:gd name="T9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69">
                <a:moveTo>
                  <a:pt x="15" y="16"/>
                </a:moveTo>
                <a:cubicBezTo>
                  <a:pt x="19" y="16"/>
                  <a:pt x="23" y="12"/>
                  <a:pt x="23" y="8"/>
                </a:cubicBezTo>
                <a:cubicBezTo>
                  <a:pt x="23" y="3"/>
                  <a:pt x="19" y="0"/>
                  <a:pt x="15" y="0"/>
                </a:cubicBezTo>
                <a:cubicBezTo>
                  <a:pt x="10" y="0"/>
                  <a:pt x="7" y="3"/>
                  <a:pt x="7" y="8"/>
                </a:cubicBezTo>
                <a:cubicBezTo>
                  <a:pt x="7" y="12"/>
                  <a:pt x="10" y="16"/>
                  <a:pt x="15" y="16"/>
                </a:cubicBezTo>
                <a:close/>
                <a:moveTo>
                  <a:pt x="15" y="2"/>
                </a:moveTo>
                <a:cubicBezTo>
                  <a:pt x="18" y="2"/>
                  <a:pt x="20" y="5"/>
                  <a:pt x="20" y="8"/>
                </a:cubicBezTo>
                <a:cubicBezTo>
                  <a:pt x="20" y="11"/>
                  <a:pt x="18" y="13"/>
                  <a:pt x="15" y="13"/>
                </a:cubicBezTo>
                <a:cubicBezTo>
                  <a:pt x="12" y="13"/>
                  <a:pt x="9" y="11"/>
                  <a:pt x="9" y="8"/>
                </a:cubicBezTo>
                <a:cubicBezTo>
                  <a:pt x="9" y="5"/>
                  <a:pt x="12" y="2"/>
                  <a:pt x="15" y="2"/>
                </a:cubicBezTo>
                <a:close/>
                <a:moveTo>
                  <a:pt x="55" y="16"/>
                </a:moveTo>
                <a:cubicBezTo>
                  <a:pt x="59" y="16"/>
                  <a:pt x="63" y="12"/>
                  <a:pt x="63" y="8"/>
                </a:cubicBezTo>
                <a:cubicBezTo>
                  <a:pt x="63" y="3"/>
                  <a:pt x="59" y="0"/>
                  <a:pt x="55" y="0"/>
                </a:cubicBezTo>
                <a:cubicBezTo>
                  <a:pt x="50" y="0"/>
                  <a:pt x="47" y="3"/>
                  <a:pt x="47" y="8"/>
                </a:cubicBezTo>
                <a:cubicBezTo>
                  <a:pt x="47" y="12"/>
                  <a:pt x="50" y="16"/>
                  <a:pt x="55" y="16"/>
                </a:cubicBezTo>
                <a:close/>
                <a:moveTo>
                  <a:pt x="55" y="2"/>
                </a:moveTo>
                <a:cubicBezTo>
                  <a:pt x="58" y="2"/>
                  <a:pt x="60" y="5"/>
                  <a:pt x="60" y="8"/>
                </a:cubicBezTo>
                <a:cubicBezTo>
                  <a:pt x="60" y="11"/>
                  <a:pt x="58" y="13"/>
                  <a:pt x="55" y="13"/>
                </a:cubicBezTo>
                <a:cubicBezTo>
                  <a:pt x="52" y="13"/>
                  <a:pt x="49" y="11"/>
                  <a:pt x="49" y="8"/>
                </a:cubicBezTo>
                <a:cubicBezTo>
                  <a:pt x="49" y="5"/>
                  <a:pt x="52" y="2"/>
                  <a:pt x="55" y="2"/>
                </a:cubicBezTo>
                <a:close/>
                <a:moveTo>
                  <a:pt x="65" y="17"/>
                </a:moveTo>
                <a:cubicBezTo>
                  <a:pt x="62" y="16"/>
                  <a:pt x="62" y="16"/>
                  <a:pt x="62" y="16"/>
                </a:cubicBezTo>
                <a:cubicBezTo>
                  <a:pt x="61" y="16"/>
                  <a:pt x="61" y="16"/>
                  <a:pt x="60" y="16"/>
                </a:cubicBezTo>
                <a:cubicBezTo>
                  <a:pt x="55" y="22"/>
                  <a:pt x="55" y="22"/>
                  <a:pt x="55" y="22"/>
                </a:cubicBezTo>
                <a:cubicBezTo>
                  <a:pt x="38" y="1"/>
                  <a:pt x="38" y="1"/>
                  <a:pt x="38" y="1"/>
                </a:cubicBezTo>
                <a:cubicBezTo>
                  <a:pt x="38" y="1"/>
                  <a:pt x="37" y="1"/>
                  <a:pt x="37" y="1"/>
                </a:cubicBezTo>
                <a:cubicBezTo>
                  <a:pt x="37" y="1"/>
                  <a:pt x="37" y="1"/>
                  <a:pt x="37" y="1"/>
                </a:cubicBezTo>
                <a:cubicBezTo>
                  <a:pt x="37" y="0"/>
                  <a:pt x="36" y="0"/>
                  <a:pt x="34" y="0"/>
                </a:cubicBezTo>
                <a:cubicBezTo>
                  <a:pt x="33" y="0"/>
                  <a:pt x="32" y="0"/>
                  <a:pt x="32" y="1"/>
                </a:cubicBezTo>
                <a:cubicBezTo>
                  <a:pt x="15" y="22"/>
                  <a:pt x="15" y="22"/>
                  <a:pt x="15" y="22"/>
                </a:cubicBezTo>
                <a:cubicBezTo>
                  <a:pt x="9" y="16"/>
                  <a:pt x="9" y="16"/>
                  <a:pt x="9" y="16"/>
                </a:cubicBezTo>
                <a:cubicBezTo>
                  <a:pt x="9" y="16"/>
                  <a:pt x="8" y="16"/>
                  <a:pt x="8" y="16"/>
                </a:cubicBezTo>
                <a:cubicBezTo>
                  <a:pt x="4" y="17"/>
                  <a:pt x="4" y="17"/>
                  <a:pt x="4" y="17"/>
                </a:cubicBezTo>
                <a:cubicBezTo>
                  <a:pt x="2" y="18"/>
                  <a:pt x="0" y="21"/>
                  <a:pt x="0" y="23"/>
                </a:cubicBezTo>
                <a:cubicBezTo>
                  <a:pt x="0" y="40"/>
                  <a:pt x="0" y="40"/>
                  <a:pt x="0" y="40"/>
                </a:cubicBezTo>
                <a:cubicBezTo>
                  <a:pt x="0" y="43"/>
                  <a:pt x="2" y="46"/>
                  <a:pt x="5" y="46"/>
                </a:cubicBezTo>
                <a:cubicBezTo>
                  <a:pt x="5" y="66"/>
                  <a:pt x="5" y="66"/>
                  <a:pt x="5" y="66"/>
                </a:cubicBezTo>
                <a:cubicBezTo>
                  <a:pt x="5" y="68"/>
                  <a:pt x="7" y="69"/>
                  <a:pt x="8" y="69"/>
                </a:cubicBezTo>
                <a:cubicBezTo>
                  <a:pt x="21" y="69"/>
                  <a:pt x="21" y="69"/>
                  <a:pt x="21" y="69"/>
                </a:cubicBezTo>
                <a:cubicBezTo>
                  <a:pt x="23" y="69"/>
                  <a:pt x="24" y="68"/>
                  <a:pt x="24" y="66"/>
                </a:cubicBezTo>
                <a:cubicBezTo>
                  <a:pt x="24" y="24"/>
                  <a:pt x="24" y="24"/>
                  <a:pt x="24" y="24"/>
                </a:cubicBezTo>
                <a:cubicBezTo>
                  <a:pt x="35" y="10"/>
                  <a:pt x="35" y="10"/>
                  <a:pt x="35" y="10"/>
                </a:cubicBezTo>
                <a:cubicBezTo>
                  <a:pt x="45" y="24"/>
                  <a:pt x="45" y="24"/>
                  <a:pt x="45" y="24"/>
                </a:cubicBezTo>
                <a:cubicBezTo>
                  <a:pt x="45" y="66"/>
                  <a:pt x="45" y="66"/>
                  <a:pt x="45" y="66"/>
                </a:cubicBezTo>
                <a:cubicBezTo>
                  <a:pt x="45" y="68"/>
                  <a:pt x="47" y="69"/>
                  <a:pt x="48" y="69"/>
                </a:cubicBezTo>
                <a:cubicBezTo>
                  <a:pt x="61" y="69"/>
                  <a:pt x="61" y="69"/>
                  <a:pt x="61" y="69"/>
                </a:cubicBezTo>
                <a:cubicBezTo>
                  <a:pt x="63" y="69"/>
                  <a:pt x="64" y="68"/>
                  <a:pt x="64" y="66"/>
                </a:cubicBezTo>
                <a:cubicBezTo>
                  <a:pt x="64" y="46"/>
                  <a:pt x="64" y="46"/>
                  <a:pt x="64" y="46"/>
                </a:cubicBezTo>
                <a:cubicBezTo>
                  <a:pt x="67" y="46"/>
                  <a:pt x="69" y="43"/>
                  <a:pt x="69" y="40"/>
                </a:cubicBezTo>
                <a:cubicBezTo>
                  <a:pt x="69" y="23"/>
                  <a:pt x="69" y="23"/>
                  <a:pt x="69" y="23"/>
                </a:cubicBezTo>
                <a:cubicBezTo>
                  <a:pt x="69" y="21"/>
                  <a:pt x="68" y="18"/>
                  <a:pt x="65" y="17"/>
                </a:cubicBezTo>
                <a:close/>
                <a:moveTo>
                  <a:pt x="36" y="4"/>
                </a:moveTo>
                <a:cubicBezTo>
                  <a:pt x="22" y="23"/>
                  <a:pt x="22" y="23"/>
                  <a:pt x="22" y="23"/>
                </a:cubicBezTo>
                <a:cubicBezTo>
                  <a:pt x="21" y="23"/>
                  <a:pt x="21" y="23"/>
                  <a:pt x="21" y="23"/>
                </a:cubicBezTo>
                <a:cubicBezTo>
                  <a:pt x="21" y="66"/>
                  <a:pt x="21" y="66"/>
                  <a:pt x="21" y="66"/>
                </a:cubicBezTo>
                <a:cubicBezTo>
                  <a:pt x="16" y="66"/>
                  <a:pt x="16" y="66"/>
                  <a:pt x="16" y="66"/>
                </a:cubicBezTo>
                <a:cubicBezTo>
                  <a:pt x="16" y="44"/>
                  <a:pt x="16" y="44"/>
                  <a:pt x="16" y="44"/>
                </a:cubicBezTo>
                <a:cubicBezTo>
                  <a:pt x="16" y="43"/>
                  <a:pt x="15" y="42"/>
                  <a:pt x="15" y="42"/>
                </a:cubicBezTo>
                <a:cubicBezTo>
                  <a:pt x="14" y="42"/>
                  <a:pt x="13" y="43"/>
                  <a:pt x="13" y="44"/>
                </a:cubicBezTo>
                <a:cubicBezTo>
                  <a:pt x="13" y="66"/>
                  <a:pt x="13" y="66"/>
                  <a:pt x="13" y="66"/>
                </a:cubicBezTo>
                <a:cubicBezTo>
                  <a:pt x="8" y="66"/>
                  <a:pt x="8" y="66"/>
                  <a:pt x="8" y="66"/>
                </a:cubicBezTo>
                <a:cubicBezTo>
                  <a:pt x="8" y="28"/>
                  <a:pt x="8" y="28"/>
                  <a:pt x="8" y="28"/>
                </a:cubicBezTo>
                <a:cubicBezTo>
                  <a:pt x="8" y="27"/>
                  <a:pt x="7" y="26"/>
                  <a:pt x="7" y="26"/>
                </a:cubicBezTo>
                <a:cubicBezTo>
                  <a:pt x="6" y="26"/>
                  <a:pt x="5" y="27"/>
                  <a:pt x="5" y="28"/>
                </a:cubicBezTo>
                <a:cubicBezTo>
                  <a:pt x="5" y="43"/>
                  <a:pt x="5" y="43"/>
                  <a:pt x="5" y="43"/>
                </a:cubicBezTo>
                <a:cubicBezTo>
                  <a:pt x="4" y="43"/>
                  <a:pt x="3" y="41"/>
                  <a:pt x="3" y="40"/>
                </a:cubicBezTo>
                <a:cubicBezTo>
                  <a:pt x="3" y="23"/>
                  <a:pt x="3" y="23"/>
                  <a:pt x="3" y="23"/>
                </a:cubicBezTo>
                <a:cubicBezTo>
                  <a:pt x="3" y="22"/>
                  <a:pt x="4" y="20"/>
                  <a:pt x="5" y="20"/>
                </a:cubicBezTo>
                <a:cubicBezTo>
                  <a:pt x="8" y="19"/>
                  <a:pt x="8" y="19"/>
                  <a:pt x="8" y="19"/>
                </a:cubicBezTo>
                <a:cubicBezTo>
                  <a:pt x="14" y="25"/>
                  <a:pt x="14" y="25"/>
                  <a:pt x="14" y="25"/>
                </a:cubicBezTo>
                <a:cubicBezTo>
                  <a:pt x="14" y="25"/>
                  <a:pt x="14" y="25"/>
                  <a:pt x="15" y="25"/>
                </a:cubicBezTo>
                <a:cubicBezTo>
                  <a:pt x="15" y="25"/>
                  <a:pt x="15" y="25"/>
                  <a:pt x="16" y="25"/>
                </a:cubicBezTo>
                <a:cubicBezTo>
                  <a:pt x="34" y="3"/>
                  <a:pt x="34" y="3"/>
                  <a:pt x="34" y="3"/>
                </a:cubicBezTo>
                <a:cubicBezTo>
                  <a:pt x="34" y="3"/>
                  <a:pt x="34" y="2"/>
                  <a:pt x="35" y="2"/>
                </a:cubicBezTo>
                <a:cubicBezTo>
                  <a:pt x="35" y="2"/>
                  <a:pt x="35" y="2"/>
                  <a:pt x="36" y="3"/>
                </a:cubicBezTo>
                <a:cubicBezTo>
                  <a:pt x="36" y="3"/>
                  <a:pt x="36" y="4"/>
                  <a:pt x="36" y="4"/>
                </a:cubicBezTo>
                <a:close/>
                <a:moveTo>
                  <a:pt x="67" y="40"/>
                </a:moveTo>
                <a:cubicBezTo>
                  <a:pt x="67" y="41"/>
                  <a:pt x="66" y="43"/>
                  <a:pt x="64" y="43"/>
                </a:cubicBezTo>
                <a:cubicBezTo>
                  <a:pt x="64" y="28"/>
                  <a:pt x="64" y="28"/>
                  <a:pt x="64" y="28"/>
                </a:cubicBezTo>
                <a:cubicBezTo>
                  <a:pt x="64" y="27"/>
                  <a:pt x="63" y="26"/>
                  <a:pt x="63" y="26"/>
                </a:cubicBezTo>
                <a:cubicBezTo>
                  <a:pt x="62" y="26"/>
                  <a:pt x="61" y="27"/>
                  <a:pt x="61" y="28"/>
                </a:cubicBezTo>
                <a:cubicBezTo>
                  <a:pt x="61" y="66"/>
                  <a:pt x="61" y="66"/>
                  <a:pt x="61" y="66"/>
                </a:cubicBezTo>
                <a:cubicBezTo>
                  <a:pt x="56" y="66"/>
                  <a:pt x="56" y="66"/>
                  <a:pt x="56" y="66"/>
                </a:cubicBezTo>
                <a:cubicBezTo>
                  <a:pt x="56" y="44"/>
                  <a:pt x="56" y="44"/>
                  <a:pt x="56" y="44"/>
                </a:cubicBezTo>
                <a:cubicBezTo>
                  <a:pt x="56" y="43"/>
                  <a:pt x="55" y="42"/>
                  <a:pt x="55" y="42"/>
                </a:cubicBezTo>
                <a:cubicBezTo>
                  <a:pt x="54" y="42"/>
                  <a:pt x="53" y="43"/>
                  <a:pt x="53" y="44"/>
                </a:cubicBezTo>
                <a:cubicBezTo>
                  <a:pt x="53" y="66"/>
                  <a:pt x="53" y="66"/>
                  <a:pt x="53" y="66"/>
                </a:cubicBezTo>
                <a:cubicBezTo>
                  <a:pt x="48" y="66"/>
                  <a:pt x="48" y="66"/>
                  <a:pt x="48" y="66"/>
                </a:cubicBezTo>
                <a:cubicBezTo>
                  <a:pt x="48" y="23"/>
                  <a:pt x="48" y="23"/>
                  <a:pt x="48" y="23"/>
                </a:cubicBezTo>
                <a:cubicBezTo>
                  <a:pt x="48" y="23"/>
                  <a:pt x="48" y="23"/>
                  <a:pt x="48" y="23"/>
                </a:cubicBezTo>
                <a:cubicBezTo>
                  <a:pt x="36" y="8"/>
                  <a:pt x="36" y="8"/>
                  <a:pt x="36" y="8"/>
                </a:cubicBezTo>
                <a:cubicBezTo>
                  <a:pt x="38" y="6"/>
                  <a:pt x="38" y="6"/>
                  <a:pt x="38" y="6"/>
                </a:cubicBezTo>
                <a:cubicBezTo>
                  <a:pt x="38" y="6"/>
                  <a:pt x="38" y="6"/>
                  <a:pt x="38" y="6"/>
                </a:cubicBezTo>
                <a:cubicBezTo>
                  <a:pt x="54" y="25"/>
                  <a:pt x="54" y="25"/>
                  <a:pt x="54" y="25"/>
                </a:cubicBezTo>
                <a:cubicBezTo>
                  <a:pt x="54" y="25"/>
                  <a:pt x="54" y="25"/>
                  <a:pt x="55" y="25"/>
                </a:cubicBezTo>
                <a:cubicBezTo>
                  <a:pt x="55" y="25"/>
                  <a:pt x="55" y="25"/>
                  <a:pt x="56" y="25"/>
                </a:cubicBezTo>
                <a:cubicBezTo>
                  <a:pt x="62" y="19"/>
                  <a:pt x="62" y="19"/>
                  <a:pt x="62" y="19"/>
                </a:cubicBezTo>
                <a:cubicBezTo>
                  <a:pt x="64" y="20"/>
                  <a:pt x="64" y="20"/>
                  <a:pt x="64" y="20"/>
                </a:cubicBezTo>
                <a:cubicBezTo>
                  <a:pt x="66" y="20"/>
                  <a:pt x="67" y="22"/>
                  <a:pt x="67" y="23"/>
                </a:cubicBezTo>
                <a:lnTo>
                  <a:pt x="67" y="40"/>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 name="Group 6">
            <a:extLst>
              <a:ext uri="{FF2B5EF4-FFF2-40B4-BE49-F238E27FC236}">
                <a16:creationId xmlns:a16="http://schemas.microsoft.com/office/drawing/2014/main" id="{D4171A3A-2CF7-F14B-B2E7-99766680267C}"/>
              </a:ext>
            </a:extLst>
          </p:cNvPr>
          <p:cNvGrpSpPr/>
          <p:nvPr userDrawn="1"/>
        </p:nvGrpSpPr>
        <p:grpSpPr>
          <a:xfrm>
            <a:off x="349680" y="2677241"/>
            <a:ext cx="240029" cy="321236"/>
            <a:chOff x="6750051" y="5238750"/>
            <a:chExt cx="849312" cy="1136651"/>
          </a:xfrm>
          <a:solidFill>
            <a:srgbClr val="003088"/>
          </a:solidFill>
        </p:grpSpPr>
        <p:sp>
          <p:nvSpPr>
            <p:cNvPr id="8" name="Freeform 54">
              <a:extLst>
                <a:ext uri="{FF2B5EF4-FFF2-40B4-BE49-F238E27FC236}">
                  <a16:creationId xmlns:a16="http://schemas.microsoft.com/office/drawing/2014/main" id="{B59BA909-57A1-E84D-A83A-A546EE4EC4AB}"/>
                </a:ext>
              </a:extLst>
            </p:cNvPr>
            <p:cNvSpPr>
              <a:spLocks/>
            </p:cNvSpPr>
            <p:nvPr/>
          </p:nvSpPr>
          <p:spPr bwMode="auto">
            <a:xfrm>
              <a:off x="7081838" y="5362575"/>
              <a:ext cx="517525" cy="695325"/>
            </a:xfrm>
            <a:custGeom>
              <a:avLst/>
              <a:gdLst>
                <a:gd name="T0" fmla="*/ 35 w 67"/>
                <a:gd name="T1" fmla="*/ 90 h 90"/>
                <a:gd name="T2" fmla="*/ 33 w 67"/>
                <a:gd name="T3" fmla="*/ 88 h 90"/>
                <a:gd name="T4" fmla="*/ 35 w 67"/>
                <a:gd name="T5" fmla="*/ 86 h 90"/>
                <a:gd name="T6" fmla="*/ 53 w 67"/>
                <a:gd name="T7" fmla="*/ 76 h 90"/>
                <a:gd name="T8" fmla="*/ 59 w 67"/>
                <a:gd name="T9" fmla="*/ 57 h 90"/>
                <a:gd name="T10" fmla="*/ 49 w 67"/>
                <a:gd name="T11" fmla="*/ 61 h 90"/>
                <a:gd name="T12" fmla="*/ 41 w 67"/>
                <a:gd name="T13" fmla="*/ 53 h 90"/>
                <a:gd name="T14" fmla="*/ 48 w 67"/>
                <a:gd name="T15" fmla="*/ 43 h 90"/>
                <a:gd name="T16" fmla="*/ 58 w 67"/>
                <a:gd name="T17" fmla="*/ 31 h 90"/>
                <a:gd name="T18" fmla="*/ 55 w 67"/>
                <a:gd name="T19" fmla="*/ 9 h 90"/>
                <a:gd name="T20" fmla="*/ 46 w 67"/>
                <a:gd name="T21" fmla="*/ 27 h 90"/>
                <a:gd name="T22" fmla="*/ 29 w 67"/>
                <a:gd name="T23" fmla="*/ 34 h 90"/>
                <a:gd name="T24" fmla="*/ 9 w 67"/>
                <a:gd name="T25" fmla="*/ 46 h 90"/>
                <a:gd name="T26" fmla="*/ 6 w 67"/>
                <a:gd name="T27" fmla="*/ 60 h 90"/>
                <a:gd name="T28" fmla="*/ 4 w 67"/>
                <a:gd name="T29" fmla="*/ 63 h 90"/>
                <a:gd name="T30" fmla="*/ 2 w 67"/>
                <a:gd name="T31" fmla="*/ 61 h 90"/>
                <a:gd name="T32" fmla="*/ 5 w 67"/>
                <a:gd name="T33" fmla="*/ 43 h 90"/>
                <a:gd name="T34" fmla="*/ 28 w 67"/>
                <a:gd name="T35" fmla="*/ 30 h 90"/>
                <a:gd name="T36" fmla="*/ 43 w 67"/>
                <a:gd name="T37" fmla="*/ 24 h 90"/>
                <a:gd name="T38" fmla="*/ 52 w 67"/>
                <a:gd name="T39" fmla="*/ 3 h 90"/>
                <a:gd name="T40" fmla="*/ 53 w 67"/>
                <a:gd name="T41" fmla="*/ 1 h 90"/>
                <a:gd name="T42" fmla="*/ 56 w 67"/>
                <a:gd name="T43" fmla="*/ 1 h 90"/>
                <a:gd name="T44" fmla="*/ 63 w 67"/>
                <a:gd name="T45" fmla="*/ 32 h 90"/>
                <a:gd name="T46" fmla="*/ 50 w 67"/>
                <a:gd name="T47" fmla="*/ 47 h 90"/>
                <a:gd name="T48" fmla="*/ 46 w 67"/>
                <a:gd name="T49" fmla="*/ 53 h 90"/>
                <a:gd name="T50" fmla="*/ 49 w 67"/>
                <a:gd name="T51" fmla="*/ 56 h 90"/>
                <a:gd name="T52" fmla="*/ 59 w 67"/>
                <a:gd name="T53" fmla="*/ 49 h 90"/>
                <a:gd name="T54" fmla="*/ 61 w 67"/>
                <a:gd name="T55" fmla="*/ 48 h 90"/>
                <a:gd name="T56" fmla="*/ 63 w 67"/>
                <a:gd name="T57" fmla="*/ 50 h 90"/>
                <a:gd name="T58" fmla="*/ 57 w 67"/>
                <a:gd name="T59" fmla="*/ 79 h 90"/>
                <a:gd name="T60" fmla="*/ 35 w 67"/>
                <a:gd name="T61" fmla="*/ 90 h 90"/>
                <a:gd name="T62" fmla="*/ 35 w 67"/>
                <a:gd name="T6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90">
                  <a:moveTo>
                    <a:pt x="35" y="90"/>
                  </a:moveTo>
                  <a:cubicBezTo>
                    <a:pt x="34" y="90"/>
                    <a:pt x="33" y="89"/>
                    <a:pt x="33" y="88"/>
                  </a:cubicBezTo>
                  <a:cubicBezTo>
                    <a:pt x="33" y="87"/>
                    <a:pt x="34" y="86"/>
                    <a:pt x="35" y="86"/>
                  </a:cubicBezTo>
                  <a:cubicBezTo>
                    <a:pt x="43" y="85"/>
                    <a:pt x="49" y="82"/>
                    <a:pt x="53" y="76"/>
                  </a:cubicBezTo>
                  <a:cubicBezTo>
                    <a:pt x="58" y="70"/>
                    <a:pt x="59" y="63"/>
                    <a:pt x="59" y="57"/>
                  </a:cubicBezTo>
                  <a:cubicBezTo>
                    <a:pt x="56" y="60"/>
                    <a:pt x="52" y="61"/>
                    <a:pt x="49" y="61"/>
                  </a:cubicBezTo>
                  <a:cubicBezTo>
                    <a:pt x="44" y="60"/>
                    <a:pt x="41" y="57"/>
                    <a:pt x="41" y="53"/>
                  </a:cubicBezTo>
                  <a:cubicBezTo>
                    <a:pt x="41" y="47"/>
                    <a:pt x="45" y="45"/>
                    <a:pt x="48" y="43"/>
                  </a:cubicBezTo>
                  <a:cubicBezTo>
                    <a:pt x="52" y="41"/>
                    <a:pt x="56" y="39"/>
                    <a:pt x="58" y="31"/>
                  </a:cubicBezTo>
                  <a:cubicBezTo>
                    <a:pt x="61" y="22"/>
                    <a:pt x="58" y="14"/>
                    <a:pt x="55" y="9"/>
                  </a:cubicBezTo>
                  <a:cubicBezTo>
                    <a:pt x="54" y="14"/>
                    <a:pt x="52" y="21"/>
                    <a:pt x="46" y="27"/>
                  </a:cubicBezTo>
                  <a:cubicBezTo>
                    <a:pt x="41" y="31"/>
                    <a:pt x="35" y="33"/>
                    <a:pt x="29" y="34"/>
                  </a:cubicBezTo>
                  <a:cubicBezTo>
                    <a:pt x="21" y="36"/>
                    <a:pt x="14" y="38"/>
                    <a:pt x="9" y="46"/>
                  </a:cubicBezTo>
                  <a:cubicBezTo>
                    <a:pt x="6" y="50"/>
                    <a:pt x="5" y="55"/>
                    <a:pt x="6" y="60"/>
                  </a:cubicBezTo>
                  <a:cubicBezTo>
                    <a:pt x="6" y="62"/>
                    <a:pt x="5" y="63"/>
                    <a:pt x="4" y="63"/>
                  </a:cubicBezTo>
                  <a:cubicBezTo>
                    <a:pt x="3" y="63"/>
                    <a:pt x="2" y="62"/>
                    <a:pt x="2" y="61"/>
                  </a:cubicBezTo>
                  <a:cubicBezTo>
                    <a:pt x="0" y="55"/>
                    <a:pt x="2" y="49"/>
                    <a:pt x="5" y="43"/>
                  </a:cubicBezTo>
                  <a:cubicBezTo>
                    <a:pt x="11" y="34"/>
                    <a:pt x="20" y="32"/>
                    <a:pt x="28" y="30"/>
                  </a:cubicBezTo>
                  <a:cubicBezTo>
                    <a:pt x="34" y="29"/>
                    <a:pt x="39" y="27"/>
                    <a:pt x="43" y="24"/>
                  </a:cubicBezTo>
                  <a:cubicBezTo>
                    <a:pt x="52" y="15"/>
                    <a:pt x="52" y="3"/>
                    <a:pt x="52" y="3"/>
                  </a:cubicBezTo>
                  <a:cubicBezTo>
                    <a:pt x="52" y="2"/>
                    <a:pt x="52" y="1"/>
                    <a:pt x="53" y="1"/>
                  </a:cubicBezTo>
                  <a:cubicBezTo>
                    <a:pt x="54" y="0"/>
                    <a:pt x="55" y="1"/>
                    <a:pt x="56" y="1"/>
                  </a:cubicBezTo>
                  <a:cubicBezTo>
                    <a:pt x="56" y="2"/>
                    <a:pt x="67" y="15"/>
                    <a:pt x="63" y="32"/>
                  </a:cubicBezTo>
                  <a:cubicBezTo>
                    <a:pt x="60" y="42"/>
                    <a:pt x="55" y="45"/>
                    <a:pt x="50" y="47"/>
                  </a:cubicBezTo>
                  <a:cubicBezTo>
                    <a:pt x="47" y="49"/>
                    <a:pt x="45" y="50"/>
                    <a:pt x="46" y="53"/>
                  </a:cubicBezTo>
                  <a:cubicBezTo>
                    <a:pt x="46" y="55"/>
                    <a:pt x="48" y="56"/>
                    <a:pt x="49" y="56"/>
                  </a:cubicBezTo>
                  <a:cubicBezTo>
                    <a:pt x="53" y="57"/>
                    <a:pt x="57" y="55"/>
                    <a:pt x="59" y="49"/>
                  </a:cubicBezTo>
                  <a:cubicBezTo>
                    <a:pt x="59" y="48"/>
                    <a:pt x="60" y="48"/>
                    <a:pt x="61" y="48"/>
                  </a:cubicBezTo>
                  <a:cubicBezTo>
                    <a:pt x="62" y="48"/>
                    <a:pt x="63" y="48"/>
                    <a:pt x="63" y="50"/>
                  </a:cubicBezTo>
                  <a:cubicBezTo>
                    <a:pt x="63" y="50"/>
                    <a:pt x="66" y="67"/>
                    <a:pt x="57" y="79"/>
                  </a:cubicBezTo>
                  <a:cubicBezTo>
                    <a:pt x="52" y="85"/>
                    <a:pt x="45" y="89"/>
                    <a:pt x="35" y="90"/>
                  </a:cubicBezTo>
                  <a:cubicBezTo>
                    <a:pt x="35" y="90"/>
                    <a:pt x="35" y="90"/>
                    <a:pt x="35" y="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5">
              <a:extLst>
                <a:ext uri="{FF2B5EF4-FFF2-40B4-BE49-F238E27FC236}">
                  <a16:creationId xmlns:a16="http://schemas.microsoft.com/office/drawing/2014/main" id="{E74E57D1-1391-BD4A-8AC7-9B73B81858DD}"/>
                </a:ext>
              </a:extLst>
            </p:cNvPr>
            <p:cNvSpPr>
              <a:spLocks/>
            </p:cNvSpPr>
            <p:nvPr/>
          </p:nvSpPr>
          <p:spPr bwMode="auto">
            <a:xfrm>
              <a:off x="7181851" y="5780088"/>
              <a:ext cx="207963" cy="239713"/>
            </a:xfrm>
            <a:custGeom>
              <a:avLst/>
              <a:gdLst>
                <a:gd name="T0" fmla="*/ 13 w 27"/>
                <a:gd name="T1" fmla="*/ 31 h 31"/>
                <a:gd name="T2" fmla="*/ 11 w 27"/>
                <a:gd name="T3" fmla="*/ 29 h 31"/>
                <a:gd name="T4" fmla="*/ 12 w 27"/>
                <a:gd name="T5" fmla="*/ 26 h 31"/>
                <a:gd name="T6" fmla="*/ 21 w 27"/>
                <a:gd name="T7" fmla="*/ 19 h 31"/>
                <a:gd name="T8" fmla="*/ 19 w 27"/>
                <a:gd name="T9" fmla="*/ 8 h 31"/>
                <a:gd name="T10" fmla="*/ 10 w 27"/>
                <a:gd name="T11" fmla="*/ 14 h 31"/>
                <a:gd name="T12" fmla="*/ 6 w 27"/>
                <a:gd name="T13" fmla="*/ 16 h 31"/>
                <a:gd name="T14" fmla="*/ 6 w 27"/>
                <a:gd name="T15" fmla="*/ 22 h 31"/>
                <a:gd name="T16" fmla="*/ 5 w 27"/>
                <a:gd name="T17" fmla="*/ 25 h 31"/>
                <a:gd name="T18" fmla="*/ 2 w 27"/>
                <a:gd name="T19" fmla="*/ 24 h 31"/>
                <a:gd name="T20" fmla="*/ 2 w 27"/>
                <a:gd name="T21" fmla="*/ 14 h 31"/>
                <a:gd name="T22" fmla="*/ 9 w 27"/>
                <a:gd name="T23" fmla="*/ 10 h 31"/>
                <a:gd name="T24" fmla="*/ 15 w 27"/>
                <a:gd name="T25" fmla="*/ 2 h 31"/>
                <a:gd name="T26" fmla="*/ 17 w 27"/>
                <a:gd name="T27" fmla="*/ 0 h 31"/>
                <a:gd name="T28" fmla="*/ 19 w 27"/>
                <a:gd name="T29" fmla="*/ 1 h 31"/>
                <a:gd name="T30" fmla="*/ 25 w 27"/>
                <a:gd name="T31" fmla="*/ 20 h 31"/>
                <a:gd name="T32" fmla="*/ 14 w 27"/>
                <a:gd name="T33" fmla="*/ 31 h 31"/>
                <a:gd name="T34" fmla="*/ 13 w 27"/>
                <a:gd name="T3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13" y="31"/>
                  </a:moveTo>
                  <a:cubicBezTo>
                    <a:pt x="12" y="31"/>
                    <a:pt x="11" y="30"/>
                    <a:pt x="11" y="29"/>
                  </a:cubicBezTo>
                  <a:cubicBezTo>
                    <a:pt x="11" y="28"/>
                    <a:pt x="11" y="27"/>
                    <a:pt x="12" y="26"/>
                  </a:cubicBezTo>
                  <a:cubicBezTo>
                    <a:pt x="17" y="25"/>
                    <a:pt x="20" y="22"/>
                    <a:pt x="21" y="19"/>
                  </a:cubicBezTo>
                  <a:cubicBezTo>
                    <a:pt x="22" y="15"/>
                    <a:pt x="21" y="11"/>
                    <a:pt x="19" y="8"/>
                  </a:cubicBezTo>
                  <a:cubicBezTo>
                    <a:pt x="18" y="11"/>
                    <a:pt x="15" y="14"/>
                    <a:pt x="10" y="14"/>
                  </a:cubicBezTo>
                  <a:cubicBezTo>
                    <a:pt x="8" y="14"/>
                    <a:pt x="7" y="15"/>
                    <a:pt x="6" y="16"/>
                  </a:cubicBezTo>
                  <a:cubicBezTo>
                    <a:pt x="5" y="18"/>
                    <a:pt x="6" y="21"/>
                    <a:pt x="6" y="22"/>
                  </a:cubicBezTo>
                  <a:cubicBezTo>
                    <a:pt x="7" y="23"/>
                    <a:pt x="6" y="25"/>
                    <a:pt x="5" y="25"/>
                  </a:cubicBezTo>
                  <a:cubicBezTo>
                    <a:pt x="4" y="26"/>
                    <a:pt x="3" y="25"/>
                    <a:pt x="2" y="24"/>
                  </a:cubicBezTo>
                  <a:cubicBezTo>
                    <a:pt x="2" y="23"/>
                    <a:pt x="0" y="18"/>
                    <a:pt x="2" y="14"/>
                  </a:cubicBezTo>
                  <a:cubicBezTo>
                    <a:pt x="3" y="12"/>
                    <a:pt x="5" y="10"/>
                    <a:pt x="9" y="10"/>
                  </a:cubicBezTo>
                  <a:cubicBezTo>
                    <a:pt x="14" y="9"/>
                    <a:pt x="15" y="7"/>
                    <a:pt x="15" y="2"/>
                  </a:cubicBezTo>
                  <a:cubicBezTo>
                    <a:pt x="15" y="2"/>
                    <a:pt x="16" y="1"/>
                    <a:pt x="17" y="0"/>
                  </a:cubicBezTo>
                  <a:cubicBezTo>
                    <a:pt x="17" y="0"/>
                    <a:pt x="18" y="0"/>
                    <a:pt x="19" y="1"/>
                  </a:cubicBezTo>
                  <a:cubicBezTo>
                    <a:pt x="23" y="5"/>
                    <a:pt x="27" y="13"/>
                    <a:pt x="25" y="20"/>
                  </a:cubicBezTo>
                  <a:cubicBezTo>
                    <a:pt x="24" y="23"/>
                    <a:pt x="22" y="28"/>
                    <a:pt x="14" y="31"/>
                  </a:cubicBezTo>
                  <a:cubicBezTo>
                    <a:pt x="13" y="31"/>
                    <a:pt x="13" y="31"/>
                    <a:pt x="13" y="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56">
              <a:extLst>
                <a:ext uri="{FF2B5EF4-FFF2-40B4-BE49-F238E27FC236}">
                  <a16:creationId xmlns:a16="http://schemas.microsoft.com/office/drawing/2014/main" id="{E79A697C-A7EE-4947-B3F3-794EFFC81AC6}"/>
                </a:ext>
              </a:extLst>
            </p:cNvPr>
            <p:cNvSpPr>
              <a:spLocks/>
            </p:cNvSpPr>
            <p:nvPr/>
          </p:nvSpPr>
          <p:spPr bwMode="auto">
            <a:xfrm>
              <a:off x="6750051" y="5238750"/>
              <a:ext cx="709613" cy="1020763"/>
            </a:xfrm>
            <a:custGeom>
              <a:avLst/>
              <a:gdLst>
                <a:gd name="T0" fmla="*/ 90 w 92"/>
                <a:gd name="T1" fmla="*/ 132 h 132"/>
                <a:gd name="T2" fmla="*/ 2 w 92"/>
                <a:gd name="T3" fmla="*/ 132 h 132"/>
                <a:gd name="T4" fmla="*/ 0 w 92"/>
                <a:gd name="T5" fmla="*/ 131 h 132"/>
                <a:gd name="T6" fmla="*/ 0 w 92"/>
                <a:gd name="T7" fmla="*/ 129 h 132"/>
                <a:gd name="T8" fmla="*/ 19 w 92"/>
                <a:gd name="T9" fmla="*/ 89 h 132"/>
                <a:gd name="T10" fmla="*/ 11 w 92"/>
                <a:gd name="T11" fmla="*/ 89 h 132"/>
                <a:gd name="T12" fmla="*/ 9 w 92"/>
                <a:gd name="T13" fmla="*/ 88 h 132"/>
                <a:gd name="T14" fmla="*/ 9 w 92"/>
                <a:gd name="T15" fmla="*/ 86 h 132"/>
                <a:gd name="T16" fmla="*/ 27 w 92"/>
                <a:gd name="T17" fmla="*/ 53 h 132"/>
                <a:gd name="T18" fmla="*/ 20 w 92"/>
                <a:gd name="T19" fmla="*/ 53 h 132"/>
                <a:gd name="T20" fmla="*/ 18 w 92"/>
                <a:gd name="T21" fmla="*/ 52 h 132"/>
                <a:gd name="T22" fmla="*/ 18 w 92"/>
                <a:gd name="T23" fmla="*/ 50 h 132"/>
                <a:gd name="T24" fmla="*/ 44 w 92"/>
                <a:gd name="T25" fmla="*/ 1 h 132"/>
                <a:gd name="T26" fmla="*/ 46 w 92"/>
                <a:gd name="T27" fmla="*/ 0 h 132"/>
                <a:gd name="T28" fmla="*/ 46 w 92"/>
                <a:gd name="T29" fmla="*/ 0 h 132"/>
                <a:gd name="T30" fmla="*/ 48 w 92"/>
                <a:gd name="T31" fmla="*/ 1 h 132"/>
                <a:gd name="T32" fmla="*/ 69 w 92"/>
                <a:gd name="T33" fmla="*/ 41 h 132"/>
                <a:gd name="T34" fmla="*/ 68 w 92"/>
                <a:gd name="T35" fmla="*/ 44 h 132"/>
                <a:gd name="T36" fmla="*/ 65 w 92"/>
                <a:gd name="T37" fmla="*/ 43 h 132"/>
                <a:gd name="T38" fmla="*/ 46 w 92"/>
                <a:gd name="T39" fmla="*/ 7 h 132"/>
                <a:gd name="T40" fmla="*/ 24 w 92"/>
                <a:gd name="T41" fmla="*/ 49 h 132"/>
                <a:gd name="T42" fmla="*/ 31 w 92"/>
                <a:gd name="T43" fmla="*/ 49 h 132"/>
                <a:gd name="T44" fmla="*/ 33 w 92"/>
                <a:gd name="T45" fmla="*/ 50 h 132"/>
                <a:gd name="T46" fmla="*/ 33 w 92"/>
                <a:gd name="T47" fmla="*/ 52 h 132"/>
                <a:gd name="T48" fmla="*/ 15 w 92"/>
                <a:gd name="T49" fmla="*/ 84 h 132"/>
                <a:gd name="T50" fmla="*/ 23 w 92"/>
                <a:gd name="T51" fmla="*/ 84 h 132"/>
                <a:gd name="T52" fmla="*/ 25 w 92"/>
                <a:gd name="T53" fmla="*/ 85 h 132"/>
                <a:gd name="T54" fmla="*/ 25 w 92"/>
                <a:gd name="T55" fmla="*/ 88 h 132"/>
                <a:gd name="T56" fmla="*/ 6 w 92"/>
                <a:gd name="T57" fmla="*/ 127 h 132"/>
                <a:gd name="T58" fmla="*/ 86 w 92"/>
                <a:gd name="T59" fmla="*/ 127 h 132"/>
                <a:gd name="T60" fmla="*/ 79 w 92"/>
                <a:gd name="T61" fmla="*/ 112 h 132"/>
                <a:gd name="T62" fmla="*/ 80 w 92"/>
                <a:gd name="T63" fmla="*/ 109 h 132"/>
                <a:gd name="T64" fmla="*/ 83 w 92"/>
                <a:gd name="T65" fmla="*/ 110 h 132"/>
                <a:gd name="T66" fmla="*/ 92 w 92"/>
                <a:gd name="T67" fmla="*/ 129 h 132"/>
                <a:gd name="T68" fmla="*/ 92 w 92"/>
                <a:gd name="T69" fmla="*/ 131 h 132"/>
                <a:gd name="T70" fmla="*/ 90 w 92"/>
                <a:gd name="T7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132">
                  <a:moveTo>
                    <a:pt x="90" y="132"/>
                  </a:moveTo>
                  <a:cubicBezTo>
                    <a:pt x="2" y="132"/>
                    <a:pt x="2" y="132"/>
                    <a:pt x="2" y="132"/>
                  </a:cubicBezTo>
                  <a:cubicBezTo>
                    <a:pt x="2" y="132"/>
                    <a:pt x="1" y="131"/>
                    <a:pt x="0" y="131"/>
                  </a:cubicBezTo>
                  <a:cubicBezTo>
                    <a:pt x="0" y="130"/>
                    <a:pt x="0" y="129"/>
                    <a:pt x="0" y="129"/>
                  </a:cubicBezTo>
                  <a:cubicBezTo>
                    <a:pt x="19" y="89"/>
                    <a:pt x="19" y="89"/>
                    <a:pt x="19" y="89"/>
                  </a:cubicBezTo>
                  <a:cubicBezTo>
                    <a:pt x="11" y="89"/>
                    <a:pt x="11" y="89"/>
                    <a:pt x="11" y="89"/>
                  </a:cubicBezTo>
                  <a:cubicBezTo>
                    <a:pt x="10" y="89"/>
                    <a:pt x="9" y="88"/>
                    <a:pt x="9" y="88"/>
                  </a:cubicBezTo>
                  <a:cubicBezTo>
                    <a:pt x="9" y="87"/>
                    <a:pt x="9" y="86"/>
                    <a:pt x="9" y="86"/>
                  </a:cubicBezTo>
                  <a:cubicBezTo>
                    <a:pt x="27" y="53"/>
                    <a:pt x="27" y="53"/>
                    <a:pt x="27" y="53"/>
                  </a:cubicBezTo>
                  <a:cubicBezTo>
                    <a:pt x="20" y="53"/>
                    <a:pt x="20" y="53"/>
                    <a:pt x="20" y="53"/>
                  </a:cubicBezTo>
                  <a:cubicBezTo>
                    <a:pt x="19" y="53"/>
                    <a:pt x="18" y="53"/>
                    <a:pt x="18" y="52"/>
                  </a:cubicBezTo>
                  <a:cubicBezTo>
                    <a:pt x="18" y="51"/>
                    <a:pt x="18" y="51"/>
                    <a:pt x="18" y="50"/>
                  </a:cubicBezTo>
                  <a:cubicBezTo>
                    <a:pt x="44" y="1"/>
                    <a:pt x="44" y="1"/>
                    <a:pt x="44" y="1"/>
                  </a:cubicBezTo>
                  <a:cubicBezTo>
                    <a:pt x="45" y="0"/>
                    <a:pt x="45" y="0"/>
                    <a:pt x="46" y="0"/>
                  </a:cubicBezTo>
                  <a:cubicBezTo>
                    <a:pt x="46" y="0"/>
                    <a:pt x="46" y="0"/>
                    <a:pt x="46" y="0"/>
                  </a:cubicBezTo>
                  <a:cubicBezTo>
                    <a:pt x="47" y="0"/>
                    <a:pt x="48" y="0"/>
                    <a:pt x="48" y="1"/>
                  </a:cubicBezTo>
                  <a:cubicBezTo>
                    <a:pt x="69" y="41"/>
                    <a:pt x="69" y="41"/>
                    <a:pt x="69" y="41"/>
                  </a:cubicBezTo>
                  <a:cubicBezTo>
                    <a:pt x="70" y="42"/>
                    <a:pt x="69" y="43"/>
                    <a:pt x="68" y="44"/>
                  </a:cubicBezTo>
                  <a:cubicBezTo>
                    <a:pt x="67" y="44"/>
                    <a:pt x="66" y="44"/>
                    <a:pt x="65" y="43"/>
                  </a:cubicBezTo>
                  <a:cubicBezTo>
                    <a:pt x="46" y="7"/>
                    <a:pt x="46" y="7"/>
                    <a:pt x="46" y="7"/>
                  </a:cubicBezTo>
                  <a:cubicBezTo>
                    <a:pt x="24" y="49"/>
                    <a:pt x="24" y="49"/>
                    <a:pt x="24" y="49"/>
                  </a:cubicBezTo>
                  <a:cubicBezTo>
                    <a:pt x="31" y="49"/>
                    <a:pt x="31" y="49"/>
                    <a:pt x="31" y="49"/>
                  </a:cubicBezTo>
                  <a:cubicBezTo>
                    <a:pt x="32" y="49"/>
                    <a:pt x="33" y="49"/>
                    <a:pt x="33" y="50"/>
                  </a:cubicBezTo>
                  <a:cubicBezTo>
                    <a:pt x="33" y="51"/>
                    <a:pt x="33" y="51"/>
                    <a:pt x="33" y="52"/>
                  </a:cubicBezTo>
                  <a:cubicBezTo>
                    <a:pt x="15" y="84"/>
                    <a:pt x="15" y="84"/>
                    <a:pt x="15" y="84"/>
                  </a:cubicBezTo>
                  <a:cubicBezTo>
                    <a:pt x="23" y="84"/>
                    <a:pt x="23" y="84"/>
                    <a:pt x="23" y="84"/>
                  </a:cubicBezTo>
                  <a:cubicBezTo>
                    <a:pt x="23" y="84"/>
                    <a:pt x="24" y="85"/>
                    <a:pt x="25" y="85"/>
                  </a:cubicBezTo>
                  <a:cubicBezTo>
                    <a:pt x="25" y="86"/>
                    <a:pt x="25" y="87"/>
                    <a:pt x="25" y="88"/>
                  </a:cubicBezTo>
                  <a:cubicBezTo>
                    <a:pt x="6" y="127"/>
                    <a:pt x="6" y="127"/>
                    <a:pt x="6" y="127"/>
                  </a:cubicBezTo>
                  <a:cubicBezTo>
                    <a:pt x="86" y="127"/>
                    <a:pt x="86" y="127"/>
                    <a:pt x="86" y="127"/>
                  </a:cubicBezTo>
                  <a:cubicBezTo>
                    <a:pt x="79" y="112"/>
                    <a:pt x="79" y="112"/>
                    <a:pt x="79" y="112"/>
                  </a:cubicBezTo>
                  <a:cubicBezTo>
                    <a:pt x="78" y="111"/>
                    <a:pt x="79" y="109"/>
                    <a:pt x="80" y="109"/>
                  </a:cubicBezTo>
                  <a:cubicBezTo>
                    <a:pt x="81" y="108"/>
                    <a:pt x="82" y="109"/>
                    <a:pt x="83" y="110"/>
                  </a:cubicBezTo>
                  <a:cubicBezTo>
                    <a:pt x="92" y="129"/>
                    <a:pt x="92" y="129"/>
                    <a:pt x="92" y="129"/>
                  </a:cubicBezTo>
                  <a:cubicBezTo>
                    <a:pt x="92" y="129"/>
                    <a:pt x="92" y="130"/>
                    <a:pt x="92" y="131"/>
                  </a:cubicBezTo>
                  <a:cubicBezTo>
                    <a:pt x="91" y="131"/>
                    <a:pt x="91" y="132"/>
                    <a:pt x="90" y="1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57">
              <a:extLst>
                <a:ext uri="{FF2B5EF4-FFF2-40B4-BE49-F238E27FC236}">
                  <a16:creationId xmlns:a16="http://schemas.microsoft.com/office/drawing/2014/main" id="{50845B28-014F-1549-AA3F-4C61B98D8F04}"/>
                </a:ext>
              </a:extLst>
            </p:cNvPr>
            <p:cNvSpPr>
              <a:spLocks/>
            </p:cNvSpPr>
            <p:nvPr/>
          </p:nvSpPr>
          <p:spPr bwMode="auto">
            <a:xfrm>
              <a:off x="7042151" y="6227763"/>
              <a:ext cx="31750" cy="147638"/>
            </a:xfrm>
            <a:custGeom>
              <a:avLst/>
              <a:gdLst>
                <a:gd name="T0" fmla="*/ 2 w 4"/>
                <a:gd name="T1" fmla="*/ 19 h 19"/>
                <a:gd name="T2" fmla="*/ 0 w 4"/>
                <a:gd name="T3" fmla="*/ 17 h 19"/>
                <a:gd name="T4" fmla="*/ 0 w 4"/>
                <a:gd name="T5" fmla="*/ 2 h 19"/>
                <a:gd name="T6" fmla="*/ 2 w 4"/>
                <a:gd name="T7" fmla="*/ 0 h 19"/>
                <a:gd name="T8" fmla="*/ 4 w 4"/>
                <a:gd name="T9" fmla="*/ 2 h 19"/>
                <a:gd name="T10" fmla="*/ 4 w 4"/>
                <a:gd name="T11" fmla="*/ 17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1" y="19"/>
                    <a:pt x="0" y="18"/>
                    <a:pt x="0" y="17"/>
                  </a:cubicBezTo>
                  <a:cubicBezTo>
                    <a:pt x="0" y="2"/>
                    <a:pt x="0" y="2"/>
                    <a:pt x="0" y="2"/>
                  </a:cubicBezTo>
                  <a:cubicBezTo>
                    <a:pt x="0" y="1"/>
                    <a:pt x="1" y="0"/>
                    <a:pt x="2" y="0"/>
                  </a:cubicBezTo>
                  <a:cubicBezTo>
                    <a:pt x="3" y="0"/>
                    <a:pt x="4" y="1"/>
                    <a:pt x="4" y="2"/>
                  </a:cubicBezTo>
                  <a:cubicBezTo>
                    <a:pt x="4" y="17"/>
                    <a:pt x="4" y="17"/>
                    <a:pt x="4" y="17"/>
                  </a:cubicBezTo>
                  <a:cubicBezTo>
                    <a:pt x="4" y="18"/>
                    <a:pt x="3" y="19"/>
                    <a:pt x="2"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8">
              <a:extLst>
                <a:ext uri="{FF2B5EF4-FFF2-40B4-BE49-F238E27FC236}">
                  <a16:creationId xmlns:a16="http://schemas.microsoft.com/office/drawing/2014/main" id="{11E74479-484C-9446-ABAF-586977187ADF}"/>
                </a:ext>
              </a:extLst>
            </p:cNvPr>
            <p:cNvSpPr>
              <a:spLocks/>
            </p:cNvSpPr>
            <p:nvPr/>
          </p:nvSpPr>
          <p:spPr bwMode="auto">
            <a:xfrm>
              <a:off x="7151688" y="6227763"/>
              <a:ext cx="30163" cy="147638"/>
            </a:xfrm>
            <a:custGeom>
              <a:avLst/>
              <a:gdLst>
                <a:gd name="T0" fmla="*/ 2 w 4"/>
                <a:gd name="T1" fmla="*/ 19 h 19"/>
                <a:gd name="T2" fmla="*/ 0 w 4"/>
                <a:gd name="T3" fmla="*/ 17 h 19"/>
                <a:gd name="T4" fmla="*/ 0 w 4"/>
                <a:gd name="T5" fmla="*/ 2 h 19"/>
                <a:gd name="T6" fmla="*/ 2 w 4"/>
                <a:gd name="T7" fmla="*/ 0 h 19"/>
                <a:gd name="T8" fmla="*/ 4 w 4"/>
                <a:gd name="T9" fmla="*/ 2 h 19"/>
                <a:gd name="T10" fmla="*/ 4 w 4"/>
                <a:gd name="T11" fmla="*/ 17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1" y="19"/>
                    <a:pt x="0" y="18"/>
                    <a:pt x="0" y="17"/>
                  </a:cubicBezTo>
                  <a:cubicBezTo>
                    <a:pt x="0" y="2"/>
                    <a:pt x="0" y="2"/>
                    <a:pt x="0" y="2"/>
                  </a:cubicBezTo>
                  <a:cubicBezTo>
                    <a:pt x="0" y="1"/>
                    <a:pt x="1" y="0"/>
                    <a:pt x="2" y="0"/>
                  </a:cubicBezTo>
                  <a:cubicBezTo>
                    <a:pt x="3" y="0"/>
                    <a:pt x="4" y="1"/>
                    <a:pt x="4" y="2"/>
                  </a:cubicBezTo>
                  <a:cubicBezTo>
                    <a:pt x="4" y="17"/>
                    <a:pt x="4" y="17"/>
                    <a:pt x="4" y="17"/>
                  </a:cubicBezTo>
                  <a:cubicBezTo>
                    <a:pt x="4" y="18"/>
                    <a:pt x="3" y="19"/>
                    <a:pt x="2"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59">
              <a:extLst>
                <a:ext uri="{FF2B5EF4-FFF2-40B4-BE49-F238E27FC236}">
                  <a16:creationId xmlns:a16="http://schemas.microsoft.com/office/drawing/2014/main" id="{39E05A4F-B503-CE40-9095-248EBC7FCBB0}"/>
                </a:ext>
              </a:extLst>
            </p:cNvPr>
            <p:cNvSpPr>
              <a:spLocks/>
            </p:cNvSpPr>
            <p:nvPr/>
          </p:nvSpPr>
          <p:spPr bwMode="auto">
            <a:xfrm>
              <a:off x="6973888" y="5618163"/>
              <a:ext cx="92075" cy="30163"/>
            </a:xfrm>
            <a:custGeom>
              <a:avLst/>
              <a:gdLst>
                <a:gd name="T0" fmla="*/ 9 w 12"/>
                <a:gd name="T1" fmla="*/ 4 h 4"/>
                <a:gd name="T2" fmla="*/ 2 w 12"/>
                <a:gd name="T3" fmla="*/ 4 h 4"/>
                <a:gd name="T4" fmla="*/ 0 w 12"/>
                <a:gd name="T5" fmla="*/ 2 h 4"/>
                <a:gd name="T6" fmla="*/ 2 w 12"/>
                <a:gd name="T7" fmla="*/ 0 h 4"/>
                <a:gd name="T8" fmla="*/ 9 w 12"/>
                <a:gd name="T9" fmla="*/ 0 h 4"/>
                <a:gd name="T10" fmla="*/ 12 w 12"/>
                <a:gd name="T11" fmla="*/ 2 h 4"/>
                <a:gd name="T12" fmla="*/ 9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9" y="4"/>
                  </a:moveTo>
                  <a:cubicBezTo>
                    <a:pt x="2" y="4"/>
                    <a:pt x="2" y="4"/>
                    <a:pt x="2" y="4"/>
                  </a:cubicBezTo>
                  <a:cubicBezTo>
                    <a:pt x="1" y="4"/>
                    <a:pt x="0" y="3"/>
                    <a:pt x="0" y="2"/>
                  </a:cubicBezTo>
                  <a:cubicBezTo>
                    <a:pt x="0" y="1"/>
                    <a:pt x="1" y="0"/>
                    <a:pt x="2" y="0"/>
                  </a:cubicBezTo>
                  <a:cubicBezTo>
                    <a:pt x="9" y="0"/>
                    <a:pt x="9" y="0"/>
                    <a:pt x="9" y="0"/>
                  </a:cubicBezTo>
                  <a:cubicBezTo>
                    <a:pt x="11" y="0"/>
                    <a:pt x="12" y="1"/>
                    <a:pt x="12" y="2"/>
                  </a:cubicBezTo>
                  <a:cubicBezTo>
                    <a:pt x="12" y="3"/>
                    <a:pt x="11" y="4"/>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60">
              <a:extLst>
                <a:ext uri="{FF2B5EF4-FFF2-40B4-BE49-F238E27FC236}">
                  <a16:creationId xmlns:a16="http://schemas.microsoft.com/office/drawing/2014/main" id="{86FB15EA-5D44-9543-9829-C31234C4B2C1}"/>
                </a:ext>
              </a:extLst>
            </p:cNvPr>
            <p:cNvSpPr>
              <a:spLocks/>
            </p:cNvSpPr>
            <p:nvPr/>
          </p:nvSpPr>
          <p:spPr bwMode="auto">
            <a:xfrm>
              <a:off x="6896101" y="5888038"/>
              <a:ext cx="107950" cy="38100"/>
            </a:xfrm>
            <a:custGeom>
              <a:avLst/>
              <a:gdLst>
                <a:gd name="T0" fmla="*/ 12 w 14"/>
                <a:gd name="T1" fmla="*/ 5 h 5"/>
                <a:gd name="T2" fmla="*/ 2 w 14"/>
                <a:gd name="T3" fmla="*/ 5 h 5"/>
                <a:gd name="T4" fmla="*/ 0 w 14"/>
                <a:gd name="T5" fmla="*/ 3 h 5"/>
                <a:gd name="T6" fmla="*/ 2 w 14"/>
                <a:gd name="T7" fmla="*/ 0 h 5"/>
                <a:gd name="T8" fmla="*/ 12 w 14"/>
                <a:gd name="T9" fmla="*/ 0 h 5"/>
                <a:gd name="T10" fmla="*/ 14 w 14"/>
                <a:gd name="T11" fmla="*/ 3 h 5"/>
                <a:gd name="T12" fmla="*/ 12 w 1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4" h="5">
                  <a:moveTo>
                    <a:pt x="12" y="5"/>
                  </a:moveTo>
                  <a:cubicBezTo>
                    <a:pt x="2" y="5"/>
                    <a:pt x="2" y="5"/>
                    <a:pt x="2" y="5"/>
                  </a:cubicBezTo>
                  <a:cubicBezTo>
                    <a:pt x="1" y="5"/>
                    <a:pt x="0" y="4"/>
                    <a:pt x="0" y="3"/>
                  </a:cubicBezTo>
                  <a:cubicBezTo>
                    <a:pt x="0" y="1"/>
                    <a:pt x="1" y="0"/>
                    <a:pt x="2" y="0"/>
                  </a:cubicBezTo>
                  <a:cubicBezTo>
                    <a:pt x="12" y="0"/>
                    <a:pt x="12" y="0"/>
                    <a:pt x="12" y="0"/>
                  </a:cubicBezTo>
                  <a:cubicBezTo>
                    <a:pt x="13" y="0"/>
                    <a:pt x="14" y="1"/>
                    <a:pt x="14" y="3"/>
                  </a:cubicBezTo>
                  <a:cubicBezTo>
                    <a:pt x="14" y="4"/>
                    <a:pt x="13" y="5"/>
                    <a:pt x="1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Freeform 32">
            <a:extLst>
              <a:ext uri="{FF2B5EF4-FFF2-40B4-BE49-F238E27FC236}">
                <a16:creationId xmlns:a16="http://schemas.microsoft.com/office/drawing/2014/main" id="{7E3991F3-34AC-E344-A2A6-69463D515F5E}"/>
              </a:ext>
            </a:extLst>
          </p:cNvPr>
          <p:cNvSpPr>
            <a:spLocks noEditPoints="1"/>
          </p:cNvSpPr>
          <p:nvPr userDrawn="1"/>
        </p:nvSpPr>
        <p:spPr bwMode="auto">
          <a:xfrm>
            <a:off x="298854" y="4004907"/>
            <a:ext cx="345719" cy="276820"/>
          </a:xfrm>
          <a:custGeom>
            <a:avLst/>
            <a:gdLst>
              <a:gd name="T0" fmla="*/ 44 w 80"/>
              <a:gd name="T1" fmla="*/ 18 h 64"/>
              <a:gd name="T2" fmla="*/ 46 w 80"/>
              <a:gd name="T3" fmla="*/ 20 h 64"/>
              <a:gd name="T4" fmla="*/ 46 w 80"/>
              <a:gd name="T5" fmla="*/ 10 h 64"/>
              <a:gd name="T6" fmla="*/ 46 w 80"/>
              <a:gd name="T7" fmla="*/ 14 h 64"/>
              <a:gd name="T8" fmla="*/ 30 w 80"/>
              <a:gd name="T9" fmla="*/ 16 h 64"/>
              <a:gd name="T10" fmla="*/ 29 w 80"/>
              <a:gd name="T11" fmla="*/ 46 h 64"/>
              <a:gd name="T12" fmla="*/ 24 w 80"/>
              <a:gd name="T13" fmla="*/ 36 h 64"/>
              <a:gd name="T14" fmla="*/ 16 w 80"/>
              <a:gd name="T15" fmla="*/ 36 h 64"/>
              <a:gd name="T16" fmla="*/ 18 w 80"/>
              <a:gd name="T17" fmla="*/ 42 h 64"/>
              <a:gd name="T18" fmla="*/ 28 w 80"/>
              <a:gd name="T19" fmla="*/ 48 h 64"/>
              <a:gd name="T20" fmla="*/ 53 w 80"/>
              <a:gd name="T21" fmla="*/ 42 h 64"/>
              <a:gd name="T22" fmla="*/ 50 w 80"/>
              <a:gd name="T23" fmla="*/ 47 h 64"/>
              <a:gd name="T24" fmla="*/ 58 w 80"/>
              <a:gd name="T25" fmla="*/ 47 h 64"/>
              <a:gd name="T26" fmla="*/ 63 w 80"/>
              <a:gd name="T27" fmla="*/ 37 h 64"/>
              <a:gd name="T28" fmla="*/ 40 w 80"/>
              <a:gd name="T29" fmla="*/ 32 h 64"/>
              <a:gd name="T30" fmla="*/ 48 w 80"/>
              <a:gd name="T31" fmla="*/ 40 h 64"/>
              <a:gd name="T32" fmla="*/ 34 w 80"/>
              <a:gd name="T33" fmla="*/ 40 h 64"/>
              <a:gd name="T34" fmla="*/ 40 w 80"/>
              <a:gd name="T35" fmla="*/ 46 h 64"/>
              <a:gd name="T36" fmla="*/ 45 w 80"/>
              <a:gd name="T37" fmla="*/ 49 h 64"/>
              <a:gd name="T38" fmla="*/ 33 w 80"/>
              <a:gd name="T39" fmla="*/ 48 h 64"/>
              <a:gd name="T40" fmla="*/ 24 w 80"/>
              <a:gd name="T41" fmla="*/ 59 h 64"/>
              <a:gd name="T42" fmla="*/ 56 w 80"/>
              <a:gd name="T43" fmla="*/ 59 h 64"/>
              <a:gd name="T44" fmla="*/ 53 w 80"/>
              <a:gd name="T45" fmla="*/ 59 h 64"/>
              <a:gd name="T46" fmla="*/ 26 w 80"/>
              <a:gd name="T47" fmla="*/ 59 h 64"/>
              <a:gd name="T48" fmla="*/ 33 w 80"/>
              <a:gd name="T49" fmla="*/ 51 h 64"/>
              <a:gd name="T50" fmla="*/ 47 w 80"/>
              <a:gd name="T51" fmla="*/ 51 h 64"/>
              <a:gd name="T52" fmla="*/ 53 w 80"/>
              <a:gd name="T53" fmla="*/ 59 h 64"/>
              <a:gd name="T54" fmla="*/ 16 w 80"/>
              <a:gd name="T55" fmla="*/ 0 h 64"/>
              <a:gd name="T56" fmla="*/ 16 w 80"/>
              <a:gd name="T57" fmla="*/ 3 h 64"/>
              <a:gd name="T58" fmla="*/ 10 w 80"/>
              <a:gd name="T59" fmla="*/ 8 h 64"/>
              <a:gd name="T60" fmla="*/ 32 w 80"/>
              <a:gd name="T61" fmla="*/ 23 h 64"/>
              <a:gd name="T62" fmla="*/ 21 w 80"/>
              <a:gd name="T63" fmla="*/ 17 h 64"/>
              <a:gd name="T64" fmla="*/ 9 w 80"/>
              <a:gd name="T65" fmla="*/ 16 h 64"/>
              <a:gd name="T66" fmla="*/ 0 w 80"/>
              <a:gd name="T67" fmla="*/ 27 h 64"/>
              <a:gd name="T68" fmla="*/ 32 w 80"/>
              <a:gd name="T69" fmla="*/ 27 h 64"/>
              <a:gd name="T70" fmla="*/ 4 w 80"/>
              <a:gd name="T71" fmla="*/ 21 h 64"/>
              <a:gd name="T72" fmla="*/ 17 w 80"/>
              <a:gd name="T73" fmla="*/ 25 h 64"/>
              <a:gd name="T74" fmla="*/ 29 w 80"/>
              <a:gd name="T75" fmla="*/ 23 h 64"/>
              <a:gd name="T76" fmla="*/ 5 w 80"/>
              <a:gd name="T77" fmla="*/ 30 h 64"/>
              <a:gd name="T78" fmla="*/ 72 w 80"/>
              <a:gd name="T79" fmla="*/ 8 h 64"/>
              <a:gd name="T80" fmla="*/ 64 w 80"/>
              <a:gd name="T81" fmla="*/ 16 h 64"/>
              <a:gd name="T82" fmla="*/ 64 w 80"/>
              <a:gd name="T83" fmla="*/ 14 h 64"/>
              <a:gd name="T84" fmla="*/ 76 w 80"/>
              <a:gd name="T85" fmla="*/ 18 h 64"/>
              <a:gd name="T86" fmla="*/ 64 w 80"/>
              <a:gd name="T87" fmla="*/ 22 h 64"/>
              <a:gd name="T88" fmla="*/ 51 w 80"/>
              <a:gd name="T89" fmla="*/ 18 h 64"/>
              <a:gd name="T90" fmla="*/ 53 w 80"/>
              <a:gd name="T91" fmla="*/ 32 h 64"/>
              <a:gd name="T92" fmla="*/ 80 w 80"/>
              <a:gd name="T93" fmla="*/ 23 h 64"/>
              <a:gd name="T94" fmla="*/ 74 w 80"/>
              <a:gd name="T95" fmla="*/ 30 h 64"/>
              <a:gd name="T96" fmla="*/ 50 w 80"/>
              <a:gd name="T97" fmla="*/ 23 h 64"/>
              <a:gd name="T98" fmla="*/ 63 w 80"/>
              <a:gd name="T99" fmla="*/ 25 h 64"/>
              <a:gd name="T100" fmla="*/ 76 w 80"/>
              <a:gd name="T101"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64">
                <a:moveTo>
                  <a:pt x="30" y="16"/>
                </a:moveTo>
                <a:cubicBezTo>
                  <a:pt x="46" y="16"/>
                  <a:pt x="46" y="16"/>
                  <a:pt x="46" y="16"/>
                </a:cubicBezTo>
                <a:cubicBezTo>
                  <a:pt x="44" y="18"/>
                  <a:pt x="44" y="18"/>
                  <a:pt x="44" y="18"/>
                </a:cubicBezTo>
                <a:cubicBezTo>
                  <a:pt x="44" y="19"/>
                  <a:pt x="44" y="19"/>
                  <a:pt x="44" y="20"/>
                </a:cubicBezTo>
                <a:cubicBezTo>
                  <a:pt x="44" y="20"/>
                  <a:pt x="45" y="20"/>
                  <a:pt x="45" y="20"/>
                </a:cubicBezTo>
                <a:cubicBezTo>
                  <a:pt x="45" y="20"/>
                  <a:pt x="46" y="20"/>
                  <a:pt x="46" y="20"/>
                </a:cubicBezTo>
                <a:cubicBezTo>
                  <a:pt x="50" y="16"/>
                  <a:pt x="50" y="16"/>
                  <a:pt x="50" y="16"/>
                </a:cubicBezTo>
                <a:cubicBezTo>
                  <a:pt x="50" y="15"/>
                  <a:pt x="50" y="15"/>
                  <a:pt x="50" y="14"/>
                </a:cubicBezTo>
                <a:cubicBezTo>
                  <a:pt x="46" y="10"/>
                  <a:pt x="46" y="10"/>
                  <a:pt x="46" y="10"/>
                </a:cubicBezTo>
                <a:cubicBezTo>
                  <a:pt x="45" y="10"/>
                  <a:pt x="45" y="10"/>
                  <a:pt x="44" y="10"/>
                </a:cubicBezTo>
                <a:cubicBezTo>
                  <a:pt x="44" y="11"/>
                  <a:pt x="44" y="11"/>
                  <a:pt x="44" y="12"/>
                </a:cubicBezTo>
                <a:cubicBezTo>
                  <a:pt x="46" y="14"/>
                  <a:pt x="46" y="14"/>
                  <a:pt x="46" y="14"/>
                </a:cubicBezTo>
                <a:cubicBezTo>
                  <a:pt x="30" y="14"/>
                  <a:pt x="30" y="14"/>
                  <a:pt x="30" y="14"/>
                </a:cubicBezTo>
                <a:cubicBezTo>
                  <a:pt x="30" y="14"/>
                  <a:pt x="29" y="14"/>
                  <a:pt x="29" y="15"/>
                </a:cubicBezTo>
                <a:cubicBezTo>
                  <a:pt x="29" y="16"/>
                  <a:pt x="30" y="16"/>
                  <a:pt x="30" y="16"/>
                </a:cubicBezTo>
                <a:close/>
                <a:moveTo>
                  <a:pt x="28" y="48"/>
                </a:moveTo>
                <a:cubicBezTo>
                  <a:pt x="28" y="48"/>
                  <a:pt x="28" y="48"/>
                  <a:pt x="29" y="48"/>
                </a:cubicBezTo>
                <a:cubicBezTo>
                  <a:pt x="29" y="47"/>
                  <a:pt x="29" y="47"/>
                  <a:pt x="29" y="46"/>
                </a:cubicBezTo>
                <a:cubicBezTo>
                  <a:pt x="20" y="38"/>
                  <a:pt x="20" y="38"/>
                  <a:pt x="20" y="38"/>
                </a:cubicBezTo>
                <a:cubicBezTo>
                  <a:pt x="22" y="38"/>
                  <a:pt x="22" y="38"/>
                  <a:pt x="22" y="38"/>
                </a:cubicBezTo>
                <a:cubicBezTo>
                  <a:pt x="23" y="38"/>
                  <a:pt x="24" y="37"/>
                  <a:pt x="24" y="36"/>
                </a:cubicBezTo>
                <a:cubicBezTo>
                  <a:pt x="24" y="36"/>
                  <a:pt x="23" y="35"/>
                  <a:pt x="22" y="35"/>
                </a:cubicBezTo>
                <a:cubicBezTo>
                  <a:pt x="17" y="35"/>
                  <a:pt x="17" y="35"/>
                  <a:pt x="17" y="35"/>
                </a:cubicBezTo>
                <a:cubicBezTo>
                  <a:pt x="16" y="35"/>
                  <a:pt x="16" y="36"/>
                  <a:pt x="16" y="36"/>
                </a:cubicBezTo>
                <a:cubicBezTo>
                  <a:pt x="16" y="42"/>
                  <a:pt x="16" y="42"/>
                  <a:pt x="16" y="42"/>
                </a:cubicBezTo>
                <a:cubicBezTo>
                  <a:pt x="16" y="42"/>
                  <a:pt x="16" y="43"/>
                  <a:pt x="17" y="43"/>
                </a:cubicBezTo>
                <a:cubicBezTo>
                  <a:pt x="18" y="43"/>
                  <a:pt x="18" y="42"/>
                  <a:pt x="18" y="42"/>
                </a:cubicBezTo>
                <a:cubicBezTo>
                  <a:pt x="18" y="40"/>
                  <a:pt x="18" y="40"/>
                  <a:pt x="18" y="40"/>
                </a:cubicBezTo>
                <a:cubicBezTo>
                  <a:pt x="27" y="48"/>
                  <a:pt x="27" y="48"/>
                  <a:pt x="27" y="48"/>
                </a:cubicBezTo>
                <a:cubicBezTo>
                  <a:pt x="27" y="48"/>
                  <a:pt x="27" y="48"/>
                  <a:pt x="28" y="48"/>
                </a:cubicBezTo>
                <a:close/>
                <a:moveTo>
                  <a:pt x="61" y="35"/>
                </a:moveTo>
                <a:cubicBezTo>
                  <a:pt x="53" y="44"/>
                  <a:pt x="53" y="44"/>
                  <a:pt x="53" y="44"/>
                </a:cubicBezTo>
                <a:cubicBezTo>
                  <a:pt x="53" y="42"/>
                  <a:pt x="53" y="42"/>
                  <a:pt x="53" y="42"/>
                </a:cubicBezTo>
                <a:cubicBezTo>
                  <a:pt x="53" y="41"/>
                  <a:pt x="52" y="40"/>
                  <a:pt x="52" y="40"/>
                </a:cubicBezTo>
                <a:cubicBezTo>
                  <a:pt x="51" y="40"/>
                  <a:pt x="50" y="41"/>
                  <a:pt x="50" y="42"/>
                </a:cubicBezTo>
                <a:cubicBezTo>
                  <a:pt x="50" y="47"/>
                  <a:pt x="50" y="47"/>
                  <a:pt x="50" y="47"/>
                </a:cubicBezTo>
                <a:cubicBezTo>
                  <a:pt x="50" y="48"/>
                  <a:pt x="51" y="48"/>
                  <a:pt x="52" y="48"/>
                </a:cubicBezTo>
                <a:cubicBezTo>
                  <a:pt x="57" y="48"/>
                  <a:pt x="57" y="48"/>
                  <a:pt x="57" y="48"/>
                </a:cubicBezTo>
                <a:cubicBezTo>
                  <a:pt x="58" y="48"/>
                  <a:pt x="58" y="48"/>
                  <a:pt x="58" y="47"/>
                </a:cubicBezTo>
                <a:cubicBezTo>
                  <a:pt x="58" y="46"/>
                  <a:pt x="58" y="46"/>
                  <a:pt x="57" y="46"/>
                </a:cubicBezTo>
                <a:cubicBezTo>
                  <a:pt x="55" y="46"/>
                  <a:pt x="55" y="46"/>
                  <a:pt x="55" y="46"/>
                </a:cubicBezTo>
                <a:cubicBezTo>
                  <a:pt x="63" y="37"/>
                  <a:pt x="63" y="37"/>
                  <a:pt x="63" y="37"/>
                </a:cubicBezTo>
                <a:cubicBezTo>
                  <a:pt x="64" y="37"/>
                  <a:pt x="64" y="36"/>
                  <a:pt x="63" y="35"/>
                </a:cubicBezTo>
                <a:cubicBezTo>
                  <a:pt x="63" y="35"/>
                  <a:pt x="62" y="35"/>
                  <a:pt x="61" y="35"/>
                </a:cubicBezTo>
                <a:close/>
                <a:moveTo>
                  <a:pt x="40" y="32"/>
                </a:moveTo>
                <a:cubicBezTo>
                  <a:pt x="35" y="32"/>
                  <a:pt x="32" y="36"/>
                  <a:pt x="32" y="40"/>
                </a:cubicBezTo>
                <a:cubicBezTo>
                  <a:pt x="32" y="45"/>
                  <a:pt x="35" y="48"/>
                  <a:pt x="40" y="48"/>
                </a:cubicBezTo>
                <a:cubicBezTo>
                  <a:pt x="44" y="48"/>
                  <a:pt x="48" y="45"/>
                  <a:pt x="48" y="40"/>
                </a:cubicBezTo>
                <a:cubicBezTo>
                  <a:pt x="48" y="36"/>
                  <a:pt x="44" y="32"/>
                  <a:pt x="40" y="32"/>
                </a:cubicBezTo>
                <a:close/>
                <a:moveTo>
                  <a:pt x="40" y="46"/>
                </a:moveTo>
                <a:cubicBezTo>
                  <a:pt x="37" y="46"/>
                  <a:pt x="34" y="43"/>
                  <a:pt x="34" y="40"/>
                </a:cubicBezTo>
                <a:cubicBezTo>
                  <a:pt x="34" y="37"/>
                  <a:pt x="37" y="35"/>
                  <a:pt x="40" y="35"/>
                </a:cubicBezTo>
                <a:cubicBezTo>
                  <a:pt x="43" y="35"/>
                  <a:pt x="45" y="37"/>
                  <a:pt x="45" y="40"/>
                </a:cubicBezTo>
                <a:cubicBezTo>
                  <a:pt x="45" y="43"/>
                  <a:pt x="43" y="46"/>
                  <a:pt x="40" y="46"/>
                </a:cubicBezTo>
                <a:close/>
                <a:moveTo>
                  <a:pt x="52" y="50"/>
                </a:moveTo>
                <a:cubicBezTo>
                  <a:pt x="47" y="48"/>
                  <a:pt x="47" y="48"/>
                  <a:pt x="47" y="48"/>
                </a:cubicBezTo>
                <a:cubicBezTo>
                  <a:pt x="46" y="48"/>
                  <a:pt x="46" y="48"/>
                  <a:pt x="45" y="49"/>
                </a:cubicBezTo>
                <a:cubicBezTo>
                  <a:pt x="40" y="54"/>
                  <a:pt x="40" y="54"/>
                  <a:pt x="40" y="54"/>
                </a:cubicBezTo>
                <a:cubicBezTo>
                  <a:pt x="34" y="49"/>
                  <a:pt x="34" y="49"/>
                  <a:pt x="34" y="49"/>
                </a:cubicBezTo>
                <a:cubicBezTo>
                  <a:pt x="34" y="48"/>
                  <a:pt x="33" y="48"/>
                  <a:pt x="33" y="48"/>
                </a:cubicBezTo>
                <a:cubicBezTo>
                  <a:pt x="27" y="50"/>
                  <a:pt x="27" y="50"/>
                  <a:pt x="27" y="50"/>
                </a:cubicBezTo>
                <a:cubicBezTo>
                  <a:pt x="25" y="51"/>
                  <a:pt x="24" y="53"/>
                  <a:pt x="24" y="55"/>
                </a:cubicBezTo>
                <a:cubicBezTo>
                  <a:pt x="24" y="59"/>
                  <a:pt x="24" y="59"/>
                  <a:pt x="24" y="59"/>
                </a:cubicBezTo>
                <a:cubicBezTo>
                  <a:pt x="24" y="62"/>
                  <a:pt x="26" y="64"/>
                  <a:pt x="29" y="64"/>
                </a:cubicBezTo>
                <a:cubicBezTo>
                  <a:pt x="50" y="64"/>
                  <a:pt x="50" y="64"/>
                  <a:pt x="50" y="64"/>
                </a:cubicBezTo>
                <a:cubicBezTo>
                  <a:pt x="53" y="64"/>
                  <a:pt x="56" y="62"/>
                  <a:pt x="56" y="59"/>
                </a:cubicBezTo>
                <a:cubicBezTo>
                  <a:pt x="56" y="55"/>
                  <a:pt x="56" y="55"/>
                  <a:pt x="56" y="55"/>
                </a:cubicBezTo>
                <a:cubicBezTo>
                  <a:pt x="56" y="53"/>
                  <a:pt x="54" y="51"/>
                  <a:pt x="52" y="50"/>
                </a:cubicBezTo>
                <a:close/>
                <a:moveTo>
                  <a:pt x="53" y="59"/>
                </a:moveTo>
                <a:cubicBezTo>
                  <a:pt x="53" y="60"/>
                  <a:pt x="52" y="62"/>
                  <a:pt x="50" y="62"/>
                </a:cubicBezTo>
                <a:cubicBezTo>
                  <a:pt x="29" y="62"/>
                  <a:pt x="29" y="62"/>
                  <a:pt x="29" y="62"/>
                </a:cubicBezTo>
                <a:cubicBezTo>
                  <a:pt x="28" y="62"/>
                  <a:pt x="26" y="60"/>
                  <a:pt x="26" y="59"/>
                </a:cubicBezTo>
                <a:cubicBezTo>
                  <a:pt x="26" y="55"/>
                  <a:pt x="26" y="55"/>
                  <a:pt x="26" y="55"/>
                </a:cubicBezTo>
                <a:cubicBezTo>
                  <a:pt x="26" y="54"/>
                  <a:pt x="27" y="53"/>
                  <a:pt x="28" y="53"/>
                </a:cubicBezTo>
                <a:cubicBezTo>
                  <a:pt x="33" y="51"/>
                  <a:pt x="33" y="51"/>
                  <a:pt x="33" y="51"/>
                </a:cubicBezTo>
                <a:cubicBezTo>
                  <a:pt x="39" y="57"/>
                  <a:pt x="39" y="57"/>
                  <a:pt x="39" y="57"/>
                </a:cubicBezTo>
                <a:cubicBezTo>
                  <a:pt x="39" y="58"/>
                  <a:pt x="40" y="58"/>
                  <a:pt x="41" y="57"/>
                </a:cubicBezTo>
                <a:cubicBezTo>
                  <a:pt x="47" y="51"/>
                  <a:pt x="47" y="51"/>
                  <a:pt x="47" y="51"/>
                </a:cubicBezTo>
                <a:cubicBezTo>
                  <a:pt x="52" y="53"/>
                  <a:pt x="52" y="53"/>
                  <a:pt x="52" y="53"/>
                </a:cubicBezTo>
                <a:cubicBezTo>
                  <a:pt x="52" y="53"/>
                  <a:pt x="53" y="54"/>
                  <a:pt x="53" y="55"/>
                </a:cubicBezTo>
                <a:lnTo>
                  <a:pt x="53" y="59"/>
                </a:lnTo>
                <a:close/>
                <a:moveTo>
                  <a:pt x="16" y="16"/>
                </a:moveTo>
                <a:cubicBezTo>
                  <a:pt x="20" y="16"/>
                  <a:pt x="24" y="13"/>
                  <a:pt x="24" y="8"/>
                </a:cubicBezTo>
                <a:cubicBezTo>
                  <a:pt x="24" y="4"/>
                  <a:pt x="20" y="0"/>
                  <a:pt x="16" y="0"/>
                </a:cubicBezTo>
                <a:cubicBezTo>
                  <a:pt x="11" y="0"/>
                  <a:pt x="8" y="4"/>
                  <a:pt x="8" y="8"/>
                </a:cubicBezTo>
                <a:cubicBezTo>
                  <a:pt x="8" y="13"/>
                  <a:pt x="11" y="16"/>
                  <a:pt x="16" y="16"/>
                </a:cubicBezTo>
                <a:close/>
                <a:moveTo>
                  <a:pt x="16" y="3"/>
                </a:moveTo>
                <a:cubicBezTo>
                  <a:pt x="19" y="3"/>
                  <a:pt x="21" y="5"/>
                  <a:pt x="21" y="8"/>
                </a:cubicBezTo>
                <a:cubicBezTo>
                  <a:pt x="21" y="11"/>
                  <a:pt x="19" y="14"/>
                  <a:pt x="16" y="14"/>
                </a:cubicBezTo>
                <a:cubicBezTo>
                  <a:pt x="13" y="14"/>
                  <a:pt x="10" y="11"/>
                  <a:pt x="10" y="8"/>
                </a:cubicBezTo>
                <a:cubicBezTo>
                  <a:pt x="10" y="5"/>
                  <a:pt x="13" y="3"/>
                  <a:pt x="16" y="3"/>
                </a:cubicBezTo>
                <a:close/>
                <a:moveTo>
                  <a:pt x="32" y="27"/>
                </a:moveTo>
                <a:cubicBezTo>
                  <a:pt x="32" y="23"/>
                  <a:pt x="32" y="23"/>
                  <a:pt x="32" y="23"/>
                </a:cubicBezTo>
                <a:cubicBezTo>
                  <a:pt x="32" y="21"/>
                  <a:pt x="30" y="19"/>
                  <a:pt x="28" y="18"/>
                </a:cubicBezTo>
                <a:cubicBezTo>
                  <a:pt x="23" y="16"/>
                  <a:pt x="23" y="16"/>
                  <a:pt x="23" y="16"/>
                </a:cubicBezTo>
                <a:cubicBezTo>
                  <a:pt x="22" y="16"/>
                  <a:pt x="22" y="16"/>
                  <a:pt x="21" y="17"/>
                </a:cubicBezTo>
                <a:cubicBezTo>
                  <a:pt x="16" y="22"/>
                  <a:pt x="16" y="22"/>
                  <a:pt x="16" y="22"/>
                </a:cubicBezTo>
                <a:cubicBezTo>
                  <a:pt x="10" y="17"/>
                  <a:pt x="10" y="17"/>
                  <a:pt x="10" y="17"/>
                </a:cubicBezTo>
                <a:cubicBezTo>
                  <a:pt x="10" y="16"/>
                  <a:pt x="9" y="16"/>
                  <a:pt x="9" y="16"/>
                </a:cubicBezTo>
                <a:cubicBezTo>
                  <a:pt x="3" y="18"/>
                  <a:pt x="3" y="18"/>
                  <a:pt x="3" y="18"/>
                </a:cubicBezTo>
                <a:cubicBezTo>
                  <a:pt x="1" y="19"/>
                  <a:pt x="0" y="21"/>
                  <a:pt x="0" y="23"/>
                </a:cubicBezTo>
                <a:cubicBezTo>
                  <a:pt x="0" y="27"/>
                  <a:pt x="0" y="27"/>
                  <a:pt x="0" y="27"/>
                </a:cubicBezTo>
                <a:cubicBezTo>
                  <a:pt x="0" y="30"/>
                  <a:pt x="2" y="32"/>
                  <a:pt x="5" y="32"/>
                </a:cubicBezTo>
                <a:cubicBezTo>
                  <a:pt x="26" y="32"/>
                  <a:pt x="26" y="32"/>
                  <a:pt x="26" y="32"/>
                </a:cubicBezTo>
                <a:cubicBezTo>
                  <a:pt x="29" y="32"/>
                  <a:pt x="32" y="30"/>
                  <a:pt x="32" y="27"/>
                </a:cubicBezTo>
                <a:close/>
                <a:moveTo>
                  <a:pt x="2" y="27"/>
                </a:moveTo>
                <a:cubicBezTo>
                  <a:pt x="2" y="23"/>
                  <a:pt x="2" y="23"/>
                  <a:pt x="2" y="23"/>
                </a:cubicBezTo>
                <a:cubicBezTo>
                  <a:pt x="2" y="22"/>
                  <a:pt x="3" y="21"/>
                  <a:pt x="4" y="21"/>
                </a:cubicBezTo>
                <a:cubicBezTo>
                  <a:pt x="9" y="19"/>
                  <a:pt x="9" y="19"/>
                  <a:pt x="9" y="19"/>
                </a:cubicBezTo>
                <a:cubicBezTo>
                  <a:pt x="15" y="25"/>
                  <a:pt x="15" y="25"/>
                  <a:pt x="15" y="25"/>
                </a:cubicBezTo>
                <a:cubicBezTo>
                  <a:pt x="15" y="26"/>
                  <a:pt x="16" y="26"/>
                  <a:pt x="17" y="25"/>
                </a:cubicBezTo>
                <a:cubicBezTo>
                  <a:pt x="23" y="19"/>
                  <a:pt x="23" y="19"/>
                  <a:pt x="23" y="19"/>
                </a:cubicBezTo>
                <a:cubicBezTo>
                  <a:pt x="28" y="21"/>
                  <a:pt x="28" y="21"/>
                  <a:pt x="28" y="21"/>
                </a:cubicBezTo>
                <a:cubicBezTo>
                  <a:pt x="28" y="21"/>
                  <a:pt x="29" y="22"/>
                  <a:pt x="29" y="23"/>
                </a:cubicBezTo>
                <a:cubicBezTo>
                  <a:pt x="29" y="27"/>
                  <a:pt x="29" y="27"/>
                  <a:pt x="29" y="27"/>
                </a:cubicBezTo>
                <a:cubicBezTo>
                  <a:pt x="29" y="28"/>
                  <a:pt x="28" y="30"/>
                  <a:pt x="26" y="30"/>
                </a:cubicBezTo>
                <a:cubicBezTo>
                  <a:pt x="5" y="30"/>
                  <a:pt x="5" y="30"/>
                  <a:pt x="5" y="30"/>
                </a:cubicBezTo>
                <a:cubicBezTo>
                  <a:pt x="4" y="30"/>
                  <a:pt x="2" y="28"/>
                  <a:pt x="2" y="27"/>
                </a:cubicBezTo>
                <a:close/>
                <a:moveTo>
                  <a:pt x="64" y="16"/>
                </a:moveTo>
                <a:cubicBezTo>
                  <a:pt x="68" y="16"/>
                  <a:pt x="72" y="13"/>
                  <a:pt x="72" y="8"/>
                </a:cubicBezTo>
                <a:cubicBezTo>
                  <a:pt x="72" y="4"/>
                  <a:pt x="68" y="0"/>
                  <a:pt x="64" y="0"/>
                </a:cubicBezTo>
                <a:cubicBezTo>
                  <a:pt x="59" y="0"/>
                  <a:pt x="56" y="4"/>
                  <a:pt x="56" y="8"/>
                </a:cubicBezTo>
                <a:cubicBezTo>
                  <a:pt x="56" y="13"/>
                  <a:pt x="59" y="16"/>
                  <a:pt x="64" y="16"/>
                </a:cubicBezTo>
                <a:close/>
                <a:moveTo>
                  <a:pt x="64" y="3"/>
                </a:moveTo>
                <a:cubicBezTo>
                  <a:pt x="67" y="3"/>
                  <a:pt x="69" y="5"/>
                  <a:pt x="69" y="8"/>
                </a:cubicBezTo>
                <a:cubicBezTo>
                  <a:pt x="69" y="11"/>
                  <a:pt x="67" y="14"/>
                  <a:pt x="64" y="14"/>
                </a:cubicBezTo>
                <a:cubicBezTo>
                  <a:pt x="61" y="14"/>
                  <a:pt x="58" y="11"/>
                  <a:pt x="58" y="8"/>
                </a:cubicBezTo>
                <a:cubicBezTo>
                  <a:pt x="58" y="5"/>
                  <a:pt x="61" y="3"/>
                  <a:pt x="64" y="3"/>
                </a:cubicBezTo>
                <a:close/>
                <a:moveTo>
                  <a:pt x="76" y="18"/>
                </a:moveTo>
                <a:cubicBezTo>
                  <a:pt x="71" y="16"/>
                  <a:pt x="71" y="16"/>
                  <a:pt x="71" y="16"/>
                </a:cubicBezTo>
                <a:cubicBezTo>
                  <a:pt x="70" y="16"/>
                  <a:pt x="70" y="16"/>
                  <a:pt x="69" y="17"/>
                </a:cubicBezTo>
                <a:cubicBezTo>
                  <a:pt x="64" y="22"/>
                  <a:pt x="64" y="22"/>
                  <a:pt x="64" y="22"/>
                </a:cubicBezTo>
                <a:cubicBezTo>
                  <a:pt x="58" y="17"/>
                  <a:pt x="58" y="17"/>
                  <a:pt x="58" y="17"/>
                </a:cubicBezTo>
                <a:cubicBezTo>
                  <a:pt x="58" y="16"/>
                  <a:pt x="57" y="16"/>
                  <a:pt x="57" y="16"/>
                </a:cubicBezTo>
                <a:cubicBezTo>
                  <a:pt x="51" y="18"/>
                  <a:pt x="51" y="18"/>
                  <a:pt x="51" y="18"/>
                </a:cubicBezTo>
                <a:cubicBezTo>
                  <a:pt x="49" y="19"/>
                  <a:pt x="48" y="21"/>
                  <a:pt x="48" y="23"/>
                </a:cubicBezTo>
                <a:cubicBezTo>
                  <a:pt x="48" y="27"/>
                  <a:pt x="48" y="27"/>
                  <a:pt x="48" y="27"/>
                </a:cubicBezTo>
                <a:cubicBezTo>
                  <a:pt x="48" y="30"/>
                  <a:pt x="50" y="32"/>
                  <a:pt x="53" y="32"/>
                </a:cubicBezTo>
                <a:cubicBezTo>
                  <a:pt x="74" y="32"/>
                  <a:pt x="74" y="32"/>
                  <a:pt x="74" y="32"/>
                </a:cubicBezTo>
                <a:cubicBezTo>
                  <a:pt x="77" y="32"/>
                  <a:pt x="80" y="30"/>
                  <a:pt x="80" y="27"/>
                </a:cubicBezTo>
                <a:cubicBezTo>
                  <a:pt x="80" y="23"/>
                  <a:pt x="80" y="23"/>
                  <a:pt x="80" y="23"/>
                </a:cubicBezTo>
                <a:cubicBezTo>
                  <a:pt x="80" y="21"/>
                  <a:pt x="78" y="19"/>
                  <a:pt x="76" y="18"/>
                </a:cubicBezTo>
                <a:close/>
                <a:moveTo>
                  <a:pt x="77" y="27"/>
                </a:moveTo>
                <a:cubicBezTo>
                  <a:pt x="77" y="28"/>
                  <a:pt x="76" y="30"/>
                  <a:pt x="74" y="30"/>
                </a:cubicBezTo>
                <a:cubicBezTo>
                  <a:pt x="53" y="30"/>
                  <a:pt x="53" y="30"/>
                  <a:pt x="53" y="30"/>
                </a:cubicBezTo>
                <a:cubicBezTo>
                  <a:pt x="52" y="30"/>
                  <a:pt x="50" y="28"/>
                  <a:pt x="50" y="27"/>
                </a:cubicBezTo>
                <a:cubicBezTo>
                  <a:pt x="50" y="23"/>
                  <a:pt x="50" y="23"/>
                  <a:pt x="50" y="23"/>
                </a:cubicBezTo>
                <a:cubicBezTo>
                  <a:pt x="50" y="22"/>
                  <a:pt x="51" y="21"/>
                  <a:pt x="52" y="21"/>
                </a:cubicBezTo>
                <a:cubicBezTo>
                  <a:pt x="57" y="19"/>
                  <a:pt x="57" y="19"/>
                  <a:pt x="57" y="19"/>
                </a:cubicBezTo>
                <a:cubicBezTo>
                  <a:pt x="63" y="25"/>
                  <a:pt x="63" y="25"/>
                  <a:pt x="63" y="25"/>
                </a:cubicBezTo>
                <a:cubicBezTo>
                  <a:pt x="63" y="26"/>
                  <a:pt x="64" y="26"/>
                  <a:pt x="65" y="25"/>
                </a:cubicBezTo>
                <a:cubicBezTo>
                  <a:pt x="71" y="19"/>
                  <a:pt x="71" y="19"/>
                  <a:pt x="71" y="19"/>
                </a:cubicBezTo>
                <a:cubicBezTo>
                  <a:pt x="76" y="21"/>
                  <a:pt x="76" y="21"/>
                  <a:pt x="76" y="21"/>
                </a:cubicBezTo>
                <a:cubicBezTo>
                  <a:pt x="76" y="21"/>
                  <a:pt x="77" y="22"/>
                  <a:pt x="77" y="23"/>
                </a:cubicBezTo>
                <a:lnTo>
                  <a:pt x="77" y="27"/>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 name="Group 15">
            <a:extLst>
              <a:ext uri="{FF2B5EF4-FFF2-40B4-BE49-F238E27FC236}">
                <a16:creationId xmlns:a16="http://schemas.microsoft.com/office/drawing/2014/main" id="{9BCAD6C8-23C5-764C-9586-C92FADE20370}"/>
              </a:ext>
            </a:extLst>
          </p:cNvPr>
          <p:cNvGrpSpPr/>
          <p:nvPr userDrawn="1"/>
        </p:nvGrpSpPr>
        <p:grpSpPr>
          <a:xfrm>
            <a:off x="331934" y="1355440"/>
            <a:ext cx="260765" cy="267922"/>
            <a:chOff x="6141673" y="2119883"/>
            <a:chExt cx="597298" cy="613688"/>
          </a:xfrm>
          <a:solidFill>
            <a:schemeClr val="accent1"/>
          </a:solidFill>
        </p:grpSpPr>
        <p:sp>
          <p:nvSpPr>
            <p:cNvPr id="17" name="Freeform 216">
              <a:extLst>
                <a:ext uri="{FF2B5EF4-FFF2-40B4-BE49-F238E27FC236}">
                  <a16:creationId xmlns:a16="http://schemas.microsoft.com/office/drawing/2014/main" id="{0841C0C0-FB3C-814A-88BE-3336EDA22CF1}"/>
                </a:ext>
              </a:extLst>
            </p:cNvPr>
            <p:cNvSpPr/>
            <p:nvPr/>
          </p:nvSpPr>
          <p:spPr>
            <a:xfrm>
              <a:off x="6141673" y="2293114"/>
              <a:ext cx="144887" cy="380329"/>
            </a:xfrm>
            <a:custGeom>
              <a:avLst/>
              <a:gdLst>
                <a:gd name="connsiteX0" fmla="*/ 111473 w 144887"/>
                <a:gd name="connsiteY0" fmla="*/ 346552 h 380329"/>
                <a:gd name="connsiteX1" fmla="*/ 87838 w 144887"/>
                <a:gd name="connsiteY1" fmla="*/ 346552 h 380329"/>
                <a:gd name="connsiteX2" fmla="*/ 87838 w 144887"/>
                <a:gd name="connsiteY2" fmla="*/ 73802 h 380329"/>
                <a:gd name="connsiteX3" fmla="*/ 53427 w 144887"/>
                <a:gd name="connsiteY3" fmla="*/ 73802 h 380329"/>
                <a:gd name="connsiteX4" fmla="*/ 53427 w 144887"/>
                <a:gd name="connsiteY4" fmla="*/ 187901 h 380329"/>
                <a:gd name="connsiteX5" fmla="*/ 43919 w 144887"/>
                <a:gd name="connsiteY5" fmla="*/ 187901 h 380329"/>
                <a:gd name="connsiteX6" fmla="*/ 34411 w 144887"/>
                <a:gd name="connsiteY6" fmla="*/ 179322 h 380329"/>
                <a:gd name="connsiteX7" fmla="*/ 34411 w 144887"/>
                <a:gd name="connsiteY7" fmla="*/ 178393 h 380329"/>
                <a:gd name="connsiteX8" fmla="*/ 34411 w 144887"/>
                <a:gd name="connsiteY8" fmla="*/ 43919 h 380329"/>
                <a:gd name="connsiteX9" fmla="*/ 42990 w 144887"/>
                <a:gd name="connsiteY9" fmla="*/ 34411 h 380329"/>
                <a:gd name="connsiteX10" fmla="*/ 43919 w 144887"/>
                <a:gd name="connsiteY10" fmla="*/ 34411 h 380329"/>
                <a:gd name="connsiteX11" fmla="*/ 128678 w 144887"/>
                <a:gd name="connsiteY11" fmla="*/ 34411 h 380329"/>
                <a:gd name="connsiteX12" fmla="*/ 128678 w 144887"/>
                <a:gd name="connsiteY12" fmla="*/ 0 h 380329"/>
                <a:gd name="connsiteX13" fmla="*/ 43919 w 144887"/>
                <a:gd name="connsiteY13" fmla="*/ 0 h 380329"/>
                <a:gd name="connsiteX14" fmla="*/ 0 w 144887"/>
                <a:gd name="connsiteY14" fmla="*/ 43919 h 380329"/>
                <a:gd name="connsiteX15" fmla="*/ 0 w 144887"/>
                <a:gd name="connsiteY15" fmla="*/ 178392 h 380329"/>
                <a:gd name="connsiteX16" fmla="*/ 43919 w 144887"/>
                <a:gd name="connsiteY16" fmla="*/ 222312 h 380329"/>
                <a:gd name="connsiteX17" fmla="*/ 53427 w 144887"/>
                <a:gd name="connsiteY17" fmla="*/ 222312 h 380329"/>
                <a:gd name="connsiteX18" fmla="*/ 53427 w 144887"/>
                <a:gd name="connsiteY18" fmla="*/ 352891 h 380329"/>
                <a:gd name="connsiteX19" fmla="*/ 99610 w 144887"/>
                <a:gd name="connsiteY19" fmla="*/ 382140 h 380329"/>
                <a:gd name="connsiteX20" fmla="*/ 145884 w 144887"/>
                <a:gd name="connsiteY20" fmla="*/ 352891 h 380329"/>
                <a:gd name="connsiteX21" fmla="*/ 145884 w 144887"/>
                <a:gd name="connsiteY21" fmla="*/ 266683 h 380329"/>
                <a:gd name="connsiteX22" fmla="*/ 111473 w 144887"/>
                <a:gd name="connsiteY22" fmla="*/ 266683 h 380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887" h="380329">
                  <a:moveTo>
                    <a:pt x="111473" y="346552"/>
                  </a:moveTo>
                  <a:cubicBezTo>
                    <a:pt x="103670" y="348092"/>
                    <a:pt x="95641" y="348092"/>
                    <a:pt x="87838" y="346552"/>
                  </a:cubicBezTo>
                  <a:lnTo>
                    <a:pt x="87838" y="73802"/>
                  </a:lnTo>
                  <a:lnTo>
                    <a:pt x="53427" y="73802"/>
                  </a:lnTo>
                  <a:lnTo>
                    <a:pt x="53427" y="187901"/>
                  </a:lnTo>
                  <a:lnTo>
                    <a:pt x="43919" y="187901"/>
                  </a:lnTo>
                  <a:cubicBezTo>
                    <a:pt x="38925" y="188158"/>
                    <a:pt x="34667" y="184317"/>
                    <a:pt x="34411" y="179322"/>
                  </a:cubicBezTo>
                  <a:cubicBezTo>
                    <a:pt x="34395" y="179013"/>
                    <a:pt x="34395" y="178702"/>
                    <a:pt x="34411" y="178393"/>
                  </a:cubicBezTo>
                  <a:lnTo>
                    <a:pt x="34411" y="43919"/>
                  </a:lnTo>
                  <a:cubicBezTo>
                    <a:pt x="34154" y="38924"/>
                    <a:pt x="37995" y="34667"/>
                    <a:pt x="42990" y="34411"/>
                  </a:cubicBezTo>
                  <a:cubicBezTo>
                    <a:pt x="43299" y="34395"/>
                    <a:pt x="43610" y="34395"/>
                    <a:pt x="43919" y="34411"/>
                  </a:cubicBezTo>
                  <a:lnTo>
                    <a:pt x="128678" y="34411"/>
                  </a:lnTo>
                  <a:lnTo>
                    <a:pt x="128678" y="0"/>
                  </a:lnTo>
                  <a:lnTo>
                    <a:pt x="43919" y="0"/>
                  </a:lnTo>
                  <a:cubicBezTo>
                    <a:pt x="19663" y="0"/>
                    <a:pt x="0" y="19663"/>
                    <a:pt x="0" y="43919"/>
                  </a:cubicBezTo>
                  <a:lnTo>
                    <a:pt x="0" y="178392"/>
                  </a:lnTo>
                  <a:cubicBezTo>
                    <a:pt x="0" y="202648"/>
                    <a:pt x="19663" y="222312"/>
                    <a:pt x="43919" y="222312"/>
                  </a:cubicBezTo>
                  <a:lnTo>
                    <a:pt x="53427" y="222312"/>
                  </a:lnTo>
                  <a:lnTo>
                    <a:pt x="53427" y="352891"/>
                  </a:lnTo>
                  <a:cubicBezTo>
                    <a:pt x="53427" y="371002"/>
                    <a:pt x="71538" y="382140"/>
                    <a:pt x="99610" y="382140"/>
                  </a:cubicBezTo>
                  <a:cubicBezTo>
                    <a:pt x="127682" y="382140"/>
                    <a:pt x="145884" y="370912"/>
                    <a:pt x="145884" y="352891"/>
                  </a:cubicBezTo>
                  <a:lnTo>
                    <a:pt x="145884" y="266683"/>
                  </a:lnTo>
                  <a:lnTo>
                    <a:pt x="111473" y="266683"/>
                  </a:lnTo>
                  <a:close/>
                </a:path>
              </a:pathLst>
            </a:custGeom>
            <a:grpFill/>
            <a:ln w="9055" cap="flat">
              <a:noFill/>
              <a:prstDash val="solid"/>
              <a:miter/>
            </a:ln>
          </p:spPr>
          <p:txBody>
            <a:bodyPr rtlCol="0" anchor="ctr"/>
            <a:lstStyle/>
            <a:p>
              <a:endParaRPr lang="en-US"/>
            </a:p>
          </p:txBody>
        </p:sp>
        <p:sp>
          <p:nvSpPr>
            <p:cNvPr id="18" name="Freeform 217">
              <a:extLst>
                <a:ext uri="{FF2B5EF4-FFF2-40B4-BE49-F238E27FC236}">
                  <a16:creationId xmlns:a16="http://schemas.microsoft.com/office/drawing/2014/main" id="{9C29473B-4F64-5D48-AA7E-8AC60C6562AD}"/>
                </a:ext>
              </a:extLst>
            </p:cNvPr>
            <p:cNvSpPr/>
            <p:nvPr/>
          </p:nvSpPr>
          <p:spPr>
            <a:xfrm>
              <a:off x="6208955" y="2160361"/>
              <a:ext cx="117721" cy="117721"/>
            </a:xfrm>
            <a:custGeom>
              <a:avLst/>
              <a:gdLst>
                <a:gd name="connsiteX0" fmla="*/ 60400 w 117720"/>
                <a:gd name="connsiteY0" fmla="*/ 120981 h 117720"/>
                <a:gd name="connsiteX1" fmla="*/ 120981 w 117720"/>
                <a:gd name="connsiteY1" fmla="*/ 60581 h 117720"/>
                <a:gd name="connsiteX2" fmla="*/ 60581 w 117720"/>
                <a:gd name="connsiteY2" fmla="*/ 0 h 117720"/>
                <a:gd name="connsiteX3" fmla="*/ 0 w 117720"/>
                <a:gd name="connsiteY3" fmla="*/ 60400 h 117720"/>
                <a:gd name="connsiteX4" fmla="*/ 0 w 117720"/>
                <a:gd name="connsiteY4" fmla="*/ 60490 h 117720"/>
                <a:gd name="connsiteX5" fmla="*/ 60400 w 117720"/>
                <a:gd name="connsiteY5" fmla="*/ 120981 h 117720"/>
                <a:gd name="connsiteX6" fmla="*/ 60400 w 117720"/>
                <a:gd name="connsiteY6" fmla="*/ 34501 h 117720"/>
                <a:gd name="connsiteX7" fmla="*/ 86570 w 117720"/>
                <a:gd name="connsiteY7" fmla="*/ 60490 h 117720"/>
                <a:gd name="connsiteX8" fmla="*/ 60580 w 117720"/>
                <a:gd name="connsiteY8" fmla="*/ 86660 h 117720"/>
                <a:gd name="connsiteX9" fmla="*/ 34411 w 117720"/>
                <a:gd name="connsiteY9" fmla="*/ 60671 h 117720"/>
                <a:gd name="connsiteX10" fmla="*/ 34411 w 117720"/>
                <a:gd name="connsiteY10" fmla="*/ 60491 h 117720"/>
                <a:gd name="connsiteX11" fmla="*/ 60400 w 117720"/>
                <a:gd name="connsiteY11" fmla="*/ 34501 h 11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720" h="117720">
                  <a:moveTo>
                    <a:pt x="60400" y="120981"/>
                  </a:moveTo>
                  <a:cubicBezTo>
                    <a:pt x="93808" y="121031"/>
                    <a:pt x="120931" y="93989"/>
                    <a:pt x="120981" y="60581"/>
                  </a:cubicBezTo>
                  <a:cubicBezTo>
                    <a:pt x="121031" y="27173"/>
                    <a:pt x="93989" y="50"/>
                    <a:pt x="60581" y="0"/>
                  </a:cubicBezTo>
                  <a:cubicBezTo>
                    <a:pt x="27173" y="-50"/>
                    <a:pt x="50" y="26992"/>
                    <a:pt x="0" y="60400"/>
                  </a:cubicBezTo>
                  <a:cubicBezTo>
                    <a:pt x="0" y="60430"/>
                    <a:pt x="0" y="60460"/>
                    <a:pt x="0" y="60490"/>
                  </a:cubicBezTo>
                  <a:cubicBezTo>
                    <a:pt x="50" y="93843"/>
                    <a:pt x="27048" y="120881"/>
                    <a:pt x="60400" y="120981"/>
                  </a:cubicBezTo>
                  <a:close/>
                  <a:moveTo>
                    <a:pt x="60400" y="34501"/>
                  </a:moveTo>
                  <a:cubicBezTo>
                    <a:pt x="74803" y="34451"/>
                    <a:pt x="86520" y="46087"/>
                    <a:pt x="86570" y="60490"/>
                  </a:cubicBezTo>
                  <a:cubicBezTo>
                    <a:pt x="86620" y="74894"/>
                    <a:pt x="74984" y="86610"/>
                    <a:pt x="60580" y="86660"/>
                  </a:cubicBezTo>
                  <a:cubicBezTo>
                    <a:pt x="46177" y="86710"/>
                    <a:pt x="34460" y="75075"/>
                    <a:pt x="34411" y="60671"/>
                  </a:cubicBezTo>
                  <a:cubicBezTo>
                    <a:pt x="34410" y="60611"/>
                    <a:pt x="34410" y="60551"/>
                    <a:pt x="34411" y="60491"/>
                  </a:cubicBezTo>
                  <a:cubicBezTo>
                    <a:pt x="34411" y="46137"/>
                    <a:pt x="46046" y="34501"/>
                    <a:pt x="60400" y="34501"/>
                  </a:cubicBezTo>
                  <a:close/>
                </a:path>
              </a:pathLst>
            </a:custGeom>
            <a:grpFill/>
            <a:ln w="9055" cap="flat">
              <a:noFill/>
              <a:prstDash val="solid"/>
              <a:miter/>
            </a:ln>
          </p:spPr>
          <p:txBody>
            <a:bodyPr rtlCol="0" anchor="ctr"/>
            <a:lstStyle/>
            <a:p>
              <a:endParaRPr lang="en-US"/>
            </a:p>
          </p:txBody>
        </p:sp>
        <p:sp>
          <p:nvSpPr>
            <p:cNvPr id="19" name="Freeform 218">
              <a:extLst>
                <a:ext uri="{FF2B5EF4-FFF2-40B4-BE49-F238E27FC236}">
                  <a16:creationId xmlns:a16="http://schemas.microsoft.com/office/drawing/2014/main" id="{CAC94ABF-1278-7D47-8C51-155678273762}"/>
                </a:ext>
              </a:extLst>
            </p:cNvPr>
            <p:cNvSpPr/>
            <p:nvPr/>
          </p:nvSpPr>
          <p:spPr>
            <a:xfrm>
              <a:off x="6551523" y="2160361"/>
              <a:ext cx="117721" cy="117721"/>
            </a:xfrm>
            <a:custGeom>
              <a:avLst/>
              <a:gdLst>
                <a:gd name="connsiteX0" fmla="*/ 60400 w 117720"/>
                <a:gd name="connsiteY0" fmla="*/ 120981 h 117720"/>
                <a:gd name="connsiteX1" fmla="*/ 120981 w 117720"/>
                <a:gd name="connsiteY1" fmla="*/ 60581 h 117720"/>
                <a:gd name="connsiteX2" fmla="*/ 60581 w 117720"/>
                <a:gd name="connsiteY2" fmla="*/ 0 h 117720"/>
                <a:gd name="connsiteX3" fmla="*/ 0 w 117720"/>
                <a:gd name="connsiteY3" fmla="*/ 60400 h 117720"/>
                <a:gd name="connsiteX4" fmla="*/ 0 w 117720"/>
                <a:gd name="connsiteY4" fmla="*/ 60490 h 117720"/>
                <a:gd name="connsiteX5" fmla="*/ 60400 w 117720"/>
                <a:gd name="connsiteY5" fmla="*/ 120981 h 117720"/>
                <a:gd name="connsiteX6" fmla="*/ 60400 w 117720"/>
                <a:gd name="connsiteY6" fmla="*/ 34501 h 117720"/>
                <a:gd name="connsiteX7" fmla="*/ 86570 w 117720"/>
                <a:gd name="connsiteY7" fmla="*/ 60490 h 117720"/>
                <a:gd name="connsiteX8" fmla="*/ 60581 w 117720"/>
                <a:gd name="connsiteY8" fmla="*/ 86660 h 117720"/>
                <a:gd name="connsiteX9" fmla="*/ 34411 w 117720"/>
                <a:gd name="connsiteY9" fmla="*/ 60671 h 117720"/>
                <a:gd name="connsiteX10" fmla="*/ 34411 w 117720"/>
                <a:gd name="connsiteY10" fmla="*/ 60491 h 117720"/>
                <a:gd name="connsiteX11" fmla="*/ 60400 w 117720"/>
                <a:gd name="connsiteY11" fmla="*/ 34501 h 11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720" h="117720">
                  <a:moveTo>
                    <a:pt x="60400" y="120981"/>
                  </a:moveTo>
                  <a:cubicBezTo>
                    <a:pt x="93808" y="121031"/>
                    <a:pt x="120931" y="93989"/>
                    <a:pt x="120981" y="60581"/>
                  </a:cubicBezTo>
                  <a:cubicBezTo>
                    <a:pt x="121031" y="27173"/>
                    <a:pt x="93989" y="50"/>
                    <a:pt x="60581" y="0"/>
                  </a:cubicBezTo>
                  <a:cubicBezTo>
                    <a:pt x="27173" y="-50"/>
                    <a:pt x="50" y="26992"/>
                    <a:pt x="0" y="60400"/>
                  </a:cubicBezTo>
                  <a:cubicBezTo>
                    <a:pt x="0" y="60430"/>
                    <a:pt x="0" y="60460"/>
                    <a:pt x="0" y="60490"/>
                  </a:cubicBezTo>
                  <a:cubicBezTo>
                    <a:pt x="50" y="93843"/>
                    <a:pt x="27048" y="120881"/>
                    <a:pt x="60400" y="120981"/>
                  </a:cubicBezTo>
                  <a:close/>
                  <a:moveTo>
                    <a:pt x="60400" y="34501"/>
                  </a:moveTo>
                  <a:cubicBezTo>
                    <a:pt x="74803" y="34451"/>
                    <a:pt x="86520" y="46087"/>
                    <a:pt x="86570" y="60490"/>
                  </a:cubicBezTo>
                  <a:cubicBezTo>
                    <a:pt x="86620" y="74894"/>
                    <a:pt x="74984" y="86610"/>
                    <a:pt x="60581" y="86660"/>
                  </a:cubicBezTo>
                  <a:cubicBezTo>
                    <a:pt x="46177" y="86710"/>
                    <a:pt x="34461" y="75075"/>
                    <a:pt x="34411" y="60671"/>
                  </a:cubicBezTo>
                  <a:cubicBezTo>
                    <a:pt x="34411" y="60611"/>
                    <a:pt x="34411" y="60551"/>
                    <a:pt x="34411" y="60491"/>
                  </a:cubicBezTo>
                  <a:cubicBezTo>
                    <a:pt x="34461" y="46158"/>
                    <a:pt x="46067" y="34551"/>
                    <a:pt x="60400" y="34501"/>
                  </a:cubicBezTo>
                  <a:close/>
                </a:path>
              </a:pathLst>
            </a:custGeom>
            <a:grpFill/>
            <a:ln w="9055" cap="flat">
              <a:noFill/>
              <a:prstDash val="solid"/>
              <a:miter/>
            </a:ln>
          </p:spPr>
          <p:txBody>
            <a:bodyPr rtlCol="0" anchor="ctr"/>
            <a:lstStyle/>
            <a:p>
              <a:endParaRPr lang="en-US"/>
            </a:p>
          </p:txBody>
        </p:sp>
        <p:sp>
          <p:nvSpPr>
            <p:cNvPr id="20" name="Freeform 219">
              <a:extLst>
                <a:ext uri="{FF2B5EF4-FFF2-40B4-BE49-F238E27FC236}">
                  <a16:creationId xmlns:a16="http://schemas.microsoft.com/office/drawing/2014/main" id="{F4A0C280-D57C-534E-9E0F-38648EE1E00D}"/>
                </a:ext>
              </a:extLst>
            </p:cNvPr>
            <p:cNvSpPr/>
            <p:nvPr/>
          </p:nvSpPr>
          <p:spPr>
            <a:xfrm>
              <a:off x="6594084" y="2293113"/>
              <a:ext cx="144887" cy="380329"/>
            </a:xfrm>
            <a:custGeom>
              <a:avLst/>
              <a:gdLst>
                <a:gd name="connsiteX0" fmla="*/ 101421 w 144887"/>
                <a:gd name="connsiteY0" fmla="*/ 0 h 380329"/>
                <a:gd name="connsiteX1" fmla="*/ 16753 w 144887"/>
                <a:gd name="connsiteY1" fmla="*/ 0 h 380329"/>
                <a:gd name="connsiteX2" fmla="*/ 16753 w 144887"/>
                <a:gd name="connsiteY2" fmla="*/ 34411 h 380329"/>
                <a:gd name="connsiteX3" fmla="*/ 101421 w 144887"/>
                <a:gd name="connsiteY3" fmla="*/ 34411 h 380329"/>
                <a:gd name="connsiteX4" fmla="*/ 111020 w 144887"/>
                <a:gd name="connsiteY4" fmla="*/ 43919 h 380329"/>
                <a:gd name="connsiteX5" fmla="*/ 111020 w 144887"/>
                <a:gd name="connsiteY5" fmla="*/ 178393 h 380329"/>
                <a:gd name="connsiteX6" fmla="*/ 101421 w 144887"/>
                <a:gd name="connsiteY6" fmla="*/ 187901 h 380329"/>
                <a:gd name="connsiteX7" fmla="*/ 92366 w 144887"/>
                <a:gd name="connsiteY7" fmla="*/ 187901 h 380329"/>
                <a:gd name="connsiteX8" fmla="*/ 92366 w 144887"/>
                <a:gd name="connsiteY8" fmla="*/ 73802 h 380329"/>
                <a:gd name="connsiteX9" fmla="*/ 57955 w 144887"/>
                <a:gd name="connsiteY9" fmla="*/ 73802 h 380329"/>
                <a:gd name="connsiteX10" fmla="*/ 57955 w 144887"/>
                <a:gd name="connsiteY10" fmla="*/ 346553 h 380329"/>
                <a:gd name="connsiteX11" fmla="*/ 34411 w 144887"/>
                <a:gd name="connsiteY11" fmla="*/ 346553 h 380329"/>
                <a:gd name="connsiteX12" fmla="*/ 34411 w 144887"/>
                <a:gd name="connsiteY12" fmla="*/ 266683 h 380329"/>
                <a:gd name="connsiteX13" fmla="*/ 0 w 144887"/>
                <a:gd name="connsiteY13" fmla="*/ 266683 h 380329"/>
                <a:gd name="connsiteX14" fmla="*/ 0 w 144887"/>
                <a:gd name="connsiteY14" fmla="*/ 352891 h 380329"/>
                <a:gd name="connsiteX15" fmla="*/ 46183 w 144887"/>
                <a:gd name="connsiteY15" fmla="*/ 382140 h 380329"/>
                <a:gd name="connsiteX16" fmla="*/ 92366 w 144887"/>
                <a:gd name="connsiteY16" fmla="*/ 352891 h 380329"/>
                <a:gd name="connsiteX17" fmla="*/ 92366 w 144887"/>
                <a:gd name="connsiteY17" fmla="*/ 222312 h 380329"/>
                <a:gd name="connsiteX18" fmla="*/ 101421 w 144887"/>
                <a:gd name="connsiteY18" fmla="*/ 222312 h 380329"/>
                <a:gd name="connsiteX19" fmla="*/ 145431 w 144887"/>
                <a:gd name="connsiteY19" fmla="*/ 178393 h 380329"/>
                <a:gd name="connsiteX20" fmla="*/ 145431 w 144887"/>
                <a:gd name="connsiteY20" fmla="*/ 43919 h 380329"/>
                <a:gd name="connsiteX21" fmla="*/ 101421 w 144887"/>
                <a:gd name="connsiteY21" fmla="*/ 0 h 380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4887" h="380329">
                  <a:moveTo>
                    <a:pt x="101421" y="0"/>
                  </a:moveTo>
                  <a:lnTo>
                    <a:pt x="16753" y="0"/>
                  </a:lnTo>
                  <a:lnTo>
                    <a:pt x="16753" y="34411"/>
                  </a:lnTo>
                  <a:lnTo>
                    <a:pt x="101421" y="34411"/>
                  </a:lnTo>
                  <a:cubicBezTo>
                    <a:pt x="106687" y="34411"/>
                    <a:pt x="110970" y="38653"/>
                    <a:pt x="111020" y="43919"/>
                  </a:cubicBezTo>
                  <a:lnTo>
                    <a:pt x="111020" y="178393"/>
                  </a:lnTo>
                  <a:cubicBezTo>
                    <a:pt x="110970" y="183658"/>
                    <a:pt x="106687" y="187901"/>
                    <a:pt x="101421" y="187901"/>
                  </a:cubicBezTo>
                  <a:lnTo>
                    <a:pt x="92366" y="187901"/>
                  </a:lnTo>
                  <a:lnTo>
                    <a:pt x="92366" y="73802"/>
                  </a:lnTo>
                  <a:lnTo>
                    <a:pt x="57955" y="73802"/>
                  </a:lnTo>
                  <a:lnTo>
                    <a:pt x="57955" y="346553"/>
                  </a:lnTo>
                  <a:cubicBezTo>
                    <a:pt x="50183" y="348092"/>
                    <a:pt x="42184" y="348092"/>
                    <a:pt x="34411" y="346553"/>
                  </a:cubicBezTo>
                  <a:lnTo>
                    <a:pt x="34411" y="266683"/>
                  </a:lnTo>
                  <a:lnTo>
                    <a:pt x="0" y="266683"/>
                  </a:lnTo>
                  <a:lnTo>
                    <a:pt x="0" y="352891"/>
                  </a:lnTo>
                  <a:cubicBezTo>
                    <a:pt x="0" y="371002"/>
                    <a:pt x="18111" y="382140"/>
                    <a:pt x="46183" y="382140"/>
                  </a:cubicBezTo>
                  <a:cubicBezTo>
                    <a:pt x="74255" y="382140"/>
                    <a:pt x="92366" y="370912"/>
                    <a:pt x="92366" y="352891"/>
                  </a:cubicBezTo>
                  <a:lnTo>
                    <a:pt x="92366" y="222312"/>
                  </a:lnTo>
                  <a:lnTo>
                    <a:pt x="101421" y="222312"/>
                  </a:lnTo>
                  <a:cubicBezTo>
                    <a:pt x="125691" y="222312"/>
                    <a:pt x="145381" y="202663"/>
                    <a:pt x="145431" y="178393"/>
                  </a:cubicBezTo>
                  <a:lnTo>
                    <a:pt x="145431" y="43919"/>
                  </a:lnTo>
                  <a:cubicBezTo>
                    <a:pt x="145381" y="19649"/>
                    <a:pt x="125691" y="0"/>
                    <a:pt x="101421" y="0"/>
                  </a:cubicBezTo>
                  <a:close/>
                </a:path>
              </a:pathLst>
            </a:custGeom>
            <a:grpFill/>
            <a:ln w="9055" cap="flat">
              <a:noFill/>
              <a:prstDash val="solid"/>
              <a:miter/>
            </a:ln>
          </p:spPr>
          <p:txBody>
            <a:bodyPr rtlCol="0" anchor="ctr"/>
            <a:lstStyle/>
            <a:p>
              <a:endParaRPr lang="en-US"/>
            </a:p>
          </p:txBody>
        </p:sp>
        <p:sp>
          <p:nvSpPr>
            <p:cNvPr id="21" name="Freeform 220">
              <a:extLst>
                <a:ext uri="{FF2B5EF4-FFF2-40B4-BE49-F238E27FC236}">
                  <a16:creationId xmlns:a16="http://schemas.microsoft.com/office/drawing/2014/main" id="{9382E52F-449E-C844-8E9A-2C9648176DDC}"/>
                </a:ext>
              </a:extLst>
            </p:cNvPr>
            <p:cNvSpPr/>
            <p:nvPr/>
          </p:nvSpPr>
          <p:spPr>
            <a:xfrm>
              <a:off x="6370957" y="2119883"/>
              <a:ext cx="135832" cy="135832"/>
            </a:xfrm>
            <a:custGeom>
              <a:avLst/>
              <a:gdLst>
                <a:gd name="connsiteX0" fmla="*/ 69727 w 135831"/>
                <a:gd name="connsiteY0" fmla="*/ 139454 h 135831"/>
                <a:gd name="connsiteX1" fmla="*/ 139454 w 135831"/>
                <a:gd name="connsiteY1" fmla="*/ 69727 h 135831"/>
                <a:gd name="connsiteX2" fmla="*/ 69727 w 135831"/>
                <a:gd name="connsiteY2" fmla="*/ 0 h 135831"/>
                <a:gd name="connsiteX3" fmla="*/ 0 w 135831"/>
                <a:gd name="connsiteY3" fmla="*/ 69727 h 135831"/>
                <a:gd name="connsiteX4" fmla="*/ 69727 w 135831"/>
                <a:gd name="connsiteY4" fmla="*/ 139454 h 135831"/>
                <a:gd name="connsiteX5" fmla="*/ 69727 w 135831"/>
                <a:gd name="connsiteY5" fmla="*/ 34411 h 135831"/>
                <a:gd name="connsiteX6" fmla="*/ 105043 w 135831"/>
                <a:gd name="connsiteY6" fmla="*/ 69727 h 135831"/>
                <a:gd name="connsiteX7" fmla="*/ 69727 w 135831"/>
                <a:gd name="connsiteY7" fmla="*/ 105043 h 135831"/>
                <a:gd name="connsiteX8" fmla="*/ 34411 w 135831"/>
                <a:gd name="connsiteY8" fmla="*/ 69727 h 135831"/>
                <a:gd name="connsiteX9" fmla="*/ 69636 w 135831"/>
                <a:gd name="connsiteY9" fmla="*/ 34139 h 135831"/>
                <a:gd name="connsiteX10" fmla="*/ 69727 w 135831"/>
                <a:gd name="connsiteY10" fmla="*/ 34139 h 13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31" h="135831">
                  <a:moveTo>
                    <a:pt x="69727" y="139454"/>
                  </a:moveTo>
                  <a:cubicBezTo>
                    <a:pt x="108236" y="139454"/>
                    <a:pt x="139454" y="108236"/>
                    <a:pt x="139454" y="69727"/>
                  </a:cubicBezTo>
                  <a:cubicBezTo>
                    <a:pt x="139454" y="31218"/>
                    <a:pt x="108236" y="0"/>
                    <a:pt x="69727" y="0"/>
                  </a:cubicBezTo>
                  <a:cubicBezTo>
                    <a:pt x="31218" y="0"/>
                    <a:pt x="0" y="31218"/>
                    <a:pt x="0" y="69727"/>
                  </a:cubicBezTo>
                  <a:cubicBezTo>
                    <a:pt x="50" y="108215"/>
                    <a:pt x="31238" y="139404"/>
                    <a:pt x="69727" y="139454"/>
                  </a:cubicBezTo>
                  <a:close/>
                  <a:moveTo>
                    <a:pt x="69727" y="34411"/>
                  </a:moveTo>
                  <a:cubicBezTo>
                    <a:pt x="89232" y="34411"/>
                    <a:pt x="105043" y="50222"/>
                    <a:pt x="105043" y="69727"/>
                  </a:cubicBezTo>
                  <a:cubicBezTo>
                    <a:pt x="105043" y="89232"/>
                    <a:pt x="89232" y="105043"/>
                    <a:pt x="69727" y="105043"/>
                  </a:cubicBezTo>
                  <a:cubicBezTo>
                    <a:pt x="50223" y="105043"/>
                    <a:pt x="34411" y="89231"/>
                    <a:pt x="34411" y="69727"/>
                  </a:cubicBezTo>
                  <a:cubicBezTo>
                    <a:pt x="34311" y="50172"/>
                    <a:pt x="50082" y="34239"/>
                    <a:pt x="69636" y="34139"/>
                  </a:cubicBezTo>
                  <a:cubicBezTo>
                    <a:pt x="69666" y="34139"/>
                    <a:pt x="69697" y="34139"/>
                    <a:pt x="69727" y="34139"/>
                  </a:cubicBezTo>
                  <a:close/>
                </a:path>
              </a:pathLst>
            </a:custGeom>
            <a:grpFill/>
            <a:ln w="9055" cap="flat">
              <a:noFill/>
              <a:prstDash val="solid"/>
              <a:miter/>
            </a:ln>
          </p:spPr>
          <p:txBody>
            <a:bodyPr rtlCol="0" anchor="ctr"/>
            <a:lstStyle/>
            <a:p>
              <a:endParaRPr lang="en-US"/>
            </a:p>
          </p:txBody>
        </p:sp>
        <p:sp>
          <p:nvSpPr>
            <p:cNvPr id="22" name="Freeform 221">
              <a:extLst>
                <a:ext uri="{FF2B5EF4-FFF2-40B4-BE49-F238E27FC236}">
                  <a16:creationId xmlns:a16="http://schemas.microsoft.com/office/drawing/2014/main" id="{D3823A39-3C75-7844-9149-79A33EBC73FA}"/>
                </a:ext>
              </a:extLst>
            </p:cNvPr>
            <p:cNvSpPr/>
            <p:nvPr/>
          </p:nvSpPr>
          <p:spPr>
            <a:xfrm>
              <a:off x="6289186" y="2280798"/>
              <a:ext cx="298830" cy="452773"/>
            </a:xfrm>
            <a:custGeom>
              <a:avLst/>
              <a:gdLst>
                <a:gd name="connsiteX0" fmla="*/ 253281 w 298830"/>
                <a:gd name="connsiteY0" fmla="*/ 0 h 452772"/>
                <a:gd name="connsiteX1" fmla="*/ 49714 w 298830"/>
                <a:gd name="connsiteY1" fmla="*/ 0 h 452772"/>
                <a:gd name="connsiteX2" fmla="*/ 0 w 298830"/>
                <a:gd name="connsiteY2" fmla="*/ 49714 h 452772"/>
                <a:gd name="connsiteX3" fmla="*/ 0 w 298830"/>
                <a:gd name="connsiteY3" fmla="*/ 212713 h 452772"/>
                <a:gd name="connsiteX4" fmla="*/ 49714 w 298830"/>
                <a:gd name="connsiteY4" fmla="*/ 262337 h 452772"/>
                <a:gd name="connsiteX5" fmla="*/ 64927 w 298830"/>
                <a:gd name="connsiteY5" fmla="*/ 262337 h 452772"/>
                <a:gd name="connsiteX6" fmla="*/ 64927 w 298830"/>
                <a:gd name="connsiteY6" fmla="*/ 424701 h 452772"/>
                <a:gd name="connsiteX7" fmla="*/ 117359 w 298830"/>
                <a:gd name="connsiteY7" fmla="*/ 456486 h 452772"/>
                <a:gd name="connsiteX8" fmla="*/ 151679 w 298830"/>
                <a:gd name="connsiteY8" fmla="*/ 449966 h 452772"/>
                <a:gd name="connsiteX9" fmla="*/ 186814 w 298830"/>
                <a:gd name="connsiteY9" fmla="*/ 457301 h 452772"/>
                <a:gd name="connsiteX10" fmla="*/ 237977 w 298830"/>
                <a:gd name="connsiteY10" fmla="*/ 425969 h 452772"/>
                <a:gd name="connsiteX11" fmla="*/ 237977 w 298830"/>
                <a:gd name="connsiteY11" fmla="*/ 262699 h 452772"/>
                <a:gd name="connsiteX12" fmla="*/ 253281 w 298830"/>
                <a:gd name="connsiteY12" fmla="*/ 262699 h 452772"/>
                <a:gd name="connsiteX13" fmla="*/ 302905 w 298830"/>
                <a:gd name="connsiteY13" fmla="*/ 213075 h 452772"/>
                <a:gd name="connsiteX14" fmla="*/ 302905 w 298830"/>
                <a:gd name="connsiteY14" fmla="*/ 50077 h 452772"/>
                <a:gd name="connsiteX15" fmla="*/ 253554 w 298830"/>
                <a:gd name="connsiteY15" fmla="*/ 1 h 452772"/>
                <a:gd name="connsiteX16" fmla="*/ 253281 w 298830"/>
                <a:gd name="connsiteY16" fmla="*/ 0 h 452772"/>
                <a:gd name="connsiteX17" fmla="*/ 169699 w 298830"/>
                <a:gd name="connsiteY17" fmla="*/ 426331 h 452772"/>
                <a:gd name="connsiteX18" fmla="*/ 169699 w 298830"/>
                <a:gd name="connsiteY18" fmla="*/ 425063 h 452772"/>
                <a:gd name="connsiteX19" fmla="*/ 169699 w 298830"/>
                <a:gd name="connsiteY19" fmla="*/ 424158 h 452772"/>
                <a:gd name="connsiteX20" fmla="*/ 169699 w 298830"/>
                <a:gd name="connsiteY20" fmla="*/ 426331 h 452772"/>
                <a:gd name="connsiteX21" fmla="*/ 268494 w 298830"/>
                <a:gd name="connsiteY21" fmla="*/ 213075 h 452772"/>
                <a:gd name="connsiteX22" fmla="*/ 253281 w 298830"/>
                <a:gd name="connsiteY22" fmla="*/ 228288 h 452772"/>
                <a:gd name="connsiteX23" fmla="*/ 237977 w 298830"/>
                <a:gd name="connsiteY23" fmla="*/ 228288 h 452772"/>
                <a:gd name="connsiteX24" fmla="*/ 237977 w 298830"/>
                <a:gd name="connsiteY24" fmla="*/ 85936 h 452772"/>
                <a:gd name="connsiteX25" fmla="*/ 203567 w 298830"/>
                <a:gd name="connsiteY25" fmla="*/ 85936 h 452772"/>
                <a:gd name="connsiteX26" fmla="*/ 203567 w 298830"/>
                <a:gd name="connsiteY26" fmla="*/ 420988 h 452772"/>
                <a:gd name="connsiteX27" fmla="*/ 169790 w 298830"/>
                <a:gd name="connsiteY27" fmla="*/ 420988 h 452772"/>
                <a:gd name="connsiteX28" fmla="*/ 169790 w 298830"/>
                <a:gd name="connsiteY28" fmla="*/ 239879 h 452772"/>
                <a:gd name="connsiteX29" fmla="*/ 135379 w 298830"/>
                <a:gd name="connsiteY29" fmla="*/ 239879 h 452772"/>
                <a:gd name="connsiteX30" fmla="*/ 135379 w 298830"/>
                <a:gd name="connsiteY30" fmla="*/ 420083 h 452772"/>
                <a:gd name="connsiteX31" fmla="*/ 99157 w 298830"/>
                <a:gd name="connsiteY31" fmla="*/ 420083 h 452772"/>
                <a:gd name="connsiteX32" fmla="*/ 99157 w 298830"/>
                <a:gd name="connsiteY32" fmla="*/ 85936 h 452772"/>
                <a:gd name="connsiteX33" fmla="*/ 64746 w 298830"/>
                <a:gd name="connsiteY33" fmla="*/ 85936 h 452772"/>
                <a:gd name="connsiteX34" fmla="*/ 64746 w 298830"/>
                <a:gd name="connsiteY34" fmla="*/ 228288 h 452772"/>
                <a:gd name="connsiteX35" fmla="*/ 49533 w 298830"/>
                <a:gd name="connsiteY35" fmla="*/ 228288 h 452772"/>
                <a:gd name="connsiteX36" fmla="*/ 34230 w 298830"/>
                <a:gd name="connsiteY36" fmla="*/ 213075 h 452772"/>
                <a:gd name="connsiteX37" fmla="*/ 34230 w 298830"/>
                <a:gd name="connsiteY37" fmla="*/ 50077 h 452772"/>
                <a:gd name="connsiteX38" fmla="*/ 49533 w 298830"/>
                <a:gd name="connsiteY38" fmla="*/ 34773 h 452772"/>
                <a:gd name="connsiteX39" fmla="*/ 253281 w 298830"/>
                <a:gd name="connsiteY39" fmla="*/ 34773 h 452772"/>
                <a:gd name="connsiteX40" fmla="*/ 268494 w 298830"/>
                <a:gd name="connsiteY40" fmla="*/ 50077 h 4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8830" h="452772">
                  <a:moveTo>
                    <a:pt x="253281" y="0"/>
                  </a:moveTo>
                  <a:lnTo>
                    <a:pt x="49714" y="0"/>
                  </a:lnTo>
                  <a:cubicBezTo>
                    <a:pt x="22258" y="0"/>
                    <a:pt x="0" y="22258"/>
                    <a:pt x="0" y="49714"/>
                  </a:cubicBezTo>
                  <a:lnTo>
                    <a:pt x="0" y="212713"/>
                  </a:lnTo>
                  <a:cubicBezTo>
                    <a:pt x="50" y="240134"/>
                    <a:pt x="22293" y="262337"/>
                    <a:pt x="49714" y="262337"/>
                  </a:cubicBezTo>
                  <a:lnTo>
                    <a:pt x="64927" y="262337"/>
                  </a:lnTo>
                  <a:lnTo>
                    <a:pt x="64927" y="424701"/>
                  </a:lnTo>
                  <a:cubicBezTo>
                    <a:pt x="64927" y="444351"/>
                    <a:pt x="85031" y="456486"/>
                    <a:pt x="117359" y="456486"/>
                  </a:cubicBezTo>
                  <a:cubicBezTo>
                    <a:pt x="129138" y="456853"/>
                    <a:pt x="140855" y="454628"/>
                    <a:pt x="151679" y="449966"/>
                  </a:cubicBezTo>
                  <a:cubicBezTo>
                    <a:pt x="162629" y="455205"/>
                    <a:pt x="174683" y="457722"/>
                    <a:pt x="186814" y="457301"/>
                  </a:cubicBezTo>
                  <a:cubicBezTo>
                    <a:pt x="218418" y="457301"/>
                    <a:pt x="237977" y="445257"/>
                    <a:pt x="237977" y="425969"/>
                  </a:cubicBezTo>
                  <a:lnTo>
                    <a:pt x="237977" y="262699"/>
                  </a:lnTo>
                  <a:lnTo>
                    <a:pt x="253281" y="262699"/>
                  </a:lnTo>
                  <a:cubicBezTo>
                    <a:pt x="280667" y="262649"/>
                    <a:pt x="302855" y="240461"/>
                    <a:pt x="302905" y="213075"/>
                  </a:cubicBezTo>
                  <a:lnTo>
                    <a:pt x="302905" y="50077"/>
                  </a:lnTo>
                  <a:cubicBezTo>
                    <a:pt x="303105" y="22621"/>
                    <a:pt x="281010" y="201"/>
                    <a:pt x="253554" y="1"/>
                  </a:cubicBezTo>
                  <a:cubicBezTo>
                    <a:pt x="253463" y="1"/>
                    <a:pt x="253372" y="0"/>
                    <a:pt x="253281" y="0"/>
                  </a:cubicBezTo>
                  <a:close/>
                  <a:moveTo>
                    <a:pt x="169699" y="426331"/>
                  </a:moveTo>
                  <a:cubicBezTo>
                    <a:pt x="169699" y="426331"/>
                    <a:pt x="169699" y="425516"/>
                    <a:pt x="169699" y="425063"/>
                  </a:cubicBezTo>
                  <a:lnTo>
                    <a:pt x="169699" y="424158"/>
                  </a:lnTo>
                  <a:cubicBezTo>
                    <a:pt x="169793" y="424879"/>
                    <a:pt x="169793" y="425610"/>
                    <a:pt x="169699" y="426331"/>
                  </a:cubicBezTo>
                  <a:close/>
                  <a:moveTo>
                    <a:pt x="268494" y="213075"/>
                  </a:moveTo>
                  <a:cubicBezTo>
                    <a:pt x="268494" y="221477"/>
                    <a:pt x="261683" y="228288"/>
                    <a:pt x="253281" y="228288"/>
                  </a:cubicBezTo>
                  <a:lnTo>
                    <a:pt x="237977" y="228288"/>
                  </a:lnTo>
                  <a:lnTo>
                    <a:pt x="237977" y="85936"/>
                  </a:lnTo>
                  <a:lnTo>
                    <a:pt x="203567" y="85936"/>
                  </a:lnTo>
                  <a:lnTo>
                    <a:pt x="203567" y="420988"/>
                  </a:lnTo>
                  <a:cubicBezTo>
                    <a:pt x="192494" y="423884"/>
                    <a:pt x="180862" y="423884"/>
                    <a:pt x="169790" y="420988"/>
                  </a:cubicBezTo>
                  <a:lnTo>
                    <a:pt x="169790" y="239879"/>
                  </a:lnTo>
                  <a:lnTo>
                    <a:pt x="135379" y="239879"/>
                  </a:lnTo>
                  <a:lnTo>
                    <a:pt x="135379" y="420083"/>
                  </a:lnTo>
                  <a:cubicBezTo>
                    <a:pt x="123517" y="423287"/>
                    <a:pt x="111019" y="423287"/>
                    <a:pt x="99157" y="420083"/>
                  </a:cubicBezTo>
                  <a:lnTo>
                    <a:pt x="99157" y="85936"/>
                  </a:lnTo>
                  <a:lnTo>
                    <a:pt x="64746" y="85936"/>
                  </a:lnTo>
                  <a:lnTo>
                    <a:pt x="64746" y="228288"/>
                  </a:lnTo>
                  <a:lnTo>
                    <a:pt x="49533" y="228288"/>
                  </a:lnTo>
                  <a:cubicBezTo>
                    <a:pt x="41117" y="228288"/>
                    <a:pt x="34279" y="221491"/>
                    <a:pt x="34230" y="213075"/>
                  </a:cubicBezTo>
                  <a:lnTo>
                    <a:pt x="34230" y="50077"/>
                  </a:lnTo>
                  <a:cubicBezTo>
                    <a:pt x="34230" y="41625"/>
                    <a:pt x="41081" y="34773"/>
                    <a:pt x="49533" y="34773"/>
                  </a:cubicBezTo>
                  <a:lnTo>
                    <a:pt x="253281" y="34773"/>
                  </a:lnTo>
                  <a:cubicBezTo>
                    <a:pt x="261698" y="34823"/>
                    <a:pt x="268495" y="41660"/>
                    <a:pt x="268494" y="50077"/>
                  </a:cubicBezTo>
                  <a:close/>
                </a:path>
              </a:pathLst>
            </a:custGeom>
            <a:grpFill/>
            <a:ln w="9055" cap="flat">
              <a:noFill/>
              <a:prstDash val="solid"/>
              <a:miter/>
            </a:ln>
          </p:spPr>
          <p:txBody>
            <a:bodyPr rtlCol="0" anchor="ctr"/>
            <a:lstStyle/>
            <a:p>
              <a:endParaRPr lang="en-US"/>
            </a:p>
          </p:txBody>
        </p:sp>
      </p:grpSp>
      <p:sp>
        <p:nvSpPr>
          <p:cNvPr id="23" name="Title 1">
            <a:extLst>
              <a:ext uri="{FF2B5EF4-FFF2-40B4-BE49-F238E27FC236}">
                <a16:creationId xmlns:a16="http://schemas.microsoft.com/office/drawing/2014/main" id="{19397304-B737-834E-A727-0EDD635E1E13}"/>
              </a:ext>
            </a:extLst>
          </p:cNvPr>
          <p:cNvSpPr txBox="1">
            <a:spLocks/>
          </p:cNvSpPr>
          <p:nvPr userDrawn="1"/>
        </p:nvSpPr>
        <p:spPr>
          <a:xfrm>
            <a:off x="169333" y="257345"/>
            <a:ext cx="8784292" cy="689862"/>
          </a:xfrm>
          <a:prstGeom prst="rect">
            <a:avLst/>
          </a:prstGeom>
        </p:spPr>
        <p:txBody>
          <a:bodyPr vert="horz" lIns="91440" tIns="45720" rIns="91440" bIns="45720" rtlCol="0" anchor="t">
            <a:noAutofit/>
          </a:bodyPr>
          <a:lstStyle>
            <a:lvl1pPr algn="l" defTabSz="684213" rtl="0" eaLnBrk="0" fontAlgn="base" hangingPunct="0">
              <a:lnSpc>
                <a:spcPct val="90000"/>
              </a:lnSpc>
              <a:spcBef>
                <a:spcPct val="0"/>
              </a:spcBef>
              <a:spcAft>
                <a:spcPct val="0"/>
              </a:spcAft>
              <a:defRPr sz="3000" kern="1200" baseline="0">
                <a:solidFill>
                  <a:srgbClr val="0071CE"/>
                </a:solidFill>
                <a:latin typeface="+mj-lt"/>
                <a:ea typeface="MS PGothic" panose="020B0600070205080204" pitchFamily="34" charset="-128"/>
                <a:cs typeface="ＭＳ Ｐゴシック" charset="0"/>
              </a:defRPr>
            </a:lvl1pPr>
            <a:lvl2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2pPr>
            <a:lvl3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3pPr>
            <a:lvl4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4pPr>
            <a:lvl5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5pPr>
            <a:lvl6pPr marL="4572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6pPr>
            <a:lvl7pPr marL="9144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7pPr>
            <a:lvl8pPr marL="13716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8pPr>
            <a:lvl9pPr marL="18288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9pPr>
          </a:lstStyle>
          <a:p>
            <a:r>
              <a:rPr lang="en-US" sz="2800"/>
              <a:t>Environmental, Social and Governance</a:t>
            </a:r>
          </a:p>
        </p:txBody>
      </p:sp>
      <p:sp>
        <p:nvSpPr>
          <p:cNvPr id="24" name="Oval 23">
            <a:extLst>
              <a:ext uri="{FF2B5EF4-FFF2-40B4-BE49-F238E27FC236}">
                <a16:creationId xmlns:a16="http://schemas.microsoft.com/office/drawing/2014/main" id="{7B9C56E3-27DC-E547-81BF-97208DC1DD01}"/>
              </a:ext>
            </a:extLst>
          </p:cNvPr>
          <p:cNvSpPr/>
          <p:nvPr userDrawn="1"/>
        </p:nvSpPr>
        <p:spPr>
          <a:xfrm>
            <a:off x="5954053" y="1262586"/>
            <a:ext cx="1056817" cy="1056817"/>
          </a:xfrm>
          <a:prstGeom prst="ellipse">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DAA55AD5-7A2C-B74E-A946-E15EBD9A9052}"/>
              </a:ext>
            </a:extLst>
          </p:cNvPr>
          <p:cNvGrpSpPr/>
          <p:nvPr userDrawn="1"/>
        </p:nvGrpSpPr>
        <p:grpSpPr>
          <a:xfrm>
            <a:off x="6210299" y="1536064"/>
            <a:ext cx="545587" cy="545587"/>
            <a:chOff x="2492647" y="419599"/>
            <a:chExt cx="616857" cy="734786"/>
          </a:xfrm>
          <a:solidFill>
            <a:schemeClr val="bg1"/>
          </a:solidFill>
        </p:grpSpPr>
        <p:sp>
          <p:nvSpPr>
            <p:cNvPr id="26" name="Freeform 1840">
              <a:extLst>
                <a:ext uri="{FF2B5EF4-FFF2-40B4-BE49-F238E27FC236}">
                  <a16:creationId xmlns:a16="http://schemas.microsoft.com/office/drawing/2014/main" id="{B78639F3-1EC0-964F-A300-16F1EEC1C0E7}"/>
                </a:ext>
              </a:extLst>
            </p:cNvPr>
            <p:cNvSpPr/>
            <p:nvPr/>
          </p:nvSpPr>
          <p:spPr>
            <a:xfrm>
              <a:off x="2492647" y="419599"/>
              <a:ext cx="616857" cy="734786"/>
            </a:xfrm>
            <a:custGeom>
              <a:avLst/>
              <a:gdLst>
                <a:gd name="connsiteX0" fmla="*/ 603613 w 616857"/>
                <a:gd name="connsiteY0" fmla="*/ 72345 h 734785"/>
                <a:gd name="connsiteX1" fmla="*/ 316411 w 616857"/>
                <a:gd name="connsiteY1" fmla="*/ 1225 h 734785"/>
                <a:gd name="connsiteX2" fmla="*/ 302441 w 616857"/>
                <a:gd name="connsiteY2" fmla="*/ 1225 h 734785"/>
                <a:gd name="connsiteX3" fmla="*/ 15240 w 616857"/>
                <a:gd name="connsiteY3" fmla="*/ 72345 h 734785"/>
                <a:gd name="connsiteX4" fmla="*/ 0 w 616857"/>
                <a:gd name="connsiteY4" fmla="*/ 91758 h 734785"/>
                <a:gd name="connsiteX5" fmla="*/ 0 w 616857"/>
                <a:gd name="connsiteY5" fmla="*/ 379594 h 734785"/>
                <a:gd name="connsiteX6" fmla="*/ 297271 w 616857"/>
                <a:gd name="connsiteY6" fmla="*/ 737099 h 734785"/>
                <a:gd name="connsiteX7" fmla="*/ 300446 w 616857"/>
                <a:gd name="connsiteY7" fmla="*/ 738460 h 734785"/>
                <a:gd name="connsiteX8" fmla="*/ 309426 w 616857"/>
                <a:gd name="connsiteY8" fmla="*/ 740546 h 734785"/>
                <a:gd name="connsiteX9" fmla="*/ 318407 w 616857"/>
                <a:gd name="connsiteY9" fmla="*/ 738460 h 734785"/>
                <a:gd name="connsiteX10" fmla="*/ 321582 w 616857"/>
                <a:gd name="connsiteY10" fmla="*/ 737190 h 734785"/>
                <a:gd name="connsiteX11" fmla="*/ 618853 w 616857"/>
                <a:gd name="connsiteY11" fmla="*/ 379594 h 734785"/>
                <a:gd name="connsiteX12" fmla="*/ 618853 w 616857"/>
                <a:gd name="connsiteY12" fmla="*/ 91667 h 734785"/>
                <a:gd name="connsiteX13" fmla="*/ 603613 w 616857"/>
                <a:gd name="connsiteY13" fmla="*/ 72345 h 734785"/>
                <a:gd name="connsiteX14" fmla="*/ 578939 w 616857"/>
                <a:gd name="connsiteY14" fmla="*/ 379594 h 734785"/>
                <a:gd name="connsiteX15" fmla="*/ 309426 w 616857"/>
                <a:gd name="connsiteY15" fmla="*/ 698999 h 734785"/>
                <a:gd name="connsiteX16" fmla="*/ 39914 w 616857"/>
                <a:gd name="connsiteY16" fmla="*/ 379594 h 734785"/>
                <a:gd name="connsiteX17" fmla="*/ 39914 w 616857"/>
                <a:gd name="connsiteY17" fmla="*/ 107360 h 734785"/>
                <a:gd name="connsiteX18" fmla="*/ 309426 w 616857"/>
                <a:gd name="connsiteY18" fmla="*/ 40504 h 734785"/>
                <a:gd name="connsiteX19" fmla="*/ 578939 w 616857"/>
                <a:gd name="connsiteY19" fmla="*/ 107360 h 734785"/>
                <a:gd name="connsiteX20" fmla="*/ 578939 w 616857"/>
                <a:gd name="connsiteY20" fmla="*/ 379594 h 73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6857" h="734785">
                  <a:moveTo>
                    <a:pt x="603613" y="72345"/>
                  </a:moveTo>
                  <a:cubicBezTo>
                    <a:pt x="494846" y="45765"/>
                    <a:pt x="329928" y="5307"/>
                    <a:pt x="316411" y="1225"/>
                  </a:cubicBezTo>
                  <a:cubicBezTo>
                    <a:pt x="311876" y="-408"/>
                    <a:pt x="306977" y="-408"/>
                    <a:pt x="302441" y="1225"/>
                  </a:cubicBezTo>
                  <a:cubicBezTo>
                    <a:pt x="288834" y="5216"/>
                    <a:pt x="123916" y="45765"/>
                    <a:pt x="15240" y="72345"/>
                  </a:cubicBezTo>
                  <a:cubicBezTo>
                    <a:pt x="6259" y="74522"/>
                    <a:pt x="0" y="82505"/>
                    <a:pt x="0" y="91758"/>
                  </a:cubicBezTo>
                  <a:lnTo>
                    <a:pt x="0" y="379594"/>
                  </a:lnTo>
                  <a:cubicBezTo>
                    <a:pt x="0" y="450442"/>
                    <a:pt x="28938" y="627153"/>
                    <a:pt x="297271" y="737099"/>
                  </a:cubicBezTo>
                  <a:cubicBezTo>
                    <a:pt x="298722" y="737734"/>
                    <a:pt x="299811" y="738097"/>
                    <a:pt x="300446" y="738460"/>
                  </a:cubicBezTo>
                  <a:cubicBezTo>
                    <a:pt x="303258" y="739911"/>
                    <a:pt x="306342" y="740546"/>
                    <a:pt x="309426" y="740546"/>
                  </a:cubicBezTo>
                  <a:cubicBezTo>
                    <a:pt x="312511" y="740546"/>
                    <a:pt x="315595" y="739820"/>
                    <a:pt x="318407" y="738460"/>
                  </a:cubicBezTo>
                  <a:cubicBezTo>
                    <a:pt x="319042" y="738188"/>
                    <a:pt x="320131" y="737734"/>
                    <a:pt x="321582" y="737190"/>
                  </a:cubicBezTo>
                  <a:cubicBezTo>
                    <a:pt x="589915" y="627153"/>
                    <a:pt x="618853" y="450533"/>
                    <a:pt x="618853" y="379594"/>
                  </a:cubicBezTo>
                  <a:lnTo>
                    <a:pt x="618853" y="91667"/>
                  </a:lnTo>
                  <a:cubicBezTo>
                    <a:pt x="618853" y="82505"/>
                    <a:pt x="612503" y="74522"/>
                    <a:pt x="603613" y="72345"/>
                  </a:cubicBezTo>
                  <a:close/>
                  <a:moveTo>
                    <a:pt x="578939" y="379594"/>
                  </a:moveTo>
                  <a:cubicBezTo>
                    <a:pt x="578939" y="565921"/>
                    <a:pt x="392884" y="664255"/>
                    <a:pt x="309426" y="698999"/>
                  </a:cubicBezTo>
                  <a:cubicBezTo>
                    <a:pt x="225969" y="664255"/>
                    <a:pt x="39914" y="565921"/>
                    <a:pt x="39914" y="379594"/>
                  </a:cubicBezTo>
                  <a:lnTo>
                    <a:pt x="39914" y="107360"/>
                  </a:lnTo>
                  <a:cubicBezTo>
                    <a:pt x="229779" y="61005"/>
                    <a:pt x="289379" y="46128"/>
                    <a:pt x="309426" y="40504"/>
                  </a:cubicBezTo>
                  <a:cubicBezTo>
                    <a:pt x="329384" y="46128"/>
                    <a:pt x="388892" y="61005"/>
                    <a:pt x="578939" y="107360"/>
                  </a:cubicBezTo>
                  <a:lnTo>
                    <a:pt x="578939" y="379594"/>
                  </a:lnTo>
                  <a:close/>
                </a:path>
              </a:pathLst>
            </a:custGeom>
            <a:grpFill/>
            <a:ln w="9071" cap="flat">
              <a:noFill/>
              <a:prstDash val="solid"/>
              <a:miter/>
            </a:ln>
          </p:spPr>
          <p:txBody>
            <a:bodyPr rtlCol="0" anchor="ctr"/>
            <a:lstStyle/>
            <a:p>
              <a:endParaRPr lang="en-US"/>
            </a:p>
          </p:txBody>
        </p:sp>
        <p:sp>
          <p:nvSpPr>
            <p:cNvPr id="27" name="Freeform 1841">
              <a:extLst>
                <a:ext uri="{FF2B5EF4-FFF2-40B4-BE49-F238E27FC236}">
                  <a16:creationId xmlns:a16="http://schemas.microsoft.com/office/drawing/2014/main" id="{CDC1A508-82E8-5C44-B8CB-D5F489488FE4}"/>
                </a:ext>
              </a:extLst>
            </p:cNvPr>
            <p:cNvSpPr/>
            <p:nvPr/>
          </p:nvSpPr>
          <p:spPr>
            <a:xfrm>
              <a:off x="2801983" y="522333"/>
              <a:ext cx="199571" cy="526143"/>
            </a:xfrm>
            <a:custGeom>
              <a:avLst/>
              <a:gdLst>
                <a:gd name="connsiteX0" fmla="*/ 207373 w 199571"/>
                <a:gd name="connsiteY0" fmla="*/ 277404 h 526142"/>
                <a:gd name="connsiteX1" fmla="*/ 207373 w 199571"/>
                <a:gd name="connsiteY1" fmla="*/ 51526 h 526142"/>
                <a:gd name="connsiteX2" fmla="*/ 0 w 199571"/>
                <a:gd name="connsiteY2" fmla="*/ 0 h 526142"/>
                <a:gd name="connsiteX3" fmla="*/ 0 w 199571"/>
                <a:gd name="connsiteY3" fmla="*/ 0 h 526142"/>
                <a:gd name="connsiteX4" fmla="*/ 0 w 199571"/>
                <a:gd name="connsiteY4" fmla="*/ 529771 h 526142"/>
                <a:gd name="connsiteX5" fmla="*/ 0 w 199571"/>
                <a:gd name="connsiteY5" fmla="*/ 529771 h 526142"/>
                <a:gd name="connsiteX6" fmla="*/ 207373 w 199571"/>
                <a:gd name="connsiteY6" fmla="*/ 277404 h 526142"/>
                <a:gd name="connsiteX7" fmla="*/ 40005 w 199571"/>
                <a:gd name="connsiteY7" fmla="*/ 51344 h 526142"/>
                <a:gd name="connsiteX8" fmla="*/ 167549 w 199571"/>
                <a:gd name="connsiteY8" fmla="*/ 82822 h 526142"/>
                <a:gd name="connsiteX9" fmla="*/ 167549 w 199571"/>
                <a:gd name="connsiteY9" fmla="*/ 277404 h 526142"/>
                <a:gd name="connsiteX10" fmla="*/ 40005 w 199571"/>
                <a:gd name="connsiteY10" fmla="*/ 462371 h 526142"/>
                <a:gd name="connsiteX11" fmla="*/ 40005 w 199571"/>
                <a:gd name="connsiteY11" fmla="*/ 51344 h 52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571" h="526142">
                  <a:moveTo>
                    <a:pt x="207373" y="277404"/>
                  </a:moveTo>
                  <a:lnTo>
                    <a:pt x="207373" y="51526"/>
                  </a:lnTo>
                  <a:cubicBezTo>
                    <a:pt x="95159" y="24130"/>
                    <a:pt x="34381" y="9162"/>
                    <a:pt x="0" y="0"/>
                  </a:cubicBezTo>
                  <a:lnTo>
                    <a:pt x="0" y="0"/>
                  </a:lnTo>
                  <a:lnTo>
                    <a:pt x="0" y="529771"/>
                  </a:lnTo>
                  <a:lnTo>
                    <a:pt x="0" y="529771"/>
                  </a:lnTo>
                  <a:cubicBezTo>
                    <a:pt x="79919" y="491762"/>
                    <a:pt x="207373" y="410301"/>
                    <a:pt x="207373" y="277404"/>
                  </a:cubicBezTo>
                  <a:close/>
                  <a:moveTo>
                    <a:pt x="40005" y="51344"/>
                  </a:moveTo>
                  <a:cubicBezTo>
                    <a:pt x="70666" y="59055"/>
                    <a:pt x="111760" y="69124"/>
                    <a:pt x="167549" y="82822"/>
                  </a:cubicBezTo>
                  <a:lnTo>
                    <a:pt x="167549" y="277404"/>
                  </a:lnTo>
                  <a:cubicBezTo>
                    <a:pt x="167549" y="361678"/>
                    <a:pt x="101872" y="423182"/>
                    <a:pt x="40005" y="462371"/>
                  </a:cubicBezTo>
                  <a:lnTo>
                    <a:pt x="40005" y="51344"/>
                  </a:lnTo>
                  <a:close/>
                </a:path>
              </a:pathLst>
            </a:custGeom>
            <a:grpFill/>
            <a:ln w="9071" cap="flat">
              <a:noFill/>
              <a:prstDash val="solid"/>
              <a:miter/>
            </a:ln>
          </p:spPr>
          <p:txBody>
            <a:bodyPr rtlCol="0" anchor="ctr"/>
            <a:lstStyle/>
            <a:p>
              <a:endParaRPr lang="en-US"/>
            </a:p>
          </p:txBody>
        </p:sp>
      </p:grpSp>
      <p:sp>
        <p:nvSpPr>
          <p:cNvPr id="37" name="TextBox 36">
            <a:extLst>
              <a:ext uri="{FF2B5EF4-FFF2-40B4-BE49-F238E27FC236}">
                <a16:creationId xmlns:a16="http://schemas.microsoft.com/office/drawing/2014/main" id="{7C48AC2A-751D-964E-9225-344DC9DDD761}"/>
              </a:ext>
            </a:extLst>
          </p:cNvPr>
          <p:cNvSpPr txBox="1"/>
          <p:nvPr userDrawn="1"/>
        </p:nvSpPr>
        <p:spPr>
          <a:xfrm>
            <a:off x="5821801" y="2319403"/>
            <a:ext cx="1371600" cy="430887"/>
          </a:xfrm>
          <a:prstGeom prst="rect">
            <a:avLst/>
          </a:prstGeom>
          <a:noFill/>
        </p:spPr>
        <p:txBody>
          <a:bodyPr wrap="square">
            <a:spAutoFit/>
          </a:bodyPr>
          <a:lstStyle/>
          <a:p>
            <a:pPr algn="ctr">
              <a:spcAft>
                <a:spcPts val="750"/>
              </a:spcAft>
              <a:buClr>
                <a:schemeClr val="accent1"/>
              </a:buClr>
            </a:pPr>
            <a:r>
              <a:rPr lang="en-US" sz="1100" dirty="0">
                <a:latin typeface="+mn-lt"/>
              </a:rPr>
              <a:t>Data Privacy &amp; Security </a:t>
            </a:r>
          </a:p>
        </p:txBody>
      </p:sp>
      <p:sp>
        <p:nvSpPr>
          <p:cNvPr id="41" name="Oval 40">
            <a:extLst>
              <a:ext uri="{FF2B5EF4-FFF2-40B4-BE49-F238E27FC236}">
                <a16:creationId xmlns:a16="http://schemas.microsoft.com/office/drawing/2014/main" id="{68B4D680-C19A-DE41-BF70-AEB1C1DEE15F}"/>
              </a:ext>
            </a:extLst>
          </p:cNvPr>
          <p:cNvSpPr/>
          <p:nvPr userDrawn="1"/>
        </p:nvSpPr>
        <p:spPr>
          <a:xfrm>
            <a:off x="7504244" y="1264989"/>
            <a:ext cx="1056817" cy="1056817"/>
          </a:xfrm>
          <a:prstGeom prst="ellipse">
            <a:avLst/>
          </a:prstGeom>
          <a:solidFill>
            <a:schemeClr val="accent2"/>
          </a:solidFill>
        </p:spPr>
        <p:style>
          <a:lnRef idx="3">
            <a:schemeClr val="lt1"/>
          </a:lnRef>
          <a:fillRef idx="1">
            <a:schemeClr val="accent1"/>
          </a:fillRef>
          <a:effectRef idx="1">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C77FE92F-C458-3844-A4DE-4792C8B15EC8}"/>
              </a:ext>
            </a:extLst>
          </p:cNvPr>
          <p:cNvSpPr txBox="1"/>
          <p:nvPr userDrawn="1"/>
        </p:nvSpPr>
        <p:spPr>
          <a:xfrm>
            <a:off x="7228032" y="2321806"/>
            <a:ext cx="1640551" cy="430887"/>
          </a:xfrm>
          <a:prstGeom prst="rect">
            <a:avLst/>
          </a:prstGeom>
          <a:noFill/>
        </p:spPr>
        <p:txBody>
          <a:bodyPr wrap="square">
            <a:spAutoFit/>
          </a:bodyPr>
          <a:lstStyle/>
          <a:p>
            <a:pPr marL="0" marR="0" lvl="0" indent="0" algn="ctr" defTabSz="684213" rtl="0" eaLnBrk="0" fontAlgn="base" latinLnBrk="0" hangingPunct="0">
              <a:lnSpc>
                <a:spcPct val="100000"/>
              </a:lnSpc>
              <a:spcBef>
                <a:spcPct val="0"/>
              </a:spcBef>
              <a:spcAft>
                <a:spcPts val="750"/>
              </a:spcAft>
              <a:buClr>
                <a:srgbClr val="002F87"/>
              </a:buClr>
              <a:buSzTx/>
              <a:buFontTx/>
              <a:buNone/>
              <a:tabLst/>
              <a:defRPr/>
            </a:pPr>
            <a:r>
              <a:rPr kumimoji="0" lang="en-US" sz="1100" b="0" i="0" u="none" strike="noStrike" kern="1200" cap="none" spc="0" normalizeH="0" baseline="0" noProof="0" dirty="0">
                <a:ln>
                  <a:noFill/>
                </a:ln>
                <a:solidFill>
                  <a:srgbClr val="464646"/>
                </a:solidFill>
                <a:effectLst/>
                <a:uLnTx/>
                <a:uFillTx/>
                <a:latin typeface="Calibri"/>
                <a:ea typeface="MS PGothic" panose="020B0600070205080204" pitchFamily="34" charset="-128"/>
                <a:cs typeface="+mn-cs"/>
              </a:rPr>
              <a:t>Human Capital Management &amp; Diversity</a:t>
            </a:r>
          </a:p>
        </p:txBody>
      </p:sp>
      <p:sp>
        <p:nvSpPr>
          <p:cNvPr id="29" name="Freeform 20">
            <a:extLst>
              <a:ext uri="{FF2B5EF4-FFF2-40B4-BE49-F238E27FC236}">
                <a16:creationId xmlns:a16="http://schemas.microsoft.com/office/drawing/2014/main" id="{21716B01-2C9A-F842-81D7-79E121AC63DF}"/>
              </a:ext>
            </a:extLst>
          </p:cNvPr>
          <p:cNvSpPr>
            <a:spLocks noEditPoints="1"/>
          </p:cNvSpPr>
          <p:nvPr userDrawn="1"/>
        </p:nvSpPr>
        <p:spPr bwMode="auto">
          <a:xfrm>
            <a:off x="7784418" y="1545678"/>
            <a:ext cx="524000" cy="524000"/>
          </a:xfrm>
          <a:custGeom>
            <a:avLst/>
            <a:gdLst>
              <a:gd name="T0" fmla="*/ 32 w 64"/>
              <a:gd name="T1" fmla="*/ 0 h 69"/>
              <a:gd name="T2" fmla="*/ 32 w 64"/>
              <a:gd name="T3" fmla="*/ 2 h 69"/>
              <a:gd name="T4" fmla="*/ 28 w 64"/>
              <a:gd name="T5" fmla="*/ 6 h 69"/>
              <a:gd name="T6" fmla="*/ 57 w 64"/>
              <a:gd name="T7" fmla="*/ 6 h 69"/>
              <a:gd name="T8" fmla="*/ 50 w 64"/>
              <a:gd name="T9" fmla="*/ 13 h 69"/>
              <a:gd name="T10" fmla="*/ 50 w 64"/>
              <a:gd name="T11" fmla="*/ 10 h 69"/>
              <a:gd name="T12" fmla="*/ 13 w 64"/>
              <a:gd name="T13" fmla="*/ 13 h 69"/>
              <a:gd name="T14" fmla="*/ 6 w 64"/>
              <a:gd name="T15" fmla="*/ 6 h 69"/>
              <a:gd name="T16" fmla="*/ 17 w 64"/>
              <a:gd name="T17" fmla="*/ 6 h 69"/>
              <a:gd name="T18" fmla="*/ 13 w 64"/>
              <a:gd name="T19" fmla="*/ 2 h 69"/>
              <a:gd name="T20" fmla="*/ 59 w 64"/>
              <a:gd name="T21" fmla="*/ 14 h 69"/>
              <a:gd name="T22" fmla="*/ 50 w 64"/>
              <a:gd name="T23" fmla="*/ 18 h 69"/>
              <a:gd name="T24" fmla="*/ 41 w 64"/>
              <a:gd name="T25" fmla="*/ 14 h 69"/>
              <a:gd name="T26" fmla="*/ 37 w 64"/>
              <a:gd name="T27" fmla="*/ 13 h 69"/>
              <a:gd name="T28" fmla="*/ 27 w 64"/>
              <a:gd name="T29" fmla="*/ 13 h 69"/>
              <a:gd name="T30" fmla="*/ 22 w 64"/>
              <a:gd name="T31" fmla="*/ 14 h 69"/>
              <a:gd name="T32" fmla="*/ 17 w 64"/>
              <a:gd name="T33" fmla="*/ 13 h 69"/>
              <a:gd name="T34" fmla="*/ 7 w 64"/>
              <a:gd name="T35" fmla="*/ 13 h 69"/>
              <a:gd name="T36" fmla="*/ 0 w 64"/>
              <a:gd name="T37" fmla="*/ 33 h 69"/>
              <a:gd name="T38" fmla="*/ 0 w 64"/>
              <a:gd name="T39" fmla="*/ 56 h 69"/>
              <a:gd name="T40" fmla="*/ 63 w 64"/>
              <a:gd name="T41" fmla="*/ 57 h 69"/>
              <a:gd name="T42" fmla="*/ 58 w 64"/>
              <a:gd name="T43" fmla="*/ 40 h 69"/>
              <a:gd name="T44" fmla="*/ 2 w 64"/>
              <a:gd name="T45" fmla="*/ 20 h 69"/>
              <a:gd name="T46" fmla="*/ 12 w 64"/>
              <a:gd name="T47" fmla="*/ 21 h 69"/>
              <a:gd name="T48" fmla="*/ 20 w 64"/>
              <a:gd name="T49" fmla="*/ 16 h 69"/>
              <a:gd name="T50" fmla="*/ 8 w 64"/>
              <a:gd name="T51" fmla="*/ 39 h 69"/>
              <a:gd name="T52" fmla="*/ 5 w 64"/>
              <a:gd name="T53" fmla="*/ 22 h 69"/>
              <a:gd name="T54" fmla="*/ 13 w 64"/>
              <a:gd name="T55" fmla="*/ 63 h 69"/>
              <a:gd name="T56" fmla="*/ 14 w 64"/>
              <a:gd name="T57" fmla="*/ 48 h 69"/>
              <a:gd name="T58" fmla="*/ 8 w 64"/>
              <a:gd name="T59" fmla="*/ 42 h 69"/>
              <a:gd name="T60" fmla="*/ 8 w 64"/>
              <a:gd name="T61" fmla="*/ 42 h 69"/>
              <a:gd name="T62" fmla="*/ 16 w 64"/>
              <a:gd name="T63" fmla="*/ 60 h 69"/>
              <a:gd name="T64" fmla="*/ 30 w 64"/>
              <a:gd name="T65" fmla="*/ 66 h 69"/>
              <a:gd name="T66" fmla="*/ 30 w 64"/>
              <a:gd name="T67" fmla="*/ 30 h 69"/>
              <a:gd name="T68" fmla="*/ 31 w 64"/>
              <a:gd name="T69" fmla="*/ 28 h 69"/>
              <a:gd name="T70" fmla="*/ 25 w 64"/>
              <a:gd name="T71" fmla="*/ 21 h 69"/>
              <a:gd name="T72" fmla="*/ 21 w 64"/>
              <a:gd name="T73" fmla="*/ 30 h 69"/>
              <a:gd name="T74" fmla="*/ 26 w 64"/>
              <a:gd name="T75" fmla="*/ 16 h 69"/>
              <a:gd name="T76" fmla="*/ 37 w 64"/>
              <a:gd name="T77" fmla="*/ 16 h 69"/>
              <a:gd name="T78" fmla="*/ 42 w 64"/>
              <a:gd name="T79" fmla="*/ 30 h 69"/>
              <a:gd name="T80" fmla="*/ 38 w 64"/>
              <a:gd name="T81" fmla="*/ 21 h 69"/>
              <a:gd name="T82" fmla="*/ 33 w 64"/>
              <a:gd name="T83" fmla="*/ 28 h 69"/>
              <a:gd name="T84" fmla="*/ 33 w 64"/>
              <a:gd name="T85" fmla="*/ 48 h 69"/>
              <a:gd name="T86" fmla="*/ 47 w 64"/>
              <a:gd name="T87" fmla="*/ 64 h 69"/>
              <a:gd name="T88" fmla="*/ 46 w 64"/>
              <a:gd name="T89" fmla="*/ 49 h 69"/>
              <a:gd name="T90" fmla="*/ 41 w 64"/>
              <a:gd name="T91" fmla="*/ 32 h 69"/>
              <a:gd name="T92" fmla="*/ 41 w 64"/>
              <a:gd name="T93" fmla="*/ 32 h 69"/>
              <a:gd name="T94" fmla="*/ 50 w 64"/>
              <a:gd name="T95" fmla="*/ 60 h 69"/>
              <a:gd name="T96" fmla="*/ 61 w 64"/>
              <a:gd name="T97" fmla="*/ 55 h 69"/>
              <a:gd name="T98" fmla="*/ 56 w 64"/>
              <a:gd name="T99" fmla="*/ 39 h 69"/>
              <a:gd name="T100" fmla="*/ 44 w 64"/>
              <a:gd name="T101" fmla="*/ 16 h 69"/>
              <a:gd name="T102" fmla="*/ 51 w 64"/>
              <a:gd name="T103" fmla="*/ 21 h 69"/>
              <a:gd name="T104" fmla="*/ 61 w 64"/>
              <a:gd name="T105" fmla="*/ 20 h 69"/>
              <a:gd name="T106" fmla="*/ 58 w 64"/>
              <a:gd name="T107"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69">
                <a:moveTo>
                  <a:pt x="32" y="13"/>
                </a:moveTo>
                <a:cubicBezTo>
                  <a:pt x="35" y="13"/>
                  <a:pt x="38" y="10"/>
                  <a:pt x="38" y="6"/>
                </a:cubicBezTo>
                <a:cubicBezTo>
                  <a:pt x="38" y="3"/>
                  <a:pt x="35" y="0"/>
                  <a:pt x="32" y="0"/>
                </a:cubicBezTo>
                <a:cubicBezTo>
                  <a:pt x="28" y="0"/>
                  <a:pt x="25" y="3"/>
                  <a:pt x="25" y="6"/>
                </a:cubicBezTo>
                <a:cubicBezTo>
                  <a:pt x="25" y="10"/>
                  <a:pt x="28" y="13"/>
                  <a:pt x="32" y="13"/>
                </a:cubicBezTo>
                <a:close/>
                <a:moveTo>
                  <a:pt x="32" y="2"/>
                </a:moveTo>
                <a:cubicBezTo>
                  <a:pt x="34" y="2"/>
                  <a:pt x="36" y="4"/>
                  <a:pt x="36" y="6"/>
                </a:cubicBezTo>
                <a:cubicBezTo>
                  <a:pt x="36" y="9"/>
                  <a:pt x="34" y="10"/>
                  <a:pt x="32" y="10"/>
                </a:cubicBezTo>
                <a:cubicBezTo>
                  <a:pt x="29" y="10"/>
                  <a:pt x="28" y="9"/>
                  <a:pt x="28" y="6"/>
                </a:cubicBezTo>
                <a:cubicBezTo>
                  <a:pt x="28" y="4"/>
                  <a:pt x="29" y="2"/>
                  <a:pt x="32" y="2"/>
                </a:cubicBezTo>
                <a:close/>
                <a:moveTo>
                  <a:pt x="50" y="13"/>
                </a:moveTo>
                <a:cubicBezTo>
                  <a:pt x="54" y="13"/>
                  <a:pt x="57" y="10"/>
                  <a:pt x="57" y="6"/>
                </a:cubicBezTo>
                <a:cubicBezTo>
                  <a:pt x="57" y="3"/>
                  <a:pt x="54" y="0"/>
                  <a:pt x="50" y="0"/>
                </a:cubicBezTo>
                <a:cubicBezTo>
                  <a:pt x="47" y="0"/>
                  <a:pt x="44" y="3"/>
                  <a:pt x="44" y="6"/>
                </a:cubicBezTo>
                <a:cubicBezTo>
                  <a:pt x="44" y="10"/>
                  <a:pt x="47" y="13"/>
                  <a:pt x="50" y="13"/>
                </a:cubicBezTo>
                <a:close/>
                <a:moveTo>
                  <a:pt x="50" y="2"/>
                </a:moveTo>
                <a:cubicBezTo>
                  <a:pt x="53" y="2"/>
                  <a:pt x="54" y="4"/>
                  <a:pt x="54" y="6"/>
                </a:cubicBezTo>
                <a:cubicBezTo>
                  <a:pt x="54" y="9"/>
                  <a:pt x="53" y="10"/>
                  <a:pt x="50" y="10"/>
                </a:cubicBezTo>
                <a:cubicBezTo>
                  <a:pt x="48" y="10"/>
                  <a:pt x="46" y="9"/>
                  <a:pt x="46" y="6"/>
                </a:cubicBezTo>
                <a:cubicBezTo>
                  <a:pt x="46" y="4"/>
                  <a:pt x="48" y="2"/>
                  <a:pt x="50" y="2"/>
                </a:cubicBezTo>
                <a:close/>
                <a:moveTo>
                  <a:pt x="13" y="13"/>
                </a:moveTo>
                <a:cubicBezTo>
                  <a:pt x="17" y="13"/>
                  <a:pt x="20" y="10"/>
                  <a:pt x="20" y="6"/>
                </a:cubicBezTo>
                <a:cubicBezTo>
                  <a:pt x="20" y="3"/>
                  <a:pt x="17" y="0"/>
                  <a:pt x="13" y="0"/>
                </a:cubicBezTo>
                <a:cubicBezTo>
                  <a:pt x="9" y="0"/>
                  <a:pt x="6" y="3"/>
                  <a:pt x="6" y="6"/>
                </a:cubicBezTo>
                <a:cubicBezTo>
                  <a:pt x="6" y="10"/>
                  <a:pt x="9" y="13"/>
                  <a:pt x="13" y="13"/>
                </a:cubicBezTo>
                <a:close/>
                <a:moveTo>
                  <a:pt x="13" y="2"/>
                </a:moveTo>
                <a:cubicBezTo>
                  <a:pt x="15" y="2"/>
                  <a:pt x="17" y="4"/>
                  <a:pt x="17" y="6"/>
                </a:cubicBezTo>
                <a:cubicBezTo>
                  <a:pt x="17" y="9"/>
                  <a:pt x="15" y="10"/>
                  <a:pt x="13" y="10"/>
                </a:cubicBezTo>
                <a:cubicBezTo>
                  <a:pt x="11" y="10"/>
                  <a:pt x="9" y="9"/>
                  <a:pt x="9" y="6"/>
                </a:cubicBezTo>
                <a:cubicBezTo>
                  <a:pt x="9" y="4"/>
                  <a:pt x="11" y="2"/>
                  <a:pt x="13" y="2"/>
                </a:cubicBezTo>
                <a:close/>
                <a:moveTo>
                  <a:pt x="64" y="33"/>
                </a:moveTo>
                <a:cubicBezTo>
                  <a:pt x="64" y="20"/>
                  <a:pt x="64" y="20"/>
                  <a:pt x="64" y="20"/>
                </a:cubicBezTo>
                <a:cubicBezTo>
                  <a:pt x="64" y="17"/>
                  <a:pt x="62" y="15"/>
                  <a:pt x="59" y="14"/>
                </a:cubicBezTo>
                <a:cubicBezTo>
                  <a:pt x="56" y="13"/>
                  <a:pt x="56" y="13"/>
                  <a:pt x="56" y="13"/>
                </a:cubicBezTo>
                <a:cubicBezTo>
                  <a:pt x="56" y="13"/>
                  <a:pt x="55" y="13"/>
                  <a:pt x="55" y="13"/>
                </a:cubicBezTo>
                <a:cubicBezTo>
                  <a:pt x="50" y="18"/>
                  <a:pt x="50" y="18"/>
                  <a:pt x="50" y="18"/>
                </a:cubicBezTo>
                <a:cubicBezTo>
                  <a:pt x="46" y="13"/>
                  <a:pt x="46" y="13"/>
                  <a:pt x="46" y="13"/>
                </a:cubicBezTo>
                <a:cubicBezTo>
                  <a:pt x="46" y="13"/>
                  <a:pt x="45" y="13"/>
                  <a:pt x="45" y="13"/>
                </a:cubicBezTo>
                <a:cubicBezTo>
                  <a:pt x="41" y="14"/>
                  <a:pt x="41" y="14"/>
                  <a:pt x="41" y="14"/>
                </a:cubicBezTo>
                <a:cubicBezTo>
                  <a:pt x="41" y="14"/>
                  <a:pt x="41" y="14"/>
                  <a:pt x="41" y="14"/>
                </a:cubicBezTo>
                <a:cubicBezTo>
                  <a:pt x="41" y="14"/>
                  <a:pt x="41" y="14"/>
                  <a:pt x="41" y="14"/>
                </a:cubicBezTo>
                <a:cubicBezTo>
                  <a:pt x="37" y="13"/>
                  <a:pt x="37" y="13"/>
                  <a:pt x="37" y="13"/>
                </a:cubicBezTo>
                <a:cubicBezTo>
                  <a:pt x="37" y="13"/>
                  <a:pt x="36" y="13"/>
                  <a:pt x="36" y="13"/>
                </a:cubicBezTo>
                <a:cubicBezTo>
                  <a:pt x="32" y="18"/>
                  <a:pt x="32" y="18"/>
                  <a:pt x="32" y="18"/>
                </a:cubicBezTo>
                <a:cubicBezTo>
                  <a:pt x="27" y="13"/>
                  <a:pt x="27" y="13"/>
                  <a:pt x="27" y="13"/>
                </a:cubicBezTo>
                <a:cubicBezTo>
                  <a:pt x="27" y="13"/>
                  <a:pt x="26" y="13"/>
                  <a:pt x="26" y="13"/>
                </a:cubicBezTo>
                <a:cubicBezTo>
                  <a:pt x="22" y="14"/>
                  <a:pt x="22" y="14"/>
                  <a:pt x="22" y="14"/>
                </a:cubicBezTo>
                <a:cubicBezTo>
                  <a:pt x="22" y="14"/>
                  <a:pt x="22" y="14"/>
                  <a:pt x="22" y="14"/>
                </a:cubicBezTo>
                <a:cubicBezTo>
                  <a:pt x="22" y="14"/>
                  <a:pt x="22" y="14"/>
                  <a:pt x="22" y="14"/>
                </a:cubicBezTo>
                <a:cubicBezTo>
                  <a:pt x="19" y="13"/>
                  <a:pt x="19" y="13"/>
                  <a:pt x="19" y="13"/>
                </a:cubicBezTo>
                <a:cubicBezTo>
                  <a:pt x="18" y="13"/>
                  <a:pt x="18" y="13"/>
                  <a:pt x="17" y="13"/>
                </a:cubicBezTo>
                <a:cubicBezTo>
                  <a:pt x="13" y="18"/>
                  <a:pt x="13" y="18"/>
                  <a:pt x="13" y="18"/>
                </a:cubicBezTo>
                <a:cubicBezTo>
                  <a:pt x="9" y="13"/>
                  <a:pt x="9" y="13"/>
                  <a:pt x="9" y="13"/>
                </a:cubicBezTo>
                <a:cubicBezTo>
                  <a:pt x="8" y="13"/>
                  <a:pt x="8" y="13"/>
                  <a:pt x="7" y="13"/>
                </a:cubicBezTo>
                <a:cubicBezTo>
                  <a:pt x="4" y="14"/>
                  <a:pt x="4" y="14"/>
                  <a:pt x="4" y="14"/>
                </a:cubicBezTo>
                <a:cubicBezTo>
                  <a:pt x="1" y="15"/>
                  <a:pt x="0" y="17"/>
                  <a:pt x="0" y="20"/>
                </a:cubicBezTo>
                <a:cubicBezTo>
                  <a:pt x="0" y="33"/>
                  <a:pt x="0" y="33"/>
                  <a:pt x="0" y="33"/>
                </a:cubicBezTo>
                <a:cubicBezTo>
                  <a:pt x="0" y="36"/>
                  <a:pt x="2" y="39"/>
                  <a:pt x="5" y="40"/>
                </a:cubicBezTo>
                <a:cubicBezTo>
                  <a:pt x="5" y="42"/>
                  <a:pt x="5" y="42"/>
                  <a:pt x="5" y="42"/>
                </a:cubicBezTo>
                <a:cubicBezTo>
                  <a:pt x="2" y="46"/>
                  <a:pt x="1" y="51"/>
                  <a:pt x="0" y="56"/>
                </a:cubicBezTo>
                <a:cubicBezTo>
                  <a:pt x="0" y="56"/>
                  <a:pt x="0" y="56"/>
                  <a:pt x="0" y="57"/>
                </a:cubicBezTo>
                <a:cubicBezTo>
                  <a:pt x="7" y="64"/>
                  <a:pt x="19" y="69"/>
                  <a:pt x="32" y="69"/>
                </a:cubicBezTo>
                <a:cubicBezTo>
                  <a:pt x="44" y="69"/>
                  <a:pt x="56" y="64"/>
                  <a:pt x="63" y="57"/>
                </a:cubicBezTo>
                <a:cubicBezTo>
                  <a:pt x="63" y="56"/>
                  <a:pt x="63" y="56"/>
                  <a:pt x="63" y="56"/>
                </a:cubicBezTo>
                <a:cubicBezTo>
                  <a:pt x="63" y="51"/>
                  <a:pt x="61" y="46"/>
                  <a:pt x="58" y="42"/>
                </a:cubicBezTo>
                <a:cubicBezTo>
                  <a:pt x="58" y="40"/>
                  <a:pt x="58" y="40"/>
                  <a:pt x="58" y="40"/>
                </a:cubicBezTo>
                <a:cubicBezTo>
                  <a:pt x="61" y="39"/>
                  <a:pt x="64" y="36"/>
                  <a:pt x="64" y="33"/>
                </a:cubicBezTo>
                <a:close/>
                <a:moveTo>
                  <a:pt x="2" y="33"/>
                </a:moveTo>
                <a:cubicBezTo>
                  <a:pt x="2" y="20"/>
                  <a:pt x="2" y="20"/>
                  <a:pt x="2" y="20"/>
                </a:cubicBezTo>
                <a:cubicBezTo>
                  <a:pt x="2" y="18"/>
                  <a:pt x="3" y="17"/>
                  <a:pt x="5" y="17"/>
                </a:cubicBezTo>
                <a:cubicBezTo>
                  <a:pt x="7" y="16"/>
                  <a:pt x="7" y="16"/>
                  <a:pt x="7" y="16"/>
                </a:cubicBezTo>
                <a:cubicBezTo>
                  <a:pt x="12" y="21"/>
                  <a:pt x="12" y="21"/>
                  <a:pt x="12" y="21"/>
                </a:cubicBezTo>
                <a:cubicBezTo>
                  <a:pt x="13" y="21"/>
                  <a:pt x="13" y="21"/>
                  <a:pt x="14" y="21"/>
                </a:cubicBezTo>
                <a:cubicBezTo>
                  <a:pt x="19" y="16"/>
                  <a:pt x="19" y="16"/>
                  <a:pt x="19" y="16"/>
                </a:cubicBezTo>
                <a:cubicBezTo>
                  <a:pt x="20" y="16"/>
                  <a:pt x="20" y="16"/>
                  <a:pt x="20" y="16"/>
                </a:cubicBezTo>
                <a:cubicBezTo>
                  <a:pt x="19" y="17"/>
                  <a:pt x="18" y="18"/>
                  <a:pt x="18" y="20"/>
                </a:cubicBezTo>
                <a:cubicBezTo>
                  <a:pt x="18" y="31"/>
                  <a:pt x="18" y="31"/>
                  <a:pt x="18" y="31"/>
                </a:cubicBezTo>
                <a:cubicBezTo>
                  <a:pt x="14" y="32"/>
                  <a:pt x="11" y="35"/>
                  <a:pt x="8" y="39"/>
                </a:cubicBezTo>
                <a:cubicBezTo>
                  <a:pt x="8" y="22"/>
                  <a:pt x="8" y="22"/>
                  <a:pt x="8" y="22"/>
                </a:cubicBezTo>
                <a:cubicBezTo>
                  <a:pt x="8" y="22"/>
                  <a:pt x="7" y="21"/>
                  <a:pt x="6" y="21"/>
                </a:cubicBezTo>
                <a:cubicBezTo>
                  <a:pt x="6" y="21"/>
                  <a:pt x="5" y="22"/>
                  <a:pt x="5" y="22"/>
                </a:cubicBezTo>
                <a:cubicBezTo>
                  <a:pt x="5" y="37"/>
                  <a:pt x="5" y="37"/>
                  <a:pt x="5" y="37"/>
                </a:cubicBezTo>
                <a:cubicBezTo>
                  <a:pt x="3" y="36"/>
                  <a:pt x="2" y="35"/>
                  <a:pt x="2" y="33"/>
                </a:cubicBezTo>
                <a:close/>
                <a:moveTo>
                  <a:pt x="13" y="63"/>
                </a:moveTo>
                <a:cubicBezTo>
                  <a:pt x="9" y="61"/>
                  <a:pt x="5" y="58"/>
                  <a:pt x="3" y="55"/>
                </a:cubicBezTo>
                <a:cubicBezTo>
                  <a:pt x="3" y="51"/>
                  <a:pt x="5" y="48"/>
                  <a:pt x="7" y="44"/>
                </a:cubicBezTo>
                <a:cubicBezTo>
                  <a:pt x="9" y="46"/>
                  <a:pt x="11" y="47"/>
                  <a:pt x="14" y="48"/>
                </a:cubicBezTo>
                <a:cubicBezTo>
                  <a:pt x="13" y="51"/>
                  <a:pt x="13" y="55"/>
                  <a:pt x="13" y="60"/>
                </a:cubicBezTo>
                <a:cubicBezTo>
                  <a:pt x="13" y="61"/>
                  <a:pt x="13" y="62"/>
                  <a:pt x="13" y="63"/>
                </a:cubicBezTo>
                <a:close/>
                <a:moveTo>
                  <a:pt x="8" y="42"/>
                </a:moveTo>
                <a:cubicBezTo>
                  <a:pt x="12" y="37"/>
                  <a:pt x="17" y="34"/>
                  <a:pt x="22" y="32"/>
                </a:cubicBezTo>
                <a:cubicBezTo>
                  <a:pt x="19" y="35"/>
                  <a:pt x="17" y="40"/>
                  <a:pt x="15" y="45"/>
                </a:cubicBezTo>
                <a:cubicBezTo>
                  <a:pt x="12" y="44"/>
                  <a:pt x="10" y="43"/>
                  <a:pt x="8" y="42"/>
                </a:cubicBezTo>
                <a:close/>
                <a:moveTo>
                  <a:pt x="30" y="66"/>
                </a:moveTo>
                <a:cubicBezTo>
                  <a:pt x="25" y="66"/>
                  <a:pt x="20" y="65"/>
                  <a:pt x="16" y="64"/>
                </a:cubicBezTo>
                <a:cubicBezTo>
                  <a:pt x="16" y="62"/>
                  <a:pt x="16" y="61"/>
                  <a:pt x="16" y="60"/>
                </a:cubicBezTo>
                <a:cubicBezTo>
                  <a:pt x="16" y="56"/>
                  <a:pt x="16" y="52"/>
                  <a:pt x="17" y="49"/>
                </a:cubicBezTo>
                <a:cubicBezTo>
                  <a:pt x="21" y="50"/>
                  <a:pt x="26" y="50"/>
                  <a:pt x="30" y="50"/>
                </a:cubicBezTo>
                <a:lnTo>
                  <a:pt x="30" y="66"/>
                </a:lnTo>
                <a:close/>
                <a:moveTo>
                  <a:pt x="30" y="48"/>
                </a:moveTo>
                <a:cubicBezTo>
                  <a:pt x="26" y="48"/>
                  <a:pt x="21" y="47"/>
                  <a:pt x="18" y="46"/>
                </a:cubicBezTo>
                <a:cubicBezTo>
                  <a:pt x="20" y="37"/>
                  <a:pt x="25" y="31"/>
                  <a:pt x="30" y="30"/>
                </a:cubicBezTo>
                <a:lnTo>
                  <a:pt x="30" y="48"/>
                </a:lnTo>
                <a:close/>
                <a:moveTo>
                  <a:pt x="32" y="28"/>
                </a:moveTo>
                <a:cubicBezTo>
                  <a:pt x="31" y="28"/>
                  <a:pt x="31" y="28"/>
                  <a:pt x="31" y="28"/>
                </a:cubicBezTo>
                <a:cubicBezTo>
                  <a:pt x="29" y="28"/>
                  <a:pt x="28" y="28"/>
                  <a:pt x="26" y="28"/>
                </a:cubicBezTo>
                <a:cubicBezTo>
                  <a:pt x="26" y="22"/>
                  <a:pt x="26" y="22"/>
                  <a:pt x="26" y="22"/>
                </a:cubicBezTo>
                <a:cubicBezTo>
                  <a:pt x="26" y="22"/>
                  <a:pt x="26" y="21"/>
                  <a:pt x="25" y="21"/>
                </a:cubicBezTo>
                <a:cubicBezTo>
                  <a:pt x="24" y="21"/>
                  <a:pt x="24" y="22"/>
                  <a:pt x="24" y="22"/>
                </a:cubicBezTo>
                <a:cubicBezTo>
                  <a:pt x="24" y="29"/>
                  <a:pt x="24" y="29"/>
                  <a:pt x="24" y="29"/>
                </a:cubicBezTo>
                <a:cubicBezTo>
                  <a:pt x="23" y="29"/>
                  <a:pt x="22" y="29"/>
                  <a:pt x="21" y="30"/>
                </a:cubicBezTo>
                <a:cubicBezTo>
                  <a:pt x="21" y="20"/>
                  <a:pt x="21" y="20"/>
                  <a:pt x="21" y="20"/>
                </a:cubicBezTo>
                <a:cubicBezTo>
                  <a:pt x="21" y="18"/>
                  <a:pt x="22" y="17"/>
                  <a:pt x="23" y="17"/>
                </a:cubicBezTo>
                <a:cubicBezTo>
                  <a:pt x="26" y="16"/>
                  <a:pt x="26" y="16"/>
                  <a:pt x="26" y="16"/>
                </a:cubicBezTo>
                <a:cubicBezTo>
                  <a:pt x="31" y="21"/>
                  <a:pt x="31" y="21"/>
                  <a:pt x="31" y="21"/>
                </a:cubicBezTo>
                <a:cubicBezTo>
                  <a:pt x="31" y="21"/>
                  <a:pt x="32" y="21"/>
                  <a:pt x="33" y="21"/>
                </a:cubicBezTo>
                <a:cubicBezTo>
                  <a:pt x="37" y="16"/>
                  <a:pt x="37" y="16"/>
                  <a:pt x="37" y="16"/>
                </a:cubicBezTo>
                <a:cubicBezTo>
                  <a:pt x="40" y="16"/>
                  <a:pt x="40" y="16"/>
                  <a:pt x="40" y="16"/>
                </a:cubicBezTo>
                <a:cubicBezTo>
                  <a:pt x="41" y="17"/>
                  <a:pt x="42" y="18"/>
                  <a:pt x="42" y="20"/>
                </a:cubicBezTo>
                <a:cubicBezTo>
                  <a:pt x="42" y="30"/>
                  <a:pt x="42" y="30"/>
                  <a:pt x="42" y="30"/>
                </a:cubicBezTo>
                <a:cubicBezTo>
                  <a:pt x="41" y="29"/>
                  <a:pt x="41" y="29"/>
                  <a:pt x="40" y="29"/>
                </a:cubicBezTo>
                <a:cubicBezTo>
                  <a:pt x="40" y="22"/>
                  <a:pt x="40" y="22"/>
                  <a:pt x="40" y="22"/>
                </a:cubicBezTo>
                <a:cubicBezTo>
                  <a:pt x="40" y="22"/>
                  <a:pt x="39" y="21"/>
                  <a:pt x="38" y="21"/>
                </a:cubicBezTo>
                <a:cubicBezTo>
                  <a:pt x="38" y="21"/>
                  <a:pt x="37" y="22"/>
                  <a:pt x="37" y="22"/>
                </a:cubicBezTo>
                <a:cubicBezTo>
                  <a:pt x="37" y="28"/>
                  <a:pt x="37" y="28"/>
                  <a:pt x="37" y="28"/>
                </a:cubicBezTo>
                <a:cubicBezTo>
                  <a:pt x="36" y="28"/>
                  <a:pt x="34" y="28"/>
                  <a:pt x="33" y="28"/>
                </a:cubicBezTo>
                <a:cubicBezTo>
                  <a:pt x="32" y="28"/>
                  <a:pt x="32" y="28"/>
                  <a:pt x="32" y="28"/>
                </a:cubicBezTo>
                <a:close/>
                <a:moveTo>
                  <a:pt x="46" y="46"/>
                </a:moveTo>
                <a:cubicBezTo>
                  <a:pt x="42" y="47"/>
                  <a:pt x="38" y="48"/>
                  <a:pt x="33" y="48"/>
                </a:cubicBezTo>
                <a:cubicBezTo>
                  <a:pt x="33" y="30"/>
                  <a:pt x="33" y="30"/>
                  <a:pt x="33" y="30"/>
                </a:cubicBezTo>
                <a:cubicBezTo>
                  <a:pt x="38" y="31"/>
                  <a:pt x="43" y="37"/>
                  <a:pt x="46" y="46"/>
                </a:cubicBezTo>
                <a:close/>
                <a:moveTo>
                  <a:pt x="47" y="64"/>
                </a:moveTo>
                <a:cubicBezTo>
                  <a:pt x="43" y="65"/>
                  <a:pt x="38" y="66"/>
                  <a:pt x="33" y="66"/>
                </a:cubicBezTo>
                <a:cubicBezTo>
                  <a:pt x="33" y="50"/>
                  <a:pt x="33" y="50"/>
                  <a:pt x="33" y="50"/>
                </a:cubicBezTo>
                <a:cubicBezTo>
                  <a:pt x="38" y="50"/>
                  <a:pt x="42" y="50"/>
                  <a:pt x="46" y="49"/>
                </a:cubicBezTo>
                <a:cubicBezTo>
                  <a:pt x="47" y="52"/>
                  <a:pt x="48" y="56"/>
                  <a:pt x="48" y="60"/>
                </a:cubicBezTo>
                <a:cubicBezTo>
                  <a:pt x="48" y="61"/>
                  <a:pt x="48" y="62"/>
                  <a:pt x="47" y="64"/>
                </a:cubicBezTo>
                <a:close/>
                <a:moveTo>
                  <a:pt x="41" y="32"/>
                </a:moveTo>
                <a:cubicBezTo>
                  <a:pt x="47" y="34"/>
                  <a:pt x="52" y="37"/>
                  <a:pt x="55" y="42"/>
                </a:cubicBezTo>
                <a:cubicBezTo>
                  <a:pt x="53" y="43"/>
                  <a:pt x="51" y="44"/>
                  <a:pt x="48" y="45"/>
                </a:cubicBezTo>
                <a:cubicBezTo>
                  <a:pt x="47" y="40"/>
                  <a:pt x="44" y="35"/>
                  <a:pt x="41" y="32"/>
                </a:cubicBezTo>
                <a:close/>
                <a:moveTo>
                  <a:pt x="61" y="55"/>
                </a:moveTo>
                <a:cubicBezTo>
                  <a:pt x="58" y="58"/>
                  <a:pt x="54" y="61"/>
                  <a:pt x="50" y="63"/>
                </a:cubicBezTo>
                <a:cubicBezTo>
                  <a:pt x="50" y="62"/>
                  <a:pt x="50" y="61"/>
                  <a:pt x="50" y="60"/>
                </a:cubicBezTo>
                <a:cubicBezTo>
                  <a:pt x="50" y="55"/>
                  <a:pt x="50" y="51"/>
                  <a:pt x="49" y="48"/>
                </a:cubicBezTo>
                <a:cubicBezTo>
                  <a:pt x="52" y="47"/>
                  <a:pt x="54" y="46"/>
                  <a:pt x="57" y="44"/>
                </a:cubicBezTo>
                <a:cubicBezTo>
                  <a:pt x="59" y="48"/>
                  <a:pt x="60" y="51"/>
                  <a:pt x="61" y="55"/>
                </a:cubicBezTo>
                <a:close/>
                <a:moveTo>
                  <a:pt x="57" y="21"/>
                </a:moveTo>
                <a:cubicBezTo>
                  <a:pt x="56" y="21"/>
                  <a:pt x="56" y="22"/>
                  <a:pt x="56" y="22"/>
                </a:cubicBezTo>
                <a:cubicBezTo>
                  <a:pt x="56" y="39"/>
                  <a:pt x="56" y="39"/>
                  <a:pt x="56" y="39"/>
                </a:cubicBezTo>
                <a:cubicBezTo>
                  <a:pt x="53" y="35"/>
                  <a:pt x="49" y="32"/>
                  <a:pt x="45" y="31"/>
                </a:cubicBezTo>
                <a:cubicBezTo>
                  <a:pt x="45" y="20"/>
                  <a:pt x="45" y="20"/>
                  <a:pt x="45" y="20"/>
                </a:cubicBezTo>
                <a:cubicBezTo>
                  <a:pt x="45" y="18"/>
                  <a:pt x="45" y="17"/>
                  <a:pt x="44" y="16"/>
                </a:cubicBezTo>
                <a:cubicBezTo>
                  <a:pt x="45" y="16"/>
                  <a:pt x="45" y="16"/>
                  <a:pt x="45" y="16"/>
                </a:cubicBezTo>
                <a:cubicBezTo>
                  <a:pt x="49" y="21"/>
                  <a:pt x="49" y="21"/>
                  <a:pt x="49" y="21"/>
                </a:cubicBezTo>
                <a:cubicBezTo>
                  <a:pt x="50" y="21"/>
                  <a:pt x="51" y="21"/>
                  <a:pt x="51" y="21"/>
                </a:cubicBezTo>
                <a:cubicBezTo>
                  <a:pt x="56" y="16"/>
                  <a:pt x="56" y="16"/>
                  <a:pt x="56" y="16"/>
                </a:cubicBezTo>
                <a:cubicBezTo>
                  <a:pt x="59" y="16"/>
                  <a:pt x="59" y="16"/>
                  <a:pt x="59" y="16"/>
                </a:cubicBezTo>
                <a:cubicBezTo>
                  <a:pt x="60" y="17"/>
                  <a:pt x="61" y="18"/>
                  <a:pt x="61" y="20"/>
                </a:cubicBezTo>
                <a:cubicBezTo>
                  <a:pt x="61" y="33"/>
                  <a:pt x="61" y="33"/>
                  <a:pt x="61" y="33"/>
                </a:cubicBezTo>
                <a:cubicBezTo>
                  <a:pt x="61" y="35"/>
                  <a:pt x="60" y="36"/>
                  <a:pt x="58" y="37"/>
                </a:cubicBezTo>
                <a:cubicBezTo>
                  <a:pt x="58" y="22"/>
                  <a:pt x="58" y="22"/>
                  <a:pt x="58" y="22"/>
                </a:cubicBezTo>
                <a:cubicBezTo>
                  <a:pt x="58" y="22"/>
                  <a:pt x="58" y="21"/>
                  <a:pt x="57"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Oval 42">
            <a:extLst>
              <a:ext uri="{FF2B5EF4-FFF2-40B4-BE49-F238E27FC236}">
                <a16:creationId xmlns:a16="http://schemas.microsoft.com/office/drawing/2014/main" id="{9C8FE1B6-5318-7843-99EE-84575A495C0D}"/>
              </a:ext>
            </a:extLst>
          </p:cNvPr>
          <p:cNvSpPr/>
          <p:nvPr userDrawn="1"/>
        </p:nvSpPr>
        <p:spPr>
          <a:xfrm>
            <a:off x="5988927" y="3150860"/>
            <a:ext cx="1056817" cy="1056817"/>
          </a:xfrm>
          <a:prstGeom prst="ellipse">
            <a:avLst/>
          </a:prstGeom>
          <a:solidFill>
            <a:schemeClr val="accent4"/>
          </a:solidFill>
          <a:ln>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41D2186D-4F89-8F46-8986-478F917F060A}"/>
              </a:ext>
            </a:extLst>
          </p:cNvPr>
          <p:cNvSpPr txBox="1"/>
          <p:nvPr userDrawn="1"/>
        </p:nvSpPr>
        <p:spPr>
          <a:xfrm>
            <a:off x="5713940" y="4212214"/>
            <a:ext cx="1587322" cy="430887"/>
          </a:xfrm>
          <a:prstGeom prst="rect">
            <a:avLst/>
          </a:prstGeom>
          <a:noFill/>
        </p:spPr>
        <p:txBody>
          <a:bodyPr wrap="square">
            <a:spAutoFit/>
          </a:bodyPr>
          <a:lstStyle/>
          <a:p>
            <a:pPr marL="0" marR="0" lvl="0" indent="0" algn="ctr" defTabSz="684213" rtl="0" eaLnBrk="0" fontAlgn="base" latinLnBrk="0" hangingPunct="0">
              <a:lnSpc>
                <a:spcPct val="100000"/>
              </a:lnSpc>
              <a:spcBef>
                <a:spcPct val="0"/>
              </a:spcBef>
              <a:spcAft>
                <a:spcPts val="750"/>
              </a:spcAft>
              <a:buClr>
                <a:srgbClr val="002F87"/>
              </a:buClr>
              <a:buSzTx/>
              <a:buFontTx/>
              <a:buNone/>
              <a:tabLst/>
              <a:defRPr/>
            </a:pPr>
            <a:r>
              <a:rPr kumimoji="0" lang="en-US" sz="1100" b="0" i="0" u="none" strike="noStrike" kern="1200" cap="none" spc="0" normalizeH="0" baseline="0" noProof="0" dirty="0">
                <a:ln>
                  <a:noFill/>
                </a:ln>
                <a:solidFill>
                  <a:srgbClr val="464646"/>
                </a:solidFill>
                <a:effectLst/>
                <a:uLnTx/>
                <a:uFillTx/>
                <a:latin typeface="Calibri"/>
                <a:ea typeface="MS PGothic" panose="020B0600070205080204" pitchFamily="34" charset="-128"/>
                <a:cs typeface="+mn-cs"/>
              </a:rPr>
              <a:t>Professional Integrity &amp; Corporate Governance </a:t>
            </a:r>
          </a:p>
        </p:txBody>
      </p:sp>
      <p:sp>
        <p:nvSpPr>
          <p:cNvPr id="45" name="Oval 44">
            <a:extLst>
              <a:ext uri="{FF2B5EF4-FFF2-40B4-BE49-F238E27FC236}">
                <a16:creationId xmlns:a16="http://schemas.microsoft.com/office/drawing/2014/main" id="{E7EC6FB2-18A1-F449-A5BB-DBDDE21F3E4E}"/>
              </a:ext>
            </a:extLst>
          </p:cNvPr>
          <p:cNvSpPr/>
          <p:nvPr userDrawn="1"/>
        </p:nvSpPr>
        <p:spPr>
          <a:xfrm>
            <a:off x="7539118" y="3153263"/>
            <a:ext cx="1056817" cy="1056817"/>
          </a:xfrm>
          <a:prstGeom prst="ellipse">
            <a:avLst/>
          </a:prstGeom>
          <a:solidFill>
            <a:schemeClr val="accent3"/>
          </a:solidFill>
        </p:spPr>
        <p:style>
          <a:lnRef idx="3">
            <a:schemeClr val="lt1"/>
          </a:lnRef>
          <a:fillRef idx="1">
            <a:schemeClr val="accent1"/>
          </a:fillRef>
          <a:effectRef idx="1">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E9C9AEFF-A952-8B42-8159-9154DE4B7017}"/>
              </a:ext>
            </a:extLst>
          </p:cNvPr>
          <p:cNvSpPr txBox="1"/>
          <p:nvPr userDrawn="1"/>
        </p:nvSpPr>
        <p:spPr>
          <a:xfrm>
            <a:off x="7262906" y="4210080"/>
            <a:ext cx="1640551" cy="430887"/>
          </a:xfrm>
          <a:prstGeom prst="rect">
            <a:avLst/>
          </a:prstGeom>
          <a:noFill/>
        </p:spPr>
        <p:txBody>
          <a:bodyPr wrap="square">
            <a:spAutoFit/>
          </a:bodyPr>
          <a:lstStyle/>
          <a:p>
            <a:pPr marL="0" marR="0" lvl="0" indent="0" algn="ctr" defTabSz="684213" rtl="0" eaLnBrk="0" fontAlgn="base" latinLnBrk="0" hangingPunct="0">
              <a:lnSpc>
                <a:spcPct val="100000"/>
              </a:lnSpc>
              <a:spcBef>
                <a:spcPct val="0"/>
              </a:spcBef>
              <a:spcAft>
                <a:spcPts val="750"/>
              </a:spcAft>
              <a:buClr>
                <a:srgbClr val="002F87"/>
              </a:buClr>
              <a:buSzTx/>
              <a:buFontTx/>
              <a:buNone/>
              <a:tabLst/>
              <a:defRPr/>
            </a:pPr>
            <a:r>
              <a:rPr kumimoji="0" lang="en-US" sz="1100" b="0" i="0" u="none" strike="noStrike" kern="1200" cap="none" spc="0" normalizeH="0" baseline="0" noProof="0" dirty="0">
                <a:ln>
                  <a:noFill/>
                </a:ln>
                <a:solidFill>
                  <a:srgbClr val="464646"/>
                </a:solidFill>
                <a:effectLst/>
                <a:uLnTx/>
                <a:uFillTx/>
                <a:latin typeface="Calibri"/>
                <a:ea typeface="MS PGothic" panose="020B0600070205080204" pitchFamily="34" charset="-128"/>
                <a:cs typeface="+mn-cs"/>
              </a:rPr>
              <a:t>Environmental Stewardship</a:t>
            </a:r>
          </a:p>
        </p:txBody>
      </p:sp>
      <p:sp>
        <p:nvSpPr>
          <p:cNvPr id="31" name="Freeform 1768">
            <a:extLst>
              <a:ext uri="{FF2B5EF4-FFF2-40B4-BE49-F238E27FC236}">
                <a16:creationId xmlns:a16="http://schemas.microsoft.com/office/drawing/2014/main" id="{47F476E3-B24A-5341-B2A2-0D9FBFF3C290}"/>
              </a:ext>
            </a:extLst>
          </p:cNvPr>
          <p:cNvSpPr/>
          <p:nvPr userDrawn="1"/>
        </p:nvSpPr>
        <p:spPr>
          <a:xfrm>
            <a:off x="6191103" y="3435881"/>
            <a:ext cx="644038" cy="493071"/>
          </a:xfrm>
          <a:custGeom>
            <a:avLst/>
            <a:gdLst>
              <a:gd name="connsiteX0" fmla="*/ 694197 w 707571"/>
              <a:gd name="connsiteY0" fmla="*/ 170089 h 480785"/>
              <a:gd name="connsiteX1" fmla="*/ 696919 w 707571"/>
              <a:gd name="connsiteY1" fmla="*/ 89989 h 480785"/>
              <a:gd name="connsiteX2" fmla="*/ 642127 w 707571"/>
              <a:gd name="connsiteY2" fmla="*/ 21862 h 480785"/>
              <a:gd name="connsiteX3" fmla="*/ 595409 w 707571"/>
              <a:gd name="connsiteY3" fmla="*/ 0 h 480785"/>
              <a:gd name="connsiteX4" fmla="*/ 563569 w 707571"/>
              <a:gd name="connsiteY4" fmla="*/ 9253 h 480785"/>
              <a:gd name="connsiteX5" fmla="*/ 519481 w 707571"/>
              <a:gd name="connsiteY5" fmla="*/ 37828 h 480785"/>
              <a:gd name="connsiteX6" fmla="*/ 475032 w 707571"/>
              <a:gd name="connsiteY6" fmla="*/ 37828 h 480785"/>
              <a:gd name="connsiteX7" fmla="*/ 445277 w 707571"/>
              <a:gd name="connsiteY7" fmla="*/ 18506 h 480785"/>
              <a:gd name="connsiteX8" fmla="*/ 400283 w 707571"/>
              <a:gd name="connsiteY8" fmla="*/ 6259 h 480785"/>
              <a:gd name="connsiteX9" fmla="*/ 362455 w 707571"/>
              <a:gd name="connsiteY9" fmla="*/ 14968 h 480785"/>
              <a:gd name="connsiteX10" fmla="*/ 354019 w 707571"/>
              <a:gd name="connsiteY10" fmla="*/ 19504 h 480785"/>
              <a:gd name="connsiteX11" fmla="*/ 322632 w 707571"/>
              <a:gd name="connsiteY11" fmla="*/ 9071 h 480785"/>
              <a:gd name="connsiteX12" fmla="*/ 239809 w 707571"/>
              <a:gd name="connsiteY12" fmla="*/ 18596 h 480785"/>
              <a:gd name="connsiteX13" fmla="*/ 228289 w 707571"/>
              <a:gd name="connsiteY13" fmla="*/ 25672 h 480785"/>
              <a:gd name="connsiteX14" fmla="*/ 178759 w 707571"/>
              <a:gd name="connsiteY14" fmla="*/ 28031 h 480785"/>
              <a:gd name="connsiteX15" fmla="*/ 146102 w 707571"/>
              <a:gd name="connsiteY15" fmla="*/ 12156 h 480785"/>
              <a:gd name="connsiteX16" fmla="*/ 67089 w 707571"/>
              <a:gd name="connsiteY16" fmla="*/ 29845 h 480785"/>
              <a:gd name="connsiteX17" fmla="*/ 12298 w 707571"/>
              <a:gd name="connsiteY17" fmla="*/ 97971 h 480785"/>
              <a:gd name="connsiteX18" fmla="*/ 19646 w 707571"/>
              <a:gd name="connsiteY18" fmla="*/ 176258 h 480785"/>
              <a:gd name="connsiteX19" fmla="*/ 72260 w 707571"/>
              <a:gd name="connsiteY19" fmla="*/ 221161 h 480785"/>
              <a:gd name="connsiteX20" fmla="*/ 59288 w 707571"/>
              <a:gd name="connsiteY20" fmla="*/ 234134 h 480785"/>
              <a:gd name="connsiteX21" fmla="*/ 59288 w 707571"/>
              <a:gd name="connsiteY21" fmla="*/ 312329 h 480785"/>
              <a:gd name="connsiteX22" fmla="*/ 60467 w 707571"/>
              <a:gd name="connsiteY22" fmla="*/ 313509 h 480785"/>
              <a:gd name="connsiteX23" fmla="*/ 85051 w 707571"/>
              <a:gd name="connsiteY23" fmla="*/ 327479 h 480785"/>
              <a:gd name="connsiteX24" fmla="*/ 82511 w 707571"/>
              <a:gd name="connsiteY24" fmla="*/ 343172 h 480785"/>
              <a:gd name="connsiteX25" fmla="*/ 98658 w 707571"/>
              <a:gd name="connsiteY25" fmla="*/ 382270 h 480785"/>
              <a:gd name="connsiteX26" fmla="*/ 99837 w 707571"/>
              <a:gd name="connsiteY26" fmla="*/ 383449 h 480785"/>
              <a:gd name="connsiteX27" fmla="*/ 138935 w 707571"/>
              <a:gd name="connsiteY27" fmla="*/ 399596 h 480785"/>
              <a:gd name="connsiteX28" fmla="*/ 143471 w 707571"/>
              <a:gd name="connsiteY28" fmla="*/ 399143 h 480785"/>
              <a:gd name="connsiteX29" fmla="*/ 158711 w 707571"/>
              <a:gd name="connsiteY29" fmla="*/ 428988 h 480785"/>
              <a:gd name="connsiteX30" fmla="*/ 159890 w 707571"/>
              <a:gd name="connsiteY30" fmla="*/ 430167 h 480785"/>
              <a:gd name="connsiteX31" fmla="*/ 198988 w 707571"/>
              <a:gd name="connsiteY31" fmla="*/ 446314 h 480785"/>
              <a:gd name="connsiteX32" fmla="*/ 216314 w 707571"/>
              <a:gd name="connsiteY32" fmla="*/ 443321 h 480785"/>
              <a:gd name="connsiteX33" fmla="*/ 229468 w 707571"/>
              <a:gd name="connsiteY33" fmla="*/ 465001 h 480785"/>
              <a:gd name="connsiteX34" fmla="*/ 230647 w 707571"/>
              <a:gd name="connsiteY34" fmla="*/ 466181 h 480785"/>
              <a:gd name="connsiteX35" fmla="*/ 269745 w 707571"/>
              <a:gd name="connsiteY35" fmla="*/ 482328 h 480785"/>
              <a:gd name="connsiteX36" fmla="*/ 308843 w 707571"/>
              <a:gd name="connsiteY36" fmla="*/ 466181 h 480785"/>
              <a:gd name="connsiteX37" fmla="*/ 316644 w 707571"/>
              <a:gd name="connsiteY37" fmla="*/ 458379 h 480785"/>
              <a:gd name="connsiteX38" fmla="*/ 325988 w 707571"/>
              <a:gd name="connsiteY38" fmla="*/ 467723 h 480785"/>
              <a:gd name="connsiteX39" fmla="*/ 365630 w 707571"/>
              <a:gd name="connsiteY39" fmla="*/ 484324 h 480785"/>
              <a:gd name="connsiteX40" fmla="*/ 365721 w 707571"/>
              <a:gd name="connsiteY40" fmla="*/ 484324 h 480785"/>
              <a:gd name="connsiteX41" fmla="*/ 402642 w 707571"/>
              <a:gd name="connsiteY41" fmla="*/ 469174 h 480785"/>
              <a:gd name="connsiteX42" fmla="*/ 413437 w 707571"/>
              <a:gd name="connsiteY42" fmla="*/ 453027 h 480785"/>
              <a:gd name="connsiteX43" fmla="*/ 448089 w 707571"/>
              <a:gd name="connsiteY43" fmla="*/ 465274 h 480785"/>
              <a:gd name="connsiteX44" fmla="*/ 484375 w 707571"/>
              <a:gd name="connsiteY44" fmla="*/ 450850 h 480785"/>
              <a:gd name="connsiteX45" fmla="*/ 498980 w 707571"/>
              <a:gd name="connsiteY45" fmla="*/ 423091 h 480785"/>
              <a:gd name="connsiteX46" fmla="*/ 506963 w 707571"/>
              <a:gd name="connsiteY46" fmla="*/ 423817 h 480785"/>
              <a:gd name="connsiteX47" fmla="*/ 546061 w 707571"/>
              <a:gd name="connsiteY47" fmla="*/ 408577 h 480785"/>
              <a:gd name="connsiteX48" fmla="*/ 563206 w 707571"/>
              <a:gd name="connsiteY48" fmla="*/ 372564 h 480785"/>
              <a:gd name="connsiteX49" fmla="*/ 563478 w 707571"/>
              <a:gd name="connsiteY49" fmla="*/ 372564 h 480785"/>
              <a:gd name="connsiteX50" fmla="*/ 599401 w 707571"/>
              <a:gd name="connsiteY50" fmla="*/ 358321 h 480785"/>
              <a:gd name="connsiteX51" fmla="*/ 614641 w 707571"/>
              <a:gd name="connsiteY51" fmla="*/ 322308 h 480785"/>
              <a:gd name="connsiteX52" fmla="*/ 597768 w 707571"/>
              <a:gd name="connsiteY52" fmla="*/ 282484 h 480785"/>
              <a:gd name="connsiteX53" fmla="*/ 590602 w 707571"/>
              <a:gd name="connsiteY53" fmla="*/ 275409 h 480785"/>
              <a:gd name="connsiteX54" fmla="*/ 608019 w 707571"/>
              <a:gd name="connsiteY54" fmla="*/ 262799 h 480785"/>
              <a:gd name="connsiteX55" fmla="*/ 694197 w 707571"/>
              <a:gd name="connsiteY55" fmla="*/ 170089 h 480785"/>
              <a:gd name="connsiteX56" fmla="*/ 84053 w 707571"/>
              <a:gd name="connsiteY56" fmla="*/ 258899 h 480785"/>
              <a:gd name="connsiteX57" fmla="*/ 123786 w 707571"/>
              <a:gd name="connsiteY57" fmla="*/ 219166 h 480785"/>
              <a:gd name="connsiteX58" fmla="*/ 138209 w 707571"/>
              <a:gd name="connsiteY58" fmla="*/ 213269 h 480785"/>
              <a:gd name="connsiteX59" fmla="*/ 152633 w 707571"/>
              <a:gd name="connsiteY59" fmla="*/ 219166 h 480785"/>
              <a:gd name="connsiteX60" fmla="*/ 153903 w 707571"/>
              <a:gd name="connsiteY60" fmla="*/ 220436 h 480785"/>
              <a:gd name="connsiteX61" fmla="*/ 153903 w 707571"/>
              <a:gd name="connsiteY61" fmla="*/ 249192 h 480785"/>
              <a:gd name="connsiteX62" fmla="*/ 114170 w 707571"/>
              <a:gd name="connsiteY62" fmla="*/ 288925 h 480785"/>
              <a:gd name="connsiteX63" fmla="*/ 85323 w 707571"/>
              <a:gd name="connsiteY63" fmla="*/ 288925 h 480785"/>
              <a:gd name="connsiteX64" fmla="*/ 84144 w 707571"/>
              <a:gd name="connsiteY64" fmla="*/ 287746 h 480785"/>
              <a:gd name="connsiteX65" fmla="*/ 84053 w 707571"/>
              <a:gd name="connsiteY65" fmla="*/ 258899 h 480785"/>
              <a:gd name="connsiteX66" fmla="*/ 124693 w 707571"/>
              <a:gd name="connsiteY66" fmla="*/ 358957 h 480785"/>
              <a:gd name="connsiteX67" fmla="*/ 123514 w 707571"/>
              <a:gd name="connsiteY67" fmla="*/ 357777 h 480785"/>
              <a:gd name="connsiteX68" fmla="*/ 117617 w 707571"/>
              <a:gd name="connsiteY68" fmla="*/ 343354 h 480785"/>
              <a:gd name="connsiteX69" fmla="*/ 123514 w 707571"/>
              <a:gd name="connsiteY69" fmla="*/ 328930 h 480785"/>
              <a:gd name="connsiteX70" fmla="*/ 138844 w 707571"/>
              <a:gd name="connsiteY70" fmla="*/ 313599 h 480785"/>
              <a:gd name="connsiteX71" fmla="*/ 138844 w 707571"/>
              <a:gd name="connsiteY71" fmla="*/ 313599 h 480785"/>
              <a:gd name="connsiteX72" fmla="*/ 178577 w 707571"/>
              <a:gd name="connsiteY72" fmla="*/ 273866 h 480785"/>
              <a:gd name="connsiteX73" fmla="*/ 178577 w 707571"/>
              <a:gd name="connsiteY73" fmla="*/ 273866 h 480785"/>
              <a:gd name="connsiteX74" fmla="*/ 180119 w 707571"/>
              <a:gd name="connsiteY74" fmla="*/ 272324 h 480785"/>
              <a:gd name="connsiteX75" fmla="*/ 194543 w 707571"/>
              <a:gd name="connsiteY75" fmla="*/ 266428 h 480785"/>
              <a:gd name="connsiteX76" fmla="*/ 208967 w 707571"/>
              <a:gd name="connsiteY76" fmla="*/ 272324 h 480785"/>
              <a:gd name="connsiteX77" fmla="*/ 210237 w 707571"/>
              <a:gd name="connsiteY77" fmla="*/ 273594 h 480785"/>
              <a:gd name="connsiteX78" fmla="*/ 210237 w 707571"/>
              <a:gd name="connsiteY78" fmla="*/ 302441 h 480785"/>
              <a:gd name="connsiteX79" fmla="*/ 153631 w 707571"/>
              <a:gd name="connsiteY79" fmla="*/ 359047 h 480785"/>
              <a:gd name="connsiteX80" fmla="*/ 124693 w 707571"/>
              <a:gd name="connsiteY80" fmla="*/ 358957 h 480785"/>
              <a:gd name="connsiteX81" fmla="*/ 184746 w 707571"/>
              <a:gd name="connsiteY81" fmla="*/ 405674 h 480785"/>
              <a:gd name="connsiteX82" fmla="*/ 183566 w 707571"/>
              <a:gd name="connsiteY82" fmla="*/ 404495 h 480785"/>
              <a:gd name="connsiteX83" fmla="*/ 178940 w 707571"/>
              <a:gd name="connsiteY83" fmla="*/ 382996 h 480785"/>
              <a:gd name="connsiteX84" fmla="*/ 231645 w 707571"/>
              <a:gd name="connsiteY84" fmla="*/ 330291 h 480785"/>
              <a:gd name="connsiteX85" fmla="*/ 238812 w 707571"/>
              <a:gd name="connsiteY85" fmla="*/ 328930 h 480785"/>
              <a:gd name="connsiteX86" fmla="*/ 253235 w 707571"/>
              <a:gd name="connsiteY86" fmla="*/ 334826 h 480785"/>
              <a:gd name="connsiteX87" fmla="*/ 254505 w 707571"/>
              <a:gd name="connsiteY87" fmla="*/ 336096 h 480785"/>
              <a:gd name="connsiteX88" fmla="*/ 254505 w 707571"/>
              <a:gd name="connsiteY88" fmla="*/ 364944 h 480785"/>
              <a:gd name="connsiteX89" fmla="*/ 213684 w 707571"/>
              <a:gd name="connsiteY89" fmla="*/ 405765 h 480785"/>
              <a:gd name="connsiteX90" fmla="*/ 184746 w 707571"/>
              <a:gd name="connsiteY90" fmla="*/ 405674 h 480785"/>
              <a:gd name="connsiteX91" fmla="*/ 255594 w 707571"/>
              <a:gd name="connsiteY91" fmla="*/ 441779 h 480785"/>
              <a:gd name="connsiteX92" fmla="*/ 254414 w 707571"/>
              <a:gd name="connsiteY92" fmla="*/ 440599 h 480785"/>
              <a:gd name="connsiteX93" fmla="*/ 248518 w 707571"/>
              <a:gd name="connsiteY93" fmla="*/ 426176 h 480785"/>
              <a:gd name="connsiteX94" fmla="*/ 249879 w 707571"/>
              <a:gd name="connsiteY94" fmla="*/ 419009 h 480785"/>
              <a:gd name="connsiteX95" fmla="*/ 279270 w 707571"/>
              <a:gd name="connsiteY95" fmla="*/ 389618 h 480785"/>
              <a:gd name="connsiteX96" fmla="*/ 283897 w 707571"/>
              <a:gd name="connsiteY96" fmla="*/ 383903 h 480785"/>
              <a:gd name="connsiteX97" fmla="*/ 292968 w 707571"/>
              <a:gd name="connsiteY97" fmla="*/ 381726 h 480785"/>
              <a:gd name="connsiteX98" fmla="*/ 307392 w 707571"/>
              <a:gd name="connsiteY98" fmla="*/ 387622 h 480785"/>
              <a:gd name="connsiteX99" fmla="*/ 308662 w 707571"/>
              <a:gd name="connsiteY99" fmla="*/ 388892 h 480785"/>
              <a:gd name="connsiteX100" fmla="*/ 314558 w 707571"/>
              <a:gd name="connsiteY100" fmla="*/ 403316 h 480785"/>
              <a:gd name="connsiteX101" fmla="*/ 308662 w 707571"/>
              <a:gd name="connsiteY101" fmla="*/ 417739 h 480785"/>
              <a:gd name="connsiteX102" fmla="*/ 284532 w 707571"/>
              <a:gd name="connsiteY102" fmla="*/ 441869 h 480785"/>
              <a:gd name="connsiteX103" fmla="*/ 255594 w 707571"/>
              <a:gd name="connsiteY103" fmla="*/ 441779 h 480785"/>
              <a:gd name="connsiteX104" fmla="*/ 575362 w 707571"/>
              <a:gd name="connsiteY104" fmla="*/ 333556 h 480785"/>
              <a:gd name="connsiteX105" fmla="*/ 547966 w 707571"/>
              <a:gd name="connsiteY105" fmla="*/ 331289 h 480785"/>
              <a:gd name="connsiteX106" fmla="*/ 460971 w 707571"/>
              <a:gd name="connsiteY106" fmla="*/ 243931 h 480785"/>
              <a:gd name="connsiteX107" fmla="*/ 436206 w 707571"/>
              <a:gd name="connsiteY107" fmla="*/ 268605 h 480785"/>
              <a:gd name="connsiteX108" fmla="*/ 523201 w 707571"/>
              <a:gd name="connsiteY108" fmla="*/ 355963 h 480785"/>
              <a:gd name="connsiteX109" fmla="*/ 528825 w 707571"/>
              <a:gd name="connsiteY109" fmla="*/ 369751 h 480785"/>
              <a:gd name="connsiteX110" fmla="*/ 522112 w 707571"/>
              <a:gd name="connsiteY110" fmla="*/ 383721 h 480785"/>
              <a:gd name="connsiteX111" fmla="*/ 491814 w 707571"/>
              <a:gd name="connsiteY111" fmla="*/ 383086 h 480785"/>
              <a:gd name="connsiteX112" fmla="*/ 424050 w 707571"/>
              <a:gd name="connsiteY112" fmla="*/ 315141 h 480785"/>
              <a:gd name="connsiteX113" fmla="*/ 416430 w 707571"/>
              <a:gd name="connsiteY113" fmla="*/ 307522 h 480785"/>
              <a:gd name="connsiteX114" fmla="*/ 416430 w 707571"/>
              <a:gd name="connsiteY114" fmla="*/ 307522 h 480785"/>
              <a:gd name="connsiteX115" fmla="*/ 416430 w 707571"/>
              <a:gd name="connsiteY115" fmla="*/ 307522 h 480785"/>
              <a:gd name="connsiteX116" fmla="*/ 404093 w 707571"/>
              <a:gd name="connsiteY116" fmla="*/ 319859 h 480785"/>
              <a:gd name="connsiteX117" fmla="*/ 391756 w 707571"/>
              <a:gd name="connsiteY117" fmla="*/ 332196 h 480785"/>
              <a:gd name="connsiteX118" fmla="*/ 458975 w 707571"/>
              <a:gd name="connsiteY118" fmla="*/ 399596 h 480785"/>
              <a:gd name="connsiteX119" fmla="*/ 465234 w 707571"/>
              <a:gd name="connsiteY119" fmla="*/ 414474 h 480785"/>
              <a:gd name="connsiteX120" fmla="*/ 460427 w 707571"/>
              <a:gd name="connsiteY120" fmla="*/ 426085 h 480785"/>
              <a:gd name="connsiteX121" fmla="*/ 432849 w 707571"/>
              <a:gd name="connsiteY121" fmla="*/ 424089 h 480785"/>
              <a:gd name="connsiteX122" fmla="*/ 377786 w 707571"/>
              <a:gd name="connsiteY122" fmla="*/ 368572 h 480785"/>
              <a:gd name="connsiteX123" fmla="*/ 377151 w 707571"/>
              <a:gd name="connsiteY123" fmla="*/ 367937 h 480785"/>
              <a:gd name="connsiteX124" fmla="*/ 377151 w 707571"/>
              <a:gd name="connsiteY124" fmla="*/ 367937 h 480785"/>
              <a:gd name="connsiteX125" fmla="*/ 377151 w 707571"/>
              <a:gd name="connsiteY125" fmla="*/ 367937 h 480785"/>
              <a:gd name="connsiteX126" fmla="*/ 364995 w 707571"/>
              <a:gd name="connsiteY126" fmla="*/ 380002 h 480785"/>
              <a:gd name="connsiteX127" fmla="*/ 352295 w 707571"/>
              <a:gd name="connsiteY127" fmla="*/ 392521 h 480785"/>
              <a:gd name="connsiteX128" fmla="*/ 377786 w 707571"/>
              <a:gd name="connsiteY128" fmla="*/ 418374 h 480785"/>
              <a:gd name="connsiteX129" fmla="*/ 378149 w 707571"/>
              <a:gd name="connsiteY129" fmla="*/ 445044 h 480785"/>
              <a:gd name="connsiteX130" fmla="*/ 365993 w 707571"/>
              <a:gd name="connsiteY130" fmla="*/ 449943 h 480785"/>
              <a:gd name="connsiteX131" fmla="*/ 365993 w 707571"/>
              <a:gd name="connsiteY131" fmla="*/ 449943 h 480785"/>
              <a:gd name="connsiteX132" fmla="*/ 351025 w 707571"/>
              <a:gd name="connsiteY132" fmla="*/ 443593 h 480785"/>
              <a:gd name="connsiteX133" fmla="*/ 340684 w 707571"/>
              <a:gd name="connsiteY133" fmla="*/ 433251 h 480785"/>
              <a:gd name="connsiteX134" fmla="*/ 349392 w 707571"/>
              <a:gd name="connsiteY134" fmla="*/ 403497 h 480785"/>
              <a:gd name="connsiteX135" fmla="*/ 333245 w 707571"/>
              <a:gd name="connsiteY135" fmla="*/ 364399 h 480785"/>
              <a:gd name="connsiteX136" fmla="*/ 331975 w 707571"/>
              <a:gd name="connsiteY136" fmla="*/ 363129 h 480785"/>
              <a:gd name="connsiteX137" fmla="*/ 294964 w 707571"/>
              <a:gd name="connsiteY137" fmla="*/ 347164 h 480785"/>
              <a:gd name="connsiteX138" fmla="*/ 279179 w 707571"/>
              <a:gd name="connsiteY138" fmla="*/ 311604 h 480785"/>
              <a:gd name="connsiteX139" fmla="*/ 277909 w 707571"/>
              <a:gd name="connsiteY139" fmla="*/ 310334 h 480785"/>
              <a:gd name="connsiteX140" fmla="*/ 250332 w 707571"/>
              <a:gd name="connsiteY140" fmla="*/ 295457 h 480785"/>
              <a:gd name="connsiteX141" fmla="*/ 234911 w 707571"/>
              <a:gd name="connsiteY141" fmla="*/ 249101 h 480785"/>
              <a:gd name="connsiteX142" fmla="*/ 233641 w 707571"/>
              <a:gd name="connsiteY142" fmla="*/ 247832 h 480785"/>
              <a:gd name="connsiteX143" fmla="*/ 194543 w 707571"/>
              <a:gd name="connsiteY143" fmla="*/ 231684 h 480785"/>
              <a:gd name="connsiteX144" fmla="*/ 194452 w 707571"/>
              <a:gd name="connsiteY144" fmla="*/ 231684 h 480785"/>
              <a:gd name="connsiteX145" fmla="*/ 178577 w 707571"/>
              <a:gd name="connsiteY145" fmla="*/ 195852 h 480785"/>
              <a:gd name="connsiteX146" fmla="*/ 177307 w 707571"/>
              <a:gd name="connsiteY146" fmla="*/ 194582 h 480785"/>
              <a:gd name="connsiteX147" fmla="*/ 138209 w 707571"/>
              <a:gd name="connsiteY147" fmla="*/ 178435 h 480785"/>
              <a:gd name="connsiteX148" fmla="*/ 99112 w 707571"/>
              <a:gd name="connsiteY148" fmla="*/ 194582 h 480785"/>
              <a:gd name="connsiteX149" fmla="*/ 97116 w 707571"/>
              <a:gd name="connsiteY149" fmla="*/ 196578 h 480785"/>
              <a:gd name="connsiteX150" fmla="*/ 42324 w 707571"/>
              <a:gd name="connsiteY150" fmla="*/ 149860 h 480785"/>
              <a:gd name="connsiteX151" fmla="*/ 39512 w 707571"/>
              <a:gd name="connsiteY151" fmla="*/ 120015 h 480785"/>
              <a:gd name="connsiteX152" fmla="*/ 94304 w 707571"/>
              <a:gd name="connsiteY152" fmla="*/ 51889 h 480785"/>
              <a:gd name="connsiteX153" fmla="*/ 130771 w 707571"/>
              <a:gd name="connsiteY153" fmla="*/ 43724 h 480785"/>
              <a:gd name="connsiteX154" fmla="*/ 163428 w 707571"/>
              <a:gd name="connsiteY154" fmla="*/ 59599 h 480785"/>
              <a:gd name="connsiteX155" fmla="*/ 246522 w 707571"/>
              <a:gd name="connsiteY155" fmla="*/ 55608 h 480785"/>
              <a:gd name="connsiteX156" fmla="*/ 258043 w 707571"/>
              <a:gd name="connsiteY156" fmla="*/ 48623 h 480785"/>
              <a:gd name="connsiteX157" fmla="*/ 311655 w 707571"/>
              <a:gd name="connsiteY157" fmla="*/ 42454 h 480785"/>
              <a:gd name="connsiteX158" fmla="*/ 306303 w 707571"/>
              <a:gd name="connsiteY158" fmla="*/ 45266 h 480785"/>
              <a:gd name="connsiteX159" fmla="*/ 280268 w 707571"/>
              <a:gd name="connsiteY159" fmla="*/ 120196 h 480785"/>
              <a:gd name="connsiteX160" fmla="*/ 280994 w 707571"/>
              <a:gd name="connsiteY160" fmla="*/ 121829 h 480785"/>
              <a:gd name="connsiteX161" fmla="*/ 333064 w 707571"/>
              <a:gd name="connsiteY161" fmla="*/ 155756 h 480785"/>
              <a:gd name="connsiteX162" fmla="*/ 353656 w 707571"/>
              <a:gd name="connsiteY162" fmla="*/ 151765 h 480785"/>
              <a:gd name="connsiteX163" fmla="*/ 372706 w 707571"/>
              <a:gd name="connsiteY163" fmla="*/ 144145 h 480785"/>
              <a:gd name="connsiteX164" fmla="*/ 398922 w 707571"/>
              <a:gd name="connsiteY164" fmla="*/ 135981 h 480785"/>
              <a:gd name="connsiteX165" fmla="*/ 426227 w 707571"/>
              <a:gd name="connsiteY165" fmla="*/ 162741 h 480785"/>
              <a:gd name="connsiteX166" fmla="*/ 490181 w 707571"/>
              <a:gd name="connsiteY166" fmla="*/ 225516 h 480785"/>
              <a:gd name="connsiteX167" fmla="*/ 573457 w 707571"/>
              <a:gd name="connsiteY167" fmla="*/ 307703 h 480785"/>
              <a:gd name="connsiteX168" fmla="*/ 579897 w 707571"/>
              <a:gd name="connsiteY168" fmla="*/ 322489 h 480785"/>
              <a:gd name="connsiteX169" fmla="*/ 575362 w 707571"/>
              <a:gd name="connsiteY169" fmla="*/ 333556 h 480785"/>
              <a:gd name="connsiteX170" fmla="*/ 511680 w 707571"/>
              <a:gd name="connsiteY170" fmla="*/ 197576 h 480785"/>
              <a:gd name="connsiteX171" fmla="*/ 511680 w 707571"/>
              <a:gd name="connsiteY171" fmla="*/ 197576 h 480785"/>
              <a:gd name="connsiteX172" fmla="*/ 450629 w 707571"/>
              <a:gd name="connsiteY172" fmla="*/ 137704 h 480785"/>
              <a:gd name="connsiteX173" fmla="*/ 418607 w 707571"/>
              <a:gd name="connsiteY173" fmla="*/ 106226 h 480785"/>
              <a:gd name="connsiteX174" fmla="*/ 402732 w 707571"/>
              <a:gd name="connsiteY174" fmla="*/ 100421 h 480785"/>
              <a:gd name="connsiteX175" fmla="*/ 359734 w 707571"/>
              <a:gd name="connsiteY175" fmla="*/ 111579 h 480785"/>
              <a:gd name="connsiteX176" fmla="*/ 340684 w 707571"/>
              <a:gd name="connsiteY176" fmla="*/ 119199 h 480785"/>
              <a:gd name="connsiteX177" fmla="*/ 313016 w 707571"/>
              <a:gd name="connsiteY177" fmla="*/ 107769 h 480785"/>
              <a:gd name="connsiteX178" fmla="*/ 312290 w 707571"/>
              <a:gd name="connsiteY178" fmla="*/ 106136 h 480785"/>
              <a:gd name="connsiteX179" fmla="*/ 322813 w 707571"/>
              <a:gd name="connsiteY179" fmla="*/ 75837 h 480785"/>
              <a:gd name="connsiteX180" fmla="*/ 378965 w 707571"/>
              <a:gd name="connsiteY180" fmla="*/ 45720 h 480785"/>
              <a:gd name="connsiteX181" fmla="*/ 426227 w 707571"/>
              <a:gd name="connsiteY181" fmla="*/ 47716 h 480785"/>
              <a:gd name="connsiteX182" fmla="*/ 455981 w 707571"/>
              <a:gd name="connsiteY182" fmla="*/ 67038 h 480785"/>
              <a:gd name="connsiteX183" fmla="*/ 497257 w 707571"/>
              <a:gd name="connsiteY183" fmla="*/ 78377 h 480785"/>
              <a:gd name="connsiteX184" fmla="*/ 538441 w 707571"/>
              <a:gd name="connsiteY184" fmla="*/ 67129 h 480785"/>
              <a:gd name="connsiteX185" fmla="*/ 582528 w 707571"/>
              <a:gd name="connsiteY185" fmla="*/ 38554 h 480785"/>
              <a:gd name="connsiteX186" fmla="*/ 614913 w 707571"/>
              <a:gd name="connsiteY186" fmla="*/ 43724 h 480785"/>
              <a:gd name="connsiteX187" fmla="*/ 669704 w 707571"/>
              <a:gd name="connsiteY187" fmla="*/ 111851 h 480785"/>
              <a:gd name="connsiteX188" fmla="*/ 668525 w 707571"/>
              <a:gd name="connsiteY188" fmla="*/ 146322 h 480785"/>
              <a:gd name="connsiteX189" fmla="*/ 582528 w 707571"/>
              <a:gd name="connsiteY189" fmla="*/ 239395 h 480785"/>
              <a:gd name="connsiteX190" fmla="*/ 568377 w 707571"/>
              <a:gd name="connsiteY190" fmla="*/ 245654 h 480785"/>
              <a:gd name="connsiteX191" fmla="*/ 568377 w 707571"/>
              <a:gd name="connsiteY191" fmla="*/ 245654 h 480785"/>
              <a:gd name="connsiteX192" fmla="*/ 554860 w 707571"/>
              <a:gd name="connsiteY192" fmla="*/ 240121 h 480785"/>
              <a:gd name="connsiteX193" fmla="*/ 513041 w 707571"/>
              <a:gd name="connsiteY193" fmla="*/ 199027 h 480785"/>
              <a:gd name="connsiteX194" fmla="*/ 511680 w 707571"/>
              <a:gd name="connsiteY194" fmla="*/ 197576 h 48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707571" h="480785">
                <a:moveTo>
                  <a:pt x="694197" y="170089"/>
                </a:moveTo>
                <a:cubicBezTo>
                  <a:pt x="714336" y="148318"/>
                  <a:pt x="715515" y="113121"/>
                  <a:pt x="696919" y="89989"/>
                </a:cubicBezTo>
                <a:lnTo>
                  <a:pt x="642127" y="21862"/>
                </a:lnTo>
                <a:cubicBezTo>
                  <a:pt x="631151" y="8164"/>
                  <a:pt x="613643" y="0"/>
                  <a:pt x="595409" y="0"/>
                </a:cubicBezTo>
                <a:cubicBezTo>
                  <a:pt x="583889" y="0"/>
                  <a:pt x="572912" y="3175"/>
                  <a:pt x="563569" y="9253"/>
                </a:cubicBezTo>
                <a:lnTo>
                  <a:pt x="519481" y="37828"/>
                </a:lnTo>
                <a:cubicBezTo>
                  <a:pt x="508324" y="44994"/>
                  <a:pt x="486099" y="44994"/>
                  <a:pt x="475032" y="37828"/>
                </a:cubicBezTo>
                <a:lnTo>
                  <a:pt x="445277" y="18506"/>
                </a:lnTo>
                <a:cubicBezTo>
                  <a:pt x="433212" y="10614"/>
                  <a:pt x="417156" y="6259"/>
                  <a:pt x="400283" y="6259"/>
                </a:cubicBezTo>
                <a:cubicBezTo>
                  <a:pt x="386222" y="6259"/>
                  <a:pt x="373069" y="9253"/>
                  <a:pt x="362455" y="14968"/>
                </a:cubicBezTo>
                <a:lnTo>
                  <a:pt x="354019" y="19504"/>
                </a:lnTo>
                <a:lnTo>
                  <a:pt x="322632" y="9071"/>
                </a:lnTo>
                <a:cubicBezTo>
                  <a:pt x="298139" y="998"/>
                  <a:pt x="261853" y="5171"/>
                  <a:pt x="239809" y="18596"/>
                </a:cubicBezTo>
                <a:lnTo>
                  <a:pt x="228289" y="25672"/>
                </a:lnTo>
                <a:cubicBezTo>
                  <a:pt x="215679" y="33383"/>
                  <a:pt x="192003" y="34562"/>
                  <a:pt x="178759" y="28031"/>
                </a:cubicBezTo>
                <a:lnTo>
                  <a:pt x="146102" y="12156"/>
                </a:lnTo>
                <a:cubicBezTo>
                  <a:pt x="119976" y="-544"/>
                  <a:pt x="85323" y="7257"/>
                  <a:pt x="67089" y="29845"/>
                </a:cubicBezTo>
                <a:lnTo>
                  <a:pt x="12298" y="97971"/>
                </a:lnTo>
                <a:cubicBezTo>
                  <a:pt x="-6661" y="121557"/>
                  <a:pt x="-3305" y="156664"/>
                  <a:pt x="19646" y="176258"/>
                </a:cubicBezTo>
                <a:lnTo>
                  <a:pt x="72260" y="221161"/>
                </a:lnTo>
                <a:lnTo>
                  <a:pt x="59288" y="234134"/>
                </a:lnTo>
                <a:cubicBezTo>
                  <a:pt x="37698" y="255724"/>
                  <a:pt x="37698" y="290739"/>
                  <a:pt x="59288" y="312329"/>
                </a:cubicBezTo>
                <a:lnTo>
                  <a:pt x="60467" y="313509"/>
                </a:lnTo>
                <a:cubicBezTo>
                  <a:pt x="67362" y="320403"/>
                  <a:pt x="75798" y="325029"/>
                  <a:pt x="85051" y="327479"/>
                </a:cubicBezTo>
                <a:cubicBezTo>
                  <a:pt x="83599" y="332559"/>
                  <a:pt x="82511" y="337820"/>
                  <a:pt x="82511" y="343172"/>
                </a:cubicBezTo>
                <a:cubicBezTo>
                  <a:pt x="82511" y="357959"/>
                  <a:pt x="88226" y="371838"/>
                  <a:pt x="98658" y="382270"/>
                </a:cubicBezTo>
                <a:lnTo>
                  <a:pt x="99837" y="383449"/>
                </a:lnTo>
                <a:cubicBezTo>
                  <a:pt x="110269" y="393881"/>
                  <a:pt x="124149" y="399596"/>
                  <a:pt x="138935" y="399596"/>
                </a:cubicBezTo>
                <a:cubicBezTo>
                  <a:pt x="140477" y="399596"/>
                  <a:pt x="141929" y="399234"/>
                  <a:pt x="143471" y="399143"/>
                </a:cubicBezTo>
                <a:cubicBezTo>
                  <a:pt x="145285" y="410029"/>
                  <a:pt x="150274" y="420551"/>
                  <a:pt x="158711" y="428988"/>
                </a:cubicBezTo>
                <a:lnTo>
                  <a:pt x="159890" y="430167"/>
                </a:lnTo>
                <a:cubicBezTo>
                  <a:pt x="170322" y="440599"/>
                  <a:pt x="184201" y="446314"/>
                  <a:pt x="198988" y="446314"/>
                </a:cubicBezTo>
                <a:cubicBezTo>
                  <a:pt x="204975" y="446314"/>
                  <a:pt x="210781" y="445135"/>
                  <a:pt x="216314" y="443321"/>
                </a:cubicBezTo>
                <a:cubicBezTo>
                  <a:pt x="218945" y="451394"/>
                  <a:pt x="223299" y="458833"/>
                  <a:pt x="229468" y="465001"/>
                </a:cubicBezTo>
                <a:lnTo>
                  <a:pt x="230647" y="466181"/>
                </a:lnTo>
                <a:cubicBezTo>
                  <a:pt x="241079" y="476613"/>
                  <a:pt x="254959" y="482328"/>
                  <a:pt x="269745" y="482328"/>
                </a:cubicBezTo>
                <a:cubicBezTo>
                  <a:pt x="284532" y="482328"/>
                  <a:pt x="298411" y="476613"/>
                  <a:pt x="308843" y="466181"/>
                </a:cubicBezTo>
                <a:lnTo>
                  <a:pt x="316644" y="458379"/>
                </a:lnTo>
                <a:lnTo>
                  <a:pt x="325988" y="467723"/>
                </a:lnTo>
                <a:cubicBezTo>
                  <a:pt x="336511" y="478246"/>
                  <a:pt x="351025" y="484324"/>
                  <a:pt x="365630" y="484324"/>
                </a:cubicBezTo>
                <a:cubicBezTo>
                  <a:pt x="365630" y="484324"/>
                  <a:pt x="365721" y="484324"/>
                  <a:pt x="365721" y="484324"/>
                </a:cubicBezTo>
                <a:cubicBezTo>
                  <a:pt x="379782" y="484324"/>
                  <a:pt x="392935" y="478881"/>
                  <a:pt x="402642" y="469174"/>
                </a:cubicBezTo>
                <a:cubicBezTo>
                  <a:pt x="407359" y="464366"/>
                  <a:pt x="410897" y="458833"/>
                  <a:pt x="413437" y="453027"/>
                </a:cubicBezTo>
                <a:cubicBezTo>
                  <a:pt x="423687" y="461010"/>
                  <a:pt x="435843" y="465274"/>
                  <a:pt x="448089" y="465274"/>
                </a:cubicBezTo>
                <a:cubicBezTo>
                  <a:pt x="461334" y="465274"/>
                  <a:pt x="474397" y="460466"/>
                  <a:pt x="484375" y="450850"/>
                </a:cubicBezTo>
                <a:cubicBezTo>
                  <a:pt x="492177" y="443321"/>
                  <a:pt x="497075" y="433705"/>
                  <a:pt x="498980" y="423091"/>
                </a:cubicBezTo>
                <a:cubicBezTo>
                  <a:pt x="501611" y="423454"/>
                  <a:pt x="504241" y="423817"/>
                  <a:pt x="506963" y="423817"/>
                </a:cubicBezTo>
                <a:cubicBezTo>
                  <a:pt x="520933" y="423817"/>
                  <a:pt x="535084" y="418737"/>
                  <a:pt x="546061" y="408577"/>
                </a:cubicBezTo>
                <a:cubicBezTo>
                  <a:pt x="556402" y="399052"/>
                  <a:pt x="562299" y="386352"/>
                  <a:pt x="563206" y="372564"/>
                </a:cubicBezTo>
                <a:cubicBezTo>
                  <a:pt x="563297" y="372564"/>
                  <a:pt x="563387" y="372564"/>
                  <a:pt x="563478" y="372564"/>
                </a:cubicBezTo>
                <a:cubicBezTo>
                  <a:pt x="576632" y="372564"/>
                  <a:pt x="589513" y="367846"/>
                  <a:pt x="599401" y="358321"/>
                </a:cubicBezTo>
                <a:cubicBezTo>
                  <a:pt x="609107" y="348887"/>
                  <a:pt x="614550" y="336187"/>
                  <a:pt x="614641" y="322308"/>
                </a:cubicBezTo>
                <a:cubicBezTo>
                  <a:pt x="614732" y="307612"/>
                  <a:pt x="608563" y="293098"/>
                  <a:pt x="597768" y="282484"/>
                </a:cubicBezTo>
                <a:lnTo>
                  <a:pt x="590602" y="275409"/>
                </a:lnTo>
                <a:cubicBezTo>
                  <a:pt x="597133" y="272415"/>
                  <a:pt x="603120" y="268242"/>
                  <a:pt x="608019" y="262799"/>
                </a:cubicBezTo>
                <a:lnTo>
                  <a:pt x="694197" y="170089"/>
                </a:lnTo>
                <a:close/>
                <a:moveTo>
                  <a:pt x="84053" y="258899"/>
                </a:moveTo>
                <a:lnTo>
                  <a:pt x="123786" y="219166"/>
                </a:lnTo>
                <a:cubicBezTo>
                  <a:pt x="127596" y="215356"/>
                  <a:pt x="132767" y="213269"/>
                  <a:pt x="138209" y="213269"/>
                </a:cubicBezTo>
                <a:cubicBezTo>
                  <a:pt x="143652" y="213269"/>
                  <a:pt x="148823" y="215356"/>
                  <a:pt x="152633" y="219166"/>
                </a:cubicBezTo>
                <a:lnTo>
                  <a:pt x="153903" y="220436"/>
                </a:lnTo>
                <a:cubicBezTo>
                  <a:pt x="161795" y="228419"/>
                  <a:pt x="161886" y="241300"/>
                  <a:pt x="153903" y="249192"/>
                </a:cubicBezTo>
                <a:lnTo>
                  <a:pt x="114170" y="288925"/>
                </a:lnTo>
                <a:cubicBezTo>
                  <a:pt x="106550" y="296545"/>
                  <a:pt x="93034" y="296545"/>
                  <a:pt x="85323" y="288925"/>
                </a:cubicBezTo>
                <a:lnTo>
                  <a:pt x="84144" y="287746"/>
                </a:lnTo>
                <a:cubicBezTo>
                  <a:pt x="76161" y="279763"/>
                  <a:pt x="76161" y="266791"/>
                  <a:pt x="84053" y="258899"/>
                </a:cubicBezTo>
                <a:close/>
                <a:moveTo>
                  <a:pt x="124693" y="358957"/>
                </a:moveTo>
                <a:lnTo>
                  <a:pt x="123514" y="357777"/>
                </a:lnTo>
                <a:cubicBezTo>
                  <a:pt x="119704" y="353967"/>
                  <a:pt x="117617" y="348796"/>
                  <a:pt x="117617" y="343354"/>
                </a:cubicBezTo>
                <a:cubicBezTo>
                  <a:pt x="117617" y="337911"/>
                  <a:pt x="119704" y="332740"/>
                  <a:pt x="123514" y="328930"/>
                </a:cubicBezTo>
                <a:lnTo>
                  <a:pt x="138844" y="313599"/>
                </a:lnTo>
                <a:cubicBezTo>
                  <a:pt x="138844" y="313599"/>
                  <a:pt x="138844" y="313599"/>
                  <a:pt x="138844" y="313599"/>
                </a:cubicBezTo>
                <a:lnTo>
                  <a:pt x="178577" y="273866"/>
                </a:lnTo>
                <a:cubicBezTo>
                  <a:pt x="178577" y="273866"/>
                  <a:pt x="178577" y="273866"/>
                  <a:pt x="178577" y="273866"/>
                </a:cubicBezTo>
                <a:lnTo>
                  <a:pt x="180119" y="272324"/>
                </a:lnTo>
                <a:cubicBezTo>
                  <a:pt x="183929" y="268514"/>
                  <a:pt x="189100" y="266428"/>
                  <a:pt x="194543" y="266428"/>
                </a:cubicBezTo>
                <a:cubicBezTo>
                  <a:pt x="199986" y="266428"/>
                  <a:pt x="205157" y="268514"/>
                  <a:pt x="208967" y="272324"/>
                </a:cubicBezTo>
                <a:lnTo>
                  <a:pt x="210237" y="273594"/>
                </a:lnTo>
                <a:cubicBezTo>
                  <a:pt x="218219" y="281577"/>
                  <a:pt x="218219" y="294459"/>
                  <a:pt x="210237" y="302441"/>
                </a:cubicBezTo>
                <a:lnTo>
                  <a:pt x="153631" y="359047"/>
                </a:lnTo>
                <a:cubicBezTo>
                  <a:pt x="145920" y="366667"/>
                  <a:pt x="132404" y="366667"/>
                  <a:pt x="124693" y="358957"/>
                </a:cubicBezTo>
                <a:close/>
                <a:moveTo>
                  <a:pt x="184746" y="405674"/>
                </a:moveTo>
                <a:lnTo>
                  <a:pt x="183566" y="404495"/>
                </a:lnTo>
                <a:cubicBezTo>
                  <a:pt x="177761" y="398689"/>
                  <a:pt x="176219" y="390253"/>
                  <a:pt x="178940" y="382996"/>
                </a:cubicBezTo>
                <a:lnTo>
                  <a:pt x="231645" y="330291"/>
                </a:lnTo>
                <a:cubicBezTo>
                  <a:pt x="233913" y="329474"/>
                  <a:pt x="236272" y="328930"/>
                  <a:pt x="238812" y="328930"/>
                </a:cubicBezTo>
                <a:cubicBezTo>
                  <a:pt x="244254" y="328930"/>
                  <a:pt x="249425" y="331016"/>
                  <a:pt x="253235" y="334826"/>
                </a:cubicBezTo>
                <a:lnTo>
                  <a:pt x="254505" y="336096"/>
                </a:lnTo>
                <a:cubicBezTo>
                  <a:pt x="262488" y="344079"/>
                  <a:pt x="262488" y="356961"/>
                  <a:pt x="254505" y="364944"/>
                </a:cubicBezTo>
                <a:lnTo>
                  <a:pt x="213684" y="405765"/>
                </a:lnTo>
                <a:cubicBezTo>
                  <a:pt x="205973" y="413385"/>
                  <a:pt x="192457" y="413385"/>
                  <a:pt x="184746" y="405674"/>
                </a:cubicBezTo>
                <a:close/>
                <a:moveTo>
                  <a:pt x="255594" y="441779"/>
                </a:moveTo>
                <a:lnTo>
                  <a:pt x="254414" y="440599"/>
                </a:lnTo>
                <a:cubicBezTo>
                  <a:pt x="250604" y="436789"/>
                  <a:pt x="248518" y="431619"/>
                  <a:pt x="248518" y="426176"/>
                </a:cubicBezTo>
                <a:cubicBezTo>
                  <a:pt x="248518" y="423636"/>
                  <a:pt x="248971" y="421277"/>
                  <a:pt x="249879" y="419009"/>
                </a:cubicBezTo>
                <a:lnTo>
                  <a:pt x="279270" y="389618"/>
                </a:lnTo>
                <a:cubicBezTo>
                  <a:pt x="281084" y="387804"/>
                  <a:pt x="282445" y="385808"/>
                  <a:pt x="283897" y="383903"/>
                </a:cubicBezTo>
                <a:cubicBezTo>
                  <a:pt x="286709" y="382542"/>
                  <a:pt x="289702" y="381726"/>
                  <a:pt x="292968" y="381726"/>
                </a:cubicBezTo>
                <a:cubicBezTo>
                  <a:pt x="298411" y="381726"/>
                  <a:pt x="303582" y="383812"/>
                  <a:pt x="307392" y="387622"/>
                </a:cubicBezTo>
                <a:lnTo>
                  <a:pt x="308662" y="388892"/>
                </a:lnTo>
                <a:cubicBezTo>
                  <a:pt x="312471" y="392702"/>
                  <a:pt x="314558" y="397873"/>
                  <a:pt x="314558" y="403316"/>
                </a:cubicBezTo>
                <a:cubicBezTo>
                  <a:pt x="314558" y="408759"/>
                  <a:pt x="312471" y="413929"/>
                  <a:pt x="308662" y="417739"/>
                </a:cubicBezTo>
                <a:lnTo>
                  <a:pt x="284532" y="441869"/>
                </a:lnTo>
                <a:cubicBezTo>
                  <a:pt x="276730" y="449399"/>
                  <a:pt x="263214" y="449399"/>
                  <a:pt x="255594" y="441779"/>
                </a:cubicBezTo>
                <a:close/>
                <a:moveTo>
                  <a:pt x="575362" y="333556"/>
                </a:moveTo>
                <a:cubicBezTo>
                  <a:pt x="568377" y="340269"/>
                  <a:pt x="555858" y="339181"/>
                  <a:pt x="547966" y="331289"/>
                </a:cubicBezTo>
                <a:lnTo>
                  <a:pt x="460971" y="243931"/>
                </a:lnTo>
                <a:lnTo>
                  <a:pt x="436206" y="268605"/>
                </a:lnTo>
                <a:lnTo>
                  <a:pt x="523201" y="355963"/>
                </a:lnTo>
                <a:cubicBezTo>
                  <a:pt x="526920" y="359682"/>
                  <a:pt x="528916" y="364581"/>
                  <a:pt x="528825" y="369751"/>
                </a:cubicBezTo>
                <a:cubicBezTo>
                  <a:pt x="528734" y="374922"/>
                  <a:pt x="526557" y="379730"/>
                  <a:pt x="522112" y="383721"/>
                </a:cubicBezTo>
                <a:cubicBezTo>
                  <a:pt x="513767" y="391432"/>
                  <a:pt x="499887" y="391160"/>
                  <a:pt x="491814" y="383086"/>
                </a:cubicBezTo>
                <a:lnTo>
                  <a:pt x="424050" y="315141"/>
                </a:lnTo>
                <a:lnTo>
                  <a:pt x="416430" y="307522"/>
                </a:lnTo>
                <a:lnTo>
                  <a:pt x="416430" y="307522"/>
                </a:lnTo>
                <a:lnTo>
                  <a:pt x="416430" y="307522"/>
                </a:lnTo>
                <a:lnTo>
                  <a:pt x="404093" y="319859"/>
                </a:lnTo>
                <a:lnTo>
                  <a:pt x="391756" y="332196"/>
                </a:lnTo>
                <a:lnTo>
                  <a:pt x="458975" y="399596"/>
                </a:lnTo>
                <a:cubicBezTo>
                  <a:pt x="463057" y="403679"/>
                  <a:pt x="465325" y="409031"/>
                  <a:pt x="465234" y="414474"/>
                </a:cubicBezTo>
                <a:cubicBezTo>
                  <a:pt x="465234" y="419009"/>
                  <a:pt x="463511" y="423182"/>
                  <a:pt x="460427" y="426085"/>
                </a:cubicBezTo>
                <a:cubicBezTo>
                  <a:pt x="453351" y="432979"/>
                  <a:pt x="440651" y="431981"/>
                  <a:pt x="432849" y="424089"/>
                </a:cubicBezTo>
                <a:lnTo>
                  <a:pt x="377786" y="368572"/>
                </a:lnTo>
                <a:lnTo>
                  <a:pt x="377151" y="367937"/>
                </a:lnTo>
                <a:lnTo>
                  <a:pt x="377151" y="367937"/>
                </a:lnTo>
                <a:lnTo>
                  <a:pt x="377151" y="367937"/>
                </a:lnTo>
                <a:lnTo>
                  <a:pt x="364995" y="380002"/>
                </a:lnTo>
                <a:lnTo>
                  <a:pt x="352295" y="392521"/>
                </a:lnTo>
                <a:lnTo>
                  <a:pt x="377786" y="418374"/>
                </a:lnTo>
                <a:cubicBezTo>
                  <a:pt x="385043" y="425722"/>
                  <a:pt x="385224" y="437969"/>
                  <a:pt x="378149" y="445044"/>
                </a:cubicBezTo>
                <a:cubicBezTo>
                  <a:pt x="375064" y="448219"/>
                  <a:pt x="370710" y="449943"/>
                  <a:pt x="365993" y="449943"/>
                </a:cubicBezTo>
                <a:cubicBezTo>
                  <a:pt x="365993" y="449943"/>
                  <a:pt x="365993" y="449943"/>
                  <a:pt x="365993" y="449943"/>
                </a:cubicBezTo>
                <a:cubicBezTo>
                  <a:pt x="360550" y="449943"/>
                  <a:pt x="355107" y="447584"/>
                  <a:pt x="351025" y="443593"/>
                </a:cubicBezTo>
                <a:lnTo>
                  <a:pt x="340684" y="433251"/>
                </a:lnTo>
                <a:cubicBezTo>
                  <a:pt x="346308" y="424452"/>
                  <a:pt x="349392" y="414201"/>
                  <a:pt x="349392" y="403497"/>
                </a:cubicBezTo>
                <a:cubicBezTo>
                  <a:pt x="349392" y="388711"/>
                  <a:pt x="343677" y="374832"/>
                  <a:pt x="333245" y="364399"/>
                </a:cubicBezTo>
                <a:lnTo>
                  <a:pt x="331975" y="363129"/>
                </a:lnTo>
                <a:cubicBezTo>
                  <a:pt x="322087" y="353241"/>
                  <a:pt x="308934" y="347708"/>
                  <a:pt x="294964" y="347164"/>
                </a:cubicBezTo>
                <a:cubicBezTo>
                  <a:pt x="294147" y="334191"/>
                  <a:pt x="288977" y="321491"/>
                  <a:pt x="279179" y="311604"/>
                </a:cubicBezTo>
                <a:lnTo>
                  <a:pt x="277909" y="310334"/>
                </a:lnTo>
                <a:cubicBezTo>
                  <a:pt x="270289" y="302714"/>
                  <a:pt x="260764" y="297634"/>
                  <a:pt x="250332" y="295457"/>
                </a:cubicBezTo>
                <a:cubicBezTo>
                  <a:pt x="252509" y="278946"/>
                  <a:pt x="247520" y="261711"/>
                  <a:pt x="234911" y="249101"/>
                </a:cubicBezTo>
                <a:lnTo>
                  <a:pt x="233641" y="247832"/>
                </a:lnTo>
                <a:cubicBezTo>
                  <a:pt x="223209" y="237399"/>
                  <a:pt x="209329" y="231684"/>
                  <a:pt x="194543" y="231684"/>
                </a:cubicBezTo>
                <a:cubicBezTo>
                  <a:pt x="194543" y="231684"/>
                  <a:pt x="194452" y="231684"/>
                  <a:pt x="194452" y="231684"/>
                </a:cubicBezTo>
                <a:cubicBezTo>
                  <a:pt x="193727" y="218621"/>
                  <a:pt x="188556" y="205831"/>
                  <a:pt x="178577" y="195852"/>
                </a:cubicBezTo>
                <a:lnTo>
                  <a:pt x="177307" y="194582"/>
                </a:lnTo>
                <a:cubicBezTo>
                  <a:pt x="166875" y="184150"/>
                  <a:pt x="152996" y="178435"/>
                  <a:pt x="138209" y="178435"/>
                </a:cubicBezTo>
                <a:cubicBezTo>
                  <a:pt x="123423" y="178435"/>
                  <a:pt x="109544" y="184150"/>
                  <a:pt x="99112" y="194582"/>
                </a:cubicBezTo>
                <a:lnTo>
                  <a:pt x="97116" y="196578"/>
                </a:lnTo>
                <a:lnTo>
                  <a:pt x="42324" y="149860"/>
                </a:lnTo>
                <a:cubicBezTo>
                  <a:pt x="33707" y="142512"/>
                  <a:pt x="32437" y="128905"/>
                  <a:pt x="39512" y="120015"/>
                </a:cubicBezTo>
                <a:lnTo>
                  <a:pt x="94304" y="51889"/>
                </a:lnTo>
                <a:cubicBezTo>
                  <a:pt x="102286" y="41910"/>
                  <a:pt x="119341" y="38100"/>
                  <a:pt x="130771" y="43724"/>
                </a:cubicBezTo>
                <a:lnTo>
                  <a:pt x="163428" y="59599"/>
                </a:lnTo>
                <a:cubicBezTo>
                  <a:pt x="187377" y="71211"/>
                  <a:pt x="223844" y="69397"/>
                  <a:pt x="246522" y="55608"/>
                </a:cubicBezTo>
                <a:lnTo>
                  <a:pt x="258043" y="48623"/>
                </a:lnTo>
                <a:cubicBezTo>
                  <a:pt x="271287" y="40459"/>
                  <a:pt x="296869" y="37556"/>
                  <a:pt x="311655" y="42454"/>
                </a:cubicBezTo>
                <a:lnTo>
                  <a:pt x="306303" y="45266"/>
                </a:lnTo>
                <a:cubicBezTo>
                  <a:pt x="280086" y="59327"/>
                  <a:pt x="268384" y="92982"/>
                  <a:pt x="280268" y="120196"/>
                </a:cubicBezTo>
                <a:lnTo>
                  <a:pt x="280994" y="121829"/>
                </a:lnTo>
                <a:cubicBezTo>
                  <a:pt x="289884" y="142421"/>
                  <a:pt x="310385" y="155756"/>
                  <a:pt x="333064" y="155756"/>
                </a:cubicBezTo>
                <a:cubicBezTo>
                  <a:pt x="340139" y="155756"/>
                  <a:pt x="347124" y="154396"/>
                  <a:pt x="353656" y="151765"/>
                </a:cubicBezTo>
                <a:lnTo>
                  <a:pt x="372706" y="144145"/>
                </a:lnTo>
                <a:cubicBezTo>
                  <a:pt x="384680" y="139428"/>
                  <a:pt x="393842" y="136979"/>
                  <a:pt x="398922" y="135981"/>
                </a:cubicBezTo>
                <a:cubicBezTo>
                  <a:pt x="405000" y="141968"/>
                  <a:pt x="415523" y="152219"/>
                  <a:pt x="426227" y="162741"/>
                </a:cubicBezTo>
                <a:lnTo>
                  <a:pt x="490181" y="225516"/>
                </a:lnTo>
                <a:lnTo>
                  <a:pt x="573457" y="307703"/>
                </a:lnTo>
                <a:cubicBezTo>
                  <a:pt x="577629" y="311785"/>
                  <a:pt x="579897" y="317137"/>
                  <a:pt x="579897" y="322489"/>
                </a:cubicBezTo>
                <a:cubicBezTo>
                  <a:pt x="579897" y="325574"/>
                  <a:pt x="579081" y="329928"/>
                  <a:pt x="575362" y="333556"/>
                </a:cubicBezTo>
                <a:close/>
                <a:moveTo>
                  <a:pt x="511680" y="197576"/>
                </a:moveTo>
                <a:lnTo>
                  <a:pt x="511680" y="197576"/>
                </a:lnTo>
                <a:lnTo>
                  <a:pt x="450629" y="137704"/>
                </a:lnTo>
                <a:cubicBezTo>
                  <a:pt x="435752" y="123190"/>
                  <a:pt x="421419" y="109039"/>
                  <a:pt x="418607" y="106226"/>
                </a:cubicBezTo>
                <a:cubicBezTo>
                  <a:pt x="414616" y="102326"/>
                  <a:pt x="409354" y="100421"/>
                  <a:pt x="402732" y="100421"/>
                </a:cubicBezTo>
                <a:cubicBezTo>
                  <a:pt x="388853" y="100421"/>
                  <a:pt x="366265" y="108948"/>
                  <a:pt x="359734" y="111579"/>
                </a:cubicBezTo>
                <a:lnTo>
                  <a:pt x="340684" y="119199"/>
                </a:lnTo>
                <a:cubicBezTo>
                  <a:pt x="330342" y="123371"/>
                  <a:pt x="317370" y="117838"/>
                  <a:pt x="313016" y="107769"/>
                </a:cubicBezTo>
                <a:lnTo>
                  <a:pt x="312290" y="106136"/>
                </a:lnTo>
                <a:cubicBezTo>
                  <a:pt x="307573" y="95341"/>
                  <a:pt x="312381" y="81461"/>
                  <a:pt x="322813" y="75837"/>
                </a:cubicBezTo>
                <a:lnTo>
                  <a:pt x="378965" y="45720"/>
                </a:lnTo>
                <a:cubicBezTo>
                  <a:pt x="391030" y="39279"/>
                  <a:pt x="414797" y="40277"/>
                  <a:pt x="426227" y="47716"/>
                </a:cubicBezTo>
                <a:lnTo>
                  <a:pt x="455981" y="67038"/>
                </a:lnTo>
                <a:cubicBezTo>
                  <a:pt x="467230" y="74386"/>
                  <a:pt x="481926" y="78377"/>
                  <a:pt x="497257" y="78377"/>
                </a:cubicBezTo>
                <a:cubicBezTo>
                  <a:pt x="512587" y="78377"/>
                  <a:pt x="527192" y="74386"/>
                  <a:pt x="538441" y="67129"/>
                </a:cubicBezTo>
                <a:lnTo>
                  <a:pt x="582528" y="38554"/>
                </a:lnTo>
                <a:cubicBezTo>
                  <a:pt x="592144" y="32294"/>
                  <a:pt x="607747" y="34834"/>
                  <a:pt x="614913" y="43724"/>
                </a:cubicBezTo>
                <a:lnTo>
                  <a:pt x="669704" y="111851"/>
                </a:lnTo>
                <a:cubicBezTo>
                  <a:pt x="677324" y="121285"/>
                  <a:pt x="676780" y="137432"/>
                  <a:pt x="668525" y="146322"/>
                </a:cubicBezTo>
                <a:lnTo>
                  <a:pt x="582528" y="239395"/>
                </a:lnTo>
                <a:cubicBezTo>
                  <a:pt x="578809" y="243386"/>
                  <a:pt x="573819" y="245654"/>
                  <a:pt x="568377" y="245654"/>
                </a:cubicBezTo>
                <a:lnTo>
                  <a:pt x="568377" y="245654"/>
                </a:lnTo>
                <a:cubicBezTo>
                  <a:pt x="563297" y="245654"/>
                  <a:pt x="558579" y="243659"/>
                  <a:pt x="554860" y="240121"/>
                </a:cubicBezTo>
                <a:lnTo>
                  <a:pt x="513041" y="199027"/>
                </a:lnTo>
                <a:lnTo>
                  <a:pt x="511680" y="197576"/>
                </a:lnTo>
                <a:close/>
              </a:path>
            </a:pathLst>
          </a:custGeom>
          <a:solidFill>
            <a:schemeClr val="bg1"/>
          </a:solidFill>
          <a:ln w="9071" cap="flat">
            <a:noFill/>
            <a:prstDash val="solid"/>
            <a:miter/>
          </a:ln>
        </p:spPr>
        <p:txBody>
          <a:bodyPr rtlCol="0" anchor="ctr"/>
          <a:lstStyle/>
          <a:p>
            <a:endParaRPr lang="en-US"/>
          </a:p>
        </p:txBody>
      </p:sp>
      <p:grpSp>
        <p:nvGrpSpPr>
          <p:cNvPr id="33" name="Group 32">
            <a:extLst>
              <a:ext uri="{FF2B5EF4-FFF2-40B4-BE49-F238E27FC236}">
                <a16:creationId xmlns:a16="http://schemas.microsoft.com/office/drawing/2014/main" id="{A4522457-0507-754F-8A67-AB9D68FCA55C}"/>
              </a:ext>
            </a:extLst>
          </p:cNvPr>
          <p:cNvGrpSpPr/>
          <p:nvPr userDrawn="1"/>
        </p:nvGrpSpPr>
        <p:grpSpPr>
          <a:xfrm>
            <a:off x="7786275" y="3365559"/>
            <a:ext cx="577741" cy="627418"/>
            <a:chOff x="7847272" y="559831"/>
            <a:chExt cx="941388" cy="1109666"/>
          </a:xfrm>
          <a:solidFill>
            <a:schemeClr val="bg1"/>
          </a:solidFill>
        </p:grpSpPr>
        <p:sp>
          <p:nvSpPr>
            <p:cNvPr id="34" name="Freeform 387">
              <a:extLst>
                <a:ext uri="{FF2B5EF4-FFF2-40B4-BE49-F238E27FC236}">
                  <a16:creationId xmlns:a16="http://schemas.microsoft.com/office/drawing/2014/main" id="{A2D5AD40-256A-E840-A542-194B8F64A061}"/>
                </a:ext>
              </a:extLst>
            </p:cNvPr>
            <p:cNvSpPr>
              <a:spLocks noEditPoints="1"/>
            </p:cNvSpPr>
            <p:nvPr/>
          </p:nvSpPr>
          <p:spPr bwMode="auto">
            <a:xfrm>
              <a:off x="7850447" y="564594"/>
              <a:ext cx="796925" cy="814390"/>
            </a:xfrm>
            <a:custGeom>
              <a:avLst/>
              <a:gdLst>
                <a:gd name="T0" fmla="*/ 169 w 186"/>
                <a:gd name="T1" fmla="*/ 155 h 190"/>
                <a:gd name="T2" fmla="*/ 159 w 186"/>
                <a:gd name="T3" fmla="*/ 130 h 190"/>
                <a:gd name="T4" fmla="*/ 144 w 186"/>
                <a:gd name="T5" fmla="*/ 101 h 190"/>
                <a:gd name="T6" fmla="*/ 122 w 186"/>
                <a:gd name="T7" fmla="*/ 85 h 190"/>
                <a:gd name="T8" fmla="*/ 132 w 186"/>
                <a:gd name="T9" fmla="*/ 65 h 190"/>
                <a:gd name="T10" fmla="*/ 157 w 186"/>
                <a:gd name="T11" fmla="*/ 66 h 190"/>
                <a:gd name="T12" fmla="*/ 178 w 186"/>
                <a:gd name="T13" fmla="*/ 69 h 190"/>
                <a:gd name="T14" fmla="*/ 176 w 186"/>
                <a:gd name="T15" fmla="*/ 54 h 190"/>
                <a:gd name="T16" fmla="*/ 163 w 186"/>
                <a:gd name="T17" fmla="*/ 49 h 190"/>
                <a:gd name="T18" fmla="*/ 165 w 186"/>
                <a:gd name="T19" fmla="*/ 59 h 190"/>
                <a:gd name="T20" fmla="*/ 156 w 186"/>
                <a:gd name="T21" fmla="*/ 52 h 190"/>
                <a:gd name="T22" fmla="*/ 141 w 186"/>
                <a:gd name="T23" fmla="*/ 61 h 190"/>
                <a:gd name="T24" fmla="*/ 143 w 186"/>
                <a:gd name="T25" fmla="*/ 52 h 190"/>
                <a:gd name="T26" fmla="*/ 155 w 186"/>
                <a:gd name="T27" fmla="*/ 38 h 190"/>
                <a:gd name="T28" fmla="*/ 151 w 186"/>
                <a:gd name="T29" fmla="*/ 32 h 190"/>
                <a:gd name="T30" fmla="*/ 39 w 186"/>
                <a:gd name="T31" fmla="*/ 19 h 190"/>
                <a:gd name="T32" fmla="*/ 56 w 186"/>
                <a:gd name="T33" fmla="*/ 20 h 190"/>
                <a:gd name="T34" fmla="*/ 57 w 186"/>
                <a:gd name="T35" fmla="*/ 13 h 190"/>
                <a:gd name="T36" fmla="*/ 60 w 186"/>
                <a:gd name="T37" fmla="*/ 19 h 190"/>
                <a:gd name="T38" fmla="*/ 69 w 186"/>
                <a:gd name="T39" fmla="*/ 17 h 190"/>
                <a:gd name="T40" fmla="*/ 79 w 186"/>
                <a:gd name="T41" fmla="*/ 21 h 190"/>
                <a:gd name="T42" fmla="*/ 100 w 186"/>
                <a:gd name="T43" fmla="*/ 22 h 190"/>
                <a:gd name="T44" fmla="*/ 89 w 186"/>
                <a:gd name="T45" fmla="*/ 20 h 190"/>
                <a:gd name="T46" fmla="*/ 77 w 186"/>
                <a:gd name="T47" fmla="*/ 23 h 190"/>
                <a:gd name="T48" fmla="*/ 73 w 186"/>
                <a:gd name="T49" fmla="*/ 28 h 190"/>
                <a:gd name="T50" fmla="*/ 68 w 186"/>
                <a:gd name="T51" fmla="*/ 37 h 190"/>
                <a:gd name="T52" fmla="*/ 80 w 186"/>
                <a:gd name="T53" fmla="*/ 27 h 190"/>
                <a:gd name="T54" fmla="*/ 97 w 186"/>
                <a:gd name="T55" fmla="*/ 39 h 190"/>
                <a:gd name="T56" fmla="*/ 97 w 186"/>
                <a:gd name="T57" fmla="*/ 48 h 190"/>
                <a:gd name="T58" fmla="*/ 91 w 186"/>
                <a:gd name="T59" fmla="*/ 42 h 190"/>
                <a:gd name="T60" fmla="*/ 86 w 186"/>
                <a:gd name="T61" fmla="*/ 42 h 190"/>
                <a:gd name="T62" fmla="*/ 85 w 186"/>
                <a:gd name="T63" fmla="*/ 45 h 190"/>
                <a:gd name="T64" fmla="*/ 77 w 186"/>
                <a:gd name="T65" fmla="*/ 50 h 190"/>
                <a:gd name="T66" fmla="*/ 57 w 186"/>
                <a:gd name="T67" fmla="*/ 75 h 190"/>
                <a:gd name="T68" fmla="*/ 32 w 186"/>
                <a:gd name="T69" fmla="*/ 81 h 190"/>
                <a:gd name="T70" fmla="*/ 50 w 186"/>
                <a:gd name="T71" fmla="*/ 88 h 190"/>
                <a:gd name="T72" fmla="*/ 76 w 186"/>
                <a:gd name="T73" fmla="*/ 96 h 190"/>
                <a:gd name="T74" fmla="*/ 91 w 186"/>
                <a:gd name="T75" fmla="*/ 110 h 190"/>
                <a:gd name="T76" fmla="*/ 107 w 186"/>
                <a:gd name="T77" fmla="*/ 126 h 190"/>
                <a:gd name="T78" fmla="*/ 91 w 186"/>
                <a:gd name="T79" fmla="*/ 157 h 190"/>
                <a:gd name="T80" fmla="*/ 82 w 186"/>
                <a:gd name="T81" fmla="*/ 168 h 190"/>
                <a:gd name="T82" fmla="*/ 82 w 186"/>
                <a:gd name="T83" fmla="*/ 178 h 190"/>
                <a:gd name="T84" fmla="*/ 71 w 186"/>
                <a:gd name="T85" fmla="*/ 163 h 190"/>
                <a:gd name="T86" fmla="*/ 58 w 186"/>
                <a:gd name="T87" fmla="*/ 129 h 190"/>
                <a:gd name="T88" fmla="*/ 56 w 186"/>
                <a:gd name="T89" fmla="*/ 99 h 190"/>
                <a:gd name="T90" fmla="*/ 33 w 186"/>
                <a:gd name="T91" fmla="*/ 88 h 190"/>
                <a:gd name="T92" fmla="*/ 17 w 186"/>
                <a:gd name="T93" fmla="*/ 67 h 190"/>
                <a:gd name="T94" fmla="*/ 12 w 186"/>
                <a:gd name="T95" fmla="*/ 73 h 190"/>
                <a:gd name="T96" fmla="*/ 139 w 186"/>
                <a:gd name="T97" fmla="*/ 34 h 190"/>
                <a:gd name="T98" fmla="*/ 148 w 186"/>
                <a:gd name="T99" fmla="*/ 40 h 190"/>
                <a:gd name="T100" fmla="*/ 142 w 186"/>
                <a:gd name="T101" fmla="*/ 38 h 190"/>
                <a:gd name="T102" fmla="*/ 138 w 186"/>
                <a:gd name="T103" fmla="*/ 36 h 190"/>
                <a:gd name="T104" fmla="*/ 82 w 186"/>
                <a:gd name="T105" fmla="*/ 52 h 190"/>
                <a:gd name="T106" fmla="*/ 89 w 186"/>
                <a:gd name="T107" fmla="*/ 49 h 190"/>
                <a:gd name="T108" fmla="*/ 84 w 186"/>
                <a:gd name="T109" fmla="*/ 51 h 190"/>
                <a:gd name="T110" fmla="*/ 89 w 186"/>
                <a:gd name="T111" fmla="*/ 4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6" h="190">
                  <a:moveTo>
                    <a:pt x="95" y="190"/>
                  </a:moveTo>
                  <a:cubicBezTo>
                    <a:pt x="103" y="190"/>
                    <a:pt x="110" y="189"/>
                    <a:pt x="117" y="187"/>
                  </a:cubicBezTo>
                  <a:cubicBezTo>
                    <a:pt x="89" y="163"/>
                    <a:pt x="89" y="163"/>
                    <a:pt x="89" y="163"/>
                  </a:cubicBezTo>
                  <a:cubicBezTo>
                    <a:pt x="119" y="141"/>
                    <a:pt x="119" y="141"/>
                    <a:pt x="119" y="141"/>
                  </a:cubicBezTo>
                  <a:cubicBezTo>
                    <a:pt x="156" y="167"/>
                    <a:pt x="156" y="167"/>
                    <a:pt x="156" y="167"/>
                  </a:cubicBezTo>
                  <a:cubicBezTo>
                    <a:pt x="161" y="163"/>
                    <a:pt x="165" y="159"/>
                    <a:pt x="169" y="155"/>
                  </a:cubicBezTo>
                  <a:cubicBezTo>
                    <a:pt x="165" y="155"/>
                    <a:pt x="165" y="155"/>
                    <a:pt x="165" y="155"/>
                  </a:cubicBezTo>
                  <a:cubicBezTo>
                    <a:pt x="165" y="149"/>
                    <a:pt x="165" y="149"/>
                    <a:pt x="165" y="149"/>
                  </a:cubicBezTo>
                  <a:cubicBezTo>
                    <a:pt x="162" y="144"/>
                    <a:pt x="162" y="144"/>
                    <a:pt x="162" y="144"/>
                  </a:cubicBezTo>
                  <a:cubicBezTo>
                    <a:pt x="162" y="136"/>
                    <a:pt x="162" y="136"/>
                    <a:pt x="162" y="136"/>
                  </a:cubicBezTo>
                  <a:cubicBezTo>
                    <a:pt x="159" y="133"/>
                    <a:pt x="159" y="133"/>
                    <a:pt x="159" y="133"/>
                  </a:cubicBezTo>
                  <a:cubicBezTo>
                    <a:pt x="159" y="130"/>
                    <a:pt x="159" y="130"/>
                    <a:pt x="159" y="130"/>
                  </a:cubicBezTo>
                  <a:cubicBezTo>
                    <a:pt x="162" y="123"/>
                    <a:pt x="162" y="123"/>
                    <a:pt x="162" y="123"/>
                  </a:cubicBezTo>
                  <a:cubicBezTo>
                    <a:pt x="156" y="112"/>
                    <a:pt x="156" y="112"/>
                    <a:pt x="156" y="112"/>
                  </a:cubicBezTo>
                  <a:cubicBezTo>
                    <a:pt x="156" y="104"/>
                    <a:pt x="156" y="104"/>
                    <a:pt x="156" y="104"/>
                  </a:cubicBezTo>
                  <a:cubicBezTo>
                    <a:pt x="150" y="103"/>
                    <a:pt x="150" y="103"/>
                    <a:pt x="150" y="103"/>
                  </a:cubicBezTo>
                  <a:cubicBezTo>
                    <a:pt x="148" y="101"/>
                    <a:pt x="148" y="101"/>
                    <a:pt x="148" y="101"/>
                  </a:cubicBezTo>
                  <a:cubicBezTo>
                    <a:pt x="144" y="101"/>
                    <a:pt x="144" y="101"/>
                    <a:pt x="144" y="101"/>
                  </a:cubicBezTo>
                  <a:cubicBezTo>
                    <a:pt x="142" y="103"/>
                    <a:pt x="142" y="103"/>
                    <a:pt x="142" y="103"/>
                  </a:cubicBezTo>
                  <a:cubicBezTo>
                    <a:pt x="135" y="103"/>
                    <a:pt x="135" y="103"/>
                    <a:pt x="135" y="103"/>
                  </a:cubicBezTo>
                  <a:cubicBezTo>
                    <a:pt x="135" y="103"/>
                    <a:pt x="135" y="103"/>
                    <a:pt x="135" y="103"/>
                  </a:cubicBezTo>
                  <a:cubicBezTo>
                    <a:pt x="131" y="103"/>
                    <a:pt x="131" y="103"/>
                    <a:pt x="131" y="103"/>
                  </a:cubicBezTo>
                  <a:cubicBezTo>
                    <a:pt x="122" y="93"/>
                    <a:pt x="122" y="93"/>
                    <a:pt x="122" y="93"/>
                  </a:cubicBezTo>
                  <a:cubicBezTo>
                    <a:pt x="122" y="85"/>
                    <a:pt x="122" y="85"/>
                    <a:pt x="122" y="85"/>
                  </a:cubicBezTo>
                  <a:cubicBezTo>
                    <a:pt x="124" y="85"/>
                    <a:pt x="124" y="85"/>
                    <a:pt x="124" y="85"/>
                  </a:cubicBezTo>
                  <a:cubicBezTo>
                    <a:pt x="124" y="82"/>
                    <a:pt x="124" y="82"/>
                    <a:pt x="124" y="82"/>
                  </a:cubicBezTo>
                  <a:cubicBezTo>
                    <a:pt x="122" y="82"/>
                    <a:pt x="122" y="82"/>
                    <a:pt x="122" y="82"/>
                  </a:cubicBezTo>
                  <a:cubicBezTo>
                    <a:pt x="121" y="78"/>
                    <a:pt x="121" y="78"/>
                    <a:pt x="121" y="78"/>
                  </a:cubicBezTo>
                  <a:cubicBezTo>
                    <a:pt x="132" y="71"/>
                    <a:pt x="132" y="71"/>
                    <a:pt x="132" y="71"/>
                  </a:cubicBezTo>
                  <a:cubicBezTo>
                    <a:pt x="132" y="65"/>
                    <a:pt x="132" y="65"/>
                    <a:pt x="132" y="65"/>
                  </a:cubicBezTo>
                  <a:cubicBezTo>
                    <a:pt x="137" y="63"/>
                    <a:pt x="137" y="63"/>
                    <a:pt x="137" y="63"/>
                  </a:cubicBezTo>
                  <a:cubicBezTo>
                    <a:pt x="139" y="63"/>
                    <a:pt x="139" y="63"/>
                    <a:pt x="139" y="63"/>
                  </a:cubicBezTo>
                  <a:cubicBezTo>
                    <a:pt x="143" y="63"/>
                    <a:pt x="143" y="63"/>
                    <a:pt x="143" y="63"/>
                  </a:cubicBezTo>
                  <a:cubicBezTo>
                    <a:pt x="146" y="61"/>
                    <a:pt x="146" y="61"/>
                    <a:pt x="146" y="61"/>
                  </a:cubicBezTo>
                  <a:cubicBezTo>
                    <a:pt x="157" y="60"/>
                    <a:pt x="157" y="60"/>
                    <a:pt x="157" y="60"/>
                  </a:cubicBezTo>
                  <a:cubicBezTo>
                    <a:pt x="157" y="66"/>
                    <a:pt x="157" y="66"/>
                    <a:pt x="157" y="66"/>
                  </a:cubicBezTo>
                  <a:cubicBezTo>
                    <a:pt x="165" y="68"/>
                    <a:pt x="165" y="68"/>
                    <a:pt x="165" y="68"/>
                  </a:cubicBezTo>
                  <a:cubicBezTo>
                    <a:pt x="167" y="69"/>
                    <a:pt x="167" y="69"/>
                    <a:pt x="167" y="69"/>
                  </a:cubicBezTo>
                  <a:cubicBezTo>
                    <a:pt x="168" y="69"/>
                    <a:pt x="168" y="69"/>
                    <a:pt x="168" y="69"/>
                  </a:cubicBezTo>
                  <a:cubicBezTo>
                    <a:pt x="168" y="66"/>
                    <a:pt x="168" y="66"/>
                    <a:pt x="168" y="66"/>
                  </a:cubicBezTo>
                  <a:cubicBezTo>
                    <a:pt x="173" y="65"/>
                    <a:pt x="173" y="65"/>
                    <a:pt x="173" y="65"/>
                  </a:cubicBezTo>
                  <a:cubicBezTo>
                    <a:pt x="178" y="69"/>
                    <a:pt x="178" y="69"/>
                    <a:pt x="178" y="69"/>
                  </a:cubicBezTo>
                  <a:cubicBezTo>
                    <a:pt x="185" y="69"/>
                    <a:pt x="185" y="69"/>
                    <a:pt x="185" y="69"/>
                  </a:cubicBezTo>
                  <a:cubicBezTo>
                    <a:pt x="186" y="68"/>
                    <a:pt x="186" y="68"/>
                    <a:pt x="186" y="68"/>
                  </a:cubicBezTo>
                  <a:cubicBezTo>
                    <a:pt x="185" y="66"/>
                    <a:pt x="184" y="63"/>
                    <a:pt x="183" y="61"/>
                  </a:cubicBezTo>
                  <a:cubicBezTo>
                    <a:pt x="178" y="61"/>
                    <a:pt x="178" y="61"/>
                    <a:pt x="178" y="61"/>
                  </a:cubicBezTo>
                  <a:cubicBezTo>
                    <a:pt x="176" y="58"/>
                    <a:pt x="176" y="58"/>
                    <a:pt x="176" y="58"/>
                  </a:cubicBezTo>
                  <a:cubicBezTo>
                    <a:pt x="176" y="54"/>
                    <a:pt x="176" y="54"/>
                    <a:pt x="176" y="54"/>
                  </a:cubicBezTo>
                  <a:cubicBezTo>
                    <a:pt x="173" y="55"/>
                    <a:pt x="173" y="55"/>
                    <a:pt x="173" y="55"/>
                  </a:cubicBezTo>
                  <a:cubicBezTo>
                    <a:pt x="172" y="61"/>
                    <a:pt x="172" y="61"/>
                    <a:pt x="172" y="61"/>
                  </a:cubicBezTo>
                  <a:cubicBezTo>
                    <a:pt x="168" y="57"/>
                    <a:pt x="168" y="57"/>
                    <a:pt x="168" y="57"/>
                  </a:cubicBezTo>
                  <a:cubicBezTo>
                    <a:pt x="168" y="53"/>
                    <a:pt x="168" y="53"/>
                    <a:pt x="168" y="53"/>
                  </a:cubicBezTo>
                  <a:cubicBezTo>
                    <a:pt x="164" y="50"/>
                    <a:pt x="164" y="50"/>
                    <a:pt x="164" y="50"/>
                  </a:cubicBezTo>
                  <a:cubicBezTo>
                    <a:pt x="163" y="49"/>
                    <a:pt x="163" y="49"/>
                    <a:pt x="163" y="49"/>
                  </a:cubicBezTo>
                  <a:cubicBezTo>
                    <a:pt x="159" y="49"/>
                    <a:pt x="159" y="49"/>
                    <a:pt x="159" y="49"/>
                  </a:cubicBezTo>
                  <a:cubicBezTo>
                    <a:pt x="160" y="52"/>
                    <a:pt x="160" y="52"/>
                    <a:pt x="160" y="52"/>
                  </a:cubicBezTo>
                  <a:cubicBezTo>
                    <a:pt x="165" y="55"/>
                    <a:pt x="165" y="55"/>
                    <a:pt x="165" y="55"/>
                  </a:cubicBezTo>
                  <a:cubicBezTo>
                    <a:pt x="166" y="56"/>
                    <a:pt x="166" y="56"/>
                    <a:pt x="166" y="56"/>
                  </a:cubicBezTo>
                  <a:cubicBezTo>
                    <a:pt x="165" y="57"/>
                    <a:pt x="165" y="57"/>
                    <a:pt x="165" y="57"/>
                  </a:cubicBezTo>
                  <a:cubicBezTo>
                    <a:pt x="165" y="59"/>
                    <a:pt x="165" y="59"/>
                    <a:pt x="165" y="59"/>
                  </a:cubicBezTo>
                  <a:cubicBezTo>
                    <a:pt x="163" y="60"/>
                    <a:pt x="163" y="60"/>
                    <a:pt x="163" y="60"/>
                  </a:cubicBezTo>
                  <a:cubicBezTo>
                    <a:pt x="160" y="60"/>
                    <a:pt x="160" y="60"/>
                    <a:pt x="160" y="60"/>
                  </a:cubicBezTo>
                  <a:cubicBezTo>
                    <a:pt x="159" y="58"/>
                    <a:pt x="159" y="58"/>
                    <a:pt x="159" y="58"/>
                  </a:cubicBezTo>
                  <a:cubicBezTo>
                    <a:pt x="163" y="58"/>
                    <a:pt x="163" y="58"/>
                    <a:pt x="163" y="58"/>
                  </a:cubicBezTo>
                  <a:cubicBezTo>
                    <a:pt x="163" y="57"/>
                    <a:pt x="163" y="57"/>
                    <a:pt x="163" y="57"/>
                  </a:cubicBezTo>
                  <a:cubicBezTo>
                    <a:pt x="156" y="52"/>
                    <a:pt x="156" y="52"/>
                    <a:pt x="156" y="52"/>
                  </a:cubicBezTo>
                  <a:cubicBezTo>
                    <a:pt x="156" y="50"/>
                    <a:pt x="156" y="50"/>
                    <a:pt x="156" y="50"/>
                  </a:cubicBezTo>
                  <a:cubicBezTo>
                    <a:pt x="153" y="53"/>
                    <a:pt x="153" y="53"/>
                    <a:pt x="153" y="53"/>
                  </a:cubicBezTo>
                  <a:cubicBezTo>
                    <a:pt x="149" y="52"/>
                    <a:pt x="149" y="52"/>
                    <a:pt x="149" y="52"/>
                  </a:cubicBezTo>
                  <a:cubicBezTo>
                    <a:pt x="145" y="58"/>
                    <a:pt x="145" y="58"/>
                    <a:pt x="145" y="58"/>
                  </a:cubicBezTo>
                  <a:cubicBezTo>
                    <a:pt x="144" y="60"/>
                    <a:pt x="144" y="60"/>
                    <a:pt x="144" y="60"/>
                  </a:cubicBezTo>
                  <a:cubicBezTo>
                    <a:pt x="141" y="61"/>
                    <a:pt x="141" y="61"/>
                    <a:pt x="141" y="61"/>
                  </a:cubicBezTo>
                  <a:cubicBezTo>
                    <a:pt x="137" y="61"/>
                    <a:pt x="137" y="61"/>
                    <a:pt x="137" y="61"/>
                  </a:cubicBezTo>
                  <a:cubicBezTo>
                    <a:pt x="134" y="60"/>
                    <a:pt x="134" y="60"/>
                    <a:pt x="134" y="60"/>
                  </a:cubicBezTo>
                  <a:cubicBezTo>
                    <a:pt x="133" y="54"/>
                    <a:pt x="133" y="54"/>
                    <a:pt x="133" y="54"/>
                  </a:cubicBezTo>
                  <a:cubicBezTo>
                    <a:pt x="134" y="52"/>
                    <a:pt x="134" y="52"/>
                    <a:pt x="134" y="52"/>
                  </a:cubicBezTo>
                  <a:cubicBezTo>
                    <a:pt x="139" y="51"/>
                    <a:pt x="139" y="51"/>
                    <a:pt x="139" y="51"/>
                  </a:cubicBezTo>
                  <a:cubicBezTo>
                    <a:pt x="143" y="52"/>
                    <a:pt x="143" y="52"/>
                    <a:pt x="143" y="52"/>
                  </a:cubicBezTo>
                  <a:cubicBezTo>
                    <a:pt x="144" y="49"/>
                    <a:pt x="144" y="49"/>
                    <a:pt x="144" y="49"/>
                  </a:cubicBezTo>
                  <a:cubicBezTo>
                    <a:pt x="142" y="49"/>
                    <a:pt x="142" y="49"/>
                    <a:pt x="142" y="49"/>
                  </a:cubicBezTo>
                  <a:cubicBezTo>
                    <a:pt x="143" y="45"/>
                    <a:pt x="143" y="45"/>
                    <a:pt x="143" y="45"/>
                  </a:cubicBezTo>
                  <a:cubicBezTo>
                    <a:pt x="148" y="44"/>
                    <a:pt x="148" y="44"/>
                    <a:pt x="148" y="44"/>
                  </a:cubicBezTo>
                  <a:cubicBezTo>
                    <a:pt x="151" y="39"/>
                    <a:pt x="151" y="39"/>
                    <a:pt x="151" y="39"/>
                  </a:cubicBezTo>
                  <a:cubicBezTo>
                    <a:pt x="155" y="38"/>
                    <a:pt x="155" y="38"/>
                    <a:pt x="155" y="38"/>
                  </a:cubicBezTo>
                  <a:cubicBezTo>
                    <a:pt x="158" y="39"/>
                    <a:pt x="158" y="39"/>
                    <a:pt x="158" y="39"/>
                  </a:cubicBezTo>
                  <a:cubicBezTo>
                    <a:pt x="159" y="39"/>
                    <a:pt x="159" y="39"/>
                    <a:pt x="159" y="39"/>
                  </a:cubicBezTo>
                  <a:cubicBezTo>
                    <a:pt x="158" y="34"/>
                    <a:pt x="158" y="34"/>
                    <a:pt x="158" y="34"/>
                  </a:cubicBezTo>
                  <a:cubicBezTo>
                    <a:pt x="154" y="36"/>
                    <a:pt x="154" y="36"/>
                    <a:pt x="154" y="36"/>
                  </a:cubicBezTo>
                  <a:cubicBezTo>
                    <a:pt x="153" y="32"/>
                    <a:pt x="153" y="32"/>
                    <a:pt x="153" y="32"/>
                  </a:cubicBezTo>
                  <a:cubicBezTo>
                    <a:pt x="151" y="32"/>
                    <a:pt x="151" y="32"/>
                    <a:pt x="151" y="32"/>
                  </a:cubicBezTo>
                  <a:cubicBezTo>
                    <a:pt x="150" y="30"/>
                    <a:pt x="150" y="30"/>
                    <a:pt x="150" y="30"/>
                  </a:cubicBezTo>
                  <a:cubicBezTo>
                    <a:pt x="152" y="28"/>
                    <a:pt x="152" y="28"/>
                    <a:pt x="152" y="28"/>
                  </a:cubicBezTo>
                  <a:cubicBezTo>
                    <a:pt x="157" y="26"/>
                    <a:pt x="157" y="26"/>
                    <a:pt x="157" y="26"/>
                  </a:cubicBezTo>
                  <a:cubicBezTo>
                    <a:pt x="158" y="24"/>
                    <a:pt x="158" y="24"/>
                    <a:pt x="158" y="24"/>
                  </a:cubicBezTo>
                  <a:cubicBezTo>
                    <a:pt x="141" y="9"/>
                    <a:pt x="119" y="0"/>
                    <a:pt x="95" y="0"/>
                  </a:cubicBezTo>
                  <a:cubicBezTo>
                    <a:pt x="74" y="0"/>
                    <a:pt x="55" y="7"/>
                    <a:pt x="39" y="19"/>
                  </a:cubicBezTo>
                  <a:cubicBezTo>
                    <a:pt x="44" y="18"/>
                    <a:pt x="44" y="18"/>
                    <a:pt x="44" y="18"/>
                  </a:cubicBezTo>
                  <a:cubicBezTo>
                    <a:pt x="46" y="20"/>
                    <a:pt x="46" y="20"/>
                    <a:pt x="46" y="20"/>
                  </a:cubicBezTo>
                  <a:cubicBezTo>
                    <a:pt x="50" y="21"/>
                    <a:pt x="50" y="21"/>
                    <a:pt x="50" y="21"/>
                  </a:cubicBezTo>
                  <a:cubicBezTo>
                    <a:pt x="51" y="22"/>
                    <a:pt x="51" y="22"/>
                    <a:pt x="51" y="22"/>
                  </a:cubicBezTo>
                  <a:cubicBezTo>
                    <a:pt x="57" y="22"/>
                    <a:pt x="57" y="22"/>
                    <a:pt x="57" y="22"/>
                  </a:cubicBezTo>
                  <a:cubicBezTo>
                    <a:pt x="56" y="20"/>
                    <a:pt x="56" y="20"/>
                    <a:pt x="56" y="20"/>
                  </a:cubicBezTo>
                  <a:cubicBezTo>
                    <a:pt x="51" y="20"/>
                    <a:pt x="51" y="20"/>
                    <a:pt x="51" y="20"/>
                  </a:cubicBezTo>
                  <a:cubicBezTo>
                    <a:pt x="52" y="19"/>
                    <a:pt x="52" y="19"/>
                    <a:pt x="52" y="19"/>
                  </a:cubicBezTo>
                  <a:cubicBezTo>
                    <a:pt x="51" y="17"/>
                    <a:pt x="51" y="17"/>
                    <a:pt x="51" y="17"/>
                  </a:cubicBezTo>
                  <a:cubicBezTo>
                    <a:pt x="46" y="17"/>
                    <a:pt x="46" y="17"/>
                    <a:pt x="46" y="17"/>
                  </a:cubicBezTo>
                  <a:cubicBezTo>
                    <a:pt x="52" y="13"/>
                    <a:pt x="52" y="13"/>
                    <a:pt x="52" y="13"/>
                  </a:cubicBezTo>
                  <a:cubicBezTo>
                    <a:pt x="57" y="13"/>
                    <a:pt x="57" y="13"/>
                    <a:pt x="57" y="13"/>
                  </a:cubicBezTo>
                  <a:cubicBezTo>
                    <a:pt x="60" y="17"/>
                    <a:pt x="60" y="17"/>
                    <a:pt x="60" y="17"/>
                  </a:cubicBezTo>
                  <a:cubicBezTo>
                    <a:pt x="64" y="17"/>
                    <a:pt x="64" y="17"/>
                    <a:pt x="64" y="17"/>
                  </a:cubicBezTo>
                  <a:cubicBezTo>
                    <a:pt x="66" y="14"/>
                    <a:pt x="66" y="14"/>
                    <a:pt x="66" y="14"/>
                  </a:cubicBezTo>
                  <a:cubicBezTo>
                    <a:pt x="68" y="15"/>
                    <a:pt x="68" y="15"/>
                    <a:pt x="68" y="15"/>
                  </a:cubicBezTo>
                  <a:cubicBezTo>
                    <a:pt x="65" y="19"/>
                    <a:pt x="65" y="19"/>
                    <a:pt x="65" y="19"/>
                  </a:cubicBezTo>
                  <a:cubicBezTo>
                    <a:pt x="65" y="19"/>
                    <a:pt x="60" y="19"/>
                    <a:pt x="60" y="19"/>
                  </a:cubicBezTo>
                  <a:cubicBezTo>
                    <a:pt x="61" y="19"/>
                    <a:pt x="61" y="22"/>
                    <a:pt x="61" y="22"/>
                  </a:cubicBezTo>
                  <a:cubicBezTo>
                    <a:pt x="67" y="22"/>
                    <a:pt x="67" y="22"/>
                    <a:pt x="67" y="22"/>
                  </a:cubicBezTo>
                  <a:cubicBezTo>
                    <a:pt x="67" y="20"/>
                    <a:pt x="67" y="20"/>
                    <a:pt x="67" y="20"/>
                  </a:cubicBezTo>
                  <a:cubicBezTo>
                    <a:pt x="71" y="20"/>
                    <a:pt x="71" y="20"/>
                    <a:pt x="71" y="20"/>
                  </a:cubicBezTo>
                  <a:cubicBezTo>
                    <a:pt x="72" y="18"/>
                    <a:pt x="72" y="18"/>
                    <a:pt x="72" y="18"/>
                  </a:cubicBezTo>
                  <a:cubicBezTo>
                    <a:pt x="69" y="17"/>
                    <a:pt x="69" y="17"/>
                    <a:pt x="69" y="17"/>
                  </a:cubicBezTo>
                  <a:cubicBezTo>
                    <a:pt x="70" y="15"/>
                    <a:pt x="70" y="15"/>
                    <a:pt x="70" y="15"/>
                  </a:cubicBezTo>
                  <a:cubicBezTo>
                    <a:pt x="72" y="15"/>
                    <a:pt x="72" y="15"/>
                    <a:pt x="72" y="15"/>
                  </a:cubicBezTo>
                  <a:cubicBezTo>
                    <a:pt x="78" y="15"/>
                    <a:pt x="78" y="15"/>
                    <a:pt x="78" y="15"/>
                  </a:cubicBezTo>
                  <a:cubicBezTo>
                    <a:pt x="75" y="18"/>
                    <a:pt x="75" y="18"/>
                    <a:pt x="75" y="18"/>
                  </a:cubicBezTo>
                  <a:cubicBezTo>
                    <a:pt x="75" y="21"/>
                    <a:pt x="75" y="21"/>
                    <a:pt x="75" y="21"/>
                  </a:cubicBezTo>
                  <a:cubicBezTo>
                    <a:pt x="79" y="21"/>
                    <a:pt x="79" y="21"/>
                    <a:pt x="79" y="21"/>
                  </a:cubicBezTo>
                  <a:cubicBezTo>
                    <a:pt x="79" y="17"/>
                    <a:pt x="79" y="17"/>
                    <a:pt x="79" y="17"/>
                  </a:cubicBezTo>
                  <a:cubicBezTo>
                    <a:pt x="82" y="15"/>
                    <a:pt x="82" y="15"/>
                    <a:pt x="82" y="15"/>
                  </a:cubicBezTo>
                  <a:cubicBezTo>
                    <a:pt x="88" y="14"/>
                    <a:pt x="88" y="14"/>
                    <a:pt x="88" y="14"/>
                  </a:cubicBezTo>
                  <a:cubicBezTo>
                    <a:pt x="97" y="18"/>
                    <a:pt x="97" y="18"/>
                    <a:pt x="97" y="18"/>
                  </a:cubicBezTo>
                  <a:cubicBezTo>
                    <a:pt x="97" y="22"/>
                    <a:pt x="97" y="22"/>
                    <a:pt x="97" y="22"/>
                  </a:cubicBezTo>
                  <a:cubicBezTo>
                    <a:pt x="100" y="22"/>
                    <a:pt x="100" y="22"/>
                    <a:pt x="100" y="22"/>
                  </a:cubicBezTo>
                  <a:cubicBezTo>
                    <a:pt x="99" y="25"/>
                    <a:pt x="99" y="25"/>
                    <a:pt x="99" y="25"/>
                  </a:cubicBezTo>
                  <a:cubicBezTo>
                    <a:pt x="95" y="25"/>
                    <a:pt x="95" y="25"/>
                    <a:pt x="95" y="25"/>
                  </a:cubicBezTo>
                  <a:cubicBezTo>
                    <a:pt x="93" y="28"/>
                    <a:pt x="93" y="28"/>
                    <a:pt x="93" y="28"/>
                  </a:cubicBezTo>
                  <a:cubicBezTo>
                    <a:pt x="84" y="26"/>
                    <a:pt x="84" y="26"/>
                    <a:pt x="84" y="26"/>
                  </a:cubicBezTo>
                  <a:cubicBezTo>
                    <a:pt x="91" y="22"/>
                    <a:pt x="91" y="22"/>
                    <a:pt x="91" y="22"/>
                  </a:cubicBezTo>
                  <a:cubicBezTo>
                    <a:pt x="89" y="20"/>
                    <a:pt x="89" y="20"/>
                    <a:pt x="89" y="20"/>
                  </a:cubicBezTo>
                  <a:cubicBezTo>
                    <a:pt x="82" y="21"/>
                    <a:pt x="82" y="21"/>
                    <a:pt x="82" y="21"/>
                  </a:cubicBezTo>
                  <a:cubicBezTo>
                    <a:pt x="82" y="21"/>
                    <a:pt x="82" y="21"/>
                    <a:pt x="82" y="21"/>
                  </a:cubicBezTo>
                  <a:cubicBezTo>
                    <a:pt x="82" y="21"/>
                    <a:pt x="82" y="21"/>
                    <a:pt x="82" y="21"/>
                  </a:cubicBezTo>
                  <a:cubicBezTo>
                    <a:pt x="82" y="21"/>
                    <a:pt x="82" y="21"/>
                    <a:pt x="82" y="21"/>
                  </a:cubicBezTo>
                  <a:cubicBezTo>
                    <a:pt x="80" y="23"/>
                    <a:pt x="80" y="23"/>
                    <a:pt x="80" y="23"/>
                  </a:cubicBezTo>
                  <a:cubicBezTo>
                    <a:pt x="77" y="23"/>
                    <a:pt x="77" y="23"/>
                    <a:pt x="77" y="23"/>
                  </a:cubicBezTo>
                  <a:cubicBezTo>
                    <a:pt x="77" y="25"/>
                    <a:pt x="77" y="25"/>
                    <a:pt x="77" y="25"/>
                  </a:cubicBezTo>
                  <a:cubicBezTo>
                    <a:pt x="78" y="25"/>
                    <a:pt x="78" y="25"/>
                    <a:pt x="78" y="25"/>
                  </a:cubicBezTo>
                  <a:cubicBezTo>
                    <a:pt x="78" y="26"/>
                    <a:pt x="78" y="26"/>
                    <a:pt x="78" y="26"/>
                  </a:cubicBezTo>
                  <a:cubicBezTo>
                    <a:pt x="76" y="26"/>
                    <a:pt x="76" y="26"/>
                    <a:pt x="76" y="26"/>
                  </a:cubicBezTo>
                  <a:cubicBezTo>
                    <a:pt x="76" y="27"/>
                    <a:pt x="76" y="27"/>
                    <a:pt x="76" y="27"/>
                  </a:cubicBezTo>
                  <a:cubicBezTo>
                    <a:pt x="73" y="28"/>
                    <a:pt x="73" y="28"/>
                    <a:pt x="73" y="28"/>
                  </a:cubicBezTo>
                  <a:cubicBezTo>
                    <a:pt x="73" y="25"/>
                    <a:pt x="73" y="25"/>
                    <a:pt x="73" y="25"/>
                  </a:cubicBezTo>
                  <a:cubicBezTo>
                    <a:pt x="69" y="26"/>
                    <a:pt x="69" y="26"/>
                    <a:pt x="69" y="26"/>
                  </a:cubicBezTo>
                  <a:cubicBezTo>
                    <a:pt x="60" y="31"/>
                    <a:pt x="60" y="31"/>
                    <a:pt x="60" y="31"/>
                  </a:cubicBezTo>
                  <a:cubicBezTo>
                    <a:pt x="61" y="34"/>
                    <a:pt x="61" y="34"/>
                    <a:pt x="61" y="34"/>
                  </a:cubicBezTo>
                  <a:cubicBezTo>
                    <a:pt x="64" y="36"/>
                    <a:pt x="64" y="36"/>
                    <a:pt x="64" y="36"/>
                  </a:cubicBezTo>
                  <a:cubicBezTo>
                    <a:pt x="68" y="37"/>
                    <a:pt x="68" y="37"/>
                    <a:pt x="68" y="37"/>
                  </a:cubicBezTo>
                  <a:cubicBezTo>
                    <a:pt x="68" y="42"/>
                    <a:pt x="68" y="42"/>
                    <a:pt x="68" y="42"/>
                  </a:cubicBezTo>
                  <a:cubicBezTo>
                    <a:pt x="71" y="42"/>
                    <a:pt x="71" y="42"/>
                    <a:pt x="71" y="42"/>
                  </a:cubicBezTo>
                  <a:cubicBezTo>
                    <a:pt x="73" y="38"/>
                    <a:pt x="73" y="38"/>
                    <a:pt x="73" y="38"/>
                  </a:cubicBezTo>
                  <a:cubicBezTo>
                    <a:pt x="78" y="36"/>
                    <a:pt x="78" y="36"/>
                    <a:pt x="78" y="36"/>
                  </a:cubicBezTo>
                  <a:cubicBezTo>
                    <a:pt x="78" y="29"/>
                    <a:pt x="78" y="29"/>
                    <a:pt x="78" y="29"/>
                  </a:cubicBezTo>
                  <a:cubicBezTo>
                    <a:pt x="80" y="27"/>
                    <a:pt x="80" y="27"/>
                    <a:pt x="80" y="27"/>
                  </a:cubicBezTo>
                  <a:cubicBezTo>
                    <a:pt x="87" y="29"/>
                    <a:pt x="87" y="29"/>
                    <a:pt x="87" y="29"/>
                  </a:cubicBezTo>
                  <a:cubicBezTo>
                    <a:pt x="87" y="33"/>
                    <a:pt x="87" y="33"/>
                    <a:pt x="87" y="33"/>
                  </a:cubicBezTo>
                  <a:cubicBezTo>
                    <a:pt x="88" y="33"/>
                    <a:pt x="88" y="33"/>
                    <a:pt x="88" y="33"/>
                  </a:cubicBezTo>
                  <a:cubicBezTo>
                    <a:pt x="93" y="31"/>
                    <a:pt x="93" y="31"/>
                    <a:pt x="93" y="31"/>
                  </a:cubicBezTo>
                  <a:cubicBezTo>
                    <a:pt x="94" y="36"/>
                    <a:pt x="94" y="36"/>
                    <a:pt x="94" y="36"/>
                  </a:cubicBezTo>
                  <a:cubicBezTo>
                    <a:pt x="97" y="39"/>
                    <a:pt x="97" y="39"/>
                    <a:pt x="97" y="39"/>
                  </a:cubicBezTo>
                  <a:cubicBezTo>
                    <a:pt x="97" y="42"/>
                    <a:pt x="97" y="42"/>
                    <a:pt x="97" y="42"/>
                  </a:cubicBezTo>
                  <a:cubicBezTo>
                    <a:pt x="94" y="43"/>
                    <a:pt x="94" y="43"/>
                    <a:pt x="94" y="43"/>
                  </a:cubicBezTo>
                  <a:cubicBezTo>
                    <a:pt x="94" y="44"/>
                    <a:pt x="94" y="44"/>
                    <a:pt x="94" y="44"/>
                  </a:cubicBezTo>
                  <a:cubicBezTo>
                    <a:pt x="98" y="46"/>
                    <a:pt x="98" y="46"/>
                    <a:pt x="98" y="46"/>
                  </a:cubicBezTo>
                  <a:cubicBezTo>
                    <a:pt x="98" y="48"/>
                    <a:pt x="98" y="48"/>
                    <a:pt x="98" y="48"/>
                  </a:cubicBezTo>
                  <a:cubicBezTo>
                    <a:pt x="97" y="48"/>
                    <a:pt x="97" y="48"/>
                    <a:pt x="97" y="48"/>
                  </a:cubicBezTo>
                  <a:cubicBezTo>
                    <a:pt x="97" y="48"/>
                    <a:pt x="97" y="48"/>
                    <a:pt x="97" y="48"/>
                  </a:cubicBezTo>
                  <a:cubicBezTo>
                    <a:pt x="92" y="47"/>
                    <a:pt x="92" y="47"/>
                    <a:pt x="92" y="47"/>
                  </a:cubicBezTo>
                  <a:cubicBezTo>
                    <a:pt x="91" y="45"/>
                    <a:pt x="91" y="45"/>
                    <a:pt x="91" y="45"/>
                  </a:cubicBezTo>
                  <a:cubicBezTo>
                    <a:pt x="93" y="44"/>
                    <a:pt x="93" y="44"/>
                    <a:pt x="93" y="44"/>
                  </a:cubicBezTo>
                  <a:cubicBezTo>
                    <a:pt x="93" y="42"/>
                    <a:pt x="93" y="42"/>
                    <a:pt x="93" y="42"/>
                  </a:cubicBezTo>
                  <a:cubicBezTo>
                    <a:pt x="91" y="42"/>
                    <a:pt x="91" y="42"/>
                    <a:pt x="91" y="42"/>
                  </a:cubicBezTo>
                  <a:cubicBezTo>
                    <a:pt x="91" y="43"/>
                    <a:pt x="91" y="43"/>
                    <a:pt x="91" y="43"/>
                  </a:cubicBezTo>
                  <a:cubicBezTo>
                    <a:pt x="88" y="44"/>
                    <a:pt x="88" y="44"/>
                    <a:pt x="88" y="44"/>
                  </a:cubicBezTo>
                  <a:cubicBezTo>
                    <a:pt x="88" y="44"/>
                    <a:pt x="88" y="44"/>
                    <a:pt x="88" y="44"/>
                  </a:cubicBezTo>
                  <a:cubicBezTo>
                    <a:pt x="88" y="44"/>
                    <a:pt x="88" y="44"/>
                    <a:pt x="88" y="44"/>
                  </a:cubicBezTo>
                  <a:cubicBezTo>
                    <a:pt x="87" y="44"/>
                    <a:pt x="87" y="44"/>
                    <a:pt x="87" y="44"/>
                  </a:cubicBezTo>
                  <a:cubicBezTo>
                    <a:pt x="86" y="42"/>
                    <a:pt x="86" y="42"/>
                    <a:pt x="86" y="42"/>
                  </a:cubicBezTo>
                  <a:cubicBezTo>
                    <a:pt x="85" y="42"/>
                    <a:pt x="85" y="42"/>
                    <a:pt x="85" y="42"/>
                  </a:cubicBezTo>
                  <a:cubicBezTo>
                    <a:pt x="83" y="42"/>
                    <a:pt x="83" y="42"/>
                    <a:pt x="83" y="42"/>
                  </a:cubicBezTo>
                  <a:cubicBezTo>
                    <a:pt x="82" y="43"/>
                    <a:pt x="82" y="43"/>
                    <a:pt x="82" y="43"/>
                  </a:cubicBezTo>
                  <a:cubicBezTo>
                    <a:pt x="82" y="45"/>
                    <a:pt x="82" y="45"/>
                    <a:pt x="82" y="45"/>
                  </a:cubicBezTo>
                  <a:cubicBezTo>
                    <a:pt x="84" y="45"/>
                    <a:pt x="84" y="45"/>
                    <a:pt x="84" y="45"/>
                  </a:cubicBezTo>
                  <a:cubicBezTo>
                    <a:pt x="85" y="45"/>
                    <a:pt x="85" y="45"/>
                    <a:pt x="85" y="45"/>
                  </a:cubicBezTo>
                  <a:cubicBezTo>
                    <a:pt x="85" y="46"/>
                    <a:pt x="85" y="46"/>
                    <a:pt x="85" y="46"/>
                  </a:cubicBezTo>
                  <a:cubicBezTo>
                    <a:pt x="83" y="47"/>
                    <a:pt x="83" y="47"/>
                    <a:pt x="83" y="47"/>
                  </a:cubicBezTo>
                  <a:cubicBezTo>
                    <a:pt x="83" y="46"/>
                    <a:pt x="83" y="46"/>
                    <a:pt x="83" y="46"/>
                  </a:cubicBezTo>
                  <a:cubicBezTo>
                    <a:pt x="81" y="46"/>
                    <a:pt x="81" y="46"/>
                    <a:pt x="81" y="46"/>
                  </a:cubicBezTo>
                  <a:cubicBezTo>
                    <a:pt x="77" y="50"/>
                    <a:pt x="77" y="50"/>
                    <a:pt x="77" y="50"/>
                  </a:cubicBezTo>
                  <a:cubicBezTo>
                    <a:pt x="77" y="50"/>
                    <a:pt x="77" y="50"/>
                    <a:pt x="77" y="50"/>
                  </a:cubicBezTo>
                  <a:cubicBezTo>
                    <a:pt x="71" y="54"/>
                    <a:pt x="71" y="54"/>
                    <a:pt x="71" y="54"/>
                  </a:cubicBezTo>
                  <a:cubicBezTo>
                    <a:pt x="65" y="60"/>
                    <a:pt x="65" y="60"/>
                    <a:pt x="65" y="60"/>
                  </a:cubicBezTo>
                  <a:cubicBezTo>
                    <a:pt x="65" y="63"/>
                    <a:pt x="65" y="63"/>
                    <a:pt x="65" y="63"/>
                  </a:cubicBezTo>
                  <a:cubicBezTo>
                    <a:pt x="59" y="66"/>
                    <a:pt x="59" y="66"/>
                    <a:pt x="59" y="66"/>
                  </a:cubicBezTo>
                  <a:cubicBezTo>
                    <a:pt x="56" y="69"/>
                    <a:pt x="56" y="69"/>
                    <a:pt x="56" y="69"/>
                  </a:cubicBezTo>
                  <a:cubicBezTo>
                    <a:pt x="57" y="75"/>
                    <a:pt x="57" y="75"/>
                    <a:pt x="57" y="75"/>
                  </a:cubicBezTo>
                  <a:cubicBezTo>
                    <a:pt x="53" y="73"/>
                    <a:pt x="53" y="73"/>
                    <a:pt x="53" y="73"/>
                  </a:cubicBezTo>
                  <a:cubicBezTo>
                    <a:pt x="53" y="70"/>
                    <a:pt x="53" y="70"/>
                    <a:pt x="53" y="70"/>
                  </a:cubicBezTo>
                  <a:cubicBezTo>
                    <a:pt x="41" y="70"/>
                    <a:pt x="41" y="70"/>
                    <a:pt x="41" y="70"/>
                  </a:cubicBezTo>
                  <a:cubicBezTo>
                    <a:pt x="36" y="73"/>
                    <a:pt x="36" y="73"/>
                    <a:pt x="36" y="73"/>
                  </a:cubicBezTo>
                  <a:cubicBezTo>
                    <a:pt x="33" y="77"/>
                    <a:pt x="33" y="77"/>
                    <a:pt x="33" y="77"/>
                  </a:cubicBezTo>
                  <a:cubicBezTo>
                    <a:pt x="32" y="81"/>
                    <a:pt x="32" y="81"/>
                    <a:pt x="32" y="81"/>
                  </a:cubicBezTo>
                  <a:cubicBezTo>
                    <a:pt x="34" y="85"/>
                    <a:pt x="34" y="85"/>
                    <a:pt x="34" y="85"/>
                  </a:cubicBezTo>
                  <a:cubicBezTo>
                    <a:pt x="38" y="85"/>
                    <a:pt x="38" y="85"/>
                    <a:pt x="38" y="85"/>
                  </a:cubicBezTo>
                  <a:cubicBezTo>
                    <a:pt x="46" y="80"/>
                    <a:pt x="46" y="80"/>
                    <a:pt x="46" y="80"/>
                  </a:cubicBezTo>
                  <a:cubicBezTo>
                    <a:pt x="46" y="83"/>
                    <a:pt x="46" y="83"/>
                    <a:pt x="46" y="83"/>
                  </a:cubicBezTo>
                  <a:cubicBezTo>
                    <a:pt x="44" y="87"/>
                    <a:pt x="44" y="87"/>
                    <a:pt x="44" y="87"/>
                  </a:cubicBezTo>
                  <a:cubicBezTo>
                    <a:pt x="50" y="88"/>
                    <a:pt x="50" y="88"/>
                    <a:pt x="50" y="88"/>
                  </a:cubicBezTo>
                  <a:cubicBezTo>
                    <a:pt x="50" y="96"/>
                    <a:pt x="50" y="96"/>
                    <a:pt x="50" y="96"/>
                  </a:cubicBezTo>
                  <a:cubicBezTo>
                    <a:pt x="58" y="98"/>
                    <a:pt x="58" y="98"/>
                    <a:pt x="58" y="98"/>
                  </a:cubicBezTo>
                  <a:cubicBezTo>
                    <a:pt x="62" y="92"/>
                    <a:pt x="62" y="92"/>
                    <a:pt x="62" y="92"/>
                  </a:cubicBezTo>
                  <a:cubicBezTo>
                    <a:pt x="68" y="93"/>
                    <a:pt x="68" y="93"/>
                    <a:pt x="68" y="93"/>
                  </a:cubicBezTo>
                  <a:cubicBezTo>
                    <a:pt x="70" y="96"/>
                    <a:pt x="70" y="96"/>
                    <a:pt x="70" y="96"/>
                  </a:cubicBezTo>
                  <a:cubicBezTo>
                    <a:pt x="76" y="96"/>
                    <a:pt x="76" y="96"/>
                    <a:pt x="76" y="96"/>
                  </a:cubicBezTo>
                  <a:cubicBezTo>
                    <a:pt x="76" y="94"/>
                    <a:pt x="76" y="94"/>
                    <a:pt x="76" y="94"/>
                  </a:cubicBezTo>
                  <a:cubicBezTo>
                    <a:pt x="79" y="96"/>
                    <a:pt x="79" y="96"/>
                    <a:pt x="79" y="96"/>
                  </a:cubicBezTo>
                  <a:cubicBezTo>
                    <a:pt x="83" y="101"/>
                    <a:pt x="83" y="101"/>
                    <a:pt x="83" y="101"/>
                  </a:cubicBezTo>
                  <a:cubicBezTo>
                    <a:pt x="89" y="101"/>
                    <a:pt x="89" y="101"/>
                    <a:pt x="89" y="101"/>
                  </a:cubicBezTo>
                  <a:cubicBezTo>
                    <a:pt x="91" y="105"/>
                    <a:pt x="91" y="105"/>
                    <a:pt x="91" y="105"/>
                  </a:cubicBezTo>
                  <a:cubicBezTo>
                    <a:pt x="91" y="110"/>
                    <a:pt x="91" y="110"/>
                    <a:pt x="91" y="110"/>
                  </a:cubicBezTo>
                  <a:cubicBezTo>
                    <a:pt x="98" y="112"/>
                    <a:pt x="98" y="112"/>
                    <a:pt x="98" y="112"/>
                  </a:cubicBezTo>
                  <a:cubicBezTo>
                    <a:pt x="106" y="112"/>
                    <a:pt x="106" y="112"/>
                    <a:pt x="106" y="112"/>
                  </a:cubicBezTo>
                  <a:cubicBezTo>
                    <a:pt x="108" y="116"/>
                    <a:pt x="108" y="116"/>
                    <a:pt x="108" y="116"/>
                  </a:cubicBezTo>
                  <a:cubicBezTo>
                    <a:pt x="112" y="118"/>
                    <a:pt x="112" y="118"/>
                    <a:pt x="112" y="118"/>
                  </a:cubicBezTo>
                  <a:cubicBezTo>
                    <a:pt x="111" y="121"/>
                    <a:pt x="111" y="121"/>
                    <a:pt x="111" y="121"/>
                  </a:cubicBezTo>
                  <a:cubicBezTo>
                    <a:pt x="107" y="126"/>
                    <a:pt x="107" y="126"/>
                    <a:pt x="107" y="126"/>
                  </a:cubicBezTo>
                  <a:cubicBezTo>
                    <a:pt x="106" y="137"/>
                    <a:pt x="106" y="137"/>
                    <a:pt x="106" y="137"/>
                  </a:cubicBezTo>
                  <a:cubicBezTo>
                    <a:pt x="103" y="140"/>
                    <a:pt x="103" y="140"/>
                    <a:pt x="103" y="140"/>
                  </a:cubicBezTo>
                  <a:cubicBezTo>
                    <a:pt x="97" y="140"/>
                    <a:pt x="97" y="140"/>
                    <a:pt x="97" y="140"/>
                  </a:cubicBezTo>
                  <a:cubicBezTo>
                    <a:pt x="95" y="143"/>
                    <a:pt x="95" y="143"/>
                    <a:pt x="95" y="143"/>
                  </a:cubicBezTo>
                  <a:cubicBezTo>
                    <a:pt x="97" y="149"/>
                    <a:pt x="97" y="149"/>
                    <a:pt x="97" y="149"/>
                  </a:cubicBezTo>
                  <a:cubicBezTo>
                    <a:pt x="91" y="157"/>
                    <a:pt x="91" y="157"/>
                    <a:pt x="91" y="157"/>
                  </a:cubicBezTo>
                  <a:cubicBezTo>
                    <a:pt x="89" y="160"/>
                    <a:pt x="89" y="160"/>
                    <a:pt x="89" y="160"/>
                  </a:cubicBezTo>
                  <a:cubicBezTo>
                    <a:pt x="83" y="163"/>
                    <a:pt x="83" y="163"/>
                    <a:pt x="83" y="163"/>
                  </a:cubicBezTo>
                  <a:cubicBezTo>
                    <a:pt x="80" y="164"/>
                    <a:pt x="80" y="164"/>
                    <a:pt x="80" y="164"/>
                  </a:cubicBezTo>
                  <a:cubicBezTo>
                    <a:pt x="79" y="165"/>
                    <a:pt x="79" y="165"/>
                    <a:pt x="79" y="165"/>
                  </a:cubicBezTo>
                  <a:cubicBezTo>
                    <a:pt x="82" y="166"/>
                    <a:pt x="82" y="166"/>
                    <a:pt x="82" y="166"/>
                  </a:cubicBezTo>
                  <a:cubicBezTo>
                    <a:pt x="82" y="168"/>
                    <a:pt x="82" y="168"/>
                    <a:pt x="82" y="168"/>
                  </a:cubicBezTo>
                  <a:cubicBezTo>
                    <a:pt x="79" y="170"/>
                    <a:pt x="79" y="170"/>
                    <a:pt x="79" y="170"/>
                  </a:cubicBezTo>
                  <a:cubicBezTo>
                    <a:pt x="81" y="172"/>
                    <a:pt x="81" y="172"/>
                    <a:pt x="81" y="172"/>
                  </a:cubicBezTo>
                  <a:cubicBezTo>
                    <a:pt x="84" y="172"/>
                    <a:pt x="84" y="172"/>
                    <a:pt x="84" y="172"/>
                  </a:cubicBezTo>
                  <a:cubicBezTo>
                    <a:pt x="83" y="174"/>
                    <a:pt x="83" y="174"/>
                    <a:pt x="83" y="174"/>
                  </a:cubicBezTo>
                  <a:cubicBezTo>
                    <a:pt x="83" y="176"/>
                    <a:pt x="83" y="176"/>
                    <a:pt x="83" y="176"/>
                  </a:cubicBezTo>
                  <a:cubicBezTo>
                    <a:pt x="82" y="178"/>
                    <a:pt x="82" y="178"/>
                    <a:pt x="82" y="178"/>
                  </a:cubicBezTo>
                  <a:cubicBezTo>
                    <a:pt x="87" y="181"/>
                    <a:pt x="87" y="181"/>
                    <a:pt x="87" y="181"/>
                  </a:cubicBezTo>
                  <a:cubicBezTo>
                    <a:pt x="86" y="183"/>
                    <a:pt x="86" y="183"/>
                    <a:pt x="86" y="183"/>
                  </a:cubicBezTo>
                  <a:cubicBezTo>
                    <a:pt x="80" y="183"/>
                    <a:pt x="80" y="183"/>
                    <a:pt x="80" y="183"/>
                  </a:cubicBezTo>
                  <a:cubicBezTo>
                    <a:pt x="75" y="178"/>
                    <a:pt x="75" y="178"/>
                    <a:pt x="75" y="178"/>
                  </a:cubicBezTo>
                  <a:cubicBezTo>
                    <a:pt x="70" y="170"/>
                    <a:pt x="70" y="170"/>
                    <a:pt x="70" y="170"/>
                  </a:cubicBezTo>
                  <a:cubicBezTo>
                    <a:pt x="71" y="163"/>
                    <a:pt x="71" y="163"/>
                    <a:pt x="71" y="163"/>
                  </a:cubicBezTo>
                  <a:cubicBezTo>
                    <a:pt x="68" y="158"/>
                    <a:pt x="68" y="158"/>
                    <a:pt x="68" y="158"/>
                  </a:cubicBezTo>
                  <a:cubicBezTo>
                    <a:pt x="69" y="151"/>
                    <a:pt x="69" y="151"/>
                    <a:pt x="69" y="151"/>
                  </a:cubicBezTo>
                  <a:cubicBezTo>
                    <a:pt x="67" y="150"/>
                    <a:pt x="67" y="150"/>
                    <a:pt x="67" y="150"/>
                  </a:cubicBezTo>
                  <a:cubicBezTo>
                    <a:pt x="67" y="134"/>
                    <a:pt x="67" y="134"/>
                    <a:pt x="67" y="134"/>
                  </a:cubicBezTo>
                  <a:cubicBezTo>
                    <a:pt x="67" y="134"/>
                    <a:pt x="62" y="130"/>
                    <a:pt x="61" y="130"/>
                  </a:cubicBezTo>
                  <a:cubicBezTo>
                    <a:pt x="61" y="130"/>
                    <a:pt x="58" y="129"/>
                    <a:pt x="58" y="129"/>
                  </a:cubicBezTo>
                  <a:cubicBezTo>
                    <a:pt x="58" y="126"/>
                    <a:pt x="58" y="126"/>
                    <a:pt x="58" y="126"/>
                  </a:cubicBezTo>
                  <a:cubicBezTo>
                    <a:pt x="51" y="117"/>
                    <a:pt x="51" y="117"/>
                    <a:pt x="51" y="117"/>
                  </a:cubicBezTo>
                  <a:cubicBezTo>
                    <a:pt x="51" y="114"/>
                    <a:pt x="51" y="114"/>
                    <a:pt x="51" y="114"/>
                  </a:cubicBezTo>
                  <a:cubicBezTo>
                    <a:pt x="52" y="109"/>
                    <a:pt x="52" y="109"/>
                    <a:pt x="52" y="109"/>
                  </a:cubicBezTo>
                  <a:cubicBezTo>
                    <a:pt x="57" y="105"/>
                    <a:pt x="57" y="105"/>
                    <a:pt x="57" y="105"/>
                  </a:cubicBezTo>
                  <a:cubicBezTo>
                    <a:pt x="56" y="99"/>
                    <a:pt x="56" y="99"/>
                    <a:pt x="56" y="99"/>
                  </a:cubicBezTo>
                  <a:cubicBezTo>
                    <a:pt x="49" y="99"/>
                    <a:pt x="49" y="99"/>
                    <a:pt x="49" y="99"/>
                  </a:cubicBezTo>
                  <a:cubicBezTo>
                    <a:pt x="43" y="92"/>
                    <a:pt x="43" y="92"/>
                    <a:pt x="43" y="92"/>
                  </a:cubicBezTo>
                  <a:cubicBezTo>
                    <a:pt x="39" y="91"/>
                    <a:pt x="39" y="91"/>
                    <a:pt x="39" y="91"/>
                  </a:cubicBezTo>
                  <a:cubicBezTo>
                    <a:pt x="36" y="91"/>
                    <a:pt x="36" y="91"/>
                    <a:pt x="36" y="91"/>
                  </a:cubicBezTo>
                  <a:cubicBezTo>
                    <a:pt x="37" y="88"/>
                    <a:pt x="37" y="88"/>
                    <a:pt x="37" y="88"/>
                  </a:cubicBezTo>
                  <a:cubicBezTo>
                    <a:pt x="33" y="88"/>
                    <a:pt x="33" y="88"/>
                    <a:pt x="33" y="88"/>
                  </a:cubicBezTo>
                  <a:cubicBezTo>
                    <a:pt x="33" y="89"/>
                    <a:pt x="33" y="89"/>
                    <a:pt x="33" y="89"/>
                  </a:cubicBezTo>
                  <a:cubicBezTo>
                    <a:pt x="25" y="87"/>
                    <a:pt x="25" y="87"/>
                    <a:pt x="25" y="87"/>
                  </a:cubicBezTo>
                  <a:cubicBezTo>
                    <a:pt x="22" y="82"/>
                    <a:pt x="22" y="82"/>
                    <a:pt x="22" y="82"/>
                  </a:cubicBezTo>
                  <a:cubicBezTo>
                    <a:pt x="23" y="80"/>
                    <a:pt x="23" y="80"/>
                    <a:pt x="23" y="80"/>
                  </a:cubicBezTo>
                  <a:cubicBezTo>
                    <a:pt x="18" y="72"/>
                    <a:pt x="18" y="72"/>
                    <a:pt x="18" y="72"/>
                  </a:cubicBezTo>
                  <a:cubicBezTo>
                    <a:pt x="17" y="67"/>
                    <a:pt x="17" y="67"/>
                    <a:pt x="17" y="67"/>
                  </a:cubicBezTo>
                  <a:cubicBezTo>
                    <a:pt x="15" y="67"/>
                    <a:pt x="15" y="67"/>
                    <a:pt x="15" y="67"/>
                  </a:cubicBezTo>
                  <a:cubicBezTo>
                    <a:pt x="15" y="72"/>
                    <a:pt x="15" y="72"/>
                    <a:pt x="15" y="72"/>
                  </a:cubicBezTo>
                  <a:cubicBezTo>
                    <a:pt x="19" y="78"/>
                    <a:pt x="19" y="78"/>
                    <a:pt x="19" y="78"/>
                  </a:cubicBezTo>
                  <a:cubicBezTo>
                    <a:pt x="19" y="80"/>
                    <a:pt x="19" y="80"/>
                    <a:pt x="19" y="80"/>
                  </a:cubicBezTo>
                  <a:cubicBezTo>
                    <a:pt x="16" y="79"/>
                    <a:pt x="16" y="79"/>
                    <a:pt x="16" y="79"/>
                  </a:cubicBezTo>
                  <a:cubicBezTo>
                    <a:pt x="12" y="73"/>
                    <a:pt x="12" y="73"/>
                    <a:pt x="12" y="73"/>
                  </a:cubicBezTo>
                  <a:cubicBezTo>
                    <a:pt x="12" y="65"/>
                    <a:pt x="12" y="65"/>
                    <a:pt x="12" y="65"/>
                  </a:cubicBezTo>
                  <a:cubicBezTo>
                    <a:pt x="8" y="63"/>
                    <a:pt x="8" y="63"/>
                    <a:pt x="8" y="63"/>
                  </a:cubicBezTo>
                  <a:cubicBezTo>
                    <a:pt x="8" y="58"/>
                    <a:pt x="8" y="58"/>
                    <a:pt x="8" y="58"/>
                  </a:cubicBezTo>
                  <a:cubicBezTo>
                    <a:pt x="3" y="69"/>
                    <a:pt x="0" y="82"/>
                    <a:pt x="0" y="95"/>
                  </a:cubicBezTo>
                  <a:cubicBezTo>
                    <a:pt x="0" y="147"/>
                    <a:pt x="43" y="190"/>
                    <a:pt x="95" y="190"/>
                  </a:cubicBezTo>
                  <a:close/>
                  <a:moveTo>
                    <a:pt x="139" y="34"/>
                  </a:moveTo>
                  <a:cubicBezTo>
                    <a:pt x="140" y="33"/>
                    <a:pt x="140" y="33"/>
                    <a:pt x="140" y="33"/>
                  </a:cubicBezTo>
                  <a:cubicBezTo>
                    <a:pt x="143" y="32"/>
                    <a:pt x="143" y="32"/>
                    <a:pt x="143" y="32"/>
                  </a:cubicBezTo>
                  <a:cubicBezTo>
                    <a:pt x="143" y="36"/>
                    <a:pt x="143" y="36"/>
                    <a:pt x="143" y="36"/>
                  </a:cubicBezTo>
                  <a:cubicBezTo>
                    <a:pt x="145" y="38"/>
                    <a:pt x="145" y="38"/>
                    <a:pt x="145" y="38"/>
                  </a:cubicBezTo>
                  <a:cubicBezTo>
                    <a:pt x="146" y="40"/>
                    <a:pt x="146" y="40"/>
                    <a:pt x="146" y="40"/>
                  </a:cubicBezTo>
                  <a:cubicBezTo>
                    <a:pt x="148" y="40"/>
                    <a:pt x="148" y="40"/>
                    <a:pt x="148" y="40"/>
                  </a:cubicBezTo>
                  <a:cubicBezTo>
                    <a:pt x="146" y="43"/>
                    <a:pt x="146" y="43"/>
                    <a:pt x="146" y="43"/>
                  </a:cubicBezTo>
                  <a:cubicBezTo>
                    <a:pt x="143" y="43"/>
                    <a:pt x="143" y="43"/>
                    <a:pt x="143" y="43"/>
                  </a:cubicBezTo>
                  <a:cubicBezTo>
                    <a:pt x="140" y="43"/>
                    <a:pt x="140" y="43"/>
                    <a:pt x="140" y="43"/>
                  </a:cubicBezTo>
                  <a:cubicBezTo>
                    <a:pt x="140" y="40"/>
                    <a:pt x="140" y="40"/>
                    <a:pt x="140" y="40"/>
                  </a:cubicBezTo>
                  <a:cubicBezTo>
                    <a:pt x="143" y="39"/>
                    <a:pt x="143" y="39"/>
                    <a:pt x="143" y="39"/>
                  </a:cubicBezTo>
                  <a:cubicBezTo>
                    <a:pt x="142" y="38"/>
                    <a:pt x="142" y="38"/>
                    <a:pt x="142" y="38"/>
                  </a:cubicBezTo>
                  <a:cubicBezTo>
                    <a:pt x="140" y="36"/>
                    <a:pt x="140" y="36"/>
                    <a:pt x="140" y="36"/>
                  </a:cubicBezTo>
                  <a:cubicBezTo>
                    <a:pt x="139" y="35"/>
                    <a:pt x="139" y="35"/>
                    <a:pt x="139" y="35"/>
                  </a:cubicBezTo>
                  <a:lnTo>
                    <a:pt x="139" y="34"/>
                  </a:lnTo>
                  <a:close/>
                  <a:moveTo>
                    <a:pt x="134" y="40"/>
                  </a:moveTo>
                  <a:cubicBezTo>
                    <a:pt x="135" y="37"/>
                    <a:pt x="135" y="37"/>
                    <a:pt x="135" y="37"/>
                  </a:cubicBezTo>
                  <a:cubicBezTo>
                    <a:pt x="138" y="36"/>
                    <a:pt x="138" y="36"/>
                    <a:pt x="138" y="36"/>
                  </a:cubicBezTo>
                  <a:cubicBezTo>
                    <a:pt x="140" y="37"/>
                    <a:pt x="140" y="37"/>
                    <a:pt x="140" y="37"/>
                  </a:cubicBezTo>
                  <a:cubicBezTo>
                    <a:pt x="140" y="39"/>
                    <a:pt x="140" y="39"/>
                    <a:pt x="140" y="39"/>
                  </a:cubicBezTo>
                  <a:cubicBezTo>
                    <a:pt x="136" y="42"/>
                    <a:pt x="136" y="42"/>
                    <a:pt x="136" y="42"/>
                  </a:cubicBezTo>
                  <a:cubicBezTo>
                    <a:pt x="134" y="42"/>
                    <a:pt x="134" y="42"/>
                    <a:pt x="134" y="42"/>
                  </a:cubicBezTo>
                  <a:lnTo>
                    <a:pt x="134" y="40"/>
                  </a:lnTo>
                  <a:close/>
                  <a:moveTo>
                    <a:pt x="82" y="52"/>
                  </a:moveTo>
                  <a:cubicBezTo>
                    <a:pt x="80" y="52"/>
                    <a:pt x="80" y="52"/>
                    <a:pt x="80" y="52"/>
                  </a:cubicBezTo>
                  <a:cubicBezTo>
                    <a:pt x="80" y="50"/>
                    <a:pt x="80" y="50"/>
                    <a:pt x="80" y="50"/>
                  </a:cubicBezTo>
                  <a:cubicBezTo>
                    <a:pt x="81" y="49"/>
                    <a:pt x="81" y="49"/>
                    <a:pt x="81" y="49"/>
                  </a:cubicBezTo>
                  <a:cubicBezTo>
                    <a:pt x="82" y="50"/>
                    <a:pt x="82" y="50"/>
                    <a:pt x="82" y="50"/>
                  </a:cubicBezTo>
                  <a:lnTo>
                    <a:pt x="82" y="52"/>
                  </a:lnTo>
                  <a:close/>
                  <a:moveTo>
                    <a:pt x="89" y="49"/>
                  </a:moveTo>
                  <a:cubicBezTo>
                    <a:pt x="88" y="49"/>
                    <a:pt x="88" y="49"/>
                    <a:pt x="88" y="49"/>
                  </a:cubicBezTo>
                  <a:cubicBezTo>
                    <a:pt x="87" y="50"/>
                    <a:pt x="87" y="50"/>
                    <a:pt x="87" y="50"/>
                  </a:cubicBezTo>
                  <a:cubicBezTo>
                    <a:pt x="86" y="51"/>
                    <a:pt x="86" y="51"/>
                    <a:pt x="86" y="51"/>
                  </a:cubicBezTo>
                  <a:cubicBezTo>
                    <a:pt x="85" y="51"/>
                    <a:pt x="85" y="51"/>
                    <a:pt x="85" y="51"/>
                  </a:cubicBezTo>
                  <a:cubicBezTo>
                    <a:pt x="85" y="51"/>
                    <a:pt x="85" y="51"/>
                    <a:pt x="85" y="51"/>
                  </a:cubicBezTo>
                  <a:cubicBezTo>
                    <a:pt x="84" y="51"/>
                    <a:pt x="84" y="51"/>
                    <a:pt x="84" y="51"/>
                  </a:cubicBezTo>
                  <a:cubicBezTo>
                    <a:pt x="84" y="49"/>
                    <a:pt x="84" y="49"/>
                    <a:pt x="84" y="49"/>
                  </a:cubicBezTo>
                  <a:cubicBezTo>
                    <a:pt x="87" y="49"/>
                    <a:pt x="87" y="49"/>
                    <a:pt x="87" y="49"/>
                  </a:cubicBezTo>
                  <a:cubicBezTo>
                    <a:pt x="87" y="48"/>
                    <a:pt x="87" y="48"/>
                    <a:pt x="87" y="48"/>
                  </a:cubicBezTo>
                  <a:cubicBezTo>
                    <a:pt x="88" y="48"/>
                    <a:pt x="88" y="48"/>
                    <a:pt x="88" y="48"/>
                  </a:cubicBezTo>
                  <a:cubicBezTo>
                    <a:pt x="90" y="48"/>
                    <a:pt x="90" y="48"/>
                    <a:pt x="90" y="48"/>
                  </a:cubicBezTo>
                  <a:lnTo>
                    <a:pt x="89" y="49"/>
                  </a:lnTo>
                  <a:close/>
                </a:path>
              </a:pathLst>
            </a:custGeom>
            <a:grpFill/>
            <a:ln>
              <a:solidFill>
                <a:schemeClr val="bg1"/>
              </a:solid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88">
              <a:extLst>
                <a:ext uri="{FF2B5EF4-FFF2-40B4-BE49-F238E27FC236}">
                  <a16:creationId xmlns:a16="http://schemas.microsoft.com/office/drawing/2014/main" id="{6096CA74-EC4A-2346-97BF-9E87594598AF}"/>
                </a:ext>
              </a:extLst>
            </p:cNvPr>
            <p:cNvSpPr>
              <a:spLocks noEditPoints="1"/>
            </p:cNvSpPr>
            <p:nvPr/>
          </p:nvSpPr>
          <p:spPr bwMode="auto">
            <a:xfrm>
              <a:off x="7966335" y="1207533"/>
              <a:ext cx="822325" cy="461964"/>
            </a:xfrm>
            <a:custGeom>
              <a:avLst/>
              <a:gdLst>
                <a:gd name="T0" fmla="*/ 448 w 518"/>
                <a:gd name="T1" fmla="*/ 89 h 291"/>
                <a:gd name="T2" fmla="*/ 429 w 518"/>
                <a:gd name="T3" fmla="*/ 116 h 291"/>
                <a:gd name="T4" fmla="*/ 375 w 518"/>
                <a:gd name="T5" fmla="*/ 91 h 291"/>
                <a:gd name="T6" fmla="*/ 246 w 518"/>
                <a:gd name="T7" fmla="*/ 0 h 291"/>
                <a:gd name="T8" fmla="*/ 200 w 518"/>
                <a:gd name="T9" fmla="*/ 35 h 291"/>
                <a:gd name="T10" fmla="*/ 289 w 518"/>
                <a:gd name="T11" fmla="*/ 110 h 291"/>
                <a:gd name="T12" fmla="*/ 157 w 518"/>
                <a:gd name="T13" fmla="*/ 140 h 291"/>
                <a:gd name="T14" fmla="*/ 57 w 518"/>
                <a:gd name="T15" fmla="*/ 86 h 291"/>
                <a:gd name="T16" fmla="*/ 0 w 518"/>
                <a:gd name="T17" fmla="*/ 113 h 291"/>
                <a:gd name="T18" fmla="*/ 140 w 518"/>
                <a:gd name="T19" fmla="*/ 205 h 291"/>
                <a:gd name="T20" fmla="*/ 310 w 518"/>
                <a:gd name="T21" fmla="*/ 205 h 291"/>
                <a:gd name="T22" fmla="*/ 361 w 518"/>
                <a:gd name="T23" fmla="*/ 215 h 291"/>
                <a:gd name="T24" fmla="*/ 340 w 518"/>
                <a:gd name="T25" fmla="*/ 245 h 291"/>
                <a:gd name="T26" fmla="*/ 407 w 518"/>
                <a:gd name="T27" fmla="*/ 291 h 291"/>
                <a:gd name="T28" fmla="*/ 518 w 518"/>
                <a:gd name="T29" fmla="*/ 134 h 291"/>
                <a:gd name="T30" fmla="*/ 448 w 518"/>
                <a:gd name="T31" fmla="*/ 89 h 291"/>
                <a:gd name="T32" fmla="*/ 402 w 518"/>
                <a:gd name="T33" fmla="*/ 261 h 291"/>
                <a:gd name="T34" fmla="*/ 372 w 518"/>
                <a:gd name="T35" fmla="*/ 240 h 291"/>
                <a:gd name="T36" fmla="*/ 456 w 518"/>
                <a:gd name="T37" fmla="*/ 121 h 291"/>
                <a:gd name="T38" fmla="*/ 486 w 518"/>
                <a:gd name="T39" fmla="*/ 143 h 291"/>
                <a:gd name="T40" fmla="*/ 402 w 518"/>
                <a:gd name="T41" fmla="*/ 26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8" h="291">
                  <a:moveTo>
                    <a:pt x="448" y="89"/>
                  </a:moveTo>
                  <a:lnTo>
                    <a:pt x="429" y="116"/>
                  </a:lnTo>
                  <a:lnTo>
                    <a:pt x="375" y="91"/>
                  </a:lnTo>
                  <a:lnTo>
                    <a:pt x="246" y="0"/>
                  </a:lnTo>
                  <a:lnTo>
                    <a:pt x="200" y="35"/>
                  </a:lnTo>
                  <a:lnTo>
                    <a:pt x="289" y="110"/>
                  </a:lnTo>
                  <a:lnTo>
                    <a:pt x="157" y="140"/>
                  </a:lnTo>
                  <a:lnTo>
                    <a:pt x="57" y="86"/>
                  </a:lnTo>
                  <a:lnTo>
                    <a:pt x="0" y="113"/>
                  </a:lnTo>
                  <a:lnTo>
                    <a:pt x="140" y="205"/>
                  </a:lnTo>
                  <a:lnTo>
                    <a:pt x="310" y="205"/>
                  </a:lnTo>
                  <a:lnTo>
                    <a:pt x="361" y="215"/>
                  </a:lnTo>
                  <a:lnTo>
                    <a:pt x="340" y="245"/>
                  </a:lnTo>
                  <a:lnTo>
                    <a:pt x="407" y="291"/>
                  </a:lnTo>
                  <a:lnTo>
                    <a:pt x="518" y="134"/>
                  </a:lnTo>
                  <a:lnTo>
                    <a:pt x="448" y="89"/>
                  </a:lnTo>
                  <a:close/>
                  <a:moveTo>
                    <a:pt x="402" y="261"/>
                  </a:moveTo>
                  <a:lnTo>
                    <a:pt x="372" y="240"/>
                  </a:lnTo>
                  <a:lnTo>
                    <a:pt x="456" y="121"/>
                  </a:lnTo>
                  <a:lnTo>
                    <a:pt x="486" y="143"/>
                  </a:lnTo>
                  <a:lnTo>
                    <a:pt x="402" y="261"/>
                  </a:lnTo>
                  <a:close/>
                </a:path>
              </a:pathLst>
            </a:custGeom>
            <a:grpFill/>
            <a:ln>
              <a:solidFill>
                <a:schemeClr val="bg1"/>
              </a:solid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9">
              <a:extLst>
                <a:ext uri="{FF2B5EF4-FFF2-40B4-BE49-F238E27FC236}">
                  <a16:creationId xmlns:a16="http://schemas.microsoft.com/office/drawing/2014/main" id="{F451A2F6-686E-A548-931E-F6F70C2D09CB}"/>
                </a:ext>
              </a:extLst>
            </p:cNvPr>
            <p:cNvSpPr>
              <a:spLocks/>
            </p:cNvSpPr>
            <p:nvPr/>
          </p:nvSpPr>
          <p:spPr bwMode="auto">
            <a:xfrm>
              <a:off x="7847272" y="559831"/>
              <a:ext cx="820738" cy="822327"/>
            </a:xfrm>
            <a:custGeom>
              <a:avLst/>
              <a:gdLst>
                <a:gd name="T0" fmla="*/ 96 w 192"/>
                <a:gd name="T1" fmla="*/ 192 h 192"/>
                <a:gd name="T2" fmla="*/ 0 w 192"/>
                <a:gd name="T3" fmla="*/ 96 h 192"/>
                <a:gd name="T4" fmla="*/ 96 w 192"/>
                <a:gd name="T5" fmla="*/ 0 h 192"/>
                <a:gd name="T6" fmla="*/ 192 w 192"/>
                <a:gd name="T7" fmla="*/ 96 h 192"/>
                <a:gd name="T8" fmla="*/ 158 w 192"/>
                <a:gd name="T9" fmla="*/ 169 h 192"/>
                <a:gd name="T10" fmla="*/ 157 w 192"/>
                <a:gd name="T11" fmla="*/ 167 h 192"/>
                <a:gd name="T12" fmla="*/ 190 w 192"/>
                <a:gd name="T13" fmla="*/ 96 h 192"/>
                <a:gd name="T14" fmla="*/ 96 w 192"/>
                <a:gd name="T15" fmla="*/ 3 h 192"/>
                <a:gd name="T16" fmla="*/ 3 w 192"/>
                <a:gd name="T17" fmla="*/ 96 h 192"/>
                <a:gd name="T18" fmla="*/ 96 w 192"/>
                <a:gd name="T19" fmla="*/ 190 h 192"/>
                <a:gd name="T20" fmla="*/ 118 w 192"/>
                <a:gd name="T21" fmla="*/ 187 h 192"/>
                <a:gd name="T22" fmla="*/ 118 w 192"/>
                <a:gd name="T23" fmla="*/ 189 h 192"/>
                <a:gd name="T24" fmla="*/ 96 w 192"/>
                <a:gd name="T2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2" h="192">
                  <a:moveTo>
                    <a:pt x="96" y="192"/>
                  </a:moveTo>
                  <a:cubicBezTo>
                    <a:pt x="43" y="192"/>
                    <a:pt x="0" y="149"/>
                    <a:pt x="0" y="96"/>
                  </a:cubicBezTo>
                  <a:cubicBezTo>
                    <a:pt x="0" y="43"/>
                    <a:pt x="43" y="0"/>
                    <a:pt x="96" y="0"/>
                  </a:cubicBezTo>
                  <a:cubicBezTo>
                    <a:pt x="149" y="0"/>
                    <a:pt x="192" y="43"/>
                    <a:pt x="192" y="96"/>
                  </a:cubicBezTo>
                  <a:cubicBezTo>
                    <a:pt x="192" y="124"/>
                    <a:pt x="180" y="151"/>
                    <a:pt x="158" y="169"/>
                  </a:cubicBezTo>
                  <a:cubicBezTo>
                    <a:pt x="157" y="167"/>
                    <a:pt x="157" y="167"/>
                    <a:pt x="157" y="167"/>
                  </a:cubicBezTo>
                  <a:cubicBezTo>
                    <a:pt x="178" y="149"/>
                    <a:pt x="190" y="124"/>
                    <a:pt x="190" y="96"/>
                  </a:cubicBezTo>
                  <a:cubicBezTo>
                    <a:pt x="190" y="45"/>
                    <a:pt x="148" y="3"/>
                    <a:pt x="96" y="3"/>
                  </a:cubicBezTo>
                  <a:cubicBezTo>
                    <a:pt x="45" y="3"/>
                    <a:pt x="3" y="45"/>
                    <a:pt x="3" y="96"/>
                  </a:cubicBezTo>
                  <a:cubicBezTo>
                    <a:pt x="3" y="148"/>
                    <a:pt x="45" y="190"/>
                    <a:pt x="96" y="190"/>
                  </a:cubicBezTo>
                  <a:cubicBezTo>
                    <a:pt x="103" y="190"/>
                    <a:pt x="111" y="189"/>
                    <a:pt x="118" y="187"/>
                  </a:cubicBezTo>
                  <a:cubicBezTo>
                    <a:pt x="118" y="189"/>
                    <a:pt x="118" y="189"/>
                    <a:pt x="118" y="189"/>
                  </a:cubicBezTo>
                  <a:cubicBezTo>
                    <a:pt x="111" y="191"/>
                    <a:pt x="104" y="192"/>
                    <a:pt x="96" y="192"/>
                  </a:cubicBezTo>
                  <a:close/>
                </a:path>
              </a:pathLst>
            </a:custGeom>
            <a:grpFill/>
            <a:ln>
              <a:solidFill>
                <a:schemeClr val="bg1"/>
              </a:solid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2172477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chnology + People">
    <p:spTree>
      <p:nvGrpSpPr>
        <p:cNvPr id="1" name=""/>
        <p:cNvGrpSpPr/>
        <p:nvPr/>
      </p:nvGrpSpPr>
      <p:grpSpPr>
        <a:xfrm>
          <a:off x="0" y="0"/>
          <a:ext cx="0" cy="0"/>
          <a:chOff x="0" y="0"/>
          <a:chExt cx="0" cy="0"/>
        </a:xfrm>
      </p:grpSpPr>
      <p:pic>
        <p:nvPicPr>
          <p:cNvPr id="3" name="CRAW-Final-images-for-new-messaging-061021-LP-04b.jpeg" descr="CRAW-Final-images-for-new-messaging-061021-LP-04b.jpeg">
            <a:extLst>
              <a:ext uri="{FF2B5EF4-FFF2-40B4-BE49-F238E27FC236}">
                <a16:creationId xmlns:a16="http://schemas.microsoft.com/office/drawing/2014/main" id="{691B4ED1-50FB-934F-9637-A8EEFACF0A0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a:xfrm>
            <a:off x="-975" y="-26001"/>
            <a:ext cx="9145949" cy="5198934"/>
          </a:xfrm>
          <a:prstGeom prst="rect">
            <a:avLst/>
          </a:prstGeom>
          <a:ln w="12700">
            <a:miter lim="400000"/>
          </a:ln>
        </p:spPr>
      </p:pic>
      <p:sp>
        <p:nvSpPr>
          <p:cNvPr id="4" name="Rectangle">
            <a:extLst>
              <a:ext uri="{FF2B5EF4-FFF2-40B4-BE49-F238E27FC236}">
                <a16:creationId xmlns:a16="http://schemas.microsoft.com/office/drawing/2014/main" id="{8777AF44-1752-5042-88A5-92C4ED5C7128}"/>
              </a:ext>
            </a:extLst>
          </p:cNvPr>
          <p:cNvSpPr/>
          <p:nvPr userDrawn="1"/>
        </p:nvSpPr>
        <p:spPr>
          <a:xfrm>
            <a:off x="0" y="-25601"/>
            <a:ext cx="9144000" cy="5198534"/>
          </a:xfrm>
          <a:prstGeom prst="rect">
            <a:avLst/>
          </a:prstGeom>
          <a:solidFill>
            <a:srgbClr val="204486">
              <a:alpha val="35050"/>
            </a:srgbClr>
          </a:solidFill>
          <a:ln w="12700">
            <a:miter lim="400000"/>
          </a:ln>
        </p:spPr>
        <p:txBody>
          <a:bodyPr lIns="45719" rIns="45719" anchor="ctr"/>
          <a:lstStyle/>
          <a:p>
            <a:endParaRPr/>
          </a:p>
        </p:txBody>
      </p:sp>
      <p:sp>
        <p:nvSpPr>
          <p:cNvPr id="5" name="Title 2">
            <a:extLst>
              <a:ext uri="{FF2B5EF4-FFF2-40B4-BE49-F238E27FC236}">
                <a16:creationId xmlns:a16="http://schemas.microsoft.com/office/drawing/2014/main" id="{D15E42B9-B8B8-F745-B008-C0D7C02DC8BC}"/>
              </a:ext>
            </a:extLst>
          </p:cNvPr>
          <p:cNvSpPr txBox="1">
            <a:spLocks/>
          </p:cNvSpPr>
          <p:nvPr userDrawn="1"/>
        </p:nvSpPr>
        <p:spPr>
          <a:xfrm>
            <a:off x="1287772" y="2676497"/>
            <a:ext cx="6568452" cy="541607"/>
          </a:xfrm>
          <a:prstGeom prst="rect">
            <a:avLst/>
          </a:prstGeom>
          <a:ln>
            <a:noFill/>
          </a:ln>
        </p:spPr>
        <p:txBody>
          <a:bodyPr vert="horz" lIns="91440" tIns="45720" rIns="91440" bIns="45720" rtlCol="0" anchor="ctr">
            <a:normAutofit/>
          </a:bodyPr>
          <a:lstStyle>
            <a:lvl1pPr algn="ctr" defTabSz="684213" rtl="0" eaLnBrk="0" fontAlgn="base" hangingPunct="0">
              <a:lnSpc>
                <a:spcPct val="130000"/>
              </a:lnSpc>
              <a:spcBef>
                <a:spcPct val="0"/>
              </a:spcBef>
              <a:spcAft>
                <a:spcPct val="0"/>
              </a:spcAft>
              <a:defRPr sz="2000" kern="1200">
                <a:solidFill>
                  <a:schemeClr val="accent2"/>
                </a:solidFill>
                <a:latin typeface="+mj-lt"/>
                <a:ea typeface="MS PGothic" panose="020B0600070205080204" pitchFamily="34" charset="-128"/>
                <a:cs typeface="ＭＳ Ｐゴシック" charset="0"/>
              </a:defRPr>
            </a:lvl1pPr>
            <a:lvl2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2pPr>
            <a:lvl3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3pPr>
            <a:lvl4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4pPr>
            <a:lvl5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5pPr>
            <a:lvl6pPr marL="4572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6pPr>
            <a:lvl7pPr marL="9144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7pPr>
            <a:lvl8pPr marL="13716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8pPr>
            <a:lvl9pPr marL="18288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9pPr>
          </a:lstStyle>
          <a:p>
            <a:pPr>
              <a:lnSpc>
                <a:spcPct val="100000"/>
              </a:lnSpc>
            </a:pPr>
            <a:r>
              <a:rPr lang="en-US" dirty="0">
                <a:solidFill>
                  <a:schemeClr val="bg1"/>
                </a:solidFill>
              </a:rPr>
              <a:t>Solving claims challenges through innovation and expertise</a:t>
            </a:r>
          </a:p>
        </p:txBody>
      </p:sp>
      <p:grpSp>
        <p:nvGrpSpPr>
          <p:cNvPr id="6" name="Graphic 2">
            <a:extLst>
              <a:ext uri="{FF2B5EF4-FFF2-40B4-BE49-F238E27FC236}">
                <a16:creationId xmlns:a16="http://schemas.microsoft.com/office/drawing/2014/main" id="{571615ED-E951-3945-B730-49F65EBC36B7}"/>
              </a:ext>
            </a:extLst>
          </p:cNvPr>
          <p:cNvGrpSpPr/>
          <p:nvPr userDrawn="1"/>
        </p:nvGrpSpPr>
        <p:grpSpPr>
          <a:xfrm>
            <a:off x="119063" y="4862214"/>
            <a:ext cx="954550" cy="155874"/>
            <a:chOff x="0" y="0"/>
            <a:chExt cx="954549" cy="155873"/>
          </a:xfrm>
        </p:grpSpPr>
        <p:sp>
          <p:nvSpPr>
            <p:cNvPr id="7" name="Freeform 7">
              <a:extLst>
                <a:ext uri="{FF2B5EF4-FFF2-40B4-BE49-F238E27FC236}">
                  <a16:creationId xmlns:a16="http://schemas.microsoft.com/office/drawing/2014/main" id="{30B8A92F-EF34-2E42-9C68-D6AB6DDECFF8}"/>
                </a:ext>
              </a:extLst>
            </p:cNvPr>
            <p:cNvSpPr/>
            <p:nvPr/>
          </p:nvSpPr>
          <p:spPr>
            <a:xfrm>
              <a:off x="0" y="8014"/>
              <a:ext cx="125256" cy="147440"/>
            </a:xfrm>
            <a:custGeom>
              <a:avLst/>
              <a:gdLst/>
              <a:ahLst/>
              <a:cxnLst>
                <a:cxn ang="0">
                  <a:pos x="wd2" y="hd2"/>
                </a:cxn>
                <a:cxn ang="5400000">
                  <a:pos x="wd2" y="hd2"/>
                </a:cxn>
                <a:cxn ang="10800000">
                  <a:pos x="wd2" y="hd2"/>
                </a:cxn>
                <a:cxn ang="16200000">
                  <a:pos x="wd2" y="hd2"/>
                </a:cxn>
              </a:cxnLst>
              <a:rect l="0" t="0" r="r" b="b"/>
              <a:pathLst>
                <a:path w="21600" h="21600" extrusionOk="0">
                  <a:moveTo>
                    <a:pt x="19516" y="20552"/>
                  </a:moveTo>
                  <a:cubicBezTo>
                    <a:pt x="18602" y="21293"/>
                    <a:pt x="17474" y="21600"/>
                    <a:pt x="14919" y="21600"/>
                  </a:cubicBezTo>
                  <a:lnTo>
                    <a:pt x="7113" y="21600"/>
                  </a:lnTo>
                  <a:cubicBezTo>
                    <a:pt x="4597" y="21600"/>
                    <a:pt x="3427" y="21293"/>
                    <a:pt x="2517" y="20552"/>
                  </a:cubicBezTo>
                  <a:cubicBezTo>
                    <a:pt x="1056" y="19378"/>
                    <a:pt x="0" y="17404"/>
                    <a:pt x="0" y="10799"/>
                  </a:cubicBezTo>
                  <a:cubicBezTo>
                    <a:pt x="0" y="4164"/>
                    <a:pt x="1059" y="2190"/>
                    <a:pt x="2517" y="1048"/>
                  </a:cubicBezTo>
                  <a:cubicBezTo>
                    <a:pt x="3427" y="307"/>
                    <a:pt x="4597" y="0"/>
                    <a:pt x="7113" y="0"/>
                  </a:cubicBezTo>
                  <a:lnTo>
                    <a:pt x="14919" y="0"/>
                  </a:lnTo>
                  <a:cubicBezTo>
                    <a:pt x="17474" y="0"/>
                    <a:pt x="18606" y="310"/>
                    <a:pt x="19516" y="1048"/>
                  </a:cubicBezTo>
                  <a:cubicBezTo>
                    <a:pt x="20866" y="2129"/>
                    <a:pt x="21486" y="3762"/>
                    <a:pt x="21558" y="7806"/>
                  </a:cubicBezTo>
                  <a:lnTo>
                    <a:pt x="15871" y="7806"/>
                  </a:lnTo>
                  <a:cubicBezTo>
                    <a:pt x="15760" y="5121"/>
                    <a:pt x="15435" y="4535"/>
                    <a:pt x="15141" y="4287"/>
                  </a:cubicBezTo>
                  <a:cubicBezTo>
                    <a:pt x="14885" y="4070"/>
                    <a:pt x="14556" y="3979"/>
                    <a:pt x="13389" y="3979"/>
                  </a:cubicBezTo>
                  <a:lnTo>
                    <a:pt x="8647" y="3979"/>
                  </a:lnTo>
                  <a:cubicBezTo>
                    <a:pt x="7480" y="3979"/>
                    <a:pt x="7152" y="4073"/>
                    <a:pt x="6895" y="4287"/>
                  </a:cubicBezTo>
                  <a:cubicBezTo>
                    <a:pt x="6567" y="4533"/>
                    <a:pt x="6092" y="5306"/>
                    <a:pt x="6092" y="10799"/>
                  </a:cubicBezTo>
                  <a:cubicBezTo>
                    <a:pt x="6092" y="16292"/>
                    <a:pt x="6567" y="17032"/>
                    <a:pt x="6895" y="17310"/>
                  </a:cubicBezTo>
                  <a:cubicBezTo>
                    <a:pt x="7152" y="17495"/>
                    <a:pt x="7480" y="17589"/>
                    <a:pt x="8647" y="17589"/>
                  </a:cubicBezTo>
                  <a:lnTo>
                    <a:pt x="13389" y="17589"/>
                  </a:lnTo>
                  <a:cubicBezTo>
                    <a:pt x="14556" y="17621"/>
                    <a:pt x="14885" y="17498"/>
                    <a:pt x="15141" y="17310"/>
                  </a:cubicBezTo>
                  <a:cubicBezTo>
                    <a:pt x="15432" y="17065"/>
                    <a:pt x="15760" y="16537"/>
                    <a:pt x="15871" y="13545"/>
                  </a:cubicBezTo>
                  <a:lnTo>
                    <a:pt x="21600" y="13545"/>
                  </a:lnTo>
                  <a:cubicBezTo>
                    <a:pt x="21451" y="17899"/>
                    <a:pt x="20866" y="19471"/>
                    <a:pt x="19516" y="20552"/>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a:latin typeface="Arial"/>
                  <a:ea typeface="Arial"/>
                  <a:cs typeface="Arial"/>
                  <a:sym typeface="Arial"/>
                </a:defRPr>
              </a:pPr>
              <a:endParaRPr/>
            </a:p>
          </p:txBody>
        </p:sp>
        <p:sp>
          <p:nvSpPr>
            <p:cNvPr id="8" name="Freeform 8">
              <a:extLst>
                <a:ext uri="{FF2B5EF4-FFF2-40B4-BE49-F238E27FC236}">
                  <a16:creationId xmlns:a16="http://schemas.microsoft.com/office/drawing/2014/main" id="{911C0F5C-2227-314B-850F-39D549FB8B85}"/>
                </a:ext>
              </a:extLst>
            </p:cNvPr>
            <p:cNvSpPr/>
            <p:nvPr/>
          </p:nvSpPr>
          <p:spPr>
            <a:xfrm>
              <a:off x="152955" y="39372"/>
              <a:ext cx="72344" cy="1160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41"/>
                  </a:lnTo>
                  <a:lnTo>
                    <a:pt x="9661" y="41"/>
                  </a:lnTo>
                  <a:lnTo>
                    <a:pt x="9661" y="3332"/>
                  </a:lnTo>
                  <a:cubicBezTo>
                    <a:pt x="13263" y="1019"/>
                    <a:pt x="15091" y="0"/>
                    <a:pt x="17872" y="0"/>
                  </a:cubicBezTo>
                  <a:lnTo>
                    <a:pt x="21600" y="0"/>
                  </a:lnTo>
                  <a:lnTo>
                    <a:pt x="21600" y="5921"/>
                  </a:lnTo>
                  <a:lnTo>
                    <a:pt x="17117" y="5921"/>
                  </a:lnTo>
                  <a:cubicBezTo>
                    <a:pt x="14462" y="5921"/>
                    <a:pt x="12442" y="6077"/>
                    <a:pt x="9661" y="6783"/>
                  </a:cubicBezTo>
                  <a:lnTo>
                    <a:pt x="9661" y="21600"/>
                  </a:lnTo>
                  <a:lnTo>
                    <a:pt x="0" y="21600"/>
                  </a:lnTo>
                  <a:close/>
                </a:path>
              </a:pathLst>
            </a:custGeom>
            <a:solidFill>
              <a:srgbClr val="FFFFFF"/>
            </a:solidFill>
            <a:ln w="12700" cap="flat">
              <a:noFill/>
              <a:miter lim="400000"/>
            </a:ln>
            <a:effectLst/>
          </p:spPr>
          <p:txBody>
            <a:bodyPr wrap="square" lIns="45719" tIns="45719" rIns="45719" bIns="45719" numCol="1" anchor="ctr">
              <a:noAutofit/>
            </a:bodyPr>
            <a:lstStyle/>
            <a:p>
              <a:pPr>
                <a:defRPr>
                  <a:latin typeface="Arial"/>
                  <a:ea typeface="Arial"/>
                  <a:cs typeface="Arial"/>
                  <a:sym typeface="Arial"/>
                </a:defRPr>
              </a:pPr>
              <a:endParaRPr/>
            </a:p>
          </p:txBody>
        </p:sp>
        <p:sp>
          <p:nvSpPr>
            <p:cNvPr id="9" name="Freeform 9">
              <a:extLst>
                <a:ext uri="{FF2B5EF4-FFF2-40B4-BE49-F238E27FC236}">
                  <a16:creationId xmlns:a16="http://schemas.microsoft.com/office/drawing/2014/main" id="{45B8843E-1F46-8A41-A0C4-8EB4D88C0F13}"/>
                </a:ext>
              </a:extLst>
            </p:cNvPr>
            <p:cNvSpPr/>
            <p:nvPr/>
          </p:nvSpPr>
          <p:spPr>
            <a:xfrm>
              <a:off x="241417" y="39612"/>
              <a:ext cx="104922" cy="116062"/>
            </a:xfrm>
            <a:custGeom>
              <a:avLst/>
              <a:gdLst/>
              <a:ahLst/>
              <a:cxnLst>
                <a:cxn ang="0">
                  <a:pos x="wd2" y="hd2"/>
                </a:cxn>
                <a:cxn ang="5400000">
                  <a:pos x="wd2" y="hd2"/>
                </a:cxn>
                <a:cxn ang="10800000">
                  <a:pos x="wd2" y="hd2"/>
                </a:cxn>
                <a:cxn ang="16200000">
                  <a:pos x="wd2" y="hd2"/>
                </a:cxn>
              </a:cxnLst>
              <a:rect l="0" t="0" r="r" b="b"/>
              <a:pathLst>
                <a:path w="21600" h="21600" extrusionOk="0">
                  <a:moveTo>
                    <a:pt x="2434" y="1213"/>
                  </a:moveTo>
                  <a:cubicBezTo>
                    <a:pt x="3393" y="350"/>
                    <a:pt x="4480" y="0"/>
                    <a:pt x="6703" y="0"/>
                  </a:cubicBezTo>
                  <a:lnTo>
                    <a:pt x="15414" y="0"/>
                  </a:lnTo>
                  <a:cubicBezTo>
                    <a:pt x="17852" y="0"/>
                    <a:pt x="19290" y="391"/>
                    <a:pt x="20162" y="1213"/>
                  </a:cubicBezTo>
                  <a:cubicBezTo>
                    <a:pt x="21253" y="2191"/>
                    <a:pt x="21600" y="3329"/>
                    <a:pt x="21600" y="6974"/>
                  </a:cubicBezTo>
                  <a:lnTo>
                    <a:pt x="21600" y="21559"/>
                  </a:lnTo>
                  <a:lnTo>
                    <a:pt x="14934" y="21559"/>
                  </a:lnTo>
                  <a:lnTo>
                    <a:pt x="14934" y="19089"/>
                  </a:lnTo>
                  <a:cubicBezTo>
                    <a:pt x="12058" y="21206"/>
                    <a:pt x="11013" y="21600"/>
                    <a:pt x="8881" y="21600"/>
                  </a:cubicBezTo>
                  <a:lnTo>
                    <a:pt x="5616" y="21600"/>
                  </a:lnTo>
                  <a:cubicBezTo>
                    <a:pt x="3479" y="21600"/>
                    <a:pt x="2347" y="21366"/>
                    <a:pt x="1393" y="20503"/>
                  </a:cubicBezTo>
                  <a:cubicBezTo>
                    <a:pt x="566" y="19759"/>
                    <a:pt x="0" y="18502"/>
                    <a:pt x="0" y="15682"/>
                  </a:cubicBezTo>
                  <a:cubicBezTo>
                    <a:pt x="0" y="13015"/>
                    <a:pt x="434" y="11371"/>
                    <a:pt x="1479" y="10430"/>
                  </a:cubicBezTo>
                  <a:cubicBezTo>
                    <a:pt x="2570" y="9448"/>
                    <a:pt x="3963" y="8979"/>
                    <a:pt x="8273" y="8979"/>
                  </a:cubicBezTo>
                  <a:cubicBezTo>
                    <a:pt x="10583" y="8979"/>
                    <a:pt x="12976" y="9214"/>
                    <a:pt x="14939" y="9608"/>
                  </a:cubicBezTo>
                  <a:lnTo>
                    <a:pt x="14939" y="7688"/>
                  </a:lnTo>
                  <a:cubicBezTo>
                    <a:pt x="14939" y="5572"/>
                    <a:pt x="14806" y="5141"/>
                    <a:pt x="14505" y="4824"/>
                  </a:cubicBezTo>
                  <a:cubicBezTo>
                    <a:pt x="14199" y="4590"/>
                    <a:pt x="13765" y="4512"/>
                    <a:pt x="12761" y="4512"/>
                  </a:cubicBezTo>
                  <a:lnTo>
                    <a:pt x="9364" y="4512"/>
                  </a:lnTo>
                  <a:cubicBezTo>
                    <a:pt x="8451" y="4512"/>
                    <a:pt x="7971" y="4590"/>
                    <a:pt x="7711" y="4824"/>
                  </a:cubicBezTo>
                  <a:cubicBezTo>
                    <a:pt x="7364" y="5137"/>
                    <a:pt x="7318" y="5568"/>
                    <a:pt x="7232" y="6863"/>
                  </a:cubicBezTo>
                  <a:lnTo>
                    <a:pt x="950" y="6863"/>
                  </a:lnTo>
                  <a:cubicBezTo>
                    <a:pt x="996" y="3329"/>
                    <a:pt x="1430" y="2076"/>
                    <a:pt x="2434" y="1213"/>
                  </a:cubicBezTo>
                  <a:close/>
                  <a:moveTo>
                    <a:pt x="14930" y="16188"/>
                  </a:moveTo>
                  <a:lnTo>
                    <a:pt x="14930" y="12580"/>
                  </a:lnTo>
                  <a:lnTo>
                    <a:pt x="10529" y="12580"/>
                  </a:lnTo>
                  <a:cubicBezTo>
                    <a:pt x="8004" y="12580"/>
                    <a:pt x="7393" y="12736"/>
                    <a:pt x="6959" y="13130"/>
                  </a:cubicBezTo>
                  <a:cubicBezTo>
                    <a:pt x="6525" y="13521"/>
                    <a:pt x="6438" y="13993"/>
                    <a:pt x="6438" y="14972"/>
                  </a:cubicBezTo>
                  <a:cubicBezTo>
                    <a:pt x="6438" y="16069"/>
                    <a:pt x="6525" y="16657"/>
                    <a:pt x="6872" y="16973"/>
                  </a:cubicBezTo>
                  <a:cubicBezTo>
                    <a:pt x="7219" y="17285"/>
                    <a:pt x="7699" y="17326"/>
                    <a:pt x="8571" y="17326"/>
                  </a:cubicBezTo>
                  <a:lnTo>
                    <a:pt x="10443" y="17326"/>
                  </a:lnTo>
                  <a:cubicBezTo>
                    <a:pt x="11839" y="17326"/>
                    <a:pt x="12753" y="17207"/>
                    <a:pt x="14930" y="16188"/>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a:latin typeface="Arial"/>
                  <a:ea typeface="Arial"/>
                  <a:cs typeface="Arial"/>
                  <a:sym typeface="Arial"/>
                </a:defRPr>
              </a:pPr>
              <a:endParaRPr/>
            </a:p>
          </p:txBody>
        </p:sp>
        <p:sp>
          <p:nvSpPr>
            <p:cNvPr id="10" name="Freeform 10">
              <a:extLst>
                <a:ext uri="{FF2B5EF4-FFF2-40B4-BE49-F238E27FC236}">
                  <a16:creationId xmlns:a16="http://schemas.microsoft.com/office/drawing/2014/main" id="{A5565E13-7754-B749-BBA6-627E05D9D965}"/>
                </a:ext>
              </a:extLst>
            </p:cNvPr>
            <p:cNvSpPr/>
            <p:nvPr/>
          </p:nvSpPr>
          <p:spPr>
            <a:xfrm>
              <a:off x="364063" y="39173"/>
              <a:ext cx="165261" cy="116701"/>
            </a:xfrm>
            <a:custGeom>
              <a:avLst/>
              <a:gdLst/>
              <a:ahLst/>
              <a:cxnLst>
                <a:cxn ang="0">
                  <a:pos x="wd2" y="hd2"/>
                </a:cxn>
                <a:cxn ang="5400000">
                  <a:pos x="wd2" y="hd2"/>
                </a:cxn>
                <a:cxn ang="10800000">
                  <a:pos x="wd2" y="hd2"/>
                </a:cxn>
                <a:cxn ang="16200000">
                  <a:pos x="wd2" y="hd2"/>
                </a:cxn>
              </a:cxnLst>
              <a:rect l="0" t="0" r="r" b="b"/>
              <a:pathLst>
                <a:path w="21600" h="21600" extrusionOk="0">
                  <a:moveTo>
                    <a:pt x="4261" y="78"/>
                  </a:moveTo>
                  <a:lnTo>
                    <a:pt x="6058" y="14934"/>
                  </a:lnTo>
                  <a:lnTo>
                    <a:pt x="6333" y="14934"/>
                  </a:lnTo>
                  <a:lnTo>
                    <a:pt x="8519" y="1443"/>
                  </a:lnTo>
                  <a:cubicBezTo>
                    <a:pt x="8684" y="274"/>
                    <a:pt x="9099" y="0"/>
                    <a:pt x="9957" y="0"/>
                  </a:cubicBezTo>
                  <a:lnTo>
                    <a:pt x="11948" y="0"/>
                  </a:lnTo>
                  <a:cubicBezTo>
                    <a:pt x="12777" y="0"/>
                    <a:pt x="13165" y="274"/>
                    <a:pt x="13359" y="1443"/>
                  </a:cubicBezTo>
                  <a:lnTo>
                    <a:pt x="15600" y="14934"/>
                  </a:lnTo>
                  <a:lnTo>
                    <a:pt x="15875" y="14934"/>
                  </a:lnTo>
                  <a:lnTo>
                    <a:pt x="17617" y="78"/>
                  </a:lnTo>
                  <a:lnTo>
                    <a:pt x="21600" y="78"/>
                  </a:lnTo>
                  <a:lnTo>
                    <a:pt x="18449" y="20157"/>
                  </a:lnTo>
                  <a:cubicBezTo>
                    <a:pt x="18226" y="21326"/>
                    <a:pt x="17867" y="21600"/>
                    <a:pt x="17038" y="21600"/>
                  </a:cubicBezTo>
                  <a:lnTo>
                    <a:pt x="14246" y="21600"/>
                  </a:lnTo>
                  <a:cubicBezTo>
                    <a:pt x="13388" y="21600"/>
                    <a:pt x="13002" y="21249"/>
                    <a:pt x="12808" y="20157"/>
                  </a:cubicBezTo>
                  <a:lnTo>
                    <a:pt x="10927" y="8538"/>
                  </a:lnTo>
                  <a:lnTo>
                    <a:pt x="10678" y="8538"/>
                  </a:lnTo>
                  <a:lnTo>
                    <a:pt x="8797" y="20157"/>
                  </a:lnTo>
                  <a:cubicBezTo>
                    <a:pt x="8603" y="21289"/>
                    <a:pt x="8188" y="21600"/>
                    <a:pt x="7359" y="21600"/>
                  </a:cubicBezTo>
                  <a:lnTo>
                    <a:pt x="4565" y="21600"/>
                  </a:lnTo>
                  <a:cubicBezTo>
                    <a:pt x="3736" y="21600"/>
                    <a:pt x="3377" y="21326"/>
                    <a:pt x="3154" y="20157"/>
                  </a:cubicBezTo>
                  <a:lnTo>
                    <a:pt x="0" y="78"/>
                  </a:lnTo>
                  <a:lnTo>
                    <a:pt x="4261" y="78"/>
                  </a:lnTo>
                  <a:close/>
                </a:path>
              </a:pathLst>
            </a:custGeom>
            <a:solidFill>
              <a:srgbClr val="FFFFFF"/>
            </a:solidFill>
            <a:ln w="12700" cap="flat">
              <a:noFill/>
              <a:miter lim="400000"/>
            </a:ln>
            <a:effectLst/>
          </p:spPr>
          <p:txBody>
            <a:bodyPr wrap="square" lIns="45719" tIns="45719" rIns="45719" bIns="45719" numCol="1" anchor="ctr">
              <a:noAutofit/>
            </a:bodyPr>
            <a:lstStyle/>
            <a:p>
              <a:pPr>
                <a:defRPr>
                  <a:latin typeface="Arial"/>
                  <a:ea typeface="Arial"/>
                  <a:cs typeface="Arial"/>
                  <a:sym typeface="Arial"/>
                </a:defRPr>
              </a:pPr>
              <a:endParaRPr/>
            </a:p>
          </p:txBody>
        </p:sp>
        <p:sp>
          <p:nvSpPr>
            <p:cNvPr id="11" name="Freeform 11">
              <a:extLst>
                <a:ext uri="{FF2B5EF4-FFF2-40B4-BE49-F238E27FC236}">
                  <a16:creationId xmlns:a16="http://schemas.microsoft.com/office/drawing/2014/main" id="{F01A5046-0243-A745-9240-F39608EF8C64}"/>
                </a:ext>
              </a:extLst>
            </p:cNvPr>
            <p:cNvSpPr/>
            <p:nvPr/>
          </p:nvSpPr>
          <p:spPr>
            <a:xfrm>
              <a:off x="541588" y="0"/>
              <a:ext cx="73809" cy="155454"/>
            </a:xfrm>
            <a:custGeom>
              <a:avLst/>
              <a:gdLst/>
              <a:ahLst/>
              <a:cxnLst>
                <a:cxn ang="0">
                  <a:pos x="wd2" y="hd2"/>
                </a:cxn>
                <a:cxn ang="5400000">
                  <a:pos x="wd2" y="hd2"/>
                </a:cxn>
                <a:cxn ang="10800000">
                  <a:pos x="wd2" y="hd2"/>
                </a:cxn>
                <a:cxn ang="16200000">
                  <a:pos x="wd2" y="hd2"/>
                </a:cxn>
              </a:cxnLst>
              <a:rect l="0" t="0" r="r" b="b"/>
              <a:pathLst>
                <a:path w="21600" h="21600" extrusionOk="0">
                  <a:moveTo>
                    <a:pt x="5140" y="21600"/>
                  </a:moveTo>
                  <a:lnTo>
                    <a:pt x="5140" y="9014"/>
                  </a:lnTo>
                  <a:lnTo>
                    <a:pt x="0" y="9014"/>
                  </a:lnTo>
                  <a:lnTo>
                    <a:pt x="0" y="5501"/>
                  </a:lnTo>
                  <a:lnTo>
                    <a:pt x="5140" y="5501"/>
                  </a:lnTo>
                  <a:lnTo>
                    <a:pt x="5140" y="4740"/>
                  </a:lnTo>
                  <a:cubicBezTo>
                    <a:pt x="5140" y="2722"/>
                    <a:pt x="5698" y="1666"/>
                    <a:pt x="7120" y="994"/>
                  </a:cubicBezTo>
                  <a:cubicBezTo>
                    <a:pt x="8541" y="322"/>
                    <a:pt x="10157" y="0"/>
                    <a:pt x="13805" y="0"/>
                  </a:cubicBezTo>
                  <a:lnTo>
                    <a:pt x="21048" y="0"/>
                  </a:lnTo>
                  <a:lnTo>
                    <a:pt x="21048" y="3394"/>
                  </a:lnTo>
                  <a:lnTo>
                    <a:pt x="17024" y="3394"/>
                  </a:lnTo>
                  <a:cubicBezTo>
                    <a:pt x="15784" y="3394"/>
                    <a:pt x="15414" y="3452"/>
                    <a:pt x="15038" y="3599"/>
                  </a:cubicBezTo>
                  <a:cubicBezTo>
                    <a:pt x="14733" y="3774"/>
                    <a:pt x="14604" y="4096"/>
                    <a:pt x="14604" y="4888"/>
                  </a:cubicBezTo>
                  <a:lnTo>
                    <a:pt x="14604" y="5532"/>
                  </a:lnTo>
                  <a:lnTo>
                    <a:pt x="21600" y="5532"/>
                  </a:lnTo>
                  <a:lnTo>
                    <a:pt x="21600" y="9014"/>
                  </a:lnTo>
                  <a:lnTo>
                    <a:pt x="14662" y="9014"/>
                  </a:lnTo>
                  <a:lnTo>
                    <a:pt x="14662" y="21600"/>
                  </a:lnTo>
                  <a:lnTo>
                    <a:pt x="5140" y="21600"/>
                  </a:lnTo>
                  <a:close/>
                </a:path>
              </a:pathLst>
            </a:custGeom>
            <a:solidFill>
              <a:srgbClr val="FFFFFF"/>
            </a:solidFill>
            <a:ln w="12700" cap="flat">
              <a:noFill/>
              <a:miter lim="400000"/>
            </a:ln>
            <a:effectLst/>
          </p:spPr>
          <p:txBody>
            <a:bodyPr wrap="square" lIns="45719" tIns="45719" rIns="45719" bIns="45719" numCol="1" anchor="ctr">
              <a:noAutofit/>
            </a:bodyPr>
            <a:lstStyle/>
            <a:p>
              <a:pPr>
                <a:defRPr>
                  <a:latin typeface="Arial"/>
                  <a:ea typeface="Arial"/>
                  <a:cs typeface="Arial"/>
                  <a:sym typeface="Arial"/>
                </a:defRPr>
              </a:pPr>
              <a:endParaRPr/>
            </a:p>
          </p:txBody>
        </p:sp>
        <p:sp>
          <p:nvSpPr>
            <p:cNvPr id="12" name="Freeform 12">
              <a:extLst>
                <a:ext uri="{FF2B5EF4-FFF2-40B4-BE49-F238E27FC236}">
                  <a16:creationId xmlns:a16="http://schemas.microsoft.com/office/drawing/2014/main" id="{51172C1D-66FB-6049-8108-B8E385B3A2DB}"/>
                </a:ext>
              </a:extLst>
            </p:cNvPr>
            <p:cNvSpPr/>
            <p:nvPr/>
          </p:nvSpPr>
          <p:spPr>
            <a:xfrm>
              <a:off x="629166" y="39612"/>
              <a:ext cx="106849" cy="115842"/>
            </a:xfrm>
            <a:custGeom>
              <a:avLst/>
              <a:gdLst/>
              <a:ahLst/>
              <a:cxnLst>
                <a:cxn ang="0">
                  <a:pos x="wd2" y="hd2"/>
                </a:cxn>
                <a:cxn ang="5400000">
                  <a:pos x="wd2" y="hd2"/>
                </a:cxn>
                <a:cxn ang="10800000">
                  <a:pos x="wd2" y="hd2"/>
                </a:cxn>
                <a:cxn ang="16200000">
                  <a:pos x="wd2" y="hd2"/>
                </a:cxn>
              </a:cxnLst>
              <a:rect l="0" t="0" r="r" b="b"/>
              <a:pathLst>
                <a:path w="21600" h="21600" extrusionOk="0">
                  <a:moveTo>
                    <a:pt x="2138" y="20266"/>
                  </a:moveTo>
                  <a:cubicBezTo>
                    <a:pt x="601" y="18850"/>
                    <a:pt x="0" y="16889"/>
                    <a:pt x="0" y="10800"/>
                  </a:cubicBezTo>
                  <a:cubicBezTo>
                    <a:pt x="0" y="4673"/>
                    <a:pt x="597" y="2747"/>
                    <a:pt x="2138" y="1297"/>
                  </a:cubicBezTo>
                  <a:cubicBezTo>
                    <a:pt x="3120" y="354"/>
                    <a:pt x="4407" y="0"/>
                    <a:pt x="6801" y="0"/>
                  </a:cubicBezTo>
                  <a:lnTo>
                    <a:pt x="14799" y="0"/>
                  </a:lnTo>
                  <a:cubicBezTo>
                    <a:pt x="17193" y="0"/>
                    <a:pt x="18435" y="354"/>
                    <a:pt x="19461" y="1297"/>
                  </a:cubicBezTo>
                  <a:cubicBezTo>
                    <a:pt x="20999" y="2750"/>
                    <a:pt x="21600" y="4673"/>
                    <a:pt x="21600" y="10800"/>
                  </a:cubicBezTo>
                  <a:cubicBezTo>
                    <a:pt x="21600" y="16927"/>
                    <a:pt x="21003" y="18853"/>
                    <a:pt x="19461" y="20266"/>
                  </a:cubicBezTo>
                  <a:cubicBezTo>
                    <a:pt x="18435" y="21246"/>
                    <a:pt x="17193" y="21600"/>
                    <a:pt x="14799" y="21600"/>
                  </a:cubicBezTo>
                  <a:lnTo>
                    <a:pt x="6801" y="21600"/>
                  </a:lnTo>
                  <a:cubicBezTo>
                    <a:pt x="4407" y="21600"/>
                    <a:pt x="3165" y="21246"/>
                    <a:pt x="2138" y="20266"/>
                  </a:cubicBezTo>
                  <a:close/>
                  <a:moveTo>
                    <a:pt x="7061" y="16453"/>
                  </a:moveTo>
                  <a:cubicBezTo>
                    <a:pt x="7316" y="16766"/>
                    <a:pt x="7657" y="16848"/>
                    <a:pt x="8773" y="16848"/>
                  </a:cubicBezTo>
                  <a:lnTo>
                    <a:pt x="12835" y="16848"/>
                  </a:lnTo>
                  <a:cubicBezTo>
                    <a:pt x="13947" y="16848"/>
                    <a:pt x="14288" y="16729"/>
                    <a:pt x="14547" y="16453"/>
                  </a:cubicBezTo>
                  <a:cubicBezTo>
                    <a:pt x="14888" y="16140"/>
                    <a:pt x="15103" y="15432"/>
                    <a:pt x="15103" y="10796"/>
                  </a:cubicBezTo>
                  <a:cubicBezTo>
                    <a:pt x="15103" y="6160"/>
                    <a:pt x="14888" y="5456"/>
                    <a:pt x="14547" y="5102"/>
                  </a:cubicBezTo>
                  <a:cubicBezTo>
                    <a:pt x="14292" y="4826"/>
                    <a:pt x="13947" y="4748"/>
                    <a:pt x="12835" y="4748"/>
                  </a:cubicBezTo>
                  <a:lnTo>
                    <a:pt x="8773" y="4748"/>
                  </a:lnTo>
                  <a:cubicBezTo>
                    <a:pt x="7661" y="4748"/>
                    <a:pt x="7320" y="4826"/>
                    <a:pt x="7061" y="5102"/>
                  </a:cubicBezTo>
                  <a:cubicBezTo>
                    <a:pt x="6720" y="5456"/>
                    <a:pt x="6505" y="6164"/>
                    <a:pt x="6505" y="10796"/>
                  </a:cubicBezTo>
                  <a:cubicBezTo>
                    <a:pt x="6505" y="15432"/>
                    <a:pt x="6716" y="16140"/>
                    <a:pt x="7061" y="16453"/>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a:latin typeface="Arial"/>
                  <a:ea typeface="Arial"/>
                  <a:cs typeface="Arial"/>
                  <a:sym typeface="Arial"/>
                </a:defRPr>
              </a:pPr>
              <a:endParaRPr/>
            </a:p>
          </p:txBody>
        </p:sp>
        <p:sp>
          <p:nvSpPr>
            <p:cNvPr id="13" name="Freeform 13">
              <a:extLst>
                <a:ext uri="{FF2B5EF4-FFF2-40B4-BE49-F238E27FC236}">
                  <a16:creationId xmlns:a16="http://schemas.microsoft.com/office/drawing/2014/main" id="{1188D448-E6E1-BC4A-9E47-BF918A09B0DC}"/>
                </a:ext>
              </a:extLst>
            </p:cNvPr>
            <p:cNvSpPr/>
            <p:nvPr/>
          </p:nvSpPr>
          <p:spPr>
            <a:xfrm>
              <a:off x="760343" y="39372"/>
              <a:ext cx="72364" cy="1160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41"/>
                  </a:lnTo>
                  <a:lnTo>
                    <a:pt x="9665" y="41"/>
                  </a:lnTo>
                  <a:lnTo>
                    <a:pt x="9665" y="3332"/>
                  </a:lnTo>
                  <a:cubicBezTo>
                    <a:pt x="13266" y="1019"/>
                    <a:pt x="15093" y="0"/>
                    <a:pt x="17873" y="0"/>
                  </a:cubicBezTo>
                  <a:lnTo>
                    <a:pt x="21600" y="0"/>
                  </a:lnTo>
                  <a:lnTo>
                    <a:pt x="21600" y="5921"/>
                  </a:lnTo>
                  <a:lnTo>
                    <a:pt x="17118" y="5921"/>
                  </a:lnTo>
                  <a:cubicBezTo>
                    <a:pt x="14464" y="5921"/>
                    <a:pt x="12445" y="6077"/>
                    <a:pt x="9665" y="6783"/>
                  </a:cubicBezTo>
                  <a:lnTo>
                    <a:pt x="9665" y="21600"/>
                  </a:lnTo>
                  <a:lnTo>
                    <a:pt x="0" y="21600"/>
                  </a:lnTo>
                  <a:close/>
                </a:path>
              </a:pathLst>
            </a:custGeom>
            <a:solidFill>
              <a:srgbClr val="FFFFFF"/>
            </a:solidFill>
            <a:ln w="12700" cap="flat">
              <a:noFill/>
              <a:miter lim="400000"/>
            </a:ln>
            <a:effectLst/>
          </p:spPr>
          <p:txBody>
            <a:bodyPr wrap="square" lIns="45719" tIns="45719" rIns="45719" bIns="45719" numCol="1" anchor="ctr">
              <a:noAutofit/>
            </a:bodyPr>
            <a:lstStyle/>
            <a:p>
              <a:pPr>
                <a:defRPr>
                  <a:latin typeface="Arial"/>
                  <a:ea typeface="Arial"/>
                  <a:cs typeface="Arial"/>
                  <a:sym typeface="Arial"/>
                </a:defRPr>
              </a:pPr>
              <a:endParaRPr/>
            </a:p>
          </p:txBody>
        </p:sp>
        <p:sp>
          <p:nvSpPr>
            <p:cNvPr id="14" name="Freeform 14">
              <a:extLst>
                <a:ext uri="{FF2B5EF4-FFF2-40B4-BE49-F238E27FC236}">
                  <a16:creationId xmlns:a16="http://schemas.microsoft.com/office/drawing/2014/main" id="{2156B574-97BE-964B-8EE7-747385EBEBA2}"/>
                </a:ext>
              </a:extLst>
            </p:cNvPr>
            <p:cNvSpPr/>
            <p:nvPr/>
          </p:nvSpPr>
          <p:spPr>
            <a:xfrm>
              <a:off x="847098" y="0"/>
              <a:ext cx="107452" cy="155674"/>
            </a:xfrm>
            <a:custGeom>
              <a:avLst/>
              <a:gdLst/>
              <a:ahLst/>
              <a:cxnLst>
                <a:cxn ang="0">
                  <a:pos x="wd2" y="hd2"/>
                </a:cxn>
                <a:cxn ang="5400000">
                  <a:pos x="wd2" y="hd2"/>
                </a:cxn>
                <a:cxn ang="10800000">
                  <a:pos x="wd2" y="hd2"/>
                </a:cxn>
                <a:cxn ang="16200000">
                  <a:pos x="wd2" y="hd2"/>
                </a:cxn>
              </a:cxnLst>
              <a:rect l="0" t="0" r="r" b="b"/>
              <a:pathLst>
                <a:path w="21600" h="21600" extrusionOk="0">
                  <a:moveTo>
                    <a:pt x="15095" y="21569"/>
                  </a:moveTo>
                  <a:lnTo>
                    <a:pt x="15095" y="19495"/>
                  </a:lnTo>
                  <a:cubicBezTo>
                    <a:pt x="12162" y="21248"/>
                    <a:pt x="11141" y="21600"/>
                    <a:pt x="9228" y="21600"/>
                  </a:cubicBezTo>
                  <a:lnTo>
                    <a:pt x="6763" y="21600"/>
                  </a:lnTo>
                  <a:cubicBezTo>
                    <a:pt x="4297" y="21600"/>
                    <a:pt x="2978" y="21306"/>
                    <a:pt x="1957" y="20607"/>
                  </a:cubicBezTo>
                  <a:cubicBezTo>
                    <a:pt x="553" y="19642"/>
                    <a:pt x="0" y="18239"/>
                    <a:pt x="0" y="13533"/>
                  </a:cubicBezTo>
                  <a:cubicBezTo>
                    <a:pt x="0" y="8799"/>
                    <a:pt x="682" y="7454"/>
                    <a:pt x="2126" y="6461"/>
                  </a:cubicBezTo>
                  <a:cubicBezTo>
                    <a:pt x="3147" y="5760"/>
                    <a:pt x="4507" y="5469"/>
                    <a:pt x="6848" y="5469"/>
                  </a:cubicBezTo>
                  <a:lnTo>
                    <a:pt x="9398" y="5469"/>
                  </a:lnTo>
                  <a:cubicBezTo>
                    <a:pt x="11355" y="5469"/>
                    <a:pt x="12416" y="5760"/>
                    <a:pt x="15095" y="7310"/>
                  </a:cubicBezTo>
                  <a:lnTo>
                    <a:pt x="15095" y="0"/>
                  </a:lnTo>
                  <a:lnTo>
                    <a:pt x="21600" y="0"/>
                  </a:lnTo>
                  <a:lnTo>
                    <a:pt x="21600" y="21569"/>
                  </a:lnTo>
                  <a:lnTo>
                    <a:pt x="15095" y="21569"/>
                  </a:lnTo>
                  <a:close/>
                  <a:moveTo>
                    <a:pt x="15095" y="17332"/>
                  </a:moveTo>
                  <a:lnTo>
                    <a:pt x="15095" y="9675"/>
                  </a:lnTo>
                  <a:cubicBezTo>
                    <a:pt x="13736" y="9237"/>
                    <a:pt x="12755" y="9032"/>
                    <a:pt x="11694" y="9032"/>
                  </a:cubicBezTo>
                  <a:lnTo>
                    <a:pt x="9353" y="9032"/>
                  </a:lnTo>
                  <a:cubicBezTo>
                    <a:pt x="8163" y="9032"/>
                    <a:pt x="7610" y="9149"/>
                    <a:pt x="7227" y="9412"/>
                  </a:cubicBezTo>
                  <a:cubicBezTo>
                    <a:pt x="6630" y="9792"/>
                    <a:pt x="6460" y="10463"/>
                    <a:pt x="6460" y="13533"/>
                  </a:cubicBezTo>
                  <a:cubicBezTo>
                    <a:pt x="6460" y="16603"/>
                    <a:pt x="6630" y="17246"/>
                    <a:pt x="7227" y="17654"/>
                  </a:cubicBezTo>
                  <a:cubicBezTo>
                    <a:pt x="7610" y="17917"/>
                    <a:pt x="8163" y="18003"/>
                    <a:pt x="9353" y="18003"/>
                  </a:cubicBezTo>
                  <a:lnTo>
                    <a:pt x="11480" y="18003"/>
                  </a:lnTo>
                  <a:cubicBezTo>
                    <a:pt x="12586" y="18003"/>
                    <a:pt x="13647" y="17798"/>
                    <a:pt x="15095" y="17332"/>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a:latin typeface="Arial"/>
                  <a:ea typeface="Arial"/>
                  <a:cs typeface="Arial"/>
                  <a:sym typeface="Arial"/>
                </a:defRPr>
              </a:pPr>
              <a:endParaRPr/>
            </a:p>
          </p:txBody>
        </p:sp>
      </p:grpSp>
      <p:sp>
        <p:nvSpPr>
          <p:cNvPr id="15" name="Title 2">
            <a:extLst>
              <a:ext uri="{FF2B5EF4-FFF2-40B4-BE49-F238E27FC236}">
                <a16:creationId xmlns:a16="http://schemas.microsoft.com/office/drawing/2014/main" id="{CBEDD89B-78E1-FB40-B70E-3DEE4C52F4B0}"/>
              </a:ext>
            </a:extLst>
          </p:cNvPr>
          <p:cNvSpPr txBox="1"/>
          <p:nvPr userDrawn="1"/>
        </p:nvSpPr>
        <p:spPr>
          <a:xfrm>
            <a:off x="1614108" y="2012319"/>
            <a:ext cx="5915781" cy="66417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pPr algn="ctr" defTabSz="520001">
              <a:lnSpc>
                <a:spcPct val="70000"/>
              </a:lnSpc>
              <a:defRPr sz="4940">
                <a:solidFill>
                  <a:srgbClr val="FFFFFF"/>
                </a:solidFill>
                <a:latin typeface="Adelle-SemiBold"/>
                <a:ea typeface="Adelle-SemiBold"/>
                <a:cs typeface="Adelle-SemiBold"/>
                <a:sym typeface="Adelle-SemiBold"/>
              </a:defRPr>
            </a:pPr>
            <a:r>
              <a:rPr sz="4800" dirty="0">
                <a:latin typeface="Calibri" panose="020F0502020204030204" pitchFamily="34" charset="0"/>
                <a:ea typeface="Roboto Slab" pitchFamily="2" charset="0"/>
                <a:cs typeface="Calibri" panose="020F0502020204030204" pitchFamily="34" charset="0"/>
              </a:rPr>
              <a:t>Technology</a:t>
            </a:r>
            <a:r>
              <a:rPr lang="en-US" sz="4800" dirty="0">
                <a:latin typeface="Calibri" panose="020F0502020204030204" pitchFamily="34" charset="0"/>
                <a:ea typeface="Roboto Slab" pitchFamily="2" charset="0"/>
                <a:cs typeface="Calibri" panose="020F0502020204030204" pitchFamily="34" charset="0"/>
              </a:rPr>
              <a:t> </a:t>
            </a:r>
            <a:r>
              <a:rPr sz="4800" dirty="0">
                <a:solidFill>
                  <a:schemeClr val="accent3"/>
                </a:solidFill>
                <a:latin typeface="Calibri" panose="020F0502020204030204" pitchFamily="34" charset="0"/>
                <a:ea typeface="Roboto Slab" pitchFamily="2" charset="0"/>
                <a:cs typeface="Calibri" panose="020F0502020204030204" pitchFamily="34" charset="0"/>
              </a:rPr>
              <a:t>+</a:t>
            </a:r>
            <a:r>
              <a:rPr sz="4800" dirty="0">
                <a:latin typeface="Calibri" panose="020F0502020204030204" pitchFamily="34" charset="0"/>
                <a:ea typeface="Roboto Slab" pitchFamily="2" charset="0"/>
                <a:cs typeface="Calibri" panose="020F0502020204030204" pitchFamily="34" charset="0"/>
              </a:rPr>
              <a:t> People</a:t>
            </a:r>
          </a:p>
        </p:txBody>
      </p:sp>
    </p:spTree>
    <p:extLst>
      <p:ext uri="{BB962C8B-B14F-4D97-AF65-F5344CB8AC3E}">
        <p14:creationId xmlns:p14="http://schemas.microsoft.com/office/powerpoint/2010/main" val="166755515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Icon Gallery 1">
    <p:spTree>
      <p:nvGrpSpPr>
        <p:cNvPr id="1" name=""/>
        <p:cNvGrpSpPr/>
        <p:nvPr/>
      </p:nvGrpSpPr>
      <p:grpSpPr>
        <a:xfrm>
          <a:off x="0" y="0"/>
          <a:ext cx="0" cy="0"/>
          <a:chOff x="0" y="0"/>
          <a:chExt cx="0" cy="0"/>
        </a:xfrm>
      </p:grpSpPr>
      <p:sp>
        <p:nvSpPr>
          <p:cNvPr id="5" name="Title Placeholder 1"/>
          <p:cNvSpPr>
            <a:spLocks noGrp="1"/>
          </p:cNvSpPr>
          <p:nvPr>
            <p:ph type="title" hasCustomPrompt="1"/>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Icon gallery</a:t>
            </a:r>
          </a:p>
        </p:txBody>
      </p:sp>
      <p:sp>
        <p:nvSpPr>
          <p:cNvPr id="6" name="Freeform 5">
            <a:extLst>
              <a:ext uri="{FF2B5EF4-FFF2-40B4-BE49-F238E27FC236}">
                <a16:creationId xmlns:a16="http://schemas.microsoft.com/office/drawing/2014/main" id="{CEC70043-2392-CB4F-86B7-D19DB04A2695}"/>
              </a:ext>
            </a:extLst>
          </p:cNvPr>
          <p:cNvSpPr/>
          <p:nvPr userDrawn="1"/>
        </p:nvSpPr>
        <p:spPr>
          <a:xfrm>
            <a:off x="2042397" y="0"/>
            <a:ext cx="1171" cy="1171"/>
          </a:xfrm>
          <a:custGeom>
            <a:avLst/>
            <a:gdLst/>
            <a:ahLst/>
            <a:cxnLst/>
            <a:rect l="l" t="t" r="r" b="b"/>
            <a:pathLst>
              <a:path/>
            </a:pathLst>
          </a:custGeom>
          <a:solidFill>
            <a:srgbClr val="62615D"/>
          </a:solidFill>
          <a:ln w="1170" cap="flat">
            <a:noFill/>
            <a:prstDash val="solid"/>
            <a:miter/>
          </a:ln>
        </p:spPr>
        <p:txBody>
          <a:bodyPr rtlCol="0" anchor="ctr"/>
          <a:lstStyle/>
          <a:p>
            <a:endParaRPr lang="en-US"/>
          </a:p>
        </p:txBody>
      </p:sp>
      <p:grpSp>
        <p:nvGrpSpPr>
          <p:cNvPr id="7" name="Group 6">
            <a:extLst>
              <a:ext uri="{FF2B5EF4-FFF2-40B4-BE49-F238E27FC236}">
                <a16:creationId xmlns:a16="http://schemas.microsoft.com/office/drawing/2014/main" id="{B02D8EBA-3AC6-964B-97F4-3B4EB3854456}"/>
              </a:ext>
            </a:extLst>
          </p:cNvPr>
          <p:cNvGrpSpPr/>
          <p:nvPr userDrawn="1"/>
        </p:nvGrpSpPr>
        <p:grpSpPr>
          <a:xfrm>
            <a:off x="1098800" y="1958983"/>
            <a:ext cx="233468" cy="204285"/>
            <a:chOff x="4822281" y="1765300"/>
            <a:chExt cx="653143" cy="571500"/>
          </a:xfrm>
          <a:solidFill>
            <a:schemeClr val="accent1"/>
          </a:solidFill>
        </p:grpSpPr>
        <p:sp>
          <p:nvSpPr>
            <p:cNvPr id="8" name="Freeform 7">
              <a:extLst>
                <a:ext uri="{FF2B5EF4-FFF2-40B4-BE49-F238E27FC236}">
                  <a16:creationId xmlns:a16="http://schemas.microsoft.com/office/drawing/2014/main" id="{2F25FB4A-993E-4447-9A72-F8311DF55481}"/>
                </a:ext>
              </a:extLst>
            </p:cNvPr>
            <p:cNvSpPr/>
            <p:nvPr/>
          </p:nvSpPr>
          <p:spPr>
            <a:xfrm>
              <a:off x="4822281" y="1765300"/>
              <a:ext cx="653143" cy="571500"/>
            </a:xfrm>
            <a:custGeom>
              <a:avLst/>
              <a:gdLst>
                <a:gd name="connsiteX0" fmla="*/ 613682 w 653142"/>
                <a:gd name="connsiteY0" fmla="*/ 0 h 571500"/>
                <a:gd name="connsiteX1" fmla="*/ 43089 w 653142"/>
                <a:gd name="connsiteY1" fmla="*/ 0 h 571500"/>
                <a:gd name="connsiteX2" fmla="*/ 0 w 653142"/>
                <a:gd name="connsiteY2" fmla="*/ 43089 h 571500"/>
                <a:gd name="connsiteX3" fmla="*/ 0 w 653142"/>
                <a:gd name="connsiteY3" fmla="*/ 72662 h 571500"/>
                <a:gd name="connsiteX4" fmla="*/ 43089 w 653142"/>
                <a:gd name="connsiteY4" fmla="*/ 115751 h 571500"/>
                <a:gd name="connsiteX5" fmla="*/ 62774 w 653142"/>
                <a:gd name="connsiteY5" fmla="*/ 115751 h 571500"/>
                <a:gd name="connsiteX6" fmla="*/ 62774 w 653142"/>
                <a:gd name="connsiteY6" fmla="*/ 555988 h 571500"/>
                <a:gd name="connsiteX7" fmla="*/ 82731 w 653142"/>
                <a:gd name="connsiteY7" fmla="*/ 575945 h 571500"/>
                <a:gd name="connsiteX8" fmla="*/ 147502 w 653142"/>
                <a:gd name="connsiteY8" fmla="*/ 575945 h 571500"/>
                <a:gd name="connsiteX9" fmla="*/ 167459 w 653142"/>
                <a:gd name="connsiteY9" fmla="*/ 555988 h 571500"/>
                <a:gd name="connsiteX10" fmla="*/ 167459 w 653142"/>
                <a:gd name="connsiteY10" fmla="*/ 115751 h 571500"/>
                <a:gd name="connsiteX11" fmla="*/ 306705 w 653142"/>
                <a:gd name="connsiteY11" fmla="*/ 115751 h 571500"/>
                <a:gd name="connsiteX12" fmla="*/ 306705 w 653142"/>
                <a:gd name="connsiteY12" fmla="*/ 185511 h 571500"/>
                <a:gd name="connsiteX13" fmla="*/ 244566 w 653142"/>
                <a:gd name="connsiteY13" fmla="*/ 185511 h 571500"/>
                <a:gd name="connsiteX14" fmla="*/ 212634 w 653142"/>
                <a:gd name="connsiteY14" fmla="*/ 217442 h 571500"/>
                <a:gd name="connsiteX15" fmla="*/ 212634 w 653142"/>
                <a:gd name="connsiteY15" fmla="*/ 482691 h 571500"/>
                <a:gd name="connsiteX16" fmla="*/ 244566 w 653142"/>
                <a:gd name="connsiteY16" fmla="*/ 514622 h 571500"/>
                <a:gd name="connsiteX17" fmla="*/ 587375 w 653142"/>
                <a:gd name="connsiteY17" fmla="*/ 514622 h 571500"/>
                <a:gd name="connsiteX18" fmla="*/ 619306 w 653142"/>
                <a:gd name="connsiteY18" fmla="*/ 482691 h 571500"/>
                <a:gd name="connsiteX19" fmla="*/ 619306 w 653142"/>
                <a:gd name="connsiteY19" fmla="*/ 217442 h 571500"/>
                <a:gd name="connsiteX20" fmla="*/ 587375 w 653142"/>
                <a:gd name="connsiteY20" fmla="*/ 185511 h 571500"/>
                <a:gd name="connsiteX21" fmla="*/ 524873 w 653142"/>
                <a:gd name="connsiteY21" fmla="*/ 185511 h 571500"/>
                <a:gd name="connsiteX22" fmla="*/ 524873 w 653142"/>
                <a:gd name="connsiteY22" fmla="*/ 115751 h 571500"/>
                <a:gd name="connsiteX23" fmla="*/ 613682 w 653142"/>
                <a:gd name="connsiteY23" fmla="*/ 115751 h 571500"/>
                <a:gd name="connsiteX24" fmla="*/ 656771 w 653142"/>
                <a:gd name="connsiteY24" fmla="*/ 72662 h 571500"/>
                <a:gd name="connsiteX25" fmla="*/ 656771 w 653142"/>
                <a:gd name="connsiteY25" fmla="*/ 43089 h 571500"/>
                <a:gd name="connsiteX26" fmla="*/ 613682 w 653142"/>
                <a:gd name="connsiteY26" fmla="*/ 0 h 571500"/>
                <a:gd name="connsiteX27" fmla="*/ 127544 w 653142"/>
                <a:gd name="connsiteY27" fmla="*/ 536031 h 571500"/>
                <a:gd name="connsiteX28" fmla="*/ 102689 w 653142"/>
                <a:gd name="connsiteY28" fmla="*/ 536031 h 571500"/>
                <a:gd name="connsiteX29" fmla="*/ 102689 w 653142"/>
                <a:gd name="connsiteY29" fmla="*/ 115751 h 571500"/>
                <a:gd name="connsiteX30" fmla="*/ 127544 w 653142"/>
                <a:gd name="connsiteY30" fmla="*/ 115751 h 571500"/>
                <a:gd name="connsiteX31" fmla="*/ 127544 w 653142"/>
                <a:gd name="connsiteY31" fmla="*/ 536031 h 571500"/>
                <a:gd name="connsiteX32" fmla="*/ 579302 w 653142"/>
                <a:gd name="connsiteY32" fmla="*/ 474799 h 571500"/>
                <a:gd name="connsiteX33" fmla="*/ 252458 w 653142"/>
                <a:gd name="connsiteY33" fmla="*/ 474799 h 571500"/>
                <a:gd name="connsiteX34" fmla="*/ 252458 w 653142"/>
                <a:gd name="connsiteY34" fmla="*/ 225516 h 571500"/>
                <a:gd name="connsiteX35" fmla="*/ 579302 w 653142"/>
                <a:gd name="connsiteY35" fmla="*/ 225516 h 571500"/>
                <a:gd name="connsiteX36" fmla="*/ 579302 w 653142"/>
                <a:gd name="connsiteY36" fmla="*/ 474799 h 571500"/>
                <a:gd name="connsiteX37" fmla="*/ 487408 w 653142"/>
                <a:gd name="connsiteY37" fmla="*/ 185601 h 571500"/>
                <a:gd name="connsiteX38" fmla="*/ 343989 w 653142"/>
                <a:gd name="connsiteY38" fmla="*/ 185601 h 571500"/>
                <a:gd name="connsiteX39" fmla="*/ 343989 w 653142"/>
                <a:gd name="connsiteY39" fmla="*/ 115842 h 571500"/>
                <a:gd name="connsiteX40" fmla="*/ 487408 w 653142"/>
                <a:gd name="connsiteY40" fmla="*/ 115842 h 571500"/>
                <a:gd name="connsiteX41" fmla="*/ 487408 w 653142"/>
                <a:gd name="connsiteY41" fmla="*/ 185601 h 571500"/>
                <a:gd name="connsiteX42" fmla="*/ 616857 w 653142"/>
                <a:gd name="connsiteY42" fmla="*/ 72662 h 571500"/>
                <a:gd name="connsiteX43" fmla="*/ 613682 w 653142"/>
                <a:gd name="connsiteY43" fmla="*/ 75837 h 571500"/>
                <a:gd name="connsiteX44" fmla="*/ 43089 w 653142"/>
                <a:gd name="connsiteY44" fmla="*/ 75837 h 571500"/>
                <a:gd name="connsiteX45" fmla="*/ 39914 w 653142"/>
                <a:gd name="connsiteY45" fmla="*/ 72662 h 571500"/>
                <a:gd name="connsiteX46" fmla="*/ 39914 w 653142"/>
                <a:gd name="connsiteY46" fmla="*/ 43089 h 571500"/>
                <a:gd name="connsiteX47" fmla="*/ 43089 w 653142"/>
                <a:gd name="connsiteY47" fmla="*/ 39914 h 571500"/>
                <a:gd name="connsiteX48" fmla="*/ 613682 w 653142"/>
                <a:gd name="connsiteY48" fmla="*/ 39914 h 571500"/>
                <a:gd name="connsiteX49" fmla="*/ 616857 w 653142"/>
                <a:gd name="connsiteY49" fmla="*/ 43089 h 571500"/>
                <a:gd name="connsiteX50" fmla="*/ 616857 w 653142"/>
                <a:gd name="connsiteY50" fmla="*/ 72662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53142" h="571500">
                  <a:moveTo>
                    <a:pt x="613682" y="0"/>
                  </a:moveTo>
                  <a:lnTo>
                    <a:pt x="43089" y="0"/>
                  </a:lnTo>
                  <a:cubicBezTo>
                    <a:pt x="19322" y="0"/>
                    <a:pt x="0" y="19322"/>
                    <a:pt x="0" y="43089"/>
                  </a:cubicBezTo>
                  <a:lnTo>
                    <a:pt x="0" y="72662"/>
                  </a:lnTo>
                  <a:cubicBezTo>
                    <a:pt x="0" y="96429"/>
                    <a:pt x="19322" y="115751"/>
                    <a:pt x="43089" y="115751"/>
                  </a:cubicBezTo>
                  <a:lnTo>
                    <a:pt x="62774" y="115751"/>
                  </a:lnTo>
                  <a:lnTo>
                    <a:pt x="62774" y="555988"/>
                  </a:lnTo>
                  <a:cubicBezTo>
                    <a:pt x="62774" y="566964"/>
                    <a:pt x="71755" y="575945"/>
                    <a:pt x="82731" y="575945"/>
                  </a:cubicBezTo>
                  <a:lnTo>
                    <a:pt x="147502" y="575945"/>
                  </a:lnTo>
                  <a:cubicBezTo>
                    <a:pt x="158569" y="575945"/>
                    <a:pt x="167459" y="566964"/>
                    <a:pt x="167459" y="555988"/>
                  </a:cubicBezTo>
                  <a:lnTo>
                    <a:pt x="167459" y="115751"/>
                  </a:lnTo>
                  <a:lnTo>
                    <a:pt x="306705" y="115751"/>
                  </a:lnTo>
                  <a:lnTo>
                    <a:pt x="306705" y="185511"/>
                  </a:lnTo>
                  <a:lnTo>
                    <a:pt x="244566" y="185511"/>
                  </a:lnTo>
                  <a:cubicBezTo>
                    <a:pt x="227058" y="185511"/>
                    <a:pt x="212634" y="199844"/>
                    <a:pt x="212634" y="217442"/>
                  </a:cubicBezTo>
                  <a:lnTo>
                    <a:pt x="212634" y="482691"/>
                  </a:lnTo>
                  <a:cubicBezTo>
                    <a:pt x="212634" y="500199"/>
                    <a:pt x="226967" y="514622"/>
                    <a:pt x="244566" y="514622"/>
                  </a:cubicBezTo>
                  <a:lnTo>
                    <a:pt x="587375" y="514622"/>
                  </a:lnTo>
                  <a:cubicBezTo>
                    <a:pt x="604883" y="514622"/>
                    <a:pt x="619306" y="500289"/>
                    <a:pt x="619306" y="482691"/>
                  </a:cubicBezTo>
                  <a:lnTo>
                    <a:pt x="619306" y="217442"/>
                  </a:lnTo>
                  <a:cubicBezTo>
                    <a:pt x="619306" y="199934"/>
                    <a:pt x="604974" y="185511"/>
                    <a:pt x="587375" y="185511"/>
                  </a:cubicBezTo>
                  <a:lnTo>
                    <a:pt x="524873" y="185511"/>
                  </a:lnTo>
                  <a:lnTo>
                    <a:pt x="524873" y="115751"/>
                  </a:lnTo>
                  <a:lnTo>
                    <a:pt x="613682" y="115751"/>
                  </a:lnTo>
                  <a:cubicBezTo>
                    <a:pt x="637449" y="115751"/>
                    <a:pt x="656771" y="96429"/>
                    <a:pt x="656771" y="72662"/>
                  </a:cubicBezTo>
                  <a:lnTo>
                    <a:pt x="656771" y="43089"/>
                  </a:lnTo>
                  <a:cubicBezTo>
                    <a:pt x="656771" y="19322"/>
                    <a:pt x="637449" y="0"/>
                    <a:pt x="613682" y="0"/>
                  </a:cubicBezTo>
                  <a:close/>
                  <a:moveTo>
                    <a:pt x="127544" y="536031"/>
                  </a:moveTo>
                  <a:lnTo>
                    <a:pt x="102689" y="536031"/>
                  </a:lnTo>
                  <a:lnTo>
                    <a:pt x="102689" y="115751"/>
                  </a:lnTo>
                  <a:lnTo>
                    <a:pt x="127544" y="115751"/>
                  </a:lnTo>
                  <a:lnTo>
                    <a:pt x="127544" y="536031"/>
                  </a:lnTo>
                  <a:close/>
                  <a:moveTo>
                    <a:pt x="579302" y="474799"/>
                  </a:moveTo>
                  <a:lnTo>
                    <a:pt x="252458" y="474799"/>
                  </a:lnTo>
                  <a:lnTo>
                    <a:pt x="252458" y="225516"/>
                  </a:lnTo>
                  <a:lnTo>
                    <a:pt x="579302" y="225516"/>
                  </a:lnTo>
                  <a:lnTo>
                    <a:pt x="579302" y="474799"/>
                  </a:lnTo>
                  <a:close/>
                  <a:moveTo>
                    <a:pt x="487408" y="185601"/>
                  </a:moveTo>
                  <a:lnTo>
                    <a:pt x="343989" y="185601"/>
                  </a:lnTo>
                  <a:lnTo>
                    <a:pt x="343989" y="115842"/>
                  </a:lnTo>
                  <a:lnTo>
                    <a:pt x="487408" y="115842"/>
                  </a:lnTo>
                  <a:lnTo>
                    <a:pt x="487408" y="185601"/>
                  </a:lnTo>
                  <a:close/>
                  <a:moveTo>
                    <a:pt x="616857" y="72662"/>
                  </a:moveTo>
                  <a:cubicBezTo>
                    <a:pt x="616857" y="74386"/>
                    <a:pt x="615315" y="75837"/>
                    <a:pt x="613682" y="75837"/>
                  </a:cubicBezTo>
                  <a:lnTo>
                    <a:pt x="43089" y="75837"/>
                  </a:lnTo>
                  <a:cubicBezTo>
                    <a:pt x="41366" y="75837"/>
                    <a:pt x="39914" y="74295"/>
                    <a:pt x="39914" y="72662"/>
                  </a:cubicBezTo>
                  <a:lnTo>
                    <a:pt x="39914" y="43089"/>
                  </a:lnTo>
                  <a:cubicBezTo>
                    <a:pt x="39914" y="41366"/>
                    <a:pt x="41456" y="39914"/>
                    <a:pt x="43089" y="39914"/>
                  </a:cubicBezTo>
                  <a:lnTo>
                    <a:pt x="613682" y="39914"/>
                  </a:lnTo>
                  <a:cubicBezTo>
                    <a:pt x="615406" y="39914"/>
                    <a:pt x="616857" y="41456"/>
                    <a:pt x="616857" y="43089"/>
                  </a:cubicBezTo>
                  <a:lnTo>
                    <a:pt x="616857" y="72662"/>
                  </a:lnTo>
                  <a:close/>
                </a:path>
              </a:pathLst>
            </a:custGeom>
            <a:grpFill/>
            <a:ln w="9071"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5ABC5485-2C23-5446-84E9-4E1D023205F8}"/>
                </a:ext>
              </a:extLst>
            </p:cNvPr>
            <p:cNvSpPr/>
            <p:nvPr/>
          </p:nvSpPr>
          <p:spPr>
            <a:xfrm>
              <a:off x="5120821" y="2063024"/>
              <a:ext cx="226786" cy="27214"/>
            </a:xfrm>
            <a:custGeom>
              <a:avLst/>
              <a:gdLst>
                <a:gd name="connsiteX0" fmla="*/ 0 w 226785"/>
                <a:gd name="connsiteY0" fmla="*/ 0 h 27214"/>
                <a:gd name="connsiteX1" fmla="*/ 234678 w 226785"/>
                <a:gd name="connsiteY1" fmla="*/ 0 h 27214"/>
                <a:gd name="connsiteX2" fmla="*/ 234678 w 226785"/>
                <a:gd name="connsiteY2" fmla="*/ 30299 h 27214"/>
                <a:gd name="connsiteX3" fmla="*/ 0 w 226785"/>
                <a:gd name="connsiteY3" fmla="*/ 30299 h 27214"/>
              </a:gdLst>
              <a:ahLst/>
              <a:cxnLst>
                <a:cxn ang="0">
                  <a:pos x="connsiteX0" y="connsiteY0"/>
                </a:cxn>
                <a:cxn ang="0">
                  <a:pos x="connsiteX1" y="connsiteY1"/>
                </a:cxn>
                <a:cxn ang="0">
                  <a:pos x="connsiteX2" y="connsiteY2"/>
                </a:cxn>
                <a:cxn ang="0">
                  <a:pos x="connsiteX3" y="connsiteY3"/>
                </a:cxn>
              </a:cxnLst>
              <a:rect l="l" t="t" r="r" b="b"/>
              <a:pathLst>
                <a:path w="226785" h="27214">
                  <a:moveTo>
                    <a:pt x="0" y="0"/>
                  </a:moveTo>
                  <a:lnTo>
                    <a:pt x="234678" y="0"/>
                  </a:lnTo>
                  <a:lnTo>
                    <a:pt x="234678" y="30299"/>
                  </a:lnTo>
                  <a:lnTo>
                    <a:pt x="0" y="30299"/>
                  </a:lnTo>
                  <a:close/>
                </a:path>
              </a:pathLst>
            </a:custGeom>
            <a:grpFill/>
            <a:ln w="9071"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5EE2798-43E3-1640-998E-D028E817BD67}"/>
                </a:ext>
              </a:extLst>
            </p:cNvPr>
            <p:cNvSpPr/>
            <p:nvPr/>
          </p:nvSpPr>
          <p:spPr>
            <a:xfrm>
              <a:off x="5120821" y="2125617"/>
              <a:ext cx="108857" cy="27214"/>
            </a:xfrm>
            <a:custGeom>
              <a:avLst/>
              <a:gdLst>
                <a:gd name="connsiteX0" fmla="*/ 0 w 108857"/>
                <a:gd name="connsiteY0" fmla="*/ 0 h 27214"/>
                <a:gd name="connsiteX1" fmla="*/ 117294 w 108857"/>
                <a:gd name="connsiteY1" fmla="*/ 0 h 27214"/>
                <a:gd name="connsiteX2" fmla="*/ 117294 w 108857"/>
                <a:gd name="connsiteY2" fmla="*/ 30299 h 27214"/>
                <a:gd name="connsiteX3" fmla="*/ 0 w 108857"/>
                <a:gd name="connsiteY3" fmla="*/ 30299 h 27214"/>
              </a:gdLst>
              <a:ahLst/>
              <a:cxnLst>
                <a:cxn ang="0">
                  <a:pos x="connsiteX0" y="connsiteY0"/>
                </a:cxn>
                <a:cxn ang="0">
                  <a:pos x="connsiteX1" y="connsiteY1"/>
                </a:cxn>
                <a:cxn ang="0">
                  <a:pos x="connsiteX2" y="connsiteY2"/>
                </a:cxn>
                <a:cxn ang="0">
                  <a:pos x="connsiteX3" y="connsiteY3"/>
                </a:cxn>
              </a:cxnLst>
              <a:rect l="l" t="t" r="r" b="b"/>
              <a:pathLst>
                <a:path w="108857" h="27214">
                  <a:moveTo>
                    <a:pt x="0" y="0"/>
                  </a:moveTo>
                  <a:lnTo>
                    <a:pt x="117294" y="0"/>
                  </a:lnTo>
                  <a:lnTo>
                    <a:pt x="117294" y="30299"/>
                  </a:lnTo>
                  <a:lnTo>
                    <a:pt x="0" y="30299"/>
                  </a:lnTo>
                  <a:close/>
                </a:path>
              </a:pathLst>
            </a:custGeom>
            <a:grpFill/>
            <a:ln w="9071" cap="flat">
              <a:noFill/>
              <a:prstDash val="solid"/>
              <a:miter/>
            </a:ln>
          </p:spPr>
          <p:txBody>
            <a:bodyPr rtlCol="0" anchor="ctr"/>
            <a:lstStyle/>
            <a:p>
              <a:endParaRPr lang="en-US"/>
            </a:p>
          </p:txBody>
        </p:sp>
      </p:grpSp>
      <p:grpSp>
        <p:nvGrpSpPr>
          <p:cNvPr id="11" name="Group 10">
            <a:extLst>
              <a:ext uri="{FF2B5EF4-FFF2-40B4-BE49-F238E27FC236}">
                <a16:creationId xmlns:a16="http://schemas.microsoft.com/office/drawing/2014/main" id="{D07F1C2B-078B-884B-994D-1AFA43D701A0}"/>
              </a:ext>
            </a:extLst>
          </p:cNvPr>
          <p:cNvGrpSpPr/>
          <p:nvPr userDrawn="1"/>
        </p:nvGrpSpPr>
        <p:grpSpPr>
          <a:xfrm>
            <a:off x="497357" y="3778629"/>
            <a:ext cx="175101" cy="207526"/>
            <a:chOff x="6069511" y="556714"/>
            <a:chExt cx="489857" cy="580571"/>
          </a:xfrm>
          <a:solidFill>
            <a:schemeClr val="accent1"/>
          </a:solidFill>
        </p:grpSpPr>
        <p:sp>
          <p:nvSpPr>
            <p:cNvPr id="12" name="Freeform 11">
              <a:extLst>
                <a:ext uri="{FF2B5EF4-FFF2-40B4-BE49-F238E27FC236}">
                  <a16:creationId xmlns:a16="http://schemas.microsoft.com/office/drawing/2014/main" id="{74F24A3F-47E8-CB43-BEFA-2BEE9DB08AA6}"/>
                </a:ext>
              </a:extLst>
            </p:cNvPr>
            <p:cNvSpPr/>
            <p:nvPr/>
          </p:nvSpPr>
          <p:spPr>
            <a:xfrm>
              <a:off x="6069511" y="556714"/>
              <a:ext cx="489857" cy="580571"/>
            </a:xfrm>
            <a:custGeom>
              <a:avLst/>
              <a:gdLst>
                <a:gd name="connsiteX0" fmla="*/ 444228 w 489857"/>
                <a:gd name="connsiteY0" fmla="*/ 0 h 580571"/>
                <a:gd name="connsiteX1" fmla="*/ 171813 w 489857"/>
                <a:gd name="connsiteY1" fmla="*/ 0 h 580571"/>
                <a:gd name="connsiteX2" fmla="*/ 105410 w 489857"/>
                <a:gd name="connsiteY2" fmla="*/ 27849 h 580571"/>
                <a:gd name="connsiteX3" fmla="*/ 27214 w 489857"/>
                <a:gd name="connsiteY3" fmla="*/ 107406 h 580571"/>
                <a:gd name="connsiteX4" fmla="*/ 0 w 489857"/>
                <a:gd name="connsiteY4" fmla="*/ 173990 h 580571"/>
                <a:gd name="connsiteX5" fmla="*/ 0 w 489857"/>
                <a:gd name="connsiteY5" fmla="*/ 530316 h 580571"/>
                <a:gd name="connsiteX6" fmla="*/ 50619 w 489857"/>
                <a:gd name="connsiteY6" fmla="*/ 580934 h 580571"/>
                <a:gd name="connsiteX7" fmla="*/ 444137 w 489857"/>
                <a:gd name="connsiteY7" fmla="*/ 580934 h 580571"/>
                <a:gd name="connsiteX8" fmla="*/ 494756 w 489857"/>
                <a:gd name="connsiteY8" fmla="*/ 530316 h 580571"/>
                <a:gd name="connsiteX9" fmla="*/ 494756 w 489857"/>
                <a:gd name="connsiteY9" fmla="*/ 50709 h 580571"/>
                <a:gd name="connsiteX10" fmla="*/ 444228 w 489857"/>
                <a:gd name="connsiteY10" fmla="*/ 0 h 580571"/>
                <a:gd name="connsiteX11" fmla="*/ 133894 w 489857"/>
                <a:gd name="connsiteY11" fmla="*/ 55880 h 580571"/>
                <a:gd name="connsiteX12" fmla="*/ 141333 w 489857"/>
                <a:gd name="connsiteY12" fmla="*/ 50074 h 580571"/>
                <a:gd name="connsiteX13" fmla="*/ 141333 w 489857"/>
                <a:gd name="connsiteY13" fmla="*/ 148590 h 580571"/>
                <a:gd name="connsiteX14" fmla="*/ 46990 w 489857"/>
                <a:gd name="connsiteY14" fmla="*/ 148590 h 580571"/>
                <a:gd name="connsiteX15" fmla="*/ 55699 w 489857"/>
                <a:gd name="connsiteY15" fmla="*/ 135436 h 580571"/>
                <a:gd name="connsiteX16" fmla="*/ 133894 w 489857"/>
                <a:gd name="connsiteY16" fmla="*/ 55880 h 580571"/>
                <a:gd name="connsiteX17" fmla="*/ 455023 w 489857"/>
                <a:gd name="connsiteY17" fmla="*/ 530316 h 580571"/>
                <a:gd name="connsiteX18" fmla="*/ 444319 w 489857"/>
                <a:gd name="connsiteY18" fmla="*/ 541020 h 580571"/>
                <a:gd name="connsiteX19" fmla="*/ 50800 w 489857"/>
                <a:gd name="connsiteY19" fmla="*/ 541020 h 580571"/>
                <a:gd name="connsiteX20" fmla="*/ 40096 w 489857"/>
                <a:gd name="connsiteY20" fmla="*/ 530316 h 580571"/>
                <a:gd name="connsiteX21" fmla="*/ 40096 w 489857"/>
                <a:gd name="connsiteY21" fmla="*/ 188504 h 580571"/>
                <a:gd name="connsiteX22" fmla="*/ 161472 w 489857"/>
                <a:gd name="connsiteY22" fmla="*/ 188504 h 580571"/>
                <a:gd name="connsiteX23" fmla="*/ 181429 w 489857"/>
                <a:gd name="connsiteY23" fmla="*/ 168547 h 580571"/>
                <a:gd name="connsiteX24" fmla="*/ 181429 w 489857"/>
                <a:gd name="connsiteY24" fmla="*/ 39914 h 580571"/>
                <a:gd name="connsiteX25" fmla="*/ 444409 w 489857"/>
                <a:gd name="connsiteY25" fmla="*/ 39914 h 580571"/>
                <a:gd name="connsiteX26" fmla="*/ 455114 w 489857"/>
                <a:gd name="connsiteY26" fmla="*/ 50619 h 580571"/>
                <a:gd name="connsiteX27" fmla="*/ 455114 w 489857"/>
                <a:gd name="connsiteY27" fmla="*/ 530316 h 580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9857" h="580571">
                  <a:moveTo>
                    <a:pt x="444228" y="0"/>
                  </a:moveTo>
                  <a:lnTo>
                    <a:pt x="171813" y="0"/>
                  </a:lnTo>
                  <a:cubicBezTo>
                    <a:pt x="149588" y="0"/>
                    <a:pt x="121013" y="11974"/>
                    <a:pt x="105410" y="27849"/>
                  </a:cubicBezTo>
                  <a:lnTo>
                    <a:pt x="27214" y="107406"/>
                  </a:lnTo>
                  <a:cubicBezTo>
                    <a:pt x="11702" y="123190"/>
                    <a:pt x="0" y="151856"/>
                    <a:pt x="0" y="173990"/>
                  </a:cubicBezTo>
                  <a:lnTo>
                    <a:pt x="0" y="530316"/>
                  </a:lnTo>
                  <a:cubicBezTo>
                    <a:pt x="0" y="558256"/>
                    <a:pt x="22679" y="580934"/>
                    <a:pt x="50619" y="580934"/>
                  </a:cubicBezTo>
                  <a:lnTo>
                    <a:pt x="444137" y="580934"/>
                  </a:lnTo>
                  <a:cubicBezTo>
                    <a:pt x="472077" y="580934"/>
                    <a:pt x="494756" y="558256"/>
                    <a:pt x="494756" y="530316"/>
                  </a:cubicBezTo>
                  <a:lnTo>
                    <a:pt x="494756" y="50709"/>
                  </a:lnTo>
                  <a:cubicBezTo>
                    <a:pt x="494937" y="22769"/>
                    <a:pt x="472168" y="0"/>
                    <a:pt x="444228" y="0"/>
                  </a:cubicBezTo>
                  <a:close/>
                  <a:moveTo>
                    <a:pt x="133894" y="55880"/>
                  </a:moveTo>
                  <a:cubicBezTo>
                    <a:pt x="135890" y="53884"/>
                    <a:pt x="138430" y="51979"/>
                    <a:pt x="141333" y="50074"/>
                  </a:cubicBezTo>
                  <a:lnTo>
                    <a:pt x="141333" y="148590"/>
                  </a:lnTo>
                  <a:lnTo>
                    <a:pt x="46990" y="148590"/>
                  </a:lnTo>
                  <a:cubicBezTo>
                    <a:pt x="49530" y="143329"/>
                    <a:pt x="52614" y="138611"/>
                    <a:pt x="55699" y="135436"/>
                  </a:cubicBezTo>
                  <a:lnTo>
                    <a:pt x="133894" y="55880"/>
                  </a:lnTo>
                  <a:close/>
                  <a:moveTo>
                    <a:pt x="455023" y="530316"/>
                  </a:moveTo>
                  <a:cubicBezTo>
                    <a:pt x="455023" y="536121"/>
                    <a:pt x="450125" y="541020"/>
                    <a:pt x="444319" y="541020"/>
                  </a:cubicBezTo>
                  <a:lnTo>
                    <a:pt x="50800" y="541020"/>
                  </a:lnTo>
                  <a:cubicBezTo>
                    <a:pt x="44994" y="541020"/>
                    <a:pt x="40096" y="536121"/>
                    <a:pt x="40096" y="530316"/>
                  </a:cubicBezTo>
                  <a:lnTo>
                    <a:pt x="40096" y="188504"/>
                  </a:lnTo>
                  <a:lnTo>
                    <a:pt x="161472" y="188504"/>
                  </a:lnTo>
                  <a:cubicBezTo>
                    <a:pt x="172448" y="188504"/>
                    <a:pt x="181429" y="179524"/>
                    <a:pt x="181429" y="168547"/>
                  </a:cubicBezTo>
                  <a:lnTo>
                    <a:pt x="181429" y="39914"/>
                  </a:lnTo>
                  <a:lnTo>
                    <a:pt x="444409" y="39914"/>
                  </a:lnTo>
                  <a:cubicBezTo>
                    <a:pt x="450215" y="39914"/>
                    <a:pt x="455114" y="44813"/>
                    <a:pt x="455114" y="50619"/>
                  </a:cubicBezTo>
                  <a:lnTo>
                    <a:pt x="455114" y="530316"/>
                  </a:lnTo>
                  <a:close/>
                </a:path>
              </a:pathLst>
            </a:custGeom>
            <a:grpFill/>
            <a:ln w="9071"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D54CFAA5-E0F4-774A-9D29-E4277B8613BA}"/>
                </a:ext>
              </a:extLst>
            </p:cNvPr>
            <p:cNvSpPr/>
            <p:nvPr/>
          </p:nvSpPr>
          <p:spPr>
            <a:xfrm>
              <a:off x="6281382" y="727142"/>
              <a:ext cx="181429" cy="145143"/>
            </a:xfrm>
            <a:custGeom>
              <a:avLst/>
              <a:gdLst>
                <a:gd name="connsiteX0" fmla="*/ 154796 w 181428"/>
                <a:gd name="connsiteY0" fmla="*/ 6555 h 145142"/>
                <a:gd name="connsiteX1" fmla="*/ 67710 w 181428"/>
                <a:gd name="connsiteY1" fmla="*/ 103075 h 145142"/>
                <a:gd name="connsiteX2" fmla="*/ 34781 w 181428"/>
                <a:gd name="connsiteY2" fmla="*/ 66608 h 145142"/>
                <a:gd name="connsiteX3" fmla="*/ 6569 w 181428"/>
                <a:gd name="connsiteY3" fmla="*/ 65157 h 145142"/>
                <a:gd name="connsiteX4" fmla="*/ 5118 w 181428"/>
                <a:gd name="connsiteY4" fmla="*/ 93369 h 145142"/>
                <a:gd name="connsiteX5" fmla="*/ 52924 w 181428"/>
                <a:gd name="connsiteY5" fmla="*/ 146255 h 145142"/>
                <a:gd name="connsiteX6" fmla="*/ 67710 w 181428"/>
                <a:gd name="connsiteY6" fmla="*/ 152877 h 145142"/>
                <a:gd name="connsiteX7" fmla="*/ 82497 w 181428"/>
                <a:gd name="connsiteY7" fmla="*/ 146255 h 145142"/>
                <a:gd name="connsiteX8" fmla="*/ 184460 w 181428"/>
                <a:gd name="connsiteY8" fmla="*/ 33407 h 145142"/>
                <a:gd name="connsiteX9" fmla="*/ 183008 w 181428"/>
                <a:gd name="connsiteY9" fmla="*/ 5195 h 145142"/>
                <a:gd name="connsiteX10" fmla="*/ 154796 w 181428"/>
                <a:gd name="connsiteY10" fmla="*/ 6555 h 14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428" h="145142">
                  <a:moveTo>
                    <a:pt x="154796" y="6555"/>
                  </a:moveTo>
                  <a:lnTo>
                    <a:pt x="67710" y="103075"/>
                  </a:lnTo>
                  <a:lnTo>
                    <a:pt x="34781" y="66608"/>
                  </a:lnTo>
                  <a:cubicBezTo>
                    <a:pt x="27433" y="58444"/>
                    <a:pt x="14733" y="57809"/>
                    <a:pt x="6569" y="65157"/>
                  </a:cubicBezTo>
                  <a:cubicBezTo>
                    <a:pt x="-1595" y="72505"/>
                    <a:pt x="-2230" y="85205"/>
                    <a:pt x="5118" y="93369"/>
                  </a:cubicBezTo>
                  <a:lnTo>
                    <a:pt x="52924" y="146255"/>
                  </a:lnTo>
                  <a:cubicBezTo>
                    <a:pt x="56734" y="150428"/>
                    <a:pt x="62086" y="152877"/>
                    <a:pt x="67710" y="152877"/>
                  </a:cubicBezTo>
                  <a:cubicBezTo>
                    <a:pt x="73335" y="152877"/>
                    <a:pt x="78778" y="150519"/>
                    <a:pt x="82497" y="146255"/>
                  </a:cubicBezTo>
                  <a:lnTo>
                    <a:pt x="184460" y="33407"/>
                  </a:lnTo>
                  <a:cubicBezTo>
                    <a:pt x="191807" y="25242"/>
                    <a:pt x="191173" y="12633"/>
                    <a:pt x="183008" y="5195"/>
                  </a:cubicBezTo>
                  <a:cubicBezTo>
                    <a:pt x="174844" y="-2244"/>
                    <a:pt x="162235" y="-1609"/>
                    <a:pt x="154796" y="6555"/>
                  </a:cubicBezTo>
                  <a:close/>
                </a:path>
              </a:pathLst>
            </a:custGeom>
            <a:grpFill/>
            <a:ln w="9071"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B036E37A-5CAD-2240-A291-EC9183A97F8C}"/>
                </a:ext>
              </a:extLst>
            </p:cNvPr>
            <p:cNvSpPr/>
            <p:nvPr/>
          </p:nvSpPr>
          <p:spPr>
            <a:xfrm>
              <a:off x="6281382" y="864742"/>
              <a:ext cx="181429" cy="145143"/>
            </a:xfrm>
            <a:custGeom>
              <a:avLst/>
              <a:gdLst>
                <a:gd name="connsiteX0" fmla="*/ 154796 w 181428"/>
                <a:gd name="connsiteY0" fmla="*/ 6569 h 145142"/>
                <a:gd name="connsiteX1" fmla="*/ 67710 w 181428"/>
                <a:gd name="connsiteY1" fmla="*/ 103089 h 145142"/>
                <a:gd name="connsiteX2" fmla="*/ 34781 w 181428"/>
                <a:gd name="connsiteY2" fmla="*/ 66622 h 145142"/>
                <a:gd name="connsiteX3" fmla="*/ 6569 w 181428"/>
                <a:gd name="connsiteY3" fmla="*/ 65170 h 145142"/>
                <a:gd name="connsiteX4" fmla="*/ 5118 w 181428"/>
                <a:gd name="connsiteY4" fmla="*/ 93383 h 145142"/>
                <a:gd name="connsiteX5" fmla="*/ 52924 w 181428"/>
                <a:gd name="connsiteY5" fmla="*/ 146269 h 145142"/>
                <a:gd name="connsiteX6" fmla="*/ 67710 w 181428"/>
                <a:gd name="connsiteY6" fmla="*/ 152891 h 145142"/>
                <a:gd name="connsiteX7" fmla="*/ 82497 w 181428"/>
                <a:gd name="connsiteY7" fmla="*/ 146269 h 145142"/>
                <a:gd name="connsiteX8" fmla="*/ 184460 w 181428"/>
                <a:gd name="connsiteY8" fmla="*/ 33330 h 145142"/>
                <a:gd name="connsiteX9" fmla="*/ 183008 w 181428"/>
                <a:gd name="connsiteY9" fmla="*/ 5118 h 145142"/>
                <a:gd name="connsiteX10" fmla="*/ 154796 w 181428"/>
                <a:gd name="connsiteY10" fmla="*/ 6569 h 14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428" h="145142">
                  <a:moveTo>
                    <a:pt x="154796" y="6569"/>
                  </a:moveTo>
                  <a:lnTo>
                    <a:pt x="67710" y="103089"/>
                  </a:lnTo>
                  <a:lnTo>
                    <a:pt x="34781" y="66622"/>
                  </a:lnTo>
                  <a:cubicBezTo>
                    <a:pt x="27433" y="58458"/>
                    <a:pt x="14733" y="57823"/>
                    <a:pt x="6569" y="65170"/>
                  </a:cubicBezTo>
                  <a:cubicBezTo>
                    <a:pt x="-1595" y="72518"/>
                    <a:pt x="-2230" y="85218"/>
                    <a:pt x="5118" y="93383"/>
                  </a:cubicBezTo>
                  <a:lnTo>
                    <a:pt x="52924" y="146269"/>
                  </a:lnTo>
                  <a:cubicBezTo>
                    <a:pt x="56734" y="150442"/>
                    <a:pt x="62086" y="152891"/>
                    <a:pt x="67710" y="152891"/>
                  </a:cubicBezTo>
                  <a:cubicBezTo>
                    <a:pt x="73335" y="152891"/>
                    <a:pt x="78778" y="150533"/>
                    <a:pt x="82497" y="146269"/>
                  </a:cubicBezTo>
                  <a:lnTo>
                    <a:pt x="184460" y="33330"/>
                  </a:lnTo>
                  <a:cubicBezTo>
                    <a:pt x="191807" y="25165"/>
                    <a:pt x="191173" y="12556"/>
                    <a:pt x="183008" y="5118"/>
                  </a:cubicBezTo>
                  <a:cubicBezTo>
                    <a:pt x="174844" y="-2230"/>
                    <a:pt x="162235" y="-1595"/>
                    <a:pt x="154796" y="6569"/>
                  </a:cubicBezTo>
                  <a:close/>
                </a:path>
              </a:pathLst>
            </a:custGeom>
            <a:grpFill/>
            <a:ln w="9071" cap="flat">
              <a:noFill/>
              <a:prstDash val="solid"/>
              <a:miter/>
            </a:ln>
          </p:spPr>
          <p:txBody>
            <a:bodyPr rtlCol="0" anchor="ctr"/>
            <a:lstStyle/>
            <a:p>
              <a:endParaRPr lang="en-US"/>
            </a:p>
          </p:txBody>
        </p:sp>
      </p:grpSp>
      <p:grpSp>
        <p:nvGrpSpPr>
          <p:cNvPr id="15" name="Group 14">
            <a:extLst>
              <a:ext uri="{FF2B5EF4-FFF2-40B4-BE49-F238E27FC236}">
                <a16:creationId xmlns:a16="http://schemas.microsoft.com/office/drawing/2014/main" id="{571ECDA0-6483-B34B-9A4D-DB6FFBDCD138}"/>
              </a:ext>
            </a:extLst>
          </p:cNvPr>
          <p:cNvGrpSpPr/>
          <p:nvPr userDrawn="1"/>
        </p:nvGrpSpPr>
        <p:grpSpPr>
          <a:xfrm>
            <a:off x="468174" y="1342455"/>
            <a:ext cx="233467" cy="229625"/>
            <a:chOff x="2470331" y="517933"/>
            <a:chExt cx="653143" cy="642394"/>
          </a:xfrm>
          <a:solidFill>
            <a:schemeClr val="accent1"/>
          </a:solidFill>
        </p:grpSpPr>
        <p:sp>
          <p:nvSpPr>
            <p:cNvPr id="16" name="Freeform 15">
              <a:extLst>
                <a:ext uri="{FF2B5EF4-FFF2-40B4-BE49-F238E27FC236}">
                  <a16:creationId xmlns:a16="http://schemas.microsoft.com/office/drawing/2014/main" id="{5FA8A820-4C66-5047-9F90-1C369CB4E284}"/>
                </a:ext>
              </a:extLst>
            </p:cNvPr>
            <p:cNvSpPr/>
            <p:nvPr/>
          </p:nvSpPr>
          <p:spPr>
            <a:xfrm>
              <a:off x="2481002" y="517933"/>
              <a:ext cx="635000" cy="208643"/>
            </a:xfrm>
            <a:custGeom>
              <a:avLst/>
              <a:gdLst>
                <a:gd name="connsiteX0" fmla="*/ 30877 w 635000"/>
                <a:gd name="connsiteY0" fmla="*/ 215764 h 208642"/>
                <a:gd name="connsiteX1" fmla="*/ 606006 w 635000"/>
                <a:gd name="connsiteY1" fmla="*/ 215764 h 208642"/>
                <a:gd name="connsiteX2" fmla="*/ 636032 w 635000"/>
                <a:gd name="connsiteY2" fmla="*/ 197530 h 208642"/>
                <a:gd name="connsiteX3" fmla="*/ 619431 w 635000"/>
                <a:gd name="connsiteY3" fmla="*/ 166506 h 208642"/>
                <a:gd name="connsiteX4" fmla="*/ 349193 w 635000"/>
                <a:gd name="connsiteY4" fmla="*/ 7484 h 208642"/>
                <a:gd name="connsiteX5" fmla="*/ 287870 w 635000"/>
                <a:gd name="connsiteY5" fmla="*/ 7484 h 208642"/>
                <a:gd name="connsiteX6" fmla="*/ 17451 w 635000"/>
                <a:gd name="connsiteY6" fmla="*/ 166506 h 208642"/>
                <a:gd name="connsiteX7" fmla="*/ 850 w 635000"/>
                <a:gd name="connsiteY7" fmla="*/ 197530 h 208642"/>
                <a:gd name="connsiteX8" fmla="*/ 30877 w 635000"/>
                <a:gd name="connsiteY8" fmla="*/ 215764 h 208642"/>
                <a:gd name="connsiteX9" fmla="*/ 308100 w 635000"/>
                <a:gd name="connsiteY9" fmla="*/ 41865 h 208642"/>
                <a:gd name="connsiteX10" fmla="*/ 318532 w 635000"/>
                <a:gd name="connsiteY10" fmla="*/ 39597 h 208642"/>
                <a:gd name="connsiteX11" fmla="*/ 328964 w 635000"/>
                <a:gd name="connsiteY11" fmla="*/ 41865 h 208642"/>
                <a:gd name="connsiteX12" fmla="*/ 556657 w 635000"/>
                <a:gd name="connsiteY12" fmla="*/ 175850 h 208642"/>
                <a:gd name="connsiteX13" fmla="*/ 338398 w 635000"/>
                <a:gd name="connsiteY13" fmla="*/ 175850 h 208642"/>
                <a:gd name="connsiteX14" fmla="*/ 338398 w 635000"/>
                <a:gd name="connsiteY14" fmla="*/ 104185 h 208642"/>
                <a:gd name="connsiteX15" fmla="*/ 298484 w 635000"/>
                <a:gd name="connsiteY15" fmla="*/ 104185 h 208642"/>
                <a:gd name="connsiteX16" fmla="*/ 298484 w 635000"/>
                <a:gd name="connsiteY16" fmla="*/ 175850 h 208642"/>
                <a:gd name="connsiteX17" fmla="*/ 80316 w 635000"/>
                <a:gd name="connsiteY17" fmla="*/ 175850 h 208642"/>
                <a:gd name="connsiteX18" fmla="*/ 308100 w 635000"/>
                <a:gd name="connsiteY18" fmla="*/ 41865 h 20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000" h="208642">
                  <a:moveTo>
                    <a:pt x="30877" y="215764"/>
                  </a:moveTo>
                  <a:lnTo>
                    <a:pt x="606006" y="215764"/>
                  </a:lnTo>
                  <a:cubicBezTo>
                    <a:pt x="627868" y="215764"/>
                    <a:pt x="634218" y="204334"/>
                    <a:pt x="636032" y="197530"/>
                  </a:cubicBezTo>
                  <a:cubicBezTo>
                    <a:pt x="637846" y="190727"/>
                    <a:pt x="638209" y="177664"/>
                    <a:pt x="619431" y="166506"/>
                  </a:cubicBezTo>
                  <a:lnTo>
                    <a:pt x="349193" y="7484"/>
                  </a:lnTo>
                  <a:cubicBezTo>
                    <a:pt x="332230" y="-2495"/>
                    <a:pt x="304834" y="-2495"/>
                    <a:pt x="287870" y="7484"/>
                  </a:cubicBezTo>
                  <a:lnTo>
                    <a:pt x="17451" y="166506"/>
                  </a:lnTo>
                  <a:cubicBezTo>
                    <a:pt x="-1327" y="177573"/>
                    <a:pt x="-1055" y="190636"/>
                    <a:pt x="850" y="197530"/>
                  </a:cubicBezTo>
                  <a:cubicBezTo>
                    <a:pt x="2665" y="204334"/>
                    <a:pt x="9105" y="215764"/>
                    <a:pt x="30877" y="215764"/>
                  </a:cubicBezTo>
                  <a:close/>
                  <a:moveTo>
                    <a:pt x="308100" y="41865"/>
                  </a:moveTo>
                  <a:cubicBezTo>
                    <a:pt x="309914" y="40776"/>
                    <a:pt x="313633" y="39597"/>
                    <a:pt x="318532" y="39597"/>
                  </a:cubicBezTo>
                  <a:cubicBezTo>
                    <a:pt x="323430" y="39597"/>
                    <a:pt x="327150" y="40776"/>
                    <a:pt x="328964" y="41865"/>
                  </a:cubicBezTo>
                  <a:lnTo>
                    <a:pt x="556657" y="175850"/>
                  </a:lnTo>
                  <a:lnTo>
                    <a:pt x="338398" y="175850"/>
                  </a:lnTo>
                  <a:lnTo>
                    <a:pt x="338398" y="104185"/>
                  </a:lnTo>
                  <a:lnTo>
                    <a:pt x="298484" y="104185"/>
                  </a:lnTo>
                  <a:lnTo>
                    <a:pt x="298484" y="175850"/>
                  </a:lnTo>
                  <a:lnTo>
                    <a:pt x="80316" y="175850"/>
                  </a:lnTo>
                  <a:lnTo>
                    <a:pt x="308100" y="41865"/>
                  </a:lnTo>
                  <a:close/>
                </a:path>
              </a:pathLst>
            </a:custGeom>
            <a:grpFill/>
            <a:ln w="9071"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A1DA1DC-1BB5-3841-A9DC-12C7CFD448DD}"/>
                </a:ext>
              </a:extLst>
            </p:cNvPr>
            <p:cNvSpPr/>
            <p:nvPr/>
          </p:nvSpPr>
          <p:spPr>
            <a:xfrm>
              <a:off x="2521857" y="773974"/>
              <a:ext cx="553357" cy="308429"/>
            </a:xfrm>
            <a:custGeom>
              <a:avLst/>
              <a:gdLst>
                <a:gd name="connsiteX0" fmla="*/ 69759 w 553357"/>
                <a:gd name="connsiteY0" fmla="*/ 181 h 308428"/>
                <a:gd name="connsiteX1" fmla="*/ 69759 w 553357"/>
                <a:gd name="connsiteY1" fmla="*/ 268968 h 308428"/>
                <a:gd name="connsiteX2" fmla="*/ 0 w 553357"/>
                <a:gd name="connsiteY2" fmla="*/ 268968 h 308428"/>
                <a:gd name="connsiteX3" fmla="*/ 0 w 553357"/>
                <a:gd name="connsiteY3" fmla="*/ 308882 h 308428"/>
                <a:gd name="connsiteX4" fmla="*/ 555081 w 553357"/>
                <a:gd name="connsiteY4" fmla="*/ 308882 h 308428"/>
                <a:gd name="connsiteX5" fmla="*/ 555081 w 553357"/>
                <a:gd name="connsiteY5" fmla="*/ 268968 h 308428"/>
                <a:gd name="connsiteX6" fmla="*/ 485321 w 553357"/>
                <a:gd name="connsiteY6" fmla="*/ 268968 h 308428"/>
                <a:gd name="connsiteX7" fmla="*/ 485321 w 553357"/>
                <a:gd name="connsiteY7" fmla="*/ 181 h 308428"/>
                <a:gd name="connsiteX8" fmla="*/ 445407 w 553357"/>
                <a:gd name="connsiteY8" fmla="*/ 181 h 308428"/>
                <a:gd name="connsiteX9" fmla="*/ 445407 w 553357"/>
                <a:gd name="connsiteY9" fmla="*/ 268968 h 308428"/>
                <a:gd name="connsiteX10" fmla="*/ 292100 w 553357"/>
                <a:gd name="connsiteY10" fmla="*/ 268968 h 308428"/>
                <a:gd name="connsiteX11" fmla="*/ 292100 w 553357"/>
                <a:gd name="connsiteY11" fmla="*/ 237853 h 308428"/>
                <a:gd name="connsiteX12" fmla="*/ 321764 w 553357"/>
                <a:gd name="connsiteY12" fmla="*/ 226695 h 308428"/>
                <a:gd name="connsiteX13" fmla="*/ 338636 w 553357"/>
                <a:gd name="connsiteY13" fmla="*/ 206647 h 308428"/>
                <a:gd name="connsiteX14" fmla="*/ 345168 w 553357"/>
                <a:gd name="connsiteY14" fmla="*/ 179161 h 308428"/>
                <a:gd name="connsiteX15" fmla="*/ 338999 w 553357"/>
                <a:gd name="connsiteY15" fmla="*/ 152309 h 308428"/>
                <a:gd name="connsiteX16" fmla="*/ 321401 w 553357"/>
                <a:gd name="connsiteY16" fmla="*/ 131808 h 308428"/>
                <a:gd name="connsiteX17" fmla="*/ 279037 w 553357"/>
                <a:gd name="connsiteY17" fmla="*/ 111125 h 308428"/>
                <a:gd name="connsiteX18" fmla="*/ 255905 w 553357"/>
                <a:gd name="connsiteY18" fmla="*/ 98516 h 308428"/>
                <a:gd name="connsiteX19" fmla="*/ 250099 w 553357"/>
                <a:gd name="connsiteY19" fmla="*/ 86814 h 308428"/>
                <a:gd name="connsiteX20" fmla="*/ 256721 w 553357"/>
                <a:gd name="connsiteY20" fmla="*/ 74476 h 308428"/>
                <a:gd name="connsiteX21" fmla="*/ 273957 w 553357"/>
                <a:gd name="connsiteY21" fmla="*/ 69124 h 308428"/>
                <a:gd name="connsiteX22" fmla="*/ 310334 w 553357"/>
                <a:gd name="connsiteY22" fmla="*/ 86995 h 308428"/>
                <a:gd name="connsiteX23" fmla="*/ 337185 w 553357"/>
                <a:gd name="connsiteY23" fmla="*/ 62230 h 308428"/>
                <a:gd name="connsiteX24" fmla="*/ 314960 w 553357"/>
                <a:gd name="connsiteY24" fmla="*/ 44813 h 308428"/>
                <a:gd name="connsiteX25" fmla="*/ 292009 w 553357"/>
                <a:gd name="connsiteY25" fmla="*/ 36649 h 308428"/>
                <a:gd name="connsiteX26" fmla="*/ 292009 w 553357"/>
                <a:gd name="connsiteY26" fmla="*/ 0 h 308428"/>
                <a:gd name="connsiteX27" fmla="*/ 265793 w 553357"/>
                <a:gd name="connsiteY27" fmla="*/ 0 h 308428"/>
                <a:gd name="connsiteX28" fmla="*/ 265793 w 553357"/>
                <a:gd name="connsiteY28" fmla="*/ 34925 h 308428"/>
                <a:gd name="connsiteX29" fmla="*/ 227058 w 553357"/>
                <a:gd name="connsiteY29" fmla="*/ 50165 h 308428"/>
                <a:gd name="connsiteX30" fmla="*/ 211727 w 553357"/>
                <a:gd name="connsiteY30" fmla="*/ 84183 h 308428"/>
                <a:gd name="connsiteX31" fmla="*/ 217533 w 553357"/>
                <a:gd name="connsiteY31" fmla="*/ 106771 h 308428"/>
                <a:gd name="connsiteX32" fmla="*/ 235041 w 553357"/>
                <a:gd name="connsiteY32" fmla="*/ 125821 h 308428"/>
                <a:gd name="connsiteX33" fmla="*/ 279944 w 553357"/>
                <a:gd name="connsiteY33" fmla="*/ 148771 h 308428"/>
                <a:gd name="connsiteX34" fmla="*/ 301988 w 553357"/>
                <a:gd name="connsiteY34" fmla="*/ 162741 h 308428"/>
                <a:gd name="connsiteX35" fmla="*/ 307521 w 553357"/>
                <a:gd name="connsiteY35" fmla="*/ 178616 h 308428"/>
                <a:gd name="connsiteX36" fmla="*/ 298813 w 553357"/>
                <a:gd name="connsiteY36" fmla="*/ 197394 h 308428"/>
                <a:gd name="connsiteX37" fmla="*/ 277949 w 553357"/>
                <a:gd name="connsiteY37" fmla="*/ 205377 h 308428"/>
                <a:gd name="connsiteX38" fmla="*/ 228600 w 553357"/>
                <a:gd name="connsiteY38" fmla="*/ 179705 h 308428"/>
                <a:gd name="connsiteX39" fmla="*/ 202111 w 553357"/>
                <a:gd name="connsiteY39" fmla="*/ 205377 h 308428"/>
                <a:gd name="connsiteX40" fmla="*/ 234678 w 553357"/>
                <a:gd name="connsiteY40" fmla="*/ 229870 h 308428"/>
                <a:gd name="connsiteX41" fmla="*/ 265793 w 553357"/>
                <a:gd name="connsiteY41" fmla="*/ 238579 h 308428"/>
                <a:gd name="connsiteX42" fmla="*/ 265793 w 553357"/>
                <a:gd name="connsiteY42" fmla="*/ 268877 h 308428"/>
                <a:gd name="connsiteX43" fmla="*/ 109674 w 553357"/>
                <a:gd name="connsiteY43" fmla="*/ 268877 h 308428"/>
                <a:gd name="connsiteX44" fmla="*/ 109674 w 553357"/>
                <a:gd name="connsiteY44" fmla="*/ 181 h 308428"/>
                <a:gd name="connsiteX45" fmla="*/ 69759 w 553357"/>
                <a:gd name="connsiteY45" fmla="*/ 181 h 30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53357" h="308428">
                  <a:moveTo>
                    <a:pt x="69759" y="181"/>
                  </a:moveTo>
                  <a:lnTo>
                    <a:pt x="69759" y="268968"/>
                  </a:lnTo>
                  <a:lnTo>
                    <a:pt x="0" y="268968"/>
                  </a:lnTo>
                  <a:lnTo>
                    <a:pt x="0" y="308882"/>
                  </a:lnTo>
                  <a:lnTo>
                    <a:pt x="555081" y="308882"/>
                  </a:lnTo>
                  <a:lnTo>
                    <a:pt x="555081" y="268968"/>
                  </a:lnTo>
                  <a:lnTo>
                    <a:pt x="485321" y="268968"/>
                  </a:lnTo>
                  <a:lnTo>
                    <a:pt x="485321" y="181"/>
                  </a:lnTo>
                  <a:lnTo>
                    <a:pt x="445407" y="181"/>
                  </a:lnTo>
                  <a:lnTo>
                    <a:pt x="445407" y="268968"/>
                  </a:lnTo>
                  <a:lnTo>
                    <a:pt x="292100" y="268968"/>
                  </a:lnTo>
                  <a:lnTo>
                    <a:pt x="292100" y="237853"/>
                  </a:lnTo>
                  <a:cubicBezTo>
                    <a:pt x="304981" y="235313"/>
                    <a:pt x="314869" y="231594"/>
                    <a:pt x="321764" y="226695"/>
                  </a:cubicBezTo>
                  <a:cubicBezTo>
                    <a:pt x="328658" y="221796"/>
                    <a:pt x="334282" y="215084"/>
                    <a:pt x="338636" y="206647"/>
                  </a:cubicBezTo>
                  <a:cubicBezTo>
                    <a:pt x="342991" y="198211"/>
                    <a:pt x="345168" y="189049"/>
                    <a:pt x="345168" y="179161"/>
                  </a:cubicBezTo>
                  <a:cubicBezTo>
                    <a:pt x="345168" y="169273"/>
                    <a:pt x="343081" y="160292"/>
                    <a:pt x="338999" y="152309"/>
                  </a:cubicBezTo>
                  <a:cubicBezTo>
                    <a:pt x="334917" y="144326"/>
                    <a:pt x="329021" y="137523"/>
                    <a:pt x="321401" y="131808"/>
                  </a:cubicBezTo>
                  <a:cubicBezTo>
                    <a:pt x="313781" y="126093"/>
                    <a:pt x="299629" y="119199"/>
                    <a:pt x="279037" y="111125"/>
                  </a:cubicBezTo>
                  <a:cubicBezTo>
                    <a:pt x="267426" y="106680"/>
                    <a:pt x="259715" y="102416"/>
                    <a:pt x="255905" y="98516"/>
                  </a:cubicBezTo>
                  <a:cubicBezTo>
                    <a:pt x="252004" y="94615"/>
                    <a:pt x="250099" y="90714"/>
                    <a:pt x="250099" y="86814"/>
                  </a:cubicBezTo>
                  <a:cubicBezTo>
                    <a:pt x="250099" y="82187"/>
                    <a:pt x="252276" y="78105"/>
                    <a:pt x="256721" y="74476"/>
                  </a:cubicBezTo>
                  <a:cubicBezTo>
                    <a:pt x="261166" y="70939"/>
                    <a:pt x="266881" y="69124"/>
                    <a:pt x="273957" y="69124"/>
                  </a:cubicBezTo>
                  <a:cubicBezTo>
                    <a:pt x="285931" y="69124"/>
                    <a:pt x="298087" y="75111"/>
                    <a:pt x="310334" y="86995"/>
                  </a:cubicBezTo>
                  <a:lnTo>
                    <a:pt x="337185" y="62230"/>
                  </a:lnTo>
                  <a:cubicBezTo>
                    <a:pt x="328658" y="54066"/>
                    <a:pt x="321219" y="48260"/>
                    <a:pt x="314960" y="44813"/>
                  </a:cubicBezTo>
                  <a:cubicBezTo>
                    <a:pt x="308701" y="41366"/>
                    <a:pt x="301081" y="38644"/>
                    <a:pt x="292009" y="36649"/>
                  </a:cubicBezTo>
                  <a:lnTo>
                    <a:pt x="292009" y="0"/>
                  </a:lnTo>
                  <a:lnTo>
                    <a:pt x="265793" y="0"/>
                  </a:lnTo>
                  <a:lnTo>
                    <a:pt x="265793" y="34925"/>
                  </a:lnTo>
                  <a:cubicBezTo>
                    <a:pt x="250190" y="35651"/>
                    <a:pt x="237309" y="40731"/>
                    <a:pt x="227058" y="50165"/>
                  </a:cubicBezTo>
                  <a:cubicBezTo>
                    <a:pt x="216807" y="59599"/>
                    <a:pt x="211727" y="70939"/>
                    <a:pt x="211727" y="84183"/>
                  </a:cubicBezTo>
                  <a:cubicBezTo>
                    <a:pt x="211727" y="92166"/>
                    <a:pt x="213632" y="99695"/>
                    <a:pt x="217533" y="106771"/>
                  </a:cubicBezTo>
                  <a:cubicBezTo>
                    <a:pt x="221343" y="113846"/>
                    <a:pt x="227239" y="120196"/>
                    <a:pt x="235041" y="125821"/>
                  </a:cubicBezTo>
                  <a:cubicBezTo>
                    <a:pt x="242842" y="131445"/>
                    <a:pt x="257810" y="139156"/>
                    <a:pt x="279944" y="148771"/>
                  </a:cubicBezTo>
                  <a:cubicBezTo>
                    <a:pt x="290830" y="153489"/>
                    <a:pt x="298178" y="158115"/>
                    <a:pt x="301988" y="162741"/>
                  </a:cubicBezTo>
                  <a:cubicBezTo>
                    <a:pt x="305707" y="167277"/>
                    <a:pt x="307521" y="172629"/>
                    <a:pt x="307521" y="178616"/>
                  </a:cubicBezTo>
                  <a:cubicBezTo>
                    <a:pt x="307521" y="185783"/>
                    <a:pt x="304619" y="192042"/>
                    <a:pt x="298813" y="197394"/>
                  </a:cubicBezTo>
                  <a:cubicBezTo>
                    <a:pt x="293007" y="202746"/>
                    <a:pt x="286113" y="205377"/>
                    <a:pt x="277949" y="205377"/>
                  </a:cubicBezTo>
                  <a:cubicBezTo>
                    <a:pt x="262074" y="205377"/>
                    <a:pt x="245654" y="196850"/>
                    <a:pt x="228600" y="179705"/>
                  </a:cubicBezTo>
                  <a:lnTo>
                    <a:pt x="202111" y="205377"/>
                  </a:lnTo>
                  <a:cubicBezTo>
                    <a:pt x="212181" y="215537"/>
                    <a:pt x="222976" y="223701"/>
                    <a:pt x="234678" y="229870"/>
                  </a:cubicBezTo>
                  <a:cubicBezTo>
                    <a:pt x="243205" y="234315"/>
                    <a:pt x="253546" y="237218"/>
                    <a:pt x="265793" y="238579"/>
                  </a:cubicBezTo>
                  <a:lnTo>
                    <a:pt x="265793" y="268877"/>
                  </a:lnTo>
                  <a:lnTo>
                    <a:pt x="109674" y="268877"/>
                  </a:lnTo>
                  <a:lnTo>
                    <a:pt x="109674" y="181"/>
                  </a:lnTo>
                  <a:lnTo>
                    <a:pt x="69759" y="181"/>
                  </a:lnTo>
                  <a:close/>
                </a:path>
              </a:pathLst>
            </a:custGeom>
            <a:grpFill/>
            <a:ln w="9071"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C2234096-3F75-1649-842A-3058B0060B10}"/>
                </a:ext>
              </a:extLst>
            </p:cNvPr>
            <p:cNvSpPr/>
            <p:nvPr/>
          </p:nvSpPr>
          <p:spPr>
            <a:xfrm>
              <a:off x="2470331" y="1124041"/>
              <a:ext cx="653143" cy="36286"/>
            </a:xfrm>
            <a:custGeom>
              <a:avLst/>
              <a:gdLst>
                <a:gd name="connsiteX0" fmla="*/ 0 w 653142"/>
                <a:gd name="connsiteY0" fmla="*/ 0 h 36285"/>
                <a:gd name="connsiteX1" fmla="*/ 658314 w 653142"/>
                <a:gd name="connsiteY1" fmla="*/ 0 h 36285"/>
                <a:gd name="connsiteX2" fmla="*/ 658314 w 653142"/>
                <a:gd name="connsiteY2" fmla="*/ 39914 h 36285"/>
                <a:gd name="connsiteX3" fmla="*/ 0 w 653142"/>
                <a:gd name="connsiteY3" fmla="*/ 39914 h 36285"/>
              </a:gdLst>
              <a:ahLst/>
              <a:cxnLst>
                <a:cxn ang="0">
                  <a:pos x="connsiteX0" y="connsiteY0"/>
                </a:cxn>
                <a:cxn ang="0">
                  <a:pos x="connsiteX1" y="connsiteY1"/>
                </a:cxn>
                <a:cxn ang="0">
                  <a:pos x="connsiteX2" y="connsiteY2"/>
                </a:cxn>
                <a:cxn ang="0">
                  <a:pos x="connsiteX3" y="connsiteY3"/>
                </a:cxn>
              </a:cxnLst>
              <a:rect l="l" t="t" r="r" b="b"/>
              <a:pathLst>
                <a:path w="653142" h="36285">
                  <a:moveTo>
                    <a:pt x="0" y="0"/>
                  </a:moveTo>
                  <a:lnTo>
                    <a:pt x="658314" y="0"/>
                  </a:lnTo>
                  <a:lnTo>
                    <a:pt x="658314" y="39914"/>
                  </a:lnTo>
                  <a:lnTo>
                    <a:pt x="0" y="39914"/>
                  </a:lnTo>
                  <a:close/>
                </a:path>
              </a:pathLst>
            </a:custGeom>
            <a:grpFill/>
            <a:ln w="9071" cap="flat">
              <a:noFill/>
              <a:prstDash val="solid"/>
              <a:miter/>
            </a:ln>
          </p:spPr>
          <p:txBody>
            <a:bodyPr rtlCol="0" anchor="ctr"/>
            <a:lstStyle/>
            <a:p>
              <a:endParaRPr lang="en-US"/>
            </a:p>
          </p:txBody>
        </p:sp>
      </p:grpSp>
      <p:grpSp>
        <p:nvGrpSpPr>
          <p:cNvPr id="19" name="Group 18">
            <a:extLst>
              <a:ext uri="{FF2B5EF4-FFF2-40B4-BE49-F238E27FC236}">
                <a16:creationId xmlns:a16="http://schemas.microsoft.com/office/drawing/2014/main" id="{4769BE7B-3ADA-7E4C-B39C-3BDD4AC48B4C}"/>
              </a:ext>
            </a:extLst>
          </p:cNvPr>
          <p:cNvGrpSpPr/>
          <p:nvPr userDrawn="1"/>
        </p:nvGrpSpPr>
        <p:grpSpPr>
          <a:xfrm>
            <a:off x="450680" y="4334306"/>
            <a:ext cx="268455" cy="246795"/>
            <a:chOff x="6013269" y="1643561"/>
            <a:chExt cx="751023" cy="690427"/>
          </a:xfrm>
          <a:solidFill>
            <a:schemeClr val="accent1"/>
          </a:solidFill>
        </p:grpSpPr>
        <p:sp>
          <p:nvSpPr>
            <p:cNvPr id="20" name="Freeform 19">
              <a:extLst>
                <a:ext uri="{FF2B5EF4-FFF2-40B4-BE49-F238E27FC236}">
                  <a16:creationId xmlns:a16="http://schemas.microsoft.com/office/drawing/2014/main" id="{6FE9F71D-12C5-2A49-9889-399B01EEE968}"/>
                </a:ext>
              </a:extLst>
            </p:cNvPr>
            <p:cNvSpPr/>
            <p:nvPr/>
          </p:nvSpPr>
          <p:spPr>
            <a:xfrm>
              <a:off x="6192792" y="1943463"/>
              <a:ext cx="571500" cy="371929"/>
            </a:xfrm>
            <a:custGeom>
              <a:avLst/>
              <a:gdLst>
                <a:gd name="connsiteX0" fmla="*/ 570049 w 571500"/>
                <a:gd name="connsiteY0" fmla="*/ 124641 h 371928"/>
                <a:gd name="connsiteX1" fmla="*/ 509814 w 571500"/>
                <a:gd name="connsiteY1" fmla="*/ 102507 h 371928"/>
                <a:gd name="connsiteX2" fmla="*/ 464185 w 571500"/>
                <a:gd name="connsiteY2" fmla="*/ 109583 h 371928"/>
                <a:gd name="connsiteX3" fmla="*/ 381816 w 571500"/>
                <a:gd name="connsiteY3" fmla="*/ 143873 h 371928"/>
                <a:gd name="connsiteX4" fmla="*/ 318951 w 571500"/>
                <a:gd name="connsiteY4" fmla="*/ 172901 h 371928"/>
                <a:gd name="connsiteX5" fmla="*/ 264886 w 571500"/>
                <a:gd name="connsiteY5" fmla="*/ 185692 h 371928"/>
                <a:gd name="connsiteX6" fmla="*/ 231140 w 571500"/>
                <a:gd name="connsiteY6" fmla="*/ 173174 h 371928"/>
                <a:gd name="connsiteX7" fmla="*/ 230868 w 571500"/>
                <a:gd name="connsiteY7" fmla="*/ 172448 h 371928"/>
                <a:gd name="connsiteX8" fmla="*/ 256177 w 571500"/>
                <a:gd name="connsiteY8" fmla="*/ 153851 h 371928"/>
                <a:gd name="connsiteX9" fmla="*/ 282212 w 571500"/>
                <a:gd name="connsiteY9" fmla="*/ 136525 h 371928"/>
                <a:gd name="connsiteX10" fmla="*/ 345440 w 571500"/>
                <a:gd name="connsiteY10" fmla="*/ 59599 h 371928"/>
                <a:gd name="connsiteX11" fmla="*/ 334554 w 571500"/>
                <a:gd name="connsiteY11" fmla="*/ 19231 h 371928"/>
                <a:gd name="connsiteX12" fmla="*/ 294731 w 571500"/>
                <a:gd name="connsiteY12" fmla="*/ 0 h 371928"/>
                <a:gd name="connsiteX13" fmla="*/ 235585 w 571500"/>
                <a:gd name="connsiteY13" fmla="*/ 23949 h 371928"/>
                <a:gd name="connsiteX14" fmla="*/ 91 w 571500"/>
                <a:gd name="connsiteY14" fmla="*/ 135890 h 371928"/>
                <a:gd name="connsiteX15" fmla="*/ 91 w 571500"/>
                <a:gd name="connsiteY15" fmla="*/ 176258 h 371928"/>
                <a:gd name="connsiteX16" fmla="*/ 4173 w 571500"/>
                <a:gd name="connsiteY16" fmla="*/ 175895 h 371928"/>
                <a:gd name="connsiteX17" fmla="*/ 7620 w 571500"/>
                <a:gd name="connsiteY17" fmla="*/ 175260 h 371928"/>
                <a:gd name="connsiteX18" fmla="*/ 259080 w 571500"/>
                <a:gd name="connsiteY18" fmla="*/ 56243 h 371928"/>
                <a:gd name="connsiteX19" fmla="*/ 294640 w 571500"/>
                <a:gd name="connsiteY19" fmla="*/ 40005 h 371928"/>
                <a:gd name="connsiteX20" fmla="*/ 303167 w 571500"/>
                <a:gd name="connsiteY20" fmla="*/ 44087 h 371928"/>
                <a:gd name="connsiteX21" fmla="*/ 305889 w 571500"/>
                <a:gd name="connsiteY21" fmla="*/ 53703 h 371928"/>
                <a:gd name="connsiteX22" fmla="*/ 259533 w 571500"/>
                <a:gd name="connsiteY22" fmla="*/ 103686 h 371928"/>
                <a:gd name="connsiteX23" fmla="*/ 234315 w 571500"/>
                <a:gd name="connsiteY23" fmla="*/ 120469 h 371928"/>
                <a:gd name="connsiteX24" fmla="*/ 194491 w 571500"/>
                <a:gd name="connsiteY24" fmla="*/ 190319 h 371928"/>
                <a:gd name="connsiteX25" fmla="*/ 198483 w 571500"/>
                <a:gd name="connsiteY25" fmla="*/ 197031 h 371928"/>
                <a:gd name="connsiteX26" fmla="*/ 264795 w 571500"/>
                <a:gd name="connsiteY26" fmla="*/ 225697 h 371928"/>
                <a:gd name="connsiteX27" fmla="*/ 333193 w 571500"/>
                <a:gd name="connsiteY27" fmla="*/ 210276 h 371928"/>
                <a:gd name="connsiteX28" fmla="*/ 400685 w 571500"/>
                <a:gd name="connsiteY28" fmla="*/ 179070 h 371928"/>
                <a:gd name="connsiteX29" fmla="*/ 475978 w 571500"/>
                <a:gd name="connsiteY29" fmla="*/ 147774 h 371928"/>
                <a:gd name="connsiteX30" fmla="*/ 509723 w 571500"/>
                <a:gd name="connsiteY30" fmla="*/ 142512 h 371928"/>
                <a:gd name="connsiteX31" fmla="*/ 535123 w 571500"/>
                <a:gd name="connsiteY31" fmla="*/ 146957 h 371928"/>
                <a:gd name="connsiteX32" fmla="*/ 488406 w 571500"/>
                <a:gd name="connsiteY32" fmla="*/ 172357 h 371928"/>
                <a:gd name="connsiteX33" fmla="*/ 308973 w 571500"/>
                <a:gd name="connsiteY33" fmla="*/ 316683 h 371928"/>
                <a:gd name="connsiteX34" fmla="*/ 278130 w 571500"/>
                <a:gd name="connsiteY34" fmla="*/ 326753 h 371928"/>
                <a:gd name="connsiteX35" fmla="*/ 273957 w 571500"/>
                <a:gd name="connsiteY35" fmla="*/ 326571 h 371928"/>
                <a:gd name="connsiteX36" fmla="*/ 91077 w 571500"/>
                <a:gd name="connsiteY36" fmla="*/ 332377 h 371928"/>
                <a:gd name="connsiteX37" fmla="*/ 7166 w 571500"/>
                <a:gd name="connsiteY37" fmla="*/ 330472 h 371928"/>
                <a:gd name="connsiteX38" fmla="*/ 0 w 571500"/>
                <a:gd name="connsiteY38" fmla="*/ 329474 h 371928"/>
                <a:gd name="connsiteX39" fmla="*/ 0 w 571500"/>
                <a:gd name="connsiteY39" fmla="*/ 369751 h 371928"/>
                <a:gd name="connsiteX40" fmla="*/ 5171 w 571500"/>
                <a:gd name="connsiteY40" fmla="*/ 370296 h 371928"/>
                <a:gd name="connsiteX41" fmla="*/ 91077 w 571500"/>
                <a:gd name="connsiteY41" fmla="*/ 372291 h 371928"/>
                <a:gd name="connsiteX42" fmla="*/ 274592 w 571500"/>
                <a:gd name="connsiteY42" fmla="*/ 366486 h 371928"/>
                <a:gd name="connsiteX43" fmla="*/ 281486 w 571500"/>
                <a:gd name="connsiteY43" fmla="*/ 366848 h 371928"/>
                <a:gd name="connsiteX44" fmla="*/ 334373 w 571500"/>
                <a:gd name="connsiteY44" fmla="*/ 347436 h 371928"/>
                <a:gd name="connsiteX45" fmla="*/ 335733 w 571500"/>
                <a:gd name="connsiteY45" fmla="*/ 346256 h 371928"/>
                <a:gd name="connsiteX46" fmla="*/ 506549 w 571500"/>
                <a:gd name="connsiteY46" fmla="*/ 207826 h 371928"/>
                <a:gd name="connsiteX47" fmla="*/ 574766 w 571500"/>
                <a:gd name="connsiteY47" fmla="*/ 156391 h 371928"/>
                <a:gd name="connsiteX48" fmla="*/ 575219 w 571500"/>
                <a:gd name="connsiteY48" fmla="*/ 154759 h 371928"/>
                <a:gd name="connsiteX49" fmla="*/ 570049 w 571500"/>
                <a:gd name="connsiteY49" fmla="*/ 124641 h 37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71500" h="371928">
                  <a:moveTo>
                    <a:pt x="570049" y="124641"/>
                  </a:moveTo>
                  <a:cubicBezTo>
                    <a:pt x="559525" y="110581"/>
                    <a:pt x="537573" y="102507"/>
                    <a:pt x="509814" y="102507"/>
                  </a:cubicBezTo>
                  <a:cubicBezTo>
                    <a:pt x="494846" y="102507"/>
                    <a:pt x="479153" y="104956"/>
                    <a:pt x="464185" y="109583"/>
                  </a:cubicBezTo>
                  <a:cubicBezTo>
                    <a:pt x="420098" y="123281"/>
                    <a:pt x="401501" y="133259"/>
                    <a:pt x="381816" y="143873"/>
                  </a:cubicBezTo>
                  <a:cubicBezTo>
                    <a:pt x="366395" y="152219"/>
                    <a:pt x="350339" y="160836"/>
                    <a:pt x="318951" y="172901"/>
                  </a:cubicBezTo>
                  <a:cubicBezTo>
                    <a:pt x="304618" y="178435"/>
                    <a:pt x="283391" y="185692"/>
                    <a:pt x="264886" y="185692"/>
                  </a:cubicBezTo>
                  <a:cubicBezTo>
                    <a:pt x="250915" y="185692"/>
                    <a:pt x="240030" y="181701"/>
                    <a:pt x="231140" y="173174"/>
                  </a:cubicBezTo>
                  <a:cubicBezTo>
                    <a:pt x="231049" y="172720"/>
                    <a:pt x="230959" y="172448"/>
                    <a:pt x="230868" y="172448"/>
                  </a:cubicBezTo>
                  <a:cubicBezTo>
                    <a:pt x="233045" y="169001"/>
                    <a:pt x="244838" y="161290"/>
                    <a:pt x="256177" y="153851"/>
                  </a:cubicBezTo>
                  <a:cubicBezTo>
                    <a:pt x="263616" y="149044"/>
                    <a:pt x="272233" y="143419"/>
                    <a:pt x="282212" y="136525"/>
                  </a:cubicBezTo>
                  <a:cubicBezTo>
                    <a:pt x="320947" y="109855"/>
                    <a:pt x="341630" y="84727"/>
                    <a:pt x="345440" y="59599"/>
                  </a:cubicBezTo>
                  <a:cubicBezTo>
                    <a:pt x="347617" y="44994"/>
                    <a:pt x="343898" y="31024"/>
                    <a:pt x="334554" y="19231"/>
                  </a:cubicBezTo>
                  <a:cubicBezTo>
                    <a:pt x="324576" y="6622"/>
                    <a:pt x="310787" y="0"/>
                    <a:pt x="294731" y="0"/>
                  </a:cubicBezTo>
                  <a:cubicBezTo>
                    <a:pt x="277223" y="0"/>
                    <a:pt x="257356" y="8074"/>
                    <a:pt x="235585" y="23949"/>
                  </a:cubicBezTo>
                  <a:cubicBezTo>
                    <a:pt x="146776" y="88809"/>
                    <a:pt x="51072" y="121648"/>
                    <a:pt x="91" y="135890"/>
                  </a:cubicBezTo>
                  <a:lnTo>
                    <a:pt x="91" y="176258"/>
                  </a:lnTo>
                  <a:lnTo>
                    <a:pt x="4173" y="175895"/>
                  </a:lnTo>
                  <a:cubicBezTo>
                    <a:pt x="5352" y="175804"/>
                    <a:pt x="6441" y="175623"/>
                    <a:pt x="7620" y="175260"/>
                  </a:cubicBezTo>
                  <a:cubicBezTo>
                    <a:pt x="60415" y="160836"/>
                    <a:pt x="163376" y="126093"/>
                    <a:pt x="259080" y="56243"/>
                  </a:cubicBezTo>
                  <a:cubicBezTo>
                    <a:pt x="273231" y="45901"/>
                    <a:pt x="286203" y="40005"/>
                    <a:pt x="294640" y="40005"/>
                  </a:cubicBezTo>
                  <a:cubicBezTo>
                    <a:pt x="298450" y="40005"/>
                    <a:pt x="300808" y="41094"/>
                    <a:pt x="303167" y="44087"/>
                  </a:cubicBezTo>
                  <a:cubicBezTo>
                    <a:pt x="305616" y="47171"/>
                    <a:pt x="306433" y="50074"/>
                    <a:pt x="305889" y="53703"/>
                  </a:cubicBezTo>
                  <a:cubicBezTo>
                    <a:pt x="304981" y="59781"/>
                    <a:pt x="298631" y="76744"/>
                    <a:pt x="259533" y="103686"/>
                  </a:cubicBezTo>
                  <a:cubicBezTo>
                    <a:pt x="249918" y="110308"/>
                    <a:pt x="241481" y="115751"/>
                    <a:pt x="234315" y="120469"/>
                  </a:cubicBezTo>
                  <a:cubicBezTo>
                    <a:pt x="203926" y="140244"/>
                    <a:pt x="181882" y="154577"/>
                    <a:pt x="194491" y="190319"/>
                  </a:cubicBezTo>
                  <a:cubicBezTo>
                    <a:pt x="195398" y="192768"/>
                    <a:pt x="196669" y="195036"/>
                    <a:pt x="198483" y="197031"/>
                  </a:cubicBezTo>
                  <a:cubicBezTo>
                    <a:pt x="215628" y="216081"/>
                    <a:pt x="237943" y="225697"/>
                    <a:pt x="264795" y="225697"/>
                  </a:cubicBezTo>
                  <a:cubicBezTo>
                    <a:pt x="289651" y="225697"/>
                    <a:pt x="314415" y="217442"/>
                    <a:pt x="333193" y="210276"/>
                  </a:cubicBezTo>
                  <a:cubicBezTo>
                    <a:pt x="366939" y="197304"/>
                    <a:pt x="384901" y="187597"/>
                    <a:pt x="400685" y="179070"/>
                  </a:cubicBezTo>
                  <a:cubicBezTo>
                    <a:pt x="419372" y="169001"/>
                    <a:pt x="435519" y="160292"/>
                    <a:pt x="475978" y="147774"/>
                  </a:cubicBezTo>
                  <a:cubicBezTo>
                    <a:pt x="487136" y="144326"/>
                    <a:pt x="498747" y="142512"/>
                    <a:pt x="509723" y="142512"/>
                  </a:cubicBezTo>
                  <a:cubicBezTo>
                    <a:pt x="522242" y="142512"/>
                    <a:pt x="530860" y="144871"/>
                    <a:pt x="535123" y="146957"/>
                  </a:cubicBezTo>
                  <a:cubicBezTo>
                    <a:pt x="527322" y="152400"/>
                    <a:pt x="503373" y="164646"/>
                    <a:pt x="488406" y="172357"/>
                  </a:cubicBezTo>
                  <a:cubicBezTo>
                    <a:pt x="429441" y="202565"/>
                    <a:pt x="320584" y="305707"/>
                    <a:pt x="308973" y="316683"/>
                  </a:cubicBezTo>
                  <a:cubicBezTo>
                    <a:pt x="304074" y="320312"/>
                    <a:pt x="290467" y="328567"/>
                    <a:pt x="278130" y="326753"/>
                  </a:cubicBezTo>
                  <a:cubicBezTo>
                    <a:pt x="276769" y="326571"/>
                    <a:pt x="275318" y="326481"/>
                    <a:pt x="273957" y="326571"/>
                  </a:cubicBezTo>
                  <a:cubicBezTo>
                    <a:pt x="273050" y="326662"/>
                    <a:pt x="184059" y="332377"/>
                    <a:pt x="91077" y="332377"/>
                  </a:cubicBezTo>
                  <a:cubicBezTo>
                    <a:pt x="60053" y="332377"/>
                    <a:pt x="31841" y="331742"/>
                    <a:pt x="7166" y="330472"/>
                  </a:cubicBezTo>
                  <a:cubicBezTo>
                    <a:pt x="4626" y="330381"/>
                    <a:pt x="2268" y="329928"/>
                    <a:pt x="0" y="329474"/>
                  </a:cubicBezTo>
                  <a:lnTo>
                    <a:pt x="0" y="369751"/>
                  </a:lnTo>
                  <a:cubicBezTo>
                    <a:pt x="1723" y="369933"/>
                    <a:pt x="3447" y="370205"/>
                    <a:pt x="5171" y="370296"/>
                  </a:cubicBezTo>
                  <a:cubicBezTo>
                    <a:pt x="30571" y="371566"/>
                    <a:pt x="59418" y="372291"/>
                    <a:pt x="91077" y="372291"/>
                  </a:cubicBezTo>
                  <a:cubicBezTo>
                    <a:pt x="177800" y="372291"/>
                    <a:pt x="261076" y="367393"/>
                    <a:pt x="274592" y="366486"/>
                  </a:cubicBezTo>
                  <a:cubicBezTo>
                    <a:pt x="276860" y="366758"/>
                    <a:pt x="279219" y="366848"/>
                    <a:pt x="281486" y="366848"/>
                  </a:cubicBezTo>
                  <a:cubicBezTo>
                    <a:pt x="309154" y="366848"/>
                    <a:pt x="331833" y="349431"/>
                    <a:pt x="334373" y="347436"/>
                  </a:cubicBezTo>
                  <a:cubicBezTo>
                    <a:pt x="334826" y="347073"/>
                    <a:pt x="335280" y="346619"/>
                    <a:pt x="335733" y="346256"/>
                  </a:cubicBezTo>
                  <a:cubicBezTo>
                    <a:pt x="336913" y="345168"/>
                    <a:pt x="450669" y="236401"/>
                    <a:pt x="506549" y="207826"/>
                  </a:cubicBezTo>
                  <a:cubicBezTo>
                    <a:pt x="562428" y="179251"/>
                    <a:pt x="569776" y="174897"/>
                    <a:pt x="574766" y="156391"/>
                  </a:cubicBezTo>
                  <a:lnTo>
                    <a:pt x="575219" y="154759"/>
                  </a:lnTo>
                  <a:cubicBezTo>
                    <a:pt x="578576" y="144145"/>
                    <a:pt x="576671" y="133531"/>
                    <a:pt x="570049" y="124641"/>
                  </a:cubicBezTo>
                  <a:close/>
                </a:path>
              </a:pathLst>
            </a:custGeom>
            <a:grpFill/>
            <a:ln w="9071"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8C51F2-B2EA-4F46-9003-AEB7B1B3F126}"/>
                </a:ext>
              </a:extLst>
            </p:cNvPr>
            <p:cNvSpPr/>
            <p:nvPr/>
          </p:nvSpPr>
          <p:spPr>
            <a:xfrm>
              <a:off x="6013269" y="2043702"/>
              <a:ext cx="145143" cy="290286"/>
            </a:xfrm>
            <a:custGeom>
              <a:avLst/>
              <a:gdLst>
                <a:gd name="connsiteX0" fmla="*/ 150495 w 145142"/>
                <a:gd name="connsiteY0" fmla="*/ 43906 h 290285"/>
                <a:gd name="connsiteX1" fmla="*/ 115298 w 145142"/>
                <a:gd name="connsiteY1" fmla="*/ 363 h 290285"/>
                <a:gd name="connsiteX2" fmla="*/ 111669 w 145142"/>
                <a:gd name="connsiteY2" fmla="*/ 0 h 290285"/>
                <a:gd name="connsiteX3" fmla="*/ 19957 w 145142"/>
                <a:gd name="connsiteY3" fmla="*/ 0 h 290285"/>
                <a:gd name="connsiteX4" fmla="*/ 0 w 145142"/>
                <a:gd name="connsiteY4" fmla="*/ 19957 h 290285"/>
                <a:gd name="connsiteX5" fmla="*/ 0 w 145142"/>
                <a:gd name="connsiteY5" fmla="*/ 278765 h 290285"/>
                <a:gd name="connsiteX6" fmla="*/ 19957 w 145142"/>
                <a:gd name="connsiteY6" fmla="*/ 298722 h 290285"/>
                <a:gd name="connsiteX7" fmla="*/ 109492 w 145142"/>
                <a:gd name="connsiteY7" fmla="*/ 298722 h 290285"/>
                <a:gd name="connsiteX8" fmla="*/ 111578 w 145142"/>
                <a:gd name="connsiteY8" fmla="*/ 298631 h 290285"/>
                <a:gd name="connsiteX9" fmla="*/ 150404 w 145142"/>
                <a:gd name="connsiteY9" fmla="*/ 260804 h 290285"/>
                <a:gd name="connsiteX10" fmla="*/ 150495 w 145142"/>
                <a:gd name="connsiteY10" fmla="*/ 68036 h 290285"/>
                <a:gd name="connsiteX11" fmla="*/ 150495 w 145142"/>
                <a:gd name="connsiteY11" fmla="*/ 43906 h 290285"/>
                <a:gd name="connsiteX12" fmla="*/ 110671 w 145142"/>
                <a:gd name="connsiteY12" fmla="*/ 257901 h 290285"/>
                <a:gd name="connsiteX13" fmla="*/ 107950 w 145142"/>
                <a:gd name="connsiteY13" fmla="*/ 258899 h 290285"/>
                <a:gd name="connsiteX14" fmla="*/ 40005 w 145142"/>
                <a:gd name="connsiteY14" fmla="*/ 258899 h 290285"/>
                <a:gd name="connsiteX15" fmla="*/ 40005 w 145142"/>
                <a:gd name="connsiteY15" fmla="*/ 40005 h 290285"/>
                <a:gd name="connsiteX16" fmla="*/ 108766 w 145142"/>
                <a:gd name="connsiteY16" fmla="*/ 40005 h 290285"/>
                <a:gd name="connsiteX17" fmla="*/ 110581 w 145142"/>
                <a:gd name="connsiteY17" fmla="*/ 43906 h 290285"/>
                <a:gd name="connsiteX18" fmla="*/ 110671 w 145142"/>
                <a:gd name="connsiteY18" fmla="*/ 68217 h 290285"/>
                <a:gd name="connsiteX19" fmla="*/ 110671 w 145142"/>
                <a:gd name="connsiteY19" fmla="*/ 257901 h 29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5142" h="290285">
                  <a:moveTo>
                    <a:pt x="150495" y="43906"/>
                  </a:moveTo>
                  <a:cubicBezTo>
                    <a:pt x="150495" y="14605"/>
                    <a:pt x="127453" y="2631"/>
                    <a:pt x="115298" y="363"/>
                  </a:cubicBezTo>
                  <a:cubicBezTo>
                    <a:pt x="114118" y="181"/>
                    <a:pt x="112939" y="0"/>
                    <a:pt x="111669" y="0"/>
                  </a:cubicBezTo>
                  <a:lnTo>
                    <a:pt x="19957" y="0"/>
                  </a:lnTo>
                  <a:cubicBezTo>
                    <a:pt x="8981" y="0"/>
                    <a:pt x="0" y="8981"/>
                    <a:pt x="0" y="19957"/>
                  </a:cubicBezTo>
                  <a:lnTo>
                    <a:pt x="0" y="278765"/>
                  </a:lnTo>
                  <a:cubicBezTo>
                    <a:pt x="0" y="289742"/>
                    <a:pt x="8890" y="298722"/>
                    <a:pt x="19957" y="298722"/>
                  </a:cubicBezTo>
                  <a:lnTo>
                    <a:pt x="109492" y="298722"/>
                  </a:lnTo>
                  <a:cubicBezTo>
                    <a:pt x="110218" y="298722"/>
                    <a:pt x="110943" y="298722"/>
                    <a:pt x="111578" y="298631"/>
                  </a:cubicBezTo>
                  <a:cubicBezTo>
                    <a:pt x="129086" y="296727"/>
                    <a:pt x="148681" y="284389"/>
                    <a:pt x="150404" y="260804"/>
                  </a:cubicBezTo>
                  <a:cubicBezTo>
                    <a:pt x="151402" y="220073"/>
                    <a:pt x="150767" y="117384"/>
                    <a:pt x="150495" y="68036"/>
                  </a:cubicBezTo>
                  <a:cubicBezTo>
                    <a:pt x="150586" y="55971"/>
                    <a:pt x="150495" y="47262"/>
                    <a:pt x="150495" y="43906"/>
                  </a:cubicBezTo>
                  <a:close/>
                  <a:moveTo>
                    <a:pt x="110671" y="257901"/>
                  </a:moveTo>
                  <a:cubicBezTo>
                    <a:pt x="109946" y="258264"/>
                    <a:pt x="108857" y="258627"/>
                    <a:pt x="107950" y="258899"/>
                  </a:cubicBezTo>
                  <a:lnTo>
                    <a:pt x="40005" y="258899"/>
                  </a:lnTo>
                  <a:lnTo>
                    <a:pt x="40005" y="40005"/>
                  </a:lnTo>
                  <a:lnTo>
                    <a:pt x="108766" y="40005"/>
                  </a:lnTo>
                  <a:cubicBezTo>
                    <a:pt x="110581" y="40912"/>
                    <a:pt x="110581" y="42364"/>
                    <a:pt x="110581" y="43906"/>
                  </a:cubicBezTo>
                  <a:cubicBezTo>
                    <a:pt x="110581" y="47262"/>
                    <a:pt x="110671" y="56062"/>
                    <a:pt x="110671" y="68217"/>
                  </a:cubicBezTo>
                  <a:cubicBezTo>
                    <a:pt x="110943" y="117022"/>
                    <a:pt x="111578" y="218077"/>
                    <a:pt x="110671" y="257901"/>
                  </a:cubicBezTo>
                  <a:close/>
                </a:path>
              </a:pathLst>
            </a:custGeom>
            <a:grpFill/>
            <a:ln w="9071"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9FDB314-243F-C94A-8A55-5ADE2CA2CF6A}"/>
                </a:ext>
              </a:extLst>
            </p:cNvPr>
            <p:cNvSpPr/>
            <p:nvPr/>
          </p:nvSpPr>
          <p:spPr>
            <a:xfrm>
              <a:off x="6379210" y="1643561"/>
              <a:ext cx="199571" cy="235857"/>
            </a:xfrm>
            <a:custGeom>
              <a:avLst/>
              <a:gdLst>
                <a:gd name="connsiteX0" fmla="*/ 84455 w 199571"/>
                <a:gd name="connsiteY0" fmla="*/ 39914 h 235857"/>
                <a:gd name="connsiteX1" fmla="*/ 164646 w 199571"/>
                <a:gd name="connsiteY1" fmla="*/ 120106 h 235857"/>
                <a:gd name="connsiteX2" fmla="*/ 123916 w 199571"/>
                <a:gd name="connsiteY2" fmla="*/ 189865 h 235857"/>
                <a:gd name="connsiteX3" fmla="*/ 111941 w 199571"/>
                <a:gd name="connsiteY3" fmla="*/ 236946 h 235857"/>
                <a:gd name="connsiteX4" fmla="*/ 204561 w 199571"/>
                <a:gd name="connsiteY4" fmla="*/ 120106 h 235857"/>
                <a:gd name="connsiteX5" fmla="*/ 84455 w 199571"/>
                <a:gd name="connsiteY5" fmla="*/ 0 h 235857"/>
                <a:gd name="connsiteX6" fmla="*/ 0 w 199571"/>
                <a:gd name="connsiteY6" fmla="*/ 34744 h 235857"/>
                <a:gd name="connsiteX7" fmla="*/ 46264 w 199571"/>
                <a:gd name="connsiteY7" fmla="*/ 49621 h 235857"/>
                <a:gd name="connsiteX8" fmla="*/ 84455 w 199571"/>
                <a:gd name="connsiteY8" fmla="*/ 39914 h 23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571" h="235857">
                  <a:moveTo>
                    <a:pt x="84455" y="39914"/>
                  </a:moveTo>
                  <a:cubicBezTo>
                    <a:pt x="128633" y="39914"/>
                    <a:pt x="164646" y="75837"/>
                    <a:pt x="164646" y="120106"/>
                  </a:cubicBezTo>
                  <a:cubicBezTo>
                    <a:pt x="164646" y="149951"/>
                    <a:pt x="148227" y="176076"/>
                    <a:pt x="123916" y="189865"/>
                  </a:cubicBezTo>
                  <a:cubicBezTo>
                    <a:pt x="122555" y="206466"/>
                    <a:pt x="118473" y="222341"/>
                    <a:pt x="111941" y="236946"/>
                  </a:cubicBezTo>
                  <a:cubicBezTo>
                    <a:pt x="165009" y="224518"/>
                    <a:pt x="204561" y="176984"/>
                    <a:pt x="204561" y="120106"/>
                  </a:cubicBezTo>
                  <a:cubicBezTo>
                    <a:pt x="204561" y="53794"/>
                    <a:pt x="150767" y="0"/>
                    <a:pt x="84455" y="0"/>
                  </a:cubicBezTo>
                  <a:cubicBezTo>
                    <a:pt x="51526" y="0"/>
                    <a:pt x="21681" y="13244"/>
                    <a:pt x="0" y="34744"/>
                  </a:cubicBezTo>
                  <a:cubicBezTo>
                    <a:pt x="16510" y="37102"/>
                    <a:pt x="32113" y="42182"/>
                    <a:pt x="46264" y="49621"/>
                  </a:cubicBezTo>
                  <a:cubicBezTo>
                    <a:pt x="57604" y="43452"/>
                    <a:pt x="70667" y="39914"/>
                    <a:pt x="84455" y="39914"/>
                  </a:cubicBezTo>
                  <a:close/>
                </a:path>
              </a:pathLst>
            </a:custGeom>
            <a:grpFill/>
            <a:ln w="9071"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D7CCD159-E844-704A-B350-86DC32EF210A}"/>
                </a:ext>
              </a:extLst>
            </p:cNvPr>
            <p:cNvSpPr/>
            <p:nvPr/>
          </p:nvSpPr>
          <p:spPr>
            <a:xfrm>
              <a:off x="6238512" y="1701619"/>
              <a:ext cx="235857" cy="235857"/>
            </a:xfrm>
            <a:custGeom>
              <a:avLst/>
              <a:gdLst>
                <a:gd name="connsiteX0" fmla="*/ 120106 w 235857"/>
                <a:gd name="connsiteY0" fmla="*/ 240211 h 235857"/>
                <a:gd name="connsiteX1" fmla="*/ 240212 w 235857"/>
                <a:gd name="connsiteY1" fmla="*/ 120106 h 235857"/>
                <a:gd name="connsiteX2" fmla="*/ 120106 w 235857"/>
                <a:gd name="connsiteY2" fmla="*/ 0 h 235857"/>
                <a:gd name="connsiteX3" fmla="*/ 0 w 235857"/>
                <a:gd name="connsiteY3" fmla="*/ 120106 h 235857"/>
                <a:gd name="connsiteX4" fmla="*/ 120106 w 235857"/>
                <a:gd name="connsiteY4" fmla="*/ 240211 h 235857"/>
                <a:gd name="connsiteX5" fmla="*/ 120106 w 235857"/>
                <a:gd name="connsiteY5" fmla="*/ 39914 h 235857"/>
                <a:gd name="connsiteX6" fmla="*/ 200297 w 235857"/>
                <a:gd name="connsiteY6" fmla="*/ 120106 h 235857"/>
                <a:gd name="connsiteX7" fmla="*/ 120106 w 235857"/>
                <a:gd name="connsiteY7" fmla="*/ 200297 h 235857"/>
                <a:gd name="connsiteX8" fmla="*/ 39914 w 235857"/>
                <a:gd name="connsiteY8" fmla="*/ 120106 h 235857"/>
                <a:gd name="connsiteX9" fmla="*/ 120106 w 235857"/>
                <a:gd name="connsiteY9" fmla="*/ 39914 h 23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857" h="235857">
                  <a:moveTo>
                    <a:pt x="120106" y="240211"/>
                  </a:moveTo>
                  <a:cubicBezTo>
                    <a:pt x="186418" y="240211"/>
                    <a:pt x="240212" y="186418"/>
                    <a:pt x="240212" y="120106"/>
                  </a:cubicBezTo>
                  <a:cubicBezTo>
                    <a:pt x="240212" y="53794"/>
                    <a:pt x="186418" y="0"/>
                    <a:pt x="120106" y="0"/>
                  </a:cubicBezTo>
                  <a:cubicBezTo>
                    <a:pt x="53794" y="0"/>
                    <a:pt x="0" y="53794"/>
                    <a:pt x="0" y="120106"/>
                  </a:cubicBezTo>
                  <a:cubicBezTo>
                    <a:pt x="0" y="186418"/>
                    <a:pt x="53794" y="240211"/>
                    <a:pt x="120106" y="240211"/>
                  </a:cubicBezTo>
                  <a:close/>
                  <a:moveTo>
                    <a:pt x="120106" y="39914"/>
                  </a:moveTo>
                  <a:cubicBezTo>
                    <a:pt x="164284" y="39914"/>
                    <a:pt x="200297" y="75837"/>
                    <a:pt x="200297" y="120106"/>
                  </a:cubicBezTo>
                  <a:cubicBezTo>
                    <a:pt x="200297" y="164284"/>
                    <a:pt x="164374" y="200297"/>
                    <a:pt x="120106" y="200297"/>
                  </a:cubicBezTo>
                  <a:cubicBezTo>
                    <a:pt x="75928" y="200297"/>
                    <a:pt x="39914" y="164284"/>
                    <a:pt x="39914" y="120106"/>
                  </a:cubicBezTo>
                  <a:cubicBezTo>
                    <a:pt x="39914" y="75928"/>
                    <a:pt x="75928" y="39914"/>
                    <a:pt x="120106" y="39914"/>
                  </a:cubicBezTo>
                  <a:close/>
                </a:path>
              </a:pathLst>
            </a:custGeom>
            <a:grpFill/>
            <a:ln w="9071" cap="flat">
              <a:noFill/>
              <a:prstDash val="solid"/>
              <a:miter/>
            </a:ln>
          </p:spPr>
          <p:txBody>
            <a:bodyPr rtlCol="0" anchor="ctr"/>
            <a:lstStyle/>
            <a:p>
              <a:endParaRPr lang="en-US"/>
            </a:p>
          </p:txBody>
        </p:sp>
      </p:grpSp>
      <p:sp>
        <p:nvSpPr>
          <p:cNvPr id="24" name="Freeform 23">
            <a:extLst>
              <a:ext uri="{FF2B5EF4-FFF2-40B4-BE49-F238E27FC236}">
                <a16:creationId xmlns:a16="http://schemas.microsoft.com/office/drawing/2014/main" id="{87351036-1659-DA43-9ECC-3101BF61D06A}"/>
              </a:ext>
            </a:extLst>
          </p:cNvPr>
          <p:cNvSpPr/>
          <p:nvPr userDrawn="1"/>
        </p:nvSpPr>
        <p:spPr>
          <a:xfrm>
            <a:off x="458445" y="1975196"/>
            <a:ext cx="252924" cy="171859"/>
          </a:xfrm>
          <a:custGeom>
            <a:avLst/>
            <a:gdLst>
              <a:gd name="connsiteX0" fmla="*/ 694197 w 707571"/>
              <a:gd name="connsiteY0" fmla="*/ 170089 h 480785"/>
              <a:gd name="connsiteX1" fmla="*/ 696919 w 707571"/>
              <a:gd name="connsiteY1" fmla="*/ 89989 h 480785"/>
              <a:gd name="connsiteX2" fmla="*/ 642127 w 707571"/>
              <a:gd name="connsiteY2" fmla="*/ 21862 h 480785"/>
              <a:gd name="connsiteX3" fmla="*/ 595409 w 707571"/>
              <a:gd name="connsiteY3" fmla="*/ 0 h 480785"/>
              <a:gd name="connsiteX4" fmla="*/ 563569 w 707571"/>
              <a:gd name="connsiteY4" fmla="*/ 9253 h 480785"/>
              <a:gd name="connsiteX5" fmla="*/ 519481 w 707571"/>
              <a:gd name="connsiteY5" fmla="*/ 37828 h 480785"/>
              <a:gd name="connsiteX6" fmla="*/ 475032 w 707571"/>
              <a:gd name="connsiteY6" fmla="*/ 37828 h 480785"/>
              <a:gd name="connsiteX7" fmla="*/ 445277 w 707571"/>
              <a:gd name="connsiteY7" fmla="*/ 18506 h 480785"/>
              <a:gd name="connsiteX8" fmla="*/ 400283 w 707571"/>
              <a:gd name="connsiteY8" fmla="*/ 6259 h 480785"/>
              <a:gd name="connsiteX9" fmla="*/ 362455 w 707571"/>
              <a:gd name="connsiteY9" fmla="*/ 14968 h 480785"/>
              <a:gd name="connsiteX10" fmla="*/ 354019 w 707571"/>
              <a:gd name="connsiteY10" fmla="*/ 19504 h 480785"/>
              <a:gd name="connsiteX11" fmla="*/ 322632 w 707571"/>
              <a:gd name="connsiteY11" fmla="*/ 9071 h 480785"/>
              <a:gd name="connsiteX12" fmla="*/ 239809 w 707571"/>
              <a:gd name="connsiteY12" fmla="*/ 18596 h 480785"/>
              <a:gd name="connsiteX13" fmla="*/ 228289 w 707571"/>
              <a:gd name="connsiteY13" fmla="*/ 25672 h 480785"/>
              <a:gd name="connsiteX14" fmla="*/ 178759 w 707571"/>
              <a:gd name="connsiteY14" fmla="*/ 28031 h 480785"/>
              <a:gd name="connsiteX15" fmla="*/ 146102 w 707571"/>
              <a:gd name="connsiteY15" fmla="*/ 12156 h 480785"/>
              <a:gd name="connsiteX16" fmla="*/ 67089 w 707571"/>
              <a:gd name="connsiteY16" fmla="*/ 29845 h 480785"/>
              <a:gd name="connsiteX17" fmla="*/ 12298 w 707571"/>
              <a:gd name="connsiteY17" fmla="*/ 97971 h 480785"/>
              <a:gd name="connsiteX18" fmla="*/ 19646 w 707571"/>
              <a:gd name="connsiteY18" fmla="*/ 176258 h 480785"/>
              <a:gd name="connsiteX19" fmla="*/ 72260 w 707571"/>
              <a:gd name="connsiteY19" fmla="*/ 221161 h 480785"/>
              <a:gd name="connsiteX20" fmla="*/ 59288 w 707571"/>
              <a:gd name="connsiteY20" fmla="*/ 234134 h 480785"/>
              <a:gd name="connsiteX21" fmla="*/ 59288 w 707571"/>
              <a:gd name="connsiteY21" fmla="*/ 312329 h 480785"/>
              <a:gd name="connsiteX22" fmla="*/ 60467 w 707571"/>
              <a:gd name="connsiteY22" fmla="*/ 313509 h 480785"/>
              <a:gd name="connsiteX23" fmla="*/ 85051 w 707571"/>
              <a:gd name="connsiteY23" fmla="*/ 327479 h 480785"/>
              <a:gd name="connsiteX24" fmla="*/ 82511 w 707571"/>
              <a:gd name="connsiteY24" fmla="*/ 343172 h 480785"/>
              <a:gd name="connsiteX25" fmla="*/ 98658 w 707571"/>
              <a:gd name="connsiteY25" fmla="*/ 382270 h 480785"/>
              <a:gd name="connsiteX26" fmla="*/ 99837 w 707571"/>
              <a:gd name="connsiteY26" fmla="*/ 383449 h 480785"/>
              <a:gd name="connsiteX27" fmla="*/ 138935 w 707571"/>
              <a:gd name="connsiteY27" fmla="*/ 399596 h 480785"/>
              <a:gd name="connsiteX28" fmla="*/ 143471 w 707571"/>
              <a:gd name="connsiteY28" fmla="*/ 399143 h 480785"/>
              <a:gd name="connsiteX29" fmla="*/ 158711 w 707571"/>
              <a:gd name="connsiteY29" fmla="*/ 428988 h 480785"/>
              <a:gd name="connsiteX30" fmla="*/ 159890 w 707571"/>
              <a:gd name="connsiteY30" fmla="*/ 430167 h 480785"/>
              <a:gd name="connsiteX31" fmla="*/ 198988 w 707571"/>
              <a:gd name="connsiteY31" fmla="*/ 446314 h 480785"/>
              <a:gd name="connsiteX32" fmla="*/ 216314 w 707571"/>
              <a:gd name="connsiteY32" fmla="*/ 443321 h 480785"/>
              <a:gd name="connsiteX33" fmla="*/ 229468 w 707571"/>
              <a:gd name="connsiteY33" fmla="*/ 465001 h 480785"/>
              <a:gd name="connsiteX34" fmla="*/ 230647 w 707571"/>
              <a:gd name="connsiteY34" fmla="*/ 466181 h 480785"/>
              <a:gd name="connsiteX35" fmla="*/ 269745 w 707571"/>
              <a:gd name="connsiteY35" fmla="*/ 482328 h 480785"/>
              <a:gd name="connsiteX36" fmla="*/ 308843 w 707571"/>
              <a:gd name="connsiteY36" fmla="*/ 466181 h 480785"/>
              <a:gd name="connsiteX37" fmla="*/ 316644 w 707571"/>
              <a:gd name="connsiteY37" fmla="*/ 458379 h 480785"/>
              <a:gd name="connsiteX38" fmla="*/ 325988 w 707571"/>
              <a:gd name="connsiteY38" fmla="*/ 467723 h 480785"/>
              <a:gd name="connsiteX39" fmla="*/ 365630 w 707571"/>
              <a:gd name="connsiteY39" fmla="*/ 484324 h 480785"/>
              <a:gd name="connsiteX40" fmla="*/ 365721 w 707571"/>
              <a:gd name="connsiteY40" fmla="*/ 484324 h 480785"/>
              <a:gd name="connsiteX41" fmla="*/ 402642 w 707571"/>
              <a:gd name="connsiteY41" fmla="*/ 469174 h 480785"/>
              <a:gd name="connsiteX42" fmla="*/ 413437 w 707571"/>
              <a:gd name="connsiteY42" fmla="*/ 453027 h 480785"/>
              <a:gd name="connsiteX43" fmla="*/ 448089 w 707571"/>
              <a:gd name="connsiteY43" fmla="*/ 465274 h 480785"/>
              <a:gd name="connsiteX44" fmla="*/ 484375 w 707571"/>
              <a:gd name="connsiteY44" fmla="*/ 450850 h 480785"/>
              <a:gd name="connsiteX45" fmla="*/ 498980 w 707571"/>
              <a:gd name="connsiteY45" fmla="*/ 423091 h 480785"/>
              <a:gd name="connsiteX46" fmla="*/ 506963 w 707571"/>
              <a:gd name="connsiteY46" fmla="*/ 423817 h 480785"/>
              <a:gd name="connsiteX47" fmla="*/ 546061 w 707571"/>
              <a:gd name="connsiteY47" fmla="*/ 408577 h 480785"/>
              <a:gd name="connsiteX48" fmla="*/ 563206 w 707571"/>
              <a:gd name="connsiteY48" fmla="*/ 372564 h 480785"/>
              <a:gd name="connsiteX49" fmla="*/ 563478 w 707571"/>
              <a:gd name="connsiteY49" fmla="*/ 372564 h 480785"/>
              <a:gd name="connsiteX50" fmla="*/ 599401 w 707571"/>
              <a:gd name="connsiteY50" fmla="*/ 358321 h 480785"/>
              <a:gd name="connsiteX51" fmla="*/ 614641 w 707571"/>
              <a:gd name="connsiteY51" fmla="*/ 322308 h 480785"/>
              <a:gd name="connsiteX52" fmla="*/ 597768 w 707571"/>
              <a:gd name="connsiteY52" fmla="*/ 282484 h 480785"/>
              <a:gd name="connsiteX53" fmla="*/ 590602 w 707571"/>
              <a:gd name="connsiteY53" fmla="*/ 275409 h 480785"/>
              <a:gd name="connsiteX54" fmla="*/ 608019 w 707571"/>
              <a:gd name="connsiteY54" fmla="*/ 262799 h 480785"/>
              <a:gd name="connsiteX55" fmla="*/ 694197 w 707571"/>
              <a:gd name="connsiteY55" fmla="*/ 170089 h 480785"/>
              <a:gd name="connsiteX56" fmla="*/ 84053 w 707571"/>
              <a:gd name="connsiteY56" fmla="*/ 258899 h 480785"/>
              <a:gd name="connsiteX57" fmla="*/ 123786 w 707571"/>
              <a:gd name="connsiteY57" fmla="*/ 219166 h 480785"/>
              <a:gd name="connsiteX58" fmla="*/ 138209 w 707571"/>
              <a:gd name="connsiteY58" fmla="*/ 213269 h 480785"/>
              <a:gd name="connsiteX59" fmla="*/ 152633 w 707571"/>
              <a:gd name="connsiteY59" fmla="*/ 219166 h 480785"/>
              <a:gd name="connsiteX60" fmla="*/ 153903 w 707571"/>
              <a:gd name="connsiteY60" fmla="*/ 220436 h 480785"/>
              <a:gd name="connsiteX61" fmla="*/ 153903 w 707571"/>
              <a:gd name="connsiteY61" fmla="*/ 249192 h 480785"/>
              <a:gd name="connsiteX62" fmla="*/ 114170 w 707571"/>
              <a:gd name="connsiteY62" fmla="*/ 288925 h 480785"/>
              <a:gd name="connsiteX63" fmla="*/ 85323 w 707571"/>
              <a:gd name="connsiteY63" fmla="*/ 288925 h 480785"/>
              <a:gd name="connsiteX64" fmla="*/ 84144 w 707571"/>
              <a:gd name="connsiteY64" fmla="*/ 287746 h 480785"/>
              <a:gd name="connsiteX65" fmla="*/ 84053 w 707571"/>
              <a:gd name="connsiteY65" fmla="*/ 258899 h 480785"/>
              <a:gd name="connsiteX66" fmla="*/ 124693 w 707571"/>
              <a:gd name="connsiteY66" fmla="*/ 358957 h 480785"/>
              <a:gd name="connsiteX67" fmla="*/ 123514 w 707571"/>
              <a:gd name="connsiteY67" fmla="*/ 357777 h 480785"/>
              <a:gd name="connsiteX68" fmla="*/ 117617 w 707571"/>
              <a:gd name="connsiteY68" fmla="*/ 343354 h 480785"/>
              <a:gd name="connsiteX69" fmla="*/ 123514 w 707571"/>
              <a:gd name="connsiteY69" fmla="*/ 328930 h 480785"/>
              <a:gd name="connsiteX70" fmla="*/ 138844 w 707571"/>
              <a:gd name="connsiteY70" fmla="*/ 313599 h 480785"/>
              <a:gd name="connsiteX71" fmla="*/ 138844 w 707571"/>
              <a:gd name="connsiteY71" fmla="*/ 313599 h 480785"/>
              <a:gd name="connsiteX72" fmla="*/ 178577 w 707571"/>
              <a:gd name="connsiteY72" fmla="*/ 273866 h 480785"/>
              <a:gd name="connsiteX73" fmla="*/ 178577 w 707571"/>
              <a:gd name="connsiteY73" fmla="*/ 273866 h 480785"/>
              <a:gd name="connsiteX74" fmla="*/ 180119 w 707571"/>
              <a:gd name="connsiteY74" fmla="*/ 272324 h 480785"/>
              <a:gd name="connsiteX75" fmla="*/ 194543 w 707571"/>
              <a:gd name="connsiteY75" fmla="*/ 266428 h 480785"/>
              <a:gd name="connsiteX76" fmla="*/ 208967 w 707571"/>
              <a:gd name="connsiteY76" fmla="*/ 272324 h 480785"/>
              <a:gd name="connsiteX77" fmla="*/ 210237 w 707571"/>
              <a:gd name="connsiteY77" fmla="*/ 273594 h 480785"/>
              <a:gd name="connsiteX78" fmla="*/ 210237 w 707571"/>
              <a:gd name="connsiteY78" fmla="*/ 302441 h 480785"/>
              <a:gd name="connsiteX79" fmla="*/ 153631 w 707571"/>
              <a:gd name="connsiteY79" fmla="*/ 359047 h 480785"/>
              <a:gd name="connsiteX80" fmla="*/ 124693 w 707571"/>
              <a:gd name="connsiteY80" fmla="*/ 358957 h 480785"/>
              <a:gd name="connsiteX81" fmla="*/ 184746 w 707571"/>
              <a:gd name="connsiteY81" fmla="*/ 405674 h 480785"/>
              <a:gd name="connsiteX82" fmla="*/ 183566 w 707571"/>
              <a:gd name="connsiteY82" fmla="*/ 404495 h 480785"/>
              <a:gd name="connsiteX83" fmla="*/ 178940 w 707571"/>
              <a:gd name="connsiteY83" fmla="*/ 382996 h 480785"/>
              <a:gd name="connsiteX84" fmla="*/ 231645 w 707571"/>
              <a:gd name="connsiteY84" fmla="*/ 330291 h 480785"/>
              <a:gd name="connsiteX85" fmla="*/ 238812 w 707571"/>
              <a:gd name="connsiteY85" fmla="*/ 328930 h 480785"/>
              <a:gd name="connsiteX86" fmla="*/ 253235 w 707571"/>
              <a:gd name="connsiteY86" fmla="*/ 334826 h 480785"/>
              <a:gd name="connsiteX87" fmla="*/ 254505 w 707571"/>
              <a:gd name="connsiteY87" fmla="*/ 336096 h 480785"/>
              <a:gd name="connsiteX88" fmla="*/ 254505 w 707571"/>
              <a:gd name="connsiteY88" fmla="*/ 364944 h 480785"/>
              <a:gd name="connsiteX89" fmla="*/ 213684 w 707571"/>
              <a:gd name="connsiteY89" fmla="*/ 405765 h 480785"/>
              <a:gd name="connsiteX90" fmla="*/ 184746 w 707571"/>
              <a:gd name="connsiteY90" fmla="*/ 405674 h 480785"/>
              <a:gd name="connsiteX91" fmla="*/ 255594 w 707571"/>
              <a:gd name="connsiteY91" fmla="*/ 441779 h 480785"/>
              <a:gd name="connsiteX92" fmla="*/ 254414 w 707571"/>
              <a:gd name="connsiteY92" fmla="*/ 440599 h 480785"/>
              <a:gd name="connsiteX93" fmla="*/ 248518 w 707571"/>
              <a:gd name="connsiteY93" fmla="*/ 426176 h 480785"/>
              <a:gd name="connsiteX94" fmla="*/ 249879 w 707571"/>
              <a:gd name="connsiteY94" fmla="*/ 419009 h 480785"/>
              <a:gd name="connsiteX95" fmla="*/ 279270 w 707571"/>
              <a:gd name="connsiteY95" fmla="*/ 389618 h 480785"/>
              <a:gd name="connsiteX96" fmla="*/ 283897 w 707571"/>
              <a:gd name="connsiteY96" fmla="*/ 383903 h 480785"/>
              <a:gd name="connsiteX97" fmla="*/ 292968 w 707571"/>
              <a:gd name="connsiteY97" fmla="*/ 381726 h 480785"/>
              <a:gd name="connsiteX98" fmla="*/ 307392 w 707571"/>
              <a:gd name="connsiteY98" fmla="*/ 387622 h 480785"/>
              <a:gd name="connsiteX99" fmla="*/ 308662 w 707571"/>
              <a:gd name="connsiteY99" fmla="*/ 388892 h 480785"/>
              <a:gd name="connsiteX100" fmla="*/ 314558 w 707571"/>
              <a:gd name="connsiteY100" fmla="*/ 403316 h 480785"/>
              <a:gd name="connsiteX101" fmla="*/ 308662 w 707571"/>
              <a:gd name="connsiteY101" fmla="*/ 417739 h 480785"/>
              <a:gd name="connsiteX102" fmla="*/ 284532 w 707571"/>
              <a:gd name="connsiteY102" fmla="*/ 441869 h 480785"/>
              <a:gd name="connsiteX103" fmla="*/ 255594 w 707571"/>
              <a:gd name="connsiteY103" fmla="*/ 441779 h 480785"/>
              <a:gd name="connsiteX104" fmla="*/ 575362 w 707571"/>
              <a:gd name="connsiteY104" fmla="*/ 333556 h 480785"/>
              <a:gd name="connsiteX105" fmla="*/ 547966 w 707571"/>
              <a:gd name="connsiteY105" fmla="*/ 331289 h 480785"/>
              <a:gd name="connsiteX106" fmla="*/ 460971 w 707571"/>
              <a:gd name="connsiteY106" fmla="*/ 243931 h 480785"/>
              <a:gd name="connsiteX107" fmla="*/ 436206 w 707571"/>
              <a:gd name="connsiteY107" fmla="*/ 268605 h 480785"/>
              <a:gd name="connsiteX108" fmla="*/ 523201 w 707571"/>
              <a:gd name="connsiteY108" fmla="*/ 355963 h 480785"/>
              <a:gd name="connsiteX109" fmla="*/ 528825 w 707571"/>
              <a:gd name="connsiteY109" fmla="*/ 369751 h 480785"/>
              <a:gd name="connsiteX110" fmla="*/ 522112 w 707571"/>
              <a:gd name="connsiteY110" fmla="*/ 383721 h 480785"/>
              <a:gd name="connsiteX111" fmla="*/ 491814 w 707571"/>
              <a:gd name="connsiteY111" fmla="*/ 383086 h 480785"/>
              <a:gd name="connsiteX112" fmla="*/ 424050 w 707571"/>
              <a:gd name="connsiteY112" fmla="*/ 315141 h 480785"/>
              <a:gd name="connsiteX113" fmla="*/ 416430 w 707571"/>
              <a:gd name="connsiteY113" fmla="*/ 307522 h 480785"/>
              <a:gd name="connsiteX114" fmla="*/ 416430 w 707571"/>
              <a:gd name="connsiteY114" fmla="*/ 307522 h 480785"/>
              <a:gd name="connsiteX115" fmla="*/ 416430 w 707571"/>
              <a:gd name="connsiteY115" fmla="*/ 307522 h 480785"/>
              <a:gd name="connsiteX116" fmla="*/ 404093 w 707571"/>
              <a:gd name="connsiteY116" fmla="*/ 319859 h 480785"/>
              <a:gd name="connsiteX117" fmla="*/ 391756 w 707571"/>
              <a:gd name="connsiteY117" fmla="*/ 332196 h 480785"/>
              <a:gd name="connsiteX118" fmla="*/ 458975 w 707571"/>
              <a:gd name="connsiteY118" fmla="*/ 399596 h 480785"/>
              <a:gd name="connsiteX119" fmla="*/ 465234 w 707571"/>
              <a:gd name="connsiteY119" fmla="*/ 414474 h 480785"/>
              <a:gd name="connsiteX120" fmla="*/ 460427 w 707571"/>
              <a:gd name="connsiteY120" fmla="*/ 426085 h 480785"/>
              <a:gd name="connsiteX121" fmla="*/ 432849 w 707571"/>
              <a:gd name="connsiteY121" fmla="*/ 424089 h 480785"/>
              <a:gd name="connsiteX122" fmla="*/ 377786 w 707571"/>
              <a:gd name="connsiteY122" fmla="*/ 368572 h 480785"/>
              <a:gd name="connsiteX123" fmla="*/ 377151 w 707571"/>
              <a:gd name="connsiteY123" fmla="*/ 367937 h 480785"/>
              <a:gd name="connsiteX124" fmla="*/ 377151 w 707571"/>
              <a:gd name="connsiteY124" fmla="*/ 367937 h 480785"/>
              <a:gd name="connsiteX125" fmla="*/ 377151 w 707571"/>
              <a:gd name="connsiteY125" fmla="*/ 367937 h 480785"/>
              <a:gd name="connsiteX126" fmla="*/ 364995 w 707571"/>
              <a:gd name="connsiteY126" fmla="*/ 380002 h 480785"/>
              <a:gd name="connsiteX127" fmla="*/ 352295 w 707571"/>
              <a:gd name="connsiteY127" fmla="*/ 392521 h 480785"/>
              <a:gd name="connsiteX128" fmla="*/ 377786 w 707571"/>
              <a:gd name="connsiteY128" fmla="*/ 418374 h 480785"/>
              <a:gd name="connsiteX129" fmla="*/ 378149 w 707571"/>
              <a:gd name="connsiteY129" fmla="*/ 445044 h 480785"/>
              <a:gd name="connsiteX130" fmla="*/ 365993 w 707571"/>
              <a:gd name="connsiteY130" fmla="*/ 449943 h 480785"/>
              <a:gd name="connsiteX131" fmla="*/ 365993 w 707571"/>
              <a:gd name="connsiteY131" fmla="*/ 449943 h 480785"/>
              <a:gd name="connsiteX132" fmla="*/ 351025 w 707571"/>
              <a:gd name="connsiteY132" fmla="*/ 443593 h 480785"/>
              <a:gd name="connsiteX133" fmla="*/ 340684 w 707571"/>
              <a:gd name="connsiteY133" fmla="*/ 433251 h 480785"/>
              <a:gd name="connsiteX134" fmla="*/ 349392 w 707571"/>
              <a:gd name="connsiteY134" fmla="*/ 403497 h 480785"/>
              <a:gd name="connsiteX135" fmla="*/ 333245 w 707571"/>
              <a:gd name="connsiteY135" fmla="*/ 364399 h 480785"/>
              <a:gd name="connsiteX136" fmla="*/ 331975 w 707571"/>
              <a:gd name="connsiteY136" fmla="*/ 363129 h 480785"/>
              <a:gd name="connsiteX137" fmla="*/ 294964 w 707571"/>
              <a:gd name="connsiteY137" fmla="*/ 347164 h 480785"/>
              <a:gd name="connsiteX138" fmla="*/ 279179 w 707571"/>
              <a:gd name="connsiteY138" fmla="*/ 311604 h 480785"/>
              <a:gd name="connsiteX139" fmla="*/ 277909 w 707571"/>
              <a:gd name="connsiteY139" fmla="*/ 310334 h 480785"/>
              <a:gd name="connsiteX140" fmla="*/ 250332 w 707571"/>
              <a:gd name="connsiteY140" fmla="*/ 295457 h 480785"/>
              <a:gd name="connsiteX141" fmla="*/ 234911 w 707571"/>
              <a:gd name="connsiteY141" fmla="*/ 249101 h 480785"/>
              <a:gd name="connsiteX142" fmla="*/ 233641 w 707571"/>
              <a:gd name="connsiteY142" fmla="*/ 247832 h 480785"/>
              <a:gd name="connsiteX143" fmla="*/ 194543 w 707571"/>
              <a:gd name="connsiteY143" fmla="*/ 231684 h 480785"/>
              <a:gd name="connsiteX144" fmla="*/ 194452 w 707571"/>
              <a:gd name="connsiteY144" fmla="*/ 231684 h 480785"/>
              <a:gd name="connsiteX145" fmla="*/ 178577 w 707571"/>
              <a:gd name="connsiteY145" fmla="*/ 195852 h 480785"/>
              <a:gd name="connsiteX146" fmla="*/ 177307 w 707571"/>
              <a:gd name="connsiteY146" fmla="*/ 194582 h 480785"/>
              <a:gd name="connsiteX147" fmla="*/ 138209 w 707571"/>
              <a:gd name="connsiteY147" fmla="*/ 178435 h 480785"/>
              <a:gd name="connsiteX148" fmla="*/ 99112 w 707571"/>
              <a:gd name="connsiteY148" fmla="*/ 194582 h 480785"/>
              <a:gd name="connsiteX149" fmla="*/ 97116 w 707571"/>
              <a:gd name="connsiteY149" fmla="*/ 196578 h 480785"/>
              <a:gd name="connsiteX150" fmla="*/ 42324 w 707571"/>
              <a:gd name="connsiteY150" fmla="*/ 149860 h 480785"/>
              <a:gd name="connsiteX151" fmla="*/ 39512 w 707571"/>
              <a:gd name="connsiteY151" fmla="*/ 120015 h 480785"/>
              <a:gd name="connsiteX152" fmla="*/ 94304 w 707571"/>
              <a:gd name="connsiteY152" fmla="*/ 51889 h 480785"/>
              <a:gd name="connsiteX153" fmla="*/ 130771 w 707571"/>
              <a:gd name="connsiteY153" fmla="*/ 43724 h 480785"/>
              <a:gd name="connsiteX154" fmla="*/ 163428 w 707571"/>
              <a:gd name="connsiteY154" fmla="*/ 59599 h 480785"/>
              <a:gd name="connsiteX155" fmla="*/ 246522 w 707571"/>
              <a:gd name="connsiteY155" fmla="*/ 55608 h 480785"/>
              <a:gd name="connsiteX156" fmla="*/ 258043 w 707571"/>
              <a:gd name="connsiteY156" fmla="*/ 48623 h 480785"/>
              <a:gd name="connsiteX157" fmla="*/ 311655 w 707571"/>
              <a:gd name="connsiteY157" fmla="*/ 42454 h 480785"/>
              <a:gd name="connsiteX158" fmla="*/ 306303 w 707571"/>
              <a:gd name="connsiteY158" fmla="*/ 45266 h 480785"/>
              <a:gd name="connsiteX159" fmla="*/ 280268 w 707571"/>
              <a:gd name="connsiteY159" fmla="*/ 120196 h 480785"/>
              <a:gd name="connsiteX160" fmla="*/ 280994 w 707571"/>
              <a:gd name="connsiteY160" fmla="*/ 121829 h 480785"/>
              <a:gd name="connsiteX161" fmla="*/ 333064 w 707571"/>
              <a:gd name="connsiteY161" fmla="*/ 155756 h 480785"/>
              <a:gd name="connsiteX162" fmla="*/ 353656 w 707571"/>
              <a:gd name="connsiteY162" fmla="*/ 151765 h 480785"/>
              <a:gd name="connsiteX163" fmla="*/ 372706 w 707571"/>
              <a:gd name="connsiteY163" fmla="*/ 144145 h 480785"/>
              <a:gd name="connsiteX164" fmla="*/ 398922 w 707571"/>
              <a:gd name="connsiteY164" fmla="*/ 135981 h 480785"/>
              <a:gd name="connsiteX165" fmla="*/ 426227 w 707571"/>
              <a:gd name="connsiteY165" fmla="*/ 162741 h 480785"/>
              <a:gd name="connsiteX166" fmla="*/ 490181 w 707571"/>
              <a:gd name="connsiteY166" fmla="*/ 225516 h 480785"/>
              <a:gd name="connsiteX167" fmla="*/ 573457 w 707571"/>
              <a:gd name="connsiteY167" fmla="*/ 307703 h 480785"/>
              <a:gd name="connsiteX168" fmla="*/ 579897 w 707571"/>
              <a:gd name="connsiteY168" fmla="*/ 322489 h 480785"/>
              <a:gd name="connsiteX169" fmla="*/ 575362 w 707571"/>
              <a:gd name="connsiteY169" fmla="*/ 333556 h 480785"/>
              <a:gd name="connsiteX170" fmla="*/ 511680 w 707571"/>
              <a:gd name="connsiteY170" fmla="*/ 197576 h 480785"/>
              <a:gd name="connsiteX171" fmla="*/ 511680 w 707571"/>
              <a:gd name="connsiteY171" fmla="*/ 197576 h 480785"/>
              <a:gd name="connsiteX172" fmla="*/ 450629 w 707571"/>
              <a:gd name="connsiteY172" fmla="*/ 137704 h 480785"/>
              <a:gd name="connsiteX173" fmla="*/ 418607 w 707571"/>
              <a:gd name="connsiteY173" fmla="*/ 106226 h 480785"/>
              <a:gd name="connsiteX174" fmla="*/ 402732 w 707571"/>
              <a:gd name="connsiteY174" fmla="*/ 100421 h 480785"/>
              <a:gd name="connsiteX175" fmla="*/ 359734 w 707571"/>
              <a:gd name="connsiteY175" fmla="*/ 111579 h 480785"/>
              <a:gd name="connsiteX176" fmla="*/ 340684 w 707571"/>
              <a:gd name="connsiteY176" fmla="*/ 119199 h 480785"/>
              <a:gd name="connsiteX177" fmla="*/ 313016 w 707571"/>
              <a:gd name="connsiteY177" fmla="*/ 107769 h 480785"/>
              <a:gd name="connsiteX178" fmla="*/ 312290 w 707571"/>
              <a:gd name="connsiteY178" fmla="*/ 106136 h 480785"/>
              <a:gd name="connsiteX179" fmla="*/ 322813 w 707571"/>
              <a:gd name="connsiteY179" fmla="*/ 75837 h 480785"/>
              <a:gd name="connsiteX180" fmla="*/ 378965 w 707571"/>
              <a:gd name="connsiteY180" fmla="*/ 45720 h 480785"/>
              <a:gd name="connsiteX181" fmla="*/ 426227 w 707571"/>
              <a:gd name="connsiteY181" fmla="*/ 47716 h 480785"/>
              <a:gd name="connsiteX182" fmla="*/ 455981 w 707571"/>
              <a:gd name="connsiteY182" fmla="*/ 67038 h 480785"/>
              <a:gd name="connsiteX183" fmla="*/ 497257 w 707571"/>
              <a:gd name="connsiteY183" fmla="*/ 78377 h 480785"/>
              <a:gd name="connsiteX184" fmla="*/ 538441 w 707571"/>
              <a:gd name="connsiteY184" fmla="*/ 67129 h 480785"/>
              <a:gd name="connsiteX185" fmla="*/ 582528 w 707571"/>
              <a:gd name="connsiteY185" fmla="*/ 38554 h 480785"/>
              <a:gd name="connsiteX186" fmla="*/ 614913 w 707571"/>
              <a:gd name="connsiteY186" fmla="*/ 43724 h 480785"/>
              <a:gd name="connsiteX187" fmla="*/ 669704 w 707571"/>
              <a:gd name="connsiteY187" fmla="*/ 111851 h 480785"/>
              <a:gd name="connsiteX188" fmla="*/ 668525 w 707571"/>
              <a:gd name="connsiteY188" fmla="*/ 146322 h 480785"/>
              <a:gd name="connsiteX189" fmla="*/ 582528 w 707571"/>
              <a:gd name="connsiteY189" fmla="*/ 239395 h 480785"/>
              <a:gd name="connsiteX190" fmla="*/ 568377 w 707571"/>
              <a:gd name="connsiteY190" fmla="*/ 245654 h 480785"/>
              <a:gd name="connsiteX191" fmla="*/ 568377 w 707571"/>
              <a:gd name="connsiteY191" fmla="*/ 245654 h 480785"/>
              <a:gd name="connsiteX192" fmla="*/ 554860 w 707571"/>
              <a:gd name="connsiteY192" fmla="*/ 240121 h 480785"/>
              <a:gd name="connsiteX193" fmla="*/ 513041 w 707571"/>
              <a:gd name="connsiteY193" fmla="*/ 199027 h 480785"/>
              <a:gd name="connsiteX194" fmla="*/ 511680 w 707571"/>
              <a:gd name="connsiteY194" fmla="*/ 197576 h 48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707571" h="480785">
                <a:moveTo>
                  <a:pt x="694197" y="170089"/>
                </a:moveTo>
                <a:cubicBezTo>
                  <a:pt x="714336" y="148318"/>
                  <a:pt x="715515" y="113121"/>
                  <a:pt x="696919" y="89989"/>
                </a:cubicBezTo>
                <a:lnTo>
                  <a:pt x="642127" y="21862"/>
                </a:lnTo>
                <a:cubicBezTo>
                  <a:pt x="631151" y="8164"/>
                  <a:pt x="613643" y="0"/>
                  <a:pt x="595409" y="0"/>
                </a:cubicBezTo>
                <a:cubicBezTo>
                  <a:pt x="583889" y="0"/>
                  <a:pt x="572912" y="3175"/>
                  <a:pt x="563569" y="9253"/>
                </a:cubicBezTo>
                <a:lnTo>
                  <a:pt x="519481" y="37828"/>
                </a:lnTo>
                <a:cubicBezTo>
                  <a:pt x="508324" y="44994"/>
                  <a:pt x="486099" y="44994"/>
                  <a:pt x="475032" y="37828"/>
                </a:cubicBezTo>
                <a:lnTo>
                  <a:pt x="445277" y="18506"/>
                </a:lnTo>
                <a:cubicBezTo>
                  <a:pt x="433212" y="10614"/>
                  <a:pt x="417156" y="6259"/>
                  <a:pt x="400283" y="6259"/>
                </a:cubicBezTo>
                <a:cubicBezTo>
                  <a:pt x="386222" y="6259"/>
                  <a:pt x="373069" y="9253"/>
                  <a:pt x="362455" y="14968"/>
                </a:cubicBezTo>
                <a:lnTo>
                  <a:pt x="354019" y="19504"/>
                </a:lnTo>
                <a:lnTo>
                  <a:pt x="322632" y="9071"/>
                </a:lnTo>
                <a:cubicBezTo>
                  <a:pt x="298139" y="998"/>
                  <a:pt x="261853" y="5171"/>
                  <a:pt x="239809" y="18596"/>
                </a:cubicBezTo>
                <a:lnTo>
                  <a:pt x="228289" y="25672"/>
                </a:lnTo>
                <a:cubicBezTo>
                  <a:pt x="215679" y="33383"/>
                  <a:pt x="192003" y="34562"/>
                  <a:pt x="178759" y="28031"/>
                </a:cubicBezTo>
                <a:lnTo>
                  <a:pt x="146102" y="12156"/>
                </a:lnTo>
                <a:cubicBezTo>
                  <a:pt x="119976" y="-544"/>
                  <a:pt x="85323" y="7257"/>
                  <a:pt x="67089" y="29845"/>
                </a:cubicBezTo>
                <a:lnTo>
                  <a:pt x="12298" y="97971"/>
                </a:lnTo>
                <a:cubicBezTo>
                  <a:pt x="-6661" y="121557"/>
                  <a:pt x="-3305" y="156664"/>
                  <a:pt x="19646" y="176258"/>
                </a:cubicBezTo>
                <a:lnTo>
                  <a:pt x="72260" y="221161"/>
                </a:lnTo>
                <a:lnTo>
                  <a:pt x="59288" y="234134"/>
                </a:lnTo>
                <a:cubicBezTo>
                  <a:pt x="37698" y="255724"/>
                  <a:pt x="37698" y="290739"/>
                  <a:pt x="59288" y="312329"/>
                </a:cubicBezTo>
                <a:lnTo>
                  <a:pt x="60467" y="313509"/>
                </a:lnTo>
                <a:cubicBezTo>
                  <a:pt x="67362" y="320403"/>
                  <a:pt x="75798" y="325029"/>
                  <a:pt x="85051" y="327479"/>
                </a:cubicBezTo>
                <a:cubicBezTo>
                  <a:pt x="83599" y="332559"/>
                  <a:pt x="82511" y="337820"/>
                  <a:pt x="82511" y="343172"/>
                </a:cubicBezTo>
                <a:cubicBezTo>
                  <a:pt x="82511" y="357959"/>
                  <a:pt x="88226" y="371838"/>
                  <a:pt x="98658" y="382270"/>
                </a:cubicBezTo>
                <a:lnTo>
                  <a:pt x="99837" y="383449"/>
                </a:lnTo>
                <a:cubicBezTo>
                  <a:pt x="110269" y="393881"/>
                  <a:pt x="124149" y="399596"/>
                  <a:pt x="138935" y="399596"/>
                </a:cubicBezTo>
                <a:cubicBezTo>
                  <a:pt x="140477" y="399596"/>
                  <a:pt x="141929" y="399234"/>
                  <a:pt x="143471" y="399143"/>
                </a:cubicBezTo>
                <a:cubicBezTo>
                  <a:pt x="145285" y="410029"/>
                  <a:pt x="150274" y="420551"/>
                  <a:pt x="158711" y="428988"/>
                </a:cubicBezTo>
                <a:lnTo>
                  <a:pt x="159890" y="430167"/>
                </a:lnTo>
                <a:cubicBezTo>
                  <a:pt x="170322" y="440599"/>
                  <a:pt x="184201" y="446314"/>
                  <a:pt x="198988" y="446314"/>
                </a:cubicBezTo>
                <a:cubicBezTo>
                  <a:pt x="204975" y="446314"/>
                  <a:pt x="210781" y="445135"/>
                  <a:pt x="216314" y="443321"/>
                </a:cubicBezTo>
                <a:cubicBezTo>
                  <a:pt x="218945" y="451394"/>
                  <a:pt x="223299" y="458833"/>
                  <a:pt x="229468" y="465001"/>
                </a:cubicBezTo>
                <a:lnTo>
                  <a:pt x="230647" y="466181"/>
                </a:lnTo>
                <a:cubicBezTo>
                  <a:pt x="241079" y="476613"/>
                  <a:pt x="254959" y="482328"/>
                  <a:pt x="269745" y="482328"/>
                </a:cubicBezTo>
                <a:cubicBezTo>
                  <a:pt x="284532" y="482328"/>
                  <a:pt x="298411" y="476613"/>
                  <a:pt x="308843" y="466181"/>
                </a:cubicBezTo>
                <a:lnTo>
                  <a:pt x="316644" y="458379"/>
                </a:lnTo>
                <a:lnTo>
                  <a:pt x="325988" y="467723"/>
                </a:lnTo>
                <a:cubicBezTo>
                  <a:pt x="336511" y="478246"/>
                  <a:pt x="351025" y="484324"/>
                  <a:pt x="365630" y="484324"/>
                </a:cubicBezTo>
                <a:cubicBezTo>
                  <a:pt x="365630" y="484324"/>
                  <a:pt x="365721" y="484324"/>
                  <a:pt x="365721" y="484324"/>
                </a:cubicBezTo>
                <a:cubicBezTo>
                  <a:pt x="379782" y="484324"/>
                  <a:pt x="392935" y="478881"/>
                  <a:pt x="402642" y="469174"/>
                </a:cubicBezTo>
                <a:cubicBezTo>
                  <a:pt x="407359" y="464366"/>
                  <a:pt x="410897" y="458833"/>
                  <a:pt x="413437" y="453027"/>
                </a:cubicBezTo>
                <a:cubicBezTo>
                  <a:pt x="423687" y="461010"/>
                  <a:pt x="435843" y="465274"/>
                  <a:pt x="448089" y="465274"/>
                </a:cubicBezTo>
                <a:cubicBezTo>
                  <a:pt x="461334" y="465274"/>
                  <a:pt x="474397" y="460466"/>
                  <a:pt x="484375" y="450850"/>
                </a:cubicBezTo>
                <a:cubicBezTo>
                  <a:pt x="492177" y="443321"/>
                  <a:pt x="497075" y="433705"/>
                  <a:pt x="498980" y="423091"/>
                </a:cubicBezTo>
                <a:cubicBezTo>
                  <a:pt x="501611" y="423454"/>
                  <a:pt x="504241" y="423817"/>
                  <a:pt x="506963" y="423817"/>
                </a:cubicBezTo>
                <a:cubicBezTo>
                  <a:pt x="520933" y="423817"/>
                  <a:pt x="535084" y="418737"/>
                  <a:pt x="546061" y="408577"/>
                </a:cubicBezTo>
                <a:cubicBezTo>
                  <a:pt x="556402" y="399052"/>
                  <a:pt x="562299" y="386352"/>
                  <a:pt x="563206" y="372564"/>
                </a:cubicBezTo>
                <a:cubicBezTo>
                  <a:pt x="563297" y="372564"/>
                  <a:pt x="563387" y="372564"/>
                  <a:pt x="563478" y="372564"/>
                </a:cubicBezTo>
                <a:cubicBezTo>
                  <a:pt x="576632" y="372564"/>
                  <a:pt x="589513" y="367846"/>
                  <a:pt x="599401" y="358321"/>
                </a:cubicBezTo>
                <a:cubicBezTo>
                  <a:pt x="609107" y="348887"/>
                  <a:pt x="614550" y="336187"/>
                  <a:pt x="614641" y="322308"/>
                </a:cubicBezTo>
                <a:cubicBezTo>
                  <a:pt x="614732" y="307612"/>
                  <a:pt x="608563" y="293098"/>
                  <a:pt x="597768" y="282484"/>
                </a:cubicBezTo>
                <a:lnTo>
                  <a:pt x="590602" y="275409"/>
                </a:lnTo>
                <a:cubicBezTo>
                  <a:pt x="597133" y="272415"/>
                  <a:pt x="603120" y="268242"/>
                  <a:pt x="608019" y="262799"/>
                </a:cubicBezTo>
                <a:lnTo>
                  <a:pt x="694197" y="170089"/>
                </a:lnTo>
                <a:close/>
                <a:moveTo>
                  <a:pt x="84053" y="258899"/>
                </a:moveTo>
                <a:lnTo>
                  <a:pt x="123786" y="219166"/>
                </a:lnTo>
                <a:cubicBezTo>
                  <a:pt x="127596" y="215356"/>
                  <a:pt x="132767" y="213269"/>
                  <a:pt x="138209" y="213269"/>
                </a:cubicBezTo>
                <a:cubicBezTo>
                  <a:pt x="143652" y="213269"/>
                  <a:pt x="148823" y="215356"/>
                  <a:pt x="152633" y="219166"/>
                </a:cubicBezTo>
                <a:lnTo>
                  <a:pt x="153903" y="220436"/>
                </a:lnTo>
                <a:cubicBezTo>
                  <a:pt x="161795" y="228419"/>
                  <a:pt x="161886" y="241300"/>
                  <a:pt x="153903" y="249192"/>
                </a:cubicBezTo>
                <a:lnTo>
                  <a:pt x="114170" y="288925"/>
                </a:lnTo>
                <a:cubicBezTo>
                  <a:pt x="106550" y="296545"/>
                  <a:pt x="93034" y="296545"/>
                  <a:pt x="85323" y="288925"/>
                </a:cubicBezTo>
                <a:lnTo>
                  <a:pt x="84144" y="287746"/>
                </a:lnTo>
                <a:cubicBezTo>
                  <a:pt x="76161" y="279763"/>
                  <a:pt x="76161" y="266791"/>
                  <a:pt x="84053" y="258899"/>
                </a:cubicBezTo>
                <a:close/>
                <a:moveTo>
                  <a:pt x="124693" y="358957"/>
                </a:moveTo>
                <a:lnTo>
                  <a:pt x="123514" y="357777"/>
                </a:lnTo>
                <a:cubicBezTo>
                  <a:pt x="119704" y="353967"/>
                  <a:pt x="117617" y="348796"/>
                  <a:pt x="117617" y="343354"/>
                </a:cubicBezTo>
                <a:cubicBezTo>
                  <a:pt x="117617" y="337911"/>
                  <a:pt x="119704" y="332740"/>
                  <a:pt x="123514" y="328930"/>
                </a:cubicBezTo>
                <a:lnTo>
                  <a:pt x="138844" y="313599"/>
                </a:lnTo>
                <a:cubicBezTo>
                  <a:pt x="138844" y="313599"/>
                  <a:pt x="138844" y="313599"/>
                  <a:pt x="138844" y="313599"/>
                </a:cubicBezTo>
                <a:lnTo>
                  <a:pt x="178577" y="273866"/>
                </a:lnTo>
                <a:cubicBezTo>
                  <a:pt x="178577" y="273866"/>
                  <a:pt x="178577" y="273866"/>
                  <a:pt x="178577" y="273866"/>
                </a:cubicBezTo>
                <a:lnTo>
                  <a:pt x="180119" y="272324"/>
                </a:lnTo>
                <a:cubicBezTo>
                  <a:pt x="183929" y="268514"/>
                  <a:pt x="189100" y="266428"/>
                  <a:pt x="194543" y="266428"/>
                </a:cubicBezTo>
                <a:cubicBezTo>
                  <a:pt x="199986" y="266428"/>
                  <a:pt x="205157" y="268514"/>
                  <a:pt x="208967" y="272324"/>
                </a:cubicBezTo>
                <a:lnTo>
                  <a:pt x="210237" y="273594"/>
                </a:lnTo>
                <a:cubicBezTo>
                  <a:pt x="218219" y="281577"/>
                  <a:pt x="218219" y="294459"/>
                  <a:pt x="210237" y="302441"/>
                </a:cubicBezTo>
                <a:lnTo>
                  <a:pt x="153631" y="359047"/>
                </a:lnTo>
                <a:cubicBezTo>
                  <a:pt x="145920" y="366667"/>
                  <a:pt x="132404" y="366667"/>
                  <a:pt x="124693" y="358957"/>
                </a:cubicBezTo>
                <a:close/>
                <a:moveTo>
                  <a:pt x="184746" y="405674"/>
                </a:moveTo>
                <a:lnTo>
                  <a:pt x="183566" y="404495"/>
                </a:lnTo>
                <a:cubicBezTo>
                  <a:pt x="177761" y="398689"/>
                  <a:pt x="176219" y="390253"/>
                  <a:pt x="178940" y="382996"/>
                </a:cubicBezTo>
                <a:lnTo>
                  <a:pt x="231645" y="330291"/>
                </a:lnTo>
                <a:cubicBezTo>
                  <a:pt x="233913" y="329474"/>
                  <a:pt x="236272" y="328930"/>
                  <a:pt x="238812" y="328930"/>
                </a:cubicBezTo>
                <a:cubicBezTo>
                  <a:pt x="244254" y="328930"/>
                  <a:pt x="249425" y="331016"/>
                  <a:pt x="253235" y="334826"/>
                </a:cubicBezTo>
                <a:lnTo>
                  <a:pt x="254505" y="336096"/>
                </a:lnTo>
                <a:cubicBezTo>
                  <a:pt x="262488" y="344079"/>
                  <a:pt x="262488" y="356961"/>
                  <a:pt x="254505" y="364944"/>
                </a:cubicBezTo>
                <a:lnTo>
                  <a:pt x="213684" y="405765"/>
                </a:lnTo>
                <a:cubicBezTo>
                  <a:pt x="205973" y="413385"/>
                  <a:pt x="192457" y="413385"/>
                  <a:pt x="184746" y="405674"/>
                </a:cubicBezTo>
                <a:close/>
                <a:moveTo>
                  <a:pt x="255594" y="441779"/>
                </a:moveTo>
                <a:lnTo>
                  <a:pt x="254414" y="440599"/>
                </a:lnTo>
                <a:cubicBezTo>
                  <a:pt x="250604" y="436789"/>
                  <a:pt x="248518" y="431619"/>
                  <a:pt x="248518" y="426176"/>
                </a:cubicBezTo>
                <a:cubicBezTo>
                  <a:pt x="248518" y="423636"/>
                  <a:pt x="248971" y="421277"/>
                  <a:pt x="249879" y="419009"/>
                </a:cubicBezTo>
                <a:lnTo>
                  <a:pt x="279270" y="389618"/>
                </a:lnTo>
                <a:cubicBezTo>
                  <a:pt x="281084" y="387804"/>
                  <a:pt x="282445" y="385808"/>
                  <a:pt x="283897" y="383903"/>
                </a:cubicBezTo>
                <a:cubicBezTo>
                  <a:pt x="286709" y="382542"/>
                  <a:pt x="289702" y="381726"/>
                  <a:pt x="292968" y="381726"/>
                </a:cubicBezTo>
                <a:cubicBezTo>
                  <a:pt x="298411" y="381726"/>
                  <a:pt x="303582" y="383812"/>
                  <a:pt x="307392" y="387622"/>
                </a:cubicBezTo>
                <a:lnTo>
                  <a:pt x="308662" y="388892"/>
                </a:lnTo>
                <a:cubicBezTo>
                  <a:pt x="312471" y="392702"/>
                  <a:pt x="314558" y="397873"/>
                  <a:pt x="314558" y="403316"/>
                </a:cubicBezTo>
                <a:cubicBezTo>
                  <a:pt x="314558" y="408759"/>
                  <a:pt x="312471" y="413929"/>
                  <a:pt x="308662" y="417739"/>
                </a:cubicBezTo>
                <a:lnTo>
                  <a:pt x="284532" y="441869"/>
                </a:lnTo>
                <a:cubicBezTo>
                  <a:pt x="276730" y="449399"/>
                  <a:pt x="263214" y="449399"/>
                  <a:pt x="255594" y="441779"/>
                </a:cubicBezTo>
                <a:close/>
                <a:moveTo>
                  <a:pt x="575362" y="333556"/>
                </a:moveTo>
                <a:cubicBezTo>
                  <a:pt x="568377" y="340269"/>
                  <a:pt x="555858" y="339181"/>
                  <a:pt x="547966" y="331289"/>
                </a:cubicBezTo>
                <a:lnTo>
                  <a:pt x="460971" y="243931"/>
                </a:lnTo>
                <a:lnTo>
                  <a:pt x="436206" y="268605"/>
                </a:lnTo>
                <a:lnTo>
                  <a:pt x="523201" y="355963"/>
                </a:lnTo>
                <a:cubicBezTo>
                  <a:pt x="526920" y="359682"/>
                  <a:pt x="528916" y="364581"/>
                  <a:pt x="528825" y="369751"/>
                </a:cubicBezTo>
                <a:cubicBezTo>
                  <a:pt x="528734" y="374922"/>
                  <a:pt x="526557" y="379730"/>
                  <a:pt x="522112" y="383721"/>
                </a:cubicBezTo>
                <a:cubicBezTo>
                  <a:pt x="513767" y="391432"/>
                  <a:pt x="499887" y="391160"/>
                  <a:pt x="491814" y="383086"/>
                </a:cubicBezTo>
                <a:lnTo>
                  <a:pt x="424050" y="315141"/>
                </a:lnTo>
                <a:lnTo>
                  <a:pt x="416430" y="307522"/>
                </a:lnTo>
                <a:lnTo>
                  <a:pt x="416430" y="307522"/>
                </a:lnTo>
                <a:lnTo>
                  <a:pt x="416430" y="307522"/>
                </a:lnTo>
                <a:lnTo>
                  <a:pt x="404093" y="319859"/>
                </a:lnTo>
                <a:lnTo>
                  <a:pt x="391756" y="332196"/>
                </a:lnTo>
                <a:lnTo>
                  <a:pt x="458975" y="399596"/>
                </a:lnTo>
                <a:cubicBezTo>
                  <a:pt x="463057" y="403679"/>
                  <a:pt x="465325" y="409031"/>
                  <a:pt x="465234" y="414474"/>
                </a:cubicBezTo>
                <a:cubicBezTo>
                  <a:pt x="465234" y="419009"/>
                  <a:pt x="463511" y="423182"/>
                  <a:pt x="460427" y="426085"/>
                </a:cubicBezTo>
                <a:cubicBezTo>
                  <a:pt x="453351" y="432979"/>
                  <a:pt x="440651" y="431981"/>
                  <a:pt x="432849" y="424089"/>
                </a:cubicBezTo>
                <a:lnTo>
                  <a:pt x="377786" y="368572"/>
                </a:lnTo>
                <a:lnTo>
                  <a:pt x="377151" y="367937"/>
                </a:lnTo>
                <a:lnTo>
                  <a:pt x="377151" y="367937"/>
                </a:lnTo>
                <a:lnTo>
                  <a:pt x="377151" y="367937"/>
                </a:lnTo>
                <a:lnTo>
                  <a:pt x="364995" y="380002"/>
                </a:lnTo>
                <a:lnTo>
                  <a:pt x="352295" y="392521"/>
                </a:lnTo>
                <a:lnTo>
                  <a:pt x="377786" y="418374"/>
                </a:lnTo>
                <a:cubicBezTo>
                  <a:pt x="385043" y="425722"/>
                  <a:pt x="385224" y="437969"/>
                  <a:pt x="378149" y="445044"/>
                </a:cubicBezTo>
                <a:cubicBezTo>
                  <a:pt x="375064" y="448219"/>
                  <a:pt x="370710" y="449943"/>
                  <a:pt x="365993" y="449943"/>
                </a:cubicBezTo>
                <a:cubicBezTo>
                  <a:pt x="365993" y="449943"/>
                  <a:pt x="365993" y="449943"/>
                  <a:pt x="365993" y="449943"/>
                </a:cubicBezTo>
                <a:cubicBezTo>
                  <a:pt x="360550" y="449943"/>
                  <a:pt x="355107" y="447584"/>
                  <a:pt x="351025" y="443593"/>
                </a:cubicBezTo>
                <a:lnTo>
                  <a:pt x="340684" y="433251"/>
                </a:lnTo>
                <a:cubicBezTo>
                  <a:pt x="346308" y="424452"/>
                  <a:pt x="349392" y="414201"/>
                  <a:pt x="349392" y="403497"/>
                </a:cubicBezTo>
                <a:cubicBezTo>
                  <a:pt x="349392" y="388711"/>
                  <a:pt x="343677" y="374832"/>
                  <a:pt x="333245" y="364399"/>
                </a:cubicBezTo>
                <a:lnTo>
                  <a:pt x="331975" y="363129"/>
                </a:lnTo>
                <a:cubicBezTo>
                  <a:pt x="322087" y="353241"/>
                  <a:pt x="308934" y="347708"/>
                  <a:pt x="294964" y="347164"/>
                </a:cubicBezTo>
                <a:cubicBezTo>
                  <a:pt x="294147" y="334191"/>
                  <a:pt x="288977" y="321491"/>
                  <a:pt x="279179" y="311604"/>
                </a:cubicBezTo>
                <a:lnTo>
                  <a:pt x="277909" y="310334"/>
                </a:lnTo>
                <a:cubicBezTo>
                  <a:pt x="270289" y="302714"/>
                  <a:pt x="260764" y="297634"/>
                  <a:pt x="250332" y="295457"/>
                </a:cubicBezTo>
                <a:cubicBezTo>
                  <a:pt x="252509" y="278946"/>
                  <a:pt x="247520" y="261711"/>
                  <a:pt x="234911" y="249101"/>
                </a:cubicBezTo>
                <a:lnTo>
                  <a:pt x="233641" y="247832"/>
                </a:lnTo>
                <a:cubicBezTo>
                  <a:pt x="223209" y="237399"/>
                  <a:pt x="209329" y="231684"/>
                  <a:pt x="194543" y="231684"/>
                </a:cubicBezTo>
                <a:cubicBezTo>
                  <a:pt x="194543" y="231684"/>
                  <a:pt x="194452" y="231684"/>
                  <a:pt x="194452" y="231684"/>
                </a:cubicBezTo>
                <a:cubicBezTo>
                  <a:pt x="193727" y="218621"/>
                  <a:pt x="188556" y="205831"/>
                  <a:pt x="178577" y="195852"/>
                </a:cubicBezTo>
                <a:lnTo>
                  <a:pt x="177307" y="194582"/>
                </a:lnTo>
                <a:cubicBezTo>
                  <a:pt x="166875" y="184150"/>
                  <a:pt x="152996" y="178435"/>
                  <a:pt x="138209" y="178435"/>
                </a:cubicBezTo>
                <a:cubicBezTo>
                  <a:pt x="123423" y="178435"/>
                  <a:pt x="109544" y="184150"/>
                  <a:pt x="99112" y="194582"/>
                </a:cubicBezTo>
                <a:lnTo>
                  <a:pt x="97116" y="196578"/>
                </a:lnTo>
                <a:lnTo>
                  <a:pt x="42324" y="149860"/>
                </a:lnTo>
                <a:cubicBezTo>
                  <a:pt x="33707" y="142512"/>
                  <a:pt x="32437" y="128905"/>
                  <a:pt x="39512" y="120015"/>
                </a:cubicBezTo>
                <a:lnTo>
                  <a:pt x="94304" y="51889"/>
                </a:lnTo>
                <a:cubicBezTo>
                  <a:pt x="102286" y="41910"/>
                  <a:pt x="119341" y="38100"/>
                  <a:pt x="130771" y="43724"/>
                </a:cubicBezTo>
                <a:lnTo>
                  <a:pt x="163428" y="59599"/>
                </a:lnTo>
                <a:cubicBezTo>
                  <a:pt x="187377" y="71211"/>
                  <a:pt x="223844" y="69397"/>
                  <a:pt x="246522" y="55608"/>
                </a:cubicBezTo>
                <a:lnTo>
                  <a:pt x="258043" y="48623"/>
                </a:lnTo>
                <a:cubicBezTo>
                  <a:pt x="271287" y="40459"/>
                  <a:pt x="296869" y="37556"/>
                  <a:pt x="311655" y="42454"/>
                </a:cubicBezTo>
                <a:lnTo>
                  <a:pt x="306303" y="45266"/>
                </a:lnTo>
                <a:cubicBezTo>
                  <a:pt x="280086" y="59327"/>
                  <a:pt x="268384" y="92982"/>
                  <a:pt x="280268" y="120196"/>
                </a:cubicBezTo>
                <a:lnTo>
                  <a:pt x="280994" y="121829"/>
                </a:lnTo>
                <a:cubicBezTo>
                  <a:pt x="289884" y="142421"/>
                  <a:pt x="310385" y="155756"/>
                  <a:pt x="333064" y="155756"/>
                </a:cubicBezTo>
                <a:cubicBezTo>
                  <a:pt x="340139" y="155756"/>
                  <a:pt x="347124" y="154396"/>
                  <a:pt x="353656" y="151765"/>
                </a:cubicBezTo>
                <a:lnTo>
                  <a:pt x="372706" y="144145"/>
                </a:lnTo>
                <a:cubicBezTo>
                  <a:pt x="384680" y="139428"/>
                  <a:pt x="393842" y="136979"/>
                  <a:pt x="398922" y="135981"/>
                </a:cubicBezTo>
                <a:cubicBezTo>
                  <a:pt x="405000" y="141968"/>
                  <a:pt x="415523" y="152219"/>
                  <a:pt x="426227" y="162741"/>
                </a:cubicBezTo>
                <a:lnTo>
                  <a:pt x="490181" y="225516"/>
                </a:lnTo>
                <a:lnTo>
                  <a:pt x="573457" y="307703"/>
                </a:lnTo>
                <a:cubicBezTo>
                  <a:pt x="577629" y="311785"/>
                  <a:pt x="579897" y="317137"/>
                  <a:pt x="579897" y="322489"/>
                </a:cubicBezTo>
                <a:cubicBezTo>
                  <a:pt x="579897" y="325574"/>
                  <a:pt x="579081" y="329928"/>
                  <a:pt x="575362" y="333556"/>
                </a:cubicBezTo>
                <a:close/>
                <a:moveTo>
                  <a:pt x="511680" y="197576"/>
                </a:moveTo>
                <a:lnTo>
                  <a:pt x="511680" y="197576"/>
                </a:lnTo>
                <a:lnTo>
                  <a:pt x="450629" y="137704"/>
                </a:lnTo>
                <a:cubicBezTo>
                  <a:pt x="435752" y="123190"/>
                  <a:pt x="421419" y="109039"/>
                  <a:pt x="418607" y="106226"/>
                </a:cubicBezTo>
                <a:cubicBezTo>
                  <a:pt x="414616" y="102326"/>
                  <a:pt x="409354" y="100421"/>
                  <a:pt x="402732" y="100421"/>
                </a:cubicBezTo>
                <a:cubicBezTo>
                  <a:pt x="388853" y="100421"/>
                  <a:pt x="366265" y="108948"/>
                  <a:pt x="359734" y="111579"/>
                </a:cubicBezTo>
                <a:lnTo>
                  <a:pt x="340684" y="119199"/>
                </a:lnTo>
                <a:cubicBezTo>
                  <a:pt x="330342" y="123371"/>
                  <a:pt x="317370" y="117838"/>
                  <a:pt x="313016" y="107769"/>
                </a:cubicBezTo>
                <a:lnTo>
                  <a:pt x="312290" y="106136"/>
                </a:lnTo>
                <a:cubicBezTo>
                  <a:pt x="307573" y="95341"/>
                  <a:pt x="312381" y="81461"/>
                  <a:pt x="322813" y="75837"/>
                </a:cubicBezTo>
                <a:lnTo>
                  <a:pt x="378965" y="45720"/>
                </a:lnTo>
                <a:cubicBezTo>
                  <a:pt x="391030" y="39279"/>
                  <a:pt x="414797" y="40277"/>
                  <a:pt x="426227" y="47716"/>
                </a:cubicBezTo>
                <a:lnTo>
                  <a:pt x="455981" y="67038"/>
                </a:lnTo>
                <a:cubicBezTo>
                  <a:pt x="467230" y="74386"/>
                  <a:pt x="481926" y="78377"/>
                  <a:pt x="497257" y="78377"/>
                </a:cubicBezTo>
                <a:cubicBezTo>
                  <a:pt x="512587" y="78377"/>
                  <a:pt x="527192" y="74386"/>
                  <a:pt x="538441" y="67129"/>
                </a:cubicBezTo>
                <a:lnTo>
                  <a:pt x="582528" y="38554"/>
                </a:lnTo>
                <a:cubicBezTo>
                  <a:pt x="592144" y="32294"/>
                  <a:pt x="607747" y="34834"/>
                  <a:pt x="614913" y="43724"/>
                </a:cubicBezTo>
                <a:lnTo>
                  <a:pt x="669704" y="111851"/>
                </a:lnTo>
                <a:cubicBezTo>
                  <a:pt x="677324" y="121285"/>
                  <a:pt x="676780" y="137432"/>
                  <a:pt x="668525" y="146322"/>
                </a:cubicBezTo>
                <a:lnTo>
                  <a:pt x="582528" y="239395"/>
                </a:lnTo>
                <a:cubicBezTo>
                  <a:pt x="578809" y="243386"/>
                  <a:pt x="573819" y="245654"/>
                  <a:pt x="568377" y="245654"/>
                </a:cubicBezTo>
                <a:lnTo>
                  <a:pt x="568377" y="245654"/>
                </a:lnTo>
                <a:cubicBezTo>
                  <a:pt x="563297" y="245654"/>
                  <a:pt x="558579" y="243659"/>
                  <a:pt x="554860" y="240121"/>
                </a:cubicBezTo>
                <a:lnTo>
                  <a:pt x="513041" y="199027"/>
                </a:lnTo>
                <a:lnTo>
                  <a:pt x="511680" y="197576"/>
                </a:lnTo>
                <a:close/>
              </a:path>
            </a:pathLst>
          </a:custGeom>
          <a:solidFill>
            <a:schemeClr val="accent1"/>
          </a:solidFill>
          <a:ln w="9071" cap="flat">
            <a:noFill/>
            <a:prstDash val="solid"/>
            <a:miter/>
          </a:ln>
        </p:spPr>
        <p:txBody>
          <a:bodyPr rtlCol="0" anchor="ctr"/>
          <a:lstStyle/>
          <a:p>
            <a:endParaRPr lang="en-US"/>
          </a:p>
        </p:txBody>
      </p:sp>
      <p:grpSp>
        <p:nvGrpSpPr>
          <p:cNvPr id="25" name="Group 24">
            <a:extLst>
              <a:ext uri="{FF2B5EF4-FFF2-40B4-BE49-F238E27FC236}">
                <a16:creationId xmlns:a16="http://schemas.microsoft.com/office/drawing/2014/main" id="{C5509617-13E3-A542-B9D8-7043CA85A51D}"/>
              </a:ext>
            </a:extLst>
          </p:cNvPr>
          <p:cNvGrpSpPr/>
          <p:nvPr userDrawn="1"/>
        </p:nvGrpSpPr>
        <p:grpSpPr>
          <a:xfrm>
            <a:off x="461688" y="3145246"/>
            <a:ext cx="246438" cy="265829"/>
            <a:chOff x="2440305" y="3907427"/>
            <a:chExt cx="689429" cy="743676"/>
          </a:xfrm>
          <a:solidFill>
            <a:schemeClr val="accent1"/>
          </a:solidFill>
        </p:grpSpPr>
        <p:sp>
          <p:nvSpPr>
            <p:cNvPr id="26" name="Freeform 25">
              <a:extLst>
                <a:ext uri="{FF2B5EF4-FFF2-40B4-BE49-F238E27FC236}">
                  <a16:creationId xmlns:a16="http://schemas.microsoft.com/office/drawing/2014/main" id="{A0749156-EFA4-0C42-9BB8-8FC4453B97FE}"/>
                </a:ext>
              </a:extLst>
            </p:cNvPr>
            <p:cNvSpPr/>
            <p:nvPr/>
          </p:nvSpPr>
          <p:spPr>
            <a:xfrm>
              <a:off x="2634706" y="3907427"/>
              <a:ext cx="308429" cy="290286"/>
            </a:xfrm>
            <a:custGeom>
              <a:avLst/>
              <a:gdLst>
                <a:gd name="connsiteX0" fmla="*/ 72390 w 308428"/>
                <a:gd name="connsiteY0" fmla="*/ 272415 h 290285"/>
                <a:gd name="connsiteX1" fmla="*/ 69306 w 308428"/>
                <a:gd name="connsiteY1" fmla="*/ 273050 h 290285"/>
                <a:gd name="connsiteX2" fmla="*/ 0 w 308428"/>
                <a:gd name="connsiteY2" fmla="*/ 295275 h 290285"/>
                <a:gd name="connsiteX3" fmla="*/ 118564 w 308428"/>
                <a:gd name="connsiteY3" fmla="*/ 295275 h 290285"/>
                <a:gd name="connsiteX4" fmla="*/ 127544 w 308428"/>
                <a:gd name="connsiteY4" fmla="*/ 282575 h 290285"/>
                <a:gd name="connsiteX5" fmla="*/ 117838 w 308428"/>
                <a:gd name="connsiteY5" fmla="*/ 228872 h 290285"/>
                <a:gd name="connsiteX6" fmla="*/ 106226 w 308428"/>
                <a:gd name="connsiteY6" fmla="*/ 212453 h 290285"/>
                <a:gd name="connsiteX7" fmla="*/ 73660 w 308428"/>
                <a:gd name="connsiteY7" fmla="*/ 130629 h 290285"/>
                <a:gd name="connsiteX8" fmla="*/ 91531 w 308428"/>
                <a:gd name="connsiteY8" fmla="*/ 62502 h 290285"/>
                <a:gd name="connsiteX9" fmla="*/ 154759 w 308428"/>
                <a:gd name="connsiteY9" fmla="*/ 39915 h 290285"/>
                <a:gd name="connsiteX10" fmla="*/ 217986 w 308428"/>
                <a:gd name="connsiteY10" fmla="*/ 62502 h 290285"/>
                <a:gd name="connsiteX11" fmla="*/ 235857 w 308428"/>
                <a:gd name="connsiteY11" fmla="*/ 130629 h 290285"/>
                <a:gd name="connsiteX12" fmla="*/ 203381 w 308428"/>
                <a:gd name="connsiteY12" fmla="*/ 212453 h 290285"/>
                <a:gd name="connsiteX13" fmla="*/ 191770 w 308428"/>
                <a:gd name="connsiteY13" fmla="*/ 228872 h 290285"/>
                <a:gd name="connsiteX14" fmla="*/ 182064 w 308428"/>
                <a:gd name="connsiteY14" fmla="*/ 282575 h 290285"/>
                <a:gd name="connsiteX15" fmla="*/ 191044 w 308428"/>
                <a:gd name="connsiteY15" fmla="*/ 295275 h 290285"/>
                <a:gd name="connsiteX16" fmla="*/ 309608 w 308428"/>
                <a:gd name="connsiteY16" fmla="*/ 295275 h 290285"/>
                <a:gd name="connsiteX17" fmla="*/ 240302 w 308428"/>
                <a:gd name="connsiteY17" fmla="*/ 273050 h 290285"/>
                <a:gd name="connsiteX18" fmla="*/ 237218 w 308428"/>
                <a:gd name="connsiteY18" fmla="*/ 272415 h 290285"/>
                <a:gd name="connsiteX19" fmla="*/ 218621 w 308428"/>
                <a:gd name="connsiteY19" fmla="*/ 266428 h 290285"/>
                <a:gd name="connsiteX20" fmla="*/ 224518 w 308428"/>
                <a:gd name="connsiteY20" fmla="*/ 251642 h 290285"/>
                <a:gd name="connsiteX21" fmla="*/ 225153 w 308428"/>
                <a:gd name="connsiteY21" fmla="*/ 250734 h 290285"/>
                <a:gd name="connsiteX22" fmla="*/ 235404 w 308428"/>
                <a:gd name="connsiteY22" fmla="*/ 236311 h 290285"/>
                <a:gd name="connsiteX23" fmla="*/ 275681 w 308428"/>
                <a:gd name="connsiteY23" fmla="*/ 134348 h 290285"/>
                <a:gd name="connsiteX24" fmla="*/ 247559 w 308428"/>
                <a:gd name="connsiteY24" fmla="*/ 35651 h 290285"/>
                <a:gd name="connsiteX25" fmla="*/ 154849 w 308428"/>
                <a:gd name="connsiteY25" fmla="*/ 0 h 290285"/>
                <a:gd name="connsiteX26" fmla="*/ 62139 w 308428"/>
                <a:gd name="connsiteY26" fmla="*/ 35651 h 290285"/>
                <a:gd name="connsiteX27" fmla="*/ 34018 w 308428"/>
                <a:gd name="connsiteY27" fmla="*/ 134348 h 290285"/>
                <a:gd name="connsiteX28" fmla="*/ 74295 w 308428"/>
                <a:gd name="connsiteY28" fmla="*/ 236311 h 290285"/>
                <a:gd name="connsiteX29" fmla="*/ 84546 w 308428"/>
                <a:gd name="connsiteY29" fmla="*/ 250644 h 290285"/>
                <a:gd name="connsiteX30" fmla="*/ 85181 w 308428"/>
                <a:gd name="connsiteY30" fmla="*/ 251551 h 290285"/>
                <a:gd name="connsiteX31" fmla="*/ 91077 w 308428"/>
                <a:gd name="connsiteY31" fmla="*/ 266337 h 290285"/>
                <a:gd name="connsiteX32" fmla="*/ 72390 w 308428"/>
                <a:gd name="connsiteY32" fmla="*/ 272415 h 29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8428" h="290285">
                  <a:moveTo>
                    <a:pt x="72390" y="272415"/>
                  </a:moveTo>
                  <a:cubicBezTo>
                    <a:pt x="71301" y="272506"/>
                    <a:pt x="70304" y="272778"/>
                    <a:pt x="69306" y="273050"/>
                  </a:cubicBezTo>
                  <a:cubicBezTo>
                    <a:pt x="43724" y="278130"/>
                    <a:pt x="20683" y="285569"/>
                    <a:pt x="0" y="295275"/>
                  </a:cubicBezTo>
                  <a:lnTo>
                    <a:pt x="118564" y="295275"/>
                  </a:lnTo>
                  <a:cubicBezTo>
                    <a:pt x="122374" y="291556"/>
                    <a:pt x="125367" y="287383"/>
                    <a:pt x="127544" y="282575"/>
                  </a:cubicBezTo>
                  <a:cubicBezTo>
                    <a:pt x="134439" y="266882"/>
                    <a:pt x="130991" y="247287"/>
                    <a:pt x="117838" y="228872"/>
                  </a:cubicBezTo>
                  <a:cubicBezTo>
                    <a:pt x="114481" y="223701"/>
                    <a:pt x="109129" y="216354"/>
                    <a:pt x="106226" y="212453"/>
                  </a:cubicBezTo>
                  <a:cubicBezTo>
                    <a:pt x="92075" y="193494"/>
                    <a:pt x="76563" y="160837"/>
                    <a:pt x="73660" y="130629"/>
                  </a:cubicBezTo>
                  <a:cubicBezTo>
                    <a:pt x="71029" y="102235"/>
                    <a:pt x="77379" y="78014"/>
                    <a:pt x="91531" y="62502"/>
                  </a:cubicBezTo>
                  <a:cubicBezTo>
                    <a:pt x="105229" y="47534"/>
                    <a:pt x="126456" y="39915"/>
                    <a:pt x="154759" y="39915"/>
                  </a:cubicBezTo>
                  <a:cubicBezTo>
                    <a:pt x="183061" y="39915"/>
                    <a:pt x="204289" y="47534"/>
                    <a:pt x="217986" y="62502"/>
                  </a:cubicBezTo>
                  <a:cubicBezTo>
                    <a:pt x="232138" y="78105"/>
                    <a:pt x="238488" y="102235"/>
                    <a:pt x="235857" y="130629"/>
                  </a:cubicBezTo>
                  <a:cubicBezTo>
                    <a:pt x="233045" y="160837"/>
                    <a:pt x="217533" y="193494"/>
                    <a:pt x="203381" y="212453"/>
                  </a:cubicBezTo>
                  <a:cubicBezTo>
                    <a:pt x="200479" y="216354"/>
                    <a:pt x="195126" y="223611"/>
                    <a:pt x="191770" y="228872"/>
                  </a:cubicBezTo>
                  <a:cubicBezTo>
                    <a:pt x="178707" y="247287"/>
                    <a:pt x="175169" y="266882"/>
                    <a:pt x="182064" y="282575"/>
                  </a:cubicBezTo>
                  <a:cubicBezTo>
                    <a:pt x="184150" y="287383"/>
                    <a:pt x="187234" y="291556"/>
                    <a:pt x="191044" y="295275"/>
                  </a:cubicBezTo>
                  <a:lnTo>
                    <a:pt x="309608" y="295275"/>
                  </a:lnTo>
                  <a:cubicBezTo>
                    <a:pt x="288925" y="285659"/>
                    <a:pt x="265884" y="278130"/>
                    <a:pt x="240302" y="273050"/>
                  </a:cubicBezTo>
                  <a:cubicBezTo>
                    <a:pt x="239304" y="272778"/>
                    <a:pt x="238306" y="272597"/>
                    <a:pt x="237218" y="272415"/>
                  </a:cubicBezTo>
                  <a:cubicBezTo>
                    <a:pt x="221615" y="270601"/>
                    <a:pt x="218621" y="266428"/>
                    <a:pt x="218621" y="266428"/>
                  </a:cubicBezTo>
                  <a:cubicBezTo>
                    <a:pt x="218077" y="265249"/>
                    <a:pt x="219166" y="259171"/>
                    <a:pt x="224518" y="251642"/>
                  </a:cubicBezTo>
                  <a:cubicBezTo>
                    <a:pt x="224699" y="251369"/>
                    <a:pt x="224971" y="251007"/>
                    <a:pt x="225153" y="250734"/>
                  </a:cubicBezTo>
                  <a:cubicBezTo>
                    <a:pt x="227058" y="247741"/>
                    <a:pt x="230868" y="242389"/>
                    <a:pt x="235404" y="236311"/>
                  </a:cubicBezTo>
                  <a:cubicBezTo>
                    <a:pt x="251641" y="214630"/>
                    <a:pt x="271871" y="174897"/>
                    <a:pt x="275681" y="134348"/>
                  </a:cubicBezTo>
                  <a:cubicBezTo>
                    <a:pt x="279400" y="94615"/>
                    <a:pt x="269421" y="59599"/>
                    <a:pt x="247559" y="35651"/>
                  </a:cubicBezTo>
                  <a:cubicBezTo>
                    <a:pt x="225969" y="11974"/>
                    <a:pt x="194854" y="0"/>
                    <a:pt x="154849" y="0"/>
                  </a:cubicBezTo>
                  <a:cubicBezTo>
                    <a:pt x="114844" y="0"/>
                    <a:pt x="83729" y="11974"/>
                    <a:pt x="62139" y="35651"/>
                  </a:cubicBezTo>
                  <a:cubicBezTo>
                    <a:pt x="40277" y="59599"/>
                    <a:pt x="30299" y="94706"/>
                    <a:pt x="34018" y="134348"/>
                  </a:cubicBezTo>
                  <a:cubicBezTo>
                    <a:pt x="37828" y="174897"/>
                    <a:pt x="58057" y="214630"/>
                    <a:pt x="74295" y="236311"/>
                  </a:cubicBezTo>
                  <a:cubicBezTo>
                    <a:pt x="78831" y="242298"/>
                    <a:pt x="82641" y="247741"/>
                    <a:pt x="84546" y="250644"/>
                  </a:cubicBezTo>
                  <a:cubicBezTo>
                    <a:pt x="84727" y="251007"/>
                    <a:pt x="84999" y="251279"/>
                    <a:pt x="85181" y="251551"/>
                  </a:cubicBezTo>
                  <a:cubicBezTo>
                    <a:pt x="90624" y="259080"/>
                    <a:pt x="91621" y="265158"/>
                    <a:pt x="91077" y="266337"/>
                  </a:cubicBezTo>
                  <a:cubicBezTo>
                    <a:pt x="90986" y="266428"/>
                    <a:pt x="87993" y="270510"/>
                    <a:pt x="72390" y="272415"/>
                  </a:cubicBezTo>
                  <a:close/>
                </a:path>
              </a:pathLst>
            </a:custGeom>
            <a:grpFill/>
            <a:ln w="9071"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680FE6A-8DB9-F740-BBBE-56422EF6C382}"/>
                </a:ext>
              </a:extLst>
            </p:cNvPr>
            <p:cNvSpPr/>
            <p:nvPr/>
          </p:nvSpPr>
          <p:spPr>
            <a:xfrm>
              <a:off x="2440305" y="4224746"/>
              <a:ext cx="689429" cy="426357"/>
            </a:xfrm>
            <a:custGeom>
              <a:avLst/>
              <a:gdLst>
                <a:gd name="connsiteX0" fmla="*/ 601617 w 689428"/>
                <a:gd name="connsiteY0" fmla="*/ 49076 h 426357"/>
                <a:gd name="connsiteX1" fmla="*/ 601617 w 689428"/>
                <a:gd name="connsiteY1" fmla="*/ 26851 h 426357"/>
                <a:gd name="connsiteX2" fmla="*/ 574766 w 689428"/>
                <a:gd name="connsiteY2" fmla="*/ 0 h 426357"/>
                <a:gd name="connsiteX3" fmla="*/ 123644 w 689428"/>
                <a:gd name="connsiteY3" fmla="*/ 0 h 426357"/>
                <a:gd name="connsiteX4" fmla="*/ 96792 w 689428"/>
                <a:gd name="connsiteY4" fmla="*/ 26851 h 426357"/>
                <a:gd name="connsiteX5" fmla="*/ 96792 w 689428"/>
                <a:gd name="connsiteY5" fmla="*/ 49076 h 426357"/>
                <a:gd name="connsiteX6" fmla="*/ 0 w 689428"/>
                <a:gd name="connsiteY6" fmla="*/ 255724 h 426357"/>
                <a:gd name="connsiteX7" fmla="*/ 106861 w 689428"/>
                <a:gd name="connsiteY7" fmla="*/ 425087 h 426357"/>
                <a:gd name="connsiteX8" fmla="*/ 113756 w 689428"/>
                <a:gd name="connsiteY8" fmla="*/ 427174 h 426357"/>
                <a:gd name="connsiteX9" fmla="*/ 123644 w 689428"/>
                <a:gd name="connsiteY9" fmla="*/ 429079 h 426357"/>
                <a:gd name="connsiteX10" fmla="*/ 574675 w 689428"/>
                <a:gd name="connsiteY10" fmla="*/ 429079 h 426357"/>
                <a:gd name="connsiteX11" fmla="*/ 584563 w 689428"/>
                <a:gd name="connsiteY11" fmla="*/ 427174 h 426357"/>
                <a:gd name="connsiteX12" fmla="*/ 591457 w 689428"/>
                <a:gd name="connsiteY12" fmla="*/ 425087 h 426357"/>
                <a:gd name="connsiteX13" fmla="*/ 698319 w 689428"/>
                <a:gd name="connsiteY13" fmla="*/ 255724 h 426357"/>
                <a:gd name="connsiteX14" fmla="*/ 601617 w 689428"/>
                <a:gd name="connsiteY14" fmla="*/ 49076 h 426357"/>
                <a:gd name="connsiteX15" fmla="*/ 96611 w 689428"/>
                <a:gd name="connsiteY15" fmla="*/ 368209 h 426357"/>
                <a:gd name="connsiteX16" fmla="*/ 40005 w 689428"/>
                <a:gd name="connsiteY16" fmla="*/ 255724 h 426357"/>
                <a:gd name="connsiteX17" fmla="*/ 96611 w 689428"/>
                <a:gd name="connsiteY17" fmla="*/ 120287 h 426357"/>
                <a:gd name="connsiteX18" fmla="*/ 96611 w 689428"/>
                <a:gd name="connsiteY18" fmla="*/ 368209 h 426357"/>
                <a:gd name="connsiteX19" fmla="*/ 561703 w 689428"/>
                <a:gd name="connsiteY19" fmla="*/ 389255 h 426357"/>
                <a:gd name="connsiteX20" fmla="*/ 136706 w 689428"/>
                <a:gd name="connsiteY20" fmla="*/ 389255 h 426357"/>
                <a:gd name="connsiteX21" fmla="*/ 136706 w 689428"/>
                <a:gd name="connsiteY21" fmla="*/ 39914 h 426357"/>
                <a:gd name="connsiteX22" fmla="*/ 561703 w 689428"/>
                <a:gd name="connsiteY22" fmla="*/ 39914 h 426357"/>
                <a:gd name="connsiteX23" fmla="*/ 561703 w 689428"/>
                <a:gd name="connsiteY23" fmla="*/ 389255 h 426357"/>
                <a:gd name="connsiteX24" fmla="*/ 601799 w 689428"/>
                <a:gd name="connsiteY24" fmla="*/ 368209 h 426357"/>
                <a:gd name="connsiteX25" fmla="*/ 601799 w 689428"/>
                <a:gd name="connsiteY25" fmla="*/ 120196 h 426357"/>
                <a:gd name="connsiteX26" fmla="*/ 658404 w 689428"/>
                <a:gd name="connsiteY26" fmla="*/ 255633 h 426357"/>
                <a:gd name="connsiteX27" fmla="*/ 601799 w 689428"/>
                <a:gd name="connsiteY27" fmla="*/ 368209 h 42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9428" h="426357">
                  <a:moveTo>
                    <a:pt x="601617" y="49076"/>
                  </a:moveTo>
                  <a:lnTo>
                    <a:pt x="601617" y="26851"/>
                  </a:lnTo>
                  <a:cubicBezTo>
                    <a:pt x="601617" y="12065"/>
                    <a:pt x="589552" y="0"/>
                    <a:pt x="574766" y="0"/>
                  </a:cubicBezTo>
                  <a:lnTo>
                    <a:pt x="123644" y="0"/>
                  </a:lnTo>
                  <a:cubicBezTo>
                    <a:pt x="108857" y="0"/>
                    <a:pt x="96792" y="12065"/>
                    <a:pt x="96792" y="26851"/>
                  </a:cubicBezTo>
                  <a:lnTo>
                    <a:pt x="96792" y="49076"/>
                  </a:lnTo>
                  <a:cubicBezTo>
                    <a:pt x="76654" y="76109"/>
                    <a:pt x="0" y="183787"/>
                    <a:pt x="0" y="255724"/>
                  </a:cubicBezTo>
                  <a:cubicBezTo>
                    <a:pt x="0" y="365034"/>
                    <a:pt x="102507" y="422729"/>
                    <a:pt x="106861" y="425087"/>
                  </a:cubicBezTo>
                  <a:cubicBezTo>
                    <a:pt x="109039" y="426267"/>
                    <a:pt x="111397" y="426902"/>
                    <a:pt x="113756" y="427174"/>
                  </a:cubicBezTo>
                  <a:cubicBezTo>
                    <a:pt x="116840" y="428444"/>
                    <a:pt x="120106" y="429079"/>
                    <a:pt x="123644" y="429079"/>
                  </a:cubicBezTo>
                  <a:lnTo>
                    <a:pt x="574675" y="429079"/>
                  </a:lnTo>
                  <a:cubicBezTo>
                    <a:pt x="578213" y="429079"/>
                    <a:pt x="581479" y="428353"/>
                    <a:pt x="584563" y="427174"/>
                  </a:cubicBezTo>
                  <a:cubicBezTo>
                    <a:pt x="586921" y="426811"/>
                    <a:pt x="589280" y="426267"/>
                    <a:pt x="591457" y="425087"/>
                  </a:cubicBezTo>
                  <a:cubicBezTo>
                    <a:pt x="595811" y="422729"/>
                    <a:pt x="698319" y="365034"/>
                    <a:pt x="698319" y="255724"/>
                  </a:cubicBezTo>
                  <a:cubicBezTo>
                    <a:pt x="698319" y="183787"/>
                    <a:pt x="621756" y="76109"/>
                    <a:pt x="601617" y="49076"/>
                  </a:cubicBezTo>
                  <a:close/>
                  <a:moveTo>
                    <a:pt x="96611" y="368209"/>
                  </a:moveTo>
                  <a:cubicBezTo>
                    <a:pt x="71664" y="346075"/>
                    <a:pt x="40005" y="307703"/>
                    <a:pt x="40005" y="255724"/>
                  </a:cubicBezTo>
                  <a:cubicBezTo>
                    <a:pt x="40005" y="219438"/>
                    <a:pt x="69396" y="163558"/>
                    <a:pt x="96611" y="120287"/>
                  </a:cubicBezTo>
                  <a:lnTo>
                    <a:pt x="96611" y="368209"/>
                  </a:lnTo>
                  <a:close/>
                  <a:moveTo>
                    <a:pt x="561703" y="389255"/>
                  </a:moveTo>
                  <a:lnTo>
                    <a:pt x="136706" y="389255"/>
                  </a:lnTo>
                  <a:lnTo>
                    <a:pt x="136706" y="39914"/>
                  </a:lnTo>
                  <a:lnTo>
                    <a:pt x="561703" y="39914"/>
                  </a:lnTo>
                  <a:lnTo>
                    <a:pt x="561703" y="389255"/>
                  </a:lnTo>
                  <a:close/>
                  <a:moveTo>
                    <a:pt x="601799" y="368209"/>
                  </a:moveTo>
                  <a:lnTo>
                    <a:pt x="601799" y="120196"/>
                  </a:lnTo>
                  <a:cubicBezTo>
                    <a:pt x="629104" y="163467"/>
                    <a:pt x="658404" y="219347"/>
                    <a:pt x="658404" y="255633"/>
                  </a:cubicBezTo>
                  <a:cubicBezTo>
                    <a:pt x="658404" y="307703"/>
                    <a:pt x="626745" y="346075"/>
                    <a:pt x="601799" y="368209"/>
                  </a:cubicBezTo>
                  <a:close/>
                </a:path>
              </a:pathLst>
            </a:custGeom>
            <a:grpFill/>
            <a:ln w="9071"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F3807C81-F54D-3543-8A84-87B9AE38EFD7}"/>
                </a:ext>
              </a:extLst>
            </p:cNvPr>
            <p:cNvSpPr/>
            <p:nvPr/>
          </p:nvSpPr>
          <p:spPr>
            <a:xfrm>
              <a:off x="2699022" y="4344579"/>
              <a:ext cx="72571" cy="163286"/>
            </a:xfrm>
            <a:custGeom>
              <a:avLst/>
              <a:gdLst>
                <a:gd name="connsiteX0" fmla="*/ 22225 w 72571"/>
                <a:gd name="connsiteY0" fmla="*/ 166733 h 163285"/>
                <a:gd name="connsiteX1" fmla="*/ 58601 w 72571"/>
                <a:gd name="connsiteY1" fmla="*/ 166733 h 163285"/>
                <a:gd name="connsiteX2" fmla="*/ 58601 w 72571"/>
                <a:gd name="connsiteY2" fmla="*/ 58239 h 163285"/>
                <a:gd name="connsiteX3" fmla="*/ 80826 w 72571"/>
                <a:gd name="connsiteY3" fmla="*/ 58239 h 163285"/>
                <a:gd name="connsiteX4" fmla="*/ 40368 w 72571"/>
                <a:gd name="connsiteY4" fmla="*/ 0 h 163285"/>
                <a:gd name="connsiteX5" fmla="*/ 0 w 72571"/>
                <a:gd name="connsiteY5" fmla="*/ 58239 h 163285"/>
                <a:gd name="connsiteX6" fmla="*/ 22225 w 72571"/>
                <a:gd name="connsiteY6" fmla="*/ 58239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571" h="163285">
                  <a:moveTo>
                    <a:pt x="22225" y="166733"/>
                  </a:moveTo>
                  <a:lnTo>
                    <a:pt x="58601" y="166733"/>
                  </a:lnTo>
                  <a:lnTo>
                    <a:pt x="58601" y="58239"/>
                  </a:lnTo>
                  <a:lnTo>
                    <a:pt x="80826" y="58239"/>
                  </a:lnTo>
                  <a:lnTo>
                    <a:pt x="40368" y="0"/>
                  </a:lnTo>
                  <a:lnTo>
                    <a:pt x="0" y="58239"/>
                  </a:lnTo>
                  <a:lnTo>
                    <a:pt x="22225" y="58239"/>
                  </a:lnTo>
                  <a:close/>
                </a:path>
              </a:pathLst>
            </a:custGeom>
            <a:grpFill/>
            <a:ln w="9071"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DA6CEB0-6A15-3043-B024-CFF1546A69A9}"/>
                </a:ext>
              </a:extLst>
            </p:cNvPr>
            <p:cNvSpPr/>
            <p:nvPr/>
          </p:nvSpPr>
          <p:spPr>
            <a:xfrm>
              <a:off x="2674529" y="4531360"/>
              <a:ext cx="226786" cy="27214"/>
            </a:xfrm>
            <a:custGeom>
              <a:avLst/>
              <a:gdLst>
                <a:gd name="connsiteX0" fmla="*/ 0 w 226785"/>
                <a:gd name="connsiteY0" fmla="*/ 0 h 27214"/>
                <a:gd name="connsiteX1" fmla="*/ 229961 w 226785"/>
                <a:gd name="connsiteY1" fmla="*/ 0 h 27214"/>
                <a:gd name="connsiteX2" fmla="*/ 229961 w 226785"/>
                <a:gd name="connsiteY2" fmla="*/ 35923 h 27214"/>
                <a:gd name="connsiteX3" fmla="*/ 0 w 226785"/>
                <a:gd name="connsiteY3" fmla="*/ 35923 h 27214"/>
              </a:gdLst>
              <a:ahLst/>
              <a:cxnLst>
                <a:cxn ang="0">
                  <a:pos x="connsiteX0" y="connsiteY0"/>
                </a:cxn>
                <a:cxn ang="0">
                  <a:pos x="connsiteX1" y="connsiteY1"/>
                </a:cxn>
                <a:cxn ang="0">
                  <a:pos x="connsiteX2" y="connsiteY2"/>
                </a:cxn>
                <a:cxn ang="0">
                  <a:pos x="connsiteX3" y="connsiteY3"/>
                </a:cxn>
              </a:cxnLst>
              <a:rect l="l" t="t" r="r" b="b"/>
              <a:pathLst>
                <a:path w="226785" h="27214">
                  <a:moveTo>
                    <a:pt x="0" y="0"/>
                  </a:moveTo>
                  <a:lnTo>
                    <a:pt x="229961" y="0"/>
                  </a:lnTo>
                  <a:lnTo>
                    <a:pt x="229961" y="35923"/>
                  </a:lnTo>
                  <a:lnTo>
                    <a:pt x="0" y="35923"/>
                  </a:lnTo>
                  <a:close/>
                </a:path>
              </a:pathLst>
            </a:custGeom>
            <a:grpFill/>
            <a:ln w="9071"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B64CCBC-859D-B54A-9BEC-1B7BFA2B1C95}"/>
                </a:ext>
              </a:extLst>
            </p:cNvPr>
            <p:cNvSpPr/>
            <p:nvPr/>
          </p:nvSpPr>
          <p:spPr>
            <a:xfrm>
              <a:off x="2799171" y="4344579"/>
              <a:ext cx="72571" cy="163286"/>
            </a:xfrm>
            <a:custGeom>
              <a:avLst/>
              <a:gdLst>
                <a:gd name="connsiteX0" fmla="*/ 22225 w 72571"/>
                <a:gd name="connsiteY0" fmla="*/ 166733 h 163285"/>
                <a:gd name="connsiteX1" fmla="*/ 58601 w 72571"/>
                <a:gd name="connsiteY1" fmla="*/ 166733 h 163285"/>
                <a:gd name="connsiteX2" fmla="*/ 58601 w 72571"/>
                <a:gd name="connsiteY2" fmla="*/ 58239 h 163285"/>
                <a:gd name="connsiteX3" fmla="*/ 80826 w 72571"/>
                <a:gd name="connsiteY3" fmla="*/ 58239 h 163285"/>
                <a:gd name="connsiteX4" fmla="*/ 40368 w 72571"/>
                <a:gd name="connsiteY4" fmla="*/ 0 h 163285"/>
                <a:gd name="connsiteX5" fmla="*/ 0 w 72571"/>
                <a:gd name="connsiteY5" fmla="*/ 58239 h 163285"/>
                <a:gd name="connsiteX6" fmla="*/ 22225 w 72571"/>
                <a:gd name="connsiteY6" fmla="*/ 58239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571" h="163285">
                  <a:moveTo>
                    <a:pt x="22225" y="166733"/>
                  </a:moveTo>
                  <a:lnTo>
                    <a:pt x="58601" y="166733"/>
                  </a:lnTo>
                  <a:lnTo>
                    <a:pt x="58601" y="58239"/>
                  </a:lnTo>
                  <a:lnTo>
                    <a:pt x="80826" y="58239"/>
                  </a:lnTo>
                  <a:lnTo>
                    <a:pt x="40368" y="0"/>
                  </a:lnTo>
                  <a:lnTo>
                    <a:pt x="0" y="58239"/>
                  </a:lnTo>
                  <a:lnTo>
                    <a:pt x="22225" y="58239"/>
                  </a:lnTo>
                  <a:close/>
                </a:path>
              </a:pathLst>
            </a:custGeom>
            <a:grpFill/>
            <a:ln w="9071" cap="flat">
              <a:noFill/>
              <a:prstDash val="solid"/>
              <a:miter/>
            </a:ln>
          </p:spPr>
          <p:txBody>
            <a:bodyPr rtlCol="0" anchor="ctr"/>
            <a:lstStyle/>
            <a:p>
              <a:endParaRPr lang="en-US"/>
            </a:p>
          </p:txBody>
        </p:sp>
      </p:grpSp>
      <p:grpSp>
        <p:nvGrpSpPr>
          <p:cNvPr id="31" name="Group 30">
            <a:extLst>
              <a:ext uri="{FF2B5EF4-FFF2-40B4-BE49-F238E27FC236}">
                <a16:creationId xmlns:a16="http://schemas.microsoft.com/office/drawing/2014/main" id="{E7610F2F-F1BA-E240-8FD2-A1FDDBEB2919}"/>
              </a:ext>
            </a:extLst>
          </p:cNvPr>
          <p:cNvGrpSpPr/>
          <p:nvPr userDrawn="1"/>
        </p:nvGrpSpPr>
        <p:grpSpPr>
          <a:xfrm>
            <a:off x="454458" y="2573412"/>
            <a:ext cx="260898" cy="215083"/>
            <a:chOff x="2432776" y="2892969"/>
            <a:chExt cx="729882" cy="601708"/>
          </a:xfrm>
          <a:solidFill>
            <a:schemeClr val="accent1"/>
          </a:solidFill>
        </p:grpSpPr>
        <p:sp>
          <p:nvSpPr>
            <p:cNvPr id="32" name="Freeform 31">
              <a:extLst>
                <a:ext uri="{FF2B5EF4-FFF2-40B4-BE49-F238E27FC236}">
                  <a16:creationId xmlns:a16="http://schemas.microsoft.com/office/drawing/2014/main" id="{3396E713-683D-684D-B709-D5910D383919}"/>
                </a:ext>
              </a:extLst>
            </p:cNvPr>
            <p:cNvSpPr/>
            <p:nvPr/>
          </p:nvSpPr>
          <p:spPr>
            <a:xfrm>
              <a:off x="2432776" y="2954020"/>
              <a:ext cx="335643" cy="526143"/>
            </a:xfrm>
            <a:custGeom>
              <a:avLst/>
              <a:gdLst>
                <a:gd name="connsiteX0" fmla="*/ 181429 w 335642"/>
                <a:gd name="connsiteY0" fmla="*/ 239395 h 526142"/>
                <a:gd name="connsiteX1" fmla="*/ 120106 w 335642"/>
                <a:gd name="connsiteY1" fmla="*/ 227511 h 526142"/>
                <a:gd name="connsiteX2" fmla="*/ 115842 w 335642"/>
                <a:gd name="connsiteY2" fmla="*/ 222068 h 526142"/>
                <a:gd name="connsiteX3" fmla="*/ 142240 w 335642"/>
                <a:gd name="connsiteY3" fmla="*/ 211001 h 526142"/>
                <a:gd name="connsiteX4" fmla="*/ 161744 w 335642"/>
                <a:gd name="connsiteY4" fmla="*/ 108403 h 526142"/>
                <a:gd name="connsiteX5" fmla="*/ 177437 w 335642"/>
                <a:gd name="connsiteY5" fmla="*/ 59146 h 526142"/>
                <a:gd name="connsiteX6" fmla="*/ 229870 w 335642"/>
                <a:gd name="connsiteY6" fmla="*/ 40005 h 526142"/>
                <a:gd name="connsiteX7" fmla="*/ 232410 w 335642"/>
                <a:gd name="connsiteY7" fmla="*/ 40005 h 526142"/>
                <a:gd name="connsiteX8" fmla="*/ 285387 w 335642"/>
                <a:gd name="connsiteY8" fmla="*/ 59599 h 526142"/>
                <a:gd name="connsiteX9" fmla="*/ 299720 w 335642"/>
                <a:gd name="connsiteY9" fmla="*/ 107950 h 526142"/>
                <a:gd name="connsiteX10" fmla="*/ 305616 w 335642"/>
                <a:gd name="connsiteY10" fmla="*/ 191589 h 526142"/>
                <a:gd name="connsiteX11" fmla="*/ 342809 w 335642"/>
                <a:gd name="connsiteY11" fmla="*/ 176348 h 526142"/>
                <a:gd name="connsiteX12" fmla="*/ 339634 w 335642"/>
                <a:gd name="connsiteY12" fmla="*/ 109946 h 526142"/>
                <a:gd name="connsiteX13" fmla="*/ 314325 w 335642"/>
                <a:gd name="connsiteY13" fmla="*/ 32022 h 526142"/>
                <a:gd name="connsiteX14" fmla="*/ 232410 w 335642"/>
                <a:gd name="connsiteY14" fmla="*/ 0 h 526142"/>
                <a:gd name="connsiteX15" fmla="*/ 229054 w 335642"/>
                <a:gd name="connsiteY15" fmla="*/ 0 h 526142"/>
                <a:gd name="connsiteX16" fmla="*/ 148862 w 335642"/>
                <a:gd name="connsiteY16" fmla="*/ 31205 h 526142"/>
                <a:gd name="connsiteX17" fmla="*/ 121920 w 335642"/>
                <a:gd name="connsiteY17" fmla="*/ 109401 h 526142"/>
                <a:gd name="connsiteX18" fmla="*/ 114572 w 335642"/>
                <a:gd name="connsiteY18" fmla="*/ 181791 h 526142"/>
                <a:gd name="connsiteX19" fmla="*/ 109674 w 335642"/>
                <a:gd name="connsiteY19" fmla="*/ 180158 h 526142"/>
                <a:gd name="connsiteX20" fmla="*/ 95250 w 335642"/>
                <a:gd name="connsiteY20" fmla="*/ 176983 h 526142"/>
                <a:gd name="connsiteX21" fmla="*/ 77470 w 335642"/>
                <a:gd name="connsiteY21" fmla="*/ 184966 h 526142"/>
                <a:gd name="connsiteX22" fmla="*/ 71755 w 335642"/>
                <a:gd name="connsiteY22" fmla="*/ 208643 h 526142"/>
                <a:gd name="connsiteX23" fmla="*/ 90896 w 335642"/>
                <a:gd name="connsiteY23" fmla="*/ 254726 h 526142"/>
                <a:gd name="connsiteX24" fmla="*/ 105410 w 335642"/>
                <a:gd name="connsiteY24" fmla="*/ 266428 h 526142"/>
                <a:gd name="connsiteX25" fmla="*/ 0 w 335642"/>
                <a:gd name="connsiteY25" fmla="*/ 448673 h 526142"/>
                <a:gd name="connsiteX26" fmla="*/ 189230 w 335642"/>
                <a:gd name="connsiteY26" fmla="*/ 531041 h 526142"/>
                <a:gd name="connsiteX27" fmla="*/ 189230 w 335642"/>
                <a:gd name="connsiteY27" fmla="*/ 490764 h 526142"/>
                <a:gd name="connsiteX28" fmla="*/ 40005 w 335642"/>
                <a:gd name="connsiteY28" fmla="*/ 446405 h 526142"/>
                <a:gd name="connsiteX29" fmla="*/ 170271 w 335642"/>
                <a:gd name="connsiteY29" fmla="*/ 287745 h 526142"/>
                <a:gd name="connsiteX30" fmla="*/ 174988 w 335642"/>
                <a:gd name="connsiteY30" fmla="*/ 286203 h 526142"/>
                <a:gd name="connsiteX31" fmla="*/ 195943 w 335642"/>
                <a:gd name="connsiteY31" fmla="*/ 275136 h 526142"/>
                <a:gd name="connsiteX32" fmla="*/ 202293 w 335642"/>
                <a:gd name="connsiteY32" fmla="*/ 251823 h 526142"/>
                <a:gd name="connsiteX33" fmla="*/ 181429 w 335642"/>
                <a:gd name="connsiteY33" fmla="*/ 239395 h 52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5642" h="526142">
                  <a:moveTo>
                    <a:pt x="181429" y="239395"/>
                  </a:moveTo>
                  <a:cubicBezTo>
                    <a:pt x="152491" y="242570"/>
                    <a:pt x="130901" y="238397"/>
                    <a:pt x="120106" y="227511"/>
                  </a:cubicBezTo>
                  <a:cubicBezTo>
                    <a:pt x="118382" y="225697"/>
                    <a:pt x="116931" y="223883"/>
                    <a:pt x="115842" y="222068"/>
                  </a:cubicBezTo>
                  <a:cubicBezTo>
                    <a:pt x="125911" y="222522"/>
                    <a:pt x="135074" y="218349"/>
                    <a:pt x="142240" y="211001"/>
                  </a:cubicBezTo>
                  <a:cubicBezTo>
                    <a:pt x="157208" y="195580"/>
                    <a:pt x="163286" y="163921"/>
                    <a:pt x="161744" y="108403"/>
                  </a:cubicBezTo>
                  <a:cubicBezTo>
                    <a:pt x="161199" y="86995"/>
                    <a:pt x="166461" y="70394"/>
                    <a:pt x="177437" y="59146"/>
                  </a:cubicBezTo>
                  <a:cubicBezTo>
                    <a:pt x="195217" y="40912"/>
                    <a:pt x="223792" y="40277"/>
                    <a:pt x="229870" y="40005"/>
                  </a:cubicBezTo>
                  <a:cubicBezTo>
                    <a:pt x="230414" y="40005"/>
                    <a:pt x="231866" y="40005"/>
                    <a:pt x="232410" y="40005"/>
                  </a:cubicBezTo>
                  <a:cubicBezTo>
                    <a:pt x="238125" y="40005"/>
                    <a:pt x="267698" y="40912"/>
                    <a:pt x="285387" y="59599"/>
                  </a:cubicBezTo>
                  <a:cubicBezTo>
                    <a:pt x="295910" y="70666"/>
                    <a:pt x="300809" y="86995"/>
                    <a:pt x="299720" y="107950"/>
                  </a:cubicBezTo>
                  <a:cubicBezTo>
                    <a:pt x="297996" y="142512"/>
                    <a:pt x="299992" y="170089"/>
                    <a:pt x="305616" y="191589"/>
                  </a:cubicBezTo>
                  <a:cubicBezTo>
                    <a:pt x="316865" y="184513"/>
                    <a:pt x="329384" y="179161"/>
                    <a:pt x="342809" y="176348"/>
                  </a:cubicBezTo>
                  <a:cubicBezTo>
                    <a:pt x="339816" y="162016"/>
                    <a:pt x="338092" y="140970"/>
                    <a:pt x="339634" y="109946"/>
                  </a:cubicBezTo>
                  <a:cubicBezTo>
                    <a:pt x="341267" y="77561"/>
                    <a:pt x="332740" y="51435"/>
                    <a:pt x="314325" y="32022"/>
                  </a:cubicBezTo>
                  <a:cubicBezTo>
                    <a:pt x="286113" y="2268"/>
                    <a:pt x="244475" y="0"/>
                    <a:pt x="232410" y="0"/>
                  </a:cubicBezTo>
                  <a:cubicBezTo>
                    <a:pt x="231049" y="0"/>
                    <a:pt x="230414" y="0"/>
                    <a:pt x="229054" y="0"/>
                  </a:cubicBezTo>
                  <a:cubicBezTo>
                    <a:pt x="217351" y="0"/>
                    <a:pt x="177074" y="2268"/>
                    <a:pt x="148862" y="31205"/>
                  </a:cubicBezTo>
                  <a:cubicBezTo>
                    <a:pt x="130084" y="50437"/>
                    <a:pt x="121013" y="76744"/>
                    <a:pt x="121920" y="109401"/>
                  </a:cubicBezTo>
                  <a:cubicBezTo>
                    <a:pt x="123281" y="161562"/>
                    <a:pt x="117021" y="177528"/>
                    <a:pt x="114572" y="181791"/>
                  </a:cubicBezTo>
                  <a:cubicBezTo>
                    <a:pt x="113030" y="181429"/>
                    <a:pt x="111034" y="180703"/>
                    <a:pt x="109674" y="180158"/>
                  </a:cubicBezTo>
                  <a:cubicBezTo>
                    <a:pt x="105501" y="178616"/>
                    <a:pt x="100784" y="176983"/>
                    <a:pt x="95250" y="176983"/>
                  </a:cubicBezTo>
                  <a:cubicBezTo>
                    <a:pt x="88265" y="176983"/>
                    <a:pt x="81915" y="179796"/>
                    <a:pt x="77470" y="184966"/>
                  </a:cubicBezTo>
                  <a:cubicBezTo>
                    <a:pt x="70394" y="193040"/>
                    <a:pt x="71120" y="203472"/>
                    <a:pt x="71755" y="208643"/>
                  </a:cubicBezTo>
                  <a:cubicBezTo>
                    <a:pt x="71846" y="215809"/>
                    <a:pt x="73751" y="236764"/>
                    <a:pt x="90896" y="254726"/>
                  </a:cubicBezTo>
                  <a:cubicBezTo>
                    <a:pt x="95159" y="259171"/>
                    <a:pt x="99967" y="263071"/>
                    <a:pt x="105410" y="266428"/>
                  </a:cubicBezTo>
                  <a:cubicBezTo>
                    <a:pt x="36195" y="298087"/>
                    <a:pt x="0" y="360136"/>
                    <a:pt x="0" y="448673"/>
                  </a:cubicBezTo>
                  <a:cubicBezTo>
                    <a:pt x="0" y="486410"/>
                    <a:pt x="72662" y="516255"/>
                    <a:pt x="189230" y="531041"/>
                  </a:cubicBezTo>
                  <a:lnTo>
                    <a:pt x="189230" y="490764"/>
                  </a:lnTo>
                  <a:cubicBezTo>
                    <a:pt x="93526" y="478064"/>
                    <a:pt x="48079" y="456928"/>
                    <a:pt x="40005" y="446405"/>
                  </a:cubicBezTo>
                  <a:cubicBezTo>
                    <a:pt x="40731" y="356416"/>
                    <a:pt x="83366" y="304528"/>
                    <a:pt x="170271" y="287745"/>
                  </a:cubicBezTo>
                  <a:cubicBezTo>
                    <a:pt x="171904" y="287383"/>
                    <a:pt x="173536" y="286929"/>
                    <a:pt x="174988" y="286203"/>
                  </a:cubicBezTo>
                  <a:cubicBezTo>
                    <a:pt x="183334" y="283119"/>
                    <a:pt x="190228" y="279491"/>
                    <a:pt x="195943" y="275136"/>
                  </a:cubicBezTo>
                  <a:cubicBezTo>
                    <a:pt x="203019" y="269693"/>
                    <a:pt x="205649" y="260169"/>
                    <a:pt x="202293" y="251823"/>
                  </a:cubicBezTo>
                  <a:cubicBezTo>
                    <a:pt x="198755" y="243477"/>
                    <a:pt x="190319" y="238488"/>
                    <a:pt x="181429" y="239395"/>
                  </a:cubicBezTo>
                  <a:close/>
                </a:path>
              </a:pathLst>
            </a:custGeom>
            <a:grpFill/>
            <a:ln w="9071"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2A38FF-FE8E-C141-9605-5D246E77BEA0}"/>
                </a:ext>
              </a:extLst>
            </p:cNvPr>
            <p:cNvSpPr/>
            <p:nvPr/>
          </p:nvSpPr>
          <p:spPr>
            <a:xfrm>
              <a:off x="2781658" y="2892969"/>
              <a:ext cx="381000" cy="589643"/>
            </a:xfrm>
            <a:custGeom>
              <a:avLst/>
              <a:gdLst>
                <a:gd name="connsiteX0" fmla="*/ 194314 w 380999"/>
                <a:gd name="connsiteY0" fmla="*/ 263525 h 589642"/>
                <a:gd name="connsiteX1" fmla="*/ 175809 w 380999"/>
                <a:gd name="connsiteY1" fmla="*/ 250916 h 589642"/>
                <a:gd name="connsiteX2" fmla="*/ 179165 w 380999"/>
                <a:gd name="connsiteY2" fmla="*/ 237944 h 589642"/>
                <a:gd name="connsiteX3" fmla="*/ 181977 w 380999"/>
                <a:gd name="connsiteY3" fmla="*/ 235222 h 589642"/>
                <a:gd name="connsiteX4" fmla="*/ 214272 w 380999"/>
                <a:gd name="connsiteY4" fmla="*/ 60597 h 589642"/>
                <a:gd name="connsiteX5" fmla="*/ 112127 w 380999"/>
                <a:gd name="connsiteY5" fmla="*/ 0 h 589642"/>
                <a:gd name="connsiteX6" fmla="*/ 9983 w 380999"/>
                <a:gd name="connsiteY6" fmla="*/ 60597 h 589642"/>
                <a:gd name="connsiteX7" fmla="*/ 42368 w 380999"/>
                <a:gd name="connsiteY7" fmla="*/ 235222 h 589642"/>
                <a:gd name="connsiteX8" fmla="*/ 44727 w 380999"/>
                <a:gd name="connsiteY8" fmla="*/ 237490 h 589642"/>
                <a:gd name="connsiteX9" fmla="*/ 44908 w 380999"/>
                <a:gd name="connsiteY9" fmla="*/ 238125 h 589642"/>
                <a:gd name="connsiteX10" fmla="*/ 86002 w 380999"/>
                <a:gd name="connsiteY10" fmla="*/ 257447 h 589642"/>
                <a:gd name="connsiteX11" fmla="*/ 77384 w 380999"/>
                <a:gd name="connsiteY11" fmla="*/ 214176 h 589642"/>
                <a:gd name="connsiteX12" fmla="*/ 73937 w 380999"/>
                <a:gd name="connsiteY12" fmla="*/ 210094 h 589642"/>
                <a:gd name="connsiteX13" fmla="*/ 73211 w 380999"/>
                <a:gd name="connsiteY13" fmla="*/ 209459 h 589642"/>
                <a:gd name="connsiteX14" fmla="*/ 70852 w 380999"/>
                <a:gd name="connsiteY14" fmla="*/ 207282 h 589642"/>
                <a:gd name="connsiteX15" fmla="*/ 46813 w 380999"/>
                <a:gd name="connsiteY15" fmla="*/ 76019 h 589642"/>
                <a:gd name="connsiteX16" fmla="*/ 112127 w 380999"/>
                <a:gd name="connsiteY16" fmla="*/ 39823 h 589642"/>
                <a:gd name="connsiteX17" fmla="*/ 177441 w 380999"/>
                <a:gd name="connsiteY17" fmla="*/ 76019 h 589642"/>
                <a:gd name="connsiteX18" fmla="*/ 153584 w 380999"/>
                <a:gd name="connsiteY18" fmla="*/ 207101 h 589642"/>
                <a:gd name="connsiteX19" fmla="*/ 150409 w 380999"/>
                <a:gd name="connsiteY19" fmla="*/ 210004 h 589642"/>
                <a:gd name="connsiteX20" fmla="*/ 146780 w 380999"/>
                <a:gd name="connsiteY20" fmla="*/ 214176 h 589642"/>
                <a:gd name="connsiteX21" fmla="*/ 137981 w 380999"/>
                <a:gd name="connsiteY21" fmla="*/ 263888 h 589642"/>
                <a:gd name="connsiteX22" fmla="*/ 182340 w 380999"/>
                <a:gd name="connsiteY22" fmla="*/ 301625 h 589642"/>
                <a:gd name="connsiteX23" fmla="*/ 185243 w 380999"/>
                <a:gd name="connsiteY23" fmla="*/ 302351 h 589642"/>
                <a:gd name="connsiteX24" fmla="*/ 344628 w 380999"/>
                <a:gd name="connsiteY24" fmla="*/ 497658 h 589642"/>
                <a:gd name="connsiteX25" fmla="*/ 195312 w 380999"/>
                <a:gd name="connsiteY25" fmla="*/ 550273 h 589642"/>
                <a:gd name="connsiteX26" fmla="*/ 195312 w 380999"/>
                <a:gd name="connsiteY26" fmla="*/ 590368 h 589642"/>
                <a:gd name="connsiteX27" fmla="*/ 384542 w 380999"/>
                <a:gd name="connsiteY27" fmla="*/ 498384 h 589642"/>
                <a:gd name="connsiteX28" fmla="*/ 194314 w 380999"/>
                <a:gd name="connsiteY28" fmla="*/ 263525 h 58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0999" h="589642">
                  <a:moveTo>
                    <a:pt x="194314" y="263525"/>
                  </a:moveTo>
                  <a:cubicBezTo>
                    <a:pt x="179347" y="258082"/>
                    <a:pt x="176353" y="252549"/>
                    <a:pt x="175809" y="250916"/>
                  </a:cubicBezTo>
                  <a:cubicBezTo>
                    <a:pt x="174811" y="248104"/>
                    <a:pt x="176081" y="243386"/>
                    <a:pt x="179165" y="237944"/>
                  </a:cubicBezTo>
                  <a:cubicBezTo>
                    <a:pt x="180072" y="237127"/>
                    <a:pt x="180979" y="236220"/>
                    <a:pt x="181977" y="235222"/>
                  </a:cubicBezTo>
                  <a:cubicBezTo>
                    <a:pt x="212094" y="204379"/>
                    <a:pt x="239672" y="121104"/>
                    <a:pt x="214272" y="60597"/>
                  </a:cubicBezTo>
                  <a:cubicBezTo>
                    <a:pt x="197852" y="21499"/>
                    <a:pt x="161566" y="0"/>
                    <a:pt x="112127" y="0"/>
                  </a:cubicBezTo>
                  <a:cubicBezTo>
                    <a:pt x="62688" y="0"/>
                    <a:pt x="26493" y="21499"/>
                    <a:pt x="9983" y="60597"/>
                  </a:cubicBezTo>
                  <a:cubicBezTo>
                    <a:pt x="-15417" y="121013"/>
                    <a:pt x="12160" y="204379"/>
                    <a:pt x="42368" y="235222"/>
                  </a:cubicBezTo>
                  <a:cubicBezTo>
                    <a:pt x="43094" y="235948"/>
                    <a:pt x="43819" y="236674"/>
                    <a:pt x="44727" y="237490"/>
                  </a:cubicBezTo>
                  <a:cubicBezTo>
                    <a:pt x="44817" y="237671"/>
                    <a:pt x="44908" y="237944"/>
                    <a:pt x="44908" y="238125"/>
                  </a:cubicBezTo>
                  <a:cubicBezTo>
                    <a:pt x="59967" y="241844"/>
                    <a:pt x="73846" y="248466"/>
                    <a:pt x="86002" y="257447"/>
                  </a:cubicBezTo>
                  <a:cubicBezTo>
                    <a:pt x="88904" y="238941"/>
                    <a:pt x="82554" y="222159"/>
                    <a:pt x="77384" y="214176"/>
                  </a:cubicBezTo>
                  <a:cubicBezTo>
                    <a:pt x="76386" y="212634"/>
                    <a:pt x="75297" y="211274"/>
                    <a:pt x="73937" y="210094"/>
                  </a:cubicBezTo>
                  <a:cubicBezTo>
                    <a:pt x="73937" y="210094"/>
                    <a:pt x="73211" y="209459"/>
                    <a:pt x="73211" y="209459"/>
                  </a:cubicBezTo>
                  <a:cubicBezTo>
                    <a:pt x="72394" y="208734"/>
                    <a:pt x="71578" y="208008"/>
                    <a:pt x="70852" y="207282"/>
                  </a:cubicBezTo>
                  <a:cubicBezTo>
                    <a:pt x="48990" y="184876"/>
                    <a:pt x="29487" y="117203"/>
                    <a:pt x="46813" y="76019"/>
                  </a:cubicBezTo>
                  <a:cubicBezTo>
                    <a:pt x="57064" y="51707"/>
                    <a:pt x="78382" y="39823"/>
                    <a:pt x="112127" y="39823"/>
                  </a:cubicBezTo>
                  <a:cubicBezTo>
                    <a:pt x="145873" y="39823"/>
                    <a:pt x="167191" y="51707"/>
                    <a:pt x="177441" y="76019"/>
                  </a:cubicBezTo>
                  <a:cubicBezTo>
                    <a:pt x="194768" y="117203"/>
                    <a:pt x="175264" y="184876"/>
                    <a:pt x="153584" y="207101"/>
                  </a:cubicBezTo>
                  <a:cubicBezTo>
                    <a:pt x="152677" y="208008"/>
                    <a:pt x="151769" y="208824"/>
                    <a:pt x="150409" y="210004"/>
                  </a:cubicBezTo>
                  <a:cubicBezTo>
                    <a:pt x="149048" y="211274"/>
                    <a:pt x="147778" y="212634"/>
                    <a:pt x="146780" y="214176"/>
                  </a:cubicBezTo>
                  <a:cubicBezTo>
                    <a:pt x="132810" y="235948"/>
                    <a:pt x="134262" y="253274"/>
                    <a:pt x="137981" y="263888"/>
                  </a:cubicBezTo>
                  <a:cubicBezTo>
                    <a:pt x="143787" y="280670"/>
                    <a:pt x="158664" y="293370"/>
                    <a:pt x="182340" y="301625"/>
                  </a:cubicBezTo>
                  <a:cubicBezTo>
                    <a:pt x="183247" y="301988"/>
                    <a:pt x="184245" y="302169"/>
                    <a:pt x="185243" y="302351"/>
                  </a:cubicBezTo>
                  <a:cubicBezTo>
                    <a:pt x="290744" y="322399"/>
                    <a:pt x="344447" y="388076"/>
                    <a:pt x="344628" y="497658"/>
                  </a:cubicBezTo>
                  <a:cubicBezTo>
                    <a:pt x="340002" y="509179"/>
                    <a:pt x="295642" y="535033"/>
                    <a:pt x="195312" y="550273"/>
                  </a:cubicBezTo>
                  <a:lnTo>
                    <a:pt x="195312" y="590368"/>
                  </a:lnTo>
                  <a:cubicBezTo>
                    <a:pt x="310882" y="573496"/>
                    <a:pt x="384542" y="539931"/>
                    <a:pt x="384542" y="498384"/>
                  </a:cubicBezTo>
                  <a:cubicBezTo>
                    <a:pt x="384633" y="368935"/>
                    <a:pt x="318774" y="287746"/>
                    <a:pt x="194314" y="263525"/>
                  </a:cubicBezTo>
                  <a:close/>
                </a:path>
              </a:pathLst>
            </a:custGeom>
            <a:grpFill/>
            <a:ln w="9071"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D18494D-E0F4-404C-8C2A-F33918F4ABF2}"/>
                </a:ext>
              </a:extLst>
            </p:cNvPr>
            <p:cNvSpPr/>
            <p:nvPr/>
          </p:nvSpPr>
          <p:spPr>
            <a:xfrm>
              <a:off x="2651760" y="3340463"/>
              <a:ext cx="290286" cy="154214"/>
            </a:xfrm>
            <a:custGeom>
              <a:avLst/>
              <a:gdLst>
                <a:gd name="connsiteX0" fmla="*/ 232864 w 290285"/>
                <a:gd name="connsiteY0" fmla="*/ 91 h 154214"/>
                <a:gd name="connsiteX1" fmla="*/ 231321 w 290285"/>
                <a:gd name="connsiteY1" fmla="*/ 0 h 154214"/>
                <a:gd name="connsiteX2" fmla="*/ 64044 w 290285"/>
                <a:gd name="connsiteY2" fmla="*/ 0 h 154214"/>
                <a:gd name="connsiteX3" fmla="*/ 62502 w 290285"/>
                <a:gd name="connsiteY3" fmla="*/ 91 h 154214"/>
                <a:gd name="connsiteX4" fmla="*/ 0 w 290285"/>
                <a:gd name="connsiteY4" fmla="*/ 64135 h 154214"/>
                <a:gd name="connsiteX5" fmla="*/ 0 w 290285"/>
                <a:gd name="connsiteY5" fmla="*/ 160474 h 154214"/>
                <a:gd name="connsiteX6" fmla="*/ 39914 w 290285"/>
                <a:gd name="connsiteY6" fmla="*/ 160474 h 154214"/>
                <a:gd name="connsiteX7" fmla="*/ 39914 w 290285"/>
                <a:gd name="connsiteY7" fmla="*/ 64044 h 154214"/>
                <a:gd name="connsiteX8" fmla="*/ 64044 w 290285"/>
                <a:gd name="connsiteY8" fmla="*/ 39915 h 154214"/>
                <a:gd name="connsiteX9" fmla="*/ 65314 w 290285"/>
                <a:gd name="connsiteY9" fmla="*/ 39915 h 154214"/>
                <a:gd name="connsiteX10" fmla="*/ 230142 w 290285"/>
                <a:gd name="connsiteY10" fmla="*/ 39915 h 154214"/>
                <a:gd name="connsiteX11" fmla="*/ 231412 w 290285"/>
                <a:gd name="connsiteY11" fmla="*/ 39915 h 154214"/>
                <a:gd name="connsiteX12" fmla="*/ 255542 w 290285"/>
                <a:gd name="connsiteY12" fmla="*/ 64044 h 154214"/>
                <a:gd name="connsiteX13" fmla="*/ 255542 w 290285"/>
                <a:gd name="connsiteY13" fmla="*/ 160383 h 154214"/>
                <a:gd name="connsiteX14" fmla="*/ 295456 w 290285"/>
                <a:gd name="connsiteY14" fmla="*/ 160383 h 154214"/>
                <a:gd name="connsiteX15" fmla="*/ 295456 w 290285"/>
                <a:gd name="connsiteY15" fmla="*/ 64044 h 154214"/>
                <a:gd name="connsiteX16" fmla="*/ 232864 w 290285"/>
                <a:gd name="connsiteY16" fmla="*/ 91 h 15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285" h="154214">
                  <a:moveTo>
                    <a:pt x="232864" y="91"/>
                  </a:moveTo>
                  <a:cubicBezTo>
                    <a:pt x="232410" y="91"/>
                    <a:pt x="231866" y="0"/>
                    <a:pt x="231321" y="0"/>
                  </a:cubicBezTo>
                  <a:lnTo>
                    <a:pt x="64044" y="0"/>
                  </a:lnTo>
                  <a:cubicBezTo>
                    <a:pt x="63500" y="0"/>
                    <a:pt x="63046" y="0"/>
                    <a:pt x="62502" y="91"/>
                  </a:cubicBezTo>
                  <a:cubicBezTo>
                    <a:pt x="27940" y="907"/>
                    <a:pt x="0" y="29301"/>
                    <a:pt x="0" y="64135"/>
                  </a:cubicBezTo>
                  <a:lnTo>
                    <a:pt x="0" y="160474"/>
                  </a:lnTo>
                  <a:lnTo>
                    <a:pt x="39914" y="160474"/>
                  </a:lnTo>
                  <a:lnTo>
                    <a:pt x="39914" y="64044"/>
                  </a:lnTo>
                  <a:cubicBezTo>
                    <a:pt x="39914" y="50709"/>
                    <a:pt x="50709" y="39915"/>
                    <a:pt x="64044" y="39915"/>
                  </a:cubicBezTo>
                  <a:cubicBezTo>
                    <a:pt x="64498" y="39915"/>
                    <a:pt x="64861" y="39915"/>
                    <a:pt x="65314" y="39915"/>
                  </a:cubicBezTo>
                  <a:lnTo>
                    <a:pt x="230142" y="39915"/>
                  </a:lnTo>
                  <a:cubicBezTo>
                    <a:pt x="230596" y="39915"/>
                    <a:pt x="230959" y="39915"/>
                    <a:pt x="231412" y="39915"/>
                  </a:cubicBezTo>
                  <a:cubicBezTo>
                    <a:pt x="244656" y="39915"/>
                    <a:pt x="255542" y="50709"/>
                    <a:pt x="255542" y="64044"/>
                  </a:cubicBezTo>
                  <a:lnTo>
                    <a:pt x="255542" y="160383"/>
                  </a:lnTo>
                  <a:lnTo>
                    <a:pt x="295456" y="160383"/>
                  </a:lnTo>
                  <a:lnTo>
                    <a:pt x="295456" y="64044"/>
                  </a:lnTo>
                  <a:cubicBezTo>
                    <a:pt x="295366" y="29301"/>
                    <a:pt x="267516" y="907"/>
                    <a:pt x="232864" y="91"/>
                  </a:cubicBezTo>
                  <a:close/>
                </a:path>
              </a:pathLst>
            </a:custGeom>
            <a:grpFill/>
            <a:ln w="9071"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2733D1F-E0EB-ED43-8C3C-F7DAC767B16E}"/>
                </a:ext>
              </a:extLst>
            </p:cNvPr>
            <p:cNvSpPr/>
            <p:nvPr/>
          </p:nvSpPr>
          <p:spPr>
            <a:xfrm>
              <a:off x="2719796" y="3162754"/>
              <a:ext cx="154214" cy="154214"/>
            </a:xfrm>
            <a:custGeom>
              <a:avLst/>
              <a:gdLst>
                <a:gd name="connsiteX0" fmla="*/ 79647 w 154214"/>
                <a:gd name="connsiteY0" fmla="*/ 159294 h 154214"/>
                <a:gd name="connsiteX1" fmla="*/ 159294 w 154214"/>
                <a:gd name="connsiteY1" fmla="*/ 79647 h 154214"/>
                <a:gd name="connsiteX2" fmla="*/ 79647 w 154214"/>
                <a:gd name="connsiteY2" fmla="*/ 0 h 154214"/>
                <a:gd name="connsiteX3" fmla="*/ 0 w 154214"/>
                <a:gd name="connsiteY3" fmla="*/ 79647 h 154214"/>
                <a:gd name="connsiteX4" fmla="*/ 79647 w 154214"/>
                <a:gd name="connsiteY4" fmla="*/ 159294 h 154214"/>
                <a:gd name="connsiteX5" fmla="*/ 79647 w 154214"/>
                <a:gd name="connsiteY5" fmla="*/ 39824 h 154214"/>
                <a:gd name="connsiteX6" fmla="*/ 119380 w 154214"/>
                <a:gd name="connsiteY6" fmla="*/ 79557 h 154214"/>
                <a:gd name="connsiteX7" fmla="*/ 79647 w 154214"/>
                <a:gd name="connsiteY7" fmla="*/ 119289 h 154214"/>
                <a:gd name="connsiteX8" fmla="*/ 39914 w 154214"/>
                <a:gd name="connsiteY8" fmla="*/ 79557 h 154214"/>
                <a:gd name="connsiteX9" fmla="*/ 79647 w 154214"/>
                <a:gd name="connsiteY9" fmla="*/ 39824 h 15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214" h="154214">
                  <a:moveTo>
                    <a:pt x="79647" y="159294"/>
                  </a:moveTo>
                  <a:cubicBezTo>
                    <a:pt x="123644" y="159294"/>
                    <a:pt x="159294" y="123644"/>
                    <a:pt x="159294" y="79647"/>
                  </a:cubicBezTo>
                  <a:cubicBezTo>
                    <a:pt x="159294" y="35651"/>
                    <a:pt x="123644" y="0"/>
                    <a:pt x="79647" y="0"/>
                  </a:cubicBezTo>
                  <a:cubicBezTo>
                    <a:pt x="35651" y="0"/>
                    <a:pt x="0" y="35651"/>
                    <a:pt x="0" y="79647"/>
                  </a:cubicBezTo>
                  <a:cubicBezTo>
                    <a:pt x="0" y="123644"/>
                    <a:pt x="35651" y="159294"/>
                    <a:pt x="79647" y="159294"/>
                  </a:cubicBezTo>
                  <a:close/>
                  <a:moveTo>
                    <a:pt x="79647" y="39824"/>
                  </a:moveTo>
                  <a:cubicBezTo>
                    <a:pt x="101600" y="39824"/>
                    <a:pt x="119380" y="57694"/>
                    <a:pt x="119380" y="79557"/>
                  </a:cubicBezTo>
                  <a:cubicBezTo>
                    <a:pt x="119380" y="101509"/>
                    <a:pt x="101509" y="119289"/>
                    <a:pt x="79647" y="119289"/>
                  </a:cubicBezTo>
                  <a:cubicBezTo>
                    <a:pt x="57694" y="119289"/>
                    <a:pt x="39914" y="101419"/>
                    <a:pt x="39914" y="79557"/>
                  </a:cubicBezTo>
                  <a:cubicBezTo>
                    <a:pt x="39914" y="57694"/>
                    <a:pt x="57785" y="39824"/>
                    <a:pt x="79647" y="39824"/>
                  </a:cubicBezTo>
                  <a:close/>
                </a:path>
              </a:pathLst>
            </a:custGeom>
            <a:grpFill/>
            <a:ln w="9071" cap="flat">
              <a:noFill/>
              <a:prstDash val="solid"/>
              <a:miter/>
            </a:ln>
          </p:spPr>
          <p:txBody>
            <a:bodyPr rtlCol="0" anchor="ctr"/>
            <a:lstStyle/>
            <a:p>
              <a:endParaRPr lang="en-US"/>
            </a:p>
          </p:txBody>
        </p:sp>
      </p:grpSp>
      <p:grpSp>
        <p:nvGrpSpPr>
          <p:cNvPr id="36" name="Group 35">
            <a:extLst>
              <a:ext uri="{FF2B5EF4-FFF2-40B4-BE49-F238E27FC236}">
                <a16:creationId xmlns:a16="http://schemas.microsoft.com/office/drawing/2014/main" id="{9D03A4F2-1E00-184D-8BE8-B4DF4F322795}"/>
              </a:ext>
            </a:extLst>
          </p:cNvPr>
          <p:cNvGrpSpPr/>
          <p:nvPr userDrawn="1"/>
        </p:nvGrpSpPr>
        <p:grpSpPr>
          <a:xfrm>
            <a:off x="1100422" y="2565335"/>
            <a:ext cx="230225" cy="231237"/>
            <a:chOff x="4835756" y="2827020"/>
            <a:chExt cx="644071" cy="646904"/>
          </a:xfrm>
          <a:solidFill>
            <a:schemeClr val="accent1"/>
          </a:solidFill>
        </p:grpSpPr>
        <p:sp>
          <p:nvSpPr>
            <p:cNvPr id="37" name="Freeform 36">
              <a:extLst>
                <a:ext uri="{FF2B5EF4-FFF2-40B4-BE49-F238E27FC236}">
                  <a16:creationId xmlns:a16="http://schemas.microsoft.com/office/drawing/2014/main" id="{571BE8DD-F850-0A4C-9BA2-6B89EE4A788F}"/>
                </a:ext>
              </a:extLst>
            </p:cNvPr>
            <p:cNvSpPr/>
            <p:nvPr/>
          </p:nvSpPr>
          <p:spPr>
            <a:xfrm>
              <a:off x="4835756" y="3238067"/>
              <a:ext cx="644071" cy="235857"/>
            </a:xfrm>
            <a:custGeom>
              <a:avLst/>
              <a:gdLst>
                <a:gd name="connsiteX0" fmla="*/ 621978 w 644071"/>
                <a:gd name="connsiteY0" fmla="*/ 60940 h 235857"/>
                <a:gd name="connsiteX1" fmla="*/ 476472 w 644071"/>
                <a:gd name="connsiteY1" fmla="*/ 1794 h 235857"/>
                <a:gd name="connsiteX2" fmla="*/ 475384 w 644071"/>
                <a:gd name="connsiteY2" fmla="*/ 1340 h 235857"/>
                <a:gd name="connsiteX3" fmla="*/ 459237 w 644071"/>
                <a:gd name="connsiteY3" fmla="*/ 2338 h 235857"/>
                <a:gd name="connsiteX4" fmla="*/ 449712 w 644071"/>
                <a:gd name="connsiteY4" fmla="*/ 15401 h 235857"/>
                <a:gd name="connsiteX5" fmla="*/ 433565 w 644071"/>
                <a:gd name="connsiteY5" fmla="*/ 98495 h 235857"/>
                <a:gd name="connsiteX6" fmla="*/ 385940 w 644071"/>
                <a:gd name="connsiteY6" fmla="*/ 209620 h 235857"/>
                <a:gd name="connsiteX7" fmla="*/ 362172 w 644071"/>
                <a:gd name="connsiteY7" fmla="*/ 108565 h 235857"/>
                <a:gd name="connsiteX8" fmla="*/ 398912 w 644071"/>
                <a:gd name="connsiteY8" fmla="*/ 44974 h 235857"/>
                <a:gd name="connsiteX9" fmla="*/ 398912 w 644071"/>
                <a:gd name="connsiteY9" fmla="*/ 26014 h 235857"/>
                <a:gd name="connsiteX10" fmla="*/ 382492 w 644071"/>
                <a:gd name="connsiteY10" fmla="*/ 16489 h 235857"/>
                <a:gd name="connsiteX11" fmla="*/ 269281 w 644071"/>
                <a:gd name="connsiteY11" fmla="*/ 16489 h 235857"/>
                <a:gd name="connsiteX12" fmla="*/ 252862 w 644071"/>
                <a:gd name="connsiteY12" fmla="*/ 26014 h 235857"/>
                <a:gd name="connsiteX13" fmla="*/ 252862 w 644071"/>
                <a:gd name="connsiteY13" fmla="*/ 44974 h 235857"/>
                <a:gd name="connsiteX14" fmla="*/ 289601 w 644071"/>
                <a:gd name="connsiteY14" fmla="*/ 108565 h 235857"/>
                <a:gd name="connsiteX15" fmla="*/ 265925 w 644071"/>
                <a:gd name="connsiteY15" fmla="*/ 209348 h 235857"/>
                <a:gd name="connsiteX16" fmla="*/ 218027 w 644071"/>
                <a:gd name="connsiteY16" fmla="*/ 97679 h 235857"/>
                <a:gd name="connsiteX17" fmla="*/ 202606 w 644071"/>
                <a:gd name="connsiteY17" fmla="*/ 18304 h 235857"/>
                <a:gd name="connsiteX18" fmla="*/ 193172 w 644071"/>
                <a:gd name="connsiteY18" fmla="*/ 5332 h 235857"/>
                <a:gd name="connsiteX19" fmla="*/ 177115 w 644071"/>
                <a:gd name="connsiteY19" fmla="*/ 4243 h 235857"/>
                <a:gd name="connsiteX20" fmla="*/ 30158 w 644071"/>
                <a:gd name="connsiteY20" fmla="*/ 61212 h 235857"/>
                <a:gd name="connsiteX21" fmla="*/ 222 w 644071"/>
                <a:gd name="connsiteY21" fmla="*/ 110197 h 235857"/>
                <a:gd name="connsiteX22" fmla="*/ 13830 w 644071"/>
                <a:gd name="connsiteY22" fmla="*/ 240100 h 235857"/>
                <a:gd name="connsiteX23" fmla="*/ 51929 w 644071"/>
                <a:gd name="connsiteY23" fmla="*/ 240100 h 235857"/>
                <a:gd name="connsiteX24" fmla="*/ 37960 w 644071"/>
                <a:gd name="connsiteY24" fmla="*/ 106297 h 235857"/>
                <a:gd name="connsiteX25" fmla="*/ 43856 w 644071"/>
                <a:gd name="connsiteY25" fmla="*/ 96590 h 235857"/>
                <a:gd name="connsiteX26" fmla="*/ 169677 w 644071"/>
                <a:gd name="connsiteY26" fmla="*/ 47786 h 235857"/>
                <a:gd name="connsiteX27" fmla="*/ 181288 w 644071"/>
                <a:gd name="connsiteY27" fmla="*/ 107294 h 235857"/>
                <a:gd name="connsiteX28" fmla="*/ 183284 w 644071"/>
                <a:gd name="connsiteY28" fmla="*/ 112737 h 235857"/>
                <a:gd name="connsiteX29" fmla="*/ 237894 w 644071"/>
                <a:gd name="connsiteY29" fmla="*/ 240100 h 235857"/>
                <a:gd name="connsiteX30" fmla="*/ 297675 w 644071"/>
                <a:gd name="connsiteY30" fmla="*/ 240100 h 235857"/>
                <a:gd name="connsiteX31" fmla="*/ 325978 w 644071"/>
                <a:gd name="connsiteY31" fmla="*/ 119813 h 235857"/>
                <a:gd name="connsiteX32" fmla="*/ 354280 w 644071"/>
                <a:gd name="connsiteY32" fmla="*/ 240100 h 235857"/>
                <a:gd name="connsiteX33" fmla="*/ 414242 w 644071"/>
                <a:gd name="connsiteY33" fmla="*/ 240100 h 235857"/>
                <a:gd name="connsiteX34" fmla="*/ 469578 w 644071"/>
                <a:gd name="connsiteY34" fmla="*/ 111195 h 235857"/>
                <a:gd name="connsiteX35" fmla="*/ 471030 w 644071"/>
                <a:gd name="connsiteY35" fmla="*/ 105480 h 235857"/>
                <a:gd name="connsiteX36" fmla="*/ 482732 w 644071"/>
                <a:gd name="connsiteY36" fmla="*/ 45246 h 235857"/>
                <a:gd name="connsiteX37" fmla="*/ 607917 w 644071"/>
                <a:gd name="connsiteY37" fmla="*/ 96136 h 235857"/>
                <a:gd name="connsiteX38" fmla="*/ 613995 w 644071"/>
                <a:gd name="connsiteY38" fmla="*/ 106297 h 235857"/>
                <a:gd name="connsiteX39" fmla="*/ 600025 w 644071"/>
                <a:gd name="connsiteY39" fmla="*/ 240100 h 235857"/>
                <a:gd name="connsiteX40" fmla="*/ 638125 w 644071"/>
                <a:gd name="connsiteY40" fmla="*/ 240100 h 235857"/>
                <a:gd name="connsiteX41" fmla="*/ 651733 w 644071"/>
                <a:gd name="connsiteY41" fmla="*/ 110197 h 235857"/>
                <a:gd name="connsiteX42" fmla="*/ 621978 w 644071"/>
                <a:gd name="connsiteY42" fmla="*/ 60940 h 235857"/>
                <a:gd name="connsiteX43" fmla="*/ 325887 w 644071"/>
                <a:gd name="connsiteY43" fmla="*/ 95592 h 235857"/>
                <a:gd name="connsiteX44" fmla="*/ 302120 w 644071"/>
                <a:gd name="connsiteY44" fmla="*/ 54408 h 235857"/>
                <a:gd name="connsiteX45" fmla="*/ 349654 w 644071"/>
                <a:gd name="connsiteY45" fmla="*/ 54408 h 235857"/>
                <a:gd name="connsiteX46" fmla="*/ 325887 w 644071"/>
                <a:gd name="connsiteY46" fmla="*/ 95592 h 23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44071" h="235857">
                  <a:moveTo>
                    <a:pt x="621978" y="60940"/>
                  </a:moveTo>
                  <a:lnTo>
                    <a:pt x="476472" y="1794"/>
                  </a:lnTo>
                  <a:cubicBezTo>
                    <a:pt x="476382" y="1794"/>
                    <a:pt x="475384" y="1431"/>
                    <a:pt x="475384" y="1340"/>
                  </a:cubicBezTo>
                  <a:cubicBezTo>
                    <a:pt x="470122" y="-746"/>
                    <a:pt x="464226" y="-383"/>
                    <a:pt x="459237" y="2338"/>
                  </a:cubicBezTo>
                  <a:cubicBezTo>
                    <a:pt x="454247" y="5059"/>
                    <a:pt x="450800" y="9777"/>
                    <a:pt x="449712" y="15401"/>
                  </a:cubicBezTo>
                  <a:lnTo>
                    <a:pt x="433565" y="98495"/>
                  </a:lnTo>
                  <a:lnTo>
                    <a:pt x="385940" y="209620"/>
                  </a:lnTo>
                  <a:lnTo>
                    <a:pt x="362172" y="108565"/>
                  </a:lnTo>
                  <a:lnTo>
                    <a:pt x="398912" y="44974"/>
                  </a:lnTo>
                  <a:cubicBezTo>
                    <a:pt x="402268" y="39077"/>
                    <a:pt x="402268" y="31911"/>
                    <a:pt x="398912" y="26014"/>
                  </a:cubicBezTo>
                  <a:cubicBezTo>
                    <a:pt x="395555" y="20118"/>
                    <a:pt x="389296" y="16489"/>
                    <a:pt x="382492" y="16489"/>
                  </a:cubicBezTo>
                  <a:lnTo>
                    <a:pt x="269281" y="16489"/>
                  </a:lnTo>
                  <a:cubicBezTo>
                    <a:pt x="262478" y="16489"/>
                    <a:pt x="256218" y="20118"/>
                    <a:pt x="252862" y="26014"/>
                  </a:cubicBezTo>
                  <a:cubicBezTo>
                    <a:pt x="249505" y="31911"/>
                    <a:pt x="249505" y="39077"/>
                    <a:pt x="252862" y="44974"/>
                  </a:cubicBezTo>
                  <a:lnTo>
                    <a:pt x="289601" y="108565"/>
                  </a:lnTo>
                  <a:lnTo>
                    <a:pt x="265925" y="209348"/>
                  </a:lnTo>
                  <a:lnTo>
                    <a:pt x="218027" y="97679"/>
                  </a:lnTo>
                  <a:lnTo>
                    <a:pt x="202606" y="18304"/>
                  </a:lnTo>
                  <a:cubicBezTo>
                    <a:pt x="201518" y="12770"/>
                    <a:pt x="198070" y="8053"/>
                    <a:pt x="193172" y="5332"/>
                  </a:cubicBezTo>
                  <a:cubicBezTo>
                    <a:pt x="188273" y="2610"/>
                    <a:pt x="182377" y="2247"/>
                    <a:pt x="177115" y="4243"/>
                  </a:cubicBezTo>
                  <a:lnTo>
                    <a:pt x="30158" y="61212"/>
                  </a:lnTo>
                  <a:cubicBezTo>
                    <a:pt x="10927" y="68650"/>
                    <a:pt x="-1864" y="89696"/>
                    <a:pt x="222" y="110197"/>
                  </a:cubicBezTo>
                  <a:lnTo>
                    <a:pt x="13830" y="240100"/>
                  </a:lnTo>
                  <a:lnTo>
                    <a:pt x="51929" y="240100"/>
                  </a:lnTo>
                  <a:lnTo>
                    <a:pt x="37960" y="106297"/>
                  </a:lnTo>
                  <a:cubicBezTo>
                    <a:pt x="37597" y="102940"/>
                    <a:pt x="40772" y="97769"/>
                    <a:pt x="43856" y="96590"/>
                  </a:cubicBezTo>
                  <a:lnTo>
                    <a:pt x="169677" y="47786"/>
                  </a:lnTo>
                  <a:lnTo>
                    <a:pt x="181288" y="107294"/>
                  </a:lnTo>
                  <a:cubicBezTo>
                    <a:pt x="181651" y="109290"/>
                    <a:pt x="182377" y="111104"/>
                    <a:pt x="183284" y="112737"/>
                  </a:cubicBezTo>
                  <a:lnTo>
                    <a:pt x="237894" y="240100"/>
                  </a:lnTo>
                  <a:lnTo>
                    <a:pt x="297675" y="240100"/>
                  </a:lnTo>
                  <a:lnTo>
                    <a:pt x="325978" y="119813"/>
                  </a:lnTo>
                  <a:lnTo>
                    <a:pt x="354280" y="240100"/>
                  </a:lnTo>
                  <a:lnTo>
                    <a:pt x="414242" y="240100"/>
                  </a:lnTo>
                  <a:lnTo>
                    <a:pt x="469578" y="111195"/>
                  </a:lnTo>
                  <a:cubicBezTo>
                    <a:pt x="470395" y="109381"/>
                    <a:pt x="470848" y="107476"/>
                    <a:pt x="471030" y="105480"/>
                  </a:cubicBezTo>
                  <a:lnTo>
                    <a:pt x="482732" y="45246"/>
                  </a:lnTo>
                  <a:lnTo>
                    <a:pt x="607917" y="96136"/>
                  </a:lnTo>
                  <a:cubicBezTo>
                    <a:pt x="611092" y="97407"/>
                    <a:pt x="614358" y="102849"/>
                    <a:pt x="613995" y="106297"/>
                  </a:cubicBezTo>
                  <a:lnTo>
                    <a:pt x="600025" y="240100"/>
                  </a:lnTo>
                  <a:lnTo>
                    <a:pt x="638125" y="240100"/>
                  </a:lnTo>
                  <a:lnTo>
                    <a:pt x="651733" y="110197"/>
                  </a:lnTo>
                  <a:cubicBezTo>
                    <a:pt x="653637" y="89787"/>
                    <a:pt x="640938" y="68650"/>
                    <a:pt x="621978" y="60940"/>
                  </a:cubicBezTo>
                  <a:close/>
                  <a:moveTo>
                    <a:pt x="325887" y="95592"/>
                  </a:moveTo>
                  <a:lnTo>
                    <a:pt x="302120" y="54408"/>
                  </a:lnTo>
                  <a:lnTo>
                    <a:pt x="349654" y="54408"/>
                  </a:lnTo>
                  <a:lnTo>
                    <a:pt x="325887" y="95592"/>
                  </a:lnTo>
                  <a:close/>
                </a:path>
              </a:pathLst>
            </a:custGeom>
            <a:grpFill/>
            <a:ln w="9071"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F7F37E02-FD87-1B43-92CD-DA1928CD2467}"/>
                </a:ext>
              </a:extLst>
            </p:cNvPr>
            <p:cNvSpPr/>
            <p:nvPr/>
          </p:nvSpPr>
          <p:spPr>
            <a:xfrm>
              <a:off x="4989269" y="2827020"/>
              <a:ext cx="335643" cy="381000"/>
            </a:xfrm>
            <a:custGeom>
              <a:avLst/>
              <a:gdLst>
                <a:gd name="connsiteX0" fmla="*/ 39931 w 335642"/>
                <a:gd name="connsiteY0" fmla="*/ 255270 h 380999"/>
                <a:gd name="connsiteX1" fmla="*/ 173099 w 335642"/>
                <a:gd name="connsiteY1" fmla="*/ 384629 h 380999"/>
                <a:gd name="connsiteX2" fmla="*/ 306449 w 335642"/>
                <a:gd name="connsiteY2" fmla="*/ 254272 h 380999"/>
                <a:gd name="connsiteX3" fmla="*/ 343642 w 335642"/>
                <a:gd name="connsiteY3" fmla="*/ 185783 h 380999"/>
                <a:gd name="connsiteX4" fmla="*/ 319240 w 335642"/>
                <a:gd name="connsiteY4" fmla="*/ 135164 h 380999"/>
                <a:gd name="connsiteX5" fmla="*/ 173099 w 335642"/>
                <a:gd name="connsiteY5" fmla="*/ 0 h 380999"/>
                <a:gd name="connsiteX6" fmla="*/ 27049 w 335642"/>
                <a:gd name="connsiteY6" fmla="*/ 133804 h 380999"/>
                <a:gd name="connsiteX7" fmla="*/ 107 w 335642"/>
                <a:gd name="connsiteY7" fmla="*/ 185873 h 380999"/>
                <a:gd name="connsiteX8" fmla="*/ 39931 w 335642"/>
                <a:gd name="connsiteY8" fmla="*/ 255270 h 380999"/>
                <a:gd name="connsiteX9" fmla="*/ 49456 w 335642"/>
                <a:gd name="connsiteY9" fmla="*/ 168094 h 380999"/>
                <a:gd name="connsiteX10" fmla="*/ 66056 w 335642"/>
                <a:gd name="connsiteY10" fmla="*/ 149044 h 380999"/>
                <a:gd name="connsiteX11" fmla="*/ 173099 w 335642"/>
                <a:gd name="connsiteY11" fmla="*/ 40005 h 380999"/>
                <a:gd name="connsiteX12" fmla="*/ 280051 w 335642"/>
                <a:gd name="connsiteY12" fmla="*/ 149497 h 380999"/>
                <a:gd name="connsiteX13" fmla="*/ 295473 w 335642"/>
                <a:gd name="connsiteY13" fmla="*/ 168366 h 380999"/>
                <a:gd name="connsiteX14" fmla="*/ 303819 w 335642"/>
                <a:gd name="connsiteY14" fmla="*/ 183696 h 380999"/>
                <a:gd name="connsiteX15" fmla="*/ 289939 w 335642"/>
                <a:gd name="connsiteY15" fmla="*/ 217442 h 380999"/>
                <a:gd name="connsiteX16" fmla="*/ 270980 w 335642"/>
                <a:gd name="connsiteY16" fmla="*/ 232591 h 380999"/>
                <a:gd name="connsiteX17" fmla="*/ 173099 w 335642"/>
                <a:gd name="connsiteY17" fmla="*/ 344805 h 380999"/>
                <a:gd name="connsiteX18" fmla="*/ 75219 w 335642"/>
                <a:gd name="connsiteY18" fmla="*/ 232591 h 380999"/>
                <a:gd name="connsiteX19" fmla="*/ 55080 w 335642"/>
                <a:gd name="connsiteY19" fmla="*/ 217442 h 380999"/>
                <a:gd name="connsiteX20" fmla="*/ 54173 w 335642"/>
                <a:gd name="connsiteY20" fmla="*/ 217442 h 380999"/>
                <a:gd name="connsiteX21" fmla="*/ 40022 w 335642"/>
                <a:gd name="connsiteY21" fmla="*/ 183696 h 380999"/>
                <a:gd name="connsiteX22" fmla="*/ 49456 w 335642"/>
                <a:gd name="connsiteY22" fmla="*/ 168094 h 38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642" h="380999">
                  <a:moveTo>
                    <a:pt x="39931" y="255270"/>
                  </a:moveTo>
                  <a:cubicBezTo>
                    <a:pt x="63607" y="336550"/>
                    <a:pt x="112684" y="384629"/>
                    <a:pt x="173099" y="384629"/>
                  </a:cubicBezTo>
                  <a:cubicBezTo>
                    <a:pt x="233606" y="384629"/>
                    <a:pt x="282864" y="336187"/>
                    <a:pt x="306449" y="254272"/>
                  </a:cubicBezTo>
                  <a:cubicBezTo>
                    <a:pt x="322234" y="248466"/>
                    <a:pt x="341102" y="231775"/>
                    <a:pt x="343642" y="185783"/>
                  </a:cubicBezTo>
                  <a:cubicBezTo>
                    <a:pt x="344912" y="163013"/>
                    <a:pt x="335750" y="144780"/>
                    <a:pt x="319240" y="135164"/>
                  </a:cubicBezTo>
                  <a:cubicBezTo>
                    <a:pt x="311983" y="50256"/>
                    <a:pt x="258189" y="0"/>
                    <a:pt x="173099" y="0"/>
                  </a:cubicBezTo>
                  <a:cubicBezTo>
                    <a:pt x="88463" y="0"/>
                    <a:pt x="34760" y="49711"/>
                    <a:pt x="27049" y="133804"/>
                  </a:cubicBezTo>
                  <a:cubicBezTo>
                    <a:pt x="8907" y="142875"/>
                    <a:pt x="-1163" y="161653"/>
                    <a:pt x="107" y="185873"/>
                  </a:cubicBezTo>
                  <a:cubicBezTo>
                    <a:pt x="2829" y="234406"/>
                    <a:pt x="23421" y="250371"/>
                    <a:pt x="39931" y="255270"/>
                  </a:cubicBezTo>
                  <a:close/>
                  <a:moveTo>
                    <a:pt x="49456" y="168094"/>
                  </a:moveTo>
                  <a:cubicBezTo>
                    <a:pt x="58799" y="166461"/>
                    <a:pt x="65694" y="158478"/>
                    <a:pt x="66056" y="149044"/>
                  </a:cubicBezTo>
                  <a:cubicBezTo>
                    <a:pt x="68959" y="54156"/>
                    <a:pt x="134364" y="40005"/>
                    <a:pt x="173099" y="40005"/>
                  </a:cubicBezTo>
                  <a:cubicBezTo>
                    <a:pt x="211925" y="40005"/>
                    <a:pt x="277421" y="54247"/>
                    <a:pt x="280051" y="149497"/>
                  </a:cubicBezTo>
                  <a:cubicBezTo>
                    <a:pt x="280324" y="158568"/>
                    <a:pt x="286583" y="166279"/>
                    <a:pt x="295473" y="168366"/>
                  </a:cubicBezTo>
                  <a:cubicBezTo>
                    <a:pt x="298829" y="169182"/>
                    <a:pt x="304544" y="170452"/>
                    <a:pt x="303819" y="183696"/>
                  </a:cubicBezTo>
                  <a:cubicBezTo>
                    <a:pt x="303365" y="191589"/>
                    <a:pt x="301097" y="217170"/>
                    <a:pt x="289939" y="217442"/>
                  </a:cubicBezTo>
                  <a:cubicBezTo>
                    <a:pt x="280959" y="217623"/>
                    <a:pt x="273157" y="223883"/>
                    <a:pt x="270980" y="232591"/>
                  </a:cubicBezTo>
                  <a:cubicBezTo>
                    <a:pt x="262634" y="266337"/>
                    <a:pt x="236418" y="344805"/>
                    <a:pt x="173099" y="344805"/>
                  </a:cubicBezTo>
                  <a:cubicBezTo>
                    <a:pt x="109690" y="344805"/>
                    <a:pt x="83474" y="266337"/>
                    <a:pt x="75219" y="232591"/>
                  </a:cubicBezTo>
                  <a:cubicBezTo>
                    <a:pt x="73041" y="223611"/>
                    <a:pt x="64242" y="217442"/>
                    <a:pt x="55080" y="217442"/>
                  </a:cubicBezTo>
                  <a:cubicBezTo>
                    <a:pt x="54808" y="217442"/>
                    <a:pt x="54445" y="217442"/>
                    <a:pt x="54173" y="217442"/>
                  </a:cubicBezTo>
                  <a:cubicBezTo>
                    <a:pt x="43106" y="217442"/>
                    <a:pt x="40566" y="193766"/>
                    <a:pt x="40022" y="183696"/>
                  </a:cubicBezTo>
                  <a:cubicBezTo>
                    <a:pt x="39205" y="169908"/>
                    <a:pt x="45374" y="168819"/>
                    <a:pt x="49456" y="168094"/>
                  </a:cubicBezTo>
                  <a:close/>
                </a:path>
              </a:pathLst>
            </a:custGeom>
            <a:grpFill/>
            <a:ln w="9071" cap="flat">
              <a:noFill/>
              <a:prstDash val="solid"/>
              <a:miter/>
            </a:ln>
          </p:spPr>
          <p:txBody>
            <a:bodyPr rtlCol="0" anchor="ctr"/>
            <a:lstStyle/>
            <a:p>
              <a:endParaRPr lang="en-US"/>
            </a:p>
          </p:txBody>
        </p:sp>
      </p:grpSp>
      <p:grpSp>
        <p:nvGrpSpPr>
          <p:cNvPr id="39" name="Group 38">
            <a:extLst>
              <a:ext uri="{FF2B5EF4-FFF2-40B4-BE49-F238E27FC236}">
                <a16:creationId xmlns:a16="http://schemas.microsoft.com/office/drawing/2014/main" id="{96105F18-A676-2F42-81F0-F1E2464C2D80}"/>
              </a:ext>
            </a:extLst>
          </p:cNvPr>
          <p:cNvGrpSpPr/>
          <p:nvPr userDrawn="1"/>
        </p:nvGrpSpPr>
        <p:grpSpPr>
          <a:xfrm>
            <a:off x="1072311" y="1330222"/>
            <a:ext cx="286447" cy="254091"/>
            <a:chOff x="4782200" y="494211"/>
            <a:chExt cx="801355" cy="710837"/>
          </a:xfrm>
          <a:solidFill>
            <a:schemeClr val="accent1"/>
          </a:solidFill>
        </p:grpSpPr>
        <p:sp>
          <p:nvSpPr>
            <p:cNvPr id="40" name="Freeform 39">
              <a:extLst>
                <a:ext uri="{FF2B5EF4-FFF2-40B4-BE49-F238E27FC236}">
                  <a16:creationId xmlns:a16="http://schemas.microsoft.com/office/drawing/2014/main" id="{913121F7-086B-7542-A413-0A9E4C937FDA}"/>
                </a:ext>
              </a:extLst>
            </p:cNvPr>
            <p:cNvSpPr/>
            <p:nvPr/>
          </p:nvSpPr>
          <p:spPr>
            <a:xfrm>
              <a:off x="4782200" y="494211"/>
              <a:ext cx="743857" cy="616857"/>
            </a:xfrm>
            <a:custGeom>
              <a:avLst/>
              <a:gdLst>
                <a:gd name="connsiteX0" fmla="*/ 468796 w 743857"/>
                <a:gd name="connsiteY0" fmla="*/ 382089 h 616857"/>
                <a:gd name="connsiteX1" fmla="*/ 468796 w 743857"/>
                <a:gd name="connsiteY1" fmla="*/ 328476 h 616857"/>
                <a:gd name="connsiteX2" fmla="*/ 448839 w 743857"/>
                <a:gd name="connsiteY2" fmla="*/ 308519 h 616857"/>
                <a:gd name="connsiteX3" fmla="*/ 296348 w 743857"/>
                <a:gd name="connsiteY3" fmla="*/ 308519 h 616857"/>
                <a:gd name="connsiteX4" fmla="*/ 276391 w 743857"/>
                <a:gd name="connsiteY4" fmla="*/ 328476 h 616857"/>
                <a:gd name="connsiteX5" fmla="*/ 276391 w 743857"/>
                <a:gd name="connsiteY5" fmla="*/ 581660 h 616857"/>
                <a:gd name="connsiteX6" fmla="*/ 165175 w 743857"/>
                <a:gd name="connsiteY6" fmla="*/ 581660 h 616857"/>
                <a:gd name="connsiteX7" fmla="*/ 165175 w 743857"/>
                <a:gd name="connsiteY7" fmla="*/ 275136 h 616857"/>
                <a:gd name="connsiteX8" fmla="*/ 372548 w 743857"/>
                <a:gd name="connsiteY8" fmla="*/ 132352 h 616857"/>
                <a:gd name="connsiteX9" fmla="*/ 579921 w 743857"/>
                <a:gd name="connsiteY9" fmla="*/ 275136 h 616857"/>
                <a:gd name="connsiteX10" fmla="*/ 579921 w 743857"/>
                <a:gd name="connsiteY10" fmla="*/ 321491 h 616857"/>
                <a:gd name="connsiteX11" fmla="*/ 619835 w 743857"/>
                <a:gd name="connsiteY11" fmla="*/ 317409 h 616857"/>
                <a:gd name="connsiteX12" fmla="*/ 619835 w 743857"/>
                <a:gd name="connsiteY12" fmla="*/ 302623 h 616857"/>
                <a:gd name="connsiteX13" fmla="*/ 642605 w 743857"/>
                <a:gd name="connsiteY13" fmla="*/ 318316 h 616857"/>
                <a:gd name="connsiteX14" fmla="*/ 696398 w 743857"/>
                <a:gd name="connsiteY14" fmla="*/ 330835 h 616857"/>
                <a:gd name="connsiteX15" fmla="*/ 741574 w 743857"/>
                <a:gd name="connsiteY15" fmla="*/ 265249 h 616857"/>
                <a:gd name="connsiteX16" fmla="*/ 744749 w 743857"/>
                <a:gd name="connsiteY16" fmla="*/ 250281 h 616857"/>
                <a:gd name="connsiteX17" fmla="*/ 736403 w 743857"/>
                <a:gd name="connsiteY17" fmla="*/ 237490 h 616857"/>
                <a:gd name="connsiteX18" fmla="*/ 406475 w 743857"/>
                <a:gd name="connsiteY18" fmla="*/ 10341 h 616857"/>
                <a:gd name="connsiteX19" fmla="*/ 338621 w 743857"/>
                <a:gd name="connsiteY19" fmla="*/ 10341 h 616857"/>
                <a:gd name="connsiteX20" fmla="*/ 8693 w 743857"/>
                <a:gd name="connsiteY20" fmla="*/ 237490 h 616857"/>
                <a:gd name="connsiteX21" fmla="*/ 347 w 743857"/>
                <a:gd name="connsiteY21" fmla="*/ 250281 h 616857"/>
                <a:gd name="connsiteX22" fmla="*/ 3522 w 743857"/>
                <a:gd name="connsiteY22" fmla="*/ 265249 h 616857"/>
                <a:gd name="connsiteX23" fmla="*/ 48789 w 743857"/>
                <a:gd name="connsiteY23" fmla="*/ 331016 h 616857"/>
                <a:gd name="connsiteX24" fmla="*/ 76547 w 743857"/>
                <a:gd name="connsiteY24" fmla="*/ 336096 h 616857"/>
                <a:gd name="connsiteX25" fmla="*/ 125261 w 743857"/>
                <a:gd name="connsiteY25" fmla="*/ 302623 h 616857"/>
                <a:gd name="connsiteX26" fmla="*/ 125261 w 743857"/>
                <a:gd name="connsiteY26" fmla="*/ 581660 h 616857"/>
                <a:gd name="connsiteX27" fmla="*/ 68565 w 743857"/>
                <a:gd name="connsiteY27" fmla="*/ 581660 h 616857"/>
                <a:gd name="connsiteX28" fmla="*/ 47972 w 743857"/>
                <a:gd name="connsiteY28" fmla="*/ 602252 h 616857"/>
                <a:gd name="connsiteX29" fmla="*/ 47972 w 743857"/>
                <a:gd name="connsiteY29" fmla="*/ 623661 h 616857"/>
                <a:gd name="connsiteX30" fmla="*/ 428700 w 743857"/>
                <a:gd name="connsiteY30" fmla="*/ 623661 h 616857"/>
                <a:gd name="connsiteX31" fmla="*/ 413823 w 743857"/>
                <a:gd name="connsiteY31" fmla="*/ 581660 h 616857"/>
                <a:gd name="connsiteX32" fmla="*/ 316305 w 743857"/>
                <a:gd name="connsiteY32" fmla="*/ 581660 h 616857"/>
                <a:gd name="connsiteX33" fmla="*/ 316305 w 743857"/>
                <a:gd name="connsiteY33" fmla="*/ 348434 h 616857"/>
                <a:gd name="connsiteX34" fmla="*/ 428882 w 743857"/>
                <a:gd name="connsiteY34" fmla="*/ 348434 h 616857"/>
                <a:gd name="connsiteX35" fmla="*/ 428882 w 743857"/>
                <a:gd name="connsiteY35" fmla="*/ 439420 h 616857"/>
                <a:gd name="connsiteX36" fmla="*/ 468796 w 743857"/>
                <a:gd name="connsiteY36" fmla="*/ 382089 h 616857"/>
                <a:gd name="connsiteX37" fmla="*/ 70470 w 743857"/>
                <a:gd name="connsiteY37" fmla="*/ 291919 h 616857"/>
                <a:gd name="connsiteX38" fmla="*/ 47882 w 743857"/>
                <a:gd name="connsiteY38" fmla="*/ 259080 h 616857"/>
                <a:gd name="connsiteX39" fmla="*/ 361390 w 743857"/>
                <a:gd name="connsiteY39" fmla="*/ 43271 h 616857"/>
                <a:gd name="connsiteX40" fmla="*/ 384069 w 743857"/>
                <a:gd name="connsiteY40" fmla="*/ 43271 h 616857"/>
                <a:gd name="connsiteX41" fmla="*/ 697578 w 743857"/>
                <a:gd name="connsiteY41" fmla="*/ 259080 h 616857"/>
                <a:gd name="connsiteX42" fmla="*/ 674990 w 743857"/>
                <a:gd name="connsiteY42" fmla="*/ 291919 h 616857"/>
                <a:gd name="connsiteX43" fmla="*/ 383978 w 743857"/>
                <a:gd name="connsiteY43" fmla="*/ 91712 h 616857"/>
                <a:gd name="connsiteX44" fmla="*/ 372639 w 743857"/>
                <a:gd name="connsiteY44" fmla="*/ 88174 h 616857"/>
                <a:gd name="connsiteX45" fmla="*/ 361300 w 743857"/>
                <a:gd name="connsiteY45" fmla="*/ 91712 h 616857"/>
                <a:gd name="connsiteX46" fmla="*/ 70470 w 743857"/>
                <a:gd name="connsiteY46" fmla="*/ 291919 h 61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43857" h="616857">
                  <a:moveTo>
                    <a:pt x="468796" y="382089"/>
                  </a:moveTo>
                  <a:lnTo>
                    <a:pt x="468796" y="328476"/>
                  </a:lnTo>
                  <a:cubicBezTo>
                    <a:pt x="468796" y="317500"/>
                    <a:pt x="459815" y="308519"/>
                    <a:pt x="448839" y="308519"/>
                  </a:cubicBezTo>
                  <a:lnTo>
                    <a:pt x="296348" y="308519"/>
                  </a:lnTo>
                  <a:cubicBezTo>
                    <a:pt x="285372" y="308519"/>
                    <a:pt x="276391" y="317500"/>
                    <a:pt x="276391" y="328476"/>
                  </a:cubicBezTo>
                  <a:lnTo>
                    <a:pt x="276391" y="581660"/>
                  </a:lnTo>
                  <a:lnTo>
                    <a:pt x="165175" y="581660"/>
                  </a:lnTo>
                  <a:lnTo>
                    <a:pt x="165175" y="275136"/>
                  </a:lnTo>
                  <a:lnTo>
                    <a:pt x="372548" y="132352"/>
                  </a:lnTo>
                  <a:lnTo>
                    <a:pt x="579921" y="275136"/>
                  </a:lnTo>
                  <a:lnTo>
                    <a:pt x="579921" y="321491"/>
                  </a:lnTo>
                  <a:cubicBezTo>
                    <a:pt x="592802" y="318951"/>
                    <a:pt x="606228" y="317500"/>
                    <a:pt x="619835" y="317409"/>
                  </a:cubicBezTo>
                  <a:lnTo>
                    <a:pt x="619835" y="302623"/>
                  </a:lnTo>
                  <a:lnTo>
                    <a:pt x="642605" y="318316"/>
                  </a:lnTo>
                  <a:cubicBezTo>
                    <a:pt x="661382" y="320131"/>
                    <a:pt x="679344" y="324485"/>
                    <a:pt x="696398" y="330835"/>
                  </a:cubicBezTo>
                  <a:lnTo>
                    <a:pt x="741574" y="265249"/>
                  </a:lnTo>
                  <a:cubicBezTo>
                    <a:pt x="744568" y="260894"/>
                    <a:pt x="745747" y="255542"/>
                    <a:pt x="744749" y="250281"/>
                  </a:cubicBezTo>
                  <a:cubicBezTo>
                    <a:pt x="743751" y="245110"/>
                    <a:pt x="740757" y="240484"/>
                    <a:pt x="736403" y="237490"/>
                  </a:cubicBezTo>
                  <a:lnTo>
                    <a:pt x="406475" y="10341"/>
                  </a:lnTo>
                  <a:cubicBezTo>
                    <a:pt x="386427" y="-3447"/>
                    <a:pt x="358669" y="-3447"/>
                    <a:pt x="338621" y="10341"/>
                  </a:cubicBezTo>
                  <a:lnTo>
                    <a:pt x="8693" y="237490"/>
                  </a:lnTo>
                  <a:cubicBezTo>
                    <a:pt x="4339" y="240484"/>
                    <a:pt x="1345" y="245110"/>
                    <a:pt x="347" y="250281"/>
                  </a:cubicBezTo>
                  <a:cubicBezTo>
                    <a:pt x="-650" y="255451"/>
                    <a:pt x="529" y="260894"/>
                    <a:pt x="3522" y="265249"/>
                  </a:cubicBezTo>
                  <a:lnTo>
                    <a:pt x="48789" y="331016"/>
                  </a:lnTo>
                  <a:cubicBezTo>
                    <a:pt x="55048" y="340088"/>
                    <a:pt x="67476" y="342356"/>
                    <a:pt x="76547" y="336096"/>
                  </a:cubicBezTo>
                  <a:lnTo>
                    <a:pt x="125261" y="302623"/>
                  </a:lnTo>
                  <a:lnTo>
                    <a:pt x="125261" y="581660"/>
                  </a:lnTo>
                  <a:lnTo>
                    <a:pt x="68565" y="581660"/>
                  </a:lnTo>
                  <a:cubicBezTo>
                    <a:pt x="57225" y="581660"/>
                    <a:pt x="47972" y="590913"/>
                    <a:pt x="47972" y="602252"/>
                  </a:cubicBezTo>
                  <a:lnTo>
                    <a:pt x="47972" y="623661"/>
                  </a:lnTo>
                  <a:lnTo>
                    <a:pt x="428700" y="623661"/>
                  </a:lnTo>
                  <a:cubicBezTo>
                    <a:pt x="422350" y="610326"/>
                    <a:pt x="417361" y="596356"/>
                    <a:pt x="413823" y="581660"/>
                  </a:cubicBezTo>
                  <a:lnTo>
                    <a:pt x="316305" y="581660"/>
                  </a:lnTo>
                  <a:lnTo>
                    <a:pt x="316305" y="348434"/>
                  </a:lnTo>
                  <a:lnTo>
                    <a:pt x="428882" y="348434"/>
                  </a:lnTo>
                  <a:lnTo>
                    <a:pt x="428882" y="439420"/>
                  </a:lnTo>
                  <a:cubicBezTo>
                    <a:pt x="439132" y="418193"/>
                    <a:pt x="452558" y="398780"/>
                    <a:pt x="468796" y="382089"/>
                  </a:cubicBezTo>
                  <a:close/>
                  <a:moveTo>
                    <a:pt x="70470" y="291919"/>
                  </a:moveTo>
                  <a:lnTo>
                    <a:pt x="47882" y="259080"/>
                  </a:lnTo>
                  <a:lnTo>
                    <a:pt x="361390" y="43271"/>
                  </a:lnTo>
                  <a:cubicBezTo>
                    <a:pt x="368103" y="38644"/>
                    <a:pt x="377356" y="38644"/>
                    <a:pt x="384069" y="43271"/>
                  </a:cubicBezTo>
                  <a:lnTo>
                    <a:pt x="697578" y="259080"/>
                  </a:lnTo>
                  <a:lnTo>
                    <a:pt x="674990" y="291919"/>
                  </a:lnTo>
                  <a:lnTo>
                    <a:pt x="383978" y="91712"/>
                  </a:lnTo>
                  <a:cubicBezTo>
                    <a:pt x="380531" y="89354"/>
                    <a:pt x="376630" y="88174"/>
                    <a:pt x="372639" y="88174"/>
                  </a:cubicBezTo>
                  <a:cubicBezTo>
                    <a:pt x="368648" y="88174"/>
                    <a:pt x="364747" y="89354"/>
                    <a:pt x="361300" y="91712"/>
                  </a:cubicBezTo>
                  <a:lnTo>
                    <a:pt x="70470" y="291919"/>
                  </a:lnTo>
                  <a:close/>
                </a:path>
              </a:pathLst>
            </a:custGeom>
            <a:grpFill/>
            <a:ln w="9071"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4A9ECC9-4DAF-B74B-847F-BD0AE2100D00}"/>
                </a:ext>
              </a:extLst>
            </p:cNvPr>
            <p:cNvSpPr/>
            <p:nvPr/>
          </p:nvSpPr>
          <p:spPr>
            <a:xfrm>
              <a:off x="5220698" y="842191"/>
              <a:ext cx="362857" cy="362857"/>
            </a:xfrm>
            <a:custGeom>
              <a:avLst/>
              <a:gdLst>
                <a:gd name="connsiteX0" fmla="*/ 183696 w 362857"/>
                <a:gd name="connsiteY0" fmla="*/ 0 h 362857"/>
                <a:gd name="connsiteX1" fmla="*/ 0 w 362857"/>
                <a:gd name="connsiteY1" fmla="*/ 183696 h 362857"/>
                <a:gd name="connsiteX2" fmla="*/ 183696 w 362857"/>
                <a:gd name="connsiteY2" fmla="*/ 367393 h 362857"/>
                <a:gd name="connsiteX3" fmla="*/ 367393 w 362857"/>
                <a:gd name="connsiteY3" fmla="*/ 183696 h 362857"/>
                <a:gd name="connsiteX4" fmla="*/ 183696 w 362857"/>
                <a:gd name="connsiteY4" fmla="*/ 0 h 362857"/>
                <a:gd name="connsiteX5" fmla="*/ 183696 w 362857"/>
                <a:gd name="connsiteY5" fmla="*/ 327479 h 362857"/>
                <a:gd name="connsiteX6" fmla="*/ 39914 w 362857"/>
                <a:gd name="connsiteY6" fmla="*/ 183696 h 362857"/>
                <a:gd name="connsiteX7" fmla="*/ 183696 w 362857"/>
                <a:gd name="connsiteY7" fmla="*/ 39914 h 362857"/>
                <a:gd name="connsiteX8" fmla="*/ 327478 w 362857"/>
                <a:gd name="connsiteY8" fmla="*/ 183696 h 362857"/>
                <a:gd name="connsiteX9" fmla="*/ 183696 w 362857"/>
                <a:gd name="connsiteY9" fmla="*/ 327479 h 36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2857" h="362857">
                  <a:moveTo>
                    <a:pt x="183696" y="0"/>
                  </a:moveTo>
                  <a:cubicBezTo>
                    <a:pt x="82368" y="0"/>
                    <a:pt x="0" y="82369"/>
                    <a:pt x="0" y="183696"/>
                  </a:cubicBezTo>
                  <a:cubicBezTo>
                    <a:pt x="0" y="285024"/>
                    <a:pt x="82368" y="367393"/>
                    <a:pt x="183696" y="367393"/>
                  </a:cubicBezTo>
                  <a:cubicBezTo>
                    <a:pt x="285024" y="367393"/>
                    <a:pt x="367393" y="285024"/>
                    <a:pt x="367393" y="183696"/>
                  </a:cubicBezTo>
                  <a:cubicBezTo>
                    <a:pt x="367393" y="82369"/>
                    <a:pt x="284934" y="0"/>
                    <a:pt x="183696" y="0"/>
                  </a:cubicBezTo>
                  <a:close/>
                  <a:moveTo>
                    <a:pt x="183696" y="327479"/>
                  </a:moveTo>
                  <a:cubicBezTo>
                    <a:pt x="104412" y="327479"/>
                    <a:pt x="39914" y="262981"/>
                    <a:pt x="39914" y="183696"/>
                  </a:cubicBezTo>
                  <a:cubicBezTo>
                    <a:pt x="39914" y="104412"/>
                    <a:pt x="104412" y="39914"/>
                    <a:pt x="183696" y="39914"/>
                  </a:cubicBezTo>
                  <a:cubicBezTo>
                    <a:pt x="262981" y="39914"/>
                    <a:pt x="327478" y="104412"/>
                    <a:pt x="327478" y="183696"/>
                  </a:cubicBezTo>
                  <a:cubicBezTo>
                    <a:pt x="327478" y="262981"/>
                    <a:pt x="262981" y="327479"/>
                    <a:pt x="183696" y="327479"/>
                  </a:cubicBezTo>
                  <a:close/>
                </a:path>
              </a:pathLst>
            </a:custGeom>
            <a:grpFill/>
            <a:ln w="9071"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A748C33-642C-7048-A37E-4D1113D8DD1E}"/>
                </a:ext>
              </a:extLst>
            </p:cNvPr>
            <p:cNvSpPr/>
            <p:nvPr/>
          </p:nvSpPr>
          <p:spPr>
            <a:xfrm>
              <a:off x="5333547" y="901428"/>
              <a:ext cx="136071" cy="244929"/>
            </a:xfrm>
            <a:custGeom>
              <a:avLst/>
              <a:gdLst>
                <a:gd name="connsiteX0" fmla="*/ 117021 w 136071"/>
                <a:gd name="connsiteY0" fmla="*/ 115026 h 244928"/>
                <a:gd name="connsiteX1" fmla="*/ 77198 w 136071"/>
                <a:gd name="connsiteY1" fmla="*/ 94434 h 244928"/>
                <a:gd name="connsiteX2" fmla="*/ 57241 w 136071"/>
                <a:gd name="connsiteY2" fmla="*/ 83004 h 244928"/>
                <a:gd name="connsiteX3" fmla="*/ 52886 w 136071"/>
                <a:gd name="connsiteY3" fmla="*/ 74204 h 244928"/>
                <a:gd name="connsiteX4" fmla="*/ 57694 w 136071"/>
                <a:gd name="connsiteY4" fmla="*/ 65133 h 244928"/>
                <a:gd name="connsiteX5" fmla="*/ 71029 w 136071"/>
                <a:gd name="connsiteY5" fmla="*/ 60869 h 244928"/>
                <a:gd name="connsiteX6" fmla="*/ 101691 w 136071"/>
                <a:gd name="connsiteY6" fmla="*/ 77198 h 244928"/>
                <a:gd name="connsiteX7" fmla="*/ 104321 w 136071"/>
                <a:gd name="connsiteY7" fmla="*/ 79919 h 244928"/>
                <a:gd name="connsiteX8" fmla="*/ 134438 w 136071"/>
                <a:gd name="connsiteY8" fmla="*/ 50619 h 244928"/>
                <a:gd name="connsiteX9" fmla="*/ 131808 w 136071"/>
                <a:gd name="connsiteY9" fmla="*/ 47897 h 244928"/>
                <a:gd name="connsiteX10" fmla="*/ 110581 w 136071"/>
                <a:gd name="connsiteY10" fmla="*/ 30389 h 244928"/>
                <a:gd name="connsiteX11" fmla="*/ 91440 w 136071"/>
                <a:gd name="connsiteY11" fmla="*/ 22769 h 244928"/>
                <a:gd name="connsiteX12" fmla="*/ 91440 w 136071"/>
                <a:gd name="connsiteY12" fmla="*/ 0 h 244928"/>
                <a:gd name="connsiteX13" fmla="*/ 59871 w 136071"/>
                <a:gd name="connsiteY13" fmla="*/ 0 h 244928"/>
                <a:gd name="connsiteX14" fmla="*/ 59871 w 136071"/>
                <a:gd name="connsiteY14" fmla="*/ 20501 h 244928"/>
                <a:gd name="connsiteX15" fmla="*/ 25491 w 136071"/>
                <a:gd name="connsiteY15" fmla="*/ 36104 h 244928"/>
                <a:gd name="connsiteX16" fmla="*/ 10341 w 136071"/>
                <a:gd name="connsiteY16" fmla="*/ 71846 h 244928"/>
                <a:gd name="connsiteX17" fmla="*/ 16056 w 136071"/>
                <a:gd name="connsiteY17" fmla="*/ 95522 h 244928"/>
                <a:gd name="connsiteX18" fmla="*/ 33201 w 136071"/>
                <a:gd name="connsiteY18" fmla="*/ 115298 h 244928"/>
                <a:gd name="connsiteX19" fmla="*/ 75111 w 136071"/>
                <a:gd name="connsiteY19" fmla="*/ 138067 h 244928"/>
                <a:gd name="connsiteX20" fmla="*/ 93889 w 136071"/>
                <a:gd name="connsiteY20" fmla="*/ 150495 h 244928"/>
                <a:gd name="connsiteX21" fmla="*/ 98243 w 136071"/>
                <a:gd name="connsiteY21" fmla="*/ 163649 h 244928"/>
                <a:gd name="connsiteX22" fmla="*/ 91349 w 136071"/>
                <a:gd name="connsiteY22" fmla="*/ 179161 h 244928"/>
                <a:gd name="connsiteX23" fmla="*/ 74839 w 136071"/>
                <a:gd name="connsiteY23" fmla="*/ 185874 h 244928"/>
                <a:gd name="connsiteX24" fmla="*/ 32294 w 136071"/>
                <a:gd name="connsiteY24" fmla="*/ 162106 h 244928"/>
                <a:gd name="connsiteX25" fmla="*/ 29573 w 136071"/>
                <a:gd name="connsiteY25" fmla="*/ 159294 h 244928"/>
                <a:gd name="connsiteX26" fmla="*/ 0 w 136071"/>
                <a:gd name="connsiteY26" fmla="*/ 189593 h 244928"/>
                <a:gd name="connsiteX27" fmla="*/ 2449 w 136071"/>
                <a:gd name="connsiteY27" fmla="*/ 192224 h 244928"/>
                <a:gd name="connsiteX28" fmla="*/ 33292 w 136071"/>
                <a:gd name="connsiteY28" fmla="*/ 216716 h 244928"/>
                <a:gd name="connsiteX29" fmla="*/ 59871 w 136071"/>
                <a:gd name="connsiteY29" fmla="*/ 225153 h 244928"/>
                <a:gd name="connsiteX30" fmla="*/ 59871 w 136071"/>
                <a:gd name="connsiteY30" fmla="*/ 249011 h 244928"/>
                <a:gd name="connsiteX31" fmla="*/ 91440 w 136071"/>
                <a:gd name="connsiteY31" fmla="*/ 249011 h 244928"/>
                <a:gd name="connsiteX32" fmla="*/ 91440 w 136071"/>
                <a:gd name="connsiteY32" fmla="*/ 224064 h 244928"/>
                <a:gd name="connsiteX33" fmla="*/ 117203 w 136071"/>
                <a:gd name="connsiteY33" fmla="*/ 213179 h 244928"/>
                <a:gd name="connsiteX34" fmla="*/ 133804 w 136071"/>
                <a:gd name="connsiteY34" fmla="*/ 192405 h 244928"/>
                <a:gd name="connsiteX35" fmla="*/ 140244 w 136071"/>
                <a:gd name="connsiteY35" fmla="*/ 164011 h 244928"/>
                <a:gd name="connsiteX36" fmla="*/ 134257 w 136071"/>
                <a:gd name="connsiteY36" fmla="*/ 136253 h 244928"/>
                <a:gd name="connsiteX37" fmla="*/ 117021 w 136071"/>
                <a:gd name="connsiteY37" fmla="*/ 115026 h 24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6071" h="244928">
                  <a:moveTo>
                    <a:pt x="117021" y="115026"/>
                  </a:moveTo>
                  <a:cubicBezTo>
                    <a:pt x="109674" y="109220"/>
                    <a:pt x="96611" y="102507"/>
                    <a:pt x="77198" y="94434"/>
                  </a:cubicBezTo>
                  <a:cubicBezTo>
                    <a:pt x="67129" y="90261"/>
                    <a:pt x="60415" y="86451"/>
                    <a:pt x="57241" y="83004"/>
                  </a:cubicBezTo>
                  <a:cubicBezTo>
                    <a:pt x="54338" y="79919"/>
                    <a:pt x="52886" y="77107"/>
                    <a:pt x="52886" y="74204"/>
                  </a:cubicBezTo>
                  <a:cubicBezTo>
                    <a:pt x="52886" y="70848"/>
                    <a:pt x="54429" y="67854"/>
                    <a:pt x="57694" y="65133"/>
                  </a:cubicBezTo>
                  <a:cubicBezTo>
                    <a:pt x="61051" y="62230"/>
                    <a:pt x="65405" y="60869"/>
                    <a:pt x="71029" y="60869"/>
                  </a:cubicBezTo>
                  <a:cubicBezTo>
                    <a:pt x="80917" y="60869"/>
                    <a:pt x="91259" y="66312"/>
                    <a:pt x="101691" y="77198"/>
                  </a:cubicBezTo>
                  <a:lnTo>
                    <a:pt x="104321" y="79919"/>
                  </a:lnTo>
                  <a:lnTo>
                    <a:pt x="134438" y="50619"/>
                  </a:lnTo>
                  <a:lnTo>
                    <a:pt x="131808" y="47897"/>
                  </a:lnTo>
                  <a:cubicBezTo>
                    <a:pt x="123643" y="39642"/>
                    <a:pt x="116658" y="33927"/>
                    <a:pt x="110581" y="30389"/>
                  </a:cubicBezTo>
                  <a:cubicBezTo>
                    <a:pt x="105228" y="27305"/>
                    <a:pt x="98788" y="24765"/>
                    <a:pt x="91440" y="22769"/>
                  </a:cubicBezTo>
                  <a:lnTo>
                    <a:pt x="91440" y="0"/>
                  </a:lnTo>
                  <a:lnTo>
                    <a:pt x="59871" y="0"/>
                  </a:lnTo>
                  <a:lnTo>
                    <a:pt x="59871" y="20501"/>
                  </a:lnTo>
                  <a:cubicBezTo>
                    <a:pt x="46264" y="21862"/>
                    <a:pt x="34653" y="27033"/>
                    <a:pt x="25491" y="36104"/>
                  </a:cubicBezTo>
                  <a:cubicBezTo>
                    <a:pt x="15421" y="45992"/>
                    <a:pt x="10341" y="57966"/>
                    <a:pt x="10341" y="71846"/>
                  </a:cubicBezTo>
                  <a:cubicBezTo>
                    <a:pt x="10341" y="80191"/>
                    <a:pt x="12246" y="88174"/>
                    <a:pt x="16056" y="95522"/>
                  </a:cubicBezTo>
                  <a:cubicBezTo>
                    <a:pt x="19866" y="102870"/>
                    <a:pt x="25581" y="109583"/>
                    <a:pt x="33201" y="115298"/>
                  </a:cubicBezTo>
                  <a:cubicBezTo>
                    <a:pt x="40640" y="121013"/>
                    <a:pt x="54338" y="128451"/>
                    <a:pt x="75111" y="138067"/>
                  </a:cubicBezTo>
                  <a:cubicBezTo>
                    <a:pt x="84546" y="142421"/>
                    <a:pt x="90805" y="146594"/>
                    <a:pt x="93889" y="150495"/>
                  </a:cubicBezTo>
                  <a:cubicBezTo>
                    <a:pt x="96792" y="154214"/>
                    <a:pt x="98243" y="158659"/>
                    <a:pt x="98243" y="163649"/>
                  </a:cubicBezTo>
                  <a:cubicBezTo>
                    <a:pt x="98243" y="169636"/>
                    <a:pt x="95976" y="174716"/>
                    <a:pt x="91349" y="179161"/>
                  </a:cubicBezTo>
                  <a:cubicBezTo>
                    <a:pt x="86723" y="183696"/>
                    <a:pt x="81280" y="185874"/>
                    <a:pt x="74839" y="185874"/>
                  </a:cubicBezTo>
                  <a:cubicBezTo>
                    <a:pt x="61413" y="185874"/>
                    <a:pt x="47081" y="177891"/>
                    <a:pt x="32294" y="162106"/>
                  </a:cubicBezTo>
                  <a:lnTo>
                    <a:pt x="29573" y="159294"/>
                  </a:lnTo>
                  <a:lnTo>
                    <a:pt x="0" y="189593"/>
                  </a:lnTo>
                  <a:lnTo>
                    <a:pt x="2449" y="192224"/>
                  </a:lnTo>
                  <a:cubicBezTo>
                    <a:pt x="11884" y="202384"/>
                    <a:pt x="22316" y="210639"/>
                    <a:pt x="33292" y="216716"/>
                  </a:cubicBezTo>
                  <a:cubicBezTo>
                    <a:pt x="40731" y="220799"/>
                    <a:pt x="49621" y="223701"/>
                    <a:pt x="59871" y="225153"/>
                  </a:cubicBezTo>
                  <a:lnTo>
                    <a:pt x="59871" y="249011"/>
                  </a:lnTo>
                  <a:lnTo>
                    <a:pt x="91440" y="249011"/>
                  </a:lnTo>
                  <a:lnTo>
                    <a:pt x="91440" y="224064"/>
                  </a:lnTo>
                  <a:cubicBezTo>
                    <a:pt x="102416" y="221524"/>
                    <a:pt x="111034" y="217805"/>
                    <a:pt x="117203" y="213179"/>
                  </a:cubicBezTo>
                  <a:cubicBezTo>
                    <a:pt x="123915" y="208099"/>
                    <a:pt x="129540" y="201023"/>
                    <a:pt x="133804" y="192405"/>
                  </a:cubicBezTo>
                  <a:cubicBezTo>
                    <a:pt x="138067" y="183787"/>
                    <a:pt x="140244" y="174171"/>
                    <a:pt x="140244" y="164011"/>
                  </a:cubicBezTo>
                  <a:cubicBezTo>
                    <a:pt x="140244" y="153851"/>
                    <a:pt x="138248" y="144508"/>
                    <a:pt x="134257" y="136253"/>
                  </a:cubicBezTo>
                  <a:cubicBezTo>
                    <a:pt x="130175" y="128089"/>
                    <a:pt x="124460" y="120922"/>
                    <a:pt x="117021" y="115026"/>
                  </a:cubicBezTo>
                  <a:close/>
                </a:path>
              </a:pathLst>
            </a:custGeom>
            <a:grpFill/>
            <a:ln w="9071" cap="flat">
              <a:noFill/>
              <a:prstDash val="solid"/>
              <a:miter/>
            </a:ln>
          </p:spPr>
          <p:txBody>
            <a:bodyPr rtlCol="0" anchor="ctr"/>
            <a:lstStyle/>
            <a:p>
              <a:endParaRPr lang="en-US"/>
            </a:p>
          </p:txBody>
        </p:sp>
      </p:grpSp>
      <p:grpSp>
        <p:nvGrpSpPr>
          <p:cNvPr id="43" name="Group 42">
            <a:extLst>
              <a:ext uri="{FF2B5EF4-FFF2-40B4-BE49-F238E27FC236}">
                <a16:creationId xmlns:a16="http://schemas.microsoft.com/office/drawing/2014/main" id="{F84D181C-A021-7649-A880-385A78883F6A}"/>
              </a:ext>
            </a:extLst>
          </p:cNvPr>
          <p:cNvGrpSpPr/>
          <p:nvPr userDrawn="1"/>
        </p:nvGrpSpPr>
        <p:grpSpPr>
          <a:xfrm>
            <a:off x="1077715" y="3139853"/>
            <a:ext cx="275638" cy="276615"/>
            <a:chOff x="571115" y="2776918"/>
            <a:chExt cx="366874" cy="368176"/>
          </a:xfrm>
          <a:solidFill>
            <a:schemeClr val="accent1"/>
          </a:solidFill>
        </p:grpSpPr>
        <p:sp>
          <p:nvSpPr>
            <p:cNvPr id="44" name="Freeform 43">
              <a:extLst>
                <a:ext uri="{FF2B5EF4-FFF2-40B4-BE49-F238E27FC236}">
                  <a16:creationId xmlns:a16="http://schemas.microsoft.com/office/drawing/2014/main" id="{A206653F-01D8-A446-AE30-9A45C677ABAE}"/>
                </a:ext>
              </a:extLst>
            </p:cNvPr>
            <p:cNvSpPr/>
            <p:nvPr/>
          </p:nvSpPr>
          <p:spPr>
            <a:xfrm>
              <a:off x="571115" y="2776918"/>
              <a:ext cx="366874" cy="323057"/>
            </a:xfrm>
            <a:custGeom>
              <a:avLst/>
              <a:gdLst>
                <a:gd name="connsiteX0" fmla="*/ 363859 w 366873"/>
                <a:gd name="connsiteY0" fmla="*/ 324400 h 323056"/>
                <a:gd name="connsiteX1" fmla="*/ 5449 w 366873"/>
                <a:gd name="connsiteY1" fmla="*/ 324400 h 323056"/>
                <a:gd name="connsiteX2" fmla="*/ 0 w 366873"/>
                <a:gd name="connsiteY2" fmla="*/ 318955 h 323056"/>
                <a:gd name="connsiteX3" fmla="*/ 0 w 366873"/>
                <a:gd name="connsiteY3" fmla="*/ 5445 h 323056"/>
                <a:gd name="connsiteX4" fmla="*/ 5449 w 366873"/>
                <a:gd name="connsiteY4" fmla="*/ 0 h 323056"/>
                <a:gd name="connsiteX5" fmla="*/ 363859 w 366873"/>
                <a:gd name="connsiteY5" fmla="*/ 0 h 323056"/>
                <a:gd name="connsiteX6" fmla="*/ 369308 w 366873"/>
                <a:gd name="connsiteY6" fmla="*/ 5445 h 323056"/>
                <a:gd name="connsiteX7" fmla="*/ 369308 w 366873"/>
                <a:gd name="connsiteY7" fmla="*/ 318955 h 323056"/>
                <a:gd name="connsiteX8" fmla="*/ 363859 w 366873"/>
                <a:gd name="connsiteY8" fmla="*/ 324400 h 323056"/>
                <a:gd name="connsiteX9" fmla="*/ 10897 w 366873"/>
                <a:gd name="connsiteY9" fmla="*/ 313510 h 323056"/>
                <a:gd name="connsiteX10" fmla="*/ 358410 w 366873"/>
                <a:gd name="connsiteY10" fmla="*/ 313510 h 323056"/>
                <a:gd name="connsiteX11" fmla="*/ 358410 w 366873"/>
                <a:gd name="connsiteY11" fmla="*/ 10890 h 323056"/>
                <a:gd name="connsiteX12" fmla="*/ 10897 w 366873"/>
                <a:gd name="connsiteY12" fmla="*/ 10890 h 323056"/>
                <a:gd name="connsiteX13" fmla="*/ 10897 w 366873"/>
                <a:gd name="connsiteY13" fmla="*/ 313510 h 32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6873" h="323056">
                  <a:moveTo>
                    <a:pt x="363859" y="324400"/>
                  </a:moveTo>
                  <a:lnTo>
                    <a:pt x="5449" y="324400"/>
                  </a:lnTo>
                  <a:cubicBezTo>
                    <a:pt x="2434" y="324400"/>
                    <a:pt x="0" y="321968"/>
                    <a:pt x="0" y="318955"/>
                  </a:cubicBezTo>
                  <a:lnTo>
                    <a:pt x="0" y="5445"/>
                  </a:lnTo>
                  <a:cubicBezTo>
                    <a:pt x="0" y="2432"/>
                    <a:pt x="2434" y="0"/>
                    <a:pt x="5449" y="0"/>
                  </a:cubicBezTo>
                  <a:lnTo>
                    <a:pt x="363859" y="0"/>
                  </a:lnTo>
                  <a:cubicBezTo>
                    <a:pt x="366874" y="0"/>
                    <a:pt x="369308" y="2432"/>
                    <a:pt x="369308" y="5445"/>
                  </a:cubicBezTo>
                  <a:lnTo>
                    <a:pt x="369308" y="318955"/>
                  </a:lnTo>
                  <a:cubicBezTo>
                    <a:pt x="369308" y="321968"/>
                    <a:pt x="366874" y="324400"/>
                    <a:pt x="363859" y="324400"/>
                  </a:cubicBezTo>
                  <a:close/>
                  <a:moveTo>
                    <a:pt x="10897" y="313510"/>
                  </a:moveTo>
                  <a:lnTo>
                    <a:pt x="358410" y="313510"/>
                  </a:lnTo>
                  <a:lnTo>
                    <a:pt x="358410" y="10890"/>
                  </a:lnTo>
                  <a:lnTo>
                    <a:pt x="10897" y="10890"/>
                  </a:lnTo>
                  <a:lnTo>
                    <a:pt x="10897" y="313510"/>
                  </a:lnTo>
                  <a:close/>
                </a:path>
              </a:pathLst>
            </a:custGeom>
            <a:grpFill/>
            <a:ln w="3628"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2F2F505-6D60-E14B-92D6-F04BFA38492D}"/>
                </a:ext>
              </a:extLst>
            </p:cNvPr>
            <p:cNvSpPr/>
            <p:nvPr/>
          </p:nvSpPr>
          <p:spPr>
            <a:xfrm>
              <a:off x="626691" y="3090428"/>
              <a:ext cx="72648" cy="54448"/>
            </a:xfrm>
            <a:custGeom>
              <a:avLst/>
              <a:gdLst>
                <a:gd name="connsiteX0" fmla="*/ 67381 w 72648"/>
                <a:gd name="connsiteY0" fmla="*/ 55827 h 54447"/>
                <a:gd name="connsiteX1" fmla="*/ 5449 w 72648"/>
                <a:gd name="connsiteY1" fmla="*/ 55827 h 54447"/>
                <a:gd name="connsiteX2" fmla="*/ 0 w 72648"/>
                <a:gd name="connsiteY2" fmla="*/ 50382 h 54447"/>
                <a:gd name="connsiteX3" fmla="*/ 0 w 72648"/>
                <a:gd name="connsiteY3" fmla="*/ 5445 h 54447"/>
                <a:gd name="connsiteX4" fmla="*/ 5449 w 72648"/>
                <a:gd name="connsiteY4" fmla="*/ 0 h 54447"/>
                <a:gd name="connsiteX5" fmla="*/ 67381 w 72648"/>
                <a:gd name="connsiteY5" fmla="*/ 0 h 54447"/>
                <a:gd name="connsiteX6" fmla="*/ 72830 w 72648"/>
                <a:gd name="connsiteY6" fmla="*/ 5445 h 54447"/>
                <a:gd name="connsiteX7" fmla="*/ 72830 w 72648"/>
                <a:gd name="connsiteY7" fmla="*/ 50382 h 54447"/>
                <a:gd name="connsiteX8" fmla="*/ 67381 w 72648"/>
                <a:gd name="connsiteY8" fmla="*/ 55827 h 54447"/>
                <a:gd name="connsiteX9" fmla="*/ 10897 w 72648"/>
                <a:gd name="connsiteY9" fmla="*/ 44938 h 54447"/>
                <a:gd name="connsiteX10" fmla="*/ 61933 w 72648"/>
                <a:gd name="connsiteY10" fmla="*/ 44938 h 54447"/>
                <a:gd name="connsiteX11" fmla="*/ 61933 w 72648"/>
                <a:gd name="connsiteY11" fmla="*/ 10890 h 54447"/>
                <a:gd name="connsiteX12" fmla="*/ 10897 w 72648"/>
                <a:gd name="connsiteY12" fmla="*/ 10890 h 54447"/>
                <a:gd name="connsiteX13" fmla="*/ 10897 w 72648"/>
                <a:gd name="connsiteY13" fmla="*/ 44938 h 5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648" h="54447">
                  <a:moveTo>
                    <a:pt x="67381" y="55827"/>
                  </a:moveTo>
                  <a:lnTo>
                    <a:pt x="5449" y="55827"/>
                  </a:lnTo>
                  <a:cubicBezTo>
                    <a:pt x="2434" y="55827"/>
                    <a:pt x="0" y="53395"/>
                    <a:pt x="0" y="50382"/>
                  </a:cubicBezTo>
                  <a:lnTo>
                    <a:pt x="0" y="5445"/>
                  </a:lnTo>
                  <a:cubicBezTo>
                    <a:pt x="0" y="2432"/>
                    <a:pt x="2434" y="0"/>
                    <a:pt x="5449" y="0"/>
                  </a:cubicBezTo>
                  <a:lnTo>
                    <a:pt x="67381" y="0"/>
                  </a:lnTo>
                  <a:cubicBezTo>
                    <a:pt x="70396" y="0"/>
                    <a:pt x="72830" y="2432"/>
                    <a:pt x="72830" y="5445"/>
                  </a:cubicBezTo>
                  <a:lnTo>
                    <a:pt x="72830" y="50382"/>
                  </a:lnTo>
                  <a:cubicBezTo>
                    <a:pt x="72830" y="53359"/>
                    <a:pt x="70396" y="55827"/>
                    <a:pt x="67381" y="55827"/>
                  </a:cubicBezTo>
                  <a:close/>
                  <a:moveTo>
                    <a:pt x="10897" y="44938"/>
                  </a:moveTo>
                  <a:lnTo>
                    <a:pt x="61933" y="44938"/>
                  </a:lnTo>
                  <a:lnTo>
                    <a:pt x="61933" y="10890"/>
                  </a:lnTo>
                  <a:lnTo>
                    <a:pt x="10897" y="10890"/>
                  </a:lnTo>
                  <a:lnTo>
                    <a:pt x="10897" y="44938"/>
                  </a:lnTo>
                  <a:close/>
                </a:path>
              </a:pathLst>
            </a:custGeom>
            <a:grpFill/>
            <a:ln w="3628"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9607B16-7CAE-864D-A869-38B8265D2C71}"/>
                </a:ext>
              </a:extLst>
            </p:cNvPr>
            <p:cNvSpPr/>
            <p:nvPr/>
          </p:nvSpPr>
          <p:spPr>
            <a:xfrm>
              <a:off x="811799" y="3090646"/>
              <a:ext cx="72648" cy="54448"/>
            </a:xfrm>
            <a:custGeom>
              <a:avLst/>
              <a:gdLst>
                <a:gd name="connsiteX0" fmla="*/ 67381 w 72648"/>
                <a:gd name="connsiteY0" fmla="*/ 55827 h 54447"/>
                <a:gd name="connsiteX1" fmla="*/ 5449 w 72648"/>
                <a:gd name="connsiteY1" fmla="*/ 55827 h 54447"/>
                <a:gd name="connsiteX2" fmla="*/ 0 w 72648"/>
                <a:gd name="connsiteY2" fmla="*/ 50382 h 54447"/>
                <a:gd name="connsiteX3" fmla="*/ 0 w 72648"/>
                <a:gd name="connsiteY3" fmla="*/ 5445 h 54447"/>
                <a:gd name="connsiteX4" fmla="*/ 5449 w 72648"/>
                <a:gd name="connsiteY4" fmla="*/ 0 h 54447"/>
                <a:gd name="connsiteX5" fmla="*/ 67381 w 72648"/>
                <a:gd name="connsiteY5" fmla="*/ 0 h 54447"/>
                <a:gd name="connsiteX6" fmla="*/ 72830 w 72648"/>
                <a:gd name="connsiteY6" fmla="*/ 5445 h 54447"/>
                <a:gd name="connsiteX7" fmla="*/ 72830 w 72648"/>
                <a:gd name="connsiteY7" fmla="*/ 50382 h 54447"/>
                <a:gd name="connsiteX8" fmla="*/ 67381 w 72648"/>
                <a:gd name="connsiteY8" fmla="*/ 55827 h 54447"/>
                <a:gd name="connsiteX9" fmla="*/ 10861 w 72648"/>
                <a:gd name="connsiteY9" fmla="*/ 44938 h 54447"/>
                <a:gd name="connsiteX10" fmla="*/ 61896 w 72648"/>
                <a:gd name="connsiteY10" fmla="*/ 44938 h 54447"/>
                <a:gd name="connsiteX11" fmla="*/ 61896 w 72648"/>
                <a:gd name="connsiteY11" fmla="*/ 10890 h 54447"/>
                <a:gd name="connsiteX12" fmla="*/ 10861 w 72648"/>
                <a:gd name="connsiteY12" fmla="*/ 10890 h 54447"/>
                <a:gd name="connsiteX13" fmla="*/ 10861 w 72648"/>
                <a:gd name="connsiteY13" fmla="*/ 44938 h 5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648" h="54447">
                  <a:moveTo>
                    <a:pt x="67381" y="55827"/>
                  </a:moveTo>
                  <a:lnTo>
                    <a:pt x="5449" y="55827"/>
                  </a:lnTo>
                  <a:cubicBezTo>
                    <a:pt x="2434" y="55827"/>
                    <a:pt x="0" y="53395"/>
                    <a:pt x="0" y="50382"/>
                  </a:cubicBezTo>
                  <a:lnTo>
                    <a:pt x="0" y="5445"/>
                  </a:lnTo>
                  <a:cubicBezTo>
                    <a:pt x="0" y="2432"/>
                    <a:pt x="2434" y="0"/>
                    <a:pt x="5449" y="0"/>
                  </a:cubicBezTo>
                  <a:lnTo>
                    <a:pt x="67381" y="0"/>
                  </a:lnTo>
                  <a:cubicBezTo>
                    <a:pt x="70396" y="0"/>
                    <a:pt x="72830" y="2432"/>
                    <a:pt x="72830" y="5445"/>
                  </a:cubicBezTo>
                  <a:lnTo>
                    <a:pt x="72830" y="50382"/>
                  </a:lnTo>
                  <a:cubicBezTo>
                    <a:pt x="72830" y="53395"/>
                    <a:pt x="70360" y="55827"/>
                    <a:pt x="67381" y="55827"/>
                  </a:cubicBezTo>
                  <a:close/>
                  <a:moveTo>
                    <a:pt x="10861" y="44938"/>
                  </a:moveTo>
                  <a:lnTo>
                    <a:pt x="61896" y="44938"/>
                  </a:lnTo>
                  <a:lnTo>
                    <a:pt x="61896" y="10890"/>
                  </a:lnTo>
                  <a:lnTo>
                    <a:pt x="10861" y="10890"/>
                  </a:lnTo>
                  <a:lnTo>
                    <a:pt x="10861" y="44938"/>
                  </a:lnTo>
                  <a:close/>
                </a:path>
              </a:pathLst>
            </a:custGeom>
            <a:grpFill/>
            <a:ln w="3628"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5D3D568-D6EB-5843-91E6-57F5EC4D0B9B}"/>
                </a:ext>
              </a:extLst>
            </p:cNvPr>
            <p:cNvSpPr/>
            <p:nvPr/>
          </p:nvSpPr>
          <p:spPr>
            <a:xfrm>
              <a:off x="634828" y="2876049"/>
              <a:ext cx="29059" cy="123415"/>
            </a:xfrm>
            <a:custGeom>
              <a:avLst/>
              <a:gdLst>
                <a:gd name="connsiteX0" fmla="*/ 26335 w 29059"/>
                <a:gd name="connsiteY0" fmla="*/ 123851 h 123414"/>
                <a:gd name="connsiteX1" fmla="*/ 5449 w 29059"/>
                <a:gd name="connsiteY1" fmla="*/ 123851 h 123414"/>
                <a:gd name="connsiteX2" fmla="*/ 0 w 29059"/>
                <a:gd name="connsiteY2" fmla="*/ 118406 h 123414"/>
                <a:gd name="connsiteX3" fmla="*/ 0 w 29059"/>
                <a:gd name="connsiteY3" fmla="*/ 5445 h 123414"/>
                <a:gd name="connsiteX4" fmla="*/ 5449 w 29059"/>
                <a:gd name="connsiteY4" fmla="*/ 0 h 123414"/>
                <a:gd name="connsiteX5" fmla="*/ 26335 w 29059"/>
                <a:gd name="connsiteY5" fmla="*/ 0 h 123414"/>
                <a:gd name="connsiteX6" fmla="*/ 31784 w 29059"/>
                <a:gd name="connsiteY6" fmla="*/ 5445 h 123414"/>
                <a:gd name="connsiteX7" fmla="*/ 31784 w 29059"/>
                <a:gd name="connsiteY7" fmla="*/ 118406 h 123414"/>
                <a:gd name="connsiteX8" fmla="*/ 26335 w 29059"/>
                <a:gd name="connsiteY8" fmla="*/ 123851 h 123414"/>
                <a:gd name="connsiteX9" fmla="*/ 10897 w 29059"/>
                <a:gd name="connsiteY9" fmla="*/ 112961 h 123414"/>
                <a:gd name="connsiteX10" fmla="*/ 20886 w 29059"/>
                <a:gd name="connsiteY10" fmla="*/ 112961 h 123414"/>
                <a:gd name="connsiteX11" fmla="*/ 20886 w 29059"/>
                <a:gd name="connsiteY11" fmla="*/ 10890 h 123414"/>
                <a:gd name="connsiteX12" fmla="*/ 10897 w 29059"/>
                <a:gd name="connsiteY12" fmla="*/ 10890 h 123414"/>
                <a:gd name="connsiteX13" fmla="*/ 10897 w 29059"/>
                <a:gd name="connsiteY13" fmla="*/ 112961 h 12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059" h="123414">
                  <a:moveTo>
                    <a:pt x="26335" y="123851"/>
                  </a:moveTo>
                  <a:lnTo>
                    <a:pt x="5449" y="123851"/>
                  </a:lnTo>
                  <a:cubicBezTo>
                    <a:pt x="2434" y="123851"/>
                    <a:pt x="0" y="121419"/>
                    <a:pt x="0" y="118406"/>
                  </a:cubicBezTo>
                  <a:lnTo>
                    <a:pt x="0" y="5445"/>
                  </a:lnTo>
                  <a:cubicBezTo>
                    <a:pt x="0" y="2432"/>
                    <a:pt x="2434" y="0"/>
                    <a:pt x="5449" y="0"/>
                  </a:cubicBezTo>
                  <a:lnTo>
                    <a:pt x="26335" y="0"/>
                  </a:lnTo>
                  <a:cubicBezTo>
                    <a:pt x="29350" y="0"/>
                    <a:pt x="31784" y="2432"/>
                    <a:pt x="31784" y="5445"/>
                  </a:cubicBezTo>
                  <a:lnTo>
                    <a:pt x="31784" y="118406"/>
                  </a:lnTo>
                  <a:cubicBezTo>
                    <a:pt x="31784" y="121419"/>
                    <a:pt x="29350" y="123851"/>
                    <a:pt x="26335" y="123851"/>
                  </a:cubicBezTo>
                  <a:close/>
                  <a:moveTo>
                    <a:pt x="10897" y="112961"/>
                  </a:moveTo>
                  <a:lnTo>
                    <a:pt x="20886" y="112961"/>
                  </a:lnTo>
                  <a:lnTo>
                    <a:pt x="20886" y="10890"/>
                  </a:lnTo>
                  <a:lnTo>
                    <a:pt x="10897" y="10890"/>
                  </a:lnTo>
                  <a:lnTo>
                    <a:pt x="10897" y="112961"/>
                  </a:lnTo>
                  <a:close/>
                </a:path>
              </a:pathLst>
            </a:custGeom>
            <a:grpFill/>
            <a:ln w="3628"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CE0C437-0D5F-6F4F-AD0B-38116BC8A62C}"/>
                </a:ext>
              </a:extLst>
            </p:cNvPr>
            <p:cNvSpPr/>
            <p:nvPr/>
          </p:nvSpPr>
          <p:spPr>
            <a:xfrm>
              <a:off x="607548" y="2815757"/>
              <a:ext cx="294226" cy="243200"/>
            </a:xfrm>
            <a:custGeom>
              <a:avLst/>
              <a:gdLst>
                <a:gd name="connsiteX0" fmla="*/ 291174 w 294225"/>
                <a:gd name="connsiteY0" fmla="*/ 245632 h 243200"/>
                <a:gd name="connsiteX1" fmla="*/ 5449 w 294225"/>
                <a:gd name="connsiteY1" fmla="*/ 245632 h 243200"/>
                <a:gd name="connsiteX2" fmla="*/ 0 w 294225"/>
                <a:gd name="connsiteY2" fmla="*/ 240187 h 243200"/>
                <a:gd name="connsiteX3" fmla="*/ 0 w 294225"/>
                <a:gd name="connsiteY3" fmla="*/ 5445 h 243200"/>
                <a:gd name="connsiteX4" fmla="*/ 5449 w 294225"/>
                <a:gd name="connsiteY4" fmla="*/ 0 h 243200"/>
                <a:gd name="connsiteX5" fmla="*/ 291174 w 294225"/>
                <a:gd name="connsiteY5" fmla="*/ 0 h 243200"/>
                <a:gd name="connsiteX6" fmla="*/ 296623 w 294225"/>
                <a:gd name="connsiteY6" fmla="*/ 5445 h 243200"/>
                <a:gd name="connsiteX7" fmla="*/ 296623 w 294225"/>
                <a:gd name="connsiteY7" fmla="*/ 83922 h 243200"/>
                <a:gd name="connsiteX8" fmla="*/ 291174 w 294225"/>
                <a:gd name="connsiteY8" fmla="*/ 89367 h 243200"/>
                <a:gd name="connsiteX9" fmla="*/ 280205 w 294225"/>
                <a:gd name="connsiteY9" fmla="*/ 89367 h 243200"/>
                <a:gd name="connsiteX10" fmla="*/ 280205 w 294225"/>
                <a:gd name="connsiteY10" fmla="*/ 158516 h 243200"/>
                <a:gd name="connsiteX11" fmla="*/ 291174 w 294225"/>
                <a:gd name="connsiteY11" fmla="*/ 158516 h 243200"/>
                <a:gd name="connsiteX12" fmla="*/ 296623 w 294225"/>
                <a:gd name="connsiteY12" fmla="*/ 163960 h 243200"/>
                <a:gd name="connsiteX13" fmla="*/ 296623 w 294225"/>
                <a:gd name="connsiteY13" fmla="*/ 240187 h 243200"/>
                <a:gd name="connsiteX14" fmla="*/ 291174 w 294225"/>
                <a:gd name="connsiteY14" fmla="*/ 245632 h 243200"/>
                <a:gd name="connsiteX15" fmla="*/ 10897 w 294225"/>
                <a:gd name="connsiteY15" fmla="*/ 234742 h 243200"/>
                <a:gd name="connsiteX16" fmla="*/ 285726 w 294225"/>
                <a:gd name="connsiteY16" fmla="*/ 234742 h 243200"/>
                <a:gd name="connsiteX17" fmla="*/ 285726 w 294225"/>
                <a:gd name="connsiteY17" fmla="*/ 169405 h 243200"/>
                <a:gd name="connsiteX18" fmla="*/ 274756 w 294225"/>
                <a:gd name="connsiteY18" fmla="*/ 169405 h 243200"/>
                <a:gd name="connsiteX19" fmla="*/ 269307 w 294225"/>
                <a:gd name="connsiteY19" fmla="*/ 163960 h 243200"/>
                <a:gd name="connsiteX20" fmla="*/ 269307 w 294225"/>
                <a:gd name="connsiteY20" fmla="*/ 83922 h 243200"/>
                <a:gd name="connsiteX21" fmla="*/ 274756 w 294225"/>
                <a:gd name="connsiteY21" fmla="*/ 78477 h 243200"/>
                <a:gd name="connsiteX22" fmla="*/ 285726 w 294225"/>
                <a:gd name="connsiteY22" fmla="*/ 78477 h 243200"/>
                <a:gd name="connsiteX23" fmla="*/ 285726 w 294225"/>
                <a:gd name="connsiteY23" fmla="*/ 10890 h 243200"/>
                <a:gd name="connsiteX24" fmla="*/ 10897 w 294225"/>
                <a:gd name="connsiteY24" fmla="*/ 10890 h 243200"/>
                <a:gd name="connsiteX25" fmla="*/ 10897 w 294225"/>
                <a:gd name="connsiteY25" fmla="*/ 234742 h 2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4225" h="243200">
                  <a:moveTo>
                    <a:pt x="291174" y="245632"/>
                  </a:moveTo>
                  <a:lnTo>
                    <a:pt x="5449" y="245632"/>
                  </a:lnTo>
                  <a:cubicBezTo>
                    <a:pt x="2434" y="245632"/>
                    <a:pt x="0" y="243200"/>
                    <a:pt x="0" y="240187"/>
                  </a:cubicBezTo>
                  <a:lnTo>
                    <a:pt x="0" y="5445"/>
                  </a:lnTo>
                  <a:cubicBezTo>
                    <a:pt x="0" y="2432"/>
                    <a:pt x="2434" y="0"/>
                    <a:pt x="5449" y="0"/>
                  </a:cubicBezTo>
                  <a:lnTo>
                    <a:pt x="291174" y="0"/>
                  </a:lnTo>
                  <a:cubicBezTo>
                    <a:pt x="294189" y="0"/>
                    <a:pt x="296623" y="2432"/>
                    <a:pt x="296623" y="5445"/>
                  </a:cubicBezTo>
                  <a:lnTo>
                    <a:pt x="296623" y="83922"/>
                  </a:lnTo>
                  <a:cubicBezTo>
                    <a:pt x="296623" y="86935"/>
                    <a:pt x="294189" y="89367"/>
                    <a:pt x="291174" y="89367"/>
                  </a:cubicBezTo>
                  <a:lnTo>
                    <a:pt x="280205" y="89367"/>
                  </a:lnTo>
                  <a:lnTo>
                    <a:pt x="280205" y="158516"/>
                  </a:lnTo>
                  <a:lnTo>
                    <a:pt x="291174" y="158516"/>
                  </a:lnTo>
                  <a:cubicBezTo>
                    <a:pt x="294189" y="158516"/>
                    <a:pt x="296623" y="160948"/>
                    <a:pt x="296623" y="163960"/>
                  </a:cubicBezTo>
                  <a:lnTo>
                    <a:pt x="296623" y="240187"/>
                  </a:lnTo>
                  <a:cubicBezTo>
                    <a:pt x="296623" y="243200"/>
                    <a:pt x="294189" y="245632"/>
                    <a:pt x="291174" y="245632"/>
                  </a:cubicBezTo>
                  <a:close/>
                  <a:moveTo>
                    <a:pt x="10897" y="234742"/>
                  </a:moveTo>
                  <a:lnTo>
                    <a:pt x="285726" y="234742"/>
                  </a:lnTo>
                  <a:lnTo>
                    <a:pt x="285726" y="169405"/>
                  </a:lnTo>
                  <a:lnTo>
                    <a:pt x="274756" y="169405"/>
                  </a:lnTo>
                  <a:cubicBezTo>
                    <a:pt x="271741" y="169405"/>
                    <a:pt x="269307" y="166973"/>
                    <a:pt x="269307" y="163960"/>
                  </a:cubicBezTo>
                  <a:lnTo>
                    <a:pt x="269307" y="83922"/>
                  </a:lnTo>
                  <a:cubicBezTo>
                    <a:pt x="269307" y="80909"/>
                    <a:pt x="271741" y="78477"/>
                    <a:pt x="274756" y="78477"/>
                  </a:cubicBezTo>
                  <a:lnTo>
                    <a:pt x="285726" y="78477"/>
                  </a:lnTo>
                  <a:lnTo>
                    <a:pt x="285726" y="10890"/>
                  </a:lnTo>
                  <a:lnTo>
                    <a:pt x="10897" y="10890"/>
                  </a:lnTo>
                  <a:lnTo>
                    <a:pt x="10897" y="234742"/>
                  </a:lnTo>
                  <a:close/>
                </a:path>
              </a:pathLst>
            </a:custGeom>
            <a:grpFill/>
            <a:ln w="3628"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1D71ED4-81A9-C14B-AFFD-0FD73DBEFB73}"/>
                </a:ext>
              </a:extLst>
            </p:cNvPr>
            <p:cNvSpPr/>
            <p:nvPr/>
          </p:nvSpPr>
          <p:spPr>
            <a:xfrm>
              <a:off x="876856" y="2894235"/>
              <a:ext cx="39957" cy="90746"/>
            </a:xfrm>
            <a:custGeom>
              <a:avLst/>
              <a:gdLst>
                <a:gd name="connsiteX0" fmla="*/ 36397 w 39956"/>
                <a:gd name="connsiteY0" fmla="*/ 90928 h 90746"/>
                <a:gd name="connsiteX1" fmla="*/ 5449 w 39956"/>
                <a:gd name="connsiteY1" fmla="*/ 90928 h 90746"/>
                <a:gd name="connsiteX2" fmla="*/ 0 w 39956"/>
                <a:gd name="connsiteY2" fmla="*/ 85483 h 90746"/>
                <a:gd name="connsiteX3" fmla="*/ 0 w 39956"/>
                <a:gd name="connsiteY3" fmla="*/ 5445 h 90746"/>
                <a:gd name="connsiteX4" fmla="*/ 5449 w 39956"/>
                <a:gd name="connsiteY4" fmla="*/ 0 h 90746"/>
                <a:gd name="connsiteX5" fmla="*/ 36397 w 39956"/>
                <a:gd name="connsiteY5" fmla="*/ 0 h 90746"/>
                <a:gd name="connsiteX6" fmla="*/ 41845 w 39956"/>
                <a:gd name="connsiteY6" fmla="*/ 5445 h 90746"/>
                <a:gd name="connsiteX7" fmla="*/ 41845 w 39956"/>
                <a:gd name="connsiteY7" fmla="*/ 85483 h 90746"/>
                <a:gd name="connsiteX8" fmla="*/ 36397 w 39956"/>
                <a:gd name="connsiteY8" fmla="*/ 90928 h 90746"/>
                <a:gd name="connsiteX9" fmla="*/ 10897 w 39956"/>
                <a:gd name="connsiteY9" fmla="*/ 80038 h 90746"/>
                <a:gd name="connsiteX10" fmla="*/ 30948 w 39956"/>
                <a:gd name="connsiteY10" fmla="*/ 80038 h 90746"/>
                <a:gd name="connsiteX11" fmla="*/ 30948 w 39956"/>
                <a:gd name="connsiteY11" fmla="*/ 10890 h 90746"/>
                <a:gd name="connsiteX12" fmla="*/ 10897 w 39956"/>
                <a:gd name="connsiteY12" fmla="*/ 10890 h 90746"/>
                <a:gd name="connsiteX13" fmla="*/ 10897 w 39956"/>
                <a:gd name="connsiteY13" fmla="*/ 80038 h 9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56" h="90746">
                  <a:moveTo>
                    <a:pt x="36397" y="90928"/>
                  </a:moveTo>
                  <a:lnTo>
                    <a:pt x="5449" y="90928"/>
                  </a:lnTo>
                  <a:cubicBezTo>
                    <a:pt x="2434" y="90928"/>
                    <a:pt x="0" y="88496"/>
                    <a:pt x="0" y="85483"/>
                  </a:cubicBezTo>
                  <a:lnTo>
                    <a:pt x="0" y="5445"/>
                  </a:lnTo>
                  <a:cubicBezTo>
                    <a:pt x="0" y="2432"/>
                    <a:pt x="2434" y="0"/>
                    <a:pt x="5449" y="0"/>
                  </a:cubicBezTo>
                  <a:lnTo>
                    <a:pt x="36397" y="0"/>
                  </a:lnTo>
                  <a:cubicBezTo>
                    <a:pt x="39412" y="0"/>
                    <a:pt x="41845" y="2432"/>
                    <a:pt x="41845" y="5445"/>
                  </a:cubicBezTo>
                  <a:lnTo>
                    <a:pt x="41845" y="85483"/>
                  </a:lnTo>
                  <a:cubicBezTo>
                    <a:pt x="41845" y="88496"/>
                    <a:pt x="39375" y="90928"/>
                    <a:pt x="36397" y="90928"/>
                  </a:cubicBezTo>
                  <a:close/>
                  <a:moveTo>
                    <a:pt x="10897" y="80038"/>
                  </a:moveTo>
                  <a:lnTo>
                    <a:pt x="30948" y="80038"/>
                  </a:lnTo>
                  <a:lnTo>
                    <a:pt x="30948" y="10890"/>
                  </a:lnTo>
                  <a:lnTo>
                    <a:pt x="10897" y="10890"/>
                  </a:lnTo>
                  <a:lnTo>
                    <a:pt x="10897" y="80038"/>
                  </a:lnTo>
                  <a:close/>
                </a:path>
              </a:pathLst>
            </a:custGeom>
            <a:grpFill/>
            <a:ln w="3628"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78533261-33F9-224E-B947-D26369C74B20}"/>
                </a:ext>
              </a:extLst>
            </p:cNvPr>
            <p:cNvSpPr/>
            <p:nvPr/>
          </p:nvSpPr>
          <p:spPr>
            <a:xfrm>
              <a:off x="696981" y="2871469"/>
              <a:ext cx="134399" cy="134305"/>
            </a:xfrm>
            <a:custGeom>
              <a:avLst/>
              <a:gdLst>
                <a:gd name="connsiteX0" fmla="*/ 71193 w 134399"/>
                <a:gd name="connsiteY0" fmla="*/ 131915 h 134304"/>
                <a:gd name="connsiteX1" fmla="*/ 75624 w 134399"/>
                <a:gd name="connsiteY1" fmla="*/ 125599 h 134304"/>
                <a:gd name="connsiteX2" fmla="*/ 75624 w 134399"/>
                <a:gd name="connsiteY2" fmla="*/ 125599 h 134304"/>
                <a:gd name="connsiteX3" fmla="*/ 81908 w 134399"/>
                <a:gd name="connsiteY3" fmla="*/ 130028 h 134304"/>
                <a:gd name="connsiteX4" fmla="*/ 81908 w 134399"/>
                <a:gd name="connsiteY4" fmla="*/ 130028 h 134304"/>
                <a:gd name="connsiteX5" fmla="*/ 77513 w 134399"/>
                <a:gd name="connsiteY5" fmla="*/ 136344 h 134304"/>
                <a:gd name="connsiteX6" fmla="*/ 77513 w 134399"/>
                <a:gd name="connsiteY6" fmla="*/ 136344 h 134304"/>
                <a:gd name="connsiteX7" fmla="*/ 77513 w 134399"/>
                <a:gd name="connsiteY7" fmla="*/ 136344 h 134304"/>
                <a:gd name="connsiteX8" fmla="*/ 77513 w 134399"/>
                <a:gd name="connsiteY8" fmla="*/ 136344 h 134304"/>
                <a:gd name="connsiteX9" fmla="*/ 76569 w 134399"/>
                <a:gd name="connsiteY9" fmla="*/ 136416 h 134304"/>
                <a:gd name="connsiteX10" fmla="*/ 76569 w 134399"/>
                <a:gd name="connsiteY10" fmla="*/ 136416 h 134304"/>
                <a:gd name="connsiteX11" fmla="*/ 71193 w 134399"/>
                <a:gd name="connsiteY11" fmla="*/ 131915 h 134304"/>
                <a:gd name="connsiteX12" fmla="*/ 30909 w 134399"/>
                <a:gd name="connsiteY12" fmla="*/ 128176 h 134304"/>
                <a:gd name="connsiteX13" fmla="*/ 28911 w 134399"/>
                <a:gd name="connsiteY13" fmla="*/ 120735 h 134304"/>
                <a:gd name="connsiteX14" fmla="*/ 28911 w 134399"/>
                <a:gd name="connsiteY14" fmla="*/ 120735 h 134304"/>
                <a:gd name="connsiteX15" fmla="*/ 36358 w 134399"/>
                <a:gd name="connsiteY15" fmla="*/ 118739 h 134304"/>
                <a:gd name="connsiteX16" fmla="*/ 36358 w 134399"/>
                <a:gd name="connsiteY16" fmla="*/ 118739 h 134304"/>
                <a:gd name="connsiteX17" fmla="*/ 38319 w 134399"/>
                <a:gd name="connsiteY17" fmla="*/ 126180 h 134304"/>
                <a:gd name="connsiteX18" fmla="*/ 38319 w 134399"/>
                <a:gd name="connsiteY18" fmla="*/ 126180 h 134304"/>
                <a:gd name="connsiteX19" fmla="*/ 33597 w 134399"/>
                <a:gd name="connsiteY19" fmla="*/ 128902 h 134304"/>
                <a:gd name="connsiteX20" fmla="*/ 33597 w 134399"/>
                <a:gd name="connsiteY20" fmla="*/ 128902 h 134304"/>
                <a:gd name="connsiteX21" fmla="*/ 30909 w 134399"/>
                <a:gd name="connsiteY21" fmla="*/ 128176 h 134304"/>
                <a:gd name="connsiteX22" fmla="*/ 110786 w 134399"/>
                <a:gd name="connsiteY22" fmla="*/ 113330 h 134304"/>
                <a:gd name="connsiteX23" fmla="*/ 110132 w 134399"/>
                <a:gd name="connsiteY23" fmla="*/ 105671 h 134304"/>
                <a:gd name="connsiteX24" fmla="*/ 110132 w 134399"/>
                <a:gd name="connsiteY24" fmla="*/ 105671 h 134304"/>
                <a:gd name="connsiteX25" fmla="*/ 117797 w 134399"/>
                <a:gd name="connsiteY25" fmla="*/ 104982 h 134304"/>
                <a:gd name="connsiteX26" fmla="*/ 117797 w 134399"/>
                <a:gd name="connsiteY26" fmla="*/ 104982 h 134304"/>
                <a:gd name="connsiteX27" fmla="*/ 118450 w 134399"/>
                <a:gd name="connsiteY27" fmla="*/ 112677 h 134304"/>
                <a:gd name="connsiteX28" fmla="*/ 118450 w 134399"/>
                <a:gd name="connsiteY28" fmla="*/ 112677 h 134304"/>
                <a:gd name="connsiteX29" fmla="*/ 114273 w 134399"/>
                <a:gd name="connsiteY29" fmla="*/ 114601 h 134304"/>
                <a:gd name="connsiteX30" fmla="*/ 114273 w 134399"/>
                <a:gd name="connsiteY30" fmla="*/ 114601 h 134304"/>
                <a:gd name="connsiteX31" fmla="*/ 110786 w 134399"/>
                <a:gd name="connsiteY31" fmla="*/ 113330 h 134304"/>
                <a:gd name="connsiteX32" fmla="*/ 433 w 134399"/>
                <a:gd name="connsiteY32" fmla="*/ 92023 h 134304"/>
                <a:gd name="connsiteX33" fmla="*/ 3666 w 134399"/>
                <a:gd name="connsiteY33" fmla="*/ 85018 h 134304"/>
                <a:gd name="connsiteX34" fmla="*/ 3666 w 134399"/>
                <a:gd name="connsiteY34" fmla="*/ 85018 h 134304"/>
                <a:gd name="connsiteX35" fmla="*/ 10640 w 134399"/>
                <a:gd name="connsiteY35" fmla="*/ 88248 h 134304"/>
                <a:gd name="connsiteX36" fmla="*/ 10640 w 134399"/>
                <a:gd name="connsiteY36" fmla="*/ 88248 h 134304"/>
                <a:gd name="connsiteX37" fmla="*/ 7408 w 134399"/>
                <a:gd name="connsiteY37" fmla="*/ 95254 h 134304"/>
                <a:gd name="connsiteX38" fmla="*/ 7408 w 134399"/>
                <a:gd name="connsiteY38" fmla="*/ 95254 h 134304"/>
                <a:gd name="connsiteX39" fmla="*/ 5555 w 134399"/>
                <a:gd name="connsiteY39" fmla="*/ 95580 h 134304"/>
                <a:gd name="connsiteX40" fmla="*/ 5555 w 134399"/>
                <a:gd name="connsiteY40" fmla="*/ 95580 h 134304"/>
                <a:gd name="connsiteX41" fmla="*/ 433 w 134399"/>
                <a:gd name="connsiteY41" fmla="*/ 92023 h 134304"/>
                <a:gd name="connsiteX42" fmla="*/ 123754 w 134399"/>
                <a:gd name="connsiteY42" fmla="*/ 68284 h 134304"/>
                <a:gd name="connsiteX43" fmla="*/ 123717 w 134399"/>
                <a:gd name="connsiteY43" fmla="*/ 67994 h 134304"/>
                <a:gd name="connsiteX44" fmla="*/ 123717 w 134399"/>
                <a:gd name="connsiteY44" fmla="*/ 67994 h 134304"/>
                <a:gd name="connsiteX45" fmla="*/ 129166 w 134399"/>
                <a:gd name="connsiteY45" fmla="*/ 62549 h 134304"/>
                <a:gd name="connsiteX46" fmla="*/ 129166 w 134399"/>
                <a:gd name="connsiteY46" fmla="*/ 62549 h 134304"/>
                <a:gd name="connsiteX47" fmla="*/ 134615 w 134399"/>
                <a:gd name="connsiteY47" fmla="*/ 67957 h 134304"/>
                <a:gd name="connsiteX48" fmla="*/ 134615 w 134399"/>
                <a:gd name="connsiteY48" fmla="*/ 67957 h 134304"/>
                <a:gd name="connsiteX49" fmla="*/ 134615 w 134399"/>
                <a:gd name="connsiteY49" fmla="*/ 68102 h 134304"/>
                <a:gd name="connsiteX50" fmla="*/ 134615 w 134399"/>
                <a:gd name="connsiteY50" fmla="*/ 68102 h 134304"/>
                <a:gd name="connsiteX51" fmla="*/ 134615 w 134399"/>
                <a:gd name="connsiteY51" fmla="*/ 68248 h 134304"/>
                <a:gd name="connsiteX52" fmla="*/ 134615 w 134399"/>
                <a:gd name="connsiteY52" fmla="*/ 68248 h 134304"/>
                <a:gd name="connsiteX53" fmla="*/ 134651 w 134399"/>
                <a:gd name="connsiteY53" fmla="*/ 68248 h 134304"/>
                <a:gd name="connsiteX54" fmla="*/ 134651 w 134399"/>
                <a:gd name="connsiteY54" fmla="*/ 68248 h 134304"/>
                <a:gd name="connsiteX55" fmla="*/ 129166 w 134399"/>
                <a:gd name="connsiteY55" fmla="*/ 73692 h 134304"/>
                <a:gd name="connsiteX56" fmla="*/ 129166 w 134399"/>
                <a:gd name="connsiteY56" fmla="*/ 73692 h 134304"/>
                <a:gd name="connsiteX57" fmla="*/ 123754 w 134399"/>
                <a:gd name="connsiteY57" fmla="*/ 68284 h 134304"/>
                <a:gd name="connsiteX58" fmla="*/ 3593 w 134399"/>
                <a:gd name="connsiteY58" fmla="*/ 51695 h 134304"/>
                <a:gd name="connsiteX59" fmla="*/ 324 w 134399"/>
                <a:gd name="connsiteY59" fmla="*/ 44726 h 134304"/>
                <a:gd name="connsiteX60" fmla="*/ 324 w 134399"/>
                <a:gd name="connsiteY60" fmla="*/ 44726 h 134304"/>
                <a:gd name="connsiteX61" fmla="*/ 7299 w 134399"/>
                <a:gd name="connsiteY61" fmla="*/ 41459 h 134304"/>
                <a:gd name="connsiteX62" fmla="*/ 7299 w 134399"/>
                <a:gd name="connsiteY62" fmla="*/ 41459 h 134304"/>
                <a:gd name="connsiteX63" fmla="*/ 10568 w 134399"/>
                <a:gd name="connsiteY63" fmla="*/ 48429 h 134304"/>
                <a:gd name="connsiteX64" fmla="*/ 10568 w 134399"/>
                <a:gd name="connsiteY64" fmla="*/ 48429 h 134304"/>
                <a:gd name="connsiteX65" fmla="*/ 5446 w 134399"/>
                <a:gd name="connsiteY65" fmla="*/ 52022 h 134304"/>
                <a:gd name="connsiteX66" fmla="*/ 5446 w 134399"/>
                <a:gd name="connsiteY66" fmla="*/ 52022 h 134304"/>
                <a:gd name="connsiteX67" fmla="*/ 3593 w 134399"/>
                <a:gd name="connsiteY67" fmla="*/ 51695 h 134304"/>
                <a:gd name="connsiteX68" fmla="*/ 109951 w 134399"/>
                <a:gd name="connsiteY68" fmla="*/ 30642 h 134304"/>
                <a:gd name="connsiteX69" fmla="*/ 110604 w 134399"/>
                <a:gd name="connsiteY69" fmla="*/ 22947 h 134304"/>
                <a:gd name="connsiteX70" fmla="*/ 110604 w 134399"/>
                <a:gd name="connsiteY70" fmla="*/ 22947 h 134304"/>
                <a:gd name="connsiteX71" fmla="*/ 118269 w 134399"/>
                <a:gd name="connsiteY71" fmla="*/ 23600 h 134304"/>
                <a:gd name="connsiteX72" fmla="*/ 118269 w 134399"/>
                <a:gd name="connsiteY72" fmla="*/ 23600 h 134304"/>
                <a:gd name="connsiteX73" fmla="*/ 117651 w 134399"/>
                <a:gd name="connsiteY73" fmla="*/ 31259 h 134304"/>
                <a:gd name="connsiteX74" fmla="*/ 117651 w 134399"/>
                <a:gd name="connsiteY74" fmla="*/ 31259 h 134304"/>
                <a:gd name="connsiteX75" fmla="*/ 114128 w 134399"/>
                <a:gd name="connsiteY75" fmla="*/ 32566 h 134304"/>
                <a:gd name="connsiteX76" fmla="*/ 114128 w 134399"/>
                <a:gd name="connsiteY76" fmla="*/ 32566 h 134304"/>
                <a:gd name="connsiteX77" fmla="*/ 109951 w 134399"/>
                <a:gd name="connsiteY77" fmla="*/ 30642 h 134304"/>
                <a:gd name="connsiteX78" fmla="*/ 28694 w 134399"/>
                <a:gd name="connsiteY78" fmla="*/ 15869 h 134304"/>
                <a:gd name="connsiteX79" fmla="*/ 30655 w 134399"/>
                <a:gd name="connsiteY79" fmla="*/ 8428 h 134304"/>
                <a:gd name="connsiteX80" fmla="*/ 30655 w 134399"/>
                <a:gd name="connsiteY80" fmla="*/ 8428 h 134304"/>
                <a:gd name="connsiteX81" fmla="*/ 38101 w 134399"/>
                <a:gd name="connsiteY81" fmla="*/ 10388 h 134304"/>
                <a:gd name="connsiteX82" fmla="*/ 38101 w 134399"/>
                <a:gd name="connsiteY82" fmla="*/ 10388 h 134304"/>
                <a:gd name="connsiteX83" fmla="*/ 36140 w 134399"/>
                <a:gd name="connsiteY83" fmla="*/ 17829 h 134304"/>
                <a:gd name="connsiteX84" fmla="*/ 36140 w 134399"/>
                <a:gd name="connsiteY84" fmla="*/ 17829 h 134304"/>
                <a:gd name="connsiteX85" fmla="*/ 33416 w 134399"/>
                <a:gd name="connsiteY85" fmla="*/ 18591 h 134304"/>
                <a:gd name="connsiteX86" fmla="*/ 33416 w 134399"/>
                <a:gd name="connsiteY86" fmla="*/ 18591 h 134304"/>
                <a:gd name="connsiteX87" fmla="*/ 28694 w 134399"/>
                <a:gd name="connsiteY87" fmla="*/ 15869 h 134304"/>
                <a:gd name="connsiteX88" fmla="*/ 75406 w 134399"/>
                <a:gd name="connsiteY88" fmla="*/ 10823 h 134304"/>
                <a:gd name="connsiteX89" fmla="*/ 70938 w 134399"/>
                <a:gd name="connsiteY89" fmla="*/ 4544 h 134304"/>
                <a:gd name="connsiteX90" fmla="*/ 70938 w 134399"/>
                <a:gd name="connsiteY90" fmla="*/ 4544 h 134304"/>
                <a:gd name="connsiteX91" fmla="*/ 77223 w 134399"/>
                <a:gd name="connsiteY91" fmla="*/ 79 h 134304"/>
                <a:gd name="connsiteX92" fmla="*/ 77223 w 134399"/>
                <a:gd name="connsiteY92" fmla="*/ 79 h 134304"/>
                <a:gd name="connsiteX93" fmla="*/ 81690 w 134399"/>
                <a:gd name="connsiteY93" fmla="*/ 6359 h 134304"/>
                <a:gd name="connsiteX94" fmla="*/ 81690 w 134399"/>
                <a:gd name="connsiteY94" fmla="*/ 6359 h 134304"/>
                <a:gd name="connsiteX95" fmla="*/ 76314 w 134399"/>
                <a:gd name="connsiteY95" fmla="*/ 10896 h 134304"/>
                <a:gd name="connsiteX96" fmla="*/ 76314 w 134399"/>
                <a:gd name="connsiteY96" fmla="*/ 10896 h 134304"/>
                <a:gd name="connsiteX97" fmla="*/ 75406 w 134399"/>
                <a:gd name="connsiteY97" fmla="*/ 10823 h 13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4399" h="134304">
                  <a:moveTo>
                    <a:pt x="71193" y="131915"/>
                  </a:moveTo>
                  <a:cubicBezTo>
                    <a:pt x="70684" y="128975"/>
                    <a:pt x="72646" y="126144"/>
                    <a:pt x="75624" y="125599"/>
                  </a:cubicBezTo>
                  <a:lnTo>
                    <a:pt x="75624" y="125599"/>
                  </a:lnTo>
                  <a:cubicBezTo>
                    <a:pt x="78567" y="125091"/>
                    <a:pt x="81400" y="127088"/>
                    <a:pt x="81908" y="130028"/>
                  </a:cubicBezTo>
                  <a:lnTo>
                    <a:pt x="81908" y="130028"/>
                  </a:lnTo>
                  <a:cubicBezTo>
                    <a:pt x="82453" y="133004"/>
                    <a:pt x="80455" y="135799"/>
                    <a:pt x="77513" y="136344"/>
                  </a:cubicBezTo>
                  <a:lnTo>
                    <a:pt x="77513" y="136344"/>
                  </a:lnTo>
                  <a:lnTo>
                    <a:pt x="77513" y="136344"/>
                  </a:lnTo>
                  <a:lnTo>
                    <a:pt x="77513" y="136344"/>
                  </a:lnTo>
                  <a:cubicBezTo>
                    <a:pt x="77186" y="136416"/>
                    <a:pt x="76859" y="136416"/>
                    <a:pt x="76569" y="136416"/>
                  </a:cubicBezTo>
                  <a:lnTo>
                    <a:pt x="76569" y="136416"/>
                  </a:lnTo>
                  <a:cubicBezTo>
                    <a:pt x="73953" y="136416"/>
                    <a:pt x="71665" y="134565"/>
                    <a:pt x="71193" y="131915"/>
                  </a:cubicBezTo>
                  <a:close/>
                  <a:moveTo>
                    <a:pt x="30909" y="128176"/>
                  </a:moveTo>
                  <a:cubicBezTo>
                    <a:pt x="28294" y="126688"/>
                    <a:pt x="27386" y="123349"/>
                    <a:pt x="28911" y="120735"/>
                  </a:cubicBezTo>
                  <a:lnTo>
                    <a:pt x="28911" y="120735"/>
                  </a:lnTo>
                  <a:cubicBezTo>
                    <a:pt x="30401" y="118122"/>
                    <a:pt x="33743" y="117251"/>
                    <a:pt x="36358" y="118739"/>
                  </a:cubicBezTo>
                  <a:lnTo>
                    <a:pt x="36358" y="118739"/>
                  </a:lnTo>
                  <a:cubicBezTo>
                    <a:pt x="38937" y="120263"/>
                    <a:pt x="39845" y="123567"/>
                    <a:pt x="38319" y="126180"/>
                  </a:cubicBezTo>
                  <a:lnTo>
                    <a:pt x="38319" y="126180"/>
                  </a:lnTo>
                  <a:cubicBezTo>
                    <a:pt x="37339" y="127922"/>
                    <a:pt x="35486" y="128902"/>
                    <a:pt x="33597" y="128902"/>
                  </a:cubicBezTo>
                  <a:lnTo>
                    <a:pt x="33597" y="128902"/>
                  </a:lnTo>
                  <a:cubicBezTo>
                    <a:pt x="32689" y="128902"/>
                    <a:pt x="31745" y="128685"/>
                    <a:pt x="30909" y="128176"/>
                  </a:cubicBezTo>
                  <a:close/>
                  <a:moveTo>
                    <a:pt x="110786" y="113330"/>
                  </a:moveTo>
                  <a:cubicBezTo>
                    <a:pt x="108461" y="111407"/>
                    <a:pt x="108171" y="107958"/>
                    <a:pt x="110132" y="105671"/>
                  </a:cubicBezTo>
                  <a:lnTo>
                    <a:pt x="110132" y="105671"/>
                  </a:lnTo>
                  <a:cubicBezTo>
                    <a:pt x="112057" y="103348"/>
                    <a:pt x="115472" y="103058"/>
                    <a:pt x="117797" y="104982"/>
                  </a:cubicBezTo>
                  <a:lnTo>
                    <a:pt x="117797" y="104982"/>
                  </a:lnTo>
                  <a:cubicBezTo>
                    <a:pt x="120085" y="106942"/>
                    <a:pt x="120412" y="110354"/>
                    <a:pt x="118450" y="112677"/>
                  </a:cubicBezTo>
                  <a:lnTo>
                    <a:pt x="118450" y="112677"/>
                  </a:lnTo>
                  <a:cubicBezTo>
                    <a:pt x="117397" y="113947"/>
                    <a:pt x="115835" y="114601"/>
                    <a:pt x="114273" y="114601"/>
                  </a:cubicBezTo>
                  <a:lnTo>
                    <a:pt x="114273" y="114601"/>
                  </a:lnTo>
                  <a:cubicBezTo>
                    <a:pt x="113038" y="114601"/>
                    <a:pt x="111803" y="114202"/>
                    <a:pt x="110786" y="113330"/>
                  </a:cubicBezTo>
                  <a:close/>
                  <a:moveTo>
                    <a:pt x="433" y="92023"/>
                  </a:moveTo>
                  <a:cubicBezTo>
                    <a:pt x="-620" y="89192"/>
                    <a:pt x="833" y="86070"/>
                    <a:pt x="3666" y="85018"/>
                  </a:cubicBezTo>
                  <a:lnTo>
                    <a:pt x="3666" y="85018"/>
                  </a:lnTo>
                  <a:cubicBezTo>
                    <a:pt x="6499" y="83965"/>
                    <a:pt x="9623" y="85453"/>
                    <a:pt x="10640" y="88248"/>
                  </a:cubicBezTo>
                  <a:lnTo>
                    <a:pt x="10640" y="88248"/>
                  </a:lnTo>
                  <a:cubicBezTo>
                    <a:pt x="11694" y="91079"/>
                    <a:pt x="10241" y="94201"/>
                    <a:pt x="7408" y="95254"/>
                  </a:cubicBezTo>
                  <a:lnTo>
                    <a:pt x="7408" y="95254"/>
                  </a:lnTo>
                  <a:cubicBezTo>
                    <a:pt x="6790" y="95471"/>
                    <a:pt x="6173" y="95580"/>
                    <a:pt x="5555" y="95580"/>
                  </a:cubicBezTo>
                  <a:lnTo>
                    <a:pt x="5555" y="95580"/>
                  </a:lnTo>
                  <a:cubicBezTo>
                    <a:pt x="3339" y="95580"/>
                    <a:pt x="1232" y="94201"/>
                    <a:pt x="433" y="92023"/>
                  </a:cubicBezTo>
                  <a:close/>
                  <a:moveTo>
                    <a:pt x="123754" y="68284"/>
                  </a:moveTo>
                  <a:cubicBezTo>
                    <a:pt x="123717" y="68175"/>
                    <a:pt x="123717" y="68102"/>
                    <a:pt x="123717" y="67994"/>
                  </a:cubicBezTo>
                  <a:lnTo>
                    <a:pt x="123717" y="67994"/>
                  </a:lnTo>
                  <a:cubicBezTo>
                    <a:pt x="123717" y="64981"/>
                    <a:pt x="126151" y="62549"/>
                    <a:pt x="129166" y="62549"/>
                  </a:cubicBezTo>
                  <a:lnTo>
                    <a:pt x="129166" y="62549"/>
                  </a:lnTo>
                  <a:cubicBezTo>
                    <a:pt x="132181" y="62513"/>
                    <a:pt x="134615" y="64944"/>
                    <a:pt x="134615" y="67957"/>
                  </a:cubicBezTo>
                  <a:lnTo>
                    <a:pt x="134615" y="67957"/>
                  </a:lnTo>
                  <a:cubicBezTo>
                    <a:pt x="134615" y="68030"/>
                    <a:pt x="134615" y="68066"/>
                    <a:pt x="134615" y="68102"/>
                  </a:cubicBezTo>
                  <a:lnTo>
                    <a:pt x="134615" y="68102"/>
                  </a:lnTo>
                  <a:cubicBezTo>
                    <a:pt x="134615" y="68175"/>
                    <a:pt x="134615" y="68211"/>
                    <a:pt x="134615" y="68248"/>
                  </a:cubicBezTo>
                  <a:lnTo>
                    <a:pt x="134615" y="68248"/>
                  </a:lnTo>
                  <a:cubicBezTo>
                    <a:pt x="134615" y="68248"/>
                    <a:pt x="134615" y="68248"/>
                    <a:pt x="134651" y="68248"/>
                  </a:cubicBezTo>
                  <a:lnTo>
                    <a:pt x="134651" y="68248"/>
                  </a:lnTo>
                  <a:cubicBezTo>
                    <a:pt x="134651" y="71260"/>
                    <a:pt x="132181" y="73692"/>
                    <a:pt x="129166" y="73692"/>
                  </a:cubicBezTo>
                  <a:lnTo>
                    <a:pt x="129166" y="73692"/>
                  </a:lnTo>
                  <a:cubicBezTo>
                    <a:pt x="126188" y="73692"/>
                    <a:pt x="123754" y="71260"/>
                    <a:pt x="123754" y="68284"/>
                  </a:cubicBezTo>
                  <a:close/>
                  <a:moveTo>
                    <a:pt x="3593" y="51695"/>
                  </a:moveTo>
                  <a:cubicBezTo>
                    <a:pt x="760" y="50679"/>
                    <a:pt x="-693" y="47558"/>
                    <a:pt x="324" y="44726"/>
                  </a:cubicBezTo>
                  <a:lnTo>
                    <a:pt x="324" y="44726"/>
                  </a:lnTo>
                  <a:cubicBezTo>
                    <a:pt x="1341" y="41895"/>
                    <a:pt x="4465" y="40443"/>
                    <a:pt x="7299" y="41459"/>
                  </a:cubicBezTo>
                  <a:lnTo>
                    <a:pt x="7299" y="41459"/>
                  </a:lnTo>
                  <a:cubicBezTo>
                    <a:pt x="10132" y="42476"/>
                    <a:pt x="11621" y="45597"/>
                    <a:pt x="10568" y="48429"/>
                  </a:cubicBezTo>
                  <a:lnTo>
                    <a:pt x="10568" y="48429"/>
                  </a:lnTo>
                  <a:cubicBezTo>
                    <a:pt x="9769" y="50643"/>
                    <a:pt x="7698" y="52022"/>
                    <a:pt x="5446" y="52022"/>
                  </a:cubicBezTo>
                  <a:lnTo>
                    <a:pt x="5446" y="52022"/>
                  </a:lnTo>
                  <a:cubicBezTo>
                    <a:pt x="4829" y="52022"/>
                    <a:pt x="4211" y="51913"/>
                    <a:pt x="3593" y="51695"/>
                  </a:cubicBezTo>
                  <a:close/>
                  <a:moveTo>
                    <a:pt x="109951" y="30642"/>
                  </a:moveTo>
                  <a:cubicBezTo>
                    <a:pt x="108025" y="28319"/>
                    <a:pt x="108316" y="24907"/>
                    <a:pt x="110604" y="22947"/>
                  </a:cubicBezTo>
                  <a:lnTo>
                    <a:pt x="110604" y="22947"/>
                  </a:lnTo>
                  <a:cubicBezTo>
                    <a:pt x="112893" y="21023"/>
                    <a:pt x="116344" y="21314"/>
                    <a:pt x="118269" y="23600"/>
                  </a:cubicBezTo>
                  <a:lnTo>
                    <a:pt x="118269" y="23600"/>
                  </a:lnTo>
                  <a:cubicBezTo>
                    <a:pt x="120230" y="25887"/>
                    <a:pt x="119940" y="29336"/>
                    <a:pt x="117651" y="31259"/>
                  </a:cubicBezTo>
                  <a:lnTo>
                    <a:pt x="117651" y="31259"/>
                  </a:lnTo>
                  <a:cubicBezTo>
                    <a:pt x="116634" y="32131"/>
                    <a:pt x="115363" y="32566"/>
                    <a:pt x="114128" y="32566"/>
                  </a:cubicBezTo>
                  <a:lnTo>
                    <a:pt x="114128" y="32566"/>
                  </a:lnTo>
                  <a:cubicBezTo>
                    <a:pt x="112566" y="32566"/>
                    <a:pt x="111040" y="31913"/>
                    <a:pt x="109951" y="30642"/>
                  </a:cubicBezTo>
                  <a:close/>
                  <a:moveTo>
                    <a:pt x="28694" y="15869"/>
                  </a:moveTo>
                  <a:cubicBezTo>
                    <a:pt x="27168" y="13292"/>
                    <a:pt x="28076" y="9952"/>
                    <a:pt x="30655" y="8428"/>
                  </a:cubicBezTo>
                  <a:lnTo>
                    <a:pt x="30655" y="8428"/>
                  </a:lnTo>
                  <a:cubicBezTo>
                    <a:pt x="33270" y="6939"/>
                    <a:pt x="36612" y="7811"/>
                    <a:pt x="38101" y="10388"/>
                  </a:cubicBezTo>
                  <a:lnTo>
                    <a:pt x="38101" y="10388"/>
                  </a:lnTo>
                  <a:cubicBezTo>
                    <a:pt x="39627" y="13001"/>
                    <a:pt x="38755" y="16341"/>
                    <a:pt x="36140" y="17829"/>
                  </a:cubicBezTo>
                  <a:lnTo>
                    <a:pt x="36140" y="17829"/>
                  </a:lnTo>
                  <a:cubicBezTo>
                    <a:pt x="35268" y="18337"/>
                    <a:pt x="34360" y="18591"/>
                    <a:pt x="33416" y="18591"/>
                  </a:cubicBezTo>
                  <a:lnTo>
                    <a:pt x="33416" y="18591"/>
                  </a:lnTo>
                  <a:cubicBezTo>
                    <a:pt x="31527" y="18591"/>
                    <a:pt x="29711" y="17611"/>
                    <a:pt x="28694" y="15869"/>
                  </a:cubicBezTo>
                  <a:close/>
                  <a:moveTo>
                    <a:pt x="75406" y="10823"/>
                  </a:moveTo>
                  <a:cubicBezTo>
                    <a:pt x="72428" y="10315"/>
                    <a:pt x="70430" y="7484"/>
                    <a:pt x="70938" y="4544"/>
                  </a:cubicBezTo>
                  <a:lnTo>
                    <a:pt x="70938" y="4544"/>
                  </a:lnTo>
                  <a:cubicBezTo>
                    <a:pt x="71447" y="1567"/>
                    <a:pt x="74280" y="-429"/>
                    <a:pt x="77223" y="79"/>
                  </a:cubicBezTo>
                  <a:lnTo>
                    <a:pt x="77223" y="79"/>
                  </a:lnTo>
                  <a:cubicBezTo>
                    <a:pt x="80201" y="587"/>
                    <a:pt x="82199" y="3418"/>
                    <a:pt x="81690" y="6359"/>
                  </a:cubicBezTo>
                  <a:lnTo>
                    <a:pt x="81690" y="6359"/>
                  </a:lnTo>
                  <a:cubicBezTo>
                    <a:pt x="81218" y="9045"/>
                    <a:pt x="78930" y="10896"/>
                    <a:pt x="76314" y="10896"/>
                  </a:cubicBezTo>
                  <a:lnTo>
                    <a:pt x="76314" y="10896"/>
                  </a:lnTo>
                  <a:cubicBezTo>
                    <a:pt x="76024" y="10896"/>
                    <a:pt x="75697" y="10860"/>
                    <a:pt x="75406" y="10823"/>
                  </a:cubicBezTo>
                  <a:close/>
                </a:path>
              </a:pathLst>
            </a:custGeom>
            <a:grpFill/>
            <a:ln w="3628"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C3AFB51-E952-0746-8DDB-86DD6C158DE6}"/>
                </a:ext>
              </a:extLst>
            </p:cNvPr>
            <p:cNvSpPr/>
            <p:nvPr/>
          </p:nvSpPr>
          <p:spPr>
            <a:xfrm>
              <a:off x="742674" y="2904471"/>
              <a:ext cx="39957" cy="68967"/>
            </a:xfrm>
            <a:custGeom>
              <a:avLst/>
              <a:gdLst>
                <a:gd name="connsiteX0" fmla="*/ 24228 w 39956"/>
                <a:gd name="connsiteY0" fmla="*/ 70419 h 68967"/>
                <a:gd name="connsiteX1" fmla="*/ 16455 w 39956"/>
                <a:gd name="connsiteY1" fmla="*/ 70419 h 68967"/>
                <a:gd name="connsiteX2" fmla="*/ 0 w 39956"/>
                <a:gd name="connsiteY2" fmla="*/ 53976 h 68967"/>
                <a:gd name="connsiteX3" fmla="*/ 5449 w 39956"/>
                <a:gd name="connsiteY3" fmla="*/ 48531 h 68967"/>
                <a:gd name="connsiteX4" fmla="*/ 10897 w 39956"/>
                <a:gd name="connsiteY4" fmla="*/ 53976 h 68967"/>
                <a:gd name="connsiteX5" fmla="*/ 16455 w 39956"/>
                <a:gd name="connsiteY5" fmla="*/ 59529 h 68967"/>
                <a:gd name="connsiteX6" fmla="*/ 24228 w 39956"/>
                <a:gd name="connsiteY6" fmla="*/ 59529 h 68967"/>
                <a:gd name="connsiteX7" fmla="*/ 29786 w 39956"/>
                <a:gd name="connsiteY7" fmla="*/ 53976 h 68967"/>
                <a:gd name="connsiteX8" fmla="*/ 29786 w 39956"/>
                <a:gd name="connsiteY8" fmla="*/ 46208 h 68967"/>
                <a:gd name="connsiteX9" fmla="*/ 24228 w 39956"/>
                <a:gd name="connsiteY9" fmla="*/ 40654 h 68967"/>
                <a:gd name="connsiteX10" fmla="*/ 16455 w 39956"/>
                <a:gd name="connsiteY10" fmla="*/ 40654 h 68967"/>
                <a:gd name="connsiteX11" fmla="*/ 0 w 39956"/>
                <a:gd name="connsiteY11" fmla="*/ 24211 h 68967"/>
                <a:gd name="connsiteX12" fmla="*/ 0 w 39956"/>
                <a:gd name="connsiteY12" fmla="*/ 16443 h 68967"/>
                <a:gd name="connsiteX13" fmla="*/ 16455 w 39956"/>
                <a:gd name="connsiteY13" fmla="*/ 0 h 68967"/>
                <a:gd name="connsiteX14" fmla="*/ 24228 w 39956"/>
                <a:gd name="connsiteY14" fmla="*/ 0 h 68967"/>
                <a:gd name="connsiteX15" fmla="*/ 40683 w 39956"/>
                <a:gd name="connsiteY15" fmla="*/ 16443 h 68967"/>
                <a:gd name="connsiteX16" fmla="*/ 35234 w 39956"/>
                <a:gd name="connsiteY16" fmla="*/ 22070 h 68967"/>
                <a:gd name="connsiteX17" fmla="*/ 29786 w 39956"/>
                <a:gd name="connsiteY17" fmla="*/ 16806 h 68967"/>
                <a:gd name="connsiteX18" fmla="*/ 24228 w 39956"/>
                <a:gd name="connsiteY18" fmla="*/ 10926 h 68967"/>
                <a:gd name="connsiteX19" fmla="*/ 16455 w 39956"/>
                <a:gd name="connsiteY19" fmla="*/ 10926 h 68967"/>
                <a:gd name="connsiteX20" fmla="*/ 10897 w 39956"/>
                <a:gd name="connsiteY20" fmla="*/ 16479 h 68967"/>
                <a:gd name="connsiteX21" fmla="*/ 10897 w 39956"/>
                <a:gd name="connsiteY21" fmla="*/ 24247 h 68967"/>
                <a:gd name="connsiteX22" fmla="*/ 16455 w 39956"/>
                <a:gd name="connsiteY22" fmla="*/ 29801 h 68967"/>
                <a:gd name="connsiteX23" fmla="*/ 24228 w 39956"/>
                <a:gd name="connsiteY23" fmla="*/ 29801 h 68967"/>
                <a:gd name="connsiteX24" fmla="*/ 40683 w 39956"/>
                <a:gd name="connsiteY24" fmla="*/ 46244 h 68967"/>
                <a:gd name="connsiteX25" fmla="*/ 40683 w 39956"/>
                <a:gd name="connsiteY25" fmla="*/ 54012 h 68967"/>
                <a:gd name="connsiteX26" fmla="*/ 24228 w 39956"/>
                <a:gd name="connsiteY26" fmla="*/ 70419 h 6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956" h="68967">
                  <a:moveTo>
                    <a:pt x="24228" y="70419"/>
                  </a:moveTo>
                  <a:lnTo>
                    <a:pt x="16455" y="70419"/>
                  </a:lnTo>
                  <a:cubicBezTo>
                    <a:pt x="7374" y="70419"/>
                    <a:pt x="0" y="63051"/>
                    <a:pt x="0" y="53976"/>
                  </a:cubicBezTo>
                  <a:cubicBezTo>
                    <a:pt x="0" y="50963"/>
                    <a:pt x="2434" y="48531"/>
                    <a:pt x="5449" y="48531"/>
                  </a:cubicBezTo>
                  <a:cubicBezTo>
                    <a:pt x="8464" y="48531"/>
                    <a:pt x="10897" y="50963"/>
                    <a:pt x="10897" y="53976"/>
                  </a:cubicBezTo>
                  <a:cubicBezTo>
                    <a:pt x="10897" y="57025"/>
                    <a:pt x="13367" y="59529"/>
                    <a:pt x="16455" y="59529"/>
                  </a:cubicBezTo>
                  <a:lnTo>
                    <a:pt x="24228" y="59529"/>
                  </a:lnTo>
                  <a:cubicBezTo>
                    <a:pt x="27279" y="59529"/>
                    <a:pt x="29786" y="57061"/>
                    <a:pt x="29786" y="53976"/>
                  </a:cubicBezTo>
                  <a:lnTo>
                    <a:pt x="29786" y="46208"/>
                  </a:lnTo>
                  <a:cubicBezTo>
                    <a:pt x="29786" y="43159"/>
                    <a:pt x="27316" y="40654"/>
                    <a:pt x="24228" y="40654"/>
                  </a:cubicBezTo>
                  <a:lnTo>
                    <a:pt x="16455" y="40654"/>
                  </a:lnTo>
                  <a:cubicBezTo>
                    <a:pt x="7374" y="40654"/>
                    <a:pt x="0" y="33286"/>
                    <a:pt x="0" y="24211"/>
                  </a:cubicBezTo>
                  <a:lnTo>
                    <a:pt x="0" y="16443"/>
                  </a:lnTo>
                  <a:cubicBezTo>
                    <a:pt x="0" y="7368"/>
                    <a:pt x="7374" y="0"/>
                    <a:pt x="16455" y="0"/>
                  </a:cubicBezTo>
                  <a:lnTo>
                    <a:pt x="24228" y="0"/>
                  </a:lnTo>
                  <a:cubicBezTo>
                    <a:pt x="33309" y="0"/>
                    <a:pt x="40683" y="7368"/>
                    <a:pt x="40683" y="16443"/>
                  </a:cubicBezTo>
                  <a:cubicBezTo>
                    <a:pt x="40683" y="19456"/>
                    <a:pt x="38249" y="22070"/>
                    <a:pt x="35234" y="22070"/>
                  </a:cubicBezTo>
                  <a:cubicBezTo>
                    <a:pt x="32220" y="22070"/>
                    <a:pt x="29786" y="19819"/>
                    <a:pt x="29786" y="16806"/>
                  </a:cubicBezTo>
                  <a:cubicBezTo>
                    <a:pt x="29786" y="13394"/>
                    <a:pt x="27316" y="10926"/>
                    <a:pt x="24228" y="10926"/>
                  </a:cubicBezTo>
                  <a:lnTo>
                    <a:pt x="16455" y="10926"/>
                  </a:lnTo>
                  <a:cubicBezTo>
                    <a:pt x="13404" y="10926"/>
                    <a:pt x="10897" y="13394"/>
                    <a:pt x="10897" y="16479"/>
                  </a:cubicBezTo>
                  <a:lnTo>
                    <a:pt x="10897" y="24247"/>
                  </a:lnTo>
                  <a:cubicBezTo>
                    <a:pt x="10897" y="27296"/>
                    <a:pt x="13367" y="29801"/>
                    <a:pt x="16455" y="29801"/>
                  </a:cubicBezTo>
                  <a:lnTo>
                    <a:pt x="24228" y="29801"/>
                  </a:lnTo>
                  <a:cubicBezTo>
                    <a:pt x="33309" y="29801"/>
                    <a:pt x="40683" y="37170"/>
                    <a:pt x="40683" y="46244"/>
                  </a:cubicBezTo>
                  <a:lnTo>
                    <a:pt x="40683" y="54012"/>
                  </a:lnTo>
                  <a:cubicBezTo>
                    <a:pt x="40683" y="63051"/>
                    <a:pt x="33309" y="70419"/>
                    <a:pt x="24228" y="70419"/>
                  </a:cubicBezTo>
                  <a:close/>
                </a:path>
              </a:pathLst>
            </a:custGeom>
            <a:grpFill/>
            <a:ln w="3628"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0359EFC-1AA9-0147-9AF6-373437ED3077}"/>
                </a:ext>
              </a:extLst>
            </p:cNvPr>
            <p:cNvSpPr/>
            <p:nvPr/>
          </p:nvSpPr>
          <p:spPr>
            <a:xfrm>
              <a:off x="757567" y="2891585"/>
              <a:ext cx="7265" cy="21779"/>
            </a:xfrm>
            <a:custGeom>
              <a:avLst/>
              <a:gdLst>
                <a:gd name="connsiteX0" fmla="*/ 5449 w 7264"/>
                <a:gd name="connsiteY0" fmla="*/ 22614 h 21779"/>
                <a:gd name="connsiteX1" fmla="*/ 0 w 7264"/>
                <a:gd name="connsiteY1" fmla="*/ 17169 h 21779"/>
                <a:gd name="connsiteX2" fmla="*/ 0 w 7264"/>
                <a:gd name="connsiteY2" fmla="*/ 5445 h 21779"/>
                <a:gd name="connsiteX3" fmla="*/ 5449 w 7264"/>
                <a:gd name="connsiteY3" fmla="*/ 0 h 21779"/>
                <a:gd name="connsiteX4" fmla="*/ 10897 w 7264"/>
                <a:gd name="connsiteY4" fmla="*/ 5445 h 21779"/>
                <a:gd name="connsiteX5" fmla="*/ 10897 w 7264"/>
                <a:gd name="connsiteY5" fmla="*/ 17169 h 21779"/>
                <a:gd name="connsiteX6" fmla="*/ 5449 w 7264"/>
                <a:gd name="connsiteY6" fmla="*/ 22614 h 2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64" h="21779">
                  <a:moveTo>
                    <a:pt x="5449" y="22614"/>
                  </a:moveTo>
                  <a:cubicBezTo>
                    <a:pt x="2434" y="22614"/>
                    <a:pt x="0" y="20182"/>
                    <a:pt x="0" y="17169"/>
                  </a:cubicBezTo>
                  <a:lnTo>
                    <a:pt x="0" y="5445"/>
                  </a:lnTo>
                  <a:cubicBezTo>
                    <a:pt x="0" y="2432"/>
                    <a:pt x="2434" y="0"/>
                    <a:pt x="5449" y="0"/>
                  </a:cubicBezTo>
                  <a:cubicBezTo>
                    <a:pt x="8464" y="0"/>
                    <a:pt x="10897" y="2432"/>
                    <a:pt x="10897" y="5445"/>
                  </a:cubicBezTo>
                  <a:lnTo>
                    <a:pt x="10897" y="17169"/>
                  </a:lnTo>
                  <a:cubicBezTo>
                    <a:pt x="10897" y="20182"/>
                    <a:pt x="8464" y="22614"/>
                    <a:pt x="5449" y="22614"/>
                  </a:cubicBezTo>
                  <a:close/>
                </a:path>
              </a:pathLst>
            </a:custGeom>
            <a:grpFill/>
            <a:ln w="3628"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C1B6333D-6F2F-6A45-8998-9FB9BA329C7D}"/>
                </a:ext>
              </a:extLst>
            </p:cNvPr>
            <p:cNvSpPr/>
            <p:nvPr/>
          </p:nvSpPr>
          <p:spPr>
            <a:xfrm>
              <a:off x="757567" y="2964000"/>
              <a:ext cx="7265" cy="21779"/>
            </a:xfrm>
            <a:custGeom>
              <a:avLst/>
              <a:gdLst>
                <a:gd name="connsiteX0" fmla="*/ 5449 w 7264"/>
                <a:gd name="connsiteY0" fmla="*/ 22614 h 21779"/>
                <a:gd name="connsiteX1" fmla="*/ 0 w 7264"/>
                <a:gd name="connsiteY1" fmla="*/ 17169 h 21779"/>
                <a:gd name="connsiteX2" fmla="*/ 0 w 7264"/>
                <a:gd name="connsiteY2" fmla="*/ 5445 h 21779"/>
                <a:gd name="connsiteX3" fmla="*/ 5449 w 7264"/>
                <a:gd name="connsiteY3" fmla="*/ 0 h 21779"/>
                <a:gd name="connsiteX4" fmla="*/ 10897 w 7264"/>
                <a:gd name="connsiteY4" fmla="*/ 5445 h 21779"/>
                <a:gd name="connsiteX5" fmla="*/ 10897 w 7264"/>
                <a:gd name="connsiteY5" fmla="*/ 17169 h 21779"/>
                <a:gd name="connsiteX6" fmla="*/ 5449 w 7264"/>
                <a:gd name="connsiteY6" fmla="*/ 22614 h 2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64" h="21779">
                  <a:moveTo>
                    <a:pt x="5449" y="22614"/>
                  </a:moveTo>
                  <a:cubicBezTo>
                    <a:pt x="2434" y="22614"/>
                    <a:pt x="0" y="20182"/>
                    <a:pt x="0" y="17169"/>
                  </a:cubicBezTo>
                  <a:lnTo>
                    <a:pt x="0" y="5445"/>
                  </a:lnTo>
                  <a:cubicBezTo>
                    <a:pt x="0" y="2432"/>
                    <a:pt x="2434" y="0"/>
                    <a:pt x="5449" y="0"/>
                  </a:cubicBezTo>
                  <a:cubicBezTo>
                    <a:pt x="8464" y="0"/>
                    <a:pt x="10897" y="2432"/>
                    <a:pt x="10897" y="5445"/>
                  </a:cubicBezTo>
                  <a:lnTo>
                    <a:pt x="10897" y="17169"/>
                  </a:lnTo>
                  <a:cubicBezTo>
                    <a:pt x="10897" y="20182"/>
                    <a:pt x="8464" y="22614"/>
                    <a:pt x="5449" y="22614"/>
                  </a:cubicBezTo>
                  <a:close/>
                </a:path>
              </a:pathLst>
            </a:custGeom>
            <a:grpFill/>
            <a:ln w="3628" cap="flat">
              <a:noFill/>
              <a:prstDash val="solid"/>
              <a:miter/>
            </a:ln>
          </p:spPr>
          <p:txBody>
            <a:bodyPr rtlCol="0" anchor="ctr"/>
            <a:lstStyle/>
            <a:p>
              <a:endParaRPr lang="en-US"/>
            </a:p>
          </p:txBody>
        </p:sp>
      </p:grpSp>
      <p:grpSp>
        <p:nvGrpSpPr>
          <p:cNvPr id="54" name="Group 53">
            <a:extLst>
              <a:ext uri="{FF2B5EF4-FFF2-40B4-BE49-F238E27FC236}">
                <a16:creationId xmlns:a16="http://schemas.microsoft.com/office/drawing/2014/main" id="{DC371485-1318-BC4E-8B4B-ABBA4ABC1298}"/>
              </a:ext>
            </a:extLst>
          </p:cNvPr>
          <p:cNvGrpSpPr/>
          <p:nvPr userDrawn="1"/>
        </p:nvGrpSpPr>
        <p:grpSpPr>
          <a:xfrm>
            <a:off x="1077715" y="3744671"/>
            <a:ext cx="275638" cy="275443"/>
            <a:chOff x="574706" y="4340144"/>
            <a:chExt cx="366874" cy="366615"/>
          </a:xfrm>
          <a:solidFill>
            <a:schemeClr val="accent1"/>
          </a:solidFill>
        </p:grpSpPr>
        <p:sp>
          <p:nvSpPr>
            <p:cNvPr id="55" name="Freeform 54">
              <a:extLst>
                <a:ext uri="{FF2B5EF4-FFF2-40B4-BE49-F238E27FC236}">
                  <a16:creationId xmlns:a16="http://schemas.microsoft.com/office/drawing/2014/main" id="{36870402-3E33-7D40-A3F2-646AF1AE8002}"/>
                </a:ext>
              </a:extLst>
            </p:cNvPr>
            <p:cNvSpPr/>
            <p:nvPr/>
          </p:nvSpPr>
          <p:spPr>
            <a:xfrm>
              <a:off x="574706" y="4340144"/>
              <a:ext cx="366874" cy="366615"/>
            </a:xfrm>
            <a:custGeom>
              <a:avLst/>
              <a:gdLst>
                <a:gd name="connsiteX0" fmla="*/ 301351 w 366873"/>
                <a:gd name="connsiteY0" fmla="*/ 369851 h 366615"/>
                <a:gd name="connsiteX1" fmla="*/ 298045 w 366873"/>
                <a:gd name="connsiteY1" fmla="*/ 368726 h 366615"/>
                <a:gd name="connsiteX2" fmla="*/ 25324 w 366873"/>
                <a:gd name="connsiteY2" fmla="*/ 159465 h 366615"/>
                <a:gd name="connsiteX3" fmla="*/ 23362 w 366873"/>
                <a:gd name="connsiteY3" fmla="*/ 156561 h 366615"/>
                <a:gd name="connsiteX4" fmla="*/ 187 w 366873"/>
                <a:gd name="connsiteY4" fmla="*/ 70135 h 366615"/>
                <a:gd name="connsiteX5" fmla="*/ 1604 w 366873"/>
                <a:gd name="connsiteY5" fmla="*/ 64871 h 366615"/>
                <a:gd name="connsiteX6" fmla="*/ 64917 w 366873"/>
                <a:gd name="connsiteY6" fmla="*/ 1603 h 366615"/>
                <a:gd name="connsiteX7" fmla="*/ 70184 w 366873"/>
                <a:gd name="connsiteY7" fmla="*/ 187 h 366615"/>
                <a:gd name="connsiteX8" fmla="*/ 156672 w 366873"/>
                <a:gd name="connsiteY8" fmla="*/ 23346 h 366615"/>
                <a:gd name="connsiteX9" fmla="*/ 159578 w 366873"/>
                <a:gd name="connsiteY9" fmla="*/ 25305 h 366615"/>
                <a:gd name="connsiteX10" fmla="*/ 368986 w 366873"/>
                <a:gd name="connsiteY10" fmla="*/ 297835 h 366615"/>
                <a:gd name="connsiteX11" fmla="*/ 368514 w 366873"/>
                <a:gd name="connsiteY11" fmla="*/ 304986 h 366615"/>
                <a:gd name="connsiteX12" fmla="*/ 305201 w 366873"/>
                <a:gd name="connsiteY12" fmla="*/ 368254 h 366615"/>
                <a:gd name="connsiteX13" fmla="*/ 301351 w 366873"/>
                <a:gd name="connsiteY13" fmla="*/ 369851 h 366615"/>
                <a:gd name="connsiteX14" fmla="*/ 33424 w 366873"/>
                <a:gd name="connsiteY14" fmla="*/ 151951 h 366615"/>
                <a:gd name="connsiteX15" fmla="*/ 300879 w 366873"/>
                <a:gd name="connsiteY15" fmla="*/ 357183 h 366615"/>
                <a:gd name="connsiteX16" fmla="*/ 357435 w 366873"/>
                <a:gd name="connsiteY16" fmla="*/ 300666 h 366615"/>
                <a:gd name="connsiteX17" fmla="*/ 152059 w 366873"/>
                <a:gd name="connsiteY17" fmla="*/ 33400 h 366615"/>
                <a:gd name="connsiteX18" fmla="*/ 70402 w 366873"/>
                <a:gd name="connsiteY18" fmla="*/ 11549 h 366615"/>
                <a:gd name="connsiteX19" fmla="*/ 11557 w 366873"/>
                <a:gd name="connsiteY19" fmla="*/ 70352 h 366615"/>
                <a:gd name="connsiteX20" fmla="*/ 33424 w 366873"/>
                <a:gd name="connsiteY20" fmla="*/ 151951 h 36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873" h="366615">
                  <a:moveTo>
                    <a:pt x="301351" y="369851"/>
                  </a:moveTo>
                  <a:cubicBezTo>
                    <a:pt x="300188" y="369851"/>
                    <a:pt x="299026" y="369488"/>
                    <a:pt x="298045" y="368726"/>
                  </a:cubicBezTo>
                  <a:lnTo>
                    <a:pt x="25324" y="159465"/>
                  </a:lnTo>
                  <a:cubicBezTo>
                    <a:pt x="24379" y="158739"/>
                    <a:pt x="23689" y="157723"/>
                    <a:pt x="23362" y="156561"/>
                  </a:cubicBezTo>
                  <a:lnTo>
                    <a:pt x="187" y="70135"/>
                  </a:lnTo>
                  <a:cubicBezTo>
                    <a:pt x="-321" y="68247"/>
                    <a:pt x="224" y="66250"/>
                    <a:pt x="1604" y="64871"/>
                  </a:cubicBezTo>
                  <a:lnTo>
                    <a:pt x="64917" y="1603"/>
                  </a:lnTo>
                  <a:cubicBezTo>
                    <a:pt x="66297" y="224"/>
                    <a:pt x="68295" y="-321"/>
                    <a:pt x="70184" y="187"/>
                  </a:cubicBezTo>
                  <a:lnTo>
                    <a:pt x="156672" y="23346"/>
                  </a:lnTo>
                  <a:cubicBezTo>
                    <a:pt x="157834" y="23672"/>
                    <a:pt x="158851" y="24326"/>
                    <a:pt x="159578" y="25305"/>
                  </a:cubicBezTo>
                  <a:lnTo>
                    <a:pt x="368986" y="297835"/>
                  </a:lnTo>
                  <a:cubicBezTo>
                    <a:pt x="370657" y="300013"/>
                    <a:pt x="370439" y="303062"/>
                    <a:pt x="368514" y="304986"/>
                  </a:cubicBezTo>
                  <a:lnTo>
                    <a:pt x="305201" y="368254"/>
                  </a:lnTo>
                  <a:cubicBezTo>
                    <a:pt x="304148" y="369307"/>
                    <a:pt x="302768" y="369851"/>
                    <a:pt x="301351" y="369851"/>
                  </a:cubicBezTo>
                  <a:close/>
                  <a:moveTo>
                    <a:pt x="33424" y="151951"/>
                  </a:moveTo>
                  <a:lnTo>
                    <a:pt x="300879" y="357183"/>
                  </a:lnTo>
                  <a:lnTo>
                    <a:pt x="357435" y="300666"/>
                  </a:lnTo>
                  <a:lnTo>
                    <a:pt x="152059" y="33400"/>
                  </a:lnTo>
                  <a:lnTo>
                    <a:pt x="70402" y="11549"/>
                  </a:lnTo>
                  <a:lnTo>
                    <a:pt x="11557" y="70352"/>
                  </a:lnTo>
                  <a:lnTo>
                    <a:pt x="33424" y="151951"/>
                  </a:lnTo>
                  <a:close/>
                </a:path>
              </a:pathLst>
            </a:custGeom>
            <a:grpFill/>
            <a:ln w="36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94BB2E95-9B09-F84A-AE57-81CD4DB337BC}"/>
                </a:ext>
              </a:extLst>
            </p:cNvPr>
            <p:cNvSpPr/>
            <p:nvPr/>
          </p:nvSpPr>
          <p:spPr>
            <a:xfrm>
              <a:off x="654361" y="4419743"/>
              <a:ext cx="50854" cy="50818"/>
            </a:xfrm>
            <a:custGeom>
              <a:avLst/>
              <a:gdLst>
                <a:gd name="connsiteX0" fmla="*/ 46649 w 50853"/>
                <a:gd name="connsiteY0" fmla="*/ 52061 h 50817"/>
                <a:gd name="connsiteX1" fmla="*/ 42799 w 50853"/>
                <a:gd name="connsiteY1" fmla="*/ 50464 h 50817"/>
                <a:gd name="connsiteX2" fmla="*/ 1607 w 50853"/>
                <a:gd name="connsiteY2" fmla="*/ 9301 h 50817"/>
                <a:gd name="connsiteX3" fmla="*/ 1607 w 50853"/>
                <a:gd name="connsiteY3" fmla="*/ 1606 h 50817"/>
                <a:gd name="connsiteX4" fmla="*/ 9308 w 50853"/>
                <a:gd name="connsiteY4" fmla="*/ 1606 h 50817"/>
                <a:gd name="connsiteX5" fmla="*/ 50500 w 50853"/>
                <a:gd name="connsiteY5" fmla="*/ 42769 h 50817"/>
                <a:gd name="connsiteX6" fmla="*/ 50500 w 50853"/>
                <a:gd name="connsiteY6" fmla="*/ 50464 h 50817"/>
                <a:gd name="connsiteX7" fmla="*/ 46649 w 50853"/>
                <a:gd name="connsiteY7" fmla="*/ 52061 h 50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53" h="50817">
                  <a:moveTo>
                    <a:pt x="46649" y="52061"/>
                  </a:moveTo>
                  <a:cubicBezTo>
                    <a:pt x="45269" y="52061"/>
                    <a:pt x="43852" y="51517"/>
                    <a:pt x="42799" y="50464"/>
                  </a:cubicBezTo>
                  <a:lnTo>
                    <a:pt x="1607" y="9301"/>
                  </a:lnTo>
                  <a:cubicBezTo>
                    <a:pt x="-536" y="7160"/>
                    <a:pt x="-536" y="3712"/>
                    <a:pt x="1607" y="1606"/>
                  </a:cubicBezTo>
                  <a:cubicBezTo>
                    <a:pt x="3750" y="-535"/>
                    <a:pt x="7201" y="-535"/>
                    <a:pt x="9308" y="1606"/>
                  </a:cubicBezTo>
                  <a:lnTo>
                    <a:pt x="50500" y="42769"/>
                  </a:lnTo>
                  <a:cubicBezTo>
                    <a:pt x="52643" y="44910"/>
                    <a:pt x="52643" y="48359"/>
                    <a:pt x="50500" y="50464"/>
                  </a:cubicBezTo>
                  <a:cubicBezTo>
                    <a:pt x="49446" y="51517"/>
                    <a:pt x="48066" y="52061"/>
                    <a:pt x="46649" y="52061"/>
                  </a:cubicBezTo>
                  <a:close/>
                </a:path>
              </a:pathLst>
            </a:custGeom>
            <a:grpFill/>
            <a:ln w="36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E40EBAB-585C-D642-B2F5-D0E27201490E}"/>
                </a:ext>
              </a:extLst>
            </p:cNvPr>
            <p:cNvSpPr/>
            <p:nvPr/>
          </p:nvSpPr>
          <p:spPr>
            <a:xfrm>
              <a:off x="719064" y="4484380"/>
              <a:ext cx="10897" cy="10890"/>
            </a:xfrm>
            <a:custGeom>
              <a:avLst/>
              <a:gdLst>
                <a:gd name="connsiteX0" fmla="*/ 5449 w 10897"/>
                <a:gd name="connsiteY0" fmla="*/ 10909 h 10889"/>
                <a:gd name="connsiteX1" fmla="*/ 1598 w 10897"/>
                <a:gd name="connsiteY1" fmla="*/ 9276 h 10889"/>
                <a:gd name="connsiteX2" fmla="*/ 0 w 10897"/>
                <a:gd name="connsiteY2" fmla="*/ 5465 h 10889"/>
                <a:gd name="connsiteX3" fmla="*/ 109 w 10897"/>
                <a:gd name="connsiteY3" fmla="*/ 4376 h 10889"/>
                <a:gd name="connsiteX4" fmla="*/ 436 w 10897"/>
                <a:gd name="connsiteY4" fmla="*/ 3360 h 10889"/>
                <a:gd name="connsiteX5" fmla="*/ 944 w 10897"/>
                <a:gd name="connsiteY5" fmla="*/ 2416 h 10889"/>
                <a:gd name="connsiteX6" fmla="*/ 1598 w 10897"/>
                <a:gd name="connsiteY6" fmla="*/ 1617 h 10889"/>
                <a:gd name="connsiteX7" fmla="*/ 2434 w 10897"/>
                <a:gd name="connsiteY7" fmla="*/ 927 h 10889"/>
                <a:gd name="connsiteX8" fmla="*/ 3378 w 10897"/>
                <a:gd name="connsiteY8" fmla="*/ 419 h 10889"/>
                <a:gd name="connsiteX9" fmla="*/ 4395 w 10897"/>
                <a:gd name="connsiteY9" fmla="*/ 93 h 10889"/>
                <a:gd name="connsiteX10" fmla="*/ 9335 w 10897"/>
                <a:gd name="connsiteY10" fmla="*/ 1617 h 10889"/>
                <a:gd name="connsiteX11" fmla="*/ 10897 w 10897"/>
                <a:gd name="connsiteY11" fmla="*/ 5465 h 10889"/>
                <a:gd name="connsiteX12" fmla="*/ 10498 w 10897"/>
                <a:gd name="connsiteY12" fmla="*/ 7534 h 10889"/>
                <a:gd name="connsiteX13" fmla="*/ 9335 w 10897"/>
                <a:gd name="connsiteY13" fmla="*/ 9276 h 10889"/>
                <a:gd name="connsiteX14" fmla="*/ 5449 w 10897"/>
                <a:gd name="connsiteY14" fmla="*/ 10909 h 1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7" h="10889">
                  <a:moveTo>
                    <a:pt x="5449" y="10909"/>
                  </a:moveTo>
                  <a:cubicBezTo>
                    <a:pt x="3996" y="10909"/>
                    <a:pt x="2652" y="10329"/>
                    <a:pt x="1598" y="9276"/>
                  </a:cubicBezTo>
                  <a:cubicBezTo>
                    <a:pt x="581" y="8260"/>
                    <a:pt x="0" y="6917"/>
                    <a:pt x="0" y="5465"/>
                  </a:cubicBezTo>
                  <a:cubicBezTo>
                    <a:pt x="0" y="5102"/>
                    <a:pt x="36" y="4739"/>
                    <a:pt x="109" y="4376"/>
                  </a:cubicBezTo>
                  <a:cubicBezTo>
                    <a:pt x="182" y="4049"/>
                    <a:pt x="291" y="3686"/>
                    <a:pt x="436" y="3360"/>
                  </a:cubicBezTo>
                  <a:cubicBezTo>
                    <a:pt x="581" y="3033"/>
                    <a:pt x="726" y="2706"/>
                    <a:pt x="944" y="2416"/>
                  </a:cubicBezTo>
                  <a:cubicBezTo>
                    <a:pt x="1126" y="2125"/>
                    <a:pt x="1344" y="1835"/>
                    <a:pt x="1598" y="1617"/>
                  </a:cubicBezTo>
                  <a:cubicBezTo>
                    <a:pt x="1853" y="1363"/>
                    <a:pt x="2143" y="1109"/>
                    <a:pt x="2434" y="927"/>
                  </a:cubicBezTo>
                  <a:cubicBezTo>
                    <a:pt x="2724" y="710"/>
                    <a:pt x="3051" y="564"/>
                    <a:pt x="3378" y="419"/>
                  </a:cubicBezTo>
                  <a:cubicBezTo>
                    <a:pt x="3705" y="274"/>
                    <a:pt x="4068" y="165"/>
                    <a:pt x="4395" y="93"/>
                  </a:cubicBezTo>
                  <a:cubicBezTo>
                    <a:pt x="6175" y="-234"/>
                    <a:pt x="8064" y="311"/>
                    <a:pt x="9335" y="1617"/>
                  </a:cubicBezTo>
                  <a:cubicBezTo>
                    <a:pt x="10316" y="2597"/>
                    <a:pt x="10897" y="4013"/>
                    <a:pt x="10897" y="5465"/>
                  </a:cubicBezTo>
                  <a:cubicBezTo>
                    <a:pt x="10897" y="6155"/>
                    <a:pt x="10788" y="6880"/>
                    <a:pt x="10498" y="7534"/>
                  </a:cubicBezTo>
                  <a:cubicBezTo>
                    <a:pt x="10243" y="8187"/>
                    <a:pt x="9844" y="8768"/>
                    <a:pt x="9335" y="9276"/>
                  </a:cubicBezTo>
                  <a:cubicBezTo>
                    <a:pt x="8282" y="10329"/>
                    <a:pt x="6902" y="10909"/>
                    <a:pt x="5449" y="10909"/>
                  </a:cubicBezTo>
                  <a:close/>
                </a:path>
              </a:pathLst>
            </a:custGeom>
            <a:grpFill/>
            <a:ln w="36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8D6564A-CC17-E748-A3F7-36D3EBDAC24B}"/>
                </a:ext>
              </a:extLst>
            </p:cNvPr>
            <p:cNvSpPr/>
            <p:nvPr/>
          </p:nvSpPr>
          <p:spPr>
            <a:xfrm>
              <a:off x="748977" y="4514256"/>
              <a:ext cx="98075" cy="98006"/>
            </a:xfrm>
            <a:custGeom>
              <a:avLst/>
              <a:gdLst>
                <a:gd name="connsiteX0" fmla="*/ 91264 w 98075"/>
                <a:gd name="connsiteY0" fmla="*/ 98931 h 98005"/>
                <a:gd name="connsiteX1" fmla="*/ 91264 w 98075"/>
                <a:gd name="connsiteY1" fmla="*/ 91200 h 98005"/>
                <a:gd name="connsiteX2" fmla="*/ 91264 w 98075"/>
                <a:gd name="connsiteY2" fmla="*/ 91200 h 98005"/>
                <a:gd name="connsiteX3" fmla="*/ 98965 w 98075"/>
                <a:gd name="connsiteY3" fmla="*/ 91200 h 98005"/>
                <a:gd name="connsiteX4" fmla="*/ 98965 w 98075"/>
                <a:gd name="connsiteY4" fmla="*/ 91200 h 98005"/>
                <a:gd name="connsiteX5" fmla="*/ 98965 w 98075"/>
                <a:gd name="connsiteY5" fmla="*/ 98931 h 98005"/>
                <a:gd name="connsiteX6" fmla="*/ 98965 w 98075"/>
                <a:gd name="connsiteY6" fmla="*/ 98931 h 98005"/>
                <a:gd name="connsiteX7" fmla="*/ 95115 w 98075"/>
                <a:gd name="connsiteY7" fmla="*/ 100492 h 98005"/>
                <a:gd name="connsiteX8" fmla="*/ 95115 w 98075"/>
                <a:gd name="connsiteY8" fmla="*/ 100492 h 98005"/>
                <a:gd name="connsiteX9" fmla="*/ 91264 w 98075"/>
                <a:gd name="connsiteY9" fmla="*/ 98931 h 98005"/>
                <a:gd name="connsiteX10" fmla="*/ 61370 w 98075"/>
                <a:gd name="connsiteY10" fmla="*/ 69058 h 98005"/>
                <a:gd name="connsiteX11" fmla="*/ 61370 w 98075"/>
                <a:gd name="connsiteY11" fmla="*/ 61326 h 98005"/>
                <a:gd name="connsiteX12" fmla="*/ 61370 w 98075"/>
                <a:gd name="connsiteY12" fmla="*/ 61326 h 98005"/>
                <a:gd name="connsiteX13" fmla="*/ 69070 w 98075"/>
                <a:gd name="connsiteY13" fmla="*/ 61326 h 98005"/>
                <a:gd name="connsiteX14" fmla="*/ 69070 w 98075"/>
                <a:gd name="connsiteY14" fmla="*/ 61326 h 98005"/>
                <a:gd name="connsiteX15" fmla="*/ 69070 w 98075"/>
                <a:gd name="connsiteY15" fmla="*/ 69058 h 98005"/>
                <a:gd name="connsiteX16" fmla="*/ 69070 w 98075"/>
                <a:gd name="connsiteY16" fmla="*/ 69058 h 98005"/>
                <a:gd name="connsiteX17" fmla="*/ 65220 w 98075"/>
                <a:gd name="connsiteY17" fmla="*/ 70619 h 98005"/>
                <a:gd name="connsiteX18" fmla="*/ 65220 w 98075"/>
                <a:gd name="connsiteY18" fmla="*/ 70619 h 98005"/>
                <a:gd name="connsiteX19" fmla="*/ 61370 w 98075"/>
                <a:gd name="connsiteY19" fmla="*/ 69058 h 98005"/>
                <a:gd name="connsiteX20" fmla="*/ 31475 w 98075"/>
                <a:gd name="connsiteY20" fmla="*/ 39184 h 98005"/>
                <a:gd name="connsiteX21" fmla="*/ 31475 w 98075"/>
                <a:gd name="connsiteY21" fmla="*/ 31452 h 98005"/>
                <a:gd name="connsiteX22" fmla="*/ 31475 w 98075"/>
                <a:gd name="connsiteY22" fmla="*/ 31452 h 98005"/>
                <a:gd name="connsiteX23" fmla="*/ 39176 w 98075"/>
                <a:gd name="connsiteY23" fmla="*/ 31452 h 98005"/>
                <a:gd name="connsiteX24" fmla="*/ 39176 w 98075"/>
                <a:gd name="connsiteY24" fmla="*/ 31452 h 98005"/>
                <a:gd name="connsiteX25" fmla="*/ 39176 w 98075"/>
                <a:gd name="connsiteY25" fmla="*/ 39184 h 98005"/>
                <a:gd name="connsiteX26" fmla="*/ 39176 w 98075"/>
                <a:gd name="connsiteY26" fmla="*/ 39184 h 98005"/>
                <a:gd name="connsiteX27" fmla="*/ 35325 w 98075"/>
                <a:gd name="connsiteY27" fmla="*/ 40745 h 98005"/>
                <a:gd name="connsiteX28" fmla="*/ 35325 w 98075"/>
                <a:gd name="connsiteY28" fmla="*/ 40745 h 98005"/>
                <a:gd name="connsiteX29" fmla="*/ 31475 w 98075"/>
                <a:gd name="connsiteY29" fmla="*/ 39184 h 98005"/>
                <a:gd name="connsiteX30" fmla="*/ 1580 w 98075"/>
                <a:gd name="connsiteY30" fmla="*/ 9310 h 98005"/>
                <a:gd name="connsiteX31" fmla="*/ 1580 w 98075"/>
                <a:gd name="connsiteY31" fmla="*/ 1579 h 98005"/>
                <a:gd name="connsiteX32" fmla="*/ 1580 w 98075"/>
                <a:gd name="connsiteY32" fmla="*/ 1579 h 98005"/>
                <a:gd name="connsiteX33" fmla="*/ 9281 w 98075"/>
                <a:gd name="connsiteY33" fmla="*/ 1579 h 98005"/>
                <a:gd name="connsiteX34" fmla="*/ 9281 w 98075"/>
                <a:gd name="connsiteY34" fmla="*/ 1579 h 98005"/>
                <a:gd name="connsiteX35" fmla="*/ 9281 w 98075"/>
                <a:gd name="connsiteY35" fmla="*/ 9310 h 98005"/>
                <a:gd name="connsiteX36" fmla="*/ 9281 w 98075"/>
                <a:gd name="connsiteY36" fmla="*/ 9310 h 98005"/>
                <a:gd name="connsiteX37" fmla="*/ 5430 w 98075"/>
                <a:gd name="connsiteY37" fmla="*/ 10871 h 98005"/>
                <a:gd name="connsiteX38" fmla="*/ 5430 w 98075"/>
                <a:gd name="connsiteY38" fmla="*/ 10871 h 98005"/>
                <a:gd name="connsiteX39" fmla="*/ 1580 w 98075"/>
                <a:gd name="connsiteY39" fmla="*/ 9310 h 9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8075" h="98005">
                  <a:moveTo>
                    <a:pt x="91264" y="98931"/>
                  </a:moveTo>
                  <a:cubicBezTo>
                    <a:pt x="89158" y="96790"/>
                    <a:pt x="89158" y="93342"/>
                    <a:pt x="91264" y="91200"/>
                  </a:cubicBezTo>
                  <a:lnTo>
                    <a:pt x="91264" y="91200"/>
                  </a:lnTo>
                  <a:cubicBezTo>
                    <a:pt x="93408" y="89095"/>
                    <a:pt x="96858" y="89095"/>
                    <a:pt x="98965" y="91200"/>
                  </a:cubicBezTo>
                  <a:lnTo>
                    <a:pt x="98965" y="91200"/>
                  </a:lnTo>
                  <a:cubicBezTo>
                    <a:pt x="101108" y="93342"/>
                    <a:pt x="101108" y="96790"/>
                    <a:pt x="98965" y="98931"/>
                  </a:cubicBezTo>
                  <a:lnTo>
                    <a:pt x="98965" y="98931"/>
                  </a:lnTo>
                  <a:cubicBezTo>
                    <a:pt x="97912" y="99984"/>
                    <a:pt x="96531" y="100492"/>
                    <a:pt x="95115" y="100492"/>
                  </a:cubicBezTo>
                  <a:lnTo>
                    <a:pt x="95115" y="100492"/>
                  </a:lnTo>
                  <a:cubicBezTo>
                    <a:pt x="93734" y="100492"/>
                    <a:pt x="92354" y="99984"/>
                    <a:pt x="91264" y="98931"/>
                  </a:cubicBezTo>
                  <a:close/>
                  <a:moveTo>
                    <a:pt x="61370" y="69058"/>
                  </a:moveTo>
                  <a:cubicBezTo>
                    <a:pt x="59263" y="66916"/>
                    <a:pt x="59263" y="63468"/>
                    <a:pt x="61370" y="61326"/>
                  </a:cubicBezTo>
                  <a:lnTo>
                    <a:pt x="61370" y="61326"/>
                  </a:lnTo>
                  <a:cubicBezTo>
                    <a:pt x="63513" y="59221"/>
                    <a:pt x="66964" y="59221"/>
                    <a:pt x="69070" y="61326"/>
                  </a:cubicBezTo>
                  <a:lnTo>
                    <a:pt x="69070" y="61326"/>
                  </a:lnTo>
                  <a:cubicBezTo>
                    <a:pt x="71214" y="63468"/>
                    <a:pt x="71214" y="66916"/>
                    <a:pt x="69070" y="69058"/>
                  </a:cubicBezTo>
                  <a:lnTo>
                    <a:pt x="69070" y="69058"/>
                  </a:lnTo>
                  <a:cubicBezTo>
                    <a:pt x="68017" y="70110"/>
                    <a:pt x="66637" y="70619"/>
                    <a:pt x="65220" y="70619"/>
                  </a:cubicBezTo>
                  <a:lnTo>
                    <a:pt x="65220" y="70619"/>
                  </a:lnTo>
                  <a:cubicBezTo>
                    <a:pt x="63840" y="70619"/>
                    <a:pt x="62459" y="70110"/>
                    <a:pt x="61370" y="69058"/>
                  </a:cubicBezTo>
                  <a:close/>
                  <a:moveTo>
                    <a:pt x="31475" y="39184"/>
                  </a:moveTo>
                  <a:cubicBezTo>
                    <a:pt x="29368" y="37043"/>
                    <a:pt x="29368" y="33594"/>
                    <a:pt x="31475" y="31452"/>
                  </a:cubicBezTo>
                  <a:lnTo>
                    <a:pt x="31475" y="31452"/>
                  </a:lnTo>
                  <a:cubicBezTo>
                    <a:pt x="33618" y="29347"/>
                    <a:pt x="37069" y="29347"/>
                    <a:pt x="39176" y="31452"/>
                  </a:cubicBezTo>
                  <a:lnTo>
                    <a:pt x="39176" y="31452"/>
                  </a:lnTo>
                  <a:cubicBezTo>
                    <a:pt x="41319" y="33594"/>
                    <a:pt x="41319" y="37043"/>
                    <a:pt x="39176" y="39184"/>
                  </a:cubicBezTo>
                  <a:lnTo>
                    <a:pt x="39176" y="39184"/>
                  </a:lnTo>
                  <a:cubicBezTo>
                    <a:pt x="38122" y="40237"/>
                    <a:pt x="36742" y="40745"/>
                    <a:pt x="35325" y="40745"/>
                  </a:cubicBezTo>
                  <a:lnTo>
                    <a:pt x="35325" y="40745"/>
                  </a:lnTo>
                  <a:cubicBezTo>
                    <a:pt x="33945" y="40745"/>
                    <a:pt x="32565" y="40237"/>
                    <a:pt x="31475" y="39184"/>
                  </a:cubicBezTo>
                  <a:close/>
                  <a:moveTo>
                    <a:pt x="1580" y="9310"/>
                  </a:moveTo>
                  <a:cubicBezTo>
                    <a:pt x="-527" y="7169"/>
                    <a:pt x="-527" y="3720"/>
                    <a:pt x="1580" y="1579"/>
                  </a:cubicBezTo>
                  <a:lnTo>
                    <a:pt x="1580" y="1579"/>
                  </a:lnTo>
                  <a:cubicBezTo>
                    <a:pt x="3723" y="-526"/>
                    <a:pt x="7174" y="-526"/>
                    <a:pt x="9281" y="1579"/>
                  </a:cubicBezTo>
                  <a:lnTo>
                    <a:pt x="9281" y="1579"/>
                  </a:lnTo>
                  <a:cubicBezTo>
                    <a:pt x="11424" y="3720"/>
                    <a:pt x="11424" y="7169"/>
                    <a:pt x="9281" y="9310"/>
                  </a:cubicBezTo>
                  <a:lnTo>
                    <a:pt x="9281" y="9310"/>
                  </a:lnTo>
                  <a:cubicBezTo>
                    <a:pt x="8227" y="10363"/>
                    <a:pt x="6847" y="10871"/>
                    <a:pt x="5430" y="10871"/>
                  </a:cubicBezTo>
                  <a:lnTo>
                    <a:pt x="5430" y="10871"/>
                  </a:lnTo>
                  <a:cubicBezTo>
                    <a:pt x="4050" y="10871"/>
                    <a:pt x="2670" y="10363"/>
                    <a:pt x="1580" y="9310"/>
                  </a:cubicBezTo>
                  <a:close/>
                </a:path>
              </a:pathLst>
            </a:custGeom>
            <a:grpFill/>
            <a:ln w="36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C4E87E-53A0-3845-A80C-454D4BA7CC1F}"/>
                </a:ext>
              </a:extLst>
            </p:cNvPr>
            <p:cNvSpPr/>
            <p:nvPr/>
          </p:nvSpPr>
          <p:spPr>
            <a:xfrm>
              <a:off x="868537" y="4633751"/>
              <a:ext cx="10897" cy="10890"/>
            </a:xfrm>
            <a:custGeom>
              <a:avLst/>
              <a:gdLst>
                <a:gd name="connsiteX0" fmla="*/ 5449 w 10897"/>
                <a:gd name="connsiteY0" fmla="*/ 10907 h 10889"/>
                <a:gd name="connsiteX1" fmla="*/ 1598 w 10897"/>
                <a:gd name="connsiteY1" fmla="*/ 9273 h 10889"/>
                <a:gd name="connsiteX2" fmla="*/ 436 w 10897"/>
                <a:gd name="connsiteY2" fmla="*/ 7531 h 10889"/>
                <a:gd name="connsiteX3" fmla="*/ 0 w 10897"/>
                <a:gd name="connsiteY3" fmla="*/ 5462 h 10889"/>
                <a:gd name="connsiteX4" fmla="*/ 109 w 10897"/>
                <a:gd name="connsiteY4" fmla="*/ 4373 h 10889"/>
                <a:gd name="connsiteX5" fmla="*/ 436 w 10897"/>
                <a:gd name="connsiteY5" fmla="*/ 3357 h 10889"/>
                <a:gd name="connsiteX6" fmla="*/ 944 w 10897"/>
                <a:gd name="connsiteY6" fmla="*/ 2413 h 10889"/>
                <a:gd name="connsiteX7" fmla="*/ 1598 w 10897"/>
                <a:gd name="connsiteY7" fmla="*/ 1578 h 10889"/>
                <a:gd name="connsiteX8" fmla="*/ 6538 w 10897"/>
                <a:gd name="connsiteY8" fmla="*/ 90 h 10889"/>
                <a:gd name="connsiteX9" fmla="*/ 7555 w 10897"/>
                <a:gd name="connsiteY9" fmla="*/ 416 h 10889"/>
                <a:gd name="connsiteX10" fmla="*/ 8500 w 10897"/>
                <a:gd name="connsiteY10" fmla="*/ 925 h 10889"/>
                <a:gd name="connsiteX11" fmla="*/ 9299 w 10897"/>
                <a:gd name="connsiteY11" fmla="*/ 1578 h 10889"/>
                <a:gd name="connsiteX12" fmla="*/ 9989 w 10897"/>
                <a:gd name="connsiteY12" fmla="*/ 2413 h 10889"/>
                <a:gd name="connsiteX13" fmla="*/ 10498 w 10897"/>
                <a:gd name="connsiteY13" fmla="*/ 3357 h 10889"/>
                <a:gd name="connsiteX14" fmla="*/ 10825 w 10897"/>
                <a:gd name="connsiteY14" fmla="*/ 4373 h 10889"/>
                <a:gd name="connsiteX15" fmla="*/ 10897 w 10897"/>
                <a:gd name="connsiteY15" fmla="*/ 5462 h 10889"/>
                <a:gd name="connsiteX16" fmla="*/ 9299 w 10897"/>
                <a:gd name="connsiteY16" fmla="*/ 9273 h 10889"/>
                <a:gd name="connsiteX17" fmla="*/ 7555 w 10897"/>
                <a:gd name="connsiteY17" fmla="*/ 10471 h 10889"/>
                <a:gd name="connsiteX18" fmla="*/ 5449 w 10897"/>
                <a:gd name="connsiteY18" fmla="*/ 10907 h 1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897" h="10889">
                  <a:moveTo>
                    <a:pt x="5449" y="10907"/>
                  </a:moveTo>
                  <a:cubicBezTo>
                    <a:pt x="3996" y="10907"/>
                    <a:pt x="2652" y="10326"/>
                    <a:pt x="1598" y="9273"/>
                  </a:cubicBezTo>
                  <a:cubicBezTo>
                    <a:pt x="1090" y="8765"/>
                    <a:pt x="690" y="8184"/>
                    <a:pt x="436" y="7531"/>
                  </a:cubicBezTo>
                  <a:cubicBezTo>
                    <a:pt x="145" y="6878"/>
                    <a:pt x="0" y="6188"/>
                    <a:pt x="0" y="5462"/>
                  </a:cubicBezTo>
                  <a:cubicBezTo>
                    <a:pt x="0" y="5099"/>
                    <a:pt x="36" y="4736"/>
                    <a:pt x="109" y="4373"/>
                  </a:cubicBezTo>
                  <a:cubicBezTo>
                    <a:pt x="182" y="4046"/>
                    <a:pt x="291" y="3683"/>
                    <a:pt x="436" y="3357"/>
                  </a:cubicBezTo>
                  <a:cubicBezTo>
                    <a:pt x="581" y="3030"/>
                    <a:pt x="726" y="2703"/>
                    <a:pt x="944" y="2413"/>
                  </a:cubicBezTo>
                  <a:cubicBezTo>
                    <a:pt x="1126" y="2122"/>
                    <a:pt x="1344" y="1832"/>
                    <a:pt x="1598" y="1578"/>
                  </a:cubicBezTo>
                  <a:cubicBezTo>
                    <a:pt x="2870" y="344"/>
                    <a:pt x="4758" y="-237"/>
                    <a:pt x="6538" y="90"/>
                  </a:cubicBezTo>
                  <a:cubicBezTo>
                    <a:pt x="6865" y="162"/>
                    <a:pt x="7229" y="271"/>
                    <a:pt x="7555" y="416"/>
                  </a:cubicBezTo>
                  <a:cubicBezTo>
                    <a:pt x="7882" y="562"/>
                    <a:pt x="8209" y="707"/>
                    <a:pt x="8500" y="925"/>
                  </a:cubicBezTo>
                  <a:cubicBezTo>
                    <a:pt x="8790" y="1106"/>
                    <a:pt x="9081" y="1360"/>
                    <a:pt x="9299" y="1578"/>
                  </a:cubicBezTo>
                  <a:cubicBezTo>
                    <a:pt x="9553" y="1832"/>
                    <a:pt x="9808" y="2122"/>
                    <a:pt x="9989" y="2413"/>
                  </a:cubicBezTo>
                  <a:cubicBezTo>
                    <a:pt x="10207" y="2703"/>
                    <a:pt x="10352" y="3030"/>
                    <a:pt x="10498" y="3357"/>
                  </a:cubicBezTo>
                  <a:cubicBezTo>
                    <a:pt x="10643" y="3683"/>
                    <a:pt x="10752" y="4046"/>
                    <a:pt x="10825" y="4373"/>
                  </a:cubicBezTo>
                  <a:cubicBezTo>
                    <a:pt x="10861" y="4736"/>
                    <a:pt x="10897" y="5099"/>
                    <a:pt x="10897" y="5462"/>
                  </a:cubicBezTo>
                  <a:cubicBezTo>
                    <a:pt x="10897" y="6914"/>
                    <a:pt x="10352" y="8257"/>
                    <a:pt x="9299" y="9273"/>
                  </a:cubicBezTo>
                  <a:cubicBezTo>
                    <a:pt x="8790" y="9818"/>
                    <a:pt x="8209" y="10217"/>
                    <a:pt x="7555" y="10471"/>
                  </a:cubicBezTo>
                  <a:cubicBezTo>
                    <a:pt x="6902" y="10761"/>
                    <a:pt x="6175" y="10907"/>
                    <a:pt x="5449" y="10907"/>
                  </a:cubicBezTo>
                  <a:close/>
                </a:path>
              </a:pathLst>
            </a:custGeom>
            <a:grpFill/>
            <a:ln w="36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B325462F-B098-9C48-9F14-4BE4DED371EC}"/>
                </a:ext>
              </a:extLst>
            </p:cNvPr>
            <p:cNvSpPr/>
            <p:nvPr/>
          </p:nvSpPr>
          <p:spPr>
            <a:xfrm>
              <a:off x="654398" y="4419743"/>
              <a:ext cx="36324" cy="36299"/>
            </a:xfrm>
            <a:custGeom>
              <a:avLst/>
              <a:gdLst>
                <a:gd name="connsiteX0" fmla="*/ 5458 w 36324"/>
                <a:gd name="connsiteY0" fmla="*/ 39429 h 36298"/>
                <a:gd name="connsiteX1" fmla="*/ 1607 w 36324"/>
                <a:gd name="connsiteY1" fmla="*/ 37832 h 36298"/>
                <a:gd name="connsiteX2" fmla="*/ 1607 w 36324"/>
                <a:gd name="connsiteY2" fmla="*/ 30137 h 36298"/>
                <a:gd name="connsiteX3" fmla="*/ 30158 w 36324"/>
                <a:gd name="connsiteY3" fmla="*/ 1606 h 36298"/>
                <a:gd name="connsiteX4" fmla="*/ 37859 w 36324"/>
                <a:gd name="connsiteY4" fmla="*/ 1606 h 36298"/>
                <a:gd name="connsiteX5" fmla="*/ 37859 w 36324"/>
                <a:gd name="connsiteY5" fmla="*/ 9301 h 36298"/>
                <a:gd name="connsiteX6" fmla="*/ 9308 w 36324"/>
                <a:gd name="connsiteY6" fmla="*/ 37832 h 36298"/>
                <a:gd name="connsiteX7" fmla="*/ 5458 w 36324"/>
                <a:gd name="connsiteY7" fmla="*/ 39429 h 3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24" h="36298">
                  <a:moveTo>
                    <a:pt x="5458" y="39429"/>
                  </a:moveTo>
                  <a:cubicBezTo>
                    <a:pt x="4077" y="39429"/>
                    <a:pt x="2661" y="38885"/>
                    <a:pt x="1607" y="37832"/>
                  </a:cubicBezTo>
                  <a:cubicBezTo>
                    <a:pt x="-536" y="35690"/>
                    <a:pt x="-536" y="32242"/>
                    <a:pt x="1607" y="30137"/>
                  </a:cubicBezTo>
                  <a:lnTo>
                    <a:pt x="30158" y="1606"/>
                  </a:lnTo>
                  <a:cubicBezTo>
                    <a:pt x="32301" y="-535"/>
                    <a:pt x="35752" y="-535"/>
                    <a:pt x="37859" y="1606"/>
                  </a:cubicBezTo>
                  <a:cubicBezTo>
                    <a:pt x="39966" y="3748"/>
                    <a:pt x="40002" y="7196"/>
                    <a:pt x="37859" y="9301"/>
                  </a:cubicBezTo>
                  <a:lnTo>
                    <a:pt x="9308" y="37832"/>
                  </a:lnTo>
                  <a:cubicBezTo>
                    <a:pt x="8218" y="38885"/>
                    <a:pt x="6838" y="39429"/>
                    <a:pt x="5458" y="39429"/>
                  </a:cubicBezTo>
                  <a:close/>
                </a:path>
              </a:pathLst>
            </a:custGeom>
            <a:grpFill/>
            <a:ln w="3628" cap="flat">
              <a:noFill/>
              <a:prstDash val="solid"/>
              <a:miter/>
            </a:ln>
          </p:spPr>
          <p:txBody>
            <a:bodyPr rtlCol="0" anchor="ctr"/>
            <a:lstStyle/>
            <a:p>
              <a:endParaRPr lang="en-US"/>
            </a:p>
          </p:txBody>
        </p:sp>
      </p:grpSp>
      <p:grpSp>
        <p:nvGrpSpPr>
          <p:cNvPr id="61" name="Group 60">
            <a:extLst>
              <a:ext uri="{FF2B5EF4-FFF2-40B4-BE49-F238E27FC236}">
                <a16:creationId xmlns:a16="http://schemas.microsoft.com/office/drawing/2014/main" id="{77AA5140-860A-0344-9942-C063EF984DF0}"/>
              </a:ext>
            </a:extLst>
          </p:cNvPr>
          <p:cNvGrpSpPr/>
          <p:nvPr userDrawn="1"/>
        </p:nvGrpSpPr>
        <p:grpSpPr>
          <a:xfrm>
            <a:off x="1098568" y="4343854"/>
            <a:ext cx="233933" cy="227699"/>
            <a:chOff x="3539271" y="506663"/>
            <a:chExt cx="377771" cy="367705"/>
          </a:xfrm>
          <a:solidFill>
            <a:schemeClr val="accent1"/>
          </a:solidFill>
        </p:grpSpPr>
        <p:sp>
          <p:nvSpPr>
            <p:cNvPr id="62" name="Freeform 61">
              <a:extLst>
                <a:ext uri="{FF2B5EF4-FFF2-40B4-BE49-F238E27FC236}">
                  <a16:creationId xmlns:a16="http://schemas.microsoft.com/office/drawing/2014/main" id="{43E51979-8E45-F84E-83BB-C2F33C8254AE}"/>
                </a:ext>
              </a:extLst>
            </p:cNvPr>
            <p:cNvSpPr/>
            <p:nvPr/>
          </p:nvSpPr>
          <p:spPr>
            <a:xfrm>
              <a:off x="3661393" y="506663"/>
              <a:ext cx="130767" cy="72597"/>
            </a:xfrm>
            <a:custGeom>
              <a:avLst/>
              <a:gdLst>
                <a:gd name="connsiteX0" fmla="*/ 128587 w 130766"/>
                <a:gd name="connsiteY0" fmla="*/ 75828 h 72597"/>
                <a:gd name="connsiteX1" fmla="*/ 5449 w 130766"/>
                <a:gd name="connsiteY1" fmla="*/ 75828 h 72597"/>
                <a:gd name="connsiteX2" fmla="*/ 0 w 130766"/>
                <a:gd name="connsiteY2" fmla="*/ 70383 h 72597"/>
                <a:gd name="connsiteX3" fmla="*/ 0 w 130766"/>
                <a:gd name="connsiteY3" fmla="*/ 5445 h 72597"/>
                <a:gd name="connsiteX4" fmla="*/ 5449 w 130766"/>
                <a:gd name="connsiteY4" fmla="*/ 0 h 72597"/>
                <a:gd name="connsiteX5" fmla="*/ 128587 w 130766"/>
                <a:gd name="connsiteY5" fmla="*/ 0 h 72597"/>
                <a:gd name="connsiteX6" fmla="*/ 134036 w 130766"/>
                <a:gd name="connsiteY6" fmla="*/ 5445 h 72597"/>
                <a:gd name="connsiteX7" fmla="*/ 134036 w 130766"/>
                <a:gd name="connsiteY7" fmla="*/ 70383 h 72597"/>
                <a:gd name="connsiteX8" fmla="*/ 128587 w 130766"/>
                <a:gd name="connsiteY8" fmla="*/ 75828 h 72597"/>
                <a:gd name="connsiteX9" fmla="*/ 10897 w 130766"/>
                <a:gd name="connsiteY9" fmla="*/ 64938 h 72597"/>
                <a:gd name="connsiteX10" fmla="*/ 123139 w 130766"/>
                <a:gd name="connsiteY10" fmla="*/ 64938 h 72597"/>
                <a:gd name="connsiteX11" fmla="*/ 123139 w 130766"/>
                <a:gd name="connsiteY11" fmla="*/ 10890 h 72597"/>
                <a:gd name="connsiteX12" fmla="*/ 10897 w 130766"/>
                <a:gd name="connsiteY12" fmla="*/ 10890 h 72597"/>
                <a:gd name="connsiteX13" fmla="*/ 10897 w 130766"/>
                <a:gd name="connsiteY13" fmla="*/ 64938 h 7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66" h="72597">
                  <a:moveTo>
                    <a:pt x="128587" y="75828"/>
                  </a:moveTo>
                  <a:lnTo>
                    <a:pt x="5449" y="75828"/>
                  </a:lnTo>
                  <a:cubicBezTo>
                    <a:pt x="2434" y="75828"/>
                    <a:pt x="0" y="73396"/>
                    <a:pt x="0" y="70383"/>
                  </a:cubicBezTo>
                  <a:lnTo>
                    <a:pt x="0" y="5445"/>
                  </a:lnTo>
                  <a:cubicBezTo>
                    <a:pt x="0" y="2432"/>
                    <a:pt x="2434" y="0"/>
                    <a:pt x="5449" y="0"/>
                  </a:cubicBezTo>
                  <a:lnTo>
                    <a:pt x="128587" y="0"/>
                  </a:lnTo>
                  <a:cubicBezTo>
                    <a:pt x="131602" y="0"/>
                    <a:pt x="134036" y="2432"/>
                    <a:pt x="134036" y="5445"/>
                  </a:cubicBezTo>
                  <a:lnTo>
                    <a:pt x="134036" y="70383"/>
                  </a:lnTo>
                  <a:cubicBezTo>
                    <a:pt x="134036" y="73396"/>
                    <a:pt x="131566" y="75828"/>
                    <a:pt x="128587" y="75828"/>
                  </a:cubicBezTo>
                  <a:close/>
                  <a:moveTo>
                    <a:pt x="10897" y="64938"/>
                  </a:moveTo>
                  <a:lnTo>
                    <a:pt x="123139" y="64938"/>
                  </a:lnTo>
                  <a:lnTo>
                    <a:pt x="123139" y="10890"/>
                  </a:lnTo>
                  <a:lnTo>
                    <a:pt x="10897" y="10890"/>
                  </a:lnTo>
                  <a:lnTo>
                    <a:pt x="10897" y="64938"/>
                  </a:lnTo>
                  <a:close/>
                </a:path>
              </a:pathLst>
            </a:custGeom>
            <a:grpFill/>
            <a:ln w="36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D8E8B0EF-7EA2-434A-9427-11A12221B290}"/>
                </a:ext>
              </a:extLst>
            </p:cNvPr>
            <p:cNvSpPr/>
            <p:nvPr/>
          </p:nvSpPr>
          <p:spPr>
            <a:xfrm>
              <a:off x="3569493" y="692657"/>
              <a:ext cx="72648" cy="47188"/>
            </a:xfrm>
            <a:custGeom>
              <a:avLst/>
              <a:gdLst>
                <a:gd name="connsiteX0" fmla="*/ 67381 w 72648"/>
                <a:gd name="connsiteY0" fmla="*/ 49185 h 47188"/>
                <a:gd name="connsiteX1" fmla="*/ 5449 w 72648"/>
                <a:gd name="connsiteY1" fmla="*/ 49185 h 47188"/>
                <a:gd name="connsiteX2" fmla="*/ 0 w 72648"/>
                <a:gd name="connsiteY2" fmla="*/ 43740 h 47188"/>
                <a:gd name="connsiteX3" fmla="*/ 0 w 72648"/>
                <a:gd name="connsiteY3" fmla="*/ 5445 h 47188"/>
                <a:gd name="connsiteX4" fmla="*/ 5449 w 72648"/>
                <a:gd name="connsiteY4" fmla="*/ 0 h 47188"/>
                <a:gd name="connsiteX5" fmla="*/ 67381 w 72648"/>
                <a:gd name="connsiteY5" fmla="*/ 0 h 47188"/>
                <a:gd name="connsiteX6" fmla="*/ 72830 w 72648"/>
                <a:gd name="connsiteY6" fmla="*/ 5445 h 47188"/>
                <a:gd name="connsiteX7" fmla="*/ 72830 w 72648"/>
                <a:gd name="connsiteY7" fmla="*/ 43740 h 47188"/>
                <a:gd name="connsiteX8" fmla="*/ 67381 w 72648"/>
                <a:gd name="connsiteY8" fmla="*/ 49185 h 47188"/>
                <a:gd name="connsiteX9" fmla="*/ 10861 w 72648"/>
                <a:gd name="connsiteY9" fmla="*/ 38295 h 47188"/>
                <a:gd name="connsiteX10" fmla="*/ 61896 w 72648"/>
                <a:gd name="connsiteY10" fmla="*/ 38295 h 47188"/>
                <a:gd name="connsiteX11" fmla="*/ 61896 w 72648"/>
                <a:gd name="connsiteY11" fmla="*/ 10890 h 47188"/>
                <a:gd name="connsiteX12" fmla="*/ 10861 w 72648"/>
                <a:gd name="connsiteY12" fmla="*/ 10890 h 47188"/>
                <a:gd name="connsiteX13" fmla="*/ 10861 w 72648"/>
                <a:gd name="connsiteY13" fmla="*/ 38295 h 4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648" h="47188">
                  <a:moveTo>
                    <a:pt x="67381" y="49185"/>
                  </a:moveTo>
                  <a:lnTo>
                    <a:pt x="5449" y="49185"/>
                  </a:lnTo>
                  <a:cubicBezTo>
                    <a:pt x="2434" y="49185"/>
                    <a:pt x="0" y="46753"/>
                    <a:pt x="0" y="43740"/>
                  </a:cubicBezTo>
                  <a:lnTo>
                    <a:pt x="0" y="5445"/>
                  </a:lnTo>
                  <a:cubicBezTo>
                    <a:pt x="0" y="2432"/>
                    <a:pt x="2434" y="0"/>
                    <a:pt x="5449" y="0"/>
                  </a:cubicBezTo>
                  <a:lnTo>
                    <a:pt x="67381" y="0"/>
                  </a:lnTo>
                  <a:cubicBezTo>
                    <a:pt x="70396" y="0"/>
                    <a:pt x="72830" y="2432"/>
                    <a:pt x="72830" y="5445"/>
                  </a:cubicBezTo>
                  <a:lnTo>
                    <a:pt x="72830" y="43740"/>
                  </a:lnTo>
                  <a:cubicBezTo>
                    <a:pt x="72830" y="46716"/>
                    <a:pt x="70396" y="49185"/>
                    <a:pt x="67381" y="49185"/>
                  </a:cubicBezTo>
                  <a:close/>
                  <a:moveTo>
                    <a:pt x="10861" y="38295"/>
                  </a:moveTo>
                  <a:lnTo>
                    <a:pt x="61896" y="38295"/>
                  </a:lnTo>
                  <a:lnTo>
                    <a:pt x="61896" y="10890"/>
                  </a:lnTo>
                  <a:lnTo>
                    <a:pt x="10861" y="10890"/>
                  </a:lnTo>
                  <a:lnTo>
                    <a:pt x="10861" y="38295"/>
                  </a:lnTo>
                  <a:close/>
                </a:path>
              </a:pathLst>
            </a:custGeom>
            <a:grpFill/>
            <a:ln w="3628"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3FADBED-99D9-F440-9DBA-0C3B0A264D07}"/>
                </a:ext>
              </a:extLst>
            </p:cNvPr>
            <p:cNvSpPr/>
            <p:nvPr/>
          </p:nvSpPr>
          <p:spPr>
            <a:xfrm>
              <a:off x="3814136" y="693056"/>
              <a:ext cx="72648" cy="47188"/>
            </a:xfrm>
            <a:custGeom>
              <a:avLst/>
              <a:gdLst>
                <a:gd name="connsiteX0" fmla="*/ 67381 w 72648"/>
                <a:gd name="connsiteY0" fmla="*/ 49184 h 47188"/>
                <a:gd name="connsiteX1" fmla="*/ 5449 w 72648"/>
                <a:gd name="connsiteY1" fmla="*/ 49184 h 47188"/>
                <a:gd name="connsiteX2" fmla="*/ 0 w 72648"/>
                <a:gd name="connsiteY2" fmla="*/ 43740 h 47188"/>
                <a:gd name="connsiteX3" fmla="*/ 0 w 72648"/>
                <a:gd name="connsiteY3" fmla="*/ 5445 h 47188"/>
                <a:gd name="connsiteX4" fmla="*/ 5449 w 72648"/>
                <a:gd name="connsiteY4" fmla="*/ 0 h 47188"/>
                <a:gd name="connsiteX5" fmla="*/ 67381 w 72648"/>
                <a:gd name="connsiteY5" fmla="*/ 0 h 47188"/>
                <a:gd name="connsiteX6" fmla="*/ 72830 w 72648"/>
                <a:gd name="connsiteY6" fmla="*/ 5445 h 47188"/>
                <a:gd name="connsiteX7" fmla="*/ 72830 w 72648"/>
                <a:gd name="connsiteY7" fmla="*/ 43740 h 47188"/>
                <a:gd name="connsiteX8" fmla="*/ 67381 w 72648"/>
                <a:gd name="connsiteY8" fmla="*/ 49184 h 47188"/>
                <a:gd name="connsiteX9" fmla="*/ 10861 w 72648"/>
                <a:gd name="connsiteY9" fmla="*/ 38295 h 47188"/>
                <a:gd name="connsiteX10" fmla="*/ 61896 w 72648"/>
                <a:gd name="connsiteY10" fmla="*/ 38295 h 47188"/>
                <a:gd name="connsiteX11" fmla="*/ 61896 w 72648"/>
                <a:gd name="connsiteY11" fmla="*/ 10890 h 47188"/>
                <a:gd name="connsiteX12" fmla="*/ 10861 w 72648"/>
                <a:gd name="connsiteY12" fmla="*/ 10890 h 47188"/>
                <a:gd name="connsiteX13" fmla="*/ 10861 w 72648"/>
                <a:gd name="connsiteY13" fmla="*/ 38295 h 4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648" h="47188">
                  <a:moveTo>
                    <a:pt x="67381" y="49184"/>
                  </a:moveTo>
                  <a:lnTo>
                    <a:pt x="5449" y="49184"/>
                  </a:lnTo>
                  <a:cubicBezTo>
                    <a:pt x="2434" y="49184"/>
                    <a:pt x="0" y="46753"/>
                    <a:pt x="0" y="43740"/>
                  </a:cubicBezTo>
                  <a:lnTo>
                    <a:pt x="0" y="5445"/>
                  </a:lnTo>
                  <a:cubicBezTo>
                    <a:pt x="0" y="2432"/>
                    <a:pt x="2434" y="0"/>
                    <a:pt x="5449" y="0"/>
                  </a:cubicBezTo>
                  <a:lnTo>
                    <a:pt x="67381" y="0"/>
                  </a:lnTo>
                  <a:cubicBezTo>
                    <a:pt x="70396" y="0"/>
                    <a:pt x="72830" y="2432"/>
                    <a:pt x="72830" y="5445"/>
                  </a:cubicBezTo>
                  <a:lnTo>
                    <a:pt x="72830" y="43740"/>
                  </a:lnTo>
                  <a:cubicBezTo>
                    <a:pt x="72830" y="46753"/>
                    <a:pt x="70396" y="49184"/>
                    <a:pt x="67381" y="49184"/>
                  </a:cubicBezTo>
                  <a:close/>
                  <a:moveTo>
                    <a:pt x="10861" y="38295"/>
                  </a:moveTo>
                  <a:lnTo>
                    <a:pt x="61896" y="38295"/>
                  </a:lnTo>
                  <a:lnTo>
                    <a:pt x="61896" y="10890"/>
                  </a:lnTo>
                  <a:lnTo>
                    <a:pt x="10861" y="10890"/>
                  </a:lnTo>
                  <a:lnTo>
                    <a:pt x="10861" y="38295"/>
                  </a:lnTo>
                  <a:close/>
                </a:path>
              </a:pathLst>
            </a:custGeom>
            <a:grpFill/>
            <a:ln w="3628"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C8AA88E-C9CF-EA4A-8985-659B3D07DBD5}"/>
                </a:ext>
              </a:extLst>
            </p:cNvPr>
            <p:cNvSpPr/>
            <p:nvPr/>
          </p:nvSpPr>
          <p:spPr>
            <a:xfrm>
              <a:off x="3539271" y="692875"/>
              <a:ext cx="377771" cy="181493"/>
            </a:xfrm>
            <a:custGeom>
              <a:avLst/>
              <a:gdLst>
                <a:gd name="connsiteX0" fmla="*/ 334691 w 377771"/>
                <a:gd name="connsiteY0" fmla="*/ 184469 h 181492"/>
                <a:gd name="connsiteX1" fmla="*/ 44061 w 377771"/>
                <a:gd name="connsiteY1" fmla="*/ 184469 h 181492"/>
                <a:gd name="connsiteX2" fmla="*/ 0 w 377771"/>
                <a:gd name="connsiteY2" fmla="*/ 140439 h 181492"/>
                <a:gd name="connsiteX3" fmla="*/ 0 w 377771"/>
                <a:gd name="connsiteY3" fmla="*/ 5445 h 181492"/>
                <a:gd name="connsiteX4" fmla="*/ 5449 w 377771"/>
                <a:gd name="connsiteY4" fmla="*/ 0 h 181492"/>
                <a:gd name="connsiteX5" fmla="*/ 133128 w 377771"/>
                <a:gd name="connsiteY5" fmla="*/ 0 h 181492"/>
                <a:gd name="connsiteX6" fmla="*/ 138504 w 377771"/>
                <a:gd name="connsiteY6" fmla="*/ 4537 h 181492"/>
                <a:gd name="connsiteX7" fmla="*/ 189140 w 377771"/>
                <a:gd name="connsiteY7" fmla="*/ 47370 h 181492"/>
                <a:gd name="connsiteX8" fmla="*/ 239776 w 377771"/>
                <a:gd name="connsiteY8" fmla="*/ 4537 h 181492"/>
                <a:gd name="connsiteX9" fmla="*/ 245152 w 377771"/>
                <a:gd name="connsiteY9" fmla="*/ 0 h 181492"/>
                <a:gd name="connsiteX10" fmla="*/ 373340 w 377771"/>
                <a:gd name="connsiteY10" fmla="*/ 0 h 181492"/>
                <a:gd name="connsiteX11" fmla="*/ 378788 w 377771"/>
                <a:gd name="connsiteY11" fmla="*/ 5445 h 181492"/>
                <a:gd name="connsiteX12" fmla="*/ 378788 w 377771"/>
                <a:gd name="connsiteY12" fmla="*/ 140439 h 181492"/>
                <a:gd name="connsiteX13" fmla="*/ 334691 w 377771"/>
                <a:gd name="connsiteY13" fmla="*/ 184469 h 181492"/>
                <a:gd name="connsiteX14" fmla="*/ 10897 w 377771"/>
                <a:gd name="connsiteY14" fmla="*/ 10890 h 181492"/>
                <a:gd name="connsiteX15" fmla="*/ 10897 w 377771"/>
                <a:gd name="connsiteY15" fmla="*/ 140439 h 181492"/>
                <a:gd name="connsiteX16" fmla="*/ 44061 w 377771"/>
                <a:gd name="connsiteY16" fmla="*/ 173579 h 181492"/>
                <a:gd name="connsiteX17" fmla="*/ 334691 w 377771"/>
                <a:gd name="connsiteY17" fmla="*/ 173579 h 181492"/>
                <a:gd name="connsiteX18" fmla="*/ 367855 w 377771"/>
                <a:gd name="connsiteY18" fmla="*/ 140439 h 181492"/>
                <a:gd name="connsiteX19" fmla="*/ 367855 w 377771"/>
                <a:gd name="connsiteY19" fmla="*/ 10890 h 181492"/>
                <a:gd name="connsiteX20" fmla="*/ 249547 w 377771"/>
                <a:gd name="connsiteY20" fmla="*/ 10890 h 181492"/>
                <a:gd name="connsiteX21" fmla="*/ 189104 w 377771"/>
                <a:gd name="connsiteY21" fmla="*/ 58259 h 181492"/>
                <a:gd name="connsiteX22" fmla="*/ 128660 w 377771"/>
                <a:gd name="connsiteY22" fmla="*/ 10890 h 181492"/>
                <a:gd name="connsiteX23" fmla="*/ 10897 w 377771"/>
                <a:gd name="connsiteY23" fmla="*/ 10890 h 18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7771" h="181492">
                  <a:moveTo>
                    <a:pt x="334691" y="184469"/>
                  </a:moveTo>
                  <a:lnTo>
                    <a:pt x="44061" y="184469"/>
                  </a:lnTo>
                  <a:cubicBezTo>
                    <a:pt x="19760" y="184469"/>
                    <a:pt x="0" y="164723"/>
                    <a:pt x="0" y="140439"/>
                  </a:cubicBezTo>
                  <a:lnTo>
                    <a:pt x="0" y="5445"/>
                  </a:lnTo>
                  <a:cubicBezTo>
                    <a:pt x="0" y="2432"/>
                    <a:pt x="2434" y="0"/>
                    <a:pt x="5449" y="0"/>
                  </a:cubicBezTo>
                  <a:lnTo>
                    <a:pt x="133128" y="0"/>
                  </a:lnTo>
                  <a:cubicBezTo>
                    <a:pt x="135780" y="0"/>
                    <a:pt x="138068" y="1924"/>
                    <a:pt x="138504" y="4537"/>
                  </a:cubicBezTo>
                  <a:cubicBezTo>
                    <a:pt x="142645" y="29365"/>
                    <a:pt x="163931" y="47370"/>
                    <a:pt x="189140" y="47370"/>
                  </a:cubicBezTo>
                  <a:cubicBezTo>
                    <a:pt x="214349" y="47370"/>
                    <a:pt x="235598" y="29365"/>
                    <a:pt x="239776" y="4537"/>
                  </a:cubicBezTo>
                  <a:cubicBezTo>
                    <a:pt x="240212" y="1924"/>
                    <a:pt x="242500" y="0"/>
                    <a:pt x="245152" y="0"/>
                  </a:cubicBezTo>
                  <a:lnTo>
                    <a:pt x="373340" y="0"/>
                  </a:lnTo>
                  <a:cubicBezTo>
                    <a:pt x="376355" y="0"/>
                    <a:pt x="378788" y="2432"/>
                    <a:pt x="378788" y="5445"/>
                  </a:cubicBezTo>
                  <a:lnTo>
                    <a:pt x="378788" y="140439"/>
                  </a:lnTo>
                  <a:cubicBezTo>
                    <a:pt x="378752" y="164723"/>
                    <a:pt x="358992" y="184469"/>
                    <a:pt x="334691" y="184469"/>
                  </a:cubicBezTo>
                  <a:close/>
                  <a:moveTo>
                    <a:pt x="10897" y="10890"/>
                  </a:moveTo>
                  <a:lnTo>
                    <a:pt x="10897" y="140439"/>
                  </a:lnTo>
                  <a:cubicBezTo>
                    <a:pt x="10897" y="158733"/>
                    <a:pt x="25790" y="173579"/>
                    <a:pt x="44061" y="173579"/>
                  </a:cubicBezTo>
                  <a:lnTo>
                    <a:pt x="334691" y="173579"/>
                  </a:lnTo>
                  <a:cubicBezTo>
                    <a:pt x="352998" y="173579"/>
                    <a:pt x="367855" y="158697"/>
                    <a:pt x="367855" y="140439"/>
                  </a:cubicBezTo>
                  <a:lnTo>
                    <a:pt x="367855" y="10890"/>
                  </a:lnTo>
                  <a:lnTo>
                    <a:pt x="249547" y="10890"/>
                  </a:lnTo>
                  <a:cubicBezTo>
                    <a:pt x="242791" y="38622"/>
                    <a:pt x="218090" y="58259"/>
                    <a:pt x="189104" y="58259"/>
                  </a:cubicBezTo>
                  <a:cubicBezTo>
                    <a:pt x="160117" y="58259"/>
                    <a:pt x="135416" y="38585"/>
                    <a:pt x="128660" y="10890"/>
                  </a:cubicBezTo>
                  <a:lnTo>
                    <a:pt x="10897" y="10890"/>
                  </a:lnTo>
                  <a:close/>
                </a:path>
              </a:pathLst>
            </a:custGeom>
            <a:grpFill/>
            <a:ln w="3628"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6AF8BE04-BEF2-FE44-8524-B594D25B3128}"/>
                </a:ext>
              </a:extLst>
            </p:cNvPr>
            <p:cNvSpPr/>
            <p:nvPr/>
          </p:nvSpPr>
          <p:spPr>
            <a:xfrm>
              <a:off x="3539271" y="571202"/>
              <a:ext cx="377771" cy="130675"/>
            </a:xfrm>
            <a:custGeom>
              <a:avLst/>
              <a:gdLst>
                <a:gd name="connsiteX0" fmla="*/ 373303 w 377771"/>
                <a:gd name="connsiteY0" fmla="*/ 132562 h 130674"/>
                <a:gd name="connsiteX1" fmla="*/ 245115 w 377771"/>
                <a:gd name="connsiteY1" fmla="*/ 132562 h 130674"/>
                <a:gd name="connsiteX2" fmla="*/ 240974 w 377771"/>
                <a:gd name="connsiteY2" fmla="*/ 130638 h 130674"/>
                <a:gd name="connsiteX3" fmla="*/ 239739 w 377771"/>
                <a:gd name="connsiteY3" fmla="*/ 126210 h 130674"/>
                <a:gd name="connsiteX4" fmla="*/ 240502 w 377771"/>
                <a:gd name="connsiteY4" fmla="*/ 117680 h 130674"/>
                <a:gd name="connsiteX5" fmla="*/ 189104 w 377771"/>
                <a:gd name="connsiteY5" fmla="*/ 66317 h 130674"/>
                <a:gd name="connsiteX6" fmla="*/ 137705 w 377771"/>
                <a:gd name="connsiteY6" fmla="*/ 117680 h 130674"/>
                <a:gd name="connsiteX7" fmla="*/ 138468 w 377771"/>
                <a:gd name="connsiteY7" fmla="*/ 126210 h 130674"/>
                <a:gd name="connsiteX8" fmla="*/ 137269 w 377771"/>
                <a:gd name="connsiteY8" fmla="*/ 130638 h 130674"/>
                <a:gd name="connsiteX9" fmla="*/ 133128 w 377771"/>
                <a:gd name="connsiteY9" fmla="*/ 132562 h 130674"/>
                <a:gd name="connsiteX10" fmla="*/ 5449 w 377771"/>
                <a:gd name="connsiteY10" fmla="*/ 132562 h 130674"/>
                <a:gd name="connsiteX11" fmla="*/ 0 w 377771"/>
                <a:gd name="connsiteY11" fmla="*/ 127117 h 130674"/>
                <a:gd name="connsiteX12" fmla="*/ 0 w 377771"/>
                <a:gd name="connsiteY12" fmla="*/ 44030 h 130674"/>
                <a:gd name="connsiteX13" fmla="*/ 44061 w 377771"/>
                <a:gd name="connsiteY13" fmla="*/ 0 h 130674"/>
                <a:gd name="connsiteX14" fmla="*/ 334691 w 377771"/>
                <a:gd name="connsiteY14" fmla="*/ 0 h 130674"/>
                <a:gd name="connsiteX15" fmla="*/ 378752 w 377771"/>
                <a:gd name="connsiteY15" fmla="*/ 44030 h 130674"/>
                <a:gd name="connsiteX16" fmla="*/ 378752 w 377771"/>
                <a:gd name="connsiteY16" fmla="*/ 127117 h 130674"/>
                <a:gd name="connsiteX17" fmla="*/ 373303 w 377771"/>
                <a:gd name="connsiteY17" fmla="*/ 132562 h 130674"/>
                <a:gd name="connsiteX18" fmla="*/ 251254 w 377771"/>
                <a:gd name="connsiteY18" fmla="*/ 121673 h 130674"/>
                <a:gd name="connsiteX19" fmla="*/ 367855 w 377771"/>
                <a:gd name="connsiteY19" fmla="*/ 121673 h 130674"/>
                <a:gd name="connsiteX20" fmla="*/ 367855 w 377771"/>
                <a:gd name="connsiteY20" fmla="*/ 44030 h 130674"/>
                <a:gd name="connsiteX21" fmla="*/ 334691 w 377771"/>
                <a:gd name="connsiteY21" fmla="*/ 10890 h 130674"/>
                <a:gd name="connsiteX22" fmla="*/ 44061 w 377771"/>
                <a:gd name="connsiteY22" fmla="*/ 10890 h 130674"/>
                <a:gd name="connsiteX23" fmla="*/ 10897 w 377771"/>
                <a:gd name="connsiteY23" fmla="*/ 44030 h 130674"/>
                <a:gd name="connsiteX24" fmla="*/ 10897 w 377771"/>
                <a:gd name="connsiteY24" fmla="*/ 121673 h 130674"/>
                <a:gd name="connsiteX25" fmla="*/ 126989 w 377771"/>
                <a:gd name="connsiteY25" fmla="*/ 121673 h 130674"/>
                <a:gd name="connsiteX26" fmla="*/ 126844 w 377771"/>
                <a:gd name="connsiteY26" fmla="*/ 117716 h 130674"/>
                <a:gd name="connsiteX27" fmla="*/ 189140 w 377771"/>
                <a:gd name="connsiteY27" fmla="*/ 55464 h 130674"/>
                <a:gd name="connsiteX28" fmla="*/ 251436 w 377771"/>
                <a:gd name="connsiteY28" fmla="*/ 117716 h 130674"/>
                <a:gd name="connsiteX29" fmla="*/ 251254 w 377771"/>
                <a:gd name="connsiteY29" fmla="*/ 121673 h 13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7771" h="130674">
                  <a:moveTo>
                    <a:pt x="373303" y="132562"/>
                  </a:moveTo>
                  <a:lnTo>
                    <a:pt x="245115" y="132562"/>
                  </a:lnTo>
                  <a:cubicBezTo>
                    <a:pt x="243517" y="132562"/>
                    <a:pt x="241992" y="131873"/>
                    <a:pt x="240974" y="130638"/>
                  </a:cubicBezTo>
                  <a:cubicBezTo>
                    <a:pt x="239921" y="129404"/>
                    <a:pt x="239485" y="127807"/>
                    <a:pt x="239739" y="126210"/>
                  </a:cubicBezTo>
                  <a:cubicBezTo>
                    <a:pt x="240248" y="123125"/>
                    <a:pt x="240502" y="120330"/>
                    <a:pt x="240502" y="117680"/>
                  </a:cubicBezTo>
                  <a:cubicBezTo>
                    <a:pt x="240502" y="89367"/>
                    <a:pt x="217436" y="66317"/>
                    <a:pt x="189104" y="66317"/>
                  </a:cubicBezTo>
                  <a:cubicBezTo>
                    <a:pt x="160771" y="66317"/>
                    <a:pt x="137705" y="89367"/>
                    <a:pt x="137705" y="117680"/>
                  </a:cubicBezTo>
                  <a:cubicBezTo>
                    <a:pt x="137705" y="120330"/>
                    <a:pt x="137959" y="123088"/>
                    <a:pt x="138468" y="126210"/>
                  </a:cubicBezTo>
                  <a:cubicBezTo>
                    <a:pt x="138722" y="127771"/>
                    <a:pt x="138286" y="129404"/>
                    <a:pt x="137269" y="130638"/>
                  </a:cubicBezTo>
                  <a:cubicBezTo>
                    <a:pt x="136252" y="131873"/>
                    <a:pt x="134726" y="132562"/>
                    <a:pt x="133128" y="132562"/>
                  </a:cubicBezTo>
                  <a:lnTo>
                    <a:pt x="5449" y="132562"/>
                  </a:lnTo>
                  <a:cubicBezTo>
                    <a:pt x="2434" y="132562"/>
                    <a:pt x="0" y="130130"/>
                    <a:pt x="0" y="127117"/>
                  </a:cubicBezTo>
                  <a:lnTo>
                    <a:pt x="0" y="44030"/>
                  </a:lnTo>
                  <a:cubicBezTo>
                    <a:pt x="0" y="19746"/>
                    <a:pt x="19760" y="0"/>
                    <a:pt x="44061" y="0"/>
                  </a:cubicBezTo>
                  <a:lnTo>
                    <a:pt x="334691" y="0"/>
                  </a:lnTo>
                  <a:cubicBezTo>
                    <a:pt x="358992" y="0"/>
                    <a:pt x="378752" y="19746"/>
                    <a:pt x="378752" y="44030"/>
                  </a:cubicBezTo>
                  <a:lnTo>
                    <a:pt x="378752" y="127117"/>
                  </a:lnTo>
                  <a:cubicBezTo>
                    <a:pt x="378752" y="130130"/>
                    <a:pt x="376318" y="132562"/>
                    <a:pt x="373303" y="132562"/>
                  </a:cubicBezTo>
                  <a:close/>
                  <a:moveTo>
                    <a:pt x="251254" y="121673"/>
                  </a:moveTo>
                  <a:lnTo>
                    <a:pt x="367855" y="121673"/>
                  </a:lnTo>
                  <a:lnTo>
                    <a:pt x="367855" y="44030"/>
                  </a:lnTo>
                  <a:cubicBezTo>
                    <a:pt x="367855" y="25736"/>
                    <a:pt x="352962" y="10890"/>
                    <a:pt x="334691" y="10890"/>
                  </a:cubicBezTo>
                  <a:lnTo>
                    <a:pt x="44061" y="10890"/>
                  </a:lnTo>
                  <a:cubicBezTo>
                    <a:pt x="25754" y="10890"/>
                    <a:pt x="10897" y="25772"/>
                    <a:pt x="10897" y="44030"/>
                  </a:cubicBezTo>
                  <a:lnTo>
                    <a:pt x="10897" y="121673"/>
                  </a:lnTo>
                  <a:lnTo>
                    <a:pt x="126989" y="121673"/>
                  </a:lnTo>
                  <a:cubicBezTo>
                    <a:pt x="126880" y="120330"/>
                    <a:pt x="126844" y="118987"/>
                    <a:pt x="126844" y="117716"/>
                  </a:cubicBezTo>
                  <a:cubicBezTo>
                    <a:pt x="126844" y="83378"/>
                    <a:pt x="154777" y="55464"/>
                    <a:pt x="189140" y="55464"/>
                  </a:cubicBezTo>
                  <a:cubicBezTo>
                    <a:pt x="223502" y="55464"/>
                    <a:pt x="251436" y="83378"/>
                    <a:pt x="251436" y="117716"/>
                  </a:cubicBezTo>
                  <a:cubicBezTo>
                    <a:pt x="251399" y="118987"/>
                    <a:pt x="251363" y="120293"/>
                    <a:pt x="251254" y="121673"/>
                  </a:cubicBezTo>
                  <a:close/>
                </a:path>
              </a:pathLst>
            </a:custGeom>
            <a:grpFill/>
            <a:ln w="3628"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7B2570D-96AF-3743-8869-32750FDE63A6}"/>
                </a:ext>
              </a:extLst>
            </p:cNvPr>
            <p:cNvSpPr/>
            <p:nvPr/>
          </p:nvSpPr>
          <p:spPr>
            <a:xfrm>
              <a:off x="3666115" y="626630"/>
              <a:ext cx="123502" cy="123415"/>
            </a:xfrm>
            <a:custGeom>
              <a:avLst/>
              <a:gdLst>
                <a:gd name="connsiteX0" fmla="*/ 62260 w 123502"/>
                <a:gd name="connsiteY0" fmla="*/ 124504 h 123414"/>
                <a:gd name="connsiteX1" fmla="*/ 908 w 123502"/>
                <a:gd name="connsiteY1" fmla="*/ 72561 h 123414"/>
                <a:gd name="connsiteX2" fmla="*/ 0 w 123502"/>
                <a:gd name="connsiteY2" fmla="*/ 62252 h 123414"/>
                <a:gd name="connsiteX3" fmla="*/ 62296 w 123502"/>
                <a:gd name="connsiteY3" fmla="*/ 0 h 123414"/>
                <a:gd name="connsiteX4" fmla="*/ 124592 w 123502"/>
                <a:gd name="connsiteY4" fmla="*/ 62252 h 123414"/>
                <a:gd name="connsiteX5" fmla="*/ 123684 w 123502"/>
                <a:gd name="connsiteY5" fmla="*/ 72561 h 123414"/>
                <a:gd name="connsiteX6" fmla="*/ 62260 w 123502"/>
                <a:gd name="connsiteY6" fmla="*/ 124504 h 123414"/>
                <a:gd name="connsiteX7" fmla="*/ 62260 w 123502"/>
                <a:gd name="connsiteY7" fmla="*/ 10926 h 123414"/>
                <a:gd name="connsiteX8" fmla="*/ 10861 w 123502"/>
                <a:gd name="connsiteY8" fmla="*/ 62288 h 123414"/>
                <a:gd name="connsiteX9" fmla="*/ 11624 w 123502"/>
                <a:gd name="connsiteY9" fmla="*/ 70818 h 123414"/>
                <a:gd name="connsiteX10" fmla="*/ 62260 w 123502"/>
                <a:gd name="connsiteY10" fmla="*/ 113651 h 123414"/>
                <a:gd name="connsiteX11" fmla="*/ 112896 w 123502"/>
                <a:gd name="connsiteY11" fmla="*/ 70818 h 123414"/>
                <a:gd name="connsiteX12" fmla="*/ 113658 w 123502"/>
                <a:gd name="connsiteY12" fmla="*/ 62288 h 123414"/>
                <a:gd name="connsiteX13" fmla="*/ 62260 w 123502"/>
                <a:gd name="connsiteY13" fmla="*/ 10926 h 12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02" h="123414">
                  <a:moveTo>
                    <a:pt x="62260" y="124504"/>
                  </a:moveTo>
                  <a:cubicBezTo>
                    <a:pt x="31747" y="124504"/>
                    <a:pt x="5921" y="102652"/>
                    <a:pt x="908" y="72561"/>
                  </a:cubicBezTo>
                  <a:cubicBezTo>
                    <a:pt x="291" y="68858"/>
                    <a:pt x="0" y="65519"/>
                    <a:pt x="0" y="62252"/>
                  </a:cubicBezTo>
                  <a:cubicBezTo>
                    <a:pt x="0" y="27914"/>
                    <a:pt x="27933" y="0"/>
                    <a:pt x="62296" y="0"/>
                  </a:cubicBezTo>
                  <a:cubicBezTo>
                    <a:pt x="96659" y="0"/>
                    <a:pt x="124592" y="27914"/>
                    <a:pt x="124592" y="62252"/>
                  </a:cubicBezTo>
                  <a:cubicBezTo>
                    <a:pt x="124592" y="65519"/>
                    <a:pt x="124301" y="68858"/>
                    <a:pt x="123684" y="72561"/>
                  </a:cubicBezTo>
                  <a:cubicBezTo>
                    <a:pt x="118598" y="102652"/>
                    <a:pt x="92808" y="124504"/>
                    <a:pt x="62260" y="124504"/>
                  </a:cubicBezTo>
                  <a:close/>
                  <a:moveTo>
                    <a:pt x="62260" y="10926"/>
                  </a:moveTo>
                  <a:cubicBezTo>
                    <a:pt x="33927" y="10926"/>
                    <a:pt x="10861" y="33975"/>
                    <a:pt x="10861" y="62288"/>
                  </a:cubicBezTo>
                  <a:cubicBezTo>
                    <a:pt x="10861" y="64938"/>
                    <a:pt x="11115" y="67697"/>
                    <a:pt x="11624" y="70818"/>
                  </a:cubicBezTo>
                  <a:cubicBezTo>
                    <a:pt x="15765" y="95647"/>
                    <a:pt x="37051" y="113651"/>
                    <a:pt x="62260" y="113651"/>
                  </a:cubicBezTo>
                  <a:cubicBezTo>
                    <a:pt x="87469" y="113651"/>
                    <a:pt x="108718" y="95647"/>
                    <a:pt x="112896" y="70818"/>
                  </a:cubicBezTo>
                  <a:cubicBezTo>
                    <a:pt x="113404" y="67733"/>
                    <a:pt x="113658" y="64938"/>
                    <a:pt x="113658" y="62288"/>
                  </a:cubicBezTo>
                  <a:cubicBezTo>
                    <a:pt x="113658" y="33939"/>
                    <a:pt x="90592" y="10926"/>
                    <a:pt x="62260" y="10926"/>
                  </a:cubicBezTo>
                  <a:close/>
                </a:path>
              </a:pathLst>
            </a:custGeom>
            <a:grpFill/>
            <a:ln w="3628"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65EE63F-50E6-AF4C-BBEF-8A65AF7B4464}"/>
                </a:ext>
              </a:extLst>
            </p:cNvPr>
            <p:cNvSpPr/>
            <p:nvPr/>
          </p:nvSpPr>
          <p:spPr>
            <a:xfrm>
              <a:off x="3694084" y="654616"/>
              <a:ext cx="65383" cy="65337"/>
            </a:xfrm>
            <a:custGeom>
              <a:avLst/>
              <a:gdLst>
                <a:gd name="connsiteX0" fmla="*/ 45187 w 65383"/>
                <a:gd name="connsiteY0" fmla="*/ 68532 h 65337"/>
                <a:gd name="connsiteX1" fmla="*/ 23393 w 65383"/>
                <a:gd name="connsiteY1" fmla="*/ 68532 h 65337"/>
                <a:gd name="connsiteX2" fmla="*/ 17944 w 65383"/>
                <a:gd name="connsiteY2" fmla="*/ 63087 h 65337"/>
                <a:gd name="connsiteX3" fmla="*/ 17944 w 65383"/>
                <a:gd name="connsiteY3" fmla="*/ 50600 h 65337"/>
                <a:gd name="connsiteX4" fmla="*/ 5449 w 65383"/>
                <a:gd name="connsiteY4" fmla="*/ 50600 h 65337"/>
                <a:gd name="connsiteX5" fmla="*/ 0 w 65383"/>
                <a:gd name="connsiteY5" fmla="*/ 45155 h 65337"/>
                <a:gd name="connsiteX6" fmla="*/ 0 w 65383"/>
                <a:gd name="connsiteY6" fmla="*/ 23376 h 65337"/>
                <a:gd name="connsiteX7" fmla="*/ 5449 w 65383"/>
                <a:gd name="connsiteY7" fmla="*/ 17931 h 65337"/>
                <a:gd name="connsiteX8" fmla="*/ 17944 w 65383"/>
                <a:gd name="connsiteY8" fmla="*/ 17931 h 65337"/>
                <a:gd name="connsiteX9" fmla="*/ 17944 w 65383"/>
                <a:gd name="connsiteY9" fmla="*/ 5445 h 65337"/>
                <a:gd name="connsiteX10" fmla="*/ 23393 w 65383"/>
                <a:gd name="connsiteY10" fmla="*/ 0 h 65337"/>
                <a:gd name="connsiteX11" fmla="*/ 45187 w 65383"/>
                <a:gd name="connsiteY11" fmla="*/ 0 h 65337"/>
                <a:gd name="connsiteX12" fmla="*/ 50636 w 65383"/>
                <a:gd name="connsiteY12" fmla="*/ 5445 h 65337"/>
                <a:gd name="connsiteX13" fmla="*/ 50636 w 65383"/>
                <a:gd name="connsiteY13" fmla="*/ 17931 h 65337"/>
                <a:gd name="connsiteX14" fmla="*/ 63131 w 65383"/>
                <a:gd name="connsiteY14" fmla="*/ 17931 h 65337"/>
                <a:gd name="connsiteX15" fmla="*/ 68580 w 65383"/>
                <a:gd name="connsiteY15" fmla="*/ 23376 h 65337"/>
                <a:gd name="connsiteX16" fmla="*/ 68580 w 65383"/>
                <a:gd name="connsiteY16" fmla="*/ 45155 h 65337"/>
                <a:gd name="connsiteX17" fmla="*/ 63131 w 65383"/>
                <a:gd name="connsiteY17" fmla="*/ 50600 h 65337"/>
                <a:gd name="connsiteX18" fmla="*/ 50636 w 65383"/>
                <a:gd name="connsiteY18" fmla="*/ 50600 h 65337"/>
                <a:gd name="connsiteX19" fmla="*/ 50636 w 65383"/>
                <a:gd name="connsiteY19" fmla="*/ 63087 h 65337"/>
                <a:gd name="connsiteX20" fmla="*/ 45187 w 65383"/>
                <a:gd name="connsiteY20" fmla="*/ 68532 h 65337"/>
                <a:gd name="connsiteX21" fmla="*/ 28841 w 65383"/>
                <a:gd name="connsiteY21" fmla="*/ 57642 h 65337"/>
                <a:gd name="connsiteX22" fmla="*/ 39739 w 65383"/>
                <a:gd name="connsiteY22" fmla="*/ 57642 h 65337"/>
                <a:gd name="connsiteX23" fmla="*/ 39739 w 65383"/>
                <a:gd name="connsiteY23" fmla="*/ 45155 h 65337"/>
                <a:gd name="connsiteX24" fmla="*/ 45187 w 65383"/>
                <a:gd name="connsiteY24" fmla="*/ 39711 h 65337"/>
                <a:gd name="connsiteX25" fmla="*/ 57683 w 65383"/>
                <a:gd name="connsiteY25" fmla="*/ 39711 h 65337"/>
                <a:gd name="connsiteX26" fmla="*/ 57683 w 65383"/>
                <a:gd name="connsiteY26" fmla="*/ 28821 h 65337"/>
                <a:gd name="connsiteX27" fmla="*/ 45187 w 65383"/>
                <a:gd name="connsiteY27" fmla="*/ 28821 h 65337"/>
                <a:gd name="connsiteX28" fmla="*/ 39739 w 65383"/>
                <a:gd name="connsiteY28" fmla="*/ 23376 h 65337"/>
                <a:gd name="connsiteX29" fmla="*/ 39739 w 65383"/>
                <a:gd name="connsiteY29" fmla="*/ 10890 h 65337"/>
                <a:gd name="connsiteX30" fmla="*/ 28841 w 65383"/>
                <a:gd name="connsiteY30" fmla="*/ 10890 h 65337"/>
                <a:gd name="connsiteX31" fmla="*/ 28841 w 65383"/>
                <a:gd name="connsiteY31" fmla="*/ 23376 h 65337"/>
                <a:gd name="connsiteX32" fmla="*/ 23393 w 65383"/>
                <a:gd name="connsiteY32" fmla="*/ 28821 h 65337"/>
                <a:gd name="connsiteX33" fmla="*/ 10897 w 65383"/>
                <a:gd name="connsiteY33" fmla="*/ 28821 h 65337"/>
                <a:gd name="connsiteX34" fmla="*/ 10897 w 65383"/>
                <a:gd name="connsiteY34" fmla="*/ 39711 h 65337"/>
                <a:gd name="connsiteX35" fmla="*/ 23393 w 65383"/>
                <a:gd name="connsiteY35" fmla="*/ 39711 h 65337"/>
                <a:gd name="connsiteX36" fmla="*/ 28841 w 65383"/>
                <a:gd name="connsiteY36" fmla="*/ 45155 h 65337"/>
                <a:gd name="connsiteX37" fmla="*/ 28841 w 65383"/>
                <a:gd name="connsiteY37" fmla="*/ 57642 h 6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5383" h="65337">
                  <a:moveTo>
                    <a:pt x="45187" y="68532"/>
                  </a:moveTo>
                  <a:lnTo>
                    <a:pt x="23393" y="68532"/>
                  </a:lnTo>
                  <a:cubicBezTo>
                    <a:pt x="20378" y="68532"/>
                    <a:pt x="17944" y="66100"/>
                    <a:pt x="17944" y="63087"/>
                  </a:cubicBezTo>
                  <a:lnTo>
                    <a:pt x="17944" y="50600"/>
                  </a:lnTo>
                  <a:lnTo>
                    <a:pt x="5449" y="50600"/>
                  </a:lnTo>
                  <a:cubicBezTo>
                    <a:pt x="2434" y="50600"/>
                    <a:pt x="0" y="48168"/>
                    <a:pt x="0" y="45155"/>
                  </a:cubicBezTo>
                  <a:lnTo>
                    <a:pt x="0" y="23376"/>
                  </a:lnTo>
                  <a:cubicBezTo>
                    <a:pt x="0" y="20363"/>
                    <a:pt x="2434" y="17931"/>
                    <a:pt x="5449" y="17931"/>
                  </a:cubicBezTo>
                  <a:lnTo>
                    <a:pt x="17944" y="17931"/>
                  </a:lnTo>
                  <a:lnTo>
                    <a:pt x="17944" y="5445"/>
                  </a:lnTo>
                  <a:cubicBezTo>
                    <a:pt x="17944" y="2432"/>
                    <a:pt x="20378" y="0"/>
                    <a:pt x="23393" y="0"/>
                  </a:cubicBezTo>
                  <a:lnTo>
                    <a:pt x="45187" y="0"/>
                  </a:lnTo>
                  <a:cubicBezTo>
                    <a:pt x="48202" y="0"/>
                    <a:pt x="50636" y="2432"/>
                    <a:pt x="50636" y="5445"/>
                  </a:cubicBezTo>
                  <a:lnTo>
                    <a:pt x="50636" y="17931"/>
                  </a:lnTo>
                  <a:lnTo>
                    <a:pt x="63131" y="17931"/>
                  </a:lnTo>
                  <a:cubicBezTo>
                    <a:pt x="66146" y="17931"/>
                    <a:pt x="68580" y="20363"/>
                    <a:pt x="68580" y="23376"/>
                  </a:cubicBezTo>
                  <a:lnTo>
                    <a:pt x="68580" y="45155"/>
                  </a:lnTo>
                  <a:cubicBezTo>
                    <a:pt x="68580" y="48168"/>
                    <a:pt x="66146" y="50600"/>
                    <a:pt x="63131" y="50600"/>
                  </a:cubicBezTo>
                  <a:lnTo>
                    <a:pt x="50636" y="50600"/>
                  </a:lnTo>
                  <a:lnTo>
                    <a:pt x="50636" y="63087"/>
                  </a:lnTo>
                  <a:cubicBezTo>
                    <a:pt x="50636" y="66100"/>
                    <a:pt x="48202" y="68532"/>
                    <a:pt x="45187" y="68532"/>
                  </a:cubicBezTo>
                  <a:close/>
                  <a:moveTo>
                    <a:pt x="28841" y="57642"/>
                  </a:moveTo>
                  <a:lnTo>
                    <a:pt x="39739" y="57642"/>
                  </a:lnTo>
                  <a:lnTo>
                    <a:pt x="39739" y="45155"/>
                  </a:lnTo>
                  <a:cubicBezTo>
                    <a:pt x="39739" y="42143"/>
                    <a:pt x="42172" y="39711"/>
                    <a:pt x="45187" y="39711"/>
                  </a:cubicBezTo>
                  <a:lnTo>
                    <a:pt x="57683" y="39711"/>
                  </a:lnTo>
                  <a:lnTo>
                    <a:pt x="57683" y="28821"/>
                  </a:lnTo>
                  <a:lnTo>
                    <a:pt x="45187" y="28821"/>
                  </a:lnTo>
                  <a:cubicBezTo>
                    <a:pt x="42172" y="28821"/>
                    <a:pt x="39739" y="26389"/>
                    <a:pt x="39739" y="23376"/>
                  </a:cubicBezTo>
                  <a:lnTo>
                    <a:pt x="39739" y="10890"/>
                  </a:lnTo>
                  <a:lnTo>
                    <a:pt x="28841" y="10890"/>
                  </a:lnTo>
                  <a:lnTo>
                    <a:pt x="28841" y="23376"/>
                  </a:lnTo>
                  <a:cubicBezTo>
                    <a:pt x="28841" y="26389"/>
                    <a:pt x="26408" y="28821"/>
                    <a:pt x="23393" y="28821"/>
                  </a:cubicBezTo>
                  <a:lnTo>
                    <a:pt x="10897" y="28821"/>
                  </a:lnTo>
                  <a:lnTo>
                    <a:pt x="10897" y="39711"/>
                  </a:lnTo>
                  <a:lnTo>
                    <a:pt x="23393" y="39711"/>
                  </a:lnTo>
                  <a:cubicBezTo>
                    <a:pt x="26408" y="39711"/>
                    <a:pt x="28841" y="42143"/>
                    <a:pt x="28841" y="45155"/>
                  </a:cubicBezTo>
                  <a:lnTo>
                    <a:pt x="28841" y="57642"/>
                  </a:lnTo>
                  <a:close/>
                </a:path>
              </a:pathLst>
            </a:custGeom>
            <a:grpFill/>
            <a:ln w="3628" cap="flat">
              <a:noFill/>
              <a:prstDash val="solid"/>
              <a:miter/>
            </a:ln>
          </p:spPr>
          <p:txBody>
            <a:bodyPr rtlCol="0" anchor="ctr"/>
            <a:lstStyle/>
            <a:p>
              <a:endParaRPr lang="en-US"/>
            </a:p>
          </p:txBody>
        </p:sp>
      </p:grpSp>
      <p:grpSp>
        <p:nvGrpSpPr>
          <p:cNvPr id="69" name="Group 68">
            <a:extLst>
              <a:ext uri="{FF2B5EF4-FFF2-40B4-BE49-F238E27FC236}">
                <a16:creationId xmlns:a16="http://schemas.microsoft.com/office/drawing/2014/main" id="{57FBB9F4-F289-EB48-B204-37B630BD3648}"/>
              </a:ext>
            </a:extLst>
          </p:cNvPr>
          <p:cNvGrpSpPr/>
          <p:nvPr userDrawn="1"/>
        </p:nvGrpSpPr>
        <p:grpSpPr>
          <a:xfrm>
            <a:off x="1752985" y="2528714"/>
            <a:ext cx="312709" cy="304479"/>
            <a:chOff x="2376533" y="2724901"/>
            <a:chExt cx="846462" cy="824186"/>
          </a:xfrm>
          <a:solidFill>
            <a:schemeClr val="accent1"/>
          </a:solidFill>
        </p:grpSpPr>
        <p:sp>
          <p:nvSpPr>
            <p:cNvPr id="70" name="Freeform 69">
              <a:extLst>
                <a:ext uri="{FF2B5EF4-FFF2-40B4-BE49-F238E27FC236}">
                  <a16:creationId xmlns:a16="http://schemas.microsoft.com/office/drawing/2014/main" id="{AA8FE197-6C89-2E4D-A352-3C3F00931CA9}"/>
                </a:ext>
              </a:extLst>
            </p:cNvPr>
            <p:cNvSpPr/>
            <p:nvPr/>
          </p:nvSpPr>
          <p:spPr>
            <a:xfrm>
              <a:off x="2376533" y="2976699"/>
              <a:ext cx="290286" cy="290286"/>
            </a:xfrm>
            <a:custGeom>
              <a:avLst/>
              <a:gdLst>
                <a:gd name="connsiteX0" fmla="*/ 284571 w 290285"/>
                <a:gd name="connsiteY0" fmla="*/ 205196 h 290285"/>
                <a:gd name="connsiteX1" fmla="*/ 284571 w 290285"/>
                <a:gd name="connsiteY1" fmla="*/ 141968 h 290285"/>
                <a:gd name="connsiteX2" fmla="*/ 155756 w 290285"/>
                <a:gd name="connsiteY2" fmla="*/ 13063 h 290285"/>
                <a:gd name="connsiteX3" fmla="*/ 124097 w 290285"/>
                <a:gd name="connsiteY3" fmla="*/ 0 h 290285"/>
                <a:gd name="connsiteX4" fmla="*/ 92529 w 290285"/>
                <a:gd name="connsiteY4" fmla="*/ 13063 h 290285"/>
                <a:gd name="connsiteX5" fmla="*/ 13063 w 290285"/>
                <a:gd name="connsiteY5" fmla="*/ 92528 h 290285"/>
                <a:gd name="connsiteX6" fmla="*/ 0 w 290285"/>
                <a:gd name="connsiteY6" fmla="*/ 124188 h 290285"/>
                <a:gd name="connsiteX7" fmla="*/ 13063 w 290285"/>
                <a:gd name="connsiteY7" fmla="*/ 155847 h 290285"/>
                <a:gd name="connsiteX8" fmla="*/ 141968 w 290285"/>
                <a:gd name="connsiteY8" fmla="*/ 284661 h 290285"/>
                <a:gd name="connsiteX9" fmla="*/ 173536 w 290285"/>
                <a:gd name="connsiteY9" fmla="*/ 297724 h 290285"/>
                <a:gd name="connsiteX10" fmla="*/ 205105 w 290285"/>
                <a:gd name="connsiteY10" fmla="*/ 284661 h 290285"/>
                <a:gd name="connsiteX11" fmla="*/ 284571 w 290285"/>
                <a:gd name="connsiteY11" fmla="*/ 205196 h 290285"/>
                <a:gd name="connsiteX12" fmla="*/ 173536 w 290285"/>
                <a:gd name="connsiteY12" fmla="*/ 257810 h 290285"/>
                <a:gd name="connsiteX13" fmla="*/ 170180 w 290285"/>
                <a:gd name="connsiteY13" fmla="*/ 256449 h 290285"/>
                <a:gd name="connsiteX14" fmla="*/ 41275 w 290285"/>
                <a:gd name="connsiteY14" fmla="*/ 127635 h 290285"/>
                <a:gd name="connsiteX15" fmla="*/ 39914 w 290285"/>
                <a:gd name="connsiteY15" fmla="*/ 124278 h 290285"/>
                <a:gd name="connsiteX16" fmla="*/ 41275 w 290285"/>
                <a:gd name="connsiteY16" fmla="*/ 120922 h 290285"/>
                <a:gd name="connsiteX17" fmla="*/ 120741 w 290285"/>
                <a:gd name="connsiteY17" fmla="*/ 41456 h 290285"/>
                <a:gd name="connsiteX18" fmla="*/ 124097 w 290285"/>
                <a:gd name="connsiteY18" fmla="*/ 40096 h 290285"/>
                <a:gd name="connsiteX19" fmla="*/ 127454 w 290285"/>
                <a:gd name="connsiteY19" fmla="*/ 41456 h 290285"/>
                <a:gd name="connsiteX20" fmla="*/ 256268 w 290285"/>
                <a:gd name="connsiteY20" fmla="*/ 170361 h 290285"/>
                <a:gd name="connsiteX21" fmla="*/ 256268 w 290285"/>
                <a:gd name="connsiteY21" fmla="*/ 177165 h 290285"/>
                <a:gd name="connsiteX22" fmla="*/ 176802 w 290285"/>
                <a:gd name="connsiteY22" fmla="*/ 256631 h 290285"/>
                <a:gd name="connsiteX23" fmla="*/ 173536 w 290285"/>
                <a:gd name="connsiteY23" fmla="*/ 257810 h 29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0285" h="290285">
                  <a:moveTo>
                    <a:pt x="284571" y="205196"/>
                  </a:moveTo>
                  <a:cubicBezTo>
                    <a:pt x="301988" y="187778"/>
                    <a:pt x="301988" y="159385"/>
                    <a:pt x="284571" y="141968"/>
                  </a:cubicBezTo>
                  <a:lnTo>
                    <a:pt x="155756" y="13063"/>
                  </a:lnTo>
                  <a:cubicBezTo>
                    <a:pt x="147320" y="4626"/>
                    <a:pt x="136071" y="0"/>
                    <a:pt x="124097" y="0"/>
                  </a:cubicBezTo>
                  <a:cubicBezTo>
                    <a:pt x="112123" y="0"/>
                    <a:pt x="100874" y="4626"/>
                    <a:pt x="92529" y="13063"/>
                  </a:cubicBezTo>
                  <a:lnTo>
                    <a:pt x="13063" y="92528"/>
                  </a:lnTo>
                  <a:cubicBezTo>
                    <a:pt x="4626" y="100965"/>
                    <a:pt x="0" y="112214"/>
                    <a:pt x="0" y="124188"/>
                  </a:cubicBezTo>
                  <a:cubicBezTo>
                    <a:pt x="0" y="136162"/>
                    <a:pt x="4626" y="147411"/>
                    <a:pt x="13063" y="155847"/>
                  </a:cubicBezTo>
                  <a:lnTo>
                    <a:pt x="141968" y="284661"/>
                  </a:lnTo>
                  <a:cubicBezTo>
                    <a:pt x="150404" y="293098"/>
                    <a:pt x="161653" y="297724"/>
                    <a:pt x="173536" y="297724"/>
                  </a:cubicBezTo>
                  <a:cubicBezTo>
                    <a:pt x="185511" y="297724"/>
                    <a:pt x="196759" y="293098"/>
                    <a:pt x="205105" y="284661"/>
                  </a:cubicBezTo>
                  <a:lnTo>
                    <a:pt x="284571" y="205196"/>
                  </a:lnTo>
                  <a:close/>
                  <a:moveTo>
                    <a:pt x="173536" y="257810"/>
                  </a:moveTo>
                  <a:cubicBezTo>
                    <a:pt x="172811" y="257810"/>
                    <a:pt x="171359" y="257629"/>
                    <a:pt x="170180" y="256449"/>
                  </a:cubicBezTo>
                  <a:lnTo>
                    <a:pt x="41275" y="127635"/>
                  </a:lnTo>
                  <a:cubicBezTo>
                    <a:pt x="40096" y="126455"/>
                    <a:pt x="39914" y="125004"/>
                    <a:pt x="39914" y="124278"/>
                  </a:cubicBezTo>
                  <a:cubicBezTo>
                    <a:pt x="39914" y="123553"/>
                    <a:pt x="40096" y="122101"/>
                    <a:pt x="41275" y="120922"/>
                  </a:cubicBezTo>
                  <a:lnTo>
                    <a:pt x="120741" y="41456"/>
                  </a:lnTo>
                  <a:cubicBezTo>
                    <a:pt x="121920" y="40277"/>
                    <a:pt x="123371" y="40096"/>
                    <a:pt x="124097" y="40096"/>
                  </a:cubicBezTo>
                  <a:cubicBezTo>
                    <a:pt x="124823" y="40096"/>
                    <a:pt x="126274" y="40277"/>
                    <a:pt x="127454" y="41456"/>
                  </a:cubicBezTo>
                  <a:lnTo>
                    <a:pt x="256268" y="170361"/>
                  </a:lnTo>
                  <a:cubicBezTo>
                    <a:pt x="258082" y="172176"/>
                    <a:pt x="258082" y="175260"/>
                    <a:pt x="256268" y="177165"/>
                  </a:cubicBezTo>
                  <a:lnTo>
                    <a:pt x="176802" y="256631"/>
                  </a:lnTo>
                  <a:cubicBezTo>
                    <a:pt x="175714" y="257629"/>
                    <a:pt x="174262" y="257810"/>
                    <a:pt x="173536" y="257810"/>
                  </a:cubicBezTo>
                  <a:close/>
                </a:path>
              </a:pathLst>
            </a:custGeom>
            <a:grpFill/>
            <a:ln w="9071"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94C4A93-73E5-AF4F-A881-D1397C7EAC4A}"/>
                </a:ext>
              </a:extLst>
            </p:cNvPr>
            <p:cNvSpPr/>
            <p:nvPr/>
          </p:nvSpPr>
          <p:spPr>
            <a:xfrm>
              <a:off x="2935637" y="2724901"/>
              <a:ext cx="163286" cy="163286"/>
            </a:xfrm>
            <a:custGeom>
              <a:avLst/>
              <a:gdLst>
                <a:gd name="connsiteX0" fmla="*/ 83788 w 163285"/>
                <a:gd name="connsiteY0" fmla="*/ 167524 h 163285"/>
                <a:gd name="connsiteX1" fmla="*/ 87054 w 163285"/>
                <a:gd name="connsiteY1" fmla="*/ 167433 h 163285"/>
                <a:gd name="connsiteX2" fmla="*/ 145293 w 163285"/>
                <a:gd name="connsiteY2" fmla="*/ 140673 h 163285"/>
                <a:gd name="connsiteX3" fmla="*/ 167518 w 163285"/>
                <a:gd name="connsiteY3" fmla="*/ 80529 h 163285"/>
                <a:gd name="connsiteX4" fmla="*/ 80613 w 163285"/>
                <a:gd name="connsiteY4" fmla="*/ 66 h 163285"/>
                <a:gd name="connsiteX5" fmla="*/ 59 w 163285"/>
                <a:gd name="connsiteY5" fmla="*/ 86970 h 163285"/>
                <a:gd name="connsiteX6" fmla="*/ 83788 w 163285"/>
                <a:gd name="connsiteY6" fmla="*/ 167524 h 163285"/>
                <a:gd name="connsiteX7" fmla="*/ 82156 w 163285"/>
                <a:gd name="connsiteY7" fmla="*/ 39980 h 163285"/>
                <a:gd name="connsiteX8" fmla="*/ 83879 w 163285"/>
                <a:gd name="connsiteY8" fmla="*/ 39980 h 163285"/>
                <a:gd name="connsiteX9" fmla="*/ 127604 w 163285"/>
                <a:gd name="connsiteY9" fmla="*/ 82071 h 163285"/>
                <a:gd name="connsiteX10" fmla="*/ 115992 w 163285"/>
                <a:gd name="connsiteY10" fmla="*/ 113549 h 163285"/>
                <a:gd name="connsiteX11" fmla="*/ 85512 w 163285"/>
                <a:gd name="connsiteY11" fmla="*/ 127519 h 163285"/>
                <a:gd name="connsiteX12" fmla="*/ 83788 w 163285"/>
                <a:gd name="connsiteY12" fmla="*/ 127519 h 163285"/>
                <a:gd name="connsiteX13" fmla="*/ 40064 w 163285"/>
                <a:gd name="connsiteY13" fmla="*/ 85337 h 163285"/>
                <a:gd name="connsiteX14" fmla="*/ 82156 w 163285"/>
                <a:gd name="connsiteY14" fmla="*/ 39980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285" h="163285">
                  <a:moveTo>
                    <a:pt x="83788" y="167524"/>
                  </a:moveTo>
                  <a:cubicBezTo>
                    <a:pt x="84877" y="167524"/>
                    <a:pt x="85966" y="167524"/>
                    <a:pt x="87054" y="167433"/>
                  </a:cubicBezTo>
                  <a:cubicBezTo>
                    <a:pt x="109370" y="166617"/>
                    <a:pt x="130053" y="157092"/>
                    <a:pt x="145293" y="140673"/>
                  </a:cubicBezTo>
                  <a:cubicBezTo>
                    <a:pt x="160442" y="124253"/>
                    <a:pt x="168425" y="102936"/>
                    <a:pt x="167518" y="80529"/>
                  </a:cubicBezTo>
                  <a:cubicBezTo>
                    <a:pt x="165703" y="34265"/>
                    <a:pt x="127604" y="-1749"/>
                    <a:pt x="80613" y="66"/>
                  </a:cubicBezTo>
                  <a:cubicBezTo>
                    <a:pt x="34440" y="1789"/>
                    <a:pt x="-1664" y="40796"/>
                    <a:pt x="59" y="86970"/>
                  </a:cubicBezTo>
                  <a:cubicBezTo>
                    <a:pt x="1873" y="132146"/>
                    <a:pt x="38613" y="167524"/>
                    <a:pt x="83788" y="167524"/>
                  </a:cubicBezTo>
                  <a:close/>
                  <a:moveTo>
                    <a:pt x="82156" y="39980"/>
                  </a:moveTo>
                  <a:lnTo>
                    <a:pt x="83879" y="39980"/>
                  </a:lnTo>
                  <a:cubicBezTo>
                    <a:pt x="107556" y="39980"/>
                    <a:pt x="126787" y="58485"/>
                    <a:pt x="127604" y="82071"/>
                  </a:cubicBezTo>
                  <a:cubicBezTo>
                    <a:pt x="128057" y="93773"/>
                    <a:pt x="123884" y="104931"/>
                    <a:pt x="115992" y="113549"/>
                  </a:cubicBezTo>
                  <a:cubicBezTo>
                    <a:pt x="108009" y="122167"/>
                    <a:pt x="97214" y="127156"/>
                    <a:pt x="85512" y="127519"/>
                  </a:cubicBezTo>
                  <a:lnTo>
                    <a:pt x="83788" y="127519"/>
                  </a:lnTo>
                  <a:cubicBezTo>
                    <a:pt x="60112" y="127519"/>
                    <a:pt x="40881" y="109013"/>
                    <a:pt x="40064" y="85337"/>
                  </a:cubicBezTo>
                  <a:cubicBezTo>
                    <a:pt x="39066" y="61298"/>
                    <a:pt x="58026" y="40887"/>
                    <a:pt x="82156" y="39980"/>
                  </a:cubicBezTo>
                  <a:close/>
                </a:path>
              </a:pathLst>
            </a:custGeom>
            <a:grpFill/>
            <a:ln w="9071"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13F510C4-3A42-7545-96D2-F86738ADD197}"/>
                </a:ext>
              </a:extLst>
            </p:cNvPr>
            <p:cNvSpPr/>
            <p:nvPr/>
          </p:nvSpPr>
          <p:spPr>
            <a:xfrm>
              <a:off x="2551709" y="2868730"/>
              <a:ext cx="671286" cy="680357"/>
            </a:xfrm>
            <a:custGeom>
              <a:avLst/>
              <a:gdLst>
                <a:gd name="connsiteX0" fmla="*/ 631001 w 671285"/>
                <a:gd name="connsiteY0" fmla="*/ 207210 h 680357"/>
                <a:gd name="connsiteX1" fmla="*/ 536658 w 671285"/>
                <a:gd name="connsiteY1" fmla="*/ 178272 h 680357"/>
                <a:gd name="connsiteX2" fmla="*/ 463906 w 671285"/>
                <a:gd name="connsiteY2" fmla="*/ 70231 h 680357"/>
                <a:gd name="connsiteX3" fmla="*/ 450933 w 671285"/>
                <a:gd name="connsiteY3" fmla="*/ 56352 h 680357"/>
                <a:gd name="connsiteX4" fmla="*/ 448666 w 671285"/>
                <a:gd name="connsiteY4" fmla="*/ 54447 h 680357"/>
                <a:gd name="connsiteX5" fmla="*/ 390881 w 671285"/>
                <a:gd name="connsiteY5" fmla="*/ 12356 h 680357"/>
                <a:gd name="connsiteX6" fmla="*/ 388885 w 671285"/>
                <a:gd name="connsiteY6" fmla="*/ 11085 h 680357"/>
                <a:gd name="connsiteX7" fmla="*/ 340443 w 671285"/>
                <a:gd name="connsiteY7" fmla="*/ 1288 h 680357"/>
                <a:gd name="connsiteX8" fmla="*/ 205370 w 671285"/>
                <a:gd name="connsiteY8" fmla="*/ 29138 h 680357"/>
                <a:gd name="connsiteX9" fmla="*/ 184052 w 671285"/>
                <a:gd name="connsiteY9" fmla="*/ 37755 h 680357"/>
                <a:gd name="connsiteX10" fmla="*/ 83450 w 671285"/>
                <a:gd name="connsiteY10" fmla="*/ 101981 h 680357"/>
                <a:gd name="connsiteX11" fmla="*/ 64128 w 671285"/>
                <a:gd name="connsiteY11" fmla="*/ 189611 h 680357"/>
                <a:gd name="connsiteX12" fmla="*/ 117649 w 671285"/>
                <a:gd name="connsiteY12" fmla="*/ 218912 h 680357"/>
                <a:gd name="connsiteX13" fmla="*/ 151758 w 671285"/>
                <a:gd name="connsiteY13" fmla="*/ 208933 h 680357"/>
                <a:gd name="connsiteX14" fmla="*/ 242472 w 671285"/>
                <a:gd name="connsiteY14" fmla="*/ 151058 h 680357"/>
                <a:gd name="connsiteX15" fmla="*/ 279574 w 671285"/>
                <a:gd name="connsiteY15" fmla="*/ 143438 h 680357"/>
                <a:gd name="connsiteX16" fmla="*/ 233854 w 671285"/>
                <a:gd name="connsiteY16" fmla="*/ 257828 h 680357"/>
                <a:gd name="connsiteX17" fmla="*/ 180061 w 671285"/>
                <a:gd name="connsiteY17" fmla="*/ 376936 h 680357"/>
                <a:gd name="connsiteX18" fmla="*/ 54693 w 671285"/>
                <a:gd name="connsiteY18" fmla="*/ 394444 h 680357"/>
                <a:gd name="connsiteX19" fmla="*/ 628 w 671285"/>
                <a:gd name="connsiteY19" fmla="*/ 466108 h 680357"/>
                <a:gd name="connsiteX20" fmla="*/ 72292 w 671285"/>
                <a:gd name="connsiteY20" fmla="*/ 520174 h 680357"/>
                <a:gd name="connsiteX21" fmla="*/ 232312 w 671285"/>
                <a:gd name="connsiteY21" fmla="*/ 497858 h 680357"/>
                <a:gd name="connsiteX22" fmla="*/ 281388 w 671285"/>
                <a:gd name="connsiteY22" fmla="*/ 461119 h 680357"/>
                <a:gd name="connsiteX23" fmla="*/ 312594 w 671285"/>
                <a:gd name="connsiteY23" fmla="*/ 391995 h 680357"/>
                <a:gd name="connsiteX24" fmla="*/ 399136 w 671285"/>
                <a:gd name="connsiteY24" fmla="*/ 482891 h 680357"/>
                <a:gd name="connsiteX25" fmla="*/ 420091 w 671285"/>
                <a:gd name="connsiteY25" fmla="*/ 630573 h 680357"/>
                <a:gd name="connsiteX26" fmla="*/ 482865 w 671285"/>
                <a:gd name="connsiteY26" fmla="*/ 685183 h 680357"/>
                <a:gd name="connsiteX27" fmla="*/ 491846 w 671285"/>
                <a:gd name="connsiteY27" fmla="*/ 684549 h 680357"/>
                <a:gd name="connsiteX28" fmla="*/ 545821 w 671285"/>
                <a:gd name="connsiteY28" fmla="*/ 612794 h 680357"/>
                <a:gd name="connsiteX29" fmla="*/ 522053 w 671285"/>
                <a:gd name="connsiteY29" fmla="*/ 444972 h 680357"/>
                <a:gd name="connsiteX30" fmla="*/ 505181 w 671285"/>
                <a:gd name="connsiteY30" fmla="*/ 410138 h 680357"/>
                <a:gd name="connsiteX31" fmla="*/ 410021 w 671285"/>
                <a:gd name="connsiteY31" fmla="*/ 310261 h 680357"/>
                <a:gd name="connsiteX32" fmla="*/ 434333 w 671285"/>
                <a:gd name="connsiteY32" fmla="*/ 253474 h 680357"/>
                <a:gd name="connsiteX33" fmla="*/ 444130 w 671285"/>
                <a:gd name="connsiteY33" fmla="*/ 267988 h 680357"/>
                <a:gd name="connsiteX34" fmla="*/ 478148 w 671285"/>
                <a:gd name="connsiteY34" fmla="*/ 293207 h 680357"/>
                <a:gd name="connsiteX35" fmla="*/ 593990 w 671285"/>
                <a:gd name="connsiteY35" fmla="*/ 328676 h 680357"/>
                <a:gd name="connsiteX36" fmla="*/ 612586 w 671285"/>
                <a:gd name="connsiteY36" fmla="*/ 331488 h 680357"/>
                <a:gd name="connsiteX37" fmla="*/ 673274 w 671285"/>
                <a:gd name="connsiteY37" fmla="*/ 286585 h 680357"/>
                <a:gd name="connsiteX38" fmla="*/ 631001 w 671285"/>
                <a:gd name="connsiteY38" fmla="*/ 207210 h 680357"/>
                <a:gd name="connsiteX39" fmla="*/ 634902 w 671285"/>
                <a:gd name="connsiteY39" fmla="*/ 274792 h 680357"/>
                <a:gd name="connsiteX40" fmla="*/ 605511 w 671285"/>
                <a:gd name="connsiteY40" fmla="*/ 290395 h 680357"/>
                <a:gd name="connsiteX41" fmla="*/ 489668 w 671285"/>
                <a:gd name="connsiteY41" fmla="*/ 254926 h 680357"/>
                <a:gd name="connsiteX42" fmla="*/ 477059 w 671285"/>
                <a:gd name="connsiteY42" fmla="*/ 245582 h 680357"/>
                <a:gd name="connsiteX43" fmla="*/ 446851 w 671285"/>
                <a:gd name="connsiteY43" fmla="*/ 200678 h 680357"/>
                <a:gd name="connsiteX44" fmla="*/ 428436 w 671285"/>
                <a:gd name="connsiteY44" fmla="*/ 191970 h 680357"/>
                <a:gd name="connsiteX45" fmla="*/ 411926 w 671285"/>
                <a:gd name="connsiteY45" fmla="*/ 203944 h 680357"/>
                <a:gd name="connsiteX46" fmla="*/ 367930 w 671285"/>
                <a:gd name="connsiteY46" fmla="*/ 306451 h 680357"/>
                <a:gd name="connsiteX47" fmla="*/ 371831 w 671285"/>
                <a:gd name="connsiteY47" fmla="*/ 328041 h 680357"/>
                <a:gd name="connsiteX48" fmla="*/ 476061 w 671285"/>
                <a:gd name="connsiteY48" fmla="*/ 437533 h 680357"/>
                <a:gd name="connsiteX49" fmla="*/ 482321 w 671285"/>
                <a:gd name="connsiteY49" fmla="*/ 450505 h 680357"/>
                <a:gd name="connsiteX50" fmla="*/ 506088 w 671285"/>
                <a:gd name="connsiteY50" fmla="*/ 618327 h 680357"/>
                <a:gd name="connsiteX51" fmla="*/ 486131 w 671285"/>
                <a:gd name="connsiteY51" fmla="*/ 644997 h 680357"/>
                <a:gd name="connsiteX52" fmla="*/ 459461 w 671285"/>
                <a:gd name="connsiteY52" fmla="*/ 624949 h 680357"/>
                <a:gd name="connsiteX53" fmla="*/ 437598 w 671285"/>
                <a:gd name="connsiteY53" fmla="*/ 470916 h 680357"/>
                <a:gd name="connsiteX54" fmla="*/ 432246 w 671285"/>
                <a:gd name="connsiteY54" fmla="*/ 459940 h 680357"/>
                <a:gd name="connsiteX55" fmla="*/ 320849 w 671285"/>
                <a:gd name="connsiteY55" fmla="*/ 343009 h 680357"/>
                <a:gd name="connsiteX56" fmla="*/ 306426 w 671285"/>
                <a:gd name="connsiteY56" fmla="*/ 336841 h 680357"/>
                <a:gd name="connsiteX57" fmla="*/ 303069 w 671285"/>
                <a:gd name="connsiteY57" fmla="*/ 337113 h 680357"/>
                <a:gd name="connsiteX58" fmla="*/ 288192 w 671285"/>
                <a:gd name="connsiteY58" fmla="*/ 348543 h 680357"/>
                <a:gd name="connsiteX59" fmla="*/ 244740 w 671285"/>
                <a:gd name="connsiteY59" fmla="*/ 444700 h 680357"/>
                <a:gd name="connsiteX60" fmla="*/ 226506 w 671285"/>
                <a:gd name="connsiteY60" fmla="*/ 458307 h 680357"/>
                <a:gd name="connsiteX61" fmla="*/ 66486 w 671285"/>
                <a:gd name="connsiteY61" fmla="*/ 480623 h 680357"/>
                <a:gd name="connsiteX62" fmla="*/ 39907 w 671285"/>
                <a:gd name="connsiteY62" fmla="*/ 460575 h 680357"/>
                <a:gd name="connsiteX63" fmla="*/ 60046 w 671285"/>
                <a:gd name="connsiteY63" fmla="*/ 433995 h 680357"/>
                <a:gd name="connsiteX64" fmla="*/ 196298 w 671285"/>
                <a:gd name="connsiteY64" fmla="*/ 415036 h 680357"/>
                <a:gd name="connsiteX65" fmla="*/ 211720 w 671285"/>
                <a:gd name="connsiteY65" fmla="*/ 403516 h 680357"/>
                <a:gd name="connsiteX66" fmla="*/ 270412 w 671285"/>
                <a:gd name="connsiteY66" fmla="*/ 273703 h 680357"/>
                <a:gd name="connsiteX67" fmla="*/ 330011 w 671285"/>
                <a:gd name="connsiteY67" fmla="*/ 123753 h 680357"/>
                <a:gd name="connsiteX68" fmla="*/ 326655 w 671285"/>
                <a:gd name="connsiteY68" fmla="*/ 103705 h 680357"/>
                <a:gd name="connsiteX69" fmla="*/ 307423 w 671285"/>
                <a:gd name="connsiteY69" fmla="*/ 97083 h 680357"/>
                <a:gd name="connsiteX70" fmla="*/ 230770 w 671285"/>
                <a:gd name="connsiteY70" fmla="*/ 112867 h 680357"/>
                <a:gd name="connsiteX71" fmla="*/ 224057 w 671285"/>
                <a:gd name="connsiteY71" fmla="*/ 115588 h 680357"/>
                <a:gd name="connsiteX72" fmla="*/ 130258 w 671285"/>
                <a:gd name="connsiteY72" fmla="*/ 175460 h 680357"/>
                <a:gd name="connsiteX73" fmla="*/ 97692 w 671285"/>
                <a:gd name="connsiteY73" fmla="*/ 168293 h 680357"/>
                <a:gd name="connsiteX74" fmla="*/ 104858 w 671285"/>
                <a:gd name="connsiteY74" fmla="*/ 135727 h 680357"/>
                <a:gd name="connsiteX75" fmla="*/ 205461 w 671285"/>
                <a:gd name="connsiteY75" fmla="*/ 71501 h 680357"/>
                <a:gd name="connsiteX76" fmla="*/ 213353 w 671285"/>
                <a:gd name="connsiteY76" fmla="*/ 68326 h 680357"/>
                <a:gd name="connsiteX77" fmla="*/ 348426 w 671285"/>
                <a:gd name="connsiteY77" fmla="*/ 40477 h 680357"/>
                <a:gd name="connsiteX78" fmla="*/ 367023 w 671285"/>
                <a:gd name="connsiteY78" fmla="*/ 44650 h 680357"/>
                <a:gd name="connsiteX79" fmla="*/ 368837 w 671285"/>
                <a:gd name="connsiteY79" fmla="*/ 45829 h 680357"/>
                <a:gd name="connsiteX80" fmla="*/ 423175 w 671285"/>
                <a:gd name="connsiteY80" fmla="*/ 85380 h 680357"/>
                <a:gd name="connsiteX81" fmla="*/ 424989 w 671285"/>
                <a:gd name="connsiteY81" fmla="*/ 86923 h 680357"/>
                <a:gd name="connsiteX82" fmla="*/ 430613 w 671285"/>
                <a:gd name="connsiteY82" fmla="*/ 92547 h 680357"/>
                <a:gd name="connsiteX83" fmla="*/ 507358 w 671285"/>
                <a:gd name="connsiteY83" fmla="*/ 206484 h 680357"/>
                <a:gd name="connsiteX84" fmla="*/ 518062 w 671285"/>
                <a:gd name="connsiteY84" fmla="*/ 214376 h 680357"/>
                <a:gd name="connsiteX85" fmla="*/ 619208 w 671285"/>
                <a:gd name="connsiteY85" fmla="*/ 245310 h 680357"/>
                <a:gd name="connsiteX86" fmla="*/ 634902 w 671285"/>
                <a:gd name="connsiteY86" fmla="*/ 274792 h 68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671285" h="680357">
                  <a:moveTo>
                    <a:pt x="631001" y="207210"/>
                  </a:moveTo>
                  <a:lnTo>
                    <a:pt x="536658" y="178272"/>
                  </a:lnTo>
                  <a:lnTo>
                    <a:pt x="463906" y="70231"/>
                  </a:lnTo>
                  <a:cubicBezTo>
                    <a:pt x="460458" y="65151"/>
                    <a:pt x="456104" y="60525"/>
                    <a:pt x="450933" y="56352"/>
                  </a:cubicBezTo>
                  <a:cubicBezTo>
                    <a:pt x="450208" y="55626"/>
                    <a:pt x="449482" y="54991"/>
                    <a:pt x="448666" y="54447"/>
                  </a:cubicBezTo>
                  <a:lnTo>
                    <a:pt x="390881" y="12356"/>
                  </a:lnTo>
                  <a:cubicBezTo>
                    <a:pt x="390246" y="11902"/>
                    <a:pt x="389520" y="11448"/>
                    <a:pt x="388885" y="11085"/>
                  </a:cubicBezTo>
                  <a:cubicBezTo>
                    <a:pt x="374733" y="1379"/>
                    <a:pt x="357316" y="-2159"/>
                    <a:pt x="340443" y="1288"/>
                  </a:cubicBezTo>
                  <a:lnTo>
                    <a:pt x="205370" y="29138"/>
                  </a:lnTo>
                  <a:cubicBezTo>
                    <a:pt x="197750" y="30680"/>
                    <a:pt x="190583" y="33583"/>
                    <a:pt x="184052" y="37755"/>
                  </a:cubicBezTo>
                  <a:lnTo>
                    <a:pt x="83450" y="101981"/>
                  </a:lnTo>
                  <a:cubicBezTo>
                    <a:pt x="53968" y="120850"/>
                    <a:pt x="45259" y="160129"/>
                    <a:pt x="64128" y="189611"/>
                  </a:cubicBezTo>
                  <a:cubicBezTo>
                    <a:pt x="75830" y="207936"/>
                    <a:pt x="95878" y="218912"/>
                    <a:pt x="117649" y="218912"/>
                  </a:cubicBezTo>
                  <a:cubicBezTo>
                    <a:pt x="129714" y="218912"/>
                    <a:pt x="141507" y="215465"/>
                    <a:pt x="151758" y="208933"/>
                  </a:cubicBezTo>
                  <a:lnTo>
                    <a:pt x="242472" y="151058"/>
                  </a:lnTo>
                  <a:lnTo>
                    <a:pt x="279574" y="143438"/>
                  </a:lnTo>
                  <a:cubicBezTo>
                    <a:pt x="262248" y="187525"/>
                    <a:pt x="244105" y="232338"/>
                    <a:pt x="233854" y="257828"/>
                  </a:cubicBezTo>
                  <a:lnTo>
                    <a:pt x="180061" y="376936"/>
                  </a:lnTo>
                  <a:lnTo>
                    <a:pt x="54693" y="394444"/>
                  </a:lnTo>
                  <a:cubicBezTo>
                    <a:pt x="20041" y="399252"/>
                    <a:pt x="-4271" y="431365"/>
                    <a:pt x="628" y="466108"/>
                  </a:cubicBezTo>
                  <a:cubicBezTo>
                    <a:pt x="5345" y="500217"/>
                    <a:pt x="37730" y="525073"/>
                    <a:pt x="72292" y="520174"/>
                  </a:cubicBezTo>
                  <a:lnTo>
                    <a:pt x="232312" y="497858"/>
                  </a:lnTo>
                  <a:cubicBezTo>
                    <a:pt x="253993" y="494865"/>
                    <a:pt x="272408" y="481076"/>
                    <a:pt x="281388" y="461119"/>
                  </a:cubicBezTo>
                  <a:lnTo>
                    <a:pt x="312594" y="391995"/>
                  </a:lnTo>
                  <a:lnTo>
                    <a:pt x="399136" y="482891"/>
                  </a:lnTo>
                  <a:lnTo>
                    <a:pt x="420091" y="630573"/>
                  </a:lnTo>
                  <a:cubicBezTo>
                    <a:pt x="424536" y="661688"/>
                    <a:pt x="451478" y="685183"/>
                    <a:pt x="482865" y="685183"/>
                  </a:cubicBezTo>
                  <a:cubicBezTo>
                    <a:pt x="485858" y="685183"/>
                    <a:pt x="488852" y="685002"/>
                    <a:pt x="491846" y="684549"/>
                  </a:cubicBezTo>
                  <a:cubicBezTo>
                    <a:pt x="526498" y="679650"/>
                    <a:pt x="550719" y="647446"/>
                    <a:pt x="545821" y="612794"/>
                  </a:cubicBezTo>
                  <a:lnTo>
                    <a:pt x="522053" y="444972"/>
                  </a:lnTo>
                  <a:cubicBezTo>
                    <a:pt x="520148" y="431818"/>
                    <a:pt x="514343" y="419753"/>
                    <a:pt x="505181" y="410138"/>
                  </a:cubicBezTo>
                  <a:lnTo>
                    <a:pt x="410021" y="310261"/>
                  </a:lnTo>
                  <a:lnTo>
                    <a:pt x="434333" y="253474"/>
                  </a:lnTo>
                  <a:lnTo>
                    <a:pt x="444130" y="267988"/>
                  </a:lnTo>
                  <a:cubicBezTo>
                    <a:pt x="452203" y="280053"/>
                    <a:pt x="464359" y="288943"/>
                    <a:pt x="478148" y="293207"/>
                  </a:cubicBezTo>
                  <a:lnTo>
                    <a:pt x="593990" y="328676"/>
                  </a:lnTo>
                  <a:cubicBezTo>
                    <a:pt x="600068" y="330491"/>
                    <a:pt x="606327" y="331488"/>
                    <a:pt x="612586" y="331488"/>
                  </a:cubicBezTo>
                  <a:cubicBezTo>
                    <a:pt x="640617" y="331488"/>
                    <a:pt x="665019" y="313436"/>
                    <a:pt x="673274" y="286585"/>
                  </a:cubicBezTo>
                  <a:cubicBezTo>
                    <a:pt x="683343" y="253021"/>
                    <a:pt x="664475" y="217460"/>
                    <a:pt x="631001" y="207210"/>
                  </a:cubicBezTo>
                  <a:close/>
                  <a:moveTo>
                    <a:pt x="634902" y="274792"/>
                  </a:moveTo>
                  <a:cubicBezTo>
                    <a:pt x="631183" y="287038"/>
                    <a:pt x="617848" y="294205"/>
                    <a:pt x="605511" y="290395"/>
                  </a:cubicBezTo>
                  <a:lnTo>
                    <a:pt x="489668" y="254926"/>
                  </a:lnTo>
                  <a:cubicBezTo>
                    <a:pt x="484498" y="253384"/>
                    <a:pt x="480053" y="250027"/>
                    <a:pt x="477059" y="245582"/>
                  </a:cubicBezTo>
                  <a:lnTo>
                    <a:pt x="446851" y="200678"/>
                  </a:lnTo>
                  <a:cubicBezTo>
                    <a:pt x="442769" y="194601"/>
                    <a:pt x="435966" y="191244"/>
                    <a:pt x="428436" y="191970"/>
                  </a:cubicBezTo>
                  <a:cubicBezTo>
                    <a:pt x="421179" y="192696"/>
                    <a:pt x="414829" y="197231"/>
                    <a:pt x="411926" y="203944"/>
                  </a:cubicBezTo>
                  <a:lnTo>
                    <a:pt x="367930" y="306451"/>
                  </a:lnTo>
                  <a:cubicBezTo>
                    <a:pt x="364755" y="313799"/>
                    <a:pt x="366297" y="322326"/>
                    <a:pt x="371831" y="328041"/>
                  </a:cubicBezTo>
                  <a:lnTo>
                    <a:pt x="476061" y="437533"/>
                  </a:lnTo>
                  <a:cubicBezTo>
                    <a:pt x="479418" y="441071"/>
                    <a:pt x="481595" y="445607"/>
                    <a:pt x="482321" y="450505"/>
                  </a:cubicBezTo>
                  <a:lnTo>
                    <a:pt x="506088" y="618327"/>
                  </a:lnTo>
                  <a:cubicBezTo>
                    <a:pt x="507902" y="631208"/>
                    <a:pt x="498921" y="643183"/>
                    <a:pt x="486131" y="644997"/>
                  </a:cubicBezTo>
                  <a:cubicBezTo>
                    <a:pt x="473158" y="646811"/>
                    <a:pt x="461275" y="637649"/>
                    <a:pt x="459461" y="624949"/>
                  </a:cubicBezTo>
                  <a:lnTo>
                    <a:pt x="437598" y="470916"/>
                  </a:lnTo>
                  <a:cubicBezTo>
                    <a:pt x="437054" y="466834"/>
                    <a:pt x="435149" y="462933"/>
                    <a:pt x="432246" y="459940"/>
                  </a:cubicBezTo>
                  <a:lnTo>
                    <a:pt x="320849" y="343009"/>
                  </a:lnTo>
                  <a:cubicBezTo>
                    <a:pt x="317039" y="339018"/>
                    <a:pt x="311778" y="336841"/>
                    <a:pt x="306426" y="336841"/>
                  </a:cubicBezTo>
                  <a:cubicBezTo>
                    <a:pt x="305337" y="336841"/>
                    <a:pt x="304158" y="336931"/>
                    <a:pt x="303069" y="337113"/>
                  </a:cubicBezTo>
                  <a:cubicBezTo>
                    <a:pt x="296538" y="338201"/>
                    <a:pt x="290913" y="342556"/>
                    <a:pt x="288192" y="348543"/>
                  </a:cubicBezTo>
                  <a:lnTo>
                    <a:pt x="244740" y="444700"/>
                  </a:lnTo>
                  <a:cubicBezTo>
                    <a:pt x="241383" y="452138"/>
                    <a:pt x="234580" y="457219"/>
                    <a:pt x="226506" y="458307"/>
                  </a:cubicBezTo>
                  <a:lnTo>
                    <a:pt x="66486" y="480623"/>
                  </a:lnTo>
                  <a:cubicBezTo>
                    <a:pt x="53514" y="482437"/>
                    <a:pt x="41721" y="473184"/>
                    <a:pt x="39907" y="460575"/>
                  </a:cubicBezTo>
                  <a:cubicBezTo>
                    <a:pt x="38093" y="447693"/>
                    <a:pt x="47164" y="435810"/>
                    <a:pt x="60046" y="433995"/>
                  </a:cubicBezTo>
                  <a:lnTo>
                    <a:pt x="196298" y="415036"/>
                  </a:lnTo>
                  <a:cubicBezTo>
                    <a:pt x="203102" y="414129"/>
                    <a:pt x="208908" y="409775"/>
                    <a:pt x="211720" y="403516"/>
                  </a:cubicBezTo>
                  <a:lnTo>
                    <a:pt x="270412" y="273703"/>
                  </a:lnTo>
                  <a:cubicBezTo>
                    <a:pt x="283838" y="240683"/>
                    <a:pt x="309328" y="177365"/>
                    <a:pt x="330011" y="123753"/>
                  </a:cubicBezTo>
                  <a:cubicBezTo>
                    <a:pt x="332642" y="116949"/>
                    <a:pt x="331372" y="109238"/>
                    <a:pt x="326655" y="103705"/>
                  </a:cubicBezTo>
                  <a:cubicBezTo>
                    <a:pt x="321938" y="98171"/>
                    <a:pt x="314590" y="95540"/>
                    <a:pt x="307423" y="97083"/>
                  </a:cubicBezTo>
                  <a:lnTo>
                    <a:pt x="230770" y="112867"/>
                  </a:lnTo>
                  <a:cubicBezTo>
                    <a:pt x="228411" y="113321"/>
                    <a:pt x="226143" y="114318"/>
                    <a:pt x="224057" y="115588"/>
                  </a:cubicBezTo>
                  <a:lnTo>
                    <a:pt x="130258" y="175460"/>
                  </a:lnTo>
                  <a:cubicBezTo>
                    <a:pt x="119554" y="182263"/>
                    <a:pt x="104496" y="178816"/>
                    <a:pt x="97692" y="168293"/>
                  </a:cubicBezTo>
                  <a:cubicBezTo>
                    <a:pt x="90707" y="157317"/>
                    <a:pt x="93973" y="142712"/>
                    <a:pt x="104858" y="135727"/>
                  </a:cubicBezTo>
                  <a:lnTo>
                    <a:pt x="205461" y="71501"/>
                  </a:lnTo>
                  <a:cubicBezTo>
                    <a:pt x="207910" y="69959"/>
                    <a:pt x="210541" y="68870"/>
                    <a:pt x="213353" y="68326"/>
                  </a:cubicBezTo>
                  <a:lnTo>
                    <a:pt x="348426" y="40477"/>
                  </a:lnTo>
                  <a:cubicBezTo>
                    <a:pt x="354958" y="39116"/>
                    <a:pt x="361580" y="40658"/>
                    <a:pt x="367023" y="44650"/>
                  </a:cubicBezTo>
                  <a:cubicBezTo>
                    <a:pt x="367658" y="45103"/>
                    <a:pt x="368202" y="45466"/>
                    <a:pt x="368837" y="45829"/>
                  </a:cubicBezTo>
                  <a:lnTo>
                    <a:pt x="423175" y="85380"/>
                  </a:lnTo>
                  <a:cubicBezTo>
                    <a:pt x="423719" y="85925"/>
                    <a:pt x="424354" y="86469"/>
                    <a:pt x="424989" y="86923"/>
                  </a:cubicBezTo>
                  <a:cubicBezTo>
                    <a:pt x="427438" y="88737"/>
                    <a:pt x="429253" y="90551"/>
                    <a:pt x="430613" y="92547"/>
                  </a:cubicBezTo>
                  <a:lnTo>
                    <a:pt x="507358" y="206484"/>
                  </a:lnTo>
                  <a:cubicBezTo>
                    <a:pt x="509898" y="210294"/>
                    <a:pt x="513708" y="213106"/>
                    <a:pt x="518062" y="214376"/>
                  </a:cubicBezTo>
                  <a:lnTo>
                    <a:pt x="619208" y="245310"/>
                  </a:lnTo>
                  <a:cubicBezTo>
                    <a:pt x="631727" y="249210"/>
                    <a:pt x="638712" y="262455"/>
                    <a:pt x="634902" y="274792"/>
                  </a:cubicBezTo>
                  <a:close/>
                </a:path>
              </a:pathLst>
            </a:custGeom>
            <a:grpFill/>
            <a:ln w="9071" cap="flat">
              <a:noFill/>
              <a:prstDash val="solid"/>
              <a:miter/>
            </a:ln>
          </p:spPr>
          <p:txBody>
            <a:bodyPr rtlCol="0" anchor="ctr"/>
            <a:lstStyle/>
            <a:p>
              <a:endParaRPr lang="en-US"/>
            </a:p>
          </p:txBody>
        </p:sp>
      </p:grpSp>
      <p:grpSp>
        <p:nvGrpSpPr>
          <p:cNvPr id="73" name="Group 72">
            <a:extLst>
              <a:ext uri="{FF2B5EF4-FFF2-40B4-BE49-F238E27FC236}">
                <a16:creationId xmlns:a16="http://schemas.microsoft.com/office/drawing/2014/main" id="{CE9E648F-9979-9545-BFD8-2EDAA9FF4B8C}"/>
              </a:ext>
            </a:extLst>
          </p:cNvPr>
          <p:cNvGrpSpPr/>
          <p:nvPr userDrawn="1"/>
        </p:nvGrpSpPr>
        <p:grpSpPr>
          <a:xfrm>
            <a:off x="1795396" y="1321541"/>
            <a:ext cx="227886" cy="271452"/>
            <a:chOff x="2492647" y="419599"/>
            <a:chExt cx="616857" cy="734786"/>
          </a:xfrm>
          <a:solidFill>
            <a:schemeClr val="accent1"/>
          </a:solidFill>
        </p:grpSpPr>
        <p:sp>
          <p:nvSpPr>
            <p:cNvPr id="74" name="Freeform 73">
              <a:extLst>
                <a:ext uri="{FF2B5EF4-FFF2-40B4-BE49-F238E27FC236}">
                  <a16:creationId xmlns:a16="http://schemas.microsoft.com/office/drawing/2014/main" id="{40227E86-80FA-0246-835E-F94101D2E952}"/>
                </a:ext>
              </a:extLst>
            </p:cNvPr>
            <p:cNvSpPr/>
            <p:nvPr/>
          </p:nvSpPr>
          <p:spPr>
            <a:xfrm>
              <a:off x="2492647" y="419599"/>
              <a:ext cx="616857" cy="734786"/>
            </a:xfrm>
            <a:custGeom>
              <a:avLst/>
              <a:gdLst>
                <a:gd name="connsiteX0" fmla="*/ 603613 w 616857"/>
                <a:gd name="connsiteY0" fmla="*/ 72345 h 734785"/>
                <a:gd name="connsiteX1" fmla="*/ 316411 w 616857"/>
                <a:gd name="connsiteY1" fmla="*/ 1225 h 734785"/>
                <a:gd name="connsiteX2" fmla="*/ 302441 w 616857"/>
                <a:gd name="connsiteY2" fmla="*/ 1225 h 734785"/>
                <a:gd name="connsiteX3" fmla="*/ 15240 w 616857"/>
                <a:gd name="connsiteY3" fmla="*/ 72345 h 734785"/>
                <a:gd name="connsiteX4" fmla="*/ 0 w 616857"/>
                <a:gd name="connsiteY4" fmla="*/ 91758 h 734785"/>
                <a:gd name="connsiteX5" fmla="*/ 0 w 616857"/>
                <a:gd name="connsiteY5" fmla="*/ 379594 h 734785"/>
                <a:gd name="connsiteX6" fmla="*/ 297271 w 616857"/>
                <a:gd name="connsiteY6" fmla="*/ 737099 h 734785"/>
                <a:gd name="connsiteX7" fmla="*/ 300446 w 616857"/>
                <a:gd name="connsiteY7" fmla="*/ 738460 h 734785"/>
                <a:gd name="connsiteX8" fmla="*/ 309426 w 616857"/>
                <a:gd name="connsiteY8" fmla="*/ 740546 h 734785"/>
                <a:gd name="connsiteX9" fmla="*/ 318407 w 616857"/>
                <a:gd name="connsiteY9" fmla="*/ 738460 h 734785"/>
                <a:gd name="connsiteX10" fmla="*/ 321582 w 616857"/>
                <a:gd name="connsiteY10" fmla="*/ 737190 h 734785"/>
                <a:gd name="connsiteX11" fmla="*/ 618853 w 616857"/>
                <a:gd name="connsiteY11" fmla="*/ 379594 h 734785"/>
                <a:gd name="connsiteX12" fmla="*/ 618853 w 616857"/>
                <a:gd name="connsiteY12" fmla="*/ 91667 h 734785"/>
                <a:gd name="connsiteX13" fmla="*/ 603613 w 616857"/>
                <a:gd name="connsiteY13" fmla="*/ 72345 h 734785"/>
                <a:gd name="connsiteX14" fmla="*/ 578939 w 616857"/>
                <a:gd name="connsiteY14" fmla="*/ 379594 h 734785"/>
                <a:gd name="connsiteX15" fmla="*/ 309426 w 616857"/>
                <a:gd name="connsiteY15" fmla="*/ 698999 h 734785"/>
                <a:gd name="connsiteX16" fmla="*/ 39914 w 616857"/>
                <a:gd name="connsiteY16" fmla="*/ 379594 h 734785"/>
                <a:gd name="connsiteX17" fmla="*/ 39914 w 616857"/>
                <a:gd name="connsiteY17" fmla="*/ 107360 h 734785"/>
                <a:gd name="connsiteX18" fmla="*/ 309426 w 616857"/>
                <a:gd name="connsiteY18" fmla="*/ 40504 h 734785"/>
                <a:gd name="connsiteX19" fmla="*/ 578939 w 616857"/>
                <a:gd name="connsiteY19" fmla="*/ 107360 h 734785"/>
                <a:gd name="connsiteX20" fmla="*/ 578939 w 616857"/>
                <a:gd name="connsiteY20" fmla="*/ 379594 h 73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6857" h="734785">
                  <a:moveTo>
                    <a:pt x="603613" y="72345"/>
                  </a:moveTo>
                  <a:cubicBezTo>
                    <a:pt x="494846" y="45765"/>
                    <a:pt x="329928" y="5307"/>
                    <a:pt x="316411" y="1225"/>
                  </a:cubicBezTo>
                  <a:cubicBezTo>
                    <a:pt x="311876" y="-408"/>
                    <a:pt x="306977" y="-408"/>
                    <a:pt x="302441" y="1225"/>
                  </a:cubicBezTo>
                  <a:cubicBezTo>
                    <a:pt x="288834" y="5216"/>
                    <a:pt x="123916" y="45765"/>
                    <a:pt x="15240" y="72345"/>
                  </a:cubicBezTo>
                  <a:cubicBezTo>
                    <a:pt x="6259" y="74522"/>
                    <a:pt x="0" y="82505"/>
                    <a:pt x="0" y="91758"/>
                  </a:cubicBezTo>
                  <a:lnTo>
                    <a:pt x="0" y="379594"/>
                  </a:lnTo>
                  <a:cubicBezTo>
                    <a:pt x="0" y="450442"/>
                    <a:pt x="28938" y="627153"/>
                    <a:pt x="297271" y="737099"/>
                  </a:cubicBezTo>
                  <a:cubicBezTo>
                    <a:pt x="298722" y="737734"/>
                    <a:pt x="299811" y="738097"/>
                    <a:pt x="300446" y="738460"/>
                  </a:cubicBezTo>
                  <a:cubicBezTo>
                    <a:pt x="303258" y="739911"/>
                    <a:pt x="306342" y="740546"/>
                    <a:pt x="309426" y="740546"/>
                  </a:cubicBezTo>
                  <a:cubicBezTo>
                    <a:pt x="312511" y="740546"/>
                    <a:pt x="315595" y="739820"/>
                    <a:pt x="318407" y="738460"/>
                  </a:cubicBezTo>
                  <a:cubicBezTo>
                    <a:pt x="319042" y="738188"/>
                    <a:pt x="320131" y="737734"/>
                    <a:pt x="321582" y="737190"/>
                  </a:cubicBezTo>
                  <a:cubicBezTo>
                    <a:pt x="589915" y="627153"/>
                    <a:pt x="618853" y="450533"/>
                    <a:pt x="618853" y="379594"/>
                  </a:cubicBezTo>
                  <a:lnTo>
                    <a:pt x="618853" y="91667"/>
                  </a:lnTo>
                  <a:cubicBezTo>
                    <a:pt x="618853" y="82505"/>
                    <a:pt x="612503" y="74522"/>
                    <a:pt x="603613" y="72345"/>
                  </a:cubicBezTo>
                  <a:close/>
                  <a:moveTo>
                    <a:pt x="578939" y="379594"/>
                  </a:moveTo>
                  <a:cubicBezTo>
                    <a:pt x="578939" y="565921"/>
                    <a:pt x="392884" y="664255"/>
                    <a:pt x="309426" y="698999"/>
                  </a:cubicBezTo>
                  <a:cubicBezTo>
                    <a:pt x="225969" y="664255"/>
                    <a:pt x="39914" y="565921"/>
                    <a:pt x="39914" y="379594"/>
                  </a:cubicBezTo>
                  <a:lnTo>
                    <a:pt x="39914" y="107360"/>
                  </a:lnTo>
                  <a:cubicBezTo>
                    <a:pt x="229779" y="61005"/>
                    <a:pt x="289379" y="46128"/>
                    <a:pt x="309426" y="40504"/>
                  </a:cubicBezTo>
                  <a:cubicBezTo>
                    <a:pt x="329384" y="46128"/>
                    <a:pt x="388892" y="61005"/>
                    <a:pt x="578939" y="107360"/>
                  </a:cubicBezTo>
                  <a:lnTo>
                    <a:pt x="578939" y="379594"/>
                  </a:lnTo>
                  <a:close/>
                </a:path>
              </a:pathLst>
            </a:custGeom>
            <a:grpFill/>
            <a:ln w="9071"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B89C520-6912-AF43-9C5B-9C46C2F65FAB}"/>
                </a:ext>
              </a:extLst>
            </p:cNvPr>
            <p:cNvSpPr/>
            <p:nvPr/>
          </p:nvSpPr>
          <p:spPr>
            <a:xfrm>
              <a:off x="2801983" y="522333"/>
              <a:ext cx="199571" cy="526143"/>
            </a:xfrm>
            <a:custGeom>
              <a:avLst/>
              <a:gdLst>
                <a:gd name="connsiteX0" fmla="*/ 207373 w 199571"/>
                <a:gd name="connsiteY0" fmla="*/ 277404 h 526142"/>
                <a:gd name="connsiteX1" fmla="*/ 207373 w 199571"/>
                <a:gd name="connsiteY1" fmla="*/ 51526 h 526142"/>
                <a:gd name="connsiteX2" fmla="*/ 0 w 199571"/>
                <a:gd name="connsiteY2" fmla="*/ 0 h 526142"/>
                <a:gd name="connsiteX3" fmla="*/ 0 w 199571"/>
                <a:gd name="connsiteY3" fmla="*/ 0 h 526142"/>
                <a:gd name="connsiteX4" fmla="*/ 0 w 199571"/>
                <a:gd name="connsiteY4" fmla="*/ 529771 h 526142"/>
                <a:gd name="connsiteX5" fmla="*/ 0 w 199571"/>
                <a:gd name="connsiteY5" fmla="*/ 529771 h 526142"/>
                <a:gd name="connsiteX6" fmla="*/ 207373 w 199571"/>
                <a:gd name="connsiteY6" fmla="*/ 277404 h 526142"/>
                <a:gd name="connsiteX7" fmla="*/ 40005 w 199571"/>
                <a:gd name="connsiteY7" fmla="*/ 51344 h 526142"/>
                <a:gd name="connsiteX8" fmla="*/ 167549 w 199571"/>
                <a:gd name="connsiteY8" fmla="*/ 82822 h 526142"/>
                <a:gd name="connsiteX9" fmla="*/ 167549 w 199571"/>
                <a:gd name="connsiteY9" fmla="*/ 277404 h 526142"/>
                <a:gd name="connsiteX10" fmla="*/ 40005 w 199571"/>
                <a:gd name="connsiteY10" fmla="*/ 462371 h 526142"/>
                <a:gd name="connsiteX11" fmla="*/ 40005 w 199571"/>
                <a:gd name="connsiteY11" fmla="*/ 51344 h 52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571" h="526142">
                  <a:moveTo>
                    <a:pt x="207373" y="277404"/>
                  </a:moveTo>
                  <a:lnTo>
                    <a:pt x="207373" y="51526"/>
                  </a:lnTo>
                  <a:cubicBezTo>
                    <a:pt x="95159" y="24130"/>
                    <a:pt x="34381" y="9162"/>
                    <a:pt x="0" y="0"/>
                  </a:cubicBezTo>
                  <a:lnTo>
                    <a:pt x="0" y="0"/>
                  </a:lnTo>
                  <a:lnTo>
                    <a:pt x="0" y="529771"/>
                  </a:lnTo>
                  <a:lnTo>
                    <a:pt x="0" y="529771"/>
                  </a:lnTo>
                  <a:cubicBezTo>
                    <a:pt x="79919" y="491762"/>
                    <a:pt x="207373" y="410301"/>
                    <a:pt x="207373" y="277404"/>
                  </a:cubicBezTo>
                  <a:close/>
                  <a:moveTo>
                    <a:pt x="40005" y="51344"/>
                  </a:moveTo>
                  <a:cubicBezTo>
                    <a:pt x="70666" y="59055"/>
                    <a:pt x="111760" y="69124"/>
                    <a:pt x="167549" y="82822"/>
                  </a:cubicBezTo>
                  <a:lnTo>
                    <a:pt x="167549" y="277404"/>
                  </a:lnTo>
                  <a:cubicBezTo>
                    <a:pt x="167549" y="361678"/>
                    <a:pt x="101872" y="423182"/>
                    <a:pt x="40005" y="462371"/>
                  </a:cubicBezTo>
                  <a:lnTo>
                    <a:pt x="40005" y="51344"/>
                  </a:lnTo>
                  <a:close/>
                </a:path>
              </a:pathLst>
            </a:custGeom>
            <a:grpFill/>
            <a:ln w="9071" cap="flat">
              <a:noFill/>
              <a:prstDash val="solid"/>
              <a:miter/>
            </a:ln>
          </p:spPr>
          <p:txBody>
            <a:bodyPr rtlCol="0" anchor="ctr"/>
            <a:lstStyle/>
            <a:p>
              <a:endParaRPr lang="en-US"/>
            </a:p>
          </p:txBody>
        </p:sp>
      </p:grpSp>
      <p:grpSp>
        <p:nvGrpSpPr>
          <p:cNvPr id="76" name="Group 75">
            <a:extLst>
              <a:ext uri="{FF2B5EF4-FFF2-40B4-BE49-F238E27FC236}">
                <a16:creationId xmlns:a16="http://schemas.microsoft.com/office/drawing/2014/main" id="{2B83809E-BFE5-1B44-A4C7-E02A99C36123}"/>
              </a:ext>
            </a:extLst>
          </p:cNvPr>
          <p:cNvGrpSpPr/>
          <p:nvPr userDrawn="1"/>
        </p:nvGrpSpPr>
        <p:grpSpPr>
          <a:xfrm>
            <a:off x="2354029" y="4342085"/>
            <a:ext cx="271453" cy="231237"/>
            <a:chOff x="5981700" y="4005127"/>
            <a:chExt cx="734786" cy="625929"/>
          </a:xfrm>
          <a:solidFill>
            <a:schemeClr val="accent1"/>
          </a:solidFill>
        </p:grpSpPr>
        <p:sp>
          <p:nvSpPr>
            <p:cNvPr id="77" name="Freeform 76">
              <a:extLst>
                <a:ext uri="{FF2B5EF4-FFF2-40B4-BE49-F238E27FC236}">
                  <a16:creationId xmlns:a16="http://schemas.microsoft.com/office/drawing/2014/main" id="{7765ADBD-2FE5-854F-98B1-81C93735B82D}"/>
                </a:ext>
              </a:extLst>
            </p:cNvPr>
            <p:cNvSpPr/>
            <p:nvPr/>
          </p:nvSpPr>
          <p:spPr>
            <a:xfrm>
              <a:off x="5981700" y="4005127"/>
              <a:ext cx="734786" cy="625929"/>
            </a:xfrm>
            <a:custGeom>
              <a:avLst/>
              <a:gdLst>
                <a:gd name="connsiteX0" fmla="*/ 662577 w 734785"/>
                <a:gd name="connsiteY0" fmla="*/ 105138 h 625928"/>
                <a:gd name="connsiteX1" fmla="*/ 518614 w 734785"/>
                <a:gd name="connsiteY1" fmla="*/ 105138 h 625928"/>
                <a:gd name="connsiteX2" fmla="*/ 518614 w 734785"/>
                <a:gd name="connsiteY2" fmla="*/ 82278 h 625928"/>
                <a:gd name="connsiteX3" fmla="*/ 434703 w 734785"/>
                <a:gd name="connsiteY3" fmla="*/ 0 h 625928"/>
                <a:gd name="connsiteX4" fmla="*/ 308701 w 734785"/>
                <a:gd name="connsiteY4" fmla="*/ 0 h 625928"/>
                <a:gd name="connsiteX5" fmla="*/ 224790 w 734785"/>
                <a:gd name="connsiteY5" fmla="*/ 82278 h 625928"/>
                <a:gd name="connsiteX6" fmla="*/ 224790 w 734785"/>
                <a:gd name="connsiteY6" fmla="*/ 105138 h 625928"/>
                <a:gd name="connsiteX7" fmla="*/ 80736 w 734785"/>
                <a:gd name="connsiteY7" fmla="*/ 105138 h 625928"/>
                <a:gd name="connsiteX8" fmla="*/ 0 w 734785"/>
                <a:gd name="connsiteY8" fmla="*/ 185873 h 625928"/>
                <a:gd name="connsiteX9" fmla="*/ 0 w 734785"/>
                <a:gd name="connsiteY9" fmla="*/ 552541 h 625928"/>
                <a:gd name="connsiteX10" fmla="*/ 80736 w 734785"/>
                <a:gd name="connsiteY10" fmla="*/ 633276 h 625928"/>
                <a:gd name="connsiteX11" fmla="*/ 662577 w 734785"/>
                <a:gd name="connsiteY11" fmla="*/ 633276 h 625928"/>
                <a:gd name="connsiteX12" fmla="*/ 743313 w 734785"/>
                <a:gd name="connsiteY12" fmla="*/ 552541 h 625928"/>
                <a:gd name="connsiteX13" fmla="*/ 743313 w 734785"/>
                <a:gd name="connsiteY13" fmla="*/ 185873 h 625928"/>
                <a:gd name="connsiteX14" fmla="*/ 662577 w 734785"/>
                <a:gd name="connsiteY14" fmla="*/ 105138 h 625928"/>
                <a:gd name="connsiteX15" fmla="*/ 264614 w 734785"/>
                <a:gd name="connsiteY15" fmla="*/ 82368 h 625928"/>
                <a:gd name="connsiteX16" fmla="*/ 308610 w 734785"/>
                <a:gd name="connsiteY16" fmla="*/ 40005 h 625928"/>
                <a:gd name="connsiteX17" fmla="*/ 434612 w 734785"/>
                <a:gd name="connsiteY17" fmla="*/ 40005 h 625928"/>
                <a:gd name="connsiteX18" fmla="*/ 478609 w 734785"/>
                <a:gd name="connsiteY18" fmla="*/ 82368 h 625928"/>
                <a:gd name="connsiteX19" fmla="*/ 478609 w 734785"/>
                <a:gd name="connsiteY19" fmla="*/ 105228 h 625928"/>
                <a:gd name="connsiteX20" fmla="*/ 264523 w 734785"/>
                <a:gd name="connsiteY20" fmla="*/ 105228 h 625928"/>
                <a:gd name="connsiteX21" fmla="*/ 264523 w 734785"/>
                <a:gd name="connsiteY21" fmla="*/ 82368 h 625928"/>
                <a:gd name="connsiteX22" fmla="*/ 703489 w 734785"/>
                <a:gd name="connsiteY22" fmla="*/ 552541 h 625928"/>
                <a:gd name="connsiteX23" fmla="*/ 662668 w 734785"/>
                <a:gd name="connsiteY23" fmla="*/ 593362 h 625928"/>
                <a:gd name="connsiteX24" fmla="*/ 80736 w 734785"/>
                <a:gd name="connsiteY24" fmla="*/ 593362 h 625928"/>
                <a:gd name="connsiteX25" fmla="*/ 39914 w 734785"/>
                <a:gd name="connsiteY25" fmla="*/ 552541 h 625928"/>
                <a:gd name="connsiteX26" fmla="*/ 39914 w 734785"/>
                <a:gd name="connsiteY26" fmla="*/ 185873 h 625928"/>
                <a:gd name="connsiteX27" fmla="*/ 80736 w 734785"/>
                <a:gd name="connsiteY27" fmla="*/ 145052 h 625928"/>
                <a:gd name="connsiteX28" fmla="*/ 662577 w 734785"/>
                <a:gd name="connsiteY28" fmla="*/ 145052 h 625928"/>
                <a:gd name="connsiteX29" fmla="*/ 703399 w 734785"/>
                <a:gd name="connsiteY29" fmla="*/ 185873 h 625928"/>
                <a:gd name="connsiteX30" fmla="*/ 703399 w 734785"/>
                <a:gd name="connsiteY30" fmla="*/ 552541 h 62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34785" h="625928">
                  <a:moveTo>
                    <a:pt x="662577" y="105138"/>
                  </a:moveTo>
                  <a:lnTo>
                    <a:pt x="518614" y="105138"/>
                  </a:lnTo>
                  <a:lnTo>
                    <a:pt x="518614" y="82278"/>
                  </a:lnTo>
                  <a:cubicBezTo>
                    <a:pt x="518614" y="36921"/>
                    <a:pt x="480967" y="0"/>
                    <a:pt x="434703" y="0"/>
                  </a:cubicBezTo>
                  <a:lnTo>
                    <a:pt x="308701" y="0"/>
                  </a:lnTo>
                  <a:cubicBezTo>
                    <a:pt x="262436" y="0"/>
                    <a:pt x="224790" y="36921"/>
                    <a:pt x="224790" y="82278"/>
                  </a:cubicBezTo>
                  <a:lnTo>
                    <a:pt x="224790" y="105138"/>
                  </a:lnTo>
                  <a:lnTo>
                    <a:pt x="80736" y="105138"/>
                  </a:lnTo>
                  <a:cubicBezTo>
                    <a:pt x="36195" y="105138"/>
                    <a:pt x="0" y="141333"/>
                    <a:pt x="0" y="185873"/>
                  </a:cubicBezTo>
                  <a:lnTo>
                    <a:pt x="0" y="552541"/>
                  </a:lnTo>
                  <a:cubicBezTo>
                    <a:pt x="0" y="597081"/>
                    <a:pt x="36195" y="633276"/>
                    <a:pt x="80736" y="633276"/>
                  </a:cubicBezTo>
                  <a:lnTo>
                    <a:pt x="662577" y="633276"/>
                  </a:lnTo>
                  <a:cubicBezTo>
                    <a:pt x="707118" y="633276"/>
                    <a:pt x="743313" y="597081"/>
                    <a:pt x="743313" y="552541"/>
                  </a:cubicBezTo>
                  <a:lnTo>
                    <a:pt x="743313" y="185873"/>
                  </a:lnTo>
                  <a:cubicBezTo>
                    <a:pt x="743403" y="141424"/>
                    <a:pt x="707118" y="105138"/>
                    <a:pt x="662577" y="105138"/>
                  </a:cubicBezTo>
                  <a:close/>
                  <a:moveTo>
                    <a:pt x="264614" y="82368"/>
                  </a:moveTo>
                  <a:cubicBezTo>
                    <a:pt x="264614" y="59055"/>
                    <a:pt x="284389" y="40005"/>
                    <a:pt x="308610" y="40005"/>
                  </a:cubicBezTo>
                  <a:lnTo>
                    <a:pt x="434612" y="40005"/>
                  </a:lnTo>
                  <a:cubicBezTo>
                    <a:pt x="458833" y="40005"/>
                    <a:pt x="478609" y="58964"/>
                    <a:pt x="478609" y="82368"/>
                  </a:cubicBezTo>
                  <a:lnTo>
                    <a:pt x="478609" y="105228"/>
                  </a:lnTo>
                  <a:lnTo>
                    <a:pt x="264523" y="105228"/>
                  </a:lnTo>
                  <a:lnTo>
                    <a:pt x="264523" y="82368"/>
                  </a:lnTo>
                  <a:close/>
                  <a:moveTo>
                    <a:pt x="703489" y="552541"/>
                  </a:moveTo>
                  <a:cubicBezTo>
                    <a:pt x="703489" y="575038"/>
                    <a:pt x="685165" y="593362"/>
                    <a:pt x="662668" y="593362"/>
                  </a:cubicBezTo>
                  <a:lnTo>
                    <a:pt x="80736" y="593362"/>
                  </a:lnTo>
                  <a:cubicBezTo>
                    <a:pt x="58239" y="593362"/>
                    <a:pt x="39914" y="575038"/>
                    <a:pt x="39914" y="552541"/>
                  </a:cubicBezTo>
                  <a:lnTo>
                    <a:pt x="39914" y="185873"/>
                  </a:lnTo>
                  <a:cubicBezTo>
                    <a:pt x="39914" y="163376"/>
                    <a:pt x="58239" y="145052"/>
                    <a:pt x="80736" y="145052"/>
                  </a:cubicBezTo>
                  <a:lnTo>
                    <a:pt x="662577" y="145052"/>
                  </a:lnTo>
                  <a:cubicBezTo>
                    <a:pt x="685074" y="145052"/>
                    <a:pt x="703399" y="163376"/>
                    <a:pt x="703399" y="185873"/>
                  </a:cubicBezTo>
                  <a:lnTo>
                    <a:pt x="703399" y="552541"/>
                  </a:lnTo>
                  <a:close/>
                </a:path>
              </a:pathLst>
            </a:custGeom>
            <a:grpFill/>
            <a:ln w="9071"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AB8BD9E-91D0-C043-9B3F-11A112DE326F}"/>
                </a:ext>
              </a:extLst>
            </p:cNvPr>
            <p:cNvSpPr/>
            <p:nvPr/>
          </p:nvSpPr>
          <p:spPr>
            <a:xfrm>
              <a:off x="6183358" y="4206512"/>
              <a:ext cx="335643" cy="335643"/>
            </a:xfrm>
            <a:custGeom>
              <a:avLst/>
              <a:gdLst>
                <a:gd name="connsiteX0" fmla="*/ 167912 w 335642"/>
                <a:gd name="connsiteY0" fmla="*/ 0 h 335642"/>
                <a:gd name="connsiteX1" fmla="*/ 0 w 335642"/>
                <a:gd name="connsiteY1" fmla="*/ 167912 h 335642"/>
                <a:gd name="connsiteX2" fmla="*/ 167912 w 335642"/>
                <a:gd name="connsiteY2" fmla="*/ 335824 h 335642"/>
                <a:gd name="connsiteX3" fmla="*/ 335824 w 335642"/>
                <a:gd name="connsiteY3" fmla="*/ 167912 h 335642"/>
                <a:gd name="connsiteX4" fmla="*/ 167912 w 335642"/>
                <a:gd name="connsiteY4" fmla="*/ 0 h 335642"/>
                <a:gd name="connsiteX5" fmla="*/ 167912 w 335642"/>
                <a:gd name="connsiteY5" fmla="*/ 295819 h 335642"/>
                <a:gd name="connsiteX6" fmla="*/ 39914 w 335642"/>
                <a:gd name="connsiteY6" fmla="*/ 167821 h 335642"/>
                <a:gd name="connsiteX7" fmla="*/ 167912 w 335642"/>
                <a:gd name="connsiteY7" fmla="*/ 39824 h 335642"/>
                <a:gd name="connsiteX8" fmla="*/ 295910 w 335642"/>
                <a:gd name="connsiteY8" fmla="*/ 167821 h 335642"/>
                <a:gd name="connsiteX9" fmla="*/ 167912 w 335642"/>
                <a:gd name="connsiteY9" fmla="*/ 295819 h 33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642" h="335642">
                  <a:moveTo>
                    <a:pt x="167912" y="0"/>
                  </a:moveTo>
                  <a:cubicBezTo>
                    <a:pt x="75202" y="0"/>
                    <a:pt x="0" y="75202"/>
                    <a:pt x="0" y="167912"/>
                  </a:cubicBezTo>
                  <a:cubicBezTo>
                    <a:pt x="0" y="260622"/>
                    <a:pt x="75202" y="335824"/>
                    <a:pt x="167912" y="335824"/>
                  </a:cubicBezTo>
                  <a:cubicBezTo>
                    <a:pt x="260622" y="335824"/>
                    <a:pt x="335824" y="260622"/>
                    <a:pt x="335824" y="167912"/>
                  </a:cubicBezTo>
                  <a:cubicBezTo>
                    <a:pt x="335824" y="75111"/>
                    <a:pt x="260622" y="0"/>
                    <a:pt x="167912" y="0"/>
                  </a:cubicBezTo>
                  <a:close/>
                  <a:moveTo>
                    <a:pt x="167912" y="295819"/>
                  </a:moveTo>
                  <a:cubicBezTo>
                    <a:pt x="97336" y="295819"/>
                    <a:pt x="39914" y="238397"/>
                    <a:pt x="39914" y="167821"/>
                  </a:cubicBezTo>
                  <a:cubicBezTo>
                    <a:pt x="39914" y="97246"/>
                    <a:pt x="97336" y="39824"/>
                    <a:pt x="167912" y="39824"/>
                  </a:cubicBezTo>
                  <a:cubicBezTo>
                    <a:pt x="238488" y="39824"/>
                    <a:pt x="295910" y="97246"/>
                    <a:pt x="295910" y="167821"/>
                  </a:cubicBezTo>
                  <a:cubicBezTo>
                    <a:pt x="295910" y="238397"/>
                    <a:pt x="238488" y="295819"/>
                    <a:pt x="167912" y="295819"/>
                  </a:cubicBezTo>
                  <a:close/>
                </a:path>
              </a:pathLst>
            </a:custGeom>
            <a:grpFill/>
            <a:ln w="9071"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0F88B65-5343-0942-A083-464A6A267D0C}"/>
                </a:ext>
              </a:extLst>
            </p:cNvPr>
            <p:cNvSpPr/>
            <p:nvPr/>
          </p:nvSpPr>
          <p:spPr>
            <a:xfrm>
              <a:off x="6264456" y="4287520"/>
              <a:ext cx="172357" cy="172357"/>
            </a:xfrm>
            <a:custGeom>
              <a:avLst/>
              <a:gdLst>
                <a:gd name="connsiteX0" fmla="*/ 106771 w 172357"/>
                <a:gd name="connsiteY0" fmla="*/ 0 h 172357"/>
                <a:gd name="connsiteX1" fmla="*/ 66856 w 172357"/>
                <a:gd name="connsiteY1" fmla="*/ 0 h 172357"/>
                <a:gd name="connsiteX2" fmla="*/ 66856 w 172357"/>
                <a:gd name="connsiteY2" fmla="*/ 66856 h 172357"/>
                <a:gd name="connsiteX3" fmla="*/ 0 w 172357"/>
                <a:gd name="connsiteY3" fmla="*/ 66856 h 172357"/>
                <a:gd name="connsiteX4" fmla="*/ 0 w 172357"/>
                <a:gd name="connsiteY4" fmla="*/ 106771 h 172357"/>
                <a:gd name="connsiteX5" fmla="*/ 66856 w 172357"/>
                <a:gd name="connsiteY5" fmla="*/ 106771 h 172357"/>
                <a:gd name="connsiteX6" fmla="*/ 66856 w 172357"/>
                <a:gd name="connsiteY6" fmla="*/ 173718 h 172357"/>
                <a:gd name="connsiteX7" fmla="*/ 106771 w 172357"/>
                <a:gd name="connsiteY7" fmla="*/ 173718 h 172357"/>
                <a:gd name="connsiteX8" fmla="*/ 106771 w 172357"/>
                <a:gd name="connsiteY8" fmla="*/ 106771 h 172357"/>
                <a:gd name="connsiteX9" fmla="*/ 173627 w 172357"/>
                <a:gd name="connsiteY9" fmla="*/ 106771 h 172357"/>
                <a:gd name="connsiteX10" fmla="*/ 173627 w 172357"/>
                <a:gd name="connsiteY10" fmla="*/ 66856 h 172357"/>
                <a:gd name="connsiteX11" fmla="*/ 106771 w 172357"/>
                <a:gd name="connsiteY11" fmla="*/ 66856 h 17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357" h="172357">
                  <a:moveTo>
                    <a:pt x="106771" y="0"/>
                  </a:moveTo>
                  <a:lnTo>
                    <a:pt x="66856" y="0"/>
                  </a:lnTo>
                  <a:lnTo>
                    <a:pt x="66856" y="66856"/>
                  </a:lnTo>
                  <a:lnTo>
                    <a:pt x="0" y="66856"/>
                  </a:lnTo>
                  <a:lnTo>
                    <a:pt x="0" y="106771"/>
                  </a:lnTo>
                  <a:lnTo>
                    <a:pt x="66856" y="106771"/>
                  </a:lnTo>
                  <a:lnTo>
                    <a:pt x="66856" y="173718"/>
                  </a:lnTo>
                  <a:lnTo>
                    <a:pt x="106771" y="173718"/>
                  </a:lnTo>
                  <a:lnTo>
                    <a:pt x="106771" y="106771"/>
                  </a:lnTo>
                  <a:lnTo>
                    <a:pt x="173627" y="106771"/>
                  </a:lnTo>
                  <a:lnTo>
                    <a:pt x="173627" y="66856"/>
                  </a:lnTo>
                  <a:lnTo>
                    <a:pt x="106771" y="66856"/>
                  </a:lnTo>
                  <a:close/>
                </a:path>
              </a:pathLst>
            </a:custGeom>
            <a:grpFill/>
            <a:ln w="9071" cap="flat">
              <a:noFill/>
              <a:prstDash val="solid"/>
              <a:miter/>
            </a:ln>
          </p:spPr>
          <p:txBody>
            <a:bodyPr rtlCol="0" anchor="ctr"/>
            <a:lstStyle/>
            <a:p>
              <a:endParaRPr lang="en-US"/>
            </a:p>
          </p:txBody>
        </p:sp>
      </p:grpSp>
      <p:grpSp>
        <p:nvGrpSpPr>
          <p:cNvPr id="80" name="Group 79">
            <a:extLst>
              <a:ext uri="{FF2B5EF4-FFF2-40B4-BE49-F238E27FC236}">
                <a16:creationId xmlns:a16="http://schemas.microsoft.com/office/drawing/2014/main" id="{89365052-608B-2048-9F10-4BE7106BD06A}"/>
              </a:ext>
            </a:extLst>
          </p:cNvPr>
          <p:cNvGrpSpPr/>
          <p:nvPr userDrawn="1"/>
        </p:nvGrpSpPr>
        <p:grpSpPr>
          <a:xfrm>
            <a:off x="1775289" y="3117013"/>
            <a:ext cx="268101" cy="322295"/>
            <a:chOff x="3620029" y="2711632"/>
            <a:chExt cx="725714" cy="872409"/>
          </a:xfrm>
          <a:solidFill>
            <a:schemeClr val="accent1"/>
          </a:solidFill>
        </p:grpSpPr>
        <p:sp>
          <p:nvSpPr>
            <p:cNvPr id="81" name="Freeform 80">
              <a:extLst>
                <a:ext uri="{FF2B5EF4-FFF2-40B4-BE49-F238E27FC236}">
                  <a16:creationId xmlns:a16="http://schemas.microsoft.com/office/drawing/2014/main" id="{556B69B5-182D-3B45-B7B1-16730BFE96AF}"/>
                </a:ext>
              </a:extLst>
            </p:cNvPr>
            <p:cNvSpPr/>
            <p:nvPr/>
          </p:nvSpPr>
          <p:spPr>
            <a:xfrm>
              <a:off x="3711212" y="2711632"/>
              <a:ext cx="598714" cy="517071"/>
            </a:xfrm>
            <a:custGeom>
              <a:avLst/>
              <a:gdLst>
                <a:gd name="connsiteX0" fmla="*/ 20048 w 598714"/>
                <a:gd name="connsiteY0" fmla="*/ 519158 h 517071"/>
                <a:gd name="connsiteX1" fmla="*/ 210276 w 598714"/>
                <a:gd name="connsiteY1" fmla="*/ 519158 h 517071"/>
                <a:gd name="connsiteX2" fmla="*/ 230233 w 598714"/>
                <a:gd name="connsiteY2" fmla="*/ 499201 h 517071"/>
                <a:gd name="connsiteX3" fmla="*/ 230233 w 598714"/>
                <a:gd name="connsiteY3" fmla="*/ 494483 h 517071"/>
                <a:gd name="connsiteX4" fmla="*/ 239214 w 598714"/>
                <a:gd name="connsiteY4" fmla="*/ 467451 h 517071"/>
                <a:gd name="connsiteX5" fmla="*/ 308973 w 598714"/>
                <a:gd name="connsiteY5" fmla="*/ 440509 h 517071"/>
                <a:gd name="connsiteX6" fmla="*/ 378551 w 598714"/>
                <a:gd name="connsiteY6" fmla="*/ 467269 h 517071"/>
                <a:gd name="connsiteX7" fmla="*/ 387713 w 598714"/>
                <a:gd name="connsiteY7" fmla="*/ 494574 h 517071"/>
                <a:gd name="connsiteX8" fmla="*/ 387713 w 598714"/>
                <a:gd name="connsiteY8" fmla="*/ 499291 h 517071"/>
                <a:gd name="connsiteX9" fmla="*/ 407670 w 598714"/>
                <a:gd name="connsiteY9" fmla="*/ 519248 h 517071"/>
                <a:gd name="connsiteX10" fmla="*/ 583293 w 598714"/>
                <a:gd name="connsiteY10" fmla="*/ 519248 h 517071"/>
                <a:gd name="connsiteX11" fmla="*/ 603250 w 598714"/>
                <a:gd name="connsiteY11" fmla="*/ 499291 h 517071"/>
                <a:gd name="connsiteX12" fmla="*/ 603250 w 598714"/>
                <a:gd name="connsiteY12" fmla="*/ 364490 h 517071"/>
                <a:gd name="connsiteX13" fmla="*/ 473438 w 598714"/>
                <a:gd name="connsiteY13" fmla="*/ 203926 h 517071"/>
                <a:gd name="connsiteX14" fmla="*/ 470172 w 598714"/>
                <a:gd name="connsiteY14" fmla="*/ 203290 h 517071"/>
                <a:gd name="connsiteX15" fmla="*/ 459014 w 598714"/>
                <a:gd name="connsiteY15" fmla="*/ 196487 h 517071"/>
                <a:gd name="connsiteX16" fmla="*/ 460919 w 598714"/>
                <a:gd name="connsiteY16" fmla="*/ 190863 h 517071"/>
                <a:gd name="connsiteX17" fmla="*/ 462734 w 598714"/>
                <a:gd name="connsiteY17" fmla="*/ 189139 h 517071"/>
                <a:gd name="connsiteX18" fmla="*/ 488587 w 598714"/>
                <a:gd name="connsiteY18" fmla="*/ 49530 h 517071"/>
                <a:gd name="connsiteX19" fmla="*/ 405584 w 598714"/>
                <a:gd name="connsiteY19" fmla="*/ 0 h 517071"/>
                <a:gd name="connsiteX20" fmla="*/ 322671 w 598714"/>
                <a:gd name="connsiteY20" fmla="*/ 49530 h 517071"/>
                <a:gd name="connsiteX21" fmla="*/ 348524 w 598714"/>
                <a:gd name="connsiteY21" fmla="*/ 189230 h 517071"/>
                <a:gd name="connsiteX22" fmla="*/ 350248 w 598714"/>
                <a:gd name="connsiteY22" fmla="*/ 190863 h 517071"/>
                <a:gd name="connsiteX23" fmla="*/ 352153 w 598714"/>
                <a:gd name="connsiteY23" fmla="*/ 196578 h 517071"/>
                <a:gd name="connsiteX24" fmla="*/ 340451 w 598714"/>
                <a:gd name="connsiteY24" fmla="*/ 203563 h 517071"/>
                <a:gd name="connsiteX25" fmla="*/ 337820 w 598714"/>
                <a:gd name="connsiteY25" fmla="*/ 204107 h 517071"/>
                <a:gd name="connsiteX26" fmla="*/ 262255 w 598714"/>
                <a:gd name="connsiteY26" fmla="*/ 230233 h 517071"/>
                <a:gd name="connsiteX27" fmla="*/ 243568 w 598714"/>
                <a:gd name="connsiteY27" fmla="*/ 226695 h 517071"/>
                <a:gd name="connsiteX28" fmla="*/ 234224 w 598714"/>
                <a:gd name="connsiteY28" fmla="*/ 225062 h 517071"/>
                <a:gd name="connsiteX29" fmla="*/ 225879 w 598714"/>
                <a:gd name="connsiteY29" fmla="*/ 220799 h 517071"/>
                <a:gd name="connsiteX30" fmla="*/ 225879 w 598714"/>
                <a:gd name="connsiteY30" fmla="*/ 220799 h 517071"/>
                <a:gd name="connsiteX31" fmla="*/ 227149 w 598714"/>
                <a:gd name="connsiteY31" fmla="*/ 217442 h 517071"/>
                <a:gd name="connsiteX32" fmla="*/ 228509 w 598714"/>
                <a:gd name="connsiteY32" fmla="*/ 216081 h 517071"/>
                <a:gd name="connsiteX33" fmla="*/ 252004 w 598714"/>
                <a:gd name="connsiteY33" fmla="*/ 89263 h 517071"/>
                <a:gd name="connsiteX34" fmla="*/ 176076 w 598714"/>
                <a:gd name="connsiteY34" fmla="*/ 43724 h 517071"/>
                <a:gd name="connsiteX35" fmla="*/ 100149 w 598714"/>
                <a:gd name="connsiteY35" fmla="*/ 89172 h 517071"/>
                <a:gd name="connsiteX36" fmla="*/ 123553 w 598714"/>
                <a:gd name="connsiteY36" fmla="*/ 215991 h 517071"/>
                <a:gd name="connsiteX37" fmla="*/ 125004 w 598714"/>
                <a:gd name="connsiteY37" fmla="*/ 217442 h 517071"/>
                <a:gd name="connsiteX38" fmla="*/ 126365 w 598714"/>
                <a:gd name="connsiteY38" fmla="*/ 220345 h 517071"/>
                <a:gd name="connsiteX39" fmla="*/ 117384 w 598714"/>
                <a:gd name="connsiteY39" fmla="*/ 225334 h 517071"/>
                <a:gd name="connsiteX40" fmla="*/ 108404 w 598714"/>
                <a:gd name="connsiteY40" fmla="*/ 226967 h 517071"/>
                <a:gd name="connsiteX41" fmla="*/ 0 w 598714"/>
                <a:gd name="connsiteY41" fmla="*/ 364036 h 517071"/>
                <a:gd name="connsiteX42" fmla="*/ 0 w 598714"/>
                <a:gd name="connsiteY42" fmla="*/ 364308 h 517071"/>
                <a:gd name="connsiteX43" fmla="*/ 0 w 598714"/>
                <a:gd name="connsiteY43" fmla="*/ 364671 h 517071"/>
                <a:gd name="connsiteX44" fmla="*/ 0 w 598714"/>
                <a:gd name="connsiteY44" fmla="*/ 499382 h 517071"/>
                <a:gd name="connsiteX45" fmla="*/ 20048 w 598714"/>
                <a:gd name="connsiteY45" fmla="*/ 519158 h 517071"/>
                <a:gd name="connsiteX46" fmla="*/ 40005 w 598714"/>
                <a:gd name="connsiteY46" fmla="*/ 366304 h 517071"/>
                <a:gd name="connsiteX47" fmla="*/ 40096 w 598714"/>
                <a:gd name="connsiteY47" fmla="*/ 363674 h 517071"/>
                <a:gd name="connsiteX48" fmla="*/ 40005 w 598714"/>
                <a:gd name="connsiteY48" fmla="*/ 362857 h 517071"/>
                <a:gd name="connsiteX49" fmla="*/ 115479 w 598714"/>
                <a:gd name="connsiteY49" fmla="*/ 266156 h 517071"/>
                <a:gd name="connsiteX50" fmla="*/ 127000 w 598714"/>
                <a:gd name="connsiteY50" fmla="*/ 264069 h 517071"/>
                <a:gd name="connsiteX51" fmla="*/ 131626 w 598714"/>
                <a:gd name="connsiteY51" fmla="*/ 262618 h 517071"/>
                <a:gd name="connsiteX52" fmla="*/ 164193 w 598714"/>
                <a:gd name="connsiteY52" fmla="*/ 233498 h 517071"/>
                <a:gd name="connsiteX53" fmla="*/ 157480 w 598714"/>
                <a:gd name="connsiteY53" fmla="*/ 193856 h 517071"/>
                <a:gd name="connsiteX54" fmla="*/ 153489 w 598714"/>
                <a:gd name="connsiteY54" fmla="*/ 189321 h 517071"/>
                <a:gd name="connsiteX55" fmla="*/ 152219 w 598714"/>
                <a:gd name="connsiteY55" fmla="*/ 188141 h 517071"/>
                <a:gd name="connsiteX56" fmla="*/ 136979 w 598714"/>
                <a:gd name="connsiteY56" fmla="*/ 104684 h 517071"/>
                <a:gd name="connsiteX57" fmla="*/ 176167 w 598714"/>
                <a:gd name="connsiteY57" fmla="*/ 83639 h 517071"/>
                <a:gd name="connsiteX58" fmla="*/ 215356 w 598714"/>
                <a:gd name="connsiteY58" fmla="*/ 104684 h 517071"/>
                <a:gd name="connsiteX59" fmla="*/ 200116 w 598714"/>
                <a:gd name="connsiteY59" fmla="*/ 188141 h 517071"/>
                <a:gd name="connsiteX60" fmla="*/ 198211 w 598714"/>
                <a:gd name="connsiteY60" fmla="*/ 189865 h 517071"/>
                <a:gd name="connsiteX61" fmla="*/ 194854 w 598714"/>
                <a:gd name="connsiteY61" fmla="*/ 193856 h 517071"/>
                <a:gd name="connsiteX62" fmla="*/ 188141 w 598714"/>
                <a:gd name="connsiteY62" fmla="*/ 233408 h 517071"/>
                <a:gd name="connsiteX63" fmla="*/ 222522 w 598714"/>
                <a:gd name="connsiteY63" fmla="*/ 263253 h 517071"/>
                <a:gd name="connsiteX64" fmla="*/ 225425 w 598714"/>
                <a:gd name="connsiteY64" fmla="*/ 263978 h 517071"/>
                <a:gd name="connsiteX65" fmla="*/ 236946 w 598714"/>
                <a:gd name="connsiteY65" fmla="*/ 266065 h 517071"/>
                <a:gd name="connsiteX66" fmla="*/ 261892 w 598714"/>
                <a:gd name="connsiteY66" fmla="*/ 271145 h 517071"/>
                <a:gd name="connsiteX67" fmla="*/ 279763 w 598714"/>
                <a:gd name="connsiteY67" fmla="*/ 267153 h 517071"/>
                <a:gd name="connsiteX68" fmla="*/ 345440 w 598714"/>
                <a:gd name="connsiteY68" fmla="*/ 243386 h 517071"/>
                <a:gd name="connsiteX69" fmla="*/ 350157 w 598714"/>
                <a:gd name="connsiteY69" fmla="*/ 242479 h 517071"/>
                <a:gd name="connsiteX70" fmla="*/ 354784 w 598714"/>
                <a:gd name="connsiteY70" fmla="*/ 240937 h 517071"/>
                <a:gd name="connsiteX71" fmla="*/ 389981 w 598714"/>
                <a:gd name="connsiteY71" fmla="*/ 209731 h 517071"/>
                <a:gd name="connsiteX72" fmla="*/ 382724 w 598714"/>
                <a:gd name="connsiteY72" fmla="*/ 167368 h 517071"/>
                <a:gd name="connsiteX73" fmla="*/ 378641 w 598714"/>
                <a:gd name="connsiteY73" fmla="*/ 162741 h 517071"/>
                <a:gd name="connsiteX74" fmla="*/ 377099 w 598714"/>
                <a:gd name="connsiteY74" fmla="*/ 161381 h 517071"/>
                <a:gd name="connsiteX75" fmla="*/ 359501 w 598714"/>
                <a:gd name="connsiteY75" fmla="*/ 65133 h 517071"/>
                <a:gd name="connsiteX76" fmla="*/ 405674 w 598714"/>
                <a:gd name="connsiteY76" fmla="*/ 40005 h 517071"/>
                <a:gd name="connsiteX77" fmla="*/ 451848 w 598714"/>
                <a:gd name="connsiteY77" fmla="*/ 65133 h 517071"/>
                <a:gd name="connsiteX78" fmla="*/ 434431 w 598714"/>
                <a:gd name="connsiteY78" fmla="*/ 161199 h 517071"/>
                <a:gd name="connsiteX79" fmla="*/ 432072 w 598714"/>
                <a:gd name="connsiteY79" fmla="*/ 163286 h 517071"/>
                <a:gd name="connsiteX80" fmla="*/ 428534 w 598714"/>
                <a:gd name="connsiteY80" fmla="*/ 167459 h 517071"/>
                <a:gd name="connsiteX81" fmla="*/ 421277 w 598714"/>
                <a:gd name="connsiteY81" fmla="*/ 209731 h 517071"/>
                <a:gd name="connsiteX82" fmla="*/ 458289 w 598714"/>
                <a:gd name="connsiteY82" fmla="*/ 241663 h 517071"/>
                <a:gd name="connsiteX83" fmla="*/ 461191 w 598714"/>
                <a:gd name="connsiteY83" fmla="*/ 242389 h 517071"/>
                <a:gd name="connsiteX84" fmla="*/ 466090 w 598714"/>
                <a:gd name="connsiteY84" fmla="*/ 243296 h 517071"/>
                <a:gd name="connsiteX85" fmla="*/ 563336 w 598714"/>
                <a:gd name="connsiteY85" fmla="*/ 364671 h 517071"/>
                <a:gd name="connsiteX86" fmla="*/ 563336 w 598714"/>
                <a:gd name="connsiteY86" fmla="*/ 479425 h 517071"/>
                <a:gd name="connsiteX87" fmla="*/ 425813 w 598714"/>
                <a:gd name="connsiteY87" fmla="*/ 479425 h 517071"/>
                <a:gd name="connsiteX88" fmla="*/ 411299 w 598714"/>
                <a:gd name="connsiteY88" fmla="*/ 444500 h 517071"/>
                <a:gd name="connsiteX89" fmla="*/ 308973 w 598714"/>
                <a:gd name="connsiteY89" fmla="*/ 400776 h 517071"/>
                <a:gd name="connsiteX90" fmla="*/ 206647 w 598714"/>
                <a:gd name="connsiteY90" fmla="*/ 444500 h 517071"/>
                <a:gd name="connsiteX91" fmla="*/ 192133 w 598714"/>
                <a:gd name="connsiteY91" fmla="*/ 479425 h 517071"/>
                <a:gd name="connsiteX92" fmla="*/ 40005 w 598714"/>
                <a:gd name="connsiteY92" fmla="*/ 479425 h 517071"/>
                <a:gd name="connsiteX93" fmla="*/ 40005 w 598714"/>
                <a:gd name="connsiteY93" fmla="*/ 366304 h 51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98714" h="517071">
                  <a:moveTo>
                    <a:pt x="20048" y="519158"/>
                  </a:moveTo>
                  <a:lnTo>
                    <a:pt x="210276" y="519158"/>
                  </a:lnTo>
                  <a:cubicBezTo>
                    <a:pt x="221252" y="519158"/>
                    <a:pt x="230233" y="510177"/>
                    <a:pt x="230233" y="499201"/>
                  </a:cubicBezTo>
                  <a:lnTo>
                    <a:pt x="230233" y="494483"/>
                  </a:lnTo>
                  <a:cubicBezTo>
                    <a:pt x="230233" y="487317"/>
                    <a:pt x="234769" y="473801"/>
                    <a:pt x="239214" y="467451"/>
                  </a:cubicBezTo>
                  <a:cubicBezTo>
                    <a:pt x="240030" y="466362"/>
                    <a:pt x="259896" y="440509"/>
                    <a:pt x="308973" y="440509"/>
                  </a:cubicBezTo>
                  <a:cubicBezTo>
                    <a:pt x="358049" y="440509"/>
                    <a:pt x="377916" y="466362"/>
                    <a:pt x="378551" y="467269"/>
                  </a:cubicBezTo>
                  <a:cubicBezTo>
                    <a:pt x="383177" y="473891"/>
                    <a:pt x="387713" y="487317"/>
                    <a:pt x="387713" y="494574"/>
                  </a:cubicBezTo>
                  <a:lnTo>
                    <a:pt x="387713" y="499291"/>
                  </a:lnTo>
                  <a:cubicBezTo>
                    <a:pt x="387713" y="510268"/>
                    <a:pt x="396694" y="519248"/>
                    <a:pt x="407670" y="519248"/>
                  </a:cubicBezTo>
                  <a:lnTo>
                    <a:pt x="583293" y="519248"/>
                  </a:lnTo>
                  <a:cubicBezTo>
                    <a:pt x="594269" y="519248"/>
                    <a:pt x="603250" y="510268"/>
                    <a:pt x="603250" y="499291"/>
                  </a:cubicBezTo>
                  <a:lnTo>
                    <a:pt x="603250" y="364490"/>
                  </a:lnTo>
                  <a:cubicBezTo>
                    <a:pt x="603250" y="228237"/>
                    <a:pt x="528229" y="214176"/>
                    <a:pt x="473438" y="203926"/>
                  </a:cubicBezTo>
                  <a:lnTo>
                    <a:pt x="470172" y="203290"/>
                  </a:lnTo>
                  <a:cubicBezTo>
                    <a:pt x="460647" y="199753"/>
                    <a:pt x="459014" y="196578"/>
                    <a:pt x="459014" y="196487"/>
                  </a:cubicBezTo>
                  <a:cubicBezTo>
                    <a:pt x="459014" y="196487"/>
                    <a:pt x="458742" y="194854"/>
                    <a:pt x="460919" y="190863"/>
                  </a:cubicBezTo>
                  <a:cubicBezTo>
                    <a:pt x="461464" y="190318"/>
                    <a:pt x="462099" y="189774"/>
                    <a:pt x="462734" y="189139"/>
                  </a:cubicBezTo>
                  <a:cubicBezTo>
                    <a:pt x="486864" y="164465"/>
                    <a:pt x="508907" y="97881"/>
                    <a:pt x="488587" y="49530"/>
                  </a:cubicBezTo>
                  <a:cubicBezTo>
                    <a:pt x="475161" y="17598"/>
                    <a:pt x="445679" y="0"/>
                    <a:pt x="405584" y="0"/>
                  </a:cubicBezTo>
                  <a:cubicBezTo>
                    <a:pt x="365488" y="0"/>
                    <a:pt x="336096" y="17598"/>
                    <a:pt x="322671" y="49530"/>
                  </a:cubicBezTo>
                  <a:cubicBezTo>
                    <a:pt x="302351" y="97881"/>
                    <a:pt x="324394" y="164465"/>
                    <a:pt x="348524" y="189230"/>
                  </a:cubicBezTo>
                  <a:cubicBezTo>
                    <a:pt x="349069" y="189774"/>
                    <a:pt x="349613" y="190318"/>
                    <a:pt x="350248" y="190863"/>
                  </a:cubicBezTo>
                  <a:cubicBezTo>
                    <a:pt x="352425" y="194764"/>
                    <a:pt x="352153" y="196487"/>
                    <a:pt x="352153" y="196578"/>
                  </a:cubicBezTo>
                  <a:cubicBezTo>
                    <a:pt x="352153" y="196578"/>
                    <a:pt x="350520" y="199934"/>
                    <a:pt x="340451" y="203563"/>
                  </a:cubicBezTo>
                  <a:lnTo>
                    <a:pt x="337820" y="204107"/>
                  </a:lnTo>
                  <a:cubicBezTo>
                    <a:pt x="313327" y="208824"/>
                    <a:pt x="285931" y="213995"/>
                    <a:pt x="262255" y="230233"/>
                  </a:cubicBezTo>
                  <a:cubicBezTo>
                    <a:pt x="255996" y="228872"/>
                    <a:pt x="249736" y="227783"/>
                    <a:pt x="243568" y="226695"/>
                  </a:cubicBezTo>
                  <a:cubicBezTo>
                    <a:pt x="240393" y="226151"/>
                    <a:pt x="237309" y="225606"/>
                    <a:pt x="234224" y="225062"/>
                  </a:cubicBezTo>
                  <a:cubicBezTo>
                    <a:pt x="228146" y="222794"/>
                    <a:pt x="226151" y="220799"/>
                    <a:pt x="225879" y="220799"/>
                  </a:cubicBezTo>
                  <a:cubicBezTo>
                    <a:pt x="225879" y="220799"/>
                    <a:pt x="225879" y="220799"/>
                    <a:pt x="225879" y="220799"/>
                  </a:cubicBezTo>
                  <a:cubicBezTo>
                    <a:pt x="225969" y="220436"/>
                    <a:pt x="226151" y="219347"/>
                    <a:pt x="227149" y="217442"/>
                  </a:cubicBezTo>
                  <a:cubicBezTo>
                    <a:pt x="227602" y="216988"/>
                    <a:pt x="228146" y="216535"/>
                    <a:pt x="228509" y="216081"/>
                  </a:cubicBezTo>
                  <a:cubicBezTo>
                    <a:pt x="250462" y="193675"/>
                    <a:pt x="270419" y="133169"/>
                    <a:pt x="252004" y="89263"/>
                  </a:cubicBezTo>
                  <a:cubicBezTo>
                    <a:pt x="244838" y="72299"/>
                    <a:pt x="225516" y="43724"/>
                    <a:pt x="176076" y="43724"/>
                  </a:cubicBezTo>
                  <a:cubicBezTo>
                    <a:pt x="126637" y="43724"/>
                    <a:pt x="107224" y="72208"/>
                    <a:pt x="100149" y="89172"/>
                  </a:cubicBezTo>
                  <a:cubicBezTo>
                    <a:pt x="81643" y="133078"/>
                    <a:pt x="101691" y="193584"/>
                    <a:pt x="123553" y="215991"/>
                  </a:cubicBezTo>
                  <a:cubicBezTo>
                    <a:pt x="124006" y="216444"/>
                    <a:pt x="124551" y="216988"/>
                    <a:pt x="125004" y="217442"/>
                  </a:cubicBezTo>
                  <a:cubicBezTo>
                    <a:pt x="125911" y="219165"/>
                    <a:pt x="126184" y="220163"/>
                    <a:pt x="126365" y="220345"/>
                  </a:cubicBezTo>
                  <a:cubicBezTo>
                    <a:pt x="125821" y="220980"/>
                    <a:pt x="123644" y="222976"/>
                    <a:pt x="117384" y="225334"/>
                  </a:cubicBezTo>
                  <a:cubicBezTo>
                    <a:pt x="114391" y="225879"/>
                    <a:pt x="111397" y="226423"/>
                    <a:pt x="108404" y="226967"/>
                  </a:cubicBezTo>
                  <a:cubicBezTo>
                    <a:pt x="62684" y="235040"/>
                    <a:pt x="0" y="246198"/>
                    <a:pt x="0" y="364036"/>
                  </a:cubicBezTo>
                  <a:cubicBezTo>
                    <a:pt x="0" y="364127"/>
                    <a:pt x="0" y="364218"/>
                    <a:pt x="0" y="364308"/>
                  </a:cubicBezTo>
                  <a:cubicBezTo>
                    <a:pt x="0" y="364399"/>
                    <a:pt x="0" y="364580"/>
                    <a:pt x="0" y="364671"/>
                  </a:cubicBezTo>
                  <a:lnTo>
                    <a:pt x="0" y="499382"/>
                  </a:lnTo>
                  <a:cubicBezTo>
                    <a:pt x="91" y="510268"/>
                    <a:pt x="8981" y="519158"/>
                    <a:pt x="20048" y="519158"/>
                  </a:cubicBezTo>
                  <a:close/>
                  <a:moveTo>
                    <a:pt x="40005" y="366304"/>
                  </a:moveTo>
                  <a:cubicBezTo>
                    <a:pt x="40096" y="365397"/>
                    <a:pt x="40096" y="364580"/>
                    <a:pt x="40096" y="363674"/>
                  </a:cubicBezTo>
                  <a:cubicBezTo>
                    <a:pt x="40096" y="363401"/>
                    <a:pt x="40096" y="363129"/>
                    <a:pt x="40005" y="362857"/>
                  </a:cubicBezTo>
                  <a:cubicBezTo>
                    <a:pt x="40277" y="279400"/>
                    <a:pt x="71846" y="273866"/>
                    <a:pt x="115479" y="266156"/>
                  </a:cubicBezTo>
                  <a:cubicBezTo>
                    <a:pt x="119380" y="265430"/>
                    <a:pt x="123190" y="264795"/>
                    <a:pt x="127000" y="264069"/>
                  </a:cubicBezTo>
                  <a:cubicBezTo>
                    <a:pt x="128633" y="263797"/>
                    <a:pt x="130175" y="263253"/>
                    <a:pt x="131626" y="262618"/>
                  </a:cubicBezTo>
                  <a:cubicBezTo>
                    <a:pt x="148771" y="256268"/>
                    <a:pt x="159657" y="246471"/>
                    <a:pt x="164193" y="233498"/>
                  </a:cubicBezTo>
                  <a:cubicBezTo>
                    <a:pt x="167186" y="224881"/>
                    <a:pt x="168456" y="210911"/>
                    <a:pt x="157480" y="193856"/>
                  </a:cubicBezTo>
                  <a:cubicBezTo>
                    <a:pt x="156482" y="192314"/>
                    <a:pt x="154849" y="190500"/>
                    <a:pt x="153489" y="189321"/>
                  </a:cubicBezTo>
                  <a:cubicBezTo>
                    <a:pt x="153035" y="188958"/>
                    <a:pt x="152672" y="188595"/>
                    <a:pt x="152219" y="188141"/>
                  </a:cubicBezTo>
                  <a:cubicBezTo>
                    <a:pt x="140154" y="175804"/>
                    <a:pt x="125458" y="132080"/>
                    <a:pt x="136979" y="104684"/>
                  </a:cubicBezTo>
                  <a:cubicBezTo>
                    <a:pt x="140789" y="95613"/>
                    <a:pt x="148953" y="83639"/>
                    <a:pt x="176167" y="83639"/>
                  </a:cubicBezTo>
                  <a:cubicBezTo>
                    <a:pt x="203381" y="83639"/>
                    <a:pt x="211546" y="95703"/>
                    <a:pt x="215356" y="104684"/>
                  </a:cubicBezTo>
                  <a:cubicBezTo>
                    <a:pt x="226876" y="132080"/>
                    <a:pt x="212181" y="175804"/>
                    <a:pt x="200116" y="188141"/>
                  </a:cubicBezTo>
                  <a:cubicBezTo>
                    <a:pt x="199753" y="188504"/>
                    <a:pt x="199299" y="188867"/>
                    <a:pt x="198211" y="189865"/>
                  </a:cubicBezTo>
                  <a:cubicBezTo>
                    <a:pt x="196941" y="191044"/>
                    <a:pt x="195852" y="192314"/>
                    <a:pt x="194854" y="193856"/>
                  </a:cubicBezTo>
                  <a:cubicBezTo>
                    <a:pt x="183878" y="210911"/>
                    <a:pt x="185148" y="224790"/>
                    <a:pt x="188141" y="233408"/>
                  </a:cubicBezTo>
                  <a:cubicBezTo>
                    <a:pt x="192768" y="246834"/>
                    <a:pt x="204289" y="256903"/>
                    <a:pt x="222522" y="263253"/>
                  </a:cubicBezTo>
                  <a:cubicBezTo>
                    <a:pt x="223429" y="263616"/>
                    <a:pt x="224427" y="263797"/>
                    <a:pt x="225425" y="263978"/>
                  </a:cubicBezTo>
                  <a:cubicBezTo>
                    <a:pt x="229235" y="264704"/>
                    <a:pt x="233045" y="265339"/>
                    <a:pt x="236946" y="266065"/>
                  </a:cubicBezTo>
                  <a:cubicBezTo>
                    <a:pt x="245745" y="267607"/>
                    <a:pt x="254091" y="269058"/>
                    <a:pt x="261892" y="271145"/>
                  </a:cubicBezTo>
                  <a:cubicBezTo>
                    <a:pt x="268151" y="272778"/>
                    <a:pt x="274774" y="271326"/>
                    <a:pt x="279763" y="267153"/>
                  </a:cubicBezTo>
                  <a:cubicBezTo>
                    <a:pt x="297180" y="252549"/>
                    <a:pt x="321764" y="247922"/>
                    <a:pt x="345440" y="243386"/>
                  </a:cubicBezTo>
                  <a:lnTo>
                    <a:pt x="350157" y="242479"/>
                  </a:lnTo>
                  <a:cubicBezTo>
                    <a:pt x="351790" y="242207"/>
                    <a:pt x="353332" y="241663"/>
                    <a:pt x="354784" y="240937"/>
                  </a:cubicBezTo>
                  <a:cubicBezTo>
                    <a:pt x="373380" y="234043"/>
                    <a:pt x="385173" y="223611"/>
                    <a:pt x="389981" y="209731"/>
                  </a:cubicBezTo>
                  <a:cubicBezTo>
                    <a:pt x="393156" y="200569"/>
                    <a:pt x="394516" y="185692"/>
                    <a:pt x="382724" y="167368"/>
                  </a:cubicBezTo>
                  <a:cubicBezTo>
                    <a:pt x="381726" y="165826"/>
                    <a:pt x="379911" y="163921"/>
                    <a:pt x="378641" y="162741"/>
                  </a:cubicBezTo>
                  <a:cubicBezTo>
                    <a:pt x="378097" y="162288"/>
                    <a:pt x="377553" y="161834"/>
                    <a:pt x="377099" y="161381"/>
                  </a:cubicBezTo>
                  <a:cubicBezTo>
                    <a:pt x="362857" y="146776"/>
                    <a:pt x="345984" y="97336"/>
                    <a:pt x="359501" y="65133"/>
                  </a:cubicBezTo>
                  <a:cubicBezTo>
                    <a:pt x="366576" y="48260"/>
                    <a:pt x="381726" y="40005"/>
                    <a:pt x="405674" y="40005"/>
                  </a:cubicBezTo>
                  <a:cubicBezTo>
                    <a:pt x="429623" y="40005"/>
                    <a:pt x="444772" y="48260"/>
                    <a:pt x="451848" y="65133"/>
                  </a:cubicBezTo>
                  <a:cubicBezTo>
                    <a:pt x="465364" y="97246"/>
                    <a:pt x="448491" y="146776"/>
                    <a:pt x="434431" y="161199"/>
                  </a:cubicBezTo>
                  <a:cubicBezTo>
                    <a:pt x="433886" y="161743"/>
                    <a:pt x="433251" y="162288"/>
                    <a:pt x="432072" y="163286"/>
                  </a:cubicBezTo>
                  <a:cubicBezTo>
                    <a:pt x="430711" y="164465"/>
                    <a:pt x="429532" y="165916"/>
                    <a:pt x="428534" y="167459"/>
                  </a:cubicBezTo>
                  <a:cubicBezTo>
                    <a:pt x="416832" y="185783"/>
                    <a:pt x="418102" y="200569"/>
                    <a:pt x="421277" y="209731"/>
                  </a:cubicBezTo>
                  <a:cubicBezTo>
                    <a:pt x="426176" y="224064"/>
                    <a:pt x="438694" y="234768"/>
                    <a:pt x="458289" y="241663"/>
                  </a:cubicBezTo>
                  <a:cubicBezTo>
                    <a:pt x="459196" y="242026"/>
                    <a:pt x="460194" y="242207"/>
                    <a:pt x="461191" y="242389"/>
                  </a:cubicBezTo>
                  <a:lnTo>
                    <a:pt x="466090" y="243296"/>
                  </a:lnTo>
                  <a:cubicBezTo>
                    <a:pt x="518251" y="253093"/>
                    <a:pt x="563336" y="261529"/>
                    <a:pt x="563336" y="364671"/>
                  </a:cubicBezTo>
                  <a:lnTo>
                    <a:pt x="563336" y="479425"/>
                  </a:lnTo>
                  <a:lnTo>
                    <a:pt x="425813" y="479425"/>
                  </a:lnTo>
                  <a:cubicBezTo>
                    <a:pt x="423182" y="467088"/>
                    <a:pt x="417739" y="453753"/>
                    <a:pt x="411299" y="444500"/>
                  </a:cubicBezTo>
                  <a:cubicBezTo>
                    <a:pt x="410029" y="442686"/>
                    <a:pt x="379821" y="400776"/>
                    <a:pt x="308973" y="400776"/>
                  </a:cubicBezTo>
                  <a:cubicBezTo>
                    <a:pt x="238125" y="400776"/>
                    <a:pt x="207917" y="442776"/>
                    <a:pt x="206647" y="444500"/>
                  </a:cubicBezTo>
                  <a:cubicBezTo>
                    <a:pt x="200116" y="453753"/>
                    <a:pt x="194764" y="466997"/>
                    <a:pt x="192133" y="479425"/>
                  </a:cubicBezTo>
                  <a:lnTo>
                    <a:pt x="40005" y="479425"/>
                  </a:lnTo>
                  <a:lnTo>
                    <a:pt x="40005" y="366304"/>
                  </a:lnTo>
                  <a:close/>
                </a:path>
              </a:pathLst>
            </a:custGeom>
            <a:grpFill/>
            <a:ln w="9071"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BC77254B-573B-FF4C-BEB7-2D68741CF0CD}"/>
                </a:ext>
              </a:extLst>
            </p:cNvPr>
            <p:cNvSpPr/>
            <p:nvPr/>
          </p:nvSpPr>
          <p:spPr>
            <a:xfrm>
              <a:off x="3956050" y="2978241"/>
              <a:ext cx="127000" cy="127000"/>
            </a:xfrm>
            <a:custGeom>
              <a:avLst/>
              <a:gdLst>
                <a:gd name="connsiteX0" fmla="*/ 64861 w 126999"/>
                <a:gd name="connsiteY0" fmla="*/ 129721 h 126999"/>
                <a:gd name="connsiteX1" fmla="*/ 129721 w 126999"/>
                <a:gd name="connsiteY1" fmla="*/ 64861 h 126999"/>
                <a:gd name="connsiteX2" fmla="*/ 64861 w 126999"/>
                <a:gd name="connsiteY2" fmla="*/ 0 h 126999"/>
                <a:gd name="connsiteX3" fmla="*/ 0 w 126999"/>
                <a:gd name="connsiteY3" fmla="*/ 64861 h 126999"/>
                <a:gd name="connsiteX4" fmla="*/ 64861 w 126999"/>
                <a:gd name="connsiteY4" fmla="*/ 129721 h 126999"/>
                <a:gd name="connsiteX5" fmla="*/ 64861 w 126999"/>
                <a:gd name="connsiteY5" fmla="*/ 39824 h 126999"/>
                <a:gd name="connsiteX6" fmla="*/ 89807 w 126999"/>
                <a:gd name="connsiteY6" fmla="*/ 64770 h 126999"/>
                <a:gd name="connsiteX7" fmla="*/ 64861 w 126999"/>
                <a:gd name="connsiteY7" fmla="*/ 89717 h 126999"/>
                <a:gd name="connsiteX8" fmla="*/ 39914 w 126999"/>
                <a:gd name="connsiteY8" fmla="*/ 64770 h 126999"/>
                <a:gd name="connsiteX9" fmla="*/ 64861 w 126999"/>
                <a:gd name="connsiteY9" fmla="*/ 39824 h 12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9" h="126999">
                  <a:moveTo>
                    <a:pt x="64861" y="129721"/>
                  </a:moveTo>
                  <a:cubicBezTo>
                    <a:pt x="100602" y="129721"/>
                    <a:pt x="129721" y="100602"/>
                    <a:pt x="129721" y="64861"/>
                  </a:cubicBezTo>
                  <a:cubicBezTo>
                    <a:pt x="129721" y="29119"/>
                    <a:pt x="100602" y="0"/>
                    <a:pt x="64861" y="0"/>
                  </a:cubicBezTo>
                  <a:cubicBezTo>
                    <a:pt x="29119" y="0"/>
                    <a:pt x="0" y="29119"/>
                    <a:pt x="0" y="64861"/>
                  </a:cubicBezTo>
                  <a:cubicBezTo>
                    <a:pt x="0" y="100602"/>
                    <a:pt x="29119" y="129721"/>
                    <a:pt x="64861" y="129721"/>
                  </a:cubicBezTo>
                  <a:close/>
                  <a:moveTo>
                    <a:pt x="64861" y="39824"/>
                  </a:moveTo>
                  <a:cubicBezTo>
                    <a:pt x="78649" y="39824"/>
                    <a:pt x="89807" y="51072"/>
                    <a:pt x="89807" y="64770"/>
                  </a:cubicBezTo>
                  <a:cubicBezTo>
                    <a:pt x="89807" y="78559"/>
                    <a:pt x="78558" y="89717"/>
                    <a:pt x="64861" y="89717"/>
                  </a:cubicBezTo>
                  <a:cubicBezTo>
                    <a:pt x="51072" y="89717"/>
                    <a:pt x="39914" y="78468"/>
                    <a:pt x="39914" y="64770"/>
                  </a:cubicBezTo>
                  <a:cubicBezTo>
                    <a:pt x="39914" y="50981"/>
                    <a:pt x="51163" y="39824"/>
                    <a:pt x="64861" y="39824"/>
                  </a:cubicBezTo>
                  <a:close/>
                </a:path>
              </a:pathLst>
            </a:custGeom>
            <a:grpFill/>
            <a:ln w="9071"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5B475F3-4DCE-9F42-8AAA-436FB5A09C5A}"/>
                </a:ext>
              </a:extLst>
            </p:cNvPr>
            <p:cNvSpPr/>
            <p:nvPr/>
          </p:nvSpPr>
          <p:spPr>
            <a:xfrm>
              <a:off x="3620029" y="3239327"/>
              <a:ext cx="725714" cy="344714"/>
            </a:xfrm>
            <a:custGeom>
              <a:avLst/>
              <a:gdLst>
                <a:gd name="connsiteX0" fmla="*/ 728089 w 725714"/>
                <a:gd name="connsiteY0" fmla="*/ 49338 h 344714"/>
                <a:gd name="connsiteX1" fmla="*/ 673751 w 725714"/>
                <a:gd name="connsiteY1" fmla="*/ 11691 h 344714"/>
                <a:gd name="connsiteX2" fmla="*/ 616782 w 725714"/>
                <a:gd name="connsiteY2" fmla="*/ 34098 h 344714"/>
                <a:gd name="connsiteX3" fmla="*/ 614061 w 725714"/>
                <a:gd name="connsiteY3" fmla="*/ 36093 h 344714"/>
                <a:gd name="connsiteX4" fmla="*/ 419025 w 725714"/>
                <a:gd name="connsiteY4" fmla="*/ 125265 h 344714"/>
                <a:gd name="connsiteX5" fmla="*/ 377478 w 725714"/>
                <a:gd name="connsiteY5" fmla="*/ 121184 h 344714"/>
                <a:gd name="connsiteX6" fmla="*/ 445513 w 725714"/>
                <a:gd name="connsiteY6" fmla="*/ 89524 h 344714"/>
                <a:gd name="connsiteX7" fmla="*/ 466378 w 725714"/>
                <a:gd name="connsiteY7" fmla="*/ 28201 h 344714"/>
                <a:gd name="connsiteX8" fmla="*/ 404057 w 725714"/>
                <a:gd name="connsiteY8" fmla="*/ 1985 h 344714"/>
                <a:gd name="connsiteX9" fmla="*/ 396528 w 725714"/>
                <a:gd name="connsiteY9" fmla="*/ 3708 h 344714"/>
                <a:gd name="connsiteX10" fmla="*/ 328220 w 725714"/>
                <a:gd name="connsiteY10" fmla="*/ 12054 h 344714"/>
                <a:gd name="connsiteX11" fmla="*/ 287943 w 725714"/>
                <a:gd name="connsiteY11" fmla="*/ 14503 h 344714"/>
                <a:gd name="connsiteX12" fmla="*/ 259277 w 725714"/>
                <a:gd name="connsiteY12" fmla="*/ 16318 h 344714"/>
                <a:gd name="connsiteX13" fmla="*/ 46371 w 725714"/>
                <a:gd name="connsiteY13" fmla="*/ 138510 h 344714"/>
                <a:gd name="connsiteX14" fmla="*/ 5277 w 725714"/>
                <a:gd name="connsiteY14" fmla="*/ 183141 h 344714"/>
                <a:gd name="connsiteX15" fmla="*/ 5821 w 725714"/>
                <a:gd name="connsiteY15" fmla="*/ 210809 h 344714"/>
                <a:gd name="connsiteX16" fmla="*/ 137176 w 725714"/>
                <a:gd name="connsiteY16" fmla="*/ 342163 h 344714"/>
                <a:gd name="connsiteX17" fmla="*/ 151327 w 725714"/>
                <a:gd name="connsiteY17" fmla="*/ 347969 h 344714"/>
                <a:gd name="connsiteX18" fmla="*/ 164027 w 725714"/>
                <a:gd name="connsiteY18" fmla="*/ 343434 h 344714"/>
                <a:gd name="connsiteX19" fmla="*/ 298556 w 725714"/>
                <a:gd name="connsiteY19" fmla="*/ 289640 h 344714"/>
                <a:gd name="connsiteX20" fmla="*/ 362328 w 725714"/>
                <a:gd name="connsiteY20" fmla="*/ 294175 h 344714"/>
                <a:gd name="connsiteX21" fmla="*/ 377206 w 725714"/>
                <a:gd name="connsiteY21" fmla="*/ 294992 h 344714"/>
                <a:gd name="connsiteX22" fmla="*/ 377206 w 725714"/>
                <a:gd name="connsiteY22" fmla="*/ 294992 h 344714"/>
                <a:gd name="connsiteX23" fmla="*/ 726002 w 725714"/>
                <a:gd name="connsiteY23" fmla="*/ 67662 h 344714"/>
                <a:gd name="connsiteX24" fmla="*/ 728089 w 725714"/>
                <a:gd name="connsiteY24" fmla="*/ 49338 h 344714"/>
                <a:gd name="connsiteX25" fmla="*/ 377115 w 725714"/>
                <a:gd name="connsiteY25" fmla="*/ 254987 h 344714"/>
                <a:gd name="connsiteX26" fmla="*/ 366955 w 725714"/>
                <a:gd name="connsiteY26" fmla="*/ 254443 h 344714"/>
                <a:gd name="connsiteX27" fmla="*/ 298556 w 725714"/>
                <a:gd name="connsiteY27" fmla="*/ 249635 h 344714"/>
                <a:gd name="connsiteX28" fmla="*/ 152960 w 725714"/>
                <a:gd name="connsiteY28" fmla="*/ 301251 h 344714"/>
                <a:gd name="connsiteX29" fmla="*/ 47731 w 725714"/>
                <a:gd name="connsiteY29" fmla="*/ 196023 h 344714"/>
                <a:gd name="connsiteX30" fmla="*/ 77214 w 725714"/>
                <a:gd name="connsiteY30" fmla="*/ 163910 h 344714"/>
                <a:gd name="connsiteX31" fmla="*/ 79754 w 725714"/>
                <a:gd name="connsiteY31" fmla="*/ 160463 h 344714"/>
                <a:gd name="connsiteX32" fmla="*/ 261091 w 725714"/>
                <a:gd name="connsiteY32" fmla="*/ 56050 h 344714"/>
                <a:gd name="connsiteX33" fmla="*/ 291118 w 725714"/>
                <a:gd name="connsiteY33" fmla="*/ 54146 h 344714"/>
                <a:gd name="connsiteX34" fmla="*/ 329853 w 725714"/>
                <a:gd name="connsiteY34" fmla="*/ 51787 h 344714"/>
                <a:gd name="connsiteX35" fmla="*/ 405327 w 725714"/>
                <a:gd name="connsiteY35" fmla="*/ 42534 h 344714"/>
                <a:gd name="connsiteX36" fmla="*/ 412766 w 725714"/>
                <a:gd name="connsiteY36" fmla="*/ 40901 h 344714"/>
                <a:gd name="connsiteX37" fmla="*/ 428913 w 725714"/>
                <a:gd name="connsiteY37" fmla="*/ 41990 h 344714"/>
                <a:gd name="connsiteX38" fmla="*/ 419569 w 725714"/>
                <a:gd name="connsiteY38" fmla="*/ 59226 h 344714"/>
                <a:gd name="connsiteX39" fmla="*/ 351624 w 725714"/>
                <a:gd name="connsiteY39" fmla="*/ 86894 h 344714"/>
                <a:gd name="connsiteX40" fmla="*/ 303818 w 725714"/>
                <a:gd name="connsiteY40" fmla="*/ 100682 h 344714"/>
                <a:gd name="connsiteX41" fmla="*/ 290120 w 725714"/>
                <a:gd name="connsiteY41" fmla="*/ 119369 h 344714"/>
                <a:gd name="connsiteX42" fmla="*/ 303364 w 725714"/>
                <a:gd name="connsiteY42" fmla="*/ 138328 h 344714"/>
                <a:gd name="connsiteX43" fmla="*/ 318513 w 725714"/>
                <a:gd name="connsiteY43" fmla="*/ 143953 h 344714"/>
                <a:gd name="connsiteX44" fmla="*/ 420476 w 725714"/>
                <a:gd name="connsiteY44" fmla="*/ 165180 h 344714"/>
                <a:gd name="connsiteX45" fmla="*/ 637737 w 725714"/>
                <a:gd name="connsiteY45" fmla="*/ 68206 h 344714"/>
                <a:gd name="connsiteX46" fmla="*/ 640459 w 725714"/>
                <a:gd name="connsiteY46" fmla="*/ 66211 h 344714"/>
                <a:gd name="connsiteX47" fmla="*/ 673751 w 725714"/>
                <a:gd name="connsiteY47" fmla="*/ 51515 h 344714"/>
                <a:gd name="connsiteX48" fmla="*/ 685271 w 725714"/>
                <a:gd name="connsiteY48" fmla="*/ 55778 h 344714"/>
                <a:gd name="connsiteX49" fmla="*/ 377115 w 725714"/>
                <a:gd name="connsiteY49" fmla="*/ 254987 h 34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25714" h="344714">
                  <a:moveTo>
                    <a:pt x="728089" y="49338"/>
                  </a:moveTo>
                  <a:cubicBezTo>
                    <a:pt x="722827" y="35368"/>
                    <a:pt x="705410" y="11691"/>
                    <a:pt x="673751" y="11691"/>
                  </a:cubicBezTo>
                  <a:cubicBezTo>
                    <a:pt x="656243" y="11691"/>
                    <a:pt x="637102" y="19220"/>
                    <a:pt x="616782" y="34098"/>
                  </a:cubicBezTo>
                  <a:lnTo>
                    <a:pt x="614061" y="36093"/>
                  </a:lnTo>
                  <a:cubicBezTo>
                    <a:pt x="575870" y="64124"/>
                    <a:pt x="496314" y="122544"/>
                    <a:pt x="419025" y="125265"/>
                  </a:cubicBezTo>
                  <a:cubicBezTo>
                    <a:pt x="403876" y="125810"/>
                    <a:pt x="390268" y="124086"/>
                    <a:pt x="377478" y="121184"/>
                  </a:cubicBezTo>
                  <a:cubicBezTo>
                    <a:pt x="403241" y="114108"/>
                    <a:pt x="425919" y="106215"/>
                    <a:pt x="445513" y="89524"/>
                  </a:cubicBezTo>
                  <a:cubicBezTo>
                    <a:pt x="465652" y="72379"/>
                    <a:pt x="473816" y="48249"/>
                    <a:pt x="466378" y="28201"/>
                  </a:cubicBezTo>
                  <a:cubicBezTo>
                    <a:pt x="458214" y="5976"/>
                    <a:pt x="433721" y="-4728"/>
                    <a:pt x="404057" y="1985"/>
                  </a:cubicBezTo>
                  <a:lnTo>
                    <a:pt x="396528" y="3708"/>
                  </a:lnTo>
                  <a:cubicBezTo>
                    <a:pt x="371128" y="9423"/>
                    <a:pt x="366592" y="10512"/>
                    <a:pt x="328220" y="12054"/>
                  </a:cubicBezTo>
                  <a:cubicBezTo>
                    <a:pt x="310168" y="12780"/>
                    <a:pt x="298919" y="13687"/>
                    <a:pt x="287943" y="14503"/>
                  </a:cubicBezTo>
                  <a:cubicBezTo>
                    <a:pt x="279143" y="15138"/>
                    <a:pt x="270707" y="15864"/>
                    <a:pt x="259277" y="16318"/>
                  </a:cubicBezTo>
                  <a:cubicBezTo>
                    <a:pt x="125020" y="22033"/>
                    <a:pt x="60522" y="115106"/>
                    <a:pt x="46371" y="138510"/>
                  </a:cubicBezTo>
                  <a:lnTo>
                    <a:pt x="5277" y="183141"/>
                  </a:lnTo>
                  <a:cubicBezTo>
                    <a:pt x="-1980" y="191033"/>
                    <a:pt x="-1708" y="203189"/>
                    <a:pt x="5821" y="210809"/>
                  </a:cubicBezTo>
                  <a:lnTo>
                    <a:pt x="137176" y="342163"/>
                  </a:lnTo>
                  <a:cubicBezTo>
                    <a:pt x="141076" y="346064"/>
                    <a:pt x="146156" y="347969"/>
                    <a:pt x="151327" y="347969"/>
                  </a:cubicBezTo>
                  <a:cubicBezTo>
                    <a:pt x="155772" y="347969"/>
                    <a:pt x="160308" y="346518"/>
                    <a:pt x="164027" y="343434"/>
                  </a:cubicBezTo>
                  <a:cubicBezTo>
                    <a:pt x="213648" y="302703"/>
                    <a:pt x="246305" y="289640"/>
                    <a:pt x="298556" y="289640"/>
                  </a:cubicBezTo>
                  <a:cubicBezTo>
                    <a:pt x="315701" y="289640"/>
                    <a:pt x="335931" y="291091"/>
                    <a:pt x="362328" y="294175"/>
                  </a:cubicBezTo>
                  <a:cubicBezTo>
                    <a:pt x="367046" y="294720"/>
                    <a:pt x="372035" y="294992"/>
                    <a:pt x="377206" y="294992"/>
                  </a:cubicBezTo>
                  <a:cubicBezTo>
                    <a:pt x="377206" y="294992"/>
                    <a:pt x="377206" y="294992"/>
                    <a:pt x="377206" y="294992"/>
                  </a:cubicBezTo>
                  <a:cubicBezTo>
                    <a:pt x="488421" y="294992"/>
                    <a:pt x="665496" y="157106"/>
                    <a:pt x="726002" y="67662"/>
                  </a:cubicBezTo>
                  <a:cubicBezTo>
                    <a:pt x="729631" y="62219"/>
                    <a:pt x="730356" y="55416"/>
                    <a:pt x="728089" y="49338"/>
                  </a:cubicBezTo>
                  <a:close/>
                  <a:moveTo>
                    <a:pt x="377115" y="254987"/>
                  </a:moveTo>
                  <a:cubicBezTo>
                    <a:pt x="373577" y="254987"/>
                    <a:pt x="370130" y="254805"/>
                    <a:pt x="366955" y="254443"/>
                  </a:cubicBezTo>
                  <a:cubicBezTo>
                    <a:pt x="338924" y="251177"/>
                    <a:pt x="317243" y="249635"/>
                    <a:pt x="298556" y="249635"/>
                  </a:cubicBezTo>
                  <a:cubicBezTo>
                    <a:pt x="242404" y="249635"/>
                    <a:pt x="202581" y="263423"/>
                    <a:pt x="152960" y="301251"/>
                  </a:cubicBezTo>
                  <a:lnTo>
                    <a:pt x="47731" y="196023"/>
                  </a:lnTo>
                  <a:lnTo>
                    <a:pt x="77214" y="163910"/>
                  </a:lnTo>
                  <a:cubicBezTo>
                    <a:pt x="78211" y="162821"/>
                    <a:pt x="79028" y="161733"/>
                    <a:pt x="79754" y="160463"/>
                  </a:cubicBezTo>
                  <a:cubicBezTo>
                    <a:pt x="89369" y="143862"/>
                    <a:pt x="143526" y="61040"/>
                    <a:pt x="261091" y="56050"/>
                  </a:cubicBezTo>
                  <a:cubicBezTo>
                    <a:pt x="273066" y="55506"/>
                    <a:pt x="281865" y="54871"/>
                    <a:pt x="291118" y="54146"/>
                  </a:cubicBezTo>
                  <a:cubicBezTo>
                    <a:pt x="301641" y="53329"/>
                    <a:pt x="312526" y="52513"/>
                    <a:pt x="329853" y="51787"/>
                  </a:cubicBezTo>
                  <a:cubicBezTo>
                    <a:pt x="370493" y="50154"/>
                    <a:pt x="377115" y="48884"/>
                    <a:pt x="405327" y="42534"/>
                  </a:cubicBezTo>
                  <a:lnTo>
                    <a:pt x="412766" y="40901"/>
                  </a:lnTo>
                  <a:cubicBezTo>
                    <a:pt x="421383" y="38996"/>
                    <a:pt x="428278" y="40266"/>
                    <a:pt x="428913" y="41990"/>
                  </a:cubicBezTo>
                  <a:cubicBezTo>
                    <a:pt x="429729" y="44167"/>
                    <a:pt x="428459" y="51515"/>
                    <a:pt x="419569" y="59226"/>
                  </a:cubicBezTo>
                  <a:cubicBezTo>
                    <a:pt x="403059" y="73286"/>
                    <a:pt x="380381" y="79273"/>
                    <a:pt x="351624" y="86894"/>
                  </a:cubicBezTo>
                  <a:cubicBezTo>
                    <a:pt x="337382" y="90613"/>
                    <a:pt x="321235" y="94876"/>
                    <a:pt x="303818" y="100682"/>
                  </a:cubicBezTo>
                  <a:cubicBezTo>
                    <a:pt x="295744" y="103403"/>
                    <a:pt x="290211" y="110933"/>
                    <a:pt x="290120" y="119369"/>
                  </a:cubicBezTo>
                  <a:cubicBezTo>
                    <a:pt x="290029" y="127896"/>
                    <a:pt x="295381" y="135516"/>
                    <a:pt x="303364" y="138328"/>
                  </a:cubicBezTo>
                  <a:cubicBezTo>
                    <a:pt x="308353" y="140143"/>
                    <a:pt x="313433" y="142048"/>
                    <a:pt x="318513" y="143953"/>
                  </a:cubicBezTo>
                  <a:cubicBezTo>
                    <a:pt x="346544" y="154566"/>
                    <a:pt x="378566" y="166631"/>
                    <a:pt x="420476" y="165180"/>
                  </a:cubicBezTo>
                  <a:cubicBezTo>
                    <a:pt x="510011" y="162005"/>
                    <a:pt x="596281" y="98686"/>
                    <a:pt x="637737" y="68206"/>
                  </a:cubicBezTo>
                  <a:lnTo>
                    <a:pt x="640459" y="66211"/>
                  </a:lnTo>
                  <a:cubicBezTo>
                    <a:pt x="656968" y="54055"/>
                    <a:pt x="667673" y="51515"/>
                    <a:pt x="673751" y="51515"/>
                  </a:cubicBezTo>
                  <a:cubicBezTo>
                    <a:pt x="678831" y="51515"/>
                    <a:pt x="682550" y="53510"/>
                    <a:pt x="685271" y="55778"/>
                  </a:cubicBezTo>
                  <a:cubicBezTo>
                    <a:pt x="623858" y="136968"/>
                    <a:pt x="467285" y="254987"/>
                    <a:pt x="377115" y="254987"/>
                  </a:cubicBezTo>
                  <a:close/>
                </a:path>
              </a:pathLst>
            </a:custGeom>
            <a:grpFill/>
            <a:ln w="9071" cap="flat">
              <a:noFill/>
              <a:prstDash val="solid"/>
              <a:miter/>
            </a:ln>
          </p:spPr>
          <p:txBody>
            <a:bodyPr rtlCol="0" anchor="ctr"/>
            <a:lstStyle/>
            <a:p>
              <a:endParaRPr lang="en-US"/>
            </a:p>
          </p:txBody>
        </p:sp>
      </p:grpSp>
      <p:grpSp>
        <p:nvGrpSpPr>
          <p:cNvPr id="84" name="Group 83">
            <a:extLst>
              <a:ext uri="{FF2B5EF4-FFF2-40B4-BE49-F238E27FC236}">
                <a16:creationId xmlns:a16="http://schemas.microsoft.com/office/drawing/2014/main" id="{B2F8F669-515A-CC42-BFE1-F62F71751606}"/>
              </a:ext>
            </a:extLst>
          </p:cNvPr>
          <p:cNvGrpSpPr/>
          <p:nvPr userDrawn="1"/>
        </p:nvGrpSpPr>
        <p:grpSpPr>
          <a:xfrm>
            <a:off x="2367434" y="3175259"/>
            <a:ext cx="244642" cy="205802"/>
            <a:chOff x="4840877" y="2876459"/>
            <a:chExt cx="662214" cy="557077"/>
          </a:xfrm>
          <a:solidFill>
            <a:schemeClr val="accent1"/>
          </a:solidFill>
        </p:grpSpPr>
        <p:sp>
          <p:nvSpPr>
            <p:cNvPr id="85" name="Freeform 84">
              <a:extLst>
                <a:ext uri="{FF2B5EF4-FFF2-40B4-BE49-F238E27FC236}">
                  <a16:creationId xmlns:a16="http://schemas.microsoft.com/office/drawing/2014/main" id="{603A9697-C7DA-1A47-920B-3F151CA93B3A}"/>
                </a:ext>
              </a:extLst>
            </p:cNvPr>
            <p:cNvSpPr/>
            <p:nvPr/>
          </p:nvSpPr>
          <p:spPr>
            <a:xfrm>
              <a:off x="4912088" y="3031853"/>
              <a:ext cx="117929" cy="335643"/>
            </a:xfrm>
            <a:custGeom>
              <a:avLst/>
              <a:gdLst>
                <a:gd name="connsiteX0" fmla="*/ 19957 w 117928"/>
                <a:gd name="connsiteY0" fmla="*/ 339362 h 335642"/>
                <a:gd name="connsiteX1" fmla="*/ 100693 w 117928"/>
                <a:gd name="connsiteY1" fmla="*/ 339362 h 335642"/>
                <a:gd name="connsiteX2" fmla="*/ 120650 w 117928"/>
                <a:gd name="connsiteY2" fmla="*/ 319405 h 335642"/>
                <a:gd name="connsiteX3" fmla="*/ 120650 w 117928"/>
                <a:gd name="connsiteY3" fmla="*/ 19957 h 335642"/>
                <a:gd name="connsiteX4" fmla="*/ 100693 w 117928"/>
                <a:gd name="connsiteY4" fmla="*/ 0 h 335642"/>
                <a:gd name="connsiteX5" fmla="*/ 19957 w 117928"/>
                <a:gd name="connsiteY5" fmla="*/ 0 h 335642"/>
                <a:gd name="connsiteX6" fmla="*/ 0 w 117928"/>
                <a:gd name="connsiteY6" fmla="*/ 19957 h 335642"/>
                <a:gd name="connsiteX7" fmla="*/ 0 w 117928"/>
                <a:gd name="connsiteY7" fmla="*/ 319405 h 335642"/>
                <a:gd name="connsiteX8" fmla="*/ 19957 w 117928"/>
                <a:gd name="connsiteY8" fmla="*/ 339362 h 335642"/>
                <a:gd name="connsiteX9" fmla="*/ 39915 w 117928"/>
                <a:gd name="connsiteY9" fmla="*/ 39914 h 335642"/>
                <a:gd name="connsiteX10" fmla="*/ 80736 w 117928"/>
                <a:gd name="connsiteY10" fmla="*/ 39914 h 335642"/>
                <a:gd name="connsiteX11" fmla="*/ 80736 w 117928"/>
                <a:gd name="connsiteY11" fmla="*/ 299448 h 335642"/>
                <a:gd name="connsiteX12" fmla="*/ 39915 w 117928"/>
                <a:gd name="connsiteY12" fmla="*/ 299448 h 335642"/>
                <a:gd name="connsiteX13" fmla="*/ 39915 w 117928"/>
                <a:gd name="connsiteY13" fmla="*/ 39914 h 33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928" h="335642">
                  <a:moveTo>
                    <a:pt x="19957" y="339362"/>
                  </a:moveTo>
                  <a:lnTo>
                    <a:pt x="100693" y="339362"/>
                  </a:lnTo>
                  <a:cubicBezTo>
                    <a:pt x="111669" y="339362"/>
                    <a:pt x="120650" y="330472"/>
                    <a:pt x="120650" y="319405"/>
                  </a:cubicBezTo>
                  <a:lnTo>
                    <a:pt x="120650" y="19957"/>
                  </a:lnTo>
                  <a:cubicBezTo>
                    <a:pt x="120650" y="8981"/>
                    <a:pt x="111669" y="0"/>
                    <a:pt x="100693" y="0"/>
                  </a:cubicBezTo>
                  <a:lnTo>
                    <a:pt x="19957" y="0"/>
                  </a:lnTo>
                  <a:cubicBezTo>
                    <a:pt x="8981" y="0"/>
                    <a:pt x="0" y="8981"/>
                    <a:pt x="0" y="19957"/>
                  </a:cubicBezTo>
                  <a:lnTo>
                    <a:pt x="0" y="319405"/>
                  </a:lnTo>
                  <a:cubicBezTo>
                    <a:pt x="0" y="330472"/>
                    <a:pt x="8981" y="339362"/>
                    <a:pt x="19957" y="339362"/>
                  </a:cubicBezTo>
                  <a:close/>
                  <a:moveTo>
                    <a:pt x="39915" y="39914"/>
                  </a:moveTo>
                  <a:lnTo>
                    <a:pt x="80736" y="39914"/>
                  </a:lnTo>
                  <a:lnTo>
                    <a:pt x="80736" y="299448"/>
                  </a:lnTo>
                  <a:lnTo>
                    <a:pt x="39915" y="299448"/>
                  </a:lnTo>
                  <a:lnTo>
                    <a:pt x="39915" y="39914"/>
                  </a:lnTo>
                  <a:close/>
                </a:path>
              </a:pathLst>
            </a:custGeom>
            <a:grpFill/>
            <a:ln w="9071"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C80D751C-1DFA-1C4B-9681-2BD22E1FB755}"/>
                </a:ext>
              </a:extLst>
            </p:cNvPr>
            <p:cNvSpPr/>
            <p:nvPr/>
          </p:nvSpPr>
          <p:spPr>
            <a:xfrm>
              <a:off x="5352506" y="3010989"/>
              <a:ext cx="117929" cy="353786"/>
            </a:xfrm>
            <a:custGeom>
              <a:avLst/>
              <a:gdLst>
                <a:gd name="connsiteX0" fmla="*/ 19957 w 117928"/>
                <a:gd name="connsiteY0" fmla="*/ 360226 h 353785"/>
                <a:gd name="connsiteX1" fmla="*/ 100693 w 117928"/>
                <a:gd name="connsiteY1" fmla="*/ 360226 h 353785"/>
                <a:gd name="connsiteX2" fmla="*/ 120650 w 117928"/>
                <a:gd name="connsiteY2" fmla="*/ 340269 h 353785"/>
                <a:gd name="connsiteX3" fmla="*/ 120650 w 117928"/>
                <a:gd name="connsiteY3" fmla="*/ 19957 h 353785"/>
                <a:gd name="connsiteX4" fmla="*/ 100693 w 117928"/>
                <a:gd name="connsiteY4" fmla="*/ 0 h 353785"/>
                <a:gd name="connsiteX5" fmla="*/ 19957 w 117928"/>
                <a:gd name="connsiteY5" fmla="*/ 0 h 353785"/>
                <a:gd name="connsiteX6" fmla="*/ 0 w 117928"/>
                <a:gd name="connsiteY6" fmla="*/ 19957 h 353785"/>
                <a:gd name="connsiteX7" fmla="*/ 0 w 117928"/>
                <a:gd name="connsiteY7" fmla="*/ 340269 h 353785"/>
                <a:gd name="connsiteX8" fmla="*/ 19957 w 117928"/>
                <a:gd name="connsiteY8" fmla="*/ 360226 h 353785"/>
                <a:gd name="connsiteX9" fmla="*/ 39914 w 117928"/>
                <a:gd name="connsiteY9" fmla="*/ 39914 h 353785"/>
                <a:gd name="connsiteX10" fmla="*/ 80736 w 117928"/>
                <a:gd name="connsiteY10" fmla="*/ 39914 h 353785"/>
                <a:gd name="connsiteX11" fmla="*/ 80736 w 117928"/>
                <a:gd name="connsiteY11" fmla="*/ 320312 h 353785"/>
                <a:gd name="connsiteX12" fmla="*/ 39914 w 117928"/>
                <a:gd name="connsiteY12" fmla="*/ 320312 h 353785"/>
                <a:gd name="connsiteX13" fmla="*/ 39914 w 117928"/>
                <a:gd name="connsiteY13" fmla="*/ 39914 h 35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928" h="353785">
                  <a:moveTo>
                    <a:pt x="19957" y="360226"/>
                  </a:moveTo>
                  <a:lnTo>
                    <a:pt x="100693" y="360226"/>
                  </a:lnTo>
                  <a:cubicBezTo>
                    <a:pt x="111669" y="360226"/>
                    <a:pt x="120650" y="351336"/>
                    <a:pt x="120650" y="340269"/>
                  </a:cubicBezTo>
                  <a:lnTo>
                    <a:pt x="120650" y="19957"/>
                  </a:lnTo>
                  <a:cubicBezTo>
                    <a:pt x="120650" y="8981"/>
                    <a:pt x="111669" y="0"/>
                    <a:pt x="100693" y="0"/>
                  </a:cubicBezTo>
                  <a:lnTo>
                    <a:pt x="19957" y="0"/>
                  </a:lnTo>
                  <a:cubicBezTo>
                    <a:pt x="8981" y="0"/>
                    <a:pt x="0" y="8981"/>
                    <a:pt x="0" y="19957"/>
                  </a:cubicBezTo>
                  <a:lnTo>
                    <a:pt x="0" y="340269"/>
                  </a:lnTo>
                  <a:cubicBezTo>
                    <a:pt x="0" y="351336"/>
                    <a:pt x="8981" y="360226"/>
                    <a:pt x="19957" y="360226"/>
                  </a:cubicBezTo>
                  <a:close/>
                  <a:moveTo>
                    <a:pt x="39914" y="39914"/>
                  </a:moveTo>
                  <a:lnTo>
                    <a:pt x="80736" y="39914"/>
                  </a:lnTo>
                  <a:lnTo>
                    <a:pt x="80736" y="320312"/>
                  </a:lnTo>
                  <a:lnTo>
                    <a:pt x="39914" y="320312"/>
                  </a:lnTo>
                  <a:lnTo>
                    <a:pt x="39914" y="39914"/>
                  </a:lnTo>
                  <a:close/>
                </a:path>
              </a:pathLst>
            </a:custGeom>
            <a:grpFill/>
            <a:ln w="9071"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EC0C719-2B10-8B45-A7FC-FD462C070D9B}"/>
                </a:ext>
              </a:extLst>
            </p:cNvPr>
            <p:cNvSpPr/>
            <p:nvPr/>
          </p:nvSpPr>
          <p:spPr>
            <a:xfrm>
              <a:off x="5058864" y="3148783"/>
              <a:ext cx="117929" cy="217714"/>
            </a:xfrm>
            <a:custGeom>
              <a:avLst/>
              <a:gdLst>
                <a:gd name="connsiteX0" fmla="*/ 19957 w 117928"/>
                <a:gd name="connsiteY0" fmla="*/ 222432 h 217714"/>
                <a:gd name="connsiteX1" fmla="*/ 100693 w 117928"/>
                <a:gd name="connsiteY1" fmla="*/ 222432 h 217714"/>
                <a:gd name="connsiteX2" fmla="*/ 120650 w 117928"/>
                <a:gd name="connsiteY2" fmla="*/ 202474 h 217714"/>
                <a:gd name="connsiteX3" fmla="*/ 120650 w 117928"/>
                <a:gd name="connsiteY3" fmla="*/ 19957 h 217714"/>
                <a:gd name="connsiteX4" fmla="*/ 100693 w 117928"/>
                <a:gd name="connsiteY4" fmla="*/ 0 h 217714"/>
                <a:gd name="connsiteX5" fmla="*/ 19957 w 117928"/>
                <a:gd name="connsiteY5" fmla="*/ 0 h 217714"/>
                <a:gd name="connsiteX6" fmla="*/ 0 w 117928"/>
                <a:gd name="connsiteY6" fmla="*/ 19957 h 217714"/>
                <a:gd name="connsiteX7" fmla="*/ 0 w 117928"/>
                <a:gd name="connsiteY7" fmla="*/ 202474 h 217714"/>
                <a:gd name="connsiteX8" fmla="*/ 19957 w 117928"/>
                <a:gd name="connsiteY8" fmla="*/ 222432 h 217714"/>
                <a:gd name="connsiteX9" fmla="*/ 39914 w 117928"/>
                <a:gd name="connsiteY9" fmla="*/ 39915 h 217714"/>
                <a:gd name="connsiteX10" fmla="*/ 80736 w 117928"/>
                <a:gd name="connsiteY10" fmla="*/ 39915 h 217714"/>
                <a:gd name="connsiteX11" fmla="*/ 80736 w 117928"/>
                <a:gd name="connsiteY11" fmla="*/ 182517 h 217714"/>
                <a:gd name="connsiteX12" fmla="*/ 39914 w 117928"/>
                <a:gd name="connsiteY12" fmla="*/ 182517 h 217714"/>
                <a:gd name="connsiteX13" fmla="*/ 39914 w 117928"/>
                <a:gd name="connsiteY13" fmla="*/ 39915 h 2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928" h="217714">
                  <a:moveTo>
                    <a:pt x="19957" y="222432"/>
                  </a:moveTo>
                  <a:lnTo>
                    <a:pt x="100693" y="222432"/>
                  </a:lnTo>
                  <a:cubicBezTo>
                    <a:pt x="111669" y="222432"/>
                    <a:pt x="120650" y="213542"/>
                    <a:pt x="120650" y="202474"/>
                  </a:cubicBezTo>
                  <a:lnTo>
                    <a:pt x="120650" y="19957"/>
                  </a:lnTo>
                  <a:cubicBezTo>
                    <a:pt x="120650" y="8981"/>
                    <a:pt x="111669" y="0"/>
                    <a:pt x="100693" y="0"/>
                  </a:cubicBezTo>
                  <a:lnTo>
                    <a:pt x="19957" y="0"/>
                  </a:lnTo>
                  <a:cubicBezTo>
                    <a:pt x="8981" y="0"/>
                    <a:pt x="0" y="8981"/>
                    <a:pt x="0" y="19957"/>
                  </a:cubicBezTo>
                  <a:lnTo>
                    <a:pt x="0" y="202474"/>
                  </a:lnTo>
                  <a:cubicBezTo>
                    <a:pt x="0" y="213542"/>
                    <a:pt x="8981" y="222432"/>
                    <a:pt x="19957" y="222432"/>
                  </a:cubicBezTo>
                  <a:close/>
                  <a:moveTo>
                    <a:pt x="39914" y="39915"/>
                  </a:moveTo>
                  <a:lnTo>
                    <a:pt x="80736" y="39915"/>
                  </a:lnTo>
                  <a:lnTo>
                    <a:pt x="80736" y="182517"/>
                  </a:lnTo>
                  <a:lnTo>
                    <a:pt x="39914" y="182517"/>
                  </a:lnTo>
                  <a:lnTo>
                    <a:pt x="39914" y="39915"/>
                  </a:lnTo>
                  <a:close/>
                </a:path>
              </a:pathLst>
            </a:custGeom>
            <a:grpFill/>
            <a:ln w="9071"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F265CD11-D5E3-C440-8A0E-85084D522BAA}"/>
                </a:ext>
              </a:extLst>
            </p:cNvPr>
            <p:cNvSpPr/>
            <p:nvPr/>
          </p:nvSpPr>
          <p:spPr>
            <a:xfrm>
              <a:off x="5205730" y="2876459"/>
              <a:ext cx="117929" cy="489857"/>
            </a:xfrm>
            <a:custGeom>
              <a:avLst/>
              <a:gdLst>
                <a:gd name="connsiteX0" fmla="*/ 19957 w 117928"/>
                <a:gd name="connsiteY0" fmla="*/ 494756 h 489857"/>
                <a:gd name="connsiteX1" fmla="*/ 100693 w 117928"/>
                <a:gd name="connsiteY1" fmla="*/ 494756 h 489857"/>
                <a:gd name="connsiteX2" fmla="*/ 120650 w 117928"/>
                <a:gd name="connsiteY2" fmla="*/ 474799 h 489857"/>
                <a:gd name="connsiteX3" fmla="*/ 120650 w 117928"/>
                <a:gd name="connsiteY3" fmla="*/ 19957 h 489857"/>
                <a:gd name="connsiteX4" fmla="*/ 100693 w 117928"/>
                <a:gd name="connsiteY4" fmla="*/ 0 h 489857"/>
                <a:gd name="connsiteX5" fmla="*/ 19957 w 117928"/>
                <a:gd name="connsiteY5" fmla="*/ 0 h 489857"/>
                <a:gd name="connsiteX6" fmla="*/ 0 w 117928"/>
                <a:gd name="connsiteY6" fmla="*/ 19957 h 489857"/>
                <a:gd name="connsiteX7" fmla="*/ 0 w 117928"/>
                <a:gd name="connsiteY7" fmla="*/ 474799 h 489857"/>
                <a:gd name="connsiteX8" fmla="*/ 19957 w 117928"/>
                <a:gd name="connsiteY8" fmla="*/ 494756 h 489857"/>
                <a:gd name="connsiteX9" fmla="*/ 39915 w 117928"/>
                <a:gd name="connsiteY9" fmla="*/ 39914 h 489857"/>
                <a:gd name="connsiteX10" fmla="*/ 80736 w 117928"/>
                <a:gd name="connsiteY10" fmla="*/ 39914 h 489857"/>
                <a:gd name="connsiteX11" fmla="*/ 80736 w 117928"/>
                <a:gd name="connsiteY11" fmla="*/ 454842 h 489857"/>
                <a:gd name="connsiteX12" fmla="*/ 39915 w 117928"/>
                <a:gd name="connsiteY12" fmla="*/ 454842 h 489857"/>
                <a:gd name="connsiteX13" fmla="*/ 39915 w 117928"/>
                <a:gd name="connsiteY13" fmla="*/ 39914 h 4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928" h="489857">
                  <a:moveTo>
                    <a:pt x="19957" y="494756"/>
                  </a:moveTo>
                  <a:lnTo>
                    <a:pt x="100693" y="494756"/>
                  </a:lnTo>
                  <a:cubicBezTo>
                    <a:pt x="111670" y="494756"/>
                    <a:pt x="120650" y="485866"/>
                    <a:pt x="120650" y="474799"/>
                  </a:cubicBezTo>
                  <a:lnTo>
                    <a:pt x="120650" y="19957"/>
                  </a:lnTo>
                  <a:cubicBezTo>
                    <a:pt x="120650" y="8981"/>
                    <a:pt x="111670" y="0"/>
                    <a:pt x="100693" y="0"/>
                  </a:cubicBezTo>
                  <a:lnTo>
                    <a:pt x="19957" y="0"/>
                  </a:lnTo>
                  <a:cubicBezTo>
                    <a:pt x="8981" y="0"/>
                    <a:pt x="0" y="8981"/>
                    <a:pt x="0" y="19957"/>
                  </a:cubicBezTo>
                  <a:lnTo>
                    <a:pt x="0" y="474799"/>
                  </a:lnTo>
                  <a:cubicBezTo>
                    <a:pt x="0" y="485866"/>
                    <a:pt x="8890" y="494756"/>
                    <a:pt x="19957" y="494756"/>
                  </a:cubicBezTo>
                  <a:close/>
                  <a:moveTo>
                    <a:pt x="39915" y="39914"/>
                  </a:moveTo>
                  <a:lnTo>
                    <a:pt x="80736" y="39914"/>
                  </a:lnTo>
                  <a:lnTo>
                    <a:pt x="80736" y="454842"/>
                  </a:lnTo>
                  <a:lnTo>
                    <a:pt x="39915" y="454842"/>
                  </a:lnTo>
                  <a:lnTo>
                    <a:pt x="39915" y="39914"/>
                  </a:lnTo>
                  <a:close/>
                </a:path>
              </a:pathLst>
            </a:custGeom>
            <a:grpFill/>
            <a:ln w="9071"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E44C0C-F7F8-EB42-9D85-F00E5E8DE148}"/>
                </a:ext>
              </a:extLst>
            </p:cNvPr>
            <p:cNvSpPr/>
            <p:nvPr/>
          </p:nvSpPr>
          <p:spPr>
            <a:xfrm>
              <a:off x="4840877" y="2880179"/>
              <a:ext cx="662214" cy="553357"/>
            </a:xfrm>
            <a:custGeom>
              <a:avLst/>
              <a:gdLst>
                <a:gd name="connsiteX0" fmla="*/ 39914 w 662214"/>
                <a:gd name="connsiteY0" fmla="*/ 518342 h 553357"/>
                <a:gd name="connsiteX1" fmla="*/ 39914 w 662214"/>
                <a:gd name="connsiteY1" fmla="*/ 0 h 553357"/>
                <a:gd name="connsiteX2" fmla="*/ 0 w 662214"/>
                <a:gd name="connsiteY2" fmla="*/ 0 h 553357"/>
                <a:gd name="connsiteX3" fmla="*/ 0 w 662214"/>
                <a:gd name="connsiteY3" fmla="*/ 538299 h 553357"/>
                <a:gd name="connsiteX4" fmla="*/ 19957 w 662214"/>
                <a:gd name="connsiteY4" fmla="*/ 558256 h 553357"/>
                <a:gd name="connsiteX5" fmla="*/ 667929 w 662214"/>
                <a:gd name="connsiteY5" fmla="*/ 558256 h 553357"/>
                <a:gd name="connsiteX6" fmla="*/ 667929 w 662214"/>
                <a:gd name="connsiteY6" fmla="*/ 518342 h 553357"/>
                <a:gd name="connsiteX7" fmla="*/ 39914 w 662214"/>
                <a:gd name="connsiteY7" fmla="*/ 518342 h 55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2214" h="553357">
                  <a:moveTo>
                    <a:pt x="39914" y="518342"/>
                  </a:moveTo>
                  <a:lnTo>
                    <a:pt x="39914" y="0"/>
                  </a:lnTo>
                  <a:lnTo>
                    <a:pt x="0" y="0"/>
                  </a:lnTo>
                  <a:lnTo>
                    <a:pt x="0" y="538299"/>
                  </a:lnTo>
                  <a:cubicBezTo>
                    <a:pt x="0" y="549275"/>
                    <a:pt x="8981" y="558256"/>
                    <a:pt x="19957" y="558256"/>
                  </a:cubicBezTo>
                  <a:lnTo>
                    <a:pt x="667929" y="558256"/>
                  </a:lnTo>
                  <a:lnTo>
                    <a:pt x="667929" y="518342"/>
                  </a:lnTo>
                  <a:lnTo>
                    <a:pt x="39914" y="518342"/>
                  </a:lnTo>
                  <a:close/>
                </a:path>
              </a:pathLst>
            </a:custGeom>
            <a:grpFill/>
            <a:ln w="9071" cap="flat">
              <a:noFill/>
              <a:prstDash val="solid"/>
              <a:miter/>
            </a:ln>
          </p:spPr>
          <p:txBody>
            <a:bodyPr rtlCol="0" anchor="ctr"/>
            <a:lstStyle/>
            <a:p>
              <a:endParaRPr lang="en-US"/>
            </a:p>
          </p:txBody>
        </p:sp>
      </p:grpSp>
      <p:grpSp>
        <p:nvGrpSpPr>
          <p:cNvPr id="90" name="Group 89">
            <a:extLst>
              <a:ext uri="{FF2B5EF4-FFF2-40B4-BE49-F238E27FC236}">
                <a16:creationId xmlns:a16="http://schemas.microsoft.com/office/drawing/2014/main" id="{BB89CBB6-A7FC-A448-BEA9-898431E1426C}"/>
              </a:ext>
            </a:extLst>
          </p:cNvPr>
          <p:cNvGrpSpPr/>
          <p:nvPr userDrawn="1"/>
        </p:nvGrpSpPr>
        <p:grpSpPr>
          <a:xfrm>
            <a:off x="2881004" y="2578203"/>
            <a:ext cx="320682" cy="205500"/>
            <a:chOff x="5915206" y="2884079"/>
            <a:chExt cx="868045" cy="556261"/>
          </a:xfrm>
          <a:solidFill>
            <a:schemeClr val="accent1"/>
          </a:solidFill>
        </p:grpSpPr>
        <p:sp>
          <p:nvSpPr>
            <p:cNvPr id="91" name="Freeform 90">
              <a:extLst>
                <a:ext uri="{FF2B5EF4-FFF2-40B4-BE49-F238E27FC236}">
                  <a16:creationId xmlns:a16="http://schemas.microsoft.com/office/drawing/2014/main" id="{21C3F78D-691A-4D4B-BF5C-0F6383768580}"/>
                </a:ext>
              </a:extLst>
            </p:cNvPr>
            <p:cNvSpPr/>
            <p:nvPr/>
          </p:nvSpPr>
          <p:spPr>
            <a:xfrm>
              <a:off x="6030686" y="2938689"/>
              <a:ext cx="81643" cy="81643"/>
            </a:xfrm>
            <a:custGeom>
              <a:avLst/>
              <a:gdLst>
                <a:gd name="connsiteX0" fmla="*/ 0 w 81642"/>
                <a:gd name="connsiteY0" fmla="*/ 45085 h 81642"/>
                <a:gd name="connsiteX1" fmla="*/ 45085 w 81642"/>
                <a:gd name="connsiteY1" fmla="*/ 90170 h 81642"/>
                <a:gd name="connsiteX2" fmla="*/ 90170 w 81642"/>
                <a:gd name="connsiteY2" fmla="*/ 45085 h 81642"/>
                <a:gd name="connsiteX3" fmla="*/ 45085 w 81642"/>
                <a:gd name="connsiteY3" fmla="*/ 0 h 81642"/>
                <a:gd name="connsiteX4" fmla="*/ 0 w 81642"/>
                <a:gd name="connsiteY4" fmla="*/ 45085 h 81642"/>
                <a:gd name="connsiteX5" fmla="*/ 55154 w 81642"/>
                <a:gd name="connsiteY5" fmla="*/ 45085 h 81642"/>
                <a:gd name="connsiteX6" fmla="*/ 44994 w 81642"/>
                <a:gd name="connsiteY6" fmla="*/ 55245 h 81642"/>
                <a:gd name="connsiteX7" fmla="*/ 34835 w 81642"/>
                <a:gd name="connsiteY7" fmla="*/ 45085 h 81642"/>
                <a:gd name="connsiteX8" fmla="*/ 44994 w 81642"/>
                <a:gd name="connsiteY8" fmla="*/ 34925 h 81642"/>
                <a:gd name="connsiteX9" fmla="*/ 55154 w 81642"/>
                <a:gd name="connsiteY9" fmla="*/ 45085 h 8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42" h="81642">
                  <a:moveTo>
                    <a:pt x="0" y="45085"/>
                  </a:moveTo>
                  <a:cubicBezTo>
                    <a:pt x="0" y="69941"/>
                    <a:pt x="20229" y="90170"/>
                    <a:pt x="45085" y="90170"/>
                  </a:cubicBezTo>
                  <a:cubicBezTo>
                    <a:pt x="69941" y="90170"/>
                    <a:pt x="90170" y="69941"/>
                    <a:pt x="90170" y="45085"/>
                  </a:cubicBezTo>
                  <a:cubicBezTo>
                    <a:pt x="90170" y="20229"/>
                    <a:pt x="69941" y="0"/>
                    <a:pt x="45085" y="0"/>
                  </a:cubicBezTo>
                  <a:cubicBezTo>
                    <a:pt x="20229" y="0"/>
                    <a:pt x="0" y="20229"/>
                    <a:pt x="0" y="45085"/>
                  </a:cubicBezTo>
                  <a:close/>
                  <a:moveTo>
                    <a:pt x="55154" y="45085"/>
                  </a:moveTo>
                  <a:cubicBezTo>
                    <a:pt x="55154" y="50709"/>
                    <a:pt x="50619" y="55245"/>
                    <a:pt x="44994" y="55245"/>
                  </a:cubicBezTo>
                  <a:cubicBezTo>
                    <a:pt x="39370" y="55245"/>
                    <a:pt x="34835" y="50709"/>
                    <a:pt x="34835" y="45085"/>
                  </a:cubicBezTo>
                  <a:cubicBezTo>
                    <a:pt x="34835" y="39460"/>
                    <a:pt x="39370" y="34925"/>
                    <a:pt x="44994" y="34925"/>
                  </a:cubicBezTo>
                  <a:cubicBezTo>
                    <a:pt x="50619" y="34925"/>
                    <a:pt x="55154" y="39460"/>
                    <a:pt x="55154" y="45085"/>
                  </a:cubicBezTo>
                  <a:close/>
                </a:path>
              </a:pathLst>
            </a:custGeom>
            <a:grpFill/>
            <a:ln w="9071"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19C8D8B1-2F14-094D-807F-04E5545D516A}"/>
                </a:ext>
              </a:extLst>
            </p:cNvPr>
            <p:cNvSpPr/>
            <p:nvPr/>
          </p:nvSpPr>
          <p:spPr>
            <a:xfrm>
              <a:off x="6585857" y="2938689"/>
              <a:ext cx="81643" cy="81643"/>
            </a:xfrm>
            <a:custGeom>
              <a:avLst/>
              <a:gdLst>
                <a:gd name="connsiteX0" fmla="*/ 90170 w 81642"/>
                <a:gd name="connsiteY0" fmla="*/ 45085 h 81642"/>
                <a:gd name="connsiteX1" fmla="*/ 45085 w 81642"/>
                <a:gd name="connsiteY1" fmla="*/ 0 h 81642"/>
                <a:gd name="connsiteX2" fmla="*/ 0 w 81642"/>
                <a:gd name="connsiteY2" fmla="*/ 45085 h 81642"/>
                <a:gd name="connsiteX3" fmla="*/ 45085 w 81642"/>
                <a:gd name="connsiteY3" fmla="*/ 90170 h 81642"/>
                <a:gd name="connsiteX4" fmla="*/ 90170 w 81642"/>
                <a:gd name="connsiteY4" fmla="*/ 45085 h 81642"/>
                <a:gd name="connsiteX5" fmla="*/ 35016 w 81642"/>
                <a:gd name="connsiteY5" fmla="*/ 45085 h 81642"/>
                <a:gd name="connsiteX6" fmla="*/ 45176 w 81642"/>
                <a:gd name="connsiteY6" fmla="*/ 34925 h 81642"/>
                <a:gd name="connsiteX7" fmla="*/ 55336 w 81642"/>
                <a:gd name="connsiteY7" fmla="*/ 45085 h 81642"/>
                <a:gd name="connsiteX8" fmla="*/ 45176 w 81642"/>
                <a:gd name="connsiteY8" fmla="*/ 55245 h 81642"/>
                <a:gd name="connsiteX9" fmla="*/ 35016 w 81642"/>
                <a:gd name="connsiteY9" fmla="*/ 45085 h 8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42" h="81642">
                  <a:moveTo>
                    <a:pt x="90170" y="45085"/>
                  </a:moveTo>
                  <a:cubicBezTo>
                    <a:pt x="90170" y="20229"/>
                    <a:pt x="69941" y="0"/>
                    <a:pt x="45085" y="0"/>
                  </a:cubicBezTo>
                  <a:cubicBezTo>
                    <a:pt x="20229" y="0"/>
                    <a:pt x="0" y="20229"/>
                    <a:pt x="0" y="45085"/>
                  </a:cubicBezTo>
                  <a:cubicBezTo>
                    <a:pt x="0" y="69941"/>
                    <a:pt x="20229" y="90170"/>
                    <a:pt x="45085" y="90170"/>
                  </a:cubicBezTo>
                  <a:cubicBezTo>
                    <a:pt x="69941" y="90170"/>
                    <a:pt x="90170" y="69941"/>
                    <a:pt x="90170" y="45085"/>
                  </a:cubicBezTo>
                  <a:close/>
                  <a:moveTo>
                    <a:pt x="35016" y="45085"/>
                  </a:moveTo>
                  <a:cubicBezTo>
                    <a:pt x="35016" y="39460"/>
                    <a:pt x="39551" y="34925"/>
                    <a:pt x="45176" y="34925"/>
                  </a:cubicBezTo>
                  <a:cubicBezTo>
                    <a:pt x="50800" y="34925"/>
                    <a:pt x="55336" y="39460"/>
                    <a:pt x="55336" y="45085"/>
                  </a:cubicBezTo>
                  <a:cubicBezTo>
                    <a:pt x="55336" y="50709"/>
                    <a:pt x="50800" y="55245"/>
                    <a:pt x="45176" y="55245"/>
                  </a:cubicBezTo>
                  <a:cubicBezTo>
                    <a:pt x="39551" y="55245"/>
                    <a:pt x="35016" y="50709"/>
                    <a:pt x="35016" y="45085"/>
                  </a:cubicBezTo>
                  <a:close/>
                </a:path>
              </a:pathLst>
            </a:custGeom>
            <a:grpFill/>
            <a:ln w="9071"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378BA4-58E3-0245-BB26-82318C3D6639}"/>
                </a:ext>
              </a:extLst>
            </p:cNvPr>
            <p:cNvSpPr/>
            <p:nvPr/>
          </p:nvSpPr>
          <p:spPr>
            <a:xfrm>
              <a:off x="5915206" y="2884170"/>
              <a:ext cx="299357" cy="317500"/>
            </a:xfrm>
            <a:custGeom>
              <a:avLst/>
              <a:gdLst>
                <a:gd name="connsiteX0" fmla="*/ 160564 w 299357"/>
                <a:gd name="connsiteY0" fmla="*/ 286113 h 317500"/>
                <a:gd name="connsiteX1" fmla="*/ 34925 w 299357"/>
                <a:gd name="connsiteY1" fmla="*/ 160474 h 317500"/>
                <a:gd name="connsiteX2" fmla="*/ 160564 w 299357"/>
                <a:gd name="connsiteY2" fmla="*/ 34834 h 317500"/>
                <a:gd name="connsiteX3" fmla="*/ 278221 w 299357"/>
                <a:gd name="connsiteY3" fmla="*/ 116931 h 317500"/>
                <a:gd name="connsiteX4" fmla="*/ 307703 w 299357"/>
                <a:gd name="connsiteY4" fmla="*/ 96520 h 317500"/>
                <a:gd name="connsiteX5" fmla="*/ 160564 w 299357"/>
                <a:gd name="connsiteY5" fmla="*/ 0 h 317500"/>
                <a:gd name="connsiteX6" fmla="*/ 0 w 299357"/>
                <a:gd name="connsiteY6" fmla="*/ 160564 h 317500"/>
                <a:gd name="connsiteX7" fmla="*/ 160564 w 299357"/>
                <a:gd name="connsiteY7" fmla="*/ 321129 h 317500"/>
                <a:gd name="connsiteX8" fmla="*/ 182154 w 299357"/>
                <a:gd name="connsiteY8" fmla="*/ 319496 h 317500"/>
                <a:gd name="connsiteX9" fmla="*/ 182064 w 299357"/>
                <a:gd name="connsiteY9" fmla="*/ 316865 h 317500"/>
                <a:gd name="connsiteX10" fmla="*/ 184241 w 299357"/>
                <a:gd name="connsiteY10" fmla="*/ 283936 h 317500"/>
                <a:gd name="connsiteX11" fmla="*/ 160564 w 299357"/>
                <a:gd name="connsiteY11" fmla="*/ 286113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357" h="317500">
                  <a:moveTo>
                    <a:pt x="160564" y="286113"/>
                  </a:moveTo>
                  <a:cubicBezTo>
                    <a:pt x="91259" y="286113"/>
                    <a:pt x="34925" y="229779"/>
                    <a:pt x="34925" y="160474"/>
                  </a:cubicBezTo>
                  <a:cubicBezTo>
                    <a:pt x="34925" y="91168"/>
                    <a:pt x="91259" y="34834"/>
                    <a:pt x="160564" y="34834"/>
                  </a:cubicBezTo>
                  <a:cubicBezTo>
                    <a:pt x="214539" y="34834"/>
                    <a:pt x="260441" y="69033"/>
                    <a:pt x="278221" y="116931"/>
                  </a:cubicBezTo>
                  <a:cubicBezTo>
                    <a:pt x="287564" y="109492"/>
                    <a:pt x="297361" y="102598"/>
                    <a:pt x="307703" y="96520"/>
                  </a:cubicBezTo>
                  <a:cubicBezTo>
                    <a:pt x="282938" y="39733"/>
                    <a:pt x="226332" y="0"/>
                    <a:pt x="160564" y="0"/>
                  </a:cubicBezTo>
                  <a:cubicBezTo>
                    <a:pt x="72027" y="0"/>
                    <a:pt x="0" y="72027"/>
                    <a:pt x="0" y="160564"/>
                  </a:cubicBezTo>
                  <a:cubicBezTo>
                    <a:pt x="0" y="249101"/>
                    <a:pt x="72027" y="321129"/>
                    <a:pt x="160564" y="321129"/>
                  </a:cubicBezTo>
                  <a:cubicBezTo>
                    <a:pt x="167912" y="321129"/>
                    <a:pt x="175078" y="320493"/>
                    <a:pt x="182154" y="319496"/>
                  </a:cubicBezTo>
                  <a:cubicBezTo>
                    <a:pt x="182154" y="318589"/>
                    <a:pt x="182064" y="317772"/>
                    <a:pt x="182064" y="316865"/>
                  </a:cubicBezTo>
                  <a:cubicBezTo>
                    <a:pt x="182064" y="305707"/>
                    <a:pt x="182880" y="294731"/>
                    <a:pt x="184241" y="283936"/>
                  </a:cubicBezTo>
                  <a:cubicBezTo>
                    <a:pt x="176530" y="285297"/>
                    <a:pt x="168638" y="286113"/>
                    <a:pt x="160564" y="286113"/>
                  </a:cubicBezTo>
                  <a:close/>
                </a:path>
              </a:pathLst>
            </a:custGeom>
            <a:grpFill/>
            <a:ln w="9071"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738B1822-53AA-2B45-A6EA-374C131AB87D}"/>
                </a:ext>
              </a:extLst>
            </p:cNvPr>
            <p:cNvSpPr/>
            <p:nvPr/>
          </p:nvSpPr>
          <p:spPr>
            <a:xfrm>
              <a:off x="5994672" y="3035209"/>
              <a:ext cx="136071" cy="81643"/>
            </a:xfrm>
            <a:custGeom>
              <a:avLst/>
              <a:gdLst>
                <a:gd name="connsiteX0" fmla="*/ 81099 w 136071"/>
                <a:gd name="connsiteY0" fmla="*/ 0 h 81642"/>
                <a:gd name="connsiteX1" fmla="*/ 0 w 136071"/>
                <a:gd name="connsiteY1" fmla="*/ 71755 h 81642"/>
                <a:gd name="connsiteX2" fmla="*/ 17508 w 136071"/>
                <a:gd name="connsiteY2" fmla="*/ 89263 h 81642"/>
                <a:gd name="connsiteX3" fmla="*/ 114300 w 136071"/>
                <a:gd name="connsiteY3" fmla="*/ 89263 h 81642"/>
                <a:gd name="connsiteX4" fmla="*/ 143147 w 136071"/>
                <a:gd name="connsiteY4" fmla="*/ 27759 h 81642"/>
                <a:gd name="connsiteX5" fmla="*/ 81099 w 136071"/>
                <a:gd name="connsiteY5" fmla="*/ 0 h 81642"/>
                <a:gd name="connsiteX6" fmla="*/ 42636 w 136071"/>
                <a:gd name="connsiteY6" fmla="*/ 54338 h 81642"/>
                <a:gd name="connsiteX7" fmla="*/ 81099 w 136071"/>
                <a:gd name="connsiteY7" fmla="*/ 34925 h 81642"/>
                <a:gd name="connsiteX8" fmla="*/ 119562 w 136071"/>
                <a:gd name="connsiteY8" fmla="*/ 54338 h 81642"/>
                <a:gd name="connsiteX9" fmla="*/ 42636 w 136071"/>
                <a:gd name="connsiteY9" fmla="*/ 54338 h 8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071" h="81642">
                  <a:moveTo>
                    <a:pt x="81099" y="0"/>
                  </a:moveTo>
                  <a:cubicBezTo>
                    <a:pt x="23314" y="0"/>
                    <a:pt x="0" y="50619"/>
                    <a:pt x="0" y="71755"/>
                  </a:cubicBezTo>
                  <a:cubicBezTo>
                    <a:pt x="0" y="81371"/>
                    <a:pt x="7802" y="89263"/>
                    <a:pt x="17508" y="89263"/>
                  </a:cubicBezTo>
                  <a:lnTo>
                    <a:pt x="114300" y="89263"/>
                  </a:lnTo>
                  <a:cubicBezTo>
                    <a:pt x="121194" y="67310"/>
                    <a:pt x="130991" y="46718"/>
                    <a:pt x="143147" y="27759"/>
                  </a:cubicBezTo>
                  <a:cubicBezTo>
                    <a:pt x="129994" y="12609"/>
                    <a:pt x="109855" y="0"/>
                    <a:pt x="81099" y="0"/>
                  </a:cubicBezTo>
                  <a:close/>
                  <a:moveTo>
                    <a:pt x="42636" y="54338"/>
                  </a:moveTo>
                  <a:cubicBezTo>
                    <a:pt x="49439" y="44722"/>
                    <a:pt x="61414" y="34925"/>
                    <a:pt x="81099" y="34925"/>
                  </a:cubicBezTo>
                  <a:cubicBezTo>
                    <a:pt x="100784" y="34925"/>
                    <a:pt x="112758" y="44722"/>
                    <a:pt x="119562" y="54338"/>
                  </a:cubicBezTo>
                  <a:lnTo>
                    <a:pt x="42636" y="54338"/>
                  </a:lnTo>
                  <a:close/>
                </a:path>
              </a:pathLst>
            </a:custGeom>
            <a:grpFill/>
            <a:ln w="9071"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81744D14-454F-554A-9227-E59E3321CE22}"/>
                </a:ext>
              </a:extLst>
            </p:cNvPr>
            <p:cNvSpPr/>
            <p:nvPr/>
          </p:nvSpPr>
          <p:spPr>
            <a:xfrm>
              <a:off x="6483894" y="2884079"/>
              <a:ext cx="299357" cy="317500"/>
            </a:xfrm>
            <a:custGeom>
              <a:avLst/>
              <a:gdLst>
                <a:gd name="connsiteX0" fmla="*/ 147139 w 299357"/>
                <a:gd name="connsiteY0" fmla="*/ 0 h 317500"/>
                <a:gd name="connsiteX1" fmla="*/ 0 w 299357"/>
                <a:gd name="connsiteY1" fmla="*/ 96520 h 317500"/>
                <a:gd name="connsiteX2" fmla="*/ 29482 w 299357"/>
                <a:gd name="connsiteY2" fmla="*/ 116931 h 317500"/>
                <a:gd name="connsiteX3" fmla="*/ 147139 w 299357"/>
                <a:gd name="connsiteY3" fmla="*/ 34834 h 317500"/>
                <a:gd name="connsiteX4" fmla="*/ 272778 w 299357"/>
                <a:gd name="connsiteY4" fmla="*/ 160474 h 317500"/>
                <a:gd name="connsiteX5" fmla="*/ 147139 w 299357"/>
                <a:gd name="connsiteY5" fmla="*/ 286113 h 317500"/>
                <a:gd name="connsiteX6" fmla="*/ 123462 w 299357"/>
                <a:gd name="connsiteY6" fmla="*/ 283754 h 317500"/>
                <a:gd name="connsiteX7" fmla="*/ 125639 w 299357"/>
                <a:gd name="connsiteY7" fmla="*/ 316684 h 317500"/>
                <a:gd name="connsiteX8" fmla="*/ 125549 w 299357"/>
                <a:gd name="connsiteY8" fmla="*/ 319314 h 317500"/>
                <a:gd name="connsiteX9" fmla="*/ 147139 w 299357"/>
                <a:gd name="connsiteY9" fmla="*/ 320947 h 317500"/>
                <a:gd name="connsiteX10" fmla="*/ 307703 w 299357"/>
                <a:gd name="connsiteY10" fmla="*/ 160383 h 317500"/>
                <a:gd name="connsiteX11" fmla="*/ 147139 w 299357"/>
                <a:gd name="connsiteY11" fmla="*/ 0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357" h="317500">
                  <a:moveTo>
                    <a:pt x="147139" y="0"/>
                  </a:moveTo>
                  <a:cubicBezTo>
                    <a:pt x="81371" y="0"/>
                    <a:pt x="24765" y="39824"/>
                    <a:pt x="0" y="96520"/>
                  </a:cubicBezTo>
                  <a:cubicBezTo>
                    <a:pt x="10341" y="102689"/>
                    <a:pt x="20139" y="109492"/>
                    <a:pt x="29482" y="116931"/>
                  </a:cubicBezTo>
                  <a:cubicBezTo>
                    <a:pt x="47262" y="69124"/>
                    <a:pt x="93254" y="34834"/>
                    <a:pt x="147139" y="34834"/>
                  </a:cubicBezTo>
                  <a:cubicBezTo>
                    <a:pt x="216444" y="34834"/>
                    <a:pt x="272778" y="91168"/>
                    <a:pt x="272778" y="160474"/>
                  </a:cubicBezTo>
                  <a:cubicBezTo>
                    <a:pt x="272778" y="229779"/>
                    <a:pt x="216444" y="286113"/>
                    <a:pt x="147139" y="286113"/>
                  </a:cubicBezTo>
                  <a:cubicBezTo>
                    <a:pt x="139065" y="286113"/>
                    <a:pt x="131173" y="285297"/>
                    <a:pt x="123462" y="283754"/>
                  </a:cubicBezTo>
                  <a:cubicBezTo>
                    <a:pt x="124823" y="294549"/>
                    <a:pt x="125639" y="305526"/>
                    <a:pt x="125639" y="316684"/>
                  </a:cubicBezTo>
                  <a:cubicBezTo>
                    <a:pt x="125639" y="317591"/>
                    <a:pt x="125549" y="318498"/>
                    <a:pt x="125549" y="319314"/>
                  </a:cubicBezTo>
                  <a:cubicBezTo>
                    <a:pt x="132624" y="320312"/>
                    <a:pt x="139791" y="320947"/>
                    <a:pt x="147139" y="320947"/>
                  </a:cubicBezTo>
                  <a:cubicBezTo>
                    <a:pt x="235676" y="320947"/>
                    <a:pt x="307703" y="248920"/>
                    <a:pt x="307703" y="160383"/>
                  </a:cubicBezTo>
                  <a:cubicBezTo>
                    <a:pt x="307612" y="72027"/>
                    <a:pt x="235585" y="0"/>
                    <a:pt x="147139" y="0"/>
                  </a:cubicBezTo>
                  <a:close/>
                </a:path>
              </a:pathLst>
            </a:custGeom>
            <a:grpFill/>
            <a:ln w="9071"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DBB9F3C-0500-AE42-B9D5-7A82F065BCA2}"/>
                </a:ext>
              </a:extLst>
            </p:cNvPr>
            <p:cNvSpPr/>
            <p:nvPr/>
          </p:nvSpPr>
          <p:spPr>
            <a:xfrm>
              <a:off x="6568984" y="3035300"/>
              <a:ext cx="136071" cy="81643"/>
            </a:xfrm>
            <a:custGeom>
              <a:avLst/>
              <a:gdLst>
                <a:gd name="connsiteX0" fmla="*/ 143056 w 136071"/>
                <a:gd name="connsiteY0" fmla="*/ 71755 h 81642"/>
                <a:gd name="connsiteX1" fmla="*/ 61958 w 136071"/>
                <a:gd name="connsiteY1" fmla="*/ 0 h 81642"/>
                <a:gd name="connsiteX2" fmla="*/ 0 w 136071"/>
                <a:gd name="connsiteY2" fmla="*/ 27759 h 81642"/>
                <a:gd name="connsiteX3" fmla="*/ 28847 w 136071"/>
                <a:gd name="connsiteY3" fmla="*/ 89263 h 81642"/>
                <a:gd name="connsiteX4" fmla="*/ 125639 w 136071"/>
                <a:gd name="connsiteY4" fmla="*/ 89263 h 81642"/>
                <a:gd name="connsiteX5" fmla="*/ 143056 w 136071"/>
                <a:gd name="connsiteY5" fmla="*/ 71755 h 81642"/>
                <a:gd name="connsiteX6" fmla="*/ 23585 w 136071"/>
                <a:gd name="connsiteY6" fmla="*/ 54247 h 81642"/>
                <a:gd name="connsiteX7" fmla="*/ 62049 w 136071"/>
                <a:gd name="connsiteY7" fmla="*/ 34834 h 81642"/>
                <a:gd name="connsiteX8" fmla="*/ 100511 w 136071"/>
                <a:gd name="connsiteY8" fmla="*/ 54247 h 81642"/>
                <a:gd name="connsiteX9" fmla="*/ 23585 w 136071"/>
                <a:gd name="connsiteY9" fmla="*/ 54247 h 8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071" h="81642">
                  <a:moveTo>
                    <a:pt x="143056" y="71755"/>
                  </a:moveTo>
                  <a:cubicBezTo>
                    <a:pt x="143056" y="50618"/>
                    <a:pt x="119743" y="0"/>
                    <a:pt x="61958" y="0"/>
                  </a:cubicBezTo>
                  <a:cubicBezTo>
                    <a:pt x="33201" y="0"/>
                    <a:pt x="13063" y="12519"/>
                    <a:pt x="0" y="27759"/>
                  </a:cubicBezTo>
                  <a:cubicBezTo>
                    <a:pt x="12156" y="46718"/>
                    <a:pt x="21953" y="67310"/>
                    <a:pt x="28847" y="89263"/>
                  </a:cubicBezTo>
                  <a:lnTo>
                    <a:pt x="125639" y="89263"/>
                  </a:lnTo>
                  <a:cubicBezTo>
                    <a:pt x="135255" y="89172"/>
                    <a:pt x="143056" y="81371"/>
                    <a:pt x="143056" y="71755"/>
                  </a:cubicBezTo>
                  <a:close/>
                  <a:moveTo>
                    <a:pt x="23585" y="54247"/>
                  </a:moveTo>
                  <a:cubicBezTo>
                    <a:pt x="30389" y="44631"/>
                    <a:pt x="42363" y="34834"/>
                    <a:pt x="62049" y="34834"/>
                  </a:cubicBezTo>
                  <a:cubicBezTo>
                    <a:pt x="81734" y="34834"/>
                    <a:pt x="93707" y="44631"/>
                    <a:pt x="100511" y="54247"/>
                  </a:cubicBezTo>
                  <a:lnTo>
                    <a:pt x="23585" y="54247"/>
                  </a:lnTo>
                  <a:close/>
                </a:path>
              </a:pathLst>
            </a:custGeom>
            <a:grpFill/>
            <a:ln w="9071"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C8B50174-FEB6-B744-9A70-2FA39E047AFC}"/>
                </a:ext>
              </a:extLst>
            </p:cNvPr>
            <p:cNvSpPr/>
            <p:nvPr/>
          </p:nvSpPr>
          <p:spPr>
            <a:xfrm>
              <a:off x="6112056" y="2959554"/>
              <a:ext cx="480786" cy="480786"/>
            </a:xfrm>
            <a:custGeom>
              <a:avLst/>
              <a:gdLst>
                <a:gd name="connsiteX0" fmla="*/ 241300 w 480785"/>
                <a:gd name="connsiteY0" fmla="*/ 0 h 480785"/>
                <a:gd name="connsiteX1" fmla="*/ 0 w 480785"/>
                <a:gd name="connsiteY1" fmla="*/ 241300 h 480785"/>
                <a:gd name="connsiteX2" fmla="*/ 241300 w 480785"/>
                <a:gd name="connsiteY2" fmla="*/ 482600 h 480785"/>
                <a:gd name="connsiteX3" fmla="*/ 482600 w 480785"/>
                <a:gd name="connsiteY3" fmla="*/ 241300 h 480785"/>
                <a:gd name="connsiteX4" fmla="*/ 241300 w 480785"/>
                <a:gd name="connsiteY4" fmla="*/ 0 h 480785"/>
                <a:gd name="connsiteX5" fmla="*/ 241300 w 480785"/>
                <a:gd name="connsiteY5" fmla="*/ 442776 h 480785"/>
                <a:gd name="connsiteX6" fmla="*/ 39915 w 480785"/>
                <a:gd name="connsiteY6" fmla="*/ 241391 h 480785"/>
                <a:gd name="connsiteX7" fmla="*/ 241300 w 480785"/>
                <a:gd name="connsiteY7" fmla="*/ 40005 h 480785"/>
                <a:gd name="connsiteX8" fmla="*/ 442686 w 480785"/>
                <a:gd name="connsiteY8" fmla="*/ 241391 h 480785"/>
                <a:gd name="connsiteX9" fmla="*/ 241300 w 480785"/>
                <a:gd name="connsiteY9" fmla="*/ 442776 h 48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785" h="480785">
                  <a:moveTo>
                    <a:pt x="241300" y="0"/>
                  </a:moveTo>
                  <a:cubicBezTo>
                    <a:pt x="108222" y="0"/>
                    <a:pt x="0" y="108222"/>
                    <a:pt x="0" y="241300"/>
                  </a:cubicBezTo>
                  <a:cubicBezTo>
                    <a:pt x="0" y="374378"/>
                    <a:pt x="108222" y="482600"/>
                    <a:pt x="241300" y="482600"/>
                  </a:cubicBezTo>
                  <a:cubicBezTo>
                    <a:pt x="374378" y="482600"/>
                    <a:pt x="482600" y="374378"/>
                    <a:pt x="482600" y="241300"/>
                  </a:cubicBezTo>
                  <a:cubicBezTo>
                    <a:pt x="482600" y="108222"/>
                    <a:pt x="374378" y="0"/>
                    <a:pt x="241300" y="0"/>
                  </a:cubicBezTo>
                  <a:close/>
                  <a:moveTo>
                    <a:pt x="241300" y="442776"/>
                  </a:moveTo>
                  <a:cubicBezTo>
                    <a:pt x="130266" y="442776"/>
                    <a:pt x="39915" y="352425"/>
                    <a:pt x="39915" y="241391"/>
                  </a:cubicBezTo>
                  <a:cubicBezTo>
                    <a:pt x="39915" y="130356"/>
                    <a:pt x="130266" y="40005"/>
                    <a:pt x="241300" y="40005"/>
                  </a:cubicBezTo>
                  <a:cubicBezTo>
                    <a:pt x="352334" y="40005"/>
                    <a:pt x="442686" y="130356"/>
                    <a:pt x="442686" y="241391"/>
                  </a:cubicBezTo>
                  <a:cubicBezTo>
                    <a:pt x="442686" y="352425"/>
                    <a:pt x="352334" y="442776"/>
                    <a:pt x="241300" y="442776"/>
                  </a:cubicBezTo>
                  <a:close/>
                </a:path>
              </a:pathLst>
            </a:custGeom>
            <a:grpFill/>
            <a:ln w="9071"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4E2F0A8D-615C-384E-AA85-0796D402EE8A}"/>
                </a:ext>
              </a:extLst>
            </p:cNvPr>
            <p:cNvSpPr/>
            <p:nvPr/>
          </p:nvSpPr>
          <p:spPr>
            <a:xfrm>
              <a:off x="6199051" y="3187756"/>
              <a:ext cx="308429" cy="145143"/>
            </a:xfrm>
            <a:custGeom>
              <a:avLst/>
              <a:gdLst>
                <a:gd name="connsiteX0" fmla="*/ 204380 w 308428"/>
                <a:gd name="connsiteY0" fmla="*/ 941 h 145142"/>
                <a:gd name="connsiteX1" fmla="*/ 184241 w 308428"/>
                <a:gd name="connsiteY1" fmla="*/ 5840 h 145142"/>
                <a:gd name="connsiteX2" fmla="*/ 154396 w 308428"/>
                <a:gd name="connsiteY2" fmla="*/ 35685 h 145142"/>
                <a:gd name="connsiteX3" fmla="*/ 124551 w 308428"/>
                <a:gd name="connsiteY3" fmla="*/ 5840 h 145142"/>
                <a:gd name="connsiteX4" fmla="*/ 104412 w 308428"/>
                <a:gd name="connsiteY4" fmla="*/ 941 h 145142"/>
                <a:gd name="connsiteX5" fmla="*/ 0 w 308428"/>
                <a:gd name="connsiteY5" fmla="*/ 128032 h 145142"/>
                <a:gd name="connsiteX6" fmla="*/ 19957 w 308428"/>
                <a:gd name="connsiteY6" fmla="*/ 147989 h 145142"/>
                <a:gd name="connsiteX7" fmla="*/ 289016 w 308428"/>
                <a:gd name="connsiteY7" fmla="*/ 147989 h 145142"/>
                <a:gd name="connsiteX8" fmla="*/ 308973 w 308428"/>
                <a:gd name="connsiteY8" fmla="*/ 128032 h 145142"/>
                <a:gd name="connsiteX9" fmla="*/ 204380 w 308428"/>
                <a:gd name="connsiteY9" fmla="*/ 941 h 145142"/>
                <a:gd name="connsiteX10" fmla="*/ 44722 w 308428"/>
                <a:gd name="connsiteY10" fmla="*/ 108075 h 145142"/>
                <a:gd name="connsiteX11" fmla="*/ 105319 w 308428"/>
                <a:gd name="connsiteY11" fmla="*/ 43124 h 145142"/>
                <a:gd name="connsiteX12" fmla="*/ 140154 w 308428"/>
                <a:gd name="connsiteY12" fmla="*/ 77958 h 145142"/>
                <a:gd name="connsiteX13" fmla="*/ 168366 w 308428"/>
                <a:gd name="connsiteY13" fmla="*/ 77958 h 145142"/>
                <a:gd name="connsiteX14" fmla="*/ 203291 w 308428"/>
                <a:gd name="connsiteY14" fmla="*/ 43124 h 145142"/>
                <a:gd name="connsiteX15" fmla="*/ 263888 w 308428"/>
                <a:gd name="connsiteY15" fmla="*/ 108075 h 145142"/>
                <a:gd name="connsiteX16" fmla="*/ 44722 w 308428"/>
                <a:gd name="connsiteY16" fmla="*/ 108075 h 14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428" h="145142">
                  <a:moveTo>
                    <a:pt x="204380" y="941"/>
                  </a:moveTo>
                  <a:cubicBezTo>
                    <a:pt x="197213" y="-1326"/>
                    <a:pt x="189502" y="579"/>
                    <a:pt x="184241" y="5840"/>
                  </a:cubicBezTo>
                  <a:lnTo>
                    <a:pt x="154396" y="35685"/>
                  </a:lnTo>
                  <a:lnTo>
                    <a:pt x="124551" y="5840"/>
                  </a:lnTo>
                  <a:cubicBezTo>
                    <a:pt x="119290" y="579"/>
                    <a:pt x="111488" y="-1326"/>
                    <a:pt x="104412" y="941"/>
                  </a:cubicBezTo>
                  <a:cubicBezTo>
                    <a:pt x="31478" y="24164"/>
                    <a:pt x="0" y="96373"/>
                    <a:pt x="0" y="128032"/>
                  </a:cubicBezTo>
                  <a:cubicBezTo>
                    <a:pt x="0" y="139009"/>
                    <a:pt x="8981" y="147989"/>
                    <a:pt x="19957" y="147989"/>
                  </a:cubicBezTo>
                  <a:lnTo>
                    <a:pt x="289016" y="147989"/>
                  </a:lnTo>
                  <a:cubicBezTo>
                    <a:pt x="299992" y="147989"/>
                    <a:pt x="308973" y="139009"/>
                    <a:pt x="308973" y="128032"/>
                  </a:cubicBezTo>
                  <a:cubicBezTo>
                    <a:pt x="308792" y="96373"/>
                    <a:pt x="277223" y="24164"/>
                    <a:pt x="204380" y="941"/>
                  </a:cubicBezTo>
                  <a:close/>
                  <a:moveTo>
                    <a:pt x="44722" y="108075"/>
                  </a:moveTo>
                  <a:cubicBezTo>
                    <a:pt x="52705" y="87483"/>
                    <a:pt x="71211" y="58273"/>
                    <a:pt x="105319" y="43124"/>
                  </a:cubicBezTo>
                  <a:lnTo>
                    <a:pt x="140154" y="77958"/>
                  </a:lnTo>
                  <a:cubicBezTo>
                    <a:pt x="147955" y="85759"/>
                    <a:pt x="160564" y="85759"/>
                    <a:pt x="168366" y="77958"/>
                  </a:cubicBezTo>
                  <a:lnTo>
                    <a:pt x="203291" y="43124"/>
                  </a:lnTo>
                  <a:cubicBezTo>
                    <a:pt x="237490" y="58273"/>
                    <a:pt x="255905" y="87483"/>
                    <a:pt x="263888" y="108075"/>
                  </a:cubicBezTo>
                  <a:lnTo>
                    <a:pt x="44722" y="108075"/>
                  </a:lnTo>
                  <a:close/>
                </a:path>
              </a:pathLst>
            </a:custGeom>
            <a:grpFill/>
            <a:ln w="9071"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97528DB0-C50C-B640-B607-6681A10C2BFE}"/>
                </a:ext>
              </a:extLst>
            </p:cNvPr>
            <p:cNvSpPr/>
            <p:nvPr/>
          </p:nvSpPr>
          <p:spPr>
            <a:xfrm>
              <a:off x="6279061" y="3032669"/>
              <a:ext cx="145143" cy="145143"/>
            </a:xfrm>
            <a:custGeom>
              <a:avLst/>
              <a:gdLst>
                <a:gd name="connsiteX0" fmla="*/ 74295 w 145142"/>
                <a:gd name="connsiteY0" fmla="*/ 148590 h 145142"/>
                <a:gd name="connsiteX1" fmla="*/ 148590 w 145142"/>
                <a:gd name="connsiteY1" fmla="*/ 74295 h 145142"/>
                <a:gd name="connsiteX2" fmla="*/ 74295 w 145142"/>
                <a:gd name="connsiteY2" fmla="*/ 0 h 145142"/>
                <a:gd name="connsiteX3" fmla="*/ 0 w 145142"/>
                <a:gd name="connsiteY3" fmla="*/ 74295 h 145142"/>
                <a:gd name="connsiteX4" fmla="*/ 74295 w 145142"/>
                <a:gd name="connsiteY4" fmla="*/ 148590 h 145142"/>
                <a:gd name="connsiteX5" fmla="*/ 74295 w 145142"/>
                <a:gd name="connsiteY5" fmla="*/ 40005 h 145142"/>
                <a:gd name="connsiteX6" fmla="*/ 108676 w 145142"/>
                <a:gd name="connsiteY6" fmla="*/ 74386 h 145142"/>
                <a:gd name="connsiteX7" fmla="*/ 74295 w 145142"/>
                <a:gd name="connsiteY7" fmla="*/ 108766 h 145142"/>
                <a:gd name="connsiteX8" fmla="*/ 39914 w 145142"/>
                <a:gd name="connsiteY8" fmla="*/ 74386 h 145142"/>
                <a:gd name="connsiteX9" fmla="*/ 74295 w 145142"/>
                <a:gd name="connsiteY9" fmla="*/ 40005 h 14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142" h="145142">
                  <a:moveTo>
                    <a:pt x="74295" y="148590"/>
                  </a:moveTo>
                  <a:cubicBezTo>
                    <a:pt x="115298" y="148590"/>
                    <a:pt x="148590" y="115298"/>
                    <a:pt x="148590" y="74295"/>
                  </a:cubicBezTo>
                  <a:cubicBezTo>
                    <a:pt x="148590" y="33383"/>
                    <a:pt x="115298" y="0"/>
                    <a:pt x="74295" y="0"/>
                  </a:cubicBezTo>
                  <a:cubicBezTo>
                    <a:pt x="33383" y="0"/>
                    <a:pt x="0" y="33292"/>
                    <a:pt x="0" y="74295"/>
                  </a:cubicBezTo>
                  <a:cubicBezTo>
                    <a:pt x="0" y="115298"/>
                    <a:pt x="33383" y="148590"/>
                    <a:pt x="74295" y="148590"/>
                  </a:cubicBezTo>
                  <a:close/>
                  <a:moveTo>
                    <a:pt x="74295" y="40005"/>
                  </a:moveTo>
                  <a:cubicBezTo>
                    <a:pt x="93254" y="40005"/>
                    <a:pt x="108676" y="55427"/>
                    <a:pt x="108676" y="74386"/>
                  </a:cubicBezTo>
                  <a:cubicBezTo>
                    <a:pt x="108676" y="93345"/>
                    <a:pt x="93254" y="108766"/>
                    <a:pt x="74295" y="108766"/>
                  </a:cubicBezTo>
                  <a:cubicBezTo>
                    <a:pt x="55336" y="108766"/>
                    <a:pt x="39914" y="93345"/>
                    <a:pt x="39914" y="74386"/>
                  </a:cubicBezTo>
                  <a:cubicBezTo>
                    <a:pt x="39914" y="55427"/>
                    <a:pt x="55336" y="40005"/>
                    <a:pt x="74295" y="40005"/>
                  </a:cubicBezTo>
                  <a:close/>
                </a:path>
              </a:pathLst>
            </a:custGeom>
            <a:grpFill/>
            <a:ln w="9071" cap="flat">
              <a:noFill/>
              <a:prstDash val="solid"/>
              <a:miter/>
            </a:ln>
          </p:spPr>
          <p:txBody>
            <a:bodyPr rtlCol="0" anchor="ctr"/>
            <a:lstStyle/>
            <a:p>
              <a:endParaRPr lang="en-US"/>
            </a:p>
          </p:txBody>
        </p:sp>
      </p:grpSp>
      <p:grpSp>
        <p:nvGrpSpPr>
          <p:cNvPr id="100" name="Group 99">
            <a:extLst>
              <a:ext uri="{FF2B5EF4-FFF2-40B4-BE49-F238E27FC236}">
                <a16:creationId xmlns:a16="http://schemas.microsoft.com/office/drawing/2014/main" id="{584EC3A0-1DCE-A642-B558-05E3096F5F91}"/>
              </a:ext>
            </a:extLst>
          </p:cNvPr>
          <p:cNvGrpSpPr/>
          <p:nvPr userDrawn="1"/>
        </p:nvGrpSpPr>
        <p:grpSpPr>
          <a:xfrm>
            <a:off x="2915659" y="1912778"/>
            <a:ext cx="251373" cy="296695"/>
            <a:chOff x="6010094" y="381998"/>
            <a:chExt cx="680432" cy="803112"/>
          </a:xfrm>
          <a:solidFill>
            <a:schemeClr val="accent1"/>
          </a:solidFill>
        </p:grpSpPr>
        <p:sp>
          <p:nvSpPr>
            <p:cNvPr id="101" name="Freeform 100">
              <a:extLst>
                <a:ext uri="{FF2B5EF4-FFF2-40B4-BE49-F238E27FC236}">
                  <a16:creationId xmlns:a16="http://schemas.microsoft.com/office/drawing/2014/main" id="{B5B99493-5531-1D4C-9283-340AC28DDE31}"/>
                </a:ext>
              </a:extLst>
            </p:cNvPr>
            <p:cNvSpPr/>
            <p:nvPr/>
          </p:nvSpPr>
          <p:spPr>
            <a:xfrm>
              <a:off x="6010094" y="613610"/>
              <a:ext cx="517071" cy="571500"/>
            </a:xfrm>
            <a:custGeom>
              <a:avLst/>
              <a:gdLst>
                <a:gd name="connsiteX0" fmla="*/ 473619 w 517071"/>
                <a:gd name="connsiteY0" fmla="*/ 398398 h 571500"/>
                <a:gd name="connsiteX1" fmla="*/ 457744 w 517071"/>
                <a:gd name="connsiteY1" fmla="*/ 389508 h 571500"/>
                <a:gd name="connsiteX2" fmla="*/ 441234 w 517071"/>
                <a:gd name="connsiteY2" fmla="*/ 397219 h 571500"/>
                <a:gd name="connsiteX3" fmla="*/ 295547 w 517071"/>
                <a:gd name="connsiteY3" fmla="*/ 468793 h 571500"/>
                <a:gd name="connsiteX4" fmla="*/ 111125 w 517071"/>
                <a:gd name="connsiteY4" fmla="*/ 284370 h 571500"/>
                <a:gd name="connsiteX5" fmla="*/ 207191 w 517071"/>
                <a:gd name="connsiteY5" fmla="*/ 122536 h 571500"/>
                <a:gd name="connsiteX6" fmla="*/ 216989 w 517071"/>
                <a:gd name="connsiteY6" fmla="*/ 109745 h 571500"/>
                <a:gd name="connsiteX7" fmla="*/ 237672 w 517071"/>
                <a:gd name="connsiteY7" fmla="*/ 24655 h 571500"/>
                <a:gd name="connsiteX8" fmla="*/ 232047 w 517071"/>
                <a:gd name="connsiteY8" fmla="*/ 5515 h 571500"/>
                <a:gd name="connsiteX9" fmla="*/ 212634 w 517071"/>
                <a:gd name="connsiteY9" fmla="*/ 798 h 571500"/>
                <a:gd name="connsiteX10" fmla="*/ 0 w 517071"/>
                <a:gd name="connsiteY10" fmla="*/ 284370 h 571500"/>
                <a:gd name="connsiteX11" fmla="*/ 295457 w 517071"/>
                <a:gd name="connsiteY11" fmla="*/ 579827 h 571500"/>
                <a:gd name="connsiteX12" fmla="*/ 512627 w 517071"/>
                <a:gd name="connsiteY12" fmla="*/ 484395 h 571500"/>
                <a:gd name="connsiteX13" fmla="*/ 514531 w 517071"/>
                <a:gd name="connsiteY13" fmla="*/ 459812 h 571500"/>
                <a:gd name="connsiteX14" fmla="*/ 473619 w 517071"/>
                <a:gd name="connsiteY14" fmla="*/ 398398 h 571500"/>
                <a:gd name="connsiteX15" fmla="*/ 295547 w 517071"/>
                <a:gd name="connsiteY15" fmla="*/ 540003 h 571500"/>
                <a:gd name="connsiteX16" fmla="*/ 40005 w 517071"/>
                <a:gd name="connsiteY16" fmla="*/ 284461 h 571500"/>
                <a:gd name="connsiteX17" fmla="*/ 190047 w 517071"/>
                <a:gd name="connsiteY17" fmla="*/ 51870 h 571500"/>
                <a:gd name="connsiteX18" fmla="*/ 180249 w 517071"/>
                <a:gd name="connsiteY18" fmla="*/ 92147 h 571500"/>
                <a:gd name="connsiteX19" fmla="*/ 71211 w 517071"/>
                <a:gd name="connsiteY19" fmla="*/ 284552 h 571500"/>
                <a:gd name="connsiteX20" fmla="*/ 295547 w 517071"/>
                <a:gd name="connsiteY20" fmla="*/ 508888 h 571500"/>
                <a:gd name="connsiteX21" fmla="*/ 454842 w 517071"/>
                <a:gd name="connsiteY21" fmla="*/ 442304 h 571500"/>
                <a:gd name="connsiteX22" fmla="*/ 472440 w 517071"/>
                <a:gd name="connsiteY22" fmla="*/ 468702 h 571500"/>
                <a:gd name="connsiteX23" fmla="*/ 295547 w 517071"/>
                <a:gd name="connsiteY23" fmla="*/ 540003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071" h="571500">
                  <a:moveTo>
                    <a:pt x="473619" y="398398"/>
                  </a:moveTo>
                  <a:cubicBezTo>
                    <a:pt x="470082" y="393046"/>
                    <a:pt x="464094" y="389780"/>
                    <a:pt x="457744" y="389508"/>
                  </a:cubicBezTo>
                  <a:cubicBezTo>
                    <a:pt x="451394" y="389327"/>
                    <a:pt x="445226" y="392139"/>
                    <a:pt x="441234" y="397219"/>
                  </a:cubicBezTo>
                  <a:cubicBezTo>
                    <a:pt x="405946" y="442758"/>
                    <a:pt x="352788" y="468793"/>
                    <a:pt x="295547" y="468793"/>
                  </a:cubicBezTo>
                  <a:cubicBezTo>
                    <a:pt x="193856" y="468793"/>
                    <a:pt x="111125" y="386061"/>
                    <a:pt x="111125" y="284370"/>
                  </a:cubicBezTo>
                  <a:cubicBezTo>
                    <a:pt x="111125" y="217060"/>
                    <a:pt x="147955" y="155012"/>
                    <a:pt x="207191" y="122536"/>
                  </a:cubicBezTo>
                  <a:cubicBezTo>
                    <a:pt x="212090" y="119815"/>
                    <a:pt x="215628" y="115188"/>
                    <a:pt x="216989" y="109745"/>
                  </a:cubicBezTo>
                  <a:lnTo>
                    <a:pt x="237672" y="24655"/>
                  </a:lnTo>
                  <a:cubicBezTo>
                    <a:pt x="239395" y="17761"/>
                    <a:pt x="237218" y="10413"/>
                    <a:pt x="232047" y="5515"/>
                  </a:cubicBezTo>
                  <a:cubicBezTo>
                    <a:pt x="226877" y="616"/>
                    <a:pt x="219529" y="-1198"/>
                    <a:pt x="212634" y="798"/>
                  </a:cubicBezTo>
                  <a:cubicBezTo>
                    <a:pt x="87449" y="37446"/>
                    <a:pt x="0" y="154014"/>
                    <a:pt x="0" y="284370"/>
                  </a:cubicBezTo>
                  <a:cubicBezTo>
                    <a:pt x="0" y="447293"/>
                    <a:pt x="132534" y="579827"/>
                    <a:pt x="295457" y="579827"/>
                  </a:cubicBezTo>
                  <a:cubicBezTo>
                    <a:pt x="377644" y="579827"/>
                    <a:pt x="456746" y="545083"/>
                    <a:pt x="512627" y="484395"/>
                  </a:cubicBezTo>
                  <a:cubicBezTo>
                    <a:pt x="518886" y="477592"/>
                    <a:pt x="519702" y="467432"/>
                    <a:pt x="514531" y="459812"/>
                  </a:cubicBezTo>
                  <a:lnTo>
                    <a:pt x="473619" y="398398"/>
                  </a:lnTo>
                  <a:close/>
                  <a:moveTo>
                    <a:pt x="295547" y="540003"/>
                  </a:moveTo>
                  <a:cubicBezTo>
                    <a:pt x="154668" y="540003"/>
                    <a:pt x="40005" y="425431"/>
                    <a:pt x="40005" y="284461"/>
                  </a:cubicBezTo>
                  <a:cubicBezTo>
                    <a:pt x="40005" y="183950"/>
                    <a:pt x="100149" y="92782"/>
                    <a:pt x="190047" y="51870"/>
                  </a:cubicBezTo>
                  <a:lnTo>
                    <a:pt x="180249" y="92147"/>
                  </a:lnTo>
                  <a:cubicBezTo>
                    <a:pt x="112758" y="132696"/>
                    <a:pt x="71211" y="205540"/>
                    <a:pt x="71211" y="284552"/>
                  </a:cubicBezTo>
                  <a:cubicBezTo>
                    <a:pt x="71211" y="408195"/>
                    <a:pt x="171813" y="508888"/>
                    <a:pt x="295547" y="508888"/>
                  </a:cubicBezTo>
                  <a:cubicBezTo>
                    <a:pt x="356144" y="508888"/>
                    <a:pt x="412841" y="484940"/>
                    <a:pt x="454842" y="442304"/>
                  </a:cubicBezTo>
                  <a:lnTo>
                    <a:pt x="472440" y="468702"/>
                  </a:lnTo>
                  <a:cubicBezTo>
                    <a:pt x="424996" y="514150"/>
                    <a:pt x="361406" y="540003"/>
                    <a:pt x="295547" y="540003"/>
                  </a:cubicBezTo>
                  <a:close/>
                </a:path>
              </a:pathLst>
            </a:custGeom>
            <a:grpFill/>
            <a:ln w="9071"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5D8B4D59-F293-AD42-9382-07E96345D008}"/>
                </a:ext>
              </a:extLst>
            </p:cNvPr>
            <p:cNvSpPr/>
            <p:nvPr/>
          </p:nvSpPr>
          <p:spPr>
            <a:xfrm>
              <a:off x="6368052" y="381998"/>
              <a:ext cx="172357" cy="172357"/>
            </a:xfrm>
            <a:custGeom>
              <a:avLst/>
              <a:gdLst>
                <a:gd name="connsiteX0" fmla="*/ 89626 w 172357"/>
                <a:gd name="connsiteY0" fmla="*/ 179251 h 172357"/>
                <a:gd name="connsiteX1" fmla="*/ 179252 w 172357"/>
                <a:gd name="connsiteY1" fmla="*/ 89626 h 172357"/>
                <a:gd name="connsiteX2" fmla="*/ 89626 w 172357"/>
                <a:gd name="connsiteY2" fmla="*/ 0 h 172357"/>
                <a:gd name="connsiteX3" fmla="*/ 0 w 172357"/>
                <a:gd name="connsiteY3" fmla="*/ 89626 h 172357"/>
                <a:gd name="connsiteX4" fmla="*/ 89626 w 172357"/>
                <a:gd name="connsiteY4" fmla="*/ 179251 h 172357"/>
                <a:gd name="connsiteX5" fmla="*/ 89626 w 172357"/>
                <a:gd name="connsiteY5" fmla="*/ 39914 h 172357"/>
                <a:gd name="connsiteX6" fmla="*/ 139337 w 172357"/>
                <a:gd name="connsiteY6" fmla="*/ 89626 h 172357"/>
                <a:gd name="connsiteX7" fmla="*/ 89626 w 172357"/>
                <a:gd name="connsiteY7" fmla="*/ 139337 h 172357"/>
                <a:gd name="connsiteX8" fmla="*/ 39915 w 172357"/>
                <a:gd name="connsiteY8" fmla="*/ 89626 h 172357"/>
                <a:gd name="connsiteX9" fmla="*/ 89626 w 172357"/>
                <a:gd name="connsiteY9" fmla="*/ 39914 h 17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357" h="172357">
                  <a:moveTo>
                    <a:pt x="89626" y="179251"/>
                  </a:moveTo>
                  <a:cubicBezTo>
                    <a:pt x="139065" y="179251"/>
                    <a:pt x="179252" y="139065"/>
                    <a:pt x="179252" y="89626"/>
                  </a:cubicBezTo>
                  <a:cubicBezTo>
                    <a:pt x="179252" y="40186"/>
                    <a:pt x="139065" y="0"/>
                    <a:pt x="89626" y="0"/>
                  </a:cubicBezTo>
                  <a:cubicBezTo>
                    <a:pt x="40187" y="0"/>
                    <a:pt x="0" y="40186"/>
                    <a:pt x="0" y="89626"/>
                  </a:cubicBezTo>
                  <a:cubicBezTo>
                    <a:pt x="0" y="139065"/>
                    <a:pt x="40187" y="179251"/>
                    <a:pt x="89626" y="179251"/>
                  </a:cubicBezTo>
                  <a:close/>
                  <a:moveTo>
                    <a:pt x="89626" y="39914"/>
                  </a:moveTo>
                  <a:cubicBezTo>
                    <a:pt x="117022" y="39914"/>
                    <a:pt x="139337" y="62230"/>
                    <a:pt x="139337" y="89626"/>
                  </a:cubicBezTo>
                  <a:cubicBezTo>
                    <a:pt x="139337" y="117021"/>
                    <a:pt x="117022" y="139337"/>
                    <a:pt x="89626" y="139337"/>
                  </a:cubicBezTo>
                  <a:cubicBezTo>
                    <a:pt x="62230" y="139337"/>
                    <a:pt x="39915" y="117021"/>
                    <a:pt x="39915" y="89626"/>
                  </a:cubicBezTo>
                  <a:cubicBezTo>
                    <a:pt x="39915" y="62230"/>
                    <a:pt x="62230" y="39914"/>
                    <a:pt x="89626" y="39914"/>
                  </a:cubicBezTo>
                  <a:close/>
                </a:path>
              </a:pathLst>
            </a:custGeom>
            <a:grpFill/>
            <a:ln w="9071"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52E3F86F-E42D-1E45-A3D0-3F86AB10B182}"/>
                </a:ext>
              </a:extLst>
            </p:cNvPr>
            <p:cNvSpPr/>
            <p:nvPr/>
          </p:nvSpPr>
          <p:spPr>
            <a:xfrm>
              <a:off x="6218812" y="539478"/>
              <a:ext cx="471714" cy="571500"/>
            </a:xfrm>
            <a:custGeom>
              <a:avLst/>
              <a:gdLst>
                <a:gd name="connsiteX0" fmla="*/ 466286 w 471714"/>
                <a:gd name="connsiteY0" fmla="*/ 462461 h 571500"/>
                <a:gd name="connsiteX1" fmla="*/ 374756 w 471714"/>
                <a:gd name="connsiteY1" fmla="*/ 316139 h 571500"/>
                <a:gd name="connsiteX2" fmla="*/ 311165 w 471714"/>
                <a:gd name="connsiteY2" fmla="*/ 280942 h 571500"/>
                <a:gd name="connsiteX3" fmla="*/ 154410 w 471714"/>
                <a:gd name="connsiteY3" fmla="*/ 280942 h 571500"/>
                <a:gd name="connsiteX4" fmla="*/ 168290 w 471714"/>
                <a:gd name="connsiteY4" fmla="*/ 209278 h 571500"/>
                <a:gd name="connsiteX5" fmla="*/ 171193 w 471714"/>
                <a:gd name="connsiteY5" fmla="*/ 199209 h 571500"/>
                <a:gd name="connsiteX6" fmla="*/ 247574 w 471714"/>
                <a:gd name="connsiteY6" fmla="*/ 250825 h 571500"/>
                <a:gd name="connsiteX7" fmla="*/ 304996 w 471714"/>
                <a:gd name="connsiteY7" fmla="*/ 266791 h 571500"/>
                <a:gd name="connsiteX8" fmla="*/ 344548 w 471714"/>
                <a:gd name="connsiteY8" fmla="*/ 245110 h 571500"/>
                <a:gd name="connsiteX9" fmla="*/ 362509 w 471714"/>
                <a:gd name="connsiteY9" fmla="*/ 195036 h 571500"/>
                <a:gd name="connsiteX10" fmla="*/ 339649 w 471714"/>
                <a:gd name="connsiteY10" fmla="*/ 146776 h 571500"/>
                <a:gd name="connsiteX11" fmla="*/ 209565 w 471714"/>
                <a:gd name="connsiteY11" fmla="*/ 31024 h 571500"/>
                <a:gd name="connsiteX12" fmla="*/ 186523 w 471714"/>
                <a:gd name="connsiteY12" fmla="*/ 12791 h 571500"/>
                <a:gd name="connsiteX13" fmla="*/ 144704 w 471714"/>
                <a:gd name="connsiteY13" fmla="*/ 0 h 571500"/>
                <a:gd name="connsiteX14" fmla="*/ 82474 w 471714"/>
                <a:gd name="connsiteY14" fmla="*/ 33111 h 571500"/>
                <a:gd name="connsiteX15" fmla="*/ 23691 w 471714"/>
                <a:gd name="connsiteY15" fmla="*/ 169817 h 571500"/>
                <a:gd name="connsiteX16" fmla="*/ 105 w 471714"/>
                <a:gd name="connsiteY16" fmla="*/ 358321 h 571500"/>
                <a:gd name="connsiteX17" fmla="*/ 75035 w 471714"/>
                <a:gd name="connsiteY17" fmla="*/ 430711 h 571500"/>
                <a:gd name="connsiteX18" fmla="*/ 269618 w 471714"/>
                <a:gd name="connsiteY18" fmla="*/ 430711 h 571500"/>
                <a:gd name="connsiteX19" fmla="*/ 339105 w 471714"/>
                <a:gd name="connsiteY19" fmla="*/ 541836 h 571500"/>
                <a:gd name="connsiteX20" fmla="*/ 402695 w 471714"/>
                <a:gd name="connsiteY20" fmla="*/ 577034 h 571500"/>
                <a:gd name="connsiteX21" fmla="*/ 442428 w 471714"/>
                <a:gd name="connsiteY21" fmla="*/ 565604 h 571500"/>
                <a:gd name="connsiteX22" fmla="*/ 475720 w 471714"/>
                <a:gd name="connsiteY22" fmla="*/ 518886 h 571500"/>
                <a:gd name="connsiteX23" fmla="*/ 466286 w 471714"/>
                <a:gd name="connsiteY23" fmla="*/ 462461 h 571500"/>
                <a:gd name="connsiteX24" fmla="*/ 436895 w 471714"/>
                <a:gd name="connsiteY24" fmla="*/ 510086 h 571500"/>
                <a:gd name="connsiteX25" fmla="*/ 421292 w 471714"/>
                <a:gd name="connsiteY25" fmla="*/ 531949 h 571500"/>
                <a:gd name="connsiteX26" fmla="*/ 402786 w 471714"/>
                <a:gd name="connsiteY26" fmla="*/ 537301 h 571500"/>
                <a:gd name="connsiteX27" fmla="*/ 373032 w 471714"/>
                <a:gd name="connsiteY27" fmla="*/ 520881 h 571500"/>
                <a:gd name="connsiteX28" fmla="*/ 297648 w 471714"/>
                <a:gd name="connsiteY28" fmla="*/ 400413 h 571500"/>
                <a:gd name="connsiteX29" fmla="*/ 280775 w 471714"/>
                <a:gd name="connsiteY29" fmla="*/ 391069 h 571500"/>
                <a:gd name="connsiteX30" fmla="*/ 75126 w 471714"/>
                <a:gd name="connsiteY30" fmla="*/ 391069 h 571500"/>
                <a:gd name="connsiteX31" fmla="*/ 40110 w 471714"/>
                <a:gd name="connsiteY31" fmla="*/ 357233 h 571500"/>
                <a:gd name="connsiteX32" fmla="*/ 62245 w 471714"/>
                <a:gd name="connsiteY32" fmla="*/ 180521 h 571500"/>
                <a:gd name="connsiteX33" fmla="*/ 115676 w 471714"/>
                <a:gd name="connsiteY33" fmla="*/ 55608 h 571500"/>
                <a:gd name="connsiteX34" fmla="*/ 144795 w 471714"/>
                <a:gd name="connsiteY34" fmla="*/ 40096 h 571500"/>
                <a:gd name="connsiteX35" fmla="*/ 164298 w 471714"/>
                <a:gd name="connsiteY35" fmla="*/ 46083 h 571500"/>
                <a:gd name="connsiteX36" fmla="*/ 182532 w 471714"/>
                <a:gd name="connsiteY36" fmla="*/ 60416 h 571500"/>
                <a:gd name="connsiteX37" fmla="*/ 313070 w 471714"/>
                <a:gd name="connsiteY37" fmla="*/ 176621 h 571500"/>
                <a:gd name="connsiteX38" fmla="*/ 322685 w 471714"/>
                <a:gd name="connsiteY38" fmla="*/ 197031 h 571500"/>
                <a:gd name="connsiteX39" fmla="*/ 315065 w 471714"/>
                <a:gd name="connsiteY39" fmla="*/ 218349 h 571500"/>
                <a:gd name="connsiteX40" fmla="*/ 298283 w 471714"/>
                <a:gd name="connsiteY40" fmla="*/ 227602 h 571500"/>
                <a:gd name="connsiteX41" fmla="*/ 273337 w 471714"/>
                <a:gd name="connsiteY41" fmla="*/ 220345 h 571500"/>
                <a:gd name="connsiteX42" fmla="*/ 271069 w 471714"/>
                <a:gd name="connsiteY42" fmla="*/ 218621 h 571500"/>
                <a:gd name="connsiteX43" fmla="*/ 171828 w 471714"/>
                <a:gd name="connsiteY43" fmla="*/ 151493 h 571500"/>
                <a:gd name="connsiteX44" fmla="*/ 154592 w 471714"/>
                <a:gd name="connsiteY44" fmla="*/ 149044 h 571500"/>
                <a:gd name="connsiteX45" fmla="*/ 141983 w 471714"/>
                <a:gd name="connsiteY45" fmla="*/ 161109 h 571500"/>
                <a:gd name="connsiteX46" fmla="*/ 129827 w 471714"/>
                <a:gd name="connsiteY46" fmla="*/ 198936 h 571500"/>
                <a:gd name="connsiteX47" fmla="*/ 112319 w 471714"/>
                <a:gd name="connsiteY47" fmla="*/ 299266 h 571500"/>
                <a:gd name="connsiteX48" fmla="*/ 117490 w 471714"/>
                <a:gd name="connsiteY48" fmla="*/ 314506 h 571500"/>
                <a:gd name="connsiteX49" fmla="*/ 132185 w 471714"/>
                <a:gd name="connsiteY49" fmla="*/ 320947 h 571500"/>
                <a:gd name="connsiteX50" fmla="*/ 311165 w 471714"/>
                <a:gd name="connsiteY50" fmla="*/ 320947 h 571500"/>
                <a:gd name="connsiteX51" fmla="*/ 340919 w 471714"/>
                <a:gd name="connsiteY51" fmla="*/ 337366 h 571500"/>
                <a:gd name="connsiteX52" fmla="*/ 432450 w 471714"/>
                <a:gd name="connsiteY52" fmla="*/ 483689 h 571500"/>
                <a:gd name="connsiteX53" fmla="*/ 436895 w 471714"/>
                <a:gd name="connsiteY53" fmla="*/ 510086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1714" h="571500">
                  <a:moveTo>
                    <a:pt x="466286" y="462461"/>
                  </a:moveTo>
                  <a:lnTo>
                    <a:pt x="374756" y="316139"/>
                  </a:lnTo>
                  <a:cubicBezTo>
                    <a:pt x="360967" y="294096"/>
                    <a:pt x="337200" y="280942"/>
                    <a:pt x="311165" y="280942"/>
                  </a:cubicBezTo>
                  <a:lnTo>
                    <a:pt x="154410" y="280942"/>
                  </a:lnTo>
                  <a:cubicBezTo>
                    <a:pt x="157585" y="255814"/>
                    <a:pt x="162212" y="231775"/>
                    <a:pt x="168290" y="209278"/>
                  </a:cubicBezTo>
                  <a:cubicBezTo>
                    <a:pt x="169197" y="205921"/>
                    <a:pt x="170195" y="202565"/>
                    <a:pt x="171193" y="199209"/>
                  </a:cubicBezTo>
                  <a:lnTo>
                    <a:pt x="247574" y="250825"/>
                  </a:lnTo>
                  <a:cubicBezTo>
                    <a:pt x="263177" y="264432"/>
                    <a:pt x="284495" y="270329"/>
                    <a:pt x="304996" y="266791"/>
                  </a:cubicBezTo>
                  <a:cubicBezTo>
                    <a:pt x="320327" y="264160"/>
                    <a:pt x="334025" y="256631"/>
                    <a:pt x="344548" y="245110"/>
                  </a:cubicBezTo>
                  <a:cubicBezTo>
                    <a:pt x="357066" y="231412"/>
                    <a:pt x="363416" y="213632"/>
                    <a:pt x="362509" y="195036"/>
                  </a:cubicBezTo>
                  <a:cubicBezTo>
                    <a:pt x="361602" y="176530"/>
                    <a:pt x="353528" y="159385"/>
                    <a:pt x="339649" y="146776"/>
                  </a:cubicBezTo>
                  <a:lnTo>
                    <a:pt x="209565" y="31024"/>
                  </a:lnTo>
                  <a:cubicBezTo>
                    <a:pt x="202852" y="24493"/>
                    <a:pt x="193236" y="17326"/>
                    <a:pt x="186523" y="12791"/>
                  </a:cubicBezTo>
                  <a:cubicBezTo>
                    <a:pt x="174096" y="4445"/>
                    <a:pt x="159672" y="0"/>
                    <a:pt x="144704" y="0"/>
                  </a:cubicBezTo>
                  <a:cubicBezTo>
                    <a:pt x="119667" y="0"/>
                    <a:pt x="96444" y="12337"/>
                    <a:pt x="82474" y="33111"/>
                  </a:cubicBezTo>
                  <a:cubicBezTo>
                    <a:pt x="78755" y="38644"/>
                    <a:pt x="45372" y="89807"/>
                    <a:pt x="23691" y="169817"/>
                  </a:cubicBezTo>
                  <a:cubicBezTo>
                    <a:pt x="-2525" y="266337"/>
                    <a:pt x="15" y="354602"/>
                    <a:pt x="105" y="358321"/>
                  </a:cubicBezTo>
                  <a:cubicBezTo>
                    <a:pt x="1466" y="398871"/>
                    <a:pt x="34395" y="430711"/>
                    <a:pt x="75035" y="430711"/>
                  </a:cubicBezTo>
                  <a:lnTo>
                    <a:pt x="269618" y="430711"/>
                  </a:lnTo>
                  <a:lnTo>
                    <a:pt x="339105" y="541836"/>
                  </a:lnTo>
                  <a:cubicBezTo>
                    <a:pt x="352893" y="563880"/>
                    <a:pt x="376660" y="577034"/>
                    <a:pt x="402695" y="577034"/>
                  </a:cubicBezTo>
                  <a:cubicBezTo>
                    <a:pt x="416756" y="577034"/>
                    <a:pt x="430454" y="573042"/>
                    <a:pt x="442428" y="565604"/>
                  </a:cubicBezTo>
                  <a:cubicBezTo>
                    <a:pt x="459392" y="554990"/>
                    <a:pt x="471185" y="538389"/>
                    <a:pt x="475720" y="518886"/>
                  </a:cubicBezTo>
                  <a:cubicBezTo>
                    <a:pt x="480256" y="499473"/>
                    <a:pt x="476900" y="479425"/>
                    <a:pt x="466286" y="462461"/>
                  </a:cubicBezTo>
                  <a:close/>
                  <a:moveTo>
                    <a:pt x="436895" y="510086"/>
                  </a:moveTo>
                  <a:cubicBezTo>
                    <a:pt x="434808" y="519249"/>
                    <a:pt x="429275" y="526959"/>
                    <a:pt x="421292" y="531949"/>
                  </a:cubicBezTo>
                  <a:cubicBezTo>
                    <a:pt x="415667" y="535396"/>
                    <a:pt x="409318" y="537301"/>
                    <a:pt x="402786" y="537301"/>
                  </a:cubicBezTo>
                  <a:cubicBezTo>
                    <a:pt x="390631" y="537301"/>
                    <a:pt x="379473" y="531132"/>
                    <a:pt x="373032" y="520881"/>
                  </a:cubicBezTo>
                  <a:lnTo>
                    <a:pt x="297648" y="400413"/>
                  </a:lnTo>
                  <a:cubicBezTo>
                    <a:pt x="294020" y="394607"/>
                    <a:pt x="287579" y="391069"/>
                    <a:pt x="280775" y="391069"/>
                  </a:cubicBezTo>
                  <a:lnTo>
                    <a:pt x="75126" y="391069"/>
                  </a:lnTo>
                  <a:cubicBezTo>
                    <a:pt x="56167" y="391069"/>
                    <a:pt x="40745" y="376192"/>
                    <a:pt x="40110" y="357233"/>
                  </a:cubicBezTo>
                  <a:cubicBezTo>
                    <a:pt x="40020" y="353786"/>
                    <a:pt x="37661" y="271326"/>
                    <a:pt x="62245" y="180521"/>
                  </a:cubicBezTo>
                  <a:cubicBezTo>
                    <a:pt x="82655" y="105319"/>
                    <a:pt x="114405" y="57513"/>
                    <a:pt x="115676" y="55608"/>
                  </a:cubicBezTo>
                  <a:cubicBezTo>
                    <a:pt x="122207" y="45901"/>
                    <a:pt x="133093" y="40096"/>
                    <a:pt x="144795" y="40096"/>
                  </a:cubicBezTo>
                  <a:cubicBezTo>
                    <a:pt x="151780" y="40096"/>
                    <a:pt x="158493" y="42182"/>
                    <a:pt x="164298" y="46083"/>
                  </a:cubicBezTo>
                  <a:cubicBezTo>
                    <a:pt x="170830" y="50437"/>
                    <a:pt x="177996" y="56152"/>
                    <a:pt x="182532" y="60416"/>
                  </a:cubicBezTo>
                  <a:lnTo>
                    <a:pt x="313070" y="176621"/>
                  </a:lnTo>
                  <a:cubicBezTo>
                    <a:pt x="318875" y="181973"/>
                    <a:pt x="322323" y="189230"/>
                    <a:pt x="322685" y="197031"/>
                  </a:cubicBezTo>
                  <a:cubicBezTo>
                    <a:pt x="323048" y="204924"/>
                    <a:pt x="320327" y="212453"/>
                    <a:pt x="315065" y="218349"/>
                  </a:cubicBezTo>
                  <a:cubicBezTo>
                    <a:pt x="310620" y="223248"/>
                    <a:pt x="304815" y="226423"/>
                    <a:pt x="298283" y="227602"/>
                  </a:cubicBezTo>
                  <a:cubicBezTo>
                    <a:pt x="289303" y="229144"/>
                    <a:pt x="280050" y="226423"/>
                    <a:pt x="273337" y="220345"/>
                  </a:cubicBezTo>
                  <a:cubicBezTo>
                    <a:pt x="272611" y="219710"/>
                    <a:pt x="271886" y="219075"/>
                    <a:pt x="271069" y="218621"/>
                  </a:cubicBezTo>
                  <a:lnTo>
                    <a:pt x="171828" y="151493"/>
                  </a:lnTo>
                  <a:cubicBezTo>
                    <a:pt x="166748" y="148046"/>
                    <a:pt x="160398" y="147139"/>
                    <a:pt x="154592" y="149044"/>
                  </a:cubicBezTo>
                  <a:cubicBezTo>
                    <a:pt x="148786" y="150949"/>
                    <a:pt x="144069" y="155394"/>
                    <a:pt x="141983" y="161109"/>
                  </a:cubicBezTo>
                  <a:cubicBezTo>
                    <a:pt x="137356" y="173627"/>
                    <a:pt x="133274" y="186327"/>
                    <a:pt x="129827" y="198936"/>
                  </a:cubicBezTo>
                  <a:cubicBezTo>
                    <a:pt x="121391" y="230142"/>
                    <a:pt x="115494" y="263888"/>
                    <a:pt x="112319" y="299266"/>
                  </a:cubicBezTo>
                  <a:cubicBezTo>
                    <a:pt x="111865" y="304800"/>
                    <a:pt x="113680" y="310334"/>
                    <a:pt x="117490" y="314506"/>
                  </a:cubicBezTo>
                  <a:cubicBezTo>
                    <a:pt x="121300" y="318679"/>
                    <a:pt x="126652" y="320947"/>
                    <a:pt x="132185" y="320947"/>
                  </a:cubicBezTo>
                  <a:lnTo>
                    <a:pt x="311165" y="320947"/>
                  </a:lnTo>
                  <a:cubicBezTo>
                    <a:pt x="323320" y="320947"/>
                    <a:pt x="334388" y="327116"/>
                    <a:pt x="340919" y="337366"/>
                  </a:cubicBezTo>
                  <a:lnTo>
                    <a:pt x="432450" y="483689"/>
                  </a:lnTo>
                  <a:cubicBezTo>
                    <a:pt x="437439" y="491490"/>
                    <a:pt x="438981" y="500924"/>
                    <a:pt x="436895" y="510086"/>
                  </a:cubicBezTo>
                  <a:close/>
                </a:path>
              </a:pathLst>
            </a:custGeom>
            <a:grpFill/>
            <a:ln w="9071" cap="flat">
              <a:noFill/>
              <a:prstDash val="solid"/>
              <a:miter/>
            </a:ln>
          </p:spPr>
          <p:txBody>
            <a:bodyPr rtlCol="0" anchor="ctr"/>
            <a:lstStyle/>
            <a:p>
              <a:endParaRPr lang="en-US"/>
            </a:p>
          </p:txBody>
        </p:sp>
      </p:grpSp>
      <p:grpSp>
        <p:nvGrpSpPr>
          <p:cNvPr id="104" name="Group 103">
            <a:extLst>
              <a:ext uri="{FF2B5EF4-FFF2-40B4-BE49-F238E27FC236}">
                <a16:creationId xmlns:a16="http://schemas.microsoft.com/office/drawing/2014/main" id="{157D7620-2520-0D4A-BFAA-231BBE334120}"/>
              </a:ext>
            </a:extLst>
          </p:cNvPr>
          <p:cNvGrpSpPr/>
          <p:nvPr userDrawn="1"/>
        </p:nvGrpSpPr>
        <p:grpSpPr>
          <a:xfrm>
            <a:off x="2897241" y="1334947"/>
            <a:ext cx="288208" cy="244641"/>
            <a:chOff x="6031684" y="1663428"/>
            <a:chExt cx="780143" cy="662214"/>
          </a:xfrm>
          <a:solidFill>
            <a:schemeClr val="accent1"/>
          </a:solidFill>
        </p:grpSpPr>
        <p:sp>
          <p:nvSpPr>
            <p:cNvPr id="105" name="Freeform 104">
              <a:extLst>
                <a:ext uri="{FF2B5EF4-FFF2-40B4-BE49-F238E27FC236}">
                  <a16:creationId xmlns:a16="http://schemas.microsoft.com/office/drawing/2014/main" id="{2FE00842-6C31-0D49-8E0C-8921E876E19B}"/>
                </a:ext>
              </a:extLst>
            </p:cNvPr>
            <p:cNvSpPr/>
            <p:nvPr/>
          </p:nvSpPr>
          <p:spPr>
            <a:xfrm>
              <a:off x="6126089" y="1913084"/>
              <a:ext cx="226786" cy="154214"/>
            </a:xfrm>
            <a:custGeom>
              <a:avLst/>
              <a:gdLst>
                <a:gd name="connsiteX0" fmla="*/ 201596 w 226785"/>
                <a:gd name="connsiteY0" fmla="*/ 5705 h 154214"/>
                <a:gd name="connsiteX1" fmla="*/ 96730 w 226785"/>
                <a:gd name="connsiteY1" fmla="*/ 108212 h 154214"/>
                <a:gd name="connsiteX2" fmla="*/ 33320 w 226785"/>
                <a:gd name="connsiteY2" fmla="*/ 51243 h 154214"/>
                <a:gd name="connsiteX3" fmla="*/ 5108 w 226785"/>
                <a:gd name="connsiteY3" fmla="*/ 52786 h 154214"/>
                <a:gd name="connsiteX4" fmla="*/ 6650 w 226785"/>
                <a:gd name="connsiteY4" fmla="*/ 80998 h 154214"/>
                <a:gd name="connsiteX5" fmla="*/ 83939 w 226785"/>
                <a:gd name="connsiteY5" fmla="*/ 150485 h 154214"/>
                <a:gd name="connsiteX6" fmla="*/ 97274 w 226785"/>
                <a:gd name="connsiteY6" fmla="*/ 155565 h 154214"/>
                <a:gd name="connsiteX7" fmla="*/ 111244 w 226785"/>
                <a:gd name="connsiteY7" fmla="*/ 149850 h 154214"/>
                <a:gd name="connsiteX8" fmla="*/ 229536 w 226785"/>
                <a:gd name="connsiteY8" fmla="*/ 34280 h 154214"/>
                <a:gd name="connsiteX9" fmla="*/ 229898 w 226785"/>
                <a:gd name="connsiteY9" fmla="*/ 6068 h 154214"/>
                <a:gd name="connsiteX10" fmla="*/ 201596 w 226785"/>
                <a:gd name="connsiteY10" fmla="*/ 5705 h 15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785" h="154214">
                  <a:moveTo>
                    <a:pt x="201596" y="5705"/>
                  </a:moveTo>
                  <a:lnTo>
                    <a:pt x="96730" y="108212"/>
                  </a:lnTo>
                  <a:lnTo>
                    <a:pt x="33320" y="51243"/>
                  </a:lnTo>
                  <a:cubicBezTo>
                    <a:pt x="25156" y="43896"/>
                    <a:pt x="12456" y="44531"/>
                    <a:pt x="5108" y="52786"/>
                  </a:cubicBezTo>
                  <a:cubicBezTo>
                    <a:pt x="-2239" y="60950"/>
                    <a:pt x="-1604" y="73559"/>
                    <a:pt x="6650" y="80998"/>
                  </a:cubicBezTo>
                  <a:lnTo>
                    <a:pt x="83939" y="150485"/>
                  </a:lnTo>
                  <a:cubicBezTo>
                    <a:pt x="87749" y="153932"/>
                    <a:pt x="92557" y="155565"/>
                    <a:pt x="97274" y="155565"/>
                  </a:cubicBezTo>
                  <a:cubicBezTo>
                    <a:pt x="102354" y="155565"/>
                    <a:pt x="107343" y="153660"/>
                    <a:pt x="111244" y="149850"/>
                  </a:cubicBezTo>
                  <a:lnTo>
                    <a:pt x="229536" y="34280"/>
                  </a:lnTo>
                  <a:cubicBezTo>
                    <a:pt x="237428" y="26569"/>
                    <a:pt x="237609" y="13960"/>
                    <a:pt x="229898" y="6068"/>
                  </a:cubicBezTo>
                  <a:cubicBezTo>
                    <a:pt x="222097" y="-1915"/>
                    <a:pt x="209488" y="-2006"/>
                    <a:pt x="201596" y="5705"/>
                  </a:cubicBezTo>
                  <a:close/>
                </a:path>
              </a:pathLst>
            </a:custGeom>
            <a:grpFill/>
            <a:ln w="9071"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9823B4B5-E437-9E4F-9046-D9AD90C5FEB9}"/>
                </a:ext>
              </a:extLst>
            </p:cNvPr>
            <p:cNvSpPr/>
            <p:nvPr/>
          </p:nvSpPr>
          <p:spPr>
            <a:xfrm>
              <a:off x="6126089" y="2064236"/>
              <a:ext cx="226786" cy="154214"/>
            </a:xfrm>
            <a:custGeom>
              <a:avLst/>
              <a:gdLst>
                <a:gd name="connsiteX0" fmla="*/ 201596 w 226785"/>
                <a:gd name="connsiteY0" fmla="*/ 5682 h 154214"/>
                <a:gd name="connsiteX1" fmla="*/ 96730 w 226785"/>
                <a:gd name="connsiteY1" fmla="*/ 108189 h 154214"/>
                <a:gd name="connsiteX2" fmla="*/ 33320 w 226785"/>
                <a:gd name="connsiteY2" fmla="*/ 51221 h 154214"/>
                <a:gd name="connsiteX3" fmla="*/ 5108 w 226785"/>
                <a:gd name="connsiteY3" fmla="*/ 52672 h 154214"/>
                <a:gd name="connsiteX4" fmla="*/ 6650 w 226785"/>
                <a:gd name="connsiteY4" fmla="*/ 80884 h 154214"/>
                <a:gd name="connsiteX5" fmla="*/ 83939 w 226785"/>
                <a:gd name="connsiteY5" fmla="*/ 150372 h 154214"/>
                <a:gd name="connsiteX6" fmla="*/ 97274 w 226785"/>
                <a:gd name="connsiteY6" fmla="*/ 155452 h 154214"/>
                <a:gd name="connsiteX7" fmla="*/ 111244 w 226785"/>
                <a:gd name="connsiteY7" fmla="*/ 149736 h 154214"/>
                <a:gd name="connsiteX8" fmla="*/ 229536 w 226785"/>
                <a:gd name="connsiteY8" fmla="*/ 34167 h 154214"/>
                <a:gd name="connsiteX9" fmla="*/ 229898 w 226785"/>
                <a:gd name="connsiteY9" fmla="*/ 5954 h 154214"/>
                <a:gd name="connsiteX10" fmla="*/ 201596 w 226785"/>
                <a:gd name="connsiteY10" fmla="*/ 5682 h 15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785" h="154214">
                  <a:moveTo>
                    <a:pt x="201596" y="5682"/>
                  </a:moveTo>
                  <a:lnTo>
                    <a:pt x="96730" y="108189"/>
                  </a:lnTo>
                  <a:lnTo>
                    <a:pt x="33320" y="51221"/>
                  </a:lnTo>
                  <a:cubicBezTo>
                    <a:pt x="25156" y="43873"/>
                    <a:pt x="12456" y="44508"/>
                    <a:pt x="5108" y="52672"/>
                  </a:cubicBezTo>
                  <a:cubicBezTo>
                    <a:pt x="-2239" y="60836"/>
                    <a:pt x="-1604" y="73446"/>
                    <a:pt x="6650" y="80884"/>
                  </a:cubicBezTo>
                  <a:lnTo>
                    <a:pt x="83939" y="150372"/>
                  </a:lnTo>
                  <a:cubicBezTo>
                    <a:pt x="87749" y="153819"/>
                    <a:pt x="92557" y="155452"/>
                    <a:pt x="97274" y="155452"/>
                  </a:cubicBezTo>
                  <a:cubicBezTo>
                    <a:pt x="102354" y="155452"/>
                    <a:pt x="107343" y="153546"/>
                    <a:pt x="111244" y="149736"/>
                  </a:cubicBezTo>
                  <a:lnTo>
                    <a:pt x="229536" y="34167"/>
                  </a:lnTo>
                  <a:cubicBezTo>
                    <a:pt x="237428" y="26456"/>
                    <a:pt x="237609" y="13847"/>
                    <a:pt x="229898" y="5954"/>
                  </a:cubicBezTo>
                  <a:cubicBezTo>
                    <a:pt x="222097" y="-1847"/>
                    <a:pt x="209488" y="-2028"/>
                    <a:pt x="201596" y="5682"/>
                  </a:cubicBezTo>
                  <a:close/>
                </a:path>
              </a:pathLst>
            </a:custGeom>
            <a:grpFill/>
            <a:ln w="9071"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CF18474B-DA93-2D46-91D8-D57FCB2D8915}"/>
                </a:ext>
              </a:extLst>
            </p:cNvPr>
            <p:cNvSpPr/>
            <p:nvPr/>
          </p:nvSpPr>
          <p:spPr>
            <a:xfrm>
              <a:off x="6031684" y="1663428"/>
              <a:ext cx="780143" cy="662214"/>
            </a:xfrm>
            <a:custGeom>
              <a:avLst/>
              <a:gdLst>
                <a:gd name="connsiteX0" fmla="*/ 768803 w 780142"/>
                <a:gd name="connsiteY0" fmla="*/ 175079 h 662214"/>
                <a:gd name="connsiteX1" fmla="*/ 657951 w 780142"/>
                <a:gd name="connsiteY1" fmla="*/ 77016 h 662214"/>
                <a:gd name="connsiteX2" fmla="*/ 634637 w 780142"/>
                <a:gd name="connsiteY2" fmla="*/ 67945 h 662214"/>
                <a:gd name="connsiteX3" fmla="*/ 604248 w 780142"/>
                <a:gd name="connsiteY3" fmla="*/ 87176 h 662214"/>
                <a:gd name="connsiteX4" fmla="*/ 579392 w 780142"/>
                <a:gd name="connsiteY4" fmla="*/ 135618 h 662214"/>
                <a:gd name="connsiteX5" fmla="*/ 565694 w 780142"/>
                <a:gd name="connsiteY5" fmla="*/ 140607 h 662214"/>
                <a:gd name="connsiteX6" fmla="*/ 565694 w 780142"/>
                <a:gd name="connsiteY6" fmla="*/ 55426 h 662214"/>
                <a:gd name="connsiteX7" fmla="*/ 510268 w 780142"/>
                <a:gd name="connsiteY7" fmla="*/ 0 h 662214"/>
                <a:gd name="connsiteX8" fmla="*/ 195489 w 780142"/>
                <a:gd name="connsiteY8" fmla="*/ 0 h 662214"/>
                <a:gd name="connsiteX9" fmla="*/ 120922 w 780142"/>
                <a:gd name="connsiteY9" fmla="*/ 31297 h 662214"/>
                <a:gd name="connsiteX10" fmla="*/ 30571 w 780142"/>
                <a:gd name="connsiteY10" fmla="*/ 123281 h 662214"/>
                <a:gd name="connsiteX11" fmla="*/ 0 w 780142"/>
                <a:gd name="connsiteY11" fmla="*/ 198029 h 662214"/>
                <a:gd name="connsiteX12" fmla="*/ 0 w 780142"/>
                <a:gd name="connsiteY12" fmla="*/ 609781 h 662214"/>
                <a:gd name="connsiteX13" fmla="*/ 55426 w 780142"/>
                <a:gd name="connsiteY13" fmla="*/ 665208 h 662214"/>
                <a:gd name="connsiteX14" fmla="*/ 510268 w 780142"/>
                <a:gd name="connsiteY14" fmla="*/ 665208 h 662214"/>
                <a:gd name="connsiteX15" fmla="*/ 565694 w 780142"/>
                <a:gd name="connsiteY15" fmla="*/ 609781 h 662214"/>
                <a:gd name="connsiteX16" fmla="*/ 565694 w 780142"/>
                <a:gd name="connsiteY16" fmla="*/ 472168 h 662214"/>
                <a:gd name="connsiteX17" fmla="*/ 660037 w 780142"/>
                <a:gd name="connsiteY17" fmla="*/ 428897 h 662214"/>
                <a:gd name="connsiteX18" fmla="*/ 689882 w 780142"/>
                <a:gd name="connsiteY18" fmla="*/ 393246 h 662214"/>
                <a:gd name="connsiteX19" fmla="*/ 717641 w 780142"/>
                <a:gd name="connsiteY19" fmla="*/ 260713 h 662214"/>
                <a:gd name="connsiteX20" fmla="*/ 764903 w 780142"/>
                <a:gd name="connsiteY20" fmla="*/ 229507 h 662214"/>
                <a:gd name="connsiteX21" fmla="*/ 780778 w 780142"/>
                <a:gd name="connsiteY21" fmla="*/ 203291 h 662214"/>
                <a:gd name="connsiteX22" fmla="*/ 768803 w 780142"/>
                <a:gd name="connsiteY22" fmla="*/ 175079 h 662214"/>
                <a:gd name="connsiteX23" fmla="*/ 149497 w 780142"/>
                <a:gd name="connsiteY23" fmla="*/ 59327 h 662214"/>
                <a:gd name="connsiteX24" fmla="*/ 187597 w 780142"/>
                <a:gd name="connsiteY24" fmla="*/ 40821 h 662214"/>
                <a:gd name="connsiteX25" fmla="*/ 187597 w 780142"/>
                <a:gd name="connsiteY25" fmla="*/ 184422 h 662214"/>
                <a:gd name="connsiteX26" fmla="*/ 42091 w 780142"/>
                <a:gd name="connsiteY26" fmla="*/ 184422 h 662214"/>
                <a:gd name="connsiteX27" fmla="*/ 59146 w 780142"/>
                <a:gd name="connsiteY27" fmla="*/ 151312 h 662214"/>
                <a:gd name="connsiteX28" fmla="*/ 149497 w 780142"/>
                <a:gd name="connsiteY28" fmla="*/ 59327 h 662214"/>
                <a:gd name="connsiteX29" fmla="*/ 525871 w 780142"/>
                <a:gd name="connsiteY29" fmla="*/ 609781 h 662214"/>
                <a:gd name="connsiteX30" fmla="*/ 510359 w 780142"/>
                <a:gd name="connsiteY30" fmla="*/ 625294 h 662214"/>
                <a:gd name="connsiteX31" fmla="*/ 55517 w 780142"/>
                <a:gd name="connsiteY31" fmla="*/ 625294 h 662214"/>
                <a:gd name="connsiteX32" fmla="*/ 40005 w 780142"/>
                <a:gd name="connsiteY32" fmla="*/ 609781 h 662214"/>
                <a:gd name="connsiteX33" fmla="*/ 40005 w 780142"/>
                <a:gd name="connsiteY33" fmla="*/ 224337 h 662214"/>
                <a:gd name="connsiteX34" fmla="*/ 207554 w 780142"/>
                <a:gd name="connsiteY34" fmla="*/ 224337 h 662214"/>
                <a:gd name="connsiteX35" fmla="*/ 227511 w 780142"/>
                <a:gd name="connsiteY35" fmla="*/ 204379 h 662214"/>
                <a:gd name="connsiteX36" fmla="*/ 227511 w 780142"/>
                <a:gd name="connsiteY36" fmla="*/ 40005 h 662214"/>
                <a:gd name="connsiteX37" fmla="*/ 510268 w 780142"/>
                <a:gd name="connsiteY37" fmla="*/ 40005 h 662214"/>
                <a:gd name="connsiteX38" fmla="*/ 525780 w 780142"/>
                <a:gd name="connsiteY38" fmla="*/ 55517 h 662214"/>
                <a:gd name="connsiteX39" fmla="*/ 525780 w 780142"/>
                <a:gd name="connsiteY39" fmla="*/ 155303 h 662214"/>
                <a:gd name="connsiteX40" fmla="*/ 447584 w 780142"/>
                <a:gd name="connsiteY40" fmla="*/ 183969 h 662214"/>
                <a:gd name="connsiteX41" fmla="*/ 417014 w 780142"/>
                <a:gd name="connsiteY41" fmla="*/ 217805 h 662214"/>
                <a:gd name="connsiteX42" fmla="*/ 336459 w 780142"/>
                <a:gd name="connsiteY42" fmla="*/ 493123 h 662214"/>
                <a:gd name="connsiteX43" fmla="*/ 350066 w 780142"/>
                <a:gd name="connsiteY43" fmla="*/ 539115 h 662214"/>
                <a:gd name="connsiteX44" fmla="*/ 352606 w 780142"/>
                <a:gd name="connsiteY44" fmla="*/ 541292 h 662214"/>
                <a:gd name="connsiteX45" fmla="*/ 382361 w 780142"/>
                <a:gd name="connsiteY45" fmla="*/ 551724 h 662214"/>
                <a:gd name="connsiteX46" fmla="*/ 382361 w 780142"/>
                <a:gd name="connsiteY46" fmla="*/ 551724 h 662214"/>
                <a:gd name="connsiteX47" fmla="*/ 400141 w 780142"/>
                <a:gd name="connsiteY47" fmla="*/ 548005 h 662214"/>
                <a:gd name="connsiteX48" fmla="*/ 525871 w 780142"/>
                <a:gd name="connsiteY48" fmla="*/ 490401 h 662214"/>
                <a:gd name="connsiteX49" fmla="*/ 525871 w 780142"/>
                <a:gd name="connsiteY49" fmla="*/ 609781 h 662214"/>
                <a:gd name="connsiteX50" fmla="*/ 679903 w 780142"/>
                <a:gd name="connsiteY50" fmla="*/ 246471 h 662214"/>
                <a:gd name="connsiteX51" fmla="*/ 650966 w 780142"/>
                <a:gd name="connsiteY51" fmla="*/ 384810 h 662214"/>
                <a:gd name="connsiteX52" fmla="*/ 644253 w 780142"/>
                <a:gd name="connsiteY52" fmla="*/ 392339 h 662214"/>
                <a:gd name="connsiteX53" fmla="*/ 383721 w 780142"/>
                <a:gd name="connsiteY53" fmla="*/ 511629 h 662214"/>
                <a:gd name="connsiteX54" fmla="*/ 382451 w 780142"/>
                <a:gd name="connsiteY54" fmla="*/ 511810 h 662214"/>
                <a:gd name="connsiteX55" fmla="*/ 378823 w 780142"/>
                <a:gd name="connsiteY55" fmla="*/ 511084 h 662214"/>
                <a:gd name="connsiteX56" fmla="*/ 376373 w 780142"/>
                <a:gd name="connsiteY56" fmla="*/ 508998 h 662214"/>
                <a:gd name="connsiteX57" fmla="*/ 374922 w 780142"/>
                <a:gd name="connsiteY57" fmla="*/ 504281 h 662214"/>
                <a:gd name="connsiteX58" fmla="*/ 455658 w 780142"/>
                <a:gd name="connsiteY58" fmla="*/ 228328 h 662214"/>
                <a:gd name="connsiteX59" fmla="*/ 461736 w 780142"/>
                <a:gd name="connsiteY59" fmla="*/ 221434 h 662214"/>
                <a:gd name="connsiteX60" fmla="*/ 594632 w 780142"/>
                <a:gd name="connsiteY60" fmla="*/ 172720 h 662214"/>
                <a:gd name="connsiteX61" fmla="*/ 596446 w 780142"/>
                <a:gd name="connsiteY61" fmla="*/ 171904 h 662214"/>
                <a:gd name="connsiteX62" fmla="*/ 597626 w 780142"/>
                <a:gd name="connsiteY62" fmla="*/ 171813 h 662214"/>
                <a:gd name="connsiteX63" fmla="*/ 600528 w 780142"/>
                <a:gd name="connsiteY63" fmla="*/ 172357 h 662214"/>
                <a:gd name="connsiteX64" fmla="*/ 679359 w 780142"/>
                <a:gd name="connsiteY64" fmla="*/ 240484 h 662214"/>
                <a:gd name="connsiteX65" fmla="*/ 680539 w 780142"/>
                <a:gd name="connsiteY65" fmla="*/ 244475 h 662214"/>
                <a:gd name="connsiteX66" fmla="*/ 679903 w 780142"/>
                <a:gd name="connsiteY66" fmla="*/ 246471 h 662214"/>
                <a:gd name="connsiteX67" fmla="*/ 711472 w 780142"/>
                <a:gd name="connsiteY67" fmla="*/ 216989 h 662214"/>
                <a:gd name="connsiteX68" fmla="*/ 705485 w 780142"/>
                <a:gd name="connsiteY68" fmla="*/ 210276 h 662214"/>
                <a:gd name="connsiteX69" fmla="*/ 626563 w 780142"/>
                <a:gd name="connsiteY69" fmla="*/ 142059 h 662214"/>
                <a:gd name="connsiteX70" fmla="*/ 622482 w 780142"/>
                <a:gd name="connsiteY70" fmla="*/ 139065 h 662214"/>
                <a:gd name="connsiteX71" fmla="*/ 636633 w 780142"/>
                <a:gd name="connsiteY71" fmla="*/ 111488 h 662214"/>
                <a:gd name="connsiteX72" fmla="*/ 736963 w 780142"/>
                <a:gd name="connsiteY72" fmla="*/ 200207 h 662214"/>
                <a:gd name="connsiteX73" fmla="*/ 711472 w 780142"/>
                <a:gd name="connsiteY73" fmla="*/ 216989 h 6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80142" h="662214">
                  <a:moveTo>
                    <a:pt x="768803" y="175079"/>
                  </a:moveTo>
                  <a:lnTo>
                    <a:pt x="657951" y="77016"/>
                  </a:lnTo>
                  <a:cubicBezTo>
                    <a:pt x="651329" y="71120"/>
                    <a:pt x="643073" y="67945"/>
                    <a:pt x="634637" y="67945"/>
                  </a:cubicBezTo>
                  <a:cubicBezTo>
                    <a:pt x="622028" y="67945"/>
                    <a:pt x="610417" y="75293"/>
                    <a:pt x="604248" y="87176"/>
                  </a:cubicBezTo>
                  <a:lnTo>
                    <a:pt x="579392" y="135618"/>
                  </a:lnTo>
                  <a:lnTo>
                    <a:pt x="565694" y="140607"/>
                  </a:lnTo>
                  <a:lnTo>
                    <a:pt x="565694" y="55426"/>
                  </a:lnTo>
                  <a:cubicBezTo>
                    <a:pt x="565694" y="24856"/>
                    <a:pt x="540839" y="0"/>
                    <a:pt x="510268" y="0"/>
                  </a:cubicBezTo>
                  <a:lnTo>
                    <a:pt x="195489" y="0"/>
                  </a:lnTo>
                  <a:cubicBezTo>
                    <a:pt x="170543" y="0"/>
                    <a:pt x="138430" y="13426"/>
                    <a:pt x="120922" y="31297"/>
                  </a:cubicBezTo>
                  <a:lnTo>
                    <a:pt x="30571" y="123281"/>
                  </a:lnTo>
                  <a:cubicBezTo>
                    <a:pt x="13153" y="141061"/>
                    <a:pt x="0" y="173174"/>
                    <a:pt x="0" y="198029"/>
                  </a:cubicBezTo>
                  <a:lnTo>
                    <a:pt x="0" y="609781"/>
                  </a:lnTo>
                  <a:cubicBezTo>
                    <a:pt x="0" y="640352"/>
                    <a:pt x="24856" y="665208"/>
                    <a:pt x="55426" y="665208"/>
                  </a:cubicBezTo>
                  <a:lnTo>
                    <a:pt x="510268" y="665208"/>
                  </a:lnTo>
                  <a:cubicBezTo>
                    <a:pt x="540839" y="665208"/>
                    <a:pt x="565694" y="640352"/>
                    <a:pt x="565694" y="609781"/>
                  </a:cubicBezTo>
                  <a:lnTo>
                    <a:pt x="565694" y="472168"/>
                  </a:lnTo>
                  <a:lnTo>
                    <a:pt x="660037" y="428897"/>
                  </a:lnTo>
                  <a:cubicBezTo>
                    <a:pt x="674007" y="423091"/>
                    <a:pt x="686526" y="408214"/>
                    <a:pt x="689882" y="393246"/>
                  </a:cubicBezTo>
                  <a:lnTo>
                    <a:pt x="717641" y="260713"/>
                  </a:lnTo>
                  <a:lnTo>
                    <a:pt x="764903" y="229507"/>
                  </a:lnTo>
                  <a:cubicBezTo>
                    <a:pt x="774247" y="223339"/>
                    <a:pt x="780052" y="213814"/>
                    <a:pt x="780778" y="203291"/>
                  </a:cubicBezTo>
                  <a:cubicBezTo>
                    <a:pt x="781594" y="192768"/>
                    <a:pt x="777149" y="182517"/>
                    <a:pt x="768803" y="175079"/>
                  </a:cubicBezTo>
                  <a:close/>
                  <a:moveTo>
                    <a:pt x="149497" y="59327"/>
                  </a:moveTo>
                  <a:cubicBezTo>
                    <a:pt x="157752" y="50982"/>
                    <a:pt x="174171" y="43271"/>
                    <a:pt x="187597" y="40821"/>
                  </a:cubicBezTo>
                  <a:lnTo>
                    <a:pt x="187597" y="184422"/>
                  </a:lnTo>
                  <a:lnTo>
                    <a:pt x="42091" y="184422"/>
                  </a:lnTo>
                  <a:cubicBezTo>
                    <a:pt x="45357" y="172085"/>
                    <a:pt x="51979" y="158569"/>
                    <a:pt x="59146" y="151312"/>
                  </a:cubicBezTo>
                  <a:lnTo>
                    <a:pt x="149497" y="59327"/>
                  </a:lnTo>
                  <a:close/>
                  <a:moveTo>
                    <a:pt x="525871" y="609781"/>
                  </a:moveTo>
                  <a:cubicBezTo>
                    <a:pt x="525871" y="618309"/>
                    <a:pt x="518886" y="625294"/>
                    <a:pt x="510359" y="625294"/>
                  </a:cubicBezTo>
                  <a:lnTo>
                    <a:pt x="55517" y="625294"/>
                  </a:lnTo>
                  <a:cubicBezTo>
                    <a:pt x="46990" y="625294"/>
                    <a:pt x="40005" y="618309"/>
                    <a:pt x="40005" y="609781"/>
                  </a:cubicBezTo>
                  <a:lnTo>
                    <a:pt x="40005" y="224337"/>
                  </a:lnTo>
                  <a:lnTo>
                    <a:pt x="207554" y="224337"/>
                  </a:lnTo>
                  <a:cubicBezTo>
                    <a:pt x="218531" y="224337"/>
                    <a:pt x="227511" y="215356"/>
                    <a:pt x="227511" y="204379"/>
                  </a:cubicBezTo>
                  <a:lnTo>
                    <a:pt x="227511" y="40005"/>
                  </a:lnTo>
                  <a:lnTo>
                    <a:pt x="510268" y="40005"/>
                  </a:lnTo>
                  <a:cubicBezTo>
                    <a:pt x="518795" y="40005"/>
                    <a:pt x="525780" y="46990"/>
                    <a:pt x="525780" y="55517"/>
                  </a:cubicBezTo>
                  <a:lnTo>
                    <a:pt x="525780" y="155303"/>
                  </a:lnTo>
                  <a:lnTo>
                    <a:pt x="447584" y="183969"/>
                  </a:lnTo>
                  <a:cubicBezTo>
                    <a:pt x="433433" y="189321"/>
                    <a:pt x="420461" y="203835"/>
                    <a:pt x="417014" y="217805"/>
                  </a:cubicBezTo>
                  <a:lnTo>
                    <a:pt x="336459" y="493123"/>
                  </a:lnTo>
                  <a:cubicBezTo>
                    <a:pt x="331833" y="508998"/>
                    <a:pt x="337548" y="528320"/>
                    <a:pt x="350066" y="539115"/>
                  </a:cubicBezTo>
                  <a:lnTo>
                    <a:pt x="352606" y="541292"/>
                  </a:lnTo>
                  <a:cubicBezTo>
                    <a:pt x="360317" y="547914"/>
                    <a:pt x="371203" y="551724"/>
                    <a:pt x="382361" y="551724"/>
                  </a:cubicBezTo>
                  <a:lnTo>
                    <a:pt x="382361" y="551724"/>
                  </a:lnTo>
                  <a:cubicBezTo>
                    <a:pt x="388711" y="551724"/>
                    <a:pt x="394788" y="550454"/>
                    <a:pt x="400141" y="548005"/>
                  </a:cubicBezTo>
                  <a:lnTo>
                    <a:pt x="525871" y="490401"/>
                  </a:lnTo>
                  <a:lnTo>
                    <a:pt x="525871" y="609781"/>
                  </a:lnTo>
                  <a:close/>
                  <a:moveTo>
                    <a:pt x="679903" y="246471"/>
                  </a:moveTo>
                  <a:lnTo>
                    <a:pt x="650966" y="384810"/>
                  </a:lnTo>
                  <a:cubicBezTo>
                    <a:pt x="650421" y="386987"/>
                    <a:pt x="646974" y="391160"/>
                    <a:pt x="644253" y="392339"/>
                  </a:cubicBezTo>
                  <a:lnTo>
                    <a:pt x="383721" y="511629"/>
                  </a:lnTo>
                  <a:cubicBezTo>
                    <a:pt x="383631" y="511629"/>
                    <a:pt x="383177" y="511810"/>
                    <a:pt x="382451" y="511810"/>
                  </a:cubicBezTo>
                  <a:cubicBezTo>
                    <a:pt x="380637" y="511810"/>
                    <a:pt x="379095" y="511266"/>
                    <a:pt x="378823" y="511084"/>
                  </a:cubicBezTo>
                  <a:lnTo>
                    <a:pt x="376373" y="508998"/>
                  </a:lnTo>
                  <a:cubicBezTo>
                    <a:pt x="375557" y="508091"/>
                    <a:pt x="374741" y="505369"/>
                    <a:pt x="374922" y="504281"/>
                  </a:cubicBezTo>
                  <a:lnTo>
                    <a:pt x="455658" y="228328"/>
                  </a:lnTo>
                  <a:cubicBezTo>
                    <a:pt x="456202" y="226151"/>
                    <a:pt x="459831" y="222159"/>
                    <a:pt x="461736" y="221434"/>
                  </a:cubicBezTo>
                  <a:lnTo>
                    <a:pt x="594632" y="172720"/>
                  </a:lnTo>
                  <a:cubicBezTo>
                    <a:pt x="595358" y="172448"/>
                    <a:pt x="595811" y="172266"/>
                    <a:pt x="596446" y="171904"/>
                  </a:cubicBezTo>
                  <a:cubicBezTo>
                    <a:pt x="596537" y="171904"/>
                    <a:pt x="596991" y="171813"/>
                    <a:pt x="597626" y="171813"/>
                  </a:cubicBezTo>
                  <a:cubicBezTo>
                    <a:pt x="599168" y="171813"/>
                    <a:pt x="600347" y="172266"/>
                    <a:pt x="600528" y="172357"/>
                  </a:cubicBezTo>
                  <a:lnTo>
                    <a:pt x="679359" y="240484"/>
                  </a:lnTo>
                  <a:cubicBezTo>
                    <a:pt x="680085" y="241300"/>
                    <a:pt x="680720" y="243568"/>
                    <a:pt x="680539" y="244475"/>
                  </a:cubicBezTo>
                  <a:cubicBezTo>
                    <a:pt x="680267" y="245019"/>
                    <a:pt x="679994" y="245745"/>
                    <a:pt x="679903" y="246471"/>
                  </a:cubicBezTo>
                  <a:close/>
                  <a:moveTo>
                    <a:pt x="711472" y="216989"/>
                  </a:moveTo>
                  <a:cubicBezTo>
                    <a:pt x="709658" y="214539"/>
                    <a:pt x="707753" y="212272"/>
                    <a:pt x="705485" y="210276"/>
                  </a:cubicBezTo>
                  <a:lnTo>
                    <a:pt x="626563" y="142059"/>
                  </a:lnTo>
                  <a:cubicBezTo>
                    <a:pt x="625294" y="140970"/>
                    <a:pt x="623933" y="139972"/>
                    <a:pt x="622482" y="139065"/>
                  </a:cubicBezTo>
                  <a:lnTo>
                    <a:pt x="636633" y="111488"/>
                  </a:lnTo>
                  <a:lnTo>
                    <a:pt x="736963" y="200207"/>
                  </a:lnTo>
                  <a:lnTo>
                    <a:pt x="711472" y="216989"/>
                  </a:lnTo>
                  <a:close/>
                </a:path>
              </a:pathLst>
            </a:custGeom>
            <a:grpFill/>
            <a:ln w="9071"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B8D9B225-FC78-D24D-A05C-285ACC679031}"/>
                </a:ext>
              </a:extLst>
            </p:cNvPr>
            <p:cNvSpPr/>
            <p:nvPr/>
          </p:nvSpPr>
          <p:spPr>
            <a:xfrm>
              <a:off x="6441336" y="1909288"/>
              <a:ext cx="199571" cy="217714"/>
            </a:xfrm>
            <a:custGeom>
              <a:avLst/>
              <a:gdLst>
                <a:gd name="connsiteX0" fmla="*/ 141709 w 199571"/>
                <a:gd name="connsiteY0" fmla="*/ 157 h 217714"/>
                <a:gd name="connsiteX1" fmla="*/ 101977 w 199571"/>
                <a:gd name="connsiteY1" fmla="*/ 20114 h 217714"/>
                <a:gd name="connsiteX2" fmla="*/ 88006 w 199571"/>
                <a:gd name="connsiteY2" fmla="*/ 62387 h 217714"/>
                <a:gd name="connsiteX3" fmla="*/ 95264 w 199571"/>
                <a:gd name="connsiteY3" fmla="*/ 86064 h 217714"/>
                <a:gd name="connsiteX4" fmla="*/ 4912 w 199571"/>
                <a:gd name="connsiteY4" fmla="*/ 189841 h 217714"/>
                <a:gd name="connsiteX5" fmla="*/ 6817 w 199571"/>
                <a:gd name="connsiteY5" fmla="*/ 217962 h 217714"/>
                <a:gd name="connsiteX6" fmla="*/ 19880 w 199571"/>
                <a:gd name="connsiteY6" fmla="*/ 222861 h 217714"/>
                <a:gd name="connsiteX7" fmla="*/ 34939 w 199571"/>
                <a:gd name="connsiteY7" fmla="*/ 215966 h 217714"/>
                <a:gd name="connsiteX8" fmla="*/ 125199 w 199571"/>
                <a:gd name="connsiteY8" fmla="*/ 112280 h 217714"/>
                <a:gd name="connsiteX9" fmla="*/ 145882 w 199571"/>
                <a:gd name="connsiteY9" fmla="*/ 116181 h 217714"/>
                <a:gd name="connsiteX10" fmla="*/ 150146 w 199571"/>
                <a:gd name="connsiteY10" fmla="*/ 115999 h 217714"/>
                <a:gd name="connsiteX11" fmla="*/ 189970 w 199571"/>
                <a:gd name="connsiteY11" fmla="*/ 96042 h 217714"/>
                <a:gd name="connsiteX12" fmla="*/ 203939 w 199571"/>
                <a:gd name="connsiteY12" fmla="*/ 53769 h 217714"/>
                <a:gd name="connsiteX13" fmla="*/ 141709 w 199571"/>
                <a:gd name="connsiteY13" fmla="*/ 157 h 217714"/>
                <a:gd name="connsiteX14" fmla="*/ 159671 w 199571"/>
                <a:gd name="connsiteY14" fmla="*/ 70098 h 217714"/>
                <a:gd name="connsiteX15" fmla="*/ 147152 w 199571"/>
                <a:gd name="connsiteY15" fmla="*/ 76357 h 217714"/>
                <a:gd name="connsiteX16" fmla="*/ 145792 w 199571"/>
                <a:gd name="connsiteY16" fmla="*/ 76448 h 217714"/>
                <a:gd name="connsiteX17" fmla="*/ 127649 w 199571"/>
                <a:gd name="connsiteY17" fmla="*/ 59575 h 217714"/>
                <a:gd name="connsiteX18" fmla="*/ 132003 w 199571"/>
                <a:gd name="connsiteY18" fmla="*/ 46331 h 217714"/>
                <a:gd name="connsiteX19" fmla="*/ 144522 w 199571"/>
                <a:gd name="connsiteY19" fmla="*/ 40071 h 217714"/>
                <a:gd name="connsiteX20" fmla="*/ 145882 w 199571"/>
                <a:gd name="connsiteY20" fmla="*/ 39981 h 217714"/>
                <a:gd name="connsiteX21" fmla="*/ 164025 w 199571"/>
                <a:gd name="connsiteY21" fmla="*/ 56854 h 217714"/>
                <a:gd name="connsiteX22" fmla="*/ 159671 w 199571"/>
                <a:gd name="connsiteY22" fmla="*/ 70098 h 2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9571" h="217714">
                  <a:moveTo>
                    <a:pt x="141709" y="157"/>
                  </a:moveTo>
                  <a:cubicBezTo>
                    <a:pt x="126197" y="1246"/>
                    <a:pt x="112046" y="8412"/>
                    <a:pt x="101977" y="20114"/>
                  </a:cubicBezTo>
                  <a:cubicBezTo>
                    <a:pt x="91817" y="31907"/>
                    <a:pt x="86827" y="46875"/>
                    <a:pt x="88006" y="62387"/>
                  </a:cubicBezTo>
                  <a:cubicBezTo>
                    <a:pt x="88642" y="71005"/>
                    <a:pt x="91272" y="78897"/>
                    <a:pt x="95264" y="86064"/>
                  </a:cubicBezTo>
                  <a:lnTo>
                    <a:pt x="4912" y="189841"/>
                  </a:lnTo>
                  <a:cubicBezTo>
                    <a:pt x="-2345" y="198186"/>
                    <a:pt x="-1438" y="210796"/>
                    <a:pt x="6817" y="217962"/>
                  </a:cubicBezTo>
                  <a:cubicBezTo>
                    <a:pt x="10627" y="221228"/>
                    <a:pt x="15254" y="222861"/>
                    <a:pt x="19880" y="222861"/>
                  </a:cubicBezTo>
                  <a:cubicBezTo>
                    <a:pt x="25414" y="222861"/>
                    <a:pt x="31038" y="220502"/>
                    <a:pt x="34939" y="215966"/>
                  </a:cubicBezTo>
                  <a:lnTo>
                    <a:pt x="125199" y="112280"/>
                  </a:lnTo>
                  <a:cubicBezTo>
                    <a:pt x="131640" y="114820"/>
                    <a:pt x="138625" y="116181"/>
                    <a:pt x="145882" y="116181"/>
                  </a:cubicBezTo>
                  <a:cubicBezTo>
                    <a:pt x="147243" y="116181"/>
                    <a:pt x="148694" y="116090"/>
                    <a:pt x="150146" y="115999"/>
                  </a:cubicBezTo>
                  <a:cubicBezTo>
                    <a:pt x="165658" y="114911"/>
                    <a:pt x="179810" y="107744"/>
                    <a:pt x="189970" y="96042"/>
                  </a:cubicBezTo>
                  <a:cubicBezTo>
                    <a:pt x="200129" y="84249"/>
                    <a:pt x="205119" y="69281"/>
                    <a:pt x="203939" y="53769"/>
                  </a:cubicBezTo>
                  <a:cubicBezTo>
                    <a:pt x="201581" y="22291"/>
                    <a:pt x="173913" y="-2202"/>
                    <a:pt x="141709" y="157"/>
                  </a:cubicBezTo>
                  <a:close/>
                  <a:moveTo>
                    <a:pt x="159671" y="70098"/>
                  </a:moveTo>
                  <a:cubicBezTo>
                    <a:pt x="156496" y="73817"/>
                    <a:pt x="152051" y="75994"/>
                    <a:pt x="147152" y="76357"/>
                  </a:cubicBezTo>
                  <a:lnTo>
                    <a:pt x="145792" y="76448"/>
                  </a:lnTo>
                  <a:cubicBezTo>
                    <a:pt x="136267" y="76448"/>
                    <a:pt x="128374" y="69009"/>
                    <a:pt x="127649" y="59575"/>
                  </a:cubicBezTo>
                  <a:cubicBezTo>
                    <a:pt x="127286" y="54767"/>
                    <a:pt x="128828" y="50050"/>
                    <a:pt x="132003" y="46331"/>
                  </a:cubicBezTo>
                  <a:cubicBezTo>
                    <a:pt x="135178" y="42611"/>
                    <a:pt x="139623" y="40434"/>
                    <a:pt x="144522" y="40071"/>
                  </a:cubicBezTo>
                  <a:lnTo>
                    <a:pt x="145882" y="39981"/>
                  </a:lnTo>
                  <a:cubicBezTo>
                    <a:pt x="155407" y="39981"/>
                    <a:pt x="163300" y="47419"/>
                    <a:pt x="164025" y="56854"/>
                  </a:cubicBezTo>
                  <a:cubicBezTo>
                    <a:pt x="164388" y="61661"/>
                    <a:pt x="162846" y="66378"/>
                    <a:pt x="159671" y="70098"/>
                  </a:cubicBezTo>
                  <a:close/>
                </a:path>
              </a:pathLst>
            </a:custGeom>
            <a:grpFill/>
            <a:ln w="9071" cap="flat">
              <a:noFill/>
              <a:prstDash val="solid"/>
              <a:miter/>
            </a:ln>
          </p:spPr>
          <p:txBody>
            <a:bodyPr rtlCol="0" anchor="ctr"/>
            <a:lstStyle/>
            <a:p>
              <a:endParaRPr lang="en-US"/>
            </a:p>
          </p:txBody>
        </p:sp>
      </p:grpSp>
      <p:grpSp>
        <p:nvGrpSpPr>
          <p:cNvPr id="109" name="Group 108">
            <a:extLst>
              <a:ext uri="{FF2B5EF4-FFF2-40B4-BE49-F238E27FC236}">
                <a16:creationId xmlns:a16="http://schemas.microsoft.com/office/drawing/2014/main" id="{16CC9753-AC0C-434F-B154-1FE8270E2E68}"/>
              </a:ext>
            </a:extLst>
          </p:cNvPr>
          <p:cNvGrpSpPr/>
          <p:nvPr userDrawn="1"/>
        </p:nvGrpSpPr>
        <p:grpSpPr>
          <a:xfrm>
            <a:off x="2345651" y="2560308"/>
            <a:ext cx="288209" cy="241291"/>
            <a:chOff x="4852398" y="502466"/>
            <a:chExt cx="780143" cy="653143"/>
          </a:xfrm>
          <a:solidFill>
            <a:schemeClr val="accent1"/>
          </a:solidFill>
        </p:grpSpPr>
        <p:sp>
          <p:nvSpPr>
            <p:cNvPr id="110" name="Freeform 109">
              <a:extLst>
                <a:ext uri="{FF2B5EF4-FFF2-40B4-BE49-F238E27FC236}">
                  <a16:creationId xmlns:a16="http://schemas.microsoft.com/office/drawing/2014/main" id="{7132AA37-3025-6945-B7AD-376B744F02AF}"/>
                </a:ext>
              </a:extLst>
            </p:cNvPr>
            <p:cNvSpPr/>
            <p:nvPr/>
          </p:nvSpPr>
          <p:spPr>
            <a:xfrm>
              <a:off x="4852398" y="502466"/>
              <a:ext cx="780143" cy="653143"/>
            </a:xfrm>
            <a:custGeom>
              <a:avLst/>
              <a:gdLst>
                <a:gd name="connsiteX0" fmla="*/ 558709 w 780142"/>
                <a:gd name="connsiteY0" fmla="*/ 184059 h 653142"/>
                <a:gd name="connsiteX1" fmla="*/ 558709 w 780142"/>
                <a:gd name="connsiteY1" fmla="*/ 148681 h 653142"/>
                <a:gd name="connsiteX2" fmla="*/ 558709 w 780142"/>
                <a:gd name="connsiteY2" fmla="*/ 19957 h 653142"/>
                <a:gd name="connsiteX3" fmla="*/ 538752 w 780142"/>
                <a:gd name="connsiteY3" fmla="*/ 0 h 653142"/>
                <a:gd name="connsiteX4" fmla="*/ 19957 w 780142"/>
                <a:gd name="connsiteY4" fmla="*/ 0 h 653142"/>
                <a:gd name="connsiteX5" fmla="*/ 0 w 780142"/>
                <a:gd name="connsiteY5" fmla="*/ 19957 h 653142"/>
                <a:gd name="connsiteX6" fmla="*/ 0 w 780142"/>
                <a:gd name="connsiteY6" fmla="*/ 148681 h 653142"/>
                <a:gd name="connsiteX7" fmla="*/ 0 w 780142"/>
                <a:gd name="connsiteY7" fmla="*/ 277404 h 653142"/>
                <a:gd name="connsiteX8" fmla="*/ 0 w 780142"/>
                <a:gd name="connsiteY8" fmla="*/ 406128 h 653142"/>
                <a:gd name="connsiteX9" fmla="*/ 0 w 780142"/>
                <a:gd name="connsiteY9" fmla="*/ 534851 h 653142"/>
                <a:gd name="connsiteX10" fmla="*/ 19957 w 780142"/>
                <a:gd name="connsiteY10" fmla="*/ 554809 h 653142"/>
                <a:gd name="connsiteX11" fmla="*/ 356870 w 780142"/>
                <a:gd name="connsiteY11" fmla="*/ 554809 h 653142"/>
                <a:gd name="connsiteX12" fmla="*/ 549184 w 780142"/>
                <a:gd name="connsiteY12" fmla="*/ 654776 h 653142"/>
                <a:gd name="connsiteX13" fmla="*/ 784588 w 780142"/>
                <a:gd name="connsiteY13" fmla="*/ 419372 h 653142"/>
                <a:gd name="connsiteX14" fmla="*/ 558709 w 780142"/>
                <a:gd name="connsiteY14" fmla="*/ 184059 h 653142"/>
                <a:gd name="connsiteX15" fmla="*/ 39914 w 780142"/>
                <a:gd name="connsiteY15" fmla="*/ 39914 h 653142"/>
                <a:gd name="connsiteX16" fmla="*/ 518795 w 780142"/>
                <a:gd name="connsiteY16" fmla="*/ 39914 h 653142"/>
                <a:gd name="connsiteX17" fmla="*/ 518795 w 780142"/>
                <a:gd name="connsiteY17" fmla="*/ 128633 h 653142"/>
                <a:gd name="connsiteX18" fmla="*/ 39914 w 780142"/>
                <a:gd name="connsiteY18" fmla="*/ 128633 h 653142"/>
                <a:gd name="connsiteX19" fmla="*/ 39914 w 780142"/>
                <a:gd name="connsiteY19" fmla="*/ 39914 h 653142"/>
                <a:gd name="connsiteX20" fmla="*/ 39914 w 780142"/>
                <a:gd name="connsiteY20" fmla="*/ 168638 h 653142"/>
                <a:gd name="connsiteX21" fmla="*/ 518795 w 780142"/>
                <a:gd name="connsiteY21" fmla="*/ 168638 h 653142"/>
                <a:gd name="connsiteX22" fmla="*/ 518795 w 780142"/>
                <a:gd name="connsiteY22" fmla="*/ 185783 h 653142"/>
                <a:gd name="connsiteX23" fmla="*/ 378460 w 780142"/>
                <a:gd name="connsiteY23" fmla="*/ 257356 h 653142"/>
                <a:gd name="connsiteX24" fmla="*/ 39914 w 780142"/>
                <a:gd name="connsiteY24" fmla="*/ 257356 h 653142"/>
                <a:gd name="connsiteX25" fmla="*/ 39914 w 780142"/>
                <a:gd name="connsiteY25" fmla="*/ 168638 h 653142"/>
                <a:gd name="connsiteX26" fmla="*/ 39914 w 780142"/>
                <a:gd name="connsiteY26" fmla="*/ 297271 h 653142"/>
                <a:gd name="connsiteX27" fmla="*/ 347889 w 780142"/>
                <a:gd name="connsiteY27" fmla="*/ 297271 h 653142"/>
                <a:gd name="connsiteX28" fmla="*/ 316230 w 780142"/>
                <a:gd name="connsiteY28" fmla="*/ 386080 h 653142"/>
                <a:gd name="connsiteX29" fmla="*/ 39914 w 780142"/>
                <a:gd name="connsiteY29" fmla="*/ 386080 h 653142"/>
                <a:gd name="connsiteX30" fmla="*/ 39914 w 780142"/>
                <a:gd name="connsiteY30" fmla="*/ 297271 h 653142"/>
                <a:gd name="connsiteX31" fmla="*/ 39914 w 780142"/>
                <a:gd name="connsiteY31" fmla="*/ 514804 h 653142"/>
                <a:gd name="connsiteX32" fmla="*/ 39914 w 780142"/>
                <a:gd name="connsiteY32" fmla="*/ 425994 h 653142"/>
                <a:gd name="connsiteX33" fmla="*/ 313962 w 780142"/>
                <a:gd name="connsiteY33" fmla="*/ 425994 h 653142"/>
                <a:gd name="connsiteX34" fmla="*/ 334101 w 780142"/>
                <a:gd name="connsiteY34" fmla="*/ 514804 h 653142"/>
                <a:gd name="connsiteX35" fmla="*/ 39914 w 780142"/>
                <a:gd name="connsiteY35" fmla="*/ 514804 h 653142"/>
                <a:gd name="connsiteX36" fmla="*/ 549184 w 780142"/>
                <a:gd name="connsiteY36" fmla="*/ 614680 h 653142"/>
                <a:gd name="connsiteX37" fmla="*/ 353695 w 780142"/>
                <a:gd name="connsiteY37" fmla="*/ 419191 h 653142"/>
                <a:gd name="connsiteX38" fmla="*/ 549184 w 780142"/>
                <a:gd name="connsiteY38" fmla="*/ 223701 h 653142"/>
                <a:gd name="connsiteX39" fmla="*/ 744674 w 780142"/>
                <a:gd name="connsiteY39" fmla="*/ 419191 h 653142"/>
                <a:gd name="connsiteX40" fmla="*/ 549184 w 780142"/>
                <a:gd name="connsiteY40" fmla="*/ 614680 h 65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80142" h="653142">
                  <a:moveTo>
                    <a:pt x="558709" y="184059"/>
                  </a:moveTo>
                  <a:lnTo>
                    <a:pt x="558709" y="148681"/>
                  </a:lnTo>
                  <a:lnTo>
                    <a:pt x="558709" y="19957"/>
                  </a:lnTo>
                  <a:cubicBezTo>
                    <a:pt x="558709" y="8890"/>
                    <a:pt x="549729" y="0"/>
                    <a:pt x="538752" y="0"/>
                  </a:cubicBezTo>
                  <a:lnTo>
                    <a:pt x="19957" y="0"/>
                  </a:lnTo>
                  <a:cubicBezTo>
                    <a:pt x="8890" y="0"/>
                    <a:pt x="0" y="8981"/>
                    <a:pt x="0" y="19957"/>
                  </a:cubicBezTo>
                  <a:lnTo>
                    <a:pt x="0" y="148681"/>
                  </a:lnTo>
                  <a:lnTo>
                    <a:pt x="0" y="277404"/>
                  </a:lnTo>
                  <a:lnTo>
                    <a:pt x="0" y="406128"/>
                  </a:lnTo>
                  <a:lnTo>
                    <a:pt x="0" y="534851"/>
                  </a:lnTo>
                  <a:cubicBezTo>
                    <a:pt x="0" y="545828"/>
                    <a:pt x="8890" y="554809"/>
                    <a:pt x="19957" y="554809"/>
                  </a:cubicBezTo>
                  <a:lnTo>
                    <a:pt x="356870" y="554809"/>
                  </a:lnTo>
                  <a:cubicBezTo>
                    <a:pt x="399506" y="615224"/>
                    <a:pt x="469809" y="654776"/>
                    <a:pt x="549184" y="654776"/>
                  </a:cubicBezTo>
                  <a:cubicBezTo>
                    <a:pt x="678997" y="654776"/>
                    <a:pt x="784588" y="549184"/>
                    <a:pt x="784588" y="419372"/>
                  </a:cubicBezTo>
                  <a:cubicBezTo>
                    <a:pt x="784588" y="292554"/>
                    <a:pt x="684167" y="189049"/>
                    <a:pt x="558709" y="184059"/>
                  </a:cubicBezTo>
                  <a:close/>
                  <a:moveTo>
                    <a:pt x="39914" y="39914"/>
                  </a:moveTo>
                  <a:lnTo>
                    <a:pt x="518795" y="39914"/>
                  </a:lnTo>
                  <a:lnTo>
                    <a:pt x="518795" y="128633"/>
                  </a:lnTo>
                  <a:lnTo>
                    <a:pt x="39914" y="128633"/>
                  </a:lnTo>
                  <a:lnTo>
                    <a:pt x="39914" y="39914"/>
                  </a:lnTo>
                  <a:close/>
                  <a:moveTo>
                    <a:pt x="39914" y="168638"/>
                  </a:moveTo>
                  <a:lnTo>
                    <a:pt x="518795" y="168638"/>
                  </a:lnTo>
                  <a:lnTo>
                    <a:pt x="518795" y="185783"/>
                  </a:lnTo>
                  <a:cubicBezTo>
                    <a:pt x="463822" y="192859"/>
                    <a:pt x="414746" y="218984"/>
                    <a:pt x="378460" y="257356"/>
                  </a:cubicBezTo>
                  <a:lnTo>
                    <a:pt x="39914" y="257356"/>
                  </a:lnTo>
                  <a:lnTo>
                    <a:pt x="39914" y="168638"/>
                  </a:lnTo>
                  <a:close/>
                  <a:moveTo>
                    <a:pt x="39914" y="297271"/>
                  </a:moveTo>
                  <a:lnTo>
                    <a:pt x="347889" y="297271"/>
                  </a:lnTo>
                  <a:cubicBezTo>
                    <a:pt x="331742" y="323850"/>
                    <a:pt x="320766" y="353967"/>
                    <a:pt x="316230" y="386080"/>
                  </a:cubicBezTo>
                  <a:lnTo>
                    <a:pt x="39914" y="386080"/>
                  </a:lnTo>
                  <a:lnTo>
                    <a:pt x="39914" y="297271"/>
                  </a:lnTo>
                  <a:close/>
                  <a:moveTo>
                    <a:pt x="39914" y="514804"/>
                  </a:moveTo>
                  <a:lnTo>
                    <a:pt x="39914" y="425994"/>
                  </a:lnTo>
                  <a:lnTo>
                    <a:pt x="313962" y="425994"/>
                  </a:lnTo>
                  <a:cubicBezTo>
                    <a:pt x="314869" y="457563"/>
                    <a:pt x="321945" y="487499"/>
                    <a:pt x="334101" y="514804"/>
                  </a:cubicBezTo>
                  <a:lnTo>
                    <a:pt x="39914" y="514804"/>
                  </a:lnTo>
                  <a:close/>
                  <a:moveTo>
                    <a:pt x="549184" y="614680"/>
                  </a:moveTo>
                  <a:cubicBezTo>
                    <a:pt x="441416" y="614680"/>
                    <a:pt x="353695" y="526959"/>
                    <a:pt x="353695" y="419191"/>
                  </a:cubicBezTo>
                  <a:cubicBezTo>
                    <a:pt x="353695" y="311422"/>
                    <a:pt x="441416" y="223701"/>
                    <a:pt x="549184" y="223701"/>
                  </a:cubicBezTo>
                  <a:cubicBezTo>
                    <a:pt x="656953" y="223701"/>
                    <a:pt x="744674" y="311422"/>
                    <a:pt x="744674" y="419191"/>
                  </a:cubicBezTo>
                  <a:cubicBezTo>
                    <a:pt x="744674" y="527050"/>
                    <a:pt x="657044" y="614680"/>
                    <a:pt x="549184" y="614680"/>
                  </a:cubicBezTo>
                  <a:close/>
                </a:path>
              </a:pathLst>
            </a:custGeom>
            <a:grpFill/>
            <a:ln w="9071"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23C9B4FF-CA97-DB4A-B3B5-39433D9C4424}"/>
                </a:ext>
              </a:extLst>
            </p:cNvPr>
            <p:cNvSpPr/>
            <p:nvPr/>
          </p:nvSpPr>
          <p:spPr>
            <a:xfrm>
              <a:off x="5319032" y="754561"/>
              <a:ext cx="163286" cy="326571"/>
            </a:xfrm>
            <a:custGeom>
              <a:avLst/>
              <a:gdLst>
                <a:gd name="connsiteX0" fmla="*/ 80282 w 163285"/>
                <a:gd name="connsiteY0" fmla="*/ 77561 h 326571"/>
                <a:gd name="connsiteX1" fmla="*/ 128361 w 163285"/>
                <a:gd name="connsiteY1" fmla="*/ 108585 h 326571"/>
                <a:gd name="connsiteX2" fmla="*/ 146141 w 163285"/>
                <a:gd name="connsiteY2" fmla="*/ 99604 h 326571"/>
                <a:gd name="connsiteX3" fmla="*/ 164011 w 163285"/>
                <a:gd name="connsiteY3" fmla="*/ 90714 h 326571"/>
                <a:gd name="connsiteX4" fmla="*/ 102417 w 163285"/>
                <a:gd name="connsiteY4" fmla="*/ 40549 h 326571"/>
                <a:gd name="connsiteX5" fmla="*/ 102417 w 163285"/>
                <a:gd name="connsiteY5" fmla="*/ 0 h 326571"/>
                <a:gd name="connsiteX6" fmla="*/ 62502 w 163285"/>
                <a:gd name="connsiteY6" fmla="*/ 0 h 326571"/>
                <a:gd name="connsiteX7" fmla="*/ 62502 w 163285"/>
                <a:gd name="connsiteY7" fmla="*/ 40005 h 326571"/>
                <a:gd name="connsiteX8" fmla="*/ 7620 w 163285"/>
                <a:gd name="connsiteY8" fmla="*/ 94343 h 326571"/>
                <a:gd name="connsiteX9" fmla="*/ 43724 w 163285"/>
                <a:gd name="connsiteY9" fmla="*/ 169273 h 326571"/>
                <a:gd name="connsiteX10" fmla="*/ 68036 w 163285"/>
                <a:gd name="connsiteY10" fmla="*/ 178435 h 326571"/>
                <a:gd name="connsiteX11" fmla="*/ 123553 w 163285"/>
                <a:gd name="connsiteY11" fmla="*/ 224427 h 326571"/>
                <a:gd name="connsiteX12" fmla="*/ 93254 w 163285"/>
                <a:gd name="connsiteY12" fmla="*/ 254998 h 326571"/>
                <a:gd name="connsiteX13" fmla="*/ 37374 w 163285"/>
                <a:gd name="connsiteY13" fmla="*/ 224699 h 326571"/>
                <a:gd name="connsiteX14" fmla="*/ 0 w 163285"/>
                <a:gd name="connsiteY14" fmla="*/ 238851 h 326571"/>
                <a:gd name="connsiteX15" fmla="*/ 62411 w 163285"/>
                <a:gd name="connsiteY15" fmla="*/ 293007 h 326571"/>
                <a:gd name="connsiteX16" fmla="*/ 62411 w 163285"/>
                <a:gd name="connsiteY16" fmla="*/ 334373 h 326571"/>
                <a:gd name="connsiteX17" fmla="*/ 102326 w 163285"/>
                <a:gd name="connsiteY17" fmla="*/ 334373 h 326571"/>
                <a:gd name="connsiteX18" fmla="*/ 102326 w 163285"/>
                <a:gd name="connsiteY18" fmla="*/ 293824 h 326571"/>
                <a:gd name="connsiteX19" fmla="*/ 163376 w 163285"/>
                <a:gd name="connsiteY19" fmla="*/ 225516 h 326571"/>
                <a:gd name="connsiteX20" fmla="*/ 80373 w 163285"/>
                <a:gd name="connsiteY20" fmla="*/ 140607 h 326571"/>
                <a:gd name="connsiteX21" fmla="*/ 61595 w 163285"/>
                <a:gd name="connsiteY21" fmla="*/ 133713 h 326571"/>
                <a:gd name="connsiteX22" fmla="*/ 46355 w 163285"/>
                <a:gd name="connsiteY22" fmla="*/ 103686 h 326571"/>
                <a:gd name="connsiteX23" fmla="*/ 80282 w 163285"/>
                <a:gd name="connsiteY23" fmla="*/ 77561 h 32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3285" h="326571">
                  <a:moveTo>
                    <a:pt x="80282" y="77561"/>
                  </a:moveTo>
                  <a:cubicBezTo>
                    <a:pt x="112032" y="77561"/>
                    <a:pt x="127726" y="107315"/>
                    <a:pt x="128361" y="108585"/>
                  </a:cubicBezTo>
                  <a:lnTo>
                    <a:pt x="146141" y="99604"/>
                  </a:lnTo>
                  <a:lnTo>
                    <a:pt x="164011" y="90714"/>
                  </a:lnTo>
                  <a:cubicBezTo>
                    <a:pt x="163104" y="88900"/>
                    <a:pt x="143782" y="51163"/>
                    <a:pt x="102417" y="40549"/>
                  </a:cubicBezTo>
                  <a:lnTo>
                    <a:pt x="102417" y="0"/>
                  </a:lnTo>
                  <a:lnTo>
                    <a:pt x="62502" y="0"/>
                  </a:lnTo>
                  <a:lnTo>
                    <a:pt x="62502" y="40005"/>
                  </a:lnTo>
                  <a:cubicBezTo>
                    <a:pt x="35651" y="46446"/>
                    <a:pt x="14151" y="66856"/>
                    <a:pt x="7620" y="94343"/>
                  </a:cubicBezTo>
                  <a:cubicBezTo>
                    <a:pt x="363" y="125186"/>
                    <a:pt x="14514" y="154577"/>
                    <a:pt x="43724" y="169273"/>
                  </a:cubicBezTo>
                  <a:cubicBezTo>
                    <a:pt x="50618" y="172720"/>
                    <a:pt x="59055" y="175532"/>
                    <a:pt x="68036" y="178435"/>
                  </a:cubicBezTo>
                  <a:cubicBezTo>
                    <a:pt x="100965" y="189230"/>
                    <a:pt x="124278" y="198846"/>
                    <a:pt x="123553" y="224427"/>
                  </a:cubicBezTo>
                  <a:cubicBezTo>
                    <a:pt x="122918" y="248104"/>
                    <a:pt x="100239" y="253819"/>
                    <a:pt x="93254" y="254998"/>
                  </a:cubicBezTo>
                  <a:cubicBezTo>
                    <a:pt x="73116" y="258354"/>
                    <a:pt x="47081" y="250371"/>
                    <a:pt x="37374" y="224699"/>
                  </a:cubicBezTo>
                  <a:lnTo>
                    <a:pt x="0" y="238851"/>
                  </a:lnTo>
                  <a:cubicBezTo>
                    <a:pt x="11884" y="270147"/>
                    <a:pt x="36649" y="287020"/>
                    <a:pt x="62411" y="293007"/>
                  </a:cubicBezTo>
                  <a:lnTo>
                    <a:pt x="62411" y="334373"/>
                  </a:lnTo>
                  <a:lnTo>
                    <a:pt x="102326" y="334373"/>
                  </a:lnTo>
                  <a:lnTo>
                    <a:pt x="102326" y="293824"/>
                  </a:lnTo>
                  <a:cubicBezTo>
                    <a:pt x="138611" y="286657"/>
                    <a:pt x="162560" y="260169"/>
                    <a:pt x="163376" y="225516"/>
                  </a:cubicBezTo>
                  <a:cubicBezTo>
                    <a:pt x="164828" y="168275"/>
                    <a:pt x="111941" y="150949"/>
                    <a:pt x="80373" y="140607"/>
                  </a:cubicBezTo>
                  <a:cubicBezTo>
                    <a:pt x="72844" y="138158"/>
                    <a:pt x="65768" y="135799"/>
                    <a:pt x="61595" y="133713"/>
                  </a:cubicBezTo>
                  <a:cubicBezTo>
                    <a:pt x="44269" y="125004"/>
                    <a:pt x="44631" y="111125"/>
                    <a:pt x="46355" y="103686"/>
                  </a:cubicBezTo>
                  <a:cubicBezTo>
                    <a:pt x="49530" y="90986"/>
                    <a:pt x="61323" y="77561"/>
                    <a:pt x="80282" y="77561"/>
                  </a:cubicBezTo>
                  <a:close/>
                </a:path>
              </a:pathLst>
            </a:custGeom>
            <a:grpFill/>
            <a:ln w="9071" cap="flat">
              <a:noFill/>
              <a:prstDash val="solid"/>
              <a:miter/>
            </a:ln>
          </p:spPr>
          <p:txBody>
            <a:bodyPr rtlCol="0" anchor="ctr"/>
            <a:lstStyle/>
            <a:p>
              <a:endParaRPr lang="en-US"/>
            </a:p>
          </p:txBody>
        </p:sp>
      </p:grpSp>
      <p:grpSp>
        <p:nvGrpSpPr>
          <p:cNvPr id="112" name="Group 111">
            <a:extLst>
              <a:ext uri="{FF2B5EF4-FFF2-40B4-BE49-F238E27FC236}">
                <a16:creationId xmlns:a16="http://schemas.microsoft.com/office/drawing/2014/main" id="{D5646A09-3253-6C4B-97EF-477FDB7E4E26}"/>
              </a:ext>
            </a:extLst>
          </p:cNvPr>
          <p:cNvGrpSpPr/>
          <p:nvPr userDrawn="1"/>
        </p:nvGrpSpPr>
        <p:grpSpPr>
          <a:xfrm>
            <a:off x="2384191" y="1314671"/>
            <a:ext cx="211129" cy="285193"/>
            <a:chOff x="3698860" y="400594"/>
            <a:chExt cx="571500" cy="771979"/>
          </a:xfrm>
          <a:solidFill>
            <a:schemeClr val="accent1"/>
          </a:solidFill>
        </p:grpSpPr>
        <p:sp>
          <p:nvSpPr>
            <p:cNvPr id="113" name="Freeform 112">
              <a:extLst>
                <a:ext uri="{FF2B5EF4-FFF2-40B4-BE49-F238E27FC236}">
                  <a16:creationId xmlns:a16="http://schemas.microsoft.com/office/drawing/2014/main" id="{B444FA3C-D1DF-AC40-A51F-B39558855FE8}"/>
                </a:ext>
              </a:extLst>
            </p:cNvPr>
            <p:cNvSpPr/>
            <p:nvPr/>
          </p:nvSpPr>
          <p:spPr>
            <a:xfrm>
              <a:off x="4045404" y="400594"/>
              <a:ext cx="190500" cy="190500"/>
            </a:xfrm>
            <a:custGeom>
              <a:avLst/>
              <a:gdLst>
                <a:gd name="connsiteX0" fmla="*/ 98788 w 190499"/>
                <a:gd name="connsiteY0" fmla="*/ 197576 h 190499"/>
                <a:gd name="connsiteX1" fmla="*/ 197576 w 190499"/>
                <a:gd name="connsiteY1" fmla="*/ 98788 h 190499"/>
                <a:gd name="connsiteX2" fmla="*/ 98788 w 190499"/>
                <a:gd name="connsiteY2" fmla="*/ 0 h 190499"/>
                <a:gd name="connsiteX3" fmla="*/ 0 w 190499"/>
                <a:gd name="connsiteY3" fmla="*/ 98788 h 190499"/>
                <a:gd name="connsiteX4" fmla="*/ 98788 w 190499"/>
                <a:gd name="connsiteY4" fmla="*/ 197576 h 190499"/>
                <a:gd name="connsiteX5" fmla="*/ 98788 w 190499"/>
                <a:gd name="connsiteY5" fmla="*/ 39914 h 190499"/>
                <a:gd name="connsiteX6" fmla="*/ 157661 w 190499"/>
                <a:gd name="connsiteY6" fmla="*/ 98788 h 190499"/>
                <a:gd name="connsiteX7" fmla="*/ 98788 w 190499"/>
                <a:gd name="connsiteY7" fmla="*/ 157661 h 190499"/>
                <a:gd name="connsiteX8" fmla="*/ 39914 w 190499"/>
                <a:gd name="connsiteY8" fmla="*/ 98788 h 190499"/>
                <a:gd name="connsiteX9" fmla="*/ 98788 w 190499"/>
                <a:gd name="connsiteY9" fmla="*/ 39914 h 19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499" h="190499">
                  <a:moveTo>
                    <a:pt x="98788" y="197576"/>
                  </a:moveTo>
                  <a:cubicBezTo>
                    <a:pt x="153307" y="197576"/>
                    <a:pt x="197576" y="153216"/>
                    <a:pt x="197576" y="98788"/>
                  </a:cubicBezTo>
                  <a:cubicBezTo>
                    <a:pt x="197576" y="44269"/>
                    <a:pt x="153216" y="0"/>
                    <a:pt x="98788" y="0"/>
                  </a:cubicBezTo>
                  <a:cubicBezTo>
                    <a:pt x="44359" y="0"/>
                    <a:pt x="0" y="44359"/>
                    <a:pt x="0" y="98788"/>
                  </a:cubicBezTo>
                  <a:cubicBezTo>
                    <a:pt x="0" y="153307"/>
                    <a:pt x="44269" y="197576"/>
                    <a:pt x="98788" y="197576"/>
                  </a:cubicBezTo>
                  <a:close/>
                  <a:moveTo>
                    <a:pt x="98788" y="39914"/>
                  </a:moveTo>
                  <a:cubicBezTo>
                    <a:pt x="131264" y="39914"/>
                    <a:pt x="157661" y="66312"/>
                    <a:pt x="157661" y="98788"/>
                  </a:cubicBezTo>
                  <a:cubicBezTo>
                    <a:pt x="157661" y="131264"/>
                    <a:pt x="131264" y="157661"/>
                    <a:pt x="98788" y="157661"/>
                  </a:cubicBezTo>
                  <a:cubicBezTo>
                    <a:pt x="66312" y="157661"/>
                    <a:pt x="39914" y="131264"/>
                    <a:pt x="39914" y="98788"/>
                  </a:cubicBezTo>
                  <a:cubicBezTo>
                    <a:pt x="39914" y="66312"/>
                    <a:pt x="66312" y="39914"/>
                    <a:pt x="98788" y="39914"/>
                  </a:cubicBezTo>
                  <a:close/>
                </a:path>
              </a:pathLst>
            </a:custGeom>
            <a:grpFill/>
            <a:ln w="9071"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604B099E-4A39-8C47-BE4A-9FECFB64EDFF}"/>
                </a:ext>
              </a:extLst>
            </p:cNvPr>
            <p:cNvSpPr/>
            <p:nvPr/>
          </p:nvSpPr>
          <p:spPr>
            <a:xfrm>
              <a:off x="3698860" y="483144"/>
              <a:ext cx="571500" cy="689429"/>
            </a:xfrm>
            <a:custGeom>
              <a:avLst/>
              <a:gdLst>
                <a:gd name="connsiteX0" fmla="*/ 545117 w 571500"/>
                <a:gd name="connsiteY0" fmla="*/ 257991 h 689428"/>
                <a:gd name="connsiteX1" fmla="*/ 523074 w 571500"/>
                <a:gd name="connsiteY1" fmla="*/ 243114 h 689428"/>
                <a:gd name="connsiteX2" fmla="*/ 447509 w 571500"/>
                <a:gd name="connsiteY2" fmla="*/ 175623 h 689428"/>
                <a:gd name="connsiteX3" fmla="*/ 369948 w 571500"/>
                <a:gd name="connsiteY3" fmla="*/ 175623 h 689428"/>
                <a:gd name="connsiteX4" fmla="*/ 351351 w 571500"/>
                <a:gd name="connsiteY4" fmla="*/ 85997 h 689428"/>
                <a:gd name="connsiteX5" fmla="*/ 350989 w 571500"/>
                <a:gd name="connsiteY5" fmla="*/ 84455 h 689428"/>
                <a:gd name="connsiteX6" fmla="*/ 348721 w 571500"/>
                <a:gd name="connsiteY6" fmla="*/ 74114 h 689428"/>
                <a:gd name="connsiteX7" fmla="*/ 251475 w 571500"/>
                <a:gd name="connsiteY7" fmla="*/ 0 h 689428"/>
                <a:gd name="connsiteX8" fmla="*/ 224442 w 571500"/>
                <a:gd name="connsiteY8" fmla="*/ 3719 h 689428"/>
                <a:gd name="connsiteX9" fmla="*/ 1013 w 571500"/>
                <a:gd name="connsiteY9" fmla="*/ 344442 h 689428"/>
                <a:gd name="connsiteX10" fmla="*/ 53173 w 571500"/>
                <a:gd name="connsiteY10" fmla="*/ 426448 h 689428"/>
                <a:gd name="connsiteX11" fmla="*/ 76759 w 571500"/>
                <a:gd name="connsiteY11" fmla="*/ 497024 h 689428"/>
                <a:gd name="connsiteX12" fmla="*/ 32672 w 571500"/>
                <a:gd name="connsiteY12" fmla="*/ 586286 h 689428"/>
                <a:gd name="connsiteX13" fmla="*/ 67234 w 571500"/>
                <a:gd name="connsiteY13" fmla="*/ 688159 h 689428"/>
                <a:gd name="connsiteX14" fmla="*/ 100798 w 571500"/>
                <a:gd name="connsiteY14" fmla="*/ 696051 h 689428"/>
                <a:gd name="connsiteX15" fmla="*/ 169016 w 571500"/>
                <a:gd name="connsiteY15" fmla="*/ 653596 h 689428"/>
                <a:gd name="connsiteX16" fmla="*/ 226891 w 571500"/>
                <a:gd name="connsiteY16" fmla="*/ 536212 h 689428"/>
                <a:gd name="connsiteX17" fmla="*/ 230792 w 571500"/>
                <a:gd name="connsiteY17" fmla="*/ 478427 h 689428"/>
                <a:gd name="connsiteX18" fmla="*/ 195958 w 571500"/>
                <a:gd name="connsiteY18" fmla="*/ 374106 h 689428"/>
                <a:gd name="connsiteX19" fmla="*/ 202489 w 571500"/>
                <a:gd name="connsiteY19" fmla="*/ 331470 h 689428"/>
                <a:gd name="connsiteX20" fmla="*/ 225349 w 571500"/>
                <a:gd name="connsiteY20" fmla="*/ 228056 h 689428"/>
                <a:gd name="connsiteX21" fmla="*/ 233423 w 571500"/>
                <a:gd name="connsiteY21" fmla="*/ 266972 h 689428"/>
                <a:gd name="connsiteX22" fmla="*/ 307899 w 571500"/>
                <a:gd name="connsiteY22" fmla="*/ 327660 h 689428"/>
                <a:gd name="connsiteX23" fmla="*/ 447418 w 571500"/>
                <a:gd name="connsiteY23" fmla="*/ 327660 h 689428"/>
                <a:gd name="connsiteX24" fmla="*/ 515544 w 571500"/>
                <a:gd name="connsiteY24" fmla="*/ 285296 h 689428"/>
                <a:gd name="connsiteX25" fmla="*/ 517812 w 571500"/>
                <a:gd name="connsiteY25" fmla="*/ 287111 h 689428"/>
                <a:gd name="connsiteX26" fmla="*/ 531782 w 571500"/>
                <a:gd name="connsiteY26" fmla="*/ 324394 h 689428"/>
                <a:gd name="connsiteX27" fmla="*/ 517812 w 571500"/>
                <a:gd name="connsiteY27" fmla="*/ 362766 h 689428"/>
                <a:gd name="connsiteX28" fmla="*/ 466286 w 571500"/>
                <a:gd name="connsiteY28" fmla="*/ 378732 h 689428"/>
                <a:gd name="connsiteX29" fmla="*/ 464926 w 571500"/>
                <a:gd name="connsiteY29" fmla="*/ 378641 h 689428"/>
                <a:gd name="connsiteX30" fmla="*/ 453405 w 571500"/>
                <a:gd name="connsiteY30" fmla="*/ 378641 h 689428"/>
                <a:gd name="connsiteX31" fmla="*/ 433448 w 571500"/>
                <a:gd name="connsiteY31" fmla="*/ 398599 h 689428"/>
                <a:gd name="connsiteX32" fmla="*/ 433448 w 571500"/>
                <a:gd name="connsiteY32" fmla="*/ 657679 h 689428"/>
                <a:gd name="connsiteX33" fmla="*/ 453405 w 571500"/>
                <a:gd name="connsiteY33" fmla="*/ 677636 h 689428"/>
                <a:gd name="connsiteX34" fmla="*/ 473362 w 571500"/>
                <a:gd name="connsiteY34" fmla="*/ 657679 h 689428"/>
                <a:gd name="connsiteX35" fmla="*/ 473362 w 571500"/>
                <a:gd name="connsiteY35" fmla="*/ 418646 h 689428"/>
                <a:gd name="connsiteX36" fmla="*/ 544936 w 571500"/>
                <a:gd name="connsiteY36" fmla="*/ 392158 h 689428"/>
                <a:gd name="connsiteX37" fmla="*/ 571787 w 571500"/>
                <a:gd name="connsiteY37" fmla="*/ 324485 h 689428"/>
                <a:gd name="connsiteX38" fmla="*/ 545117 w 571500"/>
                <a:gd name="connsiteY38" fmla="*/ 257991 h 689428"/>
                <a:gd name="connsiteX39" fmla="*/ 447509 w 571500"/>
                <a:gd name="connsiteY39" fmla="*/ 287836 h 689428"/>
                <a:gd name="connsiteX40" fmla="*/ 307990 w 571500"/>
                <a:gd name="connsiteY40" fmla="*/ 287836 h 689428"/>
                <a:gd name="connsiteX41" fmla="*/ 272611 w 571500"/>
                <a:gd name="connsiteY41" fmla="*/ 258989 h 689428"/>
                <a:gd name="connsiteX42" fmla="*/ 258006 w 571500"/>
                <a:gd name="connsiteY42" fmla="*/ 188595 h 689428"/>
                <a:gd name="connsiteX43" fmla="*/ 246849 w 571500"/>
                <a:gd name="connsiteY43" fmla="*/ 174534 h 689428"/>
                <a:gd name="connsiteX44" fmla="*/ 228887 w 571500"/>
                <a:gd name="connsiteY44" fmla="*/ 175169 h 689428"/>
                <a:gd name="connsiteX45" fmla="*/ 162756 w 571500"/>
                <a:gd name="connsiteY45" fmla="*/ 334191 h 689428"/>
                <a:gd name="connsiteX46" fmla="*/ 156769 w 571500"/>
                <a:gd name="connsiteY46" fmla="*/ 364671 h 689428"/>
                <a:gd name="connsiteX47" fmla="*/ 155771 w 571500"/>
                <a:gd name="connsiteY47" fmla="*/ 379730 h 689428"/>
                <a:gd name="connsiteX48" fmla="*/ 193055 w 571500"/>
                <a:gd name="connsiteY48" fmla="*/ 491309 h 689428"/>
                <a:gd name="connsiteX49" fmla="*/ 191150 w 571500"/>
                <a:gd name="connsiteY49" fmla="*/ 518704 h 689428"/>
                <a:gd name="connsiteX50" fmla="*/ 133274 w 571500"/>
                <a:gd name="connsiteY50" fmla="*/ 636089 h 689428"/>
                <a:gd name="connsiteX51" fmla="*/ 100798 w 571500"/>
                <a:gd name="connsiteY51" fmla="*/ 656227 h 689428"/>
                <a:gd name="connsiteX52" fmla="*/ 84833 w 571500"/>
                <a:gd name="connsiteY52" fmla="*/ 652508 h 689428"/>
                <a:gd name="connsiteX53" fmla="*/ 68413 w 571500"/>
                <a:gd name="connsiteY53" fmla="*/ 604066 h 689428"/>
                <a:gd name="connsiteX54" fmla="*/ 116129 w 571500"/>
                <a:gd name="connsiteY54" fmla="*/ 507456 h 689428"/>
                <a:gd name="connsiteX55" fmla="*/ 117127 w 571500"/>
                <a:gd name="connsiteY55" fmla="*/ 492306 h 689428"/>
                <a:gd name="connsiteX56" fmla="*/ 88371 w 571500"/>
                <a:gd name="connsiteY56" fmla="*/ 406128 h 689428"/>
                <a:gd name="connsiteX57" fmla="*/ 77394 w 571500"/>
                <a:gd name="connsiteY57" fmla="*/ 394154 h 689428"/>
                <a:gd name="connsiteX58" fmla="*/ 40836 w 571500"/>
                <a:gd name="connsiteY58" fmla="*/ 342084 h 689428"/>
                <a:gd name="connsiteX59" fmla="*/ 235146 w 571500"/>
                <a:gd name="connsiteY59" fmla="*/ 42364 h 689428"/>
                <a:gd name="connsiteX60" fmla="*/ 251475 w 571500"/>
                <a:gd name="connsiteY60" fmla="*/ 40096 h 689428"/>
                <a:gd name="connsiteX61" fmla="*/ 310258 w 571500"/>
                <a:gd name="connsiteY61" fmla="*/ 84909 h 689428"/>
                <a:gd name="connsiteX62" fmla="*/ 311709 w 571500"/>
                <a:gd name="connsiteY62" fmla="*/ 91803 h 689428"/>
                <a:gd name="connsiteX63" fmla="*/ 311981 w 571500"/>
                <a:gd name="connsiteY63" fmla="*/ 93345 h 689428"/>
                <a:gd name="connsiteX64" fmla="*/ 334116 w 571500"/>
                <a:gd name="connsiteY64" fmla="*/ 199753 h 689428"/>
                <a:gd name="connsiteX65" fmla="*/ 353619 w 571500"/>
                <a:gd name="connsiteY65" fmla="*/ 215628 h 689428"/>
                <a:gd name="connsiteX66" fmla="*/ 447418 w 571500"/>
                <a:gd name="connsiteY66" fmla="*/ 215628 h 689428"/>
                <a:gd name="connsiteX67" fmla="*/ 483613 w 571500"/>
                <a:gd name="connsiteY67" fmla="*/ 251823 h 689428"/>
                <a:gd name="connsiteX68" fmla="*/ 447509 w 571500"/>
                <a:gd name="connsiteY68" fmla="*/ 287836 h 68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71500" h="689428">
                  <a:moveTo>
                    <a:pt x="545117" y="257991"/>
                  </a:moveTo>
                  <a:cubicBezTo>
                    <a:pt x="538313" y="251732"/>
                    <a:pt x="530784" y="246834"/>
                    <a:pt x="523074" y="243114"/>
                  </a:cubicBezTo>
                  <a:cubicBezTo>
                    <a:pt x="518810" y="205196"/>
                    <a:pt x="486606" y="175623"/>
                    <a:pt x="447509" y="175623"/>
                  </a:cubicBezTo>
                  <a:lnTo>
                    <a:pt x="369948" y="175623"/>
                  </a:lnTo>
                  <a:lnTo>
                    <a:pt x="351351" y="85997"/>
                  </a:lnTo>
                  <a:cubicBezTo>
                    <a:pt x="351261" y="85453"/>
                    <a:pt x="351079" y="84909"/>
                    <a:pt x="350989" y="84455"/>
                  </a:cubicBezTo>
                  <a:cubicBezTo>
                    <a:pt x="350444" y="81008"/>
                    <a:pt x="349719" y="77561"/>
                    <a:pt x="348721" y="74114"/>
                  </a:cubicBezTo>
                  <a:cubicBezTo>
                    <a:pt x="336656" y="30480"/>
                    <a:pt x="296651" y="0"/>
                    <a:pt x="251475" y="0"/>
                  </a:cubicBezTo>
                  <a:cubicBezTo>
                    <a:pt x="242403" y="0"/>
                    <a:pt x="233332" y="1270"/>
                    <a:pt x="224442" y="3719"/>
                  </a:cubicBezTo>
                  <a:cubicBezTo>
                    <a:pt x="71316" y="46083"/>
                    <a:pt x="-10145" y="170271"/>
                    <a:pt x="1013" y="344442"/>
                  </a:cubicBezTo>
                  <a:cubicBezTo>
                    <a:pt x="3190" y="379186"/>
                    <a:pt x="22966" y="409847"/>
                    <a:pt x="53173" y="426448"/>
                  </a:cubicBezTo>
                  <a:lnTo>
                    <a:pt x="76759" y="497024"/>
                  </a:lnTo>
                  <a:lnTo>
                    <a:pt x="32672" y="586286"/>
                  </a:lnTo>
                  <a:cubicBezTo>
                    <a:pt x="14166" y="623933"/>
                    <a:pt x="29588" y="669562"/>
                    <a:pt x="67234" y="688159"/>
                  </a:cubicBezTo>
                  <a:cubicBezTo>
                    <a:pt x="77848" y="693329"/>
                    <a:pt x="89096" y="696051"/>
                    <a:pt x="100798" y="696051"/>
                  </a:cubicBezTo>
                  <a:cubicBezTo>
                    <a:pt x="130008" y="696051"/>
                    <a:pt x="156134" y="679813"/>
                    <a:pt x="169016" y="653596"/>
                  </a:cubicBezTo>
                  <a:lnTo>
                    <a:pt x="226891" y="536212"/>
                  </a:lnTo>
                  <a:cubicBezTo>
                    <a:pt x="235781" y="518069"/>
                    <a:pt x="237233" y="497568"/>
                    <a:pt x="230792" y="478427"/>
                  </a:cubicBezTo>
                  <a:lnTo>
                    <a:pt x="195958" y="374106"/>
                  </a:lnTo>
                  <a:cubicBezTo>
                    <a:pt x="201128" y="360589"/>
                    <a:pt x="203396" y="345984"/>
                    <a:pt x="202489" y="331470"/>
                  </a:cubicBezTo>
                  <a:cubicBezTo>
                    <a:pt x="198951" y="275499"/>
                    <a:pt x="210563" y="245473"/>
                    <a:pt x="225349" y="228056"/>
                  </a:cubicBezTo>
                  <a:lnTo>
                    <a:pt x="233423" y="266972"/>
                  </a:lnTo>
                  <a:cubicBezTo>
                    <a:pt x="240680" y="302079"/>
                    <a:pt x="272067" y="327660"/>
                    <a:pt x="307899" y="327660"/>
                  </a:cubicBezTo>
                  <a:lnTo>
                    <a:pt x="447418" y="327660"/>
                  </a:lnTo>
                  <a:cubicBezTo>
                    <a:pt x="477263" y="327660"/>
                    <a:pt x="503026" y="310334"/>
                    <a:pt x="515544" y="285296"/>
                  </a:cubicBezTo>
                  <a:cubicBezTo>
                    <a:pt x="516270" y="285931"/>
                    <a:pt x="517086" y="286476"/>
                    <a:pt x="517812" y="287111"/>
                  </a:cubicBezTo>
                  <a:cubicBezTo>
                    <a:pt x="527156" y="295819"/>
                    <a:pt x="531782" y="308066"/>
                    <a:pt x="531782" y="324394"/>
                  </a:cubicBezTo>
                  <a:cubicBezTo>
                    <a:pt x="531782" y="341358"/>
                    <a:pt x="527246" y="353876"/>
                    <a:pt x="517812" y="362766"/>
                  </a:cubicBezTo>
                  <a:cubicBezTo>
                    <a:pt x="499034" y="380456"/>
                    <a:pt x="466558" y="378732"/>
                    <a:pt x="466286" y="378732"/>
                  </a:cubicBezTo>
                  <a:cubicBezTo>
                    <a:pt x="465833" y="378732"/>
                    <a:pt x="465379" y="378641"/>
                    <a:pt x="464926" y="378641"/>
                  </a:cubicBezTo>
                  <a:lnTo>
                    <a:pt x="453405" y="378641"/>
                  </a:lnTo>
                  <a:cubicBezTo>
                    <a:pt x="442429" y="378641"/>
                    <a:pt x="433448" y="387622"/>
                    <a:pt x="433448" y="398599"/>
                  </a:cubicBezTo>
                  <a:lnTo>
                    <a:pt x="433448" y="657679"/>
                  </a:lnTo>
                  <a:cubicBezTo>
                    <a:pt x="433448" y="668655"/>
                    <a:pt x="442429" y="677636"/>
                    <a:pt x="453405" y="677636"/>
                  </a:cubicBezTo>
                  <a:cubicBezTo>
                    <a:pt x="464381" y="677636"/>
                    <a:pt x="473362" y="668655"/>
                    <a:pt x="473362" y="657679"/>
                  </a:cubicBezTo>
                  <a:lnTo>
                    <a:pt x="473362" y="418646"/>
                  </a:lnTo>
                  <a:cubicBezTo>
                    <a:pt x="489328" y="418102"/>
                    <a:pt x="521531" y="413929"/>
                    <a:pt x="544936" y="392158"/>
                  </a:cubicBezTo>
                  <a:cubicBezTo>
                    <a:pt x="562716" y="375557"/>
                    <a:pt x="571787" y="352788"/>
                    <a:pt x="571787" y="324485"/>
                  </a:cubicBezTo>
                  <a:cubicBezTo>
                    <a:pt x="571696" y="296817"/>
                    <a:pt x="562806" y="274501"/>
                    <a:pt x="545117" y="257991"/>
                  </a:cubicBezTo>
                  <a:close/>
                  <a:moveTo>
                    <a:pt x="447509" y="287836"/>
                  </a:moveTo>
                  <a:lnTo>
                    <a:pt x="307990" y="287836"/>
                  </a:lnTo>
                  <a:cubicBezTo>
                    <a:pt x="290936" y="287836"/>
                    <a:pt x="276058" y="275681"/>
                    <a:pt x="272611" y="258989"/>
                  </a:cubicBezTo>
                  <a:lnTo>
                    <a:pt x="258006" y="188595"/>
                  </a:lnTo>
                  <a:cubicBezTo>
                    <a:pt x="256736" y="182426"/>
                    <a:pt x="252563" y="177165"/>
                    <a:pt x="246849" y="174534"/>
                  </a:cubicBezTo>
                  <a:cubicBezTo>
                    <a:pt x="241133" y="171904"/>
                    <a:pt x="234421" y="172085"/>
                    <a:pt x="228887" y="175169"/>
                  </a:cubicBezTo>
                  <a:cubicBezTo>
                    <a:pt x="179266" y="202293"/>
                    <a:pt x="157676" y="254272"/>
                    <a:pt x="162756" y="334191"/>
                  </a:cubicBezTo>
                  <a:cubicBezTo>
                    <a:pt x="163391" y="344624"/>
                    <a:pt x="161305" y="355237"/>
                    <a:pt x="156769" y="364671"/>
                  </a:cubicBezTo>
                  <a:cubicBezTo>
                    <a:pt x="154501" y="369389"/>
                    <a:pt x="154139" y="374741"/>
                    <a:pt x="155771" y="379730"/>
                  </a:cubicBezTo>
                  <a:lnTo>
                    <a:pt x="193055" y="491309"/>
                  </a:lnTo>
                  <a:cubicBezTo>
                    <a:pt x="196048" y="500380"/>
                    <a:pt x="195413" y="510177"/>
                    <a:pt x="191150" y="518704"/>
                  </a:cubicBezTo>
                  <a:lnTo>
                    <a:pt x="133274" y="636089"/>
                  </a:lnTo>
                  <a:cubicBezTo>
                    <a:pt x="127106" y="648516"/>
                    <a:pt x="114678" y="656227"/>
                    <a:pt x="100798" y="656227"/>
                  </a:cubicBezTo>
                  <a:cubicBezTo>
                    <a:pt x="95265" y="656227"/>
                    <a:pt x="89913" y="654957"/>
                    <a:pt x="84833" y="652508"/>
                  </a:cubicBezTo>
                  <a:cubicBezTo>
                    <a:pt x="66962" y="643709"/>
                    <a:pt x="59614" y="621937"/>
                    <a:pt x="68413" y="604066"/>
                  </a:cubicBezTo>
                  <a:lnTo>
                    <a:pt x="116129" y="507456"/>
                  </a:lnTo>
                  <a:cubicBezTo>
                    <a:pt x="118488" y="502739"/>
                    <a:pt x="118851" y="497296"/>
                    <a:pt x="117127" y="492306"/>
                  </a:cubicBezTo>
                  <a:lnTo>
                    <a:pt x="88371" y="406128"/>
                  </a:lnTo>
                  <a:cubicBezTo>
                    <a:pt x="86556" y="400776"/>
                    <a:pt x="82565" y="396421"/>
                    <a:pt x="77394" y="394154"/>
                  </a:cubicBezTo>
                  <a:cubicBezTo>
                    <a:pt x="56258" y="384901"/>
                    <a:pt x="42288" y="364944"/>
                    <a:pt x="40836" y="342084"/>
                  </a:cubicBezTo>
                  <a:cubicBezTo>
                    <a:pt x="31039" y="188504"/>
                    <a:pt x="101887" y="79284"/>
                    <a:pt x="235146" y="42364"/>
                  </a:cubicBezTo>
                  <a:cubicBezTo>
                    <a:pt x="240498" y="40912"/>
                    <a:pt x="246032" y="40096"/>
                    <a:pt x="251475" y="40096"/>
                  </a:cubicBezTo>
                  <a:cubicBezTo>
                    <a:pt x="278780" y="40096"/>
                    <a:pt x="303001" y="58511"/>
                    <a:pt x="310258" y="84909"/>
                  </a:cubicBezTo>
                  <a:cubicBezTo>
                    <a:pt x="310893" y="87176"/>
                    <a:pt x="311346" y="89535"/>
                    <a:pt x="311709" y="91803"/>
                  </a:cubicBezTo>
                  <a:cubicBezTo>
                    <a:pt x="311800" y="92347"/>
                    <a:pt x="311891" y="92801"/>
                    <a:pt x="311981" y="93345"/>
                  </a:cubicBezTo>
                  <a:lnTo>
                    <a:pt x="334116" y="199753"/>
                  </a:lnTo>
                  <a:cubicBezTo>
                    <a:pt x="336021" y="209006"/>
                    <a:pt x="344185" y="215628"/>
                    <a:pt x="353619" y="215628"/>
                  </a:cubicBezTo>
                  <a:lnTo>
                    <a:pt x="447418" y="215628"/>
                  </a:lnTo>
                  <a:cubicBezTo>
                    <a:pt x="467375" y="215628"/>
                    <a:pt x="483613" y="231866"/>
                    <a:pt x="483613" y="251823"/>
                  </a:cubicBezTo>
                  <a:cubicBezTo>
                    <a:pt x="483704" y="271599"/>
                    <a:pt x="467466" y="287836"/>
                    <a:pt x="447509" y="287836"/>
                  </a:cubicBezTo>
                  <a:close/>
                </a:path>
              </a:pathLst>
            </a:custGeom>
            <a:grpFill/>
            <a:ln w="9071" cap="flat">
              <a:noFill/>
              <a:prstDash val="solid"/>
              <a:miter/>
            </a:ln>
          </p:spPr>
          <p:txBody>
            <a:bodyPr rtlCol="0" anchor="ctr"/>
            <a:lstStyle/>
            <a:p>
              <a:endParaRPr lang="en-US"/>
            </a:p>
          </p:txBody>
        </p:sp>
      </p:grpSp>
      <p:grpSp>
        <p:nvGrpSpPr>
          <p:cNvPr id="115" name="Group 114">
            <a:extLst>
              <a:ext uri="{FF2B5EF4-FFF2-40B4-BE49-F238E27FC236}">
                <a16:creationId xmlns:a16="http://schemas.microsoft.com/office/drawing/2014/main" id="{189C3B92-78E1-324A-93B6-076AD526DDB7}"/>
              </a:ext>
            </a:extLst>
          </p:cNvPr>
          <p:cNvGrpSpPr/>
          <p:nvPr userDrawn="1"/>
        </p:nvGrpSpPr>
        <p:grpSpPr>
          <a:xfrm>
            <a:off x="2360732" y="1915346"/>
            <a:ext cx="258047" cy="291559"/>
            <a:chOff x="3634831" y="1552394"/>
            <a:chExt cx="698500" cy="789214"/>
          </a:xfrm>
          <a:solidFill>
            <a:schemeClr val="accent1"/>
          </a:solidFill>
        </p:grpSpPr>
        <p:sp>
          <p:nvSpPr>
            <p:cNvPr id="116" name="Freeform 115">
              <a:extLst>
                <a:ext uri="{FF2B5EF4-FFF2-40B4-BE49-F238E27FC236}">
                  <a16:creationId xmlns:a16="http://schemas.microsoft.com/office/drawing/2014/main" id="{9766B9F5-7534-F144-9A2B-91E6A93A27C8}"/>
                </a:ext>
              </a:extLst>
            </p:cNvPr>
            <p:cNvSpPr/>
            <p:nvPr/>
          </p:nvSpPr>
          <p:spPr>
            <a:xfrm>
              <a:off x="3634831" y="1552394"/>
              <a:ext cx="698500" cy="789214"/>
            </a:xfrm>
            <a:custGeom>
              <a:avLst/>
              <a:gdLst>
                <a:gd name="connsiteX0" fmla="*/ 664029 w 698499"/>
                <a:gd name="connsiteY0" fmla="*/ 690880 h 789214"/>
                <a:gd name="connsiteX1" fmla="*/ 640171 w 698499"/>
                <a:gd name="connsiteY1" fmla="*/ 690971 h 789214"/>
                <a:gd name="connsiteX2" fmla="*/ 640171 w 698499"/>
                <a:gd name="connsiteY2" fmla="*/ 361768 h 789214"/>
                <a:gd name="connsiteX3" fmla="*/ 674461 w 698499"/>
                <a:gd name="connsiteY3" fmla="*/ 326118 h 789214"/>
                <a:gd name="connsiteX4" fmla="*/ 674461 w 698499"/>
                <a:gd name="connsiteY4" fmla="*/ 290921 h 789214"/>
                <a:gd name="connsiteX5" fmla="*/ 638719 w 698499"/>
                <a:gd name="connsiteY5" fmla="*/ 255179 h 789214"/>
                <a:gd name="connsiteX6" fmla="*/ 551634 w 698499"/>
                <a:gd name="connsiteY6" fmla="*/ 255179 h 789214"/>
                <a:gd name="connsiteX7" fmla="*/ 369842 w 698499"/>
                <a:gd name="connsiteY7" fmla="*/ 159657 h 789214"/>
                <a:gd name="connsiteX8" fmla="*/ 369842 w 698499"/>
                <a:gd name="connsiteY8" fmla="*/ 129721 h 789214"/>
                <a:gd name="connsiteX9" fmla="*/ 518341 w 698499"/>
                <a:gd name="connsiteY9" fmla="*/ 129721 h 789214"/>
                <a:gd name="connsiteX10" fmla="*/ 538299 w 698499"/>
                <a:gd name="connsiteY10" fmla="*/ 109764 h 789214"/>
                <a:gd name="connsiteX11" fmla="*/ 538299 w 698499"/>
                <a:gd name="connsiteY11" fmla="*/ 19957 h 789214"/>
                <a:gd name="connsiteX12" fmla="*/ 518341 w 698499"/>
                <a:gd name="connsiteY12" fmla="*/ 0 h 789214"/>
                <a:gd name="connsiteX13" fmla="*/ 349885 w 698499"/>
                <a:gd name="connsiteY13" fmla="*/ 0 h 789214"/>
                <a:gd name="connsiteX14" fmla="*/ 329928 w 698499"/>
                <a:gd name="connsiteY14" fmla="*/ 19957 h 789214"/>
                <a:gd name="connsiteX15" fmla="*/ 329928 w 698499"/>
                <a:gd name="connsiteY15" fmla="*/ 109764 h 789214"/>
                <a:gd name="connsiteX16" fmla="*/ 329928 w 698499"/>
                <a:gd name="connsiteY16" fmla="*/ 159657 h 789214"/>
                <a:gd name="connsiteX17" fmla="*/ 148227 w 698499"/>
                <a:gd name="connsiteY17" fmla="*/ 255179 h 789214"/>
                <a:gd name="connsiteX18" fmla="*/ 61051 w 698499"/>
                <a:gd name="connsiteY18" fmla="*/ 255179 h 789214"/>
                <a:gd name="connsiteX19" fmla="*/ 25309 w 698499"/>
                <a:gd name="connsiteY19" fmla="*/ 290921 h 789214"/>
                <a:gd name="connsiteX20" fmla="*/ 25309 w 698499"/>
                <a:gd name="connsiteY20" fmla="*/ 326118 h 789214"/>
                <a:gd name="connsiteX21" fmla="*/ 59599 w 698499"/>
                <a:gd name="connsiteY21" fmla="*/ 361768 h 789214"/>
                <a:gd name="connsiteX22" fmla="*/ 59599 w 698499"/>
                <a:gd name="connsiteY22" fmla="*/ 690789 h 789214"/>
                <a:gd name="connsiteX23" fmla="*/ 35741 w 698499"/>
                <a:gd name="connsiteY23" fmla="*/ 690789 h 789214"/>
                <a:gd name="connsiteX24" fmla="*/ 0 w 698499"/>
                <a:gd name="connsiteY24" fmla="*/ 726531 h 789214"/>
                <a:gd name="connsiteX25" fmla="*/ 0 w 698499"/>
                <a:gd name="connsiteY25" fmla="*/ 761728 h 789214"/>
                <a:gd name="connsiteX26" fmla="*/ 35741 w 698499"/>
                <a:gd name="connsiteY26" fmla="*/ 797469 h 789214"/>
                <a:gd name="connsiteX27" fmla="*/ 664029 w 698499"/>
                <a:gd name="connsiteY27" fmla="*/ 797469 h 789214"/>
                <a:gd name="connsiteX28" fmla="*/ 699770 w 698499"/>
                <a:gd name="connsiteY28" fmla="*/ 761728 h 789214"/>
                <a:gd name="connsiteX29" fmla="*/ 699770 w 698499"/>
                <a:gd name="connsiteY29" fmla="*/ 726531 h 789214"/>
                <a:gd name="connsiteX30" fmla="*/ 664029 w 698499"/>
                <a:gd name="connsiteY30" fmla="*/ 690880 h 789214"/>
                <a:gd name="connsiteX31" fmla="*/ 498384 w 698499"/>
                <a:gd name="connsiteY31" fmla="*/ 89898 h 789214"/>
                <a:gd name="connsiteX32" fmla="*/ 369842 w 698499"/>
                <a:gd name="connsiteY32" fmla="*/ 89898 h 789214"/>
                <a:gd name="connsiteX33" fmla="*/ 369842 w 698499"/>
                <a:gd name="connsiteY33" fmla="*/ 40005 h 789214"/>
                <a:gd name="connsiteX34" fmla="*/ 498384 w 698499"/>
                <a:gd name="connsiteY34" fmla="*/ 40005 h 789214"/>
                <a:gd name="connsiteX35" fmla="*/ 498384 w 698499"/>
                <a:gd name="connsiteY35" fmla="*/ 89898 h 789214"/>
                <a:gd name="connsiteX36" fmla="*/ 349885 w 698499"/>
                <a:gd name="connsiteY36" fmla="*/ 198846 h 789214"/>
                <a:gd name="connsiteX37" fmla="*/ 497024 w 698499"/>
                <a:gd name="connsiteY37" fmla="*/ 255361 h 789214"/>
                <a:gd name="connsiteX38" fmla="*/ 202837 w 698499"/>
                <a:gd name="connsiteY38" fmla="*/ 255361 h 789214"/>
                <a:gd name="connsiteX39" fmla="*/ 349885 w 698499"/>
                <a:gd name="connsiteY39" fmla="*/ 198846 h 789214"/>
                <a:gd name="connsiteX40" fmla="*/ 659856 w 698499"/>
                <a:gd name="connsiteY40" fmla="*/ 757555 h 789214"/>
                <a:gd name="connsiteX41" fmla="*/ 40005 w 698499"/>
                <a:gd name="connsiteY41" fmla="*/ 757555 h 789214"/>
                <a:gd name="connsiteX42" fmla="*/ 40005 w 698499"/>
                <a:gd name="connsiteY42" fmla="*/ 730794 h 789214"/>
                <a:gd name="connsiteX43" fmla="*/ 79647 w 698499"/>
                <a:gd name="connsiteY43" fmla="*/ 730794 h 789214"/>
                <a:gd name="connsiteX44" fmla="*/ 99604 w 698499"/>
                <a:gd name="connsiteY44" fmla="*/ 710837 h 789214"/>
                <a:gd name="connsiteX45" fmla="*/ 99604 w 698499"/>
                <a:gd name="connsiteY45" fmla="*/ 341993 h 789214"/>
                <a:gd name="connsiteX46" fmla="*/ 79738 w 698499"/>
                <a:gd name="connsiteY46" fmla="*/ 322036 h 789214"/>
                <a:gd name="connsiteX47" fmla="*/ 65314 w 698499"/>
                <a:gd name="connsiteY47" fmla="*/ 321945 h 789214"/>
                <a:gd name="connsiteX48" fmla="*/ 65314 w 698499"/>
                <a:gd name="connsiteY48" fmla="*/ 295184 h 789214"/>
                <a:gd name="connsiteX49" fmla="*/ 634637 w 698499"/>
                <a:gd name="connsiteY49" fmla="*/ 295184 h 789214"/>
                <a:gd name="connsiteX50" fmla="*/ 634637 w 698499"/>
                <a:gd name="connsiteY50" fmla="*/ 321945 h 789214"/>
                <a:gd name="connsiteX51" fmla="*/ 620214 w 698499"/>
                <a:gd name="connsiteY51" fmla="*/ 322036 h 789214"/>
                <a:gd name="connsiteX52" fmla="*/ 600347 w 698499"/>
                <a:gd name="connsiteY52" fmla="*/ 341993 h 789214"/>
                <a:gd name="connsiteX53" fmla="*/ 600347 w 698499"/>
                <a:gd name="connsiteY53" fmla="*/ 711019 h 789214"/>
                <a:gd name="connsiteX54" fmla="*/ 606244 w 698499"/>
                <a:gd name="connsiteY54" fmla="*/ 725170 h 789214"/>
                <a:gd name="connsiteX55" fmla="*/ 620395 w 698499"/>
                <a:gd name="connsiteY55" fmla="*/ 730976 h 789214"/>
                <a:gd name="connsiteX56" fmla="*/ 659946 w 698499"/>
                <a:gd name="connsiteY56" fmla="*/ 730794 h 789214"/>
                <a:gd name="connsiteX57" fmla="*/ 659946 w 698499"/>
                <a:gd name="connsiteY57" fmla="*/ 757555 h 78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98499" h="789214">
                  <a:moveTo>
                    <a:pt x="664029" y="690880"/>
                  </a:moveTo>
                  <a:lnTo>
                    <a:pt x="640171" y="690971"/>
                  </a:lnTo>
                  <a:lnTo>
                    <a:pt x="640171" y="361768"/>
                  </a:lnTo>
                  <a:cubicBezTo>
                    <a:pt x="659221" y="361043"/>
                    <a:pt x="674461" y="345349"/>
                    <a:pt x="674461" y="326118"/>
                  </a:cubicBezTo>
                  <a:lnTo>
                    <a:pt x="674461" y="290921"/>
                  </a:lnTo>
                  <a:cubicBezTo>
                    <a:pt x="674461" y="271236"/>
                    <a:pt x="658404" y="255179"/>
                    <a:pt x="638719" y="255179"/>
                  </a:cubicBezTo>
                  <a:lnTo>
                    <a:pt x="551634" y="255179"/>
                  </a:lnTo>
                  <a:cubicBezTo>
                    <a:pt x="506367" y="199571"/>
                    <a:pt x="441234" y="165100"/>
                    <a:pt x="369842" y="159657"/>
                  </a:cubicBezTo>
                  <a:lnTo>
                    <a:pt x="369842" y="129721"/>
                  </a:lnTo>
                  <a:lnTo>
                    <a:pt x="518341" y="129721"/>
                  </a:lnTo>
                  <a:cubicBezTo>
                    <a:pt x="529318" y="129721"/>
                    <a:pt x="538299" y="120741"/>
                    <a:pt x="538299" y="109764"/>
                  </a:cubicBezTo>
                  <a:lnTo>
                    <a:pt x="538299" y="19957"/>
                  </a:lnTo>
                  <a:cubicBezTo>
                    <a:pt x="538299" y="8981"/>
                    <a:pt x="529318" y="0"/>
                    <a:pt x="518341" y="0"/>
                  </a:cubicBezTo>
                  <a:lnTo>
                    <a:pt x="349885" y="0"/>
                  </a:lnTo>
                  <a:cubicBezTo>
                    <a:pt x="338909" y="0"/>
                    <a:pt x="329928" y="8981"/>
                    <a:pt x="329928" y="19957"/>
                  </a:cubicBezTo>
                  <a:lnTo>
                    <a:pt x="329928" y="109764"/>
                  </a:lnTo>
                  <a:lnTo>
                    <a:pt x="329928" y="159657"/>
                  </a:lnTo>
                  <a:cubicBezTo>
                    <a:pt x="258536" y="165100"/>
                    <a:pt x="193403" y="199571"/>
                    <a:pt x="148227" y="255179"/>
                  </a:cubicBezTo>
                  <a:lnTo>
                    <a:pt x="61051" y="255179"/>
                  </a:lnTo>
                  <a:cubicBezTo>
                    <a:pt x="41366" y="255179"/>
                    <a:pt x="25309" y="271236"/>
                    <a:pt x="25309" y="290921"/>
                  </a:cubicBezTo>
                  <a:lnTo>
                    <a:pt x="25309" y="326118"/>
                  </a:lnTo>
                  <a:cubicBezTo>
                    <a:pt x="25309" y="345349"/>
                    <a:pt x="40640" y="361134"/>
                    <a:pt x="59599" y="361768"/>
                  </a:cubicBezTo>
                  <a:lnTo>
                    <a:pt x="59599" y="690789"/>
                  </a:lnTo>
                  <a:lnTo>
                    <a:pt x="35741" y="690789"/>
                  </a:lnTo>
                  <a:cubicBezTo>
                    <a:pt x="16056" y="690789"/>
                    <a:pt x="0" y="706846"/>
                    <a:pt x="0" y="726531"/>
                  </a:cubicBezTo>
                  <a:lnTo>
                    <a:pt x="0" y="761728"/>
                  </a:lnTo>
                  <a:cubicBezTo>
                    <a:pt x="0" y="781413"/>
                    <a:pt x="16056" y="797469"/>
                    <a:pt x="35741" y="797469"/>
                  </a:cubicBezTo>
                  <a:lnTo>
                    <a:pt x="664029" y="797469"/>
                  </a:lnTo>
                  <a:cubicBezTo>
                    <a:pt x="683714" y="797469"/>
                    <a:pt x="699770" y="781413"/>
                    <a:pt x="699770" y="761728"/>
                  </a:cubicBezTo>
                  <a:lnTo>
                    <a:pt x="699770" y="726531"/>
                  </a:lnTo>
                  <a:cubicBezTo>
                    <a:pt x="699770" y="706936"/>
                    <a:pt x="683804" y="690880"/>
                    <a:pt x="664029" y="690880"/>
                  </a:cubicBezTo>
                  <a:close/>
                  <a:moveTo>
                    <a:pt x="498384" y="89898"/>
                  </a:moveTo>
                  <a:lnTo>
                    <a:pt x="369842" y="89898"/>
                  </a:lnTo>
                  <a:lnTo>
                    <a:pt x="369842" y="40005"/>
                  </a:lnTo>
                  <a:lnTo>
                    <a:pt x="498384" y="40005"/>
                  </a:lnTo>
                  <a:lnTo>
                    <a:pt x="498384" y="89898"/>
                  </a:lnTo>
                  <a:close/>
                  <a:moveTo>
                    <a:pt x="349885" y="198846"/>
                  </a:moveTo>
                  <a:cubicBezTo>
                    <a:pt x="405130" y="198846"/>
                    <a:pt x="457019" y="219256"/>
                    <a:pt x="497024" y="255361"/>
                  </a:cubicBezTo>
                  <a:lnTo>
                    <a:pt x="202837" y="255361"/>
                  </a:lnTo>
                  <a:cubicBezTo>
                    <a:pt x="242842" y="219256"/>
                    <a:pt x="294731" y="198846"/>
                    <a:pt x="349885" y="198846"/>
                  </a:cubicBezTo>
                  <a:close/>
                  <a:moveTo>
                    <a:pt x="659856" y="757555"/>
                  </a:moveTo>
                  <a:lnTo>
                    <a:pt x="40005" y="757555"/>
                  </a:lnTo>
                  <a:lnTo>
                    <a:pt x="40005" y="730794"/>
                  </a:lnTo>
                  <a:lnTo>
                    <a:pt x="79647" y="730794"/>
                  </a:lnTo>
                  <a:cubicBezTo>
                    <a:pt x="90623" y="730794"/>
                    <a:pt x="99604" y="721814"/>
                    <a:pt x="99604" y="710837"/>
                  </a:cubicBezTo>
                  <a:lnTo>
                    <a:pt x="99604" y="341993"/>
                  </a:lnTo>
                  <a:cubicBezTo>
                    <a:pt x="99604" y="331016"/>
                    <a:pt x="90714" y="322126"/>
                    <a:pt x="79738" y="322036"/>
                  </a:cubicBezTo>
                  <a:lnTo>
                    <a:pt x="65314" y="321945"/>
                  </a:lnTo>
                  <a:lnTo>
                    <a:pt x="65314" y="295184"/>
                  </a:lnTo>
                  <a:lnTo>
                    <a:pt x="634637" y="295184"/>
                  </a:lnTo>
                  <a:lnTo>
                    <a:pt x="634637" y="321945"/>
                  </a:lnTo>
                  <a:lnTo>
                    <a:pt x="620214" y="322036"/>
                  </a:lnTo>
                  <a:cubicBezTo>
                    <a:pt x="609237" y="322126"/>
                    <a:pt x="600347" y="331016"/>
                    <a:pt x="600347" y="341993"/>
                  </a:cubicBezTo>
                  <a:lnTo>
                    <a:pt x="600347" y="711019"/>
                  </a:lnTo>
                  <a:cubicBezTo>
                    <a:pt x="600347" y="716280"/>
                    <a:pt x="602434" y="721451"/>
                    <a:pt x="606244" y="725170"/>
                  </a:cubicBezTo>
                  <a:cubicBezTo>
                    <a:pt x="609963" y="728889"/>
                    <a:pt x="614952" y="730976"/>
                    <a:pt x="620395" y="730976"/>
                  </a:cubicBezTo>
                  <a:lnTo>
                    <a:pt x="659946" y="730794"/>
                  </a:lnTo>
                  <a:lnTo>
                    <a:pt x="659946" y="757555"/>
                  </a:lnTo>
                  <a:close/>
                </a:path>
              </a:pathLst>
            </a:custGeom>
            <a:grpFill/>
            <a:ln w="9071"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B300D80C-B92E-6A4A-A04D-3A548570A1C8}"/>
                </a:ext>
              </a:extLst>
            </p:cNvPr>
            <p:cNvSpPr/>
            <p:nvPr/>
          </p:nvSpPr>
          <p:spPr>
            <a:xfrm>
              <a:off x="3776073" y="2080351"/>
              <a:ext cx="117929" cy="136071"/>
            </a:xfrm>
            <a:custGeom>
              <a:avLst/>
              <a:gdLst>
                <a:gd name="connsiteX0" fmla="*/ 91531 w 117928"/>
                <a:gd name="connsiteY0" fmla="*/ 0 h 136071"/>
                <a:gd name="connsiteX1" fmla="*/ 33746 w 117928"/>
                <a:gd name="connsiteY1" fmla="*/ 0 h 136071"/>
                <a:gd name="connsiteX2" fmla="*/ 0 w 117928"/>
                <a:gd name="connsiteY2" fmla="*/ 33746 h 136071"/>
                <a:gd name="connsiteX3" fmla="*/ 0 w 117928"/>
                <a:gd name="connsiteY3" fmla="*/ 107315 h 136071"/>
                <a:gd name="connsiteX4" fmla="*/ 33746 w 117928"/>
                <a:gd name="connsiteY4" fmla="*/ 141061 h 136071"/>
                <a:gd name="connsiteX5" fmla="*/ 91531 w 117928"/>
                <a:gd name="connsiteY5" fmla="*/ 141061 h 136071"/>
                <a:gd name="connsiteX6" fmla="*/ 125277 w 117928"/>
                <a:gd name="connsiteY6" fmla="*/ 107315 h 136071"/>
                <a:gd name="connsiteX7" fmla="*/ 125277 w 117928"/>
                <a:gd name="connsiteY7" fmla="*/ 33746 h 136071"/>
                <a:gd name="connsiteX8" fmla="*/ 91531 w 117928"/>
                <a:gd name="connsiteY8" fmla="*/ 0 h 136071"/>
                <a:gd name="connsiteX9" fmla="*/ 85362 w 117928"/>
                <a:gd name="connsiteY9" fmla="*/ 101237 h 136071"/>
                <a:gd name="connsiteX10" fmla="*/ 39914 w 117928"/>
                <a:gd name="connsiteY10" fmla="*/ 101237 h 136071"/>
                <a:gd name="connsiteX11" fmla="*/ 39914 w 117928"/>
                <a:gd name="connsiteY11" fmla="*/ 39914 h 136071"/>
                <a:gd name="connsiteX12" fmla="*/ 85362 w 117928"/>
                <a:gd name="connsiteY12" fmla="*/ 39914 h 136071"/>
                <a:gd name="connsiteX13" fmla="*/ 85362 w 117928"/>
                <a:gd name="connsiteY13" fmla="*/ 101237 h 13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928" h="136071">
                  <a:moveTo>
                    <a:pt x="91531" y="0"/>
                  </a:moveTo>
                  <a:lnTo>
                    <a:pt x="33746" y="0"/>
                  </a:lnTo>
                  <a:cubicBezTo>
                    <a:pt x="15149" y="0"/>
                    <a:pt x="0" y="15149"/>
                    <a:pt x="0" y="33746"/>
                  </a:cubicBezTo>
                  <a:lnTo>
                    <a:pt x="0" y="107315"/>
                  </a:lnTo>
                  <a:cubicBezTo>
                    <a:pt x="0" y="125911"/>
                    <a:pt x="15149" y="141061"/>
                    <a:pt x="33746" y="141061"/>
                  </a:cubicBezTo>
                  <a:lnTo>
                    <a:pt x="91531" y="141061"/>
                  </a:lnTo>
                  <a:cubicBezTo>
                    <a:pt x="110127" y="141061"/>
                    <a:pt x="125277" y="125911"/>
                    <a:pt x="125277" y="107315"/>
                  </a:cubicBezTo>
                  <a:lnTo>
                    <a:pt x="125277" y="33746"/>
                  </a:lnTo>
                  <a:cubicBezTo>
                    <a:pt x="125277" y="15149"/>
                    <a:pt x="110127" y="0"/>
                    <a:pt x="91531" y="0"/>
                  </a:cubicBezTo>
                  <a:close/>
                  <a:moveTo>
                    <a:pt x="85362" y="101237"/>
                  </a:moveTo>
                  <a:lnTo>
                    <a:pt x="39914" y="101237"/>
                  </a:lnTo>
                  <a:lnTo>
                    <a:pt x="39914" y="39914"/>
                  </a:lnTo>
                  <a:lnTo>
                    <a:pt x="85362" y="39914"/>
                  </a:lnTo>
                  <a:lnTo>
                    <a:pt x="85362" y="101237"/>
                  </a:lnTo>
                  <a:close/>
                </a:path>
              </a:pathLst>
            </a:custGeom>
            <a:grpFill/>
            <a:ln w="9071"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267AD09A-4A88-5045-A865-C6BE380A421E}"/>
                </a:ext>
              </a:extLst>
            </p:cNvPr>
            <p:cNvSpPr/>
            <p:nvPr/>
          </p:nvSpPr>
          <p:spPr>
            <a:xfrm>
              <a:off x="3776073" y="1921147"/>
              <a:ext cx="117929" cy="136071"/>
            </a:xfrm>
            <a:custGeom>
              <a:avLst/>
              <a:gdLst>
                <a:gd name="connsiteX0" fmla="*/ 91531 w 117928"/>
                <a:gd name="connsiteY0" fmla="*/ 0 h 136071"/>
                <a:gd name="connsiteX1" fmla="*/ 33746 w 117928"/>
                <a:gd name="connsiteY1" fmla="*/ 0 h 136071"/>
                <a:gd name="connsiteX2" fmla="*/ 0 w 117928"/>
                <a:gd name="connsiteY2" fmla="*/ 33746 h 136071"/>
                <a:gd name="connsiteX3" fmla="*/ 0 w 117928"/>
                <a:gd name="connsiteY3" fmla="*/ 107315 h 136071"/>
                <a:gd name="connsiteX4" fmla="*/ 33746 w 117928"/>
                <a:gd name="connsiteY4" fmla="*/ 141061 h 136071"/>
                <a:gd name="connsiteX5" fmla="*/ 91531 w 117928"/>
                <a:gd name="connsiteY5" fmla="*/ 141061 h 136071"/>
                <a:gd name="connsiteX6" fmla="*/ 125277 w 117928"/>
                <a:gd name="connsiteY6" fmla="*/ 107315 h 136071"/>
                <a:gd name="connsiteX7" fmla="*/ 125277 w 117928"/>
                <a:gd name="connsiteY7" fmla="*/ 33746 h 136071"/>
                <a:gd name="connsiteX8" fmla="*/ 91531 w 117928"/>
                <a:gd name="connsiteY8" fmla="*/ 0 h 136071"/>
                <a:gd name="connsiteX9" fmla="*/ 85362 w 117928"/>
                <a:gd name="connsiteY9" fmla="*/ 101237 h 136071"/>
                <a:gd name="connsiteX10" fmla="*/ 39914 w 117928"/>
                <a:gd name="connsiteY10" fmla="*/ 101237 h 136071"/>
                <a:gd name="connsiteX11" fmla="*/ 39914 w 117928"/>
                <a:gd name="connsiteY11" fmla="*/ 39914 h 136071"/>
                <a:gd name="connsiteX12" fmla="*/ 85362 w 117928"/>
                <a:gd name="connsiteY12" fmla="*/ 39914 h 136071"/>
                <a:gd name="connsiteX13" fmla="*/ 85362 w 117928"/>
                <a:gd name="connsiteY13" fmla="*/ 101237 h 13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928" h="136071">
                  <a:moveTo>
                    <a:pt x="91531" y="0"/>
                  </a:moveTo>
                  <a:lnTo>
                    <a:pt x="33746" y="0"/>
                  </a:lnTo>
                  <a:cubicBezTo>
                    <a:pt x="15149" y="0"/>
                    <a:pt x="0" y="15149"/>
                    <a:pt x="0" y="33746"/>
                  </a:cubicBezTo>
                  <a:lnTo>
                    <a:pt x="0" y="107315"/>
                  </a:lnTo>
                  <a:cubicBezTo>
                    <a:pt x="0" y="125911"/>
                    <a:pt x="15149" y="141061"/>
                    <a:pt x="33746" y="141061"/>
                  </a:cubicBezTo>
                  <a:lnTo>
                    <a:pt x="91531" y="141061"/>
                  </a:lnTo>
                  <a:cubicBezTo>
                    <a:pt x="110127" y="141061"/>
                    <a:pt x="125277" y="125911"/>
                    <a:pt x="125277" y="107315"/>
                  </a:cubicBezTo>
                  <a:lnTo>
                    <a:pt x="125277" y="33746"/>
                  </a:lnTo>
                  <a:cubicBezTo>
                    <a:pt x="125277" y="15149"/>
                    <a:pt x="110127" y="0"/>
                    <a:pt x="91531" y="0"/>
                  </a:cubicBezTo>
                  <a:close/>
                  <a:moveTo>
                    <a:pt x="85362" y="101237"/>
                  </a:moveTo>
                  <a:lnTo>
                    <a:pt x="39914" y="101237"/>
                  </a:lnTo>
                  <a:lnTo>
                    <a:pt x="39914" y="39914"/>
                  </a:lnTo>
                  <a:lnTo>
                    <a:pt x="85362" y="39914"/>
                  </a:lnTo>
                  <a:lnTo>
                    <a:pt x="85362" y="101237"/>
                  </a:lnTo>
                  <a:close/>
                </a:path>
              </a:pathLst>
            </a:custGeom>
            <a:grpFill/>
            <a:ln w="9071"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F76750CB-13BD-F647-8A2A-0CAE93C3E97B}"/>
                </a:ext>
              </a:extLst>
            </p:cNvPr>
            <p:cNvSpPr/>
            <p:nvPr/>
          </p:nvSpPr>
          <p:spPr>
            <a:xfrm>
              <a:off x="3919583" y="2080351"/>
              <a:ext cx="127000" cy="136071"/>
            </a:xfrm>
            <a:custGeom>
              <a:avLst/>
              <a:gdLst>
                <a:gd name="connsiteX0" fmla="*/ 96701 w 126999"/>
                <a:gd name="connsiteY0" fmla="*/ 0 h 136071"/>
                <a:gd name="connsiteX1" fmla="*/ 33746 w 126999"/>
                <a:gd name="connsiteY1" fmla="*/ 0 h 136071"/>
                <a:gd name="connsiteX2" fmla="*/ 0 w 126999"/>
                <a:gd name="connsiteY2" fmla="*/ 33746 h 136071"/>
                <a:gd name="connsiteX3" fmla="*/ 0 w 126999"/>
                <a:gd name="connsiteY3" fmla="*/ 107315 h 136071"/>
                <a:gd name="connsiteX4" fmla="*/ 33746 w 126999"/>
                <a:gd name="connsiteY4" fmla="*/ 141061 h 136071"/>
                <a:gd name="connsiteX5" fmla="*/ 96701 w 126999"/>
                <a:gd name="connsiteY5" fmla="*/ 141061 h 136071"/>
                <a:gd name="connsiteX6" fmla="*/ 130447 w 126999"/>
                <a:gd name="connsiteY6" fmla="*/ 107315 h 136071"/>
                <a:gd name="connsiteX7" fmla="*/ 130447 w 126999"/>
                <a:gd name="connsiteY7" fmla="*/ 33746 h 136071"/>
                <a:gd name="connsiteX8" fmla="*/ 96701 w 126999"/>
                <a:gd name="connsiteY8" fmla="*/ 0 h 136071"/>
                <a:gd name="connsiteX9" fmla="*/ 90533 w 126999"/>
                <a:gd name="connsiteY9" fmla="*/ 101237 h 136071"/>
                <a:gd name="connsiteX10" fmla="*/ 39824 w 126999"/>
                <a:gd name="connsiteY10" fmla="*/ 101237 h 136071"/>
                <a:gd name="connsiteX11" fmla="*/ 39824 w 126999"/>
                <a:gd name="connsiteY11" fmla="*/ 39914 h 136071"/>
                <a:gd name="connsiteX12" fmla="*/ 90533 w 126999"/>
                <a:gd name="connsiteY12" fmla="*/ 39914 h 136071"/>
                <a:gd name="connsiteX13" fmla="*/ 90533 w 126999"/>
                <a:gd name="connsiteY13" fmla="*/ 101237 h 13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136071">
                  <a:moveTo>
                    <a:pt x="96701" y="0"/>
                  </a:moveTo>
                  <a:lnTo>
                    <a:pt x="33746" y="0"/>
                  </a:lnTo>
                  <a:cubicBezTo>
                    <a:pt x="15149" y="0"/>
                    <a:pt x="0" y="15149"/>
                    <a:pt x="0" y="33746"/>
                  </a:cubicBezTo>
                  <a:lnTo>
                    <a:pt x="0" y="107315"/>
                  </a:lnTo>
                  <a:cubicBezTo>
                    <a:pt x="0" y="125911"/>
                    <a:pt x="15149" y="141061"/>
                    <a:pt x="33746" y="141061"/>
                  </a:cubicBezTo>
                  <a:lnTo>
                    <a:pt x="96701" y="141061"/>
                  </a:lnTo>
                  <a:cubicBezTo>
                    <a:pt x="115298" y="141061"/>
                    <a:pt x="130447" y="125911"/>
                    <a:pt x="130447" y="107315"/>
                  </a:cubicBezTo>
                  <a:lnTo>
                    <a:pt x="130447" y="33746"/>
                  </a:lnTo>
                  <a:cubicBezTo>
                    <a:pt x="130447" y="15149"/>
                    <a:pt x="115298" y="0"/>
                    <a:pt x="96701" y="0"/>
                  </a:cubicBezTo>
                  <a:close/>
                  <a:moveTo>
                    <a:pt x="90533" y="101237"/>
                  </a:moveTo>
                  <a:lnTo>
                    <a:pt x="39824" y="101237"/>
                  </a:lnTo>
                  <a:lnTo>
                    <a:pt x="39824" y="39914"/>
                  </a:lnTo>
                  <a:lnTo>
                    <a:pt x="90533" y="39914"/>
                  </a:lnTo>
                  <a:lnTo>
                    <a:pt x="90533" y="101237"/>
                  </a:lnTo>
                  <a:close/>
                </a:path>
              </a:pathLst>
            </a:custGeom>
            <a:grpFill/>
            <a:ln w="9071"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140CD11A-8762-8A42-A5EF-364805959E1F}"/>
                </a:ext>
              </a:extLst>
            </p:cNvPr>
            <p:cNvSpPr/>
            <p:nvPr/>
          </p:nvSpPr>
          <p:spPr>
            <a:xfrm>
              <a:off x="4068082" y="2080351"/>
              <a:ext cx="117929" cy="136071"/>
            </a:xfrm>
            <a:custGeom>
              <a:avLst/>
              <a:gdLst>
                <a:gd name="connsiteX0" fmla="*/ 91531 w 117928"/>
                <a:gd name="connsiteY0" fmla="*/ 0 h 136071"/>
                <a:gd name="connsiteX1" fmla="*/ 33746 w 117928"/>
                <a:gd name="connsiteY1" fmla="*/ 0 h 136071"/>
                <a:gd name="connsiteX2" fmla="*/ 0 w 117928"/>
                <a:gd name="connsiteY2" fmla="*/ 33746 h 136071"/>
                <a:gd name="connsiteX3" fmla="*/ 0 w 117928"/>
                <a:gd name="connsiteY3" fmla="*/ 107315 h 136071"/>
                <a:gd name="connsiteX4" fmla="*/ 33746 w 117928"/>
                <a:gd name="connsiteY4" fmla="*/ 141061 h 136071"/>
                <a:gd name="connsiteX5" fmla="*/ 91531 w 117928"/>
                <a:gd name="connsiteY5" fmla="*/ 141061 h 136071"/>
                <a:gd name="connsiteX6" fmla="*/ 125276 w 117928"/>
                <a:gd name="connsiteY6" fmla="*/ 107315 h 136071"/>
                <a:gd name="connsiteX7" fmla="*/ 125276 w 117928"/>
                <a:gd name="connsiteY7" fmla="*/ 33746 h 136071"/>
                <a:gd name="connsiteX8" fmla="*/ 91531 w 117928"/>
                <a:gd name="connsiteY8" fmla="*/ 0 h 136071"/>
                <a:gd name="connsiteX9" fmla="*/ 85453 w 117928"/>
                <a:gd name="connsiteY9" fmla="*/ 101237 h 136071"/>
                <a:gd name="connsiteX10" fmla="*/ 40005 w 117928"/>
                <a:gd name="connsiteY10" fmla="*/ 101237 h 136071"/>
                <a:gd name="connsiteX11" fmla="*/ 40005 w 117928"/>
                <a:gd name="connsiteY11" fmla="*/ 39914 h 136071"/>
                <a:gd name="connsiteX12" fmla="*/ 85453 w 117928"/>
                <a:gd name="connsiteY12" fmla="*/ 39914 h 136071"/>
                <a:gd name="connsiteX13" fmla="*/ 85453 w 117928"/>
                <a:gd name="connsiteY13" fmla="*/ 101237 h 13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928" h="136071">
                  <a:moveTo>
                    <a:pt x="91531" y="0"/>
                  </a:moveTo>
                  <a:lnTo>
                    <a:pt x="33746" y="0"/>
                  </a:lnTo>
                  <a:cubicBezTo>
                    <a:pt x="15149" y="0"/>
                    <a:pt x="0" y="15149"/>
                    <a:pt x="0" y="33746"/>
                  </a:cubicBezTo>
                  <a:lnTo>
                    <a:pt x="0" y="107315"/>
                  </a:lnTo>
                  <a:cubicBezTo>
                    <a:pt x="0" y="125911"/>
                    <a:pt x="15149" y="141061"/>
                    <a:pt x="33746" y="141061"/>
                  </a:cubicBezTo>
                  <a:lnTo>
                    <a:pt x="91531" y="141061"/>
                  </a:lnTo>
                  <a:cubicBezTo>
                    <a:pt x="110127" y="141061"/>
                    <a:pt x="125276" y="125911"/>
                    <a:pt x="125276" y="107315"/>
                  </a:cubicBezTo>
                  <a:lnTo>
                    <a:pt x="125276" y="33746"/>
                  </a:lnTo>
                  <a:cubicBezTo>
                    <a:pt x="125367" y="15149"/>
                    <a:pt x="110218" y="0"/>
                    <a:pt x="91531" y="0"/>
                  </a:cubicBezTo>
                  <a:close/>
                  <a:moveTo>
                    <a:pt x="85453" y="101237"/>
                  </a:moveTo>
                  <a:lnTo>
                    <a:pt x="40005" y="101237"/>
                  </a:lnTo>
                  <a:lnTo>
                    <a:pt x="40005" y="39914"/>
                  </a:lnTo>
                  <a:lnTo>
                    <a:pt x="85453" y="39914"/>
                  </a:lnTo>
                  <a:lnTo>
                    <a:pt x="85453" y="101237"/>
                  </a:lnTo>
                  <a:close/>
                </a:path>
              </a:pathLst>
            </a:custGeom>
            <a:grpFill/>
            <a:ln w="9071"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BEB38C9F-A95E-0E40-BCEB-6C09449BA5CA}"/>
                </a:ext>
              </a:extLst>
            </p:cNvPr>
            <p:cNvSpPr/>
            <p:nvPr/>
          </p:nvSpPr>
          <p:spPr>
            <a:xfrm>
              <a:off x="3919583" y="1921147"/>
              <a:ext cx="127000" cy="136071"/>
            </a:xfrm>
            <a:custGeom>
              <a:avLst/>
              <a:gdLst>
                <a:gd name="connsiteX0" fmla="*/ 96701 w 126999"/>
                <a:gd name="connsiteY0" fmla="*/ 0 h 136071"/>
                <a:gd name="connsiteX1" fmla="*/ 33746 w 126999"/>
                <a:gd name="connsiteY1" fmla="*/ 0 h 136071"/>
                <a:gd name="connsiteX2" fmla="*/ 0 w 126999"/>
                <a:gd name="connsiteY2" fmla="*/ 33746 h 136071"/>
                <a:gd name="connsiteX3" fmla="*/ 0 w 126999"/>
                <a:gd name="connsiteY3" fmla="*/ 107315 h 136071"/>
                <a:gd name="connsiteX4" fmla="*/ 33746 w 126999"/>
                <a:gd name="connsiteY4" fmla="*/ 141061 h 136071"/>
                <a:gd name="connsiteX5" fmla="*/ 96701 w 126999"/>
                <a:gd name="connsiteY5" fmla="*/ 141061 h 136071"/>
                <a:gd name="connsiteX6" fmla="*/ 130447 w 126999"/>
                <a:gd name="connsiteY6" fmla="*/ 107315 h 136071"/>
                <a:gd name="connsiteX7" fmla="*/ 130447 w 126999"/>
                <a:gd name="connsiteY7" fmla="*/ 33746 h 136071"/>
                <a:gd name="connsiteX8" fmla="*/ 96701 w 126999"/>
                <a:gd name="connsiteY8" fmla="*/ 0 h 136071"/>
                <a:gd name="connsiteX9" fmla="*/ 90533 w 126999"/>
                <a:gd name="connsiteY9" fmla="*/ 101237 h 136071"/>
                <a:gd name="connsiteX10" fmla="*/ 39824 w 126999"/>
                <a:gd name="connsiteY10" fmla="*/ 101237 h 136071"/>
                <a:gd name="connsiteX11" fmla="*/ 39824 w 126999"/>
                <a:gd name="connsiteY11" fmla="*/ 39914 h 136071"/>
                <a:gd name="connsiteX12" fmla="*/ 90533 w 126999"/>
                <a:gd name="connsiteY12" fmla="*/ 39914 h 136071"/>
                <a:gd name="connsiteX13" fmla="*/ 90533 w 126999"/>
                <a:gd name="connsiteY13" fmla="*/ 101237 h 13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136071">
                  <a:moveTo>
                    <a:pt x="96701" y="0"/>
                  </a:moveTo>
                  <a:lnTo>
                    <a:pt x="33746" y="0"/>
                  </a:lnTo>
                  <a:cubicBezTo>
                    <a:pt x="15149" y="0"/>
                    <a:pt x="0" y="15149"/>
                    <a:pt x="0" y="33746"/>
                  </a:cubicBezTo>
                  <a:lnTo>
                    <a:pt x="0" y="107315"/>
                  </a:lnTo>
                  <a:cubicBezTo>
                    <a:pt x="0" y="125911"/>
                    <a:pt x="15149" y="141061"/>
                    <a:pt x="33746" y="141061"/>
                  </a:cubicBezTo>
                  <a:lnTo>
                    <a:pt x="96701" y="141061"/>
                  </a:lnTo>
                  <a:cubicBezTo>
                    <a:pt x="115298" y="141061"/>
                    <a:pt x="130447" y="125911"/>
                    <a:pt x="130447" y="107315"/>
                  </a:cubicBezTo>
                  <a:lnTo>
                    <a:pt x="130447" y="33746"/>
                  </a:lnTo>
                  <a:cubicBezTo>
                    <a:pt x="130447" y="15149"/>
                    <a:pt x="115298" y="0"/>
                    <a:pt x="96701" y="0"/>
                  </a:cubicBezTo>
                  <a:close/>
                  <a:moveTo>
                    <a:pt x="90533" y="101237"/>
                  </a:moveTo>
                  <a:lnTo>
                    <a:pt x="39824" y="101237"/>
                  </a:lnTo>
                  <a:lnTo>
                    <a:pt x="39824" y="39914"/>
                  </a:lnTo>
                  <a:lnTo>
                    <a:pt x="90533" y="39914"/>
                  </a:lnTo>
                  <a:lnTo>
                    <a:pt x="90533" y="101237"/>
                  </a:lnTo>
                  <a:close/>
                </a:path>
              </a:pathLst>
            </a:custGeom>
            <a:grpFill/>
            <a:ln w="9071"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BD224EF0-280D-2645-BCF6-461E3B4EAF7E}"/>
                </a:ext>
              </a:extLst>
            </p:cNvPr>
            <p:cNvSpPr/>
            <p:nvPr/>
          </p:nvSpPr>
          <p:spPr>
            <a:xfrm>
              <a:off x="4068082" y="1921147"/>
              <a:ext cx="117929" cy="136071"/>
            </a:xfrm>
            <a:custGeom>
              <a:avLst/>
              <a:gdLst>
                <a:gd name="connsiteX0" fmla="*/ 91531 w 117928"/>
                <a:gd name="connsiteY0" fmla="*/ 0 h 136071"/>
                <a:gd name="connsiteX1" fmla="*/ 33746 w 117928"/>
                <a:gd name="connsiteY1" fmla="*/ 0 h 136071"/>
                <a:gd name="connsiteX2" fmla="*/ 0 w 117928"/>
                <a:gd name="connsiteY2" fmla="*/ 33746 h 136071"/>
                <a:gd name="connsiteX3" fmla="*/ 0 w 117928"/>
                <a:gd name="connsiteY3" fmla="*/ 107315 h 136071"/>
                <a:gd name="connsiteX4" fmla="*/ 33746 w 117928"/>
                <a:gd name="connsiteY4" fmla="*/ 141061 h 136071"/>
                <a:gd name="connsiteX5" fmla="*/ 91531 w 117928"/>
                <a:gd name="connsiteY5" fmla="*/ 141061 h 136071"/>
                <a:gd name="connsiteX6" fmla="*/ 125276 w 117928"/>
                <a:gd name="connsiteY6" fmla="*/ 107315 h 136071"/>
                <a:gd name="connsiteX7" fmla="*/ 125276 w 117928"/>
                <a:gd name="connsiteY7" fmla="*/ 33746 h 136071"/>
                <a:gd name="connsiteX8" fmla="*/ 91531 w 117928"/>
                <a:gd name="connsiteY8" fmla="*/ 0 h 136071"/>
                <a:gd name="connsiteX9" fmla="*/ 85453 w 117928"/>
                <a:gd name="connsiteY9" fmla="*/ 101237 h 136071"/>
                <a:gd name="connsiteX10" fmla="*/ 40005 w 117928"/>
                <a:gd name="connsiteY10" fmla="*/ 101237 h 136071"/>
                <a:gd name="connsiteX11" fmla="*/ 40005 w 117928"/>
                <a:gd name="connsiteY11" fmla="*/ 39914 h 136071"/>
                <a:gd name="connsiteX12" fmla="*/ 85453 w 117928"/>
                <a:gd name="connsiteY12" fmla="*/ 39914 h 136071"/>
                <a:gd name="connsiteX13" fmla="*/ 85453 w 117928"/>
                <a:gd name="connsiteY13" fmla="*/ 101237 h 13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928" h="136071">
                  <a:moveTo>
                    <a:pt x="91531" y="0"/>
                  </a:moveTo>
                  <a:lnTo>
                    <a:pt x="33746" y="0"/>
                  </a:lnTo>
                  <a:cubicBezTo>
                    <a:pt x="15149" y="0"/>
                    <a:pt x="0" y="15149"/>
                    <a:pt x="0" y="33746"/>
                  </a:cubicBezTo>
                  <a:lnTo>
                    <a:pt x="0" y="107315"/>
                  </a:lnTo>
                  <a:cubicBezTo>
                    <a:pt x="0" y="125911"/>
                    <a:pt x="15149" y="141061"/>
                    <a:pt x="33746" y="141061"/>
                  </a:cubicBezTo>
                  <a:lnTo>
                    <a:pt x="91531" y="141061"/>
                  </a:lnTo>
                  <a:cubicBezTo>
                    <a:pt x="110127" y="141061"/>
                    <a:pt x="125276" y="125911"/>
                    <a:pt x="125276" y="107315"/>
                  </a:cubicBezTo>
                  <a:lnTo>
                    <a:pt x="125276" y="33746"/>
                  </a:lnTo>
                  <a:cubicBezTo>
                    <a:pt x="125367" y="15149"/>
                    <a:pt x="110218" y="0"/>
                    <a:pt x="91531" y="0"/>
                  </a:cubicBezTo>
                  <a:close/>
                  <a:moveTo>
                    <a:pt x="85453" y="101237"/>
                  </a:moveTo>
                  <a:lnTo>
                    <a:pt x="40005" y="101237"/>
                  </a:lnTo>
                  <a:lnTo>
                    <a:pt x="40005" y="39914"/>
                  </a:lnTo>
                  <a:lnTo>
                    <a:pt x="85453" y="39914"/>
                  </a:lnTo>
                  <a:lnTo>
                    <a:pt x="85453" y="101237"/>
                  </a:lnTo>
                  <a:close/>
                </a:path>
              </a:pathLst>
            </a:custGeom>
            <a:grpFill/>
            <a:ln w="9071" cap="flat">
              <a:noFill/>
              <a:prstDash val="solid"/>
              <a:miter/>
            </a:ln>
          </p:spPr>
          <p:txBody>
            <a:bodyPr rtlCol="0" anchor="ctr"/>
            <a:lstStyle/>
            <a:p>
              <a:endParaRPr lang="en-US"/>
            </a:p>
          </p:txBody>
        </p:sp>
      </p:grpSp>
      <p:sp>
        <p:nvSpPr>
          <p:cNvPr id="123" name="Freeform 122">
            <a:extLst>
              <a:ext uri="{FF2B5EF4-FFF2-40B4-BE49-F238E27FC236}">
                <a16:creationId xmlns:a16="http://schemas.microsoft.com/office/drawing/2014/main" id="{E642C60A-395E-F243-9DA5-8D639BF16A03}"/>
              </a:ext>
            </a:extLst>
          </p:cNvPr>
          <p:cNvSpPr/>
          <p:nvPr userDrawn="1"/>
        </p:nvSpPr>
        <p:spPr>
          <a:xfrm>
            <a:off x="1770262" y="3768449"/>
            <a:ext cx="278155" cy="227886"/>
          </a:xfrm>
          <a:custGeom>
            <a:avLst/>
            <a:gdLst>
              <a:gd name="connsiteX0" fmla="*/ 754289 w 752928"/>
              <a:gd name="connsiteY0" fmla="*/ 320131 h 616857"/>
              <a:gd name="connsiteX1" fmla="*/ 754017 w 752928"/>
              <a:gd name="connsiteY1" fmla="*/ 317772 h 616857"/>
              <a:gd name="connsiteX2" fmla="*/ 753836 w 752928"/>
              <a:gd name="connsiteY2" fmla="*/ 316230 h 616857"/>
              <a:gd name="connsiteX3" fmla="*/ 753382 w 752928"/>
              <a:gd name="connsiteY3" fmla="*/ 314778 h 616857"/>
              <a:gd name="connsiteX4" fmla="*/ 752656 w 752928"/>
              <a:gd name="connsiteY4" fmla="*/ 312420 h 616857"/>
              <a:gd name="connsiteX5" fmla="*/ 752566 w 752928"/>
              <a:gd name="connsiteY5" fmla="*/ 312238 h 616857"/>
              <a:gd name="connsiteX6" fmla="*/ 651147 w 752928"/>
              <a:gd name="connsiteY6" fmla="*/ 85816 h 616857"/>
              <a:gd name="connsiteX7" fmla="*/ 674189 w 752928"/>
              <a:gd name="connsiteY7" fmla="*/ 85816 h 616857"/>
              <a:gd name="connsiteX8" fmla="*/ 694146 w 752928"/>
              <a:gd name="connsiteY8" fmla="*/ 65858 h 616857"/>
              <a:gd name="connsiteX9" fmla="*/ 674189 w 752928"/>
              <a:gd name="connsiteY9" fmla="*/ 45901 h 616857"/>
              <a:gd name="connsiteX10" fmla="*/ 438876 w 752928"/>
              <a:gd name="connsiteY10" fmla="*/ 45901 h 616857"/>
              <a:gd name="connsiteX11" fmla="*/ 376192 w 752928"/>
              <a:gd name="connsiteY11" fmla="*/ 0 h 616857"/>
              <a:gd name="connsiteX12" fmla="*/ 313509 w 752928"/>
              <a:gd name="connsiteY12" fmla="*/ 45901 h 616857"/>
              <a:gd name="connsiteX13" fmla="*/ 78105 w 752928"/>
              <a:gd name="connsiteY13" fmla="*/ 45901 h 616857"/>
              <a:gd name="connsiteX14" fmla="*/ 58148 w 752928"/>
              <a:gd name="connsiteY14" fmla="*/ 65858 h 616857"/>
              <a:gd name="connsiteX15" fmla="*/ 78105 w 752928"/>
              <a:gd name="connsiteY15" fmla="*/ 85816 h 616857"/>
              <a:gd name="connsiteX16" fmla="*/ 103233 w 752928"/>
              <a:gd name="connsiteY16" fmla="*/ 85816 h 616857"/>
              <a:gd name="connsiteX17" fmla="*/ 1724 w 752928"/>
              <a:gd name="connsiteY17" fmla="*/ 312148 h 616857"/>
              <a:gd name="connsiteX18" fmla="*/ 1633 w 752928"/>
              <a:gd name="connsiteY18" fmla="*/ 312329 h 616857"/>
              <a:gd name="connsiteX19" fmla="*/ 907 w 752928"/>
              <a:gd name="connsiteY19" fmla="*/ 314688 h 616857"/>
              <a:gd name="connsiteX20" fmla="*/ 454 w 752928"/>
              <a:gd name="connsiteY20" fmla="*/ 316139 h 616857"/>
              <a:gd name="connsiteX21" fmla="*/ 272 w 752928"/>
              <a:gd name="connsiteY21" fmla="*/ 317681 h 616857"/>
              <a:gd name="connsiteX22" fmla="*/ 0 w 752928"/>
              <a:gd name="connsiteY22" fmla="*/ 320040 h 616857"/>
              <a:gd name="connsiteX23" fmla="*/ 0 w 752928"/>
              <a:gd name="connsiteY23" fmla="*/ 320221 h 616857"/>
              <a:gd name="connsiteX24" fmla="*/ 133985 w 752928"/>
              <a:gd name="connsiteY24" fmla="*/ 429260 h 616857"/>
              <a:gd name="connsiteX25" fmla="*/ 267970 w 752928"/>
              <a:gd name="connsiteY25" fmla="*/ 320221 h 616857"/>
              <a:gd name="connsiteX26" fmla="*/ 267970 w 752928"/>
              <a:gd name="connsiteY26" fmla="*/ 320040 h 616857"/>
              <a:gd name="connsiteX27" fmla="*/ 267698 w 752928"/>
              <a:gd name="connsiteY27" fmla="*/ 317681 h 616857"/>
              <a:gd name="connsiteX28" fmla="*/ 267516 w 752928"/>
              <a:gd name="connsiteY28" fmla="*/ 316139 h 616857"/>
              <a:gd name="connsiteX29" fmla="*/ 267063 w 752928"/>
              <a:gd name="connsiteY29" fmla="*/ 314688 h 616857"/>
              <a:gd name="connsiteX30" fmla="*/ 266337 w 752928"/>
              <a:gd name="connsiteY30" fmla="*/ 312329 h 616857"/>
              <a:gd name="connsiteX31" fmla="*/ 266246 w 752928"/>
              <a:gd name="connsiteY31" fmla="*/ 312148 h 616857"/>
              <a:gd name="connsiteX32" fmla="*/ 164828 w 752928"/>
              <a:gd name="connsiteY32" fmla="*/ 85725 h 616857"/>
              <a:gd name="connsiteX33" fmla="*/ 313418 w 752928"/>
              <a:gd name="connsiteY33" fmla="*/ 85725 h 616857"/>
              <a:gd name="connsiteX34" fmla="*/ 356144 w 752928"/>
              <a:gd name="connsiteY34" fmla="*/ 128451 h 616857"/>
              <a:gd name="connsiteX35" fmla="*/ 356144 w 752928"/>
              <a:gd name="connsiteY35" fmla="*/ 490038 h 616857"/>
              <a:gd name="connsiteX36" fmla="*/ 176258 w 752928"/>
              <a:gd name="connsiteY36" fmla="*/ 584563 h 616857"/>
              <a:gd name="connsiteX37" fmla="*/ 176258 w 752928"/>
              <a:gd name="connsiteY37" fmla="*/ 598079 h 616857"/>
              <a:gd name="connsiteX38" fmla="*/ 196215 w 752928"/>
              <a:gd name="connsiteY38" fmla="*/ 618037 h 616857"/>
              <a:gd name="connsiteX39" fmla="*/ 556079 w 752928"/>
              <a:gd name="connsiteY39" fmla="*/ 618037 h 616857"/>
              <a:gd name="connsiteX40" fmla="*/ 576036 w 752928"/>
              <a:gd name="connsiteY40" fmla="*/ 598079 h 616857"/>
              <a:gd name="connsiteX41" fmla="*/ 576036 w 752928"/>
              <a:gd name="connsiteY41" fmla="*/ 584563 h 616857"/>
              <a:gd name="connsiteX42" fmla="*/ 396149 w 752928"/>
              <a:gd name="connsiteY42" fmla="*/ 490038 h 616857"/>
              <a:gd name="connsiteX43" fmla="*/ 396149 w 752928"/>
              <a:gd name="connsiteY43" fmla="*/ 128451 h 616857"/>
              <a:gd name="connsiteX44" fmla="*/ 438876 w 752928"/>
              <a:gd name="connsiteY44" fmla="*/ 85725 h 616857"/>
              <a:gd name="connsiteX45" fmla="*/ 589461 w 752928"/>
              <a:gd name="connsiteY45" fmla="*/ 85725 h 616857"/>
              <a:gd name="connsiteX46" fmla="*/ 488043 w 752928"/>
              <a:gd name="connsiteY46" fmla="*/ 312148 h 616857"/>
              <a:gd name="connsiteX47" fmla="*/ 487952 w 752928"/>
              <a:gd name="connsiteY47" fmla="*/ 312329 h 616857"/>
              <a:gd name="connsiteX48" fmla="*/ 487226 w 752928"/>
              <a:gd name="connsiteY48" fmla="*/ 314688 h 616857"/>
              <a:gd name="connsiteX49" fmla="*/ 486773 w 752928"/>
              <a:gd name="connsiteY49" fmla="*/ 316139 h 616857"/>
              <a:gd name="connsiteX50" fmla="*/ 486591 w 752928"/>
              <a:gd name="connsiteY50" fmla="*/ 317681 h 616857"/>
              <a:gd name="connsiteX51" fmla="*/ 486319 w 752928"/>
              <a:gd name="connsiteY51" fmla="*/ 320040 h 616857"/>
              <a:gd name="connsiteX52" fmla="*/ 486319 w 752928"/>
              <a:gd name="connsiteY52" fmla="*/ 320221 h 616857"/>
              <a:gd name="connsiteX53" fmla="*/ 620304 w 752928"/>
              <a:gd name="connsiteY53" fmla="*/ 429260 h 616857"/>
              <a:gd name="connsiteX54" fmla="*/ 754289 w 752928"/>
              <a:gd name="connsiteY54" fmla="*/ 320221 h 616857"/>
              <a:gd name="connsiteX55" fmla="*/ 754289 w 752928"/>
              <a:gd name="connsiteY55" fmla="*/ 320131 h 616857"/>
              <a:gd name="connsiteX56" fmla="*/ 134076 w 752928"/>
              <a:gd name="connsiteY56" fmla="*/ 114663 h 616857"/>
              <a:gd name="connsiteX57" fmla="*/ 217351 w 752928"/>
              <a:gd name="connsiteY57" fmla="*/ 300355 h 616857"/>
              <a:gd name="connsiteX58" fmla="*/ 50800 w 752928"/>
              <a:gd name="connsiteY58" fmla="*/ 300355 h 616857"/>
              <a:gd name="connsiteX59" fmla="*/ 134076 w 752928"/>
              <a:gd name="connsiteY59" fmla="*/ 114663 h 616857"/>
              <a:gd name="connsiteX60" fmla="*/ 134076 w 752928"/>
              <a:gd name="connsiteY60" fmla="*/ 389527 h 616857"/>
              <a:gd name="connsiteX61" fmla="*/ 43180 w 752928"/>
              <a:gd name="connsiteY61" fmla="*/ 340360 h 616857"/>
              <a:gd name="connsiteX62" fmla="*/ 224881 w 752928"/>
              <a:gd name="connsiteY62" fmla="*/ 340360 h 616857"/>
              <a:gd name="connsiteX63" fmla="*/ 134076 w 752928"/>
              <a:gd name="connsiteY63" fmla="*/ 389527 h 616857"/>
              <a:gd name="connsiteX64" fmla="*/ 533219 w 752928"/>
              <a:gd name="connsiteY64" fmla="*/ 578213 h 616857"/>
              <a:gd name="connsiteX65" fmla="*/ 219075 w 752928"/>
              <a:gd name="connsiteY65" fmla="*/ 578213 h 616857"/>
              <a:gd name="connsiteX66" fmla="*/ 359047 w 752928"/>
              <a:gd name="connsiteY66" fmla="*/ 529953 h 616857"/>
              <a:gd name="connsiteX67" fmla="*/ 393246 w 752928"/>
              <a:gd name="connsiteY67" fmla="*/ 529953 h 616857"/>
              <a:gd name="connsiteX68" fmla="*/ 533219 w 752928"/>
              <a:gd name="connsiteY68" fmla="*/ 578213 h 616857"/>
              <a:gd name="connsiteX69" fmla="*/ 376101 w 752928"/>
              <a:gd name="connsiteY69" fmla="*/ 91803 h 616857"/>
              <a:gd name="connsiteX70" fmla="*/ 350157 w 752928"/>
              <a:gd name="connsiteY70" fmla="*/ 65858 h 616857"/>
              <a:gd name="connsiteX71" fmla="*/ 376101 w 752928"/>
              <a:gd name="connsiteY71" fmla="*/ 39914 h 616857"/>
              <a:gd name="connsiteX72" fmla="*/ 402046 w 752928"/>
              <a:gd name="connsiteY72" fmla="*/ 65858 h 616857"/>
              <a:gd name="connsiteX73" fmla="*/ 376101 w 752928"/>
              <a:gd name="connsiteY73" fmla="*/ 91803 h 616857"/>
              <a:gd name="connsiteX74" fmla="*/ 703489 w 752928"/>
              <a:gd name="connsiteY74" fmla="*/ 300355 h 616857"/>
              <a:gd name="connsiteX75" fmla="*/ 537029 w 752928"/>
              <a:gd name="connsiteY75" fmla="*/ 300355 h 616857"/>
              <a:gd name="connsiteX76" fmla="*/ 620304 w 752928"/>
              <a:gd name="connsiteY76" fmla="*/ 114663 h 616857"/>
              <a:gd name="connsiteX77" fmla="*/ 703489 w 752928"/>
              <a:gd name="connsiteY77" fmla="*/ 300355 h 616857"/>
              <a:gd name="connsiteX78" fmla="*/ 620304 w 752928"/>
              <a:gd name="connsiteY78" fmla="*/ 389527 h 616857"/>
              <a:gd name="connsiteX79" fmla="*/ 529409 w 752928"/>
              <a:gd name="connsiteY79" fmla="*/ 340360 h 616857"/>
              <a:gd name="connsiteX80" fmla="*/ 711200 w 752928"/>
              <a:gd name="connsiteY80" fmla="*/ 340360 h 616857"/>
              <a:gd name="connsiteX81" fmla="*/ 620304 w 752928"/>
              <a:gd name="connsiteY81" fmla="*/ 389527 h 61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752928" h="616857">
                <a:moveTo>
                  <a:pt x="754289" y="320131"/>
                </a:moveTo>
                <a:cubicBezTo>
                  <a:pt x="754289" y="319314"/>
                  <a:pt x="754199" y="318498"/>
                  <a:pt x="754017" y="317772"/>
                </a:cubicBezTo>
                <a:cubicBezTo>
                  <a:pt x="753926" y="317228"/>
                  <a:pt x="753926" y="316684"/>
                  <a:pt x="753836" y="316230"/>
                </a:cubicBezTo>
                <a:cubicBezTo>
                  <a:pt x="753745" y="315686"/>
                  <a:pt x="753564" y="315232"/>
                  <a:pt x="753382" y="314778"/>
                </a:cubicBezTo>
                <a:cubicBezTo>
                  <a:pt x="753110" y="313962"/>
                  <a:pt x="752929" y="313236"/>
                  <a:pt x="752656" y="312420"/>
                </a:cubicBezTo>
                <a:cubicBezTo>
                  <a:pt x="752656" y="312329"/>
                  <a:pt x="752656" y="312329"/>
                  <a:pt x="752566" y="312238"/>
                </a:cubicBezTo>
                <a:lnTo>
                  <a:pt x="651147" y="85816"/>
                </a:lnTo>
                <a:lnTo>
                  <a:pt x="674189" y="85816"/>
                </a:lnTo>
                <a:cubicBezTo>
                  <a:pt x="685165" y="85816"/>
                  <a:pt x="694146" y="76835"/>
                  <a:pt x="694146" y="65858"/>
                </a:cubicBezTo>
                <a:cubicBezTo>
                  <a:pt x="694146" y="54882"/>
                  <a:pt x="685165" y="45901"/>
                  <a:pt x="674189" y="45901"/>
                </a:cubicBezTo>
                <a:lnTo>
                  <a:pt x="438876" y="45901"/>
                </a:lnTo>
                <a:cubicBezTo>
                  <a:pt x="430439" y="19322"/>
                  <a:pt x="405493" y="0"/>
                  <a:pt x="376192" y="0"/>
                </a:cubicBezTo>
                <a:cubicBezTo>
                  <a:pt x="346891" y="0"/>
                  <a:pt x="321945" y="19322"/>
                  <a:pt x="313509" y="45901"/>
                </a:cubicBezTo>
                <a:lnTo>
                  <a:pt x="78105" y="45901"/>
                </a:lnTo>
                <a:cubicBezTo>
                  <a:pt x="67038" y="45901"/>
                  <a:pt x="58148" y="54882"/>
                  <a:pt x="58148" y="65858"/>
                </a:cubicBezTo>
                <a:cubicBezTo>
                  <a:pt x="58148" y="76835"/>
                  <a:pt x="67129" y="85816"/>
                  <a:pt x="78105" y="85816"/>
                </a:cubicBezTo>
                <a:lnTo>
                  <a:pt x="103233" y="85816"/>
                </a:lnTo>
                <a:lnTo>
                  <a:pt x="1724" y="312148"/>
                </a:lnTo>
                <a:cubicBezTo>
                  <a:pt x="1724" y="312238"/>
                  <a:pt x="1724" y="312238"/>
                  <a:pt x="1633" y="312329"/>
                </a:cubicBezTo>
                <a:cubicBezTo>
                  <a:pt x="1270" y="313055"/>
                  <a:pt x="1089" y="313871"/>
                  <a:pt x="907" y="314688"/>
                </a:cubicBezTo>
                <a:cubicBezTo>
                  <a:pt x="726" y="315232"/>
                  <a:pt x="544" y="315686"/>
                  <a:pt x="454" y="316139"/>
                </a:cubicBezTo>
                <a:cubicBezTo>
                  <a:pt x="363" y="316684"/>
                  <a:pt x="363" y="317228"/>
                  <a:pt x="272" y="317681"/>
                </a:cubicBezTo>
                <a:cubicBezTo>
                  <a:pt x="181" y="318498"/>
                  <a:pt x="0" y="319314"/>
                  <a:pt x="0" y="320040"/>
                </a:cubicBezTo>
                <a:cubicBezTo>
                  <a:pt x="0" y="320131"/>
                  <a:pt x="0" y="320131"/>
                  <a:pt x="0" y="320221"/>
                </a:cubicBezTo>
                <a:cubicBezTo>
                  <a:pt x="0" y="383449"/>
                  <a:pt x="56334" y="429260"/>
                  <a:pt x="133985" y="429260"/>
                </a:cubicBezTo>
                <a:cubicBezTo>
                  <a:pt x="211636" y="429260"/>
                  <a:pt x="267970" y="383358"/>
                  <a:pt x="267970" y="320221"/>
                </a:cubicBezTo>
                <a:cubicBezTo>
                  <a:pt x="267970" y="320131"/>
                  <a:pt x="267970" y="320131"/>
                  <a:pt x="267970" y="320040"/>
                </a:cubicBezTo>
                <a:cubicBezTo>
                  <a:pt x="267970" y="319224"/>
                  <a:pt x="267789" y="318407"/>
                  <a:pt x="267698" y="317681"/>
                </a:cubicBezTo>
                <a:cubicBezTo>
                  <a:pt x="267607" y="317137"/>
                  <a:pt x="267607" y="316593"/>
                  <a:pt x="267516" y="316139"/>
                </a:cubicBezTo>
                <a:cubicBezTo>
                  <a:pt x="267426" y="315595"/>
                  <a:pt x="267244" y="315141"/>
                  <a:pt x="267063" y="314688"/>
                </a:cubicBezTo>
                <a:cubicBezTo>
                  <a:pt x="266791" y="313871"/>
                  <a:pt x="266609" y="313146"/>
                  <a:pt x="266337" y="312329"/>
                </a:cubicBezTo>
                <a:cubicBezTo>
                  <a:pt x="266337" y="312238"/>
                  <a:pt x="266337" y="312238"/>
                  <a:pt x="266246" y="312148"/>
                </a:cubicBezTo>
                <a:lnTo>
                  <a:pt x="164828" y="85725"/>
                </a:lnTo>
                <a:lnTo>
                  <a:pt x="313418" y="85725"/>
                </a:lnTo>
                <a:cubicBezTo>
                  <a:pt x="319859" y="105954"/>
                  <a:pt x="335915" y="122011"/>
                  <a:pt x="356144" y="128451"/>
                </a:cubicBezTo>
                <a:lnTo>
                  <a:pt x="356144" y="490038"/>
                </a:lnTo>
                <a:cubicBezTo>
                  <a:pt x="315776" y="491490"/>
                  <a:pt x="176258" y="521970"/>
                  <a:pt x="176258" y="584563"/>
                </a:cubicBezTo>
                <a:lnTo>
                  <a:pt x="176258" y="598079"/>
                </a:lnTo>
                <a:cubicBezTo>
                  <a:pt x="176258" y="609056"/>
                  <a:pt x="185239" y="618037"/>
                  <a:pt x="196215" y="618037"/>
                </a:cubicBezTo>
                <a:lnTo>
                  <a:pt x="556079" y="618037"/>
                </a:lnTo>
                <a:cubicBezTo>
                  <a:pt x="567055" y="618037"/>
                  <a:pt x="576036" y="609056"/>
                  <a:pt x="576036" y="598079"/>
                </a:cubicBezTo>
                <a:lnTo>
                  <a:pt x="576036" y="584563"/>
                </a:lnTo>
                <a:cubicBezTo>
                  <a:pt x="576036" y="521879"/>
                  <a:pt x="436426" y="491399"/>
                  <a:pt x="396149" y="490038"/>
                </a:cubicBezTo>
                <a:lnTo>
                  <a:pt x="396149" y="128451"/>
                </a:lnTo>
                <a:cubicBezTo>
                  <a:pt x="416379" y="122011"/>
                  <a:pt x="432435" y="105954"/>
                  <a:pt x="438876" y="85725"/>
                </a:cubicBezTo>
                <a:lnTo>
                  <a:pt x="589461" y="85725"/>
                </a:lnTo>
                <a:lnTo>
                  <a:pt x="488043" y="312148"/>
                </a:lnTo>
                <a:cubicBezTo>
                  <a:pt x="488043" y="312238"/>
                  <a:pt x="488043" y="312238"/>
                  <a:pt x="487952" y="312329"/>
                </a:cubicBezTo>
                <a:cubicBezTo>
                  <a:pt x="487589" y="313055"/>
                  <a:pt x="487408" y="313871"/>
                  <a:pt x="487226" y="314688"/>
                </a:cubicBezTo>
                <a:cubicBezTo>
                  <a:pt x="487045" y="315232"/>
                  <a:pt x="486864" y="315686"/>
                  <a:pt x="486773" y="316139"/>
                </a:cubicBezTo>
                <a:cubicBezTo>
                  <a:pt x="486682" y="316684"/>
                  <a:pt x="486682" y="317228"/>
                  <a:pt x="486591" y="317681"/>
                </a:cubicBezTo>
                <a:cubicBezTo>
                  <a:pt x="486501" y="318498"/>
                  <a:pt x="486319" y="319314"/>
                  <a:pt x="486319" y="320040"/>
                </a:cubicBezTo>
                <a:cubicBezTo>
                  <a:pt x="486319" y="320131"/>
                  <a:pt x="486319" y="320131"/>
                  <a:pt x="486319" y="320221"/>
                </a:cubicBezTo>
                <a:cubicBezTo>
                  <a:pt x="486319" y="383449"/>
                  <a:pt x="542653" y="429260"/>
                  <a:pt x="620304" y="429260"/>
                </a:cubicBezTo>
                <a:cubicBezTo>
                  <a:pt x="697956" y="429260"/>
                  <a:pt x="754289" y="383358"/>
                  <a:pt x="754289" y="320221"/>
                </a:cubicBezTo>
                <a:cubicBezTo>
                  <a:pt x="754289" y="320312"/>
                  <a:pt x="754289" y="320221"/>
                  <a:pt x="754289" y="320131"/>
                </a:cubicBezTo>
                <a:close/>
                <a:moveTo>
                  <a:pt x="134076" y="114663"/>
                </a:moveTo>
                <a:lnTo>
                  <a:pt x="217351" y="300355"/>
                </a:lnTo>
                <a:lnTo>
                  <a:pt x="50800" y="300355"/>
                </a:lnTo>
                <a:lnTo>
                  <a:pt x="134076" y="114663"/>
                </a:lnTo>
                <a:close/>
                <a:moveTo>
                  <a:pt x="134076" y="389527"/>
                </a:moveTo>
                <a:cubicBezTo>
                  <a:pt x="95704" y="389527"/>
                  <a:pt x="54791" y="374015"/>
                  <a:pt x="43180" y="340360"/>
                </a:cubicBezTo>
                <a:lnTo>
                  <a:pt x="224881" y="340360"/>
                </a:lnTo>
                <a:cubicBezTo>
                  <a:pt x="213360" y="373924"/>
                  <a:pt x="172448" y="389527"/>
                  <a:pt x="134076" y="389527"/>
                </a:cubicBezTo>
                <a:close/>
                <a:moveTo>
                  <a:pt x="533219" y="578213"/>
                </a:moveTo>
                <a:lnTo>
                  <a:pt x="219075" y="578213"/>
                </a:lnTo>
                <a:cubicBezTo>
                  <a:pt x="235222" y="558618"/>
                  <a:pt x="314779" y="529953"/>
                  <a:pt x="359047" y="529953"/>
                </a:cubicBezTo>
                <a:lnTo>
                  <a:pt x="393246" y="529953"/>
                </a:lnTo>
                <a:cubicBezTo>
                  <a:pt x="437515" y="529953"/>
                  <a:pt x="516981" y="558618"/>
                  <a:pt x="533219" y="578213"/>
                </a:cubicBezTo>
                <a:close/>
                <a:moveTo>
                  <a:pt x="376101" y="91803"/>
                </a:moveTo>
                <a:cubicBezTo>
                  <a:pt x="361859" y="91803"/>
                  <a:pt x="350157" y="80191"/>
                  <a:pt x="350157" y="65858"/>
                </a:cubicBezTo>
                <a:cubicBezTo>
                  <a:pt x="350157" y="51526"/>
                  <a:pt x="361769" y="39914"/>
                  <a:pt x="376101" y="39914"/>
                </a:cubicBezTo>
                <a:cubicBezTo>
                  <a:pt x="390344" y="39914"/>
                  <a:pt x="402046" y="51526"/>
                  <a:pt x="402046" y="65858"/>
                </a:cubicBezTo>
                <a:cubicBezTo>
                  <a:pt x="402046" y="80191"/>
                  <a:pt x="390434" y="91803"/>
                  <a:pt x="376101" y="91803"/>
                </a:cubicBezTo>
                <a:close/>
                <a:moveTo>
                  <a:pt x="703489" y="300355"/>
                </a:moveTo>
                <a:lnTo>
                  <a:pt x="537029" y="300355"/>
                </a:lnTo>
                <a:lnTo>
                  <a:pt x="620304" y="114663"/>
                </a:lnTo>
                <a:lnTo>
                  <a:pt x="703489" y="300355"/>
                </a:lnTo>
                <a:close/>
                <a:moveTo>
                  <a:pt x="620304" y="389527"/>
                </a:moveTo>
                <a:cubicBezTo>
                  <a:pt x="581932" y="389527"/>
                  <a:pt x="541020" y="374015"/>
                  <a:pt x="529409" y="340360"/>
                </a:cubicBezTo>
                <a:lnTo>
                  <a:pt x="711200" y="340360"/>
                </a:lnTo>
                <a:cubicBezTo>
                  <a:pt x="699589" y="373924"/>
                  <a:pt x="658676" y="389527"/>
                  <a:pt x="620304" y="389527"/>
                </a:cubicBezTo>
                <a:close/>
              </a:path>
            </a:pathLst>
          </a:custGeom>
          <a:solidFill>
            <a:schemeClr val="accent1"/>
          </a:solidFill>
          <a:ln w="9071"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24363A6E-E872-D34F-B0C8-909D53A0C1CB}"/>
              </a:ext>
            </a:extLst>
          </p:cNvPr>
          <p:cNvSpPr/>
          <p:nvPr userDrawn="1"/>
        </p:nvSpPr>
        <p:spPr>
          <a:xfrm>
            <a:off x="1773613" y="1932102"/>
            <a:ext cx="271452" cy="258047"/>
          </a:xfrm>
          <a:custGeom>
            <a:avLst/>
            <a:gdLst>
              <a:gd name="connsiteX0" fmla="*/ 740592 w 734785"/>
              <a:gd name="connsiteY0" fmla="*/ 410301 h 698499"/>
              <a:gd name="connsiteX1" fmla="*/ 390253 w 734785"/>
              <a:gd name="connsiteY1" fmla="*/ 79466 h 698499"/>
              <a:gd name="connsiteX2" fmla="*/ 390253 w 734785"/>
              <a:gd name="connsiteY2" fmla="*/ 19957 h 698499"/>
              <a:gd name="connsiteX3" fmla="*/ 370296 w 734785"/>
              <a:gd name="connsiteY3" fmla="*/ 0 h 698499"/>
              <a:gd name="connsiteX4" fmla="*/ 350339 w 734785"/>
              <a:gd name="connsiteY4" fmla="*/ 19957 h 698499"/>
              <a:gd name="connsiteX5" fmla="*/ 350339 w 734785"/>
              <a:gd name="connsiteY5" fmla="*/ 79466 h 698499"/>
              <a:gd name="connsiteX6" fmla="*/ 0 w 734785"/>
              <a:gd name="connsiteY6" fmla="*/ 413204 h 698499"/>
              <a:gd name="connsiteX7" fmla="*/ 9706 w 734785"/>
              <a:gd name="connsiteY7" fmla="*/ 430349 h 698499"/>
              <a:gd name="connsiteX8" fmla="*/ 29391 w 734785"/>
              <a:gd name="connsiteY8" fmla="*/ 430802 h 698499"/>
              <a:gd name="connsiteX9" fmla="*/ 116840 w 734785"/>
              <a:gd name="connsiteY9" fmla="*/ 396875 h 698499"/>
              <a:gd name="connsiteX10" fmla="*/ 148771 w 734785"/>
              <a:gd name="connsiteY10" fmla="*/ 394426 h 698499"/>
              <a:gd name="connsiteX11" fmla="*/ 192133 w 734785"/>
              <a:gd name="connsiteY11" fmla="*/ 399596 h 698499"/>
              <a:gd name="connsiteX12" fmla="*/ 211818 w 734785"/>
              <a:gd name="connsiteY12" fmla="*/ 416832 h 698499"/>
              <a:gd name="connsiteX13" fmla="*/ 231775 w 734785"/>
              <a:gd name="connsiteY13" fmla="*/ 396875 h 698499"/>
              <a:gd name="connsiteX14" fmla="*/ 231775 w 734785"/>
              <a:gd name="connsiteY14" fmla="*/ 394789 h 698499"/>
              <a:gd name="connsiteX15" fmla="*/ 350339 w 734785"/>
              <a:gd name="connsiteY15" fmla="*/ 370024 h 698499"/>
              <a:gd name="connsiteX16" fmla="*/ 350339 w 734785"/>
              <a:gd name="connsiteY16" fmla="*/ 577215 h 698499"/>
              <a:gd name="connsiteX17" fmla="*/ 350339 w 734785"/>
              <a:gd name="connsiteY17" fmla="*/ 578394 h 698499"/>
              <a:gd name="connsiteX18" fmla="*/ 329656 w 734785"/>
              <a:gd name="connsiteY18" fmla="*/ 637903 h 698499"/>
              <a:gd name="connsiteX19" fmla="*/ 267516 w 734785"/>
              <a:gd name="connsiteY19" fmla="*/ 659946 h 698499"/>
              <a:gd name="connsiteX20" fmla="*/ 221434 w 734785"/>
              <a:gd name="connsiteY20" fmla="*/ 659946 h 698499"/>
              <a:gd name="connsiteX21" fmla="*/ 201476 w 734785"/>
              <a:gd name="connsiteY21" fmla="*/ 679904 h 698499"/>
              <a:gd name="connsiteX22" fmla="*/ 221434 w 734785"/>
              <a:gd name="connsiteY22" fmla="*/ 699861 h 698499"/>
              <a:gd name="connsiteX23" fmla="*/ 267516 w 734785"/>
              <a:gd name="connsiteY23" fmla="*/ 699861 h 698499"/>
              <a:gd name="connsiteX24" fmla="*/ 358684 w 734785"/>
              <a:gd name="connsiteY24" fmla="*/ 665299 h 698499"/>
              <a:gd name="connsiteX25" fmla="*/ 390162 w 734785"/>
              <a:gd name="connsiteY25" fmla="*/ 576761 h 698499"/>
              <a:gd name="connsiteX26" fmla="*/ 390162 w 734785"/>
              <a:gd name="connsiteY26" fmla="*/ 370024 h 698499"/>
              <a:gd name="connsiteX27" fmla="*/ 508635 w 734785"/>
              <a:gd name="connsiteY27" fmla="*/ 395514 h 698499"/>
              <a:gd name="connsiteX28" fmla="*/ 508635 w 734785"/>
              <a:gd name="connsiteY28" fmla="*/ 396784 h 698499"/>
              <a:gd name="connsiteX29" fmla="*/ 528592 w 734785"/>
              <a:gd name="connsiteY29" fmla="*/ 416741 h 698499"/>
              <a:gd name="connsiteX30" fmla="*/ 548277 w 734785"/>
              <a:gd name="connsiteY30" fmla="*/ 399506 h 698499"/>
              <a:gd name="connsiteX31" fmla="*/ 591639 w 734785"/>
              <a:gd name="connsiteY31" fmla="*/ 394335 h 698499"/>
              <a:gd name="connsiteX32" fmla="*/ 623570 w 734785"/>
              <a:gd name="connsiteY32" fmla="*/ 396784 h 698499"/>
              <a:gd name="connsiteX33" fmla="*/ 711019 w 734785"/>
              <a:gd name="connsiteY33" fmla="*/ 430712 h 698499"/>
              <a:gd name="connsiteX34" fmla="*/ 720362 w 734785"/>
              <a:gd name="connsiteY34" fmla="*/ 433070 h 698499"/>
              <a:gd name="connsiteX35" fmla="*/ 720634 w 734785"/>
              <a:gd name="connsiteY35" fmla="*/ 433070 h 698499"/>
              <a:gd name="connsiteX36" fmla="*/ 740592 w 734785"/>
              <a:gd name="connsiteY36" fmla="*/ 413113 h 698499"/>
              <a:gd name="connsiteX37" fmla="*/ 740592 w 734785"/>
              <a:gd name="connsiteY37" fmla="*/ 410301 h 698499"/>
              <a:gd name="connsiteX38" fmla="*/ 110944 w 734785"/>
              <a:gd name="connsiteY38" fmla="*/ 357414 h 698499"/>
              <a:gd name="connsiteX39" fmla="*/ 41547 w 734785"/>
              <a:gd name="connsiteY39" fmla="*/ 380456 h 698499"/>
              <a:gd name="connsiteX40" fmla="*/ 265793 w 734785"/>
              <a:gd name="connsiteY40" fmla="*/ 130901 h 698499"/>
              <a:gd name="connsiteX41" fmla="*/ 192859 w 734785"/>
              <a:gd name="connsiteY41" fmla="*/ 358866 h 698499"/>
              <a:gd name="connsiteX42" fmla="*/ 148771 w 734785"/>
              <a:gd name="connsiteY42" fmla="*/ 354602 h 698499"/>
              <a:gd name="connsiteX43" fmla="*/ 110944 w 734785"/>
              <a:gd name="connsiteY43" fmla="*/ 357414 h 698499"/>
              <a:gd name="connsiteX44" fmla="*/ 370296 w 734785"/>
              <a:gd name="connsiteY44" fmla="*/ 329837 h 698499"/>
              <a:gd name="connsiteX45" fmla="*/ 233408 w 734785"/>
              <a:gd name="connsiteY45" fmla="*/ 350792 h 698499"/>
              <a:gd name="connsiteX46" fmla="*/ 370296 w 734785"/>
              <a:gd name="connsiteY46" fmla="*/ 119108 h 698499"/>
              <a:gd name="connsiteX47" fmla="*/ 370296 w 734785"/>
              <a:gd name="connsiteY47" fmla="*/ 119108 h 698499"/>
              <a:gd name="connsiteX48" fmla="*/ 507274 w 734785"/>
              <a:gd name="connsiteY48" fmla="*/ 351790 h 698499"/>
              <a:gd name="connsiteX49" fmla="*/ 370296 w 734785"/>
              <a:gd name="connsiteY49" fmla="*/ 329837 h 698499"/>
              <a:gd name="connsiteX50" fmla="*/ 629557 w 734785"/>
              <a:gd name="connsiteY50" fmla="*/ 357414 h 698499"/>
              <a:gd name="connsiteX51" fmla="*/ 591729 w 734785"/>
              <a:gd name="connsiteY51" fmla="*/ 354602 h 698499"/>
              <a:gd name="connsiteX52" fmla="*/ 547642 w 734785"/>
              <a:gd name="connsiteY52" fmla="*/ 358866 h 698499"/>
              <a:gd name="connsiteX53" fmla="*/ 474708 w 734785"/>
              <a:gd name="connsiteY53" fmla="*/ 130901 h 698499"/>
              <a:gd name="connsiteX54" fmla="*/ 698954 w 734785"/>
              <a:gd name="connsiteY54" fmla="*/ 380547 h 698499"/>
              <a:gd name="connsiteX55" fmla="*/ 629557 w 734785"/>
              <a:gd name="connsiteY55" fmla="*/ 357414 h 69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34785" h="698499">
                <a:moveTo>
                  <a:pt x="740592" y="410301"/>
                </a:moveTo>
                <a:cubicBezTo>
                  <a:pt x="739140" y="221161"/>
                  <a:pt x="596537" y="87539"/>
                  <a:pt x="390253" y="79466"/>
                </a:cubicBezTo>
                <a:lnTo>
                  <a:pt x="390253" y="19957"/>
                </a:lnTo>
                <a:cubicBezTo>
                  <a:pt x="390253" y="8981"/>
                  <a:pt x="381272" y="0"/>
                  <a:pt x="370296" y="0"/>
                </a:cubicBezTo>
                <a:cubicBezTo>
                  <a:pt x="359319" y="0"/>
                  <a:pt x="350339" y="8981"/>
                  <a:pt x="350339" y="19957"/>
                </a:cubicBezTo>
                <a:lnTo>
                  <a:pt x="350339" y="79466"/>
                </a:lnTo>
                <a:cubicBezTo>
                  <a:pt x="143056" y="87630"/>
                  <a:pt x="0" y="222522"/>
                  <a:pt x="0" y="413204"/>
                </a:cubicBezTo>
                <a:cubicBezTo>
                  <a:pt x="0" y="420189"/>
                  <a:pt x="3719" y="426720"/>
                  <a:pt x="9706" y="430349"/>
                </a:cubicBezTo>
                <a:cubicBezTo>
                  <a:pt x="15694" y="433977"/>
                  <a:pt x="23223" y="434159"/>
                  <a:pt x="29391" y="430802"/>
                </a:cubicBezTo>
                <a:cubicBezTo>
                  <a:pt x="44269" y="422819"/>
                  <a:pt x="88900" y="401048"/>
                  <a:pt x="116840" y="396875"/>
                </a:cubicBezTo>
                <a:cubicBezTo>
                  <a:pt x="127544" y="395242"/>
                  <a:pt x="138339" y="394426"/>
                  <a:pt x="148771" y="394426"/>
                </a:cubicBezTo>
                <a:cubicBezTo>
                  <a:pt x="168638" y="394426"/>
                  <a:pt x="183606" y="397329"/>
                  <a:pt x="192133" y="399596"/>
                </a:cubicBezTo>
                <a:cubicBezTo>
                  <a:pt x="193494" y="409303"/>
                  <a:pt x="201749" y="416832"/>
                  <a:pt x="211818" y="416832"/>
                </a:cubicBezTo>
                <a:cubicBezTo>
                  <a:pt x="222794" y="416832"/>
                  <a:pt x="231775" y="407852"/>
                  <a:pt x="231775" y="396875"/>
                </a:cubicBezTo>
                <a:cubicBezTo>
                  <a:pt x="231775" y="396149"/>
                  <a:pt x="231775" y="395514"/>
                  <a:pt x="231775" y="394789"/>
                </a:cubicBezTo>
                <a:cubicBezTo>
                  <a:pt x="249283" y="386352"/>
                  <a:pt x="283936" y="372473"/>
                  <a:pt x="350339" y="370024"/>
                </a:cubicBezTo>
                <a:lnTo>
                  <a:pt x="350339" y="577215"/>
                </a:lnTo>
                <a:lnTo>
                  <a:pt x="350339" y="578394"/>
                </a:lnTo>
                <a:cubicBezTo>
                  <a:pt x="350339" y="578757"/>
                  <a:pt x="351790" y="614408"/>
                  <a:pt x="329656" y="637903"/>
                </a:cubicBezTo>
                <a:cubicBezTo>
                  <a:pt x="315867" y="652508"/>
                  <a:pt x="294912" y="659946"/>
                  <a:pt x="267516" y="659946"/>
                </a:cubicBezTo>
                <a:lnTo>
                  <a:pt x="221434" y="659946"/>
                </a:lnTo>
                <a:cubicBezTo>
                  <a:pt x="210366" y="659946"/>
                  <a:pt x="201476" y="668927"/>
                  <a:pt x="201476" y="679904"/>
                </a:cubicBezTo>
                <a:cubicBezTo>
                  <a:pt x="201476" y="690880"/>
                  <a:pt x="210366" y="699861"/>
                  <a:pt x="221434" y="699861"/>
                </a:cubicBezTo>
                <a:lnTo>
                  <a:pt x="267516" y="699861"/>
                </a:lnTo>
                <a:cubicBezTo>
                  <a:pt x="306342" y="699861"/>
                  <a:pt x="337004" y="688249"/>
                  <a:pt x="358684" y="665299"/>
                </a:cubicBezTo>
                <a:cubicBezTo>
                  <a:pt x="391069" y="630918"/>
                  <a:pt x="390434" y="583565"/>
                  <a:pt x="390162" y="576761"/>
                </a:cubicBezTo>
                <a:lnTo>
                  <a:pt x="390162" y="370024"/>
                </a:lnTo>
                <a:cubicBezTo>
                  <a:pt x="454479" y="372564"/>
                  <a:pt x="489857" y="386987"/>
                  <a:pt x="508635" y="395514"/>
                </a:cubicBezTo>
                <a:cubicBezTo>
                  <a:pt x="508635" y="395968"/>
                  <a:pt x="508635" y="396422"/>
                  <a:pt x="508635" y="396784"/>
                </a:cubicBezTo>
                <a:cubicBezTo>
                  <a:pt x="508635" y="407761"/>
                  <a:pt x="517616" y="416741"/>
                  <a:pt x="528592" y="416741"/>
                </a:cubicBezTo>
                <a:cubicBezTo>
                  <a:pt x="538661" y="416741"/>
                  <a:pt x="546916" y="409212"/>
                  <a:pt x="548277" y="399506"/>
                </a:cubicBezTo>
                <a:cubicBezTo>
                  <a:pt x="556804" y="397238"/>
                  <a:pt x="571772" y="394335"/>
                  <a:pt x="591639" y="394335"/>
                </a:cubicBezTo>
                <a:cubicBezTo>
                  <a:pt x="602071" y="394335"/>
                  <a:pt x="612866" y="395152"/>
                  <a:pt x="623570" y="396784"/>
                </a:cubicBezTo>
                <a:cubicBezTo>
                  <a:pt x="651329" y="400957"/>
                  <a:pt x="696141" y="422638"/>
                  <a:pt x="711019" y="430712"/>
                </a:cubicBezTo>
                <a:cubicBezTo>
                  <a:pt x="713921" y="432254"/>
                  <a:pt x="717187" y="433070"/>
                  <a:pt x="720362" y="433070"/>
                </a:cubicBezTo>
                <a:cubicBezTo>
                  <a:pt x="720453" y="433070"/>
                  <a:pt x="720544" y="433070"/>
                  <a:pt x="720634" y="433070"/>
                </a:cubicBezTo>
                <a:cubicBezTo>
                  <a:pt x="731701" y="433070"/>
                  <a:pt x="740592" y="424089"/>
                  <a:pt x="740592" y="413113"/>
                </a:cubicBezTo>
                <a:cubicBezTo>
                  <a:pt x="740773" y="412206"/>
                  <a:pt x="740682" y="411299"/>
                  <a:pt x="740592" y="410301"/>
                </a:cubicBezTo>
                <a:close/>
                <a:moveTo>
                  <a:pt x="110944" y="357414"/>
                </a:moveTo>
                <a:cubicBezTo>
                  <a:pt x="88991" y="360680"/>
                  <a:pt x="62049" y="371294"/>
                  <a:pt x="41547" y="380456"/>
                </a:cubicBezTo>
                <a:cubicBezTo>
                  <a:pt x="53159" y="270056"/>
                  <a:pt x="124551" y="165281"/>
                  <a:pt x="265793" y="130901"/>
                </a:cubicBezTo>
                <a:cubicBezTo>
                  <a:pt x="224518" y="179252"/>
                  <a:pt x="198120" y="258899"/>
                  <a:pt x="192859" y="358866"/>
                </a:cubicBezTo>
                <a:cubicBezTo>
                  <a:pt x="181701" y="356598"/>
                  <a:pt x="166914" y="354602"/>
                  <a:pt x="148771" y="354602"/>
                </a:cubicBezTo>
                <a:cubicBezTo>
                  <a:pt x="136344" y="354602"/>
                  <a:pt x="123644" y="355509"/>
                  <a:pt x="110944" y="357414"/>
                </a:cubicBezTo>
                <a:close/>
                <a:moveTo>
                  <a:pt x="370296" y="329837"/>
                </a:moveTo>
                <a:cubicBezTo>
                  <a:pt x="301897" y="329837"/>
                  <a:pt x="259352" y="340904"/>
                  <a:pt x="233408" y="350792"/>
                </a:cubicBezTo>
                <a:cubicBezTo>
                  <a:pt x="243114" y="212272"/>
                  <a:pt x="296726" y="119108"/>
                  <a:pt x="370296" y="119108"/>
                </a:cubicBezTo>
                <a:lnTo>
                  <a:pt x="370296" y="119108"/>
                </a:lnTo>
                <a:cubicBezTo>
                  <a:pt x="444137" y="119108"/>
                  <a:pt x="497749" y="212725"/>
                  <a:pt x="507274" y="351790"/>
                </a:cubicBezTo>
                <a:cubicBezTo>
                  <a:pt x="480786" y="341630"/>
                  <a:pt x="437969" y="329837"/>
                  <a:pt x="370296" y="329837"/>
                </a:cubicBezTo>
                <a:close/>
                <a:moveTo>
                  <a:pt x="629557" y="357414"/>
                </a:moveTo>
                <a:cubicBezTo>
                  <a:pt x="616857" y="355509"/>
                  <a:pt x="604157" y="354602"/>
                  <a:pt x="591729" y="354602"/>
                </a:cubicBezTo>
                <a:cubicBezTo>
                  <a:pt x="573586" y="354602"/>
                  <a:pt x="558709" y="356598"/>
                  <a:pt x="547642" y="358866"/>
                </a:cubicBezTo>
                <a:cubicBezTo>
                  <a:pt x="542290" y="258899"/>
                  <a:pt x="515983" y="179252"/>
                  <a:pt x="474708" y="130901"/>
                </a:cubicBezTo>
                <a:cubicBezTo>
                  <a:pt x="615950" y="165281"/>
                  <a:pt x="687342" y="270056"/>
                  <a:pt x="698954" y="380547"/>
                </a:cubicBezTo>
                <a:cubicBezTo>
                  <a:pt x="678452" y="371294"/>
                  <a:pt x="651510" y="360680"/>
                  <a:pt x="629557" y="357414"/>
                </a:cubicBezTo>
                <a:close/>
              </a:path>
            </a:pathLst>
          </a:custGeom>
          <a:solidFill>
            <a:schemeClr val="accent1"/>
          </a:solidFill>
          <a:ln w="9071" cap="flat">
            <a:noFill/>
            <a:prstDash val="solid"/>
            <a:miter/>
          </a:ln>
        </p:spPr>
        <p:txBody>
          <a:bodyPr rtlCol="0" anchor="ctr"/>
          <a:lstStyle/>
          <a:p>
            <a:endParaRPr lang="en-US"/>
          </a:p>
        </p:txBody>
      </p:sp>
      <p:grpSp>
        <p:nvGrpSpPr>
          <p:cNvPr id="125" name="Group 124">
            <a:extLst>
              <a:ext uri="{FF2B5EF4-FFF2-40B4-BE49-F238E27FC236}">
                <a16:creationId xmlns:a16="http://schemas.microsoft.com/office/drawing/2014/main" id="{CBF5514A-069B-684B-8D07-324C352E21D4}"/>
              </a:ext>
            </a:extLst>
          </p:cNvPr>
          <p:cNvGrpSpPr/>
          <p:nvPr userDrawn="1"/>
        </p:nvGrpSpPr>
        <p:grpSpPr>
          <a:xfrm>
            <a:off x="2345752" y="3756033"/>
            <a:ext cx="288007" cy="252718"/>
            <a:chOff x="4854847" y="3960949"/>
            <a:chExt cx="779599" cy="684076"/>
          </a:xfrm>
          <a:solidFill>
            <a:schemeClr val="accent1"/>
          </a:solidFill>
        </p:grpSpPr>
        <p:sp>
          <p:nvSpPr>
            <p:cNvPr id="126" name="Freeform 125">
              <a:extLst>
                <a:ext uri="{FF2B5EF4-FFF2-40B4-BE49-F238E27FC236}">
                  <a16:creationId xmlns:a16="http://schemas.microsoft.com/office/drawing/2014/main" id="{A0F84D6D-0D33-534F-8A97-E0627C5E8A4D}"/>
                </a:ext>
              </a:extLst>
            </p:cNvPr>
            <p:cNvSpPr/>
            <p:nvPr/>
          </p:nvSpPr>
          <p:spPr>
            <a:xfrm>
              <a:off x="5316946" y="3960949"/>
              <a:ext cx="317500" cy="381000"/>
            </a:xfrm>
            <a:custGeom>
              <a:avLst/>
              <a:gdLst>
                <a:gd name="connsiteX0" fmla="*/ 248739 w 317500"/>
                <a:gd name="connsiteY0" fmla="*/ 0 h 380999"/>
                <a:gd name="connsiteX1" fmla="*/ 68943 w 317500"/>
                <a:gd name="connsiteY1" fmla="*/ 0 h 380999"/>
                <a:gd name="connsiteX2" fmla="*/ 0 w 317500"/>
                <a:gd name="connsiteY2" fmla="*/ 68943 h 380999"/>
                <a:gd name="connsiteX3" fmla="*/ 0 w 317500"/>
                <a:gd name="connsiteY3" fmla="*/ 248738 h 380999"/>
                <a:gd name="connsiteX4" fmla="*/ 68943 w 317500"/>
                <a:gd name="connsiteY4" fmla="*/ 317681 h 380999"/>
                <a:gd name="connsiteX5" fmla="*/ 71211 w 317500"/>
                <a:gd name="connsiteY5" fmla="*/ 317681 h 380999"/>
                <a:gd name="connsiteX6" fmla="*/ 71211 w 317500"/>
                <a:gd name="connsiteY6" fmla="*/ 360680 h 380999"/>
                <a:gd name="connsiteX7" fmla="*/ 96974 w 317500"/>
                <a:gd name="connsiteY7" fmla="*/ 389799 h 380999"/>
                <a:gd name="connsiteX8" fmla="*/ 116931 w 317500"/>
                <a:gd name="connsiteY8" fmla="*/ 381726 h 380999"/>
                <a:gd name="connsiteX9" fmla="*/ 191498 w 317500"/>
                <a:gd name="connsiteY9" fmla="*/ 317772 h 380999"/>
                <a:gd name="connsiteX10" fmla="*/ 248739 w 317500"/>
                <a:gd name="connsiteY10" fmla="*/ 317772 h 380999"/>
                <a:gd name="connsiteX11" fmla="*/ 317682 w 317500"/>
                <a:gd name="connsiteY11" fmla="*/ 248829 h 380999"/>
                <a:gd name="connsiteX12" fmla="*/ 317682 w 317500"/>
                <a:gd name="connsiteY12" fmla="*/ 69033 h 380999"/>
                <a:gd name="connsiteX13" fmla="*/ 248739 w 317500"/>
                <a:gd name="connsiteY13" fmla="*/ 0 h 380999"/>
                <a:gd name="connsiteX14" fmla="*/ 277677 w 317500"/>
                <a:gd name="connsiteY14" fmla="*/ 248738 h 380999"/>
                <a:gd name="connsiteX15" fmla="*/ 248648 w 317500"/>
                <a:gd name="connsiteY15" fmla="*/ 277767 h 380999"/>
                <a:gd name="connsiteX16" fmla="*/ 176621 w 317500"/>
                <a:gd name="connsiteY16" fmla="*/ 277767 h 380999"/>
                <a:gd name="connsiteX17" fmla="*/ 110944 w 317500"/>
                <a:gd name="connsiteY17" fmla="*/ 334101 h 380999"/>
                <a:gd name="connsiteX18" fmla="*/ 110944 w 317500"/>
                <a:gd name="connsiteY18" fmla="*/ 277767 h 380999"/>
                <a:gd name="connsiteX19" fmla="*/ 68762 w 317500"/>
                <a:gd name="connsiteY19" fmla="*/ 277767 h 380999"/>
                <a:gd name="connsiteX20" fmla="*/ 39733 w 317500"/>
                <a:gd name="connsiteY20" fmla="*/ 248738 h 380999"/>
                <a:gd name="connsiteX21" fmla="*/ 39733 w 317500"/>
                <a:gd name="connsiteY21" fmla="*/ 68943 h 380999"/>
                <a:gd name="connsiteX22" fmla="*/ 68762 w 317500"/>
                <a:gd name="connsiteY22" fmla="*/ 39914 h 380999"/>
                <a:gd name="connsiteX23" fmla="*/ 248557 w 317500"/>
                <a:gd name="connsiteY23" fmla="*/ 39914 h 380999"/>
                <a:gd name="connsiteX24" fmla="*/ 277586 w 317500"/>
                <a:gd name="connsiteY24" fmla="*/ 68943 h 380999"/>
                <a:gd name="connsiteX25" fmla="*/ 277586 w 317500"/>
                <a:gd name="connsiteY25" fmla="*/ 248738 h 38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7500" h="380999">
                  <a:moveTo>
                    <a:pt x="248739" y="0"/>
                  </a:moveTo>
                  <a:lnTo>
                    <a:pt x="68943" y="0"/>
                  </a:lnTo>
                  <a:cubicBezTo>
                    <a:pt x="30934" y="0"/>
                    <a:pt x="0" y="30933"/>
                    <a:pt x="0" y="68943"/>
                  </a:cubicBezTo>
                  <a:lnTo>
                    <a:pt x="0" y="248738"/>
                  </a:lnTo>
                  <a:cubicBezTo>
                    <a:pt x="0" y="286748"/>
                    <a:pt x="30934" y="317681"/>
                    <a:pt x="68943" y="317681"/>
                  </a:cubicBezTo>
                  <a:lnTo>
                    <a:pt x="71211" y="317681"/>
                  </a:lnTo>
                  <a:lnTo>
                    <a:pt x="71211" y="360680"/>
                  </a:lnTo>
                  <a:cubicBezTo>
                    <a:pt x="71211" y="379730"/>
                    <a:pt x="84183" y="389799"/>
                    <a:pt x="96974" y="389799"/>
                  </a:cubicBezTo>
                  <a:cubicBezTo>
                    <a:pt x="101781" y="389799"/>
                    <a:pt x="109129" y="388438"/>
                    <a:pt x="116931" y="381726"/>
                  </a:cubicBezTo>
                  <a:lnTo>
                    <a:pt x="191498" y="317772"/>
                  </a:lnTo>
                  <a:lnTo>
                    <a:pt x="248739" y="317772"/>
                  </a:lnTo>
                  <a:cubicBezTo>
                    <a:pt x="286748" y="317772"/>
                    <a:pt x="317682" y="286839"/>
                    <a:pt x="317682" y="248829"/>
                  </a:cubicBezTo>
                  <a:lnTo>
                    <a:pt x="317682" y="69033"/>
                  </a:lnTo>
                  <a:cubicBezTo>
                    <a:pt x="317591" y="30843"/>
                    <a:pt x="286748" y="0"/>
                    <a:pt x="248739" y="0"/>
                  </a:cubicBezTo>
                  <a:close/>
                  <a:moveTo>
                    <a:pt x="277677" y="248738"/>
                  </a:moveTo>
                  <a:cubicBezTo>
                    <a:pt x="277677" y="264704"/>
                    <a:pt x="264614" y="277767"/>
                    <a:pt x="248648" y="277767"/>
                  </a:cubicBezTo>
                  <a:lnTo>
                    <a:pt x="176621" y="277767"/>
                  </a:lnTo>
                  <a:lnTo>
                    <a:pt x="110944" y="334101"/>
                  </a:lnTo>
                  <a:lnTo>
                    <a:pt x="110944" y="277767"/>
                  </a:lnTo>
                  <a:lnTo>
                    <a:pt x="68762" y="277767"/>
                  </a:lnTo>
                  <a:cubicBezTo>
                    <a:pt x="52796" y="277767"/>
                    <a:pt x="39733" y="264704"/>
                    <a:pt x="39733" y="248738"/>
                  </a:cubicBezTo>
                  <a:lnTo>
                    <a:pt x="39733" y="68943"/>
                  </a:lnTo>
                  <a:cubicBezTo>
                    <a:pt x="39733" y="52977"/>
                    <a:pt x="52796" y="39914"/>
                    <a:pt x="68762" y="39914"/>
                  </a:cubicBezTo>
                  <a:lnTo>
                    <a:pt x="248557" y="39914"/>
                  </a:lnTo>
                  <a:cubicBezTo>
                    <a:pt x="264523" y="39914"/>
                    <a:pt x="277586" y="52977"/>
                    <a:pt x="277586" y="68943"/>
                  </a:cubicBezTo>
                  <a:lnTo>
                    <a:pt x="277586" y="248738"/>
                  </a:lnTo>
                  <a:close/>
                </a:path>
              </a:pathLst>
            </a:custGeom>
            <a:grpFill/>
            <a:ln w="9071"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AF53BAFE-62A6-C349-87A8-2DD3B8174AF4}"/>
                </a:ext>
              </a:extLst>
            </p:cNvPr>
            <p:cNvSpPr/>
            <p:nvPr/>
          </p:nvSpPr>
          <p:spPr>
            <a:xfrm>
              <a:off x="4854847" y="4380049"/>
              <a:ext cx="199571" cy="244929"/>
            </a:xfrm>
            <a:custGeom>
              <a:avLst/>
              <a:gdLst>
                <a:gd name="connsiteX0" fmla="*/ 39914 w 199571"/>
                <a:gd name="connsiteY0" fmla="*/ 208371 h 244928"/>
                <a:gd name="connsiteX1" fmla="*/ 39914 w 199571"/>
                <a:gd name="connsiteY1" fmla="*/ 84909 h 244928"/>
                <a:gd name="connsiteX2" fmla="*/ 148499 w 199571"/>
                <a:gd name="connsiteY2" fmla="*/ 42817 h 244928"/>
                <a:gd name="connsiteX3" fmla="*/ 148499 w 199571"/>
                <a:gd name="connsiteY3" fmla="*/ 0 h 244928"/>
                <a:gd name="connsiteX4" fmla="*/ 17508 w 199571"/>
                <a:gd name="connsiteY4" fmla="*/ 50800 h 244928"/>
                <a:gd name="connsiteX5" fmla="*/ 0 w 199571"/>
                <a:gd name="connsiteY5" fmla="*/ 76382 h 244928"/>
                <a:gd name="connsiteX6" fmla="*/ 0 w 199571"/>
                <a:gd name="connsiteY6" fmla="*/ 229598 h 244928"/>
                <a:gd name="connsiteX7" fmla="*/ 18778 w 199571"/>
                <a:gd name="connsiteY7" fmla="*/ 248376 h 244928"/>
                <a:gd name="connsiteX8" fmla="*/ 203654 w 199571"/>
                <a:gd name="connsiteY8" fmla="*/ 248376 h 244928"/>
                <a:gd name="connsiteX9" fmla="*/ 166642 w 199571"/>
                <a:gd name="connsiteY9" fmla="*/ 208462 h 244928"/>
                <a:gd name="connsiteX10" fmla="*/ 39914 w 199571"/>
                <a:gd name="connsiteY10" fmla="*/ 208462 h 24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571" h="244928">
                  <a:moveTo>
                    <a:pt x="39914" y="208371"/>
                  </a:moveTo>
                  <a:lnTo>
                    <a:pt x="39914" y="84909"/>
                  </a:lnTo>
                  <a:lnTo>
                    <a:pt x="148499" y="42817"/>
                  </a:lnTo>
                  <a:lnTo>
                    <a:pt x="148499" y="0"/>
                  </a:lnTo>
                  <a:lnTo>
                    <a:pt x="17508" y="50800"/>
                  </a:lnTo>
                  <a:cubicBezTo>
                    <a:pt x="7892" y="54519"/>
                    <a:pt x="0" y="66040"/>
                    <a:pt x="0" y="76382"/>
                  </a:cubicBezTo>
                  <a:lnTo>
                    <a:pt x="0" y="229598"/>
                  </a:lnTo>
                  <a:cubicBezTo>
                    <a:pt x="0" y="239939"/>
                    <a:pt x="8436" y="248376"/>
                    <a:pt x="18778" y="248376"/>
                  </a:cubicBezTo>
                  <a:lnTo>
                    <a:pt x="203654" y="248376"/>
                  </a:lnTo>
                  <a:lnTo>
                    <a:pt x="166642" y="208462"/>
                  </a:lnTo>
                  <a:lnTo>
                    <a:pt x="39914" y="208462"/>
                  </a:lnTo>
                  <a:close/>
                </a:path>
              </a:pathLst>
            </a:custGeom>
            <a:grpFill/>
            <a:ln w="9071" cap="flat">
              <a:noFill/>
              <a:prstDash val="solid"/>
              <a:miter/>
            </a:ln>
          </p:spPr>
          <p:txBody>
            <a:bodyPr rtlCol="0" anchor="ctr"/>
            <a:lstStyle/>
            <a:p>
              <a:endParaRPr lang="en-US"/>
            </a:p>
          </p:txBody>
        </p:sp>
        <p:sp>
          <p:nvSpPr>
            <p:cNvPr id="128" name="Freeform 127">
              <a:extLst>
                <a:ext uri="{FF2B5EF4-FFF2-40B4-BE49-F238E27FC236}">
                  <a16:creationId xmlns:a16="http://schemas.microsoft.com/office/drawing/2014/main" id="{C57136FB-546C-0940-A480-699B8D9402A7}"/>
                </a:ext>
              </a:extLst>
            </p:cNvPr>
            <p:cNvSpPr/>
            <p:nvPr/>
          </p:nvSpPr>
          <p:spPr>
            <a:xfrm>
              <a:off x="5187406" y="4377871"/>
              <a:ext cx="199571" cy="244929"/>
            </a:xfrm>
            <a:custGeom>
              <a:avLst/>
              <a:gdLst>
                <a:gd name="connsiteX0" fmla="*/ 186418 w 199571"/>
                <a:gd name="connsiteY0" fmla="*/ 52705 h 244928"/>
                <a:gd name="connsiteX1" fmla="*/ 60053 w 199571"/>
                <a:gd name="connsiteY1" fmla="*/ 1361 h 244928"/>
                <a:gd name="connsiteX2" fmla="*/ 55154 w 199571"/>
                <a:gd name="connsiteY2" fmla="*/ 0 h 244928"/>
                <a:gd name="connsiteX3" fmla="*/ 55154 w 199571"/>
                <a:gd name="connsiteY3" fmla="*/ 42454 h 244928"/>
                <a:gd name="connsiteX4" fmla="*/ 163921 w 199571"/>
                <a:gd name="connsiteY4" fmla="*/ 86632 h 244928"/>
                <a:gd name="connsiteX5" fmla="*/ 163921 w 199571"/>
                <a:gd name="connsiteY5" fmla="*/ 210639 h 244928"/>
                <a:gd name="connsiteX6" fmla="*/ 37012 w 199571"/>
                <a:gd name="connsiteY6" fmla="*/ 210639 h 244928"/>
                <a:gd name="connsiteX7" fmla="*/ 0 w 199571"/>
                <a:gd name="connsiteY7" fmla="*/ 250553 h 244928"/>
                <a:gd name="connsiteX8" fmla="*/ 185057 w 199571"/>
                <a:gd name="connsiteY8" fmla="*/ 250553 h 244928"/>
                <a:gd name="connsiteX9" fmla="*/ 203835 w 199571"/>
                <a:gd name="connsiteY9" fmla="*/ 231775 h 244928"/>
                <a:gd name="connsiteX10" fmla="*/ 203835 w 199571"/>
                <a:gd name="connsiteY10" fmla="*/ 78559 h 244928"/>
                <a:gd name="connsiteX11" fmla="*/ 186418 w 199571"/>
                <a:gd name="connsiteY11" fmla="*/ 52705 h 244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571" h="244928">
                  <a:moveTo>
                    <a:pt x="186418" y="52705"/>
                  </a:moveTo>
                  <a:lnTo>
                    <a:pt x="60053" y="1361"/>
                  </a:lnTo>
                  <a:cubicBezTo>
                    <a:pt x="58511" y="726"/>
                    <a:pt x="56878" y="272"/>
                    <a:pt x="55154" y="0"/>
                  </a:cubicBezTo>
                  <a:lnTo>
                    <a:pt x="55154" y="42454"/>
                  </a:lnTo>
                  <a:lnTo>
                    <a:pt x="163921" y="86632"/>
                  </a:lnTo>
                  <a:lnTo>
                    <a:pt x="163921" y="210639"/>
                  </a:lnTo>
                  <a:lnTo>
                    <a:pt x="37012" y="210639"/>
                  </a:lnTo>
                  <a:lnTo>
                    <a:pt x="0" y="250553"/>
                  </a:lnTo>
                  <a:lnTo>
                    <a:pt x="185057" y="250553"/>
                  </a:lnTo>
                  <a:cubicBezTo>
                    <a:pt x="195399" y="250553"/>
                    <a:pt x="203835" y="242116"/>
                    <a:pt x="203835" y="231775"/>
                  </a:cubicBezTo>
                  <a:lnTo>
                    <a:pt x="203835" y="78559"/>
                  </a:lnTo>
                  <a:cubicBezTo>
                    <a:pt x="203835" y="68217"/>
                    <a:pt x="195943" y="56515"/>
                    <a:pt x="186418" y="52705"/>
                  </a:cubicBezTo>
                  <a:close/>
                </a:path>
              </a:pathLst>
            </a:custGeom>
            <a:grpFill/>
            <a:ln w="9071"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33AEEC26-1C9B-8342-91B3-83B6C98B37C8}"/>
                </a:ext>
              </a:extLst>
            </p:cNvPr>
            <p:cNvSpPr/>
            <p:nvPr/>
          </p:nvSpPr>
          <p:spPr>
            <a:xfrm>
              <a:off x="4956175" y="3985986"/>
              <a:ext cx="326571" cy="371929"/>
            </a:xfrm>
            <a:custGeom>
              <a:avLst/>
              <a:gdLst>
                <a:gd name="connsiteX0" fmla="*/ 33927 w 326571"/>
                <a:gd name="connsiteY0" fmla="*/ 237036 h 371928"/>
                <a:gd name="connsiteX1" fmla="*/ 166824 w 326571"/>
                <a:gd name="connsiteY1" fmla="*/ 374559 h 371928"/>
                <a:gd name="connsiteX2" fmla="*/ 299720 w 326571"/>
                <a:gd name="connsiteY2" fmla="*/ 237036 h 371928"/>
                <a:gd name="connsiteX3" fmla="*/ 333647 w 326571"/>
                <a:gd name="connsiteY3" fmla="*/ 164012 h 371928"/>
                <a:gd name="connsiteX4" fmla="*/ 306615 w 326571"/>
                <a:gd name="connsiteY4" fmla="*/ 111216 h 371928"/>
                <a:gd name="connsiteX5" fmla="*/ 166824 w 326571"/>
                <a:gd name="connsiteY5" fmla="*/ 0 h 371928"/>
                <a:gd name="connsiteX6" fmla="*/ 27033 w 326571"/>
                <a:gd name="connsiteY6" fmla="*/ 111216 h 371928"/>
                <a:gd name="connsiteX7" fmla="*/ 0 w 326571"/>
                <a:gd name="connsiteY7" fmla="*/ 164012 h 371928"/>
                <a:gd name="connsiteX8" fmla="*/ 33927 w 326571"/>
                <a:gd name="connsiteY8" fmla="*/ 237036 h 371928"/>
                <a:gd name="connsiteX9" fmla="*/ 45630 w 326571"/>
                <a:gd name="connsiteY9" fmla="*/ 146594 h 371928"/>
                <a:gd name="connsiteX10" fmla="*/ 62140 w 326571"/>
                <a:gd name="connsiteY10" fmla="*/ 148681 h 371928"/>
                <a:gd name="connsiteX11" fmla="*/ 64589 w 326571"/>
                <a:gd name="connsiteY11" fmla="*/ 128996 h 371928"/>
                <a:gd name="connsiteX12" fmla="*/ 166733 w 326571"/>
                <a:gd name="connsiteY12" fmla="*/ 40005 h 371928"/>
                <a:gd name="connsiteX13" fmla="*/ 268877 w 326571"/>
                <a:gd name="connsiteY13" fmla="*/ 128996 h 371928"/>
                <a:gd name="connsiteX14" fmla="*/ 268696 w 326571"/>
                <a:gd name="connsiteY14" fmla="*/ 148862 h 371928"/>
                <a:gd name="connsiteX15" fmla="*/ 287837 w 326571"/>
                <a:gd name="connsiteY15" fmla="*/ 146685 h 371928"/>
                <a:gd name="connsiteX16" fmla="*/ 293642 w 326571"/>
                <a:gd name="connsiteY16" fmla="*/ 164193 h 371928"/>
                <a:gd name="connsiteX17" fmla="*/ 280852 w 326571"/>
                <a:gd name="connsiteY17" fmla="*/ 202021 h 371928"/>
                <a:gd name="connsiteX18" fmla="*/ 266791 w 326571"/>
                <a:gd name="connsiteY18" fmla="*/ 200842 h 371928"/>
                <a:gd name="connsiteX19" fmla="*/ 263162 w 326571"/>
                <a:gd name="connsiteY19" fmla="*/ 217805 h 371928"/>
                <a:gd name="connsiteX20" fmla="*/ 166733 w 326571"/>
                <a:gd name="connsiteY20" fmla="*/ 334826 h 371928"/>
                <a:gd name="connsiteX21" fmla="*/ 70304 w 326571"/>
                <a:gd name="connsiteY21" fmla="*/ 217805 h 371928"/>
                <a:gd name="connsiteX22" fmla="*/ 69306 w 326571"/>
                <a:gd name="connsiteY22" fmla="*/ 200842 h 371928"/>
                <a:gd name="connsiteX23" fmla="*/ 52614 w 326571"/>
                <a:gd name="connsiteY23" fmla="*/ 202021 h 371928"/>
                <a:gd name="connsiteX24" fmla="*/ 39733 w 326571"/>
                <a:gd name="connsiteY24" fmla="*/ 164193 h 371928"/>
                <a:gd name="connsiteX25" fmla="*/ 45630 w 326571"/>
                <a:gd name="connsiteY25" fmla="*/ 146594 h 37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6571" h="371928">
                  <a:moveTo>
                    <a:pt x="33927" y="237036"/>
                  </a:moveTo>
                  <a:cubicBezTo>
                    <a:pt x="55517" y="323396"/>
                    <a:pt x="104685" y="374559"/>
                    <a:pt x="166824" y="374559"/>
                  </a:cubicBezTo>
                  <a:cubicBezTo>
                    <a:pt x="228963" y="374559"/>
                    <a:pt x="278130" y="323396"/>
                    <a:pt x="299720" y="237036"/>
                  </a:cubicBezTo>
                  <a:cubicBezTo>
                    <a:pt x="314325" y="229689"/>
                    <a:pt x="333647" y="211092"/>
                    <a:pt x="333647" y="164012"/>
                  </a:cubicBezTo>
                  <a:cubicBezTo>
                    <a:pt x="333647" y="134802"/>
                    <a:pt x="320585" y="118473"/>
                    <a:pt x="306615" y="111216"/>
                  </a:cubicBezTo>
                  <a:cubicBezTo>
                    <a:pt x="293098" y="41275"/>
                    <a:pt x="241663" y="0"/>
                    <a:pt x="166824" y="0"/>
                  </a:cubicBezTo>
                  <a:cubicBezTo>
                    <a:pt x="91984" y="0"/>
                    <a:pt x="40550" y="41275"/>
                    <a:pt x="27033" y="111216"/>
                  </a:cubicBezTo>
                  <a:cubicBezTo>
                    <a:pt x="13063" y="118473"/>
                    <a:pt x="0" y="134802"/>
                    <a:pt x="0" y="164012"/>
                  </a:cubicBezTo>
                  <a:cubicBezTo>
                    <a:pt x="-90" y="211092"/>
                    <a:pt x="19323" y="229689"/>
                    <a:pt x="33927" y="237036"/>
                  </a:cubicBezTo>
                  <a:close/>
                  <a:moveTo>
                    <a:pt x="45630" y="146594"/>
                  </a:moveTo>
                  <a:lnTo>
                    <a:pt x="62140" y="148681"/>
                  </a:lnTo>
                  <a:lnTo>
                    <a:pt x="64589" y="128996"/>
                  </a:lnTo>
                  <a:cubicBezTo>
                    <a:pt x="74023" y="51526"/>
                    <a:pt x="132625" y="40005"/>
                    <a:pt x="166733" y="40005"/>
                  </a:cubicBezTo>
                  <a:cubicBezTo>
                    <a:pt x="200842" y="40005"/>
                    <a:pt x="259443" y="51616"/>
                    <a:pt x="268877" y="128996"/>
                  </a:cubicBezTo>
                  <a:lnTo>
                    <a:pt x="268696" y="148862"/>
                  </a:lnTo>
                  <a:lnTo>
                    <a:pt x="287837" y="146685"/>
                  </a:lnTo>
                  <a:cubicBezTo>
                    <a:pt x="291375" y="147864"/>
                    <a:pt x="293642" y="154577"/>
                    <a:pt x="293642" y="164193"/>
                  </a:cubicBezTo>
                  <a:cubicBezTo>
                    <a:pt x="293642" y="190772"/>
                    <a:pt x="285569" y="200388"/>
                    <a:pt x="280852" y="202021"/>
                  </a:cubicBezTo>
                  <a:lnTo>
                    <a:pt x="266791" y="200842"/>
                  </a:lnTo>
                  <a:lnTo>
                    <a:pt x="263162" y="217805"/>
                  </a:lnTo>
                  <a:cubicBezTo>
                    <a:pt x="257266" y="245292"/>
                    <a:pt x="232773" y="334826"/>
                    <a:pt x="166733" y="334826"/>
                  </a:cubicBezTo>
                  <a:cubicBezTo>
                    <a:pt x="100693" y="334826"/>
                    <a:pt x="76291" y="245292"/>
                    <a:pt x="70304" y="217805"/>
                  </a:cubicBezTo>
                  <a:lnTo>
                    <a:pt x="69306" y="200842"/>
                  </a:lnTo>
                  <a:lnTo>
                    <a:pt x="52614" y="202021"/>
                  </a:lnTo>
                  <a:cubicBezTo>
                    <a:pt x="47807" y="200388"/>
                    <a:pt x="39733" y="190772"/>
                    <a:pt x="39733" y="164193"/>
                  </a:cubicBezTo>
                  <a:cubicBezTo>
                    <a:pt x="39824" y="154486"/>
                    <a:pt x="42092" y="147683"/>
                    <a:pt x="45630" y="146594"/>
                  </a:cubicBezTo>
                  <a:close/>
                </a:path>
              </a:pathLst>
            </a:custGeom>
            <a:grpFill/>
            <a:ln w="9071"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B2458EAD-E680-FF4B-BB82-61FB7E8B6F4D}"/>
                </a:ext>
              </a:extLst>
            </p:cNvPr>
            <p:cNvSpPr/>
            <p:nvPr/>
          </p:nvSpPr>
          <p:spPr>
            <a:xfrm>
              <a:off x="5044588" y="4409168"/>
              <a:ext cx="154214" cy="235857"/>
            </a:xfrm>
            <a:custGeom>
              <a:avLst/>
              <a:gdLst>
                <a:gd name="connsiteX0" fmla="*/ 156515 w 154214"/>
                <a:gd name="connsiteY0" fmla="*/ 156754 h 235857"/>
                <a:gd name="connsiteX1" fmla="*/ 132929 w 154214"/>
                <a:gd name="connsiteY1" fmla="*/ 0 h 235857"/>
                <a:gd name="connsiteX2" fmla="*/ 93469 w 154214"/>
                <a:gd name="connsiteY2" fmla="*/ 5897 h 235857"/>
                <a:gd name="connsiteX3" fmla="*/ 115512 w 154214"/>
                <a:gd name="connsiteY3" fmla="*/ 152763 h 235857"/>
                <a:gd name="connsiteX4" fmla="*/ 78320 w 154214"/>
                <a:gd name="connsiteY4" fmla="*/ 190591 h 235857"/>
                <a:gd name="connsiteX5" fmla="*/ 41127 w 154214"/>
                <a:gd name="connsiteY5" fmla="*/ 152763 h 235857"/>
                <a:gd name="connsiteX6" fmla="*/ 63170 w 154214"/>
                <a:gd name="connsiteY6" fmla="*/ 5897 h 235857"/>
                <a:gd name="connsiteX7" fmla="*/ 23709 w 154214"/>
                <a:gd name="connsiteY7" fmla="*/ 0 h 235857"/>
                <a:gd name="connsiteX8" fmla="*/ 214 w 154214"/>
                <a:gd name="connsiteY8" fmla="*/ 156754 h 235857"/>
                <a:gd name="connsiteX9" fmla="*/ 5748 w 154214"/>
                <a:gd name="connsiteY9" fmla="*/ 173718 h 235857"/>
                <a:gd name="connsiteX10" fmla="*/ 64168 w 154214"/>
                <a:gd name="connsiteY10" fmla="*/ 233227 h 235857"/>
                <a:gd name="connsiteX11" fmla="*/ 78410 w 154214"/>
                <a:gd name="connsiteY11" fmla="*/ 239214 h 235857"/>
                <a:gd name="connsiteX12" fmla="*/ 92652 w 154214"/>
                <a:gd name="connsiteY12" fmla="*/ 233227 h 235857"/>
                <a:gd name="connsiteX13" fmla="*/ 151072 w 154214"/>
                <a:gd name="connsiteY13" fmla="*/ 173718 h 235857"/>
                <a:gd name="connsiteX14" fmla="*/ 156515 w 154214"/>
                <a:gd name="connsiteY14" fmla="*/ 156754 h 23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14" h="235857">
                  <a:moveTo>
                    <a:pt x="156515" y="156754"/>
                  </a:moveTo>
                  <a:lnTo>
                    <a:pt x="132929" y="0"/>
                  </a:lnTo>
                  <a:lnTo>
                    <a:pt x="93469" y="5897"/>
                  </a:lnTo>
                  <a:lnTo>
                    <a:pt x="115512" y="152763"/>
                  </a:lnTo>
                  <a:lnTo>
                    <a:pt x="78320" y="190591"/>
                  </a:lnTo>
                  <a:lnTo>
                    <a:pt x="41127" y="152763"/>
                  </a:lnTo>
                  <a:lnTo>
                    <a:pt x="63170" y="5897"/>
                  </a:lnTo>
                  <a:lnTo>
                    <a:pt x="23709" y="0"/>
                  </a:lnTo>
                  <a:lnTo>
                    <a:pt x="214" y="156754"/>
                  </a:lnTo>
                  <a:cubicBezTo>
                    <a:pt x="-693" y="162923"/>
                    <a:pt x="1303" y="169273"/>
                    <a:pt x="5748" y="173718"/>
                  </a:cubicBezTo>
                  <a:lnTo>
                    <a:pt x="64168" y="233227"/>
                  </a:lnTo>
                  <a:cubicBezTo>
                    <a:pt x="67887" y="237036"/>
                    <a:pt x="73058" y="239214"/>
                    <a:pt x="78410" y="239214"/>
                  </a:cubicBezTo>
                  <a:cubicBezTo>
                    <a:pt x="83762" y="239214"/>
                    <a:pt x="88933" y="237036"/>
                    <a:pt x="92652" y="233227"/>
                  </a:cubicBezTo>
                  <a:lnTo>
                    <a:pt x="151072" y="173718"/>
                  </a:lnTo>
                  <a:cubicBezTo>
                    <a:pt x="155427" y="169273"/>
                    <a:pt x="157513" y="162923"/>
                    <a:pt x="156515" y="156754"/>
                  </a:cubicBezTo>
                  <a:close/>
                </a:path>
              </a:pathLst>
            </a:custGeom>
            <a:grpFill/>
            <a:ln w="9071"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C59D3F03-C9DD-A343-A47E-134EFA8AEF47}"/>
                </a:ext>
              </a:extLst>
            </p:cNvPr>
            <p:cNvSpPr/>
            <p:nvPr/>
          </p:nvSpPr>
          <p:spPr>
            <a:xfrm>
              <a:off x="5417366" y="4017101"/>
              <a:ext cx="108857" cy="208643"/>
            </a:xfrm>
            <a:custGeom>
              <a:avLst/>
              <a:gdLst>
                <a:gd name="connsiteX0" fmla="*/ 59418 w 108857"/>
                <a:gd name="connsiteY0" fmla="*/ 80736 h 208642"/>
                <a:gd name="connsiteX1" fmla="*/ 48714 w 108857"/>
                <a:gd name="connsiteY1" fmla="*/ 76835 h 208642"/>
                <a:gd name="connsiteX2" fmla="*/ 43089 w 108857"/>
                <a:gd name="connsiteY2" fmla="*/ 66403 h 208642"/>
                <a:gd name="connsiteX3" fmla="*/ 56969 w 108857"/>
                <a:gd name="connsiteY3" fmla="*/ 55971 h 208642"/>
                <a:gd name="connsiteX4" fmla="*/ 80464 w 108857"/>
                <a:gd name="connsiteY4" fmla="*/ 71392 h 208642"/>
                <a:gd name="connsiteX5" fmla="*/ 98243 w 108857"/>
                <a:gd name="connsiteY5" fmla="*/ 62321 h 208642"/>
                <a:gd name="connsiteX6" fmla="*/ 116114 w 108857"/>
                <a:gd name="connsiteY6" fmla="*/ 53431 h 208642"/>
                <a:gd name="connsiteX7" fmla="*/ 78377 w 108857"/>
                <a:gd name="connsiteY7" fmla="*/ 19866 h 208642"/>
                <a:gd name="connsiteX8" fmla="*/ 78377 w 108857"/>
                <a:gd name="connsiteY8" fmla="*/ 0 h 208642"/>
                <a:gd name="connsiteX9" fmla="*/ 38463 w 108857"/>
                <a:gd name="connsiteY9" fmla="*/ 0 h 208642"/>
                <a:gd name="connsiteX10" fmla="*/ 38463 w 108857"/>
                <a:gd name="connsiteY10" fmla="*/ 19322 h 208642"/>
                <a:gd name="connsiteX11" fmla="*/ 4354 w 108857"/>
                <a:gd name="connsiteY11" fmla="*/ 57241 h 208642"/>
                <a:gd name="connsiteX12" fmla="*/ 30843 w 108857"/>
                <a:gd name="connsiteY12" fmla="*/ 112486 h 208642"/>
                <a:gd name="connsiteX13" fmla="*/ 47081 w 108857"/>
                <a:gd name="connsiteY13" fmla="*/ 118654 h 208642"/>
                <a:gd name="connsiteX14" fmla="*/ 76744 w 108857"/>
                <a:gd name="connsiteY14" fmla="*/ 140154 h 208642"/>
                <a:gd name="connsiteX15" fmla="*/ 64044 w 108857"/>
                <a:gd name="connsiteY15" fmla="*/ 152128 h 208642"/>
                <a:gd name="connsiteX16" fmla="*/ 37374 w 108857"/>
                <a:gd name="connsiteY16" fmla="*/ 137886 h 208642"/>
                <a:gd name="connsiteX17" fmla="*/ 0 w 108857"/>
                <a:gd name="connsiteY17" fmla="*/ 152037 h 208642"/>
                <a:gd name="connsiteX18" fmla="*/ 38554 w 108857"/>
                <a:gd name="connsiteY18" fmla="*/ 189049 h 208642"/>
                <a:gd name="connsiteX19" fmla="*/ 38554 w 108857"/>
                <a:gd name="connsiteY19" fmla="*/ 209187 h 208642"/>
                <a:gd name="connsiteX20" fmla="*/ 78468 w 108857"/>
                <a:gd name="connsiteY20" fmla="*/ 209187 h 208642"/>
                <a:gd name="connsiteX21" fmla="*/ 78468 w 108857"/>
                <a:gd name="connsiteY21" fmla="*/ 189593 h 208642"/>
                <a:gd name="connsiteX22" fmla="*/ 116658 w 108857"/>
                <a:gd name="connsiteY22" fmla="*/ 141242 h 208642"/>
                <a:gd name="connsiteX23" fmla="*/ 59418 w 108857"/>
                <a:gd name="connsiteY23" fmla="*/ 80736 h 20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8857" h="208642">
                  <a:moveTo>
                    <a:pt x="59418" y="80736"/>
                  </a:moveTo>
                  <a:cubicBezTo>
                    <a:pt x="55154" y="79375"/>
                    <a:pt x="50800" y="77924"/>
                    <a:pt x="48714" y="76835"/>
                  </a:cubicBezTo>
                  <a:cubicBezTo>
                    <a:pt x="45629" y="75293"/>
                    <a:pt x="41638" y="72481"/>
                    <a:pt x="43089" y="66403"/>
                  </a:cubicBezTo>
                  <a:cubicBezTo>
                    <a:pt x="43996" y="62502"/>
                    <a:pt x="47988" y="55971"/>
                    <a:pt x="56969" y="55971"/>
                  </a:cubicBezTo>
                  <a:cubicBezTo>
                    <a:pt x="72118" y="55971"/>
                    <a:pt x="80101" y="70757"/>
                    <a:pt x="80464" y="71392"/>
                  </a:cubicBezTo>
                  <a:lnTo>
                    <a:pt x="98243" y="62321"/>
                  </a:lnTo>
                  <a:lnTo>
                    <a:pt x="116114" y="53431"/>
                  </a:lnTo>
                  <a:cubicBezTo>
                    <a:pt x="110944" y="42999"/>
                    <a:pt x="98062" y="27033"/>
                    <a:pt x="78377" y="19866"/>
                  </a:cubicBezTo>
                  <a:lnTo>
                    <a:pt x="78377" y="0"/>
                  </a:lnTo>
                  <a:lnTo>
                    <a:pt x="38463" y="0"/>
                  </a:lnTo>
                  <a:lnTo>
                    <a:pt x="38463" y="19322"/>
                  </a:lnTo>
                  <a:cubicBezTo>
                    <a:pt x="21681" y="25309"/>
                    <a:pt x="8618" y="39279"/>
                    <a:pt x="4354" y="57241"/>
                  </a:cubicBezTo>
                  <a:cubicBezTo>
                    <a:pt x="-1089" y="80010"/>
                    <a:pt x="9344" y="101691"/>
                    <a:pt x="30843" y="112486"/>
                  </a:cubicBezTo>
                  <a:cubicBezTo>
                    <a:pt x="35651" y="114844"/>
                    <a:pt x="41184" y="116750"/>
                    <a:pt x="47081" y="118654"/>
                  </a:cubicBezTo>
                  <a:cubicBezTo>
                    <a:pt x="70576" y="126365"/>
                    <a:pt x="76926" y="130991"/>
                    <a:pt x="76744" y="140154"/>
                  </a:cubicBezTo>
                  <a:cubicBezTo>
                    <a:pt x="76563" y="148681"/>
                    <a:pt x="68671" y="151312"/>
                    <a:pt x="64044" y="152128"/>
                  </a:cubicBezTo>
                  <a:cubicBezTo>
                    <a:pt x="54338" y="153761"/>
                    <a:pt x="41910" y="150042"/>
                    <a:pt x="37374" y="137886"/>
                  </a:cubicBezTo>
                  <a:lnTo>
                    <a:pt x="0" y="152037"/>
                  </a:lnTo>
                  <a:cubicBezTo>
                    <a:pt x="6804" y="170180"/>
                    <a:pt x="21136" y="183243"/>
                    <a:pt x="38554" y="189049"/>
                  </a:cubicBezTo>
                  <a:lnTo>
                    <a:pt x="38554" y="209187"/>
                  </a:lnTo>
                  <a:lnTo>
                    <a:pt x="78468" y="209187"/>
                  </a:lnTo>
                  <a:lnTo>
                    <a:pt x="78468" y="189593"/>
                  </a:lnTo>
                  <a:cubicBezTo>
                    <a:pt x="101056" y="182790"/>
                    <a:pt x="116114" y="164193"/>
                    <a:pt x="116658" y="141242"/>
                  </a:cubicBezTo>
                  <a:cubicBezTo>
                    <a:pt x="117566" y="99786"/>
                    <a:pt x="78286" y="86904"/>
                    <a:pt x="59418" y="80736"/>
                  </a:cubicBezTo>
                  <a:close/>
                </a:path>
              </a:pathLst>
            </a:custGeom>
            <a:grpFill/>
            <a:ln w="9071" cap="flat">
              <a:noFill/>
              <a:prstDash val="solid"/>
              <a:miter/>
            </a:ln>
          </p:spPr>
          <p:txBody>
            <a:bodyPr rtlCol="0" anchor="ctr"/>
            <a:lstStyle/>
            <a:p>
              <a:endParaRPr lang="en-US"/>
            </a:p>
          </p:txBody>
        </p:sp>
      </p:grpSp>
      <p:grpSp>
        <p:nvGrpSpPr>
          <p:cNvPr id="132" name="Group 131">
            <a:extLst>
              <a:ext uri="{FF2B5EF4-FFF2-40B4-BE49-F238E27FC236}">
                <a16:creationId xmlns:a16="http://schemas.microsoft.com/office/drawing/2014/main" id="{978071F2-80BA-5347-8CE8-A7BA28502062}"/>
              </a:ext>
            </a:extLst>
          </p:cNvPr>
          <p:cNvGrpSpPr/>
          <p:nvPr userDrawn="1"/>
        </p:nvGrpSpPr>
        <p:grpSpPr>
          <a:xfrm>
            <a:off x="1810477" y="4333706"/>
            <a:ext cx="197724" cy="247994"/>
            <a:chOff x="3713389" y="3981632"/>
            <a:chExt cx="535214" cy="671286"/>
          </a:xfrm>
          <a:solidFill>
            <a:schemeClr val="accent1"/>
          </a:solidFill>
        </p:grpSpPr>
        <p:sp>
          <p:nvSpPr>
            <p:cNvPr id="133" name="Freeform 132">
              <a:extLst>
                <a:ext uri="{FF2B5EF4-FFF2-40B4-BE49-F238E27FC236}">
                  <a16:creationId xmlns:a16="http://schemas.microsoft.com/office/drawing/2014/main" id="{186CEDD8-7680-6E40-AAD3-A2C37FDD00CA}"/>
                </a:ext>
              </a:extLst>
            </p:cNvPr>
            <p:cNvSpPr/>
            <p:nvPr/>
          </p:nvSpPr>
          <p:spPr>
            <a:xfrm>
              <a:off x="3713389" y="3981632"/>
              <a:ext cx="535214" cy="671286"/>
            </a:xfrm>
            <a:custGeom>
              <a:avLst/>
              <a:gdLst>
                <a:gd name="connsiteX0" fmla="*/ 470989 w 535214"/>
                <a:gd name="connsiteY0" fmla="*/ 0 h 671285"/>
                <a:gd name="connsiteX1" fmla="*/ 71755 w 535214"/>
                <a:gd name="connsiteY1" fmla="*/ 0 h 671285"/>
                <a:gd name="connsiteX2" fmla="*/ 0 w 535214"/>
                <a:gd name="connsiteY2" fmla="*/ 71755 h 671285"/>
                <a:gd name="connsiteX3" fmla="*/ 0 w 535214"/>
                <a:gd name="connsiteY3" fmla="*/ 608511 h 671285"/>
                <a:gd name="connsiteX4" fmla="*/ 71755 w 535214"/>
                <a:gd name="connsiteY4" fmla="*/ 680266 h 671285"/>
                <a:gd name="connsiteX5" fmla="*/ 470989 w 535214"/>
                <a:gd name="connsiteY5" fmla="*/ 680266 h 671285"/>
                <a:gd name="connsiteX6" fmla="*/ 542743 w 535214"/>
                <a:gd name="connsiteY6" fmla="*/ 608511 h 671285"/>
                <a:gd name="connsiteX7" fmla="*/ 542743 w 535214"/>
                <a:gd name="connsiteY7" fmla="*/ 71755 h 671285"/>
                <a:gd name="connsiteX8" fmla="*/ 470989 w 535214"/>
                <a:gd name="connsiteY8" fmla="*/ 0 h 671285"/>
                <a:gd name="connsiteX9" fmla="*/ 502829 w 535214"/>
                <a:gd name="connsiteY9" fmla="*/ 608602 h 671285"/>
                <a:gd name="connsiteX10" fmla="*/ 470989 w 535214"/>
                <a:gd name="connsiteY10" fmla="*/ 640443 h 671285"/>
                <a:gd name="connsiteX11" fmla="*/ 71755 w 535214"/>
                <a:gd name="connsiteY11" fmla="*/ 640443 h 671285"/>
                <a:gd name="connsiteX12" fmla="*/ 39914 w 535214"/>
                <a:gd name="connsiteY12" fmla="*/ 608602 h 671285"/>
                <a:gd name="connsiteX13" fmla="*/ 39914 w 535214"/>
                <a:gd name="connsiteY13" fmla="*/ 71846 h 671285"/>
                <a:gd name="connsiteX14" fmla="*/ 71755 w 535214"/>
                <a:gd name="connsiteY14" fmla="*/ 40005 h 671285"/>
                <a:gd name="connsiteX15" fmla="*/ 470989 w 535214"/>
                <a:gd name="connsiteY15" fmla="*/ 40005 h 671285"/>
                <a:gd name="connsiteX16" fmla="*/ 502829 w 535214"/>
                <a:gd name="connsiteY16" fmla="*/ 71846 h 671285"/>
                <a:gd name="connsiteX17" fmla="*/ 502829 w 535214"/>
                <a:gd name="connsiteY17" fmla="*/ 608602 h 67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5214" h="671285">
                  <a:moveTo>
                    <a:pt x="470989" y="0"/>
                  </a:moveTo>
                  <a:lnTo>
                    <a:pt x="71755" y="0"/>
                  </a:lnTo>
                  <a:cubicBezTo>
                    <a:pt x="32203" y="0"/>
                    <a:pt x="0" y="32203"/>
                    <a:pt x="0" y="71755"/>
                  </a:cubicBezTo>
                  <a:lnTo>
                    <a:pt x="0" y="608511"/>
                  </a:lnTo>
                  <a:cubicBezTo>
                    <a:pt x="0" y="648063"/>
                    <a:pt x="32203" y="680266"/>
                    <a:pt x="71755" y="680266"/>
                  </a:cubicBezTo>
                  <a:lnTo>
                    <a:pt x="470989" y="680266"/>
                  </a:lnTo>
                  <a:cubicBezTo>
                    <a:pt x="510540" y="680266"/>
                    <a:pt x="542743" y="648063"/>
                    <a:pt x="542743" y="608511"/>
                  </a:cubicBezTo>
                  <a:lnTo>
                    <a:pt x="542743" y="71755"/>
                  </a:lnTo>
                  <a:cubicBezTo>
                    <a:pt x="542743" y="32203"/>
                    <a:pt x="510540" y="0"/>
                    <a:pt x="470989" y="0"/>
                  </a:cubicBezTo>
                  <a:close/>
                  <a:moveTo>
                    <a:pt x="502829" y="608602"/>
                  </a:moveTo>
                  <a:cubicBezTo>
                    <a:pt x="502829" y="626201"/>
                    <a:pt x="488496" y="640443"/>
                    <a:pt x="470989" y="640443"/>
                  </a:cubicBezTo>
                  <a:lnTo>
                    <a:pt x="71755" y="640443"/>
                  </a:lnTo>
                  <a:cubicBezTo>
                    <a:pt x="54156" y="640443"/>
                    <a:pt x="39914" y="626110"/>
                    <a:pt x="39914" y="608602"/>
                  </a:cubicBezTo>
                  <a:lnTo>
                    <a:pt x="39914" y="71846"/>
                  </a:lnTo>
                  <a:cubicBezTo>
                    <a:pt x="39914" y="54247"/>
                    <a:pt x="54247" y="40005"/>
                    <a:pt x="71755" y="40005"/>
                  </a:cubicBezTo>
                  <a:lnTo>
                    <a:pt x="470989" y="40005"/>
                  </a:lnTo>
                  <a:cubicBezTo>
                    <a:pt x="488587" y="40005"/>
                    <a:pt x="502829" y="54338"/>
                    <a:pt x="502829" y="71846"/>
                  </a:cubicBezTo>
                  <a:lnTo>
                    <a:pt x="502829" y="608602"/>
                  </a:lnTo>
                  <a:close/>
                </a:path>
              </a:pathLst>
            </a:custGeom>
            <a:grpFill/>
            <a:ln w="9071" cap="flat">
              <a:no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FFDAC84C-C953-934B-A40C-61BE035AD57E}"/>
                </a:ext>
              </a:extLst>
            </p:cNvPr>
            <p:cNvSpPr/>
            <p:nvPr/>
          </p:nvSpPr>
          <p:spPr>
            <a:xfrm>
              <a:off x="3843655" y="4494802"/>
              <a:ext cx="54429" cy="45357"/>
            </a:xfrm>
            <a:custGeom>
              <a:avLst/>
              <a:gdLst>
                <a:gd name="connsiteX0" fmla="*/ 51254 w 54428"/>
                <a:gd name="connsiteY0" fmla="*/ 0 h 45357"/>
                <a:gd name="connsiteX1" fmla="*/ 8981 w 54428"/>
                <a:gd name="connsiteY1" fmla="*/ 0 h 45357"/>
                <a:gd name="connsiteX2" fmla="*/ 0 w 54428"/>
                <a:gd name="connsiteY2" fmla="*/ 8981 h 45357"/>
                <a:gd name="connsiteX3" fmla="*/ 0 w 54428"/>
                <a:gd name="connsiteY3" fmla="*/ 37012 h 45357"/>
                <a:gd name="connsiteX4" fmla="*/ 8981 w 54428"/>
                <a:gd name="connsiteY4" fmla="*/ 45992 h 45357"/>
                <a:gd name="connsiteX5" fmla="*/ 51254 w 54428"/>
                <a:gd name="connsiteY5" fmla="*/ 45992 h 45357"/>
                <a:gd name="connsiteX6" fmla="*/ 60234 w 54428"/>
                <a:gd name="connsiteY6" fmla="*/ 37012 h 45357"/>
                <a:gd name="connsiteX7" fmla="*/ 60234 w 54428"/>
                <a:gd name="connsiteY7" fmla="*/ 8981 h 45357"/>
                <a:gd name="connsiteX8" fmla="*/ 51254 w 54428"/>
                <a:gd name="connsiteY8" fmla="*/ 0 h 4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28" h="45357">
                  <a:moveTo>
                    <a:pt x="51254" y="0"/>
                  </a:moveTo>
                  <a:lnTo>
                    <a:pt x="8981" y="0"/>
                  </a:lnTo>
                  <a:cubicBezTo>
                    <a:pt x="3991" y="0"/>
                    <a:pt x="0" y="4082"/>
                    <a:pt x="0" y="8981"/>
                  </a:cubicBezTo>
                  <a:lnTo>
                    <a:pt x="0" y="37012"/>
                  </a:lnTo>
                  <a:cubicBezTo>
                    <a:pt x="0" y="42001"/>
                    <a:pt x="4082" y="45992"/>
                    <a:pt x="8981" y="45992"/>
                  </a:cubicBezTo>
                  <a:lnTo>
                    <a:pt x="51254" y="45992"/>
                  </a:lnTo>
                  <a:cubicBezTo>
                    <a:pt x="56243" y="45992"/>
                    <a:pt x="60234" y="41910"/>
                    <a:pt x="60234" y="37012"/>
                  </a:cubicBezTo>
                  <a:lnTo>
                    <a:pt x="60234" y="8981"/>
                  </a:lnTo>
                  <a:cubicBezTo>
                    <a:pt x="60234" y="4082"/>
                    <a:pt x="56152" y="0"/>
                    <a:pt x="51254" y="0"/>
                  </a:cubicBezTo>
                  <a:close/>
                </a:path>
              </a:pathLst>
            </a:custGeom>
            <a:grpFill/>
            <a:ln w="9071"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165941C5-A286-2D43-8F38-E10BD058198D}"/>
                </a:ext>
              </a:extLst>
            </p:cNvPr>
            <p:cNvSpPr/>
            <p:nvPr/>
          </p:nvSpPr>
          <p:spPr>
            <a:xfrm>
              <a:off x="3843655" y="4411073"/>
              <a:ext cx="54429" cy="45357"/>
            </a:xfrm>
            <a:custGeom>
              <a:avLst/>
              <a:gdLst>
                <a:gd name="connsiteX0" fmla="*/ 51254 w 54428"/>
                <a:gd name="connsiteY0" fmla="*/ 0 h 45357"/>
                <a:gd name="connsiteX1" fmla="*/ 8981 w 54428"/>
                <a:gd name="connsiteY1" fmla="*/ 0 h 45357"/>
                <a:gd name="connsiteX2" fmla="*/ 0 w 54428"/>
                <a:gd name="connsiteY2" fmla="*/ 8981 h 45357"/>
                <a:gd name="connsiteX3" fmla="*/ 0 w 54428"/>
                <a:gd name="connsiteY3" fmla="*/ 37011 h 45357"/>
                <a:gd name="connsiteX4" fmla="*/ 8981 w 54428"/>
                <a:gd name="connsiteY4" fmla="*/ 45992 h 45357"/>
                <a:gd name="connsiteX5" fmla="*/ 51254 w 54428"/>
                <a:gd name="connsiteY5" fmla="*/ 45992 h 45357"/>
                <a:gd name="connsiteX6" fmla="*/ 60234 w 54428"/>
                <a:gd name="connsiteY6" fmla="*/ 37011 h 45357"/>
                <a:gd name="connsiteX7" fmla="*/ 60234 w 54428"/>
                <a:gd name="connsiteY7" fmla="*/ 8981 h 45357"/>
                <a:gd name="connsiteX8" fmla="*/ 51254 w 54428"/>
                <a:gd name="connsiteY8" fmla="*/ 0 h 4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28" h="45357">
                  <a:moveTo>
                    <a:pt x="51254" y="0"/>
                  </a:moveTo>
                  <a:lnTo>
                    <a:pt x="8981" y="0"/>
                  </a:lnTo>
                  <a:cubicBezTo>
                    <a:pt x="3991" y="0"/>
                    <a:pt x="0" y="4082"/>
                    <a:pt x="0" y="8981"/>
                  </a:cubicBezTo>
                  <a:lnTo>
                    <a:pt x="0" y="37011"/>
                  </a:lnTo>
                  <a:cubicBezTo>
                    <a:pt x="0" y="42001"/>
                    <a:pt x="4082" y="45992"/>
                    <a:pt x="8981" y="45992"/>
                  </a:cubicBezTo>
                  <a:lnTo>
                    <a:pt x="51254" y="45992"/>
                  </a:lnTo>
                  <a:cubicBezTo>
                    <a:pt x="56243" y="45992"/>
                    <a:pt x="60234" y="41910"/>
                    <a:pt x="60234" y="37011"/>
                  </a:cubicBezTo>
                  <a:lnTo>
                    <a:pt x="60234" y="8981"/>
                  </a:lnTo>
                  <a:cubicBezTo>
                    <a:pt x="60234" y="3991"/>
                    <a:pt x="56152" y="0"/>
                    <a:pt x="51254" y="0"/>
                  </a:cubicBezTo>
                  <a:close/>
                </a:path>
              </a:pathLst>
            </a:custGeom>
            <a:grpFill/>
            <a:ln w="9071" cap="flat">
              <a:noFill/>
              <a:prstDash val="solid"/>
              <a:miter/>
            </a:ln>
          </p:spPr>
          <p:txBody>
            <a:bodyPr rtlCol="0" anchor="ctr"/>
            <a:lstStyle/>
            <a:p>
              <a:endParaRPr lang="en-US"/>
            </a:p>
          </p:txBody>
        </p:sp>
        <p:sp>
          <p:nvSpPr>
            <p:cNvPr id="136" name="Freeform 135">
              <a:extLst>
                <a:ext uri="{FF2B5EF4-FFF2-40B4-BE49-F238E27FC236}">
                  <a16:creationId xmlns:a16="http://schemas.microsoft.com/office/drawing/2014/main" id="{95C64187-1E52-A944-B9F0-A216B21207B6}"/>
                </a:ext>
              </a:extLst>
            </p:cNvPr>
            <p:cNvSpPr/>
            <p:nvPr/>
          </p:nvSpPr>
          <p:spPr>
            <a:xfrm>
              <a:off x="3843655" y="4327344"/>
              <a:ext cx="54429" cy="45357"/>
            </a:xfrm>
            <a:custGeom>
              <a:avLst/>
              <a:gdLst>
                <a:gd name="connsiteX0" fmla="*/ 51254 w 54428"/>
                <a:gd name="connsiteY0" fmla="*/ 0 h 45357"/>
                <a:gd name="connsiteX1" fmla="*/ 8981 w 54428"/>
                <a:gd name="connsiteY1" fmla="*/ 0 h 45357"/>
                <a:gd name="connsiteX2" fmla="*/ 0 w 54428"/>
                <a:gd name="connsiteY2" fmla="*/ 8981 h 45357"/>
                <a:gd name="connsiteX3" fmla="*/ 0 w 54428"/>
                <a:gd name="connsiteY3" fmla="*/ 37011 h 45357"/>
                <a:gd name="connsiteX4" fmla="*/ 8981 w 54428"/>
                <a:gd name="connsiteY4" fmla="*/ 45992 h 45357"/>
                <a:gd name="connsiteX5" fmla="*/ 51254 w 54428"/>
                <a:gd name="connsiteY5" fmla="*/ 45992 h 45357"/>
                <a:gd name="connsiteX6" fmla="*/ 60234 w 54428"/>
                <a:gd name="connsiteY6" fmla="*/ 37011 h 45357"/>
                <a:gd name="connsiteX7" fmla="*/ 60234 w 54428"/>
                <a:gd name="connsiteY7" fmla="*/ 8981 h 45357"/>
                <a:gd name="connsiteX8" fmla="*/ 51254 w 54428"/>
                <a:gd name="connsiteY8" fmla="*/ 0 h 4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28" h="45357">
                  <a:moveTo>
                    <a:pt x="51254" y="0"/>
                  </a:moveTo>
                  <a:lnTo>
                    <a:pt x="8981" y="0"/>
                  </a:lnTo>
                  <a:cubicBezTo>
                    <a:pt x="3991" y="0"/>
                    <a:pt x="0" y="4082"/>
                    <a:pt x="0" y="8981"/>
                  </a:cubicBezTo>
                  <a:lnTo>
                    <a:pt x="0" y="37011"/>
                  </a:lnTo>
                  <a:cubicBezTo>
                    <a:pt x="0" y="42001"/>
                    <a:pt x="4082" y="45992"/>
                    <a:pt x="8981" y="45992"/>
                  </a:cubicBezTo>
                  <a:lnTo>
                    <a:pt x="51254" y="45992"/>
                  </a:lnTo>
                  <a:cubicBezTo>
                    <a:pt x="56243" y="45992"/>
                    <a:pt x="60234" y="41910"/>
                    <a:pt x="60234" y="37011"/>
                  </a:cubicBezTo>
                  <a:lnTo>
                    <a:pt x="60234" y="8981"/>
                  </a:lnTo>
                  <a:cubicBezTo>
                    <a:pt x="60234" y="3991"/>
                    <a:pt x="56152" y="0"/>
                    <a:pt x="51254" y="0"/>
                  </a:cubicBezTo>
                  <a:close/>
                </a:path>
              </a:pathLst>
            </a:custGeom>
            <a:grpFill/>
            <a:ln w="9071" cap="flat">
              <a:no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EA406733-91B3-5548-A744-87FEDAB3C676}"/>
                </a:ext>
              </a:extLst>
            </p:cNvPr>
            <p:cNvSpPr/>
            <p:nvPr/>
          </p:nvSpPr>
          <p:spPr>
            <a:xfrm>
              <a:off x="3954599" y="4494802"/>
              <a:ext cx="54429" cy="45357"/>
            </a:xfrm>
            <a:custGeom>
              <a:avLst/>
              <a:gdLst>
                <a:gd name="connsiteX0" fmla="*/ 51254 w 54428"/>
                <a:gd name="connsiteY0" fmla="*/ 0 h 45357"/>
                <a:gd name="connsiteX1" fmla="*/ 8981 w 54428"/>
                <a:gd name="connsiteY1" fmla="*/ 0 h 45357"/>
                <a:gd name="connsiteX2" fmla="*/ 0 w 54428"/>
                <a:gd name="connsiteY2" fmla="*/ 8981 h 45357"/>
                <a:gd name="connsiteX3" fmla="*/ 0 w 54428"/>
                <a:gd name="connsiteY3" fmla="*/ 37012 h 45357"/>
                <a:gd name="connsiteX4" fmla="*/ 8981 w 54428"/>
                <a:gd name="connsiteY4" fmla="*/ 45992 h 45357"/>
                <a:gd name="connsiteX5" fmla="*/ 51254 w 54428"/>
                <a:gd name="connsiteY5" fmla="*/ 45992 h 45357"/>
                <a:gd name="connsiteX6" fmla="*/ 60234 w 54428"/>
                <a:gd name="connsiteY6" fmla="*/ 37012 h 45357"/>
                <a:gd name="connsiteX7" fmla="*/ 60234 w 54428"/>
                <a:gd name="connsiteY7" fmla="*/ 8981 h 45357"/>
                <a:gd name="connsiteX8" fmla="*/ 51254 w 54428"/>
                <a:gd name="connsiteY8" fmla="*/ 0 h 4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28" h="45357">
                  <a:moveTo>
                    <a:pt x="51254" y="0"/>
                  </a:moveTo>
                  <a:lnTo>
                    <a:pt x="8981" y="0"/>
                  </a:lnTo>
                  <a:cubicBezTo>
                    <a:pt x="3991" y="0"/>
                    <a:pt x="0" y="4082"/>
                    <a:pt x="0" y="8981"/>
                  </a:cubicBezTo>
                  <a:lnTo>
                    <a:pt x="0" y="37012"/>
                  </a:lnTo>
                  <a:cubicBezTo>
                    <a:pt x="0" y="42001"/>
                    <a:pt x="4082" y="45992"/>
                    <a:pt x="8981" y="45992"/>
                  </a:cubicBezTo>
                  <a:lnTo>
                    <a:pt x="51254" y="45992"/>
                  </a:lnTo>
                  <a:cubicBezTo>
                    <a:pt x="56243" y="45992"/>
                    <a:pt x="60234" y="41910"/>
                    <a:pt x="60234" y="37012"/>
                  </a:cubicBezTo>
                  <a:lnTo>
                    <a:pt x="60234" y="8981"/>
                  </a:lnTo>
                  <a:cubicBezTo>
                    <a:pt x="60234" y="4082"/>
                    <a:pt x="56243" y="0"/>
                    <a:pt x="51254" y="0"/>
                  </a:cubicBezTo>
                  <a:close/>
                </a:path>
              </a:pathLst>
            </a:custGeom>
            <a:grpFill/>
            <a:ln w="9071"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75D09F38-A6E1-0047-8D00-CDE3E5311328}"/>
                </a:ext>
              </a:extLst>
            </p:cNvPr>
            <p:cNvSpPr/>
            <p:nvPr/>
          </p:nvSpPr>
          <p:spPr>
            <a:xfrm>
              <a:off x="3954599" y="4411073"/>
              <a:ext cx="54429" cy="45357"/>
            </a:xfrm>
            <a:custGeom>
              <a:avLst/>
              <a:gdLst>
                <a:gd name="connsiteX0" fmla="*/ 51254 w 54428"/>
                <a:gd name="connsiteY0" fmla="*/ 0 h 45357"/>
                <a:gd name="connsiteX1" fmla="*/ 8981 w 54428"/>
                <a:gd name="connsiteY1" fmla="*/ 0 h 45357"/>
                <a:gd name="connsiteX2" fmla="*/ 0 w 54428"/>
                <a:gd name="connsiteY2" fmla="*/ 8981 h 45357"/>
                <a:gd name="connsiteX3" fmla="*/ 0 w 54428"/>
                <a:gd name="connsiteY3" fmla="*/ 37011 h 45357"/>
                <a:gd name="connsiteX4" fmla="*/ 8981 w 54428"/>
                <a:gd name="connsiteY4" fmla="*/ 45992 h 45357"/>
                <a:gd name="connsiteX5" fmla="*/ 51254 w 54428"/>
                <a:gd name="connsiteY5" fmla="*/ 45992 h 45357"/>
                <a:gd name="connsiteX6" fmla="*/ 60234 w 54428"/>
                <a:gd name="connsiteY6" fmla="*/ 37011 h 45357"/>
                <a:gd name="connsiteX7" fmla="*/ 60234 w 54428"/>
                <a:gd name="connsiteY7" fmla="*/ 8981 h 45357"/>
                <a:gd name="connsiteX8" fmla="*/ 51254 w 54428"/>
                <a:gd name="connsiteY8" fmla="*/ 0 h 4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28" h="45357">
                  <a:moveTo>
                    <a:pt x="51254" y="0"/>
                  </a:moveTo>
                  <a:lnTo>
                    <a:pt x="8981" y="0"/>
                  </a:lnTo>
                  <a:cubicBezTo>
                    <a:pt x="3991" y="0"/>
                    <a:pt x="0" y="4082"/>
                    <a:pt x="0" y="8981"/>
                  </a:cubicBezTo>
                  <a:lnTo>
                    <a:pt x="0" y="37011"/>
                  </a:lnTo>
                  <a:cubicBezTo>
                    <a:pt x="0" y="42001"/>
                    <a:pt x="4082" y="45992"/>
                    <a:pt x="8981" y="45992"/>
                  </a:cubicBezTo>
                  <a:lnTo>
                    <a:pt x="51254" y="45992"/>
                  </a:lnTo>
                  <a:cubicBezTo>
                    <a:pt x="56243" y="45992"/>
                    <a:pt x="60234" y="41910"/>
                    <a:pt x="60234" y="37011"/>
                  </a:cubicBezTo>
                  <a:lnTo>
                    <a:pt x="60234" y="8981"/>
                  </a:lnTo>
                  <a:cubicBezTo>
                    <a:pt x="60234" y="3991"/>
                    <a:pt x="56243" y="0"/>
                    <a:pt x="51254" y="0"/>
                  </a:cubicBezTo>
                  <a:close/>
                </a:path>
              </a:pathLst>
            </a:custGeom>
            <a:grpFill/>
            <a:ln w="9071"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5CC1F7ED-AD36-B44E-8551-A61F9DFDB07A}"/>
                </a:ext>
              </a:extLst>
            </p:cNvPr>
            <p:cNvSpPr/>
            <p:nvPr/>
          </p:nvSpPr>
          <p:spPr>
            <a:xfrm>
              <a:off x="3954599" y="4327344"/>
              <a:ext cx="54429" cy="45357"/>
            </a:xfrm>
            <a:custGeom>
              <a:avLst/>
              <a:gdLst>
                <a:gd name="connsiteX0" fmla="*/ 51254 w 54428"/>
                <a:gd name="connsiteY0" fmla="*/ 0 h 45357"/>
                <a:gd name="connsiteX1" fmla="*/ 8981 w 54428"/>
                <a:gd name="connsiteY1" fmla="*/ 0 h 45357"/>
                <a:gd name="connsiteX2" fmla="*/ 0 w 54428"/>
                <a:gd name="connsiteY2" fmla="*/ 8981 h 45357"/>
                <a:gd name="connsiteX3" fmla="*/ 0 w 54428"/>
                <a:gd name="connsiteY3" fmla="*/ 37011 h 45357"/>
                <a:gd name="connsiteX4" fmla="*/ 8981 w 54428"/>
                <a:gd name="connsiteY4" fmla="*/ 45992 h 45357"/>
                <a:gd name="connsiteX5" fmla="*/ 51254 w 54428"/>
                <a:gd name="connsiteY5" fmla="*/ 45992 h 45357"/>
                <a:gd name="connsiteX6" fmla="*/ 60234 w 54428"/>
                <a:gd name="connsiteY6" fmla="*/ 37011 h 45357"/>
                <a:gd name="connsiteX7" fmla="*/ 60234 w 54428"/>
                <a:gd name="connsiteY7" fmla="*/ 8981 h 45357"/>
                <a:gd name="connsiteX8" fmla="*/ 51254 w 54428"/>
                <a:gd name="connsiteY8" fmla="*/ 0 h 4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28" h="45357">
                  <a:moveTo>
                    <a:pt x="51254" y="0"/>
                  </a:moveTo>
                  <a:lnTo>
                    <a:pt x="8981" y="0"/>
                  </a:lnTo>
                  <a:cubicBezTo>
                    <a:pt x="3991" y="0"/>
                    <a:pt x="0" y="4082"/>
                    <a:pt x="0" y="8981"/>
                  </a:cubicBezTo>
                  <a:lnTo>
                    <a:pt x="0" y="37011"/>
                  </a:lnTo>
                  <a:cubicBezTo>
                    <a:pt x="0" y="42001"/>
                    <a:pt x="4082" y="45992"/>
                    <a:pt x="8981" y="45992"/>
                  </a:cubicBezTo>
                  <a:lnTo>
                    <a:pt x="51254" y="45992"/>
                  </a:lnTo>
                  <a:cubicBezTo>
                    <a:pt x="56243" y="45992"/>
                    <a:pt x="60234" y="41910"/>
                    <a:pt x="60234" y="37011"/>
                  </a:cubicBezTo>
                  <a:lnTo>
                    <a:pt x="60234" y="8981"/>
                  </a:lnTo>
                  <a:cubicBezTo>
                    <a:pt x="60234" y="3991"/>
                    <a:pt x="56243" y="0"/>
                    <a:pt x="51254" y="0"/>
                  </a:cubicBezTo>
                  <a:close/>
                </a:path>
              </a:pathLst>
            </a:custGeom>
            <a:grpFill/>
            <a:ln w="9071"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6FD2137E-937B-DF41-A744-95BC27ED60B1}"/>
                </a:ext>
              </a:extLst>
            </p:cNvPr>
            <p:cNvSpPr/>
            <p:nvPr/>
          </p:nvSpPr>
          <p:spPr>
            <a:xfrm>
              <a:off x="4065633" y="4494802"/>
              <a:ext cx="54429" cy="45357"/>
            </a:xfrm>
            <a:custGeom>
              <a:avLst/>
              <a:gdLst>
                <a:gd name="connsiteX0" fmla="*/ 51254 w 54428"/>
                <a:gd name="connsiteY0" fmla="*/ 0 h 45357"/>
                <a:gd name="connsiteX1" fmla="*/ 8981 w 54428"/>
                <a:gd name="connsiteY1" fmla="*/ 0 h 45357"/>
                <a:gd name="connsiteX2" fmla="*/ 0 w 54428"/>
                <a:gd name="connsiteY2" fmla="*/ 8981 h 45357"/>
                <a:gd name="connsiteX3" fmla="*/ 0 w 54428"/>
                <a:gd name="connsiteY3" fmla="*/ 37012 h 45357"/>
                <a:gd name="connsiteX4" fmla="*/ 8981 w 54428"/>
                <a:gd name="connsiteY4" fmla="*/ 45992 h 45357"/>
                <a:gd name="connsiteX5" fmla="*/ 51254 w 54428"/>
                <a:gd name="connsiteY5" fmla="*/ 45992 h 45357"/>
                <a:gd name="connsiteX6" fmla="*/ 60234 w 54428"/>
                <a:gd name="connsiteY6" fmla="*/ 37012 h 45357"/>
                <a:gd name="connsiteX7" fmla="*/ 60234 w 54428"/>
                <a:gd name="connsiteY7" fmla="*/ 8981 h 45357"/>
                <a:gd name="connsiteX8" fmla="*/ 51254 w 54428"/>
                <a:gd name="connsiteY8" fmla="*/ 0 h 4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28" h="45357">
                  <a:moveTo>
                    <a:pt x="51254" y="0"/>
                  </a:moveTo>
                  <a:lnTo>
                    <a:pt x="8981" y="0"/>
                  </a:lnTo>
                  <a:cubicBezTo>
                    <a:pt x="3991" y="0"/>
                    <a:pt x="0" y="4082"/>
                    <a:pt x="0" y="8981"/>
                  </a:cubicBezTo>
                  <a:lnTo>
                    <a:pt x="0" y="37012"/>
                  </a:lnTo>
                  <a:cubicBezTo>
                    <a:pt x="0" y="42001"/>
                    <a:pt x="4082" y="45992"/>
                    <a:pt x="8981" y="45992"/>
                  </a:cubicBezTo>
                  <a:lnTo>
                    <a:pt x="51254" y="45992"/>
                  </a:lnTo>
                  <a:cubicBezTo>
                    <a:pt x="56243" y="45992"/>
                    <a:pt x="60234" y="41910"/>
                    <a:pt x="60234" y="37012"/>
                  </a:cubicBezTo>
                  <a:lnTo>
                    <a:pt x="60234" y="8981"/>
                  </a:lnTo>
                  <a:cubicBezTo>
                    <a:pt x="60234" y="4082"/>
                    <a:pt x="56243" y="0"/>
                    <a:pt x="51254" y="0"/>
                  </a:cubicBezTo>
                  <a:close/>
                </a:path>
              </a:pathLst>
            </a:custGeom>
            <a:grpFill/>
            <a:ln w="9071"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A04BE1B1-709C-A746-958D-6851106DD3FE}"/>
                </a:ext>
              </a:extLst>
            </p:cNvPr>
            <p:cNvSpPr/>
            <p:nvPr/>
          </p:nvSpPr>
          <p:spPr>
            <a:xfrm>
              <a:off x="4065633" y="4411073"/>
              <a:ext cx="54429" cy="45357"/>
            </a:xfrm>
            <a:custGeom>
              <a:avLst/>
              <a:gdLst>
                <a:gd name="connsiteX0" fmla="*/ 51254 w 54428"/>
                <a:gd name="connsiteY0" fmla="*/ 0 h 45357"/>
                <a:gd name="connsiteX1" fmla="*/ 8981 w 54428"/>
                <a:gd name="connsiteY1" fmla="*/ 0 h 45357"/>
                <a:gd name="connsiteX2" fmla="*/ 0 w 54428"/>
                <a:gd name="connsiteY2" fmla="*/ 8981 h 45357"/>
                <a:gd name="connsiteX3" fmla="*/ 0 w 54428"/>
                <a:gd name="connsiteY3" fmla="*/ 37011 h 45357"/>
                <a:gd name="connsiteX4" fmla="*/ 8981 w 54428"/>
                <a:gd name="connsiteY4" fmla="*/ 45992 h 45357"/>
                <a:gd name="connsiteX5" fmla="*/ 51254 w 54428"/>
                <a:gd name="connsiteY5" fmla="*/ 45992 h 45357"/>
                <a:gd name="connsiteX6" fmla="*/ 60234 w 54428"/>
                <a:gd name="connsiteY6" fmla="*/ 37011 h 45357"/>
                <a:gd name="connsiteX7" fmla="*/ 60234 w 54428"/>
                <a:gd name="connsiteY7" fmla="*/ 8981 h 45357"/>
                <a:gd name="connsiteX8" fmla="*/ 51254 w 54428"/>
                <a:gd name="connsiteY8" fmla="*/ 0 h 4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28" h="45357">
                  <a:moveTo>
                    <a:pt x="51254" y="0"/>
                  </a:moveTo>
                  <a:lnTo>
                    <a:pt x="8981" y="0"/>
                  </a:lnTo>
                  <a:cubicBezTo>
                    <a:pt x="3991" y="0"/>
                    <a:pt x="0" y="4082"/>
                    <a:pt x="0" y="8981"/>
                  </a:cubicBezTo>
                  <a:lnTo>
                    <a:pt x="0" y="37011"/>
                  </a:lnTo>
                  <a:cubicBezTo>
                    <a:pt x="0" y="42001"/>
                    <a:pt x="4082" y="45992"/>
                    <a:pt x="8981" y="45992"/>
                  </a:cubicBezTo>
                  <a:lnTo>
                    <a:pt x="51254" y="45992"/>
                  </a:lnTo>
                  <a:cubicBezTo>
                    <a:pt x="56243" y="45992"/>
                    <a:pt x="60234" y="41910"/>
                    <a:pt x="60234" y="37011"/>
                  </a:cubicBezTo>
                  <a:lnTo>
                    <a:pt x="60234" y="8981"/>
                  </a:lnTo>
                  <a:cubicBezTo>
                    <a:pt x="60234" y="3991"/>
                    <a:pt x="56243" y="0"/>
                    <a:pt x="51254" y="0"/>
                  </a:cubicBezTo>
                  <a:close/>
                </a:path>
              </a:pathLst>
            </a:custGeom>
            <a:grpFill/>
            <a:ln w="9071"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075B5D85-FF2B-4548-9B3D-C41F42850D6E}"/>
                </a:ext>
              </a:extLst>
            </p:cNvPr>
            <p:cNvSpPr/>
            <p:nvPr/>
          </p:nvSpPr>
          <p:spPr>
            <a:xfrm>
              <a:off x="4065633" y="4327344"/>
              <a:ext cx="54429" cy="45357"/>
            </a:xfrm>
            <a:custGeom>
              <a:avLst/>
              <a:gdLst>
                <a:gd name="connsiteX0" fmla="*/ 51254 w 54428"/>
                <a:gd name="connsiteY0" fmla="*/ 0 h 45357"/>
                <a:gd name="connsiteX1" fmla="*/ 8981 w 54428"/>
                <a:gd name="connsiteY1" fmla="*/ 0 h 45357"/>
                <a:gd name="connsiteX2" fmla="*/ 0 w 54428"/>
                <a:gd name="connsiteY2" fmla="*/ 8981 h 45357"/>
                <a:gd name="connsiteX3" fmla="*/ 0 w 54428"/>
                <a:gd name="connsiteY3" fmla="*/ 37011 h 45357"/>
                <a:gd name="connsiteX4" fmla="*/ 8981 w 54428"/>
                <a:gd name="connsiteY4" fmla="*/ 45992 h 45357"/>
                <a:gd name="connsiteX5" fmla="*/ 51254 w 54428"/>
                <a:gd name="connsiteY5" fmla="*/ 45992 h 45357"/>
                <a:gd name="connsiteX6" fmla="*/ 60234 w 54428"/>
                <a:gd name="connsiteY6" fmla="*/ 37011 h 45357"/>
                <a:gd name="connsiteX7" fmla="*/ 60234 w 54428"/>
                <a:gd name="connsiteY7" fmla="*/ 8981 h 45357"/>
                <a:gd name="connsiteX8" fmla="*/ 51254 w 54428"/>
                <a:gd name="connsiteY8" fmla="*/ 0 h 4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28" h="45357">
                  <a:moveTo>
                    <a:pt x="51254" y="0"/>
                  </a:moveTo>
                  <a:lnTo>
                    <a:pt x="8981" y="0"/>
                  </a:lnTo>
                  <a:cubicBezTo>
                    <a:pt x="3991" y="0"/>
                    <a:pt x="0" y="4082"/>
                    <a:pt x="0" y="8981"/>
                  </a:cubicBezTo>
                  <a:lnTo>
                    <a:pt x="0" y="37011"/>
                  </a:lnTo>
                  <a:cubicBezTo>
                    <a:pt x="0" y="42001"/>
                    <a:pt x="4082" y="45992"/>
                    <a:pt x="8981" y="45992"/>
                  </a:cubicBezTo>
                  <a:lnTo>
                    <a:pt x="51254" y="45992"/>
                  </a:lnTo>
                  <a:cubicBezTo>
                    <a:pt x="56243" y="45992"/>
                    <a:pt x="60234" y="41910"/>
                    <a:pt x="60234" y="37011"/>
                  </a:cubicBezTo>
                  <a:lnTo>
                    <a:pt x="60234" y="8981"/>
                  </a:lnTo>
                  <a:cubicBezTo>
                    <a:pt x="60234" y="3991"/>
                    <a:pt x="56243" y="0"/>
                    <a:pt x="51254" y="0"/>
                  </a:cubicBezTo>
                  <a:close/>
                </a:path>
              </a:pathLst>
            </a:custGeom>
            <a:grpFill/>
            <a:ln w="9071"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3C455F89-1E8E-FF48-951F-27A36FCAAEDF}"/>
                </a:ext>
              </a:extLst>
            </p:cNvPr>
            <p:cNvSpPr/>
            <p:nvPr/>
          </p:nvSpPr>
          <p:spPr>
            <a:xfrm>
              <a:off x="3796756" y="4080964"/>
              <a:ext cx="371929" cy="163286"/>
            </a:xfrm>
            <a:custGeom>
              <a:avLst/>
              <a:gdLst>
                <a:gd name="connsiteX0" fmla="*/ 335734 w 371928"/>
                <a:gd name="connsiteY0" fmla="*/ 0 h 163285"/>
                <a:gd name="connsiteX1" fmla="*/ 40368 w 371928"/>
                <a:gd name="connsiteY1" fmla="*/ 0 h 163285"/>
                <a:gd name="connsiteX2" fmla="*/ 0 w 371928"/>
                <a:gd name="connsiteY2" fmla="*/ 40368 h 163285"/>
                <a:gd name="connsiteX3" fmla="*/ 0 w 371928"/>
                <a:gd name="connsiteY3" fmla="*/ 125911 h 163285"/>
                <a:gd name="connsiteX4" fmla="*/ 40368 w 371928"/>
                <a:gd name="connsiteY4" fmla="*/ 166279 h 163285"/>
                <a:gd name="connsiteX5" fmla="*/ 335734 w 371928"/>
                <a:gd name="connsiteY5" fmla="*/ 166279 h 163285"/>
                <a:gd name="connsiteX6" fmla="*/ 376102 w 371928"/>
                <a:gd name="connsiteY6" fmla="*/ 125911 h 163285"/>
                <a:gd name="connsiteX7" fmla="*/ 376102 w 371928"/>
                <a:gd name="connsiteY7" fmla="*/ 40368 h 163285"/>
                <a:gd name="connsiteX8" fmla="*/ 335734 w 371928"/>
                <a:gd name="connsiteY8" fmla="*/ 0 h 163285"/>
                <a:gd name="connsiteX9" fmla="*/ 336096 w 371928"/>
                <a:gd name="connsiteY9" fmla="*/ 125911 h 163285"/>
                <a:gd name="connsiteX10" fmla="*/ 335643 w 371928"/>
                <a:gd name="connsiteY10" fmla="*/ 126365 h 163285"/>
                <a:gd name="connsiteX11" fmla="*/ 39824 w 371928"/>
                <a:gd name="connsiteY11" fmla="*/ 125911 h 163285"/>
                <a:gd name="connsiteX12" fmla="*/ 40277 w 371928"/>
                <a:gd name="connsiteY12" fmla="*/ 39914 h 163285"/>
                <a:gd name="connsiteX13" fmla="*/ 336096 w 371928"/>
                <a:gd name="connsiteY13" fmla="*/ 40368 h 163285"/>
                <a:gd name="connsiteX14" fmla="*/ 336096 w 371928"/>
                <a:gd name="connsiteY14" fmla="*/ 125911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1928" h="163285">
                  <a:moveTo>
                    <a:pt x="335734" y="0"/>
                  </a:moveTo>
                  <a:lnTo>
                    <a:pt x="40368" y="0"/>
                  </a:lnTo>
                  <a:cubicBezTo>
                    <a:pt x="18143" y="0"/>
                    <a:pt x="0" y="18143"/>
                    <a:pt x="0" y="40368"/>
                  </a:cubicBezTo>
                  <a:lnTo>
                    <a:pt x="0" y="125911"/>
                  </a:lnTo>
                  <a:cubicBezTo>
                    <a:pt x="0" y="148137"/>
                    <a:pt x="18052" y="166279"/>
                    <a:pt x="40368" y="166279"/>
                  </a:cubicBezTo>
                  <a:lnTo>
                    <a:pt x="335734" y="166279"/>
                  </a:lnTo>
                  <a:cubicBezTo>
                    <a:pt x="357959" y="166279"/>
                    <a:pt x="376102" y="148137"/>
                    <a:pt x="376102" y="125911"/>
                  </a:cubicBezTo>
                  <a:lnTo>
                    <a:pt x="376102" y="40368"/>
                  </a:lnTo>
                  <a:cubicBezTo>
                    <a:pt x="376011" y="18143"/>
                    <a:pt x="357959" y="0"/>
                    <a:pt x="335734" y="0"/>
                  </a:cubicBezTo>
                  <a:close/>
                  <a:moveTo>
                    <a:pt x="336096" y="125911"/>
                  </a:moveTo>
                  <a:cubicBezTo>
                    <a:pt x="336096" y="126093"/>
                    <a:pt x="335824" y="126365"/>
                    <a:pt x="335643" y="126365"/>
                  </a:cubicBezTo>
                  <a:lnTo>
                    <a:pt x="39824" y="125911"/>
                  </a:lnTo>
                  <a:lnTo>
                    <a:pt x="40277" y="39914"/>
                  </a:lnTo>
                  <a:lnTo>
                    <a:pt x="336096" y="40368"/>
                  </a:lnTo>
                  <a:lnTo>
                    <a:pt x="336096" y="125911"/>
                  </a:lnTo>
                  <a:close/>
                </a:path>
              </a:pathLst>
            </a:custGeom>
            <a:grpFill/>
            <a:ln w="9071" cap="flat">
              <a:noFill/>
              <a:prstDash val="solid"/>
              <a:miter/>
            </a:ln>
          </p:spPr>
          <p:txBody>
            <a:bodyPr rtlCol="0" anchor="ctr"/>
            <a:lstStyle/>
            <a:p>
              <a:endParaRPr lang="en-US"/>
            </a:p>
          </p:txBody>
        </p:sp>
      </p:grpSp>
      <p:grpSp>
        <p:nvGrpSpPr>
          <p:cNvPr id="144" name="Group 143">
            <a:extLst>
              <a:ext uri="{FF2B5EF4-FFF2-40B4-BE49-F238E27FC236}">
                <a16:creationId xmlns:a16="http://schemas.microsoft.com/office/drawing/2014/main" id="{C2FE0758-D7D5-7F4B-8A02-6439986B81CD}"/>
              </a:ext>
            </a:extLst>
          </p:cNvPr>
          <p:cNvGrpSpPr/>
          <p:nvPr userDrawn="1"/>
        </p:nvGrpSpPr>
        <p:grpSpPr>
          <a:xfrm>
            <a:off x="3502735" y="3746356"/>
            <a:ext cx="213484" cy="272072"/>
            <a:chOff x="5244915" y="3995177"/>
            <a:chExt cx="488995" cy="623197"/>
          </a:xfrm>
          <a:solidFill>
            <a:schemeClr val="accent1"/>
          </a:solidFill>
        </p:grpSpPr>
        <p:sp>
          <p:nvSpPr>
            <p:cNvPr id="145" name="Freeform 144">
              <a:extLst>
                <a:ext uri="{FF2B5EF4-FFF2-40B4-BE49-F238E27FC236}">
                  <a16:creationId xmlns:a16="http://schemas.microsoft.com/office/drawing/2014/main" id="{6BE82CC3-A661-5347-AAF5-5DCDB529522D}"/>
                </a:ext>
              </a:extLst>
            </p:cNvPr>
            <p:cNvSpPr/>
            <p:nvPr/>
          </p:nvSpPr>
          <p:spPr>
            <a:xfrm>
              <a:off x="5326777" y="3995177"/>
              <a:ext cx="135832" cy="135832"/>
            </a:xfrm>
            <a:custGeom>
              <a:avLst/>
              <a:gdLst>
                <a:gd name="connsiteX0" fmla="*/ 70632 w 135831"/>
                <a:gd name="connsiteY0" fmla="*/ 141446 h 135831"/>
                <a:gd name="connsiteX1" fmla="*/ 141446 w 135831"/>
                <a:gd name="connsiteY1" fmla="*/ 70814 h 135831"/>
                <a:gd name="connsiteX2" fmla="*/ 70814 w 135831"/>
                <a:gd name="connsiteY2" fmla="*/ 0 h 135831"/>
                <a:gd name="connsiteX3" fmla="*/ 0 w 135831"/>
                <a:gd name="connsiteY3" fmla="*/ 70633 h 135831"/>
                <a:gd name="connsiteX4" fmla="*/ 0 w 135831"/>
                <a:gd name="connsiteY4" fmla="*/ 70723 h 135831"/>
                <a:gd name="connsiteX5" fmla="*/ 70633 w 135831"/>
                <a:gd name="connsiteY5" fmla="*/ 141446 h 135831"/>
                <a:gd name="connsiteX6" fmla="*/ 70632 w 135831"/>
                <a:gd name="connsiteY6" fmla="*/ 36313 h 135831"/>
                <a:gd name="connsiteX7" fmla="*/ 105224 w 135831"/>
                <a:gd name="connsiteY7" fmla="*/ 70723 h 135831"/>
                <a:gd name="connsiteX8" fmla="*/ 70813 w 135831"/>
                <a:gd name="connsiteY8" fmla="*/ 105315 h 135831"/>
                <a:gd name="connsiteX9" fmla="*/ 36222 w 135831"/>
                <a:gd name="connsiteY9" fmla="*/ 70904 h 135831"/>
                <a:gd name="connsiteX10" fmla="*/ 36222 w 135831"/>
                <a:gd name="connsiteY10" fmla="*/ 70723 h 135831"/>
                <a:gd name="connsiteX11" fmla="*/ 70632 w 135831"/>
                <a:gd name="connsiteY11" fmla="*/ 36313 h 13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31" h="135831">
                  <a:moveTo>
                    <a:pt x="70632" y="141446"/>
                  </a:moveTo>
                  <a:cubicBezTo>
                    <a:pt x="109692" y="141496"/>
                    <a:pt x="141396" y="109873"/>
                    <a:pt x="141446" y="70814"/>
                  </a:cubicBezTo>
                  <a:cubicBezTo>
                    <a:pt x="141496" y="31754"/>
                    <a:pt x="109873" y="50"/>
                    <a:pt x="70814" y="0"/>
                  </a:cubicBezTo>
                  <a:cubicBezTo>
                    <a:pt x="31754" y="-50"/>
                    <a:pt x="50" y="31573"/>
                    <a:pt x="0" y="70633"/>
                  </a:cubicBezTo>
                  <a:cubicBezTo>
                    <a:pt x="0" y="70663"/>
                    <a:pt x="0" y="70693"/>
                    <a:pt x="0" y="70723"/>
                  </a:cubicBezTo>
                  <a:cubicBezTo>
                    <a:pt x="0" y="109747"/>
                    <a:pt x="31609" y="141396"/>
                    <a:pt x="70633" y="141446"/>
                  </a:cubicBezTo>
                  <a:close/>
                  <a:moveTo>
                    <a:pt x="70632" y="36313"/>
                  </a:moveTo>
                  <a:cubicBezTo>
                    <a:pt x="89687" y="36263"/>
                    <a:pt x="105174" y="51669"/>
                    <a:pt x="105224" y="70723"/>
                  </a:cubicBezTo>
                  <a:cubicBezTo>
                    <a:pt x="105274" y="89778"/>
                    <a:pt x="89868" y="105265"/>
                    <a:pt x="70813" y="105315"/>
                  </a:cubicBezTo>
                  <a:cubicBezTo>
                    <a:pt x="51759" y="105365"/>
                    <a:pt x="36272" y="89959"/>
                    <a:pt x="36222" y="70904"/>
                  </a:cubicBezTo>
                  <a:cubicBezTo>
                    <a:pt x="36222" y="70844"/>
                    <a:pt x="36222" y="70784"/>
                    <a:pt x="36222" y="70723"/>
                  </a:cubicBezTo>
                  <a:cubicBezTo>
                    <a:pt x="36222" y="51719"/>
                    <a:pt x="51628" y="36313"/>
                    <a:pt x="70632" y="36313"/>
                  </a:cubicBezTo>
                  <a:close/>
                </a:path>
              </a:pathLst>
            </a:custGeom>
            <a:grpFill/>
            <a:ln w="9055" cap="flat">
              <a:no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B1377B86-49DB-A34A-B8DC-2A2AA42F8B49}"/>
                </a:ext>
              </a:extLst>
            </p:cNvPr>
            <p:cNvSpPr/>
            <p:nvPr/>
          </p:nvSpPr>
          <p:spPr>
            <a:xfrm>
              <a:off x="5244915" y="4156546"/>
              <a:ext cx="488995" cy="461828"/>
            </a:xfrm>
            <a:custGeom>
              <a:avLst/>
              <a:gdLst>
                <a:gd name="connsiteX0" fmla="*/ 340123 w 488994"/>
                <a:gd name="connsiteY0" fmla="*/ 157746 h 461828"/>
                <a:gd name="connsiteX1" fmla="*/ 304716 w 488994"/>
                <a:gd name="connsiteY1" fmla="*/ 162093 h 461828"/>
                <a:gd name="connsiteX2" fmla="*/ 304716 w 488994"/>
                <a:gd name="connsiteY2" fmla="*/ 50529 h 461828"/>
                <a:gd name="connsiteX3" fmla="*/ 254096 w 488994"/>
                <a:gd name="connsiteY3" fmla="*/ 0 h 461828"/>
                <a:gd name="connsiteX4" fmla="*/ 50529 w 488994"/>
                <a:gd name="connsiteY4" fmla="*/ 0 h 461828"/>
                <a:gd name="connsiteX5" fmla="*/ 0 w 488994"/>
                <a:gd name="connsiteY5" fmla="*/ 50529 h 461828"/>
                <a:gd name="connsiteX6" fmla="*/ 0 w 488994"/>
                <a:gd name="connsiteY6" fmla="*/ 213528 h 461828"/>
                <a:gd name="connsiteX7" fmla="*/ 50529 w 488994"/>
                <a:gd name="connsiteY7" fmla="*/ 264148 h 461828"/>
                <a:gd name="connsiteX8" fmla="*/ 64928 w 488994"/>
                <a:gd name="connsiteY8" fmla="*/ 264148 h 461828"/>
                <a:gd name="connsiteX9" fmla="*/ 64928 w 488994"/>
                <a:gd name="connsiteY9" fmla="*/ 425607 h 461828"/>
                <a:gd name="connsiteX10" fmla="*/ 118264 w 488994"/>
                <a:gd name="connsiteY10" fmla="*/ 458297 h 461828"/>
                <a:gd name="connsiteX11" fmla="*/ 152494 w 488994"/>
                <a:gd name="connsiteY11" fmla="*/ 451867 h 461828"/>
                <a:gd name="connsiteX12" fmla="*/ 187720 w 488994"/>
                <a:gd name="connsiteY12" fmla="*/ 459021 h 461828"/>
                <a:gd name="connsiteX13" fmla="*/ 239788 w 488994"/>
                <a:gd name="connsiteY13" fmla="*/ 426874 h 461828"/>
                <a:gd name="connsiteX14" fmla="*/ 239788 w 488994"/>
                <a:gd name="connsiteY14" fmla="*/ 426874 h 461828"/>
                <a:gd name="connsiteX15" fmla="*/ 456179 w 488994"/>
                <a:gd name="connsiteY15" fmla="*/ 411444 h 461828"/>
                <a:gd name="connsiteX16" fmla="*/ 440749 w 488994"/>
                <a:gd name="connsiteY16" fmla="*/ 195054 h 461828"/>
                <a:gd name="connsiteX17" fmla="*/ 340123 w 488994"/>
                <a:gd name="connsiteY17" fmla="*/ 157565 h 461828"/>
                <a:gd name="connsiteX18" fmla="*/ 171420 w 488994"/>
                <a:gd name="connsiteY18" fmla="*/ 427236 h 461828"/>
                <a:gd name="connsiteX19" fmla="*/ 171420 w 488994"/>
                <a:gd name="connsiteY19" fmla="*/ 425969 h 461828"/>
                <a:gd name="connsiteX20" fmla="*/ 171420 w 488994"/>
                <a:gd name="connsiteY20" fmla="*/ 425063 h 461828"/>
                <a:gd name="connsiteX21" fmla="*/ 171420 w 488994"/>
                <a:gd name="connsiteY21" fmla="*/ 427236 h 461828"/>
                <a:gd name="connsiteX22" fmla="*/ 171420 w 488994"/>
                <a:gd name="connsiteY22" fmla="*/ 421260 h 461828"/>
                <a:gd name="connsiteX23" fmla="*/ 171420 w 488994"/>
                <a:gd name="connsiteY23" fmla="*/ 240785 h 461828"/>
                <a:gd name="connsiteX24" fmla="*/ 135198 w 488994"/>
                <a:gd name="connsiteY24" fmla="*/ 240785 h 461828"/>
                <a:gd name="connsiteX25" fmla="*/ 135198 w 488994"/>
                <a:gd name="connsiteY25" fmla="*/ 420354 h 461828"/>
                <a:gd name="connsiteX26" fmla="*/ 100968 w 488994"/>
                <a:gd name="connsiteY26" fmla="*/ 420354 h 461828"/>
                <a:gd name="connsiteX27" fmla="*/ 100968 w 488994"/>
                <a:gd name="connsiteY27" fmla="*/ 86751 h 461828"/>
                <a:gd name="connsiteX28" fmla="*/ 64746 w 488994"/>
                <a:gd name="connsiteY28" fmla="*/ 86751 h 461828"/>
                <a:gd name="connsiteX29" fmla="*/ 64746 w 488994"/>
                <a:gd name="connsiteY29" fmla="*/ 228288 h 461828"/>
                <a:gd name="connsiteX30" fmla="*/ 50348 w 488994"/>
                <a:gd name="connsiteY30" fmla="*/ 228288 h 461828"/>
                <a:gd name="connsiteX31" fmla="*/ 36041 w 488994"/>
                <a:gd name="connsiteY31" fmla="*/ 213890 h 461828"/>
                <a:gd name="connsiteX32" fmla="*/ 36041 w 488994"/>
                <a:gd name="connsiteY32" fmla="*/ 50892 h 461828"/>
                <a:gd name="connsiteX33" fmla="*/ 50348 w 488994"/>
                <a:gd name="connsiteY33" fmla="*/ 36584 h 461828"/>
                <a:gd name="connsiteX34" fmla="*/ 253915 w 488994"/>
                <a:gd name="connsiteY34" fmla="*/ 36584 h 461828"/>
                <a:gd name="connsiteX35" fmla="*/ 268313 w 488994"/>
                <a:gd name="connsiteY35" fmla="*/ 50891 h 461828"/>
                <a:gd name="connsiteX36" fmla="*/ 268313 w 488994"/>
                <a:gd name="connsiteY36" fmla="*/ 176038 h 461828"/>
                <a:gd name="connsiteX37" fmla="*/ 239607 w 488994"/>
                <a:gd name="connsiteY37" fmla="*/ 195779 h 461828"/>
                <a:gd name="connsiteX38" fmla="*/ 239607 w 488994"/>
                <a:gd name="connsiteY38" fmla="*/ 87113 h 461828"/>
                <a:gd name="connsiteX39" fmla="*/ 203386 w 488994"/>
                <a:gd name="connsiteY39" fmla="*/ 87113 h 461828"/>
                <a:gd name="connsiteX40" fmla="*/ 203386 w 488994"/>
                <a:gd name="connsiteY40" fmla="*/ 241690 h 461828"/>
                <a:gd name="connsiteX41" fmla="*/ 203386 w 488994"/>
                <a:gd name="connsiteY41" fmla="*/ 380782 h 461828"/>
                <a:gd name="connsiteX42" fmla="*/ 203386 w 488994"/>
                <a:gd name="connsiteY42" fmla="*/ 420988 h 461828"/>
                <a:gd name="connsiteX43" fmla="*/ 171601 w 488994"/>
                <a:gd name="connsiteY43" fmla="*/ 420988 h 461828"/>
                <a:gd name="connsiteX44" fmla="*/ 339942 w 488994"/>
                <a:gd name="connsiteY44" fmla="*/ 428504 h 461828"/>
                <a:gd name="connsiteX45" fmla="*/ 222674 w 488994"/>
                <a:gd name="connsiteY45" fmla="*/ 311236 h 461828"/>
                <a:gd name="connsiteX46" fmla="*/ 339942 w 488994"/>
                <a:gd name="connsiteY46" fmla="*/ 193967 h 461828"/>
                <a:gd name="connsiteX47" fmla="*/ 457210 w 488994"/>
                <a:gd name="connsiteY47" fmla="*/ 311236 h 461828"/>
                <a:gd name="connsiteX48" fmla="*/ 340123 w 488994"/>
                <a:gd name="connsiteY48" fmla="*/ 428504 h 4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88994" h="461828">
                  <a:moveTo>
                    <a:pt x="340123" y="157746"/>
                  </a:moveTo>
                  <a:cubicBezTo>
                    <a:pt x="328191" y="157802"/>
                    <a:pt x="316307" y="159261"/>
                    <a:pt x="304716" y="162093"/>
                  </a:cubicBezTo>
                  <a:lnTo>
                    <a:pt x="304716" y="50529"/>
                  </a:lnTo>
                  <a:cubicBezTo>
                    <a:pt x="304666" y="22608"/>
                    <a:pt x="282018" y="0"/>
                    <a:pt x="254096" y="0"/>
                  </a:cubicBezTo>
                  <a:lnTo>
                    <a:pt x="50529" y="0"/>
                  </a:lnTo>
                  <a:cubicBezTo>
                    <a:pt x="22623" y="0"/>
                    <a:pt x="0" y="22623"/>
                    <a:pt x="0" y="50529"/>
                  </a:cubicBezTo>
                  <a:lnTo>
                    <a:pt x="0" y="213528"/>
                  </a:lnTo>
                  <a:cubicBezTo>
                    <a:pt x="0" y="241449"/>
                    <a:pt x="22608" y="264098"/>
                    <a:pt x="50529" y="264148"/>
                  </a:cubicBezTo>
                  <a:lnTo>
                    <a:pt x="64928" y="264148"/>
                  </a:lnTo>
                  <a:lnTo>
                    <a:pt x="64928" y="425607"/>
                  </a:lnTo>
                  <a:cubicBezTo>
                    <a:pt x="64928" y="445800"/>
                    <a:pt x="85393" y="458297"/>
                    <a:pt x="118264" y="458297"/>
                  </a:cubicBezTo>
                  <a:cubicBezTo>
                    <a:pt x="130004" y="458645"/>
                    <a:pt x="141681" y="456452"/>
                    <a:pt x="152494" y="451867"/>
                  </a:cubicBezTo>
                  <a:cubicBezTo>
                    <a:pt x="163517" y="456966"/>
                    <a:pt x="175580" y="459416"/>
                    <a:pt x="187720" y="459021"/>
                  </a:cubicBezTo>
                  <a:cubicBezTo>
                    <a:pt x="219776" y="459021"/>
                    <a:pt x="239788" y="446706"/>
                    <a:pt x="239788" y="426874"/>
                  </a:cubicBezTo>
                  <a:lnTo>
                    <a:pt x="239788" y="426874"/>
                  </a:lnTo>
                  <a:cubicBezTo>
                    <a:pt x="303804" y="482368"/>
                    <a:pt x="400685" y="475460"/>
                    <a:pt x="456179" y="411444"/>
                  </a:cubicBezTo>
                  <a:cubicBezTo>
                    <a:pt x="511672" y="347429"/>
                    <a:pt x="504764" y="250548"/>
                    <a:pt x="440749" y="195054"/>
                  </a:cubicBezTo>
                  <a:cubicBezTo>
                    <a:pt x="412819" y="170842"/>
                    <a:pt x="377086" y="157530"/>
                    <a:pt x="340123" y="157565"/>
                  </a:cubicBezTo>
                  <a:close/>
                  <a:moveTo>
                    <a:pt x="171420" y="427236"/>
                  </a:moveTo>
                  <a:cubicBezTo>
                    <a:pt x="171420" y="426784"/>
                    <a:pt x="171420" y="426421"/>
                    <a:pt x="171420" y="425969"/>
                  </a:cubicBezTo>
                  <a:lnTo>
                    <a:pt x="171420" y="425063"/>
                  </a:lnTo>
                  <a:cubicBezTo>
                    <a:pt x="171519" y="425784"/>
                    <a:pt x="171519" y="426515"/>
                    <a:pt x="171420" y="427236"/>
                  </a:cubicBezTo>
                  <a:close/>
                  <a:moveTo>
                    <a:pt x="171420" y="421260"/>
                  </a:moveTo>
                  <a:lnTo>
                    <a:pt x="171420" y="240785"/>
                  </a:lnTo>
                  <a:lnTo>
                    <a:pt x="135198" y="240785"/>
                  </a:lnTo>
                  <a:lnTo>
                    <a:pt x="135198" y="420354"/>
                  </a:lnTo>
                  <a:cubicBezTo>
                    <a:pt x="123961" y="423161"/>
                    <a:pt x="112206" y="423161"/>
                    <a:pt x="100968" y="420354"/>
                  </a:cubicBezTo>
                  <a:lnTo>
                    <a:pt x="100968" y="86751"/>
                  </a:lnTo>
                  <a:lnTo>
                    <a:pt x="64746" y="86751"/>
                  </a:lnTo>
                  <a:lnTo>
                    <a:pt x="64746" y="228288"/>
                  </a:lnTo>
                  <a:lnTo>
                    <a:pt x="50348" y="228288"/>
                  </a:lnTo>
                  <a:cubicBezTo>
                    <a:pt x="42432" y="228238"/>
                    <a:pt x="36041" y="221806"/>
                    <a:pt x="36041" y="213890"/>
                  </a:cubicBezTo>
                  <a:lnTo>
                    <a:pt x="36041" y="50892"/>
                  </a:lnTo>
                  <a:cubicBezTo>
                    <a:pt x="36041" y="42990"/>
                    <a:pt x="42446" y="36584"/>
                    <a:pt x="50348" y="36584"/>
                  </a:cubicBezTo>
                  <a:lnTo>
                    <a:pt x="253915" y="36584"/>
                  </a:lnTo>
                  <a:cubicBezTo>
                    <a:pt x="261832" y="36584"/>
                    <a:pt x="268263" y="42975"/>
                    <a:pt x="268313" y="50891"/>
                  </a:cubicBezTo>
                  <a:lnTo>
                    <a:pt x="268313" y="176038"/>
                  </a:lnTo>
                  <a:cubicBezTo>
                    <a:pt x="258021" y="181500"/>
                    <a:pt x="248390" y="188123"/>
                    <a:pt x="239607" y="195779"/>
                  </a:cubicBezTo>
                  <a:lnTo>
                    <a:pt x="239607" y="87113"/>
                  </a:lnTo>
                  <a:lnTo>
                    <a:pt x="203386" y="87113"/>
                  </a:lnTo>
                  <a:lnTo>
                    <a:pt x="203386" y="241690"/>
                  </a:lnTo>
                  <a:cubicBezTo>
                    <a:pt x="180814" y="285307"/>
                    <a:pt x="180814" y="337165"/>
                    <a:pt x="203386" y="380782"/>
                  </a:cubicBezTo>
                  <a:lnTo>
                    <a:pt x="203386" y="420988"/>
                  </a:lnTo>
                  <a:cubicBezTo>
                    <a:pt x="192944" y="423541"/>
                    <a:pt x="182042" y="423541"/>
                    <a:pt x="171601" y="420988"/>
                  </a:cubicBezTo>
                  <a:close/>
                  <a:moveTo>
                    <a:pt x="339942" y="428504"/>
                  </a:moveTo>
                  <a:cubicBezTo>
                    <a:pt x="275176" y="428504"/>
                    <a:pt x="222674" y="376001"/>
                    <a:pt x="222674" y="311236"/>
                  </a:cubicBezTo>
                  <a:cubicBezTo>
                    <a:pt x="222674" y="246470"/>
                    <a:pt x="275176" y="193967"/>
                    <a:pt x="339942" y="193967"/>
                  </a:cubicBezTo>
                  <a:cubicBezTo>
                    <a:pt x="404707" y="193967"/>
                    <a:pt x="457210" y="246470"/>
                    <a:pt x="457210" y="311236"/>
                  </a:cubicBezTo>
                  <a:cubicBezTo>
                    <a:pt x="456963" y="375828"/>
                    <a:pt x="404715" y="428157"/>
                    <a:pt x="340123" y="428504"/>
                  </a:cubicBezTo>
                  <a:close/>
                </a:path>
              </a:pathLst>
            </a:custGeom>
            <a:grpFill/>
            <a:ln w="9055"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7D4AC2C2-63B7-2F4C-8906-1AF264009B12}"/>
                </a:ext>
              </a:extLst>
            </p:cNvPr>
            <p:cNvSpPr/>
            <p:nvPr/>
          </p:nvSpPr>
          <p:spPr>
            <a:xfrm>
              <a:off x="5533060" y="4373062"/>
              <a:ext cx="99610" cy="199220"/>
            </a:xfrm>
            <a:custGeom>
              <a:avLst/>
              <a:gdLst>
                <a:gd name="connsiteX0" fmla="*/ 87023 w 99610"/>
                <a:gd name="connsiteY0" fmla="*/ 91188 h 199220"/>
                <a:gd name="connsiteX1" fmla="*/ 55963 w 99610"/>
                <a:gd name="connsiteY1" fmla="*/ 75160 h 199220"/>
                <a:gd name="connsiteX2" fmla="*/ 39029 w 99610"/>
                <a:gd name="connsiteY2" fmla="*/ 65380 h 199220"/>
                <a:gd name="connsiteX3" fmla="*/ 34683 w 99610"/>
                <a:gd name="connsiteY3" fmla="*/ 56325 h 199220"/>
                <a:gd name="connsiteX4" fmla="*/ 39572 w 99610"/>
                <a:gd name="connsiteY4" fmla="*/ 46817 h 199220"/>
                <a:gd name="connsiteX5" fmla="*/ 52160 w 99610"/>
                <a:gd name="connsiteY5" fmla="*/ 42651 h 199220"/>
                <a:gd name="connsiteX6" fmla="*/ 78873 w 99610"/>
                <a:gd name="connsiteY6" fmla="*/ 56506 h 199220"/>
                <a:gd name="connsiteX7" fmla="*/ 98614 w 99610"/>
                <a:gd name="connsiteY7" fmla="*/ 37308 h 199220"/>
                <a:gd name="connsiteX8" fmla="*/ 82314 w 99610"/>
                <a:gd name="connsiteY8" fmla="*/ 23816 h 199220"/>
                <a:gd name="connsiteX9" fmla="*/ 65471 w 99610"/>
                <a:gd name="connsiteY9" fmla="*/ 17477 h 199220"/>
                <a:gd name="connsiteX10" fmla="*/ 65471 w 99610"/>
                <a:gd name="connsiteY10" fmla="*/ 0 h 199220"/>
                <a:gd name="connsiteX11" fmla="*/ 46273 w 99610"/>
                <a:gd name="connsiteY11" fmla="*/ 0 h 199220"/>
                <a:gd name="connsiteX12" fmla="*/ 46273 w 99610"/>
                <a:gd name="connsiteY12" fmla="*/ 16119 h 199220"/>
                <a:gd name="connsiteX13" fmla="*/ 18292 w 99610"/>
                <a:gd name="connsiteY13" fmla="*/ 27891 h 199220"/>
                <a:gd name="connsiteX14" fmla="*/ 7063 w 99610"/>
                <a:gd name="connsiteY14" fmla="*/ 54333 h 199220"/>
                <a:gd name="connsiteX15" fmla="*/ 11319 w 99610"/>
                <a:gd name="connsiteY15" fmla="*/ 71810 h 199220"/>
                <a:gd name="connsiteX16" fmla="*/ 24088 w 99610"/>
                <a:gd name="connsiteY16" fmla="*/ 86661 h 199220"/>
                <a:gd name="connsiteX17" fmla="*/ 57049 w 99610"/>
                <a:gd name="connsiteY17" fmla="*/ 104772 h 199220"/>
                <a:gd name="connsiteX18" fmla="*/ 73168 w 99610"/>
                <a:gd name="connsiteY18" fmla="*/ 115638 h 199220"/>
                <a:gd name="connsiteX19" fmla="*/ 70904 w 99610"/>
                <a:gd name="connsiteY19" fmla="*/ 142805 h 199220"/>
                <a:gd name="connsiteX20" fmla="*/ 55601 w 99610"/>
                <a:gd name="connsiteY20" fmla="*/ 149053 h 199220"/>
                <a:gd name="connsiteX21" fmla="*/ 19379 w 99610"/>
                <a:gd name="connsiteY21" fmla="*/ 129040 h 199220"/>
                <a:gd name="connsiteX22" fmla="*/ 0 w 99610"/>
                <a:gd name="connsiteY22" fmla="*/ 149053 h 199220"/>
                <a:gd name="connsiteX23" fmla="*/ 23906 w 99610"/>
                <a:gd name="connsiteY23" fmla="*/ 167979 h 199220"/>
                <a:gd name="connsiteX24" fmla="*/ 46726 w 99610"/>
                <a:gd name="connsiteY24" fmla="*/ 174770 h 199220"/>
                <a:gd name="connsiteX25" fmla="*/ 46726 w 99610"/>
                <a:gd name="connsiteY25" fmla="*/ 201484 h 199220"/>
                <a:gd name="connsiteX26" fmla="*/ 65924 w 99610"/>
                <a:gd name="connsiteY26" fmla="*/ 201484 h 199220"/>
                <a:gd name="connsiteX27" fmla="*/ 65924 w 99610"/>
                <a:gd name="connsiteY27" fmla="*/ 174318 h 199220"/>
                <a:gd name="connsiteX28" fmla="*/ 87747 w 99610"/>
                <a:gd name="connsiteY28" fmla="*/ 165262 h 199220"/>
                <a:gd name="connsiteX29" fmla="*/ 100063 w 99610"/>
                <a:gd name="connsiteY29" fmla="*/ 149777 h 199220"/>
                <a:gd name="connsiteX30" fmla="*/ 100063 w 99610"/>
                <a:gd name="connsiteY30" fmla="*/ 107488 h 199220"/>
                <a:gd name="connsiteX31" fmla="*/ 87023 w 99610"/>
                <a:gd name="connsiteY31" fmla="*/ 91189 h 19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9610" h="199220">
                  <a:moveTo>
                    <a:pt x="87023" y="91188"/>
                  </a:moveTo>
                  <a:cubicBezTo>
                    <a:pt x="77377" y="84574"/>
                    <a:pt x="66943" y="79190"/>
                    <a:pt x="55963" y="75160"/>
                  </a:cubicBezTo>
                  <a:cubicBezTo>
                    <a:pt x="49732" y="73040"/>
                    <a:pt x="43979" y="69717"/>
                    <a:pt x="39029" y="65380"/>
                  </a:cubicBezTo>
                  <a:cubicBezTo>
                    <a:pt x="36469" y="63034"/>
                    <a:pt x="34912" y="59790"/>
                    <a:pt x="34683" y="56325"/>
                  </a:cubicBezTo>
                  <a:cubicBezTo>
                    <a:pt x="34753" y="52570"/>
                    <a:pt x="36559" y="49059"/>
                    <a:pt x="39572" y="46817"/>
                  </a:cubicBezTo>
                  <a:cubicBezTo>
                    <a:pt x="43091" y="43887"/>
                    <a:pt x="47588" y="42399"/>
                    <a:pt x="52160" y="42651"/>
                  </a:cubicBezTo>
                  <a:cubicBezTo>
                    <a:pt x="62581" y="43432"/>
                    <a:pt x="72232" y="48437"/>
                    <a:pt x="78873" y="56506"/>
                  </a:cubicBezTo>
                  <a:lnTo>
                    <a:pt x="98614" y="37308"/>
                  </a:lnTo>
                  <a:cubicBezTo>
                    <a:pt x="93794" y="32117"/>
                    <a:pt x="88314" y="27581"/>
                    <a:pt x="82314" y="23816"/>
                  </a:cubicBezTo>
                  <a:cubicBezTo>
                    <a:pt x="77030" y="20913"/>
                    <a:pt x="71358" y="18778"/>
                    <a:pt x="65471" y="17477"/>
                  </a:cubicBezTo>
                  <a:lnTo>
                    <a:pt x="65471" y="0"/>
                  </a:lnTo>
                  <a:lnTo>
                    <a:pt x="46273" y="0"/>
                  </a:lnTo>
                  <a:lnTo>
                    <a:pt x="46273" y="16119"/>
                  </a:lnTo>
                  <a:cubicBezTo>
                    <a:pt x="35805" y="16419"/>
                    <a:pt x="25826" y="20617"/>
                    <a:pt x="18292" y="27891"/>
                  </a:cubicBezTo>
                  <a:cubicBezTo>
                    <a:pt x="10990" y="34729"/>
                    <a:pt x="6913" y="44330"/>
                    <a:pt x="7063" y="54333"/>
                  </a:cubicBezTo>
                  <a:cubicBezTo>
                    <a:pt x="6990" y="60424"/>
                    <a:pt x="8454" y="66435"/>
                    <a:pt x="11319" y="71810"/>
                  </a:cubicBezTo>
                  <a:cubicBezTo>
                    <a:pt x="14419" y="77648"/>
                    <a:pt x="18781" y="82721"/>
                    <a:pt x="24088" y="86661"/>
                  </a:cubicBezTo>
                  <a:cubicBezTo>
                    <a:pt x="34479" y="93724"/>
                    <a:pt x="45516" y="99788"/>
                    <a:pt x="57049" y="104772"/>
                  </a:cubicBezTo>
                  <a:cubicBezTo>
                    <a:pt x="63146" y="107184"/>
                    <a:pt x="68645" y="110892"/>
                    <a:pt x="73168" y="115638"/>
                  </a:cubicBezTo>
                  <a:cubicBezTo>
                    <a:pt x="79518" y="123927"/>
                    <a:pt x="78538" y="135682"/>
                    <a:pt x="70904" y="142805"/>
                  </a:cubicBezTo>
                  <a:cubicBezTo>
                    <a:pt x="66865" y="146882"/>
                    <a:pt x="61339" y="149138"/>
                    <a:pt x="55601" y="149053"/>
                  </a:cubicBezTo>
                  <a:cubicBezTo>
                    <a:pt x="43889" y="149053"/>
                    <a:pt x="31815" y="142382"/>
                    <a:pt x="19379" y="129040"/>
                  </a:cubicBezTo>
                  <a:lnTo>
                    <a:pt x="0" y="149053"/>
                  </a:lnTo>
                  <a:cubicBezTo>
                    <a:pt x="6901" y="156604"/>
                    <a:pt x="14973" y="162995"/>
                    <a:pt x="23906" y="167979"/>
                  </a:cubicBezTo>
                  <a:cubicBezTo>
                    <a:pt x="30976" y="171762"/>
                    <a:pt x="38739" y="174072"/>
                    <a:pt x="46726" y="174770"/>
                  </a:cubicBezTo>
                  <a:lnTo>
                    <a:pt x="46726" y="201484"/>
                  </a:lnTo>
                  <a:lnTo>
                    <a:pt x="65924" y="201484"/>
                  </a:lnTo>
                  <a:lnTo>
                    <a:pt x="65924" y="174318"/>
                  </a:lnTo>
                  <a:cubicBezTo>
                    <a:pt x="73765" y="172906"/>
                    <a:pt x="81210" y="169817"/>
                    <a:pt x="87747" y="165262"/>
                  </a:cubicBezTo>
                  <a:cubicBezTo>
                    <a:pt x="93014" y="161142"/>
                    <a:pt x="97234" y="155836"/>
                    <a:pt x="100063" y="149777"/>
                  </a:cubicBezTo>
                  <a:cubicBezTo>
                    <a:pt x="106221" y="136354"/>
                    <a:pt x="106221" y="120912"/>
                    <a:pt x="100063" y="107488"/>
                  </a:cubicBezTo>
                  <a:cubicBezTo>
                    <a:pt x="97004" y="101139"/>
                    <a:pt x="92545" y="95567"/>
                    <a:pt x="87023" y="91189"/>
                  </a:cubicBezTo>
                  <a:close/>
                </a:path>
              </a:pathLst>
            </a:custGeom>
            <a:grpFill/>
            <a:ln w="9055" cap="flat">
              <a:noFill/>
              <a:prstDash val="solid"/>
              <a:miter/>
            </a:ln>
          </p:spPr>
          <p:txBody>
            <a:bodyPr rtlCol="0" anchor="ctr"/>
            <a:lstStyle/>
            <a:p>
              <a:endParaRPr lang="en-US"/>
            </a:p>
          </p:txBody>
        </p:sp>
      </p:grpSp>
      <p:grpSp>
        <p:nvGrpSpPr>
          <p:cNvPr id="148" name="Group 147">
            <a:extLst>
              <a:ext uri="{FF2B5EF4-FFF2-40B4-BE49-F238E27FC236}">
                <a16:creationId xmlns:a16="http://schemas.microsoft.com/office/drawing/2014/main" id="{3E884799-447A-0647-8B88-04F6B3555B80}"/>
              </a:ext>
            </a:extLst>
          </p:cNvPr>
          <p:cNvGrpSpPr/>
          <p:nvPr userDrawn="1"/>
        </p:nvGrpSpPr>
        <p:grpSpPr>
          <a:xfrm>
            <a:off x="4006010" y="4327739"/>
            <a:ext cx="276737" cy="259929"/>
            <a:chOff x="5211678" y="3084379"/>
            <a:chExt cx="633882" cy="595382"/>
          </a:xfrm>
          <a:solidFill>
            <a:schemeClr val="accent1"/>
          </a:solidFill>
        </p:grpSpPr>
        <p:sp>
          <p:nvSpPr>
            <p:cNvPr id="149" name="Freeform 148">
              <a:extLst>
                <a:ext uri="{FF2B5EF4-FFF2-40B4-BE49-F238E27FC236}">
                  <a16:creationId xmlns:a16="http://schemas.microsoft.com/office/drawing/2014/main" id="{22A4D769-D4CE-D543-ACD3-9588B7C5CA25}"/>
                </a:ext>
              </a:extLst>
            </p:cNvPr>
            <p:cNvSpPr/>
            <p:nvPr/>
          </p:nvSpPr>
          <p:spPr>
            <a:xfrm>
              <a:off x="5211678" y="3145489"/>
              <a:ext cx="534272" cy="534272"/>
            </a:xfrm>
            <a:custGeom>
              <a:avLst/>
              <a:gdLst>
                <a:gd name="connsiteX0" fmla="*/ 511543 w 534272"/>
                <a:gd name="connsiteY0" fmla="*/ 381612 h 534272"/>
                <a:gd name="connsiteX1" fmla="*/ 442450 w 534272"/>
                <a:gd name="connsiteY1" fmla="*/ 329362 h 534272"/>
                <a:gd name="connsiteX2" fmla="*/ 378156 w 534272"/>
                <a:gd name="connsiteY2" fmla="*/ 329362 h 534272"/>
                <a:gd name="connsiteX3" fmla="*/ 377431 w 534272"/>
                <a:gd name="connsiteY3" fmla="*/ 330177 h 534272"/>
                <a:gd name="connsiteX4" fmla="*/ 331520 w 534272"/>
                <a:gd name="connsiteY4" fmla="*/ 381612 h 534272"/>
                <a:gd name="connsiteX5" fmla="*/ 236076 w 534272"/>
                <a:gd name="connsiteY5" fmla="*/ 300113 h 534272"/>
                <a:gd name="connsiteX6" fmla="*/ 236076 w 534272"/>
                <a:gd name="connsiteY6" fmla="*/ 300113 h 534272"/>
                <a:gd name="connsiteX7" fmla="*/ 154576 w 534272"/>
                <a:gd name="connsiteY7" fmla="*/ 204759 h 534272"/>
                <a:gd name="connsiteX8" fmla="*/ 206464 w 534272"/>
                <a:gd name="connsiteY8" fmla="*/ 158848 h 534272"/>
                <a:gd name="connsiteX9" fmla="*/ 207189 w 534272"/>
                <a:gd name="connsiteY9" fmla="*/ 158123 h 534272"/>
                <a:gd name="connsiteX10" fmla="*/ 207189 w 534272"/>
                <a:gd name="connsiteY10" fmla="*/ 94192 h 534272"/>
                <a:gd name="connsiteX11" fmla="*/ 154758 w 534272"/>
                <a:gd name="connsiteY11" fmla="*/ 24646 h 534272"/>
                <a:gd name="connsiteX12" fmla="*/ 153128 w 534272"/>
                <a:gd name="connsiteY12" fmla="*/ 22835 h 534272"/>
                <a:gd name="connsiteX13" fmla="*/ 81499 w 534272"/>
                <a:gd name="connsiteY13" fmla="*/ 4724 h 534272"/>
                <a:gd name="connsiteX14" fmla="*/ 0 w 534272"/>
                <a:gd name="connsiteY14" fmla="*/ 127969 h 534272"/>
                <a:gd name="connsiteX15" fmla="*/ 148328 w 534272"/>
                <a:gd name="connsiteY15" fmla="*/ 382970 h 534272"/>
                <a:gd name="connsiteX16" fmla="*/ 149415 w 534272"/>
                <a:gd name="connsiteY16" fmla="*/ 384148 h 534272"/>
                <a:gd name="connsiteX17" fmla="*/ 150049 w 534272"/>
                <a:gd name="connsiteY17" fmla="*/ 384781 h 534272"/>
                <a:gd name="connsiteX18" fmla="*/ 151045 w 534272"/>
                <a:gd name="connsiteY18" fmla="*/ 385687 h 534272"/>
                <a:gd name="connsiteX19" fmla="*/ 151769 w 534272"/>
                <a:gd name="connsiteY19" fmla="*/ 386411 h 534272"/>
                <a:gd name="connsiteX20" fmla="*/ 408129 w 534272"/>
                <a:gd name="connsiteY20" fmla="*/ 536370 h 534272"/>
                <a:gd name="connsiteX21" fmla="*/ 408129 w 534272"/>
                <a:gd name="connsiteY21" fmla="*/ 536370 h 534272"/>
                <a:gd name="connsiteX22" fmla="*/ 531374 w 534272"/>
                <a:gd name="connsiteY22" fmla="*/ 454871 h 534272"/>
                <a:gd name="connsiteX23" fmla="*/ 513263 w 534272"/>
                <a:gd name="connsiteY23" fmla="*/ 383242 h 534272"/>
                <a:gd name="connsiteX24" fmla="*/ 498865 w 534272"/>
                <a:gd name="connsiteY24" fmla="*/ 443461 h 534272"/>
                <a:gd name="connsiteX25" fmla="*/ 494790 w 534272"/>
                <a:gd name="connsiteY25" fmla="*/ 451973 h 534272"/>
                <a:gd name="connsiteX26" fmla="*/ 411751 w 534272"/>
                <a:gd name="connsiteY26" fmla="*/ 397640 h 534272"/>
                <a:gd name="connsiteX27" fmla="*/ 388117 w 534272"/>
                <a:gd name="connsiteY27" fmla="*/ 423086 h 534272"/>
                <a:gd name="connsiteX28" fmla="*/ 470431 w 534272"/>
                <a:gd name="connsiteY28" fmla="*/ 478868 h 534272"/>
                <a:gd name="connsiteX29" fmla="*/ 407677 w 534272"/>
                <a:gd name="connsiteY29" fmla="*/ 501868 h 534272"/>
                <a:gd name="connsiteX30" fmla="*/ 407677 w 534272"/>
                <a:gd name="connsiteY30" fmla="*/ 501868 h 534272"/>
                <a:gd name="connsiteX31" fmla="*/ 174589 w 534272"/>
                <a:gd name="connsiteY31" fmla="*/ 361056 h 534272"/>
                <a:gd name="connsiteX32" fmla="*/ 173865 w 534272"/>
                <a:gd name="connsiteY32" fmla="*/ 360332 h 534272"/>
                <a:gd name="connsiteX33" fmla="*/ 173412 w 534272"/>
                <a:gd name="connsiteY33" fmla="*/ 360332 h 534272"/>
                <a:gd name="connsiteX34" fmla="*/ 172687 w 534272"/>
                <a:gd name="connsiteY34" fmla="*/ 359517 h 534272"/>
                <a:gd name="connsiteX35" fmla="*/ 33867 w 534272"/>
                <a:gd name="connsiteY35" fmla="*/ 128421 h 534272"/>
                <a:gd name="connsiteX36" fmla="*/ 92366 w 534272"/>
                <a:gd name="connsiteY36" fmla="*/ 37867 h 534272"/>
                <a:gd name="connsiteX37" fmla="*/ 127410 w 534272"/>
                <a:gd name="connsiteY37" fmla="*/ 46922 h 534272"/>
                <a:gd name="connsiteX38" fmla="*/ 179117 w 534272"/>
                <a:gd name="connsiteY38" fmla="*/ 115472 h 534272"/>
                <a:gd name="connsiteX39" fmla="*/ 182648 w 534272"/>
                <a:gd name="connsiteY39" fmla="*/ 133583 h 534272"/>
                <a:gd name="connsiteX40" fmla="*/ 160281 w 534272"/>
                <a:gd name="connsiteY40" fmla="*/ 153414 h 534272"/>
                <a:gd name="connsiteX41" fmla="*/ 119351 w 534272"/>
                <a:gd name="connsiteY41" fmla="*/ 102885 h 534272"/>
                <a:gd name="connsiteX42" fmla="*/ 92184 w 534272"/>
                <a:gd name="connsiteY42" fmla="*/ 123622 h 534272"/>
                <a:gd name="connsiteX43" fmla="*/ 134836 w 534272"/>
                <a:gd name="connsiteY43" fmla="*/ 176234 h 534272"/>
                <a:gd name="connsiteX44" fmla="*/ 120075 w 534272"/>
                <a:gd name="connsiteY44" fmla="*/ 189274 h 534272"/>
                <a:gd name="connsiteX45" fmla="*/ 117087 w 534272"/>
                <a:gd name="connsiteY45" fmla="*/ 211732 h 534272"/>
                <a:gd name="connsiteX46" fmla="*/ 211898 w 534272"/>
                <a:gd name="connsiteY46" fmla="*/ 324653 h 534272"/>
                <a:gd name="connsiteX47" fmla="*/ 211898 w 534272"/>
                <a:gd name="connsiteY47" fmla="*/ 324653 h 534272"/>
                <a:gd name="connsiteX48" fmla="*/ 324729 w 534272"/>
                <a:gd name="connsiteY48" fmla="*/ 419011 h 534272"/>
                <a:gd name="connsiteX49" fmla="*/ 347186 w 534272"/>
                <a:gd name="connsiteY49" fmla="*/ 416113 h 534272"/>
                <a:gd name="connsiteX50" fmla="*/ 402696 w 534272"/>
                <a:gd name="connsiteY50" fmla="*/ 353268 h 534272"/>
                <a:gd name="connsiteX51" fmla="*/ 421350 w 534272"/>
                <a:gd name="connsiteY51" fmla="*/ 356619 h 534272"/>
                <a:gd name="connsiteX52" fmla="*/ 489900 w 534272"/>
                <a:gd name="connsiteY52" fmla="*/ 408326 h 534272"/>
                <a:gd name="connsiteX53" fmla="*/ 498865 w 534272"/>
                <a:gd name="connsiteY53" fmla="*/ 443461 h 53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34272" h="534272">
                  <a:moveTo>
                    <a:pt x="511543" y="381612"/>
                  </a:moveTo>
                  <a:lnTo>
                    <a:pt x="442450" y="329362"/>
                  </a:lnTo>
                  <a:cubicBezTo>
                    <a:pt x="420807" y="312428"/>
                    <a:pt x="394999" y="312338"/>
                    <a:pt x="378156" y="329362"/>
                  </a:cubicBezTo>
                  <a:lnTo>
                    <a:pt x="377431" y="330177"/>
                  </a:lnTo>
                  <a:lnTo>
                    <a:pt x="331520" y="381612"/>
                  </a:lnTo>
                  <a:cubicBezTo>
                    <a:pt x="297732" y="356845"/>
                    <a:pt x="265830" y="329604"/>
                    <a:pt x="236076" y="300113"/>
                  </a:cubicBezTo>
                  <a:lnTo>
                    <a:pt x="236076" y="300113"/>
                  </a:lnTo>
                  <a:cubicBezTo>
                    <a:pt x="206562" y="270412"/>
                    <a:pt x="179319" y="238538"/>
                    <a:pt x="154576" y="204759"/>
                  </a:cubicBezTo>
                  <a:lnTo>
                    <a:pt x="206464" y="158848"/>
                  </a:lnTo>
                  <a:cubicBezTo>
                    <a:pt x="206728" y="158630"/>
                    <a:pt x="206971" y="158387"/>
                    <a:pt x="207189" y="158123"/>
                  </a:cubicBezTo>
                  <a:cubicBezTo>
                    <a:pt x="217512" y="147891"/>
                    <a:pt x="231186" y="125886"/>
                    <a:pt x="207189" y="94192"/>
                  </a:cubicBezTo>
                  <a:lnTo>
                    <a:pt x="154758" y="24646"/>
                  </a:lnTo>
                  <a:lnTo>
                    <a:pt x="153128" y="22835"/>
                  </a:lnTo>
                  <a:cubicBezTo>
                    <a:pt x="140450" y="10157"/>
                    <a:pt x="121343" y="-8950"/>
                    <a:pt x="81499" y="4724"/>
                  </a:cubicBezTo>
                  <a:cubicBezTo>
                    <a:pt x="48628" y="16224"/>
                    <a:pt x="0" y="63313"/>
                    <a:pt x="0" y="127969"/>
                  </a:cubicBezTo>
                  <a:cubicBezTo>
                    <a:pt x="0" y="192625"/>
                    <a:pt x="58045" y="291872"/>
                    <a:pt x="148328" y="382970"/>
                  </a:cubicBezTo>
                  <a:lnTo>
                    <a:pt x="149415" y="384148"/>
                  </a:lnTo>
                  <a:lnTo>
                    <a:pt x="150049" y="384781"/>
                  </a:lnTo>
                  <a:lnTo>
                    <a:pt x="151045" y="385687"/>
                  </a:lnTo>
                  <a:cubicBezTo>
                    <a:pt x="151238" y="385972"/>
                    <a:pt x="151484" y="386218"/>
                    <a:pt x="151769" y="386411"/>
                  </a:cubicBezTo>
                  <a:cubicBezTo>
                    <a:pt x="243863" y="477600"/>
                    <a:pt x="344379" y="536370"/>
                    <a:pt x="408129" y="536370"/>
                  </a:cubicBezTo>
                  <a:lnTo>
                    <a:pt x="408129" y="536370"/>
                  </a:lnTo>
                  <a:cubicBezTo>
                    <a:pt x="472785" y="536370"/>
                    <a:pt x="519964" y="487742"/>
                    <a:pt x="531374" y="454871"/>
                  </a:cubicBezTo>
                  <a:cubicBezTo>
                    <a:pt x="545319" y="415117"/>
                    <a:pt x="526122" y="395920"/>
                    <a:pt x="513263" y="383242"/>
                  </a:cubicBezTo>
                  <a:close/>
                  <a:moveTo>
                    <a:pt x="498865" y="443461"/>
                  </a:moveTo>
                  <a:cubicBezTo>
                    <a:pt x="497773" y="446418"/>
                    <a:pt x="496409" y="449268"/>
                    <a:pt x="494790" y="451973"/>
                  </a:cubicBezTo>
                  <a:cubicBezTo>
                    <a:pt x="464550" y="438115"/>
                    <a:pt x="436559" y="419800"/>
                    <a:pt x="411751" y="397640"/>
                  </a:cubicBezTo>
                  <a:lnTo>
                    <a:pt x="388117" y="423086"/>
                  </a:lnTo>
                  <a:cubicBezTo>
                    <a:pt x="412958" y="445249"/>
                    <a:pt x="440639" y="464008"/>
                    <a:pt x="470431" y="478868"/>
                  </a:cubicBezTo>
                  <a:cubicBezTo>
                    <a:pt x="452749" y="493468"/>
                    <a:pt x="430606" y="501584"/>
                    <a:pt x="407677" y="501868"/>
                  </a:cubicBezTo>
                  <a:lnTo>
                    <a:pt x="407677" y="501868"/>
                  </a:lnTo>
                  <a:cubicBezTo>
                    <a:pt x="353978" y="501868"/>
                    <a:pt x="258171" y="444004"/>
                    <a:pt x="174589" y="361056"/>
                  </a:cubicBezTo>
                  <a:cubicBezTo>
                    <a:pt x="174371" y="360793"/>
                    <a:pt x="174129" y="360550"/>
                    <a:pt x="173865" y="360332"/>
                  </a:cubicBezTo>
                  <a:lnTo>
                    <a:pt x="173412" y="360332"/>
                  </a:lnTo>
                  <a:lnTo>
                    <a:pt x="172687" y="359517"/>
                  </a:lnTo>
                  <a:cubicBezTo>
                    <a:pt x="89558" y="275844"/>
                    <a:pt x="33777" y="182935"/>
                    <a:pt x="33867" y="128421"/>
                  </a:cubicBezTo>
                  <a:cubicBezTo>
                    <a:pt x="33867" y="79250"/>
                    <a:pt x="72625" y="44477"/>
                    <a:pt x="92366" y="37867"/>
                  </a:cubicBezTo>
                  <a:cubicBezTo>
                    <a:pt x="112106" y="31256"/>
                    <a:pt x="116906" y="36327"/>
                    <a:pt x="127410" y="46922"/>
                  </a:cubicBezTo>
                  <a:lnTo>
                    <a:pt x="179117" y="115472"/>
                  </a:lnTo>
                  <a:cubicBezTo>
                    <a:pt x="188172" y="127516"/>
                    <a:pt x="185456" y="131047"/>
                    <a:pt x="182648" y="133583"/>
                  </a:cubicBezTo>
                  <a:lnTo>
                    <a:pt x="160281" y="153414"/>
                  </a:lnTo>
                  <a:cubicBezTo>
                    <a:pt x="150592" y="142367"/>
                    <a:pt x="136375" y="125614"/>
                    <a:pt x="119351" y="102885"/>
                  </a:cubicBezTo>
                  <a:lnTo>
                    <a:pt x="92184" y="123622"/>
                  </a:lnTo>
                  <a:cubicBezTo>
                    <a:pt x="110295" y="147166"/>
                    <a:pt x="124603" y="164643"/>
                    <a:pt x="134836" y="176234"/>
                  </a:cubicBezTo>
                  <a:lnTo>
                    <a:pt x="120075" y="189274"/>
                  </a:lnTo>
                  <a:cubicBezTo>
                    <a:pt x="113633" y="194975"/>
                    <a:pt x="112359" y="204544"/>
                    <a:pt x="117087" y="211732"/>
                  </a:cubicBezTo>
                  <a:cubicBezTo>
                    <a:pt x="145216" y="252157"/>
                    <a:pt x="176950" y="289953"/>
                    <a:pt x="211898" y="324653"/>
                  </a:cubicBezTo>
                  <a:lnTo>
                    <a:pt x="211898" y="324653"/>
                  </a:lnTo>
                  <a:cubicBezTo>
                    <a:pt x="246589" y="359440"/>
                    <a:pt x="284353" y="391021"/>
                    <a:pt x="324729" y="419011"/>
                  </a:cubicBezTo>
                  <a:cubicBezTo>
                    <a:pt x="331885" y="423801"/>
                    <a:pt x="341480" y="422563"/>
                    <a:pt x="347186" y="416113"/>
                  </a:cubicBezTo>
                  <a:lnTo>
                    <a:pt x="402696" y="353268"/>
                  </a:lnTo>
                  <a:cubicBezTo>
                    <a:pt x="409035" y="347473"/>
                    <a:pt x="419087" y="354898"/>
                    <a:pt x="421350" y="356619"/>
                  </a:cubicBezTo>
                  <a:lnTo>
                    <a:pt x="489900" y="408326"/>
                  </a:lnTo>
                  <a:cubicBezTo>
                    <a:pt x="500404" y="418830"/>
                    <a:pt x="505838" y="424625"/>
                    <a:pt x="498865" y="443461"/>
                  </a:cubicBezTo>
                  <a:close/>
                </a:path>
              </a:pathLst>
            </a:custGeom>
            <a:grpFill/>
            <a:ln w="9055"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24064EE2-2DBA-F54B-ADAE-ED827DABD755}"/>
                </a:ext>
              </a:extLst>
            </p:cNvPr>
            <p:cNvSpPr/>
            <p:nvPr/>
          </p:nvSpPr>
          <p:spPr>
            <a:xfrm>
              <a:off x="5510508" y="3084379"/>
              <a:ext cx="335052" cy="298830"/>
            </a:xfrm>
            <a:custGeom>
              <a:avLst/>
              <a:gdLst>
                <a:gd name="connsiteX0" fmla="*/ 170152 w 335051"/>
                <a:gd name="connsiteY0" fmla="*/ 0 h 298830"/>
                <a:gd name="connsiteX1" fmla="*/ 0 w 335051"/>
                <a:gd name="connsiteY1" fmla="*/ 136828 h 298830"/>
                <a:gd name="connsiteX2" fmla="*/ 51345 w 335051"/>
                <a:gd name="connsiteY2" fmla="*/ 234899 h 298830"/>
                <a:gd name="connsiteX3" fmla="*/ 54423 w 335051"/>
                <a:gd name="connsiteY3" fmla="*/ 242143 h 298830"/>
                <a:gd name="connsiteX4" fmla="*/ 32871 w 335051"/>
                <a:gd name="connsiteY4" fmla="*/ 266864 h 298830"/>
                <a:gd name="connsiteX5" fmla="*/ 27438 w 335051"/>
                <a:gd name="connsiteY5" fmla="*/ 271211 h 298830"/>
                <a:gd name="connsiteX6" fmla="*/ 22004 w 335051"/>
                <a:gd name="connsiteY6" fmla="*/ 290499 h 298830"/>
                <a:gd name="connsiteX7" fmla="*/ 37580 w 335051"/>
                <a:gd name="connsiteY7" fmla="*/ 303720 h 298830"/>
                <a:gd name="connsiteX8" fmla="*/ 56596 w 335051"/>
                <a:gd name="connsiteY8" fmla="*/ 305531 h 298830"/>
                <a:gd name="connsiteX9" fmla="*/ 141446 w 335051"/>
                <a:gd name="connsiteY9" fmla="*/ 274471 h 298830"/>
                <a:gd name="connsiteX10" fmla="*/ 152946 w 335051"/>
                <a:gd name="connsiteY10" fmla="*/ 273022 h 298830"/>
                <a:gd name="connsiteX11" fmla="*/ 157202 w 335051"/>
                <a:gd name="connsiteY11" fmla="*/ 273022 h 298830"/>
                <a:gd name="connsiteX12" fmla="*/ 170152 w 335051"/>
                <a:gd name="connsiteY12" fmla="*/ 273475 h 298830"/>
                <a:gd name="connsiteX13" fmla="*/ 340304 w 335051"/>
                <a:gd name="connsiteY13" fmla="*/ 136647 h 298830"/>
                <a:gd name="connsiteX14" fmla="*/ 170152 w 335051"/>
                <a:gd name="connsiteY14" fmla="*/ 0 h 298830"/>
                <a:gd name="connsiteX15" fmla="*/ 170152 w 335051"/>
                <a:gd name="connsiteY15" fmla="*/ 239245 h 298830"/>
                <a:gd name="connsiteX16" fmla="*/ 159647 w 335051"/>
                <a:gd name="connsiteY16" fmla="*/ 239245 h 298830"/>
                <a:gd name="connsiteX17" fmla="*/ 152947 w 335051"/>
                <a:gd name="connsiteY17" fmla="*/ 239245 h 298830"/>
                <a:gd name="connsiteX18" fmla="*/ 121796 w 335051"/>
                <a:gd name="connsiteY18" fmla="*/ 246943 h 298830"/>
                <a:gd name="connsiteX19" fmla="*/ 80775 w 335051"/>
                <a:gd name="connsiteY19" fmla="*/ 267951 h 298830"/>
                <a:gd name="connsiteX20" fmla="*/ 88743 w 335051"/>
                <a:gd name="connsiteY20" fmla="*/ 245856 h 298830"/>
                <a:gd name="connsiteX21" fmla="*/ 75885 w 335051"/>
                <a:gd name="connsiteY21" fmla="*/ 211264 h 298830"/>
                <a:gd name="connsiteX22" fmla="*/ 73621 w 335051"/>
                <a:gd name="connsiteY22" fmla="*/ 209272 h 298830"/>
                <a:gd name="connsiteX23" fmla="*/ 34411 w 335051"/>
                <a:gd name="connsiteY23" fmla="*/ 137462 h 298830"/>
                <a:gd name="connsiteX24" fmla="*/ 170243 w 335051"/>
                <a:gd name="connsiteY24" fmla="*/ 35045 h 298830"/>
                <a:gd name="connsiteX25" fmla="*/ 306074 w 335051"/>
                <a:gd name="connsiteY25" fmla="*/ 137462 h 298830"/>
                <a:gd name="connsiteX26" fmla="*/ 170152 w 335051"/>
                <a:gd name="connsiteY26" fmla="*/ 239245 h 29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5051" h="298830">
                  <a:moveTo>
                    <a:pt x="170152" y="0"/>
                  </a:moveTo>
                  <a:cubicBezTo>
                    <a:pt x="76337" y="0"/>
                    <a:pt x="0" y="61396"/>
                    <a:pt x="0" y="136828"/>
                  </a:cubicBezTo>
                  <a:cubicBezTo>
                    <a:pt x="773" y="175765"/>
                    <a:pt x="19785" y="212080"/>
                    <a:pt x="51345" y="234899"/>
                  </a:cubicBezTo>
                  <a:cubicBezTo>
                    <a:pt x="54785" y="238974"/>
                    <a:pt x="54514" y="241238"/>
                    <a:pt x="54423" y="242143"/>
                  </a:cubicBezTo>
                  <a:cubicBezTo>
                    <a:pt x="53608" y="251199"/>
                    <a:pt x="37942" y="262971"/>
                    <a:pt x="32871" y="266864"/>
                  </a:cubicBezTo>
                  <a:cubicBezTo>
                    <a:pt x="30965" y="268190"/>
                    <a:pt x="29150" y="269643"/>
                    <a:pt x="27438" y="271211"/>
                  </a:cubicBezTo>
                  <a:cubicBezTo>
                    <a:pt x="22054" y="276052"/>
                    <a:pt x="19939" y="283560"/>
                    <a:pt x="22004" y="290499"/>
                  </a:cubicBezTo>
                  <a:cubicBezTo>
                    <a:pt x="24263" y="297507"/>
                    <a:pt x="30298" y="302630"/>
                    <a:pt x="37580" y="303720"/>
                  </a:cubicBezTo>
                  <a:cubicBezTo>
                    <a:pt x="43848" y="304919"/>
                    <a:pt x="50215" y="305525"/>
                    <a:pt x="56596" y="305531"/>
                  </a:cubicBezTo>
                  <a:cubicBezTo>
                    <a:pt x="87424" y="304266"/>
                    <a:pt x="117087" y="293407"/>
                    <a:pt x="141446" y="274471"/>
                  </a:cubicBezTo>
                  <a:cubicBezTo>
                    <a:pt x="145165" y="273320"/>
                    <a:pt x="149058" y="272830"/>
                    <a:pt x="152946" y="273022"/>
                  </a:cubicBezTo>
                  <a:cubicBezTo>
                    <a:pt x="154364" y="272936"/>
                    <a:pt x="155785" y="272936"/>
                    <a:pt x="157202" y="273022"/>
                  </a:cubicBezTo>
                  <a:cubicBezTo>
                    <a:pt x="161459" y="273022"/>
                    <a:pt x="165805" y="273475"/>
                    <a:pt x="170152" y="273475"/>
                  </a:cubicBezTo>
                  <a:cubicBezTo>
                    <a:pt x="263967" y="273475"/>
                    <a:pt x="340304" y="212079"/>
                    <a:pt x="340304" y="136647"/>
                  </a:cubicBezTo>
                  <a:cubicBezTo>
                    <a:pt x="340304" y="61215"/>
                    <a:pt x="263967" y="0"/>
                    <a:pt x="170152" y="0"/>
                  </a:cubicBezTo>
                  <a:close/>
                  <a:moveTo>
                    <a:pt x="170152" y="239245"/>
                  </a:moveTo>
                  <a:cubicBezTo>
                    <a:pt x="166530" y="239245"/>
                    <a:pt x="162908" y="239245"/>
                    <a:pt x="159647" y="239245"/>
                  </a:cubicBezTo>
                  <a:cubicBezTo>
                    <a:pt x="159647" y="239245"/>
                    <a:pt x="156931" y="239245"/>
                    <a:pt x="152947" y="239245"/>
                  </a:cubicBezTo>
                  <a:cubicBezTo>
                    <a:pt x="142012" y="238474"/>
                    <a:pt x="131113" y="241167"/>
                    <a:pt x="121796" y="246943"/>
                  </a:cubicBezTo>
                  <a:cubicBezTo>
                    <a:pt x="109350" y="256120"/>
                    <a:pt x="95495" y="263215"/>
                    <a:pt x="80775" y="267951"/>
                  </a:cubicBezTo>
                  <a:cubicBezTo>
                    <a:pt x="85203" y="261351"/>
                    <a:pt x="87940" y="253763"/>
                    <a:pt x="88743" y="245856"/>
                  </a:cubicBezTo>
                  <a:cubicBezTo>
                    <a:pt x="89671" y="233007"/>
                    <a:pt x="84980" y="220387"/>
                    <a:pt x="75885" y="211264"/>
                  </a:cubicBezTo>
                  <a:lnTo>
                    <a:pt x="73621" y="209272"/>
                  </a:lnTo>
                  <a:cubicBezTo>
                    <a:pt x="49943" y="192871"/>
                    <a:pt x="35406" y="166248"/>
                    <a:pt x="34411" y="137462"/>
                  </a:cubicBezTo>
                  <a:cubicBezTo>
                    <a:pt x="34411" y="80956"/>
                    <a:pt x="95263" y="35045"/>
                    <a:pt x="170243" y="35045"/>
                  </a:cubicBezTo>
                  <a:cubicBezTo>
                    <a:pt x="245222" y="35045"/>
                    <a:pt x="306074" y="80956"/>
                    <a:pt x="306074" y="137462"/>
                  </a:cubicBezTo>
                  <a:cubicBezTo>
                    <a:pt x="306074" y="193968"/>
                    <a:pt x="245041" y="239245"/>
                    <a:pt x="170152" y="239245"/>
                  </a:cubicBezTo>
                  <a:close/>
                </a:path>
              </a:pathLst>
            </a:custGeom>
            <a:grpFill/>
            <a:ln w="9055" cap="flat">
              <a:no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56683F46-1259-3D4A-984B-2F98E1DCEED2}"/>
                </a:ext>
              </a:extLst>
            </p:cNvPr>
            <p:cNvSpPr/>
            <p:nvPr/>
          </p:nvSpPr>
          <p:spPr>
            <a:xfrm>
              <a:off x="5582227" y="3196758"/>
              <a:ext cx="45277" cy="45277"/>
            </a:xfrm>
            <a:custGeom>
              <a:avLst/>
              <a:gdLst>
                <a:gd name="connsiteX0" fmla="*/ 23635 w 45277"/>
                <a:gd name="connsiteY0" fmla="*/ 0 h 45277"/>
                <a:gd name="connsiteX1" fmla="*/ 0 w 45277"/>
                <a:gd name="connsiteY1" fmla="*/ 23635 h 45277"/>
                <a:gd name="connsiteX2" fmla="*/ 23635 w 45277"/>
                <a:gd name="connsiteY2" fmla="*/ 47269 h 45277"/>
                <a:gd name="connsiteX3" fmla="*/ 47269 w 45277"/>
                <a:gd name="connsiteY3" fmla="*/ 23635 h 45277"/>
                <a:gd name="connsiteX4" fmla="*/ 23635 w 45277"/>
                <a:gd name="connsiteY4" fmla="*/ 0 h 4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77" h="45277">
                  <a:moveTo>
                    <a:pt x="23635" y="0"/>
                  </a:moveTo>
                  <a:cubicBezTo>
                    <a:pt x="10581" y="0"/>
                    <a:pt x="0" y="10582"/>
                    <a:pt x="0" y="23635"/>
                  </a:cubicBezTo>
                  <a:cubicBezTo>
                    <a:pt x="0" y="36688"/>
                    <a:pt x="10582" y="47269"/>
                    <a:pt x="23635" y="47269"/>
                  </a:cubicBezTo>
                  <a:cubicBezTo>
                    <a:pt x="36688" y="47269"/>
                    <a:pt x="47269" y="36687"/>
                    <a:pt x="47269" y="23635"/>
                  </a:cubicBezTo>
                  <a:cubicBezTo>
                    <a:pt x="47269" y="10581"/>
                    <a:pt x="36687" y="0"/>
                    <a:pt x="23635" y="0"/>
                  </a:cubicBezTo>
                  <a:close/>
                </a:path>
              </a:pathLst>
            </a:custGeom>
            <a:grpFill/>
            <a:ln w="9055"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C30B80ED-67B5-2F44-AE7B-4B5B0E5A11E2}"/>
                </a:ext>
              </a:extLst>
            </p:cNvPr>
            <p:cNvSpPr/>
            <p:nvPr/>
          </p:nvSpPr>
          <p:spPr>
            <a:xfrm>
              <a:off x="5657025" y="3196758"/>
              <a:ext cx="45277" cy="45277"/>
            </a:xfrm>
            <a:custGeom>
              <a:avLst/>
              <a:gdLst>
                <a:gd name="connsiteX0" fmla="*/ 23635 w 45277"/>
                <a:gd name="connsiteY0" fmla="*/ 0 h 45277"/>
                <a:gd name="connsiteX1" fmla="*/ 0 w 45277"/>
                <a:gd name="connsiteY1" fmla="*/ 23635 h 45277"/>
                <a:gd name="connsiteX2" fmla="*/ 23635 w 45277"/>
                <a:gd name="connsiteY2" fmla="*/ 47269 h 45277"/>
                <a:gd name="connsiteX3" fmla="*/ 47269 w 45277"/>
                <a:gd name="connsiteY3" fmla="*/ 23635 h 45277"/>
                <a:gd name="connsiteX4" fmla="*/ 23635 w 45277"/>
                <a:gd name="connsiteY4" fmla="*/ 0 h 4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77" h="45277">
                  <a:moveTo>
                    <a:pt x="23635" y="0"/>
                  </a:moveTo>
                  <a:cubicBezTo>
                    <a:pt x="10581" y="0"/>
                    <a:pt x="0" y="10582"/>
                    <a:pt x="0" y="23635"/>
                  </a:cubicBezTo>
                  <a:cubicBezTo>
                    <a:pt x="0" y="36688"/>
                    <a:pt x="10582" y="47269"/>
                    <a:pt x="23635" y="47269"/>
                  </a:cubicBezTo>
                  <a:cubicBezTo>
                    <a:pt x="36688" y="47269"/>
                    <a:pt x="47269" y="36687"/>
                    <a:pt x="47269" y="23635"/>
                  </a:cubicBezTo>
                  <a:cubicBezTo>
                    <a:pt x="47269" y="10581"/>
                    <a:pt x="36687" y="0"/>
                    <a:pt x="23635" y="0"/>
                  </a:cubicBezTo>
                  <a:close/>
                </a:path>
              </a:pathLst>
            </a:custGeom>
            <a:grpFill/>
            <a:ln w="9055"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04732D1D-B8C9-BA45-80F4-9653D3779103}"/>
                </a:ext>
              </a:extLst>
            </p:cNvPr>
            <p:cNvSpPr/>
            <p:nvPr/>
          </p:nvSpPr>
          <p:spPr>
            <a:xfrm>
              <a:off x="5731914" y="3196758"/>
              <a:ext cx="45277" cy="45277"/>
            </a:xfrm>
            <a:custGeom>
              <a:avLst/>
              <a:gdLst>
                <a:gd name="connsiteX0" fmla="*/ 23544 w 45277"/>
                <a:gd name="connsiteY0" fmla="*/ 0 h 45277"/>
                <a:gd name="connsiteX1" fmla="*/ 0 w 45277"/>
                <a:gd name="connsiteY1" fmla="*/ 23725 h 45277"/>
                <a:gd name="connsiteX2" fmla="*/ 23725 w 45277"/>
                <a:gd name="connsiteY2" fmla="*/ 47269 h 45277"/>
                <a:gd name="connsiteX3" fmla="*/ 47270 w 45277"/>
                <a:gd name="connsiteY3" fmla="*/ 23635 h 45277"/>
                <a:gd name="connsiteX4" fmla="*/ 23635 w 45277"/>
                <a:gd name="connsiteY4" fmla="*/ 0 h 45277"/>
                <a:gd name="connsiteX5" fmla="*/ 23544 w 45277"/>
                <a:gd name="connsiteY5" fmla="*/ 0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77" h="45277">
                  <a:moveTo>
                    <a:pt x="23544" y="0"/>
                  </a:moveTo>
                  <a:cubicBezTo>
                    <a:pt x="10491" y="50"/>
                    <a:pt x="-50" y="10672"/>
                    <a:pt x="0" y="23725"/>
                  </a:cubicBezTo>
                  <a:cubicBezTo>
                    <a:pt x="50" y="36778"/>
                    <a:pt x="10672" y="47319"/>
                    <a:pt x="23725" y="47269"/>
                  </a:cubicBezTo>
                  <a:cubicBezTo>
                    <a:pt x="36743" y="47219"/>
                    <a:pt x="47269" y="36652"/>
                    <a:pt x="47270" y="23635"/>
                  </a:cubicBezTo>
                  <a:cubicBezTo>
                    <a:pt x="47270" y="10582"/>
                    <a:pt x="36688" y="0"/>
                    <a:pt x="23635" y="0"/>
                  </a:cubicBezTo>
                  <a:cubicBezTo>
                    <a:pt x="23605" y="0"/>
                    <a:pt x="23575" y="0"/>
                    <a:pt x="23544" y="0"/>
                  </a:cubicBezTo>
                  <a:close/>
                </a:path>
              </a:pathLst>
            </a:custGeom>
            <a:grpFill/>
            <a:ln w="9055" cap="flat">
              <a:noFill/>
              <a:prstDash val="solid"/>
              <a:miter/>
            </a:ln>
          </p:spPr>
          <p:txBody>
            <a:bodyPr rtlCol="0" anchor="ctr"/>
            <a:lstStyle/>
            <a:p>
              <a:endParaRPr lang="en-US"/>
            </a:p>
          </p:txBody>
        </p:sp>
      </p:grpSp>
      <p:grpSp>
        <p:nvGrpSpPr>
          <p:cNvPr id="154" name="Group 153">
            <a:extLst>
              <a:ext uri="{FF2B5EF4-FFF2-40B4-BE49-F238E27FC236}">
                <a16:creationId xmlns:a16="http://schemas.microsoft.com/office/drawing/2014/main" id="{6D9FE673-1C6D-DE49-9291-5AB9B681A493}"/>
              </a:ext>
            </a:extLst>
          </p:cNvPr>
          <p:cNvGrpSpPr/>
          <p:nvPr userDrawn="1"/>
        </p:nvGrpSpPr>
        <p:grpSpPr>
          <a:xfrm>
            <a:off x="3994149" y="1370293"/>
            <a:ext cx="300458" cy="173949"/>
            <a:chOff x="2358284" y="1343146"/>
            <a:chExt cx="688215" cy="398440"/>
          </a:xfrm>
          <a:solidFill>
            <a:schemeClr val="accent1"/>
          </a:solidFill>
        </p:grpSpPr>
        <p:sp>
          <p:nvSpPr>
            <p:cNvPr id="155" name="Freeform 154">
              <a:extLst>
                <a:ext uri="{FF2B5EF4-FFF2-40B4-BE49-F238E27FC236}">
                  <a16:creationId xmlns:a16="http://schemas.microsoft.com/office/drawing/2014/main" id="{E7B298D6-F1FA-A44D-9216-2FFA98D4BCF6}"/>
                </a:ext>
              </a:extLst>
            </p:cNvPr>
            <p:cNvSpPr/>
            <p:nvPr/>
          </p:nvSpPr>
          <p:spPr>
            <a:xfrm>
              <a:off x="2422053" y="1508639"/>
              <a:ext cx="90555" cy="90555"/>
            </a:xfrm>
            <a:custGeom>
              <a:avLst/>
              <a:gdLst>
                <a:gd name="connsiteX0" fmla="*/ 0 w 90554"/>
                <a:gd name="connsiteY0" fmla="*/ 96441 h 90554"/>
                <a:gd name="connsiteX1" fmla="*/ 34411 w 90554"/>
                <a:gd name="connsiteY1" fmla="*/ 96441 h 90554"/>
                <a:gd name="connsiteX2" fmla="*/ 96441 w 90554"/>
                <a:gd name="connsiteY2" fmla="*/ 34411 h 90554"/>
                <a:gd name="connsiteX3" fmla="*/ 96441 w 90554"/>
                <a:gd name="connsiteY3" fmla="*/ 0 h 90554"/>
                <a:gd name="connsiteX4" fmla="*/ 0 w 90554"/>
                <a:gd name="connsiteY4" fmla="*/ 96441 h 90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54" h="90554">
                  <a:moveTo>
                    <a:pt x="0" y="96441"/>
                  </a:moveTo>
                  <a:lnTo>
                    <a:pt x="34411" y="96441"/>
                  </a:lnTo>
                  <a:cubicBezTo>
                    <a:pt x="34411" y="62182"/>
                    <a:pt x="62182" y="34411"/>
                    <a:pt x="96441" y="34411"/>
                  </a:cubicBezTo>
                  <a:lnTo>
                    <a:pt x="96441" y="0"/>
                  </a:lnTo>
                  <a:cubicBezTo>
                    <a:pt x="43219" y="100"/>
                    <a:pt x="100" y="43219"/>
                    <a:pt x="0" y="96441"/>
                  </a:cubicBezTo>
                  <a:close/>
                </a:path>
              </a:pathLst>
            </a:custGeom>
            <a:grpFill/>
            <a:ln w="9055"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AB063971-3A99-3F49-B4B9-C1D02133BC1F}"/>
                </a:ext>
              </a:extLst>
            </p:cNvPr>
            <p:cNvSpPr/>
            <p:nvPr/>
          </p:nvSpPr>
          <p:spPr>
            <a:xfrm>
              <a:off x="2358284" y="1343146"/>
              <a:ext cx="688215" cy="398440"/>
            </a:xfrm>
            <a:custGeom>
              <a:avLst/>
              <a:gdLst>
                <a:gd name="connsiteX0" fmla="*/ 651650 w 688214"/>
                <a:gd name="connsiteY0" fmla="*/ 148106 h 398440"/>
                <a:gd name="connsiteX1" fmla="*/ 651650 w 688214"/>
                <a:gd name="connsiteY1" fmla="*/ 148106 h 398440"/>
                <a:gd name="connsiteX2" fmla="*/ 536827 w 688214"/>
                <a:gd name="connsiteY2" fmla="*/ 29299 h 398440"/>
                <a:gd name="connsiteX3" fmla="*/ 458587 w 688214"/>
                <a:gd name="connsiteY3" fmla="*/ 140 h 398440"/>
                <a:gd name="connsiteX4" fmla="*/ 387593 w 688214"/>
                <a:gd name="connsiteY4" fmla="*/ 36362 h 398440"/>
                <a:gd name="connsiteX5" fmla="*/ 304373 w 688214"/>
                <a:gd name="connsiteY5" fmla="*/ 36362 h 398440"/>
                <a:gd name="connsiteX6" fmla="*/ 233469 w 688214"/>
                <a:gd name="connsiteY6" fmla="*/ 140 h 398440"/>
                <a:gd name="connsiteX7" fmla="*/ 155139 w 688214"/>
                <a:gd name="connsiteY7" fmla="*/ 29299 h 398440"/>
                <a:gd name="connsiteX8" fmla="*/ 39863 w 688214"/>
                <a:gd name="connsiteY8" fmla="*/ 148016 h 398440"/>
                <a:gd name="connsiteX9" fmla="*/ 39863 w 688214"/>
                <a:gd name="connsiteY9" fmla="*/ 148016 h 398440"/>
                <a:gd name="connsiteX10" fmla="*/ 49869 w 688214"/>
                <a:gd name="connsiteY10" fmla="*/ 363853 h 398440"/>
                <a:gd name="connsiteX11" fmla="*/ 265706 w 688214"/>
                <a:gd name="connsiteY11" fmla="*/ 353846 h 398440"/>
                <a:gd name="connsiteX12" fmla="*/ 265706 w 688214"/>
                <a:gd name="connsiteY12" fmla="*/ 353846 h 398440"/>
                <a:gd name="connsiteX13" fmla="*/ 425897 w 688214"/>
                <a:gd name="connsiteY13" fmla="*/ 353846 h 398440"/>
                <a:gd name="connsiteX14" fmla="*/ 425897 w 688214"/>
                <a:gd name="connsiteY14" fmla="*/ 353846 h 398440"/>
                <a:gd name="connsiteX15" fmla="*/ 641398 w 688214"/>
                <a:gd name="connsiteY15" fmla="*/ 369144 h 398440"/>
                <a:gd name="connsiteX16" fmla="*/ 656696 w 688214"/>
                <a:gd name="connsiteY16" fmla="*/ 153643 h 398440"/>
                <a:gd name="connsiteX17" fmla="*/ 651650 w 688214"/>
                <a:gd name="connsiteY17" fmla="*/ 148106 h 398440"/>
                <a:gd name="connsiteX18" fmla="*/ 179860 w 688214"/>
                <a:gd name="connsiteY18" fmla="*/ 53296 h 398440"/>
                <a:gd name="connsiteX19" fmla="*/ 230843 w 688214"/>
                <a:gd name="connsiteY19" fmla="*/ 34460 h 398440"/>
                <a:gd name="connsiteX20" fmla="*/ 278927 w 688214"/>
                <a:gd name="connsiteY20" fmla="*/ 59816 h 398440"/>
                <a:gd name="connsiteX21" fmla="*/ 269872 w 688214"/>
                <a:gd name="connsiteY21" fmla="*/ 120759 h 398440"/>
                <a:gd name="connsiteX22" fmla="*/ 303920 w 688214"/>
                <a:gd name="connsiteY22" fmla="*/ 125830 h 398440"/>
                <a:gd name="connsiteX23" fmla="*/ 312070 w 688214"/>
                <a:gd name="connsiteY23" fmla="*/ 70863 h 398440"/>
                <a:gd name="connsiteX24" fmla="*/ 379986 w 688214"/>
                <a:gd name="connsiteY24" fmla="*/ 70863 h 398440"/>
                <a:gd name="connsiteX25" fmla="*/ 388227 w 688214"/>
                <a:gd name="connsiteY25" fmla="*/ 125830 h 398440"/>
                <a:gd name="connsiteX26" fmla="*/ 422185 w 688214"/>
                <a:gd name="connsiteY26" fmla="*/ 120759 h 398440"/>
                <a:gd name="connsiteX27" fmla="*/ 413129 w 688214"/>
                <a:gd name="connsiteY27" fmla="*/ 59816 h 398440"/>
                <a:gd name="connsiteX28" fmla="*/ 461304 w 688214"/>
                <a:gd name="connsiteY28" fmla="*/ 34460 h 398440"/>
                <a:gd name="connsiteX29" fmla="*/ 512286 w 688214"/>
                <a:gd name="connsiteY29" fmla="*/ 53296 h 398440"/>
                <a:gd name="connsiteX30" fmla="*/ 558650 w 688214"/>
                <a:gd name="connsiteY30" fmla="*/ 101018 h 398440"/>
                <a:gd name="connsiteX31" fmla="*/ 540539 w 688214"/>
                <a:gd name="connsiteY31" fmla="*/ 99931 h 398440"/>
                <a:gd name="connsiteX32" fmla="*/ 426078 w 688214"/>
                <a:gd name="connsiteY32" fmla="*/ 151819 h 398440"/>
                <a:gd name="connsiteX33" fmla="*/ 426078 w 688214"/>
                <a:gd name="connsiteY33" fmla="*/ 151819 h 398440"/>
                <a:gd name="connsiteX34" fmla="*/ 265887 w 688214"/>
                <a:gd name="connsiteY34" fmla="*/ 151819 h 398440"/>
                <a:gd name="connsiteX35" fmla="*/ 265887 w 688214"/>
                <a:gd name="connsiteY35" fmla="*/ 151819 h 398440"/>
                <a:gd name="connsiteX36" fmla="*/ 151336 w 688214"/>
                <a:gd name="connsiteY36" fmla="*/ 99931 h 398440"/>
                <a:gd name="connsiteX37" fmla="*/ 133678 w 688214"/>
                <a:gd name="connsiteY37" fmla="*/ 101018 h 398440"/>
                <a:gd name="connsiteX38" fmla="*/ 151155 w 688214"/>
                <a:gd name="connsiteY38" fmla="*/ 371414 h 398440"/>
                <a:gd name="connsiteX39" fmla="*/ 32619 w 688214"/>
                <a:gd name="connsiteY39" fmla="*/ 252878 h 398440"/>
                <a:gd name="connsiteX40" fmla="*/ 151155 w 688214"/>
                <a:gd name="connsiteY40" fmla="*/ 134342 h 398440"/>
                <a:gd name="connsiteX41" fmla="*/ 269691 w 688214"/>
                <a:gd name="connsiteY41" fmla="*/ 252878 h 398440"/>
                <a:gd name="connsiteX42" fmla="*/ 151155 w 688214"/>
                <a:gd name="connsiteY42" fmla="*/ 371414 h 398440"/>
                <a:gd name="connsiteX43" fmla="*/ 293144 w 688214"/>
                <a:gd name="connsiteY43" fmla="*/ 309475 h 398440"/>
                <a:gd name="connsiteX44" fmla="*/ 293144 w 688214"/>
                <a:gd name="connsiteY44" fmla="*/ 196372 h 398440"/>
                <a:gd name="connsiteX45" fmla="*/ 398912 w 688214"/>
                <a:gd name="connsiteY45" fmla="*/ 196372 h 398440"/>
                <a:gd name="connsiteX46" fmla="*/ 398912 w 688214"/>
                <a:gd name="connsiteY46" fmla="*/ 309475 h 398440"/>
                <a:gd name="connsiteX47" fmla="*/ 293144 w 688214"/>
                <a:gd name="connsiteY47" fmla="*/ 309475 h 398440"/>
                <a:gd name="connsiteX48" fmla="*/ 540811 w 688214"/>
                <a:gd name="connsiteY48" fmla="*/ 371505 h 398440"/>
                <a:gd name="connsiteX49" fmla="*/ 422275 w 688214"/>
                <a:gd name="connsiteY49" fmla="*/ 252969 h 398440"/>
                <a:gd name="connsiteX50" fmla="*/ 540811 w 688214"/>
                <a:gd name="connsiteY50" fmla="*/ 134433 h 398440"/>
                <a:gd name="connsiteX51" fmla="*/ 659347 w 688214"/>
                <a:gd name="connsiteY51" fmla="*/ 252969 h 398440"/>
                <a:gd name="connsiteX52" fmla="*/ 540811 w 688214"/>
                <a:gd name="connsiteY52" fmla="*/ 371414 h 39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88214" h="398440">
                  <a:moveTo>
                    <a:pt x="651650" y="148106"/>
                  </a:moveTo>
                  <a:lnTo>
                    <a:pt x="651650" y="148106"/>
                  </a:lnTo>
                  <a:lnTo>
                    <a:pt x="536827" y="29299"/>
                  </a:lnTo>
                  <a:cubicBezTo>
                    <a:pt x="515890" y="9196"/>
                    <a:pt x="487574" y="-1357"/>
                    <a:pt x="458587" y="140"/>
                  </a:cubicBezTo>
                  <a:cubicBezTo>
                    <a:pt x="431410" y="3525"/>
                    <a:pt x="406284" y="16345"/>
                    <a:pt x="387593" y="36362"/>
                  </a:cubicBezTo>
                  <a:lnTo>
                    <a:pt x="304373" y="36362"/>
                  </a:lnTo>
                  <a:cubicBezTo>
                    <a:pt x="285705" y="16364"/>
                    <a:pt x="260614" y="3546"/>
                    <a:pt x="233469" y="140"/>
                  </a:cubicBezTo>
                  <a:cubicBezTo>
                    <a:pt x="204463" y="-1306"/>
                    <a:pt x="176138" y="9237"/>
                    <a:pt x="155139" y="29299"/>
                  </a:cubicBezTo>
                  <a:lnTo>
                    <a:pt x="39863" y="148016"/>
                  </a:lnTo>
                  <a:lnTo>
                    <a:pt x="39863" y="148016"/>
                  </a:lnTo>
                  <a:cubicBezTo>
                    <a:pt x="-16975" y="210381"/>
                    <a:pt x="-12495" y="307014"/>
                    <a:pt x="49869" y="363853"/>
                  </a:cubicBezTo>
                  <a:cubicBezTo>
                    <a:pt x="112234" y="420691"/>
                    <a:pt x="208868" y="416211"/>
                    <a:pt x="265706" y="353846"/>
                  </a:cubicBezTo>
                  <a:lnTo>
                    <a:pt x="265706" y="353846"/>
                  </a:lnTo>
                  <a:cubicBezTo>
                    <a:pt x="285175" y="335192"/>
                    <a:pt x="406428" y="335192"/>
                    <a:pt x="425897" y="353846"/>
                  </a:cubicBezTo>
                  <a:lnTo>
                    <a:pt x="425897" y="353846"/>
                  </a:lnTo>
                  <a:cubicBezTo>
                    <a:pt x="481182" y="417580"/>
                    <a:pt x="577665" y="424428"/>
                    <a:pt x="641398" y="369144"/>
                  </a:cubicBezTo>
                  <a:cubicBezTo>
                    <a:pt x="705131" y="313859"/>
                    <a:pt x="711980" y="217376"/>
                    <a:pt x="656696" y="153643"/>
                  </a:cubicBezTo>
                  <a:cubicBezTo>
                    <a:pt x="655059" y="151756"/>
                    <a:pt x="653377" y="149910"/>
                    <a:pt x="651650" y="148106"/>
                  </a:cubicBezTo>
                  <a:close/>
                  <a:moveTo>
                    <a:pt x="179860" y="53296"/>
                  </a:moveTo>
                  <a:cubicBezTo>
                    <a:pt x="193766" y="40639"/>
                    <a:pt x="212048" y="33884"/>
                    <a:pt x="230843" y="34460"/>
                  </a:cubicBezTo>
                  <a:cubicBezTo>
                    <a:pt x="249300" y="37160"/>
                    <a:pt x="266273" y="46110"/>
                    <a:pt x="278927" y="59816"/>
                  </a:cubicBezTo>
                  <a:lnTo>
                    <a:pt x="269872" y="120759"/>
                  </a:lnTo>
                  <a:lnTo>
                    <a:pt x="303920" y="125830"/>
                  </a:lnTo>
                  <a:lnTo>
                    <a:pt x="312070" y="70863"/>
                  </a:lnTo>
                  <a:lnTo>
                    <a:pt x="379986" y="70863"/>
                  </a:lnTo>
                  <a:lnTo>
                    <a:pt x="388227" y="125830"/>
                  </a:lnTo>
                  <a:lnTo>
                    <a:pt x="422185" y="120759"/>
                  </a:lnTo>
                  <a:lnTo>
                    <a:pt x="413129" y="59816"/>
                  </a:lnTo>
                  <a:cubicBezTo>
                    <a:pt x="425834" y="46127"/>
                    <a:pt x="442828" y="37183"/>
                    <a:pt x="461304" y="34460"/>
                  </a:cubicBezTo>
                  <a:cubicBezTo>
                    <a:pt x="480099" y="33884"/>
                    <a:pt x="498381" y="40639"/>
                    <a:pt x="512286" y="53296"/>
                  </a:cubicBezTo>
                  <a:lnTo>
                    <a:pt x="558650" y="101018"/>
                  </a:lnTo>
                  <a:cubicBezTo>
                    <a:pt x="552638" y="100319"/>
                    <a:pt x="546592" y="99956"/>
                    <a:pt x="540539" y="99931"/>
                  </a:cubicBezTo>
                  <a:cubicBezTo>
                    <a:pt x="496706" y="99994"/>
                    <a:pt x="455015" y="118894"/>
                    <a:pt x="426078" y="151819"/>
                  </a:cubicBezTo>
                  <a:lnTo>
                    <a:pt x="426078" y="151819"/>
                  </a:lnTo>
                  <a:cubicBezTo>
                    <a:pt x="406609" y="170473"/>
                    <a:pt x="285357" y="170473"/>
                    <a:pt x="265887" y="151819"/>
                  </a:cubicBezTo>
                  <a:lnTo>
                    <a:pt x="265887" y="151819"/>
                  </a:lnTo>
                  <a:cubicBezTo>
                    <a:pt x="236916" y="118890"/>
                    <a:pt x="195195" y="99992"/>
                    <a:pt x="151336" y="99931"/>
                  </a:cubicBezTo>
                  <a:cubicBezTo>
                    <a:pt x="145434" y="99972"/>
                    <a:pt x="139540" y="100335"/>
                    <a:pt x="133678" y="101018"/>
                  </a:cubicBezTo>
                  <a:close/>
                  <a:moveTo>
                    <a:pt x="151155" y="371414"/>
                  </a:moveTo>
                  <a:cubicBezTo>
                    <a:pt x="85689" y="371414"/>
                    <a:pt x="32619" y="318344"/>
                    <a:pt x="32619" y="252878"/>
                  </a:cubicBezTo>
                  <a:cubicBezTo>
                    <a:pt x="32619" y="187412"/>
                    <a:pt x="85689" y="134342"/>
                    <a:pt x="151155" y="134342"/>
                  </a:cubicBezTo>
                  <a:cubicBezTo>
                    <a:pt x="216620" y="134342"/>
                    <a:pt x="269691" y="187412"/>
                    <a:pt x="269691" y="252878"/>
                  </a:cubicBezTo>
                  <a:cubicBezTo>
                    <a:pt x="269641" y="318323"/>
                    <a:pt x="216600" y="371364"/>
                    <a:pt x="151155" y="371414"/>
                  </a:cubicBezTo>
                  <a:close/>
                  <a:moveTo>
                    <a:pt x="293144" y="309475"/>
                  </a:moveTo>
                  <a:cubicBezTo>
                    <a:pt x="307754" y="273189"/>
                    <a:pt x="307754" y="232657"/>
                    <a:pt x="293144" y="196372"/>
                  </a:cubicBezTo>
                  <a:cubicBezTo>
                    <a:pt x="328181" y="201926"/>
                    <a:pt x="363875" y="201926"/>
                    <a:pt x="398912" y="196372"/>
                  </a:cubicBezTo>
                  <a:cubicBezTo>
                    <a:pt x="384245" y="232646"/>
                    <a:pt x="384245" y="273200"/>
                    <a:pt x="398912" y="309475"/>
                  </a:cubicBezTo>
                  <a:cubicBezTo>
                    <a:pt x="363873" y="303941"/>
                    <a:pt x="328183" y="303941"/>
                    <a:pt x="293144" y="309475"/>
                  </a:cubicBezTo>
                  <a:close/>
                  <a:moveTo>
                    <a:pt x="540811" y="371505"/>
                  </a:moveTo>
                  <a:cubicBezTo>
                    <a:pt x="475345" y="371505"/>
                    <a:pt x="422275" y="318434"/>
                    <a:pt x="422275" y="252969"/>
                  </a:cubicBezTo>
                  <a:cubicBezTo>
                    <a:pt x="422275" y="187503"/>
                    <a:pt x="475346" y="134433"/>
                    <a:pt x="540811" y="134433"/>
                  </a:cubicBezTo>
                  <a:cubicBezTo>
                    <a:pt x="606277" y="134433"/>
                    <a:pt x="659347" y="187503"/>
                    <a:pt x="659347" y="252969"/>
                  </a:cubicBezTo>
                  <a:cubicBezTo>
                    <a:pt x="659247" y="318378"/>
                    <a:pt x="606221" y="371364"/>
                    <a:pt x="540811" y="371414"/>
                  </a:cubicBezTo>
                  <a:close/>
                </a:path>
              </a:pathLst>
            </a:custGeom>
            <a:grpFill/>
            <a:ln w="9055"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8F52B7F8-29F2-C844-9F98-0C3A02933ACB}"/>
                </a:ext>
              </a:extLst>
            </p:cNvPr>
            <p:cNvSpPr/>
            <p:nvPr/>
          </p:nvSpPr>
          <p:spPr>
            <a:xfrm>
              <a:off x="2686201" y="1578004"/>
              <a:ext cx="36222" cy="36222"/>
            </a:xfrm>
            <a:custGeom>
              <a:avLst/>
              <a:gdLst>
                <a:gd name="connsiteX0" fmla="*/ 18111 w 36221"/>
                <a:gd name="connsiteY0" fmla="*/ 0 h 36221"/>
                <a:gd name="connsiteX1" fmla="*/ 0 w 36221"/>
                <a:gd name="connsiteY1" fmla="*/ 18111 h 36221"/>
                <a:gd name="connsiteX2" fmla="*/ 18111 w 36221"/>
                <a:gd name="connsiteY2" fmla="*/ 36222 h 36221"/>
                <a:gd name="connsiteX3" fmla="*/ 36222 w 36221"/>
                <a:gd name="connsiteY3" fmla="*/ 18111 h 36221"/>
                <a:gd name="connsiteX4" fmla="*/ 18111 w 36221"/>
                <a:gd name="connsiteY4" fmla="*/ 0 h 36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21" h="36221">
                  <a:moveTo>
                    <a:pt x="18111" y="0"/>
                  </a:moveTo>
                  <a:cubicBezTo>
                    <a:pt x="8109" y="0"/>
                    <a:pt x="0" y="8109"/>
                    <a:pt x="0" y="18111"/>
                  </a:cubicBezTo>
                  <a:cubicBezTo>
                    <a:pt x="0" y="28113"/>
                    <a:pt x="8109" y="36222"/>
                    <a:pt x="18111" y="36222"/>
                  </a:cubicBezTo>
                  <a:cubicBezTo>
                    <a:pt x="28113" y="36222"/>
                    <a:pt x="36222" y="28113"/>
                    <a:pt x="36222" y="18111"/>
                  </a:cubicBezTo>
                  <a:cubicBezTo>
                    <a:pt x="36222" y="8109"/>
                    <a:pt x="28113" y="0"/>
                    <a:pt x="18111" y="0"/>
                  </a:cubicBezTo>
                  <a:close/>
                </a:path>
              </a:pathLst>
            </a:custGeom>
            <a:grpFill/>
            <a:ln w="9055"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C7B30E7B-D387-7C4E-B83A-11DF2348BB0F}"/>
                </a:ext>
              </a:extLst>
            </p:cNvPr>
            <p:cNvSpPr/>
            <p:nvPr/>
          </p:nvSpPr>
          <p:spPr>
            <a:xfrm>
              <a:off x="2811710" y="1508639"/>
              <a:ext cx="90555" cy="90555"/>
            </a:xfrm>
            <a:custGeom>
              <a:avLst/>
              <a:gdLst>
                <a:gd name="connsiteX0" fmla="*/ 0 w 90554"/>
                <a:gd name="connsiteY0" fmla="*/ 96441 h 90554"/>
                <a:gd name="connsiteX1" fmla="*/ 34411 w 90554"/>
                <a:gd name="connsiteY1" fmla="*/ 96441 h 90554"/>
                <a:gd name="connsiteX2" fmla="*/ 96441 w 90554"/>
                <a:gd name="connsiteY2" fmla="*/ 34411 h 90554"/>
                <a:gd name="connsiteX3" fmla="*/ 96441 w 90554"/>
                <a:gd name="connsiteY3" fmla="*/ 0 h 90554"/>
                <a:gd name="connsiteX4" fmla="*/ 0 w 90554"/>
                <a:gd name="connsiteY4" fmla="*/ 96441 h 90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554" h="90554">
                  <a:moveTo>
                    <a:pt x="0" y="96441"/>
                  </a:moveTo>
                  <a:lnTo>
                    <a:pt x="34411" y="96441"/>
                  </a:lnTo>
                  <a:cubicBezTo>
                    <a:pt x="34461" y="62203"/>
                    <a:pt x="62203" y="34461"/>
                    <a:pt x="96441" y="34411"/>
                  </a:cubicBezTo>
                  <a:lnTo>
                    <a:pt x="96441" y="0"/>
                  </a:lnTo>
                  <a:cubicBezTo>
                    <a:pt x="43219" y="100"/>
                    <a:pt x="100" y="43219"/>
                    <a:pt x="0" y="96441"/>
                  </a:cubicBezTo>
                  <a:close/>
                </a:path>
              </a:pathLst>
            </a:custGeom>
            <a:grpFill/>
            <a:ln w="9055" cap="flat">
              <a:noFill/>
              <a:prstDash val="solid"/>
              <a:miter/>
            </a:ln>
          </p:spPr>
          <p:txBody>
            <a:bodyPr rtlCol="0" anchor="ctr"/>
            <a:lstStyle/>
            <a:p>
              <a:endParaRPr lang="en-US"/>
            </a:p>
          </p:txBody>
        </p:sp>
      </p:grpSp>
      <p:grpSp>
        <p:nvGrpSpPr>
          <p:cNvPr id="159" name="Group 158">
            <a:extLst>
              <a:ext uri="{FF2B5EF4-FFF2-40B4-BE49-F238E27FC236}">
                <a16:creationId xmlns:a16="http://schemas.microsoft.com/office/drawing/2014/main" id="{0ECBC838-611A-B249-A12F-B37B255312A2}"/>
              </a:ext>
            </a:extLst>
          </p:cNvPr>
          <p:cNvGrpSpPr/>
          <p:nvPr userDrawn="1"/>
        </p:nvGrpSpPr>
        <p:grpSpPr>
          <a:xfrm>
            <a:off x="4009106" y="2566306"/>
            <a:ext cx="270544" cy="229295"/>
            <a:chOff x="4349598" y="2184086"/>
            <a:chExt cx="619697" cy="525217"/>
          </a:xfrm>
          <a:solidFill>
            <a:schemeClr val="accent1"/>
          </a:solidFill>
        </p:grpSpPr>
        <p:sp>
          <p:nvSpPr>
            <p:cNvPr id="160" name="Freeform 159">
              <a:extLst>
                <a:ext uri="{FF2B5EF4-FFF2-40B4-BE49-F238E27FC236}">
                  <a16:creationId xmlns:a16="http://schemas.microsoft.com/office/drawing/2014/main" id="{ACA34CA4-8C4F-5741-B6CE-535114406594}"/>
                </a:ext>
              </a:extLst>
            </p:cNvPr>
            <p:cNvSpPr/>
            <p:nvPr/>
          </p:nvSpPr>
          <p:spPr>
            <a:xfrm>
              <a:off x="4349598" y="2184086"/>
              <a:ext cx="416551" cy="525217"/>
            </a:xfrm>
            <a:custGeom>
              <a:avLst/>
              <a:gdLst>
                <a:gd name="connsiteX0" fmla="*/ 382955 w 416551"/>
                <a:gd name="connsiteY0" fmla="*/ 482746 h 525216"/>
                <a:gd name="connsiteX1" fmla="*/ 375802 w 416551"/>
                <a:gd name="connsiteY1" fmla="*/ 489900 h 525216"/>
                <a:gd name="connsiteX2" fmla="*/ 43376 w 416551"/>
                <a:gd name="connsiteY2" fmla="*/ 489900 h 525216"/>
                <a:gd name="connsiteX3" fmla="*/ 36222 w 416551"/>
                <a:gd name="connsiteY3" fmla="*/ 482746 h 525216"/>
                <a:gd name="connsiteX4" fmla="*/ 36222 w 416551"/>
                <a:gd name="connsiteY4" fmla="*/ 43285 h 525216"/>
                <a:gd name="connsiteX5" fmla="*/ 43376 w 416551"/>
                <a:gd name="connsiteY5" fmla="*/ 36222 h 525216"/>
                <a:gd name="connsiteX6" fmla="*/ 375802 w 416551"/>
                <a:gd name="connsiteY6" fmla="*/ 36222 h 525216"/>
                <a:gd name="connsiteX7" fmla="*/ 382955 w 416551"/>
                <a:gd name="connsiteY7" fmla="*/ 43285 h 525216"/>
                <a:gd name="connsiteX8" fmla="*/ 382955 w 416551"/>
                <a:gd name="connsiteY8" fmla="*/ 99248 h 525216"/>
                <a:gd name="connsiteX9" fmla="*/ 419177 w 416551"/>
                <a:gd name="connsiteY9" fmla="*/ 99248 h 525216"/>
                <a:gd name="connsiteX10" fmla="*/ 419177 w 416551"/>
                <a:gd name="connsiteY10" fmla="*/ 43285 h 525216"/>
                <a:gd name="connsiteX11" fmla="*/ 375802 w 416551"/>
                <a:gd name="connsiteY11" fmla="*/ 0 h 525216"/>
                <a:gd name="connsiteX12" fmla="*/ 43376 w 416551"/>
                <a:gd name="connsiteY12" fmla="*/ 0 h 525216"/>
                <a:gd name="connsiteX13" fmla="*/ 0 w 416551"/>
                <a:gd name="connsiteY13" fmla="*/ 43285 h 525216"/>
                <a:gd name="connsiteX14" fmla="*/ 0 w 416551"/>
                <a:gd name="connsiteY14" fmla="*/ 482746 h 525216"/>
                <a:gd name="connsiteX15" fmla="*/ 43376 w 416551"/>
                <a:gd name="connsiteY15" fmla="*/ 526122 h 525216"/>
                <a:gd name="connsiteX16" fmla="*/ 375802 w 416551"/>
                <a:gd name="connsiteY16" fmla="*/ 526122 h 525216"/>
                <a:gd name="connsiteX17" fmla="*/ 419177 w 416551"/>
                <a:gd name="connsiteY17" fmla="*/ 482746 h 525216"/>
                <a:gd name="connsiteX18" fmla="*/ 419177 w 416551"/>
                <a:gd name="connsiteY18" fmla="*/ 424339 h 525216"/>
                <a:gd name="connsiteX19" fmla="*/ 382955 w 416551"/>
                <a:gd name="connsiteY19" fmla="*/ 424339 h 52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551" h="525216">
                  <a:moveTo>
                    <a:pt x="382955" y="482746"/>
                  </a:moveTo>
                  <a:cubicBezTo>
                    <a:pt x="382906" y="486677"/>
                    <a:pt x="379732" y="489851"/>
                    <a:pt x="375802" y="489900"/>
                  </a:cubicBezTo>
                  <a:lnTo>
                    <a:pt x="43376" y="489900"/>
                  </a:lnTo>
                  <a:cubicBezTo>
                    <a:pt x="39445" y="489851"/>
                    <a:pt x="36271" y="486677"/>
                    <a:pt x="36222" y="482746"/>
                  </a:cubicBezTo>
                  <a:lnTo>
                    <a:pt x="36222" y="43285"/>
                  </a:lnTo>
                  <a:cubicBezTo>
                    <a:pt x="36319" y="39390"/>
                    <a:pt x="39479" y="36269"/>
                    <a:pt x="43376" y="36222"/>
                  </a:cubicBezTo>
                  <a:lnTo>
                    <a:pt x="375802" y="36222"/>
                  </a:lnTo>
                  <a:cubicBezTo>
                    <a:pt x="379698" y="36269"/>
                    <a:pt x="382858" y="39390"/>
                    <a:pt x="382955" y="43285"/>
                  </a:cubicBezTo>
                  <a:lnTo>
                    <a:pt x="382955" y="99248"/>
                  </a:lnTo>
                  <a:lnTo>
                    <a:pt x="419177" y="99248"/>
                  </a:lnTo>
                  <a:lnTo>
                    <a:pt x="419177" y="43285"/>
                  </a:lnTo>
                  <a:cubicBezTo>
                    <a:pt x="419127" y="19365"/>
                    <a:pt x="399722" y="0"/>
                    <a:pt x="375802" y="0"/>
                  </a:cubicBezTo>
                  <a:lnTo>
                    <a:pt x="43376" y="0"/>
                  </a:lnTo>
                  <a:cubicBezTo>
                    <a:pt x="19455" y="0"/>
                    <a:pt x="50" y="19365"/>
                    <a:pt x="0" y="43285"/>
                  </a:cubicBezTo>
                  <a:lnTo>
                    <a:pt x="0" y="482746"/>
                  </a:lnTo>
                  <a:cubicBezTo>
                    <a:pt x="50" y="506681"/>
                    <a:pt x="19441" y="526072"/>
                    <a:pt x="43376" y="526122"/>
                  </a:cubicBezTo>
                  <a:lnTo>
                    <a:pt x="375802" y="526122"/>
                  </a:lnTo>
                  <a:cubicBezTo>
                    <a:pt x="399737" y="526072"/>
                    <a:pt x="419127" y="506681"/>
                    <a:pt x="419177" y="482746"/>
                  </a:cubicBezTo>
                  <a:lnTo>
                    <a:pt x="419177" y="424339"/>
                  </a:lnTo>
                  <a:lnTo>
                    <a:pt x="382955" y="424339"/>
                  </a:lnTo>
                  <a:close/>
                </a:path>
              </a:pathLst>
            </a:custGeom>
            <a:grpFill/>
            <a:ln w="9055"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E148DD0A-1F7F-9540-BF17-9CCC1CC42FE2}"/>
                </a:ext>
              </a:extLst>
            </p:cNvPr>
            <p:cNvSpPr/>
            <p:nvPr/>
          </p:nvSpPr>
          <p:spPr>
            <a:xfrm>
              <a:off x="4456000" y="2387471"/>
              <a:ext cx="172054" cy="36222"/>
            </a:xfrm>
            <a:custGeom>
              <a:avLst/>
              <a:gdLst>
                <a:gd name="connsiteX0" fmla="*/ 0 w 172053"/>
                <a:gd name="connsiteY0" fmla="*/ 0 h 36221"/>
                <a:gd name="connsiteX1" fmla="*/ 174227 w 172053"/>
                <a:gd name="connsiteY1" fmla="*/ 0 h 36221"/>
                <a:gd name="connsiteX2" fmla="*/ 174227 w 172053"/>
                <a:gd name="connsiteY2" fmla="*/ 36222 h 36221"/>
                <a:gd name="connsiteX3" fmla="*/ 0 w 172053"/>
                <a:gd name="connsiteY3" fmla="*/ 36222 h 36221"/>
              </a:gdLst>
              <a:ahLst/>
              <a:cxnLst>
                <a:cxn ang="0">
                  <a:pos x="connsiteX0" y="connsiteY0"/>
                </a:cxn>
                <a:cxn ang="0">
                  <a:pos x="connsiteX1" y="connsiteY1"/>
                </a:cxn>
                <a:cxn ang="0">
                  <a:pos x="connsiteX2" y="connsiteY2"/>
                </a:cxn>
                <a:cxn ang="0">
                  <a:pos x="connsiteX3" y="connsiteY3"/>
                </a:cxn>
              </a:cxnLst>
              <a:rect l="l" t="t" r="r" b="b"/>
              <a:pathLst>
                <a:path w="172053" h="36221">
                  <a:moveTo>
                    <a:pt x="0" y="0"/>
                  </a:moveTo>
                  <a:lnTo>
                    <a:pt x="174227" y="0"/>
                  </a:lnTo>
                  <a:lnTo>
                    <a:pt x="174227" y="36222"/>
                  </a:lnTo>
                  <a:lnTo>
                    <a:pt x="0" y="36222"/>
                  </a:lnTo>
                  <a:close/>
                </a:path>
              </a:pathLst>
            </a:custGeom>
            <a:grpFill/>
            <a:ln w="9055"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D3CE83F0-22BD-8447-89B6-3D55CE95EE43}"/>
                </a:ext>
              </a:extLst>
            </p:cNvPr>
            <p:cNvSpPr/>
            <p:nvPr/>
          </p:nvSpPr>
          <p:spPr>
            <a:xfrm>
              <a:off x="4456000" y="2306878"/>
              <a:ext cx="208276" cy="36222"/>
            </a:xfrm>
            <a:custGeom>
              <a:avLst/>
              <a:gdLst>
                <a:gd name="connsiteX0" fmla="*/ 0 w 208275"/>
                <a:gd name="connsiteY0" fmla="*/ 0 h 36221"/>
                <a:gd name="connsiteX1" fmla="*/ 215610 w 208275"/>
                <a:gd name="connsiteY1" fmla="*/ 0 h 36221"/>
                <a:gd name="connsiteX2" fmla="*/ 215610 w 208275"/>
                <a:gd name="connsiteY2" fmla="*/ 36222 h 36221"/>
                <a:gd name="connsiteX3" fmla="*/ 0 w 208275"/>
                <a:gd name="connsiteY3" fmla="*/ 36222 h 36221"/>
              </a:gdLst>
              <a:ahLst/>
              <a:cxnLst>
                <a:cxn ang="0">
                  <a:pos x="connsiteX0" y="connsiteY0"/>
                </a:cxn>
                <a:cxn ang="0">
                  <a:pos x="connsiteX1" y="connsiteY1"/>
                </a:cxn>
                <a:cxn ang="0">
                  <a:pos x="connsiteX2" y="connsiteY2"/>
                </a:cxn>
                <a:cxn ang="0">
                  <a:pos x="connsiteX3" y="connsiteY3"/>
                </a:cxn>
              </a:cxnLst>
              <a:rect l="l" t="t" r="r" b="b"/>
              <a:pathLst>
                <a:path w="208275" h="36221">
                  <a:moveTo>
                    <a:pt x="0" y="0"/>
                  </a:moveTo>
                  <a:lnTo>
                    <a:pt x="215610" y="0"/>
                  </a:lnTo>
                  <a:lnTo>
                    <a:pt x="215610" y="36222"/>
                  </a:lnTo>
                  <a:lnTo>
                    <a:pt x="0" y="36222"/>
                  </a:lnTo>
                  <a:close/>
                </a:path>
              </a:pathLst>
            </a:custGeom>
            <a:grpFill/>
            <a:ln w="9055"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58DA4E38-67EA-6E43-86A4-59F35DAD6CC3}"/>
                </a:ext>
              </a:extLst>
            </p:cNvPr>
            <p:cNvSpPr/>
            <p:nvPr/>
          </p:nvSpPr>
          <p:spPr>
            <a:xfrm>
              <a:off x="4456000" y="2467974"/>
              <a:ext cx="126776" cy="36222"/>
            </a:xfrm>
            <a:custGeom>
              <a:avLst/>
              <a:gdLst>
                <a:gd name="connsiteX0" fmla="*/ 0 w 126776"/>
                <a:gd name="connsiteY0" fmla="*/ 0 h 36221"/>
                <a:gd name="connsiteX1" fmla="*/ 129312 w 126776"/>
                <a:gd name="connsiteY1" fmla="*/ 0 h 36221"/>
                <a:gd name="connsiteX2" fmla="*/ 129312 w 126776"/>
                <a:gd name="connsiteY2" fmla="*/ 36222 h 36221"/>
                <a:gd name="connsiteX3" fmla="*/ 0 w 126776"/>
                <a:gd name="connsiteY3" fmla="*/ 36222 h 36221"/>
              </a:gdLst>
              <a:ahLst/>
              <a:cxnLst>
                <a:cxn ang="0">
                  <a:pos x="connsiteX0" y="connsiteY0"/>
                </a:cxn>
                <a:cxn ang="0">
                  <a:pos x="connsiteX1" y="connsiteY1"/>
                </a:cxn>
                <a:cxn ang="0">
                  <a:pos x="connsiteX2" y="connsiteY2"/>
                </a:cxn>
                <a:cxn ang="0">
                  <a:pos x="connsiteX3" y="connsiteY3"/>
                </a:cxn>
              </a:cxnLst>
              <a:rect l="l" t="t" r="r" b="b"/>
              <a:pathLst>
                <a:path w="126776" h="36221">
                  <a:moveTo>
                    <a:pt x="0" y="0"/>
                  </a:moveTo>
                  <a:lnTo>
                    <a:pt x="129312" y="0"/>
                  </a:lnTo>
                  <a:lnTo>
                    <a:pt x="129312" y="36222"/>
                  </a:lnTo>
                  <a:lnTo>
                    <a:pt x="0" y="36222"/>
                  </a:lnTo>
                  <a:close/>
                </a:path>
              </a:pathLst>
            </a:custGeom>
            <a:grpFill/>
            <a:ln w="9055"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FCC931E6-2C35-0848-AD96-53ED1A6303C2}"/>
                </a:ext>
              </a:extLst>
            </p:cNvPr>
            <p:cNvSpPr/>
            <p:nvPr/>
          </p:nvSpPr>
          <p:spPr>
            <a:xfrm>
              <a:off x="4456000" y="2548568"/>
              <a:ext cx="90555" cy="36222"/>
            </a:xfrm>
            <a:custGeom>
              <a:avLst/>
              <a:gdLst>
                <a:gd name="connsiteX0" fmla="*/ 0 w 90554"/>
                <a:gd name="connsiteY0" fmla="*/ 0 h 36221"/>
                <a:gd name="connsiteX1" fmla="*/ 91641 w 90554"/>
                <a:gd name="connsiteY1" fmla="*/ 0 h 36221"/>
                <a:gd name="connsiteX2" fmla="*/ 91641 w 90554"/>
                <a:gd name="connsiteY2" fmla="*/ 36222 h 36221"/>
                <a:gd name="connsiteX3" fmla="*/ 0 w 90554"/>
                <a:gd name="connsiteY3" fmla="*/ 36222 h 36221"/>
              </a:gdLst>
              <a:ahLst/>
              <a:cxnLst>
                <a:cxn ang="0">
                  <a:pos x="connsiteX0" y="connsiteY0"/>
                </a:cxn>
                <a:cxn ang="0">
                  <a:pos x="connsiteX1" y="connsiteY1"/>
                </a:cxn>
                <a:cxn ang="0">
                  <a:pos x="connsiteX2" y="connsiteY2"/>
                </a:cxn>
                <a:cxn ang="0">
                  <a:pos x="connsiteX3" y="connsiteY3"/>
                </a:cxn>
              </a:cxnLst>
              <a:rect l="l" t="t" r="r" b="b"/>
              <a:pathLst>
                <a:path w="90554" h="36221">
                  <a:moveTo>
                    <a:pt x="0" y="0"/>
                  </a:moveTo>
                  <a:lnTo>
                    <a:pt x="91641" y="0"/>
                  </a:lnTo>
                  <a:lnTo>
                    <a:pt x="91641" y="36222"/>
                  </a:lnTo>
                  <a:lnTo>
                    <a:pt x="0" y="36222"/>
                  </a:lnTo>
                  <a:close/>
                </a:path>
              </a:pathLst>
            </a:custGeom>
            <a:grpFill/>
            <a:ln w="9055"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8A814F9E-611D-974C-8C8F-E1EEC8317968}"/>
                </a:ext>
              </a:extLst>
            </p:cNvPr>
            <p:cNvSpPr/>
            <p:nvPr/>
          </p:nvSpPr>
          <p:spPr>
            <a:xfrm>
              <a:off x="4607077" y="2240336"/>
              <a:ext cx="362218" cy="353163"/>
            </a:xfrm>
            <a:custGeom>
              <a:avLst/>
              <a:gdLst>
                <a:gd name="connsiteX0" fmla="*/ 357205 w 362218"/>
                <a:gd name="connsiteY0" fmla="*/ 102220 h 353162"/>
                <a:gd name="connsiteX1" fmla="*/ 259950 w 362218"/>
                <a:gd name="connsiteY1" fmla="*/ 5236 h 353162"/>
                <a:gd name="connsiteX2" fmla="*/ 234337 w 362218"/>
                <a:gd name="connsiteY2" fmla="*/ 5373 h 353162"/>
                <a:gd name="connsiteX3" fmla="*/ 231696 w 362218"/>
                <a:gd name="connsiteY3" fmla="*/ 8768 h 353162"/>
                <a:gd name="connsiteX4" fmla="*/ 192487 w 362218"/>
                <a:gd name="connsiteY4" fmla="*/ 73334 h 353162"/>
                <a:gd name="connsiteX5" fmla="*/ 97676 w 362218"/>
                <a:gd name="connsiteY5" fmla="*/ 96063 h 353162"/>
                <a:gd name="connsiteX6" fmla="*/ 80742 w 362218"/>
                <a:gd name="connsiteY6" fmla="*/ 108197 h 353162"/>
                <a:gd name="connsiteX7" fmla="*/ 1416 w 362218"/>
                <a:gd name="connsiteY7" fmla="*/ 321453 h 353162"/>
                <a:gd name="connsiteX8" fmla="*/ 5310 w 362218"/>
                <a:gd name="connsiteY8" fmla="*/ 341285 h 353162"/>
                <a:gd name="connsiteX9" fmla="*/ 20976 w 362218"/>
                <a:gd name="connsiteY9" fmla="*/ 356860 h 353162"/>
                <a:gd name="connsiteX10" fmla="*/ 40808 w 362218"/>
                <a:gd name="connsiteY10" fmla="*/ 360754 h 353162"/>
                <a:gd name="connsiteX11" fmla="*/ 253973 w 362218"/>
                <a:gd name="connsiteY11" fmla="*/ 281518 h 353162"/>
                <a:gd name="connsiteX12" fmla="*/ 266198 w 362218"/>
                <a:gd name="connsiteY12" fmla="*/ 264494 h 353162"/>
                <a:gd name="connsiteX13" fmla="*/ 289289 w 362218"/>
                <a:gd name="connsiteY13" fmla="*/ 168688 h 353162"/>
                <a:gd name="connsiteX14" fmla="*/ 353764 w 362218"/>
                <a:gd name="connsiteY14" fmla="*/ 130292 h 353162"/>
                <a:gd name="connsiteX15" fmla="*/ 360027 w 362218"/>
                <a:gd name="connsiteY15" fmla="*/ 105457 h 353162"/>
                <a:gd name="connsiteX16" fmla="*/ 357205 w 362218"/>
                <a:gd name="connsiteY16" fmla="*/ 101858 h 353162"/>
                <a:gd name="connsiteX17" fmla="*/ 230429 w 362218"/>
                <a:gd name="connsiteY17" fmla="*/ 251636 h 353162"/>
                <a:gd name="connsiteX18" fmla="*/ 40264 w 362218"/>
                <a:gd name="connsiteY18" fmla="*/ 322087 h 353162"/>
                <a:gd name="connsiteX19" fmla="*/ 110716 w 362218"/>
                <a:gd name="connsiteY19" fmla="*/ 131922 h 353162"/>
                <a:gd name="connsiteX20" fmla="*/ 201270 w 362218"/>
                <a:gd name="connsiteY20" fmla="*/ 108921 h 353162"/>
                <a:gd name="connsiteX21" fmla="*/ 253158 w 362218"/>
                <a:gd name="connsiteY21" fmla="*/ 160809 h 353162"/>
                <a:gd name="connsiteX22" fmla="*/ 230791 w 362218"/>
                <a:gd name="connsiteY22" fmla="*/ 251636 h 353162"/>
                <a:gd name="connsiteX23" fmla="*/ 277608 w 362218"/>
                <a:gd name="connsiteY23" fmla="*/ 133915 h 353162"/>
                <a:gd name="connsiteX24" fmla="*/ 228165 w 362218"/>
                <a:gd name="connsiteY24" fmla="*/ 84472 h 353162"/>
                <a:gd name="connsiteX25" fmla="*/ 250441 w 362218"/>
                <a:gd name="connsiteY25" fmla="*/ 47616 h 353162"/>
                <a:gd name="connsiteX26" fmla="*/ 314826 w 362218"/>
                <a:gd name="connsiteY26" fmla="*/ 111819 h 35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2218" h="353162">
                  <a:moveTo>
                    <a:pt x="357205" y="102220"/>
                  </a:moveTo>
                  <a:lnTo>
                    <a:pt x="259950" y="5236"/>
                  </a:lnTo>
                  <a:cubicBezTo>
                    <a:pt x="252839" y="-1798"/>
                    <a:pt x="241372" y="-1737"/>
                    <a:pt x="234337" y="5373"/>
                  </a:cubicBezTo>
                  <a:cubicBezTo>
                    <a:pt x="233325" y="6396"/>
                    <a:pt x="232439" y="7536"/>
                    <a:pt x="231696" y="8768"/>
                  </a:cubicBezTo>
                  <a:lnTo>
                    <a:pt x="192487" y="73334"/>
                  </a:lnTo>
                  <a:cubicBezTo>
                    <a:pt x="168580" y="81483"/>
                    <a:pt x="121582" y="95882"/>
                    <a:pt x="97676" y="96063"/>
                  </a:cubicBezTo>
                  <a:cubicBezTo>
                    <a:pt x="90037" y="96132"/>
                    <a:pt x="83263" y="100986"/>
                    <a:pt x="80742" y="108197"/>
                  </a:cubicBezTo>
                  <a:cubicBezTo>
                    <a:pt x="80199" y="109646"/>
                    <a:pt x="32114" y="248738"/>
                    <a:pt x="1416" y="321453"/>
                  </a:cubicBezTo>
                  <a:cubicBezTo>
                    <a:pt x="-1438" y="328241"/>
                    <a:pt x="102" y="336080"/>
                    <a:pt x="5310" y="341285"/>
                  </a:cubicBezTo>
                  <a:lnTo>
                    <a:pt x="20976" y="356860"/>
                  </a:lnTo>
                  <a:cubicBezTo>
                    <a:pt x="26180" y="362069"/>
                    <a:pt x="34020" y="363608"/>
                    <a:pt x="40808" y="360754"/>
                  </a:cubicBezTo>
                  <a:cubicBezTo>
                    <a:pt x="113251" y="330146"/>
                    <a:pt x="252615" y="281971"/>
                    <a:pt x="253973" y="281518"/>
                  </a:cubicBezTo>
                  <a:cubicBezTo>
                    <a:pt x="261251" y="279017"/>
                    <a:pt x="266154" y="272190"/>
                    <a:pt x="266198" y="264494"/>
                  </a:cubicBezTo>
                  <a:cubicBezTo>
                    <a:pt x="266198" y="240316"/>
                    <a:pt x="281140" y="192050"/>
                    <a:pt x="289289" y="168688"/>
                  </a:cubicBezTo>
                  <a:lnTo>
                    <a:pt x="353764" y="130292"/>
                  </a:lnTo>
                  <a:cubicBezTo>
                    <a:pt x="362352" y="125164"/>
                    <a:pt x="365156" y="114045"/>
                    <a:pt x="360027" y="105457"/>
                  </a:cubicBezTo>
                  <a:cubicBezTo>
                    <a:pt x="359242" y="104143"/>
                    <a:pt x="358294" y="102934"/>
                    <a:pt x="357205" y="101858"/>
                  </a:cubicBezTo>
                  <a:close/>
                  <a:moveTo>
                    <a:pt x="230429" y="251636"/>
                  </a:moveTo>
                  <a:cubicBezTo>
                    <a:pt x="197920" y="262955"/>
                    <a:pt x="102838" y="296913"/>
                    <a:pt x="40264" y="322087"/>
                  </a:cubicBezTo>
                  <a:cubicBezTo>
                    <a:pt x="65801" y="259423"/>
                    <a:pt x="99396" y="164250"/>
                    <a:pt x="110716" y="131922"/>
                  </a:cubicBezTo>
                  <a:cubicBezTo>
                    <a:pt x="141533" y="127005"/>
                    <a:pt x="171842" y="119307"/>
                    <a:pt x="201270" y="108921"/>
                  </a:cubicBezTo>
                  <a:lnTo>
                    <a:pt x="253158" y="160809"/>
                  </a:lnTo>
                  <a:cubicBezTo>
                    <a:pt x="242958" y="190342"/>
                    <a:pt x="235471" y="220743"/>
                    <a:pt x="230791" y="251636"/>
                  </a:cubicBezTo>
                  <a:close/>
                  <a:moveTo>
                    <a:pt x="277608" y="133915"/>
                  </a:moveTo>
                  <a:lnTo>
                    <a:pt x="228165" y="84472"/>
                  </a:lnTo>
                  <a:lnTo>
                    <a:pt x="250441" y="47616"/>
                  </a:lnTo>
                  <a:lnTo>
                    <a:pt x="314826" y="111819"/>
                  </a:lnTo>
                  <a:close/>
                </a:path>
              </a:pathLst>
            </a:custGeom>
            <a:grpFill/>
            <a:ln w="9055"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B42B807D-0F2B-E046-93A2-73CDDA78D0EC}"/>
                </a:ext>
              </a:extLst>
            </p:cNvPr>
            <p:cNvSpPr/>
            <p:nvPr/>
          </p:nvSpPr>
          <p:spPr>
            <a:xfrm>
              <a:off x="4695366" y="2406307"/>
              <a:ext cx="99610" cy="99610"/>
            </a:xfrm>
            <a:custGeom>
              <a:avLst/>
              <a:gdLst>
                <a:gd name="connsiteX0" fmla="*/ 80382 w 99610"/>
                <a:gd name="connsiteY0" fmla="*/ 453 h 99610"/>
                <a:gd name="connsiteX1" fmla="*/ 53215 w 99610"/>
                <a:gd name="connsiteY1" fmla="*/ 27619 h 99610"/>
                <a:gd name="connsiteX2" fmla="*/ 53215 w 99610"/>
                <a:gd name="connsiteY2" fmla="*/ 29340 h 99610"/>
                <a:gd name="connsiteX3" fmla="*/ 5312 w 99610"/>
                <a:gd name="connsiteY3" fmla="*/ 77243 h 99610"/>
                <a:gd name="connsiteX4" fmla="*/ 5297 w 99610"/>
                <a:gd name="connsiteY4" fmla="*/ 102856 h 99610"/>
                <a:gd name="connsiteX5" fmla="*/ 5312 w 99610"/>
                <a:gd name="connsiteY5" fmla="*/ 102870 h 99610"/>
                <a:gd name="connsiteX6" fmla="*/ 18080 w 99610"/>
                <a:gd name="connsiteY6" fmla="*/ 108122 h 99610"/>
                <a:gd name="connsiteX7" fmla="*/ 30939 w 99610"/>
                <a:gd name="connsiteY7" fmla="*/ 102870 h 99610"/>
                <a:gd name="connsiteX8" fmla="*/ 78842 w 99610"/>
                <a:gd name="connsiteY8" fmla="*/ 54967 h 99610"/>
                <a:gd name="connsiteX9" fmla="*/ 80382 w 99610"/>
                <a:gd name="connsiteY9" fmla="*/ 54967 h 99610"/>
                <a:gd name="connsiteX10" fmla="*/ 107865 w 99610"/>
                <a:gd name="connsiteY10" fmla="*/ 27483 h 99610"/>
                <a:gd name="connsiteX11" fmla="*/ 80382 w 99610"/>
                <a:gd name="connsiteY11" fmla="*/ 0 h 9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10" h="99610">
                  <a:moveTo>
                    <a:pt x="80382" y="453"/>
                  </a:moveTo>
                  <a:cubicBezTo>
                    <a:pt x="65378" y="453"/>
                    <a:pt x="53215" y="12616"/>
                    <a:pt x="53215" y="27619"/>
                  </a:cubicBezTo>
                  <a:cubicBezTo>
                    <a:pt x="53215" y="28163"/>
                    <a:pt x="53215" y="28706"/>
                    <a:pt x="53215" y="29340"/>
                  </a:cubicBezTo>
                  <a:lnTo>
                    <a:pt x="5312" y="77243"/>
                  </a:lnTo>
                  <a:cubicBezTo>
                    <a:pt x="-1765" y="84312"/>
                    <a:pt x="-1771" y="95779"/>
                    <a:pt x="5297" y="102856"/>
                  </a:cubicBezTo>
                  <a:cubicBezTo>
                    <a:pt x="5302" y="102861"/>
                    <a:pt x="5307" y="102865"/>
                    <a:pt x="5312" y="102870"/>
                  </a:cubicBezTo>
                  <a:cubicBezTo>
                    <a:pt x="8707" y="106238"/>
                    <a:pt x="13297" y="108126"/>
                    <a:pt x="18080" y="108122"/>
                  </a:cubicBezTo>
                  <a:cubicBezTo>
                    <a:pt x="22894" y="108150"/>
                    <a:pt x="27521" y="106260"/>
                    <a:pt x="30939" y="102870"/>
                  </a:cubicBezTo>
                  <a:lnTo>
                    <a:pt x="78842" y="54967"/>
                  </a:lnTo>
                  <a:lnTo>
                    <a:pt x="80382" y="54967"/>
                  </a:lnTo>
                  <a:cubicBezTo>
                    <a:pt x="95560" y="54967"/>
                    <a:pt x="107865" y="42662"/>
                    <a:pt x="107865" y="27483"/>
                  </a:cubicBezTo>
                  <a:cubicBezTo>
                    <a:pt x="107865" y="12305"/>
                    <a:pt x="95560" y="0"/>
                    <a:pt x="80382" y="0"/>
                  </a:cubicBezTo>
                  <a:close/>
                </a:path>
              </a:pathLst>
            </a:custGeom>
            <a:grpFill/>
            <a:ln w="9055" cap="flat">
              <a:noFill/>
              <a:prstDash val="solid"/>
              <a:miter/>
            </a:ln>
          </p:spPr>
          <p:txBody>
            <a:bodyPr rtlCol="0" anchor="ctr"/>
            <a:lstStyle/>
            <a:p>
              <a:endParaRPr lang="en-US"/>
            </a:p>
          </p:txBody>
        </p:sp>
      </p:grpSp>
      <p:grpSp>
        <p:nvGrpSpPr>
          <p:cNvPr id="167" name="Group 166">
            <a:extLst>
              <a:ext uri="{FF2B5EF4-FFF2-40B4-BE49-F238E27FC236}">
                <a16:creationId xmlns:a16="http://schemas.microsoft.com/office/drawing/2014/main" id="{C52214D1-089F-3E43-9DF1-3DB6BE8D77DF}"/>
              </a:ext>
            </a:extLst>
          </p:cNvPr>
          <p:cNvGrpSpPr/>
          <p:nvPr userDrawn="1"/>
        </p:nvGrpSpPr>
        <p:grpSpPr>
          <a:xfrm>
            <a:off x="3469147" y="3165669"/>
            <a:ext cx="280660" cy="224983"/>
            <a:chOff x="5096112" y="3136277"/>
            <a:chExt cx="642869" cy="515336"/>
          </a:xfrm>
          <a:solidFill>
            <a:schemeClr val="accent1"/>
          </a:solidFill>
        </p:grpSpPr>
        <p:sp>
          <p:nvSpPr>
            <p:cNvPr id="168" name="Freeform 167">
              <a:extLst>
                <a:ext uri="{FF2B5EF4-FFF2-40B4-BE49-F238E27FC236}">
                  <a16:creationId xmlns:a16="http://schemas.microsoft.com/office/drawing/2014/main" id="{8AB9B03F-36E1-6E43-ABBB-0218A54B0947}"/>
                </a:ext>
              </a:extLst>
            </p:cNvPr>
            <p:cNvSpPr/>
            <p:nvPr/>
          </p:nvSpPr>
          <p:spPr>
            <a:xfrm>
              <a:off x="5096112" y="3136277"/>
              <a:ext cx="325996" cy="488995"/>
            </a:xfrm>
            <a:custGeom>
              <a:avLst/>
              <a:gdLst>
                <a:gd name="connsiteX0" fmla="*/ 189553 w 325996"/>
                <a:gd name="connsiteY0" fmla="*/ 371264 h 488994"/>
                <a:gd name="connsiteX1" fmla="*/ 191907 w 325996"/>
                <a:gd name="connsiteY1" fmla="*/ 355326 h 488994"/>
                <a:gd name="connsiteX2" fmla="*/ 156862 w 325996"/>
                <a:gd name="connsiteY2" fmla="*/ 355326 h 488994"/>
                <a:gd name="connsiteX3" fmla="*/ 144185 w 325996"/>
                <a:gd name="connsiteY3" fmla="*/ 268665 h 488994"/>
                <a:gd name="connsiteX4" fmla="*/ 237909 w 325996"/>
                <a:gd name="connsiteY4" fmla="*/ 268666 h 488994"/>
                <a:gd name="connsiteX5" fmla="*/ 237909 w 325996"/>
                <a:gd name="connsiteY5" fmla="*/ 310049 h 488994"/>
                <a:gd name="connsiteX6" fmla="*/ 269603 w 325996"/>
                <a:gd name="connsiteY6" fmla="*/ 297824 h 488994"/>
                <a:gd name="connsiteX7" fmla="*/ 269603 w 325996"/>
                <a:gd name="connsiteY7" fmla="*/ 268666 h 488994"/>
                <a:gd name="connsiteX8" fmla="*/ 327105 w 325996"/>
                <a:gd name="connsiteY8" fmla="*/ 268666 h 488994"/>
                <a:gd name="connsiteX9" fmla="*/ 310352 w 325996"/>
                <a:gd name="connsiteY9" fmla="*/ 236881 h 488994"/>
                <a:gd name="connsiteX10" fmla="*/ 269331 w 325996"/>
                <a:gd name="connsiteY10" fmla="*/ 236881 h 488994"/>
                <a:gd name="connsiteX11" fmla="*/ 269331 w 325996"/>
                <a:gd name="connsiteY11" fmla="*/ 34491 h 488994"/>
                <a:gd name="connsiteX12" fmla="*/ 300844 w 325996"/>
                <a:gd name="connsiteY12" fmla="*/ 54685 h 488994"/>
                <a:gd name="connsiteX13" fmla="*/ 328011 w 325996"/>
                <a:gd name="connsiteY13" fmla="*/ 11581 h 488994"/>
                <a:gd name="connsiteX14" fmla="*/ 11581 w 325996"/>
                <a:gd name="connsiteY14" fmla="*/ 177238 h 488994"/>
                <a:gd name="connsiteX15" fmla="*/ 177238 w 325996"/>
                <a:gd name="connsiteY15" fmla="*/ 493667 h 488994"/>
                <a:gd name="connsiteX16" fmla="*/ 189734 w 325996"/>
                <a:gd name="connsiteY16" fmla="*/ 497225 h 488994"/>
                <a:gd name="connsiteX17" fmla="*/ 189281 w 325996"/>
                <a:gd name="connsiteY17" fmla="*/ 490434 h 488994"/>
                <a:gd name="connsiteX18" fmla="*/ 189281 w 325996"/>
                <a:gd name="connsiteY18" fmla="*/ 430758 h 488994"/>
                <a:gd name="connsiteX19" fmla="*/ 166914 w 325996"/>
                <a:gd name="connsiteY19" fmla="*/ 387021 h 488994"/>
                <a:gd name="connsiteX20" fmla="*/ 189281 w 325996"/>
                <a:gd name="connsiteY20" fmla="*/ 387020 h 488994"/>
                <a:gd name="connsiteX21" fmla="*/ 237909 w 325996"/>
                <a:gd name="connsiteY21" fmla="*/ 236881 h 488994"/>
                <a:gd name="connsiteX22" fmla="*/ 144185 w 325996"/>
                <a:gd name="connsiteY22" fmla="*/ 236881 h 488994"/>
                <a:gd name="connsiteX23" fmla="*/ 156862 w 325996"/>
                <a:gd name="connsiteY23" fmla="*/ 150220 h 488994"/>
                <a:gd name="connsiteX24" fmla="*/ 237909 w 325996"/>
                <a:gd name="connsiteY24" fmla="*/ 150220 h 488994"/>
                <a:gd name="connsiteX25" fmla="*/ 237909 w 325996"/>
                <a:gd name="connsiteY25" fmla="*/ 34401 h 488994"/>
                <a:gd name="connsiteX26" fmla="*/ 237909 w 325996"/>
                <a:gd name="connsiteY26" fmla="*/ 118526 h 488994"/>
                <a:gd name="connsiteX27" fmla="*/ 167367 w 325996"/>
                <a:gd name="connsiteY27" fmla="*/ 118526 h 488994"/>
                <a:gd name="connsiteX28" fmla="*/ 237909 w 325996"/>
                <a:gd name="connsiteY28" fmla="*/ 34491 h 488994"/>
                <a:gd name="connsiteX29" fmla="*/ 169450 w 325996"/>
                <a:gd name="connsiteY29" fmla="*/ 48709 h 488994"/>
                <a:gd name="connsiteX30" fmla="*/ 133228 w 325996"/>
                <a:gd name="connsiteY30" fmla="*/ 118526 h 488994"/>
                <a:gd name="connsiteX31" fmla="*/ 78442 w 325996"/>
                <a:gd name="connsiteY31" fmla="*/ 118526 h 488994"/>
                <a:gd name="connsiteX32" fmla="*/ 169268 w 325996"/>
                <a:gd name="connsiteY32" fmla="*/ 48799 h 488994"/>
                <a:gd name="connsiteX33" fmla="*/ 58249 w 325996"/>
                <a:gd name="connsiteY33" fmla="*/ 150220 h 488994"/>
                <a:gd name="connsiteX34" fmla="*/ 124082 w 325996"/>
                <a:gd name="connsiteY34" fmla="*/ 150220 h 488994"/>
                <a:gd name="connsiteX35" fmla="*/ 112581 w 325996"/>
                <a:gd name="connsiteY35" fmla="*/ 236881 h 488994"/>
                <a:gd name="connsiteX36" fmla="*/ 33527 w 325996"/>
                <a:gd name="connsiteY36" fmla="*/ 236881 h 488994"/>
                <a:gd name="connsiteX37" fmla="*/ 58067 w 325996"/>
                <a:gd name="connsiteY37" fmla="*/ 150311 h 488994"/>
                <a:gd name="connsiteX38" fmla="*/ 58249 w 325996"/>
                <a:gd name="connsiteY38" fmla="*/ 355236 h 488994"/>
                <a:gd name="connsiteX39" fmla="*/ 33527 w 325996"/>
                <a:gd name="connsiteY39" fmla="*/ 268575 h 488994"/>
                <a:gd name="connsiteX40" fmla="*/ 112581 w 325996"/>
                <a:gd name="connsiteY40" fmla="*/ 268575 h 488994"/>
                <a:gd name="connsiteX41" fmla="*/ 124082 w 325996"/>
                <a:gd name="connsiteY41" fmla="*/ 355236 h 488994"/>
                <a:gd name="connsiteX42" fmla="*/ 169450 w 325996"/>
                <a:gd name="connsiteY42" fmla="*/ 456838 h 488994"/>
                <a:gd name="connsiteX43" fmla="*/ 78895 w 325996"/>
                <a:gd name="connsiteY43" fmla="*/ 386930 h 488994"/>
                <a:gd name="connsiteX44" fmla="*/ 133681 w 325996"/>
                <a:gd name="connsiteY44" fmla="*/ 386930 h 488994"/>
                <a:gd name="connsiteX45" fmla="*/ 169268 w 325996"/>
                <a:gd name="connsiteY45" fmla="*/ 456929 h 48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5996" h="488994">
                  <a:moveTo>
                    <a:pt x="189553" y="371264"/>
                  </a:moveTo>
                  <a:cubicBezTo>
                    <a:pt x="189606" y="365869"/>
                    <a:pt x="190398" y="360506"/>
                    <a:pt x="191907" y="355326"/>
                  </a:cubicBezTo>
                  <a:lnTo>
                    <a:pt x="156862" y="355326"/>
                  </a:lnTo>
                  <a:cubicBezTo>
                    <a:pt x="149397" y="327007"/>
                    <a:pt x="145144" y="297937"/>
                    <a:pt x="144185" y="268665"/>
                  </a:cubicBezTo>
                  <a:lnTo>
                    <a:pt x="237909" y="268666"/>
                  </a:lnTo>
                  <a:lnTo>
                    <a:pt x="237909" y="310049"/>
                  </a:lnTo>
                  <a:lnTo>
                    <a:pt x="269603" y="297824"/>
                  </a:lnTo>
                  <a:lnTo>
                    <a:pt x="269603" y="268666"/>
                  </a:lnTo>
                  <a:lnTo>
                    <a:pt x="327105" y="268666"/>
                  </a:lnTo>
                  <a:cubicBezTo>
                    <a:pt x="320618" y="258572"/>
                    <a:pt x="315013" y="247938"/>
                    <a:pt x="310352" y="236881"/>
                  </a:cubicBezTo>
                  <a:lnTo>
                    <a:pt x="269331" y="236881"/>
                  </a:lnTo>
                  <a:lnTo>
                    <a:pt x="269331" y="34491"/>
                  </a:lnTo>
                  <a:cubicBezTo>
                    <a:pt x="281316" y="38571"/>
                    <a:pt x="292131" y="45501"/>
                    <a:pt x="300844" y="54685"/>
                  </a:cubicBezTo>
                  <a:cubicBezTo>
                    <a:pt x="307209" y="38788"/>
                    <a:pt x="316414" y="24181"/>
                    <a:pt x="328011" y="11581"/>
                  </a:cubicBezTo>
                  <a:cubicBezTo>
                    <a:pt x="194886" y="-30054"/>
                    <a:pt x="53216" y="44113"/>
                    <a:pt x="11581" y="177238"/>
                  </a:cubicBezTo>
                  <a:cubicBezTo>
                    <a:pt x="-30054" y="310362"/>
                    <a:pt x="44113" y="452033"/>
                    <a:pt x="177238" y="493667"/>
                  </a:cubicBezTo>
                  <a:cubicBezTo>
                    <a:pt x="181372" y="494960"/>
                    <a:pt x="185539" y="496147"/>
                    <a:pt x="189734" y="497225"/>
                  </a:cubicBezTo>
                  <a:cubicBezTo>
                    <a:pt x="189448" y="494973"/>
                    <a:pt x="189297" y="492705"/>
                    <a:pt x="189281" y="490434"/>
                  </a:cubicBezTo>
                  <a:lnTo>
                    <a:pt x="189281" y="430758"/>
                  </a:lnTo>
                  <a:cubicBezTo>
                    <a:pt x="180230" y="417052"/>
                    <a:pt x="172728" y="402382"/>
                    <a:pt x="166914" y="387021"/>
                  </a:cubicBezTo>
                  <a:lnTo>
                    <a:pt x="189281" y="387020"/>
                  </a:lnTo>
                  <a:close/>
                  <a:moveTo>
                    <a:pt x="237909" y="236881"/>
                  </a:moveTo>
                  <a:lnTo>
                    <a:pt x="144185" y="236881"/>
                  </a:lnTo>
                  <a:cubicBezTo>
                    <a:pt x="145144" y="207610"/>
                    <a:pt x="149397" y="178540"/>
                    <a:pt x="156862" y="150220"/>
                  </a:cubicBezTo>
                  <a:lnTo>
                    <a:pt x="237909" y="150220"/>
                  </a:lnTo>
                  <a:close/>
                  <a:moveTo>
                    <a:pt x="237909" y="34401"/>
                  </a:moveTo>
                  <a:lnTo>
                    <a:pt x="237909" y="118526"/>
                  </a:lnTo>
                  <a:lnTo>
                    <a:pt x="167367" y="118526"/>
                  </a:lnTo>
                  <a:cubicBezTo>
                    <a:pt x="184301" y="74426"/>
                    <a:pt x="209384" y="43094"/>
                    <a:pt x="237909" y="34491"/>
                  </a:cubicBezTo>
                  <a:close/>
                  <a:moveTo>
                    <a:pt x="169450" y="48709"/>
                  </a:moveTo>
                  <a:cubicBezTo>
                    <a:pt x="153757" y="69918"/>
                    <a:pt x="141531" y="93483"/>
                    <a:pt x="133228" y="118526"/>
                  </a:cubicBezTo>
                  <a:lnTo>
                    <a:pt x="78442" y="118526"/>
                  </a:lnTo>
                  <a:cubicBezTo>
                    <a:pt x="102092" y="87734"/>
                    <a:pt x="133411" y="63690"/>
                    <a:pt x="169268" y="48799"/>
                  </a:cubicBezTo>
                  <a:close/>
                  <a:moveTo>
                    <a:pt x="58249" y="150220"/>
                  </a:moveTo>
                  <a:lnTo>
                    <a:pt x="124082" y="150220"/>
                  </a:lnTo>
                  <a:cubicBezTo>
                    <a:pt x="117365" y="178651"/>
                    <a:pt x="113512" y="207683"/>
                    <a:pt x="112581" y="236881"/>
                  </a:cubicBezTo>
                  <a:lnTo>
                    <a:pt x="33527" y="236881"/>
                  </a:lnTo>
                  <a:cubicBezTo>
                    <a:pt x="35641" y="206639"/>
                    <a:pt x="43997" y="177163"/>
                    <a:pt x="58067" y="150311"/>
                  </a:cubicBezTo>
                  <a:close/>
                  <a:moveTo>
                    <a:pt x="58249" y="355236"/>
                  </a:moveTo>
                  <a:cubicBezTo>
                    <a:pt x="44145" y="328353"/>
                    <a:pt x="35729" y="298853"/>
                    <a:pt x="33527" y="268575"/>
                  </a:cubicBezTo>
                  <a:lnTo>
                    <a:pt x="112581" y="268575"/>
                  </a:lnTo>
                  <a:cubicBezTo>
                    <a:pt x="113500" y="297775"/>
                    <a:pt x="117353" y="326807"/>
                    <a:pt x="124082" y="355236"/>
                  </a:cubicBezTo>
                  <a:close/>
                  <a:moveTo>
                    <a:pt x="169450" y="456838"/>
                  </a:moveTo>
                  <a:cubicBezTo>
                    <a:pt x="133694" y="441815"/>
                    <a:pt x="102480" y="417718"/>
                    <a:pt x="78895" y="386930"/>
                  </a:cubicBezTo>
                  <a:lnTo>
                    <a:pt x="133681" y="386930"/>
                  </a:lnTo>
                  <a:cubicBezTo>
                    <a:pt x="141781" y="411992"/>
                    <a:pt x="153792" y="435617"/>
                    <a:pt x="169268" y="456929"/>
                  </a:cubicBezTo>
                  <a:close/>
                </a:path>
              </a:pathLst>
            </a:custGeom>
            <a:grpFill/>
            <a:ln w="9055"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7F695754-1627-7741-889F-5F1EA27A42E5}"/>
                </a:ext>
              </a:extLst>
            </p:cNvPr>
            <p:cNvSpPr/>
            <p:nvPr/>
          </p:nvSpPr>
          <p:spPr>
            <a:xfrm>
              <a:off x="5326415" y="3448409"/>
              <a:ext cx="153943" cy="190165"/>
            </a:xfrm>
            <a:custGeom>
              <a:avLst/>
              <a:gdLst>
                <a:gd name="connsiteX0" fmla="*/ 36222 w 153942"/>
                <a:gd name="connsiteY0" fmla="*/ 156659 h 190164"/>
                <a:gd name="connsiteX1" fmla="*/ 36222 w 153942"/>
                <a:gd name="connsiteY1" fmla="*/ 69636 h 190164"/>
                <a:gd name="connsiteX2" fmla="*/ 115457 w 153942"/>
                <a:gd name="connsiteY2" fmla="*/ 38848 h 190164"/>
                <a:gd name="connsiteX3" fmla="*/ 115457 w 153942"/>
                <a:gd name="connsiteY3" fmla="*/ 0 h 190164"/>
                <a:gd name="connsiteX4" fmla="*/ 13583 w 153942"/>
                <a:gd name="connsiteY4" fmla="*/ 39572 h 190164"/>
                <a:gd name="connsiteX5" fmla="*/ 0 w 153942"/>
                <a:gd name="connsiteY5" fmla="*/ 59404 h 190164"/>
                <a:gd name="connsiteX6" fmla="*/ 0 w 153942"/>
                <a:gd name="connsiteY6" fmla="*/ 178302 h 190164"/>
                <a:gd name="connsiteX7" fmla="*/ 14579 w 153942"/>
                <a:gd name="connsiteY7" fmla="*/ 192881 h 190164"/>
                <a:gd name="connsiteX8" fmla="*/ 158380 w 153942"/>
                <a:gd name="connsiteY8" fmla="*/ 192881 h 190164"/>
                <a:gd name="connsiteX9" fmla="*/ 124784 w 153942"/>
                <a:gd name="connsiteY9" fmla="*/ 156659 h 19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42" h="190164">
                  <a:moveTo>
                    <a:pt x="36222" y="156659"/>
                  </a:moveTo>
                  <a:lnTo>
                    <a:pt x="36222" y="69636"/>
                  </a:lnTo>
                  <a:lnTo>
                    <a:pt x="115457" y="38848"/>
                  </a:lnTo>
                  <a:lnTo>
                    <a:pt x="115457" y="0"/>
                  </a:lnTo>
                  <a:lnTo>
                    <a:pt x="13583" y="39572"/>
                  </a:lnTo>
                  <a:cubicBezTo>
                    <a:pt x="5659" y="43069"/>
                    <a:pt x="397" y="50751"/>
                    <a:pt x="0" y="59404"/>
                  </a:cubicBezTo>
                  <a:lnTo>
                    <a:pt x="0" y="178302"/>
                  </a:lnTo>
                  <a:cubicBezTo>
                    <a:pt x="0" y="186354"/>
                    <a:pt x="6527" y="192881"/>
                    <a:pt x="14579" y="192881"/>
                  </a:cubicBezTo>
                  <a:lnTo>
                    <a:pt x="158380" y="192881"/>
                  </a:lnTo>
                  <a:lnTo>
                    <a:pt x="124784" y="156659"/>
                  </a:lnTo>
                  <a:close/>
                </a:path>
              </a:pathLst>
            </a:custGeom>
            <a:grpFill/>
            <a:ln w="9055"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35CF4381-9F50-BF42-A486-CC288DDE4DC5}"/>
                </a:ext>
              </a:extLst>
            </p:cNvPr>
            <p:cNvSpPr/>
            <p:nvPr/>
          </p:nvSpPr>
          <p:spPr>
            <a:xfrm>
              <a:off x="5585038" y="3446417"/>
              <a:ext cx="153943" cy="190165"/>
            </a:xfrm>
            <a:custGeom>
              <a:avLst/>
              <a:gdLst>
                <a:gd name="connsiteX0" fmla="*/ 144978 w 153942"/>
                <a:gd name="connsiteY0" fmla="*/ 41021 h 190164"/>
                <a:gd name="connsiteX1" fmla="*/ 46726 w 153942"/>
                <a:gd name="connsiteY1" fmla="*/ 1087 h 190164"/>
                <a:gd name="connsiteX2" fmla="*/ 42923 w 153942"/>
                <a:gd name="connsiteY2" fmla="*/ 0 h 190164"/>
                <a:gd name="connsiteX3" fmla="*/ 42923 w 153942"/>
                <a:gd name="connsiteY3" fmla="*/ 38667 h 190164"/>
                <a:gd name="connsiteX4" fmla="*/ 122339 w 153942"/>
                <a:gd name="connsiteY4" fmla="*/ 70904 h 190164"/>
                <a:gd name="connsiteX5" fmla="*/ 122339 w 153942"/>
                <a:gd name="connsiteY5" fmla="*/ 158652 h 190164"/>
                <a:gd name="connsiteX6" fmla="*/ 33596 w 153942"/>
                <a:gd name="connsiteY6" fmla="*/ 158652 h 190164"/>
                <a:gd name="connsiteX7" fmla="*/ 0 w 153942"/>
                <a:gd name="connsiteY7" fmla="*/ 194873 h 190164"/>
                <a:gd name="connsiteX8" fmla="*/ 143891 w 153942"/>
                <a:gd name="connsiteY8" fmla="*/ 194873 h 190164"/>
                <a:gd name="connsiteX9" fmla="*/ 158561 w 153942"/>
                <a:gd name="connsiteY9" fmla="*/ 180294 h 190164"/>
                <a:gd name="connsiteX10" fmla="*/ 158561 w 153942"/>
                <a:gd name="connsiteY10" fmla="*/ 61124 h 190164"/>
                <a:gd name="connsiteX11" fmla="*/ 144978 w 153942"/>
                <a:gd name="connsiteY11" fmla="*/ 41021 h 19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942" h="190164">
                  <a:moveTo>
                    <a:pt x="144978" y="41021"/>
                  </a:moveTo>
                  <a:lnTo>
                    <a:pt x="46726" y="1087"/>
                  </a:lnTo>
                  <a:cubicBezTo>
                    <a:pt x="45491" y="618"/>
                    <a:pt x="44219" y="254"/>
                    <a:pt x="42923" y="0"/>
                  </a:cubicBezTo>
                  <a:lnTo>
                    <a:pt x="42923" y="38667"/>
                  </a:lnTo>
                  <a:lnTo>
                    <a:pt x="122339" y="70904"/>
                  </a:lnTo>
                  <a:lnTo>
                    <a:pt x="122339" y="158652"/>
                  </a:lnTo>
                  <a:lnTo>
                    <a:pt x="33596" y="158652"/>
                  </a:lnTo>
                  <a:lnTo>
                    <a:pt x="0" y="194873"/>
                  </a:lnTo>
                  <a:lnTo>
                    <a:pt x="143891" y="194873"/>
                  </a:lnTo>
                  <a:cubicBezTo>
                    <a:pt x="151958" y="194874"/>
                    <a:pt x="158511" y="188361"/>
                    <a:pt x="158561" y="180294"/>
                  </a:cubicBezTo>
                  <a:lnTo>
                    <a:pt x="158561" y="61124"/>
                  </a:lnTo>
                  <a:cubicBezTo>
                    <a:pt x="158081" y="52433"/>
                    <a:pt x="152862" y="44710"/>
                    <a:pt x="144978" y="41021"/>
                  </a:cubicBezTo>
                  <a:close/>
                </a:path>
              </a:pathLst>
            </a:custGeom>
            <a:grpFill/>
            <a:ln w="9055"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DC978501-2CA7-6142-9AAF-46E2AAF14C5B}"/>
                </a:ext>
              </a:extLst>
            </p:cNvPr>
            <p:cNvSpPr/>
            <p:nvPr/>
          </p:nvSpPr>
          <p:spPr>
            <a:xfrm>
              <a:off x="5402571" y="3139165"/>
              <a:ext cx="262608" cy="289775"/>
            </a:xfrm>
            <a:custGeom>
              <a:avLst/>
              <a:gdLst>
                <a:gd name="connsiteX0" fmla="*/ 0 w 262608"/>
                <a:gd name="connsiteY0" fmla="*/ 130127 h 289774"/>
                <a:gd name="connsiteX1" fmla="*/ 27166 w 262608"/>
                <a:gd name="connsiteY1" fmla="*/ 188625 h 289774"/>
                <a:gd name="connsiteX2" fmla="*/ 132753 w 262608"/>
                <a:gd name="connsiteY2" fmla="*/ 296476 h 289774"/>
                <a:gd name="connsiteX3" fmla="*/ 238249 w 262608"/>
                <a:gd name="connsiteY3" fmla="*/ 188625 h 289774"/>
                <a:gd name="connsiteX4" fmla="*/ 265415 w 262608"/>
                <a:gd name="connsiteY4" fmla="*/ 130127 h 289774"/>
                <a:gd name="connsiteX5" fmla="*/ 244045 w 262608"/>
                <a:gd name="connsiteY5" fmla="*/ 87385 h 289774"/>
                <a:gd name="connsiteX6" fmla="*/ 133115 w 262608"/>
                <a:gd name="connsiteY6" fmla="*/ 0 h 289774"/>
                <a:gd name="connsiteX7" fmla="*/ 22095 w 262608"/>
                <a:gd name="connsiteY7" fmla="*/ 87385 h 289774"/>
                <a:gd name="connsiteX8" fmla="*/ 0 w 262608"/>
                <a:gd name="connsiteY8" fmla="*/ 130127 h 289774"/>
                <a:gd name="connsiteX9" fmla="*/ 38848 w 262608"/>
                <a:gd name="connsiteY9" fmla="*/ 119079 h 289774"/>
                <a:gd name="connsiteX10" fmla="*/ 53518 w 262608"/>
                <a:gd name="connsiteY10" fmla="*/ 119079 h 289774"/>
                <a:gd name="connsiteX11" fmla="*/ 55419 w 262608"/>
                <a:gd name="connsiteY11" fmla="*/ 103413 h 289774"/>
                <a:gd name="connsiteX12" fmla="*/ 132391 w 262608"/>
                <a:gd name="connsiteY12" fmla="*/ 36493 h 289774"/>
                <a:gd name="connsiteX13" fmla="*/ 209272 w 262608"/>
                <a:gd name="connsiteY13" fmla="*/ 103413 h 289774"/>
                <a:gd name="connsiteX14" fmla="*/ 211173 w 262608"/>
                <a:gd name="connsiteY14" fmla="*/ 119079 h 289774"/>
                <a:gd name="connsiteX15" fmla="*/ 225843 w 262608"/>
                <a:gd name="connsiteY15" fmla="*/ 119079 h 289774"/>
                <a:gd name="connsiteX16" fmla="*/ 228469 w 262608"/>
                <a:gd name="connsiteY16" fmla="*/ 130127 h 289774"/>
                <a:gd name="connsiteX17" fmla="*/ 220229 w 262608"/>
                <a:gd name="connsiteY17" fmla="*/ 157293 h 289774"/>
                <a:gd name="connsiteX18" fmla="*/ 207642 w 262608"/>
                <a:gd name="connsiteY18" fmla="*/ 158108 h 289774"/>
                <a:gd name="connsiteX19" fmla="*/ 204834 w 262608"/>
                <a:gd name="connsiteY19" fmla="*/ 171420 h 289774"/>
                <a:gd name="connsiteX20" fmla="*/ 132391 w 262608"/>
                <a:gd name="connsiteY20" fmla="*/ 260435 h 289774"/>
                <a:gd name="connsiteX21" fmla="*/ 59947 w 262608"/>
                <a:gd name="connsiteY21" fmla="*/ 171420 h 289774"/>
                <a:gd name="connsiteX22" fmla="*/ 57049 w 262608"/>
                <a:gd name="connsiteY22" fmla="*/ 158108 h 289774"/>
                <a:gd name="connsiteX23" fmla="*/ 44462 w 262608"/>
                <a:gd name="connsiteY23" fmla="*/ 157293 h 289774"/>
                <a:gd name="connsiteX24" fmla="*/ 36222 w 262608"/>
                <a:gd name="connsiteY24" fmla="*/ 130127 h 289774"/>
                <a:gd name="connsiteX25" fmla="*/ 38848 w 262608"/>
                <a:gd name="connsiteY25" fmla="*/ 119079 h 28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2608" h="289774">
                  <a:moveTo>
                    <a:pt x="0" y="130127"/>
                  </a:moveTo>
                  <a:cubicBezTo>
                    <a:pt x="0" y="166892"/>
                    <a:pt x="14941" y="182286"/>
                    <a:pt x="27166" y="188625"/>
                  </a:cubicBezTo>
                  <a:cubicBezTo>
                    <a:pt x="44372" y="256360"/>
                    <a:pt x="83401" y="296476"/>
                    <a:pt x="132753" y="296476"/>
                  </a:cubicBezTo>
                  <a:cubicBezTo>
                    <a:pt x="182105" y="296476"/>
                    <a:pt x="221044" y="256360"/>
                    <a:pt x="238249" y="188625"/>
                  </a:cubicBezTo>
                  <a:cubicBezTo>
                    <a:pt x="250112" y="182286"/>
                    <a:pt x="265415" y="166892"/>
                    <a:pt x="265415" y="130127"/>
                  </a:cubicBezTo>
                  <a:cubicBezTo>
                    <a:pt x="265415" y="107036"/>
                    <a:pt x="255273" y="93905"/>
                    <a:pt x="244045" y="87385"/>
                  </a:cubicBezTo>
                  <a:cubicBezTo>
                    <a:pt x="232997" y="32418"/>
                    <a:pt x="192247" y="0"/>
                    <a:pt x="133115" y="0"/>
                  </a:cubicBezTo>
                  <a:cubicBezTo>
                    <a:pt x="73983" y="0"/>
                    <a:pt x="33505" y="32418"/>
                    <a:pt x="22095" y="87385"/>
                  </a:cubicBezTo>
                  <a:cubicBezTo>
                    <a:pt x="10142" y="93633"/>
                    <a:pt x="0" y="107217"/>
                    <a:pt x="0" y="130127"/>
                  </a:cubicBezTo>
                  <a:close/>
                  <a:moveTo>
                    <a:pt x="38848" y="119079"/>
                  </a:moveTo>
                  <a:lnTo>
                    <a:pt x="53518" y="119079"/>
                  </a:lnTo>
                  <a:lnTo>
                    <a:pt x="55419" y="103413"/>
                  </a:lnTo>
                  <a:cubicBezTo>
                    <a:pt x="62211" y="48084"/>
                    <a:pt x="100697" y="36493"/>
                    <a:pt x="132391" y="36493"/>
                  </a:cubicBezTo>
                  <a:cubicBezTo>
                    <a:pt x="164085" y="36493"/>
                    <a:pt x="202480" y="48084"/>
                    <a:pt x="209272" y="103413"/>
                  </a:cubicBezTo>
                  <a:lnTo>
                    <a:pt x="211173" y="119079"/>
                  </a:lnTo>
                  <a:lnTo>
                    <a:pt x="225843" y="119079"/>
                  </a:lnTo>
                  <a:cubicBezTo>
                    <a:pt x="226749" y="119623"/>
                    <a:pt x="228469" y="122883"/>
                    <a:pt x="228469" y="130127"/>
                  </a:cubicBezTo>
                  <a:cubicBezTo>
                    <a:pt x="228469" y="149596"/>
                    <a:pt x="222764" y="156026"/>
                    <a:pt x="220229" y="157293"/>
                  </a:cubicBezTo>
                  <a:lnTo>
                    <a:pt x="207642" y="158108"/>
                  </a:lnTo>
                  <a:lnTo>
                    <a:pt x="204834" y="171420"/>
                  </a:lnTo>
                  <a:cubicBezTo>
                    <a:pt x="200307" y="192338"/>
                    <a:pt x="181743" y="260435"/>
                    <a:pt x="132391" y="260435"/>
                  </a:cubicBezTo>
                  <a:cubicBezTo>
                    <a:pt x="83039" y="260435"/>
                    <a:pt x="64384" y="192338"/>
                    <a:pt x="59947" y="171420"/>
                  </a:cubicBezTo>
                  <a:lnTo>
                    <a:pt x="57049" y="158108"/>
                  </a:lnTo>
                  <a:lnTo>
                    <a:pt x="44462" y="157293"/>
                  </a:lnTo>
                  <a:cubicBezTo>
                    <a:pt x="41927" y="156207"/>
                    <a:pt x="36222" y="149777"/>
                    <a:pt x="36222" y="130127"/>
                  </a:cubicBezTo>
                  <a:cubicBezTo>
                    <a:pt x="36222" y="122883"/>
                    <a:pt x="37942" y="119623"/>
                    <a:pt x="38848" y="119079"/>
                  </a:cubicBezTo>
                  <a:close/>
                </a:path>
              </a:pathLst>
            </a:custGeom>
            <a:grpFill/>
            <a:ln w="9055"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9A05C9CB-EB51-C541-A1D8-54A8F76DC400}"/>
                </a:ext>
              </a:extLst>
            </p:cNvPr>
            <p:cNvSpPr/>
            <p:nvPr/>
          </p:nvSpPr>
          <p:spPr>
            <a:xfrm>
              <a:off x="5471460" y="3470504"/>
              <a:ext cx="126776" cy="181109"/>
            </a:xfrm>
            <a:custGeom>
              <a:avLst/>
              <a:gdLst>
                <a:gd name="connsiteX0" fmla="*/ 126799 w 126776"/>
                <a:gd name="connsiteY0" fmla="*/ 121886 h 181109"/>
                <a:gd name="connsiteX1" fmla="*/ 108688 w 126776"/>
                <a:gd name="connsiteY1" fmla="*/ 0 h 181109"/>
                <a:gd name="connsiteX2" fmla="*/ 72919 w 126776"/>
                <a:gd name="connsiteY2" fmla="*/ 5343 h 181109"/>
                <a:gd name="connsiteX3" fmla="*/ 89853 w 126776"/>
                <a:gd name="connsiteY3" fmla="*/ 118355 h 181109"/>
                <a:gd name="connsiteX4" fmla="*/ 63683 w 126776"/>
                <a:gd name="connsiteY4" fmla="*/ 144978 h 181109"/>
                <a:gd name="connsiteX5" fmla="*/ 37513 w 126776"/>
                <a:gd name="connsiteY5" fmla="*/ 118355 h 181109"/>
                <a:gd name="connsiteX6" fmla="*/ 54537 w 126776"/>
                <a:gd name="connsiteY6" fmla="*/ 5343 h 181109"/>
                <a:gd name="connsiteX7" fmla="*/ 18315 w 126776"/>
                <a:gd name="connsiteY7" fmla="*/ 0 h 181109"/>
                <a:gd name="connsiteX8" fmla="*/ 204 w 126776"/>
                <a:gd name="connsiteY8" fmla="*/ 121886 h 181109"/>
                <a:gd name="connsiteX9" fmla="*/ 5185 w 126776"/>
                <a:gd name="connsiteY9" fmla="*/ 137281 h 181109"/>
                <a:gd name="connsiteX10" fmla="*/ 50462 w 126776"/>
                <a:gd name="connsiteY10" fmla="*/ 183464 h 181109"/>
                <a:gd name="connsiteX11" fmla="*/ 63321 w 126776"/>
                <a:gd name="connsiteY11" fmla="*/ 188897 h 181109"/>
                <a:gd name="connsiteX12" fmla="*/ 76270 w 126776"/>
                <a:gd name="connsiteY12" fmla="*/ 183464 h 181109"/>
                <a:gd name="connsiteX13" fmla="*/ 121547 w 126776"/>
                <a:gd name="connsiteY13" fmla="*/ 137281 h 181109"/>
                <a:gd name="connsiteX14" fmla="*/ 126799 w 126776"/>
                <a:gd name="connsiteY14" fmla="*/ 121886 h 18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776" h="181109">
                  <a:moveTo>
                    <a:pt x="126799" y="121886"/>
                  </a:moveTo>
                  <a:lnTo>
                    <a:pt x="108688" y="0"/>
                  </a:lnTo>
                  <a:lnTo>
                    <a:pt x="72919" y="5343"/>
                  </a:lnTo>
                  <a:lnTo>
                    <a:pt x="89853" y="118355"/>
                  </a:lnTo>
                  <a:lnTo>
                    <a:pt x="63683" y="144978"/>
                  </a:lnTo>
                  <a:lnTo>
                    <a:pt x="37513" y="118355"/>
                  </a:lnTo>
                  <a:lnTo>
                    <a:pt x="54537" y="5343"/>
                  </a:lnTo>
                  <a:lnTo>
                    <a:pt x="18315" y="0"/>
                  </a:lnTo>
                  <a:lnTo>
                    <a:pt x="204" y="121886"/>
                  </a:lnTo>
                  <a:cubicBezTo>
                    <a:pt x="-648" y="127515"/>
                    <a:pt x="1197" y="133217"/>
                    <a:pt x="5185" y="137281"/>
                  </a:cubicBezTo>
                  <a:lnTo>
                    <a:pt x="50462" y="183464"/>
                  </a:lnTo>
                  <a:cubicBezTo>
                    <a:pt x="53814" y="186973"/>
                    <a:pt x="58468" y="188940"/>
                    <a:pt x="63321" y="188897"/>
                  </a:cubicBezTo>
                  <a:cubicBezTo>
                    <a:pt x="68192" y="188901"/>
                    <a:pt x="72860" y="186943"/>
                    <a:pt x="76270" y="183464"/>
                  </a:cubicBezTo>
                  <a:lnTo>
                    <a:pt x="121547" y="137281"/>
                  </a:lnTo>
                  <a:cubicBezTo>
                    <a:pt x="125633" y="133268"/>
                    <a:pt x="127581" y="127560"/>
                    <a:pt x="126799" y="121886"/>
                  </a:cubicBezTo>
                  <a:close/>
                </a:path>
              </a:pathLst>
            </a:custGeom>
            <a:grpFill/>
            <a:ln w="9055" cap="flat">
              <a:noFill/>
              <a:prstDash val="solid"/>
              <a:miter/>
            </a:ln>
          </p:spPr>
          <p:txBody>
            <a:bodyPr rtlCol="0" anchor="ctr"/>
            <a:lstStyle/>
            <a:p>
              <a:endParaRPr lang="en-US"/>
            </a:p>
          </p:txBody>
        </p:sp>
      </p:grpSp>
      <p:grpSp>
        <p:nvGrpSpPr>
          <p:cNvPr id="173" name="Group 172">
            <a:extLst>
              <a:ext uri="{FF2B5EF4-FFF2-40B4-BE49-F238E27FC236}">
                <a16:creationId xmlns:a16="http://schemas.microsoft.com/office/drawing/2014/main" id="{DF7EE233-EFE3-4A43-B4DD-2957BC9B94C7}"/>
              </a:ext>
            </a:extLst>
          </p:cNvPr>
          <p:cNvGrpSpPr/>
          <p:nvPr userDrawn="1"/>
        </p:nvGrpSpPr>
        <p:grpSpPr>
          <a:xfrm>
            <a:off x="4004527" y="3171913"/>
            <a:ext cx="279702" cy="212495"/>
            <a:chOff x="4264205" y="3156642"/>
            <a:chExt cx="640673" cy="486731"/>
          </a:xfrm>
          <a:solidFill>
            <a:schemeClr val="accent1"/>
          </a:solidFill>
        </p:grpSpPr>
        <p:sp>
          <p:nvSpPr>
            <p:cNvPr id="174" name="Freeform 173">
              <a:extLst>
                <a:ext uri="{FF2B5EF4-FFF2-40B4-BE49-F238E27FC236}">
                  <a16:creationId xmlns:a16="http://schemas.microsoft.com/office/drawing/2014/main" id="{7A6AA8E9-8634-A64C-8F48-9B37CA1AF17D}"/>
                </a:ext>
              </a:extLst>
            </p:cNvPr>
            <p:cNvSpPr/>
            <p:nvPr/>
          </p:nvSpPr>
          <p:spPr>
            <a:xfrm>
              <a:off x="4264205" y="3156642"/>
              <a:ext cx="117721" cy="117721"/>
            </a:xfrm>
            <a:custGeom>
              <a:avLst/>
              <a:gdLst>
                <a:gd name="connsiteX0" fmla="*/ 61486 w 117720"/>
                <a:gd name="connsiteY0" fmla="*/ 122973 h 117720"/>
                <a:gd name="connsiteX1" fmla="*/ 122973 w 117720"/>
                <a:gd name="connsiteY1" fmla="*/ 61487 h 117720"/>
                <a:gd name="connsiteX2" fmla="*/ 61486 w 117720"/>
                <a:gd name="connsiteY2" fmla="*/ 0 h 117720"/>
                <a:gd name="connsiteX3" fmla="*/ 0 w 117720"/>
                <a:gd name="connsiteY3" fmla="*/ 61487 h 117720"/>
                <a:gd name="connsiteX4" fmla="*/ 61486 w 117720"/>
                <a:gd name="connsiteY4" fmla="*/ 122973 h 117720"/>
                <a:gd name="connsiteX5" fmla="*/ 61486 w 117720"/>
                <a:gd name="connsiteY5" fmla="*/ 36222 h 117720"/>
                <a:gd name="connsiteX6" fmla="*/ 86751 w 117720"/>
                <a:gd name="connsiteY6" fmla="*/ 61487 h 117720"/>
                <a:gd name="connsiteX7" fmla="*/ 61486 w 117720"/>
                <a:gd name="connsiteY7" fmla="*/ 86751 h 117720"/>
                <a:gd name="connsiteX8" fmla="*/ 36222 w 117720"/>
                <a:gd name="connsiteY8" fmla="*/ 61487 h 117720"/>
                <a:gd name="connsiteX9" fmla="*/ 61486 w 117720"/>
                <a:gd name="connsiteY9" fmla="*/ 36222 h 11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720" h="117720">
                  <a:moveTo>
                    <a:pt x="61486" y="122973"/>
                  </a:moveTo>
                  <a:cubicBezTo>
                    <a:pt x="95444" y="122973"/>
                    <a:pt x="122973" y="95445"/>
                    <a:pt x="122973" y="61487"/>
                  </a:cubicBezTo>
                  <a:cubicBezTo>
                    <a:pt x="122973" y="27529"/>
                    <a:pt x="95445" y="0"/>
                    <a:pt x="61486" y="0"/>
                  </a:cubicBezTo>
                  <a:cubicBezTo>
                    <a:pt x="27528" y="0"/>
                    <a:pt x="0" y="27528"/>
                    <a:pt x="0" y="61487"/>
                  </a:cubicBezTo>
                  <a:cubicBezTo>
                    <a:pt x="50" y="95424"/>
                    <a:pt x="27549" y="122923"/>
                    <a:pt x="61486" y="122973"/>
                  </a:cubicBezTo>
                  <a:close/>
                  <a:moveTo>
                    <a:pt x="61486" y="36222"/>
                  </a:moveTo>
                  <a:cubicBezTo>
                    <a:pt x="75440" y="36222"/>
                    <a:pt x="86751" y="47533"/>
                    <a:pt x="86751" y="61487"/>
                  </a:cubicBezTo>
                  <a:cubicBezTo>
                    <a:pt x="86751" y="75440"/>
                    <a:pt x="75440" y="86751"/>
                    <a:pt x="61486" y="86751"/>
                  </a:cubicBezTo>
                  <a:cubicBezTo>
                    <a:pt x="47533" y="86751"/>
                    <a:pt x="36222" y="75440"/>
                    <a:pt x="36222" y="61487"/>
                  </a:cubicBezTo>
                  <a:cubicBezTo>
                    <a:pt x="36222" y="47533"/>
                    <a:pt x="47533" y="36222"/>
                    <a:pt x="61486" y="36222"/>
                  </a:cubicBezTo>
                  <a:close/>
                </a:path>
              </a:pathLst>
            </a:custGeom>
            <a:grpFill/>
            <a:ln w="9055"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A6104455-CC3F-3041-9AA6-641E0C492DCC}"/>
                </a:ext>
              </a:extLst>
            </p:cNvPr>
            <p:cNvSpPr/>
            <p:nvPr/>
          </p:nvSpPr>
          <p:spPr>
            <a:xfrm>
              <a:off x="4264205" y="3308321"/>
              <a:ext cx="235442" cy="335052"/>
            </a:xfrm>
            <a:custGeom>
              <a:avLst/>
              <a:gdLst>
                <a:gd name="connsiteX0" fmla="*/ 186633 w 235441"/>
                <a:gd name="connsiteY0" fmla="*/ 182558 h 335051"/>
                <a:gd name="connsiteX1" fmla="*/ 122792 w 235441"/>
                <a:gd name="connsiteY1" fmla="*/ 182558 h 335051"/>
                <a:gd name="connsiteX2" fmla="*/ 122792 w 235441"/>
                <a:gd name="connsiteY2" fmla="*/ 18111 h 335051"/>
                <a:gd name="connsiteX3" fmla="*/ 104681 w 235441"/>
                <a:gd name="connsiteY3" fmla="*/ 0 h 335051"/>
                <a:gd name="connsiteX4" fmla="*/ 18111 w 235441"/>
                <a:gd name="connsiteY4" fmla="*/ 0 h 335051"/>
                <a:gd name="connsiteX5" fmla="*/ 0 w 235441"/>
                <a:gd name="connsiteY5" fmla="*/ 18111 h 335051"/>
                <a:gd name="connsiteX6" fmla="*/ 0 w 235441"/>
                <a:gd name="connsiteY6" fmla="*/ 227201 h 335051"/>
                <a:gd name="connsiteX7" fmla="*/ 54333 w 235441"/>
                <a:gd name="connsiteY7" fmla="*/ 281534 h 335051"/>
                <a:gd name="connsiteX8" fmla="*/ 136285 w 235441"/>
                <a:gd name="connsiteY8" fmla="*/ 281534 h 335051"/>
                <a:gd name="connsiteX9" fmla="*/ 136285 w 235441"/>
                <a:gd name="connsiteY9" fmla="*/ 337497 h 335051"/>
                <a:gd name="connsiteX10" fmla="*/ 172507 w 235441"/>
                <a:gd name="connsiteY10" fmla="*/ 337497 h 335051"/>
                <a:gd name="connsiteX11" fmla="*/ 172507 w 235441"/>
                <a:gd name="connsiteY11" fmla="*/ 263423 h 335051"/>
                <a:gd name="connsiteX12" fmla="*/ 154396 w 235441"/>
                <a:gd name="connsiteY12" fmla="*/ 245312 h 335051"/>
                <a:gd name="connsiteX13" fmla="*/ 54333 w 235441"/>
                <a:gd name="connsiteY13" fmla="*/ 245312 h 335051"/>
                <a:gd name="connsiteX14" fmla="*/ 36222 w 235441"/>
                <a:gd name="connsiteY14" fmla="*/ 227201 h 335051"/>
                <a:gd name="connsiteX15" fmla="*/ 36222 w 235441"/>
                <a:gd name="connsiteY15" fmla="*/ 36222 h 335051"/>
                <a:gd name="connsiteX16" fmla="*/ 86570 w 235441"/>
                <a:gd name="connsiteY16" fmla="*/ 36222 h 335051"/>
                <a:gd name="connsiteX17" fmla="*/ 86570 w 235441"/>
                <a:gd name="connsiteY17" fmla="*/ 200669 h 335051"/>
                <a:gd name="connsiteX18" fmla="*/ 104681 w 235441"/>
                <a:gd name="connsiteY18" fmla="*/ 218780 h 335051"/>
                <a:gd name="connsiteX19" fmla="*/ 186633 w 235441"/>
                <a:gd name="connsiteY19" fmla="*/ 218780 h 335051"/>
                <a:gd name="connsiteX20" fmla="*/ 204744 w 235441"/>
                <a:gd name="connsiteY20" fmla="*/ 236891 h 335051"/>
                <a:gd name="connsiteX21" fmla="*/ 204744 w 235441"/>
                <a:gd name="connsiteY21" fmla="*/ 337678 h 335051"/>
                <a:gd name="connsiteX22" fmla="*/ 240966 w 235441"/>
                <a:gd name="connsiteY22" fmla="*/ 337678 h 335051"/>
                <a:gd name="connsiteX23" fmla="*/ 240966 w 235441"/>
                <a:gd name="connsiteY23" fmla="*/ 236891 h 335051"/>
                <a:gd name="connsiteX24" fmla="*/ 186633 w 235441"/>
                <a:gd name="connsiteY24" fmla="*/ 182558 h 3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5441" h="335051">
                  <a:moveTo>
                    <a:pt x="186633" y="182558"/>
                  </a:moveTo>
                  <a:lnTo>
                    <a:pt x="122792" y="182558"/>
                  </a:lnTo>
                  <a:lnTo>
                    <a:pt x="122792" y="18111"/>
                  </a:lnTo>
                  <a:cubicBezTo>
                    <a:pt x="122792" y="8108"/>
                    <a:pt x="114684" y="0"/>
                    <a:pt x="104681" y="0"/>
                  </a:cubicBezTo>
                  <a:lnTo>
                    <a:pt x="18111" y="0"/>
                  </a:lnTo>
                  <a:cubicBezTo>
                    <a:pt x="8109" y="0"/>
                    <a:pt x="0" y="8108"/>
                    <a:pt x="0" y="18111"/>
                  </a:cubicBezTo>
                  <a:lnTo>
                    <a:pt x="0" y="227201"/>
                  </a:lnTo>
                  <a:cubicBezTo>
                    <a:pt x="0" y="257209"/>
                    <a:pt x="24326" y="281534"/>
                    <a:pt x="54333" y="281534"/>
                  </a:cubicBezTo>
                  <a:lnTo>
                    <a:pt x="136285" y="281534"/>
                  </a:lnTo>
                  <a:lnTo>
                    <a:pt x="136285" y="337497"/>
                  </a:lnTo>
                  <a:lnTo>
                    <a:pt x="172507" y="337497"/>
                  </a:lnTo>
                  <a:lnTo>
                    <a:pt x="172507" y="263423"/>
                  </a:lnTo>
                  <a:cubicBezTo>
                    <a:pt x="172507" y="253421"/>
                    <a:pt x="164398" y="245312"/>
                    <a:pt x="154396" y="245312"/>
                  </a:cubicBezTo>
                  <a:lnTo>
                    <a:pt x="54333" y="245312"/>
                  </a:lnTo>
                  <a:cubicBezTo>
                    <a:pt x="44330" y="245312"/>
                    <a:pt x="36222" y="237204"/>
                    <a:pt x="36222" y="227201"/>
                  </a:cubicBezTo>
                  <a:lnTo>
                    <a:pt x="36222" y="36222"/>
                  </a:lnTo>
                  <a:lnTo>
                    <a:pt x="86570" y="36222"/>
                  </a:lnTo>
                  <a:lnTo>
                    <a:pt x="86570" y="200669"/>
                  </a:lnTo>
                  <a:cubicBezTo>
                    <a:pt x="86570" y="210671"/>
                    <a:pt x="94679" y="218780"/>
                    <a:pt x="104681" y="218780"/>
                  </a:cubicBezTo>
                  <a:lnTo>
                    <a:pt x="186633" y="218780"/>
                  </a:lnTo>
                  <a:cubicBezTo>
                    <a:pt x="196636" y="218780"/>
                    <a:pt x="204744" y="226888"/>
                    <a:pt x="204744" y="236891"/>
                  </a:cubicBezTo>
                  <a:lnTo>
                    <a:pt x="204744" y="337678"/>
                  </a:lnTo>
                  <a:lnTo>
                    <a:pt x="240966" y="337678"/>
                  </a:lnTo>
                  <a:lnTo>
                    <a:pt x="240966" y="236891"/>
                  </a:lnTo>
                  <a:cubicBezTo>
                    <a:pt x="240966" y="206884"/>
                    <a:pt x="216640" y="182558"/>
                    <a:pt x="186633" y="182558"/>
                  </a:cubicBezTo>
                  <a:close/>
                </a:path>
              </a:pathLst>
            </a:custGeom>
            <a:grpFill/>
            <a:ln w="9055"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79F7BAA6-DDB1-0848-863E-34F3B811ED18}"/>
                </a:ext>
              </a:extLst>
            </p:cNvPr>
            <p:cNvSpPr/>
            <p:nvPr/>
          </p:nvSpPr>
          <p:spPr>
            <a:xfrm>
              <a:off x="4419053" y="3304427"/>
              <a:ext cx="335052" cy="162998"/>
            </a:xfrm>
            <a:custGeom>
              <a:avLst/>
              <a:gdLst>
                <a:gd name="connsiteX0" fmla="*/ 337316 w 335051"/>
                <a:gd name="connsiteY0" fmla="*/ 128678 h 162998"/>
                <a:gd name="connsiteX1" fmla="*/ 295027 w 335051"/>
                <a:gd name="connsiteY1" fmla="*/ 128678 h 162998"/>
                <a:gd name="connsiteX2" fmla="*/ 295027 w 335051"/>
                <a:gd name="connsiteY2" fmla="*/ 50620 h 162998"/>
                <a:gd name="connsiteX3" fmla="*/ 250655 w 335051"/>
                <a:gd name="connsiteY3" fmla="*/ 0 h 162998"/>
                <a:gd name="connsiteX4" fmla="*/ 85665 w 335051"/>
                <a:gd name="connsiteY4" fmla="*/ 0 h 162998"/>
                <a:gd name="connsiteX5" fmla="*/ 41203 w 335051"/>
                <a:gd name="connsiteY5" fmla="*/ 50620 h 162998"/>
                <a:gd name="connsiteX6" fmla="*/ 41203 w 335051"/>
                <a:gd name="connsiteY6" fmla="*/ 128316 h 162998"/>
                <a:gd name="connsiteX7" fmla="*/ 0 w 335051"/>
                <a:gd name="connsiteY7" fmla="*/ 128316 h 162998"/>
                <a:gd name="connsiteX8" fmla="*/ 0 w 335051"/>
                <a:gd name="connsiteY8" fmla="*/ 164538 h 162998"/>
                <a:gd name="connsiteX9" fmla="*/ 337316 w 335051"/>
                <a:gd name="connsiteY9" fmla="*/ 164538 h 162998"/>
                <a:gd name="connsiteX10" fmla="*/ 77424 w 335051"/>
                <a:gd name="connsiteY10" fmla="*/ 128678 h 162998"/>
                <a:gd name="connsiteX11" fmla="*/ 77424 w 335051"/>
                <a:gd name="connsiteY11" fmla="*/ 50620 h 162998"/>
                <a:gd name="connsiteX12" fmla="*/ 85665 w 335051"/>
                <a:gd name="connsiteY12" fmla="*/ 36222 h 162998"/>
                <a:gd name="connsiteX13" fmla="*/ 250655 w 335051"/>
                <a:gd name="connsiteY13" fmla="*/ 36222 h 162998"/>
                <a:gd name="connsiteX14" fmla="*/ 258805 w 335051"/>
                <a:gd name="connsiteY14" fmla="*/ 50620 h 162998"/>
                <a:gd name="connsiteX15" fmla="*/ 258805 w 335051"/>
                <a:gd name="connsiteY15" fmla="*/ 128316 h 162998"/>
                <a:gd name="connsiteX16" fmla="*/ 77696 w 335051"/>
                <a:gd name="connsiteY16" fmla="*/ 128316 h 16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051" h="162998">
                  <a:moveTo>
                    <a:pt x="337316" y="128678"/>
                  </a:moveTo>
                  <a:lnTo>
                    <a:pt x="295027" y="128678"/>
                  </a:lnTo>
                  <a:lnTo>
                    <a:pt x="295027" y="50620"/>
                  </a:lnTo>
                  <a:cubicBezTo>
                    <a:pt x="295027" y="22729"/>
                    <a:pt x="275105" y="0"/>
                    <a:pt x="250655" y="0"/>
                  </a:cubicBezTo>
                  <a:lnTo>
                    <a:pt x="85665" y="0"/>
                  </a:lnTo>
                  <a:cubicBezTo>
                    <a:pt x="61124" y="0"/>
                    <a:pt x="41203" y="22729"/>
                    <a:pt x="41203" y="50620"/>
                  </a:cubicBezTo>
                  <a:lnTo>
                    <a:pt x="41203" y="128316"/>
                  </a:lnTo>
                  <a:lnTo>
                    <a:pt x="0" y="128316"/>
                  </a:lnTo>
                  <a:lnTo>
                    <a:pt x="0" y="164538"/>
                  </a:lnTo>
                  <a:lnTo>
                    <a:pt x="337316" y="164538"/>
                  </a:lnTo>
                  <a:close/>
                  <a:moveTo>
                    <a:pt x="77424" y="128678"/>
                  </a:moveTo>
                  <a:lnTo>
                    <a:pt x="77424" y="50620"/>
                  </a:lnTo>
                  <a:cubicBezTo>
                    <a:pt x="77424" y="41565"/>
                    <a:pt x="82314" y="36222"/>
                    <a:pt x="85665" y="36222"/>
                  </a:cubicBezTo>
                  <a:lnTo>
                    <a:pt x="250655" y="36222"/>
                  </a:lnTo>
                  <a:cubicBezTo>
                    <a:pt x="253915" y="36222"/>
                    <a:pt x="258805" y="41836"/>
                    <a:pt x="258805" y="50620"/>
                  </a:cubicBezTo>
                  <a:lnTo>
                    <a:pt x="258805" y="128316"/>
                  </a:lnTo>
                  <a:lnTo>
                    <a:pt x="77696" y="128316"/>
                  </a:lnTo>
                  <a:close/>
                </a:path>
              </a:pathLst>
            </a:custGeom>
            <a:grpFill/>
            <a:ln w="9055"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957B7442-8E04-954D-8E16-6DA5361EA7A1}"/>
                </a:ext>
              </a:extLst>
            </p:cNvPr>
            <p:cNvSpPr/>
            <p:nvPr/>
          </p:nvSpPr>
          <p:spPr>
            <a:xfrm>
              <a:off x="4525726" y="3156642"/>
              <a:ext cx="117721" cy="117721"/>
            </a:xfrm>
            <a:custGeom>
              <a:avLst/>
              <a:gdLst>
                <a:gd name="connsiteX0" fmla="*/ 61487 w 117720"/>
                <a:gd name="connsiteY0" fmla="*/ 122973 h 117720"/>
                <a:gd name="connsiteX1" fmla="*/ 122973 w 117720"/>
                <a:gd name="connsiteY1" fmla="*/ 61487 h 117720"/>
                <a:gd name="connsiteX2" fmla="*/ 61487 w 117720"/>
                <a:gd name="connsiteY2" fmla="*/ 0 h 117720"/>
                <a:gd name="connsiteX3" fmla="*/ 0 w 117720"/>
                <a:gd name="connsiteY3" fmla="*/ 61487 h 117720"/>
                <a:gd name="connsiteX4" fmla="*/ 61487 w 117720"/>
                <a:gd name="connsiteY4" fmla="*/ 122973 h 117720"/>
                <a:gd name="connsiteX5" fmla="*/ 61487 w 117720"/>
                <a:gd name="connsiteY5" fmla="*/ 36222 h 117720"/>
                <a:gd name="connsiteX6" fmla="*/ 86751 w 117720"/>
                <a:gd name="connsiteY6" fmla="*/ 61487 h 117720"/>
                <a:gd name="connsiteX7" fmla="*/ 61487 w 117720"/>
                <a:gd name="connsiteY7" fmla="*/ 86751 h 117720"/>
                <a:gd name="connsiteX8" fmla="*/ 36222 w 117720"/>
                <a:gd name="connsiteY8" fmla="*/ 61487 h 117720"/>
                <a:gd name="connsiteX9" fmla="*/ 61487 w 117720"/>
                <a:gd name="connsiteY9" fmla="*/ 36222 h 11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720" h="117720">
                  <a:moveTo>
                    <a:pt x="61487" y="122973"/>
                  </a:moveTo>
                  <a:cubicBezTo>
                    <a:pt x="95445" y="122973"/>
                    <a:pt x="122973" y="95445"/>
                    <a:pt x="122973" y="61487"/>
                  </a:cubicBezTo>
                  <a:cubicBezTo>
                    <a:pt x="122973" y="27529"/>
                    <a:pt x="95445" y="0"/>
                    <a:pt x="61487" y="0"/>
                  </a:cubicBezTo>
                  <a:cubicBezTo>
                    <a:pt x="27529" y="0"/>
                    <a:pt x="0" y="27528"/>
                    <a:pt x="0" y="61487"/>
                  </a:cubicBezTo>
                  <a:cubicBezTo>
                    <a:pt x="50" y="95424"/>
                    <a:pt x="27549" y="122923"/>
                    <a:pt x="61487" y="122973"/>
                  </a:cubicBezTo>
                  <a:close/>
                  <a:moveTo>
                    <a:pt x="61487" y="36222"/>
                  </a:moveTo>
                  <a:cubicBezTo>
                    <a:pt x="75440" y="36222"/>
                    <a:pt x="86751" y="47533"/>
                    <a:pt x="86751" y="61487"/>
                  </a:cubicBezTo>
                  <a:cubicBezTo>
                    <a:pt x="86751" y="75440"/>
                    <a:pt x="75440" y="86751"/>
                    <a:pt x="61487" y="86751"/>
                  </a:cubicBezTo>
                  <a:cubicBezTo>
                    <a:pt x="47533" y="86751"/>
                    <a:pt x="36222" y="75440"/>
                    <a:pt x="36222" y="61487"/>
                  </a:cubicBezTo>
                  <a:cubicBezTo>
                    <a:pt x="36222" y="47533"/>
                    <a:pt x="47533" y="36222"/>
                    <a:pt x="61487" y="36222"/>
                  </a:cubicBezTo>
                  <a:close/>
                </a:path>
              </a:pathLst>
            </a:custGeom>
            <a:grpFill/>
            <a:ln w="9055"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7AF0ECFB-D05B-2F4D-B8FB-4FDC7DC5439F}"/>
                </a:ext>
              </a:extLst>
            </p:cNvPr>
            <p:cNvSpPr/>
            <p:nvPr/>
          </p:nvSpPr>
          <p:spPr>
            <a:xfrm>
              <a:off x="4669256" y="3308321"/>
              <a:ext cx="235442" cy="335052"/>
            </a:xfrm>
            <a:custGeom>
              <a:avLst/>
              <a:gdLst>
                <a:gd name="connsiteX0" fmla="*/ 222764 w 235441"/>
                <a:gd name="connsiteY0" fmla="*/ 0 h 335051"/>
                <a:gd name="connsiteX1" fmla="*/ 136285 w 235441"/>
                <a:gd name="connsiteY1" fmla="*/ 0 h 335051"/>
                <a:gd name="connsiteX2" fmla="*/ 118174 w 235441"/>
                <a:gd name="connsiteY2" fmla="*/ 18111 h 335051"/>
                <a:gd name="connsiteX3" fmla="*/ 118174 w 235441"/>
                <a:gd name="connsiteY3" fmla="*/ 182558 h 335051"/>
                <a:gd name="connsiteX4" fmla="*/ 54333 w 235441"/>
                <a:gd name="connsiteY4" fmla="*/ 182558 h 335051"/>
                <a:gd name="connsiteX5" fmla="*/ 0 w 235441"/>
                <a:gd name="connsiteY5" fmla="*/ 236891 h 335051"/>
                <a:gd name="connsiteX6" fmla="*/ 0 w 235441"/>
                <a:gd name="connsiteY6" fmla="*/ 337678 h 335051"/>
                <a:gd name="connsiteX7" fmla="*/ 36222 w 235441"/>
                <a:gd name="connsiteY7" fmla="*/ 337678 h 335051"/>
                <a:gd name="connsiteX8" fmla="*/ 36222 w 235441"/>
                <a:gd name="connsiteY8" fmla="*/ 236891 h 335051"/>
                <a:gd name="connsiteX9" fmla="*/ 54333 w 235441"/>
                <a:gd name="connsiteY9" fmla="*/ 218780 h 335051"/>
                <a:gd name="connsiteX10" fmla="*/ 136285 w 235441"/>
                <a:gd name="connsiteY10" fmla="*/ 218780 h 335051"/>
                <a:gd name="connsiteX11" fmla="*/ 154396 w 235441"/>
                <a:gd name="connsiteY11" fmla="*/ 200669 h 335051"/>
                <a:gd name="connsiteX12" fmla="*/ 154396 w 235441"/>
                <a:gd name="connsiteY12" fmla="*/ 36222 h 335051"/>
                <a:gd name="connsiteX13" fmla="*/ 204653 w 235441"/>
                <a:gd name="connsiteY13" fmla="*/ 36222 h 335051"/>
                <a:gd name="connsiteX14" fmla="*/ 204653 w 235441"/>
                <a:gd name="connsiteY14" fmla="*/ 227201 h 335051"/>
                <a:gd name="connsiteX15" fmla="*/ 186542 w 235441"/>
                <a:gd name="connsiteY15" fmla="*/ 245312 h 335051"/>
                <a:gd name="connsiteX16" fmla="*/ 86932 w 235441"/>
                <a:gd name="connsiteY16" fmla="*/ 245312 h 335051"/>
                <a:gd name="connsiteX17" fmla="*/ 68822 w 235441"/>
                <a:gd name="connsiteY17" fmla="*/ 263423 h 335051"/>
                <a:gd name="connsiteX18" fmla="*/ 68822 w 235441"/>
                <a:gd name="connsiteY18" fmla="*/ 337497 h 335051"/>
                <a:gd name="connsiteX19" fmla="*/ 105043 w 235441"/>
                <a:gd name="connsiteY19" fmla="*/ 337497 h 335051"/>
                <a:gd name="connsiteX20" fmla="*/ 105043 w 235441"/>
                <a:gd name="connsiteY20" fmla="*/ 281534 h 335051"/>
                <a:gd name="connsiteX21" fmla="*/ 186542 w 235441"/>
                <a:gd name="connsiteY21" fmla="*/ 281534 h 335051"/>
                <a:gd name="connsiteX22" fmla="*/ 240875 w 235441"/>
                <a:gd name="connsiteY22" fmla="*/ 227201 h 335051"/>
                <a:gd name="connsiteX23" fmla="*/ 240875 w 235441"/>
                <a:gd name="connsiteY23" fmla="*/ 18111 h 335051"/>
                <a:gd name="connsiteX24" fmla="*/ 222764 w 235441"/>
                <a:gd name="connsiteY24" fmla="*/ 0 h 3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5441" h="335051">
                  <a:moveTo>
                    <a:pt x="222764" y="0"/>
                  </a:moveTo>
                  <a:lnTo>
                    <a:pt x="136285" y="0"/>
                  </a:lnTo>
                  <a:cubicBezTo>
                    <a:pt x="126282" y="0"/>
                    <a:pt x="118174" y="8108"/>
                    <a:pt x="118174" y="18111"/>
                  </a:cubicBezTo>
                  <a:lnTo>
                    <a:pt x="118174" y="182558"/>
                  </a:lnTo>
                  <a:lnTo>
                    <a:pt x="54333" y="182558"/>
                  </a:lnTo>
                  <a:cubicBezTo>
                    <a:pt x="24325" y="182558"/>
                    <a:pt x="0" y="206884"/>
                    <a:pt x="0" y="236891"/>
                  </a:cubicBezTo>
                  <a:lnTo>
                    <a:pt x="0" y="337678"/>
                  </a:lnTo>
                  <a:lnTo>
                    <a:pt x="36222" y="337678"/>
                  </a:lnTo>
                  <a:lnTo>
                    <a:pt x="36222" y="236891"/>
                  </a:lnTo>
                  <a:cubicBezTo>
                    <a:pt x="36222" y="226888"/>
                    <a:pt x="44330" y="218780"/>
                    <a:pt x="54333" y="218780"/>
                  </a:cubicBezTo>
                  <a:lnTo>
                    <a:pt x="136285" y="218780"/>
                  </a:lnTo>
                  <a:cubicBezTo>
                    <a:pt x="146287" y="218780"/>
                    <a:pt x="154396" y="210671"/>
                    <a:pt x="154396" y="200669"/>
                  </a:cubicBezTo>
                  <a:lnTo>
                    <a:pt x="154396" y="36222"/>
                  </a:lnTo>
                  <a:lnTo>
                    <a:pt x="204653" y="36222"/>
                  </a:lnTo>
                  <a:lnTo>
                    <a:pt x="204653" y="227201"/>
                  </a:lnTo>
                  <a:cubicBezTo>
                    <a:pt x="204653" y="237204"/>
                    <a:pt x="196545" y="245312"/>
                    <a:pt x="186542" y="245312"/>
                  </a:cubicBezTo>
                  <a:lnTo>
                    <a:pt x="86932" y="245312"/>
                  </a:lnTo>
                  <a:cubicBezTo>
                    <a:pt x="76930" y="245312"/>
                    <a:pt x="68822" y="253421"/>
                    <a:pt x="68822" y="263423"/>
                  </a:cubicBezTo>
                  <a:lnTo>
                    <a:pt x="68822" y="337497"/>
                  </a:lnTo>
                  <a:lnTo>
                    <a:pt x="105043" y="337497"/>
                  </a:lnTo>
                  <a:lnTo>
                    <a:pt x="105043" y="281534"/>
                  </a:lnTo>
                  <a:lnTo>
                    <a:pt x="186542" y="281534"/>
                  </a:lnTo>
                  <a:cubicBezTo>
                    <a:pt x="216550" y="281534"/>
                    <a:pt x="240875" y="257209"/>
                    <a:pt x="240875" y="227201"/>
                  </a:cubicBezTo>
                  <a:lnTo>
                    <a:pt x="240875" y="18111"/>
                  </a:lnTo>
                  <a:cubicBezTo>
                    <a:pt x="240875" y="8108"/>
                    <a:pt x="232767" y="0"/>
                    <a:pt x="222764" y="0"/>
                  </a:cubicBezTo>
                  <a:close/>
                </a:path>
              </a:pathLst>
            </a:custGeom>
            <a:grpFill/>
            <a:ln w="9055"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98EDEEFD-363F-EC49-98EB-57C53922C912}"/>
                </a:ext>
              </a:extLst>
            </p:cNvPr>
            <p:cNvSpPr/>
            <p:nvPr/>
          </p:nvSpPr>
          <p:spPr>
            <a:xfrm>
              <a:off x="4787157" y="3156642"/>
              <a:ext cx="117721" cy="117721"/>
            </a:xfrm>
            <a:custGeom>
              <a:avLst/>
              <a:gdLst>
                <a:gd name="connsiteX0" fmla="*/ 61487 w 117720"/>
                <a:gd name="connsiteY0" fmla="*/ 122973 h 117720"/>
                <a:gd name="connsiteX1" fmla="*/ 122973 w 117720"/>
                <a:gd name="connsiteY1" fmla="*/ 61487 h 117720"/>
                <a:gd name="connsiteX2" fmla="*/ 61487 w 117720"/>
                <a:gd name="connsiteY2" fmla="*/ 0 h 117720"/>
                <a:gd name="connsiteX3" fmla="*/ 0 w 117720"/>
                <a:gd name="connsiteY3" fmla="*/ 61487 h 117720"/>
                <a:gd name="connsiteX4" fmla="*/ 61487 w 117720"/>
                <a:gd name="connsiteY4" fmla="*/ 122973 h 117720"/>
                <a:gd name="connsiteX5" fmla="*/ 61487 w 117720"/>
                <a:gd name="connsiteY5" fmla="*/ 36222 h 117720"/>
                <a:gd name="connsiteX6" fmla="*/ 86751 w 117720"/>
                <a:gd name="connsiteY6" fmla="*/ 61487 h 117720"/>
                <a:gd name="connsiteX7" fmla="*/ 61487 w 117720"/>
                <a:gd name="connsiteY7" fmla="*/ 86751 h 117720"/>
                <a:gd name="connsiteX8" fmla="*/ 36222 w 117720"/>
                <a:gd name="connsiteY8" fmla="*/ 61487 h 117720"/>
                <a:gd name="connsiteX9" fmla="*/ 61487 w 117720"/>
                <a:gd name="connsiteY9" fmla="*/ 36222 h 11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720" h="117720">
                  <a:moveTo>
                    <a:pt x="61487" y="122973"/>
                  </a:moveTo>
                  <a:cubicBezTo>
                    <a:pt x="95445" y="122973"/>
                    <a:pt x="122973" y="95445"/>
                    <a:pt x="122973" y="61487"/>
                  </a:cubicBezTo>
                  <a:cubicBezTo>
                    <a:pt x="122973" y="27529"/>
                    <a:pt x="95445" y="0"/>
                    <a:pt x="61487" y="0"/>
                  </a:cubicBezTo>
                  <a:cubicBezTo>
                    <a:pt x="27529" y="0"/>
                    <a:pt x="0" y="27528"/>
                    <a:pt x="0" y="61487"/>
                  </a:cubicBezTo>
                  <a:cubicBezTo>
                    <a:pt x="50" y="95424"/>
                    <a:pt x="27549" y="122923"/>
                    <a:pt x="61487" y="122973"/>
                  </a:cubicBezTo>
                  <a:close/>
                  <a:moveTo>
                    <a:pt x="61487" y="36222"/>
                  </a:moveTo>
                  <a:cubicBezTo>
                    <a:pt x="75440" y="36222"/>
                    <a:pt x="86751" y="47533"/>
                    <a:pt x="86751" y="61487"/>
                  </a:cubicBezTo>
                  <a:cubicBezTo>
                    <a:pt x="86751" y="75440"/>
                    <a:pt x="75440" y="86751"/>
                    <a:pt x="61487" y="86751"/>
                  </a:cubicBezTo>
                  <a:cubicBezTo>
                    <a:pt x="47533" y="86751"/>
                    <a:pt x="36222" y="75440"/>
                    <a:pt x="36222" y="61487"/>
                  </a:cubicBezTo>
                  <a:cubicBezTo>
                    <a:pt x="36222" y="47533"/>
                    <a:pt x="47533" y="36222"/>
                    <a:pt x="61487" y="36222"/>
                  </a:cubicBezTo>
                  <a:close/>
                </a:path>
              </a:pathLst>
            </a:custGeom>
            <a:grpFill/>
            <a:ln w="9055" cap="flat">
              <a:noFill/>
              <a:prstDash val="solid"/>
              <a:miter/>
            </a:ln>
          </p:spPr>
          <p:txBody>
            <a:bodyPr rtlCol="0" anchor="ctr"/>
            <a:lstStyle/>
            <a:p>
              <a:endParaRPr lang="en-US"/>
            </a:p>
          </p:txBody>
        </p:sp>
      </p:grpSp>
      <p:grpSp>
        <p:nvGrpSpPr>
          <p:cNvPr id="180" name="Group 179">
            <a:extLst>
              <a:ext uri="{FF2B5EF4-FFF2-40B4-BE49-F238E27FC236}">
                <a16:creationId xmlns:a16="http://schemas.microsoft.com/office/drawing/2014/main" id="{7710A553-48D7-214F-97A2-3621CC89F03E}"/>
              </a:ext>
            </a:extLst>
          </p:cNvPr>
          <p:cNvGrpSpPr/>
          <p:nvPr userDrawn="1"/>
        </p:nvGrpSpPr>
        <p:grpSpPr>
          <a:xfrm>
            <a:off x="4584964" y="1323257"/>
            <a:ext cx="252635" cy="268020"/>
            <a:chOff x="5204795" y="4007040"/>
            <a:chExt cx="578676" cy="613914"/>
          </a:xfrm>
          <a:solidFill>
            <a:schemeClr val="accent1"/>
          </a:solidFill>
        </p:grpSpPr>
        <p:sp>
          <p:nvSpPr>
            <p:cNvPr id="181" name="Freeform 180">
              <a:extLst>
                <a:ext uri="{FF2B5EF4-FFF2-40B4-BE49-F238E27FC236}">
                  <a16:creationId xmlns:a16="http://schemas.microsoft.com/office/drawing/2014/main" id="{46FCABDC-D19D-EE47-856A-B55FD2F40D2E}"/>
                </a:ext>
              </a:extLst>
            </p:cNvPr>
            <p:cNvSpPr/>
            <p:nvPr/>
          </p:nvSpPr>
          <p:spPr>
            <a:xfrm>
              <a:off x="5204795" y="4050597"/>
              <a:ext cx="298830" cy="389385"/>
            </a:xfrm>
            <a:custGeom>
              <a:avLst/>
              <a:gdLst>
                <a:gd name="connsiteX0" fmla="*/ 36222 w 298830"/>
                <a:gd name="connsiteY0" fmla="*/ 36222 h 389384"/>
                <a:gd name="connsiteX1" fmla="*/ 302452 w 298830"/>
                <a:gd name="connsiteY1" fmla="*/ 36222 h 389384"/>
                <a:gd name="connsiteX2" fmla="*/ 302452 w 298830"/>
                <a:gd name="connsiteY2" fmla="*/ 0 h 389384"/>
                <a:gd name="connsiteX3" fmla="*/ 0 w 298830"/>
                <a:gd name="connsiteY3" fmla="*/ 0 h 389384"/>
                <a:gd name="connsiteX4" fmla="*/ 0 w 298830"/>
                <a:gd name="connsiteY4" fmla="*/ 390109 h 389384"/>
                <a:gd name="connsiteX5" fmla="*/ 302452 w 298830"/>
                <a:gd name="connsiteY5" fmla="*/ 390109 h 389384"/>
                <a:gd name="connsiteX6" fmla="*/ 302452 w 298830"/>
                <a:gd name="connsiteY6" fmla="*/ 353887 h 389384"/>
                <a:gd name="connsiteX7" fmla="*/ 36222 w 298830"/>
                <a:gd name="connsiteY7" fmla="*/ 353887 h 389384"/>
                <a:gd name="connsiteX8" fmla="*/ 36222 w 298830"/>
                <a:gd name="connsiteY8" fmla="*/ 36222 h 38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30" h="389384">
                  <a:moveTo>
                    <a:pt x="36222" y="36222"/>
                  </a:moveTo>
                  <a:lnTo>
                    <a:pt x="302452" y="36222"/>
                  </a:lnTo>
                  <a:lnTo>
                    <a:pt x="302452" y="0"/>
                  </a:lnTo>
                  <a:lnTo>
                    <a:pt x="0" y="0"/>
                  </a:lnTo>
                  <a:lnTo>
                    <a:pt x="0" y="390109"/>
                  </a:lnTo>
                  <a:lnTo>
                    <a:pt x="302452" y="390109"/>
                  </a:lnTo>
                  <a:lnTo>
                    <a:pt x="302452" y="353887"/>
                  </a:lnTo>
                  <a:lnTo>
                    <a:pt x="36222" y="353887"/>
                  </a:lnTo>
                  <a:lnTo>
                    <a:pt x="36222" y="36222"/>
                  </a:lnTo>
                  <a:close/>
                </a:path>
              </a:pathLst>
            </a:custGeom>
            <a:grpFill/>
            <a:ln w="9055"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7F36CF29-63D9-E040-92D2-580D3D06D56F}"/>
                </a:ext>
              </a:extLst>
            </p:cNvPr>
            <p:cNvSpPr/>
            <p:nvPr/>
          </p:nvSpPr>
          <p:spPr>
            <a:xfrm>
              <a:off x="5357864" y="4168181"/>
              <a:ext cx="425607" cy="452773"/>
            </a:xfrm>
            <a:custGeom>
              <a:avLst/>
              <a:gdLst>
                <a:gd name="connsiteX0" fmla="*/ 376494 w 425606"/>
                <a:gd name="connsiteY0" fmla="*/ 46 h 452772"/>
                <a:gd name="connsiteX1" fmla="*/ 52761 w 425606"/>
                <a:gd name="connsiteY1" fmla="*/ 46 h 452772"/>
                <a:gd name="connsiteX2" fmla="*/ 46 w 425606"/>
                <a:gd name="connsiteY2" fmla="*/ 48480 h 452772"/>
                <a:gd name="connsiteX3" fmla="*/ 48480 w 425606"/>
                <a:gd name="connsiteY3" fmla="*/ 101196 h 452772"/>
                <a:gd name="connsiteX4" fmla="*/ 52761 w 425606"/>
                <a:gd name="connsiteY4" fmla="*/ 101196 h 452772"/>
                <a:gd name="connsiteX5" fmla="*/ 187597 w 425606"/>
                <a:gd name="connsiteY5" fmla="*/ 101196 h 452772"/>
                <a:gd name="connsiteX6" fmla="*/ 187597 w 425606"/>
                <a:gd name="connsiteY6" fmla="*/ 426015 h 452772"/>
                <a:gd name="connsiteX7" fmla="*/ 240934 w 425606"/>
                <a:gd name="connsiteY7" fmla="*/ 458705 h 452772"/>
                <a:gd name="connsiteX8" fmla="*/ 275164 w 425606"/>
                <a:gd name="connsiteY8" fmla="*/ 452457 h 452772"/>
                <a:gd name="connsiteX9" fmla="*/ 310390 w 425606"/>
                <a:gd name="connsiteY9" fmla="*/ 459430 h 452772"/>
                <a:gd name="connsiteX10" fmla="*/ 362458 w 425606"/>
                <a:gd name="connsiteY10" fmla="*/ 427283 h 452772"/>
                <a:gd name="connsiteX11" fmla="*/ 362458 w 425606"/>
                <a:gd name="connsiteY11" fmla="*/ 264466 h 452772"/>
                <a:gd name="connsiteX12" fmla="*/ 376766 w 425606"/>
                <a:gd name="connsiteY12" fmla="*/ 264466 h 452772"/>
                <a:gd name="connsiteX13" fmla="*/ 427386 w 425606"/>
                <a:gd name="connsiteY13" fmla="*/ 213846 h 452772"/>
                <a:gd name="connsiteX14" fmla="*/ 427386 w 425606"/>
                <a:gd name="connsiteY14" fmla="*/ 50847 h 452772"/>
                <a:gd name="connsiteX15" fmla="*/ 376766 w 425606"/>
                <a:gd name="connsiteY15" fmla="*/ 46 h 452772"/>
                <a:gd name="connsiteX16" fmla="*/ 376494 w 425606"/>
                <a:gd name="connsiteY16" fmla="*/ 46 h 452772"/>
                <a:gd name="connsiteX17" fmla="*/ 390892 w 425606"/>
                <a:gd name="connsiteY17" fmla="*/ 213936 h 452772"/>
                <a:gd name="connsiteX18" fmla="*/ 376494 w 425606"/>
                <a:gd name="connsiteY18" fmla="*/ 228334 h 452772"/>
                <a:gd name="connsiteX19" fmla="*/ 362187 w 425606"/>
                <a:gd name="connsiteY19" fmla="*/ 228334 h 452772"/>
                <a:gd name="connsiteX20" fmla="*/ 362187 w 425606"/>
                <a:gd name="connsiteY20" fmla="*/ 83356 h 452772"/>
                <a:gd name="connsiteX21" fmla="*/ 325965 w 425606"/>
                <a:gd name="connsiteY21" fmla="*/ 83356 h 452772"/>
                <a:gd name="connsiteX22" fmla="*/ 325965 w 425606"/>
                <a:gd name="connsiteY22" fmla="*/ 421487 h 452772"/>
                <a:gd name="connsiteX23" fmla="*/ 293999 w 425606"/>
                <a:gd name="connsiteY23" fmla="*/ 421487 h 452772"/>
                <a:gd name="connsiteX24" fmla="*/ 293999 w 425606"/>
                <a:gd name="connsiteY24" fmla="*/ 240831 h 452772"/>
                <a:gd name="connsiteX25" fmla="*/ 257777 w 425606"/>
                <a:gd name="connsiteY25" fmla="*/ 240831 h 452772"/>
                <a:gd name="connsiteX26" fmla="*/ 257777 w 425606"/>
                <a:gd name="connsiteY26" fmla="*/ 420401 h 452772"/>
                <a:gd name="connsiteX27" fmla="*/ 223547 w 425606"/>
                <a:gd name="connsiteY27" fmla="*/ 420401 h 452772"/>
                <a:gd name="connsiteX28" fmla="*/ 223547 w 425606"/>
                <a:gd name="connsiteY28" fmla="*/ 65246 h 452772"/>
                <a:gd name="connsiteX29" fmla="*/ 52761 w 425606"/>
                <a:gd name="connsiteY29" fmla="*/ 65246 h 452772"/>
                <a:gd name="connsiteX30" fmla="*/ 37268 w 425606"/>
                <a:gd name="connsiteY30" fmla="*/ 52033 h 452772"/>
                <a:gd name="connsiteX31" fmla="*/ 50480 w 425606"/>
                <a:gd name="connsiteY31" fmla="*/ 36540 h 452772"/>
                <a:gd name="connsiteX32" fmla="*/ 52761 w 425606"/>
                <a:gd name="connsiteY32" fmla="*/ 36540 h 452772"/>
                <a:gd name="connsiteX33" fmla="*/ 376494 w 425606"/>
                <a:gd name="connsiteY33" fmla="*/ 36540 h 452772"/>
                <a:gd name="connsiteX34" fmla="*/ 390892 w 425606"/>
                <a:gd name="connsiteY34" fmla="*/ 50938 h 4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5606" h="452772">
                  <a:moveTo>
                    <a:pt x="376494" y="46"/>
                  </a:moveTo>
                  <a:lnTo>
                    <a:pt x="52761" y="46"/>
                  </a:lnTo>
                  <a:cubicBezTo>
                    <a:pt x="24830" y="-1136"/>
                    <a:pt x="1228" y="20549"/>
                    <a:pt x="46" y="48480"/>
                  </a:cubicBezTo>
                  <a:cubicBezTo>
                    <a:pt x="-1136" y="76412"/>
                    <a:pt x="20549" y="100013"/>
                    <a:pt x="48480" y="101196"/>
                  </a:cubicBezTo>
                  <a:cubicBezTo>
                    <a:pt x="49907" y="101256"/>
                    <a:pt x="51335" y="101256"/>
                    <a:pt x="52761" y="101196"/>
                  </a:cubicBezTo>
                  <a:lnTo>
                    <a:pt x="187597" y="101196"/>
                  </a:lnTo>
                  <a:lnTo>
                    <a:pt x="187597" y="426015"/>
                  </a:lnTo>
                  <a:cubicBezTo>
                    <a:pt x="187597" y="446209"/>
                    <a:pt x="208063" y="458705"/>
                    <a:pt x="240934" y="458705"/>
                  </a:cubicBezTo>
                  <a:cubicBezTo>
                    <a:pt x="252659" y="459086"/>
                    <a:pt x="264329" y="456955"/>
                    <a:pt x="275164" y="452457"/>
                  </a:cubicBezTo>
                  <a:cubicBezTo>
                    <a:pt x="286204" y="457487"/>
                    <a:pt x="298265" y="459875"/>
                    <a:pt x="310390" y="459430"/>
                  </a:cubicBezTo>
                  <a:cubicBezTo>
                    <a:pt x="342446" y="459430"/>
                    <a:pt x="362458" y="447114"/>
                    <a:pt x="362458" y="427283"/>
                  </a:cubicBezTo>
                  <a:lnTo>
                    <a:pt x="362458" y="264466"/>
                  </a:lnTo>
                  <a:lnTo>
                    <a:pt x="376766" y="264466"/>
                  </a:lnTo>
                  <a:cubicBezTo>
                    <a:pt x="404723" y="264466"/>
                    <a:pt x="427386" y="241802"/>
                    <a:pt x="427386" y="213846"/>
                  </a:cubicBezTo>
                  <a:lnTo>
                    <a:pt x="427386" y="50847"/>
                  </a:lnTo>
                  <a:cubicBezTo>
                    <a:pt x="427436" y="22841"/>
                    <a:pt x="404773" y="96"/>
                    <a:pt x="376766" y="46"/>
                  </a:cubicBezTo>
                  <a:cubicBezTo>
                    <a:pt x="376676" y="46"/>
                    <a:pt x="376585" y="46"/>
                    <a:pt x="376494" y="46"/>
                  </a:cubicBezTo>
                  <a:close/>
                  <a:moveTo>
                    <a:pt x="390892" y="213936"/>
                  </a:moveTo>
                  <a:cubicBezTo>
                    <a:pt x="390892" y="221888"/>
                    <a:pt x="384446" y="228334"/>
                    <a:pt x="376494" y="228334"/>
                  </a:cubicBezTo>
                  <a:lnTo>
                    <a:pt x="362187" y="228334"/>
                  </a:lnTo>
                  <a:lnTo>
                    <a:pt x="362187" y="83356"/>
                  </a:lnTo>
                  <a:lnTo>
                    <a:pt x="325965" y="83356"/>
                  </a:lnTo>
                  <a:lnTo>
                    <a:pt x="325965" y="421487"/>
                  </a:lnTo>
                  <a:cubicBezTo>
                    <a:pt x="315466" y="424069"/>
                    <a:pt x="304498" y="424069"/>
                    <a:pt x="293999" y="421487"/>
                  </a:cubicBezTo>
                  <a:lnTo>
                    <a:pt x="293999" y="240831"/>
                  </a:lnTo>
                  <a:lnTo>
                    <a:pt x="257777" y="240831"/>
                  </a:lnTo>
                  <a:lnTo>
                    <a:pt x="257777" y="420401"/>
                  </a:lnTo>
                  <a:cubicBezTo>
                    <a:pt x="246540" y="423207"/>
                    <a:pt x="234785" y="423207"/>
                    <a:pt x="223547" y="420401"/>
                  </a:cubicBezTo>
                  <a:lnTo>
                    <a:pt x="223547" y="65246"/>
                  </a:lnTo>
                  <a:lnTo>
                    <a:pt x="52761" y="65246"/>
                  </a:lnTo>
                  <a:cubicBezTo>
                    <a:pt x="44835" y="65876"/>
                    <a:pt x="37898" y="59961"/>
                    <a:pt x="37268" y="52033"/>
                  </a:cubicBezTo>
                  <a:cubicBezTo>
                    <a:pt x="36637" y="44107"/>
                    <a:pt x="42552" y="37170"/>
                    <a:pt x="50480" y="36540"/>
                  </a:cubicBezTo>
                  <a:cubicBezTo>
                    <a:pt x="51239" y="36479"/>
                    <a:pt x="52002" y="36479"/>
                    <a:pt x="52761" y="36540"/>
                  </a:cubicBezTo>
                  <a:lnTo>
                    <a:pt x="376494" y="36540"/>
                  </a:lnTo>
                  <a:cubicBezTo>
                    <a:pt x="384446" y="36540"/>
                    <a:pt x="390892" y="42986"/>
                    <a:pt x="390892" y="50938"/>
                  </a:cubicBezTo>
                  <a:close/>
                </a:path>
              </a:pathLst>
            </a:custGeom>
            <a:grpFill/>
            <a:ln w="9055"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9C1DD625-7AEB-C34F-AEC8-3D8BE2D931CE}"/>
                </a:ext>
              </a:extLst>
            </p:cNvPr>
            <p:cNvSpPr/>
            <p:nvPr/>
          </p:nvSpPr>
          <p:spPr>
            <a:xfrm>
              <a:off x="5561943" y="4007040"/>
              <a:ext cx="135832" cy="135832"/>
            </a:xfrm>
            <a:custGeom>
              <a:avLst/>
              <a:gdLst>
                <a:gd name="connsiteX0" fmla="*/ 70632 w 135831"/>
                <a:gd name="connsiteY0" fmla="*/ 141265 h 135831"/>
                <a:gd name="connsiteX1" fmla="*/ 141265 w 135831"/>
                <a:gd name="connsiteY1" fmla="*/ 70632 h 135831"/>
                <a:gd name="connsiteX2" fmla="*/ 70632 w 135831"/>
                <a:gd name="connsiteY2" fmla="*/ 0 h 135831"/>
                <a:gd name="connsiteX3" fmla="*/ 0 w 135831"/>
                <a:gd name="connsiteY3" fmla="*/ 70632 h 135831"/>
                <a:gd name="connsiteX4" fmla="*/ 70632 w 135831"/>
                <a:gd name="connsiteY4" fmla="*/ 141265 h 135831"/>
                <a:gd name="connsiteX5" fmla="*/ 70632 w 135831"/>
                <a:gd name="connsiteY5" fmla="*/ 36222 h 135831"/>
                <a:gd name="connsiteX6" fmla="*/ 105043 w 135831"/>
                <a:gd name="connsiteY6" fmla="*/ 70632 h 135831"/>
                <a:gd name="connsiteX7" fmla="*/ 70632 w 135831"/>
                <a:gd name="connsiteY7" fmla="*/ 105043 h 135831"/>
                <a:gd name="connsiteX8" fmla="*/ 36222 w 135831"/>
                <a:gd name="connsiteY8" fmla="*/ 70632 h 135831"/>
                <a:gd name="connsiteX9" fmla="*/ 70632 w 135831"/>
                <a:gd name="connsiteY9" fmla="*/ 36222 h 13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831" h="135831">
                  <a:moveTo>
                    <a:pt x="70632" y="141265"/>
                  </a:moveTo>
                  <a:cubicBezTo>
                    <a:pt x="109642" y="141265"/>
                    <a:pt x="141265" y="109642"/>
                    <a:pt x="141265" y="70632"/>
                  </a:cubicBezTo>
                  <a:cubicBezTo>
                    <a:pt x="141265" y="31623"/>
                    <a:pt x="109642" y="0"/>
                    <a:pt x="70632" y="0"/>
                  </a:cubicBezTo>
                  <a:cubicBezTo>
                    <a:pt x="31623" y="0"/>
                    <a:pt x="0" y="31623"/>
                    <a:pt x="0" y="70632"/>
                  </a:cubicBezTo>
                  <a:cubicBezTo>
                    <a:pt x="0" y="109642"/>
                    <a:pt x="31623" y="141265"/>
                    <a:pt x="70632" y="141265"/>
                  </a:cubicBezTo>
                  <a:close/>
                  <a:moveTo>
                    <a:pt x="70632" y="36222"/>
                  </a:moveTo>
                  <a:cubicBezTo>
                    <a:pt x="89637" y="36222"/>
                    <a:pt x="105043" y="51628"/>
                    <a:pt x="105043" y="70632"/>
                  </a:cubicBezTo>
                  <a:cubicBezTo>
                    <a:pt x="105043" y="89637"/>
                    <a:pt x="89637" y="105043"/>
                    <a:pt x="70632" y="105043"/>
                  </a:cubicBezTo>
                  <a:cubicBezTo>
                    <a:pt x="51628" y="105043"/>
                    <a:pt x="36222" y="89637"/>
                    <a:pt x="36222" y="70632"/>
                  </a:cubicBezTo>
                  <a:cubicBezTo>
                    <a:pt x="36222" y="51628"/>
                    <a:pt x="51628" y="36222"/>
                    <a:pt x="70632" y="36222"/>
                  </a:cubicBezTo>
                  <a:close/>
                </a:path>
              </a:pathLst>
            </a:custGeom>
            <a:grpFill/>
            <a:ln w="9055" cap="flat">
              <a:noFill/>
              <a:prstDash val="solid"/>
              <a:miter/>
            </a:ln>
          </p:spPr>
          <p:txBody>
            <a:bodyPr rtlCol="0" anchor="ctr"/>
            <a:lstStyle/>
            <a:p>
              <a:endParaRPr lang="en-US"/>
            </a:p>
          </p:txBody>
        </p:sp>
      </p:grpSp>
      <p:sp>
        <p:nvSpPr>
          <p:cNvPr id="184" name="Freeform 183">
            <a:extLst>
              <a:ext uri="{FF2B5EF4-FFF2-40B4-BE49-F238E27FC236}">
                <a16:creationId xmlns:a16="http://schemas.microsoft.com/office/drawing/2014/main" id="{E2EF6F3B-8868-234A-AFEB-59723D274103}"/>
              </a:ext>
            </a:extLst>
          </p:cNvPr>
          <p:cNvSpPr/>
          <p:nvPr userDrawn="1"/>
        </p:nvSpPr>
        <p:spPr>
          <a:xfrm>
            <a:off x="2906930" y="4350961"/>
            <a:ext cx="268831" cy="213484"/>
          </a:xfrm>
          <a:custGeom>
            <a:avLst/>
            <a:gdLst>
              <a:gd name="connsiteX0" fmla="*/ 574026 w 615771"/>
              <a:gd name="connsiteY0" fmla="*/ 72444 h 488994"/>
              <a:gd name="connsiteX1" fmla="*/ 445891 w 615771"/>
              <a:gd name="connsiteY1" fmla="*/ 72444 h 488994"/>
              <a:gd name="connsiteX2" fmla="*/ 445891 w 615771"/>
              <a:gd name="connsiteY2" fmla="*/ 45277 h 488994"/>
              <a:gd name="connsiteX3" fmla="*/ 400613 w 615771"/>
              <a:gd name="connsiteY3" fmla="*/ 0 h 488994"/>
              <a:gd name="connsiteX4" fmla="*/ 224575 w 615771"/>
              <a:gd name="connsiteY4" fmla="*/ 0 h 488994"/>
              <a:gd name="connsiteX5" fmla="*/ 179298 w 615771"/>
              <a:gd name="connsiteY5" fmla="*/ 45277 h 488994"/>
              <a:gd name="connsiteX6" fmla="*/ 179298 w 615771"/>
              <a:gd name="connsiteY6" fmla="*/ 72444 h 488994"/>
              <a:gd name="connsiteX7" fmla="*/ 50529 w 615771"/>
              <a:gd name="connsiteY7" fmla="*/ 72444 h 488994"/>
              <a:gd name="connsiteX8" fmla="*/ 0 w 615771"/>
              <a:gd name="connsiteY8" fmla="*/ 122973 h 488994"/>
              <a:gd name="connsiteX9" fmla="*/ 0 w 615771"/>
              <a:gd name="connsiteY9" fmla="*/ 443717 h 488994"/>
              <a:gd name="connsiteX10" fmla="*/ 50529 w 615771"/>
              <a:gd name="connsiteY10" fmla="*/ 494247 h 488994"/>
              <a:gd name="connsiteX11" fmla="*/ 574026 w 615771"/>
              <a:gd name="connsiteY11" fmla="*/ 494247 h 488994"/>
              <a:gd name="connsiteX12" fmla="*/ 624555 w 615771"/>
              <a:gd name="connsiteY12" fmla="*/ 443717 h 488994"/>
              <a:gd name="connsiteX13" fmla="*/ 624555 w 615771"/>
              <a:gd name="connsiteY13" fmla="*/ 122792 h 488994"/>
              <a:gd name="connsiteX14" fmla="*/ 574026 w 615771"/>
              <a:gd name="connsiteY14" fmla="*/ 72444 h 488994"/>
              <a:gd name="connsiteX15" fmla="*/ 213347 w 615771"/>
              <a:gd name="connsiteY15" fmla="*/ 45277 h 488994"/>
              <a:gd name="connsiteX16" fmla="*/ 224575 w 615771"/>
              <a:gd name="connsiteY16" fmla="*/ 33958 h 488994"/>
              <a:gd name="connsiteX17" fmla="*/ 399980 w 615771"/>
              <a:gd name="connsiteY17" fmla="*/ 33958 h 488994"/>
              <a:gd name="connsiteX18" fmla="*/ 411299 w 615771"/>
              <a:gd name="connsiteY18" fmla="*/ 45277 h 488994"/>
              <a:gd name="connsiteX19" fmla="*/ 411299 w 615771"/>
              <a:gd name="connsiteY19" fmla="*/ 72444 h 488994"/>
              <a:gd name="connsiteX20" fmla="*/ 213347 w 615771"/>
              <a:gd name="connsiteY20" fmla="*/ 72444 h 488994"/>
              <a:gd name="connsiteX21" fmla="*/ 34411 w 615771"/>
              <a:gd name="connsiteY21" fmla="*/ 122611 h 488994"/>
              <a:gd name="connsiteX22" fmla="*/ 50529 w 615771"/>
              <a:gd name="connsiteY22" fmla="*/ 106492 h 488994"/>
              <a:gd name="connsiteX23" fmla="*/ 574026 w 615771"/>
              <a:gd name="connsiteY23" fmla="*/ 106492 h 488994"/>
              <a:gd name="connsiteX24" fmla="*/ 590144 w 615771"/>
              <a:gd name="connsiteY24" fmla="*/ 122611 h 488994"/>
              <a:gd name="connsiteX25" fmla="*/ 590144 w 615771"/>
              <a:gd name="connsiteY25" fmla="*/ 245675 h 488994"/>
              <a:gd name="connsiteX26" fmla="*/ 574026 w 615771"/>
              <a:gd name="connsiteY26" fmla="*/ 261793 h 488994"/>
              <a:gd name="connsiteX27" fmla="*/ 50529 w 615771"/>
              <a:gd name="connsiteY27" fmla="*/ 261793 h 488994"/>
              <a:gd name="connsiteX28" fmla="*/ 34411 w 615771"/>
              <a:gd name="connsiteY28" fmla="*/ 245675 h 488994"/>
              <a:gd name="connsiteX29" fmla="*/ 407858 w 615771"/>
              <a:gd name="connsiteY29" fmla="*/ 296385 h 488994"/>
              <a:gd name="connsiteX30" fmla="*/ 442812 w 615771"/>
              <a:gd name="connsiteY30" fmla="*/ 296385 h 488994"/>
              <a:gd name="connsiteX31" fmla="*/ 442812 w 615771"/>
              <a:gd name="connsiteY31" fmla="*/ 335052 h 488994"/>
              <a:gd name="connsiteX32" fmla="*/ 407858 w 615771"/>
              <a:gd name="connsiteY32" fmla="*/ 335052 h 488994"/>
              <a:gd name="connsiteX33" fmla="*/ 181471 w 615771"/>
              <a:gd name="connsiteY33" fmla="*/ 296385 h 488994"/>
              <a:gd name="connsiteX34" fmla="*/ 216425 w 615771"/>
              <a:gd name="connsiteY34" fmla="*/ 296385 h 488994"/>
              <a:gd name="connsiteX35" fmla="*/ 216425 w 615771"/>
              <a:gd name="connsiteY35" fmla="*/ 335052 h 488994"/>
              <a:gd name="connsiteX36" fmla="*/ 181743 w 615771"/>
              <a:gd name="connsiteY36" fmla="*/ 335052 h 488994"/>
              <a:gd name="connsiteX37" fmla="*/ 573754 w 615771"/>
              <a:gd name="connsiteY37" fmla="*/ 459383 h 488994"/>
              <a:gd name="connsiteX38" fmla="*/ 50529 w 615771"/>
              <a:gd name="connsiteY38" fmla="*/ 459383 h 488994"/>
              <a:gd name="connsiteX39" fmla="*/ 34411 w 615771"/>
              <a:gd name="connsiteY39" fmla="*/ 443717 h 488994"/>
              <a:gd name="connsiteX40" fmla="*/ 34411 w 615771"/>
              <a:gd name="connsiteY40" fmla="*/ 293759 h 488994"/>
              <a:gd name="connsiteX41" fmla="*/ 50529 w 615771"/>
              <a:gd name="connsiteY41" fmla="*/ 296385 h 488994"/>
              <a:gd name="connsiteX42" fmla="*/ 147061 w 615771"/>
              <a:gd name="connsiteY42" fmla="*/ 296385 h 488994"/>
              <a:gd name="connsiteX43" fmla="*/ 147061 w 615771"/>
              <a:gd name="connsiteY43" fmla="*/ 343202 h 488994"/>
              <a:gd name="connsiteX44" fmla="*/ 168160 w 615771"/>
              <a:gd name="connsiteY44" fmla="*/ 369282 h 488994"/>
              <a:gd name="connsiteX45" fmla="*/ 229737 w 615771"/>
              <a:gd name="connsiteY45" fmla="*/ 369282 h 488994"/>
              <a:gd name="connsiteX46" fmla="*/ 250927 w 615771"/>
              <a:gd name="connsiteY46" fmla="*/ 343202 h 488994"/>
              <a:gd name="connsiteX47" fmla="*/ 250927 w 615771"/>
              <a:gd name="connsiteY47" fmla="*/ 296385 h 488994"/>
              <a:gd name="connsiteX48" fmla="*/ 373447 w 615771"/>
              <a:gd name="connsiteY48" fmla="*/ 296385 h 488994"/>
              <a:gd name="connsiteX49" fmla="*/ 373447 w 615771"/>
              <a:gd name="connsiteY49" fmla="*/ 343202 h 488994"/>
              <a:gd name="connsiteX50" fmla="*/ 394546 w 615771"/>
              <a:gd name="connsiteY50" fmla="*/ 369282 h 488994"/>
              <a:gd name="connsiteX51" fmla="*/ 456123 w 615771"/>
              <a:gd name="connsiteY51" fmla="*/ 369282 h 488994"/>
              <a:gd name="connsiteX52" fmla="*/ 477223 w 615771"/>
              <a:gd name="connsiteY52" fmla="*/ 343202 h 488994"/>
              <a:gd name="connsiteX53" fmla="*/ 477223 w 615771"/>
              <a:gd name="connsiteY53" fmla="*/ 296385 h 488994"/>
              <a:gd name="connsiteX54" fmla="*/ 574026 w 615771"/>
              <a:gd name="connsiteY54" fmla="*/ 296385 h 488994"/>
              <a:gd name="connsiteX55" fmla="*/ 590144 w 615771"/>
              <a:gd name="connsiteY55" fmla="*/ 293759 h 488994"/>
              <a:gd name="connsiteX56" fmla="*/ 590144 w 615771"/>
              <a:gd name="connsiteY56" fmla="*/ 443717 h 488994"/>
              <a:gd name="connsiteX57" fmla="*/ 574026 w 615771"/>
              <a:gd name="connsiteY57" fmla="*/ 459655 h 48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15771" h="488994">
                <a:moveTo>
                  <a:pt x="574026" y="72444"/>
                </a:moveTo>
                <a:lnTo>
                  <a:pt x="445891" y="72444"/>
                </a:lnTo>
                <a:lnTo>
                  <a:pt x="445891" y="45277"/>
                </a:lnTo>
                <a:cubicBezTo>
                  <a:pt x="445597" y="20394"/>
                  <a:pt x="425497" y="293"/>
                  <a:pt x="400613" y="0"/>
                </a:cubicBezTo>
                <a:lnTo>
                  <a:pt x="224575" y="0"/>
                </a:lnTo>
                <a:cubicBezTo>
                  <a:pt x="199672" y="245"/>
                  <a:pt x="179543" y="20374"/>
                  <a:pt x="179298" y="45277"/>
                </a:cubicBezTo>
                <a:lnTo>
                  <a:pt x="179298" y="72444"/>
                </a:lnTo>
                <a:lnTo>
                  <a:pt x="50529" y="72444"/>
                </a:lnTo>
                <a:cubicBezTo>
                  <a:pt x="22643" y="72493"/>
                  <a:pt x="50" y="95087"/>
                  <a:pt x="0" y="122973"/>
                </a:cubicBezTo>
                <a:lnTo>
                  <a:pt x="0" y="443717"/>
                </a:lnTo>
                <a:cubicBezTo>
                  <a:pt x="50" y="471603"/>
                  <a:pt x="22643" y="494197"/>
                  <a:pt x="50529" y="494247"/>
                </a:cubicBezTo>
                <a:lnTo>
                  <a:pt x="574026" y="494247"/>
                </a:lnTo>
                <a:cubicBezTo>
                  <a:pt x="601932" y="494247"/>
                  <a:pt x="624555" y="471624"/>
                  <a:pt x="624555" y="443717"/>
                </a:cubicBezTo>
                <a:lnTo>
                  <a:pt x="624555" y="122792"/>
                </a:lnTo>
                <a:cubicBezTo>
                  <a:pt x="624455" y="94956"/>
                  <a:pt x="601862" y="72443"/>
                  <a:pt x="574026" y="72444"/>
                </a:cubicBezTo>
                <a:close/>
                <a:moveTo>
                  <a:pt x="213347" y="45277"/>
                </a:moveTo>
                <a:cubicBezTo>
                  <a:pt x="213346" y="39061"/>
                  <a:pt x="218359" y="34008"/>
                  <a:pt x="224575" y="33958"/>
                </a:cubicBezTo>
                <a:lnTo>
                  <a:pt x="399980" y="33958"/>
                </a:lnTo>
                <a:cubicBezTo>
                  <a:pt x="406231" y="33958"/>
                  <a:pt x="411299" y="39026"/>
                  <a:pt x="411299" y="45277"/>
                </a:cubicBezTo>
                <a:lnTo>
                  <a:pt x="411299" y="72444"/>
                </a:lnTo>
                <a:lnTo>
                  <a:pt x="213347" y="72444"/>
                </a:lnTo>
                <a:close/>
                <a:moveTo>
                  <a:pt x="34411" y="122611"/>
                </a:moveTo>
                <a:cubicBezTo>
                  <a:pt x="34411" y="113709"/>
                  <a:pt x="41627" y="106492"/>
                  <a:pt x="50529" y="106492"/>
                </a:cubicBezTo>
                <a:lnTo>
                  <a:pt x="574026" y="106492"/>
                </a:lnTo>
                <a:cubicBezTo>
                  <a:pt x="582928" y="106492"/>
                  <a:pt x="590144" y="113709"/>
                  <a:pt x="590144" y="122611"/>
                </a:cubicBezTo>
                <a:lnTo>
                  <a:pt x="590144" y="245675"/>
                </a:lnTo>
                <a:cubicBezTo>
                  <a:pt x="590144" y="254577"/>
                  <a:pt x="582928" y="261793"/>
                  <a:pt x="574026" y="261793"/>
                </a:cubicBezTo>
                <a:lnTo>
                  <a:pt x="50529" y="261793"/>
                </a:lnTo>
                <a:cubicBezTo>
                  <a:pt x="41627" y="261793"/>
                  <a:pt x="34411" y="254577"/>
                  <a:pt x="34411" y="245675"/>
                </a:cubicBezTo>
                <a:close/>
                <a:moveTo>
                  <a:pt x="407858" y="296385"/>
                </a:moveTo>
                <a:lnTo>
                  <a:pt x="442812" y="296385"/>
                </a:lnTo>
                <a:lnTo>
                  <a:pt x="442812" y="335052"/>
                </a:lnTo>
                <a:lnTo>
                  <a:pt x="407858" y="335052"/>
                </a:lnTo>
                <a:close/>
                <a:moveTo>
                  <a:pt x="181471" y="296385"/>
                </a:moveTo>
                <a:lnTo>
                  <a:pt x="216425" y="296385"/>
                </a:lnTo>
                <a:lnTo>
                  <a:pt x="216425" y="335052"/>
                </a:lnTo>
                <a:lnTo>
                  <a:pt x="181743" y="335052"/>
                </a:lnTo>
                <a:close/>
                <a:moveTo>
                  <a:pt x="573754" y="459383"/>
                </a:moveTo>
                <a:lnTo>
                  <a:pt x="50529" y="459383"/>
                </a:lnTo>
                <a:cubicBezTo>
                  <a:pt x="41801" y="459387"/>
                  <a:pt x="34656" y="452442"/>
                  <a:pt x="34411" y="443717"/>
                </a:cubicBezTo>
                <a:lnTo>
                  <a:pt x="34411" y="293759"/>
                </a:lnTo>
                <a:cubicBezTo>
                  <a:pt x="39615" y="295467"/>
                  <a:pt x="45053" y="296353"/>
                  <a:pt x="50529" y="296385"/>
                </a:cubicBezTo>
                <a:lnTo>
                  <a:pt x="147061" y="296385"/>
                </a:lnTo>
                <a:lnTo>
                  <a:pt x="147061" y="343202"/>
                </a:lnTo>
                <a:cubicBezTo>
                  <a:pt x="147061" y="360317"/>
                  <a:pt x="157746" y="369282"/>
                  <a:pt x="168160" y="369282"/>
                </a:cubicBezTo>
                <a:lnTo>
                  <a:pt x="229737" y="369282"/>
                </a:lnTo>
                <a:cubicBezTo>
                  <a:pt x="240241" y="369282"/>
                  <a:pt x="250927" y="360226"/>
                  <a:pt x="250927" y="343202"/>
                </a:cubicBezTo>
                <a:lnTo>
                  <a:pt x="250927" y="296385"/>
                </a:lnTo>
                <a:lnTo>
                  <a:pt x="373447" y="296385"/>
                </a:lnTo>
                <a:lnTo>
                  <a:pt x="373447" y="343202"/>
                </a:lnTo>
                <a:cubicBezTo>
                  <a:pt x="373447" y="360317"/>
                  <a:pt x="384042" y="369282"/>
                  <a:pt x="394546" y="369282"/>
                </a:cubicBezTo>
                <a:lnTo>
                  <a:pt x="456123" y="369282"/>
                </a:lnTo>
                <a:cubicBezTo>
                  <a:pt x="466628" y="369282"/>
                  <a:pt x="477223" y="360226"/>
                  <a:pt x="477223" y="343202"/>
                </a:cubicBezTo>
                <a:lnTo>
                  <a:pt x="477223" y="296385"/>
                </a:lnTo>
                <a:lnTo>
                  <a:pt x="574026" y="296385"/>
                </a:lnTo>
                <a:cubicBezTo>
                  <a:pt x="579502" y="296353"/>
                  <a:pt x="584940" y="295467"/>
                  <a:pt x="590144" y="293759"/>
                </a:cubicBezTo>
                <a:lnTo>
                  <a:pt x="590144" y="443717"/>
                </a:lnTo>
                <a:cubicBezTo>
                  <a:pt x="590045" y="452549"/>
                  <a:pt x="582857" y="459656"/>
                  <a:pt x="574026" y="459655"/>
                </a:cubicBezTo>
                <a:close/>
              </a:path>
            </a:pathLst>
          </a:custGeom>
          <a:solidFill>
            <a:schemeClr val="accent1"/>
          </a:solidFill>
          <a:ln w="9055" cap="flat">
            <a:noFill/>
            <a:prstDash val="solid"/>
            <a:miter/>
          </a:ln>
        </p:spPr>
        <p:txBody>
          <a:bodyPr rtlCol="0" anchor="ctr"/>
          <a:lstStyle/>
          <a:p>
            <a:endParaRPr lang="en-US"/>
          </a:p>
        </p:txBody>
      </p:sp>
      <p:grpSp>
        <p:nvGrpSpPr>
          <p:cNvPr id="185" name="Group 184">
            <a:extLst>
              <a:ext uri="{FF2B5EF4-FFF2-40B4-BE49-F238E27FC236}">
                <a16:creationId xmlns:a16="http://schemas.microsoft.com/office/drawing/2014/main" id="{39190E6E-8858-6646-9E52-56239FE1DCD0}"/>
              </a:ext>
            </a:extLst>
          </p:cNvPr>
          <p:cNvGrpSpPr/>
          <p:nvPr userDrawn="1"/>
        </p:nvGrpSpPr>
        <p:grpSpPr>
          <a:xfrm>
            <a:off x="4015893" y="1949319"/>
            <a:ext cx="256971" cy="223612"/>
            <a:chOff x="4283131" y="1253167"/>
            <a:chExt cx="588605" cy="512195"/>
          </a:xfrm>
          <a:solidFill>
            <a:schemeClr val="accent1"/>
          </a:solidFill>
        </p:grpSpPr>
        <p:sp>
          <p:nvSpPr>
            <p:cNvPr id="186" name="Freeform 185">
              <a:extLst>
                <a:ext uri="{FF2B5EF4-FFF2-40B4-BE49-F238E27FC236}">
                  <a16:creationId xmlns:a16="http://schemas.microsoft.com/office/drawing/2014/main" id="{ABB955DB-FA38-8045-84DD-AFF33018B923}"/>
                </a:ext>
              </a:extLst>
            </p:cNvPr>
            <p:cNvSpPr/>
            <p:nvPr/>
          </p:nvSpPr>
          <p:spPr>
            <a:xfrm>
              <a:off x="4283131" y="1412199"/>
              <a:ext cx="588605" cy="353163"/>
            </a:xfrm>
            <a:custGeom>
              <a:avLst/>
              <a:gdLst>
                <a:gd name="connsiteX0" fmla="*/ 535721 w 588604"/>
                <a:gd name="connsiteY0" fmla="*/ 321922 h 353162"/>
                <a:gd name="connsiteX1" fmla="*/ 535721 w 588604"/>
                <a:gd name="connsiteY1" fmla="*/ 32147 h 353162"/>
                <a:gd name="connsiteX2" fmla="*/ 503574 w 588604"/>
                <a:gd name="connsiteY2" fmla="*/ 0 h 353162"/>
                <a:gd name="connsiteX3" fmla="*/ 431130 w 588604"/>
                <a:gd name="connsiteY3" fmla="*/ 0 h 353162"/>
                <a:gd name="connsiteX4" fmla="*/ 398893 w 588604"/>
                <a:gd name="connsiteY4" fmla="*/ 32147 h 353162"/>
                <a:gd name="connsiteX5" fmla="*/ 398893 w 588604"/>
                <a:gd name="connsiteY5" fmla="*/ 321922 h 353162"/>
                <a:gd name="connsiteX6" fmla="*/ 367923 w 588604"/>
                <a:gd name="connsiteY6" fmla="*/ 321922 h 353162"/>
                <a:gd name="connsiteX7" fmla="*/ 367923 w 588604"/>
                <a:gd name="connsiteY7" fmla="*/ 138911 h 353162"/>
                <a:gd name="connsiteX8" fmla="*/ 335777 w 588604"/>
                <a:gd name="connsiteY8" fmla="*/ 106764 h 353162"/>
                <a:gd name="connsiteX9" fmla="*/ 263333 w 588604"/>
                <a:gd name="connsiteY9" fmla="*/ 106764 h 353162"/>
                <a:gd name="connsiteX10" fmla="*/ 231186 w 588604"/>
                <a:gd name="connsiteY10" fmla="*/ 138911 h 353162"/>
                <a:gd name="connsiteX11" fmla="*/ 231186 w 588604"/>
                <a:gd name="connsiteY11" fmla="*/ 321922 h 353162"/>
                <a:gd name="connsiteX12" fmla="*/ 200126 w 588604"/>
                <a:gd name="connsiteY12" fmla="*/ 321922 h 353162"/>
                <a:gd name="connsiteX13" fmla="*/ 200126 w 588604"/>
                <a:gd name="connsiteY13" fmla="*/ 245856 h 353162"/>
                <a:gd name="connsiteX14" fmla="*/ 167979 w 588604"/>
                <a:gd name="connsiteY14" fmla="*/ 213709 h 353162"/>
                <a:gd name="connsiteX15" fmla="*/ 95535 w 588604"/>
                <a:gd name="connsiteY15" fmla="*/ 213709 h 353162"/>
                <a:gd name="connsiteX16" fmla="*/ 63388 w 588604"/>
                <a:gd name="connsiteY16" fmla="*/ 245856 h 353162"/>
                <a:gd name="connsiteX17" fmla="*/ 63388 w 588604"/>
                <a:gd name="connsiteY17" fmla="*/ 321922 h 353162"/>
                <a:gd name="connsiteX18" fmla="*/ 0 w 588604"/>
                <a:gd name="connsiteY18" fmla="*/ 321922 h 353162"/>
                <a:gd name="connsiteX19" fmla="*/ 0 w 588604"/>
                <a:gd name="connsiteY19" fmla="*/ 356332 h 353162"/>
                <a:gd name="connsiteX20" fmla="*/ 589510 w 588604"/>
                <a:gd name="connsiteY20" fmla="*/ 356332 h 353162"/>
                <a:gd name="connsiteX21" fmla="*/ 589510 w 588604"/>
                <a:gd name="connsiteY21" fmla="*/ 321922 h 353162"/>
                <a:gd name="connsiteX22" fmla="*/ 97708 w 588604"/>
                <a:gd name="connsiteY22" fmla="*/ 321922 h 353162"/>
                <a:gd name="connsiteX23" fmla="*/ 97708 w 588604"/>
                <a:gd name="connsiteY23" fmla="*/ 248120 h 353162"/>
                <a:gd name="connsiteX24" fmla="*/ 165715 w 588604"/>
                <a:gd name="connsiteY24" fmla="*/ 248120 h 353162"/>
                <a:gd name="connsiteX25" fmla="*/ 165715 w 588604"/>
                <a:gd name="connsiteY25" fmla="*/ 321922 h 353162"/>
                <a:gd name="connsiteX26" fmla="*/ 265506 w 588604"/>
                <a:gd name="connsiteY26" fmla="*/ 321922 h 353162"/>
                <a:gd name="connsiteX27" fmla="*/ 265506 w 588604"/>
                <a:gd name="connsiteY27" fmla="*/ 140812 h 353162"/>
                <a:gd name="connsiteX28" fmla="*/ 333512 w 588604"/>
                <a:gd name="connsiteY28" fmla="*/ 140812 h 353162"/>
                <a:gd name="connsiteX29" fmla="*/ 333512 w 588604"/>
                <a:gd name="connsiteY29" fmla="*/ 321922 h 353162"/>
                <a:gd name="connsiteX30" fmla="*/ 433394 w 588604"/>
                <a:gd name="connsiteY30" fmla="*/ 321922 h 353162"/>
                <a:gd name="connsiteX31" fmla="*/ 433394 w 588604"/>
                <a:gd name="connsiteY31" fmla="*/ 33958 h 353162"/>
                <a:gd name="connsiteX32" fmla="*/ 501672 w 588604"/>
                <a:gd name="connsiteY32" fmla="*/ 33958 h 353162"/>
                <a:gd name="connsiteX33" fmla="*/ 501672 w 588604"/>
                <a:gd name="connsiteY33" fmla="*/ 321922 h 35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88604" h="353162">
                  <a:moveTo>
                    <a:pt x="535721" y="321922"/>
                  </a:moveTo>
                  <a:lnTo>
                    <a:pt x="535721" y="32147"/>
                  </a:lnTo>
                  <a:cubicBezTo>
                    <a:pt x="535671" y="14413"/>
                    <a:pt x="521308" y="50"/>
                    <a:pt x="503574" y="0"/>
                  </a:cubicBezTo>
                  <a:lnTo>
                    <a:pt x="431130" y="0"/>
                  </a:lnTo>
                  <a:cubicBezTo>
                    <a:pt x="413382" y="49"/>
                    <a:pt x="398992" y="14399"/>
                    <a:pt x="398893" y="32147"/>
                  </a:cubicBezTo>
                  <a:lnTo>
                    <a:pt x="398893" y="321922"/>
                  </a:lnTo>
                  <a:lnTo>
                    <a:pt x="367923" y="321922"/>
                  </a:lnTo>
                  <a:lnTo>
                    <a:pt x="367923" y="138911"/>
                  </a:lnTo>
                  <a:cubicBezTo>
                    <a:pt x="367923" y="121156"/>
                    <a:pt x="353531" y="106764"/>
                    <a:pt x="335777" y="106764"/>
                  </a:cubicBezTo>
                  <a:lnTo>
                    <a:pt x="263333" y="106764"/>
                  </a:lnTo>
                  <a:cubicBezTo>
                    <a:pt x="245599" y="106814"/>
                    <a:pt x="231236" y="121177"/>
                    <a:pt x="231186" y="138911"/>
                  </a:cubicBezTo>
                  <a:lnTo>
                    <a:pt x="231186" y="321922"/>
                  </a:lnTo>
                  <a:lnTo>
                    <a:pt x="200126" y="321922"/>
                  </a:lnTo>
                  <a:lnTo>
                    <a:pt x="200126" y="245856"/>
                  </a:lnTo>
                  <a:cubicBezTo>
                    <a:pt x="200126" y="228101"/>
                    <a:pt x="185733" y="213709"/>
                    <a:pt x="167979" y="213709"/>
                  </a:cubicBezTo>
                  <a:lnTo>
                    <a:pt x="95535" y="213709"/>
                  </a:lnTo>
                  <a:cubicBezTo>
                    <a:pt x="77781" y="213709"/>
                    <a:pt x="63388" y="228101"/>
                    <a:pt x="63388" y="245856"/>
                  </a:cubicBezTo>
                  <a:lnTo>
                    <a:pt x="63388" y="321922"/>
                  </a:lnTo>
                  <a:lnTo>
                    <a:pt x="0" y="321922"/>
                  </a:lnTo>
                  <a:lnTo>
                    <a:pt x="0" y="356332"/>
                  </a:lnTo>
                  <a:lnTo>
                    <a:pt x="589510" y="356332"/>
                  </a:lnTo>
                  <a:lnTo>
                    <a:pt x="589510" y="321922"/>
                  </a:lnTo>
                  <a:close/>
                  <a:moveTo>
                    <a:pt x="97708" y="321922"/>
                  </a:moveTo>
                  <a:lnTo>
                    <a:pt x="97708" y="248120"/>
                  </a:lnTo>
                  <a:lnTo>
                    <a:pt x="165715" y="248120"/>
                  </a:lnTo>
                  <a:lnTo>
                    <a:pt x="165715" y="321922"/>
                  </a:lnTo>
                  <a:close/>
                  <a:moveTo>
                    <a:pt x="265506" y="321922"/>
                  </a:moveTo>
                  <a:lnTo>
                    <a:pt x="265506" y="140812"/>
                  </a:lnTo>
                  <a:lnTo>
                    <a:pt x="333512" y="140812"/>
                  </a:lnTo>
                  <a:lnTo>
                    <a:pt x="333512" y="321922"/>
                  </a:lnTo>
                  <a:close/>
                  <a:moveTo>
                    <a:pt x="433394" y="321922"/>
                  </a:moveTo>
                  <a:lnTo>
                    <a:pt x="433394" y="33958"/>
                  </a:lnTo>
                  <a:lnTo>
                    <a:pt x="501672" y="33958"/>
                  </a:lnTo>
                  <a:lnTo>
                    <a:pt x="501672" y="321922"/>
                  </a:lnTo>
                  <a:close/>
                </a:path>
              </a:pathLst>
            </a:custGeom>
            <a:grpFill/>
            <a:ln w="9055"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BCBA2FCD-5865-4844-A133-DBD879809D60}"/>
                </a:ext>
              </a:extLst>
            </p:cNvPr>
            <p:cNvSpPr/>
            <p:nvPr/>
          </p:nvSpPr>
          <p:spPr>
            <a:xfrm>
              <a:off x="4304049" y="1253167"/>
              <a:ext cx="325996" cy="325996"/>
            </a:xfrm>
            <a:custGeom>
              <a:avLst/>
              <a:gdLst>
                <a:gd name="connsiteX0" fmla="*/ 23816 w 325996"/>
                <a:gd name="connsiteY0" fmla="*/ 328459 h 325996"/>
                <a:gd name="connsiteX1" fmla="*/ 223851 w 325996"/>
                <a:gd name="connsiteY1" fmla="*/ 128424 h 325996"/>
                <a:gd name="connsiteX2" fmla="*/ 260073 w 325996"/>
                <a:gd name="connsiteY2" fmla="*/ 164646 h 325996"/>
                <a:gd name="connsiteX3" fmla="*/ 278184 w 325996"/>
                <a:gd name="connsiteY3" fmla="*/ 172615 h 325996"/>
                <a:gd name="connsiteX4" fmla="*/ 301094 w 325996"/>
                <a:gd name="connsiteY4" fmla="*/ 152602 h 325996"/>
                <a:gd name="connsiteX5" fmla="*/ 326811 w 325996"/>
                <a:gd name="connsiteY5" fmla="*/ 31168 h 325996"/>
                <a:gd name="connsiteX6" fmla="*/ 322012 w 325996"/>
                <a:gd name="connsiteY6" fmla="*/ 9073 h 325996"/>
                <a:gd name="connsiteX7" fmla="*/ 296385 w 325996"/>
                <a:gd name="connsiteY7" fmla="*/ 742 h 325996"/>
                <a:gd name="connsiteX8" fmla="*/ 175133 w 325996"/>
                <a:gd name="connsiteY8" fmla="*/ 27093 h 325996"/>
                <a:gd name="connsiteX9" fmla="*/ 155953 w 325996"/>
                <a:gd name="connsiteY9" fmla="*/ 54154 h 325996"/>
                <a:gd name="connsiteX10" fmla="*/ 163813 w 325996"/>
                <a:gd name="connsiteY10" fmla="*/ 68024 h 325996"/>
                <a:gd name="connsiteX11" fmla="*/ 200035 w 325996"/>
                <a:gd name="connsiteY11" fmla="*/ 104246 h 325996"/>
                <a:gd name="connsiteX12" fmla="*/ 0 w 325996"/>
                <a:gd name="connsiteY12" fmla="*/ 304281 h 325996"/>
                <a:gd name="connsiteX13" fmla="*/ 290590 w 325996"/>
                <a:gd name="connsiteY13" fmla="*/ 37235 h 325996"/>
                <a:gd name="connsiteX14" fmla="*/ 271120 w 325996"/>
                <a:gd name="connsiteY14" fmla="*/ 126884 h 325996"/>
                <a:gd name="connsiteX15" fmla="*/ 200850 w 325996"/>
                <a:gd name="connsiteY15" fmla="*/ 56705 h 325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5996" h="325996">
                  <a:moveTo>
                    <a:pt x="23816" y="328459"/>
                  </a:moveTo>
                  <a:lnTo>
                    <a:pt x="223851" y="128424"/>
                  </a:lnTo>
                  <a:lnTo>
                    <a:pt x="260073" y="164646"/>
                  </a:lnTo>
                  <a:cubicBezTo>
                    <a:pt x="264806" y="169611"/>
                    <a:pt x="271325" y="172480"/>
                    <a:pt x="278184" y="172615"/>
                  </a:cubicBezTo>
                  <a:cubicBezTo>
                    <a:pt x="289641" y="172325"/>
                    <a:pt x="299267" y="163916"/>
                    <a:pt x="301094" y="152602"/>
                  </a:cubicBezTo>
                  <a:lnTo>
                    <a:pt x="326811" y="31168"/>
                  </a:lnTo>
                  <a:cubicBezTo>
                    <a:pt x="328640" y="23456"/>
                    <a:pt x="326875" y="15331"/>
                    <a:pt x="322012" y="9073"/>
                  </a:cubicBezTo>
                  <a:cubicBezTo>
                    <a:pt x="315749" y="1648"/>
                    <a:pt x="305817" y="-1581"/>
                    <a:pt x="296385" y="742"/>
                  </a:cubicBezTo>
                  <a:lnTo>
                    <a:pt x="175133" y="27093"/>
                  </a:lnTo>
                  <a:cubicBezTo>
                    <a:pt x="162363" y="29270"/>
                    <a:pt x="153776" y="41385"/>
                    <a:pt x="155953" y="54154"/>
                  </a:cubicBezTo>
                  <a:cubicBezTo>
                    <a:pt x="156873" y="59553"/>
                    <a:pt x="159654" y="64460"/>
                    <a:pt x="163813" y="68024"/>
                  </a:cubicBezTo>
                  <a:lnTo>
                    <a:pt x="200035" y="104246"/>
                  </a:lnTo>
                  <a:lnTo>
                    <a:pt x="0" y="304281"/>
                  </a:lnTo>
                  <a:close/>
                  <a:moveTo>
                    <a:pt x="290590" y="37235"/>
                  </a:moveTo>
                  <a:lnTo>
                    <a:pt x="271120" y="126884"/>
                  </a:lnTo>
                  <a:lnTo>
                    <a:pt x="200850" y="56705"/>
                  </a:lnTo>
                  <a:close/>
                </a:path>
              </a:pathLst>
            </a:custGeom>
            <a:grpFill/>
            <a:ln w="9055" cap="flat">
              <a:noFill/>
              <a:prstDash val="solid"/>
              <a:miter/>
            </a:ln>
          </p:spPr>
          <p:txBody>
            <a:bodyPr rtlCol="0" anchor="ctr"/>
            <a:lstStyle/>
            <a:p>
              <a:endParaRPr lang="en-US"/>
            </a:p>
          </p:txBody>
        </p:sp>
      </p:grpSp>
      <p:grpSp>
        <p:nvGrpSpPr>
          <p:cNvPr id="188" name="Group 187">
            <a:extLst>
              <a:ext uri="{FF2B5EF4-FFF2-40B4-BE49-F238E27FC236}">
                <a16:creationId xmlns:a16="http://schemas.microsoft.com/office/drawing/2014/main" id="{19888ADE-8D62-A448-95CD-3A21CBE7AD05}"/>
              </a:ext>
            </a:extLst>
          </p:cNvPr>
          <p:cNvGrpSpPr/>
          <p:nvPr userDrawn="1"/>
        </p:nvGrpSpPr>
        <p:grpSpPr>
          <a:xfrm>
            <a:off x="3467155" y="4356892"/>
            <a:ext cx="284644" cy="201623"/>
            <a:chOff x="4257051" y="4082925"/>
            <a:chExt cx="651993" cy="461828"/>
          </a:xfrm>
          <a:solidFill>
            <a:schemeClr val="accent1"/>
          </a:solidFill>
        </p:grpSpPr>
        <p:sp>
          <p:nvSpPr>
            <p:cNvPr id="189" name="Freeform 188">
              <a:extLst>
                <a:ext uri="{FF2B5EF4-FFF2-40B4-BE49-F238E27FC236}">
                  <a16:creationId xmlns:a16="http://schemas.microsoft.com/office/drawing/2014/main" id="{6EFDF5EF-7B9D-6D40-90EA-2718D4A186C9}"/>
                </a:ext>
              </a:extLst>
            </p:cNvPr>
            <p:cNvSpPr/>
            <p:nvPr/>
          </p:nvSpPr>
          <p:spPr>
            <a:xfrm>
              <a:off x="4257051" y="4082925"/>
              <a:ext cx="651993" cy="461828"/>
            </a:xfrm>
            <a:custGeom>
              <a:avLst/>
              <a:gdLst>
                <a:gd name="connsiteX0" fmla="*/ 642213 w 651992"/>
                <a:gd name="connsiteY0" fmla="*/ 341300 h 461828"/>
                <a:gd name="connsiteX1" fmla="*/ 603999 w 651992"/>
                <a:gd name="connsiteY1" fmla="*/ 341300 h 461828"/>
                <a:gd name="connsiteX2" fmla="*/ 603999 w 651992"/>
                <a:gd name="connsiteY2" fmla="*/ 67825 h 461828"/>
                <a:gd name="connsiteX3" fmla="*/ 536264 w 651992"/>
                <a:gd name="connsiteY3" fmla="*/ 0 h 461828"/>
                <a:gd name="connsiteX4" fmla="*/ 124060 w 651992"/>
                <a:gd name="connsiteY4" fmla="*/ 0 h 461828"/>
                <a:gd name="connsiteX5" fmla="*/ 56234 w 651992"/>
                <a:gd name="connsiteY5" fmla="*/ 67825 h 461828"/>
                <a:gd name="connsiteX6" fmla="*/ 56234 w 651992"/>
                <a:gd name="connsiteY6" fmla="*/ 341300 h 461828"/>
                <a:gd name="connsiteX7" fmla="*/ 18111 w 651992"/>
                <a:gd name="connsiteY7" fmla="*/ 341300 h 461828"/>
                <a:gd name="connsiteX8" fmla="*/ 0 w 651992"/>
                <a:gd name="connsiteY8" fmla="*/ 359411 h 461828"/>
                <a:gd name="connsiteX9" fmla="*/ 0 w 651992"/>
                <a:gd name="connsiteY9" fmla="*/ 415102 h 461828"/>
                <a:gd name="connsiteX10" fmla="*/ 53789 w 651992"/>
                <a:gd name="connsiteY10" fmla="*/ 468982 h 461828"/>
                <a:gd name="connsiteX11" fmla="*/ 606172 w 651992"/>
                <a:gd name="connsiteY11" fmla="*/ 468982 h 461828"/>
                <a:gd name="connsiteX12" fmla="*/ 660052 w 651992"/>
                <a:gd name="connsiteY12" fmla="*/ 415102 h 461828"/>
                <a:gd name="connsiteX13" fmla="*/ 660052 w 651992"/>
                <a:gd name="connsiteY13" fmla="*/ 359411 h 461828"/>
                <a:gd name="connsiteX14" fmla="*/ 642213 w 651992"/>
                <a:gd name="connsiteY14" fmla="*/ 341300 h 461828"/>
                <a:gd name="connsiteX15" fmla="*/ 92094 w 651992"/>
                <a:gd name="connsiteY15" fmla="*/ 67825 h 461828"/>
                <a:gd name="connsiteX16" fmla="*/ 124060 w 651992"/>
                <a:gd name="connsiteY16" fmla="*/ 35860 h 461828"/>
                <a:gd name="connsiteX17" fmla="*/ 536264 w 651992"/>
                <a:gd name="connsiteY17" fmla="*/ 35860 h 461828"/>
                <a:gd name="connsiteX18" fmla="*/ 568139 w 651992"/>
                <a:gd name="connsiteY18" fmla="*/ 67825 h 461828"/>
                <a:gd name="connsiteX19" fmla="*/ 568139 w 651992"/>
                <a:gd name="connsiteY19" fmla="*/ 341300 h 461828"/>
                <a:gd name="connsiteX20" fmla="*/ 394093 w 651992"/>
                <a:gd name="connsiteY20" fmla="*/ 341300 h 461828"/>
                <a:gd name="connsiteX21" fmla="*/ 375983 w 651992"/>
                <a:gd name="connsiteY21" fmla="*/ 359411 h 461828"/>
                <a:gd name="connsiteX22" fmla="*/ 284070 w 651992"/>
                <a:gd name="connsiteY22" fmla="*/ 359411 h 461828"/>
                <a:gd name="connsiteX23" fmla="*/ 265959 w 651992"/>
                <a:gd name="connsiteY23" fmla="*/ 341300 h 461828"/>
                <a:gd name="connsiteX24" fmla="*/ 92094 w 651992"/>
                <a:gd name="connsiteY24" fmla="*/ 341300 h 461828"/>
                <a:gd name="connsiteX25" fmla="*/ 624283 w 651992"/>
                <a:gd name="connsiteY25" fmla="*/ 414921 h 461828"/>
                <a:gd name="connsiteX26" fmla="*/ 606172 w 651992"/>
                <a:gd name="connsiteY26" fmla="*/ 433032 h 461828"/>
                <a:gd name="connsiteX27" fmla="*/ 53789 w 651992"/>
                <a:gd name="connsiteY27" fmla="*/ 433032 h 461828"/>
                <a:gd name="connsiteX28" fmla="*/ 35679 w 651992"/>
                <a:gd name="connsiteY28" fmla="*/ 414921 h 461828"/>
                <a:gd name="connsiteX29" fmla="*/ 35679 w 651992"/>
                <a:gd name="connsiteY29" fmla="*/ 376888 h 461828"/>
                <a:gd name="connsiteX30" fmla="*/ 253010 w 651992"/>
                <a:gd name="connsiteY30" fmla="*/ 376888 h 461828"/>
                <a:gd name="connsiteX31" fmla="*/ 284070 w 651992"/>
                <a:gd name="connsiteY31" fmla="*/ 394999 h 461828"/>
                <a:gd name="connsiteX32" fmla="*/ 376164 w 651992"/>
                <a:gd name="connsiteY32" fmla="*/ 394999 h 461828"/>
                <a:gd name="connsiteX33" fmla="*/ 407224 w 651992"/>
                <a:gd name="connsiteY33" fmla="*/ 376888 h 461828"/>
                <a:gd name="connsiteX34" fmla="*/ 624555 w 651992"/>
                <a:gd name="connsiteY34" fmla="*/ 376888 h 4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51992" h="461828">
                  <a:moveTo>
                    <a:pt x="642213" y="341300"/>
                  </a:moveTo>
                  <a:lnTo>
                    <a:pt x="603999" y="341300"/>
                  </a:lnTo>
                  <a:lnTo>
                    <a:pt x="603999" y="67825"/>
                  </a:lnTo>
                  <a:cubicBezTo>
                    <a:pt x="603949" y="30422"/>
                    <a:pt x="573667" y="99"/>
                    <a:pt x="536264" y="0"/>
                  </a:cubicBezTo>
                  <a:lnTo>
                    <a:pt x="124060" y="0"/>
                  </a:lnTo>
                  <a:cubicBezTo>
                    <a:pt x="86622" y="50"/>
                    <a:pt x="56284" y="30387"/>
                    <a:pt x="56234" y="67825"/>
                  </a:cubicBezTo>
                  <a:lnTo>
                    <a:pt x="56234" y="341300"/>
                  </a:lnTo>
                  <a:lnTo>
                    <a:pt x="18111" y="341300"/>
                  </a:lnTo>
                  <a:cubicBezTo>
                    <a:pt x="8109" y="341300"/>
                    <a:pt x="0" y="349409"/>
                    <a:pt x="0" y="359411"/>
                  </a:cubicBezTo>
                  <a:lnTo>
                    <a:pt x="0" y="415102"/>
                  </a:lnTo>
                  <a:cubicBezTo>
                    <a:pt x="245" y="444722"/>
                    <a:pt x="24170" y="468687"/>
                    <a:pt x="53789" y="468982"/>
                  </a:cubicBezTo>
                  <a:lnTo>
                    <a:pt x="606172" y="468982"/>
                  </a:lnTo>
                  <a:cubicBezTo>
                    <a:pt x="635827" y="468736"/>
                    <a:pt x="659806" y="444757"/>
                    <a:pt x="660052" y="415102"/>
                  </a:cubicBezTo>
                  <a:lnTo>
                    <a:pt x="660052" y="359411"/>
                  </a:lnTo>
                  <a:cubicBezTo>
                    <a:pt x="660053" y="349514"/>
                    <a:pt x="652109" y="341449"/>
                    <a:pt x="642213" y="341300"/>
                  </a:cubicBezTo>
                  <a:close/>
                  <a:moveTo>
                    <a:pt x="92094" y="67825"/>
                  </a:moveTo>
                  <a:cubicBezTo>
                    <a:pt x="92144" y="50192"/>
                    <a:pt x="106426" y="35909"/>
                    <a:pt x="124060" y="35860"/>
                  </a:cubicBezTo>
                  <a:lnTo>
                    <a:pt x="536264" y="35860"/>
                  </a:lnTo>
                  <a:cubicBezTo>
                    <a:pt x="553883" y="35910"/>
                    <a:pt x="568140" y="50206"/>
                    <a:pt x="568139" y="67825"/>
                  </a:cubicBezTo>
                  <a:lnTo>
                    <a:pt x="568139" y="341300"/>
                  </a:lnTo>
                  <a:lnTo>
                    <a:pt x="394093" y="341300"/>
                  </a:lnTo>
                  <a:cubicBezTo>
                    <a:pt x="384091" y="341300"/>
                    <a:pt x="375983" y="349409"/>
                    <a:pt x="375983" y="359411"/>
                  </a:cubicBezTo>
                  <a:lnTo>
                    <a:pt x="284070" y="359411"/>
                  </a:lnTo>
                  <a:cubicBezTo>
                    <a:pt x="284070" y="349409"/>
                    <a:pt x="275961" y="341300"/>
                    <a:pt x="265959" y="341300"/>
                  </a:cubicBezTo>
                  <a:lnTo>
                    <a:pt x="92094" y="341300"/>
                  </a:lnTo>
                  <a:close/>
                  <a:moveTo>
                    <a:pt x="624283" y="414921"/>
                  </a:moveTo>
                  <a:cubicBezTo>
                    <a:pt x="624283" y="424924"/>
                    <a:pt x="616175" y="433032"/>
                    <a:pt x="606172" y="433032"/>
                  </a:cubicBezTo>
                  <a:lnTo>
                    <a:pt x="53789" y="433032"/>
                  </a:lnTo>
                  <a:cubicBezTo>
                    <a:pt x="43787" y="433032"/>
                    <a:pt x="35679" y="424924"/>
                    <a:pt x="35679" y="414921"/>
                  </a:cubicBezTo>
                  <a:lnTo>
                    <a:pt x="35679" y="376888"/>
                  </a:lnTo>
                  <a:lnTo>
                    <a:pt x="253010" y="376888"/>
                  </a:lnTo>
                  <a:cubicBezTo>
                    <a:pt x="259424" y="388000"/>
                    <a:pt x="271239" y="394889"/>
                    <a:pt x="284070" y="394999"/>
                  </a:cubicBezTo>
                  <a:lnTo>
                    <a:pt x="376164" y="394999"/>
                  </a:lnTo>
                  <a:cubicBezTo>
                    <a:pt x="388994" y="394889"/>
                    <a:pt x="400809" y="388000"/>
                    <a:pt x="407224" y="376888"/>
                  </a:cubicBezTo>
                  <a:lnTo>
                    <a:pt x="624555" y="376888"/>
                  </a:lnTo>
                  <a:close/>
                </a:path>
              </a:pathLst>
            </a:custGeom>
            <a:grpFill/>
            <a:ln w="9055"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6CF4F0B8-0E4A-BD49-9BAA-14FDFC5FD916}"/>
                </a:ext>
              </a:extLst>
            </p:cNvPr>
            <p:cNvSpPr/>
            <p:nvPr/>
          </p:nvSpPr>
          <p:spPr>
            <a:xfrm>
              <a:off x="4433904" y="4169133"/>
              <a:ext cx="298830" cy="208276"/>
            </a:xfrm>
            <a:custGeom>
              <a:avLst/>
              <a:gdLst>
                <a:gd name="connsiteX0" fmla="*/ 306618 w 298830"/>
                <a:gd name="connsiteY0" fmla="*/ 174227 h 208275"/>
                <a:gd name="connsiteX1" fmla="*/ 250746 w 298830"/>
                <a:gd name="connsiteY1" fmla="*/ 174227 h 208275"/>
                <a:gd name="connsiteX2" fmla="*/ 250746 w 298830"/>
                <a:gd name="connsiteY2" fmla="*/ 91279 h 208275"/>
                <a:gd name="connsiteX3" fmla="*/ 214886 w 298830"/>
                <a:gd name="connsiteY3" fmla="*/ 91279 h 208275"/>
                <a:gd name="connsiteX4" fmla="*/ 214886 w 298830"/>
                <a:gd name="connsiteY4" fmla="*/ 174227 h 208275"/>
                <a:gd name="connsiteX5" fmla="*/ 171239 w 298830"/>
                <a:gd name="connsiteY5" fmla="*/ 174227 h 208275"/>
                <a:gd name="connsiteX6" fmla="*/ 171239 w 298830"/>
                <a:gd name="connsiteY6" fmla="*/ 0 h 208275"/>
                <a:gd name="connsiteX7" fmla="*/ 135379 w 298830"/>
                <a:gd name="connsiteY7" fmla="*/ 0 h 208275"/>
                <a:gd name="connsiteX8" fmla="*/ 135379 w 298830"/>
                <a:gd name="connsiteY8" fmla="*/ 174227 h 208275"/>
                <a:gd name="connsiteX9" fmla="*/ 93814 w 298830"/>
                <a:gd name="connsiteY9" fmla="*/ 174227 h 208275"/>
                <a:gd name="connsiteX10" fmla="*/ 93814 w 298830"/>
                <a:gd name="connsiteY10" fmla="*/ 53427 h 208275"/>
                <a:gd name="connsiteX11" fmla="*/ 57955 w 298830"/>
                <a:gd name="connsiteY11" fmla="*/ 53427 h 208275"/>
                <a:gd name="connsiteX12" fmla="*/ 57955 w 298830"/>
                <a:gd name="connsiteY12" fmla="*/ 174227 h 208275"/>
                <a:gd name="connsiteX13" fmla="*/ 0 w 298830"/>
                <a:gd name="connsiteY13" fmla="*/ 174227 h 208275"/>
                <a:gd name="connsiteX14" fmla="*/ 0 w 298830"/>
                <a:gd name="connsiteY14" fmla="*/ 210087 h 208275"/>
                <a:gd name="connsiteX15" fmla="*/ 306618 w 298830"/>
                <a:gd name="connsiteY15" fmla="*/ 210087 h 208275"/>
                <a:gd name="connsiteX16" fmla="*/ 306618 w 298830"/>
                <a:gd name="connsiteY16" fmla="*/ 174227 h 20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830" h="208275">
                  <a:moveTo>
                    <a:pt x="306618" y="174227"/>
                  </a:moveTo>
                  <a:lnTo>
                    <a:pt x="250746" y="174227"/>
                  </a:lnTo>
                  <a:lnTo>
                    <a:pt x="250746" y="91279"/>
                  </a:lnTo>
                  <a:lnTo>
                    <a:pt x="214886" y="91279"/>
                  </a:lnTo>
                  <a:lnTo>
                    <a:pt x="214886" y="174227"/>
                  </a:lnTo>
                  <a:lnTo>
                    <a:pt x="171239" y="174227"/>
                  </a:lnTo>
                  <a:lnTo>
                    <a:pt x="171239" y="0"/>
                  </a:lnTo>
                  <a:lnTo>
                    <a:pt x="135379" y="0"/>
                  </a:lnTo>
                  <a:lnTo>
                    <a:pt x="135379" y="174227"/>
                  </a:lnTo>
                  <a:lnTo>
                    <a:pt x="93814" y="174227"/>
                  </a:lnTo>
                  <a:lnTo>
                    <a:pt x="93814" y="53427"/>
                  </a:lnTo>
                  <a:lnTo>
                    <a:pt x="57955" y="53427"/>
                  </a:lnTo>
                  <a:lnTo>
                    <a:pt x="57955" y="174227"/>
                  </a:lnTo>
                  <a:lnTo>
                    <a:pt x="0" y="174227"/>
                  </a:lnTo>
                  <a:lnTo>
                    <a:pt x="0" y="210087"/>
                  </a:lnTo>
                  <a:lnTo>
                    <a:pt x="306618" y="210087"/>
                  </a:lnTo>
                  <a:lnTo>
                    <a:pt x="306618" y="174227"/>
                  </a:lnTo>
                  <a:close/>
                </a:path>
              </a:pathLst>
            </a:custGeom>
            <a:grpFill/>
            <a:ln w="9055" cap="flat">
              <a:noFill/>
              <a:prstDash val="solid"/>
              <a:miter/>
            </a:ln>
          </p:spPr>
          <p:txBody>
            <a:bodyPr rtlCol="0" anchor="ctr"/>
            <a:lstStyle/>
            <a:p>
              <a:endParaRPr lang="en-US"/>
            </a:p>
          </p:txBody>
        </p:sp>
      </p:grpSp>
      <p:sp>
        <p:nvSpPr>
          <p:cNvPr id="191" name="Freeform 190">
            <a:extLst>
              <a:ext uri="{FF2B5EF4-FFF2-40B4-BE49-F238E27FC236}">
                <a16:creationId xmlns:a16="http://schemas.microsoft.com/office/drawing/2014/main" id="{3A2BEB49-3820-CD41-8B0F-3268740A2069}"/>
              </a:ext>
            </a:extLst>
          </p:cNvPr>
          <p:cNvSpPr/>
          <p:nvPr userDrawn="1"/>
        </p:nvSpPr>
        <p:spPr>
          <a:xfrm>
            <a:off x="2887163" y="3159559"/>
            <a:ext cx="308365" cy="237203"/>
          </a:xfrm>
          <a:custGeom>
            <a:avLst/>
            <a:gdLst>
              <a:gd name="connsiteX0" fmla="*/ 644758 w 706325"/>
              <a:gd name="connsiteY0" fmla="*/ 259552 h 543327"/>
              <a:gd name="connsiteX1" fmla="*/ 606816 w 706325"/>
              <a:gd name="connsiteY1" fmla="*/ 155324 h 543327"/>
              <a:gd name="connsiteX2" fmla="*/ 466004 w 706325"/>
              <a:gd name="connsiteY2" fmla="*/ 91211 h 543327"/>
              <a:gd name="connsiteX3" fmla="*/ 201965 w 706325"/>
              <a:gd name="connsiteY3" fmla="*/ 28574 h 543327"/>
              <a:gd name="connsiteX4" fmla="*/ 111664 w 706325"/>
              <a:gd name="connsiteY4" fmla="*/ 173525 h 543327"/>
              <a:gd name="connsiteX5" fmla="*/ 10 w 706325"/>
              <a:gd name="connsiteY5" fmla="*/ 360068 h 543327"/>
              <a:gd name="connsiteX6" fmla="*/ 10 w 706325"/>
              <a:gd name="connsiteY6" fmla="*/ 369123 h 543327"/>
              <a:gd name="connsiteX7" fmla="*/ 117731 w 706325"/>
              <a:gd name="connsiteY7" fmla="*/ 474710 h 543327"/>
              <a:gd name="connsiteX8" fmla="*/ 193163 w 706325"/>
              <a:gd name="connsiteY8" fmla="*/ 474710 h 543327"/>
              <a:gd name="connsiteX9" fmla="*/ 187367 w 706325"/>
              <a:gd name="connsiteY9" fmla="*/ 504050 h 543327"/>
              <a:gd name="connsiteX10" fmla="*/ 219884 w 706325"/>
              <a:gd name="connsiteY10" fmla="*/ 543631 h 543327"/>
              <a:gd name="connsiteX11" fmla="*/ 223589 w 706325"/>
              <a:gd name="connsiteY11" fmla="*/ 543803 h 543327"/>
              <a:gd name="connsiteX12" fmla="*/ 484296 w 706325"/>
              <a:gd name="connsiteY12" fmla="*/ 543803 h 543327"/>
              <a:gd name="connsiteX13" fmla="*/ 520641 w 706325"/>
              <a:gd name="connsiteY13" fmla="*/ 507705 h 543327"/>
              <a:gd name="connsiteX14" fmla="*/ 520517 w 706325"/>
              <a:gd name="connsiteY14" fmla="*/ 504593 h 543327"/>
              <a:gd name="connsiteX15" fmla="*/ 514994 w 706325"/>
              <a:gd name="connsiteY15" fmla="*/ 474710 h 543327"/>
              <a:gd name="connsiteX16" fmla="*/ 598395 w 706325"/>
              <a:gd name="connsiteY16" fmla="*/ 474710 h 543327"/>
              <a:gd name="connsiteX17" fmla="*/ 685237 w 706325"/>
              <a:gd name="connsiteY17" fmla="*/ 431153 h 543327"/>
              <a:gd name="connsiteX18" fmla="*/ 707694 w 706325"/>
              <a:gd name="connsiteY18" fmla="*/ 369123 h 543327"/>
              <a:gd name="connsiteX19" fmla="*/ 707694 w 706325"/>
              <a:gd name="connsiteY19" fmla="*/ 362332 h 543327"/>
              <a:gd name="connsiteX20" fmla="*/ 644758 w 706325"/>
              <a:gd name="connsiteY20" fmla="*/ 259552 h 543327"/>
              <a:gd name="connsiteX21" fmla="*/ 223770 w 706325"/>
              <a:gd name="connsiteY21" fmla="*/ 507581 h 543327"/>
              <a:gd name="connsiteX22" fmla="*/ 312604 w 706325"/>
              <a:gd name="connsiteY22" fmla="*/ 418747 h 543327"/>
              <a:gd name="connsiteX23" fmla="*/ 326278 w 706325"/>
              <a:gd name="connsiteY23" fmla="*/ 385695 h 543327"/>
              <a:gd name="connsiteX24" fmla="*/ 324014 w 706325"/>
              <a:gd name="connsiteY24" fmla="*/ 383521 h 543327"/>
              <a:gd name="connsiteX25" fmla="*/ 356161 w 706325"/>
              <a:gd name="connsiteY25" fmla="*/ 258375 h 543327"/>
              <a:gd name="connsiteX26" fmla="*/ 386406 w 706325"/>
              <a:gd name="connsiteY26" fmla="*/ 383521 h 543327"/>
              <a:gd name="connsiteX27" fmla="*/ 384142 w 706325"/>
              <a:gd name="connsiteY27" fmla="*/ 385695 h 543327"/>
              <a:gd name="connsiteX28" fmla="*/ 397545 w 706325"/>
              <a:gd name="connsiteY28" fmla="*/ 418747 h 543327"/>
              <a:gd name="connsiteX29" fmla="*/ 397545 w 706325"/>
              <a:gd name="connsiteY29" fmla="*/ 418747 h 543327"/>
              <a:gd name="connsiteX30" fmla="*/ 484567 w 706325"/>
              <a:gd name="connsiteY30" fmla="*/ 507581 h 543327"/>
              <a:gd name="connsiteX31" fmla="*/ 671110 w 706325"/>
              <a:gd name="connsiteY31" fmla="*/ 369123 h 543327"/>
              <a:gd name="connsiteX32" fmla="*/ 656530 w 706325"/>
              <a:gd name="connsiteY32" fmla="*/ 408605 h 543327"/>
              <a:gd name="connsiteX33" fmla="*/ 655896 w 706325"/>
              <a:gd name="connsiteY33" fmla="*/ 409420 h 543327"/>
              <a:gd name="connsiteX34" fmla="*/ 598032 w 706325"/>
              <a:gd name="connsiteY34" fmla="*/ 438488 h 543327"/>
              <a:gd name="connsiteX35" fmla="*/ 497245 w 706325"/>
              <a:gd name="connsiteY35" fmla="*/ 438488 h 543327"/>
              <a:gd name="connsiteX36" fmla="*/ 426160 w 706325"/>
              <a:gd name="connsiteY36" fmla="*/ 388955 h 543327"/>
              <a:gd name="connsiteX37" fmla="*/ 437207 w 706325"/>
              <a:gd name="connsiteY37" fmla="*/ 272230 h 543327"/>
              <a:gd name="connsiteX38" fmla="*/ 355708 w 706325"/>
              <a:gd name="connsiteY38" fmla="*/ 222153 h 543327"/>
              <a:gd name="connsiteX39" fmla="*/ 273666 w 706325"/>
              <a:gd name="connsiteY39" fmla="*/ 272501 h 543327"/>
              <a:gd name="connsiteX40" fmla="*/ 283446 w 706325"/>
              <a:gd name="connsiteY40" fmla="*/ 388592 h 543327"/>
              <a:gd name="connsiteX41" fmla="*/ 211002 w 706325"/>
              <a:gd name="connsiteY41" fmla="*/ 438488 h 543327"/>
              <a:gd name="connsiteX42" fmla="*/ 117640 w 706325"/>
              <a:gd name="connsiteY42" fmla="*/ 438488 h 543327"/>
              <a:gd name="connsiteX43" fmla="*/ 36141 w 706325"/>
              <a:gd name="connsiteY43" fmla="*/ 369123 h 543327"/>
              <a:gd name="connsiteX44" fmla="*/ 36141 w 706325"/>
              <a:gd name="connsiteY44" fmla="*/ 360068 h 543327"/>
              <a:gd name="connsiteX45" fmla="*/ 135751 w 706325"/>
              <a:gd name="connsiteY45" fmla="*/ 201960 h 543327"/>
              <a:gd name="connsiteX46" fmla="*/ 146618 w 706325"/>
              <a:gd name="connsiteY46" fmla="*/ 186113 h 543327"/>
              <a:gd name="connsiteX47" fmla="*/ 308156 w 706325"/>
              <a:gd name="connsiteY47" fmla="*/ 36555 h 543327"/>
              <a:gd name="connsiteX48" fmla="*/ 439019 w 706325"/>
              <a:gd name="connsiteY48" fmla="*/ 117925 h 543327"/>
              <a:gd name="connsiteX49" fmla="*/ 455590 w 706325"/>
              <a:gd name="connsiteY49" fmla="*/ 127433 h 543327"/>
              <a:gd name="connsiteX50" fmla="*/ 459393 w 706325"/>
              <a:gd name="connsiteY50" fmla="*/ 127433 h 543327"/>
              <a:gd name="connsiteX51" fmla="*/ 578744 w 706325"/>
              <a:gd name="connsiteY51" fmla="*/ 178959 h 543327"/>
              <a:gd name="connsiteX52" fmla="*/ 607631 w 706325"/>
              <a:gd name="connsiteY52" fmla="*/ 270328 h 543327"/>
              <a:gd name="connsiteX53" fmla="*/ 620037 w 706325"/>
              <a:gd name="connsiteY53" fmla="*/ 288439 h 543327"/>
              <a:gd name="connsiteX54" fmla="*/ 671110 w 706325"/>
              <a:gd name="connsiteY54" fmla="*/ 362060 h 54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06325" h="543327">
                <a:moveTo>
                  <a:pt x="644758" y="259552"/>
                </a:moveTo>
                <a:cubicBezTo>
                  <a:pt x="645137" y="221363"/>
                  <a:pt x="631657" y="184332"/>
                  <a:pt x="606816" y="155324"/>
                </a:cubicBezTo>
                <a:cubicBezTo>
                  <a:pt x="570816" y="115329"/>
                  <a:pt x="519807" y="92105"/>
                  <a:pt x="466004" y="91211"/>
                </a:cubicBezTo>
                <a:cubicBezTo>
                  <a:pt x="410388" y="1002"/>
                  <a:pt x="292174" y="-27041"/>
                  <a:pt x="201965" y="28574"/>
                </a:cubicBezTo>
                <a:cubicBezTo>
                  <a:pt x="150837" y="60095"/>
                  <a:pt x="117419" y="113738"/>
                  <a:pt x="111664" y="173525"/>
                </a:cubicBezTo>
                <a:cubicBezTo>
                  <a:pt x="42371" y="209808"/>
                  <a:pt x="-753" y="281854"/>
                  <a:pt x="10" y="360068"/>
                </a:cubicBezTo>
                <a:lnTo>
                  <a:pt x="10" y="369123"/>
                </a:lnTo>
                <a:cubicBezTo>
                  <a:pt x="10" y="427350"/>
                  <a:pt x="52803" y="474710"/>
                  <a:pt x="117731" y="474710"/>
                </a:cubicBezTo>
                <a:lnTo>
                  <a:pt x="193163" y="474710"/>
                </a:lnTo>
                <a:cubicBezTo>
                  <a:pt x="190261" y="484273"/>
                  <a:pt x="188319" y="494101"/>
                  <a:pt x="187367" y="504050"/>
                </a:cubicBezTo>
                <a:cubicBezTo>
                  <a:pt x="185416" y="523959"/>
                  <a:pt x="199975" y="541680"/>
                  <a:pt x="219884" y="543631"/>
                </a:cubicBezTo>
                <a:cubicBezTo>
                  <a:pt x="221115" y="543751"/>
                  <a:pt x="222352" y="543809"/>
                  <a:pt x="223589" y="543803"/>
                </a:cubicBezTo>
                <a:lnTo>
                  <a:pt x="484296" y="543803"/>
                </a:lnTo>
                <a:cubicBezTo>
                  <a:pt x="504300" y="543871"/>
                  <a:pt x="520572" y="527710"/>
                  <a:pt x="520641" y="507705"/>
                </a:cubicBezTo>
                <a:cubicBezTo>
                  <a:pt x="520644" y="506667"/>
                  <a:pt x="520603" y="505628"/>
                  <a:pt x="520517" y="504593"/>
                </a:cubicBezTo>
                <a:cubicBezTo>
                  <a:pt x="519698" y="494470"/>
                  <a:pt x="517847" y="484457"/>
                  <a:pt x="514994" y="474710"/>
                </a:cubicBezTo>
                <a:lnTo>
                  <a:pt x="598395" y="474710"/>
                </a:lnTo>
                <a:cubicBezTo>
                  <a:pt x="632660" y="474995"/>
                  <a:pt x="664974" y="458788"/>
                  <a:pt x="685237" y="431153"/>
                </a:cubicBezTo>
                <a:cubicBezTo>
                  <a:pt x="699714" y="413721"/>
                  <a:pt x="707656" y="391783"/>
                  <a:pt x="707694" y="369123"/>
                </a:cubicBezTo>
                <a:lnTo>
                  <a:pt x="707694" y="362332"/>
                </a:lnTo>
                <a:cubicBezTo>
                  <a:pt x="708170" y="318835"/>
                  <a:pt x="683717" y="278902"/>
                  <a:pt x="644758" y="259552"/>
                </a:cubicBezTo>
                <a:close/>
                <a:moveTo>
                  <a:pt x="223770" y="507581"/>
                </a:moveTo>
                <a:cubicBezTo>
                  <a:pt x="229928" y="444736"/>
                  <a:pt x="278103" y="425358"/>
                  <a:pt x="312604" y="418747"/>
                </a:cubicBezTo>
                <a:cubicBezTo>
                  <a:pt x="339137" y="409239"/>
                  <a:pt x="330715" y="392124"/>
                  <a:pt x="326278" y="385695"/>
                </a:cubicBezTo>
                <a:lnTo>
                  <a:pt x="324014" y="383521"/>
                </a:lnTo>
                <a:cubicBezTo>
                  <a:pt x="300742" y="358981"/>
                  <a:pt x="278193" y="258375"/>
                  <a:pt x="356161" y="258375"/>
                </a:cubicBezTo>
                <a:cubicBezTo>
                  <a:pt x="434128" y="258375"/>
                  <a:pt x="410494" y="358981"/>
                  <a:pt x="386406" y="383521"/>
                </a:cubicBezTo>
                <a:lnTo>
                  <a:pt x="384142" y="385695"/>
                </a:lnTo>
                <a:cubicBezTo>
                  <a:pt x="380067" y="392124"/>
                  <a:pt x="371012" y="409239"/>
                  <a:pt x="397545" y="418747"/>
                </a:cubicBezTo>
                <a:lnTo>
                  <a:pt x="397545" y="418747"/>
                </a:lnTo>
                <a:cubicBezTo>
                  <a:pt x="431683" y="425539"/>
                  <a:pt x="479044" y="445008"/>
                  <a:pt x="484567" y="507581"/>
                </a:cubicBezTo>
                <a:close/>
                <a:moveTo>
                  <a:pt x="671110" y="369123"/>
                </a:moveTo>
                <a:cubicBezTo>
                  <a:pt x="671022" y="383585"/>
                  <a:pt x="665863" y="397558"/>
                  <a:pt x="656530" y="408605"/>
                </a:cubicBezTo>
                <a:lnTo>
                  <a:pt x="655896" y="409420"/>
                </a:lnTo>
                <a:cubicBezTo>
                  <a:pt x="642428" y="427878"/>
                  <a:pt x="620880" y="438702"/>
                  <a:pt x="598032" y="438488"/>
                </a:cubicBezTo>
                <a:lnTo>
                  <a:pt x="497245" y="438488"/>
                </a:lnTo>
                <a:cubicBezTo>
                  <a:pt x="479688" y="414562"/>
                  <a:pt x="454685" y="397140"/>
                  <a:pt x="426160" y="388955"/>
                </a:cubicBezTo>
                <a:cubicBezTo>
                  <a:pt x="443093" y="358257"/>
                  <a:pt x="453326" y="310082"/>
                  <a:pt x="437207" y="272230"/>
                </a:cubicBezTo>
                <a:cubicBezTo>
                  <a:pt x="423715" y="240445"/>
                  <a:pt x="394013" y="222153"/>
                  <a:pt x="355708" y="222153"/>
                </a:cubicBezTo>
                <a:cubicBezTo>
                  <a:pt x="317404" y="222153"/>
                  <a:pt x="287430" y="240264"/>
                  <a:pt x="273666" y="272501"/>
                </a:cubicBezTo>
                <a:cubicBezTo>
                  <a:pt x="257457" y="310082"/>
                  <a:pt x="267055" y="357985"/>
                  <a:pt x="283446" y="388592"/>
                </a:cubicBezTo>
                <a:cubicBezTo>
                  <a:pt x="254464" y="396797"/>
                  <a:pt x="229000" y="414336"/>
                  <a:pt x="211002" y="438488"/>
                </a:cubicBezTo>
                <a:lnTo>
                  <a:pt x="117640" y="438488"/>
                </a:lnTo>
                <a:cubicBezTo>
                  <a:pt x="72363" y="438488"/>
                  <a:pt x="36141" y="407428"/>
                  <a:pt x="36141" y="369123"/>
                </a:cubicBezTo>
                <a:lnTo>
                  <a:pt x="36141" y="360068"/>
                </a:lnTo>
                <a:cubicBezTo>
                  <a:pt x="35080" y="292283"/>
                  <a:pt x="74151" y="230267"/>
                  <a:pt x="135751" y="201960"/>
                </a:cubicBezTo>
                <a:cubicBezTo>
                  <a:pt x="142108" y="199192"/>
                  <a:pt x="146327" y="193039"/>
                  <a:pt x="146618" y="186113"/>
                </a:cubicBezTo>
                <a:cubicBezTo>
                  <a:pt x="149926" y="100206"/>
                  <a:pt x="222250" y="33247"/>
                  <a:pt x="308156" y="36555"/>
                </a:cubicBezTo>
                <a:cubicBezTo>
                  <a:pt x="363084" y="38671"/>
                  <a:pt x="412824" y="69599"/>
                  <a:pt x="439019" y="117925"/>
                </a:cubicBezTo>
                <a:cubicBezTo>
                  <a:pt x="442286" y="123987"/>
                  <a:pt x="448708" y="127672"/>
                  <a:pt x="455590" y="127433"/>
                </a:cubicBezTo>
                <a:lnTo>
                  <a:pt x="459393" y="127433"/>
                </a:lnTo>
                <a:cubicBezTo>
                  <a:pt x="504740" y="126619"/>
                  <a:pt x="548237" y="145398"/>
                  <a:pt x="578744" y="178959"/>
                </a:cubicBezTo>
                <a:cubicBezTo>
                  <a:pt x="600463" y="204183"/>
                  <a:pt x="610902" y="237203"/>
                  <a:pt x="607631" y="270328"/>
                </a:cubicBezTo>
                <a:cubicBezTo>
                  <a:pt x="607219" y="278469"/>
                  <a:pt x="612298" y="285882"/>
                  <a:pt x="620037" y="288439"/>
                </a:cubicBezTo>
                <a:cubicBezTo>
                  <a:pt x="651152" y="299404"/>
                  <a:pt x="671736" y="329076"/>
                  <a:pt x="671110" y="362060"/>
                </a:cubicBezTo>
                <a:close/>
              </a:path>
            </a:pathLst>
          </a:custGeom>
          <a:solidFill>
            <a:schemeClr val="accent1"/>
          </a:solidFill>
          <a:ln w="9055" cap="flat">
            <a:noFill/>
            <a:prstDash val="solid"/>
            <a:miter/>
          </a:ln>
        </p:spPr>
        <p:txBody>
          <a:bodyPr rtlCol="0" anchor="ctr"/>
          <a:lstStyle/>
          <a:p>
            <a:endParaRPr lang="en-US"/>
          </a:p>
        </p:txBody>
      </p:sp>
      <p:grpSp>
        <p:nvGrpSpPr>
          <p:cNvPr id="192" name="Group 191">
            <a:extLst>
              <a:ext uri="{FF2B5EF4-FFF2-40B4-BE49-F238E27FC236}">
                <a16:creationId xmlns:a16="http://schemas.microsoft.com/office/drawing/2014/main" id="{1BE0A591-0816-A645-B490-5C5FB50AEF80}"/>
              </a:ext>
            </a:extLst>
          </p:cNvPr>
          <p:cNvGrpSpPr/>
          <p:nvPr userDrawn="1"/>
        </p:nvGrpSpPr>
        <p:grpSpPr>
          <a:xfrm>
            <a:off x="3478528" y="1345759"/>
            <a:ext cx="261899" cy="223016"/>
            <a:chOff x="2400843" y="2169586"/>
            <a:chExt cx="599895" cy="510832"/>
          </a:xfrm>
          <a:solidFill>
            <a:schemeClr val="accent1"/>
          </a:solidFill>
        </p:grpSpPr>
        <p:sp>
          <p:nvSpPr>
            <p:cNvPr id="193" name="Freeform 192">
              <a:extLst>
                <a:ext uri="{FF2B5EF4-FFF2-40B4-BE49-F238E27FC236}">
                  <a16:creationId xmlns:a16="http://schemas.microsoft.com/office/drawing/2014/main" id="{91569E37-4BF2-9F46-9B93-AAE0A5F5A1B1}"/>
                </a:ext>
              </a:extLst>
            </p:cNvPr>
            <p:cNvSpPr/>
            <p:nvPr/>
          </p:nvSpPr>
          <p:spPr>
            <a:xfrm>
              <a:off x="2400843" y="2444961"/>
              <a:ext cx="244497" cy="235442"/>
            </a:xfrm>
            <a:custGeom>
              <a:avLst/>
              <a:gdLst>
                <a:gd name="connsiteX0" fmla="*/ 184389 w 244497"/>
                <a:gd name="connsiteY0" fmla="*/ 122805 h 235441"/>
                <a:gd name="connsiteX1" fmla="*/ 188917 w 244497"/>
                <a:gd name="connsiteY1" fmla="*/ 39857 h 235441"/>
                <a:gd name="connsiteX2" fmla="*/ 124533 w 244497"/>
                <a:gd name="connsiteY2" fmla="*/ 103 h 235441"/>
                <a:gd name="connsiteX3" fmla="*/ 60511 w 244497"/>
                <a:gd name="connsiteY3" fmla="*/ 39675 h 235441"/>
                <a:gd name="connsiteX4" fmla="*/ 65853 w 244497"/>
                <a:gd name="connsiteY4" fmla="*/ 123076 h 235441"/>
                <a:gd name="connsiteX5" fmla="*/ 111 w 244497"/>
                <a:gd name="connsiteY5" fmla="*/ 209375 h 235441"/>
                <a:gd name="connsiteX6" fmla="*/ 29070 w 244497"/>
                <a:gd name="connsiteY6" fmla="*/ 243586 h 235441"/>
                <a:gd name="connsiteX7" fmla="*/ 31714 w 244497"/>
                <a:gd name="connsiteY7" fmla="*/ 243695 h 235441"/>
                <a:gd name="connsiteX8" fmla="*/ 220249 w 244497"/>
                <a:gd name="connsiteY8" fmla="*/ 243695 h 235441"/>
                <a:gd name="connsiteX9" fmla="*/ 251912 w 244497"/>
                <a:gd name="connsiteY9" fmla="*/ 211970 h 235441"/>
                <a:gd name="connsiteX10" fmla="*/ 251762 w 244497"/>
                <a:gd name="connsiteY10" fmla="*/ 208922 h 235441"/>
                <a:gd name="connsiteX11" fmla="*/ 184389 w 244497"/>
                <a:gd name="connsiteY11" fmla="*/ 122805 h 235441"/>
                <a:gd name="connsiteX12" fmla="*/ 31714 w 244497"/>
                <a:gd name="connsiteY12" fmla="*/ 212001 h 235441"/>
                <a:gd name="connsiteX13" fmla="*/ 94650 w 244497"/>
                <a:gd name="connsiteY13" fmla="*/ 147798 h 235441"/>
                <a:gd name="connsiteX14" fmla="*/ 94650 w 244497"/>
                <a:gd name="connsiteY14" fmla="*/ 147798 h 235441"/>
                <a:gd name="connsiteX15" fmla="*/ 104339 w 244497"/>
                <a:gd name="connsiteY15" fmla="*/ 123891 h 235441"/>
                <a:gd name="connsiteX16" fmla="*/ 102709 w 244497"/>
                <a:gd name="connsiteY16" fmla="*/ 122352 h 235441"/>
                <a:gd name="connsiteX17" fmla="*/ 124623 w 244497"/>
                <a:gd name="connsiteY17" fmla="*/ 31797 h 235441"/>
                <a:gd name="connsiteX18" fmla="*/ 147805 w 244497"/>
                <a:gd name="connsiteY18" fmla="*/ 122352 h 235441"/>
                <a:gd name="connsiteX19" fmla="*/ 146175 w 244497"/>
                <a:gd name="connsiteY19" fmla="*/ 123891 h 235441"/>
                <a:gd name="connsiteX20" fmla="*/ 156046 w 244497"/>
                <a:gd name="connsiteY20" fmla="*/ 147798 h 235441"/>
                <a:gd name="connsiteX21" fmla="*/ 220339 w 244497"/>
                <a:gd name="connsiteY21" fmla="*/ 212001 h 23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497" h="235441">
                  <a:moveTo>
                    <a:pt x="184389" y="122805"/>
                  </a:moveTo>
                  <a:cubicBezTo>
                    <a:pt x="195075" y="99442"/>
                    <a:pt x="200236" y="66299"/>
                    <a:pt x="188917" y="39857"/>
                  </a:cubicBezTo>
                  <a:cubicBezTo>
                    <a:pt x="177870" y="14454"/>
                    <a:pt x="152192" y="-1400"/>
                    <a:pt x="124533" y="103"/>
                  </a:cubicBezTo>
                  <a:cubicBezTo>
                    <a:pt x="97006" y="-1435"/>
                    <a:pt x="71443" y="14365"/>
                    <a:pt x="60511" y="39675"/>
                  </a:cubicBezTo>
                  <a:cubicBezTo>
                    <a:pt x="49191" y="66299"/>
                    <a:pt x="54806" y="99623"/>
                    <a:pt x="65853" y="123076"/>
                  </a:cubicBezTo>
                  <a:cubicBezTo>
                    <a:pt x="28455" y="135834"/>
                    <a:pt x="2479" y="169932"/>
                    <a:pt x="111" y="209375"/>
                  </a:cubicBezTo>
                  <a:cubicBezTo>
                    <a:pt x="-1340" y="226819"/>
                    <a:pt x="11626" y="242136"/>
                    <a:pt x="29070" y="243586"/>
                  </a:cubicBezTo>
                  <a:cubicBezTo>
                    <a:pt x="29949" y="243659"/>
                    <a:pt x="30832" y="243695"/>
                    <a:pt x="31714" y="243695"/>
                  </a:cubicBezTo>
                  <a:lnTo>
                    <a:pt x="220249" y="243695"/>
                  </a:lnTo>
                  <a:cubicBezTo>
                    <a:pt x="237753" y="243678"/>
                    <a:pt x="251929" y="229474"/>
                    <a:pt x="251912" y="211970"/>
                  </a:cubicBezTo>
                  <a:cubicBezTo>
                    <a:pt x="251911" y="210952"/>
                    <a:pt x="251861" y="209935"/>
                    <a:pt x="251762" y="208922"/>
                  </a:cubicBezTo>
                  <a:cubicBezTo>
                    <a:pt x="248731" y="169255"/>
                    <a:pt x="222162" y="135293"/>
                    <a:pt x="184389" y="122805"/>
                  </a:cubicBezTo>
                  <a:close/>
                  <a:moveTo>
                    <a:pt x="31714" y="212001"/>
                  </a:moveTo>
                  <a:cubicBezTo>
                    <a:pt x="35518" y="166724"/>
                    <a:pt x="70019" y="152688"/>
                    <a:pt x="94650" y="147798"/>
                  </a:cubicBezTo>
                  <a:lnTo>
                    <a:pt x="94650" y="147798"/>
                  </a:lnTo>
                  <a:cubicBezTo>
                    <a:pt x="113847" y="140916"/>
                    <a:pt x="107327" y="128510"/>
                    <a:pt x="104339" y="123891"/>
                  </a:cubicBezTo>
                  <a:lnTo>
                    <a:pt x="102709" y="122352"/>
                  </a:lnTo>
                  <a:cubicBezTo>
                    <a:pt x="85594" y="104241"/>
                    <a:pt x="68298" y="31797"/>
                    <a:pt x="124623" y="31797"/>
                  </a:cubicBezTo>
                  <a:cubicBezTo>
                    <a:pt x="180948" y="31797"/>
                    <a:pt x="164648" y="104241"/>
                    <a:pt x="147805" y="122352"/>
                  </a:cubicBezTo>
                  <a:lnTo>
                    <a:pt x="146175" y="123891"/>
                  </a:lnTo>
                  <a:cubicBezTo>
                    <a:pt x="143278" y="128510"/>
                    <a:pt x="137120" y="140916"/>
                    <a:pt x="156046" y="147798"/>
                  </a:cubicBezTo>
                  <a:cubicBezTo>
                    <a:pt x="180858" y="152507"/>
                    <a:pt x="215902" y="166543"/>
                    <a:pt x="220339" y="212001"/>
                  </a:cubicBezTo>
                  <a:close/>
                </a:path>
              </a:pathLst>
            </a:custGeom>
            <a:grpFill/>
            <a:ln w="905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B5030762-2FDE-9041-A261-3BF597C9D770}"/>
                </a:ext>
              </a:extLst>
            </p:cNvPr>
            <p:cNvSpPr/>
            <p:nvPr/>
          </p:nvSpPr>
          <p:spPr>
            <a:xfrm>
              <a:off x="2756241" y="2444976"/>
              <a:ext cx="244497" cy="235442"/>
            </a:xfrm>
            <a:custGeom>
              <a:avLst/>
              <a:gdLst>
                <a:gd name="connsiteX0" fmla="*/ 185595 w 244497"/>
                <a:gd name="connsiteY0" fmla="*/ 123061 h 235441"/>
                <a:gd name="connsiteX1" fmla="*/ 191029 w 244497"/>
                <a:gd name="connsiteY1" fmla="*/ 39660 h 235441"/>
                <a:gd name="connsiteX2" fmla="*/ 94660 w 244497"/>
                <a:gd name="connsiteY2" fmla="*/ 7622 h 235441"/>
                <a:gd name="connsiteX3" fmla="*/ 62622 w 244497"/>
                <a:gd name="connsiteY3" fmla="*/ 39660 h 235441"/>
                <a:gd name="connsiteX4" fmla="*/ 67059 w 244497"/>
                <a:gd name="connsiteY4" fmla="*/ 122608 h 235441"/>
                <a:gd name="connsiteX5" fmla="*/ 140 w 244497"/>
                <a:gd name="connsiteY5" fmla="*/ 208907 h 235441"/>
                <a:gd name="connsiteX6" fmla="*/ 8199 w 244497"/>
                <a:gd name="connsiteY6" fmla="*/ 233266 h 235441"/>
                <a:gd name="connsiteX7" fmla="*/ 31743 w 244497"/>
                <a:gd name="connsiteY7" fmla="*/ 243680 h 235441"/>
                <a:gd name="connsiteX8" fmla="*/ 220187 w 244497"/>
                <a:gd name="connsiteY8" fmla="*/ 243680 h 235441"/>
                <a:gd name="connsiteX9" fmla="*/ 251900 w 244497"/>
                <a:gd name="connsiteY9" fmla="*/ 212004 h 235441"/>
                <a:gd name="connsiteX10" fmla="*/ 251791 w 244497"/>
                <a:gd name="connsiteY10" fmla="*/ 209360 h 235441"/>
                <a:gd name="connsiteX11" fmla="*/ 185595 w 244497"/>
                <a:gd name="connsiteY11" fmla="*/ 123061 h 235441"/>
                <a:gd name="connsiteX12" fmla="*/ 31653 w 244497"/>
                <a:gd name="connsiteY12" fmla="*/ 211986 h 235441"/>
                <a:gd name="connsiteX13" fmla="*/ 95856 w 244497"/>
                <a:gd name="connsiteY13" fmla="*/ 147783 h 235441"/>
                <a:gd name="connsiteX14" fmla="*/ 105726 w 244497"/>
                <a:gd name="connsiteY14" fmla="*/ 123876 h 235441"/>
                <a:gd name="connsiteX15" fmla="*/ 104096 w 244497"/>
                <a:gd name="connsiteY15" fmla="*/ 122337 h 235441"/>
                <a:gd name="connsiteX16" fmla="*/ 127369 w 244497"/>
                <a:gd name="connsiteY16" fmla="*/ 31782 h 235441"/>
                <a:gd name="connsiteX17" fmla="*/ 149192 w 244497"/>
                <a:gd name="connsiteY17" fmla="*/ 122337 h 235441"/>
                <a:gd name="connsiteX18" fmla="*/ 147562 w 244497"/>
                <a:gd name="connsiteY18" fmla="*/ 123876 h 235441"/>
                <a:gd name="connsiteX19" fmla="*/ 157252 w 244497"/>
                <a:gd name="connsiteY19" fmla="*/ 147783 h 235441"/>
                <a:gd name="connsiteX20" fmla="*/ 157252 w 244497"/>
                <a:gd name="connsiteY20" fmla="*/ 147783 h 235441"/>
                <a:gd name="connsiteX21" fmla="*/ 220640 w 244497"/>
                <a:gd name="connsiteY21" fmla="*/ 211986 h 23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497" h="235441">
                  <a:moveTo>
                    <a:pt x="185595" y="123061"/>
                  </a:moveTo>
                  <a:cubicBezTo>
                    <a:pt x="196643" y="99607"/>
                    <a:pt x="202257" y="66283"/>
                    <a:pt x="191029" y="39660"/>
                  </a:cubicBezTo>
                  <a:cubicBezTo>
                    <a:pt x="173264" y="4202"/>
                    <a:pt x="130119" y="-10142"/>
                    <a:pt x="94660" y="7622"/>
                  </a:cubicBezTo>
                  <a:cubicBezTo>
                    <a:pt x="80803" y="14564"/>
                    <a:pt x="69564" y="25803"/>
                    <a:pt x="62622" y="39660"/>
                  </a:cubicBezTo>
                  <a:cubicBezTo>
                    <a:pt x="51212" y="66102"/>
                    <a:pt x="56465" y="99245"/>
                    <a:pt x="67059" y="122608"/>
                  </a:cubicBezTo>
                  <a:cubicBezTo>
                    <a:pt x="29422" y="135291"/>
                    <a:pt x="3052" y="169297"/>
                    <a:pt x="140" y="208907"/>
                  </a:cubicBezTo>
                  <a:cubicBezTo>
                    <a:pt x="-694" y="217796"/>
                    <a:pt x="2229" y="226628"/>
                    <a:pt x="8199" y="233266"/>
                  </a:cubicBezTo>
                  <a:cubicBezTo>
                    <a:pt x="14213" y="239921"/>
                    <a:pt x="22773" y="243707"/>
                    <a:pt x="31743" y="243680"/>
                  </a:cubicBezTo>
                  <a:lnTo>
                    <a:pt x="220187" y="243680"/>
                  </a:lnTo>
                  <a:cubicBezTo>
                    <a:pt x="237691" y="243690"/>
                    <a:pt x="251890" y="229508"/>
                    <a:pt x="251900" y="212004"/>
                  </a:cubicBezTo>
                  <a:cubicBezTo>
                    <a:pt x="251900" y="211122"/>
                    <a:pt x="251864" y="210239"/>
                    <a:pt x="251791" y="209360"/>
                  </a:cubicBezTo>
                  <a:cubicBezTo>
                    <a:pt x="249400" y="169782"/>
                    <a:pt x="223202" y="135627"/>
                    <a:pt x="185595" y="123061"/>
                  </a:cubicBezTo>
                  <a:close/>
                  <a:moveTo>
                    <a:pt x="31653" y="211986"/>
                  </a:moveTo>
                  <a:cubicBezTo>
                    <a:pt x="36090" y="166708"/>
                    <a:pt x="71044" y="152491"/>
                    <a:pt x="95856" y="147783"/>
                  </a:cubicBezTo>
                  <a:cubicBezTo>
                    <a:pt x="115053" y="140900"/>
                    <a:pt x="108624" y="128494"/>
                    <a:pt x="105726" y="123876"/>
                  </a:cubicBezTo>
                  <a:lnTo>
                    <a:pt x="104096" y="122337"/>
                  </a:lnTo>
                  <a:cubicBezTo>
                    <a:pt x="87253" y="104226"/>
                    <a:pt x="70953" y="31782"/>
                    <a:pt x="127369" y="31782"/>
                  </a:cubicBezTo>
                  <a:cubicBezTo>
                    <a:pt x="183784" y="31782"/>
                    <a:pt x="166398" y="104226"/>
                    <a:pt x="149192" y="122337"/>
                  </a:cubicBezTo>
                  <a:lnTo>
                    <a:pt x="147562" y="123876"/>
                  </a:lnTo>
                  <a:cubicBezTo>
                    <a:pt x="144574" y="128494"/>
                    <a:pt x="138507" y="140900"/>
                    <a:pt x="157252" y="147783"/>
                  </a:cubicBezTo>
                  <a:lnTo>
                    <a:pt x="157252" y="147783"/>
                  </a:lnTo>
                  <a:cubicBezTo>
                    <a:pt x="181973" y="152672"/>
                    <a:pt x="216474" y="166708"/>
                    <a:pt x="220640" y="211986"/>
                  </a:cubicBezTo>
                  <a:close/>
                </a:path>
              </a:pathLst>
            </a:custGeom>
            <a:grpFill/>
            <a:ln w="9055"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4C77518F-9443-0942-B77F-78A857781314}"/>
                </a:ext>
              </a:extLst>
            </p:cNvPr>
            <p:cNvSpPr/>
            <p:nvPr/>
          </p:nvSpPr>
          <p:spPr>
            <a:xfrm>
              <a:off x="2578300" y="2169586"/>
              <a:ext cx="244497" cy="380329"/>
            </a:xfrm>
            <a:custGeom>
              <a:avLst/>
              <a:gdLst>
                <a:gd name="connsiteX0" fmla="*/ 31745 w 244497"/>
                <a:gd name="connsiteY0" fmla="*/ 243693 h 380329"/>
                <a:gd name="connsiteX1" fmla="*/ 107901 w 244497"/>
                <a:gd name="connsiteY1" fmla="*/ 243693 h 380329"/>
                <a:gd name="connsiteX2" fmla="*/ 107901 w 244497"/>
                <a:gd name="connsiteY2" fmla="*/ 304818 h 380329"/>
                <a:gd name="connsiteX3" fmla="*/ 46052 w 244497"/>
                <a:gd name="connsiteY3" fmla="*/ 352359 h 380329"/>
                <a:gd name="connsiteX4" fmla="*/ 42747 w 244497"/>
                <a:gd name="connsiteY4" fmla="*/ 377759 h 380329"/>
                <a:gd name="connsiteX5" fmla="*/ 68148 w 244497"/>
                <a:gd name="connsiteY5" fmla="*/ 381065 h 380329"/>
                <a:gd name="connsiteX6" fmla="*/ 126012 w 244497"/>
                <a:gd name="connsiteY6" fmla="*/ 336421 h 380329"/>
                <a:gd name="connsiteX7" fmla="*/ 183876 w 244497"/>
                <a:gd name="connsiteY7" fmla="*/ 381065 h 380329"/>
                <a:gd name="connsiteX8" fmla="*/ 194924 w 244497"/>
                <a:gd name="connsiteY8" fmla="*/ 384778 h 380329"/>
                <a:gd name="connsiteX9" fmla="*/ 212979 w 244497"/>
                <a:gd name="connsiteY9" fmla="*/ 366611 h 380329"/>
                <a:gd name="connsiteX10" fmla="*/ 205972 w 244497"/>
                <a:gd name="connsiteY10" fmla="*/ 352359 h 380329"/>
                <a:gd name="connsiteX11" fmla="*/ 144123 w 244497"/>
                <a:gd name="connsiteY11" fmla="*/ 304727 h 380329"/>
                <a:gd name="connsiteX12" fmla="*/ 144123 w 244497"/>
                <a:gd name="connsiteY12" fmla="*/ 243693 h 380329"/>
                <a:gd name="connsiteX13" fmla="*/ 220189 w 244497"/>
                <a:gd name="connsiteY13" fmla="*/ 243693 h 380329"/>
                <a:gd name="connsiteX14" fmla="*/ 251901 w 244497"/>
                <a:gd name="connsiteY14" fmla="*/ 212018 h 380329"/>
                <a:gd name="connsiteX15" fmla="*/ 251792 w 244497"/>
                <a:gd name="connsiteY15" fmla="*/ 209373 h 380329"/>
                <a:gd name="connsiteX16" fmla="*/ 186050 w 244497"/>
                <a:gd name="connsiteY16" fmla="*/ 123075 h 380329"/>
                <a:gd name="connsiteX17" fmla="*/ 191483 w 244497"/>
                <a:gd name="connsiteY17" fmla="*/ 39674 h 380329"/>
                <a:gd name="connsiteX18" fmla="*/ 127461 w 244497"/>
                <a:gd name="connsiteY18" fmla="*/ 102 h 380329"/>
                <a:gd name="connsiteX19" fmla="*/ 63077 w 244497"/>
                <a:gd name="connsiteY19" fmla="*/ 39855 h 380329"/>
                <a:gd name="connsiteX20" fmla="*/ 67604 w 244497"/>
                <a:gd name="connsiteY20" fmla="*/ 122803 h 380329"/>
                <a:gd name="connsiteX21" fmla="*/ 141 w 244497"/>
                <a:gd name="connsiteY21" fmla="*/ 208920 h 380329"/>
                <a:gd name="connsiteX22" fmla="*/ 8291 w 244497"/>
                <a:gd name="connsiteY22" fmla="*/ 233280 h 380329"/>
                <a:gd name="connsiteX23" fmla="*/ 31745 w 244497"/>
                <a:gd name="connsiteY23" fmla="*/ 243693 h 380329"/>
                <a:gd name="connsiteX24" fmla="*/ 95948 w 244497"/>
                <a:gd name="connsiteY24" fmla="*/ 147705 h 380329"/>
                <a:gd name="connsiteX25" fmla="*/ 105818 w 244497"/>
                <a:gd name="connsiteY25" fmla="*/ 123890 h 380329"/>
                <a:gd name="connsiteX26" fmla="*/ 104188 w 244497"/>
                <a:gd name="connsiteY26" fmla="*/ 122350 h 380329"/>
                <a:gd name="connsiteX27" fmla="*/ 127461 w 244497"/>
                <a:gd name="connsiteY27" fmla="*/ 31796 h 380329"/>
                <a:gd name="connsiteX28" fmla="*/ 149375 w 244497"/>
                <a:gd name="connsiteY28" fmla="*/ 122350 h 380329"/>
                <a:gd name="connsiteX29" fmla="*/ 147745 w 244497"/>
                <a:gd name="connsiteY29" fmla="*/ 123890 h 380329"/>
                <a:gd name="connsiteX30" fmla="*/ 157434 w 244497"/>
                <a:gd name="connsiteY30" fmla="*/ 147796 h 380329"/>
                <a:gd name="connsiteX31" fmla="*/ 157434 w 244497"/>
                <a:gd name="connsiteY31" fmla="*/ 147796 h 380329"/>
                <a:gd name="connsiteX32" fmla="*/ 220823 w 244497"/>
                <a:gd name="connsiteY32" fmla="*/ 211999 h 380329"/>
                <a:gd name="connsiteX33" fmla="*/ 31745 w 244497"/>
                <a:gd name="connsiteY33" fmla="*/ 211999 h 380329"/>
                <a:gd name="connsiteX34" fmla="*/ 95948 w 244497"/>
                <a:gd name="connsiteY34" fmla="*/ 147343 h 380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4497" h="380329">
                  <a:moveTo>
                    <a:pt x="31745" y="243693"/>
                  </a:moveTo>
                  <a:lnTo>
                    <a:pt x="107901" y="243693"/>
                  </a:lnTo>
                  <a:lnTo>
                    <a:pt x="107901" y="304818"/>
                  </a:lnTo>
                  <a:lnTo>
                    <a:pt x="46052" y="352359"/>
                  </a:lnTo>
                  <a:cubicBezTo>
                    <a:pt x="38125" y="358460"/>
                    <a:pt x="36646" y="369833"/>
                    <a:pt x="42747" y="377759"/>
                  </a:cubicBezTo>
                  <a:cubicBezTo>
                    <a:pt x="48849" y="385686"/>
                    <a:pt x="60221" y="387166"/>
                    <a:pt x="68148" y="381065"/>
                  </a:cubicBezTo>
                  <a:lnTo>
                    <a:pt x="126012" y="336421"/>
                  </a:lnTo>
                  <a:lnTo>
                    <a:pt x="183876" y="381065"/>
                  </a:lnTo>
                  <a:cubicBezTo>
                    <a:pt x="187049" y="383486"/>
                    <a:pt x="190933" y="384791"/>
                    <a:pt x="194924" y="384778"/>
                  </a:cubicBezTo>
                  <a:cubicBezTo>
                    <a:pt x="204926" y="384747"/>
                    <a:pt x="213010" y="376613"/>
                    <a:pt x="212979" y="366611"/>
                  </a:cubicBezTo>
                  <a:cubicBezTo>
                    <a:pt x="212961" y="361035"/>
                    <a:pt x="210377" y="355778"/>
                    <a:pt x="205972" y="352359"/>
                  </a:cubicBezTo>
                  <a:lnTo>
                    <a:pt x="144123" y="304727"/>
                  </a:lnTo>
                  <a:lnTo>
                    <a:pt x="144123" y="243693"/>
                  </a:lnTo>
                  <a:lnTo>
                    <a:pt x="220189" y="243693"/>
                  </a:lnTo>
                  <a:cubicBezTo>
                    <a:pt x="237693" y="243704"/>
                    <a:pt x="251891" y="229522"/>
                    <a:pt x="251901" y="212018"/>
                  </a:cubicBezTo>
                  <a:cubicBezTo>
                    <a:pt x="251902" y="211135"/>
                    <a:pt x="251865" y="210253"/>
                    <a:pt x="251792" y="209373"/>
                  </a:cubicBezTo>
                  <a:cubicBezTo>
                    <a:pt x="249472" y="169912"/>
                    <a:pt x="223478" y="135790"/>
                    <a:pt x="186050" y="123075"/>
                  </a:cubicBezTo>
                  <a:cubicBezTo>
                    <a:pt x="197097" y="99621"/>
                    <a:pt x="202712" y="66297"/>
                    <a:pt x="191483" y="39674"/>
                  </a:cubicBezTo>
                  <a:cubicBezTo>
                    <a:pt x="180530" y="14382"/>
                    <a:pt x="154981" y="-1410"/>
                    <a:pt x="127461" y="102"/>
                  </a:cubicBezTo>
                  <a:cubicBezTo>
                    <a:pt x="99795" y="-1429"/>
                    <a:pt x="74103" y="14435"/>
                    <a:pt x="63077" y="39855"/>
                  </a:cubicBezTo>
                  <a:cubicBezTo>
                    <a:pt x="51667" y="66297"/>
                    <a:pt x="56919" y="99349"/>
                    <a:pt x="67604" y="122803"/>
                  </a:cubicBezTo>
                  <a:cubicBezTo>
                    <a:pt x="29811" y="135282"/>
                    <a:pt x="3210" y="169238"/>
                    <a:pt x="141" y="208920"/>
                  </a:cubicBezTo>
                  <a:cubicBezTo>
                    <a:pt x="-702" y="217826"/>
                    <a:pt x="2258" y="226674"/>
                    <a:pt x="8291" y="233280"/>
                  </a:cubicBezTo>
                  <a:cubicBezTo>
                    <a:pt x="14264" y="239940"/>
                    <a:pt x="22799" y="243730"/>
                    <a:pt x="31745" y="243693"/>
                  </a:cubicBezTo>
                  <a:close/>
                  <a:moveTo>
                    <a:pt x="95948" y="147705"/>
                  </a:moveTo>
                  <a:cubicBezTo>
                    <a:pt x="115145" y="140914"/>
                    <a:pt x="108716" y="128508"/>
                    <a:pt x="105818" y="123890"/>
                  </a:cubicBezTo>
                  <a:lnTo>
                    <a:pt x="104188" y="122350"/>
                  </a:lnTo>
                  <a:cubicBezTo>
                    <a:pt x="87345" y="104239"/>
                    <a:pt x="71136" y="31796"/>
                    <a:pt x="127461" y="31796"/>
                  </a:cubicBezTo>
                  <a:cubicBezTo>
                    <a:pt x="183786" y="31796"/>
                    <a:pt x="166490" y="104239"/>
                    <a:pt x="149375" y="122350"/>
                  </a:cubicBezTo>
                  <a:cubicBezTo>
                    <a:pt x="148789" y="122816"/>
                    <a:pt x="148244" y="123331"/>
                    <a:pt x="147745" y="123890"/>
                  </a:cubicBezTo>
                  <a:cubicBezTo>
                    <a:pt x="144757" y="128508"/>
                    <a:pt x="138146" y="140914"/>
                    <a:pt x="157434" y="147796"/>
                  </a:cubicBezTo>
                  <a:lnTo>
                    <a:pt x="157434" y="147796"/>
                  </a:lnTo>
                  <a:cubicBezTo>
                    <a:pt x="182156" y="152686"/>
                    <a:pt x="216657" y="166722"/>
                    <a:pt x="220823" y="211999"/>
                  </a:cubicBezTo>
                  <a:lnTo>
                    <a:pt x="31745" y="211999"/>
                  </a:lnTo>
                  <a:cubicBezTo>
                    <a:pt x="36182" y="166179"/>
                    <a:pt x="71136" y="152143"/>
                    <a:pt x="95948" y="147343"/>
                  </a:cubicBezTo>
                  <a:close/>
                </a:path>
              </a:pathLst>
            </a:custGeom>
            <a:grpFill/>
            <a:ln w="9055" cap="flat">
              <a:noFill/>
              <a:prstDash val="solid"/>
              <a:miter/>
            </a:ln>
          </p:spPr>
          <p:txBody>
            <a:bodyPr rtlCol="0" anchor="ctr"/>
            <a:lstStyle/>
            <a:p>
              <a:endParaRPr lang="en-US"/>
            </a:p>
          </p:txBody>
        </p:sp>
      </p:grpSp>
      <p:grpSp>
        <p:nvGrpSpPr>
          <p:cNvPr id="196" name="Group 195">
            <a:extLst>
              <a:ext uri="{FF2B5EF4-FFF2-40B4-BE49-F238E27FC236}">
                <a16:creationId xmlns:a16="http://schemas.microsoft.com/office/drawing/2014/main" id="{6CB925CA-894E-9E4C-BD51-6241764F25DA}"/>
              </a:ext>
            </a:extLst>
          </p:cNvPr>
          <p:cNvGrpSpPr/>
          <p:nvPr userDrawn="1"/>
        </p:nvGrpSpPr>
        <p:grpSpPr>
          <a:xfrm>
            <a:off x="3492852" y="1940547"/>
            <a:ext cx="233250" cy="241157"/>
            <a:chOff x="5167491" y="1242378"/>
            <a:chExt cx="534272" cy="552383"/>
          </a:xfrm>
          <a:solidFill>
            <a:schemeClr val="accent1"/>
          </a:solidFill>
        </p:grpSpPr>
        <p:sp>
          <p:nvSpPr>
            <p:cNvPr id="197" name="Freeform 196">
              <a:extLst>
                <a:ext uri="{FF2B5EF4-FFF2-40B4-BE49-F238E27FC236}">
                  <a16:creationId xmlns:a16="http://schemas.microsoft.com/office/drawing/2014/main" id="{FCC3C965-78CF-E841-9C6C-F9B93D65BFC7}"/>
                </a:ext>
              </a:extLst>
            </p:cNvPr>
            <p:cNvSpPr/>
            <p:nvPr/>
          </p:nvSpPr>
          <p:spPr>
            <a:xfrm>
              <a:off x="5167491" y="1242378"/>
              <a:ext cx="534272" cy="552383"/>
            </a:xfrm>
            <a:custGeom>
              <a:avLst/>
              <a:gdLst>
                <a:gd name="connsiteX0" fmla="*/ 499227 w 534272"/>
                <a:gd name="connsiteY0" fmla="*/ 52824 h 552382"/>
                <a:gd name="connsiteX1" fmla="*/ 452863 w 534272"/>
                <a:gd name="connsiteY1" fmla="*/ 52824 h 552382"/>
                <a:gd name="connsiteX2" fmla="*/ 452863 w 534272"/>
                <a:gd name="connsiteY2" fmla="*/ 44493 h 552382"/>
                <a:gd name="connsiteX3" fmla="*/ 404311 w 534272"/>
                <a:gd name="connsiteY3" fmla="*/ 46 h 552382"/>
                <a:gd name="connsiteX4" fmla="*/ 359864 w 534272"/>
                <a:gd name="connsiteY4" fmla="*/ 44493 h 552382"/>
                <a:gd name="connsiteX5" fmla="*/ 359864 w 534272"/>
                <a:gd name="connsiteY5" fmla="*/ 52824 h 552382"/>
                <a:gd name="connsiteX6" fmla="*/ 174318 w 534272"/>
                <a:gd name="connsiteY6" fmla="*/ 52824 h 552382"/>
                <a:gd name="connsiteX7" fmla="*/ 174318 w 534272"/>
                <a:gd name="connsiteY7" fmla="*/ 44493 h 552382"/>
                <a:gd name="connsiteX8" fmla="*/ 125765 w 534272"/>
                <a:gd name="connsiteY8" fmla="*/ 46 h 552382"/>
                <a:gd name="connsiteX9" fmla="*/ 81318 w 534272"/>
                <a:gd name="connsiteY9" fmla="*/ 44493 h 552382"/>
                <a:gd name="connsiteX10" fmla="*/ 81318 w 534272"/>
                <a:gd name="connsiteY10" fmla="*/ 52824 h 552382"/>
                <a:gd name="connsiteX11" fmla="*/ 40478 w 534272"/>
                <a:gd name="connsiteY11" fmla="*/ 52824 h 552382"/>
                <a:gd name="connsiteX12" fmla="*/ 0 w 534272"/>
                <a:gd name="connsiteY12" fmla="*/ 93302 h 552382"/>
                <a:gd name="connsiteX13" fmla="*/ 0 w 534272"/>
                <a:gd name="connsiteY13" fmla="*/ 515377 h 552382"/>
                <a:gd name="connsiteX14" fmla="*/ 40478 w 534272"/>
                <a:gd name="connsiteY14" fmla="*/ 555855 h 552382"/>
                <a:gd name="connsiteX15" fmla="*/ 499227 w 534272"/>
                <a:gd name="connsiteY15" fmla="*/ 555855 h 552382"/>
                <a:gd name="connsiteX16" fmla="*/ 539705 w 534272"/>
                <a:gd name="connsiteY16" fmla="*/ 515377 h 552382"/>
                <a:gd name="connsiteX17" fmla="*/ 539705 w 534272"/>
                <a:gd name="connsiteY17" fmla="*/ 93302 h 552382"/>
                <a:gd name="connsiteX18" fmla="*/ 499227 w 534272"/>
                <a:gd name="connsiteY18" fmla="*/ 52824 h 552382"/>
                <a:gd name="connsiteX19" fmla="*/ 392916 w 534272"/>
                <a:gd name="connsiteY19" fmla="*/ 44493 h 552382"/>
                <a:gd name="connsiteX20" fmla="*/ 407939 w 534272"/>
                <a:gd name="connsiteY20" fmla="*/ 31716 h 552382"/>
                <a:gd name="connsiteX21" fmla="*/ 420717 w 534272"/>
                <a:gd name="connsiteY21" fmla="*/ 44493 h 552382"/>
                <a:gd name="connsiteX22" fmla="*/ 420717 w 534272"/>
                <a:gd name="connsiteY22" fmla="*/ 104893 h 552382"/>
                <a:gd name="connsiteX23" fmla="*/ 407939 w 534272"/>
                <a:gd name="connsiteY23" fmla="*/ 119916 h 552382"/>
                <a:gd name="connsiteX24" fmla="*/ 392916 w 534272"/>
                <a:gd name="connsiteY24" fmla="*/ 107139 h 552382"/>
                <a:gd name="connsiteX25" fmla="*/ 392916 w 534272"/>
                <a:gd name="connsiteY25" fmla="*/ 104893 h 552382"/>
                <a:gd name="connsiteX26" fmla="*/ 114370 w 534272"/>
                <a:gd name="connsiteY26" fmla="*/ 44493 h 552382"/>
                <a:gd name="connsiteX27" fmla="*/ 129393 w 534272"/>
                <a:gd name="connsiteY27" fmla="*/ 31716 h 552382"/>
                <a:gd name="connsiteX28" fmla="*/ 142171 w 534272"/>
                <a:gd name="connsiteY28" fmla="*/ 44493 h 552382"/>
                <a:gd name="connsiteX29" fmla="*/ 142171 w 534272"/>
                <a:gd name="connsiteY29" fmla="*/ 104893 h 552382"/>
                <a:gd name="connsiteX30" fmla="*/ 129393 w 534272"/>
                <a:gd name="connsiteY30" fmla="*/ 119916 h 552382"/>
                <a:gd name="connsiteX31" fmla="*/ 114370 w 534272"/>
                <a:gd name="connsiteY31" fmla="*/ 107139 h 552382"/>
                <a:gd name="connsiteX32" fmla="*/ 114370 w 534272"/>
                <a:gd name="connsiteY32" fmla="*/ 104893 h 552382"/>
                <a:gd name="connsiteX33" fmla="*/ 40931 w 534272"/>
                <a:gd name="connsiteY33" fmla="*/ 87235 h 552382"/>
                <a:gd name="connsiteX34" fmla="*/ 81771 w 534272"/>
                <a:gd name="connsiteY34" fmla="*/ 87235 h 552382"/>
                <a:gd name="connsiteX35" fmla="*/ 81771 w 534272"/>
                <a:gd name="connsiteY35" fmla="*/ 104893 h 552382"/>
                <a:gd name="connsiteX36" fmla="*/ 126218 w 534272"/>
                <a:gd name="connsiteY36" fmla="*/ 153446 h 552382"/>
                <a:gd name="connsiteX37" fmla="*/ 174770 w 534272"/>
                <a:gd name="connsiteY37" fmla="*/ 108998 h 552382"/>
                <a:gd name="connsiteX38" fmla="*/ 174770 w 534272"/>
                <a:gd name="connsiteY38" fmla="*/ 104893 h 552382"/>
                <a:gd name="connsiteX39" fmla="*/ 174770 w 534272"/>
                <a:gd name="connsiteY39" fmla="*/ 87235 h 552382"/>
                <a:gd name="connsiteX40" fmla="*/ 360317 w 534272"/>
                <a:gd name="connsiteY40" fmla="*/ 87235 h 552382"/>
                <a:gd name="connsiteX41" fmla="*/ 360317 w 534272"/>
                <a:gd name="connsiteY41" fmla="*/ 104893 h 552382"/>
                <a:gd name="connsiteX42" fmla="*/ 404764 w 534272"/>
                <a:gd name="connsiteY42" fmla="*/ 153446 h 552382"/>
                <a:gd name="connsiteX43" fmla="*/ 453316 w 534272"/>
                <a:gd name="connsiteY43" fmla="*/ 108998 h 552382"/>
                <a:gd name="connsiteX44" fmla="*/ 453316 w 534272"/>
                <a:gd name="connsiteY44" fmla="*/ 104893 h 552382"/>
                <a:gd name="connsiteX45" fmla="*/ 453316 w 534272"/>
                <a:gd name="connsiteY45" fmla="*/ 87235 h 552382"/>
                <a:gd name="connsiteX46" fmla="*/ 499680 w 534272"/>
                <a:gd name="connsiteY46" fmla="*/ 87235 h 552382"/>
                <a:gd name="connsiteX47" fmla="*/ 505747 w 534272"/>
                <a:gd name="connsiteY47" fmla="*/ 93302 h 552382"/>
                <a:gd name="connsiteX48" fmla="*/ 505747 w 534272"/>
                <a:gd name="connsiteY48" fmla="*/ 191916 h 552382"/>
                <a:gd name="connsiteX49" fmla="*/ 34864 w 534272"/>
                <a:gd name="connsiteY49" fmla="*/ 191916 h 552382"/>
                <a:gd name="connsiteX50" fmla="*/ 34864 w 534272"/>
                <a:gd name="connsiteY50" fmla="*/ 93302 h 552382"/>
                <a:gd name="connsiteX51" fmla="*/ 40478 w 534272"/>
                <a:gd name="connsiteY51" fmla="*/ 87235 h 552382"/>
                <a:gd name="connsiteX52" fmla="*/ 499680 w 534272"/>
                <a:gd name="connsiteY52" fmla="*/ 521444 h 552382"/>
                <a:gd name="connsiteX53" fmla="*/ 40478 w 534272"/>
                <a:gd name="connsiteY53" fmla="*/ 521444 h 552382"/>
                <a:gd name="connsiteX54" fmla="*/ 34411 w 534272"/>
                <a:gd name="connsiteY54" fmla="*/ 515377 h 552382"/>
                <a:gd name="connsiteX55" fmla="*/ 34411 w 534272"/>
                <a:gd name="connsiteY55" fmla="*/ 224516 h 552382"/>
                <a:gd name="connsiteX56" fmla="*/ 505295 w 534272"/>
                <a:gd name="connsiteY56" fmla="*/ 224516 h 552382"/>
                <a:gd name="connsiteX57" fmla="*/ 505295 w 534272"/>
                <a:gd name="connsiteY57" fmla="*/ 515377 h 552382"/>
                <a:gd name="connsiteX58" fmla="*/ 499227 w 534272"/>
                <a:gd name="connsiteY58" fmla="*/ 521444 h 55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4272" h="552382">
                  <a:moveTo>
                    <a:pt x="499227" y="52824"/>
                  </a:moveTo>
                  <a:lnTo>
                    <a:pt x="452863" y="52824"/>
                  </a:lnTo>
                  <a:lnTo>
                    <a:pt x="452863" y="44493"/>
                  </a:lnTo>
                  <a:cubicBezTo>
                    <a:pt x="451730" y="18812"/>
                    <a:pt x="429992" y="-1087"/>
                    <a:pt x="404311" y="46"/>
                  </a:cubicBezTo>
                  <a:cubicBezTo>
                    <a:pt x="380218" y="1110"/>
                    <a:pt x="360927" y="20400"/>
                    <a:pt x="359864" y="44493"/>
                  </a:cubicBezTo>
                  <a:lnTo>
                    <a:pt x="359864" y="52824"/>
                  </a:lnTo>
                  <a:lnTo>
                    <a:pt x="174318" y="52824"/>
                  </a:lnTo>
                  <a:lnTo>
                    <a:pt x="174318" y="44493"/>
                  </a:lnTo>
                  <a:cubicBezTo>
                    <a:pt x="173184" y="18812"/>
                    <a:pt x="151446" y="-1087"/>
                    <a:pt x="125765" y="46"/>
                  </a:cubicBezTo>
                  <a:cubicBezTo>
                    <a:pt x="101672" y="1110"/>
                    <a:pt x="82382" y="20400"/>
                    <a:pt x="81318" y="44493"/>
                  </a:cubicBezTo>
                  <a:lnTo>
                    <a:pt x="81318" y="52824"/>
                  </a:lnTo>
                  <a:lnTo>
                    <a:pt x="40478" y="52824"/>
                  </a:lnTo>
                  <a:cubicBezTo>
                    <a:pt x="18123" y="52824"/>
                    <a:pt x="0" y="70947"/>
                    <a:pt x="0" y="93302"/>
                  </a:cubicBezTo>
                  <a:lnTo>
                    <a:pt x="0" y="515377"/>
                  </a:lnTo>
                  <a:cubicBezTo>
                    <a:pt x="0" y="537733"/>
                    <a:pt x="18123" y="555855"/>
                    <a:pt x="40478" y="555855"/>
                  </a:cubicBezTo>
                  <a:lnTo>
                    <a:pt x="499227" y="555855"/>
                  </a:lnTo>
                  <a:cubicBezTo>
                    <a:pt x="521583" y="555855"/>
                    <a:pt x="539705" y="537733"/>
                    <a:pt x="539705" y="515377"/>
                  </a:cubicBezTo>
                  <a:lnTo>
                    <a:pt x="539705" y="93302"/>
                  </a:lnTo>
                  <a:cubicBezTo>
                    <a:pt x="539705" y="70947"/>
                    <a:pt x="521583" y="52824"/>
                    <a:pt x="499227" y="52824"/>
                  </a:cubicBezTo>
                  <a:close/>
                  <a:moveTo>
                    <a:pt x="392916" y="44493"/>
                  </a:moveTo>
                  <a:cubicBezTo>
                    <a:pt x="393536" y="36817"/>
                    <a:pt x="400262" y="31096"/>
                    <a:pt x="407939" y="31716"/>
                  </a:cubicBezTo>
                  <a:cubicBezTo>
                    <a:pt x="414755" y="32267"/>
                    <a:pt x="420166" y="37678"/>
                    <a:pt x="420717" y="44493"/>
                  </a:cubicBezTo>
                  <a:lnTo>
                    <a:pt x="420717" y="104893"/>
                  </a:lnTo>
                  <a:cubicBezTo>
                    <a:pt x="421337" y="112570"/>
                    <a:pt x="415616" y="119296"/>
                    <a:pt x="407939" y="119916"/>
                  </a:cubicBezTo>
                  <a:cubicBezTo>
                    <a:pt x="400262" y="120536"/>
                    <a:pt x="393536" y="114816"/>
                    <a:pt x="392916" y="107139"/>
                  </a:cubicBezTo>
                  <a:cubicBezTo>
                    <a:pt x="392856" y="106392"/>
                    <a:pt x="392856" y="105641"/>
                    <a:pt x="392916" y="104893"/>
                  </a:cubicBezTo>
                  <a:close/>
                  <a:moveTo>
                    <a:pt x="114370" y="44493"/>
                  </a:moveTo>
                  <a:cubicBezTo>
                    <a:pt x="114991" y="36817"/>
                    <a:pt x="121717" y="31096"/>
                    <a:pt x="129393" y="31716"/>
                  </a:cubicBezTo>
                  <a:cubicBezTo>
                    <a:pt x="136209" y="32267"/>
                    <a:pt x="141620" y="37678"/>
                    <a:pt x="142171" y="44493"/>
                  </a:cubicBezTo>
                  <a:lnTo>
                    <a:pt x="142171" y="104893"/>
                  </a:lnTo>
                  <a:cubicBezTo>
                    <a:pt x="142791" y="112570"/>
                    <a:pt x="137070" y="119296"/>
                    <a:pt x="129393" y="119916"/>
                  </a:cubicBezTo>
                  <a:cubicBezTo>
                    <a:pt x="121716" y="120536"/>
                    <a:pt x="114990" y="114816"/>
                    <a:pt x="114370" y="107139"/>
                  </a:cubicBezTo>
                  <a:cubicBezTo>
                    <a:pt x="114310" y="106392"/>
                    <a:pt x="114310" y="105641"/>
                    <a:pt x="114370" y="104893"/>
                  </a:cubicBezTo>
                  <a:close/>
                  <a:moveTo>
                    <a:pt x="40931" y="87235"/>
                  </a:moveTo>
                  <a:lnTo>
                    <a:pt x="81771" y="87235"/>
                  </a:lnTo>
                  <a:lnTo>
                    <a:pt x="81771" y="104893"/>
                  </a:lnTo>
                  <a:cubicBezTo>
                    <a:pt x="80637" y="130574"/>
                    <a:pt x="100537" y="152312"/>
                    <a:pt x="126218" y="153446"/>
                  </a:cubicBezTo>
                  <a:cubicBezTo>
                    <a:pt x="151899" y="154579"/>
                    <a:pt x="173637" y="134679"/>
                    <a:pt x="174770" y="108998"/>
                  </a:cubicBezTo>
                  <a:cubicBezTo>
                    <a:pt x="174831" y="107631"/>
                    <a:pt x="174831" y="106261"/>
                    <a:pt x="174770" y="104893"/>
                  </a:cubicBezTo>
                  <a:lnTo>
                    <a:pt x="174770" y="87235"/>
                  </a:lnTo>
                  <a:lnTo>
                    <a:pt x="360317" y="87235"/>
                  </a:lnTo>
                  <a:lnTo>
                    <a:pt x="360317" y="104893"/>
                  </a:lnTo>
                  <a:cubicBezTo>
                    <a:pt x="359183" y="130574"/>
                    <a:pt x="379083" y="152312"/>
                    <a:pt x="404764" y="153446"/>
                  </a:cubicBezTo>
                  <a:cubicBezTo>
                    <a:pt x="430445" y="154579"/>
                    <a:pt x="452183" y="134679"/>
                    <a:pt x="453316" y="108998"/>
                  </a:cubicBezTo>
                  <a:cubicBezTo>
                    <a:pt x="453377" y="107631"/>
                    <a:pt x="453377" y="106261"/>
                    <a:pt x="453316" y="104893"/>
                  </a:cubicBezTo>
                  <a:lnTo>
                    <a:pt x="453316" y="87235"/>
                  </a:lnTo>
                  <a:lnTo>
                    <a:pt x="499680" y="87235"/>
                  </a:lnTo>
                  <a:cubicBezTo>
                    <a:pt x="503011" y="87284"/>
                    <a:pt x="505699" y="89972"/>
                    <a:pt x="505747" y="93302"/>
                  </a:cubicBezTo>
                  <a:lnTo>
                    <a:pt x="505747" y="191916"/>
                  </a:lnTo>
                  <a:lnTo>
                    <a:pt x="34864" y="191916"/>
                  </a:lnTo>
                  <a:lnTo>
                    <a:pt x="34864" y="93302"/>
                  </a:lnTo>
                  <a:cubicBezTo>
                    <a:pt x="34898" y="90138"/>
                    <a:pt x="37325" y="87514"/>
                    <a:pt x="40478" y="87235"/>
                  </a:cubicBezTo>
                  <a:close/>
                  <a:moveTo>
                    <a:pt x="499680" y="521444"/>
                  </a:moveTo>
                  <a:lnTo>
                    <a:pt x="40478" y="521444"/>
                  </a:lnTo>
                  <a:cubicBezTo>
                    <a:pt x="37147" y="521396"/>
                    <a:pt x="34459" y="518708"/>
                    <a:pt x="34411" y="515377"/>
                  </a:cubicBezTo>
                  <a:lnTo>
                    <a:pt x="34411" y="224516"/>
                  </a:lnTo>
                  <a:lnTo>
                    <a:pt x="505295" y="224516"/>
                  </a:lnTo>
                  <a:lnTo>
                    <a:pt x="505295" y="515377"/>
                  </a:lnTo>
                  <a:cubicBezTo>
                    <a:pt x="505246" y="518708"/>
                    <a:pt x="502558" y="521396"/>
                    <a:pt x="499227" y="521444"/>
                  </a:cubicBezTo>
                  <a:close/>
                </a:path>
              </a:pathLst>
            </a:custGeom>
            <a:grpFill/>
            <a:ln w="905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896546-17C7-EF42-95B9-B7698E7FD85A}"/>
                </a:ext>
              </a:extLst>
            </p:cNvPr>
            <p:cNvSpPr/>
            <p:nvPr/>
          </p:nvSpPr>
          <p:spPr>
            <a:xfrm>
              <a:off x="5288276" y="1523903"/>
              <a:ext cx="90555" cy="181109"/>
            </a:xfrm>
            <a:custGeom>
              <a:avLst/>
              <a:gdLst>
                <a:gd name="connsiteX0" fmla="*/ 85590 w 90554"/>
                <a:gd name="connsiteY0" fmla="*/ 1941 h 181109"/>
                <a:gd name="connsiteX1" fmla="*/ 69380 w 90554"/>
                <a:gd name="connsiteY1" fmla="*/ 2575 h 181109"/>
                <a:gd name="connsiteX2" fmla="*/ 7169 w 90554"/>
                <a:gd name="connsiteY2" fmla="*/ 43234 h 181109"/>
                <a:gd name="connsiteX3" fmla="*/ 2596 w 90554"/>
                <a:gd name="connsiteY3" fmla="*/ 65194 h 181109"/>
                <a:gd name="connsiteX4" fmla="*/ 24556 w 90554"/>
                <a:gd name="connsiteY4" fmla="*/ 69767 h 181109"/>
                <a:gd name="connsiteX5" fmla="*/ 62136 w 90554"/>
                <a:gd name="connsiteY5" fmla="*/ 45136 h 181109"/>
                <a:gd name="connsiteX6" fmla="*/ 62136 w 90554"/>
                <a:gd name="connsiteY6" fmla="*/ 171912 h 181109"/>
                <a:gd name="connsiteX7" fmla="*/ 77983 w 90554"/>
                <a:gd name="connsiteY7" fmla="*/ 187759 h 181109"/>
                <a:gd name="connsiteX8" fmla="*/ 93830 w 90554"/>
                <a:gd name="connsiteY8" fmla="*/ 171912 h 181109"/>
                <a:gd name="connsiteX9" fmla="*/ 93830 w 90554"/>
                <a:gd name="connsiteY9" fmla="*/ 15887 h 181109"/>
                <a:gd name="connsiteX10" fmla="*/ 85590 w 90554"/>
                <a:gd name="connsiteY10" fmla="*/ 1941 h 18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554" h="181109">
                  <a:moveTo>
                    <a:pt x="85590" y="1941"/>
                  </a:moveTo>
                  <a:cubicBezTo>
                    <a:pt x="80484" y="-859"/>
                    <a:pt x="74251" y="-615"/>
                    <a:pt x="69380" y="2575"/>
                  </a:cubicBezTo>
                  <a:lnTo>
                    <a:pt x="7169" y="43234"/>
                  </a:lnTo>
                  <a:cubicBezTo>
                    <a:pt x="-157" y="48035"/>
                    <a:pt x="-2205" y="57867"/>
                    <a:pt x="2596" y="65194"/>
                  </a:cubicBezTo>
                  <a:cubicBezTo>
                    <a:pt x="7397" y="72520"/>
                    <a:pt x="17229" y="74568"/>
                    <a:pt x="24556" y="69767"/>
                  </a:cubicBezTo>
                  <a:lnTo>
                    <a:pt x="62136" y="45136"/>
                  </a:lnTo>
                  <a:lnTo>
                    <a:pt x="62136" y="171912"/>
                  </a:lnTo>
                  <a:cubicBezTo>
                    <a:pt x="62136" y="180664"/>
                    <a:pt x="69231" y="187759"/>
                    <a:pt x="77983" y="187759"/>
                  </a:cubicBezTo>
                  <a:cubicBezTo>
                    <a:pt x="86735" y="187759"/>
                    <a:pt x="93830" y="180664"/>
                    <a:pt x="93830" y="171912"/>
                  </a:cubicBezTo>
                  <a:lnTo>
                    <a:pt x="93830" y="15887"/>
                  </a:lnTo>
                  <a:cubicBezTo>
                    <a:pt x="93846" y="10079"/>
                    <a:pt x="90684" y="4729"/>
                    <a:pt x="85590" y="1941"/>
                  </a:cubicBezTo>
                  <a:close/>
                </a:path>
              </a:pathLst>
            </a:custGeom>
            <a:grpFill/>
            <a:ln w="905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5AA3CB33-E128-654C-8D41-DAFD85BA8538}"/>
                </a:ext>
              </a:extLst>
            </p:cNvPr>
            <p:cNvSpPr/>
            <p:nvPr/>
          </p:nvSpPr>
          <p:spPr>
            <a:xfrm>
              <a:off x="5430190" y="1523943"/>
              <a:ext cx="117721" cy="181109"/>
            </a:xfrm>
            <a:custGeom>
              <a:avLst/>
              <a:gdLst>
                <a:gd name="connsiteX0" fmla="*/ 60219 w 117720"/>
                <a:gd name="connsiteY0" fmla="*/ 0 h 181109"/>
                <a:gd name="connsiteX1" fmla="*/ 0 w 117720"/>
                <a:gd name="connsiteY1" fmla="*/ 60128 h 181109"/>
                <a:gd name="connsiteX2" fmla="*/ 0 w 117720"/>
                <a:gd name="connsiteY2" fmla="*/ 127773 h 181109"/>
                <a:gd name="connsiteX3" fmla="*/ 62508 w 117720"/>
                <a:gd name="connsiteY3" fmla="*/ 185611 h 181109"/>
                <a:gd name="connsiteX4" fmla="*/ 120347 w 117720"/>
                <a:gd name="connsiteY4" fmla="*/ 127773 h 181109"/>
                <a:gd name="connsiteX5" fmla="*/ 120347 w 117720"/>
                <a:gd name="connsiteY5" fmla="*/ 60128 h 181109"/>
                <a:gd name="connsiteX6" fmla="*/ 60219 w 117720"/>
                <a:gd name="connsiteY6" fmla="*/ 0 h 181109"/>
                <a:gd name="connsiteX7" fmla="*/ 88653 w 117720"/>
                <a:gd name="connsiteY7" fmla="*/ 127773 h 181109"/>
                <a:gd name="connsiteX8" fmla="*/ 58567 w 117720"/>
                <a:gd name="connsiteY8" fmla="*/ 154645 h 181109"/>
                <a:gd name="connsiteX9" fmla="*/ 31694 w 117720"/>
                <a:gd name="connsiteY9" fmla="*/ 127773 h 181109"/>
                <a:gd name="connsiteX10" fmla="*/ 31694 w 117720"/>
                <a:gd name="connsiteY10" fmla="*/ 60128 h 181109"/>
                <a:gd name="connsiteX11" fmla="*/ 61780 w 117720"/>
                <a:gd name="connsiteY11" fmla="*/ 33255 h 181109"/>
                <a:gd name="connsiteX12" fmla="*/ 88653 w 117720"/>
                <a:gd name="connsiteY12" fmla="*/ 60128 h 18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720" h="181109">
                  <a:moveTo>
                    <a:pt x="60219" y="0"/>
                  </a:moveTo>
                  <a:cubicBezTo>
                    <a:pt x="26996" y="0"/>
                    <a:pt x="50" y="26906"/>
                    <a:pt x="0" y="60128"/>
                  </a:cubicBezTo>
                  <a:lnTo>
                    <a:pt x="0" y="127773"/>
                  </a:lnTo>
                  <a:cubicBezTo>
                    <a:pt x="1289" y="161005"/>
                    <a:pt x="29275" y="186901"/>
                    <a:pt x="62508" y="185611"/>
                  </a:cubicBezTo>
                  <a:cubicBezTo>
                    <a:pt x="93933" y="184392"/>
                    <a:pt x="119128" y="159197"/>
                    <a:pt x="120347" y="127773"/>
                  </a:cubicBezTo>
                  <a:lnTo>
                    <a:pt x="120347" y="60128"/>
                  </a:lnTo>
                  <a:cubicBezTo>
                    <a:pt x="120297" y="26941"/>
                    <a:pt x="93406" y="50"/>
                    <a:pt x="60219" y="0"/>
                  </a:cubicBezTo>
                  <a:close/>
                  <a:moveTo>
                    <a:pt x="88653" y="127773"/>
                  </a:moveTo>
                  <a:cubicBezTo>
                    <a:pt x="87766" y="143501"/>
                    <a:pt x="74296" y="155533"/>
                    <a:pt x="58567" y="154645"/>
                  </a:cubicBezTo>
                  <a:cubicBezTo>
                    <a:pt x="44078" y="153828"/>
                    <a:pt x="32512" y="142262"/>
                    <a:pt x="31694" y="127773"/>
                  </a:cubicBezTo>
                  <a:lnTo>
                    <a:pt x="31694" y="60128"/>
                  </a:lnTo>
                  <a:cubicBezTo>
                    <a:pt x="32581" y="44399"/>
                    <a:pt x="46051" y="32368"/>
                    <a:pt x="61780" y="33255"/>
                  </a:cubicBezTo>
                  <a:cubicBezTo>
                    <a:pt x="76270" y="34073"/>
                    <a:pt x="87836" y="45639"/>
                    <a:pt x="88653" y="60128"/>
                  </a:cubicBezTo>
                  <a:close/>
                </a:path>
              </a:pathLst>
            </a:custGeom>
            <a:grpFill/>
            <a:ln w="9055" cap="flat">
              <a:noFill/>
              <a:prstDash val="solid"/>
              <a:miter/>
            </a:ln>
          </p:spPr>
          <p:txBody>
            <a:bodyPr rtlCol="0" anchor="ctr"/>
            <a:lstStyle/>
            <a:p>
              <a:endParaRPr lang="en-US"/>
            </a:p>
          </p:txBody>
        </p:sp>
      </p:grpSp>
      <p:grpSp>
        <p:nvGrpSpPr>
          <p:cNvPr id="200" name="Group 199">
            <a:extLst>
              <a:ext uri="{FF2B5EF4-FFF2-40B4-BE49-F238E27FC236}">
                <a16:creationId xmlns:a16="http://schemas.microsoft.com/office/drawing/2014/main" id="{9E79C658-46F4-F04A-B3B6-DA102CB082B9}"/>
              </a:ext>
            </a:extLst>
          </p:cNvPr>
          <p:cNvGrpSpPr/>
          <p:nvPr userDrawn="1"/>
        </p:nvGrpSpPr>
        <p:grpSpPr>
          <a:xfrm>
            <a:off x="2922744" y="3763791"/>
            <a:ext cx="237203" cy="237203"/>
            <a:chOff x="2428573" y="3116436"/>
            <a:chExt cx="543327" cy="543327"/>
          </a:xfrm>
          <a:solidFill>
            <a:schemeClr val="accent1"/>
          </a:solidFill>
        </p:grpSpPr>
        <p:sp>
          <p:nvSpPr>
            <p:cNvPr id="201" name="Freeform 200">
              <a:extLst>
                <a:ext uri="{FF2B5EF4-FFF2-40B4-BE49-F238E27FC236}">
                  <a16:creationId xmlns:a16="http://schemas.microsoft.com/office/drawing/2014/main" id="{71B0189F-F8CA-6440-AC42-F20CAEAE291F}"/>
                </a:ext>
              </a:extLst>
            </p:cNvPr>
            <p:cNvSpPr/>
            <p:nvPr/>
          </p:nvSpPr>
          <p:spPr>
            <a:xfrm>
              <a:off x="2428573" y="3116436"/>
              <a:ext cx="543327" cy="543327"/>
            </a:xfrm>
            <a:custGeom>
              <a:avLst/>
              <a:gdLst>
                <a:gd name="connsiteX0" fmla="*/ 275739 w 543327"/>
                <a:gd name="connsiteY0" fmla="*/ 0 h 543327"/>
                <a:gd name="connsiteX1" fmla="*/ 0 w 543327"/>
                <a:gd name="connsiteY1" fmla="*/ 275739 h 543327"/>
                <a:gd name="connsiteX2" fmla="*/ 275739 w 543327"/>
                <a:gd name="connsiteY2" fmla="*/ 551478 h 543327"/>
                <a:gd name="connsiteX3" fmla="*/ 551477 w 543327"/>
                <a:gd name="connsiteY3" fmla="*/ 275739 h 543327"/>
                <a:gd name="connsiteX4" fmla="*/ 275739 w 543327"/>
                <a:gd name="connsiteY4" fmla="*/ 0 h 543327"/>
                <a:gd name="connsiteX5" fmla="*/ 275739 w 543327"/>
                <a:gd name="connsiteY5" fmla="*/ 515256 h 543327"/>
                <a:gd name="connsiteX6" fmla="*/ 36222 w 543327"/>
                <a:gd name="connsiteY6" fmla="*/ 275739 h 543327"/>
                <a:gd name="connsiteX7" fmla="*/ 275739 w 543327"/>
                <a:gd name="connsiteY7" fmla="*/ 36222 h 543327"/>
                <a:gd name="connsiteX8" fmla="*/ 515256 w 543327"/>
                <a:gd name="connsiteY8" fmla="*/ 275739 h 543327"/>
                <a:gd name="connsiteX9" fmla="*/ 275739 w 543327"/>
                <a:gd name="connsiteY9" fmla="*/ 515256 h 54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327" h="543327">
                  <a:moveTo>
                    <a:pt x="275739" y="0"/>
                  </a:moveTo>
                  <a:cubicBezTo>
                    <a:pt x="123452" y="0"/>
                    <a:pt x="0" y="123452"/>
                    <a:pt x="0" y="275739"/>
                  </a:cubicBezTo>
                  <a:cubicBezTo>
                    <a:pt x="0" y="428025"/>
                    <a:pt x="123452" y="551478"/>
                    <a:pt x="275739" y="551478"/>
                  </a:cubicBezTo>
                  <a:cubicBezTo>
                    <a:pt x="428025" y="551478"/>
                    <a:pt x="551477" y="428025"/>
                    <a:pt x="551477" y="275739"/>
                  </a:cubicBezTo>
                  <a:cubicBezTo>
                    <a:pt x="551278" y="123535"/>
                    <a:pt x="427942" y="200"/>
                    <a:pt x="275739" y="0"/>
                  </a:cubicBezTo>
                  <a:close/>
                  <a:moveTo>
                    <a:pt x="275739" y="515256"/>
                  </a:moveTo>
                  <a:cubicBezTo>
                    <a:pt x="143457" y="515256"/>
                    <a:pt x="36222" y="408020"/>
                    <a:pt x="36222" y="275739"/>
                  </a:cubicBezTo>
                  <a:cubicBezTo>
                    <a:pt x="36222" y="143457"/>
                    <a:pt x="143457" y="36222"/>
                    <a:pt x="275739" y="36222"/>
                  </a:cubicBezTo>
                  <a:cubicBezTo>
                    <a:pt x="408020" y="36222"/>
                    <a:pt x="515256" y="143457"/>
                    <a:pt x="515256" y="275739"/>
                  </a:cubicBezTo>
                  <a:cubicBezTo>
                    <a:pt x="515056" y="407937"/>
                    <a:pt x="407937" y="515056"/>
                    <a:pt x="275739" y="515256"/>
                  </a:cubicBezTo>
                  <a:close/>
                </a:path>
              </a:pathLst>
            </a:custGeom>
            <a:grpFill/>
            <a:ln w="905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51DB1912-BFD5-2F4A-A798-88FF24D96234}"/>
                </a:ext>
              </a:extLst>
            </p:cNvPr>
            <p:cNvSpPr/>
            <p:nvPr/>
          </p:nvSpPr>
          <p:spPr>
            <a:xfrm>
              <a:off x="2686201" y="3226369"/>
              <a:ext cx="153943" cy="253553"/>
            </a:xfrm>
            <a:custGeom>
              <a:avLst/>
              <a:gdLst>
                <a:gd name="connsiteX0" fmla="*/ 36222 w 153942"/>
                <a:gd name="connsiteY0" fmla="*/ 0 h 253552"/>
                <a:gd name="connsiteX1" fmla="*/ 0 w 153942"/>
                <a:gd name="connsiteY1" fmla="*/ 0 h 253552"/>
                <a:gd name="connsiteX2" fmla="*/ 0 w 153942"/>
                <a:gd name="connsiteY2" fmla="*/ 185546 h 253552"/>
                <a:gd name="connsiteX3" fmla="*/ 11048 w 153942"/>
                <a:gd name="connsiteY3" fmla="*/ 202299 h 253552"/>
                <a:gd name="connsiteX4" fmla="*/ 143076 w 153942"/>
                <a:gd name="connsiteY4" fmla="*/ 257537 h 253552"/>
                <a:gd name="connsiteX5" fmla="*/ 157022 w 153942"/>
                <a:gd name="connsiteY5" fmla="*/ 224123 h 253552"/>
                <a:gd name="connsiteX6" fmla="*/ 36222 w 153942"/>
                <a:gd name="connsiteY6" fmla="*/ 173955 h 25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942" h="253552">
                  <a:moveTo>
                    <a:pt x="36222" y="0"/>
                  </a:moveTo>
                  <a:lnTo>
                    <a:pt x="0" y="0"/>
                  </a:lnTo>
                  <a:lnTo>
                    <a:pt x="0" y="185546"/>
                  </a:lnTo>
                  <a:cubicBezTo>
                    <a:pt x="-30" y="192847"/>
                    <a:pt x="4325" y="199452"/>
                    <a:pt x="11048" y="202299"/>
                  </a:cubicBezTo>
                  <a:lnTo>
                    <a:pt x="143076" y="257537"/>
                  </a:lnTo>
                  <a:lnTo>
                    <a:pt x="157022" y="224123"/>
                  </a:lnTo>
                  <a:lnTo>
                    <a:pt x="36222" y="173955"/>
                  </a:lnTo>
                  <a:close/>
                </a:path>
              </a:pathLst>
            </a:custGeom>
            <a:grpFill/>
            <a:ln w="905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EFC35839-1136-F342-A8B8-40AEE3175984}"/>
                </a:ext>
              </a:extLst>
            </p:cNvPr>
            <p:cNvSpPr/>
            <p:nvPr/>
          </p:nvSpPr>
          <p:spPr>
            <a:xfrm>
              <a:off x="2514771" y="3259421"/>
              <a:ext cx="72444" cy="262608"/>
            </a:xfrm>
            <a:custGeom>
              <a:avLst/>
              <a:gdLst>
                <a:gd name="connsiteX0" fmla="*/ 78068 w 72443"/>
                <a:gd name="connsiteY0" fmla="*/ 20194 h 262608"/>
                <a:gd name="connsiteX1" fmla="*/ 53619 w 72443"/>
                <a:gd name="connsiteY1" fmla="*/ 0 h 262608"/>
                <a:gd name="connsiteX2" fmla="*/ 43476 w 72443"/>
                <a:gd name="connsiteY2" fmla="*/ 12225 h 262608"/>
                <a:gd name="connsiteX3" fmla="*/ 43476 w 72443"/>
                <a:gd name="connsiteY3" fmla="*/ 253281 h 262608"/>
                <a:gd name="connsiteX4" fmla="*/ 53619 w 72443"/>
                <a:gd name="connsiteY4" fmla="*/ 265506 h 262608"/>
                <a:gd name="connsiteX5" fmla="*/ 78068 w 72443"/>
                <a:gd name="connsiteY5" fmla="*/ 245312 h 262608"/>
                <a:gd name="connsiteX6" fmla="*/ 67926 w 72443"/>
                <a:gd name="connsiteY6" fmla="*/ 233087 h 262608"/>
                <a:gd name="connsiteX7" fmla="*/ 67926 w 72443"/>
                <a:gd name="connsiteY7" fmla="*/ 32418 h 26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43" h="262608">
                  <a:moveTo>
                    <a:pt x="78068" y="20194"/>
                  </a:moveTo>
                  <a:lnTo>
                    <a:pt x="53619" y="0"/>
                  </a:lnTo>
                  <a:lnTo>
                    <a:pt x="43476" y="12225"/>
                  </a:lnTo>
                  <a:cubicBezTo>
                    <a:pt x="-14492" y="82122"/>
                    <a:pt x="-14492" y="183384"/>
                    <a:pt x="43476" y="253281"/>
                  </a:cubicBezTo>
                  <a:lnTo>
                    <a:pt x="53619" y="265506"/>
                  </a:lnTo>
                  <a:lnTo>
                    <a:pt x="78068" y="245312"/>
                  </a:lnTo>
                  <a:lnTo>
                    <a:pt x="67926" y="233087"/>
                  </a:lnTo>
                  <a:cubicBezTo>
                    <a:pt x="19646" y="174910"/>
                    <a:pt x="19646" y="90596"/>
                    <a:pt x="67926" y="32418"/>
                  </a:cubicBezTo>
                  <a:close/>
                </a:path>
              </a:pathLst>
            </a:custGeom>
            <a:grpFill/>
            <a:ln w="9055" cap="flat">
              <a:noFill/>
              <a:prstDash val="solid"/>
              <a:miter/>
            </a:ln>
          </p:spPr>
          <p:txBody>
            <a:bodyPr rtlCol="0" anchor="ctr"/>
            <a:lstStyle/>
            <a:p>
              <a:endParaRPr lang="en-US"/>
            </a:p>
          </p:txBody>
        </p:sp>
      </p:grpSp>
      <p:grpSp>
        <p:nvGrpSpPr>
          <p:cNvPr id="204" name="Group 203">
            <a:extLst>
              <a:ext uri="{FF2B5EF4-FFF2-40B4-BE49-F238E27FC236}">
                <a16:creationId xmlns:a16="http://schemas.microsoft.com/office/drawing/2014/main" id="{62A92101-99D6-6B4C-ADFE-63B43B2F30F1}"/>
              </a:ext>
            </a:extLst>
          </p:cNvPr>
          <p:cNvGrpSpPr/>
          <p:nvPr userDrawn="1"/>
        </p:nvGrpSpPr>
        <p:grpSpPr>
          <a:xfrm>
            <a:off x="3468065" y="2529321"/>
            <a:ext cx="282825" cy="303265"/>
            <a:chOff x="5109989" y="2063558"/>
            <a:chExt cx="647828" cy="694644"/>
          </a:xfrm>
          <a:solidFill>
            <a:schemeClr val="accent1"/>
          </a:solidFill>
        </p:grpSpPr>
        <p:sp>
          <p:nvSpPr>
            <p:cNvPr id="205" name="Freeform 204">
              <a:extLst>
                <a:ext uri="{FF2B5EF4-FFF2-40B4-BE49-F238E27FC236}">
                  <a16:creationId xmlns:a16="http://schemas.microsoft.com/office/drawing/2014/main" id="{8CAF0F7E-1950-2F43-AD53-65068E780F6F}"/>
                </a:ext>
              </a:extLst>
            </p:cNvPr>
            <p:cNvSpPr/>
            <p:nvPr/>
          </p:nvSpPr>
          <p:spPr>
            <a:xfrm>
              <a:off x="5234773" y="2190515"/>
              <a:ext cx="398440" cy="443717"/>
            </a:xfrm>
            <a:custGeom>
              <a:avLst/>
              <a:gdLst>
                <a:gd name="connsiteX0" fmla="*/ 202571 w 398440"/>
                <a:gd name="connsiteY0" fmla="*/ 0 h 443717"/>
                <a:gd name="connsiteX1" fmla="*/ 0 w 398440"/>
                <a:gd name="connsiteY1" fmla="*/ 196866 h 443717"/>
                <a:gd name="connsiteX2" fmla="*/ 68188 w 398440"/>
                <a:gd name="connsiteY2" fmla="*/ 344198 h 443717"/>
                <a:gd name="connsiteX3" fmla="*/ 111201 w 398440"/>
                <a:gd name="connsiteY3" fmla="*/ 412386 h 443717"/>
                <a:gd name="connsiteX4" fmla="*/ 93317 w 398440"/>
                <a:gd name="connsiteY4" fmla="*/ 430723 h 443717"/>
                <a:gd name="connsiteX5" fmla="*/ 111654 w 398440"/>
                <a:gd name="connsiteY5" fmla="*/ 448607 h 443717"/>
                <a:gd name="connsiteX6" fmla="*/ 293487 w 398440"/>
                <a:gd name="connsiteY6" fmla="*/ 448607 h 443717"/>
                <a:gd name="connsiteX7" fmla="*/ 311825 w 398440"/>
                <a:gd name="connsiteY7" fmla="*/ 430723 h 443717"/>
                <a:gd name="connsiteX8" fmla="*/ 293940 w 398440"/>
                <a:gd name="connsiteY8" fmla="*/ 412386 h 443717"/>
                <a:gd name="connsiteX9" fmla="*/ 336863 w 398440"/>
                <a:gd name="connsiteY9" fmla="*/ 344289 h 443717"/>
                <a:gd name="connsiteX10" fmla="*/ 405141 w 398440"/>
                <a:gd name="connsiteY10" fmla="*/ 196866 h 443717"/>
                <a:gd name="connsiteX11" fmla="*/ 202571 w 398440"/>
                <a:gd name="connsiteY11" fmla="*/ 0 h 443717"/>
                <a:gd name="connsiteX12" fmla="*/ 313591 w 398440"/>
                <a:gd name="connsiteY12" fmla="*/ 316941 h 443717"/>
                <a:gd name="connsiteX13" fmla="*/ 257718 w 398440"/>
                <a:gd name="connsiteY13" fmla="*/ 412657 h 443717"/>
                <a:gd name="connsiteX14" fmla="*/ 147513 w 398440"/>
                <a:gd name="connsiteY14" fmla="*/ 412657 h 443717"/>
                <a:gd name="connsiteX15" fmla="*/ 91913 w 398440"/>
                <a:gd name="connsiteY15" fmla="*/ 317213 h 443717"/>
                <a:gd name="connsiteX16" fmla="*/ 35860 w 398440"/>
                <a:gd name="connsiteY16" fmla="*/ 196866 h 443717"/>
                <a:gd name="connsiteX17" fmla="*/ 202208 w 398440"/>
                <a:gd name="connsiteY17" fmla="*/ 36222 h 443717"/>
                <a:gd name="connsiteX18" fmla="*/ 368557 w 398440"/>
                <a:gd name="connsiteY18" fmla="*/ 196866 h 443717"/>
                <a:gd name="connsiteX19" fmla="*/ 313591 w 398440"/>
                <a:gd name="connsiteY19" fmla="*/ 316579 h 44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8440" h="443717">
                  <a:moveTo>
                    <a:pt x="202571" y="0"/>
                  </a:moveTo>
                  <a:cubicBezTo>
                    <a:pt x="90826" y="0"/>
                    <a:pt x="0" y="88291"/>
                    <a:pt x="0" y="196866"/>
                  </a:cubicBezTo>
                  <a:cubicBezTo>
                    <a:pt x="156" y="253571"/>
                    <a:pt x="25060" y="307381"/>
                    <a:pt x="68188" y="344198"/>
                  </a:cubicBezTo>
                  <a:cubicBezTo>
                    <a:pt x="78873" y="353254"/>
                    <a:pt x="108484" y="385219"/>
                    <a:pt x="111201" y="412386"/>
                  </a:cubicBezTo>
                  <a:cubicBezTo>
                    <a:pt x="101199" y="412511"/>
                    <a:pt x="93192" y="420721"/>
                    <a:pt x="93317" y="430723"/>
                  </a:cubicBezTo>
                  <a:cubicBezTo>
                    <a:pt x="93442" y="440725"/>
                    <a:pt x="101651" y="448732"/>
                    <a:pt x="111654" y="448607"/>
                  </a:cubicBezTo>
                  <a:lnTo>
                    <a:pt x="293487" y="448607"/>
                  </a:lnTo>
                  <a:cubicBezTo>
                    <a:pt x="303490" y="448732"/>
                    <a:pt x="311700" y="440725"/>
                    <a:pt x="311825" y="430723"/>
                  </a:cubicBezTo>
                  <a:cubicBezTo>
                    <a:pt x="311950" y="420720"/>
                    <a:pt x="303942" y="412511"/>
                    <a:pt x="293940" y="412386"/>
                  </a:cubicBezTo>
                  <a:cubicBezTo>
                    <a:pt x="296385" y="383770"/>
                    <a:pt x="325182" y="353978"/>
                    <a:pt x="336863" y="344289"/>
                  </a:cubicBezTo>
                  <a:cubicBezTo>
                    <a:pt x="380038" y="307461"/>
                    <a:pt x="404977" y="253614"/>
                    <a:pt x="405141" y="196866"/>
                  </a:cubicBezTo>
                  <a:cubicBezTo>
                    <a:pt x="405141" y="88291"/>
                    <a:pt x="314315" y="0"/>
                    <a:pt x="202571" y="0"/>
                  </a:cubicBezTo>
                  <a:close/>
                  <a:moveTo>
                    <a:pt x="313591" y="316941"/>
                  </a:moveTo>
                  <a:cubicBezTo>
                    <a:pt x="311327" y="318752"/>
                    <a:pt x="260254" y="361494"/>
                    <a:pt x="257718" y="412657"/>
                  </a:cubicBezTo>
                  <a:lnTo>
                    <a:pt x="147513" y="412657"/>
                  </a:lnTo>
                  <a:cubicBezTo>
                    <a:pt x="144978" y="365025"/>
                    <a:pt x="97527" y="322103"/>
                    <a:pt x="91913" y="317213"/>
                  </a:cubicBezTo>
                  <a:cubicBezTo>
                    <a:pt x="56535" y="287219"/>
                    <a:pt x="36055" y="243246"/>
                    <a:pt x="35860" y="196866"/>
                  </a:cubicBezTo>
                  <a:cubicBezTo>
                    <a:pt x="35860" y="108303"/>
                    <a:pt x="110477" y="36222"/>
                    <a:pt x="202208" y="36222"/>
                  </a:cubicBezTo>
                  <a:cubicBezTo>
                    <a:pt x="293940" y="36222"/>
                    <a:pt x="368557" y="108665"/>
                    <a:pt x="368557" y="196866"/>
                  </a:cubicBezTo>
                  <a:cubicBezTo>
                    <a:pt x="368462" y="242853"/>
                    <a:pt x="348406" y="286534"/>
                    <a:pt x="313591" y="316579"/>
                  </a:cubicBezTo>
                  <a:close/>
                </a:path>
              </a:pathLst>
            </a:custGeom>
            <a:grpFill/>
            <a:ln w="905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C75E1547-1249-484C-A4F5-0AF3C0DF4780}"/>
                </a:ext>
              </a:extLst>
            </p:cNvPr>
            <p:cNvSpPr/>
            <p:nvPr/>
          </p:nvSpPr>
          <p:spPr>
            <a:xfrm>
              <a:off x="5305029" y="2269170"/>
              <a:ext cx="117721" cy="117721"/>
            </a:xfrm>
            <a:custGeom>
              <a:avLst/>
              <a:gdLst>
                <a:gd name="connsiteX0" fmla="*/ 95912 w 117720"/>
                <a:gd name="connsiteY0" fmla="*/ 852 h 117720"/>
                <a:gd name="connsiteX1" fmla="*/ 558 w 117720"/>
                <a:gd name="connsiteY1" fmla="*/ 102001 h 117720"/>
                <a:gd name="connsiteX2" fmla="*/ 13672 w 117720"/>
                <a:gd name="connsiteY2" fmla="*/ 124002 h 117720"/>
                <a:gd name="connsiteX3" fmla="*/ 13688 w 117720"/>
                <a:gd name="connsiteY3" fmla="*/ 124006 h 117720"/>
                <a:gd name="connsiteX4" fmla="*/ 18126 w 117720"/>
                <a:gd name="connsiteY4" fmla="*/ 124549 h 117720"/>
                <a:gd name="connsiteX5" fmla="*/ 35693 w 117720"/>
                <a:gd name="connsiteY5" fmla="*/ 110876 h 117720"/>
                <a:gd name="connsiteX6" fmla="*/ 106869 w 117720"/>
                <a:gd name="connsiteY6" fmla="*/ 35444 h 117720"/>
                <a:gd name="connsiteX7" fmla="*/ 118686 w 117720"/>
                <a:gd name="connsiteY7" fmla="*/ 12669 h 117720"/>
                <a:gd name="connsiteX8" fmla="*/ 95912 w 117720"/>
                <a:gd name="connsiteY8" fmla="*/ 852 h 11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20" h="117720">
                  <a:moveTo>
                    <a:pt x="95912" y="852"/>
                  </a:moveTo>
                  <a:cubicBezTo>
                    <a:pt x="48888" y="15991"/>
                    <a:pt x="12899" y="54167"/>
                    <a:pt x="558" y="102001"/>
                  </a:cubicBezTo>
                  <a:cubicBezTo>
                    <a:pt x="-1896" y="111698"/>
                    <a:pt x="3975" y="121548"/>
                    <a:pt x="13672" y="124002"/>
                  </a:cubicBezTo>
                  <a:cubicBezTo>
                    <a:pt x="13677" y="124003"/>
                    <a:pt x="13683" y="124005"/>
                    <a:pt x="13688" y="124006"/>
                  </a:cubicBezTo>
                  <a:cubicBezTo>
                    <a:pt x="15140" y="124365"/>
                    <a:pt x="16630" y="124548"/>
                    <a:pt x="18126" y="124549"/>
                  </a:cubicBezTo>
                  <a:cubicBezTo>
                    <a:pt x="26422" y="124553"/>
                    <a:pt x="33661" y="118919"/>
                    <a:pt x="35693" y="110876"/>
                  </a:cubicBezTo>
                  <a:cubicBezTo>
                    <a:pt x="44886" y="75175"/>
                    <a:pt x="71762" y="46692"/>
                    <a:pt x="106869" y="35444"/>
                  </a:cubicBezTo>
                  <a:cubicBezTo>
                    <a:pt x="116421" y="32418"/>
                    <a:pt x="121712" y="22221"/>
                    <a:pt x="118686" y="12669"/>
                  </a:cubicBezTo>
                  <a:cubicBezTo>
                    <a:pt x="115661" y="3117"/>
                    <a:pt x="105464" y="-2174"/>
                    <a:pt x="95912" y="852"/>
                  </a:cubicBezTo>
                  <a:close/>
                </a:path>
              </a:pathLst>
            </a:custGeom>
            <a:grpFill/>
            <a:ln w="9055" cap="flat">
              <a:no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B3A5183C-9FF8-C640-AE01-DA7A8F4CF1FC}"/>
                </a:ext>
              </a:extLst>
            </p:cNvPr>
            <p:cNvSpPr/>
            <p:nvPr/>
          </p:nvSpPr>
          <p:spPr>
            <a:xfrm>
              <a:off x="5328316" y="2662395"/>
              <a:ext cx="217331" cy="36222"/>
            </a:xfrm>
            <a:custGeom>
              <a:avLst/>
              <a:gdLst>
                <a:gd name="connsiteX0" fmla="*/ 199945 w 217330"/>
                <a:gd name="connsiteY0" fmla="*/ 0 h 36221"/>
                <a:gd name="connsiteX1" fmla="*/ 18111 w 217330"/>
                <a:gd name="connsiteY1" fmla="*/ 0 h 36221"/>
                <a:gd name="connsiteX2" fmla="*/ 0 w 217330"/>
                <a:gd name="connsiteY2" fmla="*/ 18111 h 36221"/>
                <a:gd name="connsiteX3" fmla="*/ 18111 w 217330"/>
                <a:gd name="connsiteY3" fmla="*/ 36222 h 36221"/>
                <a:gd name="connsiteX4" fmla="*/ 199945 w 217330"/>
                <a:gd name="connsiteY4" fmla="*/ 36222 h 36221"/>
                <a:gd name="connsiteX5" fmla="*/ 218055 w 217330"/>
                <a:gd name="connsiteY5" fmla="*/ 18111 h 36221"/>
                <a:gd name="connsiteX6" fmla="*/ 199945 w 217330"/>
                <a:gd name="connsiteY6" fmla="*/ 0 h 3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330" h="36221">
                  <a:moveTo>
                    <a:pt x="199945" y="0"/>
                  </a:moveTo>
                  <a:lnTo>
                    <a:pt x="18111" y="0"/>
                  </a:lnTo>
                  <a:cubicBezTo>
                    <a:pt x="8109" y="0"/>
                    <a:pt x="0" y="8108"/>
                    <a:pt x="0" y="18111"/>
                  </a:cubicBezTo>
                  <a:cubicBezTo>
                    <a:pt x="0" y="28113"/>
                    <a:pt x="8109" y="36222"/>
                    <a:pt x="18111" y="36222"/>
                  </a:cubicBezTo>
                  <a:lnTo>
                    <a:pt x="199945" y="36222"/>
                  </a:lnTo>
                  <a:cubicBezTo>
                    <a:pt x="209947" y="36222"/>
                    <a:pt x="218055" y="28113"/>
                    <a:pt x="218055" y="18111"/>
                  </a:cubicBezTo>
                  <a:cubicBezTo>
                    <a:pt x="218055" y="8108"/>
                    <a:pt x="209947" y="0"/>
                    <a:pt x="199945" y="0"/>
                  </a:cubicBezTo>
                  <a:close/>
                </a:path>
              </a:pathLst>
            </a:custGeom>
            <a:grpFill/>
            <a:ln w="905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C8EB8F77-2B0A-0F4C-BC7D-C050F02881B2}"/>
                </a:ext>
              </a:extLst>
            </p:cNvPr>
            <p:cNvSpPr/>
            <p:nvPr/>
          </p:nvSpPr>
          <p:spPr>
            <a:xfrm>
              <a:off x="5367436" y="2721980"/>
              <a:ext cx="135832" cy="36222"/>
            </a:xfrm>
            <a:custGeom>
              <a:avLst/>
              <a:gdLst>
                <a:gd name="connsiteX0" fmla="*/ 121705 w 135831"/>
                <a:gd name="connsiteY0" fmla="*/ 0 h 36221"/>
                <a:gd name="connsiteX1" fmla="*/ 18111 w 135831"/>
                <a:gd name="connsiteY1" fmla="*/ 0 h 36221"/>
                <a:gd name="connsiteX2" fmla="*/ 0 w 135831"/>
                <a:gd name="connsiteY2" fmla="*/ 18111 h 36221"/>
                <a:gd name="connsiteX3" fmla="*/ 18111 w 135831"/>
                <a:gd name="connsiteY3" fmla="*/ 36222 h 36221"/>
                <a:gd name="connsiteX4" fmla="*/ 121705 w 135831"/>
                <a:gd name="connsiteY4" fmla="*/ 36222 h 36221"/>
                <a:gd name="connsiteX5" fmla="*/ 139816 w 135831"/>
                <a:gd name="connsiteY5" fmla="*/ 18111 h 36221"/>
                <a:gd name="connsiteX6" fmla="*/ 121705 w 135831"/>
                <a:gd name="connsiteY6" fmla="*/ 0 h 3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31" h="36221">
                  <a:moveTo>
                    <a:pt x="121705" y="0"/>
                  </a:moveTo>
                  <a:lnTo>
                    <a:pt x="18111" y="0"/>
                  </a:lnTo>
                  <a:cubicBezTo>
                    <a:pt x="8109" y="0"/>
                    <a:pt x="0" y="8108"/>
                    <a:pt x="0" y="18111"/>
                  </a:cubicBezTo>
                  <a:cubicBezTo>
                    <a:pt x="0" y="28113"/>
                    <a:pt x="8109" y="36222"/>
                    <a:pt x="18111" y="36222"/>
                  </a:cubicBezTo>
                  <a:lnTo>
                    <a:pt x="121705" y="36222"/>
                  </a:lnTo>
                  <a:cubicBezTo>
                    <a:pt x="131708" y="36222"/>
                    <a:pt x="139816" y="28113"/>
                    <a:pt x="139816" y="18111"/>
                  </a:cubicBezTo>
                  <a:cubicBezTo>
                    <a:pt x="139816" y="8108"/>
                    <a:pt x="131708" y="0"/>
                    <a:pt x="121705" y="0"/>
                  </a:cubicBezTo>
                  <a:close/>
                </a:path>
              </a:pathLst>
            </a:custGeom>
            <a:grpFill/>
            <a:ln w="905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BDDFF9F-0E36-D345-B32E-6922F33336F5}"/>
                </a:ext>
              </a:extLst>
            </p:cNvPr>
            <p:cNvSpPr/>
            <p:nvPr/>
          </p:nvSpPr>
          <p:spPr>
            <a:xfrm>
              <a:off x="5419233" y="2063558"/>
              <a:ext cx="36222" cy="90555"/>
            </a:xfrm>
            <a:custGeom>
              <a:avLst/>
              <a:gdLst>
                <a:gd name="connsiteX0" fmla="*/ 18111 w 36221"/>
                <a:gd name="connsiteY0" fmla="*/ 97346 h 90554"/>
                <a:gd name="connsiteX1" fmla="*/ 36222 w 36221"/>
                <a:gd name="connsiteY1" fmla="*/ 79235 h 90554"/>
                <a:gd name="connsiteX2" fmla="*/ 36222 w 36221"/>
                <a:gd name="connsiteY2" fmla="*/ 18111 h 90554"/>
                <a:gd name="connsiteX3" fmla="*/ 18111 w 36221"/>
                <a:gd name="connsiteY3" fmla="*/ 0 h 90554"/>
                <a:gd name="connsiteX4" fmla="*/ 0 w 36221"/>
                <a:gd name="connsiteY4" fmla="*/ 18111 h 90554"/>
                <a:gd name="connsiteX5" fmla="*/ 0 w 36221"/>
                <a:gd name="connsiteY5" fmla="*/ 79235 h 90554"/>
                <a:gd name="connsiteX6" fmla="*/ 18111 w 36221"/>
                <a:gd name="connsiteY6" fmla="*/ 97346 h 90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221" h="90554">
                  <a:moveTo>
                    <a:pt x="18111" y="97346"/>
                  </a:moveTo>
                  <a:cubicBezTo>
                    <a:pt x="28113" y="97346"/>
                    <a:pt x="36222" y="89238"/>
                    <a:pt x="36222" y="79235"/>
                  </a:cubicBezTo>
                  <a:lnTo>
                    <a:pt x="36222" y="18111"/>
                  </a:lnTo>
                  <a:cubicBezTo>
                    <a:pt x="36222" y="8109"/>
                    <a:pt x="28113" y="0"/>
                    <a:pt x="18111" y="0"/>
                  </a:cubicBezTo>
                  <a:cubicBezTo>
                    <a:pt x="8109" y="0"/>
                    <a:pt x="0" y="8109"/>
                    <a:pt x="0" y="18111"/>
                  </a:cubicBezTo>
                  <a:lnTo>
                    <a:pt x="0" y="79235"/>
                  </a:lnTo>
                  <a:cubicBezTo>
                    <a:pt x="0" y="89238"/>
                    <a:pt x="8109" y="97346"/>
                    <a:pt x="18111" y="97346"/>
                  </a:cubicBezTo>
                  <a:close/>
                </a:path>
              </a:pathLst>
            </a:custGeom>
            <a:grpFill/>
            <a:ln w="9055"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60899384-0419-8041-AA07-5A49B3BA4976}"/>
                </a:ext>
              </a:extLst>
            </p:cNvPr>
            <p:cNvSpPr/>
            <p:nvPr/>
          </p:nvSpPr>
          <p:spPr>
            <a:xfrm>
              <a:off x="5200669" y="2154419"/>
              <a:ext cx="72444" cy="72444"/>
            </a:xfrm>
            <a:custGeom>
              <a:avLst/>
              <a:gdLst>
                <a:gd name="connsiteX0" fmla="*/ 48502 w 72443"/>
                <a:gd name="connsiteY0" fmla="*/ 73767 h 72443"/>
                <a:gd name="connsiteX1" fmla="*/ 74081 w 72443"/>
                <a:gd name="connsiteY1" fmla="*/ 75072 h 72443"/>
                <a:gd name="connsiteX2" fmla="*/ 75386 w 72443"/>
                <a:gd name="connsiteY2" fmla="*/ 49492 h 72443"/>
                <a:gd name="connsiteX3" fmla="*/ 74129 w 72443"/>
                <a:gd name="connsiteY3" fmla="*/ 48230 h 72443"/>
                <a:gd name="connsiteX4" fmla="*/ 30934 w 72443"/>
                <a:gd name="connsiteY4" fmla="*/ 5307 h 72443"/>
                <a:gd name="connsiteX5" fmla="*/ 5307 w 72443"/>
                <a:gd name="connsiteY5" fmla="*/ 5307 h 72443"/>
                <a:gd name="connsiteX6" fmla="*/ 5307 w 72443"/>
                <a:gd name="connsiteY6" fmla="*/ 30934 h 7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43" h="72443">
                  <a:moveTo>
                    <a:pt x="48502" y="73767"/>
                  </a:moveTo>
                  <a:cubicBezTo>
                    <a:pt x="55205" y="81191"/>
                    <a:pt x="66658" y="81775"/>
                    <a:pt x="74081" y="75072"/>
                  </a:cubicBezTo>
                  <a:cubicBezTo>
                    <a:pt x="81505" y="68368"/>
                    <a:pt x="82090" y="56916"/>
                    <a:pt x="75386" y="49492"/>
                  </a:cubicBezTo>
                  <a:cubicBezTo>
                    <a:pt x="74988" y="49051"/>
                    <a:pt x="74569" y="48630"/>
                    <a:pt x="74129" y="48230"/>
                  </a:cubicBezTo>
                  <a:lnTo>
                    <a:pt x="30934" y="5307"/>
                  </a:lnTo>
                  <a:cubicBezTo>
                    <a:pt x="23858" y="-1769"/>
                    <a:pt x="12384" y="-1769"/>
                    <a:pt x="5307" y="5307"/>
                  </a:cubicBezTo>
                  <a:cubicBezTo>
                    <a:pt x="-1769" y="12384"/>
                    <a:pt x="-1769" y="23858"/>
                    <a:pt x="5307" y="30934"/>
                  </a:cubicBezTo>
                  <a:close/>
                </a:path>
              </a:pathLst>
            </a:custGeom>
            <a:grpFill/>
            <a:ln w="905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9C927E52-4A2A-5149-9E6D-6B294112D1FE}"/>
                </a:ext>
              </a:extLst>
            </p:cNvPr>
            <p:cNvSpPr/>
            <p:nvPr/>
          </p:nvSpPr>
          <p:spPr>
            <a:xfrm>
              <a:off x="5109989" y="2372621"/>
              <a:ext cx="90555" cy="36222"/>
            </a:xfrm>
            <a:custGeom>
              <a:avLst/>
              <a:gdLst>
                <a:gd name="connsiteX0" fmla="*/ 97256 w 90554"/>
                <a:gd name="connsiteY0" fmla="*/ 18111 h 36221"/>
                <a:gd name="connsiteX1" fmla="*/ 79145 w 90554"/>
                <a:gd name="connsiteY1" fmla="*/ 0 h 36221"/>
                <a:gd name="connsiteX2" fmla="*/ 18111 w 90554"/>
                <a:gd name="connsiteY2" fmla="*/ 0 h 36221"/>
                <a:gd name="connsiteX3" fmla="*/ 0 w 90554"/>
                <a:gd name="connsiteY3" fmla="*/ 18111 h 36221"/>
                <a:gd name="connsiteX4" fmla="*/ 18111 w 90554"/>
                <a:gd name="connsiteY4" fmla="*/ 36222 h 36221"/>
                <a:gd name="connsiteX5" fmla="*/ 79145 w 90554"/>
                <a:gd name="connsiteY5" fmla="*/ 36222 h 36221"/>
                <a:gd name="connsiteX6" fmla="*/ 97256 w 90554"/>
                <a:gd name="connsiteY6" fmla="*/ 18111 h 3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554" h="36221">
                  <a:moveTo>
                    <a:pt x="97256" y="18111"/>
                  </a:moveTo>
                  <a:cubicBezTo>
                    <a:pt x="97256" y="8108"/>
                    <a:pt x="89147" y="0"/>
                    <a:pt x="79145" y="0"/>
                  </a:cubicBezTo>
                  <a:lnTo>
                    <a:pt x="18111" y="0"/>
                  </a:lnTo>
                  <a:cubicBezTo>
                    <a:pt x="8109" y="0"/>
                    <a:pt x="0" y="8108"/>
                    <a:pt x="0" y="18111"/>
                  </a:cubicBezTo>
                  <a:cubicBezTo>
                    <a:pt x="0" y="28113"/>
                    <a:pt x="8109" y="36222"/>
                    <a:pt x="18111" y="36222"/>
                  </a:cubicBezTo>
                  <a:lnTo>
                    <a:pt x="79145" y="36222"/>
                  </a:lnTo>
                  <a:cubicBezTo>
                    <a:pt x="89147" y="36222"/>
                    <a:pt x="97256" y="28113"/>
                    <a:pt x="97256" y="18111"/>
                  </a:cubicBezTo>
                  <a:close/>
                </a:path>
              </a:pathLst>
            </a:custGeom>
            <a:grpFill/>
            <a:ln w="905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AD969103-05C1-2740-B317-7178363811D7}"/>
                </a:ext>
              </a:extLst>
            </p:cNvPr>
            <p:cNvSpPr/>
            <p:nvPr/>
          </p:nvSpPr>
          <p:spPr>
            <a:xfrm>
              <a:off x="5200669" y="2547394"/>
              <a:ext cx="72444" cy="72444"/>
            </a:xfrm>
            <a:custGeom>
              <a:avLst/>
              <a:gdLst>
                <a:gd name="connsiteX0" fmla="*/ 48502 w 72443"/>
                <a:gd name="connsiteY0" fmla="*/ 5974 h 72443"/>
                <a:gd name="connsiteX1" fmla="*/ 5307 w 72443"/>
                <a:gd name="connsiteY1" fmla="*/ 49078 h 72443"/>
                <a:gd name="connsiteX2" fmla="*/ 5307 w 72443"/>
                <a:gd name="connsiteY2" fmla="*/ 74705 h 72443"/>
                <a:gd name="connsiteX3" fmla="*/ 30934 w 72443"/>
                <a:gd name="connsiteY3" fmla="*/ 74705 h 72443"/>
                <a:gd name="connsiteX4" fmla="*/ 74129 w 72443"/>
                <a:gd name="connsiteY4" fmla="*/ 31510 h 72443"/>
                <a:gd name="connsiteX5" fmla="*/ 75343 w 72443"/>
                <a:gd name="connsiteY5" fmla="*/ 5926 h 72443"/>
                <a:gd name="connsiteX6" fmla="*/ 49760 w 72443"/>
                <a:gd name="connsiteY6" fmla="*/ 4712 h 72443"/>
                <a:gd name="connsiteX7" fmla="*/ 48502 w 72443"/>
                <a:gd name="connsiteY7" fmla="*/ 5974 h 7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43" h="72443">
                  <a:moveTo>
                    <a:pt x="48502" y="5974"/>
                  </a:moveTo>
                  <a:lnTo>
                    <a:pt x="5307" y="49078"/>
                  </a:lnTo>
                  <a:cubicBezTo>
                    <a:pt x="-1769" y="56155"/>
                    <a:pt x="-1769" y="67628"/>
                    <a:pt x="5307" y="74705"/>
                  </a:cubicBezTo>
                  <a:cubicBezTo>
                    <a:pt x="12384" y="81781"/>
                    <a:pt x="23858" y="81781"/>
                    <a:pt x="30934" y="74705"/>
                  </a:cubicBezTo>
                  <a:lnTo>
                    <a:pt x="74129" y="31510"/>
                  </a:lnTo>
                  <a:cubicBezTo>
                    <a:pt x="81529" y="24781"/>
                    <a:pt x="82073" y="13326"/>
                    <a:pt x="75343" y="5926"/>
                  </a:cubicBezTo>
                  <a:cubicBezTo>
                    <a:pt x="68614" y="-1474"/>
                    <a:pt x="57160" y="-2017"/>
                    <a:pt x="49760" y="4712"/>
                  </a:cubicBezTo>
                  <a:cubicBezTo>
                    <a:pt x="49320" y="5112"/>
                    <a:pt x="48900" y="5533"/>
                    <a:pt x="48502" y="5974"/>
                  </a:cubicBezTo>
                  <a:close/>
                </a:path>
              </a:pathLst>
            </a:custGeom>
            <a:grpFill/>
            <a:ln w="905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29C6992-3D77-7B4F-83E4-82EB7FC18768}"/>
                </a:ext>
              </a:extLst>
            </p:cNvPr>
            <p:cNvSpPr/>
            <p:nvPr/>
          </p:nvSpPr>
          <p:spPr>
            <a:xfrm>
              <a:off x="5593963" y="2547394"/>
              <a:ext cx="72444" cy="72444"/>
            </a:xfrm>
            <a:custGeom>
              <a:avLst/>
              <a:gdLst>
                <a:gd name="connsiteX0" fmla="*/ 31553 w 72443"/>
                <a:gd name="connsiteY0" fmla="*/ 5974 h 72443"/>
                <a:gd name="connsiteX1" fmla="*/ 5974 w 72443"/>
                <a:gd name="connsiteY1" fmla="*/ 4669 h 72443"/>
                <a:gd name="connsiteX2" fmla="*/ 4669 w 72443"/>
                <a:gd name="connsiteY2" fmla="*/ 30248 h 72443"/>
                <a:gd name="connsiteX3" fmla="*/ 5926 w 72443"/>
                <a:gd name="connsiteY3" fmla="*/ 31510 h 72443"/>
                <a:gd name="connsiteX4" fmla="*/ 49121 w 72443"/>
                <a:gd name="connsiteY4" fmla="*/ 74705 h 72443"/>
                <a:gd name="connsiteX5" fmla="*/ 74748 w 72443"/>
                <a:gd name="connsiteY5" fmla="*/ 74705 h 72443"/>
                <a:gd name="connsiteX6" fmla="*/ 74748 w 72443"/>
                <a:gd name="connsiteY6" fmla="*/ 49078 h 7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43" h="72443">
                  <a:moveTo>
                    <a:pt x="31553" y="5974"/>
                  </a:moveTo>
                  <a:cubicBezTo>
                    <a:pt x="24850" y="-1450"/>
                    <a:pt x="13398" y="-2034"/>
                    <a:pt x="5974" y="4669"/>
                  </a:cubicBezTo>
                  <a:cubicBezTo>
                    <a:pt x="-1450" y="11372"/>
                    <a:pt x="-2034" y="22824"/>
                    <a:pt x="4669" y="30248"/>
                  </a:cubicBezTo>
                  <a:cubicBezTo>
                    <a:pt x="5067" y="30689"/>
                    <a:pt x="5487" y="31111"/>
                    <a:pt x="5926" y="31510"/>
                  </a:cubicBezTo>
                  <a:lnTo>
                    <a:pt x="49121" y="74705"/>
                  </a:lnTo>
                  <a:cubicBezTo>
                    <a:pt x="56197" y="81781"/>
                    <a:pt x="67671" y="81781"/>
                    <a:pt x="74748" y="74705"/>
                  </a:cubicBezTo>
                  <a:cubicBezTo>
                    <a:pt x="81824" y="67628"/>
                    <a:pt x="81824" y="56154"/>
                    <a:pt x="74748" y="49078"/>
                  </a:cubicBezTo>
                  <a:close/>
                </a:path>
              </a:pathLst>
            </a:custGeom>
            <a:grpFill/>
            <a:ln w="905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79DC39F-32CC-D54C-B89F-6BFA9078E2BE}"/>
                </a:ext>
              </a:extLst>
            </p:cNvPr>
            <p:cNvSpPr/>
            <p:nvPr/>
          </p:nvSpPr>
          <p:spPr>
            <a:xfrm>
              <a:off x="5667262" y="2372621"/>
              <a:ext cx="90555" cy="36222"/>
            </a:xfrm>
            <a:custGeom>
              <a:avLst/>
              <a:gdLst>
                <a:gd name="connsiteX0" fmla="*/ 79145 w 90554"/>
                <a:gd name="connsiteY0" fmla="*/ 0 h 36221"/>
                <a:gd name="connsiteX1" fmla="*/ 18111 w 90554"/>
                <a:gd name="connsiteY1" fmla="*/ 0 h 36221"/>
                <a:gd name="connsiteX2" fmla="*/ 0 w 90554"/>
                <a:gd name="connsiteY2" fmla="*/ 18111 h 36221"/>
                <a:gd name="connsiteX3" fmla="*/ 18111 w 90554"/>
                <a:gd name="connsiteY3" fmla="*/ 36222 h 36221"/>
                <a:gd name="connsiteX4" fmla="*/ 79145 w 90554"/>
                <a:gd name="connsiteY4" fmla="*/ 36222 h 36221"/>
                <a:gd name="connsiteX5" fmla="*/ 97256 w 90554"/>
                <a:gd name="connsiteY5" fmla="*/ 18111 h 36221"/>
                <a:gd name="connsiteX6" fmla="*/ 79145 w 90554"/>
                <a:gd name="connsiteY6" fmla="*/ 0 h 3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554" h="36221">
                  <a:moveTo>
                    <a:pt x="79145" y="0"/>
                  </a:moveTo>
                  <a:lnTo>
                    <a:pt x="18111" y="0"/>
                  </a:lnTo>
                  <a:cubicBezTo>
                    <a:pt x="8109" y="0"/>
                    <a:pt x="0" y="8108"/>
                    <a:pt x="0" y="18111"/>
                  </a:cubicBezTo>
                  <a:cubicBezTo>
                    <a:pt x="0" y="28113"/>
                    <a:pt x="8109" y="36222"/>
                    <a:pt x="18111" y="36222"/>
                  </a:cubicBezTo>
                  <a:lnTo>
                    <a:pt x="79145" y="36222"/>
                  </a:lnTo>
                  <a:cubicBezTo>
                    <a:pt x="89147" y="36222"/>
                    <a:pt x="97256" y="28113"/>
                    <a:pt x="97256" y="18111"/>
                  </a:cubicBezTo>
                  <a:cubicBezTo>
                    <a:pt x="97256" y="8108"/>
                    <a:pt x="89147" y="0"/>
                    <a:pt x="79145" y="0"/>
                  </a:cubicBezTo>
                  <a:close/>
                </a:path>
              </a:pathLst>
            </a:custGeom>
            <a:grpFill/>
            <a:ln w="905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2BB5656-ED39-AA43-B3EC-EA622F16D2A9}"/>
                </a:ext>
              </a:extLst>
            </p:cNvPr>
            <p:cNvSpPr/>
            <p:nvPr/>
          </p:nvSpPr>
          <p:spPr>
            <a:xfrm>
              <a:off x="5594985" y="2154148"/>
              <a:ext cx="72444" cy="72444"/>
            </a:xfrm>
            <a:custGeom>
              <a:avLst/>
              <a:gdLst>
                <a:gd name="connsiteX0" fmla="*/ 17673 w 72443"/>
                <a:gd name="connsiteY0" fmla="*/ 79381 h 72443"/>
                <a:gd name="connsiteX1" fmla="*/ 30531 w 72443"/>
                <a:gd name="connsiteY1" fmla="*/ 74038 h 72443"/>
                <a:gd name="connsiteX2" fmla="*/ 74088 w 72443"/>
                <a:gd name="connsiteY2" fmla="*/ 30934 h 72443"/>
                <a:gd name="connsiteX3" fmla="*/ 74088 w 72443"/>
                <a:gd name="connsiteY3" fmla="*/ 5307 h 72443"/>
                <a:gd name="connsiteX4" fmla="*/ 48461 w 72443"/>
                <a:gd name="connsiteY4" fmla="*/ 5307 h 72443"/>
                <a:gd name="connsiteX5" fmla="*/ 5267 w 72443"/>
                <a:gd name="connsiteY5" fmla="*/ 48502 h 72443"/>
                <a:gd name="connsiteX6" fmla="*/ 5343 w 72443"/>
                <a:gd name="connsiteY6" fmla="*/ 74115 h 72443"/>
                <a:gd name="connsiteX7" fmla="*/ 18035 w 72443"/>
                <a:gd name="connsiteY7" fmla="*/ 79381 h 7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43" h="72443">
                  <a:moveTo>
                    <a:pt x="17673" y="79381"/>
                  </a:moveTo>
                  <a:cubicBezTo>
                    <a:pt x="22500" y="79385"/>
                    <a:pt x="27129" y="77462"/>
                    <a:pt x="30531" y="74038"/>
                  </a:cubicBezTo>
                  <a:lnTo>
                    <a:pt x="74088" y="30934"/>
                  </a:lnTo>
                  <a:cubicBezTo>
                    <a:pt x="81165" y="23858"/>
                    <a:pt x="81165" y="12384"/>
                    <a:pt x="74088" y="5307"/>
                  </a:cubicBezTo>
                  <a:cubicBezTo>
                    <a:pt x="67012" y="-1769"/>
                    <a:pt x="55538" y="-1769"/>
                    <a:pt x="48461" y="5307"/>
                  </a:cubicBezTo>
                  <a:lnTo>
                    <a:pt x="5267" y="48502"/>
                  </a:lnTo>
                  <a:cubicBezTo>
                    <a:pt x="-1785" y="55596"/>
                    <a:pt x="-1751" y="67063"/>
                    <a:pt x="5343" y="74115"/>
                  </a:cubicBezTo>
                  <a:cubicBezTo>
                    <a:pt x="8717" y="77469"/>
                    <a:pt x="13277" y="79361"/>
                    <a:pt x="18035" y="79381"/>
                  </a:cubicBezTo>
                  <a:close/>
                </a:path>
              </a:pathLst>
            </a:custGeom>
            <a:grpFill/>
            <a:ln w="9055" cap="flat">
              <a:noFill/>
              <a:prstDash val="solid"/>
              <a:miter/>
            </a:ln>
          </p:spPr>
          <p:txBody>
            <a:bodyPr rtlCol="0" anchor="ctr"/>
            <a:lstStyle/>
            <a:p>
              <a:endParaRPr lang="en-US"/>
            </a:p>
          </p:txBody>
        </p:sp>
      </p:grpSp>
      <p:grpSp>
        <p:nvGrpSpPr>
          <p:cNvPr id="216" name="Group 215">
            <a:extLst>
              <a:ext uri="{FF2B5EF4-FFF2-40B4-BE49-F238E27FC236}">
                <a16:creationId xmlns:a16="http://schemas.microsoft.com/office/drawing/2014/main" id="{C5AA7605-D2A5-864D-BB93-AEC129D191BA}"/>
              </a:ext>
            </a:extLst>
          </p:cNvPr>
          <p:cNvGrpSpPr/>
          <p:nvPr userDrawn="1"/>
        </p:nvGrpSpPr>
        <p:grpSpPr>
          <a:xfrm>
            <a:off x="4013996" y="3748431"/>
            <a:ext cx="260765" cy="267922"/>
            <a:chOff x="6141673" y="2119883"/>
            <a:chExt cx="597298" cy="613688"/>
          </a:xfrm>
          <a:solidFill>
            <a:schemeClr val="accent1"/>
          </a:solidFill>
        </p:grpSpPr>
        <p:sp>
          <p:nvSpPr>
            <p:cNvPr id="217" name="Freeform 216">
              <a:extLst>
                <a:ext uri="{FF2B5EF4-FFF2-40B4-BE49-F238E27FC236}">
                  <a16:creationId xmlns:a16="http://schemas.microsoft.com/office/drawing/2014/main" id="{D66001BE-BC8E-FB4B-8C18-058904C3E7B7}"/>
                </a:ext>
              </a:extLst>
            </p:cNvPr>
            <p:cNvSpPr/>
            <p:nvPr/>
          </p:nvSpPr>
          <p:spPr>
            <a:xfrm>
              <a:off x="6141673" y="2293114"/>
              <a:ext cx="144887" cy="380329"/>
            </a:xfrm>
            <a:custGeom>
              <a:avLst/>
              <a:gdLst>
                <a:gd name="connsiteX0" fmla="*/ 111473 w 144887"/>
                <a:gd name="connsiteY0" fmla="*/ 346552 h 380329"/>
                <a:gd name="connsiteX1" fmla="*/ 87838 w 144887"/>
                <a:gd name="connsiteY1" fmla="*/ 346552 h 380329"/>
                <a:gd name="connsiteX2" fmla="*/ 87838 w 144887"/>
                <a:gd name="connsiteY2" fmla="*/ 73802 h 380329"/>
                <a:gd name="connsiteX3" fmla="*/ 53427 w 144887"/>
                <a:gd name="connsiteY3" fmla="*/ 73802 h 380329"/>
                <a:gd name="connsiteX4" fmla="*/ 53427 w 144887"/>
                <a:gd name="connsiteY4" fmla="*/ 187901 h 380329"/>
                <a:gd name="connsiteX5" fmla="*/ 43919 w 144887"/>
                <a:gd name="connsiteY5" fmla="*/ 187901 h 380329"/>
                <a:gd name="connsiteX6" fmla="*/ 34411 w 144887"/>
                <a:gd name="connsiteY6" fmla="*/ 179322 h 380329"/>
                <a:gd name="connsiteX7" fmla="*/ 34411 w 144887"/>
                <a:gd name="connsiteY7" fmla="*/ 178393 h 380329"/>
                <a:gd name="connsiteX8" fmla="*/ 34411 w 144887"/>
                <a:gd name="connsiteY8" fmla="*/ 43919 h 380329"/>
                <a:gd name="connsiteX9" fmla="*/ 42990 w 144887"/>
                <a:gd name="connsiteY9" fmla="*/ 34411 h 380329"/>
                <a:gd name="connsiteX10" fmla="*/ 43919 w 144887"/>
                <a:gd name="connsiteY10" fmla="*/ 34411 h 380329"/>
                <a:gd name="connsiteX11" fmla="*/ 128678 w 144887"/>
                <a:gd name="connsiteY11" fmla="*/ 34411 h 380329"/>
                <a:gd name="connsiteX12" fmla="*/ 128678 w 144887"/>
                <a:gd name="connsiteY12" fmla="*/ 0 h 380329"/>
                <a:gd name="connsiteX13" fmla="*/ 43919 w 144887"/>
                <a:gd name="connsiteY13" fmla="*/ 0 h 380329"/>
                <a:gd name="connsiteX14" fmla="*/ 0 w 144887"/>
                <a:gd name="connsiteY14" fmla="*/ 43919 h 380329"/>
                <a:gd name="connsiteX15" fmla="*/ 0 w 144887"/>
                <a:gd name="connsiteY15" fmla="*/ 178392 h 380329"/>
                <a:gd name="connsiteX16" fmla="*/ 43919 w 144887"/>
                <a:gd name="connsiteY16" fmla="*/ 222312 h 380329"/>
                <a:gd name="connsiteX17" fmla="*/ 53427 w 144887"/>
                <a:gd name="connsiteY17" fmla="*/ 222312 h 380329"/>
                <a:gd name="connsiteX18" fmla="*/ 53427 w 144887"/>
                <a:gd name="connsiteY18" fmla="*/ 352891 h 380329"/>
                <a:gd name="connsiteX19" fmla="*/ 99610 w 144887"/>
                <a:gd name="connsiteY19" fmla="*/ 382140 h 380329"/>
                <a:gd name="connsiteX20" fmla="*/ 145884 w 144887"/>
                <a:gd name="connsiteY20" fmla="*/ 352891 h 380329"/>
                <a:gd name="connsiteX21" fmla="*/ 145884 w 144887"/>
                <a:gd name="connsiteY21" fmla="*/ 266683 h 380329"/>
                <a:gd name="connsiteX22" fmla="*/ 111473 w 144887"/>
                <a:gd name="connsiteY22" fmla="*/ 266683 h 380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4887" h="380329">
                  <a:moveTo>
                    <a:pt x="111473" y="346552"/>
                  </a:moveTo>
                  <a:cubicBezTo>
                    <a:pt x="103670" y="348092"/>
                    <a:pt x="95641" y="348092"/>
                    <a:pt x="87838" y="346552"/>
                  </a:cubicBezTo>
                  <a:lnTo>
                    <a:pt x="87838" y="73802"/>
                  </a:lnTo>
                  <a:lnTo>
                    <a:pt x="53427" y="73802"/>
                  </a:lnTo>
                  <a:lnTo>
                    <a:pt x="53427" y="187901"/>
                  </a:lnTo>
                  <a:lnTo>
                    <a:pt x="43919" y="187901"/>
                  </a:lnTo>
                  <a:cubicBezTo>
                    <a:pt x="38925" y="188158"/>
                    <a:pt x="34667" y="184317"/>
                    <a:pt x="34411" y="179322"/>
                  </a:cubicBezTo>
                  <a:cubicBezTo>
                    <a:pt x="34395" y="179013"/>
                    <a:pt x="34395" y="178702"/>
                    <a:pt x="34411" y="178393"/>
                  </a:cubicBezTo>
                  <a:lnTo>
                    <a:pt x="34411" y="43919"/>
                  </a:lnTo>
                  <a:cubicBezTo>
                    <a:pt x="34154" y="38924"/>
                    <a:pt x="37995" y="34667"/>
                    <a:pt x="42990" y="34411"/>
                  </a:cubicBezTo>
                  <a:cubicBezTo>
                    <a:pt x="43299" y="34395"/>
                    <a:pt x="43610" y="34395"/>
                    <a:pt x="43919" y="34411"/>
                  </a:cubicBezTo>
                  <a:lnTo>
                    <a:pt x="128678" y="34411"/>
                  </a:lnTo>
                  <a:lnTo>
                    <a:pt x="128678" y="0"/>
                  </a:lnTo>
                  <a:lnTo>
                    <a:pt x="43919" y="0"/>
                  </a:lnTo>
                  <a:cubicBezTo>
                    <a:pt x="19663" y="0"/>
                    <a:pt x="0" y="19663"/>
                    <a:pt x="0" y="43919"/>
                  </a:cubicBezTo>
                  <a:lnTo>
                    <a:pt x="0" y="178392"/>
                  </a:lnTo>
                  <a:cubicBezTo>
                    <a:pt x="0" y="202648"/>
                    <a:pt x="19663" y="222312"/>
                    <a:pt x="43919" y="222312"/>
                  </a:cubicBezTo>
                  <a:lnTo>
                    <a:pt x="53427" y="222312"/>
                  </a:lnTo>
                  <a:lnTo>
                    <a:pt x="53427" y="352891"/>
                  </a:lnTo>
                  <a:cubicBezTo>
                    <a:pt x="53427" y="371002"/>
                    <a:pt x="71538" y="382140"/>
                    <a:pt x="99610" y="382140"/>
                  </a:cubicBezTo>
                  <a:cubicBezTo>
                    <a:pt x="127682" y="382140"/>
                    <a:pt x="145884" y="370912"/>
                    <a:pt x="145884" y="352891"/>
                  </a:cubicBezTo>
                  <a:lnTo>
                    <a:pt x="145884" y="266683"/>
                  </a:lnTo>
                  <a:lnTo>
                    <a:pt x="111473" y="266683"/>
                  </a:lnTo>
                  <a:close/>
                </a:path>
              </a:pathLst>
            </a:custGeom>
            <a:grpFill/>
            <a:ln w="905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3A1D9572-1E42-754F-BCB8-4DA74F66B4F6}"/>
                </a:ext>
              </a:extLst>
            </p:cNvPr>
            <p:cNvSpPr/>
            <p:nvPr/>
          </p:nvSpPr>
          <p:spPr>
            <a:xfrm>
              <a:off x="6208955" y="2160361"/>
              <a:ext cx="117721" cy="117721"/>
            </a:xfrm>
            <a:custGeom>
              <a:avLst/>
              <a:gdLst>
                <a:gd name="connsiteX0" fmla="*/ 60400 w 117720"/>
                <a:gd name="connsiteY0" fmla="*/ 120981 h 117720"/>
                <a:gd name="connsiteX1" fmla="*/ 120981 w 117720"/>
                <a:gd name="connsiteY1" fmla="*/ 60581 h 117720"/>
                <a:gd name="connsiteX2" fmla="*/ 60581 w 117720"/>
                <a:gd name="connsiteY2" fmla="*/ 0 h 117720"/>
                <a:gd name="connsiteX3" fmla="*/ 0 w 117720"/>
                <a:gd name="connsiteY3" fmla="*/ 60400 h 117720"/>
                <a:gd name="connsiteX4" fmla="*/ 0 w 117720"/>
                <a:gd name="connsiteY4" fmla="*/ 60490 h 117720"/>
                <a:gd name="connsiteX5" fmla="*/ 60400 w 117720"/>
                <a:gd name="connsiteY5" fmla="*/ 120981 h 117720"/>
                <a:gd name="connsiteX6" fmla="*/ 60400 w 117720"/>
                <a:gd name="connsiteY6" fmla="*/ 34501 h 117720"/>
                <a:gd name="connsiteX7" fmla="*/ 86570 w 117720"/>
                <a:gd name="connsiteY7" fmla="*/ 60490 h 117720"/>
                <a:gd name="connsiteX8" fmla="*/ 60580 w 117720"/>
                <a:gd name="connsiteY8" fmla="*/ 86660 h 117720"/>
                <a:gd name="connsiteX9" fmla="*/ 34411 w 117720"/>
                <a:gd name="connsiteY9" fmla="*/ 60671 h 117720"/>
                <a:gd name="connsiteX10" fmla="*/ 34411 w 117720"/>
                <a:gd name="connsiteY10" fmla="*/ 60491 h 117720"/>
                <a:gd name="connsiteX11" fmla="*/ 60400 w 117720"/>
                <a:gd name="connsiteY11" fmla="*/ 34501 h 11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720" h="117720">
                  <a:moveTo>
                    <a:pt x="60400" y="120981"/>
                  </a:moveTo>
                  <a:cubicBezTo>
                    <a:pt x="93808" y="121031"/>
                    <a:pt x="120931" y="93989"/>
                    <a:pt x="120981" y="60581"/>
                  </a:cubicBezTo>
                  <a:cubicBezTo>
                    <a:pt x="121031" y="27173"/>
                    <a:pt x="93989" y="50"/>
                    <a:pt x="60581" y="0"/>
                  </a:cubicBezTo>
                  <a:cubicBezTo>
                    <a:pt x="27173" y="-50"/>
                    <a:pt x="50" y="26992"/>
                    <a:pt x="0" y="60400"/>
                  </a:cubicBezTo>
                  <a:cubicBezTo>
                    <a:pt x="0" y="60430"/>
                    <a:pt x="0" y="60460"/>
                    <a:pt x="0" y="60490"/>
                  </a:cubicBezTo>
                  <a:cubicBezTo>
                    <a:pt x="50" y="93843"/>
                    <a:pt x="27048" y="120881"/>
                    <a:pt x="60400" y="120981"/>
                  </a:cubicBezTo>
                  <a:close/>
                  <a:moveTo>
                    <a:pt x="60400" y="34501"/>
                  </a:moveTo>
                  <a:cubicBezTo>
                    <a:pt x="74803" y="34451"/>
                    <a:pt x="86520" y="46087"/>
                    <a:pt x="86570" y="60490"/>
                  </a:cubicBezTo>
                  <a:cubicBezTo>
                    <a:pt x="86620" y="74894"/>
                    <a:pt x="74984" y="86610"/>
                    <a:pt x="60580" y="86660"/>
                  </a:cubicBezTo>
                  <a:cubicBezTo>
                    <a:pt x="46177" y="86710"/>
                    <a:pt x="34460" y="75075"/>
                    <a:pt x="34411" y="60671"/>
                  </a:cubicBezTo>
                  <a:cubicBezTo>
                    <a:pt x="34410" y="60611"/>
                    <a:pt x="34410" y="60551"/>
                    <a:pt x="34411" y="60491"/>
                  </a:cubicBezTo>
                  <a:cubicBezTo>
                    <a:pt x="34411" y="46137"/>
                    <a:pt x="46046" y="34501"/>
                    <a:pt x="60400" y="34501"/>
                  </a:cubicBezTo>
                  <a:close/>
                </a:path>
              </a:pathLst>
            </a:custGeom>
            <a:grpFill/>
            <a:ln w="905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3CF2DBE6-78FE-6A48-BB75-00D4CF87075C}"/>
                </a:ext>
              </a:extLst>
            </p:cNvPr>
            <p:cNvSpPr/>
            <p:nvPr/>
          </p:nvSpPr>
          <p:spPr>
            <a:xfrm>
              <a:off x="6551523" y="2160361"/>
              <a:ext cx="117721" cy="117721"/>
            </a:xfrm>
            <a:custGeom>
              <a:avLst/>
              <a:gdLst>
                <a:gd name="connsiteX0" fmla="*/ 60400 w 117720"/>
                <a:gd name="connsiteY0" fmla="*/ 120981 h 117720"/>
                <a:gd name="connsiteX1" fmla="*/ 120981 w 117720"/>
                <a:gd name="connsiteY1" fmla="*/ 60581 h 117720"/>
                <a:gd name="connsiteX2" fmla="*/ 60581 w 117720"/>
                <a:gd name="connsiteY2" fmla="*/ 0 h 117720"/>
                <a:gd name="connsiteX3" fmla="*/ 0 w 117720"/>
                <a:gd name="connsiteY3" fmla="*/ 60400 h 117720"/>
                <a:gd name="connsiteX4" fmla="*/ 0 w 117720"/>
                <a:gd name="connsiteY4" fmla="*/ 60490 h 117720"/>
                <a:gd name="connsiteX5" fmla="*/ 60400 w 117720"/>
                <a:gd name="connsiteY5" fmla="*/ 120981 h 117720"/>
                <a:gd name="connsiteX6" fmla="*/ 60400 w 117720"/>
                <a:gd name="connsiteY6" fmla="*/ 34501 h 117720"/>
                <a:gd name="connsiteX7" fmla="*/ 86570 w 117720"/>
                <a:gd name="connsiteY7" fmla="*/ 60490 h 117720"/>
                <a:gd name="connsiteX8" fmla="*/ 60581 w 117720"/>
                <a:gd name="connsiteY8" fmla="*/ 86660 h 117720"/>
                <a:gd name="connsiteX9" fmla="*/ 34411 w 117720"/>
                <a:gd name="connsiteY9" fmla="*/ 60671 h 117720"/>
                <a:gd name="connsiteX10" fmla="*/ 34411 w 117720"/>
                <a:gd name="connsiteY10" fmla="*/ 60491 h 117720"/>
                <a:gd name="connsiteX11" fmla="*/ 60400 w 117720"/>
                <a:gd name="connsiteY11" fmla="*/ 34501 h 11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720" h="117720">
                  <a:moveTo>
                    <a:pt x="60400" y="120981"/>
                  </a:moveTo>
                  <a:cubicBezTo>
                    <a:pt x="93808" y="121031"/>
                    <a:pt x="120931" y="93989"/>
                    <a:pt x="120981" y="60581"/>
                  </a:cubicBezTo>
                  <a:cubicBezTo>
                    <a:pt x="121031" y="27173"/>
                    <a:pt x="93989" y="50"/>
                    <a:pt x="60581" y="0"/>
                  </a:cubicBezTo>
                  <a:cubicBezTo>
                    <a:pt x="27173" y="-50"/>
                    <a:pt x="50" y="26992"/>
                    <a:pt x="0" y="60400"/>
                  </a:cubicBezTo>
                  <a:cubicBezTo>
                    <a:pt x="0" y="60430"/>
                    <a:pt x="0" y="60460"/>
                    <a:pt x="0" y="60490"/>
                  </a:cubicBezTo>
                  <a:cubicBezTo>
                    <a:pt x="50" y="93843"/>
                    <a:pt x="27048" y="120881"/>
                    <a:pt x="60400" y="120981"/>
                  </a:cubicBezTo>
                  <a:close/>
                  <a:moveTo>
                    <a:pt x="60400" y="34501"/>
                  </a:moveTo>
                  <a:cubicBezTo>
                    <a:pt x="74803" y="34451"/>
                    <a:pt x="86520" y="46087"/>
                    <a:pt x="86570" y="60490"/>
                  </a:cubicBezTo>
                  <a:cubicBezTo>
                    <a:pt x="86620" y="74894"/>
                    <a:pt x="74984" y="86610"/>
                    <a:pt x="60581" y="86660"/>
                  </a:cubicBezTo>
                  <a:cubicBezTo>
                    <a:pt x="46177" y="86710"/>
                    <a:pt x="34461" y="75075"/>
                    <a:pt x="34411" y="60671"/>
                  </a:cubicBezTo>
                  <a:cubicBezTo>
                    <a:pt x="34411" y="60611"/>
                    <a:pt x="34411" y="60551"/>
                    <a:pt x="34411" y="60491"/>
                  </a:cubicBezTo>
                  <a:cubicBezTo>
                    <a:pt x="34461" y="46158"/>
                    <a:pt x="46067" y="34551"/>
                    <a:pt x="60400" y="34501"/>
                  </a:cubicBezTo>
                  <a:close/>
                </a:path>
              </a:pathLst>
            </a:custGeom>
            <a:grpFill/>
            <a:ln w="905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8786F1A2-BEC5-504C-BCD7-151691BA9487}"/>
                </a:ext>
              </a:extLst>
            </p:cNvPr>
            <p:cNvSpPr/>
            <p:nvPr/>
          </p:nvSpPr>
          <p:spPr>
            <a:xfrm>
              <a:off x="6594084" y="2293113"/>
              <a:ext cx="144887" cy="380329"/>
            </a:xfrm>
            <a:custGeom>
              <a:avLst/>
              <a:gdLst>
                <a:gd name="connsiteX0" fmla="*/ 101421 w 144887"/>
                <a:gd name="connsiteY0" fmla="*/ 0 h 380329"/>
                <a:gd name="connsiteX1" fmla="*/ 16753 w 144887"/>
                <a:gd name="connsiteY1" fmla="*/ 0 h 380329"/>
                <a:gd name="connsiteX2" fmla="*/ 16753 w 144887"/>
                <a:gd name="connsiteY2" fmla="*/ 34411 h 380329"/>
                <a:gd name="connsiteX3" fmla="*/ 101421 w 144887"/>
                <a:gd name="connsiteY3" fmla="*/ 34411 h 380329"/>
                <a:gd name="connsiteX4" fmla="*/ 111020 w 144887"/>
                <a:gd name="connsiteY4" fmla="*/ 43919 h 380329"/>
                <a:gd name="connsiteX5" fmla="*/ 111020 w 144887"/>
                <a:gd name="connsiteY5" fmla="*/ 178393 h 380329"/>
                <a:gd name="connsiteX6" fmla="*/ 101421 w 144887"/>
                <a:gd name="connsiteY6" fmla="*/ 187901 h 380329"/>
                <a:gd name="connsiteX7" fmla="*/ 92366 w 144887"/>
                <a:gd name="connsiteY7" fmla="*/ 187901 h 380329"/>
                <a:gd name="connsiteX8" fmla="*/ 92366 w 144887"/>
                <a:gd name="connsiteY8" fmla="*/ 73802 h 380329"/>
                <a:gd name="connsiteX9" fmla="*/ 57955 w 144887"/>
                <a:gd name="connsiteY9" fmla="*/ 73802 h 380329"/>
                <a:gd name="connsiteX10" fmla="*/ 57955 w 144887"/>
                <a:gd name="connsiteY10" fmla="*/ 346553 h 380329"/>
                <a:gd name="connsiteX11" fmla="*/ 34411 w 144887"/>
                <a:gd name="connsiteY11" fmla="*/ 346553 h 380329"/>
                <a:gd name="connsiteX12" fmla="*/ 34411 w 144887"/>
                <a:gd name="connsiteY12" fmla="*/ 266683 h 380329"/>
                <a:gd name="connsiteX13" fmla="*/ 0 w 144887"/>
                <a:gd name="connsiteY13" fmla="*/ 266683 h 380329"/>
                <a:gd name="connsiteX14" fmla="*/ 0 w 144887"/>
                <a:gd name="connsiteY14" fmla="*/ 352891 h 380329"/>
                <a:gd name="connsiteX15" fmla="*/ 46183 w 144887"/>
                <a:gd name="connsiteY15" fmla="*/ 382140 h 380329"/>
                <a:gd name="connsiteX16" fmla="*/ 92366 w 144887"/>
                <a:gd name="connsiteY16" fmla="*/ 352891 h 380329"/>
                <a:gd name="connsiteX17" fmla="*/ 92366 w 144887"/>
                <a:gd name="connsiteY17" fmla="*/ 222312 h 380329"/>
                <a:gd name="connsiteX18" fmla="*/ 101421 w 144887"/>
                <a:gd name="connsiteY18" fmla="*/ 222312 h 380329"/>
                <a:gd name="connsiteX19" fmla="*/ 145431 w 144887"/>
                <a:gd name="connsiteY19" fmla="*/ 178393 h 380329"/>
                <a:gd name="connsiteX20" fmla="*/ 145431 w 144887"/>
                <a:gd name="connsiteY20" fmla="*/ 43919 h 380329"/>
                <a:gd name="connsiteX21" fmla="*/ 101421 w 144887"/>
                <a:gd name="connsiteY21" fmla="*/ 0 h 380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4887" h="380329">
                  <a:moveTo>
                    <a:pt x="101421" y="0"/>
                  </a:moveTo>
                  <a:lnTo>
                    <a:pt x="16753" y="0"/>
                  </a:lnTo>
                  <a:lnTo>
                    <a:pt x="16753" y="34411"/>
                  </a:lnTo>
                  <a:lnTo>
                    <a:pt x="101421" y="34411"/>
                  </a:lnTo>
                  <a:cubicBezTo>
                    <a:pt x="106687" y="34411"/>
                    <a:pt x="110970" y="38653"/>
                    <a:pt x="111020" y="43919"/>
                  </a:cubicBezTo>
                  <a:lnTo>
                    <a:pt x="111020" y="178393"/>
                  </a:lnTo>
                  <a:cubicBezTo>
                    <a:pt x="110970" y="183658"/>
                    <a:pt x="106687" y="187901"/>
                    <a:pt x="101421" y="187901"/>
                  </a:cubicBezTo>
                  <a:lnTo>
                    <a:pt x="92366" y="187901"/>
                  </a:lnTo>
                  <a:lnTo>
                    <a:pt x="92366" y="73802"/>
                  </a:lnTo>
                  <a:lnTo>
                    <a:pt x="57955" y="73802"/>
                  </a:lnTo>
                  <a:lnTo>
                    <a:pt x="57955" y="346553"/>
                  </a:lnTo>
                  <a:cubicBezTo>
                    <a:pt x="50183" y="348092"/>
                    <a:pt x="42184" y="348092"/>
                    <a:pt x="34411" y="346553"/>
                  </a:cubicBezTo>
                  <a:lnTo>
                    <a:pt x="34411" y="266683"/>
                  </a:lnTo>
                  <a:lnTo>
                    <a:pt x="0" y="266683"/>
                  </a:lnTo>
                  <a:lnTo>
                    <a:pt x="0" y="352891"/>
                  </a:lnTo>
                  <a:cubicBezTo>
                    <a:pt x="0" y="371002"/>
                    <a:pt x="18111" y="382140"/>
                    <a:pt x="46183" y="382140"/>
                  </a:cubicBezTo>
                  <a:cubicBezTo>
                    <a:pt x="74255" y="382140"/>
                    <a:pt x="92366" y="370912"/>
                    <a:pt x="92366" y="352891"/>
                  </a:cubicBezTo>
                  <a:lnTo>
                    <a:pt x="92366" y="222312"/>
                  </a:lnTo>
                  <a:lnTo>
                    <a:pt x="101421" y="222312"/>
                  </a:lnTo>
                  <a:cubicBezTo>
                    <a:pt x="125691" y="222312"/>
                    <a:pt x="145381" y="202663"/>
                    <a:pt x="145431" y="178393"/>
                  </a:cubicBezTo>
                  <a:lnTo>
                    <a:pt x="145431" y="43919"/>
                  </a:lnTo>
                  <a:cubicBezTo>
                    <a:pt x="145381" y="19649"/>
                    <a:pt x="125691" y="0"/>
                    <a:pt x="101421" y="0"/>
                  </a:cubicBezTo>
                  <a:close/>
                </a:path>
              </a:pathLst>
            </a:custGeom>
            <a:grpFill/>
            <a:ln w="905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100554B-D98D-4240-A62E-8FF620EEBAE0}"/>
                </a:ext>
              </a:extLst>
            </p:cNvPr>
            <p:cNvSpPr/>
            <p:nvPr/>
          </p:nvSpPr>
          <p:spPr>
            <a:xfrm>
              <a:off x="6370957" y="2119883"/>
              <a:ext cx="135832" cy="135832"/>
            </a:xfrm>
            <a:custGeom>
              <a:avLst/>
              <a:gdLst>
                <a:gd name="connsiteX0" fmla="*/ 69727 w 135831"/>
                <a:gd name="connsiteY0" fmla="*/ 139454 h 135831"/>
                <a:gd name="connsiteX1" fmla="*/ 139454 w 135831"/>
                <a:gd name="connsiteY1" fmla="*/ 69727 h 135831"/>
                <a:gd name="connsiteX2" fmla="*/ 69727 w 135831"/>
                <a:gd name="connsiteY2" fmla="*/ 0 h 135831"/>
                <a:gd name="connsiteX3" fmla="*/ 0 w 135831"/>
                <a:gd name="connsiteY3" fmla="*/ 69727 h 135831"/>
                <a:gd name="connsiteX4" fmla="*/ 69727 w 135831"/>
                <a:gd name="connsiteY4" fmla="*/ 139454 h 135831"/>
                <a:gd name="connsiteX5" fmla="*/ 69727 w 135831"/>
                <a:gd name="connsiteY5" fmla="*/ 34411 h 135831"/>
                <a:gd name="connsiteX6" fmla="*/ 105043 w 135831"/>
                <a:gd name="connsiteY6" fmla="*/ 69727 h 135831"/>
                <a:gd name="connsiteX7" fmla="*/ 69727 w 135831"/>
                <a:gd name="connsiteY7" fmla="*/ 105043 h 135831"/>
                <a:gd name="connsiteX8" fmla="*/ 34411 w 135831"/>
                <a:gd name="connsiteY8" fmla="*/ 69727 h 135831"/>
                <a:gd name="connsiteX9" fmla="*/ 69636 w 135831"/>
                <a:gd name="connsiteY9" fmla="*/ 34139 h 135831"/>
                <a:gd name="connsiteX10" fmla="*/ 69727 w 135831"/>
                <a:gd name="connsiteY10" fmla="*/ 34139 h 13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31" h="135831">
                  <a:moveTo>
                    <a:pt x="69727" y="139454"/>
                  </a:moveTo>
                  <a:cubicBezTo>
                    <a:pt x="108236" y="139454"/>
                    <a:pt x="139454" y="108236"/>
                    <a:pt x="139454" y="69727"/>
                  </a:cubicBezTo>
                  <a:cubicBezTo>
                    <a:pt x="139454" y="31218"/>
                    <a:pt x="108236" y="0"/>
                    <a:pt x="69727" y="0"/>
                  </a:cubicBezTo>
                  <a:cubicBezTo>
                    <a:pt x="31218" y="0"/>
                    <a:pt x="0" y="31218"/>
                    <a:pt x="0" y="69727"/>
                  </a:cubicBezTo>
                  <a:cubicBezTo>
                    <a:pt x="50" y="108215"/>
                    <a:pt x="31238" y="139404"/>
                    <a:pt x="69727" y="139454"/>
                  </a:cubicBezTo>
                  <a:close/>
                  <a:moveTo>
                    <a:pt x="69727" y="34411"/>
                  </a:moveTo>
                  <a:cubicBezTo>
                    <a:pt x="89232" y="34411"/>
                    <a:pt x="105043" y="50222"/>
                    <a:pt x="105043" y="69727"/>
                  </a:cubicBezTo>
                  <a:cubicBezTo>
                    <a:pt x="105043" y="89232"/>
                    <a:pt x="89232" y="105043"/>
                    <a:pt x="69727" y="105043"/>
                  </a:cubicBezTo>
                  <a:cubicBezTo>
                    <a:pt x="50223" y="105043"/>
                    <a:pt x="34411" y="89231"/>
                    <a:pt x="34411" y="69727"/>
                  </a:cubicBezTo>
                  <a:cubicBezTo>
                    <a:pt x="34311" y="50172"/>
                    <a:pt x="50082" y="34239"/>
                    <a:pt x="69636" y="34139"/>
                  </a:cubicBezTo>
                  <a:cubicBezTo>
                    <a:pt x="69666" y="34139"/>
                    <a:pt x="69697" y="34139"/>
                    <a:pt x="69727" y="34139"/>
                  </a:cubicBezTo>
                  <a:close/>
                </a:path>
              </a:pathLst>
            </a:custGeom>
            <a:grpFill/>
            <a:ln w="905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40F67D08-221F-9242-8E5F-F0C253856B11}"/>
                </a:ext>
              </a:extLst>
            </p:cNvPr>
            <p:cNvSpPr/>
            <p:nvPr/>
          </p:nvSpPr>
          <p:spPr>
            <a:xfrm>
              <a:off x="6289186" y="2280798"/>
              <a:ext cx="298830" cy="452773"/>
            </a:xfrm>
            <a:custGeom>
              <a:avLst/>
              <a:gdLst>
                <a:gd name="connsiteX0" fmla="*/ 253281 w 298830"/>
                <a:gd name="connsiteY0" fmla="*/ 0 h 452772"/>
                <a:gd name="connsiteX1" fmla="*/ 49714 w 298830"/>
                <a:gd name="connsiteY1" fmla="*/ 0 h 452772"/>
                <a:gd name="connsiteX2" fmla="*/ 0 w 298830"/>
                <a:gd name="connsiteY2" fmla="*/ 49714 h 452772"/>
                <a:gd name="connsiteX3" fmla="*/ 0 w 298830"/>
                <a:gd name="connsiteY3" fmla="*/ 212713 h 452772"/>
                <a:gd name="connsiteX4" fmla="*/ 49714 w 298830"/>
                <a:gd name="connsiteY4" fmla="*/ 262337 h 452772"/>
                <a:gd name="connsiteX5" fmla="*/ 64927 w 298830"/>
                <a:gd name="connsiteY5" fmla="*/ 262337 h 452772"/>
                <a:gd name="connsiteX6" fmla="*/ 64927 w 298830"/>
                <a:gd name="connsiteY6" fmla="*/ 424701 h 452772"/>
                <a:gd name="connsiteX7" fmla="*/ 117359 w 298830"/>
                <a:gd name="connsiteY7" fmla="*/ 456486 h 452772"/>
                <a:gd name="connsiteX8" fmla="*/ 151679 w 298830"/>
                <a:gd name="connsiteY8" fmla="*/ 449966 h 452772"/>
                <a:gd name="connsiteX9" fmla="*/ 186814 w 298830"/>
                <a:gd name="connsiteY9" fmla="*/ 457301 h 452772"/>
                <a:gd name="connsiteX10" fmla="*/ 237977 w 298830"/>
                <a:gd name="connsiteY10" fmla="*/ 425969 h 452772"/>
                <a:gd name="connsiteX11" fmla="*/ 237977 w 298830"/>
                <a:gd name="connsiteY11" fmla="*/ 262699 h 452772"/>
                <a:gd name="connsiteX12" fmla="*/ 253281 w 298830"/>
                <a:gd name="connsiteY12" fmla="*/ 262699 h 452772"/>
                <a:gd name="connsiteX13" fmla="*/ 302905 w 298830"/>
                <a:gd name="connsiteY13" fmla="*/ 213075 h 452772"/>
                <a:gd name="connsiteX14" fmla="*/ 302905 w 298830"/>
                <a:gd name="connsiteY14" fmla="*/ 50077 h 452772"/>
                <a:gd name="connsiteX15" fmla="*/ 253554 w 298830"/>
                <a:gd name="connsiteY15" fmla="*/ 1 h 452772"/>
                <a:gd name="connsiteX16" fmla="*/ 253281 w 298830"/>
                <a:gd name="connsiteY16" fmla="*/ 0 h 452772"/>
                <a:gd name="connsiteX17" fmla="*/ 169699 w 298830"/>
                <a:gd name="connsiteY17" fmla="*/ 426331 h 452772"/>
                <a:gd name="connsiteX18" fmla="*/ 169699 w 298830"/>
                <a:gd name="connsiteY18" fmla="*/ 425063 h 452772"/>
                <a:gd name="connsiteX19" fmla="*/ 169699 w 298830"/>
                <a:gd name="connsiteY19" fmla="*/ 424158 h 452772"/>
                <a:gd name="connsiteX20" fmla="*/ 169699 w 298830"/>
                <a:gd name="connsiteY20" fmla="*/ 426331 h 452772"/>
                <a:gd name="connsiteX21" fmla="*/ 268494 w 298830"/>
                <a:gd name="connsiteY21" fmla="*/ 213075 h 452772"/>
                <a:gd name="connsiteX22" fmla="*/ 253281 w 298830"/>
                <a:gd name="connsiteY22" fmla="*/ 228288 h 452772"/>
                <a:gd name="connsiteX23" fmla="*/ 237977 w 298830"/>
                <a:gd name="connsiteY23" fmla="*/ 228288 h 452772"/>
                <a:gd name="connsiteX24" fmla="*/ 237977 w 298830"/>
                <a:gd name="connsiteY24" fmla="*/ 85936 h 452772"/>
                <a:gd name="connsiteX25" fmla="*/ 203567 w 298830"/>
                <a:gd name="connsiteY25" fmla="*/ 85936 h 452772"/>
                <a:gd name="connsiteX26" fmla="*/ 203567 w 298830"/>
                <a:gd name="connsiteY26" fmla="*/ 420988 h 452772"/>
                <a:gd name="connsiteX27" fmla="*/ 169790 w 298830"/>
                <a:gd name="connsiteY27" fmla="*/ 420988 h 452772"/>
                <a:gd name="connsiteX28" fmla="*/ 169790 w 298830"/>
                <a:gd name="connsiteY28" fmla="*/ 239879 h 452772"/>
                <a:gd name="connsiteX29" fmla="*/ 135379 w 298830"/>
                <a:gd name="connsiteY29" fmla="*/ 239879 h 452772"/>
                <a:gd name="connsiteX30" fmla="*/ 135379 w 298830"/>
                <a:gd name="connsiteY30" fmla="*/ 420083 h 452772"/>
                <a:gd name="connsiteX31" fmla="*/ 99157 w 298830"/>
                <a:gd name="connsiteY31" fmla="*/ 420083 h 452772"/>
                <a:gd name="connsiteX32" fmla="*/ 99157 w 298830"/>
                <a:gd name="connsiteY32" fmla="*/ 85936 h 452772"/>
                <a:gd name="connsiteX33" fmla="*/ 64746 w 298830"/>
                <a:gd name="connsiteY33" fmla="*/ 85936 h 452772"/>
                <a:gd name="connsiteX34" fmla="*/ 64746 w 298830"/>
                <a:gd name="connsiteY34" fmla="*/ 228288 h 452772"/>
                <a:gd name="connsiteX35" fmla="*/ 49533 w 298830"/>
                <a:gd name="connsiteY35" fmla="*/ 228288 h 452772"/>
                <a:gd name="connsiteX36" fmla="*/ 34230 w 298830"/>
                <a:gd name="connsiteY36" fmla="*/ 213075 h 452772"/>
                <a:gd name="connsiteX37" fmla="*/ 34230 w 298830"/>
                <a:gd name="connsiteY37" fmla="*/ 50077 h 452772"/>
                <a:gd name="connsiteX38" fmla="*/ 49533 w 298830"/>
                <a:gd name="connsiteY38" fmla="*/ 34773 h 452772"/>
                <a:gd name="connsiteX39" fmla="*/ 253281 w 298830"/>
                <a:gd name="connsiteY39" fmla="*/ 34773 h 452772"/>
                <a:gd name="connsiteX40" fmla="*/ 268494 w 298830"/>
                <a:gd name="connsiteY40" fmla="*/ 50077 h 45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8830" h="452772">
                  <a:moveTo>
                    <a:pt x="253281" y="0"/>
                  </a:moveTo>
                  <a:lnTo>
                    <a:pt x="49714" y="0"/>
                  </a:lnTo>
                  <a:cubicBezTo>
                    <a:pt x="22258" y="0"/>
                    <a:pt x="0" y="22258"/>
                    <a:pt x="0" y="49714"/>
                  </a:cubicBezTo>
                  <a:lnTo>
                    <a:pt x="0" y="212713"/>
                  </a:lnTo>
                  <a:cubicBezTo>
                    <a:pt x="50" y="240134"/>
                    <a:pt x="22293" y="262337"/>
                    <a:pt x="49714" y="262337"/>
                  </a:cubicBezTo>
                  <a:lnTo>
                    <a:pt x="64927" y="262337"/>
                  </a:lnTo>
                  <a:lnTo>
                    <a:pt x="64927" y="424701"/>
                  </a:lnTo>
                  <a:cubicBezTo>
                    <a:pt x="64927" y="444351"/>
                    <a:pt x="85031" y="456486"/>
                    <a:pt x="117359" y="456486"/>
                  </a:cubicBezTo>
                  <a:cubicBezTo>
                    <a:pt x="129138" y="456853"/>
                    <a:pt x="140855" y="454628"/>
                    <a:pt x="151679" y="449966"/>
                  </a:cubicBezTo>
                  <a:cubicBezTo>
                    <a:pt x="162629" y="455205"/>
                    <a:pt x="174683" y="457722"/>
                    <a:pt x="186814" y="457301"/>
                  </a:cubicBezTo>
                  <a:cubicBezTo>
                    <a:pt x="218418" y="457301"/>
                    <a:pt x="237977" y="445257"/>
                    <a:pt x="237977" y="425969"/>
                  </a:cubicBezTo>
                  <a:lnTo>
                    <a:pt x="237977" y="262699"/>
                  </a:lnTo>
                  <a:lnTo>
                    <a:pt x="253281" y="262699"/>
                  </a:lnTo>
                  <a:cubicBezTo>
                    <a:pt x="280667" y="262649"/>
                    <a:pt x="302855" y="240461"/>
                    <a:pt x="302905" y="213075"/>
                  </a:cubicBezTo>
                  <a:lnTo>
                    <a:pt x="302905" y="50077"/>
                  </a:lnTo>
                  <a:cubicBezTo>
                    <a:pt x="303105" y="22621"/>
                    <a:pt x="281010" y="201"/>
                    <a:pt x="253554" y="1"/>
                  </a:cubicBezTo>
                  <a:cubicBezTo>
                    <a:pt x="253463" y="1"/>
                    <a:pt x="253372" y="0"/>
                    <a:pt x="253281" y="0"/>
                  </a:cubicBezTo>
                  <a:close/>
                  <a:moveTo>
                    <a:pt x="169699" y="426331"/>
                  </a:moveTo>
                  <a:cubicBezTo>
                    <a:pt x="169699" y="426331"/>
                    <a:pt x="169699" y="425516"/>
                    <a:pt x="169699" y="425063"/>
                  </a:cubicBezTo>
                  <a:lnTo>
                    <a:pt x="169699" y="424158"/>
                  </a:lnTo>
                  <a:cubicBezTo>
                    <a:pt x="169793" y="424879"/>
                    <a:pt x="169793" y="425610"/>
                    <a:pt x="169699" y="426331"/>
                  </a:cubicBezTo>
                  <a:close/>
                  <a:moveTo>
                    <a:pt x="268494" y="213075"/>
                  </a:moveTo>
                  <a:cubicBezTo>
                    <a:pt x="268494" y="221477"/>
                    <a:pt x="261683" y="228288"/>
                    <a:pt x="253281" y="228288"/>
                  </a:cubicBezTo>
                  <a:lnTo>
                    <a:pt x="237977" y="228288"/>
                  </a:lnTo>
                  <a:lnTo>
                    <a:pt x="237977" y="85936"/>
                  </a:lnTo>
                  <a:lnTo>
                    <a:pt x="203567" y="85936"/>
                  </a:lnTo>
                  <a:lnTo>
                    <a:pt x="203567" y="420988"/>
                  </a:lnTo>
                  <a:cubicBezTo>
                    <a:pt x="192494" y="423884"/>
                    <a:pt x="180862" y="423884"/>
                    <a:pt x="169790" y="420988"/>
                  </a:cubicBezTo>
                  <a:lnTo>
                    <a:pt x="169790" y="239879"/>
                  </a:lnTo>
                  <a:lnTo>
                    <a:pt x="135379" y="239879"/>
                  </a:lnTo>
                  <a:lnTo>
                    <a:pt x="135379" y="420083"/>
                  </a:lnTo>
                  <a:cubicBezTo>
                    <a:pt x="123517" y="423287"/>
                    <a:pt x="111019" y="423287"/>
                    <a:pt x="99157" y="420083"/>
                  </a:cubicBezTo>
                  <a:lnTo>
                    <a:pt x="99157" y="85936"/>
                  </a:lnTo>
                  <a:lnTo>
                    <a:pt x="64746" y="85936"/>
                  </a:lnTo>
                  <a:lnTo>
                    <a:pt x="64746" y="228288"/>
                  </a:lnTo>
                  <a:lnTo>
                    <a:pt x="49533" y="228288"/>
                  </a:lnTo>
                  <a:cubicBezTo>
                    <a:pt x="41117" y="228288"/>
                    <a:pt x="34279" y="221491"/>
                    <a:pt x="34230" y="213075"/>
                  </a:cubicBezTo>
                  <a:lnTo>
                    <a:pt x="34230" y="50077"/>
                  </a:lnTo>
                  <a:cubicBezTo>
                    <a:pt x="34230" y="41625"/>
                    <a:pt x="41081" y="34773"/>
                    <a:pt x="49533" y="34773"/>
                  </a:cubicBezTo>
                  <a:lnTo>
                    <a:pt x="253281" y="34773"/>
                  </a:lnTo>
                  <a:cubicBezTo>
                    <a:pt x="261698" y="34823"/>
                    <a:pt x="268495" y="41660"/>
                    <a:pt x="268494" y="50077"/>
                  </a:cubicBezTo>
                  <a:close/>
                </a:path>
              </a:pathLst>
            </a:custGeom>
            <a:grpFill/>
            <a:ln w="9055" cap="flat">
              <a:noFill/>
              <a:prstDash val="solid"/>
              <a:miter/>
            </a:ln>
          </p:spPr>
          <p:txBody>
            <a:bodyPr rtlCol="0" anchor="ctr"/>
            <a:lstStyle/>
            <a:p>
              <a:endParaRPr lang="en-US"/>
            </a:p>
          </p:txBody>
        </p:sp>
      </p:grpSp>
      <p:grpSp>
        <p:nvGrpSpPr>
          <p:cNvPr id="223" name="Group 222">
            <a:extLst>
              <a:ext uri="{FF2B5EF4-FFF2-40B4-BE49-F238E27FC236}">
                <a16:creationId xmlns:a16="http://schemas.microsoft.com/office/drawing/2014/main" id="{D72CB52A-D0DF-B24B-AA59-9E1D3EC97391}"/>
              </a:ext>
            </a:extLst>
          </p:cNvPr>
          <p:cNvGrpSpPr/>
          <p:nvPr userDrawn="1"/>
        </p:nvGrpSpPr>
        <p:grpSpPr>
          <a:xfrm>
            <a:off x="4591859" y="2580416"/>
            <a:ext cx="238845" cy="201075"/>
            <a:chOff x="2514328" y="2859768"/>
            <a:chExt cx="712470" cy="599802"/>
          </a:xfrm>
          <a:solidFill>
            <a:schemeClr val="accent1"/>
          </a:solidFill>
        </p:grpSpPr>
        <p:sp>
          <p:nvSpPr>
            <p:cNvPr id="224" name="Freeform 223">
              <a:extLst>
                <a:ext uri="{FF2B5EF4-FFF2-40B4-BE49-F238E27FC236}">
                  <a16:creationId xmlns:a16="http://schemas.microsoft.com/office/drawing/2014/main" id="{2870B0B5-3197-E94B-9BA6-37F2D016BF11}"/>
                </a:ext>
              </a:extLst>
            </p:cNvPr>
            <p:cNvSpPr/>
            <p:nvPr/>
          </p:nvSpPr>
          <p:spPr>
            <a:xfrm>
              <a:off x="2514328" y="3069499"/>
              <a:ext cx="444500" cy="390071"/>
            </a:xfrm>
            <a:custGeom>
              <a:avLst/>
              <a:gdLst>
                <a:gd name="connsiteX0" fmla="*/ 317500 w 444499"/>
                <a:gd name="connsiteY0" fmla="*/ 283936 h 390071"/>
                <a:gd name="connsiteX1" fmla="*/ 351155 w 444499"/>
                <a:gd name="connsiteY1" fmla="*/ 295275 h 390071"/>
                <a:gd name="connsiteX2" fmla="*/ 417376 w 444499"/>
                <a:gd name="connsiteY2" fmla="*/ 267879 h 390071"/>
                <a:gd name="connsiteX3" fmla="*/ 444772 w 444499"/>
                <a:gd name="connsiteY3" fmla="*/ 201658 h 390071"/>
                <a:gd name="connsiteX4" fmla="*/ 417376 w 444499"/>
                <a:gd name="connsiteY4" fmla="*/ 135436 h 390071"/>
                <a:gd name="connsiteX5" fmla="*/ 351155 w 444499"/>
                <a:gd name="connsiteY5" fmla="*/ 108041 h 390071"/>
                <a:gd name="connsiteX6" fmla="*/ 318498 w 444499"/>
                <a:gd name="connsiteY6" fmla="*/ 120378 h 390071"/>
                <a:gd name="connsiteX7" fmla="*/ 300083 w 444499"/>
                <a:gd name="connsiteY7" fmla="*/ 129268 h 390071"/>
                <a:gd name="connsiteX8" fmla="*/ 305435 w 444499"/>
                <a:gd name="connsiteY8" fmla="*/ 47081 h 390071"/>
                <a:gd name="connsiteX9" fmla="*/ 305979 w 444499"/>
                <a:gd name="connsiteY9" fmla="*/ 42636 h 390071"/>
                <a:gd name="connsiteX10" fmla="*/ 263253 w 444499"/>
                <a:gd name="connsiteY10" fmla="*/ 0 h 390071"/>
                <a:gd name="connsiteX11" fmla="*/ 184966 w 444499"/>
                <a:gd name="connsiteY11" fmla="*/ 0 h 390071"/>
                <a:gd name="connsiteX12" fmla="*/ 167640 w 444499"/>
                <a:gd name="connsiteY12" fmla="*/ 9979 h 390071"/>
                <a:gd name="connsiteX13" fmla="*/ 155121 w 444499"/>
                <a:gd name="connsiteY13" fmla="*/ 31750 h 390071"/>
                <a:gd name="connsiteX14" fmla="*/ 142603 w 444499"/>
                <a:gd name="connsiteY14" fmla="*/ 9979 h 390071"/>
                <a:gd name="connsiteX15" fmla="*/ 125276 w 444499"/>
                <a:gd name="connsiteY15" fmla="*/ 0 h 390071"/>
                <a:gd name="connsiteX16" fmla="*/ 42726 w 444499"/>
                <a:gd name="connsiteY16" fmla="*/ 0 h 390071"/>
                <a:gd name="connsiteX17" fmla="*/ 0 w 444499"/>
                <a:gd name="connsiteY17" fmla="*/ 42636 h 390071"/>
                <a:gd name="connsiteX18" fmla="*/ 0 w 444499"/>
                <a:gd name="connsiteY18" fmla="*/ 154577 h 390071"/>
                <a:gd name="connsiteX19" fmla="*/ 12881 w 444499"/>
                <a:gd name="connsiteY19" fmla="*/ 173264 h 390071"/>
                <a:gd name="connsiteX20" fmla="*/ 26579 w 444499"/>
                <a:gd name="connsiteY20" fmla="*/ 175714 h 390071"/>
                <a:gd name="connsiteX21" fmla="*/ 65859 w 444499"/>
                <a:gd name="connsiteY21" fmla="*/ 161290 h 390071"/>
                <a:gd name="connsiteX22" fmla="*/ 78286 w 444499"/>
                <a:gd name="connsiteY22" fmla="*/ 154486 h 390071"/>
                <a:gd name="connsiteX23" fmla="*/ 132080 w 444499"/>
                <a:gd name="connsiteY23" fmla="*/ 208189 h 390071"/>
                <a:gd name="connsiteX24" fmla="*/ 78740 w 444499"/>
                <a:gd name="connsiteY24" fmla="*/ 261983 h 390071"/>
                <a:gd name="connsiteX25" fmla="*/ 62774 w 444499"/>
                <a:gd name="connsiteY25" fmla="*/ 254907 h 390071"/>
                <a:gd name="connsiteX26" fmla="*/ 23949 w 444499"/>
                <a:gd name="connsiteY26" fmla="*/ 242116 h 390071"/>
                <a:gd name="connsiteX27" fmla="*/ 15421 w 444499"/>
                <a:gd name="connsiteY27" fmla="*/ 243114 h 390071"/>
                <a:gd name="connsiteX28" fmla="*/ 0 w 444499"/>
                <a:gd name="connsiteY28" fmla="*/ 262527 h 390071"/>
                <a:gd name="connsiteX29" fmla="*/ 0 w 444499"/>
                <a:gd name="connsiteY29" fmla="*/ 349613 h 390071"/>
                <a:gd name="connsiteX30" fmla="*/ 42726 w 444499"/>
                <a:gd name="connsiteY30" fmla="*/ 392248 h 390071"/>
                <a:gd name="connsiteX31" fmla="*/ 263253 w 444499"/>
                <a:gd name="connsiteY31" fmla="*/ 392248 h 390071"/>
                <a:gd name="connsiteX32" fmla="*/ 305979 w 444499"/>
                <a:gd name="connsiteY32" fmla="*/ 349613 h 390071"/>
                <a:gd name="connsiteX33" fmla="*/ 305616 w 444499"/>
                <a:gd name="connsiteY33" fmla="*/ 345621 h 390071"/>
                <a:gd name="connsiteX34" fmla="*/ 300174 w 444499"/>
                <a:gd name="connsiteY34" fmla="*/ 276134 h 390071"/>
                <a:gd name="connsiteX35" fmla="*/ 317500 w 444499"/>
                <a:gd name="connsiteY35" fmla="*/ 283936 h 390071"/>
                <a:gd name="connsiteX36" fmla="*/ 296726 w 444499"/>
                <a:gd name="connsiteY36" fmla="*/ 235494 h 390071"/>
                <a:gd name="connsiteX37" fmla="*/ 271871 w 444499"/>
                <a:gd name="connsiteY37" fmla="*/ 245564 h 390071"/>
                <a:gd name="connsiteX38" fmla="*/ 265793 w 444499"/>
                <a:gd name="connsiteY38" fmla="*/ 350520 h 390071"/>
                <a:gd name="connsiteX39" fmla="*/ 263253 w 444499"/>
                <a:gd name="connsiteY39" fmla="*/ 352334 h 390071"/>
                <a:gd name="connsiteX40" fmla="*/ 42726 w 444499"/>
                <a:gd name="connsiteY40" fmla="*/ 352334 h 390071"/>
                <a:gd name="connsiteX41" fmla="*/ 39914 w 444499"/>
                <a:gd name="connsiteY41" fmla="*/ 349613 h 390071"/>
                <a:gd name="connsiteX42" fmla="*/ 39914 w 444499"/>
                <a:gd name="connsiteY42" fmla="*/ 288109 h 390071"/>
                <a:gd name="connsiteX43" fmla="*/ 44722 w 444499"/>
                <a:gd name="connsiteY43" fmla="*/ 290558 h 390071"/>
                <a:gd name="connsiteX44" fmla="*/ 78377 w 444499"/>
                <a:gd name="connsiteY44" fmla="*/ 301897 h 390071"/>
                <a:gd name="connsiteX45" fmla="*/ 172085 w 444499"/>
                <a:gd name="connsiteY45" fmla="*/ 208189 h 390071"/>
                <a:gd name="connsiteX46" fmla="*/ 78377 w 444499"/>
                <a:gd name="connsiteY46" fmla="*/ 114572 h 390071"/>
                <a:gd name="connsiteX47" fmla="*/ 45720 w 444499"/>
                <a:gd name="connsiteY47" fmla="*/ 126909 h 390071"/>
                <a:gd name="connsiteX48" fmla="*/ 39914 w 444499"/>
                <a:gd name="connsiteY48" fmla="*/ 130266 h 390071"/>
                <a:gd name="connsiteX49" fmla="*/ 39914 w 444499"/>
                <a:gd name="connsiteY49" fmla="*/ 42726 h 390071"/>
                <a:gd name="connsiteX50" fmla="*/ 42726 w 444499"/>
                <a:gd name="connsiteY50" fmla="*/ 40005 h 390071"/>
                <a:gd name="connsiteX51" fmla="*/ 113756 w 444499"/>
                <a:gd name="connsiteY51" fmla="*/ 40005 h 390071"/>
                <a:gd name="connsiteX52" fmla="*/ 137795 w 444499"/>
                <a:gd name="connsiteY52" fmla="*/ 81734 h 390071"/>
                <a:gd name="connsiteX53" fmla="*/ 155121 w 444499"/>
                <a:gd name="connsiteY53" fmla="*/ 91712 h 390071"/>
                <a:gd name="connsiteX54" fmla="*/ 172448 w 444499"/>
                <a:gd name="connsiteY54" fmla="*/ 81734 h 390071"/>
                <a:gd name="connsiteX55" fmla="*/ 196487 w 444499"/>
                <a:gd name="connsiteY55" fmla="*/ 40005 h 390071"/>
                <a:gd name="connsiteX56" fmla="*/ 263253 w 444499"/>
                <a:gd name="connsiteY56" fmla="*/ 40005 h 390071"/>
                <a:gd name="connsiteX57" fmla="*/ 265793 w 444499"/>
                <a:gd name="connsiteY57" fmla="*/ 41638 h 390071"/>
                <a:gd name="connsiteX58" fmla="*/ 271871 w 444499"/>
                <a:gd name="connsiteY58" fmla="*/ 157843 h 390071"/>
                <a:gd name="connsiteX59" fmla="*/ 299357 w 444499"/>
                <a:gd name="connsiteY59" fmla="*/ 169364 h 390071"/>
                <a:gd name="connsiteX60" fmla="*/ 338727 w 444499"/>
                <a:gd name="connsiteY60" fmla="*/ 154849 h 390071"/>
                <a:gd name="connsiteX61" fmla="*/ 351155 w 444499"/>
                <a:gd name="connsiteY61" fmla="*/ 148046 h 390071"/>
                <a:gd name="connsiteX62" fmla="*/ 389164 w 444499"/>
                <a:gd name="connsiteY62" fmla="*/ 163830 h 390071"/>
                <a:gd name="connsiteX63" fmla="*/ 404858 w 444499"/>
                <a:gd name="connsiteY63" fmla="*/ 201839 h 390071"/>
                <a:gd name="connsiteX64" fmla="*/ 389164 w 444499"/>
                <a:gd name="connsiteY64" fmla="*/ 239849 h 390071"/>
                <a:gd name="connsiteX65" fmla="*/ 351518 w 444499"/>
                <a:gd name="connsiteY65" fmla="*/ 255633 h 390071"/>
                <a:gd name="connsiteX66" fmla="*/ 335552 w 444499"/>
                <a:gd name="connsiteY66" fmla="*/ 248557 h 390071"/>
                <a:gd name="connsiteX67" fmla="*/ 296726 w 444499"/>
                <a:gd name="connsiteY67" fmla="*/ 235494 h 39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44499" h="390071">
                  <a:moveTo>
                    <a:pt x="317500" y="283936"/>
                  </a:moveTo>
                  <a:cubicBezTo>
                    <a:pt x="329021" y="289741"/>
                    <a:pt x="339816" y="295275"/>
                    <a:pt x="351155" y="295275"/>
                  </a:cubicBezTo>
                  <a:cubicBezTo>
                    <a:pt x="376192" y="295275"/>
                    <a:pt x="399687" y="285569"/>
                    <a:pt x="417376" y="267879"/>
                  </a:cubicBezTo>
                  <a:cubicBezTo>
                    <a:pt x="435066" y="250190"/>
                    <a:pt x="444772" y="226695"/>
                    <a:pt x="444772" y="201658"/>
                  </a:cubicBezTo>
                  <a:cubicBezTo>
                    <a:pt x="444772" y="176621"/>
                    <a:pt x="435066" y="153126"/>
                    <a:pt x="417376" y="135436"/>
                  </a:cubicBezTo>
                  <a:cubicBezTo>
                    <a:pt x="399687" y="117747"/>
                    <a:pt x="376192" y="108041"/>
                    <a:pt x="351155" y="108041"/>
                  </a:cubicBezTo>
                  <a:cubicBezTo>
                    <a:pt x="339453" y="108041"/>
                    <a:pt x="328749" y="114300"/>
                    <a:pt x="318498" y="120378"/>
                  </a:cubicBezTo>
                  <a:cubicBezTo>
                    <a:pt x="312783" y="123734"/>
                    <a:pt x="304346" y="128724"/>
                    <a:pt x="300083" y="129268"/>
                  </a:cubicBezTo>
                  <a:cubicBezTo>
                    <a:pt x="295094" y="119924"/>
                    <a:pt x="297543" y="81462"/>
                    <a:pt x="305435" y="47081"/>
                  </a:cubicBezTo>
                  <a:cubicBezTo>
                    <a:pt x="305798" y="45629"/>
                    <a:pt x="305979" y="44087"/>
                    <a:pt x="305979" y="42636"/>
                  </a:cubicBezTo>
                  <a:cubicBezTo>
                    <a:pt x="305979" y="19141"/>
                    <a:pt x="286839" y="0"/>
                    <a:pt x="263253" y="0"/>
                  </a:cubicBezTo>
                  <a:lnTo>
                    <a:pt x="184966" y="0"/>
                  </a:lnTo>
                  <a:cubicBezTo>
                    <a:pt x="177800" y="0"/>
                    <a:pt x="171269" y="3810"/>
                    <a:pt x="167640" y="9979"/>
                  </a:cubicBezTo>
                  <a:lnTo>
                    <a:pt x="155121" y="31750"/>
                  </a:lnTo>
                  <a:lnTo>
                    <a:pt x="142603" y="9979"/>
                  </a:lnTo>
                  <a:cubicBezTo>
                    <a:pt x="139065" y="3810"/>
                    <a:pt x="132443" y="0"/>
                    <a:pt x="125276" y="0"/>
                  </a:cubicBezTo>
                  <a:lnTo>
                    <a:pt x="42726" y="0"/>
                  </a:lnTo>
                  <a:cubicBezTo>
                    <a:pt x="19231" y="0"/>
                    <a:pt x="0" y="19141"/>
                    <a:pt x="0" y="42636"/>
                  </a:cubicBezTo>
                  <a:lnTo>
                    <a:pt x="0" y="154577"/>
                  </a:lnTo>
                  <a:cubicBezTo>
                    <a:pt x="0" y="162832"/>
                    <a:pt x="5080" y="170271"/>
                    <a:pt x="12881" y="173264"/>
                  </a:cubicBezTo>
                  <a:cubicBezTo>
                    <a:pt x="17236" y="174897"/>
                    <a:pt x="21862" y="175714"/>
                    <a:pt x="26579" y="175714"/>
                  </a:cubicBezTo>
                  <a:cubicBezTo>
                    <a:pt x="41366" y="175714"/>
                    <a:pt x="54429" y="168003"/>
                    <a:pt x="65859" y="161290"/>
                  </a:cubicBezTo>
                  <a:cubicBezTo>
                    <a:pt x="70213" y="158750"/>
                    <a:pt x="76744" y="154940"/>
                    <a:pt x="78286" y="154486"/>
                  </a:cubicBezTo>
                  <a:cubicBezTo>
                    <a:pt x="107950" y="154486"/>
                    <a:pt x="132080" y="178616"/>
                    <a:pt x="132080" y="208189"/>
                  </a:cubicBezTo>
                  <a:cubicBezTo>
                    <a:pt x="132080" y="237853"/>
                    <a:pt x="107950" y="261983"/>
                    <a:pt x="78740" y="261983"/>
                  </a:cubicBezTo>
                  <a:cubicBezTo>
                    <a:pt x="75928" y="261620"/>
                    <a:pt x="67945" y="257629"/>
                    <a:pt x="62774" y="254907"/>
                  </a:cubicBezTo>
                  <a:cubicBezTo>
                    <a:pt x="50981" y="248920"/>
                    <a:pt x="37556" y="242116"/>
                    <a:pt x="23949" y="242116"/>
                  </a:cubicBezTo>
                  <a:cubicBezTo>
                    <a:pt x="21046" y="242116"/>
                    <a:pt x="18143" y="242479"/>
                    <a:pt x="15421" y="243114"/>
                  </a:cubicBezTo>
                  <a:cubicBezTo>
                    <a:pt x="6350" y="245201"/>
                    <a:pt x="0" y="253274"/>
                    <a:pt x="0" y="262527"/>
                  </a:cubicBezTo>
                  <a:lnTo>
                    <a:pt x="0" y="349613"/>
                  </a:lnTo>
                  <a:cubicBezTo>
                    <a:pt x="0" y="373108"/>
                    <a:pt x="19141" y="392248"/>
                    <a:pt x="42726" y="392248"/>
                  </a:cubicBezTo>
                  <a:lnTo>
                    <a:pt x="263253" y="392248"/>
                  </a:lnTo>
                  <a:cubicBezTo>
                    <a:pt x="286748" y="392248"/>
                    <a:pt x="305979" y="373108"/>
                    <a:pt x="305979" y="349613"/>
                  </a:cubicBezTo>
                  <a:cubicBezTo>
                    <a:pt x="305979" y="348252"/>
                    <a:pt x="305889" y="346982"/>
                    <a:pt x="305616" y="345621"/>
                  </a:cubicBezTo>
                  <a:cubicBezTo>
                    <a:pt x="300174" y="318498"/>
                    <a:pt x="297906" y="288109"/>
                    <a:pt x="300174" y="276134"/>
                  </a:cubicBezTo>
                  <a:cubicBezTo>
                    <a:pt x="304981" y="277586"/>
                    <a:pt x="312511" y="281396"/>
                    <a:pt x="317500" y="283936"/>
                  </a:cubicBezTo>
                  <a:close/>
                  <a:moveTo>
                    <a:pt x="296726" y="235494"/>
                  </a:moveTo>
                  <a:cubicBezTo>
                    <a:pt x="287020" y="235494"/>
                    <a:pt x="278402" y="238941"/>
                    <a:pt x="271871" y="245564"/>
                  </a:cubicBezTo>
                  <a:cubicBezTo>
                    <a:pt x="253546" y="263888"/>
                    <a:pt x="258264" y="312057"/>
                    <a:pt x="265793" y="350520"/>
                  </a:cubicBezTo>
                  <a:cubicBezTo>
                    <a:pt x="265339" y="351518"/>
                    <a:pt x="264341" y="352334"/>
                    <a:pt x="263253" y="352334"/>
                  </a:cubicBezTo>
                  <a:lnTo>
                    <a:pt x="42726" y="352334"/>
                  </a:lnTo>
                  <a:cubicBezTo>
                    <a:pt x="41275" y="352334"/>
                    <a:pt x="39914" y="351064"/>
                    <a:pt x="39914" y="349613"/>
                  </a:cubicBezTo>
                  <a:lnTo>
                    <a:pt x="39914" y="288109"/>
                  </a:lnTo>
                  <a:cubicBezTo>
                    <a:pt x="41638" y="288925"/>
                    <a:pt x="43271" y="289832"/>
                    <a:pt x="44722" y="290558"/>
                  </a:cubicBezTo>
                  <a:cubicBezTo>
                    <a:pt x="56243" y="296364"/>
                    <a:pt x="67038" y="301897"/>
                    <a:pt x="78377" y="301897"/>
                  </a:cubicBezTo>
                  <a:cubicBezTo>
                    <a:pt x="129994" y="301897"/>
                    <a:pt x="172085" y="259806"/>
                    <a:pt x="172085" y="208189"/>
                  </a:cubicBezTo>
                  <a:cubicBezTo>
                    <a:pt x="172085" y="156573"/>
                    <a:pt x="130084" y="114572"/>
                    <a:pt x="78377" y="114572"/>
                  </a:cubicBezTo>
                  <a:cubicBezTo>
                    <a:pt x="66675" y="114572"/>
                    <a:pt x="56061" y="120831"/>
                    <a:pt x="45720" y="126909"/>
                  </a:cubicBezTo>
                  <a:cubicBezTo>
                    <a:pt x="43996" y="127907"/>
                    <a:pt x="42001" y="129087"/>
                    <a:pt x="39914" y="130266"/>
                  </a:cubicBezTo>
                  <a:lnTo>
                    <a:pt x="39914" y="42726"/>
                  </a:lnTo>
                  <a:cubicBezTo>
                    <a:pt x="39914" y="41275"/>
                    <a:pt x="41184" y="40005"/>
                    <a:pt x="42726" y="40005"/>
                  </a:cubicBezTo>
                  <a:lnTo>
                    <a:pt x="113756" y="40005"/>
                  </a:lnTo>
                  <a:lnTo>
                    <a:pt x="137795" y="81734"/>
                  </a:lnTo>
                  <a:cubicBezTo>
                    <a:pt x="141333" y="87902"/>
                    <a:pt x="147955" y="91712"/>
                    <a:pt x="155121" y="91712"/>
                  </a:cubicBezTo>
                  <a:cubicBezTo>
                    <a:pt x="162288" y="91712"/>
                    <a:pt x="168819" y="87902"/>
                    <a:pt x="172448" y="81734"/>
                  </a:cubicBezTo>
                  <a:lnTo>
                    <a:pt x="196487" y="40005"/>
                  </a:lnTo>
                  <a:lnTo>
                    <a:pt x="263253" y="40005"/>
                  </a:lnTo>
                  <a:cubicBezTo>
                    <a:pt x="264341" y="40005"/>
                    <a:pt x="265339" y="40731"/>
                    <a:pt x="265793" y="41638"/>
                  </a:cubicBezTo>
                  <a:cubicBezTo>
                    <a:pt x="247650" y="122827"/>
                    <a:pt x="263979" y="149951"/>
                    <a:pt x="271871" y="157843"/>
                  </a:cubicBezTo>
                  <a:cubicBezTo>
                    <a:pt x="279400" y="165372"/>
                    <a:pt x="288925" y="169364"/>
                    <a:pt x="299357" y="169364"/>
                  </a:cubicBezTo>
                  <a:cubicBezTo>
                    <a:pt x="314144" y="169364"/>
                    <a:pt x="327206" y="161653"/>
                    <a:pt x="338727" y="154849"/>
                  </a:cubicBezTo>
                  <a:cubicBezTo>
                    <a:pt x="343081" y="152309"/>
                    <a:pt x="349613" y="148409"/>
                    <a:pt x="351155" y="148046"/>
                  </a:cubicBezTo>
                  <a:cubicBezTo>
                    <a:pt x="365488" y="148046"/>
                    <a:pt x="379004" y="153670"/>
                    <a:pt x="389164" y="163830"/>
                  </a:cubicBezTo>
                  <a:cubicBezTo>
                    <a:pt x="399324" y="173990"/>
                    <a:pt x="404949" y="187507"/>
                    <a:pt x="404858" y="201839"/>
                  </a:cubicBezTo>
                  <a:cubicBezTo>
                    <a:pt x="404858" y="216172"/>
                    <a:pt x="399234" y="229689"/>
                    <a:pt x="389164" y="239849"/>
                  </a:cubicBezTo>
                  <a:cubicBezTo>
                    <a:pt x="379004" y="250009"/>
                    <a:pt x="365488" y="255633"/>
                    <a:pt x="351518" y="255633"/>
                  </a:cubicBezTo>
                  <a:cubicBezTo>
                    <a:pt x="348706" y="255270"/>
                    <a:pt x="340814" y="251279"/>
                    <a:pt x="335552" y="248557"/>
                  </a:cubicBezTo>
                  <a:cubicBezTo>
                    <a:pt x="323759" y="242298"/>
                    <a:pt x="310334" y="235494"/>
                    <a:pt x="296726" y="235494"/>
                  </a:cubicBezTo>
                  <a:close/>
                </a:path>
              </a:pathLst>
            </a:custGeom>
            <a:grpFill/>
            <a:ln w="9071" cap="flat">
              <a:no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F0CB209C-7CA5-5743-B870-E67114A6FF43}"/>
                </a:ext>
              </a:extLst>
            </p:cNvPr>
            <p:cNvSpPr/>
            <p:nvPr/>
          </p:nvSpPr>
          <p:spPr>
            <a:xfrm>
              <a:off x="2854869" y="3069318"/>
              <a:ext cx="371929" cy="390071"/>
            </a:xfrm>
            <a:custGeom>
              <a:avLst/>
              <a:gdLst>
                <a:gd name="connsiteX0" fmla="*/ 350429 w 371928"/>
                <a:gd name="connsiteY0" fmla="*/ 135527 h 390071"/>
                <a:gd name="connsiteX1" fmla="*/ 284208 w 371928"/>
                <a:gd name="connsiteY1" fmla="*/ 108131 h 390071"/>
                <a:gd name="connsiteX2" fmla="*/ 251551 w 371928"/>
                <a:gd name="connsiteY2" fmla="*/ 120469 h 390071"/>
                <a:gd name="connsiteX3" fmla="*/ 233136 w 371928"/>
                <a:gd name="connsiteY3" fmla="*/ 129358 h 390071"/>
                <a:gd name="connsiteX4" fmla="*/ 238488 w 371928"/>
                <a:gd name="connsiteY4" fmla="*/ 47171 h 390071"/>
                <a:gd name="connsiteX5" fmla="*/ 239032 w 371928"/>
                <a:gd name="connsiteY5" fmla="*/ 42636 h 390071"/>
                <a:gd name="connsiteX6" fmla="*/ 196306 w 371928"/>
                <a:gd name="connsiteY6" fmla="*/ 0 h 390071"/>
                <a:gd name="connsiteX7" fmla="*/ 115026 w 371928"/>
                <a:gd name="connsiteY7" fmla="*/ 0 h 390071"/>
                <a:gd name="connsiteX8" fmla="*/ 97699 w 371928"/>
                <a:gd name="connsiteY8" fmla="*/ 9979 h 390071"/>
                <a:gd name="connsiteX9" fmla="*/ 85181 w 371928"/>
                <a:gd name="connsiteY9" fmla="*/ 31750 h 390071"/>
                <a:gd name="connsiteX10" fmla="*/ 72662 w 371928"/>
                <a:gd name="connsiteY10" fmla="*/ 9979 h 390071"/>
                <a:gd name="connsiteX11" fmla="*/ 55336 w 371928"/>
                <a:gd name="connsiteY11" fmla="*/ 0 h 390071"/>
                <a:gd name="connsiteX12" fmla="*/ 0 w 371928"/>
                <a:gd name="connsiteY12" fmla="*/ 0 h 390071"/>
                <a:gd name="connsiteX13" fmla="*/ 0 w 371928"/>
                <a:gd name="connsiteY13" fmla="*/ 39914 h 390071"/>
                <a:gd name="connsiteX14" fmla="*/ 43815 w 371928"/>
                <a:gd name="connsiteY14" fmla="*/ 39914 h 390071"/>
                <a:gd name="connsiteX15" fmla="*/ 67854 w 371928"/>
                <a:gd name="connsiteY15" fmla="*/ 81643 h 390071"/>
                <a:gd name="connsiteX16" fmla="*/ 85181 w 371928"/>
                <a:gd name="connsiteY16" fmla="*/ 91621 h 390071"/>
                <a:gd name="connsiteX17" fmla="*/ 102507 w 371928"/>
                <a:gd name="connsiteY17" fmla="*/ 81643 h 390071"/>
                <a:gd name="connsiteX18" fmla="*/ 126546 w 371928"/>
                <a:gd name="connsiteY18" fmla="*/ 39914 h 390071"/>
                <a:gd name="connsiteX19" fmla="*/ 196306 w 371928"/>
                <a:gd name="connsiteY19" fmla="*/ 39914 h 390071"/>
                <a:gd name="connsiteX20" fmla="*/ 198846 w 371928"/>
                <a:gd name="connsiteY20" fmla="*/ 41547 h 390071"/>
                <a:gd name="connsiteX21" fmla="*/ 204924 w 371928"/>
                <a:gd name="connsiteY21" fmla="*/ 157752 h 390071"/>
                <a:gd name="connsiteX22" fmla="*/ 271780 w 371928"/>
                <a:gd name="connsiteY22" fmla="*/ 154759 h 390071"/>
                <a:gd name="connsiteX23" fmla="*/ 284208 w 371928"/>
                <a:gd name="connsiteY23" fmla="*/ 147955 h 390071"/>
                <a:gd name="connsiteX24" fmla="*/ 322217 w 371928"/>
                <a:gd name="connsiteY24" fmla="*/ 163739 h 390071"/>
                <a:gd name="connsiteX25" fmla="*/ 337911 w 371928"/>
                <a:gd name="connsiteY25" fmla="*/ 201748 h 390071"/>
                <a:gd name="connsiteX26" fmla="*/ 322217 w 371928"/>
                <a:gd name="connsiteY26" fmla="*/ 239758 h 390071"/>
                <a:gd name="connsiteX27" fmla="*/ 284571 w 371928"/>
                <a:gd name="connsiteY27" fmla="*/ 255542 h 390071"/>
                <a:gd name="connsiteX28" fmla="*/ 268605 w 371928"/>
                <a:gd name="connsiteY28" fmla="*/ 248466 h 390071"/>
                <a:gd name="connsiteX29" fmla="*/ 204924 w 371928"/>
                <a:gd name="connsiteY29" fmla="*/ 245654 h 390071"/>
                <a:gd name="connsiteX30" fmla="*/ 198846 w 371928"/>
                <a:gd name="connsiteY30" fmla="*/ 350611 h 390071"/>
                <a:gd name="connsiteX31" fmla="*/ 196306 w 371928"/>
                <a:gd name="connsiteY31" fmla="*/ 352425 h 390071"/>
                <a:gd name="connsiteX32" fmla="*/ 0 w 371928"/>
                <a:gd name="connsiteY32" fmla="*/ 352425 h 390071"/>
                <a:gd name="connsiteX33" fmla="*/ 0 w 371928"/>
                <a:gd name="connsiteY33" fmla="*/ 392339 h 390071"/>
                <a:gd name="connsiteX34" fmla="*/ 196306 w 371928"/>
                <a:gd name="connsiteY34" fmla="*/ 392339 h 390071"/>
                <a:gd name="connsiteX35" fmla="*/ 239032 w 371928"/>
                <a:gd name="connsiteY35" fmla="*/ 349703 h 390071"/>
                <a:gd name="connsiteX36" fmla="*/ 238669 w 371928"/>
                <a:gd name="connsiteY36" fmla="*/ 345712 h 390071"/>
                <a:gd name="connsiteX37" fmla="*/ 233226 w 371928"/>
                <a:gd name="connsiteY37" fmla="*/ 276225 h 390071"/>
                <a:gd name="connsiteX38" fmla="*/ 250644 w 371928"/>
                <a:gd name="connsiteY38" fmla="*/ 284117 h 390071"/>
                <a:gd name="connsiteX39" fmla="*/ 284299 w 371928"/>
                <a:gd name="connsiteY39" fmla="*/ 295457 h 390071"/>
                <a:gd name="connsiteX40" fmla="*/ 350520 w 371928"/>
                <a:gd name="connsiteY40" fmla="*/ 268061 h 390071"/>
                <a:gd name="connsiteX41" fmla="*/ 377916 w 371928"/>
                <a:gd name="connsiteY41" fmla="*/ 201839 h 390071"/>
                <a:gd name="connsiteX42" fmla="*/ 350429 w 371928"/>
                <a:gd name="connsiteY42" fmla="*/ 135527 h 39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1928" h="390071">
                  <a:moveTo>
                    <a:pt x="350429" y="135527"/>
                  </a:moveTo>
                  <a:cubicBezTo>
                    <a:pt x="332740" y="117838"/>
                    <a:pt x="309245" y="108131"/>
                    <a:pt x="284208" y="108131"/>
                  </a:cubicBezTo>
                  <a:cubicBezTo>
                    <a:pt x="272506" y="108131"/>
                    <a:pt x="261801" y="114391"/>
                    <a:pt x="251551" y="120469"/>
                  </a:cubicBezTo>
                  <a:cubicBezTo>
                    <a:pt x="246471" y="123462"/>
                    <a:pt x="237218" y="128905"/>
                    <a:pt x="233136" y="129358"/>
                  </a:cubicBezTo>
                  <a:cubicBezTo>
                    <a:pt x="228146" y="120106"/>
                    <a:pt x="230596" y="81552"/>
                    <a:pt x="238488" y="47171"/>
                  </a:cubicBezTo>
                  <a:cubicBezTo>
                    <a:pt x="238851" y="45720"/>
                    <a:pt x="239032" y="44178"/>
                    <a:pt x="239032" y="42636"/>
                  </a:cubicBezTo>
                  <a:cubicBezTo>
                    <a:pt x="239032" y="19141"/>
                    <a:pt x="219891" y="0"/>
                    <a:pt x="196306" y="0"/>
                  </a:cubicBezTo>
                  <a:lnTo>
                    <a:pt x="115026" y="0"/>
                  </a:lnTo>
                  <a:cubicBezTo>
                    <a:pt x="107859" y="0"/>
                    <a:pt x="101328" y="3810"/>
                    <a:pt x="97699" y="9979"/>
                  </a:cubicBezTo>
                  <a:lnTo>
                    <a:pt x="85181" y="31750"/>
                  </a:lnTo>
                  <a:lnTo>
                    <a:pt x="72662" y="9979"/>
                  </a:lnTo>
                  <a:cubicBezTo>
                    <a:pt x="69124" y="3810"/>
                    <a:pt x="62502" y="0"/>
                    <a:pt x="55336" y="0"/>
                  </a:cubicBezTo>
                  <a:lnTo>
                    <a:pt x="0" y="0"/>
                  </a:lnTo>
                  <a:lnTo>
                    <a:pt x="0" y="39914"/>
                  </a:lnTo>
                  <a:lnTo>
                    <a:pt x="43815" y="39914"/>
                  </a:lnTo>
                  <a:lnTo>
                    <a:pt x="67854" y="81643"/>
                  </a:lnTo>
                  <a:cubicBezTo>
                    <a:pt x="71392" y="87811"/>
                    <a:pt x="78014" y="91621"/>
                    <a:pt x="85181" y="91621"/>
                  </a:cubicBezTo>
                  <a:cubicBezTo>
                    <a:pt x="92347" y="91621"/>
                    <a:pt x="98879" y="87811"/>
                    <a:pt x="102507" y="81643"/>
                  </a:cubicBezTo>
                  <a:lnTo>
                    <a:pt x="126546" y="39914"/>
                  </a:lnTo>
                  <a:lnTo>
                    <a:pt x="196306" y="39914"/>
                  </a:lnTo>
                  <a:cubicBezTo>
                    <a:pt x="197394" y="39914"/>
                    <a:pt x="198392" y="40640"/>
                    <a:pt x="198846" y="41547"/>
                  </a:cubicBezTo>
                  <a:cubicBezTo>
                    <a:pt x="180703" y="122736"/>
                    <a:pt x="197031" y="149860"/>
                    <a:pt x="204924" y="157752"/>
                  </a:cubicBezTo>
                  <a:cubicBezTo>
                    <a:pt x="227874" y="180703"/>
                    <a:pt x="256449" y="163830"/>
                    <a:pt x="271780" y="154759"/>
                  </a:cubicBezTo>
                  <a:cubicBezTo>
                    <a:pt x="276134" y="152219"/>
                    <a:pt x="282666" y="148318"/>
                    <a:pt x="284208" y="147955"/>
                  </a:cubicBezTo>
                  <a:cubicBezTo>
                    <a:pt x="298541" y="147955"/>
                    <a:pt x="312057" y="153579"/>
                    <a:pt x="322217" y="163739"/>
                  </a:cubicBezTo>
                  <a:cubicBezTo>
                    <a:pt x="332377" y="173899"/>
                    <a:pt x="338001" y="187416"/>
                    <a:pt x="337911" y="201748"/>
                  </a:cubicBezTo>
                  <a:cubicBezTo>
                    <a:pt x="337911" y="216082"/>
                    <a:pt x="332286" y="229598"/>
                    <a:pt x="322217" y="239758"/>
                  </a:cubicBezTo>
                  <a:cubicBezTo>
                    <a:pt x="312057" y="249918"/>
                    <a:pt x="298541" y="255542"/>
                    <a:pt x="284571" y="255542"/>
                  </a:cubicBezTo>
                  <a:cubicBezTo>
                    <a:pt x="281759" y="255179"/>
                    <a:pt x="273776" y="251188"/>
                    <a:pt x="268605" y="248466"/>
                  </a:cubicBezTo>
                  <a:cubicBezTo>
                    <a:pt x="251006" y="239576"/>
                    <a:pt x="224518" y="226060"/>
                    <a:pt x="204924" y="245654"/>
                  </a:cubicBezTo>
                  <a:cubicBezTo>
                    <a:pt x="186599" y="263979"/>
                    <a:pt x="191316" y="312238"/>
                    <a:pt x="198846" y="350611"/>
                  </a:cubicBezTo>
                  <a:cubicBezTo>
                    <a:pt x="198392" y="351608"/>
                    <a:pt x="197394" y="352425"/>
                    <a:pt x="196306" y="352425"/>
                  </a:cubicBezTo>
                  <a:lnTo>
                    <a:pt x="0" y="352425"/>
                  </a:lnTo>
                  <a:lnTo>
                    <a:pt x="0" y="392339"/>
                  </a:lnTo>
                  <a:lnTo>
                    <a:pt x="196306" y="392339"/>
                  </a:lnTo>
                  <a:cubicBezTo>
                    <a:pt x="219891" y="392339"/>
                    <a:pt x="239032" y="373198"/>
                    <a:pt x="239032" y="349703"/>
                  </a:cubicBezTo>
                  <a:cubicBezTo>
                    <a:pt x="239032" y="348343"/>
                    <a:pt x="238941" y="347073"/>
                    <a:pt x="238669" y="345712"/>
                  </a:cubicBezTo>
                  <a:cubicBezTo>
                    <a:pt x="233226" y="318589"/>
                    <a:pt x="230959" y="288108"/>
                    <a:pt x="233226" y="276225"/>
                  </a:cubicBezTo>
                  <a:cubicBezTo>
                    <a:pt x="238216" y="277767"/>
                    <a:pt x="246017" y="281759"/>
                    <a:pt x="250644" y="284117"/>
                  </a:cubicBezTo>
                  <a:cubicBezTo>
                    <a:pt x="262164" y="289923"/>
                    <a:pt x="272959" y="295457"/>
                    <a:pt x="284299" y="295457"/>
                  </a:cubicBezTo>
                  <a:cubicBezTo>
                    <a:pt x="309336" y="295457"/>
                    <a:pt x="332831" y="285750"/>
                    <a:pt x="350520" y="268061"/>
                  </a:cubicBezTo>
                  <a:cubicBezTo>
                    <a:pt x="368209" y="250371"/>
                    <a:pt x="377916" y="226876"/>
                    <a:pt x="377916" y="201839"/>
                  </a:cubicBezTo>
                  <a:cubicBezTo>
                    <a:pt x="377916" y="176802"/>
                    <a:pt x="368119" y="153216"/>
                    <a:pt x="350429" y="135527"/>
                  </a:cubicBezTo>
                  <a:close/>
                </a:path>
              </a:pathLst>
            </a:custGeom>
            <a:grpFill/>
            <a:ln w="9071" cap="flat">
              <a:no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5D2E9F65-1CAF-9E4D-B2E7-4F4D77ACF87B}"/>
                </a:ext>
              </a:extLst>
            </p:cNvPr>
            <p:cNvSpPr/>
            <p:nvPr/>
          </p:nvSpPr>
          <p:spPr>
            <a:xfrm>
              <a:off x="2574199" y="2859768"/>
              <a:ext cx="181429" cy="181429"/>
            </a:xfrm>
            <a:custGeom>
              <a:avLst/>
              <a:gdLst>
                <a:gd name="connsiteX0" fmla="*/ 92801 w 181428"/>
                <a:gd name="connsiteY0" fmla="*/ 185601 h 181428"/>
                <a:gd name="connsiteX1" fmla="*/ 185601 w 181428"/>
                <a:gd name="connsiteY1" fmla="*/ 92801 h 181428"/>
                <a:gd name="connsiteX2" fmla="*/ 92801 w 181428"/>
                <a:gd name="connsiteY2" fmla="*/ 0 h 181428"/>
                <a:gd name="connsiteX3" fmla="*/ 0 w 181428"/>
                <a:gd name="connsiteY3" fmla="*/ 92801 h 181428"/>
                <a:gd name="connsiteX4" fmla="*/ 92801 w 181428"/>
                <a:gd name="connsiteY4" fmla="*/ 185601 h 181428"/>
                <a:gd name="connsiteX5" fmla="*/ 92801 w 181428"/>
                <a:gd name="connsiteY5" fmla="*/ 40005 h 181428"/>
                <a:gd name="connsiteX6" fmla="*/ 145687 w 181428"/>
                <a:gd name="connsiteY6" fmla="*/ 92891 h 181428"/>
                <a:gd name="connsiteX7" fmla="*/ 92801 w 181428"/>
                <a:gd name="connsiteY7" fmla="*/ 145778 h 181428"/>
                <a:gd name="connsiteX8" fmla="*/ 39914 w 181428"/>
                <a:gd name="connsiteY8" fmla="*/ 92891 h 181428"/>
                <a:gd name="connsiteX9" fmla="*/ 92801 w 181428"/>
                <a:gd name="connsiteY9" fmla="*/ 40005 h 18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428" h="181428">
                  <a:moveTo>
                    <a:pt x="92801" y="185601"/>
                  </a:moveTo>
                  <a:cubicBezTo>
                    <a:pt x="143964" y="185601"/>
                    <a:pt x="185601" y="143964"/>
                    <a:pt x="185601" y="92801"/>
                  </a:cubicBezTo>
                  <a:cubicBezTo>
                    <a:pt x="185601" y="41638"/>
                    <a:pt x="143964" y="0"/>
                    <a:pt x="92801" y="0"/>
                  </a:cubicBezTo>
                  <a:cubicBezTo>
                    <a:pt x="41638" y="0"/>
                    <a:pt x="0" y="41638"/>
                    <a:pt x="0" y="92801"/>
                  </a:cubicBezTo>
                  <a:cubicBezTo>
                    <a:pt x="0" y="143964"/>
                    <a:pt x="41638" y="185601"/>
                    <a:pt x="92801" y="185601"/>
                  </a:cubicBezTo>
                  <a:close/>
                  <a:moveTo>
                    <a:pt x="92801" y="40005"/>
                  </a:moveTo>
                  <a:cubicBezTo>
                    <a:pt x="121920" y="40005"/>
                    <a:pt x="145687" y="63681"/>
                    <a:pt x="145687" y="92891"/>
                  </a:cubicBezTo>
                  <a:cubicBezTo>
                    <a:pt x="145687" y="122101"/>
                    <a:pt x="122011" y="145778"/>
                    <a:pt x="92801" y="145778"/>
                  </a:cubicBezTo>
                  <a:cubicBezTo>
                    <a:pt x="63681" y="145778"/>
                    <a:pt x="39914" y="122101"/>
                    <a:pt x="39914" y="92891"/>
                  </a:cubicBezTo>
                  <a:cubicBezTo>
                    <a:pt x="39914" y="63681"/>
                    <a:pt x="63591" y="40005"/>
                    <a:pt x="92801" y="40005"/>
                  </a:cubicBezTo>
                  <a:close/>
                </a:path>
              </a:pathLst>
            </a:custGeom>
            <a:grpFill/>
            <a:ln w="9071" cap="flat">
              <a:no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92C91CCB-0F80-8D4E-BFA4-03C7214B1DF9}"/>
                </a:ext>
              </a:extLst>
            </p:cNvPr>
            <p:cNvSpPr/>
            <p:nvPr/>
          </p:nvSpPr>
          <p:spPr>
            <a:xfrm>
              <a:off x="2847249" y="2859768"/>
              <a:ext cx="181429" cy="181429"/>
            </a:xfrm>
            <a:custGeom>
              <a:avLst/>
              <a:gdLst>
                <a:gd name="connsiteX0" fmla="*/ 92801 w 181428"/>
                <a:gd name="connsiteY0" fmla="*/ 185601 h 181428"/>
                <a:gd name="connsiteX1" fmla="*/ 185601 w 181428"/>
                <a:gd name="connsiteY1" fmla="*/ 92801 h 181428"/>
                <a:gd name="connsiteX2" fmla="*/ 92801 w 181428"/>
                <a:gd name="connsiteY2" fmla="*/ 0 h 181428"/>
                <a:gd name="connsiteX3" fmla="*/ 0 w 181428"/>
                <a:gd name="connsiteY3" fmla="*/ 92801 h 181428"/>
                <a:gd name="connsiteX4" fmla="*/ 92801 w 181428"/>
                <a:gd name="connsiteY4" fmla="*/ 185601 h 181428"/>
                <a:gd name="connsiteX5" fmla="*/ 92801 w 181428"/>
                <a:gd name="connsiteY5" fmla="*/ 40005 h 181428"/>
                <a:gd name="connsiteX6" fmla="*/ 145687 w 181428"/>
                <a:gd name="connsiteY6" fmla="*/ 92891 h 181428"/>
                <a:gd name="connsiteX7" fmla="*/ 92801 w 181428"/>
                <a:gd name="connsiteY7" fmla="*/ 145778 h 181428"/>
                <a:gd name="connsiteX8" fmla="*/ 39914 w 181428"/>
                <a:gd name="connsiteY8" fmla="*/ 92891 h 181428"/>
                <a:gd name="connsiteX9" fmla="*/ 92801 w 181428"/>
                <a:gd name="connsiteY9" fmla="*/ 40005 h 18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428" h="181428">
                  <a:moveTo>
                    <a:pt x="92801" y="185601"/>
                  </a:moveTo>
                  <a:cubicBezTo>
                    <a:pt x="143964" y="185601"/>
                    <a:pt x="185601" y="143964"/>
                    <a:pt x="185601" y="92801"/>
                  </a:cubicBezTo>
                  <a:cubicBezTo>
                    <a:pt x="185601" y="41638"/>
                    <a:pt x="143964" y="0"/>
                    <a:pt x="92801" y="0"/>
                  </a:cubicBezTo>
                  <a:cubicBezTo>
                    <a:pt x="41638" y="0"/>
                    <a:pt x="0" y="41638"/>
                    <a:pt x="0" y="92801"/>
                  </a:cubicBezTo>
                  <a:cubicBezTo>
                    <a:pt x="0" y="143964"/>
                    <a:pt x="41638" y="185601"/>
                    <a:pt x="92801" y="185601"/>
                  </a:cubicBezTo>
                  <a:close/>
                  <a:moveTo>
                    <a:pt x="92801" y="40005"/>
                  </a:moveTo>
                  <a:cubicBezTo>
                    <a:pt x="121920" y="40005"/>
                    <a:pt x="145687" y="63681"/>
                    <a:pt x="145687" y="92891"/>
                  </a:cubicBezTo>
                  <a:cubicBezTo>
                    <a:pt x="145687" y="122101"/>
                    <a:pt x="122011" y="145778"/>
                    <a:pt x="92801" y="145778"/>
                  </a:cubicBezTo>
                  <a:cubicBezTo>
                    <a:pt x="63681" y="145778"/>
                    <a:pt x="39914" y="122101"/>
                    <a:pt x="39914" y="92891"/>
                  </a:cubicBezTo>
                  <a:cubicBezTo>
                    <a:pt x="39914" y="63681"/>
                    <a:pt x="63681" y="40005"/>
                    <a:pt x="92801" y="40005"/>
                  </a:cubicBezTo>
                  <a:close/>
                </a:path>
              </a:pathLst>
            </a:custGeom>
            <a:grpFill/>
            <a:ln w="9071" cap="flat">
              <a:noFill/>
              <a:prstDash val="solid"/>
              <a:miter/>
            </a:ln>
          </p:spPr>
          <p:txBody>
            <a:bodyPr rtlCol="0" anchor="ctr"/>
            <a:lstStyle/>
            <a:p>
              <a:endParaRPr lang="en-US"/>
            </a:p>
          </p:txBody>
        </p:sp>
      </p:grpSp>
      <p:grpSp>
        <p:nvGrpSpPr>
          <p:cNvPr id="228" name="Group 227">
            <a:extLst>
              <a:ext uri="{FF2B5EF4-FFF2-40B4-BE49-F238E27FC236}">
                <a16:creationId xmlns:a16="http://schemas.microsoft.com/office/drawing/2014/main" id="{F8EC41A8-043C-2046-84E0-E212785305B2}"/>
              </a:ext>
            </a:extLst>
          </p:cNvPr>
          <p:cNvGrpSpPr/>
          <p:nvPr userDrawn="1"/>
        </p:nvGrpSpPr>
        <p:grpSpPr>
          <a:xfrm>
            <a:off x="4595720" y="3764991"/>
            <a:ext cx="231123" cy="234802"/>
            <a:chOff x="3679947" y="2835456"/>
            <a:chExt cx="689429" cy="700405"/>
          </a:xfrm>
          <a:solidFill>
            <a:schemeClr val="accent1"/>
          </a:solidFill>
        </p:grpSpPr>
        <p:sp>
          <p:nvSpPr>
            <p:cNvPr id="229" name="Freeform 228">
              <a:extLst>
                <a:ext uri="{FF2B5EF4-FFF2-40B4-BE49-F238E27FC236}">
                  <a16:creationId xmlns:a16="http://schemas.microsoft.com/office/drawing/2014/main" id="{E527117D-0537-D64B-A940-444DCA3C50CE}"/>
                </a:ext>
              </a:extLst>
            </p:cNvPr>
            <p:cNvSpPr/>
            <p:nvPr/>
          </p:nvSpPr>
          <p:spPr>
            <a:xfrm>
              <a:off x="3945436" y="2835456"/>
              <a:ext cx="145143" cy="145143"/>
            </a:xfrm>
            <a:custGeom>
              <a:avLst/>
              <a:gdLst>
                <a:gd name="connsiteX0" fmla="*/ 77016 w 145142"/>
                <a:gd name="connsiteY0" fmla="*/ 154033 h 145142"/>
                <a:gd name="connsiteX1" fmla="*/ 154033 w 145142"/>
                <a:gd name="connsiteY1" fmla="*/ 77016 h 145142"/>
                <a:gd name="connsiteX2" fmla="*/ 77016 w 145142"/>
                <a:gd name="connsiteY2" fmla="*/ 0 h 145142"/>
                <a:gd name="connsiteX3" fmla="*/ 0 w 145142"/>
                <a:gd name="connsiteY3" fmla="*/ 77016 h 145142"/>
                <a:gd name="connsiteX4" fmla="*/ 77016 w 145142"/>
                <a:gd name="connsiteY4" fmla="*/ 154033 h 145142"/>
                <a:gd name="connsiteX5" fmla="*/ 77016 w 145142"/>
                <a:gd name="connsiteY5" fmla="*/ 39823 h 145142"/>
                <a:gd name="connsiteX6" fmla="*/ 114119 w 145142"/>
                <a:gd name="connsiteY6" fmla="*/ 76926 h 145142"/>
                <a:gd name="connsiteX7" fmla="*/ 77016 w 145142"/>
                <a:gd name="connsiteY7" fmla="*/ 114028 h 145142"/>
                <a:gd name="connsiteX8" fmla="*/ 39914 w 145142"/>
                <a:gd name="connsiteY8" fmla="*/ 76926 h 145142"/>
                <a:gd name="connsiteX9" fmla="*/ 77016 w 145142"/>
                <a:gd name="connsiteY9" fmla="*/ 39823 h 14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142" h="145142">
                  <a:moveTo>
                    <a:pt x="77016" y="154033"/>
                  </a:moveTo>
                  <a:cubicBezTo>
                    <a:pt x="119471" y="154033"/>
                    <a:pt x="154033" y="119471"/>
                    <a:pt x="154033" y="77016"/>
                  </a:cubicBezTo>
                  <a:cubicBezTo>
                    <a:pt x="154033" y="34562"/>
                    <a:pt x="119471" y="0"/>
                    <a:pt x="77016" y="0"/>
                  </a:cubicBezTo>
                  <a:cubicBezTo>
                    <a:pt x="34562" y="0"/>
                    <a:pt x="0" y="34562"/>
                    <a:pt x="0" y="77016"/>
                  </a:cubicBezTo>
                  <a:cubicBezTo>
                    <a:pt x="0" y="119471"/>
                    <a:pt x="34471" y="154033"/>
                    <a:pt x="77016" y="154033"/>
                  </a:cubicBezTo>
                  <a:close/>
                  <a:moveTo>
                    <a:pt x="77016" y="39823"/>
                  </a:moveTo>
                  <a:cubicBezTo>
                    <a:pt x="97518" y="39823"/>
                    <a:pt x="114119" y="56515"/>
                    <a:pt x="114119" y="76926"/>
                  </a:cubicBezTo>
                  <a:cubicBezTo>
                    <a:pt x="114119" y="97336"/>
                    <a:pt x="97427" y="114028"/>
                    <a:pt x="77016" y="114028"/>
                  </a:cubicBezTo>
                  <a:cubicBezTo>
                    <a:pt x="56515" y="114028"/>
                    <a:pt x="39914" y="97336"/>
                    <a:pt x="39914" y="76926"/>
                  </a:cubicBezTo>
                  <a:cubicBezTo>
                    <a:pt x="39914" y="56515"/>
                    <a:pt x="56515" y="39823"/>
                    <a:pt x="77016" y="39823"/>
                  </a:cubicBezTo>
                  <a:close/>
                </a:path>
              </a:pathLst>
            </a:custGeom>
            <a:grpFill/>
            <a:ln w="9071" cap="flat">
              <a:no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15F968ED-A4AC-4749-91CB-74C831DC32E1}"/>
                </a:ext>
              </a:extLst>
            </p:cNvPr>
            <p:cNvSpPr/>
            <p:nvPr/>
          </p:nvSpPr>
          <p:spPr>
            <a:xfrm>
              <a:off x="3928926" y="3159941"/>
              <a:ext cx="181429" cy="181429"/>
            </a:xfrm>
            <a:custGeom>
              <a:avLst/>
              <a:gdLst>
                <a:gd name="connsiteX0" fmla="*/ 93526 w 181428"/>
                <a:gd name="connsiteY0" fmla="*/ 0 h 181428"/>
                <a:gd name="connsiteX1" fmla="*/ 0 w 181428"/>
                <a:gd name="connsiteY1" fmla="*/ 93617 h 181428"/>
                <a:gd name="connsiteX2" fmla="*/ 93526 w 181428"/>
                <a:gd name="connsiteY2" fmla="*/ 187234 h 181428"/>
                <a:gd name="connsiteX3" fmla="*/ 187144 w 181428"/>
                <a:gd name="connsiteY3" fmla="*/ 93617 h 181428"/>
                <a:gd name="connsiteX4" fmla="*/ 93526 w 181428"/>
                <a:gd name="connsiteY4" fmla="*/ 0 h 181428"/>
                <a:gd name="connsiteX5" fmla="*/ 93526 w 181428"/>
                <a:gd name="connsiteY5" fmla="*/ 147229 h 181428"/>
                <a:gd name="connsiteX6" fmla="*/ 39914 w 181428"/>
                <a:gd name="connsiteY6" fmla="*/ 93526 h 181428"/>
                <a:gd name="connsiteX7" fmla="*/ 93526 w 181428"/>
                <a:gd name="connsiteY7" fmla="*/ 39824 h 181428"/>
                <a:gd name="connsiteX8" fmla="*/ 147229 w 181428"/>
                <a:gd name="connsiteY8" fmla="*/ 93526 h 181428"/>
                <a:gd name="connsiteX9" fmla="*/ 93526 w 181428"/>
                <a:gd name="connsiteY9" fmla="*/ 147229 h 18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428" h="181428">
                  <a:moveTo>
                    <a:pt x="93526" y="0"/>
                  </a:moveTo>
                  <a:cubicBezTo>
                    <a:pt x="41910" y="0"/>
                    <a:pt x="0" y="42001"/>
                    <a:pt x="0" y="93617"/>
                  </a:cubicBezTo>
                  <a:cubicBezTo>
                    <a:pt x="0" y="145234"/>
                    <a:pt x="42001" y="187234"/>
                    <a:pt x="93526" y="187234"/>
                  </a:cubicBezTo>
                  <a:cubicBezTo>
                    <a:pt x="145143" y="187234"/>
                    <a:pt x="187144" y="145234"/>
                    <a:pt x="187144" y="93617"/>
                  </a:cubicBezTo>
                  <a:cubicBezTo>
                    <a:pt x="187053" y="42001"/>
                    <a:pt x="145052" y="0"/>
                    <a:pt x="93526" y="0"/>
                  </a:cubicBezTo>
                  <a:close/>
                  <a:moveTo>
                    <a:pt x="93526" y="147229"/>
                  </a:moveTo>
                  <a:cubicBezTo>
                    <a:pt x="63954" y="147229"/>
                    <a:pt x="39914" y="123190"/>
                    <a:pt x="39914" y="93526"/>
                  </a:cubicBezTo>
                  <a:cubicBezTo>
                    <a:pt x="39914" y="63954"/>
                    <a:pt x="63954" y="39824"/>
                    <a:pt x="93526" y="39824"/>
                  </a:cubicBezTo>
                  <a:cubicBezTo>
                    <a:pt x="123099" y="39824"/>
                    <a:pt x="147229" y="63863"/>
                    <a:pt x="147229" y="93526"/>
                  </a:cubicBezTo>
                  <a:cubicBezTo>
                    <a:pt x="147139" y="123190"/>
                    <a:pt x="123099" y="147229"/>
                    <a:pt x="93526" y="147229"/>
                  </a:cubicBezTo>
                  <a:close/>
                </a:path>
              </a:pathLst>
            </a:custGeom>
            <a:grpFill/>
            <a:ln w="9071" cap="flat">
              <a:no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27E4CB19-07DE-DC4C-98DA-CAF634113339}"/>
                </a:ext>
              </a:extLst>
            </p:cNvPr>
            <p:cNvSpPr/>
            <p:nvPr/>
          </p:nvSpPr>
          <p:spPr>
            <a:xfrm>
              <a:off x="3679947" y="3000647"/>
              <a:ext cx="689429" cy="535214"/>
            </a:xfrm>
            <a:custGeom>
              <a:avLst/>
              <a:gdLst>
                <a:gd name="connsiteX0" fmla="*/ 689125 w 689428"/>
                <a:gd name="connsiteY0" fmla="*/ 450850 h 535214"/>
                <a:gd name="connsiteX1" fmla="*/ 573737 w 689428"/>
                <a:gd name="connsiteY1" fmla="*/ 139428 h 535214"/>
                <a:gd name="connsiteX2" fmla="*/ 514773 w 689428"/>
                <a:gd name="connsiteY2" fmla="*/ 98425 h 535214"/>
                <a:gd name="connsiteX3" fmla="*/ 474768 w 689428"/>
                <a:gd name="connsiteY3" fmla="*/ 98425 h 535214"/>
                <a:gd name="connsiteX4" fmla="*/ 474768 w 689428"/>
                <a:gd name="connsiteY4" fmla="*/ 58783 h 535214"/>
                <a:gd name="connsiteX5" fmla="*/ 417617 w 689428"/>
                <a:gd name="connsiteY5" fmla="*/ 91 h 535214"/>
                <a:gd name="connsiteX6" fmla="*/ 416075 w 689428"/>
                <a:gd name="connsiteY6" fmla="*/ 0 h 535214"/>
                <a:gd name="connsiteX7" fmla="*/ 369267 w 689428"/>
                <a:gd name="connsiteY7" fmla="*/ 0 h 535214"/>
                <a:gd name="connsiteX8" fmla="*/ 351940 w 689428"/>
                <a:gd name="connsiteY8" fmla="*/ 9979 h 535214"/>
                <a:gd name="connsiteX9" fmla="*/ 342415 w 689428"/>
                <a:gd name="connsiteY9" fmla="*/ 26489 h 535214"/>
                <a:gd name="connsiteX10" fmla="*/ 332890 w 689428"/>
                <a:gd name="connsiteY10" fmla="*/ 9979 h 535214"/>
                <a:gd name="connsiteX11" fmla="*/ 315564 w 689428"/>
                <a:gd name="connsiteY11" fmla="*/ 0 h 535214"/>
                <a:gd name="connsiteX12" fmla="*/ 268755 w 689428"/>
                <a:gd name="connsiteY12" fmla="*/ 0 h 535214"/>
                <a:gd name="connsiteX13" fmla="*/ 267213 w 689428"/>
                <a:gd name="connsiteY13" fmla="*/ 91 h 535214"/>
                <a:gd name="connsiteX14" fmla="*/ 210063 w 689428"/>
                <a:gd name="connsiteY14" fmla="*/ 58783 h 535214"/>
                <a:gd name="connsiteX15" fmla="*/ 210063 w 689428"/>
                <a:gd name="connsiteY15" fmla="*/ 98425 h 535214"/>
                <a:gd name="connsiteX16" fmla="*/ 177678 w 689428"/>
                <a:gd name="connsiteY16" fmla="*/ 98425 h 535214"/>
                <a:gd name="connsiteX17" fmla="*/ 118714 w 689428"/>
                <a:gd name="connsiteY17" fmla="*/ 139428 h 535214"/>
                <a:gd name="connsiteX18" fmla="*/ 2963 w 689428"/>
                <a:gd name="connsiteY18" fmla="*/ 450850 h 535214"/>
                <a:gd name="connsiteX19" fmla="*/ 6682 w 689428"/>
                <a:gd name="connsiteY19" fmla="*/ 488950 h 535214"/>
                <a:gd name="connsiteX20" fmla="*/ 41063 w 689428"/>
                <a:gd name="connsiteY20" fmla="*/ 505732 h 535214"/>
                <a:gd name="connsiteX21" fmla="*/ 177497 w 689428"/>
                <a:gd name="connsiteY21" fmla="*/ 505732 h 535214"/>
                <a:gd name="connsiteX22" fmla="*/ 177497 w 689428"/>
                <a:gd name="connsiteY22" fmla="*/ 523149 h 535214"/>
                <a:gd name="connsiteX23" fmla="*/ 197454 w 689428"/>
                <a:gd name="connsiteY23" fmla="*/ 543106 h 535214"/>
                <a:gd name="connsiteX24" fmla="*/ 217411 w 689428"/>
                <a:gd name="connsiteY24" fmla="*/ 523149 h 535214"/>
                <a:gd name="connsiteX25" fmla="*/ 217411 w 689428"/>
                <a:gd name="connsiteY25" fmla="*/ 436608 h 535214"/>
                <a:gd name="connsiteX26" fmla="*/ 247438 w 689428"/>
                <a:gd name="connsiteY26" fmla="*/ 406582 h 535214"/>
                <a:gd name="connsiteX27" fmla="*/ 248980 w 689428"/>
                <a:gd name="connsiteY27" fmla="*/ 406491 h 535214"/>
                <a:gd name="connsiteX28" fmla="*/ 296242 w 689428"/>
                <a:gd name="connsiteY28" fmla="*/ 406491 h 535214"/>
                <a:gd name="connsiteX29" fmla="*/ 324998 w 689428"/>
                <a:gd name="connsiteY29" fmla="*/ 456384 h 535214"/>
                <a:gd name="connsiteX30" fmla="*/ 342325 w 689428"/>
                <a:gd name="connsiteY30" fmla="*/ 466362 h 535214"/>
                <a:gd name="connsiteX31" fmla="*/ 359651 w 689428"/>
                <a:gd name="connsiteY31" fmla="*/ 456384 h 535214"/>
                <a:gd name="connsiteX32" fmla="*/ 388407 w 689428"/>
                <a:gd name="connsiteY32" fmla="*/ 406491 h 535214"/>
                <a:gd name="connsiteX33" fmla="*/ 435670 w 689428"/>
                <a:gd name="connsiteY33" fmla="*/ 406491 h 535214"/>
                <a:gd name="connsiteX34" fmla="*/ 437212 w 689428"/>
                <a:gd name="connsiteY34" fmla="*/ 406582 h 535214"/>
                <a:gd name="connsiteX35" fmla="*/ 467238 w 689428"/>
                <a:gd name="connsiteY35" fmla="*/ 436608 h 535214"/>
                <a:gd name="connsiteX36" fmla="*/ 467238 w 689428"/>
                <a:gd name="connsiteY36" fmla="*/ 523149 h 535214"/>
                <a:gd name="connsiteX37" fmla="*/ 487195 w 689428"/>
                <a:gd name="connsiteY37" fmla="*/ 543106 h 535214"/>
                <a:gd name="connsiteX38" fmla="*/ 507153 w 689428"/>
                <a:gd name="connsiteY38" fmla="*/ 523149 h 535214"/>
                <a:gd name="connsiteX39" fmla="*/ 507153 w 689428"/>
                <a:gd name="connsiteY39" fmla="*/ 505732 h 535214"/>
                <a:gd name="connsiteX40" fmla="*/ 650844 w 689428"/>
                <a:gd name="connsiteY40" fmla="*/ 505732 h 535214"/>
                <a:gd name="connsiteX41" fmla="*/ 685225 w 689428"/>
                <a:gd name="connsiteY41" fmla="*/ 488950 h 535214"/>
                <a:gd name="connsiteX42" fmla="*/ 689125 w 689428"/>
                <a:gd name="connsiteY42" fmla="*/ 450850 h 535214"/>
                <a:gd name="connsiteX43" fmla="*/ 250159 w 689428"/>
                <a:gd name="connsiteY43" fmla="*/ 58783 h 535214"/>
                <a:gd name="connsiteX44" fmla="*/ 268937 w 689428"/>
                <a:gd name="connsiteY44" fmla="*/ 40005 h 535214"/>
                <a:gd name="connsiteX45" fmla="*/ 270207 w 689428"/>
                <a:gd name="connsiteY45" fmla="*/ 40005 h 535214"/>
                <a:gd name="connsiteX46" fmla="*/ 304225 w 689428"/>
                <a:gd name="connsiteY46" fmla="*/ 40005 h 535214"/>
                <a:gd name="connsiteX47" fmla="*/ 325270 w 689428"/>
                <a:gd name="connsiteY47" fmla="*/ 76472 h 535214"/>
                <a:gd name="connsiteX48" fmla="*/ 342597 w 689428"/>
                <a:gd name="connsiteY48" fmla="*/ 86451 h 535214"/>
                <a:gd name="connsiteX49" fmla="*/ 359923 w 689428"/>
                <a:gd name="connsiteY49" fmla="*/ 76472 h 535214"/>
                <a:gd name="connsiteX50" fmla="*/ 380969 w 689428"/>
                <a:gd name="connsiteY50" fmla="*/ 40005 h 535214"/>
                <a:gd name="connsiteX51" fmla="*/ 414987 w 689428"/>
                <a:gd name="connsiteY51" fmla="*/ 40005 h 535214"/>
                <a:gd name="connsiteX52" fmla="*/ 416257 w 689428"/>
                <a:gd name="connsiteY52" fmla="*/ 40005 h 535214"/>
                <a:gd name="connsiteX53" fmla="*/ 435035 w 689428"/>
                <a:gd name="connsiteY53" fmla="*/ 58783 h 535214"/>
                <a:gd name="connsiteX54" fmla="*/ 435035 w 689428"/>
                <a:gd name="connsiteY54" fmla="*/ 98425 h 535214"/>
                <a:gd name="connsiteX55" fmla="*/ 250340 w 689428"/>
                <a:gd name="connsiteY55" fmla="*/ 98425 h 535214"/>
                <a:gd name="connsiteX56" fmla="*/ 250340 w 689428"/>
                <a:gd name="connsiteY56" fmla="*/ 58783 h 535214"/>
                <a:gd name="connsiteX57" fmla="*/ 650935 w 689428"/>
                <a:gd name="connsiteY57" fmla="*/ 465818 h 535214"/>
                <a:gd name="connsiteX58" fmla="*/ 507243 w 689428"/>
                <a:gd name="connsiteY58" fmla="*/ 465818 h 535214"/>
                <a:gd name="connsiteX59" fmla="*/ 507243 w 689428"/>
                <a:gd name="connsiteY59" fmla="*/ 436608 h 535214"/>
                <a:gd name="connsiteX60" fmla="*/ 439117 w 689428"/>
                <a:gd name="connsiteY60" fmla="*/ 366667 h 535214"/>
                <a:gd name="connsiteX61" fmla="*/ 437302 w 689428"/>
                <a:gd name="connsiteY61" fmla="*/ 366576 h 535214"/>
                <a:gd name="connsiteX62" fmla="*/ 376978 w 689428"/>
                <a:gd name="connsiteY62" fmla="*/ 366576 h 535214"/>
                <a:gd name="connsiteX63" fmla="*/ 359651 w 689428"/>
                <a:gd name="connsiteY63" fmla="*/ 376555 h 535214"/>
                <a:gd name="connsiteX64" fmla="*/ 342415 w 689428"/>
                <a:gd name="connsiteY64" fmla="*/ 406491 h 535214"/>
                <a:gd name="connsiteX65" fmla="*/ 325180 w 689428"/>
                <a:gd name="connsiteY65" fmla="*/ 376555 h 535214"/>
                <a:gd name="connsiteX66" fmla="*/ 307853 w 689428"/>
                <a:gd name="connsiteY66" fmla="*/ 366576 h 535214"/>
                <a:gd name="connsiteX67" fmla="*/ 247528 w 689428"/>
                <a:gd name="connsiteY67" fmla="*/ 366576 h 535214"/>
                <a:gd name="connsiteX68" fmla="*/ 245714 w 689428"/>
                <a:gd name="connsiteY68" fmla="*/ 366667 h 535214"/>
                <a:gd name="connsiteX69" fmla="*/ 177588 w 689428"/>
                <a:gd name="connsiteY69" fmla="*/ 436608 h 535214"/>
                <a:gd name="connsiteX70" fmla="*/ 177588 w 689428"/>
                <a:gd name="connsiteY70" fmla="*/ 465818 h 535214"/>
                <a:gd name="connsiteX71" fmla="*/ 41153 w 689428"/>
                <a:gd name="connsiteY71" fmla="*/ 465818 h 535214"/>
                <a:gd name="connsiteX72" fmla="*/ 40065 w 689428"/>
                <a:gd name="connsiteY72" fmla="*/ 465727 h 535214"/>
                <a:gd name="connsiteX73" fmla="*/ 40427 w 689428"/>
                <a:gd name="connsiteY73" fmla="*/ 464729 h 535214"/>
                <a:gd name="connsiteX74" fmla="*/ 156179 w 689428"/>
                <a:gd name="connsiteY74" fmla="*/ 153307 h 535214"/>
                <a:gd name="connsiteX75" fmla="*/ 177678 w 689428"/>
                <a:gd name="connsiteY75" fmla="*/ 138339 h 535214"/>
                <a:gd name="connsiteX76" fmla="*/ 514591 w 689428"/>
                <a:gd name="connsiteY76" fmla="*/ 138339 h 535214"/>
                <a:gd name="connsiteX77" fmla="*/ 536090 w 689428"/>
                <a:gd name="connsiteY77" fmla="*/ 153307 h 535214"/>
                <a:gd name="connsiteX78" fmla="*/ 651660 w 689428"/>
                <a:gd name="connsiteY78" fmla="*/ 464729 h 535214"/>
                <a:gd name="connsiteX79" fmla="*/ 652023 w 689428"/>
                <a:gd name="connsiteY79" fmla="*/ 465727 h 535214"/>
                <a:gd name="connsiteX80" fmla="*/ 650935 w 689428"/>
                <a:gd name="connsiteY80" fmla="*/ 465818 h 5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89428" h="535214">
                  <a:moveTo>
                    <a:pt x="689125" y="450850"/>
                  </a:moveTo>
                  <a:lnTo>
                    <a:pt x="573737" y="139428"/>
                  </a:lnTo>
                  <a:cubicBezTo>
                    <a:pt x="565028" y="116024"/>
                    <a:pt x="539719" y="98425"/>
                    <a:pt x="514773" y="98425"/>
                  </a:cubicBezTo>
                  <a:lnTo>
                    <a:pt x="474768" y="98425"/>
                  </a:lnTo>
                  <a:lnTo>
                    <a:pt x="474768" y="58783"/>
                  </a:lnTo>
                  <a:cubicBezTo>
                    <a:pt x="474768" y="26942"/>
                    <a:pt x="449277" y="907"/>
                    <a:pt x="417617" y="91"/>
                  </a:cubicBezTo>
                  <a:cubicBezTo>
                    <a:pt x="417073" y="91"/>
                    <a:pt x="416620" y="0"/>
                    <a:pt x="416075" y="0"/>
                  </a:cubicBezTo>
                  <a:lnTo>
                    <a:pt x="369267" y="0"/>
                  </a:lnTo>
                  <a:cubicBezTo>
                    <a:pt x="362100" y="0"/>
                    <a:pt x="355569" y="3810"/>
                    <a:pt x="351940" y="9979"/>
                  </a:cubicBezTo>
                  <a:lnTo>
                    <a:pt x="342415" y="26489"/>
                  </a:lnTo>
                  <a:lnTo>
                    <a:pt x="332890" y="9979"/>
                  </a:lnTo>
                  <a:cubicBezTo>
                    <a:pt x="329353" y="3810"/>
                    <a:pt x="322730" y="0"/>
                    <a:pt x="315564" y="0"/>
                  </a:cubicBezTo>
                  <a:lnTo>
                    <a:pt x="268755" y="0"/>
                  </a:lnTo>
                  <a:cubicBezTo>
                    <a:pt x="268211" y="0"/>
                    <a:pt x="267757" y="0"/>
                    <a:pt x="267213" y="91"/>
                  </a:cubicBezTo>
                  <a:cubicBezTo>
                    <a:pt x="235554" y="907"/>
                    <a:pt x="210063" y="26942"/>
                    <a:pt x="210063" y="58783"/>
                  </a:cubicBezTo>
                  <a:lnTo>
                    <a:pt x="210063" y="98425"/>
                  </a:lnTo>
                  <a:lnTo>
                    <a:pt x="177678" y="98425"/>
                  </a:lnTo>
                  <a:cubicBezTo>
                    <a:pt x="152732" y="98425"/>
                    <a:pt x="127423" y="116024"/>
                    <a:pt x="118714" y="139428"/>
                  </a:cubicBezTo>
                  <a:lnTo>
                    <a:pt x="2963" y="450850"/>
                  </a:lnTo>
                  <a:cubicBezTo>
                    <a:pt x="-2027" y="464366"/>
                    <a:pt x="-666" y="478337"/>
                    <a:pt x="6682" y="488950"/>
                  </a:cubicBezTo>
                  <a:cubicBezTo>
                    <a:pt x="14120" y="499654"/>
                    <a:pt x="26639" y="505732"/>
                    <a:pt x="41063" y="505732"/>
                  </a:cubicBezTo>
                  <a:lnTo>
                    <a:pt x="177497" y="505732"/>
                  </a:lnTo>
                  <a:lnTo>
                    <a:pt x="177497" y="523149"/>
                  </a:lnTo>
                  <a:cubicBezTo>
                    <a:pt x="177497" y="534126"/>
                    <a:pt x="186478" y="543106"/>
                    <a:pt x="197454" y="543106"/>
                  </a:cubicBezTo>
                  <a:cubicBezTo>
                    <a:pt x="208430" y="543106"/>
                    <a:pt x="217411" y="534126"/>
                    <a:pt x="217411" y="523149"/>
                  </a:cubicBezTo>
                  <a:lnTo>
                    <a:pt x="217411" y="436608"/>
                  </a:lnTo>
                  <a:cubicBezTo>
                    <a:pt x="217411" y="420098"/>
                    <a:pt x="230837" y="406582"/>
                    <a:pt x="247438" y="406582"/>
                  </a:cubicBezTo>
                  <a:cubicBezTo>
                    <a:pt x="247982" y="406582"/>
                    <a:pt x="248435" y="406582"/>
                    <a:pt x="248980" y="406491"/>
                  </a:cubicBezTo>
                  <a:lnTo>
                    <a:pt x="296242" y="406491"/>
                  </a:lnTo>
                  <a:lnTo>
                    <a:pt x="324998" y="456384"/>
                  </a:lnTo>
                  <a:cubicBezTo>
                    <a:pt x="328536" y="462552"/>
                    <a:pt x="335158" y="466362"/>
                    <a:pt x="342325" y="466362"/>
                  </a:cubicBezTo>
                  <a:cubicBezTo>
                    <a:pt x="349491" y="466362"/>
                    <a:pt x="356023" y="462552"/>
                    <a:pt x="359651" y="456384"/>
                  </a:cubicBezTo>
                  <a:lnTo>
                    <a:pt x="388407" y="406491"/>
                  </a:lnTo>
                  <a:lnTo>
                    <a:pt x="435670" y="406491"/>
                  </a:lnTo>
                  <a:cubicBezTo>
                    <a:pt x="436214" y="406491"/>
                    <a:pt x="436668" y="406582"/>
                    <a:pt x="437212" y="406582"/>
                  </a:cubicBezTo>
                  <a:cubicBezTo>
                    <a:pt x="453722" y="406582"/>
                    <a:pt x="467238" y="420007"/>
                    <a:pt x="467238" y="436608"/>
                  </a:cubicBezTo>
                  <a:lnTo>
                    <a:pt x="467238" y="523149"/>
                  </a:lnTo>
                  <a:cubicBezTo>
                    <a:pt x="467238" y="534126"/>
                    <a:pt x="476219" y="543106"/>
                    <a:pt x="487195" y="543106"/>
                  </a:cubicBezTo>
                  <a:cubicBezTo>
                    <a:pt x="498172" y="543106"/>
                    <a:pt x="507153" y="534126"/>
                    <a:pt x="507153" y="523149"/>
                  </a:cubicBezTo>
                  <a:lnTo>
                    <a:pt x="507153" y="505732"/>
                  </a:lnTo>
                  <a:lnTo>
                    <a:pt x="650844" y="505732"/>
                  </a:lnTo>
                  <a:cubicBezTo>
                    <a:pt x="665268" y="505732"/>
                    <a:pt x="677877" y="499654"/>
                    <a:pt x="685225" y="488950"/>
                  </a:cubicBezTo>
                  <a:cubicBezTo>
                    <a:pt x="692754" y="478337"/>
                    <a:pt x="694115" y="464457"/>
                    <a:pt x="689125" y="450850"/>
                  </a:cubicBezTo>
                  <a:close/>
                  <a:moveTo>
                    <a:pt x="250159" y="58783"/>
                  </a:moveTo>
                  <a:cubicBezTo>
                    <a:pt x="250159" y="48441"/>
                    <a:pt x="258595" y="40005"/>
                    <a:pt x="268937" y="40005"/>
                  </a:cubicBezTo>
                  <a:cubicBezTo>
                    <a:pt x="269390" y="40005"/>
                    <a:pt x="269753" y="40005"/>
                    <a:pt x="270207" y="40005"/>
                  </a:cubicBezTo>
                  <a:lnTo>
                    <a:pt x="304225" y="40005"/>
                  </a:lnTo>
                  <a:lnTo>
                    <a:pt x="325270" y="76472"/>
                  </a:lnTo>
                  <a:cubicBezTo>
                    <a:pt x="328808" y="82641"/>
                    <a:pt x="335430" y="86451"/>
                    <a:pt x="342597" y="86451"/>
                  </a:cubicBezTo>
                  <a:cubicBezTo>
                    <a:pt x="349763" y="86451"/>
                    <a:pt x="356295" y="82641"/>
                    <a:pt x="359923" y="76472"/>
                  </a:cubicBezTo>
                  <a:lnTo>
                    <a:pt x="380969" y="40005"/>
                  </a:lnTo>
                  <a:lnTo>
                    <a:pt x="414987" y="40005"/>
                  </a:lnTo>
                  <a:cubicBezTo>
                    <a:pt x="415440" y="40005"/>
                    <a:pt x="415803" y="40005"/>
                    <a:pt x="416257" y="40005"/>
                  </a:cubicBezTo>
                  <a:cubicBezTo>
                    <a:pt x="426598" y="40005"/>
                    <a:pt x="435035" y="48441"/>
                    <a:pt x="435035" y="58783"/>
                  </a:cubicBezTo>
                  <a:lnTo>
                    <a:pt x="435035" y="98425"/>
                  </a:lnTo>
                  <a:lnTo>
                    <a:pt x="250340" y="98425"/>
                  </a:lnTo>
                  <a:lnTo>
                    <a:pt x="250340" y="58783"/>
                  </a:lnTo>
                  <a:close/>
                  <a:moveTo>
                    <a:pt x="650935" y="465818"/>
                  </a:moveTo>
                  <a:lnTo>
                    <a:pt x="507243" y="465818"/>
                  </a:lnTo>
                  <a:lnTo>
                    <a:pt x="507243" y="436608"/>
                  </a:lnTo>
                  <a:cubicBezTo>
                    <a:pt x="507243" y="398689"/>
                    <a:pt x="476854" y="367665"/>
                    <a:pt x="439117" y="366667"/>
                  </a:cubicBezTo>
                  <a:cubicBezTo>
                    <a:pt x="438482" y="366576"/>
                    <a:pt x="437938" y="366576"/>
                    <a:pt x="437302" y="366576"/>
                  </a:cubicBezTo>
                  <a:lnTo>
                    <a:pt x="376978" y="366576"/>
                  </a:lnTo>
                  <a:cubicBezTo>
                    <a:pt x="369811" y="366576"/>
                    <a:pt x="363280" y="370386"/>
                    <a:pt x="359651" y="376555"/>
                  </a:cubicBezTo>
                  <a:lnTo>
                    <a:pt x="342415" y="406491"/>
                  </a:lnTo>
                  <a:lnTo>
                    <a:pt x="325180" y="376555"/>
                  </a:lnTo>
                  <a:cubicBezTo>
                    <a:pt x="321642" y="370386"/>
                    <a:pt x="315020" y="366576"/>
                    <a:pt x="307853" y="366576"/>
                  </a:cubicBezTo>
                  <a:lnTo>
                    <a:pt x="247528" y="366576"/>
                  </a:lnTo>
                  <a:cubicBezTo>
                    <a:pt x="246893" y="366576"/>
                    <a:pt x="246349" y="366576"/>
                    <a:pt x="245714" y="366667"/>
                  </a:cubicBezTo>
                  <a:cubicBezTo>
                    <a:pt x="207977" y="367665"/>
                    <a:pt x="177588" y="398599"/>
                    <a:pt x="177588" y="436608"/>
                  </a:cubicBezTo>
                  <a:lnTo>
                    <a:pt x="177588" y="465818"/>
                  </a:lnTo>
                  <a:lnTo>
                    <a:pt x="41153" y="465818"/>
                  </a:lnTo>
                  <a:cubicBezTo>
                    <a:pt x="40700" y="465818"/>
                    <a:pt x="40427" y="465818"/>
                    <a:pt x="40065" y="465727"/>
                  </a:cubicBezTo>
                  <a:cubicBezTo>
                    <a:pt x="40155" y="465455"/>
                    <a:pt x="40246" y="465092"/>
                    <a:pt x="40427" y="464729"/>
                  </a:cubicBezTo>
                  <a:lnTo>
                    <a:pt x="156179" y="153307"/>
                  </a:lnTo>
                  <a:cubicBezTo>
                    <a:pt x="158991" y="145778"/>
                    <a:pt x="169695" y="138339"/>
                    <a:pt x="177678" y="138339"/>
                  </a:cubicBezTo>
                  <a:lnTo>
                    <a:pt x="514591" y="138339"/>
                  </a:lnTo>
                  <a:cubicBezTo>
                    <a:pt x="522665" y="138339"/>
                    <a:pt x="533278" y="145778"/>
                    <a:pt x="536090" y="153307"/>
                  </a:cubicBezTo>
                  <a:lnTo>
                    <a:pt x="651660" y="464729"/>
                  </a:lnTo>
                  <a:cubicBezTo>
                    <a:pt x="651842" y="465092"/>
                    <a:pt x="651933" y="465455"/>
                    <a:pt x="652023" y="465727"/>
                  </a:cubicBezTo>
                  <a:cubicBezTo>
                    <a:pt x="651660" y="465818"/>
                    <a:pt x="651297" y="465818"/>
                    <a:pt x="650935" y="465818"/>
                  </a:cubicBezTo>
                  <a:close/>
                </a:path>
              </a:pathLst>
            </a:custGeom>
            <a:grpFill/>
            <a:ln w="9071" cap="flat">
              <a:noFill/>
              <a:prstDash val="solid"/>
              <a:miter/>
            </a:ln>
          </p:spPr>
          <p:txBody>
            <a:bodyPr rtlCol="0" anchor="ctr"/>
            <a:lstStyle/>
            <a:p>
              <a:endParaRPr lang="en-US"/>
            </a:p>
          </p:txBody>
        </p:sp>
      </p:grpSp>
      <p:grpSp>
        <p:nvGrpSpPr>
          <p:cNvPr id="232" name="Group 231">
            <a:extLst>
              <a:ext uri="{FF2B5EF4-FFF2-40B4-BE49-F238E27FC236}">
                <a16:creationId xmlns:a16="http://schemas.microsoft.com/office/drawing/2014/main" id="{8A8908BD-10B9-864B-88A5-5D0DEC8519D1}"/>
              </a:ext>
            </a:extLst>
          </p:cNvPr>
          <p:cNvGrpSpPr/>
          <p:nvPr userDrawn="1"/>
        </p:nvGrpSpPr>
        <p:grpSpPr>
          <a:xfrm>
            <a:off x="4587159" y="3164758"/>
            <a:ext cx="248244" cy="226805"/>
            <a:chOff x="3665220" y="1635397"/>
            <a:chExt cx="740501" cy="676548"/>
          </a:xfrm>
          <a:solidFill>
            <a:schemeClr val="accent1"/>
          </a:solidFill>
        </p:grpSpPr>
        <p:sp>
          <p:nvSpPr>
            <p:cNvPr id="233" name="Freeform 232">
              <a:extLst>
                <a:ext uri="{FF2B5EF4-FFF2-40B4-BE49-F238E27FC236}">
                  <a16:creationId xmlns:a16="http://schemas.microsoft.com/office/drawing/2014/main" id="{19B069C8-5F72-6C41-B121-D6099684FCA3}"/>
                </a:ext>
              </a:extLst>
            </p:cNvPr>
            <p:cNvSpPr/>
            <p:nvPr/>
          </p:nvSpPr>
          <p:spPr>
            <a:xfrm>
              <a:off x="4021999" y="1812018"/>
              <a:ext cx="199571" cy="390071"/>
            </a:xfrm>
            <a:custGeom>
              <a:avLst/>
              <a:gdLst>
                <a:gd name="connsiteX0" fmla="*/ 109220 w 199571"/>
                <a:gd name="connsiteY0" fmla="*/ 312692 h 390071"/>
                <a:gd name="connsiteX1" fmla="*/ 33020 w 199571"/>
                <a:gd name="connsiteY1" fmla="*/ 273141 h 390071"/>
                <a:gd name="connsiteX2" fmla="*/ 0 w 199571"/>
                <a:gd name="connsiteY2" fmla="*/ 307068 h 390071"/>
                <a:gd name="connsiteX3" fmla="*/ 45266 w 199571"/>
                <a:gd name="connsiteY3" fmla="*/ 341993 h 390071"/>
                <a:gd name="connsiteX4" fmla="*/ 85816 w 199571"/>
                <a:gd name="connsiteY4" fmla="*/ 356689 h 390071"/>
                <a:gd name="connsiteX5" fmla="*/ 85816 w 199571"/>
                <a:gd name="connsiteY5" fmla="*/ 391977 h 390071"/>
                <a:gd name="connsiteX6" fmla="*/ 96157 w 199571"/>
                <a:gd name="connsiteY6" fmla="*/ 391977 h 390071"/>
                <a:gd name="connsiteX7" fmla="*/ 125367 w 199571"/>
                <a:gd name="connsiteY7" fmla="*/ 391977 h 390071"/>
                <a:gd name="connsiteX8" fmla="*/ 125367 w 199571"/>
                <a:gd name="connsiteY8" fmla="*/ 357324 h 390071"/>
                <a:gd name="connsiteX9" fmla="*/ 129903 w 199571"/>
                <a:gd name="connsiteY9" fmla="*/ 356416 h 390071"/>
                <a:gd name="connsiteX10" fmla="*/ 173446 w 199571"/>
                <a:gd name="connsiteY10" fmla="*/ 337094 h 390071"/>
                <a:gd name="connsiteX11" fmla="*/ 197757 w 199571"/>
                <a:gd name="connsiteY11" fmla="*/ 306433 h 390071"/>
                <a:gd name="connsiteX12" fmla="*/ 207282 w 199571"/>
                <a:gd name="connsiteY12" fmla="*/ 263979 h 390071"/>
                <a:gd name="connsiteX13" fmla="*/ 198392 w 199571"/>
                <a:gd name="connsiteY13" fmla="*/ 222522 h 390071"/>
                <a:gd name="connsiteX14" fmla="*/ 172901 w 199571"/>
                <a:gd name="connsiteY14" fmla="*/ 190954 h 390071"/>
                <a:gd name="connsiteX15" fmla="*/ 108857 w 199571"/>
                <a:gd name="connsiteY15" fmla="*/ 153489 h 390071"/>
                <a:gd name="connsiteX16" fmla="*/ 71211 w 199571"/>
                <a:gd name="connsiteY16" fmla="*/ 130084 h 390071"/>
                <a:gd name="connsiteX17" fmla="*/ 62502 w 199571"/>
                <a:gd name="connsiteY17" fmla="*/ 110399 h 390071"/>
                <a:gd name="connsiteX18" fmla="*/ 72844 w 199571"/>
                <a:gd name="connsiteY18" fmla="*/ 88446 h 390071"/>
                <a:gd name="connsiteX19" fmla="*/ 103051 w 199571"/>
                <a:gd name="connsiteY19" fmla="*/ 78377 h 390071"/>
                <a:gd name="connsiteX20" fmla="*/ 159204 w 199571"/>
                <a:gd name="connsiteY20" fmla="*/ 105410 h 390071"/>
                <a:gd name="connsiteX21" fmla="*/ 192587 w 199571"/>
                <a:gd name="connsiteY21" fmla="*/ 72844 h 390071"/>
                <a:gd name="connsiteX22" fmla="*/ 163467 w 199571"/>
                <a:gd name="connsiteY22" fmla="*/ 49349 h 390071"/>
                <a:gd name="connsiteX23" fmla="*/ 129631 w 199571"/>
                <a:gd name="connsiteY23" fmla="*/ 33927 h 390071"/>
                <a:gd name="connsiteX24" fmla="*/ 125276 w 199571"/>
                <a:gd name="connsiteY24" fmla="*/ 32929 h 390071"/>
                <a:gd name="connsiteX25" fmla="*/ 125276 w 199571"/>
                <a:gd name="connsiteY25" fmla="*/ 0 h 390071"/>
                <a:gd name="connsiteX26" fmla="*/ 96067 w 199571"/>
                <a:gd name="connsiteY26" fmla="*/ 0 h 390071"/>
                <a:gd name="connsiteX27" fmla="*/ 85725 w 199571"/>
                <a:gd name="connsiteY27" fmla="*/ 0 h 390071"/>
                <a:gd name="connsiteX28" fmla="*/ 85725 w 199571"/>
                <a:gd name="connsiteY28" fmla="*/ 31750 h 390071"/>
                <a:gd name="connsiteX29" fmla="*/ 34562 w 199571"/>
                <a:gd name="connsiteY29" fmla="*/ 57241 h 390071"/>
                <a:gd name="connsiteX30" fmla="*/ 12609 w 199571"/>
                <a:gd name="connsiteY30" fmla="*/ 108766 h 390071"/>
                <a:gd name="connsiteX31" fmla="*/ 20955 w 199571"/>
                <a:gd name="connsiteY31" fmla="*/ 143147 h 390071"/>
                <a:gd name="connsiteX32" fmla="*/ 46355 w 199571"/>
                <a:gd name="connsiteY32" fmla="*/ 172448 h 390071"/>
                <a:gd name="connsiteX33" fmla="*/ 114572 w 199571"/>
                <a:gd name="connsiteY33" fmla="*/ 209369 h 390071"/>
                <a:gd name="connsiteX34" fmla="*/ 150676 w 199571"/>
                <a:gd name="connsiteY34" fmla="*/ 233861 h 390071"/>
                <a:gd name="connsiteX35" fmla="*/ 160474 w 199571"/>
                <a:gd name="connsiteY35" fmla="*/ 263344 h 390071"/>
                <a:gd name="connsiteX36" fmla="*/ 145324 w 199571"/>
                <a:gd name="connsiteY36" fmla="*/ 298087 h 390071"/>
                <a:gd name="connsiteX37" fmla="*/ 109220 w 199571"/>
                <a:gd name="connsiteY37" fmla="*/ 312692 h 39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9571" h="390071">
                  <a:moveTo>
                    <a:pt x="109220" y="312692"/>
                  </a:moveTo>
                  <a:cubicBezTo>
                    <a:pt x="84546" y="312692"/>
                    <a:pt x="58874" y="299357"/>
                    <a:pt x="33020" y="273141"/>
                  </a:cubicBezTo>
                  <a:lnTo>
                    <a:pt x="0" y="307068"/>
                  </a:lnTo>
                  <a:cubicBezTo>
                    <a:pt x="13970" y="321401"/>
                    <a:pt x="29210" y="333194"/>
                    <a:pt x="45266" y="341993"/>
                  </a:cubicBezTo>
                  <a:cubicBezTo>
                    <a:pt x="56424" y="348161"/>
                    <a:pt x="70122" y="353967"/>
                    <a:pt x="85816" y="356689"/>
                  </a:cubicBezTo>
                  <a:lnTo>
                    <a:pt x="85816" y="391977"/>
                  </a:lnTo>
                  <a:lnTo>
                    <a:pt x="96157" y="391977"/>
                  </a:lnTo>
                  <a:lnTo>
                    <a:pt x="125367" y="391977"/>
                  </a:lnTo>
                  <a:lnTo>
                    <a:pt x="125367" y="357324"/>
                  </a:lnTo>
                  <a:lnTo>
                    <a:pt x="129903" y="356416"/>
                  </a:lnTo>
                  <a:cubicBezTo>
                    <a:pt x="148953" y="352425"/>
                    <a:pt x="163558" y="344533"/>
                    <a:pt x="173446" y="337094"/>
                  </a:cubicBezTo>
                  <a:cubicBezTo>
                    <a:pt x="183334" y="329656"/>
                    <a:pt x="191498" y="319314"/>
                    <a:pt x="197757" y="306433"/>
                  </a:cubicBezTo>
                  <a:cubicBezTo>
                    <a:pt x="204107" y="293551"/>
                    <a:pt x="207282" y="279309"/>
                    <a:pt x="207282" y="263979"/>
                  </a:cubicBezTo>
                  <a:cubicBezTo>
                    <a:pt x="207282" y="248739"/>
                    <a:pt x="204289" y="234769"/>
                    <a:pt x="198392" y="222522"/>
                  </a:cubicBezTo>
                  <a:cubicBezTo>
                    <a:pt x="192496" y="210276"/>
                    <a:pt x="183878" y="199662"/>
                    <a:pt x="172901" y="190954"/>
                  </a:cubicBezTo>
                  <a:cubicBezTo>
                    <a:pt x="161653" y="182064"/>
                    <a:pt x="140063" y="166461"/>
                    <a:pt x="108857" y="153489"/>
                  </a:cubicBezTo>
                  <a:cubicBezTo>
                    <a:pt x="89898" y="145778"/>
                    <a:pt x="77561" y="137160"/>
                    <a:pt x="71211" y="130084"/>
                  </a:cubicBezTo>
                  <a:cubicBezTo>
                    <a:pt x="64226" y="122736"/>
                    <a:pt x="62502" y="118382"/>
                    <a:pt x="62502" y="110399"/>
                  </a:cubicBezTo>
                  <a:cubicBezTo>
                    <a:pt x="62502" y="103686"/>
                    <a:pt x="64770" y="95341"/>
                    <a:pt x="72844" y="88446"/>
                  </a:cubicBezTo>
                  <a:cubicBezTo>
                    <a:pt x="80645" y="81734"/>
                    <a:pt x="90896" y="78377"/>
                    <a:pt x="103051" y="78377"/>
                  </a:cubicBezTo>
                  <a:cubicBezTo>
                    <a:pt x="121739" y="78377"/>
                    <a:pt x="140607" y="87449"/>
                    <a:pt x="159204" y="105410"/>
                  </a:cubicBezTo>
                  <a:lnTo>
                    <a:pt x="192587" y="72844"/>
                  </a:lnTo>
                  <a:cubicBezTo>
                    <a:pt x="181429" y="61958"/>
                    <a:pt x="171631" y="54066"/>
                    <a:pt x="163467" y="49349"/>
                  </a:cubicBezTo>
                  <a:cubicBezTo>
                    <a:pt x="154305" y="44087"/>
                    <a:pt x="142966" y="37102"/>
                    <a:pt x="129631" y="33927"/>
                  </a:cubicBezTo>
                  <a:lnTo>
                    <a:pt x="125276" y="32929"/>
                  </a:lnTo>
                  <a:lnTo>
                    <a:pt x="125276" y="0"/>
                  </a:lnTo>
                  <a:lnTo>
                    <a:pt x="96067" y="0"/>
                  </a:lnTo>
                  <a:lnTo>
                    <a:pt x="85725" y="0"/>
                  </a:lnTo>
                  <a:lnTo>
                    <a:pt x="85725" y="31750"/>
                  </a:lnTo>
                  <a:cubicBezTo>
                    <a:pt x="65405" y="34018"/>
                    <a:pt x="48169" y="43996"/>
                    <a:pt x="34562" y="57241"/>
                  </a:cubicBezTo>
                  <a:cubicBezTo>
                    <a:pt x="19776" y="71664"/>
                    <a:pt x="12609" y="88537"/>
                    <a:pt x="12609" y="108766"/>
                  </a:cubicBezTo>
                  <a:cubicBezTo>
                    <a:pt x="12609" y="120922"/>
                    <a:pt x="15422" y="132443"/>
                    <a:pt x="20955" y="143147"/>
                  </a:cubicBezTo>
                  <a:cubicBezTo>
                    <a:pt x="26489" y="153851"/>
                    <a:pt x="35016" y="163739"/>
                    <a:pt x="46355" y="172448"/>
                  </a:cubicBezTo>
                  <a:cubicBezTo>
                    <a:pt x="57876" y="181338"/>
                    <a:pt x="80826" y="193766"/>
                    <a:pt x="114572" y="209369"/>
                  </a:cubicBezTo>
                  <a:cubicBezTo>
                    <a:pt x="132352" y="217533"/>
                    <a:pt x="144145" y="225516"/>
                    <a:pt x="150676" y="233861"/>
                  </a:cubicBezTo>
                  <a:cubicBezTo>
                    <a:pt x="157208" y="242298"/>
                    <a:pt x="160474" y="252186"/>
                    <a:pt x="160474" y="263344"/>
                  </a:cubicBezTo>
                  <a:cubicBezTo>
                    <a:pt x="160474" y="276679"/>
                    <a:pt x="155303" y="288381"/>
                    <a:pt x="145324" y="298087"/>
                  </a:cubicBezTo>
                  <a:cubicBezTo>
                    <a:pt x="135346" y="307703"/>
                    <a:pt x="123190" y="312692"/>
                    <a:pt x="109220" y="312692"/>
                  </a:cubicBezTo>
                  <a:close/>
                </a:path>
              </a:pathLst>
            </a:custGeom>
            <a:grpFill/>
            <a:ln w="9071" cap="flat">
              <a:no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CE675C30-9866-DA42-84A7-0E8E36D30110}"/>
                </a:ext>
              </a:extLst>
            </p:cNvPr>
            <p:cNvSpPr/>
            <p:nvPr/>
          </p:nvSpPr>
          <p:spPr>
            <a:xfrm>
              <a:off x="3988435" y="1715044"/>
              <a:ext cx="417286" cy="562429"/>
            </a:xfrm>
            <a:custGeom>
              <a:avLst/>
              <a:gdLst>
                <a:gd name="connsiteX0" fmla="*/ 136162 w 417285"/>
                <a:gd name="connsiteY0" fmla="*/ 0 h 562428"/>
                <a:gd name="connsiteX1" fmla="*/ 0 w 417285"/>
                <a:gd name="connsiteY1" fmla="*/ 34925 h 562428"/>
                <a:gd name="connsiteX2" fmla="*/ 0 w 417285"/>
                <a:gd name="connsiteY2" fmla="*/ 81643 h 562428"/>
                <a:gd name="connsiteX3" fmla="*/ 136162 w 417285"/>
                <a:gd name="connsiteY3" fmla="*/ 40005 h 562428"/>
                <a:gd name="connsiteX4" fmla="*/ 379821 w 417285"/>
                <a:gd name="connsiteY4" fmla="*/ 283664 h 562428"/>
                <a:gd name="connsiteX5" fmla="*/ 136162 w 417285"/>
                <a:gd name="connsiteY5" fmla="*/ 527413 h 562428"/>
                <a:gd name="connsiteX6" fmla="*/ 0 w 417285"/>
                <a:gd name="connsiteY6" fmla="*/ 485684 h 562428"/>
                <a:gd name="connsiteX7" fmla="*/ 0 w 417285"/>
                <a:gd name="connsiteY7" fmla="*/ 532402 h 562428"/>
                <a:gd name="connsiteX8" fmla="*/ 136162 w 417285"/>
                <a:gd name="connsiteY8" fmla="*/ 567327 h 562428"/>
                <a:gd name="connsiteX9" fmla="*/ 419735 w 417285"/>
                <a:gd name="connsiteY9" fmla="*/ 283664 h 562428"/>
                <a:gd name="connsiteX10" fmla="*/ 136162 w 417285"/>
                <a:gd name="connsiteY10" fmla="*/ 0 h 56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7285" h="562428">
                  <a:moveTo>
                    <a:pt x="136162" y="0"/>
                  </a:moveTo>
                  <a:cubicBezTo>
                    <a:pt x="86814" y="0"/>
                    <a:pt x="40459" y="12700"/>
                    <a:pt x="0" y="34925"/>
                  </a:cubicBezTo>
                  <a:lnTo>
                    <a:pt x="0" y="81643"/>
                  </a:lnTo>
                  <a:cubicBezTo>
                    <a:pt x="38917" y="55336"/>
                    <a:pt x="85725" y="40005"/>
                    <a:pt x="136162" y="40005"/>
                  </a:cubicBezTo>
                  <a:cubicBezTo>
                    <a:pt x="270510" y="40005"/>
                    <a:pt x="379821" y="149316"/>
                    <a:pt x="379821" y="283664"/>
                  </a:cubicBezTo>
                  <a:cubicBezTo>
                    <a:pt x="379821" y="418102"/>
                    <a:pt x="270510" y="527413"/>
                    <a:pt x="136162" y="527413"/>
                  </a:cubicBezTo>
                  <a:cubicBezTo>
                    <a:pt x="85816" y="527413"/>
                    <a:pt x="38917" y="511991"/>
                    <a:pt x="0" y="485684"/>
                  </a:cubicBezTo>
                  <a:lnTo>
                    <a:pt x="0" y="532402"/>
                  </a:lnTo>
                  <a:cubicBezTo>
                    <a:pt x="40459" y="554627"/>
                    <a:pt x="86814" y="567327"/>
                    <a:pt x="136162" y="567327"/>
                  </a:cubicBezTo>
                  <a:cubicBezTo>
                    <a:pt x="292554" y="567327"/>
                    <a:pt x="419735" y="440055"/>
                    <a:pt x="419735" y="283664"/>
                  </a:cubicBezTo>
                  <a:cubicBezTo>
                    <a:pt x="419735" y="127272"/>
                    <a:pt x="292554" y="0"/>
                    <a:pt x="136162" y="0"/>
                  </a:cubicBezTo>
                  <a:close/>
                </a:path>
              </a:pathLst>
            </a:custGeom>
            <a:grpFill/>
            <a:ln w="9071" cap="flat">
              <a:no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F8C44066-7369-1E4F-8096-D0DBA4FF2950}"/>
                </a:ext>
              </a:extLst>
            </p:cNvPr>
            <p:cNvSpPr/>
            <p:nvPr/>
          </p:nvSpPr>
          <p:spPr>
            <a:xfrm>
              <a:off x="3755390" y="1635397"/>
              <a:ext cx="154214" cy="154214"/>
            </a:xfrm>
            <a:custGeom>
              <a:avLst/>
              <a:gdLst>
                <a:gd name="connsiteX0" fmla="*/ 77833 w 154214"/>
                <a:gd name="connsiteY0" fmla="*/ 155666 h 154214"/>
                <a:gd name="connsiteX1" fmla="*/ 155666 w 154214"/>
                <a:gd name="connsiteY1" fmla="*/ 77833 h 154214"/>
                <a:gd name="connsiteX2" fmla="*/ 77833 w 154214"/>
                <a:gd name="connsiteY2" fmla="*/ 0 h 154214"/>
                <a:gd name="connsiteX3" fmla="*/ 0 w 154214"/>
                <a:gd name="connsiteY3" fmla="*/ 77833 h 154214"/>
                <a:gd name="connsiteX4" fmla="*/ 77833 w 154214"/>
                <a:gd name="connsiteY4" fmla="*/ 155666 h 154214"/>
                <a:gd name="connsiteX5" fmla="*/ 77833 w 154214"/>
                <a:gd name="connsiteY5" fmla="*/ 39914 h 154214"/>
                <a:gd name="connsiteX6" fmla="*/ 115752 w 154214"/>
                <a:gd name="connsiteY6" fmla="*/ 77833 h 154214"/>
                <a:gd name="connsiteX7" fmla="*/ 77833 w 154214"/>
                <a:gd name="connsiteY7" fmla="*/ 115751 h 154214"/>
                <a:gd name="connsiteX8" fmla="*/ 39914 w 154214"/>
                <a:gd name="connsiteY8" fmla="*/ 77833 h 154214"/>
                <a:gd name="connsiteX9" fmla="*/ 77833 w 154214"/>
                <a:gd name="connsiteY9" fmla="*/ 39914 h 15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214" h="154214">
                  <a:moveTo>
                    <a:pt x="77833" y="155666"/>
                  </a:moveTo>
                  <a:cubicBezTo>
                    <a:pt x="120741" y="155666"/>
                    <a:pt x="155666" y="120741"/>
                    <a:pt x="155666" y="77833"/>
                  </a:cubicBezTo>
                  <a:cubicBezTo>
                    <a:pt x="155666" y="34925"/>
                    <a:pt x="120741" y="0"/>
                    <a:pt x="77833" y="0"/>
                  </a:cubicBezTo>
                  <a:cubicBezTo>
                    <a:pt x="34925" y="0"/>
                    <a:pt x="0" y="34925"/>
                    <a:pt x="0" y="77833"/>
                  </a:cubicBezTo>
                  <a:cubicBezTo>
                    <a:pt x="0" y="120741"/>
                    <a:pt x="34925" y="155666"/>
                    <a:pt x="77833" y="155666"/>
                  </a:cubicBezTo>
                  <a:close/>
                  <a:moveTo>
                    <a:pt x="77833" y="39914"/>
                  </a:moveTo>
                  <a:cubicBezTo>
                    <a:pt x="98788" y="39914"/>
                    <a:pt x="115752" y="56878"/>
                    <a:pt x="115752" y="77833"/>
                  </a:cubicBezTo>
                  <a:cubicBezTo>
                    <a:pt x="115752" y="98788"/>
                    <a:pt x="98788" y="115751"/>
                    <a:pt x="77833" y="115751"/>
                  </a:cubicBezTo>
                  <a:cubicBezTo>
                    <a:pt x="56878" y="115751"/>
                    <a:pt x="39914" y="98697"/>
                    <a:pt x="39914" y="77833"/>
                  </a:cubicBezTo>
                  <a:cubicBezTo>
                    <a:pt x="39914" y="56878"/>
                    <a:pt x="56878" y="39914"/>
                    <a:pt x="77833" y="39914"/>
                  </a:cubicBezTo>
                  <a:close/>
                </a:path>
              </a:pathLst>
            </a:custGeom>
            <a:grpFill/>
            <a:ln w="9071" cap="flat">
              <a:no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8DC1DCFC-E78D-B140-9C47-DD5A647AD031}"/>
                </a:ext>
              </a:extLst>
            </p:cNvPr>
            <p:cNvSpPr/>
            <p:nvPr/>
          </p:nvSpPr>
          <p:spPr>
            <a:xfrm>
              <a:off x="3665220" y="1813016"/>
              <a:ext cx="335643" cy="498929"/>
            </a:xfrm>
            <a:custGeom>
              <a:avLst/>
              <a:gdLst>
                <a:gd name="connsiteX0" fmla="*/ 335915 w 335642"/>
                <a:gd name="connsiteY0" fmla="*/ 55789 h 498928"/>
                <a:gd name="connsiteX1" fmla="*/ 280126 w 335642"/>
                <a:gd name="connsiteY1" fmla="*/ 0 h 498928"/>
                <a:gd name="connsiteX2" fmla="*/ 55789 w 335642"/>
                <a:gd name="connsiteY2" fmla="*/ 0 h 498928"/>
                <a:gd name="connsiteX3" fmla="*/ 0 w 335642"/>
                <a:gd name="connsiteY3" fmla="*/ 55789 h 498928"/>
                <a:gd name="connsiteX4" fmla="*/ 0 w 335642"/>
                <a:gd name="connsiteY4" fmla="*/ 235766 h 498928"/>
                <a:gd name="connsiteX5" fmla="*/ 55789 w 335642"/>
                <a:gd name="connsiteY5" fmla="*/ 291556 h 498928"/>
                <a:gd name="connsiteX6" fmla="*/ 71664 w 335642"/>
                <a:gd name="connsiteY6" fmla="*/ 291556 h 498928"/>
                <a:gd name="connsiteX7" fmla="*/ 71664 w 335642"/>
                <a:gd name="connsiteY7" fmla="*/ 469446 h 498928"/>
                <a:gd name="connsiteX8" fmla="*/ 130447 w 335642"/>
                <a:gd name="connsiteY8" fmla="*/ 505460 h 498928"/>
                <a:gd name="connsiteX9" fmla="*/ 168184 w 335642"/>
                <a:gd name="connsiteY9" fmla="*/ 498294 h 498928"/>
                <a:gd name="connsiteX10" fmla="*/ 206919 w 335642"/>
                <a:gd name="connsiteY10" fmla="*/ 506276 h 498928"/>
                <a:gd name="connsiteX11" fmla="*/ 264251 w 335642"/>
                <a:gd name="connsiteY11" fmla="*/ 470807 h 498928"/>
                <a:gd name="connsiteX12" fmla="*/ 264251 w 335642"/>
                <a:gd name="connsiteY12" fmla="*/ 291556 h 498928"/>
                <a:gd name="connsiteX13" fmla="*/ 280126 w 335642"/>
                <a:gd name="connsiteY13" fmla="*/ 291556 h 498928"/>
                <a:gd name="connsiteX14" fmla="*/ 335915 w 335642"/>
                <a:gd name="connsiteY14" fmla="*/ 235766 h 498928"/>
                <a:gd name="connsiteX15" fmla="*/ 335915 w 335642"/>
                <a:gd name="connsiteY15" fmla="*/ 55789 h 498928"/>
                <a:gd name="connsiteX16" fmla="*/ 189049 w 335642"/>
                <a:gd name="connsiteY16" fmla="*/ 470807 h 498928"/>
                <a:gd name="connsiteX17" fmla="*/ 189230 w 335642"/>
                <a:gd name="connsiteY17" fmla="*/ 469356 h 498928"/>
                <a:gd name="connsiteX18" fmla="*/ 189230 w 335642"/>
                <a:gd name="connsiteY18" fmla="*/ 468358 h 498928"/>
                <a:gd name="connsiteX19" fmla="*/ 189502 w 335642"/>
                <a:gd name="connsiteY19" fmla="*/ 470807 h 498928"/>
                <a:gd name="connsiteX20" fmla="*/ 189049 w 335642"/>
                <a:gd name="connsiteY20" fmla="*/ 470807 h 498928"/>
                <a:gd name="connsiteX21" fmla="*/ 296001 w 335642"/>
                <a:gd name="connsiteY21" fmla="*/ 235766 h 498928"/>
                <a:gd name="connsiteX22" fmla="*/ 280126 w 335642"/>
                <a:gd name="connsiteY22" fmla="*/ 251641 h 498928"/>
                <a:gd name="connsiteX23" fmla="*/ 264251 w 335642"/>
                <a:gd name="connsiteY23" fmla="*/ 251641 h 498928"/>
                <a:gd name="connsiteX24" fmla="*/ 264251 w 335642"/>
                <a:gd name="connsiteY24" fmla="*/ 131717 h 498928"/>
                <a:gd name="connsiteX25" fmla="*/ 264251 w 335642"/>
                <a:gd name="connsiteY25" fmla="*/ 95704 h 498928"/>
                <a:gd name="connsiteX26" fmla="*/ 224337 w 335642"/>
                <a:gd name="connsiteY26" fmla="*/ 95704 h 498928"/>
                <a:gd name="connsiteX27" fmla="*/ 224337 w 335642"/>
                <a:gd name="connsiteY27" fmla="*/ 131717 h 498928"/>
                <a:gd name="connsiteX28" fmla="*/ 224337 w 335642"/>
                <a:gd name="connsiteY28" fmla="*/ 271599 h 498928"/>
                <a:gd name="connsiteX29" fmla="*/ 224337 w 335642"/>
                <a:gd name="connsiteY29" fmla="*/ 291556 h 498928"/>
                <a:gd name="connsiteX30" fmla="*/ 224337 w 335642"/>
                <a:gd name="connsiteY30" fmla="*/ 464366 h 498928"/>
                <a:gd name="connsiteX31" fmla="*/ 189139 w 335642"/>
                <a:gd name="connsiteY31" fmla="*/ 464276 h 498928"/>
                <a:gd name="connsiteX32" fmla="*/ 189139 w 335642"/>
                <a:gd name="connsiteY32" fmla="*/ 265430 h 498928"/>
                <a:gd name="connsiteX33" fmla="*/ 149316 w 335642"/>
                <a:gd name="connsiteY33" fmla="*/ 265430 h 498928"/>
                <a:gd name="connsiteX34" fmla="*/ 149316 w 335642"/>
                <a:gd name="connsiteY34" fmla="*/ 463278 h 498928"/>
                <a:gd name="connsiteX35" fmla="*/ 111579 w 335642"/>
                <a:gd name="connsiteY35" fmla="*/ 463278 h 498928"/>
                <a:gd name="connsiteX36" fmla="*/ 111579 w 335642"/>
                <a:gd name="connsiteY36" fmla="*/ 291556 h 498928"/>
                <a:gd name="connsiteX37" fmla="*/ 111579 w 335642"/>
                <a:gd name="connsiteY37" fmla="*/ 131536 h 498928"/>
                <a:gd name="connsiteX38" fmla="*/ 111579 w 335642"/>
                <a:gd name="connsiteY38" fmla="*/ 95704 h 498928"/>
                <a:gd name="connsiteX39" fmla="*/ 71664 w 335642"/>
                <a:gd name="connsiteY39" fmla="*/ 95704 h 498928"/>
                <a:gd name="connsiteX40" fmla="*/ 71664 w 335642"/>
                <a:gd name="connsiteY40" fmla="*/ 131536 h 498928"/>
                <a:gd name="connsiteX41" fmla="*/ 71664 w 335642"/>
                <a:gd name="connsiteY41" fmla="*/ 251641 h 498928"/>
                <a:gd name="connsiteX42" fmla="*/ 55789 w 335642"/>
                <a:gd name="connsiteY42" fmla="*/ 251641 h 498928"/>
                <a:gd name="connsiteX43" fmla="*/ 39914 w 335642"/>
                <a:gd name="connsiteY43" fmla="*/ 235766 h 498928"/>
                <a:gd name="connsiteX44" fmla="*/ 39914 w 335642"/>
                <a:gd name="connsiteY44" fmla="*/ 55789 h 498928"/>
                <a:gd name="connsiteX45" fmla="*/ 55789 w 335642"/>
                <a:gd name="connsiteY45" fmla="*/ 39914 h 498928"/>
                <a:gd name="connsiteX46" fmla="*/ 280126 w 335642"/>
                <a:gd name="connsiteY46" fmla="*/ 39914 h 498928"/>
                <a:gd name="connsiteX47" fmla="*/ 296001 w 335642"/>
                <a:gd name="connsiteY47" fmla="*/ 55789 h 498928"/>
                <a:gd name="connsiteX48" fmla="*/ 296001 w 335642"/>
                <a:gd name="connsiteY48" fmla="*/ 235766 h 49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35642" h="498928">
                  <a:moveTo>
                    <a:pt x="335915" y="55789"/>
                  </a:moveTo>
                  <a:cubicBezTo>
                    <a:pt x="335915" y="25037"/>
                    <a:pt x="310878" y="0"/>
                    <a:pt x="280126" y="0"/>
                  </a:cubicBezTo>
                  <a:lnTo>
                    <a:pt x="55789" y="0"/>
                  </a:lnTo>
                  <a:cubicBezTo>
                    <a:pt x="25037" y="0"/>
                    <a:pt x="0" y="25037"/>
                    <a:pt x="0" y="55789"/>
                  </a:cubicBezTo>
                  <a:lnTo>
                    <a:pt x="0" y="235766"/>
                  </a:lnTo>
                  <a:cubicBezTo>
                    <a:pt x="0" y="266519"/>
                    <a:pt x="25037" y="291556"/>
                    <a:pt x="55789" y="291556"/>
                  </a:cubicBezTo>
                  <a:lnTo>
                    <a:pt x="71664" y="291556"/>
                  </a:lnTo>
                  <a:lnTo>
                    <a:pt x="71664" y="469446"/>
                  </a:lnTo>
                  <a:cubicBezTo>
                    <a:pt x="71664" y="491671"/>
                    <a:pt x="94161" y="505460"/>
                    <a:pt x="130447" y="505460"/>
                  </a:cubicBezTo>
                  <a:cubicBezTo>
                    <a:pt x="145778" y="505460"/>
                    <a:pt x="158478" y="502829"/>
                    <a:pt x="168184" y="498294"/>
                  </a:cubicBezTo>
                  <a:cubicBezTo>
                    <a:pt x="177891" y="503374"/>
                    <a:pt x="190954" y="506276"/>
                    <a:pt x="206919" y="506276"/>
                  </a:cubicBezTo>
                  <a:cubicBezTo>
                    <a:pt x="242298" y="506276"/>
                    <a:pt x="264251" y="492669"/>
                    <a:pt x="264251" y="470807"/>
                  </a:cubicBezTo>
                  <a:lnTo>
                    <a:pt x="264251" y="291556"/>
                  </a:lnTo>
                  <a:lnTo>
                    <a:pt x="280126" y="291556"/>
                  </a:lnTo>
                  <a:cubicBezTo>
                    <a:pt x="310878" y="291556"/>
                    <a:pt x="335915" y="266519"/>
                    <a:pt x="335915" y="235766"/>
                  </a:cubicBezTo>
                  <a:lnTo>
                    <a:pt x="335915" y="55789"/>
                  </a:lnTo>
                  <a:close/>
                  <a:moveTo>
                    <a:pt x="189049" y="470807"/>
                  </a:moveTo>
                  <a:cubicBezTo>
                    <a:pt x="189049" y="470354"/>
                    <a:pt x="189230" y="469900"/>
                    <a:pt x="189230" y="469356"/>
                  </a:cubicBezTo>
                  <a:lnTo>
                    <a:pt x="189230" y="468358"/>
                  </a:lnTo>
                  <a:cubicBezTo>
                    <a:pt x="189411" y="469084"/>
                    <a:pt x="189502" y="469900"/>
                    <a:pt x="189502" y="470807"/>
                  </a:cubicBezTo>
                  <a:lnTo>
                    <a:pt x="189049" y="470807"/>
                  </a:lnTo>
                  <a:close/>
                  <a:moveTo>
                    <a:pt x="296001" y="235766"/>
                  </a:moveTo>
                  <a:cubicBezTo>
                    <a:pt x="296001" y="244475"/>
                    <a:pt x="288925" y="251641"/>
                    <a:pt x="280126" y="251641"/>
                  </a:cubicBezTo>
                  <a:lnTo>
                    <a:pt x="264251" y="251641"/>
                  </a:lnTo>
                  <a:lnTo>
                    <a:pt x="264251" y="131717"/>
                  </a:lnTo>
                  <a:lnTo>
                    <a:pt x="264251" y="95704"/>
                  </a:lnTo>
                  <a:lnTo>
                    <a:pt x="224337" y="95704"/>
                  </a:lnTo>
                  <a:lnTo>
                    <a:pt x="224337" y="131717"/>
                  </a:lnTo>
                  <a:lnTo>
                    <a:pt x="224337" y="271599"/>
                  </a:lnTo>
                  <a:lnTo>
                    <a:pt x="224337" y="291556"/>
                  </a:lnTo>
                  <a:lnTo>
                    <a:pt x="224337" y="464366"/>
                  </a:lnTo>
                  <a:cubicBezTo>
                    <a:pt x="215628" y="467179"/>
                    <a:pt x="197667" y="467088"/>
                    <a:pt x="189139" y="464276"/>
                  </a:cubicBezTo>
                  <a:lnTo>
                    <a:pt x="189139" y="265430"/>
                  </a:lnTo>
                  <a:lnTo>
                    <a:pt x="149316" y="265430"/>
                  </a:lnTo>
                  <a:lnTo>
                    <a:pt x="149316" y="463278"/>
                  </a:lnTo>
                  <a:cubicBezTo>
                    <a:pt x="140244" y="466362"/>
                    <a:pt x="120650" y="466362"/>
                    <a:pt x="111579" y="463278"/>
                  </a:cubicBezTo>
                  <a:lnTo>
                    <a:pt x="111579" y="291556"/>
                  </a:lnTo>
                  <a:lnTo>
                    <a:pt x="111579" y="131536"/>
                  </a:lnTo>
                  <a:lnTo>
                    <a:pt x="111579" y="95704"/>
                  </a:lnTo>
                  <a:lnTo>
                    <a:pt x="71664" y="95704"/>
                  </a:lnTo>
                  <a:lnTo>
                    <a:pt x="71664" y="131536"/>
                  </a:lnTo>
                  <a:lnTo>
                    <a:pt x="71664" y="251641"/>
                  </a:lnTo>
                  <a:lnTo>
                    <a:pt x="55789" y="251641"/>
                  </a:lnTo>
                  <a:cubicBezTo>
                    <a:pt x="47081" y="251641"/>
                    <a:pt x="39914" y="244566"/>
                    <a:pt x="39914" y="235766"/>
                  </a:cubicBezTo>
                  <a:lnTo>
                    <a:pt x="39914" y="55789"/>
                  </a:lnTo>
                  <a:cubicBezTo>
                    <a:pt x="39914" y="47081"/>
                    <a:pt x="46990" y="39914"/>
                    <a:pt x="55789" y="39914"/>
                  </a:cubicBezTo>
                  <a:lnTo>
                    <a:pt x="280126" y="39914"/>
                  </a:lnTo>
                  <a:cubicBezTo>
                    <a:pt x="288834" y="39914"/>
                    <a:pt x="296001" y="46990"/>
                    <a:pt x="296001" y="55789"/>
                  </a:cubicBezTo>
                  <a:lnTo>
                    <a:pt x="296001" y="235766"/>
                  </a:lnTo>
                  <a:close/>
                </a:path>
              </a:pathLst>
            </a:custGeom>
            <a:grpFill/>
            <a:ln w="9071" cap="flat">
              <a:noFill/>
              <a:prstDash val="solid"/>
              <a:miter/>
            </a:ln>
          </p:spPr>
          <p:txBody>
            <a:bodyPr rtlCol="0" anchor="ctr"/>
            <a:lstStyle/>
            <a:p>
              <a:endParaRPr lang="en-US"/>
            </a:p>
          </p:txBody>
        </p:sp>
      </p:grpSp>
      <p:sp>
        <p:nvSpPr>
          <p:cNvPr id="237" name="Freeform 236">
            <a:extLst>
              <a:ext uri="{FF2B5EF4-FFF2-40B4-BE49-F238E27FC236}">
                <a16:creationId xmlns:a16="http://schemas.microsoft.com/office/drawing/2014/main" id="{A907238A-E90B-6343-96E2-B546A1E338B2}"/>
              </a:ext>
            </a:extLst>
          </p:cNvPr>
          <p:cNvSpPr/>
          <p:nvPr userDrawn="1"/>
        </p:nvSpPr>
        <p:spPr>
          <a:xfrm>
            <a:off x="5147215" y="3167161"/>
            <a:ext cx="215916" cy="221998"/>
          </a:xfrm>
          <a:custGeom>
            <a:avLst/>
            <a:gdLst>
              <a:gd name="connsiteX0" fmla="*/ 633095 w 644071"/>
              <a:gd name="connsiteY0" fmla="*/ 407307 h 662214"/>
              <a:gd name="connsiteX1" fmla="*/ 520156 w 644071"/>
              <a:gd name="connsiteY1" fmla="*/ 326481 h 662214"/>
              <a:gd name="connsiteX2" fmla="*/ 501559 w 644071"/>
              <a:gd name="connsiteY2" fmla="*/ 320040 h 662214"/>
              <a:gd name="connsiteX3" fmla="*/ 475071 w 644071"/>
              <a:gd name="connsiteY3" fmla="*/ 349613 h 662214"/>
              <a:gd name="connsiteX4" fmla="*/ 475071 w 644071"/>
              <a:gd name="connsiteY4" fmla="*/ 410573 h 662214"/>
              <a:gd name="connsiteX5" fmla="*/ 353877 w 644071"/>
              <a:gd name="connsiteY5" fmla="*/ 448764 h 662214"/>
              <a:gd name="connsiteX6" fmla="*/ 353877 w 644071"/>
              <a:gd name="connsiteY6" fmla="*/ 172085 h 662214"/>
              <a:gd name="connsiteX7" fmla="*/ 418828 w 644071"/>
              <a:gd name="connsiteY7" fmla="*/ 172085 h 662214"/>
              <a:gd name="connsiteX8" fmla="*/ 445589 w 644071"/>
              <a:gd name="connsiteY8" fmla="*/ 157389 h 662214"/>
              <a:gd name="connsiteX9" fmla="*/ 441960 w 644071"/>
              <a:gd name="connsiteY9" fmla="*/ 127091 h 662214"/>
              <a:gd name="connsiteX10" fmla="*/ 361134 w 644071"/>
              <a:gd name="connsiteY10" fmla="*/ 14152 h 662214"/>
              <a:gd name="connsiteX11" fmla="*/ 334917 w 644071"/>
              <a:gd name="connsiteY11" fmla="*/ 0 h 662214"/>
              <a:gd name="connsiteX12" fmla="*/ 308701 w 644071"/>
              <a:gd name="connsiteY12" fmla="*/ 14152 h 662214"/>
              <a:gd name="connsiteX13" fmla="*/ 227874 w 644071"/>
              <a:gd name="connsiteY13" fmla="*/ 127091 h 662214"/>
              <a:gd name="connsiteX14" fmla="*/ 224246 w 644071"/>
              <a:gd name="connsiteY14" fmla="*/ 157389 h 662214"/>
              <a:gd name="connsiteX15" fmla="*/ 251007 w 644071"/>
              <a:gd name="connsiteY15" fmla="*/ 172085 h 662214"/>
              <a:gd name="connsiteX16" fmla="*/ 315958 w 644071"/>
              <a:gd name="connsiteY16" fmla="*/ 172085 h 662214"/>
              <a:gd name="connsiteX17" fmla="*/ 315958 w 644071"/>
              <a:gd name="connsiteY17" fmla="*/ 379005 h 662214"/>
              <a:gd name="connsiteX18" fmla="*/ 172176 w 644071"/>
              <a:gd name="connsiteY18" fmla="*/ 292372 h 662214"/>
              <a:gd name="connsiteX19" fmla="*/ 172176 w 644071"/>
              <a:gd name="connsiteY19" fmla="*/ 227875 h 662214"/>
              <a:gd name="connsiteX20" fmla="*/ 145687 w 644071"/>
              <a:gd name="connsiteY20" fmla="*/ 198302 h 662214"/>
              <a:gd name="connsiteX21" fmla="*/ 127091 w 644071"/>
              <a:gd name="connsiteY21" fmla="*/ 204742 h 662214"/>
              <a:gd name="connsiteX22" fmla="*/ 14151 w 644071"/>
              <a:gd name="connsiteY22" fmla="*/ 285569 h 662214"/>
              <a:gd name="connsiteX23" fmla="*/ 0 w 644071"/>
              <a:gd name="connsiteY23" fmla="*/ 311785 h 662214"/>
              <a:gd name="connsiteX24" fmla="*/ 14151 w 644071"/>
              <a:gd name="connsiteY24" fmla="*/ 338002 h 662214"/>
              <a:gd name="connsiteX25" fmla="*/ 127091 w 644071"/>
              <a:gd name="connsiteY25" fmla="*/ 418828 h 662214"/>
              <a:gd name="connsiteX26" fmla="*/ 145687 w 644071"/>
              <a:gd name="connsiteY26" fmla="*/ 425269 h 662214"/>
              <a:gd name="connsiteX27" fmla="*/ 166461 w 644071"/>
              <a:gd name="connsiteY27" fmla="*/ 414746 h 662214"/>
              <a:gd name="connsiteX28" fmla="*/ 172176 w 644071"/>
              <a:gd name="connsiteY28" fmla="*/ 395696 h 662214"/>
              <a:gd name="connsiteX29" fmla="*/ 172176 w 644071"/>
              <a:gd name="connsiteY29" fmla="*/ 330472 h 662214"/>
              <a:gd name="connsiteX30" fmla="*/ 288653 w 644071"/>
              <a:gd name="connsiteY30" fmla="*/ 407489 h 662214"/>
              <a:gd name="connsiteX31" fmla="*/ 315958 w 644071"/>
              <a:gd name="connsiteY31" fmla="*/ 488769 h 662214"/>
              <a:gd name="connsiteX32" fmla="*/ 315958 w 644071"/>
              <a:gd name="connsiteY32" fmla="*/ 552178 h 662214"/>
              <a:gd name="connsiteX33" fmla="*/ 315958 w 644071"/>
              <a:gd name="connsiteY33" fmla="*/ 627380 h 662214"/>
              <a:gd name="connsiteX34" fmla="*/ 315958 w 644071"/>
              <a:gd name="connsiteY34" fmla="*/ 667839 h 662214"/>
              <a:gd name="connsiteX35" fmla="*/ 353877 w 644071"/>
              <a:gd name="connsiteY35" fmla="*/ 667839 h 662214"/>
              <a:gd name="connsiteX36" fmla="*/ 353877 w 644071"/>
              <a:gd name="connsiteY36" fmla="*/ 627380 h 662214"/>
              <a:gd name="connsiteX37" fmla="*/ 353877 w 644071"/>
              <a:gd name="connsiteY37" fmla="*/ 552178 h 662214"/>
              <a:gd name="connsiteX38" fmla="*/ 475071 w 644071"/>
              <a:gd name="connsiteY38" fmla="*/ 448582 h 662214"/>
              <a:gd name="connsiteX39" fmla="*/ 475071 w 644071"/>
              <a:gd name="connsiteY39" fmla="*/ 517434 h 662214"/>
              <a:gd name="connsiteX40" fmla="*/ 501559 w 644071"/>
              <a:gd name="connsiteY40" fmla="*/ 547007 h 662214"/>
              <a:gd name="connsiteX41" fmla="*/ 520156 w 644071"/>
              <a:gd name="connsiteY41" fmla="*/ 540567 h 662214"/>
              <a:gd name="connsiteX42" fmla="*/ 633095 w 644071"/>
              <a:gd name="connsiteY42" fmla="*/ 459740 h 662214"/>
              <a:gd name="connsiteX43" fmla="*/ 647247 w 644071"/>
              <a:gd name="connsiteY43" fmla="*/ 433524 h 662214"/>
              <a:gd name="connsiteX44" fmla="*/ 633095 w 644071"/>
              <a:gd name="connsiteY44" fmla="*/ 407307 h 662214"/>
              <a:gd name="connsiteX45" fmla="*/ 134167 w 644071"/>
              <a:gd name="connsiteY45" fmla="*/ 377190 h 662214"/>
              <a:gd name="connsiteX46" fmla="*/ 42636 w 644071"/>
              <a:gd name="connsiteY46" fmla="*/ 311694 h 662214"/>
              <a:gd name="connsiteX47" fmla="*/ 134167 w 644071"/>
              <a:gd name="connsiteY47" fmla="*/ 246199 h 662214"/>
              <a:gd name="connsiteX48" fmla="*/ 134167 w 644071"/>
              <a:gd name="connsiteY48" fmla="*/ 377190 h 662214"/>
              <a:gd name="connsiteX49" fmla="*/ 269422 w 644071"/>
              <a:gd name="connsiteY49" fmla="*/ 134076 h 662214"/>
              <a:gd name="connsiteX50" fmla="*/ 334917 w 644071"/>
              <a:gd name="connsiteY50" fmla="*/ 42545 h 662214"/>
              <a:gd name="connsiteX51" fmla="*/ 400413 w 644071"/>
              <a:gd name="connsiteY51" fmla="*/ 134076 h 662214"/>
              <a:gd name="connsiteX52" fmla="*/ 269422 w 644071"/>
              <a:gd name="connsiteY52" fmla="*/ 134076 h 662214"/>
              <a:gd name="connsiteX53" fmla="*/ 512989 w 644071"/>
              <a:gd name="connsiteY53" fmla="*/ 499019 h 662214"/>
              <a:gd name="connsiteX54" fmla="*/ 512989 w 644071"/>
              <a:gd name="connsiteY54" fmla="*/ 368028 h 662214"/>
              <a:gd name="connsiteX55" fmla="*/ 604520 w 644071"/>
              <a:gd name="connsiteY55" fmla="*/ 433524 h 662214"/>
              <a:gd name="connsiteX56" fmla="*/ 512989 w 644071"/>
              <a:gd name="connsiteY56" fmla="*/ 499019 h 6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44071" h="662214">
                <a:moveTo>
                  <a:pt x="633095" y="407307"/>
                </a:moveTo>
                <a:lnTo>
                  <a:pt x="520156" y="326481"/>
                </a:lnTo>
                <a:cubicBezTo>
                  <a:pt x="514259" y="322308"/>
                  <a:pt x="507819" y="320040"/>
                  <a:pt x="501559" y="320040"/>
                </a:cubicBezTo>
                <a:cubicBezTo>
                  <a:pt x="488406" y="320040"/>
                  <a:pt x="475071" y="330200"/>
                  <a:pt x="475071" y="349613"/>
                </a:cubicBezTo>
                <a:lnTo>
                  <a:pt x="475071" y="410573"/>
                </a:lnTo>
                <a:cubicBezTo>
                  <a:pt x="430530" y="412115"/>
                  <a:pt x="384810" y="420279"/>
                  <a:pt x="353877" y="448764"/>
                </a:cubicBezTo>
                <a:lnTo>
                  <a:pt x="353877" y="172085"/>
                </a:lnTo>
                <a:lnTo>
                  <a:pt x="418828" y="172085"/>
                </a:lnTo>
                <a:cubicBezTo>
                  <a:pt x="431074" y="172085"/>
                  <a:pt x="440781" y="166733"/>
                  <a:pt x="445589" y="157389"/>
                </a:cubicBezTo>
                <a:cubicBezTo>
                  <a:pt x="450396" y="148046"/>
                  <a:pt x="449036" y="136979"/>
                  <a:pt x="441960" y="127091"/>
                </a:cubicBezTo>
                <a:lnTo>
                  <a:pt x="361134" y="14152"/>
                </a:lnTo>
                <a:cubicBezTo>
                  <a:pt x="354693" y="5171"/>
                  <a:pt x="345168" y="0"/>
                  <a:pt x="334917" y="0"/>
                </a:cubicBezTo>
                <a:cubicBezTo>
                  <a:pt x="324667" y="0"/>
                  <a:pt x="315141" y="5171"/>
                  <a:pt x="308701" y="14152"/>
                </a:cubicBezTo>
                <a:lnTo>
                  <a:pt x="227874" y="127091"/>
                </a:lnTo>
                <a:cubicBezTo>
                  <a:pt x="220799" y="136979"/>
                  <a:pt x="219438" y="148046"/>
                  <a:pt x="224246" y="157389"/>
                </a:cubicBezTo>
                <a:cubicBezTo>
                  <a:pt x="229054" y="166733"/>
                  <a:pt x="238760" y="172085"/>
                  <a:pt x="251007" y="172085"/>
                </a:cubicBezTo>
                <a:lnTo>
                  <a:pt x="315958" y="172085"/>
                </a:lnTo>
                <a:lnTo>
                  <a:pt x="315958" y="379005"/>
                </a:lnTo>
                <a:cubicBezTo>
                  <a:pt x="287746" y="334826"/>
                  <a:pt x="242026" y="296817"/>
                  <a:pt x="172176" y="292372"/>
                </a:cubicBezTo>
                <a:lnTo>
                  <a:pt x="172176" y="227875"/>
                </a:lnTo>
                <a:cubicBezTo>
                  <a:pt x="172176" y="208462"/>
                  <a:pt x="158841" y="198302"/>
                  <a:pt x="145687" y="198302"/>
                </a:cubicBezTo>
                <a:cubicBezTo>
                  <a:pt x="139428" y="198302"/>
                  <a:pt x="132987" y="200479"/>
                  <a:pt x="127091" y="204742"/>
                </a:cubicBezTo>
                <a:lnTo>
                  <a:pt x="14151" y="285569"/>
                </a:lnTo>
                <a:cubicBezTo>
                  <a:pt x="5171" y="292009"/>
                  <a:pt x="0" y="301534"/>
                  <a:pt x="0" y="311785"/>
                </a:cubicBezTo>
                <a:cubicBezTo>
                  <a:pt x="0" y="322036"/>
                  <a:pt x="5171" y="331561"/>
                  <a:pt x="14151" y="338002"/>
                </a:cubicBezTo>
                <a:lnTo>
                  <a:pt x="127091" y="418828"/>
                </a:lnTo>
                <a:cubicBezTo>
                  <a:pt x="132987" y="423001"/>
                  <a:pt x="139428" y="425269"/>
                  <a:pt x="145687" y="425269"/>
                </a:cubicBezTo>
                <a:cubicBezTo>
                  <a:pt x="153942" y="425269"/>
                  <a:pt x="161562" y="421459"/>
                  <a:pt x="166461" y="414746"/>
                </a:cubicBezTo>
                <a:cubicBezTo>
                  <a:pt x="170180" y="409575"/>
                  <a:pt x="172176" y="403044"/>
                  <a:pt x="172176" y="395696"/>
                </a:cubicBezTo>
                <a:lnTo>
                  <a:pt x="172176" y="330472"/>
                </a:lnTo>
                <a:cubicBezTo>
                  <a:pt x="222976" y="334373"/>
                  <a:pt x="262164" y="360227"/>
                  <a:pt x="288653" y="407489"/>
                </a:cubicBezTo>
                <a:cubicBezTo>
                  <a:pt x="309517" y="444682"/>
                  <a:pt x="315232" y="482691"/>
                  <a:pt x="315958" y="488769"/>
                </a:cubicBezTo>
                <a:lnTo>
                  <a:pt x="315958" y="552178"/>
                </a:lnTo>
                <a:lnTo>
                  <a:pt x="315958" y="627380"/>
                </a:lnTo>
                <a:lnTo>
                  <a:pt x="315958" y="667839"/>
                </a:lnTo>
                <a:lnTo>
                  <a:pt x="353877" y="667839"/>
                </a:lnTo>
                <a:lnTo>
                  <a:pt x="353877" y="627380"/>
                </a:lnTo>
                <a:lnTo>
                  <a:pt x="353877" y="552178"/>
                </a:lnTo>
                <a:cubicBezTo>
                  <a:pt x="353877" y="480332"/>
                  <a:pt x="386080" y="451939"/>
                  <a:pt x="475071" y="448582"/>
                </a:cubicBezTo>
                <a:lnTo>
                  <a:pt x="475071" y="517434"/>
                </a:lnTo>
                <a:cubicBezTo>
                  <a:pt x="475071" y="536847"/>
                  <a:pt x="488406" y="547007"/>
                  <a:pt x="501559" y="547007"/>
                </a:cubicBezTo>
                <a:cubicBezTo>
                  <a:pt x="507819" y="547007"/>
                  <a:pt x="514259" y="544830"/>
                  <a:pt x="520156" y="540567"/>
                </a:cubicBezTo>
                <a:lnTo>
                  <a:pt x="633095" y="459740"/>
                </a:lnTo>
                <a:cubicBezTo>
                  <a:pt x="642076" y="453299"/>
                  <a:pt x="647247" y="443774"/>
                  <a:pt x="647247" y="433524"/>
                </a:cubicBezTo>
                <a:cubicBezTo>
                  <a:pt x="647247" y="423273"/>
                  <a:pt x="642076" y="413748"/>
                  <a:pt x="633095" y="407307"/>
                </a:cubicBezTo>
                <a:close/>
                <a:moveTo>
                  <a:pt x="134167" y="377190"/>
                </a:moveTo>
                <a:lnTo>
                  <a:pt x="42636" y="311694"/>
                </a:lnTo>
                <a:lnTo>
                  <a:pt x="134167" y="246199"/>
                </a:lnTo>
                <a:lnTo>
                  <a:pt x="134167" y="377190"/>
                </a:lnTo>
                <a:close/>
                <a:moveTo>
                  <a:pt x="269422" y="134076"/>
                </a:moveTo>
                <a:lnTo>
                  <a:pt x="334917" y="42545"/>
                </a:lnTo>
                <a:lnTo>
                  <a:pt x="400413" y="134076"/>
                </a:lnTo>
                <a:lnTo>
                  <a:pt x="269422" y="134076"/>
                </a:lnTo>
                <a:close/>
                <a:moveTo>
                  <a:pt x="512989" y="499019"/>
                </a:moveTo>
                <a:lnTo>
                  <a:pt x="512989" y="368028"/>
                </a:lnTo>
                <a:lnTo>
                  <a:pt x="604520" y="433524"/>
                </a:lnTo>
                <a:lnTo>
                  <a:pt x="512989" y="499019"/>
                </a:lnTo>
                <a:close/>
              </a:path>
            </a:pathLst>
          </a:custGeom>
          <a:solidFill>
            <a:schemeClr val="accent1"/>
          </a:solidFill>
          <a:ln w="9071" cap="flat">
            <a:noFill/>
            <a:prstDash val="solid"/>
            <a:miter/>
          </a:ln>
        </p:spPr>
        <p:txBody>
          <a:bodyPr rtlCol="0" anchor="ctr"/>
          <a:lstStyle/>
          <a:p>
            <a:endParaRPr lang="en-US"/>
          </a:p>
        </p:txBody>
      </p:sp>
      <p:grpSp>
        <p:nvGrpSpPr>
          <p:cNvPr id="238" name="Group 237">
            <a:extLst>
              <a:ext uri="{FF2B5EF4-FFF2-40B4-BE49-F238E27FC236}">
                <a16:creationId xmlns:a16="http://schemas.microsoft.com/office/drawing/2014/main" id="{E2E66822-6207-D84F-9E06-C531E03490A3}"/>
              </a:ext>
            </a:extLst>
          </p:cNvPr>
          <p:cNvGrpSpPr/>
          <p:nvPr userDrawn="1"/>
        </p:nvGrpSpPr>
        <p:grpSpPr>
          <a:xfrm>
            <a:off x="4603369" y="4339101"/>
            <a:ext cx="215825" cy="237204"/>
            <a:chOff x="2511516" y="3982176"/>
            <a:chExt cx="643799" cy="707571"/>
          </a:xfrm>
          <a:solidFill>
            <a:schemeClr val="accent1"/>
          </a:solidFill>
        </p:grpSpPr>
        <p:sp>
          <p:nvSpPr>
            <p:cNvPr id="239" name="Freeform 238">
              <a:extLst>
                <a:ext uri="{FF2B5EF4-FFF2-40B4-BE49-F238E27FC236}">
                  <a16:creationId xmlns:a16="http://schemas.microsoft.com/office/drawing/2014/main" id="{71E05448-019D-6841-A6B4-5773829A9B4F}"/>
                </a:ext>
              </a:extLst>
            </p:cNvPr>
            <p:cNvSpPr/>
            <p:nvPr/>
          </p:nvSpPr>
          <p:spPr>
            <a:xfrm>
              <a:off x="2928529" y="3982176"/>
              <a:ext cx="226786" cy="707571"/>
            </a:xfrm>
            <a:custGeom>
              <a:avLst/>
              <a:gdLst>
                <a:gd name="connsiteX0" fmla="*/ 94796 w 226785"/>
                <a:gd name="connsiteY0" fmla="*/ 375557 h 707571"/>
                <a:gd name="connsiteX1" fmla="*/ 160746 w 226785"/>
                <a:gd name="connsiteY1" fmla="*/ 424452 h 707571"/>
                <a:gd name="connsiteX2" fmla="*/ 229598 w 226785"/>
                <a:gd name="connsiteY2" fmla="*/ 355600 h 707571"/>
                <a:gd name="connsiteX3" fmla="*/ 160746 w 226785"/>
                <a:gd name="connsiteY3" fmla="*/ 286748 h 707571"/>
                <a:gd name="connsiteX4" fmla="*/ 94796 w 226785"/>
                <a:gd name="connsiteY4" fmla="*/ 335643 h 707571"/>
                <a:gd name="connsiteX5" fmla="*/ 39914 w 226785"/>
                <a:gd name="connsiteY5" fmla="*/ 335643 h 707571"/>
                <a:gd name="connsiteX6" fmla="*/ 39914 w 226785"/>
                <a:gd name="connsiteY6" fmla="*/ 168638 h 707571"/>
                <a:gd name="connsiteX7" fmla="*/ 90351 w 226785"/>
                <a:gd name="connsiteY7" fmla="*/ 88809 h 707571"/>
                <a:gd name="connsiteX8" fmla="*/ 94796 w 226785"/>
                <a:gd name="connsiteY8" fmla="*/ 88809 h 707571"/>
                <a:gd name="connsiteX9" fmla="*/ 160746 w 226785"/>
                <a:gd name="connsiteY9" fmla="*/ 137704 h 707571"/>
                <a:gd name="connsiteX10" fmla="*/ 229598 w 226785"/>
                <a:gd name="connsiteY10" fmla="*/ 68852 h 707571"/>
                <a:gd name="connsiteX11" fmla="*/ 160746 w 226785"/>
                <a:gd name="connsiteY11" fmla="*/ 0 h 707571"/>
                <a:gd name="connsiteX12" fmla="*/ 94796 w 226785"/>
                <a:gd name="connsiteY12" fmla="*/ 48895 h 707571"/>
                <a:gd name="connsiteX13" fmla="*/ 90351 w 226785"/>
                <a:gd name="connsiteY13" fmla="*/ 48895 h 707571"/>
                <a:gd name="connsiteX14" fmla="*/ 0 w 226785"/>
                <a:gd name="connsiteY14" fmla="*/ 168638 h 707571"/>
                <a:gd name="connsiteX15" fmla="*/ 0 w 226785"/>
                <a:gd name="connsiteY15" fmla="*/ 542562 h 707571"/>
                <a:gd name="connsiteX16" fmla="*/ 90351 w 226785"/>
                <a:gd name="connsiteY16" fmla="*/ 662305 h 707571"/>
                <a:gd name="connsiteX17" fmla="*/ 94796 w 226785"/>
                <a:gd name="connsiteY17" fmla="*/ 662305 h 707571"/>
                <a:gd name="connsiteX18" fmla="*/ 160746 w 226785"/>
                <a:gd name="connsiteY18" fmla="*/ 711200 h 707571"/>
                <a:gd name="connsiteX19" fmla="*/ 229598 w 226785"/>
                <a:gd name="connsiteY19" fmla="*/ 642348 h 707571"/>
                <a:gd name="connsiteX20" fmla="*/ 160746 w 226785"/>
                <a:gd name="connsiteY20" fmla="*/ 573496 h 707571"/>
                <a:gd name="connsiteX21" fmla="*/ 94796 w 226785"/>
                <a:gd name="connsiteY21" fmla="*/ 622391 h 707571"/>
                <a:gd name="connsiteX22" fmla="*/ 90351 w 226785"/>
                <a:gd name="connsiteY22" fmla="*/ 622391 h 707571"/>
                <a:gd name="connsiteX23" fmla="*/ 39914 w 226785"/>
                <a:gd name="connsiteY23" fmla="*/ 542562 h 707571"/>
                <a:gd name="connsiteX24" fmla="*/ 39914 w 226785"/>
                <a:gd name="connsiteY24" fmla="*/ 375557 h 707571"/>
                <a:gd name="connsiteX25" fmla="*/ 94796 w 226785"/>
                <a:gd name="connsiteY25" fmla="*/ 375557 h 707571"/>
                <a:gd name="connsiteX26" fmla="*/ 160655 w 226785"/>
                <a:gd name="connsiteY26" fmla="*/ 326571 h 707571"/>
                <a:gd name="connsiteX27" fmla="*/ 189593 w 226785"/>
                <a:gd name="connsiteY27" fmla="*/ 355509 h 707571"/>
                <a:gd name="connsiteX28" fmla="*/ 160655 w 226785"/>
                <a:gd name="connsiteY28" fmla="*/ 384447 h 707571"/>
                <a:gd name="connsiteX29" fmla="*/ 131717 w 226785"/>
                <a:gd name="connsiteY29" fmla="*/ 355509 h 707571"/>
                <a:gd name="connsiteX30" fmla="*/ 160655 w 226785"/>
                <a:gd name="connsiteY30" fmla="*/ 326571 h 707571"/>
                <a:gd name="connsiteX31" fmla="*/ 160655 w 226785"/>
                <a:gd name="connsiteY31" fmla="*/ 39823 h 707571"/>
                <a:gd name="connsiteX32" fmla="*/ 189593 w 226785"/>
                <a:gd name="connsiteY32" fmla="*/ 68761 h 707571"/>
                <a:gd name="connsiteX33" fmla="*/ 160655 w 226785"/>
                <a:gd name="connsiteY33" fmla="*/ 97699 h 707571"/>
                <a:gd name="connsiteX34" fmla="*/ 131717 w 226785"/>
                <a:gd name="connsiteY34" fmla="*/ 68761 h 707571"/>
                <a:gd name="connsiteX35" fmla="*/ 160655 w 226785"/>
                <a:gd name="connsiteY35" fmla="*/ 39823 h 707571"/>
                <a:gd name="connsiteX36" fmla="*/ 160655 w 226785"/>
                <a:gd name="connsiteY36" fmla="*/ 613319 h 707571"/>
                <a:gd name="connsiteX37" fmla="*/ 189593 w 226785"/>
                <a:gd name="connsiteY37" fmla="*/ 642257 h 707571"/>
                <a:gd name="connsiteX38" fmla="*/ 160655 w 226785"/>
                <a:gd name="connsiteY38" fmla="*/ 671195 h 707571"/>
                <a:gd name="connsiteX39" fmla="*/ 131717 w 226785"/>
                <a:gd name="connsiteY39" fmla="*/ 642257 h 707571"/>
                <a:gd name="connsiteX40" fmla="*/ 160655 w 226785"/>
                <a:gd name="connsiteY40" fmla="*/ 613319 h 70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26785" h="707571">
                  <a:moveTo>
                    <a:pt x="94796" y="375557"/>
                  </a:moveTo>
                  <a:cubicBezTo>
                    <a:pt x="103414" y="403860"/>
                    <a:pt x="129631" y="424452"/>
                    <a:pt x="160746" y="424452"/>
                  </a:cubicBezTo>
                  <a:cubicBezTo>
                    <a:pt x="198755" y="424452"/>
                    <a:pt x="229598" y="393518"/>
                    <a:pt x="229598" y="355600"/>
                  </a:cubicBezTo>
                  <a:cubicBezTo>
                    <a:pt x="229598" y="317591"/>
                    <a:pt x="198664" y="286748"/>
                    <a:pt x="160746" y="286748"/>
                  </a:cubicBezTo>
                  <a:cubicBezTo>
                    <a:pt x="129721" y="286748"/>
                    <a:pt x="103414" y="307431"/>
                    <a:pt x="94796" y="335643"/>
                  </a:cubicBezTo>
                  <a:lnTo>
                    <a:pt x="39914" y="335643"/>
                  </a:lnTo>
                  <a:lnTo>
                    <a:pt x="39914" y="168638"/>
                  </a:lnTo>
                  <a:cubicBezTo>
                    <a:pt x="39914" y="125367"/>
                    <a:pt x="62956" y="88809"/>
                    <a:pt x="90351" y="88809"/>
                  </a:cubicBezTo>
                  <a:lnTo>
                    <a:pt x="94796" y="88809"/>
                  </a:lnTo>
                  <a:cubicBezTo>
                    <a:pt x="103414" y="117112"/>
                    <a:pt x="129631" y="137704"/>
                    <a:pt x="160746" y="137704"/>
                  </a:cubicBezTo>
                  <a:cubicBezTo>
                    <a:pt x="198755" y="137704"/>
                    <a:pt x="229598" y="106771"/>
                    <a:pt x="229598" y="68852"/>
                  </a:cubicBezTo>
                  <a:cubicBezTo>
                    <a:pt x="229598" y="30934"/>
                    <a:pt x="198664" y="0"/>
                    <a:pt x="160746" y="0"/>
                  </a:cubicBezTo>
                  <a:cubicBezTo>
                    <a:pt x="129721" y="0"/>
                    <a:pt x="103414" y="20683"/>
                    <a:pt x="94796" y="48895"/>
                  </a:cubicBezTo>
                  <a:lnTo>
                    <a:pt x="90351" y="48895"/>
                  </a:lnTo>
                  <a:cubicBezTo>
                    <a:pt x="40549" y="48895"/>
                    <a:pt x="0" y="102598"/>
                    <a:pt x="0" y="168638"/>
                  </a:cubicBezTo>
                  <a:lnTo>
                    <a:pt x="0" y="542562"/>
                  </a:lnTo>
                  <a:cubicBezTo>
                    <a:pt x="0" y="608602"/>
                    <a:pt x="40549" y="662305"/>
                    <a:pt x="90351" y="662305"/>
                  </a:cubicBezTo>
                  <a:lnTo>
                    <a:pt x="94796" y="662305"/>
                  </a:lnTo>
                  <a:cubicBezTo>
                    <a:pt x="103414" y="690608"/>
                    <a:pt x="129631" y="711200"/>
                    <a:pt x="160746" y="711200"/>
                  </a:cubicBezTo>
                  <a:cubicBezTo>
                    <a:pt x="198755" y="711200"/>
                    <a:pt x="229598" y="680266"/>
                    <a:pt x="229598" y="642348"/>
                  </a:cubicBezTo>
                  <a:cubicBezTo>
                    <a:pt x="229598" y="604339"/>
                    <a:pt x="198664" y="573496"/>
                    <a:pt x="160746" y="573496"/>
                  </a:cubicBezTo>
                  <a:cubicBezTo>
                    <a:pt x="129721" y="573496"/>
                    <a:pt x="103414" y="594179"/>
                    <a:pt x="94796" y="622391"/>
                  </a:cubicBezTo>
                  <a:lnTo>
                    <a:pt x="90351" y="622391"/>
                  </a:lnTo>
                  <a:cubicBezTo>
                    <a:pt x="63046" y="622391"/>
                    <a:pt x="39914" y="585833"/>
                    <a:pt x="39914" y="542562"/>
                  </a:cubicBezTo>
                  <a:lnTo>
                    <a:pt x="39914" y="375557"/>
                  </a:lnTo>
                  <a:lnTo>
                    <a:pt x="94796" y="375557"/>
                  </a:lnTo>
                  <a:close/>
                  <a:moveTo>
                    <a:pt x="160655" y="326571"/>
                  </a:moveTo>
                  <a:cubicBezTo>
                    <a:pt x="176621" y="326571"/>
                    <a:pt x="189593" y="339544"/>
                    <a:pt x="189593" y="355509"/>
                  </a:cubicBezTo>
                  <a:cubicBezTo>
                    <a:pt x="189593" y="371475"/>
                    <a:pt x="176621" y="384447"/>
                    <a:pt x="160655" y="384447"/>
                  </a:cubicBezTo>
                  <a:cubicBezTo>
                    <a:pt x="144689" y="384447"/>
                    <a:pt x="131717" y="371475"/>
                    <a:pt x="131717" y="355509"/>
                  </a:cubicBezTo>
                  <a:cubicBezTo>
                    <a:pt x="131717" y="339634"/>
                    <a:pt x="144689" y="326571"/>
                    <a:pt x="160655" y="326571"/>
                  </a:cubicBezTo>
                  <a:close/>
                  <a:moveTo>
                    <a:pt x="160655" y="39823"/>
                  </a:moveTo>
                  <a:cubicBezTo>
                    <a:pt x="176621" y="39823"/>
                    <a:pt x="189593" y="52796"/>
                    <a:pt x="189593" y="68761"/>
                  </a:cubicBezTo>
                  <a:cubicBezTo>
                    <a:pt x="189593" y="84727"/>
                    <a:pt x="176621" y="97699"/>
                    <a:pt x="160655" y="97699"/>
                  </a:cubicBezTo>
                  <a:cubicBezTo>
                    <a:pt x="144689" y="97699"/>
                    <a:pt x="131717" y="84727"/>
                    <a:pt x="131717" y="68761"/>
                  </a:cubicBezTo>
                  <a:cubicBezTo>
                    <a:pt x="131717" y="52796"/>
                    <a:pt x="144689" y="39823"/>
                    <a:pt x="160655" y="39823"/>
                  </a:cubicBezTo>
                  <a:close/>
                  <a:moveTo>
                    <a:pt x="160655" y="613319"/>
                  </a:moveTo>
                  <a:cubicBezTo>
                    <a:pt x="176621" y="613319"/>
                    <a:pt x="189593" y="626291"/>
                    <a:pt x="189593" y="642257"/>
                  </a:cubicBezTo>
                  <a:cubicBezTo>
                    <a:pt x="189593" y="658223"/>
                    <a:pt x="176621" y="671195"/>
                    <a:pt x="160655" y="671195"/>
                  </a:cubicBezTo>
                  <a:cubicBezTo>
                    <a:pt x="144689" y="671195"/>
                    <a:pt x="131717" y="658223"/>
                    <a:pt x="131717" y="642257"/>
                  </a:cubicBezTo>
                  <a:cubicBezTo>
                    <a:pt x="131717" y="626382"/>
                    <a:pt x="144689" y="613319"/>
                    <a:pt x="160655" y="613319"/>
                  </a:cubicBezTo>
                  <a:close/>
                </a:path>
              </a:pathLst>
            </a:custGeom>
            <a:grpFill/>
            <a:ln w="9071" cap="flat">
              <a:no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50A6C49A-AEE8-BE44-8FFD-A3142845EEAF}"/>
                </a:ext>
              </a:extLst>
            </p:cNvPr>
            <p:cNvSpPr/>
            <p:nvPr/>
          </p:nvSpPr>
          <p:spPr>
            <a:xfrm>
              <a:off x="2581366" y="4048669"/>
              <a:ext cx="199571" cy="199571"/>
            </a:xfrm>
            <a:custGeom>
              <a:avLst/>
              <a:gdLst>
                <a:gd name="connsiteX0" fmla="*/ 100239 w 199571"/>
                <a:gd name="connsiteY0" fmla="*/ 200479 h 199571"/>
                <a:gd name="connsiteX1" fmla="*/ 200479 w 199571"/>
                <a:gd name="connsiteY1" fmla="*/ 100239 h 199571"/>
                <a:gd name="connsiteX2" fmla="*/ 100239 w 199571"/>
                <a:gd name="connsiteY2" fmla="*/ 0 h 199571"/>
                <a:gd name="connsiteX3" fmla="*/ 0 w 199571"/>
                <a:gd name="connsiteY3" fmla="*/ 100239 h 199571"/>
                <a:gd name="connsiteX4" fmla="*/ 100239 w 199571"/>
                <a:gd name="connsiteY4" fmla="*/ 200479 h 199571"/>
                <a:gd name="connsiteX5" fmla="*/ 100239 w 199571"/>
                <a:gd name="connsiteY5" fmla="*/ 39824 h 199571"/>
                <a:gd name="connsiteX6" fmla="*/ 160564 w 199571"/>
                <a:gd name="connsiteY6" fmla="*/ 100149 h 199571"/>
                <a:gd name="connsiteX7" fmla="*/ 100239 w 199571"/>
                <a:gd name="connsiteY7" fmla="*/ 160474 h 199571"/>
                <a:gd name="connsiteX8" fmla="*/ 39914 w 199571"/>
                <a:gd name="connsiteY8" fmla="*/ 100149 h 199571"/>
                <a:gd name="connsiteX9" fmla="*/ 100239 w 199571"/>
                <a:gd name="connsiteY9" fmla="*/ 39824 h 19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571" h="199571">
                  <a:moveTo>
                    <a:pt x="100239" y="200479"/>
                  </a:moveTo>
                  <a:cubicBezTo>
                    <a:pt x="155575" y="200479"/>
                    <a:pt x="200479" y="155484"/>
                    <a:pt x="200479" y="100239"/>
                  </a:cubicBezTo>
                  <a:cubicBezTo>
                    <a:pt x="200479" y="44904"/>
                    <a:pt x="155484" y="0"/>
                    <a:pt x="100239" y="0"/>
                  </a:cubicBezTo>
                  <a:cubicBezTo>
                    <a:pt x="44994" y="0"/>
                    <a:pt x="0" y="44994"/>
                    <a:pt x="0" y="100239"/>
                  </a:cubicBezTo>
                  <a:cubicBezTo>
                    <a:pt x="-91" y="155484"/>
                    <a:pt x="44904" y="200479"/>
                    <a:pt x="100239" y="200479"/>
                  </a:cubicBezTo>
                  <a:close/>
                  <a:moveTo>
                    <a:pt x="100239" y="39824"/>
                  </a:moveTo>
                  <a:cubicBezTo>
                    <a:pt x="133532" y="39824"/>
                    <a:pt x="160564" y="66947"/>
                    <a:pt x="160564" y="100149"/>
                  </a:cubicBezTo>
                  <a:cubicBezTo>
                    <a:pt x="160564" y="133441"/>
                    <a:pt x="133441" y="160474"/>
                    <a:pt x="100239" y="160474"/>
                  </a:cubicBezTo>
                  <a:cubicBezTo>
                    <a:pt x="66947" y="160474"/>
                    <a:pt x="39914" y="133350"/>
                    <a:pt x="39914" y="100149"/>
                  </a:cubicBezTo>
                  <a:cubicBezTo>
                    <a:pt x="39824" y="66856"/>
                    <a:pt x="66947" y="39824"/>
                    <a:pt x="100239" y="39824"/>
                  </a:cubicBezTo>
                  <a:close/>
                </a:path>
              </a:pathLst>
            </a:custGeom>
            <a:grpFill/>
            <a:ln w="9071" cap="flat">
              <a:no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384459DA-5C1B-AC40-9AE6-CD8B982F5636}"/>
                </a:ext>
              </a:extLst>
            </p:cNvPr>
            <p:cNvSpPr/>
            <p:nvPr/>
          </p:nvSpPr>
          <p:spPr>
            <a:xfrm>
              <a:off x="2511516" y="4274094"/>
              <a:ext cx="335643" cy="317500"/>
            </a:xfrm>
            <a:custGeom>
              <a:avLst/>
              <a:gdLst>
                <a:gd name="connsiteX0" fmla="*/ 270238 w 335642"/>
                <a:gd name="connsiteY0" fmla="*/ 91 h 317500"/>
                <a:gd name="connsiteX1" fmla="*/ 268424 w 335642"/>
                <a:gd name="connsiteY1" fmla="*/ 0 h 317500"/>
                <a:gd name="connsiteX2" fmla="*/ 228328 w 335642"/>
                <a:gd name="connsiteY2" fmla="*/ 0 h 317500"/>
                <a:gd name="connsiteX3" fmla="*/ 211909 w 335642"/>
                <a:gd name="connsiteY3" fmla="*/ 8618 h 317500"/>
                <a:gd name="connsiteX4" fmla="*/ 170089 w 335642"/>
                <a:gd name="connsiteY4" fmla="*/ 69306 h 317500"/>
                <a:gd name="connsiteX5" fmla="*/ 128270 w 335642"/>
                <a:gd name="connsiteY5" fmla="*/ 8618 h 317500"/>
                <a:gd name="connsiteX6" fmla="*/ 111851 w 335642"/>
                <a:gd name="connsiteY6" fmla="*/ 0 h 317500"/>
                <a:gd name="connsiteX7" fmla="*/ 71755 w 335642"/>
                <a:gd name="connsiteY7" fmla="*/ 0 h 317500"/>
                <a:gd name="connsiteX8" fmla="*/ 69941 w 335642"/>
                <a:gd name="connsiteY8" fmla="*/ 91 h 317500"/>
                <a:gd name="connsiteX9" fmla="*/ 0 w 335642"/>
                <a:gd name="connsiteY9" fmla="*/ 71846 h 317500"/>
                <a:gd name="connsiteX10" fmla="*/ 0 w 335642"/>
                <a:gd name="connsiteY10" fmla="*/ 304709 h 317500"/>
                <a:gd name="connsiteX11" fmla="*/ 19957 w 335642"/>
                <a:gd name="connsiteY11" fmla="*/ 324667 h 317500"/>
                <a:gd name="connsiteX12" fmla="*/ 320312 w 335642"/>
                <a:gd name="connsiteY12" fmla="*/ 324667 h 317500"/>
                <a:gd name="connsiteX13" fmla="*/ 340269 w 335642"/>
                <a:gd name="connsiteY13" fmla="*/ 304709 h 317500"/>
                <a:gd name="connsiteX14" fmla="*/ 340269 w 335642"/>
                <a:gd name="connsiteY14" fmla="*/ 71846 h 317500"/>
                <a:gd name="connsiteX15" fmla="*/ 270238 w 335642"/>
                <a:gd name="connsiteY15" fmla="*/ 91 h 317500"/>
                <a:gd name="connsiteX16" fmla="*/ 300264 w 335642"/>
                <a:gd name="connsiteY16" fmla="*/ 284752 h 317500"/>
                <a:gd name="connsiteX17" fmla="*/ 39824 w 335642"/>
                <a:gd name="connsiteY17" fmla="*/ 284752 h 317500"/>
                <a:gd name="connsiteX18" fmla="*/ 39824 w 335642"/>
                <a:gd name="connsiteY18" fmla="*/ 71846 h 317500"/>
                <a:gd name="connsiteX19" fmla="*/ 71664 w 335642"/>
                <a:gd name="connsiteY19" fmla="*/ 40005 h 317500"/>
                <a:gd name="connsiteX20" fmla="*/ 73206 w 335642"/>
                <a:gd name="connsiteY20" fmla="*/ 39914 h 317500"/>
                <a:gd name="connsiteX21" fmla="*/ 101328 w 335642"/>
                <a:gd name="connsiteY21" fmla="*/ 39914 h 317500"/>
                <a:gd name="connsiteX22" fmla="*/ 153670 w 335642"/>
                <a:gd name="connsiteY22" fmla="*/ 115752 h 317500"/>
                <a:gd name="connsiteX23" fmla="*/ 170089 w 335642"/>
                <a:gd name="connsiteY23" fmla="*/ 124369 h 317500"/>
                <a:gd name="connsiteX24" fmla="*/ 186509 w 335642"/>
                <a:gd name="connsiteY24" fmla="*/ 115752 h 317500"/>
                <a:gd name="connsiteX25" fmla="*/ 238851 w 335642"/>
                <a:gd name="connsiteY25" fmla="*/ 39914 h 317500"/>
                <a:gd name="connsiteX26" fmla="*/ 266972 w 335642"/>
                <a:gd name="connsiteY26" fmla="*/ 39914 h 317500"/>
                <a:gd name="connsiteX27" fmla="*/ 268514 w 335642"/>
                <a:gd name="connsiteY27" fmla="*/ 40005 h 317500"/>
                <a:gd name="connsiteX28" fmla="*/ 300355 w 335642"/>
                <a:gd name="connsiteY28" fmla="*/ 71846 h 317500"/>
                <a:gd name="connsiteX29" fmla="*/ 300355 w 335642"/>
                <a:gd name="connsiteY29" fmla="*/ 284752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35642" h="317500">
                  <a:moveTo>
                    <a:pt x="270238" y="91"/>
                  </a:moveTo>
                  <a:cubicBezTo>
                    <a:pt x="269603" y="0"/>
                    <a:pt x="269059" y="0"/>
                    <a:pt x="268424" y="0"/>
                  </a:cubicBezTo>
                  <a:lnTo>
                    <a:pt x="228328" y="0"/>
                  </a:lnTo>
                  <a:cubicBezTo>
                    <a:pt x="221796" y="0"/>
                    <a:pt x="215628" y="3266"/>
                    <a:pt x="211909" y="8618"/>
                  </a:cubicBezTo>
                  <a:lnTo>
                    <a:pt x="170089" y="69306"/>
                  </a:lnTo>
                  <a:lnTo>
                    <a:pt x="128270" y="8618"/>
                  </a:lnTo>
                  <a:cubicBezTo>
                    <a:pt x="124551" y="3175"/>
                    <a:pt x="118382" y="0"/>
                    <a:pt x="111851" y="0"/>
                  </a:cubicBezTo>
                  <a:lnTo>
                    <a:pt x="71755" y="0"/>
                  </a:lnTo>
                  <a:cubicBezTo>
                    <a:pt x="71120" y="0"/>
                    <a:pt x="70576" y="0"/>
                    <a:pt x="69941" y="91"/>
                  </a:cubicBezTo>
                  <a:cubicBezTo>
                    <a:pt x="31206" y="1089"/>
                    <a:pt x="0" y="32839"/>
                    <a:pt x="0" y="71846"/>
                  </a:cubicBezTo>
                  <a:lnTo>
                    <a:pt x="0" y="304709"/>
                  </a:lnTo>
                  <a:cubicBezTo>
                    <a:pt x="0" y="315686"/>
                    <a:pt x="8981" y="324667"/>
                    <a:pt x="19957" y="324667"/>
                  </a:cubicBezTo>
                  <a:lnTo>
                    <a:pt x="320312" y="324667"/>
                  </a:lnTo>
                  <a:cubicBezTo>
                    <a:pt x="331289" y="324667"/>
                    <a:pt x="340269" y="315686"/>
                    <a:pt x="340269" y="304709"/>
                  </a:cubicBezTo>
                  <a:lnTo>
                    <a:pt x="340269" y="71846"/>
                  </a:lnTo>
                  <a:cubicBezTo>
                    <a:pt x="340179" y="32929"/>
                    <a:pt x="308973" y="1089"/>
                    <a:pt x="270238" y="91"/>
                  </a:cubicBezTo>
                  <a:close/>
                  <a:moveTo>
                    <a:pt x="300264" y="284752"/>
                  </a:moveTo>
                  <a:lnTo>
                    <a:pt x="39824" y="284752"/>
                  </a:lnTo>
                  <a:lnTo>
                    <a:pt x="39824" y="71846"/>
                  </a:lnTo>
                  <a:cubicBezTo>
                    <a:pt x="39824" y="54247"/>
                    <a:pt x="54066" y="40005"/>
                    <a:pt x="71664" y="40005"/>
                  </a:cubicBezTo>
                  <a:cubicBezTo>
                    <a:pt x="72209" y="40005"/>
                    <a:pt x="72662" y="40005"/>
                    <a:pt x="73206" y="39914"/>
                  </a:cubicBezTo>
                  <a:lnTo>
                    <a:pt x="101328" y="39914"/>
                  </a:lnTo>
                  <a:lnTo>
                    <a:pt x="153670" y="115752"/>
                  </a:lnTo>
                  <a:cubicBezTo>
                    <a:pt x="157389" y="121194"/>
                    <a:pt x="163558" y="124369"/>
                    <a:pt x="170089" y="124369"/>
                  </a:cubicBezTo>
                  <a:cubicBezTo>
                    <a:pt x="176621" y="124369"/>
                    <a:pt x="182789" y="121104"/>
                    <a:pt x="186509" y="115752"/>
                  </a:cubicBezTo>
                  <a:lnTo>
                    <a:pt x="238851" y="39914"/>
                  </a:lnTo>
                  <a:lnTo>
                    <a:pt x="266972" y="39914"/>
                  </a:lnTo>
                  <a:cubicBezTo>
                    <a:pt x="267516" y="39914"/>
                    <a:pt x="267970" y="40005"/>
                    <a:pt x="268514" y="40005"/>
                  </a:cubicBezTo>
                  <a:cubicBezTo>
                    <a:pt x="286113" y="40005"/>
                    <a:pt x="300355" y="54247"/>
                    <a:pt x="300355" y="71846"/>
                  </a:cubicBezTo>
                  <a:lnTo>
                    <a:pt x="300355" y="284752"/>
                  </a:lnTo>
                  <a:close/>
                </a:path>
              </a:pathLst>
            </a:custGeom>
            <a:grpFill/>
            <a:ln w="9071" cap="flat">
              <a:noFill/>
              <a:prstDash val="solid"/>
              <a:miter/>
            </a:ln>
          </p:spPr>
          <p:txBody>
            <a:bodyPr rtlCol="0" anchor="ctr"/>
            <a:lstStyle/>
            <a:p>
              <a:endParaRPr lang="en-US"/>
            </a:p>
          </p:txBody>
        </p:sp>
      </p:grpSp>
      <p:sp>
        <p:nvSpPr>
          <p:cNvPr id="242" name="Freeform 241">
            <a:extLst>
              <a:ext uri="{FF2B5EF4-FFF2-40B4-BE49-F238E27FC236}">
                <a16:creationId xmlns:a16="http://schemas.microsoft.com/office/drawing/2014/main" id="{7A02ACFD-C9AA-8044-A02C-88C1AB6691FB}"/>
              </a:ext>
            </a:extLst>
          </p:cNvPr>
          <p:cNvSpPr/>
          <p:nvPr userDrawn="1"/>
        </p:nvSpPr>
        <p:spPr>
          <a:xfrm>
            <a:off x="5136571" y="2600365"/>
            <a:ext cx="237205" cy="161177"/>
          </a:xfrm>
          <a:custGeom>
            <a:avLst/>
            <a:gdLst>
              <a:gd name="connsiteX0" fmla="*/ 694197 w 707571"/>
              <a:gd name="connsiteY0" fmla="*/ 170089 h 480785"/>
              <a:gd name="connsiteX1" fmla="*/ 696919 w 707571"/>
              <a:gd name="connsiteY1" fmla="*/ 89988 h 480785"/>
              <a:gd name="connsiteX2" fmla="*/ 642127 w 707571"/>
              <a:gd name="connsiteY2" fmla="*/ 21862 h 480785"/>
              <a:gd name="connsiteX3" fmla="*/ 595409 w 707571"/>
              <a:gd name="connsiteY3" fmla="*/ 0 h 480785"/>
              <a:gd name="connsiteX4" fmla="*/ 563569 w 707571"/>
              <a:gd name="connsiteY4" fmla="*/ 9253 h 480785"/>
              <a:gd name="connsiteX5" fmla="*/ 519481 w 707571"/>
              <a:gd name="connsiteY5" fmla="*/ 37828 h 480785"/>
              <a:gd name="connsiteX6" fmla="*/ 475032 w 707571"/>
              <a:gd name="connsiteY6" fmla="*/ 37828 h 480785"/>
              <a:gd name="connsiteX7" fmla="*/ 445277 w 707571"/>
              <a:gd name="connsiteY7" fmla="*/ 18506 h 480785"/>
              <a:gd name="connsiteX8" fmla="*/ 400283 w 707571"/>
              <a:gd name="connsiteY8" fmla="*/ 6350 h 480785"/>
              <a:gd name="connsiteX9" fmla="*/ 362455 w 707571"/>
              <a:gd name="connsiteY9" fmla="*/ 15058 h 480785"/>
              <a:gd name="connsiteX10" fmla="*/ 354019 w 707571"/>
              <a:gd name="connsiteY10" fmla="*/ 19594 h 480785"/>
              <a:gd name="connsiteX11" fmla="*/ 322631 w 707571"/>
              <a:gd name="connsiteY11" fmla="*/ 9253 h 480785"/>
              <a:gd name="connsiteX12" fmla="*/ 239809 w 707571"/>
              <a:gd name="connsiteY12" fmla="*/ 18778 h 480785"/>
              <a:gd name="connsiteX13" fmla="*/ 228289 w 707571"/>
              <a:gd name="connsiteY13" fmla="*/ 25763 h 480785"/>
              <a:gd name="connsiteX14" fmla="*/ 178759 w 707571"/>
              <a:gd name="connsiteY14" fmla="*/ 28121 h 480785"/>
              <a:gd name="connsiteX15" fmla="*/ 146102 w 707571"/>
              <a:gd name="connsiteY15" fmla="*/ 12246 h 480785"/>
              <a:gd name="connsiteX16" fmla="*/ 67089 w 707571"/>
              <a:gd name="connsiteY16" fmla="*/ 29936 h 480785"/>
              <a:gd name="connsiteX17" fmla="*/ 12298 w 707571"/>
              <a:gd name="connsiteY17" fmla="*/ 98062 h 480785"/>
              <a:gd name="connsiteX18" fmla="*/ 19646 w 707571"/>
              <a:gd name="connsiteY18" fmla="*/ 176348 h 480785"/>
              <a:gd name="connsiteX19" fmla="*/ 72260 w 707571"/>
              <a:gd name="connsiteY19" fmla="*/ 221252 h 480785"/>
              <a:gd name="connsiteX20" fmla="*/ 59288 w 707571"/>
              <a:gd name="connsiteY20" fmla="*/ 234224 h 480785"/>
              <a:gd name="connsiteX21" fmla="*/ 59288 w 707571"/>
              <a:gd name="connsiteY21" fmla="*/ 312420 h 480785"/>
              <a:gd name="connsiteX22" fmla="*/ 60558 w 707571"/>
              <a:gd name="connsiteY22" fmla="*/ 313690 h 480785"/>
              <a:gd name="connsiteX23" fmla="*/ 85142 w 707571"/>
              <a:gd name="connsiteY23" fmla="*/ 327660 h 480785"/>
              <a:gd name="connsiteX24" fmla="*/ 82602 w 707571"/>
              <a:gd name="connsiteY24" fmla="*/ 343353 h 480785"/>
              <a:gd name="connsiteX25" fmla="*/ 98749 w 707571"/>
              <a:gd name="connsiteY25" fmla="*/ 382451 h 480785"/>
              <a:gd name="connsiteX26" fmla="*/ 100019 w 707571"/>
              <a:gd name="connsiteY26" fmla="*/ 383721 h 480785"/>
              <a:gd name="connsiteX27" fmla="*/ 139117 w 707571"/>
              <a:gd name="connsiteY27" fmla="*/ 399868 h 480785"/>
              <a:gd name="connsiteX28" fmla="*/ 143652 w 707571"/>
              <a:gd name="connsiteY28" fmla="*/ 399415 h 480785"/>
              <a:gd name="connsiteX29" fmla="*/ 158892 w 707571"/>
              <a:gd name="connsiteY29" fmla="*/ 429169 h 480785"/>
              <a:gd name="connsiteX30" fmla="*/ 160162 w 707571"/>
              <a:gd name="connsiteY30" fmla="*/ 430439 h 480785"/>
              <a:gd name="connsiteX31" fmla="*/ 199260 w 707571"/>
              <a:gd name="connsiteY31" fmla="*/ 446586 h 480785"/>
              <a:gd name="connsiteX32" fmla="*/ 216586 w 707571"/>
              <a:gd name="connsiteY32" fmla="*/ 443593 h 480785"/>
              <a:gd name="connsiteX33" fmla="*/ 229740 w 707571"/>
              <a:gd name="connsiteY33" fmla="*/ 465273 h 480785"/>
              <a:gd name="connsiteX34" fmla="*/ 231010 w 707571"/>
              <a:gd name="connsiteY34" fmla="*/ 466544 h 480785"/>
              <a:gd name="connsiteX35" fmla="*/ 270108 w 707571"/>
              <a:gd name="connsiteY35" fmla="*/ 482691 h 480785"/>
              <a:gd name="connsiteX36" fmla="*/ 309206 w 707571"/>
              <a:gd name="connsiteY36" fmla="*/ 466544 h 480785"/>
              <a:gd name="connsiteX37" fmla="*/ 317007 w 707571"/>
              <a:gd name="connsiteY37" fmla="*/ 458742 h 480785"/>
              <a:gd name="connsiteX38" fmla="*/ 326351 w 707571"/>
              <a:gd name="connsiteY38" fmla="*/ 468086 h 480785"/>
              <a:gd name="connsiteX39" fmla="*/ 365993 w 707571"/>
              <a:gd name="connsiteY39" fmla="*/ 484686 h 480785"/>
              <a:gd name="connsiteX40" fmla="*/ 366084 w 707571"/>
              <a:gd name="connsiteY40" fmla="*/ 484686 h 480785"/>
              <a:gd name="connsiteX41" fmla="*/ 403004 w 707571"/>
              <a:gd name="connsiteY41" fmla="*/ 469537 h 480785"/>
              <a:gd name="connsiteX42" fmla="*/ 413799 w 707571"/>
              <a:gd name="connsiteY42" fmla="*/ 453390 h 480785"/>
              <a:gd name="connsiteX43" fmla="*/ 448452 w 707571"/>
              <a:gd name="connsiteY43" fmla="*/ 465636 h 480785"/>
              <a:gd name="connsiteX44" fmla="*/ 484738 w 707571"/>
              <a:gd name="connsiteY44" fmla="*/ 451213 h 480785"/>
              <a:gd name="connsiteX45" fmla="*/ 499343 w 707571"/>
              <a:gd name="connsiteY45" fmla="*/ 423454 h 480785"/>
              <a:gd name="connsiteX46" fmla="*/ 507326 w 707571"/>
              <a:gd name="connsiteY46" fmla="*/ 424180 h 480785"/>
              <a:gd name="connsiteX47" fmla="*/ 546514 w 707571"/>
              <a:gd name="connsiteY47" fmla="*/ 408940 h 480785"/>
              <a:gd name="connsiteX48" fmla="*/ 563659 w 707571"/>
              <a:gd name="connsiteY48" fmla="*/ 372926 h 480785"/>
              <a:gd name="connsiteX49" fmla="*/ 563932 w 707571"/>
              <a:gd name="connsiteY49" fmla="*/ 372926 h 480785"/>
              <a:gd name="connsiteX50" fmla="*/ 599854 w 707571"/>
              <a:gd name="connsiteY50" fmla="*/ 358775 h 480785"/>
              <a:gd name="connsiteX51" fmla="*/ 615094 w 707571"/>
              <a:gd name="connsiteY51" fmla="*/ 322761 h 480785"/>
              <a:gd name="connsiteX52" fmla="*/ 598222 w 707571"/>
              <a:gd name="connsiteY52" fmla="*/ 282938 h 480785"/>
              <a:gd name="connsiteX53" fmla="*/ 591055 w 707571"/>
              <a:gd name="connsiteY53" fmla="*/ 275862 h 480785"/>
              <a:gd name="connsiteX54" fmla="*/ 608472 w 707571"/>
              <a:gd name="connsiteY54" fmla="*/ 263253 h 480785"/>
              <a:gd name="connsiteX55" fmla="*/ 694197 w 707571"/>
              <a:gd name="connsiteY55" fmla="*/ 170089 h 480785"/>
              <a:gd name="connsiteX56" fmla="*/ 85323 w 707571"/>
              <a:gd name="connsiteY56" fmla="*/ 289016 h 480785"/>
              <a:gd name="connsiteX57" fmla="*/ 84053 w 707571"/>
              <a:gd name="connsiteY57" fmla="*/ 287745 h 480785"/>
              <a:gd name="connsiteX58" fmla="*/ 84053 w 707571"/>
              <a:gd name="connsiteY58" fmla="*/ 258898 h 480785"/>
              <a:gd name="connsiteX59" fmla="*/ 123786 w 707571"/>
              <a:gd name="connsiteY59" fmla="*/ 219165 h 480785"/>
              <a:gd name="connsiteX60" fmla="*/ 138209 w 707571"/>
              <a:gd name="connsiteY60" fmla="*/ 213269 h 480785"/>
              <a:gd name="connsiteX61" fmla="*/ 152542 w 707571"/>
              <a:gd name="connsiteY61" fmla="*/ 219165 h 480785"/>
              <a:gd name="connsiteX62" fmla="*/ 153812 w 707571"/>
              <a:gd name="connsiteY62" fmla="*/ 220436 h 480785"/>
              <a:gd name="connsiteX63" fmla="*/ 153812 w 707571"/>
              <a:gd name="connsiteY63" fmla="*/ 249283 h 480785"/>
              <a:gd name="connsiteX64" fmla="*/ 114079 w 707571"/>
              <a:gd name="connsiteY64" fmla="*/ 289016 h 480785"/>
              <a:gd name="connsiteX65" fmla="*/ 85323 w 707571"/>
              <a:gd name="connsiteY65" fmla="*/ 289016 h 480785"/>
              <a:gd name="connsiteX66" fmla="*/ 158892 w 707571"/>
              <a:gd name="connsiteY66" fmla="*/ 351064 h 480785"/>
              <a:gd name="connsiteX67" fmla="*/ 151182 w 707571"/>
              <a:gd name="connsiteY67" fmla="*/ 360952 h 480785"/>
              <a:gd name="connsiteX68" fmla="*/ 124693 w 707571"/>
              <a:gd name="connsiteY68" fmla="*/ 359047 h 480785"/>
              <a:gd name="connsiteX69" fmla="*/ 123423 w 707571"/>
              <a:gd name="connsiteY69" fmla="*/ 357777 h 480785"/>
              <a:gd name="connsiteX70" fmla="*/ 117526 w 707571"/>
              <a:gd name="connsiteY70" fmla="*/ 343353 h 480785"/>
              <a:gd name="connsiteX71" fmla="*/ 123423 w 707571"/>
              <a:gd name="connsiteY71" fmla="*/ 328930 h 480785"/>
              <a:gd name="connsiteX72" fmla="*/ 180029 w 707571"/>
              <a:gd name="connsiteY72" fmla="*/ 272324 h 480785"/>
              <a:gd name="connsiteX73" fmla="*/ 194452 w 707571"/>
              <a:gd name="connsiteY73" fmla="*/ 266428 h 480785"/>
              <a:gd name="connsiteX74" fmla="*/ 208785 w 707571"/>
              <a:gd name="connsiteY74" fmla="*/ 272324 h 480785"/>
              <a:gd name="connsiteX75" fmla="*/ 210055 w 707571"/>
              <a:gd name="connsiteY75" fmla="*/ 273594 h 480785"/>
              <a:gd name="connsiteX76" fmla="*/ 210327 w 707571"/>
              <a:gd name="connsiteY76" fmla="*/ 302078 h 480785"/>
              <a:gd name="connsiteX77" fmla="*/ 199532 w 707571"/>
              <a:gd name="connsiteY77" fmla="*/ 310243 h 480785"/>
              <a:gd name="connsiteX78" fmla="*/ 158892 w 707571"/>
              <a:gd name="connsiteY78" fmla="*/ 351064 h 480785"/>
              <a:gd name="connsiteX79" fmla="*/ 229649 w 707571"/>
              <a:gd name="connsiteY79" fmla="*/ 387078 h 480785"/>
              <a:gd name="connsiteX80" fmla="*/ 221394 w 707571"/>
              <a:gd name="connsiteY80" fmla="*/ 397964 h 480785"/>
              <a:gd name="connsiteX81" fmla="*/ 213593 w 707571"/>
              <a:gd name="connsiteY81" fmla="*/ 405765 h 480785"/>
              <a:gd name="connsiteX82" fmla="*/ 184836 w 707571"/>
              <a:gd name="connsiteY82" fmla="*/ 405856 h 480785"/>
              <a:gd name="connsiteX83" fmla="*/ 183566 w 707571"/>
              <a:gd name="connsiteY83" fmla="*/ 404586 h 480785"/>
              <a:gd name="connsiteX84" fmla="*/ 178940 w 707571"/>
              <a:gd name="connsiteY84" fmla="*/ 383086 h 480785"/>
              <a:gd name="connsiteX85" fmla="*/ 231645 w 707571"/>
              <a:gd name="connsiteY85" fmla="*/ 330381 h 480785"/>
              <a:gd name="connsiteX86" fmla="*/ 238811 w 707571"/>
              <a:gd name="connsiteY86" fmla="*/ 329021 h 480785"/>
              <a:gd name="connsiteX87" fmla="*/ 253235 w 707571"/>
              <a:gd name="connsiteY87" fmla="*/ 334917 h 480785"/>
              <a:gd name="connsiteX88" fmla="*/ 254505 w 707571"/>
              <a:gd name="connsiteY88" fmla="*/ 336187 h 480785"/>
              <a:gd name="connsiteX89" fmla="*/ 258497 w 707571"/>
              <a:gd name="connsiteY89" fmla="*/ 359228 h 480785"/>
              <a:gd name="connsiteX90" fmla="*/ 253870 w 707571"/>
              <a:gd name="connsiteY90" fmla="*/ 363038 h 480785"/>
              <a:gd name="connsiteX91" fmla="*/ 229649 w 707571"/>
              <a:gd name="connsiteY91" fmla="*/ 387078 h 480785"/>
              <a:gd name="connsiteX92" fmla="*/ 308480 w 707571"/>
              <a:gd name="connsiteY92" fmla="*/ 417739 h 480785"/>
              <a:gd name="connsiteX93" fmla="*/ 284350 w 707571"/>
              <a:gd name="connsiteY93" fmla="*/ 441869 h 480785"/>
              <a:gd name="connsiteX94" fmla="*/ 255503 w 707571"/>
              <a:gd name="connsiteY94" fmla="*/ 441869 h 480785"/>
              <a:gd name="connsiteX95" fmla="*/ 254233 w 707571"/>
              <a:gd name="connsiteY95" fmla="*/ 440599 h 480785"/>
              <a:gd name="connsiteX96" fmla="*/ 249606 w 707571"/>
              <a:gd name="connsiteY96" fmla="*/ 419100 h 480785"/>
              <a:gd name="connsiteX97" fmla="*/ 278998 w 707571"/>
              <a:gd name="connsiteY97" fmla="*/ 389709 h 480785"/>
              <a:gd name="connsiteX98" fmla="*/ 283624 w 707571"/>
              <a:gd name="connsiteY98" fmla="*/ 383993 h 480785"/>
              <a:gd name="connsiteX99" fmla="*/ 292696 w 707571"/>
              <a:gd name="connsiteY99" fmla="*/ 381816 h 480785"/>
              <a:gd name="connsiteX100" fmla="*/ 307119 w 707571"/>
              <a:gd name="connsiteY100" fmla="*/ 387713 h 480785"/>
              <a:gd name="connsiteX101" fmla="*/ 308389 w 707571"/>
              <a:gd name="connsiteY101" fmla="*/ 388983 h 480785"/>
              <a:gd name="connsiteX102" fmla="*/ 308480 w 707571"/>
              <a:gd name="connsiteY102" fmla="*/ 417739 h 480785"/>
              <a:gd name="connsiteX103" fmla="*/ 575362 w 707571"/>
              <a:gd name="connsiteY103" fmla="*/ 333556 h 480785"/>
              <a:gd name="connsiteX104" fmla="*/ 547966 w 707571"/>
              <a:gd name="connsiteY104" fmla="*/ 331288 h 480785"/>
              <a:gd name="connsiteX105" fmla="*/ 460971 w 707571"/>
              <a:gd name="connsiteY105" fmla="*/ 243931 h 480785"/>
              <a:gd name="connsiteX106" fmla="*/ 436206 w 707571"/>
              <a:gd name="connsiteY106" fmla="*/ 268605 h 480785"/>
              <a:gd name="connsiteX107" fmla="*/ 523201 w 707571"/>
              <a:gd name="connsiteY107" fmla="*/ 356054 h 480785"/>
              <a:gd name="connsiteX108" fmla="*/ 528825 w 707571"/>
              <a:gd name="connsiteY108" fmla="*/ 369842 h 480785"/>
              <a:gd name="connsiteX109" fmla="*/ 522112 w 707571"/>
              <a:gd name="connsiteY109" fmla="*/ 383812 h 480785"/>
              <a:gd name="connsiteX110" fmla="*/ 491814 w 707571"/>
              <a:gd name="connsiteY110" fmla="*/ 383177 h 480785"/>
              <a:gd name="connsiteX111" fmla="*/ 416521 w 707571"/>
              <a:gd name="connsiteY111" fmla="*/ 307612 h 480785"/>
              <a:gd name="connsiteX112" fmla="*/ 391756 w 707571"/>
              <a:gd name="connsiteY112" fmla="*/ 332286 h 480785"/>
              <a:gd name="connsiteX113" fmla="*/ 458884 w 707571"/>
              <a:gd name="connsiteY113" fmla="*/ 399687 h 480785"/>
              <a:gd name="connsiteX114" fmla="*/ 465144 w 707571"/>
              <a:gd name="connsiteY114" fmla="*/ 414564 h 480785"/>
              <a:gd name="connsiteX115" fmla="*/ 460336 w 707571"/>
              <a:gd name="connsiteY115" fmla="*/ 426176 h 480785"/>
              <a:gd name="connsiteX116" fmla="*/ 432759 w 707571"/>
              <a:gd name="connsiteY116" fmla="*/ 424180 h 480785"/>
              <a:gd name="connsiteX117" fmla="*/ 377151 w 707571"/>
              <a:gd name="connsiteY117" fmla="*/ 368028 h 480785"/>
              <a:gd name="connsiteX118" fmla="*/ 377060 w 707571"/>
              <a:gd name="connsiteY118" fmla="*/ 367937 h 480785"/>
              <a:gd name="connsiteX119" fmla="*/ 377060 w 707571"/>
              <a:gd name="connsiteY119" fmla="*/ 367937 h 480785"/>
              <a:gd name="connsiteX120" fmla="*/ 364632 w 707571"/>
              <a:gd name="connsiteY120" fmla="*/ 380183 h 480785"/>
              <a:gd name="connsiteX121" fmla="*/ 352204 w 707571"/>
              <a:gd name="connsiteY121" fmla="*/ 392430 h 480785"/>
              <a:gd name="connsiteX122" fmla="*/ 377695 w 707571"/>
              <a:gd name="connsiteY122" fmla="*/ 418374 h 480785"/>
              <a:gd name="connsiteX123" fmla="*/ 378058 w 707571"/>
              <a:gd name="connsiteY123" fmla="*/ 445044 h 480785"/>
              <a:gd name="connsiteX124" fmla="*/ 365902 w 707571"/>
              <a:gd name="connsiteY124" fmla="*/ 449943 h 480785"/>
              <a:gd name="connsiteX125" fmla="*/ 365902 w 707571"/>
              <a:gd name="connsiteY125" fmla="*/ 449943 h 480785"/>
              <a:gd name="connsiteX126" fmla="*/ 350934 w 707571"/>
              <a:gd name="connsiteY126" fmla="*/ 443593 h 480785"/>
              <a:gd name="connsiteX127" fmla="*/ 340593 w 707571"/>
              <a:gd name="connsiteY127" fmla="*/ 433251 h 480785"/>
              <a:gd name="connsiteX128" fmla="*/ 333154 w 707571"/>
              <a:gd name="connsiteY128" fmla="*/ 364399 h 480785"/>
              <a:gd name="connsiteX129" fmla="*/ 331884 w 707571"/>
              <a:gd name="connsiteY129" fmla="*/ 363129 h 480785"/>
              <a:gd name="connsiteX130" fmla="*/ 294873 w 707571"/>
              <a:gd name="connsiteY130" fmla="*/ 347163 h 480785"/>
              <a:gd name="connsiteX131" fmla="*/ 278998 w 707571"/>
              <a:gd name="connsiteY131" fmla="*/ 311603 h 480785"/>
              <a:gd name="connsiteX132" fmla="*/ 277728 w 707571"/>
              <a:gd name="connsiteY132" fmla="*/ 310334 h 480785"/>
              <a:gd name="connsiteX133" fmla="*/ 250151 w 707571"/>
              <a:gd name="connsiteY133" fmla="*/ 295456 h 480785"/>
              <a:gd name="connsiteX134" fmla="*/ 234729 w 707571"/>
              <a:gd name="connsiteY134" fmla="*/ 249101 h 480785"/>
              <a:gd name="connsiteX135" fmla="*/ 233459 w 707571"/>
              <a:gd name="connsiteY135" fmla="*/ 247831 h 480785"/>
              <a:gd name="connsiteX136" fmla="*/ 194361 w 707571"/>
              <a:gd name="connsiteY136" fmla="*/ 231684 h 480785"/>
              <a:gd name="connsiteX137" fmla="*/ 194271 w 707571"/>
              <a:gd name="connsiteY137" fmla="*/ 231684 h 480785"/>
              <a:gd name="connsiteX138" fmla="*/ 178486 w 707571"/>
              <a:gd name="connsiteY138" fmla="*/ 195943 h 480785"/>
              <a:gd name="connsiteX139" fmla="*/ 177216 w 707571"/>
              <a:gd name="connsiteY139" fmla="*/ 194673 h 480785"/>
              <a:gd name="connsiteX140" fmla="*/ 138119 w 707571"/>
              <a:gd name="connsiteY140" fmla="*/ 178526 h 480785"/>
              <a:gd name="connsiteX141" fmla="*/ 99021 w 707571"/>
              <a:gd name="connsiteY141" fmla="*/ 194673 h 480785"/>
              <a:gd name="connsiteX142" fmla="*/ 97025 w 707571"/>
              <a:gd name="connsiteY142" fmla="*/ 196669 h 480785"/>
              <a:gd name="connsiteX143" fmla="*/ 42324 w 707571"/>
              <a:gd name="connsiteY143" fmla="*/ 149951 h 480785"/>
              <a:gd name="connsiteX144" fmla="*/ 39512 w 707571"/>
              <a:gd name="connsiteY144" fmla="*/ 120106 h 480785"/>
              <a:gd name="connsiteX145" fmla="*/ 94304 w 707571"/>
              <a:gd name="connsiteY145" fmla="*/ 51979 h 480785"/>
              <a:gd name="connsiteX146" fmla="*/ 130771 w 707571"/>
              <a:gd name="connsiteY146" fmla="*/ 43815 h 480785"/>
              <a:gd name="connsiteX147" fmla="*/ 163428 w 707571"/>
              <a:gd name="connsiteY147" fmla="*/ 59690 h 480785"/>
              <a:gd name="connsiteX148" fmla="*/ 246432 w 707571"/>
              <a:gd name="connsiteY148" fmla="*/ 55698 h 480785"/>
              <a:gd name="connsiteX149" fmla="*/ 257952 w 707571"/>
              <a:gd name="connsiteY149" fmla="*/ 48714 h 480785"/>
              <a:gd name="connsiteX150" fmla="*/ 311564 w 707571"/>
              <a:gd name="connsiteY150" fmla="*/ 42545 h 480785"/>
              <a:gd name="connsiteX151" fmla="*/ 306212 w 707571"/>
              <a:gd name="connsiteY151" fmla="*/ 45357 h 480785"/>
              <a:gd name="connsiteX152" fmla="*/ 280177 w 707571"/>
              <a:gd name="connsiteY152" fmla="*/ 120287 h 480785"/>
              <a:gd name="connsiteX153" fmla="*/ 280903 w 707571"/>
              <a:gd name="connsiteY153" fmla="*/ 121920 h 480785"/>
              <a:gd name="connsiteX154" fmla="*/ 332973 w 707571"/>
              <a:gd name="connsiteY154" fmla="*/ 155847 h 480785"/>
              <a:gd name="connsiteX155" fmla="*/ 353565 w 707571"/>
              <a:gd name="connsiteY155" fmla="*/ 151856 h 480785"/>
              <a:gd name="connsiteX156" fmla="*/ 372615 w 707571"/>
              <a:gd name="connsiteY156" fmla="*/ 144236 h 480785"/>
              <a:gd name="connsiteX157" fmla="*/ 398832 w 707571"/>
              <a:gd name="connsiteY157" fmla="*/ 136071 h 480785"/>
              <a:gd name="connsiteX158" fmla="*/ 488094 w 707571"/>
              <a:gd name="connsiteY158" fmla="*/ 223701 h 480785"/>
              <a:gd name="connsiteX159" fmla="*/ 573366 w 707571"/>
              <a:gd name="connsiteY159" fmla="*/ 307884 h 480785"/>
              <a:gd name="connsiteX160" fmla="*/ 579807 w 707571"/>
              <a:gd name="connsiteY160" fmla="*/ 322671 h 480785"/>
              <a:gd name="connsiteX161" fmla="*/ 575362 w 707571"/>
              <a:gd name="connsiteY161" fmla="*/ 333556 h 480785"/>
              <a:gd name="connsiteX162" fmla="*/ 582619 w 707571"/>
              <a:gd name="connsiteY162" fmla="*/ 239486 h 480785"/>
              <a:gd name="connsiteX163" fmla="*/ 568467 w 707571"/>
              <a:gd name="connsiteY163" fmla="*/ 245745 h 480785"/>
              <a:gd name="connsiteX164" fmla="*/ 554951 w 707571"/>
              <a:gd name="connsiteY164" fmla="*/ 240211 h 480785"/>
              <a:gd name="connsiteX165" fmla="*/ 512497 w 707571"/>
              <a:gd name="connsiteY165" fmla="*/ 198573 h 480785"/>
              <a:gd name="connsiteX166" fmla="*/ 511680 w 707571"/>
              <a:gd name="connsiteY166" fmla="*/ 197757 h 480785"/>
              <a:gd name="connsiteX167" fmla="*/ 511680 w 707571"/>
              <a:gd name="connsiteY167" fmla="*/ 197757 h 480785"/>
              <a:gd name="connsiteX168" fmla="*/ 418607 w 707571"/>
              <a:gd name="connsiteY168" fmla="*/ 106408 h 480785"/>
              <a:gd name="connsiteX169" fmla="*/ 402732 w 707571"/>
              <a:gd name="connsiteY169" fmla="*/ 100511 h 480785"/>
              <a:gd name="connsiteX170" fmla="*/ 359734 w 707571"/>
              <a:gd name="connsiteY170" fmla="*/ 111669 h 480785"/>
              <a:gd name="connsiteX171" fmla="*/ 340684 w 707571"/>
              <a:gd name="connsiteY171" fmla="*/ 119289 h 480785"/>
              <a:gd name="connsiteX172" fmla="*/ 313016 w 707571"/>
              <a:gd name="connsiteY172" fmla="*/ 107859 h 480785"/>
              <a:gd name="connsiteX173" fmla="*/ 312290 w 707571"/>
              <a:gd name="connsiteY173" fmla="*/ 106226 h 480785"/>
              <a:gd name="connsiteX174" fmla="*/ 322813 w 707571"/>
              <a:gd name="connsiteY174" fmla="*/ 75928 h 480785"/>
              <a:gd name="connsiteX175" fmla="*/ 378965 w 707571"/>
              <a:gd name="connsiteY175" fmla="*/ 45811 h 480785"/>
              <a:gd name="connsiteX176" fmla="*/ 426227 w 707571"/>
              <a:gd name="connsiteY176" fmla="*/ 47806 h 480785"/>
              <a:gd name="connsiteX177" fmla="*/ 455981 w 707571"/>
              <a:gd name="connsiteY177" fmla="*/ 67129 h 480785"/>
              <a:gd name="connsiteX178" fmla="*/ 497256 w 707571"/>
              <a:gd name="connsiteY178" fmla="*/ 78468 h 480785"/>
              <a:gd name="connsiteX179" fmla="*/ 538441 w 707571"/>
              <a:gd name="connsiteY179" fmla="*/ 67219 h 480785"/>
              <a:gd name="connsiteX180" fmla="*/ 582528 w 707571"/>
              <a:gd name="connsiteY180" fmla="*/ 38644 h 480785"/>
              <a:gd name="connsiteX181" fmla="*/ 614913 w 707571"/>
              <a:gd name="connsiteY181" fmla="*/ 43815 h 480785"/>
              <a:gd name="connsiteX182" fmla="*/ 669704 w 707571"/>
              <a:gd name="connsiteY182" fmla="*/ 111941 h 480785"/>
              <a:gd name="connsiteX183" fmla="*/ 668525 w 707571"/>
              <a:gd name="connsiteY183" fmla="*/ 146413 h 480785"/>
              <a:gd name="connsiteX184" fmla="*/ 582619 w 707571"/>
              <a:gd name="connsiteY184" fmla="*/ 239486 h 48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707571" h="480785">
                <a:moveTo>
                  <a:pt x="694197" y="170089"/>
                </a:moveTo>
                <a:cubicBezTo>
                  <a:pt x="714336" y="148318"/>
                  <a:pt x="715515" y="113120"/>
                  <a:pt x="696919" y="89988"/>
                </a:cubicBezTo>
                <a:lnTo>
                  <a:pt x="642127" y="21862"/>
                </a:lnTo>
                <a:cubicBezTo>
                  <a:pt x="631151" y="8164"/>
                  <a:pt x="613643" y="0"/>
                  <a:pt x="595409" y="0"/>
                </a:cubicBezTo>
                <a:cubicBezTo>
                  <a:pt x="583889" y="0"/>
                  <a:pt x="572912" y="3175"/>
                  <a:pt x="563569" y="9253"/>
                </a:cubicBezTo>
                <a:lnTo>
                  <a:pt x="519481" y="37828"/>
                </a:lnTo>
                <a:cubicBezTo>
                  <a:pt x="508324" y="44994"/>
                  <a:pt x="486189" y="44994"/>
                  <a:pt x="475032" y="37828"/>
                </a:cubicBezTo>
                <a:lnTo>
                  <a:pt x="445277" y="18506"/>
                </a:lnTo>
                <a:cubicBezTo>
                  <a:pt x="433212" y="10613"/>
                  <a:pt x="417156" y="6350"/>
                  <a:pt x="400283" y="6350"/>
                </a:cubicBezTo>
                <a:cubicBezTo>
                  <a:pt x="386131" y="6350"/>
                  <a:pt x="373069" y="9344"/>
                  <a:pt x="362455" y="15058"/>
                </a:cubicBezTo>
                <a:lnTo>
                  <a:pt x="354019" y="19594"/>
                </a:lnTo>
                <a:lnTo>
                  <a:pt x="322631" y="9253"/>
                </a:lnTo>
                <a:cubicBezTo>
                  <a:pt x="298229" y="1179"/>
                  <a:pt x="261762" y="5352"/>
                  <a:pt x="239809" y="18778"/>
                </a:cubicBezTo>
                <a:lnTo>
                  <a:pt x="228289" y="25763"/>
                </a:lnTo>
                <a:cubicBezTo>
                  <a:pt x="215679" y="33473"/>
                  <a:pt x="192094" y="34653"/>
                  <a:pt x="178759" y="28121"/>
                </a:cubicBezTo>
                <a:lnTo>
                  <a:pt x="146102" y="12246"/>
                </a:lnTo>
                <a:cubicBezTo>
                  <a:pt x="119976" y="-454"/>
                  <a:pt x="85323" y="7348"/>
                  <a:pt x="67089" y="29936"/>
                </a:cubicBezTo>
                <a:lnTo>
                  <a:pt x="12298" y="98062"/>
                </a:lnTo>
                <a:cubicBezTo>
                  <a:pt x="-6661" y="121648"/>
                  <a:pt x="-3305" y="156754"/>
                  <a:pt x="19646" y="176348"/>
                </a:cubicBezTo>
                <a:lnTo>
                  <a:pt x="72260" y="221252"/>
                </a:lnTo>
                <a:lnTo>
                  <a:pt x="59288" y="234224"/>
                </a:lnTo>
                <a:cubicBezTo>
                  <a:pt x="37698" y="255814"/>
                  <a:pt x="37698" y="290830"/>
                  <a:pt x="59288" y="312420"/>
                </a:cubicBezTo>
                <a:lnTo>
                  <a:pt x="60558" y="313690"/>
                </a:lnTo>
                <a:cubicBezTo>
                  <a:pt x="67452" y="320584"/>
                  <a:pt x="75979" y="325211"/>
                  <a:pt x="85142" y="327660"/>
                </a:cubicBezTo>
                <a:cubicBezTo>
                  <a:pt x="83690" y="332740"/>
                  <a:pt x="82602" y="337911"/>
                  <a:pt x="82602" y="343353"/>
                </a:cubicBezTo>
                <a:cubicBezTo>
                  <a:pt x="82602" y="358140"/>
                  <a:pt x="88316" y="372019"/>
                  <a:pt x="98749" y="382451"/>
                </a:cubicBezTo>
                <a:lnTo>
                  <a:pt x="100019" y="383721"/>
                </a:lnTo>
                <a:cubicBezTo>
                  <a:pt x="110451" y="394153"/>
                  <a:pt x="124330" y="399868"/>
                  <a:pt x="139117" y="399868"/>
                </a:cubicBezTo>
                <a:cubicBezTo>
                  <a:pt x="140659" y="399868"/>
                  <a:pt x="142110" y="399596"/>
                  <a:pt x="143652" y="399415"/>
                </a:cubicBezTo>
                <a:cubicBezTo>
                  <a:pt x="145557" y="410663"/>
                  <a:pt x="150728" y="421005"/>
                  <a:pt x="158892" y="429169"/>
                </a:cubicBezTo>
                <a:lnTo>
                  <a:pt x="160162" y="430439"/>
                </a:lnTo>
                <a:cubicBezTo>
                  <a:pt x="170594" y="440871"/>
                  <a:pt x="184474" y="446586"/>
                  <a:pt x="199260" y="446586"/>
                </a:cubicBezTo>
                <a:cubicBezTo>
                  <a:pt x="205247" y="446586"/>
                  <a:pt x="211053" y="445407"/>
                  <a:pt x="216586" y="443593"/>
                </a:cubicBezTo>
                <a:cubicBezTo>
                  <a:pt x="219217" y="451485"/>
                  <a:pt x="223481" y="459014"/>
                  <a:pt x="229740" y="465273"/>
                </a:cubicBezTo>
                <a:lnTo>
                  <a:pt x="231010" y="466544"/>
                </a:lnTo>
                <a:cubicBezTo>
                  <a:pt x="241442" y="476976"/>
                  <a:pt x="255321" y="482691"/>
                  <a:pt x="270108" y="482691"/>
                </a:cubicBezTo>
                <a:cubicBezTo>
                  <a:pt x="284894" y="482691"/>
                  <a:pt x="298774" y="476976"/>
                  <a:pt x="309206" y="466544"/>
                </a:cubicBezTo>
                <a:lnTo>
                  <a:pt x="317007" y="458742"/>
                </a:lnTo>
                <a:lnTo>
                  <a:pt x="326351" y="468086"/>
                </a:lnTo>
                <a:cubicBezTo>
                  <a:pt x="336874" y="478608"/>
                  <a:pt x="351388" y="484686"/>
                  <a:pt x="365993" y="484686"/>
                </a:cubicBezTo>
                <a:cubicBezTo>
                  <a:pt x="365993" y="484686"/>
                  <a:pt x="366084" y="484686"/>
                  <a:pt x="366084" y="484686"/>
                </a:cubicBezTo>
                <a:cubicBezTo>
                  <a:pt x="380144" y="484686"/>
                  <a:pt x="393298" y="479243"/>
                  <a:pt x="403004" y="469537"/>
                </a:cubicBezTo>
                <a:cubicBezTo>
                  <a:pt x="407722" y="464729"/>
                  <a:pt x="411259" y="459196"/>
                  <a:pt x="413799" y="453390"/>
                </a:cubicBezTo>
                <a:cubicBezTo>
                  <a:pt x="424050" y="461373"/>
                  <a:pt x="436206" y="465636"/>
                  <a:pt x="448452" y="465636"/>
                </a:cubicBezTo>
                <a:cubicBezTo>
                  <a:pt x="461697" y="465636"/>
                  <a:pt x="474759" y="460828"/>
                  <a:pt x="484738" y="451213"/>
                </a:cubicBezTo>
                <a:cubicBezTo>
                  <a:pt x="492539" y="443683"/>
                  <a:pt x="497438" y="434068"/>
                  <a:pt x="499343" y="423454"/>
                </a:cubicBezTo>
                <a:cubicBezTo>
                  <a:pt x="501974" y="423817"/>
                  <a:pt x="504604" y="424180"/>
                  <a:pt x="507326" y="424180"/>
                </a:cubicBezTo>
                <a:cubicBezTo>
                  <a:pt x="521296" y="424180"/>
                  <a:pt x="535447" y="419100"/>
                  <a:pt x="546514" y="408940"/>
                </a:cubicBezTo>
                <a:cubicBezTo>
                  <a:pt x="556856" y="399415"/>
                  <a:pt x="562752" y="386715"/>
                  <a:pt x="563659" y="372926"/>
                </a:cubicBezTo>
                <a:cubicBezTo>
                  <a:pt x="563750" y="372926"/>
                  <a:pt x="563841" y="372926"/>
                  <a:pt x="563932" y="372926"/>
                </a:cubicBezTo>
                <a:cubicBezTo>
                  <a:pt x="577085" y="372926"/>
                  <a:pt x="589967" y="368209"/>
                  <a:pt x="599854" y="358775"/>
                </a:cubicBezTo>
                <a:cubicBezTo>
                  <a:pt x="609561" y="349341"/>
                  <a:pt x="615004" y="336550"/>
                  <a:pt x="615094" y="322761"/>
                </a:cubicBezTo>
                <a:cubicBezTo>
                  <a:pt x="615185" y="308066"/>
                  <a:pt x="609017" y="293551"/>
                  <a:pt x="598222" y="282938"/>
                </a:cubicBezTo>
                <a:lnTo>
                  <a:pt x="591055" y="275862"/>
                </a:lnTo>
                <a:cubicBezTo>
                  <a:pt x="597586" y="272868"/>
                  <a:pt x="603574" y="268696"/>
                  <a:pt x="608472" y="263253"/>
                </a:cubicBezTo>
                <a:lnTo>
                  <a:pt x="694197" y="170089"/>
                </a:lnTo>
                <a:close/>
                <a:moveTo>
                  <a:pt x="85323" y="289016"/>
                </a:moveTo>
                <a:lnTo>
                  <a:pt x="84053" y="287745"/>
                </a:lnTo>
                <a:cubicBezTo>
                  <a:pt x="76070" y="279763"/>
                  <a:pt x="76070" y="266881"/>
                  <a:pt x="84053" y="258898"/>
                </a:cubicBezTo>
                <a:lnTo>
                  <a:pt x="123786" y="219165"/>
                </a:lnTo>
                <a:cubicBezTo>
                  <a:pt x="127596" y="215356"/>
                  <a:pt x="132767" y="213269"/>
                  <a:pt x="138209" y="213269"/>
                </a:cubicBezTo>
                <a:cubicBezTo>
                  <a:pt x="143652" y="213269"/>
                  <a:pt x="148823" y="215356"/>
                  <a:pt x="152542" y="219165"/>
                </a:cubicBezTo>
                <a:lnTo>
                  <a:pt x="153812" y="220436"/>
                </a:lnTo>
                <a:cubicBezTo>
                  <a:pt x="161795" y="228419"/>
                  <a:pt x="161795" y="241300"/>
                  <a:pt x="153812" y="249283"/>
                </a:cubicBezTo>
                <a:lnTo>
                  <a:pt x="114079" y="289016"/>
                </a:lnTo>
                <a:cubicBezTo>
                  <a:pt x="106459" y="296636"/>
                  <a:pt x="92943" y="296636"/>
                  <a:pt x="85323" y="289016"/>
                </a:cubicBezTo>
                <a:close/>
                <a:moveTo>
                  <a:pt x="158892" y="351064"/>
                </a:moveTo>
                <a:cubicBezTo>
                  <a:pt x="155899" y="354058"/>
                  <a:pt x="153359" y="357414"/>
                  <a:pt x="151182" y="360952"/>
                </a:cubicBezTo>
                <a:cubicBezTo>
                  <a:pt x="143380" y="366576"/>
                  <a:pt x="131678" y="365941"/>
                  <a:pt x="124693" y="359047"/>
                </a:cubicBezTo>
                <a:lnTo>
                  <a:pt x="123423" y="357777"/>
                </a:lnTo>
                <a:cubicBezTo>
                  <a:pt x="119613" y="353967"/>
                  <a:pt x="117526" y="348796"/>
                  <a:pt x="117526" y="343353"/>
                </a:cubicBezTo>
                <a:cubicBezTo>
                  <a:pt x="117526" y="337911"/>
                  <a:pt x="119613" y="332740"/>
                  <a:pt x="123423" y="328930"/>
                </a:cubicBezTo>
                <a:lnTo>
                  <a:pt x="180029" y="272324"/>
                </a:lnTo>
                <a:cubicBezTo>
                  <a:pt x="183839" y="268514"/>
                  <a:pt x="189009" y="266428"/>
                  <a:pt x="194452" y="266428"/>
                </a:cubicBezTo>
                <a:cubicBezTo>
                  <a:pt x="199895" y="266428"/>
                  <a:pt x="205066" y="268514"/>
                  <a:pt x="208785" y="272324"/>
                </a:cubicBezTo>
                <a:lnTo>
                  <a:pt x="210055" y="273594"/>
                </a:lnTo>
                <a:cubicBezTo>
                  <a:pt x="217856" y="281396"/>
                  <a:pt x="217947" y="294096"/>
                  <a:pt x="210327" y="302078"/>
                </a:cubicBezTo>
                <a:cubicBezTo>
                  <a:pt x="206517" y="304346"/>
                  <a:pt x="202798" y="306977"/>
                  <a:pt x="199532" y="310243"/>
                </a:cubicBezTo>
                <a:lnTo>
                  <a:pt x="158892" y="351064"/>
                </a:lnTo>
                <a:close/>
                <a:moveTo>
                  <a:pt x="229649" y="387078"/>
                </a:moveTo>
                <a:cubicBezTo>
                  <a:pt x="226293" y="390434"/>
                  <a:pt x="223662" y="394153"/>
                  <a:pt x="221394" y="397964"/>
                </a:cubicBezTo>
                <a:lnTo>
                  <a:pt x="213593" y="405765"/>
                </a:lnTo>
                <a:cubicBezTo>
                  <a:pt x="205973" y="413385"/>
                  <a:pt x="192366" y="413294"/>
                  <a:pt x="184836" y="405856"/>
                </a:cubicBezTo>
                <a:lnTo>
                  <a:pt x="183566" y="404586"/>
                </a:lnTo>
                <a:cubicBezTo>
                  <a:pt x="177761" y="398780"/>
                  <a:pt x="176219" y="390344"/>
                  <a:pt x="178940" y="383086"/>
                </a:cubicBezTo>
                <a:lnTo>
                  <a:pt x="231645" y="330381"/>
                </a:lnTo>
                <a:cubicBezTo>
                  <a:pt x="233913" y="329565"/>
                  <a:pt x="236271" y="329021"/>
                  <a:pt x="238811" y="329021"/>
                </a:cubicBezTo>
                <a:cubicBezTo>
                  <a:pt x="244254" y="329021"/>
                  <a:pt x="249425" y="331107"/>
                  <a:pt x="253235" y="334917"/>
                </a:cubicBezTo>
                <a:lnTo>
                  <a:pt x="254505" y="336187"/>
                </a:lnTo>
                <a:cubicBezTo>
                  <a:pt x="260764" y="342446"/>
                  <a:pt x="262034" y="351608"/>
                  <a:pt x="258497" y="359228"/>
                </a:cubicBezTo>
                <a:cubicBezTo>
                  <a:pt x="256954" y="360498"/>
                  <a:pt x="255321" y="361587"/>
                  <a:pt x="253870" y="363038"/>
                </a:cubicBezTo>
                <a:lnTo>
                  <a:pt x="229649" y="387078"/>
                </a:lnTo>
                <a:close/>
                <a:moveTo>
                  <a:pt x="308480" y="417739"/>
                </a:moveTo>
                <a:lnTo>
                  <a:pt x="284350" y="441869"/>
                </a:lnTo>
                <a:cubicBezTo>
                  <a:pt x="276730" y="449489"/>
                  <a:pt x="263123" y="449489"/>
                  <a:pt x="255503" y="441869"/>
                </a:cubicBezTo>
                <a:lnTo>
                  <a:pt x="254233" y="440599"/>
                </a:lnTo>
                <a:cubicBezTo>
                  <a:pt x="248427" y="434794"/>
                  <a:pt x="246885" y="426357"/>
                  <a:pt x="249606" y="419100"/>
                </a:cubicBezTo>
                <a:lnTo>
                  <a:pt x="278998" y="389709"/>
                </a:lnTo>
                <a:cubicBezTo>
                  <a:pt x="280812" y="387894"/>
                  <a:pt x="282173" y="385898"/>
                  <a:pt x="283624" y="383993"/>
                </a:cubicBezTo>
                <a:cubicBezTo>
                  <a:pt x="286436" y="382633"/>
                  <a:pt x="289430" y="381816"/>
                  <a:pt x="292696" y="381816"/>
                </a:cubicBezTo>
                <a:cubicBezTo>
                  <a:pt x="298139" y="381816"/>
                  <a:pt x="303309" y="383903"/>
                  <a:pt x="307119" y="387713"/>
                </a:cubicBezTo>
                <a:lnTo>
                  <a:pt x="308389" y="388983"/>
                </a:lnTo>
                <a:cubicBezTo>
                  <a:pt x="316463" y="396875"/>
                  <a:pt x="316463" y="409756"/>
                  <a:pt x="308480" y="417739"/>
                </a:cubicBezTo>
                <a:close/>
                <a:moveTo>
                  <a:pt x="575362" y="333556"/>
                </a:moveTo>
                <a:cubicBezTo>
                  <a:pt x="568376" y="340269"/>
                  <a:pt x="555858" y="339181"/>
                  <a:pt x="547966" y="331288"/>
                </a:cubicBezTo>
                <a:lnTo>
                  <a:pt x="460971" y="243931"/>
                </a:lnTo>
                <a:lnTo>
                  <a:pt x="436206" y="268605"/>
                </a:lnTo>
                <a:lnTo>
                  <a:pt x="523201" y="356054"/>
                </a:lnTo>
                <a:cubicBezTo>
                  <a:pt x="526920" y="359773"/>
                  <a:pt x="528916" y="364671"/>
                  <a:pt x="528825" y="369842"/>
                </a:cubicBezTo>
                <a:cubicBezTo>
                  <a:pt x="528734" y="375013"/>
                  <a:pt x="526557" y="379821"/>
                  <a:pt x="522112" y="383812"/>
                </a:cubicBezTo>
                <a:cubicBezTo>
                  <a:pt x="513676" y="391523"/>
                  <a:pt x="499796" y="391250"/>
                  <a:pt x="491814" y="383177"/>
                </a:cubicBezTo>
                <a:lnTo>
                  <a:pt x="416521" y="307612"/>
                </a:lnTo>
                <a:lnTo>
                  <a:pt x="391756" y="332286"/>
                </a:lnTo>
                <a:lnTo>
                  <a:pt x="458884" y="399687"/>
                </a:lnTo>
                <a:cubicBezTo>
                  <a:pt x="462966" y="403769"/>
                  <a:pt x="465234" y="409121"/>
                  <a:pt x="465144" y="414564"/>
                </a:cubicBezTo>
                <a:cubicBezTo>
                  <a:pt x="465144" y="419100"/>
                  <a:pt x="463420" y="423273"/>
                  <a:pt x="460336" y="426176"/>
                </a:cubicBezTo>
                <a:cubicBezTo>
                  <a:pt x="453260" y="433070"/>
                  <a:pt x="440560" y="432072"/>
                  <a:pt x="432759" y="424180"/>
                </a:cubicBezTo>
                <a:lnTo>
                  <a:pt x="377151" y="368028"/>
                </a:lnTo>
                <a:lnTo>
                  <a:pt x="377060" y="367937"/>
                </a:lnTo>
                <a:lnTo>
                  <a:pt x="377060" y="367937"/>
                </a:lnTo>
                <a:lnTo>
                  <a:pt x="364632" y="380183"/>
                </a:lnTo>
                <a:lnTo>
                  <a:pt x="352204" y="392430"/>
                </a:lnTo>
                <a:lnTo>
                  <a:pt x="377695" y="418374"/>
                </a:lnTo>
                <a:cubicBezTo>
                  <a:pt x="384952" y="425722"/>
                  <a:pt x="385134" y="437969"/>
                  <a:pt x="378058" y="445044"/>
                </a:cubicBezTo>
                <a:cubicBezTo>
                  <a:pt x="374974" y="448219"/>
                  <a:pt x="370619" y="449943"/>
                  <a:pt x="365902" y="449943"/>
                </a:cubicBezTo>
                <a:cubicBezTo>
                  <a:pt x="365902" y="449943"/>
                  <a:pt x="365902" y="449943"/>
                  <a:pt x="365902" y="449943"/>
                </a:cubicBezTo>
                <a:cubicBezTo>
                  <a:pt x="360459" y="449943"/>
                  <a:pt x="354926" y="447584"/>
                  <a:pt x="350934" y="443593"/>
                </a:cubicBezTo>
                <a:lnTo>
                  <a:pt x="340593" y="433251"/>
                </a:lnTo>
                <a:cubicBezTo>
                  <a:pt x="354291" y="411843"/>
                  <a:pt x="351841" y="383086"/>
                  <a:pt x="333154" y="364399"/>
                </a:cubicBezTo>
                <a:lnTo>
                  <a:pt x="331884" y="363129"/>
                </a:lnTo>
                <a:cubicBezTo>
                  <a:pt x="321997" y="353241"/>
                  <a:pt x="308843" y="347708"/>
                  <a:pt x="294873" y="347163"/>
                </a:cubicBezTo>
                <a:cubicBezTo>
                  <a:pt x="294057" y="334191"/>
                  <a:pt x="288886" y="321491"/>
                  <a:pt x="278998" y="311603"/>
                </a:cubicBezTo>
                <a:lnTo>
                  <a:pt x="277728" y="310334"/>
                </a:lnTo>
                <a:cubicBezTo>
                  <a:pt x="270108" y="302714"/>
                  <a:pt x="260583" y="297634"/>
                  <a:pt x="250151" y="295456"/>
                </a:cubicBezTo>
                <a:cubicBezTo>
                  <a:pt x="252328" y="278946"/>
                  <a:pt x="247339" y="261711"/>
                  <a:pt x="234729" y="249101"/>
                </a:cubicBezTo>
                <a:lnTo>
                  <a:pt x="233459" y="247831"/>
                </a:lnTo>
                <a:cubicBezTo>
                  <a:pt x="223027" y="237399"/>
                  <a:pt x="209148" y="231684"/>
                  <a:pt x="194361" y="231684"/>
                </a:cubicBezTo>
                <a:cubicBezTo>
                  <a:pt x="194361" y="231684"/>
                  <a:pt x="194271" y="231684"/>
                  <a:pt x="194271" y="231684"/>
                </a:cubicBezTo>
                <a:cubicBezTo>
                  <a:pt x="193545" y="218621"/>
                  <a:pt x="188374" y="205830"/>
                  <a:pt x="178486" y="195943"/>
                </a:cubicBezTo>
                <a:lnTo>
                  <a:pt x="177216" y="194673"/>
                </a:lnTo>
                <a:cubicBezTo>
                  <a:pt x="166784" y="184241"/>
                  <a:pt x="152905" y="178526"/>
                  <a:pt x="138119" y="178526"/>
                </a:cubicBezTo>
                <a:cubicBezTo>
                  <a:pt x="123332" y="178526"/>
                  <a:pt x="109453" y="184241"/>
                  <a:pt x="99021" y="194673"/>
                </a:cubicBezTo>
                <a:lnTo>
                  <a:pt x="97025" y="196669"/>
                </a:lnTo>
                <a:lnTo>
                  <a:pt x="42324" y="149951"/>
                </a:lnTo>
                <a:cubicBezTo>
                  <a:pt x="33707" y="142603"/>
                  <a:pt x="32436" y="128995"/>
                  <a:pt x="39512" y="120106"/>
                </a:cubicBezTo>
                <a:lnTo>
                  <a:pt x="94304" y="51979"/>
                </a:lnTo>
                <a:cubicBezTo>
                  <a:pt x="102287" y="42091"/>
                  <a:pt x="119341" y="38281"/>
                  <a:pt x="130771" y="43815"/>
                </a:cubicBezTo>
                <a:lnTo>
                  <a:pt x="163428" y="59690"/>
                </a:lnTo>
                <a:cubicBezTo>
                  <a:pt x="187286" y="71301"/>
                  <a:pt x="223844" y="69578"/>
                  <a:pt x="246432" y="55698"/>
                </a:cubicBezTo>
                <a:lnTo>
                  <a:pt x="257952" y="48714"/>
                </a:lnTo>
                <a:cubicBezTo>
                  <a:pt x="271197" y="40549"/>
                  <a:pt x="296778" y="37646"/>
                  <a:pt x="311564" y="42545"/>
                </a:cubicBezTo>
                <a:lnTo>
                  <a:pt x="306212" y="45357"/>
                </a:lnTo>
                <a:cubicBezTo>
                  <a:pt x="279996" y="59418"/>
                  <a:pt x="268294" y="92982"/>
                  <a:pt x="280177" y="120287"/>
                </a:cubicBezTo>
                <a:lnTo>
                  <a:pt x="280903" y="121920"/>
                </a:lnTo>
                <a:cubicBezTo>
                  <a:pt x="289793" y="142512"/>
                  <a:pt x="310294" y="155847"/>
                  <a:pt x="332973" y="155847"/>
                </a:cubicBezTo>
                <a:cubicBezTo>
                  <a:pt x="340049" y="155847"/>
                  <a:pt x="347034" y="154486"/>
                  <a:pt x="353565" y="151856"/>
                </a:cubicBezTo>
                <a:lnTo>
                  <a:pt x="372615" y="144236"/>
                </a:lnTo>
                <a:cubicBezTo>
                  <a:pt x="384499" y="139428"/>
                  <a:pt x="393751" y="137069"/>
                  <a:pt x="398832" y="136071"/>
                </a:cubicBezTo>
                <a:lnTo>
                  <a:pt x="488094" y="223701"/>
                </a:lnTo>
                <a:lnTo>
                  <a:pt x="573366" y="307884"/>
                </a:lnTo>
                <a:cubicBezTo>
                  <a:pt x="577539" y="311966"/>
                  <a:pt x="579807" y="317318"/>
                  <a:pt x="579807" y="322671"/>
                </a:cubicBezTo>
                <a:cubicBezTo>
                  <a:pt x="579897" y="325573"/>
                  <a:pt x="579081" y="330018"/>
                  <a:pt x="575362" y="333556"/>
                </a:cubicBezTo>
                <a:close/>
                <a:moveTo>
                  <a:pt x="582619" y="239486"/>
                </a:moveTo>
                <a:cubicBezTo>
                  <a:pt x="578899" y="243477"/>
                  <a:pt x="573910" y="245745"/>
                  <a:pt x="568467" y="245745"/>
                </a:cubicBezTo>
                <a:cubicBezTo>
                  <a:pt x="563387" y="245745"/>
                  <a:pt x="558670" y="243749"/>
                  <a:pt x="554951" y="240211"/>
                </a:cubicBezTo>
                <a:lnTo>
                  <a:pt x="512497" y="198573"/>
                </a:lnTo>
                <a:lnTo>
                  <a:pt x="511680" y="197757"/>
                </a:lnTo>
                <a:lnTo>
                  <a:pt x="511680" y="197757"/>
                </a:lnTo>
                <a:lnTo>
                  <a:pt x="418607" y="106408"/>
                </a:lnTo>
                <a:cubicBezTo>
                  <a:pt x="414616" y="102507"/>
                  <a:pt x="409354" y="100511"/>
                  <a:pt x="402732" y="100511"/>
                </a:cubicBezTo>
                <a:cubicBezTo>
                  <a:pt x="388762" y="100511"/>
                  <a:pt x="366265" y="109038"/>
                  <a:pt x="359734" y="111669"/>
                </a:cubicBezTo>
                <a:lnTo>
                  <a:pt x="340684" y="119289"/>
                </a:lnTo>
                <a:cubicBezTo>
                  <a:pt x="330251" y="123371"/>
                  <a:pt x="317370" y="117929"/>
                  <a:pt x="313016" y="107859"/>
                </a:cubicBezTo>
                <a:lnTo>
                  <a:pt x="312290" y="106226"/>
                </a:lnTo>
                <a:cubicBezTo>
                  <a:pt x="307573" y="95431"/>
                  <a:pt x="312381" y="81552"/>
                  <a:pt x="322813" y="75928"/>
                </a:cubicBezTo>
                <a:lnTo>
                  <a:pt x="378965" y="45811"/>
                </a:lnTo>
                <a:cubicBezTo>
                  <a:pt x="391030" y="39370"/>
                  <a:pt x="414797" y="40368"/>
                  <a:pt x="426227" y="47806"/>
                </a:cubicBezTo>
                <a:lnTo>
                  <a:pt x="455981" y="67129"/>
                </a:lnTo>
                <a:cubicBezTo>
                  <a:pt x="467230" y="74476"/>
                  <a:pt x="481926" y="78468"/>
                  <a:pt x="497256" y="78468"/>
                </a:cubicBezTo>
                <a:cubicBezTo>
                  <a:pt x="512587" y="78468"/>
                  <a:pt x="527192" y="74476"/>
                  <a:pt x="538441" y="67219"/>
                </a:cubicBezTo>
                <a:lnTo>
                  <a:pt x="582528" y="38644"/>
                </a:lnTo>
                <a:cubicBezTo>
                  <a:pt x="592144" y="32385"/>
                  <a:pt x="607747" y="34925"/>
                  <a:pt x="614913" y="43815"/>
                </a:cubicBezTo>
                <a:lnTo>
                  <a:pt x="669704" y="111941"/>
                </a:lnTo>
                <a:cubicBezTo>
                  <a:pt x="677324" y="121375"/>
                  <a:pt x="676780" y="137523"/>
                  <a:pt x="668525" y="146413"/>
                </a:cubicBezTo>
                <a:lnTo>
                  <a:pt x="582619" y="239486"/>
                </a:lnTo>
                <a:close/>
              </a:path>
            </a:pathLst>
          </a:custGeom>
          <a:solidFill>
            <a:schemeClr val="accent1"/>
          </a:solidFill>
          <a:ln w="9071" cap="flat">
            <a:noFill/>
            <a:prstDash val="solid"/>
            <a:miter/>
          </a:ln>
        </p:spPr>
        <p:txBody>
          <a:bodyPr rtlCol="0" anchor="ctr"/>
          <a:lstStyle/>
          <a:p>
            <a:endParaRPr lang="en-US"/>
          </a:p>
        </p:txBody>
      </p:sp>
      <p:grpSp>
        <p:nvGrpSpPr>
          <p:cNvPr id="243" name="Group 242">
            <a:extLst>
              <a:ext uri="{FF2B5EF4-FFF2-40B4-BE49-F238E27FC236}">
                <a16:creationId xmlns:a16="http://schemas.microsoft.com/office/drawing/2014/main" id="{0D37C45A-4B80-734D-AC3D-BA3BA471B953}"/>
              </a:ext>
            </a:extLst>
          </p:cNvPr>
          <p:cNvGrpSpPr/>
          <p:nvPr userDrawn="1"/>
        </p:nvGrpSpPr>
        <p:grpSpPr>
          <a:xfrm>
            <a:off x="4569871" y="1971627"/>
            <a:ext cx="282821" cy="178997"/>
            <a:chOff x="2380887" y="578576"/>
            <a:chExt cx="843643" cy="533944"/>
          </a:xfrm>
          <a:solidFill>
            <a:schemeClr val="accent1"/>
          </a:solidFill>
        </p:grpSpPr>
        <p:sp>
          <p:nvSpPr>
            <p:cNvPr id="244" name="Freeform 243">
              <a:extLst>
                <a:ext uri="{FF2B5EF4-FFF2-40B4-BE49-F238E27FC236}">
                  <a16:creationId xmlns:a16="http://schemas.microsoft.com/office/drawing/2014/main" id="{8008C067-A98D-CE48-9347-19ABBBA43A0A}"/>
                </a:ext>
              </a:extLst>
            </p:cNvPr>
            <p:cNvSpPr/>
            <p:nvPr/>
          </p:nvSpPr>
          <p:spPr>
            <a:xfrm>
              <a:off x="2675436" y="578576"/>
              <a:ext cx="254000" cy="254000"/>
            </a:xfrm>
            <a:custGeom>
              <a:avLst/>
              <a:gdLst>
                <a:gd name="connsiteX0" fmla="*/ 129177 w 253999"/>
                <a:gd name="connsiteY0" fmla="*/ 258354 h 253999"/>
                <a:gd name="connsiteX1" fmla="*/ 258354 w 253999"/>
                <a:gd name="connsiteY1" fmla="*/ 129177 h 253999"/>
                <a:gd name="connsiteX2" fmla="*/ 129177 w 253999"/>
                <a:gd name="connsiteY2" fmla="*/ 0 h 253999"/>
                <a:gd name="connsiteX3" fmla="*/ 0 w 253999"/>
                <a:gd name="connsiteY3" fmla="*/ 129177 h 253999"/>
                <a:gd name="connsiteX4" fmla="*/ 129177 w 253999"/>
                <a:gd name="connsiteY4" fmla="*/ 258354 h 253999"/>
                <a:gd name="connsiteX5" fmla="*/ 129177 w 253999"/>
                <a:gd name="connsiteY5" fmla="*/ 39824 h 253999"/>
                <a:gd name="connsiteX6" fmla="*/ 218440 w 253999"/>
                <a:gd name="connsiteY6" fmla="*/ 129086 h 253999"/>
                <a:gd name="connsiteX7" fmla="*/ 129177 w 253999"/>
                <a:gd name="connsiteY7" fmla="*/ 218349 h 253999"/>
                <a:gd name="connsiteX8" fmla="*/ 39914 w 253999"/>
                <a:gd name="connsiteY8" fmla="*/ 129086 h 253999"/>
                <a:gd name="connsiteX9" fmla="*/ 129177 w 253999"/>
                <a:gd name="connsiteY9" fmla="*/ 39824 h 25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99" h="253999">
                  <a:moveTo>
                    <a:pt x="129177" y="258354"/>
                  </a:moveTo>
                  <a:cubicBezTo>
                    <a:pt x="200388" y="258354"/>
                    <a:pt x="258354" y="200388"/>
                    <a:pt x="258354" y="129177"/>
                  </a:cubicBezTo>
                  <a:cubicBezTo>
                    <a:pt x="258354" y="57966"/>
                    <a:pt x="200388" y="0"/>
                    <a:pt x="129177" y="0"/>
                  </a:cubicBezTo>
                  <a:cubicBezTo>
                    <a:pt x="57966" y="0"/>
                    <a:pt x="0" y="57966"/>
                    <a:pt x="0" y="129177"/>
                  </a:cubicBezTo>
                  <a:cubicBezTo>
                    <a:pt x="0" y="200388"/>
                    <a:pt x="57966" y="258354"/>
                    <a:pt x="129177" y="258354"/>
                  </a:cubicBezTo>
                  <a:close/>
                  <a:moveTo>
                    <a:pt x="129177" y="39824"/>
                  </a:moveTo>
                  <a:cubicBezTo>
                    <a:pt x="178435" y="39824"/>
                    <a:pt x="218440" y="79919"/>
                    <a:pt x="218440" y="129086"/>
                  </a:cubicBezTo>
                  <a:cubicBezTo>
                    <a:pt x="218440" y="178344"/>
                    <a:pt x="178344" y="218349"/>
                    <a:pt x="129177" y="218349"/>
                  </a:cubicBezTo>
                  <a:cubicBezTo>
                    <a:pt x="79919" y="218349"/>
                    <a:pt x="39914" y="178254"/>
                    <a:pt x="39914" y="129086"/>
                  </a:cubicBezTo>
                  <a:cubicBezTo>
                    <a:pt x="39914" y="79919"/>
                    <a:pt x="79919" y="39824"/>
                    <a:pt x="129177" y="39824"/>
                  </a:cubicBezTo>
                  <a:close/>
                </a:path>
              </a:pathLst>
            </a:custGeom>
            <a:grpFill/>
            <a:ln w="9071" cap="flat">
              <a:noFill/>
              <a:prstDash val="solid"/>
              <a:miter/>
            </a:ln>
          </p:spPr>
          <p:txBody>
            <a:bodyPr rtlCol="0" anchor="ctr"/>
            <a:lstStyle/>
            <a:p>
              <a:endParaRPr lang="en-US"/>
            </a:p>
          </p:txBody>
        </p:sp>
        <p:sp>
          <p:nvSpPr>
            <p:cNvPr id="245" name="Freeform 244">
              <a:extLst>
                <a:ext uri="{FF2B5EF4-FFF2-40B4-BE49-F238E27FC236}">
                  <a16:creationId xmlns:a16="http://schemas.microsoft.com/office/drawing/2014/main" id="{BC675D17-D4A8-484D-ACA0-084A6FC3E58E}"/>
                </a:ext>
              </a:extLst>
            </p:cNvPr>
            <p:cNvSpPr/>
            <p:nvPr/>
          </p:nvSpPr>
          <p:spPr>
            <a:xfrm>
              <a:off x="2476409" y="657044"/>
              <a:ext cx="181429" cy="181429"/>
            </a:xfrm>
            <a:custGeom>
              <a:avLst/>
              <a:gdLst>
                <a:gd name="connsiteX0" fmla="*/ 91440 w 181428"/>
                <a:gd name="connsiteY0" fmla="*/ 182880 h 181428"/>
                <a:gd name="connsiteX1" fmla="*/ 182880 w 181428"/>
                <a:gd name="connsiteY1" fmla="*/ 91440 h 181428"/>
                <a:gd name="connsiteX2" fmla="*/ 91440 w 181428"/>
                <a:gd name="connsiteY2" fmla="*/ 0 h 181428"/>
                <a:gd name="connsiteX3" fmla="*/ 0 w 181428"/>
                <a:gd name="connsiteY3" fmla="*/ 91440 h 181428"/>
                <a:gd name="connsiteX4" fmla="*/ 91440 w 181428"/>
                <a:gd name="connsiteY4" fmla="*/ 182880 h 181428"/>
                <a:gd name="connsiteX5" fmla="*/ 91440 w 181428"/>
                <a:gd name="connsiteY5" fmla="*/ 39914 h 181428"/>
                <a:gd name="connsiteX6" fmla="*/ 142966 w 181428"/>
                <a:gd name="connsiteY6" fmla="*/ 91440 h 181428"/>
                <a:gd name="connsiteX7" fmla="*/ 91440 w 181428"/>
                <a:gd name="connsiteY7" fmla="*/ 142966 h 181428"/>
                <a:gd name="connsiteX8" fmla="*/ 39914 w 181428"/>
                <a:gd name="connsiteY8" fmla="*/ 91440 h 181428"/>
                <a:gd name="connsiteX9" fmla="*/ 91440 w 181428"/>
                <a:gd name="connsiteY9" fmla="*/ 39914 h 18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428" h="181428">
                  <a:moveTo>
                    <a:pt x="91440" y="182880"/>
                  </a:moveTo>
                  <a:cubicBezTo>
                    <a:pt x="141877" y="182880"/>
                    <a:pt x="182880" y="141877"/>
                    <a:pt x="182880" y="91440"/>
                  </a:cubicBezTo>
                  <a:cubicBezTo>
                    <a:pt x="182880" y="41003"/>
                    <a:pt x="141877" y="0"/>
                    <a:pt x="91440" y="0"/>
                  </a:cubicBezTo>
                  <a:cubicBezTo>
                    <a:pt x="41003" y="0"/>
                    <a:pt x="0" y="41003"/>
                    <a:pt x="0" y="91440"/>
                  </a:cubicBezTo>
                  <a:cubicBezTo>
                    <a:pt x="0" y="141877"/>
                    <a:pt x="41003" y="182880"/>
                    <a:pt x="91440" y="182880"/>
                  </a:cubicBezTo>
                  <a:close/>
                  <a:moveTo>
                    <a:pt x="91440" y="39914"/>
                  </a:moveTo>
                  <a:cubicBezTo>
                    <a:pt x="119834" y="39914"/>
                    <a:pt x="142966" y="63046"/>
                    <a:pt x="142966" y="91440"/>
                  </a:cubicBezTo>
                  <a:cubicBezTo>
                    <a:pt x="142966" y="119834"/>
                    <a:pt x="119834" y="142966"/>
                    <a:pt x="91440" y="142966"/>
                  </a:cubicBezTo>
                  <a:cubicBezTo>
                    <a:pt x="63046" y="142966"/>
                    <a:pt x="39914" y="119834"/>
                    <a:pt x="39914" y="91440"/>
                  </a:cubicBezTo>
                  <a:cubicBezTo>
                    <a:pt x="39914" y="63046"/>
                    <a:pt x="62956" y="39914"/>
                    <a:pt x="91440" y="39914"/>
                  </a:cubicBezTo>
                  <a:close/>
                </a:path>
              </a:pathLst>
            </a:custGeom>
            <a:grpFill/>
            <a:ln w="9071" cap="flat">
              <a:noFill/>
              <a:prstDash val="solid"/>
              <a:miter/>
            </a:ln>
          </p:spPr>
          <p:txBody>
            <a:bodyPr rtlCol="0" anchor="ctr"/>
            <a:lstStyle/>
            <a:p>
              <a:endParaRPr lang="en-US"/>
            </a:p>
          </p:txBody>
        </p:sp>
        <p:sp>
          <p:nvSpPr>
            <p:cNvPr id="246" name="Freeform 245">
              <a:extLst>
                <a:ext uri="{FF2B5EF4-FFF2-40B4-BE49-F238E27FC236}">
                  <a16:creationId xmlns:a16="http://schemas.microsoft.com/office/drawing/2014/main" id="{1B165149-AC92-FF44-98FB-17DC6693FE53}"/>
                </a:ext>
              </a:extLst>
            </p:cNvPr>
            <p:cNvSpPr/>
            <p:nvPr/>
          </p:nvSpPr>
          <p:spPr>
            <a:xfrm>
              <a:off x="2949938" y="657044"/>
              <a:ext cx="181429" cy="181429"/>
            </a:xfrm>
            <a:custGeom>
              <a:avLst/>
              <a:gdLst>
                <a:gd name="connsiteX0" fmla="*/ 91440 w 181428"/>
                <a:gd name="connsiteY0" fmla="*/ 182880 h 181428"/>
                <a:gd name="connsiteX1" fmla="*/ 182880 w 181428"/>
                <a:gd name="connsiteY1" fmla="*/ 91440 h 181428"/>
                <a:gd name="connsiteX2" fmla="*/ 91440 w 181428"/>
                <a:gd name="connsiteY2" fmla="*/ 0 h 181428"/>
                <a:gd name="connsiteX3" fmla="*/ 0 w 181428"/>
                <a:gd name="connsiteY3" fmla="*/ 91440 h 181428"/>
                <a:gd name="connsiteX4" fmla="*/ 91440 w 181428"/>
                <a:gd name="connsiteY4" fmla="*/ 182880 h 181428"/>
                <a:gd name="connsiteX5" fmla="*/ 91440 w 181428"/>
                <a:gd name="connsiteY5" fmla="*/ 39914 h 181428"/>
                <a:gd name="connsiteX6" fmla="*/ 142966 w 181428"/>
                <a:gd name="connsiteY6" fmla="*/ 91440 h 181428"/>
                <a:gd name="connsiteX7" fmla="*/ 91440 w 181428"/>
                <a:gd name="connsiteY7" fmla="*/ 142966 h 181428"/>
                <a:gd name="connsiteX8" fmla="*/ 39914 w 181428"/>
                <a:gd name="connsiteY8" fmla="*/ 91440 h 181428"/>
                <a:gd name="connsiteX9" fmla="*/ 91440 w 181428"/>
                <a:gd name="connsiteY9" fmla="*/ 39914 h 18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428" h="181428">
                  <a:moveTo>
                    <a:pt x="91440" y="182880"/>
                  </a:moveTo>
                  <a:cubicBezTo>
                    <a:pt x="141877" y="182880"/>
                    <a:pt x="182880" y="141877"/>
                    <a:pt x="182880" y="91440"/>
                  </a:cubicBezTo>
                  <a:cubicBezTo>
                    <a:pt x="182880" y="41003"/>
                    <a:pt x="141877" y="0"/>
                    <a:pt x="91440" y="0"/>
                  </a:cubicBezTo>
                  <a:cubicBezTo>
                    <a:pt x="41003" y="0"/>
                    <a:pt x="0" y="41003"/>
                    <a:pt x="0" y="91440"/>
                  </a:cubicBezTo>
                  <a:cubicBezTo>
                    <a:pt x="0" y="141877"/>
                    <a:pt x="41003" y="182880"/>
                    <a:pt x="91440" y="182880"/>
                  </a:cubicBezTo>
                  <a:close/>
                  <a:moveTo>
                    <a:pt x="91440" y="39914"/>
                  </a:moveTo>
                  <a:cubicBezTo>
                    <a:pt x="119834" y="39914"/>
                    <a:pt x="142966" y="63046"/>
                    <a:pt x="142966" y="91440"/>
                  </a:cubicBezTo>
                  <a:cubicBezTo>
                    <a:pt x="142966" y="119834"/>
                    <a:pt x="119834" y="142966"/>
                    <a:pt x="91440" y="142966"/>
                  </a:cubicBezTo>
                  <a:cubicBezTo>
                    <a:pt x="63046" y="142966"/>
                    <a:pt x="39914" y="119834"/>
                    <a:pt x="39914" y="91440"/>
                  </a:cubicBezTo>
                  <a:cubicBezTo>
                    <a:pt x="39914" y="63046"/>
                    <a:pt x="63046" y="39914"/>
                    <a:pt x="91440" y="39914"/>
                  </a:cubicBezTo>
                  <a:close/>
                </a:path>
              </a:pathLst>
            </a:custGeom>
            <a:grpFill/>
            <a:ln w="9071" cap="flat">
              <a:noFill/>
              <a:prstDash val="solid"/>
              <a:miter/>
            </a:ln>
          </p:spPr>
          <p:txBody>
            <a:bodyPr rtlCol="0" anchor="ctr"/>
            <a:lstStyle/>
            <a:p>
              <a:endParaRPr lang="en-US"/>
            </a:p>
          </p:txBody>
        </p:sp>
        <p:sp>
          <p:nvSpPr>
            <p:cNvPr id="247" name="Freeform 246">
              <a:extLst>
                <a:ext uri="{FF2B5EF4-FFF2-40B4-BE49-F238E27FC236}">
                  <a16:creationId xmlns:a16="http://schemas.microsoft.com/office/drawing/2014/main" id="{CE3E8BBD-DD66-1A47-A7AB-77D9C72E4F1F}"/>
                </a:ext>
              </a:extLst>
            </p:cNvPr>
            <p:cNvSpPr/>
            <p:nvPr/>
          </p:nvSpPr>
          <p:spPr>
            <a:xfrm>
              <a:off x="2380887" y="861786"/>
              <a:ext cx="172357" cy="181429"/>
            </a:xfrm>
            <a:custGeom>
              <a:avLst/>
              <a:gdLst>
                <a:gd name="connsiteX0" fmla="*/ 77561 w 172357"/>
                <a:gd name="connsiteY0" fmla="*/ 39914 h 181428"/>
                <a:gd name="connsiteX1" fmla="*/ 79194 w 172357"/>
                <a:gd name="connsiteY1" fmla="*/ 39824 h 181428"/>
                <a:gd name="connsiteX2" fmla="*/ 135527 w 172357"/>
                <a:gd name="connsiteY2" fmla="*/ 39824 h 181428"/>
                <a:gd name="connsiteX3" fmla="*/ 151765 w 172357"/>
                <a:gd name="connsiteY3" fmla="*/ 67945 h 181428"/>
                <a:gd name="connsiteX4" fmla="*/ 176167 w 172357"/>
                <a:gd name="connsiteY4" fmla="*/ 30389 h 181428"/>
                <a:gd name="connsiteX5" fmla="*/ 164374 w 172357"/>
                <a:gd name="connsiteY5" fmla="*/ 9979 h 181428"/>
                <a:gd name="connsiteX6" fmla="*/ 147048 w 172357"/>
                <a:gd name="connsiteY6" fmla="*/ 0 h 181428"/>
                <a:gd name="connsiteX7" fmla="*/ 77561 w 172357"/>
                <a:gd name="connsiteY7" fmla="*/ 0 h 181428"/>
                <a:gd name="connsiteX8" fmla="*/ 75656 w 172357"/>
                <a:gd name="connsiteY8" fmla="*/ 91 h 181428"/>
                <a:gd name="connsiteX9" fmla="*/ 0 w 172357"/>
                <a:gd name="connsiteY9" fmla="*/ 77651 h 181428"/>
                <a:gd name="connsiteX10" fmla="*/ 0 w 172357"/>
                <a:gd name="connsiteY10" fmla="*/ 163830 h 181428"/>
                <a:gd name="connsiteX11" fmla="*/ 19957 w 172357"/>
                <a:gd name="connsiteY11" fmla="*/ 183787 h 181428"/>
                <a:gd name="connsiteX12" fmla="*/ 141968 w 172357"/>
                <a:gd name="connsiteY12" fmla="*/ 183787 h 181428"/>
                <a:gd name="connsiteX13" fmla="*/ 141968 w 172357"/>
                <a:gd name="connsiteY13" fmla="*/ 143873 h 181428"/>
                <a:gd name="connsiteX14" fmla="*/ 40005 w 172357"/>
                <a:gd name="connsiteY14" fmla="*/ 143873 h 181428"/>
                <a:gd name="connsiteX15" fmla="*/ 40005 w 172357"/>
                <a:gd name="connsiteY15" fmla="*/ 77651 h 181428"/>
                <a:gd name="connsiteX16" fmla="*/ 77561 w 172357"/>
                <a:gd name="connsiteY16" fmla="*/ 39914 h 18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357" h="181428">
                  <a:moveTo>
                    <a:pt x="77561" y="39914"/>
                  </a:moveTo>
                  <a:cubicBezTo>
                    <a:pt x="78105" y="39914"/>
                    <a:pt x="78649" y="39914"/>
                    <a:pt x="79194" y="39824"/>
                  </a:cubicBezTo>
                  <a:lnTo>
                    <a:pt x="135527" y="39824"/>
                  </a:lnTo>
                  <a:lnTo>
                    <a:pt x="151765" y="67945"/>
                  </a:lnTo>
                  <a:cubicBezTo>
                    <a:pt x="157661" y="53975"/>
                    <a:pt x="166007" y="41275"/>
                    <a:pt x="176167" y="30389"/>
                  </a:cubicBezTo>
                  <a:lnTo>
                    <a:pt x="164374" y="9979"/>
                  </a:lnTo>
                  <a:cubicBezTo>
                    <a:pt x="160836" y="3810"/>
                    <a:pt x="154214" y="0"/>
                    <a:pt x="147048" y="0"/>
                  </a:cubicBezTo>
                  <a:lnTo>
                    <a:pt x="77561" y="0"/>
                  </a:lnTo>
                  <a:cubicBezTo>
                    <a:pt x="76926" y="0"/>
                    <a:pt x="76291" y="0"/>
                    <a:pt x="75656" y="91"/>
                  </a:cubicBezTo>
                  <a:cubicBezTo>
                    <a:pt x="33746" y="1089"/>
                    <a:pt x="0" y="35469"/>
                    <a:pt x="0" y="77651"/>
                  </a:cubicBezTo>
                  <a:lnTo>
                    <a:pt x="0" y="163830"/>
                  </a:lnTo>
                  <a:cubicBezTo>
                    <a:pt x="0" y="174806"/>
                    <a:pt x="8981" y="183787"/>
                    <a:pt x="19957" y="183787"/>
                  </a:cubicBezTo>
                  <a:lnTo>
                    <a:pt x="141968" y="183787"/>
                  </a:lnTo>
                  <a:lnTo>
                    <a:pt x="141968" y="143873"/>
                  </a:lnTo>
                  <a:lnTo>
                    <a:pt x="40005" y="143873"/>
                  </a:lnTo>
                  <a:lnTo>
                    <a:pt x="40005" y="77651"/>
                  </a:lnTo>
                  <a:cubicBezTo>
                    <a:pt x="40005" y="56787"/>
                    <a:pt x="56878" y="39914"/>
                    <a:pt x="77561" y="39914"/>
                  </a:cubicBezTo>
                  <a:close/>
                </a:path>
              </a:pathLst>
            </a:custGeom>
            <a:grpFill/>
            <a:ln w="9071" cap="flat">
              <a:noFill/>
              <a:prstDash val="solid"/>
              <a:miter/>
            </a:ln>
          </p:spPr>
          <p:txBody>
            <a:bodyPr rtlCol="0" anchor="ctr"/>
            <a:lstStyle/>
            <a:p>
              <a:endParaRPr lang="en-US"/>
            </a:p>
          </p:txBody>
        </p:sp>
        <p:sp>
          <p:nvSpPr>
            <p:cNvPr id="248" name="Freeform 247">
              <a:extLst>
                <a:ext uri="{FF2B5EF4-FFF2-40B4-BE49-F238E27FC236}">
                  <a16:creationId xmlns:a16="http://schemas.microsoft.com/office/drawing/2014/main" id="{8667EB02-CC89-CF49-B057-11669BBA3E76}"/>
                </a:ext>
              </a:extLst>
            </p:cNvPr>
            <p:cNvSpPr/>
            <p:nvPr/>
          </p:nvSpPr>
          <p:spPr>
            <a:xfrm>
              <a:off x="3052173" y="861695"/>
              <a:ext cx="172357" cy="181429"/>
            </a:xfrm>
            <a:custGeom>
              <a:avLst/>
              <a:gdLst>
                <a:gd name="connsiteX0" fmla="*/ 100511 w 172357"/>
                <a:gd name="connsiteY0" fmla="*/ 91 h 181428"/>
                <a:gd name="connsiteX1" fmla="*/ 98606 w 172357"/>
                <a:gd name="connsiteY1" fmla="*/ 0 h 181428"/>
                <a:gd name="connsiteX2" fmla="*/ 29119 w 172357"/>
                <a:gd name="connsiteY2" fmla="*/ 0 h 181428"/>
                <a:gd name="connsiteX3" fmla="*/ 11793 w 172357"/>
                <a:gd name="connsiteY3" fmla="*/ 9979 h 181428"/>
                <a:gd name="connsiteX4" fmla="*/ 0 w 172357"/>
                <a:gd name="connsiteY4" fmla="*/ 30480 h 181428"/>
                <a:gd name="connsiteX5" fmla="*/ 24402 w 172357"/>
                <a:gd name="connsiteY5" fmla="*/ 68036 h 181428"/>
                <a:gd name="connsiteX6" fmla="*/ 40640 w 172357"/>
                <a:gd name="connsiteY6" fmla="*/ 39914 h 181428"/>
                <a:gd name="connsiteX7" fmla="*/ 96974 w 172357"/>
                <a:gd name="connsiteY7" fmla="*/ 39914 h 181428"/>
                <a:gd name="connsiteX8" fmla="*/ 98606 w 172357"/>
                <a:gd name="connsiteY8" fmla="*/ 40005 h 181428"/>
                <a:gd name="connsiteX9" fmla="*/ 136253 w 172357"/>
                <a:gd name="connsiteY9" fmla="*/ 77651 h 181428"/>
                <a:gd name="connsiteX10" fmla="*/ 136253 w 172357"/>
                <a:gd name="connsiteY10" fmla="*/ 143873 h 181428"/>
                <a:gd name="connsiteX11" fmla="*/ 34109 w 172357"/>
                <a:gd name="connsiteY11" fmla="*/ 143873 h 181428"/>
                <a:gd name="connsiteX12" fmla="*/ 34109 w 172357"/>
                <a:gd name="connsiteY12" fmla="*/ 183787 h 181428"/>
                <a:gd name="connsiteX13" fmla="*/ 156210 w 172357"/>
                <a:gd name="connsiteY13" fmla="*/ 183787 h 181428"/>
                <a:gd name="connsiteX14" fmla="*/ 176167 w 172357"/>
                <a:gd name="connsiteY14" fmla="*/ 163830 h 181428"/>
                <a:gd name="connsiteX15" fmla="*/ 176167 w 172357"/>
                <a:gd name="connsiteY15" fmla="*/ 77651 h 181428"/>
                <a:gd name="connsiteX16" fmla="*/ 100511 w 172357"/>
                <a:gd name="connsiteY16" fmla="*/ 91 h 18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357" h="181428">
                  <a:moveTo>
                    <a:pt x="100511" y="91"/>
                  </a:moveTo>
                  <a:cubicBezTo>
                    <a:pt x="99876" y="0"/>
                    <a:pt x="99241" y="0"/>
                    <a:pt x="98606" y="0"/>
                  </a:cubicBezTo>
                  <a:lnTo>
                    <a:pt x="29119" y="0"/>
                  </a:lnTo>
                  <a:cubicBezTo>
                    <a:pt x="21953" y="0"/>
                    <a:pt x="15421" y="3810"/>
                    <a:pt x="11793" y="9979"/>
                  </a:cubicBezTo>
                  <a:lnTo>
                    <a:pt x="0" y="30480"/>
                  </a:lnTo>
                  <a:cubicBezTo>
                    <a:pt x="10160" y="41366"/>
                    <a:pt x="18506" y="54066"/>
                    <a:pt x="24402" y="68036"/>
                  </a:cubicBezTo>
                  <a:lnTo>
                    <a:pt x="40640" y="39914"/>
                  </a:lnTo>
                  <a:lnTo>
                    <a:pt x="96974" y="39914"/>
                  </a:lnTo>
                  <a:cubicBezTo>
                    <a:pt x="97518" y="40005"/>
                    <a:pt x="98062" y="40005"/>
                    <a:pt x="98606" y="40005"/>
                  </a:cubicBezTo>
                  <a:cubicBezTo>
                    <a:pt x="119380" y="40005"/>
                    <a:pt x="136253" y="56878"/>
                    <a:pt x="136253" y="77651"/>
                  </a:cubicBezTo>
                  <a:lnTo>
                    <a:pt x="136253" y="143873"/>
                  </a:lnTo>
                  <a:lnTo>
                    <a:pt x="34109" y="143873"/>
                  </a:lnTo>
                  <a:lnTo>
                    <a:pt x="34109" y="183787"/>
                  </a:lnTo>
                  <a:lnTo>
                    <a:pt x="156210" y="183787"/>
                  </a:lnTo>
                  <a:cubicBezTo>
                    <a:pt x="167277" y="183787"/>
                    <a:pt x="176167" y="174806"/>
                    <a:pt x="176167" y="163830"/>
                  </a:cubicBezTo>
                  <a:lnTo>
                    <a:pt x="176167" y="77651"/>
                  </a:lnTo>
                  <a:cubicBezTo>
                    <a:pt x="176167" y="35469"/>
                    <a:pt x="142421" y="1089"/>
                    <a:pt x="100511" y="91"/>
                  </a:cubicBezTo>
                  <a:close/>
                </a:path>
              </a:pathLst>
            </a:custGeom>
            <a:grpFill/>
            <a:ln w="9071" cap="flat">
              <a:noFill/>
              <a:prstDash val="solid"/>
              <a:miter/>
            </a:ln>
          </p:spPr>
          <p:txBody>
            <a:bodyPr rtlCol="0" anchor="ctr"/>
            <a:lstStyle/>
            <a:p>
              <a:endParaRPr lang="en-US"/>
            </a:p>
          </p:txBody>
        </p:sp>
        <p:sp>
          <p:nvSpPr>
            <p:cNvPr id="249" name="Freeform 248">
              <a:extLst>
                <a:ext uri="{FF2B5EF4-FFF2-40B4-BE49-F238E27FC236}">
                  <a16:creationId xmlns:a16="http://schemas.microsoft.com/office/drawing/2014/main" id="{0EF39052-0887-C243-816A-51D05760CC85}"/>
                </a:ext>
              </a:extLst>
            </p:cNvPr>
            <p:cNvSpPr/>
            <p:nvPr/>
          </p:nvSpPr>
          <p:spPr>
            <a:xfrm>
              <a:off x="2547892" y="876663"/>
              <a:ext cx="508000" cy="235857"/>
            </a:xfrm>
            <a:custGeom>
              <a:avLst/>
              <a:gdLst>
                <a:gd name="connsiteX0" fmla="*/ 414020 w 507999"/>
                <a:gd name="connsiteY0" fmla="*/ 91 h 235857"/>
                <a:gd name="connsiteX1" fmla="*/ 411843 w 507999"/>
                <a:gd name="connsiteY1" fmla="*/ 0 h 235857"/>
                <a:gd name="connsiteX2" fmla="*/ 313236 w 507999"/>
                <a:gd name="connsiteY2" fmla="*/ 0 h 235857"/>
                <a:gd name="connsiteX3" fmla="*/ 295910 w 507999"/>
                <a:gd name="connsiteY3" fmla="*/ 9979 h 235857"/>
                <a:gd name="connsiteX4" fmla="*/ 256721 w 507999"/>
                <a:gd name="connsiteY4" fmla="*/ 77924 h 235857"/>
                <a:gd name="connsiteX5" fmla="*/ 217533 w 507999"/>
                <a:gd name="connsiteY5" fmla="*/ 9979 h 235857"/>
                <a:gd name="connsiteX6" fmla="*/ 200206 w 507999"/>
                <a:gd name="connsiteY6" fmla="*/ 0 h 235857"/>
                <a:gd name="connsiteX7" fmla="*/ 101600 w 507999"/>
                <a:gd name="connsiteY7" fmla="*/ 0 h 235857"/>
                <a:gd name="connsiteX8" fmla="*/ 99423 w 507999"/>
                <a:gd name="connsiteY8" fmla="*/ 91 h 235857"/>
                <a:gd name="connsiteX9" fmla="*/ 0 w 507999"/>
                <a:gd name="connsiteY9" fmla="*/ 101691 h 235857"/>
                <a:gd name="connsiteX10" fmla="*/ 0 w 507999"/>
                <a:gd name="connsiteY10" fmla="*/ 223883 h 235857"/>
                <a:gd name="connsiteX11" fmla="*/ 19957 w 507999"/>
                <a:gd name="connsiteY11" fmla="*/ 243840 h 235857"/>
                <a:gd name="connsiteX12" fmla="*/ 493486 w 507999"/>
                <a:gd name="connsiteY12" fmla="*/ 243840 h 235857"/>
                <a:gd name="connsiteX13" fmla="*/ 513443 w 507999"/>
                <a:gd name="connsiteY13" fmla="*/ 223883 h 235857"/>
                <a:gd name="connsiteX14" fmla="*/ 513443 w 507999"/>
                <a:gd name="connsiteY14" fmla="*/ 101691 h 235857"/>
                <a:gd name="connsiteX15" fmla="*/ 414020 w 507999"/>
                <a:gd name="connsiteY15" fmla="*/ 91 h 235857"/>
                <a:gd name="connsiteX16" fmla="*/ 473529 w 507999"/>
                <a:gd name="connsiteY16" fmla="*/ 204016 h 235857"/>
                <a:gd name="connsiteX17" fmla="*/ 39914 w 507999"/>
                <a:gd name="connsiteY17" fmla="*/ 204016 h 235857"/>
                <a:gd name="connsiteX18" fmla="*/ 39914 w 507999"/>
                <a:gd name="connsiteY18" fmla="*/ 101781 h 235857"/>
                <a:gd name="connsiteX19" fmla="*/ 101691 w 507999"/>
                <a:gd name="connsiteY19" fmla="*/ 40096 h 235857"/>
                <a:gd name="connsiteX20" fmla="*/ 103686 w 507999"/>
                <a:gd name="connsiteY20" fmla="*/ 40005 h 235857"/>
                <a:gd name="connsiteX21" fmla="*/ 188776 w 507999"/>
                <a:gd name="connsiteY21" fmla="*/ 40005 h 235857"/>
                <a:gd name="connsiteX22" fmla="*/ 239486 w 507999"/>
                <a:gd name="connsiteY22" fmla="*/ 127907 h 235857"/>
                <a:gd name="connsiteX23" fmla="*/ 256812 w 507999"/>
                <a:gd name="connsiteY23" fmla="*/ 137886 h 235857"/>
                <a:gd name="connsiteX24" fmla="*/ 274139 w 507999"/>
                <a:gd name="connsiteY24" fmla="*/ 127907 h 235857"/>
                <a:gd name="connsiteX25" fmla="*/ 324848 w 507999"/>
                <a:gd name="connsiteY25" fmla="*/ 40005 h 235857"/>
                <a:gd name="connsiteX26" fmla="*/ 409938 w 507999"/>
                <a:gd name="connsiteY26" fmla="*/ 40005 h 235857"/>
                <a:gd name="connsiteX27" fmla="*/ 411934 w 507999"/>
                <a:gd name="connsiteY27" fmla="*/ 40096 h 235857"/>
                <a:gd name="connsiteX28" fmla="*/ 473619 w 507999"/>
                <a:gd name="connsiteY28" fmla="*/ 101781 h 235857"/>
                <a:gd name="connsiteX29" fmla="*/ 473619 w 507999"/>
                <a:gd name="connsiteY29" fmla="*/ 204016 h 23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7999" h="235857">
                  <a:moveTo>
                    <a:pt x="414020" y="91"/>
                  </a:moveTo>
                  <a:cubicBezTo>
                    <a:pt x="413294" y="0"/>
                    <a:pt x="412569" y="0"/>
                    <a:pt x="411843" y="0"/>
                  </a:cubicBezTo>
                  <a:lnTo>
                    <a:pt x="313236" y="0"/>
                  </a:lnTo>
                  <a:cubicBezTo>
                    <a:pt x="306070" y="0"/>
                    <a:pt x="299539" y="3810"/>
                    <a:pt x="295910" y="9979"/>
                  </a:cubicBezTo>
                  <a:lnTo>
                    <a:pt x="256721" y="77924"/>
                  </a:lnTo>
                  <a:lnTo>
                    <a:pt x="217533" y="9979"/>
                  </a:lnTo>
                  <a:cubicBezTo>
                    <a:pt x="213995" y="3810"/>
                    <a:pt x="207373" y="0"/>
                    <a:pt x="200206" y="0"/>
                  </a:cubicBezTo>
                  <a:lnTo>
                    <a:pt x="101600" y="0"/>
                  </a:lnTo>
                  <a:cubicBezTo>
                    <a:pt x="100874" y="0"/>
                    <a:pt x="100149" y="0"/>
                    <a:pt x="99423" y="91"/>
                  </a:cubicBezTo>
                  <a:cubicBezTo>
                    <a:pt x="44359" y="1270"/>
                    <a:pt x="0" y="46355"/>
                    <a:pt x="0" y="101691"/>
                  </a:cubicBezTo>
                  <a:lnTo>
                    <a:pt x="0" y="223883"/>
                  </a:lnTo>
                  <a:cubicBezTo>
                    <a:pt x="0" y="234859"/>
                    <a:pt x="8981" y="243840"/>
                    <a:pt x="19957" y="243840"/>
                  </a:cubicBezTo>
                  <a:lnTo>
                    <a:pt x="493486" y="243840"/>
                  </a:lnTo>
                  <a:cubicBezTo>
                    <a:pt x="504462" y="243840"/>
                    <a:pt x="513443" y="234859"/>
                    <a:pt x="513443" y="223883"/>
                  </a:cubicBezTo>
                  <a:lnTo>
                    <a:pt x="513443" y="101691"/>
                  </a:lnTo>
                  <a:cubicBezTo>
                    <a:pt x="513443" y="46446"/>
                    <a:pt x="469084" y="1270"/>
                    <a:pt x="414020" y="91"/>
                  </a:cubicBezTo>
                  <a:close/>
                  <a:moveTo>
                    <a:pt x="473529" y="204016"/>
                  </a:moveTo>
                  <a:lnTo>
                    <a:pt x="39914" y="204016"/>
                  </a:lnTo>
                  <a:lnTo>
                    <a:pt x="39914" y="101781"/>
                  </a:lnTo>
                  <a:cubicBezTo>
                    <a:pt x="39914" y="67764"/>
                    <a:pt x="67582" y="40096"/>
                    <a:pt x="101691" y="40096"/>
                  </a:cubicBezTo>
                  <a:cubicBezTo>
                    <a:pt x="102326" y="40096"/>
                    <a:pt x="103051" y="40096"/>
                    <a:pt x="103686" y="40005"/>
                  </a:cubicBezTo>
                  <a:lnTo>
                    <a:pt x="188776" y="40005"/>
                  </a:lnTo>
                  <a:lnTo>
                    <a:pt x="239486" y="127907"/>
                  </a:lnTo>
                  <a:cubicBezTo>
                    <a:pt x="243024" y="134076"/>
                    <a:pt x="249646" y="137886"/>
                    <a:pt x="256812" y="137886"/>
                  </a:cubicBezTo>
                  <a:cubicBezTo>
                    <a:pt x="263979" y="137886"/>
                    <a:pt x="270510" y="134076"/>
                    <a:pt x="274139" y="127907"/>
                  </a:cubicBezTo>
                  <a:lnTo>
                    <a:pt x="324848" y="40005"/>
                  </a:lnTo>
                  <a:lnTo>
                    <a:pt x="409938" y="40005"/>
                  </a:lnTo>
                  <a:cubicBezTo>
                    <a:pt x="410573" y="40096"/>
                    <a:pt x="411299" y="40096"/>
                    <a:pt x="411934" y="40096"/>
                  </a:cubicBezTo>
                  <a:cubicBezTo>
                    <a:pt x="445951" y="40096"/>
                    <a:pt x="473619" y="67764"/>
                    <a:pt x="473619" y="101781"/>
                  </a:cubicBezTo>
                  <a:lnTo>
                    <a:pt x="473619" y="204016"/>
                  </a:lnTo>
                  <a:close/>
                </a:path>
              </a:pathLst>
            </a:custGeom>
            <a:grpFill/>
            <a:ln w="9071" cap="flat">
              <a:noFill/>
              <a:prstDash val="solid"/>
              <a:miter/>
            </a:ln>
          </p:spPr>
          <p:txBody>
            <a:bodyPr rtlCol="0" anchor="ctr"/>
            <a:lstStyle/>
            <a:p>
              <a:endParaRPr lang="en-US"/>
            </a:p>
          </p:txBody>
        </p:sp>
      </p:grpSp>
      <p:grpSp>
        <p:nvGrpSpPr>
          <p:cNvPr id="250" name="Group 249">
            <a:extLst>
              <a:ext uri="{FF2B5EF4-FFF2-40B4-BE49-F238E27FC236}">
                <a16:creationId xmlns:a16="http://schemas.microsoft.com/office/drawing/2014/main" id="{30854B1F-146B-A742-AAB4-AA22B532ACE0}"/>
              </a:ext>
            </a:extLst>
          </p:cNvPr>
          <p:cNvGrpSpPr/>
          <p:nvPr userDrawn="1"/>
        </p:nvGrpSpPr>
        <p:grpSpPr>
          <a:xfrm>
            <a:off x="5133196" y="1338665"/>
            <a:ext cx="243955" cy="237204"/>
            <a:chOff x="3626122" y="489676"/>
            <a:chExt cx="727710" cy="707571"/>
          </a:xfrm>
          <a:solidFill>
            <a:schemeClr val="accent1"/>
          </a:solidFill>
        </p:grpSpPr>
        <p:sp>
          <p:nvSpPr>
            <p:cNvPr id="251" name="Freeform 250">
              <a:extLst>
                <a:ext uri="{FF2B5EF4-FFF2-40B4-BE49-F238E27FC236}">
                  <a16:creationId xmlns:a16="http://schemas.microsoft.com/office/drawing/2014/main" id="{EA46EB39-2D70-3449-B9A3-32DA08B19E77}"/>
                </a:ext>
              </a:extLst>
            </p:cNvPr>
            <p:cNvSpPr/>
            <p:nvPr/>
          </p:nvSpPr>
          <p:spPr>
            <a:xfrm>
              <a:off x="4054475" y="489676"/>
              <a:ext cx="299357" cy="707571"/>
            </a:xfrm>
            <a:custGeom>
              <a:avLst/>
              <a:gdLst>
                <a:gd name="connsiteX0" fmla="*/ 166279 w 299357"/>
                <a:gd name="connsiteY0" fmla="*/ 375557 h 707571"/>
                <a:gd name="connsiteX1" fmla="*/ 232229 w 299357"/>
                <a:gd name="connsiteY1" fmla="*/ 424452 h 707571"/>
                <a:gd name="connsiteX2" fmla="*/ 301081 w 299357"/>
                <a:gd name="connsiteY2" fmla="*/ 355600 h 707571"/>
                <a:gd name="connsiteX3" fmla="*/ 232229 w 299357"/>
                <a:gd name="connsiteY3" fmla="*/ 286748 h 707571"/>
                <a:gd name="connsiteX4" fmla="*/ 166279 w 299357"/>
                <a:gd name="connsiteY4" fmla="*/ 335643 h 707571"/>
                <a:gd name="connsiteX5" fmla="*/ 111397 w 299357"/>
                <a:gd name="connsiteY5" fmla="*/ 335643 h 707571"/>
                <a:gd name="connsiteX6" fmla="*/ 111397 w 299357"/>
                <a:gd name="connsiteY6" fmla="*/ 88809 h 707571"/>
                <a:gd name="connsiteX7" fmla="*/ 166279 w 299357"/>
                <a:gd name="connsiteY7" fmla="*/ 88809 h 707571"/>
                <a:gd name="connsiteX8" fmla="*/ 232229 w 299357"/>
                <a:gd name="connsiteY8" fmla="*/ 137704 h 707571"/>
                <a:gd name="connsiteX9" fmla="*/ 301081 w 299357"/>
                <a:gd name="connsiteY9" fmla="*/ 68852 h 707571"/>
                <a:gd name="connsiteX10" fmla="*/ 232229 w 299357"/>
                <a:gd name="connsiteY10" fmla="*/ 0 h 707571"/>
                <a:gd name="connsiteX11" fmla="*/ 166279 w 299357"/>
                <a:gd name="connsiteY11" fmla="*/ 48895 h 707571"/>
                <a:gd name="connsiteX12" fmla="*/ 91440 w 299357"/>
                <a:gd name="connsiteY12" fmla="*/ 48895 h 707571"/>
                <a:gd name="connsiteX13" fmla="*/ 71483 w 299357"/>
                <a:gd name="connsiteY13" fmla="*/ 68852 h 707571"/>
                <a:gd name="connsiteX14" fmla="*/ 71483 w 299357"/>
                <a:gd name="connsiteY14" fmla="*/ 335643 h 707571"/>
                <a:gd name="connsiteX15" fmla="*/ 0 w 299357"/>
                <a:gd name="connsiteY15" fmla="*/ 335643 h 707571"/>
                <a:gd name="connsiteX16" fmla="*/ 0 w 299357"/>
                <a:gd name="connsiteY16" fmla="*/ 375557 h 707571"/>
                <a:gd name="connsiteX17" fmla="*/ 71483 w 299357"/>
                <a:gd name="connsiteY17" fmla="*/ 375557 h 707571"/>
                <a:gd name="connsiteX18" fmla="*/ 71483 w 299357"/>
                <a:gd name="connsiteY18" fmla="*/ 642348 h 707571"/>
                <a:gd name="connsiteX19" fmla="*/ 91440 w 299357"/>
                <a:gd name="connsiteY19" fmla="*/ 662305 h 707571"/>
                <a:gd name="connsiteX20" fmla="*/ 166279 w 299357"/>
                <a:gd name="connsiteY20" fmla="*/ 662305 h 707571"/>
                <a:gd name="connsiteX21" fmla="*/ 232229 w 299357"/>
                <a:gd name="connsiteY21" fmla="*/ 711200 h 707571"/>
                <a:gd name="connsiteX22" fmla="*/ 301081 w 299357"/>
                <a:gd name="connsiteY22" fmla="*/ 642348 h 707571"/>
                <a:gd name="connsiteX23" fmla="*/ 232229 w 299357"/>
                <a:gd name="connsiteY23" fmla="*/ 573496 h 707571"/>
                <a:gd name="connsiteX24" fmla="*/ 166279 w 299357"/>
                <a:gd name="connsiteY24" fmla="*/ 622391 h 707571"/>
                <a:gd name="connsiteX25" fmla="*/ 111397 w 299357"/>
                <a:gd name="connsiteY25" fmla="*/ 622391 h 707571"/>
                <a:gd name="connsiteX26" fmla="*/ 111397 w 299357"/>
                <a:gd name="connsiteY26" fmla="*/ 375557 h 707571"/>
                <a:gd name="connsiteX27" fmla="*/ 166279 w 299357"/>
                <a:gd name="connsiteY27" fmla="*/ 375557 h 707571"/>
                <a:gd name="connsiteX28" fmla="*/ 232229 w 299357"/>
                <a:gd name="connsiteY28" fmla="*/ 326571 h 707571"/>
                <a:gd name="connsiteX29" fmla="*/ 261167 w 299357"/>
                <a:gd name="connsiteY29" fmla="*/ 355509 h 707571"/>
                <a:gd name="connsiteX30" fmla="*/ 232229 w 299357"/>
                <a:gd name="connsiteY30" fmla="*/ 384447 h 707571"/>
                <a:gd name="connsiteX31" fmla="*/ 203291 w 299357"/>
                <a:gd name="connsiteY31" fmla="*/ 355509 h 707571"/>
                <a:gd name="connsiteX32" fmla="*/ 232229 w 299357"/>
                <a:gd name="connsiteY32" fmla="*/ 326571 h 707571"/>
                <a:gd name="connsiteX33" fmla="*/ 232229 w 299357"/>
                <a:gd name="connsiteY33" fmla="*/ 39824 h 707571"/>
                <a:gd name="connsiteX34" fmla="*/ 261167 w 299357"/>
                <a:gd name="connsiteY34" fmla="*/ 68761 h 707571"/>
                <a:gd name="connsiteX35" fmla="*/ 232229 w 299357"/>
                <a:gd name="connsiteY35" fmla="*/ 97699 h 707571"/>
                <a:gd name="connsiteX36" fmla="*/ 203291 w 299357"/>
                <a:gd name="connsiteY36" fmla="*/ 68761 h 707571"/>
                <a:gd name="connsiteX37" fmla="*/ 232229 w 299357"/>
                <a:gd name="connsiteY37" fmla="*/ 39824 h 707571"/>
                <a:gd name="connsiteX38" fmla="*/ 232229 w 299357"/>
                <a:gd name="connsiteY38" fmla="*/ 613410 h 707571"/>
                <a:gd name="connsiteX39" fmla="*/ 261167 w 299357"/>
                <a:gd name="connsiteY39" fmla="*/ 642348 h 707571"/>
                <a:gd name="connsiteX40" fmla="*/ 232229 w 299357"/>
                <a:gd name="connsiteY40" fmla="*/ 671286 h 707571"/>
                <a:gd name="connsiteX41" fmla="*/ 203291 w 299357"/>
                <a:gd name="connsiteY41" fmla="*/ 642348 h 707571"/>
                <a:gd name="connsiteX42" fmla="*/ 232229 w 299357"/>
                <a:gd name="connsiteY42" fmla="*/ 613410 h 70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9357" h="707571">
                  <a:moveTo>
                    <a:pt x="166279" y="375557"/>
                  </a:moveTo>
                  <a:cubicBezTo>
                    <a:pt x="174897" y="403860"/>
                    <a:pt x="201114" y="424452"/>
                    <a:pt x="232229" y="424452"/>
                  </a:cubicBezTo>
                  <a:cubicBezTo>
                    <a:pt x="270238" y="424452"/>
                    <a:pt x="301081" y="393519"/>
                    <a:pt x="301081" y="355600"/>
                  </a:cubicBezTo>
                  <a:cubicBezTo>
                    <a:pt x="301081" y="317591"/>
                    <a:pt x="270147" y="286748"/>
                    <a:pt x="232229" y="286748"/>
                  </a:cubicBezTo>
                  <a:cubicBezTo>
                    <a:pt x="201204" y="286748"/>
                    <a:pt x="174897" y="307431"/>
                    <a:pt x="166279" y="335643"/>
                  </a:cubicBezTo>
                  <a:lnTo>
                    <a:pt x="111397" y="335643"/>
                  </a:lnTo>
                  <a:lnTo>
                    <a:pt x="111397" y="88809"/>
                  </a:lnTo>
                  <a:lnTo>
                    <a:pt x="166279" y="88809"/>
                  </a:lnTo>
                  <a:cubicBezTo>
                    <a:pt x="174897" y="117112"/>
                    <a:pt x="201114" y="137704"/>
                    <a:pt x="232229" y="137704"/>
                  </a:cubicBezTo>
                  <a:cubicBezTo>
                    <a:pt x="270238" y="137704"/>
                    <a:pt x="301081" y="106771"/>
                    <a:pt x="301081" y="68852"/>
                  </a:cubicBezTo>
                  <a:cubicBezTo>
                    <a:pt x="301081" y="30934"/>
                    <a:pt x="270147" y="0"/>
                    <a:pt x="232229" y="0"/>
                  </a:cubicBezTo>
                  <a:cubicBezTo>
                    <a:pt x="201204" y="0"/>
                    <a:pt x="174897" y="20683"/>
                    <a:pt x="166279" y="48895"/>
                  </a:cubicBezTo>
                  <a:lnTo>
                    <a:pt x="91440" y="48895"/>
                  </a:lnTo>
                  <a:cubicBezTo>
                    <a:pt x="80464" y="48895"/>
                    <a:pt x="71483" y="57876"/>
                    <a:pt x="71483" y="68852"/>
                  </a:cubicBezTo>
                  <a:lnTo>
                    <a:pt x="71483" y="335643"/>
                  </a:lnTo>
                  <a:lnTo>
                    <a:pt x="0" y="335643"/>
                  </a:lnTo>
                  <a:lnTo>
                    <a:pt x="0" y="375557"/>
                  </a:lnTo>
                  <a:lnTo>
                    <a:pt x="71483" y="375557"/>
                  </a:lnTo>
                  <a:lnTo>
                    <a:pt x="71483" y="642348"/>
                  </a:lnTo>
                  <a:cubicBezTo>
                    <a:pt x="71483" y="653324"/>
                    <a:pt x="80464" y="662305"/>
                    <a:pt x="91440" y="662305"/>
                  </a:cubicBezTo>
                  <a:lnTo>
                    <a:pt x="166279" y="662305"/>
                  </a:lnTo>
                  <a:cubicBezTo>
                    <a:pt x="174897" y="690608"/>
                    <a:pt x="201114" y="711200"/>
                    <a:pt x="232229" y="711200"/>
                  </a:cubicBezTo>
                  <a:cubicBezTo>
                    <a:pt x="270238" y="711200"/>
                    <a:pt x="301081" y="680266"/>
                    <a:pt x="301081" y="642348"/>
                  </a:cubicBezTo>
                  <a:cubicBezTo>
                    <a:pt x="301081" y="604339"/>
                    <a:pt x="270147" y="573496"/>
                    <a:pt x="232229" y="573496"/>
                  </a:cubicBezTo>
                  <a:cubicBezTo>
                    <a:pt x="201204" y="573496"/>
                    <a:pt x="174897" y="594179"/>
                    <a:pt x="166279" y="622391"/>
                  </a:cubicBezTo>
                  <a:lnTo>
                    <a:pt x="111397" y="622391"/>
                  </a:lnTo>
                  <a:lnTo>
                    <a:pt x="111397" y="375557"/>
                  </a:lnTo>
                  <a:lnTo>
                    <a:pt x="166279" y="375557"/>
                  </a:lnTo>
                  <a:close/>
                  <a:moveTo>
                    <a:pt x="232229" y="326571"/>
                  </a:moveTo>
                  <a:cubicBezTo>
                    <a:pt x="248194" y="326571"/>
                    <a:pt x="261167" y="339544"/>
                    <a:pt x="261167" y="355509"/>
                  </a:cubicBezTo>
                  <a:cubicBezTo>
                    <a:pt x="261167" y="371475"/>
                    <a:pt x="248194" y="384447"/>
                    <a:pt x="232229" y="384447"/>
                  </a:cubicBezTo>
                  <a:cubicBezTo>
                    <a:pt x="216263" y="384447"/>
                    <a:pt x="203291" y="371475"/>
                    <a:pt x="203291" y="355509"/>
                  </a:cubicBezTo>
                  <a:cubicBezTo>
                    <a:pt x="203200" y="339634"/>
                    <a:pt x="216263" y="326571"/>
                    <a:pt x="232229" y="326571"/>
                  </a:cubicBezTo>
                  <a:close/>
                  <a:moveTo>
                    <a:pt x="232229" y="39824"/>
                  </a:moveTo>
                  <a:cubicBezTo>
                    <a:pt x="248194" y="39824"/>
                    <a:pt x="261167" y="52796"/>
                    <a:pt x="261167" y="68761"/>
                  </a:cubicBezTo>
                  <a:cubicBezTo>
                    <a:pt x="261167" y="84727"/>
                    <a:pt x="248194" y="97699"/>
                    <a:pt x="232229" y="97699"/>
                  </a:cubicBezTo>
                  <a:cubicBezTo>
                    <a:pt x="216263" y="97699"/>
                    <a:pt x="203291" y="84727"/>
                    <a:pt x="203291" y="68761"/>
                  </a:cubicBezTo>
                  <a:cubicBezTo>
                    <a:pt x="203200" y="52886"/>
                    <a:pt x="216263" y="39824"/>
                    <a:pt x="232229" y="39824"/>
                  </a:cubicBezTo>
                  <a:close/>
                  <a:moveTo>
                    <a:pt x="232229" y="613410"/>
                  </a:moveTo>
                  <a:cubicBezTo>
                    <a:pt x="248194" y="613410"/>
                    <a:pt x="261167" y="626382"/>
                    <a:pt x="261167" y="642348"/>
                  </a:cubicBezTo>
                  <a:cubicBezTo>
                    <a:pt x="261167" y="658314"/>
                    <a:pt x="248194" y="671286"/>
                    <a:pt x="232229" y="671286"/>
                  </a:cubicBezTo>
                  <a:cubicBezTo>
                    <a:pt x="216263" y="671286"/>
                    <a:pt x="203291" y="658314"/>
                    <a:pt x="203291" y="642348"/>
                  </a:cubicBezTo>
                  <a:cubicBezTo>
                    <a:pt x="203200" y="626382"/>
                    <a:pt x="216263" y="613410"/>
                    <a:pt x="232229" y="613410"/>
                  </a:cubicBezTo>
                  <a:close/>
                </a:path>
              </a:pathLst>
            </a:custGeom>
            <a:grpFill/>
            <a:ln w="9071" cap="flat">
              <a:noFill/>
              <a:prstDash val="solid"/>
              <a:miter/>
            </a:ln>
          </p:spPr>
          <p:txBody>
            <a:bodyPr rtlCol="0" anchor="ctr"/>
            <a:lstStyle/>
            <a:p>
              <a:endParaRPr lang="en-US"/>
            </a:p>
          </p:txBody>
        </p:sp>
        <p:sp>
          <p:nvSpPr>
            <p:cNvPr id="252" name="Freeform 251">
              <a:extLst>
                <a:ext uri="{FF2B5EF4-FFF2-40B4-BE49-F238E27FC236}">
                  <a16:creationId xmlns:a16="http://schemas.microsoft.com/office/drawing/2014/main" id="{3491B96D-8422-ED4F-8C59-B2E55F3B808B}"/>
                </a:ext>
              </a:extLst>
            </p:cNvPr>
            <p:cNvSpPr/>
            <p:nvPr/>
          </p:nvSpPr>
          <p:spPr>
            <a:xfrm>
              <a:off x="3626122" y="561431"/>
              <a:ext cx="444500" cy="589643"/>
            </a:xfrm>
            <a:custGeom>
              <a:avLst/>
              <a:gdLst>
                <a:gd name="connsiteX0" fmla="*/ 383903 w 444499"/>
                <a:gd name="connsiteY0" fmla="*/ 545374 h 589642"/>
                <a:gd name="connsiteX1" fmla="*/ 383903 w 444499"/>
                <a:gd name="connsiteY1" fmla="*/ 46899 h 589642"/>
                <a:gd name="connsiteX2" fmla="*/ 337004 w 444499"/>
                <a:gd name="connsiteY2" fmla="*/ 0 h 589642"/>
                <a:gd name="connsiteX3" fmla="*/ 108585 w 444499"/>
                <a:gd name="connsiteY3" fmla="*/ 0 h 589642"/>
                <a:gd name="connsiteX4" fmla="*/ 61686 w 444499"/>
                <a:gd name="connsiteY4" fmla="*/ 46899 h 589642"/>
                <a:gd name="connsiteX5" fmla="*/ 61686 w 444499"/>
                <a:gd name="connsiteY5" fmla="*/ 545374 h 589642"/>
                <a:gd name="connsiteX6" fmla="*/ 62411 w 444499"/>
                <a:gd name="connsiteY6" fmla="*/ 552359 h 589642"/>
                <a:gd name="connsiteX7" fmla="*/ 0 w 444499"/>
                <a:gd name="connsiteY7" fmla="*/ 552359 h 589642"/>
                <a:gd name="connsiteX8" fmla="*/ 0 w 444499"/>
                <a:gd name="connsiteY8" fmla="*/ 592274 h 589642"/>
                <a:gd name="connsiteX9" fmla="*/ 108585 w 444499"/>
                <a:gd name="connsiteY9" fmla="*/ 592274 h 589642"/>
                <a:gd name="connsiteX10" fmla="*/ 337004 w 444499"/>
                <a:gd name="connsiteY10" fmla="*/ 592274 h 589642"/>
                <a:gd name="connsiteX11" fmla="*/ 449127 w 444499"/>
                <a:gd name="connsiteY11" fmla="*/ 592274 h 589642"/>
                <a:gd name="connsiteX12" fmla="*/ 449127 w 444499"/>
                <a:gd name="connsiteY12" fmla="*/ 552359 h 589642"/>
                <a:gd name="connsiteX13" fmla="*/ 383177 w 444499"/>
                <a:gd name="connsiteY13" fmla="*/ 552359 h 589642"/>
                <a:gd name="connsiteX14" fmla="*/ 383903 w 444499"/>
                <a:gd name="connsiteY14" fmla="*/ 545374 h 589642"/>
                <a:gd name="connsiteX15" fmla="*/ 186871 w 444499"/>
                <a:gd name="connsiteY15" fmla="*/ 547551 h 589642"/>
                <a:gd name="connsiteX16" fmla="*/ 186871 w 444499"/>
                <a:gd name="connsiteY16" fmla="*/ 489857 h 589642"/>
                <a:gd name="connsiteX17" fmla="*/ 258627 w 444499"/>
                <a:gd name="connsiteY17" fmla="*/ 489857 h 589642"/>
                <a:gd name="connsiteX18" fmla="*/ 258627 w 444499"/>
                <a:gd name="connsiteY18" fmla="*/ 547551 h 589642"/>
                <a:gd name="connsiteX19" fmla="*/ 186871 w 444499"/>
                <a:gd name="connsiteY19" fmla="*/ 547551 h 589642"/>
                <a:gd name="connsiteX20" fmla="*/ 298541 w 444499"/>
                <a:gd name="connsiteY20" fmla="*/ 552359 h 589642"/>
                <a:gd name="connsiteX21" fmla="*/ 298541 w 444499"/>
                <a:gd name="connsiteY21" fmla="*/ 469900 h 589642"/>
                <a:gd name="connsiteX22" fmla="*/ 278584 w 444499"/>
                <a:gd name="connsiteY22" fmla="*/ 449943 h 589642"/>
                <a:gd name="connsiteX23" fmla="*/ 166914 w 444499"/>
                <a:gd name="connsiteY23" fmla="*/ 449943 h 589642"/>
                <a:gd name="connsiteX24" fmla="*/ 146957 w 444499"/>
                <a:gd name="connsiteY24" fmla="*/ 469900 h 589642"/>
                <a:gd name="connsiteX25" fmla="*/ 146957 w 444499"/>
                <a:gd name="connsiteY25" fmla="*/ 552359 h 589642"/>
                <a:gd name="connsiteX26" fmla="*/ 108585 w 444499"/>
                <a:gd name="connsiteY26" fmla="*/ 552359 h 589642"/>
                <a:gd name="connsiteX27" fmla="*/ 101600 w 444499"/>
                <a:gd name="connsiteY27" fmla="*/ 545374 h 589642"/>
                <a:gd name="connsiteX28" fmla="*/ 101600 w 444499"/>
                <a:gd name="connsiteY28" fmla="*/ 46899 h 589642"/>
                <a:gd name="connsiteX29" fmla="*/ 108585 w 444499"/>
                <a:gd name="connsiteY29" fmla="*/ 39914 h 589642"/>
                <a:gd name="connsiteX30" fmla="*/ 337004 w 444499"/>
                <a:gd name="connsiteY30" fmla="*/ 39914 h 589642"/>
                <a:gd name="connsiteX31" fmla="*/ 343989 w 444499"/>
                <a:gd name="connsiteY31" fmla="*/ 46899 h 589642"/>
                <a:gd name="connsiteX32" fmla="*/ 343989 w 444499"/>
                <a:gd name="connsiteY32" fmla="*/ 545374 h 589642"/>
                <a:gd name="connsiteX33" fmla="*/ 337004 w 444499"/>
                <a:gd name="connsiteY33" fmla="*/ 552359 h 589642"/>
                <a:gd name="connsiteX34" fmla="*/ 298541 w 444499"/>
                <a:gd name="connsiteY34" fmla="*/ 552359 h 58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44499" h="589642">
                  <a:moveTo>
                    <a:pt x="383903" y="545374"/>
                  </a:moveTo>
                  <a:lnTo>
                    <a:pt x="383903" y="46899"/>
                  </a:lnTo>
                  <a:cubicBezTo>
                    <a:pt x="383903" y="21046"/>
                    <a:pt x="362857" y="0"/>
                    <a:pt x="337004" y="0"/>
                  </a:cubicBezTo>
                  <a:lnTo>
                    <a:pt x="108585" y="0"/>
                  </a:lnTo>
                  <a:cubicBezTo>
                    <a:pt x="82732" y="0"/>
                    <a:pt x="61686" y="21046"/>
                    <a:pt x="61686" y="46899"/>
                  </a:cubicBezTo>
                  <a:lnTo>
                    <a:pt x="61686" y="545374"/>
                  </a:lnTo>
                  <a:cubicBezTo>
                    <a:pt x="61686" y="547733"/>
                    <a:pt x="62049" y="550091"/>
                    <a:pt x="62411" y="552359"/>
                  </a:cubicBezTo>
                  <a:lnTo>
                    <a:pt x="0" y="552359"/>
                  </a:lnTo>
                  <a:lnTo>
                    <a:pt x="0" y="592274"/>
                  </a:lnTo>
                  <a:lnTo>
                    <a:pt x="108585" y="592274"/>
                  </a:lnTo>
                  <a:lnTo>
                    <a:pt x="337004" y="592274"/>
                  </a:lnTo>
                  <a:lnTo>
                    <a:pt x="449127" y="592274"/>
                  </a:lnTo>
                  <a:lnTo>
                    <a:pt x="449127" y="552359"/>
                  </a:lnTo>
                  <a:lnTo>
                    <a:pt x="383177" y="552359"/>
                  </a:lnTo>
                  <a:cubicBezTo>
                    <a:pt x="383540" y="550001"/>
                    <a:pt x="383903" y="547733"/>
                    <a:pt x="383903" y="545374"/>
                  </a:cubicBezTo>
                  <a:close/>
                  <a:moveTo>
                    <a:pt x="186871" y="547551"/>
                  </a:moveTo>
                  <a:lnTo>
                    <a:pt x="186871" y="489857"/>
                  </a:lnTo>
                  <a:lnTo>
                    <a:pt x="258627" y="489857"/>
                  </a:lnTo>
                  <a:lnTo>
                    <a:pt x="258627" y="547551"/>
                  </a:lnTo>
                  <a:lnTo>
                    <a:pt x="186871" y="547551"/>
                  </a:lnTo>
                  <a:close/>
                  <a:moveTo>
                    <a:pt x="298541" y="552359"/>
                  </a:moveTo>
                  <a:lnTo>
                    <a:pt x="298541" y="469900"/>
                  </a:lnTo>
                  <a:cubicBezTo>
                    <a:pt x="298541" y="458924"/>
                    <a:pt x="289560" y="449943"/>
                    <a:pt x="278584" y="449943"/>
                  </a:cubicBezTo>
                  <a:lnTo>
                    <a:pt x="166914" y="449943"/>
                  </a:lnTo>
                  <a:cubicBezTo>
                    <a:pt x="155938" y="449943"/>
                    <a:pt x="146957" y="458924"/>
                    <a:pt x="146957" y="469900"/>
                  </a:cubicBezTo>
                  <a:lnTo>
                    <a:pt x="146957" y="552359"/>
                  </a:lnTo>
                  <a:lnTo>
                    <a:pt x="108585" y="552359"/>
                  </a:lnTo>
                  <a:cubicBezTo>
                    <a:pt x="104775" y="552359"/>
                    <a:pt x="101600" y="549184"/>
                    <a:pt x="101600" y="545374"/>
                  </a:cubicBezTo>
                  <a:lnTo>
                    <a:pt x="101600" y="46899"/>
                  </a:lnTo>
                  <a:cubicBezTo>
                    <a:pt x="101600" y="43089"/>
                    <a:pt x="104775" y="39914"/>
                    <a:pt x="108585" y="39914"/>
                  </a:cubicBezTo>
                  <a:lnTo>
                    <a:pt x="337004" y="39914"/>
                  </a:lnTo>
                  <a:cubicBezTo>
                    <a:pt x="340814" y="39914"/>
                    <a:pt x="343989" y="43089"/>
                    <a:pt x="343989" y="46899"/>
                  </a:cubicBezTo>
                  <a:lnTo>
                    <a:pt x="343989" y="545374"/>
                  </a:lnTo>
                  <a:cubicBezTo>
                    <a:pt x="343989" y="549184"/>
                    <a:pt x="340814" y="552359"/>
                    <a:pt x="337004" y="552359"/>
                  </a:cubicBezTo>
                  <a:lnTo>
                    <a:pt x="298541" y="552359"/>
                  </a:lnTo>
                  <a:close/>
                </a:path>
              </a:pathLst>
            </a:custGeom>
            <a:grpFill/>
            <a:ln w="9071" cap="flat">
              <a:no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E5CE9D71-3A6F-B54E-8F00-4AFA9B35CB30}"/>
                </a:ext>
              </a:extLst>
            </p:cNvPr>
            <p:cNvSpPr/>
            <p:nvPr/>
          </p:nvSpPr>
          <p:spPr>
            <a:xfrm>
              <a:off x="3780246" y="688431"/>
              <a:ext cx="45357" cy="45357"/>
            </a:xfrm>
            <a:custGeom>
              <a:avLst/>
              <a:gdLst>
                <a:gd name="connsiteX0" fmla="*/ 0 w 45357"/>
                <a:gd name="connsiteY0" fmla="*/ 0 h 45357"/>
                <a:gd name="connsiteX1" fmla="*/ 46718 w 45357"/>
                <a:gd name="connsiteY1" fmla="*/ 0 h 45357"/>
                <a:gd name="connsiteX2" fmla="*/ 46718 w 45357"/>
                <a:gd name="connsiteY2" fmla="*/ 46718 h 45357"/>
                <a:gd name="connsiteX3" fmla="*/ 0 w 45357"/>
                <a:gd name="connsiteY3" fmla="*/ 46718 h 45357"/>
              </a:gdLst>
              <a:ahLst/>
              <a:cxnLst>
                <a:cxn ang="0">
                  <a:pos x="connsiteX0" y="connsiteY0"/>
                </a:cxn>
                <a:cxn ang="0">
                  <a:pos x="connsiteX1" y="connsiteY1"/>
                </a:cxn>
                <a:cxn ang="0">
                  <a:pos x="connsiteX2" y="connsiteY2"/>
                </a:cxn>
                <a:cxn ang="0">
                  <a:pos x="connsiteX3" y="connsiteY3"/>
                </a:cxn>
              </a:cxnLst>
              <a:rect l="l" t="t" r="r" b="b"/>
              <a:pathLst>
                <a:path w="45357" h="45357">
                  <a:moveTo>
                    <a:pt x="0" y="0"/>
                  </a:moveTo>
                  <a:lnTo>
                    <a:pt x="46718" y="0"/>
                  </a:lnTo>
                  <a:lnTo>
                    <a:pt x="46718" y="46718"/>
                  </a:lnTo>
                  <a:lnTo>
                    <a:pt x="0" y="46718"/>
                  </a:lnTo>
                  <a:close/>
                </a:path>
              </a:pathLst>
            </a:custGeom>
            <a:grpFill/>
            <a:ln w="9071" cap="flat">
              <a:no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0F7D4906-C9B8-1D48-9E36-1BF90827BF4C}"/>
                </a:ext>
              </a:extLst>
            </p:cNvPr>
            <p:cNvSpPr/>
            <p:nvPr/>
          </p:nvSpPr>
          <p:spPr>
            <a:xfrm>
              <a:off x="3870869" y="688431"/>
              <a:ext cx="45357" cy="45357"/>
            </a:xfrm>
            <a:custGeom>
              <a:avLst/>
              <a:gdLst>
                <a:gd name="connsiteX0" fmla="*/ 0 w 45357"/>
                <a:gd name="connsiteY0" fmla="*/ 0 h 45357"/>
                <a:gd name="connsiteX1" fmla="*/ 46718 w 45357"/>
                <a:gd name="connsiteY1" fmla="*/ 0 h 45357"/>
                <a:gd name="connsiteX2" fmla="*/ 46718 w 45357"/>
                <a:gd name="connsiteY2" fmla="*/ 46718 h 45357"/>
                <a:gd name="connsiteX3" fmla="*/ 0 w 45357"/>
                <a:gd name="connsiteY3" fmla="*/ 46718 h 45357"/>
              </a:gdLst>
              <a:ahLst/>
              <a:cxnLst>
                <a:cxn ang="0">
                  <a:pos x="connsiteX0" y="connsiteY0"/>
                </a:cxn>
                <a:cxn ang="0">
                  <a:pos x="connsiteX1" y="connsiteY1"/>
                </a:cxn>
                <a:cxn ang="0">
                  <a:pos x="connsiteX2" y="connsiteY2"/>
                </a:cxn>
                <a:cxn ang="0">
                  <a:pos x="connsiteX3" y="connsiteY3"/>
                </a:cxn>
              </a:cxnLst>
              <a:rect l="l" t="t" r="r" b="b"/>
              <a:pathLst>
                <a:path w="45357" h="45357">
                  <a:moveTo>
                    <a:pt x="0" y="0"/>
                  </a:moveTo>
                  <a:lnTo>
                    <a:pt x="46718" y="0"/>
                  </a:lnTo>
                  <a:lnTo>
                    <a:pt x="46718" y="46718"/>
                  </a:lnTo>
                  <a:lnTo>
                    <a:pt x="0" y="46718"/>
                  </a:lnTo>
                  <a:close/>
                </a:path>
              </a:pathLst>
            </a:custGeom>
            <a:grpFill/>
            <a:ln w="9071" cap="flat">
              <a:no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67C0CD44-67B8-0540-8BE3-BD28A9C4AF7B}"/>
                </a:ext>
              </a:extLst>
            </p:cNvPr>
            <p:cNvSpPr/>
            <p:nvPr/>
          </p:nvSpPr>
          <p:spPr>
            <a:xfrm>
              <a:off x="3780246" y="788579"/>
              <a:ext cx="45357" cy="45357"/>
            </a:xfrm>
            <a:custGeom>
              <a:avLst/>
              <a:gdLst>
                <a:gd name="connsiteX0" fmla="*/ 0 w 45357"/>
                <a:gd name="connsiteY0" fmla="*/ 0 h 45357"/>
                <a:gd name="connsiteX1" fmla="*/ 46718 w 45357"/>
                <a:gd name="connsiteY1" fmla="*/ 0 h 45357"/>
                <a:gd name="connsiteX2" fmla="*/ 46718 w 45357"/>
                <a:gd name="connsiteY2" fmla="*/ 46718 h 45357"/>
                <a:gd name="connsiteX3" fmla="*/ 0 w 45357"/>
                <a:gd name="connsiteY3" fmla="*/ 46718 h 45357"/>
              </a:gdLst>
              <a:ahLst/>
              <a:cxnLst>
                <a:cxn ang="0">
                  <a:pos x="connsiteX0" y="connsiteY0"/>
                </a:cxn>
                <a:cxn ang="0">
                  <a:pos x="connsiteX1" y="connsiteY1"/>
                </a:cxn>
                <a:cxn ang="0">
                  <a:pos x="connsiteX2" y="connsiteY2"/>
                </a:cxn>
                <a:cxn ang="0">
                  <a:pos x="connsiteX3" y="connsiteY3"/>
                </a:cxn>
              </a:cxnLst>
              <a:rect l="l" t="t" r="r" b="b"/>
              <a:pathLst>
                <a:path w="45357" h="45357">
                  <a:moveTo>
                    <a:pt x="0" y="0"/>
                  </a:moveTo>
                  <a:lnTo>
                    <a:pt x="46718" y="0"/>
                  </a:lnTo>
                  <a:lnTo>
                    <a:pt x="46718" y="46718"/>
                  </a:lnTo>
                  <a:lnTo>
                    <a:pt x="0" y="46718"/>
                  </a:lnTo>
                  <a:close/>
                </a:path>
              </a:pathLst>
            </a:custGeom>
            <a:grpFill/>
            <a:ln w="9071" cap="flat">
              <a:no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2997C0D8-C525-9A40-B41D-045BA1751FC6}"/>
                </a:ext>
              </a:extLst>
            </p:cNvPr>
            <p:cNvSpPr/>
            <p:nvPr/>
          </p:nvSpPr>
          <p:spPr>
            <a:xfrm>
              <a:off x="3870869" y="788579"/>
              <a:ext cx="45357" cy="45357"/>
            </a:xfrm>
            <a:custGeom>
              <a:avLst/>
              <a:gdLst>
                <a:gd name="connsiteX0" fmla="*/ 0 w 45357"/>
                <a:gd name="connsiteY0" fmla="*/ 0 h 45357"/>
                <a:gd name="connsiteX1" fmla="*/ 46718 w 45357"/>
                <a:gd name="connsiteY1" fmla="*/ 0 h 45357"/>
                <a:gd name="connsiteX2" fmla="*/ 46718 w 45357"/>
                <a:gd name="connsiteY2" fmla="*/ 46718 h 45357"/>
                <a:gd name="connsiteX3" fmla="*/ 0 w 45357"/>
                <a:gd name="connsiteY3" fmla="*/ 46718 h 45357"/>
              </a:gdLst>
              <a:ahLst/>
              <a:cxnLst>
                <a:cxn ang="0">
                  <a:pos x="connsiteX0" y="connsiteY0"/>
                </a:cxn>
                <a:cxn ang="0">
                  <a:pos x="connsiteX1" y="connsiteY1"/>
                </a:cxn>
                <a:cxn ang="0">
                  <a:pos x="connsiteX2" y="connsiteY2"/>
                </a:cxn>
                <a:cxn ang="0">
                  <a:pos x="connsiteX3" y="connsiteY3"/>
                </a:cxn>
              </a:cxnLst>
              <a:rect l="l" t="t" r="r" b="b"/>
              <a:pathLst>
                <a:path w="45357" h="45357">
                  <a:moveTo>
                    <a:pt x="0" y="0"/>
                  </a:moveTo>
                  <a:lnTo>
                    <a:pt x="46718" y="0"/>
                  </a:lnTo>
                  <a:lnTo>
                    <a:pt x="46718" y="46718"/>
                  </a:lnTo>
                  <a:lnTo>
                    <a:pt x="0" y="46718"/>
                  </a:lnTo>
                  <a:close/>
                </a:path>
              </a:pathLst>
            </a:custGeom>
            <a:grpFill/>
            <a:ln w="9071" cap="flat">
              <a:no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F34B466B-041F-EA4B-9DFA-3C2796D8F604}"/>
                </a:ext>
              </a:extLst>
            </p:cNvPr>
            <p:cNvSpPr/>
            <p:nvPr/>
          </p:nvSpPr>
          <p:spPr>
            <a:xfrm>
              <a:off x="3780246" y="892084"/>
              <a:ext cx="45357" cy="45357"/>
            </a:xfrm>
            <a:custGeom>
              <a:avLst/>
              <a:gdLst>
                <a:gd name="connsiteX0" fmla="*/ 0 w 45357"/>
                <a:gd name="connsiteY0" fmla="*/ 0 h 45357"/>
                <a:gd name="connsiteX1" fmla="*/ 46718 w 45357"/>
                <a:gd name="connsiteY1" fmla="*/ 0 h 45357"/>
                <a:gd name="connsiteX2" fmla="*/ 46718 w 45357"/>
                <a:gd name="connsiteY2" fmla="*/ 46718 h 45357"/>
                <a:gd name="connsiteX3" fmla="*/ 0 w 45357"/>
                <a:gd name="connsiteY3" fmla="*/ 46718 h 45357"/>
              </a:gdLst>
              <a:ahLst/>
              <a:cxnLst>
                <a:cxn ang="0">
                  <a:pos x="connsiteX0" y="connsiteY0"/>
                </a:cxn>
                <a:cxn ang="0">
                  <a:pos x="connsiteX1" y="connsiteY1"/>
                </a:cxn>
                <a:cxn ang="0">
                  <a:pos x="connsiteX2" y="connsiteY2"/>
                </a:cxn>
                <a:cxn ang="0">
                  <a:pos x="connsiteX3" y="connsiteY3"/>
                </a:cxn>
              </a:cxnLst>
              <a:rect l="l" t="t" r="r" b="b"/>
              <a:pathLst>
                <a:path w="45357" h="45357">
                  <a:moveTo>
                    <a:pt x="0" y="0"/>
                  </a:moveTo>
                  <a:lnTo>
                    <a:pt x="46718" y="0"/>
                  </a:lnTo>
                  <a:lnTo>
                    <a:pt x="46718" y="46718"/>
                  </a:lnTo>
                  <a:lnTo>
                    <a:pt x="0" y="46718"/>
                  </a:lnTo>
                  <a:close/>
                </a:path>
              </a:pathLst>
            </a:custGeom>
            <a:grpFill/>
            <a:ln w="9071" cap="flat">
              <a:no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0F0E5414-F98B-A748-8C89-51FD1F06C086}"/>
                </a:ext>
              </a:extLst>
            </p:cNvPr>
            <p:cNvSpPr/>
            <p:nvPr/>
          </p:nvSpPr>
          <p:spPr>
            <a:xfrm>
              <a:off x="3870869" y="892084"/>
              <a:ext cx="45357" cy="45357"/>
            </a:xfrm>
            <a:custGeom>
              <a:avLst/>
              <a:gdLst>
                <a:gd name="connsiteX0" fmla="*/ 0 w 45357"/>
                <a:gd name="connsiteY0" fmla="*/ 0 h 45357"/>
                <a:gd name="connsiteX1" fmla="*/ 46718 w 45357"/>
                <a:gd name="connsiteY1" fmla="*/ 0 h 45357"/>
                <a:gd name="connsiteX2" fmla="*/ 46718 w 45357"/>
                <a:gd name="connsiteY2" fmla="*/ 46718 h 45357"/>
                <a:gd name="connsiteX3" fmla="*/ 0 w 45357"/>
                <a:gd name="connsiteY3" fmla="*/ 46718 h 45357"/>
              </a:gdLst>
              <a:ahLst/>
              <a:cxnLst>
                <a:cxn ang="0">
                  <a:pos x="connsiteX0" y="connsiteY0"/>
                </a:cxn>
                <a:cxn ang="0">
                  <a:pos x="connsiteX1" y="connsiteY1"/>
                </a:cxn>
                <a:cxn ang="0">
                  <a:pos x="connsiteX2" y="connsiteY2"/>
                </a:cxn>
                <a:cxn ang="0">
                  <a:pos x="connsiteX3" y="connsiteY3"/>
                </a:cxn>
              </a:cxnLst>
              <a:rect l="l" t="t" r="r" b="b"/>
              <a:pathLst>
                <a:path w="45357" h="45357">
                  <a:moveTo>
                    <a:pt x="0" y="0"/>
                  </a:moveTo>
                  <a:lnTo>
                    <a:pt x="46718" y="0"/>
                  </a:lnTo>
                  <a:lnTo>
                    <a:pt x="46718" y="46718"/>
                  </a:lnTo>
                  <a:lnTo>
                    <a:pt x="0" y="46718"/>
                  </a:lnTo>
                  <a:close/>
                </a:path>
              </a:pathLst>
            </a:custGeom>
            <a:grpFill/>
            <a:ln w="9071" cap="flat">
              <a:noFill/>
              <a:prstDash val="solid"/>
              <a:miter/>
            </a:ln>
          </p:spPr>
          <p:txBody>
            <a:bodyPr rtlCol="0" anchor="ctr"/>
            <a:lstStyle/>
            <a:p>
              <a:endParaRPr lang="en-US"/>
            </a:p>
          </p:txBody>
        </p:sp>
      </p:grpSp>
      <p:grpSp>
        <p:nvGrpSpPr>
          <p:cNvPr id="259" name="Group 258">
            <a:extLst>
              <a:ext uri="{FF2B5EF4-FFF2-40B4-BE49-F238E27FC236}">
                <a16:creationId xmlns:a16="http://schemas.microsoft.com/office/drawing/2014/main" id="{E77B4DBA-C8C6-6845-97CA-1968ABE6B427}"/>
              </a:ext>
            </a:extLst>
          </p:cNvPr>
          <p:cNvGrpSpPr/>
          <p:nvPr userDrawn="1"/>
        </p:nvGrpSpPr>
        <p:grpSpPr>
          <a:xfrm>
            <a:off x="5153297" y="1956708"/>
            <a:ext cx="203752" cy="208834"/>
            <a:chOff x="4883961" y="1680783"/>
            <a:chExt cx="607786" cy="622946"/>
          </a:xfrm>
          <a:solidFill>
            <a:schemeClr val="accent1"/>
          </a:solidFill>
        </p:grpSpPr>
        <p:sp>
          <p:nvSpPr>
            <p:cNvPr id="260" name="Freeform 259">
              <a:extLst>
                <a:ext uri="{FF2B5EF4-FFF2-40B4-BE49-F238E27FC236}">
                  <a16:creationId xmlns:a16="http://schemas.microsoft.com/office/drawing/2014/main" id="{063DEAB2-0EA9-AA49-924C-EB616A3AF4BA}"/>
                </a:ext>
              </a:extLst>
            </p:cNvPr>
            <p:cNvSpPr/>
            <p:nvPr/>
          </p:nvSpPr>
          <p:spPr>
            <a:xfrm>
              <a:off x="4883961" y="1877372"/>
              <a:ext cx="607786" cy="426357"/>
            </a:xfrm>
            <a:custGeom>
              <a:avLst/>
              <a:gdLst>
                <a:gd name="connsiteX0" fmla="*/ 609424 w 607785"/>
                <a:gd name="connsiteY0" fmla="*/ 216768 h 426357"/>
                <a:gd name="connsiteX1" fmla="*/ 529777 w 607785"/>
                <a:gd name="connsiteY1" fmla="*/ 12751 h 426357"/>
                <a:gd name="connsiteX2" fmla="*/ 503924 w 607785"/>
                <a:gd name="connsiteY2" fmla="*/ 1412 h 426357"/>
                <a:gd name="connsiteX3" fmla="*/ 492584 w 607785"/>
                <a:gd name="connsiteY3" fmla="*/ 27265 h 426357"/>
                <a:gd name="connsiteX4" fmla="*/ 571687 w 607785"/>
                <a:gd name="connsiteY4" fmla="*/ 229649 h 426357"/>
                <a:gd name="connsiteX5" fmla="*/ 571687 w 607785"/>
                <a:gd name="connsiteY5" fmla="*/ 388490 h 426357"/>
                <a:gd name="connsiteX6" fmla="*/ 40101 w 607785"/>
                <a:gd name="connsiteY6" fmla="*/ 388490 h 426357"/>
                <a:gd name="connsiteX7" fmla="*/ 40101 w 607785"/>
                <a:gd name="connsiteY7" fmla="*/ 228742 h 426357"/>
                <a:gd name="connsiteX8" fmla="*/ 119476 w 607785"/>
                <a:gd name="connsiteY8" fmla="*/ 27265 h 426357"/>
                <a:gd name="connsiteX9" fmla="*/ 108228 w 607785"/>
                <a:gd name="connsiteY9" fmla="*/ 1412 h 426357"/>
                <a:gd name="connsiteX10" fmla="*/ 82374 w 607785"/>
                <a:gd name="connsiteY10" fmla="*/ 12660 h 426357"/>
                <a:gd name="connsiteX11" fmla="*/ 1367 w 607785"/>
                <a:gd name="connsiteY11" fmla="*/ 218310 h 426357"/>
                <a:gd name="connsiteX12" fmla="*/ 187 w 607785"/>
                <a:gd name="connsiteY12" fmla="*/ 228379 h 426357"/>
                <a:gd name="connsiteX13" fmla="*/ 187 w 607785"/>
                <a:gd name="connsiteY13" fmla="*/ 408538 h 426357"/>
                <a:gd name="connsiteX14" fmla="*/ 20144 w 607785"/>
                <a:gd name="connsiteY14" fmla="*/ 428495 h 426357"/>
                <a:gd name="connsiteX15" fmla="*/ 591644 w 607785"/>
                <a:gd name="connsiteY15" fmla="*/ 428495 h 426357"/>
                <a:gd name="connsiteX16" fmla="*/ 611601 w 607785"/>
                <a:gd name="connsiteY16" fmla="*/ 408538 h 426357"/>
                <a:gd name="connsiteX17" fmla="*/ 611601 w 607785"/>
                <a:gd name="connsiteY17" fmla="*/ 225748 h 426357"/>
                <a:gd name="connsiteX18" fmla="*/ 609424 w 607785"/>
                <a:gd name="connsiteY18" fmla="*/ 216768 h 42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7785" h="426357">
                  <a:moveTo>
                    <a:pt x="609424" y="216768"/>
                  </a:moveTo>
                  <a:lnTo>
                    <a:pt x="529777" y="12751"/>
                  </a:lnTo>
                  <a:cubicBezTo>
                    <a:pt x="525786" y="2500"/>
                    <a:pt x="514265" y="-2580"/>
                    <a:pt x="503924" y="1412"/>
                  </a:cubicBezTo>
                  <a:cubicBezTo>
                    <a:pt x="493673" y="5403"/>
                    <a:pt x="488593" y="17015"/>
                    <a:pt x="492584" y="27265"/>
                  </a:cubicBezTo>
                  <a:lnTo>
                    <a:pt x="571687" y="229649"/>
                  </a:lnTo>
                  <a:lnTo>
                    <a:pt x="571687" y="388490"/>
                  </a:lnTo>
                  <a:lnTo>
                    <a:pt x="40101" y="388490"/>
                  </a:lnTo>
                  <a:lnTo>
                    <a:pt x="40101" y="228742"/>
                  </a:lnTo>
                  <a:lnTo>
                    <a:pt x="119476" y="27265"/>
                  </a:lnTo>
                  <a:cubicBezTo>
                    <a:pt x="123559" y="17015"/>
                    <a:pt x="118479" y="5403"/>
                    <a:pt x="108228" y="1412"/>
                  </a:cubicBezTo>
                  <a:cubicBezTo>
                    <a:pt x="97886" y="-2670"/>
                    <a:pt x="86366" y="2410"/>
                    <a:pt x="82374" y="12660"/>
                  </a:cubicBezTo>
                  <a:lnTo>
                    <a:pt x="1367" y="218310"/>
                  </a:lnTo>
                  <a:cubicBezTo>
                    <a:pt x="96" y="221575"/>
                    <a:pt x="-267" y="225022"/>
                    <a:pt x="187" y="228379"/>
                  </a:cubicBezTo>
                  <a:lnTo>
                    <a:pt x="187" y="408538"/>
                  </a:lnTo>
                  <a:cubicBezTo>
                    <a:pt x="187" y="419605"/>
                    <a:pt x="9168" y="428495"/>
                    <a:pt x="20144" y="428495"/>
                  </a:cubicBezTo>
                  <a:lnTo>
                    <a:pt x="591644" y="428495"/>
                  </a:lnTo>
                  <a:cubicBezTo>
                    <a:pt x="602621" y="428495"/>
                    <a:pt x="611601" y="419514"/>
                    <a:pt x="611601" y="408538"/>
                  </a:cubicBezTo>
                  <a:lnTo>
                    <a:pt x="611601" y="225748"/>
                  </a:lnTo>
                  <a:cubicBezTo>
                    <a:pt x="611511" y="222482"/>
                    <a:pt x="610785" y="219398"/>
                    <a:pt x="609424" y="216768"/>
                  </a:cubicBezTo>
                  <a:close/>
                </a:path>
              </a:pathLst>
            </a:custGeom>
            <a:grpFill/>
            <a:ln w="9071" cap="flat">
              <a:noFill/>
              <a:prstDash val="solid"/>
              <a:miter/>
            </a:ln>
          </p:spPr>
          <p:txBody>
            <a:bodyPr rtlCol="0" anchor="ctr"/>
            <a:lstStyle/>
            <a:p>
              <a:endParaRPr lang="en-US"/>
            </a:p>
          </p:txBody>
        </p:sp>
        <p:sp>
          <p:nvSpPr>
            <p:cNvPr id="261" name="Freeform 260">
              <a:extLst>
                <a:ext uri="{FF2B5EF4-FFF2-40B4-BE49-F238E27FC236}">
                  <a16:creationId xmlns:a16="http://schemas.microsoft.com/office/drawing/2014/main" id="{49AC6F1C-B147-5046-9281-0A3405E3291E}"/>
                </a:ext>
              </a:extLst>
            </p:cNvPr>
            <p:cNvSpPr/>
            <p:nvPr/>
          </p:nvSpPr>
          <p:spPr>
            <a:xfrm>
              <a:off x="5003952" y="1680783"/>
              <a:ext cx="353786" cy="272143"/>
            </a:xfrm>
            <a:custGeom>
              <a:avLst/>
              <a:gdLst>
                <a:gd name="connsiteX0" fmla="*/ 34319 w 353785"/>
                <a:gd name="connsiteY0" fmla="*/ 257146 h 272142"/>
                <a:gd name="connsiteX1" fmla="*/ 57905 w 353785"/>
                <a:gd name="connsiteY1" fmla="*/ 272749 h 272142"/>
                <a:gd name="connsiteX2" fmla="*/ 73508 w 353785"/>
                <a:gd name="connsiteY2" fmla="*/ 249163 h 272142"/>
                <a:gd name="connsiteX3" fmla="*/ 43209 w 353785"/>
                <a:gd name="connsiteY3" fmla="*/ 100664 h 272142"/>
                <a:gd name="connsiteX4" fmla="*/ 261377 w 353785"/>
                <a:gd name="connsiteY4" fmla="*/ 44421 h 272142"/>
                <a:gd name="connsiteX5" fmla="*/ 314989 w 353785"/>
                <a:gd name="connsiteY5" fmla="*/ 257963 h 272142"/>
                <a:gd name="connsiteX6" fmla="*/ 334311 w 353785"/>
                <a:gd name="connsiteY6" fmla="*/ 273021 h 272142"/>
                <a:gd name="connsiteX7" fmla="*/ 339210 w 353785"/>
                <a:gd name="connsiteY7" fmla="*/ 272386 h 272142"/>
                <a:gd name="connsiteX8" fmla="*/ 353724 w 353785"/>
                <a:gd name="connsiteY8" fmla="*/ 248165 h 272142"/>
                <a:gd name="connsiteX9" fmla="*/ 295213 w 353785"/>
                <a:gd name="connsiteY9" fmla="*/ 15120 h 272142"/>
                <a:gd name="connsiteX10" fmla="*/ 286051 w 353785"/>
                <a:gd name="connsiteY10" fmla="*/ 2783 h 272142"/>
                <a:gd name="connsiteX11" fmla="*/ 270902 w 353785"/>
                <a:gd name="connsiteY11" fmla="*/ 606 h 272142"/>
                <a:gd name="connsiteX12" fmla="*/ 14997 w 353785"/>
                <a:gd name="connsiteY12" fmla="*/ 66555 h 272142"/>
                <a:gd name="connsiteX13" fmla="*/ 392 w 353785"/>
                <a:gd name="connsiteY13" fmla="*/ 89869 h 272142"/>
                <a:gd name="connsiteX14" fmla="*/ 34319 w 353785"/>
                <a:gd name="connsiteY14" fmla="*/ 257146 h 2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3785" h="272142">
                  <a:moveTo>
                    <a:pt x="34319" y="257146"/>
                  </a:moveTo>
                  <a:cubicBezTo>
                    <a:pt x="36496" y="267941"/>
                    <a:pt x="47110" y="274926"/>
                    <a:pt x="57905" y="272749"/>
                  </a:cubicBezTo>
                  <a:cubicBezTo>
                    <a:pt x="68700" y="270572"/>
                    <a:pt x="75685" y="259958"/>
                    <a:pt x="73508" y="249163"/>
                  </a:cubicBezTo>
                  <a:lnTo>
                    <a:pt x="43209" y="100664"/>
                  </a:lnTo>
                  <a:lnTo>
                    <a:pt x="261377" y="44421"/>
                  </a:lnTo>
                  <a:lnTo>
                    <a:pt x="314989" y="257963"/>
                  </a:lnTo>
                  <a:cubicBezTo>
                    <a:pt x="317257" y="267034"/>
                    <a:pt x="325421" y="273021"/>
                    <a:pt x="334311" y="273021"/>
                  </a:cubicBezTo>
                  <a:cubicBezTo>
                    <a:pt x="335944" y="273021"/>
                    <a:pt x="337577" y="272840"/>
                    <a:pt x="339210" y="272386"/>
                  </a:cubicBezTo>
                  <a:cubicBezTo>
                    <a:pt x="349914" y="269665"/>
                    <a:pt x="356355" y="258870"/>
                    <a:pt x="353724" y="248165"/>
                  </a:cubicBezTo>
                  <a:lnTo>
                    <a:pt x="295213" y="15120"/>
                  </a:lnTo>
                  <a:cubicBezTo>
                    <a:pt x="293943" y="9950"/>
                    <a:pt x="290587" y="5505"/>
                    <a:pt x="286051" y="2783"/>
                  </a:cubicBezTo>
                  <a:cubicBezTo>
                    <a:pt x="281516" y="62"/>
                    <a:pt x="275982" y="-664"/>
                    <a:pt x="270902" y="606"/>
                  </a:cubicBezTo>
                  <a:lnTo>
                    <a:pt x="14997" y="66555"/>
                  </a:lnTo>
                  <a:cubicBezTo>
                    <a:pt x="4746" y="69186"/>
                    <a:pt x="-1695" y="79437"/>
                    <a:pt x="392" y="89869"/>
                  </a:cubicBezTo>
                  <a:lnTo>
                    <a:pt x="34319" y="257146"/>
                  </a:lnTo>
                  <a:close/>
                </a:path>
              </a:pathLst>
            </a:custGeom>
            <a:grpFill/>
            <a:ln w="9071" cap="flat">
              <a:no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B3AE4C71-72D2-1F48-B318-91063F50031F}"/>
                </a:ext>
              </a:extLst>
            </p:cNvPr>
            <p:cNvSpPr/>
            <p:nvPr/>
          </p:nvSpPr>
          <p:spPr>
            <a:xfrm>
              <a:off x="5134429" y="2119176"/>
              <a:ext cx="108857" cy="108857"/>
            </a:xfrm>
            <a:custGeom>
              <a:avLst/>
              <a:gdLst>
                <a:gd name="connsiteX0" fmla="*/ 0 w 108857"/>
                <a:gd name="connsiteY0" fmla="*/ 55336 h 108857"/>
                <a:gd name="connsiteX1" fmla="*/ 55336 w 108857"/>
                <a:gd name="connsiteY1" fmla="*/ 110671 h 108857"/>
                <a:gd name="connsiteX2" fmla="*/ 110672 w 108857"/>
                <a:gd name="connsiteY2" fmla="*/ 55336 h 108857"/>
                <a:gd name="connsiteX3" fmla="*/ 55336 w 108857"/>
                <a:gd name="connsiteY3" fmla="*/ 0 h 108857"/>
                <a:gd name="connsiteX4" fmla="*/ 0 w 108857"/>
                <a:gd name="connsiteY4" fmla="*/ 55336 h 108857"/>
                <a:gd name="connsiteX5" fmla="*/ 70757 w 108857"/>
                <a:gd name="connsiteY5" fmla="*/ 55336 h 108857"/>
                <a:gd name="connsiteX6" fmla="*/ 55336 w 108857"/>
                <a:gd name="connsiteY6" fmla="*/ 70757 h 108857"/>
                <a:gd name="connsiteX7" fmla="*/ 39914 w 108857"/>
                <a:gd name="connsiteY7" fmla="*/ 55336 h 108857"/>
                <a:gd name="connsiteX8" fmla="*/ 55336 w 108857"/>
                <a:gd name="connsiteY8" fmla="*/ 39914 h 108857"/>
                <a:gd name="connsiteX9" fmla="*/ 70757 w 108857"/>
                <a:gd name="connsiteY9" fmla="*/ 55336 h 10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857" h="108857">
                  <a:moveTo>
                    <a:pt x="0" y="55336"/>
                  </a:moveTo>
                  <a:cubicBezTo>
                    <a:pt x="0" y="85816"/>
                    <a:pt x="24765" y="110671"/>
                    <a:pt x="55336" y="110671"/>
                  </a:cubicBezTo>
                  <a:cubicBezTo>
                    <a:pt x="85906" y="110671"/>
                    <a:pt x="110672" y="85816"/>
                    <a:pt x="110672" y="55336"/>
                  </a:cubicBezTo>
                  <a:cubicBezTo>
                    <a:pt x="110672" y="24856"/>
                    <a:pt x="85906" y="0"/>
                    <a:pt x="55336" y="0"/>
                  </a:cubicBezTo>
                  <a:cubicBezTo>
                    <a:pt x="24765" y="0"/>
                    <a:pt x="0" y="24856"/>
                    <a:pt x="0" y="55336"/>
                  </a:cubicBezTo>
                  <a:close/>
                  <a:moveTo>
                    <a:pt x="70757" y="55336"/>
                  </a:moveTo>
                  <a:cubicBezTo>
                    <a:pt x="70757" y="63863"/>
                    <a:pt x="63863" y="70757"/>
                    <a:pt x="55336" y="70757"/>
                  </a:cubicBezTo>
                  <a:cubicBezTo>
                    <a:pt x="46809" y="70757"/>
                    <a:pt x="39914" y="63863"/>
                    <a:pt x="39914" y="55336"/>
                  </a:cubicBezTo>
                  <a:cubicBezTo>
                    <a:pt x="39914" y="46899"/>
                    <a:pt x="46809" y="39914"/>
                    <a:pt x="55336" y="39914"/>
                  </a:cubicBezTo>
                  <a:cubicBezTo>
                    <a:pt x="63863" y="39914"/>
                    <a:pt x="70757" y="46809"/>
                    <a:pt x="70757" y="55336"/>
                  </a:cubicBezTo>
                  <a:close/>
                </a:path>
              </a:pathLst>
            </a:custGeom>
            <a:grpFill/>
            <a:ln w="9071" cap="flat">
              <a:noFill/>
              <a:prstDash val="solid"/>
              <a:miter/>
            </a:ln>
          </p:spPr>
          <p:txBody>
            <a:bodyPr rtlCol="0" anchor="ctr"/>
            <a:lstStyle/>
            <a:p>
              <a:endParaRPr lang="en-US"/>
            </a:p>
          </p:txBody>
        </p:sp>
        <p:sp>
          <p:nvSpPr>
            <p:cNvPr id="263" name="Freeform 262">
              <a:extLst>
                <a:ext uri="{FF2B5EF4-FFF2-40B4-BE49-F238E27FC236}">
                  <a16:creationId xmlns:a16="http://schemas.microsoft.com/office/drawing/2014/main" id="{9A1B7080-B4C7-944C-8839-9C762A26B389}"/>
                </a:ext>
              </a:extLst>
            </p:cNvPr>
            <p:cNvSpPr/>
            <p:nvPr/>
          </p:nvSpPr>
          <p:spPr>
            <a:xfrm>
              <a:off x="4978491" y="2045426"/>
              <a:ext cx="426357" cy="36286"/>
            </a:xfrm>
            <a:custGeom>
              <a:avLst/>
              <a:gdLst>
                <a:gd name="connsiteX0" fmla="*/ 427899 w 426357"/>
                <a:gd name="connsiteY0" fmla="*/ 19957 h 36285"/>
                <a:gd name="connsiteX1" fmla="*/ 407942 w 426357"/>
                <a:gd name="connsiteY1" fmla="*/ 0 h 36285"/>
                <a:gd name="connsiteX2" fmla="*/ 19957 w 426357"/>
                <a:gd name="connsiteY2" fmla="*/ 0 h 36285"/>
                <a:gd name="connsiteX3" fmla="*/ 0 w 426357"/>
                <a:gd name="connsiteY3" fmla="*/ 19957 h 36285"/>
                <a:gd name="connsiteX4" fmla="*/ 19957 w 426357"/>
                <a:gd name="connsiteY4" fmla="*/ 39914 h 36285"/>
                <a:gd name="connsiteX5" fmla="*/ 407942 w 426357"/>
                <a:gd name="connsiteY5" fmla="*/ 39914 h 36285"/>
                <a:gd name="connsiteX6" fmla="*/ 427899 w 426357"/>
                <a:gd name="connsiteY6" fmla="*/ 19957 h 3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6357" h="36285">
                  <a:moveTo>
                    <a:pt x="427899" y="19957"/>
                  </a:moveTo>
                  <a:cubicBezTo>
                    <a:pt x="427899" y="8981"/>
                    <a:pt x="419009" y="0"/>
                    <a:pt x="407942" y="0"/>
                  </a:cubicBezTo>
                  <a:lnTo>
                    <a:pt x="19957" y="0"/>
                  </a:lnTo>
                  <a:cubicBezTo>
                    <a:pt x="8981" y="0"/>
                    <a:pt x="0" y="8981"/>
                    <a:pt x="0" y="19957"/>
                  </a:cubicBezTo>
                  <a:cubicBezTo>
                    <a:pt x="0" y="30934"/>
                    <a:pt x="8981" y="39914"/>
                    <a:pt x="19957" y="39914"/>
                  </a:cubicBezTo>
                  <a:lnTo>
                    <a:pt x="407942" y="39914"/>
                  </a:lnTo>
                  <a:cubicBezTo>
                    <a:pt x="418919" y="39914"/>
                    <a:pt x="427899" y="30934"/>
                    <a:pt x="427899" y="19957"/>
                  </a:cubicBezTo>
                  <a:close/>
                </a:path>
              </a:pathLst>
            </a:custGeom>
            <a:grpFill/>
            <a:ln w="9071" cap="flat">
              <a:no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315B4F1B-738B-D44D-8F78-7FBADB86C389}"/>
                </a:ext>
              </a:extLst>
            </p:cNvPr>
            <p:cNvSpPr/>
            <p:nvPr/>
          </p:nvSpPr>
          <p:spPr>
            <a:xfrm>
              <a:off x="5002439" y="1981654"/>
              <a:ext cx="371929" cy="36286"/>
            </a:xfrm>
            <a:custGeom>
              <a:avLst/>
              <a:gdLst>
                <a:gd name="connsiteX0" fmla="*/ 359863 w 371928"/>
                <a:gd name="connsiteY0" fmla="*/ 0 h 36285"/>
                <a:gd name="connsiteX1" fmla="*/ 19957 w 371928"/>
                <a:gd name="connsiteY1" fmla="*/ 0 h 36285"/>
                <a:gd name="connsiteX2" fmla="*/ 0 w 371928"/>
                <a:gd name="connsiteY2" fmla="*/ 19957 h 36285"/>
                <a:gd name="connsiteX3" fmla="*/ 19957 w 371928"/>
                <a:gd name="connsiteY3" fmla="*/ 39914 h 36285"/>
                <a:gd name="connsiteX4" fmla="*/ 359863 w 371928"/>
                <a:gd name="connsiteY4" fmla="*/ 39914 h 36285"/>
                <a:gd name="connsiteX5" fmla="*/ 379821 w 371928"/>
                <a:gd name="connsiteY5" fmla="*/ 19957 h 36285"/>
                <a:gd name="connsiteX6" fmla="*/ 359863 w 371928"/>
                <a:gd name="connsiteY6" fmla="*/ 0 h 3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928" h="36285">
                  <a:moveTo>
                    <a:pt x="359863" y="0"/>
                  </a:moveTo>
                  <a:lnTo>
                    <a:pt x="19957" y="0"/>
                  </a:lnTo>
                  <a:cubicBezTo>
                    <a:pt x="8981" y="0"/>
                    <a:pt x="0" y="8981"/>
                    <a:pt x="0" y="19957"/>
                  </a:cubicBezTo>
                  <a:cubicBezTo>
                    <a:pt x="0" y="30934"/>
                    <a:pt x="8981" y="39914"/>
                    <a:pt x="19957" y="39914"/>
                  </a:cubicBezTo>
                  <a:lnTo>
                    <a:pt x="359863" y="39914"/>
                  </a:lnTo>
                  <a:cubicBezTo>
                    <a:pt x="370840" y="39914"/>
                    <a:pt x="379821" y="30934"/>
                    <a:pt x="379821" y="19957"/>
                  </a:cubicBezTo>
                  <a:cubicBezTo>
                    <a:pt x="379911" y="8981"/>
                    <a:pt x="370931" y="0"/>
                    <a:pt x="359863" y="0"/>
                  </a:cubicBezTo>
                  <a:close/>
                </a:path>
              </a:pathLst>
            </a:custGeom>
            <a:grpFill/>
            <a:ln w="9071" cap="flat">
              <a:no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60810DE5-9949-9042-B1F0-38AF357446C1}"/>
                </a:ext>
              </a:extLst>
            </p:cNvPr>
            <p:cNvSpPr/>
            <p:nvPr/>
          </p:nvSpPr>
          <p:spPr>
            <a:xfrm>
              <a:off x="5101363" y="1763849"/>
              <a:ext cx="172357" cy="181429"/>
            </a:xfrm>
            <a:custGeom>
              <a:avLst/>
              <a:gdLst>
                <a:gd name="connsiteX0" fmla="*/ 680 w 172357"/>
                <a:gd name="connsiteY0" fmla="*/ 158206 h 181428"/>
                <a:gd name="connsiteX1" fmla="*/ 13199 w 172357"/>
                <a:gd name="connsiteY1" fmla="*/ 178979 h 181428"/>
                <a:gd name="connsiteX2" fmla="*/ 30344 w 172357"/>
                <a:gd name="connsiteY2" fmla="*/ 184422 h 181428"/>
                <a:gd name="connsiteX3" fmla="*/ 36966 w 172357"/>
                <a:gd name="connsiteY3" fmla="*/ 183696 h 181428"/>
                <a:gd name="connsiteX4" fmla="*/ 152354 w 172357"/>
                <a:gd name="connsiteY4" fmla="*/ 157571 h 181428"/>
                <a:gd name="connsiteX5" fmla="*/ 171677 w 172357"/>
                <a:gd name="connsiteY5" fmla="*/ 143238 h 181428"/>
                <a:gd name="connsiteX6" fmla="*/ 174307 w 172357"/>
                <a:gd name="connsiteY6" fmla="*/ 119289 h 181428"/>
                <a:gd name="connsiteX7" fmla="*/ 123961 w 172357"/>
                <a:gd name="connsiteY7" fmla="*/ 70666 h 181428"/>
                <a:gd name="connsiteX8" fmla="*/ 115706 w 172357"/>
                <a:gd name="connsiteY8" fmla="*/ 26126 h 181428"/>
                <a:gd name="connsiteX9" fmla="*/ 71165 w 172357"/>
                <a:gd name="connsiteY9" fmla="*/ 0 h 181428"/>
                <a:gd name="connsiteX10" fmla="*/ 57286 w 172357"/>
                <a:gd name="connsiteY10" fmla="*/ 1633 h 181428"/>
                <a:gd name="connsiteX11" fmla="*/ 15739 w 172357"/>
                <a:gd name="connsiteY11" fmla="*/ 42817 h 181428"/>
                <a:gd name="connsiteX12" fmla="*/ 26080 w 172357"/>
                <a:gd name="connsiteY12" fmla="*/ 92438 h 181428"/>
                <a:gd name="connsiteX13" fmla="*/ 680 w 172357"/>
                <a:gd name="connsiteY13" fmla="*/ 158206 h 181428"/>
                <a:gd name="connsiteX14" fmla="*/ 60824 w 172357"/>
                <a:gd name="connsiteY14" fmla="*/ 106226 h 181428"/>
                <a:gd name="connsiteX15" fmla="*/ 63545 w 172357"/>
                <a:gd name="connsiteY15" fmla="*/ 90261 h 181428"/>
                <a:gd name="connsiteX16" fmla="*/ 62275 w 172357"/>
                <a:gd name="connsiteY16" fmla="*/ 89535 h 181428"/>
                <a:gd name="connsiteX17" fmla="*/ 63999 w 172357"/>
                <a:gd name="connsiteY17" fmla="*/ 30934 h 181428"/>
                <a:gd name="connsiteX18" fmla="*/ 71256 w 172357"/>
                <a:gd name="connsiteY18" fmla="*/ 30026 h 181428"/>
                <a:gd name="connsiteX19" fmla="*/ 89943 w 172357"/>
                <a:gd name="connsiteY19" fmla="*/ 83276 h 181428"/>
                <a:gd name="connsiteX20" fmla="*/ 89126 w 172357"/>
                <a:gd name="connsiteY20" fmla="*/ 84455 h 181428"/>
                <a:gd name="connsiteX21" fmla="*/ 98379 w 172357"/>
                <a:gd name="connsiteY21" fmla="*/ 97790 h 181428"/>
                <a:gd name="connsiteX22" fmla="*/ 98289 w 172357"/>
                <a:gd name="connsiteY22" fmla="*/ 97790 h 181428"/>
                <a:gd name="connsiteX23" fmla="*/ 100466 w 172357"/>
                <a:gd name="connsiteY23" fmla="*/ 97790 h 181428"/>
                <a:gd name="connsiteX24" fmla="*/ 145732 w 172357"/>
                <a:gd name="connsiteY24" fmla="*/ 128451 h 181428"/>
                <a:gd name="connsiteX25" fmla="*/ 30344 w 172357"/>
                <a:gd name="connsiteY25" fmla="*/ 154577 h 181428"/>
                <a:gd name="connsiteX26" fmla="*/ 60824 w 172357"/>
                <a:gd name="connsiteY26" fmla="*/ 106226 h 18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2357" h="181428">
                  <a:moveTo>
                    <a:pt x="680" y="158206"/>
                  </a:moveTo>
                  <a:cubicBezTo>
                    <a:pt x="1769" y="166551"/>
                    <a:pt x="6304" y="174171"/>
                    <a:pt x="13199" y="178979"/>
                  </a:cubicBezTo>
                  <a:cubicBezTo>
                    <a:pt x="18279" y="182517"/>
                    <a:pt x="24266" y="184422"/>
                    <a:pt x="30344" y="184422"/>
                  </a:cubicBezTo>
                  <a:cubicBezTo>
                    <a:pt x="32521" y="184422"/>
                    <a:pt x="34789" y="184150"/>
                    <a:pt x="36966" y="183696"/>
                  </a:cubicBezTo>
                  <a:lnTo>
                    <a:pt x="152354" y="157571"/>
                  </a:lnTo>
                  <a:cubicBezTo>
                    <a:pt x="160519" y="155756"/>
                    <a:pt x="167504" y="150586"/>
                    <a:pt x="171677" y="143238"/>
                  </a:cubicBezTo>
                  <a:cubicBezTo>
                    <a:pt x="175849" y="135981"/>
                    <a:pt x="176756" y="127272"/>
                    <a:pt x="174307" y="119289"/>
                  </a:cubicBezTo>
                  <a:cubicBezTo>
                    <a:pt x="166324" y="93980"/>
                    <a:pt x="148454" y="77016"/>
                    <a:pt x="123961" y="70666"/>
                  </a:cubicBezTo>
                  <a:cubicBezTo>
                    <a:pt x="125412" y="55880"/>
                    <a:pt x="123235" y="39461"/>
                    <a:pt x="115706" y="26126"/>
                  </a:cubicBezTo>
                  <a:cubicBezTo>
                    <a:pt x="106362" y="9525"/>
                    <a:pt x="90124" y="0"/>
                    <a:pt x="71165" y="0"/>
                  </a:cubicBezTo>
                  <a:cubicBezTo>
                    <a:pt x="66720" y="0"/>
                    <a:pt x="62003" y="544"/>
                    <a:pt x="57286" y="1633"/>
                  </a:cubicBezTo>
                  <a:cubicBezTo>
                    <a:pt x="34789" y="6713"/>
                    <a:pt x="19639" y="21771"/>
                    <a:pt x="15739" y="42817"/>
                  </a:cubicBezTo>
                  <a:cubicBezTo>
                    <a:pt x="12654" y="59599"/>
                    <a:pt x="17553" y="77924"/>
                    <a:pt x="26080" y="92438"/>
                  </a:cubicBezTo>
                  <a:cubicBezTo>
                    <a:pt x="6486" y="108857"/>
                    <a:pt x="-2676" y="131808"/>
                    <a:pt x="680" y="158206"/>
                  </a:cubicBezTo>
                  <a:close/>
                  <a:moveTo>
                    <a:pt x="60824" y="106226"/>
                  </a:moveTo>
                  <a:cubicBezTo>
                    <a:pt x="71619" y="99423"/>
                    <a:pt x="65994" y="92619"/>
                    <a:pt x="63545" y="90261"/>
                  </a:cubicBezTo>
                  <a:cubicBezTo>
                    <a:pt x="63182" y="89989"/>
                    <a:pt x="62729" y="89807"/>
                    <a:pt x="62275" y="89535"/>
                  </a:cubicBezTo>
                  <a:cubicBezTo>
                    <a:pt x="49484" y="81008"/>
                    <a:pt x="29437" y="38735"/>
                    <a:pt x="63999" y="30934"/>
                  </a:cubicBezTo>
                  <a:cubicBezTo>
                    <a:pt x="66629" y="30299"/>
                    <a:pt x="68988" y="30026"/>
                    <a:pt x="71256" y="30026"/>
                  </a:cubicBezTo>
                  <a:cubicBezTo>
                    <a:pt x="98379" y="30026"/>
                    <a:pt x="97381" y="71029"/>
                    <a:pt x="89943" y="83276"/>
                  </a:cubicBezTo>
                  <a:cubicBezTo>
                    <a:pt x="89671" y="83639"/>
                    <a:pt x="89399" y="84092"/>
                    <a:pt x="89126" y="84455"/>
                  </a:cubicBezTo>
                  <a:cubicBezTo>
                    <a:pt x="87947" y="87721"/>
                    <a:pt x="85679" y="96248"/>
                    <a:pt x="98379" y="97790"/>
                  </a:cubicBezTo>
                  <a:lnTo>
                    <a:pt x="98289" y="97790"/>
                  </a:lnTo>
                  <a:cubicBezTo>
                    <a:pt x="99014" y="97790"/>
                    <a:pt x="99740" y="97790"/>
                    <a:pt x="100466" y="97790"/>
                  </a:cubicBezTo>
                  <a:cubicBezTo>
                    <a:pt x="116159" y="97790"/>
                    <a:pt x="137477" y="102416"/>
                    <a:pt x="145732" y="128451"/>
                  </a:cubicBezTo>
                  <a:lnTo>
                    <a:pt x="30344" y="154577"/>
                  </a:lnTo>
                  <a:cubicBezTo>
                    <a:pt x="26806" y="126002"/>
                    <a:pt x="46309" y="112667"/>
                    <a:pt x="60824" y="106226"/>
                  </a:cubicBezTo>
                  <a:close/>
                </a:path>
              </a:pathLst>
            </a:custGeom>
            <a:grpFill/>
            <a:ln w="9071" cap="flat">
              <a:noFill/>
              <a:prstDash val="solid"/>
              <a:miter/>
            </a:ln>
          </p:spPr>
          <p:txBody>
            <a:bodyPr rtlCol="0" anchor="ctr"/>
            <a:lstStyle/>
            <a:p>
              <a:endParaRPr lang="en-US"/>
            </a:p>
          </p:txBody>
        </p:sp>
      </p:grpSp>
      <p:grpSp>
        <p:nvGrpSpPr>
          <p:cNvPr id="266" name="Group 265">
            <a:extLst>
              <a:ext uri="{FF2B5EF4-FFF2-40B4-BE49-F238E27FC236}">
                <a16:creationId xmlns:a16="http://schemas.microsoft.com/office/drawing/2014/main" id="{2E3DE29F-2AC7-814B-89FB-5E252CB1EF10}"/>
              </a:ext>
            </a:extLst>
          </p:cNvPr>
          <p:cNvGrpSpPr/>
          <p:nvPr userDrawn="1"/>
        </p:nvGrpSpPr>
        <p:grpSpPr>
          <a:xfrm>
            <a:off x="5124407" y="3760278"/>
            <a:ext cx="261533" cy="244229"/>
            <a:chOff x="5948226" y="2777399"/>
            <a:chExt cx="780143" cy="728527"/>
          </a:xfrm>
          <a:solidFill>
            <a:schemeClr val="accent1"/>
          </a:solidFill>
        </p:grpSpPr>
        <p:sp>
          <p:nvSpPr>
            <p:cNvPr id="267" name="Freeform 266">
              <a:extLst>
                <a:ext uri="{FF2B5EF4-FFF2-40B4-BE49-F238E27FC236}">
                  <a16:creationId xmlns:a16="http://schemas.microsoft.com/office/drawing/2014/main" id="{E2AE5B78-F909-1046-A6EC-24EA63E5B685}"/>
                </a:ext>
              </a:extLst>
            </p:cNvPr>
            <p:cNvSpPr/>
            <p:nvPr/>
          </p:nvSpPr>
          <p:spPr>
            <a:xfrm>
              <a:off x="5955212" y="2882900"/>
              <a:ext cx="145143" cy="145143"/>
            </a:xfrm>
            <a:custGeom>
              <a:avLst/>
              <a:gdLst>
                <a:gd name="connsiteX0" fmla="*/ 77016 w 145142"/>
                <a:gd name="connsiteY0" fmla="*/ 154033 h 145142"/>
                <a:gd name="connsiteX1" fmla="*/ 154033 w 145142"/>
                <a:gd name="connsiteY1" fmla="*/ 77017 h 145142"/>
                <a:gd name="connsiteX2" fmla="*/ 77016 w 145142"/>
                <a:gd name="connsiteY2" fmla="*/ 0 h 145142"/>
                <a:gd name="connsiteX3" fmla="*/ 0 w 145142"/>
                <a:gd name="connsiteY3" fmla="*/ 77017 h 145142"/>
                <a:gd name="connsiteX4" fmla="*/ 77016 w 145142"/>
                <a:gd name="connsiteY4" fmla="*/ 154033 h 145142"/>
                <a:gd name="connsiteX5" fmla="*/ 77016 w 145142"/>
                <a:gd name="connsiteY5" fmla="*/ 39824 h 145142"/>
                <a:gd name="connsiteX6" fmla="*/ 114118 w 145142"/>
                <a:gd name="connsiteY6" fmla="*/ 76926 h 145142"/>
                <a:gd name="connsiteX7" fmla="*/ 77016 w 145142"/>
                <a:gd name="connsiteY7" fmla="*/ 114028 h 145142"/>
                <a:gd name="connsiteX8" fmla="*/ 39914 w 145142"/>
                <a:gd name="connsiteY8" fmla="*/ 76926 h 145142"/>
                <a:gd name="connsiteX9" fmla="*/ 77016 w 145142"/>
                <a:gd name="connsiteY9" fmla="*/ 39824 h 14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142" h="145142">
                  <a:moveTo>
                    <a:pt x="77016" y="154033"/>
                  </a:moveTo>
                  <a:cubicBezTo>
                    <a:pt x="119471" y="154033"/>
                    <a:pt x="154033" y="119471"/>
                    <a:pt x="154033" y="77017"/>
                  </a:cubicBezTo>
                  <a:cubicBezTo>
                    <a:pt x="154033" y="34562"/>
                    <a:pt x="119471" y="0"/>
                    <a:pt x="77016" y="0"/>
                  </a:cubicBezTo>
                  <a:cubicBezTo>
                    <a:pt x="34562" y="0"/>
                    <a:pt x="0" y="34562"/>
                    <a:pt x="0" y="77017"/>
                  </a:cubicBezTo>
                  <a:cubicBezTo>
                    <a:pt x="0" y="119471"/>
                    <a:pt x="34471" y="154033"/>
                    <a:pt x="77016" y="154033"/>
                  </a:cubicBezTo>
                  <a:close/>
                  <a:moveTo>
                    <a:pt x="77016" y="39824"/>
                  </a:moveTo>
                  <a:cubicBezTo>
                    <a:pt x="97518" y="39824"/>
                    <a:pt x="114118" y="56515"/>
                    <a:pt x="114118" y="76926"/>
                  </a:cubicBezTo>
                  <a:cubicBezTo>
                    <a:pt x="114118" y="97337"/>
                    <a:pt x="97427" y="114028"/>
                    <a:pt x="77016" y="114028"/>
                  </a:cubicBezTo>
                  <a:cubicBezTo>
                    <a:pt x="56515" y="114028"/>
                    <a:pt x="39914" y="97337"/>
                    <a:pt x="39914" y="76926"/>
                  </a:cubicBezTo>
                  <a:cubicBezTo>
                    <a:pt x="39914" y="56515"/>
                    <a:pt x="56515" y="39824"/>
                    <a:pt x="77016" y="39824"/>
                  </a:cubicBezTo>
                  <a:close/>
                </a:path>
              </a:pathLst>
            </a:custGeom>
            <a:grpFill/>
            <a:ln w="9071" cap="flat">
              <a:noFill/>
              <a:prstDash val="solid"/>
              <a:miter/>
            </a:ln>
          </p:spPr>
          <p:txBody>
            <a:bodyPr rtlCol="0" anchor="ctr"/>
            <a:lstStyle/>
            <a:p>
              <a:endParaRPr lang="en-US"/>
            </a:p>
          </p:txBody>
        </p:sp>
        <p:sp>
          <p:nvSpPr>
            <p:cNvPr id="268" name="Freeform 267">
              <a:extLst>
                <a:ext uri="{FF2B5EF4-FFF2-40B4-BE49-F238E27FC236}">
                  <a16:creationId xmlns:a16="http://schemas.microsoft.com/office/drawing/2014/main" id="{62258E85-A4F3-9543-83A8-42BFC534B549}"/>
                </a:ext>
              </a:extLst>
            </p:cNvPr>
            <p:cNvSpPr/>
            <p:nvPr/>
          </p:nvSpPr>
          <p:spPr>
            <a:xfrm>
              <a:off x="6573883" y="2882900"/>
              <a:ext cx="145143" cy="145143"/>
            </a:xfrm>
            <a:custGeom>
              <a:avLst/>
              <a:gdLst>
                <a:gd name="connsiteX0" fmla="*/ 77016 w 145142"/>
                <a:gd name="connsiteY0" fmla="*/ 154033 h 145142"/>
                <a:gd name="connsiteX1" fmla="*/ 154033 w 145142"/>
                <a:gd name="connsiteY1" fmla="*/ 77017 h 145142"/>
                <a:gd name="connsiteX2" fmla="*/ 77016 w 145142"/>
                <a:gd name="connsiteY2" fmla="*/ 0 h 145142"/>
                <a:gd name="connsiteX3" fmla="*/ 0 w 145142"/>
                <a:gd name="connsiteY3" fmla="*/ 77017 h 145142"/>
                <a:gd name="connsiteX4" fmla="*/ 77016 w 145142"/>
                <a:gd name="connsiteY4" fmla="*/ 154033 h 145142"/>
                <a:gd name="connsiteX5" fmla="*/ 77016 w 145142"/>
                <a:gd name="connsiteY5" fmla="*/ 39824 h 145142"/>
                <a:gd name="connsiteX6" fmla="*/ 114119 w 145142"/>
                <a:gd name="connsiteY6" fmla="*/ 76926 h 145142"/>
                <a:gd name="connsiteX7" fmla="*/ 77016 w 145142"/>
                <a:gd name="connsiteY7" fmla="*/ 114028 h 145142"/>
                <a:gd name="connsiteX8" fmla="*/ 39914 w 145142"/>
                <a:gd name="connsiteY8" fmla="*/ 76926 h 145142"/>
                <a:gd name="connsiteX9" fmla="*/ 77016 w 145142"/>
                <a:gd name="connsiteY9" fmla="*/ 39824 h 14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142" h="145142">
                  <a:moveTo>
                    <a:pt x="77016" y="154033"/>
                  </a:moveTo>
                  <a:cubicBezTo>
                    <a:pt x="119471" y="154033"/>
                    <a:pt x="154033" y="119471"/>
                    <a:pt x="154033" y="77017"/>
                  </a:cubicBezTo>
                  <a:cubicBezTo>
                    <a:pt x="154033" y="34562"/>
                    <a:pt x="119471" y="0"/>
                    <a:pt x="77016" y="0"/>
                  </a:cubicBezTo>
                  <a:cubicBezTo>
                    <a:pt x="34562" y="0"/>
                    <a:pt x="0" y="34562"/>
                    <a:pt x="0" y="77017"/>
                  </a:cubicBezTo>
                  <a:cubicBezTo>
                    <a:pt x="0" y="119471"/>
                    <a:pt x="34472" y="154033"/>
                    <a:pt x="77016" y="154033"/>
                  </a:cubicBezTo>
                  <a:close/>
                  <a:moveTo>
                    <a:pt x="77016" y="39824"/>
                  </a:moveTo>
                  <a:cubicBezTo>
                    <a:pt x="97518" y="39824"/>
                    <a:pt x="114119" y="56515"/>
                    <a:pt x="114119" y="76926"/>
                  </a:cubicBezTo>
                  <a:cubicBezTo>
                    <a:pt x="114119" y="97337"/>
                    <a:pt x="97427" y="114028"/>
                    <a:pt x="77016" y="114028"/>
                  </a:cubicBezTo>
                  <a:cubicBezTo>
                    <a:pt x="56515" y="114028"/>
                    <a:pt x="39914" y="97337"/>
                    <a:pt x="39914" y="76926"/>
                  </a:cubicBezTo>
                  <a:cubicBezTo>
                    <a:pt x="39914" y="56515"/>
                    <a:pt x="56515" y="39824"/>
                    <a:pt x="77016" y="39824"/>
                  </a:cubicBezTo>
                  <a:close/>
                </a:path>
              </a:pathLst>
            </a:custGeom>
            <a:grpFill/>
            <a:ln w="9071" cap="flat">
              <a:no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73D36564-D452-5241-AEB1-9F0C3EDF7F6C}"/>
                </a:ext>
              </a:extLst>
            </p:cNvPr>
            <p:cNvSpPr/>
            <p:nvPr/>
          </p:nvSpPr>
          <p:spPr>
            <a:xfrm>
              <a:off x="6252391" y="3125470"/>
              <a:ext cx="172357" cy="172357"/>
            </a:xfrm>
            <a:custGeom>
              <a:avLst/>
              <a:gdLst>
                <a:gd name="connsiteX0" fmla="*/ 89172 w 172357"/>
                <a:gd name="connsiteY0" fmla="*/ 0 h 172357"/>
                <a:gd name="connsiteX1" fmla="*/ 0 w 172357"/>
                <a:gd name="connsiteY1" fmla="*/ 89172 h 172357"/>
                <a:gd name="connsiteX2" fmla="*/ 89172 w 172357"/>
                <a:gd name="connsiteY2" fmla="*/ 178435 h 172357"/>
                <a:gd name="connsiteX3" fmla="*/ 178344 w 172357"/>
                <a:gd name="connsiteY3" fmla="*/ 89172 h 172357"/>
                <a:gd name="connsiteX4" fmla="*/ 89172 w 172357"/>
                <a:gd name="connsiteY4" fmla="*/ 0 h 172357"/>
                <a:gd name="connsiteX5" fmla="*/ 89172 w 172357"/>
                <a:gd name="connsiteY5" fmla="*/ 138521 h 172357"/>
                <a:gd name="connsiteX6" fmla="*/ 39915 w 172357"/>
                <a:gd name="connsiteY6" fmla="*/ 89172 h 172357"/>
                <a:gd name="connsiteX7" fmla="*/ 89172 w 172357"/>
                <a:gd name="connsiteY7" fmla="*/ 39914 h 172357"/>
                <a:gd name="connsiteX8" fmla="*/ 138430 w 172357"/>
                <a:gd name="connsiteY8" fmla="*/ 89172 h 172357"/>
                <a:gd name="connsiteX9" fmla="*/ 89172 w 172357"/>
                <a:gd name="connsiteY9" fmla="*/ 138521 h 17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357" h="172357">
                  <a:moveTo>
                    <a:pt x="89172" y="0"/>
                  </a:moveTo>
                  <a:cubicBezTo>
                    <a:pt x="40005" y="0"/>
                    <a:pt x="0" y="40005"/>
                    <a:pt x="0" y="89172"/>
                  </a:cubicBezTo>
                  <a:cubicBezTo>
                    <a:pt x="0" y="138339"/>
                    <a:pt x="40005" y="178435"/>
                    <a:pt x="89172" y="178435"/>
                  </a:cubicBezTo>
                  <a:cubicBezTo>
                    <a:pt x="138339" y="178435"/>
                    <a:pt x="178344" y="138430"/>
                    <a:pt x="178344" y="89172"/>
                  </a:cubicBezTo>
                  <a:cubicBezTo>
                    <a:pt x="178344" y="40005"/>
                    <a:pt x="138339" y="0"/>
                    <a:pt x="89172" y="0"/>
                  </a:cubicBezTo>
                  <a:close/>
                  <a:moveTo>
                    <a:pt x="89172" y="138521"/>
                  </a:moveTo>
                  <a:cubicBezTo>
                    <a:pt x="61958" y="138521"/>
                    <a:pt x="39915" y="116386"/>
                    <a:pt x="39915" y="89172"/>
                  </a:cubicBezTo>
                  <a:cubicBezTo>
                    <a:pt x="39915" y="61958"/>
                    <a:pt x="62049" y="39914"/>
                    <a:pt x="89172" y="39914"/>
                  </a:cubicBezTo>
                  <a:cubicBezTo>
                    <a:pt x="116387" y="39914"/>
                    <a:pt x="138430" y="62049"/>
                    <a:pt x="138430" y="89172"/>
                  </a:cubicBezTo>
                  <a:cubicBezTo>
                    <a:pt x="138430" y="116386"/>
                    <a:pt x="116296" y="138521"/>
                    <a:pt x="89172" y="138521"/>
                  </a:cubicBezTo>
                  <a:close/>
                </a:path>
              </a:pathLst>
            </a:custGeom>
            <a:grpFill/>
            <a:ln w="9071" cap="flat">
              <a:no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97A5B301-AA50-6C4A-9D0D-3151AAA6FA44}"/>
                </a:ext>
              </a:extLst>
            </p:cNvPr>
            <p:cNvSpPr/>
            <p:nvPr/>
          </p:nvSpPr>
          <p:spPr>
            <a:xfrm>
              <a:off x="5948226" y="2952569"/>
              <a:ext cx="780143" cy="553357"/>
            </a:xfrm>
            <a:custGeom>
              <a:avLst/>
              <a:gdLst>
                <a:gd name="connsiteX0" fmla="*/ 729252 w 780142"/>
                <a:gd name="connsiteY0" fmla="*/ 106952 h 553357"/>
                <a:gd name="connsiteX1" fmla="*/ 727710 w 780142"/>
                <a:gd name="connsiteY1" fmla="*/ 106861 h 553357"/>
                <a:gd name="connsiteX2" fmla="*/ 680357 w 780142"/>
                <a:gd name="connsiteY2" fmla="*/ 106861 h 553357"/>
                <a:gd name="connsiteX3" fmla="*/ 678815 w 780142"/>
                <a:gd name="connsiteY3" fmla="*/ 106952 h 553357"/>
                <a:gd name="connsiteX4" fmla="*/ 625384 w 780142"/>
                <a:gd name="connsiteY4" fmla="*/ 145052 h 553357"/>
                <a:gd name="connsiteX5" fmla="*/ 525599 w 780142"/>
                <a:gd name="connsiteY5" fmla="*/ 118473 h 553357"/>
                <a:gd name="connsiteX6" fmla="*/ 525599 w 780142"/>
                <a:gd name="connsiteY6" fmla="*/ 58783 h 553357"/>
                <a:gd name="connsiteX7" fmla="*/ 468449 w 780142"/>
                <a:gd name="connsiteY7" fmla="*/ 91 h 553357"/>
                <a:gd name="connsiteX8" fmla="*/ 466906 w 780142"/>
                <a:gd name="connsiteY8" fmla="*/ 0 h 553357"/>
                <a:gd name="connsiteX9" fmla="*/ 420098 w 780142"/>
                <a:gd name="connsiteY9" fmla="*/ 0 h 553357"/>
                <a:gd name="connsiteX10" fmla="*/ 402771 w 780142"/>
                <a:gd name="connsiteY10" fmla="*/ 9978 h 553357"/>
                <a:gd name="connsiteX11" fmla="*/ 393246 w 780142"/>
                <a:gd name="connsiteY11" fmla="*/ 26488 h 553357"/>
                <a:gd name="connsiteX12" fmla="*/ 383722 w 780142"/>
                <a:gd name="connsiteY12" fmla="*/ 9978 h 553357"/>
                <a:gd name="connsiteX13" fmla="*/ 366395 w 780142"/>
                <a:gd name="connsiteY13" fmla="*/ 0 h 553357"/>
                <a:gd name="connsiteX14" fmla="*/ 319587 w 780142"/>
                <a:gd name="connsiteY14" fmla="*/ 0 h 553357"/>
                <a:gd name="connsiteX15" fmla="*/ 318044 w 780142"/>
                <a:gd name="connsiteY15" fmla="*/ 91 h 553357"/>
                <a:gd name="connsiteX16" fmla="*/ 260894 w 780142"/>
                <a:gd name="connsiteY16" fmla="*/ 58783 h 553357"/>
                <a:gd name="connsiteX17" fmla="*/ 260894 w 780142"/>
                <a:gd name="connsiteY17" fmla="*/ 118473 h 553357"/>
                <a:gd name="connsiteX18" fmla="*/ 161018 w 780142"/>
                <a:gd name="connsiteY18" fmla="*/ 145052 h 553357"/>
                <a:gd name="connsiteX19" fmla="*/ 107587 w 780142"/>
                <a:gd name="connsiteY19" fmla="*/ 106952 h 553357"/>
                <a:gd name="connsiteX20" fmla="*/ 106045 w 780142"/>
                <a:gd name="connsiteY20" fmla="*/ 106861 h 553357"/>
                <a:gd name="connsiteX21" fmla="*/ 58692 w 780142"/>
                <a:gd name="connsiteY21" fmla="*/ 106861 h 553357"/>
                <a:gd name="connsiteX22" fmla="*/ 57150 w 780142"/>
                <a:gd name="connsiteY22" fmla="*/ 106952 h 553357"/>
                <a:gd name="connsiteX23" fmla="*/ 0 w 780142"/>
                <a:gd name="connsiteY23" fmla="*/ 165644 h 553357"/>
                <a:gd name="connsiteX24" fmla="*/ 0 w 780142"/>
                <a:gd name="connsiteY24" fmla="*/ 313327 h 553357"/>
                <a:gd name="connsiteX25" fmla="*/ 228237 w 780142"/>
                <a:gd name="connsiteY25" fmla="*/ 485412 h 553357"/>
                <a:gd name="connsiteX26" fmla="*/ 228237 w 780142"/>
                <a:gd name="connsiteY26" fmla="*/ 533400 h 553357"/>
                <a:gd name="connsiteX27" fmla="*/ 248194 w 780142"/>
                <a:gd name="connsiteY27" fmla="*/ 553357 h 553357"/>
                <a:gd name="connsiteX28" fmla="*/ 268151 w 780142"/>
                <a:gd name="connsiteY28" fmla="*/ 533400 h 553357"/>
                <a:gd name="connsiteX29" fmla="*/ 268151 w 780142"/>
                <a:gd name="connsiteY29" fmla="*/ 432344 h 553357"/>
                <a:gd name="connsiteX30" fmla="*/ 298178 w 780142"/>
                <a:gd name="connsiteY30" fmla="*/ 402318 h 553357"/>
                <a:gd name="connsiteX31" fmla="*/ 299720 w 780142"/>
                <a:gd name="connsiteY31" fmla="*/ 402227 h 553357"/>
                <a:gd name="connsiteX32" fmla="*/ 346982 w 780142"/>
                <a:gd name="connsiteY32" fmla="*/ 402227 h 553357"/>
                <a:gd name="connsiteX33" fmla="*/ 375739 w 780142"/>
                <a:gd name="connsiteY33" fmla="*/ 452120 h 553357"/>
                <a:gd name="connsiteX34" fmla="*/ 393065 w 780142"/>
                <a:gd name="connsiteY34" fmla="*/ 462099 h 553357"/>
                <a:gd name="connsiteX35" fmla="*/ 410392 w 780142"/>
                <a:gd name="connsiteY35" fmla="*/ 452120 h 553357"/>
                <a:gd name="connsiteX36" fmla="*/ 439148 w 780142"/>
                <a:gd name="connsiteY36" fmla="*/ 402227 h 553357"/>
                <a:gd name="connsiteX37" fmla="*/ 486410 w 780142"/>
                <a:gd name="connsiteY37" fmla="*/ 402227 h 553357"/>
                <a:gd name="connsiteX38" fmla="*/ 487952 w 780142"/>
                <a:gd name="connsiteY38" fmla="*/ 402318 h 553357"/>
                <a:gd name="connsiteX39" fmla="*/ 517979 w 780142"/>
                <a:gd name="connsiteY39" fmla="*/ 432344 h 553357"/>
                <a:gd name="connsiteX40" fmla="*/ 517979 w 780142"/>
                <a:gd name="connsiteY40" fmla="*/ 533400 h 553357"/>
                <a:gd name="connsiteX41" fmla="*/ 537936 w 780142"/>
                <a:gd name="connsiteY41" fmla="*/ 553357 h 553357"/>
                <a:gd name="connsiteX42" fmla="*/ 557893 w 780142"/>
                <a:gd name="connsiteY42" fmla="*/ 533400 h 553357"/>
                <a:gd name="connsiteX43" fmla="*/ 557893 w 780142"/>
                <a:gd name="connsiteY43" fmla="*/ 485412 h 553357"/>
                <a:gd name="connsiteX44" fmla="*/ 786221 w 780142"/>
                <a:gd name="connsiteY44" fmla="*/ 313327 h 553357"/>
                <a:gd name="connsiteX45" fmla="*/ 786221 w 780142"/>
                <a:gd name="connsiteY45" fmla="*/ 165644 h 553357"/>
                <a:gd name="connsiteX46" fmla="*/ 729252 w 780142"/>
                <a:gd name="connsiteY46" fmla="*/ 106952 h 553357"/>
                <a:gd name="connsiteX47" fmla="*/ 300990 w 780142"/>
                <a:gd name="connsiteY47" fmla="*/ 58783 h 553357"/>
                <a:gd name="connsiteX48" fmla="*/ 319768 w 780142"/>
                <a:gd name="connsiteY48" fmla="*/ 40005 h 553357"/>
                <a:gd name="connsiteX49" fmla="*/ 321038 w 780142"/>
                <a:gd name="connsiteY49" fmla="*/ 40005 h 553357"/>
                <a:gd name="connsiteX50" fmla="*/ 355056 w 780142"/>
                <a:gd name="connsiteY50" fmla="*/ 40005 h 553357"/>
                <a:gd name="connsiteX51" fmla="*/ 376102 w 780142"/>
                <a:gd name="connsiteY51" fmla="*/ 76472 h 553357"/>
                <a:gd name="connsiteX52" fmla="*/ 393428 w 780142"/>
                <a:gd name="connsiteY52" fmla="*/ 86451 h 553357"/>
                <a:gd name="connsiteX53" fmla="*/ 410754 w 780142"/>
                <a:gd name="connsiteY53" fmla="*/ 76472 h 553357"/>
                <a:gd name="connsiteX54" fmla="*/ 431800 w 780142"/>
                <a:gd name="connsiteY54" fmla="*/ 40005 h 553357"/>
                <a:gd name="connsiteX55" fmla="*/ 465818 w 780142"/>
                <a:gd name="connsiteY55" fmla="*/ 40005 h 553357"/>
                <a:gd name="connsiteX56" fmla="*/ 467088 w 780142"/>
                <a:gd name="connsiteY56" fmla="*/ 40005 h 553357"/>
                <a:gd name="connsiteX57" fmla="*/ 485866 w 780142"/>
                <a:gd name="connsiteY57" fmla="*/ 58783 h 553357"/>
                <a:gd name="connsiteX58" fmla="*/ 485866 w 780142"/>
                <a:gd name="connsiteY58" fmla="*/ 112395 h 553357"/>
                <a:gd name="connsiteX59" fmla="*/ 393519 w 780142"/>
                <a:gd name="connsiteY59" fmla="*/ 106861 h 553357"/>
                <a:gd name="connsiteX60" fmla="*/ 301172 w 780142"/>
                <a:gd name="connsiteY60" fmla="*/ 112395 h 553357"/>
                <a:gd name="connsiteX61" fmla="*/ 301172 w 780142"/>
                <a:gd name="connsiteY61" fmla="*/ 58783 h 553357"/>
                <a:gd name="connsiteX62" fmla="*/ 746397 w 780142"/>
                <a:gd name="connsiteY62" fmla="*/ 313236 h 553357"/>
                <a:gd name="connsiteX63" fmla="*/ 557984 w 780142"/>
                <a:gd name="connsiteY63" fmla="*/ 444953 h 553357"/>
                <a:gd name="connsiteX64" fmla="*/ 557984 w 780142"/>
                <a:gd name="connsiteY64" fmla="*/ 432163 h 553357"/>
                <a:gd name="connsiteX65" fmla="*/ 489857 w 780142"/>
                <a:gd name="connsiteY65" fmla="*/ 362222 h 553357"/>
                <a:gd name="connsiteX66" fmla="*/ 488043 w 780142"/>
                <a:gd name="connsiteY66" fmla="*/ 362131 h 553357"/>
                <a:gd name="connsiteX67" fmla="*/ 427718 w 780142"/>
                <a:gd name="connsiteY67" fmla="*/ 362131 h 553357"/>
                <a:gd name="connsiteX68" fmla="*/ 410392 w 780142"/>
                <a:gd name="connsiteY68" fmla="*/ 372110 h 553357"/>
                <a:gd name="connsiteX69" fmla="*/ 393156 w 780142"/>
                <a:gd name="connsiteY69" fmla="*/ 402046 h 553357"/>
                <a:gd name="connsiteX70" fmla="*/ 375920 w 780142"/>
                <a:gd name="connsiteY70" fmla="*/ 372110 h 553357"/>
                <a:gd name="connsiteX71" fmla="*/ 358594 w 780142"/>
                <a:gd name="connsiteY71" fmla="*/ 362131 h 553357"/>
                <a:gd name="connsiteX72" fmla="*/ 298269 w 780142"/>
                <a:gd name="connsiteY72" fmla="*/ 362131 h 553357"/>
                <a:gd name="connsiteX73" fmla="*/ 296455 w 780142"/>
                <a:gd name="connsiteY73" fmla="*/ 362222 h 553357"/>
                <a:gd name="connsiteX74" fmla="*/ 228328 w 780142"/>
                <a:gd name="connsiteY74" fmla="*/ 432163 h 553357"/>
                <a:gd name="connsiteX75" fmla="*/ 228328 w 780142"/>
                <a:gd name="connsiteY75" fmla="*/ 444953 h 553357"/>
                <a:gd name="connsiteX76" fmla="*/ 40005 w 780142"/>
                <a:gd name="connsiteY76" fmla="*/ 313146 h 553357"/>
                <a:gd name="connsiteX77" fmla="*/ 40005 w 780142"/>
                <a:gd name="connsiteY77" fmla="*/ 165554 h 553357"/>
                <a:gd name="connsiteX78" fmla="*/ 58783 w 780142"/>
                <a:gd name="connsiteY78" fmla="*/ 146776 h 553357"/>
                <a:gd name="connsiteX79" fmla="*/ 60053 w 780142"/>
                <a:gd name="connsiteY79" fmla="*/ 146776 h 553357"/>
                <a:gd name="connsiteX80" fmla="*/ 104866 w 780142"/>
                <a:gd name="connsiteY80" fmla="*/ 146776 h 553357"/>
                <a:gd name="connsiteX81" fmla="*/ 106136 w 780142"/>
                <a:gd name="connsiteY81" fmla="*/ 146776 h 553357"/>
                <a:gd name="connsiteX82" fmla="*/ 124914 w 780142"/>
                <a:gd name="connsiteY82" fmla="*/ 165554 h 553357"/>
                <a:gd name="connsiteX83" fmla="*/ 124914 w 780142"/>
                <a:gd name="connsiteY83" fmla="*/ 173083 h 553357"/>
                <a:gd name="connsiteX84" fmla="*/ 133985 w 780142"/>
                <a:gd name="connsiteY84" fmla="*/ 189774 h 553357"/>
                <a:gd name="connsiteX85" fmla="*/ 152944 w 780142"/>
                <a:gd name="connsiteY85" fmla="*/ 191316 h 553357"/>
                <a:gd name="connsiteX86" fmla="*/ 393246 w 780142"/>
                <a:gd name="connsiteY86" fmla="*/ 146685 h 553357"/>
                <a:gd name="connsiteX87" fmla="*/ 633549 w 780142"/>
                <a:gd name="connsiteY87" fmla="*/ 191316 h 553357"/>
                <a:gd name="connsiteX88" fmla="*/ 652508 w 780142"/>
                <a:gd name="connsiteY88" fmla="*/ 189774 h 553357"/>
                <a:gd name="connsiteX89" fmla="*/ 661580 w 780142"/>
                <a:gd name="connsiteY89" fmla="*/ 173083 h 553357"/>
                <a:gd name="connsiteX90" fmla="*/ 661580 w 780142"/>
                <a:gd name="connsiteY90" fmla="*/ 165554 h 553357"/>
                <a:gd name="connsiteX91" fmla="*/ 680357 w 780142"/>
                <a:gd name="connsiteY91" fmla="*/ 146776 h 553357"/>
                <a:gd name="connsiteX92" fmla="*/ 681627 w 780142"/>
                <a:gd name="connsiteY92" fmla="*/ 146776 h 553357"/>
                <a:gd name="connsiteX93" fmla="*/ 726440 w 780142"/>
                <a:gd name="connsiteY93" fmla="*/ 146776 h 553357"/>
                <a:gd name="connsiteX94" fmla="*/ 727710 w 780142"/>
                <a:gd name="connsiteY94" fmla="*/ 146776 h 553357"/>
                <a:gd name="connsiteX95" fmla="*/ 746488 w 780142"/>
                <a:gd name="connsiteY95" fmla="*/ 165554 h 553357"/>
                <a:gd name="connsiteX96" fmla="*/ 746488 w 780142"/>
                <a:gd name="connsiteY96" fmla="*/ 313236 h 55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780142" h="553357">
                  <a:moveTo>
                    <a:pt x="729252" y="106952"/>
                  </a:moveTo>
                  <a:cubicBezTo>
                    <a:pt x="728708" y="106952"/>
                    <a:pt x="728254" y="106861"/>
                    <a:pt x="727710" y="106861"/>
                  </a:cubicBezTo>
                  <a:lnTo>
                    <a:pt x="680357" y="106861"/>
                  </a:lnTo>
                  <a:cubicBezTo>
                    <a:pt x="679813" y="106861"/>
                    <a:pt x="679359" y="106861"/>
                    <a:pt x="678815" y="106952"/>
                  </a:cubicBezTo>
                  <a:cubicBezTo>
                    <a:pt x="654322" y="107587"/>
                    <a:pt x="633549" y="123281"/>
                    <a:pt x="625384" y="145052"/>
                  </a:cubicBezTo>
                  <a:cubicBezTo>
                    <a:pt x="594904" y="133713"/>
                    <a:pt x="561159" y="124823"/>
                    <a:pt x="525599" y="118473"/>
                  </a:cubicBezTo>
                  <a:lnTo>
                    <a:pt x="525599" y="58783"/>
                  </a:lnTo>
                  <a:cubicBezTo>
                    <a:pt x="525599" y="26942"/>
                    <a:pt x="500108" y="907"/>
                    <a:pt x="468449" y="91"/>
                  </a:cubicBezTo>
                  <a:cubicBezTo>
                    <a:pt x="467904" y="91"/>
                    <a:pt x="467451" y="0"/>
                    <a:pt x="466906" y="0"/>
                  </a:cubicBezTo>
                  <a:lnTo>
                    <a:pt x="420098" y="0"/>
                  </a:lnTo>
                  <a:cubicBezTo>
                    <a:pt x="412932" y="0"/>
                    <a:pt x="406400" y="3810"/>
                    <a:pt x="402771" y="9978"/>
                  </a:cubicBezTo>
                  <a:lnTo>
                    <a:pt x="393246" y="26488"/>
                  </a:lnTo>
                  <a:lnTo>
                    <a:pt x="383722" y="9978"/>
                  </a:lnTo>
                  <a:cubicBezTo>
                    <a:pt x="380184" y="3810"/>
                    <a:pt x="373562" y="0"/>
                    <a:pt x="366395" y="0"/>
                  </a:cubicBezTo>
                  <a:lnTo>
                    <a:pt x="319587" y="0"/>
                  </a:lnTo>
                  <a:cubicBezTo>
                    <a:pt x="319042" y="0"/>
                    <a:pt x="318589" y="0"/>
                    <a:pt x="318044" y="91"/>
                  </a:cubicBezTo>
                  <a:cubicBezTo>
                    <a:pt x="286385" y="907"/>
                    <a:pt x="260894" y="26942"/>
                    <a:pt x="260894" y="58783"/>
                  </a:cubicBezTo>
                  <a:lnTo>
                    <a:pt x="260894" y="118473"/>
                  </a:lnTo>
                  <a:cubicBezTo>
                    <a:pt x="225244" y="124823"/>
                    <a:pt x="191589" y="133713"/>
                    <a:pt x="161018" y="145052"/>
                  </a:cubicBezTo>
                  <a:cubicBezTo>
                    <a:pt x="152854" y="123281"/>
                    <a:pt x="132080" y="107587"/>
                    <a:pt x="107587" y="106952"/>
                  </a:cubicBezTo>
                  <a:cubicBezTo>
                    <a:pt x="107043" y="106952"/>
                    <a:pt x="106589" y="106861"/>
                    <a:pt x="106045" y="106861"/>
                  </a:cubicBezTo>
                  <a:lnTo>
                    <a:pt x="58692" y="106861"/>
                  </a:lnTo>
                  <a:cubicBezTo>
                    <a:pt x="58148" y="106861"/>
                    <a:pt x="57694" y="106861"/>
                    <a:pt x="57150" y="106952"/>
                  </a:cubicBezTo>
                  <a:cubicBezTo>
                    <a:pt x="25491" y="107768"/>
                    <a:pt x="0" y="133804"/>
                    <a:pt x="0" y="165644"/>
                  </a:cubicBezTo>
                  <a:lnTo>
                    <a:pt x="0" y="313327"/>
                  </a:lnTo>
                  <a:cubicBezTo>
                    <a:pt x="0" y="396149"/>
                    <a:pt x="87267" y="458651"/>
                    <a:pt x="228237" y="485412"/>
                  </a:cubicBezTo>
                  <a:lnTo>
                    <a:pt x="228237" y="533400"/>
                  </a:lnTo>
                  <a:cubicBezTo>
                    <a:pt x="228237" y="544376"/>
                    <a:pt x="237218" y="553357"/>
                    <a:pt x="248194" y="553357"/>
                  </a:cubicBezTo>
                  <a:cubicBezTo>
                    <a:pt x="259171" y="553357"/>
                    <a:pt x="268151" y="544376"/>
                    <a:pt x="268151" y="533400"/>
                  </a:cubicBezTo>
                  <a:lnTo>
                    <a:pt x="268151" y="432344"/>
                  </a:lnTo>
                  <a:cubicBezTo>
                    <a:pt x="268151" y="415834"/>
                    <a:pt x="281577" y="402318"/>
                    <a:pt x="298178" y="402318"/>
                  </a:cubicBezTo>
                  <a:cubicBezTo>
                    <a:pt x="298722" y="402318"/>
                    <a:pt x="299176" y="402318"/>
                    <a:pt x="299720" y="402227"/>
                  </a:cubicBezTo>
                  <a:lnTo>
                    <a:pt x="346982" y="402227"/>
                  </a:lnTo>
                  <a:lnTo>
                    <a:pt x="375739" y="452120"/>
                  </a:lnTo>
                  <a:cubicBezTo>
                    <a:pt x="379276" y="458288"/>
                    <a:pt x="385899" y="462099"/>
                    <a:pt x="393065" y="462099"/>
                  </a:cubicBezTo>
                  <a:cubicBezTo>
                    <a:pt x="400231" y="462099"/>
                    <a:pt x="406763" y="458288"/>
                    <a:pt x="410392" y="452120"/>
                  </a:cubicBezTo>
                  <a:lnTo>
                    <a:pt x="439148" y="402227"/>
                  </a:lnTo>
                  <a:lnTo>
                    <a:pt x="486410" y="402227"/>
                  </a:lnTo>
                  <a:cubicBezTo>
                    <a:pt x="486955" y="402227"/>
                    <a:pt x="487408" y="402318"/>
                    <a:pt x="487952" y="402318"/>
                  </a:cubicBezTo>
                  <a:cubicBezTo>
                    <a:pt x="504462" y="402318"/>
                    <a:pt x="517979" y="415743"/>
                    <a:pt x="517979" y="432344"/>
                  </a:cubicBezTo>
                  <a:lnTo>
                    <a:pt x="517979" y="533400"/>
                  </a:lnTo>
                  <a:cubicBezTo>
                    <a:pt x="517979" y="544376"/>
                    <a:pt x="526959" y="553357"/>
                    <a:pt x="537936" y="553357"/>
                  </a:cubicBezTo>
                  <a:cubicBezTo>
                    <a:pt x="548912" y="553357"/>
                    <a:pt x="557893" y="544376"/>
                    <a:pt x="557893" y="533400"/>
                  </a:cubicBezTo>
                  <a:lnTo>
                    <a:pt x="557893" y="485412"/>
                  </a:lnTo>
                  <a:cubicBezTo>
                    <a:pt x="698954" y="458651"/>
                    <a:pt x="786221" y="396149"/>
                    <a:pt x="786221" y="313327"/>
                  </a:cubicBezTo>
                  <a:lnTo>
                    <a:pt x="786221" y="165644"/>
                  </a:lnTo>
                  <a:cubicBezTo>
                    <a:pt x="786312" y="133713"/>
                    <a:pt x="760821" y="107768"/>
                    <a:pt x="729252" y="106952"/>
                  </a:cubicBezTo>
                  <a:close/>
                  <a:moveTo>
                    <a:pt x="300990" y="58783"/>
                  </a:moveTo>
                  <a:cubicBezTo>
                    <a:pt x="300990" y="48441"/>
                    <a:pt x="309427" y="40005"/>
                    <a:pt x="319768" y="40005"/>
                  </a:cubicBezTo>
                  <a:cubicBezTo>
                    <a:pt x="320222" y="40005"/>
                    <a:pt x="320584" y="40005"/>
                    <a:pt x="321038" y="40005"/>
                  </a:cubicBezTo>
                  <a:lnTo>
                    <a:pt x="355056" y="40005"/>
                  </a:lnTo>
                  <a:lnTo>
                    <a:pt x="376102" y="76472"/>
                  </a:lnTo>
                  <a:cubicBezTo>
                    <a:pt x="379639" y="82641"/>
                    <a:pt x="386262" y="86451"/>
                    <a:pt x="393428" y="86451"/>
                  </a:cubicBezTo>
                  <a:cubicBezTo>
                    <a:pt x="400594" y="86451"/>
                    <a:pt x="407126" y="82641"/>
                    <a:pt x="410754" y="76472"/>
                  </a:cubicBezTo>
                  <a:lnTo>
                    <a:pt x="431800" y="40005"/>
                  </a:lnTo>
                  <a:lnTo>
                    <a:pt x="465818" y="40005"/>
                  </a:lnTo>
                  <a:cubicBezTo>
                    <a:pt x="466271" y="40005"/>
                    <a:pt x="466634" y="40005"/>
                    <a:pt x="467088" y="40005"/>
                  </a:cubicBezTo>
                  <a:cubicBezTo>
                    <a:pt x="477429" y="40005"/>
                    <a:pt x="485866" y="48441"/>
                    <a:pt x="485866" y="58783"/>
                  </a:cubicBezTo>
                  <a:lnTo>
                    <a:pt x="485866" y="112395"/>
                  </a:lnTo>
                  <a:cubicBezTo>
                    <a:pt x="455930" y="108766"/>
                    <a:pt x="424906" y="106861"/>
                    <a:pt x="393519" y="106861"/>
                  </a:cubicBezTo>
                  <a:cubicBezTo>
                    <a:pt x="362132" y="106861"/>
                    <a:pt x="331107" y="108766"/>
                    <a:pt x="301172" y="112395"/>
                  </a:cubicBezTo>
                  <a:lnTo>
                    <a:pt x="301172" y="58783"/>
                  </a:lnTo>
                  <a:close/>
                  <a:moveTo>
                    <a:pt x="746397" y="313236"/>
                  </a:moveTo>
                  <a:cubicBezTo>
                    <a:pt x="746397" y="374196"/>
                    <a:pt x="673826" y="422094"/>
                    <a:pt x="557984" y="444953"/>
                  </a:cubicBezTo>
                  <a:lnTo>
                    <a:pt x="557984" y="432163"/>
                  </a:lnTo>
                  <a:cubicBezTo>
                    <a:pt x="557984" y="394244"/>
                    <a:pt x="527594" y="363220"/>
                    <a:pt x="489857" y="362222"/>
                  </a:cubicBezTo>
                  <a:cubicBezTo>
                    <a:pt x="489222" y="362131"/>
                    <a:pt x="488678" y="362131"/>
                    <a:pt x="488043" y="362131"/>
                  </a:cubicBezTo>
                  <a:lnTo>
                    <a:pt x="427718" y="362131"/>
                  </a:lnTo>
                  <a:cubicBezTo>
                    <a:pt x="420552" y="362131"/>
                    <a:pt x="414020" y="365941"/>
                    <a:pt x="410392" y="372110"/>
                  </a:cubicBezTo>
                  <a:lnTo>
                    <a:pt x="393156" y="402046"/>
                  </a:lnTo>
                  <a:lnTo>
                    <a:pt x="375920" y="372110"/>
                  </a:lnTo>
                  <a:cubicBezTo>
                    <a:pt x="372382" y="365941"/>
                    <a:pt x="365760" y="362131"/>
                    <a:pt x="358594" y="362131"/>
                  </a:cubicBezTo>
                  <a:lnTo>
                    <a:pt x="298269" y="362131"/>
                  </a:lnTo>
                  <a:cubicBezTo>
                    <a:pt x="297634" y="362131"/>
                    <a:pt x="297089" y="362131"/>
                    <a:pt x="296455" y="362222"/>
                  </a:cubicBezTo>
                  <a:cubicBezTo>
                    <a:pt x="258717" y="363220"/>
                    <a:pt x="228328" y="394153"/>
                    <a:pt x="228328" y="432163"/>
                  </a:cubicBezTo>
                  <a:lnTo>
                    <a:pt x="228328" y="444953"/>
                  </a:lnTo>
                  <a:cubicBezTo>
                    <a:pt x="112486" y="422003"/>
                    <a:pt x="40005" y="374106"/>
                    <a:pt x="40005" y="313146"/>
                  </a:cubicBezTo>
                  <a:lnTo>
                    <a:pt x="40005" y="165554"/>
                  </a:lnTo>
                  <a:cubicBezTo>
                    <a:pt x="40005" y="155212"/>
                    <a:pt x="48441" y="146776"/>
                    <a:pt x="58783" y="146776"/>
                  </a:cubicBezTo>
                  <a:cubicBezTo>
                    <a:pt x="59236" y="146776"/>
                    <a:pt x="59599" y="146776"/>
                    <a:pt x="60053" y="146776"/>
                  </a:cubicBezTo>
                  <a:lnTo>
                    <a:pt x="104866" y="146776"/>
                  </a:lnTo>
                  <a:cubicBezTo>
                    <a:pt x="105319" y="146776"/>
                    <a:pt x="105682" y="146776"/>
                    <a:pt x="106136" y="146776"/>
                  </a:cubicBezTo>
                  <a:cubicBezTo>
                    <a:pt x="116477" y="146776"/>
                    <a:pt x="124914" y="155212"/>
                    <a:pt x="124914" y="165554"/>
                  </a:cubicBezTo>
                  <a:lnTo>
                    <a:pt x="124914" y="173083"/>
                  </a:lnTo>
                  <a:cubicBezTo>
                    <a:pt x="124914" y="179796"/>
                    <a:pt x="128270" y="186146"/>
                    <a:pt x="133985" y="189774"/>
                  </a:cubicBezTo>
                  <a:cubicBezTo>
                    <a:pt x="139609" y="193493"/>
                    <a:pt x="146776" y="194038"/>
                    <a:pt x="152944" y="191316"/>
                  </a:cubicBezTo>
                  <a:cubicBezTo>
                    <a:pt x="218259" y="162560"/>
                    <a:pt x="303621" y="146685"/>
                    <a:pt x="393246" y="146685"/>
                  </a:cubicBezTo>
                  <a:cubicBezTo>
                    <a:pt x="482872" y="146685"/>
                    <a:pt x="568144" y="162560"/>
                    <a:pt x="633549" y="191316"/>
                  </a:cubicBezTo>
                  <a:cubicBezTo>
                    <a:pt x="639717" y="194038"/>
                    <a:pt x="646884" y="193403"/>
                    <a:pt x="652508" y="189774"/>
                  </a:cubicBezTo>
                  <a:cubicBezTo>
                    <a:pt x="658132" y="186055"/>
                    <a:pt x="661580" y="179796"/>
                    <a:pt x="661580" y="173083"/>
                  </a:cubicBezTo>
                  <a:lnTo>
                    <a:pt x="661580" y="165554"/>
                  </a:lnTo>
                  <a:cubicBezTo>
                    <a:pt x="661580" y="155212"/>
                    <a:pt x="670016" y="146776"/>
                    <a:pt x="680357" y="146776"/>
                  </a:cubicBezTo>
                  <a:cubicBezTo>
                    <a:pt x="680811" y="146776"/>
                    <a:pt x="681174" y="146776"/>
                    <a:pt x="681627" y="146776"/>
                  </a:cubicBezTo>
                  <a:lnTo>
                    <a:pt x="726440" y="146776"/>
                  </a:lnTo>
                  <a:cubicBezTo>
                    <a:pt x="726894" y="146776"/>
                    <a:pt x="727257" y="146776"/>
                    <a:pt x="727710" y="146776"/>
                  </a:cubicBezTo>
                  <a:cubicBezTo>
                    <a:pt x="738052" y="146776"/>
                    <a:pt x="746488" y="155212"/>
                    <a:pt x="746488" y="165554"/>
                  </a:cubicBezTo>
                  <a:lnTo>
                    <a:pt x="746488" y="313236"/>
                  </a:lnTo>
                  <a:close/>
                </a:path>
              </a:pathLst>
            </a:custGeom>
            <a:grpFill/>
            <a:ln w="9071" cap="flat">
              <a:no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24B1A4A8-4195-8848-A2D4-F5E016807A9A}"/>
                </a:ext>
              </a:extLst>
            </p:cNvPr>
            <p:cNvSpPr/>
            <p:nvPr/>
          </p:nvSpPr>
          <p:spPr>
            <a:xfrm>
              <a:off x="6264547" y="2777399"/>
              <a:ext cx="145143" cy="145143"/>
            </a:xfrm>
            <a:custGeom>
              <a:avLst/>
              <a:gdLst>
                <a:gd name="connsiteX0" fmla="*/ 77017 w 145142"/>
                <a:gd name="connsiteY0" fmla="*/ 154033 h 145142"/>
                <a:gd name="connsiteX1" fmla="*/ 154033 w 145142"/>
                <a:gd name="connsiteY1" fmla="*/ 77016 h 145142"/>
                <a:gd name="connsiteX2" fmla="*/ 77017 w 145142"/>
                <a:gd name="connsiteY2" fmla="*/ 0 h 145142"/>
                <a:gd name="connsiteX3" fmla="*/ 0 w 145142"/>
                <a:gd name="connsiteY3" fmla="*/ 77016 h 145142"/>
                <a:gd name="connsiteX4" fmla="*/ 77017 w 145142"/>
                <a:gd name="connsiteY4" fmla="*/ 154033 h 145142"/>
                <a:gd name="connsiteX5" fmla="*/ 77017 w 145142"/>
                <a:gd name="connsiteY5" fmla="*/ 39823 h 145142"/>
                <a:gd name="connsiteX6" fmla="*/ 114119 w 145142"/>
                <a:gd name="connsiteY6" fmla="*/ 76926 h 145142"/>
                <a:gd name="connsiteX7" fmla="*/ 77017 w 145142"/>
                <a:gd name="connsiteY7" fmla="*/ 114028 h 145142"/>
                <a:gd name="connsiteX8" fmla="*/ 39915 w 145142"/>
                <a:gd name="connsiteY8" fmla="*/ 76926 h 145142"/>
                <a:gd name="connsiteX9" fmla="*/ 77017 w 145142"/>
                <a:gd name="connsiteY9" fmla="*/ 39823 h 14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142" h="145142">
                  <a:moveTo>
                    <a:pt x="77017" y="154033"/>
                  </a:moveTo>
                  <a:cubicBezTo>
                    <a:pt x="119471" y="154033"/>
                    <a:pt x="154033" y="119471"/>
                    <a:pt x="154033" y="77016"/>
                  </a:cubicBezTo>
                  <a:cubicBezTo>
                    <a:pt x="154033" y="34562"/>
                    <a:pt x="119471" y="0"/>
                    <a:pt x="77017" y="0"/>
                  </a:cubicBezTo>
                  <a:cubicBezTo>
                    <a:pt x="34563" y="0"/>
                    <a:pt x="0" y="34562"/>
                    <a:pt x="0" y="77016"/>
                  </a:cubicBezTo>
                  <a:cubicBezTo>
                    <a:pt x="-90" y="119471"/>
                    <a:pt x="34472" y="154033"/>
                    <a:pt x="77017" y="154033"/>
                  </a:cubicBezTo>
                  <a:close/>
                  <a:moveTo>
                    <a:pt x="77017" y="39823"/>
                  </a:moveTo>
                  <a:cubicBezTo>
                    <a:pt x="97518" y="39823"/>
                    <a:pt x="114119" y="56515"/>
                    <a:pt x="114119" y="76926"/>
                  </a:cubicBezTo>
                  <a:cubicBezTo>
                    <a:pt x="114119" y="97427"/>
                    <a:pt x="97428" y="114028"/>
                    <a:pt x="77017" y="114028"/>
                  </a:cubicBezTo>
                  <a:cubicBezTo>
                    <a:pt x="56515" y="114028"/>
                    <a:pt x="39915" y="97336"/>
                    <a:pt x="39915" y="76926"/>
                  </a:cubicBezTo>
                  <a:cubicBezTo>
                    <a:pt x="39824" y="56424"/>
                    <a:pt x="56515" y="39823"/>
                    <a:pt x="77017" y="39823"/>
                  </a:cubicBezTo>
                  <a:close/>
                </a:path>
              </a:pathLst>
            </a:custGeom>
            <a:grpFill/>
            <a:ln w="9071" cap="flat">
              <a:noFill/>
              <a:prstDash val="solid"/>
              <a:miter/>
            </a:ln>
          </p:spPr>
          <p:txBody>
            <a:bodyPr rtlCol="0" anchor="ctr"/>
            <a:lstStyle/>
            <a:p>
              <a:endParaRPr lang="en-US"/>
            </a:p>
          </p:txBody>
        </p:sp>
      </p:grpSp>
      <p:grpSp>
        <p:nvGrpSpPr>
          <p:cNvPr id="272" name="Group 271">
            <a:extLst>
              <a:ext uri="{FF2B5EF4-FFF2-40B4-BE49-F238E27FC236}">
                <a16:creationId xmlns:a16="http://schemas.microsoft.com/office/drawing/2014/main" id="{02DC2CBE-9F7C-864A-B3B2-608698C33961}"/>
              </a:ext>
            </a:extLst>
          </p:cNvPr>
          <p:cNvGrpSpPr/>
          <p:nvPr userDrawn="1"/>
        </p:nvGrpSpPr>
        <p:grpSpPr>
          <a:xfrm>
            <a:off x="5101348" y="4336151"/>
            <a:ext cx="307650" cy="243104"/>
            <a:chOff x="674881" y="1316063"/>
            <a:chExt cx="531622" cy="420086"/>
          </a:xfrm>
          <a:solidFill>
            <a:schemeClr val="accent1"/>
          </a:solidFill>
        </p:grpSpPr>
        <p:sp>
          <p:nvSpPr>
            <p:cNvPr id="273" name="Freeform 272">
              <a:extLst>
                <a:ext uri="{FF2B5EF4-FFF2-40B4-BE49-F238E27FC236}">
                  <a16:creationId xmlns:a16="http://schemas.microsoft.com/office/drawing/2014/main" id="{3DFB4E04-E264-8D46-B05B-66672A159396}"/>
                </a:ext>
              </a:extLst>
            </p:cNvPr>
            <p:cNvSpPr/>
            <p:nvPr/>
          </p:nvSpPr>
          <p:spPr>
            <a:xfrm>
              <a:off x="674881" y="1411457"/>
              <a:ext cx="435483" cy="246888"/>
            </a:xfrm>
            <a:custGeom>
              <a:avLst/>
              <a:gdLst>
                <a:gd name="connsiteX0" fmla="*/ 426396 w 435483"/>
                <a:gd name="connsiteY0" fmla="*/ 248431 h 246888"/>
                <a:gd name="connsiteX1" fmla="*/ 10733 w 435483"/>
                <a:gd name="connsiteY1" fmla="*/ 248431 h 246888"/>
                <a:gd name="connsiteX2" fmla="*/ 0 w 435483"/>
                <a:gd name="connsiteY2" fmla="*/ 237698 h 246888"/>
                <a:gd name="connsiteX3" fmla="*/ 0 w 435483"/>
                <a:gd name="connsiteY3" fmla="*/ 10767 h 246888"/>
                <a:gd name="connsiteX4" fmla="*/ 10733 w 435483"/>
                <a:gd name="connsiteY4" fmla="*/ 0 h 246888"/>
                <a:gd name="connsiteX5" fmla="*/ 426396 w 435483"/>
                <a:gd name="connsiteY5" fmla="*/ 0 h 246888"/>
                <a:gd name="connsiteX6" fmla="*/ 437129 w 435483"/>
                <a:gd name="connsiteY6" fmla="*/ 10767 h 246888"/>
                <a:gd name="connsiteX7" fmla="*/ 437129 w 435483"/>
                <a:gd name="connsiteY7" fmla="*/ 237698 h 246888"/>
                <a:gd name="connsiteX8" fmla="*/ 426396 w 435483"/>
                <a:gd name="connsiteY8" fmla="*/ 248431 h 246888"/>
                <a:gd name="connsiteX9" fmla="*/ 21500 w 435483"/>
                <a:gd name="connsiteY9" fmla="*/ 226931 h 246888"/>
                <a:gd name="connsiteX10" fmla="*/ 415629 w 435483"/>
                <a:gd name="connsiteY10" fmla="*/ 226931 h 246888"/>
                <a:gd name="connsiteX11" fmla="*/ 415629 w 435483"/>
                <a:gd name="connsiteY11" fmla="*/ 21500 h 246888"/>
                <a:gd name="connsiteX12" fmla="*/ 21500 w 435483"/>
                <a:gd name="connsiteY12" fmla="*/ 21500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483" h="246888">
                  <a:moveTo>
                    <a:pt x="426396" y="248431"/>
                  </a:moveTo>
                  <a:lnTo>
                    <a:pt x="10733" y="248431"/>
                  </a:lnTo>
                  <a:cubicBezTo>
                    <a:pt x="4805" y="248431"/>
                    <a:pt x="0" y="243626"/>
                    <a:pt x="0" y="237698"/>
                  </a:cubicBezTo>
                  <a:lnTo>
                    <a:pt x="0" y="10767"/>
                  </a:lnTo>
                  <a:cubicBezTo>
                    <a:pt x="0" y="4834"/>
                    <a:pt x="4800" y="19"/>
                    <a:pt x="10733" y="0"/>
                  </a:cubicBezTo>
                  <a:lnTo>
                    <a:pt x="426396" y="0"/>
                  </a:lnTo>
                  <a:cubicBezTo>
                    <a:pt x="432329" y="19"/>
                    <a:pt x="437129" y="4834"/>
                    <a:pt x="437129" y="10767"/>
                  </a:cubicBezTo>
                  <a:lnTo>
                    <a:pt x="437129" y="237698"/>
                  </a:lnTo>
                  <a:cubicBezTo>
                    <a:pt x="437129" y="243626"/>
                    <a:pt x="432324" y="248431"/>
                    <a:pt x="426396" y="248431"/>
                  </a:cubicBezTo>
                  <a:close/>
                  <a:moveTo>
                    <a:pt x="21500" y="226931"/>
                  </a:moveTo>
                  <a:lnTo>
                    <a:pt x="415629" y="226931"/>
                  </a:lnTo>
                  <a:lnTo>
                    <a:pt x="415629" y="21500"/>
                  </a:lnTo>
                  <a:lnTo>
                    <a:pt x="21500" y="21500"/>
                  </a:lnTo>
                  <a:close/>
                </a:path>
              </a:pathLst>
            </a:custGeom>
            <a:grpFill/>
            <a:ln w="3429" cap="flat">
              <a:no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3BCEF8BF-D953-004E-900E-CDDC34DB0A87}"/>
                </a:ext>
              </a:extLst>
            </p:cNvPr>
            <p:cNvSpPr/>
            <p:nvPr/>
          </p:nvSpPr>
          <p:spPr>
            <a:xfrm>
              <a:off x="722039" y="1363674"/>
              <a:ext cx="435483" cy="246888"/>
            </a:xfrm>
            <a:custGeom>
              <a:avLst/>
              <a:gdLst>
                <a:gd name="connsiteX0" fmla="*/ 427004 w 435483"/>
                <a:gd name="connsiteY0" fmla="*/ 248448 h 246888"/>
                <a:gd name="connsiteX1" fmla="*/ 416271 w 435483"/>
                <a:gd name="connsiteY1" fmla="*/ 237715 h 246888"/>
                <a:gd name="connsiteX2" fmla="*/ 416271 w 435483"/>
                <a:gd name="connsiteY2" fmla="*/ 21517 h 246888"/>
                <a:gd name="connsiteX3" fmla="*/ 11375 w 435483"/>
                <a:gd name="connsiteY3" fmla="*/ 21517 h 246888"/>
                <a:gd name="connsiteX4" fmla="*/ 17 w 435483"/>
                <a:gd name="connsiteY4" fmla="*/ 11374 h 246888"/>
                <a:gd name="connsiteX5" fmla="*/ 10160 w 435483"/>
                <a:gd name="connsiteY5" fmla="*/ 17 h 246888"/>
                <a:gd name="connsiteX6" fmla="*/ 11375 w 435483"/>
                <a:gd name="connsiteY6" fmla="*/ 17 h 246888"/>
                <a:gd name="connsiteX7" fmla="*/ 427004 w 435483"/>
                <a:gd name="connsiteY7" fmla="*/ 17 h 246888"/>
                <a:gd name="connsiteX8" fmla="*/ 437771 w 435483"/>
                <a:gd name="connsiteY8" fmla="*/ 10784 h 246888"/>
                <a:gd name="connsiteX9" fmla="*/ 437771 w 435483"/>
                <a:gd name="connsiteY9" fmla="*/ 237715 h 246888"/>
                <a:gd name="connsiteX10" fmla="*/ 427004 w 435483"/>
                <a:gd name="connsiteY10" fmla="*/ 248448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5483" h="246888">
                  <a:moveTo>
                    <a:pt x="427004" y="248448"/>
                  </a:moveTo>
                  <a:cubicBezTo>
                    <a:pt x="421076" y="248448"/>
                    <a:pt x="416271" y="243643"/>
                    <a:pt x="416271" y="237715"/>
                  </a:cubicBezTo>
                  <a:lnTo>
                    <a:pt x="416271" y="21517"/>
                  </a:lnTo>
                  <a:lnTo>
                    <a:pt x="11375" y="21517"/>
                  </a:lnTo>
                  <a:cubicBezTo>
                    <a:pt x="5438" y="21852"/>
                    <a:pt x="353" y="17311"/>
                    <a:pt x="17" y="11374"/>
                  </a:cubicBezTo>
                  <a:cubicBezTo>
                    <a:pt x="-318" y="5437"/>
                    <a:pt x="4223" y="353"/>
                    <a:pt x="10160" y="17"/>
                  </a:cubicBezTo>
                  <a:cubicBezTo>
                    <a:pt x="10565" y="-6"/>
                    <a:pt x="10970" y="-6"/>
                    <a:pt x="11375" y="17"/>
                  </a:cubicBezTo>
                  <a:lnTo>
                    <a:pt x="427004" y="17"/>
                  </a:lnTo>
                  <a:cubicBezTo>
                    <a:pt x="432943" y="36"/>
                    <a:pt x="437752" y="4846"/>
                    <a:pt x="437771" y="10784"/>
                  </a:cubicBezTo>
                  <a:lnTo>
                    <a:pt x="437771" y="237715"/>
                  </a:lnTo>
                  <a:cubicBezTo>
                    <a:pt x="437752" y="243649"/>
                    <a:pt x="432937" y="248448"/>
                    <a:pt x="427004" y="248448"/>
                  </a:cubicBezTo>
                  <a:close/>
                </a:path>
              </a:pathLst>
            </a:custGeom>
            <a:grpFill/>
            <a:ln w="3429" cap="flat">
              <a:no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B5FFEEFB-735D-F545-85DB-75797A3A33B5}"/>
                </a:ext>
              </a:extLst>
            </p:cNvPr>
            <p:cNvSpPr/>
            <p:nvPr/>
          </p:nvSpPr>
          <p:spPr>
            <a:xfrm>
              <a:off x="771020" y="1316063"/>
              <a:ext cx="435483" cy="246888"/>
            </a:xfrm>
            <a:custGeom>
              <a:avLst/>
              <a:gdLst>
                <a:gd name="connsiteX0" fmla="*/ 425789 w 435483"/>
                <a:gd name="connsiteY0" fmla="*/ 248294 h 246888"/>
                <a:gd name="connsiteX1" fmla="*/ 415056 w 435483"/>
                <a:gd name="connsiteY1" fmla="*/ 237561 h 246888"/>
                <a:gd name="connsiteX2" fmla="*/ 415056 w 435483"/>
                <a:gd name="connsiteY2" fmla="*/ 237527 h 246888"/>
                <a:gd name="connsiteX3" fmla="*/ 415056 w 435483"/>
                <a:gd name="connsiteY3" fmla="*/ 21500 h 246888"/>
                <a:gd name="connsiteX4" fmla="*/ 10160 w 435483"/>
                <a:gd name="connsiteY4" fmla="*/ 21500 h 246888"/>
                <a:gd name="connsiteX5" fmla="*/ 17 w 435483"/>
                <a:gd name="connsiteY5" fmla="*/ 10142 h 246888"/>
                <a:gd name="connsiteX6" fmla="*/ 10160 w 435483"/>
                <a:gd name="connsiteY6" fmla="*/ 0 h 246888"/>
                <a:gd name="connsiteX7" fmla="*/ 425789 w 435483"/>
                <a:gd name="connsiteY7" fmla="*/ 0 h 246888"/>
                <a:gd name="connsiteX8" fmla="*/ 436556 w 435483"/>
                <a:gd name="connsiteY8" fmla="*/ 10733 h 246888"/>
                <a:gd name="connsiteX9" fmla="*/ 436556 w 435483"/>
                <a:gd name="connsiteY9" fmla="*/ 237664 h 246888"/>
                <a:gd name="connsiteX10" fmla="*/ 425789 w 435483"/>
                <a:gd name="connsiteY10" fmla="*/ 248294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5483" h="246888">
                  <a:moveTo>
                    <a:pt x="425789" y="248294"/>
                  </a:moveTo>
                  <a:cubicBezTo>
                    <a:pt x="419862" y="248294"/>
                    <a:pt x="415056" y="243489"/>
                    <a:pt x="415056" y="237561"/>
                  </a:cubicBezTo>
                  <a:cubicBezTo>
                    <a:pt x="415056" y="237550"/>
                    <a:pt x="415056" y="237538"/>
                    <a:pt x="415056" y="237527"/>
                  </a:cubicBezTo>
                  <a:lnTo>
                    <a:pt x="415056" y="21500"/>
                  </a:lnTo>
                  <a:lnTo>
                    <a:pt x="10160" y="21500"/>
                  </a:lnTo>
                  <a:cubicBezTo>
                    <a:pt x="4223" y="21164"/>
                    <a:pt x="-318" y="16080"/>
                    <a:pt x="17" y="10142"/>
                  </a:cubicBezTo>
                  <a:cubicBezTo>
                    <a:pt x="326" y="4674"/>
                    <a:pt x="4692" y="309"/>
                    <a:pt x="10160" y="0"/>
                  </a:cubicBezTo>
                  <a:lnTo>
                    <a:pt x="425789" y="0"/>
                  </a:lnTo>
                  <a:cubicBezTo>
                    <a:pt x="431722" y="0"/>
                    <a:pt x="436537" y="4800"/>
                    <a:pt x="436556" y="10733"/>
                  </a:cubicBezTo>
                  <a:lnTo>
                    <a:pt x="436556" y="237664"/>
                  </a:lnTo>
                  <a:cubicBezTo>
                    <a:pt x="436481" y="243557"/>
                    <a:pt x="431682" y="248294"/>
                    <a:pt x="425789" y="248294"/>
                  </a:cubicBezTo>
                  <a:close/>
                </a:path>
              </a:pathLst>
            </a:custGeom>
            <a:grpFill/>
            <a:ln w="3429" cap="flat">
              <a:noFill/>
              <a:prstDash val="solid"/>
              <a:miter/>
            </a:ln>
          </p:spPr>
          <p:txBody>
            <a:bodyPr rtlCol="0" anchor="ctr"/>
            <a:lstStyle/>
            <a:p>
              <a:endParaRPr lang="en-US"/>
            </a:p>
          </p:txBody>
        </p:sp>
        <p:sp>
          <p:nvSpPr>
            <p:cNvPr id="276" name="Freeform 275">
              <a:extLst>
                <a:ext uri="{FF2B5EF4-FFF2-40B4-BE49-F238E27FC236}">
                  <a16:creationId xmlns:a16="http://schemas.microsoft.com/office/drawing/2014/main" id="{AB0EED67-175C-814F-A788-9E96B23FCC11}"/>
                </a:ext>
              </a:extLst>
            </p:cNvPr>
            <p:cNvSpPr/>
            <p:nvPr/>
          </p:nvSpPr>
          <p:spPr>
            <a:xfrm>
              <a:off x="829186" y="1459258"/>
              <a:ext cx="126873" cy="150876"/>
            </a:xfrm>
            <a:custGeom>
              <a:avLst/>
              <a:gdLst>
                <a:gd name="connsiteX0" fmla="*/ 64259 w 126873"/>
                <a:gd name="connsiteY0" fmla="*/ 152865 h 150876"/>
                <a:gd name="connsiteX1" fmla="*/ 0 w 126873"/>
                <a:gd name="connsiteY1" fmla="*/ 76432 h 150876"/>
                <a:gd name="connsiteX2" fmla="*/ 64259 w 126873"/>
                <a:gd name="connsiteY2" fmla="*/ 0 h 150876"/>
                <a:gd name="connsiteX3" fmla="*/ 128519 w 126873"/>
                <a:gd name="connsiteY3" fmla="*/ 76432 h 150876"/>
                <a:gd name="connsiteX4" fmla="*/ 64259 w 126873"/>
                <a:gd name="connsiteY4" fmla="*/ 152865 h 150876"/>
                <a:gd name="connsiteX5" fmla="*/ 64259 w 126873"/>
                <a:gd name="connsiteY5" fmla="*/ 21500 h 150876"/>
                <a:gd name="connsiteX6" fmla="*/ 21500 w 126873"/>
                <a:gd name="connsiteY6" fmla="*/ 76364 h 150876"/>
                <a:gd name="connsiteX7" fmla="*/ 64259 w 126873"/>
                <a:gd name="connsiteY7" fmla="*/ 131228 h 150876"/>
                <a:gd name="connsiteX8" fmla="*/ 107019 w 126873"/>
                <a:gd name="connsiteY8" fmla="*/ 76364 h 150876"/>
                <a:gd name="connsiteX9" fmla="*/ 64259 w 126873"/>
                <a:gd name="connsiteY9" fmla="*/ 21500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873" h="150876">
                  <a:moveTo>
                    <a:pt x="64259" y="152865"/>
                  </a:moveTo>
                  <a:cubicBezTo>
                    <a:pt x="28838" y="152865"/>
                    <a:pt x="0" y="118575"/>
                    <a:pt x="0" y="76432"/>
                  </a:cubicBezTo>
                  <a:cubicBezTo>
                    <a:pt x="0" y="34290"/>
                    <a:pt x="28838" y="0"/>
                    <a:pt x="64259" y="0"/>
                  </a:cubicBezTo>
                  <a:cubicBezTo>
                    <a:pt x="99681" y="0"/>
                    <a:pt x="128519" y="34290"/>
                    <a:pt x="128519" y="76432"/>
                  </a:cubicBezTo>
                  <a:cubicBezTo>
                    <a:pt x="128519" y="118575"/>
                    <a:pt x="99681" y="152865"/>
                    <a:pt x="64259" y="152865"/>
                  </a:cubicBezTo>
                  <a:close/>
                  <a:moveTo>
                    <a:pt x="64259" y="21500"/>
                  </a:moveTo>
                  <a:cubicBezTo>
                    <a:pt x="40702" y="21500"/>
                    <a:pt x="21500" y="46154"/>
                    <a:pt x="21500" y="76364"/>
                  </a:cubicBezTo>
                  <a:cubicBezTo>
                    <a:pt x="21500" y="106573"/>
                    <a:pt x="40702" y="131228"/>
                    <a:pt x="64259" y="131228"/>
                  </a:cubicBezTo>
                  <a:cubicBezTo>
                    <a:pt x="87817" y="131228"/>
                    <a:pt x="107019" y="106573"/>
                    <a:pt x="107019" y="76364"/>
                  </a:cubicBezTo>
                  <a:cubicBezTo>
                    <a:pt x="107019" y="46154"/>
                    <a:pt x="87851" y="21500"/>
                    <a:pt x="64259" y="21500"/>
                  </a:cubicBezTo>
                  <a:close/>
                </a:path>
              </a:pathLst>
            </a:custGeom>
            <a:grpFill/>
            <a:ln w="3429" cap="flat">
              <a:noFill/>
              <a:prstDash val="solid"/>
              <a:miter/>
            </a:ln>
          </p:spPr>
          <p:txBody>
            <a:bodyPr rtlCol="0" anchor="ctr"/>
            <a:lstStyle/>
            <a:p>
              <a:endParaRPr lang="en-US"/>
            </a:p>
          </p:txBody>
        </p:sp>
        <p:sp>
          <p:nvSpPr>
            <p:cNvPr id="277" name="Freeform 276">
              <a:extLst>
                <a:ext uri="{FF2B5EF4-FFF2-40B4-BE49-F238E27FC236}">
                  <a16:creationId xmlns:a16="http://schemas.microsoft.com/office/drawing/2014/main" id="{E84B8DCC-99F6-5847-B417-7A2ACDDF96CA}"/>
                </a:ext>
              </a:extLst>
            </p:cNvPr>
            <p:cNvSpPr/>
            <p:nvPr/>
          </p:nvSpPr>
          <p:spPr>
            <a:xfrm>
              <a:off x="722647" y="1459240"/>
              <a:ext cx="99441" cy="150876"/>
            </a:xfrm>
            <a:custGeom>
              <a:avLst/>
              <a:gdLst>
                <a:gd name="connsiteX0" fmla="*/ 88297 w 99441"/>
                <a:gd name="connsiteY0" fmla="*/ 152882 h 150876"/>
                <a:gd name="connsiteX1" fmla="*/ 39022 w 99441"/>
                <a:gd name="connsiteY1" fmla="*/ 152882 h 150876"/>
                <a:gd name="connsiteX2" fmla="*/ 28289 w 99441"/>
                <a:gd name="connsiteY2" fmla="*/ 142150 h 150876"/>
                <a:gd name="connsiteX3" fmla="*/ 10767 w 99441"/>
                <a:gd name="connsiteY3" fmla="*/ 124627 h 150876"/>
                <a:gd name="connsiteX4" fmla="*/ 0 w 99441"/>
                <a:gd name="connsiteY4" fmla="*/ 113860 h 150876"/>
                <a:gd name="connsiteX5" fmla="*/ 0 w 99441"/>
                <a:gd name="connsiteY5" fmla="*/ 39039 h 150876"/>
                <a:gd name="connsiteX6" fmla="*/ 10767 w 99441"/>
                <a:gd name="connsiteY6" fmla="*/ 28272 h 150876"/>
                <a:gd name="connsiteX7" fmla="*/ 28289 w 99441"/>
                <a:gd name="connsiteY7" fmla="*/ 10750 h 150876"/>
                <a:gd name="connsiteX8" fmla="*/ 39022 w 99441"/>
                <a:gd name="connsiteY8" fmla="*/ 17 h 150876"/>
                <a:gd name="connsiteX9" fmla="*/ 88297 w 99441"/>
                <a:gd name="connsiteY9" fmla="*/ 17 h 150876"/>
                <a:gd name="connsiteX10" fmla="*/ 99654 w 99441"/>
                <a:gd name="connsiteY10" fmla="*/ 10160 h 150876"/>
                <a:gd name="connsiteX11" fmla="*/ 89512 w 99441"/>
                <a:gd name="connsiteY11" fmla="*/ 21517 h 150876"/>
                <a:gd name="connsiteX12" fmla="*/ 88297 w 99441"/>
                <a:gd name="connsiteY12" fmla="*/ 21517 h 150876"/>
                <a:gd name="connsiteX13" fmla="*/ 48246 w 99441"/>
                <a:gd name="connsiteY13" fmla="*/ 21517 h 150876"/>
                <a:gd name="connsiteX14" fmla="*/ 21466 w 99441"/>
                <a:gd name="connsiteY14" fmla="*/ 48263 h 150876"/>
                <a:gd name="connsiteX15" fmla="*/ 21466 w 99441"/>
                <a:gd name="connsiteY15" fmla="*/ 104636 h 150876"/>
                <a:gd name="connsiteX16" fmla="*/ 48246 w 99441"/>
                <a:gd name="connsiteY16" fmla="*/ 131382 h 150876"/>
                <a:gd name="connsiteX17" fmla="*/ 88262 w 99441"/>
                <a:gd name="connsiteY17" fmla="*/ 131382 h 150876"/>
                <a:gd name="connsiteX18" fmla="*/ 99620 w 99441"/>
                <a:gd name="connsiteY18" fmla="*/ 141525 h 150876"/>
                <a:gd name="connsiteX19" fmla="*/ 89477 w 99441"/>
                <a:gd name="connsiteY19" fmla="*/ 152882 h 150876"/>
                <a:gd name="connsiteX20" fmla="*/ 88262 w 99441"/>
                <a:gd name="connsiteY20" fmla="*/ 152882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41" h="150876">
                  <a:moveTo>
                    <a:pt x="88297" y="152882"/>
                  </a:moveTo>
                  <a:lnTo>
                    <a:pt x="39022" y="152882"/>
                  </a:lnTo>
                  <a:cubicBezTo>
                    <a:pt x="33094" y="152882"/>
                    <a:pt x="28289" y="148077"/>
                    <a:pt x="28289" y="142150"/>
                  </a:cubicBezTo>
                  <a:cubicBezTo>
                    <a:pt x="28270" y="132480"/>
                    <a:pt x="20436" y="124646"/>
                    <a:pt x="10767" y="124627"/>
                  </a:cubicBezTo>
                  <a:cubicBezTo>
                    <a:pt x="4828" y="124609"/>
                    <a:pt x="19" y="119799"/>
                    <a:pt x="0" y="113860"/>
                  </a:cubicBezTo>
                  <a:lnTo>
                    <a:pt x="0" y="39039"/>
                  </a:lnTo>
                  <a:cubicBezTo>
                    <a:pt x="19" y="33101"/>
                    <a:pt x="4828" y="28291"/>
                    <a:pt x="10767" y="28272"/>
                  </a:cubicBezTo>
                  <a:cubicBezTo>
                    <a:pt x="20436" y="28254"/>
                    <a:pt x="28270" y="20420"/>
                    <a:pt x="28289" y="10750"/>
                  </a:cubicBezTo>
                  <a:cubicBezTo>
                    <a:pt x="28289" y="4823"/>
                    <a:pt x="33094" y="17"/>
                    <a:pt x="39022" y="17"/>
                  </a:cubicBezTo>
                  <a:lnTo>
                    <a:pt x="88297" y="17"/>
                  </a:lnTo>
                  <a:cubicBezTo>
                    <a:pt x="94234" y="-318"/>
                    <a:pt x="99319" y="4223"/>
                    <a:pt x="99654" y="10160"/>
                  </a:cubicBezTo>
                  <a:cubicBezTo>
                    <a:pt x="99989" y="16097"/>
                    <a:pt x="95449" y="21182"/>
                    <a:pt x="89512" y="21517"/>
                  </a:cubicBezTo>
                  <a:cubicBezTo>
                    <a:pt x="89107" y="21540"/>
                    <a:pt x="88701" y="21540"/>
                    <a:pt x="88297" y="21517"/>
                  </a:cubicBezTo>
                  <a:lnTo>
                    <a:pt x="48246" y="21517"/>
                  </a:lnTo>
                  <a:cubicBezTo>
                    <a:pt x="44501" y="34438"/>
                    <a:pt x="34391" y="44535"/>
                    <a:pt x="21466" y="48263"/>
                  </a:cubicBezTo>
                  <a:lnTo>
                    <a:pt x="21466" y="104636"/>
                  </a:lnTo>
                  <a:cubicBezTo>
                    <a:pt x="34391" y="108365"/>
                    <a:pt x="44501" y="118462"/>
                    <a:pt x="48246" y="131382"/>
                  </a:cubicBezTo>
                  <a:lnTo>
                    <a:pt x="88262" y="131382"/>
                  </a:lnTo>
                  <a:cubicBezTo>
                    <a:pt x="94200" y="131047"/>
                    <a:pt x="99284" y="135588"/>
                    <a:pt x="99620" y="141525"/>
                  </a:cubicBezTo>
                  <a:cubicBezTo>
                    <a:pt x="99955" y="147462"/>
                    <a:pt x="95414" y="152547"/>
                    <a:pt x="89477" y="152882"/>
                  </a:cubicBezTo>
                  <a:cubicBezTo>
                    <a:pt x="89073" y="152905"/>
                    <a:pt x="88667" y="152905"/>
                    <a:pt x="88262" y="152882"/>
                  </a:cubicBezTo>
                  <a:close/>
                </a:path>
              </a:pathLst>
            </a:custGeom>
            <a:grpFill/>
            <a:ln w="3429" cap="flat">
              <a:noFill/>
              <a:prstDash val="solid"/>
              <a:miter/>
            </a:ln>
          </p:spPr>
          <p:txBody>
            <a:bodyPr rtlCol="0" anchor="ctr"/>
            <a:lstStyle/>
            <a:p>
              <a:endParaRPr lang="en-US"/>
            </a:p>
          </p:txBody>
        </p:sp>
        <p:sp>
          <p:nvSpPr>
            <p:cNvPr id="278" name="Freeform 277">
              <a:extLst>
                <a:ext uri="{FF2B5EF4-FFF2-40B4-BE49-F238E27FC236}">
                  <a16:creationId xmlns:a16="http://schemas.microsoft.com/office/drawing/2014/main" id="{079ACB72-11A0-844E-A794-4C73D1043D3A}"/>
                </a:ext>
              </a:extLst>
            </p:cNvPr>
            <p:cNvSpPr/>
            <p:nvPr/>
          </p:nvSpPr>
          <p:spPr>
            <a:xfrm>
              <a:off x="965787" y="1459258"/>
              <a:ext cx="96012" cy="150876"/>
            </a:xfrm>
            <a:custGeom>
              <a:avLst/>
              <a:gdLst>
                <a:gd name="connsiteX0" fmla="*/ 59435 w 96012"/>
                <a:gd name="connsiteY0" fmla="*/ 152865 h 150876"/>
                <a:gd name="connsiteX1" fmla="*/ 10160 w 96012"/>
                <a:gd name="connsiteY1" fmla="*/ 152865 h 150876"/>
                <a:gd name="connsiteX2" fmla="*/ 17 w 96012"/>
                <a:gd name="connsiteY2" fmla="*/ 141508 h 150876"/>
                <a:gd name="connsiteX3" fmla="*/ 10160 w 96012"/>
                <a:gd name="connsiteY3" fmla="*/ 131365 h 150876"/>
                <a:gd name="connsiteX4" fmla="*/ 50211 w 96012"/>
                <a:gd name="connsiteY4" fmla="*/ 131365 h 150876"/>
                <a:gd name="connsiteX5" fmla="*/ 76957 w 96012"/>
                <a:gd name="connsiteY5" fmla="*/ 104619 h 150876"/>
                <a:gd name="connsiteX6" fmla="*/ 76957 w 96012"/>
                <a:gd name="connsiteY6" fmla="*/ 48246 h 150876"/>
                <a:gd name="connsiteX7" fmla="*/ 50211 w 96012"/>
                <a:gd name="connsiteY7" fmla="*/ 21500 h 150876"/>
                <a:gd name="connsiteX8" fmla="*/ 10160 w 96012"/>
                <a:gd name="connsiteY8" fmla="*/ 21500 h 150876"/>
                <a:gd name="connsiteX9" fmla="*/ 17 w 96012"/>
                <a:gd name="connsiteY9" fmla="*/ 10142 h 150876"/>
                <a:gd name="connsiteX10" fmla="*/ 10160 w 96012"/>
                <a:gd name="connsiteY10" fmla="*/ 0 h 150876"/>
                <a:gd name="connsiteX11" fmla="*/ 59435 w 96012"/>
                <a:gd name="connsiteY11" fmla="*/ 0 h 150876"/>
                <a:gd name="connsiteX12" fmla="*/ 70202 w 96012"/>
                <a:gd name="connsiteY12" fmla="*/ 10733 h 150876"/>
                <a:gd name="connsiteX13" fmla="*/ 87724 w 96012"/>
                <a:gd name="connsiteY13" fmla="*/ 28255 h 150876"/>
                <a:gd name="connsiteX14" fmla="*/ 98457 w 96012"/>
                <a:gd name="connsiteY14" fmla="*/ 39022 h 150876"/>
                <a:gd name="connsiteX15" fmla="*/ 98457 w 96012"/>
                <a:gd name="connsiteY15" fmla="*/ 113843 h 150876"/>
                <a:gd name="connsiteX16" fmla="*/ 87724 w 96012"/>
                <a:gd name="connsiteY16" fmla="*/ 124610 h 150876"/>
                <a:gd name="connsiteX17" fmla="*/ 70202 w 96012"/>
                <a:gd name="connsiteY17" fmla="*/ 142132 h 150876"/>
                <a:gd name="connsiteX18" fmla="*/ 59435 w 96012"/>
                <a:gd name="connsiteY18" fmla="*/ 152865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012" h="150876">
                  <a:moveTo>
                    <a:pt x="59435" y="152865"/>
                  </a:moveTo>
                  <a:lnTo>
                    <a:pt x="10160" y="152865"/>
                  </a:lnTo>
                  <a:cubicBezTo>
                    <a:pt x="4223" y="152529"/>
                    <a:pt x="-318" y="147445"/>
                    <a:pt x="17" y="141508"/>
                  </a:cubicBezTo>
                  <a:cubicBezTo>
                    <a:pt x="326" y="136039"/>
                    <a:pt x="4692" y="131674"/>
                    <a:pt x="10160" y="131365"/>
                  </a:cubicBezTo>
                  <a:lnTo>
                    <a:pt x="50211" y="131365"/>
                  </a:lnTo>
                  <a:cubicBezTo>
                    <a:pt x="53926" y="118439"/>
                    <a:pt x="64031" y="108334"/>
                    <a:pt x="76957" y="104619"/>
                  </a:cubicBezTo>
                  <a:lnTo>
                    <a:pt x="76957" y="48246"/>
                  </a:lnTo>
                  <a:cubicBezTo>
                    <a:pt x="64031" y="44530"/>
                    <a:pt x="53926" y="34426"/>
                    <a:pt x="50211" y="21500"/>
                  </a:cubicBezTo>
                  <a:lnTo>
                    <a:pt x="10160" y="21500"/>
                  </a:lnTo>
                  <a:cubicBezTo>
                    <a:pt x="4223" y="21164"/>
                    <a:pt x="-318" y="16080"/>
                    <a:pt x="17" y="10142"/>
                  </a:cubicBezTo>
                  <a:cubicBezTo>
                    <a:pt x="326" y="4674"/>
                    <a:pt x="4692" y="309"/>
                    <a:pt x="10160" y="0"/>
                  </a:cubicBezTo>
                  <a:lnTo>
                    <a:pt x="59435" y="0"/>
                  </a:lnTo>
                  <a:cubicBezTo>
                    <a:pt x="65368" y="0"/>
                    <a:pt x="70183" y="4800"/>
                    <a:pt x="70202" y="10733"/>
                  </a:cubicBezTo>
                  <a:cubicBezTo>
                    <a:pt x="70202" y="20410"/>
                    <a:pt x="78047" y="28255"/>
                    <a:pt x="87724" y="28255"/>
                  </a:cubicBezTo>
                  <a:cubicBezTo>
                    <a:pt x="93657" y="28274"/>
                    <a:pt x="98457" y="33089"/>
                    <a:pt x="98457" y="39022"/>
                  </a:cubicBezTo>
                  <a:lnTo>
                    <a:pt x="98457" y="113843"/>
                  </a:lnTo>
                  <a:cubicBezTo>
                    <a:pt x="98457" y="119776"/>
                    <a:pt x="93657" y="124591"/>
                    <a:pt x="87724" y="124610"/>
                  </a:cubicBezTo>
                  <a:cubicBezTo>
                    <a:pt x="78047" y="124610"/>
                    <a:pt x="70202" y="132455"/>
                    <a:pt x="70202" y="142132"/>
                  </a:cubicBezTo>
                  <a:cubicBezTo>
                    <a:pt x="70183" y="148065"/>
                    <a:pt x="65368" y="152865"/>
                    <a:pt x="59435" y="152865"/>
                  </a:cubicBezTo>
                  <a:close/>
                </a:path>
              </a:pathLst>
            </a:custGeom>
            <a:grpFill/>
            <a:ln w="3429" cap="flat">
              <a:no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DED1E157-BF63-7B41-8B5B-E87F3E4B529A}"/>
                </a:ext>
              </a:extLst>
            </p:cNvPr>
            <p:cNvSpPr/>
            <p:nvPr/>
          </p:nvSpPr>
          <p:spPr>
            <a:xfrm>
              <a:off x="818899" y="1705288"/>
              <a:ext cx="30861" cy="30861"/>
            </a:xfrm>
            <a:custGeom>
              <a:avLst/>
              <a:gdLst>
                <a:gd name="connsiteX0" fmla="*/ 15533 w 30861"/>
                <a:gd name="connsiteY0" fmla="*/ 31067 h 30861"/>
                <a:gd name="connsiteX1" fmla="*/ 0 w 30861"/>
                <a:gd name="connsiteY1" fmla="*/ 15533 h 30861"/>
                <a:gd name="connsiteX2" fmla="*/ 15533 w 30861"/>
                <a:gd name="connsiteY2" fmla="*/ 0 h 30861"/>
                <a:gd name="connsiteX3" fmla="*/ 31067 w 30861"/>
                <a:gd name="connsiteY3" fmla="*/ 15533 h 30861"/>
                <a:gd name="connsiteX4" fmla="*/ 15533 w 30861"/>
                <a:gd name="connsiteY4" fmla="*/ 31067 h 30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1" h="30861">
                  <a:moveTo>
                    <a:pt x="15533" y="31067"/>
                  </a:moveTo>
                  <a:cubicBezTo>
                    <a:pt x="6955" y="31067"/>
                    <a:pt x="0" y="24112"/>
                    <a:pt x="0" y="15533"/>
                  </a:cubicBezTo>
                  <a:cubicBezTo>
                    <a:pt x="0" y="6955"/>
                    <a:pt x="6955" y="0"/>
                    <a:pt x="15533" y="0"/>
                  </a:cubicBezTo>
                  <a:cubicBezTo>
                    <a:pt x="24112" y="0"/>
                    <a:pt x="31067" y="6954"/>
                    <a:pt x="31067" y="15533"/>
                  </a:cubicBezTo>
                  <a:cubicBezTo>
                    <a:pt x="31067" y="24112"/>
                    <a:pt x="24112" y="31067"/>
                    <a:pt x="15533" y="31067"/>
                  </a:cubicBezTo>
                  <a:close/>
                </a:path>
              </a:pathLst>
            </a:custGeom>
            <a:grpFill/>
            <a:ln w="3429" cap="flat">
              <a:no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FBDBA04A-7C6F-5F4B-BF3A-F1F733B9BD16}"/>
                </a:ext>
              </a:extLst>
            </p:cNvPr>
            <p:cNvSpPr/>
            <p:nvPr/>
          </p:nvSpPr>
          <p:spPr>
            <a:xfrm>
              <a:off x="877912" y="1705288"/>
              <a:ext cx="30861" cy="30861"/>
            </a:xfrm>
            <a:custGeom>
              <a:avLst/>
              <a:gdLst>
                <a:gd name="connsiteX0" fmla="*/ 15533 w 30861"/>
                <a:gd name="connsiteY0" fmla="*/ 31067 h 30861"/>
                <a:gd name="connsiteX1" fmla="*/ 0 w 30861"/>
                <a:gd name="connsiteY1" fmla="*/ 15533 h 30861"/>
                <a:gd name="connsiteX2" fmla="*/ 15533 w 30861"/>
                <a:gd name="connsiteY2" fmla="*/ 0 h 30861"/>
                <a:gd name="connsiteX3" fmla="*/ 31067 w 30861"/>
                <a:gd name="connsiteY3" fmla="*/ 15533 h 30861"/>
                <a:gd name="connsiteX4" fmla="*/ 15533 w 30861"/>
                <a:gd name="connsiteY4" fmla="*/ 31067 h 30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1" h="30861">
                  <a:moveTo>
                    <a:pt x="15533" y="31067"/>
                  </a:moveTo>
                  <a:cubicBezTo>
                    <a:pt x="6955" y="31067"/>
                    <a:pt x="0" y="24112"/>
                    <a:pt x="0" y="15533"/>
                  </a:cubicBezTo>
                  <a:cubicBezTo>
                    <a:pt x="0" y="6955"/>
                    <a:pt x="6955" y="0"/>
                    <a:pt x="15533" y="0"/>
                  </a:cubicBezTo>
                  <a:cubicBezTo>
                    <a:pt x="24112" y="0"/>
                    <a:pt x="31067" y="6954"/>
                    <a:pt x="31067" y="15533"/>
                  </a:cubicBezTo>
                  <a:cubicBezTo>
                    <a:pt x="31067" y="24112"/>
                    <a:pt x="24112" y="31067"/>
                    <a:pt x="15533" y="31067"/>
                  </a:cubicBezTo>
                  <a:close/>
                </a:path>
              </a:pathLst>
            </a:custGeom>
            <a:grpFill/>
            <a:ln w="3429" cap="flat">
              <a:no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A7B033F5-DE34-1748-AA38-58F771D5DE1A}"/>
                </a:ext>
              </a:extLst>
            </p:cNvPr>
            <p:cNvSpPr/>
            <p:nvPr/>
          </p:nvSpPr>
          <p:spPr>
            <a:xfrm>
              <a:off x="937097" y="1705288"/>
              <a:ext cx="30861" cy="30861"/>
            </a:xfrm>
            <a:custGeom>
              <a:avLst/>
              <a:gdLst>
                <a:gd name="connsiteX0" fmla="*/ 15533 w 30861"/>
                <a:gd name="connsiteY0" fmla="*/ 31067 h 30861"/>
                <a:gd name="connsiteX1" fmla="*/ 0 w 30861"/>
                <a:gd name="connsiteY1" fmla="*/ 15533 h 30861"/>
                <a:gd name="connsiteX2" fmla="*/ 15533 w 30861"/>
                <a:gd name="connsiteY2" fmla="*/ 0 h 30861"/>
                <a:gd name="connsiteX3" fmla="*/ 31067 w 30861"/>
                <a:gd name="connsiteY3" fmla="*/ 15533 h 30861"/>
                <a:gd name="connsiteX4" fmla="*/ 15533 w 30861"/>
                <a:gd name="connsiteY4" fmla="*/ 31067 h 30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1" h="30861">
                  <a:moveTo>
                    <a:pt x="15533" y="31067"/>
                  </a:moveTo>
                  <a:cubicBezTo>
                    <a:pt x="6955" y="31067"/>
                    <a:pt x="0" y="24112"/>
                    <a:pt x="0" y="15533"/>
                  </a:cubicBezTo>
                  <a:cubicBezTo>
                    <a:pt x="0" y="6955"/>
                    <a:pt x="6955" y="0"/>
                    <a:pt x="15533" y="0"/>
                  </a:cubicBezTo>
                  <a:cubicBezTo>
                    <a:pt x="24112" y="0"/>
                    <a:pt x="31067" y="6954"/>
                    <a:pt x="31067" y="15533"/>
                  </a:cubicBezTo>
                  <a:cubicBezTo>
                    <a:pt x="31067" y="24112"/>
                    <a:pt x="24112" y="31067"/>
                    <a:pt x="15533" y="31067"/>
                  </a:cubicBezTo>
                  <a:close/>
                </a:path>
              </a:pathLst>
            </a:custGeom>
            <a:grpFill/>
            <a:ln w="3429" cap="flat">
              <a:noFill/>
              <a:prstDash val="solid"/>
              <a:miter/>
            </a:ln>
          </p:spPr>
          <p:txBody>
            <a:bodyPr rtlCol="0" anchor="ctr"/>
            <a:lstStyle/>
            <a:p>
              <a:endParaRPr lang="en-US"/>
            </a:p>
          </p:txBody>
        </p:sp>
      </p:grpSp>
      <p:grpSp>
        <p:nvGrpSpPr>
          <p:cNvPr id="282" name="Group 281">
            <a:extLst>
              <a:ext uri="{FF2B5EF4-FFF2-40B4-BE49-F238E27FC236}">
                <a16:creationId xmlns:a16="http://schemas.microsoft.com/office/drawing/2014/main" id="{1F764BA6-24A1-CE4D-9791-AB3C0D301D8F}"/>
              </a:ext>
            </a:extLst>
          </p:cNvPr>
          <p:cNvGrpSpPr/>
          <p:nvPr userDrawn="1"/>
        </p:nvGrpSpPr>
        <p:grpSpPr>
          <a:xfrm>
            <a:off x="6264793" y="1319970"/>
            <a:ext cx="274159" cy="274595"/>
            <a:chOff x="3277972" y="1288528"/>
            <a:chExt cx="473751" cy="474505"/>
          </a:xfrm>
          <a:solidFill>
            <a:schemeClr val="accent1"/>
          </a:solidFill>
        </p:grpSpPr>
        <p:sp>
          <p:nvSpPr>
            <p:cNvPr id="283" name="Freeform 282">
              <a:extLst>
                <a:ext uri="{FF2B5EF4-FFF2-40B4-BE49-F238E27FC236}">
                  <a16:creationId xmlns:a16="http://schemas.microsoft.com/office/drawing/2014/main" id="{7BD8A00A-CAEA-B54D-ADBB-28A43BCE2B9E}"/>
                </a:ext>
              </a:extLst>
            </p:cNvPr>
            <p:cNvSpPr/>
            <p:nvPr/>
          </p:nvSpPr>
          <p:spPr>
            <a:xfrm>
              <a:off x="3381391" y="1288528"/>
              <a:ext cx="370332" cy="373761"/>
            </a:xfrm>
            <a:custGeom>
              <a:avLst/>
              <a:gdLst>
                <a:gd name="connsiteX0" fmla="*/ 361177 w 370332"/>
                <a:gd name="connsiteY0" fmla="*/ 60110 h 373761"/>
                <a:gd name="connsiteX1" fmla="*/ 371944 w 370332"/>
                <a:gd name="connsiteY1" fmla="*/ 49412 h 373761"/>
                <a:gd name="connsiteX2" fmla="*/ 371944 w 370332"/>
                <a:gd name="connsiteY2" fmla="*/ 49343 h 373761"/>
                <a:gd name="connsiteX3" fmla="*/ 371944 w 370332"/>
                <a:gd name="connsiteY3" fmla="*/ 29524 h 373761"/>
                <a:gd name="connsiteX4" fmla="*/ 342420 w 370332"/>
                <a:gd name="connsiteY4" fmla="*/ 0 h 373761"/>
                <a:gd name="connsiteX5" fmla="*/ 52567 w 370332"/>
                <a:gd name="connsiteY5" fmla="*/ 0 h 373761"/>
                <a:gd name="connsiteX6" fmla="*/ 0 w 370332"/>
                <a:gd name="connsiteY6" fmla="*/ 52567 h 373761"/>
                <a:gd name="connsiteX7" fmla="*/ 0 w 370332"/>
                <a:gd name="connsiteY7" fmla="*/ 177005 h 373761"/>
                <a:gd name="connsiteX8" fmla="*/ 10733 w 370332"/>
                <a:gd name="connsiteY8" fmla="*/ 187738 h 373761"/>
                <a:gd name="connsiteX9" fmla="*/ 21466 w 370332"/>
                <a:gd name="connsiteY9" fmla="*/ 177005 h 373761"/>
                <a:gd name="connsiteX10" fmla="*/ 21466 w 370332"/>
                <a:gd name="connsiteY10" fmla="*/ 94880 h 373761"/>
                <a:gd name="connsiteX11" fmla="*/ 47766 w 370332"/>
                <a:gd name="connsiteY11" fmla="*/ 104859 h 373761"/>
                <a:gd name="connsiteX12" fmla="*/ 47766 w 370332"/>
                <a:gd name="connsiteY12" fmla="*/ 142166 h 373761"/>
                <a:gd name="connsiteX13" fmla="*/ 57909 w 370332"/>
                <a:gd name="connsiteY13" fmla="*/ 153524 h 373761"/>
                <a:gd name="connsiteX14" fmla="*/ 69266 w 370332"/>
                <a:gd name="connsiteY14" fmla="*/ 143381 h 373761"/>
                <a:gd name="connsiteX15" fmla="*/ 69266 w 370332"/>
                <a:gd name="connsiteY15" fmla="*/ 142166 h 373761"/>
                <a:gd name="connsiteX16" fmla="*/ 69266 w 370332"/>
                <a:gd name="connsiteY16" fmla="*/ 105099 h 373761"/>
                <a:gd name="connsiteX17" fmla="*/ 342420 w 370332"/>
                <a:gd name="connsiteY17" fmla="*/ 105099 h 373761"/>
                <a:gd name="connsiteX18" fmla="*/ 350444 w 370332"/>
                <a:gd name="connsiteY18" fmla="*/ 113123 h 373761"/>
                <a:gd name="connsiteX19" fmla="*/ 350444 w 370332"/>
                <a:gd name="connsiteY19" fmla="*/ 345335 h 373761"/>
                <a:gd name="connsiteX20" fmla="*/ 342420 w 370332"/>
                <a:gd name="connsiteY20" fmla="*/ 353393 h 373761"/>
                <a:gd name="connsiteX21" fmla="*/ 151493 w 370332"/>
                <a:gd name="connsiteY21" fmla="*/ 353393 h 373761"/>
                <a:gd name="connsiteX22" fmla="*/ 141351 w 370332"/>
                <a:gd name="connsiteY22" fmla="*/ 364750 h 373761"/>
                <a:gd name="connsiteX23" fmla="*/ 151493 w 370332"/>
                <a:gd name="connsiteY23" fmla="*/ 374893 h 373761"/>
                <a:gd name="connsiteX24" fmla="*/ 342420 w 370332"/>
                <a:gd name="connsiteY24" fmla="*/ 374893 h 373761"/>
                <a:gd name="connsiteX25" fmla="*/ 371944 w 370332"/>
                <a:gd name="connsiteY25" fmla="*/ 345335 h 373761"/>
                <a:gd name="connsiteX26" fmla="*/ 371944 w 370332"/>
                <a:gd name="connsiteY26" fmla="*/ 113123 h 373761"/>
                <a:gd name="connsiteX27" fmla="*/ 342420 w 370332"/>
                <a:gd name="connsiteY27" fmla="*/ 83599 h 373761"/>
                <a:gd name="connsiteX28" fmla="*/ 52567 w 370332"/>
                <a:gd name="connsiteY28" fmla="*/ 83599 h 373761"/>
                <a:gd name="connsiteX29" fmla="*/ 20450 w 370332"/>
                <a:gd name="connsiteY29" fmla="*/ 53548 h 373761"/>
                <a:gd name="connsiteX30" fmla="*/ 50501 w 370332"/>
                <a:gd name="connsiteY30" fmla="*/ 21431 h 373761"/>
                <a:gd name="connsiteX31" fmla="*/ 52566 w 370332"/>
                <a:gd name="connsiteY31" fmla="*/ 21431 h 373761"/>
                <a:gd name="connsiteX32" fmla="*/ 342420 w 370332"/>
                <a:gd name="connsiteY32" fmla="*/ 21431 h 373761"/>
                <a:gd name="connsiteX33" fmla="*/ 350444 w 370332"/>
                <a:gd name="connsiteY33" fmla="*/ 29455 h 373761"/>
                <a:gd name="connsiteX34" fmla="*/ 350444 w 370332"/>
                <a:gd name="connsiteY34" fmla="*/ 49275 h 373761"/>
                <a:gd name="connsiteX35" fmla="*/ 361073 w 370332"/>
                <a:gd name="connsiteY35" fmla="*/ 60110 h 373761"/>
                <a:gd name="connsiteX36" fmla="*/ 361177 w 370332"/>
                <a:gd name="connsiteY36" fmla="*/ 60110 h 37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0332" h="373761">
                  <a:moveTo>
                    <a:pt x="361177" y="60110"/>
                  </a:moveTo>
                  <a:cubicBezTo>
                    <a:pt x="367104" y="60129"/>
                    <a:pt x="371925" y="55340"/>
                    <a:pt x="371944" y="49412"/>
                  </a:cubicBezTo>
                  <a:cubicBezTo>
                    <a:pt x="371944" y="49389"/>
                    <a:pt x="371944" y="49366"/>
                    <a:pt x="371944" y="49343"/>
                  </a:cubicBezTo>
                  <a:lnTo>
                    <a:pt x="371944" y="29524"/>
                  </a:lnTo>
                  <a:cubicBezTo>
                    <a:pt x="371925" y="13226"/>
                    <a:pt x="358718" y="19"/>
                    <a:pt x="342420" y="0"/>
                  </a:cubicBezTo>
                  <a:lnTo>
                    <a:pt x="52567" y="0"/>
                  </a:lnTo>
                  <a:cubicBezTo>
                    <a:pt x="23543" y="19"/>
                    <a:pt x="19" y="23543"/>
                    <a:pt x="0" y="52567"/>
                  </a:cubicBezTo>
                  <a:lnTo>
                    <a:pt x="0" y="177005"/>
                  </a:lnTo>
                  <a:cubicBezTo>
                    <a:pt x="0" y="182932"/>
                    <a:pt x="4805" y="187738"/>
                    <a:pt x="10733" y="187738"/>
                  </a:cubicBezTo>
                  <a:cubicBezTo>
                    <a:pt x="16660" y="187738"/>
                    <a:pt x="21466" y="182933"/>
                    <a:pt x="21466" y="177005"/>
                  </a:cubicBezTo>
                  <a:lnTo>
                    <a:pt x="21466" y="94880"/>
                  </a:lnTo>
                  <a:cubicBezTo>
                    <a:pt x="29158" y="100543"/>
                    <a:pt x="38253" y="103994"/>
                    <a:pt x="47766" y="104859"/>
                  </a:cubicBezTo>
                  <a:lnTo>
                    <a:pt x="47766" y="142166"/>
                  </a:lnTo>
                  <a:cubicBezTo>
                    <a:pt x="47430" y="148103"/>
                    <a:pt x="51971" y="153188"/>
                    <a:pt x="57909" y="153524"/>
                  </a:cubicBezTo>
                  <a:cubicBezTo>
                    <a:pt x="63845" y="153859"/>
                    <a:pt x="68930" y="149318"/>
                    <a:pt x="69266" y="143381"/>
                  </a:cubicBezTo>
                  <a:cubicBezTo>
                    <a:pt x="69289" y="142977"/>
                    <a:pt x="69289" y="142571"/>
                    <a:pt x="69266" y="142166"/>
                  </a:cubicBezTo>
                  <a:lnTo>
                    <a:pt x="69266" y="105099"/>
                  </a:lnTo>
                  <a:lnTo>
                    <a:pt x="342420" y="105099"/>
                  </a:lnTo>
                  <a:cubicBezTo>
                    <a:pt x="346852" y="105099"/>
                    <a:pt x="350444" y="108691"/>
                    <a:pt x="350444" y="113123"/>
                  </a:cubicBezTo>
                  <a:lnTo>
                    <a:pt x="350444" y="345335"/>
                  </a:lnTo>
                  <a:cubicBezTo>
                    <a:pt x="350444" y="349772"/>
                    <a:pt x="346857" y="353374"/>
                    <a:pt x="342420" y="353393"/>
                  </a:cubicBezTo>
                  <a:lnTo>
                    <a:pt x="151493" y="353393"/>
                  </a:lnTo>
                  <a:cubicBezTo>
                    <a:pt x="145556" y="353728"/>
                    <a:pt x="141015" y="358813"/>
                    <a:pt x="141351" y="364750"/>
                  </a:cubicBezTo>
                  <a:cubicBezTo>
                    <a:pt x="141660" y="370219"/>
                    <a:pt x="146025" y="374584"/>
                    <a:pt x="151493" y="374893"/>
                  </a:cubicBezTo>
                  <a:lnTo>
                    <a:pt x="342420" y="374893"/>
                  </a:lnTo>
                  <a:cubicBezTo>
                    <a:pt x="358723" y="374855"/>
                    <a:pt x="371925" y="361638"/>
                    <a:pt x="371944" y="345335"/>
                  </a:cubicBezTo>
                  <a:lnTo>
                    <a:pt x="371944" y="113123"/>
                  </a:lnTo>
                  <a:cubicBezTo>
                    <a:pt x="371925" y="96825"/>
                    <a:pt x="358718" y="83618"/>
                    <a:pt x="342420" y="83599"/>
                  </a:cubicBezTo>
                  <a:lnTo>
                    <a:pt x="52567" y="83599"/>
                  </a:lnTo>
                  <a:cubicBezTo>
                    <a:pt x="35399" y="84169"/>
                    <a:pt x="21020" y="70715"/>
                    <a:pt x="20450" y="53548"/>
                  </a:cubicBezTo>
                  <a:cubicBezTo>
                    <a:pt x="19880" y="36380"/>
                    <a:pt x="33334" y="22001"/>
                    <a:pt x="50501" y="21431"/>
                  </a:cubicBezTo>
                  <a:cubicBezTo>
                    <a:pt x="51190" y="21408"/>
                    <a:pt x="51878" y="21408"/>
                    <a:pt x="52566" y="21431"/>
                  </a:cubicBezTo>
                  <a:lnTo>
                    <a:pt x="342420" y="21431"/>
                  </a:lnTo>
                  <a:cubicBezTo>
                    <a:pt x="346852" y="21431"/>
                    <a:pt x="350444" y="25024"/>
                    <a:pt x="350444" y="29455"/>
                  </a:cubicBezTo>
                  <a:lnTo>
                    <a:pt x="350444" y="49275"/>
                  </a:lnTo>
                  <a:cubicBezTo>
                    <a:pt x="350387" y="55202"/>
                    <a:pt x="355146" y="60053"/>
                    <a:pt x="361073" y="60110"/>
                  </a:cubicBezTo>
                  <a:cubicBezTo>
                    <a:pt x="361108" y="60110"/>
                    <a:pt x="361142" y="60110"/>
                    <a:pt x="361177" y="60110"/>
                  </a:cubicBezTo>
                  <a:close/>
                </a:path>
              </a:pathLst>
            </a:custGeom>
            <a:grpFill/>
            <a:ln w="3429" cap="flat">
              <a:no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B1A8ADA2-5C6C-1643-81BB-AC3E51AB2921}"/>
                </a:ext>
              </a:extLst>
            </p:cNvPr>
            <p:cNvSpPr/>
            <p:nvPr/>
          </p:nvSpPr>
          <p:spPr>
            <a:xfrm>
              <a:off x="3664489" y="1499103"/>
              <a:ext cx="30861" cy="30861"/>
            </a:xfrm>
            <a:custGeom>
              <a:avLst/>
              <a:gdLst>
                <a:gd name="connsiteX0" fmla="*/ 31067 w 30861"/>
                <a:gd name="connsiteY0" fmla="*/ 15533 h 30861"/>
                <a:gd name="connsiteX1" fmla="*/ 15533 w 30861"/>
                <a:gd name="connsiteY1" fmla="*/ 0 h 30861"/>
                <a:gd name="connsiteX2" fmla="*/ 0 w 30861"/>
                <a:gd name="connsiteY2" fmla="*/ 15533 h 30861"/>
                <a:gd name="connsiteX3" fmla="*/ 15533 w 30861"/>
                <a:gd name="connsiteY3" fmla="*/ 31067 h 30861"/>
                <a:gd name="connsiteX4" fmla="*/ 31067 w 30861"/>
                <a:gd name="connsiteY4" fmla="*/ 15533 h 30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1" h="30861">
                  <a:moveTo>
                    <a:pt x="31067" y="15533"/>
                  </a:moveTo>
                  <a:cubicBezTo>
                    <a:pt x="31067" y="6954"/>
                    <a:pt x="24112" y="0"/>
                    <a:pt x="15533" y="0"/>
                  </a:cubicBezTo>
                  <a:cubicBezTo>
                    <a:pt x="6955" y="0"/>
                    <a:pt x="0" y="6954"/>
                    <a:pt x="0" y="15533"/>
                  </a:cubicBezTo>
                  <a:cubicBezTo>
                    <a:pt x="0" y="24112"/>
                    <a:pt x="6955" y="31067"/>
                    <a:pt x="15533" y="31067"/>
                  </a:cubicBezTo>
                  <a:cubicBezTo>
                    <a:pt x="24112" y="31067"/>
                    <a:pt x="31067" y="24112"/>
                    <a:pt x="31067" y="15533"/>
                  </a:cubicBezTo>
                  <a:close/>
                </a:path>
              </a:pathLst>
            </a:custGeom>
            <a:grpFill/>
            <a:ln w="3429" cap="flat">
              <a:noFill/>
              <a:prstDash val="solid"/>
              <a:miter/>
            </a:ln>
          </p:spPr>
          <p:txBody>
            <a:bodyPr rtlCol="0" anchor="ctr"/>
            <a:lstStyle/>
            <a:p>
              <a:endParaRPr lang="en-US"/>
            </a:p>
          </p:txBody>
        </p:sp>
        <p:sp>
          <p:nvSpPr>
            <p:cNvPr id="285" name="Freeform 284">
              <a:extLst>
                <a:ext uri="{FF2B5EF4-FFF2-40B4-BE49-F238E27FC236}">
                  <a16:creationId xmlns:a16="http://schemas.microsoft.com/office/drawing/2014/main" id="{0AB9879E-58C8-2449-BD12-EF782D3F998C}"/>
                </a:ext>
              </a:extLst>
            </p:cNvPr>
            <p:cNvSpPr/>
            <p:nvPr/>
          </p:nvSpPr>
          <p:spPr>
            <a:xfrm>
              <a:off x="3277972" y="1502429"/>
              <a:ext cx="216027" cy="260604"/>
            </a:xfrm>
            <a:custGeom>
              <a:avLst/>
              <a:gdLst>
                <a:gd name="connsiteX0" fmla="*/ 108939 w 216027"/>
                <a:gd name="connsiteY0" fmla="*/ 0 h 260604"/>
                <a:gd name="connsiteX1" fmla="*/ 0 w 216027"/>
                <a:gd name="connsiteY1" fmla="*/ 51435 h 260604"/>
                <a:gd name="connsiteX2" fmla="*/ 0 w 216027"/>
                <a:gd name="connsiteY2" fmla="*/ 209889 h 260604"/>
                <a:gd name="connsiteX3" fmla="*/ 108939 w 216027"/>
                <a:gd name="connsiteY3" fmla="*/ 261324 h 260604"/>
                <a:gd name="connsiteX4" fmla="*/ 217913 w 216027"/>
                <a:gd name="connsiteY4" fmla="*/ 209889 h 260604"/>
                <a:gd name="connsiteX5" fmla="*/ 217913 w 216027"/>
                <a:gd name="connsiteY5" fmla="*/ 51469 h 260604"/>
                <a:gd name="connsiteX6" fmla="*/ 108939 w 216027"/>
                <a:gd name="connsiteY6" fmla="*/ 0 h 260604"/>
                <a:gd name="connsiteX7" fmla="*/ 196413 w 216027"/>
                <a:gd name="connsiteY7" fmla="*/ 157494 h 260604"/>
                <a:gd name="connsiteX8" fmla="*/ 108939 w 216027"/>
                <a:gd name="connsiteY8" fmla="*/ 187463 h 260604"/>
                <a:gd name="connsiteX9" fmla="*/ 21500 w 216027"/>
                <a:gd name="connsiteY9" fmla="*/ 157494 h 260604"/>
                <a:gd name="connsiteX10" fmla="*/ 21500 w 216027"/>
                <a:gd name="connsiteY10" fmla="*/ 136646 h 260604"/>
                <a:gd name="connsiteX11" fmla="*/ 108939 w 216027"/>
                <a:gd name="connsiteY11" fmla="*/ 156568 h 260604"/>
                <a:gd name="connsiteX12" fmla="*/ 196413 w 216027"/>
                <a:gd name="connsiteY12" fmla="*/ 136646 h 260604"/>
                <a:gd name="connsiteX13" fmla="*/ 196413 w 216027"/>
                <a:gd name="connsiteY13" fmla="*/ 105065 h 260604"/>
                <a:gd name="connsiteX14" fmla="*/ 108939 w 216027"/>
                <a:gd name="connsiteY14" fmla="*/ 135068 h 260604"/>
                <a:gd name="connsiteX15" fmla="*/ 21500 w 216027"/>
                <a:gd name="connsiteY15" fmla="*/ 105065 h 260604"/>
                <a:gd name="connsiteX16" fmla="*/ 21500 w 216027"/>
                <a:gd name="connsiteY16" fmla="*/ 83359 h 260604"/>
                <a:gd name="connsiteX17" fmla="*/ 108939 w 216027"/>
                <a:gd name="connsiteY17" fmla="*/ 103281 h 260604"/>
                <a:gd name="connsiteX18" fmla="*/ 196413 w 216027"/>
                <a:gd name="connsiteY18" fmla="*/ 83359 h 260604"/>
                <a:gd name="connsiteX19" fmla="*/ 108939 w 216027"/>
                <a:gd name="connsiteY19" fmla="*/ 21808 h 260604"/>
                <a:gd name="connsiteX20" fmla="*/ 196413 w 216027"/>
                <a:gd name="connsiteY20" fmla="*/ 51778 h 260604"/>
                <a:gd name="connsiteX21" fmla="*/ 108939 w 216027"/>
                <a:gd name="connsiteY21" fmla="*/ 81782 h 260604"/>
                <a:gd name="connsiteX22" fmla="*/ 21500 w 216027"/>
                <a:gd name="connsiteY22" fmla="*/ 51778 h 260604"/>
                <a:gd name="connsiteX23" fmla="*/ 108939 w 216027"/>
                <a:gd name="connsiteY23" fmla="*/ 21808 h 260604"/>
                <a:gd name="connsiteX24" fmla="*/ 108939 w 216027"/>
                <a:gd name="connsiteY24" fmla="*/ 239893 h 260604"/>
                <a:gd name="connsiteX25" fmla="*/ 21500 w 216027"/>
                <a:gd name="connsiteY25" fmla="*/ 209923 h 260604"/>
                <a:gd name="connsiteX26" fmla="*/ 21500 w 216027"/>
                <a:gd name="connsiteY26" fmla="*/ 189109 h 260604"/>
                <a:gd name="connsiteX27" fmla="*/ 108939 w 216027"/>
                <a:gd name="connsiteY27" fmla="*/ 209032 h 260604"/>
                <a:gd name="connsiteX28" fmla="*/ 196413 w 216027"/>
                <a:gd name="connsiteY28" fmla="*/ 189109 h 260604"/>
                <a:gd name="connsiteX29" fmla="*/ 196413 w 216027"/>
                <a:gd name="connsiteY29" fmla="*/ 209992 h 260604"/>
                <a:gd name="connsiteX30" fmla="*/ 108939 w 216027"/>
                <a:gd name="connsiteY30" fmla="*/ 239893 h 26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027" h="260604">
                  <a:moveTo>
                    <a:pt x="108939" y="0"/>
                  </a:moveTo>
                  <a:cubicBezTo>
                    <a:pt x="56133" y="0"/>
                    <a:pt x="0" y="18036"/>
                    <a:pt x="0" y="51435"/>
                  </a:cubicBezTo>
                  <a:lnTo>
                    <a:pt x="0" y="209889"/>
                  </a:lnTo>
                  <a:cubicBezTo>
                    <a:pt x="0" y="243322"/>
                    <a:pt x="56133" y="261324"/>
                    <a:pt x="108939" y="261324"/>
                  </a:cubicBezTo>
                  <a:cubicBezTo>
                    <a:pt x="161746" y="261324"/>
                    <a:pt x="217913" y="243287"/>
                    <a:pt x="217913" y="209889"/>
                  </a:cubicBezTo>
                  <a:lnTo>
                    <a:pt x="217913" y="51469"/>
                  </a:lnTo>
                  <a:cubicBezTo>
                    <a:pt x="217913" y="18036"/>
                    <a:pt x="161780" y="0"/>
                    <a:pt x="108939" y="0"/>
                  </a:cubicBezTo>
                  <a:close/>
                  <a:moveTo>
                    <a:pt x="196413" y="157494"/>
                  </a:moveTo>
                  <a:cubicBezTo>
                    <a:pt x="196413" y="169701"/>
                    <a:pt x="162329" y="187463"/>
                    <a:pt x="108939" y="187463"/>
                  </a:cubicBezTo>
                  <a:cubicBezTo>
                    <a:pt x="55550" y="187463"/>
                    <a:pt x="21500" y="169701"/>
                    <a:pt x="21500" y="157494"/>
                  </a:cubicBezTo>
                  <a:lnTo>
                    <a:pt x="21500" y="136646"/>
                  </a:lnTo>
                  <a:cubicBezTo>
                    <a:pt x="42657" y="149710"/>
                    <a:pt x="76364" y="156568"/>
                    <a:pt x="108939" y="156568"/>
                  </a:cubicBezTo>
                  <a:cubicBezTo>
                    <a:pt x="141515" y="156568"/>
                    <a:pt x="175256" y="149710"/>
                    <a:pt x="196413" y="136646"/>
                  </a:cubicBezTo>
                  <a:close/>
                  <a:moveTo>
                    <a:pt x="196413" y="105065"/>
                  </a:moveTo>
                  <a:cubicBezTo>
                    <a:pt x="196413" y="117306"/>
                    <a:pt x="162329" y="135068"/>
                    <a:pt x="108939" y="135068"/>
                  </a:cubicBezTo>
                  <a:cubicBezTo>
                    <a:pt x="55550" y="135068"/>
                    <a:pt x="21500" y="117306"/>
                    <a:pt x="21500" y="105065"/>
                  </a:cubicBezTo>
                  <a:lnTo>
                    <a:pt x="21500" y="83359"/>
                  </a:lnTo>
                  <a:cubicBezTo>
                    <a:pt x="42657" y="96423"/>
                    <a:pt x="76364" y="103281"/>
                    <a:pt x="108939" y="103281"/>
                  </a:cubicBezTo>
                  <a:cubicBezTo>
                    <a:pt x="141515" y="103281"/>
                    <a:pt x="175256" y="96423"/>
                    <a:pt x="196413" y="83359"/>
                  </a:cubicBezTo>
                  <a:close/>
                  <a:moveTo>
                    <a:pt x="108939" y="21808"/>
                  </a:moveTo>
                  <a:cubicBezTo>
                    <a:pt x="162329" y="21808"/>
                    <a:pt x="196413" y="39571"/>
                    <a:pt x="196413" y="51778"/>
                  </a:cubicBezTo>
                  <a:cubicBezTo>
                    <a:pt x="196413" y="63985"/>
                    <a:pt x="162329" y="81782"/>
                    <a:pt x="108939" y="81782"/>
                  </a:cubicBezTo>
                  <a:cubicBezTo>
                    <a:pt x="55550" y="81782"/>
                    <a:pt x="21500" y="64019"/>
                    <a:pt x="21500" y="51778"/>
                  </a:cubicBezTo>
                  <a:cubicBezTo>
                    <a:pt x="21500" y="39536"/>
                    <a:pt x="55550" y="21808"/>
                    <a:pt x="108939" y="21808"/>
                  </a:cubicBezTo>
                  <a:close/>
                  <a:moveTo>
                    <a:pt x="108939" y="239893"/>
                  </a:moveTo>
                  <a:cubicBezTo>
                    <a:pt x="55550" y="239893"/>
                    <a:pt x="21500" y="222131"/>
                    <a:pt x="21500" y="209923"/>
                  </a:cubicBezTo>
                  <a:lnTo>
                    <a:pt x="21500" y="189109"/>
                  </a:lnTo>
                  <a:cubicBezTo>
                    <a:pt x="42657" y="202174"/>
                    <a:pt x="76364" y="209032"/>
                    <a:pt x="108939" y="209032"/>
                  </a:cubicBezTo>
                  <a:cubicBezTo>
                    <a:pt x="141515" y="209032"/>
                    <a:pt x="175256" y="202174"/>
                    <a:pt x="196413" y="189109"/>
                  </a:cubicBezTo>
                  <a:lnTo>
                    <a:pt x="196413" y="209992"/>
                  </a:lnTo>
                  <a:cubicBezTo>
                    <a:pt x="196413" y="222131"/>
                    <a:pt x="162329" y="239893"/>
                    <a:pt x="108939" y="239893"/>
                  </a:cubicBezTo>
                  <a:close/>
                </a:path>
              </a:pathLst>
            </a:custGeom>
            <a:grpFill/>
            <a:ln w="3429" cap="flat">
              <a:noFill/>
              <a:prstDash val="solid"/>
              <a:miter/>
            </a:ln>
          </p:spPr>
          <p:txBody>
            <a:bodyPr rtlCol="0" anchor="ctr"/>
            <a:lstStyle/>
            <a:p>
              <a:endParaRPr lang="en-US"/>
            </a:p>
          </p:txBody>
        </p:sp>
      </p:grpSp>
      <p:grpSp>
        <p:nvGrpSpPr>
          <p:cNvPr id="286" name="Group 285">
            <a:extLst>
              <a:ext uri="{FF2B5EF4-FFF2-40B4-BE49-F238E27FC236}">
                <a16:creationId xmlns:a16="http://schemas.microsoft.com/office/drawing/2014/main" id="{1F495849-92F9-FB47-B779-E0321FB6A7AD}"/>
              </a:ext>
            </a:extLst>
          </p:cNvPr>
          <p:cNvGrpSpPr/>
          <p:nvPr userDrawn="1"/>
        </p:nvGrpSpPr>
        <p:grpSpPr>
          <a:xfrm>
            <a:off x="6271896" y="2550977"/>
            <a:ext cx="259952" cy="259952"/>
            <a:chOff x="4153824" y="2154761"/>
            <a:chExt cx="449199" cy="449199"/>
          </a:xfrm>
          <a:solidFill>
            <a:schemeClr val="accent1"/>
          </a:solidFill>
        </p:grpSpPr>
        <p:sp>
          <p:nvSpPr>
            <p:cNvPr id="287" name="Freeform 286">
              <a:extLst>
                <a:ext uri="{FF2B5EF4-FFF2-40B4-BE49-F238E27FC236}">
                  <a16:creationId xmlns:a16="http://schemas.microsoft.com/office/drawing/2014/main" id="{BA0B3E6D-38E4-D74E-85F3-E56F26FBC796}"/>
                </a:ext>
              </a:extLst>
            </p:cNvPr>
            <p:cNvSpPr/>
            <p:nvPr/>
          </p:nvSpPr>
          <p:spPr>
            <a:xfrm>
              <a:off x="4153824" y="2154761"/>
              <a:ext cx="449199" cy="449199"/>
            </a:xfrm>
            <a:custGeom>
              <a:avLst/>
              <a:gdLst>
                <a:gd name="connsiteX0" fmla="*/ 440747 w 449199"/>
                <a:gd name="connsiteY0" fmla="*/ 0 h 449199"/>
                <a:gd name="connsiteX1" fmla="*/ 10785 w 449199"/>
                <a:gd name="connsiteY1" fmla="*/ 0 h 449199"/>
                <a:gd name="connsiteX2" fmla="*/ 17 w 449199"/>
                <a:gd name="connsiteY2" fmla="*/ 10699 h 449199"/>
                <a:gd name="connsiteX3" fmla="*/ 17 w 449199"/>
                <a:gd name="connsiteY3" fmla="*/ 10733 h 449199"/>
                <a:gd name="connsiteX4" fmla="*/ 17 w 449199"/>
                <a:gd name="connsiteY4" fmla="*/ 226006 h 449199"/>
                <a:gd name="connsiteX5" fmla="*/ 10160 w 449199"/>
                <a:gd name="connsiteY5" fmla="*/ 237363 h 449199"/>
                <a:gd name="connsiteX6" fmla="*/ 21517 w 449199"/>
                <a:gd name="connsiteY6" fmla="*/ 227220 h 449199"/>
                <a:gd name="connsiteX7" fmla="*/ 21517 w 449199"/>
                <a:gd name="connsiteY7" fmla="*/ 226006 h 449199"/>
                <a:gd name="connsiteX8" fmla="*/ 21517 w 449199"/>
                <a:gd name="connsiteY8" fmla="*/ 21637 h 449199"/>
                <a:gd name="connsiteX9" fmla="*/ 430117 w 449199"/>
                <a:gd name="connsiteY9" fmla="*/ 21637 h 449199"/>
                <a:gd name="connsiteX10" fmla="*/ 430117 w 449199"/>
                <a:gd name="connsiteY10" fmla="*/ 429962 h 449199"/>
                <a:gd name="connsiteX11" fmla="*/ 398605 w 449199"/>
                <a:gd name="connsiteY11" fmla="*/ 429962 h 449199"/>
                <a:gd name="connsiteX12" fmla="*/ 376762 w 449199"/>
                <a:gd name="connsiteY12" fmla="*/ 395158 h 449199"/>
                <a:gd name="connsiteX13" fmla="*/ 367640 w 449199"/>
                <a:gd name="connsiteY13" fmla="*/ 390118 h 449199"/>
                <a:gd name="connsiteX14" fmla="*/ 255066 w 449199"/>
                <a:gd name="connsiteY14" fmla="*/ 390117 h 449199"/>
                <a:gd name="connsiteX15" fmla="*/ 244924 w 449199"/>
                <a:gd name="connsiteY15" fmla="*/ 401475 h 449199"/>
                <a:gd name="connsiteX16" fmla="*/ 255066 w 449199"/>
                <a:gd name="connsiteY16" fmla="*/ 411617 h 449199"/>
                <a:gd name="connsiteX17" fmla="*/ 361537 w 449199"/>
                <a:gd name="connsiteY17" fmla="*/ 411617 h 449199"/>
                <a:gd name="connsiteX18" fmla="*/ 383380 w 449199"/>
                <a:gd name="connsiteY18" fmla="*/ 446422 h 449199"/>
                <a:gd name="connsiteX19" fmla="*/ 392501 w 449199"/>
                <a:gd name="connsiteY19" fmla="*/ 451462 h 449199"/>
                <a:gd name="connsiteX20" fmla="*/ 440713 w 449199"/>
                <a:gd name="connsiteY20" fmla="*/ 451462 h 449199"/>
                <a:gd name="connsiteX21" fmla="*/ 451445 w 449199"/>
                <a:gd name="connsiteY21" fmla="*/ 440729 h 449199"/>
                <a:gd name="connsiteX22" fmla="*/ 451445 w 449199"/>
                <a:gd name="connsiteY22" fmla="*/ 440695 h 449199"/>
                <a:gd name="connsiteX23" fmla="*/ 451445 w 449199"/>
                <a:gd name="connsiteY23" fmla="*/ 10733 h 449199"/>
                <a:gd name="connsiteX24" fmla="*/ 440747 w 449199"/>
                <a:gd name="connsiteY24" fmla="*/ 0 h 44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199" h="449199">
                  <a:moveTo>
                    <a:pt x="440747" y="0"/>
                  </a:moveTo>
                  <a:lnTo>
                    <a:pt x="10785" y="0"/>
                  </a:lnTo>
                  <a:cubicBezTo>
                    <a:pt x="4857" y="-19"/>
                    <a:pt x="36" y="4771"/>
                    <a:pt x="17" y="10699"/>
                  </a:cubicBezTo>
                  <a:cubicBezTo>
                    <a:pt x="17" y="10710"/>
                    <a:pt x="17" y="10721"/>
                    <a:pt x="17" y="10733"/>
                  </a:cubicBezTo>
                  <a:lnTo>
                    <a:pt x="17" y="226006"/>
                  </a:lnTo>
                  <a:cubicBezTo>
                    <a:pt x="-318" y="231942"/>
                    <a:pt x="4223" y="237027"/>
                    <a:pt x="10160" y="237363"/>
                  </a:cubicBezTo>
                  <a:cubicBezTo>
                    <a:pt x="16097" y="237698"/>
                    <a:pt x="21182" y="233157"/>
                    <a:pt x="21517" y="227220"/>
                  </a:cubicBezTo>
                  <a:cubicBezTo>
                    <a:pt x="21540" y="226816"/>
                    <a:pt x="21540" y="226410"/>
                    <a:pt x="21517" y="226006"/>
                  </a:cubicBezTo>
                  <a:lnTo>
                    <a:pt x="21517" y="21637"/>
                  </a:lnTo>
                  <a:lnTo>
                    <a:pt x="430117" y="21637"/>
                  </a:lnTo>
                  <a:lnTo>
                    <a:pt x="430117" y="429962"/>
                  </a:lnTo>
                  <a:lnTo>
                    <a:pt x="398605" y="429962"/>
                  </a:lnTo>
                  <a:lnTo>
                    <a:pt x="376762" y="395158"/>
                  </a:lnTo>
                  <a:cubicBezTo>
                    <a:pt x="374791" y="392020"/>
                    <a:pt x="371346" y="390116"/>
                    <a:pt x="367640" y="390118"/>
                  </a:cubicBezTo>
                  <a:lnTo>
                    <a:pt x="255066" y="390117"/>
                  </a:lnTo>
                  <a:cubicBezTo>
                    <a:pt x="249129" y="390453"/>
                    <a:pt x="244589" y="395538"/>
                    <a:pt x="244924" y="401475"/>
                  </a:cubicBezTo>
                  <a:cubicBezTo>
                    <a:pt x="245233" y="406943"/>
                    <a:pt x="249598" y="411308"/>
                    <a:pt x="255066" y="411617"/>
                  </a:cubicBezTo>
                  <a:lnTo>
                    <a:pt x="361537" y="411617"/>
                  </a:lnTo>
                  <a:lnTo>
                    <a:pt x="383380" y="446422"/>
                  </a:lnTo>
                  <a:cubicBezTo>
                    <a:pt x="385355" y="449555"/>
                    <a:pt x="388797" y="451457"/>
                    <a:pt x="392501" y="451462"/>
                  </a:cubicBezTo>
                  <a:lnTo>
                    <a:pt x="440713" y="451462"/>
                  </a:lnTo>
                  <a:cubicBezTo>
                    <a:pt x="446640" y="451462"/>
                    <a:pt x="451445" y="446657"/>
                    <a:pt x="451445" y="440729"/>
                  </a:cubicBezTo>
                  <a:cubicBezTo>
                    <a:pt x="451445" y="440718"/>
                    <a:pt x="451445" y="440707"/>
                    <a:pt x="451445" y="440695"/>
                  </a:cubicBezTo>
                  <a:lnTo>
                    <a:pt x="451445" y="10733"/>
                  </a:lnTo>
                  <a:cubicBezTo>
                    <a:pt x="451445" y="4819"/>
                    <a:pt x="446661" y="19"/>
                    <a:pt x="440747" y="0"/>
                  </a:cubicBezTo>
                  <a:close/>
                </a:path>
              </a:pathLst>
            </a:custGeom>
            <a:grpFill/>
            <a:ln w="3429" cap="flat">
              <a:no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379B0899-B5CB-EF46-9085-B58E61EDE7C4}"/>
                </a:ext>
              </a:extLst>
            </p:cNvPr>
            <p:cNvSpPr/>
            <p:nvPr/>
          </p:nvSpPr>
          <p:spPr>
            <a:xfrm>
              <a:off x="4470492" y="2336508"/>
              <a:ext cx="20574" cy="44577"/>
            </a:xfrm>
            <a:custGeom>
              <a:avLst/>
              <a:gdLst>
                <a:gd name="connsiteX0" fmla="*/ 21517 w 20574"/>
                <a:gd name="connsiteY0" fmla="*/ 36749 h 44577"/>
                <a:gd name="connsiteX1" fmla="*/ 21517 w 20574"/>
                <a:gd name="connsiteY1" fmla="*/ 11375 h 44577"/>
                <a:gd name="connsiteX2" fmla="*/ 11375 w 20574"/>
                <a:gd name="connsiteY2" fmla="*/ 17 h 44577"/>
                <a:gd name="connsiteX3" fmla="*/ 17 w 20574"/>
                <a:gd name="connsiteY3" fmla="*/ 10160 h 44577"/>
                <a:gd name="connsiteX4" fmla="*/ 17 w 20574"/>
                <a:gd name="connsiteY4" fmla="*/ 11375 h 44577"/>
                <a:gd name="connsiteX5" fmla="*/ 18 w 20574"/>
                <a:gd name="connsiteY5" fmla="*/ 36749 h 44577"/>
                <a:gd name="connsiteX6" fmla="*/ 11375 w 20574"/>
                <a:gd name="connsiteY6" fmla="*/ 46892 h 44577"/>
                <a:gd name="connsiteX7" fmla="*/ 21518 w 20574"/>
                <a:gd name="connsiteY7" fmla="*/ 36749 h 4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74" h="44577">
                  <a:moveTo>
                    <a:pt x="21517" y="36749"/>
                  </a:moveTo>
                  <a:lnTo>
                    <a:pt x="21517" y="11375"/>
                  </a:lnTo>
                  <a:cubicBezTo>
                    <a:pt x="21852" y="5438"/>
                    <a:pt x="17312" y="353"/>
                    <a:pt x="11375" y="17"/>
                  </a:cubicBezTo>
                  <a:cubicBezTo>
                    <a:pt x="5437" y="-318"/>
                    <a:pt x="353" y="4223"/>
                    <a:pt x="17" y="10160"/>
                  </a:cubicBezTo>
                  <a:cubicBezTo>
                    <a:pt x="-6" y="10565"/>
                    <a:pt x="-6" y="10970"/>
                    <a:pt x="17" y="11375"/>
                  </a:cubicBezTo>
                  <a:lnTo>
                    <a:pt x="18" y="36749"/>
                  </a:lnTo>
                  <a:cubicBezTo>
                    <a:pt x="353" y="42686"/>
                    <a:pt x="5438" y="47228"/>
                    <a:pt x="11375" y="46892"/>
                  </a:cubicBezTo>
                  <a:cubicBezTo>
                    <a:pt x="16843" y="46583"/>
                    <a:pt x="21209" y="42218"/>
                    <a:pt x="21518" y="36749"/>
                  </a:cubicBezTo>
                  <a:close/>
                </a:path>
              </a:pathLst>
            </a:custGeom>
            <a:grpFill/>
            <a:ln w="3429" cap="flat">
              <a:no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515342B6-C1EA-244B-9BC0-3C9345E55EAD}"/>
                </a:ext>
              </a:extLst>
            </p:cNvPr>
            <p:cNvSpPr/>
            <p:nvPr/>
          </p:nvSpPr>
          <p:spPr>
            <a:xfrm>
              <a:off x="4153841" y="2397260"/>
              <a:ext cx="216027" cy="205740"/>
            </a:xfrm>
            <a:custGeom>
              <a:avLst/>
              <a:gdLst>
                <a:gd name="connsiteX0" fmla="*/ 108939 w 216027"/>
                <a:gd name="connsiteY0" fmla="*/ 0 h 205740"/>
                <a:gd name="connsiteX1" fmla="*/ 0 w 216027"/>
                <a:gd name="connsiteY1" fmla="*/ 51435 h 205740"/>
                <a:gd name="connsiteX2" fmla="*/ 0 w 216027"/>
                <a:gd name="connsiteY2" fmla="*/ 157460 h 205740"/>
                <a:gd name="connsiteX3" fmla="*/ 108939 w 216027"/>
                <a:gd name="connsiteY3" fmla="*/ 208895 h 205740"/>
                <a:gd name="connsiteX4" fmla="*/ 217913 w 216027"/>
                <a:gd name="connsiteY4" fmla="*/ 157460 h 205740"/>
                <a:gd name="connsiteX5" fmla="*/ 217913 w 216027"/>
                <a:gd name="connsiteY5" fmla="*/ 51469 h 205740"/>
                <a:gd name="connsiteX6" fmla="*/ 108939 w 216027"/>
                <a:gd name="connsiteY6" fmla="*/ 0 h 205740"/>
                <a:gd name="connsiteX7" fmla="*/ 196413 w 216027"/>
                <a:gd name="connsiteY7" fmla="*/ 105065 h 205740"/>
                <a:gd name="connsiteX8" fmla="*/ 108939 w 216027"/>
                <a:gd name="connsiteY8" fmla="*/ 135034 h 205740"/>
                <a:gd name="connsiteX9" fmla="*/ 21500 w 216027"/>
                <a:gd name="connsiteY9" fmla="*/ 105065 h 205740"/>
                <a:gd name="connsiteX10" fmla="*/ 21500 w 216027"/>
                <a:gd name="connsiteY10" fmla="*/ 83325 h 205740"/>
                <a:gd name="connsiteX11" fmla="*/ 108939 w 216027"/>
                <a:gd name="connsiteY11" fmla="*/ 103247 h 205740"/>
                <a:gd name="connsiteX12" fmla="*/ 196413 w 216027"/>
                <a:gd name="connsiteY12" fmla="*/ 83325 h 205740"/>
                <a:gd name="connsiteX13" fmla="*/ 108939 w 216027"/>
                <a:gd name="connsiteY13" fmla="*/ 21808 h 205740"/>
                <a:gd name="connsiteX14" fmla="*/ 196413 w 216027"/>
                <a:gd name="connsiteY14" fmla="*/ 51778 h 205740"/>
                <a:gd name="connsiteX15" fmla="*/ 108939 w 216027"/>
                <a:gd name="connsiteY15" fmla="*/ 81747 h 205740"/>
                <a:gd name="connsiteX16" fmla="*/ 21500 w 216027"/>
                <a:gd name="connsiteY16" fmla="*/ 51778 h 205740"/>
                <a:gd name="connsiteX17" fmla="*/ 108939 w 216027"/>
                <a:gd name="connsiteY17" fmla="*/ 21808 h 205740"/>
                <a:gd name="connsiteX18" fmla="*/ 108939 w 216027"/>
                <a:gd name="connsiteY18" fmla="*/ 187463 h 205740"/>
                <a:gd name="connsiteX19" fmla="*/ 21500 w 216027"/>
                <a:gd name="connsiteY19" fmla="*/ 157494 h 205740"/>
                <a:gd name="connsiteX20" fmla="*/ 21500 w 216027"/>
                <a:gd name="connsiteY20" fmla="*/ 136611 h 205740"/>
                <a:gd name="connsiteX21" fmla="*/ 108939 w 216027"/>
                <a:gd name="connsiteY21" fmla="*/ 156534 h 205740"/>
                <a:gd name="connsiteX22" fmla="*/ 196413 w 216027"/>
                <a:gd name="connsiteY22" fmla="*/ 136611 h 205740"/>
                <a:gd name="connsiteX23" fmla="*/ 196413 w 216027"/>
                <a:gd name="connsiteY23" fmla="*/ 157494 h 205740"/>
                <a:gd name="connsiteX24" fmla="*/ 108939 w 216027"/>
                <a:gd name="connsiteY24" fmla="*/ 187463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6027" h="205740">
                  <a:moveTo>
                    <a:pt x="108939" y="0"/>
                  </a:moveTo>
                  <a:cubicBezTo>
                    <a:pt x="56133" y="0"/>
                    <a:pt x="0" y="18037"/>
                    <a:pt x="0" y="51435"/>
                  </a:cubicBezTo>
                  <a:lnTo>
                    <a:pt x="0" y="157460"/>
                  </a:lnTo>
                  <a:cubicBezTo>
                    <a:pt x="0" y="190892"/>
                    <a:pt x="56133" y="208895"/>
                    <a:pt x="108939" y="208895"/>
                  </a:cubicBezTo>
                  <a:cubicBezTo>
                    <a:pt x="161746" y="208895"/>
                    <a:pt x="217913" y="190858"/>
                    <a:pt x="217913" y="157460"/>
                  </a:cubicBezTo>
                  <a:lnTo>
                    <a:pt x="217913" y="51469"/>
                  </a:lnTo>
                  <a:cubicBezTo>
                    <a:pt x="217913" y="18037"/>
                    <a:pt x="161780" y="0"/>
                    <a:pt x="108939" y="0"/>
                  </a:cubicBezTo>
                  <a:close/>
                  <a:moveTo>
                    <a:pt x="196413" y="105065"/>
                  </a:moveTo>
                  <a:cubicBezTo>
                    <a:pt x="196413" y="117306"/>
                    <a:pt x="162329" y="135034"/>
                    <a:pt x="108939" y="135034"/>
                  </a:cubicBezTo>
                  <a:cubicBezTo>
                    <a:pt x="55550" y="135034"/>
                    <a:pt x="21500" y="117306"/>
                    <a:pt x="21500" y="105065"/>
                  </a:cubicBezTo>
                  <a:lnTo>
                    <a:pt x="21500" y="83325"/>
                  </a:lnTo>
                  <a:cubicBezTo>
                    <a:pt x="42657" y="96389"/>
                    <a:pt x="76364" y="103247"/>
                    <a:pt x="108939" y="103247"/>
                  </a:cubicBezTo>
                  <a:cubicBezTo>
                    <a:pt x="141515" y="103247"/>
                    <a:pt x="175257" y="96389"/>
                    <a:pt x="196413" y="83325"/>
                  </a:cubicBezTo>
                  <a:close/>
                  <a:moveTo>
                    <a:pt x="108939" y="21808"/>
                  </a:moveTo>
                  <a:cubicBezTo>
                    <a:pt x="162329" y="21808"/>
                    <a:pt x="196413" y="39571"/>
                    <a:pt x="196413" y="51778"/>
                  </a:cubicBezTo>
                  <a:cubicBezTo>
                    <a:pt x="196413" y="63985"/>
                    <a:pt x="162329" y="81747"/>
                    <a:pt x="108939" y="81747"/>
                  </a:cubicBezTo>
                  <a:cubicBezTo>
                    <a:pt x="55550" y="81747"/>
                    <a:pt x="21500" y="64019"/>
                    <a:pt x="21500" y="51778"/>
                  </a:cubicBezTo>
                  <a:cubicBezTo>
                    <a:pt x="21500" y="39536"/>
                    <a:pt x="55584" y="21808"/>
                    <a:pt x="108939" y="21808"/>
                  </a:cubicBezTo>
                  <a:close/>
                  <a:moveTo>
                    <a:pt x="108939" y="187463"/>
                  </a:moveTo>
                  <a:cubicBezTo>
                    <a:pt x="55584" y="187463"/>
                    <a:pt x="21500" y="169701"/>
                    <a:pt x="21500" y="157494"/>
                  </a:cubicBezTo>
                  <a:lnTo>
                    <a:pt x="21500" y="136611"/>
                  </a:lnTo>
                  <a:cubicBezTo>
                    <a:pt x="42657" y="149676"/>
                    <a:pt x="76364" y="156534"/>
                    <a:pt x="108939" y="156534"/>
                  </a:cubicBezTo>
                  <a:cubicBezTo>
                    <a:pt x="141515" y="156534"/>
                    <a:pt x="175257" y="149676"/>
                    <a:pt x="196413" y="136611"/>
                  </a:cubicBezTo>
                  <a:lnTo>
                    <a:pt x="196413" y="157494"/>
                  </a:lnTo>
                  <a:cubicBezTo>
                    <a:pt x="196413" y="169701"/>
                    <a:pt x="162329" y="187463"/>
                    <a:pt x="108939" y="187463"/>
                  </a:cubicBezTo>
                  <a:close/>
                </a:path>
              </a:pathLst>
            </a:custGeom>
            <a:grpFill/>
            <a:ln w="3429" cap="flat">
              <a:no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5E5F0F8C-026D-CB4E-9114-2487BD313F2F}"/>
                </a:ext>
              </a:extLst>
            </p:cNvPr>
            <p:cNvSpPr/>
            <p:nvPr/>
          </p:nvSpPr>
          <p:spPr>
            <a:xfrm>
              <a:off x="4211020" y="2212060"/>
              <a:ext cx="336042" cy="294894"/>
            </a:xfrm>
            <a:custGeom>
              <a:avLst/>
              <a:gdLst>
                <a:gd name="connsiteX0" fmla="*/ 187001 w 336042"/>
                <a:gd name="connsiteY0" fmla="*/ 286219 h 294894"/>
                <a:gd name="connsiteX1" fmla="*/ 197734 w 336042"/>
                <a:gd name="connsiteY1" fmla="*/ 296986 h 294894"/>
                <a:gd name="connsiteX2" fmla="*/ 326218 w 336042"/>
                <a:gd name="connsiteY2" fmla="*/ 296986 h 294894"/>
                <a:gd name="connsiteX3" fmla="*/ 336951 w 336042"/>
                <a:gd name="connsiteY3" fmla="*/ 286219 h 294894"/>
                <a:gd name="connsiteX4" fmla="*/ 336951 w 336042"/>
                <a:gd name="connsiteY4" fmla="*/ 10767 h 294894"/>
                <a:gd name="connsiteX5" fmla="*/ 326218 w 336042"/>
                <a:gd name="connsiteY5" fmla="*/ 0 h 294894"/>
                <a:gd name="connsiteX6" fmla="*/ 10750 w 336042"/>
                <a:gd name="connsiteY6" fmla="*/ 0 h 294894"/>
                <a:gd name="connsiteX7" fmla="*/ 17 w 336042"/>
                <a:gd name="connsiteY7" fmla="*/ 10767 h 294894"/>
                <a:gd name="connsiteX8" fmla="*/ 17 w 336042"/>
                <a:gd name="connsiteY8" fmla="*/ 151185 h 294894"/>
                <a:gd name="connsiteX9" fmla="*/ 10160 w 336042"/>
                <a:gd name="connsiteY9" fmla="*/ 162542 h 294894"/>
                <a:gd name="connsiteX10" fmla="*/ 21517 w 336042"/>
                <a:gd name="connsiteY10" fmla="*/ 152399 h 294894"/>
                <a:gd name="connsiteX11" fmla="*/ 21517 w 336042"/>
                <a:gd name="connsiteY11" fmla="*/ 151185 h 294894"/>
                <a:gd name="connsiteX12" fmla="*/ 21517 w 336042"/>
                <a:gd name="connsiteY12" fmla="*/ 21500 h 294894"/>
                <a:gd name="connsiteX13" fmla="*/ 315348 w 336042"/>
                <a:gd name="connsiteY13" fmla="*/ 21500 h 294894"/>
                <a:gd name="connsiteX14" fmla="*/ 315348 w 336042"/>
                <a:gd name="connsiteY14" fmla="*/ 275486 h 294894"/>
                <a:gd name="connsiteX15" fmla="*/ 197596 w 336042"/>
                <a:gd name="connsiteY15" fmla="*/ 275486 h 294894"/>
                <a:gd name="connsiteX16" fmla="*/ 187001 w 336042"/>
                <a:gd name="connsiteY16" fmla="*/ 286219 h 2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6042" h="294894">
                  <a:moveTo>
                    <a:pt x="187001" y="286219"/>
                  </a:moveTo>
                  <a:cubicBezTo>
                    <a:pt x="187001" y="292152"/>
                    <a:pt x="191801" y="296967"/>
                    <a:pt x="197734" y="296986"/>
                  </a:cubicBezTo>
                  <a:lnTo>
                    <a:pt x="326218" y="296986"/>
                  </a:lnTo>
                  <a:cubicBezTo>
                    <a:pt x="332151" y="296967"/>
                    <a:pt x="336951" y="292152"/>
                    <a:pt x="336951" y="286219"/>
                  </a:cubicBezTo>
                  <a:lnTo>
                    <a:pt x="336951" y="10767"/>
                  </a:lnTo>
                  <a:cubicBezTo>
                    <a:pt x="336951" y="4834"/>
                    <a:pt x="332151" y="19"/>
                    <a:pt x="326218" y="0"/>
                  </a:cubicBezTo>
                  <a:lnTo>
                    <a:pt x="10750" y="0"/>
                  </a:lnTo>
                  <a:cubicBezTo>
                    <a:pt x="4817" y="19"/>
                    <a:pt x="17" y="4834"/>
                    <a:pt x="17" y="10767"/>
                  </a:cubicBezTo>
                  <a:lnTo>
                    <a:pt x="17" y="151185"/>
                  </a:lnTo>
                  <a:cubicBezTo>
                    <a:pt x="-318" y="157122"/>
                    <a:pt x="4223" y="162207"/>
                    <a:pt x="10160" y="162542"/>
                  </a:cubicBezTo>
                  <a:cubicBezTo>
                    <a:pt x="16097" y="162878"/>
                    <a:pt x="21182" y="158337"/>
                    <a:pt x="21517" y="152399"/>
                  </a:cubicBezTo>
                  <a:cubicBezTo>
                    <a:pt x="21540" y="151995"/>
                    <a:pt x="21540" y="151589"/>
                    <a:pt x="21517" y="151185"/>
                  </a:cubicBezTo>
                  <a:lnTo>
                    <a:pt x="21517" y="21500"/>
                  </a:lnTo>
                  <a:lnTo>
                    <a:pt x="315348" y="21500"/>
                  </a:lnTo>
                  <a:lnTo>
                    <a:pt x="315348" y="275486"/>
                  </a:lnTo>
                  <a:lnTo>
                    <a:pt x="197596" y="275486"/>
                  </a:lnTo>
                  <a:cubicBezTo>
                    <a:pt x="191722" y="275561"/>
                    <a:pt x="187000" y="280344"/>
                    <a:pt x="187001" y="286219"/>
                  </a:cubicBezTo>
                  <a:close/>
                </a:path>
              </a:pathLst>
            </a:custGeom>
            <a:grpFill/>
            <a:ln w="3429" cap="flat">
              <a:noFill/>
              <a:prstDash val="solid"/>
              <a:miter/>
            </a:ln>
          </p:spPr>
          <p:txBody>
            <a:bodyPr rtlCol="0" anchor="ctr"/>
            <a:lstStyle/>
            <a:p>
              <a:endParaRPr lang="en-US"/>
            </a:p>
          </p:txBody>
        </p:sp>
      </p:grpSp>
      <p:grpSp>
        <p:nvGrpSpPr>
          <p:cNvPr id="291" name="Group 290">
            <a:extLst>
              <a:ext uri="{FF2B5EF4-FFF2-40B4-BE49-F238E27FC236}">
                <a16:creationId xmlns:a16="http://schemas.microsoft.com/office/drawing/2014/main" id="{13A1766F-E2DE-C64F-A59A-F713054308E2}"/>
              </a:ext>
            </a:extLst>
          </p:cNvPr>
          <p:cNvGrpSpPr/>
          <p:nvPr userDrawn="1"/>
        </p:nvGrpSpPr>
        <p:grpSpPr>
          <a:xfrm>
            <a:off x="6264951" y="3141239"/>
            <a:ext cx="273842" cy="273842"/>
            <a:chOff x="4141863" y="1288316"/>
            <a:chExt cx="473202" cy="473202"/>
          </a:xfrm>
          <a:solidFill>
            <a:schemeClr val="accent1"/>
          </a:solidFill>
        </p:grpSpPr>
        <p:sp>
          <p:nvSpPr>
            <p:cNvPr id="292" name="Freeform 291">
              <a:extLst>
                <a:ext uri="{FF2B5EF4-FFF2-40B4-BE49-F238E27FC236}">
                  <a16:creationId xmlns:a16="http://schemas.microsoft.com/office/drawing/2014/main" id="{3C28C7D5-EC54-1245-8E17-EB5B252CDF29}"/>
                </a:ext>
              </a:extLst>
            </p:cNvPr>
            <p:cNvSpPr/>
            <p:nvPr/>
          </p:nvSpPr>
          <p:spPr>
            <a:xfrm>
              <a:off x="4333024" y="1476907"/>
              <a:ext cx="92583" cy="192024"/>
            </a:xfrm>
            <a:custGeom>
              <a:avLst/>
              <a:gdLst>
                <a:gd name="connsiteX0" fmla="*/ 32799 w 92583"/>
                <a:gd name="connsiteY0" fmla="*/ 51925 h 192024"/>
                <a:gd name="connsiteX1" fmla="*/ 50078 w 92583"/>
                <a:gd name="connsiteY1" fmla="*/ 41703 h 192024"/>
                <a:gd name="connsiteX2" fmla="*/ 60745 w 92583"/>
                <a:gd name="connsiteY2" fmla="*/ 55354 h 192024"/>
                <a:gd name="connsiteX3" fmla="*/ 70888 w 92583"/>
                <a:gd name="connsiteY3" fmla="*/ 66711 h 192024"/>
                <a:gd name="connsiteX4" fmla="*/ 82245 w 92583"/>
                <a:gd name="connsiteY4" fmla="*/ 56569 h 192024"/>
                <a:gd name="connsiteX5" fmla="*/ 82245 w 92583"/>
                <a:gd name="connsiteY5" fmla="*/ 55354 h 192024"/>
                <a:gd name="connsiteX6" fmla="*/ 57316 w 92583"/>
                <a:gd name="connsiteY6" fmla="*/ 21339 h 192024"/>
                <a:gd name="connsiteX7" fmla="*/ 57316 w 92583"/>
                <a:gd name="connsiteY7" fmla="*/ 10160 h 192024"/>
                <a:gd name="connsiteX8" fmla="*/ 45959 w 92583"/>
                <a:gd name="connsiteY8" fmla="*/ 17 h 192024"/>
                <a:gd name="connsiteX9" fmla="*/ 35816 w 92583"/>
                <a:gd name="connsiteY9" fmla="*/ 10160 h 192024"/>
                <a:gd name="connsiteX10" fmla="*/ 35816 w 92583"/>
                <a:gd name="connsiteY10" fmla="*/ 21339 h 192024"/>
                <a:gd name="connsiteX11" fmla="*/ 10853 w 92583"/>
                <a:gd name="connsiteY11" fmla="*/ 55354 h 192024"/>
                <a:gd name="connsiteX12" fmla="*/ 13459 w 92583"/>
                <a:gd name="connsiteY12" fmla="*/ 62212 h 192024"/>
                <a:gd name="connsiteX13" fmla="*/ 71306 w 92583"/>
                <a:gd name="connsiteY13" fmla="*/ 129695 h 192024"/>
                <a:gd name="connsiteX14" fmla="*/ 42853 w 92583"/>
                <a:gd name="connsiteY14" fmla="*/ 150757 h 192024"/>
                <a:gd name="connsiteX15" fmla="*/ 21517 w 92583"/>
                <a:gd name="connsiteY15" fmla="*/ 126026 h 192024"/>
                <a:gd name="connsiteX16" fmla="*/ 11375 w 92583"/>
                <a:gd name="connsiteY16" fmla="*/ 114668 h 192024"/>
                <a:gd name="connsiteX17" fmla="*/ 17 w 92583"/>
                <a:gd name="connsiteY17" fmla="*/ 124811 h 192024"/>
                <a:gd name="connsiteX18" fmla="*/ 17 w 92583"/>
                <a:gd name="connsiteY18" fmla="*/ 126026 h 192024"/>
                <a:gd name="connsiteX19" fmla="*/ 35816 w 92583"/>
                <a:gd name="connsiteY19" fmla="*/ 171220 h 192024"/>
                <a:gd name="connsiteX20" fmla="*/ 35816 w 92583"/>
                <a:gd name="connsiteY20" fmla="*/ 182021 h 192024"/>
                <a:gd name="connsiteX21" fmla="*/ 45959 w 92583"/>
                <a:gd name="connsiteY21" fmla="*/ 193379 h 192024"/>
                <a:gd name="connsiteX22" fmla="*/ 57316 w 92583"/>
                <a:gd name="connsiteY22" fmla="*/ 183236 h 192024"/>
                <a:gd name="connsiteX23" fmla="*/ 57316 w 92583"/>
                <a:gd name="connsiteY23" fmla="*/ 182021 h 192024"/>
                <a:gd name="connsiteX24" fmla="*/ 57316 w 92583"/>
                <a:gd name="connsiteY24" fmla="*/ 171220 h 192024"/>
                <a:gd name="connsiteX25" fmla="*/ 93183 w 92583"/>
                <a:gd name="connsiteY25" fmla="*/ 126197 h 192024"/>
                <a:gd name="connsiteX26" fmla="*/ 90612 w 92583"/>
                <a:gd name="connsiteY26" fmla="*/ 119339 h 192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2583" h="192024">
                  <a:moveTo>
                    <a:pt x="32799" y="51925"/>
                  </a:moveTo>
                  <a:cubicBezTo>
                    <a:pt x="34747" y="44331"/>
                    <a:pt x="42483" y="39754"/>
                    <a:pt x="50078" y="41703"/>
                  </a:cubicBezTo>
                  <a:cubicBezTo>
                    <a:pt x="56320" y="43304"/>
                    <a:pt x="60700" y="48910"/>
                    <a:pt x="60745" y="55354"/>
                  </a:cubicBezTo>
                  <a:cubicBezTo>
                    <a:pt x="60410" y="61291"/>
                    <a:pt x="64951" y="66376"/>
                    <a:pt x="70888" y="66711"/>
                  </a:cubicBezTo>
                  <a:cubicBezTo>
                    <a:pt x="76825" y="67047"/>
                    <a:pt x="81910" y="62506"/>
                    <a:pt x="82245" y="56569"/>
                  </a:cubicBezTo>
                  <a:cubicBezTo>
                    <a:pt x="82268" y="56164"/>
                    <a:pt x="82268" y="55759"/>
                    <a:pt x="82245" y="55354"/>
                  </a:cubicBezTo>
                  <a:cubicBezTo>
                    <a:pt x="82238" y="39794"/>
                    <a:pt x="72151" y="26032"/>
                    <a:pt x="57316" y="21339"/>
                  </a:cubicBezTo>
                  <a:lnTo>
                    <a:pt x="57316" y="10160"/>
                  </a:lnTo>
                  <a:cubicBezTo>
                    <a:pt x="56981" y="4223"/>
                    <a:pt x="51896" y="-318"/>
                    <a:pt x="45959" y="17"/>
                  </a:cubicBezTo>
                  <a:cubicBezTo>
                    <a:pt x="40491" y="326"/>
                    <a:pt x="36125" y="4692"/>
                    <a:pt x="35816" y="10160"/>
                  </a:cubicBezTo>
                  <a:lnTo>
                    <a:pt x="35816" y="21339"/>
                  </a:lnTo>
                  <a:cubicBezTo>
                    <a:pt x="20974" y="26029"/>
                    <a:pt x="10876" y="39789"/>
                    <a:pt x="10853" y="55354"/>
                  </a:cubicBezTo>
                  <a:cubicBezTo>
                    <a:pt x="10886" y="57876"/>
                    <a:pt x="11809" y="60305"/>
                    <a:pt x="13459" y="62212"/>
                  </a:cubicBezTo>
                  <a:lnTo>
                    <a:pt x="71306" y="129695"/>
                  </a:lnTo>
                  <a:cubicBezTo>
                    <a:pt x="69265" y="143368"/>
                    <a:pt x="56526" y="152798"/>
                    <a:pt x="42853" y="150757"/>
                  </a:cubicBezTo>
                  <a:cubicBezTo>
                    <a:pt x="30602" y="148928"/>
                    <a:pt x="21531" y="138413"/>
                    <a:pt x="21517" y="126026"/>
                  </a:cubicBezTo>
                  <a:cubicBezTo>
                    <a:pt x="21852" y="120089"/>
                    <a:pt x="17312" y="115004"/>
                    <a:pt x="11375" y="114668"/>
                  </a:cubicBezTo>
                  <a:cubicBezTo>
                    <a:pt x="5437" y="114333"/>
                    <a:pt x="353" y="118874"/>
                    <a:pt x="17" y="124811"/>
                  </a:cubicBezTo>
                  <a:cubicBezTo>
                    <a:pt x="-6" y="125216"/>
                    <a:pt x="-6" y="125621"/>
                    <a:pt x="17" y="126026"/>
                  </a:cubicBezTo>
                  <a:cubicBezTo>
                    <a:pt x="68" y="147555"/>
                    <a:pt x="14871" y="166242"/>
                    <a:pt x="35816" y="171220"/>
                  </a:cubicBezTo>
                  <a:lnTo>
                    <a:pt x="35816" y="182021"/>
                  </a:lnTo>
                  <a:cubicBezTo>
                    <a:pt x="35481" y="187958"/>
                    <a:pt x="40022" y="193043"/>
                    <a:pt x="45959" y="193379"/>
                  </a:cubicBezTo>
                  <a:cubicBezTo>
                    <a:pt x="51896" y="193714"/>
                    <a:pt x="56981" y="189173"/>
                    <a:pt x="57316" y="183236"/>
                  </a:cubicBezTo>
                  <a:cubicBezTo>
                    <a:pt x="57339" y="182832"/>
                    <a:pt x="57339" y="182426"/>
                    <a:pt x="57316" y="182021"/>
                  </a:cubicBezTo>
                  <a:lnTo>
                    <a:pt x="57316" y="171220"/>
                  </a:lnTo>
                  <a:cubicBezTo>
                    <a:pt x="78234" y="166295"/>
                    <a:pt x="93059" y="147687"/>
                    <a:pt x="93183" y="126197"/>
                  </a:cubicBezTo>
                  <a:cubicBezTo>
                    <a:pt x="93151" y="123682"/>
                    <a:pt x="92242" y="121256"/>
                    <a:pt x="90612" y="119339"/>
                  </a:cubicBezTo>
                  <a:close/>
                </a:path>
              </a:pathLst>
            </a:custGeom>
            <a:grpFill/>
            <a:ln w="3429" cap="flat">
              <a:no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5654E017-A397-8B4D-890F-59D661068274}"/>
                </a:ext>
              </a:extLst>
            </p:cNvPr>
            <p:cNvSpPr/>
            <p:nvPr/>
          </p:nvSpPr>
          <p:spPr>
            <a:xfrm>
              <a:off x="4141863" y="1288316"/>
              <a:ext cx="473202" cy="473202"/>
            </a:xfrm>
            <a:custGeom>
              <a:avLst/>
              <a:gdLst>
                <a:gd name="connsiteX0" fmla="*/ 441323 w 473202"/>
                <a:gd name="connsiteY0" fmla="*/ 255363 h 473202"/>
                <a:gd name="connsiteX1" fmla="*/ 307352 w 473202"/>
                <a:gd name="connsiteY1" fmla="*/ 115254 h 473202"/>
                <a:gd name="connsiteX2" fmla="*/ 356524 w 473202"/>
                <a:gd name="connsiteY2" fmla="*/ 23700 h 473202"/>
                <a:gd name="connsiteX3" fmla="*/ 353644 w 473202"/>
                <a:gd name="connsiteY3" fmla="*/ 9984 h 473202"/>
                <a:gd name="connsiteX4" fmla="*/ 326212 w 473202"/>
                <a:gd name="connsiteY4" fmla="*/ 6 h 473202"/>
                <a:gd name="connsiteX5" fmla="*/ 297408 w 473202"/>
                <a:gd name="connsiteY5" fmla="*/ 11082 h 473202"/>
                <a:gd name="connsiteX6" fmla="*/ 281978 w 473202"/>
                <a:gd name="connsiteY6" fmla="*/ 17528 h 473202"/>
                <a:gd name="connsiteX7" fmla="*/ 266513 w 473202"/>
                <a:gd name="connsiteY7" fmla="*/ 11082 h 473202"/>
                <a:gd name="connsiteX8" fmla="*/ 208906 w 473202"/>
                <a:gd name="connsiteY8" fmla="*/ 11082 h 473202"/>
                <a:gd name="connsiteX9" fmla="*/ 193441 w 473202"/>
                <a:gd name="connsiteY9" fmla="*/ 17528 h 473202"/>
                <a:gd name="connsiteX10" fmla="*/ 177976 w 473202"/>
                <a:gd name="connsiteY10" fmla="*/ 11082 h 473202"/>
                <a:gd name="connsiteX11" fmla="*/ 149172 w 473202"/>
                <a:gd name="connsiteY11" fmla="*/ 6 h 473202"/>
                <a:gd name="connsiteX12" fmla="*/ 121740 w 473202"/>
                <a:gd name="connsiteY12" fmla="*/ 10019 h 473202"/>
                <a:gd name="connsiteX13" fmla="*/ 118894 w 473202"/>
                <a:gd name="connsiteY13" fmla="*/ 23563 h 473202"/>
                <a:gd name="connsiteX14" fmla="*/ 168032 w 473202"/>
                <a:gd name="connsiteY14" fmla="*/ 115117 h 473202"/>
                <a:gd name="connsiteX15" fmla="*/ 34061 w 473202"/>
                <a:gd name="connsiteY15" fmla="*/ 255226 h 473202"/>
                <a:gd name="connsiteX16" fmla="*/ 11 w 473202"/>
                <a:gd name="connsiteY16" fmla="*/ 343626 h 473202"/>
                <a:gd name="connsiteX17" fmla="*/ 131753 w 473202"/>
                <a:gd name="connsiteY17" fmla="*/ 475368 h 473202"/>
                <a:gd name="connsiteX18" fmla="*/ 343597 w 473202"/>
                <a:gd name="connsiteY18" fmla="*/ 475368 h 473202"/>
                <a:gd name="connsiteX19" fmla="*/ 475373 w 473202"/>
                <a:gd name="connsiteY19" fmla="*/ 343626 h 473202"/>
                <a:gd name="connsiteX20" fmla="*/ 441323 w 473202"/>
                <a:gd name="connsiteY20" fmla="*/ 255363 h 473202"/>
                <a:gd name="connsiteX21" fmla="*/ 149207 w 473202"/>
                <a:gd name="connsiteY21" fmla="*/ 21643 h 473202"/>
                <a:gd name="connsiteX22" fmla="*/ 164671 w 473202"/>
                <a:gd name="connsiteY22" fmla="*/ 28089 h 473202"/>
                <a:gd name="connsiteX23" fmla="*/ 222279 w 473202"/>
                <a:gd name="connsiteY23" fmla="*/ 28089 h 473202"/>
                <a:gd name="connsiteX24" fmla="*/ 237744 w 473202"/>
                <a:gd name="connsiteY24" fmla="*/ 21643 h 473202"/>
                <a:gd name="connsiteX25" fmla="*/ 253208 w 473202"/>
                <a:gd name="connsiteY25" fmla="*/ 28089 h 473202"/>
                <a:gd name="connsiteX26" fmla="*/ 310781 w 473202"/>
                <a:gd name="connsiteY26" fmla="*/ 28089 h 473202"/>
                <a:gd name="connsiteX27" fmla="*/ 326246 w 473202"/>
                <a:gd name="connsiteY27" fmla="*/ 21643 h 473202"/>
                <a:gd name="connsiteX28" fmla="*/ 332727 w 473202"/>
                <a:gd name="connsiteY28" fmla="*/ 22534 h 473202"/>
                <a:gd name="connsiteX29" fmla="*/ 287773 w 473202"/>
                <a:gd name="connsiteY29" fmla="*/ 106099 h 473202"/>
                <a:gd name="connsiteX30" fmla="*/ 187440 w 473202"/>
                <a:gd name="connsiteY30" fmla="*/ 106099 h 473202"/>
                <a:gd name="connsiteX31" fmla="*/ 142691 w 473202"/>
                <a:gd name="connsiteY31" fmla="*/ 22603 h 473202"/>
                <a:gd name="connsiteX32" fmla="*/ 149207 w 473202"/>
                <a:gd name="connsiteY32" fmla="*/ 21643 h 473202"/>
                <a:gd name="connsiteX33" fmla="*/ 343631 w 473202"/>
                <a:gd name="connsiteY33" fmla="*/ 454005 h 473202"/>
                <a:gd name="connsiteX34" fmla="*/ 131787 w 473202"/>
                <a:gd name="connsiteY34" fmla="*/ 454005 h 473202"/>
                <a:gd name="connsiteX35" fmla="*/ 21545 w 473202"/>
                <a:gd name="connsiteY35" fmla="*/ 343763 h 473202"/>
                <a:gd name="connsiteX36" fmla="*/ 49697 w 473202"/>
                <a:gd name="connsiteY36" fmla="*/ 270142 h 473202"/>
                <a:gd name="connsiteX37" fmla="*/ 185897 w 473202"/>
                <a:gd name="connsiteY37" fmla="*/ 127599 h 473202"/>
                <a:gd name="connsiteX38" fmla="*/ 289521 w 473202"/>
                <a:gd name="connsiteY38" fmla="*/ 127599 h 473202"/>
                <a:gd name="connsiteX39" fmla="*/ 425721 w 473202"/>
                <a:gd name="connsiteY39" fmla="*/ 270142 h 473202"/>
                <a:gd name="connsiteX40" fmla="*/ 453907 w 473202"/>
                <a:gd name="connsiteY40" fmla="*/ 343763 h 473202"/>
                <a:gd name="connsiteX41" fmla="*/ 343631 w 473202"/>
                <a:gd name="connsiteY41" fmla="*/ 454005 h 473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3202" h="473202">
                  <a:moveTo>
                    <a:pt x="441323" y="255363"/>
                  </a:moveTo>
                  <a:cubicBezTo>
                    <a:pt x="431653" y="245076"/>
                    <a:pt x="330086" y="140252"/>
                    <a:pt x="307352" y="115254"/>
                  </a:cubicBezTo>
                  <a:lnTo>
                    <a:pt x="356524" y="23700"/>
                  </a:lnTo>
                  <a:cubicBezTo>
                    <a:pt x="359078" y="19044"/>
                    <a:pt x="357855" y="13220"/>
                    <a:pt x="353644" y="9984"/>
                  </a:cubicBezTo>
                  <a:cubicBezTo>
                    <a:pt x="346043" y="3389"/>
                    <a:pt x="336273" y="-164"/>
                    <a:pt x="326212" y="6"/>
                  </a:cubicBezTo>
                  <a:cubicBezTo>
                    <a:pt x="315561" y="-50"/>
                    <a:pt x="305278" y="3904"/>
                    <a:pt x="297408" y="11082"/>
                  </a:cubicBezTo>
                  <a:cubicBezTo>
                    <a:pt x="292333" y="15093"/>
                    <a:pt x="289281" y="17528"/>
                    <a:pt x="281978" y="17528"/>
                  </a:cubicBezTo>
                  <a:cubicBezTo>
                    <a:pt x="274674" y="17528"/>
                    <a:pt x="271691" y="15093"/>
                    <a:pt x="266513" y="11082"/>
                  </a:cubicBezTo>
                  <a:cubicBezTo>
                    <a:pt x="250148" y="-3682"/>
                    <a:pt x="225270" y="-3682"/>
                    <a:pt x="208906" y="11082"/>
                  </a:cubicBezTo>
                  <a:cubicBezTo>
                    <a:pt x="203831" y="15093"/>
                    <a:pt x="200745" y="17528"/>
                    <a:pt x="193441" y="17528"/>
                  </a:cubicBezTo>
                  <a:cubicBezTo>
                    <a:pt x="186137" y="17528"/>
                    <a:pt x="183154" y="15093"/>
                    <a:pt x="177976" y="11082"/>
                  </a:cubicBezTo>
                  <a:cubicBezTo>
                    <a:pt x="170106" y="3904"/>
                    <a:pt x="159823" y="-50"/>
                    <a:pt x="149172" y="6"/>
                  </a:cubicBezTo>
                  <a:cubicBezTo>
                    <a:pt x="139106" y="-155"/>
                    <a:pt x="129336" y="3411"/>
                    <a:pt x="121740" y="10019"/>
                  </a:cubicBezTo>
                  <a:cubicBezTo>
                    <a:pt x="117618" y="13237"/>
                    <a:pt x="116416" y="18958"/>
                    <a:pt x="118894" y="23563"/>
                  </a:cubicBezTo>
                  <a:lnTo>
                    <a:pt x="168032" y="115117"/>
                  </a:lnTo>
                  <a:cubicBezTo>
                    <a:pt x="145332" y="140081"/>
                    <a:pt x="43765" y="244974"/>
                    <a:pt x="34061" y="255226"/>
                  </a:cubicBezTo>
                  <a:cubicBezTo>
                    <a:pt x="11778" y="279226"/>
                    <a:pt x="-414" y="310880"/>
                    <a:pt x="11" y="343626"/>
                  </a:cubicBezTo>
                  <a:cubicBezTo>
                    <a:pt x="87" y="416354"/>
                    <a:pt x="59025" y="475292"/>
                    <a:pt x="131753" y="475368"/>
                  </a:cubicBezTo>
                  <a:lnTo>
                    <a:pt x="343597" y="475368"/>
                  </a:lnTo>
                  <a:cubicBezTo>
                    <a:pt x="416330" y="475292"/>
                    <a:pt x="475279" y="416359"/>
                    <a:pt x="475373" y="343626"/>
                  </a:cubicBezTo>
                  <a:cubicBezTo>
                    <a:pt x="475774" y="310925"/>
                    <a:pt x="463582" y="279323"/>
                    <a:pt x="441323" y="255363"/>
                  </a:cubicBezTo>
                  <a:close/>
                  <a:moveTo>
                    <a:pt x="149207" y="21643"/>
                  </a:moveTo>
                  <a:cubicBezTo>
                    <a:pt x="156510" y="21643"/>
                    <a:pt x="159494" y="24077"/>
                    <a:pt x="164671" y="28089"/>
                  </a:cubicBezTo>
                  <a:cubicBezTo>
                    <a:pt x="181036" y="42853"/>
                    <a:pt x="205914" y="42853"/>
                    <a:pt x="222279" y="28089"/>
                  </a:cubicBezTo>
                  <a:cubicBezTo>
                    <a:pt x="227354" y="24077"/>
                    <a:pt x="230405" y="21643"/>
                    <a:pt x="237744" y="21643"/>
                  </a:cubicBezTo>
                  <a:cubicBezTo>
                    <a:pt x="245082" y="21643"/>
                    <a:pt x="248031" y="24077"/>
                    <a:pt x="253208" y="28089"/>
                  </a:cubicBezTo>
                  <a:cubicBezTo>
                    <a:pt x="269556" y="42864"/>
                    <a:pt x="294434" y="42864"/>
                    <a:pt x="310781" y="28089"/>
                  </a:cubicBezTo>
                  <a:cubicBezTo>
                    <a:pt x="315856" y="24077"/>
                    <a:pt x="318942" y="21643"/>
                    <a:pt x="326246" y="21643"/>
                  </a:cubicBezTo>
                  <a:cubicBezTo>
                    <a:pt x="328440" y="21592"/>
                    <a:pt x="330628" y="21893"/>
                    <a:pt x="332727" y="22534"/>
                  </a:cubicBezTo>
                  <a:lnTo>
                    <a:pt x="287773" y="106099"/>
                  </a:lnTo>
                  <a:lnTo>
                    <a:pt x="187440" y="106099"/>
                  </a:lnTo>
                  <a:lnTo>
                    <a:pt x="142691" y="22603"/>
                  </a:lnTo>
                  <a:cubicBezTo>
                    <a:pt x="144799" y="21940"/>
                    <a:pt x="146998" y="21616"/>
                    <a:pt x="149207" y="21643"/>
                  </a:cubicBezTo>
                  <a:close/>
                  <a:moveTo>
                    <a:pt x="343631" y="454005"/>
                  </a:moveTo>
                  <a:lnTo>
                    <a:pt x="131787" y="454005"/>
                  </a:lnTo>
                  <a:cubicBezTo>
                    <a:pt x="70934" y="453930"/>
                    <a:pt x="21621" y="404617"/>
                    <a:pt x="21545" y="343763"/>
                  </a:cubicBezTo>
                  <a:cubicBezTo>
                    <a:pt x="21123" y="316517"/>
                    <a:pt x="31204" y="290155"/>
                    <a:pt x="49697" y="270142"/>
                  </a:cubicBezTo>
                  <a:cubicBezTo>
                    <a:pt x="59333" y="259855"/>
                    <a:pt x="163231" y="152665"/>
                    <a:pt x="185897" y="127599"/>
                  </a:cubicBezTo>
                  <a:lnTo>
                    <a:pt x="289521" y="127599"/>
                  </a:lnTo>
                  <a:cubicBezTo>
                    <a:pt x="312221" y="152699"/>
                    <a:pt x="416120" y="259993"/>
                    <a:pt x="425721" y="270142"/>
                  </a:cubicBezTo>
                  <a:cubicBezTo>
                    <a:pt x="444224" y="290152"/>
                    <a:pt x="454316" y="316514"/>
                    <a:pt x="453907" y="343763"/>
                  </a:cubicBezTo>
                  <a:cubicBezTo>
                    <a:pt x="453813" y="404622"/>
                    <a:pt x="404490" y="453930"/>
                    <a:pt x="343631" y="454005"/>
                  </a:cubicBezTo>
                  <a:close/>
                </a:path>
              </a:pathLst>
            </a:custGeom>
            <a:grpFill/>
            <a:ln w="3429" cap="flat">
              <a:no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8C1EB197-BB74-954D-A0C0-A078DC506742}"/>
                </a:ext>
              </a:extLst>
            </p:cNvPr>
            <p:cNvSpPr/>
            <p:nvPr/>
          </p:nvSpPr>
          <p:spPr>
            <a:xfrm>
              <a:off x="4194392" y="1576465"/>
              <a:ext cx="89154" cy="133731"/>
            </a:xfrm>
            <a:custGeom>
              <a:avLst/>
              <a:gdLst>
                <a:gd name="connsiteX0" fmla="*/ 79258 w 89154"/>
                <a:gd name="connsiteY0" fmla="*/ 113289 h 133731"/>
                <a:gd name="connsiteX1" fmla="*/ 21548 w 89154"/>
                <a:gd name="connsiteY1" fmla="*/ 55614 h 133731"/>
                <a:gd name="connsiteX2" fmla="*/ 35264 w 89154"/>
                <a:gd name="connsiteY2" fmla="*/ 18135 h 133731"/>
                <a:gd name="connsiteX3" fmla="*/ 34853 w 89154"/>
                <a:gd name="connsiteY3" fmla="*/ 2944 h 133731"/>
                <a:gd name="connsiteX4" fmla="*/ 19662 w 89154"/>
                <a:gd name="connsiteY4" fmla="*/ 3356 h 133731"/>
                <a:gd name="connsiteX5" fmla="*/ 14 w 89154"/>
                <a:gd name="connsiteY5" fmla="*/ 55614 h 133731"/>
                <a:gd name="connsiteX6" fmla="*/ 79224 w 89154"/>
                <a:gd name="connsiteY6" fmla="*/ 134789 h 133731"/>
                <a:gd name="connsiteX7" fmla="*/ 89367 w 89154"/>
                <a:gd name="connsiteY7" fmla="*/ 123432 h 133731"/>
                <a:gd name="connsiteX8" fmla="*/ 79224 w 89154"/>
                <a:gd name="connsiteY8" fmla="*/ 113289 h 13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154" h="133731">
                  <a:moveTo>
                    <a:pt x="79258" y="113289"/>
                  </a:moveTo>
                  <a:cubicBezTo>
                    <a:pt x="47415" y="113252"/>
                    <a:pt x="21605" y="87457"/>
                    <a:pt x="21548" y="55614"/>
                  </a:cubicBezTo>
                  <a:cubicBezTo>
                    <a:pt x="21168" y="41828"/>
                    <a:pt x="26075" y="28418"/>
                    <a:pt x="35264" y="18135"/>
                  </a:cubicBezTo>
                  <a:cubicBezTo>
                    <a:pt x="39346" y="13826"/>
                    <a:pt x="39161" y="7025"/>
                    <a:pt x="34853" y="2944"/>
                  </a:cubicBezTo>
                  <a:cubicBezTo>
                    <a:pt x="30545" y="-1137"/>
                    <a:pt x="23743" y="-953"/>
                    <a:pt x="19662" y="3356"/>
                  </a:cubicBezTo>
                  <a:cubicBezTo>
                    <a:pt x="6671" y="17621"/>
                    <a:pt x="-360" y="36323"/>
                    <a:pt x="14" y="55614"/>
                  </a:cubicBezTo>
                  <a:cubicBezTo>
                    <a:pt x="71" y="99331"/>
                    <a:pt x="35507" y="134752"/>
                    <a:pt x="79224" y="134789"/>
                  </a:cubicBezTo>
                  <a:cubicBezTo>
                    <a:pt x="85161" y="134454"/>
                    <a:pt x="89702" y="129369"/>
                    <a:pt x="89367" y="123432"/>
                  </a:cubicBezTo>
                  <a:cubicBezTo>
                    <a:pt x="89058" y="117964"/>
                    <a:pt x="84693" y="113599"/>
                    <a:pt x="79224" y="113289"/>
                  </a:cubicBezTo>
                  <a:close/>
                </a:path>
              </a:pathLst>
            </a:custGeom>
            <a:grpFill/>
            <a:ln w="3429" cap="flat">
              <a:noFill/>
              <a:prstDash val="solid"/>
              <a:miter/>
            </a:ln>
          </p:spPr>
          <p:txBody>
            <a:bodyPr rtlCol="0" anchor="ctr"/>
            <a:lstStyle/>
            <a:p>
              <a:endParaRPr lang="en-US"/>
            </a:p>
          </p:txBody>
        </p:sp>
        <p:sp>
          <p:nvSpPr>
            <p:cNvPr id="295" name="Freeform 294">
              <a:extLst>
                <a:ext uri="{FF2B5EF4-FFF2-40B4-BE49-F238E27FC236}">
                  <a16:creationId xmlns:a16="http://schemas.microsoft.com/office/drawing/2014/main" id="{76E1472E-DF36-4C43-A5A7-AE49F5A0EA7B}"/>
                </a:ext>
              </a:extLst>
            </p:cNvPr>
            <p:cNvSpPr/>
            <p:nvPr/>
          </p:nvSpPr>
          <p:spPr>
            <a:xfrm>
              <a:off x="4475300" y="1576477"/>
              <a:ext cx="89154" cy="133731"/>
            </a:xfrm>
            <a:custGeom>
              <a:avLst/>
              <a:gdLst>
                <a:gd name="connsiteX0" fmla="*/ 54565 w 89154"/>
                <a:gd name="connsiteY0" fmla="*/ 2932 h 133731"/>
                <a:gd name="connsiteX1" fmla="*/ 54137 w 89154"/>
                <a:gd name="connsiteY1" fmla="*/ 18105 h 133731"/>
                <a:gd name="connsiteX2" fmla="*/ 54154 w 89154"/>
                <a:gd name="connsiteY2" fmla="*/ 18123 h 133731"/>
                <a:gd name="connsiteX3" fmla="*/ 67870 w 89154"/>
                <a:gd name="connsiteY3" fmla="*/ 55602 h 133731"/>
                <a:gd name="connsiteX4" fmla="*/ 10160 w 89154"/>
                <a:gd name="connsiteY4" fmla="*/ 113278 h 133731"/>
                <a:gd name="connsiteX5" fmla="*/ 17 w 89154"/>
                <a:gd name="connsiteY5" fmla="*/ 124635 h 133731"/>
                <a:gd name="connsiteX6" fmla="*/ 10160 w 89154"/>
                <a:gd name="connsiteY6" fmla="*/ 134777 h 133731"/>
                <a:gd name="connsiteX7" fmla="*/ 89370 w 89154"/>
                <a:gd name="connsiteY7" fmla="*/ 55602 h 133731"/>
                <a:gd name="connsiteX8" fmla="*/ 69722 w 89154"/>
                <a:gd name="connsiteY8" fmla="*/ 3344 h 133731"/>
                <a:gd name="connsiteX9" fmla="*/ 54565 w 89154"/>
                <a:gd name="connsiteY9" fmla="*/ 2932 h 13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154" h="133731">
                  <a:moveTo>
                    <a:pt x="54565" y="2932"/>
                  </a:moveTo>
                  <a:cubicBezTo>
                    <a:pt x="50257" y="7004"/>
                    <a:pt x="50065" y="13797"/>
                    <a:pt x="54137" y="18105"/>
                  </a:cubicBezTo>
                  <a:cubicBezTo>
                    <a:pt x="54143" y="18111"/>
                    <a:pt x="54148" y="18117"/>
                    <a:pt x="54154" y="18123"/>
                  </a:cubicBezTo>
                  <a:cubicBezTo>
                    <a:pt x="63359" y="28397"/>
                    <a:pt x="68268" y="41813"/>
                    <a:pt x="67870" y="55602"/>
                  </a:cubicBezTo>
                  <a:cubicBezTo>
                    <a:pt x="67813" y="87445"/>
                    <a:pt x="42003" y="113240"/>
                    <a:pt x="10160" y="113278"/>
                  </a:cubicBezTo>
                  <a:cubicBezTo>
                    <a:pt x="4223" y="113613"/>
                    <a:pt x="-318" y="118698"/>
                    <a:pt x="17" y="124635"/>
                  </a:cubicBezTo>
                  <a:cubicBezTo>
                    <a:pt x="326" y="130103"/>
                    <a:pt x="4691" y="134468"/>
                    <a:pt x="10160" y="134777"/>
                  </a:cubicBezTo>
                  <a:cubicBezTo>
                    <a:pt x="53877" y="134740"/>
                    <a:pt x="89313" y="99319"/>
                    <a:pt x="89370" y="55602"/>
                  </a:cubicBezTo>
                  <a:cubicBezTo>
                    <a:pt x="89773" y="36306"/>
                    <a:pt x="82737" y="17595"/>
                    <a:pt x="69722" y="3344"/>
                  </a:cubicBezTo>
                  <a:cubicBezTo>
                    <a:pt x="65647" y="-949"/>
                    <a:pt x="58867" y="-1133"/>
                    <a:pt x="54565" y="2932"/>
                  </a:cubicBezTo>
                  <a:close/>
                </a:path>
              </a:pathLst>
            </a:custGeom>
            <a:grpFill/>
            <a:ln w="3429" cap="flat">
              <a:noFill/>
              <a:prstDash val="solid"/>
              <a:miter/>
            </a:ln>
          </p:spPr>
          <p:txBody>
            <a:bodyPr rtlCol="0" anchor="ctr"/>
            <a:lstStyle/>
            <a:p>
              <a:endParaRPr lang="en-US"/>
            </a:p>
          </p:txBody>
        </p:sp>
      </p:grpSp>
      <p:grpSp>
        <p:nvGrpSpPr>
          <p:cNvPr id="296" name="Group 295">
            <a:extLst>
              <a:ext uri="{FF2B5EF4-FFF2-40B4-BE49-F238E27FC236}">
                <a16:creationId xmlns:a16="http://schemas.microsoft.com/office/drawing/2014/main" id="{24F00687-4398-6C45-BF7D-13DB05ED7BB3}"/>
              </a:ext>
            </a:extLst>
          </p:cNvPr>
          <p:cNvGrpSpPr/>
          <p:nvPr userDrawn="1"/>
        </p:nvGrpSpPr>
        <p:grpSpPr>
          <a:xfrm>
            <a:off x="6839874" y="1320266"/>
            <a:ext cx="273778" cy="274002"/>
            <a:chOff x="3278306" y="2142529"/>
            <a:chExt cx="473091" cy="473477"/>
          </a:xfrm>
          <a:solidFill>
            <a:schemeClr val="accent1"/>
          </a:solidFill>
        </p:grpSpPr>
        <p:sp>
          <p:nvSpPr>
            <p:cNvPr id="297" name="Freeform 296">
              <a:extLst>
                <a:ext uri="{FF2B5EF4-FFF2-40B4-BE49-F238E27FC236}">
                  <a16:creationId xmlns:a16="http://schemas.microsoft.com/office/drawing/2014/main" id="{E668EC64-A15A-1D4E-B5A6-F6FD224F9D6D}"/>
                </a:ext>
              </a:extLst>
            </p:cNvPr>
            <p:cNvSpPr/>
            <p:nvPr/>
          </p:nvSpPr>
          <p:spPr>
            <a:xfrm>
              <a:off x="3406697" y="2249813"/>
              <a:ext cx="216027" cy="260604"/>
            </a:xfrm>
            <a:custGeom>
              <a:avLst/>
              <a:gdLst>
                <a:gd name="connsiteX0" fmla="*/ 0 w 216027"/>
                <a:gd name="connsiteY0" fmla="*/ 51435 h 260604"/>
                <a:gd name="connsiteX1" fmla="*/ 0 w 216027"/>
                <a:gd name="connsiteY1" fmla="*/ 209821 h 260604"/>
                <a:gd name="connsiteX2" fmla="*/ 108939 w 216027"/>
                <a:gd name="connsiteY2" fmla="*/ 261256 h 260604"/>
                <a:gd name="connsiteX3" fmla="*/ 217913 w 216027"/>
                <a:gd name="connsiteY3" fmla="*/ 209821 h 260604"/>
                <a:gd name="connsiteX4" fmla="*/ 217913 w 216027"/>
                <a:gd name="connsiteY4" fmla="*/ 51435 h 260604"/>
                <a:gd name="connsiteX5" fmla="*/ 108939 w 216027"/>
                <a:gd name="connsiteY5" fmla="*/ 0 h 260604"/>
                <a:gd name="connsiteX6" fmla="*/ 0 w 216027"/>
                <a:gd name="connsiteY6" fmla="*/ 51435 h 260604"/>
                <a:gd name="connsiteX7" fmla="*/ 196550 w 216027"/>
                <a:gd name="connsiteY7" fmla="*/ 157460 h 260604"/>
                <a:gd name="connsiteX8" fmla="*/ 109076 w 216027"/>
                <a:gd name="connsiteY8" fmla="*/ 187463 h 260604"/>
                <a:gd name="connsiteX9" fmla="*/ 21671 w 216027"/>
                <a:gd name="connsiteY9" fmla="*/ 157460 h 260604"/>
                <a:gd name="connsiteX10" fmla="*/ 21671 w 216027"/>
                <a:gd name="connsiteY10" fmla="*/ 136611 h 260604"/>
                <a:gd name="connsiteX11" fmla="*/ 109111 w 216027"/>
                <a:gd name="connsiteY11" fmla="*/ 156534 h 260604"/>
                <a:gd name="connsiteX12" fmla="*/ 196585 w 216027"/>
                <a:gd name="connsiteY12" fmla="*/ 136611 h 260604"/>
                <a:gd name="connsiteX13" fmla="*/ 196550 w 216027"/>
                <a:gd name="connsiteY13" fmla="*/ 105065 h 260604"/>
                <a:gd name="connsiteX14" fmla="*/ 109076 w 216027"/>
                <a:gd name="connsiteY14" fmla="*/ 135034 h 260604"/>
                <a:gd name="connsiteX15" fmla="*/ 21671 w 216027"/>
                <a:gd name="connsiteY15" fmla="*/ 105065 h 260604"/>
                <a:gd name="connsiteX16" fmla="*/ 21671 w 216027"/>
                <a:gd name="connsiteY16" fmla="*/ 83325 h 260604"/>
                <a:gd name="connsiteX17" fmla="*/ 109111 w 216027"/>
                <a:gd name="connsiteY17" fmla="*/ 103247 h 260604"/>
                <a:gd name="connsiteX18" fmla="*/ 196585 w 216027"/>
                <a:gd name="connsiteY18" fmla="*/ 83325 h 260604"/>
                <a:gd name="connsiteX19" fmla="*/ 109076 w 216027"/>
                <a:gd name="connsiteY19" fmla="*/ 21808 h 260604"/>
                <a:gd name="connsiteX20" fmla="*/ 196550 w 216027"/>
                <a:gd name="connsiteY20" fmla="*/ 51778 h 260604"/>
                <a:gd name="connsiteX21" fmla="*/ 109076 w 216027"/>
                <a:gd name="connsiteY21" fmla="*/ 81747 h 260604"/>
                <a:gd name="connsiteX22" fmla="*/ 21637 w 216027"/>
                <a:gd name="connsiteY22" fmla="*/ 51778 h 260604"/>
                <a:gd name="connsiteX23" fmla="*/ 108939 w 216027"/>
                <a:gd name="connsiteY23" fmla="*/ 21808 h 260604"/>
                <a:gd name="connsiteX24" fmla="*/ 109076 w 216027"/>
                <a:gd name="connsiteY24" fmla="*/ 239859 h 260604"/>
                <a:gd name="connsiteX25" fmla="*/ 21637 w 216027"/>
                <a:gd name="connsiteY25" fmla="*/ 209889 h 260604"/>
                <a:gd name="connsiteX26" fmla="*/ 21637 w 216027"/>
                <a:gd name="connsiteY26" fmla="*/ 189041 h 260604"/>
                <a:gd name="connsiteX27" fmla="*/ 109076 w 216027"/>
                <a:gd name="connsiteY27" fmla="*/ 208963 h 260604"/>
                <a:gd name="connsiteX28" fmla="*/ 196550 w 216027"/>
                <a:gd name="connsiteY28" fmla="*/ 189041 h 260604"/>
                <a:gd name="connsiteX29" fmla="*/ 196550 w 216027"/>
                <a:gd name="connsiteY29" fmla="*/ 209821 h 260604"/>
                <a:gd name="connsiteX30" fmla="*/ 108939 w 216027"/>
                <a:gd name="connsiteY30" fmla="*/ 239859 h 26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027" h="260604">
                  <a:moveTo>
                    <a:pt x="0" y="51435"/>
                  </a:moveTo>
                  <a:lnTo>
                    <a:pt x="0" y="209821"/>
                  </a:lnTo>
                  <a:cubicBezTo>
                    <a:pt x="0" y="243253"/>
                    <a:pt x="56133" y="261256"/>
                    <a:pt x="108939" y="261256"/>
                  </a:cubicBezTo>
                  <a:cubicBezTo>
                    <a:pt x="161746" y="261256"/>
                    <a:pt x="217913" y="243219"/>
                    <a:pt x="217913" y="209821"/>
                  </a:cubicBezTo>
                  <a:lnTo>
                    <a:pt x="217913" y="51435"/>
                  </a:lnTo>
                  <a:cubicBezTo>
                    <a:pt x="217913" y="18002"/>
                    <a:pt x="161780" y="0"/>
                    <a:pt x="108939" y="0"/>
                  </a:cubicBezTo>
                  <a:cubicBezTo>
                    <a:pt x="56098" y="0"/>
                    <a:pt x="0" y="18002"/>
                    <a:pt x="0" y="51435"/>
                  </a:cubicBezTo>
                  <a:close/>
                  <a:moveTo>
                    <a:pt x="196550" y="157460"/>
                  </a:moveTo>
                  <a:cubicBezTo>
                    <a:pt x="196550" y="169701"/>
                    <a:pt x="162466" y="187463"/>
                    <a:pt x="109076" y="187463"/>
                  </a:cubicBezTo>
                  <a:cubicBezTo>
                    <a:pt x="55687" y="187463"/>
                    <a:pt x="21671" y="169701"/>
                    <a:pt x="21671" y="157460"/>
                  </a:cubicBezTo>
                  <a:lnTo>
                    <a:pt x="21671" y="136611"/>
                  </a:lnTo>
                  <a:cubicBezTo>
                    <a:pt x="42828" y="149676"/>
                    <a:pt x="76535" y="156534"/>
                    <a:pt x="109111" y="156534"/>
                  </a:cubicBezTo>
                  <a:cubicBezTo>
                    <a:pt x="141686" y="156534"/>
                    <a:pt x="175428" y="149676"/>
                    <a:pt x="196585" y="136611"/>
                  </a:cubicBezTo>
                  <a:close/>
                  <a:moveTo>
                    <a:pt x="196550" y="105065"/>
                  </a:moveTo>
                  <a:cubicBezTo>
                    <a:pt x="196550" y="117272"/>
                    <a:pt x="162466" y="135034"/>
                    <a:pt x="109076" y="135034"/>
                  </a:cubicBezTo>
                  <a:cubicBezTo>
                    <a:pt x="55687" y="135034"/>
                    <a:pt x="21671" y="117238"/>
                    <a:pt x="21671" y="105065"/>
                  </a:cubicBezTo>
                  <a:lnTo>
                    <a:pt x="21671" y="83325"/>
                  </a:lnTo>
                  <a:cubicBezTo>
                    <a:pt x="42828" y="96389"/>
                    <a:pt x="76535" y="103247"/>
                    <a:pt x="109111" y="103247"/>
                  </a:cubicBezTo>
                  <a:cubicBezTo>
                    <a:pt x="141686" y="103247"/>
                    <a:pt x="175428" y="96389"/>
                    <a:pt x="196585" y="83325"/>
                  </a:cubicBezTo>
                  <a:close/>
                  <a:moveTo>
                    <a:pt x="109076" y="21808"/>
                  </a:moveTo>
                  <a:cubicBezTo>
                    <a:pt x="162466" y="21808"/>
                    <a:pt x="196550" y="39536"/>
                    <a:pt x="196550" y="51778"/>
                  </a:cubicBezTo>
                  <a:cubicBezTo>
                    <a:pt x="196550" y="64019"/>
                    <a:pt x="162466" y="81747"/>
                    <a:pt x="109076" y="81747"/>
                  </a:cubicBezTo>
                  <a:cubicBezTo>
                    <a:pt x="55687" y="81747"/>
                    <a:pt x="21637" y="63985"/>
                    <a:pt x="21637" y="51778"/>
                  </a:cubicBezTo>
                  <a:cubicBezTo>
                    <a:pt x="21637" y="39571"/>
                    <a:pt x="55584" y="21808"/>
                    <a:pt x="108939" y="21808"/>
                  </a:cubicBezTo>
                  <a:close/>
                  <a:moveTo>
                    <a:pt x="109076" y="239859"/>
                  </a:moveTo>
                  <a:cubicBezTo>
                    <a:pt x="55721" y="239859"/>
                    <a:pt x="21637" y="222096"/>
                    <a:pt x="21637" y="209889"/>
                  </a:cubicBezTo>
                  <a:lnTo>
                    <a:pt x="21637" y="189041"/>
                  </a:lnTo>
                  <a:cubicBezTo>
                    <a:pt x="42794" y="202105"/>
                    <a:pt x="76501" y="208963"/>
                    <a:pt x="109076" y="208963"/>
                  </a:cubicBezTo>
                  <a:cubicBezTo>
                    <a:pt x="141652" y="208963"/>
                    <a:pt x="175393" y="202105"/>
                    <a:pt x="196550" y="189041"/>
                  </a:cubicBezTo>
                  <a:lnTo>
                    <a:pt x="196550" y="209821"/>
                  </a:lnTo>
                  <a:cubicBezTo>
                    <a:pt x="196550" y="222096"/>
                    <a:pt x="162260" y="239859"/>
                    <a:pt x="108939" y="239859"/>
                  </a:cubicBezTo>
                  <a:close/>
                </a:path>
              </a:pathLst>
            </a:custGeom>
            <a:grpFill/>
            <a:ln w="3429" cap="flat">
              <a:noFill/>
              <a:prstDash val="solid"/>
              <a:miter/>
            </a:ln>
          </p:spPr>
          <p:txBody>
            <a:bodyPr rtlCol="0" anchor="ctr"/>
            <a:lstStyle/>
            <a:p>
              <a:endParaRPr lang="en-US"/>
            </a:p>
          </p:txBody>
        </p:sp>
        <p:sp>
          <p:nvSpPr>
            <p:cNvPr id="298" name="Freeform 297">
              <a:extLst>
                <a:ext uri="{FF2B5EF4-FFF2-40B4-BE49-F238E27FC236}">
                  <a16:creationId xmlns:a16="http://schemas.microsoft.com/office/drawing/2014/main" id="{712FE1EE-2A15-3348-AD6A-08A08E2F0DE2}"/>
                </a:ext>
              </a:extLst>
            </p:cNvPr>
            <p:cNvSpPr/>
            <p:nvPr/>
          </p:nvSpPr>
          <p:spPr>
            <a:xfrm>
              <a:off x="3278306" y="2142529"/>
              <a:ext cx="411480" cy="246888"/>
            </a:xfrm>
            <a:custGeom>
              <a:avLst/>
              <a:gdLst>
                <a:gd name="connsiteX0" fmla="*/ 58748 w 411480"/>
                <a:gd name="connsiteY0" fmla="*/ 83933 h 246888"/>
                <a:gd name="connsiteX1" fmla="*/ 36700 w 411480"/>
                <a:gd name="connsiteY1" fmla="*/ 61919 h 246888"/>
                <a:gd name="connsiteX2" fmla="*/ 237330 w 411480"/>
                <a:gd name="connsiteY2" fmla="*/ 61919 h 246888"/>
                <a:gd name="connsiteX3" fmla="*/ 328302 w 411480"/>
                <a:gd name="connsiteY3" fmla="*/ 78104 h 246888"/>
                <a:gd name="connsiteX4" fmla="*/ 391670 w 411480"/>
                <a:gd name="connsiteY4" fmla="*/ 158754 h 246888"/>
                <a:gd name="connsiteX5" fmla="*/ 391670 w 411480"/>
                <a:gd name="connsiteY5" fmla="*/ 237998 h 246888"/>
                <a:gd name="connsiteX6" fmla="*/ 403027 w 411480"/>
                <a:gd name="connsiteY6" fmla="*/ 248141 h 246888"/>
                <a:gd name="connsiteX7" fmla="*/ 413169 w 411480"/>
                <a:gd name="connsiteY7" fmla="*/ 237998 h 246888"/>
                <a:gd name="connsiteX8" fmla="*/ 413169 w 411480"/>
                <a:gd name="connsiteY8" fmla="*/ 158720 h 246888"/>
                <a:gd name="connsiteX9" fmla="*/ 336531 w 411480"/>
                <a:gd name="connsiteY9" fmla="*/ 58216 h 246888"/>
                <a:gd name="connsiteX10" fmla="*/ 237330 w 411480"/>
                <a:gd name="connsiteY10" fmla="*/ 40385 h 246888"/>
                <a:gd name="connsiteX11" fmla="*/ 36700 w 411480"/>
                <a:gd name="connsiteY11" fmla="*/ 40385 h 246888"/>
                <a:gd name="connsiteX12" fmla="*/ 58748 w 411480"/>
                <a:gd name="connsiteY12" fmla="*/ 18337 h 246888"/>
                <a:gd name="connsiteX13" fmla="*/ 58748 w 411480"/>
                <a:gd name="connsiteY13" fmla="*/ 3146 h 246888"/>
                <a:gd name="connsiteX14" fmla="*/ 43558 w 411480"/>
                <a:gd name="connsiteY14" fmla="*/ 3146 h 246888"/>
                <a:gd name="connsiteX15" fmla="*/ 3164 w 411480"/>
                <a:gd name="connsiteY15" fmla="*/ 43540 h 246888"/>
                <a:gd name="connsiteX16" fmla="*/ 3103 w 411480"/>
                <a:gd name="connsiteY16" fmla="*/ 58669 h 246888"/>
                <a:gd name="connsiteX17" fmla="*/ 3164 w 411480"/>
                <a:gd name="connsiteY17" fmla="*/ 58730 h 246888"/>
                <a:gd name="connsiteX18" fmla="*/ 43558 w 411480"/>
                <a:gd name="connsiteY18" fmla="*/ 99124 h 246888"/>
                <a:gd name="connsiteX19" fmla="*/ 58748 w 411480"/>
                <a:gd name="connsiteY19" fmla="*/ 99124 h 246888"/>
                <a:gd name="connsiteX20" fmla="*/ 58748 w 411480"/>
                <a:gd name="connsiteY20" fmla="*/ 83933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1480" h="246888">
                  <a:moveTo>
                    <a:pt x="58748" y="83933"/>
                  </a:moveTo>
                  <a:lnTo>
                    <a:pt x="36700" y="61919"/>
                  </a:lnTo>
                  <a:lnTo>
                    <a:pt x="237330" y="61919"/>
                  </a:lnTo>
                  <a:cubicBezTo>
                    <a:pt x="271277" y="61919"/>
                    <a:pt x="302722" y="67508"/>
                    <a:pt x="328302" y="78104"/>
                  </a:cubicBezTo>
                  <a:cubicBezTo>
                    <a:pt x="385498" y="101833"/>
                    <a:pt x="391670" y="142432"/>
                    <a:pt x="391670" y="158754"/>
                  </a:cubicBezTo>
                  <a:lnTo>
                    <a:pt x="391670" y="237998"/>
                  </a:lnTo>
                  <a:cubicBezTo>
                    <a:pt x="392005" y="243935"/>
                    <a:pt x="397090" y="248476"/>
                    <a:pt x="403027" y="248141"/>
                  </a:cubicBezTo>
                  <a:cubicBezTo>
                    <a:pt x="408495" y="247832"/>
                    <a:pt x="412861" y="243467"/>
                    <a:pt x="413169" y="237998"/>
                  </a:cubicBezTo>
                  <a:lnTo>
                    <a:pt x="413169" y="158720"/>
                  </a:lnTo>
                  <a:cubicBezTo>
                    <a:pt x="413169" y="138146"/>
                    <a:pt x="405694" y="86917"/>
                    <a:pt x="336531" y="58216"/>
                  </a:cubicBezTo>
                  <a:cubicBezTo>
                    <a:pt x="308379" y="46557"/>
                    <a:pt x="274055" y="40385"/>
                    <a:pt x="237330" y="40385"/>
                  </a:cubicBezTo>
                  <a:lnTo>
                    <a:pt x="36700" y="40385"/>
                  </a:lnTo>
                  <a:lnTo>
                    <a:pt x="58748" y="18337"/>
                  </a:lnTo>
                  <a:cubicBezTo>
                    <a:pt x="62943" y="14142"/>
                    <a:pt x="62943" y="7341"/>
                    <a:pt x="58748" y="3146"/>
                  </a:cubicBezTo>
                  <a:cubicBezTo>
                    <a:pt x="54553" y="-1049"/>
                    <a:pt x="47752" y="-1049"/>
                    <a:pt x="43558" y="3146"/>
                  </a:cubicBezTo>
                  <a:lnTo>
                    <a:pt x="3164" y="43540"/>
                  </a:lnTo>
                  <a:cubicBezTo>
                    <a:pt x="-1031" y="47701"/>
                    <a:pt x="-1058" y="54475"/>
                    <a:pt x="3103" y="58669"/>
                  </a:cubicBezTo>
                  <a:cubicBezTo>
                    <a:pt x="3123" y="58690"/>
                    <a:pt x="3144" y="58710"/>
                    <a:pt x="3164" y="58730"/>
                  </a:cubicBezTo>
                  <a:lnTo>
                    <a:pt x="43558" y="99124"/>
                  </a:lnTo>
                  <a:cubicBezTo>
                    <a:pt x="47766" y="103286"/>
                    <a:pt x="54540" y="103286"/>
                    <a:pt x="58748" y="99124"/>
                  </a:cubicBezTo>
                  <a:cubicBezTo>
                    <a:pt x="62910" y="94915"/>
                    <a:pt x="62910" y="88142"/>
                    <a:pt x="58748" y="83933"/>
                  </a:cubicBezTo>
                  <a:close/>
                </a:path>
              </a:pathLst>
            </a:custGeom>
            <a:grpFill/>
            <a:ln w="3429" cap="flat">
              <a:noFill/>
              <a:prstDash val="solid"/>
              <a:miter/>
            </a:ln>
          </p:spPr>
          <p:txBody>
            <a:bodyPr rtlCol="0" anchor="ctr"/>
            <a:lstStyle/>
            <a:p>
              <a:endParaRPr lang="en-US"/>
            </a:p>
          </p:txBody>
        </p:sp>
        <p:sp>
          <p:nvSpPr>
            <p:cNvPr id="299" name="Freeform 298">
              <a:extLst>
                <a:ext uri="{FF2B5EF4-FFF2-40B4-BE49-F238E27FC236}">
                  <a16:creationId xmlns:a16="http://schemas.microsoft.com/office/drawing/2014/main" id="{8D168A62-906A-9249-B0B4-D5D4E3C3BFAB}"/>
                </a:ext>
              </a:extLst>
            </p:cNvPr>
            <p:cNvSpPr/>
            <p:nvPr/>
          </p:nvSpPr>
          <p:spPr>
            <a:xfrm>
              <a:off x="3339917" y="2369118"/>
              <a:ext cx="411480" cy="246888"/>
            </a:xfrm>
            <a:custGeom>
              <a:avLst/>
              <a:gdLst>
                <a:gd name="connsiteX0" fmla="*/ 409920 w 411480"/>
                <a:gd name="connsiteY0" fmla="*/ 190574 h 246888"/>
                <a:gd name="connsiteX1" fmla="*/ 369629 w 411480"/>
                <a:gd name="connsiteY1" fmla="*/ 150215 h 246888"/>
                <a:gd name="connsiteX2" fmla="*/ 354439 w 411480"/>
                <a:gd name="connsiteY2" fmla="*/ 150215 h 246888"/>
                <a:gd name="connsiteX3" fmla="*/ 354439 w 411480"/>
                <a:gd name="connsiteY3" fmla="*/ 165405 h 246888"/>
                <a:gd name="connsiteX4" fmla="*/ 376487 w 411480"/>
                <a:gd name="connsiteY4" fmla="*/ 187454 h 246888"/>
                <a:gd name="connsiteX5" fmla="*/ 175856 w 411480"/>
                <a:gd name="connsiteY5" fmla="*/ 187454 h 246888"/>
                <a:gd name="connsiteX6" fmla="*/ 84885 w 411480"/>
                <a:gd name="connsiteY6" fmla="*/ 171235 h 246888"/>
                <a:gd name="connsiteX7" fmla="*/ 21517 w 411480"/>
                <a:gd name="connsiteY7" fmla="*/ 90585 h 246888"/>
                <a:gd name="connsiteX8" fmla="*/ 21517 w 411480"/>
                <a:gd name="connsiteY8" fmla="*/ 11375 h 246888"/>
                <a:gd name="connsiteX9" fmla="*/ 11374 w 411480"/>
                <a:gd name="connsiteY9" fmla="*/ 17 h 246888"/>
                <a:gd name="connsiteX10" fmla="*/ 17 w 411480"/>
                <a:gd name="connsiteY10" fmla="*/ 10160 h 246888"/>
                <a:gd name="connsiteX11" fmla="*/ 17 w 411480"/>
                <a:gd name="connsiteY11" fmla="*/ 11375 h 246888"/>
                <a:gd name="connsiteX12" fmla="*/ 17 w 411480"/>
                <a:gd name="connsiteY12" fmla="*/ 90516 h 246888"/>
                <a:gd name="connsiteX13" fmla="*/ 76655 w 411480"/>
                <a:gd name="connsiteY13" fmla="*/ 191020 h 246888"/>
                <a:gd name="connsiteX14" fmla="*/ 175856 w 411480"/>
                <a:gd name="connsiteY14" fmla="*/ 208885 h 246888"/>
                <a:gd name="connsiteX15" fmla="*/ 376487 w 411480"/>
                <a:gd name="connsiteY15" fmla="*/ 208885 h 246888"/>
                <a:gd name="connsiteX16" fmla="*/ 354439 w 411480"/>
                <a:gd name="connsiteY16" fmla="*/ 230899 h 246888"/>
                <a:gd name="connsiteX17" fmla="*/ 354392 w 411480"/>
                <a:gd name="connsiteY17" fmla="*/ 246078 h 246888"/>
                <a:gd name="connsiteX18" fmla="*/ 362051 w 411480"/>
                <a:gd name="connsiteY18" fmla="*/ 249244 h 246888"/>
                <a:gd name="connsiteX19" fmla="*/ 369629 w 411480"/>
                <a:gd name="connsiteY19" fmla="*/ 246124 h 246888"/>
                <a:gd name="connsiteX20" fmla="*/ 410023 w 411480"/>
                <a:gd name="connsiteY20" fmla="*/ 205730 h 246888"/>
                <a:gd name="connsiteX21" fmla="*/ 409920 w 411480"/>
                <a:gd name="connsiteY21" fmla="*/ 190574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1480" h="246888">
                  <a:moveTo>
                    <a:pt x="409920" y="190574"/>
                  </a:moveTo>
                  <a:lnTo>
                    <a:pt x="369629" y="150215"/>
                  </a:lnTo>
                  <a:cubicBezTo>
                    <a:pt x="365435" y="146020"/>
                    <a:pt x="358634" y="146020"/>
                    <a:pt x="354439" y="150215"/>
                  </a:cubicBezTo>
                  <a:cubicBezTo>
                    <a:pt x="350244" y="154410"/>
                    <a:pt x="350244" y="161211"/>
                    <a:pt x="354439" y="165405"/>
                  </a:cubicBezTo>
                  <a:lnTo>
                    <a:pt x="376487" y="187454"/>
                  </a:lnTo>
                  <a:lnTo>
                    <a:pt x="175856" y="187454"/>
                  </a:lnTo>
                  <a:cubicBezTo>
                    <a:pt x="141909" y="187454"/>
                    <a:pt x="110465" y="181830"/>
                    <a:pt x="84885" y="171235"/>
                  </a:cubicBezTo>
                  <a:cubicBezTo>
                    <a:pt x="27689" y="147506"/>
                    <a:pt x="21517" y="106941"/>
                    <a:pt x="21517" y="90585"/>
                  </a:cubicBezTo>
                  <a:lnTo>
                    <a:pt x="21517" y="11375"/>
                  </a:lnTo>
                  <a:cubicBezTo>
                    <a:pt x="21852" y="5438"/>
                    <a:pt x="17312" y="353"/>
                    <a:pt x="11374" y="17"/>
                  </a:cubicBezTo>
                  <a:cubicBezTo>
                    <a:pt x="5437" y="-318"/>
                    <a:pt x="353" y="4223"/>
                    <a:pt x="17" y="10160"/>
                  </a:cubicBezTo>
                  <a:cubicBezTo>
                    <a:pt x="-6" y="10565"/>
                    <a:pt x="-6" y="10970"/>
                    <a:pt x="17" y="11375"/>
                  </a:cubicBezTo>
                  <a:lnTo>
                    <a:pt x="17" y="90516"/>
                  </a:lnTo>
                  <a:cubicBezTo>
                    <a:pt x="17" y="111090"/>
                    <a:pt x="7493" y="162319"/>
                    <a:pt x="76655" y="191020"/>
                  </a:cubicBezTo>
                  <a:cubicBezTo>
                    <a:pt x="104808" y="202713"/>
                    <a:pt x="139132" y="208885"/>
                    <a:pt x="175856" y="208885"/>
                  </a:cubicBezTo>
                  <a:lnTo>
                    <a:pt x="376487" y="208885"/>
                  </a:lnTo>
                  <a:lnTo>
                    <a:pt x="354439" y="230899"/>
                  </a:lnTo>
                  <a:cubicBezTo>
                    <a:pt x="350234" y="235078"/>
                    <a:pt x="350213" y="241874"/>
                    <a:pt x="354392" y="246078"/>
                  </a:cubicBezTo>
                  <a:cubicBezTo>
                    <a:pt x="356418" y="248116"/>
                    <a:pt x="359177" y="249257"/>
                    <a:pt x="362051" y="249244"/>
                  </a:cubicBezTo>
                  <a:cubicBezTo>
                    <a:pt x="364892" y="249255"/>
                    <a:pt x="367620" y="248132"/>
                    <a:pt x="369629" y="246124"/>
                  </a:cubicBezTo>
                  <a:lnTo>
                    <a:pt x="410023" y="205730"/>
                  </a:lnTo>
                  <a:cubicBezTo>
                    <a:pt x="414171" y="201513"/>
                    <a:pt x="414125" y="194735"/>
                    <a:pt x="409920" y="190574"/>
                  </a:cubicBezTo>
                  <a:close/>
                </a:path>
              </a:pathLst>
            </a:custGeom>
            <a:grpFill/>
            <a:ln w="3429" cap="flat">
              <a:noFill/>
              <a:prstDash val="solid"/>
              <a:miter/>
            </a:ln>
          </p:spPr>
          <p:txBody>
            <a:bodyPr rtlCol="0" anchor="ctr"/>
            <a:lstStyle/>
            <a:p>
              <a:endParaRPr lang="en-US"/>
            </a:p>
          </p:txBody>
        </p:sp>
      </p:grpSp>
      <p:grpSp>
        <p:nvGrpSpPr>
          <p:cNvPr id="300" name="Group 299">
            <a:extLst>
              <a:ext uri="{FF2B5EF4-FFF2-40B4-BE49-F238E27FC236}">
                <a16:creationId xmlns:a16="http://schemas.microsoft.com/office/drawing/2014/main" id="{8AE227C8-2069-024A-A7AD-971CFA94CD81}"/>
              </a:ext>
            </a:extLst>
          </p:cNvPr>
          <p:cNvGrpSpPr/>
          <p:nvPr userDrawn="1"/>
        </p:nvGrpSpPr>
        <p:grpSpPr>
          <a:xfrm>
            <a:off x="5683158" y="3147623"/>
            <a:ext cx="260541" cy="261075"/>
            <a:chOff x="1573142" y="2154140"/>
            <a:chExt cx="450217" cy="451141"/>
          </a:xfrm>
          <a:solidFill>
            <a:schemeClr val="accent1"/>
          </a:solidFill>
        </p:grpSpPr>
        <p:sp>
          <p:nvSpPr>
            <p:cNvPr id="301" name="Freeform 300">
              <a:extLst>
                <a:ext uri="{FF2B5EF4-FFF2-40B4-BE49-F238E27FC236}">
                  <a16:creationId xmlns:a16="http://schemas.microsoft.com/office/drawing/2014/main" id="{E3BC73E0-A5D3-A34F-9A59-A33B0C216245}"/>
                </a:ext>
              </a:extLst>
            </p:cNvPr>
            <p:cNvSpPr/>
            <p:nvPr/>
          </p:nvSpPr>
          <p:spPr>
            <a:xfrm>
              <a:off x="1573142" y="2397260"/>
              <a:ext cx="216027" cy="205740"/>
            </a:xfrm>
            <a:custGeom>
              <a:avLst/>
              <a:gdLst>
                <a:gd name="connsiteX0" fmla="*/ 108974 w 216027"/>
                <a:gd name="connsiteY0" fmla="*/ 0 h 205740"/>
                <a:gd name="connsiteX1" fmla="*/ 0 w 216027"/>
                <a:gd name="connsiteY1" fmla="*/ 51435 h 205740"/>
                <a:gd name="connsiteX2" fmla="*/ 0 w 216027"/>
                <a:gd name="connsiteY2" fmla="*/ 157460 h 205740"/>
                <a:gd name="connsiteX3" fmla="*/ 108974 w 216027"/>
                <a:gd name="connsiteY3" fmla="*/ 208895 h 205740"/>
                <a:gd name="connsiteX4" fmla="*/ 217913 w 216027"/>
                <a:gd name="connsiteY4" fmla="*/ 157460 h 205740"/>
                <a:gd name="connsiteX5" fmla="*/ 217913 w 216027"/>
                <a:gd name="connsiteY5" fmla="*/ 51469 h 205740"/>
                <a:gd name="connsiteX6" fmla="*/ 108974 w 216027"/>
                <a:gd name="connsiteY6" fmla="*/ 0 h 205740"/>
                <a:gd name="connsiteX7" fmla="*/ 196413 w 216027"/>
                <a:gd name="connsiteY7" fmla="*/ 105065 h 205740"/>
                <a:gd name="connsiteX8" fmla="*/ 108974 w 216027"/>
                <a:gd name="connsiteY8" fmla="*/ 135034 h 205740"/>
                <a:gd name="connsiteX9" fmla="*/ 21500 w 216027"/>
                <a:gd name="connsiteY9" fmla="*/ 105065 h 205740"/>
                <a:gd name="connsiteX10" fmla="*/ 21500 w 216027"/>
                <a:gd name="connsiteY10" fmla="*/ 83325 h 205740"/>
                <a:gd name="connsiteX11" fmla="*/ 108974 w 216027"/>
                <a:gd name="connsiteY11" fmla="*/ 103247 h 205740"/>
                <a:gd name="connsiteX12" fmla="*/ 196413 w 216027"/>
                <a:gd name="connsiteY12" fmla="*/ 83325 h 205740"/>
                <a:gd name="connsiteX13" fmla="*/ 108974 w 216027"/>
                <a:gd name="connsiteY13" fmla="*/ 21808 h 205740"/>
                <a:gd name="connsiteX14" fmla="*/ 196413 w 216027"/>
                <a:gd name="connsiteY14" fmla="*/ 51778 h 205740"/>
                <a:gd name="connsiteX15" fmla="*/ 108974 w 216027"/>
                <a:gd name="connsiteY15" fmla="*/ 81747 h 205740"/>
                <a:gd name="connsiteX16" fmla="*/ 21500 w 216027"/>
                <a:gd name="connsiteY16" fmla="*/ 51778 h 205740"/>
                <a:gd name="connsiteX17" fmla="*/ 108974 w 216027"/>
                <a:gd name="connsiteY17" fmla="*/ 21808 h 205740"/>
                <a:gd name="connsiteX18" fmla="*/ 108974 w 216027"/>
                <a:gd name="connsiteY18" fmla="*/ 187463 h 205740"/>
                <a:gd name="connsiteX19" fmla="*/ 21500 w 216027"/>
                <a:gd name="connsiteY19" fmla="*/ 157494 h 205740"/>
                <a:gd name="connsiteX20" fmla="*/ 21500 w 216027"/>
                <a:gd name="connsiteY20" fmla="*/ 136611 h 205740"/>
                <a:gd name="connsiteX21" fmla="*/ 108974 w 216027"/>
                <a:gd name="connsiteY21" fmla="*/ 156534 h 205740"/>
                <a:gd name="connsiteX22" fmla="*/ 196413 w 216027"/>
                <a:gd name="connsiteY22" fmla="*/ 136611 h 205740"/>
                <a:gd name="connsiteX23" fmla="*/ 196413 w 216027"/>
                <a:gd name="connsiteY23" fmla="*/ 157494 h 205740"/>
                <a:gd name="connsiteX24" fmla="*/ 108974 w 216027"/>
                <a:gd name="connsiteY24" fmla="*/ 187463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6027" h="205740">
                  <a:moveTo>
                    <a:pt x="108974" y="0"/>
                  </a:moveTo>
                  <a:cubicBezTo>
                    <a:pt x="56133" y="0"/>
                    <a:pt x="0" y="18037"/>
                    <a:pt x="0" y="51435"/>
                  </a:cubicBezTo>
                  <a:lnTo>
                    <a:pt x="0" y="157460"/>
                  </a:lnTo>
                  <a:cubicBezTo>
                    <a:pt x="0" y="190892"/>
                    <a:pt x="56133" y="208895"/>
                    <a:pt x="108974" y="208895"/>
                  </a:cubicBezTo>
                  <a:cubicBezTo>
                    <a:pt x="161815" y="208895"/>
                    <a:pt x="217913" y="190858"/>
                    <a:pt x="217913" y="157460"/>
                  </a:cubicBezTo>
                  <a:lnTo>
                    <a:pt x="217913" y="51469"/>
                  </a:lnTo>
                  <a:cubicBezTo>
                    <a:pt x="217913" y="18037"/>
                    <a:pt x="161780" y="0"/>
                    <a:pt x="108974" y="0"/>
                  </a:cubicBezTo>
                  <a:close/>
                  <a:moveTo>
                    <a:pt x="196413" y="105065"/>
                  </a:moveTo>
                  <a:cubicBezTo>
                    <a:pt x="196413" y="117306"/>
                    <a:pt x="162329" y="135034"/>
                    <a:pt x="108974" y="135034"/>
                  </a:cubicBezTo>
                  <a:cubicBezTo>
                    <a:pt x="55618" y="135034"/>
                    <a:pt x="21500" y="117306"/>
                    <a:pt x="21500" y="105065"/>
                  </a:cubicBezTo>
                  <a:lnTo>
                    <a:pt x="21500" y="83325"/>
                  </a:lnTo>
                  <a:cubicBezTo>
                    <a:pt x="42657" y="96389"/>
                    <a:pt x="76364" y="103247"/>
                    <a:pt x="108974" y="103247"/>
                  </a:cubicBezTo>
                  <a:cubicBezTo>
                    <a:pt x="141583" y="103247"/>
                    <a:pt x="175256" y="96389"/>
                    <a:pt x="196413" y="83325"/>
                  </a:cubicBezTo>
                  <a:close/>
                  <a:moveTo>
                    <a:pt x="108974" y="21808"/>
                  </a:moveTo>
                  <a:cubicBezTo>
                    <a:pt x="162329" y="21808"/>
                    <a:pt x="196413" y="39571"/>
                    <a:pt x="196413" y="51778"/>
                  </a:cubicBezTo>
                  <a:cubicBezTo>
                    <a:pt x="196413" y="63985"/>
                    <a:pt x="162329" y="81747"/>
                    <a:pt x="108974" y="81747"/>
                  </a:cubicBezTo>
                  <a:cubicBezTo>
                    <a:pt x="55618" y="81747"/>
                    <a:pt x="21500" y="64019"/>
                    <a:pt x="21500" y="51778"/>
                  </a:cubicBezTo>
                  <a:cubicBezTo>
                    <a:pt x="21500" y="39536"/>
                    <a:pt x="55584" y="21808"/>
                    <a:pt x="108974" y="21808"/>
                  </a:cubicBezTo>
                  <a:close/>
                  <a:moveTo>
                    <a:pt x="108974" y="187463"/>
                  </a:moveTo>
                  <a:cubicBezTo>
                    <a:pt x="55584" y="187463"/>
                    <a:pt x="21500" y="169701"/>
                    <a:pt x="21500" y="157494"/>
                  </a:cubicBezTo>
                  <a:lnTo>
                    <a:pt x="21500" y="136611"/>
                  </a:lnTo>
                  <a:cubicBezTo>
                    <a:pt x="42657" y="149676"/>
                    <a:pt x="76364" y="156534"/>
                    <a:pt x="108974" y="156534"/>
                  </a:cubicBezTo>
                  <a:cubicBezTo>
                    <a:pt x="141583" y="156534"/>
                    <a:pt x="175256" y="149676"/>
                    <a:pt x="196413" y="136611"/>
                  </a:cubicBezTo>
                  <a:lnTo>
                    <a:pt x="196413" y="157494"/>
                  </a:lnTo>
                  <a:cubicBezTo>
                    <a:pt x="196413" y="169701"/>
                    <a:pt x="162329" y="187463"/>
                    <a:pt x="108974" y="187463"/>
                  </a:cubicBezTo>
                  <a:close/>
                </a:path>
              </a:pathLst>
            </a:custGeom>
            <a:grpFill/>
            <a:ln w="3429" cap="flat">
              <a:noFill/>
              <a:prstDash val="solid"/>
              <a:miter/>
            </a:ln>
          </p:spPr>
          <p:txBody>
            <a:bodyPr rtlCol="0" anchor="ctr"/>
            <a:lstStyle/>
            <a:p>
              <a:endParaRPr lang="en-US"/>
            </a:p>
          </p:txBody>
        </p:sp>
        <p:sp>
          <p:nvSpPr>
            <p:cNvPr id="302" name="Freeform 301">
              <a:extLst>
                <a:ext uri="{FF2B5EF4-FFF2-40B4-BE49-F238E27FC236}">
                  <a16:creationId xmlns:a16="http://schemas.microsoft.com/office/drawing/2014/main" id="{4A53F7D7-34D4-9A42-9B0A-959248C71F2F}"/>
                </a:ext>
              </a:extLst>
            </p:cNvPr>
            <p:cNvSpPr/>
            <p:nvPr/>
          </p:nvSpPr>
          <p:spPr>
            <a:xfrm>
              <a:off x="1771340" y="2154140"/>
              <a:ext cx="250317" cy="236601"/>
            </a:xfrm>
            <a:custGeom>
              <a:avLst/>
              <a:gdLst>
                <a:gd name="connsiteX0" fmla="*/ 70841 w 250317"/>
                <a:gd name="connsiteY0" fmla="*/ 131130 h 236601"/>
                <a:gd name="connsiteX1" fmla="*/ 62028 w 250317"/>
                <a:gd name="connsiteY1" fmla="*/ 135690 h 236601"/>
                <a:gd name="connsiteX2" fmla="*/ 1678 w 250317"/>
                <a:gd name="connsiteY2" fmla="*/ 221415 h 236601"/>
                <a:gd name="connsiteX3" fmla="*/ 4998 w 250317"/>
                <a:gd name="connsiteY3" fmla="*/ 236276 h 236601"/>
                <a:gd name="connsiteX4" fmla="*/ 19269 w 250317"/>
                <a:gd name="connsiteY4" fmla="*/ 233794 h 236601"/>
                <a:gd name="connsiteX5" fmla="*/ 76259 w 250317"/>
                <a:gd name="connsiteY5" fmla="*/ 152629 h 236601"/>
                <a:gd name="connsiteX6" fmla="*/ 148542 w 250317"/>
                <a:gd name="connsiteY6" fmla="*/ 152629 h 236601"/>
                <a:gd name="connsiteX7" fmla="*/ 157355 w 250317"/>
                <a:gd name="connsiteY7" fmla="*/ 148069 h 236601"/>
                <a:gd name="connsiteX8" fmla="*/ 249458 w 250317"/>
                <a:gd name="connsiteY8" fmla="*/ 17458 h 236601"/>
                <a:gd name="connsiteX9" fmla="*/ 247712 w 250317"/>
                <a:gd name="connsiteY9" fmla="*/ 2332 h 236601"/>
                <a:gd name="connsiteX10" fmla="*/ 232586 w 250317"/>
                <a:gd name="connsiteY10" fmla="*/ 4077 h 236601"/>
                <a:gd name="connsiteX11" fmla="*/ 231901 w 250317"/>
                <a:gd name="connsiteY11" fmla="*/ 5045 h 236601"/>
                <a:gd name="connsiteX12" fmla="*/ 143124 w 250317"/>
                <a:gd name="connsiteY12" fmla="*/ 131130 h 23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0317" h="236601">
                  <a:moveTo>
                    <a:pt x="70841" y="131130"/>
                  </a:moveTo>
                  <a:cubicBezTo>
                    <a:pt x="67335" y="131119"/>
                    <a:pt x="64045" y="132822"/>
                    <a:pt x="62028" y="135690"/>
                  </a:cubicBezTo>
                  <a:lnTo>
                    <a:pt x="1678" y="221415"/>
                  </a:lnTo>
                  <a:cubicBezTo>
                    <a:pt x="-1509" y="226435"/>
                    <a:pt x="-22" y="233089"/>
                    <a:pt x="4998" y="236276"/>
                  </a:cubicBezTo>
                  <a:cubicBezTo>
                    <a:pt x="9684" y="239250"/>
                    <a:pt x="15862" y="238175"/>
                    <a:pt x="19269" y="233794"/>
                  </a:cubicBezTo>
                  <a:lnTo>
                    <a:pt x="76259" y="152629"/>
                  </a:lnTo>
                  <a:lnTo>
                    <a:pt x="148542" y="152629"/>
                  </a:lnTo>
                  <a:cubicBezTo>
                    <a:pt x="152044" y="152622"/>
                    <a:pt x="155327" y="150924"/>
                    <a:pt x="157355" y="148069"/>
                  </a:cubicBezTo>
                  <a:lnTo>
                    <a:pt x="249458" y="17458"/>
                  </a:lnTo>
                  <a:cubicBezTo>
                    <a:pt x="253153" y="12799"/>
                    <a:pt x="252371" y="6027"/>
                    <a:pt x="247712" y="2332"/>
                  </a:cubicBezTo>
                  <a:cubicBezTo>
                    <a:pt x="243053" y="-1364"/>
                    <a:pt x="236281" y="-582"/>
                    <a:pt x="232586" y="4077"/>
                  </a:cubicBezTo>
                  <a:cubicBezTo>
                    <a:pt x="232340" y="4387"/>
                    <a:pt x="232111" y="4710"/>
                    <a:pt x="231901" y="5045"/>
                  </a:cubicBezTo>
                  <a:lnTo>
                    <a:pt x="143124" y="131130"/>
                  </a:lnTo>
                  <a:close/>
                </a:path>
              </a:pathLst>
            </a:custGeom>
            <a:grpFill/>
            <a:ln w="3429" cap="flat">
              <a:noFill/>
              <a:prstDash val="solid"/>
              <a:miter/>
            </a:ln>
          </p:spPr>
          <p:txBody>
            <a:bodyPr rtlCol="0" anchor="ctr"/>
            <a:lstStyle/>
            <a:p>
              <a:endParaRPr lang="en-US"/>
            </a:p>
          </p:txBody>
        </p:sp>
        <p:sp>
          <p:nvSpPr>
            <p:cNvPr id="303" name="Freeform 302">
              <a:extLst>
                <a:ext uri="{FF2B5EF4-FFF2-40B4-BE49-F238E27FC236}">
                  <a16:creationId xmlns:a16="http://schemas.microsoft.com/office/drawing/2014/main" id="{5873D145-1B9F-4B45-AE5D-23FF419F1A2E}"/>
                </a:ext>
              </a:extLst>
            </p:cNvPr>
            <p:cNvSpPr/>
            <p:nvPr/>
          </p:nvSpPr>
          <p:spPr>
            <a:xfrm>
              <a:off x="1803903" y="2584707"/>
              <a:ext cx="219456" cy="20574"/>
            </a:xfrm>
            <a:custGeom>
              <a:avLst/>
              <a:gdLst>
                <a:gd name="connsiteX0" fmla="*/ 209968 w 219456"/>
                <a:gd name="connsiteY0" fmla="*/ 17 h 20574"/>
                <a:gd name="connsiteX1" fmla="*/ 10160 w 219456"/>
                <a:gd name="connsiteY1" fmla="*/ 17 h 20574"/>
                <a:gd name="connsiteX2" fmla="*/ 17 w 219456"/>
                <a:gd name="connsiteY2" fmla="*/ 11374 h 20574"/>
                <a:gd name="connsiteX3" fmla="*/ 10160 w 219456"/>
                <a:gd name="connsiteY3" fmla="*/ 21517 h 20574"/>
                <a:gd name="connsiteX4" fmla="*/ 209968 w 219456"/>
                <a:gd name="connsiteY4" fmla="*/ 21517 h 20574"/>
                <a:gd name="connsiteX5" fmla="*/ 221325 w 219456"/>
                <a:gd name="connsiteY5" fmla="*/ 11374 h 20574"/>
                <a:gd name="connsiteX6" fmla="*/ 211182 w 219456"/>
                <a:gd name="connsiteY6" fmla="*/ 17 h 20574"/>
                <a:gd name="connsiteX7" fmla="*/ 209968 w 219456"/>
                <a:gd name="connsiteY7" fmla="*/ 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56" h="20574">
                  <a:moveTo>
                    <a:pt x="209968" y="17"/>
                  </a:moveTo>
                  <a:lnTo>
                    <a:pt x="10160" y="17"/>
                  </a:lnTo>
                  <a:cubicBezTo>
                    <a:pt x="4223" y="353"/>
                    <a:pt x="-318" y="5437"/>
                    <a:pt x="17" y="11374"/>
                  </a:cubicBezTo>
                  <a:cubicBezTo>
                    <a:pt x="326" y="16843"/>
                    <a:pt x="4692" y="21208"/>
                    <a:pt x="10160" y="21517"/>
                  </a:cubicBezTo>
                  <a:lnTo>
                    <a:pt x="209968" y="21517"/>
                  </a:lnTo>
                  <a:cubicBezTo>
                    <a:pt x="215905" y="21852"/>
                    <a:pt x="220990" y="17312"/>
                    <a:pt x="221325" y="11374"/>
                  </a:cubicBezTo>
                  <a:cubicBezTo>
                    <a:pt x="221661" y="5437"/>
                    <a:pt x="217120" y="353"/>
                    <a:pt x="211182" y="17"/>
                  </a:cubicBezTo>
                  <a:cubicBezTo>
                    <a:pt x="210778" y="-6"/>
                    <a:pt x="210372" y="-6"/>
                    <a:pt x="209968" y="17"/>
                  </a:cubicBezTo>
                  <a:close/>
                </a:path>
              </a:pathLst>
            </a:custGeom>
            <a:grpFill/>
            <a:ln w="3429" cap="flat">
              <a:noFill/>
              <a:prstDash val="solid"/>
              <a:miter/>
            </a:ln>
          </p:spPr>
          <p:txBody>
            <a:bodyPr rtlCol="0" anchor="ctr"/>
            <a:lstStyle/>
            <a:p>
              <a:endParaRPr lang="en-US"/>
            </a:p>
          </p:txBody>
        </p:sp>
        <p:sp>
          <p:nvSpPr>
            <p:cNvPr id="304" name="Freeform 303">
              <a:extLst>
                <a:ext uri="{FF2B5EF4-FFF2-40B4-BE49-F238E27FC236}">
                  <a16:creationId xmlns:a16="http://schemas.microsoft.com/office/drawing/2014/main" id="{DD0AC582-27CF-8A4B-9535-904AA453872C}"/>
                </a:ext>
              </a:extLst>
            </p:cNvPr>
            <p:cNvSpPr/>
            <p:nvPr/>
          </p:nvSpPr>
          <p:spPr>
            <a:xfrm>
              <a:off x="1573142" y="2154761"/>
              <a:ext cx="346329" cy="236601"/>
            </a:xfrm>
            <a:custGeom>
              <a:avLst/>
              <a:gdLst>
                <a:gd name="connsiteX0" fmla="*/ 10767 w 346329"/>
                <a:gd name="connsiteY0" fmla="*/ 236635 h 236601"/>
                <a:gd name="connsiteX1" fmla="*/ 21500 w 346329"/>
                <a:gd name="connsiteY1" fmla="*/ 225903 h 236601"/>
                <a:gd name="connsiteX2" fmla="*/ 21500 w 346329"/>
                <a:gd name="connsiteY2" fmla="*/ 225868 h 236601"/>
                <a:gd name="connsiteX3" fmla="*/ 21500 w 346329"/>
                <a:gd name="connsiteY3" fmla="*/ 21500 h 236601"/>
                <a:gd name="connsiteX4" fmla="*/ 336968 w 346329"/>
                <a:gd name="connsiteY4" fmla="*/ 21500 h 236601"/>
                <a:gd name="connsiteX5" fmla="*/ 347110 w 346329"/>
                <a:gd name="connsiteY5" fmla="*/ 10143 h 236601"/>
                <a:gd name="connsiteX6" fmla="*/ 336968 w 346329"/>
                <a:gd name="connsiteY6" fmla="*/ 0 h 236601"/>
                <a:gd name="connsiteX7" fmla="*/ 10767 w 346329"/>
                <a:gd name="connsiteY7" fmla="*/ 0 h 236601"/>
                <a:gd name="connsiteX8" fmla="*/ 0 w 346329"/>
                <a:gd name="connsiteY8" fmla="*/ 10733 h 236601"/>
                <a:gd name="connsiteX9" fmla="*/ 0 w 346329"/>
                <a:gd name="connsiteY9" fmla="*/ 226006 h 236601"/>
                <a:gd name="connsiteX10" fmla="*/ 10767 w 346329"/>
                <a:gd name="connsiteY10" fmla="*/ 236635 h 23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6329" h="236601">
                  <a:moveTo>
                    <a:pt x="10767" y="236635"/>
                  </a:moveTo>
                  <a:cubicBezTo>
                    <a:pt x="16695" y="236635"/>
                    <a:pt x="21500" y="231830"/>
                    <a:pt x="21500" y="225903"/>
                  </a:cubicBezTo>
                  <a:cubicBezTo>
                    <a:pt x="21500" y="225891"/>
                    <a:pt x="21500" y="225880"/>
                    <a:pt x="21500" y="225868"/>
                  </a:cubicBezTo>
                  <a:lnTo>
                    <a:pt x="21500" y="21500"/>
                  </a:lnTo>
                  <a:lnTo>
                    <a:pt x="336968" y="21500"/>
                  </a:lnTo>
                  <a:cubicBezTo>
                    <a:pt x="342905" y="21164"/>
                    <a:pt x="347446" y="16080"/>
                    <a:pt x="347110" y="10143"/>
                  </a:cubicBezTo>
                  <a:cubicBezTo>
                    <a:pt x="346801" y="4674"/>
                    <a:pt x="342436" y="309"/>
                    <a:pt x="336968" y="0"/>
                  </a:cubicBezTo>
                  <a:lnTo>
                    <a:pt x="10767" y="0"/>
                  </a:lnTo>
                  <a:cubicBezTo>
                    <a:pt x="4834" y="0"/>
                    <a:pt x="19" y="4800"/>
                    <a:pt x="0" y="10733"/>
                  </a:cubicBezTo>
                  <a:lnTo>
                    <a:pt x="0" y="226006"/>
                  </a:lnTo>
                  <a:cubicBezTo>
                    <a:pt x="75" y="231898"/>
                    <a:pt x="4874" y="236636"/>
                    <a:pt x="10767" y="236635"/>
                  </a:cubicBezTo>
                  <a:close/>
                </a:path>
              </a:pathLst>
            </a:custGeom>
            <a:grpFill/>
            <a:ln w="3429" cap="flat">
              <a:noFill/>
              <a:prstDash val="solid"/>
              <a:miter/>
            </a:ln>
          </p:spPr>
          <p:txBody>
            <a:bodyPr rtlCol="0" anchor="ctr"/>
            <a:lstStyle/>
            <a:p>
              <a:endParaRPr lang="en-US"/>
            </a:p>
          </p:txBody>
        </p:sp>
        <p:sp>
          <p:nvSpPr>
            <p:cNvPr id="305" name="Freeform 304">
              <a:extLst>
                <a:ext uri="{FF2B5EF4-FFF2-40B4-BE49-F238E27FC236}">
                  <a16:creationId xmlns:a16="http://schemas.microsoft.com/office/drawing/2014/main" id="{99C163AF-9618-0044-B1B9-2BE7797F619B}"/>
                </a:ext>
              </a:extLst>
            </p:cNvPr>
            <p:cNvSpPr/>
            <p:nvPr/>
          </p:nvSpPr>
          <p:spPr>
            <a:xfrm>
              <a:off x="1964072" y="2520207"/>
              <a:ext cx="58293" cy="20574"/>
            </a:xfrm>
            <a:custGeom>
              <a:avLst/>
              <a:gdLst>
                <a:gd name="connsiteX0" fmla="*/ 49799 w 58293"/>
                <a:gd name="connsiteY0" fmla="*/ 17 h 20574"/>
                <a:gd name="connsiteX1" fmla="*/ 10160 w 58293"/>
                <a:gd name="connsiteY1" fmla="*/ 17 h 20574"/>
                <a:gd name="connsiteX2" fmla="*/ 17 w 58293"/>
                <a:gd name="connsiteY2" fmla="*/ 11374 h 20574"/>
                <a:gd name="connsiteX3" fmla="*/ 10160 w 58293"/>
                <a:gd name="connsiteY3" fmla="*/ 21517 h 20574"/>
                <a:gd name="connsiteX4" fmla="*/ 49799 w 58293"/>
                <a:gd name="connsiteY4" fmla="*/ 21517 h 20574"/>
                <a:gd name="connsiteX5" fmla="*/ 61157 w 58293"/>
                <a:gd name="connsiteY5" fmla="*/ 11374 h 20574"/>
                <a:gd name="connsiteX6" fmla="*/ 51014 w 58293"/>
                <a:gd name="connsiteY6" fmla="*/ 17 h 20574"/>
                <a:gd name="connsiteX7" fmla="*/ 49799 w 58293"/>
                <a:gd name="connsiteY7" fmla="*/ 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93" h="20574">
                  <a:moveTo>
                    <a:pt x="49799" y="17"/>
                  </a:moveTo>
                  <a:lnTo>
                    <a:pt x="10160" y="17"/>
                  </a:lnTo>
                  <a:cubicBezTo>
                    <a:pt x="4223" y="353"/>
                    <a:pt x="-318" y="5437"/>
                    <a:pt x="17" y="11374"/>
                  </a:cubicBezTo>
                  <a:cubicBezTo>
                    <a:pt x="326" y="16843"/>
                    <a:pt x="4692" y="21208"/>
                    <a:pt x="10160" y="21517"/>
                  </a:cubicBezTo>
                  <a:lnTo>
                    <a:pt x="49799" y="21517"/>
                  </a:lnTo>
                  <a:cubicBezTo>
                    <a:pt x="55736" y="21852"/>
                    <a:pt x="60821" y="17312"/>
                    <a:pt x="61157" y="11374"/>
                  </a:cubicBezTo>
                  <a:cubicBezTo>
                    <a:pt x="61492" y="5437"/>
                    <a:pt x="56951" y="353"/>
                    <a:pt x="51014" y="17"/>
                  </a:cubicBezTo>
                  <a:cubicBezTo>
                    <a:pt x="50609" y="-6"/>
                    <a:pt x="50204" y="-6"/>
                    <a:pt x="49799" y="17"/>
                  </a:cubicBezTo>
                  <a:close/>
                </a:path>
              </a:pathLst>
            </a:custGeom>
            <a:grpFill/>
            <a:ln w="3429" cap="flat">
              <a:noFill/>
              <a:prstDash val="solid"/>
              <a:miter/>
            </a:ln>
          </p:spPr>
          <p:txBody>
            <a:bodyPr rtlCol="0" anchor="ctr"/>
            <a:lstStyle/>
            <a:p>
              <a:endParaRPr lang="en-US"/>
            </a:p>
          </p:txBody>
        </p:sp>
        <p:sp>
          <p:nvSpPr>
            <p:cNvPr id="306" name="Freeform 305">
              <a:extLst>
                <a:ext uri="{FF2B5EF4-FFF2-40B4-BE49-F238E27FC236}">
                  <a16:creationId xmlns:a16="http://schemas.microsoft.com/office/drawing/2014/main" id="{F64B3ADA-16DD-6D43-85A1-8C2015AAC78A}"/>
                </a:ext>
              </a:extLst>
            </p:cNvPr>
            <p:cNvSpPr/>
            <p:nvPr/>
          </p:nvSpPr>
          <p:spPr>
            <a:xfrm>
              <a:off x="1964072" y="2455708"/>
              <a:ext cx="58293" cy="20574"/>
            </a:xfrm>
            <a:custGeom>
              <a:avLst/>
              <a:gdLst>
                <a:gd name="connsiteX0" fmla="*/ 49799 w 58293"/>
                <a:gd name="connsiteY0" fmla="*/ 17 h 20574"/>
                <a:gd name="connsiteX1" fmla="*/ 10160 w 58293"/>
                <a:gd name="connsiteY1" fmla="*/ 17 h 20574"/>
                <a:gd name="connsiteX2" fmla="*/ 17 w 58293"/>
                <a:gd name="connsiteY2" fmla="*/ 11374 h 20574"/>
                <a:gd name="connsiteX3" fmla="*/ 10160 w 58293"/>
                <a:gd name="connsiteY3" fmla="*/ 21517 h 20574"/>
                <a:gd name="connsiteX4" fmla="*/ 49799 w 58293"/>
                <a:gd name="connsiteY4" fmla="*/ 21517 h 20574"/>
                <a:gd name="connsiteX5" fmla="*/ 61157 w 58293"/>
                <a:gd name="connsiteY5" fmla="*/ 11374 h 20574"/>
                <a:gd name="connsiteX6" fmla="*/ 51014 w 58293"/>
                <a:gd name="connsiteY6" fmla="*/ 17 h 20574"/>
                <a:gd name="connsiteX7" fmla="*/ 49799 w 58293"/>
                <a:gd name="connsiteY7" fmla="*/ 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93" h="20574">
                  <a:moveTo>
                    <a:pt x="49799" y="17"/>
                  </a:moveTo>
                  <a:lnTo>
                    <a:pt x="10160" y="17"/>
                  </a:lnTo>
                  <a:cubicBezTo>
                    <a:pt x="4223" y="353"/>
                    <a:pt x="-318" y="5437"/>
                    <a:pt x="17" y="11374"/>
                  </a:cubicBezTo>
                  <a:cubicBezTo>
                    <a:pt x="326" y="16843"/>
                    <a:pt x="4692" y="21208"/>
                    <a:pt x="10160" y="21517"/>
                  </a:cubicBezTo>
                  <a:lnTo>
                    <a:pt x="49799" y="21517"/>
                  </a:lnTo>
                  <a:cubicBezTo>
                    <a:pt x="55736" y="21852"/>
                    <a:pt x="60821" y="17312"/>
                    <a:pt x="61157" y="11374"/>
                  </a:cubicBezTo>
                  <a:cubicBezTo>
                    <a:pt x="61492" y="5437"/>
                    <a:pt x="56951" y="353"/>
                    <a:pt x="51014" y="17"/>
                  </a:cubicBezTo>
                  <a:cubicBezTo>
                    <a:pt x="50609" y="-6"/>
                    <a:pt x="50204" y="-6"/>
                    <a:pt x="49799" y="17"/>
                  </a:cubicBezTo>
                  <a:close/>
                </a:path>
              </a:pathLst>
            </a:custGeom>
            <a:grpFill/>
            <a:ln w="3429" cap="flat">
              <a:noFill/>
              <a:prstDash val="solid"/>
              <a:miter/>
            </a:ln>
          </p:spPr>
          <p:txBody>
            <a:bodyPr rtlCol="0" anchor="ctr"/>
            <a:lstStyle/>
            <a:p>
              <a:endParaRPr lang="en-US"/>
            </a:p>
          </p:txBody>
        </p:sp>
        <p:sp>
          <p:nvSpPr>
            <p:cNvPr id="307" name="Freeform 306">
              <a:extLst>
                <a:ext uri="{FF2B5EF4-FFF2-40B4-BE49-F238E27FC236}">
                  <a16:creationId xmlns:a16="http://schemas.microsoft.com/office/drawing/2014/main" id="{26D438FE-6CB4-F64D-B8F3-228170B1F9B9}"/>
                </a:ext>
              </a:extLst>
            </p:cNvPr>
            <p:cNvSpPr/>
            <p:nvPr/>
          </p:nvSpPr>
          <p:spPr>
            <a:xfrm>
              <a:off x="1964072" y="2391208"/>
              <a:ext cx="58293" cy="20574"/>
            </a:xfrm>
            <a:custGeom>
              <a:avLst/>
              <a:gdLst>
                <a:gd name="connsiteX0" fmla="*/ 49799 w 58293"/>
                <a:gd name="connsiteY0" fmla="*/ 17 h 20574"/>
                <a:gd name="connsiteX1" fmla="*/ 10160 w 58293"/>
                <a:gd name="connsiteY1" fmla="*/ 17 h 20574"/>
                <a:gd name="connsiteX2" fmla="*/ 17 w 58293"/>
                <a:gd name="connsiteY2" fmla="*/ 11374 h 20574"/>
                <a:gd name="connsiteX3" fmla="*/ 10160 w 58293"/>
                <a:gd name="connsiteY3" fmla="*/ 21517 h 20574"/>
                <a:gd name="connsiteX4" fmla="*/ 49799 w 58293"/>
                <a:gd name="connsiteY4" fmla="*/ 21517 h 20574"/>
                <a:gd name="connsiteX5" fmla="*/ 61157 w 58293"/>
                <a:gd name="connsiteY5" fmla="*/ 11374 h 20574"/>
                <a:gd name="connsiteX6" fmla="*/ 51014 w 58293"/>
                <a:gd name="connsiteY6" fmla="*/ 17 h 20574"/>
                <a:gd name="connsiteX7" fmla="*/ 49799 w 58293"/>
                <a:gd name="connsiteY7" fmla="*/ 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93" h="20574">
                  <a:moveTo>
                    <a:pt x="49799" y="17"/>
                  </a:moveTo>
                  <a:lnTo>
                    <a:pt x="10160" y="17"/>
                  </a:lnTo>
                  <a:cubicBezTo>
                    <a:pt x="4223" y="353"/>
                    <a:pt x="-318" y="5437"/>
                    <a:pt x="17" y="11374"/>
                  </a:cubicBezTo>
                  <a:cubicBezTo>
                    <a:pt x="326" y="16843"/>
                    <a:pt x="4692" y="21208"/>
                    <a:pt x="10160" y="21517"/>
                  </a:cubicBezTo>
                  <a:lnTo>
                    <a:pt x="49799" y="21517"/>
                  </a:lnTo>
                  <a:cubicBezTo>
                    <a:pt x="55736" y="21852"/>
                    <a:pt x="60821" y="17312"/>
                    <a:pt x="61157" y="11374"/>
                  </a:cubicBezTo>
                  <a:cubicBezTo>
                    <a:pt x="61492" y="5437"/>
                    <a:pt x="56951" y="353"/>
                    <a:pt x="51014" y="17"/>
                  </a:cubicBezTo>
                  <a:cubicBezTo>
                    <a:pt x="50609" y="-6"/>
                    <a:pt x="50204" y="-6"/>
                    <a:pt x="49799" y="17"/>
                  </a:cubicBezTo>
                  <a:close/>
                </a:path>
              </a:pathLst>
            </a:custGeom>
            <a:grpFill/>
            <a:ln w="3429" cap="flat">
              <a:noFill/>
              <a:prstDash val="solid"/>
              <a:miter/>
            </a:ln>
          </p:spPr>
          <p:txBody>
            <a:bodyPr rtlCol="0" anchor="ctr"/>
            <a:lstStyle/>
            <a:p>
              <a:endParaRPr lang="en-US"/>
            </a:p>
          </p:txBody>
        </p:sp>
        <p:sp>
          <p:nvSpPr>
            <p:cNvPr id="308" name="Freeform 307">
              <a:extLst>
                <a:ext uri="{FF2B5EF4-FFF2-40B4-BE49-F238E27FC236}">
                  <a16:creationId xmlns:a16="http://schemas.microsoft.com/office/drawing/2014/main" id="{8247A959-AD68-7C42-AB20-8CA4EFA3187D}"/>
                </a:ext>
              </a:extLst>
            </p:cNvPr>
            <p:cNvSpPr/>
            <p:nvPr/>
          </p:nvSpPr>
          <p:spPr>
            <a:xfrm>
              <a:off x="1964072" y="2326709"/>
              <a:ext cx="58293" cy="20574"/>
            </a:xfrm>
            <a:custGeom>
              <a:avLst/>
              <a:gdLst>
                <a:gd name="connsiteX0" fmla="*/ 49799 w 58293"/>
                <a:gd name="connsiteY0" fmla="*/ 17 h 20574"/>
                <a:gd name="connsiteX1" fmla="*/ 10160 w 58293"/>
                <a:gd name="connsiteY1" fmla="*/ 17 h 20574"/>
                <a:gd name="connsiteX2" fmla="*/ 17 w 58293"/>
                <a:gd name="connsiteY2" fmla="*/ 11374 h 20574"/>
                <a:gd name="connsiteX3" fmla="*/ 10160 w 58293"/>
                <a:gd name="connsiteY3" fmla="*/ 21517 h 20574"/>
                <a:gd name="connsiteX4" fmla="*/ 49799 w 58293"/>
                <a:gd name="connsiteY4" fmla="*/ 21517 h 20574"/>
                <a:gd name="connsiteX5" fmla="*/ 61157 w 58293"/>
                <a:gd name="connsiteY5" fmla="*/ 11374 h 20574"/>
                <a:gd name="connsiteX6" fmla="*/ 51014 w 58293"/>
                <a:gd name="connsiteY6" fmla="*/ 17 h 20574"/>
                <a:gd name="connsiteX7" fmla="*/ 49799 w 58293"/>
                <a:gd name="connsiteY7" fmla="*/ 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93" h="20574">
                  <a:moveTo>
                    <a:pt x="49799" y="17"/>
                  </a:moveTo>
                  <a:lnTo>
                    <a:pt x="10160" y="17"/>
                  </a:lnTo>
                  <a:cubicBezTo>
                    <a:pt x="4223" y="353"/>
                    <a:pt x="-318" y="5437"/>
                    <a:pt x="17" y="11374"/>
                  </a:cubicBezTo>
                  <a:cubicBezTo>
                    <a:pt x="326" y="16843"/>
                    <a:pt x="4692" y="21208"/>
                    <a:pt x="10160" y="21517"/>
                  </a:cubicBezTo>
                  <a:lnTo>
                    <a:pt x="49799" y="21517"/>
                  </a:lnTo>
                  <a:cubicBezTo>
                    <a:pt x="55736" y="21852"/>
                    <a:pt x="60821" y="17312"/>
                    <a:pt x="61157" y="11374"/>
                  </a:cubicBezTo>
                  <a:cubicBezTo>
                    <a:pt x="61492" y="5437"/>
                    <a:pt x="56951" y="353"/>
                    <a:pt x="51014" y="17"/>
                  </a:cubicBezTo>
                  <a:cubicBezTo>
                    <a:pt x="50609" y="-6"/>
                    <a:pt x="50204" y="-6"/>
                    <a:pt x="49799" y="17"/>
                  </a:cubicBezTo>
                  <a:close/>
                </a:path>
              </a:pathLst>
            </a:custGeom>
            <a:grpFill/>
            <a:ln w="3429" cap="flat">
              <a:noFill/>
              <a:prstDash val="solid"/>
              <a:miter/>
            </a:ln>
          </p:spPr>
          <p:txBody>
            <a:bodyPr rtlCol="0" anchor="ctr"/>
            <a:lstStyle/>
            <a:p>
              <a:endParaRPr lang="en-US"/>
            </a:p>
          </p:txBody>
        </p:sp>
      </p:grpSp>
      <p:grpSp>
        <p:nvGrpSpPr>
          <p:cNvPr id="309" name="Group 308">
            <a:extLst>
              <a:ext uri="{FF2B5EF4-FFF2-40B4-BE49-F238E27FC236}">
                <a16:creationId xmlns:a16="http://schemas.microsoft.com/office/drawing/2014/main" id="{08C2237D-3955-7F49-AFCE-72CEFD790AED}"/>
              </a:ext>
            </a:extLst>
          </p:cNvPr>
          <p:cNvGrpSpPr/>
          <p:nvPr userDrawn="1"/>
        </p:nvGrpSpPr>
        <p:grpSpPr>
          <a:xfrm>
            <a:off x="6264871" y="1923559"/>
            <a:ext cx="274002" cy="275132"/>
            <a:chOff x="2426551" y="2142383"/>
            <a:chExt cx="473477" cy="475431"/>
          </a:xfrm>
          <a:solidFill>
            <a:schemeClr val="accent1"/>
          </a:solidFill>
        </p:grpSpPr>
        <p:sp>
          <p:nvSpPr>
            <p:cNvPr id="310" name="Freeform 309">
              <a:extLst>
                <a:ext uri="{FF2B5EF4-FFF2-40B4-BE49-F238E27FC236}">
                  <a16:creationId xmlns:a16="http://schemas.microsoft.com/office/drawing/2014/main" id="{0B163485-39BB-604E-A432-E3DC7AA0828F}"/>
                </a:ext>
              </a:extLst>
            </p:cNvPr>
            <p:cNvSpPr/>
            <p:nvPr/>
          </p:nvSpPr>
          <p:spPr>
            <a:xfrm>
              <a:off x="2426551" y="2142383"/>
              <a:ext cx="380619" cy="298323"/>
            </a:xfrm>
            <a:custGeom>
              <a:avLst/>
              <a:gdLst>
                <a:gd name="connsiteX0" fmla="*/ 220416 w 380619"/>
                <a:gd name="connsiteY0" fmla="*/ 243322 h 298323"/>
                <a:gd name="connsiteX1" fmla="*/ 231773 w 380619"/>
                <a:gd name="connsiteY1" fmla="*/ 233179 h 298323"/>
                <a:gd name="connsiteX2" fmla="*/ 221631 w 380619"/>
                <a:gd name="connsiteY2" fmla="*/ 221822 h 298323"/>
                <a:gd name="connsiteX3" fmla="*/ 220416 w 380619"/>
                <a:gd name="connsiteY3" fmla="*/ 221822 h 298323"/>
                <a:gd name="connsiteX4" fmla="*/ 21534 w 380619"/>
                <a:gd name="connsiteY4" fmla="*/ 221822 h 298323"/>
                <a:gd name="connsiteX5" fmla="*/ 21534 w 380619"/>
                <a:gd name="connsiteY5" fmla="*/ 185029 h 298323"/>
                <a:gd name="connsiteX6" fmla="*/ 372047 w 380619"/>
                <a:gd name="connsiteY6" fmla="*/ 185029 h 298323"/>
                <a:gd name="connsiteX7" fmla="*/ 382814 w 380619"/>
                <a:gd name="connsiteY7" fmla="*/ 174262 h 298323"/>
                <a:gd name="connsiteX8" fmla="*/ 382813 w 380619"/>
                <a:gd name="connsiteY8" fmla="*/ 44337 h 298323"/>
                <a:gd name="connsiteX9" fmla="*/ 338476 w 380619"/>
                <a:gd name="connsiteY9" fmla="*/ 0 h 298323"/>
                <a:gd name="connsiteX10" fmla="*/ 44337 w 380619"/>
                <a:gd name="connsiteY10" fmla="*/ 0 h 298323"/>
                <a:gd name="connsiteX11" fmla="*/ 0 w 380619"/>
                <a:gd name="connsiteY11" fmla="*/ 44337 h 298323"/>
                <a:gd name="connsiteX12" fmla="*/ 0 w 380619"/>
                <a:gd name="connsiteY12" fmla="*/ 255289 h 298323"/>
                <a:gd name="connsiteX13" fmla="*/ 44337 w 380619"/>
                <a:gd name="connsiteY13" fmla="*/ 299626 h 298323"/>
                <a:gd name="connsiteX14" fmla="*/ 220416 w 380619"/>
                <a:gd name="connsiteY14" fmla="*/ 299626 h 298323"/>
                <a:gd name="connsiteX15" fmla="*/ 231773 w 380619"/>
                <a:gd name="connsiteY15" fmla="*/ 289483 h 298323"/>
                <a:gd name="connsiteX16" fmla="*/ 221631 w 380619"/>
                <a:gd name="connsiteY16" fmla="*/ 278126 h 298323"/>
                <a:gd name="connsiteX17" fmla="*/ 220416 w 380619"/>
                <a:gd name="connsiteY17" fmla="*/ 278126 h 298323"/>
                <a:gd name="connsiteX18" fmla="*/ 44337 w 380619"/>
                <a:gd name="connsiteY18" fmla="*/ 278126 h 298323"/>
                <a:gd name="connsiteX19" fmla="*/ 21500 w 380619"/>
                <a:gd name="connsiteY19" fmla="*/ 255289 h 298323"/>
                <a:gd name="connsiteX20" fmla="*/ 21500 w 380619"/>
                <a:gd name="connsiteY20" fmla="*/ 243322 h 298323"/>
                <a:gd name="connsiteX21" fmla="*/ 44337 w 380619"/>
                <a:gd name="connsiteY21" fmla="*/ 21500 h 298323"/>
                <a:gd name="connsiteX22" fmla="*/ 338476 w 380619"/>
                <a:gd name="connsiteY22" fmla="*/ 21500 h 298323"/>
                <a:gd name="connsiteX23" fmla="*/ 361314 w 380619"/>
                <a:gd name="connsiteY23" fmla="*/ 44337 h 298323"/>
                <a:gd name="connsiteX24" fmla="*/ 361314 w 380619"/>
                <a:gd name="connsiteY24" fmla="*/ 163529 h 298323"/>
                <a:gd name="connsiteX25" fmla="*/ 21500 w 380619"/>
                <a:gd name="connsiteY25" fmla="*/ 163529 h 298323"/>
                <a:gd name="connsiteX26" fmla="*/ 21500 w 380619"/>
                <a:gd name="connsiteY26" fmla="*/ 44337 h 298323"/>
                <a:gd name="connsiteX27" fmla="*/ 44337 w 380619"/>
                <a:gd name="connsiteY27" fmla="*/ 21500 h 29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0619" h="298323">
                  <a:moveTo>
                    <a:pt x="220416" y="243322"/>
                  </a:moveTo>
                  <a:cubicBezTo>
                    <a:pt x="226353" y="243657"/>
                    <a:pt x="231438" y="239116"/>
                    <a:pt x="231773" y="233179"/>
                  </a:cubicBezTo>
                  <a:cubicBezTo>
                    <a:pt x="232109" y="227242"/>
                    <a:pt x="227568" y="222158"/>
                    <a:pt x="221631" y="221822"/>
                  </a:cubicBezTo>
                  <a:cubicBezTo>
                    <a:pt x="221226" y="221799"/>
                    <a:pt x="220821" y="221799"/>
                    <a:pt x="220416" y="221822"/>
                  </a:cubicBezTo>
                  <a:lnTo>
                    <a:pt x="21534" y="221822"/>
                  </a:lnTo>
                  <a:lnTo>
                    <a:pt x="21534" y="185029"/>
                  </a:lnTo>
                  <a:lnTo>
                    <a:pt x="372047" y="185029"/>
                  </a:lnTo>
                  <a:cubicBezTo>
                    <a:pt x="377985" y="185010"/>
                    <a:pt x="382795" y="180201"/>
                    <a:pt x="382814" y="174262"/>
                  </a:cubicBezTo>
                  <a:lnTo>
                    <a:pt x="382813" y="44337"/>
                  </a:lnTo>
                  <a:cubicBezTo>
                    <a:pt x="382795" y="19858"/>
                    <a:pt x="362955" y="19"/>
                    <a:pt x="338476" y="0"/>
                  </a:cubicBezTo>
                  <a:lnTo>
                    <a:pt x="44337" y="0"/>
                  </a:lnTo>
                  <a:cubicBezTo>
                    <a:pt x="19858" y="19"/>
                    <a:pt x="19" y="19858"/>
                    <a:pt x="0" y="44337"/>
                  </a:cubicBezTo>
                  <a:lnTo>
                    <a:pt x="0" y="255289"/>
                  </a:lnTo>
                  <a:cubicBezTo>
                    <a:pt x="19" y="279768"/>
                    <a:pt x="19858" y="299607"/>
                    <a:pt x="44337" y="299626"/>
                  </a:cubicBezTo>
                  <a:lnTo>
                    <a:pt x="220416" y="299626"/>
                  </a:lnTo>
                  <a:cubicBezTo>
                    <a:pt x="226353" y="299962"/>
                    <a:pt x="231438" y="295421"/>
                    <a:pt x="231773" y="289483"/>
                  </a:cubicBezTo>
                  <a:cubicBezTo>
                    <a:pt x="232109" y="283547"/>
                    <a:pt x="227568" y="278462"/>
                    <a:pt x="221631" y="278126"/>
                  </a:cubicBezTo>
                  <a:cubicBezTo>
                    <a:pt x="221226" y="278103"/>
                    <a:pt x="220821" y="278103"/>
                    <a:pt x="220416" y="278126"/>
                  </a:cubicBezTo>
                  <a:lnTo>
                    <a:pt x="44337" y="278126"/>
                  </a:lnTo>
                  <a:cubicBezTo>
                    <a:pt x="31724" y="278126"/>
                    <a:pt x="21500" y="267902"/>
                    <a:pt x="21500" y="255289"/>
                  </a:cubicBezTo>
                  <a:lnTo>
                    <a:pt x="21500" y="243322"/>
                  </a:lnTo>
                  <a:close/>
                  <a:moveTo>
                    <a:pt x="44337" y="21500"/>
                  </a:moveTo>
                  <a:lnTo>
                    <a:pt x="338476" y="21500"/>
                  </a:lnTo>
                  <a:cubicBezTo>
                    <a:pt x="351089" y="21500"/>
                    <a:pt x="361314" y="31725"/>
                    <a:pt x="361314" y="44337"/>
                  </a:cubicBezTo>
                  <a:lnTo>
                    <a:pt x="361314" y="163529"/>
                  </a:lnTo>
                  <a:lnTo>
                    <a:pt x="21500" y="163529"/>
                  </a:lnTo>
                  <a:lnTo>
                    <a:pt x="21500" y="44337"/>
                  </a:lnTo>
                  <a:cubicBezTo>
                    <a:pt x="21500" y="31724"/>
                    <a:pt x="31724" y="21500"/>
                    <a:pt x="44337" y="21500"/>
                  </a:cubicBezTo>
                  <a:close/>
                </a:path>
              </a:pathLst>
            </a:custGeom>
            <a:grpFill/>
            <a:ln w="3429" cap="flat">
              <a:noFill/>
              <a:prstDash val="solid"/>
              <a:miter/>
            </a:ln>
          </p:spPr>
          <p:txBody>
            <a:bodyPr rtlCol="0" anchor="ctr"/>
            <a:lstStyle/>
            <a:p>
              <a:endParaRPr lang="en-US"/>
            </a:p>
          </p:txBody>
        </p:sp>
        <p:sp>
          <p:nvSpPr>
            <p:cNvPr id="311" name="Freeform 310">
              <a:extLst>
                <a:ext uri="{FF2B5EF4-FFF2-40B4-BE49-F238E27FC236}">
                  <a16:creationId xmlns:a16="http://schemas.microsoft.com/office/drawing/2014/main" id="{936B886A-115C-CE44-B70A-5A61D404CB5B}"/>
                </a:ext>
              </a:extLst>
            </p:cNvPr>
            <p:cNvSpPr/>
            <p:nvPr/>
          </p:nvSpPr>
          <p:spPr>
            <a:xfrm>
              <a:off x="2694037" y="2243675"/>
              <a:ext cx="54864" cy="20574"/>
            </a:xfrm>
            <a:custGeom>
              <a:avLst/>
              <a:gdLst>
                <a:gd name="connsiteX0" fmla="*/ 10160 w 54864"/>
                <a:gd name="connsiteY0" fmla="*/ 21500 h 20574"/>
                <a:gd name="connsiteX1" fmla="*/ 45102 w 54864"/>
                <a:gd name="connsiteY1" fmla="*/ 21500 h 20574"/>
                <a:gd name="connsiteX2" fmla="*/ 55244 w 54864"/>
                <a:gd name="connsiteY2" fmla="*/ 10143 h 20574"/>
                <a:gd name="connsiteX3" fmla="*/ 45102 w 54864"/>
                <a:gd name="connsiteY3" fmla="*/ 0 h 20574"/>
                <a:gd name="connsiteX4" fmla="*/ 10160 w 54864"/>
                <a:gd name="connsiteY4" fmla="*/ 0 h 20574"/>
                <a:gd name="connsiteX5" fmla="*/ 17 w 54864"/>
                <a:gd name="connsiteY5" fmla="*/ 11358 h 20574"/>
                <a:gd name="connsiteX6" fmla="*/ 10160 w 54864"/>
                <a:gd name="connsiteY6" fmla="*/ 21500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64" h="20574">
                  <a:moveTo>
                    <a:pt x="10160" y="21500"/>
                  </a:moveTo>
                  <a:lnTo>
                    <a:pt x="45102" y="21500"/>
                  </a:lnTo>
                  <a:cubicBezTo>
                    <a:pt x="51038" y="21164"/>
                    <a:pt x="55580" y="16080"/>
                    <a:pt x="55244" y="10143"/>
                  </a:cubicBezTo>
                  <a:cubicBezTo>
                    <a:pt x="54935" y="4674"/>
                    <a:pt x="50570" y="309"/>
                    <a:pt x="45102" y="0"/>
                  </a:cubicBezTo>
                  <a:lnTo>
                    <a:pt x="10160" y="0"/>
                  </a:lnTo>
                  <a:cubicBezTo>
                    <a:pt x="4223" y="336"/>
                    <a:pt x="-318" y="5420"/>
                    <a:pt x="17" y="11358"/>
                  </a:cubicBezTo>
                  <a:cubicBezTo>
                    <a:pt x="326" y="16826"/>
                    <a:pt x="4692" y="21191"/>
                    <a:pt x="10160" y="21500"/>
                  </a:cubicBezTo>
                  <a:close/>
                </a:path>
              </a:pathLst>
            </a:custGeom>
            <a:grpFill/>
            <a:ln w="3429" cap="flat">
              <a:noFill/>
              <a:prstDash val="solid"/>
              <a:miter/>
            </a:ln>
          </p:spPr>
          <p:txBody>
            <a:bodyPr rtlCol="0" anchor="ctr"/>
            <a:lstStyle/>
            <a:p>
              <a:endParaRPr lang="en-US"/>
            </a:p>
          </p:txBody>
        </p:sp>
        <p:sp>
          <p:nvSpPr>
            <p:cNvPr id="312" name="Freeform 311">
              <a:extLst>
                <a:ext uri="{FF2B5EF4-FFF2-40B4-BE49-F238E27FC236}">
                  <a16:creationId xmlns:a16="http://schemas.microsoft.com/office/drawing/2014/main" id="{8166AF2B-0B54-2C46-88B3-F271F0B35864}"/>
                </a:ext>
              </a:extLst>
            </p:cNvPr>
            <p:cNvSpPr/>
            <p:nvPr/>
          </p:nvSpPr>
          <p:spPr>
            <a:xfrm>
              <a:off x="2684001" y="2357210"/>
              <a:ext cx="216027" cy="260604"/>
            </a:xfrm>
            <a:custGeom>
              <a:avLst/>
              <a:gdLst>
                <a:gd name="connsiteX0" fmla="*/ 108939 w 216027"/>
                <a:gd name="connsiteY0" fmla="*/ 0 h 260604"/>
                <a:gd name="connsiteX1" fmla="*/ 0 w 216027"/>
                <a:gd name="connsiteY1" fmla="*/ 51435 h 260604"/>
                <a:gd name="connsiteX2" fmla="*/ 0 w 216027"/>
                <a:gd name="connsiteY2" fmla="*/ 209889 h 260604"/>
                <a:gd name="connsiteX3" fmla="*/ 108939 w 216027"/>
                <a:gd name="connsiteY3" fmla="*/ 261324 h 260604"/>
                <a:gd name="connsiteX4" fmla="*/ 217879 w 216027"/>
                <a:gd name="connsiteY4" fmla="*/ 209889 h 260604"/>
                <a:gd name="connsiteX5" fmla="*/ 217879 w 216027"/>
                <a:gd name="connsiteY5" fmla="*/ 51469 h 260604"/>
                <a:gd name="connsiteX6" fmla="*/ 108939 w 216027"/>
                <a:gd name="connsiteY6" fmla="*/ 0 h 260604"/>
                <a:gd name="connsiteX7" fmla="*/ 196413 w 216027"/>
                <a:gd name="connsiteY7" fmla="*/ 157494 h 260604"/>
                <a:gd name="connsiteX8" fmla="*/ 108939 w 216027"/>
                <a:gd name="connsiteY8" fmla="*/ 187463 h 260604"/>
                <a:gd name="connsiteX9" fmla="*/ 21500 w 216027"/>
                <a:gd name="connsiteY9" fmla="*/ 157494 h 260604"/>
                <a:gd name="connsiteX10" fmla="*/ 21500 w 216027"/>
                <a:gd name="connsiteY10" fmla="*/ 136714 h 260604"/>
                <a:gd name="connsiteX11" fmla="*/ 108939 w 216027"/>
                <a:gd name="connsiteY11" fmla="*/ 156637 h 260604"/>
                <a:gd name="connsiteX12" fmla="*/ 196413 w 216027"/>
                <a:gd name="connsiteY12" fmla="*/ 136714 h 260604"/>
                <a:gd name="connsiteX13" fmla="*/ 196413 w 216027"/>
                <a:gd name="connsiteY13" fmla="*/ 105065 h 260604"/>
                <a:gd name="connsiteX14" fmla="*/ 108939 w 216027"/>
                <a:gd name="connsiteY14" fmla="*/ 135068 h 260604"/>
                <a:gd name="connsiteX15" fmla="*/ 21500 w 216027"/>
                <a:gd name="connsiteY15" fmla="*/ 105065 h 260604"/>
                <a:gd name="connsiteX16" fmla="*/ 21500 w 216027"/>
                <a:gd name="connsiteY16" fmla="*/ 83359 h 260604"/>
                <a:gd name="connsiteX17" fmla="*/ 108939 w 216027"/>
                <a:gd name="connsiteY17" fmla="*/ 103281 h 260604"/>
                <a:gd name="connsiteX18" fmla="*/ 196413 w 216027"/>
                <a:gd name="connsiteY18" fmla="*/ 83359 h 260604"/>
                <a:gd name="connsiteX19" fmla="*/ 108939 w 216027"/>
                <a:gd name="connsiteY19" fmla="*/ 21808 h 260604"/>
                <a:gd name="connsiteX20" fmla="*/ 196413 w 216027"/>
                <a:gd name="connsiteY20" fmla="*/ 51812 h 260604"/>
                <a:gd name="connsiteX21" fmla="*/ 108939 w 216027"/>
                <a:gd name="connsiteY21" fmla="*/ 81850 h 260604"/>
                <a:gd name="connsiteX22" fmla="*/ 21500 w 216027"/>
                <a:gd name="connsiteY22" fmla="*/ 51881 h 260604"/>
                <a:gd name="connsiteX23" fmla="*/ 108939 w 216027"/>
                <a:gd name="connsiteY23" fmla="*/ 21808 h 260604"/>
                <a:gd name="connsiteX24" fmla="*/ 108939 w 216027"/>
                <a:gd name="connsiteY24" fmla="*/ 239893 h 260604"/>
                <a:gd name="connsiteX25" fmla="*/ 21500 w 216027"/>
                <a:gd name="connsiteY25" fmla="*/ 209923 h 260604"/>
                <a:gd name="connsiteX26" fmla="*/ 21500 w 216027"/>
                <a:gd name="connsiteY26" fmla="*/ 189041 h 260604"/>
                <a:gd name="connsiteX27" fmla="*/ 108939 w 216027"/>
                <a:gd name="connsiteY27" fmla="*/ 208963 h 260604"/>
                <a:gd name="connsiteX28" fmla="*/ 196413 w 216027"/>
                <a:gd name="connsiteY28" fmla="*/ 189041 h 260604"/>
                <a:gd name="connsiteX29" fmla="*/ 196413 w 216027"/>
                <a:gd name="connsiteY29" fmla="*/ 209923 h 260604"/>
                <a:gd name="connsiteX30" fmla="*/ 108939 w 216027"/>
                <a:gd name="connsiteY30" fmla="*/ 239893 h 26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027" h="260604">
                  <a:moveTo>
                    <a:pt x="108939" y="0"/>
                  </a:moveTo>
                  <a:cubicBezTo>
                    <a:pt x="56133" y="0"/>
                    <a:pt x="0" y="18037"/>
                    <a:pt x="0" y="51435"/>
                  </a:cubicBezTo>
                  <a:lnTo>
                    <a:pt x="0" y="209889"/>
                  </a:lnTo>
                  <a:cubicBezTo>
                    <a:pt x="0" y="243322"/>
                    <a:pt x="56133" y="261324"/>
                    <a:pt x="108939" y="261324"/>
                  </a:cubicBezTo>
                  <a:cubicBezTo>
                    <a:pt x="161746" y="261324"/>
                    <a:pt x="217879" y="243288"/>
                    <a:pt x="217879" y="209889"/>
                  </a:cubicBezTo>
                  <a:lnTo>
                    <a:pt x="217879" y="51469"/>
                  </a:lnTo>
                  <a:cubicBezTo>
                    <a:pt x="217879" y="18037"/>
                    <a:pt x="161746" y="0"/>
                    <a:pt x="108939" y="0"/>
                  </a:cubicBezTo>
                  <a:close/>
                  <a:moveTo>
                    <a:pt x="196413" y="157494"/>
                  </a:moveTo>
                  <a:cubicBezTo>
                    <a:pt x="196413" y="169736"/>
                    <a:pt x="162329" y="187463"/>
                    <a:pt x="108939" y="187463"/>
                  </a:cubicBezTo>
                  <a:cubicBezTo>
                    <a:pt x="55550" y="187463"/>
                    <a:pt x="21500" y="169736"/>
                    <a:pt x="21500" y="157494"/>
                  </a:cubicBezTo>
                  <a:lnTo>
                    <a:pt x="21500" y="136714"/>
                  </a:lnTo>
                  <a:cubicBezTo>
                    <a:pt x="42657" y="149779"/>
                    <a:pt x="76364" y="156637"/>
                    <a:pt x="108939" y="156637"/>
                  </a:cubicBezTo>
                  <a:cubicBezTo>
                    <a:pt x="141515" y="156637"/>
                    <a:pt x="175256" y="149779"/>
                    <a:pt x="196413" y="136714"/>
                  </a:cubicBezTo>
                  <a:close/>
                  <a:moveTo>
                    <a:pt x="196413" y="105065"/>
                  </a:moveTo>
                  <a:cubicBezTo>
                    <a:pt x="196413" y="117306"/>
                    <a:pt x="162329" y="135068"/>
                    <a:pt x="108939" y="135068"/>
                  </a:cubicBezTo>
                  <a:cubicBezTo>
                    <a:pt x="55550" y="135068"/>
                    <a:pt x="21500" y="117306"/>
                    <a:pt x="21500" y="105065"/>
                  </a:cubicBezTo>
                  <a:lnTo>
                    <a:pt x="21500" y="83359"/>
                  </a:lnTo>
                  <a:cubicBezTo>
                    <a:pt x="42657" y="96423"/>
                    <a:pt x="76364" y="103281"/>
                    <a:pt x="108939" y="103281"/>
                  </a:cubicBezTo>
                  <a:cubicBezTo>
                    <a:pt x="141515" y="103281"/>
                    <a:pt x="175256" y="96423"/>
                    <a:pt x="196413" y="83359"/>
                  </a:cubicBezTo>
                  <a:close/>
                  <a:moveTo>
                    <a:pt x="108939" y="21808"/>
                  </a:moveTo>
                  <a:cubicBezTo>
                    <a:pt x="162329" y="21808"/>
                    <a:pt x="196413" y="39571"/>
                    <a:pt x="196413" y="51812"/>
                  </a:cubicBezTo>
                  <a:cubicBezTo>
                    <a:pt x="196413" y="64054"/>
                    <a:pt x="162329" y="81850"/>
                    <a:pt x="108939" y="81850"/>
                  </a:cubicBezTo>
                  <a:cubicBezTo>
                    <a:pt x="55550" y="81850"/>
                    <a:pt x="21500" y="64088"/>
                    <a:pt x="21500" y="51881"/>
                  </a:cubicBezTo>
                  <a:cubicBezTo>
                    <a:pt x="21500" y="39674"/>
                    <a:pt x="55550" y="21808"/>
                    <a:pt x="108939" y="21808"/>
                  </a:cubicBezTo>
                  <a:close/>
                  <a:moveTo>
                    <a:pt x="108939" y="239893"/>
                  </a:moveTo>
                  <a:cubicBezTo>
                    <a:pt x="55550" y="239893"/>
                    <a:pt x="21500" y="222131"/>
                    <a:pt x="21500" y="209923"/>
                  </a:cubicBezTo>
                  <a:lnTo>
                    <a:pt x="21500" y="189041"/>
                  </a:lnTo>
                  <a:cubicBezTo>
                    <a:pt x="42657" y="202105"/>
                    <a:pt x="76364" y="208963"/>
                    <a:pt x="108939" y="208963"/>
                  </a:cubicBezTo>
                  <a:cubicBezTo>
                    <a:pt x="141515" y="208963"/>
                    <a:pt x="175256" y="202105"/>
                    <a:pt x="196413" y="189041"/>
                  </a:cubicBezTo>
                  <a:lnTo>
                    <a:pt x="196413" y="209923"/>
                  </a:lnTo>
                  <a:cubicBezTo>
                    <a:pt x="196413" y="222131"/>
                    <a:pt x="162329" y="239893"/>
                    <a:pt x="108939" y="239893"/>
                  </a:cubicBezTo>
                  <a:close/>
                </a:path>
              </a:pathLst>
            </a:custGeom>
            <a:grpFill/>
            <a:ln w="3429" cap="flat">
              <a:noFill/>
              <a:prstDash val="solid"/>
              <a:miter/>
            </a:ln>
          </p:spPr>
          <p:txBody>
            <a:bodyPr rtlCol="0" anchor="ctr"/>
            <a:lstStyle/>
            <a:p>
              <a:endParaRPr lang="en-US"/>
            </a:p>
          </p:txBody>
        </p:sp>
        <p:sp>
          <p:nvSpPr>
            <p:cNvPr id="313" name="Freeform 312">
              <a:extLst>
                <a:ext uri="{FF2B5EF4-FFF2-40B4-BE49-F238E27FC236}">
                  <a16:creationId xmlns:a16="http://schemas.microsoft.com/office/drawing/2014/main" id="{0E38DCC1-9016-184A-A7F6-16C37FE12450}"/>
                </a:ext>
              </a:extLst>
            </p:cNvPr>
            <p:cNvSpPr/>
            <p:nvPr/>
          </p:nvSpPr>
          <p:spPr>
            <a:xfrm>
              <a:off x="2584399" y="2486320"/>
              <a:ext cx="54864" cy="92583"/>
            </a:xfrm>
            <a:custGeom>
              <a:avLst/>
              <a:gdLst>
                <a:gd name="connsiteX0" fmla="*/ 18746 w 54864"/>
                <a:gd name="connsiteY0" fmla="*/ 3146 h 92583"/>
                <a:gd name="connsiteX1" fmla="*/ 3556 w 54864"/>
                <a:gd name="connsiteY1" fmla="*/ 3146 h 92583"/>
                <a:gd name="connsiteX2" fmla="*/ 3556 w 54864"/>
                <a:gd name="connsiteY2" fmla="*/ 18337 h 92583"/>
                <a:gd name="connsiteX3" fmla="*/ 32119 w 54864"/>
                <a:gd name="connsiteY3" fmla="*/ 46900 h 92583"/>
                <a:gd name="connsiteX4" fmla="*/ 3556 w 54864"/>
                <a:gd name="connsiteY4" fmla="*/ 75429 h 92583"/>
                <a:gd name="connsiteX5" fmla="*/ 2772 w 54864"/>
                <a:gd name="connsiteY5" fmla="*/ 90636 h 92583"/>
                <a:gd name="connsiteX6" fmla="*/ 17979 w 54864"/>
                <a:gd name="connsiteY6" fmla="*/ 91420 h 92583"/>
                <a:gd name="connsiteX7" fmla="*/ 18746 w 54864"/>
                <a:gd name="connsiteY7" fmla="*/ 90654 h 92583"/>
                <a:gd name="connsiteX8" fmla="*/ 54922 w 54864"/>
                <a:gd name="connsiteY8" fmla="*/ 54478 h 92583"/>
                <a:gd name="connsiteX9" fmla="*/ 58077 w 54864"/>
                <a:gd name="connsiteY9" fmla="*/ 46900 h 92583"/>
                <a:gd name="connsiteX10" fmla="*/ 54922 w 54864"/>
                <a:gd name="connsiteY10" fmla="*/ 39288 h 9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64" h="92583">
                  <a:moveTo>
                    <a:pt x="18746" y="3146"/>
                  </a:moveTo>
                  <a:cubicBezTo>
                    <a:pt x="14551" y="-1049"/>
                    <a:pt x="7751" y="-1049"/>
                    <a:pt x="3556" y="3146"/>
                  </a:cubicBezTo>
                  <a:cubicBezTo>
                    <a:pt x="-639" y="7341"/>
                    <a:pt x="-639" y="14142"/>
                    <a:pt x="3556" y="18337"/>
                  </a:cubicBezTo>
                  <a:lnTo>
                    <a:pt x="32119" y="46900"/>
                  </a:lnTo>
                  <a:lnTo>
                    <a:pt x="3556" y="75429"/>
                  </a:lnTo>
                  <a:cubicBezTo>
                    <a:pt x="-860" y="79412"/>
                    <a:pt x="-1211" y="86221"/>
                    <a:pt x="2772" y="90636"/>
                  </a:cubicBezTo>
                  <a:cubicBezTo>
                    <a:pt x="6755" y="95052"/>
                    <a:pt x="13563" y="95403"/>
                    <a:pt x="17979" y="91420"/>
                  </a:cubicBezTo>
                  <a:cubicBezTo>
                    <a:pt x="18247" y="91178"/>
                    <a:pt x="18503" y="90922"/>
                    <a:pt x="18746" y="90654"/>
                  </a:cubicBezTo>
                  <a:lnTo>
                    <a:pt x="54922" y="54478"/>
                  </a:lnTo>
                  <a:cubicBezTo>
                    <a:pt x="56946" y="52476"/>
                    <a:pt x="58082" y="49747"/>
                    <a:pt x="58077" y="46900"/>
                  </a:cubicBezTo>
                  <a:cubicBezTo>
                    <a:pt x="58076" y="44045"/>
                    <a:pt x="56941" y="41306"/>
                    <a:pt x="54922" y="39288"/>
                  </a:cubicBezTo>
                  <a:close/>
                </a:path>
              </a:pathLst>
            </a:custGeom>
            <a:grpFill/>
            <a:ln w="3429" cap="flat">
              <a:noFill/>
              <a:prstDash val="solid"/>
              <a:miter/>
            </a:ln>
          </p:spPr>
          <p:txBody>
            <a:bodyPr rtlCol="0" anchor="ctr"/>
            <a:lstStyle/>
            <a:p>
              <a:endParaRPr lang="en-US"/>
            </a:p>
          </p:txBody>
        </p:sp>
        <p:sp>
          <p:nvSpPr>
            <p:cNvPr id="314" name="Freeform 313">
              <a:extLst>
                <a:ext uri="{FF2B5EF4-FFF2-40B4-BE49-F238E27FC236}">
                  <a16:creationId xmlns:a16="http://schemas.microsoft.com/office/drawing/2014/main" id="{84979158-64C3-A34B-BD76-581B023B2640}"/>
                </a:ext>
              </a:extLst>
            </p:cNvPr>
            <p:cNvSpPr/>
            <p:nvPr/>
          </p:nvSpPr>
          <p:spPr>
            <a:xfrm>
              <a:off x="2516127" y="2486320"/>
              <a:ext cx="54864" cy="92583"/>
            </a:xfrm>
            <a:custGeom>
              <a:avLst/>
              <a:gdLst>
                <a:gd name="connsiteX0" fmla="*/ 18643 w 54864"/>
                <a:gd name="connsiteY0" fmla="*/ 3146 h 92583"/>
                <a:gd name="connsiteX1" fmla="*/ 3453 w 54864"/>
                <a:gd name="connsiteY1" fmla="*/ 3146 h 92583"/>
                <a:gd name="connsiteX2" fmla="*/ 3453 w 54864"/>
                <a:gd name="connsiteY2" fmla="*/ 18337 h 92583"/>
                <a:gd name="connsiteX3" fmla="*/ 31982 w 54864"/>
                <a:gd name="connsiteY3" fmla="*/ 46900 h 92583"/>
                <a:gd name="connsiteX4" fmla="*/ 3556 w 54864"/>
                <a:gd name="connsiteY4" fmla="*/ 75429 h 92583"/>
                <a:gd name="connsiteX5" fmla="*/ 2772 w 54864"/>
                <a:gd name="connsiteY5" fmla="*/ 90636 h 92583"/>
                <a:gd name="connsiteX6" fmla="*/ 17979 w 54864"/>
                <a:gd name="connsiteY6" fmla="*/ 91420 h 92583"/>
                <a:gd name="connsiteX7" fmla="*/ 18746 w 54864"/>
                <a:gd name="connsiteY7" fmla="*/ 90654 h 92583"/>
                <a:gd name="connsiteX8" fmla="*/ 54888 w 54864"/>
                <a:gd name="connsiteY8" fmla="*/ 54478 h 92583"/>
                <a:gd name="connsiteX9" fmla="*/ 54948 w 54864"/>
                <a:gd name="connsiteY9" fmla="*/ 39348 h 92583"/>
                <a:gd name="connsiteX10" fmla="*/ 54888 w 54864"/>
                <a:gd name="connsiteY10" fmla="*/ 39288 h 9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864" h="92583">
                  <a:moveTo>
                    <a:pt x="18643" y="3146"/>
                  </a:moveTo>
                  <a:cubicBezTo>
                    <a:pt x="14448" y="-1049"/>
                    <a:pt x="7648" y="-1049"/>
                    <a:pt x="3453" y="3146"/>
                  </a:cubicBezTo>
                  <a:cubicBezTo>
                    <a:pt x="-742" y="7341"/>
                    <a:pt x="-742" y="14142"/>
                    <a:pt x="3453" y="18337"/>
                  </a:cubicBezTo>
                  <a:lnTo>
                    <a:pt x="31982" y="46900"/>
                  </a:lnTo>
                  <a:lnTo>
                    <a:pt x="3556" y="75429"/>
                  </a:lnTo>
                  <a:cubicBezTo>
                    <a:pt x="-860" y="79412"/>
                    <a:pt x="-1211" y="86221"/>
                    <a:pt x="2772" y="90636"/>
                  </a:cubicBezTo>
                  <a:cubicBezTo>
                    <a:pt x="6755" y="95052"/>
                    <a:pt x="13563" y="95403"/>
                    <a:pt x="17979" y="91420"/>
                  </a:cubicBezTo>
                  <a:cubicBezTo>
                    <a:pt x="18247" y="91178"/>
                    <a:pt x="18503" y="90922"/>
                    <a:pt x="18746" y="90654"/>
                  </a:cubicBezTo>
                  <a:lnTo>
                    <a:pt x="54888" y="54478"/>
                  </a:lnTo>
                  <a:cubicBezTo>
                    <a:pt x="59082" y="50317"/>
                    <a:pt x="59109" y="43543"/>
                    <a:pt x="54948" y="39348"/>
                  </a:cubicBezTo>
                  <a:cubicBezTo>
                    <a:pt x="54928" y="39328"/>
                    <a:pt x="54908" y="39308"/>
                    <a:pt x="54888" y="39288"/>
                  </a:cubicBezTo>
                  <a:close/>
                </a:path>
              </a:pathLst>
            </a:custGeom>
            <a:grpFill/>
            <a:ln w="3429" cap="flat">
              <a:noFill/>
              <a:prstDash val="solid"/>
              <a:miter/>
            </a:ln>
          </p:spPr>
          <p:txBody>
            <a:bodyPr rtlCol="0" anchor="ctr"/>
            <a:lstStyle/>
            <a:p>
              <a:endParaRPr lang="en-US"/>
            </a:p>
          </p:txBody>
        </p:sp>
        <p:sp>
          <p:nvSpPr>
            <p:cNvPr id="315" name="Freeform 314">
              <a:extLst>
                <a:ext uri="{FF2B5EF4-FFF2-40B4-BE49-F238E27FC236}">
                  <a16:creationId xmlns:a16="http://schemas.microsoft.com/office/drawing/2014/main" id="{B72A27ED-A1DF-5C4F-B5BD-8E2D69080796}"/>
                </a:ext>
              </a:extLst>
            </p:cNvPr>
            <p:cNvSpPr/>
            <p:nvPr/>
          </p:nvSpPr>
          <p:spPr>
            <a:xfrm>
              <a:off x="2447634" y="2485911"/>
              <a:ext cx="54864" cy="92583"/>
            </a:xfrm>
            <a:custGeom>
              <a:avLst/>
              <a:gdLst>
                <a:gd name="connsiteX0" fmla="*/ 18762 w 54864"/>
                <a:gd name="connsiteY0" fmla="*/ 3556 h 92583"/>
                <a:gd name="connsiteX1" fmla="*/ 3556 w 54864"/>
                <a:gd name="connsiteY1" fmla="*/ 2772 h 92583"/>
                <a:gd name="connsiteX2" fmla="*/ 2772 w 54864"/>
                <a:gd name="connsiteY2" fmla="*/ 17979 h 92583"/>
                <a:gd name="connsiteX3" fmla="*/ 3538 w 54864"/>
                <a:gd name="connsiteY3" fmla="*/ 18746 h 92583"/>
                <a:gd name="connsiteX4" fmla="*/ 32101 w 54864"/>
                <a:gd name="connsiteY4" fmla="*/ 47310 h 92583"/>
                <a:gd name="connsiteX5" fmla="*/ 3469 w 54864"/>
                <a:gd name="connsiteY5" fmla="*/ 75839 h 92583"/>
                <a:gd name="connsiteX6" fmla="*/ 3212 w 54864"/>
                <a:gd name="connsiteY6" fmla="*/ 91064 h 92583"/>
                <a:gd name="connsiteX7" fmla="*/ 18437 w 54864"/>
                <a:gd name="connsiteY7" fmla="*/ 91320 h 92583"/>
                <a:gd name="connsiteX8" fmla="*/ 18694 w 54864"/>
                <a:gd name="connsiteY8" fmla="*/ 91064 h 92583"/>
                <a:gd name="connsiteX9" fmla="*/ 54904 w 54864"/>
                <a:gd name="connsiteY9" fmla="*/ 54888 h 92583"/>
                <a:gd name="connsiteX10" fmla="*/ 58059 w 54864"/>
                <a:gd name="connsiteY10" fmla="*/ 47309 h 92583"/>
                <a:gd name="connsiteX11" fmla="*/ 54904 w 54864"/>
                <a:gd name="connsiteY11" fmla="*/ 39697 h 9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864" h="92583">
                  <a:moveTo>
                    <a:pt x="18762" y="3556"/>
                  </a:moveTo>
                  <a:cubicBezTo>
                    <a:pt x="14780" y="-860"/>
                    <a:pt x="7971" y="-1211"/>
                    <a:pt x="3556" y="2772"/>
                  </a:cubicBezTo>
                  <a:cubicBezTo>
                    <a:pt x="-860" y="6755"/>
                    <a:pt x="-1211" y="13563"/>
                    <a:pt x="2772" y="17979"/>
                  </a:cubicBezTo>
                  <a:cubicBezTo>
                    <a:pt x="3014" y="18247"/>
                    <a:pt x="3270" y="18503"/>
                    <a:pt x="3538" y="18746"/>
                  </a:cubicBezTo>
                  <a:lnTo>
                    <a:pt x="32101" y="47310"/>
                  </a:lnTo>
                  <a:lnTo>
                    <a:pt x="3469" y="75839"/>
                  </a:lnTo>
                  <a:cubicBezTo>
                    <a:pt x="-806" y="79972"/>
                    <a:pt x="-921" y="86789"/>
                    <a:pt x="3212" y="91064"/>
                  </a:cubicBezTo>
                  <a:cubicBezTo>
                    <a:pt x="7346" y="95339"/>
                    <a:pt x="14162" y="95454"/>
                    <a:pt x="18437" y="91320"/>
                  </a:cubicBezTo>
                  <a:cubicBezTo>
                    <a:pt x="18524" y="91236"/>
                    <a:pt x="18610" y="91151"/>
                    <a:pt x="18694" y="91064"/>
                  </a:cubicBezTo>
                  <a:lnTo>
                    <a:pt x="54904" y="54888"/>
                  </a:lnTo>
                  <a:cubicBezTo>
                    <a:pt x="56928" y="52886"/>
                    <a:pt x="58064" y="50156"/>
                    <a:pt x="58059" y="47309"/>
                  </a:cubicBezTo>
                  <a:cubicBezTo>
                    <a:pt x="58058" y="44454"/>
                    <a:pt x="56923" y="41716"/>
                    <a:pt x="54904" y="39697"/>
                  </a:cubicBezTo>
                  <a:close/>
                </a:path>
              </a:pathLst>
            </a:custGeom>
            <a:grpFill/>
            <a:ln w="3429" cap="flat">
              <a:noFill/>
              <a:prstDash val="solid"/>
              <a:miter/>
            </a:ln>
          </p:spPr>
          <p:txBody>
            <a:bodyPr rtlCol="0" anchor="ctr"/>
            <a:lstStyle/>
            <a:p>
              <a:endParaRPr lang="en-US"/>
            </a:p>
          </p:txBody>
        </p:sp>
      </p:grpSp>
      <p:grpSp>
        <p:nvGrpSpPr>
          <p:cNvPr id="316" name="Group 315">
            <a:extLst>
              <a:ext uri="{FF2B5EF4-FFF2-40B4-BE49-F238E27FC236}">
                <a16:creationId xmlns:a16="http://schemas.microsoft.com/office/drawing/2014/main" id="{B8E03AEC-90A6-E041-A9D9-FA8699121256}"/>
              </a:ext>
            </a:extLst>
          </p:cNvPr>
          <p:cNvGrpSpPr/>
          <p:nvPr userDrawn="1"/>
        </p:nvGrpSpPr>
        <p:grpSpPr>
          <a:xfrm>
            <a:off x="5676438" y="3745754"/>
            <a:ext cx="273981" cy="273277"/>
            <a:chOff x="1561243" y="3007503"/>
            <a:chExt cx="473442" cy="472224"/>
          </a:xfrm>
          <a:solidFill>
            <a:schemeClr val="accent1"/>
          </a:solidFill>
        </p:grpSpPr>
        <p:sp>
          <p:nvSpPr>
            <p:cNvPr id="317" name="Freeform 316">
              <a:extLst>
                <a:ext uri="{FF2B5EF4-FFF2-40B4-BE49-F238E27FC236}">
                  <a16:creationId xmlns:a16="http://schemas.microsoft.com/office/drawing/2014/main" id="{E126D361-D8C5-4D45-A369-7CFB1029B6BB}"/>
                </a:ext>
              </a:extLst>
            </p:cNvPr>
            <p:cNvSpPr/>
            <p:nvPr/>
          </p:nvSpPr>
          <p:spPr>
            <a:xfrm>
              <a:off x="1561243" y="3007503"/>
              <a:ext cx="473202" cy="459486"/>
            </a:xfrm>
            <a:custGeom>
              <a:avLst/>
              <a:gdLst>
                <a:gd name="connsiteX0" fmla="*/ 468573 w 473202"/>
                <a:gd name="connsiteY0" fmla="*/ 91845 h 459486"/>
                <a:gd name="connsiteX1" fmla="*/ 241779 w 473202"/>
                <a:gd name="connsiteY1" fmla="*/ 771 h 459486"/>
                <a:gd name="connsiteX2" fmla="*/ 233789 w 473202"/>
                <a:gd name="connsiteY2" fmla="*/ 771 h 459486"/>
                <a:gd name="connsiteX3" fmla="*/ 6858 w 473202"/>
                <a:gd name="connsiteY3" fmla="*/ 91743 h 459486"/>
                <a:gd name="connsiteX4" fmla="*/ 0 w 473202"/>
                <a:gd name="connsiteY4" fmla="*/ 101721 h 459486"/>
                <a:gd name="connsiteX5" fmla="*/ 0 w 473202"/>
                <a:gd name="connsiteY5" fmla="*/ 140366 h 459486"/>
                <a:gd name="connsiteX6" fmla="*/ 10733 w 473202"/>
                <a:gd name="connsiteY6" fmla="*/ 151133 h 459486"/>
                <a:gd name="connsiteX7" fmla="*/ 21637 w 473202"/>
                <a:gd name="connsiteY7" fmla="*/ 151133 h 459486"/>
                <a:gd name="connsiteX8" fmla="*/ 21637 w 473202"/>
                <a:gd name="connsiteY8" fmla="*/ 167729 h 459486"/>
                <a:gd name="connsiteX9" fmla="*/ 24895 w 473202"/>
                <a:gd name="connsiteY9" fmla="*/ 175410 h 459486"/>
                <a:gd name="connsiteX10" fmla="*/ 35799 w 473202"/>
                <a:gd name="connsiteY10" fmla="*/ 186109 h 459486"/>
                <a:gd name="connsiteX11" fmla="*/ 35799 w 473202"/>
                <a:gd name="connsiteY11" fmla="*/ 309930 h 459486"/>
                <a:gd name="connsiteX12" fmla="*/ 24895 w 473202"/>
                <a:gd name="connsiteY12" fmla="*/ 320628 h 459486"/>
                <a:gd name="connsiteX13" fmla="*/ 21637 w 473202"/>
                <a:gd name="connsiteY13" fmla="*/ 328309 h 459486"/>
                <a:gd name="connsiteX14" fmla="*/ 21637 w 473202"/>
                <a:gd name="connsiteY14" fmla="*/ 344940 h 459486"/>
                <a:gd name="connsiteX15" fmla="*/ 10733 w 473202"/>
                <a:gd name="connsiteY15" fmla="*/ 344940 h 459486"/>
                <a:gd name="connsiteX16" fmla="*/ 0 w 473202"/>
                <a:gd name="connsiteY16" fmla="*/ 355673 h 459486"/>
                <a:gd name="connsiteX17" fmla="*/ 0 w 473202"/>
                <a:gd name="connsiteY17" fmla="*/ 451239 h 459486"/>
                <a:gd name="connsiteX18" fmla="*/ 10733 w 473202"/>
                <a:gd name="connsiteY18" fmla="*/ 461972 h 459486"/>
                <a:gd name="connsiteX19" fmla="*/ 220416 w 473202"/>
                <a:gd name="connsiteY19" fmla="*/ 461972 h 459486"/>
                <a:gd name="connsiteX20" fmla="*/ 230559 w 473202"/>
                <a:gd name="connsiteY20" fmla="*/ 450614 h 459486"/>
                <a:gd name="connsiteX21" fmla="*/ 220416 w 473202"/>
                <a:gd name="connsiteY21" fmla="*/ 440472 h 459486"/>
                <a:gd name="connsiteX22" fmla="*/ 21534 w 473202"/>
                <a:gd name="connsiteY22" fmla="*/ 440472 h 459486"/>
                <a:gd name="connsiteX23" fmla="*/ 21534 w 473202"/>
                <a:gd name="connsiteY23" fmla="*/ 366440 h 459486"/>
                <a:gd name="connsiteX24" fmla="*/ 220416 w 473202"/>
                <a:gd name="connsiteY24" fmla="*/ 366440 h 459486"/>
                <a:gd name="connsiteX25" fmla="*/ 230559 w 473202"/>
                <a:gd name="connsiteY25" fmla="*/ 355082 h 459486"/>
                <a:gd name="connsiteX26" fmla="*/ 220416 w 473202"/>
                <a:gd name="connsiteY26" fmla="*/ 344940 h 459486"/>
                <a:gd name="connsiteX27" fmla="*/ 200048 w 473202"/>
                <a:gd name="connsiteY27" fmla="*/ 344940 h 459486"/>
                <a:gd name="connsiteX28" fmla="*/ 200048 w 473202"/>
                <a:gd name="connsiteY28" fmla="*/ 332836 h 459486"/>
                <a:gd name="connsiteX29" fmla="*/ 210986 w 473202"/>
                <a:gd name="connsiteY29" fmla="*/ 322137 h 459486"/>
                <a:gd name="connsiteX30" fmla="*/ 214210 w 473202"/>
                <a:gd name="connsiteY30" fmla="*/ 314456 h 459486"/>
                <a:gd name="connsiteX31" fmla="*/ 214210 w 473202"/>
                <a:gd name="connsiteY31" fmla="*/ 181720 h 459486"/>
                <a:gd name="connsiteX32" fmla="*/ 210986 w 473202"/>
                <a:gd name="connsiteY32" fmla="*/ 174039 h 459486"/>
                <a:gd name="connsiteX33" fmla="*/ 200048 w 473202"/>
                <a:gd name="connsiteY33" fmla="*/ 163340 h 459486"/>
                <a:gd name="connsiteX34" fmla="*/ 200048 w 473202"/>
                <a:gd name="connsiteY34" fmla="*/ 151236 h 459486"/>
                <a:gd name="connsiteX35" fmla="*/ 275315 w 473202"/>
                <a:gd name="connsiteY35" fmla="*/ 151236 h 459486"/>
                <a:gd name="connsiteX36" fmla="*/ 275315 w 473202"/>
                <a:gd name="connsiteY36" fmla="*/ 163340 h 459486"/>
                <a:gd name="connsiteX37" fmla="*/ 264376 w 473202"/>
                <a:gd name="connsiteY37" fmla="*/ 174039 h 459486"/>
                <a:gd name="connsiteX38" fmla="*/ 261153 w 473202"/>
                <a:gd name="connsiteY38" fmla="*/ 181720 h 459486"/>
                <a:gd name="connsiteX39" fmla="*/ 261153 w 473202"/>
                <a:gd name="connsiteY39" fmla="*/ 248071 h 459486"/>
                <a:gd name="connsiteX40" fmla="*/ 272510 w 473202"/>
                <a:gd name="connsiteY40" fmla="*/ 258213 h 459486"/>
                <a:gd name="connsiteX41" fmla="*/ 282652 w 473202"/>
                <a:gd name="connsiteY41" fmla="*/ 248071 h 459486"/>
                <a:gd name="connsiteX42" fmla="*/ 282652 w 473202"/>
                <a:gd name="connsiteY42" fmla="*/ 186349 h 459486"/>
                <a:gd name="connsiteX43" fmla="*/ 293557 w 473202"/>
                <a:gd name="connsiteY43" fmla="*/ 175650 h 459486"/>
                <a:gd name="connsiteX44" fmla="*/ 296780 w 473202"/>
                <a:gd name="connsiteY44" fmla="*/ 167969 h 459486"/>
                <a:gd name="connsiteX45" fmla="*/ 296780 w 473202"/>
                <a:gd name="connsiteY45" fmla="*/ 151373 h 459486"/>
                <a:gd name="connsiteX46" fmla="*/ 335390 w 473202"/>
                <a:gd name="connsiteY46" fmla="*/ 151373 h 459486"/>
                <a:gd name="connsiteX47" fmla="*/ 335390 w 473202"/>
                <a:gd name="connsiteY47" fmla="*/ 167969 h 459486"/>
                <a:gd name="connsiteX48" fmla="*/ 338614 w 473202"/>
                <a:gd name="connsiteY48" fmla="*/ 175650 h 459486"/>
                <a:gd name="connsiteX49" fmla="*/ 349552 w 473202"/>
                <a:gd name="connsiteY49" fmla="*/ 186349 h 459486"/>
                <a:gd name="connsiteX50" fmla="*/ 349552 w 473202"/>
                <a:gd name="connsiteY50" fmla="*/ 229657 h 459486"/>
                <a:gd name="connsiteX51" fmla="*/ 359695 w 473202"/>
                <a:gd name="connsiteY51" fmla="*/ 241014 h 459486"/>
                <a:gd name="connsiteX52" fmla="*/ 371052 w 473202"/>
                <a:gd name="connsiteY52" fmla="*/ 230872 h 459486"/>
                <a:gd name="connsiteX53" fmla="*/ 371052 w 473202"/>
                <a:gd name="connsiteY53" fmla="*/ 229657 h 459486"/>
                <a:gd name="connsiteX54" fmla="*/ 371052 w 473202"/>
                <a:gd name="connsiteY54" fmla="*/ 181720 h 459486"/>
                <a:gd name="connsiteX55" fmla="*/ 367829 w 473202"/>
                <a:gd name="connsiteY55" fmla="*/ 174039 h 459486"/>
                <a:gd name="connsiteX56" fmla="*/ 356890 w 473202"/>
                <a:gd name="connsiteY56" fmla="*/ 163340 h 459486"/>
                <a:gd name="connsiteX57" fmla="*/ 356890 w 473202"/>
                <a:gd name="connsiteY57" fmla="*/ 151236 h 459486"/>
                <a:gd name="connsiteX58" fmla="*/ 432157 w 473202"/>
                <a:gd name="connsiteY58" fmla="*/ 151236 h 459486"/>
                <a:gd name="connsiteX59" fmla="*/ 432157 w 473202"/>
                <a:gd name="connsiteY59" fmla="*/ 163340 h 459486"/>
                <a:gd name="connsiteX60" fmla="*/ 421253 w 473202"/>
                <a:gd name="connsiteY60" fmla="*/ 174039 h 459486"/>
                <a:gd name="connsiteX61" fmla="*/ 418030 w 473202"/>
                <a:gd name="connsiteY61" fmla="*/ 181720 h 459486"/>
                <a:gd name="connsiteX62" fmla="*/ 418030 w 473202"/>
                <a:gd name="connsiteY62" fmla="*/ 236789 h 459486"/>
                <a:gd name="connsiteX63" fmla="*/ 428762 w 473202"/>
                <a:gd name="connsiteY63" fmla="*/ 247522 h 459486"/>
                <a:gd name="connsiteX64" fmla="*/ 439495 w 473202"/>
                <a:gd name="connsiteY64" fmla="*/ 236789 h 459486"/>
                <a:gd name="connsiteX65" fmla="*/ 439495 w 473202"/>
                <a:gd name="connsiteY65" fmla="*/ 186212 h 459486"/>
                <a:gd name="connsiteX66" fmla="*/ 450433 w 473202"/>
                <a:gd name="connsiteY66" fmla="*/ 175513 h 459486"/>
                <a:gd name="connsiteX67" fmla="*/ 453657 w 473202"/>
                <a:gd name="connsiteY67" fmla="*/ 167832 h 459486"/>
                <a:gd name="connsiteX68" fmla="*/ 453657 w 473202"/>
                <a:gd name="connsiteY68" fmla="*/ 151236 h 459486"/>
                <a:gd name="connsiteX69" fmla="*/ 464664 w 473202"/>
                <a:gd name="connsiteY69" fmla="*/ 151236 h 459486"/>
                <a:gd name="connsiteX70" fmla="*/ 475431 w 473202"/>
                <a:gd name="connsiteY70" fmla="*/ 140469 h 459486"/>
                <a:gd name="connsiteX71" fmla="*/ 475431 w 473202"/>
                <a:gd name="connsiteY71" fmla="*/ 101824 h 459486"/>
                <a:gd name="connsiteX72" fmla="*/ 468573 w 473202"/>
                <a:gd name="connsiteY72" fmla="*/ 91845 h 459486"/>
                <a:gd name="connsiteX73" fmla="*/ 43103 w 473202"/>
                <a:gd name="connsiteY73" fmla="*/ 345043 h 459486"/>
                <a:gd name="connsiteX74" fmla="*/ 43103 w 473202"/>
                <a:gd name="connsiteY74" fmla="*/ 332938 h 459486"/>
                <a:gd name="connsiteX75" fmla="*/ 54041 w 473202"/>
                <a:gd name="connsiteY75" fmla="*/ 322240 h 459486"/>
                <a:gd name="connsiteX76" fmla="*/ 57264 w 473202"/>
                <a:gd name="connsiteY76" fmla="*/ 314559 h 459486"/>
                <a:gd name="connsiteX77" fmla="*/ 57264 w 473202"/>
                <a:gd name="connsiteY77" fmla="*/ 181720 h 459486"/>
                <a:gd name="connsiteX78" fmla="*/ 54041 w 473202"/>
                <a:gd name="connsiteY78" fmla="*/ 174039 h 459486"/>
                <a:gd name="connsiteX79" fmla="*/ 43103 w 473202"/>
                <a:gd name="connsiteY79" fmla="*/ 163340 h 459486"/>
                <a:gd name="connsiteX80" fmla="*/ 43103 w 473202"/>
                <a:gd name="connsiteY80" fmla="*/ 151236 h 459486"/>
                <a:gd name="connsiteX81" fmla="*/ 118541 w 473202"/>
                <a:gd name="connsiteY81" fmla="*/ 151236 h 459486"/>
                <a:gd name="connsiteX82" fmla="*/ 118541 w 473202"/>
                <a:gd name="connsiteY82" fmla="*/ 163340 h 459486"/>
                <a:gd name="connsiteX83" fmla="*/ 107602 w 473202"/>
                <a:gd name="connsiteY83" fmla="*/ 174039 h 459486"/>
                <a:gd name="connsiteX84" fmla="*/ 104379 w 473202"/>
                <a:gd name="connsiteY84" fmla="*/ 181720 h 459486"/>
                <a:gd name="connsiteX85" fmla="*/ 104379 w 473202"/>
                <a:gd name="connsiteY85" fmla="*/ 314559 h 459486"/>
                <a:gd name="connsiteX86" fmla="*/ 107602 w 473202"/>
                <a:gd name="connsiteY86" fmla="*/ 322240 h 459486"/>
                <a:gd name="connsiteX87" fmla="*/ 118541 w 473202"/>
                <a:gd name="connsiteY87" fmla="*/ 332938 h 459486"/>
                <a:gd name="connsiteX88" fmla="*/ 118541 w 473202"/>
                <a:gd name="connsiteY88" fmla="*/ 345043 h 459486"/>
                <a:gd name="connsiteX89" fmla="*/ 181737 w 473202"/>
                <a:gd name="connsiteY89" fmla="*/ 175650 h 459486"/>
                <a:gd name="connsiteX90" fmla="*/ 192676 w 473202"/>
                <a:gd name="connsiteY90" fmla="*/ 186349 h 459486"/>
                <a:gd name="connsiteX91" fmla="*/ 192676 w 473202"/>
                <a:gd name="connsiteY91" fmla="*/ 310170 h 459486"/>
                <a:gd name="connsiteX92" fmla="*/ 181737 w 473202"/>
                <a:gd name="connsiteY92" fmla="*/ 320868 h 459486"/>
                <a:gd name="connsiteX93" fmla="*/ 178514 w 473202"/>
                <a:gd name="connsiteY93" fmla="*/ 328549 h 459486"/>
                <a:gd name="connsiteX94" fmla="*/ 178514 w 473202"/>
                <a:gd name="connsiteY94" fmla="*/ 345180 h 459486"/>
                <a:gd name="connsiteX95" fmla="*/ 139869 w 473202"/>
                <a:gd name="connsiteY95" fmla="*/ 345180 h 459486"/>
                <a:gd name="connsiteX96" fmla="*/ 139869 w 473202"/>
                <a:gd name="connsiteY96" fmla="*/ 328549 h 459486"/>
                <a:gd name="connsiteX97" fmla="*/ 136646 w 473202"/>
                <a:gd name="connsiteY97" fmla="*/ 320868 h 459486"/>
                <a:gd name="connsiteX98" fmla="*/ 125741 w 473202"/>
                <a:gd name="connsiteY98" fmla="*/ 310170 h 459486"/>
                <a:gd name="connsiteX99" fmla="*/ 125741 w 473202"/>
                <a:gd name="connsiteY99" fmla="*/ 186212 h 459486"/>
                <a:gd name="connsiteX100" fmla="*/ 136646 w 473202"/>
                <a:gd name="connsiteY100" fmla="*/ 175513 h 459486"/>
                <a:gd name="connsiteX101" fmla="*/ 139869 w 473202"/>
                <a:gd name="connsiteY101" fmla="*/ 167832 h 459486"/>
                <a:gd name="connsiteX102" fmla="*/ 139869 w 473202"/>
                <a:gd name="connsiteY102" fmla="*/ 151236 h 459486"/>
                <a:gd name="connsiteX103" fmla="*/ 178514 w 473202"/>
                <a:gd name="connsiteY103" fmla="*/ 151236 h 459486"/>
                <a:gd name="connsiteX104" fmla="*/ 178514 w 473202"/>
                <a:gd name="connsiteY104" fmla="*/ 167832 h 459486"/>
                <a:gd name="connsiteX105" fmla="*/ 181737 w 473202"/>
                <a:gd name="connsiteY105" fmla="*/ 175650 h 459486"/>
                <a:gd name="connsiteX106" fmla="*/ 453828 w 473202"/>
                <a:gd name="connsiteY106" fmla="*/ 129873 h 459486"/>
                <a:gd name="connsiteX107" fmla="*/ 21466 w 473202"/>
                <a:gd name="connsiteY107" fmla="*/ 129873 h 459486"/>
                <a:gd name="connsiteX108" fmla="*/ 21466 w 473202"/>
                <a:gd name="connsiteY108" fmla="*/ 109299 h 459486"/>
                <a:gd name="connsiteX109" fmla="*/ 237493 w 473202"/>
                <a:gd name="connsiteY109" fmla="*/ 22648 h 459486"/>
                <a:gd name="connsiteX110" fmla="*/ 453691 w 473202"/>
                <a:gd name="connsiteY110" fmla="*/ 109299 h 4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473202" h="459486">
                  <a:moveTo>
                    <a:pt x="468573" y="91845"/>
                  </a:moveTo>
                  <a:lnTo>
                    <a:pt x="241779" y="771"/>
                  </a:lnTo>
                  <a:cubicBezTo>
                    <a:pt x="239215" y="-257"/>
                    <a:pt x="236353" y="-257"/>
                    <a:pt x="233789" y="771"/>
                  </a:cubicBezTo>
                  <a:lnTo>
                    <a:pt x="6858" y="91743"/>
                  </a:lnTo>
                  <a:cubicBezTo>
                    <a:pt x="2741" y="93347"/>
                    <a:pt x="22" y="97303"/>
                    <a:pt x="0" y="101721"/>
                  </a:cubicBezTo>
                  <a:lnTo>
                    <a:pt x="0" y="140366"/>
                  </a:lnTo>
                  <a:cubicBezTo>
                    <a:pt x="0" y="146299"/>
                    <a:pt x="4800" y="151114"/>
                    <a:pt x="10733" y="151133"/>
                  </a:cubicBezTo>
                  <a:lnTo>
                    <a:pt x="21637" y="151133"/>
                  </a:lnTo>
                  <a:lnTo>
                    <a:pt x="21637" y="167729"/>
                  </a:lnTo>
                  <a:cubicBezTo>
                    <a:pt x="21631" y="170626"/>
                    <a:pt x="22807" y="173401"/>
                    <a:pt x="24895" y="175410"/>
                  </a:cubicBezTo>
                  <a:lnTo>
                    <a:pt x="35799" y="186109"/>
                  </a:lnTo>
                  <a:lnTo>
                    <a:pt x="35799" y="309930"/>
                  </a:lnTo>
                  <a:lnTo>
                    <a:pt x="24895" y="320628"/>
                  </a:lnTo>
                  <a:cubicBezTo>
                    <a:pt x="22814" y="322642"/>
                    <a:pt x="21639" y="325414"/>
                    <a:pt x="21637" y="328309"/>
                  </a:cubicBezTo>
                  <a:lnTo>
                    <a:pt x="21637" y="344940"/>
                  </a:lnTo>
                  <a:lnTo>
                    <a:pt x="10733" y="344940"/>
                  </a:lnTo>
                  <a:cubicBezTo>
                    <a:pt x="4805" y="344940"/>
                    <a:pt x="0" y="349745"/>
                    <a:pt x="0" y="355673"/>
                  </a:cubicBezTo>
                  <a:lnTo>
                    <a:pt x="0" y="451239"/>
                  </a:lnTo>
                  <a:cubicBezTo>
                    <a:pt x="0" y="457166"/>
                    <a:pt x="4805" y="461972"/>
                    <a:pt x="10733" y="461972"/>
                  </a:cubicBezTo>
                  <a:lnTo>
                    <a:pt x="220416" y="461972"/>
                  </a:lnTo>
                  <a:cubicBezTo>
                    <a:pt x="226353" y="461636"/>
                    <a:pt x="230894" y="456552"/>
                    <a:pt x="230559" y="450614"/>
                  </a:cubicBezTo>
                  <a:cubicBezTo>
                    <a:pt x="230250" y="445146"/>
                    <a:pt x="225885" y="440781"/>
                    <a:pt x="220416" y="440472"/>
                  </a:cubicBezTo>
                  <a:lnTo>
                    <a:pt x="21534" y="440472"/>
                  </a:lnTo>
                  <a:lnTo>
                    <a:pt x="21534" y="366440"/>
                  </a:lnTo>
                  <a:lnTo>
                    <a:pt x="220416" y="366440"/>
                  </a:lnTo>
                  <a:cubicBezTo>
                    <a:pt x="226353" y="366105"/>
                    <a:pt x="230894" y="361020"/>
                    <a:pt x="230559" y="355082"/>
                  </a:cubicBezTo>
                  <a:cubicBezTo>
                    <a:pt x="230250" y="349614"/>
                    <a:pt x="225885" y="345249"/>
                    <a:pt x="220416" y="344940"/>
                  </a:cubicBezTo>
                  <a:lnTo>
                    <a:pt x="200048" y="344940"/>
                  </a:lnTo>
                  <a:lnTo>
                    <a:pt x="200048" y="332836"/>
                  </a:lnTo>
                  <a:lnTo>
                    <a:pt x="210986" y="322137"/>
                  </a:lnTo>
                  <a:cubicBezTo>
                    <a:pt x="213045" y="320111"/>
                    <a:pt x="214205" y="317344"/>
                    <a:pt x="214210" y="314456"/>
                  </a:cubicBezTo>
                  <a:lnTo>
                    <a:pt x="214210" y="181720"/>
                  </a:lnTo>
                  <a:cubicBezTo>
                    <a:pt x="214213" y="178830"/>
                    <a:pt x="213051" y="176061"/>
                    <a:pt x="210986" y="174039"/>
                  </a:cubicBezTo>
                  <a:lnTo>
                    <a:pt x="200048" y="163340"/>
                  </a:lnTo>
                  <a:lnTo>
                    <a:pt x="200048" y="151236"/>
                  </a:lnTo>
                  <a:lnTo>
                    <a:pt x="275315" y="151236"/>
                  </a:lnTo>
                  <a:lnTo>
                    <a:pt x="275315" y="163340"/>
                  </a:lnTo>
                  <a:lnTo>
                    <a:pt x="264376" y="174039"/>
                  </a:lnTo>
                  <a:cubicBezTo>
                    <a:pt x="262311" y="176061"/>
                    <a:pt x="261149" y="178830"/>
                    <a:pt x="261153" y="181720"/>
                  </a:cubicBezTo>
                  <a:lnTo>
                    <a:pt x="261153" y="248071"/>
                  </a:lnTo>
                  <a:cubicBezTo>
                    <a:pt x="261488" y="254008"/>
                    <a:pt x="266573" y="258549"/>
                    <a:pt x="272510" y="258213"/>
                  </a:cubicBezTo>
                  <a:cubicBezTo>
                    <a:pt x="277978" y="257904"/>
                    <a:pt x="282343" y="253539"/>
                    <a:pt x="282652" y="248071"/>
                  </a:cubicBezTo>
                  <a:lnTo>
                    <a:pt x="282652" y="186349"/>
                  </a:lnTo>
                  <a:lnTo>
                    <a:pt x="293557" y="175650"/>
                  </a:lnTo>
                  <a:cubicBezTo>
                    <a:pt x="295621" y="173628"/>
                    <a:pt x="296783" y="170859"/>
                    <a:pt x="296780" y="167969"/>
                  </a:cubicBezTo>
                  <a:lnTo>
                    <a:pt x="296780" y="151373"/>
                  </a:lnTo>
                  <a:lnTo>
                    <a:pt x="335390" y="151373"/>
                  </a:lnTo>
                  <a:lnTo>
                    <a:pt x="335390" y="167969"/>
                  </a:lnTo>
                  <a:cubicBezTo>
                    <a:pt x="335387" y="170859"/>
                    <a:pt x="336549" y="173628"/>
                    <a:pt x="338614" y="175650"/>
                  </a:cubicBezTo>
                  <a:lnTo>
                    <a:pt x="349552" y="186349"/>
                  </a:lnTo>
                  <a:lnTo>
                    <a:pt x="349552" y="229657"/>
                  </a:lnTo>
                  <a:cubicBezTo>
                    <a:pt x="349217" y="235594"/>
                    <a:pt x="353758" y="240679"/>
                    <a:pt x="359695" y="241014"/>
                  </a:cubicBezTo>
                  <a:cubicBezTo>
                    <a:pt x="365632" y="241350"/>
                    <a:pt x="370717" y="236809"/>
                    <a:pt x="371052" y="230872"/>
                  </a:cubicBezTo>
                  <a:cubicBezTo>
                    <a:pt x="371075" y="230467"/>
                    <a:pt x="371075" y="230061"/>
                    <a:pt x="371052" y="229657"/>
                  </a:cubicBezTo>
                  <a:lnTo>
                    <a:pt x="371052" y="181720"/>
                  </a:lnTo>
                  <a:cubicBezTo>
                    <a:pt x="371056" y="178830"/>
                    <a:pt x="369894" y="176061"/>
                    <a:pt x="367829" y="174039"/>
                  </a:cubicBezTo>
                  <a:lnTo>
                    <a:pt x="356890" y="163340"/>
                  </a:lnTo>
                  <a:lnTo>
                    <a:pt x="356890" y="151236"/>
                  </a:lnTo>
                  <a:lnTo>
                    <a:pt x="432157" y="151236"/>
                  </a:lnTo>
                  <a:lnTo>
                    <a:pt x="432157" y="163340"/>
                  </a:lnTo>
                  <a:lnTo>
                    <a:pt x="421253" y="174039"/>
                  </a:lnTo>
                  <a:cubicBezTo>
                    <a:pt x="419175" y="176052"/>
                    <a:pt x="418010" y="178827"/>
                    <a:pt x="418030" y="181720"/>
                  </a:cubicBezTo>
                  <a:lnTo>
                    <a:pt x="418030" y="236789"/>
                  </a:lnTo>
                  <a:cubicBezTo>
                    <a:pt x="418030" y="242717"/>
                    <a:pt x="422835" y="247522"/>
                    <a:pt x="428762" y="247522"/>
                  </a:cubicBezTo>
                  <a:cubicBezTo>
                    <a:pt x="434690" y="247522"/>
                    <a:pt x="439495" y="242717"/>
                    <a:pt x="439495" y="236789"/>
                  </a:cubicBezTo>
                  <a:lnTo>
                    <a:pt x="439495" y="186212"/>
                  </a:lnTo>
                  <a:lnTo>
                    <a:pt x="450433" y="175513"/>
                  </a:lnTo>
                  <a:cubicBezTo>
                    <a:pt x="452498" y="173491"/>
                    <a:pt x="453660" y="170722"/>
                    <a:pt x="453657" y="167832"/>
                  </a:cubicBezTo>
                  <a:lnTo>
                    <a:pt x="453657" y="151236"/>
                  </a:lnTo>
                  <a:lnTo>
                    <a:pt x="464664" y="151236"/>
                  </a:lnTo>
                  <a:cubicBezTo>
                    <a:pt x="470610" y="151236"/>
                    <a:pt x="475431" y="146415"/>
                    <a:pt x="475431" y="140469"/>
                  </a:cubicBezTo>
                  <a:lnTo>
                    <a:pt x="475431" y="101824"/>
                  </a:lnTo>
                  <a:cubicBezTo>
                    <a:pt x="475409" y="97406"/>
                    <a:pt x="472690" y="93449"/>
                    <a:pt x="468573" y="91845"/>
                  </a:cubicBezTo>
                  <a:close/>
                  <a:moveTo>
                    <a:pt x="43103" y="345043"/>
                  </a:moveTo>
                  <a:lnTo>
                    <a:pt x="43103" y="332938"/>
                  </a:lnTo>
                  <a:lnTo>
                    <a:pt x="54041" y="322240"/>
                  </a:lnTo>
                  <a:cubicBezTo>
                    <a:pt x="56099" y="320214"/>
                    <a:pt x="57260" y="317447"/>
                    <a:pt x="57264" y="314559"/>
                  </a:cubicBezTo>
                  <a:lnTo>
                    <a:pt x="57264" y="181720"/>
                  </a:lnTo>
                  <a:cubicBezTo>
                    <a:pt x="57268" y="178830"/>
                    <a:pt x="56106" y="176061"/>
                    <a:pt x="54041" y="174039"/>
                  </a:cubicBezTo>
                  <a:lnTo>
                    <a:pt x="43103" y="163340"/>
                  </a:lnTo>
                  <a:lnTo>
                    <a:pt x="43103" y="151236"/>
                  </a:lnTo>
                  <a:lnTo>
                    <a:pt x="118541" y="151236"/>
                  </a:lnTo>
                  <a:lnTo>
                    <a:pt x="118541" y="163340"/>
                  </a:lnTo>
                  <a:lnTo>
                    <a:pt x="107602" y="174039"/>
                  </a:lnTo>
                  <a:cubicBezTo>
                    <a:pt x="105537" y="176061"/>
                    <a:pt x="104375" y="178830"/>
                    <a:pt x="104379" y="181720"/>
                  </a:cubicBezTo>
                  <a:lnTo>
                    <a:pt x="104379" y="314559"/>
                  </a:lnTo>
                  <a:cubicBezTo>
                    <a:pt x="104383" y="317447"/>
                    <a:pt x="105544" y="320214"/>
                    <a:pt x="107602" y="322240"/>
                  </a:cubicBezTo>
                  <a:lnTo>
                    <a:pt x="118541" y="332938"/>
                  </a:lnTo>
                  <a:lnTo>
                    <a:pt x="118541" y="345043"/>
                  </a:lnTo>
                  <a:close/>
                  <a:moveTo>
                    <a:pt x="181737" y="175650"/>
                  </a:moveTo>
                  <a:lnTo>
                    <a:pt x="192676" y="186349"/>
                  </a:lnTo>
                  <a:lnTo>
                    <a:pt x="192676" y="310170"/>
                  </a:lnTo>
                  <a:lnTo>
                    <a:pt x="181737" y="320868"/>
                  </a:lnTo>
                  <a:cubicBezTo>
                    <a:pt x="179679" y="322895"/>
                    <a:pt x="178518" y="325661"/>
                    <a:pt x="178514" y="328549"/>
                  </a:cubicBezTo>
                  <a:lnTo>
                    <a:pt x="178514" y="345180"/>
                  </a:lnTo>
                  <a:lnTo>
                    <a:pt x="139869" y="345180"/>
                  </a:lnTo>
                  <a:lnTo>
                    <a:pt x="139869" y="328549"/>
                  </a:lnTo>
                  <a:cubicBezTo>
                    <a:pt x="139880" y="325658"/>
                    <a:pt x="138717" y="322886"/>
                    <a:pt x="136646" y="320868"/>
                  </a:cubicBezTo>
                  <a:lnTo>
                    <a:pt x="125741" y="310170"/>
                  </a:lnTo>
                  <a:lnTo>
                    <a:pt x="125741" y="186212"/>
                  </a:lnTo>
                  <a:lnTo>
                    <a:pt x="136646" y="175513"/>
                  </a:lnTo>
                  <a:cubicBezTo>
                    <a:pt x="138724" y="173500"/>
                    <a:pt x="139888" y="170725"/>
                    <a:pt x="139869" y="167832"/>
                  </a:cubicBezTo>
                  <a:lnTo>
                    <a:pt x="139869" y="151236"/>
                  </a:lnTo>
                  <a:lnTo>
                    <a:pt x="178514" y="151236"/>
                  </a:lnTo>
                  <a:lnTo>
                    <a:pt x="178514" y="167832"/>
                  </a:lnTo>
                  <a:cubicBezTo>
                    <a:pt x="178473" y="170769"/>
                    <a:pt x="179638" y="173595"/>
                    <a:pt x="181737" y="175650"/>
                  </a:cubicBezTo>
                  <a:close/>
                  <a:moveTo>
                    <a:pt x="453828" y="129873"/>
                  </a:moveTo>
                  <a:lnTo>
                    <a:pt x="21466" y="129873"/>
                  </a:lnTo>
                  <a:lnTo>
                    <a:pt x="21466" y="109299"/>
                  </a:lnTo>
                  <a:lnTo>
                    <a:pt x="237493" y="22648"/>
                  </a:lnTo>
                  <a:lnTo>
                    <a:pt x="453691" y="109299"/>
                  </a:lnTo>
                  <a:close/>
                </a:path>
              </a:pathLst>
            </a:custGeom>
            <a:grpFill/>
            <a:ln w="3429" cap="flat">
              <a:noFill/>
              <a:prstDash val="solid"/>
              <a:miter/>
            </a:ln>
          </p:spPr>
          <p:txBody>
            <a:bodyPr rtlCol="0" anchor="ctr"/>
            <a:lstStyle/>
            <a:p>
              <a:endParaRPr lang="en-US"/>
            </a:p>
          </p:txBody>
        </p:sp>
        <p:sp>
          <p:nvSpPr>
            <p:cNvPr id="318" name="Freeform 317">
              <a:extLst>
                <a:ext uri="{FF2B5EF4-FFF2-40B4-BE49-F238E27FC236}">
                  <a16:creationId xmlns:a16="http://schemas.microsoft.com/office/drawing/2014/main" id="{882C5AA4-0C29-2944-AA69-1AAD66B8460A}"/>
                </a:ext>
              </a:extLst>
            </p:cNvPr>
            <p:cNvSpPr/>
            <p:nvPr/>
          </p:nvSpPr>
          <p:spPr>
            <a:xfrm>
              <a:off x="1712358" y="3058910"/>
              <a:ext cx="171450" cy="51435"/>
            </a:xfrm>
            <a:custGeom>
              <a:avLst/>
              <a:gdLst>
                <a:gd name="connsiteX0" fmla="*/ 82537 w 171450"/>
                <a:gd name="connsiteY0" fmla="*/ 799 h 51435"/>
                <a:gd name="connsiteX1" fmla="*/ 6756 w 171450"/>
                <a:gd name="connsiteY1" fmla="*/ 31180 h 51435"/>
                <a:gd name="connsiteX2" fmla="*/ 773 w 171450"/>
                <a:gd name="connsiteY2" fmla="*/ 45153 h 51435"/>
                <a:gd name="connsiteX3" fmla="*/ 14746 w 171450"/>
                <a:gd name="connsiteY3" fmla="*/ 51137 h 51435"/>
                <a:gd name="connsiteX4" fmla="*/ 86515 w 171450"/>
                <a:gd name="connsiteY4" fmla="*/ 22367 h 51435"/>
                <a:gd name="connsiteX5" fmla="*/ 158318 w 171450"/>
                <a:gd name="connsiteY5" fmla="*/ 51137 h 51435"/>
                <a:gd name="connsiteX6" fmla="*/ 172291 w 171450"/>
                <a:gd name="connsiteY6" fmla="*/ 45153 h 51435"/>
                <a:gd name="connsiteX7" fmla="*/ 166308 w 171450"/>
                <a:gd name="connsiteY7" fmla="*/ 31180 h 51435"/>
                <a:gd name="connsiteX8" fmla="*/ 90664 w 171450"/>
                <a:gd name="connsiteY8" fmla="*/ 799 h 51435"/>
                <a:gd name="connsiteX9" fmla="*/ 82537 w 171450"/>
                <a:gd name="connsiteY9" fmla="*/ 799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450" h="51435">
                  <a:moveTo>
                    <a:pt x="82537" y="799"/>
                  </a:moveTo>
                  <a:lnTo>
                    <a:pt x="6756" y="31180"/>
                  </a:lnTo>
                  <a:cubicBezTo>
                    <a:pt x="1245" y="33386"/>
                    <a:pt x="-1433" y="39642"/>
                    <a:pt x="773" y="45153"/>
                  </a:cubicBezTo>
                  <a:cubicBezTo>
                    <a:pt x="2979" y="50664"/>
                    <a:pt x="9235" y="53343"/>
                    <a:pt x="14746" y="51137"/>
                  </a:cubicBezTo>
                  <a:lnTo>
                    <a:pt x="86515" y="22367"/>
                  </a:lnTo>
                  <a:lnTo>
                    <a:pt x="158318" y="51137"/>
                  </a:lnTo>
                  <a:cubicBezTo>
                    <a:pt x="163829" y="53343"/>
                    <a:pt x="170085" y="50664"/>
                    <a:pt x="172291" y="45153"/>
                  </a:cubicBezTo>
                  <a:cubicBezTo>
                    <a:pt x="174498" y="39642"/>
                    <a:pt x="171819" y="33386"/>
                    <a:pt x="166308" y="31180"/>
                  </a:cubicBezTo>
                  <a:lnTo>
                    <a:pt x="90664" y="799"/>
                  </a:lnTo>
                  <a:cubicBezTo>
                    <a:pt x="88060" y="-266"/>
                    <a:pt x="85141" y="-266"/>
                    <a:pt x="82537" y="799"/>
                  </a:cubicBezTo>
                  <a:close/>
                </a:path>
              </a:pathLst>
            </a:custGeom>
            <a:grpFill/>
            <a:ln w="3429" cap="flat">
              <a:noFill/>
              <a:prstDash val="solid"/>
              <a:miter/>
            </a:ln>
          </p:spPr>
          <p:txBody>
            <a:bodyPr rtlCol="0" anchor="ctr"/>
            <a:lstStyle/>
            <a:p>
              <a:endParaRPr lang="en-US"/>
            </a:p>
          </p:txBody>
        </p:sp>
        <p:sp>
          <p:nvSpPr>
            <p:cNvPr id="319" name="Freeform 318">
              <a:extLst>
                <a:ext uri="{FF2B5EF4-FFF2-40B4-BE49-F238E27FC236}">
                  <a16:creationId xmlns:a16="http://schemas.microsoft.com/office/drawing/2014/main" id="{E53FCC03-2502-AF44-A703-58BE6E8E0906}"/>
                </a:ext>
              </a:extLst>
            </p:cNvPr>
            <p:cNvSpPr/>
            <p:nvPr/>
          </p:nvSpPr>
          <p:spPr>
            <a:xfrm>
              <a:off x="1614196" y="3400294"/>
              <a:ext cx="85725" cy="20574"/>
            </a:xfrm>
            <a:custGeom>
              <a:avLst/>
              <a:gdLst>
                <a:gd name="connsiteX0" fmla="*/ 11375 w 85725"/>
                <a:gd name="connsiteY0" fmla="*/ 17 h 20574"/>
                <a:gd name="connsiteX1" fmla="*/ 17 w 85725"/>
                <a:gd name="connsiteY1" fmla="*/ 10160 h 20574"/>
                <a:gd name="connsiteX2" fmla="*/ 10160 w 85725"/>
                <a:gd name="connsiteY2" fmla="*/ 21517 h 20574"/>
                <a:gd name="connsiteX3" fmla="*/ 11375 w 85725"/>
                <a:gd name="connsiteY3" fmla="*/ 21517 h 20574"/>
                <a:gd name="connsiteX4" fmla="*/ 76183 w 85725"/>
                <a:gd name="connsiteY4" fmla="*/ 21517 h 20574"/>
                <a:gd name="connsiteX5" fmla="*/ 86325 w 85725"/>
                <a:gd name="connsiteY5" fmla="*/ 10160 h 20574"/>
                <a:gd name="connsiteX6" fmla="*/ 76183 w 85725"/>
                <a:gd name="connsiteY6" fmla="*/ 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25" h="20574">
                  <a:moveTo>
                    <a:pt x="11375" y="17"/>
                  </a:moveTo>
                  <a:cubicBezTo>
                    <a:pt x="5438" y="-318"/>
                    <a:pt x="353" y="4223"/>
                    <a:pt x="17" y="10160"/>
                  </a:cubicBezTo>
                  <a:cubicBezTo>
                    <a:pt x="-318" y="16097"/>
                    <a:pt x="4223" y="21182"/>
                    <a:pt x="10160" y="21517"/>
                  </a:cubicBezTo>
                  <a:cubicBezTo>
                    <a:pt x="10564" y="21540"/>
                    <a:pt x="10970" y="21540"/>
                    <a:pt x="11375" y="21517"/>
                  </a:cubicBezTo>
                  <a:lnTo>
                    <a:pt x="76183" y="21517"/>
                  </a:lnTo>
                  <a:cubicBezTo>
                    <a:pt x="82120" y="21182"/>
                    <a:pt x="86661" y="16097"/>
                    <a:pt x="86325" y="10160"/>
                  </a:cubicBezTo>
                  <a:cubicBezTo>
                    <a:pt x="86016" y="4692"/>
                    <a:pt x="81651" y="326"/>
                    <a:pt x="76183" y="17"/>
                  </a:cubicBezTo>
                  <a:close/>
                </a:path>
              </a:pathLst>
            </a:custGeom>
            <a:grpFill/>
            <a:ln w="3429" cap="flat">
              <a:noFill/>
              <a:prstDash val="solid"/>
              <a:miter/>
            </a:ln>
          </p:spPr>
          <p:txBody>
            <a:bodyPr rtlCol="0" anchor="ctr"/>
            <a:lstStyle/>
            <a:p>
              <a:endParaRPr lang="en-US"/>
            </a:p>
          </p:txBody>
        </p:sp>
        <p:sp>
          <p:nvSpPr>
            <p:cNvPr id="320" name="Freeform 319">
              <a:extLst>
                <a:ext uri="{FF2B5EF4-FFF2-40B4-BE49-F238E27FC236}">
                  <a16:creationId xmlns:a16="http://schemas.microsoft.com/office/drawing/2014/main" id="{D60D3042-1184-7F4F-9252-4AABA8A85092}"/>
                </a:ext>
              </a:extLst>
            </p:cNvPr>
            <p:cNvSpPr/>
            <p:nvPr/>
          </p:nvSpPr>
          <p:spPr>
            <a:xfrm>
              <a:off x="1818658" y="3273987"/>
              <a:ext cx="216027" cy="205740"/>
            </a:xfrm>
            <a:custGeom>
              <a:avLst/>
              <a:gdLst>
                <a:gd name="connsiteX0" fmla="*/ 108939 w 216027"/>
                <a:gd name="connsiteY0" fmla="*/ 0 h 205740"/>
                <a:gd name="connsiteX1" fmla="*/ 0 w 216027"/>
                <a:gd name="connsiteY1" fmla="*/ 51435 h 205740"/>
                <a:gd name="connsiteX2" fmla="*/ 0 w 216027"/>
                <a:gd name="connsiteY2" fmla="*/ 157460 h 205740"/>
                <a:gd name="connsiteX3" fmla="*/ 108939 w 216027"/>
                <a:gd name="connsiteY3" fmla="*/ 208895 h 205740"/>
                <a:gd name="connsiteX4" fmla="*/ 217879 w 216027"/>
                <a:gd name="connsiteY4" fmla="*/ 157460 h 205740"/>
                <a:gd name="connsiteX5" fmla="*/ 217879 w 216027"/>
                <a:gd name="connsiteY5" fmla="*/ 51469 h 205740"/>
                <a:gd name="connsiteX6" fmla="*/ 108939 w 216027"/>
                <a:gd name="connsiteY6" fmla="*/ 0 h 205740"/>
                <a:gd name="connsiteX7" fmla="*/ 196379 w 216027"/>
                <a:gd name="connsiteY7" fmla="*/ 105099 h 205740"/>
                <a:gd name="connsiteX8" fmla="*/ 108939 w 216027"/>
                <a:gd name="connsiteY8" fmla="*/ 135068 h 205740"/>
                <a:gd name="connsiteX9" fmla="*/ 21500 w 216027"/>
                <a:gd name="connsiteY9" fmla="*/ 105099 h 205740"/>
                <a:gd name="connsiteX10" fmla="*/ 21500 w 216027"/>
                <a:gd name="connsiteY10" fmla="*/ 83359 h 205740"/>
                <a:gd name="connsiteX11" fmla="*/ 108939 w 216027"/>
                <a:gd name="connsiteY11" fmla="*/ 103281 h 205740"/>
                <a:gd name="connsiteX12" fmla="*/ 196379 w 216027"/>
                <a:gd name="connsiteY12" fmla="*/ 83359 h 205740"/>
                <a:gd name="connsiteX13" fmla="*/ 108939 w 216027"/>
                <a:gd name="connsiteY13" fmla="*/ 21843 h 205740"/>
                <a:gd name="connsiteX14" fmla="*/ 196379 w 216027"/>
                <a:gd name="connsiteY14" fmla="*/ 51812 h 205740"/>
                <a:gd name="connsiteX15" fmla="*/ 108939 w 216027"/>
                <a:gd name="connsiteY15" fmla="*/ 81782 h 205740"/>
                <a:gd name="connsiteX16" fmla="*/ 21500 w 216027"/>
                <a:gd name="connsiteY16" fmla="*/ 51812 h 205740"/>
                <a:gd name="connsiteX17" fmla="*/ 108939 w 216027"/>
                <a:gd name="connsiteY17" fmla="*/ 21843 h 205740"/>
                <a:gd name="connsiteX18" fmla="*/ 108939 w 216027"/>
                <a:gd name="connsiteY18" fmla="*/ 187498 h 205740"/>
                <a:gd name="connsiteX19" fmla="*/ 21500 w 216027"/>
                <a:gd name="connsiteY19" fmla="*/ 157494 h 205740"/>
                <a:gd name="connsiteX20" fmla="*/ 21500 w 216027"/>
                <a:gd name="connsiteY20" fmla="*/ 136646 h 205740"/>
                <a:gd name="connsiteX21" fmla="*/ 108939 w 216027"/>
                <a:gd name="connsiteY21" fmla="*/ 156568 h 205740"/>
                <a:gd name="connsiteX22" fmla="*/ 196379 w 216027"/>
                <a:gd name="connsiteY22" fmla="*/ 136646 h 205740"/>
                <a:gd name="connsiteX23" fmla="*/ 196379 w 216027"/>
                <a:gd name="connsiteY23" fmla="*/ 157494 h 205740"/>
                <a:gd name="connsiteX24" fmla="*/ 108939 w 216027"/>
                <a:gd name="connsiteY24" fmla="*/ 187498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6027" h="205740">
                  <a:moveTo>
                    <a:pt x="108939" y="0"/>
                  </a:moveTo>
                  <a:cubicBezTo>
                    <a:pt x="56133" y="0"/>
                    <a:pt x="0" y="18037"/>
                    <a:pt x="0" y="51435"/>
                  </a:cubicBezTo>
                  <a:lnTo>
                    <a:pt x="0" y="157460"/>
                  </a:lnTo>
                  <a:cubicBezTo>
                    <a:pt x="0" y="190893"/>
                    <a:pt x="56133" y="208895"/>
                    <a:pt x="108939" y="208895"/>
                  </a:cubicBezTo>
                  <a:cubicBezTo>
                    <a:pt x="161746" y="208895"/>
                    <a:pt x="217879" y="190858"/>
                    <a:pt x="217879" y="157460"/>
                  </a:cubicBezTo>
                  <a:lnTo>
                    <a:pt x="217879" y="51469"/>
                  </a:lnTo>
                  <a:cubicBezTo>
                    <a:pt x="217879" y="18037"/>
                    <a:pt x="161746" y="0"/>
                    <a:pt x="108939" y="0"/>
                  </a:cubicBezTo>
                  <a:close/>
                  <a:moveTo>
                    <a:pt x="196379" y="105099"/>
                  </a:moveTo>
                  <a:cubicBezTo>
                    <a:pt x="196379" y="117306"/>
                    <a:pt x="162329" y="135068"/>
                    <a:pt x="108939" y="135068"/>
                  </a:cubicBezTo>
                  <a:cubicBezTo>
                    <a:pt x="55550" y="135068"/>
                    <a:pt x="21500" y="117306"/>
                    <a:pt x="21500" y="105099"/>
                  </a:cubicBezTo>
                  <a:lnTo>
                    <a:pt x="21500" y="83359"/>
                  </a:lnTo>
                  <a:cubicBezTo>
                    <a:pt x="42657" y="96423"/>
                    <a:pt x="76364" y="103281"/>
                    <a:pt x="108939" y="103281"/>
                  </a:cubicBezTo>
                  <a:cubicBezTo>
                    <a:pt x="141515" y="103281"/>
                    <a:pt x="175222" y="96423"/>
                    <a:pt x="196379" y="83359"/>
                  </a:cubicBezTo>
                  <a:close/>
                  <a:moveTo>
                    <a:pt x="108939" y="21843"/>
                  </a:moveTo>
                  <a:cubicBezTo>
                    <a:pt x="162329" y="21843"/>
                    <a:pt x="196379" y="39571"/>
                    <a:pt x="196379" y="51812"/>
                  </a:cubicBezTo>
                  <a:cubicBezTo>
                    <a:pt x="196379" y="64054"/>
                    <a:pt x="162329" y="81782"/>
                    <a:pt x="108939" y="81782"/>
                  </a:cubicBezTo>
                  <a:cubicBezTo>
                    <a:pt x="55550" y="81782"/>
                    <a:pt x="21500" y="64019"/>
                    <a:pt x="21500" y="51812"/>
                  </a:cubicBezTo>
                  <a:cubicBezTo>
                    <a:pt x="21500" y="39605"/>
                    <a:pt x="55550" y="21843"/>
                    <a:pt x="108939" y="21843"/>
                  </a:cubicBezTo>
                  <a:close/>
                  <a:moveTo>
                    <a:pt x="108939" y="187498"/>
                  </a:moveTo>
                  <a:cubicBezTo>
                    <a:pt x="55550" y="187498"/>
                    <a:pt x="21500" y="169736"/>
                    <a:pt x="21500" y="157494"/>
                  </a:cubicBezTo>
                  <a:lnTo>
                    <a:pt x="21500" y="136646"/>
                  </a:lnTo>
                  <a:cubicBezTo>
                    <a:pt x="42657" y="149710"/>
                    <a:pt x="76364" y="156568"/>
                    <a:pt x="108939" y="156568"/>
                  </a:cubicBezTo>
                  <a:cubicBezTo>
                    <a:pt x="141515" y="156568"/>
                    <a:pt x="175222" y="149710"/>
                    <a:pt x="196379" y="136646"/>
                  </a:cubicBezTo>
                  <a:lnTo>
                    <a:pt x="196379" y="157494"/>
                  </a:lnTo>
                  <a:cubicBezTo>
                    <a:pt x="196379" y="169770"/>
                    <a:pt x="162329" y="187498"/>
                    <a:pt x="108939" y="187498"/>
                  </a:cubicBezTo>
                  <a:close/>
                </a:path>
              </a:pathLst>
            </a:custGeom>
            <a:grpFill/>
            <a:ln w="3429" cap="flat">
              <a:noFill/>
              <a:prstDash val="solid"/>
              <a:miter/>
            </a:ln>
          </p:spPr>
          <p:txBody>
            <a:bodyPr rtlCol="0" anchor="ctr"/>
            <a:lstStyle/>
            <a:p>
              <a:endParaRPr lang="en-US"/>
            </a:p>
          </p:txBody>
        </p:sp>
      </p:grpSp>
      <p:grpSp>
        <p:nvGrpSpPr>
          <p:cNvPr id="321" name="Group 320">
            <a:extLst>
              <a:ext uri="{FF2B5EF4-FFF2-40B4-BE49-F238E27FC236}">
                <a16:creationId xmlns:a16="http://schemas.microsoft.com/office/drawing/2014/main" id="{08A96A8D-63E6-B147-BECD-FB08C0FEE07D}"/>
              </a:ext>
            </a:extLst>
          </p:cNvPr>
          <p:cNvGrpSpPr/>
          <p:nvPr userDrawn="1"/>
        </p:nvGrpSpPr>
        <p:grpSpPr>
          <a:xfrm>
            <a:off x="6264951" y="4320782"/>
            <a:ext cx="273842" cy="273842"/>
            <a:chOff x="3277938" y="3864804"/>
            <a:chExt cx="473202" cy="473202"/>
          </a:xfrm>
          <a:solidFill>
            <a:schemeClr val="accent1"/>
          </a:solidFill>
        </p:grpSpPr>
        <p:sp>
          <p:nvSpPr>
            <p:cNvPr id="322" name="Freeform 321">
              <a:extLst>
                <a:ext uri="{FF2B5EF4-FFF2-40B4-BE49-F238E27FC236}">
                  <a16:creationId xmlns:a16="http://schemas.microsoft.com/office/drawing/2014/main" id="{37F8A817-0E99-AA45-8CD6-63C2435BD2F9}"/>
                </a:ext>
              </a:extLst>
            </p:cNvPr>
            <p:cNvSpPr/>
            <p:nvPr/>
          </p:nvSpPr>
          <p:spPr>
            <a:xfrm>
              <a:off x="3469139" y="4006240"/>
              <a:ext cx="92583" cy="192024"/>
            </a:xfrm>
            <a:custGeom>
              <a:avLst/>
              <a:gdLst>
                <a:gd name="connsiteX0" fmla="*/ 32747 w 92583"/>
                <a:gd name="connsiteY0" fmla="*/ 51959 h 192024"/>
                <a:gd name="connsiteX1" fmla="*/ 50026 w 92583"/>
                <a:gd name="connsiteY1" fmla="*/ 41737 h 192024"/>
                <a:gd name="connsiteX2" fmla="*/ 60693 w 92583"/>
                <a:gd name="connsiteY2" fmla="*/ 55388 h 192024"/>
                <a:gd name="connsiteX3" fmla="*/ 72051 w 92583"/>
                <a:gd name="connsiteY3" fmla="*/ 65531 h 192024"/>
                <a:gd name="connsiteX4" fmla="*/ 82193 w 92583"/>
                <a:gd name="connsiteY4" fmla="*/ 55388 h 192024"/>
                <a:gd name="connsiteX5" fmla="*/ 57264 w 92583"/>
                <a:gd name="connsiteY5" fmla="*/ 21338 h 192024"/>
                <a:gd name="connsiteX6" fmla="*/ 57265 w 92583"/>
                <a:gd name="connsiteY6" fmla="*/ 10160 h 192024"/>
                <a:gd name="connsiteX7" fmla="*/ 45907 w 92583"/>
                <a:gd name="connsiteY7" fmla="*/ 17 h 192024"/>
                <a:gd name="connsiteX8" fmla="*/ 35765 w 92583"/>
                <a:gd name="connsiteY8" fmla="*/ 10160 h 192024"/>
                <a:gd name="connsiteX9" fmla="*/ 35765 w 92583"/>
                <a:gd name="connsiteY9" fmla="*/ 21304 h 192024"/>
                <a:gd name="connsiteX10" fmla="*/ 10836 w 92583"/>
                <a:gd name="connsiteY10" fmla="*/ 55354 h 192024"/>
                <a:gd name="connsiteX11" fmla="*/ 13408 w 92583"/>
                <a:gd name="connsiteY11" fmla="*/ 62212 h 192024"/>
                <a:gd name="connsiteX12" fmla="*/ 71255 w 92583"/>
                <a:gd name="connsiteY12" fmla="*/ 129661 h 192024"/>
                <a:gd name="connsiteX13" fmla="*/ 43048 w 92583"/>
                <a:gd name="connsiteY13" fmla="*/ 150970 h 192024"/>
                <a:gd name="connsiteX14" fmla="*/ 21500 w 92583"/>
                <a:gd name="connsiteY14" fmla="*/ 125991 h 192024"/>
                <a:gd name="connsiteX15" fmla="*/ 10143 w 92583"/>
                <a:gd name="connsiteY15" fmla="*/ 115849 h 192024"/>
                <a:gd name="connsiteX16" fmla="*/ 0 w 92583"/>
                <a:gd name="connsiteY16" fmla="*/ 125991 h 192024"/>
                <a:gd name="connsiteX17" fmla="*/ 35764 w 92583"/>
                <a:gd name="connsiteY17" fmla="*/ 171220 h 192024"/>
                <a:gd name="connsiteX18" fmla="*/ 35765 w 92583"/>
                <a:gd name="connsiteY18" fmla="*/ 182021 h 192024"/>
                <a:gd name="connsiteX19" fmla="*/ 47122 w 92583"/>
                <a:gd name="connsiteY19" fmla="*/ 192164 h 192024"/>
                <a:gd name="connsiteX20" fmla="*/ 57265 w 92583"/>
                <a:gd name="connsiteY20" fmla="*/ 182021 h 192024"/>
                <a:gd name="connsiteX21" fmla="*/ 57265 w 92583"/>
                <a:gd name="connsiteY21" fmla="*/ 171323 h 192024"/>
                <a:gd name="connsiteX22" fmla="*/ 93029 w 92583"/>
                <a:gd name="connsiteY22" fmla="*/ 126095 h 192024"/>
                <a:gd name="connsiteX23" fmla="*/ 90457 w 92583"/>
                <a:gd name="connsiteY23" fmla="*/ 119237 h 192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2583" h="192024">
                  <a:moveTo>
                    <a:pt x="32747" y="51959"/>
                  </a:moveTo>
                  <a:cubicBezTo>
                    <a:pt x="34696" y="44365"/>
                    <a:pt x="42432" y="39788"/>
                    <a:pt x="50026" y="41737"/>
                  </a:cubicBezTo>
                  <a:cubicBezTo>
                    <a:pt x="56268" y="43338"/>
                    <a:pt x="60648" y="48944"/>
                    <a:pt x="60693" y="55388"/>
                  </a:cubicBezTo>
                  <a:cubicBezTo>
                    <a:pt x="61029" y="61325"/>
                    <a:pt x="66114" y="65866"/>
                    <a:pt x="72051" y="65531"/>
                  </a:cubicBezTo>
                  <a:cubicBezTo>
                    <a:pt x="77519" y="65222"/>
                    <a:pt x="81884" y="60857"/>
                    <a:pt x="82193" y="55388"/>
                  </a:cubicBezTo>
                  <a:cubicBezTo>
                    <a:pt x="82168" y="39826"/>
                    <a:pt x="72092" y="26064"/>
                    <a:pt x="57264" y="21338"/>
                  </a:cubicBezTo>
                  <a:lnTo>
                    <a:pt x="57265" y="10160"/>
                  </a:lnTo>
                  <a:cubicBezTo>
                    <a:pt x="56929" y="4223"/>
                    <a:pt x="51844" y="-318"/>
                    <a:pt x="45907" y="17"/>
                  </a:cubicBezTo>
                  <a:cubicBezTo>
                    <a:pt x="40439" y="326"/>
                    <a:pt x="36074" y="4691"/>
                    <a:pt x="35765" y="10160"/>
                  </a:cubicBezTo>
                  <a:lnTo>
                    <a:pt x="35765" y="21304"/>
                  </a:lnTo>
                  <a:cubicBezTo>
                    <a:pt x="20938" y="26030"/>
                    <a:pt x="10861" y="39792"/>
                    <a:pt x="10836" y="55354"/>
                  </a:cubicBezTo>
                  <a:cubicBezTo>
                    <a:pt x="10856" y="57872"/>
                    <a:pt x="11768" y="60302"/>
                    <a:pt x="13408" y="62212"/>
                  </a:cubicBezTo>
                  <a:lnTo>
                    <a:pt x="71255" y="129661"/>
                  </a:lnTo>
                  <a:cubicBezTo>
                    <a:pt x="69350" y="143334"/>
                    <a:pt x="56721" y="152875"/>
                    <a:pt x="43048" y="150970"/>
                  </a:cubicBezTo>
                  <a:cubicBezTo>
                    <a:pt x="30611" y="149238"/>
                    <a:pt x="21389" y="138548"/>
                    <a:pt x="21500" y="125991"/>
                  </a:cubicBezTo>
                  <a:cubicBezTo>
                    <a:pt x="21164" y="120054"/>
                    <a:pt x="16080" y="115513"/>
                    <a:pt x="10143" y="115849"/>
                  </a:cubicBezTo>
                  <a:cubicBezTo>
                    <a:pt x="4674" y="116158"/>
                    <a:pt x="309" y="120523"/>
                    <a:pt x="0" y="125991"/>
                  </a:cubicBezTo>
                  <a:cubicBezTo>
                    <a:pt x="31" y="147523"/>
                    <a:pt x="14820" y="166226"/>
                    <a:pt x="35764" y="171220"/>
                  </a:cubicBezTo>
                  <a:lnTo>
                    <a:pt x="35765" y="182021"/>
                  </a:lnTo>
                  <a:cubicBezTo>
                    <a:pt x="36100" y="187959"/>
                    <a:pt x="41185" y="192499"/>
                    <a:pt x="47122" y="192164"/>
                  </a:cubicBezTo>
                  <a:cubicBezTo>
                    <a:pt x="52590" y="191855"/>
                    <a:pt x="56955" y="187490"/>
                    <a:pt x="57265" y="182021"/>
                  </a:cubicBezTo>
                  <a:lnTo>
                    <a:pt x="57265" y="171323"/>
                  </a:lnTo>
                  <a:cubicBezTo>
                    <a:pt x="78209" y="166329"/>
                    <a:pt x="92998" y="147626"/>
                    <a:pt x="93029" y="126095"/>
                  </a:cubicBezTo>
                  <a:cubicBezTo>
                    <a:pt x="92991" y="123580"/>
                    <a:pt x="92082" y="121156"/>
                    <a:pt x="90457" y="119237"/>
                  </a:cubicBezTo>
                  <a:close/>
                </a:path>
              </a:pathLst>
            </a:custGeom>
            <a:grpFill/>
            <a:ln w="3429" cap="flat">
              <a:noFill/>
              <a:prstDash val="solid"/>
              <a:miter/>
            </a:ln>
          </p:spPr>
          <p:txBody>
            <a:bodyPr rtlCol="0" anchor="ctr"/>
            <a:lstStyle/>
            <a:p>
              <a:endParaRPr lang="en-US"/>
            </a:p>
          </p:txBody>
        </p:sp>
        <p:sp>
          <p:nvSpPr>
            <p:cNvPr id="323" name="Freeform 322">
              <a:extLst>
                <a:ext uri="{FF2B5EF4-FFF2-40B4-BE49-F238E27FC236}">
                  <a16:creationId xmlns:a16="http://schemas.microsoft.com/office/drawing/2014/main" id="{A104083A-72CC-994B-899C-38B489670AC0}"/>
                </a:ext>
              </a:extLst>
            </p:cNvPr>
            <p:cNvSpPr/>
            <p:nvPr/>
          </p:nvSpPr>
          <p:spPr>
            <a:xfrm>
              <a:off x="3277938" y="3864804"/>
              <a:ext cx="473202" cy="473202"/>
            </a:xfrm>
            <a:custGeom>
              <a:avLst/>
              <a:gdLst>
                <a:gd name="connsiteX0" fmla="*/ 237698 w 473202"/>
                <a:gd name="connsiteY0" fmla="*/ 0 h 473202"/>
                <a:gd name="connsiteX1" fmla="*/ 0 w 473202"/>
                <a:gd name="connsiteY1" fmla="*/ 237699 h 473202"/>
                <a:gd name="connsiteX2" fmla="*/ 237698 w 473202"/>
                <a:gd name="connsiteY2" fmla="*/ 475397 h 473202"/>
                <a:gd name="connsiteX3" fmla="*/ 475397 w 473202"/>
                <a:gd name="connsiteY3" fmla="*/ 237699 h 473202"/>
                <a:gd name="connsiteX4" fmla="*/ 475397 w 473202"/>
                <a:gd name="connsiteY4" fmla="*/ 237664 h 473202"/>
                <a:gd name="connsiteX5" fmla="*/ 237698 w 473202"/>
                <a:gd name="connsiteY5" fmla="*/ 0 h 473202"/>
                <a:gd name="connsiteX6" fmla="*/ 237698 w 473202"/>
                <a:gd name="connsiteY6" fmla="*/ 453863 h 473202"/>
                <a:gd name="connsiteX7" fmla="*/ 21671 w 473202"/>
                <a:gd name="connsiteY7" fmla="*/ 237836 h 473202"/>
                <a:gd name="connsiteX8" fmla="*/ 237698 w 473202"/>
                <a:gd name="connsiteY8" fmla="*/ 21809 h 473202"/>
                <a:gd name="connsiteX9" fmla="*/ 453725 w 473202"/>
                <a:gd name="connsiteY9" fmla="*/ 237664 h 473202"/>
                <a:gd name="connsiteX10" fmla="*/ 237698 w 473202"/>
                <a:gd name="connsiteY10" fmla="*/ 453863 h 473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3202" h="473202">
                  <a:moveTo>
                    <a:pt x="237698" y="0"/>
                  </a:moveTo>
                  <a:cubicBezTo>
                    <a:pt x="106421" y="0"/>
                    <a:pt x="0" y="106422"/>
                    <a:pt x="0" y="237699"/>
                  </a:cubicBezTo>
                  <a:cubicBezTo>
                    <a:pt x="0" y="368976"/>
                    <a:pt x="106421" y="475397"/>
                    <a:pt x="237698" y="475397"/>
                  </a:cubicBezTo>
                  <a:cubicBezTo>
                    <a:pt x="368975" y="475397"/>
                    <a:pt x="475397" y="368975"/>
                    <a:pt x="475397" y="237699"/>
                  </a:cubicBezTo>
                  <a:cubicBezTo>
                    <a:pt x="475397" y="237687"/>
                    <a:pt x="475397" y="237676"/>
                    <a:pt x="475397" y="237664"/>
                  </a:cubicBezTo>
                  <a:cubicBezTo>
                    <a:pt x="475246" y="106455"/>
                    <a:pt x="368907" y="132"/>
                    <a:pt x="237698" y="0"/>
                  </a:cubicBezTo>
                  <a:close/>
                  <a:moveTo>
                    <a:pt x="237698" y="453863"/>
                  </a:moveTo>
                  <a:cubicBezTo>
                    <a:pt x="118390" y="453863"/>
                    <a:pt x="21671" y="357144"/>
                    <a:pt x="21671" y="237836"/>
                  </a:cubicBezTo>
                  <a:cubicBezTo>
                    <a:pt x="21671" y="118527"/>
                    <a:pt x="118390" y="21809"/>
                    <a:pt x="237698" y="21809"/>
                  </a:cubicBezTo>
                  <a:cubicBezTo>
                    <a:pt x="356940" y="21809"/>
                    <a:pt x="453631" y="118423"/>
                    <a:pt x="453725" y="237664"/>
                  </a:cubicBezTo>
                  <a:cubicBezTo>
                    <a:pt x="453593" y="356946"/>
                    <a:pt x="356979" y="453636"/>
                    <a:pt x="237698" y="453863"/>
                  </a:cubicBezTo>
                  <a:close/>
                </a:path>
              </a:pathLst>
            </a:custGeom>
            <a:grpFill/>
            <a:ln w="3429" cap="flat">
              <a:noFill/>
              <a:prstDash val="solid"/>
              <a:miter/>
            </a:ln>
          </p:spPr>
          <p:txBody>
            <a:bodyPr rtlCol="0" anchor="ctr"/>
            <a:lstStyle/>
            <a:p>
              <a:endParaRPr lang="en-US"/>
            </a:p>
          </p:txBody>
        </p:sp>
        <p:sp>
          <p:nvSpPr>
            <p:cNvPr id="324" name="Freeform 323">
              <a:extLst>
                <a:ext uri="{FF2B5EF4-FFF2-40B4-BE49-F238E27FC236}">
                  <a16:creationId xmlns:a16="http://schemas.microsoft.com/office/drawing/2014/main" id="{424F60CE-D124-DE4E-A369-A7C7B24ED712}"/>
                </a:ext>
              </a:extLst>
            </p:cNvPr>
            <p:cNvSpPr/>
            <p:nvPr/>
          </p:nvSpPr>
          <p:spPr>
            <a:xfrm>
              <a:off x="3325772" y="3912570"/>
              <a:ext cx="377190" cy="377190"/>
            </a:xfrm>
            <a:custGeom>
              <a:avLst/>
              <a:gdLst>
                <a:gd name="connsiteX0" fmla="*/ 189864 w 377190"/>
                <a:gd name="connsiteY0" fmla="*/ 0 h 377190"/>
                <a:gd name="connsiteX1" fmla="*/ 0 w 377190"/>
                <a:gd name="connsiteY1" fmla="*/ 189932 h 377190"/>
                <a:gd name="connsiteX2" fmla="*/ 189932 w 377190"/>
                <a:gd name="connsiteY2" fmla="*/ 379796 h 377190"/>
                <a:gd name="connsiteX3" fmla="*/ 379796 w 377190"/>
                <a:gd name="connsiteY3" fmla="*/ 189898 h 377190"/>
                <a:gd name="connsiteX4" fmla="*/ 189864 w 377190"/>
                <a:gd name="connsiteY4" fmla="*/ 0 h 377190"/>
                <a:gd name="connsiteX5" fmla="*/ 189864 w 377190"/>
                <a:gd name="connsiteY5" fmla="*/ 358296 h 377190"/>
                <a:gd name="connsiteX6" fmla="*/ 35902 w 377190"/>
                <a:gd name="connsiteY6" fmla="*/ 257964 h 377190"/>
                <a:gd name="connsiteX7" fmla="*/ 71735 w 377190"/>
                <a:gd name="connsiteY7" fmla="*/ 257964 h 377190"/>
                <a:gd name="connsiteX8" fmla="*/ 82467 w 377190"/>
                <a:gd name="connsiteY8" fmla="*/ 247231 h 377190"/>
                <a:gd name="connsiteX9" fmla="*/ 71735 w 377190"/>
                <a:gd name="connsiteY9" fmla="*/ 236498 h 377190"/>
                <a:gd name="connsiteX10" fmla="*/ 28084 w 377190"/>
                <a:gd name="connsiteY10" fmla="*/ 236498 h 377190"/>
                <a:gd name="connsiteX11" fmla="*/ 21843 w 377190"/>
                <a:gd name="connsiteY11" fmla="*/ 200665 h 377190"/>
                <a:gd name="connsiteX12" fmla="*/ 102904 w 377190"/>
                <a:gd name="connsiteY12" fmla="*/ 200665 h 377190"/>
                <a:gd name="connsiteX13" fmla="*/ 113047 w 377190"/>
                <a:gd name="connsiteY13" fmla="*/ 189308 h 377190"/>
                <a:gd name="connsiteX14" fmla="*/ 102904 w 377190"/>
                <a:gd name="connsiteY14" fmla="*/ 179165 h 377190"/>
                <a:gd name="connsiteX15" fmla="*/ 21843 w 377190"/>
                <a:gd name="connsiteY15" fmla="*/ 179165 h 377190"/>
                <a:gd name="connsiteX16" fmla="*/ 28084 w 377190"/>
                <a:gd name="connsiteY16" fmla="*/ 143332 h 377190"/>
                <a:gd name="connsiteX17" fmla="*/ 71735 w 377190"/>
                <a:gd name="connsiteY17" fmla="*/ 143332 h 377190"/>
                <a:gd name="connsiteX18" fmla="*/ 83092 w 377190"/>
                <a:gd name="connsiteY18" fmla="*/ 133190 h 377190"/>
                <a:gd name="connsiteX19" fmla="*/ 72949 w 377190"/>
                <a:gd name="connsiteY19" fmla="*/ 121832 h 377190"/>
                <a:gd name="connsiteX20" fmla="*/ 71735 w 377190"/>
                <a:gd name="connsiteY20" fmla="*/ 121832 h 377190"/>
                <a:gd name="connsiteX21" fmla="*/ 35902 w 377190"/>
                <a:gd name="connsiteY21" fmla="*/ 121832 h 377190"/>
                <a:gd name="connsiteX22" fmla="*/ 257890 w 377190"/>
                <a:gd name="connsiteY22" fmla="*/ 35863 h 377190"/>
                <a:gd name="connsiteX23" fmla="*/ 343860 w 377190"/>
                <a:gd name="connsiteY23" fmla="*/ 121832 h 377190"/>
                <a:gd name="connsiteX24" fmla="*/ 307924 w 377190"/>
                <a:gd name="connsiteY24" fmla="*/ 121832 h 377190"/>
                <a:gd name="connsiteX25" fmla="*/ 296567 w 377190"/>
                <a:gd name="connsiteY25" fmla="*/ 131975 h 377190"/>
                <a:gd name="connsiteX26" fmla="*/ 306709 w 377190"/>
                <a:gd name="connsiteY26" fmla="*/ 143332 h 377190"/>
                <a:gd name="connsiteX27" fmla="*/ 307924 w 377190"/>
                <a:gd name="connsiteY27" fmla="*/ 143332 h 377190"/>
                <a:gd name="connsiteX28" fmla="*/ 351678 w 377190"/>
                <a:gd name="connsiteY28" fmla="*/ 143332 h 377190"/>
                <a:gd name="connsiteX29" fmla="*/ 357919 w 377190"/>
                <a:gd name="connsiteY29" fmla="*/ 179165 h 377190"/>
                <a:gd name="connsiteX30" fmla="*/ 276857 w 377190"/>
                <a:gd name="connsiteY30" fmla="*/ 179165 h 377190"/>
                <a:gd name="connsiteX31" fmla="*/ 266715 w 377190"/>
                <a:gd name="connsiteY31" fmla="*/ 190523 h 377190"/>
                <a:gd name="connsiteX32" fmla="*/ 276857 w 377190"/>
                <a:gd name="connsiteY32" fmla="*/ 200665 h 377190"/>
                <a:gd name="connsiteX33" fmla="*/ 357919 w 377190"/>
                <a:gd name="connsiteY33" fmla="*/ 200665 h 377190"/>
                <a:gd name="connsiteX34" fmla="*/ 351678 w 377190"/>
                <a:gd name="connsiteY34" fmla="*/ 236498 h 377190"/>
                <a:gd name="connsiteX35" fmla="*/ 307924 w 377190"/>
                <a:gd name="connsiteY35" fmla="*/ 236498 h 377190"/>
                <a:gd name="connsiteX36" fmla="*/ 297191 w 377190"/>
                <a:gd name="connsiteY36" fmla="*/ 247231 h 377190"/>
                <a:gd name="connsiteX37" fmla="*/ 307924 w 377190"/>
                <a:gd name="connsiteY37" fmla="*/ 257964 h 377190"/>
                <a:gd name="connsiteX38" fmla="*/ 343860 w 377190"/>
                <a:gd name="connsiteY38" fmla="*/ 257964 h 377190"/>
                <a:gd name="connsiteX39" fmla="*/ 189864 w 377190"/>
                <a:gd name="connsiteY39" fmla="*/ 358296 h 37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7190" h="377190">
                  <a:moveTo>
                    <a:pt x="189864" y="0"/>
                  </a:moveTo>
                  <a:cubicBezTo>
                    <a:pt x="84986" y="19"/>
                    <a:pt x="-19" y="85054"/>
                    <a:pt x="0" y="189932"/>
                  </a:cubicBezTo>
                  <a:cubicBezTo>
                    <a:pt x="19" y="294810"/>
                    <a:pt x="85054" y="379815"/>
                    <a:pt x="189932" y="379796"/>
                  </a:cubicBezTo>
                  <a:cubicBezTo>
                    <a:pt x="294797" y="379777"/>
                    <a:pt x="379796" y="294763"/>
                    <a:pt x="379796" y="189898"/>
                  </a:cubicBezTo>
                  <a:cubicBezTo>
                    <a:pt x="379683" y="85054"/>
                    <a:pt x="294708" y="95"/>
                    <a:pt x="189864" y="0"/>
                  </a:cubicBezTo>
                  <a:close/>
                  <a:moveTo>
                    <a:pt x="189864" y="358296"/>
                  </a:moveTo>
                  <a:cubicBezTo>
                    <a:pt x="123225" y="358217"/>
                    <a:pt x="62885" y="318895"/>
                    <a:pt x="35902" y="257964"/>
                  </a:cubicBezTo>
                  <a:lnTo>
                    <a:pt x="71735" y="257964"/>
                  </a:lnTo>
                  <a:cubicBezTo>
                    <a:pt x="77662" y="257964"/>
                    <a:pt x="82467" y="253158"/>
                    <a:pt x="82467" y="247231"/>
                  </a:cubicBezTo>
                  <a:cubicBezTo>
                    <a:pt x="82467" y="241303"/>
                    <a:pt x="77662" y="236498"/>
                    <a:pt x="71735" y="236498"/>
                  </a:cubicBezTo>
                  <a:lnTo>
                    <a:pt x="28084" y="236498"/>
                  </a:lnTo>
                  <a:cubicBezTo>
                    <a:pt x="24709" y="224815"/>
                    <a:pt x="22616" y="212801"/>
                    <a:pt x="21843" y="200665"/>
                  </a:cubicBezTo>
                  <a:lnTo>
                    <a:pt x="102904" y="200665"/>
                  </a:lnTo>
                  <a:cubicBezTo>
                    <a:pt x="108841" y="200330"/>
                    <a:pt x="113382" y="195245"/>
                    <a:pt x="113047" y="189308"/>
                  </a:cubicBezTo>
                  <a:cubicBezTo>
                    <a:pt x="112738" y="183840"/>
                    <a:pt x="108373" y="179474"/>
                    <a:pt x="102904" y="179165"/>
                  </a:cubicBezTo>
                  <a:lnTo>
                    <a:pt x="21843" y="179165"/>
                  </a:lnTo>
                  <a:cubicBezTo>
                    <a:pt x="22610" y="167029"/>
                    <a:pt x="24703" y="155013"/>
                    <a:pt x="28084" y="143332"/>
                  </a:cubicBezTo>
                  <a:lnTo>
                    <a:pt x="71735" y="143332"/>
                  </a:lnTo>
                  <a:cubicBezTo>
                    <a:pt x="77672" y="143668"/>
                    <a:pt x="82756" y="139127"/>
                    <a:pt x="83092" y="133190"/>
                  </a:cubicBezTo>
                  <a:cubicBezTo>
                    <a:pt x="83427" y="127253"/>
                    <a:pt x="78886" y="122168"/>
                    <a:pt x="72949" y="121832"/>
                  </a:cubicBezTo>
                  <a:cubicBezTo>
                    <a:pt x="72545" y="121809"/>
                    <a:pt x="72139" y="121809"/>
                    <a:pt x="71735" y="121832"/>
                  </a:cubicBezTo>
                  <a:lnTo>
                    <a:pt x="35902" y="121832"/>
                  </a:lnTo>
                  <a:cubicBezTo>
                    <a:pt x="73462" y="36792"/>
                    <a:pt x="172850" y="-1698"/>
                    <a:pt x="257890" y="35863"/>
                  </a:cubicBezTo>
                  <a:cubicBezTo>
                    <a:pt x="296256" y="52808"/>
                    <a:pt x="326914" y="83466"/>
                    <a:pt x="343860" y="121832"/>
                  </a:cubicBezTo>
                  <a:lnTo>
                    <a:pt x="307924" y="121832"/>
                  </a:lnTo>
                  <a:cubicBezTo>
                    <a:pt x="301987" y="121497"/>
                    <a:pt x="296902" y="126038"/>
                    <a:pt x="296567" y="131975"/>
                  </a:cubicBezTo>
                  <a:cubicBezTo>
                    <a:pt x="296232" y="137912"/>
                    <a:pt x="300772" y="142997"/>
                    <a:pt x="306709" y="143332"/>
                  </a:cubicBezTo>
                  <a:cubicBezTo>
                    <a:pt x="307114" y="143355"/>
                    <a:pt x="307520" y="143355"/>
                    <a:pt x="307924" y="143332"/>
                  </a:cubicBezTo>
                  <a:lnTo>
                    <a:pt x="351678" y="143332"/>
                  </a:lnTo>
                  <a:cubicBezTo>
                    <a:pt x="355059" y="155013"/>
                    <a:pt x="357152" y="167029"/>
                    <a:pt x="357919" y="179165"/>
                  </a:cubicBezTo>
                  <a:lnTo>
                    <a:pt x="276857" y="179165"/>
                  </a:lnTo>
                  <a:cubicBezTo>
                    <a:pt x="270920" y="179501"/>
                    <a:pt x="266379" y="184585"/>
                    <a:pt x="266715" y="190523"/>
                  </a:cubicBezTo>
                  <a:cubicBezTo>
                    <a:pt x="267024" y="195991"/>
                    <a:pt x="271389" y="200356"/>
                    <a:pt x="276857" y="200665"/>
                  </a:cubicBezTo>
                  <a:lnTo>
                    <a:pt x="357919" y="200665"/>
                  </a:lnTo>
                  <a:cubicBezTo>
                    <a:pt x="357146" y="212801"/>
                    <a:pt x="355053" y="224816"/>
                    <a:pt x="351678" y="236498"/>
                  </a:cubicBezTo>
                  <a:lnTo>
                    <a:pt x="307924" y="236498"/>
                  </a:lnTo>
                  <a:cubicBezTo>
                    <a:pt x="301997" y="236498"/>
                    <a:pt x="297191" y="241303"/>
                    <a:pt x="297191" y="247231"/>
                  </a:cubicBezTo>
                  <a:cubicBezTo>
                    <a:pt x="297191" y="253158"/>
                    <a:pt x="301997" y="257964"/>
                    <a:pt x="307924" y="257964"/>
                  </a:cubicBezTo>
                  <a:lnTo>
                    <a:pt x="343860" y="257964"/>
                  </a:lnTo>
                  <a:cubicBezTo>
                    <a:pt x="316872" y="318906"/>
                    <a:pt x="256515" y="358230"/>
                    <a:pt x="189864" y="358296"/>
                  </a:cubicBezTo>
                  <a:close/>
                </a:path>
              </a:pathLst>
            </a:custGeom>
            <a:grpFill/>
            <a:ln w="3429" cap="flat">
              <a:noFill/>
              <a:prstDash val="solid"/>
              <a:miter/>
            </a:ln>
          </p:spPr>
          <p:txBody>
            <a:bodyPr rtlCol="0" anchor="ctr"/>
            <a:lstStyle/>
            <a:p>
              <a:endParaRPr lang="en-US"/>
            </a:p>
          </p:txBody>
        </p:sp>
      </p:grpSp>
      <p:grpSp>
        <p:nvGrpSpPr>
          <p:cNvPr id="325" name="Group 324">
            <a:extLst>
              <a:ext uri="{FF2B5EF4-FFF2-40B4-BE49-F238E27FC236}">
                <a16:creationId xmlns:a16="http://schemas.microsoft.com/office/drawing/2014/main" id="{A8963513-CE85-8D41-9C00-79DD3615C207}"/>
              </a:ext>
            </a:extLst>
          </p:cNvPr>
          <p:cNvGrpSpPr/>
          <p:nvPr userDrawn="1"/>
        </p:nvGrpSpPr>
        <p:grpSpPr>
          <a:xfrm>
            <a:off x="5676507" y="2543596"/>
            <a:ext cx="273842" cy="274715"/>
            <a:chOff x="703547" y="3007622"/>
            <a:chExt cx="473202" cy="474711"/>
          </a:xfrm>
          <a:solidFill>
            <a:schemeClr val="accent1"/>
          </a:solidFill>
        </p:grpSpPr>
        <p:sp>
          <p:nvSpPr>
            <p:cNvPr id="326" name="Freeform 325">
              <a:extLst>
                <a:ext uri="{FF2B5EF4-FFF2-40B4-BE49-F238E27FC236}">
                  <a16:creationId xmlns:a16="http://schemas.microsoft.com/office/drawing/2014/main" id="{58C2A290-6724-B840-A792-A8B3EBABA926}"/>
                </a:ext>
              </a:extLst>
            </p:cNvPr>
            <p:cNvSpPr/>
            <p:nvPr/>
          </p:nvSpPr>
          <p:spPr>
            <a:xfrm>
              <a:off x="703550" y="3214871"/>
              <a:ext cx="384048" cy="267462"/>
            </a:xfrm>
            <a:custGeom>
              <a:avLst/>
              <a:gdLst>
                <a:gd name="connsiteX0" fmla="*/ 373759 w 384048"/>
                <a:gd name="connsiteY0" fmla="*/ 1 h 267462"/>
                <a:gd name="connsiteX1" fmla="*/ 257344 w 384048"/>
                <a:gd name="connsiteY1" fmla="*/ 1 h 267462"/>
                <a:gd name="connsiteX2" fmla="*/ 249732 w 384048"/>
                <a:gd name="connsiteY2" fmla="*/ 3155 h 267462"/>
                <a:gd name="connsiteX3" fmla="*/ 3153 w 384048"/>
                <a:gd name="connsiteY3" fmla="*/ 249734 h 267462"/>
                <a:gd name="connsiteX4" fmla="*/ 3155 w 384048"/>
                <a:gd name="connsiteY4" fmla="*/ 264962 h 267462"/>
                <a:gd name="connsiteX5" fmla="*/ 10731 w 384048"/>
                <a:gd name="connsiteY5" fmla="*/ 268114 h 267462"/>
                <a:gd name="connsiteX6" fmla="*/ 243560 w 384048"/>
                <a:gd name="connsiteY6" fmla="*/ 268114 h 267462"/>
                <a:gd name="connsiteX7" fmla="*/ 251138 w 384048"/>
                <a:gd name="connsiteY7" fmla="*/ 264959 h 267462"/>
                <a:gd name="connsiteX8" fmla="*/ 381440 w 384048"/>
                <a:gd name="connsiteY8" fmla="*/ 134657 h 267462"/>
                <a:gd name="connsiteX9" fmla="*/ 384595 w 384048"/>
                <a:gd name="connsiteY9" fmla="*/ 127045 h 267462"/>
                <a:gd name="connsiteX10" fmla="*/ 384595 w 384048"/>
                <a:gd name="connsiteY10" fmla="*/ 10459 h 267462"/>
                <a:gd name="connsiteX11" fmla="*/ 373759 w 384048"/>
                <a:gd name="connsiteY11" fmla="*/ 1 h 267462"/>
                <a:gd name="connsiteX12" fmla="*/ 345675 w 384048"/>
                <a:gd name="connsiteY12" fmla="*/ 88297 h 267462"/>
                <a:gd name="connsiteX13" fmla="*/ 334943 w 384048"/>
                <a:gd name="connsiteY13" fmla="*/ 77530 h 267462"/>
                <a:gd name="connsiteX14" fmla="*/ 306893 w 384048"/>
                <a:gd name="connsiteY14" fmla="*/ 49481 h 267462"/>
                <a:gd name="connsiteX15" fmla="*/ 296126 w 384048"/>
                <a:gd name="connsiteY15" fmla="*/ 38748 h 267462"/>
                <a:gd name="connsiteX16" fmla="*/ 270237 w 384048"/>
                <a:gd name="connsiteY16" fmla="*/ 21432 h 267462"/>
                <a:gd name="connsiteX17" fmla="*/ 340429 w 384048"/>
                <a:gd name="connsiteY17" fmla="*/ 21432 h 267462"/>
                <a:gd name="connsiteX18" fmla="*/ 340601 w 384048"/>
                <a:gd name="connsiteY18" fmla="*/ 21672 h 267462"/>
                <a:gd name="connsiteX19" fmla="*/ 362752 w 384048"/>
                <a:gd name="connsiteY19" fmla="*/ 43823 h 267462"/>
                <a:gd name="connsiteX20" fmla="*/ 362992 w 384048"/>
                <a:gd name="connsiteY20" fmla="*/ 43995 h 267462"/>
                <a:gd name="connsiteX21" fmla="*/ 362992 w 384048"/>
                <a:gd name="connsiteY21" fmla="*/ 114186 h 267462"/>
                <a:gd name="connsiteX22" fmla="*/ 345675 w 384048"/>
                <a:gd name="connsiteY22" fmla="*/ 88297 h 267462"/>
                <a:gd name="connsiteX23" fmla="*/ 239102 w 384048"/>
                <a:gd name="connsiteY23" fmla="*/ 246546 h 267462"/>
                <a:gd name="connsiteX24" fmla="*/ 36791 w 384048"/>
                <a:gd name="connsiteY24" fmla="*/ 246546 h 267462"/>
                <a:gd name="connsiteX25" fmla="*/ 251446 w 384048"/>
                <a:gd name="connsiteY25" fmla="*/ 31856 h 267462"/>
                <a:gd name="connsiteX26" fmla="*/ 286457 w 384048"/>
                <a:gd name="connsiteY26" fmla="*/ 59288 h 267462"/>
                <a:gd name="connsiteX27" fmla="*/ 325273 w 384048"/>
                <a:gd name="connsiteY27" fmla="*/ 98104 h 267462"/>
                <a:gd name="connsiteX28" fmla="*/ 352705 w 384048"/>
                <a:gd name="connsiteY28" fmla="*/ 133114 h 26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4048" h="267462">
                  <a:moveTo>
                    <a:pt x="373759" y="1"/>
                  </a:moveTo>
                  <a:lnTo>
                    <a:pt x="257344" y="1"/>
                  </a:lnTo>
                  <a:cubicBezTo>
                    <a:pt x="254489" y="1"/>
                    <a:pt x="251751" y="1136"/>
                    <a:pt x="249732" y="3155"/>
                  </a:cubicBezTo>
                  <a:lnTo>
                    <a:pt x="3153" y="249734"/>
                  </a:lnTo>
                  <a:cubicBezTo>
                    <a:pt x="-1052" y="253940"/>
                    <a:pt x="-1051" y="260757"/>
                    <a:pt x="3155" y="264962"/>
                  </a:cubicBezTo>
                  <a:cubicBezTo>
                    <a:pt x="5165" y="266971"/>
                    <a:pt x="7888" y="268105"/>
                    <a:pt x="10731" y="268114"/>
                  </a:cubicBezTo>
                  <a:lnTo>
                    <a:pt x="243560" y="268114"/>
                  </a:lnTo>
                  <a:cubicBezTo>
                    <a:pt x="246405" y="268112"/>
                    <a:pt x="249132" y="266977"/>
                    <a:pt x="251138" y="264959"/>
                  </a:cubicBezTo>
                  <a:lnTo>
                    <a:pt x="381440" y="134657"/>
                  </a:lnTo>
                  <a:cubicBezTo>
                    <a:pt x="383459" y="132639"/>
                    <a:pt x="384594" y="129900"/>
                    <a:pt x="384595" y="127045"/>
                  </a:cubicBezTo>
                  <a:lnTo>
                    <a:pt x="384595" y="10459"/>
                  </a:lnTo>
                  <a:cubicBezTo>
                    <a:pt x="384445" y="4599"/>
                    <a:pt x="379621" y="-58"/>
                    <a:pt x="373759" y="1"/>
                  </a:cubicBezTo>
                  <a:close/>
                  <a:moveTo>
                    <a:pt x="345675" y="88297"/>
                  </a:moveTo>
                  <a:cubicBezTo>
                    <a:pt x="345675" y="82364"/>
                    <a:pt x="340876" y="77549"/>
                    <a:pt x="334943" y="77530"/>
                  </a:cubicBezTo>
                  <a:cubicBezTo>
                    <a:pt x="319459" y="77511"/>
                    <a:pt x="306912" y="64964"/>
                    <a:pt x="306893" y="49481"/>
                  </a:cubicBezTo>
                  <a:cubicBezTo>
                    <a:pt x="306875" y="43548"/>
                    <a:pt x="302060" y="38748"/>
                    <a:pt x="296126" y="38748"/>
                  </a:cubicBezTo>
                  <a:cubicBezTo>
                    <a:pt x="284793" y="38729"/>
                    <a:pt x="274583" y="31899"/>
                    <a:pt x="270237" y="21432"/>
                  </a:cubicBezTo>
                  <a:lnTo>
                    <a:pt x="340429" y="21432"/>
                  </a:lnTo>
                  <a:lnTo>
                    <a:pt x="340601" y="21672"/>
                  </a:lnTo>
                  <a:lnTo>
                    <a:pt x="362752" y="43823"/>
                  </a:lnTo>
                  <a:lnTo>
                    <a:pt x="362992" y="43995"/>
                  </a:lnTo>
                  <a:lnTo>
                    <a:pt x="362992" y="114186"/>
                  </a:lnTo>
                  <a:cubicBezTo>
                    <a:pt x="352525" y="109841"/>
                    <a:pt x="345695" y="99631"/>
                    <a:pt x="345675" y="88297"/>
                  </a:cubicBezTo>
                  <a:close/>
                  <a:moveTo>
                    <a:pt x="239102" y="246546"/>
                  </a:moveTo>
                  <a:lnTo>
                    <a:pt x="36791" y="246546"/>
                  </a:lnTo>
                  <a:lnTo>
                    <a:pt x="251446" y="31856"/>
                  </a:lnTo>
                  <a:cubicBezTo>
                    <a:pt x="258139" y="46008"/>
                    <a:pt x="271115" y="56174"/>
                    <a:pt x="286457" y="59288"/>
                  </a:cubicBezTo>
                  <a:cubicBezTo>
                    <a:pt x="290416" y="78853"/>
                    <a:pt x="305708" y="94144"/>
                    <a:pt x="325273" y="98104"/>
                  </a:cubicBezTo>
                  <a:cubicBezTo>
                    <a:pt x="328386" y="113446"/>
                    <a:pt x="338553" y="126421"/>
                    <a:pt x="352705" y="133114"/>
                  </a:cubicBezTo>
                  <a:close/>
                </a:path>
              </a:pathLst>
            </a:custGeom>
            <a:grpFill/>
            <a:ln w="3429" cap="flat">
              <a:noFill/>
              <a:prstDash val="solid"/>
              <a:miter/>
            </a:ln>
          </p:spPr>
          <p:txBody>
            <a:bodyPr rtlCol="0" anchor="ctr"/>
            <a:lstStyle/>
            <a:p>
              <a:endParaRPr lang="en-US"/>
            </a:p>
          </p:txBody>
        </p:sp>
        <p:sp>
          <p:nvSpPr>
            <p:cNvPr id="327" name="Freeform 326">
              <a:extLst>
                <a:ext uri="{FF2B5EF4-FFF2-40B4-BE49-F238E27FC236}">
                  <a16:creationId xmlns:a16="http://schemas.microsoft.com/office/drawing/2014/main" id="{7B66CF45-AF4A-6745-9834-AC2036BF8D0D}"/>
                </a:ext>
              </a:extLst>
            </p:cNvPr>
            <p:cNvSpPr/>
            <p:nvPr/>
          </p:nvSpPr>
          <p:spPr>
            <a:xfrm>
              <a:off x="828071" y="3304487"/>
              <a:ext cx="130302" cy="130302"/>
            </a:xfrm>
            <a:custGeom>
              <a:avLst/>
              <a:gdLst>
                <a:gd name="connsiteX0" fmla="*/ 128434 w 130302"/>
                <a:gd name="connsiteY0" fmla="*/ 3138 h 130302"/>
                <a:gd name="connsiteX1" fmla="*/ 113209 w 130302"/>
                <a:gd name="connsiteY1" fmla="*/ 3138 h 130302"/>
                <a:gd name="connsiteX2" fmla="*/ 3138 w 130302"/>
                <a:gd name="connsiteY2" fmla="*/ 113209 h 130302"/>
                <a:gd name="connsiteX3" fmla="*/ 3138 w 130302"/>
                <a:gd name="connsiteY3" fmla="*/ 128434 h 130302"/>
                <a:gd name="connsiteX4" fmla="*/ 18329 w 130302"/>
                <a:gd name="connsiteY4" fmla="*/ 128434 h 130302"/>
                <a:gd name="connsiteX5" fmla="*/ 128434 w 130302"/>
                <a:gd name="connsiteY5" fmla="*/ 18329 h 130302"/>
                <a:gd name="connsiteX6" fmla="*/ 128434 w 130302"/>
                <a:gd name="connsiteY6" fmla="*/ 3138 h 13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302" h="130302">
                  <a:moveTo>
                    <a:pt x="128434" y="3138"/>
                  </a:moveTo>
                  <a:cubicBezTo>
                    <a:pt x="124222" y="-1046"/>
                    <a:pt x="117422" y="-1046"/>
                    <a:pt x="113209" y="3138"/>
                  </a:cubicBezTo>
                  <a:lnTo>
                    <a:pt x="3138" y="113209"/>
                  </a:lnTo>
                  <a:cubicBezTo>
                    <a:pt x="-1046" y="117422"/>
                    <a:pt x="-1046" y="124222"/>
                    <a:pt x="3138" y="128434"/>
                  </a:cubicBezTo>
                  <a:cubicBezTo>
                    <a:pt x="7347" y="132596"/>
                    <a:pt x="14121" y="132596"/>
                    <a:pt x="18329" y="128434"/>
                  </a:cubicBezTo>
                  <a:lnTo>
                    <a:pt x="128434" y="18329"/>
                  </a:lnTo>
                  <a:cubicBezTo>
                    <a:pt x="132615" y="14128"/>
                    <a:pt x="132615" y="7339"/>
                    <a:pt x="128434" y="3138"/>
                  </a:cubicBezTo>
                  <a:close/>
                </a:path>
              </a:pathLst>
            </a:custGeom>
            <a:grpFill/>
            <a:ln w="3429" cap="flat">
              <a:noFill/>
              <a:prstDash val="solid"/>
              <a:miter/>
            </a:ln>
          </p:spPr>
          <p:txBody>
            <a:bodyPr rtlCol="0" anchor="ctr"/>
            <a:lstStyle/>
            <a:p>
              <a:endParaRPr lang="en-US"/>
            </a:p>
          </p:txBody>
        </p:sp>
        <p:sp>
          <p:nvSpPr>
            <p:cNvPr id="328" name="Freeform 327">
              <a:extLst>
                <a:ext uri="{FF2B5EF4-FFF2-40B4-BE49-F238E27FC236}">
                  <a16:creationId xmlns:a16="http://schemas.microsoft.com/office/drawing/2014/main" id="{32561DEC-7C25-5C47-93FB-FDDC7A190F27}"/>
                </a:ext>
              </a:extLst>
            </p:cNvPr>
            <p:cNvSpPr/>
            <p:nvPr/>
          </p:nvSpPr>
          <p:spPr>
            <a:xfrm>
              <a:off x="905661" y="3344374"/>
              <a:ext cx="89154" cy="89154"/>
            </a:xfrm>
            <a:custGeom>
              <a:avLst/>
              <a:gdLst>
                <a:gd name="connsiteX0" fmla="*/ 73681 w 89154"/>
                <a:gd name="connsiteY0" fmla="*/ 2788 h 89154"/>
                <a:gd name="connsiteX1" fmla="*/ 3146 w 89154"/>
                <a:gd name="connsiteY1" fmla="*/ 73323 h 89154"/>
                <a:gd name="connsiteX2" fmla="*/ 3146 w 89154"/>
                <a:gd name="connsiteY2" fmla="*/ 88513 h 89154"/>
                <a:gd name="connsiteX3" fmla="*/ 18336 w 89154"/>
                <a:gd name="connsiteY3" fmla="*/ 88513 h 89154"/>
                <a:gd name="connsiteX4" fmla="*/ 88905 w 89154"/>
                <a:gd name="connsiteY4" fmla="*/ 17979 h 89154"/>
                <a:gd name="connsiteX5" fmla="*/ 88122 w 89154"/>
                <a:gd name="connsiteY5" fmla="*/ 2772 h 89154"/>
                <a:gd name="connsiteX6" fmla="*/ 73681 w 89154"/>
                <a:gd name="connsiteY6" fmla="*/ 2788 h 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154" h="89154">
                  <a:moveTo>
                    <a:pt x="73681" y="2788"/>
                  </a:moveTo>
                  <a:lnTo>
                    <a:pt x="3146" y="73323"/>
                  </a:lnTo>
                  <a:cubicBezTo>
                    <a:pt x="-1049" y="77517"/>
                    <a:pt x="-1049" y="84318"/>
                    <a:pt x="3146" y="88513"/>
                  </a:cubicBezTo>
                  <a:cubicBezTo>
                    <a:pt x="7341" y="92708"/>
                    <a:pt x="14142" y="92708"/>
                    <a:pt x="18336" y="88513"/>
                  </a:cubicBezTo>
                  <a:lnTo>
                    <a:pt x="88905" y="17979"/>
                  </a:lnTo>
                  <a:cubicBezTo>
                    <a:pt x="92888" y="13563"/>
                    <a:pt x="92537" y="6755"/>
                    <a:pt x="88122" y="2772"/>
                  </a:cubicBezTo>
                  <a:cubicBezTo>
                    <a:pt x="84018" y="-930"/>
                    <a:pt x="77777" y="-923"/>
                    <a:pt x="73681" y="2788"/>
                  </a:cubicBezTo>
                  <a:close/>
                </a:path>
              </a:pathLst>
            </a:custGeom>
            <a:grpFill/>
            <a:ln w="3429" cap="flat">
              <a:noFill/>
              <a:prstDash val="solid"/>
              <a:miter/>
            </a:ln>
          </p:spPr>
          <p:txBody>
            <a:bodyPr rtlCol="0" anchor="ctr"/>
            <a:lstStyle/>
            <a:p>
              <a:endParaRPr lang="en-US"/>
            </a:p>
          </p:txBody>
        </p:sp>
        <p:sp>
          <p:nvSpPr>
            <p:cNvPr id="329" name="Freeform 328">
              <a:extLst>
                <a:ext uri="{FF2B5EF4-FFF2-40B4-BE49-F238E27FC236}">
                  <a16:creationId xmlns:a16="http://schemas.microsoft.com/office/drawing/2014/main" id="{6220799E-F20A-C64B-A352-2634F8931F2C}"/>
                </a:ext>
              </a:extLst>
            </p:cNvPr>
            <p:cNvSpPr/>
            <p:nvPr/>
          </p:nvSpPr>
          <p:spPr>
            <a:xfrm>
              <a:off x="703547" y="3007622"/>
              <a:ext cx="473202" cy="246888"/>
            </a:xfrm>
            <a:custGeom>
              <a:avLst/>
              <a:gdLst>
                <a:gd name="connsiteX0" fmla="*/ 464595 w 473202"/>
                <a:gd name="connsiteY0" fmla="*/ 0 h 246888"/>
                <a:gd name="connsiteX1" fmla="*/ 10733 w 473202"/>
                <a:gd name="connsiteY1" fmla="*/ 0 h 246888"/>
                <a:gd name="connsiteX2" fmla="*/ 0 w 473202"/>
                <a:gd name="connsiteY2" fmla="*/ 10733 h 246888"/>
                <a:gd name="connsiteX3" fmla="*/ 0 w 473202"/>
                <a:gd name="connsiteY3" fmla="*/ 237664 h 246888"/>
                <a:gd name="connsiteX4" fmla="*/ 10733 w 473202"/>
                <a:gd name="connsiteY4" fmla="*/ 248431 h 246888"/>
                <a:gd name="connsiteX5" fmla="*/ 170216 w 473202"/>
                <a:gd name="connsiteY5" fmla="*/ 248431 h 246888"/>
                <a:gd name="connsiteX6" fmla="*/ 181573 w 473202"/>
                <a:gd name="connsiteY6" fmla="*/ 238289 h 246888"/>
                <a:gd name="connsiteX7" fmla="*/ 171430 w 473202"/>
                <a:gd name="connsiteY7" fmla="*/ 226931 h 246888"/>
                <a:gd name="connsiteX8" fmla="*/ 170216 w 473202"/>
                <a:gd name="connsiteY8" fmla="*/ 226931 h 246888"/>
                <a:gd name="connsiteX9" fmla="*/ 21500 w 473202"/>
                <a:gd name="connsiteY9" fmla="*/ 226931 h 246888"/>
                <a:gd name="connsiteX10" fmla="*/ 21500 w 473202"/>
                <a:gd name="connsiteY10" fmla="*/ 21500 h 246888"/>
                <a:gd name="connsiteX11" fmla="*/ 453862 w 473202"/>
                <a:gd name="connsiteY11" fmla="*/ 21500 h 246888"/>
                <a:gd name="connsiteX12" fmla="*/ 453862 w 473202"/>
                <a:gd name="connsiteY12" fmla="*/ 226966 h 246888"/>
                <a:gd name="connsiteX13" fmla="*/ 421527 w 473202"/>
                <a:gd name="connsiteY13" fmla="*/ 226966 h 246888"/>
                <a:gd name="connsiteX14" fmla="*/ 410170 w 473202"/>
                <a:gd name="connsiteY14" fmla="*/ 237108 h 246888"/>
                <a:gd name="connsiteX15" fmla="*/ 420312 w 473202"/>
                <a:gd name="connsiteY15" fmla="*/ 248465 h 246888"/>
                <a:gd name="connsiteX16" fmla="*/ 421527 w 473202"/>
                <a:gd name="connsiteY16" fmla="*/ 248465 h 246888"/>
                <a:gd name="connsiteX17" fmla="*/ 464595 w 473202"/>
                <a:gd name="connsiteY17" fmla="*/ 248465 h 246888"/>
                <a:gd name="connsiteX18" fmla="*/ 475362 w 473202"/>
                <a:gd name="connsiteY18" fmla="*/ 237698 h 246888"/>
                <a:gd name="connsiteX19" fmla="*/ 475362 w 473202"/>
                <a:gd name="connsiteY19" fmla="*/ 10733 h 246888"/>
                <a:gd name="connsiteX20" fmla="*/ 464630 w 473202"/>
                <a:gd name="connsiteY20" fmla="*/ 0 h 246888"/>
                <a:gd name="connsiteX21" fmla="*/ 464595 w 473202"/>
                <a:gd name="connsiteY21" fmla="*/ 0 h 2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3202" h="246888">
                  <a:moveTo>
                    <a:pt x="464595" y="0"/>
                  </a:moveTo>
                  <a:lnTo>
                    <a:pt x="10733" y="0"/>
                  </a:lnTo>
                  <a:cubicBezTo>
                    <a:pt x="4805" y="0"/>
                    <a:pt x="0" y="4805"/>
                    <a:pt x="0" y="10733"/>
                  </a:cubicBezTo>
                  <a:lnTo>
                    <a:pt x="0" y="237664"/>
                  </a:lnTo>
                  <a:cubicBezTo>
                    <a:pt x="0" y="243597"/>
                    <a:pt x="4800" y="248412"/>
                    <a:pt x="10733" y="248431"/>
                  </a:cubicBezTo>
                  <a:lnTo>
                    <a:pt x="170216" y="248431"/>
                  </a:lnTo>
                  <a:cubicBezTo>
                    <a:pt x="176153" y="248767"/>
                    <a:pt x="181237" y="244226"/>
                    <a:pt x="181573" y="238289"/>
                  </a:cubicBezTo>
                  <a:cubicBezTo>
                    <a:pt x="181908" y="232352"/>
                    <a:pt x="177367" y="227267"/>
                    <a:pt x="171430" y="226931"/>
                  </a:cubicBezTo>
                  <a:cubicBezTo>
                    <a:pt x="171026" y="226908"/>
                    <a:pt x="170620" y="226908"/>
                    <a:pt x="170216" y="226931"/>
                  </a:cubicBezTo>
                  <a:lnTo>
                    <a:pt x="21500" y="226931"/>
                  </a:lnTo>
                  <a:lnTo>
                    <a:pt x="21500" y="21500"/>
                  </a:lnTo>
                  <a:lnTo>
                    <a:pt x="453862" y="21500"/>
                  </a:lnTo>
                  <a:lnTo>
                    <a:pt x="453862" y="226966"/>
                  </a:lnTo>
                  <a:lnTo>
                    <a:pt x="421527" y="226966"/>
                  </a:lnTo>
                  <a:cubicBezTo>
                    <a:pt x="415590" y="226630"/>
                    <a:pt x="410505" y="231171"/>
                    <a:pt x="410170" y="237108"/>
                  </a:cubicBezTo>
                  <a:cubicBezTo>
                    <a:pt x="409834" y="243045"/>
                    <a:pt x="414375" y="248130"/>
                    <a:pt x="420312" y="248465"/>
                  </a:cubicBezTo>
                  <a:cubicBezTo>
                    <a:pt x="420717" y="248488"/>
                    <a:pt x="421122" y="248488"/>
                    <a:pt x="421527" y="248465"/>
                  </a:cubicBezTo>
                  <a:lnTo>
                    <a:pt x="464595" y="248465"/>
                  </a:lnTo>
                  <a:cubicBezTo>
                    <a:pt x="470542" y="248465"/>
                    <a:pt x="475362" y="243645"/>
                    <a:pt x="475362" y="237698"/>
                  </a:cubicBezTo>
                  <a:lnTo>
                    <a:pt x="475362" y="10733"/>
                  </a:lnTo>
                  <a:cubicBezTo>
                    <a:pt x="475362" y="4805"/>
                    <a:pt x="470557" y="0"/>
                    <a:pt x="464630" y="0"/>
                  </a:cubicBezTo>
                  <a:cubicBezTo>
                    <a:pt x="464618" y="0"/>
                    <a:pt x="464607" y="0"/>
                    <a:pt x="464595" y="0"/>
                  </a:cubicBezTo>
                  <a:close/>
                </a:path>
              </a:pathLst>
            </a:custGeom>
            <a:grpFill/>
            <a:ln w="3429" cap="flat">
              <a:noFill/>
              <a:prstDash val="solid"/>
              <a:miter/>
            </a:ln>
          </p:spPr>
          <p:txBody>
            <a:bodyPr rtlCol="0" anchor="ctr"/>
            <a:lstStyle/>
            <a:p>
              <a:endParaRPr lang="en-US"/>
            </a:p>
          </p:txBody>
        </p:sp>
        <p:sp>
          <p:nvSpPr>
            <p:cNvPr id="330" name="Freeform 329">
              <a:extLst>
                <a:ext uri="{FF2B5EF4-FFF2-40B4-BE49-F238E27FC236}">
                  <a16:creationId xmlns:a16="http://schemas.microsoft.com/office/drawing/2014/main" id="{61E24DCF-B9F9-D44B-AEB9-153AFDE73BB7}"/>
                </a:ext>
              </a:extLst>
            </p:cNvPr>
            <p:cNvSpPr/>
            <p:nvPr/>
          </p:nvSpPr>
          <p:spPr>
            <a:xfrm>
              <a:off x="982565" y="3118688"/>
              <a:ext cx="126873" cy="51435"/>
            </a:xfrm>
            <a:custGeom>
              <a:avLst/>
              <a:gdLst>
                <a:gd name="connsiteX0" fmla="*/ 118952 w 126873"/>
                <a:gd name="connsiteY0" fmla="*/ 0 h 51435"/>
                <a:gd name="connsiteX1" fmla="*/ 108219 w 126873"/>
                <a:gd name="connsiteY1" fmla="*/ 10733 h 51435"/>
                <a:gd name="connsiteX2" fmla="*/ 108219 w 126873"/>
                <a:gd name="connsiteY2" fmla="*/ 31067 h 51435"/>
                <a:gd name="connsiteX3" fmla="*/ 21500 w 126873"/>
                <a:gd name="connsiteY3" fmla="*/ 31067 h 51435"/>
                <a:gd name="connsiteX4" fmla="*/ 21500 w 126873"/>
                <a:gd name="connsiteY4" fmla="*/ 10733 h 51435"/>
                <a:gd name="connsiteX5" fmla="*/ 10142 w 126873"/>
                <a:gd name="connsiteY5" fmla="*/ 590 h 51435"/>
                <a:gd name="connsiteX6" fmla="*/ 0 w 126873"/>
                <a:gd name="connsiteY6" fmla="*/ 10733 h 51435"/>
                <a:gd name="connsiteX7" fmla="*/ 0 w 126873"/>
                <a:gd name="connsiteY7" fmla="*/ 41800 h 51435"/>
                <a:gd name="connsiteX8" fmla="*/ 10733 w 126873"/>
                <a:gd name="connsiteY8" fmla="*/ 52533 h 51435"/>
                <a:gd name="connsiteX9" fmla="*/ 10767 w 126873"/>
                <a:gd name="connsiteY9" fmla="*/ 52533 h 51435"/>
                <a:gd name="connsiteX10" fmla="*/ 119021 w 126873"/>
                <a:gd name="connsiteY10" fmla="*/ 52533 h 51435"/>
                <a:gd name="connsiteX11" fmla="*/ 129788 w 126873"/>
                <a:gd name="connsiteY11" fmla="*/ 41800 h 51435"/>
                <a:gd name="connsiteX12" fmla="*/ 129788 w 126873"/>
                <a:gd name="connsiteY12" fmla="*/ 10733 h 51435"/>
                <a:gd name="connsiteX13" fmla="*/ 118986 w 126873"/>
                <a:gd name="connsiteY13" fmla="*/ 0 h 51435"/>
                <a:gd name="connsiteX14" fmla="*/ 118952 w 126873"/>
                <a:gd name="connsiteY14" fmla="*/ 0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873" h="51435">
                  <a:moveTo>
                    <a:pt x="118952" y="0"/>
                  </a:moveTo>
                  <a:cubicBezTo>
                    <a:pt x="113025" y="0"/>
                    <a:pt x="108219" y="4806"/>
                    <a:pt x="108219" y="10733"/>
                  </a:cubicBezTo>
                  <a:lnTo>
                    <a:pt x="108219" y="31067"/>
                  </a:lnTo>
                  <a:lnTo>
                    <a:pt x="21500" y="31067"/>
                  </a:lnTo>
                  <a:lnTo>
                    <a:pt x="21500" y="10733"/>
                  </a:lnTo>
                  <a:cubicBezTo>
                    <a:pt x="21164" y="4796"/>
                    <a:pt x="16080" y="255"/>
                    <a:pt x="10142" y="590"/>
                  </a:cubicBezTo>
                  <a:cubicBezTo>
                    <a:pt x="4674" y="899"/>
                    <a:pt x="309" y="5265"/>
                    <a:pt x="0" y="10733"/>
                  </a:cubicBezTo>
                  <a:lnTo>
                    <a:pt x="0" y="41800"/>
                  </a:lnTo>
                  <a:cubicBezTo>
                    <a:pt x="0" y="47727"/>
                    <a:pt x="4805" y="52533"/>
                    <a:pt x="10733" y="52533"/>
                  </a:cubicBezTo>
                  <a:cubicBezTo>
                    <a:pt x="10744" y="52533"/>
                    <a:pt x="10756" y="52533"/>
                    <a:pt x="10767" y="52533"/>
                  </a:cubicBezTo>
                  <a:lnTo>
                    <a:pt x="119021" y="52533"/>
                  </a:lnTo>
                  <a:cubicBezTo>
                    <a:pt x="124954" y="52533"/>
                    <a:pt x="129769" y="47733"/>
                    <a:pt x="129788" y="41800"/>
                  </a:cubicBezTo>
                  <a:lnTo>
                    <a:pt x="129788" y="10733"/>
                  </a:lnTo>
                  <a:cubicBezTo>
                    <a:pt x="129769" y="4787"/>
                    <a:pt x="124933" y="-19"/>
                    <a:pt x="118986" y="0"/>
                  </a:cubicBezTo>
                  <a:cubicBezTo>
                    <a:pt x="118975" y="0"/>
                    <a:pt x="118963" y="0"/>
                    <a:pt x="118952" y="0"/>
                  </a:cubicBezTo>
                  <a:close/>
                </a:path>
              </a:pathLst>
            </a:custGeom>
            <a:grpFill/>
            <a:ln w="3429" cap="flat">
              <a:noFill/>
              <a:prstDash val="solid"/>
              <a:miter/>
            </a:ln>
          </p:spPr>
          <p:txBody>
            <a:bodyPr rtlCol="0" anchor="ctr"/>
            <a:lstStyle/>
            <a:p>
              <a:endParaRPr lang="en-US"/>
            </a:p>
          </p:txBody>
        </p:sp>
        <p:sp>
          <p:nvSpPr>
            <p:cNvPr id="331" name="Freeform 330">
              <a:extLst>
                <a:ext uri="{FF2B5EF4-FFF2-40B4-BE49-F238E27FC236}">
                  <a16:creationId xmlns:a16="http://schemas.microsoft.com/office/drawing/2014/main" id="{73FC910C-528B-3945-B5AF-83DEF72FF484}"/>
                </a:ext>
              </a:extLst>
            </p:cNvPr>
            <p:cNvSpPr/>
            <p:nvPr/>
          </p:nvSpPr>
          <p:spPr>
            <a:xfrm>
              <a:off x="783032" y="3149755"/>
              <a:ext cx="130302" cy="20574"/>
            </a:xfrm>
            <a:custGeom>
              <a:avLst/>
              <a:gdLst>
                <a:gd name="connsiteX0" fmla="*/ 10733 w 130302"/>
                <a:gd name="connsiteY0" fmla="*/ 21466 h 20574"/>
                <a:gd name="connsiteX1" fmla="*/ 120769 w 130302"/>
                <a:gd name="connsiteY1" fmla="*/ 21466 h 20574"/>
                <a:gd name="connsiteX2" fmla="*/ 131502 w 130302"/>
                <a:gd name="connsiteY2" fmla="*/ 10733 h 20574"/>
                <a:gd name="connsiteX3" fmla="*/ 120769 w 130302"/>
                <a:gd name="connsiteY3" fmla="*/ 0 h 20574"/>
                <a:gd name="connsiteX4" fmla="*/ 10733 w 130302"/>
                <a:gd name="connsiteY4" fmla="*/ 0 h 20574"/>
                <a:gd name="connsiteX5" fmla="*/ 0 w 130302"/>
                <a:gd name="connsiteY5" fmla="*/ 10733 h 20574"/>
                <a:gd name="connsiteX6" fmla="*/ 10733 w 130302"/>
                <a:gd name="connsiteY6" fmla="*/ 21466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302" h="20574">
                  <a:moveTo>
                    <a:pt x="10733" y="21466"/>
                  </a:moveTo>
                  <a:lnTo>
                    <a:pt x="120769" y="21466"/>
                  </a:lnTo>
                  <a:cubicBezTo>
                    <a:pt x="126697" y="21466"/>
                    <a:pt x="131502" y="16660"/>
                    <a:pt x="131502" y="10733"/>
                  </a:cubicBezTo>
                  <a:cubicBezTo>
                    <a:pt x="131502" y="4805"/>
                    <a:pt x="126697" y="0"/>
                    <a:pt x="120769" y="0"/>
                  </a:cubicBezTo>
                  <a:lnTo>
                    <a:pt x="10733" y="0"/>
                  </a:lnTo>
                  <a:cubicBezTo>
                    <a:pt x="4805" y="0"/>
                    <a:pt x="0" y="4805"/>
                    <a:pt x="0" y="10733"/>
                  </a:cubicBezTo>
                  <a:cubicBezTo>
                    <a:pt x="0" y="16660"/>
                    <a:pt x="4805" y="21466"/>
                    <a:pt x="10733" y="21466"/>
                  </a:cubicBezTo>
                  <a:close/>
                </a:path>
              </a:pathLst>
            </a:custGeom>
            <a:grpFill/>
            <a:ln w="3429" cap="flat">
              <a:noFill/>
              <a:prstDash val="solid"/>
              <a:miter/>
            </a:ln>
          </p:spPr>
          <p:txBody>
            <a:bodyPr rtlCol="0" anchor="ctr"/>
            <a:lstStyle/>
            <a:p>
              <a:endParaRPr lang="en-US"/>
            </a:p>
          </p:txBody>
        </p:sp>
        <p:sp>
          <p:nvSpPr>
            <p:cNvPr id="332" name="Freeform 331">
              <a:extLst>
                <a:ext uri="{FF2B5EF4-FFF2-40B4-BE49-F238E27FC236}">
                  <a16:creationId xmlns:a16="http://schemas.microsoft.com/office/drawing/2014/main" id="{BB83456F-3F58-3D45-BE27-D012E01AA377}"/>
                </a:ext>
              </a:extLst>
            </p:cNvPr>
            <p:cNvSpPr/>
            <p:nvPr/>
          </p:nvSpPr>
          <p:spPr>
            <a:xfrm>
              <a:off x="782390" y="3092404"/>
              <a:ext cx="130302" cy="20574"/>
            </a:xfrm>
            <a:custGeom>
              <a:avLst/>
              <a:gdLst>
                <a:gd name="connsiteX0" fmla="*/ 11375 w 130302"/>
                <a:gd name="connsiteY0" fmla="*/ 21517 h 20574"/>
                <a:gd name="connsiteX1" fmla="*/ 121411 w 130302"/>
                <a:gd name="connsiteY1" fmla="*/ 21517 h 20574"/>
                <a:gd name="connsiteX2" fmla="*/ 132769 w 130302"/>
                <a:gd name="connsiteY2" fmla="*/ 11375 h 20574"/>
                <a:gd name="connsiteX3" fmla="*/ 122626 w 130302"/>
                <a:gd name="connsiteY3" fmla="*/ 17 h 20574"/>
                <a:gd name="connsiteX4" fmla="*/ 121411 w 130302"/>
                <a:gd name="connsiteY4" fmla="*/ 17 h 20574"/>
                <a:gd name="connsiteX5" fmla="*/ 11375 w 130302"/>
                <a:gd name="connsiteY5" fmla="*/ 17 h 20574"/>
                <a:gd name="connsiteX6" fmla="*/ 17 w 130302"/>
                <a:gd name="connsiteY6" fmla="*/ 10160 h 20574"/>
                <a:gd name="connsiteX7" fmla="*/ 10160 w 130302"/>
                <a:gd name="connsiteY7" fmla="*/ 21517 h 20574"/>
                <a:gd name="connsiteX8" fmla="*/ 11375 w 130302"/>
                <a:gd name="connsiteY8" fmla="*/ 215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02" h="20574">
                  <a:moveTo>
                    <a:pt x="11375" y="21517"/>
                  </a:moveTo>
                  <a:lnTo>
                    <a:pt x="121411" y="21517"/>
                  </a:lnTo>
                  <a:cubicBezTo>
                    <a:pt x="127348" y="21853"/>
                    <a:pt x="132433" y="17312"/>
                    <a:pt x="132769" y="11375"/>
                  </a:cubicBezTo>
                  <a:cubicBezTo>
                    <a:pt x="133104" y="5438"/>
                    <a:pt x="128563" y="353"/>
                    <a:pt x="122626" y="17"/>
                  </a:cubicBezTo>
                  <a:cubicBezTo>
                    <a:pt x="122222" y="-5"/>
                    <a:pt x="121816" y="-5"/>
                    <a:pt x="121411" y="17"/>
                  </a:cubicBezTo>
                  <a:lnTo>
                    <a:pt x="11375" y="17"/>
                  </a:lnTo>
                  <a:cubicBezTo>
                    <a:pt x="5438" y="-318"/>
                    <a:pt x="353" y="4223"/>
                    <a:pt x="17" y="10160"/>
                  </a:cubicBezTo>
                  <a:cubicBezTo>
                    <a:pt x="-318" y="16097"/>
                    <a:pt x="4223" y="21182"/>
                    <a:pt x="10160" y="21517"/>
                  </a:cubicBezTo>
                  <a:cubicBezTo>
                    <a:pt x="10565" y="21540"/>
                    <a:pt x="10970" y="21540"/>
                    <a:pt x="11375" y="21517"/>
                  </a:cubicBezTo>
                  <a:close/>
                </a:path>
              </a:pathLst>
            </a:custGeom>
            <a:grpFill/>
            <a:ln w="3429" cap="flat">
              <a:noFill/>
              <a:prstDash val="solid"/>
              <a:miter/>
            </a:ln>
          </p:spPr>
          <p:txBody>
            <a:bodyPr rtlCol="0" anchor="ctr"/>
            <a:lstStyle/>
            <a:p>
              <a:endParaRPr lang="en-US"/>
            </a:p>
          </p:txBody>
        </p:sp>
      </p:grpSp>
      <p:grpSp>
        <p:nvGrpSpPr>
          <p:cNvPr id="333" name="Group 332">
            <a:extLst>
              <a:ext uri="{FF2B5EF4-FFF2-40B4-BE49-F238E27FC236}">
                <a16:creationId xmlns:a16="http://schemas.microsoft.com/office/drawing/2014/main" id="{263A64CA-F192-F149-B3A7-DDDB3C5320F5}"/>
              </a:ext>
            </a:extLst>
          </p:cNvPr>
          <p:cNvGrpSpPr/>
          <p:nvPr userDrawn="1"/>
        </p:nvGrpSpPr>
        <p:grpSpPr>
          <a:xfrm>
            <a:off x="6839237" y="1924502"/>
            <a:ext cx="275052" cy="273247"/>
            <a:chOff x="4141086" y="3864735"/>
            <a:chExt cx="475293" cy="472174"/>
          </a:xfrm>
          <a:solidFill>
            <a:schemeClr val="accent1"/>
          </a:solidFill>
        </p:grpSpPr>
        <p:sp>
          <p:nvSpPr>
            <p:cNvPr id="334" name="Freeform 333">
              <a:extLst>
                <a:ext uri="{FF2B5EF4-FFF2-40B4-BE49-F238E27FC236}">
                  <a16:creationId xmlns:a16="http://schemas.microsoft.com/office/drawing/2014/main" id="{56C83342-D853-474B-A42C-D1DB09DF2C46}"/>
                </a:ext>
              </a:extLst>
            </p:cNvPr>
            <p:cNvSpPr/>
            <p:nvPr/>
          </p:nvSpPr>
          <p:spPr>
            <a:xfrm>
              <a:off x="4493758" y="3923611"/>
              <a:ext cx="30861" cy="30861"/>
            </a:xfrm>
            <a:custGeom>
              <a:avLst/>
              <a:gdLst>
                <a:gd name="connsiteX0" fmla="*/ 15533 w 30861"/>
                <a:gd name="connsiteY0" fmla="*/ 31067 h 30861"/>
                <a:gd name="connsiteX1" fmla="*/ 31067 w 30861"/>
                <a:gd name="connsiteY1" fmla="*/ 15533 h 30861"/>
                <a:gd name="connsiteX2" fmla="*/ 15533 w 30861"/>
                <a:gd name="connsiteY2" fmla="*/ 0 h 30861"/>
                <a:gd name="connsiteX3" fmla="*/ 0 w 30861"/>
                <a:gd name="connsiteY3" fmla="*/ 15533 h 30861"/>
                <a:gd name="connsiteX4" fmla="*/ 0 w 30861"/>
                <a:gd name="connsiteY4" fmla="*/ 15568 h 30861"/>
                <a:gd name="connsiteX5" fmla="*/ 15533 w 30861"/>
                <a:gd name="connsiteY5" fmla="*/ 31067 h 3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61" h="30861">
                  <a:moveTo>
                    <a:pt x="15533" y="31067"/>
                  </a:moveTo>
                  <a:cubicBezTo>
                    <a:pt x="24112" y="31067"/>
                    <a:pt x="31067" y="24112"/>
                    <a:pt x="31067" y="15533"/>
                  </a:cubicBezTo>
                  <a:cubicBezTo>
                    <a:pt x="31067" y="6955"/>
                    <a:pt x="24112" y="0"/>
                    <a:pt x="15533" y="0"/>
                  </a:cubicBezTo>
                  <a:cubicBezTo>
                    <a:pt x="6955" y="0"/>
                    <a:pt x="0" y="6955"/>
                    <a:pt x="0" y="15533"/>
                  </a:cubicBezTo>
                  <a:cubicBezTo>
                    <a:pt x="0" y="15545"/>
                    <a:pt x="0" y="15556"/>
                    <a:pt x="0" y="15568"/>
                  </a:cubicBezTo>
                  <a:cubicBezTo>
                    <a:pt x="38" y="24125"/>
                    <a:pt x="6976" y="31048"/>
                    <a:pt x="15533" y="31067"/>
                  </a:cubicBezTo>
                  <a:close/>
                </a:path>
              </a:pathLst>
            </a:custGeom>
            <a:grpFill/>
            <a:ln w="3429" cap="flat">
              <a:noFill/>
              <a:prstDash val="solid"/>
              <a:miter/>
            </a:ln>
          </p:spPr>
          <p:txBody>
            <a:bodyPr rtlCol="0" anchor="ctr"/>
            <a:lstStyle/>
            <a:p>
              <a:endParaRPr lang="en-US"/>
            </a:p>
          </p:txBody>
        </p:sp>
        <p:sp>
          <p:nvSpPr>
            <p:cNvPr id="335" name="Freeform 334">
              <a:extLst>
                <a:ext uri="{FF2B5EF4-FFF2-40B4-BE49-F238E27FC236}">
                  <a16:creationId xmlns:a16="http://schemas.microsoft.com/office/drawing/2014/main" id="{9C400AEA-B7CE-344E-BC06-0FE708075CBD}"/>
                </a:ext>
              </a:extLst>
            </p:cNvPr>
            <p:cNvSpPr/>
            <p:nvPr/>
          </p:nvSpPr>
          <p:spPr>
            <a:xfrm>
              <a:off x="4493758" y="3982624"/>
              <a:ext cx="30861" cy="30861"/>
            </a:xfrm>
            <a:custGeom>
              <a:avLst/>
              <a:gdLst>
                <a:gd name="connsiteX0" fmla="*/ 15533 w 30861"/>
                <a:gd name="connsiteY0" fmla="*/ 31067 h 30861"/>
                <a:gd name="connsiteX1" fmla="*/ 31067 w 30861"/>
                <a:gd name="connsiteY1" fmla="*/ 15533 h 30861"/>
                <a:gd name="connsiteX2" fmla="*/ 15533 w 30861"/>
                <a:gd name="connsiteY2" fmla="*/ 0 h 30861"/>
                <a:gd name="connsiteX3" fmla="*/ 0 w 30861"/>
                <a:gd name="connsiteY3" fmla="*/ 15533 h 30861"/>
                <a:gd name="connsiteX4" fmla="*/ 15533 w 30861"/>
                <a:gd name="connsiteY4" fmla="*/ 31067 h 30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1" h="30861">
                  <a:moveTo>
                    <a:pt x="15533" y="31067"/>
                  </a:moveTo>
                  <a:cubicBezTo>
                    <a:pt x="24112" y="31067"/>
                    <a:pt x="31067" y="24112"/>
                    <a:pt x="31067" y="15533"/>
                  </a:cubicBezTo>
                  <a:cubicBezTo>
                    <a:pt x="31067" y="6955"/>
                    <a:pt x="24112" y="0"/>
                    <a:pt x="15533" y="0"/>
                  </a:cubicBezTo>
                  <a:cubicBezTo>
                    <a:pt x="6955" y="0"/>
                    <a:pt x="0" y="6955"/>
                    <a:pt x="0" y="15533"/>
                  </a:cubicBezTo>
                  <a:cubicBezTo>
                    <a:pt x="19" y="24104"/>
                    <a:pt x="6962" y="31048"/>
                    <a:pt x="15533" y="31067"/>
                  </a:cubicBezTo>
                  <a:close/>
                </a:path>
              </a:pathLst>
            </a:custGeom>
            <a:grpFill/>
            <a:ln w="3429" cap="flat">
              <a:noFill/>
              <a:prstDash val="solid"/>
              <a:miter/>
            </a:ln>
          </p:spPr>
          <p:txBody>
            <a:bodyPr rtlCol="0" anchor="ctr"/>
            <a:lstStyle/>
            <a:p>
              <a:endParaRPr lang="en-US"/>
            </a:p>
          </p:txBody>
        </p:sp>
        <p:sp>
          <p:nvSpPr>
            <p:cNvPr id="336" name="Freeform 335">
              <a:extLst>
                <a:ext uri="{FF2B5EF4-FFF2-40B4-BE49-F238E27FC236}">
                  <a16:creationId xmlns:a16="http://schemas.microsoft.com/office/drawing/2014/main" id="{133A1DBB-B2B1-E14E-9B59-992ECCCC35EB}"/>
                </a:ext>
              </a:extLst>
            </p:cNvPr>
            <p:cNvSpPr/>
            <p:nvPr/>
          </p:nvSpPr>
          <p:spPr>
            <a:xfrm>
              <a:off x="4493758" y="4041637"/>
              <a:ext cx="30861" cy="30861"/>
            </a:xfrm>
            <a:custGeom>
              <a:avLst/>
              <a:gdLst>
                <a:gd name="connsiteX0" fmla="*/ 31067 w 30861"/>
                <a:gd name="connsiteY0" fmla="*/ 15533 h 30861"/>
                <a:gd name="connsiteX1" fmla="*/ 15533 w 30861"/>
                <a:gd name="connsiteY1" fmla="*/ 31067 h 30861"/>
                <a:gd name="connsiteX2" fmla="*/ 0 w 30861"/>
                <a:gd name="connsiteY2" fmla="*/ 15533 h 30861"/>
                <a:gd name="connsiteX3" fmla="*/ 15533 w 30861"/>
                <a:gd name="connsiteY3" fmla="*/ 0 h 30861"/>
                <a:gd name="connsiteX4" fmla="*/ 31067 w 30861"/>
                <a:gd name="connsiteY4" fmla="*/ 15533 h 30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1" h="30861">
                  <a:moveTo>
                    <a:pt x="31067" y="15533"/>
                  </a:moveTo>
                  <a:cubicBezTo>
                    <a:pt x="31067" y="24112"/>
                    <a:pt x="24112" y="31067"/>
                    <a:pt x="15533" y="31067"/>
                  </a:cubicBezTo>
                  <a:cubicBezTo>
                    <a:pt x="6955" y="31067"/>
                    <a:pt x="0" y="24112"/>
                    <a:pt x="0" y="15533"/>
                  </a:cubicBezTo>
                  <a:cubicBezTo>
                    <a:pt x="0" y="6955"/>
                    <a:pt x="6955" y="0"/>
                    <a:pt x="15533" y="0"/>
                  </a:cubicBezTo>
                  <a:cubicBezTo>
                    <a:pt x="24112" y="0"/>
                    <a:pt x="31067" y="6955"/>
                    <a:pt x="31067" y="15533"/>
                  </a:cubicBezTo>
                  <a:close/>
                </a:path>
              </a:pathLst>
            </a:custGeom>
            <a:grpFill/>
            <a:ln w="3429" cap="flat">
              <a:noFill/>
              <a:prstDash val="solid"/>
              <a:miter/>
            </a:ln>
          </p:spPr>
          <p:txBody>
            <a:bodyPr rtlCol="0" anchor="ctr"/>
            <a:lstStyle/>
            <a:p>
              <a:endParaRPr lang="en-US"/>
            </a:p>
          </p:txBody>
        </p:sp>
        <p:sp>
          <p:nvSpPr>
            <p:cNvPr id="337" name="Freeform 336">
              <a:extLst>
                <a:ext uri="{FF2B5EF4-FFF2-40B4-BE49-F238E27FC236}">
                  <a16:creationId xmlns:a16="http://schemas.microsoft.com/office/drawing/2014/main" id="{2E823FEF-5403-F44C-B346-0A205E1FC584}"/>
                </a:ext>
              </a:extLst>
            </p:cNvPr>
            <p:cNvSpPr/>
            <p:nvPr/>
          </p:nvSpPr>
          <p:spPr>
            <a:xfrm>
              <a:off x="4198247" y="3922137"/>
              <a:ext cx="174879" cy="89154"/>
            </a:xfrm>
            <a:custGeom>
              <a:avLst/>
              <a:gdLst>
                <a:gd name="connsiteX0" fmla="*/ 167438 w 174879"/>
                <a:gd name="connsiteY0" fmla="*/ 0 h 89154"/>
                <a:gd name="connsiteX1" fmla="*/ 10767 w 174879"/>
                <a:gd name="connsiteY1" fmla="*/ 0 h 89154"/>
                <a:gd name="connsiteX2" fmla="*/ 0 w 174879"/>
                <a:gd name="connsiteY2" fmla="*/ 10733 h 89154"/>
                <a:gd name="connsiteX3" fmla="*/ 0 w 174879"/>
                <a:gd name="connsiteY3" fmla="*/ 80719 h 89154"/>
                <a:gd name="connsiteX4" fmla="*/ 10767 w 174879"/>
                <a:gd name="connsiteY4" fmla="*/ 91452 h 89154"/>
                <a:gd name="connsiteX5" fmla="*/ 167438 w 174879"/>
                <a:gd name="connsiteY5" fmla="*/ 91452 h 89154"/>
                <a:gd name="connsiteX6" fmla="*/ 178205 w 174879"/>
                <a:gd name="connsiteY6" fmla="*/ 80753 h 89154"/>
                <a:gd name="connsiteX7" fmla="*/ 178205 w 174879"/>
                <a:gd name="connsiteY7" fmla="*/ 80719 h 89154"/>
                <a:gd name="connsiteX8" fmla="*/ 178205 w 174879"/>
                <a:gd name="connsiteY8" fmla="*/ 10733 h 89154"/>
                <a:gd name="connsiteX9" fmla="*/ 167472 w 174879"/>
                <a:gd name="connsiteY9" fmla="*/ 0 h 89154"/>
                <a:gd name="connsiteX10" fmla="*/ 167438 w 174879"/>
                <a:gd name="connsiteY10" fmla="*/ 0 h 89154"/>
                <a:gd name="connsiteX11" fmla="*/ 156705 w 174879"/>
                <a:gd name="connsiteY11" fmla="*/ 69986 h 89154"/>
                <a:gd name="connsiteX12" fmla="*/ 21500 w 174879"/>
                <a:gd name="connsiteY12" fmla="*/ 69986 h 89154"/>
                <a:gd name="connsiteX13" fmla="*/ 21500 w 174879"/>
                <a:gd name="connsiteY13" fmla="*/ 21466 h 89154"/>
                <a:gd name="connsiteX14" fmla="*/ 156705 w 174879"/>
                <a:gd name="connsiteY14" fmla="*/ 21466 h 8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4879" h="89154">
                  <a:moveTo>
                    <a:pt x="167438" y="0"/>
                  </a:moveTo>
                  <a:lnTo>
                    <a:pt x="10767" y="0"/>
                  </a:lnTo>
                  <a:cubicBezTo>
                    <a:pt x="4834" y="0"/>
                    <a:pt x="19" y="4800"/>
                    <a:pt x="0" y="10733"/>
                  </a:cubicBezTo>
                  <a:lnTo>
                    <a:pt x="0" y="80719"/>
                  </a:lnTo>
                  <a:cubicBezTo>
                    <a:pt x="19" y="86652"/>
                    <a:pt x="4834" y="91452"/>
                    <a:pt x="10767" y="91452"/>
                  </a:cubicBezTo>
                  <a:lnTo>
                    <a:pt x="167438" y="91452"/>
                  </a:lnTo>
                  <a:cubicBezTo>
                    <a:pt x="173365" y="91470"/>
                    <a:pt x="178186" y="86681"/>
                    <a:pt x="178205" y="80753"/>
                  </a:cubicBezTo>
                  <a:cubicBezTo>
                    <a:pt x="178205" y="80742"/>
                    <a:pt x="178205" y="80730"/>
                    <a:pt x="178205" y="80719"/>
                  </a:cubicBezTo>
                  <a:lnTo>
                    <a:pt x="178205" y="10733"/>
                  </a:lnTo>
                  <a:cubicBezTo>
                    <a:pt x="178205" y="4805"/>
                    <a:pt x="173400" y="0"/>
                    <a:pt x="167472" y="0"/>
                  </a:cubicBezTo>
                  <a:cubicBezTo>
                    <a:pt x="167461" y="0"/>
                    <a:pt x="167449" y="0"/>
                    <a:pt x="167438" y="0"/>
                  </a:cubicBezTo>
                  <a:close/>
                  <a:moveTo>
                    <a:pt x="156705" y="69986"/>
                  </a:moveTo>
                  <a:lnTo>
                    <a:pt x="21500" y="69986"/>
                  </a:lnTo>
                  <a:lnTo>
                    <a:pt x="21500" y="21466"/>
                  </a:lnTo>
                  <a:lnTo>
                    <a:pt x="156705" y="21466"/>
                  </a:lnTo>
                  <a:close/>
                </a:path>
              </a:pathLst>
            </a:custGeom>
            <a:grpFill/>
            <a:ln w="3429" cap="flat">
              <a:noFill/>
              <a:prstDash val="solid"/>
              <a:miter/>
            </a:ln>
          </p:spPr>
          <p:txBody>
            <a:bodyPr rtlCol="0" anchor="ctr"/>
            <a:lstStyle/>
            <a:p>
              <a:endParaRPr lang="en-US"/>
            </a:p>
          </p:txBody>
        </p:sp>
        <p:sp>
          <p:nvSpPr>
            <p:cNvPr id="338" name="Freeform 337">
              <a:extLst>
                <a:ext uri="{FF2B5EF4-FFF2-40B4-BE49-F238E27FC236}">
                  <a16:creationId xmlns:a16="http://schemas.microsoft.com/office/drawing/2014/main" id="{ACCEC523-390E-C54D-9E1C-99FAB73993A5}"/>
                </a:ext>
              </a:extLst>
            </p:cNvPr>
            <p:cNvSpPr/>
            <p:nvPr/>
          </p:nvSpPr>
          <p:spPr>
            <a:xfrm>
              <a:off x="4200040" y="4061234"/>
              <a:ext cx="65151" cy="20574"/>
            </a:xfrm>
            <a:custGeom>
              <a:avLst/>
              <a:gdLst>
                <a:gd name="connsiteX0" fmla="*/ 58352 w 65151"/>
                <a:gd name="connsiteY0" fmla="*/ 17 h 20574"/>
                <a:gd name="connsiteX1" fmla="*/ 11375 w 65151"/>
                <a:gd name="connsiteY1" fmla="*/ 17 h 20574"/>
                <a:gd name="connsiteX2" fmla="*/ 17 w 65151"/>
                <a:gd name="connsiteY2" fmla="*/ 10160 h 20574"/>
                <a:gd name="connsiteX3" fmla="*/ 10160 w 65151"/>
                <a:gd name="connsiteY3" fmla="*/ 21517 h 20574"/>
                <a:gd name="connsiteX4" fmla="*/ 11375 w 65151"/>
                <a:gd name="connsiteY4" fmla="*/ 21517 h 20574"/>
                <a:gd name="connsiteX5" fmla="*/ 58352 w 65151"/>
                <a:gd name="connsiteY5" fmla="*/ 21517 h 20574"/>
                <a:gd name="connsiteX6" fmla="*/ 68495 w 65151"/>
                <a:gd name="connsiteY6" fmla="*/ 10160 h 20574"/>
                <a:gd name="connsiteX7" fmla="*/ 58352 w 65151"/>
                <a:gd name="connsiteY7" fmla="*/ 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51" h="20574">
                  <a:moveTo>
                    <a:pt x="58352" y="17"/>
                  </a:moveTo>
                  <a:lnTo>
                    <a:pt x="11375" y="17"/>
                  </a:lnTo>
                  <a:cubicBezTo>
                    <a:pt x="5438" y="-318"/>
                    <a:pt x="353" y="4223"/>
                    <a:pt x="17" y="10160"/>
                  </a:cubicBezTo>
                  <a:cubicBezTo>
                    <a:pt x="-318" y="16097"/>
                    <a:pt x="4223" y="21182"/>
                    <a:pt x="10160" y="21517"/>
                  </a:cubicBezTo>
                  <a:cubicBezTo>
                    <a:pt x="10565" y="21540"/>
                    <a:pt x="10970" y="21540"/>
                    <a:pt x="11375" y="21517"/>
                  </a:cubicBezTo>
                  <a:lnTo>
                    <a:pt x="58352" y="21517"/>
                  </a:lnTo>
                  <a:cubicBezTo>
                    <a:pt x="64289" y="21182"/>
                    <a:pt x="68830" y="16097"/>
                    <a:pt x="68495" y="10160"/>
                  </a:cubicBezTo>
                  <a:cubicBezTo>
                    <a:pt x="68186" y="4692"/>
                    <a:pt x="63821" y="326"/>
                    <a:pt x="58352" y="17"/>
                  </a:cubicBezTo>
                  <a:close/>
                </a:path>
              </a:pathLst>
            </a:custGeom>
            <a:grpFill/>
            <a:ln w="3429" cap="flat">
              <a:noFill/>
              <a:prstDash val="solid"/>
              <a:miter/>
            </a:ln>
          </p:spPr>
          <p:txBody>
            <a:bodyPr rtlCol="0" anchor="ctr"/>
            <a:lstStyle/>
            <a:p>
              <a:endParaRPr lang="en-US"/>
            </a:p>
          </p:txBody>
        </p:sp>
        <p:sp>
          <p:nvSpPr>
            <p:cNvPr id="339" name="Freeform 338">
              <a:extLst>
                <a:ext uri="{FF2B5EF4-FFF2-40B4-BE49-F238E27FC236}">
                  <a16:creationId xmlns:a16="http://schemas.microsoft.com/office/drawing/2014/main" id="{ACCDE233-5175-B042-8C2E-7DE1CE49131C}"/>
                </a:ext>
              </a:extLst>
            </p:cNvPr>
            <p:cNvSpPr/>
            <p:nvPr/>
          </p:nvSpPr>
          <p:spPr>
            <a:xfrm>
              <a:off x="4306319" y="4061251"/>
              <a:ext cx="65151" cy="20574"/>
            </a:xfrm>
            <a:custGeom>
              <a:avLst/>
              <a:gdLst>
                <a:gd name="connsiteX0" fmla="*/ 57000 w 65151"/>
                <a:gd name="connsiteY0" fmla="*/ 0 h 20574"/>
                <a:gd name="connsiteX1" fmla="*/ 10160 w 65151"/>
                <a:gd name="connsiteY1" fmla="*/ 0 h 20574"/>
                <a:gd name="connsiteX2" fmla="*/ 17 w 65151"/>
                <a:gd name="connsiteY2" fmla="*/ 11357 h 20574"/>
                <a:gd name="connsiteX3" fmla="*/ 10160 w 65151"/>
                <a:gd name="connsiteY3" fmla="*/ 21500 h 20574"/>
                <a:gd name="connsiteX4" fmla="*/ 57171 w 65151"/>
                <a:gd name="connsiteY4" fmla="*/ 21500 h 20574"/>
                <a:gd name="connsiteX5" fmla="*/ 67314 w 65151"/>
                <a:gd name="connsiteY5" fmla="*/ 10143 h 20574"/>
                <a:gd name="connsiteX6" fmla="*/ 57171 w 65151"/>
                <a:gd name="connsiteY6" fmla="*/ 0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151" h="20574">
                  <a:moveTo>
                    <a:pt x="57000" y="0"/>
                  </a:moveTo>
                  <a:lnTo>
                    <a:pt x="10160" y="0"/>
                  </a:lnTo>
                  <a:cubicBezTo>
                    <a:pt x="4223" y="335"/>
                    <a:pt x="-318" y="5420"/>
                    <a:pt x="17" y="11357"/>
                  </a:cubicBezTo>
                  <a:cubicBezTo>
                    <a:pt x="326" y="16826"/>
                    <a:pt x="4691" y="21191"/>
                    <a:pt x="10160" y="21500"/>
                  </a:cubicBezTo>
                  <a:lnTo>
                    <a:pt x="57171" y="21500"/>
                  </a:lnTo>
                  <a:cubicBezTo>
                    <a:pt x="63109" y="21165"/>
                    <a:pt x="67649" y="16080"/>
                    <a:pt x="67314" y="10143"/>
                  </a:cubicBezTo>
                  <a:cubicBezTo>
                    <a:pt x="67005" y="4674"/>
                    <a:pt x="62640" y="309"/>
                    <a:pt x="57171" y="0"/>
                  </a:cubicBezTo>
                  <a:close/>
                </a:path>
              </a:pathLst>
            </a:custGeom>
            <a:grpFill/>
            <a:ln w="3429" cap="flat">
              <a:noFill/>
              <a:prstDash val="solid"/>
              <a:miter/>
            </a:ln>
          </p:spPr>
          <p:txBody>
            <a:bodyPr rtlCol="0" anchor="ctr"/>
            <a:lstStyle/>
            <a:p>
              <a:endParaRPr lang="en-US"/>
            </a:p>
          </p:txBody>
        </p:sp>
        <p:sp>
          <p:nvSpPr>
            <p:cNvPr id="340" name="Freeform 339">
              <a:extLst>
                <a:ext uri="{FF2B5EF4-FFF2-40B4-BE49-F238E27FC236}">
                  <a16:creationId xmlns:a16="http://schemas.microsoft.com/office/drawing/2014/main" id="{38B13D42-42C9-B74F-B9CB-270D31EA598B}"/>
                </a:ext>
              </a:extLst>
            </p:cNvPr>
            <p:cNvSpPr/>
            <p:nvPr/>
          </p:nvSpPr>
          <p:spPr>
            <a:xfrm>
              <a:off x="4200040" y="4113801"/>
              <a:ext cx="65151" cy="20574"/>
            </a:xfrm>
            <a:custGeom>
              <a:avLst/>
              <a:gdLst>
                <a:gd name="connsiteX0" fmla="*/ 58352 w 65151"/>
                <a:gd name="connsiteY0" fmla="*/ 17 h 20574"/>
                <a:gd name="connsiteX1" fmla="*/ 11375 w 65151"/>
                <a:gd name="connsiteY1" fmla="*/ 17 h 20574"/>
                <a:gd name="connsiteX2" fmla="*/ 17 w 65151"/>
                <a:gd name="connsiteY2" fmla="*/ 10160 h 20574"/>
                <a:gd name="connsiteX3" fmla="*/ 10160 w 65151"/>
                <a:gd name="connsiteY3" fmla="*/ 21517 h 20574"/>
                <a:gd name="connsiteX4" fmla="*/ 11375 w 65151"/>
                <a:gd name="connsiteY4" fmla="*/ 21517 h 20574"/>
                <a:gd name="connsiteX5" fmla="*/ 58352 w 65151"/>
                <a:gd name="connsiteY5" fmla="*/ 21517 h 20574"/>
                <a:gd name="connsiteX6" fmla="*/ 68495 w 65151"/>
                <a:gd name="connsiteY6" fmla="*/ 10160 h 20574"/>
                <a:gd name="connsiteX7" fmla="*/ 58352 w 65151"/>
                <a:gd name="connsiteY7" fmla="*/ 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51" h="20574">
                  <a:moveTo>
                    <a:pt x="58352" y="17"/>
                  </a:moveTo>
                  <a:lnTo>
                    <a:pt x="11375" y="17"/>
                  </a:lnTo>
                  <a:cubicBezTo>
                    <a:pt x="5438" y="-318"/>
                    <a:pt x="353" y="4223"/>
                    <a:pt x="17" y="10160"/>
                  </a:cubicBezTo>
                  <a:cubicBezTo>
                    <a:pt x="-318" y="16097"/>
                    <a:pt x="4223" y="21182"/>
                    <a:pt x="10160" y="21517"/>
                  </a:cubicBezTo>
                  <a:cubicBezTo>
                    <a:pt x="10565" y="21540"/>
                    <a:pt x="10970" y="21540"/>
                    <a:pt x="11375" y="21517"/>
                  </a:cubicBezTo>
                  <a:lnTo>
                    <a:pt x="58352" y="21517"/>
                  </a:lnTo>
                  <a:cubicBezTo>
                    <a:pt x="64289" y="21182"/>
                    <a:pt x="68830" y="16097"/>
                    <a:pt x="68495" y="10160"/>
                  </a:cubicBezTo>
                  <a:cubicBezTo>
                    <a:pt x="68186" y="4692"/>
                    <a:pt x="63821" y="326"/>
                    <a:pt x="58352" y="17"/>
                  </a:cubicBezTo>
                  <a:close/>
                </a:path>
              </a:pathLst>
            </a:custGeom>
            <a:grpFill/>
            <a:ln w="3429" cap="flat">
              <a:noFill/>
              <a:prstDash val="solid"/>
              <a:miter/>
            </a:ln>
          </p:spPr>
          <p:txBody>
            <a:bodyPr rtlCol="0" anchor="ctr"/>
            <a:lstStyle/>
            <a:p>
              <a:endParaRPr lang="en-US"/>
            </a:p>
          </p:txBody>
        </p:sp>
        <p:sp>
          <p:nvSpPr>
            <p:cNvPr id="341" name="Freeform 340">
              <a:extLst>
                <a:ext uri="{FF2B5EF4-FFF2-40B4-BE49-F238E27FC236}">
                  <a16:creationId xmlns:a16="http://schemas.microsoft.com/office/drawing/2014/main" id="{3B4468D4-3CC3-CA40-9874-01817EDCE1C2}"/>
                </a:ext>
              </a:extLst>
            </p:cNvPr>
            <p:cNvSpPr/>
            <p:nvPr/>
          </p:nvSpPr>
          <p:spPr>
            <a:xfrm>
              <a:off x="4306319" y="4113818"/>
              <a:ext cx="65151" cy="20574"/>
            </a:xfrm>
            <a:custGeom>
              <a:avLst/>
              <a:gdLst>
                <a:gd name="connsiteX0" fmla="*/ 57000 w 65151"/>
                <a:gd name="connsiteY0" fmla="*/ 0 h 20574"/>
                <a:gd name="connsiteX1" fmla="*/ 10160 w 65151"/>
                <a:gd name="connsiteY1" fmla="*/ 0 h 20574"/>
                <a:gd name="connsiteX2" fmla="*/ 17 w 65151"/>
                <a:gd name="connsiteY2" fmla="*/ 11357 h 20574"/>
                <a:gd name="connsiteX3" fmla="*/ 10160 w 65151"/>
                <a:gd name="connsiteY3" fmla="*/ 21500 h 20574"/>
                <a:gd name="connsiteX4" fmla="*/ 57171 w 65151"/>
                <a:gd name="connsiteY4" fmla="*/ 21500 h 20574"/>
                <a:gd name="connsiteX5" fmla="*/ 67314 w 65151"/>
                <a:gd name="connsiteY5" fmla="*/ 10143 h 20574"/>
                <a:gd name="connsiteX6" fmla="*/ 57171 w 65151"/>
                <a:gd name="connsiteY6" fmla="*/ 0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151" h="20574">
                  <a:moveTo>
                    <a:pt x="57000" y="0"/>
                  </a:moveTo>
                  <a:lnTo>
                    <a:pt x="10160" y="0"/>
                  </a:lnTo>
                  <a:cubicBezTo>
                    <a:pt x="4223" y="335"/>
                    <a:pt x="-318" y="5420"/>
                    <a:pt x="17" y="11357"/>
                  </a:cubicBezTo>
                  <a:cubicBezTo>
                    <a:pt x="326" y="16826"/>
                    <a:pt x="4691" y="21191"/>
                    <a:pt x="10160" y="21500"/>
                  </a:cubicBezTo>
                  <a:lnTo>
                    <a:pt x="57171" y="21500"/>
                  </a:lnTo>
                  <a:cubicBezTo>
                    <a:pt x="63109" y="21165"/>
                    <a:pt x="67649" y="16080"/>
                    <a:pt x="67314" y="10143"/>
                  </a:cubicBezTo>
                  <a:cubicBezTo>
                    <a:pt x="67005" y="4674"/>
                    <a:pt x="62640" y="309"/>
                    <a:pt x="57171" y="0"/>
                  </a:cubicBezTo>
                  <a:close/>
                </a:path>
              </a:pathLst>
            </a:custGeom>
            <a:grpFill/>
            <a:ln w="3429" cap="flat">
              <a:noFill/>
              <a:prstDash val="solid"/>
              <a:miter/>
            </a:ln>
          </p:spPr>
          <p:txBody>
            <a:bodyPr rtlCol="0" anchor="ctr"/>
            <a:lstStyle/>
            <a:p>
              <a:endParaRPr lang="en-US"/>
            </a:p>
          </p:txBody>
        </p:sp>
        <p:sp>
          <p:nvSpPr>
            <p:cNvPr id="342" name="Freeform 341">
              <a:extLst>
                <a:ext uri="{FF2B5EF4-FFF2-40B4-BE49-F238E27FC236}">
                  <a16:creationId xmlns:a16="http://schemas.microsoft.com/office/drawing/2014/main" id="{89705372-EE63-394A-BB07-A423BFFA44B5}"/>
                </a:ext>
              </a:extLst>
            </p:cNvPr>
            <p:cNvSpPr/>
            <p:nvPr/>
          </p:nvSpPr>
          <p:spPr>
            <a:xfrm>
              <a:off x="4200040" y="4166333"/>
              <a:ext cx="65151" cy="20574"/>
            </a:xfrm>
            <a:custGeom>
              <a:avLst/>
              <a:gdLst>
                <a:gd name="connsiteX0" fmla="*/ 58352 w 65151"/>
                <a:gd name="connsiteY0" fmla="*/ 17 h 20574"/>
                <a:gd name="connsiteX1" fmla="*/ 11375 w 65151"/>
                <a:gd name="connsiteY1" fmla="*/ 17 h 20574"/>
                <a:gd name="connsiteX2" fmla="*/ 17 w 65151"/>
                <a:gd name="connsiteY2" fmla="*/ 10160 h 20574"/>
                <a:gd name="connsiteX3" fmla="*/ 10160 w 65151"/>
                <a:gd name="connsiteY3" fmla="*/ 21517 h 20574"/>
                <a:gd name="connsiteX4" fmla="*/ 11375 w 65151"/>
                <a:gd name="connsiteY4" fmla="*/ 21517 h 20574"/>
                <a:gd name="connsiteX5" fmla="*/ 58352 w 65151"/>
                <a:gd name="connsiteY5" fmla="*/ 21517 h 20574"/>
                <a:gd name="connsiteX6" fmla="*/ 68495 w 65151"/>
                <a:gd name="connsiteY6" fmla="*/ 10160 h 20574"/>
                <a:gd name="connsiteX7" fmla="*/ 58352 w 65151"/>
                <a:gd name="connsiteY7" fmla="*/ 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51" h="20574">
                  <a:moveTo>
                    <a:pt x="58352" y="17"/>
                  </a:moveTo>
                  <a:lnTo>
                    <a:pt x="11375" y="17"/>
                  </a:lnTo>
                  <a:cubicBezTo>
                    <a:pt x="5438" y="-318"/>
                    <a:pt x="353" y="4223"/>
                    <a:pt x="17" y="10160"/>
                  </a:cubicBezTo>
                  <a:cubicBezTo>
                    <a:pt x="-318" y="16097"/>
                    <a:pt x="4223" y="21182"/>
                    <a:pt x="10160" y="21517"/>
                  </a:cubicBezTo>
                  <a:cubicBezTo>
                    <a:pt x="10565" y="21540"/>
                    <a:pt x="10970" y="21540"/>
                    <a:pt x="11375" y="21517"/>
                  </a:cubicBezTo>
                  <a:lnTo>
                    <a:pt x="58352" y="21517"/>
                  </a:lnTo>
                  <a:cubicBezTo>
                    <a:pt x="64289" y="21182"/>
                    <a:pt x="68830" y="16097"/>
                    <a:pt x="68495" y="10160"/>
                  </a:cubicBezTo>
                  <a:cubicBezTo>
                    <a:pt x="68186" y="4692"/>
                    <a:pt x="63821" y="326"/>
                    <a:pt x="58352" y="17"/>
                  </a:cubicBezTo>
                  <a:close/>
                </a:path>
              </a:pathLst>
            </a:custGeom>
            <a:grpFill/>
            <a:ln w="3429" cap="flat">
              <a:noFill/>
              <a:prstDash val="solid"/>
              <a:miter/>
            </a:ln>
          </p:spPr>
          <p:txBody>
            <a:bodyPr rtlCol="0" anchor="ctr"/>
            <a:lstStyle/>
            <a:p>
              <a:endParaRPr lang="en-US"/>
            </a:p>
          </p:txBody>
        </p:sp>
        <p:sp>
          <p:nvSpPr>
            <p:cNvPr id="343" name="Freeform 342">
              <a:extLst>
                <a:ext uri="{FF2B5EF4-FFF2-40B4-BE49-F238E27FC236}">
                  <a16:creationId xmlns:a16="http://schemas.microsoft.com/office/drawing/2014/main" id="{4343E1DE-64CE-934B-AE79-6FD921EC0720}"/>
                </a:ext>
              </a:extLst>
            </p:cNvPr>
            <p:cNvSpPr/>
            <p:nvPr/>
          </p:nvSpPr>
          <p:spPr>
            <a:xfrm>
              <a:off x="4306319" y="4166350"/>
              <a:ext cx="65151" cy="20574"/>
            </a:xfrm>
            <a:custGeom>
              <a:avLst/>
              <a:gdLst>
                <a:gd name="connsiteX0" fmla="*/ 57000 w 65151"/>
                <a:gd name="connsiteY0" fmla="*/ 0 h 20574"/>
                <a:gd name="connsiteX1" fmla="*/ 10160 w 65151"/>
                <a:gd name="connsiteY1" fmla="*/ 0 h 20574"/>
                <a:gd name="connsiteX2" fmla="*/ 17 w 65151"/>
                <a:gd name="connsiteY2" fmla="*/ 11357 h 20574"/>
                <a:gd name="connsiteX3" fmla="*/ 10160 w 65151"/>
                <a:gd name="connsiteY3" fmla="*/ 21500 h 20574"/>
                <a:gd name="connsiteX4" fmla="*/ 57171 w 65151"/>
                <a:gd name="connsiteY4" fmla="*/ 21500 h 20574"/>
                <a:gd name="connsiteX5" fmla="*/ 67314 w 65151"/>
                <a:gd name="connsiteY5" fmla="*/ 10143 h 20574"/>
                <a:gd name="connsiteX6" fmla="*/ 57171 w 65151"/>
                <a:gd name="connsiteY6" fmla="*/ 0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151" h="20574">
                  <a:moveTo>
                    <a:pt x="57000" y="0"/>
                  </a:moveTo>
                  <a:lnTo>
                    <a:pt x="10160" y="0"/>
                  </a:lnTo>
                  <a:cubicBezTo>
                    <a:pt x="4223" y="335"/>
                    <a:pt x="-318" y="5420"/>
                    <a:pt x="17" y="11357"/>
                  </a:cubicBezTo>
                  <a:cubicBezTo>
                    <a:pt x="326" y="16826"/>
                    <a:pt x="4691" y="21191"/>
                    <a:pt x="10160" y="21500"/>
                  </a:cubicBezTo>
                  <a:lnTo>
                    <a:pt x="57171" y="21500"/>
                  </a:lnTo>
                  <a:cubicBezTo>
                    <a:pt x="63109" y="21165"/>
                    <a:pt x="67649" y="16080"/>
                    <a:pt x="67314" y="10143"/>
                  </a:cubicBezTo>
                  <a:cubicBezTo>
                    <a:pt x="67005" y="4674"/>
                    <a:pt x="62640" y="309"/>
                    <a:pt x="57171" y="0"/>
                  </a:cubicBezTo>
                  <a:close/>
                </a:path>
              </a:pathLst>
            </a:custGeom>
            <a:grpFill/>
            <a:ln w="3429" cap="flat">
              <a:noFill/>
              <a:prstDash val="solid"/>
              <a:miter/>
            </a:ln>
          </p:spPr>
          <p:txBody>
            <a:bodyPr rtlCol="0" anchor="ctr"/>
            <a:lstStyle/>
            <a:p>
              <a:endParaRPr lang="en-US"/>
            </a:p>
          </p:txBody>
        </p:sp>
        <p:sp>
          <p:nvSpPr>
            <p:cNvPr id="344" name="Freeform 343">
              <a:extLst>
                <a:ext uri="{FF2B5EF4-FFF2-40B4-BE49-F238E27FC236}">
                  <a16:creationId xmlns:a16="http://schemas.microsoft.com/office/drawing/2014/main" id="{EEE78AC7-4646-C54B-BB1E-CBDB10166628}"/>
                </a:ext>
              </a:extLst>
            </p:cNvPr>
            <p:cNvSpPr/>
            <p:nvPr/>
          </p:nvSpPr>
          <p:spPr>
            <a:xfrm>
              <a:off x="4141086" y="3864735"/>
              <a:ext cx="291465" cy="394335"/>
            </a:xfrm>
            <a:custGeom>
              <a:avLst/>
              <a:gdLst>
                <a:gd name="connsiteX0" fmla="*/ 271200 w 291465"/>
                <a:gd name="connsiteY0" fmla="*/ 51572 h 394335"/>
                <a:gd name="connsiteX1" fmla="*/ 271200 w 291465"/>
                <a:gd name="connsiteY1" fmla="*/ 244248 h 394335"/>
                <a:gd name="connsiteX2" fmla="*/ 281342 w 291465"/>
                <a:gd name="connsiteY2" fmla="*/ 255605 h 394335"/>
                <a:gd name="connsiteX3" fmla="*/ 292699 w 291465"/>
                <a:gd name="connsiteY3" fmla="*/ 245462 h 394335"/>
                <a:gd name="connsiteX4" fmla="*/ 292699 w 291465"/>
                <a:gd name="connsiteY4" fmla="*/ 244248 h 394335"/>
                <a:gd name="connsiteX5" fmla="*/ 292699 w 291465"/>
                <a:gd name="connsiteY5" fmla="*/ 51435 h 394335"/>
                <a:gd name="connsiteX6" fmla="*/ 241264 w 291465"/>
                <a:gd name="connsiteY6" fmla="*/ 0 h 394335"/>
                <a:gd name="connsiteX7" fmla="*/ 51435 w 291465"/>
                <a:gd name="connsiteY7" fmla="*/ 0 h 394335"/>
                <a:gd name="connsiteX8" fmla="*/ 0 w 291465"/>
                <a:gd name="connsiteY8" fmla="*/ 51435 h 394335"/>
                <a:gd name="connsiteX9" fmla="*/ 0 w 291465"/>
                <a:gd name="connsiteY9" fmla="*/ 343689 h 394335"/>
                <a:gd name="connsiteX10" fmla="*/ 51435 w 291465"/>
                <a:gd name="connsiteY10" fmla="*/ 395124 h 394335"/>
                <a:gd name="connsiteX11" fmla="*/ 222302 w 291465"/>
                <a:gd name="connsiteY11" fmla="*/ 395124 h 394335"/>
                <a:gd name="connsiteX12" fmla="*/ 232445 w 291465"/>
                <a:gd name="connsiteY12" fmla="*/ 383766 h 394335"/>
                <a:gd name="connsiteX13" fmla="*/ 222302 w 291465"/>
                <a:gd name="connsiteY13" fmla="*/ 373624 h 394335"/>
                <a:gd name="connsiteX14" fmla="*/ 51435 w 291465"/>
                <a:gd name="connsiteY14" fmla="*/ 373624 h 394335"/>
                <a:gd name="connsiteX15" fmla="*/ 21397 w 291465"/>
                <a:gd name="connsiteY15" fmla="*/ 343620 h 394335"/>
                <a:gd name="connsiteX16" fmla="*/ 21397 w 291465"/>
                <a:gd name="connsiteY16" fmla="*/ 51401 h 394335"/>
                <a:gd name="connsiteX17" fmla="*/ 51435 w 291465"/>
                <a:gd name="connsiteY17" fmla="*/ 21397 h 394335"/>
                <a:gd name="connsiteX18" fmla="*/ 241264 w 291465"/>
                <a:gd name="connsiteY18" fmla="*/ 21397 h 394335"/>
                <a:gd name="connsiteX19" fmla="*/ 271200 w 291465"/>
                <a:gd name="connsiteY19" fmla="*/ 51538 h 394335"/>
                <a:gd name="connsiteX20" fmla="*/ 271200 w 291465"/>
                <a:gd name="connsiteY20" fmla="*/ 51572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1465" h="394335">
                  <a:moveTo>
                    <a:pt x="271200" y="51572"/>
                  </a:moveTo>
                  <a:lnTo>
                    <a:pt x="271200" y="244248"/>
                  </a:lnTo>
                  <a:cubicBezTo>
                    <a:pt x="270864" y="250185"/>
                    <a:pt x="275405" y="255270"/>
                    <a:pt x="281342" y="255605"/>
                  </a:cubicBezTo>
                  <a:cubicBezTo>
                    <a:pt x="287279" y="255940"/>
                    <a:pt x="292364" y="251399"/>
                    <a:pt x="292699" y="245462"/>
                  </a:cubicBezTo>
                  <a:cubicBezTo>
                    <a:pt x="292722" y="245058"/>
                    <a:pt x="292722" y="244652"/>
                    <a:pt x="292699" y="244248"/>
                  </a:cubicBezTo>
                  <a:lnTo>
                    <a:pt x="292699" y="51435"/>
                  </a:lnTo>
                  <a:cubicBezTo>
                    <a:pt x="292699" y="23028"/>
                    <a:pt x="269671" y="0"/>
                    <a:pt x="241264" y="0"/>
                  </a:cubicBezTo>
                  <a:lnTo>
                    <a:pt x="51435" y="0"/>
                  </a:lnTo>
                  <a:cubicBezTo>
                    <a:pt x="23028" y="0"/>
                    <a:pt x="0" y="23028"/>
                    <a:pt x="0" y="51435"/>
                  </a:cubicBezTo>
                  <a:lnTo>
                    <a:pt x="0" y="343689"/>
                  </a:lnTo>
                  <a:cubicBezTo>
                    <a:pt x="0" y="372095"/>
                    <a:pt x="23028" y="395124"/>
                    <a:pt x="51435" y="395124"/>
                  </a:cubicBezTo>
                  <a:lnTo>
                    <a:pt x="222302" y="395124"/>
                  </a:lnTo>
                  <a:cubicBezTo>
                    <a:pt x="228239" y="394788"/>
                    <a:pt x="232780" y="389703"/>
                    <a:pt x="232445" y="383766"/>
                  </a:cubicBezTo>
                  <a:cubicBezTo>
                    <a:pt x="232136" y="378298"/>
                    <a:pt x="227771" y="373933"/>
                    <a:pt x="222302" y="373624"/>
                  </a:cubicBezTo>
                  <a:lnTo>
                    <a:pt x="51435" y="373624"/>
                  </a:lnTo>
                  <a:cubicBezTo>
                    <a:pt x="34859" y="373624"/>
                    <a:pt x="21416" y="360196"/>
                    <a:pt x="21397" y="343620"/>
                  </a:cubicBezTo>
                  <a:lnTo>
                    <a:pt x="21397" y="51401"/>
                  </a:lnTo>
                  <a:cubicBezTo>
                    <a:pt x="21416" y="34825"/>
                    <a:pt x="34859" y="21397"/>
                    <a:pt x="51435" y="21397"/>
                  </a:cubicBezTo>
                  <a:lnTo>
                    <a:pt x="241264" y="21397"/>
                  </a:lnTo>
                  <a:cubicBezTo>
                    <a:pt x="257854" y="21453"/>
                    <a:pt x="271256" y="34948"/>
                    <a:pt x="271200" y="51538"/>
                  </a:cubicBezTo>
                  <a:cubicBezTo>
                    <a:pt x="271200" y="51549"/>
                    <a:pt x="271200" y="51561"/>
                    <a:pt x="271200" y="51572"/>
                  </a:cubicBezTo>
                  <a:close/>
                </a:path>
              </a:pathLst>
            </a:custGeom>
            <a:grpFill/>
            <a:ln w="3429" cap="flat">
              <a:noFill/>
              <a:prstDash val="solid"/>
              <a:miter/>
            </a:ln>
          </p:spPr>
          <p:txBody>
            <a:bodyPr rtlCol="0" anchor="ctr"/>
            <a:lstStyle/>
            <a:p>
              <a:endParaRPr lang="en-US"/>
            </a:p>
          </p:txBody>
        </p:sp>
        <p:sp>
          <p:nvSpPr>
            <p:cNvPr id="345" name="Freeform 344">
              <a:extLst>
                <a:ext uri="{FF2B5EF4-FFF2-40B4-BE49-F238E27FC236}">
                  <a16:creationId xmlns:a16="http://schemas.microsoft.com/office/drawing/2014/main" id="{F057B86D-4553-524C-A0B4-73CF46319215}"/>
                </a:ext>
              </a:extLst>
            </p:cNvPr>
            <p:cNvSpPr/>
            <p:nvPr/>
          </p:nvSpPr>
          <p:spPr>
            <a:xfrm>
              <a:off x="4400352" y="4131169"/>
              <a:ext cx="216027" cy="205740"/>
            </a:xfrm>
            <a:custGeom>
              <a:avLst/>
              <a:gdLst>
                <a:gd name="connsiteX0" fmla="*/ 108939 w 216027"/>
                <a:gd name="connsiteY0" fmla="*/ 0 h 205740"/>
                <a:gd name="connsiteX1" fmla="*/ 0 w 216027"/>
                <a:gd name="connsiteY1" fmla="*/ 51435 h 205740"/>
                <a:gd name="connsiteX2" fmla="*/ 0 w 216027"/>
                <a:gd name="connsiteY2" fmla="*/ 157460 h 205740"/>
                <a:gd name="connsiteX3" fmla="*/ 108939 w 216027"/>
                <a:gd name="connsiteY3" fmla="*/ 208895 h 205740"/>
                <a:gd name="connsiteX4" fmla="*/ 217879 w 216027"/>
                <a:gd name="connsiteY4" fmla="*/ 157460 h 205740"/>
                <a:gd name="connsiteX5" fmla="*/ 217879 w 216027"/>
                <a:gd name="connsiteY5" fmla="*/ 51435 h 205740"/>
                <a:gd name="connsiteX6" fmla="*/ 108939 w 216027"/>
                <a:gd name="connsiteY6" fmla="*/ 0 h 205740"/>
                <a:gd name="connsiteX7" fmla="*/ 196379 w 216027"/>
                <a:gd name="connsiteY7" fmla="*/ 105099 h 205740"/>
                <a:gd name="connsiteX8" fmla="*/ 108939 w 216027"/>
                <a:gd name="connsiteY8" fmla="*/ 135068 h 205740"/>
                <a:gd name="connsiteX9" fmla="*/ 21466 w 216027"/>
                <a:gd name="connsiteY9" fmla="*/ 105099 h 205740"/>
                <a:gd name="connsiteX10" fmla="*/ 21466 w 216027"/>
                <a:gd name="connsiteY10" fmla="*/ 83359 h 205740"/>
                <a:gd name="connsiteX11" fmla="*/ 108939 w 216027"/>
                <a:gd name="connsiteY11" fmla="*/ 103281 h 205740"/>
                <a:gd name="connsiteX12" fmla="*/ 196379 w 216027"/>
                <a:gd name="connsiteY12" fmla="*/ 83359 h 205740"/>
                <a:gd name="connsiteX13" fmla="*/ 108939 w 216027"/>
                <a:gd name="connsiteY13" fmla="*/ 21843 h 205740"/>
                <a:gd name="connsiteX14" fmla="*/ 196379 w 216027"/>
                <a:gd name="connsiteY14" fmla="*/ 51812 h 205740"/>
                <a:gd name="connsiteX15" fmla="*/ 108939 w 216027"/>
                <a:gd name="connsiteY15" fmla="*/ 81782 h 205740"/>
                <a:gd name="connsiteX16" fmla="*/ 21466 w 216027"/>
                <a:gd name="connsiteY16" fmla="*/ 51812 h 205740"/>
                <a:gd name="connsiteX17" fmla="*/ 108939 w 216027"/>
                <a:gd name="connsiteY17" fmla="*/ 21843 h 205740"/>
                <a:gd name="connsiteX18" fmla="*/ 108939 w 216027"/>
                <a:gd name="connsiteY18" fmla="*/ 187498 h 205740"/>
                <a:gd name="connsiteX19" fmla="*/ 21466 w 216027"/>
                <a:gd name="connsiteY19" fmla="*/ 157494 h 205740"/>
                <a:gd name="connsiteX20" fmla="*/ 21466 w 216027"/>
                <a:gd name="connsiteY20" fmla="*/ 136646 h 205740"/>
                <a:gd name="connsiteX21" fmla="*/ 108939 w 216027"/>
                <a:gd name="connsiteY21" fmla="*/ 156568 h 205740"/>
                <a:gd name="connsiteX22" fmla="*/ 196379 w 216027"/>
                <a:gd name="connsiteY22" fmla="*/ 136646 h 205740"/>
                <a:gd name="connsiteX23" fmla="*/ 196379 w 216027"/>
                <a:gd name="connsiteY23" fmla="*/ 157494 h 205740"/>
                <a:gd name="connsiteX24" fmla="*/ 108939 w 216027"/>
                <a:gd name="connsiteY24" fmla="*/ 187498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6027" h="205740">
                  <a:moveTo>
                    <a:pt x="108939" y="0"/>
                  </a:moveTo>
                  <a:cubicBezTo>
                    <a:pt x="56133" y="0"/>
                    <a:pt x="0" y="18037"/>
                    <a:pt x="0" y="51435"/>
                  </a:cubicBezTo>
                  <a:lnTo>
                    <a:pt x="0" y="157460"/>
                  </a:lnTo>
                  <a:cubicBezTo>
                    <a:pt x="0" y="190893"/>
                    <a:pt x="56133" y="208895"/>
                    <a:pt x="108939" y="208895"/>
                  </a:cubicBezTo>
                  <a:cubicBezTo>
                    <a:pt x="161746" y="208895"/>
                    <a:pt x="217879" y="190824"/>
                    <a:pt x="217879" y="157460"/>
                  </a:cubicBezTo>
                  <a:lnTo>
                    <a:pt x="217879" y="51435"/>
                  </a:lnTo>
                  <a:cubicBezTo>
                    <a:pt x="217879" y="18037"/>
                    <a:pt x="161746" y="0"/>
                    <a:pt x="108939" y="0"/>
                  </a:cubicBezTo>
                  <a:close/>
                  <a:moveTo>
                    <a:pt x="196379" y="105099"/>
                  </a:moveTo>
                  <a:cubicBezTo>
                    <a:pt x="196379" y="117306"/>
                    <a:pt x="162329" y="135068"/>
                    <a:pt x="108939" y="135068"/>
                  </a:cubicBezTo>
                  <a:cubicBezTo>
                    <a:pt x="55550" y="135068"/>
                    <a:pt x="21466" y="117306"/>
                    <a:pt x="21466" y="105099"/>
                  </a:cubicBezTo>
                  <a:lnTo>
                    <a:pt x="21466" y="83359"/>
                  </a:lnTo>
                  <a:cubicBezTo>
                    <a:pt x="42623" y="96423"/>
                    <a:pt x="76330" y="103281"/>
                    <a:pt x="108939" y="103281"/>
                  </a:cubicBezTo>
                  <a:cubicBezTo>
                    <a:pt x="141549" y="103281"/>
                    <a:pt x="175222" y="96423"/>
                    <a:pt x="196379" y="83359"/>
                  </a:cubicBezTo>
                  <a:close/>
                  <a:moveTo>
                    <a:pt x="108939" y="21843"/>
                  </a:moveTo>
                  <a:cubicBezTo>
                    <a:pt x="162329" y="21843"/>
                    <a:pt x="196379" y="39571"/>
                    <a:pt x="196379" y="51812"/>
                  </a:cubicBezTo>
                  <a:cubicBezTo>
                    <a:pt x="196379" y="64054"/>
                    <a:pt x="162329" y="81782"/>
                    <a:pt x="108939" y="81782"/>
                  </a:cubicBezTo>
                  <a:cubicBezTo>
                    <a:pt x="55550" y="81782"/>
                    <a:pt x="21466" y="64020"/>
                    <a:pt x="21466" y="51812"/>
                  </a:cubicBezTo>
                  <a:cubicBezTo>
                    <a:pt x="21466" y="39605"/>
                    <a:pt x="55550" y="21843"/>
                    <a:pt x="108939" y="21843"/>
                  </a:cubicBezTo>
                  <a:close/>
                  <a:moveTo>
                    <a:pt x="108939" y="187498"/>
                  </a:moveTo>
                  <a:cubicBezTo>
                    <a:pt x="55550" y="187498"/>
                    <a:pt x="21466" y="169736"/>
                    <a:pt x="21466" y="157494"/>
                  </a:cubicBezTo>
                  <a:lnTo>
                    <a:pt x="21466" y="136646"/>
                  </a:lnTo>
                  <a:cubicBezTo>
                    <a:pt x="42623" y="149710"/>
                    <a:pt x="76330" y="156568"/>
                    <a:pt x="108939" y="156568"/>
                  </a:cubicBezTo>
                  <a:cubicBezTo>
                    <a:pt x="141549" y="156568"/>
                    <a:pt x="175222" y="149710"/>
                    <a:pt x="196379" y="136646"/>
                  </a:cubicBezTo>
                  <a:lnTo>
                    <a:pt x="196379" y="157494"/>
                  </a:lnTo>
                  <a:cubicBezTo>
                    <a:pt x="196379" y="169838"/>
                    <a:pt x="162329" y="187498"/>
                    <a:pt x="108939" y="187498"/>
                  </a:cubicBezTo>
                  <a:close/>
                </a:path>
              </a:pathLst>
            </a:custGeom>
            <a:grpFill/>
            <a:ln w="3429" cap="flat">
              <a:noFill/>
              <a:prstDash val="solid"/>
              <a:miter/>
            </a:ln>
          </p:spPr>
          <p:txBody>
            <a:bodyPr rtlCol="0" anchor="ctr"/>
            <a:lstStyle/>
            <a:p>
              <a:endParaRPr lang="en-US"/>
            </a:p>
          </p:txBody>
        </p:sp>
      </p:grpSp>
      <p:grpSp>
        <p:nvGrpSpPr>
          <p:cNvPr id="346" name="Group 345">
            <a:extLst>
              <a:ext uri="{FF2B5EF4-FFF2-40B4-BE49-F238E27FC236}">
                <a16:creationId xmlns:a16="http://schemas.microsoft.com/office/drawing/2014/main" id="{71DFF9F9-AF6A-504D-BFC1-A85034CCAE46}"/>
              </a:ext>
            </a:extLst>
          </p:cNvPr>
          <p:cNvGrpSpPr/>
          <p:nvPr userDrawn="1"/>
        </p:nvGrpSpPr>
        <p:grpSpPr>
          <a:xfrm>
            <a:off x="5676339" y="1319950"/>
            <a:ext cx="274179" cy="274635"/>
            <a:chOff x="703239" y="3864804"/>
            <a:chExt cx="473785" cy="474573"/>
          </a:xfrm>
          <a:solidFill>
            <a:schemeClr val="accent1"/>
          </a:solidFill>
        </p:grpSpPr>
        <p:sp>
          <p:nvSpPr>
            <p:cNvPr id="347" name="Freeform 346">
              <a:extLst>
                <a:ext uri="{FF2B5EF4-FFF2-40B4-BE49-F238E27FC236}">
                  <a16:creationId xmlns:a16="http://schemas.microsoft.com/office/drawing/2014/main" id="{086973DE-9643-1547-B76E-8C427F76D191}"/>
                </a:ext>
              </a:extLst>
            </p:cNvPr>
            <p:cNvSpPr/>
            <p:nvPr/>
          </p:nvSpPr>
          <p:spPr>
            <a:xfrm>
              <a:off x="960997" y="4078773"/>
              <a:ext cx="216027" cy="260604"/>
            </a:xfrm>
            <a:custGeom>
              <a:avLst/>
              <a:gdLst>
                <a:gd name="connsiteX0" fmla="*/ 108974 w 216027"/>
                <a:gd name="connsiteY0" fmla="*/ 0 h 260604"/>
                <a:gd name="connsiteX1" fmla="*/ 0 w 216027"/>
                <a:gd name="connsiteY1" fmla="*/ 51435 h 260604"/>
                <a:gd name="connsiteX2" fmla="*/ 0 w 216027"/>
                <a:gd name="connsiteY2" fmla="*/ 209855 h 260604"/>
                <a:gd name="connsiteX3" fmla="*/ 108974 w 216027"/>
                <a:gd name="connsiteY3" fmla="*/ 261290 h 260604"/>
                <a:gd name="connsiteX4" fmla="*/ 217913 w 216027"/>
                <a:gd name="connsiteY4" fmla="*/ 209855 h 260604"/>
                <a:gd name="connsiteX5" fmla="*/ 217913 w 216027"/>
                <a:gd name="connsiteY5" fmla="*/ 51435 h 260604"/>
                <a:gd name="connsiteX6" fmla="*/ 108974 w 216027"/>
                <a:gd name="connsiteY6" fmla="*/ 0 h 260604"/>
                <a:gd name="connsiteX7" fmla="*/ 196413 w 216027"/>
                <a:gd name="connsiteY7" fmla="*/ 157494 h 260604"/>
                <a:gd name="connsiteX8" fmla="*/ 108974 w 216027"/>
                <a:gd name="connsiteY8" fmla="*/ 187464 h 260604"/>
                <a:gd name="connsiteX9" fmla="*/ 21500 w 216027"/>
                <a:gd name="connsiteY9" fmla="*/ 157494 h 260604"/>
                <a:gd name="connsiteX10" fmla="*/ 21500 w 216027"/>
                <a:gd name="connsiteY10" fmla="*/ 136509 h 260604"/>
                <a:gd name="connsiteX11" fmla="*/ 108974 w 216027"/>
                <a:gd name="connsiteY11" fmla="*/ 156431 h 260604"/>
                <a:gd name="connsiteX12" fmla="*/ 196413 w 216027"/>
                <a:gd name="connsiteY12" fmla="*/ 136509 h 260604"/>
                <a:gd name="connsiteX13" fmla="*/ 196413 w 216027"/>
                <a:gd name="connsiteY13" fmla="*/ 105065 h 260604"/>
                <a:gd name="connsiteX14" fmla="*/ 108974 w 216027"/>
                <a:gd name="connsiteY14" fmla="*/ 135034 h 260604"/>
                <a:gd name="connsiteX15" fmla="*/ 21500 w 216027"/>
                <a:gd name="connsiteY15" fmla="*/ 105065 h 260604"/>
                <a:gd name="connsiteX16" fmla="*/ 21500 w 216027"/>
                <a:gd name="connsiteY16" fmla="*/ 83359 h 260604"/>
                <a:gd name="connsiteX17" fmla="*/ 108974 w 216027"/>
                <a:gd name="connsiteY17" fmla="*/ 103248 h 260604"/>
                <a:gd name="connsiteX18" fmla="*/ 196413 w 216027"/>
                <a:gd name="connsiteY18" fmla="*/ 83359 h 260604"/>
                <a:gd name="connsiteX19" fmla="*/ 108974 w 216027"/>
                <a:gd name="connsiteY19" fmla="*/ 21809 h 260604"/>
                <a:gd name="connsiteX20" fmla="*/ 196413 w 216027"/>
                <a:gd name="connsiteY20" fmla="*/ 51778 h 260604"/>
                <a:gd name="connsiteX21" fmla="*/ 108974 w 216027"/>
                <a:gd name="connsiteY21" fmla="*/ 81748 h 260604"/>
                <a:gd name="connsiteX22" fmla="*/ 21500 w 216027"/>
                <a:gd name="connsiteY22" fmla="*/ 51778 h 260604"/>
                <a:gd name="connsiteX23" fmla="*/ 108974 w 216027"/>
                <a:gd name="connsiteY23" fmla="*/ 21809 h 260604"/>
                <a:gd name="connsiteX24" fmla="*/ 108974 w 216027"/>
                <a:gd name="connsiteY24" fmla="*/ 239893 h 260604"/>
                <a:gd name="connsiteX25" fmla="*/ 21500 w 216027"/>
                <a:gd name="connsiteY25" fmla="*/ 209889 h 260604"/>
                <a:gd name="connsiteX26" fmla="*/ 21500 w 216027"/>
                <a:gd name="connsiteY26" fmla="*/ 189041 h 260604"/>
                <a:gd name="connsiteX27" fmla="*/ 108974 w 216027"/>
                <a:gd name="connsiteY27" fmla="*/ 208963 h 260604"/>
                <a:gd name="connsiteX28" fmla="*/ 196413 w 216027"/>
                <a:gd name="connsiteY28" fmla="*/ 189041 h 260604"/>
                <a:gd name="connsiteX29" fmla="*/ 196413 w 216027"/>
                <a:gd name="connsiteY29" fmla="*/ 209889 h 260604"/>
                <a:gd name="connsiteX30" fmla="*/ 108974 w 216027"/>
                <a:gd name="connsiteY30" fmla="*/ 239893 h 26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027" h="260604">
                  <a:moveTo>
                    <a:pt x="108974" y="0"/>
                  </a:moveTo>
                  <a:cubicBezTo>
                    <a:pt x="56133" y="0"/>
                    <a:pt x="0" y="18037"/>
                    <a:pt x="0" y="51435"/>
                  </a:cubicBezTo>
                  <a:lnTo>
                    <a:pt x="0" y="209855"/>
                  </a:lnTo>
                  <a:cubicBezTo>
                    <a:pt x="0" y="243288"/>
                    <a:pt x="56133" y="261290"/>
                    <a:pt x="108974" y="261290"/>
                  </a:cubicBezTo>
                  <a:cubicBezTo>
                    <a:pt x="161815" y="261290"/>
                    <a:pt x="217913" y="243219"/>
                    <a:pt x="217913" y="209855"/>
                  </a:cubicBezTo>
                  <a:lnTo>
                    <a:pt x="217913" y="51435"/>
                  </a:lnTo>
                  <a:cubicBezTo>
                    <a:pt x="217947" y="18037"/>
                    <a:pt x="161780" y="0"/>
                    <a:pt x="108974" y="0"/>
                  </a:cubicBezTo>
                  <a:close/>
                  <a:moveTo>
                    <a:pt x="196413" y="157494"/>
                  </a:moveTo>
                  <a:cubicBezTo>
                    <a:pt x="196413" y="169702"/>
                    <a:pt x="162329" y="187464"/>
                    <a:pt x="108974" y="187464"/>
                  </a:cubicBezTo>
                  <a:cubicBezTo>
                    <a:pt x="55618" y="187464"/>
                    <a:pt x="21500" y="169702"/>
                    <a:pt x="21500" y="157494"/>
                  </a:cubicBezTo>
                  <a:lnTo>
                    <a:pt x="21500" y="136509"/>
                  </a:lnTo>
                  <a:cubicBezTo>
                    <a:pt x="42657" y="149607"/>
                    <a:pt x="76364" y="156431"/>
                    <a:pt x="108974" y="156431"/>
                  </a:cubicBezTo>
                  <a:cubicBezTo>
                    <a:pt x="141583" y="156431"/>
                    <a:pt x="175256" y="149573"/>
                    <a:pt x="196413" y="136509"/>
                  </a:cubicBezTo>
                  <a:close/>
                  <a:moveTo>
                    <a:pt x="196413" y="105065"/>
                  </a:moveTo>
                  <a:cubicBezTo>
                    <a:pt x="196413" y="117306"/>
                    <a:pt x="162329" y="135034"/>
                    <a:pt x="108974" y="135034"/>
                  </a:cubicBezTo>
                  <a:cubicBezTo>
                    <a:pt x="55618" y="135034"/>
                    <a:pt x="21500" y="117306"/>
                    <a:pt x="21500" y="105065"/>
                  </a:cubicBezTo>
                  <a:lnTo>
                    <a:pt x="21500" y="83359"/>
                  </a:lnTo>
                  <a:cubicBezTo>
                    <a:pt x="42657" y="96424"/>
                    <a:pt x="76364" y="103248"/>
                    <a:pt x="108974" y="103248"/>
                  </a:cubicBezTo>
                  <a:cubicBezTo>
                    <a:pt x="141583" y="103248"/>
                    <a:pt x="175256" y="96390"/>
                    <a:pt x="196413" y="83359"/>
                  </a:cubicBezTo>
                  <a:close/>
                  <a:moveTo>
                    <a:pt x="108974" y="21809"/>
                  </a:moveTo>
                  <a:cubicBezTo>
                    <a:pt x="162329" y="21809"/>
                    <a:pt x="196413" y="39571"/>
                    <a:pt x="196413" y="51778"/>
                  </a:cubicBezTo>
                  <a:cubicBezTo>
                    <a:pt x="196413" y="63985"/>
                    <a:pt x="162329" y="81748"/>
                    <a:pt x="108974" y="81748"/>
                  </a:cubicBezTo>
                  <a:cubicBezTo>
                    <a:pt x="55618" y="81748"/>
                    <a:pt x="21500" y="64020"/>
                    <a:pt x="21500" y="51778"/>
                  </a:cubicBezTo>
                  <a:cubicBezTo>
                    <a:pt x="21500" y="39536"/>
                    <a:pt x="55584" y="21809"/>
                    <a:pt x="108974" y="21809"/>
                  </a:cubicBezTo>
                  <a:close/>
                  <a:moveTo>
                    <a:pt x="108974" y="239893"/>
                  </a:moveTo>
                  <a:cubicBezTo>
                    <a:pt x="55584" y="239893"/>
                    <a:pt x="21500" y="222131"/>
                    <a:pt x="21500" y="209889"/>
                  </a:cubicBezTo>
                  <a:lnTo>
                    <a:pt x="21500" y="189041"/>
                  </a:lnTo>
                  <a:cubicBezTo>
                    <a:pt x="42657" y="202105"/>
                    <a:pt x="76364" y="208963"/>
                    <a:pt x="108974" y="208963"/>
                  </a:cubicBezTo>
                  <a:cubicBezTo>
                    <a:pt x="141583" y="208963"/>
                    <a:pt x="175256" y="202105"/>
                    <a:pt x="196413" y="189041"/>
                  </a:cubicBezTo>
                  <a:lnTo>
                    <a:pt x="196413" y="209889"/>
                  </a:lnTo>
                  <a:cubicBezTo>
                    <a:pt x="196413" y="222234"/>
                    <a:pt x="162329" y="239893"/>
                    <a:pt x="108974" y="239893"/>
                  </a:cubicBezTo>
                  <a:close/>
                </a:path>
              </a:pathLst>
            </a:custGeom>
            <a:grpFill/>
            <a:ln w="3429" cap="flat">
              <a:noFill/>
              <a:prstDash val="solid"/>
              <a:miter/>
            </a:ln>
          </p:spPr>
          <p:txBody>
            <a:bodyPr rtlCol="0" anchor="ctr"/>
            <a:lstStyle/>
            <a:p>
              <a:endParaRPr lang="en-US"/>
            </a:p>
          </p:txBody>
        </p:sp>
        <p:sp>
          <p:nvSpPr>
            <p:cNvPr id="348" name="Freeform 347">
              <a:extLst>
                <a:ext uri="{FF2B5EF4-FFF2-40B4-BE49-F238E27FC236}">
                  <a16:creationId xmlns:a16="http://schemas.microsoft.com/office/drawing/2014/main" id="{87E8FA4E-3843-114B-9F1D-4953FD7E6C08}"/>
                </a:ext>
              </a:extLst>
            </p:cNvPr>
            <p:cNvSpPr/>
            <p:nvPr/>
          </p:nvSpPr>
          <p:spPr>
            <a:xfrm>
              <a:off x="704120" y="4318649"/>
              <a:ext cx="185166" cy="20574"/>
            </a:xfrm>
            <a:custGeom>
              <a:avLst/>
              <a:gdLst>
                <a:gd name="connsiteX0" fmla="*/ 176089 w 185166"/>
                <a:gd name="connsiteY0" fmla="*/ 17 h 20574"/>
                <a:gd name="connsiteX1" fmla="*/ 10160 w 185166"/>
                <a:gd name="connsiteY1" fmla="*/ 17 h 20574"/>
                <a:gd name="connsiteX2" fmla="*/ 17 w 185166"/>
                <a:gd name="connsiteY2" fmla="*/ 11375 h 20574"/>
                <a:gd name="connsiteX3" fmla="*/ 10160 w 185166"/>
                <a:gd name="connsiteY3" fmla="*/ 21517 h 20574"/>
                <a:gd name="connsiteX4" fmla="*/ 176089 w 185166"/>
                <a:gd name="connsiteY4" fmla="*/ 21517 h 20574"/>
                <a:gd name="connsiteX5" fmla="*/ 187447 w 185166"/>
                <a:gd name="connsiteY5" fmla="*/ 11375 h 20574"/>
                <a:gd name="connsiteX6" fmla="*/ 177304 w 185166"/>
                <a:gd name="connsiteY6" fmla="*/ 17 h 20574"/>
                <a:gd name="connsiteX7" fmla="*/ 176089 w 185166"/>
                <a:gd name="connsiteY7" fmla="*/ 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166" h="20574">
                  <a:moveTo>
                    <a:pt x="176089" y="17"/>
                  </a:moveTo>
                  <a:lnTo>
                    <a:pt x="10160" y="17"/>
                  </a:lnTo>
                  <a:cubicBezTo>
                    <a:pt x="4223" y="353"/>
                    <a:pt x="-318" y="5437"/>
                    <a:pt x="17" y="11375"/>
                  </a:cubicBezTo>
                  <a:cubicBezTo>
                    <a:pt x="326" y="16843"/>
                    <a:pt x="4692" y="21208"/>
                    <a:pt x="10160" y="21517"/>
                  </a:cubicBezTo>
                  <a:lnTo>
                    <a:pt x="176089" y="21517"/>
                  </a:lnTo>
                  <a:cubicBezTo>
                    <a:pt x="182026" y="21852"/>
                    <a:pt x="187111" y="17312"/>
                    <a:pt x="187447" y="11375"/>
                  </a:cubicBezTo>
                  <a:cubicBezTo>
                    <a:pt x="187782" y="5437"/>
                    <a:pt x="183241" y="353"/>
                    <a:pt x="177304" y="17"/>
                  </a:cubicBezTo>
                  <a:cubicBezTo>
                    <a:pt x="176899" y="-6"/>
                    <a:pt x="176494" y="-6"/>
                    <a:pt x="176089" y="17"/>
                  </a:cubicBezTo>
                  <a:close/>
                </a:path>
              </a:pathLst>
            </a:custGeom>
            <a:grpFill/>
            <a:ln w="3429" cap="flat">
              <a:noFill/>
              <a:prstDash val="solid"/>
              <a:miter/>
            </a:ln>
          </p:spPr>
          <p:txBody>
            <a:bodyPr rtlCol="0" anchor="ctr"/>
            <a:lstStyle/>
            <a:p>
              <a:endParaRPr lang="en-US"/>
            </a:p>
          </p:txBody>
        </p:sp>
        <p:sp>
          <p:nvSpPr>
            <p:cNvPr id="349" name="Freeform 348">
              <a:extLst>
                <a:ext uri="{FF2B5EF4-FFF2-40B4-BE49-F238E27FC236}">
                  <a16:creationId xmlns:a16="http://schemas.microsoft.com/office/drawing/2014/main" id="{2E7F7D04-0B2A-DA44-B260-BD2A790C2318}"/>
                </a:ext>
              </a:extLst>
            </p:cNvPr>
            <p:cNvSpPr/>
            <p:nvPr/>
          </p:nvSpPr>
          <p:spPr>
            <a:xfrm>
              <a:off x="704120" y="4261333"/>
              <a:ext cx="123444" cy="20574"/>
            </a:xfrm>
            <a:custGeom>
              <a:avLst/>
              <a:gdLst>
                <a:gd name="connsiteX0" fmla="*/ 10160 w 123444"/>
                <a:gd name="connsiteY0" fmla="*/ 21500 h 20574"/>
                <a:gd name="connsiteX1" fmla="*/ 116459 w 123444"/>
                <a:gd name="connsiteY1" fmla="*/ 21500 h 20574"/>
                <a:gd name="connsiteX2" fmla="*/ 126602 w 123444"/>
                <a:gd name="connsiteY2" fmla="*/ 10143 h 20574"/>
                <a:gd name="connsiteX3" fmla="*/ 116459 w 123444"/>
                <a:gd name="connsiteY3" fmla="*/ 0 h 20574"/>
                <a:gd name="connsiteX4" fmla="*/ 10160 w 123444"/>
                <a:gd name="connsiteY4" fmla="*/ 0 h 20574"/>
                <a:gd name="connsiteX5" fmla="*/ 17 w 123444"/>
                <a:gd name="connsiteY5" fmla="*/ 11358 h 20574"/>
                <a:gd name="connsiteX6" fmla="*/ 10160 w 123444"/>
                <a:gd name="connsiteY6" fmla="*/ 21500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444" h="20574">
                  <a:moveTo>
                    <a:pt x="10160" y="21500"/>
                  </a:moveTo>
                  <a:lnTo>
                    <a:pt x="116459" y="21500"/>
                  </a:lnTo>
                  <a:cubicBezTo>
                    <a:pt x="122396" y="21165"/>
                    <a:pt x="126937" y="16080"/>
                    <a:pt x="126602" y="10143"/>
                  </a:cubicBezTo>
                  <a:cubicBezTo>
                    <a:pt x="126293" y="4674"/>
                    <a:pt x="121927" y="309"/>
                    <a:pt x="116459" y="0"/>
                  </a:cubicBezTo>
                  <a:lnTo>
                    <a:pt x="10160" y="0"/>
                  </a:lnTo>
                  <a:cubicBezTo>
                    <a:pt x="4223" y="336"/>
                    <a:pt x="-318" y="5421"/>
                    <a:pt x="17" y="11358"/>
                  </a:cubicBezTo>
                  <a:cubicBezTo>
                    <a:pt x="326" y="16826"/>
                    <a:pt x="4692" y="21191"/>
                    <a:pt x="10160" y="21500"/>
                  </a:cubicBezTo>
                  <a:close/>
                </a:path>
              </a:pathLst>
            </a:custGeom>
            <a:grpFill/>
            <a:ln w="3429" cap="flat">
              <a:noFill/>
              <a:prstDash val="solid"/>
              <a:miter/>
            </a:ln>
          </p:spPr>
          <p:txBody>
            <a:bodyPr rtlCol="0" anchor="ctr"/>
            <a:lstStyle/>
            <a:p>
              <a:endParaRPr lang="en-US"/>
            </a:p>
          </p:txBody>
        </p:sp>
        <p:sp>
          <p:nvSpPr>
            <p:cNvPr id="350" name="Freeform 349">
              <a:extLst>
                <a:ext uri="{FF2B5EF4-FFF2-40B4-BE49-F238E27FC236}">
                  <a16:creationId xmlns:a16="http://schemas.microsoft.com/office/drawing/2014/main" id="{81C811B4-C9C9-2841-A8C1-110BFCEB554C}"/>
                </a:ext>
              </a:extLst>
            </p:cNvPr>
            <p:cNvSpPr/>
            <p:nvPr/>
          </p:nvSpPr>
          <p:spPr>
            <a:xfrm>
              <a:off x="704120" y="4204052"/>
              <a:ext cx="65151" cy="20574"/>
            </a:xfrm>
            <a:custGeom>
              <a:avLst/>
              <a:gdLst>
                <a:gd name="connsiteX0" fmla="*/ 10160 w 65151"/>
                <a:gd name="connsiteY0" fmla="*/ 21517 h 20574"/>
                <a:gd name="connsiteX1" fmla="*/ 56657 w 65151"/>
                <a:gd name="connsiteY1" fmla="*/ 21517 h 20574"/>
                <a:gd name="connsiteX2" fmla="*/ 68015 w 65151"/>
                <a:gd name="connsiteY2" fmla="*/ 11375 h 20574"/>
                <a:gd name="connsiteX3" fmla="*/ 57872 w 65151"/>
                <a:gd name="connsiteY3" fmla="*/ 17 h 20574"/>
                <a:gd name="connsiteX4" fmla="*/ 56657 w 65151"/>
                <a:gd name="connsiteY4" fmla="*/ 17 h 20574"/>
                <a:gd name="connsiteX5" fmla="*/ 10160 w 65151"/>
                <a:gd name="connsiteY5" fmla="*/ 17 h 20574"/>
                <a:gd name="connsiteX6" fmla="*/ 17 w 65151"/>
                <a:gd name="connsiteY6" fmla="*/ 11375 h 20574"/>
                <a:gd name="connsiteX7" fmla="*/ 10160 w 65151"/>
                <a:gd name="connsiteY7" fmla="*/ 2151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51" h="20574">
                  <a:moveTo>
                    <a:pt x="10160" y="21517"/>
                  </a:moveTo>
                  <a:lnTo>
                    <a:pt x="56657" y="21517"/>
                  </a:lnTo>
                  <a:cubicBezTo>
                    <a:pt x="62594" y="21852"/>
                    <a:pt x="67679" y="17312"/>
                    <a:pt x="68015" y="11375"/>
                  </a:cubicBezTo>
                  <a:cubicBezTo>
                    <a:pt x="68350" y="5437"/>
                    <a:pt x="63809" y="353"/>
                    <a:pt x="57872" y="17"/>
                  </a:cubicBezTo>
                  <a:cubicBezTo>
                    <a:pt x="57467" y="-6"/>
                    <a:pt x="57062" y="-6"/>
                    <a:pt x="56657" y="17"/>
                  </a:cubicBezTo>
                  <a:lnTo>
                    <a:pt x="10160" y="17"/>
                  </a:lnTo>
                  <a:cubicBezTo>
                    <a:pt x="4223" y="353"/>
                    <a:pt x="-318" y="5437"/>
                    <a:pt x="17" y="11375"/>
                  </a:cubicBezTo>
                  <a:cubicBezTo>
                    <a:pt x="326" y="16843"/>
                    <a:pt x="4692" y="21208"/>
                    <a:pt x="10160" y="21517"/>
                  </a:cubicBezTo>
                  <a:close/>
                </a:path>
              </a:pathLst>
            </a:custGeom>
            <a:grpFill/>
            <a:ln w="3429" cap="flat">
              <a:noFill/>
              <a:prstDash val="solid"/>
              <a:miter/>
            </a:ln>
          </p:spPr>
          <p:txBody>
            <a:bodyPr rtlCol="0" anchor="ctr"/>
            <a:lstStyle/>
            <a:p>
              <a:endParaRPr lang="en-US"/>
            </a:p>
          </p:txBody>
        </p:sp>
        <p:sp>
          <p:nvSpPr>
            <p:cNvPr id="351" name="Freeform 350">
              <a:extLst>
                <a:ext uri="{FF2B5EF4-FFF2-40B4-BE49-F238E27FC236}">
                  <a16:creationId xmlns:a16="http://schemas.microsoft.com/office/drawing/2014/main" id="{F3BB31A3-EB38-2147-90A5-7C8625916CAA}"/>
                </a:ext>
              </a:extLst>
            </p:cNvPr>
            <p:cNvSpPr/>
            <p:nvPr/>
          </p:nvSpPr>
          <p:spPr>
            <a:xfrm>
              <a:off x="703239" y="3864804"/>
              <a:ext cx="408051" cy="288036"/>
            </a:xfrm>
            <a:custGeom>
              <a:avLst/>
              <a:gdLst>
                <a:gd name="connsiteX0" fmla="*/ 220691 w 408051"/>
                <a:gd name="connsiteY0" fmla="*/ 268868 h 288036"/>
                <a:gd name="connsiteX1" fmla="*/ 39536 w 408051"/>
                <a:gd name="connsiteY1" fmla="*/ 268868 h 288036"/>
                <a:gd name="connsiteX2" fmla="*/ 169633 w 408051"/>
                <a:gd name="connsiteY2" fmla="*/ 159140 h 288036"/>
                <a:gd name="connsiteX3" fmla="*/ 199088 w 408051"/>
                <a:gd name="connsiteY3" fmla="*/ 183966 h 288036"/>
                <a:gd name="connsiteX4" fmla="*/ 205946 w 408051"/>
                <a:gd name="connsiteY4" fmla="*/ 186469 h 288036"/>
                <a:gd name="connsiteX5" fmla="*/ 212804 w 408051"/>
                <a:gd name="connsiteY5" fmla="*/ 183966 h 288036"/>
                <a:gd name="connsiteX6" fmla="*/ 242225 w 408051"/>
                <a:gd name="connsiteY6" fmla="*/ 159140 h 288036"/>
                <a:gd name="connsiteX7" fmla="*/ 285601 w 408051"/>
                <a:gd name="connsiteY7" fmla="*/ 195693 h 288036"/>
                <a:gd name="connsiteX8" fmla="*/ 300779 w 408051"/>
                <a:gd name="connsiteY8" fmla="*/ 195530 h 288036"/>
                <a:gd name="connsiteX9" fmla="*/ 300616 w 408051"/>
                <a:gd name="connsiteY9" fmla="*/ 180352 h 288036"/>
                <a:gd name="connsiteX10" fmla="*/ 299317 w 408051"/>
                <a:gd name="connsiteY10" fmla="*/ 179268 h 288036"/>
                <a:gd name="connsiteX11" fmla="*/ 258787 w 408051"/>
                <a:gd name="connsiteY11" fmla="*/ 144978 h 288036"/>
                <a:gd name="connsiteX12" fmla="*/ 389912 w 408051"/>
                <a:gd name="connsiteY12" fmla="*/ 34461 h 288036"/>
                <a:gd name="connsiteX13" fmla="*/ 389912 w 408051"/>
                <a:gd name="connsiteY13" fmla="*/ 179028 h 288036"/>
                <a:gd name="connsiteX14" fmla="*/ 401269 w 408051"/>
                <a:gd name="connsiteY14" fmla="*/ 189171 h 288036"/>
                <a:gd name="connsiteX15" fmla="*/ 411411 w 408051"/>
                <a:gd name="connsiteY15" fmla="*/ 179028 h 288036"/>
                <a:gd name="connsiteX16" fmla="*/ 411411 w 408051"/>
                <a:gd name="connsiteY16" fmla="*/ 33981 h 288036"/>
                <a:gd name="connsiteX17" fmla="*/ 372012 w 408051"/>
                <a:gd name="connsiteY17" fmla="*/ 0 h 288036"/>
                <a:gd name="connsiteX18" fmla="*/ 39399 w 408051"/>
                <a:gd name="connsiteY18" fmla="*/ 0 h 288036"/>
                <a:gd name="connsiteX19" fmla="*/ 0 w 408051"/>
                <a:gd name="connsiteY19" fmla="*/ 39399 h 288036"/>
                <a:gd name="connsiteX20" fmla="*/ 0 w 408051"/>
                <a:gd name="connsiteY20" fmla="*/ 251037 h 288036"/>
                <a:gd name="connsiteX21" fmla="*/ 39399 w 408051"/>
                <a:gd name="connsiteY21" fmla="*/ 290470 h 288036"/>
                <a:gd name="connsiteX22" fmla="*/ 220382 w 408051"/>
                <a:gd name="connsiteY22" fmla="*/ 290470 h 288036"/>
                <a:gd name="connsiteX23" fmla="*/ 231739 w 408051"/>
                <a:gd name="connsiteY23" fmla="*/ 280328 h 288036"/>
                <a:gd name="connsiteX24" fmla="*/ 221597 w 408051"/>
                <a:gd name="connsiteY24" fmla="*/ 268971 h 288036"/>
                <a:gd name="connsiteX25" fmla="*/ 220382 w 408051"/>
                <a:gd name="connsiteY25" fmla="*/ 268971 h 288036"/>
                <a:gd name="connsiteX26" fmla="*/ 22357 w 408051"/>
                <a:gd name="connsiteY26" fmla="*/ 255152 h 288036"/>
                <a:gd name="connsiteX27" fmla="*/ 21808 w 408051"/>
                <a:gd name="connsiteY27" fmla="*/ 250865 h 288036"/>
                <a:gd name="connsiteX28" fmla="*/ 21808 w 408051"/>
                <a:gd name="connsiteY28" fmla="*/ 39331 h 288036"/>
                <a:gd name="connsiteX29" fmla="*/ 22357 w 408051"/>
                <a:gd name="connsiteY29" fmla="*/ 35079 h 288036"/>
                <a:gd name="connsiteX30" fmla="*/ 152968 w 408051"/>
                <a:gd name="connsiteY30" fmla="*/ 145115 h 288036"/>
                <a:gd name="connsiteX31" fmla="*/ 372115 w 408051"/>
                <a:gd name="connsiteY31" fmla="*/ 21431 h 288036"/>
                <a:gd name="connsiteX32" fmla="*/ 372321 w 408051"/>
                <a:gd name="connsiteY32" fmla="*/ 21431 h 288036"/>
                <a:gd name="connsiteX33" fmla="*/ 206014 w 408051"/>
                <a:gd name="connsiteY33" fmla="*/ 161883 h 288036"/>
                <a:gd name="connsiteX34" fmla="*/ 39536 w 408051"/>
                <a:gd name="connsiteY34" fmla="*/ 21637 h 288036"/>
                <a:gd name="connsiteX35" fmla="*/ 372149 w 408051"/>
                <a:gd name="connsiteY35" fmla="*/ 21637 h 28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8051" h="288036">
                  <a:moveTo>
                    <a:pt x="220691" y="268868"/>
                  </a:moveTo>
                  <a:lnTo>
                    <a:pt x="39536" y="268868"/>
                  </a:lnTo>
                  <a:lnTo>
                    <a:pt x="169633" y="159140"/>
                  </a:lnTo>
                  <a:lnTo>
                    <a:pt x="199088" y="183966"/>
                  </a:lnTo>
                  <a:cubicBezTo>
                    <a:pt x="201010" y="185578"/>
                    <a:pt x="203437" y="186464"/>
                    <a:pt x="205946" y="186469"/>
                  </a:cubicBezTo>
                  <a:cubicBezTo>
                    <a:pt x="208453" y="186453"/>
                    <a:pt x="210876" y="185568"/>
                    <a:pt x="212804" y="183966"/>
                  </a:cubicBezTo>
                  <a:lnTo>
                    <a:pt x="242225" y="159140"/>
                  </a:lnTo>
                  <a:lnTo>
                    <a:pt x="285601" y="195693"/>
                  </a:lnTo>
                  <a:cubicBezTo>
                    <a:pt x="289838" y="199839"/>
                    <a:pt x="296633" y="199766"/>
                    <a:pt x="300779" y="195530"/>
                  </a:cubicBezTo>
                  <a:cubicBezTo>
                    <a:pt x="304925" y="191294"/>
                    <a:pt x="304852" y="184499"/>
                    <a:pt x="300616" y="180352"/>
                  </a:cubicBezTo>
                  <a:cubicBezTo>
                    <a:pt x="300212" y="179957"/>
                    <a:pt x="299778" y="179595"/>
                    <a:pt x="299317" y="179268"/>
                  </a:cubicBezTo>
                  <a:lnTo>
                    <a:pt x="258787" y="144978"/>
                  </a:lnTo>
                  <a:lnTo>
                    <a:pt x="389912" y="34461"/>
                  </a:lnTo>
                  <a:lnTo>
                    <a:pt x="389912" y="179028"/>
                  </a:lnTo>
                  <a:cubicBezTo>
                    <a:pt x="390247" y="184965"/>
                    <a:pt x="395332" y="189506"/>
                    <a:pt x="401269" y="189171"/>
                  </a:cubicBezTo>
                  <a:cubicBezTo>
                    <a:pt x="406738" y="188862"/>
                    <a:pt x="411103" y="184497"/>
                    <a:pt x="411411" y="179028"/>
                  </a:cubicBezTo>
                  <a:lnTo>
                    <a:pt x="411411" y="33981"/>
                  </a:lnTo>
                  <a:cubicBezTo>
                    <a:pt x="411411" y="13647"/>
                    <a:pt x="395604" y="0"/>
                    <a:pt x="372012" y="0"/>
                  </a:cubicBezTo>
                  <a:lnTo>
                    <a:pt x="39399" y="0"/>
                  </a:lnTo>
                  <a:cubicBezTo>
                    <a:pt x="17648" y="19"/>
                    <a:pt x="19" y="17647"/>
                    <a:pt x="0" y="39399"/>
                  </a:cubicBezTo>
                  <a:lnTo>
                    <a:pt x="0" y="251037"/>
                  </a:lnTo>
                  <a:cubicBezTo>
                    <a:pt x="19" y="272794"/>
                    <a:pt x="17642" y="290433"/>
                    <a:pt x="39399" y="290470"/>
                  </a:cubicBezTo>
                  <a:lnTo>
                    <a:pt x="220382" y="290470"/>
                  </a:lnTo>
                  <a:cubicBezTo>
                    <a:pt x="226319" y="290806"/>
                    <a:pt x="231404" y="286265"/>
                    <a:pt x="231739" y="280328"/>
                  </a:cubicBezTo>
                  <a:cubicBezTo>
                    <a:pt x="232075" y="274391"/>
                    <a:pt x="227534" y="269306"/>
                    <a:pt x="221597" y="268971"/>
                  </a:cubicBezTo>
                  <a:cubicBezTo>
                    <a:pt x="221192" y="268948"/>
                    <a:pt x="220786" y="268948"/>
                    <a:pt x="220382" y="268971"/>
                  </a:cubicBezTo>
                  <a:close/>
                  <a:moveTo>
                    <a:pt x="22357" y="255152"/>
                  </a:moveTo>
                  <a:cubicBezTo>
                    <a:pt x="22000" y="253751"/>
                    <a:pt x="21816" y="252311"/>
                    <a:pt x="21808" y="250865"/>
                  </a:cubicBezTo>
                  <a:lnTo>
                    <a:pt x="21808" y="39331"/>
                  </a:lnTo>
                  <a:cubicBezTo>
                    <a:pt x="21816" y="37896"/>
                    <a:pt x="22000" y="36468"/>
                    <a:pt x="22357" y="35079"/>
                  </a:cubicBezTo>
                  <a:lnTo>
                    <a:pt x="152968" y="145115"/>
                  </a:lnTo>
                  <a:close/>
                  <a:moveTo>
                    <a:pt x="372115" y="21431"/>
                  </a:moveTo>
                  <a:lnTo>
                    <a:pt x="372321" y="21431"/>
                  </a:lnTo>
                  <a:lnTo>
                    <a:pt x="206014" y="161883"/>
                  </a:lnTo>
                  <a:lnTo>
                    <a:pt x="39536" y="21637"/>
                  </a:lnTo>
                  <a:lnTo>
                    <a:pt x="372149" y="21637"/>
                  </a:lnTo>
                  <a:close/>
                </a:path>
              </a:pathLst>
            </a:custGeom>
            <a:grpFill/>
            <a:ln w="3429" cap="flat">
              <a:noFill/>
              <a:prstDash val="solid"/>
              <a:miter/>
            </a:ln>
          </p:spPr>
          <p:txBody>
            <a:bodyPr rtlCol="0" anchor="ctr"/>
            <a:lstStyle/>
            <a:p>
              <a:endParaRPr lang="en-US"/>
            </a:p>
          </p:txBody>
        </p:sp>
      </p:grpSp>
      <p:grpSp>
        <p:nvGrpSpPr>
          <p:cNvPr id="352" name="Group 351">
            <a:extLst>
              <a:ext uri="{FF2B5EF4-FFF2-40B4-BE49-F238E27FC236}">
                <a16:creationId xmlns:a16="http://schemas.microsoft.com/office/drawing/2014/main" id="{B2A7B8AE-9DF1-FF44-8E44-9D1BEA084386}"/>
              </a:ext>
            </a:extLst>
          </p:cNvPr>
          <p:cNvGrpSpPr/>
          <p:nvPr userDrawn="1"/>
        </p:nvGrpSpPr>
        <p:grpSpPr>
          <a:xfrm>
            <a:off x="5676427" y="1923807"/>
            <a:ext cx="274002" cy="274636"/>
            <a:chOff x="703547" y="2142794"/>
            <a:chExt cx="473477" cy="474574"/>
          </a:xfrm>
          <a:solidFill>
            <a:schemeClr val="accent1"/>
          </a:solidFill>
        </p:grpSpPr>
        <p:sp>
          <p:nvSpPr>
            <p:cNvPr id="353" name="Freeform 352">
              <a:extLst>
                <a:ext uri="{FF2B5EF4-FFF2-40B4-BE49-F238E27FC236}">
                  <a16:creationId xmlns:a16="http://schemas.microsoft.com/office/drawing/2014/main" id="{AB5C14E8-1AB5-5A43-827C-7ADB963BA004}"/>
                </a:ext>
              </a:extLst>
            </p:cNvPr>
            <p:cNvSpPr/>
            <p:nvPr/>
          </p:nvSpPr>
          <p:spPr>
            <a:xfrm>
              <a:off x="960997" y="2356764"/>
              <a:ext cx="216027" cy="260604"/>
            </a:xfrm>
            <a:custGeom>
              <a:avLst/>
              <a:gdLst>
                <a:gd name="connsiteX0" fmla="*/ 108974 w 216027"/>
                <a:gd name="connsiteY0" fmla="*/ 0 h 260604"/>
                <a:gd name="connsiteX1" fmla="*/ 0 w 216027"/>
                <a:gd name="connsiteY1" fmla="*/ 51435 h 260604"/>
                <a:gd name="connsiteX2" fmla="*/ 0 w 216027"/>
                <a:gd name="connsiteY2" fmla="*/ 209855 h 260604"/>
                <a:gd name="connsiteX3" fmla="*/ 108974 w 216027"/>
                <a:gd name="connsiteY3" fmla="*/ 261290 h 260604"/>
                <a:gd name="connsiteX4" fmla="*/ 217947 w 216027"/>
                <a:gd name="connsiteY4" fmla="*/ 209923 h 260604"/>
                <a:gd name="connsiteX5" fmla="*/ 217947 w 216027"/>
                <a:gd name="connsiteY5" fmla="*/ 51435 h 260604"/>
                <a:gd name="connsiteX6" fmla="*/ 108974 w 216027"/>
                <a:gd name="connsiteY6" fmla="*/ 0 h 260604"/>
                <a:gd name="connsiteX7" fmla="*/ 196413 w 216027"/>
                <a:gd name="connsiteY7" fmla="*/ 157494 h 260604"/>
                <a:gd name="connsiteX8" fmla="*/ 108974 w 216027"/>
                <a:gd name="connsiteY8" fmla="*/ 187498 h 260604"/>
                <a:gd name="connsiteX9" fmla="*/ 21500 w 216027"/>
                <a:gd name="connsiteY9" fmla="*/ 157494 h 260604"/>
                <a:gd name="connsiteX10" fmla="*/ 21500 w 216027"/>
                <a:gd name="connsiteY10" fmla="*/ 136646 h 260604"/>
                <a:gd name="connsiteX11" fmla="*/ 108974 w 216027"/>
                <a:gd name="connsiteY11" fmla="*/ 156568 h 260604"/>
                <a:gd name="connsiteX12" fmla="*/ 196413 w 216027"/>
                <a:gd name="connsiteY12" fmla="*/ 136646 h 260604"/>
                <a:gd name="connsiteX13" fmla="*/ 196413 w 216027"/>
                <a:gd name="connsiteY13" fmla="*/ 105099 h 260604"/>
                <a:gd name="connsiteX14" fmla="*/ 108974 w 216027"/>
                <a:gd name="connsiteY14" fmla="*/ 135068 h 260604"/>
                <a:gd name="connsiteX15" fmla="*/ 21500 w 216027"/>
                <a:gd name="connsiteY15" fmla="*/ 105099 h 260604"/>
                <a:gd name="connsiteX16" fmla="*/ 21500 w 216027"/>
                <a:gd name="connsiteY16" fmla="*/ 83359 h 260604"/>
                <a:gd name="connsiteX17" fmla="*/ 108974 w 216027"/>
                <a:gd name="connsiteY17" fmla="*/ 103281 h 260604"/>
                <a:gd name="connsiteX18" fmla="*/ 196413 w 216027"/>
                <a:gd name="connsiteY18" fmla="*/ 83359 h 260604"/>
                <a:gd name="connsiteX19" fmla="*/ 108974 w 216027"/>
                <a:gd name="connsiteY19" fmla="*/ 21843 h 260604"/>
                <a:gd name="connsiteX20" fmla="*/ 196413 w 216027"/>
                <a:gd name="connsiteY20" fmla="*/ 51812 h 260604"/>
                <a:gd name="connsiteX21" fmla="*/ 108974 w 216027"/>
                <a:gd name="connsiteY21" fmla="*/ 81782 h 260604"/>
                <a:gd name="connsiteX22" fmla="*/ 21500 w 216027"/>
                <a:gd name="connsiteY22" fmla="*/ 51812 h 260604"/>
                <a:gd name="connsiteX23" fmla="*/ 108974 w 216027"/>
                <a:gd name="connsiteY23" fmla="*/ 21843 h 260604"/>
                <a:gd name="connsiteX24" fmla="*/ 108974 w 216027"/>
                <a:gd name="connsiteY24" fmla="*/ 239893 h 260604"/>
                <a:gd name="connsiteX25" fmla="*/ 21500 w 216027"/>
                <a:gd name="connsiteY25" fmla="*/ 209923 h 260604"/>
                <a:gd name="connsiteX26" fmla="*/ 21500 w 216027"/>
                <a:gd name="connsiteY26" fmla="*/ 189075 h 260604"/>
                <a:gd name="connsiteX27" fmla="*/ 108974 w 216027"/>
                <a:gd name="connsiteY27" fmla="*/ 208998 h 260604"/>
                <a:gd name="connsiteX28" fmla="*/ 196413 w 216027"/>
                <a:gd name="connsiteY28" fmla="*/ 189075 h 260604"/>
                <a:gd name="connsiteX29" fmla="*/ 196413 w 216027"/>
                <a:gd name="connsiteY29" fmla="*/ 209923 h 260604"/>
                <a:gd name="connsiteX30" fmla="*/ 108974 w 216027"/>
                <a:gd name="connsiteY30" fmla="*/ 240030 h 26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027" h="260604">
                  <a:moveTo>
                    <a:pt x="108974" y="0"/>
                  </a:moveTo>
                  <a:cubicBezTo>
                    <a:pt x="56133" y="0"/>
                    <a:pt x="0" y="18037"/>
                    <a:pt x="0" y="51435"/>
                  </a:cubicBezTo>
                  <a:lnTo>
                    <a:pt x="0" y="209855"/>
                  </a:lnTo>
                  <a:cubicBezTo>
                    <a:pt x="0" y="243288"/>
                    <a:pt x="56133" y="261290"/>
                    <a:pt x="108974" y="261290"/>
                  </a:cubicBezTo>
                  <a:cubicBezTo>
                    <a:pt x="161815" y="261290"/>
                    <a:pt x="217947" y="243459"/>
                    <a:pt x="217947" y="209923"/>
                  </a:cubicBezTo>
                  <a:lnTo>
                    <a:pt x="217947" y="51435"/>
                  </a:lnTo>
                  <a:cubicBezTo>
                    <a:pt x="217947" y="18037"/>
                    <a:pt x="161780" y="0"/>
                    <a:pt x="108974" y="0"/>
                  </a:cubicBezTo>
                  <a:close/>
                  <a:moveTo>
                    <a:pt x="196413" y="157494"/>
                  </a:moveTo>
                  <a:cubicBezTo>
                    <a:pt x="196413" y="169736"/>
                    <a:pt x="162329" y="187498"/>
                    <a:pt x="108974" y="187498"/>
                  </a:cubicBezTo>
                  <a:cubicBezTo>
                    <a:pt x="55618" y="187498"/>
                    <a:pt x="21500" y="169736"/>
                    <a:pt x="21500" y="157494"/>
                  </a:cubicBezTo>
                  <a:lnTo>
                    <a:pt x="21500" y="136646"/>
                  </a:lnTo>
                  <a:cubicBezTo>
                    <a:pt x="42657" y="149710"/>
                    <a:pt x="76364" y="156568"/>
                    <a:pt x="108974" y="156568"/>
                  </a:cubicBezTo>
                  <a:cubicBezTo>
                    <a:pt x="141583" y="156568"/>
                    <a:pt x="175256" y="149710"/>
                    <a:pt x="196413" y="136646"/>
                  </a:cubicBezTo>
                  <a:close/>
                  <a:moveTo>
                    <a:pt x="196413" y="105099"/>
                  </a:moveTo>
                  <a:cubicBezTo>
                    <a:pt x="196413" y="117306"/>
                    <a:pt x="162329" y="135068"/>
                    <a:pt x="108974" y="135068"/>
                  </a:cubicBezTo>
                  <a:cubicBezTo>
                    <a:pt x="55618" y="135068"/>
                    <a:pt x="21500" y="117306"/>
                    <a:pt x="21500" y="105099"/>
                  </a:cubicBezTo>
                  <a:lnTo>
                    <a:pt x="21500" y="83359"/>
                  </a:lnTo>
                  <a:cubicBezTo>
                    <a:pt x="42657" y="96423"/>
                    <a:pt x="76364" y="103281"/>
                    <a:pt x="108974" y="103281"/>
                  </a:cubicBezTo>
                  <a:cubicBezTo>
                    <a:pt x="141583" y="103281"/>
                    <a:pt x="175256" y="96423"/>
                    <a:pt x="196413" y="83359"/>
                  </a:cubicBezTo>
                  <a:close/>
                  <a:moveTo>
                    <a:pt x="108974" y="21843"/>
                  </a:moveTo>
                  <a:cubicBezTo>
                    <a:pt x="162329" y="21843"/>
                    <a:pt x="196413" y="39571"/>
                    <a:pt x="196413" y="51812"/>
                  </a:cubicBezTo>
                  <a:cubicBezTo>
                    <a:pt x="196413" y="64054"/>
                    <a:pt x="162329" y="81782"/>
                    <a:pt x="108974" y="81782"/>
                  </a:cubicBezTo>
                  <a:cubicBezTo>
                    <a:pt x="55618" y="81782"/>
                    <a:pt x="21500" y="64019"/>
                    <a:pt x="21500" y="51812"/>
                  </a:cubicBezTo>
                  <a:cubicBezTo>
                    <a:pt x="21500" y="39605"/>
                    <a:pt x="55584" y="21843"/>
                    <a:pt x="108974" y="21843"/>
                  </a:cubicBezTo>
                  <a:close/>
                  <a:moveTo>
                    <a:pt x="108974" y="239893"/>
                  </a:moveTo>
                  <a:cubicBezTo>
                    <a:pt x="55584" y="239893"/>
                    <a:pt x="21500" y="222131"/>
                    <a:pt x="21500" y="209923"/>
                  </a:cubicBezTo>
                  <a:lnTo>
                    <a:pt x="21500" y="189075"/>
                  </a:lnTo>
                  <a:cubicBezTo>
                    <a:pt x="42657" y="202140"/>
                    <a:pt x="76364" y="208998"/>
                    <a:pt x="108974" y="208998"/>
                  </a:cubicBezTo>
                  <a:cubicBezTo>
                    <a:pt x="141583" y="208998"/>
                    <a:pt x="175256" y="202140"/>
                    <a:pt x="196413" y="189075"/>
                  </a:cubicBezTo>
                  <a:lnTo>
                    <a:pt x="196413" y="209923"/>
                  </a:lnTo>
                  <a:cubicBezTo>
                    <a:pt x="196413" y="222131"/>
                    <a:pt x="162329" y="240030"/>
                    <a:pt x="108974" y="240030"/>
                  </a:cubicBezTo>
                  <a:close/>
                </a:path>
              </a:pathLst>
            </a:custGeom>
            <a:grpFill/>
            <a:ln w="3429" cap="flat">
              <a:noFill/>
              <a:prstDash val="solid"/>
              <a:miter/>
            </a:ln>
          </p:spPr>
          <p:txBody>
            <a:bodyPr rtlCol="0" anchor="ctr"/>
            <a:lstStyle/>
            <a:p>
              <a:endParaRPr lang="en-US"/>
            </a:p>
          </p:txBody>
        </p:sp>
        <p:sp>
          <p:nvSpPr>
            <p:cNvPr id="354" name="Freeform 353">
              <a:extLst>
                <a:ext uri="{FF2B5EF4-FFF2-40B4-BE49-F238E27FC236}">
                  <a16:creationId xmlns:a16="http://schemas.microsoft.com/office/drawing/2014/main" id="{C1D1E2C8-BE3D-3448-9C75-4AA3B73042B6}"/>
                </a:ext>
              </a:extLst>
            </p:cNvPr>
            <p:cNvSpPr/>
            <p:nvPr/>
          </p:nvSpPr>
          <p:spPr>
            <a:xfrm>
              <a:off x="806181" y="2280195"/>
              <a:ext cx="89154" cy="54864"/>
            </a:xfrm>
            <a:custGeom>
              <a:avLst/>
              <a:gdLst>
                <a:gd name="connsiteX0" fmla="*/ 91379 w 89154"/>
                <a:gd name="connsiteY0" fmla="*/ 6103 h 54864"/>
                <a:gd name="connsiteX1" fmla="*/ 77065 w 89154"/>
                <a:gd name="connsiteY1" fmla="*/ 1053 h 54864"/>
                <a:gd name="connsiteX2" fmla="*/ 77046 w 89154"/>
                <a:gd name="connsiteY2" fmla="*/ 1063 h 54864"/>
                <a:gd name="connsiteX3" fmla="*/ 6100 w 89154"/>
                <a:gd name="connsiteY3" fmla="*/ 34941 h 54864"/>
                <a:gd name="connsiteX4" fmla="*/ 1059 w 89154"/>
                <a:gd name="connsiteY4" fmla="*/ 49274 h 54864"/>
                <a:gd name="connsiteX5" fmla="*/ 15392 w 89154"/>
                <a:gd name="connsiteY5" fmla="*/ 54315 h 54864"/>
                <a:gd name="connsiteX6" fmla="*/ 86338 w 89154"/>
                <a:gd name="connsiteY6" fmla="*/ 20437 h 54864"/>
                <a:gd name="connsiteX7" fmla="*/ 91388 w 89154"/>
                <a:gd name="connsiteY7" fmla="*/ 6123 h 54864"/>
                <a:gd name="connsiteX8" fmla="*/ 91379 w 89154"/>
                <a:gd name="connsiteY8" fmla="*/ 6103 h 5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154" h="54864">
                  <a:moveTo>
                    <a:pt x="91379" y="6103"/>
                  </a:moveTo>
                  <a:cubicBezTo>
                    <a:pt x="88821" y="756"/>
                    <a:pt x="82412" y="-1505"/>
                    <a:pt x="77065" y="1053"/>
                  </a:cubicBezTo>
                  <a:cubicBezTo>
                    <a:pt x="77059" y="1057"/>
                    <a:pt x="77052" y="1060"/>
                    <a:pt x="77046" y="1063"/>
                  </a:cubicBezTo>
                  <a:lnTo>
                    <a:pt x="6100" y="34941"/>
                  </a:lnTo>
                  <a:cubicBezTo>
                    <a:pt x="750" y="37507"/>
                    <a:pt x="-1507" y="43925"/>
                    <a:pt x="1059" y="49274"/>
                  </a:cubicBezTo>
                  <a:cubicBezTo>
                    <a:pt x="3625" y="54624"/>
                    <a:pt x="10042" y="56881"/>
                    <a:pt x="15392" y="54315"/>
                  </a:cubicBezTo>
                  <a:lnTo>
                    <a:pt x="86338" y="20437"/>
                  </a:lnTo>
                  <a:cubicBezTo>
                    <a:pt x="91686" y="17878"/>
                    <a:pt x="93946" y="11470"/>
                    <a:pt x="91388" y="6123"/>
                  </a:cubicBezTo>
                  <a:cubicBezTo>
                    <a:pt x="91385" y="6116"/>
                    <a:pt x="91382" y="6110"/>
                    <a:pt x="91379" y="6103"/>
                  </a:cubicBezTo>
                  <a:close/>
                </a:path>
              </a:pathLst>
            </a:custGeom>
            <a:grpFill/>
            <a:ln w="3429" cap="flat">
              <a:noFill/>
              <a:prstDash val="solid"/>
              <a:miter/>
            </a:ln>
          </p:spPr>
          <p:txBody>
            <a:bodyPr rtlCol="0" anchor="ctr"/>
            <a:lstStyle/>
            <a:p>
              <a:endParaRPr lang="en-US"/>
            </a:p>
          </p:txBody>
        </p:sp>
        <p:sp>
          <p:nvSpPr>
            <p:cNvPr id="355" name="Freeform 354">
              <a:extLst>
                <a:ext uri="{FF2B5EF4-FFF2-40B4-BE49-F238E27FC236}">
                  <a16:creationId xmlns:a16="http://schemas.microsoft.com/office/drawing/2014/main" id="{5952ABAF-B045-5E4B-82C4-BE7AA74AD4F2}"/>
                </a:ext>
              </a:extLst>
            </p:cNvPr>
            <p:cNvSpPr/>
            <p:nvPr/>
          </p:nvSpPr>
          <p:spPr>
            <a:xfrm>
              <a:off x="806533" y="2347306"/>
              <a:ext cx="89154" cy="54864"/>
            </a:xfrm>
            <a:custGeom>
              <a:avLst/>
              <a:gdLst>
                <a:gd name="connsiteX0" fmla="*/ 76694 w 89154"/>
                <a:gd name="connsiteY0" fmla="*/ 886 h 54864"/>
                <a:gd name="connsiteX1" fmla="*/ 5748 w 89154"/>
                <a:gd name="connsiteY1" fmla="*/ 34764 h 54864"/>
                <a:gd name="connsiteX2" fmla="*/ 1245 w 89154"/>
                <a:gd name="connsiteY2" fmla="*/ 49310 h 54864"/>
                <a:gd name="connsiteX3" fmla="*/ 15041 w 89154"/>
                <a:gd name="connsiteY3" fmla="*/ 54172 h 54864"/>
                <a:gd name="connsiteX4" fmla="*/ 85987 w 89154"/>
                <a:gd name="connsiteY4" fmla="*/ 20294 h 54864"/>
                <a:gd name="connsiteX5" fmla="*/ 90491 w 89154"/>
                <a:gd name="connsiteY5" fmla="*/ 5748 h 54864"/>
                <a:gd name="connsiteX6" fmla="*/ 76694 w 89154"/>
                <a:gd name="connsiteY6" fmla="*/ 886 h 5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154" h="54864">
                  <a:moveTo>
                    <a:pt x="76694" y="886"/>
                  </a:moveTo>
                  <a:lnTo>
                    <a:pt x="5748" y="34764"/>
                  </a:lnTo>
                  <a:cubicBezTo>
                    <a:pt x="488" y="37537"/>
                    <a:pt x="-1528" y="44049"/>
                    <a:pt x="1245" y="49310"/>
                  </a:cubicBezTo>
                  <a:cubicBezTo>
                    <a:pt x="3867" y="54285"/>
                    <a:pt x="9878" y="56404"/>
                    <a:pt x="15041" y="54172"/>
                  </a:cubicBezTo>
                  <a:lnTo>
                    <a:pt x="85987" y="20294"/>
                  </a:lnTo>
                  <a:cubicBezTo>
                    <a:pt x="91247" y="17521"/>
                    <a:pt x="93264" y="11008"/>
                    <a:pt x="90491" y="5748"/>
                  </a:cubicBezTo>
                  <a:cubicBezTo>
                    <a:pt x="87868" y="773"/>
                    <a:pt x="81857" y="-1346"/>
                    <a:pt x="76694" y="886"/>
                  </a:cubicBezTo>
                  <a:close/>
                </a:path>
              </a:pathLst>
            </a:custGeom>
            <a:grpFill/>
            <a:ln w="3429" cap="flat">
              <a:noFill/>
              <a:prstDash val="solid"/>
              <a:miter/>
            </a:ln>
          </p:spPr>
          <p:txBody>
            <a:bodyPr rtlCol="0" anchor="ctr"/>
            <a:lstStyle/>
            <a:p>
              <a:endParaRPr lang="en-US"/>
            </a:p>
          </p:txBody>
        </p:sp>
        <p:sp>
          <p:nvSpPr>
            <p:cNvPr id="356" name="Freeform 355">
              <a:extLst>
                <a:ext uri="{FF2B5EF4-FFF2-40B4-BE49-F238E27FC236}">
                  <a16:creationId xmlns:a16="http://schemas.microsoft.com/office/drawing/2014/main" id="{036B84DA-9712-E747-9371-7E7DBCB68892}"/>
                </a:ext>
              </a:extLst>
            </p:cNvPr>
            <p:cNvSpPr/>
            <p:nvPr/>
          </p:nvSpPr>
          <p:spPr>
            <a:xfrm>
              <a:off x="756114" y="2195359"/>
              <a:ext cx="192024" cy="291465"/>
            </a:xfrm>
            <a:custGeom>
              <a:avLst/>
              <a:gdLst>
                <a:gd name="connsiteX0" fmla="*/ 181840 w 192024"/>
                <a:gd name="connsiteY0" fmla="*/ 2 h 291465"/>
                <a:gd name="connsiteX1" fmla="*/ 10733 w 192024"/>
                <a:gd name="connsiteY1" fmla="*/ 2 h 291465"/>
                <a:gd name="connsiteX2" fmla="*/ 0 w 192024"/>
                <a:gd name="connsiteY2" fmla="*/ 10734 h 291465"/>
                <a:gd name="connsiteX3" fmla="*/ 0 w 192024"/>
                <a:gd name="connsiteY3" fmla="*/ 281420 h 291465"/>
                <a:gd name="connsiteX4" fmla="*/ 10733 w 192024"/>
                <a:gd name="connsiteY4" fmla="*/ 292152 h 291465"/>
                <a:gd name="connsiteX5" fmla="*/ 167884 w 192024"/>
                <a:gd name="connsiteY5" fmla="*/ 292152 h 291465"/>
                <a:gd name="connsiteX6" fmla="*/ 178026 w 192024"/>
                <a:gd name="connsiteY6" fmla="*/ 280795 h 291465"/>
                <a:gd name="connsiteX7" fmla="*/ 167884 w 192024"/>
                <a:gd name="connsiteY7" fmla="*/ 270652 h 291465"/>
                <a:gd name="connsiteX8" fmla="*/ 21637 w 192024"/>
                <a:gd name="connsiteY8" fmla="*/ 270652 h 291465"/>
                <a:gd name="connsiteX9" fmla="*/ 21637 w 192024"/>
                <a:gd name="connsiteY9" fmla="*/ 21501 h 291465"/>
                <a:gd name="connsiteX10" fmla="*/ 171244 w 192024"/>
                <a:gd name="connsiteY10" fmla="*/ 21501 h 291465"/>
                <a:gd name="connsiteX11" fmla="*/ 171244 w 192024"/>
                <a:gd name="connsiteY11" fmla="*/ 172377 h 291465"/>
                <a:gd name="connsiteX12" fmla="*/ 182602 w 192024"/>
                <a:gd name="connsiteY12" fmla="*/ 182520 h 291465"/>
                <a:gd name="connsiteX13" fmla="*/ 192744 w 192024"/>
                <a:gd name="connsiteY13" fmla="*/ 172377 h 291465"/>
                <a:gd name="connsiteX14" fmla="*/ 192744 w 192024"/>
                <a:gd name="connsiteY14" fmla="*/ 10871 h 291465"/>
                <a:gd name="connsiteX15" fmla="*/ 182151 w 192024"/>
                <a:gd name="connsiteY15" fmla="*/ 1 h 291465"/>
                <a:gd name="connsiteX16" fmla="*/ 181840 w 192024"/>
                <a:gd name="connsiteY16" fmla="*/ 1 h 291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2024" h="291465">
                  <a:moveTo>
                    <a:pt x="181840" y="2"/>
                  </a:moveTo>
                  <a:lnTo>
                    <a:pt x="10733" y="2"/>
                  </a:lnTo>
                  <a:cubicBezTo>
                    <a:pt x="4805" y="2"/>
                    <a:pt x="0" y="4807"/>
                    <a:pt x="0" y="10734"/>
                  </a:cubicBezTo>
                  <a:lnTo>
                    <a:pt x="0" y="281420"/>
                  </a:lnTo>
                  <a:cubicBezTo>
                    <a:pt x="0" y="287347"/>
                    <a:pt x="4805" y="292152"/>
                    <a:pt x="10733" y="292152"/>
                  </a:cubicBezTo>
                  <a:lnTo>
                    <a:pt x="167884" y="292152"/>
                  </a:lnTo>
                  <a:cubicBezTo>
                    <a:pt x="173821" y="291817"/>
                    <a:pt x="178362" y="286732"/>
                    <a:pt x="178026" y="280795"/>
                  </a:cubicBezTo>
                  <a:cubicBezTo>
                    <a:pt x="177717" y="275327"/>
                    <a:pt x="173352" y="270962"/>
                    <a:pt x="167884" y="270652"/>
                  </a:cubicBezTo>
                  <a:lnTo>
                    <a:pt x="21637" y="270652"/>
                  </a:lnTo>
                  <a:lnTo>
                    <a:pt x="21637" y="21501"/>
                  </a:lnTo>
                  <a:lnTo>
                    <a:pt x="171244" y="21501"/>
                  </a:lnTo>
                  <a:lnTo>
                    <a:pt x="171244" y="172377"/>
                  </a:lnTo>
                  <a:cubicBezTo>
                    <a:pt x="171580" y="178314"/>
                    <a:pt x="176665" y="182856"/>
                    <a:pt x="182602" y="182520"/>
                  </a:cubicBezTo>
                  <a:cubicBezTo>
                    <a:pt x="188070" y="182211"/>
                    <a:pt x="192435" y="177846"/>
                    <a:pt x="192744" y="172377"/>
                  </a:cubicBezTo>
                  <a:lnTo>
                    <a:pt x="192744" y="10871"/>
                  </a:lnTo>
                  <a:cubicBezTo>
                    <a:pt x="192821" y="4944"/>
                    <a:pt x="188078" y="77"/>
                    <a:pt x="182151" y="1"/>
                  </a:cubicBezTo>
                  <a:cubicBezTo>
                    <a:pt x="182047" y="0"/>
                    <a:pt x="181943" y="0"/>
                    <a:pt x="181840" y="1"/>
                  </a:cubicBezTo>
                  <a:close/>
                </a:path>
              </a:pathLst>
            </a:custGeom>
            <a:grpFill/>
            <a:ln w="3429" cap="flat">
              <a:noFill/>
              <a:prstDash val="solid"/>
              <a:miter/>
            </a:ln>
          </p:spPr>
          <p:txBody>
            <a:bodyPr rtlCol="0" anchor="ctr"/>
            <a:lstStyle/>
            <a:p>
              <a:endParaRPr lang="en-US"/>
            </a:p>
          </p:txBody>
        </p:sp>
        <p:sp>
          <p:nvSpPr>
            <p:cNvPr id="357" name="Freeform 356">
              <a:extLst>
                <a:ext uri="{FF2B5EF4-FFF2-40B4-BE49-F238E27FC236}">
                  <a16:creationId xmlns:a16="http://schemas.microsoft.com/office/drawing/2014/main" id="{BABD0A69-5BE3-E14C-9DDE-566C2260FB69}"/>
                </a:ext>
              </a:extLst>
            </p:cNvPr>
            <p:cNvSpPr/>
            <p:nvPr/>
          </p:nvSpPr>
          <p:spPr>
            <a:xfrm>
              <a:off x="703547" y="2142794"/>
              <a:ext cx="294894" cy="428625"/>
            </a:xfrm>
            <a:custGeom>
              <a:avLst/>
              <a:gdLst>
                <a:gd name="connsiteX0" fmla="*/ 220450 w 294894"/>
                <a:gd name="connsiteY0" fmla="*/ 408668 h 428625"/>
                <a:gd name="connsiteX1" fmla="*/ 58670 w 294894"/>
                <a:gd name="connsiteY1" fmla="*/ 408668 h 428625"/>
                <a:gd name="connsiteX2" fmla="*/ 21500 w 294894"/>
                <a:gd name="connsiteY2" fmla="*/ 371498 h 428625"/>
                <a:gd name="connsiteX3" fmla="*/ 21500 w 294894"/>
                <a:gd name="connsiteY3" fmla="*/ 58670 h 428625"/>
                <a:gd name="connsiteX4" fmla="*/ 58670 w 294894"/>
                <a:gd name="connsiteY4" fmla="*/ 21500 h 428625"/>
                <a:gd name="connsiteX5" fmla="*/ 239036 w 294894"/>
                <a:gd name="connsiteY5" fmla="*/ 21500 h 428625"/>
                <a:gd name="connsiteX6" fmla="*/ 276206 w 294894"/>
                <a:gd name="connsiteY6" fmla="*/ 58670 h 428625"/>
                <a:gd name="connsiteX7" fmla="*/ 276206 w 294894"/>
                <a:gd name="connsiteY7" fmla="*/ 189349 h 428625"/>
                <a:gd name="connsiteX8" fmla="*/ 286348 w 294894"/>
                <a:gd name="connsiteY8" fmla="*/ 200707 h 428625"/>
                <a:gd name="connsiteX9" fmla="*/ 297706 w 294894"/>
                <a:gd name="connsiteY9" fmla="*/ 190564 h 428625"/>
                <a:gd name="connsiteX10" fmla="*/ 297706 w 294894"/>
                <a:gd name="connsiteY10" fmla="*/ 189349 h 428625"/>
                <a:gd name="connsiteX11" fmla="*/ 297706 w 294894"/>
                <a:gd name="connsiteY11" fmla="*/ 58670 h 428625"/>
                <a:gd name="connsiteX12" fmla="*/ 239036 w 294894"/>
                <a:gd name="connsiteY12" fmla="*/ 0 h 428625"/>
                <a:gd name="connsiteX13" fmla="*/ 58670 w 294894"/>
                <a:gd name="connsiteY13" fmla="*/ 0 h 428625"/>
                <a:gd name="connsiteX14" fmla="*/ 0 w 294894"/>
                <a:gd name="connsiteY14" fmla="*/ 58670 h 428625"/>
                <a:gd name="connsiteX15" fmla="*/ 0 w 294894"/>
                <a:gd name="connsiteY15" fmla="*/ 371498 h 428625"/>
                <a:gd name="connsiteX16" fmla="*/ 58670 w 294894"/>
                <a:gd name="connsiteY16" fmla="*/ 430168 h 428625"/>
                <a:gd name="connsiteX17" fmla="*/ 220450 w 294894"/>
                <a:gd name="connsiteY17" fmla="*/ 430168 h 428625"/>
                <a:gd name="connsiteX18" fmla="*/ 230593 w 294894"/>
                <a:gd name="connsiteY18" fmla="*/ 418811 h 428625"/>
                <a:gd name="connsiteX19" fmla="*/ 220450 w 294894"/>
                <a:gd name="connsiteY19" fmla="*/ 408668 h 42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4894" h="428625">
                  <a:moveTo>
                    <a:pt x="220450" y="408668"/>
                  </a:moveTo>
                  <a:lnTo>
                    <a:pt x="58670" y="408668"/>
                  </a:lnTo>
                  <a:cubicBezTo>
                    <a:pt x="38149" y="408650"/>
                    <a:pt x="21519" y="392019"/>
                    <a:pt x="21500" y="371498"/>
                  </a:cubicBezTo>
                  <a:lnTo>
                    <a:pt x="21500" y="58670"/>
                  </a:lnTo>
                  <a:cubicBezTo>
                    <a:pt x="21538" y="38157"/>
                    <a:pt x="38157" y="21538"/>
                    <a:pt x="58670" y="21500"/>
                  </a:cubicBezTo>
                  <a:lnTo>
                    <a:pt x="239036" y="21500"/>
                  </a:lnTo>
                  <a:cubicBezTo>
                    <a:pt x="259549" y="21538"/>
                    <a:pt x="276168" y="38157"/>
                    <a:pt x="276206" y="58670"/>
                  </a:cubicBezTo>
                  <a:lnTo>
                    <a:pt x="276206" y="189349"/>
                  </a:lnTo>
                  <a:cubicBezTo>
                    <a:pt x="275870" y="195286"/>
                    <a:pt x="280412" y="200371"/>
                    <a:pt x="286348" y="200707"/>
                  </a:cubicBezTo>
                  <a:cubicBezTo>
                    <a:pt x="292285" y="201042"/>
                    <a:pt x="297370" y="196501"/>
                    <a:pt x="297706" y="190564"/>
                  </a:cubicBezTo>
                  <a:cubicBezTo>
                    <a:pt x="297729" y="190160"/>
                    <a:pt x="297729" y="189754"/>
                    <a:pt x="297706" y="189349"/>
                  </a:cubicBezTo>
                  <a:lnTo>
                    <a:pt x="297706" y="58670"/>
                  </a:lnTo>
                  <a:cubicBezTo>
                    <a:pt x="297649" y="26291"/>
                    <a:pt x="271415" y="57"/>
                    <a:pt x="239036" y="0"/>
                  </a:cubicBezTo>
                  <a:lnTo>
                    <a:pt x="58670" y="0"/>
                  </a:lnTo>
                  <a:cubicBezTo>
                    <a:pt x="26291" y="57"/>
                    <a:pt x="57" y="26291"/>
                    <a:pt x="0" y="58670"/>
                  </a:cubicBezTo>
                  <a:lnTo>
                    <a:pt x="0" y="371498"/>
                  </a:lnTo>
                  <a:cubicBezTo>
                    <a:pt x="57" y="403877"/>
                    <a:pt x="26291" y="430112"/>
                    <a:pt x="58670" y="430168"/>
                  </a:cubicBezTo>
                  <a:lnTo>
                    <a:pt x="220450" y="430168"/>
                  </a:lnTo>
                  <a:cubicBezTo>
                    <a:pt x="226387" y="429833"/>
                    <a:pt x="230928" y="424748"/>
                    <a:pt x="230593" y="418811"/>
                  </a:cubicBezTo>
                  <a:cubicBezTo>
                    <a:pt x="230284" y="413342"/>
                    <a:pt x="225919" y="408977"/>
                    <a:pt x="220450" y="408668"/>
                  </a:cubicBezTo>
                  <a:close/>
                </a:path>
              </a:pathLst>
            </a:custGeom>
            <a:grpFill/>
            <a:ln w="3429" cap="flat">
              <a:noFill/>
              <a:prstDash val="solid"/>
              <a:miter/>
            </a:ln>
          </p:spPr>
          <p:txBody>
            <a:bodyPr rtlCol="0" anchor="ctr"/>
            <a:lstStyle/>
            <a:p>
              <a:endParaRPr lang="en-US"/>
            </a:p>
          </p:txBody>
        </p:sp>
      </p:grpSp>
      <p:grpSp>
        <p:nvGrpSpPr>
          <p:cNvPr id="358" name="Group 357">
            <a:extLst>
              <a:ext uri="{FF2B5EF4-FFF2-40B4-BE49-F238E27FC236}">
                <a16:creationId xmlns:a16="http://schemas.microsoft.com/office/drawing/2014/main" id="{E0498A52-7F5D-0E46-9C42-DCE273AD6C4F}"/>
              </a:ext>
            </a:extLst>
          </p:cNvPr>
          <p:cNvGrpSpPr/>
          <p:nvPr userDrawn="1"/>
        </p:nvGrpSpPr>
        <p:grpSpPr>
          <a:xfrm>
            <a:off x="6264285" y="3744807"/>
            <a:ext cx="275174" cy="275171"/>
            <a:chOff x="2425588" y="3864324"/>
            <a:chExt cx="475503" cy="475499"/>
          </a:xfrm>
          <a:solidFill>
            <a:schemeClr val="accent1"/>
          </a:solidFill>
        </p:grpSpPr>
        <p:sp>
          <p:nvSpPr>
            <p:cNvPr id="359" name="Freeform 358">
              <a:extLst>
                <a:ext uri="{FF2B5EF4-FFF2-40B4-BE49-F238E27FC236}">
                  <a16:creationId xmlns:a16="http://schemas.microsoft.com/office/drawing/2014/main" id="{40EC0ACE-00C2-C340-AA8E-DA614781F7FF}"/>
                </a:ext>
              </a:extLst>
            </p:cNvPr>
            <p:cNvSpPr/>
            <p:nvPr/>
          </p:nvSpPr>
          <p:spPr>
            <a:xfrm>
              <a:off x="2685064" y="4079219"/>
              <a:ext cx="216027" cy="260604"/>
            </a:xfrm>
            <a:custGeom>
              <a:avLst/>
              <a:gdLst>
                <a:gd name="connsiteX0" fmla="*/ 108939 w 216027"/>
                <a:gd name="connsiteY0" fmla="*/ 0 h 260604"/>
                <a:gd name="connsiteX1" fmla="*/ 0 w 216027"/>
                <a:gd name="connsiteY1" fmla="*/ 51435 h 260604"/>
                <a:gd name="connsiteX2" fmla="*/ 0 w 216027"/>
                <a:gd name="connsiteY2" fmla="*/ 209855 h 260604"/>
                <a:gd name="connsiteX3" fmla="*/ 108939 w 216027"/>
                <a:gd name="connsiteY3" fmla="*/ 261290 h 260604"/>
                <a:gd name="connsiteX4" fmla="*/ 217913 w 216027"/>
                <a:gd name="connsiteY4" fmla="*/ 209855 h 260604"/>
                <a:gd name="connsiteX5" fmla="*/ 217913 w 216027"/>
                <a:gd name="connsiteY5" fmla="*/ 51435 h 260604"/>
                <a:gd name="connsiteX6" fmla="*/ 108939 w 216027"/>
                <a:gd name="connsiteY6" fmla="*/ 0 h 260604"/>
                <a:gd name="connsiteX7" fmla="*/ 196413 w 216027"/>
                <a:gd name="connsiteY7" fmla="*/ 157494 h 260604"/>
                <a:gd name="connsiteX8" fmla="*/ 108939 w 216027"/>
                <a:gd name="connsiteY8" fmla="*/ 187498 h 260604"/>
                <a:gd name="connsiteX9" fmla="*/ 21500 w 216027"/>
                <a:gd name="connsiteY9" fmla="*/ 157494 h 260604"/>
                <a:gd name="connsiteX10" fmla="*/ 21500 w 216027"/>
                <a:gd name="connsiteY10" fmla="*/ 136646 h 260604"/>
                <a:gd name="connsiteX11" fmla="*/ 108939 w 216027"/>
                <a:gd name="connsiteY11" fmla="*/ 156568 h 260604"/>
                <a:gd name="connsiteX12" fmla="*/ 196413 w 216027"/>
                <a:gd name="connsiteY12" fmla="*/ 136646 h 260604"/>
                <a:gd name="connsiteX13" fmla="*/ 196413 w 216027"/>
                <a:gd name="connsiteY13" fmla="*/ 105099 h 260604"/>
                <a:gd name="connsiteX14" fmla="*/ 108939 w 216027"/>
                <a:gd name="connsiteY14" fmla="*/ 135068 h 260604"/>
                <a:gd name="connsiteX15" fmla="*/ 21500 w 216027"/>
                <a:gd name="connsiteY15" fmla="*/ 105099 h 260604"/>
                <a:gd name="connsiteX16" fmla="*/ 21500 w 216027"/>
                <a:gd name="connsiteY16" fmla="*/ 83359 h 260604"/>
                <a:gd name="connsiteX17" fmla="*/ 108939 w 216027"/>
                <a:gd name="connsiteY17" fmla="*/ 103281 h 260604"/>
                <a:gd name="connsiteX18" fmla="*/ 196413 w 216027"/>
                <a:gd name="connsiteY18" fmla="*/ 83359 h 260604"/>
                <a:gd name="connsiteX19" fmla="*/ 108939 w 216027"/>
                <a:gd name="connsiteY19" fmla="*/ 21843 h 260604"/>
                <a:gd name="connsiteX20" fmla="*/ 196413 w 216027"/>
                <a:gd name="connsiteY20" fmla="*/ 51813 h 260604"/>
                <a:gd name="connsiteX21" fmla="*/ 108939 w 216027"/>
                <a:gd name="connsiteY21" fmla="*/ 81782 h 260604"/>
                <a:gd name="connsiteX22" fmla="*/ 21500 w 216027"/>
                <a:gd name="connsiteY22" fmla="*/ 51813 h 260604"/>
                <a:gd name="connsiteX23" fmla="*/ 108939 w 216027"/>
                <a:gd name="connsiteY23" fmla="*/ 21843 h 260604"/>
                <a:gd name="connsiteX24" fmla="*/ 108939 w 216027"/>
                <a:gd name="connsiteY24" fmla="*/ 239893 h 260604"/>
                <a:gd name="connsiteX25" fmla="*/ 21500 w 216027"/>
                <a:gd name="connsiteY25" fmla="*/ 209924 h 260604"/>
                <a:gd name="connsiteX26" fmla="*/ 21500 w 216027"/>
                <a:gd name="connsiteY26" fmla="*/ 189075 h 260604"/>
                <a:gd name="connsiteX27" fmla="*/ 108939 w 216027"/>
                <a:gd name="connsiteY27" fmla="*/ 208998 h 260604"/>
                <a:gd name="connsiteX28" fmla="*/ 196413 w 216027"/>
                <a:gd name="connsiteY28" fmla="*/ 189075 h 260604"/>
                <a:gd name="connsiteX29" fmla="*/ 196413 w 216027"/>
                <a:gd name="connsiteY29" fmla="*/ 209924 h 260604"/>
                <a:gd name="connsiteX30" fmla="*/ 108939 w 216027"/>
                <a:gd name="connsiteY30" fmla="*/ 239893 h 26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6027" h="260604">
                  <a:moveTo>
                    <a:pt x="108939" y="0"/>
                  </a:moveTo>
                  <a:cubicBezTo>
                    <a:pt x="56133" y="0"/>
                    <a:pt x="0" y="18037"/>
                    <a:pt x="0" y="51435"/>
                  </a:cubicBezTo>
                  <a:lnTo>
                    <a:pt x="0" y="209855"/>
                  </a:lnTo>
                  <a:cubicBezTo>
                    <a:pt x="0" y="243288"/>
                    <a:pt x="56133" y="261290"/>
                    <a:pt x="108939" y="261290"/>
                  </a:cubicBezTo>
                  <a:cubicBezTo>
                    <a:pt x="161746" y="261290"/>
                    <a:pt x="217913" y="243253"/>
                    <a:pt x="217913" y="209855"/>
                  </a:cubicBezTo>
                  <a:lnTo>
                    <a:pt x="217913" y="51435"/>
                  </a:lnTo>
                  <a:cubicBezTo>
                    <a:pt x="217810" y="18037"/>
                    <a:pt x="161677" y="0"/>
                    <a:pt x="108939" y="0"/>
                  </a:cubicBezTo>
                  <a:close/>
                  <a:moveTo>
                    <a:pt x="196413" y="157494"/>
                  </a:moveTo>
                  <a:cubicBezTo>
                    <a:pt x="196413" y="169736"/>
                    <a:pt x="162329" y="187498"/>
                    <a:pt x="108939" y="187498"/>
                  </a:cubicBezTo>
                  <a:cubicBezTo>
                    <a:pt x="55550" y="187498"/>
                    <a:pt x="21500" y="169736"/>
                    <a:pt x="21500" y="157494"/>
                  </a:cubicBezTo>
                  <a:lnTo>
                    <a:pt x="21500" y="136646"/>
                  </a:lnTo>
                  <a:cubicBezTo>
                    <a:pt x="42657" y="149710"/>
                    <a:pt x="76364" y="156568"/>
                    <a:pt x="108939" y="156568"/>
                  </a:cubicBezTo>
                  <a:cubicBezTo>
                    <a:pt x="141515" y="156568"/>
                    <a:pt x="175256" y="149710"/>
                    <a:pt x="196413" y="136646"/>
                  </a:cubicBezTo>
                  <a:close/>
                  <a:moveTo>
                    <a:pt x="196413" y="105099"/>
                  </a:moveTo>
                  <a:cubicBezTo>
                    <a:pt x="196413" y="117306"/>
                    <a:pt x="162329" y="135068"/>
                    <a:pt x="108939" y="135068"/>
                  </a:cubicBezTo>
                  <a:cubicBezTo>
                    <a:pt x="55550" y="135068"/>
                    <a:pt x="21500" y="117306"/>
                    <a:pt x="21500" y="105099"/>
                  </a:cubicBezTo>
                  <a:lnTo>
                    <a:pt x="21500" y="83359"/>
                  </a:lnTo>
                  <a:cubicBezTo>
                    <a:pt x="42657" y="96423"/>
                    <a:pt x="76364" y="103281"/>
                    <a:pt x="108939" y="103281"/>
                  </a:cubicBezTo>
                  <a:cubicBezTo>
                    <a:pt x="141515" y="103281"/>
                    <a:pt x="175256" y="96423"/>
                    <a:pt x="196413" y="83359"/>
                  </a:cubicBezTo>
                  <a:close/>
                  <a:moveTo>
                    <a:pt x="108939" y="21843"/>
                  </a:moveTo>
                  <a:cubicBezTo>
                    <a:pt x="162329" y="21843"/>
                    <a:pt x="196413" y="39571"/>
                    <a:pt x="196413" y="51813"/>
                  </a:cubicBezTo>
                  <a:cubicBezTo>
                    <a:pt x="196413" y="64054"/>
                    <a:pt x="162329" y="81782"/>
                    <a:pt x="108939" y="81782"/>
                  </a:cubicBezTo>
                  <a:cubicBezTo>
                    <a:pt x="55550" y="81782"/>
                    <a:pt x="21500" y="64020"/>
                    <a:pt x="21500" y="51813"/>
                  </a:cubicBezTo>
                  <a:cubicBezTo>
                    <a:pt x="21500" y="39605"/>
                    <a:pt x="55447" y="21843"/>
                    <a:pt x="108939" y="21843"/>
                  </a:cubicBezTo>
                  <a:close/>
                  <a:moveTo>
                    <a:pt x="108939" y="239893"/>
                  </a:moveTo>
                  <a:cubicBezTo>
                    <a:pt x="55550" y="239893"/>
                    <a:pt x="21500" y="222131"/>
                    <a:pt x="21500" y="209924"/>
                  </a:cubicBezTo>
                  <a:lnTo>
                    <a:pt x="21500" y="189075"/>
                  </a:lnTo>
                  <a:cubicBezTo>
                    <a:pt x="42657" y="202140"/>
                    <a:pt x="76364" y="208998"/>
                    <a:pt x="108939" y="208998"/>
                  </a:cubicBezTo>
                  <a:cubicBezTo>
                    <a:pt x="141515" y="208998"/>
                    <a:pt x="175256" y="202140"/>
                    <a:pt x="196413" y="189075"/>
                  </a:cubicBezTo>
                  <a:lnTo>
                    <a:pt x="196413" y="209924"/>
                  </a:lnTo>
                  <a:cubicBezTo>
                    <a:pt x="196310" y="222131"/>
                    <a:pt x="162226" y="239893"/>
                    <a:pt x="108939" y="239893"/>
                  </a:cubicBezTo>
                  <a:close/>
                </a:path>
              </a:pathLst>
            </a:custGeom>
            <a:grpFill/>
            <a:ln w="3429" cap="flat">
              <a:noFill/>
              <a:prstDash val="solid"/>
              <a:miter/>
            </a:ln>
          </p:spPr>
          <p:txBody>
            <a:bodyPr rtlCol="0" anchor="ctr"/>
            <a:lstStyle/>
            <a:p>
              <a:endParaRPr lang="en-US"/>
            </a:p>
          </p:txBody>
        </p:sp>
        <p:sp>
          <p:nvSpPr>
            <p:cNvPr id="360" name="Freeform 359">
              <a:extLst>
                <a:ext uri="{FF2B5EF4-FFF2-40B4-BE49-F238E27FC236}">
                  <a16:creationId xmlns:a16="http://schemas.microsoft.com/office/drawing/2014/main" id="{3A250966-745A-C84C-881A-84930AABE1FB}"/>
                </a:ext>
              </a:extLst>
            </p:cNvPr>
            <p:cNvSpPr/>
            <p:nvPr/>
          </p:nvSpPr>
          <p:spPr>
            <a:xfrm>
              <a:off x="2478192" y="3916959"/>
              <a:ext cx="253746" cy="312039"/>
            </a:xfrm>
            <a:custGeom>
              <a:avLst/>
              <a:gdLst>
                <a:gd name="connsiteX0" fmla="*/ 81096 w 253746"/>
                <a:gd name="connsiteY0" fmla="*/ 21431 h 312039"/>
                <a:gd name="connsiteX1" fmla="*/ 175222 w 253746"/>
                <a:gd name="connsiteY1" fmla="*/ 21431 h 312039"/>
                <a:gd name="connsiteX2" fmla="*/ 234887 w 253746"/>
                <a:gd name="connsiteY2" fmla="*/ 81027 h 312039"/>
                <a:gd name="connsiteX3" fmla="*/ 234887 w 253746"/>
                <a:gd name="connsiteY3" fmla="*/ 134623 h 312039"/>
                <a:gd name="connsiteX4" fmla="*/ 245619 w 253746"/>
                <a:gd name="connsiteY4" fmla="*/ 145390 h 312039"/>
                <a:gd name="connsiteX5" fmla="*/ 245619 w 253746"/>
                <a:gd name="connsiteY5" fmla="*/ 145390 h 312039"/>
                <a:gd name="connsiteX6" fmla="*/ 256352 w 253746"/>
                <a:gd name="connsiteY6" fmla="*/ 134657 h 312039"/>
                <a:gd name="connsiteX7" fmla="*/ 256352 w 253746"/>
                <a:gd name="connsiteY7" fmla="*/ 74272 h 312039"/>
                <a:gd name="connsiteX8" fmla="*/ 250042 w 253746"/>
                <a:gd name="connsiteY8" fmla="*/ 64500 h 312039"/>
                <a:gd name="connsiteX9" fmla="*/ 191749 w 253746"/>
                <a:gd name="connsiteY9" fmla="*/ 6207 h 312039"/>
                <a:gd name="connsiteX10" fmla="*/ 182080 w 253746"/>
                <a:gd name="connsiteY10" fmla="*/ 0 h 312039"/>
                <a:gd name="connsiteX11" fmla="*/ 74375 w 253746"/>
                <a:gd name="connsiteY11" fmla="*/ 0 h 312039"/>
                <a:gd name="connsiteX12" fmla="*/ 64602 w 253746"/>
                <a:gd name="connsiteY12" fmla="*/ 6275 h 312039"/>
                <a:gd name="connsiteX13" fmla="*/ 6309 w 253746"/>
                <a:gd name="connsiteY13" fmla="*/ 64568 h 312039"/>
                <a:gd name="connsiteX14" fmla="*/ 0 w 253746"/>
                <a:gd name="connsiteY14" fmla="*/ 74340 h 312039"/>
                <a:gd name="connsiteX15" fmla="*/ 0 w 253746"/>
                <a:gd name="connsiteY15" fmla="*/ 193327 h 312039"/>
                <a:gd name="connsiteX16" fmla="*/ 62476 w 253746"/>
                <a:gd name="connsiteY16" fmla="*/ 275143 h 312039"/>
                <a:gd name="connsiteX17" fmla="*/ 123341 w 253746"/>
                <a:gd name="connsiteY17" fmla="*/ 311628 h 312039"/>
                <a:gd name="connsiteX18" fmla="*/ 132977 w 253746"/>
                <a:gd name="connsiteY18" fmla="*/ 311628 h 312039"/>
                <a:gd name="connsiteX19" fmla="*/ 175496 w 253746"/>
                <a:gd name="connsiteY19" fmla="*/ 287625 h 312039"/>
                <a:gd name="connsiteX20" fmla="*/ 178771 w 253746"/>
                <a:gd name="connsiteY20" fmla="*/ 272794 h 312039"/>
                <a:gd name="connsiteX21" fmla="*/ 163940 w 253746"/>
                <a:gd name="connsiteY21" fmla="*/ 269520 h 312039"/>
                <a:gd name="connsiteX22" fmla="*/ 128142 w 253746"/>
                <a:gd name="connsiteY22" fmla="*/ 290093 h 312039"/>
                <a:gd name="connsiteX23" fmla="*/ 75095 w 253746"/>
                <a:gd name="connsiteY23" fmla="*/ 257861 h 312039"/>
                <a:gd name="connsiteX24" fmla="*/ 21500 w 253746"/>
                <a:gd name="connsiteY24" fmla="*/ 193361 h 312039"/>
                <a:gd name="connsiteX25" fmla="*/ 21500 w 253746"/>
                <a:gd name="connsiteY25" fmla="*/ 81233 h 312039"/>
                <a:gd name="connsiteX26" fmla="*/ 81096 w 253746"/>
                <a:gd name="connsiteY26" fmla="*/ 21431 h 312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746" h="312039">
                  <a:moveTo>
                    <a:pt x="81096" y="21431"/>
                  </a:moveTo>
                  <a:lnTo>
                    <a:pt x="175222" y="21431"/>
                  </a:lnTo>
                  <a:cubicBezTo>
                    <a:pt x="188432" y="47016"/>
                    <a:pt x="209287" y="67847"/>
                    <a:pt x="234887" y="81027"/>
                  </a:cubicBezTo>
                  <a:lnTo>
                    <a:pt x="234887" y="134623"/>
                  </a:lnTo>
                  <a:cubicBezTo>
                    <a:pt x="234887" y="140556"/>
                    <a:pt x="239686" y="145371"/>
                    <a:pt x="245619" y="145390"/>
                  </a:cubicBezTo>
                  <a:lnTo>
                    <a:pt x="245619" y="145390"/>
                  </a:lnTo>
                  <a:cubicBezTo>
                    <a:pt x="251547" y="145390"/>
                    <a:pt x="256352" y="140584"/>
                    <a:pt x="256352" y="134657"/>
                  </a:cubicBezTo>
                  <a:cubicBezTo>
                    <a:pt x="256352" y="112437"/>
                    <a:pt x="256352" y="91383"/>
                    <a:pt x="256352" y="74272"/>
                  </a:cubicBezTo>
                  <a:cubicBezTo>
                    <a:pt x="256349" y="70058"/>
                    <a:pt x="253882" y="66236"/>
                    <a:pt x="250042" y="64500"/>
                  </a:cubicBezTo>
                  <a:cubicBezTo>
                    <a:pt x="224190" y="52774"/>
                    <a:pt x="203475" y="32059"/>
                    <a:pt x="191749" y="6207"/>
                  </a:cubicBezTo>
                  <a:cubicBezTo>
                    <a:pt x="189985" y="2453"/>
                    <a:pt x="186227" y="41"/>
                    <a:pt x="182080" y="0"/>
                  </a:cubicBezTo>
                  <a:lnTo>
                    <a:pt x="74375" y="0"/>
                  </a:lnTo>
                  <a:cubicBezTo>
                    <a:pt x="70172" y="5"/>
                    <a:pt x="66356" y="2455"/>
                    <a:pt x="64602" y="6275"/>
                  </a:cubicBezTo>
                  <a:cubicBezTo>
                    <a:pt x="52861" y="32117"/>
                    <a:pt x="32151" y="52827"/>
                    <a:pt x="6309" y="64568"/>
                  </a:cubicBezTo>
                  <a:cubicBezTo>
                    <a:pt x="2470" y="66305"/>
                    <a:pt x="3" y="70127"/>
                    <a:pt x="0" y="74340"/>
                  </a:cubicBezTo>
                  <a:cubicBezTo>
                    <a:pt x="0" y="105613"/>
                    <a:pt x="0" y="151665"/>
                    <a:pt x="0" y="193327"/>
                  </a:cubicBezTo>
                  <a:cubicBezTo>
                    <a:pt x="0" y="216987"/>
                    <a:pt x="22289" y="246065"/>
                    <a:pt x="62476" y="275143"/>
                  </a:cubicBezTo>
                  <a:cubicBezTo>
                    <a:pt x="81779" y="288877"/>
                    <a:pt x="102130" y="301076"/>
                    <a:pt x="123341" y="311628"/>
                  </a:cubicBezTo>
                  <a:cubicBezTo>
                    <a:pt x="126364" y="313184"/>
                    <a:pt x="129953" y="313184"/>
                    <a:pt x="132977" y="311628"/>
                  </a:cubicBezTo>
                  <a:cubicBezTo>
                    <a:pt x="143264" y="306518"/>
                    <a:pt x="158797" y="298186"/>
                    <a:pt x="175496" y="287625"/>
                  </a:cubicBezTo>
                  <a:cubicBezTo>
                    <a:pt x="180496" y="284434"/>
                    <a:pt x="181962" y="277794"/>
                    <a:pt x="178771" y="272794"/>
                  </a:cubicBezTo>
                  <a:cubicBezTo>
                    <a:pt x="175580" y="267795"/>
                    <a:pt x="168940" y="266329"/>
                    <a:pt x="163940" y="269520"/>
                  </a:cubicBezTo>
                  <a:cubicBezTo>
                    <a:pt x="150465" y="278092"/>
                    <a:pt x="137674" y="285121"/>
                    <a:pt x="128142" y="290093"/>
                  </a:cubicBezTo>
                  <a:cubicBezTo>
                    <a:pt x="109697" y="280658"/>
                    <a:pt x="91967" y="269885"/>
                    <a:pt x="75095" y="257861"/>
                  </a:cubicBezTo>
                  <a:cubicBezTo>
                    <a:pt x="35627" y="229332"/>
                    <a:pt x="21534" y="205843"/>
                    <a:pt x="21500" y="193361"/>
                  </a:cubicBezTo>
                  <a:cubicBezTo>
                    <a:pt x="21500" y="154648"/>
                    <a:pt x="21500" y="112128"/>
                    <a:pt x="21500" y="81233"/>
                  </a:cubicBezTo>
                  <a:cubicBezTo>
                    <a:pt x="47101" y="67981"/>
                    <a:pt x="67933" y="47078"/>
                    <a:pt x="81096" y="21431"/>
                  </a:cubicBezTo>
                  <a:close/>
                </a:path>
              </a:pathLst>
            </a:custGeom>
            <a:grpFill/>
            <a:ln w="3429" cap="flat">
              <a:noFill/>
              <a:prstDash val="solid"/>
              <a:miter/>
            </a:ln>
          </p:spPr>
          <p:txBody>
            <a:bodyPr rtlCol="0" anchor="ctr"/>
            <a:lstStyle/>
            <a:p>
              <a:endParaRPr lang="en-US"/>
            </a:p>
          </p:txBody>
        </p:sp>
        <p:sp>
          <p:nvSpPr>
            <p:cNvPr id="361" name="Freeform 360">
              <a:extLst>
                <a:ext uri="{FF2B5EF4-FFF2-40B4-BE49-F238E27FC236}">
                  <a16:creationId xmlns:a16="http://schemas.microsoft.com/office/drawing/2014/main" id="{D06F6276-E184-454E-8F39-80E8C33D24AA}"/>
                </a:ext>
              </a:extLst>
            </p:cNvPr>
            <p:cNvSpPr/>
            <p:nvPr/>
          </p:nvSpPr>
          <p:spPr>
            <a:xfrm>
              <a:off x="2425588" y="3864324"/>
              <a:ext cx="360045" cy="421767"/>
            </a:xfrm>
            <a:custGeom>
              <a:avLst/>
              <a:gdLst>
                <a:gd name="connsiteX0" fmla="*/ 217162 w 360045"/>
                <a:gd name="connsiteY0" fmla="*/ 382711 h 421767"/>
                <a:gd name="connsiteX1" fmla="*/ 180781 w 360045"/>
                <a:gd name="connsiteY1" fmla="*/ 400816 h 421767"/>
                <a:gd name="connsiteX2" fmla="*/ 99308 w 360045"/>
                <a:gd name="connsiteY2" fmla="*/ 354559 h 421767"/>
                <a:gd name="connsiteX3" fmla="*/ 21572 w 360045"/>
                <a:gd name="connsiteY3" fmla="*/ 245962 h 421767"/>
                <a:gd name="connsiteX4" fmla="*/ 21572 w 360045"/>
                <a:gd name="connsiteY4" fmla="*/ 95772 h 421767"/>
                <a:gd name="connsiteX5" fmla="*/ 95844 w 360045"/>
                <a:gd name="connsiteY5" fmla="*/ 21499 h 421767"/>
                <a:gd name="connsiteX6" fmla="*/ 265751 w 360045"/>
                <a:gd name="connsiteY6" fmla="*/ 21500 h 421767"/>
                <a:gd name="connsiteX7" fmla="*/ 340023 w 360045"/>
                <a:gd name="connsiteY7" fmla="*/ 95772 h 421767"/>
                <a:gd name="connsiteX8" fmla="*/ 340023 w 360045"/>
                <a:gd name="connsiteY8" fmla="*/ 178411 h 421767"/>
                <a:gd name="connsiteX9" fmla="*/ 350722 w 360045"/>
                <a:gd name="connsiteY9" fmla="*/ 189178 h 421767"/>
                <a:gd name="connsiteX10" fmla="*/ 350756 w 360045"/>
                <a:gd name="connsiteY10" fmla="*/ 189178 h 421767"/>
                <a:gd name="connsiteX11" fmla="*/ 350756 w 360045"/>
                <a:gd name="connsiteY11" fmla="*/ 189178 h 421767"/>
                <a:gd name="connsiteX12" fmla="*/ 361523 w 360045"/>
                <a:gd name="connsiteY12" fmla="*/ 178445 h 421767"/>
                <a:gd name="connsiteX13" fmla="*/ 361523 w 360045"/>
                <a:gd name="connsiteY13" fmla="*/ 85656 h 421767"/>
                <a:gd name="connsiteX14" fmla="*/ 350756 w 360045"/>
                <a:gd name="connsiteY14" fmla="*/ 74924 h 421767"/>
                <a:gd name="connsiteX15" fmla="*/ 286565 w 360045"/>
                <a:gd name="connsiteY15" fmla="*/ 10733 h 421767"/>
                <a:gd name="connsiteX16" fmla="*/ 275833 w 360045"/>
                <a:gd name="connsiteY16" fmla="*/ 0 h 421767"/>
                <a:gd name="connsiteX17" fmla="*/ 85763 w 360045"/>
                <a:gd name="connsiteY17" fmla="*/ 0 h 421767"/>
                <a:gd name="connsiteX18" fmla="*/ 75030 w 360045"/>
                <a:gd name="connsiteY18" fmla="*/ 10733 h 421767"/>
                <a:gd name="connsiteX19" fmla="*/ 10839 w 360045"/>
                <a:gd name="connsiteY19" fmla="*/ 74924 h 421767"/>
                <a:gd name="connsiteX20" fmla="*/ 107 w 360045"/>
                <a:gd name="connsiteY20" fmla="*/ 85656 h 421767"/>
                <a:gd name="connsiteX21" fmla="*/ 107 w 360045"/>
                <a:gd name="connsiteY21" fmla="*/ 246031 h 421767"/>
                <a:gd name="connsiteX22" fmla="*/ 94918 w 360045"/>
                <a:gd name="connsiteY22" fmla="*/ 377670 h 421767"/>
                <a:gd name="connsiteX23" fmla="*/ 151188 w 360045"/>
                <a:gd name="connsiteY23" fmla="*/ 410554 h 421767"/>
                <a:gd name="connsiteX24" fmla="*/ 176837 w 360045"/>
                <a:gd name="connsiteY24" fmla="*/ 422384 h 421767"/>
                <a:gd name="connsiteX25" fmla="*/ 176837 w 360045"/>
                <a:gd name="connsiteY25" fmla="*/ 422384 h 421767"/>
                <a:gd name="connsiteX26" fmla="*/ 180678 w 360045"/>
                <a:gd name="connsiteY26" fmla="*/ 423241 h 421767"/>
                <a:gd name="connsiteX27" fmla="*/ 181329 w 360045"/>
                <a:gd name="connsiteY27" fmla="*/ 423241 h 421767"/>
                <a:gd name="connsiteX28" fmla="*/ 184415 w 360045"/>
                <a:gd name="connsiteY28" fmla="*/ 422521 h 421767"/>
                <a:gd name="connsiteX29" fmla="*/ 197274 w 360045"/>
                <a:gd name="connsiteY29" fmla="*/ 416898 h 421767"/>
                <a:gd name="connsiteX30" fmla="*/ 227552 w 360045"/>
                <a:gd name="connsiteY30" fmla="*/ 401502 h 421767"/>
                <a:gd name="connsiteX31" fmla="*/ 232328 w 360045"/>
                <a:gd name="connsiteY31" fmla="*/ 387094 h 421767"/>
                <a:gd name="connsiteX32" fmla="*/ 217921 w 360045"/>
                <a:gd name="connsiteY32" fmla="*/ 382318 h 421767"/>
                <a:gd name="connsiteX33" fmla="*/ 217265 w 360045"/>
                <a:gd name="connsiteY33" fmla="*/ 382676 h 421767"/>
                <a:gd name="connsiteX34" fmla="*/ 177900 w 360045"/>
                <a:gd name="connsiteY34" fmla="*/ 402085 h 421767"/>
                <a:gd name="connsiteX35" fmla="*/ 178346 w 360045"/>
                <a:gd name="connsiteY35" fmla="*/ 402085 h 421767"/>
                <a:gd name="connsiteX36" fmla="*/ 178346 w 360045"/>
                <a:gd name="connsiteY36" fmla="*/ 402085 h 421767"/>
                <a:gd name="connsiteX37" fmla="*/ 180575 w 360045"/>
                <a:gd name="connsiteY37" fmla="*/ 401810 h 421767"/>
                <a:gd name="connsiteX38" fmla="*/ 180575 w 360045"/>
                <a:gd name="connsiteY38" fmla="*/ 401810 h 421767"/>
                <a:gd name="connsiteX39" fmla="*/ 177900 w 360045"/>
                <a:gd name="connsiteY39" fmla="*/ 402084 h 421767"/>
                <a:gd name="connsiteX40" fmla="*/ 180952 w 360045"/>
                <a:gd name="connsiteY40" fmla="*/ 401707 h 421767"/>
                <a:gd name="connsiteX41" fmla="*/ 180952 w 360045"/>
                <a:gd name="connsiteY41" fmla="*/ 401707 h 421767"/>
                <a:gd name="connsiteX42" fmla="*/ 182392 w 360045"/>
                <a:gd name="connsiteY42" fmla="*/ 401707 h 421767"/>
                <a:gd name="connsiteX43" fmla="*/ 183695 w 360045"/>
                <a:gd name="connsiteY43" fmla="*/ 401982 h 421767"/>
                <a:gd name="connsiteX44" fmla="*/ 182392 w 360045"/>
                <a:gd name="connsiteY44" fmla="*/ 401810 h 42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0045" h="421767">
                  <a:moveTo>
                    <a:pt x="217162" y="382711"/>
                  </a:moveTo>
                  <a:cubicBezTo>
                    <a:pt x="200497" y="391866"/>
                    <a:pt x="186987" y="398107"/>
                    <a:pt x="180781" y="400816"/>
                  </a:cubicBezTo>
                  <a:cubicBezTo>
                    <a:pt x="152214" y="388022"/>
                    <a:pt x="124933" y="372532"/>
                    <a:pt x="99308" y="354559"/>
                  </a:cubicBezTo>
                  <a:cubicBezTo>
                    <a:pt x="63920" y="329390"/>
                    <a:pt x="21744" y="290128"/>
                    <a:pt x="21572" y="245962"/>
                  </a:cubicBezTo>
                  <a:cubicBezTo>
                    <a:pt x="21401" y="187669"/>
                    <a:pt x="21572" y="120735"/>
                    <a:pt x="21572" y="95772"/>
                  </a:cubicBezTo>
                  <a:cubicBezTo>
                    <a:pt x="60374" y="90856"/>
                    <a:pt x="90929" y="60301"/>
                    <a:pt x="95844" y="21499"/>
                  </a:cubicBezTo>
                  <a:lnTo>
                    <a:pt x="265751" y="21500"/>
                  </a:lnTo>
                  <a:cubicBezTo>
                    <a:pt x="270666" y="60302"/>
                    <a:pt x="301222" y="90857"/>
                    <a:pt x="340023" y="95772"/>
                  </a:cubicBezTo>
                  <a:cubicBezTo>
                    <a:pt x="340023" y="111202"/>
                    <a:pt x="340023" y="142749"/>
                    <a:pt x="340023" y="178411"/>
                  </a:cubicBezTo>
                  <a:cubicBezTo>
                    <a:pt x="340004" y="184338"/>
                    <a:pt x="344794" y="189159"/>
                    <a:pt x="350722" y="189178"/>
                  </a:cubicBezTo>
                  <a:cubicBezTo>
                    <a:pt x="350733" y="189178"/>
                    <a:pt x="350745" y="189178"/>
                    <a:pt x="350756" y="189178"/>
                  </a:cubicBezTo>
                  <a:lnTo>
                    <a:pt x="350756" y="189178"/>
                  </a:lnTo>
                  <a:cubicBezTo>
                    <a:pt x="356689" y="189178"/>
                    <a:pt x="361504" y="184378"/>
                    <a:pt x="361523" y="178445"/>
                  </a:cubicBezTo>
                  <a:cubicBezTo>
                    <a:pt x="361523" y="127901"/>
                    <a:pt x="361523" y="85656"/>
                    <a:pt x="361523" y="85656"/>
                  </a:cubicBezTo>
                  <a:cubicBezTo>
                    <a:pt x="361504" y="79723"/>
                    <a:pt x="356689" y="74924"/>
                    <a:pt x="350756" y="74924"/>
                  </a:cubicBezTo>
                  <a:cubicBezTo>
                    <a:pt x="315320" y="74886"/>
                    <a:pt x="286603" y="46169"/>
                    <a:pt x="286565" y="10733"/>
                  </a:cubicBezTo>
                  <a:cubicBezTo>
                    <a:pt x="286565" y="4805"/>
                    <a:pt x="281760" y="0"/>
                    <a:pt x="275833" y="0"/>
                  </a:cubicBezTo>
                  <a:lnTo>
                    <a:pt x="85763" y="0"/>
                  </a:lnTo>
                  <a:cubicBezTo>
                    <a:pt x="79836" y="0"/>
                    <a:pt x="75030" y="4805"/>
                    <a:pt x="75030" y="10733"/>
                  </a:cubicBezTo>
                  <a:cubicBezTo>
                    <a:pt x="74992" y="46169"/>
                    <a:pt x="46275" y="74886"/>
                    <a:pt x="10839" y="74924"/>
                  </a:cubicBezTo>
                  <a:cubicBezTo>
                    <a:pt x="4912" y="74924"/>
                    <a:pt x="107" y="79729"/>
                    <a:pt x="107" y="85656"/>
                  </a:cubicBezTo>
                  <a:cubicBezTo>
                    <a:pt x="107" y="86514"/>
                    <a:pt x="-133" y="173233"/>
                    <a:pt x="107" y="246031"/>
                  </a:cubicBezTo>
                  <a:cubicBezTo>
                    <a:pt x="107" y="290265"/>
                    <a:pt x="33025" y="335767"/>
                    <a:pt x="94918" y="377670"/>
                  </a:cubicBezTo>
                  <a:cubicBezTo>
                    <a:pt x="112964" y="389806"/>
                    <a:pt x="131758" y="400789"/>
                    <a:pt x="151188" y="410554"/>
                  </a:cubicBezTo>
                  <a:cubicBezTo>
                    <a:pt x="159489" y="415016"/>
                    <a:pt x="168055" y="418966"/>
                    <a:pt x="176837" y="422384"/>
                  </a:cubicBezTo>
                  <a:lnTo>
                    <a:pt x="176837" y="422384"/>
                  </a:lnTo>
                  <a:cubicBezTo>
                    <a:pt x="178050" y="422914"/>
                    <a:pt x="179354" y="423205"/>
                    <a:pt x="180678" y="423241"/>
                  </a:cubicBezTo>
                  <a:lnTo>
                    <a:pt x="181329" y="423241"/>
                  </a:lnTo>
                  <a:cubicBezTo>
                    <a:pt x="182395" y="423205"/>
                    <a:pt x="183444" y="422960"/>
                    <a:pt x="184415" y="422521"/>
                  </a:cubicBezTo>
                  <a:cubicBezTo>
                    <a:pt x="188795" y="420867"/>
                    <a:pt x="193087" y="418991"/>
                    <a:pt x="197274" y="416898"/>
                  </a:cubicBezTo>
                  <a:cubicBezTo>
                    <a:pt x="204132" y="413743"/>
                    <a:pt x="214831" y="408497"/>
                    <a:pt x="227552" y="401502"/>
                  </a:cubicBezTo>
                  <a:cubicBezTo>
                    <a:pt x="232849" y="398842"/>
                    <a:pt x="234988" y="392392"/>
                    <a:pt x="232328" y="387094"/>
                  </a:cubicBezTo>
                  <a:cubicBezTo>
                    <a:pt x="229669" y="381796"/>
                    <a:pt x="223218" y="379658"/>
                    <a:pt x="217921" y="382318"/>
                  </a:cubicBezTo>
                  <a:cubicBezTo>
                    <a:pt x="217698" y="382430"/>
                    <a:pt x="217480" y="382550"/>
                    <a:pt x="217265" y="382676"/>
                  </a:cubicBezTo>
                  <a:close/>
                  <a:moveTo>
                    <a:pt x="177900" y="402085"/>
                  </a:moveTo>
                  <a:lnTo>
                    <a:pt x="178346" y="402085"/>
                  </a:lnTo>
                  <a:lnTo>
                    <a:pt x="178346" y="402085"/>
                  </a:lnTo>
                  <a:cubicBezTo>
                    <a:pt x="179079" y="401923"/>
                    <a:pt x="179825" y="401831"/>
                    <a:pt x="180575" y="401810"/>
                  </a:cubicBezTo>
                  <a:lnTo>
                    <a:pt x="180575" y="401810"/>
                  </a:lnTo>
                  <a:cubicBezTo>
                    <a:pt x="179675" y="401781"/>
                    <a:pt x="178775" y="401873"/>
                    <a:pt x="177900" y="402084"/>
                  </a:cubicBezTo>
                  <a:close/>
                  <a:moveTo>
                    <a:pt x="180952" y="401707"/>
                  </a:moveTo>
                  <a:lnTo>
                    <a:pt x="180952" y="401707"/>
                  </a:lnTo>
                  <a:close/>
                  <a:moveTo>
                    <a:pt x="182392" y="401707"/>
                  </a:moveTo>
                  <a:cubicBezTo>
                    <a:pt x="182833" y="401765"/>
                    <a:pt x="183269" y="401856"/>
                    <a:pt x="183695" y="401982"/>
                  </a:cubicBezTo>
                  <a:cubicBezTo>
                    <a:pt x="183266" y="401892"/>
                    <a:pt x="182830" y="401835"/>
                    <a:pt x="182392" y="401810"/>
                  </a:cubicBezTo>
                  <a:close/>
                </a:path>
              </a:pathLst>
            </a:custGeom>
            <a:grpFill/>
            <a:ln w="3429" cap="flat">
              <a:noFill/>
              <a:prstDash val="solid"/>
              <a:miter/>
            </a:ln>
          </p:spPr>
          <p:txBody>
            <a:bodyPr rtlCol="0" anchor="ctr"/>
            <a:lstStyle/>
            <a:p>
              <a:endParaRPr lang="en-US"/>
            </a:p>
          </p:txBody>
        </p:sp>
      </p:grpSp>
      <p:grpSp>
        <p:nvGrpSpPr>
          <p:cNvPr id="362" name="Group 361">
            <a:extLst>
              <a:ext uri="{FF2B5EF4-FFF2-40B4-BE49-F238E27FC236}">
                <a16:creationId xmlns:a16="http://schemas.microsoft.com/office/drawing/2014/main" id="{1C8EEEFA-7ADC-7743-A8ED-7C1037752B14}"/>
              </a:ext>
            </a:extLst>
          </p:cNvPr>
          <p:cNvGrpSpPr/>
          <p:nvPr userDrawn="1"/>
        </p:nvGrpSpPr>
        <p:grpSpPr>
          <a:xfrm>
            <a:off x="5676428" y="4321098"/>
            <a:ext cx="274001" cy="273211"/>
            <a:chOff x="1561209" y="1288454"/>
            <a:chExt cx="473476" cy="472110"/>
          </a:xfrm>
          <a:solidFill>
            <a:schemeClr val="accent1"/>
          </a:solidFill>
        </p:grpSpPr>
        <p:sp>
          <p:nvSpPr>
            <p:cNvPr id="363" name="Freeform 362">
              <a:extLst>
                <a:ext uri="{FF2B5EF4-FFF2-40B4-BE49-F238E27FC236}">
                  <a16:creationId xmlns:a16="http://schemas.microsoft.com/office/drawing/2014/main" id="{B5F85431-E18F-9743-899F-889524DEFBD8}"/>
                </a:ext>
              </a:extLst>
            </p:cNvPr>
            <p:cNvSpPr/>
            <p:nvPr/>
          </p:nvSpPr>
          <p:spPr>
            <a:xfrm>
              <a:off x="1818658" y="1554824"/>
              <a:ext cx="216027" cy="205740"/>
            </a:xfrm>
            <a:custGeom>
              <a:avLst/>
              <a:gdLst>
                <a:gd name="connsiteX0" fmla="*/ 108974 w 216027"/>
                <a:gd name="connsiteY0" fmla="*/ 0 h 205740"/>
                <a:gd name="connsiteX1" fmla="*/ 0 w 216027"/>
                <a:gd name="connsiteY1" fmla="*/ 51435 h 205740"/>
                <a:gd name="connsiteX2" fmla="*/ 0 w 216027"/>
                <a:gd name="connsiteY2" fmla="*/ 157460 h 205740"/>
                <a:gd name="connsiteX3" fmla="*/ 108974 w 216027"/>
                <a:gd name="connsiteY3" fmla="*/ 208895 h 205740"/>
                <a:gd name="connsiteX4" fmla="*/ 217913 w 216027"/>
                <a:gd name="connsiteY4" fmla="*/ 157460 h 205740"/>
                <a:gd name="connsiteX5" fmla="*/ 217913 w 216027"/>
                <a:gd name="connsiteY5" fmla="*/ 51504 h 205740"/>
                <a:gd name="connsiteX6" fmla="*/ 108974 w 216027"/>
                <a:gd name="connsiteY6" fmla="*/ 0 h 205740"/>
                <a:gd name="connsiteX7" fmla="*/ 196413 w 216027"/>
                <a:gd name="connsiteY7" fmla="*/ 105099 h 205740"/>
                <a:gd name="connsiteX8" fmla="*/ 108974 w 216027"/>
                <a:gd name="connsiteY8" fmla="*/ 135068 h 205740"/>
                <a:gd name="connsiteX9" fmla="*/ 21500 w 216027"/>
                <a:gd name="connsiteY9" fmla="*/ 105099 h 205740"/>
                <a:gd name="connsiteX10" fmla="*/ 21500 w 216027"/>
                <a:gd name="connsiteY10" fmla="*/ 83359 h 205740"/>
                <a:gd name="connsiteX11" fmla="*/ 108974 w 216027"/>
                <a:gd name="connsiteY11" fmla="*/ 103281 h 205740"/>
                <a:gd name="connsiteX12" fmla="*/ 196413 w 216027"/>
                <a:gd name="connsiteY12" fmla="*/ 83359 h 205740"/>
                <a:gd name="connsiteX13" fmla="*/ 108974 w 216027"/>
                <a:gd name="connsiteY13" fmla="*/ 21843 h 205740"/>
                <a:gd name="connsiteX14" fmla="*/ 196413 w 216027"/>
                <a:gd name="connsiteY14" fmla="*/ 51812 h 205740"/>
                <a:gd name="connsiteX15" fmla="*/ 108974 w 216027"/>
                <a:gd name="connsiteY15" fmla="*/ 81850 h 205740"/>
                <a:gd name="connsiteX16" fmla="*/ 21500 w 216027"/>
                <a:gd name="connsiteY16" fmla="*/ 51881 h 205740"/>
                <a:gd name="connsiteX17" fmla="*/ 108974 w 216027"/>
                <a:gd name="connsiteY17" fmla="*/ 21843 h 205740"/>
                <a:gd name="connsiteX18" fmla="*/ 108974 w 216027"/>
                <a:gd name="connsiteY18" fmla="*/ 187498 h 205740"/>
                <a:gd name="connsiteX19" fmla="*/ 21500 w 216027"/>
                <a:gd name="connsiteY19" fmla="*/ 157528 h 205740"/>
                <a:gd name="connsiteX20" fmla="*/ 21500 w 216027"/>
                <a:gd name="connsiteY20" fmla="*/ 136714 h 205740"/>
                <a:gd name="connsiteX21" fmla="*/ 108974 w 216027"/>
                <a:gd name="connsiteY21" fmla="*/ 156637 h 205740"/>
                <a:gd name="connsiteX22" fmla="*/ 196413 w 216027"/>
                <a:gd name="connsiteY22" fmla="*/ 136714 h 205740"/>
                <a:gd name="connsiteX23" fmla="*/ 196413 w 216027"/>
                <a:gd name="connsiteY23" fmla="*/ 157597 h 205740"/>
                <a:gd name="connsiteX24" fmla="*/ 108974 w 216027"/>
                <a:gd name="connsiteY24" fmla="*/ 187498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6027" h="205740">
                  <a:moveTo>
                    <a:pt x="108974" y="0"/>
                  </a:moveTo>
                  <a:cubicBezTo>
                    <a:pt x="56133" y="0"/>
                    <a:pt x="0" y="18071"/>
                    <a:pt x="0" y="51435"/>
                  </a:cubicBezTo>
                  <a:lnTo>
                    <a:pt x="0" y="157460"/>
                  </a:lnTo>
                  <a:cubicBezTo>
                    <a:pt x="0" y="190892"/>
                    <a:pt x="56133" y="208895"/>
                    <a:pt x="108974" y="208895"/>
                  </a:cubicBezTo>
                  <a:cubicBezTo>
                    <a:pt x="161815" y="208895"/>
                    <a:pt x="217913" y="190858"/>
                    <a:pt x="217913" y="157460"/>
                  </a:cubicBezTo>
                  <a:lnTo>
                    <a:pt x="217913" y="51504"/>
                  </a:lnTo>
                  <a:cubicBezTo>
                    <a:pt x="217913" y="18071"/>
                    <a:pt x="161780" y="0"/>
                    <a:pt x="108974" y="0"/>
                  </a:cubicBezTo>
                  <a:close/>
                  <a:moveTo>
                    <a:pt x="196413" y="105099"/>
                  </a:moveTo>
                  <a:cubicBezTo>
                    <a:pt x="196413" y="117306"/>
                    <a:pt x="162329" y="135068"/>
                    <a:pt x="108974" y="135068"/>
                  </a:cubicBezTo>
                  <a:cubicBezTo>
                    <a:pt x="55618" y="135068"/>
                    <a:pt x="21500" y="117306"/>
                    <a:pt x="21500" y="105099"/>
                  </a:cubicBezTo>
                  <a:lnTo>
                    <a:pt x="21500" y="83359"/>
                  </a:lnTo>
                  <a:cubicBezTo>
                    <a:pt x="42657" y="96423"/>
                    <a:pt x="76364" y="103281"/>
                    <a:pt x="108974" y="103281"/>
                  </a:cubicBezTo>
                  <a:cubicBezTo>
                    <a:pt x="141583" y="103281"/>
                    <a:pt x="175256" y="96423"/>
                    <a:pt x="196413" y="83359"/>
                  </a:cubicBezTo>
                  <a:close/>
                  <a:moveTo>
                    <a:pt x="108974" y="21843"/>
                  </a:moveTo>
                  <a:cubicBezTo>
                    <a:pt x="162329" y="21843"/>
                    <a:pt x="196413" y="39605"/>
                    <a:pt x="196413" y="51812"/>
                  </a:cubicBezTo>
                  <a:cubicBezTo>
                    <a:pt x="196413" y="64019"/>
                    <a:pt x="162329" y="81850"/>
                    <a:pt x="108974" y="81850"/>
                  </a:cubicBezTo>
                  <a:cubicBezTo>
                    <a:pt x="55618" y="81850"/>
                    <a:pt x="21500" y="64122"/>
                    <a:pt x="21500" y="51881"/>
                  </a:cubicBezTo>
                  <a:cubicBezTo>
                    <a:pt x="21500" y="39639"/>
                    <a:pt x="55584" y="21843"/>
                    <a:pt x="108974" y="21843"/>
                  </a:cubicBezTo>
                  <a:close/>
                  <a:moveTo>
                    <a:pt x="108974" y="187498"/>
                  </a:moveTo>
                  <a:cubicBezTo>
                    <a:pt x="55584" y="187498"/>
                    <a:pt x="21500" y="169736"/>
                    <a:pt x="21500" y="157528"/>
                  </a:cubicBezTo>
                  <a:lnTo>
                    <a:pt x="21500" y="136714"/>
                  </a:lnTo>
                  <a:cubicBezTo>
                    <a:pt x="42657" y="149779"/>
                    <a:pt x="76364" y="156637"/>
                    <a:pt x="108974" y="156637"/>
                  </a:cubicBezTo>
                  <a:cubicBezTo>
                    <a:pt x="141583" y="156637"/>
                    <a:pt x="175256" y="149779"/>
                    <a:pt x="196413" y="136714"/>
                  </a:cubicBezTo>
                  <a:lnTo>
                    <a:pt x="196413" y="157597"/>
                  </a:lnTo>
                  <a:cubicBezTo>
                    <a:pt x="196413" y="169736"/>
                    <a:pt x="162329" y="187498"/>
                    <a:pt x="108974" y="187498"/>
                  </a:cubicBezTo>
                  <a:close/>
                </a:path>
              </a:pathLst>
            </a:custGeom>
            <a:grpFill/>
            <a:ln w="3429" cap="flat">
              <a:noFill/>
              <a:prstDash val="solid"/>
              <a:miter/>
            </a:ln>
          </p:spPr>
          <p:txBody>
            <a:bodyPr rtlCol="0" anchor="ctr"/>
            <a:lstStyle/>
            <a:p>
              <a:endParaRPr lang="en-US"/>
            </a:p>
          </p:txBody>
        </p:sp>
        <p:sp>
          <p:nvSpPr>
            <p:cNvPr id="364" name="Freeform 363">
              <a:extLst>
                <a:ext uri="{FF2B5EF4-FFF2-40B4-BE49-F238E27FC236}">
                  <a16:creationId xmlns:a16="http://schemas.microsoft.com/office/drawing/2014/main" id="{ED100874-D5BB-0A4D-B9BF-EC4AC3742187}"/>
                </a:ext>
              </a:extLst>
            </p:cNvPr>
            <p:cNvSpPr/>
            <p:nvPr/>
          </p:nvSpPr>
          <p:spPr>
            <a:xfrm>
              <a:off x="1561209" y="1288454"/>
              <a:ext cx="380619" cy="380619"/>
            </a:xfrm>
            <a:custGeom>
              <a:avLst/>
              <a:gdLst>
                <a:gd name="connsiteX0" fmla="*/ 361828 w 380619"/>
                <a:gd name="connsiteY0" fmla="*/ 193469 h 380619"/>
                <a:gd name="connsiteX1" fmla="*/ 361828 w 380619"/>
                <a:gd name="connsiteY1" fmla="*/ 229440 h 380619"/>
                <a:gd name="connsiteX2" fmla="*/ 373185 w 380619"/>
                <a:gd name="connsiteY2" fmla="*/ 239582 h 380619"/>
                <a:gd name="connsiteX3" fmla="*/ 383328 w 380619"/>
                <a:gd name="connsiteY3" fmla="*/ 229440 h 380619"/>
                <a:gd name="connsiteX4" fmla="*/ 383328 w 380619"/>
                <a:gd name="connsiteY4" fmla="*/ 120637 h 380619"/>
                <a:gd name="connsiteX5" fmla="*/ 334396 w 380619"/>
                <a:gd name="connsiteY5" fmla="*/ 71671 h 380619"/>
                <a:gd name="connsiteX6" fmla="*/ 274560 w 380619"/>
                <a:gd name="connsiteY6" fmla="*/ 71671 h 380619"/>
                <a:gd name="connsiteX7" fmla="*/ 274560 w 380619"/>
                <a:gd name="connsiteY7" fmla="*/ 40639 h 380619"/>
                <a:gd name="connsiteX8" fmla="*/ 271440 w 380619"/>
                <a:gd name="connsiteY8" fmla="*/ 33026 h 380619"/>
                <a:gd name="connsiteX9" fmla="*/ 111957 w 380619"/>
                <a:gd name="connsiteY9" fmla="*/ 33026 h 380619"/>
                <a:gd name="connsiteX10" fmla="*/ 108802 w 380619"/>
                <a:gd name="connsiteY10" fmla="*/ 40639 h 380619"/>
                <a:gd name="connsiteX11" fmla="*/ 108802 w 380619"/>
                <a:gd name="connsiteY11" fmla="*/ 71671 h 380619"/>
                <a:gd name="connsiteX12" fmla="*/ 48966 w 380619"/>
                <a:gd name="connsiteY12" fmla="*/ 71671 h 380619"/>
                <a:gd name="connsiteX13" fmla="*/ 0 w 380619"/>
                <a:gd name="connsiteY13" fmla="*/ 120637 h 380619"/>
                <a:gd name="connsiteX14" fmla="*/ 0 w 380619"/>
                <a:gd name="connsiteY14" fmla="*/ 334504 h 380619"/>
                <a:gd name="connsiteX15" fmla="*/ 48966 w 380619"/>
                <a:gd name="connsiteY15" fmla="*/ 383470 h 380619"/>
                <a:gd name="connsiteX16" fmla="*/ 220176 w 380619"/>
                <a:gd name="connsiteY16" fmla="*/ 383470 h 380619"/>
                <a:gd name="connsiteX17" fmla="*/ 230319 w 380619"/>
                <a:gd name="connsiteY17" fmla="*/ 372113 h 380619"/>
                <a:gd name="connsiteX18" fmla="*/ 220176 w 380619"/>
                <a:gd name="connsiteY18" fmla="*/ 361971 h 380619"/>
                <a:gd name="connsiteX19" fmla="*/ 48966 w 380619"/>
                <a:gd name="connsiteY19" fmla="*/ 361971 h 380619"/>
                <a:gd name="connsiteX20" fmla="*/ 21534 w 380619"/>
                <a:gd name="connsiteY20" fmla="*/ 334539 h 380619"/>
                <a:gd name="connsiteX21" fmla="*/ 21534 w 380619"/>
                <a:gd name="connsiteY21" fmla="*/ 193469 h 380619"/>
                <a:gd name="connsiteX22" fmla="*/ 144087 w 380619"/>
                <a:gd name="connsiteY22" fmla="*/ 232491 h 380619"/>
                <a:gd name="connsiteX23" fmla="*/ 144087 w 380619"/>
                <a:gd name="connsiteY23" fmla="*/ 238698 h 380619"/>
                <a:gd name="connsiteX24" fmla="*/ 145184 w 380619"/>
                <a:gd name="connsiteY24" fmla="*/ 243396 h 380619"/>
                <a:gd name="connsiteX25" fmla="*/ 158523 w 380619"/>
                <a:gd name="connsiteY25" fmla="*/ 270828 h 380619"/>
                <a:gd name="connsiteX26" fmla="*/ 168158 w 380619"/>
                <a:gd name="connsiteY26" fmla="*/ 276828 h 380619"/>
                <a:gd name="connsiteX27" fmla="*/ 215273 w 380619"/>
                <a:gd name="connsiteY27" fmla="*/ 276828 h 380619"/>
                <a:gd name="connsiteX28" fmla="*/ 224942 w 380619"/>
                <a:gd name="connsiteY28" fmla="*/ 270828 h 380619"/>
                <a:gd name="connsiteX29" fmla="*/ 238281 w 380619"/>
                <a:gd name="connsiteY29" fmla="*/ 243396 h 380619"/>
                <a:gd name="connsiteX30" fmla="*/ 239378 w 380619"/>
                <a:gd name="connsiteY30" fmla="*/ 238698 h 380619"/>
                <a:gd name="connsiteX31" fmla="*/ 239378 w 380619"/>
                <a:gd name="connsiteY31" fmla="*/ 232491 h 380619"/>
                <a:gd name="connsiteX32" fmla="*/ 130233 w 380619"/>
                <a:gd name="connsiteY32" fmla="*/ 45234 h 380619"/>
                <a:gd name="connsiteX33" fmla="*/ 252992 w 380619"/>
                <a:gd name="connsiteY33" fmla="*/ 45234 h 380619"/>
                <a:gd name="connsiteX34" fmla="*/ 252992 w 380619"/>
                <a:gd name="connsiteY34" fmla="*/ 71671 h 380619"/>
                <a:gd name="connsiteX35" fmla="*/ 130233 w 380619"/>
                <a:gd name="connsiteY35" fmla="*/ 71671 h 380619"/>
                <a:gd name="connsiteX36" fmla="*/ 217810 w 380619"/>
                <a:gd name="connsiteY36" fmla="*/ 236195 h 380619"/>
                <a:gd name="connsiteX37" fmla="*/ 208517 w 380619"/>
                <a:gd name="connsiteY37" fmla="*/ 255191 h 380619"/>
                <a:gd name="connsiteX38" fmla="*/ 174810 w 380619"/>
                <a:gd name="connsiteY38" fmla="*/ 255191 h 380619"/>
                <a:gd name="connsiteX39" fmla="*/ 165518 w 380619"/>
                <a:gd name="connsiteY39" fmla="*/ 236195 h 380619"/>
                <a:gd name="connsiteX40" fmla="*/ 165518 w 380619"/>
                <a:gd name="connsiteY40" fmla="*/ 212535 h 380619"/>
                <a:gd name="connsiteX41" fmla="*/ 217810 w 380619"/>
                <a:gd name="connsiteY41" fmla="*/ 212535 h 380619"/>
                <a:gd name="connsiteX42" fmla="*/ 154785 w 380619"/>
                <a:gd name="connsiteY42" fmla="*/ 191035 h 380619"/>
                <a:gd name="connsiteX43" fmla="*/ 144018 w 380619"/>
                <a:gd name="connsiteY43" fmla="*/ 201733 h 380619"/>
                <a:gd name="connsiteX44" fmla="*/ 144018 w 380619"/>
                <a:gd name="connsiteY44" fmla="*/ 201768 h 380619"/>
                <a:gd name="connsiteX45" fmla="*/ 144018 w 380619"/>
                <a:gd name="connsiteY45" fmla="*/ 209929 h 380619"/>
                <a:gd name="connsiteX46" fmla="*/ 21465 w 380619"/>
                <a:gd name="connsiteY46" fmla="*/ 170907 h 380619"/>
                <a:gd name="connsiteX47" fmla="*/ 21465 w 380619"/>
                <a:gd name="connsiteY47" fmla="*/ 120637 h 380619"/>
                <a:gd name="connsiteX48" fmla="*/ 48897 w 380619"/>
                <a:gd name="connsiteY48" fmla="*/ 93205 h 380619"/>
                <a:gd name="connsiteX49" fmla="*/ 334396 w 380619"/>
                <a:gd name="connsiteY49" fmla="*/ 93205 h 380619"/>
                <a:gd name="connsiteX50" fmla="*/ 361828 w 380619"/>
                <a:gd name="connsiteY50" fmla="*/ 120637 h 380619"/>
                <a:gd name="connsiteX51" fmla="*/ 361828 w 380619"/>
                <a:gd name="connsiteY51" fmla="*/ 170907 h 380619"/>
                <a:gd name="connsiteX52" fmla="*/ 239276 w 380619"/>
                <a:gd name="connsiteY52" fmla="*/ 209929 h 380619"/>
                <a:gd name="connsiteX53" fmla="*/ 239276 w 380619"/>
                <a:gd name="connsiteY53" fmla="*/ 201768 h 380619"/>
                <a:gd name="connsiteX54" fmla="*/ 228509 w 380619"/>
                <a:gd name="connsiteY54" fmla="*/ 191035 h 380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80619" h="380619">
                  <a:moveTo>
                    <a:pt x="361828" y="193469"/>
                  </a:moveTo>
                  <a:lnTo>
                    <a:pt x="361828" y="229440"/>
                  </a:lnTo>
                  <a:cubicBezTo>
                    <a:pt x="362164" y="235377"/>
                    <a:pt x="367248" y="239918"/>
                    <a:pt x="373185" y="239582"/>
                  </a:cubicBezTo>
                  <a:cubicBezTo>
                    <a:pt x="378654" y="239273"/>
                    <a:pt x="383019" y="234908"/>
                    <a:pt x="383328" y="229440"/>
                  </a:cubicBezTo>
                  <a:lnTo>
                    <a:pt x="383328" y="120637"/>
                  </a:lnTo>
                  <a:cubicBezTo>
                    <a:pt x="383309" y="93615"/>
                    <a:pt x="361418" y="71709"/>
                    <a:pt x="334396" y="71671"/>
                  </a:cubicBezTo>
                  <a:lnTo>
                    <a:pt x="274560" y="71671"/>
                  </a:lnTo>
                  <a:lnTo>
                    <a:pt x="274560" y="40639"/>
                  </a:lnTo>
                  <a:cubicBezTo>
                    <a:pt x="274557" y="37791"/>
                    <a:pt x="273437" y="35057"/>
                    <a:pt x="271440" y="33026"/>
                  </a:cubicBezTo>
                  <a:cubicBezTo>
                    <a:pt x="227398" y="-11009"/>
                    <a:pt x="155999" y="-11009"/>
                    <a:pt x="111957" y="33026"/>
                  </a:cubicBezTo>
                  <a:cubicBezTo>
                    <a:pt x="109938" y="35045"/>
                    <a:pt x="108803" y="37783"/>
                    <a:pt x="108802" y="40639"/>
                  </a:cubicBezTo>
                  <a:lnTo>
                    <a:pt x="108802" y="71671"/>
                  </a:lnTo>
                  <a:lnTo>
                    <a:pt x="48966" y="71671"/>
                  </a:lnTo>
                  <a:cubicBezTo>
                    <a:pt x="21931" y="71690"/>
                    <a:pt x="19" y="93602"/>
                    <a:pt x="0" y="120637"/>
                  </a:cubicBezTo>
                  <a:lnTo>
                    <a:pt x="0" y="334504"/>
                  </a:lnTo>
                  <a:cubicBezTo>
                    <a:pt x="38" y="361532"/>
                    <a:pt x="21939" y="383433"/>
                    <a:pt x="48966" y="383470"/>
                  </a:cubicBezTo>
                  <a:lnTo>
                    <a:pt x="220176" y="383470"/>
                  </a:lnTo>
                  <a:cubicBezTo>
                    <a:pt x="226113" y="383135"/>
                    <a:pt x="230654" y="378050"/>
                    <a:pt x="230319" y="372113"/>
                  </a:cubicBezTo>
                  <a:cubicBezTo>
                    <a:pt x="230010" y="366645"/>
                    <a:pt x="225644" y="362280"/>
                    <a:pt x="220176" y="361971"/>
                  </a:cubicBezTo>
                  <a:lnTo>
                    <a:pt x="48966" y="361971"/>
                  </a:lnTo>
                  <a:cubicBezTo>
                    <a:pt x="33816" y="361971"/>
                    <a:pt x="21534" y="349689"/>
                    <a:pt x="21534" y="334539"/>
                  </a:cubicBezTo>
                  <a:lnTo>
                    <a:pt x="21534" y="193469"/>
                  </a:lnTo>
                  <a:lnTo>
                    <a:pt x="144087" y="232491"/>
                  </a:lnTo>
                  <a:lnTo>
                    <a:pt x="144087" y="238698"/>
                  </a:lnTo>
                  <a:cubicBezTo>
                    <a:pt x="144091" y="240327"/>
                    <a:pt x="144466" y="241933"/>
                    <a:pt x="145184" y="243396"/>
                  </a:cubicBezTo>
                  <a:lnTo>
                    <a:pt x="158523" y="270828"/>
                  </a:lnTo>
                  <a:cubicBezTo>
                    <a:pt x="160327" y="274502"/>
                    <a:pt x="164065" y="276829"/>
                    <a:pt x="168158" y="276828"/>
                  </a:cubicBezTo>
                  <a:lnTo>
                    <a:pt x="215273" y="276828"/>
                  </a:lnTo>
                  <a:cubicBezTo>
                    <a:pt x="219374" y="276826"/>
                    <a:pt x="223120" y="274501"/>
                    <a:pt x="224942" y="270828"/>
                  </a:cubicBezTo>
                  <a:lnTo>
                    <a:pt x="238281" y="243396"/>
                  </a:lnTo>
                  <a:cubicBezTo>
                    <a:pt x="238999" y="241933"/>
                    <a:pt x="239374" y="240327"/>
                    <a:pt x="239378" y="238698"/>
                  </a:cubicBezTo>
                  <a:lnTo>
                    <a:pt x="239378" y="232491"/>
                  </a:lnTo>
                  <a:close/>
                  <a:moveTo>
                    <a:pt x="130233" y="45234"/>
                  </a:moveTo>
                  <a:cubicBezTo>
                    <a:pt x="165037" y="13594"/>
                    <a:pt x="218188" y="13594"/>
                    <a:pt x="252992" y="45234"/>
                  </a:cubicBezTo>
                  <a:lnTo>
                    <a:pt x="252992" y="71671"/>
                  </a:lnTo>
                  <a:lnTo>
                    <a:pt x="130233" y="71671"/>
                  </a:lnTo>
                  <a:close/>
                  <a:moveTo>
                    <a:pt x="217810" y="236195"/>
                  </a:moveTo>
                  <a:lnTo>
                    <a:pt x="208517" y="255191"/>
                  </a:lnTo>
                  <a:lnTo>
                    <a:pt x="174810" y="255191"/>
                  </a:lnTo>
                  <a:lnTo>
                    <a:pt x="165518" y="236195"/>
                  </a:lnTo>
                  <a:lnTo>
                    <a:pt x="165518" y="212535"/>
                  </a:lnTo>
                  <a:lnTo>
                    <a:pt x="217810" y="212535"/>
                  </a:lnTo>
                  <a:close/>
                  <a:moveTo>
                    <a:pt x="154785" y="191035"/>
                  </a:moveTo>
                  <a:cubicBezTo>
                    <a:pt x="148858" y="191016"/>
                    <a:pt x="144037" y="195806"/>
                    <a:pt x="144018" y="201733"/>
                  </a:cubicBezTo>
                  <a:cubicBezTo>
                    <a:pt x="144018" y="201745"/>
                    <a:pt x="144018" y="201756"/>
                    <a:pt x="144018" y="201768"/>
                  </a:cubicBezTo>
                  <a:lnTo>
                    <a:pt x="144018" y="209929"/>
                  </a:lnTo>
                  <a:lnTo>
                    <a:pt x="21465" y="170907"/>
                  </a:lnTo>
                  <a:lnTo>
                    <a:pt x="21465" y="120637"/>
                  </a:lnTo>
                  <a:cubicBezTo>
                    <a:pt x="21465" y="105487"/>
                    <a:pt x="33747" y="93205"/>
                    <a:pt x="48897" y="93205"/>
                  </a:cubicBezTo>
                  <a:lnTo>
                    <a:pt x="334396" y="93205"/>
                  </a:lnTo>
                  <a:cubicBezTo>
                    <a:pt x="349546" y="93205"/>
                    <a:pt x="361828" y="105487"/>
                    <a:pt x="361828" y="120637"/>
                  </a:cubicBezTo>
                  <a:lnTo>
                    <a:pt x="361828" y="170907"/>
                  </a:lnTo>
                  <a:lnTo>
                    <a:pt x="239276" y="209929"/>
                  </a:lnTo>
                  <a:lnTo>
                    <a:pt x="239276" y="201768"/>
                  </a:lnTo>
                  <a:cubicBezTo>
                    <a:pt x="239257" y="195835"/>
                    <a:pt x="234442" y="191035"/>
                    <a:pt x="228509" y="191035"/>
                  </a:cubicBezTo>
                  <a:close/>
                </a:path>
              </a:pathLst>
            </a:custGeom>
            <a:grpFill/>
            <a:ln w="3429" cap="flat">
              <a:noFill/>
              <a:prstDash val="solid"/>
              <a:miter/>
            </a:ln>
          </p:spPr>
          <p:txBody>
            <a:bodyPr rtlCol="0" anchor="ctr"/>
            <a:lstStyle/>
            <a:p>
              <a:endParaRPr lang="en-US"/>
            </a:p>
          </p:txBody>
        </p:sp>
      </p:grpSp>
      <p:grpSp>
        <p:nvGrpSpPr>
          <p:cNvPr id="365" name="Group 364">
            <a:extLst>
              <a:ext uri="{FF2B5EF4-FFF2-40B4-BE49-F238E27FC236}">
                <a16:creationId xmlns:a16="http://schemas.microsoft.com/office/drawing/2014/main" id="{D73888A6-94CE-4743-8CCE-C09E1319122B}"/>
              </a:ext>
            </a:extLst>
          </p:cNvPr>
          <p:cNvGrpSpPr/>
          <p:nvPr userDrawn="1"/>
        </p:nvGrpSpPr>
        <p:grpSpPr>
          <a:xfrm>
            <a:off x="6847593" y="2551783"/>
            <a:ext cx="258341" cy="258341"/>
            <a:chOff x="2638139" y="668560"/>
            <a:chExt cx="457200" cy="457200"/>
          </a:xfrm>
        </p:grpSpPr>
        <p:sp>
          <p:nvSpPr>
            <p:cNvPr id="366" name="Freeform 365">
              <a:extLst>
                <a:ext uri="{FF2B5EF4-FFF2-40B4-BE49-F238E27FC236}">
                  <a16:creationId xmlns:a16="http://schemas.microsoft.com/office/drawing/2014/main" id="{5DACE395-7433-A24A-8F61-11D1AC859133}"/>
                </a:ext>
              </a:extLst>
            </p:cNvPr>
            <p:cNvSpPr/>
            <p:nvPr/>
          </p:nvSpPr>
          <p:spPr>
            <a:xfrm>
              <a:off x="2822924" y="770192"/>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337"/>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67" name="Freeform 366">
              <a:extLst>
                <a:ext uri="{FF2B5EF4-FFF2-40B4-BE49-F238E27FC236}">
                  <a16:creationId xmlns:a16="http://schemas.microsoft.com/office/drawing/2014/main" id="{9DEF8783-E5AC-234B-8DD1-25336D8501A5}"/>
                </a:ext>
              </a:extLst>
            </p:cNvPr>
            <p:cNvSpPr/>
            <p:nvPr/>
          </p:nvSpPr>
          <p:spPr>
            <a:xfrm>
              <a:off x="2822924" y="834866"/>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242"/>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68" name="Freeform 367">
              <a:extLst>
                <a:ext uri="{FF2B5EF4-FFF2-40B4-BE49-F238E27FC236}">
                  <a16:creationId xmlns:a16="http://schemas.microsoft.com/office/drawing/2014/main" id="{3E1DAEFD-835D-8841-A1B7-C04E7CCB5A47}"/>
                </a:ext>
              </a:extLst>
            </p:cNvPr>
            <p:cNvSpPr/>
            <p:nvPr/>
          </p:nvSpPr>
          <p:spPr>
            <a:xfrm>
              <a:off x="2822924" y="705517"/>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337"/>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69" name="Freeform 368">
              <a:extLst>
                <a:ext uri="{FF2B5EF4-FFF2-40B4-BE49-F238E27FC236}">
                  <a16:creationId xmlns:a16="http://schemas.microsoft.com/office/drawing/2014/main" id="{1F94B3E4-E514-704F-9FEE-E82D1164FA7E}"/>
                </a:ext>
              </a:extLst>
            </p:cNvPr>
            <p:cNvSpPr/>
            <p:nvPr/>
          </p:nvSpPr>
          <p:spPr>
            <a:xfrm>
              <a:off x="2822924" y="899541"/>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242"/>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70" name="Freeform 369">
              <a:extLst>
                <a:ext uri="{FF2B5EF4-FFF2-40B4-BE49-F238E27FC236}">
                  <a16:creationId xmlns:a16="http://schemas.microsoft.com/office/drawing/2014/main" id="{EAAB3B16-6F5F-E345-A526-5961D3CC1EED}"/>
                </a:ext>
              </a:extLst>
            </p:cNvPr>
            <p:cNvSpPr/>
            <p:nvPr/>
          </p:nvSpPr>
          <p:spPr>
            <a:xfrm>
              <a:off x="2822924" y="964121"/>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337"/>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71" name="Freeform 370">
              <a:extLst>
                <a:ext uri="{FF2B5EF4-FFF2-40B4-BE49-F238E27FC236}">
                  <a16:creationId xmlns:a16="http://schemas.microsoft.com/office/drawing/2014/main" id="{00CDCD74-0CF8-724E-960C-0B3094D62E40}"/>
                </a:ext>
              </a:extLst>
            </p:cNvPr>
            <p:cNvSpPr/>
            <p:nvPr/>
          </p:nvSpPr>
          <p:spPr>
            <a:xfrm>
              <a:off x="2822924" y="1028795"/>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337"/>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72" name="Freeform 371">
              <a:extLst>
                <a:ext uri="{FF2B5EF4-FFF2-40B4-BE49-F238E27FC236}">
                  <a16:creationId xmlns:a16="http://schemas.microsoft.com/office/drawing/2014/main" id="{77EDFC55-775D-A645-9546-6D8730465093}"/>
                </a:ext>
              </a:extLst>
            </p:cNvPr>
            <p:cNvSpPr/>
            <p:nvPr/>
          </p:nvSpPr>
          <p:spPr>
            <a:xfrm>
              <a:off x="2859881" y="834866"/>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242"/>
                    <a:pt x="3048"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73" name="Freeform 372">
              <a:extLst>
                <a:ext uri="{FF2B5EF4-FFF2-40B4-BE49-F238E27FC236}">
                  <a16:creationId xmlns:a16="http://schemas.microsoft.com/office/drawing/2014/main" id="{B0A54D4A-1DD9-DD42-9832-85CC357CC277}"/>
                </a:ext>
              </a:extLst>
            </p:cNvPr>
            <p:cNvSpPr/>
            <p:nvPr/>
          </p:nvSpPr>
          <p:spPr>
            <a:xfrm>
              <a:off x="2859881" y="770192"/>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337"/>
                    <a:pt x="3048"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74" name="Freeform 373">
              <a:extLst>
                <a:ext uri="{FF2B5EF4-FFF2-40B4-BE49-F238E27FC236}">
                  <a16:creationId xmlns:a16="http://schemas.microsoft.com/office/drawing/2014/main" id="{331B95F2-AFA2-9149-8E44-C8EC16D4A8C0}"/>
                </a:ext>
              </a:extLst>
            </p:cNvPr>
            <p:cNvSpPr/>
            <p:nvPr/>
          </p:nvSpPr>
          <p:spPr>
            <a:xfrm>
              <a:off x="2859881" y="899541"/>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242"/>
                    <a:pt x="3048"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75" name="Freeform 374">
              <a:extLst>
                <a:ext uri="{FF2B5EF4-FFF2-40B4-BE49-F238E27FC236}">
                  <a16:creationId xmlns:a16="http://schemas.microsoft.com/office/drawing/2014/main" id="{DC66BFF7-90F1-AC4A-BEA8-CAA3E050BE7E}"/>
                </a:ext>
              </a:extLst>
            </p:cNvPr>
            <p:cNvSpPr/>
            <p:nvPr/>
          </p:nvSpPr>
          <p:spPr>
            <a:xfrm>
              <a:off x="2859881" y="705517"/>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337"/>
                    <a:pt x="3048"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76" name="Freeform 375">
              <a:extLst>
                <a:ext uri="{FF2B5EF4-FFF2-40B4-BE49-F238E27FC236}">
                  <a16:creationId xmlns:a16="http://schemas.microsoft.com/office/drawing/2014/main" id="{FF44C033-E617-9B45-B27E-5DE06AE53E54}"/>
                </a:ext>
              </a:extLst>
            </p:cNvPr>
            <p:cNvSpPr/>
            <p:nvPr/>
          </p:nvSpPr>
          <p:spPr>
            <a:xfrm>
              <a:off x="2859881" y="1028795"/>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337"/>
                    <a:pt x="3048"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77" name="Freeform 376">
              <a:extLst>
                <a:ext uri="{FF2B5EF4-FFF2-40B4-BE49-F238E27FC236}">
                  <a16:creationId xmlns:a16="http://schemas.microsoft.com/office/drawing/2014/main" id="{65466B55-5D10-0E4D-BB77-6B5593D68C58}"/>
                </a:ext>
              </a:extLst>
            </p:cNvPr>
            <p:cNvSpPr/>
            <p:nvPr/>
          </p:nvSpPr>
          <p:spPr>
            <a:xfrm>
              <a:off x="2859881" y="964121"/>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0" y="29337"/>
                    <a:pt x="3048"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78" name="Freeform 377">
              <a:extLst>
                <a:ext uri="{FF2B5EF4-FFF2-40B4-BE49-F238E27FC236}">
                  <a16:creationId xmlns:a16="http://schemas.microsoft.com/office/drawing/2014/main" id="{A6416EB5-B500-BC45-85AB-00C1553ADA61}"/>
                </a:ext>
              </a:extLst>
            </p:cNvPr>
            <p:cNvSpPr/>
            <p:nvPr/>
          </p:nvSpPr>
          <p:spPr>
            <a:xfrm>
              <a:off x="2896743" y="770192"/>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95" y="29337"/>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79" name="Freeform 378">
              <a:extLst>
                <a:ext uri="{FF2B5EF4-FFF2-40B4-BE49-F238E27FC236}">
                  <a16:creationId xmlns:a16="http://schemas.microsoft.com/office/drawing/2014/main" id="{F95E0765-3ED6-7A47-9A8B-9E182C899959}"/>
                </a:ext>
              </a:extLst>
            </p:cNvPr>
            <p:cNvSpPr/>
            <p:nvPr/>
          </p:nvSpPr>
          <p:spPr>
            <a:xfrm>
              <a:off x="2896743" y="834866"/>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95" y="29242"/>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80" name="Freeform 379">
              <a:extLst>
                <a:ext uri="{FF2B5EF4-FFF2-40B4-BE49-F238E27FC236}">
                  <a16:creationId xmlns:a16="http://schemas.microsoft.com/office/drawing/2014/main" id="{6E3A7551-3CE8-C64D-AF56-66168F248823}"/>
                </a:ext>
              </a:extLst>
            </p:cNvPr>
            <p:cNvSpPr/>
            <p:nvPr/>
          </p:nvSpPr>
          <p:spPr>
            <a:xfrm>
              <a:off x="2896743" y="705517"/>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95" y="29337"/>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81" name="Freeform 380">
              <a:extLst>
                <a:ext uri="{FF2B5EF4-FFF2-40B4-BE49-F238E27FC236}">
                  <a16:creationId xmlns:a16="http://schemas.microsoft.com/office/drawing/2014/main" id="{95AD35CF-2BEB-1A40-9B1F-B5D8933C9A3D}"/>
                </a:ext>
              </a:extLst>
            </p:cNvPr>
            <p:cNvSpPr/>
            <p:nvPr/>
          </p:nvSpPr>
          <p:spPr>
            <a:xfrm>
              <a:off x="2896743" y="899541"/>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95" y="29242"/>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82" name="Freeform 381">
              <a:extLst>
                <a:ext uri="{FF2B5EF4-FFF2-40B4-BE49-F238E27FC236}">
                  <a16:creationId xmlns:a16="http://schemas.microsoft.com/office/drawing/2014/main" id="{967E3CEB-1226-9A40-901F-188F0635FFD0}"/>
                </a:ext>
              </a:extLst>
            </p:cNvPr>
            <p:cNvSpPr/>
            <p:nvPr/>
          </p:nvSpPr>
          <p:spPr>
            <a:xfrm>
              <a:off x="2896743" y="1028795"/>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95" y="29337"/>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83" name="Freeform 382">
              <a:extLst>
                <a:ext uri="{FF2B5EF4-FFF2-40B4-BE49-F238E27FC236}">
                  <a16:creationId xmlns:a16="http://schemas.microsoft.com/office/drawing/2014/main" id="{4E8C6B83-50C3-0648-9478-A34B2B46F7F0}"/>
                </a:ext>
              </a:extLst>
            </p:cNvPr>
            <p:cNvSpPr/>
            <p:nvPr/>
          </p:nvSpPr>
          <p:spPr>
            <a:xfrm>
              <a:off x="2896743" y="964121"/>
              <a:ext cx="9525" cy="28575"/>
            </a:xfrm>
            <a:custGeom>
              <a:avLst/>
              <a:gdLst>
                <a:gd name="connsiteX0" fmla="*/ 6953 w 9525"/>
                <a:gd name="connsiteY0" fmla="*/ 32385 h 28575"/>
                <a:gd name="connsiteX1" fmla="*/ 13906 w 9525"/>
                <a:gd name="connsiteY1" fmla="*/ 25432 h 28575"/>
                <a:gd name="connsiteX2" fmla="*/ 13906 w 9525"/>
                <a:gd name="connsiteY2" fmla="*/ 6953 h 28575"/>
                <a:gd name="connsiteX3" fmla="*/ 6953 w 9525"/>
                <a:gd name="connsiteY3" fmla="*/ 0 h 28575"/>
                <a:gd name="connsiteX4" fmla="*/ 0 w 9525"/>
                <a:gd name="connsiteY4" fmla="*/ 6953 h 28575"/>
                <a:gd name="connsiteX5" fmla="*/ 0 w 9525"/>
                <a:gd name="connsiteY5" fmla="*/ 25432 h 28575"/>
                <a:gd name="connsiteX6" fmla="*/ 6953 w 9525"/>
                <a:gd name="connsiteY6" fmla="*/ 3238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8575">
                  <a:moveTo>
                    <a:pt x="6953" y="32385"/>
                  </a:moveTo>
                  <a:cubicBezTo>
                    <a:pt x="10763" y="32385"/>
                    <a:pt x="13906" y="29242"/>
                    <a:pt x="13906" y="25432"/>
                  </a:cubicBezTo>
                  <a:lnTo>
                    <a:pt x="13906" y="6953"/>
                  </a:lnTo>
                  <a:cubicBezTo>
                    <a:pt x="13906" y="3143"/>
                    <a:pt x="10763" y="0"/>
                    <a:pt x="6953" y="0"/>
                  </a:cubicBezTo>
                  <a:cubicBezTo>
                    <a:pt x="3143" y="0"/>
                    <a:pt x="0" y="3143"/>
                    <a:pt x="0" y="6953"/>
                  </a:cubicBezTo>
                  <a:lnTo>
                    <a:pt x="0" y="25432"/>
                  </a:lnTo>
                  <a:cubicBezTo>
                    <a:pt x="95" y="29337"/>
                    <a:pt x="3143" y="32385"/>
                    <a:pt x="6953" y="32385"/>
                  </a:cubicBezTo>
                  <a:close/>
                </a:path>
              </a:pathLst>
            </a:custGeom>
            <a:solidFill>
              <a:schemeClr val="accent1"/>
            </a:solidFill>
            <a:ln w="9525" cap="flat">
              <a:noFill/>
              <a:prstDash val="solid"/>
              <a:miter/>
            </a:ln>
          </p:spPr>
          <p:txBody>
            <a:bodyPr rtlCol="0" anchor="ctr"/>
            <a:lstStyle/>
            <a:p>
              <a:endParaRPr lang="en-US"/>
            </a:p>
          </p:txBody>
        </p:sp>
        <p:sp>
          <p:nvSpPr>
            <p:cNvPr id="384" name="Freeform 383">
              <a:extLst>
                <a:ext uri="{FF2B5EF4-FFF2-40B4-BE49-F238E27FC236}">
                  <a16:creationId xmlns:a16="http://schemas.microsoft.com/office/drawing/2014/main" id="{66991D22-6DCB-E043-AD44-38C40257C74C}"/>
                </a:ext>
              </a:extLst>
            </p:cNvPr>
            <p:cNvSpPr/>
            <p:nvPr/>
          </p:nvSpPr>
          <p:spPr>
            <a:xfrm>
              <a:off x="2638139" y="668560"/>
              <a:ext cx="457200" cy="457200"/>
            </a:xfrm>
            <a:custGeom>
              <a:avLst/>
              <a:gdLst>
                <a:gd name="connsiteX0" fmla="*/ 450342 w 457200"/>
                <a:gd name="connsiteY0" fmla="*/ 443484 h 457200"/>
                <a:gd name="connsiteX1" fmla="*/ 429578 w 457200"/>
                <a:gd name="connsiteY1" fmla="*/ 443484 h 457200"/>
                <a:gd name="connsiteX2" fmla="*/ 429578 w 457200"/>
                <a:gd name="connsiteY2" fmla="*/ 152495 h 457200"/>
                <a:gd name="connsiteX3" fmla="*/ 441103 w 457200"/>
                <a:gd name="connsiteY3" fmla="*/ 152495 h 457200"/>
                <a:gd name="connsiteX4" fmla="*/ 448056 w 457200"/>
                <a:gd name="connsiteY4" fmla="*/ 145542 h 457200"/>
                <a:gd name="connsiteX5" fmla="*/ 441103 w 457200"/>
                <a:gd name="connsiteY5" fmla="*/ 138589 h 457200"/>
                <a:gd name="connsiteX6" fmla="*/ 422624 w 457200"/>
                <a:gd name="connsiteY6" fmla="*/ 138589 h 457200"/>
                <a:gd name="connsiteX7" fmla="*/ 309467 w 457200"/>
                <a:gd name="connsiteY7" fmla="*/ 138589 h 457200"/>
                <a:gd name="connsiteX8" fmla="*/ 309467 w 457200"/>
                <a:gd name="connsiteY8" fmla="*/ 13907 h 457200"/>
                <a:gd name="connsiteX9" fmla="*/ 320992 w 457200"/>
                <a:gd name="connsiteY9" fmla="*/ 13907 h 457200"/>
                <a:gd name="connsiteX10" fmla="*/ 327946 w 457200"/>
                <a:gd name="connsiteY10" fmla="*/ 6953 h 457200"/>
                <a:gd name="connsiteX11" fmla="*/ 320992 w 457200"/>
                <a:gd name="connsiteY11" fmla="*/ 0 h 457200"/>
                <a:gd name="connsiteX12" fmla="*/ 302514 w 457200"/>
                <a:gd name="connsiteY12" fmla="*/ 0 h 457200"/>
                <a:gd name="connsiteX13" fmla="*/ 154781 w 457200"/>
                <a:gd name="connsiteY13" fmla="*/ 0 h 457200"/>
                <a:gd name="connsiteX14" fmla="*/ 136303 w 457200"/>
                <a:gd name="connsiteY14" fmla="*/ 0 h 457200"/>
                <a:gd name="connsiteX15" fmla="*/ 129349 w 457200"/>
                <a:gd name="connsiteY15" fmla="*/ 6953 h 457200"/>
                <a:gd name="connsiteX16" fmla="*/ 136303 w 457200"/>
                <a:gd name="connsiteY16" fmla="*/ 13907 h 457200"/>
                <a:gd name="connsiteX17" fmla="*/ 147828 w 457200"/>
                <a:gd name="connsiteY17" fmla="*/ 13907 h 457200"/>
                <a:gd name="connsiteX18" fmla="*/ 147828 w 457200"/>
                <a:gd name="connsiteY18" fmla="*/ 92393 h 457200"/>
                <a:gd name="connsiteX19" fmla="*/ 34671 w 457200"/>
                <a:gd name="connsiteY19" fmla="*/ 92393 h 457200"/>
                <a:gd name="connsiteX20" fmla="*/ 16192 w 457200"/>
                <a:gd name="connsiteY20" fmla="*/ 92393 h 457200"/>
                <a:gd name="connsiteX21" fmla="*/ 9239 w 457200"/>
                <a:gd name="connsiteY21" fmla="*/ 99346 h 457200"/>
                <a:gd name="connsiteX22" fmla="*/ 16192 w 457200"/>
                <a:gd name="connsiteY22" fmla="*/ 106299 h 457200"/>
                <a:gd name="connsiteX23" fmla="*/ 27718 w 457200"/>
                <a:gd name="connsiteY23" fmla="*/ 106299 h 457200"/>
                <a:gd name="connsiteX24" fmla="*/ 27718 w 457200"/>
                <a:gd name="connsiteY24" fmla="*/ 443389 h 457200"/>
                <a:gd name="connsiteX25" fmla="*/ 6953 w 457200"/>
                <a:gd name="connsiteY25" fmla="*/ 443389 h 457200"/>
                <a:gd name="connsiteX26" fmla="*/ 0 w 457200"/>
                <a:gd name="connsiteY26" fmla="*/ 450342 h 457200"/>
                <a:gd name="connsiteX27" fmla="*/ 6953 w 457200"/>
                <a:gd name="connsiteY27" fmla="*/ 457295 h 457200"/>
                <a:gd name="connsiteX28" fmla="*/ 34671 w 457200"/>
                <a:gd name="connsiteY28" fmla="*/ 457295 h 457200"/>
                <a:gd name="connsiteX29" fmla="*/ 154781 w 457200"/>
                <a:gd name="connsiteY29" fmla="*/ 457295 h 457200"/>
                <a:gd name="connsiteX30" fmla="*/ 302609 w 457200"/>
                <a:gd name="connsiteY30" fmla="*/ 457295 h 457200"/>
                <a:gd name="connsiteX31" fmla="*/ 422719 w 457200"/>
                <a:gd name="connsiteY31" fmla="*/ 457295 h 457200"/>
                <a:gd name="connsiteX32" fmla="*/ 450437 w 457200"/>
                <a:gd name="connsiteY32" fmla="*/ 457295 h 457200"/>
                <a:gd name="connsiteX33" fmla="*/ 457390 w 457200"/>
                <a:gd name="connsiteY33" fmla="*/ 450342 h 457200"/>
                <a:gd name="connsiteX34" fmla="*/ 450342 w 457200"/>
                <a:gd name="connsiteY34" fmla="*/ 443484 h 457200"/>
                <a:gd name="connsiteX35" fmla="*/ 147828 w 457200"/>
                <a:gd name="connsiteY35" fmla="*/ 443484 h 457200"/>
                <a:gd name="connsiteX36" fmla="*/ 41624 w 457200"/>
                <a:gd name="connsiteY36" fmla="*/ 443484 h 457200"/>
                <a:gd name="connsiteX37" fmla="*/ 41624 w 457200"/>
                <a:gd name="connsiteY37" fmla="*/ 106299 h 457200"/>
                <a:gd name="connsiteX38" fmla="*/ 147828 w 457200"/>
                <a:gd name="connsiteY38" fmla="*/ 106299 h 457200"/>
                <a:gd name="connsiteX39" fmla="*/ 147828 w 457200"/>
                <a:gd name="connsiteY39" fmla="*/ 443484 h 457200"/>
                <a:gd name="connsiteX40" fmla="*/ 295561 w 457200"/>
                <a:gd name="connsiteY40" fmla="*/ 145542 h 457200"/>
                <a:gd name="connsiteX41" fmla="*/ 295561 w 457200"/>
                <a:gd name="connsiteY41" fmla="*/ 443389 h 457200"/>
                <a:gd name="connsiteX42" fmla="*/ 272510 w 457200"/>
                <a:gd name="connsiteY42" fmla="*/ 443389 h 457200"/>
                <a:gd name="connsiteX43" fmla="*/ 272510 w 457200"/>
                <a:gd name="connsiteY43" fmla="*/ 431864 h 457200"/>
                <a:gd name="connsiteX44" fmla="*/ 265557 w 457200"/>
                <a:gd name="connsiteY44" fmla="*/ 424910 h 457200"/>
                <a:gd name="connsiteX45" fmla="*/ 258604 w 457200"/>
                <a:gd name="connsiteY45" fmla="*/ 431864 h 457200"/>
                <a:gd name="connsiteX46" fmla="*/ 258604 w 457200"/>
                <a:gd name="connsiteY46" fmla="*/ 443389 h 457200"/>
                <a:gd name="connsiteX47" fmla="*/ 235553 w 457200"/>
                <a:gd name="connsiteY47" fmla="*/ 443389 h 457200"/>
                <a:gd name="connsiteX48" fmla="*/ 235553 w 457200"/>
                <a:gd name="connsiteY48" fmla="*/ 431864 h 457200"/>
                <a:gd name="connsiteX49" fmla="*/ 228600 w 457200"/>
                <a:gd name="connsiteY49" fmla="*/ 424910 h 457200"/>
                <a:gd name="connsiteX50" fmla="*/ 221647 w 457200"/>
                <a:gd name="connsiteY50" fmla="*/ 431864 h 457200"/>
                <a:gd name="connsiteX51" fmla="*/ 221647 w 457200"/>
                <a:gd name="connsiteY51" fmla="*/ 443389 h 457200"/>
                <a:gd name="connsiteX52" fmla="*/ 198596 w 457200"/>
                <a:gd name="connsiteY52" fmla="*/ 443389 h 457200"/>
                <a:gd name="connsiteX53" fmla="*/ 198596 w 457200"/>
                <a:gd name="connsiteY53" fmla="*/ 431864 h 457200"/>
                <a:gd name="connsiteX54" fmla="*/ 191643 w 457200"/>
                <a:gd name="connsiteY54" fmla="*/ 424910 h 457200"/>
                <a:gd name="connsiteX55" fmla="*/ 184690 w 457200"/>
                <a:gd name="connsiteY55" fmla="*/ 431864 h 457200"/>
                <a:gd name="connsiteX56" fmla="*/ 184690 w 457200"/>
                <a:gd name="connsiteY56" fmla="*/ 443389 h 457200"/>
                <a:gd name="connsiteX57" fmla="*/ 161544 w 457200"/>
                <a:gd name="connsiteY57" fmla="*/ 443389 h 457200"/>
                <a:gd name="connsiteX58" fmla="*/ 161544 w 457200"/>
                <a:gd name="connsiteY58" fmla="*/ 99441 h 457200"/>
                <a:gd name="connsiteX59" fmla="*/ 161544 w 457200"/>
                <a:gd name="connsiteY59" fmla="*/ 14002 h 457200"/>
                <a:gd name="connsiteX60" fmla="*/ 295561 w 457200"/>
                <a:gd name="connsiteY60" fmla="*/ 14002 h 457200"/>
                <a:gd name="connsiteX61" fmla="*/ 295561 w 457200"/>
                <a:gd name="connsiteY61" fmla="*/ 145542 h 457200"/>
                <a:gd name="connsiteX62" fmla="*/ 415671 w 457200"/>
                <a:gd name="connsiteY62" fmla="*/ 443484 h 457200"/>
                <a:gd name="connsiteX63" fmla="*/ 309467 w 457200"/>
                <a:gd name="connsiteY63" fmla="*/ 443484 h 457200"/>
                <a:gd name="connsiteX64" fmla="*/ 309467 w 457200"/>
                <a:gd name="connsiteY64" fmla="*/ 152495 h 457200"/>
                <a:gd name="connsiteX65" fmla="*/ 415671 w 457200"/>
                <a:gd name="connsiteY65" fmla="*/ 152495 h 457200"/>
                <a:gd name="connsiteX66" fmla="*/ 415671 w 457200"/>
                <a:gd name="connsiteY66" fmla="*/ 443484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57200" h="457200">
                  <a:moveTo>
                    <a:pt x="450342" y="443484"/>
                  </a:moveTo>
                  <a:lnTo>
                    <a:pt x="429578" y="443484"/>
                  </a:lnTo>
                  <a:lnTo>
                    <a:pt x="429578" y="152495"/>
                  </a:lnTo>
                  <a:lnTo>
                    <a:pt x="441103" y="152495"/>
                  </a:lnTo>
                  <a:cubicBezTo>
                    <a:pt x="444913" y="152495"/>
                    <a:pt x="448056" y="149352"/>
                    <a:pt x="448056" y="145542"/>
                  </a:cubicBezTo>
                  <a:cubicBezTo>
                    <a:pt x="448056" y="141732"/>
                    <a:pt x="444913" y="138589"/>
                    <a:pt x="441103" y="138589"/>
                  </a:cubicBezTo>
                  <a:lnTo>
                    <a:pt x="422624" y="138589"/>
                  </a:lnTo>
                  <a:lnTo>
                    <a:pt x="309467" y="138589"/>
                  </a:lnTo>
                  <a:lnTo>
                    <a:pt x="309467" y="13907"/>
                  </a:lnTo>
                  <a:lnTo>
                    <a:pt x="320992" y="13907"/>
                  </a:lnTo>
                  <a:cubicBezTo>
                    <a:pt x="324803" y="13907"/>
                    <a:pt x="327946" y="10763"/>
                    <a:pt x="327946" y="6953"/>
                  </a:cubicBezTo>
                  <a:cubicBezTo>
                    <a:pt x="327946" y="3143"/>
                    <a:pt x="324803" y="0"/>
                    <a:pt x="320992" y="0"/>
                  </a:cubicBezTo>
                  <a:lnTo>
                    <a:pt x="302514" y="0"/>
                  </a:lnTo>
                  <a:lnTo>
                    <a:pt x="154781" y="0"/>
                  </a:lnTo>
                  <a:lnTo>
                    <a:pt x="136303" y="0"/>
                  </a:lnTo>
                  <a:cubicBezTo>
                    <a:pt x="132493" y="0"/>
                    <a:pt x="129349" y="3143"/>
                    <a:pt x="129349" y="6953"/>
                  </a:cubicBezTo>
                  <a:cubicBezTo>
                    <a:pt x="129349" y="10763"/>
                    <a:pt x="132493" y="13907"/>
                    <a:pt x="136303" y="13907"/>
                  </a:cubicBezTo>
                  <a:lnTo>
                    <a:pt x="147828" y="13907"/>
                  </a:lnTo>
                  <a:lnTo>
                    <a:pt x="147828" y="92393"/>
                  </a:lnTo>
                  <a:lnTo>
                    <a:pt x="34671" y="92393"/>
                  </a:lnTo>
                  <a:lnTo>
                    <a:pt x="16192" y="92393"/>
                  </a:lnTo>
                  <a:cubicBezTo>
                    <a:pt x="12382" y="92393"/>
                    <a:pt x="9239" y="95536"/>
                    <a:pt x="9239" y="99346"/>
                  </a:cubicBezTo>
                  <a:cubicBezTo>
                    <a:pt x="9239" y="103156"/>
                    <a:pt x="12382" y="106299"/>
                    <a:pt x="16192" y="106299"/>
                  </a:cubicBezTo>
                  <a:lnTo>
                    <a:pt x="27718" y="106299"/>
                  </a:lnTo>
                  <a:lnTo>
                    <a:pt x="27718" y="443389"/>
                  </a:lnTo>
                  <a:lnTo>
                    <a:pt x="6953" y="443389"/>
                  </a:lnTo>
                  <a:cubicBezTo>
                    <a:pt x="3143" y="443389"/>
                    <a:pt x="0" y="446532"/>
                    <a:pt x="0" y="450342"/>
                  </a:cubicBezTo>
                  <a:cubicBezTo>
                    <a:pt x="0" y="454152"/>
                    <a:pt x="3143" y="457295"/>
                    <a:pt x="6953" y="457295"/>
                  </a:cubicBezTo>
                  <a:lnTo>
                    <a:pt x="34671" y="457295"/>
                  </a:lnTo>
                  <a:lnTo>
                    <a:pt x="154781" y="457295"/>
                  </a:lnTo>
                  <a:lnTo>
                    <a:pt x="302609" y="457295"/>
                  </a:lnTo>
                  <a:lnTo>
                    <a:pt x="422719" y="457295"/>
                  </a:lnTo>
                  <a:lnTo>
                    <a:pt x="450437" y="457295"/>
                  </a:lnTo>
                  <a:cubicBezTo>
                    <a:pt x="454247" y="457295"/>
                    <a:pt x="457390" y="454152"/>
                    <a:pt x="457390" y="450342"/>
                  </a:cubicBezTo>
                  <a:cubicBezTo>
                    <a:pt x="457200" y="446532"/>
                    <a:pt x="454152" y="443484"/>
                    <a:pt x="450342" y="443484"/>
                  </a:cubicBezTo>
                  <a:close/>
                  <a:moveTo>
                    <a:pt x="147828" y="443484"/>
                  </a:moveTo>
                  <a:lnTo>
                    <a:pt x="41624" y="443484"/>
                  </a:lnTo>
                  <a:lnTo>
                    <a:pt x="41624" y="106299"/>
                  </a:lnTo>
                  <a:lnTo>
                    <a:pt x="147828" y="106299"/>
                  </a:lnTo>
                  <a:lnTo>
                    <a:pt x="147828" y="443484"/>
                  </a:lnTo>
                  <a:close/>
                  <a:moveTo>
                    <a:pt x="295561" y="145542"/>
                  </a:moveTo>
                  <a:lnTo>
                    <a:pt x="295561" y="443389"/>
                  </a:lnTo>
                  <a:lnTo>
                    <a:pt x="272510" y="443389"/>
                  </a:lnTo>
                  <a:lnTo>
                    <a:pt x="272510" y="431864"/>
                  </a:lnTo>
                  <a:cubicBezTo>
                    <a:pt x="272510" y="428054"/>
                    <a:pt x="269367" y="424910"/>
                    <a:pt x="265557" y="424910"/>
                  </a:cubicBezTo>
                  <a:cubicBezTo>
                    <a:pt x="261747" y="424910"/>
                    <a:pt x="258604" y="428054"/>
                    <a:pt x="258604" y="431864"/>
                  </a:cubicBezTo>
                  <a:lnTo>
                    <a:pt x="258604" y="443389"/>
                  </a:lnTo>
                  <a:lnTo>
                    <a:pt x="235553" y="443389"/>
                  </a:lnTo>
                  <a:lnTo>
                    <a:pt x="235553" y="431864"/>
                  </a:lnTo>
                  <a:cubicBezTo>
                    <a:pt x="235553" y="428054"/>
                    <a:pt x="232410" y="424910"/>
                    <a:pt x="228600" y="424910"/>
                  </a:cubicBezTo>
                  <a:cubicBezTo>
                    <a:pt x="224790" y="424910"/>
                    <a:pt x="221647" y="428054"/>
                    <a:pt x="221647" y="431864"/>
                  </a:cubicBezTo>
                  <a:lnTo>
                    <a:pt x="221647" y="443389"/>
                  </a:lnTo>
                  <a:lnTo>
                    <a:pt x="198596" y="443389"/>
                  </a:lnTo>
                  <a:lnTo>
                    <a:pt x="198596" y="431864"/>
                  </a:lnTo>
                  <a:cubicBezTo>
                    <a:pt x="198596" y="428054"/>
                    <a:pt x="195453" y="424910"/>
                    <a:pt x="191643" y="424910"/>
                  </a:cubicBezTo>
                  <a:cubicBezTo>
                    <a:pt x="187833" y="424910"/>
                    <a:pt x="184690" y="428054"/>
                    <a:pt x="184690" y="431864"/>
                  </a:cubicBezTo>
                  <a:lnTo>
                    <a:pt x="184690" y="443389"/>
                  </a:lnTo>
                  <a:lnTo>
                    <a:pt x="161544" y="443389"/>
                  </a:lnTo>
                  <a:lnTo>
                    <a:pt x="161544" y="99441"/>
                  </a:lnTo>
                  <a:lnTo>
                    <a:pt x="161544" y="14002"/>
                  </a:lnTo>
                  <a:lnTo>
                    <a:pt x="295561" y="14002"/>
                  </a:lnTo>
                  <a:lnTo>
                    <a:pt x="295561" y="145542"/>
                  </a:lnTo>
                  <a:close/>
                  <a:moveTo>
                    <a:pt x="415671" y="443484"/>
                  </a:moveTo>
                  <a:lnTo>
                    <a:pt x="309467" y="443484"/>
                  </a:lnTo>
                  <a:lnTo>
                    <a:pt x="309467" y="152495"/>
                  </a:lnTo>
                  <a:lnTo>
                    <a:pt x="415671" y="152495"/>
                  </a:lnTo>
                  <a:lnTo>
                    <a:pt x="415671" y="443484"/>
                  </a:lnTo>
                  <a:close/>
                </a:path>
              </a:pathLst>
            </a:custGeom>
            <a:solidFill>
              <a:schemeClr val="accent1"/>
            </a:solidFill>
            <a:ln w="9525" cap="flat">
              <a:noFill/>
              <a:prstDash val="solid"/>
              <a:miter/>
            </a:ln>
          </p:spPr>
          <p:txBody>
            <a:bodyPr rtlCol="0" anchor="ctr"/>
            <a:lstStyle/>
            <a:p>
              <a:endParaRPr lang="en-US"/>
            </a:p>
          </p:txBody>
        </p:sp>
        <p:sp>
          <p:nvSpPr>
            <p:cNvPr id="385" name="Freeform 384">
              <a:extLst>
                <a:ext uri="{FF2B5EF4-FFF2-40B4-BE49-F238E27FC236}">
                  <a16:creationId xmlns:a16="http://schemas.microsoft.com/office/drawing/2014/main" id="{EFB80909-49AE-AC44-91B4-C06E2459F2A4}"/>
                </a:ext>
              </a:extLst>
            </p:cNvPr>
            <p:cNvSpPr/>
            <p:nvPr/>
          </p:nvSpPr>
          <p:spPr>
            <a:xfrm>
              <a:off x="2705100" y="936498"/>
              <a:ext cx="9525" cy="9525"/>
            </a:xfrm>
            <a:custGeom>
              <a:avLst/>
              <a:gdLst>
                <a:gd name="connsiteX0" fmla="*/ 6953 w 9525"/>
                <a:gd name="connsiteY0" fmla="*/ 13906 h 9525"/>
                <a:gd name="connsiteX1" fmla="*/ 13906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6" y="10763"/>
                    <a:pt x="13906" y="6953"/>
                  </a:cubicBezTo>
                  <a:cubicBezTo>
                    <a:pt x="13906"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86" name="Freeform 385">
              <a:extLst>
                <a:ext uri="{FF2B5EF4-FFF2-40B4-BE49-F238E27FC236}">
                  <a16:creationId xmlns:a16="http://schemas.microsoft.com/office/drawing/2014/main" id="{9A1AE149-8CB4-644A-B1AB-D1B6604B517D}"/>
                </a:ext>
              </a:extLst>
            </p:cNvPr>
            <p:cNvSpPr/>
            <p:nvPr/>
          </p:nvSpPr>
          <p:spPr>
            <a:xfrm>
              <a:off x="2705100" y="804863"/>
              <a:ext cx="9525" cy="9525"/>
            </a:xfrm>
            <a:custGeom>
              <a:avLst/>
              <a:gdLst>
                <a:gd name="connsiteX0" fmla="*/ 6953 w 9525"/>
                <a:gd name="connsiteY0" fmla="*/ 13906 h 9525"/>
                <a:gd name="connsiteX1" fmla="*/ 13906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6" y="10763"/>
                    <a:pt x="13906" y="6953"/>
                  </a:cubicBezTo>
                  <a:cubicBezTo>
                    <a:pt x="13906"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87" name="Freeform 386">
              <a:extLst>
                <a:ext uri="{FF2B5EF4-FFF2-40B4-BE49-F238E27FC236}">
                  <a16:creationId xmlns:a16="http://schemas.microsoft.com/office/drawing/2014/main" id="{FC54A59B-0E73-5948-A8B2-C205F1AC82AB}"/>
                </a:ext>
              </a:extLst>
            </p:cNvPr>
            <p:cNvSpPr/>
            <p:nvPr/>
          </p:nvSpPr>
          <p:spPr>
            <a:xfrm>
              <a:off x="2705100" y="848677"/>
              <a:ext cx="9525" cy="9525"/>
            </a:xfrm>
            <a:custGeom>
              <a:avLst/>
              <a:gdLst>
                <a:gd name="connsiteX0" fmla="*/ 6953 w 9525"/>
                <a:gd name="connsiteY0" fmla="*/ 13906 h 9525"/>
                <a:gd name="connsiteX1" fmla="*/ 13906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6" y="10763"/>
                    <a:pt x="13906" y="6953"/>
                  </a:cubicBezTo>
                  <a:cubicBezTo>
                    <a:pt x="13906"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88" name="Freeform 387">
              <a:extLst>
                <a:ext uri="{FF2B5EF4-FFF2-40B4-BE49-F238E27FC236}">
                  <a16:creationId xmlns:a16="http://schemas.microsoft.com/office/drawing/2014/main" id="{94EE391B-889F-6C4F-BF30-100EE5997144}"/>
                </a:ext>
              </a:extLst>
            </p:cNvPr>
            <p:cNvSpPr/>
            <p:nvPr/>
          </p:nvSpPr>
          <p:spPr>
            <a:xfrm>
              <a:off x="2705100" y="892588"/>
              <a:ext cx="9525" cy="9525"/>
            </a:xfrm>
            <a:custGeom>
              <a:avLst/>
              <a:gdLst>
                <a:gd name="connsiteX0" fmla="*/ 6953 w 9525"/>
                <a:gd name="connsiteY0" fmla="*/ 13906 h 9525"/>
                <a:gd name="connsiteX1" fmla="*/ 13906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6" y="10763"/>
                    <a:pt x="13906" y="6953"/>
                  </a:cubicBezTo>
                  <a:cubicBezTo>
                    <a:pt x="13906"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89" name="Freeform 388">
              <a:extLst>
                <a:ext uri="{FF2B5EF4-FFF2-40B4-BE49-F238E27FC236}">
                  <a16:creationId xmlns:a16="http://schemas.microsoft.com/office/drawing/2014/main" id="{E8E9A90B-543A-4F4F-911C-481DD62885B3}"/>
                </a:ext>
              </a:extLst>
            </p:cNvPr>
            <p:cNvSpPr/>
            <p:nvPr/>
          </p:nvSpPr>
          <p:spPr>
            <a:xfrm>
              <a:off x="2705100" y="1068038"/>
              <a:ext cx="9525" cy="9525"/>
            </a:xfrm>
            <a:custGeom>
              <a:avLst/>
              <a:gdLst>
                <a:gd name="connsiteX0" fmla="*/ 6953 w 9525"/>
                <a:gd name="connsiteY0" fmla="*/ 13906 h 9525"/>
                <a:gd name="connsiteX1" fmla="*/ 13906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6" y="10763"/>
                    <a:pt x="13906" y="6953"/>
                  </a:cubicBezTo>
                  <a:cubicBezTo>
                    <a:pt x="13906"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90" name="Freeform 389">
              <a:extLst>
                <a:ext uri="{FF2B5EF4-FFF2-40B4-BE49-F238E27FC236}">
                  <a16:creationId xmlns:a16="http://schemas.microsoft.com/office/drawing/2014/main" id="{A4F5CEE8-4A39-FD4E-886C-054492A3FF6D}"/>
                </a:ext>
              </a:extLst>
            </p:cNvPr>
            <p:cNvSpPr/>
            <p:nvPr/>
          </p:nvSpPr>
          <p:spPr>
            <a:xfrm>
              <a:off x="2705100" y="1024223"/>
              <a:ext cx="9525" cy="9525"/>
            </a:xfrm>
            <a:custGeom>
              <a:avLst/>
              <a:gdLst>
                <a:gd name="connsiteX0" fmla="*/ 6953 w 9525"/>
                <a:gd name="connsiteY0" fmla="*/ 13906 h 9525"/>
                <a:gd name="connsiteX1" fmla="*/ 13906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6" y="10763"/>
                    <a:pt x="13906" y="6953"/>
                  </a:cubicBezTo>
                  <a:cubicBezTo>
                    <a:pt x="13906"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91" name="Freeform 390">
              <a:extLst>
                <a:ext uri="{FF2B5EF4-FFF2-40B4-BE49-F238E27FC236}">
                  <a16:creationId xmlns:a16="http://schemas.microsoft.com/office/drawing/2014/main" id="{F038802F-6371-E042-818D-885FB2645105}"/>
                </a:ext>
              </a:extLst>
            </p:cNvPr>
            <p:cNvSpPr/>
            <p:nvPr/>
          </p:nvSpPr>
          <p:spPr>
            <a:xfrm>
              <a:off x="2705100" y="980313"/>
              <a:ext cx="9525" cy="9525"/>
            </a:xfrm>
            <a:custGeom>
              <a:avLst/>
              <a:gdLst>
                <a:gd name="connsiteX0" fmla="*/ 6953 w 9525"/>
                <a:gd name="connsiteY0" fmla="*/ 13906 h 9525"/>
                <a:gd name="connsiteX1" fmla="*/ 13906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6" y="10763"/>
                    <a:pt x="13906" y="6953"/>
                  </a:cubicBezTo>
                  <a:cubicBezTo>
                    <a:pt x="13906"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92" name="Freeform 391">
              <a:extLst>
                <a:ext uri="{FF2B5EF4-FFF2-40B4-BE49-F238E27FC236}">
                  <a16:creationId xmlns:a16="http://schemas.microsoft.com/office/drawing/2014/main" id="{A285296B-ED7D-A14F-839D-AA90A4FA9933}"/>
                </a:ext>
              </a:extLst>
            </p:cNvPr>
            <p:cNvSpPr/>
            <p:nvPr/>
          </p:nvSpPr>
          <p:spPr>
            <a:xfrm>
              <a:off x="2746724" y="936498"/>
              <a:ext cx="9525" cy="9525"/>
            </a:xfrm>
            <a:custGeom>
              <a:avLst/>
              <a:gdLst>
                <a:gd name="connsiteX0" fmla="*/ 6953 w 9525"/>
                <a:gd name="connsiteY0" fmla="*/ 13906 h 9525"/>
                <a:gd name="connsiteX1" fmla="*/ 13907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7" y="10763"/>
                    <a:pt x="13907" y="6953"/>
                  </a:cubicBezTo>
                  <a:cubicBezTo>
                    <a:pt x="13907"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93" name="Freeform 392">
              <a:extLst>
                <a:ext uri="{FF2B5EF4-FFF2-40B4-BE49-F238E27FC236}">
                  <a16:creationId xmlns:a16="http://schemas.microsoft.com/office/drawing/2014/main" id="{07ADE55B-3B49-7743-9D1B-C4F3A1C12D2F}"/>
                </a:ext>
              </a:extLst>
            </p:cNvPr>
            <p:cNvSpPr/>
            <p:nvPr/>
          </p:nvSpPr>
          <p:spPr>
            <a:xfrm>
              <a:off x="2746724" y="848677"/>
              <a:ext cx="9525" cy="9525"/>
            </a:xfrm>
            <a:custGeom>
              <a:avLst/>
              <a:gdLst>
                <a:gd name="connsiteX0" fmla="*/ 6953 w 9525"/>
                <a:gd name="connsiteY0" fmla="*/ 13906 h 9525"/>
                <a:gd name="connsiteX1" fmla="*/ 13907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7" y="10763"/>
                    <a:pt x="13907" y="6953"/>
                  </a:cubicBezTo>
                  <a:cubicBezTo>
                    <a:pt x="13907"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94" name="Freeform 393">
              <a:extLst>
                <a:ext uri="{FF2B5EF4-FFF2-40B4-BE49-F238E27FC236}">
                  <a16:creationId xmlns:a16="http://schemas.microsoft.com/office/drawing/2014/main" id="{F80B3C38-F0E9-CA42-95AC-D6C7011CC588}"/>
                </a:ext>
              </a:extLst>
            </p:cNvPr>
            <p:cNvSpPr/>
            <p:nvPr/>
          </p:nvSpPr>
          <p:spPr>
            <a:xfrm>
              <a:off x="2746724" y="892588"/>
              <a:ext cx="9525" cy="9525"/>
            </a:xfrm>
            <a:custGeom>
              <a:avLst/>
              <a:gdLst>
                <a:gd name="connsiteX0" fmla="*/ 6953 w 9525"/>
                <a:gd name="connsiteY0" fmla="*/ 13906 h 9525"/>
                <a:gd name="connsiteX1" fmla="*/ 13907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7" y="10763"/>
                    <a:pt x="13907" y="6953"/>
                  </a:cubicBezTo>
                  <a:cubicBezTo>
                    <a:pt x="13907"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95" name="Freeform 394">
              <a:extLst>
                <a:ext uri="{FF2B5EF4-FFF2-40B4-BE49-F238E27FC236}">
                  <a16:creationId xmlns:a16="http://schemas.microsoft.com/office/drawing/2014/main" id="{A5EDAF67-F5BC-7848-95E3-CEF39E7B3540}"/>
                </a:ext>
              </a:extLst>
            </p:cNvPr>
            <p:cNvSpPr/>
            <p:nvPr/>
          </p:nvSpPr>
          <p:spPr>
            <a:xfrm>
              <a:off x="2746724" y="1068038"/>
              <a:ext cx="9525" cy="9525"/>
            </a:xfrm>
            <a:custGeom>
              <a:avLst/>
              <a:gdLst>
                <a:gd name="connsiteX0" fmla="*/ 6953 w 9525"/>
                <a:gd name="connsiteY0" fmla="*/ 13906 h 9525"/>
                <a:gd name="connsiteX1" fmla="*/ 13907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7" y="10763"/>
                    <a:pt x="13907" y="6953"/>
                  </a:cubicBezTo>
                  <a:cubicBezTo>
                    <a:pt x="13907"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96" name="Freeform 395">
              <a:extLst>
                <a:ext uri="{FF2B5EF4-FFF2-40B4-BE49-F238E27FC236}">
                  <a16:creationId xmlns:a16="http://schemas.microsoft.com/office/drawing/2014/main" id="{6B248668-2142-E94A-8BEA-357EC386F1A2}"/>
                </a:ext>
              </a:extLst>
            </p:cNvPr>
            <p:cNvSpPr/>
            <p:nvPr/>
          </p:nvSpPr>
          <p:spPr>
            <a:xfrm>
              <a:off x="2746724" y="804863"/>
              <a:ext cx="9525" cy="9525"/>
            </a:xfrm>
            <a:custGeom>
              <a:avLst/>
              <a:gdLst>
                <a:gd name="connsiteX0" fmla="*/ 6953 w 9525"/>
                <a:gd name="connsiteY0" fmla="*/ 13906 h 9525"/>
                <a:gd name="connsiteX1" fmla="*/ 13907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7" y="10763"/>
                    <a:pt x="13907" y="6953"/>
                  </a:cubicBezTo>
                  <a:cubicBezTo>
                    <a:pt x="13907"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97" name="Freeform 396">
              <a:extLst>
                <a:ext uri="{FF2B5EF4-FFF2-40B4-BE49-F238E27FC236}">
                  <a16:creationId xmlns:a16="http://schemas.microsoft.com/office/drawing/2014/main" id="{F4C4145E-536B-BD45-87B6-7497FF73BCDD}"/>
                </a:ext>
              </a:extLst>
            </p:cNvPr>
            <p:cNvSpPr/>
            <p:nvPr/>
          </p:nvSpPr>
          <p:spPr>
            <a:xfrm>
              <a:off x="2746724" y="980313"/>
              <a:ext cx="9525" cy="9525"/>
            </a:xfrm>
            <a:custGeom>
              <a:avLst/>
              <a:gdLst>
                <a:gd name="connsiteX0" fmla="*/ 6953 w 9525"/>
                <a:gd name="connsiteY0" fmla="*/ 13906 h 9525"/>
                <a:gd name="connsiteX1" fmla="*/ 13907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7" y="10763"/>
                    <a:pt x="13907" y="6953"/>
                  </a:cubicBezTo>
                  <a:cubicBezTo>
                    <a:pt x="13907"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98" name="Freeform 397">
              <a:extLst>
                <a:ext uri="{FF2B5EF4-FFF2-40B4-BE49-F238E27FC236}">
                  <a16:creationId xmlns:a16="http://schemas.microsoft.com/office/drawing/2014/main" id="{65D3BEB8-0DAC-C743-BB8B-CA98D6F9034A}"/>
                </a:ext>
              </a:extLst>
            </p:cNvPr>
            <p:cNvSpPr/>
            <p:nvPr/>
          </p:nvSpPr>
          <p:spPr>
            <a:xfrm>
              <a:off x="2746724" y="1024223"/>
              <a:ext cx="9525" cy="9525"/>
            </a:xfrm>
            <a:custGeom>
              <a:avLst/>
              <a:gdLst>
                <a:gd name="connsiteX0" fmla="*/ 6953 w 9525"/>
                <a:gd name="connsiteY0" fmla="*/ 13906 h 9525"/>
                <a:gd name="connsiteX1" fmla="*/ 13907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858" y="13906"/>
                    <a:pt x="13907" y="10763"/>
                    <a:pt x="13907" y="6953"/>
                  </a:cubicBezTo>
                  <a:cubicBezTo>
                    <a:pt x="13907" y="3048"/>
                    <a:pt x="10858" y="0"/>
                    <a:pt x="6953" y="0"/>
                  </a:cubicBezTo>
                  <a:cubicBezTo>
                    <a:pt x="3143" y="0"/>
                    <a:pt x="0" y="3048"/>
                    <a:pt x="0" y="6953"/>
                  </a:cubicBezTo>
                  <a:cubicBezTo>
                    <a:pt x="0" y="10763"/>
                    <a:pt x="3143" y="13906"/>
                    <a:pt x="6953" y="13906"/>
                  </a:cubicBezTo>
                  <a:close/>
                </a:path>
              </a:pathLst>
            </a:custGeom>
            <a:solidFill>
              <a:schemeClr val="accent1"/>
            </a:solidFill>
            <a:ln w="9525" cap="flat">
              <a:noFill/>
              <a:prstDash val="solid"/>
              <a:miter/>
            </a:ln>
          </p:spPr>
          <p:txBody>
            <a:bodyPr rtlCol="0" anchor="ctr"/>
            <a:lstStyle/>
            <a:p>
              <a:endParaRPr lang="en-US"/>
            </a:p>
          </p:txBody>
        </p:sp>
        <p:sp>
          <p:nvSpPr>
            <p:cNvPr id="399" name="Freeform 398">
              <a:extLst>
                <a:ext uri="{FF2B5EF4-FFF2-40B4-BE49-F238E27FC236}">
                  <a16:creationId xmlns:a16="http://schemas.microsoft.com/office/drawing/2014/main" id="{138E5318-8D25-524D-AEE6-9624653A3505}"/>
                </a:ext>
              </a:extLst>
            </p:cNvPr>
            <p:cNvSpPr/>
            <p:nvPr/>
          </p:nvSpPr>
          <p:spPr>
            <a:xfrm>
              <a:off x="2972943" y="839533"/>
              <a:ext cx="9525" cy="247650"/>
            </a:xfrm>
            <a:custGeom>
              <a:avLst/>
              <a:gdLst>
                <a:gd name="connsiteX0" fmla="*/ 6953 w 9525"/>
                <a:gd name="connsiteY0" fmla="*/ 254032 h 247650"/>
                <a:gd name="connsiteX1" fmla="*/ 13906 w 9525"/>
                <a:gd name="connsiteY1" fmla="*/ 247079 h 247650"/>
                <a:gd name="connsiteX2" fmla="*/ 13906 w 9525"/>
                <a:gd name="connsiteY2" fmla="*/ 6953 h 247650"/>
                <a:gd name="connsiteX3" fmla="*/ 6953 w 9525"/>
                <a:gd name="connsiteY3" fmla="*/ 0 h 247650"/>
                <a:gd name="connsiteX4" fmla="*/ 0 w 9525"/>
                <a:gd name="connsiteY4" fmla="*/ 6953 h 247650"/>
                <a:gd name="connsiteX5" fmla="*/ 0 w 9525"/>
                <a:gd name="connsiteY5" fmla="*/ 247079 h 247650"/>
                <a:gd name="connsiteX6" fmla="*/ 6953 w 9525"/>
                <a:gd name="connsiteY6" fmla="*/ 254032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47650">
                  <a:moveTo>
                    <a:pt x="6953" y="254032"/>
                  </a:moveTo>
                  <a:cubicBezTo>
                    <a:pt x="10763" y="254032"/>
                    <a:pt x="13906" y="250889"/>
                    <a:pt x="13906" y="247079"/>
                  </a:cubicBezTo>
                  <a:lnTo>
                    <a:pt x="13906" y="6953"/>
                  </a:lnTo>
                  <a:cubicBezTo>
                    <a:pt x="13906" y="3143"/>
                    <a:pt x="10763" y="0"/>
                    <a:pt x="6953" y="0"/>
                  </a:cubicBezTo>
                  <a:cubicBezTo>
                    <a:pt x="3143" y="0"/>
                    <a:pt x="0" y="3143"/>
                    <a:pt x="0" y="6953"/>
                  </a:cubicBezTo>
                  <a:lnTo>
                    <a:pt x="0" y="247079"/>
                  </a:lnTo>
                  <a:cubicBezTo>
                    <a:pt x="95" y="250889"/>
                    <a:pt x="3143" y="254032"/>
                    <a:pt x="6953" y="254032"/>
                  </a:cubicBezTo>
                  <a:close/>
                </a:path>
              </a:pathLst>
            </a:custGeom>
            <a:solidFill>
              <a:schemeClr val="accent1"/>
            </a:solidFill>
            <a:ln w="9525" cap="flat">
              <a:noFill/>
              <a:prstDash val="solid"/>
              <a:miter/>
            </a:ln>
          </p:spPr>
          <p:txBody>
            <a:bodyPr rtlCol="0" anchor="ctr"/>
            <a:lstStyle/>
            <a:p>
              <a:endParaRPr lang="en-US"/>
            </a:p>
          </p:txBody>
        </p:sp>
        <p:sp>
          <p:nvSpPr>
            <p:cNvPr id="400" name="Freeform 399">
              <a:extLst>
                <a:ext uri="{FF2B5EF4-FFF2-40B4-BE49-F238E27FC236}">
                  <a16:creationId xmlns:a16="http://schemas.microsoft.com/office/drawing/2014/main" id="{4744D301-CFB7-6F4C-AB45-C19AD33234E5}"/>
                </a:ext>
              </a:extLst>
            </p:cNvPr>
            <p:cNvSpPr/>
            <p:nvPr/>
          </p:nvSpPr>
          <p:spPr>
            <a:xfrm>
              <a:off x="3014567" y="839533"/>
              <a:ext cx="9525" cy="247650"/>
            </a:xfrm>
            <a:custGeom>
              <a:avLst/>
              <a:gdLst>
                <a:gd name="connsiteX0" fmla="*/ 6953 w 9525"/>
                <a:gd name="connsiteY0" fmla="*/ 254032 h 247650"/>
                <a:gd name="connsiteX1" fmla="*/ 13906 w 9525"/>
                <a:gd name="connsiteY1" fmla="*/ 247079 h 247650"/>
                <a:gd name="connsiteX2" fmla="*/ 13906 w 9525"/>
                <a:gd name="connsiteY2" fmla="*/ 6953 h 247650"/>
                <a:gd name="connsiteX3" fmla="*/ 6953 w 9525"/>
                <a:gd name="connsiteY3" fmla="*/ 0 h 247650"/>
                <a:gd name="connsiteX4" fmla="*/ 0 w 9525"/>
                <a:gd name="connsiteY4" fmla="*/ 6953 h 247650"/>
                <a:gd name="connsiteX5" fmla="*/ 0 w 9525"/>
                <a:gd name="connsiteY5" fmla="*/ 247079 h 247650"/>
                <a:gd name="connsiteX6" fmla="*/ 6953 w 9525"/>
                <a:gd name="connsiteY6" fmla="*/ 254032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247650">
                  <a:moveTo>
                    <a:pt x="6953" y="254032"/>
                  </a:moveTo>
                  <a:cubicBezTo>
                    <a:pt x="10763" y="254032"/>
                    <a:pt x="13906" y="250889"/>
                    <a:pt x="13906" y="247079"/>
                  </a:cubicBezTo>
                  <a:lnTo>
                    <a:pt x="13906" y="6953"/>
                  </a:lnTo>
                  <a:cubicBezTo>
                    <a:pt x="13906" y="3143"/>
                    <a:pt x="10763" y="0"/>
                    <a:pt x="6953" y="0"/>
                  </a:cubicBezTo>
                  <a:cubicBezTo>
                    <a:pt x="3143" y="0"/>
                    <a:pt x="0" y="3143"/>
                    <a:pt x="0" y="6953"/>
                  </a:cubicBezTo>
                  <a:lnTo>
                    <a:pt x="0" y="247079"/>
                  </a:lnTo>
                  <a:cubicBezTo>
                    <a:pt x="0" y="250889"/>
                    <a:pt x="3143" y="254032"/>
                    <a:pt x="6953" y="254032"/>
                  </a:cubicBezTo>
                  <a:close/>
                </a:path>
              </a:pathLst>
            </a:custGeom>
            <a:solidFill>
              <a:schemeClr val="accent1"/>
            </a:solidFill>
            <a:ln w="9525" cap="flat">
              <a:noFill/>
              <a:prstDash val="solid"/>
              <a:miter/>
            </a:ln>
          </p:spPr>
          <p:txBody>
            <a:bodyPr rtlCol="0" anchor="ctr"/>
            <a:lstStyle/>
            <a:p>
              <a:endParaRPr lang="en-US"/>
            </a:p>
          </p:txBody>
        </p:sp>
      </p:grpSp>
      <p:grpSp>
        <p:nvGrpSpPr>
          <p:cNvPr id="401" name="Group 400">
            <a:extLst>
              <a:ext uri="{FF2B5EF4-FFF2-40B4-BE49-F238E27FC236}">
                <a16:creationId xmlns:a16="http://schemas.microsoft.com/office/drawing/2014/main" id="{CA79C4A9-54FE-BC4F-8CBE-A27E70F0FFBA}"/>
              </a:ext>
            </a:extLst>
          </p:cNvPr>
          <p:cNvGrpSpPr/>
          <p:nvPr userDrawn="1"/>
        </p:nvGrpSpPr>
        <p:grpSpPr>
          <a:xfrm>
            <a:off x="7934431" y="1328097"/>
            <a:ext cx="258341" cy="258341"/>
            <a:chOff x="6058471" y="668655"/>
            <a:chExt cx="457200" cy="457200"/>
          </a:xfrm>
        </p:grpSpPr>
        <p:sp>
          <p:nvSpPr>
            <p:cNvPr id="402" name="Freeform 401">
              <a:extLst>
                <a:ext uri="{FF2B5EF4-FFF2-40B4-BE49-F238E27FC236}">
                  <a16:creationId xmlns:a16="http://schemas.microsoft.com/office/drawing/2014/main" id="{EAD17697-2DD5-E34B-A4E2-AB9D5E712264}"/>
                </a:ext>
              </a:extLst>
            </p:cNvPr>
            <p:cNvSpPr/>
            <p:nvPr/>
          </p:nvSpPr>
          <p:spPr>
            <a:xfrm>
              <a:off x="6058471" y="668655"/>
              <a:ext cx="457200" cy="457200"/>
            </a:xfrm>
            <a:custGeom>
              <a:avLst/>
              <a:gdLst>
                <a:gd name="connsiteX0" fmla="*/ 450342 w 457200"/>
                <a:gd name="connsiteY0" fmla="*/ 443389 h 457200"/>
                <a:gd name="connsiteX1" fmla="*/ 401860 w 457200"/>
                <a:gd name="connsiteY1" fmla="*/ 443389 h 457200"/>
                <a:gd name="connsiteX2" fmla="*/ 401860 w 457200"/>
                <a:gd name="connsiteY2" fmla="*/ 269843 h 457200"/>
                <a:gd name="connsiteX3" fmla="*/ 413385 w 457200"/>
                <a:gd name="connsiteY3" fmla="*/ 271558 h 457200"/>
                <a:gd name="connsiteX4" fmla="*/ 457105 w 457200"/>
                <a:gd name="connsiteY4" fmla="*/ 229076 h 457200"/>
                <a:gd name="connsiteX5" fmla="*/ 457200 w 457200"/>
                <a:gd name="connsiteY5" fmla="*/ 227743 h 457200"/>
                <a:gd name="connsiteX6" fmla="*/ 457200 w 457200"/>
                <a:gd name="connsiteY6" fmla="*/ 227552 h 457200"/>
                <a:gd name="connsiteX7" fmla="*/ 456724 w 457200"/>
                <a:gd name="connsiteY7" fmla="*/ 225171 h 457200"/>
                <a:gd name="connsiteX8" fmla="*/ 456533 w 457200"/>
                <a:gd name="connsiteY8" fmla="*/ 224885 h 457200"/>
                <a:gd name="connsiteX9" fmla="*/ 455867 w 457200"/>
                <a:gd name="connsiteY9" fmla="*/ 223647 h 457200"/>
                <a:gd name="connsiteX10" fmla="*/ 401860 w 457200"/>
                <a:gd name="connsiteY10" fmla="*/ 151638 h 457200"/>
                <a:gd name="connsiteX11" fmla="*/ 401860 w 457200"/>
                <a:gd name="connsiteY11" fmla="*/ 124777 h 457200"/>
                <a:gd name="connsiteX12" fmla="*/ 422624 w 457200"/>
                <a:gd name="connsiteY12" fmla="*/ 124777 h 457200"/>
                <a:gd name="connsiteX13" fmla="*/ 429578 w 457200"/>
                <a:gd name="connsiteY13" fmla="*/ 117824 h 457200"/>
                <a:gd name="connsiteX14" fmla="*/ 429578 w 457200"/>
                <a:gd name="connsiteY14" fmla="*/ 6953 h 457200"/>
                <a:gd name="connsiteX15" fmla="*/ 422624 w 457200"/>
                <a:gd name="connsiteY15" fmla="*/ 0 h 457200"/>
                <a:gd name="connsiteX16" fmla="*/ 34671 w 457200"/>
                <a:gd name="connsiteY16" fmla="*/ 0 h 457200"/>
                <a:gd name="connsiteX17" fmla="*/ 27718 w 457200"/>
                <a:gd name="connsiteY17" fmla="*/ 6953 h 457200"/>
                <a:gd name="connsiteX18" fmla="*/ 27718 w 457200"/>
                <a:gd name="connsiteY18" fmla="*/ 117824 h 457200"/>
                <a:gd name="connsiteX19" fmla="*/ 34671 w 457200"/>
                <a:gd name="connsiteY19" fmla="*/ 124777 h 457200"/>
                <a:gd name="connsiteX20" fmla="*/ 55436 w 457200"/>
                <a:gd name="connsiteY20" fmla="*/ 124777 h 457200"/>
                <a:gd name="connsiteX21" fmla="*/ 55436 w 457200"/>
                <a:gd name="connsiteY21" fmla="*/ 151638 h 457200"/>
                <a:gd name="connsiteX22" fmla="*/ 1429 w 457200"/>
                <a:gd name="connsiteY22" fmla="*/ 223647 h 457200"/>
                <a:gd name="connsiteX23" fmla="*/ 762 w 457200"/>
                <a:gd name="connsiteY23" fmla="*/ 224790 h 457200"/>
                <a:gd name="connsiteX24" fmla="*/ 571 w 457200"/>
                <a:gd name="connsiteY24" fmla="*/ 225171 h 457200"/>
                <a:gd name="connsiteX25" fmla="*/ 95 w 457200"/>
                <a:gd name="connsiteY25" fmla="*/ 227552 h 457200"/>
                <a:gd name="connsiteX26" fmla="*/ 95 w 457200"/>
                <a:gd name="connsiteY26" fmla="*/ 227743 h 457200"/>
                <a:gd name="connsiteX27" fmla="*/ 190 w 457200"/>
                <a:gd name="connsiteY27" fmla="*/ 228791 h 457200"/>
                <a:gd name="connsiteX28" fmla="*/ 190 w 457200"/>
                <a:gd name="connsiteY28" fmla="*/ 229076 h 457200"/>
                <a:gd name="connsiteX29" fmla="*/ 43910 w 457200"/>
                <a:gd name="connsiteY29" fmla="*/ 271653 h 457200"/>
                <a:gd name="connsiteX30" fmla="*/ 55436 w 457200"/>
                <a:gd name="connsiteY30" fmla="*/ 269939 h 457200"/>
                <a:gd name="connsiteX31" fmla="*/ 55436 w 457200"/>
                <a:gd name="connsiteY31" fmla="*/ 443389 h 457200"/>
                <a:gd name="connsiteX32" fmla="*/ 6953 w 457200"/>
                <a:gd name="connsiteY32" fmla="*/ 443389 h 457200"/>
                <a:gd name="connsiteX33" fmla="*/ 0 w 457200"/>
                <a:gd name="connsiteY33" fmla="*/ 450342 h 457200"/>
                <a:gd name="connsiteX34" fmla="*/ 6953 w 457200"/>
                <a:gd name="connsiteY34" fmla="*/ 457295 h 457200"/>
                <a:gd name="connsiteX35" fmla="*/ 450247 w 457200"/>
                <a:gd name="connsiteY35" fmla="*/ 457295 h 457200"/>
                <a:gd name="connsiteX36" fmla="*/ 457200 w 457200"/>
                <a:gd name="connsiteY36" fmla="*/ 450342 h 457200"/>
                <a:gd name="connsiteX37" fmla="*/ 450342 w 457200"/>
                <a:gd name="connsiteY37" fmla="*/ 443389 h 457200"/>
                <a:gd name="connsiteX38" fmla="*/ 436436 w 457200"/>
                <a:gd name="connsiteY38" fmla="*/ 220789 h 457200"/>
                <a:gd name="connsiteX39" fmla="*/ 380714 w 457200"/>
                <a:gd name="connsiteY39" fmla="*/ 220789 h 457200"/>
                <a:gd name="connsiteX40" fmla="*/ 350711 w 457200"/>
                <a:gd name="connsiteY40" fmla="*/ 160782 h 457200"/>
                <a:gd name="connsiteX41" fmla="*/ 391478 w 457200"/>
                <a:gd name="connsiteY41" fmla="*/ 160782 h 457200"/>
                <a:gd name="connsiteX42" fmla="*/ 436436 w 457200"/>
                <a:gd name="connsiteY42" fmla="*/ 220789 h 457200"/>
                <a:gd name="connsiteX43" fmla="*/ 92107 w 457200"/>
                <a:gd name="connsiteY43" fmla="*/ 220789 h 457200"/>
                <a:gd name="connsiteX44" fmla="*/ 122111 w 457200"/>
                <a:gd name="connsiteY44" fmla="*/ 160782 h 457200"/>
                <a:gd name="connsiteX45" fmla="*/ 164402 w 457200"/>
                <a:gd name="connsiteY45" fmla="*/ 160782 h 457200"/>
                <a:gd name="connsiteX46" fmla="*/ 149352 w 457200"/>
                <a:gd name="connsiteY46" fmla="*/ 220789 h 457200"/>
                <a:gd name="connsiteX47" fmla="*/ 92107 w 457200"/>
                <a:gd name="connsiteY47" fmla="*/ 220789 h 457200"/>
                <a:gd name="connsiteX48" fmla="*/ 147066 w 457200"/>
                <a:gd name="connsiteY48" fmla="*/ 234696 h 457200"/>
                <a:gd name="connsiteX49" fmla="*/ 117824 w 457200"/>
                <a:gd name="connsiteY49" fmla="*/ 257747 h 457200"/>
                <a:gd name="connsiteX50" fmla="*/ 88582 w 457200"/>
                <a:gd name="connsiteY50" fmla="*/ 234696 h 457200"/>
                <a:gd name="connsiteX51" fmla="*/ 147066 w 457200"/>
                <a:gd name="connsiteY51" fmla="*/ 234696 h 457200"/>
                <a:gd name="connsiteX52" fmla="*/ 163639 w 457200"/>
                <a:gd name="connsiteY52" fmla="*/ 220789 h 457200"/>
                <a:gd name="connsiteX53" fmla="*/ 178689 w 457200"/>
                <a:gd name="connsiteY53" fmla="*/ 160782 h 457200"/>
                <a:gd name="connsiteX54" fmla="*/ 221742 w 457200"/>
                <a:gd name="connsiteY54" fmla="*/ 160782 h 457200"/>
                <a:gd name="connsiteX55" fmla="*/ 221742 w 457200"/>
                <a:gd name="connsiteY55" fmla="*/ 220789 h 457200"/>
                <a:gd name="connsiteX56" fmla="*/ 163639 w 457200"/>
                <a:gd name="connsiteY56" fmla="*/ 220789 h 457200"/>
                <a:gd name="connsiteX57" fmla="*/ 220885 w 457200"/>
                <a:gd name="connsiteY57" fmla="*/ 234696 h 457200"/>
                <a:gd name="connsiteX58" fmla="*/ 191643 w 457200"/>
                <a:gd name="connsiteY58" fmla="*/ 257747 h 457200"/>
                <a:gd name="connsiteX59" fmla="*/ 162401 w 457200"/>
                <a:gd name="connsiteY59" fmla="*/ 234696 h 457200"/>
                <a:gd name="connsiteX60" fmla="*/ 220885 w 457200"/>
                <a:gd name="connsiteY60" fmla="*/ 234696 h 457200"/>
                <a:gd name="connsiteX61" fmla="*/ 69342 w 457200"/>
                <a:gd name="connsiteY61" fmla="*/ 146876 h 457200"/>
                <a:gd name="connsiteX62" fmla="*/ 69342 w 457200"/>
                <a:gd name="connsiteY62" fmla="*/ 124682 h 457200"/>
                <a:gd name="connsiteX63" fmla="*/ 387953 w 457200"/>
                <a:gd name="connsiteY63" fmla="*/ 124682 h 457200"/>
                <a:gd name="connsiteX64" fmla="*/ 387953 w 457200"/>
                <a:gd name="connsiteY64" fmla="*/ 146876 h 457200"/>
                <a:gd name="connsiteX65" fmla="*/ 69342 w 457200"/>
                <a:gd name="connsiteY65" fmla="*/ 146876 h 457200"/>
                <a:gd name="connsiteX66" fmla="*/ 235553 w 457200"/>
                <a:gd name="connsiteY66" fmla="*/ 160782 h 457200"/>
                <a:gd name="connsiteX67" fmla="*/ 278606 w 457200"/>
                <a:gd name="connsiteY67" fmla="*/ 160782 h 457200"/>
                <a:gd name="connsiteX68" fmla="*/ 293656 w 457200"/>
                <a:gd name="connsiteY68" fmla="*/ 220789 h 457200"/>
                <a:gd name="connsiteX69" fmla="*/ 235553 w 457200"/>
                <a:gd name="connsiteY69" fmla="*/ 220789 h 457200"/>
                <a:gd name="connsiteX70" fmla="*/ 235553 w 457200"/>
                <a:gd name="connsiteY70" fmla="*/ 160782 h 457200"/>
                <a:gd name="connsiteX71" fmla="*/ 294799 w 457200"/>
                <a:gd name="connsiteY71" fmla="*/ 234696 h 457200"/>
                <a:gd name="connsiteX72" fmla="*/ 265557 w 457200"/>
                <a:gd name="connsiteY72" fmla="*/ 257747 h 457200"/>
                <a:gd name="connsiteX73" fmla="*/ 236315 w 457200"/>
                <a:gd name="connsiteY73" fmla="*/ 234696 h 457200"/>
                <a:gd name="connsiteX74" fmla="*/ 294799 w 457200"/>
                <a:gd name="connsiteY74" fmla="*/ 234696 h 457200"/>
                <a:gd name="connsiteX75" fmla="*/ 292894 w 457200"/>
                <a:gd name="connsiteY75" fmla="*/ 160782 h 457200"/>
                <a:gd name="connsiteX76" fmla="*/ 335185 w 457200"/>
                <a:gd name="connsiteY76" fmla="*/ 160782 h 457200"/>
                <a:gd name="connsiteX77" fmla="*/ 365188 w 457200"/>
                <a:gd name="connsiteY77" fmla="*/ 220789 h 457200"/>
                <a:gd name="connsiteX78" fmla="*/ 307943 w 457200"/>
                <a:gd name="connsiteY78" fmla="*/ 220789 h 457200"/>
                <a:gd name="connsiteX79" fmla="*/ 292894 w 457200"/>
                <a:gd name="connsiteY79" fmla="*/ 160782 h 457200"/>
                <a:gd name="connsiteX80" fmla="*/ 368713 w 457200"/>
                <a:gd name="connsiteY80" fmla="*/ 234696 h 457200"/>
                <a:gd name="connsiteX81" fmla="*/ 339471 w 457200"/>
                <a:gd name="connsiteY81" fmla="*/ 257747 h 457200"/>
                <a:gd name="connsiteX82" fmla="*/ 310229 w 457200"/>
                <a:gd name="connsiteY82" fmla="*/ 234696 h 457200"/>
                <a:gd name="connsiteX83" fmla="*/ 368713 w 457200"/>
                <a:gd name="connsiteY83" fmla="*/ 234696 h 457200"/>
                <a:gd name="connsiteX84" fmla="*/ 41624 w 457200"/>
                <a:gd name="connsiteY84" fmla="*/ 110871 h 457200"/>
                <a:gd name="connsiteX85" fmla="*/ 41624 w 457200"/>
                <a:gd name="connsiteY85" fmla="*/ 13811 h 457200"/>
                <a:gd name="connsiteX86" fmla="*/ 415671 w 457200"/>
                <a:gd name="connsiteY86" fmla="*/ 13811 h 457200"/>
                <a:gd name="connsiteX87" fmla="*/ 415671 w 457200"/>
                <a:gd name="connsiteY87" fmla="*/ 110776 h 457200"/>
                <a:gd name="connsiteX88" fmla="*/ 41624 w 457200"/>
                <a:gd name="connsiteY88" fmla="*/ 110776 h 457200"/>
                <a:gd name="connsiteX89" fmla="*/ 65818 w 457200"/>
                <a:gd name="connsiteY89" fmla="*/ 160782 h 457200"/>
                <a:gd name="connsiteX90" fmla="*/ 106585 w 457200"/>
                <a:gd name="connsiteY90" fmla="*/ 160782 h 457200"/>
                <a:gd name="connsiteX91" fmla="*/ 76581 w 457200"/>
                <a:gd name="connsiteY91" fmla="*/ 220789 h 457200"/>
                <a:gd name="connsiteX92" fmla="*/ 20860 w 457200"/>
                <a:gd name="connsiteY92" fmla="*/ 220789 h 457200"/>
                <a:gd name="connsiteX93" fmla="*/ 65818 w 457200"/>
                <a:gd name="connsiteY93" fmla="*/ 160782 h 457200"/>
                <a:gd name="connsiteX94" fmla="*/ 43910 w 457200"/>
                <a:gd name="connsiteY94" fmla="*/ 257747 h 457200"/>
                <a:gd name="connsiteX95" fmla="*/ 14669 w 457200"/>
                <a:gd name="connsiteY95" fmla="*/ 234696 h 457200"/>
                <a:gd name="connsiteX96" fmla="*/ 73057 w 457200"/>
                <a:gd name="connsiteY96" fmla="*/ 234696 h 457200"/>
                <a:gd name="connsiteX97" fmla="*/ 43910 w 457200"/>
                <a:gd name="connsiteY97" fmla="*/ 257747 h 457200"/>
                <a:gd name="connsiteX98" fmla="*/ 221742 w 457200"/>
                <a:gd name="connsiteY98" fmla="*/ 443389 h 457200"/>
                <a:gd name="connsiteX99" fmla="*/ 124778 w 457200"/>
                <a:gd name="connsiteY99" fmla="*/ 443389 h 457200"/>
                <a:gd name="connsiteX100" fmla="*/ 124778 w 457200"/>
                <a:gd name="connsiteY100" fmla="*/ 309467 h 457200"/>
                <a:gd name="connsiteX101" fmla="*/ 221742 w 457200"/>
                <a:gd name="connsiteY101" fmla="*/ 309467 h 457200"/>
                <a:gd name="connsiteX102" fmla="*/ 221742 w 457200"/>
                <a:gd name="connsiteY102" fmla="*/ 443389 h 457200"/>
                <a:gd name="connsiteX103" fmla="*/ 332518 w 457200"/>
                <a:gd name="connsiteY103" fmla="*/ 443389 h 457200"/>
                <a:gd name="connsiteX104" fmla="*/ 235553 w 457200"/>
                <a:gd name="connsiteY104" fmla="*/ 443389 h 457200"/>
                <a:gd name="connsiteX105" fmla="*/ 235553 w 457200"/>
                <a:gd name="connsiteY105" fmla="*/ 309467 h 457200"/>
                <a:gd name="connsiteX106" fmla="*/ 332518 w 457200"/>
                <a:gd name="connsiteY106" fmla="*/ 309467 h 457200"/>
                <a:gd name="connsiteX107" fmla="*/ 332518 w 457200"/>
                <a:gd name="connsiteY107" fmla="*/ 443389 h 457200"/>
                <a:gd name="connsiteX108" fmla="*/ 387953 w 457200"/>
                <a:gd name="connsiteY108" fmla="*/ 443389 h 457200"/>
                <a:gd name="connsiteX109" fmla="*/ 346424 w 457200"/>
                <a:gd name="connsiteY109" fmla="*/ 443389 h 457200"/>
                <a:gd name="connsiteX110" fmla="*/ 346424 w 457200"/>
                <a:gd name="connsiteY110" fmla="*/ 302514 h 457200"/>
                <a:gd name="connsiteX111" fmla="*/ 339471 w 457200"/>
                <a:gd name="connsiteY111" fmla="*/ 295561 h 457200"/>
                <a:gd name="connsiteX112" fmla="*/ 117824 w 457200"/>
                <a:gd name="connsiteY112" fmla="*/ 295561 h 457200"/>
                <a:gd name="connsiteX113" fmla="*/ 110871 w 457200"/>
                <a:gd name="connsiteY113" fmla="*/ 302514 h 457200"/>
                <a:gd name="connsiteX114" fmla="*/ 110871 w 457200"/>
                <a:gd name="connsiteY114" fmla="*/ 443389 h 457200"/>
                <a:gd name="connsiteX115" fmla="*/ 69342 w 457200"/>
                <a:gd name="connsiteY115" fmla="*/ 443389 h 457200"/>
                <a:gd name="connsiteX116" fmla="*/ 69342 w 457200"/>
                <a:gd name="connsiteY116" fmla="*/ 263366 h 457200"/>
                <a:gd name="connsiteX117" fmla="*/ 80867 w 457200"/>
                <a:gd name="connsiteY117" fmla="*/ 251174 h 457200"/>
                <a:gd name="connsiteX118" fmla="*/ 117824 w 457200"/>
                <a:gd name="connsiteY118" fmla="*/ 271653 h 457200"/>
                <a:gd name="connsiteX119" fmla="*/ 154877 w 457200"/>
                <a:gd name="connsiteY119" fmla="*/ 251079 h 457200"/>
                <a:gd name="connsiteX120" fmla="*/ 191738 w 457200"/>
                <a:gd name="connsiteY120" fmla="*/ 271653 h 457200"/>
                <a:gd name="connsiteX121" fmla="*/ 228790 w 457200"/>
                <a:gd name="connsiteY121" fmla="*/ 251079 h 457200"/>
                <a:gd name="connsiteX122" fmla="*/ 265652 w 457200"/>
                <a:gd name="connsiteY122" fmla="*/ 271653 h 457200"/>
                <a:gd name="connsiteX123" fmla="*/ 302705 w 457200"/>
                <a:gd name="connsiteY123" fmla="*/ 251079 h 457200"/>
                <a:gd name="connsiteX124" fmla="*/ 339566 w 457200"/>
                <a:gd name="connsiteY124" fmla="*/ 271653 h 457200"/>
                <a:gd name="connsiteX125" fmla="*/ 376523 w 457200"/>
                <a:gd name="connsiteY125" fmla="*/ 251174 h 457200"/>
                <a:gd name="connsiteX126" fmla="*/ 388048 w 457200"/>
                <a:gd name="connsiteY126" fmla="*/ 263366 h 457200"/>
                <a:gd name="connsiteX127" fmla="*/ 388048 w 457200"/>
                <a:gd name="connsiteY127" fmla="*/ 443389 h 457200"/>
                <a:gd name="connsiteX128" fmla="*/ 384143 w 457200"/>
                <a:gd name="connsiteY128" fmla="*/ 234696 h 457200"/>
                <a:gd name="connsiteX129" fmla="*/ 442531 w 457200"/>
                <a:gd name="connsiteY129" fmla="*/ 234696 h 457200"/>
                <a:gd name="connsiteX130" fmla="*/ 413290 w 457200"/>
                <a:gd name="connsiteY130" fmla="*/ 257747 h 457200"/>
                <a:gd name="connsiteX131" fmla="*/ 384143 w 457200"/>
                <a:gd name="connsiteY131" fmla="*/ 234696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457200" h="457200">
                  <a:moveTo>
                    <a:pt x="450342" y="443389"/>
                  </a:moveTo>
                  <a:lnTo>
                    <a:pt x="401860" y="443389"/>
                  </a:lnTo>
                  <a:lnTo>
                    <a:pt x="401860" y="269843"/>
                  </a:lnTo>
                  <a:cubicBezTo>
                    <a:pt x="405575" y="270891"/>
                    <a:pt x="409385" y="271558"/>
                    <a:pt x="413385" y="271558"/>
                  </a:cubicBezTo>
                  <a:cubicBezTo>
                    <a:pt x="437102" y="271558"/>
                    <a:pt x="456343" y="252603"/>
                    <a:pt x="457105" y="229076"/>
                  </a:cubicBezTo>
                  <a:cubicBezTo>
                    <a:pt x="457105" y="228886"/>
                    <a:pt x="457200" y="228028"/>
                    <a:pt x="457200" y="227743"/>
                  </a:cubicBezTo>
                  <a:cubicBezTo>
                    <a:pt x="457200" y="227647"/>
                    <a:pt x="457200" y="227647"/>
                    <a:pt x="457200" y="227552"/>
                  </a:cubicBezTo>
                  <a:cubicBezTo>
                    <a:pt x="457200" y="226695"/>
                    <a:pt x="457010" y="225933"/>
                    <a:pt x="456724" y="225171"/>
                  </a:cubicBezTo>
                  <a:cubicBezTo>
                    <a:pt x="456724" y="225076"/>
                    <a:pt x="456629" y="224980"/>
                    <a:pt x="456533" y="224885"/>
                  </a:cubicBezTo>
                  <a:cubicBezTo>
                    <a:pt x="456343" y="224504"/>
                    <a:pt x="456152" y="224028"/>
                    <a:pt x="455867" y="223647"/>
                  </a:cubicBezTo>
                  <a:lnTo>
                    <a:pt x="401860" y="151638"/>
                  </a:lnTo>
                  <a:lnTo>
                    <a:pt x="401860" y="124777"/>
                  </a:lnTo>
                  <a:lnTo>
                    <a:pt x="422624" y="124777"/>
                  </a:lnTo>
                  <a:cubicBezTo>
                    <a:pt x="426434" y="124777"/>
                    <a:pt x="429578" y="121634"/>
                    <a:pt x="429578" y="117824"/>
                  </a:cubicBezTo>
                  <a:lnTo>
                    <a:pt x="429578" y="6953"/>
                  </a:lnTo>
                  <a:cubicBezTo>
                    <a:pt x="429578" y="3143"/>
                    <a:pt x="426434" y="0"/>
                    <a:pt x="422624" y="0"/>
                  </a:cubicBezTo>
                  <a:lnTo>
                    <a:pt x="34671" y="0"/>
                  </a:lnTo>
                  <a:cubicBezTo>
                    <a:pt x="30861" y="0"/>
                    <a:pt x="27718" y="3143"/>
                    <a:pt x="27718" y="6953"/>
                  </a:cubicBezTo>
                  <a:lnTo>
                    <a:pt x="27718" y="117824"/>
                  </a:lnTo>
                  <a:cubicBezTo>
                    <a:pt x="27718" y="121634"/>
                    <a:pt x="30861" y="124777"/>
                    <a:pt x="34671" y="124777"/>
                  </a:cubicBezTo>
                  <a:lnTo>
                    <a:pt x="55436" y="124777"/>
                  </a:lnTo>
                  <a:lnTo>
                    <a:pt x="55436" y="151638"/>
                  </a:lnTo>
                  <a:lnTo>
                    <a:pt x="1429" y="223647"/>
                  </a:lnTo>
                  <a:cubicBezTo>
                    <a:pt x="1143" y="224028"/>
                    <a:pt x="953" y="224409"/>
                    <a:pt x="762" y="224790"/>
                  </a:cubicBezTo>
                  <a:cubicBezTo>
                    <a:pt x="667" y="224980"/>
                    <a:pt x="571" y="225076"/>
                    <a:pt x="571" y="225171"/>
                  </a:cubicBezTo>
                  <a:cubicBezTo>
                    <a:pt x="286" y="225933"/>
                    <a:pt x="95" y="226695"/>
                    <a:pt x="95" y="227552"/>
                  </a:cubicBezTo>
                  <a:cubicBezTo>
                    <a:pt x="95" y="227647"/>
                    <a:pt x="95" y="227743"/>
                    <a:pt x="95" y="227743"/>
                  </a:cubicBezTo>
                  <a:cubicBezTo>
                    <a:pt x="95" y="228124"/>
                    <a:pt x="190" y="228410"/>
                    <a:pt x="190" y="228791"/>
                  </a:cubicBezTo>
                  <a:cubicBezTo>
                    <a:pt x="190" y="228886"/>
                    <a:pt x="190" y="228981"/>
                    <a:pt x="190" y="229076"/>
                  </a:cubicBezTo>
                  <a:cubicBezTo>
                    <a:pt x="953" y="252603"/>
                    <a:pt x="20193" y="271653"/>
                    <a:pt x="43910" y="271653"/>
                  </a:cubicBezTo>
                  <a:cubicBezTo>
                    <a:pt x="47911" y="271653"/>
                    <a:pt x="51721" y="270891"/>
                    <a:pt x="55436" y="269939"/>
                  </a:cubicBezTo>
                  <a:lnTo>
                    <a:pt x="55436" y="443389"/>
                  </a:lnTo>
                  <a:lnTo>
                    <a:pt x="6953" y="443389"/>
                  </a:lnTo>
                  <a:cubicBezTo>
                    <a:pt x="3143" y="443389"/>
                    <a:pt x="0" y="446532"/>
                    <a:pt x="0" y="450342"/>
                  </a:cubicBezTo>
                  <a:cubicBezTo>
                    <a:pt x="0" y="454152"/>
                    <a:pt x="3143" y="457295"/>
                    <a:pt x="6953" y="457295"/>
                  </a:cubicBezTo>
                  <a:lnTo>
                    <a:pt x="450247" y="457295"/>
                  </a:lnTo>
                  <a:cubicBezTo>
                    <a:pt x="454057" y="457295"/>
                    <a:pt x="457200" y="454152"/>
                    <a:pt x="457200" y="450342"/>
                  </a:cubicBezTo>
                  <a:cubicBezTo>
                    <a:pt x="457200" y="446437"/>
                    <a:pt x="454152" y="443389"/>
                    <a:pt x="450342" y="443389"/>
                  </a:cubicBezTo>
                  <a:close/>
                  <a:moveTo>
                    <a:pt x="436436" y="220789"/>
                  </a:moveTo>
                  <a:lnTo>
                    <a:pt x="380714" y="220789"/>
                  </a:lnTo>
                  <a:lnTo>
                    <a:pt x="350711" y="160782"/>
                  </a:lnTo>
                  <a:lnTo>
                    <a:pt x="391478" y="160782"/>
                  </a:lnTo>
                  <a:lnTo>
                    <a:pt x="436436" y="220789"/>
                  </a:lnTo>
                  <a:close/>
                  <a:moveTo>
                    <a:pt x="92107" y="220789"/>
                  </a:moveTo>
                  <a:lnTo>
                    <a:pt x="122111" y="160782"/>
                  </a:lnTo>
                  <a:lnTo>
                    <a:pt x="164402" y="160782"/>
                  </a:lnTo>
                  <a:lnTo>
                    <a:pt x="149352" y="220789"/>
                  </a:lnTo>
                  <a:lnTo>
                    <a:pt x="92107" y="220789"/>
                  </a:lnTo>
                  <a:close/>
                  <a:moveTo>
                    <a:pt x="147066" y="234696"/>
                  </a:moveTo>
                  <a:cubicBezTo>
                    <a:pt x="143923" y="247936"/>
                    <a:pt x="132017" y="257747"/>
                    <a:pt x="117824" y="257747"/>
                  </a:cubicBezTo>
                  <a:cubicBezTo>
                    <a:pt x="103632" y="257747"/>
                    <a:pt x="91726" y="247841"/>
                    <a:pt x="88582" y="234696"/>
                  </a:cubicBezTo>
                  <a:lnTo>
                    <a:pt x="147066" y="234696"/>
                  </a:lnTo>
                  <a:close/>
                  <a:moveTo>
                    <a:pt x="163639" y="220789"/>
                  </a:moveTo>
                  <a:lnTo>
                    <a:pt x="178689" y="160782"/>
                  </a:lnTo>
                  <a:lnTo>
                    <a:pt x="221742" y="160782"/>
                  </a:lnTo>
                  <a:lnTo>
                    <a:pt x="221742" y="220789"/>
                  </a:lnTo>
                  <a:lnTo>
                    <a:pt x="163639" y="220789"/>
                  </a:lnTo>
                  <a:close/>
                  <a:moveTo>
                    <a:pt x="220885" y="234696"/>
                  </a:moveTo>
                  <a:cubicBezTo>
                    <a:pt x="217742" y="247936"/>
                    <a:pt x="205835" y="257747"/>
                    <a:pt x="191643" y="257747"/>
                  </a:cubicBezTo>
                  <a:cubicBezTo>
                    <a:pt x="177451" y="257747"/>
                    <a:pt x="165545" y="247841"/>
                    <a:pt x="162401" y="234696"/>
                  </a:cubicBezTo>
                  <a:lnTo>
                    <a:pt x="220885" y="234696"/>
                  </a:lnTo>
                  <a:close/>
                  <a:moveTo>
                    <a:pt x="69342" y="146876"/>
                  </a:moveTo>
                  <a:lnTo>
                    <a:pt x="69342" y="124682"/>
                  </a:lnTo>
                  <a:lnTo>
                    <a:pt x="387953" y="124682"/>
                  </a:lnTo>
                  <a:lnTo>
                    <a:pt x="387953" y="146876"/>
                  </a:lnTo>
                  <a:lnTo>
                    <a:pt x="69342" y="146876"/>
                  </a:lnTo>
                  <a:close/>
                  <a:moveTo>
                    <a:pt x="235553" y="160782"/>
                  </a:moveTo>
                  <a:lnTo>
                    <a:pt x="278606" y="160782"/>
                  </a:lnTo>
                  <a:lnTo>
                    <a:pt x="293656" y="220789"/>
                  </a:lnTo>
                  <a:lnTo>
                    <a:pt x="235553" y="220789"/>
                  </a:lnTo>
                  <a:lnTo>
                    <a:pt x="235553" y="160782"/>
                  </a:lnTo>
                  <a:close/>
                  <a:moveTo>
                    <a:pt x="294799" y="234696"/>
                  </a:moveTo>
                  <a:cubicBezTo>
                    <a:pt x="291655" y="247936"/>
                    <a:pt x="279749" y="257747"/>
                    <a:pt x="265557" y="257747"/>
                  </a:cubicBezTo>
                  <a:cubicBezTo>
                    <a:pt x="251365" y="257747"/>
                    <a:pt x="239459" y="247841"/>
                    <a:pt x="236315" y="234696"/>
                  </a:cubicBezTo>
                  <a:lnTo>
                    <a:pt x="294799" y="234696"/>
                  </a:lnTo>
                  <a:close/>
                  <a:moveTo>
                    <a:pt x="292894" y="160782"/>
                  </a:moveTo>
                  <a:lnTo>
                    <a:pt x="335185" y="160782"/>
                  </a:lnTo>
                  <a:lnTo>
                    <a:pt x="365188" y="220789"/>
                  </a:lnTo>
                  <a:lnTo>
                    <a:pt x="307943" y="220789"/>
                  </a:lnTo>
                  <a:lnTo>
                    <a:pt x="292894" y="160782"/>
                  </a:lnTo>
                  <a:close/>
                  <a:moveTo>
                    <a:pt x="368713" y="234696"/>
                  </a:moveTo>
                  <a:cubicBezTo>
                    <a:pt x="365570" y="247936"/>
                    <a:pt x="353663" y="257747"/>
                    <a:pt x="339471" y="257747"/>
                  </a:cubicBezTo>
                  <a:cubicBezTo>
                    <a:pt x="325279" y="257747"/>
                    <a:pt x="313372" y="247841"/>
                    <a:pt x="310229" y="234696"/>
                  </a:cubicBezTo>
                  <a:lnTo>
                    <a:pt x="368713" y="234696"/>
                  </a:lnTo>
                  <a:close/>
                  <a:moveTo>
                    <a:pt x="41624" y="110871"/>
                  </a:moveTo>
                  <a:lnTo>
                    <a:pt x="41624" y="13811"/>
                  </a:lnTo>
                  <a:lnTo>
                    <a:pt x="415671" y="13811"/>
                  </a:lnTo>
                  <a:lnTo>
                    <a:pt x="415671" y="110776"/>
                  </a:lnTo>
                  <a:lnTo>
                    <a:pt x="41624" y="110776"/>
                  </a:lnTo>
                  <a:close/>
                  <a:moveTo>
                    <a:pt x="65818" y="160782"/>
                  </a:moveTo>
                  <a:lnTo>
                    <a:pt x="106585" y="160782"/>
                  </a:lnTo>
                  <a:lnTo>
                    <a:pt x="76581" y="220789"/>
                  </a:lnTo>
                  <a:lnTo>
                    <a:pt x="20860" y="220789"/>
                  </a:lnTo>
                  <a:lnTo>
                    <a:pt x="65818" y="160782"/>
                  </a:lnTo>
                  <a:close/>
                  <a:moveTo>
                    <a:pt x="43910" y="257747"/>
                  </a:moveTo>
                  <a:cubicBezTo>
                    <a:pt x="29718" y="257747"/>
                    <a:pt x="17812" y="247841"/>
                    <a:pt x="14669" y="234696"/>
                  </a:cubicBezTo>
                  <a:lnTo>
                    <a:pt x="73057" y="234696"/>
                  </a:lnTo>
                  <a:cubicBezTo>
                    <a:pt x="70009" y="247841"/>
                    <a:pt x="58103" y="257747"/>
                    <a:pt x="43910" y="257747"/>
                  </a:cubicBezTo>
                  <a:close/>
                  <a:moveTo>
                    <a:pt x="221742" y="443389"/>
                  </a:moveTo>
                  <a:lnTo>
                    <a:pt x="124778" y="443389"/>
                  </a:lnTo>
                  <a:lnTo>
                    <a:pt x="124778" y="309467"/>
                  </a:lnTo>
                  <a:lnTo>
                    <a:pt x="221742" y="309467"/>
                  </a:lnTo>
                  <a:lnTo>
                    <a:pt x="221742" y="443389"/>
                  </a:lnTo>
                  <a:close/>
                  <a:moveTo>
                    <a:pt x="332518" y="443389"/>
                  </a:moveTo>
                  <a:lnTo>
                    <a:pt x="235553" y="443389"/>
                  </a:lnTo>
                  <a:lnTo>
                    <a:pt x="235553" y="309467"/>
                  </a:lnTo>
                  <a:lnTo>
                    <a:pt x="332518" y="309467"/>
                  </a:lnTo>
                  <a:lnTo>
                    <a:pt x="332518" y="443389"/>
                  </a:lnTo>
                  <a:close/>
                  <a:moveTo>
                    <a:pt x="387953" y="443389"/>
                  </a:moveTo>
                  <a:lnTo>
                    <a:pt x="346424" y="443389"/>
                  </a:lnTo>
                  <a:lnTo>
                    <a:pt x="346424" y="302514"/>
                  </a:lnTo>
                  <a:cubicBezTo>
                    <a:pt x="346424" y="298704"/>
                    <a:pt x="343281" y="295561"/>
                    <a:pt x="339471" y="295561"/>
                  </a:cubicBezTo>
                  <a:lnTo>
                    <a:pt x="117824" y="295561"/>
                  </a:lnTo>
                  <a:cubicBezTo>
                    <a:pt x="114014" y="295561"/>
                    <a:pt x="110871" y="298704"/>
                    <a:pt x="110871" y="302514"/>
                  </a:cubicBezTo>
                  <a:lnTo>
                    <a:pt x="110871" y="443389"/>
                  </a:lnTo>
                  <a:lnTo>
                    <a:pt x="69342" y="443389"/>
                  </a:lnTo>
                  <a:lnTo>
                    <a:pt x="69342" y="263366"/>
                  </a:lnTo>
                  <a:cubicBezTo>
                    <a:pt x="73914" y="260033"/>
                    <a:pt x="77819" y="255937"/>
                    <a:pt x="80867" y="251174"/>
                  </a:cubicBezTo>
                  <a:cubicBezTo>
                    <a:pt x="88678" y="263462"/>
                    <a:pt x="102298" y="271653"/>
                    <a:pt x="117824" y="271653"/>
                  </a:cubicBezTo>
                  <a:cubicBezTo>
                    <a:pt x="133445" y="271653"/>
                    <a:pt x="147066" y="263366"/>
                    <a:pt x="154877" y="251079"/>
                  </a:cubicBezTo>
                  <a:cubicBezTo>
                    <a:pt x="162592" y="263366"/>
                    <a:pt x="176117" y="271653"/>
                    <a:pt x="191738" y="271653"/>
                  </a:cubicBezTo>
                  <a:cubicBezTo>
                    <a:pt x="207359" y="271653"/>
                    <a:pt x="220980" y="263366"/>
                    <a:pt x="228790" y="251079"/>
                  </a:cubicBezTo>
                  <a:cubicBezTo>
                    <a:pt x="236506" y="263366"/>
                    <a:pt x="250031" y="271653"/>
                    <a:pt x="265652" y="271653"/>
                  </a:cubicBezTo>
                  <a:cubicBezTo>
                    <a:pt x="281273" y="271653"/>
                    <a:pt x="294894" y="263366"/>
                    <a:pt x="302705" y="251079"/>
                  </a:cubicBezTo>
                  <a:cubicBezTo>
                    <a:pt x="310420" y="263366"/>
                    <a:pt x="323945" y="271653"/>
                    <a:pt x="339566" y="271653"/>
                  </a:cubicBezTo>
                  <a:cubicBezTo>
                    <a:pt x="355092" y="271653"/>
                    <a:pt x="368713" y="263462"/>
                    <a:pt x="376523" y="251174"/>
                  </a:cubicBezTo>
                  <a:cubicBezTo>
                    <a:pt x="379571" y="255937"/>
                    <a:pt x="383477" y="260128"/>
                    <a:pt x="388048" y="263366"/>
                  </a:cubicBezTo>
                  <a:lnTo>
                    <a:pt x="388048" y="443389"/>
                  </a:lnTo>
                  <a:close/>
                  <a:moveTo>
                    <a:pt x="384143" y="234696"/>
                  </a:moveTo>
                  <a:lnTo>
                    <a:pt x="442531" y="234696"/>
                  </a:lnTo>
                  <a:cubicBezTo>
                    <a:pt x="439388" y="247936"/>
                    <a:pt x="427482" y="257747"/>
                    <a:pt x="413290" y="257747"/>
                  </a:cubicBezTo>
                  <a:cubicBezTo>
                    <a:pt x="399097" y="257747"/>
                    <a:pt x="387287" y="247841"/>
                    <a:pt x="384143" y="234696"/>
                  </a:cubicBezTo>
                  <a:close/>
                </a:path>
              </a:pathLst>
            </a:custGeom>
            <a:solidFill>
              <a:schemeClr val="accent1"/>
            </a:solidFill>
            <a:ln w="9525" cap="flat">
              <a:noFill/>
              <a:prstDash val="solid"/>
              <a:miter/>
            </a:ln>
          </p:spPr>
          <p:txBody>
            <a:bodyPr rtlCol="0" anchor="ctr"/>
            <a:lstStyle/>
            <a:p>
              <a:endParaRPr lang="en-US"/>
            </a:p>
          </p:txBody>
        </p:sp>
        <p:sp>
          <p:nvSpPr>
            <p:cNvPr id="403" name="Freeform 402">
              <a:extLst>
                <a:ext uri="{FF2B5EF4-FFF2-40B4-BE49-F238E27FC236}">
                  <a16:creationId xmlns:a16="http://schemas.microsoft.com/office/drawing/2014/main" id="{40AA3C88-7FCC-6944-8635-6266FDEF0B1F}"/>
                </a:ext>
              </a:extLst>
            </p:cNvPr>
            <p:cNvSpPr/>
            <p:nvPr/>
          </p:nvSpPr>
          <p:spPr>
            <a:xfrm>
              <a:off x="6252496" y="1038035"/>
              <a:ext cx="9525" cy="9525"/>
            </a:xfrm>
            <a:custGeom>
              <a:avLst/>
              <a:gdLst>
                <a:gd name="connsiteX0" fmla="*/ 6953 w 9525"/>
                <a:gd name="connsiteY0" fmla="*/ 13906 h 9525"/>
                <a:gd name="connsiteX1" fmla="*/ 13907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763" y="13906"/>
                    <a:pt x="13907" y="10763"/>
                    <a:pt x="13907" y="6953"/>
                  </a:cubicBezTo>
                  <a:cubicBezTo>
                    <a:pt x="13907" y="3143"/>
                    <a:pt x="10763" y="0"/>
                    <a:pt x="6953" y="0"/>
                  </a:cubicBezTo>
                  <a:cubicBezTo>
                    <a:pt x="3143" y="0"/>
                    <a:pt x="0" y="3143"/>
                    <a:pt x="0" y="6953"/>
                  </a:cubicBezTo>
                  <a:cubicBezTo>
                    <a:pt x="0" y="10858"/>
                    <a:pt x="3048" y="13906"/>
                    <a:pt x="6953" y="13906"/>
                  </a:cubicBezTo>
                  <a:close/>
                </a:path>
              </a:pathLst>
            </a:custGeom>
            <a:solidFill>
              <a:schemeClr val="accent1"/>
            </a:solidFill>
            <a:ln w="9525" cap="flat">
              <a:noFill/>
              <a:prstDash val="solid"/>
              <a:miter/>
            </a:ln>
          </p:spPr>
          <p:txBody>
            <a:bodyPr rtlCol="0" anchor="ctr"/>
            <a:lstStyle/>
            <a:p>
              <a:endParaRPr lang="en-US"/>
            </a:p>
          </p:txBody>
        </p:sp>
        <p:sp>
          <p:nvSpPr>
            <p:cNvPr id="404" name="Freeform 403">
              <a:extLst>
                <a:ext uri="{FF2B5EF4-FFF2-40B4-BE49-F238E27FC236}">
                  <a16:creationId xmlns:a16="http://schemas.microsoft.com/office/drawing/2014/main" id="{0D5C6A26-A0A6-494C-A12D-C9B2A99D8355}"/>
                </a:ext>
              </a:extLst>
            </p:cNvPr>
            <p:cNvSpPr/>
            <p:nvPr/>
          </p:nvSpPr>
          <p:spPr>
            <a:xfrm>
              <a:off x="6307836" y="1038035"/>
              <a:ext cx="9525" cy="9525"/>
            </a:xfrm>
            <a:custGeom>
              <a:avLst/>
              <a:gdLst>
                <a:gd name="connsiteX0" fmla="*/ 6953 w 9525"/>
                <a:gd name="connsiteY0" fmla="*/ 13906 h 9525"/>
                <a:gd name="connsiteX1" fmla="*/ 13907 w 9525"/>
                <a:gd name="connsiteY1" fmla="*/ 6953 h 9525"/>
                <a:gd name="connsiteX2" fmla="*/ 6953 w 9525"/>
                <a:gd name="connsiteY2" fmla="*/ 0 h 9525"/>
                <a:gd name="connsiteX3" fmla="*/ 0 w 9525"/>
                <a:gd name="connsiteY3" fmla="*/ 6953 h 9525"/>
                <a:gd name="connsiteX4" fmla="*/ 6953 w 9525"/>
                <a:gd name="connsiteY4" fmla="*/ 1390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6"/>
                  </a:moveTo>
                  <a:cubicBezTo>
                    <a:pt x="10763" y="13906"/>
                    <a:pt x="13907" y="10763"/>
                    <a:pt x="13907" y="6953"/>
                  </a:cubicBezTo>
                  <a:cubicBezTo>
                    <a:pt x="13907" y="3143"/>
                    <a:pt x="10763" y="0"/>
                    <a:pt x="6953" y="0"/>
                  </a:cubicBezTo>
                  <a:cubicBezTo>
                    <a:pt x="3143" y="0"/>
                    <a:pt x="0" y="3143"/>
                    <a:pt x="0" y="6953"/>
                  </a:cubicBezTo>
                  <a:cubicBezTo>
                    <a:pt x="95" y="10858"/>
                    <a:pt x="3143" y="13906"/>
                    <a:pt x="6953" y="13906"/>
                  </a:cubicBezTo>
                  <a:close/>
                </a:path>
              </a:pathLst>
            </a:custGeom>
            <a:solidFill>
              <a:schemeClr val="accent1"/>
            </a:solidFill>
            <a:ln w="9525" cap="flat">
              <a:noFill/>
              <a:prstDash val="solid"/>
              <a:miter/>
            </a:ln>
          </p:spPr>
          <p:txBody>
            <a:bodyPr rtlCol="0" anchor="ctr"/>
            <a:lstStyle/>
            <a:p>
              <a:endParaRPr lang="en-US"/>
            </a:p>
          </p:txBody>
        </p:sp>
      </p:grpSp>
      <p:grpSp>
        <p:nvGrpSpPr>
          <p:cNvPr id="405" name="Group 404">
            <a:extLst>
              <a:ext uri="{FF2B5EF4-FFF2-40B4-BE49-F238E27FC236}">
                <a16:creationId xmlns:a16="http://schemas.microsoft.com/office/drawing/2014/main" id="{297E315C-D9F2-4A4B-B4FC-9E2FDE397D3B}"/>
              </a:ext>
            </a:extLst>
          </p:cNvPr>
          <p:cNvGrpSpPr/>
          <p:nvPr userDrawn="1"/>
        </p:nvGrpSpPr>
        <p:grpSpPr>
          <a:xfrm>
            <a:off x="7381474" y="1341095"/>
            <a:ext cx="252958" cy="232344"/>
            <a:chOff x="2638139" y="1539050"/>
            <a:chExt cx="447675" cy="411194"/>
          </a:xfrm>
        </p:grpSpPr>
        <p:sp>
          <p:nvSpPr>
            <p:cNvPr id="406" name="Freeform 405">
              <a:extLst>
                <a:ext uri="{FF2B5EF4-FFF2-40B4-BE49-F238E27FC236}">
                  <a16:creationId xmlns:a16="http://schemas.microsoft.com/office/drawing/2014/main" id="{CC7E1B38-5070-BF4A-9D58-6624B749B118}"/>
                </a:ext>
              </a:extLst>
            </p:cNvPr>
            <p:cNvSpPr/>
            <p:nvPr/>
          </p:nvSpPr>
          <p:spPr>
            <a:xfrm>
              <a:off x="2638139" y="1539050"/>
              <a:ext cx="447675" cy="276225"/>
            </a:xfrm>
            <a:custGeom>
              <a:avLst/>
              <a:gdLst>
                <a:gd name="connsiteX0" fmla="*/ 421957 w 447675"/>
                <a:gd name="connsiteY0" fmla="*/ 123444 h 276225"/>
                <a:gd name="connsiteX1" fmla="*/ 361855 w 447675"/>
                <a:gd name="connsiteY1" fmla="*/ 111442 h 276225"/>
                <a:gd name="connsiteX2" fmla="*/ 291370 w 447675"/>
                <a:gd name="connsiteY2" fmla="*/ 17526 h 276225"/>
                <a:gd name="connsiteX3" fmla="*/ 256318 w 447675"/>
                <a:gd name="connsiteY3" fmla="*/ 0 h 276225"/>
                <a:gd name="connsiteX4" fmla="*/ 121920 w 447675"/>
                <a:gd name="connsiteY4" fmla="*/ 0 h 276225"/>
                <a:gd name="connsiteX5" fmla="*/ 97822 w 447675"/>
                <a:gd name="connsiteY5" fmla="*/ 17335 h 276225"/>
                <a:gd name="connsiteX6" fmla="*/ 66199 w 447675"/>
                <a:gd name="connsiteY6" fmla="*/ 112109 h 276225"/>
                <a:gd name="connsiteX7" fmla="*/ 31814 w 447675"/>
                <a:gd name="connsiteY7" fmla="*/ 121920 h 276225"/>
                <a:gd name="connsiteX8" fmla="*/ 0 w 447675"/>
                <a:gd name="connsiteY8" fmla="*/ 164116 h 276225"/>
                <a:gd name="connsiteX9" fmla="*/ 0 w 447675"/>
                <a:gd name="connsiteY9" fmla="*/ 210121 h 276225"/>
                <a:gd name="connsiteX10" fmla="*/ 25432 w 447675"/>
                <a:gd name="connsiteY10" fmla="*/ 235553 h 276225"/>
                <a:gd name="connsiteX11" fmla="*/ 65151 w 447675"/>
                <a:gd name="connsiteY11" fmla="*/ 235553 h 276225"/>
                <a:gd name="connsiteX12" fmla="*/ 117729 w 447675"/>
                <a:gd name="connsiteY12" fmla="*/ 281750 h 276225"/>
                <a:gd name="connsiteX13" fmla="*/ 170307 w 447675"/>
                <a:gd name="connsiteY13" fmla="*/ 235553 h 276225"/>
                <a:gd name="connsiteX14" fmla="*/ 286798 w 447675"/>
                <a:gd name="connsiteY14" fmla="*/ 235553 h 276225"/>
                <a:gd name="connsiteX15" fmla="*/ 339376 w 447675"/>
                <a:gd name="connsiteY15" fmla="*/ 281750 h 276225"/>
                <a:gd name="connsiteX16" fmla="*/ 391954 w 447675"/>
                <a:gd name="connsiteY16" fmla="*/ 235553 h 276225"/>
                <a:gd name="connsiteX17" fmla="*/ 431673 w 447675"/>
                <a:gd name="connsiteY17" fmla="*/ 235553 h 276225"/>
                <a:gd name="connsiteX18" fmla="*/ 457105 w 447675"/>
                <a:gd name="connsiteY18" fmla="*/ 210121 h 276225"/>
                <a:gd name="connsiteX19" fmla="*/ 457105 w 447675"/>
                <a:gd name="connsiteY19" fmla="*/ 166497 h 276225"/>
                <a:gd name="connsiteX20" fmla="*/ 421957 w 447675"/>
                <a:gd name="connsiteY20" fmla="*/ 123444 h 276225"/>
                <a:gd name="connsiteX21" fmla="*/ 205359 w 447675"/>
                <a:gd name="connsiteY21" fmla="*/ 13811 h 276225"/>
                <a:gd name="connsiteX22" fmla="*/ 256318 w 447675"/>
                <a:gd name="connsiteY22" fmla="*/ 13811 h 276225"/>
                <a:gd name="connsiteX23" fmla="*/ 280321 w 447675"/>
                <a:gd name="connsiteY23" fmla="*/ 25813 h 276225"/>
                <a:gd name="connsiteX24" fmla="*/ 344043 w 447675"/>
                <a:gd name="connsiteY24" fmla="*/ 110776 h 276225"/>
                <a:gd name="connsiteX25" fmla="*/ 205359 w 447675"/>
                <a:gd name="connsiteY25" fmla="*/ 110776 h 276225"/>
                <a:gd name="connsiteX26" fmla="*/ 205359 w 447675"/>
                <a:gd name="connsiteY26" fmla="*/ 13811 h 276225"/>
                <a:gd name="connsiteX27" fmla="*/ 110966 w 447675"/>
                <a:gd name="connsiteY27" fmla="*/ 21622 h 276225"/>
                <a:gd name="connsiteX28" fmla="*/ 121920 w 447675"/>
                <a:gd name="connsiteY28" fmla="*/ 13716 h 276225"/>
                <a:gd name="connsiteX29" fmla="*/ 191548 w 447675"/>
                <a:gd name="connsiteY29" fmla="*/ 13716 h 276225"/>
                <a:gd name="connsiteX30" fmla="*/ 191548 w 447675"/>
                <a:gd name="connsiteY30" fmla="*/ 110680 h 276225"/>
                <a:gd name="connsiteX31" fmla="*/ 81248 w 447675"/>
                <a:gd name="connsiteY31" fmla="*/ 110680 h 276225"/>
                <a:gd name="connsiteX32" fmla="*/ 110966 w 447675"/>
                <a:gd name="connsiteY32" fmla="*/ 21622 h 276225"/>
                <a:gd name="connsiteX33" fmla="*/ 117824 w 447675"/>
                <a:gd name="connsiteY33" fmla="*/ 267748 h 276225"/>
                <a:gd name="connsiteX34" fmla="*/ 78581 w 447675"/>
                <a:gd name="connsiteY34" fmla="*/ 228505 h 276225"/>
                <a:gd name="connsiteX35" fmla="*/ 117824 w 447675"/>
                <a:gd name="connsiteY35" fmla="*/ 189262 h 276225"/>
                <a:gd name="connsiteX36" fmla="*/ 157067 w 447675"/>
                <a:gd name="connsiteY36" fmla="*/ 228505 h 276225"/>
                <a:gd name="connsiteX37" fmla="*/ 117824 w 447675"/>
                <a:gd name="connsiteY37" fmla="*/ 267748 h 276225"/>
                <a:gd name="connsiteX38" fmla="*/ 339471 w 447675"/>
                <a:gd name="connsiteY38" fmla="*/ 267748 h 276225"/>
                <a:gd name="connsiteX39" fmla="*/ 300228 w 447675"/>
                <a:gd name="connsiteY39" fmla="*/ 228505 h 276225"/>
                <a:gd name="connsiteX40" fmla="*/ 339471 w 447675"/>
                <a:gd name="connsiteY40" fmla="*/ 189262 h 276225"/>
                <a:gd name="connsiteX41" fmla="*/ 378714 w 447675"/>
                <a:gd name="connsiteY41" fmla="*/ 228505 h 276225"/>
                <a:gd name="connsiteX42" fmla="*/ 339471 w 447675"/>
                <a:gd name="connsiteY42" fmla="*/ 267748 h 276225"/>
                <a:gd name="connsiteX43" fmla="*/ 443389 w 447675"/>
                <a:gd name="connsiteY43" fmla="*/ 190214 h 276225"/>
                <a:gd name="connsiteX44" fmla="*/ 419671 w 447675"/>
                <a:gd name="connsiteY44" fmla="*/ 190214 h 276225"/>
                <a:gd name="connsiteX45" fmla="*/ 412718 w 447675"/>
                <a:gd name="connsiteY45" fmla="*/ 197167 h 276225"/>
                <a:gd name="connsiteX46" fmla="*/ 419671 w 447675"/>
                <a:gd name="connsiteY46" fmla="*/ 204121 h 276225"/>
                <a:gd name="connsiteX47" fmla="*/ 443389 w 447675"/>
                <a:gd name="connsiteY47" fmla="*/ 204121 h 276225"/>
                <a:gd name="connsiteX48" fmla="*/ 443389 w 447675"/>
                <a:gd name="connsiteY48" fmla="*/ 210121 h 276225"/>
                <a:gd name="connsiteX49" fmla="*/ 431863 w 447675"/>
                <a:gd name="connsiteY49" fmla="*/ 221647 h 276225"/>
                <a:gd name="connsiteX50" fmla="*/ 392144 w 447675"/>
                <a:gd name="connsiteY50" fmla="*/ 221647 h 276225"/>
                <a:gd name="connsiteX51" fmla="*/ 339566 w 447675"/>
                <a:gd name="connsiteY51" fmla="*/ 175450 h 276225"/>
                <a:gd name="connsiteX52" fmla="*/ 286988 w 447675"/>
                <a:gd name="connsiteY52" fmla="*/ 221647 h 276225"/>
                <a:gd name="connsiteX53" fmla="*/ 170402 w 447675"/>
                <a:gd name="connsiteY53" fmla="*/ 221647 h 276225"/>
                <a:gd name="connsiteX54" fmla="*/ 117824 w 447675"/>
                <a:gd name="connsiteY54" fmla="*/ 175450 h 276225"/>
                <a:gd name="connsiteX55" fmla="*/ 65246 w 447675"/>
                <a:gd name="connsiteY55" fmla="*/ 221647 h 276225"/>
                <a:gd name="connsiteX56" fmla="*/ 25527 w 447675"/>
                <a:gd name="connsiteY56" fmla="*/ 221647 h 276225"/>
                <a:gd name="connsiteX57" fmla="*/ 14002 w 447675"/>
                <a:gd name="connsiteY57" fmla="*/ 210121 h 276225"/>
                <a:gd name="connsiteX58" fmla="*/ 14002 w 447675"/>
                <a:gd name="connsiteY58" fmla="*/ 204121 h 276225"/>
                <a:gd name="connsiteX59" fmla="*/ 43434 w 447675"/>
                <a:gd name="connsiteY59" fmla="*/ 204121 h 276225"/>
                <a:gd name="connsiteX60" fmla="*/ 50387 w 447675"/>
                <a:gd name="connsiteY60" fmla="*/ 197167 h 276225"/>
                <a:gd name="connsiteX61" fmla="*/ 43434 w 447675"/>
                <a:gd name="connsiteY61" fmla="*/ 190214 h 276225"/>
                <a:gd name="connsiteX62" fmla="*/ 14002 w 447675"/>
                <a:gd name="connsiteY62" fmla="*/ 190214 h 276225"/>
                <a:gd name="connsiteX63" fmla="*/ 14002 w 447675"/>
                <a:gd name="connsiteY63" fmla="*/ 174784 h 276225"/>
                <a:gd name="connsiteX64" fmla="*/ 43434 w 447675"/>
                <a:gd name="connsiteY64" fmla="*/ 174784 h 276225"/>
                <a:gd name="connsiteX65" fmla="*/ 50387 w 447675"/>
                <a:gd name="connsiteY65" fmla="*/ 167830 h 276225"/>
                <a:gd name="connsiteX66" fmla="*/ 43434 w 447675"/>
                <a:gd name="connsiteY66" fmla="*/ 160877 h 276225"/>
                <a:gd name="connsiteX67" fmla="*/ 14288 w 447675"/>
                <a:gd name="connsiteY67" fmla="*/ 160877 h 276225"/>
                <a:gd name="connsiteX68" fmla="*/ 35814 w 447675"/>
                <a:gd name="connsiteY68" fmla="*/ 135064 h 276225"/>
                <a:gd name="connsiteX69" fmla="*/ 72771 w 447675"/>
                <a:gd name="connsiteY69" fmla="*/ 124492 h 276225"/>
                <a:gd name="connsiteX70" fmla="*/ 357473 w 447675"/>
                <a:gd name="connsiteY70" fmla="*/ 124492 h 276225"/>
                <a:gd name="connsiteX71" fmla="*/ 419481 w 447675"/>
                <a:gd name="connsiteY71" fmla="*/ 136874 h 276225"/>
                <a:gd name="connsiteX72" fmla="*/ 443103 w 447675"/>
                <a:gd name="connsiteY72" fmla="*/ 160782 h 276225"/>
                <a:gd name="connsiteX73" fmla="*/ 401479 w 447675"/>
                <a:gd name="connsiteY73" fmla="*/ 160782 h 276225"/>
                <a:gd name="connsiteX74" fmla="*/ 394525 w 447675"/>
                <a:gd name="connsiteY74" fmla="*/ 167735 h 276225"/>
                <a:gd name="connsiteX75" fmla="*/ 401479 w 447675"/>
                <a:gd name="connsiteY75" fmla="*/ 174688 h 276225"/>
                <a:gd name="connsiteX76" fmla="*/ 443675 w 447675"/>
                <a:gd name="connsiteY76" fmla="*/ 174688 h 276225"/>
                <a:gd name="connsiteX77" fmla="*/ 443675 w 447675"/>
                <a:gd name="connsiteY77" fmla="*/ 190214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47675" h="276225">
                  <a:moveTo>
                    <a:pt x="421957" y="123444"/>
                  </a:moveTo>
                  <a:lnTo>
                    <a:pt x="361855" y="111442"/>
                  </a:lnTo>
                  <a:lnTo>
                    <a:pt x="291370" y="17526"/>
                  </a:lnTo>
                  <a:cubicBezTo>
                    <a:pt x="283083" y="6572"/>
                    <a:pt x="270034" y="0"/>
                    <a:pt x="256318" y="0"/>
                  </a:cubicBezTo>
                  <a:lnTo>
                    <a:pt x="121920" y="0"/>
                  </a:lnTo>
                  <a:cubicBezTo>
                    <a:pt x="110966" y="0"/>
                    <a:pt x="101251" y="6953"/>
                    <a:pt x="97822" y="17335"/>
                  </a:cubicBezTo>
                  <a:lnTo>
                    <a:pt x="66199" y="112109"/>
                  </a:lnTo>
                  <a:lnTo>
                    <a:pt x="31814" y="121920"/>
                  </a:lnTo>
                  <a:cubicBezTo>
                    <a:pt x="13049" y="127254"/>
                    <a:pt x="0" y="144589"/>
                    <a:pt x="0" y="164116"/>
                  </a:cubicBezTo>
                  <a:lnTo>
                    <a:pt x="0" y="210121"/>
                  </a:lnTo>
                  <a:cubicBezTo>
                    <a:pt x="0" y="224123"/>
                    <a:pt x="11430" y="235553"/>
                    <a:pt x="25432" y="235553"/>
                  </a:cubicBezTo>
                  <a:lnTo>
                    <a:pt x="65151" y="235553"/>
                  </a:lnTo>
                  <a:cubicBezTo>
                    <a:pt x="68580" y="261556"/>
                    <a:pt x="90868" y="281750"/>
                    <a:pt x="117729" y="281750"/>
                  </a:cubicBezTo>
                  <a:cubicBezTo>
                    <a:pt x="144685" y="281750"/>
                    <a:pt x="166878" y="261556"/>
                    <a:pt x="170307" y="235553"/>
                  </a:cubicBezTo>
                  <a:lnTo>
                    <a:pt x="286798" y="235553"/>
                  </a:lnTo>
                  <a:cubicBezTo>
                    <a:pt x="290227" y="261556"/>
                    <a:pt x="312515" y="281750"/>
                    <a:pt x="339376" y="281750"/>
                  </a:cubicBezTo>
                  <a:cubicBezTo>
                    <a:pt x="366332" y="281750"/>
                    <a:pt x="388525" y="261556"/>
                    <a:pt x="391954" y="235553"/>
                  </a:cubicBezTo>
                  <a:lnTo>
                    <a:pt x="431673" y="235553"/>
                  </a:lnTo>
                  <a:cubicBezTo>
                    <a:pt x="445675" y="235553"/>
                    <a:pt x="457105" y="224123"/>
                    <a:pt x="457105" y="210121"/>
                  </a:cubicBezTo>
                  <a:lnTo>
                    <a:pt x="457105" y="166497"/>
                  </a:lnTo>
                  <a:cubicBezTo>
                    <a:pt x="457200" y="145637"/>
                    <a:pt x="442436" y="127540"/>
                    <a:pt x="421957" y="123444"/>
                  </a:cubicBezTo>
                  <a:close/>
                  <a:moveTo>
                    <a:pt x="205359" y="13811"/>
                  </a:moveTo>
                  <a:lnTo>
                    <a:pt x="256318" y="13811"/>
                  </a:lnTo>
                  <a:cubicBezTo>
                    <a:pt x="265748" y="13811"/>
                    <a:pt x="274701" y="18288"/>
                    <a:pt x="280321" y="25813"/>
                  </a:cubicBezTo>
                  <a:lnTo>
                    <a:pt x="344043" y="110776"/>
                  </a:lnTo>
                  <a:lnTo>
                    <a:pt x="205359" y="110776"/>
                  </a:lnTo>
                  <a:lnTo>
                    <a:pt x="205359" y="13811"/>
                  </a:lnTo>
                  <a:close/>
                  <a:moveTo>
                    <a:pt x="110966" y="21622"/>
                  </a:moveTo>
                  <a:cubicBezTo>
                    <a:pt x="112586" y="16859"/>
                    <a:pt x="116967" y="13716"/>
                    <a:pt x="121920" y="13716"/>
                  </a:cubicBezTo>
                  <a:lnTo>
                    <a:pt x="191548" y="13716"/>
                  </a:lnTo>
                  <a:lnTo>
                    <a:pt x="191548" y="110680"/>
                  </a:lnTo>
                  <a:lnTo>
                    <a:pt x="81248" y="110680"/>
                  </a:lnTo>
                  <a:lnTo>
                    <a:pt x="110966" y="21622"/>
                  </a:lnTo>
                  <a:close/>
                  <a:moveTo>
                    <a:pt x="117824" y="267748"/>
                  </a:moveTo>
                  <a:cubicBezTo>
                    <a:pt x="96202" y="267748"/>
                    <a:pt x="78581" y="250126"/>
                    <a:pt x="78581" y="228505"/>
                  </a:cubicBezTo>
                  <a:cubicBezTo>
                    <a:pt x="78581" y="206883"/>
                    <a:pt x="96202" y="189262"/>
                    <a:pt x="117824" y="189262"/>
                  </a:cubicBezTo>
                  <a:cubicBezTo>
                    <a:pt x="139446" y="189262"/>
                    <a:pt x="157067" y="206883"/>
                    <a:pt x="157067" y="228505"/>
                  </a:cubicBezTo>
                  <a:cubicBezTo>
                    <a:pt x="157067" y="250126"/>
                    <a:pt x="139446" y="267748"/>
                    <a:pt x="117824" y="267748"/>
                  </a:cubicBezTo>
                  <a:close/>
                  <a:moveTo>
                    <a:pt x="339471" y="267748"/>
                  </a:moveTo>
                  <a:cubicBezTo>
                    <a:pt x="317849" y="267748"/>
                    <a:pt x="300228" y="250126"/>
                    <a:pt x="300228" y="228505"/>
                  </a:cubicBezTo>
                  <a:cubicBezTo>
                    <a:pt x="300228" y="206883"/>
                    <a:pt x="317849" y="189262"/>
                    <a:pt x="339471" y="189262"/>
                  </a:cubicBezTo>
                  <a:cubicBezTo>
                    <a:pt x="361093" y="189262"/>
                    <a:pt x="378714" y="206883"/>
                    <a:pt x="378714" y="228505"/>
                  </a:cubicBezTo>
                  <a:cubicBezTo>
                    <a:pt x="378714" y="250126"/>
                    <a:pt x="361093" y="267748"/>
                    <a:pt x="339471" y="267748"/>
                  </a:cubicBezTo>
                  <a:close/>
                  <a:moveTo>
                    <a:pt x="443389" y="190214"/>
                  </a:moveTo>
                  <a:lnTo>
                    <a:pt x="419671" y="190214"/>
                  </a:lnTo>
                  <a:cubicBezTo>
                    <a:pt x="415861" y="190214"/>
                    <a:pt x="412718" y="193358"/>
                    <a:pt x="412718" y="197167"/>
                  </a:cubicBezTo>
                  <a:cubicBezTo>
                    <a:pt x="412718" y="200977"/>
                    <a:pt x="415861" y="204121"/>
                    <a:pt x="419671" y="204121"/>
                  </a:cubicBezTo>
                  <a:lnTo>
                    <a:pt x="443389" y="204121"/>
                  </a:lnTo>
                  <a:lnTo>
                    <a:pt x="443389" y="210121"/>
                  </a:lnTo>
                  <a:cubicBezTo>
                    <a:pt x="443389" y="216503"/>
                    <a:pt x="438245" y="221647"/>
                    <a:pt x="431863" y="221647"/>
                  </a:cubicBezTo>
                  <a:lnTo>
                    <a:pt x="392144" y="221647"/>
                  </a:lnTo>
                  <a:cubicBezTo>
                    <a:pt x="388715" y="195643"/>
                    <a:pt x="366427" y="175450"/>
                    <a:pt x="339566" y="175450"/>
                  </a:cubicBezTo>
                  <a:cubicBezTo>
                    <a:pt x="312611" y="175450"/>
                    <a:pt x="290417" y="195643"/>
                    <a:pt x="286988" y="221647"/>
                  </a:cubicBezTo>
                  <a:lnTo>
                    <a:pt x="170402" y="221647"/>
                  </a:lnTo>
                  <a:cubicBezTo>
                    <a:pt x="166973" y="195643"/>
                    <a:pt x="144685" y="175450"/>
                    <a:pt x="117824" y="175450"/>
                  </a:cubicBezTo>
                  <a:cubicBezTo>
                    <a:pt x="90868" y="175450"/>
                    <a:pt x="68675" y="195643"/>
                    <a:pt x="65246" y="221647"/>
                  </a:cubicBezTo>
                  <a:lnTo>
                    <a:pt x="25527" y="221647"/>
                  </a:lnTo>
                  <a:cubicBezTo>
                    <a:pt x="19145" y="221647"/>
                    <a:pt x="14002" y="216503"/>
                    <a:pt x="14002" y="210121"/>
                  </a:cubicBezTo>
                  <a:lnTo>
                    <a:pt x="14002" y="204121"/>
                  </a:lnTo>
                  <a:lnTo>
                    <a:pt x="43434" y="204121"/>
                  </a:lnTo>
                  <a:cubicBezTo>
                    <a:pt x="47244" y="204121"/>
                    <a:pt x="50387" y="200977"/>
                    <a:pt x="50387" y="197167"/>
                  </a:cubicBezTo>
                  <a:cubicBezTo>
                    <a:pt x="50387" y="193358"/>
                    <a:pt x="47244" y="190214"/>
                    <a:pt x="43434" y="190214"/>
                  </a:cubicBezTo>
                  <a:lnTo>
                    <a:pt x="14002" y="190214"/>
                  </a:lnTo>
                  <a:lnTo>
                    <a:pt x="14002" y="174784"/>
                  </a:lnTo>
                  <a:lnTo>
                    <a:pt x="43434" y="174784"/>
                  </a:lnTo>
                  <a:cubicBezTo>
                    <a:pt x="47244" y="174784"/>
                    <a:pt x="50387" y="171641"/>
                    <a:pt x="50387" y="167830"/>
                  </a:cubicBezTo>
                  <a:cubicBezTo>
                    <a:pt x="50387" y="164021"/>
                    <a:pt x="47244" y="160877"/>
                    <a:pt x="43434" y="160877"/>
                  </a:cubicBezTo>
                  <a:lnTo>
                    <a:pt x="14288" y="160877"/>
                  </a:lnTo>
                  <a:cubicBezTo>
                    <a:pt x="15526" y="148876"/>
                    <a:pt x="24003" y="138493"/>
                    <a:pt x="35814" y="135064"/>
                  </a:cubicBezTo>
                  <a:lnTo>
                    <a:pt x="72771" y="124492"/>
                  </a:lnTo>
                  <a:lnTo>
                    <a:pt x="357473" y="124492"/>
                  </a:lnTo>
                  <a:lnTo>
                    <a:pt x="419481" y="136874"/>
                  </a:lnTo>
                  <a:cubicBezTo>
                    <a:pt x="431578" y="139255"/>
                    <a:pt x="440817" y="148971"/>
                    <a:pt x="443103" y="160782"/>
                  </a:cubicBezTo>
                  <a:lnTo>
                    <a:pt x="401479" y="160782"/>
                  </a:lnTo>
                  <a:cubicBezTo>
                    <a:pt x="397669" y="160782"/>
                    <a:pt x="394525" y="163925"/>
                    <a:pt x="394525" y="167735"/>
                  </a:cubicBezTo>
                  <a:cubicBezTo>
                    <a:pt x="394525" y="171545"/>
                    <a:pt x="397669" y="174688"/>
                    <a:pt x="401479" y="174688"/>
                  </a:cubicBezTo>
                  <a:lnTo>
                    <a:pt x="443675" y="174688"/>
                  </a:lnTo>
                  <a:lnTo>
                    <a:pt x="443675" y="190214"/>
                  </a:lnTo>
                  <a:close/>
                </a:path>
              </a:pathLst>
            </a:custGeom>
            <a:solidFill>
              <a:schemeClr val="accent1"/>
            </a:solidFill>
            <a:ln w="9525" cap="flat">
              <a:noFill/>
              <a:prstDash val="solid"/>
              <a:miter/>
            </a:ln>
          </p:spPr>
          <p:txBody>
            <a:bodyPr rtlCol="0" anchor="ctr"/>
            <a:lstStyle/>
            <a:p>
              <a:endParaRPr lang="en-US"/>
            </a:p>
          </p:txBody>
        </p:sp>
        <p:sp>
          <p:nvSpPr>
            <p:cNvPr id="407" name="Freeform 406">
              <a:extLst>
                <a:ext uri="{FF2B5EF4-FFF2-40B4-BE49-F238E27FC236}">
                  <a16:creationId xmlns:a16="http://schemas.microsoft.com/office/drawing/2014/main" id="{7D7C9FAA-D52F-6647-96BC-94C7695D3A24}"/>
                </a:ext>
              </a:extLst>
            </p:cNvPr>
            <p:cNvSpPr/>
            <p:nvPr/>
          </p:nvSpPr>
          <p:spPr>
            <a:xfrm>
              <a:off x="2829592" y="1683639"/>
              <a:ext cx="47625" cy="9525"/>
            </a:xfrm>
            <a:custGeom>
              <a:avLst/>
              <a:gdLst>
                <a:gd name="connsiteX0" fmla="*/ 41624 w 47625"/>
                <a:gd name="connsiteY0" fmla="*/ 0 h 9525"/>
                <a:gd name="connsiteX1" fmla="*/ 6953 w 47625"/>
                <a:gd name="connsiteY1" fmla="*/ 0 h 9525"/>
                <a:gd name="connsiteX2" fmla="*/ 0 w 47625"/>
                <a:gd name="connsiteY2" fmla="*/ 6953 h 9525"/>
                <a:gd name="connsiteX3" fmla="*/ 6953 w 47625"/>
                <a:gd name="connsiteY3" fmla="*/ 13907 h 9525"/>
                <a:gd name="connsiteX4" fmla="*/ 41529 w 47625"/>
                <a:gd name="connsiteY4" fmla="*/ 13907 h 9525"/>
                <a:gd name="connsiteX5" fmla="*/ 48482 w 47625"/>
                <a:gd name="connsiteY5" fmla="*/ 6953 h 9525"/>
                <a:gd name="connsiteX6" fmla="*/ 41624 w 47625"/>
                <a:gd name="connsiteY6"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9525">
                  <a:moveTo>
                    <a:pt x="41624" y="0"/>
                  </a:moveTo>
                  <a:lnTo>
                    <a:pt x="6953" y="0"/>
                  </a:lnTo>
                  <a:cubicBezTo>
                    <a:pt x="3143" y="0"/>
                    <a:pt x="0" y="3143"/>
                    <a:pt x="0" y="6953"/>
                  </a:cubicBezTo>
                  <a:cubicBezTo>
                    <a:pt x="0" y="10763"/>
                    <a:pt x="3143" y="13907"/>
                    <a:pt x="6953" y="13907"/>
                  </a:cubicBezTo>
                  <a:lnTo>
                    <a:pt x="41529" y="13907"/>
                  </a:lnTo>
                  <a:cubicBezTo>
                    <a:pt x="45339" y="13907"/>
                    <a:pt x="48482" y="10763"/>
                    <a:pt x="48482" y="6953"/>
                  </a:cubicBezTo>
                  <a:cubicBezTo>
                    <a:pt x="48482" y="3143"/>
                    <a:pt x="45434" y="0"/>
                    <a:pt x="41624" y="0"/>
                  </a:cubicBezTo>
                  <a:close/>
                </a:path>
              </a:pathLst>
            </a:custGeom>
            <a:solidFill>
              <a:schemeClr val="accent1"/>
            </a:solidFill>
            <a:ln w="9525" cap="flat">
              <a:noFill/>
              <a:prstDash val="solid"/>
              <a:miter/>
            </a:ln>
          </p:spPr>
          <p:txBody>
            <a:bodyPr rtlCol="0" anchor="ctr"/>
            <a:lstStyle/>
            <a:p>
              <a:endParaRPr lang="en-US"/>
            </a:p>
          </p:txBody>
        </p:sp>
        <p:sp>
          <p:nvSpPr>
            <p:cNvPr id="408" name="Freeform 407">
              <a:extLst>
                <a:ext uri="{FF2B5EF4-FFF2-40B4-BE49-F238E27FC236}">
                  <a16:creationId xmlns:a16="http://schemas.microsoft.com/office/drawing/2014/main" id="{3495832A-A194-9042-BF24-447AC1E21A5D}"/>
                </a:ext>
              </a:extLst>
            </p:cNvPr>
            <p:cNvSpPr/>
            <p:nvPr/>
          </p:nvSpPr>
          <p:spPr>
            <a:xfrm>
              <a:off x="2749010" y="1760601"/>
              <a:ext cx="9525" cy="9525"/>
            </a:xfrm>
            <a:custGeom>
              <a:avLst/>
              <a:gdLst>
                <a:gd name="connsiteX0" fmla="*/ 6953 w 9525"/>
                <a:gd name="connsiteY0" fmla="*/ 0 h 9525"/>
                <a:gd name="connsiteX1" fmla="*/ 0 w 9525"/>
                <a:gd name="connsiteY1" fmla="*/ 6953 h 9525"/>
                <a:gd name="connsiteX2" fmla="*/ 6953 w 9525"/>
                <a:gd name="connsiteY2" fmla="*/ 13907 h 9525"/>
                <a:gd name="connsiteX3" fmla="*/ 13906 w 9525"/>
                <a:gd name="connsiteY3" fmla="*/ 6953 h 9525"/>
                <a:gd name="connsiteX4" fmla="*/ 695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0"/>
                  </a:moveTo>
                  <a:cubicBezTo>
                    <a:pt x="3143" y="0"/>
                    <a:pt x="0" y="3143"/>
                    <a:pt x="0" y="6953"/>
                  </a:cubicBezTo>
                  <a:cubicBezTo>
                    <a:pt x="0" y="10763"/>
                    <a:pt x="3143" y="13907"/>
                    <a:pt x="6953" y="13907"/>
                  </a:cubicBezTo>
                  <a:cubicBezTo>
                    <a:pt x="10763" y="13907"/>
                    <a:pt x="13906" y="10763"/>
                    <a:pt x="13906" y="6953"/>
                  </a:cubicBezTo>
                  <a:cubicBezTo>
                    <a:pt x="13811" y="3143"/>
                    <a:pt x="10763" y="0"/>
                    <a:pt x="6953" y="0"/>
                  </a:cubicBezTo>
                  <a:close/>
                </a:path>
              </a:pathLst>
            </a:custGeom>
            <a:solidFill>
              <a:schemeClr val="accent1"/>
            </a:solidFill>
            <a:ln w="9525" cap="flat">
              <a:noFill/>
              <a:prstDash val="solid"/>
              <a:miter/>
            </a:ln>
          </p:spPr>
          <p:txBody>
            <a:bodyPr rtlCol="0" anchor="ctr"/>
            <a:lstStyle/>
            <a:p>
              <a:endParaRPr lang="en-US"/>
            </a:p>
          </p:txBody>
        </p:sp>
        <p:sp>
          <p:nvSpPr>
            <p:cNvPr id="409" name="Freeform 408">
              <a:extLst>
                <a:ext uri="{FF2B5EF4-FFF2-40B4-BE49-F238E27FC236}">
                  <a16:creationId xmlns:a16="http://schemas.microsoft.com/office/drawing/2014/main" id="{AFCC5A77-DDC5-4B4D-83F1-AD025FC486D5}"/>
                </a:ext>
              </a:extLst>
            </p:cNvPr>
            <p:cNvSpPr/>
            <p:nvPr/>
          </p:nvSpPr>
          <p:spPr>
            <a:xfrm>
              <a:off x="2970657" y="1760601"/>
              <a:ext cx="9525" cy="9525"/>
            </a:xfrm>
            <a:custGeom>
              <a:avLst/>
              <a:gdLst>
                <a:gd name="connsiteX0" fmla="*/ 6953 w 9525"/>
                <a:gd name="connsiteY0" fmla="*/ 0 h 9525"/>
                <a:gd name="connsiteX1" fmla="*/ 0 w 9525"/>
                <a:gd name="connsiteY1" fmla="*/ 6953 h 9525"/>
                <a:gd name="connsiteX2" fmla="*/ 6953 w 9525"/>
                <a:gd name="connsiteY2" fmla="*/ 13907 h 9525"/>
                <a:gd name="connsiteX3" fmla="*/ 13906 w 9525"/>
                <a:gd name="connsiteY3" fmla="*/ 6953 h 9525"/>
                <a:gd name="connsiteX4" fmla="*/ 695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0"/>
                  </a:moveTo>
                  <a:cubicBezTo>
                    <a:pt x="3143" y="0"/>
                    <a:pt x="0" y="3143"/>
                    <a:pt x="0" y="6953"/>
                  </a:cubicBezTo>
                  <a:cubicBezTo>
                    <a:pt x="0" y="10763"/>
                    <a:pt x="3143" y="13907"/>
                    <a:pt x="6953" y="13907"/>
                  </a:cubicBezTo>
                  <a:cubicBezTo>
                    <a:pt x="10763" y="13907"/>
                    <a:pt x="13906" y="10763"/>
                    <a:pt x="13906" y="6953"/>
                  </a:cubicBezTo>
                  <a:cubicBezTo>
                    <a:pt x="13906" y="3143"/>
                    <a:pt x="10763" y="0"/>
                    <a:pt x="6953" y="0"/>
                  </a:cubicBezTo>
                  <a:close/>
                </a:path>
              </a:pathLst>
            </a:custGeom>
            <a:solidFill>
              <a:schemeClr val="accent1"/>
            </a:solidFill>
            <a:ln w="9525" cap="flat">
              <a:noFill/>
              <a:prstDash val="solid"/>
              <a:miter/>
            </a:ln>
          </p:spPr>
          <p:txBody>
            <a:bodyPr rtlCol="0" anchor="ctr"/>
            <a:lstStyle/>
            <a:p>
              <a:endParaRPr lang="en-US"/>
            </a:p>
          </p:txBody>
        </p:sp>
        <p:sp>
          <p:nvSpPr>
            <p:cNvPr id="410" name="Freeform 409">
              <a:extLst>
                <a:ext uri="{FF2B5EF4-FFF2-40B4-BE49-F238E27FC236}">
                  <a16:creationId xmlns:a16="http://schemas.microsoft.com/office/drawing/2014/main" id="{CA171ECF-5039-A04B-96B0-F2A08426BDC4}"/>
                </a:ext>
              </a:extLst>
            </p:cNvPr>
            <p:cNvSpPr/>
            <p:nvPr/>
          </p:nvSpPr>
          <p:spPr>
            <a:xfrm>
              <a:off x="2638139" y="1848326"/>
              <a:ext cx="381000" cy="9525"/>
            </a:xfrm>
            <a:custGeom>
              <a:avLst/>
              <a:gdLst>
                <a:gd name="connsiteX0" fmla="*/ 389668 w 381000"/>
                <a:gd name="connsiteY0" fmla="*/ 6953 h 9525"/>
                <a:gd name="connsiteX1" fmla="*/ 382715 w 381000"/>
                <a:gd name="connsiteY1" fmla="*/ 0 h 9525"/>
                <a:gd name="connsiteX2" fmla="*/ 6953 w 381000"/>
                <a:gd name="connsiteY2" fmla="*/ 0 h 9525"/>
                <a:gd name="connsiteX3" fmla="*/ 0 w 381000"/>
                <a:gd name="connsiteY3" fmla="*/ 6953 h 9525"/>
                <a:gd name="connsiteX4" fmla="*/ 6953 w 381000"/>
                <a:gd name="connsiteY4" fmla="*/ 13906 h 9525"/>
                <a:gd name="connsiteX5" fmla="*/ 382715 w 381000"/>
                <a:gd name="connsiteY5" fmla="*/ 13906 h 9525"/>
                <a:gd name="connsiteX6" fmla="*/ 389668 w 381000"/>
                <a:gd name="connsiteY6" fmla="*/ 695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000" h="9525">
                  <a:moveTo>
                    <a:pt x="389668" y="6953"/>
                  </a:moveTo>
                  <a:cubicBezTo>
                    <a:pt x="389668" y="3143"/>
                    <a:pt x="386525" y="0"/>
                    <a:pt x="382715" y="0"/>
                  </a:cubicBezTo>
                  <a:lnTo>
                    <a:pt x="6953" y="0"/>
                  </a:lnTo>
                  <a:cubicBezTo>
                    <a:pt x="3143" y="0"/>
                    <a:pt x="0" y="3143"/>
                    <a:pt x="0" y="6953"/>
                  </a:cubicBezTo>
                  <a:cubicBezTo>
                    <a:pt x="0" y="10763"/>
                    <a:pt x="3143" y="13906"/>
                    <a:pt x="6953" y="13906"/>
                  </a:cubicBezTo>
                  <a:lnTo>
                    <a:pt x="382715" y="13906"/>
                  </a:lnTo>
                  <a:cubicBezTo>
                    <a:pt x="386620" y="13906"/>
                    <a:pt x="389668" y="10858"/>
                    <a:pt x="389668" y="6953"/>
                  </a:cubicBezTo>
                  <a:close/>
                </a:path>
              </a:pathLst>
            </a:custGeom>
            <a:solidFill>
              <a:schemeClr val="accent1"/>
            </a:solidFill>
            <a:ln w="9525" cap="flat">
              <a:noFill/>
              <a:prstDash val="solid"/>
              <a:miter/>
            </a:ln>
          </p:spPr>
          <p:txBody>
            <a:bodyPr rtlCol="0" anchor="ctr"/>
            <a:lstStyle/>
            <a:p>
              <a:endParaRPr lang="en-US"/>
            </a:p>
          </p:txBody>
        </p:sp>
        <p:sp>
          <p:nvSpPr>
            <p:cNvPr id="411" name="Freeform 410">
              <a:extLst>
                <a:ext uri="{FF2B5EF4-FFF2-40B4-BE49-F238E27FC236}">
                  <a16:creationId xmlns:a16="http://schemas.microsoft.com/office/drawing/2014/main" id="{49BCEA7D-880B-4847-9399-5C4C1F7708B2}"/>
                </a:ext>
              </a:extLst>
            </p:cNvPr>
            <p:cNvSpPr/>
            <p:nvPr/>
          </p:nvSpPr>
          <p:spPr>
            <a:xfrm>
              <a:off x="2875788" y="1894618"/>
              <a:ext cx="190500" cy="9525"/>
            </a:xfrm>
            <a:custGeom>
              <a:avLst/>
              <a:gdLst>
                <a:gd name="connsiteX0" fmla="*/ 191262 w 190500"/>
                <a:gd name="connsiteY0" fmla="*/ 0 h 9525"/>
                <a:gd name="connsiteX1" fmla="*/ 6953 w 190500"/>
                <a:gd name="connsiteY1" fmla="*/ 0 h 9525"/>
                <a:gd name="connsiteX2" fmla="*/ 0 w 190500"/>
                <a:gd name="connsiteY2" fmla="*/ 6953 h 9525"/>
                <a:gd name="connsiteX3" fmla="*/ 6953 w 190500"/>
                <a:gd name="connsiteY3" fmla="*/ 13906 h 9525"/>
                <a:gd name="connsiteX4" fmla="*/ 191262 w 190500"/>
                <a:gd name="connsiteY4" fmla="*/ 13906 h 9525"/>
                <a:gd name="connsiteX5" fmla="*/ 198215 w 190500"/>
                <a:gd name="connsiteY5" fmla="*/ 6953 h 9525"/>
                <a:gd name="connsiteX6" fmla="*/ 191262 w 190500"/>
                <a:gd name="connsiteY6"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0" h="9525">
                  <a:moveTo>
                    <a:pt x="191262" y="0"/>
                  </a:moveTo>
                  <a:lnTo>
                    <a:pt x="6953" y="0"/>
                  </a:lnTo>
                  <a:cubicBezTo>
                    <a:pt x="3143" y="0"/>
                    <a:pt x="0" y="3048"/>
                    <a:pt x="0" y="6953"/>
                  </a:cubicBezTo>
                  <a:cubicBezTo>
                    <a:pt x="0" y="10763"/>
                    <a:pt x="3143" y="13906"/>
                    <a:pt x="6953" y="13906"/>
                  </a:cubicBezTo>
                  <a:lnTo>
                    <a:pt x="191262" y="13906"/>
                  </a:lnTo>
                  <a:cubicBezTo>
                    <a:pt x="195072" y="13906"/>
                    <a:pt x="198215" y="10858"/>
                    <a:pt x="198215" y="6953"/>
                  </a:cubicBezTo>
                  <a:cubicBezTo>
                    <a:pt x="198215" y="3048"/>
                    <a:pt x="195167" y="0"/>
                    <a:pt x="191262" y="0"/>
                  </a:cubicBezTo>
                  <a:close/>
                </a:path>
              </a:pathLst>
            </a:custGeom>
            <a:solidFill>
              <a:schemeClr val="accent1"/>
            </a:solidFill>
            <a:ln w="9525" cap="flat">
              <a:noFill/>
              <a:prstDash val="solid"/>
              <a:miter/>
            </a:ln>
          </p:spPr>
          <p:txBody>
            <a:bodyPr rtlCol="0" anchor="ctr"/>
            <a:lstStyle/>
            <a:p>
              <a:endParaRPr lang="en-US"/>
            </a:p>
          </p:txBody>
        </p:sp>
        <p:sp>
          <p:nvSpPr>
            <p:cNvPr id="412" name="Freeform 411">
              <a:extLst>
                <a:ext uri="{FF2B5EF4-FFF2-40B4-BE49-F238E27FC236}">
                  <a16:creationId xmlns:a16="http://schemas.microsoft.com/office/drawing/2014/main" id="{8BF64617-964A-2245-9B68-E46FAED4EA97}"/>
                </a:ext>
              </a:extLst>
            </p:cNvPr>
            <p:cNvSpPr/>
            <p:nvPr/>
          </p:nvSpPr>
          <p:spPr>
            <a:xfrm>
              <a:off x="2758250" y="1894618"/>
              <a:ext cx="76200" cy="9525"/>
            </a:xfrm>
            <a:custGeom>
              <a:avLst/>
              <a:gdLst>
                <a:gd name="connsiteX0" fmla="*/ 6953 w 76200"/>
                <a:gd name="connsiteY0" fmla="*/ 0 h 9525"/>
                <a:gd name="connsiteX1" fmla="*/ 0 w 76200"/>
                <a:gd name="connsiteY1" fmla="*/ 6953 h 9525"/>
                <a:gd name="connsiteX2" fmla="*/ 6953 w 76200"/>
                <a:gd name="connsiteY2" fmla="*/ 13906 h 9525"/>
                <a:gd name="connsiteX3" fmla="*/ 78296 w 76200"/>
                <a:gd name="connsiteY3" fmla="*/ 13906 h 9525"/>
                <a:gd name="connsiteX4" fmla="*/ 85249 w 76200"/>
                <a:gd name="connsiteY4" fmla="*/ 6953 h 9525"/>
                <a:gd name="connsiteX5" fmla="*/ 78296 w 76200"/>
                <a:gd name="connsiteY5" fmla="*/ 0 h 9525"/>
                <a:gd name="connsiteX6" fmla="*/ 6953 w 76200"/>
                <a:gd name="connsiteY6"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
                  <a:moveTo>
                    <a:pt x="6953" y="0"/>
                  </a:moveTo>
                  <a:cubicBezTo>
                    <a:pt x="3143" y="0"/>
                    <a:pt x="0" y="3048"/>
                    <a:pt x="0" y="6953"/>
                  </a:cubicBezTo>
                  <a:cubicBezTo>
                    <a:pt x="0" y="10763"/>
                    <a:pt x="3143" y="13906"/>
                    <a:pt x="6953" y="13906"/>
                  </a:cubicBezTo>
                  <a:lnTo>
                    <a:pt x="78296" y="13906"/>
                  </a:lnTo>
                  <a:cubicBezTo>
                    <a:pt x="82105" y="13906"/>
                    <a:pt x="85249" y="10858"/>
                    <a:pt x="85249" y="6953"/>
                  </a:cubicBezTo>
                  <a:cubicBezTo>
                    <a:pt x="85249" y="3143"/>
                    <a:pt x="82105" y="0"/>
                    <a:pt x="78296" y="0"/>
                  </a:cubicBezTo>
                  <a:lnTo>
                    <a:pt x="6953" y="0"/>
                  </a:lnTo>
                  <a:close/>
                </a:path>
              </a:pathLst>
            </a:custGeom>
            <a:solidFill>
              <a:schemeClr val="accent1"/>
            </a:solidFill>
            <a:ln w="9525" cap="flat">
              <a:noFill/>
              <a:prstDash val="solid"/>
              <a:miter/>
            </a:ln>
          </p:spPr>
          <p:txBody>
            <a:bodyPr rtlCol="0" anchor="ctr"/>
            <a:lstStyle/>
            <a:p>
              <a:endParaRPr lang="en-US"/>
            </a:p>
          </p:txBody>
        </p:sp>
        <p:sp>
          <p:nvSpPr>
            <p:cNvPr id="413" name="Freeform 412">
              <a:extLst>
                <a:ext uri="{FF2B5EF4-FFF2-40B4-BE49-F238E27FC236}">
                  <a16:creationId xmlns:a16="http://schemas.microsoft.com/office/drawing/2014/main" id="{7AC9315A-06A8-DF42-A3C8-017452DBAA07}"/>
                </a:ext>
              </a:extLst>
            </p:cNvPr>
            <p:cNvSpPr/>
            <p:nvPr/>
          </p:nvSpPr>
          <p:spPr>
            <a:xfrm>
              <a:off x="2656618" y="1940719"/>
              <a:ext cx="276225" cy="9525"/>
            </a:xfrm>
            <a:custGeom>
              <a:avLst/>
              <a:gdLst>
                <a:gd name="connsiteX0" fmla="*/ 271939 w 276225"/>
                <a:gd name="connsiteY0" fmla="*/ 0 h 9525"/>
                <a:gd name="connsiteX1" fmla="*/ 6953 w 276225"/>
                <a:gd name="connsiteY1" fmla="*/ 0 h 9525"/>
                <a:gd name="connsiteX2" fmla="*/ 0 w 276225"/>
                <a:gd name="connsiteY2" fmla="*/ 6953 h 9525"/>
                <a:gd name="connsiteX3" fmla="*/ 6953 w 276225"/>
                <a:gd name="connsiteY3" fmla="*/ 13907 h 9525"/>
                <a:gd name="connsiteX4" fmla="*/ 271939 w 276225"/>
                <a:gd name="connsiteY4" fmla="*/ 13907 h 9525"/>
                <a:gd name="connsiteX5" fmla="*/ 278892 w 276225"/>
                <a:gd name="connsiteY5" fmla="*/ 6953 h 9525"/>
                <a:gd name="connsiteX6" fmla="*/ 271939 w 276225"/>
                <a:gd name="connsiteY6"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225" h="9525">
                  <a:moveTo>
                    <a:pt x="271939" y="0"/>
                  </a:moveTo>
                  <a:lnTo>
                    <a:pt x="6953" y="0"/>
                  </a:lnTo>
                  <a:cubicBezTo>
                    <a:pt x="3143" y="0"/>
                    <a:pt x="0" y="3143"/>
                    <a:pt x="0" y="6953"/>
                  </a:cubicBezTo>
                  <a:cubicBezTo>
                    <a:pt x="0" y="10763"/>
                    <a:pt x="3143" y="13907"/>
                    <a:pt x="6953" y="13907"/>
                  </a:cubicBezTo>
                  <a:lnTo>
                    <a:pt x="271939" y="13907"/>
                  </a:lnTo>
                  <a:cubicBezTo>
                    <a:pt x="275749" y="13907"/>
                    <a:pt x="278892" y="10763"/>
                    <a:pt x="278892" y="6953"/>
                  </a:cubicBezTo>
                  <a:cubicBezTo>
                    <a:pt x="278797" y="3143"/>
                    <a:pt x="275749" y="0"/>
                    <a:pt x="271939" y="0"/>
                  </a:cubicBezTo>
                  <a:close/>
                </a:path>
              </a:pathLst>
            </a:custGeom>
            <a:solidFill>
              <a:schemeClr val="accent1"/>
            </a:solidFill>
            <a:ln w="9525" cap="flat">
              <a:noFill/>
              <a:prstDash val="solid"/>
              <a:miter/>
            </a:ln>
          </p:spPr>
          <p:txBody>
            <a:bodyPr rtlCol="0" anchor="ctr"/>
            <a:lstStyle/>
            <a:p>
              <a:endParaRPr lang="en-US"/>
            </a:p>
          </p:txBody>
        </p:sp>
      </p:grpSp>
      <p:grpSp>
        <p:nvGrpSpPr>
          <p:cNvPr id="414" name="Group 413">
            <a:extLst>
              <a:ext uri="{FF2B5EF4-FFF2-40B4-BE49-F238E27FC236}">
                <a16:creationId xmlns:a16="http://schemas.microsoft.com/office/drawing/2014/main" id="{C64A7D3B-2E54-6945-B803-B61AC871E75F}"/>
              </a:ext>
            </a:extLst>
          </p:cNvPr>
          <p:cNvGrpSpPr/>
          <p:nvPr userDrawn="1"/>
        </p:nvGrpSpPr>
        <p:grpSpPr>
          <a:xfrm>
            <a:off x="7934485" y="1932036"/>
            <a:ext cx="258233" cy="258178"/>
            <a:chOff x="4359497" y="1518285"/>
            <a:chExt cx="457010" cy="456914"/>
          </a:xfrm>
        </p:grpSpPr>
        <p:sp>
          <p:nvSpPr>
            <p:cNvPr id="415" name="Freeform 414">
              <a:extLst>
                <a:ext uri="{FF2B5EF4-FFF2-40B4-BE49-F238E27FC236}">
                  <a16:creationId xmlns:a16="http://schemas.microsoft.com/office/drawing/2014/main" id="{D2E6728C-5AAE-8541-84B1-512924924561}"/>
                </a:ext>
              </a:extLst>
            </p:cNvPr>
            <p:cNvSpPr/>
            <p:nvPr/>
          </p:nvSpPr>
          <p:spPr>
            <a:xfrm>
              <a:off x="4581049" y="1640586"/>
              <a:ext cx="9525" cy="19050"/>
            </a:xfrm>
            <a:custGeom>
              <a:avLst/>
              <a:gdLst>
                <a:gd name="connsiteX0" fmla="*/ 6953 w 9525"/>
                <a:gd name="connsiteY0" fmla="*/ 0 h 19050"/>
                <a:gd name="connsiteX1" fmla="*/ 0 w 9525"/>
                <a:gd name="connsiteY1" fmla="*/ 6953 h 19050"/>
                <a:gd name="connsiteX2" fmla="*/ 0 w 9525"/>
                <a:gd name="connsiteY2" fmla="*/ 16192 h 19050"/>
                <a:gd name="connsiteX3" fmla="*/ 6953 w 9525"/>
                <a:gd name="connsiteY3" fmla="*/ 23146 h 19050"/>
                <a:gd name="connsiteX4" fmla="*/ 13907 w 9525"/>
                <a:gd name="connsiteY4" fmla="*/ 16192 h 19050"/>
                <a:gd name="connsiteX5" fmla="*/ 13907 w 9525"/>
                <a:gd name="connsiteY5" fmla="*/ 6953 h 19050"/>
                <a:gd name="connsiteX6" fmla="*/ 6953 w 9525"/>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6953" y="0"/>
                  </a:moveTo>
                  <a:cubicBezTo>
                    <a:pt x="3143" y="0"/>
                    <a:pt x="0" y="3143"/>
                    <a:pt x="0" y="6953"/>
                  </a:cubicBezTo>
                  <a:lnTo>
                    <a:pt x="0" y="16192"/>
                  </a:lnTo>
                  <a:cubicBezTo>
                    <a:pt x="0" y="20002"/>
                    <a:pt x="3143" y="23146"/>
                    <a:pt x="6953" y="23146"/>
                  </a:cubicBezTo>
                  <a:cubicBezTo>
                    <a:pt x="10763" y="23146"/>
                    <a:pt x="13907" y="20098"/>
                    <a:pt x="13907" y="16192"/>
                  </a:cubicBezTo>
                  <a:lnTo>
                    <a:pt x="13907" y="6953"/>
                  </a:lnTo>
                  <a:cubicBezTo>
                    <a:pt x="13907" y="3048"/>
                    <a:pt x="10858" y="0"/>
                    <a:pt x="6953" y="0"/>
                  </a:cubicBezTo>
                  <a:close/>
                </a:path>
              </a:pathLst>
            </a:custGeom>
            <a:solidFill>
              <a:schemeClr val="accent1"/>
            </a:solidFill>
            <a:ln w="9525" cap="flat">
              <a:noFill/>
              <a:prstDash val="solid"/>
              <a:miter/>
            </a:ln>
          </p:spPr>
          <p:txBody>
            <a:bodyPr rtlCol="0" anchor="ctr"/>
            <a:lstStyle/>
            <a:p>
              <a:endParaRPr lang="en-US"/>
            </a:p>
          </p:txBody>
        </p:sp>
        <p:sp>
          <p:nvSpPr>
            <p:cNvPr id="416" name="Freeform 415">
              <a:extLst>
                <a:ext uri="{FF2B5EF4-FFF2-40B4-BE49-F238E27FC236}">
                  <a16:creationId xmlns:a16="http://schemas.microsoft.com/office/drawing/2014/main" id="{18B6C6D4-D295-6647-9AE8-1951E84C962A}"/>
                </a:ext>
              </a:extLst>
            </p:cNvPr>
            <p:cNvSpPr/>
            <p:nvPr/>
          </p:nvSpPr>
          <p:spPr>
            <a:xfrm>
              <a:off x="4581049" y="1677543"/>
              <a:ext cx="9525" cy="19050"/>
            </a:xfrm>
            <a:custGeom>
              <a:avLst/>
              <a:gdLst>
                <a:gd name="connsiteX0" fmla="*/ 6953 w 9525"/>
                <a:gd name="connsiteY0" fmla="*/ 0 h 19050"/>
                <a:gd name="connsiteX1" fmla="*/ 0 w 9525"/>
                <a:gd name="connsiteY1" fmla="*/ 6953 h 19050"/>
                <a:gd name="connsiteX2" fmla="*/ 0 w 9525"/>
                <a:gd name="connsiteY2" fmla="*/ 16193 h 19050"/>
                <a:gd name="connsiteX3" fmla="*/ 6953 w 9525"/>
                <a:gd name="connsiteY3" fmla="*/ 23146 h 19050"/>
                <a:gd name="connsiteX4" fmla="*/ 13907 w 9525"/>
                <a:gd name="connsiteY4" fmla="*/ 16193 h 19050"/>
                <a:gd name="connsiteX5" fmla="*/ 13907 w 9525"/>
                <a:gd name="connsiteY5" fmla="*/ 6953 h 19050"/>
                <a:gd name="connsiteX6" fmla="*/ 6953 w 9525"/>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6953" y="0"/>
                  </a:moveTo>
                  <a:cubicBezTo>
                    <a:pt x="3143" y="0"/>
                    <a:pt x="0" y="3143"/>
                    <a:pt x="0" y="6953"/>
                  </a:cubicBezTo>
                  <a:lnTo>
                    <a:pt x="0" y="16193"/>
                  </a:lnTo>
                  <a:cubicBezTo>
                    <a:pt x="0" y="20003"/>
                    <a:pt x="3143" y="23146"/>
                    <a:pt x="6953" y="23146"/>
                  </a:cubicBezTo>
                  <a:cubicBezTo>
                    <a:pt x="10763" y="23146"/>
                    <a:pt x="13907" y="20003"/>
                    <a:pt x="13907" y="16193"/>
                  </a:cubicBezTo>
                  <a:lnTo>
                    <a:pt x="13907" y="6953"/>
                  </a:lnTo>
                  <a:cubicBezTo>
                    <a:pt x="13907" y="3048"/>
                    <a:pt x="10858" y="0"/>
                    <a:pt x="6953" y="0"/>
                  </a:cubicBezTo>
                  <a:close/>
                </a:path>
              </a:pathLst>
            </a:custGeom>
            <a:solidFill>
              <a:schemeClr val="accent1"/>
            </a:solidFill>
            <a:ln w="9525" cap="flat">
              <a:noFill/>
              <a:prstDash val="solid"/>
              <a:miter/>
            </a:ln>
          </p:spPr>
          <p:txBody>
            <a:bodyPr rtlCol="0" anchor="ctr"/>
            <a:lstStyle/>
            <a:p>
              <a:endParaRPr lang="en-US"/>
            </a:p>
          </p:txBody>
        </p:sp>
        <p:sp>
          <p:nvSpPr>
            <p:cNvPr id="417" name="Freeform 416">
              <a:extLst>
                <a:ext uri="{FF2B5EF4-FFF2-40B4-BE49-F238E27FC236}">
                  <a16:creationId xmlns:a16="http://schemas.microsoft.com/office/drawing/2014/main" id="{DF594A28-0A67-EC47-BE4F-CE17CD105658}"/>
                </a:ext>
              </a:extLst>
            </p:cNvPr>
            <p:cNvSpPr/>
            <p:nvPr/>
          </p:nvSpPr>
          <p:spPr>
            <a:xfrm>
              <a:off x="4581049" y="1714500"/>
              <a:ext cx="9525" cy="19050"/>
            </a:xfrm>
            <a:custGeom>
              <a:avLst/>
              <a:gdLst>
                <a:gd name="connsiteX0" fmla="*/ 6953 w 9525"/>
                <a:gd name="connsiteY0" fmla="*/ 0 h 19050"/>
                <a:gd name="connsiteX1" fmla="*/ 0 w 9525"/>
                <a:gd name="connsiteY1" fmla="*/ 6953 h 19050"/>
                <a:gd name="connsiteX2" fmla="*/ 0 w 9525"/>
                <a:gd name="connsiteY2" fmla="*/ 16192 h 19050"/>
                <a:gd name="connsiteX3" fmla="*/ 6953 w 9525"/>
                <a:gd name="connsiteY3" fmla="*/ 23146 h 19050"/>
                <a:gd name="connsiteX4" fmla="*/ 13907 w 9525"/>
                <a:gd name="connsiteY4" fmla="*/ 16192 h 19050"/>
                <a:gd name="connsiteX5" fmla="*/ 13907 w 9525"/>
                <a:gd name="connsiteY5" fmla="*/ 6953 h 19050"/>
                <a:gd name="connsiteX6" fmla="*/ 6953 w 9525"/>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6953" y="0"/>
                  </a:moveTo>
                  <a:cubicBezTo>
                    <a:pt x="3143" y="0"/>
                    <a:pt x="0" y="3143"/>
                    <a:pt x="0" y="6953"/>
                  </a:cubicBezTo>
                  <a:lnTo>
                    <a:pt x="0" y="16192"/>
                  </a:lnTo>
                  <a:cubicBezTo>
                    <a:pt x="0" y="20003"/>
                    <a:pt x="3143" y="23146"/>
                    <a:pt x="6953" y="23146"/>
                  </a:cubicBezTo>
                  <a:cubicBezTo>
                    <a:pt x="10763" y="23146"/>
                    <a:pt x="13907" y="20003"/>
                    <a:pt x="13907" y="16192"/>
                  </a:cubicBezTo>
                  <a:lnTo>
                    <a:pt x="13907" y="6953"/>
                  </a:lnTo>
                  <a:cubicBezTo>
                    <a:pt x="13907" y="3048"/>
                    <a:pt x="10858" y="0"/>
                    <a:pt x="6953" y="0"/>
                  </a:cubicBezTo>
                  <a:close/>
                </a:path>
              </a:pathLst>
            </a:custGeom>
            <a:solidFill>
              <a:schemeClr val="accent1"/>
            </a:solidFill>
            <a:ln w="9525" cap="flat">
              <a:noFill/>
              <a:prstDash val="solid"/>
              <a:miter/>
            </a:ln>
          </p:spPr>
          <p:txBody>
            <a:bodyPr rtlCol="0" anchor="ctr"/>
            <a:lstStyle/>
            <a:p>
              <a:endParaRPr lang="en-US"/>
            </a:p>
          </p:txBody>
        </p:sp>
        <p:sp>
          <p:nvSpPr>
            <p:cNvPr id="418" name="Freeform 417">
              <a:extLst>
                <a:ext uri="{FF2B5EF4-FFF2-40B4-BE49-F238E27FC236}">
                  <a16:creationId xmlns:a16="http://schemas.microsoft.com/office/drawing/2014/main" id="{1623A52B-B7F1-F147-BEF4-25142D7AB400}"/>
                </a:ext>
              </a:extLst>
            </p:cNvPr>
            <p:cNvSpPr/>
            <p:nvPr/>
          </p:nvSpPr>
          <p:spPr>
            <a:xfrm>
              <a:off x="4581049" y="1751362"/>
              <a:ext cx="9525" cy="19050"/>
            </a:xfrm>
            <a:custGeom>
              <a:avLst/>
              <a:gdLst>
                <a:gd name="connsiteX0" fmla="*/ 6953 w 9525"/>
                <a:gd name="connsiteY0" fmla="*/ 0 h 19050"/>
                <a:gd name="connsiteX1" fmla="*/ 0 w 9525"/>
                <a:gd name="connsiteY1" fmla="*/ 6953 h 19050"/>
                <a:gd name="connsiteX2" fmla="*/ 0 w 9525"/>
                <a:gd name="connsiteY2" fmla="*/ 16193 h 19050"/>
                <a:gd name="connsiteX3" fmla="*/ 6953 w 9525"/>
                <a:gd name="connsiteY3" fmla="*/ 23146 h 19050"/>
                <a:gd name="connsiteX4" fmla="*/ 13907 w 9525"/>
                <a:gd name="connsiteY4" fmla="*/ 16193 h 19050"/>
                <a:gd name="connsiteX5" fmla="*/ 13907 w 9525"/>
                <a:gd name="connsiteY5" fmla="*/ 6953 h 19050"/>
                <a:gd name="connsiteX6" fmla="*/ 6953 w 9525"/>
                <a:gd name="connsiteY6"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 h="19050">
                  <a:moveTo>
                    <a:pt x="6953" y="0"/>
                  </a:moveTo>
                  <a:cubicBezTo>
                    <a:pt x="3143" y="0"/>
                    <a:pt x="0" y="3143"/>
                    <a:pt x="0" y="6953"/>
                  </a:cubicBezTo>
                  <a:lnTo>
                    <a:pt x="0" y="16193"/>
                  </a:lnTo>
                  <a:cubicBezTo>
                    <a:pt x="0" y="20003"/>
                    <a:pt x="3143" y="23146"/>
                    <a:pt x="6953" y="23146"/>
                  </a:cubicBezTo>
                  <a:cubicBezTo>
                    <a:pt x="10763" y="23146"/>
                    <a:pt x="13907" y="20003"/>
                    <a:pt x="13907" y="16193"/>
                  </a:cubicBezTo>
                  <a:lnTo>
                    <a:pt x="13907" y="6953"/>
                  </a:lnTo>
                  <a:cubicBezTo>
                    <a:pt x="13907" y="3143"/>
                    <a:pt x="10858" y="0"/>
                    <a:pt x="6953" y="0"/>
                  </a:cubicBezTo>
                  <a:close/>
                </a:path>
              </a:pathLst>
            </a:custGeom>
            <a:solidFill>
              <a:schemeClr val="accent1"/>
            </a:solidFill>
            <a:ln w="9525" cap="flat">
              <a:noFill/>
              <a:prstDash val="solid"/>
              <a:miter/>
            </a:ln>
          </p:spPr>
          <p:txBody>
            <a:bodyPr rtlCol="0" anchor="ctr"/>
            <a:lstStyle/>
            <a:p>
              <a:endParaRPr lang="en-US"/>
            </a:p>
          </p:txBody>
        </p:sp>
        <p:sp>
          <p:nvSpPr>
            <p:cNvPr id="419" name="Freeform 418">
              <a:extLst>
                <a:ext uri="{FF2B5EF4-FFF2-40B4-BE49-F238E27FC236}">
                  <a16:creationId xmlns:a16="http://schemas.microsoft.com/office/drawing/2014/main" id="{1D1E214F-6466-7541-A994-3151F0A71C58}"/>
                </a:ext>
              </a:extLst>
            </p:cNvPr>
            <p:cNvSpPr/>
            <p:nvPr/>
          </p:nvSpPr>
          <p:spPr>
            <a:xfrm>
              <a:off x="4415504" y="1537049"/>
              <a:ext cx="342900" cy="438150"/>
            </a:xfrm>
            <a:custGeom>
              <a:avLst/>
              <a:gdLst>
                <a:gd name="connsiteX0" fmla="*/ 337090 w 342900"/>
                <a:gd name="connsiteY0" fmla="*/ 46291 h 438150"/>
                <a:gd name="connsiteX1" fmla="*/ 337090 w 342900"/>
                <a:gd name="connsiteY1" fmla="*/ 7715 h 438150"/>
                <a:gd name="connsiteX2" fmla="*/ 298514 w 342900"/>
                <a:gd name="connsiteY2" fmla="*/ 7715 h 438150"/>
                <a:gd name="connsiteX3" fmla="*/ 231839 w 342900"/>
                <a:gd name="connsiteY3" fmla="*/ 74390 h 438150"/>
                <a:gd name="connsiteX4" fmla="*/ 206883 w 342900"/>
                <a:gd name="connsiteY4" fmla="*/ 84677 h 438150"/>
                <a:gd name="connsiteX5" fmla="*/ 138208 w 342900"/>
                <a:gd name="connsiteY5" fmla="*/ 84677 h 438150"/>
                <a:gd name="connsiteX6" fmla="*/ 113252 w 342900"/>
                <a:gd name="connsiteY6" fmla="*/ 74390 h 438150"/>
                <a:gd name="connsiteX7" fmla="*/ 46577 w 342900"/>
                <a:gd name="connsiteY7" fmla="*/ 7715 h 438150"/>
                <a:gd name="connsiteX8" fmla="*/ 8001 w 342900"/>
                <a:gd name="connsiteY8" fmla="*/ 7715 h 438150"/>
                <a:gd name="connsiteX9" fmla="*/ 8001 w 342900"/>
                <a:gd name="connsiteY9" fmla="*/ 46291 h 438150"/>
                <a:gd name="connsiteX10" fmla="*/ 105632 w 342900"/>
                <a:gd name="connsiteY10" fmla="*/ 144399 h 438150"/>
                <a:gd name="connsiteX11" fmla="*/ 113824 w 342900"/>
                <a:gd name="connsiteY11" fmla="*/ 164306 h 438150"/>
                <a:gd name="connsiteX12" fmla="*/ 113824 w 342900"/>
                <a:gd name="connsiteY12" fmla="*/ 405860 h 438150"/>
                <a:gd name="connsiteX13" fmla="*/ 146685 w 342900"/>
                <a:gd name="connsiteY13" fmla="*/ 438436 h 438150"/>
                <a:gd name="connsiteX14" fmla="*/ 172593 w 342900"/>
                <a:gd name="connsiteY14" fmla="*/ 425863 h 438150"/>
                <a:gd name="connsiteX15" fmla="*/ 198501 w 342900"/>
                <a:gd name="connsiteY15" fmla="*/ 438436 h 438150"/>
                <a:gd name="connsiteX16" fmla="*/ 231362 w 342900"/>
                <a:gd name="connsiteY16" fmla="*/ 405860 h 438150"/>
                <a:gd name="connsiteX17" fmla="*/ 231362 w 342900"/>
                <a:gd name="connsiteY17" fmla="*/ 164306 h 438150"/>
                <a:gd name="connsiteX18" fmla="*/ 239554 w 342900"/>
                <a:gd name="connsiteY18" fmla="*/ 144399 h 438150"/>
                <a:gd name="connsiteX19" fmla="*/ 337090 w 342900"/>
                <a:gd name="connsiteY19" fmla="*/ 46291 h 438150"/>
                <a:gd name="connsiteX20" fmla="*/ 198406 w 342900"/>
                <a:gd name="connsiteY20" fmla="*/ 424529 h 438150"/>
                <a:gd name="connsiteX21" fmla="*/ 179451 w 342900"/>
                <a:gd name="connsiteY21" fmla="*/ 405860 h 438150"/>
                <a:gd name="connsiteX22" fmla="*/ 179451 w 342900"/>
                <a:gd name="connsiteY22" fmla="*/ 289465 h 438150"/>
                <a:gd name="connsiteX23" fmla="*/ 172498 w 342900"/>
                <a:gd name="connsiteY23" fmla="*/ 282511 h 438150"/>
                <a:gd name="connsiteX24" fmla="*/ 165545 w 342900"/>
                <a:gd name="connsiteY24" fmla="*/ 289465 h 438150"/>
                <a:gd name="connsiteX25" fmla="*/ 165545 w 342900"/>
                <a:gd name="connsiteY25" fmla="*/ 405860 h 438150"/>
                <a:gd name="connsiteX26" fmla="*/ 146590 w 342900"/>
                <a:gd name="connsiteY26" fmla="*/ 424529 h 438150"/>
                <a:gd name="connsiteX27" fmla="*/ 127635 w 342900"/>
                <a:gd name="connsiteY27" fmla="*/ 405860 h 438150"/>
                <a:gd name="connsiteX28" fmla="*/ 127635 w 342900"/>
                <a:gd name="connsiteY28" fmla="*/ 256318 h 438150"/>
                <a:gd name="connsiteX29" fmla="*/ 217361 w 342900"/>
                <a:gd name="connsiteY29" fmla="*/ 256318 h 438150"/>
                <a:gd name="connsiteX30" fmla="*/ 217361 w 342900"/>
                <a:gd name="connsiteY30" fmla="*/ 405860 h 438150"/>
                <a:gd name="connsiteX31" fmla="*/ 198406 w 342900"/>
                <a:gd name="connsiteY31" fmla="*/ 424529 h 438150"/>
                <a:gd name="connsiteX32" fmla="*/ 229648 w 342900"/>
                <a:gd name="connsiteY32" fmla="*/ 134588 h 438150"/>
                <a:gd name="connsiteX33" fmla="*/ 217361 w 342900"/>
                <a:gd name="connsiteY33" fmla="*/ 164306 h 438150"/>
                <a:gd name="connsiteX34" fmla="*/ 217361 w 342900"/>
                <a:gd name="connsiteY34" fmla="*/ 242506 h 438150"/>
                <a:gd name="connsiteX35" fmla="*/ 127635 w 342900"/>
                <a:gd name="connsiteY35" fmla="*/ 242506 h 438150"/>
                <a:gd name="connsiteX36" fmla="*/ 127635 w 342900"/>
                <a:gd name="connsiteY36" fmla="*/ 164306 h 438150"/>
                <a:gd name="connsiteX37" fmla="*/ 115348 w 342900"/>
                <a:gd name="connsiteY37" fmla="*/ 134588 h 438150"/>
                <a:gd name="connsiteX38" fmla="*/ 17716 w 342900"/>
                <a:gd name="connsiteY38" fmla="*/ 36481 h 438150"/>
                <a:gd name="connsiteX39" fmla="*/ 17716 w 342900"/>
                <a:gd name="connsiteY39" fmla="*/ 17431 h 438150"/>
                <a:gd name="connsiteX40" fmla="*/ 36766 w 342900"/>
                <a:gd name="connsiteY40" fmla="*/ 17431 h 438150"/>
                <a:gd name="connsiteX41" fmla="*/ 103441 w 342900"/>
                <a:gd name="connsiteY41" fmla="*/ 84106 h 438150"/>
                <a:gd name="connsiteX42" fmla="*/ 138113 w 342900"/>
                <a:gd name="connsiteY42" fmla="*/ 98489 h 438150"/>
                <a:gd name="connsiteX43" fmla="*/ 206788 w 342900"/>
                <a:gd name="connsiteY43" fmla="*/ 98489 h 438150"/>
                <a:gd name="connsiteX44" fmla="*/ 241459 w 342900"/>
                <a:gd name="connsiteY44" fmla="*/ 84106 h 438150"/>
                <a:gd name="connsiteX45" fmla="*/ 308134 w 342900"/>
                <a:gd name="connsiteY45" fmla="*/ 17431 h 438150"/>
                <a:gd name="connsiteX46" fmla="*/ 327184 w 342900"/>
                <a:gd name="connsiteY46" fmla="*/ 17431 h 438150"/>
                <a:gd name="connsiteX47" fmla="*/ 327184 w 342900"/>
                <a:gd name="connsiteY47" fmla="*/ 36481 h 438150"/>
                <a:gd name="connsiteX48" fmla="*/ 229648 w 342900"/>
                <a:gd name="connsiteY48" fmla="*/ 134588 h 4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42900" h="438150">
                  <a:moveTo>
                    <a:pt x="337090" y="46291"/>
                  </a:moveTo>
                  <a:cubicBezTo>
                    <a:pt x="347758" y="35623"/>
                    <a:pt x="347758" y="18383"/>
                    <a:pt x="337090" y="7715"/>
                  </a:cubicBezTo>
                  <a:cubicBezTo>
                    <a:pt x="326803" y="-2572"/>
                    <a:pt x="308800" y="-2572"/>
                    <a:pt x="298514" y="7715"/>
                  </a:cubicBezTo>
                  <a:lnTo>
                    <a:pt x="231839" y="74390"/>
                  </a:lnTo>
                  <a:cubicBezTo>
                    <a:pt x="225171" y="81058"/>
                    <a:pt x="216313" y="84677"/>
                    <a:pt x="206883" y="84677"/>
                  </a:cubicBezTo>
                  <a:lnTo>
                    <a:pt x="138208" y="84677"/>
                  </a:lnTo>
                  <a:cubicBezTo>
                    <a:pt x="128778" y="84677"/>
                    <a:pt x="119920" y="81058"/>
                    <a:pt x="113252" y="74390"/>
                  </a:cubicBezTo>
                  <a:lnTo>
                    <a:pt x="46577" y="7715"/>
                  </a:lnTo>
                  <a:cubicBezTo>
                    <a:pt x="36290" y="-2572"/>
                    <a:pt x="18288" y="-2572"/>
                    <a:pt x="8001" y="7715"/>
                  </a:cubicBezTo>
                  <a:cubicBezTo>
                    <a:pt x="-2667" y="18383"/>
                    <a:pt x="-2667" y="35623"/>
                    <a:pt x="8001" y="46291"/>
                  </a:cubicBezTo>
                  <a:lnTo>
                    <a:pt x="105632" y="144399"/>
                  </a:lnTo>
                  <a:cubicBezTo>
                    <a:pt x="110966" y="149733"/>
                    <a:pt x="113824" y="156781"/>
                    <a:pt x="113824" y="164306"/>
                  </a:cubicBezTo>
                  <a:lnTo>
                    <a:pt x="113824" y="405860"/>
                  </a:lnTo>
                  <a:cubicBezTo>
                    <a:pt x="113824" y="423767"/>
                    <a:pt x="128588" y="438436"/>
                    <a:pt x="146685" y="438436"/>
                  </a:cubicBezTo>
                  <a:cubicBezTo>
                    <a:pt x="157163" y="438436"/>
                    <a:pt x="166592" y="433483"/>
                    <a:pt x="172593" y="425863"/>
                  </a:cubicBezTo>
                  <a:cubicBezTo>
                    <a:pt x="178594" y="433483"/>
                    <a:pt x="188024" y="438436"/>
                    <a:pt x="198501" y="438436"/>
                  </a:cubicBezTo>
                  <a:cubicBezTo>
                    <a:pt x="216599" y="438436"/>
                    <a:pt x="231362" y="423862"/>
                    <a:pt x="231362" y="405860"/>
                  </a:cubicBezTo>
                  <a:lnTo>
                    <a:pt x="231362" y="164306"/>
                  </a:lnTo>
                  <a:cubicBezTo>
                    <a:pt x="231362" y="156781"/>
                    <a:pt x="234315" y="149733"/>
                    <a:pt x="239554" y="144399"/>
                  </a:cubicBezTo>
                  <a:lnTo>
                    <a:pt x="337090" y="46291"/>
                  </a:lnTo>
                  <a:close/>
                  <a:moveTo>
                    <a:pt x="198406" y="424529"/>
                  </a:moveTo>
                  <a:cubicBezTo>
                    <a:pt x="187928" y="424529"/>
                    <a:pt x="179451" y="416147"/>
                    <a:pt x="179451" y="405860"/>
                  </a:cubicBezTo>
                  <a:lnTo>
                    <a:pt x="179451" y="289465"/>
                  </a:lnTo>
                  <a:cubicBezTo>
                    <a:pt x="179451" y="285655"/>
                    <a:pt x="176308" y="282511"/>
                    <a:pt x="172498" y="282511"/>
                  </a:cubicBezTo>
                  <a:cubicBezTo>
                    <a:pt x="168688" y="282511"/>
                    <a:pt x="165545" y="285655"/>
                    <a:pt x="165545" y="289465"/>
                  </a:cubicBezTo>
                  <a:lnTo>
                    <a:pt x="165545" y="405860"/>
                  </a:lnTo>
                  <a:cubicBezTo>
                    <a:pt x="165545" y="416147"/>
                    <a:pt x="157067" y="424529"/>
                    <a:pt x="146590" y="424529"/>
                  </a:cubicBezTo>
                  <a:cubicBezTo>
                    <a:pt x="136112" y="424529"/>
                    <a:pt x="127635" y="416147"/>
                    <a:pt x="127635" y="405860"/>
                  </a:cubicBezTo>
                  <a:lnTo>
                    <a:pt x="127635" y="256318"/>
                  </a:lnTo>
                  <a:lnTo>
                    <a:pt x="217361" y="256318"/>
                  </a:lnTo>
                  <a:lnTo>
                    <a:pt x="217361" y="405860"/>
                  </a:lnTo>
                  <a:cubicBezTo>
                    <a:pt x="217456" y="416147"/>
                    <a:pt x="208883" y="424529"/>
                    <a:pt x="198406" y="424529"/>
                  </a:cubicBezTo>
                  <a:close/>
                  <a:moveTo>
                    <a:pt x="229648" y="134588"/>
                  </a:moveTo>
                  <a:cubicBezTo>
                    <a:pt x="221742" y="142589"/>
                    <a:pt x="217361" y="153067"/>
                    <a:pt x="217361" y="164306"/>
                  </a:cubicBezTo>
                  <a:lnTo>
                    <a:pt x="217361" y="242506"/>
                  </a:lnTo>
                  <a:lnTo>
                    <a:pt x="127635" y="242506"/>
                  </a:lnTo>
                  <a:lnTo>
                    <a:pt x="127635" y="164306"/>
                  </a:lnTo>
                  <a:cubicBezTo>
                    <a:pt x="127635" y="153067"/>
                    <a:pt x="123253" y="142589"/>
                    <a:pt x="115348" y="134588"/>
                  </a:cubicBezTo>
                  <a:lnTo>
                    <a:pt x="17716" y="36481"/>
                  </a:lnTo>
                  <a:cubicBezTo>
                    <a:pt x="12478" y="31242"/>
                    <a:pt x="12478" y="22669"/>
                    <a:pt x="17716" y="17431"/>
                  </a:cubicBezTo>
                  <a:cubicBezTo>
                    <a:pt x="22765" y="12382"/>
                    <a:pt x="31623" y="12382"/>
                    <a:pt x="36766" y="17431"/>
                  </a:cubicBezTo>
                  <a:lnTo>
                    <a:pt x="103441" y="84106"/>
                  </a:lnTo>
                  <a:cubicBezTo>
                    <a:pt x="112681" y="93345"/>
                    <a:pt x="125063" y="98489"/>
                    <a:pt x="138113" y="98489"/>
                  </a:cubicBezTo>
                  <a:lnTo>
                    <a:pt x="206788" y="98489"/>
                  </a:lnTo>
                  <a:cubicBezTo>
                    <a:pt x="219932" y="98489"/>
                    <a:pt x="232220" y="93345"/>
                    <a:pt x="241459" y="84106"/>
                  </a:cubicBezTo>
                  <a:lnTo>
                    <a:pt x="308134" y="17431"/>
                  </a:lnTo>
                  <a:cubicBezTo>
                    <a:pt x="313182" y="12382"/>
                    <a:pt x="322040" y="12382"/>
                    <a:pt x="327184" y="17431"/>
                  </a:cubicBezTo>
                  <a:cubicBezTo>
                    <a:pt x="332423" y="22669"/>
                    <a:pt x="332423" y="31242"/>
                    <a:pt x="327184" y="36481"/>
                  </a:cubicBezTo>
                  <a:lnTo>
                    <a:pt x="229648" y="134588"/>
                  </a:lnTo>
                  <a:close/>
                </a:path>
              </a:pathLst>
            </a:custGeom>
            <a:solidFill>
              <a:schemeClr val="accent1"/>
            </a:solidFill>
            <a:ln w="9525" cap="flat">
              <a:noFill/>
              <a:prstDash val="solid"/>
              <a:miter/>
            </a:ln>
          </p:spPr>
          <p:txBody>
            <a:bodyPr rtlCol="0" anchor="ctr"/>
            <a:lstStyle/>
            <a:p>
              <a:endParaRPr lang="en-US"/>
            </a:p>
          </p:txBody>
        </p:sp>
        <p:sp>
          <p:nvSpPr>
            <p:cNvPr id="420" name="Freeform 419">
              <a:extLst>
                <a:ext uri="{FF2B5EF4-FFF2-40B4-BE49-F238E27FC236}">
                  <a16:creationId xmlns:a16="http://schemas.microsoft.com/office/drawing/2014/main" id="{63602399-38DE-CE44-9628-FAB882F926E4}"/>
                </a:ext>
              </a:extLst>
            </p:cNvPr>
            <p:cNvSpPr/>
            <p:nvPr/>
          </p:nvSpPr>
          <p:spPr>
            <a:xfrm>
              <a:off x="4545521" y="1518285"/>
              <a:ext cx="76200" cy="76200"/>
            </a:xfrm>
            <a:custGeom>
              <a:avLst/>
              <a:gdLst>
                <a:gd name="connsiteX0" fmla="*/ 42577 w 76200"/>
                <a:gd name="connsiteY0" fmla="*/ 85154 h 76200"/>
                <a:gd name="connsiteX1" fmla="*/ 85154 w 76200"/>
                <a:gd name="connsiteY1" fmla="*/ 42577 h 76200"/>
                <a:gd name="connsiteX2" fmla="*/ 42577 w 76200"/>
                <a:gd name="connsiteY2" fmla="*/ 0 h 76200"/>
                <a:gd name="connsiteX3" fmla="*/ 0 w 76200"/>
                <a:gd name="connsiteY3" fmla="*/ 42577 h 76200"/>
                <a:gd name="connsiteX4" fmla="*/ 42577 w 76200"/>
                <a:gd name="connsiteY4" fmla="*/ 85154 h 76200"/>
                <a:gd name="connsiteX5" fmla="*/ 42577 w 76200"/>
                <a:gd name="connsiteY5" fmla="*/ 13811 h 76200"/>
                <a:gd name="connsiteX6" fmla="*/ 71342 w 76200"/>
                <a:gd name="connsiteY6" fmla="*/ 42577 h 76200"/>
                <a:gd name="connsiteX7" fmla="*/ 42577 w 76200"/>
                <a:gd name="connsiteY7" fmla="*/ 71342 h 76200"/>
                <a:gd name="connsiteX8" fmla="*/ 13811 w 76200"/>
                <a:gd name="connsiteY8" fmla="*/ 42577 h 76200"/>
                <a:gd name="connsiteX9" fmla="*/ 42577 w 76200"/>
                <a:gd name="connsiteY9" fmla="*/ 1381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2577" y="85154"/>
                  </a:moveTo>
                  <a:cubicBezTo>
                    <a:pt x="66104" y="85154"/>
                    <a:pt x="85154" y="66008"/>
                    <a:pt x="85154" y="42577"/>
                  </a:cubicBezTo>
                  <a:cubicBezTo>
                    <a:pt x="85154" y="19145"/>
                    <a:pt x="66008" y="0"/>
                    <a:pt x="42577" y="0"/>
                  </a:cubicBezTo>
                  <a:cubicBezTo>
                    <a:pt x="19050" y="0"/>
                    <a:pt x="0" y="19145"/>
                    <a:pt x="0" y="42577"/>
                  </a:cubicBezTo>
                  <a:cubicBezTo>
                    <a:pt x="0" y="66008"/>
                    <a:pt x="19050" y="85154"/>
                    <a:pt x="42577" y="85154"/>
                  </a:cubicBezTo>
                  <a:close/>
                  <a:moveTo>
                    <a:pt x="42577" y="13811"/>
                  </a:moveTo>
                  <a:cubicBezTo>
                    <a:pt x="58388" y="13811"/>
                    <a:pt x="71342" y="26670"/>
                    <a:pt x="71342" y="42577"/>
                  </a:cubicBezTo>
                  <a:cubicBezTo>
                    <a:pt x="71342" y="58388"/>
                    <a:pt x="58483" y="71342"/>
                    <a:pt x="42577" y="71342"/>
                  </a:cubicBezTo>
                  <a:cubicBezTo>
                    <a:pt x="26765" y="71342"/>
                    <a:pt x="13811" y="58483"/>
                    <a:pt x="13811" y="42577"/>
                  </a:cubicBezTo>
                  <a:cubicBezTo>
                    <a:pt x="13811" y="26670"/>
                    <a:pt x="26670" y="13811"/>
                    <a:pt x="42577" y="13811"/>
                  </a:cubicBezTo>
                  <a:close/>
                </a:path>
              </a:pathLst>
            </a:custGeom>
            <a:solidFill>
              <a:schemeClr val="accent1"/>
            </a:solidFill>
            <a:ln w="9525" cap="flat">
              <a:noFill/>
              <a:prstDash val="solid"/>
              <a:miter/>
            </a:ln>
          </p:spPr>
          <p:txBody>
            <a:bodyPr rtlCol="0" anchor="ctr"/>
            <a:lstStyle/>
            <a:p>
              <a:endParaRPr lang="en-US"/>
            </a:p>
          </p:txBody>
        </p:sp>
        <p:sp>
          <p:nvSpPr>
            <p:cNvPr id="421" name="Freeform 420">
              <a:extLst>
                <a:ext uri="{FF2B5EF4-FFF2-40B4-BE49-F238E27FC236}">
                  <a16:creationId xmlns:a16="http://schemas.microsoft.com/office/drawing/2014/main" id="{A8D29306-9229-9E4F-9E23-796EBEB57F47}"/>
                </a:ext>
              </a:extLst>
            </p:cNvPr>
            <p:cNvSpPr/>
            <p:nvPr/>
          </p:nvSpPr>
          <p:spPr>
            <a:xfrm>
              <a:off x="4359497" y="1622060"/>
              <a:ext cx="142875" cy="190500"/>
            </a:xfrm>
            <a:custGeom>
              <a:avLst/>
              <a:gdLst>
                <a:gd name="connsiteX0" fmla="*/ 142399 w 142875"/>
                <a:gd name="connsiteY0" fmla="*/ 137589 h 190500"/>
                <a:gd name="connsiteX1" fmla="*/ 77724 w 142875"/>
                <a:gd name="connsiteY1" fmla="*/ 3572 h 190500"/>
                <a:gd name="connsiteX2" fmla="*/ 65246 w 142875"/>
                <a:gd name="connsiteY2" fmla="*/ 3572 h 190500"/>
                <a:gd name="connsiteX3" fmla="*/ 571 w 142875"/>
                <a:gd name="connsiteY3" fmla="*/ 137589 h 190500"/>
                <a:gd name="connsiteX4" fmla="*/ 381 w 142875"/>
                <a:gd name="connsiteY4" fmla="*/ 138732 h 190500"/>
                <a:gd name="connsiteX5" fmla="*/ 0 w 142875"/>
                <a:gd name="connsiteY5" fmla="*/ 140446 h 190500"/>
                <a:gd name="connsiteX6" fmla="*/ 286 w 142875"/>
                <a:gd name="connsiteY6" fmla="*/ 142065 h 190500"/>
                <a:gd name="connsiteX7" fmla="*/ 476 w 142875"/>
                <a:gd name="connsiteY7" fmla="*/ 143304 h 190500"/>
                <a:gd name="connsiteX8" fmla="*/ 71533 w 142875"/>
                <a:gd name="connsiteY8" fmla="*/ 193691 h 190500"/>
                <a:gd name="connsiteX9" fmla="*/ 142589 w 142875"/>
                <a:gd name="connsiteY9" fmla="*/ 143304 h 190500"/>
                <a:gd name="connsiteX10" fmla="*/ 142780 w 142875"/>
                <a:gd name="connsiteY10" fmla="*/ 142161 h 190500"/>
                <a:gd name="connsiteX11" fmla="*/ 143066 w 142875"/>
                <a:gd name="connsiteY11" fmla="*/ 140541 h 190500"/>
                <a:gd name="connsiteX12" fmla="*/ 142684 w 142875"/>
                <a:gd name="connsiteY12" fmla="*/ 138827 h 190500"/>
                <a:gd name="connsiteX13" fmla="*/ 142399 w 142875"/>
                <a:gd name="connsiteY13" fmla="*/ 137589 h 190500"/>
                <a:gd name="connsiteX14" fmla="*/ 71533 w 142875"/>
                <a:gd name="connsiteY14" fmla="*/ 179880 h 190500"/>
                <a:gd name="connsiteX15" fmla="*/ 18097 w 142875"/>
                <a:gd name="connsiteY15" fmla="*/ 147590 h 190500"/>
                <a:gd name="connsiteX16" fmla="*/ 71533 w 142875"/>
                <a:gd name="connsiteY16" fmla="*/ 147590 h 190500"/>
                <a:gd name="connsiteX17" fmla="*/ 124968 w 142875"/>
                <a:gd name="connsiteY17" fmla="*/ 147590 h 190500"/>
                <a:gd name="connsiteX18" fmla="*/ 71533 w 142875"/>
                <a:gd name="connsiteY18" fmla="*/ 179880 h 190500"/>
                <a:gd name="connsiteX19" fmla="*/ 71533 w 142875"/>
                <a:gd name="connsiteY19" fmla="*/ 133683 h 190500"/>
                <a:gd name="connsiteX20" fmla="*/ 17907 w 142875"/>
                <a:gd name="connsiteY20" fmla="*/ 133683 h 190500"/>
                <a:gd name="connsiteX21" fmla="*/ 71533 w 142875"/>
                <a:gd name="connsiteY21" fmla="*/ 22527 h 190500"/>
                <a:gd name="connsiteX22" fmla="*/ 125158 w 142875"/>
                <a:gd name="connsiteY22" fmla="*/ 133683 h 190500"/>
                <a:gd name="connsiteX23" fmla="*/ 71533 w 142875"/>
                <a:gd name="connsiteY23" fmla="*/ 133683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2875" h="190500">
                  <a:moveTo>
                    <a:pt x="142399" y="137589"/>
                  </a:moveTo>
                  <a:lnTo>
                    <a:pt x="77724" y="3572"/>
                  </a:lnTo>
                  <a:cubicBezTo>
                    <a:pt x="75438" y="-1191"/>
                    <a:pt x="67532" y="-1191"/>
                    <a:pt x="65246" y="3572"/>
                  </a:cubicBezTo>
                  <a:lnTo>
                    <a:pt x="571" y="137589"/>
                  </a:lnTo>
                  <a:cubicBezTo>
                    <a:pt x="381" y="137970"/>
                    <a:pt x="476" y="138351"/>
                    <a:pt x="381" y="138732"/>
                  </a:cubicBezTo>
                  <a:cubicBezTo>
                    <a:pt x="191" y="139303"/>
                    <a:pt x="0" y="139875"/>
                    <a:pt x="0" y="140446"/>
                  </a:cubicBezTo>
                  <a:cubicBezTo>
                    <a:pt x="0" y="141018"/>
                    <a:pt x="95" y="141494"/>
                    <a:pt x="286" y="142065"/>
                  </a:cubicBezTo>
                  <a:cubicBezTo>
                    <a:pt x="381" y="142446"/>
                    <a:pt x="286" y="142923"/>
                    <a:pt x="476" y="143304"/>
                  </a:cubicBezTo>
                  <a:cubicBezTo>
                    <a:pt x="13335" y="173974"/>
                    <a:pt x="41243" y="193691"/>
                    <a:pt x="71533" y="193691"/>
                  </a:cubicBezTo>
                  <a:cubicBezTo>
                    <a:pt x="101822" y="193691"/>
                    <a:pt x="129730" y="173879"/>
                    <a:pt x="142589" y="143304"/>
                  </a:cubicBezTo>
                  <a:cubicBezTo>
                    <a:pt x="142780" y="142923"/>
                    <a:pt x="142684" y="142542"/>
                    <a:pt x="142780" y="142161"/>
                  </a:cubicBezTo>
                  <a:cubicBezTo>
                    <a:pt x="142875" y="141589"/>
                    <a:pt x="143066" y="141113"/>
                    <a:pt x="143066" y="140541"/>
                  </a:cubicBezTo>
                  <a:cubicBezTo>
                    <a:pt x="143066" y="139970"/>
                    <a:pt x="142875" y="139398"/>
                    <a:pt x="142684" y="138827"/>
                  </a:cubicBezTo>
                  <a:cubicBezTo>
                    <a:pt x="142589" y="138351"/>
                    <a:pt x="142589" y="137970"/>
                    <a:pt x="142399" y="137589"/>
                  </a:cubicBezTo>
                  <a:close/>
                  <a:moveTo>
                    <a:pt x="71533" y="179880"/>
                  </a:moveTo>
                  <a:cubicBezTo>
                    <a:pt x="50101" y="179880"/>
                    <a:pt x="30004" y="167497"/>
                    <a:pt x="18097" y="147590"/>
                  </a:cubicBezTo>
                  <a:lnTo>
                    <a:pt x="71533" y="147590"/>
                  </a:lnTo>
                  <a:lnTo>
                    <a:pt x="124968" y="147590"/>
                  </a:lnTo>
                  <a:cubicBezTo>
                    <a:pt x="113062" y="167497"/>
                    <a:pt x="92964" y="179880"/>
                    <a:pt x="71533" y="179880"/>
                  </a:cubicBezTo>
                  <a:close/>
                  <a:moveTo>
                    <a:pt x="71533" y="133683"/>
                  </a:moveTo>
                  <a:lnTo>
                    <a:pt x="17907" y="133683"/>
                  </a:lnTo>
                  <a:lnTo>
                    <a:pt x="71533" y="22527"/>
                  </a:lnTo>
                  <a:lnTo>
                    <a:pt x="125158" y="133683"/>
                  </a:lnTo>
                  <a:lnTo>
                    <a:pt x="71533" y="133683"/>
                  </a:lnTo>
                  <a:close/>
                </a:path>
              </a:pathLst>
            </a:custGeom>
            <a:solidFill>
              <a:schemeClr val="accent1"/>
            </a:solidFill>
            <a:ln w="9525" cap="flat">
              <a:noFill/>
              <a:prstDash val="solid"/>
              <a:miter/>
            </a:ln>
          </p:spPr>
          <p:txBody>
            <a:bodyPr rtlCol="0" anchor="ctr"/>
            <a:lstStyle/>
            <a:p>
              <a:endParaRPr lang="en-US"/>
            </a:p>
          </p:txBody>
        </p:sp>
        <p:sp>
          <p:nvSpPr>
            <p:cNvPr id="422" name="Freeform 421">
              <a:extLst>
                <a:ext uri="{FF2B5EF4-FFF2-40B4-BE49-F238E27FC236}">
                  <a16:creationId xmlns:a16="http://schemas.microsoft.com/office/drawing/2014/main" id="{5B03E939-4184-2D44-B8D0-7B0E5AA32B50}"/>
                </a:ext>
              </a:extLst>
            </p:cNvPr>
            <p:cNvSpPr/>
            <p:nvPr/>
          </p:nvSpPr>
          <p:spPr>
            <a:xfrm>
              <a:off x="4673632" y="1622060"/>
              <a:ext cx="142875" cy="190500"/>
            </a:xfrm>
            <a:custGeom>
              <a:avLst/>
              <a:gdLst>
                <a:gd name="connsiteX0" fmla="*/ 142589 w 142875"/>
                <a:gd name="connsiteY0" fmla="*/ 138732 h 190500"/>
                <a:gd name="connsiteX1" fmla="*/ 142399 w 142875"/>
                <a:gd name="connsiteY1" fmla="*/ 137589 h 190500"/>
                <a:gd name="connsiteX2" fmla="*/ 77724 w 142875"/>
                <a:gd name="connsiteY2" fmla="*/ 3572 h 190500"/>
                <a:gd name="connsiteX3" fmla="*/ 65246 w 142875"/>
                <a:gd name="connsiteY3" fmla="*/ 3572 h 190500"/>
                <a:gd name="connsiteX4" fmla="*/ 571 w 142875"/>
                <a:gd name="connsiteY4" fmla="*/ 137589 h 190500"/>
                <a:gd name="connsiteX5" fmla="*/ 381 w 142875"/>
                <a:gd name="connsiteY5" fmla="*/ 138732 h 190500"/>
                <a:gd name="connsiteX6" fmla="*/ 0 w 142875"/>
                <a:gd name="connsiteY6" fmla="*/ 140446 h 190500"/>
                <a:gd name="connsiteX7" fmla="*/ 286 w 142875"/>
                <a:gd name="connsiteY7" fmla="*/ 142065 h 190500"/>
                <a:gd name="connsiteX8" fmla="*/ 476 w 142875"/>
                <a:gd name="connsiteY8" fmla="*/ 143304 h 190500"/>
                <a:gd name="connsiteX9" fmla="*/ 71533 w 142875"/>
                <a:gd name="connsiteY9" fmla="*/ 193691 h 190500"/>
                <a:gd name="connsiteX10" fmla="*/ 142589 w 142875"/>
                <a:gd name="connsiteY10" fmla="*/ 143304 h 190500"/>
                <a:gd name="connsiteX11" fmla="*/ 142780 w 142875"/>
                <a:gd name="connsiteY11" fmla="*/ 142161 h 190500"/>
                <a:gd name="connsiteX12" fmla="*/ 143065 w 142875"/>
                <a:gd name="connsiteY12" fmla="*/ 140541 h 190500"/>
                <a:gd name="connsiteX13" fmla="*/ 142589 w 142875"/>
                <a:gd name="connsiteY13" fmla="*/ 138732 h 190500"/>
                <a:gd name="connsiteX14" fmla="*/ 71438 w 142875"/>
                <a:gd name="connsiteY14" fmla="*/ 179880 h 190500"/>
                <a:gd name="connsiteX15" fmla="*/ 18002 w 142875"/>
                <a:gd name="connsiteY15" fmla="*/ 147590 h 190500"/>
                <a:gd name="connsiteX16" fmla="*/ 71438 w 142875"/>
                <a:gd name="connsiteY16" fmla="*/ 147590 h 190500"/>
                <a:gd name="connsiteX17" fmla="*/ 124873 w 142875"/>
                <a:gd name="connsiteY17" fmla="*/ 147590 h 190500"/>
                <a:gd name="connsiteX18" fmla="*/ 71438 w 142875"/>
                <a:gd name="connsiteY18" fmla="*/ 179880 h 190500"/>
                <a:gd name="connsiteX19" fmla="*/ 71438 w 142875"/>
                <a:gd name="connsiteY19" fmla="*/ 133683 h 190500"/>
                <a:gd name="connsiteX20" fmla="*/ 17812 w 142875"/>
                <a:gd name="connsiteY20" fmla="*/ 133683 h 190500"/>
                <a:gd name="connsiteX21" fmla="*/ 71438 w 142875"/>
                <a:gd name="connsiteY21" fmla="*/ 22527 h 190500"/>
                <a:gd name="connsiteX22" fmla="*/ 125063 w 142875"/>
                <a:gd name="connsiteY22" fmla="*/ 133683 h 190500"/>
                <a:gd name="connsiteX23" fmla="*/ 71438 w 142875"/>
                <a:gd name="connsiteY23" fmla="*/ 133683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2875" h="190500">
                  <a:moveTo>
                    <a:pt x="142589" y="138732"/>
                  </a:moveTo>
                  <a:cubicBezTo>
                    <a:pt x="142494" y="138351"/>
                    <a:pt x="142494" y="137970"/>
                    <a:pt x="142399" y="137589"/>
                  </a:cubicBezTo>
                  <a:lnTo>
                    <a:pt x="77724" y="3572"/>
                  </a:lnTo>
                  <a:cubicBezTo>
                    <a:pt x="75438" y="-1191"/>
                    <a:pt x="67532" y="-1191"/>
                    <a:pt x="65246" y="3572"/>
                  </a:cubicBezTo>
                  <a:lnTo>
                    <a:pt x="571" y="137589"/>
                  </a:lnTo>
                  <a:cubicBezTo>
                    <a:pt x="381" y="137970"/>
                    <a:pt x="476" y="138351"/>
                    <a:pt x="381" y="138732"/>
                  </a:cubicBezTo>
                  <a:cubicBezTo>
                    <a:pt x="190" y="139303"/>
                    <a:pt x="0" y="139875"/>
                    <a:pt x="0" y="140446"/>
                  </a:cubicBezTo>
                  <a:cubicBezTo>
                    <a:pt x="0" y="141018"/>
                    <a:pt x="95" y="141494"/>
                    <a:pt x="286" y="142065"/>
                  </a:cubicBezTo>
                  <a:cubicBezTo>
                    <a:pt x="381" y="142446"/>
                    <a:pt x="286" y="142923"/>
                    <a:pt x="476" y="143304"/>
                  </a:cubicBezTo>
                  <a:cubicBezTo>
                    <a:pt x="13335" y="173974"/>
                    <a:pt x="41243" y="193691"/>
                    <a:pt x="71533" y="193691"/>
                  </a:cubicBezTo>
                  <a:cubicBezTo>
                    <a:pt x="101822" y="193691"/>
                    <a:pt x="129730" y="173879"/>
                    <a:pt x="142589" y="143304"/>
                  </a:cubicBezTo>
                  <a:cubicBezTo>
                    <a:pt x="142780" y="142923"/>
                    <a:pt x="142684" y="142542"/>
                    <a:pt x="142780" y="142161"/>
                  </a:cubicBezTo>
                  <a:cubicBezTo>
                    <a:pt x="142875" y="141589"/>
                    <a:pt x="143065" y="141113"/>
                    <a:pt x="143065" y="140541"/>
                  </a:cubicBezTo>
                  <a:cubicBezTo>
                    <a:pt x="142875" y="139875"/>
                    <a:pt x="142684" y="139303"/>
                    <a:pt x="142589" y="138732"/>
                  </a:cubicBezTo>
                  <a:close/>
                  <a:moveTo>
                    <a:pt x="71438" y="179880"/>
                  </a:moveTo>
                  <a:cubicBezTo>
                    <a:pt x="50006" y="179880"/>
                    <a:pt x="29908" y="167497"/>
                    <a:pt x="18002" y="147590"/>
                  </a:cubicBezTo>
                  <a:lnTo>
                    <a:pt x="71438" y="147590"/>
                  </a:lnTo>
                  <a:lnTo>
                    <a:pt x="124873" y="147590"/>
                  </a:lnTo>
                  <a:cubicBezTo>
                    <a:pt x="112966" y="167497"/>
                    <a:pt x="92869" y="179880"/>
                    <a:pt x="71438" y="179880"/>
                  </a:cubicBezTo>
                  <a:close/>
                  <a:moveTo>
                    <a:pt x="71438" y="133683"/>
                  </a:moveTo>
                  <a:lnTo>
                    <a:pt x="17812" y="133683"/>
                  </a:lnTo>
                  <a:lnTo>
                    <a:pt x="71438" y="22527"/>
                  </a:lnTo>
                  <a:lnTo>
                    <a:pt x="125063" y="133683"/>
                  </a:lnTo>
                  <a:lnTo>
                    <a:pt x="71438" y="133683"/>
                  </a:lnTo>
                  <a:close/>
                </a:path>
              </a:pathLst>
            </a:custGeom>
            <a:solidFill>
              <a:schemeClr val="accent1"/>
            </a:solidFill>
            <a:ln w="9525" cap="flat">
              <a:noFill/>
              <a:prstDash val="solid"/>
              <a:miter/>
            </a:ln>
          </p:spPr>
          <p:txBody>
            <a:bodyPr rtlCol="0" anchor="ctr"/>
            <a:lstStyle/>
            <a:p>
              <a:endParaRPr lang="en-US"/>
            </a:p>
          </p:txBody>
        </p:sp>
      </p:grpSp>
      <p:grpSp>
        <p:nvGrpSpPr>
          <p:cNvPr id="423" name="Group 422">
            <a:extLst>
              <a:ext uri="{FF2B5EF4-FFF2-40B4-BE49-F238E27FC236}">
                <a16:creationId xmlns:a16="http://schemas.microsoft.com/office/drawing/2014/main" id="{D3C53CB1-5974-E948-B41A-B56DB1B0F0D7}"/>
              </a:ext>
            </a:extLst>
          </p:cNvPr>
          <p:cNvGrpSpPr/>
          <p:nvPr userDrawn="1"/>
        </p:nvGrpSpPr>
        <p:grpSpPr>
          <a:xfrm>
            <a:off x="7381047" y="2551783"/>
            <a:ext cx="253813" cy="258341"/>
            <a:chOff x="5195506" y="1518095"/>
            <a:chExt cx="449186" cy="457200"/>
          </a:xfrm>
        </p:grpSpPr>
        <p:sp>
          <p:nvSpPr>
            <p:cNvPr id="424" name="Freeform 423">
              <a:extLst>
                <a:ext uri="{FF2B5EF4-FFF2-40B4-BE49-F238E27FC236}">
                  <a16:creationId xmlns:a16="http://schemas.microsoft.com/office/drawing/2014/main" id="{EA49C1C9-48CA-D84F-8535-24FC7C500026}"/>
                </a:ext>
              </a:extLst>
            </p:cNvPr>
            <p:cNvSpPr/>
            <p:nvPr/>
          </p:nvSpPr>
          <p:spPr>
            <a:xfrm>
              <a:off x="5615003" y="1639840"/>
              <a:ext cx="19050" cy="28575"/>
            </a:xfrm>
            <a:custGeom>
              <a:avLst/>
              <a:gdLst>
                <a:gd name="connsiteX0" fmla="*/ 8080 w 19050"/>
                <a:gd name="connsiteY0" fmla="*/ 25987 h 28575"/>
                <a:gd name="connsiteX1" fmla="*/ 14462 w 19050"/>
                <a:gd name="connsiteY1" fmla="*/ 30273 h 28575"/>
                <a:gd name="connsiteX2" fmla="*/ 17034 w 19050"/>
                <a:gd name="connsiteY2" fmla="*/ 29797 h 28575"/>
                <a:gd name="connsiteX3" fmla="*/ 20844 w 19050"/>
                <a:gd name="connsiteY3" fmla="*/ 20748 h 28575"/>
                <a:gd name="connsiteX4" fmla="*/ 13129 w 19050"/>
                <a:gd name="connsiteY4" fmla="*/ 3794 h 28575"/>
                <a:gd name="connsiteX5" fmla="*/ 3794 w 19050"/>
                <a:gd name="connsiteY5" fmla="*/ 746 h 28575"/>
                <a:gd name="connsiteX6" fmla="*/ 746 w 19050"/>
                <a:gd name="connsiteY6" fmla="*/ 10081 h 28575"/>
                <a:gd name="connsiteX7" fmla="*/ 8080 w 19050"/>
                <a:gd name="connsiteY7" fmla="*/ 25987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8080" y="25987"/>
                  </a:moveTo>
                  <a:cubicBezTo>
                    <a:pt x="9223" y="28654"/>
                    <a:pt x="11795" y="30273"/>
                    <a:pt x="14462" y="30273"/>
                  </a:cubicBezTo>
                  <a:cubicBezTo>
                    <a:pt x="15319" y="30273"/>
                    <a:pt x="16177" y="30083"/>
                    <a:pt x="17034" y="29797"/>
                  </a:cubicBezTo>
                  <a:cubicBezTo>
                    <a:pt x="20558" y="28369"/>
                    <a:pt x="22273" y="24368"/>
                    <a:pt x="20844" y="20748"/>
                  </a:cubicBezTo>
                  <a:cubicBezTo>
                    <a:pt x="18558" y="15034"/>
                    <a:pt x="15891" y="9319"/>
                    <a:pt x="13129" y="3794"/>
                  </a:cubicBezTo>
                  <a:cubicBezTo>
                    <a:pt x="11414" y="365"/>
                    <a:pt x="7223" y="-968"/>
                    <a:pt x="3794" y="746"/>
                  </a:cubicBezTo>
                  <a:cubicBezTo>
                    <a:pt x="365" y="2461"/>
                    <a:pt x="-968" y="6652"/>
                    <a:pt x="746" y="10081"/>
                  </a:cubicBezTo>
                  <a:cubicBezTo>
                    <a:pt x="3413" y="15224"/>
                    <a:pt x="5890" y="20558"/>
                    <a:pt x="8080" y="25987"/>
                  </a:cubicBezTo>
                  <a:close/>
                </a:path>
              </a:pathLst>
            </a:custGeom>
            <a:solidFill>
              <a:schemeClr val="accent1"/>
            </a:solidFill>
            <a:ln w="9525" cap="flat">
              <a:noFill/>
              <a:prstDash val="solid"/>
              <a:miter/>
            </a:ln>
          </p:spPr>
          <p:txBody>
            <a:bodyPr rtlCol="0" anchor="ctr"/>
            <a:lstStyle/>
            <a:p>
              <a:endParaRPr lang="en-US"/>
            </a:p>
          </p:txBody>
        </p:sp>
        <p:sp>
          <p:nvSpPr>
            <p:cNvPr id="425" name="Freeform 424">
              <a:extLst>
                <a:ext uri="{FF2B5EF4-FFF2-40B4-BE49-F238E27FC236}">
                  <a16:creationId xmlns:a16="http://schemas.microsoft.com/office/drawing/2014/main" id="{4F24C2BC-B30E-D141-B89E-BC4420F4F575}"/>
                </a:ext>
              </a:extLst>
            </p:cNvPr>
            <p:cNvSpPr/>
            <p:nvPr/>
          </p:nvSpPr>
          <p:spPr>
            <a:xfrm>
              <a:off x="5635046" y="1699533"/>
              <a:ext cx="9525" cy="28575"/>
            </a:xfrm>
            <a:custGeom>
              <a:avLst/>
              <a:gdLst>
                <a:gd name="connsiteX0" fmla="*/ 2706 w 9525"/>
                <a:gd name="connsiteY0" fmla="*/ 25540 h 28575"/>
                <a:gd name="connsiteX1" fmla="*/ 9564 w 9525"/>
                <a:gd name="connsiteY1" fmla="*/ 31731 h 28575"/>
                <a:gd name="connsiteX2" fmla="*/ 10231 w 9525"/>
                <a:gd name="connsiteY2" fmla="*/ 31731 h 28575"/>
                <a:gd name="connsiteX3" fmla="*/ 16422 w 9525"/>
                <a:gd name="connsiteY3" fmla="*/ 24112 h 28575"/>
                <a:gd name="connsiteX4" fmla="*/ 13755 w 9525"/>
                <a:gd name="connsiteY4" fmla="*/ 5633 h 28575"/>
                <a:gd name="connsiteX5" fmla="*/ 5659 w 9525"/>
                <a:gd name="connsiteY5" fmla="*/ 108 h 28575"/>
                <a:gd name="connsiteX6" fmla="*/ 134 w 9525"/>
                <a:gd name="connsiteY6" fmla="*/ 8205 h 28575"/>
                <a:gd name="connsiteX7" fmla="*/ 2706 w 9525"/>
                <a:gd name="connsiteY7" fmla="*/ 2554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28575">
                  <a:moveTo>
                    <a:pt x="2706" y="25540"/>
                  </a:moveTo>
                  <a:cubicBezTo>
                    <a:pt x="3087" y="29160"/>
                    <a:pt x="6040" y="31731"/>
                    <a:pt x="9564" y="31731"/>
                  </a:cubicBezTo>
                  <a:cubicBezTo>
                    <a:pt x="9754" y="31731"/>
                    <a:pt x="10040" y="31731"/>
                    <a:pt x="10231" y="31731"/>
                  </a:cubicBezTo>
                  <a:cubicBezTo>
                    <a:pt x="14040" y="31350"/>
                    <a:pt x="16803" y="27921"/>
                    <a:pt x="16422" y="24112"/>
                  </a:cubicBezTo>
                  <a:cubicBezTo>
                    <a:pt x="15850" y="17920"/>
                    <a:pt x="14898" y="11729"/>
                    <a:pt x="13755" y="5633"/>
                  </a:cubicBezTo>
                  <a:cubicBezTo>
                    <a:pt x="13088" y="1918"/>
                    <a:pt x="9373" y="-558"/>
                    <a:pt x="5659" y="108"/>
                  </a:cubicBezTo>
                  <a:cubicBezTo>
                    <a:pt x="1944" y="775"/>
                    <a:pt x="-628" y="4395"/>
                    <a:pt x="134" y="8205"/>
                  </a:cubicBezTo>
                  <a:cubicBezTo>
                    <a:pt x="1372" y="13825"/>
                    <a:pt x="2134" y="19730"/>
                    <a:pt x="2706" y="25540"/>
                  </a:cubicBezTo>
                  <a:close/>
                </a:path>
              </a:pathLst>
            </a:custGeom>
            <a:solidFill>
              <a:schemeClr val="accent1"/>
            </a:solidFill>
            <a:ln w="9525" cap="flat">
              <a:noFill/>
              <a:prstDash val="solid"/>
              <a:miter/>
            </a:ln>
          </p:spPr>
          <p:txBody>
            <a:bodyPr rtlCol="0" anchor="ctr"/>
            <a:lstStyle/>
            <a:p>
              <a:endParaRPr lang="en-US"/>
            </a:p>
          </p:txBody>
        </p:sp>
        <p:sp>
          <p:nvSpPr>
            <p:cNvPr id="426" name="Freeform 425">
              <a:extLst>
                <a:ext uri="{FF2B5EF4-FFF2-40B4-BE49-F238E27FC236}">
                  <a16:creationId xmlns:a16="http://schemas.microsoft.com/office/drawing/2014/main" id="{1A3BDA81-5374-9445-A504-6762823EE4A2}"/>
                </a:ext>
              </a:extLst>
            </p:cNvPr>
            <p:cNvSpPr/>
            <p:nvPr/>
          </p:nvSpPr>
          <p:spPr>
            <a:xfrm>
              <a:off x="5635167" y="1762566"/>
              <a:ext cx="9525" cy="28575"/>
            </a:xfrm>
            <a:custGeom>
              <a:avLst/>
              <a:gdLst>
                <a:gd name="connsiteX0" fmla="*/ 10205 w 9525"/>
                <a:gd name="connsiteY0" fmla="*/ 35 h 28575"/>
                <a:gd name="connsiteX1" fmla="*/ 2585 w 9525"/>
                <a:gd name="connsiteY1" fmla="*/ 6226 h 28575"/>
                <a:gd name="connsiteX2" fmla="*/ 108 w 9525"/>
                <a:gd name="connsiteY2" fmla="*/ 23562 h 28575"/>
                <a:gd name="connsiteX3" fmla="*/ 5633 w 9525"/>
                <a:gd name="connsiteY3" fmla="*/ 31658 h 28575"/>
                <a:gd name="connsiteX4" fmla="*/ 6871 w 9525"/>
                <a:gd name="connsiteY4" fmla="*/ 31753 h 28575"/>
                <a:gd name="connsiteX5" fmla="*/ 13634 w 9525"/>
                <a:gd name="connsiteY5" fmla="*/ 26038 h 28575"/>
                <a:gd name="connsiteX6" fmla="*/ 16301 w 9525"/>
                <a:gd name="connsiteY6" fmla="*/ 7560 h 28575"/>
                <a:gd name="connsiteX7" fmla="*/ 10205 w 9525"/>
                <a:gd name="connsiteY7" fmla="*/ 3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 h="28575">
                  <a:moveTo>
                    <a:pt x="10205" y="35"/>
                  </a:moveTo>
                  <a:cubicBezTo>
                    <a:pt x="6395" y="-346"/>
                    <a:pt x="2966" y="2416"/>
                    <a:pt x="2585" y="6226"/>
                  </a:cubicBezTo>
                  <a:cubicBezTo>
                    <a:pt x="2013" y="12037"/>
                    <a:pt x="1156" y="17847"/>
                    <a:pt x="108" y="23562"/>
                  </a:cubicBezTo>
                  <a:cubicBezTo>
                    <a:pt x="-558" y="27277"/>
                    <a:pt x="1918" y="30896"/>
                    <a:pt x="5633" y="31658"/>
                  </a:cubicBezTo>
                  <a:cubicBezTo>
                    <a:pt x="6014" y="31753"/>
                    <a:pt x="6490" y="31753"/>
                    <a:pt x="6871" y="31753"/>
                  </a:cubicBezTo>
                  <a:cubicBezTo>
                    <a:pt x="10110" y="31753"/>
                    <a:pt x="13062" y="29467"/>
                    <a:pt x="13634" y="26038"/>
                  </a:cubicBezTo>
                  <a:cubicBezTo>
                    <a:pt x="14777" y="19942"/>
                    <a:pt x="15634" y="13751"/>
                    <a:pt x="16301" y="7560"/>
                  </a:cubicBezTo>
                  <a:cubicBezTo>
                    <a:pt x="16777" y="3750"/>
                    <a:pt x="14015" y="416"/>
                    <a:pt x="10205" y="35"/>
                  </a:cubicBezTo>
                  <a:close/>
                </a:path>
              </a:pathLst>
            </a:custGeom>
            <a:solidFill>
              <a:schemeClr val="accent1"/>
            </a:solidFill>
            <a:ln w="9525" cap="flat">
              <a:noFill/>
              <a:prstDash val="solid"/>
              <a:miter/>
            </a:ln>
          </p:spPr>
          <p:txBody>
            <a:bodyPr rtlCol="0" anchor="ctr"/>
            <a:lstStyle/>
            <a:p>
              <a:endParaRPr lang="en-US"/>
            </a:p>
          </p:txBody>
        </p:sp>
        <p:sp>
          <p:nvSpPr>
            <p:cNvPr id="427" name="Freeform 426">
              <a:extLst>
                <a:ext uri="{FF2B5EF4-FFF2-40B4-BE49-F238E27FC236}">
                  <a16:creationId xmlns:a16="http://schemas.microsoft.com/office/drawing/2014/main" id="{D753A040-3F1F-9C4F-9765-749A56BD5834}"/>
                </a:ext>
              </a:extLst>
            </p:cNvPr>
            <p:cNvSpPr/>
            <p:nvPr/>
          </p:nvSpPr>
          <p:spPr>
            <a:xfrm>
              <a:off x="5615003" y="1823724"/>
              <a:ext cx="19050" cy="28575"/>
            </a:xfrm>
            <a:custGeom>
              <a:avLst/>
              <a:gdLst>
                <a:gd name="connsiteX0" fmla="*/ 17034 w 19050"/>
                <a:gd name="connsiteY0" fmla="*/ 504 h 28575"/>
                <a:gd name="connsiteX1" fmla="*/ 7985 w 19050"/>
                <a:gd name="connsiteY1" fmla="*/ 4314 h 28575"/>
                <a:gd name="connsiteX2" fmla="*/ 746 w 19050"/>
                <a:gd name="connsiteY2" fmla="*/ 20221 h 28575"/>
                <a:gd name="connsiteX3" fmla="*/ 3794 w 19050"/>
                <a:gd name="connsiteY3" fmla="*/ 29555 h 28575"/>
                <a:gd name="connsiteX4" fmla="*/ 6937 w 19050"/>
                <a:gd name="connsiteY4" fmla="*/ 30317 h 28575"/>
                <a:gd name="connsiteX5" fmla="*/ 13129 w 19050"/>
                <a:gd name="connsiteY5" fmla="*/ 26507 h 28575"/>
                <a:gd name="connsiteX6" fmla="*/ 20844 w 19050"/>
                <a:gd name="connsiteY6" fmla="*/ 9553 h 28575"/>
                <a:gd name="connsiteX7" fmla="*/ 17034 w 19050"/>
                <a:gd name="connsiteY7" fmla="*/ 50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 h="28575">
                  <a:moveTo>
                    <a:pt x="17034" y="504"/>
                  </a:moveTo>
                  <a:cubicBezTo>
                    <a:pt x="13510" y="-925"/>
                    <a:pt x="9414" y="790"/>
                    <a:pt x="7985" y="4314"/>
                  </a:cubicBezTo>
                  <a:cubicBezTo>
                    <a:pt x="5794" y="9743"/>
                    <a:pt x="3318" y="15077"/>
                    <a:pt x="746" y="20221"/>
                  </a:cubicBezTo>
                  <a:cubicBezTo>
                    <a:pt x="-968" y="23650"/>
                    <a:pt x="365" y="27746"/>
                    <a:pt x="3794" y="29555"/>
                  </a:cubicBezTo>
                  <a:cubicBezTo>
                    <a:pt x="4747" y="30031"/>
                    <a:pt x="5890" y="30317"/>
                    <a:pt x="6937" y="30317"/>
                  </a:cubicBezTo>
                  <a:cubicBezTo>
                    <a:pt x="9509" y="30317"/>
                    <a:pt x="11890" y="28984"/>
                    <a:pt x="13129" y="26507"/>
                  </a:cubicBezTo>
                  <a:cubicBezTo>
                    <a:pt x="15891" y="20983"/>
                    <a:pt x="18558" y="15268"/>
                    <a:pt x="20844" y="9553"/>
                  </a:cubicBezTo>
                  <a:cubicBezTo>
                    <a:pt x="22273" y="5933"/>
                    <a:pt x="20558" y="1933"/>
                    <a:pt x="17034" y="504"/>
                  </a:cubicBezTo>
                  <a:close/>
                </a:path>
              </a:pathLst>
            </a:custGeom>
            <a:solidFill>
              <a:schemeClr val="accent1"/>
            </a:solidFill>
            <a:ln w="9525" cap="flat">
              <a:noFill/>
              <a:prstDash val="solid"/>
              <a:miter/>
            </a:ln>
          </p:spPr>
          <p:txBody>
            <a:bodyPr rtlCol="0" anchor="ctr"/>
            <a:lstStyle/>
            <a:p>
              <a:endParaRPr lang="en-US"/>
            </a:p>
          </p:txBody>
        </p:sp>
        <p:sp>
          <p:nvSpPr>
            <p:cNvPr id="428" name="Freeform 427">
              <a:extLst>
                <a:ext uri="{FF2B5EF4-FFF2-40B4-BE49-F238E27FC236}">
                  <a16:creationId xmlns:a16="http://schemas.microsoft.com/office/drawing/2014/main" id="{FC331BFB-23E4-7341-B757-21F82736A57A}"/>
                </a:ext>
              </a:extLst>
            </p:cNvPr>
            <p:cNvSpPr/>
            <p:nvPr/>
          </p:nvSpPr>
          <p:spPr>
            <a:xfrm>
              <a:off x="5195506" y="1518095"/>
              <a:ext cx="409575" cy="457200"/>
            </a:xfrm>
            <a:custGeom>
              <a:avLst/>
              <a:gdLst>
                <a:gd name="connsiteX0" fmla="*/ 409575 w 409575"/>
                <a:gd name="connsiteY0" fmla="*/ 106108 h 457200"/>
                <a:gd name="connsiteX1" fmla="*/ 410623 w 409575"/>
                <a:gd name="connsiteY1" fmla="*/ 105918 h 457200"/>
                <a:gd name="connsiteX2" fmla="*/ 412242 w 409575"/>
                <a:gd name="connsiteY2" fmla="*/ 105156 h 457200"/>
                <a:gd name="connsiteX3" fmla="*/ 412718 w 409575"/>
                <a:gd name="connsiteY3" fmla="*/ 104965 h 457200"/>
                <a:gd name="connsiteX4" fmla="*/ 413004 w 409575"/>
                <a:gd name="connsiteY4" fmla="*/ 104680 h 457200"/>
                <a:gd name="connsiteX5" fmla="*/ 414242 w 409575"/>
                <a:gd name="connsiteY5" fmla="*/ 103346 h 457200"/>
                <a:gd name="connsiteX6" fmla="*/ 414719 w 409575"/>
                <a:gd name="connsiteY6" fmla="*/ 102584 h 457200"/>
                <a:gd name="connsiteX7" fmla="*/ 415290 w 409575"/>
                <a:gd name="connsiteY7" fmla="*/ 101060 h 457200"/>
                <a:gd name="connsiteX8" fmla="*/ 415480 w 409575"/>
                <a:gd name="connsiteY8" fmla="*/ 100013 h 457200"/>
                <a:gd name="connsiteX9" fmla="*/ 415576 w 409575"/>
                <a:gd name="connsiteY9" fmla="*/ 99346 h 457200"/>
                <a:gd name="connsiteX10" fmla="*/ 415385 w 409575"/>
                <a:gd name="connsiteY10" fmla="*/ 98488 h 457200"/>
                <a:gd name="connsiteX11" fmla="*/ 415195 w 409575"/>
                <a:gd name="connsiteY11" fmla="*/ 97346 h 457200"/>
                <a:gd name="connsiteX12" fmla="*/ 414528 w 409575"/>
                <a:gd name="connsiteY12" fmla="*/ 95917 h 457200"/>
                <a:gd name="connsiteX13" fmla="*/ 414242 w 409575"/>
                <a:gd name="connsiteY13" fmla="*/ 95250 h 457200"/>
                <a:gd name="connsiteX14" fmla="*/ 228600 w 409575"/>
                <a:gd name="connsiteY14" fmla="*/ 0 h 457200"/>
                <a:gd name="connsiteX15" fmla="*/ 0 w 409575"/>
                <a:gd name="connsiteY15" fmla="*/ 228600 h 457200"/>
                <a:gd name="connsiteX16" fmla="*/ 228600 w 409575"/>
                <a:gd name="connsiteY16" fmla="*/ 457200 h 457200"/>
                <a:gd name="connsiteX17" fmla="*/ 414242 w 409575"/>
                <a:gd name="connsiteY17" fmla="*/ 361950 h 457200"/>
                <a:gd name="connsiteX18" fmla="*/ 414528 w 409575"/>
                <a:gd name="connsiteY18" fmla="*/ 361283 h 457200"/>
                <a:gd name="connsiteX19" fmla="*/ 415100 w 409575"/>
                <a:gd name="connsiteY19" fmla="*/ 360045 h 457200"/>
                <a:gd name="connsiteX20" fmla="*/ 415385 w 409575"/>
                <a:gd name="connsiteY20" fmla="*/ 358616 h 457200"/>
                <a:gd name="connsiteX21" fmla="*/ 415480 w 409575"/>
                <a:gd name="connsiteY21" fmla="*/ 357950 h 457200"/>
                <a:gd name="connsiteX22" fmla="*/ 415385 w 409575"/>
                <a:gd name="connsiteY22" fmla="*/ 357473 h 457200"/>
                <a:gd name="connsiteX23" fmla="*/ 415100 w 409575"/>
                <a:gd name="connsiteY23" fmla="*/ 356044 h 457200"/>
                <a:gd name="connsiteX24" fmla="*/ 414719 w 409575"/>
                <a:gd name="connsiteY24" fmla="*/ 354901 h 457200"/>
                <a:gd name="connsiteX25" fmla="*/ 413957 w 409575"/>
                <a:gd name="connsiteY25" fmla="*/ 353759 h 457200"/>
                <a:gd name="connsiteX26" fmla="*/ 413004 w 409575"/>
                <a:gd name="connsiteY26" fmla="*/ 352711 h 457200"/>
                <a:gd name="connsiteX27" fmla="*/ 412623 w 409575"/>
                <a:gd name="connsiteY27" fmla="*/ 352330 h 457200"/>
                <a:gd name="connsiteX28" fmla="*/ 411956 w 409575"/>
                <a:gd name="connsiteY28" fmla="*/ 352044 h 457200"/>
                <a:gd name="connsiteX29" fmla="*/ 410718 w 409575"/>
                <a:gd name="connsiteY29" fmla="*/ 351472 h 457200"/>
                <a:gd name="connsiteX30" fmla="*/ 409385 w 409575"/>
                <a:gd name="connsiteY30" fmla="*/ 351187 h 457200"/>
                <a:gd name="connsiteX31" fmla="*/ 408622 w 409575"/>
                <a:gd name="connsiteY31" fmla="*/ 350996 h 457200"/>
                <a:gd name="connsiteX32" fmla="*/ 179642 w 409575"/>
                <a:gd name="connsiteY32" fmla="*/ 350996 h 457200"/>
                <a:gd name="connsiteX33" fmla="*/ 119825 w 409575"/>
                <a:gd name="connsiteY33" fmla="*/ 291179 h 457200"/>
                <a:gd name="connsiteX34" fmla="*/ 119825 w 409575"/>
                <a:gd name="connsiteY34" fmla="*/ 166116 h 457200"/>
                <a:gd name="connsiteX35" fmla="*/ 179642 w 409575"/>
                <a:gd name="connsiteY35" fmla="*/ 106299 h 457200"/>
                <a:gd name="connsiteX36" fmla="*/ 408622 w 409575"/>
                <a:gd name="connsiteY36" fmla="*/ 106299 h 457200"/>
                <a:gd name="connsiteX37" fmla="*/ 409575 w 409575"/>
                <a:gd name="connsiteY37" fmla="*/ 106108 h 457200"/>
                <a:gd name="connsiteX38" fmla="*/ 165735 w 409575"/>
                <a:gd name="connsiteY38" fmla="*/ 351092 h 457200"/>
                <a:gd name="connsiteX39" fmla="*/ 123063 w 409575"/>
                <a:gd name="connsiteY39" fmla="*/ 351092 h 457200"/>
                <a:gd name="connsiteX40" fmla="*/ 119920 w 409575"/>
                <a:gd name="connsiteY40" fmla="*/ 347948 h 457200"/>
                <a:gd name="connsiteX41" fmla="*/ 119920 w 409575"/>
                <a:gd name="connsiteY41" fmla="*/ 305276 h 457200"/>
                <a:gd name="connsiteX42" fmla="*/ 165735 w 409575"/>
                <a:gd name="connsiteY42" fmla="*/ 351092 h 457200"/>
                <a:gd name="connsiteX43" fmla="*/ 119920 w 409575"/>
                <a:gd name="connsiteY43" fmla="*/ 152114 h 457200"/>
                <a:gd name="connsiteX44" fmla="*/ 119920 w 409575"/>
                <a:gd name="connsiteY44" fmla="*/ 109442 h 457200"/>
                <a:gd name="connsiteX45" fmla="*/ 123063 w 409575"/>
                <a:gd name="connsiteY45" fmla="*/ 106299 h 457200"/>
                <a:gd name="connsiteX46" fmla="*/ 165735 w 409575"/>
                <a:gd name="connsiteY46" fmla="*/ 106299 h 457200"/>
                <a:gd name="connsiteX47" fmla="*/ 119920 w 409575"/>
                <a:gd name="connsiteY47" fmla="*/ 152114 h 457200"/>
                <a:gd name="connsiteX48" fmla="*/ 173165 w 409575"/>
                <a:gd name="connsiteY48" fmla="*/ 92488 h 457200"/>
                <a:gd name="connsiteX49" fmla="*/ 123063 w 409575"/>
                <a:gd name="connsiteY49" fmla="*/ 92488 h 457200"/>
                <a:gd name="connsiteX50" fmla="*/ 106013 w 409575"/>
                <a:gd name="connsiteY50" fmla="*/ 109442 h 457200"/>
                <a:gd name="connsiteX51" fmla="*/ 106013 w 409575"/>
                <a:gd name="connsiteY51" fmla="*/ 159544 h 457200"/>
                <a:gd name="connsiteX52" fmla="*/ 106013 w 409575"/>
                <a:gd name="connsiteY52" fmla="*/ 297847 h 457200"/>
                <a:gd name="connsiteX53" fmla="*/ 106013 w 409575"/>
                <a:gd name="connsiteY53" fmla="*/ 347948 h 457200"/>
                <a:gd name="connsiteX54" fmla="*/ 123063 w 409575"/>
                <a:gd name="connsiteY54" fmla="*/ 364998 h 457200"/>
                <a:gd name="connsiteX55" fmla="*/ 173165 w 409575"/>
                <a:gd name="connsiteY55" fmla="*/ 364998 h 457200"/>
                <a:gd name="connsiteX56" fmla="*/ 394621 w 409575"/>
                <a:gd name="connsiteY56" fmla="*/ 364998 h 457200"/>
                <a:gd name="connsiteX57" fmla="*/ 228695 w 409575"/>
                <a:gd name="connsiteY57" fmla="*/ 443484 h 457200"/>
                <a:gd name="connsiteX58" fmla="*/ 13907 w 409575"/>
                <a:gd name="connsiteY58" fmla="*/ 228790 h 457200"/>
                <a:gd name="connsiteX59" fmla="*/ 228695 w 409575"/>
                <a:gd name="connsiteY59" fmla="*/ 14002 h 457200"/>
                <a:gd name="connsiteX60" fmla="*/ 394621 w 409575"/>
                <a:gd name="connsiteY60" fmla="*/ 92488 h 457200"/>
                <a:gd name="connsiteX61" fmla="*/ 173165 w 409575"/>
                <a:gd name="connsiteY61" fmla="*/ 92488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09575" h="457200">
                  <a:moveTo>
                    <a:pt x="409575" y="106108"/>
                  </a:moveTo>
                  <a:cubicBezTo>
                    <a:pt x="409956" y="106108"/>
                    <a:pt x="410242" y="106013"/>
                    <a:pt x="410623" y="105918"/>
                  </a:cubicBezTo>
                  <a:cubicBezTo>
                    <a:pt x="411194" y="105727"/>
                    <a:pt x="411766" y="105537"/>
                    <a:pt x="412242" y="105156"/>
                  </a:cubicBezTo>
                  <a:cubicBezTo>
                    <a:pt x="412433" y="105061"/>
                    <a:pt x="412528" y="105061"/>
                    <a:pt x="412718" y="104965"/>
                  </a:cubicBezTo>
                  <a:cubicBezTo>
                    <a:pt x="412813" y="104870"/>
                    <a:pt x="412909" y="104775"/>
                    <a:pt x="413004" y="104680"/>
                  </a:cubicBezTo>
                  <a:cubicBezTo>
                    <a:pt x="413480" y="104299"/>
                    <a:pt x="413861" y="103822"/>
                    <a:pt x="414242" y="103346"/>
                  </a:cubicBezTo>
                  <a:cubicBezTo>
                    <a:pt x="414433" y="103060"/>
                    <a:pt x="414623" y="102870"/>
                    <a:pt x="414719" y="102584"/>
                  </a:cubicBezTo>
                  <a:cubicBezTo>
                    <a:pt x="415004" y="102108"/>
                    <a:pt x="415100" y="101632"/>
                    <a:pt x="415290" y="101060"/>
                  </a:cubicBezTo>
                  <a:cubicBezTo>
                    <a:pt x="415385" y="100679"/>
                    <a:pt x="415480" y="100393"/>
                    <a:pt x="415480" y="100013"/>
                  </a:cubicBezTo>
                  <a:cubicBezTo>
                    <a:pt x="415480" y="99822"/>
                    <a:pt x="415576" y="99631"/>
                    <a:pt x="415576" y="99346"/>
                  </a:cubicBezTo>
                  <a:cubicBezTo>
                    <a:pt x="415576" y="99060"/>
                    <a:pt x="415480" y="98774"/>
                    <a:pt x="415385" y="98488"/>
                  </a:cubicBezTo>
                  <a:cubicBezTo>
                    <a:pt x="415385" y="98107"/>
                    <a:pt x="415290" y="97726"/>
                    <a:pt x="415195" y="97346"/>
                  </a:cubicBezTo>
                  <a:cubicBezTo>
                    <a:pt x="415004" y="96869"/>
                    <a:pt x="414814" y="96393"/>
                    <a:pt x="414528" y="95917"/>
                  </a:cubicBezTo>
                  <a:cubicBezTo>
                    <a:pt x="414433" y="95726"/>
                    <a:pt x="414338" y="95440"/>
                    <a:pt x="414242" y="95250"/>
                  </a:cubicBezTo>
                  <a:cubicBezTo>
                    <a:pt x="371380" y="35623"/>
                    <a:pt x="301943" y="0"/>
                    <a:pt x="228600" y="0"/>
                  </a:cubicBezTo>
                  <a:cubicBezTo>
                    <a:pt x="102584" y="0"/>
                    <a:pt x="0" y="102584"/>
                    <a:pt x="0" y="228600"/>
                  </a:cubicBezTo>
                  <a:cubicBezTo>
                    <a:pt x="0" y="354616"/>
                    <a:pt x="102584" y="457200"/>
                    <a:pt x="228600" y="457200"/>
                  </a:cubicBezTo>
                  <a:cubicBezTo>
                    <a:pt x="301943" y="457200"/>
                    <a:pt x="371380" y="421576"/>
                    <a:pt x="414242" y="361950"/>
                  </a:cubicBezTo>
                  <a:cubicBezTo>
                    <a:pt x="414433" y="361759"/>
                    <a:pt x="414433" y="361474"/>
                    <a:pt x="414528" y="361283"/>
                  </a:cubicBezTo>
                  <a:cubicBezTo>
                    <a:pt x="414719" y="360902"/>
                    <a:pt x="414909" y="360521"/>
                    <a:pt x="415100" y="360045"/>
                  </a:cubicBezTo>
                  <a:cubicBezTo>
                    <a:pt x="415290" y="359569"/>
                    <a:pt x="415385" y="359092"/>
                    <a:pt x="415385" y="358616"/>
                  </a:cubicBezTo>
                  <a:cubicBezTo>
                    <a:pt x="415385" y="358330"/>
                    <a:pt x="415480" y="358140"/>
                    <a:pt x="415480" y="357950"/>
                  </a:cubicBezTo>
                  <a:cubicBezTo>
                    <a:pt x="415480" y="357759"/>
                    <a:pt x="415385" y="357664"/>
                    <a:pt x="415385" y="357473"/>
                  </a:cubicBezTo>
                  <a:cubicBezTo>
                    <a:pt x="415385" y="356997"/>
                    <a:pt x="415195" y="356521"/>
                    <a:pt x="415100" y="356044"/>
                  </a:cubicBezTo>
                  <a:cubicBezTo>
                    <a:pt x="415004" y="355663"/>
                    <a:pt x="414909" y="355282"/>
                    <a:pt x="414719" y="354901"/>
                  </a:cubicBezTo>
                  <a:cubicBezTo>
                    <a:pt x="414528" y="354521"/>
                    <a:pt x="414242" y="354139"/>
                    <a:pt x="413957" y="353759"/>
                  </a:cubicBezTo>
                  <a:cubicBezTo>
                    <a:pt x="413671" y="353377"/>
                    <a:pt x="413385" y="353092"/>
                    <a:pt x="413004" y="352711"/>
                  </a:cubicBezTo>
                  <a:cubicBezTo>
                    <a:pt x="412909" y="352615"/>
                    <a:pt x="412813" y="352425"/>
                    <a:pt x="412623" y="352330"/>
                  </a:cubicBezTo>
                  <a:cubicBezTo>
                    <a:pt x="412433" y="352139"/>
                    <a:pt x="412147" y="352139"/>
                    <a:pt x="411956" y="352044"/>
                  </a:cubicBezTo>
                  <a:cubicBezTo>
                    <a:pt x="411575" y="351758"/>
                    <a:pt x="411099" y="351663"/>
                    <a:pt x="410718" y="351472"/>
                  </a:cubicBezTo>
                  <a:cubicBezTo>
                    <a:pt x="410242" y="351282"/>
                    <a:pt x="409861" y="351282"/>
                    <a:pt x="409385" y="351187"/>
                  </a:cubicBezTo>
                  <a:cubicBezTo>
                    <a:pt x="409099" y="351187"/>
                    <a:pt x="408908" y="350996"/>
                    <a:pt x="408622" y="350996"/>
                  </a:cubicBezTo>
                  <a:lnTo>
                    <a:pt x="179642" y="350996"/>
                  </a:lnTo>
                  <a:cubicBezTo>
                    <a:pt x="176403" y="319564"/>
                    <a:pt x="151257" y="294418"/>
                    <a:pt x="119825" y="291179"/>
                  </a:cubicBezTo>
                  <a:lnTo>
                    <a:pt x="119825" y="166116"/>
                  </a:lnTo>
                  <a:cubicBezTo>
                    <a:pt x="151352" y="162877"/>
                    <a:pt x="176403" y="137827"/>
                    <a:pt x="179642" y="106299"/>
                  </a:cubicBezTo>
                  <a:lnTo>
                    <a:pt x="408622" y="106299"/>
                  </a:lnTo>
                  <a:cubicBezTo>
                    <a:pt x="409004" y="106299"/>
                    <a:pt x="409289" y="106204"/>
                    <a:pt x="409575" y="106108"/>
                  </a:cubicBezTo>
                  <a:close/>
                  <a:moveTo>
                    <a:pt x="165735" y="351092"/>
                  </a:moveTo>
                  <a:lnTo>
                    <a:pt x="123063" y="351092"/>
                  </a:lnTo>
                  <a:cubicBezTo>
                    <a:pt x="121349" y="351092"/>
                    <a:pt x="119920" y="349663"/>
                    <a:pt x="119920" y="347948"/>
                  </a:cubicBezTo>
                  <a:lnTo>
                    <a:pt x="119920" y="305276"/>
                  </a:lnTo>
                  <a:cubicBezTo>
                    <a:pt x="143732" y="308324"/>
                    <a:pt x="162592" y="327279"/>
                    <a:pt x="165735" y="351092"/>
                  </a:cubicBezTo>
                  <a:close/>
                  <a:moveTo>
                    <a:pt x="119920" y="152114"/>
                  </a:moveTo>
                  <a:lnTo>
                    <a:pt x="119920" y="109442"/>
                  </a:lnTo>
                  <a:cubicBezTo>
                    <a:pt x="119920" y="107728"/>
                    <a:pt x="121349" y="106299"/>
                    <a:pt x="123063" y="106299"/>
                  </a:cubicBezTo>
                  <a:lnTo>
                    <a:pt x="165735" y="106299"/>
                  </a:lnTo>
                  <a:cubicBezTo>
                    <a:pt x="162592" y="130111"/>
                    <a:pt x="143732" y="149066"/>
                    <a:pt x="119920" y="152114"/>
                  </a:cubicBezTo>
                  <a:close/>
                  <a:moveTo>
                    <a:pt x="173165" y="92488"/>
                  </a:moveTo>
                  <a:lnTo>
                    <a:pt x="123063" y="92488"/>
                  </a:lnTo>
                  <a:cubicBezTo>
                    <a:pt x="113729" y="92488"/>
                    <a:pt x="106013" y="100108"/>
                    <a:pt x="106013" y="109442"/>
                  </a:cubicBezTo>
                  <a:lnTo>
                    <a:pt x="106013" y="159544"/>
                  </a:lnTo>
                  <a:lnTo>
                    <a:pt x="106013" y="297847"/>
                  </a:lnTo>
                  <a:lnTo>
                    <a:pt x="106013" y="347948"/>
                  </a:lnTo>
                  <a:cubicBezTo>
                    <a:pt x="106013" y="357283"/>
                    <a:pt x="113633" y="364998"/>
                    <a:pt x="123063" y="364998"/>
                  </a:cubicBezTo>
                  <a:lnTo>
                    <a:pt x="173165" y="364998"/>
                  </a:lnTo>
                  <a:lnTo>
                    <a:pt x="394621" y="364998"/>
                  </a:lnTo>
                  <a:cubicBezTo>
                    <a:pt x="353949" y="414338"/>
                    <a:pt x="292989" y="443484"/>
                    <a:pt x="228695" y="443484"/>
                  </a:cubicBezTo>
                  <a:cubicBezTo>
                    <a:pt x="110300" y="443484"/>
                    <a:pt x="13907" y="347186"/>
                    <a:pt x="13907" y="228790"/>
                  </a:cubicBezTo>
                  <a:cubicBezTo>
                    <a:pt x="13907" y="110395"/>
                    <a:pt x="110204" y="14002"/>
                    <a:pt x="228695" y="14002"/>
                  </a:cubicBezTo>
                  <a:cubicBezTo>
                    <a:pt x="292989" y="14002"/>
                    <a:pt x="354044" y="43148"/>
                    <a:pt x="394621" y="92488"/>
                  </a:cubicBezTo>
                  <a:lnTo>
                    <a:pt x="173165" y="92488"/>
                  </a:lnTo>
                  <a:close/>
                </a:path>
              </a:pathLst>
            </a:custGeom>
            <a:solidFill>
              <a:schemeClr val="accent1"/>
            </a:solidFill>
            <a:ln w="9525" cap="flat">
              <a:noFill/>
              <a:prstDash val="solid"/>
              <a:miter/>
            </a:ln>
          </p:spPr>
          <p:txBody>
            <a:bodyPr rtlCol="0" anchor="ctr"/>
            <a:lstStyle/>
            <a:p>
              <a:endParaRPr lang="en-US"/>
            </a:p>
          </p:txBody>
        </p:sp>
        <p:sp>
          <p:nvSpPr>
            <p:cNvPr id="429" name="Freeform 428">
              <a:extLst>
                <a:ext uri="{FF2B5EF4-FFF2-40B4-BE49-F238E27FC236}">
                  <a16:creationId xmlns:a16="http://schemas.microsoft.com/office/drawing/2014/main" id="{6CD8CD59-184A-0C4E-92B3-CE3DC7513CFF}"/>
                </a:ext>
              </a:extLst>
            </p:cNvPr>
            <p:cNvSpPr/>
            <p:nvPr/>
          </p:nvSpPr>
          <p:spPr>
            <a:xfrm>
              <a:off x="5378577" y="1709261"/>
              <a:ext cx="66675" cy="66675"/>
            </a:xfrm>
            <a:custGeom>
              <a:avLst/>
              <a:gdLst>
                <a:gd name="connsiteX0" fmla="*/ 27813 w 66675"/>
                <a:gd name="connsiteY0" fmla="*/ 0 h 66675"/>
                <a:gd name="connsiteX1" fmla="*/ 0 w 66675"/>
                <a:gd name="connsiteY1" fmla="*/ 27908 h 66675"/>
                <a:gd name="connsiteX2" fmla="*/ 0 w 66675"/>
                <a:gd name="connsiteY2" fmla="*/ 47339 h 66675"/>
                <a:gd name="connsiteX3" fmla="*/ 27813 w 66675"/>
                <a:gd name="connsiteY3" fmla="*/ 75248 h 66675"/>
                <a:gd name="connsiteX4" fmla="*/ 47244 w 66675"/>
                <a:gd name="connsiteY4" fmla="*/ 75248 h 66675"/>
                <a:gd name="connsiteX5" fmla="*/ 75057 w 66675"/>
                <a:gd name="connsiteY5" fmla="*/ 47339 h 66675"/>
                <a:gd name="connsiteX6" fmla="*/ 75057 w 66675"/>
                <a:gd name="connsiteY6" fmla="*/ 27908 h 66675"/>
                <a:gd name="connsiteX7" fmla="*/ 47244 w 66675"/>
                <a:gd name="connsiteY7" fmla="*/ 0 h 66675"/>
                <a:gd name="connsiteX8" fmla="*/ 27813 w 66675"/>
                <a:gd name="connsiteY8" fmla="*/ 0 h 66675"/>
                <a:gd name="connsiteX9" fmla="*/ 61246 w 66675"/>
                <a:gd name="connsiteY9" fmla="*/ 27813 h 66675"/>
                <a:gd name="connsiteX10" fmla="*/ 61246 w 66675"/>
                <a:gd name="connsiteY10" fmla="*/ 47244 h 66675"/>
                <a:gd name="connsiteX11" fmla="*/ 47244 w 66675"/>
                <a:gd name="connsiteY11" fmla="*/ 61246 h 66675"/>
                <a:gd name="connsiteX12" fmla="*/ 27813 w 66675"/>
                <a:gd name="connsiteY12" fmla="*/ 61246 h 66675"/>
                <a:gd name="connsiteX13" fmla="*/ 13811 w 66675"/>
                <a:gd name="connsiteY13" fmla="*/ 47244 h 66675"/>
                <a:gd name="connsiteX14" fmla="*/ 13811 w 66675"/>
                <a:gd name="connsiteY14" fmla="*/ 27813 h 66675"/>
                <a:gd name="connsiteX15" fmla="*/ 27813 w 66675"/>
                <a:gd name="connsiteY15" fmla="*/ 13811 h 66675"/>
                <a:gd name="connsiteX16" fmla="*/ 47244 w 66675"/>
                <a:gd name="connsiteY16" fmla="*/ 13811 h 66675"/>
                <a:gd name="connsiteX17" fmla="*/ 61246 w 66675"/>
                <a:gd name="connsiteY17" fmla="*/ 27813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675" h="66675">
                  <a:moveTo>
                    <a:pt x="27813" y="0"/>
                  </a:moveTo>
                  <a:cubicBezTo>
                    <a:pt x="12478" y="0"/>
                    <a:pt x="0" y="12478"/>
                    <a:pt x="0" y="27908"/>
                  </a:cubicBezTo>
                  <a:lnTo>
                    <a:pt x="0" y="47339"/>
                  </a:lnTo>
                  <a:cubicBezTo>
                    <a:pt x="0" y="62675"/>
                    <a:pt x="12478" y="75248"/>
                    <a:pt x="27813" y="75248"/>
                  </a:cubicBezTo>
                  <a:lnTo>
                    <a:pt x="47244" y="75248"/>
                  </a:lnTo>
                  <a:cubicBezTo>
                    <a:pt x="62579" y="75248"/>
                    <a:pt x="75057" y="62770"/>
                    <a:pt x="75057" y="47339"/>
                  </a:cubicBezTo>
                  <a:lnTo>
                    <a:pt x="75057" y="27908"/>
                  </a:lnTo>
                  <a:cubicBezTo>
                    <a:pt x="75057" y="12573"/>
                    <a:pt x="62579" y="0"/>
                    <a:pt x="47244" y="0"/>
                  </a:cubicBezTo>
                  <a:lnTo>
                    <a:pt x="27813" y="0"/>
                  </a:lnTo>
                  <a:close/>
                  <a:moveTo>
                    <a:pt x="61246" y="27813"/>
                  </a:moveTo>
                  <a:lnTo>
                    <a:pt x="61246" y="47244"/>
                  </a:lnTo>
                  <a:cubicBezTo>
                    <a:pt x="61246" y="54959"/>
                    <a:pt x="54959" y="61246"/>
                    <a:pt x="47244" y="61246"/>
                  </a:cubicBezTo>
                  <a:lnTo>
                    <a:pt x="27813" y="61246"/>
                  </a:lnTo>
                  <a:cubicBezTo>
                    <a:pt x="20098" y="61246"/>
                    <a:pt x="13811" y="54959"/>
                    <a:pt x="13811" y="47244"/>
                  </a:cubicBezTo>
                  <a:lnTo>
                    <a:pt x="13811" y="27813"/>
                  </a:lnTo>
                  <a:cubicBezTo>
                    <a:pt x="13811" y="20098"/>
                    <a:pt x="20098" y="13811"/>
                    <a:pt x="27813" y="13811"/>
                  </a:cubicBezTo>
                  <a:lnTo>
                    <a:pt x="47244" y="13811"/>
                  </a:lnTo>
                  <a:cubicBezTo>
                    <a:pt x="54959" y="13811"/>
                    <a:pt x="61246" y="20098"/>
                    <a:pt x="61246" y="27813"/>
                  </a:cubicBezTo>
                  <a:close/>
                </a:path>
              </a:pathLst>
            </a:custGeom>
            <a:solidFill>
              <a:schemeClr val="accent1"/>
            </a:solidFill>
            <a:ln w="9525" cap="flat">
              <a:noFill/>
              <a:prstDash val="solid"/>
              <a:miter/>
            </a:ln>
          </p:spPr>
          <p:txBody>
            <a:bodyPr rtlCol="0" anchor="ctr"/>
            <a:lstStyle/>
            <a:p>
              <a:endParaRPr lang="en-US"/>
            </a:p>
          </p:txBody>
        </p:sp>
        <p:sp>
          <p:nvSpPr>
            <p:cNvPr id="430" name="Freeform 429">
              <a:extLst>
                <a:ext uri="{FF2B5EF4-FFF2-40B4-BE49-F238E27FC236}">
                  <a16:creationId xmlns:a16="http://schemas.microsoft.com/office/drawing/2014/main" id="{395390B9-78A6-F64F-A09D-11702A484818}"/>
                </a:ext>
              </a:extLst>
            </p:cNvPr>
            <p:cNvSpPr/>
            <p:nvPr/>
          </p:nvSpPr>
          <p:spPr>
            <a:xfrm>
              <a:off x="5503164" y="1660398"/>
              <a:ext cx="76200" cy="171450"/>
            </a:xfrm>
            <a:custGeom>
              <a:avLst/>
              <a:gdLst>
                <a:gd name="connsiteX0" fmla="*/ 41148 w 76200"/>
                <a:gd name="connsiteY0" fmla="*/ 172879 h 171450"/>
                <a:gd name="connsiteX1" fmla="*/ 48101 w 76200"/>
                <a:gd name="connsiteY1" fmla="*/ 165925 h 171450"/>
                <a:gd name="connsiteX2" fmla="*/ 48101 w 76200"/>
                <a:gd name="connsiteY2" fmla="*/ 155067 h 171450"/>
                <a:gd name="connsiteX3" fmla="*/ 82582 w 76200"/>
                <a:gd name="connsiteY3" fmla="*/ 117634 h 171450"/>
                <a:gd name="connsiteX4" fmla="*/ 41243 w 76200"/>
                <a:gd name="connsiteY4" fmla="*/ 79534 h 171450"/>
                <a:gd name="connsiteX5" fmla="*/ 13811 w 76200"/>
                <a:gd name="connsiteY5" fmla="*/ 55245 h 171450"/>
                <a:gd name="connsiteX6" fmla="*/ 41243 w 76200"/>
                <a:gd name="connsiteY6" fmla="*/ 30956 h 171450"/>
                <a:gd name="connsiteX7" fmla="*/ 66961 w 76200"/>
                <a:gd name="connsiteY7" fmla="*/ 46768 h 171450"/>
                <a:gd name="connsiteX8" fmla="*/ 76009 w 76200"/>
                <a:gd name="connsiteY8" fmla="*/ 50482 h 171450"/>
                <a:gd name="connsiteX9" fmla="*/ 79724 w 76200"/>
                <a:gd name="connsiteY9" fmla="*/ 41434 h 171450"/>
                <a:gd name="connsiteX10" fmla="*/ 48196 w 76200"/>
                <a:gd name="connsiteY10" fmla="*/ 17716 h 171450"/>
                <a:gd name="connsiteX11" fmla="*/ 48196 w 76200"/>
                <a:gd name="connsiteY11" fmla="*/ 6953 h 171450"/>
                <a:gd name="connsiteX12" fmla="*/ 41243 w 76200"/>
                <a:gd name="connsiteY12" fmla="*/ 0 h 171450"/>
                <a:gd name="connsiteX13" fmla="*/ 34290 w 76200"/>
                <a:gd name="connsiteY13" fmla="*/ 6953 h 171450"/>
                <a:gd name="connsiteX14" fmla="*/ 34290 w 76200"/>
                <a:gd name="connsiteY14" fmla="*/ 17812 h 171450"/>
                <a:gd name="connsiteX15" fmla="*/ 0 w 76200"/>
                <a:gd name="connsiteY15" fmla="*/ 55245 h 171450"/>
                <a:gd name="connsiteX16" fmla="*/ 41243 w 76200"/>
                <a:gd name="connsiteY16" fmla="*/ 93345 h 171450"/>
                <a:gd name="connsiteX17" fmla="*/ 68771 w 76200"/>
                <a:gd name="connsiteY17" fmla="*/ 117634 h 171450"/>
                <a:gd name="connsiteX18" fmla="*/ 41338 w 76200"/>
                <a:gd name="connsiteY18" fmla="*/ 141922 h 171450"/>
                <a:gd name="connsiteX19" fmla="*/ 15621 w 76200"/>
                <a:gd name="connsiteY19" fmla="*/ 126111 h 171450"/>
                <a:gd name="connsiteX20" fmla="*/ 6572 w 76200"/>
                <a:gd name="connsiteY20" fmla="*/ 122396 h 171450"/>
                <a:gd name="connsiteX21" fmla="*/ 2857 w 76200"/>
                <a:gd name="connsiteY21" fmla="*/ 131445 h 171450"/>
                <a:gd name="connsiteX22" fmla="*/ 34290 w 76200"/>
                <a:gd name="connsiteY22" fmla="*/ 155162 h 171450"/>
                <a:gd name="connsiteX23" fmla="*/ 34290 w 76200"/>
                <a:gd name="connsiteY23" fmla="*/ 165925 h 171450"/>
                <a:gd name="connsiteX24" fmla="*/ 41148 w 76200"/>
                <a:gd name="connsiteY24" fmla="*/ 172879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200" h="171450">
                  <a:moveTo>
                    <a:pt x="41148" y="172879"/>
                  </a:moveTo>
                  <a:cubicBezTo>
                    <a:pt x="44958" y="172879"/>
                    <a:pt x="48101" y="169735"/>
                    <a:pt x="48101" y="165925"/>
                  </a:cubicBezTo>
                  <a:lnTo>
                    <a:pt x="48101" y="155067"/>
                  </a:lnTo>
                  <a:cubicBezTo>
                    <a:pt x="67627" y="152019"/>
                    <a:pt x="82582" y="136398"/>
                    <a:pt x="82582" y="117634"/>
                  </a:cubicBezTo>
                  <a:cubicBezTo>
                    <a:pt x="82582" y="99155"/>
                    <a:pt x="71723" y="79534"/>
                    <a:pt x="41243" y="79534"/>
                  </a:cubicBezTo>
                  <a:cubicBezTo>
                    <a:pt x="18574" y="79534"/>
                    <a:pt x="13811" y="66389"/>
                    <a:pt x="13811" y="55245"/>
                  </a:cubicBezTo>
                  <a:cubicBezTo>
                    <a:pt x="13811" y="41910"/>
                    <a:pt x="26098" y="30956"/>
                    <a:pt x="41243" y="30956"/>
                  </a:cubicBezTo>
                  <a:cubicBezTo>
                    <a:pt x="52578" y="30956"/>
                    <a:pt x="62960" y="37338"/>
                    <a:pt x="66961" y="46768"/>
                  </a:cubicBezTo>
                  <a:cubicBezTo>
                    <a:pt x="68485" y="50292"/>
                    <a:pt x="72580" y="51911"/>
                    <a:pt x="76009" y="50482"/>
                  </a:cubicBezTo>
                  <a:cubicBezTo>
                    <a:pt x="79534" y="48958"/>
                    <a:pt x="81153" y="44958"/>
                    <a:pt x="79724" y="41434"/>
                  </a:cubicBezTo>
                  <a:cubicBezTo>
                    <a:pt x="74390" y="28670"/>
                    <a:pt x="62389" y="19907"/>
                    <a:pt x="48196" y="17716"/>
                  </a:cubicBezTo>
                  <a:lnTo>
                    <a:pt x="48196" y="6953"/>
                  </a:lnTo>
                  <a:cubicBezTo>
                    <a:pt x="48196" y="3143"/>
                    <a:pt x="45053" y="0"/>
                    <a:pt x="41243" y="0"/>
                  </a:cubicBezTo>
                  <a:cubicBezTo>
                    <a:pt x="37433" y="0"/>
                    <a:pt x="34290" y="3048"/>
                    <a:pt x="34290" y="6953"/>
                  </a:cubicBezTo>
                  <a:lnTo>
                    <a:pt x="34290" y="17812"/>
                  </a:lnTo>
                  <a:cubicBezTo>
                    <a:pt x="14859" y="20860"/>
                    <a:pt x="0" y="36481"/>
                    <a:pt x="0" y="55245"/>
                  </a:cubicBezTo>
                  <a:cubicBezTo>
                    <a:pt x="0" y="73628"/>
                    <a:pt x="10858" y="93345"/>
                    <a:pt x="41243" y="93345"/>
                  </a:cubicBezTo>
                  <a:cubicBezTo>
                    <a:pt x="64008" y="93345"/>
                    <a:pt x="68771" y="106489"/>
                    <a:pt x="68771" y="117634"/>
                  </a:cubicBezTo>
                  <a:cubicBezTo>
                    <a:pt x="68771" y="130969"/>
                    <a:pt x="56483" y="141922"/>
                    <a:pt x="41338" y="141922"/>
                  </a:cubicBezTo>
                  <a:cubicBezTo>
                    <a:pt x="30004" y="141922"/>
                    <a:pt x="19621" y="135541"/>
                    <a:pt x="15621" y="126111"/>
                  </a:cubicBezTo>
                  <a:cubicBezTo>
                    <a:pt x="14097" y="122587"/>
                    <a:pt x="10096" y="120967"/>
                    <a:pt x="6572" y="122396"/>
                  </a:cubicBezTo>
                  <a:cubicBezTo>
                    <a:pt x="3048" y="123825"/>
                    <a:pt x="1429" y="127921"/>
                    <a:pt x="2857" y="131445"/>
                  </a:cubicBezTo>
                  <a:cubicBezTo>
                    <a:pt x="8191" y="144113"/>
                    <a:pt x="20098" y="152971"/>
                    <a:pt x="34290" y="155162"/>
                  </a:cubicBezTo>
                  <a:lnTo>
                    <a:pt x="34290" y="165925"/>
                  </a:lnTo>
                  <a:cubicBezTo>
                    <a:pt x="34290" y="169735"/>
                    <a:pt x="37338" y="172879"/>
                    <a:pt x="41148" y="172879"/>
                  </a:cubicBezTo>
                  <a:close/>
                </a:path>
              </a:pathLst>
            </a:custGeom>
            <a:solidFill>
              <a:schemeClr val="accent1"/>
            </a:solidFill>
            <a:ln w="9525" cap="flat">
              <a:noFill/>
              <a:prstDash val="solid"/>
              <a:miter/>
            </a:ln>
          </p:spPr>
          <p:txBody>
            <a:bodyPr rtlCol="0" anchor="ctr"/>
            <a:lstStyle/>
            <a:p>
              <a:endParaRPr lang="en-US"/>
            </a:p>
          </p:txBody>
        </p:sp>
      </p:grpSp>
      <p:grpSp>
        <p:nvGrpSpPr>
          <p:cNvPr id="431" name="Group 430">
            <a:extLst>
              <a:ext uri="{FF2B5EF4-FFF2-40B4-BE49-F238E27FC236}">
                <a16:creationId xmlns:a16="http://schemas.microsoft.com/office/drawing/2014/main" id="{4F435907-9CCD-AF4B-990E-27B4E9ADE19F}"/>
              </a:ext>
            </a:extLst>
          </p:cNvPr>
          <p:cNvGrpSpPr/>
          <p:nvPr userDrawn="1"/>
        </p:nvGrpSpPr>
        <p:grpSpPr>
          <a:xfrm>
            <a:off x="7378783" y="1934862"/>
            <a:ext cx="258341" cy="252527"/>
            <a:chOff x="6058471" y="1520666"/>
            <a:chExt cx="457200" cy="446913"/>
          </a:xfrm>
        </p:grpSpPr>
        <p:sp>
          <p:nvSpPr>
            <p:cNvPr id="432" name="Freeform 431">
              <a:extLst>
                <a:ext uri="{FF2B5EF4-FFF2-40B4-BE49-F238E27FC236}">
                  <a16:creationId xmlns:a16="http://schemas.microsoft.com/office/drawing/2014/main" id="{B224727B-F133-5A42-9CB0-7ED9C3F92B26}"/>
                </a:ext>
              </a:extLst>
            </p:cNvPr>
            <p:cNvSpPr/>
            <p:nvPr/>
          </p:nvSpPr>
          <p:spPr>
            <a:xfrm>
              <a:off x="6160675" y="1553313"/>
              <a:ext cx="352425" cy="352425"/>
            </a:xfrm>
            <a:custGeom>
              <a:avLst/>
              <a:gdLst>
                <a:gd name="connsiteX0" fmla="*/ 80391 w 352425"/>
                <a:gd name="connsiteY0" fmla="*/ 207764 h 352425"/>
                <a:gd name="connsiteX1" fmla="*/ 85249 w 352425"/>
                <a:gd name="connsiteY1" fmla="*/ 209764 h 352425"/>
                <a:gd name="connsiteX2" fmla="*/ 90106 w 352425"/>
                <a:gd name="connsiteY2" fmla="*/ 207764 h 352425"/>
                <a:gd name="connsiteX3" fmla="*/ 130969 w 352425"/>
                <a:gd name="connsiteY3" fmla="*/ 166902 h 352425"/>
                <a:gd name="connsiteX4" fmla="*/ 199073 w 352425"/>
                <a:gd name="connsiteY4" fmla="*/ 235006 h 352425"/>
                <a:gd name="connsiteX5" fmla="*/ 202787 w 352425"/>
                <a:gd name="connsiteY5" fmla="*/ 251770 h 352425"/>
                <a:gd name="connsiteX6" fmla="*/ 295847 w 352425"/>
                <a:gd name="connsiteY6" fmla="*/ 344829 h 352425"/>
                <a:gd name="connsiteX7" fmla="*/ 320326 w 352425"/>
                <a:gd name="connsiteY7" fmla="*/ 354925 h 352425"/>
                <a:gd name="connsiteX8" fmla="*/ 344805 w 352425"/>
                <a:gd name="connsiteY8" fmla="*/ 344829 h 352425"/>
                <a:gd name="connsiteX9" fmla="*/ 354901 w 352425"/>
                <a:gd name="connsiteY9" fmla="*/ 320350 h 352425"/>
                <a:gd name="connsiteX10" fmla="*/ 344805 w 352425"/>
                <a:gd name="connsiteY10" fmla="*/ 295870 h 352425"/>
                <a:gd name="connsiteX11" fmla="*/ 251746 w 352425"/>
                <a:gd name="connsiteY11" fmla="*/ 202811 h 352425"/>
                <a:gd name="connsiteX12" fmla="*/ 234982 w 352425"/>
                <a:gd name="connsiteY12" fmla="*/ 199096 h 352425"/>
                <a:gd name="connsiteX13" fmla="*/ 166878 w 352425"/>
                <a:gd name="connsiteY13" fmla="*/ 130993 h 352425"/>
                <a:gd name="connsiteX14" fmla="*/ 207740 w 352425"/>
                <a:gd name="connsiteY14" fmla="*/ 90130 h 352425"/>
                <a:gd name="connsiteX15" fmla="*/ 207740 w 352425"/>
                <a:gd name="connsiteY15" fmla="*/ 80320 h 352425"/>
                <a:gd name="connsiteX16" fmla="*/ 129349 w 352425"/>
                <a:gd name="connsiteY16" fmla="*/ 1929 h 352425"/>
                <a:gd name="connsiteX17" fmla="*/ 119539 w 352425"/>
                <a:gd name="connsiteY17" fmla="*/ 1929 h 352425"/>
                <a:gd name="connsiteX18" fmla="*/ 2000 w 352425"/>
                <a:gd name="connsiteY18" fmla="*/ 119563 h 352425"/>
                <a:gd name="connsiteX19" fmla="*/ 2000 w 352425"/>
                <a:gd name="connsiteY19" fmla="*/ 129373 h 352425"/>
                <a:gd name="connsiteX20" fmla="*/ 80391 w 352425"/>
                <a:gd name="connsiteY20" fmla="*/ 207764 h 352425"/>
                <a:gd name="connsiteX21" fmla="*/ 238792 w 352425"/>
                <a:gd name="connsiteY21" fmla="*/ 212622 h 352425"/>
                <a:gd name="connsiteX22" fmla="*/ 240411 w 352425"/>
                <a:gd name="connsiteY22" fmla="*/ 211955 h 352425"/>
                <a:gd name="connsiteX23" fmla="*/ 242030 w 352425"/>
                <a:gd name="connsiteY23" fmla="*/ 212622 h 352425"/>
                <a:gd name="connsiteX24" fmla="*/ 335090 w 352425"/>
                <a:gd name="connsiteY24" fmla="*/ 305681 h 352425"/>
                <a:gd name="connsiteX25" fmla="*/ 341185 w 352425"/>
                <a:gd name="connsiteY25" fmla="*/ 320350 h 352425"/>
                <a:gd name="connsiteX26" fmla="*/ 335090 w 352425"/>
                <a:gd name="connsiteY26" fmla="*/ 335018 h 352425"/>
                <a:gd name="connsiteX27" fmla="*/ 305753 w 352425"/>
                <a:gd name="connsiteY27" fmla="*/ 335018 h 352425"/>
                <a:gd name="connsiteX28" fmla="*/ 212693 w 352425"/>
                <a:gd name="connsiteY28" fmla="*/ 241959 h 352425"/>
                <a:gd name="connsiteX29" fmla="*/ 212693 w 352425"/>
                <a:gd name="connsiteY29" fmla="*/ 238720 h 352425"/>
                <a:gd name="connsiteX30" fmla="*/ 238792 w 352425"/>
                <a:gd name="connsiteY30" fmla="*/ 212622 h 352425"/>
                <a:gd name="connsiteX31" fmla="*/ 224028 w 352425"/>
                <a:gd name="connsiteY31" fmla="*/ 207764 h 352425"/>
                <a:gd name="connsiteX32" fmla="*/ 207740 w 352425"/>
                <a:gd name="connsiteY32" fmla="*/ 224052 h 352425"/>
                <a:gd name="connsiteX33" fmla="*/ 140780 w 352425"/>
                <a:gd name="connsiteY33" fmla="*/ 157091 h 352425"/>
                <a:gd name="connsiteX34" fmla="*/ 157067 w 352425"/>
                <a:gd name="connsiteY34" fmla="*/ 140803 h 352425"/>
                <a:gd name="connsiteX35" fmla="*/ 224028 w 352425"/>
                <a:gd name="connsiteY35" fmla="*/ 207764 h 352425"/>
                <a:gd name="connsiteX36" fmla="*/ 124492 w 352425"/>
                <a:gd name="connsiteY36" fmla="*/ 16693 h 352425"/>
                <a:gd name="connsiteX37" fmla="*/ 193072 w 352425"/>
                <a:gd name="connsiteY37" fmla="*/ 85273 h 352425"/>
                <a:gd name="connsiteX38" fmla="*/ 85344 w 352425"/>
                <a:gd name="connsiteY38" fmla="*/ 193096 h 352425"/>
                <a:gd name="connsiteX39" fmla="*/ 16764 w 352425"/>
                <a:gd name="connsiteY39" fmla="*/ 124516 h 352425"/>
                <a:gd name="connsiteX40" fmla="*/ 124492 w 352425"/>
                <a:gd name="connsiteY40" fmla="*/ 16693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52425" h="352425">
                  <a:moveTo>
                    <a:pt x="80391" y="207764"/>
                  </a:moveTo>
                  <a:cubicBezTo>
                    <a:pt x="81724" y="209098"/>
                    <a:pt x="83439" y="209764"/>
                    <a:pt x="85249" y="209764"/>
                  </a:cubicBezTo>
                  <a:cubicBezTo>
                    <a:pt x="87058" y="209764"/>
                    <a:pt x="88868" y="209002"/>
                    <a:pt x="90106" y="207764"/>
                  </a:cubicBezTo>
                  <a:lnTo>
                    <a:pt x="130969" y="166902"/>
                  </a:lnTo>
                  <a:lnTo>
                    <a:pt x="199073" y="235006"/>
                  </a:lnTo>
                  <a:cubicBezTo>
                    <a:pt x="197072" y="240721"/>
                    <a:pt x="198310" y="247293"/>
                    <a:pt x="202787" y="251770"/>
                  </a:cubicBezTo>
                  <a:lnTo>
                    <a:pt x="295847" y="344829"/>
                  </a:lnTo>
                  <a:cubicBezTo>
                    <a:pt x="302419" y="351401"/>
                    <a:pt x="311087" y="354925"/>
                    <a:pt x="320326" y="354925"/>
                  </a:cubicBezTo>
                  <a:cubicBezTo>
                    <a:pt x="329565" y="354925"/>
                    <a:pt x="338233" y="351306"/>
                    <a:pt x="344805" y="344829"/>
                  </a:cubicBezTo>
                  <a:cubicBezTo>
                    <a:pt x="351377" y="338257"/>
                    <a:pt x="354901" y="329589"/>
                    <a:pt x="354901" y="320350"/>
                  </a:cubicBezTo>
                  <a:cubicBezTo>
                    <a:pt x="354901" y="311110"/>
                    <a:pt x="351282" y="302443"/>
                    <a:pt x="344805" y="295870"/>
                  </a:cubicBezTo>
                  <a:lnTo>
                    <a:pt x="251746" y="202811"/>
                  </a:lnTo>
                  <a:cubicBezTo>
                    <a:pt x="247174" y="198334"/>
                    <a:pt x="240601" y="197096"/>
                    <a:pt x="234982" y="199096"/>
                  </a:cubicBezTo>
                  <a:lnTo>
                    <a:pt x="166878" y="130993"/>
                  </a:lnTo>
                  <a:lnTo>
                    <a:pt x="207740" y="90130"/>
                  </a:lnTo>
                  <a:cubicBezTo>
                    <a:pt x="210407" y="87463"/>
                    <a:pt x="210407" y="82987"/>
                    <a:pt x="207740" y="80320"/>
                  </a:cubicBezTo>
                  <a:lnTo>
                    <a:pt x="129349" y="1929"/>
                  </a:lnTo>
                  <a:cubicBezTo>
                    <a:pt x="126778" y="-643"/>
                    <a:pt x="122110" y="-643"/>
                    <a:pt x="119539" y="1929"/>
                  </a:cubicBezTo>
                  <a:lnTo>
                    <a:pt x="2000" y="119563"/>
                  </a:lnTo>
                  <a:cubicBezTo>
                    <a:pt x="-667" y="122325"/>
                    <a:pt x="-667" y="126611"/>
                    <a:pt x="2000" y="129373"/>
                  </a:cubicBezTo>
                  <a:lnTo>
                    <a:pt x="80391" y="207764"/>
                  </a:lnTo>
                  <a:close/>
                  <a:moveTo>
                    <a:pt x="238792" y="212622"/>
                  </a:moveTo>
                  <a:cubicBezTo>
                    <a:pt x="239268" y="212146"/>
                    <a:pt x="239840" y="211955"/>
                    <a:pt x="240411" y="211955"/>
                  </a:cubicBezTo>
                  <a:cubicBezTo>
                    <a:pt x="240982" y="211955"/>
                    <a:pt x="241554" y="212146"/>
                    <a:pt x="242030" y="212622"/>
                  </a:cubicBezTo>
                  <a:lnTo>
                    <a:pt x="335090" y="305681"/>
                  </a:lnTo>
                  <a:cubicBezTo>
                    <a:pt x="338995" y="309586"/>
                    <a:pt x="341185" y="314825"/>
                    <a:pt x="341185" y="320350"/>
                  </a:cubicBezTo>
                  <a:cubicBezTo>
                    <a:pt x="341185" y="325874"/>
                    <a:pt x="338995" y="331113"/>
                    <a:pt x="335090" y="335018"/>
                  </a:cubicBezTo>
                  <a:cubicBezTo>
                    <a:pt x="327279" y="342829"/>
                    <a:pt x="313563" y="342829"/>
                    <a:pt x="305753" y="335018"/>
                  </a:cubicBezTo>
                  <a:lnTo>
                    <a:pt x="212693" y="241959"/>
                  </a:lnTo>
                  <a:cubicBezTo>
                    <a:pt x="211836" y="241006"/>
                    <a:pt x="211836" y="239578"/>
                    <a:pt x="212693" y="238720"/>
                  </a:cubicBezTo>
                  <a:lnTo>
                    <a:pt x="238792" y="212622"/>
                  </a:lnTo>
                  <a:close/>
                  <a:moveTo>
                    <a:pt x="224028" y="207764"/>
                  </a:moveTo>
                  <a:lnTo>
                    <a:pt x="207740" y="224052"/>
                  </a:lnTo>
                  <a:lnTo>
                    <a:pt x="140780" y="157091"/>
                  </a:lnTo>
                  <a:lnTo>
                    <a:pt x="157067" y="140803"/>
                  </a:lnTo>
                  <a:lnTo>
                    <a:pt x="224028" y="207764"/>
                  </a:lnTo>
                  <a:close/>
                  <a:moveTo>
                    <a:pt x="124492" y="16693"/>
                  </a:moveTo>
                  <a:lnTo>
                    <a:pt x="193072" y="85273"/>
                  </a:lnTo>
                  <a:lnTo>
                    <a:pt x="85344" y="193096"/>
                  </a:lnTo>
                  <a:lnTo>
                    <a:pt x="16764" y="124516"/>
                  </a:lnTo>
                  <a:lnTo>
                    <a:pt x="124492" y="16693"/>
                  </a:lnTo>
                  <a:close/>
                </a:path>
              </a:pathLst>
            </a:custGeom>
            <a:solidFill>
              <a:schemeClr val="accent1"/>
            </a:solidFill>
            <a:ln w="9525" cap="flat">
              <a:noFill/>
              <a:prstDash val="solid"/>
              <a:miter/>
            </a:ln>
          </p:spPr>
          <p:txBody>
            <a:bodyPr rtlCol="0" anchor="ctr"/>
            <a:lstStyle/>
            <a:p>
              <a:endParaRPr lang="en-US"/>
            </a:p>
          </p:txBody>
        </p:sp>
        <p:sp>
          <p:nvSpPr>
            <p:cNvPr id="433" name="Freeform 432">
              <a:extLst>
                <a:ext uri="{FF2B5EF4-FFF2-40B4-BE49-F238E27FC236}">
                  <a16:creationId xmlns:a16="http://schemas.microsoft.com/office/drawing/2014/main" id="{2E3A8409-78CC-B945-B7CD-1B55E461C148}"/>
                </a:ext>
              </a:extLst>
            </p:cNvPr>
            <p:cNvSpPr/>
            <p:nvPr/>
          </p:nvSpPr>
          <p:spPr>
            <a:xfrm>
              <a:off x="6058471" y="1834229"/>
              <a:ext cx="457200" cy="133350"/>
            </a:xfrm>
            <a:custGeom>
              <a:avLst/>
              <a:gdLst>
                <a:gd name="connsiteX0" fmla="*/ 450342 w 457200"/>
                <a:gd name="connsiteY0" fmla="*/ 124873 h 133350"/>
                <a:gd name="connsiteX1" fmla="*/ 198692 w 457200"/>
                <a:gd name="connsiteY1" fmla="*/ 124873 h 133350"/>
                <a:gd name="connsiteX2" fmla="*/ 198692 w 457200"/>
                <a:gd name="connsiteY2" fmla="*/ 97155 h 133350"/>
                <a:gd name="connsiteX3" fmla="*/ 237935 w 457200"/>
                <a:gd name="connsiteY3" fmla="*/ 97155 h 133350"/>
                <a:gd name="connsiteX4" fmla="*/ 244888 w 457200"/>
                <a:gd name="connsiteY4" fmla="*/ 90202 h 133350"/>
                <a:gd name="connsiteX5" fmla="*/ 244888 w 457200"/>
                <a:gd name="connsiteY5" fmla="*/ 48577 h 133350"/>
                <a:gd name="connsiteX6" fmla="*/ 237935 w 457200"/>
                <a:gd name="connsiteY6" fmla="*/ 41624 h 133350"/>
                <a:gd name="connsiteX7" fmla="*/ 226409 w 457200"/>
                <a:gd name="connsiteY7" fmla="*/ 41624 h 133350"/>
                <a:gd name="connsiteX8" fmla="*/ 226409 w 457200"/>
                <a:gd name="connsiteY8" fmla="*/ 6953 h 133350"/>
                <a:gd name="connsiteX9" fmla="*/ 219456 w 457200"/>
                <a:gd name="connsiteY9" fmla="*/ 0 h 133350"/>
                <a:gd name="connsiteX10" fmla="*/ 34671 w 457200"/>
                <a:gd name="connsiteY10" fmla="*/ 0 h 133350"/>
                <a:gd name="connsiteX11" fmla="*/ 27718 w 457200"/>
                <a:gd name="connsiteY11" fmla="*/ 6953 h 133350"/>
                <a:gd name="connsiteX12" fmla="*/ 27718 w 457200"/>
                <a:gd name="connsiteY12" fmla="*/ 48482 h 133350"/>
                <a:gd name="connsiteX13" fmla="*/ 34671 w 457200"/>
                <a:gd name="connsiteY13" fmla="*/ 55435 h 133350"/>
                <a:gd name="connsiteX14" fmla="*/ 46196 w 457200"/>
                <a:gd name="connsiteY14" fmla="*/ 55435 h 133350"/>
                <a:gd name="connsiteX15" fmla="*/ 46196 w 457200"/>
                <a:gd name="connsiteY15" fmla="*/ 83153 h 133350"/>
                <a:gd name="connsiteX16" fmla="*/ 6953 w 457200"/>
                <a:gd name="connsiteY16" fmla="*/ 83153 h 133350"/>
                <a:gd name="connsiteX17" fmla="*/ 0 w 457200"/>
                <a:gd name="connsiteY17" fmla="*/ 90106 h 133350"/>
                <a:gd name="connsiteX18" fmla="*/ 0 w 457200"/>
                <a:gd name="connsiteY18" fmla="*/ 131635 h 133350"/>
                <a:gd name="connsiteX19" fmla="*/ 6953 w 457200"/>
                <a:gd name="connsiteY19" fmla="*/ 138589 h 133350"/>
                <a:gd name="connsiteX20" fmla="*/ 191643 w 457200"/>
                <a:gd name="connsiteY20" fmla="*/ 138589 h 133350"/>
                <a:gd name="connsiteX21" fmla="*/ 450247 w 457200"/>
                <a:gd name="connsiteY21" fmla="*/ 138589 h 133350"/>
                <a:gd name="connsiteX22" fmla="*/ 457200 w 457200"/>
                <a:gd name="connsiteY22" fmla="*/ 131635 h 133350"/>
                <a:gd name="connsiteX23" fmla="*/ 450342 w 457200"/>
                <a:gd name="connsiteY23" fmla="*/ 124873 h 133350"/>
                <a:gd name="connsiteX24" fmla="*/ 41624 w 457200"/>
                <a:gd name="connsiteY24" fmla="*/ 41815 h 133350"/>
                <a:gd name="connsiteX25" fmla="*/ 41624 w 457200"/>
                <a:gd name="connsiteY25" fmla="*/ 14097 h 133350"/>
                <a:gd name="connsiteX26" fmla="*/ 212503 w 457200"/>
                <a:gd name="connsiteY26" fmla="*/ 14097 h 133350"/>
                <a:gd name="connsiteX27" fmla="*/ 212503 w 457200"/>
                <a:gd name="connsiteY27" fmla="*/ 41815 h 133350"/>
                <a:gd name="connsiteX28" fmla="*/ 41624 w 457200"/>
                <a:gd name="connsiteY28" fmla="*/ 41815 h 133350"/>
                <a:gd name="connsiteX29" fmla="*/ 184785 w 457200"/>
                <a:gd name="connsiteY29" fmla="*/ 124873 h 133350"/>
                <a:gd name="connsiteX30" fmla="*/ 13906 w 457200"/>
                <a:gd name="connsiteY30" fmla="*/ 124873 h 133350"/>
                <a:gd name="connsiteX31" fmla="*/ 13906 w 457200"/>
                <a:gd name="connsiteY31" fmla="*/ 97155 h 133350"/>
                <a:gd name="connsiteX32" fmla="*/ 53150 w 457200"/>
                <a:gd name="connsiteY32" fmla="*/ 97155 h 133350"/>
                <a:gd name="connsiteX33" fmla="*/ 184785 w 457200"/>
                <a:gd name="connsiteY33" fmla="*/ 97155 h 133350"/>
                <a:gd name="connsiteX34" fmla="*/ 184785 w 457200"/>
                <a:gd name="connsiteY34" fmla="*/ 124873 h 133350"/>
                <a:gd name="connsiteX35" fmla="*/ 60103 w 457200"/>
                <a:gd name="connsiteY35" fmla="*/ 83344 h 133350"/>
                <a:gd name="connsiteX36" fmla="*/ 60103 w 457200"/>
                <a:gd name="connsiteY36" fmla="*/ 55626 h 133350"/>
                <a:gd name="connsiteX37" fmla="*/ 230981 w 457200"/>
                <a:gd name="connsiteY37" fmla="*/ 55626 h 133350"/>
                <a:gd name="connsiteX38" fmla="*/ 230981 w 457200"/>
                <a:gd name="connsiteY38" fmla="*/ 83344 h 133350"/>
                <a:gd name="connsiteX39" fmla="*/ 191738 w 457200"/>
                <a:gd name="connsiteY39" fmla="*/ 83344 h 133350"/>
                <a:gd name="connsiteX40" fmla="*/ 60103 w 457200"/>
                <a:gd name="connsiteY40" fmla="*/ 83344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57200" h="133350">
                  <a:moveTo>
                    <a:pt x="450342" y="124873"/>
                  </a:moveTo>
                  <a:lnTo>
                    <a:pt x="198692" y="124873"/>
                  </a:lnTo>
                  <a:lnTo>
                    <a:pt x="198692" y="97155"/>
                  </a:lnTo>
                  <a:lnTo>
                    <a:pt x="237935" y="97155"/>
                  </a:lnTo>
                  <a:cubicBezTo>
                    <a:pt x="241745" y="97155"/>
                    <a:pt x="244888" y="94012"/>
                    <a:pt x="244888" y="90202"/>
                  </a:cubicBezTo>
                  <a:lnTo>
                    <a:pt x="244888" y="48577"/>
                  </a:lnTo>
                  <a:cubicBezTo>
                    <a:pt x="244888" y="44767"/>
                    <a:pt x="241745" y="41624"/>
                    <a:pt x="237935" y="41624"/>
                  </a:cubicBezTo>
                  <a:lnTo>
                    <a:pt x="226409" y="41624"/>
                  </a:lnTo>
                  <a:lnTo>
                    <a:pt x="226409" y="6953"/>
                  </a:lnTo>
                  <a:cubicBezTo>
                    <a:pt x="226409" y="3143"/>
                    <a:pt x="223266" y="0"/>
                    <a:pt x="219456" y="0"/>
                  </a:cubicBezTo>
                  <a:lnTo>
                    <a:pt x="34671" y="0"/>
                  </a:lnTo>
                  <a:cubicBezTo>
                    <a:pt x="30861" y="0"/>
                    <a:pt x="27718" y="3143"/>
                    <a:pt x="27718" y="6953"/>
                  </a:cubicBezTo>
                  <a:lnTo>
                    <a:pt x="27718" y="48482"/>
                  </a:lnTo>
                  <a:cubicBezTo>
                    <a:pt x="27718" y="52292"/>
                    <a:pt x="30861" y="55435"/>
                    <a:pt x="34671" y="55435"/>
                  </a:cubicBezTo>
                  <a:lnTo>
                    <a:pt x="46196" y="55435"/>
                  </a:lnTo>
                  <a:lnTo>
                    <a:pt x="46196" y="83153"/>
                  </a:lnTo>
                  <a:lnTo>
                    <a:pt x="6953" y="83153"/>
                  </a:lnTo>
                  <a:cubicBezTo>
                    <a:pt x="3143" y="83153"/>
                    <a:pt x="0" y="86296"/>
                    <a:pt x="0" y="90106"/>
                  </a:cubicBezTo>
                  <a:lnTo>
                    <a:pt x="0" y="131635"/>
                  </a:lnTo>
                  <a:cubicBezTo>
                    <a:pt x="0" y="135445"/>
                    <a:pt x="3143" y="138589"/>
                    <a:pt x="6953" y="138589"/>
                  </a:cubicBezTo>
                  <a:lnTo>
                    <a:pt x="191643" y="138589"/>
                  </a:lnTo>
                  <a:lnTo>
                    <a:pt x="450247" y="138589"/>
                  </a:lnTo>
                  <a:cubicBezTo>
                    <a:pt x="454057" y="138589"/>
                    <a:pt x="457200" y="135445"/>
                    <a:pt x="457200" y="131635"/>
                  </a:cubicBezTo>
                  <a:cubicBezTo>
                    <a:pt x="457200" y="128016"/>
                    <a:pt x="454152" y="124873"/>
                    <a:pt x="450342" y="124873"/>
                  </a:cubicBezTo>
                  <a:close/>
                  <a:moveTo>
                    <a:pt x="41624" y="41815"/>
                  </a:moveTo>
                  <a:lnTo>
                    <a:pt x="41624" y="14097"/>
                  </a:lnTo>
                  <a:lnTo>
                    <a:pt x="212503" y="14097"/>
                  </a:lnTo>
                  <a:lnTo>
                    <a:pt x="212503" y="41815"/>
                  </a:lnTo>
                  <a:lnTo>
                    <a:pt x="41624" y="41815"/>
                  </a:lnTo>
                  <a:close/>
                  <a:moveTo>
                    <a:pt x="184785" y="124873"/>
                  </a:moveTo>
                  <a:lnTo>
                    <a:pt x="13906" y="124873"/>
                  </a:lnTo>
                  <a:lnTo>
                    <a:pt x="13906" y="97155"/>
                  </a:lnTo>
                  <a:lnTo>
                    <a:pt x="53150" y="97155"/>
                  </a:lnTo>
                  <a:lnTo>
                    <a:pt x="184785" y="97155"/>
                  </a:lnTo>
                  <a:lnTo>
                    <a:pt x="184785" y="124873"/>
                  </a:lnTo>
                  <a:close/>
                  <a:moveTo>
                    <a:pt x="60103" y="83344"/>
                  </a:moveTo>
                  <a:lnTo>
                    <a:pt x="60103" y="55626"/>
                  </a:lnTo>
                  <a:lnTo>
                    <a:pt x="230981" y="55626"/>
                  </a:lnTo>
                  <a:lnTo>
                    <a:pt x="230981" y="83344"/>
                  </a:lnTo>
                  <a:lnTo>
                    <a:pt x="191738" y="83344"/>
                  </a:lnTo>
                  <a:lnTo>
                    <a:pt x="60103" y="83344"/>
                  </a:lnTo>
                  <a:close/>
                </a:path>
              </a:pathLst>
            </a:custGeom>
            <a:solidFill>
              <a:schemeClr val="accent1"/>
            </a:solidFill>
            <a:ln w="9525" cap="flat">
              <a:noFill/>
              <a:prstDash val="solid"/>
              <a:miter/>
            </a:ln>
          </p:spPr>
          <p:txBody>
            <a:bodyPr rtlCol="0" anchor="ctr"/>
            <a:lstStyle/>
            <a:p>
              <a:endParaRPr lang="en-US"/>
            </a:p>
          </p:txBody>
        </p:sp>
        <p:sp>
          <p:nvSpPr>
            <p:cNvPr id="434" name="Freeform 433">
              <a:extLst>
                <a:ext uri="{FF2B5EF4-FFF2-40B4-BE49-F238E27FC236}">
                  <a16:creationId xmlns:a16="http://schemas.microsoft.com/office/drawing/2014/main" id="{30BF585A-335B-FC43-8BD6-5B88D3AA1401}"/>
                </a:ext>
              </a:extLst>
            </p:cNvPr>
            <p:cNvSpPr/>
            <p:nvPr/>
          </p:nvSpPr>
          <p:spPr>
            <a:xfrm>
              <a:off x="6127909" y="1677281"/>
              <a:ext cx="114300" cy="114300"/>
            </a:xfrm>
            <a:custGeom>
              <a:avLst/>
              <a:gdLst>
                <a:gd name="connsiteX0" fmla="*/ 106585 w 114300"/>
                <a:gd name="connsiteY0" fmla="*/ 116372 h 114300"/>
                <a:gd name="connsiteX1" fmla="*/ 111442 w 114300"/>
                <a:gd name="connsiteY1" fmla="*/ 118372 h 114300"/>
                <a:gd name="connsiteX2" fmla="*/ 116300 w 114300"/>
                <a:gd name="connsiteY2" fmla="*/ 116372 h 114300"/>
                <a:gd name="connsiteX3" fmla="*/ 116300 w 114300"/>
                <a:gd name="connsiteY3" fmla="*/ 106561 h 114300"/>
                <a:gd name="connsiteX4" fmla="*/ 11811 w 114300"/>
                <a:gd name="connsiteY4" fmla="*/ 2072 h 114300"/>
                <a:gd name="connsiteX5" fmla="*/ 2000 w 114300"/>
                <a:gd name="connsiteY5" fmla="*/ 2072 h 114300"/>
                <a:gd name="connsiteX6" fmla="*/ 2000 w 114300"/>
                <a:gd name="connsiteY6" fmla="*/ 11882 h 114300"/>
                <a:gd name="connsiteX7" fmla="*/ 106585 w 114300"/>
                <a:gd name="connsiteY7" fmla="*/ 116372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300" h="114300">
                  <a:moveTo>
                    <a:pt x="106585" y="116372"/>
                  </a:moveTo>
                  <a:cubicBezTo>
                    <a:pt x="107918" y="117705"/>
                    <a:pt x="109728" y="118372"/>
                    <a:pt x="111442" y="118372"/>
                  </a:cubicBezTo>
                  <a:cubicBezTo>
                    <a:pt x="113252" y="118372"/>
                    <a:pt x="114967" y="117705"/>
                    <a:pt x="116300" y="116372"/>
                  </a:cubicBezTo>
                  <a:cubicBezTo>
                    <a:pt x="118967" y="113705"/>
                    <a:pt x="118967" y="109323"/>
                    <a:pt x="116300" y="106561"/>
                  </a:cubicBezTo>
                  <a:lnTo>
                    <a:pt x="11811" y="2072"/>
                  </a:lnTo>
                  <a:cubicBezTo>
                    <a:pt x="9144" y="-691"/>
                    <a:pt x="4763" y="-691"/>
                    <a:pt x="2000" y="2072"/>
                  </a:cubicBezTo>
                  <a:cubicBezTo>
                    <a:pt x="-667" y="4739"/>
                    <a:pt x="-667" y="9120"/>
                    <a:pt x="2000" y="11882"/>
                  </a:cubicBezTo>
                  <a:lnTo>
                    <a:pt x="106585" y="116372"/>
                  </a:lnTo>
                  <a:close/>
                </a:path>
              </a:pathLst>
            </a:custGeom>
            <a:solidFill>
              <a:schemeClr val="accent1"/>
            </a:solidFill>
            <a:ln w="9525" cap="flat">
              <a:noFill/>
              <a:prstDash val="solid"/>
              <a:miter/>
            </a:ln>
          </p:spPr>
          <p:txBody>
            <a:bodyPr rtlCol="0" anchor="ctr"/>
            <a:lstStyle/>
            <a:p>
              <a:endParaRPr lang="en-US"/>
            </a:p>
          </p:txBody>
        </p:sp>
        <p:sp>
          <p:nvSpPr>
            <p:cNvPr id="435" name="Freeform 434">
              <a:extLst>
                <a:ext uri="{FF2B5EF4-FFF2-40B4-BE49-F238E27FC236}">
                  <a16:creationId xmlns:a16="http://schemas.microsoft.com/office/drawing/2014/main" id="{18CAD4A8-4C95-C54C-90F3-2A10A217A687}"/>
                </a:ext>
              </a:extLst>
            </p:cNvPr>
            <p:cNvSpPr/>
            <p:nvPr/>
          </p:nvSpPr>
          <p:spPr>
            <a:xfrm>
              <a:off x="6284690" y="1520666"/>
              <a:ext cx="114300" cy="114300"/>
            </a:xfrm>
            <a:custGeom>
              <a:avLst/>
              <a:gdLst>
                <a:gd name="connsiteX0" fmla="*/ 106585 w 114300"/>
                <a:gd name="connsiteY0" fmla="*/ 116300 h 114300"/>
                <a:gd name="connsiteX1" fmla="*/ 111443 w 114300"/>
                <a:gd name="connsiteY1" fmla="*/ 118301 h 114300"/>
                <a:gd name="connsiteX2" fmla="*/ 116300 w 114300"/>
                <a:gd name="connsiteY2" fmla="*/ 116300 h 114300"/>
                <a:gd name="connsiteX3" fmla="*/ 116300 w 114300"/>
                <a:gd name="connsiteY3" fmla="*/ 106490 h 114300"/>
                <a:gd name="connsiteX4" fmla="*/ 11811 w 114300"/>
                <a:gd name="connsiteY4" fmla="*/ 2000 h 114300"/>
                <a:gd name="connsiteX5" fmla="*/ 2000 w 114300"/>
                <a:gd name="connsiteY5" fmla="*/ 2000 h 114300"/>
                <a:gd name="connsiteX6" fmla="*/ 2000 w 114300"/>
                <a:gd name="connsiteY6" fmla="*/ 11811 h 114300"/>
                <a:gd name="connsiteX7" fmla="*/ 106585 w 114300"/>
                <a:gd name="connsiteY7" fmla="*/ 116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300" h="114300">
                  <a:moveTo>
                    <a:pt x="106585" y="116300"/>
                  </a:moveTo>
                  <a:cubicBezTo>
                    <a:pt x="107918" y="117634"/>
                    <a:pt x="109728" y="118301"/>
                    <a:pt x="111443" y="118301"/>
                  </a:cubicBezTo>
                  <a:cubicBezTo>
                    <a:pt x="113252" y="118301"/>
                    <a:pt x="114967" y="117634"/>
                    <a:pt x="116300" y="116300"/>
                  </a:cubicBezTo>
                  <a:cubicBezTo>
                    <a:pt x="118967" y="113633"/>
                    <a:pt x="118967" y="109252"/>
                    <a:pt x="116300" y="106490"/>
                  </a:cubicBezTo>
                  <a:lnTo>
                    <a:pt x="11811" y="2000"/>
                  </a:lnTo>
                  <a:cubicBezTo>
                    <a:pt x="9144" y="-667"/>
                    <a:pt x="4763" y="-667"/>
                    <a:pt x="2000" y="2000"/>
                  </a:cubicBezTo>
                  <a:cubicBezTo>
                    <a:pt x="-667" y="4762"/>
                    <a:pt x="-667" y="9144"/>
                    <a:pt x="2000" y="11811"/>
                  </a:cubicBezTo>
                  <a:lnTo>
                    <a:pt x="106585" y="116300"/>
                  </a:lnTo>
                  <a:close/>
                </a:path>
              </a:pathLst>
            </a:custGeom>
            <a:solidFill>
              <a:schemeClr val="accent1"/>
            </a:solidFill>
            <a:ln w="9525" cap="flat">
              <a:noFill/>
              <a:prstDash val="solid"/>
              <a:miter/>
            </a:ln>
          </p:spPr>
          <p:txBody>
            <a:bodyPr rtlCol="0" anchor="ctr"/>
            <a:lstStyle/>
            <a:p>
              <a:endParaRPr lang="en-US"/>
            </a:p>
          </p:txBody>
        </p:sp>
      </p:grpSp>
      <p:grpSp>
        <p:nvGrpSpPr>
          <p:cNvPr id="436" name="Group 435">
            <a:extLst>
              <a:ext uri="{FF2B5EF4-FFF2-40B4-BE49-F238E27FC236}">
                <a16:creationId xmlns:a16="http://schemas.microsoft.com/office/drawing/2014/main" id="{EA2F855C-5FD8-3A44-A7DC-BC56F109CB8A}"/>
              </a:ext>
            </a:extLst>
          </p:cNvPr>
          <p:cNvGrpSpPr/>
          <p:nvPr userDrawn="1"/>
        </p:nvGrpSpPr>
        <p:grpSpPr>
          <a:xfrm>
            <a:off x="6847593" y="3148990"/>
            <a:ext cx="258341" cy="258341"/>
            <a:chOff x="2638139" y="2368582"/>
            <a:chExt cx="457200" cy="457200"/>
          </a:xfrm>
        </p:grpSpPr>
        <p:sp>
          <p:nvSpPr>
            <p:cNvPr id="437" name="Freeform 436">
              <a:extLst>
                <a:ext uri="{FF2B5EF4-FFF2-40B4-BE49-F238E27FC236}">
                  <a16:creationId xmlns:a16="http://schemas.microsoft.com/office/drawing/2014/main" id="{8B2430AC-490C-A74A-813E-DC8AC93F7892}"/>
                </a:ext>
              </a:extLst>
            </p:cNvPr>
            <p:cNvSpPr/>
            <p:nvPr/>
          </p:nvSpPr>
          <p:spPr>
            <a:xfrm>
              <a:off x="2638139" y="2368582"/>
              <a:ext cx="457200" cy="457200"/>
            </a:xfrm>
            <a:custGeom>
              <a:avLst/>
              <a:gdLst>
                <a:gd name="connsiteX0" fmla="*/ 436912 w 457200"/>
                <a:gd name="connsiteY0" fmla="*/ 240411 h 457200"/>
                <a:gd name="connsiteX1" fmla="*/ 424910 w 457200"/>
                <a:gd name="connsiteY1" fmla="*/ 218123 h 457200"/>
                <a:gd name="connsiteX2" fmla="*/ 424910 w 457200"/>
                <a:gd name="connsiteY2" fmla="*/ 214027 h 457200"/>
                <a:gd name="connsiteX3" fmla="*/ 441103 w 457200"/>
                <a:gd name="connsiteY3" fmla="*/ 214027 h 457200"/>
                <a:gd name="connsiteX4" fmla="*/ 447865 w 457200"/>
                <a:gd name="connsiteY4" fmla="*/ 208502 h 457200"/>
                <a:gd name="connsiteX5" fmla="*/ 457105 w 457200"/>
                <a:gd name="connsiteY5" fmla="*/ 162306 h 457200"/>
                <a:gd name="connsiteX6" fmla="*/ 455676 w 457200"/>
                <a:gd name="connsiteY6" fmla="*/ 156591 h 457200"/>
                <a:gd name="connsiteX7" fmla="*/ 450342 w 457200"/>
                <a:gd name="connsiteY7" fmla="*/ 154019 h 457200"/>
                <a:gd name="connsiteX8" fmla="*/ 424910 w 457200"/>
                <a:gd name="connsiteY8" fmla="*/ 154019 h 457200"/>
                <a:gd name="connsiteX9" fmla="*/ 424910 w 457200"/>
                <a:gd name="connsiteY9" fmla="*/ 66294 h 457200"/>
                <a:gd name="connsiteX10" fmla="*/ 439960 w 457200"/>
                <a:gd name="connsiteY10" fmla="*/ 50387 h 457200"/>
                <a:gd name="connsiteX11" fmla="*/ 448056 w 457200"/>
                <a:gd name="connsiteY11" fmla="*/ 30099 h 457200"/>
                <a:gd name="connsiteX12" fmla="*/ 418052 w 457200"/>
                <a:gd name="connsiteY12" fmla="*/ 95 h 457200"/>
                <a:gd name="connsiteX13" fmla="*/ 400336 w 457200"/>
                <a:gd name="connsiteY13" fmla="*/ 6001 h 457200"/>
                <a:gd name="connsiteX14" fmla="*/ 208502 w 457200"/>
                <a:gd name="connsiteY14" fmla="*/ 153638 h 457200"/>
                <a:gd name="connsiteX15" fmla="*/ 154495 w 457200"/>
                <a:gd name="connsiteY15" fmla="*/ 21526 h 457200"/>
                <a:gd name="connsiteX16" fmla="*/ 122396 w 457200"/>
                <a:gd name="connsiteY16" fmla="*/ 0 h 457200"/>
                <a:gd name="connsiteX17" fmla="*/ 25432 w 457200"/>
                <a:gd name="connsiteY17" fmla="*/ 0 h 457200"/>
                <a:gd name="connsiteX18" fmla="*/ 0 w 457200"/>
                <a:gd name="connsiteY18" fmla="*/ 25432 h 457200"/>
                <a:gd name="connsiteX19" fmla="*/ 0 w 457200"/>
                <a:gd name="connsiteY19" fmla="*/ 256318 h 457200"/>
                <a:gd name="connsiteX20" fmla="*/ 25432 w 457200"/>
                <a:gd name="connsiteY20" fmla="*/ 281750 h 457200"/>
                <a:gd name="connsiteX21" fmla="*/ 124682 w 457200"/>
                <a:gd name="connsiteY21" fmla="*/ 281750 h 457200"/>
                <a:gd name="connsiteX22" fmla="*/ 124682 w 457200"/>
                <a:gd name="connsiteY22" fmla="*/ 314039 h 457200"/>
                <a:gd name="connsiteX23" fmla="*/ 71533 w 457200"/>
                <a:gd name="connsiteY23" fmla="*/ 314039 h 457200"/>
                <a:gd name="connsiteX24" fmla="*/ 0 w 457200"/>
                <a:gd name="connsiteY24" fmla="*/ 385572 h 457200"/>
                <a:gd name="connsiteX25" fmla="*/ 71533 w 457200"/>
                <a:gd name="connsiteY25" fmla="*/ 457200 h 457200"/>
                <a:gd name="connsiteX26" fmla="*/ 348615 w 457200"/>
                <a:gd name="connsiteY26" fmla="*/ 457200 h 457200"/>
                <a:gd name="connsiteX27" fmla="*/ 420148 w 457200"/>
                <a:gd name="connsiteY27" fmla="*/ 385572 h 457200"/>
                <a:gd name="connsiteX28" fmla="*/ 348615 w 457200"/>
                <a:gd name="connsiteY28" fmla="*/ 314039 h 457200"/>
                <a:gd name="connsiteX29" fmla="*/ 295561 w 457200"/>
                <a:gd name="connsiteY29" fmla="*/ 314039 h 457200"/>
                <a:gd name="connsiteX30" fmla="*/ 295561 w 457200"/>
                <a:gd name="connsiteY30" fmla="*/ 281750 h 457200"/>
                <a:gd name="connsiteX31" fmla="*/ 320897 w 457200"/>
                <a:gd name="connsiteY31" fmla="*/ 281750 h 457200"/>
                <a:gd name="connsiteX32" fmla="*/ 346329 w 457200"/>
                <a:gd name="connsiteY32" fmla="*/ 256318 h 457200"/>
                <a:gd name="connsiteX33" fmla="*/ 346329 w 457200"/>
                <a:gd name="connsiteY33" fmla="*/ 228600 h 457200"/>
                <a:gd name="connsiteX34" fmla="*/ 320897 w 457200"/>
                <a:gd name="connsiteY34" fmla="*/ 203168 h 457200"/>
                <a:gd name="connsiteX35" fmla="*/ 295561 w 457200"/>
                <a:gd name="connsiteY35" fmla="*/ 203168 h 457200"/>
                <a:gd name="connsiteX36" fmla="*/ 411099 w 457200"/>
                <a:gd name="connsiteY36" fmla="*/ 80867 h 457200"/>
                <a:gd name="connsiteX37" fmla="*/ 411099 w 457200"/>
                <a:gd name="connsiteY37" fmla="*/ 153924 h 457200"/>
                <a:gd name="connsiteX38" fmla="*/ 385667 w 457200"/>
                <a:gd name="connsiteY38" fmla="*/ 153924 h 457200"/>
                <a:gd name="connsiteX39" fmla="*/ 380333 w 457200"/>
                <a:gd name="connsiteY39" fmla="*/ 156496 h 457200"/>
                <a:gd name="connsiteX40" fmla="*/ 378905 w 457200"/>
                <a:gd name="connsiteY40" fmla="*/ 162211 h 457200"/>
                <a:gd name="connsiteX41" fmla="*/ 388144 w 457200"/>
                <a:gd name="connsiteY41" fmla="*/ 208407 h 457200"/>
                <a:gd name="connsiteX42" fmla="*/ 394907 w 457200"/>
                <a:gd name="connsiteY42" fmla="*/ 213932 h 457200"/>
                <a:gd name="connsiteX43" fmla="*/ 411099 w 457200"/>
                <a:gd name="connsiteY43" fmla="*/ 213932 h 457200"/>
                <a:gd name="connsiteX44" fmla="*/ 411099 w 457200"/>
                <a:gd name="connsiteY44" fmla="*/ 218027 h 457200"/>
                <a:gd name="connsiteX45" fmla="*/ 430244 w 457200"/>
                <a:gd name="connsiteY45" fmla="*/ 252413 h 457200"/>
                <a:gd name="connsiteX46" fmla="*/ 442722 w 457200"/>
                <a:gd name="connsiteY46" fmla="*/ 280797 h 457200"/>
                <a:gd name="connsiteX47" fmla="*/ 424053 w 457200"/>
                <a:gd name="connsiteY47" fmla="*/ 299466 h 457200"/>
                <a:gd name="connsiteX48" fmla="*/ 402146 w 457200"/>
                <a:gd name="connsiteY48" fmla="*/ 294608 h 457200"/>
                <a:gd name="connsiteX49" fmla="*/ 392525 w 457200"/>
                <a:gd name="connsiteY49" fmla="*/ 274701 h 457200"/>
                <a:gd name="connsiteX50" fmla="*/ 385572 w 457200"/>
                <a:gd name="connsiteY50" fmla="*/ 267748 h 457200"/>
                <a:gd name="connsiteX51" fmla="*/ 378619 w 457200"/>
                <a:gd name="connsiteY51" fmla="*/ 274701 h 457200"/>
                <a:gd name="connsiteX52" fmla="*/ 393382 w 457200"/>
                <a:gd name="connsiteY52" fmla="*/ 305372 h 457200"/>
                <a:gd name="connsiteX53" fmla="*/ 417862 w 457200"/>
                <a:gd name="connsiteY53" fmla="*/ 313849 h 457200"/>
                <a:gd name="connsiteX54" fmla="*/ 427006 w 457200"/>
                <a:gd name="connsiteY54" fmla="*/ 312801 h 457200"/>
                <a:gd name="connsiteX55" fmla="*/ 456057 w 457200"/>
                <a:gd name="connsiteY55" fmla="*/ 283750 h 457200"/>
                <a:gd name="connsiteX56" fmla="*/ 436912 w 457200"/>
                <a:gd name="connsiteY56" fmla="*/ 240411 h 457200"/>
                <a:gd name="connsiteX57" fmla="*/ 417957 w 457200"/>
                <a:gd name="connsiteY57" fmla="*/ 13907 h 457200"/>
                <a:gd name="connsiteX58" fmla="*/ 434150 w 457200"/>
                <a:gd name="connsiteY58" fmla="*/ 30099 h 457200"/>
                <a:gd name="connsiteX59" fmla="*/ 429482 w 457200"/>
                <a:gd name="connsiteY59" fmla="*/ 41529 h 457200"/>
                <a:gd name="connsiteX60" fmla="*/ 429387 w 457200"/>
                <a:gd name="connsiteY60" fmla="*/ 41529 h 457200"/>
                <a:gd name="connsiteX61" fmla="*/ 417957 w 457200"/>
                <a:gd name="connsiteY61" fmla="*/ 46292 h 457200"/>
                <a:gd name="connsiteX62" fmla="*/ 401765 w 457200"/>
                <a:gd name="connsiteY62" fmla="*/ 30099 h 457200"/>
                <a:gd name="connsiteX63" fmla="*/ 417957 w 457200"/>
                <a:gd name="connsiteY63" fmla="*/ 13907 h 457200"/>
                <a:gd name="connsiteX64" fmla="*/ 348710 w 457200"/>
                <a:gd name="connsiteY64" fmla="*/ 327946 h 457200"/>
                <a:gd name="connsiteX65" fmla="*/ 406432 w 457200"/>
                <a:gd name="connsiteY65" fmla="*/ 385667 h 457200"/>
                <a:gd name="connsiteX66" fmla="*/ 348710 w 457200"/>
                <a:gd name="connsiteY66" fmla="*/ 443389 h 457200"/>
                <a:gd name="connsiteX67" fmla="*/ 71628 w 457200"/>
                <a:gd name="connsiteY67" fmla="*/ 443389 h 457200"/>
                <a:gd name="connsiteX68" fmla="*/ 13906 w 457200"/>
                <a:gd name="connsiteY68" fmla="*/ 385667 h 457200"/>
                <a:gd name="connsiteX69" fmla="*/ 71628 w 457200"/>
                <a:gd name="connsiteY69" fmla="*/ 327946 h 457200"/>
                <a:gd name="connsiteX70" fmla="*/ 131636 w 457200"/>
                <a:gd name="connsiteY70" fmla="*/ 327946 h 457200"/>
                <a:gd name="connsiteX71" fmla="*/ 288607 w 457200"/>
                <a:gd name="connsiteY71" fmla="*/ 327946 h 457200"/>
                <a:gd name="connsiteX72" fmla="*/ 348710 w 457200"/>
                <a:gd name="connsiteY72" fmla="*/ 327946 h 457200"/>
                <a:gd name="connsiteX73" fmla="*/ 138589 w 457200"/>
                <a:gd name="connsiteY73" fmla="*/ 314134 h 457200"/>
                <a:gd name="connsiteX74" fmla="*/ 138589 w 457200"/>
                <a:gd name="connsiteY74" fmla="*/ 281845 h 457200"/>
                <a:gd name="connsiteX75" fmla="*/ 281750 w 457200"/>
                <a:gd name="connsiteY75" fmla="*/ 281845 h 457200"/>
                <a:gd name="connsiteX76" fmla="*/ 281750 w 457200"/>
                <a:gd name="connsiteY76" fmla="*/ 314134 h 457200"/>
                <a:gd name="connsiteX77" fmla="*/ 138589 w 457200"/>
                <a:gd name="connsiteY77" fmla="*/ 314134 h 457200"/>
                <a:gd name="connsiteX78" fmla="*/ 320992 w 457200"/>
                <a:gd name="connsiteY78" fmla="*/ 217075 h 457200"/>
                <a:gd name="connsiteX79" fmla="*/ 332518 w 457200"/>
                <a:gd name="connsiteY79" fmla="*/ 228600 h 457200"/>
                <a:gd name="connsiteX80" fmla="*/ 332518 w 457200"/>
                <a:gd name="connsiteY80" fmla="*/ 256318 h 457200"/>
                <a:gd name="connsiteX81" fmla="*/ 320992 w 457200"/>
                <a:gd name="connsiteY81" fmla="*/ 267843 h 457200"/>
                <a:gd name="connsiteX82" fmla="*/ 288703 w 457200"/>
                <a:gd name="connsiteY82" fmla="*/ 267843 h 457200"/>
                <a:gd name="connsiteX83" fmla="*/ 131636 w 457200"/>
                <a:gd name="connsiteY83" fmla="*/ 267843 h 457200"/>
                <a:gd name="connsiteX84" fmla="*/ 25432 w 457200"/>
                <a:gd name="connsiteY84" fmla="*/ 267843 h 457200"/>
                <a:gd name="connsiteX85" fmla="*/ 13906 w 457200"/>
                <a:gd name="connsiteY85" fmla="*/ 256318 h 457200"/>
                <a:gd name="connsiteX86" fmla="*/ 13906 w 457200"/>
                <a:gd name="connsiteY86" fmla="*/ 25432 h 457200"/>
                <a:gd name="connsiteX87" fmla="*/ 25432 w 457200"/>
                <a:gd name="connsiteY87" fmla="*/ 13907 h 457200"/>
                <a:gd name="connsiteX88" fmla="*/ 122301 w 457200"/>
                <a:gd name="connsiteY88" fmla="*/ 13907 h 457200"/>
                <a:gd name="connsiteX89" fmla="*/ 141542 w 457200"/>
                <a:gd name="connsiteY89" fmla="*/ 26861 h 457200"/>
                <a:gd name="connsiteX90" fmla="*/ 210598 w 457200"/>
                <a:gd name="connsiteY90" fmla="*/ 195644 h 457200"/>
                <a:gd name="connsiteX91" fmla="*/ 210598 w 457200"/>
                <a:gd name="connsiteY91" fmla="*/ 195644 h 457200"/>
                <a:gd name="connsiteX92" fmla="*/ 242697 w 457200"/>
                <a:gd name="connsiteY92" fmla="*/ 217170 h 457200"/>
                <a:gd name="connsiteX93" fmla="*/ 320992 w 457200"/>
                <a:gd name="connsiteY93" fmla="*/ 217170 h 457200"/>
                <a:gd name="connsiteX94" fmla="*/ 276511 w 457200"/>
                <a:gd name="connsiteY94" fmla="*/ 203263 h 457200"/>
                <a:gd name="connsiteX95" fmla="*/ 242697 w 457200"/>
                <a:gd name="connsiteY95" fmla="*/ 203263 h 457200"/>
                <a:gd name="connsiteX96" fmla="*/ 223456 w 457200"/>
                <a:gd name="connsiteY96" fmla="*/ 190309 h 457200"/>
                <a:gd name="connsiteX97" fmla="*/ 213931 w 457200"/>
                <a:gd name="connsiteY97" fmla="*/ 166973 h 457200"/>
                <a:gd name="connsiteX98" fmla="*/ 388334 w 457200"/>
                <a:gd name="connsiteY98" fmla="*/ 32575 h 457200"/>
                <a:gd name="connsiteX99" fmla="*/ 412432 w 457200"/>
                <a:gd name="connsiteY99" fmla="*/ 59436 h 457200"/>
                <a:gd name="connsiteX100" fmla="*/ 276511 w 457200"/>
                <a:gd name="connsiteY100" fmla="*/ 203263 h 457200"/>
                <a:gd name="connsiteX101" fmla="*/ 400621 w 457200"/>
                <a:gd name="connsiteY101" fmla="*/ 200216 h 457200"/>
                <a:gd name="connsiteX102" fmla="*/ 394144 w 457200"/>
                <a:gd name="connsiteY102" fmla="*/ 167926 h 457200"/>
                <a:gd name="connsiteX103" fmla="*/ 441865 w 457200"/>
                <a:gd name="connsiteY103" fmla="*/ 167926 h 457200"/>
                <a:gd name="connsiteX104" fmla="*/ 435388 w 457200"/>
                <a:gd name="connsiteY104" fmla="*/ 200216 h 457200"/>
                <a:gd name="connsiteX105" fmla="*/ 400621 w 457200"/>
                <a:gd name="connsiteY105" fmla="*/ 200216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57200" h="457200">
                  <a:moveTo>
                    <a:pt x="436912" y="240411"/>
                  </a:moveTo>
                  <a:cubicBezTo>
                    <a:pt x="429482" y="236315"/>
                    <a:pt x="424910" y="227838"/>
                    <a:pt x="424910" y="218123"/>
                  </a:cubicBezTo>
                  <a:lnTo>
                    <a:pt x="424910" y="214027"/>
                  </a:lnTo>
                  <a:lnTo>
                    <a:pt x="441103" y="214027"/>
                  </a:lnTo>
                  <a:cubicBezTo>
                    <a:pt x="444436" y="214027"/>
                    <a:pt x="447294" y="211741"/>
                    <a:pt x="447865" y="208502"/>
                  </a:cubicBezTo>
                  <a:lnTo>
                    <a:pt x="457105" y="162306"/>
                  </a:lnTo>
                  <a:cubicBezTo>
                    <a:pt x="457486" y="160306"/>
                    <a:pt x="457009" y="158115"/>
                    <a:pt x="455676" y="156591"/>
                  </a:cubicBezTo>
                  <a:cubicBezTo>
                    <a:pt x="454342" y="154972"/>
                    <a:pt x="452438" y="154019"/>
                    <a:pt x="450342" y="154019"/>
                  </a:cubicBezTo>
                  <a:lnTo>
                    <a:pt x="424910" y="154019"/>
                  </a:lnTo>
                  <a:lnTo>
                    <a:pt x="424910" y="66294"/>
                  </a:lnTo>
                  <a:cubicBezTo>
                    <a:pt x="434150" y="56579"/>
                    <a:pt x="439960" y="50387"/>
                    <a:pt x="439960" y="50387"/>
                  </a:cubicBezTo>
                  <a:cubicBezTo>
                    <a:pt x="444913" y="45053"/>
                    <a:pt x="448056" y="37909"/>
                    <a:pt x="448056" y="30099"/>
                  </a:cubicBezTo>
                  <a:cubicBezTo>
                    <a:pt x="448056" y="13525"/>
                    <a:pt x="434626" y="95"/>
                    <a:pt x="418052" y="95"/>
                  </a:cubicBezTo>
                  <a:cubicBezTo>
                    <a:pt x="411385" y="95"/>
                    <a:pt x="405289" y="2381"/>
                    <a:pt x="400336" y="6001"/>
                  </a:cubicBezTo>
                  <a:cubicBezTo>
                    <a:pt x="400240" y="6096"/>
                    <a:pt x="208502" y="153638"/>
                    <a:pt x="208502" y="153638"/>
                  </a:cubicBezTo>
                  <a:lnTo>
                    <a:pt x="154495" y="21526"/>
                  </a:lnTo>
                  <a:cubicBezTo>
                    <a:pt x="149162" y="8477"/>
                    <a:pt x="136589" y="0"/>
                    <a:pt x="122396" y="0"/>
                  </a:cubicBezTo>
                  <a:lnTo>
                    <a:pt x="25432" y="0"/>
                  </a:lnTo>
                  <a:cubicBezTo>
                    <a:pt x="11430" y="0"/>
                    <a:pt x="0" y="11430"/>
                    <a:pt x="0" y="25432"/>
                  </a:cubicBezTo>
                  <a:lnTo>
                    <a:pt x="0" y="256318"/>
                  </a:lnTo>
                  <a:cubicBezTo>
                    <a:pt x="0" y="270319"/>
                    <a:pt x="11430" y="281750"/>
                    <a:pt x="25432" y="281750"/>
                  </a:cubicBezTo>
                  <a:lnTo>
                    <a:pt x="124682" y="281750"/>
                  </a:lnTo>
                  <a:lnTo>
                    <a:pt x="124682" y="314039"/>
                  </a:lnTo>
                  <a:lnTo>
                    <a:pt x="71533" y="314039"/>
                  </a:lnTo>
                  <a:cubicBezTo>
                    <a:pt x="32099" y="314039"/>
                    <a:pt x="0" y="346139"/>
                    <a:pt x="0" y="385572"/>
                  </a:cubicBezTo>
                  <a:cubicBezTo>
                    <a:pt x="0" y="425006"/>
                    <a:pt x="32099" y="457200"/>
                    <a:pt x="71533" y="457200"/>
                  </a:cubicBezTo>
                  <a:lnTo>
                    <a:pt x="348615" y="457200"/>
                  </a:lnTo>
                  <a:cubicBezTo>
                    <a:pt x="388048" y="457200"/>
                    <a:pt x="420148" y="425101"/>
                    <a:pt x="420148" y="385572"/>
                  </a:cubicBezTo>
                  <a:cubicBezTo>
                    <a:pt x="420148" y="346139"/>
                    <a:pt x="388048" y="314039"/>
                    <a:pt x="348615" y="314039"/>
                  </a:cubicBezTo>
                  <a:lnTo>
                    <a:pt x="295561" y="314039"/>
                  </a:lnTo>
                  <a:lnTo>
                    <a:pt x="295561" y="281750"/>
                  </a:lnTo>
                  <a:lnTo>
                    <a:pt x="320897" y="281750"/>
                  </a:lnTo>
                  <a:cubicBezTo>
                    <a:pt x="334899" y="281750"/>
                    <a:pt x="346329" y="270319"/>
                    <a:pt x="346329" y="256318"/>
                  </a:cubicBezTo>
                  <a:lnTo>
                    <a:pt x="346329" y="228600"/>
                  </a:lnTo>
                  <a:cubicBezTo>
                    <a:pt x="346329" y="214598"/>
                    <a:pt x="334899" y="203168"/>
                    <a:pt x="320897" y="203168"/>
                  </a:cubicBezTo>
                  <a:lnTo>
                    <a:pt x="295561" y="203168"/>
                  </a:lnTo>
                  <a:cubicBezTo>
                    <a:pt x="295561" y="203168"/>
                    <a:pt x="368903" y="125540"/>
                    <a:pt x="411099" y="80867"/>
                  </a:cubicBezTo>
                  <a:lnTo>
                    <a:pt x="411099" y="153924"/>
                  </a:lnTo>
                  <a:lnTo>
                    <a:pt x="385667" y="153924"/>
                  </a:lnTo>
                  <a:cubicBezTo>
                    <a:pt x="383572" y="153924"/>
                    <a:pt x="381667" y="154876"/>
                    <a:pt x="380333" y="156496"/>
                  </a:cubicBezTo>
                  <a:cubicBezTo>
                    <a:pt x="379000" y="158115"/>
                    <a:pt x="378523" y="160211"/>
                    <a:pt x="378905" y="162211"/>
                  </a:cubicBezTo>
                  <a:lnTo>
                    <a:pt x="388144" y="208407"/>
                  </a:lnTo>
                  <a:cubicBezTo>
                    <a:pt x="388811" y="211646"/>
                    <a:pt x="391668" y="213932"/>
                    <a:pt x="394907" y="213932"/>
                  </a:cubicBezTo>
                  <a:lnTo>
                    <a:pt x="411099" y="213932"/>
                  </a:lnTo>
                  <a:lnTo>
                    <a:pt x="411099" y="218027"/>
                  </a:lnTo>
                  <a:cubicBezTo>
                    <a:pt x="411099" y="232696"/>
                    <a:pt x="418433" y="245936"/>
                    <a:pt x="430244" y="252413"/>
                  </a:cubicBezTo>
                  <a:cubicBezTo>
                    <a:pt x="440341" y="257937"/>
                    <a:pt x="445294" y="269367"/>
                    <a:pt x="442722" y="280797"/>
                  </a:cubicBezTo>
                  <a:cubicBezTo>
                    <a:pt x="440627" y="289846"/>
                    <a:pt x="433197" y="297371"/>
                    <a:pt x="424053" y="299466"/>
                  </a:cubicBezTo>
                  <a:cubicBezTo>
                    <a:pt x="416147" y="301276"/>
                    <a:pt x="408337" y="299561"/>
                    <a:pt x="402146" y="294608"/>
                  </a:cubicBezTo>
                  <a:cubicBezTo>
                    <a:pt x="396050" y="289750"/>
                    <a:pt x="392525" y="282511"/>
                    <a:pt x="392525" y="274701"/>
                  </a:cubicBezTo>
                  <a:cubicBezTo>
                    <a:pt x="392525" y="270891"/>
                    <a:pt x="389382" y="267748"/>
                    <a:pt x="385572" y="267748"/>
                  </a:cubicBezTo>
                  <a:cubicBezTo>
                    <a:pt x="381762" y="267748"/>
                    <a:pt x="378619" y="270891"/>
                    <a:pt x="378619" y="274701"/>
                  </a:cubicBezTo>
                  <a:cubicBezTo>
                    <a:pt x="378619" y="286702"/>
                    <a:pt x="384048" y="297942"/>
                    <a:pt x="393382" y="305372"/>
                  </a:cubicBezTo>
                  <a:cubicBezTo>
                    <a:pt x="400431" y="310991"/>
                    <a:pt x="409004" y="313944"/>
                    <a:pt x="417862" y="313849"/>
                  </a:cubicBezTo>
                  <a:cubicBezTo>
                    <a:pt x="420910" y="313849"/>
                    <a:pt x="423958" y="313468"/>
                    <a:pt x="427006" y="312801"/>
                  </a:cubicBezTo>
                  <a:cubicBezTo>
                    <a:pt x="441388" y="309467"/>
                    <a:pt x="452819" y="298133"/>
                    <a:pt x="456057" y="283750"/>
                  </a:cubicBezTo>
                  <a:cubicBezTo>
                    <a:pt x="460153" y="266509"/>
                    <a:pt x="452438" y="248984"/>
                    <a:pt x="436912" y="240411"/>
                  </a:cubicBezTo>
                  <a:close/>
                  <a:moveTo>
                    <a:pt x="417957" y="13907"/>
                  </a:moveTo>
                  <a:cubicBezTo>
                    <a:pt x="426911" y="13907"/>
                    <a:pt x="434150" y="21146"/>
                    <a:pt x="434150" y="30099"/>
                  </a:cubicBezTo>
                  <a:cubicBezTo>
                    <a:pt x="434150" y="34480"/>
                    <a:pt x="432340" y="38576"/>
                    <a:pt x="429482" y="41529"/>
                  </a:cubicBezTo>
                  <a:lnTo>
                    <a:pt x="429387" y="41529"/>
                  </a:lnTo>
                  <a:cubicBezTo>
                    <a:pt x="426434" y="44482"/>
                    <a:pt x="422434" y="46292"/>
                    <a:pt x="417957" y="46292"/>
                  </a:cubicBezTo>
                  <a:cubicBezTo>
                    <a:pt x="409004" y="46292"/>
                    <a:pt x="401765" y="39053"/>
                    <a:pt x="401765" y="30099"/>
                  </a:cubicBezTo>
                  <a:cubicBezTo>
                    <a:pt x="401860" y="21146"/>
                    <a:pt x="409099" y="13907"/>
                    <a:pt x="417957" y="13907"/>
                  </a:cubicBezTo>
                  <a:close/>
                  <a:moveTo>
                    <a:pt x="348710" y="327946"/>
                  </a:moveTo>
                  <a:cubicBezTo>
                    <a:pt x="380524" y="327946"/>
                    <a:pt x="406432" y="353854"/>
                    <a:pt x="406432" y="385667"/>
                  </a:cubicBezTo>
                  <a:cubicBezTo>
                    <a:pt x="406432" y="417481"/>
                    <a:pt x="380524" y="443389"/>
                    <a:pt x="348710" y="443389"/>
                  </a:cubicBezTo>
                  <a:lnTo>
                    <a:pt x="71628" y="443389"/>
                  </a:lnTo>
                  <a:cubicBezTo>
                    <a:pt x="39815" y="443389"/>
                    <a:pt x="13906" y="417481"/>
                    <a:pt x="13906" y="385667"/>
                  </a:cubicBezTo>
                  <a:cubicBezTo>
                    <a:pt x="13906" y="353854"/>
                    <a:pt x="39815" y="327946"/>
                    <a:pt x="71628" y="327946"/>
                  </a:cubicBezTo>
                  <a:lnTo>
                    <a:pt x="131636" y="327946"/>
                  </a:lnTo>
                  <a:lnTo>
                    <a:pt x="288607" y="327946"/>
                  </a:lnTo>
                  <a:lnTo>
                    <a:pt x="348710" y="327946"/>
                  </a:lnTo>
                  <a:close/>
                  <a:moveTo>
                    <a:pt x="138589" y="314134"/>
                  </a:moveTo>
                  <a:lnTo>
                    <a:pt x="138589" y="281845"/>
                  </a:lnTo>
                  <a:lnTo>
                    <a:pt x="281750" y="281845"/>
                  </a:lnTo>
                  <a:lnTo>
                    <a:pt x="281750" y="314134"/>
                  </a:lnTo>
                  <a:lnTo>
                    <a:pt x="138589" y="314134"/>
                  </a:lnTo>
                  <a:close/>
                  <a:moveTo>
                    <a:pt x="320992" y="217075"/>
                  </a:moveTo>
                  <a:cubicBezTo>
                    <a:pt x="327374" y="217075"/>
                    <a:pt x="332518" y="222218"/>
                    <a:pt x="332518" y="228600"/>
                  </a:cubicBezTo>
                  <a:lnTo>
                    <a:pt x="332518" y="256318"/>
                  </a:lnTo>
                  <a:cubicBezTo>
                    <a:pt x="332518" y="262700"/>
                    <a:pt x="327374" y="267843"/>
                    <a:pt x="320992" y="267843"/>
                  </a:cubicBezTo>
                  <a:lnTo>
                    <a:pt x="288703" y="267843"/>
                  </a:lnTo>
                  <a:lnTo>
                    <a:pt x="131636" y="267843"/>
                  </a:lnTo>
                  <a:lnTo>
                    <a:pt x="25432" y="267843"/>
                  </a:lnTo>
                  <a:cubicBezTo>
                    <a:pt x="19050" y="267843"/>
                    <a:pt x="13906" y="262700"/>
                    <a:pt x="13906" y="256318"/>
                  </a:cubicBezTo>
                  <a:lnTo>
                    <a:pt x="13906" y="25432"/>
                  </a:lnTo>
                  <a:cubicBezTo>
                    <a:pt x="13906" y="19050"/>
                    <a:pt x="19050" y="13907"/>
                    <a:pt x="25432" y="13907"/>
                  </a:cubicBezTo>
                  <a:lnTo>
                    <a:pt x="122301" y="13907"/>
                  </a:lnTo>
                  <a:cubicBezTo>
                    <a:pt x="130778" y="13907"/>
                    <a:pt x="138303" y="18955"/>
                    <a:pt x="141542" y="26861"/>
                  </a:cubicBezTo>
                  <a:lnTo>
                    <a:pt x="210598" y="195644"/>
                  </a:lnTo>
                  <a:lnTo>
                    <a:pt x="210598" y="195644"/>
                  </a:lnTo>
                  <a:cubicBezTo>
                    <a:pt x="215932" y="208693"/>
                    <a:pt x="228505" y="217170"/>
                    <a:pt x="242697" y="217170"/>
                  </a:cubicBezTo>
                  <a:lnTo>
                    <a:pt x="320992" y="217170"/>
                  </a:lnTo>
                  <a:close/>
                  <a:moveTo>
                    <a:pt x="276511" y="203263"/>
                  </a:moveTo>
                  <a:lnTo>
                    <a:pt x="242697" y="203263"/>
                  </a:lnTo>
                  <a:cubicBezTo>
                    <a:pt x="234220" y="203263"/>
                    <a:pt x="226695" y="198215"/>
                    <a:pt x="223456" y="190309"/>
                  </a:cubicBezTo>
                  <a:lnTo>
                    <a:pt x="213931" y="166973"/>
                  </a:lnTo>
                  <a:lnTo>
                    <a:pt x="388334" y="32575"/>
                  </a:lnTo>
                  <a:cubicBezTo>
                    <a:pt x="389477" y="46006"/>
                    <a:pt x="399383" y="56959"/>
                    <a:pt x="412432" y="59436"/>
                  </a:cubicBezTo>
                  <a:lnTo>
                    <a:pt x="276511" y="203263"/>
                  </a:lnTo>
                  <a:close/>
                  <a:moveTo>
                    <a:pt x="400621" y="200216"/>
                  </a:moveTo>
                  <a:lnTo>
                    <a:pt x="394144" y="167926"/>
                  </a:lnTo>
                  <a:lnTo>
                    <a:pt x="441865" y="167926"/>
                  </a:lnTo>
                  <a:lnTo>
                    <a:pt x="435388" y="200216"/>
                  </a:lnTo>
                  <a:lnTo>
                    <a:pt x="400621" y="200216"/>
                  </a:lnTo>
                  <a:close/>
                </a:path>
              </a:pathLst>
            </a:custGeom>
            <a:solidFill>
              <a:schemeClr val="accent1"/>
            </a:solidFill>
            <a:ln w="9525" cap="flat">
              <a:noFill/>
              <a:prstDash val="solid"/>
              <a:miter/>
            </a:ln>
          </p:spPr>
          <p:txBody>
            <a:bodyPr rtlCol="0" anchor="ctr"/>
            <a:lstStyle/>
            <a:p>
              <a:endParaRPr lang="en-US"/>
            </a:p>
          </p:txBody>
        </p:sp>
        <p:sp>
          <p:nvSpPr>
            <p:cNvPr id="438" name="Freeform 437">
              <a:extLst>
                <a:ext uri="{FF2B5EF4-FFF2-40B4-BE49-F238E27FC236}">
                  <a16:creationId xmlns:a16="http://schemas.microsoft.com/office/drawing/2014/main" id="{0164D5F4-D1D1-8840-85D7-AF218264F60E}"/>
                </a:ext>
              </a:extLst>
            </p:cNvPr>
            <p:cNvSpPr/>
            <p:nvPr/>
          </p:nvSpPr>
          <p:spPr>
            <a:xfrm>
              <a:off x="2684526" y="2425255"/>
              <a:ext cx="104775" cy="95250"/>
            </a:xfrm>
            <a:custGeom>
              <a:avLst/>
              <a:gdLst>
                <a:gd name="connsiteX0" fmla="*/ 72676 w 104775"/>
                <a:gd name="connsiteY0" fmla="*/ 4286 h 95250"/>
                <a:gd name="connsiteX1" fmla="*/ 66294 w 104775"/>
                <a:gd name="connsiteY1" fmla="*/ 0 h 95250"/>
                <a:gd name="connsiteX2" fmla="*/ 6953 w 104775"/>
                <a:gd name="connsiteY2" fmla="*/ 0 h 95250"/>
                <a:gd name="connsiteX3" fmla="*/ 0 w 104775"/>
                <a:gd name="connsiteY3" fmla="*/ 6953 h 95250"/>
                <a:gd name="connsiteX4" fmla="*/ 0 w 104775"/>
                <a:gd name="connsiteY4" fmla="*/ 97060 h 95250"/>
                <a:gd name="connsiteX5" fmla="*/ 6953 w 104775"/>
                <a:gd name="connsiteY5" fmla="*/ 104013 h 95250"/>
                <a:gd name="connsiteX6" fmla="*/ 103156 w 104775"/>
                <a:gd name="connsiteY6" fmla="*/ 104013 h 95250"/>
                <a:gd name="connsiteX7" fmla="*/ 108871 w 104775"/>
                <a:gd name="connsiteY7" fmla="*/ 100965 h 95250"/>
                <a:gd name="connsiteX8" fmla="*/ 109538 w 104775"/>
                <a:gd name="connsiteY8" fmla="*/ 94488 h 95250"/>
                <a:gd name="connsiteX9" fmla="*/ 72676 w 104775"/>
                <a:gd name="connsiteY9" fmla="*/ 4286 h 95250"/>
                <a:gd name="connsiteX10" fmla="*/ 13811 w 104775"/>
                <a:gd name="connsiteY10" fmla="*/ 90011 h 95250"/>
                <a:gd name="connsiteX11" fmla="*/ 13811 w 104775"/>
                <a:gd name="connsiteY11" fmla="*/ 13811 h 95250"/>
                <a:gd name="connsiteX12" fmla="*/ 61627 w 104775"/>
                <a:gd name="connsiteY12" fmla="*/ 13811 h 95250"/>
                <a:gd name="connsiteX13" fmla="*/ 92774 w 104775"/>
                <a:gd name="connsiteY13" fmla="*/ 90011 h 95250"/>
                <a:gd name="connsiteX14" fmla="*/ 13811 w 104775"/>
                <a:gd name="connsiteY14" fmla="*/ 900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775" h="95250">
                  <a:moveTo>
                    <a:pt x="72676" y="4286"/>
                  </a:moveTo>
                  <a:cubicBezTo>
                    <a:pt x="71628" y="1715"/>
                    <a:pt x="69056" y="0"/>
                    <a:pt x="66294" y="0"/>
                  </a:cubicBezTo>
                  <a:lnTo>
                    <a:pt x="6953" y="0"/>
                  </a:lnTo>
                  <a:cubicBezTo>
                    <a:pt x="3143" y="0"/>
                    <a:pt x="0" y="3143"/>
                    <a:pt x="0" y="6953"/>
                  </a:cubicBezTo>
                  <a:lnTo>
                    <a:pt x="0" y="97060"/>
                  </a:lnTo>
                  <a:cubicBezTo>
                    <a:pt x="0" y="100870"/>
                    <a:pt x="3143" y="104013"/>
                    <a:pt x="6953" y="104013"/>
                  </a:cubicBezTo>
                  <a:lnTo>
                    <a:pt x="103156" y="104013"/>
                  </a:lnTo>
                  <a:cubicBezTo>
                    <a:pt x="105442" y="104013"/>
                    <a:pt x="107632" y="102870"/>
                    <a:pt x="108871" y="100965"/>
                  </a:cubicBezTo>
                  <a:cubicBezTo>
                    <a:pt x="110204" y="99060"/>
                    <a:pt x="110395" y="96583"/>
                    <a:pt x="109538" y="94488"/>
                  </a:cubicBezTo>
                  <a:lnTo>
                    <a:pt x="72676" y="4286"/>
                  </a:lnTo>
                  <a:close/>
                  <a:moveTo>
                    <a:pt x="13811" y="90011"/>
                  </a:moveTo>
                  <a:lnTo>
                    <a:pt x="13811" y="13811"/>
                  </a:lnTo>
                  <a:lnTo>
                    <a:pt x="61627" y="13811"/>
                  </a:lnTo>
                  <a:lnTo>
                    <a:pt x="92774" y="90011"/>
                  </a:lnTo>
                  <a:lnTo>
                    <a:pt x="13811" y="90011"/>
                  </a:lnTo>
                  <a:close/>
                </a:path>
              </a:pathLst>
            </a:custGeom>
            <a:solidFill>
              <a:schemeClr val="accent1"/>
            </a:solidFill>
            <a:ln w="9525" cap="flat">
              <a:noFill/>
              <a:prstDash val="solid"/>
              <a:miter/>
            </a:ln>
          </p:spPr>
          <p:txBody>
            <a:bodyPr rtlCol="0" anchor="ctr"/>
            <a:lstStyle/>
            <a:p>
              <a:endParaRPr lang="en-US"/>
            </a:p>
          </p:txBody>
        </p:sp>
        <p:sp>
          <p:nvSpPr>
            <p:cNvPr id="439" name="Freeform 438">
              <a:extLst>
                <a:ext uri="{FF2B5EF4-FFF2-40B4-BE49-F238E27FC236}">
                  <a16:creationId xmlns:a16="http://schemas.microsoft.com/office/drawing/2014/main" id="{FA2103D2-A1D6-5944-BC91-40E29D2CFA0D}"/>
                </a:ext>
              </a:extLst>
            </p:cNvPr>
            <p:cNvSpPr/>
            <p:nvPr/>
          </p:nvSpPr>
          <p:spPr>
            <a:xfrm>
              <a:off x="2670524" y="2715006"/>
              <a:ext cx="76200" cy="76200"/>
            </a:xfrm>
            <a:custGeom>
              <a:avLst/>
              <a:gdLst>
                <a:gd name="connsiteX0" fmla="*/ 39243 w 76200"/>
                <a:gd name="connsiteY0" fmla="*/ 0 h 76200"/>
                <a:gd name="connsiteX1" fmla="*/ 0 w 76200"/>
                <a:gd name="connsiteY1" fmla="*/ 39243 h 76200"/>
                <a:gd name="connsiteX2" fmla="*/ 39243 w 76200"/>
                <a:gd name="connsiteY2" fmla="*/ 78486 h 76200"/>
                <a:gd name="connsiteX3" fmla="*/ 78486 w 76200"/>
                <a:gd name="connsiteY3" fmla="*/ 39243 h 76200"/>
                <a:gd name="connsiteX4" fmla="*/ 39243 w 76200"/>
                <a:gd name="connsiteY4" fmla="*/ 0 h 76200"/>
                <a:gd name="connsiteX5" fmla="*/ 39243 w 76200"/>
                <a:gd name="connsiteY5" fmla="*/ 64675 h 76200"/>
                <a:gd name="connsiteX6" fmla="*/ 13811 w 76200"/>
                <a:gd name="connsiteY6" fmla="*/ 39243 h 76200"/>
                <a:gd name="connsiteX7" fmla="*/ 39243 w 76200"/>
                <a:gd name="connsiteY7" fmla="*/ 13811 h 76200"/>
                <a:gd name="connsiteX8" fmla="*/ 64675 w 76200"/>
                <a:gd name="connsiteY8" fmla="*/ 39243 h 76200"/>
                <a:gd name="connsiteX9" fmla="*/ 39243 w 76200"/>
                <a:gd name="connsiteY9" fmla="*/ 6467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39243" y="0"/>
                  </a:moveTo>
                  <a:cubicBezTo>
                    <a:pt x="17621" y="0"/>
                    <a:pt x="0" y="17621"/>
                    <a:pt x="0" y="39243"/>
                  </a:cubicBezTo>
                  <a:cubicBezTo>
                    <a:pt x="0" y="60865"/>
                    <a:pt x="17621" y="78486"/>
                    <a:pt x="39243" y="78486"/>
                  </a:cubicBezTo>
                  <a:cubicBezTo>
                    <a:pt x="60865" y="78486"/>
                    <a:pt x="78486" y="60865"/>
                    <a:pt x="78486" y="39243"/>
                  </a:cubicBezTo>
                  <a:cubicBezTo>
                    <a:pt x="78486" y="17621"/>
                    <a:pt x="60865" y="0"/>
                    <a:pt x="39243" y="0"/>
                  </a:cubicBezTo>
                  <a:close/>
                  <a:moveTo>
                    <a:pt x="39243" y="64675"/>
                  </a:moveTo>
                  <a:cubicBezTo>
                    <a:pt x="25241" y="64675"/>
                    <a:pt x="13811" y="53245"/>
                    <a:pt x="13811" y="39243"/>
                  </a:cubicBezTo>
                  <a:cubicBezTo>
                    <a:pt x="13811" y="25241"/>
                    <a:pt x="25241" y="13811"/>
                    <a:pt x="39243" y="13811"/>
                  </a:cubicBezTo>
                  <a:cubicBezTo>
                    <a:pt x="53245" y="13811"/>
                    <a:pt x="64675" y="25241"/>
                    <a:pt x="64675" y="39243"/>
                  </a:cubicBezTo>
                  <a:cubicBezTo>
                    <a:pt x="64675" y="53245"/>
                    <a:pt x="53245" y="64675"/>
                    <a:pt x="39243" y="64675"/>
                  </a:cubicBezTo>
                  <a:close/>
                </a:path>
              </a:pathLst>
            </a:custGeom>
            <a:solidFill>
              <a:schemeClr val="accent1"/>
            </a:solidFill>
            <a:ln w="9525" cap="flat">
              <a:noFill/>
              <a:prstDash val="solid"/>
              <a:miter/>
            </a:ln>
          </p:spPr>
          <p:txBody>
            <a:bodyPr rtlCol="0" anchor="ctr"/>
            <a:lstStyle/>
            <a:p>
              <a:endParaRPr lang="en-US"/>
            </a:p>
          </p:txBody>
        </p:sp>
        <p:sp>
          <p:nvSpPr>
            <p:cNvPr id="440" name="Freeform 439">
              <a:extLst>
                <a:ext uri="{FF2B5EF4-FFF2-40B4-BE49-F238E27FC236}">
                  <a16:creationId xmlns:a16="http://schemas.microsoft.com/office/drawing/2014/main" id="{B80B4F6C-CE04-A048-9102-1D3503C2B86F}"/>
                </a:ext>
              </a:extLst>
            </p:cNvPr>
            <p:cNvSpPr/>
            <p:nvPr/>
          </p:nvSpPr>
          <p:spPr>
            <a:xfrm>
              <a:off x="2947606" y="2715006"/>
              <a:ext cx="76200" cy="76200"/>
            </a:xfrm>
            <a:custGeom>
              <a:avLst/>
              <a:gdLst>
                <a:gd name="connsiteX0" fmla="*/ 39243 w 76200"/>
                <a:gd name="connsiteY0" fmla="*/ 78486 h 76200"/>
                <a:gd name="connsiteX1" fmla="*/ 78486 w 76200"/>
                <a:gd name="connsiteY1" fmla="*/ 39243 h 76200"/>
                <a:gd name="connsiteX2" fmla="*/ 39243 w 76200"/>
                <a:gd name="connsiteY2" fmla="*/ 0 h 76200"/>
                <a:gd name="connsiteX3" fmla="*/ 0 w 76200"/>
                <a:gd name="connsiteY3" fmla="*/ 39243 h 76200"/>
                <a:gd name="connsiteX4" fmla="*/ 39243 w 76200"/>
                <a:gd name="connsiteY4" fmla="*/ 78486 h 76200"/>
                <a:gd name="connsiteX5" fmla="*/ 39243 w 76200"/>
                <a:gd name="connsiteY5" fmla="*/ 13811 h 76200"/>
                <a:gd name="connsiteX6" fmla="*/ 64675 w 76200"/>
                <a:gd name="connsiteY6" fmla="*/ 39243 h 76200"/>
                <a:gd name="connsiteX7" fmla="*/ 39243 w 76200"/>
                <a:gd name="connsiteY7" fmla="*/ 64675 h 76200"/>
                <a:gd name="connsiteX8" fmla="*/ 13811 w 76200"/>
                <a:gd name="connsiteY8" fmla="*/ 39243 h 76200"/>
                <a:gd name="connsiteX9" fmla="*/ 39243 w 76200"/>
                <a:gd name="connsiteY9" fmla="*/ 13811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39243" y="78486"/>
                  </a:moveTo>
                  <a:cubicBezTo>
                    <a:pt x="60865" y="78486"/>
                    <a:pt x="78486" y="60865"/>
                    <a:pt x="78486" y="39243"/>
                  </a:cubicBezTo>
                  <a:cubicBezTo>
                    <a:pt x="78486" y="17621"/>
                    <a:pt x="60865" y="0"/>
                    <a:pt x="39243" y="0"/>
                  </a:cubicBezTo>
                  <a:cubicBezTo>
                    <a:pt x="17621" y="0"/>
                    <a:pt x="0" y="17621"/>
                    <a:pt x="0" y="39243"/>
                  </a:cubicBezTo>
                  <a:cubicBezTo>
                    <a:pt x="0" y="60865"/>
                    <a:pt x="17621" y="78486"/>
                    <a:pt x="39243" y="78486"/>
                  </a:cubicBezTo>
                  <a:close/>
                  <a:moveTo>
                    <a:pt x="39243" y="13811"/>
                  </a:moveTo>
                  <a:cubicBezTo>
                    <a:pt x="53245" y="13811"/>
                    <a:pt x="64675" y="25241"/>
                    <a:pt x="64675" y="39243"/>
                  </a:cubicBezTo>
                  <a:cubicBezTo>
                    <a:pt x="64675" y="53245"/>
                    <a:pt x="53245" y="64675"/>
                    <a:pt x="39243" y="64675"/>
                  </a:cubicBezTo>
                  <a:cubicBezTo>
                    <a:pt x="25241" y="64675"/>
                    <a:pt x="13811" y="53245"/>
                    <a:pt x="13811" y="39243"/>
                  </a:cubicBezTo>
                  <a:cubicBezTo>
                    <a:pt x="13811" y="25241"/>
                    <a:pt x="25241" y="13811"/>
                    <a:pt x="39243" y="13811"/>
                  </a:cubicBezTo>
                  <a:close/>
                </a:path>
              </a:pathLst>
            </a:custGeom>
            <a:solidFill>
              <a:schemeClr val="accent1"/>
            </a:solidFill>
            <a:ln w="9525" cap="flat">
              <a:noFill/>
              <a:prstDash val="solid"/>
              <a:miter/>
            </a:ln>
          </p:spPr>
          <p:txBody>
            <a:bodyPr rtlCol="0" anchor="ctr"/>
            <a:lstStyle/>
            <a:p>
              <a:endParaRPr lang="en-US"/>
            </a:p>
          </p:txBody>
        </p:sp>
        <p:sp>
          <p:nvSpPr>
            <p:cNvPr id="441" name="Freeform 440">
              <a:extLst>
                <a:ext uri="{FF2B5EF4-FFF2-40B4-BE49-F238E27FC236}">
                  <a16:creationId xmlns:a16="http://schemas.microsoft.com/office/drawing/2014/main" id="{4C6D3594-DF5C-2B45-B3FC-2D4B3AE11CB3}"/>
                </a:ext>
              </a:extLst>
            </p:cNvPr>
            <p:cNvSpPr/>
            <p:nvPr/>
          </p:nvSpPr>
          <p:spPr>
            <a:xfrm>
              <a:off x="2762917" y="2715006"/>
              <a:ext cx="76200" cy="76200"/>
            </a:xfrm>
            <a:custGeom>
              <a:avLst/>
              <a:gdLst>
                <a:gd name="connsiteX0" fmla="*/ 39243 w 76200"/>
                <a:gd name="connsiteY0" fmla="*/ 0 h 76200"/>
                <a:gd name="connsiteX1" fmla="*/ 0 w 76200"/>
                <a:gd name="connsiteY1" fmla="*/ 39243 h 76200"/>
                <a:gd name="connsiteX2" fmla="*/ 39243 w 76200"/>
                <a:gd name="connsiteY2" fmla="*/ 78486 h 76200"/>
                <a:gd name="connsiteX3" fmla="*/ 78486 w 76200"/>
                <a:gd name="connsiteY3" fmla="*/ 39243 h 76200"/>
                <a:gd name="connsiteX4" fmla="*/ 39243 w 76200"/>
                <a:gd name="connsiteY4" fmla="*/ 0 h 76200"/>
                <a:gd name="connsiteX5" fmla="*/ 39243 w 76200"/>
                <a:gd name="connsiteY5" fmla="*/ 64675 h 76200"/>
                <a:gd name="connsiteX6" fmla="*/ 13811 w 76200"/>
                <a:gd name="connsiteY6" fmla="*/ 39243 h 76200"/>
                <a:gd name="connsiteX7" fmla="*/ 39243 w 76200"/>
                <a:gd name="connsiteY7" fmla="*/ 13811 h 76200"/>
                <a:gd name="connsiteX8" fmla="*/ 64675 w 76200"/>
                <a:gd name="connsiteY8" fmla="*/ 39243 h 76200"/>
                <a:gd name="connsiteX9" fmla="*/ 39243 w 76200"/>
                <a:gd name="connsiteY9" fmla="*/ 6467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39243" y="0"/>
                  </a:moveTo>
                  <a:cubicBezTo>
                    <a:pt x="17621" y="0"/>
                    <a:pt x="0" y="17621"/>
                    <a:pt x="0" y="39243"/>
                  </a:cubicBezTo>
                  <a:cubicBezTo>
                    <a:pt x="0" y="60865"/>
                    <a:pt x="17621" y="78486"/>
                    <a:pt x="39243" y="78486"/>
                  </a:cubicBezTo>
                  <a:cubicBezTo>
                    <a:pt x="60865" y="78486"/>
                    <a:pt x="78486" y="60865"/>
                    <a:pt x="78486" y="39243"/>
                  </a:cubicBezTo>
                  <a:cubicBezTo>
                    <a:pt x="78486" y="17621"/>
                    <a:pt x="60865" y="0"/>
                    <a:pt x="39243" y="0"/>
                  </a:cubicBezTo>
                  <a:close/>
                  <a:moveTo>
                    <a:pt x="39243" y="64675"/>
                  </a:moveTo>
                  <a:cubicBezTo>
                    <a:pt x="25241" y="64675"/>
                    <a:pt x="13811" y="53245"/>
                    <a:pt x="13811" y="39243"/>
                  </a:cubicBezTo>
                  <a:cubicBezTo>
                    <a:pt x="13811" y="25241"/>
                    <a:pt x="25241" y="13811"/>
                    <a:pt x="39243" y="13811"/>
                  </a:cubicBezTo>
                  <a:cubicBezTo>
                    <a:pt x="53245" y="13811"/>
                    <a:pt x="64675" y="25241"/>
                    <a:pt x="64675" y="39243"/>
                  </a:cubicBezTo>
                  <a:cubicBezTo>
                    <a:pt x="64675" y="53245"/>
                    <a:pt x="53245" y="64675"/>
                    <a:pt x="39243" y="64675"/>
                  </a:cubicBezTo>
                  <a:close/>
                </a:path>
              </a:pathLst>
            </a:custGeom>
            <a:solidFill>
              <a:schemeClr val="accent1"/>
            </a:solidFill>
            <a:ln w="9525" cap="flat">
              <a:noFill/>
              <a:prstDash val="solid"/>
              <a:miter/>
            </a:ln>
          </p:spPr>
          <p:txBody>
            <a:bodyPr rtlCol="0" anchor="ctr"/>
            <a:lstStyle/>
            <a:p>
              <a:endParaRPr lang="en-US"/>
            </a:p>
          </p:txBody>
        </p:sp>
        <p:sp>
          <p:nvSpPr>
            <p:cNvPr id="442" name="Freeform 441">
              <a:extLst>
                <a:ext uri="{FF2B5EF4-FFF2-40B4-BE49-F238E27FC236}">
                  <a16:creationId xmlns:a16="http://schemas.microsoft.com/office/drawing/2014/main" id="{0907132F-8148-324F-887E-B0D8A3152594}"/>
                </a:ext>
              </a:extLst>
            </p:cNvPr>
            <p:cNvSpPr/>
            <p:nvPr/>
          </p:nvSpPr>
          <p:spPr>
            <a:xfrm>
              <a:off x="2855214" y="2715006"/>
              <a:ext cx="76200" cy="76200"/>
            </a:xfrm>
            <a:custGeom>
              <a:avLst/>
              <a:gdLst>
                <a:gd name="connsiteX0" fmla="*/ 39243 w 76200"/>
                <a:gd name="connsiteY0" fmla="*/ 0 h 76200"/>
                <a:gd name="connsiteX1" fmla="*/ 0 w 76200"/>
                <a:gd name="connsiteY1" fmla="*/ 39243 h 76200"/>
                <a:gd name="connsiteX2" fmla="*/ 39243 w 76200"/>
                <a:gd name="connsiteY2" fmla="*/ 78486 h 76200"/>
                <a:gd name="connsiteX3" fmla="*/ 78486 w 76200"/>
                <a:gd name="connsiteY3" fmla="*/ 39243 h 76200"/>
                <a:gd name="connsiteX4" fmla="*/ 39243 w 76200"/>
                <a:gd name="connsiteY4" fmla="*/ 0 h 76200"/>
                <a:gd name="connsiteX5" fmla="*/ 39243 w 76200"/>
                <a:gd name="connsiteY5" fmla="*/ 64675 h 76200"/>
                <a:gd name="connsiteX6" fmla="*/ 13811 w 76200"/>
                <a:gd name="connsiteY6" fmla="*/ 39243 h 76200"/>
                <a:gd name="connsiteX7" fmla="*/ 39243 w 76200"/>
                <a:gd name="connsiteY7" fmla="*/ 13811 h 76200"/>
                <a:gd name="connsiteX8" fmla="*/ 64675 w 76200"/>
                <a:gd name="connsiteY8" fmla="*/ 39243 h 76200"/>
                <a:gd name="connsiteX9" fmla="*/ 39243 w 76200"/>
                <a:gd name="connsiteY9" fmla="*/ 64675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39243" y="0"/>
                  </a:moveTo>
                  <a:cubicBezTo>
                    <a:pt x="17621" y="0"/>
                    <a:pt x="0" y="17621"/>
                    <a:pt x="0" y="39243"/>
                  </a:cubicBezTo>
                  <a:cubicBezTo>
                    <a:pt x="0" y="60865"/>
                    <a:pt x="17621" y="78486"/>
                    <a:pt x="39243" y="78486"/>
                  </a:cubicBezTo>
                  <a:cubicBezTo>
                    <a:pt x="60865" y="78486"/>
                    <a:pt x="78486" y="60865"/>
                    <a:pt x="78486" y="39243"/>
                  </a:cubicBezTo>
                  <a:cubicBezTo>
                    <a:pt x="78486" y="17621"/>
                    <a:pt x="60960" y="0"/>
                    <a:pt x="39243" y="0"/>
                  </a:cubicBezTo>
                  <a:close/>
                  <a:moveTo>
                    <a:pt x="39243" y="64675"/>
                  </a:moveTo>
                  <a:cubicBezTo>
                    <a:pt x="25241" y="64675"/>
                    <a:pt x="13811" y="53245"/>
                    <a:pt x="13811" y="39243"/>
                  </a:cubicBezTo>
                  <a:cubicBezTo>
                    <a:pt x="13811" y="25241"/>
                    <a:pt x="25241" y="13811"/>
                    <a:pt x="39243" y="13811"/>
                  </a:cubicBezTo>
                  <a:cubicBezTo>
                    <a:pt x="53245" y="13811"/>
                    <a:pt x="64675" y="25241"/>
                    <a:pt x="64675" y="39243"/>
                  </a:cubicBezTo>
                  <a:cubicBezTo>
                    <a:pt x="64675" y="53245"/>
                    <a:pt x="53245" y="64675"/>
                    <a:pt x="39243" y="64675"/>
                  </a:cubicBezTo>
                  <a:close/>
                </a:path>
              </a:pathLst>
            </a:custGeom>
            <a:solidFill>
              <a:schemeClr val="accent1"/>
            </a:solidFill>
            <a:ln w="9525" cap="flat">
              <a:noFill/>
              <a:prstDash val="solid"/>
              <a:miter/>
            </a:ln>
          </p:spPr>
          <p:txBody>
            <a:bodyPr rtlCol="0" anchor="ctr"/>
            <a:lstStyle/>
            <a:p>
              <a:endParaRPr lang="en-US"/>
            </a:p>
          </p:txBody>
        </p:sp>
      </p:grpSp>
      <p:grpSp>
        <p:nvGrpSpPr>
          <p:cNvPr id="443" name="Group 442">
            <a:extLst>
              <a:ext uri="{FF2B5EF4-FFF2-40B4-BE49-F238E27FC236}">
                <a16:creationId xmlns:a16="http://schemas.microsoft.com/office/drawing/2014/main" id="{79662E13-E2DE-2A4E-A31C-BAE30152D48C}"/>
              </a:ext>
            </a:extLst>
          </p:cNvPr>
          <p:cNvGrpSpPr/>
          <p:nvPr userDrawn="1"/>
        </p:nvGrpSpPr>
        <p:grpSpPr>
          <a:xfrm>
            <a:off x="6847593" y="3753222"/>
            <a:ext cx="258341" cy="258341"/>
            <a:chOff x="3483578" y="2368582"/>
            <a:chExt cx="457200" cy="457200"/>
          </a:xfrm>
        </p:grpSpPr>
        <p:sp>
          <p:nvSpPr>
            <p:cNvPr id="444" name="Freeform 443">
              <a:extLst>
                <a:ext uri="{FF2B5EF4-FFF2-40B4-BE49-F238E27FC236}">
                  <a16:creationId xmlns:a16="http://schemas.microsoft.com/office/drawing/2014/main" id="{0410A210-2449-0147-A633-A301F08DB88E}"/>
                </a:ext>
              </a:extLst>
            </p:cNvPr>
            <p:cNvSpPr/>
            <p:nvPr/>
          </p:nvSpPr>
          <p:spPr>
            <a:xfrm>
              <a:off x="3788378" y="2682621"/>
              <a:ext cx="85725" cy="85725"/>
            </a:xfrm>
            <a:custGeom>
              <a:avLst/>
              <a:gdLst>
                <a:gd name="connsiteX0" fmla="*/ 25432 w 85725"/>
                <a:gd name="connsiteY0" fmla="*/ 87820 h 85725"/>
                <a:gd name="connsiteX1" fmla="*/ 62389 w 85725"/>
                <a:gd name="connsiteY1" fmla="*/ 87820 h 85725"/>
                <a:gd name="connsiteX2" fmla="*/ 87821 w 85725"/>
                <a:gd name="connsiteY2" fmla="*/ 62389 h 85725"/>
                <a:gd name="connsiteX3" fmla="*/ 87821 w 85725"/>
                <a:gd name="connsiteY3" fmla="*/ 25432 h 85725"/>
                <a:gd name="connsiteX4" fmla="*/ 62389 w 85725"/>
                <a:gd name="connsiteY4" fmla="*/ 0 h 85725"/>
                <a:gd name="connsiteX5" fmla="*/ 25432 w 85725"/>
                <a:gd name="connsiteY5" fmla="*/ 0 h 85725"/>
                <a:gd name="connsiteX6" fmla="*/ 0 w 85725"/>
                <a:gd name="connsiteY6" fmla="*/ 25432 h 85725"/>
                <a:gd name="connsiteX7" fmla="*/ 0 w 85725"/>
                <a:gd name="connsiteY7" fmla="*/ 62389 h 85725"/>
                <a:gd name="connsiteX8" fmla="*/ 25432 w 85725"/>
                <a:gd name="connsiteY8" fmla="*/ 87820 h 85725"/>
                <a:gd name="connsiteX9" fmla="*/ 13907 w 85725"/>
                <a:gd name="connsiteY9" fmla="*/ 25432 h 85725"/>
                <a:gd name="connsiteX10" fmla="*/ 25432 w 85725"/>
                <a:gd name="connsiteY10" fmla="*/ 13906 h 85725"/>
                <a:gd name="connsiteX11" fmla="*/ 62389 w 85725"/>
                <a:gd name="connsiteY11" fmla="*/ 13906 h 85725"/>
                <a:gd name="connsiteX12" fmla="*/ 73914 w 85725"/>
                <a:gd name="connsiteY12" fmla="*/ 25432 h 85725"/>
                <a:gd name="connsiteX13" fmla="*/ 73914 w 85725"/>
                <a:gd name="connsiteY13" fmla="*/ 62389 h 85725"/>
                <a:gd name="connsiteX14" fmla="*/ 62389 w 85725"/>
                <a:gd name="connsiteY14" fmla="*/ 73914 h 85725"/>
                <a:gd name="connsiteX15" fmla="*/ 25432 w 85725"/>
                <a:gd name="connsiteY15" fmla="*/ 73914 h 85725"/>
                <a:gd name="connsiteX16" fmla="*/ 13907 w 85725"/>
                <a:gd name="connsiteY16" fmla="*/ 62389 h 85725"/>
                <a:gd name="connsiteX17" fmla="*/ 13907 w 85725"/>
                <a:gd name="connsiteY17" fmla="*/ 2543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725" h="85725">
                  <a:moveTo>
                    <a:pt x="25432" y="87820"/>
                  </a:moveTo>
                  <a:lnTo>
                    <a:pt x="62389" y="87820"/>
                  </a:lnTo>
                  <a:cubicBezTo>
                    <a:pt x="76391" y="87820"/>
                    <a:pt x="87821" y="76390"/>
                    <a:pt x="87821" y="62389"/>
                  </a:cubicBezTo>
                  <a:lnTo>
                    <a:pt x="87821" y="25432"/>
                  </a:lnTo>
                  <a:cubicBezTo>
                    <a:pt x="87821" y="11430"/>
                    <a:pt x="76391" y="0"/>
                    <a:pt x="62389" y="0"/>
                  </a:cubicBezTo>
                  <a:lnTo>
                    <a:pt x="25432" y="0"/>
                  </a:lnTo>
                  <a:cubicBezTo>
                    <a:pt x="11430" y="0"/>
                    <a:pt x="0" y="11430"/>
                    <a:pt x="0" y="25432"/>
                  </a:cubicBezTo>
                  <a:lnTo>
                    <a:pt x="0" y="62389"/>
                  </a:lnTo>
                  <a:cubicBezTo>
                    <a:pt x="95" y="76390"/>
                    <a:pt x="11430" y="87820"/>
                    <a:pt x="25432" y="87820"/>
                  </a:cubicBezTo>
                  <a:close/>
                  <a:moveTo>
                    <a:pt x="13907" y="25432"/>
                  </a:moveTo>
                  <a:cubicBezTo>
                    <a:pt x="13907" y="19050"/>
                    <a:pt x="19050" y="13906"/>
                    <a:pt x="25432" y="13906"/>
                  </a:cubicBezTo>
                  <a:lnTo>
                    <a:pt x="62389" y="13906"/>
                  </a:lnTo>
                  <a:cubicBezTo>
                    <a:pt x="68771" y="13906"/>
                    <a:pt x="73914" y="19050"/>
                    <a:pt x="73914" y="25432"/>
                  </a:cubicBezTo>
                  <a:lnTo>
                    <a:pt x="73914" y="62389"/>
                  </a:lnTo>
                  <a:cubicBezTo>
                    <a:pt x="73914" y="68770"/>
                    <a:pt x="68771" y="73914"/>
                    <a:pt x="62389" y="73914"/>
                  </a:cubicBezTo>
                  <a:lnTo>
                    <a:pt x="25432" y="73914"/>
                  </a:lnTo>
                  <a:cubicBezTo>
                    <a:pt x="19050" y="73914"/>
                    <a:pt x="13907" y="68770"/>
                    <a:pt x="13907" y="62389"/>
                  </a:cubicBezTo>
                  <a:lnTo>
                    <a:pt x="13907" y="25432"/>
                  </a:lnTo>
                  <a:close/>
                </a:path>
              </a:pathLst>
            </a:custGeom>
            <a:solidFill>
              <a:schemeClr val="accent1"/>
            </a:solidFill>
            <a:ln w="9525" cap="flat">
              <a:noFill/>
              <a:prstDash val="solid"/>
              <a:miter/>
            </a:ln>
          </p:spPr>
          <p:txBody>
            <a:bodyPr rtlCol="0" anchor="ctr"/>
            <a:lstStyle/>
            <a:p>
              <a:endParaRPr lang="en-US"/>
            </a:p>
          </p:txBody>
        </p:sp>
        <p:sp>
          <p:nvSpPr>
            <p:cNvPr id="445" name="Freeform 444">
              <a:extLst>
                <a:ext uri="{FF2B5EF4-FFF2-40B4-BE49-F238E27FC236}">
                  <a16:creationId xmlns:a16="http://schemas.microsoft.com/office/drawing/2014/main" id="{013792F3-65EE-0444-ADBC-C0488EDAB502}"/>
                </a:ext>
              </a:extLst>
            </p:cNvPr>
            <p:cNvSpPr/>
            <p:nvPr/>
          </p:nvSpPr>
          <p:spPr>
            <a:xfrm>
              <a:off x="3548253" y="2682621"/>
              <a:ext cx="85725" cy="85725"/>
            </a:xfrm>
            <a:custGeom>
              <a:avLst/>
              <a:gdLst>
                <a:gd name="connsiteX0" fmla="*/ 25432 w 85725"/>
                <a:gd name="connsiteY0" fmla="*/ 87820 h 85725"/>
                <a:gd name="connsiteX1" fmla="*/ 62389 w 85725"/>
                <a:gd name="connsiteY1" fmla="*/ 87820 h 85725"/>
                <a:gd name="connsiteX2" fmla="*/ 87821 w 85725"/>
                <a:gd name="connsiteY2" fmla="*/ 62389 h 85725"/>
                <a:gd name="connsiteX3" fmla="*/ 87821 w 85725"/>
                <a:gd name="connsiteY3" fmla="*/ 25432 h 85725"/>
                <a:gd name="connsiteX4" fmla="*/ 62389 w 85725"/>
                <a:gd name="connsiteY4" fmla="*/ 0 h 85725"/>
                <a:gd name="connsiteX5" fmla="*/ 25432 w 85725"/>
                <a:gd name="connsiteY5" fmla="*/ 0 h 85725"/>
                <a:gd name="connsiteX6" fmla="*/ 0 w 85725"/>
                <a:gd name="connsiteY6" fmla="*/ 25432 h 85725"/>
                <a:gd name="connsiteX7" fmla="*/ 0 w 85725"/>
                <a:gd name="connsiteY7" fmla="*/ 62389 h 85725"/>
                <a:gd name="connsiteX8" fmla="*/ 25432 w 85725"/>
                <a:gd name="connsiteY8" fmla="*/ 87820 h 85725"/>
                <a:gd name="connsiteX9" fmla="*/ 13906 w 85725"/>
                <a:gd name="connsiteY9" fmla="*/ 25432 h 85725"/>
                <a:gd name="connsiteX10" fmla="*/ 25432 w 85725"/>
                <a:gd name="connsiteY10" fmla="*/ 13906 h 85725"/>
                <a:gd name="connsiteX11" fmla="*/ 62389 w 85725"/>
                <a:gd name="connsiteY11" fmla="*/ 13906 h 85725"/>
                <a:gd name="connsiteX12" fmla="*/ 73914 w 85725"/>
                <a:gd name="connsiteY12" fmla="*/ 25432 h 85725"/>
                <a:gd name="connsiteX13" fmla="*/ 73914 w 85725"/>
                <a:gd name="connsiteY13" fmla="*/ 62389 h 85725"/>
                <a:gd name="connsiteX14" fmla="*/ 62389 w 85725"/>
                <a:gd name="connsiteY14" fmla="*/ 73914 h 85725"/>
                <a:gd name="connsiteX15" fmla="*/ 25432 w 85725"/>
                <a:gd name="connsiteY15" fmla="*/ 73914 h 85725"/>
                <a:gd name="connsiteX16" fmla="*/ 13906 w 85725"/>
                <a:gd name="connsiteY16" fmla="*/ 62389 h 85725"/>
                <a:gd name="connsiteX17" fmla="*/ 13906 w 85725"/>
                <a:gd name="connsiteY17" fmla="*/ 2543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725" h="85725">
                  <a:moveTo>
                    <a:pt x="25432" y="87820"/>
                  </a:moveTo>
                  <a:lnTo>
                    <a:pt x="62389" y="87820"/>
                  </a:lnTo>
                  <a:cubicBezTo>
                    <a:pt x="76390" y="87820"/>
                    <a:pt x="87821" y="76390"/>
                    <a:pt x="87821" y="62389"/>
                  </a:cubicBezTo>
                  <a:lnTo>
                    <a:pt x="87821" y="25432"/>
                  </a:lnTo>
                  <a:cubicBezTo>
                    <a:pt x="87821" y="11430"/>
                    <a:pt x="76390" y="0"/>
                    <a:pt x="62389" y="0"/>
                  </a:cubicBezTo>
                  <a:lnTo>
                    <a:pt x="25432" y="0"/>
                  </a:lnTo>
                  <a:cubicBezTo>
                    <a:pt x="11430" y="0"/>
                    <a:pt x="0" y="11430"/>
                    <a:pt x="0" y="25432"/>
                  </a:cubicBezTo>
                  <a:lnTo>
                    <a:pt x="0" y="62389"/>
                  </a:lnTo>
                  <a:cubicBezTo>
                    <a:pt x="0" y="76390"/>
                    <a:pt x="11430" y="87820"/>
                    <a:pt x="25432" y="87820"/>
                  </a:cubicBezTo>
                  <a:close/>
                  <a:moveTo>
                    <a:pt x="13906" y="25432"/>
                  </a:moveTo>
                  <a:cubicBezTo>
                    <a:pt x="13906" y="19050"/>
                    <a:pt x="19050" y="13906"/>
                    <a:pt x="25432" y="13906"/>
                  </a:cubicBezTo>
                  <a:lnTo>
                    <a:pt x="62389" y="13906"/>
                  </a:lnTo>
                  <a:cubicBezTo>
                    <a:pt x="68771" y="13906"/>
                    <a:pt x="73914" y="19050"/>
                    <a:pt x="73914" y="25432"/>
                  </a:cubicBezTo>
                  <a:lnTo>
                    <a:pt x="73914" y="62389"/>
                  </a:lnTo>
                  <a:cubicBezTo>
                    <a:pt x="73914" y="68770"/>
                    <a:pt x="68771" y="73914"/>
                    <a:pt x="62389" y="73914"/>
                  </a:cubicBezTo>
                  <a:lnTo>
                    <a:pt x="25432" y="73914"/>
                  </a:lnTo>
                  <a:cubicBezTo>
                    <a:pt x="19050" y="73914"/>
                    <a:pt x="13906" y="68770"/>
                    <a:pt x="13906" y="62389"/>
                  </a:cubicBezTo>
                  <a:lnTo>
                    <a:pt x="13906" y="25432"/>
                  </a:lnTo>
                  <a:close/>
                </a:path>
              </a:pathLst>
            </a:custGeom>
            <a:solidFill>
              <a:schemeClr val="accent1"/>
            </a:solidFill>
            <a:ln w="9525" cap="flat">
              <a:noFill/>
              <a:prstDash val="solid"/>
              <a:miter/>
            </a:ln>
          </p:spPr>
          <p:txBody>
            <a:bodyPr rtlCol="0" anchor="ctr"/>
            <a:lstStyle/>
            <a:p>
              <a:endParaRPr lang="en-US"/>
            </a:p>
          </p:txBody>
        </p:sp>
        <p:sp>
          <p:nvSpPr>
            <p:cNvPr id="446" name="Freeform 445">
              <a:extLst>
                <a:ext uri="{FF2B5EF4-FFF2-40B4-BE49-F238E27FC236}">
                  <a16:creationId xmlns:a16="http://schemas.microsoft.com/office/drawing/2014/main" id="{74E41B53-346C-1C44-BA3A-2F67158BB579}"/>
                </a:ext>
              </a:extLst>
            </p:cNvPr>
            <p:cNvSpPr/>
            <p:nvPr/>
          </p:nvSpPr>
          <p:spPr>
            <a:xfrm>
              <a:off x="3788378" y="2544032"/>
              <a:ext cx="85725" cy="85725"/>
            </a:xfrm>
            <a:custGeom>
              <a:avLst/>
              <a:gdLst>
                <a:gd name="connsiteX0" fmla="*/ 25432 w 85725"/>
                <a:gd name="connsiteY0" fmla="*/ 87821 h 85725"/>
                <a:gd name="connsiteX1" fmla="*/ 62389 w 85725"/>
                <a:gd name="connsiteY1" fmla="*/ 87821 h 85725"/>
                <a:gd name="connsiteX2" fmla="*/ 87821 w 85725"/>
                <a:gd name="connsiteY2" fmla="*/ 62389 h 85725"/>
                <a:gd name="connsiteX3" fmla="*/ 87821 w 85725"/>
                <a:gd name="connsiteY3" fmla="*/ 25432 h 85725"/>
                <a:gd name="connsiteX4" fmla="*/ 62389 w 85725"/>
                <a:gd name="connsiteY4" fmla="*/ 0 h 85725"/>
                <a:gd name="connsiteX5" fmla="*/ 25432 w 85725"/>
                <a:gd name="connsiteY5" fmla="*/ 0 h 85725"/>
                <a:gd name="connsiteX6" fmla="*/ 0 w 85725"/>
                <a:gd name="connsiteY6" fmla="*/ 25432 h 85725"/>
                <a:gd name="connsiteX7" fmla="*/ 0 w 85725"/>
                <a:gd name="connsiteY7" fmla="*/ 62389 h 85725"/>
                <a:gd name="connsiteX8" fmla="*/ 25432 w 85725"/>
                <a:gd name="connsiteY8" fmla="*/ 87821 h 85725"/>
                <a:gd name="connsiteX9" fmla="*/ 13907 w 85725"/>
                <a:gd name="connsiteY9" fmla="*/ 25432 h 85725"/>
                <a:gd name="connsiteX10" fmla="*/ 25432 w 85725"/>
                <a:gd name="connsiteY10" fmla="*/ 13907 h 85725"/>
                <a:gd name="connsiteX11" fmla="*/ 62389 w 85725"/>
                <a:gd name="connsiteY11" fmla="*/ 13907 h 85725"/>
                <a:gd name="connsiteX12" fmla="*/ 73914 w 85725"/>
                <a:gd name="connsiteY12" fmla="*/ 25432 h 85725"/>
                <a:gd name="connsiteX13" fmla="*/ 73914 w 85725"/>
                <a:gd name="connsiteY13" fmla="*/ 62389 h 85725"/>
                <a:gd name="connsiteX14" fmla="*/ 62389 w 85725"/>
                <a:gd name="connsiteY14" fmla="*/ 73914 h 85725"/>
                <a:gd name="connsiteX15" fmla="*/ 25432 w 85725"/>
                <a:gd name="connsiteY15" fmla="*/ 73914 h 85725"/>
                <a:gd name="connsiteX16" fmla="*/ 13907 w 85725"/>
                <a:gd name="connsiteY16" fmla="*/ 62389 h 85725"/>
                <a:gd name="connsiteX17" fmla="*/ 13907 w 85725"/>
                <a:gd name="connsiteY17" fmla="*/ 2543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725" h="85725">
                  <a:moveTo>
                    <a:pt x="25432" y="87821"/>
                  </a:moveTo>
                  <a:lnTo>
                    <a:pt x="62389" y="87821"/>
                  </a:lnTo>
                  <a:cubicBezTo>
                    <a:pt x="76391" y="87821"/>
                    <a:pt x="87821" y="76391"/>
                    <a:pt x="87821" y="62389"/>
                  </a:cubicBezTo>
                  <a:lnTo>
                    <a:pt x="87821" y="25432"/>
                  </a:lnTo>
                  <a:cubicBezTo>
                    <a:pt x="87821" y="11430"/>
                    <a:pt x="76391" y="0"/>
                    <a:pt x="62389" y="0"/>
                  </a:cubicBezTo>
                  <a:lnTo>
                    <a:pt x="25432" y="0"/>
                  </a:lnTo>
                  <a:cubicBezTo>
                    <a:pt x="11430" y="0"/>
                    <a:pt x="0" y="11430"/>
                    <a:pt x="0" y="25432"/>
                  </a:cubicBezTo>
                  <a:lnTo>
                    <a:pt x="0" y="62389"/>
                  </a:lnTo>
                  <a:cubicBezTo>
                    <a:pt x="95" y="76391"/>
                    <a:pt x="11430" y="87821"/>
                    <a:pt x="25432" y="87821"/>
                  </a:cubicBezTo>
                  <a:close/>
                  <a:moveTo>
                    <a:pt x="13907" y="25432"/>
                  </a:moveTo>
                  <a:cubicBezTo>
                    <a:pt x="13907" y="19050"/>
                    <a:pt x="19050" y="13907"/>
                    <a:pt x="25432" y="13907"/>
                  </a:cubicBezTo>
                  <a:lnTo>
                    <a:pt x="62389" y="13907"/>
                  </a:lnTo>
                  <a:cubicBezTo>
                    <a:pt x="68771" y="13907"/>
                    <a:pt x="73914" y="19050"/>
                    <a:pt x="73914" y="25432"/>
                  </a:cubicBezTo>
                  <a:lnTo>
                    <a:pt x="73914" y="62389"/>
                  </a:lnTo>
                  <a:cubicBezTo>
                    <a:pt x="73914" y="68771"/>
                    <a:pt x="68771" y="73914"/>
                    <a:pt x="62389" y="73914"/>
                  </a:cubicBezTo>
                  <a:lnTo>
                    <a:pt x="25432" y="73914"/>
                  </a:lnTo>
                  <a:cubicBezTo>
                    <a:pt x="19050" y="73914"/>
                    <a:pt x="13907" y="68771"/>
                    <a:pt x="13907" y="62389"/>
                  </a:cubicBezTo>
                  <a:lnTo>
                    <a:pt x="13907" y="25432"/>
                  </a:lnTo>
                  <a:close/>
                </a:path>
              </a:pathLst>
            </a:custGeom>
            <a:solidFill>
              <a:schemeClr val="accent1"/>
            </a:solidFill>
            <a:ln w="9525" cap="flat">
              <a:noFill/>
              <a:prstDash val="solid"/>
              <a:miter/>
            </a:ln>
          </p:spPr>
          <p:txBody>
            <a:bodyPr rtlCol="0" anchor="ctr"/>
            <a:lstStyle/>
            <a:p>
              <a:endParaRPr lang="en-US"/>
            </a:p>
          </p:txBody>
        </p:sp>
        <p:sp>
          <p:nvSpPr>
            <p:cNvPr id="447" name="Freeform 446">
              <a:extLst>
                <a:ext uri="{FF2B5EF4-FFF2-40B4-BE49-F238E27FC236}">
                  <a16:creationId xmlns:a16="http://schemas.microsoft.com/office/drawing/2014/main" id="{59A1294E-5DFB-114A-BDCE-FA15DCB38A3E}"/>
                </a:ext>
              </a:extLst>
            </p:cNvPr>
            <p:cNvSpPr/>
            <p:nvPr/>
          </p:nvSpPr>
          <p:spPr>
            <a:xfrm>
              <a:off x="3668363" y="2544032"/>
              <a:ext cx="85725" cy="85725"/>
            </a:xfrm>
            <a:custGeom>
              <a:avLst/>
              <a:gdLst>
                <a:gd name="connsiteX0" fmla="*/ 25432 w 85725"/>
                <a:gd name="connsiteY0" fmla="*/ 87821 h 85725"/>
                <a:gd name="connsiteX1" fmla="*/ 62389 w 85725"/>
                <a:gd name="connsiteY1" fmla="*/ 87821 h 85725"/>
                <a:gd name="connsiteX2" fmla="*/ 87821 w 85725"/>
                <a:gd name="connsiteY2" fmla="*/ 62389 h 85725"/>
                <a:gd name="connsiteX3" fmla="*/ 87821 w 85725"/>
                <a:gd name="connsiteY3" fmla="*/ 25432 h 85725"/>
                <a:gd name="connsiteX4" fmla="*/ 62389 w 85725"/>
                <a:gd name="connsiteY4" fmla="*/ 0 h 85725"/>
                <a:gd name="connsiteX5" fmla="*/ 25432 w 85725"/>
                <a:gd name="connsiteY5" fmla="*/ 0 h 85725"/>
                <a:gd name="connsiteX6" fmla="*/ 0 w 85725"/>
                <a:gd name="connsiteY6" fmla="*/ 25432 h 85725"/>
                <a:gd name="connsiteX7" fmla="*/ 0 w 85725"/>
                <a:gd name="connsiteY7" fmla="*/ 62389 h 85725"/>
                <a:gd name="connsiteX8" fmla="*/ 25432 w 85725"/>
                <a:gd name="connsiteY8" fmla="*/ 87821 h 85725"/>
                <a:gd name="connsiteX9" fmla="*/ 13906 w 85725"/>
                <a:gd name="connsiteY9" fmla="*/ 25432 h 85725"/>
                <a:gd name="connsiteX10" fmla="*/ 25432 w 85725"/>
                <a:gd name="connsiteY10" fmla="*/ 13907 h 85725"/>
                <a:gd name="connsiteX11" fmla="*/ 62389 w 85725"/>
                <a:gd name="connsiteY11" fmla="*/ 13907 h 85725"/>
                <a:gd name="connsiteX12" fmla="*/ 73914 w 85725"/>
                <a:gd name="connsiteY12" fmla="*/ 25432 h 85725"/>
                <a:gd name="connsiteX13" fmla="*/ 73914 w 85725"/>
                <a:gd name="connsiteY13" fmla="*/ 62389 h 85725"/>
                <a:gd name="connsiteX14" fmla="*/ 62389 w 85725"/>
                <a:gd name="connsiteY14" fmla="*/ 73914 h 85725"/>
                <a:gd name="connsiteX15" fmla="*/ 25432 w 85725"/>
                <a:gd name="connsiteY15" fmla="*/ 73914 h 85725"/>
                <a:gd name="connsiteX16" fmla="*/ 13906 w 85725"/>
                <a:gd name="connsiteY16" fmla="*/ 62389 h 85725"/>
                <a:gd name="connsiteX17" fmla="*/ 13906 w 85725"/>
                <a:gd name="connsiteY17" fmla="*/ 2543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725" h="85725">
                  <a:moveTo>
                    <a:pt x="25432" y="87821"/>
                  </a:moveTo>
                  <a:lnTo>
                    <a:pt x="62389" y="87821"/>
                  </a:lnTo>
                  <a:cubicBezTo>
                    <a:pt x="76390" y="87821"/>
                    <a:pt x="87821" y="76391"/>
                    <a:pt x="87821" y="62389"/>
                  </a:cubicBezTo>
                  <a:lnTo>
                    <a:pt x="87821" y="25432"/>
                  </a:lnTo>
                  <a:cubicBezTo>
                    <a:pt x="87821" y="11430"/>
                    <a:pt x="76390" y="0"/>
                    <a:pt x="62389" y="0"/>
                  </a:cubicBezTo>
                  <a:lnTo>
                    <a:pt x="25432" y="0"/>
                  </a:lnTo>
                  <a:cubicBezTo>
                    <a:pt x="11430" y="0"/>
                    <a:pt x="0" y="11430"/>
                    <a:pt x="0" y="25432"/>
                  </a:cubicBezTo>
                  <a:lnTo>
                    <a:pt x="0" y="62389"/>
                  </a:lnTo>
                  <a:cubicBezTo>
                    <a:pt x="0" y="76391"/>
                    <a:pt x="11430" y="87821"/>
                    <a:pt x="25432" y="87821"/>
                  </a:cubicBezTo>
                  <a:close/>
                  <a:moveTo>
                    <a:pt x="13906" y="25432"/>
                  </a:moveTo>
                  <a:cubicBezTo>
                    <a:pt x="13906" y="19050"/>
                    <a:pt x="19050" y="13907"/>
                    <a:pt x="25432" y="13907"/>
                  </a:cubicBezTo>
                  <a:lnTo>
                    <a:pt x="62389" y="13907"/>
                  </a:lnTo>
                  <a:cubicBezTo>
                    <a:pt x="68771" y="13907"/>
                    <a:pt x="73914" y="19050"/>
                    <a:pt x="73914" y="25432"/>
                  </a:cubicBezTo>
                  <a:lnTo>
                    <a:pt x="73914" y="62389"/>
                  </a:lnTo>
                  <a:cubicBezTo>
                    <a:pt x="73914" y="68771"/>
                    <a:pt x="68771" y="73914"/>
                    <a:pt x="62389" y="73914"/>
                  </a:cubicBezTo>
                  <a:lnTo>
                    <a:pt x="25432" y="73914"/>
                  </a:lnTo>
                  <a:cubicBezTo>
                    <a:pt x="19050" y="73914"/>
                    <a:pt x="13906" y="68771"/>
                    <a:pt x="13906" y="62389"/>
                  </a:cubicBezTo>
                  <a:lnTo>
                    <a:pt x="13906" y="25432"/>
                  </a:lnTo>
                  <a:close/>
                </a:path>
              </a:pathLst>
            </a:custGeom>
            <a:solidFill>
              <a:schemeClr val="accent1"/>
            </a:solidFill>
            <a:ln w="9525" cap="flat">
              <a:noFill/>
              <a:prstDash val="solid"/>
              <a:miter/>
            </a:ln>
          </p:spPr>
          <p:txBody>
            <a:bodyPr rtlCol="0" anchor="ctr"/>
            <a:lstStyle/>
            <a:p>
              <a:endParaRPr lang="en-US"/>
            </a:p>
          </p:txBody>
        </p:sp>
        <p:sp>
          <p:nvSpPr>
            <p:cNvPr id="448" name="Freeform 447">
              <a:extLst>
                <a:ext uri="{FF2B5EF4-FFF2-40B4-BE49-F238E27FC236}">
                  <a16:creationId xmlns:a16="http://schemas.microsoft.com/office/drawing/2014/main" id="{55411F14-AAC1-C848-9760-94B4E50A54C5}"/>
                </a:ext>
              </a:extLst>
            </p:cNvPr>
            <p:cNvSpPr/>
            <p:nvPr/>
          </p:nvSpPr>
          <p:spPr>
            <a:xfrm>
              <a:off x="3548253" y="2544032"/>
              <a:ext cx="85725" cy="85725"/>
            </a:xfrm>
            <a:custGeom>
              <a:avLst/>
              <a:gdLst>
                <a:gd name="connsiteX0" fmla="*/ 25432 w 85725"/>
                <a:gd name="connsiteY0" fmla="*/ 87821 h 85725"/>
                <a:gd name="connsiteX1" fmla="*/ 62389 w 85725"/>
                <a:gd name="connsiteY1" fmla="*/ 87821 h 85725"/>
                <a:gd name="connsiteX2" fmla="*/ 87821 w 85725"/>
                <a:gd name="connsiteY2" fmla="*/ 62389 h 85725"/>
                <a:gd name="connsiteX3" fmla="*/ 87821 w 85725"/>
                <a:gd name="connsiteY3" fmla="*/ 25432 h 85725"/>
                <a:gd name="connsiteX4" fmla="*/ 62389 w 85725"/>
                <a:gd name="connsiteY4" fmla="*/ 0 h 85725"/>
                <a:gd name="connsiteX5" fmla="*/ 25432 w 85725"/>
                <a:gd name="connsiteY5" fmla="*/ 0 h 85725"/>
                <a:gd name="connsiteX6" fmla="*/ 0 w 85725"/>
                <a:gd name="connsiteY6" fmla="*/ 25432 h 85725"/>
                <a:gd name="connsiteX7" fmla="*/ 0 w 85725"/>
                <a:gd name="connsiteY7" fmla="*/ 62389 h 85725"/>
                <a:gd name="connsiteX8" fmla="*/ 25432 w 85725"/>
                <a:gd name="connsiteY8" fmla="*/ 87821 h 85725"/>
                <a:gd name="connsiteX9" fmla="*/ 13906 w 85725"/>
                <a:gd name="connsiteY9" fmla="*/ 25432 h 85725"/>
                <a:gd name="connsiteX10" fmla="*/ 25432 w 85725"/>
                <a:gd name="connsiteY10" fmla="*/ 13907 h 85725"/>
                <a:gd name="connsiteX11" fmla="*/ 62389 w 85725"/>
                <a:gd name="connsiteY11" fmla="*/ 13907 h 85725"/>
                <a:gd name="connsiteX12" fmla="*/ 73914 w 85725"/>
                <a:gd name="connsiteY12" fmla="*/ 25432 h 85725"/>
                <a:gd name="connsiteX13" fmla="*/ 73914 w 85725"/>
                <a:gd name="connsiteY13" fmla="*/ 62389 h 85725"/>
                <a:gd name="connsiteX14" fmla="*/ 62389 w 85725"/>
                <a:gd name="connsiteY14" fmla="*/ 73914 h 85725"/>
                <a:gd name="connsiteX15" fmla="*/ 25432 w 85725"/>
                <a:gd name="connsiteY15" fmla="*/ 73914 h 85725"/>
                <a:gd name="connsiteX16" fmla="*/ 13906 w 85725"/>
                <a:gd name="connsiteY16" fmla="*/ 62389 h 85725"/>
                <a:gd name="connsiteX17" fmla="*/ 13906 w 85725"/>
                <a:gd name="connsiteY17" fmla="*/ 25432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725" h="85725">
                  <a:moveTo>
                    <a:pt x="25432" y="87821"/>
                  </a:moveTo>
                  <a:lnTo>
                    <a:pt x="62389" y="87821"/>
                  </a:lnTo>
                  <a:cubicBezTo>
                    <a:pt x="76390" y="87821"/>
                    <a:pt x="87821" y="76391"/>
                    <a:pt x="87821" y="62389"/>
                  </a:cubicBezTo>
                  <a:lnTo>
                    <a:pt x="87821" y="25432"/>
                  </a:lnTo>
                  <a:cubicBezTo>
                    <a:pt x="87821" y="11430"/>
                    <a:pt x="76390" y="0"/>
                    <a:pt x="62389" y="0"/>
                  </a:cubicBezTo>
                  <a:lnTo>
                    <a:pt x="25432" y="0"/>
                  </a:lnTo>
                  <a:cubicBezTo>
                    <a:pt x="11430" y="0"/>
                    <a:pt x="0" y="11430"/>
                    <a:pt x="0" y="25432"/>
                  </a:cubicBezTo>
                  <a:lnTo>
                    <a:pt x="0" y="62389"/>
                  </a:lnTo>
                  <a:cubicBezTo>
                    <a:pt x="0" y="76391"/>
                    <a:pt x="11430" y="87821"/>
                    <a:pt x="25432" y="87821"/>
                  </a:cubicBezTo>
                  <a:close/>
                  <a:moveTo>
                    <a:pt x="13906" y="25432"/>
                  </a:moveTo>
                  <a:cubicBezTo>
                    <a:pt x="13906" y="19050"/>
                    <a:pt x="19050" y="13907"/>
                    <a:pt x="25432" y="13907"/>
                  </a:cubicBezTo>
                  <a:lnTo>
                    <a:pt x="62389" y="13907"/>
                  </a:lnTo>
                  <a:cubicBezTo>
                    <a:pt x="68771" y="13907"/>
                    <a:pt x="73914" y="19050"/>
                    <a:pt x="73914" y="25432"/>
                  </a:cubicBezTo>
                  <a:lnTo>
                    <a:pt x="73914" y="62389"/>
                  </a:lnTo>
                  <a:cubicBezTo>
                    <a:pt x="73914" y="68771"/>
                    <a:pt x="68771" y="73914"/>
                    <a:pt x="62389" y="73914"/>
                  </a:cubicBezTo>
                  <a:lnTo>
                    <a:pt x="25432" y="73914"/>
                  </a:lnTo>
                  <a:cubicBezTo>
                    <a:pt x="19050" y="73914"/>
                    <a:pt x="13906" y="68771"/>
                    <a:pt x="13906" y="62389"/>
                  </a:cubicBezTo>
                  <a:lnTo>
                    <a:pt x="13906" y="25432"/>
                  </a:lnTo>
                  <a:close/>
                </a:path>
              </a:pathLst>
            </a:custGeom>
            <a:solidFill>
              <a:schemeClr val="accent1"/>
            </a:solidFill>
            <a:ln w="9525" cap="flat">
              <a:noFill/>
              <a:prstDash val="solid"/>
              <a:miter/>
            </a:ln>
          </p:spPr>
          <p:txBody>
            <a:bodyPr rtlCol="0" anchor="ctr"/>
            <a:lstStyle/>
            <a:p>
              <a:endParaRPr lang="en-US"/>
            </a:p>
          </p:txBody>
        </p:sp>
        <p:sp>
          <p:nvSpPr>
            <p:cNvPr id="449" name="Freeform 448">
              <a:extLst>
                <a:ext uri="{FF2B5EF4-FFF2-40B4-BE49-F238E27FC236}">
                  <a16:creationId xmlns:a16="http://schemas.microsoft.com/office/drawing/2014/main" id="{BFAE1E41-E053-AF41-9DB0-22181C6B21DC}"/>
                </a:ext>
              </a:extLst>
            </p:cNvPr>
            <p:cNvSpPr/>
            <p:nvPr/>
          </p:nvSpPr>
          <p:spPr>
            <a:xfrm>
              <a:off x="3483578" y="2368582"/>
              <a:ext cx="457200" cy="457200"/>
            </a:xfrm>
            <a:custGeom>
              <a:avLst/>
              <a:gdLst>
                <a:gd name="connsiteX0" fmla="*/ 450342 w 457200"/>
                <a:gd name="connsiteY0" fmla="*/ 443389 h 457200"/>
                <a:gd name="connsiteX1" fmla="*/ 438817 w 457200"/>
                <a:gd name="connsiteY1" fmla="*/ 443389 h 457200"/>
                <a:gd name="connsiteX2" fmla="*/ 438817 w 457200"/>
                <a:gd name="connsiteY2" fmla="*/ 134017 h 457200"/>
                <a:gd name="connsiteX3" fmla="*/ 450342 w 457200"/>
                <a:gd name="connsiteY3" fmla="*/ 134017 h 457200"/>
                <a:gd name="connsiteX4" fmla="*/ 457010 w 457200"/>
                <a:gd name="connsiteY4" fmla="*/ 128778 h 457200"/>
                <a:gd name="connsiteX5" fmla="*/ 453581 w 457200"/>
                <a:gd name="connsiteY5" fmla="*/ 120967 h 457200"/>
                <a:gd name="connsiteX6" fmla="*/ 231934 w 457200"/>
                <a:gd name="connsiteY6" fmla="*/ 857 h 457200"/>
                <a:gd name="connsiteX7" fmla="*/ 225362 w 457200"/>
                <a:gd name="connsiteY7" fmla="*/ 857 h 457200"/>
                <a:gd name="connsiteX8" fmla="*/ 3715 w 457200"/>
                <a:gd name="connsiteY8" fmla="*/ 120967 h 457200"/>
                <a:gd name="connsiteX9" fmla="*/ 286 w 457200"/>
                <a:gd name="connsiteY9" fmla="*/ 128778 h 457200"/>
                <a:gd name="connsiteX10" fmla="*/ 6953 w 457200"/>
                <a:gd name="connsiteY10" fmla="*/ 134017 h 457200"/>
                <a:gd name="connsiteX11" fmla="*/ 18479 w 457200"/>
                <a:gd name="connsiteY11" fmla="*/ 134017 h 457200"/>
                <a:gd name="connsiteX12" fmla="*/ 18479 w 457200"/>
                <a:gd name="connsiteY12" fmla="*/ 443389 h 457200"/>
                <a:gd name="connsiteX13" fmla="*/ 6953 w 457200"/>
                <a:gd name="connsiteY13" fmla="*/ 443389 h 457200"/>
                <a:gd name="connsiteX14" fmla="*/ 0 w 457200"/>
                <a:gd name="connsiteY14" fmla="*/ 450342 h 457200"/>
                <a:gd name="connsiteX15" fmla="*/ 6953 w 457200"/>
                <a:gd name="connsiteY15" fmla="*/ 457295 h 457200"/>
                <a:gd name="connsiteX16" fmla="*/ 25432 w 457200"/>
                <a:gd name="connsiteY16" fmla="*/ 457295 h 457200"/>
                <a:gd name="connsiteX17" fmla="*/ 191643 w 457200"/>
                <a:gd name="connsiteY17" fmla="*/ 457295 h 457200"/>
                <a:gd name="connsiteX18" fmla="*/ 265557 w 457200"/>
                <a:gd name="connsiteY18" fmla="*/ 457295 h 457200"/>
                <a:gd name="connsiteX19" fmla="*/ 431768 w 457200"/>
                <a:gd name="connsiteY19" fmla="*/ 457295 h 457200"/>
                <a:gd name="connsiteX20" fmla="*/ 450247 w 457200"/>
                <a:gd name="connsiteY20" fmla="*/ 457295 h 457200"/>
                <a:gd name="connsiteX21" fmla="*/ 457200 w 457200"/>
                <a:gd name="connsiteY21" fmla="*/ 450342 h 457200"/>
                <a:gd name="connsiteX22" fmla="*/ 450342 w 457200"/>
                <a:gd name="connsiteY22" fmla="*/ 443389 h 457200"/>
                <a:gd name="connsiteX23" fmla="*/ 228695 w 457200"/>
                <a:gd name="connsiteY23" fmla="*/ 14859 h 457200"/>
                <a:gd name="connsiteX24" fmla="*/ 423005 w 457200"/>
                <a:gd name="connsiteY24" fmla="*/ 120110 h 457200"/>
                <a:gd name="connsiteX25" fmla="*/ 34290 w 457200"/>
                <a:gd name="connsiteY25" fmla="*/ 120110 h 457200"/>
                <a:gd name="connsiteX26" fmla="*/ 228695 w 457200"/>
                <a:gd name="connsiteY26" fmla="*/ 14859 h 457200"/>
                <a:gd name="connsiteX27" fmla="*/ 258699 w 457200"/>
                <a:gd name="connsiteY27" fmla="*/ 443389 h 457200"/>
                <a:gd name="connsiteX28" fmla="*/ 198692 w 457200"/>
                <a:gd name="connsiteY28" fmla="*/ 443389 h 457200"/>
                <a:gd name="connsiteX29" fmla="*/ 198692 w 457200"/>
                <a:gd name="connsiteY29" fmla="*/ 339471 h 457200"/>
                <a:gd name="connsiteX30" fmla="*/ 210217 w 457200"/>
                <a:gd name="connsiteY30" fmla="*/ 327946 h 457200"/>
                <a:gd name="connsiteX31" fmla="*/ 247174 w 457200"/>
                <a:gd name="connsiteY31" fmla="*/ 327946 h 457200"/>
                <a:gd name="connsiteX32" fmla="*/ 258699 w 457200"/>
                <a:gd name="connsiteY32" fmla="*/ 339471 h 457200"/>
                <a:gd name="connsiteX33" fmla="*/ 258699 w 457200"/>
                <a:gd name="connsiteY33" fmla="*/ 443389 h 457200"/>
                <a:gd name="connsiteX34" fmla="*/ 424910 w 457200"/>
                <a:gd name="connsiteY34" fmla="*/ 443389 h 457200"/>
                <a:gd name="connsiteX35" fmla="*/ 272510 w 457200"/>
                <a:gd name="connsiteY35" fmla="*/ 443389 h 457200"/>
                <a:gd name="connsiteX36" fmla="*/ 272510 w 457200"/>
                <a:gd name="connsiteY36" fmla="*/ 339471 h 457200"/>
                <a:gd name="connsiteX37" fmla="*/ 247079 w 457200"/>
                <a:gd name="connsiteY37" fmla="*/ 314039 h 457200"/>
                <a:gd name="connsiteX38" fmla="*/ 210121 w 457200"/>
                <a:gd name="connsiteY38" fmla="*/ 314039 h 457200"/>
                <a:gd name="connsiteX39" fmla="*/ 184690 w 457200"/>
                <a:gd name="connsiteY39" fmla="*/ 339471 h 457200"/>
                <a:gd name="connsiteX40" fmla="*/ 184690 w 457200"/>
                <a:gd name="connsiteY40" fmla="*/ 443389 h 457200"/>
                <a:gd name="connsiteX41" fmla="*/ 32290 w 457200"/>
                <a:gd name="connsiteY41" fmla="*/ 443389 h 457200"/>
                <a:gd name="connsiteX42" fmla="*/ 32290 w 457200"/>
                <a:gd name="connsiteY42" fmla="*/ 134017 h 457200"/>
                <a:gd name="connsiteX43" fmla="*/ 424815 w 457200"/>
                <a:gd name="connsiteY43" fmla="*/ 134017 h 457200"/>
                <a:gd name="connsiteX44" fmla="*/ 424815 w 457200"/>
                <a:gd name="connsiteY44" fmla="*/ 443389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7200" h="457200">
                  <a:moveTo>
                    <a:pt x="450342" y="443389"/>
                  </a:moveTo>
                  <a:lnTo>
                    <a:pt x="438817" y="443389"/>
                  </a:lnTo>
                  <a:lnTo>
                    <a:pt x="438817" y="134017"/>
                  </a:lnTo>
                  <a:lnTo>
                    <a:pt x="450342" y="134017"/>
                  </a:lnTo>
                  <a:cubicBezTo>
                    <a:pt x="453485" y="134017"/>
                    <a:pt x="456248" y="131826"/>
                    <a:pt x="457010" y="128778"/>
                  </a:cubicBezTo>
                  <a:cubicBezTo>
                    <a:pt x="457771" y="125730"/>
                    <a:pt x="456343" y="122492"/>
                    <a:pt x="453581" y="120967"/>
                  </a:cubicBezTo>
                  <a:lnTo>
                    <a:pt x="231934" y="857"/>
                  </a:lnTo>
                  <a:cubicBezTo>
                    <a:pt x="229838" y="-286"/>
                    <a:pt x="227362" y="-286"/>
                    <a:pt x="225362" y="857"/>
                  </a:cubicBezTo>
                  <a:lnTo>
                    <a:pt x="3715" y="120967"/>
                  </a:lnTo>
                  <a:cubicBezTo>
                    <a:pt x="953" y="122492"/>
                    <a:pt x="-476" y="125730"/>
                    <a:pt x="286" y="128778"/>
                  </a:cubicBezTo>
                  <a:cubicBezTo>
                    <a:pt x="1048" y="131826"/>
                    <a:pt x="3810" y="134017"/>
                    <a:pt x="6953" y="134017"/>
                  </a:cubicBezTo>
                  <a:lnTo>
                    <a:pt x="18479" y="134017"/>
                  </a:lnTo>
                  <a:lnTo>
                    <a:pt x="18479" y="443389"/>
                  </a:lnTo>
                  <a:lnTo>
                    <a:pt x="6953" y="443389"/>
                  </a:lnTo>
                  <a:cubicBezTo>
                    <a:pt x="3143" y="443389"/>
                    <a:pt x="0" y="446532"/>
                    <a:pt x="0" y="450342"/>
                  </a:cubicBezTo>
                  <a:cubicBezTo>
                    <a:pt x="0" y="454152"/>
                    <a:pt x="3143" y="457295"/>
                    <a:pt x="6953" y="457295"/>
                  </a:cubicBezTo>
                  <a:lnTo>
                    <a:pt x="25432" y="457295"/>
                  </a:lnTo>
                  <a:lnTo>
                    <a:pt x="191643" y="457295"/>
                  </a:lnTo>
                  <a:lnTo>
                    <a:pt x="265557" y="457295"/>
                  </a:lnTo>
                  <a:lnTo>
                    <a:pt x="431768" y="457295"/>
                  </a:lnTo>
                  <a:lnTo>
                    <a:pt x="450247" y="457295"/>
                  </a:lnTo>
                  <a:cubicBezTo>
                    <a:pt x="454057" y="457295"/>
                    <a:pt x="457200" y="454152"/>
                    <a:pt x="457200" y="450342"/>
                  </a:cubicBezTo>
                  <a:cubicBezTo>
                    <a:pt x="457295" y="446532"/>
                    <a:pt x="454152" y="443389"/>
                    <a:pt x="450342" y="443389"/>
                  </a:cubicBezTo>
                  <a:close/>
                  <a:moveTo>
                    <a:pt x="228695" y="14859"/>
                  </a:moveTo>
                  <a:lnTo>
                    <a:pt x="423005" y="120110"/>
                  </a:lnTo>
                  <a:lnTo>
                    <a:pt x="34290" y="120110"/>
                  </a:lnTo>
                  <a:lnTo>
                    <a:pt x="228695" y="14859"/>
                  </a:lnTo>
                  <a:close/>
                  <a:moveTo>
                    <a:pt x="258699" y="443389"/>
                  </a:moveTo>
                  <a:lnTo>
                    <a:pt x="198692" y="443389"/>
                  </a:lnTo>
                  <a:lnTo>
                    <a:pt x="198692" y="339471"/>
                  </a:lnTo>
                  <a:cubicBezTo>
                    <a:pt x="198692" y="333089"/>
                    <a:pt x="203835" y="327946"/>
                    <a:pt x="210217" y="327946"/>
                  </a:cubicBezTo>
                  <a:lnTo>
                    <a:pt x="247174" y="327946"/>
                  </a:lnTo>
                  <a:cubicBezTo>
                    <a:pt x="253556" y="327946"/>
                    <a:pt x="258699" y="333089"/>
                    <a:pt x="258699" y="339471"/>
                  </a:cubicBezTo>
                  <a:lnTo>
                    <a:pt x="258699" y="443389"/>
                  </a:lnTo>
                  <a:close/>
                  <a:moveTo>
                    <a:pt x="424910" y="443389"/>
                  </a:moveTo>
                  <a:lnTo>
                    <a:pt x="272510" y="443389"/>
                  </a:lnTo>
                  <a:lnTo>
                    <a:pt x="272510" y="339471"/>
                  </a:lnTo>
                  <a:cubicBezTo>
                    <a:pt x="272510" y="325469"/>
                    <a:pt x="261080" y="314039"/>
                    <a:pt x="247079" y="314039"/>
                  </a:cubicBezTo>
                  <a:lnTo>
                    <a:pt x="210121" y="314039"/>
                  </a:lnTo>
                  <a:cubicBezTo>
                    <a:pt x="196120" y="314039"/>
                    <a:pt x="184690" y="325469"/>
                    <a:pt x="184690" y="339471"/>
                  </a:cubicBezTo>
                  <a:lnTo>
                    <a:pt x="184690" y="443389"/>
                  </a:lnTo>
                  <a:lnTo>
                    <a:pt x="32290" y="443389"/>
                  </a:lnTo>
                  <a:lnTo>
                    <a:pt x="32290" y="134017"/>
                  </a:lnTo>
                  <a:lnTo>
                    <a:pt x="424815" y="134017"/>
                  </a:lnTo>
                  <a:lnTo>
                    <a:pt x="424815" y="443389"/>
                  </a:lnTo>
                  <a:close/>
                </a:path>
              </a:pathLst>
            </a:custGeom>
            <a:solidFill>
              <a:schemeClr val="accent1"/>
            </a:solidFill>
            <a:ln w="9525" cap="flat">
              <a:noFill/>
              <a:prstDash val="solid"/>
              <a:miter/>
            </a:ln>
          </p:spPr>
          <p:txBody>
            <a:bodyPr rtlCol="0" anchor="ctr"/>
            <a:lstStyle/>
            <a:p>
              <a:endParaRPr lang="en-US"/>
            </a:p>
          </p:txBody>
        </p:sp>
        <p:sp>
          <p:nvSpPr>
            <p:cNvPr id="450" name="Freeform 449">
              <a:extLst>
                <a:ext uri="{FF2B5EF4-FFF2-40B4-BE49-F238E27FC236}">
                  <a16:creationId xmlns:a16="http://schemas.microsoft.com/office/drawing/2014/main" id="{87C40FAF-9AC0-5941-89B0-469C24BFC0B2}"/>
                </a:ext>
              </a:extLst>
            </p:cNvPr>
            <p:cNvSpPr/>
            <p:nvPr/>
          </p:nvSpPr>
          <p:spPr>
            <a:xfrm>
              <a:off x="3723799" y="2756535"/>
              <a:ext cx="9525" cy="9525"/>
            </a:xfrm>
            <a:custGeom>
              <a:avLst/>
              <a:gdLst>
                <a:gd name="connsiteX0" fmla="*/ 6953 w 9525"/>
                <a:gd name="connsiteY0" fmla="*/ 0 h 9525"/>
                <a:gd name="connsiteX1" fmla="*/ 0 w 9525"/>
                <a:gd name="connsiteY1" fmla="*/ 6953 h 9525"/>
                <a:gd name="connsiteX2" fmla="*/ 6953 w 9525"/>
                <a:gd name="connsiteY2" fmla="*/ 13906 h 9525"/>
                <a:gd name="connsiteX3" fmla="*/ 13907 w 9525"/>
                <a:gd name="connsiteY3" fmla="*/ 6953 h 9525"/>
                <a:gd name="connsiteX4" fmla="*/ 695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0"/>
                  </a:moveTo>
                  <a:cubicBezTo>
                    <a:pt x="3143" y="0"/>
                    <a:pt x="0" y="3143"/>
                    <a:pt x="0" y="6953"/>
                  </a:cubicBezTo>
                  <a:cubicBezTo>
                    <a:pt x="0" y="10763"/>
                    <a:pt x="3143" y="13906"/>
                    <a:pt x="6953" y="13906"/>
                  </a:cubicBezTo>
                  <a:cubicBezTo>
                    <a:pt x="10763" y="13906"/>
                    <a:pt x="13907" y="10763"/>
                    <a:pt x="13907" y="6953"/>
                  </a:cubicBezTo>
                  <a:cubicBezTo>
                    <a:pt x="13811" y="3143"/>
                    <a:pt x="10763" y="0"/>
                    <a:pt x="6953" y="0"/>
                  </a:cubicBezTo>
                  <a:close/>
                </a:path>
              </a:pathLst>
            </a:custGeom>
            <a:solidFill>
              <a:schemeClr val="accent1"/>
            </a:solidFill>
            <a:ln w="9525" cap="flat">
              <a:noFill/>
              <a:prstDash val="solid"/>
              <a:miter/>
            </a:ln>
          </p:spPr>
          <p:txBody>
            <a:bodyPr rtlCol="0" anchor="ctr"/>
            <a:lstStyle/>
            <a:p>
              <a:endParaRPr lang="en-US"/>
            </a:p>
          </p:txBody>
        </p:sp>
      </p:grpSp>
      <p:grpSp>
        <p:nvGrpSpPr>
          <p:cNvPr id="451" name="Group 450">
            <a:extLst>
              <a:ext uri="{FF2B5EF4-FFF2-40B4-BE49-F238E27FC236}">
                <a16:creationId xmlns:a16="http://schemas.microsoft.com/office/drawing/2014/main" id="{D8812DB6-8376-5743-B24C-D20D6E953507}"/>
              </a:ext>
            </a:extLst>
          </p:cNvPr>
          <p:cNvGrpSpPr/>
          <p:nvPr userDrawn="1"/>
        </p:nvGrpSpPr>
        <p:grpSpPr>
          <a:xfrm>
            <a:off x="6850284" y="4331090"/>
            <a:ext cx="252958" cy="253227"/>
            <a:chOff x="4360736" y="2368582"/>
            <a:chExt cx="447675" cy="448151"/>
          </a:xfrm>
        </p:grpSpPr>
        <p:sp>
          <p:nvSpPr>
            <p:cNvPr id="452" name="Freeform 451">
              <a:extLst>
                <a:ext uri="{FF2B5EF4-FFF2-40B4-BE49-F238E27FC236}">
                  <a16:creationId xmlns:a16="http://schemas.microsoft.com/office/drawing/2014/main" id="{84C456BB-4B7B-514F-AE0D-95E349089961}"/>
                </a:ext>
              </a:extLst>
            </p:cNvPr>
            <p:cNvSpPr/>
            <p:nvPr/>
          </p:nvSpPr>
          <p:spPr>
            <a:xfrm>
              <a:off x="4443413" y="2368582"/>
              <a:ext cx="285750" cy="295275"/>
            </a:xfrm>
            <a:custGeom>
              <a:avLst/>
              <a:gdLst>
                <a:gd name="connsiteX0" fmla="*/ 0 w 285750"/>
                <a:gd name="connsiteY0" fmla="*/ 156210 h 295275"/>
                <a:gd name="connsiteX1" fmla="*/ 0 w 285750"/>
                <a:gd name="connsiteY1" fmla="*/ 284512 h 295275"/>
                <a:gd name="connsiteX2" fmla="*/ 16192 w 285750"/>
                <a:gd name="connsiteY2" fmla="*/ 300704 h 295275"/>
                <a:gd name="connsiteX3" fmla="*/ 273177 w 285750"/>
                <a:gd name="connsiteY3" fmla="*/ 300704 h 295275"/>
                <a:gd name="connsiteX4" fmla="*/ 289370 w 285750"/>
                <a:gd name="connsiteY4" fmla="*/ 284512 h 295275"/>
                <a:gd name="connsiteX5" fmla="*/ 289370 w 285750"/>
                <a:gd name="connsiteY5" fmla="*/ 156210 h 295275"/>
                <a:gd name="connsiteX6" fmla="*/ 273177 w 285750"/>
                <a:gd name="connsiteY6" fmla="*/ 140017 h 295275"/>
                <a:gd name="connsiteX7" fmla="*/ 261652 w 285750"/>
                <a:gd name="connsiteY7" fmla="*/ 140017 h 295275"/>
                <a:gd name="connsiteX8" fmla="*/ 261652 w 285750"/>
                <a:gd name="connsiteY8" fmla="*/ 110014 h 295275"/>
                <a:gd name="connsiteX9" fmla="*/ 151638 w 285750"/>
                <a:gd name="connsiteY9" fmla="*/ 0 h 295275"/>
                <a:gd name="connsiteX10" fmla="*/ 137732 w 285750"/>
                <a:gd name="connsiteY10" fmla="*/ 0 h 295275"/>
                <a:gd name="connsiteX11" fmla="*/ 27718 w 285750"/>
                <a:gd name="connsiteY11" fmla="*/ 110014 h 295275"/>
                <a:gd name="connsiteX12" fmla="*/ 27718 w 285750"/>
                <a:gd name="connsiteY12" fmla="*/ 140017 h 295275"/>
                <a:gd name="connsiteX13" fmla="*/ 16192 w 285750"/>
                <a:gd name="connsiteY13" fmla="*/ 140017 h 295275"/>
                <a:gd name="connsiteX14" fmla="*/ 0 w 285750"/>
                <a:gd name="connsiteY14" fmla="*/ 156210 h 295275"/>
                <a:gd name="connsiteX15" fmla="*/ 41529 w 285750"/>
                <a:gd name="connsiteY15" fmla="*/ 110014 h 295275"/>
                <a:gd name="connsiteX16" fmla="*/ 137636 w 285750"/>
                <a:gd name="connsiteY16" fmla="*/ 13907 h 295275"/>
                <a:gd name="connsiteX17" fmla="*/ 151543 w 285750"/>
                <a:gd name="connsiteY17" fmla="*/ 13907 h 295275"/>
                <a:gd name="connsiteX18" fmla="*/ 247650 w 285750"/>
                <a:gd name="connsiteY18" fmla="*/ 110014 h 295275"/>
                <a:gd name="connsiteX19" fmla="*/ 247650 w 285750"/>
                <a:gd name="connsiteY19" fmla="*/ 140017 h 295275"/>
                <a:gd name="connsiteX20" fmla="*/ 41434 w 285750"/>
                <a:gd name="connsiteY20" fmla="*/ 140017 h 295275"/>
                <a:gd name="connsiteX21" fmla="*/ 41434 w 285750"/>
                <a:gd name="connsiteY21" fmla="*/ 110014 h 295275"/>
                <a:gd name="connsiteX22" fmla="*/ 13811 w 285750"/>
                <a:gd name="connsiteY22" fmla="*/ 156210 h 295275"/>
                <a:gd name="connsiteX23" fmla="*/ 16097 w 285750"/>
                <a:gd name="connsiteY23" fmla="*/ 153924 h 295275"/>
                <a:gd name="connsiteX24" fmla="*/ 34576 w 285750"/>
                <a:gd name="connsiteY24" fmla="*/ 153924 h 295275"/>
                <a:gd name="connsiteX25" fmla="*/ 254603 w 285750"/>
                <a:gd name="connsiteY25" fmla="*/ 153924 h 295275"/>
                <a:gd name="connsiteX26" fmla="*/ 273082 w 285750"/>
                <a:gd name="connsiteY26" fmla="*/ 153924 h 295275"/>
                <a:gd name="connsiteX27" fmla="*/ 275368 w 285750"/>
                <a:gd name="connsiteY27" fmla="*/ 156210 h 295275"/>
                <a:gd name="connsiteX28" fmla="*/ 275368 w 285750"/>
                <a:gd name="connsiteY28" fmla="*/ 284512 h 295275"/>
                <a:gd name="connsiteX29" fmla="*/ 273082 w 285750"/>
                <a:gd name="connsiteY29" fmla="*/ 286798 h 295275"/>
                <a:gd name="connsiteX30" fmla="*/ 16097 w 285750"/>
                <a:gd name="connsiteY30" fmla="*/ 286798 h 295275"/>
                <a:gd name="connsiteX31" fmla="*/ 13811 w 285750"/>
                <a:gd name="connsiteY31" fmla="*/ 284512 h 295275"/>
                <a:gd name="connsiteX32" fmla="*/ 13811 w 285750"/>
                <a:gd name="connsiteY32" fmla="*/ 15621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750" h="295275">
                  <a:moveTo>
                    <a:pt x="0" y="156210"/>
                  </a:moveTo>
                  <a:lnTo>
                    <a:pt x="0" y="284512"/>
                  </a:lnTo>
                  <a:cubicBezTo>
                    <a:pt x="0" y="293465"/>
                    <a:pt x="7239" y="300704"/>
                    <a:pt x="16192" y="300704"/>
                  </a:cubicBezTo>
                  <a:lnTo>
                    <a:pt x="273177" y="300704"/>
                  </a:lnTo>
                  <a:cubicBezTo>
                    <a:pt x="282130" y="300704"/>
                    <a:pt x="289370" y="293465"/>
                    <a:pt x="289370" y="284512"/>
                  </a:cubicBezTo>
                  <a:lnTo>
                    <a:pt x="289370" y="156210"/>
                  </a:lnTo>
                  <a:cubicBezTo>
                    <a:pt x="289370" y="147257"/>
                    <a:pt x="282130" y="140017"/>
                    <a:pt x="273177" y="140017"/>
                  </a:cubicBezTo>
                  <a:lnTo>
                    <a:pt x="261652" y="140017"/>
                  </a:lnTo>
                  <a:lnTo>
                    <a:pt x="261652" y="110014"/>
                  </a:lnTo>
                  <a:cubicBezTo>
                    <a:pt x="261652" y="49340"/>
                    <a:pt x="212312" y="0"/>
                    <a:pt x="151638" y="0"/>
                  </a:cubicBezTo>
                  <a:lnTo>
                    <a:pt x="137732" y="0"/>
                  </a:lnTo>
                  <a:cubicBezTo>
                    <a:pt x="77057" y="0"/>
                    <a:pt x="27718" y="49340"/>
                    <a:pt x="27718" y="110014"/>
                  </a:cubicBezTo>
                  <a:lnTo>
                    <a:pt x="27718" y="140017"/>
                  </a:lnTo>
                  <a:lnTo>
                    <a:pt x="16192" y="140017"/>
                  </a:lnTo>
                  <a:cubicBezTo>
                    <a:pt x="7239" y="140113"/>
                    <a:pt x="0" y="147352"/>
                    <a:pt x="0" y="156210"/>
                  </a:cubicBezTo>
                  <a:close/>
                  <a:moveTo>
                    <a:pt x="41529" y="110014"/>
                  </a:moveTo>
                  <a:cubicBezTo>
                    <a:pt x="41529" y="57055"/>
                    <a:pt x="84677" y="13907"/>
                    <a:pt x="137636" y="13907"/>
                  </a:cubicBezTo>
                  <a:lnTo>
                    <a:pt x="151543" y="13907"/>
                  </a:lnTo>
                  <a:cubicBezTo>
                    <a:pt x="204597" y="13907"/>
                    <a:pt x="247650" y="57055"/>
                    <a:pt x="247650" y="110014"/>
                  </a:cubicBezTo>
                  <a:lnTo>
                    <a:pt x="247650" y="140017"/>
                  </a:lnTo>
                  <a:lnTo>
                    <a:pt x="41434" y="140017"/>
                  </a:lnTo>
                  <a:lnTo>
                    <a:pt x="41434" y="110014"/>
                  </a:lnTo>
                  <a:close/>
                  <a:moveTo>
                    <a:pt x="13811" y="156210"/>
                  </a:moveTo>
                  <a:cubicBezTo>
                    <a:pt x="13811" y="154972"/>
                    <a:pt x="14859" y="153924"/>
                    <a:pt x="16097" y="153924"/>
                  </a:cubicBezTo>
                  <a:lnTo>
                    <a:pt x="34576" y="153924"/>
                  </a:lnTo>
                  <a:lnTo>
                    <a:pt x="254603" y="153924"/>
                  </a:lnTo>
                  <a:lnTo>
                    <a:pt x="273082" y="153924"/>
                  </a:lnTo>
                  <a:cubicBezTo>
                    <a:pt x="274320" y="153924"/>
                    <a:pt x="275368" y="154972"/>
                    <a:pt x="275368" y="156210"/>
                  </a:cubicBezTo>
                  <a:lnTo>
                    <a:pt x="275368" y="284512"/>
                  </a:lnTo>
                  <a:cubicBezTo>
                    <a:pt x="275368" y="285750"/>
                    <a:pt x="274320" y="286798"/>
                    <a:pt x="273082" y="286798"/>
                  </a:cubicBezTo>
                  <a:lnTo>
                    <a:pt x="16097" y="286798"/>
                  </a:lnTo>
                  <a:cubicBezTo>
                    <a:pt x="14859" y="286798"/>
                    <a:pt x="13811" y="285750"/>
                    <a:pt x="13811" y="284512"/>
                  </a:cubicBezTo>
                  <a:lnTo>
                    <a:pt x="13811" y="156210"/>
                  </a:lnTo>
                  <a:close/>
                </a:path>
              </a:pathLst>
            </a:custGeom>
            <a:solidFill>
              <a:schemeClr val="accent1"/>
            </a:solidFill>
            <a:ln w="9525" cap="flat">
              <a:noFill/>
              <a:prstDash val="solid"/>
              <a:miter/>
            </a:ln>
          </p:spPr>
          <p:txBody>
            <a:bodyPr rtlCol="0" anchor="ctr"/>
            <a:lstStyle/>
            <a:p>
              <a:endParaRPr lang="en-US"/>
            </a:p>
          </p:txBody>
        </p:sp>
        <p:sp>
          <p:nvSpPr>
            <p:cNvPr id="453" name="Freeform 452">
              <a:extLst>
                <a:ext uri="{FF2B5EF4-FFF2-40B4-BE49-F238E27FC236}">
                  <a16:creationId xmlns:a16="http://schemas.microsoft.com/office/drawing/2014/main" id="{AA837ABB-AEFD-5447-8C22-37FD9E022EF8}"/>
                </a:ext>
              </a:extLst>
            </p:cNvPr>
            <p:cNvSpPr/>
            <p:nvPr/>
          </p:nvSpPr>
          <p:spPr>
            <a:xfrm>
              <a:off x="4518470" y="2426208"/>
              <a:ext cx="133350" cy="9525"/>
            </a:xfrm>
            <a:custGeom>
              <a:avLst/>
              <a:gdLst>
                <a:gd name="connsiteX0" fmla="*/ 132207 w 133350"/>
                <a:gd name="connsiteY0" fmla="*/ 0 h 9525"/>
                <a:gd name="connsiteX1" fmla="*/ 6953 w 133350"/>
                <a:gd name="connsiteY1" fmla="*/ 0 h 9525"/>
                <a:gd name="connsiteX2" fmla="*/ 0 w 133350"/>
                <a:gd name="connsiteY2" fmla="*/ 6953 h 9525"/>
                <a:gd name="connsiteX3" fmla="*/ 6953 w 133350"/>
                <a:gd name="connsiteY3" fmla="*/ 13906 h 9525"/>
                <a:gd name="connsiteX4" fmla="*/ 132207 w 133350"/>
                <a:gd name="connsiteY4" fmla="*/ 13906 h 9525"/>
                <a:gd name="connsiteX5" fmla="*/ 139160 w 133350"/>
                <a:gd name="connsiteY5" fmla="*/ 6953 h 9525"/>
                <a:gd name="connsiteX6" fmla="*/ 132207 w 133350"/>
                <a:gd name="connsiteY6"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 h="9525">
                  <a:moveTo>
                    <a:pt x="132207" y="0"/>
                  </a:moveTo>
                  <a:lnTo>
                    <a:pt x="6953" y="0"/>
                  </a:lnTo>
                  <a:cubicBezTo>
                    <a:pt x="3143" y="0"/>
                    <a:pt x="0" y="3143"/>
                    <a:pt x="0" y="6953"/>
                  </a:cubicBezTo>
                  <a:cubicBezTo>
                    <a:pt x="0" y="10763"/>
                    <a:pt x="3143" y="13906"/>
                    <a:pt x="6953" y="13906"/>
                  </a:cubicBezTo>
                  <a:lnTo>
                    <a:pt x="132207" y="13906"/>
                  </a:lnTo>
                  <a:cubicBezTo>
                    <a:pt x="136017" y="13906"/>
                    <a:pt x="139160" y="10763"/>
                    <a:pt x="139160" y="6953"/>
                  </a:cubicBezTo>
                  <a:cubicBezTo>
                    <a:pt x="139065" y="3048"/>
                    <a:pt x="136017" y="0"/>
                    <a:pt x="132207" y="0"/>
                  </a:cubicBezTo>
                  <a:close/>
                </a:path>
              </a:pathLst>
            </a:custGeom>
            <a:solidFill>
              <a:schemeClr val="accent1"/>
            </a:solidFill>
            <a:ln w="9525" cap="flat">
              <a:noFill/>
              <a:prstDash val="solid"/>
              <a:miter/>
            </a:ln>
          </p:spPr>
          <p:txBody>
            <a:bodyPr rtlCol="0" anchor="ctr"/>
            <a:lstStyle/>
            <a:p>
              <a:endParaRPr lang="en-US"/>
            </a:p>
          </p:txBody>
        </p:sp>
        <p:sp>
          <p:nvSpPr>
            <p:cNvPr id="454" name="Freeform 453">
              <a:extLst>
                <a:ext uri="{FF2B5EF4-FFF2-40B4-BE49-F238E27FC236}">
                  <a16:creationId xmlns:a16="http://schemas.microsoft.com/office/drawing/2014/main" id="{1CF59CC7-C940-0542-8D29-AB86FD11CF49}"/>
                </a:ext>
              </a:extLst>
            </p:cNvPr>
            <p:cNvSpPr/>
            <p:nvPr/>
          </p:nvSpPr>
          <p:spPr>
            <a:xfrm>
              <a:off x="4581144" y="2729389"/>
              <a:ext cx="9525" cy="9525"/>
            </a:xfrm>
            <a:custGeom>
              <a:avLst/>
              <a:gdLst>
                <a:gd name="connsiteX0" fmla="*/ 6858 w 9525"/>
                <a:gd name="connsiteY0" fmla="*/ 13716 h 9525"/>
                <a:gd name="connsiteX1" fmla="*/ 13716 w 9525"/>
                <a:gd name="connsiteY1" fmla="*/ 6858 h 9525"/>
                <a:gd name="connsiteX2" fmla="*/ 6858 w 9525"/>
                <a:gd name="connsiteY2" fmla="*/ 0 h 9525"/>
                <a:gd name="connsiteX3" fmla="*/ 0 w 9525"/>
                <a:gd name="connsiteY3" fmla="*/ 6858 h 9525"/>
                <a:gd name="connsiteX4" fmla="*/ 6858 w 9525"/>
                <a:gd name="connsiteY4" fmla="*/ 13716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858" y="13716"/>
                  </a:moveTo>
                  <a:cubicBezTo>
                    <a:pt x="10668" y="13716"/>
                    <a:pt x="13716" y="10668"/>
                    <a:pt x="13716" y="6858"/>
                  </a:cubicBezTo>
                  <a:cubicBezTo>
                    <a:pt x="13716" y="3048"/>
                    <a:pt x="10668" y="0"/>
                    <a:pt x="6858" y="0"/>
                  </a:cubicBezTo>
                  <a:cubicBezTo>
                    <a:pt x="3048" y="0"/>
                    <a:pt x="0" y="3048"/>
                    <a:pt x="0" y="6858"/>
                  </a:cubicBezTo>
                  <a:cubicBezTo>
                    <a:pt x="0" y="10668"/>
                    <a:pt x="3143" y="13716"/>
                    <a:pt x="6858" y="13716"/>
                  </a:cubicBezTo>
                  <a:close/>
                </a:path>
              </a:pathLst>
            </a:custGeom>
            <a:solidFill>
              <a:schemeClr val="accent1"/>
            </a:solidFill>
            <a:ln w="9525" cap="flat">
              <a:noFill/>
              <a:prstDash val="solid"/>
              <a:miter/>
            </a:ln>
          </p:spPr>
          <p:txBody>
            <a:bodyPr rtlCol="0" anchor="ctr"/>
            <a:lstStyle/>
            <a:p>
              <a:endParaRPr lang="en-US"/>
            </a:p>
          </p:txBody>
        </p:sp>
        <p:sp>
          <p:nvSpPr>
            <p:cNvPr id="455" name="Freeform 454">
              <a:extLst>
                <a:ext uri="{FF2B5EF4-FFF2-40B4-BE49-F238E27FC236}">
                  <a16:creationId xmlns:a16="http://schemas.microsoft.com/office/drawing/2014/main" id="{67A0C10A-83B8-DA46-81E3-F0B4FA2FCC48}"/>
                </a:ext>
              </a:extLst>
            </p:cNvPr>
            <p:cNvSpPr/>
            <p:nvPr/>
          </p:nvSpPr>
          <p:spPr>
            <a:xfrm>
              <a:off x="4360736" y="2426208"/>
              <a:ext cx="447675" cy="390525"/>
            </a:xfrm>
            <a:custGeom>
              <a:avLst/>
              <a:gdLst>
                <a:gd name="connsiteX0" fmla="*/ 420243 w 447675"/>
                <a:gd name="connsiteY0" fmla="*/ 0 h 390525"/>
                <a:gd name="connsiteX1" fmla="*/ 363569 w 447675"/>
                <a:gd name="connsiteY1" fmla="*/ 0 h 390525"/>
                <a:gd name="connsiteX2" fmla="*/ 356616 w 447675"/>
                <a:gd name="connsiteY2" fmla="*/ 6953 h 390525"/>
                <a:gd name="connsiteX3" fmla="*/ 363569 w 447675"/>
                <a:gd name="connsiteY3" fmla="*/ 13906 h 390525"/>
                <a:gd name="connsiteX4" fmla="*/ 420243 w 447675"/>
                <a:gd name="connsiteY4" fmla="*/ 13906 h 390525"/>
                <a:gd name="connsiteX5" fmla="*/ 440912 w 447675"/>
                <a:gd name="connsiteY5" fmla="*/ 34576 h 390525"/>
                <a:gd name="connsiteX6" fmla="*/ 440912 w 447675"/>
                <a:gd name="connsiteY6" fmla="*/ 275654 h 390525"/>
                <a:gd name="connsiteX7" fmla="*/ 13811 w 447675"/>
                <a:gd name="connsiteY7" fmla="*/ 275654 h 390525"/>
                <a:gd name="connsiteX8" fmla="*/ 13811 w 447675"/>
                <a:gd name="connsiteY8" fmla="*/ 34576 h 390525"/>
                <a:gd name="connsiteX9" fmla="*/ 34480 w 447675"/>
                <a:gd name="connsiteY9" fmla="*/ 13906 h 390525"/>
                <a:gd name="connsiteX10" fmla="*/ 91059 w 447675"/>
                <a:gd name="connsiteY10" fmla="*/ 13906 h 390525"/>
                <a:gd name="connsiteX11" fmla="*/ 98012 w 447675"/>
                <a:gd name="connsiteY11" fmla="*/ 6953 h 390525"/>
                <a:gd name="connsiteX12" fmla="*/ 91059 w 447675"/>
                <a:gd name="connsiteY12" fmla="*/ 0 h 390525"/>
                <a:gd name="connsiteX13" fmla="*/ 34480 w 447675"/>
                <a:gd name="connsiteY13" fmla="*/ 0 h 390525"/>
                <a:gd name="connsiteX14" fmla="*/ 0 w 447675"/>
                <a:gd name="connsiteY14" fmla="*/ 34480 h 390525"/>
                <a:gd name="connsiteX15" fmla="*/ 0 w 447675"/>
                <a:gd name="connsiteY15" fmla="*/ 282512 h 390525"/>
                <a:gd name="connsiteX16" fmla="*/ 0 w 447675"/>
                <a:gd name="connsiteY16" fmla="*/ 309944 h 390525"/>
                <a:gd name="connsiteX17" fmla="*/ 34671 w 447675"/>
                <a:gd name="connsiteY17" fmla="*/ 344519 h 390525"/>
                <a:gd name="connsiteX18" fmla="*/ 137731 w 447675"/>
                <a:gd name="connsiteY18" fmla="*/ 344519 h 390525"/>
                <a:gd name="connsiteX19" fmla="*/ 137827 w 447675"/>
                <a:gd name="connsiteY19" fmla="*/ 385763 h 390525"/>
                <a:gd name="connsiteX20" fmla="*/ 89630 w 447675"/>
                <a:gd name="connsiteY20" fmla="*/ 385763 h 390525"/>
                <a:gd name="connsiteX21" fmla="*/ 82677 w 447675"/>
                <a:gd name="connsiteY21" fmla="*/ 392716 h 390525"/>
                <a:gd name="connsiteX22" fmla="*/ 89630 w 447675"/>
                <a:gd name="connsiteY22" fmla="*/ 399669 h 390525"/>
                <a:gd name="connsiteX23" fmla="*/ 144589 w 447675"/>
                <a:gd name="connsiteY23" fmla="*/ 399669 h 390525"/>
                <a:gd name="connsiteX24" fmla="*/ 309943 w 447675"/>
                <a:gd name="connsiteY24" fmla="*/ 399669 h 390525"/>
                <a:gd name="connsiteX25" fmla="*/ 365093 w 447675"/>
                <a:gd name="connsiteY25" fmla="*/ 399669 h 390525"/>
                <a:gd name="connsiteX26" fmla="*/ 372046 w 447675"/>
                <a:gd name="connsiteY26" fmla="*/ 392716 h 390525"/>
                <a:gd name="connsiteX27" fmla="*/ 365093 w 447675"/>
                <a:gd name="connsiteY27" fmla="*/ 385763 h 390525"/>
                <a:gd name="connsiteX28" fmla="*/ 316897 w 447675"/>
                <a:gd name="connsiteY28" fmla="*/ 385763 h 390525"/>
                <a:gd name="connsiteX29" fmla="*/ 316992 w 447675"/>
                <a:gd name="connsiteY29" fmla="*/ 344519 h 390525"/>
                <a:gd name="connsiteX30" fmla="*/ 420053 w 447675"/>
                <a:gd name="connsiteY30" fmla="*/ 344519 h 390525"/>
                <a:gd name="connsiteX31" fmla="*/ 454723 w 447675"/>
                <a:gd name="connsiteY31" fmla="*/ 309944 h 390525"/>
                <a:gd name="connsiteX32" fmla="*/ 454723 w 447675"/>
                <a:gd name="connsiteY32" fmla="*/ 282512 h 390525"/>
                <a:gd name="connsiteX33" fmla="*/ 454723 w 447675"/>
                <a:gd name="connsiteY33" fmla="*/ 34480 h 390525"/>
                <a:gd name="connsiteX34" fmla="*/ 420243 w 447675"/>
                <a:gd name="connsiteY34" fmla="*/ 0 h 390525"/>
                <a:gd name="connsiteX35" fmla="*/ 303086 w 447675"/>
                <a:gd name="connsiteY35" fmla="*/ 385763 h 390525"/>
                <a:gd name="connsiteX36" fmla="*/ 151543 w 447675"/>
                <a:gd name="connsiteY36" fmla="*/ 385763 h 390525"/>
                <a:gd name="connsiteX37" fmla="*/ 151447 w 447675"/>
                <a:gd name="connsiteY37" fmla="*/ 344519 h 390525"/>
                <a:gd name="connsiteX38" fmla="*/ 303086 w 447675"/>
                <a:gd name="connsiteY38" fmla="*/ 344519 h 390525"/>
                <a:gd name="connsiteX39" fmla="*/ 303086 w 447675"/>
                <a:gd name="connsiteY39" fmla="*/ 385763 h 390525"/>
                <a:gd name="connsiteX40" fmla="*/ 440817 w 447675"/>
                <a:gd name="connsiteY40" fmla="*/ 309848 h 390525"/>
                <a:gd name="connsiteX41" fmla="*/ 420053 w 447675"/>
                <a:gd name="connsiteY41" fmla="*/ 330613 h 390525"/>
                <a:gd name="connsiteX42" fmla="*/ 310039 w 447675"/>
                <a:gd name="connsiteY42" fmla="*/ 330613 h 390525"/>
                <a:gd name="connsiteX43" fmla="*/ 144494 w 447675"/>
                <a:gd name="connsiteY43" fmla="*/ 330613 h 390525"/>
                <a:gd name="connsiteX44" fmla="*/ 34480 w 447675"/>
                <a:gd name="connsiteY44" fmla="*/ 330613 h 390525"/>
                <a:gd name="connsiteX45" fmla="*/ 13716 w 447675"/>
                <a:gd name="connsiteY45" fmla="*/ 309848 h 390525"/>
                <a:gd name="connsiteX46" fmla="*/ 13716 w 447675"/>
                <a:gd name="connsiteY46" fmla="*/ 289370 h 390525"/>
                <a:gd name="connsiteX47" fmla="*/ 440817 w 447675"/>
                <a:gd name="connsiteY47" fmla="*/ 289370 h 390525"/>
                <a:gd name="connsiteX48" fmla="*/ 440817 w 447675"/>
                <a:gd name="connsiteY48" fmla="*/ 309848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7675" h="390525">
                  <a:moveTo>
                    <a:pt x="420243" y="0"/>
                  </a:moveTo>
                  <a:lnTo>
                    <a:pt x="363569" y="0"/>
                  </a:lnTo>
                  <a:cubicBezTo>
                    <a:pt x="359759" y="0"/>
                    <a:pt x="356616" y="3143"/>
                    <a:pt x="356616" y="6953"/>
                  </a:cubicBezTo>
                  <a:cubicBezTo>
                    <a:pt x="356616" y="10763"/>
                    <a:pt x="359759" y="13906"/>
                    <a:pt x="363569" y="13906"/>
                  </a:cubicBezTo>
                  <a:lnTo>
                    <a:pt x="420243" y="13906"/>
                  </a:lnTo>
                  <a:cubicBezTo>
                    <a:pt x="431578" y="13906"/>
                    <a:pt x="440912" y="23146"/>
                    <a:pt x="440912" y="34576"/>
                  </a:cubicBezTo>
                  <a:lnTo>
                    <a:pt x="440912" y="275654"/>
                  </a:lnTo>
                  <a:lnTo>
                    <a:pt x="13811" y="275654"/>
                  </a:lnTo>
                  <a:lnTo>
                    <a:pt x="13811" y="34576"/>
                  </a:lnTo>
                  <a:cubicBezTo>
                    <a:pt x="13811" y="23146"/>
                    <a:pt x="23050" y="13906"/>
                    <a:pt x="34480" y="13906"/>
                  </a:cubicBezTo>
                  <a:lnTo>
                    <a:pt x="91059" y="13906"/>
                  </a:lnTo>
                  <a:cubicBezTo>
                    <a:pt x="94869" y="13906"/>
                    <a:pt x="98012" y="10763"/>
                    <a:pt x="98012" y="6953"/>
                  </a:cubicBezTo>
                  <a:cubicBezTo>
                    <a:pt x="98012" y="3143"/>
                    <a:pt x="94869" y="0"/>
                    <a:pt x="91059" y="0"/>
                  </a:cubicBezTo>
                  <a:lnTo>
                    <a:pt x="34480" y="0"/>
                  </a:lnTo>
                  <a:cubicBezTo>
                    <a:pt x="15430" y="0"/>
                    <a:pt x="0" y="15430"/>
                    <a:pt x="0" y="34480"/>
                  </a:cubicBezTo>
                  <a:lnTo>
                    <a:pt x="0" y="282512"/>
                  </a:lnTo>
                  <a:lnTo>
                    <a:pt x="0" y="309944"/>
                  </a:lnTo>
                  <a:cubicBezTo>
                    <a:pt x="0" y="328994"/>
                    <a:pt x="15526" y="344519"/>
                    <a:pt x="34671" y="344519"/>
                  </a:cubicBezTo>
                  <a:lnTo>
                    <a:pt x="137731" y="344519"/>
                  </a:lnTo>
                  <a:lnTo>
                    <a:pt x="137827" y="385763"/>
                  </a:lnTo>
                  <a:lnTo>
                    <a:pt x="89630" y="385763"/>
                  </a:lnTo>
                  <a:cubicBezTo>
                    <a:pt x="85820" y="385763"/>
                    <a:pt x="82677" y="388811"/>
                    <a:pt x="82677" y="392716"/>
                  </a:cubicBezTo>
                  <a:cubicBezTo>
                    <a:pt x="82677" y="396526"/>
                    <a:pt x="85820" y="399669"/>
                    <a:pt x="89630" y="399669"/>
                  </a:cubicBezTo>
                  <a:lnTo>
                    <a:pt x="144589" y="399669"/>
                  </a:lnTo>
                  <a:lnTo>
                    <a:pt x="309943" y="399669"/>
                  </a:lnTo>
                  <a:lnTo>
                    <a:pt x="365093" y="399669"/>
                  </a:lnTo>
                  <a:cubicBezTo>
                    <a:pt x="368903" y="399669"/>
                    <a:pt x="372046" y="396621"/>
                    <a:pt x="372046" y="392716"/>
                  </a:cubicBezTo>
                  <a:cubicBezTo>
                    <a:pt x="372046" y="388906"/>
                    <a:pt x="368903" y="385763"/>
                    <a:pt x="365093" y="385763"/>
                  </a:cubicBezTo>
                  <a:lnTo>
                    <a:pt x="316897" y="385763"/>
                  </a:lnTo>
                  <a:lnTo>
                    <a:pt x="316992" y="344519"/>
                  </a:lnTo>
                  <a:lnTo>
                    <a:pt x="420053" y="344519"/>
                  </a:lnTo>
                  <a:cubicBezTo>
                    <a:pt x="439198" y="344519"/>
                    <a:pt x="454723" y="328994"/>
                    <a:pt x="454723" y="309944"/>
                  </a:cubicBezTo>
                  <a:lnTo>
                    <a:pt x="454723" y="282512"/>
                  </a:lnTo>
                  <a:lnTo>
                    <a:pt x="454723" y="34480"/>
                  </a:lnTo>
                  <a:cubicBezTo>
                    <a:pt x="454723" y="15430"/>
                    <a:pt x="439198" y="0"/>
                    <a:pt x="420243" y="0"/>
                  </a:cubicBezTo>
                  <a:close/>
                  <a:moveTo>
                    <a:pt x="303086" y="385763"/>
                  </a:moveTo>
                  <a:lnTo>
                    <a:pt x="151543" y="385763"/>
                  </a:lnTo>
                  <a:lnTo>
                    <a:pt x="151447" y="344519"/>
                  </a:lnTo>
                  <a:lnTo>
                    <a:pt x="303086" y="344519"/>
                  </a:lnTo>
                  <a:lnTo>
                    <a:pt x="303086" y="385763"/>
                  </a:lnTo>
                  <a:close/>
                  <a:moveTo>
                    <a:pt x="440817" y="309848"/>
                  </a:moveTo>
                  <a:cubicBezTo>
                    <a:pt x="440817" y="321278"/>
                    <a:pt x="431482" y="330613"/>
                    <a:pt x="420053" y="330613"/>
                  </a:cubicBezTo>
                  <a:lnTo>
                    <a:pt x="310039" y="330613"/>
                  </a:lnTo>
                  <a:lnTo>
                    <a:pt x="144494" y="330613"/>
                  </a:lnTo>
                  <a:lnTo>
                    <a:pt x="34480" y="330613"/>
                  </a:lnTo>
                  <a:cubicBezTo>
                    <a:pt x="23050" y="330613"/>
                    <a:pt x="13716" y="321278"/>
                    <a:pt x="13716" y="309848"/>
                  </a:cubicBezTo>
                  <a:lnTo>
                    <a:pt x="13716" y="289370"/>
                  </a:lnTo>
                  <a:lnTo>
                    <a:pt x="440817" y="289370"/>
                  </a:lnTo>
                  <a:lnTo>
                    <a:pt x="440817" y="309848"/>
                  </a:lnTo>
                  <a:close/>
                </a:path>
              </a:pathLst>
            </a:custGeom>
            <a:solidFill>
              <a:schemeClr val="accent1"/>
            </a:solidFill>
            <a:ln w="9525" cap="flat">
              <a:noFill/>
              <a:prstDash val="solid"/>
              <a:miter/>
            </a:ln>
          </p:spPr>
          <p:txBody>
            <a:bodyPr rtlCol="0" anchor="ctr"/>
            <a:lstStyle/>
            <a:p>
              <a:endParaRPr lang="en-US"/>
            </a:p>
          </p:txBody>
        </p:sp>
        <p:sp>
          <p:nvSpPr>
            <p:cNvPr id="456" name="Freeform 455">
              <a:extLst>
                <a:ext uri="{FF2B5EF4-FFF2-40B4-BE49-F238E27FC236}">
                  <a16:creationId xmlns:a16="http://schemas.microsoft.com/office/drawing/2014/main" id="{A1E97166-D1FB-8341-A2F1-48914CBE9D4E}"/>
                </a:ext>
              </a:extLst>
            </p:cNvPr>
            <p:cNvSpPr/>
            <p:nvPr/>
          </p:nvSpPr>
          <p:spPr>
            <a:xfrm>
              <a:off x="4557978" y="2536126"/>
              <a:ext cx="57150" cy="104775"/>
            </a:xfrm>
            <a:custGeom>
              <a:avLst/>
              <a:gdLst>
                <a:gd name="connsiteX0" fmla="*/ 116 w 57150"/>
                <a:gd name="connsiteY0" fmla="*/ 97536 h 104775"/>
                <a:gd name="connsiteX1" fmla="*/ 1640 w 57150"/>
                <a:gd name="connsiteY1" fmla="*/ 103156 h 104775"/>
                <a:gd name="connsiteX2" fmla="*/ 6974 w 57150"/>
                <a:gd name="connsiteY2" fmla="*/ 105632 h 104775"/>
                <a:gd name="connsiteX3" fmla="*/ 53170 w 57150"/>
                <a:gd name="connsiteY3" fmla="*/ 105632 h 104775"/>
                <a:gd name="connsiteX4" fmla="*/ 58504 w 57150"/>
                <a:gd name="connsiteY4" fmla="*/ 103156 h 104775"/>
                <a:gd name="connsiteX5" fmla="*/ 60028 w 57150"/>
                <a:gd name="connsiteY5" fmla="*/ 97536 h 104775"/>
                <a:gd name="connsiteX6" fmla="*/ 51646 w 57150"/>
                <a:gd name="connsiteY6" fmla="*/ 50768 h 104775"/>
                <a:gd name="connsiteX7" fmla="*/ 60123 w 57150"/>
                <a:gd name="connsiteY7" fmla="*/ 30004 h 104775"/>
                <a:gd name="connsiteX8" fmla="*/ 30120 w 57150"/>
                <a:gd name="connsiteY8" fmla="*/ 0 h 104775"/>
                <a:gd name="connsiteX9" fmla="*/ 116 w 57150"/>
                <a:gd name="connsiteY9" fmla="*/ 30004 h 104775"/>
                <a:gd name="connsiteX10" fmla="*/ 8593 w 57150"/>
                <a:gd name="connsiteY10" fmla="*/ 50768 h 104775"/>
                <a:gd name="connsiteX11" fmla="*/ 116 w 57150"/>
                <a:gd name="connsiteY11" fmla="*/ 97536 h 104775"/>
                <a:gd name="connsiteX12" fmla="*/ 30120 w 57150"/>
                <a:gd name="connsiteY12" fmla="*/ 13811 h 104775"/>
                <a:gd name="connsiteX13" fmla="*/ 46312 w 57150"/>
                <a:gd name="connsiteY13" fmla="*/ 30004 h 104775"/>
                <a:gd name="connsiteX14" fmla="*/ 39930 w 57150"/>
                <a:gd name="connsiteY14" fmla="*/ 42767 h 104775"/>
                <a:gd name="connsiteX15" fmla="*/ 37359 w 57150"/>
                <a:gd name="connsiteY15" fmla="*/ 49435 h 104775"/>
                <a:gd name="connsiteX16" fmla="*/ 44979 w 57150"/>
                <a:gd name="connsiteY16" fmla="*/ 91821 h 104775"/>
                <a:gd name="connsiteX17" fmla="*/ 15356 w 57150"/>
                <a:gd name="connsiteY17" fmla="*/ 91821 h 104775"/>
                <a:gd name="connsiteX18" fmla="*/ 22976 w 57150"/>
                <a:gd name="connsiteY18" fmla="*/ 49435 h 104775"/>
                <a:gd name="connsiteX19" fmla="*/ 20404 w 57150"/>
                <a:gd name="connsiteY19" fmla="*/ 42767 h 104775"/>
                <a:gd name="connsiteX20" fmla="*/ 14022 w 57150"/>
                <a:gd name="connsiteY20" fmla="*/ 30004 h 104775"/>
                <a:gd name="connsiteX21" fmla="*/ 30120 w 57150"/>
                <a:gd name="connsiteY21" fmla="*/ 1381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150" h="104775">
                  <a:moveTo>
                    <a:pt x="116" y="97536"/>
                  </a:moveTo>
                  <a:cubicBezTo>
                    <a:pt x="-265" y="99536"/>
                    <a:pt x="306" y="101632"/>
                    <a:pt x="1640" y="103156"/>
                  </a:cubicBezTo>
                  <a:cubicBezTo>
                    <a:pt x="2973" y="104680"/>
                    <a:pt x="4878" y="105632"/>
                    <a:pt x="6974" y="105632"/>
                  </a:cubicBezTo>
                  <a:lnTo>
                    <a:pt x="53170" y="105632"/>
                  </a:lnTo>
                  <a:cubicBezTo>
                    <a:pt x="55170" y="105632"/>
                    <a:pt x="57171" y="104680"/>
                    <a:pt x="58504" y="103156"/>
                  </a:cubicBezTo>
                  <a:cubicBezTo>
                    <a:pt x="59838" y="101537"/>
                    <a:pt x="60409" y="99536"/>
                    <a:pt x="60028" y="97536"/>
                  </a:cubicBezTo>
                  <a:lnTo>
                    <a:pt x="51646" y="50768"/>
                  </a:lnTo>
                  <a:cubicBezTo>
                    <a:pt x="57075" y="45149"/>
                    <a:pt x="60123" y="37814"/>
                    <a:pt x="60123" y="30004"/>
                  </a:cubicBezTo>
                  <a:cubicBezTo>
                    <a:pt x="60123" y="13430"/>
                    <a:pt x="46693" y="0"/>
                    <a:pt x="30120" y="0"/>
                  </a:cubicBezTo>
                  <a:cubicBezTo>
                    <a:pt x="13546" y="0"/>
                    <a:pt x="116" y="13430"/>
                    <a:pt x="116" y="30004"/>
                  </a:cubicBezTo>
                  <a:cubicBezTo>
                    <a:pt x="116" y="37814"/>
                    <a:pt x="3164" y="45244"/>
                    <a:pt x="8593" y="50768"/>
                  </a:cubicBezTo>
                  <a:lnTo>
                    <a:pt x="116" y="97536"/>
                  </a:lnTo>
                  <a:close/>
                  <a:moveTo>
                    <a:pt x="30120" y="13811"/>
                  </a:moveTo>
                  <a:cubicBezTo>
                    <a:pt x="38978" y="13811"/>
                    <a:pt x="46312" y="21050"/>
                    <a:pt x="46312" y="30004"/>
                  </a:cubicBezTo>
                  <a:cubicBezTo>
                    <a:pt x="46312" y="34957"/>
                    <a:pt x="44026" y="39624"/>
                    <a:pt x="39930" y="42767"/>
                  </a:cubicBezTo>
                  <a:cubicBezTo>
                    <a:pt x="37930" y="44387"/>
                    <a:pt x="36882" y="46958"/>
                    <a:pt x="37359" y="49435"/>
                  </a:cubicBezTo>
                  <a:lnTo>
                    <a:pt x="44979" y="91821"/>
                  </a:lnTo>
                  <a:lnTo>
                    <a:pt x="15356" y="91821"/>
                  </a:lnTo>
                  <a:lnTo>
                    <a:pt x="22976" y="49435"/>
                  </a:lnTo>
                  <a:cubicBezTo>
                    <a:pt x="23452" y="46863"/>
                    <a:pt x="22404" y="44291"/>
                    <a:pt x="20404" y="42767"/>
                  </a:cubicBezTo>
                  <a:cubicBezTo>
                    <a:pt x="16404" y="39624"/>
                    <a:pt x="14022" y="35052"/>
                    <a:pt x="14022" y="30004"/>
                  </a:cubicBezTo>
                  <a:cubicBezTo>
                    <a:pt x="13927" y="21146"/>
                    <a:pt x="21166" y="13811"/>
                    <a:pt x="30120" y="13811"/>
                  </a:cubicBezTo>
                  <a:close/>
                </a:path>
              </a:pathLst>
            </a:custGeom>
            <a:solidFill>
              <a:schemeClr val="accent1"/>
            </a:solidFill>
            <a:ln w="9525" cap="flat">
              <a:noFill/>
              <a:prstDash val="solid"/>
              <a:miter/>
            </a:ln>
          </p:spPr>
          <p:txBody>
            <a:bodyPr rtlCol="0" anchor="ctr"/>
            <a:lstStyle/>
            <a:p>
              <a:endParaRPr lang="en-US"/>
            </a:p>
          </p:txBody>
        </p:sp>
      </p:grpSp>
      <p:grpSp>
        <p:nvGrpSpPr>
          <p:cNvPr id="457" name="Group 456">
            <a:extLst>
              <a:ext uri="{FF2B5EF4-FFF2-40B4-BE49-F238E27FC236}">
                <a16:creationId xmlns:a16="http://schemas.microsoft.com/office/drawing/2014/main" id="{0B364944-FF89-F84C-B096-C5A6E0B5F476}"/>
              </a:ext>
            </a:extLst>
          </p:cNvPr>
          <p:cNvGrpSpPr/>
          <p:nvPr userDrawn="1"/>
        </p:nvGrpSpPr>
        <p:grpSpPr>
          <a:xfrm>
            <a:off x="7381474" y="3753141"/>
            <a:ext cx="252958" cy="258502"/>
            <a:chOff x="4359502" y="3234785"/>
            <a:chExt cx="447675" cy="457486"/>
          </a:xfrm>
        </p:grpSpPr>
        <p:sp>
          <p:nvSpPr>
            <p:cNvPr id="458" name="Freeform 457">
              <a:extLst>
                <a:ext uri="{FF2B5EF4-FFF2-40B4-BE49-F238E27FC236}">
                  <a16:creationId xmlns:a16="http://schemas.microsoft.com/office/drawing/2014/main" id="{CBF43B5B-B1E3-414B-8558-0344828C7AD9}"/>
                </a:ext>
              </a:extLst>
            </p:cNvPr>
            <p:cNvSpPr/>
            <p:nvPr/>
          </p:nvSpPr>
          <p:spPr>
            <a:xfrm>
              <a:off x="4359502" y="3234785"/>
              <a:ext cx="447675" cy="152400"/>
            </a:xfrm>
            <a:custGeom>
              <a:avLst/>
              <a:gdLst>
                <a:gd name="connsiteX0" fmla="*/ 456529 w 447675"/>
                <a:gd name="connsiteY0" fmla="*/ 146400 h 152400"/>
                <a:gd name="connsiteX1" fmla="*/ 228595 w 447675"/>
                <a:gd name="connsiteY1" fmla="*/ 0 h 152400"/>
                <a:gd name="connsiteX2" fmla="*/ 662 w 447675"/>
                <a:gd name="connsiteY2" fmla="*/ 146400 h 152400"/>
                <a:gd name="connsiteX3" fmla="*/ 2853 w 447675"/>
                <a:gd name="connsiteY3" fmla="*/ 154877 h 152400"/>
                <a:gd name="connsiteX4" fmla="*/ 6949 w 447675"/>
                <a:gd name="connsiteY4" fmla="*/ 156210 h 152400"/>
                <a:gd name="connsiteX5" fmla="*/ 11616 w 447675"/>
                <a:gd name="connsiteY5" fmla="*/ 154400 h 152400"/>
                <a:gd name="connsiteX6" fmla="*/ 150014 w 447675"/>
                <a:gd name="connsiteY6" fmla="*/ 154400 h 152400"/>
                <a:gd name="connsiteX7" fmla="*/ 159349 w 447675"/>
                <a:gd name="connsiteY7" fmla="*/ 154400 h 152400"/>
                <a:gd name="connsiteX8" fmla="*/ 297747 w 447675"/>
                <a:gd name="connsiteY8" fmla="*/ 154400 h 152400"/>
                <a:gd name="connsiteX9" fmla="*/ 307081 w 447675"/>
                <a:gd name="connsiteY9" fmla="*/ 154400 h 152400"/>
                <a:gd name="connsiteX10" fmla="*/ 445480 w 447675"/>
                <a:gd name="connsiteY10" fmla="*/ 154400 h 152400"/>
                <a:gd name="connsiteX11" fmla="*/ 455290 w 447675"/>
                <a:gd name="connsiteY11" fmla="*/ 154019 h 152400"/>
                <a:gd name="connsiteX12" fmla="*/ 457100 w 447675"/>
                <a:gd name="connsiteY12" fmla="*/ 148685 h 152400"/>
                <a:gd name="connsiteX13" fmla="*/ 456529 w 447675"/>
                <a:gd name="connsiteY13" fmla="*/ 146400 h 152400"/>
                <a:gd name="connsiteX14" fmla="*/ 302414 w 447675"/>
                <a:gd name="connsiteY14" fmla="*/ 140208 h 152400"/>
                <a:gd name="connsiteX15" fmla="*/ 228500 w 447675"/>
                <a:gd name="connsiteY15" fmla="*/ 114491 h 152400"/>
                <a:gd name="connsiteX16" fmla="*/ 154586 w 447675"/>
                <a:gd name="connsiteY16" fmla="*/ 140208 h 152400"/>
                <a:gd name="connsiteX17" fmla="*/ 26665 w 447675"/>
                <a:gd name="connsiteY17" fmla="*/ 127254 h 152400"/>
                <a:gd name="connsiteX18" fmla="*/ 228500 w 447675"/>
                <a:gd name="connsiteY18" fmla="*/ 13907 h 152400"/>
                <a:gd name="connsiteX19" fmla="*/ 430335 w 447675"/>
                <a:gd name="connsiteY19" fmla="*/ 127254 h 152400"/>
                <a:gd name="connsiteX20" fmla="*/ 302414 w 447675"/>
                <a:gd name="connsiteY20" fmla="*/ 140208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675" h="152400">
                  <a:moveTo>
                    <a:pt x="456529" y="146400"/>
                  </a:moveTo>
                  <a:cubicBezTo>
                    <a:pt x="415000" y="57531"/>
                    <a:pt x="325465" y="0"/>
                    <a:pt x="228595" y="0"/>
                  </a:cubicBezTo>
                  <a:cubicBezTo>
                    <a:pt x="131631" y="0"/>
                    <a:pt x="42191" y="57436"/>
                    <a:pt x="662" y="146400"/>
                  </a:cubicBezTo>
                  <a:cubicBezTo>
                    <a:pt x="-767" y="149352"/>
                    <a:pt x="186" y="152972"/>
                    <a:pt x="2853" y="154877"/>
                  </a:cubicBezTo>
                  <a:cubicBezTo>
                    <a:pt x="4091" y="155734"/>
                    <a:pt x="5520" y="156210"/>
                    <a:pt x="6949" y="156210"/>
                  </a:cubicBezTo>
                  <a:cubicBezTo>
                    <a:pt x="8663" y="156210"/>
                    <a:pt x="10282" y="155639"/>
                    <a:pt x="11616" y="154400"/>
                  </a:cubicBezTo>
                  <a:cubicBezTo>
                    <a:pt x="49811" y="119349"/>
                    <a:pt x="111819" y="119349"/>
                    <a:pt x="150014" y="154400"/>
                  </a:cubicBezTo>
                  <a:cubicBezTo>
                    <a:pt x="152681" y="156877"/>
                    <a:pt x="156777" y="156877"/>
                    <a:pt x="159349" y="154400"/>
                  </a:cubicBezTo>
                  <a:cubicBezTo>
                    <a:pt x="197544" y="119349"/>
                    <a:pt x="259552" y="119349"/>
                    <a:pt x="297747" y="154400"/>
                  </a:cubicBezTo>
                  <a:cubicBezTo>
                    <a:pt x="300414" y="156877"/>
                    <a:pt x="304510" y="156877"/>
                    <a:pt x="307081" y="154400"/>
                  </a:cubicBezTo>
                  <a:cubicBezTo>
                    <a:pt x="345277" y="119349"/>
                    <a:pt x="407285" y="119349"/>
                    <a:pt x="445480" y="154400"/>
                  </a:cubicBezTo>
                  <a:cubicBezTo>
                    <a:pt x="448337" y="156972"/>
                    <a:pt x="452719" y="156782"/>
                    <a:pt x="455290" y="154019"/>
                  </a:cubicBezTo>
                  <a:cubicBezTo>
                    <a:pt x="456719" y="152495"/>
                    <a:pt x="457291" y="150591"/>
                    <a:pt x="457100" y="148685"/>
                  </a:cubicBezTo>
                  <a:cubicBezTo>
                    <a:pt x="457005" y="147924"/>
                    <a:pt x="456814" y="147161"/>
                    <a:pt x="456529" y="146400"/>
                  </a:cubicBezTo>
                  <a:close/>
                  <a:moveTo>
                    <a:pt x="302414" y="140208"/>
                  </a:moveTo>
                  <a:cubicBezTo>
                    <a:pt x="281459" y="123063"/>
                    <a:pt x="254980" y="114491"/>
                    <a:pt x="228500" y="114491"/>
                  </a:cubicBezTo>
                  <a:cubicBezTo>
                    <a:pt x="202021" y="114491"/>
                    <a:pt x="175636" y="123063"/>
                    <a:pt x="154586" y="140208"/>
                  </a:cubicBezTo>
                  <a:cubicBezTo>
                    <a:pt x="118772" y="110871"/>
                    <a:pt x="67147" y="106585"/>
                    <a:pt x="26665" y="127254"/>
                  </a:cubicBezTo>
                  <a:cubicBezTo>
                    <a:pt x="69909" y="57626"/>
                    <a:pt x="146395" y="13907"/>
                    <a:pt x="228500" y="13907"/>
                  </a:cubicBezTo>
                  <a:cubicBezTo>
                    <a:pt x="310606" y="13907"/>
                    <a:pt x="387091" y="57626"/>
                    <a:pt x="430335" y="127254"/>
                  </a:cubicBezTo>
                  <a:cubicBezTo>
                    <a:pt x="389949" y="106585"/>
                    <a:pt x="338228" y="110871"/>
                    <a:pt x="302414" y="140208"/>
                  </a:cubicBezTo>
                  <a:close/>
                </a:path>
              </a:pathLst>
            </a:custGeom>
            <a:solidFill>
              <a:schemeClr val="accent1"/>
            </a:solidFill>
            <a:ln w="9525" cap="flat">
              <a:noFill/>
              <a:prstDash val="solid"/>
              <a:miter/>
            </a:ln>
          </p:spPr>
          <p:txBody>
            <a:bodyPr rtlCol="0" anchor="ctr"/>
            <a:lstStyle/>
            <a:p>
              <a:endParaRPr lang="en-US"/>
            </a:p>
          </p:txBody>
        </p:sp>
        <p:sp>
          <p:nvSpPr>
            <p:cNvPr id="459" name="Freeform 458">
              <a:extLst>
                <a:ext uri="{FF2B5EF4-FFF2-40B4-BE49-F238E27FC236}">
                  <a16:creationId xmlns:a16="http://schemas.microsoft.com/office/drawing/2014/main" id="{11E7CCD9-7B64-C541-A054-14F2DD5BDA62}"/>
                </a:ext>
              </a:extLst>
            </p:cNvPr>
            <p:cNvSpPr/>
            <p:nvPr/>
          </p:nvSpPr>
          <p:spPr>
            <a:xfrm>
              <a:off x="4421314" y="3396996"/>
              <a:ext cx="333375" cy="295275"/>
            </a:xfrm>
            <a:custGeom>
              <a:avLst/>
              <a:gdLst>
                <a:gd name="connsiteX0" fmla="*/ 299657 w 333375"/>
                <a:gd name="connsiteY0" fmla="*/ 215741 h 295275"/>
                <a:gd name="connsiteX1" fmla="*/ 261366 w 333375"/>
                <a:gd name="connsiteY1" fmla="*/ 201073 h 295275"/>
                <a:gd name="connsiteX2" fmla="*/ 244221 w 333375"/>
                <a:gd name="connsiteY2" fmla="*/ 196405 h 295275"/>
                <a:gd name="connsiteX3" fmla="*/ 235839 w 333375"/>
                <a:gd name="connsiteY3" fmla="*/ 193167 h 295275"/>
                <a:gd name="connsiteX4" fmla="*/ 235839 w 333375"/>
                <a:gd name="connsiteY4" fmla="*/ 193167 h 295275"/>
                <a:gd name="connsiteX5" fmla="*/ 213646 w 333375"/>
                <a:gd name="connsiteY5" fmla="*/ 169354 h 295275"/>
                <a:gd name="connsiteX6" fmla="*/ 249650 w 333375"/>
                <a:gd name="connsiteY6" fmla="*/ 87249 h 295275"/>
                <a:gd name="connsiteX7" fmla="*/ 242697 w 333375"/>
                <a:gd name="connsiteY7" fmla="*/ 49625 h 295275"/>
                <a:gd name="connsiteX8" fmla="*/ 166783 w 333375"/>
                <a:gd name="connsiteY8" fmla="*/ 0 h 295275"/>
                <a:gd name="connsiteX9" fmla="*/ 90964 w 333375"/>
                <a:gd name="connsiteY9" fmla="*/ 49530 h 295275"/>
                <a:gd name="connsiteX10" fmla="*/ 84011 w 333375"/>
                <a:gd name="connsiteY10" fmla="*/ 87249 h 295275"/>
                <a:gd name="connsiteX11" fmla="*/ 119920 w 333375"/>
                <a:gd name="connsiteY11" fmla="*/ 169354 h 295275"/>
                <a:gd name="connsiteX12" fmla="*/ 97822 w 333375"/>
                <a:gd name="connsiteY12" fmla="*/ 193357 h 295275"/>
                <a:gd name="connsiteX13" fmla="*/ 97822 w 333375"/>
                <a:gd name="connsiteY13" fmla="*/ 193357 h 295275"/>
                <a:gd name="connsiteX14" fmla="*/ 89249 w 333375"/>
                <a:gd name="connsiteY14" fmla="*/ 196405 h 295275"/>
                <a:gd name="connsiteX15" fmla="*/ 72104 w 333375"/>
                <a:gd name="connsiteY15" fmla="*/ 201168 h 295275"/>
                <a:gd name="connsiteX16" fmla="*/ 33814 w 333375"/>
                <a:gd name="connsiteY16" fmla="*/ 215836 h 295275"/>
                <a:gd name="connsiteX17" fmla="*/ 0 w 333375"/>
                <a:gd name="connsiteY17" fmla="*/ 267462 h 295275"/>
                <a:gd name="connsiteX18" fmla="*/ 0 w 333375"/>
                <a:gd name="connsiteY18" fmla="*/ 288322 h 295275"/>
                <a:gd name="connsiteX19" fmla="*/ 6953 w 333375"/>
                <a:gd name="connsiteY19" fmla="*/ 295275 h 295275"/>
                <a:gd name="connsiteX20" fmla="*/ 13907 w 333375"/>
                <a:gd name="connsiteY20" fmla="*/ 288322 h 295275"/>
                <a:gd name="connsiteX21" fmla="*/ 13907 w 333375"/>
                <a:gd name="connsiteY21" fmla="*/ 267462 h 295275"/>
                <a:gd name="connsiteX22" fmla="*/ 39910 w 333375"/>
                <a:gd name="connsiteY22" fmla="*/ 228314 h 295275"/>
                <a:gd name="connsiteX23" fmla="*/ 76200 w 333375"/>
                <a:gd name="connsiteY23" fmla="*/ 214503 h 295275"/>
                <a:gd name="connsiteX24" fmla="*/ 92678 w 333375"/>
                <a:gd name="connsiteY24" fmla="*/ 210026 h 295275"/>
                <a:gd name="connsiteX25" fmla="*/ 96203 w 333375"/>
                <a:gd name="connsiteY25" fmla="*/ 208978 h 295275"/>
                <a:gd name="connsiteX26" fmla="*/ 164687 w 333375"/>
                <a:gd name="connsiteY26" fmla="*/ 252984 h 295275"/>
                <a:gd name="connsiteX27" fmla="*/ 166878 w 333375"/>
                <a:gd name="connsiteY27" fmla="*/ 253365 h 295275"/>
                <a:gd name="connsiteX28" fmla="*/ 169069 w 333375"/>
                <a:gd name="connsiteY28" fmla="*/ 252984 h 295275"/>
                <a:gd name="connsiteX29" fmla="*/ 237458 w 333375"/>
                <a:gd name="connsiteY29" fmla="*/ 208788 h 295275"/>
                <a:gd name="connsiteX30" fmla="*/ 240983 w 333375"/>
                <a:gd name="connsiteY30" fmla="*/ 209931 h 295275"/>
                <a:gd name="connsiteX31" fmla="*/ 257366 w 333375"/>
                <a:gd name="connsiteY31" fmla="*/ 214408 h 295275"/>
                <a:gd name="connsiteX32" fmla="*/ 293656 w 333375"/>
                <a:gd name="connsiteY32" fmla="*/ 228314 h 295275"/>
                <a:gd name="connsiteX33" fmla="*/ 319659 w 333375"/>
                <a:gd name="connsiteY33" fmla="*/ 267462 h 295275"/>
                <a:gd name="connsiteX34" fmla="*/ 319659 w 333375"/>
                <a:gd name="connsiteY34" fmla="*/ 288226 h 295275"/>
                <a:gd name="connsiteX35" fmla="*/ 326612 w 333375"/>
                <a:gd name="connsiteY35" fmla="*/ 295180 h 295275"/>
                <a:gd name="connsiteX36" fmla="*/ 333566 w 333375"/>
                <a:gd name="connsiteY36" fmla="*/ 288226 h 295275"/>
                <a:gd name="connsiteX37" fmla="*/ 333566 w 333375"/>
                <a:gd name="connsiteY37" fmla="*/ 267462 h 295275"/>
                <a:gd name="connsiteX38" fmla="*/ 299657 w 333375"/>
                <a:gd name="connsiteY38" fmla="*/ 215741 h 295275"/>
                <a:gd name="connsiteX39" fmla="*/ 166688 w 333375"/>
                <a:gd name="connsiteY39" fmla="*/ 13811 h 295275"/>
                <a:gd name="connsiteX40" fmla="*/ 226124 w 333375"/>
                <a:gd name="connsiteY40" fmla="*/ 47149 h 295275"/>
                <a:gd name="connsiteX41" fmla="*/ 222504 w 333375"/>
                <a:gd name="connsiteY41" fmla="*/ 48196 h 295275"/>
                <a:gd name="connsiteX42" fmla="*/ 222313 w 333375"/>
                <a:gd name="connsiteY42" fmla="*/ 48196 h 295275"/>
                <a:gd name="connsiteX43" fmla="*/ 222313 w 333375"/>
                <a:gd name="connsiteY43" fmla="*/ 48196 h 295275"/>
                <a:gd name="connsiteX44" fmla="*/ 193834 w 333375"/>
                <a:gd name="connsiteY44" fmla="*/ 59055 h 295275"/>
                <a:gd name="connsiteX45" fmla="*/ 169355 w 333375"/>
                <a:gd name="connsiteY45" fmla="*/ 68008 h 295275"/>
                <a:gd name="connsiteX46" fmla="*/ 109728 w 333375"/>
                <a:gd name="connsiteY46" fmla="*/ 54864 h 295275"/>
                <a:gd name="connsiteX47" fmla="*/ 109823 w 333375"/>
                <a:gd name="connsiteY47" fmla="*/ 54769 h 295275"/>
                <a:gd name="connsiteX48" fmla="*/ 105347 w 333375"/>
                <a:gd name="connsiteY48" fmla="*/ 50673 h 295275"/>
                <a:gd name="connsiteX49" fmla="*/ 166688 w 333375"/>
                <a:gd name="connsiteY49" fmla="*/ 13811 h 295275"/>
                <a:gd name="connsiteX50" fmla="*/ 97727 w 333375"/>
                <a:gd name="connsiteY50" fmla="*/ 87249 h 295275"/>
                <a:gd name="connsiteX51" fmla="*/ 100298 w 333375"/>
                <a:gd name="connsiteY51" fmla="*/ 65056 h 295275"/>
                <a:gd name="connsiteX52" fmla="*/ 100394 w 333375"/>
                <a:gd name="connsiteY52" fmla="*/ 65056 h 295275"/>
                <a:gd name="connsiteX53" fmla="*/ 152019 w 333375"/>
                <a:gd name="connsiteY53" fmla="*/ 83534 h 295275"/>
                <a:gd name="connsiteX54" fmla="*/ 171831 w 333375"/>
                <a:gd name="connsiteY54" fmla="*/ 81629 h 295275"/>
                <a:gd name="connsiteX55" fmla="*/ 199549 w 333375"/>
                <a:gd name="connsiteY55" fmla="*/ 71723 h 295275"/>
                <a:gd name="connsiteX56" fmla="*/ 231648 w 333375"/>
                <a:gd name="connsiteY56" fmla="*/ 60198 h 295275"/>
                <a:gd name="connsiteX57" fmla="*/ 235649 w 333375"/>
                <a:gd name="connsiteY57" fmla="*/ 87154 h 295275"/>
                <a:gd name="connsiteX58" fmla="*/ 166688 w 333375"/>
                <a:gd name="connsiteY58" fmla="*/ 172974 h 295275"/>
                <a:gd name="connsiteX59" fmla="*/ 97727 w 333375"/>
                <a:gd name="connsiteY59" fmla="*/ 87249 h 295275"/>
                <a:gd name="connsiteX60" fmla="*/ 166688 w 333375"/>
                <a:gd name="connsiteY60" fmla="*/ 238982 h 295275"/>
                <a:gd name="connsiteX61" fmla="*/ 108490 w 333375"/>
                <a:gd name="connsiteY61" fmla="*/ 203359 h 295275"/>
                <a:gd name="connsiteX62" fmla="*/ 131350 w 333375"/>
                <a:gd name="connsiteY62" fmla="*/ 177355 h 295275"/>
                <a:gd name="connsiteX63" fmla="*/ 166592 w 333375"/>
                <a:gd name="connsiteY63" fmla="*/ 186976 h 295275"/>
                <a:gd name="connsiteX64" fmla="*/ 202121 w 333375"/>
                <a:gd name="connsiteY64" fmla="*/ 177165 h 295275"/>
                <a:gd name="connsiteX65" fmla="*/ 224790 w 333375"/>
                <a:gd name="connsiteY65" fmla="*/ 202978 h 295275"/>
                <a:gd name="connsiteX66" fmla="*/ 166688 w 333375"/>
                <a:gd name="connsiteY66" fmla="*/ 238982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33375" h="295275">
                  <a:moveTo>
                    <a:pt x="299657" y="215741"/>
                  </a:moveTo>
                  <a:cubicBezTo>
                    <a:pt x="288036" y="210121"/>
                    <a:pt x="275463" y="205359"/>
                    <a:pt x="261366" y="201073"/>
                  </a:cubicBezTo>
                  <a:cubicBezTo>
                    <a:pt x="255746" y="199358"/>
                    <a:pt x="250031" y="197739"/>
                    <a:pt x="244221" y="196405"/>
                  </a:cubicBezTo>
                  <a:cubicBezTo>
                    <a:pt x="241649" y="195643"/>
                    <a:pt x="238887" y="194596"/>
                    <a:pt x="235839" y="193167"/>
                  </a:cubicBezTo>
                  <a:lnTo>
                    <a:pt x="235839" y="193167"/>
                  </a:lnTo>
                  <a:cubicBezTo>
                    <a:pt x="224980" y="187928"/>
                    <a:pt x="217075" y="179356"/>
                    <a:pt x="213646" y="169354"/>
                  </a:cubicBezTo>
                  <a:cubicBezTo>
                    <a:pt x="235363" y="151352"/>
                    <a:pt x="249650" y="121348"/>
                    <a:pt x="249650" y="87249"/>
                  </a:cubicBezTo>
                  <a:cubicBezTo>
                    <a:pt x="249650" y="73723"/>
                    <a:pt x="247364" y="61055"/>
                    <a:pt x="242697" y="49625"/>
                  </a:cubicBezTo>
                  <a:cubicBezTo>
                    <a:pt x="230219" y="18574"/>
                    <a:pt x="201835" y="0"/>
                    <a:pt x="166783" y="0"/>
                  </a:cubicBezTo>
                  <a:cubicBezTo>
                    <a:pt x="131826" y="0"/>
                    <a:pt x="103442" y="18574"/>
                    <a:pt x="90964" y="49530"/>
                  </a:cubicBezTo>
                  <a:cubicBezTo>
                    <a:pt x="86297" y="60960"/>
                    <a:pt x="84011" y="73723"/>
                    <a:pt x="84011" y="87249"/>
                  </a:cubicBezTo>
                  <a:cubicBezTo>
                    <a:pt x="84011" y="121253"/>
                    <a:pt x="98298" y="151352"/>
                    <a:pt x="119920" y="169354"/>
                  </a:cubicBezTo>
                  <a:cubicBezTo>
                    <a:pt x="116681" y="179641"/>
                    <a:pt x="108776" y="188214"/>
                    <a:pt x="97822" y="193357"/>
                  </a:cubicBezTo>
                  <a:lnTo>
                    <a:pt x="97822" y="193357"/>
                  </a:lnTo>
                  <a:cubicBezTo>
                    <a:pt x="94679" y="194786"/>
                    <a:pt x="91916" y="195834"/>
                    <a:pt x="89249" y="196405"/>
                  </a:cubicBezTo>
                  <a:cubicBezTo>
                    <a:pt x="83439" y="197834"/>
                    <a:pt x="77819" y="199358"/>
                    <a:pt x="72104" y="201168"/>
                  </a:cubicBezTo>
                  <a:cubicBezTo>
                    <a:pt x="57912" y="205454"/>
                    <a:pt x="45434" y="210217"/>
                    <a:pt x="33814" y="215836"/>
                  </a:cubicBezTo>
                  <a:cubicBezTo>
                    <a:pt x="12954" y="225838"/>
                    <a:pt x="0" y="245650"/>
                    <a:pt x="0" y="267462"/>
                  </a:cubicBezTo>
                  <a:lnTo>
                    <a:pt x="0" y="288322"/>
                  </a:lnTo>
                  <a:cubicBezTo>
                    <a:pt x="0" y="292132"/>
                    <a:pt x="3143" y="295275"/>
                    <a:pt x="6953" y="295275"/>
                  </a:cubicBezTo>
                  <a:cubicBezTo>
                    <a:pt x="10763" y="295275"/>
                    <a:pt x="13907" y="292227"/>
                    <a:pt x="13907" y="288322"/>
                  </a:cubicBezTo>
                  <a:lnTo>
                    <a:pt x="13907" y="267462"/>
                  </a:lnTo>
                  <a:cubicBezTo>
                    <a:pt x="13907" y="251079"/>
                    <a:pt x="23908" y="236029"/>
                    <a:pt x="39910" y="228314"/>
                  </a:cubicBezTo>
                  <a:cubicBezTo>
                    <a:pt x="50864" y="223075"/>
                    <a:pt x="62675" y="218503"/>
                    <a:pt x="76200" y="214503"/>
                  </a:cubicBezTo>
                  <a:cubicBezTo>
                    <a:pt x="81629" y="212884"/>
                    <a:pt x="87059" y="211359"/>
                    <a:pt x="92678" y="210026"/>
                  </a:cubicBezTo>
                  <a:cubicBezTo>
                    <a:pt x="93821" y="209740"/>
                    <a:pt x="95060" y="209359"/>
                    <a:pt x="96203" y="208978"/>
                  </a:cubicBezTo>
                  <a:cubicBezTo>
                    <a:pt x="107061" y="232696"/>
                    <a:pt x="154305" y="249555"/>
                    <a:pt x="164687" y="252984"/>
                  </a:cubicBezTo>
                  <a:cubicBezTo>
                    <a:pt x="165354" y="253270"/>
                    <a:pt x="166116" y="253365"/>
                    <a:pt x="166878" y="253365"/>
                  </a:cubicBezTo>
                  <a:cubicBezTo>
                    <a:pt x="167640" y="253365"/>
                    <a:pt x="168402" y="253270"/>
                    <a:pt x="169069" y="252984"/>
                  </a:cubicBezTo>
                  <a:cubicBezTo>
                    <a:pt x="179451" y="249459"/>
                    <a:pt x="226600" y="232505"/>
                    <a:pt x="237458" y="208788"/>
                  </a:cubicBezTo>
                  <a:cubicBezTo>
                    <a:pt x="238601" y="209169"/>
                    <a:pt x="239744" y="209645"/>
                    <a:pt x="240983" y="209931"/>
                  </a:cubicBezTo>
                  <a:cubicBezTo>
                    <a:pt x="246507" y="211264"/>
                    <a:pt x="251936" y="212788"/>
                    <a:pt x="257366" y="214408"/>
                  </a:cubicBezTo>
                  <a:cubicBezTo>
                    <a:pt x="270796" y="218503"/>
                    <a:pt x="282702" y="222980"/>
                    <a:pt x="293656" y="228314"/>
                  </a:cubicBezTo>
                  <a:cubicBezTo>
                    <a:pt x="309753" y="236029"/>
                    <a:pt x="319659" y="250984"/>
                    <a:pt x="319659" y="267462"/>
                  </a:cubicBezTo>
                  <a:lnTo>
                    <a:pt x="319659" y="288226"/>
                  </a:lnTo>
                  <a:cubicBezTo>
                    <a:pt x="319659" y="292036"/>
                    <a:pt x="322802" y="295180"/>
                    <a:pt x="326612" y="295180"/>
                  </a:cubicBezTo>
                  <a:cubicBezTo>
                    <a:pt x="330422" y="295180"/>
                    <a:pt x="333566" y="292132"/>
                    <a:pt x="333566" y="288226"/>
                  </a:cubicBezTo>
                  <a:lnTo>
                    <a:pt x="333566" y="267462"/>
                  </a:lnTo>
                  <a:cubicBezTo>
                    <a:pt x="333566" y="245554"/>
                    <a:pt x="320516" y="225742"/>
                    <a:pt x="299657" y="215741"/>
                  </a:cubicBezTo>
                  <a:close/>
                  <a:moveTo>
                    <a:pt x="166688" y="13811"/>
                  </a:moveTo>
                  <a:cubicBezTo>
                    <a:pt x="192881" y="13811"/>
                    <a:pt x="214503" y="26098"/>
                    <a:pt x="226124" y="47149"/>
                  </a:cubicBezTo>
                  <a:cubicBezTo>
                    <a:pt x="224885" y="47434"/>
                    <a:pt x="223742" y="47815"/>
                    <a:pt x="222504" y="48196"/>
                  </a:cubicBezTo>
                  <a:cubicBezTo>
                    <a:pt x="222409" y="48196"/>
                    <a:pt x="222409" y="48196"/>
                    <a:pt x="222313" y="48196"/>
                  </a:cubicBezTo>
                  <a:lnTo>
                    <a:pt x="222313" y="48196"/>
                  </a:lnTo>
                  <a:cubicBezTo>
                    <a:pt x="211741" y="51149"/>
                    <a:pt x="202311" y="55245"/>
                    <a:pt x="193834" y="59055"/>
                  </a:cubicBezTo>
                  <a:cubicBezTo>
                    <a:pt x="184690" y="63151"/>
                    <a:pt x="176879" y="66675"/>
                    <a:pt x="169355" y="68008"/>
                  </a:cubicBezTo>
                  <a:cubicBezTo>
                    <a:pt x="140494" y="73247"/>
                    <a:pt x="121730" y="64960"/>
                    <a:pt x="109728" y="54864"/>
                  </a:cubicBezTo>
                  <a:cubicBezTo>
                    <a:pt x="109728" y="54864"/>
                    <a:pt x="109823" y="54769"/>
                    <a:pt x="109823" y="54769"/>
                  </a:cubicBezTo>
                  <a:cubicBezTo>
                    <a:pt x="108204" y="53435"/>
                    <a:pt x="106680" y="52006"/>
                    <a:pt x="105347" y="50673"/>
                  </a:cubicBezTo>
                  <a:cubicBezTo>
                    <a:pt x="116586" y="27527"/>
                    <a:pt x="139160" y="13811"/>
                    <a:pt x="166688" y="13811"/>
                  </a:cubicBezTo>
                  <a:close/>
                  <a:moveTo>
                    <a:pt x="97727" y="87249"/>
                  </a:moveTo>
                  <a:cubicBezTo>
                    <a:pt x="97727" y="79438"/>
                    <a:pt x="98584" y="72009"/>
                    <a:pt x="100298" y="65056"/>
                  </a:cubicBezTo>
                  <a:cubicBezTo>
                    <a:pt x="100298" y="65056"/>
                    <a:pt x="100394" y="65056"/>
                    <a:pt x="100394" y="65056"/>
                  </a:cubicBezTo>
                  <a:cubicBezTo>
                    <a:pt x="111824" y="74962"/>
                    <a:pt x="128397" y="83534"/>
                    <a:pt x="152019" y="83534"/>
                  </a:cubicBezTo>
                  <a:cubicBezTo>
                    <a:pt x="158115" y="83534"/>
                    <a:pt x="164783" y="82963"/>
                    <a:pt x="171831" y="81629"/>
                  </a:cubicBezTo>
                  <a:cubicBezTo>
                    <a:pt x="181070" y="80010"/>
                    <a:pt x="190024" y="75914"/>
                    <a:pt x="199549" y="71723"/>
                  </a:cubicBezTo>
                  <a:cubicBezTo>
                    <a:pt x="209455" y="67246"/>
                    <a:pt x="219837" y="62770"/>
                    <a:pt x="231648" y="60198"/>
                  </a:cubicBezTo>
                  <a:cubicBezTo>
                    <a:pt x="234315" y="68484"/>
                    <a:pt x="235649" y="77533"/>
                    <a:pt x="235649" y="87154"/>
                  </a:cubicBezTo>
                  <a:cubicBezTo>
                    <a:pt x="235649" y="134493"/>
                    <a:pt x="204692" y="172974"/>
                    <a:pt x="166688" y="172974"/>
                  </a:cubicBezTo>
                  <a:cubicBezTo>
                    <a:pt x="128683" y="173069"/>
                    <a:pt x="97727" y="134588"/>
                    <a:pt x="97727" y="87249"/>
                  </a:cubicBezTo>
                  <a:close/>
                  <a:moveTo>
                    <a:pt x="166688" y="238982"/>
                  </a:moveTo>
                  <a:cubicBezTo>
                    <a:pt x="144018" y="231172"/>
                    <a:pt x="114300" y="216122"/>
                    <a:pt x="108490" y="203359"/>
                  </a:cubicBezTo>
                  <a:cubicBezTo>
                    <a:pt x="119158" y="197167"/>
                    <a:pt x="126968" y="188023"/>
                    <a:pt x="131350" y="177355"/>
                  </a:cubicBezTo>
                  <a:cubicBezTo>
                    <a:pt x="142113" y="183451"/>
                    <a:pt x="154019" y="186976"/>
                    <a:pt x="166592" y="186976"/>
                  </a:cubicBezTo>
                  <a:cubicBezTo>
                    <a:pt x="179261" y="186976"/>
                    <a:pt x="191357" y="183356"/>
                    <a:pt x="202121" y="177165"/>
                  </a:cubicBezTo>
                  <a:cubicBezTo>
                    <a:pt x="206597" y="187642"/>
                    <a:pt x="214217" y="196691"/>
                    <a:pt x="224790" y="202978"/>
                  </a:cubicBezTo>
                  <a:cubicBezTo>
                    <a:pt x="219266" y="215836"/>
                    <a:pt x="189452" y="231076"/>
                    <a:pt x="166688" y="238982"/>
                  </a:cubicBezTo>
                  <a:close/>
                </a:path>
              </a:pathLst>
            </a:custGeom>
            <a:solidFill>
              <a:schemeClr val="accent1"/>
            </a:solidFill>
            <a:ln w="9525" cap="flat">
              <a:noFill/>
              <a:prstDash val="solid"/>
              <a:miter/>
            </a:ln>
          </p:spPr>
          <p:txBody>
            <a:bodyPr rtlCol="0" anchor="ctr"/>
            <a:lstStyle/>
            <a:p>
              <a:endParaRPr lang="en-US"/>
            </a:p>
          </p:txBody>
        </p:sp>
      </p:grpSp>
      <p:grpSp>
        <p:nvGrpSpPr>
          <p:cNvPr id="460" name="Group 459">
            <a:extLst>
              <a:ext uri="{FF2B5EF4-FFF2-40B4-BE49-F238E27FC236}">
                <a16:creationId xmlns:a16="http://schemas.microsoft.com/office/drawing/2014/main" id="{B7F5C15C-13F9-8A4D-A301-E64993350F2B}"/>
              </a:ext>
            </a:extLst>
          </p:cNvPr>
          <p:cNvGrpSpPr/>
          <p:nvPr userDrawn="1"/>
        </p:nvGrpSpPr>
        <p:grpSpPr>
          <a:xfrm>
            <a:off x="7381474" y="4331224"/>
            <a:ext cx="252958" cy="252958"/>
            <a:chOff x="5195126" y="3235071"/>
            <a:chExt cx="447675" cy="447675"/>
          </a:xfrm>
        </p:grpSpPr>
        <p:sp>
          <p:nvSpPr>
            <p:cNvPr id="461" name="Freeform 460">
              <a:extLst>
                <a:ext uri="{FF2B5EF4-FFF2-40B4-BE49-F238E27FC236}">
                  <a16:creationId xmlns:a16="http://schemas.microsoft.com/office/drawing/2014/main" id="{EBC47B86-2861-3842-B064-FAEC9210C56F}"/>
                </a:ext>
              </a:extLst>
            </p:cNvPr>
            <p:cNvSpPr/>
            <p:nvPr/>
          </p:nvSpPr>
          <p:spPr>
            <a:xfrm>
              <a:off x="5393436" y="3262789"/>
              <a:ext cx="57150" cy="123825"/>
            </a:xfrm>
            <a:custGeom>
              <a:avLst/>
              <a:gdLst>
                <a:gd name="connsiteX0" fmla="*/ 37052 w 57150"/>
                <a:gd name="connsiteY0" fmla="*/ 117729 h 123825"/>
                <a:gd name="connsiteX1" fmla="*/ 37052 w 57150"/>
                <a:gd name="connsiteY1" fmla="*/ 110681 h 123825"/>
                <a:gd name="connsiteX2" fmla="*/ 60388 w 57150"/>
                <a:gd name="connsiteY2" fmla="*/ 83439 h 123825"/>
                <a:gd name="connsiteX3" fmla="*/ 30194 w 57150"/>
                <a:gd name="connsiteY3" fmla="*/ 55436 h 123825"/>
                <a:gd name="connsiteX4" fmla="*/ 13907 w 57150"/>
                <a:gd name="connsiteY4" fmla="*/ 41243 h 123825"/>
                <a:gd name="connsiteX5" fmla="*/ 30194 w 57150"/>
                <a:gd name="connsiteY5" fmla="*/ 27051 h 123825"/>
                <a:gd name="connsiteX6" fmla="*/ 45529 w 57150"/>
                <a:gd name="connsiteY6" fmla="*/ 36386 h 123825"/>
                <a:gd name="connsiteX7" fmla="*/ 54578 w 57150"/>
                <a:gd name="connsiteY7" fmla="*/ 40100 h 123825"/>
                <a:gd name="connsiteX8" fmla="*/ 58293 w 57150"/>
                <a:gd name="connsiteY8" fmla="*/ 31052 h 123825"/>
                <a:gd name="connsiteX9" fmla="*/ 37148 w 57150"/>
                <a:gd name="connsiteY9" fmla="*/ 14097 h 123825"/>
                <a:gd name="connsiteX10" fmla="*/ 37148 w 57150"/>
                <a:gd name="connsiteY10" fmla="*/ 6953 h 123825"/>
                <a:gd name="connsiteX11" fmla="*/ 30194 w 57150"/>
                <a:gd name="connsiteY11" fmla="*/ 0 h 123825"/>
                <a:gd name="connsiteX12" fmla="*/ 23241 w 57150"/>
                <a:gd name="connsiteY12" fmla="*/ 6953 h 123825"/>
                <a:gd name="connsiteX13" fmla="*/ 23241 w 57150"/>
                <a:gd name="connsiteY13" fmla="*/ 14097 h 123825"/>
                <a:gd name="connsiteX14" fmla="*/ 0 w 57150"/>
                <a:gd name="connsiteY14" fmla="*/ 41339 h 123825"/>
                <a:gd name="connsiteX15" fmla="*/ 30194 w 57150"/>
                <a:gd name="connsiteY15" fmla="*/ 69342 h 123825"/>
                <a:gd name="connsiteX16" fmla="*/ 46577 w 57150"/>
                <a:gd name="connsiteY16" fmla="*/ 83534 h 123825"/>
                <a:gd name="connsiteX17" fmla="*/ 30290 w 57150"/>
                <a:gd name="connsiteY17" fmla="*/ 97727 h 123825"/>
                <a:gd name="connsiteX18" fmla="*/ 14954 w 57150"/>
                <a:gd name="connsiteY18" fmla="*/ 88392 h 123825"/>
                <a:gd name="connsiteX19" fmla="*/ 5905 w 57150"/>
                <a:gd name="connsiteY19" fmla="*/ 84677 h 123825"/>
                <a:gd name="connsiteX20" fmla="*/ 2191 w 57150"/>
                <a:gd name="connsiteY20" fmla="*/ 93726 h 123825"/>
                <a:gd name="connsiteX21" fmla="*/ 23241 w 57150"/>
                <a:gd name="connsiteY21" fmla="*/ 110681 h 123825"/>
                <a:gd name="connsiteX22" fmla="*/ 23241 w 57150"/>
                <a:gd name="connsiteY22" fmla="*/ 117824 h 123825"/>
                <a:gd name="connsiteX23" fmla="*/ 30194 w 57150"/>
                <a:gd name="connsiteY23" fmla="*/ 124778 h 123825"/>
                <a:gd name="connsiteX24" fmla="*/ 37052 w 57150"/>
                <a:gd name="connsiteY24" fmla="*/ 11772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150" h="123825">
                  <a:moveTo>
                    <a:pt x="37052" y="117729"/>
                  </a:moveTo>
                  <a:lnTo>
                    <a:pt x="37052" y="110681"/>
                  </a:lnTo>
                  <a:cubicBezTo>
                    <a:pt x="50387" y="107823"/>
                    <a:pt x="60388" y="96679"/>
                    <a:pt x="60388" y="83439"/>
                  </a:cubicBezTo>
                  <a:cubicBezTo>
                    <a:pt x="60388" y="69914"/>
                    <a:pt x="52483" y="55436"/>
                    <a:pt x="30194" y="55436"/>
                  </a:cubicBezTo>
                  <a:cubicBezTo>
                    <a:pt x="19431" y="55436"/>
                    <a:pt x="13907" y="50673"/>
                    <a:pt x="13907" y="41243"/>
                  </a:cubicBezTo>
                  <a:cubicBezTo>
                    <a:pt x="13907" y="33433"/>
                    <a:pt x="21241" y="27051"/>
                    <a:pt x="30194" y="27051"/>
                  </a:cubicBezTo>
                  <a:cubicBezTo>
                    <a:pt x="37052" y="27051"/>
                    <a:pt x="43148" y="30766"/>
                    <a:pt x="45529" y="36386"/>
                  </a:cubicBezTo>
                  <a:cubicBezTo>
                    <a:pt x="47054" y="39910"/>
                    <a:pt x="51054" y="41529"/>
                    <a:pt x="54578" y="40100"/>
                  </a:cubicBezTo>
                  <a:cubicBezTo>
                    <a:pt x="58103" y="38576"/>
                    <a:pt x="59722" y="34576"/>
                    <a:pt x="58293" y="31052"/>
                  </a:cubicBezTo>
                  <a:cubicBezTo>
                    <a:pt x="54578" y="22289"/>
                    <a:pt x="46673" y="16097"/>
                    <a:pt x="37148" y="14097"/>
                  </a:cubicBezTo>
                  <a:lnTo>
                    <a:pt x="37148" y="6953"/>
                  </a:lnTo>
                  <a:cubicBezTo>
                    <a:pt x="37148" y="3143"/>
                    <a:pt x="34004" y="0"/>
                    <a:pt x="30194" y="0"/>
                  </a:cubicBezTo>
                  <a:cubicBezTo>
                    <a:pt x="26384" y="0"/>
                    <a:pt x="23241" y="3143"/>
                    <a:pt x="23241" y="6953"/>
                  </a:cubicBezTo>
                  <a:lnTo>
                    <a:pt x="23241" y="14097"/>
                  </a:lnTo>
                  <a:cubicBezTo>
                    <a:pt x="10001" y="17050"/>
                    <a:pt x="0" y="28099"/>
                    <a:pt x="0" y="41339"/>
                  </a:cubicBezTo>
                  <a:cubicBezTo>
                    <a:pt x="0" y="54864"/>
                    <a:pt x="7906" y="69342"/>
                    <a:pt x="30194" y="69342"/>
                  </a:cubicBezTo>
                  <a:cubicBezTo>
                    <a:pt x="41053" y="69342"/>
                    <a:pt x="46577" y="74104"/>
                    <a:pt x="46577" y="83534"/>
                  </a:cubicBezTo>
                  <a:cubicBezTo>
                    <a:pt x="46577" y="91345"/>
                    <a:pt x="39243" y="97727"/>
                    <a:pt x="30290" y="97727"/>
                  </a:cubicBezTo>
                  <a:cubicBezTo>
                    <a:pt x="23432" y="97727"/>
                    <a:pt x="17336" y="94012"/>
                    <a:pt x="14954" y="88392"/>
                  </a:cubicBezTo>
                  <a:cubicBezTo>
                    <a:pt x="13430" y="84868"/>
                    <a:pt x="9430" y="83249"/>
                    <a:pt x="5905" y="84677"/>
                  </a:cubicBezTo>
                  <a:cubicBezTo>
                    <a:pt x="2381" y="86201"/>
                    <a:pt x="762" y="90202"/>
                    <a:pt x="2191" y="93726"/>
                  </a:cubicBezTo>
                  <a:cubicBezTo>
                    <a:pt x="5905" y="102489"/>
                    <a:pt x="13811" y="108585"/>
                    <a:pt x="23241" y="110681"/>
                  </a:cubicBezTo>
                  <a:lnTo>
                    <a:pt x="23241" y="117824"/>
                  </a:lnTo>
                  <a:cubicBezTo>
                    <a:pt x="23241" y="121634"/>
                    <a:pt x="26384" y="124778"/>
                    <a:pt x="30194" y="124778"/>
                  </a:cubicBezTo>
                  <a:cubicBezTo>
                    <a:pt x="33909" y="124683"/>
                    <a:pt x="37052" y="121539"/>
                    <a:pt x="37052" y="117729"/>
                  </a:cubicBezTo>
                  <a:close/>
                </a:path>
              </a:pathLst>
            </a:custGeom>
            <a:solidFill>
              <a:schemeClr val="accent1"/>
            </a:solidFill>
            <a:ln w="9525" cap="flat">
              <a:noFill/>
              <a:prstDash val="solid"/>
              <a:miter/>
            </a:ln>
          </p:spPr>
          <p:txBody>
            <a:bodyPr rtlCol="0" anchor="ctr"/>
            <a:lstStyle/>
            <a:p>
              <a:endParaRPr lang="en-US"/>
            </a:p>
          </p:txBody>
        </p:sp>
        <p:sp>
          <p:nvSpPr>
            <p:cNvPr id="462" name="Freeform 461">
              <a:extLst>
                <a:ext uri="{FF2B5EF4-FFF2-40B4-BE49-F238E27FC236}">
                  <a16:creationId xmlns:a16="http://schemas.microsoft.com/office/drawing/2014/main" id="{7BB82D63-E829-B848-A272-37D2BF57DAF4}"/>
                </a:ext>
              </a:extLst>
            </p:cNvPr>
            <p:cNvSpPr/>
            <p:nvPr/>
          </p:nvSpPr>
          <p:spPr>
            <a:xfrm>
              <a:off x="5195126" y="3235071"/>
              <a:ext cx="447675" cy="447675"/>
            </a:xfrm>
            <a:custGeom>
              <a:avLst/>
              <a:gdLst>
                <a:gd name="connsiteX0" fmla="*/ 448437 w 447675"/>
                <a:gd name="connsiteY0" fmla="*/ 338899 h 447675"/>
                <a:gd name="connsiteX1" fmla="*/ 429101 w 447675"/>
                <a:gd name="connsiteY1" fmla="*/ 336328 h 447675"/>
                <a:gd name="connsiteX2" fmla="*/ 429768 w 447675"/>
                <a:gd name="connsiteY2" fmla="*/ 331565 h 447675"/>
                <a:gd name="connsiteX3" fmla="*/ 420433 w 447675"/>
                <a:gd name="connsiteY3" fmla="*/ 314325 h 447675"/>
                <a:gd name="connsiteX4" fmla="*/ 373189 w 447675"/>
                <a:gd name="connsiteY4" fmla="*/ 323469 h 447675"/>
                <a:gd name="connsiteX5" fmla="*/ 317754 w 447675"/>
                <a:gd name="connsiteY5" fmla="*/ 343948 h 447675"/>
                <a:gd name="connsiteX6" fmla="*/ 313658 w 447675"/>
                <a:gd name="connsiteY6" fmla="*/ 338709 h 447675"/>
                <a:gd name="connsiteX7" fmla="*/ 290227 w 447675"/>
                <a:gd name="connsiteY7" fmla="*/ 329755 h 447675"/>
                <a:gd name="connsiteX8" fmla="*/ 235363 w 447675"/>
                <a:gd name="connsiteY8" fmla="*/ 327850 h 447675"/>
                <a:gd name="connsiteX9" fmla="*/ 235363 w 447675"/>
                <a:gd name="connsiteY9" fmla="*/ 293560 h 447675"/>
                <a:gd name="connsiteX10" fmla="*/ 380619 w 447675"/>
                <a:gd name="connsiteY10" fmla="*/ 182689 h 447675"/>
                <a:gd name="connsiteX11" fmla="*/ 379476 w 447675"/>
                <a:gd name="connsiteY11" fmla="*/ 176879 h 447675"/>
                <a:gd name="connsiteX12" fmla="*/ 374237 w 447675"/>
                <a:gd name="connsiteY12" fmla="*/ 174117 h 447675"/>
                <a:gd name="connsiteX13" fmla="*/ 235363 w 447675"/>
                <a:gd name="connsiteY13" fmla="*/ 246888 h 447675"/>
                <a:gd name="connsiteX14" fmla="*/ 235363 w 447675"/>
                <a:gd name="connsiteY14" fmla="*/ 179832 h 447675"/>
                <a:gd name="connsiteX15" fmla="*/ 318516 w 447675"/>
                <a:gd name="connsiteY15" fmla="*/ 90106 h 447675"/>
                <a:gd name="connsiteX16" fmla="*/ 228505 w 447675"/>
                <a:gd name="connsiteY16" fmla="*/ 0 h 447675"/>
                <a:gd name="connsiteX17" fmla="*/ 138493 w 447675"/>
                <a:gd name="connsiteY17" fmla="*/ 90106 h 447675"/>
                <a:gd name="connsiteX18" fmla="*/ 221647 w 447675"/>
                <a:gd name="connsiteY18" fmla="*/ 179832 h 447675"/>
                <a:gd name="connsiteX19" fmla="*/ 221647 w 447675"/>
                <a:gd name="connsiteY19" fmla="*/ 246888 h 447675"/>
                <a:gd name="connsiteX20" fmla="*/ 82772 w 447675"/>
                <a:gd name="connsiteY20" fmla="*/ 174117 h 447675"/>
                <a:gd name="connsiteX21" fmla="*/ 77629 w 447675"/>
                <a:gd name="connsiteY21" fmla="*/ 176879 h 447675"/>
                <a:gd name="connsiteX22" fmla="*/ 76486 w 447675"/>
                <a:gd name="connsiteY22" fmla="*/ 182689 h 447675"/>
                <a:gd name="connsiteX23" fmla="*/ 221742 w 447675"/>
                <a:gd name="connsiteY23" fmla="*/ 293560 h 447675"/>
                <a:gd name="connsiteX24" fmla="*/ 221742 w 447675"/>
                <a:gd name="connsiteY24" fmla="*/ 325183 h 447675"/>
                <a:gd name="connsiteX25" fmla="*/ 203454 w 447675"/>
                <a:gd name="connsiteY25" fmla="*/ 317087 h 447675"/>
                <a:gd name="connsiteX26" fmla="*/ 65246 w 447675"/>
                <a:gd name="connsiteY26" fmla="*/ 297370 h 447675"/>
                <a:gd name="connsiteX27" fmla="*/ 6953 w 447675"/>
                <a:gd name="connsiteY27" fmla="*/ 297370 h 447675"/>
                <a:gd name="connsiteX28" fmla="*/ 0 w 447675"/>
                <a:gd name="connsiteY28" fmla="*/ 304324 h 447675"/>
                <a:gd name="connsiteX29" fmla="*/ 0 w 447675"/>
                <a:gd name="connsiteY29" fmla="*/ 428911 h 447675"/>
                <a:gd name="connsiteX30" fmla="*/ 6953 w 447675"/>
                <a:gd name="connsiteY30" fmla="*/ 435864 h 447675"/>
                <a:gd name="connsiteX31" fmla="*/ 64103 w 447675"/>
                <a:gd name="connsiteY31" fmla="*/ 435864 h 447675"/>
                <a:gd name="connsiteX32" fmla="*/ 208312 w 447675"/>
                <a:gd name="connsiteY32" fmla="*/ 456914 h 447675"/>
                <a:gd name="connsiteX33" fmla="*/ 440246 w 447675"/>
                <a:gd name="connsiteY33" fmla="*/ 382048 h 447675"/>
                <a:gd name="connsiteX34" fmla="*/ 457105 w 447675"/>
                <a:gd name="connsiteY34" fmla="*/ 356711 h 447675"/>
                <a:gd name="connsiteX35" fmla="*/ 448437 w 447675"/>
                <a:gd name="connsiteY35" fmla="*/ 338899 h 447675"/>
                <a:gd name="connsiteX36" fmla="*/ 364807 w 447675"/>
                <a:gd name="connsiteY36" fmla="*/ 187833 h 447675"/>
                <a:gd name="connsiteX37" fmla="*/ 237458 w 447675"/>
                <a:gd name="connsiteY37" fmla="*/ 279273 h 447675"/>
                <a:gd name="connsiteX38" fmla="*/ 364807 w 447675"/>
                <a:gd name="connsiteY38" fmla="*/ 187833 h 447675"/>
                <a:gd name="connsiteX39" fmla="*/ 92107 w 447675"/>
                <a:gd name="connsiteY39" fmla="*/ 187928 h 447675"/>
                <a:gd name="connsiteX40" fmla="*/ 219456 w 447675"/>
                <a:gd name="connsiteY40" fmla="*/ 279178 h 447675"/>
                <a:gd name="connsiteX41" fmla="*/ 92107 w 447675"/>
                <a:gd name="connsiteY41" fmla="*/ 187928 h 447675"/>
                <a:gd name="connsiteX42" fmla="*/ 58102 w 447675"/>
                <a:gd name="connsiteY42" fmla="*/ 421862 h 447675"/>
                <a:gd name="connsiteX43" fmla="*/ 13716 w 447675"/>
                <a:gd name="connsiteY43" fmla="*/ 421862 h 447675"/>
                <a:gd name="connsiteX44" fmla="*/ 13716 w 447675"/>
                <a:gd name="connsiteY44" fmla="*/ 311086 h 447675"/>
                <a:gd name="connsiteX45" fmla="*/ 58102 w 447675"/>
                <a:gd name="connsiteY45" fmla="*/ 311086 h 447675"/>
                <a:gd name="connsiteX46" fmla="*/ 58102 w 447675"/>
                <a:gd name="connsiteY46" fmla="*/ 421862 h 447675"/>
                <a:gd name="connsiteX47" fmla="*/ 322231 w 447675"/>
                <a:gd name="connsiteY47" fmla="*/ 356997 h 447675"/>
                <a:gd name="connsiteX48" fmla="*/ 378619 w 447675"/>
                <a:gd name="connsiteY48" fmla="*/ 336137 h 447675"/>
                <a:gd name="connsiteX49" fmla="*/ 412051 w 447675"/>
                <a:gd name="connsiteY49" fmla="*/ 325279 h 447675"/>
                <a:gd name="connsiteX50" fmla="*/ 415957 w 447675"/>
                <a:gd name="connsiteY50" fmla="*/ 331375 h 447675"/>
                <a:gd name="connsiteX51" fmla="*/ 408337 w 447675"/>
                <a:gd name="connsiteY51" fmla="*/ 343852 h 447675"/>
                <a:gd name="connsiteX52" fmla="*/ 403574 w 447675"/>
                <a:gd name="connsiteY52" fmla="*/ 345853 h 447675"/>
                <a:gd name="connsiteX53" fmla="*/ 321469 w 447675"/>
                <a:gd name="connsiteY53" fmla="*/ 374237 h 447675"/>
                <a:gd name="connsiteX54" fmla="*/ 322802 w 447675"/>
                <a:gd name="connsiteY54" fmla="*/ 367570 h 447675"/>
                <a:gd name="connsiteX55" fmla="*/ 322231 w 447675"/>
                <a:gd name="connsiteY55" fmla="*/ 356997 h 447675"/>
                <a:gd name="connsiteX56" fmla="*/ 152209 w 447675"/>
                <a:gd name="connsiteY56" fmla="*/ 90011 h 447675"/>
                <a:gd name="connsiteX57" fmla="*/ 228409 w 447675"/>
                <a:gd name="connsiteY57" fmla="*/ 13811 h 447675"/>
                <a:gd name="connsiteX58" fmla="*/ 304609 w 447675"/>
                <a:gd name="connsiteY58" fmla="*/ 90011 h 447675"/>
                <a:gd name="connsiteX59" fmla="*/ 228409 w 447675"/>
                <a:gd name="connsiteY59" fmla="*/ 166211 h 447675"/>
                <a:gd name="connsiteX60" fmla="*/ 152209 w 447675"/>
                <a:gd name="connsiteY60" fmla="*/ 90011 h 447675"/>
                <a:gd name="connsiteX61" fmla="*/ 431863 w 447675"/>
                <a:gd name="connsiteY61" fmla="*/ 370808 h 447675"/>
                <a:gd name="connsiteX62" fmla="*/ 71914 w 447675"/>
                <a:gd name="connsiteY62" fmla="*/ 423767 h 447675"/>
                <a:gd name="connsiteX63" fmla="*/ 71914 w 447675"/>
                <a:gd name="connsiteY63" fmla="*/ 311182 h 447675"/>
                <a:gd name="connsiteX64" fmla="*/ 196120 w 447675"/>
                <a:gd name="connsiteY64" fmla="*/ 328993 h 447675"/>
                <a:gd name="connsiteX65" fmla="*/ 290608 w 447675"/>
                <a:gd name="connsiteY65" fmla="*/ 343471 h 447675"/>
                <a:gd name="connsiteX66" fmla="*/ 303847 w 447675"/>
                <a:gd name="connsiteY66" fmla="*/ 348520 h 447675"/>
                <a:gd name="connsiteX67" fmla="*/ 308800 w 447675"/>
                <a:gd name="connsiteY67" fmla="*/ 366903 h 447675"/>
                <a:gd name="connsiteX68" fmla="*/ 296037 w 447675"/>
                <a:gd name="connsiteY68" fmla="*/ 380047 h 447675"/>
                <a:gd name="connsiteX69" fmla="*/ 295846 w 447675"/>
                <a:gd name="connsiteY69" fmla="*/ 380143 h 447675"/>
                <a:gd name="connsiteX70" fmla="*/ 295656 w 447675"/>
                <a:gd name="connsiteY70" fmla="*/ 380143 h 447675"/>
                <a:gd name="connsiteX71" fmla="*/ 191643 w 447675"/>
                <a:gd name="connsiteY71" fmla="*/ 381476 h 447675"/>
                <a:gd name="connsiteX72" fmla="*/ 183832 w 447675"/>
                <a:gd name="connsiteY72" fmla="*/ 387477 h 447675"/>
                <a:gd name="connsiteX73" fmla="*/ 189833 w 447675"/>
                <a:gd name="connsiteY73" fmla="*/ 395288 h 447675"/>
                <a:gd name="connsiteX74" fmla="*/ 251650 w 447675"/>
                <a:gd name="connsiteY74" fmla="*/ 399859 h 447675"/>
                <a:gd name="connsiteX75" fmla="*/ 299752 w 447675"/>
                <a:gd name="connsiteY75" fmla="*/ 393382 h 447675"/>
                <a:gd name="connsiteX76" fmla="*/ 299847 w 447675"/>
                <a:gd name="connsiteY76" fmla="*/ 393382 h 447675"/>
                <a:gd name="connsiteX77" fmla="*/ 408813 w 447675"/>
                <a:gd name="connsiteY77" fmla="*/ 358711 h 447675"/>
                <a:gd name="connsiteX78" fmla="*/ 439388 w 447675"/>
                <a:gd name="connsiteY78" fmla="*/ 349472 h 447675"/>
                <a:gd name="connsiteX79" fmla="*/ 443103 w 447675"/>
                <a:gd name="connsiteY79" fmla="*/ 355949 h 447675"/>
                <a:gd name="connsiteX80" fmla="*/ 431863 w 447675"/>
                <a:gd name="connsiteY80" fmla="*/ 370808 h 4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7675" h="447675">
                  <a:moveTo>
                    <a:pt x="448437" y="338899"/>
                  </a:moveTo>
                  <a:cubicBezTo>
                    <a:pt x="443293" y="334613"/>
                    <a:pt x="437197" y="334232"/>
                    <a:pt x="429101" y="336328"/>
                  </a:cubicBezTo>
                  <a:cubicBezTo>
                    <a:pt x="429482" y="334804"/>
                    <a:pt x="429768" y="333280"/>
                    <a:pt x="429768" y="331565"/>
                  </a:cubicBezTo>
                  <a:cubicBezTo>
                    <a:pt x="429768" y="326993"/>
                    <a:pt x="428244" y="320230"/>
                    <a:pt x="420433" y="314325"/>
                  </a:cubicBezTo>
                  <a:cubicBezTo>
                    <a:pt x="411099" y="307181"/>
                    <a:pt x="396811" y="313277"/>
                    <a:pt x="373189" y="323469"/>
                  </a:cubicBezTo>
                  <a:cubicBezTo>
                    <a:pt x="357854" y="330041"/>
                    <a:pt x="339090" y="337851"/>
                    <a:pt x="317754" y="343948"/>
                  </a:cubicBezTo>
                  <a:cubicBezTo>
                    <a:pt x="316611" y="342043"/>
                    <a:pt x="315277" y="340328"/>
                    <a:pt x="313658" y="338709"/>
                  </a:cubicBezTo>
                  <a:cubicBezTo>
                    <a:pt x="304038" y="328993"/>
                    <a:pt x="290513" y="329660"/>
                    <a:pt x="290227" y="329755"/>
                  </a:cubicBezTo>
                  <a:cubicBezTo>
                    <a:pt x="264509" y="330232"/>
                    <a:pt x="247459" y="329374"/>
                    <a:pt x="235363" y="327850"/>
                  </a:cubicBezTo>
                  <a:lnTo>
                    <a:pt x="235363" y="293560"/>
                  </a:lnTo>
                  <a:cubicBezTo>
                    <a:pt x="261556" y="290608"/>
                    <a:pt x="358521" y="273748"/>
                    <a:pt x="380619" y="182689"/>
                  </a:cubicBezTo>
                  <a:cubicBezTo>
                    <a:pt x="381095" y="180689"/>
                    <a:pt x="380714" y="178594"/>
                    <a:pt x="379476" y="176879"/>
                  </a:cubicBezTo>
                  <a:cubicBezTo>
                    <a:pt x="378238" y="175260"/>
                    <a:pt x="376333" y="174212"/>
                    <a:pt x="374237" y="174117"/>
                  </a:cubicBezTo>
                  <a:cubicBezTo>
                    <a:pt x="373094" y="174022"/>
                    <a:pt x="276034" y="170021"/>
                    <a:pt x="235363" y="246888"/>
                  </a:cubicBezTo>
                  <a:lnTo>
                    <a:pt x="235363" y="179832"/>
                  </a:lnTo>
                  <a:cubicBezTo>
                    <a:pt x="281749" y="176213"/>
                    <a:pt x="318516" y="137446"/>
                    <a:pt x="318516" y="90106"/>
                  </a:cubicBezTo>
                  <a:cubicBezTo>
                    <a:pt x="318516" y="40481"/>
                    <a:pt x="278130" y="0"/>
                    <a:pt x="228505" y="0"/>
                  </a:cubicBezTo>
                  <a:cubicBezTo>
                    <a:pt x="178879" y="0"/>
                    <a:pt x="138493" y="40386"/>
                    <a:pt x="138493" y="90106"/>
                  </a:cubicBezTo>
                  <a:cubicBezTo>
                    <a:pt x="138493" y="137446"/>
                    <a:pt x="175165" y="176213"/>
                    <a:pt x="221647" y="179832"/>
                  </a:cubicBezTo>
                  <a:lnTo>
                    <a:pt x="221647" y="246888"/>
                  </a:lnTo>
                  <a:cubicBezTo>
                    <a:pt x="180975" y="169926"/>
                    <a:pt x="83820" y="174022"/>
                    <a:pt x="82772" y="174117"/>
                  </a:cubicBezTo>
                  <a:cubicBezTo>
                    <a:pt x="80677" y="174212"/>
                    <a:pt x="78772" y="175260"/>
                    <a:pt x="77629" y="176879"/>
                  </a:cubicBezTo>
                  <a:cubicBezTo>
                    <a:pt x="76390" y="178498"/>
                    <a:pt x="76009" y="180689"/>
                    <a:pt x="76486" y="182689"/>
                  </a:cubicBezTo>
                  <a:cubicBezTo>
                    <a:pt x="98679" y="273748"/>
                    <a:pt x="195548" y="290608"/>
                    <a:pt x="221742" y="293560"/>
                  </a:cubicBezTo>
                  <a:lnTo>
                    <a:pt x="221742" y="325183"/>
                  </a:lnTo>
                  <a:cubicBezTo>
                    <a:pt x="213455" y="322993"/>
                    <a:pt x="208597" y="320135"/>
                    <a:pt x="203454" y="317087"/>
                  </a:cubicBezTo>
                  <a:cubicBezTo>
                    <a:pt x="187642" y="307848"/>
                    <a:pt x="169831" y="297370"/>
                    <a:pt x="65246" y="297370"/>
                  </a:cubicBezTo>
                  <a:lnTo>
                    <a:pt x="6953" y="297370"/>
                  </a:lnTo>
                  <a:cubicBezTo>
                    <a:pt x="3143" y="297370"/>
                    <a:pt x="0" y="300418"/>
                    <a:pt x="0" y="304324"/>
                  </a:cubicBezTo>
                  <a:lnTo>
                    <a:pt x="0" y="428911"/>
                  </a:lnTo>
                  <a:cubicBezTo>
                    <a:pt x="0" y="432721"/>
                    <a:pt x="3143" y="435864"/>
                    <a:pt x="6953" y="435864"/>
                  </a:cubicBezTo>
                  <a:lnTo>
                    <a:pt x="64103" y="435864"/>
                  </a:lnTo>
                  <a:cubicBezTo>
                    <a:pt x="72866" y="438721"/>
                    <a:pt x="131921" y="456914"/>
                    <a:pt x="208312" y="456914"/>
                  </a:cubicBezTo>
                  <a:cubicBezTo>
                    <a:pt x="279559" y="456914"/>
                    <a:pt x="365855" y="441007"/>
                    <a:pt x="440246" y="382048"/>
                  </a:cubicBezTo>
                  <a:cubicBezTo>
                    <a:pt x="441865" y="380905"/>
                    <a:pt x="456438" y="370427"/>
                    <a:pt x="457105" y="356711"/>
                  </a:cubicBezTo>
                  <a:cubicBezTo>
                    <a:pt x="457200" y="352044"/>
                    <a:pt x="455962" y="345186"/>
                    <a:pt x="448437" y="338899"/>
                  </a:cubicBezTo>
                  <a:close/>
                  <a:moveTo>
                    <a:pt x="364807" y="187833"/>
                  </a:moveTo>
                  <a:cubicBezTo>
                    <a:pt x="341947" y="259461"/>
                    <a:pt x="264319" y="275749"/>
                    <a:pt x="237458" y="279273"/>
                  </a:cubicBezTo>
                  <a:cubicBezTo>
                    <a:pt x="259556" y="198310"/>
                    <a:pt x="338138" y="188785"/>
                    <a:pt x="364807" y="187833"/>
                  </a:cubicBezTo>
                  <a:close/>
                  <a:moveTo>
                    <a:pt x="92107" y="187928"/>
                  </a:moveTo>
                  <a:cubicBezTo>
                    <a:pt x="118681" y="189071"/>
                    <a:pt x="197453" y="199358"/>
                    <a:pt x="219456" y="279178"/>
                  </a:cubicBezTo>
                  <a:cubicBezTo>
                    <a:pt x="192500" y="275749"/>
                    <a:pt x="115062" y="259461"/>
                    <a:pt x="92107" y="187928"/>
                  </a:cubicBezTo>
                  <a:close/>
                  <a:moveTo>
                    <a:pt x="58102" y="421862"/>
                  </a:moveTo>
                  <a:lnTo>
                    <a:pt x="13716" y="421862"/>
                  </a:lnTo>
                  <a:lnTo>
                    <a:pt x="13716" y="311086"/>
                  </a:lnTo>
                  <a:lnTo>
                    <a:pt x="58102" y="311086"/>
                  </a:lnTo>
                  <a:lnTo>
                    <a:pt x="58102" y="421862"/>
                  </a:lnTo>
                  <a:close/>
                  <a:moveTo>
                    <a:pt x="322231" y="356997"/>
                  </a:moveTo>
                  <a:cubicBezTo>
                    <a:pt x="344043" y="350806"/>
                    <a:pt x="363093" y="342805"/>
                    <a:pt x="378619" y="336137"/>
                  </a:cubicBezTo>
                  <a:cubicBezTo>
                    <a:pt x="391287" y="330708"/>
                    <a:pt x="408718" y="323183"/>
                    <a:pt x="412051" y="325279"/>
                  </a:cubicBezTo>
                  <a:cubicBezTo>
                    <a:pt x="415576" y="327946"/>
                    <a:pt x="415957" y="330041"/>
                    <a:pt x="415957" y="331375"/>
                  </a:cubicBezTo>
                  <a:cubicBezTo>
                    <a:pt x="415957" y="335470"/>
                    <a:pt x="411766" y="340519"/>
                    <a:pt x="408337" y="343852"/>
                  </a:cubicBezTo>
                  <a:cubicBezTo>
                    <a:pt x="406717" y="344519"/>
                    <a:pt x="405193" y="345186"/>
                    <a:pt x="403574" y="345853"/>
                  </a:cubicBezTo>
                  <a:cubicBezTo>
                    <a:pt x="385000" y="353758"/>
                    <a:pt x="358521" y="364998"/>
                    <a:pt x="321469" y="374237"/>
                  </a:cubicBezTo>
                  <a:cubicBezTo>
                    <a:pt x="322231" y="371951"/>
                    <a:pt x="322612" y="369665"/>
                    <a:pt x="322802" y="367570"/>
                  </a:cubicBezTo>
                  <a:cubicBezTo>
                    <a:pt x="322993" y="363855"/>
                    <a:pt x="322707" y="360331"/>
                    <a:pt x="322231" y="356997"/>
                  </a:cubicBezTo>
                  <a:close/>
                  <a:moveTo>
                    <a:pt x="152209" y="90011"/>
                  </a:moveTo>
                  <a:cubicBezTo>
                    <a:pt x="152209" y="48006"/>
                    <a:pt x="186404" y="13811"/>
                    <a:pt x="228409" y="13811"/>
                  </a:cubicBezTo>
                  <a:cubicBezTo>
                    <a:pt x="270415" y="13811"/>
                    <a:pt x="304609" y="48006"/>
                    <a:pt x="304609" y="90011"/>
                  </a:cubicBezTo>
                  <a:cubicBezTo>
                    <a:pt x="304609" y="132016"/>
                    <a:pt x="270415" y="166211"/>
                    <a:pt x="228409" y="166211"/>
                  </a:cubicBezTo>
                  <a:cubicBezTo>
                    <a:pt x="186404" y="166211"/>
                    <a:pt x="152209" y="132016"/>
                    <a:pt x="152209" y="90011"/>
                  </a:cubicBezTo>
                  <a:close/>
                  <a:moveTo>
                    <a:pt x="431863" y="370808"/>
                  </a:moveTo>
                  <a:cubicBezTo>
                    <a:pt x="290227" y="483108"/>
                    <a:pt x="103632" y="433388"/>
                    <a:pt x="71914" y="423767"/>
                  </a:cubicBezTo>
                  <a:lnTo>
                    <a:pt x="71914" y="311182"/>
                  </a:lnTo>
                  <a:cubicBezTo>
                    <a:pt x="166497" y="311563"/>
                    <a:pt x="182213" y="320897"/>
                    <a:pt x="196120" y="328993"/>
                  </a:cubicBezTo>
                  <a:cubicBezTo>
                    <a:pt x="210407" y="337375"/>
                    <a:pt x="222790" y="344614"/>
                    <a:pt x="290608" y="343471"/>
                  </a:cubicBezTo>
                  <a:cubicBezTo>
                    <a:pt x="290703" y="343471"/>
                    <a:pt x="298704" y="343186"/>
                    <a:pt x="303847" y="348520"/>
                  </a:cubicBezTo>
                  <a:cubicBezTo>
                    <a:pt x="307657" y="352425"/>
                    <a:pt x="309277" y="358616"/>
                    <a:pt x="308800" y="366903"/>
                  </a:cubicBezTo>
                  <a:cubicBezTo>
                    <a:pt x="308705" y="368903"/>
                    <a:pt x="308324" y="375190"/>
                    <a:pt x="296037" y="380047"/>
                  </a:cubicBezTo>
                  <a:cubicBezTo>
                    <a:pt x="295942" y="380047"/>
                    <a:pt x="295942" y="380143"/>
                    <a:pt x="295846" y="380143"/>
                  </a:cubicBezTo>
                  <a:cubicBezTo>
                    <a:pt x="295846" y="380143"/>
                    <a:pt x="295751" y="380143"/>
                    <a:pt x="295656" y="380143"/>
                  </a:cubicBezTo>
                  <a:cubicBezTo>
                    <a:pt x="282702" y="385191"/>
                    <a:pt x="254127" y="389572"/>
                    <a:pt x="191643" y="381476"/>
                  </a:cubicBezTo>
                  <a:cubicBezTo>
                    <a:pt x="187833" y="381000"/>
                    <a:pt x="184404" y="383667"/>
                    <a:pt x="183832" y="387477"/>
                  </a:cubicBezTo>
                  <a:cubicBezTo>
                    <a:pt x="183356" y="391287"/>
                    <a:pt x="186023" y="394716"/>
                    <a:pt x="189833" y="395288"/>
                  </a:cubicBezTo>
                  <a:cubicBezTo>
                    <a:pt x="213646" y="398335"/>
                    <a:pt x="234220" y="399859"/>
                    <a:pt x="251650" y="399859"/>
                  </a:cubicBezTo>
                  <a:cubicBezTo>
                    <a:pt x="272224" y="399859"/>
                    <a:pt x="288322" y="397669"/>
                    <a:pt x="299752" y="393382"/>
                  </a:cubicBezTo>
                  <a:cubicBezTo>
                    <a:pt x="299752" y="393382"/>
                    <a:pt x="299752" y="393382"/>
                    <a:pt x="299847" y="393382"/>
                  </a:cubicBezTo>
                  <a:cubicBezTo>
                    <a:pt x="351282" y="383191"/>
                    <a:pt x="385858" y="368522"/>
                    <a:pt x="408813" y="358711"/>
                  </a:cubicBezTo>
                  <a:cubicBezTo>
                    <a:pt x="423005" y="352711"/>
                    <a:pt x="436340" y="346996"/>
                    <a:pt x="439388" y="349472"/>
                  </a:cubicBezTo>
                  <a:cubicBezTo>
                    <a:pt x="442817" y="352330"/>
                    <a:pt x="443103" y="354520"/>
                    <a:pt x="443103" y="355949"/>
                  </a:cubicBezTo>
                  <a:cubicBezTo>
                    <a:pt x="442913" y="361855"/>
                    <a:pt x="435007" y="368617"/>
                    <a:pt x="431863" y="370808"/>
                  </a:cubicBezTo>
                  <a:close/>
                </a:path>
              </a:pathLst>
            </a:custGeom>
            <a:solidFill>
              <a:schemeClr val="accent1"/>
            </a:solidFill>
            <a:ln w="9525" cap="flat">
              <a:noFill/>
              <a:prstDash val="solid"/>
              <a:miter/>
            </a:ln>
          </p:spPr>
          <p:txBody>
            <a:bodyPr rtlCol="0" anchor="ctr"/>
            <a:lstStyle/>
            <a:p>
              <a:endParaRPr lang="en-US"/>
            </a:p>
          </p:txBody>
        </p:sp>
        <p:sp>
          <p:nvSpPr>
            <p:cNvPr id="463" name="Freeform 462">
              <a:extLst>
                <a:ext uri="{FF2B5EF4-FFF2-40B4-BE49-F238E27FC236}">
                  <a16:creationId xmlns:a16="http://schemas.microsoft.com/office/drawing/2014/main" id="{D4F37A7F-D2BF-1845-9B23-3B1A734DB306}"/>
                </a:ext>
              </a:extLst>
            </p:cNvPr>
            <p:cNvSpPr/>
            <p:nvPr/>
          </p:nvSpPr>
          <p:spPr>
            <a:xfrm>
              <a:off x="5224081" y="3561969"/>
              <a:ext cx="9525" cy="9525"/>
            </a:xfrm>
            <a:custGeom>
              <a:avLst/>
              <a:gdLst>
                <a:gd name="connsiteX0" fmla="*/ 6953 w 9525"/>
                <a:gd name="connsiteY0" fmla="*/ 13907 h 9525"/>
                <a:gd name="connsiteX1" fmla="*/ 13907 w 9525"/>
                <a:gd name="connsiteY1" fmla="*/ 6953 h 9525"/>
                <a:gd name="connsiteX2" fmla="*/ 6953 w 9525"/>
                <a:gd name="connsiteY2" fmla="*/ 0 h 9525"/>
                <a:gd name="connsiteX3" fmla="*/ 0 w 9525"/>
                <a:gd name="connsiteY3" fmla="*/ 6953 h 9525"/>
                <a:gd name="connsiteX4" fmla="*/ 6953 w 9525"/>
                <a:gd name="connsiteY4" fmla="*/ 13907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6953" y="13907"/>
                  </a:moveTo>
                  <a:cubicBezTo>
                    <a:pt x="10763" y="13907"/>
                    <a:pt x="13907" y="10763"/>
                    <a:pt x="13907" y="6953"/>
                  </a:cubicBezTo>
                  <a:cubicBezTo>
                    <a:pt x="13907" y="3143"/>
                    <a:pt x="10763" y="0"/>
                    <a:pt x="6953" y="0"/>
                  </a:cubicBezTo>
                  <a:cubicBezTo>
                    <a:pt x="3143" y="0"/>
                    <a:pt x="0" y="3143"/>
                    <a:pt x="0" y="6953"/>
                  </a:cubicBezTo>
                  <a:cubicBezTo>
                    <a:pt x="0" y="10859"/>
                    <a:pt x="3143" y="13907"/>
                    <a:pt x="6953" y="13907"/>
                  </a:cubicBezTo>
                  <a:close/>
                </a:path>
              </a:pathLst>
            </a:custGeom>
            <a:solidFill>
              <a:schemeClr val="accent1"/>
            </a:solidFill>
            <a:ln w="9525" cap="flat">
              <a:noFill/>
              <a:prstDash val="solid"/>
              <a:miter/>
            </a:ln>
          </p:spPr>
          <p:txBody>
            <a:bodyPr rtlCol="0" anchor="ctr"/>
            <a:lstStyle/>
            <a:p>
              <a:endParaRPr lang="en-US"/>
            </a:p>
          </p:txBody>
        </p:sp>
      </p:grpSp>
      <p:grpSp>
        <p:nvGrpSpPr>
          <p:cNvPr id="464" name="Group 463">
            <a:extLst>
              <a:ext uri="{FF2B5EF4-FFF2-40B4-BE49-F238E27FC236}">
                <a16:creationId xmlns:a16="http://schemas.microsoft.com/office/drawing/2014/main" id="{B322894D-5C2D-4A45-8554-26049A160B29}"/>
              </a:ext>
            </a:extLst>
          </p:cNvPr>
          <p:cNvGrpSpPr/>
          <p:nvPr userDrawn="1"/>
        </p:nvGrpSpPr>
        <p:grpSpPr>
          <a:xfrm>
            <a:off x="7378783" y="3148990"/>
            <a:ext cx="258341" cy="258341"/>
            <a:chOff x="5194935" y="4079367"/>
            <a:chExt cx="457200" cy="457200"/>
          </a:xfrm>
        </p:grpSpPr>
        <p:sp>
          <p:nvSpPr>
            <p:cNvPr id="465" name="Freeform 464">
              <a:extLst>
                <a:ext uri="{FF2B5EF4-FFF2-40B4-BE49-F238E27FC236}">
                  <a16:creationId xmlns:a16="http://schemas.microsoft.com/office/drawing/2014/main" id="{24761019-1DFC-DF4B-8270-C0F8A764BC50}"/>
                </a:ext>
              </a:extLst>
            </p:cNvPr>
            <p:cNvSpPr/>
            <p:nvPr/>
          </p:nvSpPr>
          <p:spPr>
            <a:xfrm>
              <a:off x="5194935" y="4079367"/>
              <a:ext cx="457200" cy="457200"/>
            </a:xfrm>
            <a:custGeom>
              <a:avLst/>
              <a:gdLst>
                <a:gd name="connsiteX0" fmla="*/ 228600 w 457200"/>
                <a:gd name="connsiteY0" fmla="*/ 0 h 457200"/>
                <a:gd name="connsiteX1" fmla="*/ 152686 w 457200"/>
                <a:gd name="connsiteY1" fmla="*/ 13049 h 457200"/>
                <a:gd name="connsiteX2" fmla="*/ 111824 w 457200"/>
                <a:gd name="connsiteY2" fmla="*/ 0 h 457200"/>
                <a:gd name="connsiteX3" fmla="*/ 40862 w 457200"/>
                <a:gd name="connsiteY3" fmla="*/ 70961 h 457200"/>
                <a:gd name="connsiteX4" fmla="*/ 44291 w 457200"/>
                <a:gd name="connsiteY4" fmla="*/ 94202 h 457200"/>
                <a:gd name="connsiteX5" fmla="*/ 0 w 457200"/>
                <a:gd name="connsiteY5" fmla="*/ 228600 h 457200"/>
                <a:gd name="connsiteX6" fmla="*/ 228600 w 457200"/>
                <a:gd name="connsiteY6" fmla="*/ 457200 h 457200"/>
                <a:gd name="connsiteX7" fmla="*/ 457200 w 457200"/>
                <a:gd name="connsiteY7" fmla="*/ 228600 h 457200"/>
                <a:gd name="connsiteX8" fmla="*/ 228600 w 457200"/>
                <a:gd name="connsiteY8" fmla="*/ 0 h 457200"/>
                <a:gd name="connsiteX9" fmla="*/ 209836 w 457200"/>
                <a:gd name="connsiteY9" fmla="*/ 14859 h 457200"/>
                <a:gd name="connsiteX10" fmla="*/ 178975 w 457200"/>
                <a:gd name="connsiteY10" fmla="*/ 48482 h 457200"/>
                <a:gd name="connsiteX11" fmla="*/ 164687 w 457200"/>
                <a:gd name="connsiteY11" fmla="*/ 23908 h 457200"/>
                <a:gd name="connsiteX12" fmla="*/ 209836 w 457200"/>
                <a:gd name="connsiteY12" fmla="*/ 14859 h 457200"/>
                <a:gd name="connsiteX13" fmla="*/ 111824 w 457200"/>
                <a:gd name="connsiteY13" fmla="*/ 13906 h 457200"/>
                <a:gd name="connsiteX14" fmla="*/ 168974 w 457200"/>
                <a:gd name="connsiteY14" fmla="*/ 71056 h 457200"/>
                <a:gd name="connsiteX15" fmla="*/ 111824 w 457200"/>
                <a:gd name="connsiteY15" fmla="*/ 189643 h 457200"/>
                <a:gd name="connsiteX16" fmla="*/ 54674 w 457200"/>
                <a:gd name="connsiteY16" fmla="*/ 71056 h 457200"/>
                <a:gd name="connsiteX17" fmla="*/ 111824 w 457200"/>
                <a:gd name="connsiteY17" fmla="*/ 13906 h 457200"/>
                <a:gd name="connsiteX18" fmla="*/ 58864 w 457200"/>
                <a:gd name="connsiteY18" fmla="*/ 359950 h 457200"/>
                <a:gd name="connsiteX19" fmla="*/ 14097 w 457200"/>
                <a:gd name="connsiteY19" fmla="*/ 235648 h 457200"/>
                <a:gd name="connsiteX20" fmla="*/ 103156 w 457200"/>
                <a:gd name="connsiteY20" fmla="*/ 235648 h 457200"/>
                <a:gd name="connsiteX21" fmla="*/ 125730 w 457200"/>
                <a:gd name="connsiteY21" fmla="*/ 326422 h 457200"/>
                <a:gd name="connsiteX22" fmla="*/ 58864 w 457200"/>
                <a:gd name="connsiteY22" fmla="*/ 359950 h 457200"/>
                <a:gd name="connsiteX23" fmla="*/ 67723 w 457200"/>
                <a:gd name="connsiteY23" fmla="*/ 370713 h 457200"/>
                <a:gd name="connsiteX24" fmla="*/ 131731 w 457200"/>
                <a:gd name="connsiteY24" fmla="*/ 338804 h 457200"/>
                <a:gd name="connsiteX25" fmla="*/ 209836 w 457200"/>
                <a:gd name="connsiteY25" fmla="*/ 442531 h 457200"/>
                <a:gd name="connsiteX26" fmla="*/ 67723 w 457200"/>
                <a:gd name="connsiteY26" fmla="*/ 370713 h 457200"/>
                <a:gd name="connsiteX27" fmla="*/ 221742 w 457200"/>
                <a:gd name="connsiteY27" fmla="*/ 434530 h 457200"/>
                <a:gd name="connsiteX28" fmla="*/ 145256 w 457200"/>
                <a:gd name="connsiteY28" fmla="*/ 333946 h 457200"/>
                <a:gd name="connsiteX29" fmla="*/ 221742 w 457200"/>
                <a:gd name="connsiteY29" fmla="*/ 319945 h 457200"/>
                <a:gd name="connsiteX30" fmla="*/ 221742 w 457200"/>
                <a:gd name="connsiteY30" fmla="*/ 434530 h 457200"/>
                <a:gd name="connsiteX31" fmla="*/ 221742 w 457200"/>
                <a:gd name="connsiteY31" fmla="*/ 306134 h 457200"/>
                <a:gd name="connsiteX32" fmla="*/ 139065 w 457200"/>
                <a:gd name="connsiteY32" fmla="*/ 321564 h 457200"/>
                <a:gd name="connsiteX33" fmla="*/ 116967 w 457200"/>
                <a:gd name="connsiteY33" fmla="*/ 235648 h 457200"/>
                <a:gd name="connsiteX34" fmla="*/ 221647 w 457200"/>
                <a:gd name="connsiteY34" fmla="*/ 235648 h 457200"/>
                <a:gd name="connsiteX35" fmla="*/ 221647 w 457200"/>
                <a:gd name="connsiteY35" fmla="*/ 306134 h 457200"/>
                <a:gd name="connsiteX36" fmla="*/ 221742 w 457200"/>
                <a:gd name="connsiteY36" fmla="*/ 221742 h 457200"/>
                <a:gd name="connsiteX37" fmla="*/ 14192 w 457200"/>
                <a:gd name="connsiteY37" fmla="*/ 221742 h 457200"/>
                <a:gd name="connsiteX38" fmla="*/ 49721 w 457200"/>
                <a:gd name="connsiteY38" fmla="*/ 110871 h 457200"/>
                <a:gd name="connsiteX39" fmla="*/ 106489 w 457200"/>
                <a:gd name="connsiteY39" fmla="*/ 205264 h 457200"/>
                <a:gd name="connsiteX40" fmla="*/ 111919 w 457200"/>
                <a:gd name="connsiteY40" fmla="*/ 207836 h 457200"/>
                <a:gd name="connsiteX41" fmla="*/ 117253 w 457200"/>
                <a:gd name="connsiteY41" fmla="*/ 205264 h 457200"/>
                <a:gd name="connsiteX42" fmla="*/ 159639 w 457200"/>
                <a:gd name="connsiteY42" fmla="*/ 141732 h 457200"/>
                <a:gd name="connsiteX43" fmla="*/ 221742 w 457200"/>
                <a:gd name="connsiteY43" fmla="*/ 151162 h 457200"/>
                <a:gd name="connsiteX44" fmla="*/ 221742 w 457200"/>
                <a:gd name="connsiteY44" fmla="*/ 221742 h 457200"/>
                <a:gd name="connsiteX45" fmla="*/ 221742 w 457200"/>
                <a:gd name="connsiteY45" fmla="*/ 137351 h 457200"/>
                <a:gd name="connsiteX46" fmla="*/ 166116 w 457200"/>
                <a:gd name="connsiteY46" fmla="*/ 129159 h 457200"/>
                <a:gd name="connsiteX47" fmla="*/ 182880 w 457200"/>
                <a:gd name="connsiteY47" fmla="*/ 71056 h 457200"/>
                <a:gd name="connsiteX48" fmla="*/ 182689 w 457200"/>
                <a:gd name="connsiteY48" fmla="*/ 66580 h 457200"/>
                <a:gd name="connsiteX49" fmla="*/ 221837 w 457200"/>
                <a:gd name="connsiteY49" fmla="*/ 22765 h 457200"/>
                <a:gd name="connsiteX50" fmla="*/ 221837 w 457200"/>
                <a:gd name="connsiteY50" fmla="*/ 137351 h 457200"/>
                <a:gd name="connsiteX51" fmla="*/ 398431 w 457200"/>
                <a:gd name="connsiteY51" fmla="*/ 97346 h 457200"/>
                <a:gd name="connsiteX52" fmla="*/ 443103 w 457200"/>
                <a:gd name="connsiteY52" fmla="*/ 221647 h 457200"/>
                <a:gd name="connsiteX53" fmla="*/ 403193 w 457200"/>
                <a:gd name="connsiteY53" fmla="*/ 221647 h 457200"/>
                <a:gd name="connsiteX54" fmla="*/ 348615 w 457200"/>
                <a:gd name="connsiteY54" fmla="*/ 180880 h 457200"/>
                <a:gd name="connsiteX55" fmla="*/ 331661 w 457200"/>
                <a:gd name="connsiteY55" fmla="*/ 130873 h 457200"/>
                <a:gd name="connsiteX56" fmla="*/ 398431 w 457200"/>
                <a:gd name="connsiteY56" fmla="*/ 97346 h 457200"/>
                <a:gd name="connsiteX57" fmla="*/ 395764 w 457200"/>
                <a:gd name="connsiteY57" fmla="*/ 251174 h 457200"/>
                <a:gd name="connsiteX58" fmla="*/ 338614 w 457200"/>
                <a:gd name="connsiteY58" fmla="*/ 369761 h 457200"/>
                <a:gd name="connsiteX59" fmla="*/ 281464 w 457200"/>
                <a:gd name="connsiteY59" fmla="*/ 251174 h 457200"/>
                <a:gd name="connsiteX60" fmla="*/ 338614 w 457200"/>
                <a:gd name="connsiteY60" fmla="*/ 194024 h 457200"/>
                <a:gd name="connsiteX61" fmla="*/ 395764 w 457200"/>
                <a:gd name="connsiteY61" fmla="*/ 251174 h 457200"/>
                <a:gd name="connsiteX62" fmla="*/ 389477 w 457200"/>
                <a:gd name="connsiteY62" fmla="*/ 86582 h 457200"/>
                <a:gd name="connsiteX63" fmla="*/ 325469 w 457200"/>
                <a:gd name="connsiteY63" fmla="*/ 118491 h 457200"/>
                <a:gd name="connsiteX64" fmla="*/ 247364 w 457200"/>
                <a:gd name="connsiteY64" fmla="*/ 14764 h 457200"/>
                <a:gd name="connsiteX65" fmla="*/ 389477 w 457200"/>
                <a:gd name="connsiteY65" fmla="*/ 86582 h 457200"/>
                <a:gd name="connsiteX66" fmla="*/ 235553 w 457200"/>
                <a:gd name="connsiteY66" fmla="*/ 22765 h 457200"/>
                <a:gd name="connsiteX67" fmla="*/ 312039 w 457200"/>
                <a:gd name="connsiteY67" fmla="*/ 123349 h 457200"/>
                <a:gd name="connsiteX68" fmla="*/ 235553 w 457200"/>
                <a:gd name="connsiteY68" fmla="*/ 137351 h 457200"/>
                <a:gd name="connsiteX69" fmla="*/ 235553 w 457200"/>
                <a:gd name="connsiteY69" fmla="*/ 22765 h 457200"/>
                <a:gd name="connsiteX70" fmla="*/ 235553 w 457200"/>
                <a:gd name="connsiteY70" fmla="*/ 151162 h 457200"/>
                <a:gd name="connsiteX71" fmla="*/ 318230 w 457200"/>
                <a:gd name="connsiteY71" fmla="*/ 135731 h 457200"/>
                <a:gd name="connsiteX72" fmla="*/ 334137 w 457200"/>
                <a:gd name="connsiteY72" fmla="*/ 180308 h 457200"/>
                <a:gd name="connsiteX73" fmla="*/ 274225 w 457200"/>
                <a:gd name="connsiteY73" fmla="*/ 221647 h 457200"/>
                <a:gd name="connsiteX74" fmla="*/ 235649 w 457200"/>
                <a:gd name="connsiteY74" fmla="*/ 221647 h 457200"/>
                <a:gd name="connsiteX75" fmla="*/ 235649 w 457200"/>
                <a:gd name="connsiteY75" fmla="*/ 151162 h 457200"/>
                <a:gd name="connsiteX76" fmla="*/ 235553 w 457200"/>
                <a:gd name="connsiteY76" fmla="*/ 235553 h 457200"/>
                <a:gd name="connsiteX77" fmla="*/ 269462 w 457200"/>
                <a:gd name="connsiteY77" fmla="*/ 235553 h 457200"/>
                <a:gd name="connsiteX78" fmla="*/ 267653 w 457200"/>
                <a:gd name="connsiteY78" fmla="*/ 251079 h 457200"/>
                <a:gd name="connsiteX79" fmla="*/ 286036 w 457200"/>
                <a:gd name="connsiteY79" fmla="*/ 312611 h 457200"/>
                <a:gd name="connsiteX80" fmla="*/ 235458 w 457200"/>
                <a:gd name="connsiteY80" fmla="*/ 306038 h 457200"/>
                <a:gd name="connsiteX81" fmla="*/ 235458 w 457200"/>
                <a:gd name="connsiteY81" fmla="*/ 235553 h 457200"/>
                <a:gd name="connsiteX82" fmla="*/ 235553 w 457200"/>
                <a:gd name="connsiteY82" fmla="*/ 434530 h 457200"/>
                <a:gd name="connsiteX83" fmla="*/ 235553 w 457200"/>
                <a:gd name="connsiteY83" fmla="*/ 319945 h 457200"/>
                <a:gd name="connsiteX84" fmla="*/ 294894 w 457200"/>
                <a:gd name="connsiteY84" fmla="*/ 329089 h 457200"/>
                <a:gd name="connsiteX85" fmla="*/ 305086 w 457200"/>
                <a:gd name="connsiteY85" fmla="*/ 345948 h 457200"/>
                <a:gd name="connsiteX86" fmla="*/ 235553 w 457200"/>
                <a:gd name="connsiteY86" fmla="*/ 434530 h 457200"/>
                <a:gd name="connsiteX87" fmla="*/ 247364 w 457200"/>
                <a:gd name="connsiteY87" fmla="*/ 442531 h 457200"/>
                <a:gd name="connsiteX88" fmla="*/ 313849 w 457200"/>
                <a:gd name="connsiteY88" fmla="*/ 359188 h 457200"/>
                <a:gd name="connsiteX89" fmla="*/ 333185 w 457200"/>
                <a:gd name="connsiteY89" fmla="*/ 385477 h 457200"/>
                <a:gd name="connsiteX90" fmla="*/ 338614 w 457200"/>
                <a:gd name="connsiteY90" fmla="*/ 388048 h 457200"/>
                <a:gd name="connsiteX91" fmla="*/ 343948 w 457200"/>
                <a:gd name="connsiteY91" fmla="*/ 385477 h 457200"/>
                <a:gd name="connsiteX92" fmla="*/ 364808 w 457200"/>
                <a:gd name="connsiteY92" fmla="*/ 356997 h 457200"/>
                <a:gd name="connsiteX93" fmla="*/ 389192 w 457200"/>
                <a:gd name="connsiteY93" fmla="*/ 370522 h 457200"/>
                <a:gd name="connsiteX94" fmla="*/ 247364 w 457200"/>
                <a:gd name="connsiteY94" fmla="*/ 442531 h 457200"/>
                <a:gd name="connsiteX95" fmla="*/ 398240 w 457200"/>
                <a:gd name="connsiteY95" fmla="*/ 359759 h 457200"/>
                <a:gd name="connsiteX96" fmla="*/ 372523 w 457200"/>
                <a:gd name="connsiteY96" fmla="*/ 345281 h 457200"/>
                <a:gd name="connsiteX97" fmla="*/ 409575 w 457200"/>
                <a:gd name="connsiteY97" fmla="*/ 251079 h 457200"/>
                <a:gd name="connsiteX98" fmla="*/ 407765 w 457200"/>
                <a:gd name="connsiteY98" fmla="*/ 235553 h 457200"/>
                <a:gd name="connsiteX99" fmla="*/ 443008 w 457200"/>
                <a:gd name="connsiteY99" fmla="*/ 235553 h 457200"/>
                <a:gd name="connsiteX100" fmla="*/ 398240 w 457200"/>
                <a:gd name="connsiteY100" fmla="*/ 359759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457200" h="457200">
                  <a:moveTo>
                    <a:pt x="228600" y="0"/>
                  </a:moveTo>
                  <a:cubicBezTo>
                    <a:pt x="202025" y="0"/>
                    <a:pt x="176498" y="4667"/>
                    <a:pt x="152686" y="13049"/>
                  </a:cubicBezTo>
                  <a:cubicBezTo>
                    <a:pt x="141161" y="4858"/>
                    <a:pt x="127063" y="0"/>
                    <a:pt x="111824" y="0"/>
                  </a:cubicBezTo>
                  <a:cubicBezTo>
                    <a:pt x="72676" y="0"/>
                    <a:pt x="40862" y="31813"/>
                    <a:pt x="40862" y="70961"/>
                  </a:cubicBezTo>
                  <a:cubicBezTo>
                    <a:pt x="40862" y="78296"/>
                    <a:pt x="42196" y="86201"/>
                    <a:pt x="44291" y="94202"/>
                  </a:cubicBezTo>
                  <a:cubicBezTo>
                    <a:pt x="16669" y="131921"/>
                    <a:pt x="0" y="178308"/>
                    <a:pt x="0" y="228600"/>
                  </a:cubicBezTo>
                  <a:cubicBezTo>
                    <a:pt x="0" y="354616"/>
                    <a:pt x="102584" y="457200"/>
                    <a:pt x="228600" y="457200"/>
                  </a:cubicBezTo>
                  <a:cubicBezTo>
                    <a:pt x="354616" y="457200"/>
                    <a:pt x="457200" y="354616"/>
                    <a:pt x="457200" y="228600"/>
                  </a:cubicBezTo>
                  <a:cubicBezTo>
                    <a:pt x="457200" y="102584"/>
                    <a:pt x="354711" y="0"/>
                    <a:pt x="228600" y="0"/>
                  </a:cubicBezTo>
                  <a:close/>
                  <a:moveTo>
                    <a:pt x="209836" y="14859"/>
                  </a:moveTo>
                  <a:cubicBezTo>
                    <a:pt x="201644" y="22860"/>
                    <a:pt x="190691" y="34290"/>
                    <a:pt x="178975" y="48482"/>
                  </a:cubicBezTo>
                  <a:cubicBezTo>
                    <a:pt x="175831" y="39338"/>
                    <a:pt x="170974" y="30956"/>
                    <a:pt x="164687" y="23908"/>
                  </a:cubicBezTo>
                  <a:cubicBezTo>
                    <a:pt x="179165" y="19336"/>
                    <a:pt x="194215" y="16288"/>
                    <a:pt x="209836" y="14859"/>
                  </a:cubicBezTo>
                  <a:close/>
                  <a:moveTo>
                    <a:pt x="111824" y="13906"/>
                  </a:moveTo>
                  <a:cubicBezTo>
                    <a:pt x="143351" y="13906"/>
                    <a:pt x="168974" y="39529"/>
                    <a:pt x="168974" y="71056"/>
                  </a:cubicBezTo>
                  <a:cubicBezTo>
                    <a:pt x="168974" y="110490"/>
                    <a:pt x="127063" y="169640"/>
                    <a:pt x="111824" y="189643"/>
                  </a:cubicBezTo>
                  <a:cubicBezTo>
                    <a:pt x="96679" y="169545"/>
                    <a:pt x="54674" y="110585"/>
                    <a:pt x="54674" y="71056"/>
                  </a:cubicBezTo>
                  <a:cubicBezTo>
                    <a:pt x="54674" y="39529"/>
                    <a:pt x="80296" y="13906"/>
                    <a:pt x="111824" y="13906"/>
                  </a:cubicBezTo>
                  <a:close/>
                  <a:moveTo>
                    <a:pt x="58864" y="359950"/>
                  </a:moveTo>
                  <a:cubicBezTo>
                    <a:pt x="32004" y="325374"/>
                    <a:pt x="15526" y="282321"/>
                    <a:pt x="14097" y="235648"/>
                  </a:cubicBezTo>
                  <a:lnTo>
                    <a:pt x="103156" y="235648"/>
                  </a:lnTo>
                  <a:cubicBezTo>
                    <a:pt x="104299" y="268224"/>
                    <a:pt x="113157" y="298895"/>
                    <a:pt x="125730" y="326422"/>
                  </a:cubicBezTo>
                  <a:cubicBezTo>
                    <a:pt x="99917" y="336232"/>
                    <a:pt x="77343" y="348424"/>
                    <a:pt x="58864" y="359950"/>
                  </a:cubicBezTo>
                  <a:close/>
                  <a:moveTo>
                    <a:pt x="67723" y="370713"/>
                  </a:moveTo>
                  <a:cubicBezTo>
                    <a:pt x="85535" y="359759"/>
                    <a:pt x="107156" y="348139"/>
                    <a:pt x="131731" y="338804"/>
                  </a:cubicBezTo>
                  <a:cubicBezTo>
                    <a:pt x="156305" y="386905"/>
                    <a:pt x="190595" y="423958"/>
                    <a:pt x="209836" y="442531"/>
                  </a:cubicBezTo>
                  <a:cubicBezTo>
                    <a:pt x="153448" y="437579"/>
                    <a:pt x="103251" y="410813"/>
                    <a:pt x="67723" y="370713"/>
                  </a:cubicBezTo>
                  <a:close/>
                  <a:moveTo>
                    <a:pt x="221742" y="434530"/>
                  </a:moveTo>
                  <a:cubicBezTo>
                    <a:pt x="204121" y="417576"/>
                    <a:pt x="169831" y="381095"/>
                    <a:pt x="145256" y="333946"/>
                  </a:cubicBezTo>
                  <a:cubicBezTo>
                    <a:pt x="168878" y="326136"/>
                    <a:pt x="194691" y="320707"/>
                    <a:pt x="221742" y="319945"/>
                  </a:cubicBezTo>
                  <a:lnTo>
                    <a:pt x="221742" y="434530"/>
                  </a:lnTo>
                  <a:close/>
                  <a:moveTo>
                    <a:pt x="221742" y="306134"/>
                  </a:moveTo>
                  <a:cubicBezTo>
                    <a:pt x="192405" y="306991"/>
                    <a:pt x="164497" y="312896"/>
                    <a:pt x="139065" y="321564"/>
                  </a:cubicBezTo>
                  <a:cubicBezTo>
                    <a:pt x="126873" y="295275"/>
                    <a:pt x="118205" y="266224"/>
                    <a:pt x="116967" y="235648"/>
                  </a:cubicBezTo>
                  <a:lnTo>
                    <a:pt x="221647" y="235648"/>
                  </a:lnTo>
                  <a:lnTo>
                    <a:pt x="221647" y="306134"/>
                  </a:lnTo>
                  <a:close/>
                  <a:moveTo>
                    <a:pt x="221742" y="221742"/>
                  </a:moveTo>
                  <a:lnTo>
                    <a:pt x="14192" y="221742"/>
                  </a:lnTo>
                  <a:cubicBezTo>
                    <a:pt x="15526" y="180880"/>
                    <a:pt x="28480" y="142875"/>
                    <a:pt x="49721" y="110871"/>
                  </a:cubicBezTo>
                  <a:cubicBezTo>
                    <a:pt x="67056" y="156210"/>
                    <a:pt x="104489" y="202787"/>
                    <a:pt x="106489" y="205264"/>
                  </a:cubicBezTo>
                  <a:cubicBezTo>
                    <a:pt x="107823" y="206883"/>
                    <a:pt x="109823" y="207836"/>
                    <a:pt x="111919" y="207836"/>
                  </a:cubicBezTo>
                  <a:cubicBezTo>
                    <a:pt x="114014" y="207836"/>
                    <a:pt x="116014" y="206883"/>
                    <a:pt x="117253" y="205264"/>
                  </a:cubicBezTo>
                  <a:cubicBezTo>
                    <a:pt x="118872" y="203359"/>
                    <a:pt x="141351" y="175260"/>
                    <a:pt x="159639" y="141732"/>
                  </a:cubicBezTo>
                  <a:cubicBezTo>
                    <a:pt x="179356" y="146971"/>
                    <a:pt x="200120" y="150590"/>
                    <a:pt x="221742" y="151162"/>
                  </a:cubicBezTo>
                  <a:lnTo>
                    <a:pt x="221742" y="221742"/>
                  </a:lnTo>
                  <a:close/>
                  <a:moveTo>
                    <a:pt x="221742" y="137351"/>
                  </a:moveTo>
                  <a:cubicBezTo>
                    <a:pt x="202406" y="136779"/>
                    <a:pt x="183833" y="133636"/>
                    <a:pt x="166116" y="129159"/>
                  </a:cubicBezTo>
                  <a:cubicBezTo>
                    <a:pt x="175641" y="109442"/>
                    <a:pt x="182880" y="88868"/>
                    <a:pt x="182880" y="71056"/>
                  </a:cubicBezTo>
                  <a:cubicBezTo>
                    <a:pt x="182880" y="69532"/>
                    <a:pt x="182785" y="68104"/>
                    <a:pt x="182689" y="66580"/>
                  </a:cubicBezTo>
                  <a:cubicBezTo>
                    <a:pt x="197834" y="47149"/>
                    <a:pt x="212312" y="32004"/>
                    <a:pt x="221837" y="22765"/>
                  </a:cubicBezTo>
                  <a:lnTo>
                    <a:pt x="221837" y="137351"/>
                  </a:lnTo>
                  <a:close/>
                  <a:moveTo>
                    <a:pt x="398431" y="97346"/>
                  </a:moveTo>
                  <a:cubicBezTo>
                    <a:pt x="425291" y="131921"/>
                    <a:pt x="441579" y="174974"/>
                    <a:pt x="443103" y="221647"/>
                  </a:cubicBezTo>
                  <a:lnTo>
                    <a:pt x="403193" y="221647"/>
                  </a:lnTo>
                  <a:cubicBezTo>
                    <a:pt x="393287" y="200025"/>
                    <a:pt x="372904" y="184309"/>
                    <a:pt x="348615" y="180880"/>
                  </a:cubicBezTo>
                  <a:cubicBezTo>
                    <a:pt x="344614" y="163354"/>
                    <a:pt x="338804" y="146590"/>
                    <a:pt x="331661" y="130873"/>
                  </a:cubicBezTo>
                  <a:cubicBezTo>
                    <a:pt x="357283" y="121063"/>
                    <a:pt x="379952" y="108871"/>
                    <a:pt x="398431" y="97346"/>
                  </a:cubicBezTo>
                  <a:close/>
                  <a:moveTo>
                    <a:pt x="395764" y="251174"/>
                  </a:moveTo>
                  <a:cubicBezTo>
                    <a:pt x="395764" y="290608"/>
                    <a:pt x="353854" y="349758"/>
                    <a:pt x="338614" y="369761"/>
                  </a:cubicBezTo>
                  <a:cubicBezTo>
                    <a:pt x="323469" y="349663"/>
                    <a:pt x="281464" y="290608"/>
                    <a:pt x="281464" y="251174"/>
                  </a:cubicBezTo>
                  <a:cubicBezTo>
                    <a:pt x="281464" y="219646"/>
                    <a:pt x="307086" y="194024"/>
                    <a:pt x="338614" y="194024"/>
                  </a:cubicBezTo>
                  <a:cubicBezTo>
                    <a:pt x="370142" y="194024"/>
                    <a:pt x="395764" y="219646"/>
                    <a:pt x="395764" y="251174"/>
                  </a:cubicBezTo>
                  <a:close/>
                  <a:moveTo>
                    <a:pt x="389477" y="86582"/>
                  </a:moveTo>
                  <a:cubicBezTo>
                    <a:pt x="371666" y="97536"/>
                    <a:pt x="350044" y="109156"/>
                    <a:pt x="325469" y="118491"/>
                  </a:cubicBezTo>
                  <a:cubicBezTo>
                    <a:pt x="300800" y="70390"/>
                    <a:pt x="266510" y="33338"/>
                    <a:pt x="247364" y="14764"/>
                  </a:cubicBezTo>
                  <a:cubicBezTo>
                    <a:pt x="303752" y="19717"/>
                    <a:pt x="354044" y="46482"/>
                    <a:pt x="389477" y="86582"/>
                  </a:cubicBezTo>
                  <a:close/>
                  <a:moveTo>
                    <a:pt x="235553" y="22765"/>
                  </a:moveTo>
                  <a:cubicBezTo>
                    <a:pt x="253175" y="39719"/>
                    <a:pt x="287464" y="76200"/>
                    <a:pt x="312039" y="123349"/>
                  </a:cubicBezTo>
                  <a:cubicBezTo>
                    <a:pt x="288417" y="131159"/>
                    <a:pt x="262604" y="136588"/>
                    <a:pt x="235553" y="137351"/>
                  </a:cubicBezTo>
                  <a:lnTo>
                    <a:pt x="235553" y="22765"/>
                  </a:lnTo>
                  <a:close/>
                  <a:moveTo>
                    <a:pt x="235553" y="151162"/>
                  </a:moveTo>
                  <a:cubicBezTo>
                    <a:pt x="264890" y="150304"/>
                    <a:pt x="292799" y="144399"/>
                    <a:pt x="318230" y="135731"/>
                  </a:cubicBezTo>
                  <a:cubicBezTo>
                    <a:pt x="324803" y="149828"/>
                    <a:pt x="330232" y="164782"/>
                    <a:pt x="334137" y="180308"/>
                  </a:cubicBezTo>
                  <a:cubicBezTo>
                    <a:pt x="307467" y="182023"/>
                    <a:pt x="284797" y="198501"/>
                    <a:pt x="274225" y="221647"/>
                  </a:cubicBezTo>
                  <a:lnTo>
                    <a:pt x="235649" y="221647"/>
                  </a:lnTo>
                  <a:lnTo>
                    <a:pt x="235649" y="151162"/>
                  </a:lnTo>
                  <a:close/>
                  <a:moveTo>
                    <a:pt x="235553" y="235553"/>
                  </a:moveTo>
                  <a:lnTo>
                    <a:pt x="269462" y="235553"/>
                  </a:lnTo>
                  <a:cubicBezTo>
                    <a:pt x="268319" y="240602"/>
                    <a:pt x="267653" y="245745"/>
                    <a:pt x="267653" y="251079"/>
                  </a:cubicBezTo>
                  <a:cubicBezTo>
                    <a:pt x="267653" y="269843"/>
                    <a:pt x="275654" y="291846"/>
                    <a:pt x="286036" y="312611"/>
                  </a:cubicBezTo>
                  <a:cubicBezTo>
                    <a:pt x="269843" y="308991"/>
                    <a:pt x="252984" y="306610"/>
                    <a:pt x="235458" y="306038"/>
                  </a:cubicBezTo>
                  <a:lnTo>
                    <a:pt x="235458" y="235553"/>
                  </a:lnTo>
                  <a:close/>
                  <a:moveTo>
                    <a:pt x="235553" y="434530"/>
                  </a:moveTo>
                  <a:lnTo>
                    <a:pt x="235553" y="319945"/>
                  </a:lnTo>
                  <a:cubicBezTo>
                    <a:pt x="256222" y="320516"/>
                    <a:pt x="276130" y="324040"/>
                    <a:pt x="294894" y="329089"/>
                  </a:cubicBezTo>
                  <a:cubicBezTo>
                    <a:pt x="298228" y="334994"/>
                    <a:pt x="301752" y="340614"/>
                    <a:pt x="305086" y="345948"/>
                  </a:cubicBezTo>
                  <a:cubicBezTo>
                    <a:pt x="281369" y="387191"/>
                    <a:pt x="251555" y="419100"/>
                    <a:pt x="235553" y="434530"/>
                  </a:cubicBezTo>
                  <a:close/>
                  <a:moveTo>
                    <a:pt x="247364" y="442531"/>
                  </a:moveTo>
                  <a:cubicBezTo>
                    <a:pt x="263652" y="426720"/>
                    <a:pt x="290894" y="397288"/>
                    <a:pt x="313849" y="359188"/>
                  </a:cubicBezTo>
                  <a:cubicBezTo>
                    <a:pt x="324136" y="374142"/>
                    <a:pt x="332327" y="384334"/>
                    <a:pt x="333185" y="385477"/>
                  </a:cubicBezTo>
                  <a:cubicBezTo>
                    <a:pt x="334518" y="387096"/>
                    <a:pt x="336518" y="388048"/>
                    <a:pt x="338614" y="388048"/>
                  </a:cubicBezTo>
                  <a:cubicBezTo>
                    <a:pt x="340709" y="388048"/>
                    <a:pt x="342710" y="387096"/>
                    <a:pt x="343948" y="385477"/>
                  </a:cubicBezTo>
                  <a:cubicBezTo>
                    <a:pt x="344900" y="384238"/>
                    <a:pt x="353854" y="373189"/>
                    <a:pt x="364808" y="356997"/>
                  </a:cubicBezTo>
                  <a:cubicBezTo>
                    <a:pt x="373475" y="361474"/>
                    <a:pt x="381762" y="366046"/>
                    <a:pt x="389192" y="370522"/>
                  </a:cubicBezTo>
                  <a:cubicBezTo>
                    <a:pt x="353854" y="410623"/>
                    <a:pt x="303752" y="437579"/>
                    <a:pt x="247364" y="442531"/>
                  </a:cubicBezTo>
                  <a:close/>
                  <a:moveTo>
                    <a:pt x="398240" y="359759"/>
                  </a:moveTo>
                  <a:cubicBezTo>
                    <a:pt x="390430" y="354997"/>
                    <a:pt x="381667" y="350139"/>
                    <a:pt x="372523" y="345281"/>
                  </a:cubicBezTo>
                  <a:cubicBezTo>
                    <a:pt x="390239" y="317468"/>
                    <a:pt x="409575" y="280416"/>
                    <a:pt x="409575" y="251079"/>
                  </a:cubicBezTo>
                  <a:cubicBezTo>
                    <a:pt x="409575" y="245745"/>
                    <a:pt x="408908" y="240506"/>
                    <a:pt x="407765" y="235553"/>
                  </a:cubicBezTo>
                  <a:lnTo>
                    <a:pt x="443008" y="235553"/>
                  </a:lnTo>
                  <a:cubicBezTo>
                    <a:pt x="441579" y="282226"/>
                    <a:pt x="425005" y="325184"/>
                    <a:pt x="398240" y="359759"/>
                  </a:cubicBezTo>
                  <a:close/>
                </a:path>
              </a:pathLst>
            </a:custGeom>
            <a:solidFill>
              <a:schemeClr val="accent1"/>
            </a:solidFill>
            <a:ln w="9525" cap="flat">
              <a:noFill/>
              <a:prstDash val="solid"/>
              <a:miter/>
            </a:ln>
          </p:spPr>
          <p:txBody>
            <a:bodyPr rtlCol="0" anchor="ctr"/>
            <a:lstStyle/>
            <a:p>
              <a:endParaRPr lang="en-US"/>
            </a:p>
          </p:txBody>
        </p:sp>
        <p:sp>
          <p:nvSpPr>
            <p:cNvPr id="466" name="Freeform 465">
              <a:extLst>
                <a:ext uri="{FF2B5EF4-FFF2-40B4-BE49-F238E27FC236}">
                  <a16:creationId xmlns:a16="http://schemas.microsoft.com/office/drawing/2014/main" id="{490CD50A-92DB-124E-9C43-B5494C08674F}"/>
                </a:ext>
              </a:extLst>
            </p:cNvPr>
            <p:cNvSpPr/>
            <p:nvPr/>
          </p:nvSpPr>
          <p:spPr>
            <a:xfrm>
              <a:off x="5275612" y="4119848"/>
              <a:ext cx="57150" cy="57150"/>
            </a:xfrm>
            <a:custGeom>
              <a:avLst/>
              <a:gdLst>
                <a:gd name="connsiteX0" fmla="*/ 62294 w 57150"/>
                <a:gd name="connsiteY0" fmla="*/ 31147 h 57150"/>
                <a:gd name="connsiteX1" fmla="*/ 31147 w 57150"/>
                <a:gd name="connsiteY1" fmla="*/ 0 h 57150"/>
                <a:gd name="connsiteX2" fmla="*/ 0 w 57150"/>
                <a:gd name="connsiteY2" fmla="*/ 31147 h 57150"/>
                <a:gd name="connsiteX3" fmla="*/ 31147 w 57150"/>
                <a:gd name="connsiteY3" fmla="*/ 62294 h 57150"/>
                <a:gd name="connsiteX4" fmla="*/ 62294 w 57150"/>
                <a:gd name="connsiteY4" fmla="*/ 31147 h 57150"/>
                <a:gd name="connsiteX5" fmla="*/ 13811 w 57150"/>
                <a:gd name="connsiteY5" fmla="*/ 31147 h 57150"/>
                <a:gd name="connsiteX6" fmla="*/ 31147 w 57150"/>
                <a:gd name="connsiteY6" fmla="*/ 13811 h 57150"/>
                <a:gd name="connsiteX7" fmla="*/ 48482 w 57150"/>
                <a:gd name="connsiteY7" fmla="*/ 31147 h 57150"/>
                <a:gd name="connsiteX8" fmla="*/ 31147 w 57150"/>
                <a:gd name="connsiteY8" fmla="*/ 48482 h 57150"/>
                <a:gd name="connsiteX9" fmla="*/ 13811 w 57150"/>
                <a:gd name="connsiteY9" fmla="*/ 3114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7150">
                  <a:moveTo>
                    <a:pt x="62294" y="31147"/>
                  </a:moveTo>
                  <a:cubicBezTo>
                    <a:pt x="62294" y="14002"/>
                    <a:pt x="48292" y="0"/>
                    <a:pt x="31147" y="0"/>
                  </a:cubicBezTo>
                  <a:cubicBezTo>
                    <a:pt x="14002" y="0"/>
                    <a:pt x="0" y="14002"/>
                    <a:pt x="0" y="31147"/>
                  </a:cubicBezTo>
                  <a:cubicBezTo>
                    <a:pt x="0" y="48292"/>
                    <a:pt x="14002" y="62294"/>
                    <a:pt x="31147" y="62294"/>
                  </a:cubicBezTo>
                  <a:cubicBezTo>
                    <a:pt x="48292" y="62294"/>
                    <a:pt x="62294" y="48292"/>
                    <a:pt x="62294" y="31147"/>
                  </a:cubicBezTo>
                  <a:close/>
                  <a:moveTo>
                    <a:pt x="13811" y="31147"/>
                  </a:moveTo>
                  <a:cubicBezTo>
                    <a:pt x="13811" y="21622"/>
                    <a:pt x="21622" y="13811"/>
                    <a:pt x="31147" y="13811"/>
                  </a:cubicBezTo>
                  <a:cubicBezTo>
                    <a:pt x="40672" y="13811"/>
                    <a:pt x="48482" y="21622"/>
                    <a:pt x="48482" y="31147"/>
                  </a:cubicBezTo>
                  <a:cubicBezTo>
                    <a:pt x="48482" y="40672"/>
                    <a:pt x="40672" y="48482"/>
                    <a:pt x="31147" y="48482"/>
                  </a:cubicBezTo>
                  <a:cubicBezTo>
                    <a:pt x="21622" y="48482"/>
                    <a:pt x="13811" y="40672"/>
                    <a:pt x="13811" y="31147"/>
                  </a:cubicBezTo>
                  <a:close/>
                </a:path>
              </a:pathLst>
            </a:custGeom>
            <a:solidFill>
              <a:schemeClr val="accent1"/>
            </a:solidFill>
            <a:ln w="9525" cap="flat">
              <a:noFill/>
              <a:prstDash val="solid"/>
              <a:miter/>
            </a:ln>
          </p:spPr>
          <p:txBody>
            <a:bodyPr rtlCol="0" anchor="ctr"/>
            <a:lstStyle/>
            <a:p>
              <a:endParaRPr lang="en-US"/>
            </a:p>
          </p:txBody>
        </p:sp>
        <p:sp>
          <p:nvSpPr>
            <p:cNvPr id="467" name="Freeform 466">
              <a:extLst>
                <a:ext uri="{FF2B5EF4-FFF2-40B4-BE49-F238E27FC236}">
                  <a16:creationId xmlns:a16="http://schemas.microsoft.com/office/drawing/2014/main" id="{144DEDBA-9818-E146-8C00-8447A9BEDEF4}"/>
                </a:ext>
              </a:extLst>
            </p:cNvPr>
            <p:cNvSpPr/>
            <p:nvPr/>
          </p:nvSpPr>
          <p:spPr>
            <a:xfrm>
              <a:off x="5502402" y="4299966"/>
              <a:ext cx="57150" cy="57150"/>
            </a:xfrm>
            <a:custGeom>
              <a:avLst/>
              <a:gdLst>
                <a:gd name="connsiteX0" fmla="*/ 31147 w 57150"/>
                <a:gd name="connsiteY0" fmla="*/ 0 h 57150"/>
                <a:gd name="connsiteX1" fmla="*/ 0 w 57150"/>
                <a:gd name="connsiteY1" fmla="*/ 31147 h 57150"/>
                <a:gd name="connsiteX2" fmla="*/ 31147 w 57150"/>
                <a:gd name="connsiteY2" fmla="*/ 62294 h 57150"/>
                <a:gd name="connsiteX3" fmla="*/ 62294 w 57150"/>
                <a:gd name="connsiteY3" fmla="*/ 31147 h 57150"/>
                <a:gd name="connsiteX4" fmla="*/ 31147 w 57150"/>
                <a:gd name="connsiteY4" fmla="*/ 0 h 57150"/>
                <a:gd name="connsiteX5" fmla="*/ 31147 w 57150"/>
                <a:gd name="connsiteY5" fmla="*/ 48482 h 57150"/>
                <a:gd name="connsiteX6" fmla="*/ 13811 w 57150"/>
                <a:gd name="connsiteY6" fmla="*/ 31147 h 57150"/>
                <a:gd name="connsiteX7" fmla="*/ 31147 w 57150"/>
                <a:gd name="connsiteY7" fmla="*/ 13811 h 57150"/>
                <a:gd name="connsiteX8" fmla="*/ 48482 w 57150"/>
                <a:gd name="connsiteY8" fmla="*/ 31147 h 57150"/>
                <a:gd name="connsiteX9" fmla="*/ 31147 w 57150"/>
                <a:gd name="connsiteY9" fmla="*/ 4848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7150">
                  <a:moveTo>
                    <a:pt x="31147" y="0"/>
                  </a:moveTo>
                  <a:cubicBezTo>
                    <a:pt x="14002" y="0"/>
                    <a:pt x="0" y="14002"/>
                    <a:pt x="0" y="31147"/>
                  </a:cubicBezTo>
                  <a:cubicBezTo>
                    <a:pt x="0" y="48292"/>
                    <a:pt x="14002" y="62294"/>
                    <a:pt x="31147" y="62294"/>
                  </a:cubicBezTo>
                  <a:cubicBezTo>
                    <a:pt x="48292" y="62294"/>
                    <a:pt x="62294" y="48292"/>
                    <a:pt x="62294" y="31147"/>
                  </a:cubicBezTo>
                  <a:cubicBezTo>
                    <a:pt x="62389" y="13906"/>
                    <a:pt x="48387" y="0"/>
                    <a:pt x="31147" y="0"/>
                  </a:cubicBezTo>
                  <a:close/>
                  <a:moveTo>
                    <a:pt x="31147" y="48482"/>
                  </a:moveTo>
                  <a:cubicBezTo>
                    <a:pt x="21622" y="48482"/>
                    <a:pt x="13811" y="40672"/>
                    <a:pt x="13811" y="31147"/>
                  </a:cubicBezTo>
                  <a:cubicBezTo>
                    <a:pt x="13811" y="21622"/>
                    <a:pt x="21622" y="13811"/>
                    <a:pt x="31147" y="13811"/>
                  </a:cubicBezTo>
                  <a:cubicBezTo>
                    <a:pt x="40672" y="13811"/>
                    <a:pt x="48482" y="21622"/>
                    <a:pt x="48482" y="31147"/>
                  </a:cubicBezTo>
                  <a:cubicBezTo>
                    <a:pt x="48482" y="40672"/>
                    <a:pt x="40767" y="48482"/>
                    <a:pt x="31147" y="48482"/>
                  </a:cubicBezTo>
                  <a:close/>
                </a:path>
              </a:pathLst>
            </a:custGeom>
            <a:solidFill>
              <a:schemeClr val="accent1"/>
            </a:solidFill>
            <a:ln w="9525" cap="flat">
              <a:noFill/>
              <a:prstDash val="solid"/>
              <a:miter/>
            </a:ln>
          </p:spPr>
          <p:txBody>
            <a:bodyPr rtlCol="0" anchor="ctr"/>
            <a:lstStyle/>
            <a:p>
              <a:endParaRPr lang="en-US"/>
            </a:p>
          </p:txBody>
        </p:sp>
      </p:grpSp>
      <p:grpSp>
        <p:nvGrpSpPr>
          <p:cNvPr id="468" name="Group 467">
            <a:extLst>
              <a:ext uri="{FF2B5EF4-FFF2-40B4-BE49-F238E27FC236}">
                <a16:creationId xmlns:a16="http://schemas.microsoft.com/office/drawing/2014/main" id="{96E61AAC-E2D5-3044-95B5-F9802D693CC7}"/>
              </a:ext>
            </a:extLst>
          </p:cNvPr>
          <p:cNvGrpSpPr/>
          <p:nvPr userDrawn="1"/>
        </p:nvGrpSpPr>
        <p:grpSpPr>
          <a:xfrm>
            <a:off x="7928584" y="3764407"/>
            <a:ext cx="270034" cy="235970"/>
            <a:chOff x="5016970" y="2319660"/>
            <a:chExt cx="228600" cy="199763"/>
          </a:xfrm>
        </p:grpSpPr>
        <p:sp>
          <p:nvSpPr>
            <p:cNvPr id="469" name="Freeform 468">
              <a:extLst>
                <a:ext uri="{FF2B5EF4-FFF2-40B4-BE49-F238E27FC236}">
                  <a16:creationId xmlns:a16="http://schemas.microsoft.com/office/drawing/2014/main" id="{249BFA3A-6D4E-E249-9CB5-72EB81CE219B}"/>
                </a:ext>
              </a:extLst>
            </p:cNvPr>
            <p:cNvSpPr/>
            <p:nvPr/>
          </p:nvSpPr>
          <p:spPr>
            <a:xfrm>
              <a:off x="5016970" y="2474524"/>
              <a:ext cx="228600" cy="19050"/>
            </a:xfrm>
            <a:custGeom>
              <a:avLst/>
              <a:gdLst>
                <a:gd name="connsiteX0" fmla="*/ 180594 w 228600"/>
                <a:gd name="connsiteY0" fmla="*/ 23730 h 19050"/>
                <a:gd name="connsiteX1" fmla="*/ 161925 w 228600"/>
                <a:gd name="connsiteY1" fmla="*/ 16110 h 19050"/>
                <a:gd name="connsiteX2" fmla="*/ 161258 w 228600"/>
                <a:gd name="connsiteY2" fmla="*/ 15443 h 19050"/>
                <a:gd name="connsiteX3" fmla="*/ 137065 w 228600"/>
                <a:gd name="connsiteY3" fmla="*/ 15538 h 19050"/>
                <a:gd name="connsiteX4" fmla="*/ 99155 w 228600"/>
                <a:gd name="connsiteY4" fmla="*/ 16110 h 19050"/>
                <a:gd name="connsiteX5" fmla="*/ 98489 w 228600"/>
                <a:gd name="connsiteY5" fmla="*/ 15443 h 19050"/>
                <a:gd name="connsiteX6" fmla="*/ 74295 w 228600"/>
                <a:gd name="connsiteY6" fmla="*/ 15538 h 19050"/>
                <a:gd name="connsiteX7" fmla="*/ 36386 w 228600"/>
                <a:gd name="connsiteY7" fmla="*/ 16110 h 19050"/>
                <a:gd name="connsiteX8" fmla="*/ 35719 w 228600"/>
                <a:gd name="connsiteY8" fmla="*/ 15443 h 19050"/>
                <a:gd name="connsiteX9" fmla="*/ 11525 w 228600"/>
                <a:gd name="connsiteY9" fmla="*/ 15538 h 19050"/>
                <a:gd name="connsiteX10" fmla="*/ 6763 w 228600"/>
                <a:gd name="connsiteY10" fmla="*/ 20301 h 19050"/>
                <a:gd name="connsiteX11" fmla="*/ 0 w 228600"/>
                <a:gd name="connsiteY11" fmla="*/ 13538 h 19050"/>
                <a:gd name="connsiteX12" fmla="*/ 4763 w 228600"/>
                <a:gd name="connsiteY12" fmla="*/ 8775 h 19050"/>
                <a:gd name="connsiteX13" fmla="*/ 42291 w 228600"/>
                <a:gd name="connsiteY13" fmla="*/ 8585 h 19050"/>
                <a:gd name="connsiteX14" fmla="*/ 42958 w 228600"/>
                <a:gd name="connsiteY14" fmla="*/ 9252 h 19050"/>
                <a:gd name="connsiteX15" fmla="*/ 67151 w 228600"/>
                <a:gd name="connsiteY15" fmla="*/ 9156 h 19050"/>
                <a:gd name="connsiteX16" fmla="*/ 105061 w 228600"/>
                <a:gd name="connsiteY16" fmla="*/ 8585 h 19050"/>
                <a:gd name="connsiteX17" fmla="*/ 105728 w 228600"/>
                <a:gd name="connsiteY17" fmla="*/ 9252 h 19050"/>
                <a:gd name="connsiteX18" fmla="*/ 129921 w 228600"/>
                <a:gd name="connsiteY18" fmla="*/ 9156 h 19050"/>
                <a:gd name="connsiteX19" fmla="*/ 167831 w 228600"/>
                <a:gd name="connsiteY19" fmla="*/ 8585 h 19050"/>
                <a:gd name="connsiteX20" fmla="*/ 168497 w 228600"/>
                <a:gd name="connsiteY20" fmla="*/ 9252 h 19050"/>
                <a:gd name="connsiteX21" fmla="*/ 192691 w 228600"/>
                <a:gd name="connsiteY21" fmla="*/ 9156 h 19050"/>
                <a:gd name="connsiteX22" fmla="*/ 194786 w 228600"/>
                <a:gd name="connsiteY22" fmla="*/ 7061 h 19050"/>
                <a:gd name="connsiteX23" fmla="*/ 228886 w 228600"/>
                <a:gd name="connsiteY23" fmla="*/ 6870 h 19050"/>
                <a:gd name="connsiteX24" fmla="*/ 235172 w 228600"/>
                <a:gd name="connsiteY24" fmla="*/ 12776 h 19050"/>
                <a:gd name="connsiteX25" fmla="*/ 228600 w 228600"/>
                <a:gd name="connsiteY25" fmla="*/ 19729 h 19050"/>
                <a:gd name="connsiteX26" fmla="*/ 222218 w 228600"/>
                <a:gd name="connsiteY26" fmla="*/ 13728 h 19050"/>
                <a:gd name="connsiteX27" fmla="*/ 201454 w 228600"/>
                <a:gd name="connsiteY27" fmla="*/ 13728 h 19050"/>
                <a:gd name="connsiteX28" fmla="*/ 199358 w 228600"/>
                <a:gd name="connsiteY28" fmla="*/ 15824 h 19050"/>
                <a:gd name="connsiteX29" fmla="*/ 180594 w 228600"/>
                <a:gd name="connsiteY29" fmla="*/ 2373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8600" h="19050">
                  <a:moveTo>
                    <a:pt x="180594" y="23730"/>
                  </a:moveTo>
                  <a:cubicBezTo>
                    <a:pt x="173831" y="23730"/>
                    <a:pt x="167069" y="21158"/>
                    <a:pt x="161925" y="16110"/>
                  </a:cubicBezTo>
                  <a:lnTo>
                    <a:pt x="161258" y="15443"/>
                  </a:lnTo>
                  <a:cubicBezTo>
                    <a:pt x="154591" y="8871"/>
                    <a:pt x="143733" y="8966"/>
                    <a:pt x="137065" y="15538"/>
                  </a:cubicBezTo>
                  <a:cubicBezTo>
                    <a:pt x="126397" y="26206"/>
                    <a:pt x="109538" y="26301"/>
                    <a:pt x="99155" y="16110"/>
                  </a:cubicBezTo>
                  <a:lnTo>
                    <a:pt x="98489" y="15443"/>
                  </a:lnTo>
                  <a:cubicBezTo>
                    <a:pt x="91821" y="8871"/>
                    <a:pt x="80963" y="8871"/>
                    <a:pt x="74295" y="15538"/>
                  </a:cubicBezTo>
                  <a:cubicBezTo>
                    <a:pt x="63627" y="26206"/>
                    <a:pt x="46768" y="26301"/>
                    <a:pt x="36386" y="16110"/>
                  </a:cubicBezTo>
                  <a:lnTo>
                    <a:pt x="35719" y="15443"/>
                  </a:lnTo>
                  <a:cubicBezTo>
                    <a:pt x="29051" y="8871"/>
                    <a:pt x="18193" y="8871"/>
                    <a:pt x="11525" y="15538"/>
                  </a:cubicBezTo>
                  <a:lnTo>
                    <a:pt x="6763" y="20301"/>
                  </a:lnTo>
                  <a:lnTo>
                    <a:pt x="0" y="13538"/>
                  </a:lnTo>
                  <a:lnTo>
                    <a:pt x="4763" y="8775"/>
                  </a:lnTo>
                  <a:cubicBezTo>
                    <a:pt x="15050" y="-1512"/>
                    <a:pt x="31909" y="-1607"/>
                    <a:pt x="42291" y="8585"/>
                  </a:cubicBezTo>
                  <a:lnTo>
                    <a:pt x="42958" y="9252"/>
                  </a:lnTo>
                  <a:cubicBezTo>
                    <a:pt x="49625" y="15824"/>
                    <a:pt x="60484" y="15729"/>
                    <a:pt x="67151" y="9156"/>
                  </a:cubicBezTo>
                  <a:cubicBezTo>
                    <a:pt x="77819" y="-1512"/>
                    <a:pt x="94679" y="-1607"/>
                    <a:pt x="105061" y="8585"/>
                  </a:cubicBezTo>
                  <a:lnTo>
                    <a:pt x="105728" y="9252"/>
                  </a:lnTo>
                  <a:cubicBezTo>
                    <a:pt x="112395" y="15824"/>
                    <a:pt x="123254" y="15729"/>
                    <a:pt x="129921" y="9156"/>
                  </a:cubicBezTo>
                  <a:cubicBezTo>
                    <a:pt x="140589" y="-1512"/>
                    <a:pt x="157448" y="-1607"/>
                    <a:pt x="167831" y="8585"/>
                  </a:cubicBezTo>
                  <a:lnTo>
                    <a:pt x="168497" y="9252"/>
                  </a:lnTo>
                  <a:cubicBezTo>
                    <a:pt x="175165" y="15824"/>
                    <a:pt x="186023" y="15729"/>
                    <a:pt x="192691" y="9156"/>
                  </a:cubicBezTo>
                  <a:lnTo>
                    <a:pt x="194786" y="7061"/>
                  </a:lnTo>
                  <a:cubicBezTo>
                    <a:pt x="204216" y="-2274"/>
                    <a:pt x="219456" y="-2369"/>
                    <a:pt x="228886" y="6870"/>
                  </a:cubicBezTo>
                  <a:lnTo>
                    <a:pt x="235172" y="12776"/>
                  </a:lnTo>
                  <a:lnTo>
                    <a:pt x="228600" y="19729"/>
                  </a:lnTo>
                  <a:lnTo>
                    <a:pt x="222218" y="13728"/>
                  </a:lnTo>
                  <a:cubicBezTo>
                    <a:pt x="216408" y="8013"/>
                    <a:pt x="207169" y="8109"/>
                    <a:pt x="201454" y="13728"/>
                  </a:cubicBezTo>
                  <a:lnTo>
                    <a:pt x="199358" y="15824"/>
                  </a:lnTo>
                  <a:cubicBezTo>
                    <a:pt x="194310" y="21063"/>
                    <a:pt x="187452" y="23730"/>
                    <a:pt x="180594" y="23730"/>
                  </a:cubicBezTo>
                  <a:close/>
                </a:path>
              </a:pathLst>
            </a:custGeom>
            <a:solidFill>
              <a:schemeClr val="accent1"/>
            </a:solidFill>
            <a:ln w="9525" cap="flat">
              <a:noFill/>
              <a:prstDash val="solid"/>
              <a:miter/>
            </a:ln>
          </p:spPr>
          <p:txBody>
            <a:bodyPr rtlCol="0" anchor="ctr"/>
            <a:lstStyle/>
            <a:p>
              <a:endParaRPr lang="en-US"/>
            </a:p>
          </p:txBody>
        </p:sp>
        <p:sp>
          <p:nvSpPr>
            <p:cNvPr id="470" name="Freeform 469">
              <a:extLst>
                <a:ext uri="{FF2B5EF4-FFF2-40B4-BE49-F238E27FC236}">
                  <a16:creationId xmlns:a16="http://schemas.microsoft.com/office/drawing/2014/main" id="{050037BE-5D9C-6E46-B10F-0C54B284F722}"/>
                </a:ext>
              </a:extLst>
            </p:cNvPr>
            <p:cNvSpPr/>
            <p:nvPr/>
          </p:nvSpPr>
          <p:spPr>
            <a:xfrm>
              <a:off x="5050593" y="2500373"/>
              <a:ext cx="161925" cy="19050"/>
            </a:xfrm>
            <a:custGeom>
              <a:avLst/>
              <a:gdLst>
                <a:gd name="connsiteX0" fmla="*/ 84201 w 161925"/>
                <a:gd name="connsiteY0" fmla="*/ 22551 h 19050"/>
                <a:gd name="connsiteX1" fmla="*/ 67913 w 161925"/>
                <a:gd name="connsiteY1" fmla="*/ 16931 h 19050"/>
                <a:gd name="connsiteX2" fmla="*/ 63151 w 161925"/>
                <a:gd name="connsiteY2" fmla="*/ 13121 h 19050"/>
                <a:gd name="connsiteX3" fmla="*/ 42291 w 161925"/>
                <a:gd name="connsiteY3" fmla="*/ 13216 h 19050"/>
                <a:gd name="connsiteX4" fmla="*/ 38195 w 161925"/>
                <a:gd name="connsiteY4" fmla="*/ 16455 h 19050"/>
                <a:gd name="connsiteX5" fmla="*/ 4953 w 161925"/>
                <a:gd name="connsiteY5" fmla="*/ 16264 h 19050"/>
                <a:gd name="connsiteX6" fmla="*/ 0 w 161925"/>
                <a:gd name="connsiteY6" fmla="*/ 12169 h 19050"/>
                <a:gd name="connsiteX7" fmla="*/ 6096 w 161925"/>
                <a:gd name="connsiteY7" fmla="*/ 4834 h 19050"/>
                <a:gd name="connsiteX8" fmla="*/ 11049 w 161925"/>
                <a:gd name="connsiteY8" fmla="*/ 8930 h 19050"/>
                <a:gd name="connsiteX9" fmla="*/ 32195 w 161925"/>
                <a:gd name="connsiteY9" fmla="*/ 9025 h 19050"/>
                <a:gd name="connsiteX10" fmla="*/ 36291 w 161925"/>
                <a:gd name="connsiteY10" fmla="*/ 5787 h 19050"/>
                <a:gd name="connsiteX11" fmla="*/ 69056 w 161925"/>
                <a:gd name="connsiteY11" fmla="*/ 5691 h 19050"/>
                <a:gd name="connsiteX12" fmla="*/ 73819 w 161925"/>
                <a:gd name="connsiteY12" fmla="*/ 9502 h 19050"/>
                <a:gd name="connsiteX13" fmla="*/ 94679 w 161925"/>
                <a:gd name="connsiteY13" fmla="*/ 9406 h 19050"/>
                <a:gd name="connsiteX14" fmla="*/ 99060 w 161925"/>
                <a:gd name="connsiteY14" fmla="*/ 5882 h 19050"/>
                <a:gd name="connsiteX15" fmla="*/ 131826 w 161925"/>
                <a:gd name="connsiteY15" fmla="*/ 5691 h 19050"/>
                <a:gd name="connsiteX16" fmla="*/ 136208 w 161925"/>
                <a:gd name="connsiteY16" fmla="*/ 9216 h 19050"/>
                <a:gd name="connsiteX17" fmla="*/ 157449 w 161925"/>
                <a:gd name="connsiteY17" fmla="*/ 8835 h 19050"/>
                <a:gd name="connsiteX18" fmla="*/ 161449 w 161925"/>
                <a:gd name="connsiteY18" fmla="*/ 5406 h 19050"/>
                <a:gd name="connsiteX19" fmla="*/ 167640 w 161925"/>
                <a:gd name="connsiteY19" fmla="*/ 12645 h 19050"/>
                <a:gd name="connsiteX20" fmla="*/ 163640 w 161925"/>
                <a:gd name="connsiteY20" fmla="*/ 16074 h 19050"/>
                <a:gd name="connsiteX21" fmla="*/ 130302 w 161925"/>
                <a:gd name="connsiteY21" fmla="*/ 16645 h 19050"/>
                <a:gd name="connsiteX22" fmla="*/ 125921 w 161925"/>
                <a:gd name="connsiteY22" fmla="*/ 13121 h 19050"/>
                <a:gd name="connsiteX23" fmla="*/ 105061 w 161925"/>
                <a:gd name="connsiteY23" fmla="*/ 13216 h 19050"/>
                <a:gd name="connsiteX24" fmla="*/ 100679 w 161925"/>
                <a:gd name="connsiteY24" fmla="*/ 16740 h 19050"/>
                <a:gd name="connsiteX25" fmla="*/ 84201 w 161925"/>
                <a:gd name="connsiteY25" fmla="*/ 2255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1925" h="19050">
                  <a:moveTo>
                    <a:pt x="84201" y="22551"/>
                  </a:moveTo>
                  <a:cubicBezTo>
                    <a:pt x="78391" y="22551"/>
                    <a:pt x="72676" y="20646"/>
                    <a:pt x="67913" y="16931"/>
                  </a:cubicBezTo>
                  <a:lnTo>
                    <a:pt x="63151" y="13121"/>
                  </a:lnTo>
                  <a:cubicBezTo>
                    <a:pt x="57055" y="8263"/>
                    <a:pt x="48292" y="8358"/>
                    <a:pt x="42291" y="13216"/>
                  </a:cubicBezTo>
                  <a:lnTo>
                    <a:pt x="38195" y="16455"/>
                  </a:lnTo>
                  <a:cubicBezTo>
                    <a:pt x="28575" y="24265"/>
                    <a:pt x="14574" y="24170"/>
                    <a:pt x="4953" y="16264"/>
                  </a:cubicBezTo>
                  <a:lnTo>
                    <a:pt x="0" y="12169"/>
                  </a:lnTo>
                  <a:lnTo>
                    <a:pt x="6096" y="4834"/>
                  </a:lnTo>
                  <a:lnTo>
                    <a:pt x="11049" y="8930"/>
                  </a:lnTo>
                  <a:cubicBezTo>
                    <a:pt x="17145" y="14073"/>
                    <a:pt x="26003" y="14073"/>
                    <a:pt x="32195" y="9025"/>
                  </a:cubicBezTo>
                  <a:lnTo>
                    <a:pt x="36291" y="5787"/>
                  </a:lnTo>
                  <a:cubicBezTo>
                    <a:pt x="45720" y="-1833"/>
                    <a:pt x="59531" y="-1929"/>
                    <a:pt x="69056" y="5691"/>
                  </a:cubicBezTo>
                  <a:lnTo>
                    <a:pt x="73819" y="9502"/>
                  </a:lnTo>
                  <a:cubicBezTo>
                    <a:pt x="79915" y="14359"/>
                    <a:pt x="88678" y="14264"/>
                    <a:pt x="94679" y="9406"/>
                  </a:cubicBezTo>
                  <a:lnTo>
                    <a:pt x="99060" y="5882"/>
                  </a:lnTo>
                  <a:cubicBezTo>
                    <a:pt x="108680" y="-1929"/>
                    <a:pt x="122206" y="-1929"/>
                    <a:pt x="131826" y="5691"/>
                  </a:cubicBezTo>
                  <a:lnTo>
                    <a:pt x="136208" y="9216"/>
                  </a:lnTo>
                  <a:cubicBezTo>
                    <a:pt x="142399" y="14169"/>
                    <a:pt x="151352" y="13978"/>
                    <a:pt x="157449" y="8835"/>
                  </a:cubicBezTo>
                  <a:lnTo>
                    <a:pt x="161449" y="5406"/>
                  </a:lnTo>
                  <a:lnTo>
                    <a:pt x="167640" y="12645"/>
                  </a:lnTo>
                  <a:lnTo>
                    <a:pt x="163640" y="16074"/>
                  </a:lnTo>
                  <a:cubicBezTo>
                    <a:pt x="154115" y="24265"/>
                    <a:pt x="140113" y="24456"/>
                    <a:pt x="130302" y="16645"/>
                  </a:cubicBezTo>
                  <a:lnTo>
                    <a:pt x="125921" y="13121"/>
                  </a:lnTo>
                  <a:cubicBezTo>
                    <a:pt x="119729" y="8168"/>
                    <a:pt x="111157" y="8263"/>
                    <a:pt x="105061" y="13216"/>
                  </a:cubicBezTo>
                  <a:lnTo>
                    <a:pt x="100679" y="16740"/>
                  </a:lnTo>
                  <a:cubicBezTo>
                    <a:pt x="95917" y="20646"/>
                    <a:pt x="90107" y="22551"/>
                    <a:pt x="84201" y="22551"/>
                  </a:cubicBezTo>
                  <a:close/>
                </a:path>
              </a:pathLst>
            </a:custGeom>
            <a:solidFill>
              <a:schemeClr val="accent1"/>
            </a:solidFill>
            <a:ln w="9525" cap="flat">
              <a:noFill/>
              <a:prstDash val="solid"/>
              <a:miter/>
            </a:ln>
          </p:spPr>
          <p:txBody>
            <a:bodyPr rtlCol="0" anchor="ctr"/>
            <a:lstStyle/>
            <a:p>
              <a:endParaRPr lang="en-US"/>
            </a:p>
          </p:txBody>
        </p:sp>
        <p:sp>
          <p:nvSpPr>
            <p:cNvPr id="471" name="Freeform 470">
              <a:extLst>
                <a:ext uri="{FF2B5EF4-FFF2-40B4-BE49-F238E27FC236}">
                  <a16:creationId xmlns:a16="http://schemas.microsoft.com/office/drawing/2014/main" id="{895F442B-74DE-B042-97F0-F3E45DB15575}"/>
                </a:ext>
              </a:extLst>
            </p:cNvPr>
            <p:cNvSpPr/>
            <p:nvPr/>
          </p:nvSpPr>
          <p:spPr>
            <a:xfrm>
              <a:off x="5052022" y="2394813"/>
              <a:ext cx="161925" cy="95250"/>
            </a:xfrm>
            <a:custGeom>
              <a:avLst/>
              <a:gdLst>
                <a:gd name="connsiteX0" fmla="*/ 141827 w 161925"/>
                <a:gd name="connsiteY0" fmla="*/ 100298 h 95250"/>
                <a:gd name="connsiteX1" fmla="*/ 132779 w 161925"/>
                <a:gd name="connsiteY1" fmla="*/ 97346 h 95250"/>
                <a:gd name="connsiteX2" fmla="*/ 153257 w 161925"/>
                <a:gd name="connsiteY2" fmla="*/ 34861 h 95250"/>
                <a:gd name="connsiteX3" fmla="*/ 82582 w 161925"/>
                <a:gd name="connsiteY3" fmla="*/ 10096 h 95250"/>
                <a:gd name="connsiteX4" fmla="*/ 12001 w 161925"/>
                <a:gd name="connsiteY4" fmla="*/ 34861 h 95250"/>
                <a:gd name="connsiteX5" fmla="*/ 31909 w 161925"/>
                <a:gd name="connsiteY5" fmla="*/ 95726 h 95250"/>
                <a:gd name="connsiteX6" fmla="*/ 22860 w 161925"/>
                <a:gd name="connsiteY6" fmla="*/ 98774 h 95250"/>
                <a:gd name="connsiteX7" fmla="*/ 0 w 161925"/>
                <a:gd name="connsiteY7" fmla="*/ 28956 h 95250"/>
                <a:gd name="connsiteX8" fmla="*/ 82582 w 161925"/>
                <a:gd name="connsiteY8" fmla="*/ 0 h 95250"/>
                <a:gd name="connsiteX9" fmla="*/ 165163 w 161925"/>
                <a:gd name="connsiteY9" fmla="*/ 28956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25" h="95250">
                  <a:moveTo>
                    <a:pt x="141827" y="100298"/>
                  </a:moveTo>
                  <a:lnTo>
                    <a:pt x="132779" y="97346"/>
                  </a:lnTo>
                  <a:lnTo>
                    <a:pt x="153257" y="34861"/>
                  </a:lnTo>
                  <a:lnTo>
                    <a:pt x="82582" y="10096"/>
                  </a:lnTo>
                  <a:lnTo>
                    <a:pt x="12001" y="34861"/>
                  </a:lnTo>
                  <a:lnTo>
                    <a:pt x="31909" y="95726"/>
                  </a:lnTo>
                  <a:lnTo>
                    <a:pt x="22860" y="98774"/>
                  </a:lnTo>
                  <a:lnTo>
                    <a:pt x="0" y="28956"/>
                  </a:lnTo>
                  <a:lnTo>
                    <a:pt x="82582" y="0"/>
                  </a:lnTo>
                  <a:lnTo>
                    <a:pt x="165163" y="28956"/>
                  </a:lnTo>
                  <a:close/>
                </a:path>
              </a:pathLst>
            </a:custGeom>
            <a:solidFill>
              <a:schemeClr val="accent1"/>
            </a:solidFill>
            <a:ln w="9525" cap="flat">
              <a:noFill/>
              <a:prstDash val="solid"/>
              <a:miter/>
            </a:ln>
          </p:spPr>
          <p:txBody>
            <a:bodyPr rtlCol="0" anchor="ctr"/>
            <a:lstStyle/>
            <a:p>
              <a:endParaRPr lang="en-US"/>
            </a:p>
          </p:txBody>
        </p:sp>
        <p:sp>
          <p:nvSpPr>
            <p:cNvPr id="472" name="Freeform 471">
              <a:extLst>
                <a:ext uri="{FF2B5EF4-FFF2-40B4-BE49-F238E27FC236}">
                  <a16:creationId xmlns:a16="http://schemas.microsoft.com/office/drawing/2014/main" id="{355BCD51-3188-5C4A-B6BC-33862314E79E}"/>
                </a:ext>
              </a:extLst>
            </p:cNvPr>
            <p:cNvSpPr/>
            <p:nvPr/>
          </p:nvSpPr>
          <p:spPr>
            <a:xfrm>
              <a:off x="5051927" y="2394813"/>
              <a:ext cx="161925" cy="47625"/>
            </a:xfrm>
            <a:custGeom>
              <a:avLst/>
              <a:gdLst>
                <a:gd name="connsiteX0" fmla="*/ 156877 w 161925"/>
                <a:gd name="connsiteY0" fmla="*/ 54673 h 47625"/>
                <a:gd name="connsiteX1" fmla="*/ 82677 w 161925"/>
                <a:gd name="connsiteY1" fmla="*/ 28670 h 47625"/>
                <a:gd name="connsiteX2" fmla="*/ 8477 w 161925"/>
                <a:gd name="connsiteY2" fmla="*/ 54673 h 47625"/>
                <a:gd name="connsiteX3" fmla="*/ 0 w 161925"/>
                <a:gd name="connsiteY3" fmla="*/ 28956 h 47625"/>
                <a:gd name="connsiteX4" fmla="*/ 82582 w 161925"/>
                <a:gd name="connsiteY4" fmla="*/ 0 h 47625"/>
                <a:gd name="connsiteX5" fmla="*/ 165163 w 161925"/>
                <a:gd name="connsiteY5" fmla="*/ 28956 h 47625"/>
                <a:gd name="connsiteX6" fmla="*/ 156877 w 161925"/>
                <a:gd name="connsiteY6" fmla="*/ 54673 h 47625"/>
                <a:gd name="connsiteX7" fmla="*/ 82677 w 161925"/>
                <a:gd name="connsiteY7" fmla="*/ 18574 h 47625"/>
                <a:gd name="connsiteX8" fmla="*/ 150781 w 161925"/>
                <a:gd name="connsiteY8" fmla="*/ 42481 h 47625"/>
                <a:gd name="connsiteX9" fmla="*/ 153257 w 161925"/>
                <a:gd name="connsiteY9" fmla="*/ 34861 h 47625"/>
                <a:gd name="connsiteX10" fmla="*/ 82582 w 161925"/>
                <a:gd name="connsiteY10" fmla="*/ 10096 h 47625"/>
                <a:gd name="connsiteX11" fmla="*/ 11906 w 161925"/>
                <a:gd name="connsiteY11" fmla="*/ 34861 h 47625"/>
                <a:gd name="connsiteX12" fmla="*/ 14383 w 161925"/>
                <a:gd name="connsiteY12" fmla="*/ 42481 h 47625"/>
                <a:gd name="connsiteX13" fmla="*/ 82677 w 161925"/>
                <a:gd name="connsiteY13" fmla="*/ 1857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47625">
                  <a:moveTo>
                    <a:pt x="156877" y="54673"/>
                  </a:moveTo>
                  <a:lnTo>
                    <a:pt x="82677" y="28670"/>
                  </a:lnTo>
                  <a:lnTo>
                    <a:pt x="8477" y="54673"/>
                  </a:lnTo>
                  <a:lnTo>
                    <a:pt x="0" y="28956"/>
                  </a:lnTo>
                  <a:lnTo>
                    <a:pt x="82582" y="0"/>
                  </a:lnTo>
                  <a:lnTo>
                    <a:pt x="165163" y="28956"/>
                  </a:lnTo>
                  <a:lnTo>
                    <a:pt x="156877" y="54673"/>
                  </a:lnTo>
                  <a:close/>
                  <a:moveTo>
                    <a:pt x="82677" y="18574"/>
                  </a:moveTo>
                  <a:lnTo>
                    <a:pt x="150781" y="42481"/>
                  </a:lnTo>
                  <a:lnTo>
                    <a:pt x="153257" y="34861"/>
                  </a:lnTo>
                  <a:lnTo>
                    <a:pt x="82582" y="10096"/>
                  </a:lnTo>
                  <a:lnTo>
                    <a:pt x="11906" y="34861"/>
                  </a:lnTo>
                  <a:lnTo>
                    <a:pt x="14383" y="42481"/>
                  </a:lnTo>
                  <a:lnTo>
                    <a:pt x="82677" y="18574"/>
                  </a:lnTo>
                  <a:close/>
                </a:path>
              </a:pathLst>
            </a:custGeom>
            <a:solidFill>
              <a:schemeClr val="accent1"/>
            </a:solidFill>
            <a:ln w="9525" cap="flat">
              <a:noFill/>
              <a:prstDash val="solid"/>
              <a:miter/>
            </a:ln>
          </p:spPr>
          <p:txBody>
            <a:bodyPr rtlCol="0" anchor="ctr"/>
            <a:lstStyle/>
            <a:p>
              <a:endParaRPr lang="en-US"/>
            </a:p>
          </p:txBody>
        </p:sp>
        <p:sp>
          <p:nvSpPr>
            <p:cNvPr id="473" name="Freeform 472">
              <a:extLst>
                <a:ext uri="{FF2B5EF4-FFF2-40B4-BE49-F238E27FC236}">
                  <a16:creationId xmlns:a16="http://schemas.microsoft.com/office/drawing/2014/main" id="{15B377EF-04B4-6D45-AE97-CDF0A731B5F9}"/>
                </a:ext>
              </a:extLst>
            </p:cNvPr>
            <p:cNvSpPr/>
            <p:nvPr/>
          </p:nvSpPr>
          <p:spPr>
            <a:xfrm>
              <a:off x="5098409" y="2339853"/>
              <a:ext cx="66675" cy="38100"/>
            </a:xfrm>
            <a:custGeom>
              <a:avLst/>
              <a:gdLst>
                <a:gd name="connsiteX0" fmla="*/ 72485 w 66675"/>
                <a:gd name="connsiteY0" fmla="*/ 40386 h 38100"/>
                <a:gd name="connsiteX1" fmla="*/ 0 w 66675"/>
                <a:gd name="connsiteY1" fmla="*/ 40386 h 38100"/>
                <a:gd name="connsiteX2" fmla="*/ 9906 w 66675"/>
                <a:gd name="connsiteY2" fmla="*/ 0 h 38100"/>
                <a:gd name="connsiteX3" fmla="*/ 62674 w 66675"/>
                <a:gd name="connsiteY3" fmla="*/ 0 h 38100"/>
                <a:gd name="connsiteX4" fmla="*/ 72485 w 66675"/>
                <a:gd name="connsiteY4" fmla="*/ 40386 h 38100"/>
                <a:gd name="connsiteX5" fmla="*/ 12097 w 66675"/>
                <a:gd name="connsiteY5" fmla="*/ 30861 h 38100"/>
                <a:gd name="connsiteX6" fmla="*/ 60293 w 66675"/>
                <a:gd name="connsiteY6" fmla="*/ 30861 h 38100"/>
                <a:gd name="connsiteX7" fmla="*/ 55054 w 66675"/>
                <a:gd name="connsiteY7" fmla="*/ 9525 h 38100"/>
                <a:gd name="connsiteX8" fmla="*/ 17240 w 66675"/>
                <a:gd name="connsiteY8" fmla="*/ 9525 h 38100"/>
                <a:gd name="connsiteX9" fmla="*/ 12097 w 66675"/>
                <a:gd name="connsiteY9" fmla="*/ 30861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38100">
                  <a:moveTo>
                    <a:pt x="72485" y="40386"/>
                  </a:moveTo>
                  <a:lnTo>
                    <a:pt x="0" y="40386"/>
                  </a:lnTo>
                  <a:lnTo>
                    <a:pt x="9906" y="0"/>
                  </a:lnTo>
                  <a:lnTo>
                    <a:pt x="62674" y="0"/>
                  </a:lnTo>
                  <a:lnTo>
                    <a:pt x="72485" y="40386"/>
                  </a:lnTo>
                  <a:close/>
                  <a:moveTo>
                    <a:pt x="12097" y="30861"/>
                  </a:moveTo>
                  <a:lnTo>
                    <a:pt x="60293" y="30861"/>
                  </a:lnTo>
                  <a:lnTo>
                    <a:pt x="55054" y="9525"/>
                  </a:lnTo>
                  <a:lnTo>
                    <a:pt x="17240" y="9525"/>
                  </a:lnTo>
                  <a:lnTo>
                    <a:pt x="12097" y="30861"/>
                  </a:lnTo>
                  <a:close/>
                </a:path>
              </a:pathLst>
            </a:custGeom>
            <a:solidFill>
              <a:schemeClr val="accent1"/>
            </a:solidFill>
            <a:ln w="9525" cap="flat">
              <a:no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F89EC722-1497-2D44-9841-A9BA05E817BB}"/>
                </a:ext>
              </a:extLst>
            </p:cNvPr>
            <p:cNvSpPr/>
            <p:nvPr/>
          </p:nvSpPr>
          <p:spPr>
            <a:xfrm>
              <a:off x="5119173" y="2319660"/>
              <a:ext cx="28575" cy="28575"/>
            </a:xfrm>
            <a:custGeom>
              <a:avLst/>
              <a:gdLst>
                <a:gd name="connsiteX0" fmla="*/ 30861 w 28575"/>
                <a:gd name="connsiteY0" fmla="*/ 29718 h 28575"/>
                <a:gd name="connsiteX1" fmla="*/ 0 w 28575"/>
                <a:gd name="connsiteY1" fmla="*/ 29718 h 28575"/>
                <a:gd name="connsiteX2" fmla="*/ 3715 w 28575"/>
                <a:gd name="connsiteY2" fmla="*/ 0 h 28575"/>
                <a:gd name="connsiteX3" fmla="*/ 27146 w 28575"/>
                <a:gd name="connsiteY3" fmla="*/ 0 h 28575"/>
                <a:gd name="connsiteX4" fmla="*/ 30861 w 28575"/>
                <a:gd name="connsiteY4" fmla="*/ 29718 h 28575"/>
                <a:gd name="connsiteX5" fmla="*/ 10763 w 28575"/>
                <a:gd name="connsiteY5" fmla="*/ 20193 h 28575"/>
                <a:gd name="connsiteX6" fmla="*/ 20098 w 28575"/>
                <a:gd name="connsiteY6" fmla="*/ 20193 h 28575"/>
                <a:gd name="connsiteX7" fmla="*/ 18764 w 28575"/>
                <a:gd name="connsiteY7" fmla="*/ 9525 h 28575"/>
                <a:gd name="connsiteX8" fmla="*/ 12097 w 28575"/>
                <a:gd name="connsiteY8" fmla="*/ 9525 h 28575"/>
                <a:gd name="connsiteX9" fmla="*/ 10763 w 28575"/>
                <a:gd name="connsiteY9" fmla="*/ 2019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28575">
                  <a:moveTo>
                    <a:pt x="30861" y="29718"/>
                  </a:moveTo>
                  <a:lnTo>
                    <a:pt x="0" y="29718"/>
                  </a:lnTo>
                  <a:lnTo>
                    <a:pt x="3715" y="0"/>
                  </a:lnTo>
                  <a:lnTo>
                    <a:pt x="27146" y="0"/>
                  </a:lnTo>
                  <a:lnTo>
                    <a:pt x="30861" y="29718"/>
                  </a:lnTo>
                  <a:close/>
                  <a:moveTo>
                    <a:pt x="10763" y="20193"/>
                  </a:moveTo>
                  <a:lnTo>
                    <a:pt x="20098" y="20193"/>
                  </a:lnTo>
                  <a:lnTo>
                    <a:pt x="18764" y="9525"/>
                  </a:lnTo>
                  <a:lnTo>
                    <a:pt x="12097" y="9525"/>
                  </a:lnTo>
                  <a:lnTo>
                    <a:pt x="10763" y="20193"/>
                  </a:lnTo>
                  <a:close/>
                </a:path>
              </a:pathLst>
            </a:custGeom>
            <a:solidFill>
              <a:schemeClr val="accent1"/>
            </a:solidFill>
            <a:ln w="9525" cap="flat">
              <a:no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FA36F98B-4A28-CD4E-8FAF-8FF11ADAF196}"/>
                </a:ext>
              </a:extLst>
            </p:cNvPr>
            <p:cNvSpPr/>
            <p:nvPr/>
          </p:nvSpPr>
          <p:spPr>
            <a:xfrm>
              <a:off x="5129842" y="2399861"/>
              <a:ext cx="9525" cy="85725"/>
            </a:xfrm>
            <a:custGeom>
              <a:avLst/>
              <a:gdLst>
                <a:gd name="connsiteX0" fmla="*/ 0 w 9525"/>
                <a:gd name="connsiteY0" fmla="*/ 0 h 85725"/>
                <a:gd name="connsiteX1" fmla="*/ 9525 w 9525"/>
                <a:gd name="connsiteY1" fmla="*/ 0 h 85725"/>
                <a:gd name="connsiteX2" fmla="*/ 9525 w 9525"/>
                <a:gd name="connsiteY2" fmla="*/ 93821 h 85725"/>
                <a:gd name="connsiteX3" fmla="*/ 0 w 9525"/>
                <a:gd name="connsiteY3" fmla="*/ 93821 h 85725"/>
              </a:gdLst>
              <a:ahLst/>
              <a:cxnLst>
                <a:cxn ang="0">
                  <a:pos x="connsiteX0" y="connsiteY0"/>
                </a:cxn>
                <a:cxn ang="0">
                  <a:pos x="connsiteX1" y="connsiteY1"/>
                </a:cxn>
                <a:cxn ang="0">
                  <a:pos x="connsiteX2" y="connsiteY2"/>
                </a:cxn>
                <a:cxn ang="0">
                  <a:pos x="connsiteX3" y="connsiteY3"/>
                </a:cxn>
              </a:cxnLst>
              <a:rect l="l" t="t" r="r" b="b"/>
              <a:pathLst>
                <a:path w="9525" h="85725">
                  <a:moveTo>
                    <a:pt x="0" y="0"/>
                  </a:moveTo>
                  <a:lnTo>
                    <a:pt x="9525" y="0"/>
                  </a:lnTo>
                  <a:lnTo>
                    <a:pt x="9525" y="93821"/>
                  </a:lnTo>
                  <a:lnTo>
                    <a:pt x="0" y="93821"/>
                  </a:lnTo>
                  <a:close/>
                </a:path>
              </a:pathLst>
            </a:custGeom>
            <a:solidFill>
              <a:schemeClr val="accent1"/>
            </a:solidFill>
            <a:ln w="9525" cap="flat">
              <a:noFill/>
              <a:prstDash val="solid"/>
              <a:miter/>
            </a:ln>
          </p:spPr>
          <p:txBody>
            <a:bodyPr rtlCol="0" anchor="ctr"/>
            <a:lstStyle/>
            <a:p>
              <a:endParaRPr lang="en-US"/>
            </a:p>
          </p:txBody>
        </p:sp>
        <p:sp>
          <p:nvSpPr>
            <p:cNvPr id="476" name="Freeform 475">
              <a:extLst>
                <a:ext uri="{FF2B5EF4-FFF2-40B4-BE49-F238E27FC236}">
                  <a16:creationId xmlns:a16="http://schemas.microsoft.com/office/drawing/2014/main" id="{38B93ADC-C4CD-3245-BF79-2D73CD83BB12}"/>
                </a:ext>
              </a:extLst>
            </p:cNvPr>
            <p:cNvSpPr/>
            <p:nvPr/>
          </p:nvSpPr>
          <p:spPr>
            <a:xfrm>
              <a:off x="5082216" y="2370714"/>
              <a:ext cx="104775" cy="38100"/>
            </a:xfrm>
            <a:custGeom>
              <a:avLst/>
              <a:gdLst>
                <a:gd name="connsiteX0" fmla="*/ 104775 w 104775"/>
                <a:gd name="connsiteY0" fmla="*/ 45053 h 38100"/>
                <a:gd name="connsiteX1" fmla="*/ 95250 w 104775"/>
                <a:gd name="connsiteY1" fmla="*/ 45053 h 38100"/>
                <a:gd name="connsiteX2" fmla="*/ 95250 w 104775"/>
                <a:gd name="connsiteY2" fmla="*/ 9525 h 38100"/>
                <a:gd name="connsiteX3" fmla="*/ 9525 w 104775"/>
                <a:gd name="connsiteY3" fmla="*/ 9525 h 38100"/>
                <a:gd name="connsiteX4" fmla="*/ 9525 w 104775"/>
                <a:gd name="connsiteY4" fmla="*/ 45053 h 38100"/>
                <a:gd name="connsiteX5" fmla="*/ 0 w 104775"/>
                <a:gd name="connsiteY5" fmla="*/ 45053 h 38100"/>
                <a:gd name="connsiteX6" fmla="*/ 0 w 104775"/>
                <a:gd name="connsiteY6" fmla="*/ 0 h 38100"/>
                <a:gd name="connsiteX7" fmla="*/ 104775 w 104775"/>
                <a:gd name="connsiteY7"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75" h="38100">
                  <a:moveTo>
                    <a:pt x="104775" y="45053"/>
                  </a:moveTo>
                  <a:lnTo>
                    <a:pt x="95250" y="45053"/>
                  </a:lnTo>
                  <a:lnTo>
                    <a:pt x="95250" y="9525"/>
                  </a:lnTo>
                  <a:lnTo>
                    <a:pt x="9525" y="9525"/>
                  </a:lnTo>
                  <a:lnTo>
                    <a:pt x="9525" y="45053"/>
                  </a:lnTo>
                  <a:lnTo>
                    <a:pt x="0" y="45053"/>
                  </a:lnTo>
                  <a:lnTo>
                    <a:pt x="0" y="0"/>
                  </a:lnTo>
                  <a:lnTo>
                    <a:pt x="104775" y="0"/>
                  </a:lnTo>
                  <a:close/>
                </a:path>
              </a:pathLst>
            </a:custGeom>
            <a:solidFill>
              <a:schemeClr val="accent1"/>
            </a:solidFill>
            <a:ln w="9525" cap="flat">
              <a:no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21B1DEBF-242D-DC48-BC87-DE6949C000AA}"/>
                </a:ext>
              </a:extLst>
            </p:cNvPr>
            <p:cNvSpPr/>
            <p:nvPr/>
          </p:nvSpPr>
          <p:spPr>
            <a:xfrm>
              <a:off x="5101267" y="2375477"/>
              <a:ext cx="9525" cy="28575"/>
            </a:xfrm>
            <a:custGeom>
              <a:avLst/>
              <a:gdLst>
                <a:gd name="connsiteX0" fmla="*/ 0 w 9525"/>
                <a:gd name="connsiteY0" fmla="*/ 0 h 28575"/>
                <a:gd name="connsiteX1" fmla="*/ 9525 w 9525"/>
                <a:gd name="connsiteY1" fmla="*/ 0 h 28575"/>
                <a:gd name="connsiteX2" fmla="*/ 9525 w 9525"/>
                <a:gd name="connsiteY2" fmla="*/ 36862 h 28575"/>
                <a:gd name="connsiteX3" fmla="*/ 0 w 9525"/>
                <a:gd name="connsiteY3" fmla="*/ 36862 h 28575"/>
              </a:gdLst>
              <a:ahLst/>
              <a:cxnLst>
                <a:cxn ang="0">
                  <a:pos x="connsiteX0" y="connsiteY0"/>
                </a:cxn>
                <a:cxn ang="0">
                  <a:pos x="connsiteX1" y="connsiteY1"/>
                </a:cxn>
                <a:cxn ang="0">
                  <a:pos x="connsiteX2" y="connsiteY2"/>
                </a:cxn>
                <a:cxn ang="0">
                  <a:pos x="connsiteX3" y="connsiteY3"/>
                </a:cxn>
              </a:cxnLst>
              <a:rect l="l" t="t" r="r" b="b"/>
              <a:pathLst>
                <a:path w="9525" h="28575">
                  <a:moveTo>
                    <a:pt x="0" y="0"/>
                  </a:moveTo>
                  <a:lnTo>
                    <a:pt x="9525" y="0"/>
                  </a:lnTo>
                  <a:lnTo>
                    <a:pt x="9525" y="36862"/>
                  </a:lnTo>
                  <a:lnTo>
                    <a:pt x="0" y="36862"/>
                  </a:lnTo>
                  <a:close/>
                </a:path>
              </a:pathLst>
            </a:custGeom>
            <a:solidFill>
              <a:schemeClr val="accent1"/>
            </a:solidFill>
            <a:ln w="9525" cap="flat">
              <a:noFill/>
              <a:prstDash val="solid"/>
              <a:miter/>
            </a:ln>
          </p:spPr>
          <p:txBody>
            <a:bodyPr rtlCol="0" anchor="ctr"/>
            <a:lstStyle/>
            <a:p>
              <a:endParaRPr lang="en-US"/>
            </a:p>
          </p:txBody>
        </p:sp>
        <p:sp>
          <p:nvSpPr>
            <p:cNvPr id="478" name="Freeform 477">
              <a:extLst>
                <a:ext uri="{FF2B5EF4-FFF2-40B4-BE49-F238E27FC236}">
                  <a16:creationId xmlns:a16="http://schemas.microsoft.com/office/drawing/2014/main" id="{D0267F1A-1B8D-0E4A-BFC0-1D4B165404C0}"/>
                </a:ext>
              </a:extLst>
            </p:cNvPr>
            <p:cNvSpPr/>
            <p:nvPr/>
          </p:nvSpPr>
          <p:spPr>
            <a:xfrm>
              <a:off x="5120317" y="2375477"/>
              <a:ext cx="9525" cy="28575"/>
            </a:xfrm>
            <a:custGeom>
              <a:avLst/>
              <a:gdLst>
                <a:gd name="connsiteX0" fmla="*/ 0 w 9525"/>
                <a:gd name="connsiteY0" fmla="*/ 0 h 28575"/>
                <a:gd name="connsiteX1" fmla="*/ 9525 w 9525"/>
                <a:gd name="connsiteY1" fmla="*/ 0 h 28575"/>
                <a:gd name="connsiteX2" fmla="*/ 9525 w 9525"/>
                <a:gd name="connsiteY2" fmla="*/ 32290 h 28575"/>
                <a:gd name="connsiteX3" fmla="*/ 0 w 9525"/>
                <a:gd name="connsiteY3" fmla="*/ 32290 h 28575"/>
              </a:gdLst>
              <a:ahLst/>
              <a:cxnLst>
                <a:cxn ang="0">
                  <a:pos x="connsiteX0" y="connsiteY0"/>
                </a:cxn>
                <a:cxn ang="0">
                  <a:pos x="connsiteX1" y="connsiteY1"/>
                </a:cxn>
                <a:cxn ang="0">
                  <a:pos x="connsiteX2" y="connsiteY2"/>
                </a:cxn>
                <a:cxn ang="0">
                  <a:pos x="connsiteX3" y="connsiteY3"/>
                </a:cxn>
              </a:cxnLst>
              <a:rect l="l" t="t" r="r" b="b"/>
              <a:pathLst>
                <a:path w="9525" h="28575">
                  <a:moveTo>
                    <a:pt x="0" y="0"/>
                  </a:moveTo>
                  <a:lnTo>
                    <a:pt x="9525" y="0"/>
                  </a:lnTo>
                  <a:lnTo>
                    <a:pt x="9525" y="32290"/>
                  </a:lnTo>
                  <a:lnTo>
                    <a:pt x="0" y="32290"/>
                  </a:lnTo>
                  <a:close/>
                </a:path>
              </a:pathLst>
            </a:custGeom>
            <a:solidFill>
              <a:schemeClr val="accent1"/>
            </a:solidFill>
            <a:ln w="9525" cap="flat">
              <a:no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25BBAB5F-FF8F-4C42-8BF7-18DC4BCC77B8}"/>
                </a:ext>
              </a:extLst>
            </p:cNvPr>
            <p:cNvSpPr/>
            <p:nvPr/>
          </p:nvSpPr>
          <p:spPr>
            <a:xfrm>
              <a:off x="5139367" y="2375477"/>
              <a:ext cx="9525" cy="28575"/>
            </a:xfrm>
            <a:custGeom>
              <a:avLst/>
              <a:gdLst>
                <a:gd name="connsiteX0" fmla="*/ 0 w 9525"/>
                <a:gd name="connsiteY0" fmla="*/ 0 h 28575"/>
                <a:gd name="connsiteX1" fmla="*/ 9525 w 9525"/>
                <a:gd name="connsiteY1" fmla="*/ 0 h 28575"/>
                <a:gd name="connsiteX2" fmla="*/ 9525 w 9525"/>
                <a:gd name="connsiteY2" fmla="*/ 31528 h 28575"/>
                <a:gd name="connsiteX3" fmla="*/ 0 w 9525"/>
                <a:gd name="connsiteY3" fmla="*/ 31528 h 28575"/>
              </a:gdLst>
              <a:ahLst/>
              <a:cxnLst>
                <a:cxn ang="0">
                  <a:pos x="connsiteX0" y="connsiteY0"/>
                </a:cxn>
                <a:cxn ang="0">
                  <a:pos x="connsiteX1" y="connsiteY1"/>
                </a:cxn>
                <a:cxn ang="0">
                  <a:pos x="connsiteX2" y="connsiteY2"/>
                </a:cxn>
                <a:cxn ang="0">
                  <a:pos x="connsiteX3" y="connsiteY3"/>
                </a:cxn>
              </a:cxnLst>
              <a:rect l="l" t="t" r="r" b="b"/>
              <a:pathLst>
                <a:path w="9525" h="28575">
                  <a:moveTo>
                    <a:pt x="0" y="0"/>
                  </a:moveTo>
                  <a:lnTo>
                    <a:pt x="9525" y="0"/>
                  </a:lnTo>
                  <a:lnTo>
                    <a:pt x="9525" y="31528"/>
                  </a:lnTo>
                  <a:lnTo>
                    <a:pt x="0" y="31528"/>
                  </a:lnTo>
                  <a:close/>
                </a:path>
              </a:pathLst>
            </a:custGeom>
            <a:solidFill>
              <a:schemeClr val="accent1"/>
            </a:solidFill>
            <a:ln w="9525" cap="flat">
              <a:noFill/>
              <a:prstDash val="solid"/>
              <a:miter/>
            </a:ln>
          </p:spPr>
          <p:txBody>
            <a:bodyPr rtlCol="0" anchor="ctr"/>
            <a:lstStyle/>
            <a:p>
              <a:endParaRPr lang="en-US"/>
            </a:p>
          </p:txBody>
        </p:sp>
        <p:sp>
          <p:nvSpPr>
            <p:cNvPr id="480" name="Freeform 479">
              <a:extLst>
                <a:ext uri="{FF2B5EF4-FFF2-40B4-BE49-F238E27FC236}">
                  <a16:creationId xmlns:a16="http://schemas.microsoft.com/office/drawing/2014/main" id="{8B3DA567-ED73-EC41-B2BE-D512C2D4467B}"/>
                </a:ext>
              </a:extLst>
            </p:cNvPr>
            <p:cNvSpPr/>
            <p:nvPr/>
          </p:nvSpPr>
          <p:spPr>
            <a:xfrm>
              <a:off x="5158417" y="2375477"/>
              <a:ext cx="9525" cy="28575"/>
            </a:xfrm>
            <a:custGeom>
              <a:avLst/>
              <a:gdLst>
                <a:gd name="connsiteX0" fmla="*/ 0 w 9525"/>
                <a:gd name="connsiteY0" fmla="*/ 0 h 28575"/>
                <a:gd name="connsiteX1" fmla="*/ 9525 w 9525"/>
                <a:gd name="connsiteY1" fmla="*/ 0 h 28575"/>
                <a:gd name="connsiteX2" fmla="*/ 9525 w 9525"/>
                <a:gd name="connsiteY2" fmla="*/ 36862 h 28575"/>
                <a:gd name="connsiteX3" fmla="*/ 0 w 9525"/>
                <a:gd name="connsiteY3" fmla="*/ 36862 h 28575"/>
              </a:gdLst>
              <a:ahLst/>
              <a:cxnLst>
                <a:cxn ang="0">
                  <a:pos x="connsiteX0" y="connsiteY0"/>
                </a:cxn>
                <a:cxn ang="0">
                  <a:pos x="connsiteX1" y="connsiteY1"/>
                </a:cxn>
                <a:cxn ang="0">
                  <a:pos x="connsiteX2" y="connsiteY2"/>
                </a:cxn>
                <a:cxn ang="0">
                  <a:pos x="connsiteX3" y="connsiteY3"/>
                </a:cxn>
              </a:cxnLst>
              <a:rect l="l" t="t" r="r" b="b"/>
              <a:pathLst>
                <a:path w="9525" h="28575">
                  <a:moveTo>
                    <a:pt x="0" y="0"/>
                  </a:moveTo>
                  <a:lnTo>
                    <a:pt x="9525" y="0"/>
                  </a:lnTo>
                  <a:lnTo>
                    <a:pt x="9525" y="36862"/>
                  </a:lnTo>
                  <a:lnTo>
                    <a:pt x="0" y="36862"/>
                  </a:lnTo>
                  <a:close/>
                </a:path>
              </a:pathLst>
            </a:custGeom>
            <a:solidFill>
              <a:schemeClr val="accent1"/>
            </a:solidFill>
            <a:ln w="9525" cap="flat">
              <a:noFill/>
              <a:prstDash val="solid"/>
              <a:miter/>
            </a:ln>
          </p:spPr>
          <p:txBody>
            <a:bodyPr rtlCol="0" anchor="ctr"/>
            <a:lstStyle/>
            <a:p>
              <a:endParaRPr lang="en-US"/>
            </a:p>
          </p:txBody>
        </p:sp>
      </p:grpSp>
      <p:grpSp>
        <p:nvGrpSpPr>
          <p:cNvPr id="481" name="Group 480">
            <a:extLst>
              <a:ext uri="{FF2B5EF4-FFF2-40B4-BE49-F238E27FC236}">
                <a16:creationId xmlns:a16="http://schemas.microsoft.com/office/drawing/2014/main" id="{4B91D72C-35E2-0B44-81AB-6ABCBBD7B499}"/>
              </a:ext>
            </a:extLst>
          </p:cNvPr>
          <p:cNvGrpSpPr/>
          <p:nvPr userDrawn="1"/>
        </p:nvGrpSpPr>
        <p:grpSpPr>
          <a:xfrm>
            <a:off x="7945462" y="3142018"/>
            <a:ext cx="236279" cy="272285"/>
            <a:chOff x="4633208" y="2690849"/>
            <a:chExt cx="200025" cy="230506"/>
          </a:xfrm>
        </p:grpSpPr>
        <p:sp>
          <p:nvSpPr>
            <p:cNvPr id="482" name="Freeform 481">
              <a:extLst>
                <a:ext uri="{FF2B5EF4-FFF2-40B4-BE49-F238E27FC236}">
                  <a16:creationId xmlns:a16="http://schemas.microsoft.com/office/drawing/2014/main" id="{798AC7F5-B909-2D41-8689-B7C3113C7743}"/>
                </a:ext>
              </a:extLst>
            </p:cNvPr>
            <p:cNvSpPr/>
            <p:nvPr/>
          </p:nvSpPr>
          <p:spPr>
            <a:xfrm>
              <a:off x="4693692" y="2690849"/>
              <a:ext cx="85725" cy="57150"/>
            </a:xfrm>
            <a:custGeom>
              <a:avLst/>
              <a:gdLst>
                <a:gd name="connsiteX0" fmla="*/ 75247 w 85725"/>
                <a:gd name="connsiteY0" fmla="*/ 57436 h 57150"/>
                <a:gd name="connsiteX1" fmla="*/ 13240 w 85725"/>
                <a:gd name="connsiteY1" fmla="*/ 57436 h 57150"/>
                <a:gd name="connsiteX2" fmla="*/ 0 w 85725"/>
                <a:gd name="connsiteY2" fmla="*/ 37624 h 57150"/>
                <a:gd name="connsiteX3" fmla="*/ 0 w 85725"/>
                <a:gd name="connsiteY3" fmla="*/ 0 h 57150"/>
                <a:gd name="connsiteX4" fmla="*/ 88582 w 85725"/>
                <a:gd name="connsiteY4" fmla="*/ 0 h 57150"/>
                <a:gd name="connsiteX5" fmla="*/ 88582 w 85725"/>
                <a:gd name="connsiteY5" fmla="*/ 37624 h 57150"/>
                <a:gd name="connsiteX6" fmla="*/ 75247 w 85725"/>
                <a:gd name="connsiteY6" fmla="*/ 57436 h 57150"/>
                <a:gd name="connsiteX7" fmla="*/ 18288 w 85725"/>
                <a:gd name="connsiteY7" fmla="*/ 47911 h 57150"/>
                <a:gd name="connsiteX8" fmla="*/ 70199 w 85725"/>
                <a:gd name="connsiteY8" fmla="*/ 47911 h 57150"/>
                <a:gd name="connsiteX9" fmla="*/ 79057 w 85725"/>
                <a:gd name="connsiteY9" fmla="*/ 34766 h 57150"/>
                <a:gd name="connsiteX10" fmla="*/ 79057 w 85725"/>
                <a:gd name="connsiteY10" fmla="*/ 9620 h 57150"/>
                <a:gd name="connsiteX11" fmla="*/ 9525 w 85725"/>
                <a:gd name="connsiteY11" fmla="*/ 9620 h 57150"/>
                <a:gd name="connsiteX12" fmla="*/ 9525 w 85725"/>
                <a:gd name="connsiteY12" fmla="*/ 34766 h 57150"/>
                <a:gd name="connsiteX13" fmla="*/ 18288 w 85725"/>
                <a:gd name="connsiteY13" fmla="*/ 47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57150">
                  <a:moveTo>
                    <a:pt x="75247" y="57436"/>
                  </a:moveTo>
                  <a:lnTo>
                    <a:pt x="13240" y="57436"/>
                  </a:lnTo>
                  <a:lnTo>
                    <a:pt x="0" y="37624"/>
                  </a:lnTo>
                  <a:lnTo>
                    <a:pt x="0" y="0"/>
                  </a:lnTo>
                  <a:lnTo>
                    <a:pt x="88582" y="0"/>
                  </a:lnTo>
                  <a:lnTo>
                    <a:pt x="88582" y="37624"/>
                  </a:lnTo>
                  <a:lnTo>
                    <a:pt x="75247" y="57436"/>
                  </a:lnTo>
                  <a:close/>
                  <a:moveTo>
                    <a:pt x="18288" y="47911"/>
                  </a:moveTo>
                  <a:lnTo>
                    <a:pt x="70199" y="47911"/>
                  </a:lnTo>
                  <a:lnTo>
                    <a:pt x="79057" y="34766"/>
                  </a:lnTo>
                  <a:lnTo>
                    <a:pt x="79057" y="9620"/>
                  </a:lnTo>
                  <a:lnTo>
                    <a:pt x="9525" y="9620"/>
                  </a:lnTo>
                  <a:lnTo>
                    <a:pt x="9525" y="34766"/>
                  </a:lnTo>
                  <a:lnTo>
                    <a:pt x="18288" y="47911"/>
                  </a:lnTo>
                  <a:close/>
                </a:path>
              </a:pathLst>
            </a:custGeom>
            <a:solidFill>
              <a:schemeClr val="accent1"/>
            </a:solidFill>
            <a:ln w="9525" cap="flat">
              <a:noFill/>
              <a:prstDash val="solid"/>
              <a:miter/>
            </a:ln>
          </p:spPr>
          <p:txBody>
            <a:bodyPr rtlCol="0" anchor="ctr"/>
            <a:lstStyle/>
            <a:p>
              <a:endParaRPr lang="en-US"/>
            </a:p>
          </p:txBody>
        </p:sp>
        <p:sp>
          <p:nvSpPr>
            <p:cNvPr id="483" name="Freeform 482">
              <a:extLst>
                <a:ext uri="{FF2B5EF4-FFF2-40B4-BE49-F238E27FC236}">
                  <a16:creationId xmlns:a16="http://schemas.microsoft.com/office/drawing/2014/main" id="{CB2BB851-826B-4147-8351-77E176FBD843}"/>
                </a:ext>
              </a:extLst>
            </p:cNvPr>
            <p:cNvSpPr/>
            <p:nvPr/>
          </p:nvSpPr>
          <p:spPr>
            <a:xfrm>
              <a:off x="4701693" y="2738760"/>
              <a:ext cx="57150" cy="76200"/>
            </a:xfrm>
            <a:custGeom>
              <a:avLst/>
              <a:gdLst>
                <a:gd name="connsiteX0" fmla="*/ 31528 w 57150"/>
                <a:gd name="connsiteY0" fmla="*/ 77534 h 76200"/>
                <a:gd name="connsiteX1" fmla="*/ 0 w 57150"/>
                <a:gd name="connsiteY1" fmla="*/ 44958 h 76200"/>
                <a:gd name="connsiteX2" fmla="*/ 14383 w 57150"/>
                <a:gd name="connsiteY2" fmla="*/ 17907 h 76200"/>
                <a:gd name="connsiteX3" fmla="*/ 18193 w 57150"/>
                <a:gd name="connsiteY3" fmla="*/ 12002 h 76200"/>
                <a:gd name="connsiteX4" fmla="*/ 18193 w 57150"/>
                <a:gd name="connsiteY4" fmla="*/ 0 h 76200"/>
                <a:gd name="connsiteX5" fmla="*/ 51149 w 57150"/>
                <a:gd name="connsiteY5" fmla="*/ 0 h 76200"/>
                <a:gd name="connsiteX6" fmla="*/ 50959 w 57150"/>
                <a:gd name="connsiteY6" fmla="*/ 4953 h 76200"/>
                <a:gd name="connsiteX7" fmla="*/ 50768 w 57150"/>
                <a:gd name="connsiteY7" fmla="*/ 12859 h 76200"/>
                <a:gd name="connsiteX8" fmla="*/ 40862 w 57150"/>
                <a:gd name="connsiteY8" fmla="*/ 34766 h 76200"/>
                <a:gd name="connsiteX9" fmla="*/ 38671 w 57150"/>
                <a:gd name="connsiteY9" fmla="*/ 36195 h 76200"/>
                <a:gd name="connsiteX10" fmla="*/ 29813 w 57150"/>
                <a:gd name="connsiteY10" fmla="*/ 46387 h 76200"/>
                <a:gd name="connsiteX11" fmla="*/ 37719 w 57150"/>
                <a:gd name="connsiteY11" fmla="*/ 52197 h 76200"/>
                <a:gd name="connsiteX12" fmla="*/ 47339 w 57150"/>
                <a:gd name="connsiteY12" fmla="*/ 45149 h 76200"/>
                <a:gd name="connsiteX13" fmla="*/ 60293 w 57150"/>
                <a:gd name="connsiteY13" fmla="*/ 42196 h 76200"/>
                <a:gd name="connsiteX14" fmla="*/ 63627 w 57150"/>
                <a:gd name="connsiteY14" fmla="*/ 55626 h 76200"/>
                <a:gd name="connsiteX15" fmla="*/ 31528 w 57150"/>
                <a:gd name="connsiteY15" fmla="*/ 77534 h 76200"/>
                <a:gd name="connsiteX16" fmla="*/ 27813 w 57150"/>
                <a:gd name="connsiteY16" fmla="*/ 9525 h 76200"/>
                <a:gd name="connsiteX17" fmla="*/ 27813 w 57150"/>
                <a:gd name="connsiteY17" fmla="*/ 12002 h 76200"/>
                <a:gd name="connsiteX18" fmla="*/ 20002 w 57150"/>
                <a:gd name="connsiteY18" fmla="*/ 25622 h 76200"/>
                <a:gd name="connsiteX19" fmla="*/ 9525 w 57150"/>
                <a:gd name="connsiteY19" fmla="*/ 44958 h 76200"/>
                <a:gd name="connsiteX20" fmla="*/ 31528 w 57150"/>
                <a:gd name="connsiteY20" fmla="*/ 68009 h 76200"/>
                <a:gd name="connsiteX21" fmla="*/ 54959 w 57150"/>
                <a:gd name="connsiteY21" fmla="*/ 52102 h 76200"/>
                <a:gd name="connsiteX22" fmla="*/ 55340 w 57150"/>
                <a:gd name="connsiteY22" fmla="*/ 50768 h 76200"/>
                <a:gd name="connsiteX23" fmla="*/ 54769 w 57150"/>
                <a:gd name="connsiteY23" fmla="*/ 51435 h 76200"/>
                <a:gd name="connsiteX24" fmla="*/ 37909 w 57150"/>
                <a:gd name="connsiteY24" fmla="*/ 61817 h 76200"/>
                <a:gd name="connsiteX25" fmla="*/ 20479 w 57150"/>
                <a:gd name="connsiteY25" fmla="*/ 46482 h 76200"/>
                <a:gd name="connsiteX26" fmla="*/ 33718 w 57150"/>
                <a:gd name="connsiteY26" fmla="*/ 28289 h 76200"/>
                <a:gd name="connsiteX27" fmla="*/ 35623 w 57150"/>
                <a:gd name="connsiteY27" fmla="*/ 27051 h 76200"/>
                <a:gd name="connsiteX28" fmla="*/ 41434 w 57150"/>
                <a:gd name="connsiteY28" fmla="*/ 12954 h 76200"/>
                <a:gd name="connsiteX29" fmla="*/ 41529 w 57150"/>
                <a:gd name="connsiteY29" fmla="*/ 9620 h 76200"/>
                <a:gd name="connsiteX30" fmla="*/ 27813 w 57150"/>
                <a:gd name="connsiteY30" fmla="*/ 962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7150" h="76200">
                  <a:moveTo>
                    <a:pt x="31528" y="77534"/>
                  </a:moveTo>
                  <a:cubicBezTo>
                    <a:pt x="13811" y="77534"/>
                    <a:pt x="0" y="60008"/>
                    <a:pt x="0" y="44958"/>
                  </a:cubicBezTo>
                  <a:cubicBezTo>
                    <a:pt x="0" y="30004"/>
                    <a:pt x="8191" y="22288"/>
                    <a:pt x="14383" y="17907"/>
                  </a:cubicBezTo>
                  <a:cubicBezTo>
                    <a:pt x="18193" y="15145"/>
                    <a:pt x="18193" y="13145"/>
                    <a:pt x="18193" y="12002"/>
                  </a:cubicBezTo>
                  <a:lnTo>
                    <a:pt x="18193" y="0"/>
                  </a:lnTo>
                  <a:lnTo>
                    <a:pt x="51149" y="0"/>
                  </a:lnTo>
                  <a:lnTo>
                    <a:pt x="50959" y="4953"/>
                  </a:lnTo>
                  <a:cubicBezTo>
                    <a:pt x="50959" y="4953"/>
                    <a:pt x="50768" y="10382"/>
                    <a:pt x="50768" y="12859"/>
                  </a:cubicBezTo>
                  <a:cubicBezTo>
                    <a:pt x="50768" y="22955"/>
                    <a:pt x="47530" y="30099"/>
                    <a:pt x="40862" y="34766"/>
                  </a:cubicBezTo>
                  <a:cubicBezTo>
                    <a:pt x="40196" y="35243"/>
                    <a:pt x="39529" y="35719"/>
                    <a:pt x="38671" y="36195"/>
                  </a:cubicBezTo>
                  <a:cubicBezTo>
                    <a:pt x="33814" y="39338"/>
                    <a:pt x="29813" y="42196"/>
                    <a:pt x="29813" y="46387"/>
                  </a:cubicBezTo>
                  <a:cubicBezTo>
                    <a:pt x="29813" y="51435"/>
                    <a:pt x="34766" y="52197"/>
                    <a:pt x="37719" y="52197"/>
                  </a:cubicBezTo>
                  <a:cubicBezTo>
                    <a:pt x="40576" y="52197"/>
                    <a:pt x="42767" y="50578"/>
                    <a:pt x="47339" y="45149"/>
                  </a:cubicBezTo>
                  <a:cubicBezTo>
                    <a:pt x="50863" y="40958"/>
                    <a:pt x="56197" y="39719"/>
                    <a:pt x="60293" y="42196"/>
                  </a:cubicBezTo>
                  <a:cubicBezTo>
                    <a:pt x="63817" y="44387"/>
                    <a:pt x="66199" y="49340"/>
                    <a:pt x="63627" y="55626"/>
                  </a:cubicBezTo>
                  <a:cubicBezTo>
                    <a:pt x="60293" y="64199"/>
                    <a:pt x="48482" y="77534"/>
                    <a:pt x="31528" y="77534"/>
                  </a:cubicBezTo>
                  <a:close/>
                  <a:moveTo>
                    <a:pt x="27813" y="9525"/>
                  </a:moveTo>
                  <a:lnTo>
                    <a:pt x="27813" y="12002"/>
                  </a:lnTo>
                  <a:cubicBezTo>
                    <a:pt x="27813" y="17431"/>
                    <a:pt x="25241" y="21812"/>
                    <a:pt x="20002" y="25622"/>
                  </a:cubicBezTo>
                  <a:cubicBezTo>
                    <a:pt x="14859" y="29337"/>
                    <a:pt x="9525" y="34576"/>
                    <a:pt x="9525" y="44958"/>
                  </a:cubicBezTo>
                  <a:cubicBezTo>
                    <a:pt x="9525" y="55340"/>
                    <a:pt x="19336" y="68009"/>
                    <a:pt x="31528" y="68009"/>
                  </a:cubicBezTo>
                  <a:cubicBezTo>
                    <a:pt x="44291" y="68009"/>
                    <a:pt x="52768" y="57245"/>
                    <a:pt x="54959" y="52102"/>
                  </a:cubicBezTo>
                  <a:cubicBezTo>
                    <a:pt x="55245" y="51530"/>
                    <a:pt x="55245" y="51054"/>
                    <a:pt x="55340" y="50768"/>
                  </a:cubicBezTo>
                  <a:cubicBezTo>
                    <a:pt x="55245" y="50959"/>
                    <a:pt x="54959" y="51149"/>
                    <a:pt x="54769" y="51435"/>
                  </a:cubicBezTo>
                  <a:cubicBezTo>
                    <a:pt x="50197" y="56864"/>
                    <a:pt x="45339" y="61817"/>
                    <a:pt x="37909" y="61817"/>
                  </a:cubicBezTo>
                  <a:cubicBezTo>
                    <a:pt x="29242" y="61817"/>
                    <a:pt x="20479" y="57055"/>
                    <a:pt x="20479" y="46482"/>
                  </a:cubicBezTo>
                  <a:cubicBezTo>
                    <a:pt x="20479" y="36767"/>
                    <a:pt x="28765" y="31433"/>
                    <a:pt x="33718" y="28289"/>
                  </a:cubicBezTo>
                  <a:lnTo>
                    <a:pt x="35623" y="27051"/>
                  </a:lnTo>
                  <a:cubicBezTo>
                    <a:pt x="38481" y="25051"/>
                    <a:pt x="41434" y="21812"/>
                    <a:pt x="41434" y="12954"/>
                  </a:cubicBezTo>
                  <a:cubicBezTo>
                    <a:pt x="41434" y="12097"/>
                    <a:pt x="41434" y="10859"/>
                    <a:pt x="41529" y="9620"/>
                  </a:cubicBezTo>
                  <a:lnTo>
                    <a:pt x="27813" y="9620"/>
                  </a:lnTo>
                  <a:close/>
                </a:path>
              </a:pathLst>
            </a:custGeom>
            <a:solidFill>
              <a:schemeClr val="accent1"/>
            </a:solidFill>
            <a:ln w="9525" cap="flat">
              <a:no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5AF74DE5-C4D6-AE48-A88D-83185974D684}"/>
                </a:ext>
              </a:extLst>
            </p:cNvPr>
            <p:cNvSpPr/>
            <p:nvPr/>
          </p:nvSpPr>
          <p:spPr>
            <a:xfrm>
              <a:off x="4745686" y="2800851"/>
              <a:ext cx="28575" cy="28575"/>
            </a:xfrm>
            <a:custGeom>
              <a:avLst/>
              <a:gdLst>
                <a:gd name="connsiteX0" fmla="*/ 30492 w 28575"/>
                <a:gd name="connsiteY0" fmla="*/ 34588 h 28575"/>
                <a:gd name="connsiteX1" fmla="*/ 27159 w 28575"/>
                <a:gd name="connsiteY1" fmla="*/ 33254 h 28575"/>
                <a:gd name="connsiteX2" fmla="*/ 1441 w 28575"/>
                <a:gd name="connsiteY2" fmla="*/ 8204 h 28575"/>
                <a:gd name="connsiteX3" fmla="*/ 1346 w 28575"/>
                <a:gd name="connsiteY3" fmla="*/ 1441 h 28575"/>
                <a:gd name="connsiteX4" fmla="*/ 8109 w 28575"/>
                <a:gd name="connsiteY4" fmla="*/ 1346 h 28575"/>
                <a:gd name="connsiteX5" fmla="*/ 33826 w 28575"/>
                <a:gd name="connsiteY5" fmla="*/ 26396 h 28575"/>
                <a:gd name="connsiteX6" fmla="*/ 33921 w 28575"/>
                <a:gd name="connsiteY6" fmla="*/ 33159 h 28575"/>
                <a:gd name="connsiteX7" fmla="*/ 30492 w 28575"/>
                <a:gd name="connsiteY7" fmla="*/ 345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30492" y="34588"/>
                  </a:moveTo>
                  <a:cubicBezTo>
                    <a:pt x="29254" y="34588"/>
                    <a:pt x="28111" y="34112"/>
                    <a:pt x="27159" y="33254"/>
                  </a:cubicBezTo>
                  <a:lnTo>
                    <a:pt x="1441" y="8204"/>
                  </a:lnTo>
                  <a:cubicBezTo>
                    <a:pt x="-464" y="6394"/>
                    <a:pt x="-464" y="3346"/>
                    <a:pt x="1346" y="1441"/>
                  </a:cubicBezTo>
                  <a:cubicBezTo>
                    <a:pt x="3155" y="-464"/>
                    <a:pt x="6203" y="-464"/>
                    <a:pt x="8109" y="1346"/>
                  </a:cubicBezTo>
                  <a:lnTo>
                    <a:pt x="33826" y="26396"/>
                  </a:lnTo>
                  <a:cubicBezTo>
                    <a:pt x="35731" y="28206"/>
                    <a:pt x="35731" y="31254"/>
                    <a:pt x="33921" y="33159"/>
                  </a:cubicBezTo>
                  <a:cubicBezTo>
                    <a:pt x="33064" y="34016"/>
                    <a:pt x="31730" y="34588"/>
                    <a:pt x="30492" y="34588"/>
                  </a:cubicBezTo>
                  <a:close/>
                </a:path>
              </a:pathLst>
            </a:custGeom>
            <a:solidFill>
              <a:schemeClr val="accent1"/>
            </a:solidFill>
            <a:ln w="9525" cap="flat">
              <a:noFill/>
              <a:prstDash val="solid"/>
              <a:miter/>
            </a:ln>
          </p:spPr>
          <p:txBody>
            <a:bodyPr rtlCol="0" anchor="ctr"/>
            <a:lstStyle/>
            <a:p>
              <a:endParaRPr lang="en-US"/>
            </a:p>
          </p:txBody>
        </p:sp>
        <p:sp>
          <p:nvSpPr>
            <p:cNvPr id="485" name="Freeform 484">
              <a:extLst>
                <a:ext uri="{FF2B5EF4-FFF2-40B4-BE49-F238E27FC236}">
                  <a16:creationId xmlns:a16="http://schemas.microsoft.com/office/drawing/2014/main" id="{E14FC5BD-F795-A248-B889-17690DB0B0CB}"/>
                </a:ext>
              </a:extLst>
            </p:cNvPr>
            <p:cNvSpPr/>
            <p:nvPr/>
          </p:nvSpPr>
          <p:spPr>
            <a:xfrm>
              <a:off x="4683869" y="2783218"/>
              <a:ext cx="47625" cy="47625"/>
            </a:xfrm>
            <a:custGeom>
              <a:avLst/>
              <a:gdLst>
                <a:gd name="connsiteX0" fmla="*/ 4775 w 47625"/>
                <a:gd name="connsiteY0" fmla="*/ 52221 h 47625"/>
                <a:gd name="connsiteX1" fmla="*/ 1346 w 47625"/>
                <a:gd name="connsiteY1" fmla="*/ 50792 h 47625"/>
                <a:gd name="connsiteX2" fmla="*/ 1441 w 47625"/>
                <a:gd name="connsiteY2" fmla="*/ 44029 h 47625"/>
                <a:gd name="connsiteX3" fmla="*/ 45256 w 47625"/>
                <a:gd name="connsiteY3" fmla="*/ 1357 h 47625"/>
                <a:gd name="connsiteX4" fmla="*/ 51923 w 47625"/>
                <a:gd name="connsiteY4" fmla="*/ 1357 h 47625"/>
                <a:gd name="connsiteX5" fmla="*/ 54781 w 47625"/>
                <a:gd name="connsiteY5" fmla="*/ 4120 h 47625"/>
                <a:gd name="connsiteX6" fmla="*/ 54876 w 47625"/>
                <a:gd name="connsiteY6" fmla="*/ 10882 h 47625"/>
                <a:gd name="connsiteX7" fmla="*/ 48590 w 47625"/>
                <a:gd name="connsiteY7" fmla="*/ 11359 h 47625"/>
                <a:gd name="connsiteX8" fmla="*/ 8108 w 47625"/>
                <a:gd name="connsiteY8" fmla="*/ 50792 h 47625"/>
                <a:gd name="connsiteX9" fmla="*/ 4775 w 47625"/>
                <a:gd name="connsiteY9" fmla="*/ 52221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 h="47625">
                  <a:moveTo>
                    <a:pt x="4775" y="52221"/>
                  </a:moveTo>
                  <a:cubicBezTo>
                    <a:pt x="3536" y="52221"/>
                    <a:pt x="2298" y="51745"/>
                    <a:pt x="1346" y="50792"/>
                  </a:cubicBezTo>
                  <a:cubicBezTo>
                    <a:pt x="-464" y="48887"/>
                    <a:pt x="-464" y="45935"/>
                    <a:pt x="1441" y="44029"/>
                  </a:cubicBezTo>
                  <a:lnTo>
                    <a:pt x="45256" y="1357"/>
                  </a:lnTo>
                  <a:cubicBezTo>
                    <a:pt x="47066" y="-452"/>
                    <a:pt x="50018" y="-452"/>
                    <a:pt x="51923" y="1357"/>
                  </a:cubicBezTo>
                  <a:lnTo>
                    <a:pt x="54781" y="4120"/>
                  </a:lnTo>
                  <a:cubicBezTo>
                    <a:pt x="56686" y="5929"/>
                    <a:pt x="56686" y="8978"/>
                    <a:pt x="54876" y="10882"/>
                  </a:cubicBezTo>
                  <a:cubicBezTo>
                    <a:pt x="53162" y="12597"/>
                    <a:pt x="50495" y="12787"/>
                    <a:pt x="48590" y="11359"/>
                  </a:cubicBezTo>
                  <a:lnTo>
                    <a:pt x="8108" y="50792"/>
                  </a:lnTo>
                  <a:cubicBezTo>
                    <a:pt x="7156" y="51745"/>
                    <a:pt x="5918" y="52221"/>
                    <a:pt x="4775" y="52221"/>
                  </a:cubicBezTo>
                  <a:close/>
                </a:path>
              </a:pathLst>
            </a:custGeom>
            <a:solidFill>
              <a:schemeClr val="accent1"/>
            </a:solidFill>
            <a:ln w="9525" cap="flat">
              <a:noFill/>
              <a:prstDash val="solid"/>
              <a:miter/>
            </a:ln>
          </p:spPr>
          <p:txBody>
            <a:bodyPr rtlCol="0" anchor="ctr"/>
            <a:lstStyle/>
            <a:p>
              <a:endParaRPr lang="en-US"/>
            </a:p>
          </p:txBody>
        </p:sp>
        <p:sp>
          <p:nvSpPr>
            <p:cNvPr id="486" name="Freeform 485">
              <a:extLst>
                <a:ext uri="{FF2B5EF4-FFF2-40B4-BE49-F238E27FC236}">
                  <a16:creationId xmlns:a16="http://schemas.microsoft.com/office/drawing/2014/main" id="{18CB8DD9-9F9A-4B45-A71E-7D763E6A8DF8}"/>
                </a:ext>
              </a:extLst>
            </p:cNvPr>
            <p:cNvSpPr/>
            <p:nvPr/>
          </p:nvSpPr>
          <p:spPr>
            <a:xfrm>
              <a:off x="4712742" y="2709995"/>
              <a:ext cx="28575" cy="9525"/>
            </a:xfrm>
            <a:custGeom>
              <a:avLst/>
              <a:gdLst>
                <a:gd name="connsiteX0" fmla="*/ 0 w 28575"/>
                <a:gd name="connsiteY0" fmla="*/ 0 h 9525"/>
                <a:gd name="connsiteX1" fmla="*/ 28575 w 28575"/>
                <a:gd name="connsiteY1" fmla="*/ 0 h 9525"/>
                <a:gd name="connsiteX2" fmla="*/ 28575 w 28575"/>
                <a:gd name="connsiteY2" fmla="*/ 9525 h 9525"/>
                <a:gd name="connsiteX3" fmla="*/ 0 w 28575"/>
                <a:gd name="connsiteY3" fmla="*/ 9525 h 9525"/>
              </a:gdLst>
              <a:ahLst/>
              <a:cxnLst>
                <a:cxn ang="0">
                  <a:pos x="connsiteX0" y="connsiteY0"/>
                </a:cxn>
                <a:cxn ang="0">
                  <a:pos x="connsiteX1" y="connsiteY1"/>
                </a:cxn>
                <a:cxn ang="0">
                  <a:pos x="connsiteX2" y="connsiteY2"/>
                </a:cxn>
                <a:cxn ang="0">
                  <a:pos x="connsiteX3" y="connsiteY3"/>
                </a:cxn>
              </a:cxnLst>
              <a:rect l="l" t="t" r="r" b="b"/>
              <a:pathLst>
                <a:path w="28575" h="9525">
                  <a:moveTo>
                    <a:pt x="0" y="0"/>
                  </a:moveTo>
                  <a:lnTo>
                    <a:pt x="28575" y="0"/>
                  </a:lnTo>
                  <a:lnTo>
                    <a:pt x="2857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487" name="Freeform 486">
              <a:extLst>
                <a:ext uri="{FF2B5EF4-FFF2-40B4-BE49-F238E27FC236}">
                  <a16:creationId xmlns:a16="http://schemas.microsoft.com/office/drawing/2014/main" id="{4FB26842-3E0E-934B-9E46-70FBB89B9503}"/>
                </a:ext>
              </a:extLst>
            </p:cNvPr>
            <p:cNvSpPr/>
            <p:nvPr/>
          </p:nvSpPr>
          <p:spPr>
            <a:xfrm>
              <a:off x="4633208" y="2826105"/>
              <a:ext cx="200025" cy="95250"/>
            </a:xfrm>
            <a:custGeom>
              <a:avLst/>
              <a:gdLst>
                <a:gd name="connsiteX0" fmla="*/ 200025 w 200025"/>
                <a:gd name="connsiteY0" fmla="*/ 95250 h 95250"/>
                <a:gd name="connsiteX1" fmla="*/ 0 w 200025"/>
                <a:gd name="connsiteY1" fmla="*/ 95250 h 95250"/>
                <a:gd name="connsiteX2" fmla="*/ 0 w 200025"/>
                <a:gd name="connsiteY2" fmla="*/ 0 h 95250"/>
                <a:gd name="connsiteX3" fmla="*/ 200025 w 200025"/>
                <a:gd name="connsiteY3" fmla="*/ 0 h 95250"/>
                <a:gd name="connsiteX4" fmla="*/ 200025 w 200025"/>
                <a:gd name="connsiteY4" fmla="*/ 95250 h 95250"/>
                <a:gd name="connsiteX5" fmla="*/ 9525 w 200025"/>
                <a:gd name="connsiteY5" fmla="*/ 85725 h 95250"/>
                <a:gd name="connsiteX6" fmla="*/ 190500 w 200025"/>
                <a:gd name="connsiteY6" fmla="*/ 85725 h 95250"/>
                <a:gd name="connsiteX7" fmla="*/ 190500 w 200025"/>
                <a:gd name="connsiteY7" fmla="*/ 9525 h 95250"/>
                <a:gd name="connsiteX8" fmla="*/ 9525 w 200025"/>
                <a:gd name="connsiteY8" fmla="*/ 9525 h 95250"/>
                <a:gd name="connsiteX9" fmla="*/ 9525 w 200025"/>
                <a:gd name="connsiteY9" fmla="*/ 8572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025" h="95250">
                  <a:moveTo>
                    <a:pt x="200025" y="95250"/>
                  </a:moveTo>
                  <a:lnTo>
                    <a:pt x="0" y="95250"/>
                  </a:lnTo>
                  <a:lnTo>
                    <a:pt x="0" y="0"/>
                  </a:lnTo>
                  <a:lnTo>
                    <a:pt x="200025" y="0"/>
                  </a:lnTo>
                  <a:lnTo>
                    <a:pt x="200025" y="95250"/>
                  </a:lnTo>
                  <a:close/>
                  <a:moveTo>
                    <a:pt x="9525" y="85725"/>
                  </a:moveTo>
                  <a:lnTo>
                    <a:pt x="190500" y="85725"/>
                  </a:lnTo>
                  <a:lnTo>
                    <a:pt x="190500" y="9525"/>
                  </a:lnTo>
                  <a:lnTo>
                    <a:pt x="9525" y="9525"/>
                  </a:lnTo>
                  <a:lnTo>
                    <a:pt x="9525" y="85725"/>
                  </a:lnTo>
                  <a:close/>
                </a:path>
              </a:pathLst>
            </a:custGeom>
            <a:solidFill>
              <a:schemeClr val="accent1"/>
            </a:solidFill>
            <a:ln w="9525" cap="flat">
              <a:noFill/>
              <a:prstDash val="solid"/>
              <a:miter/>
            </a:ln>
          </p:spPr>
          <p:txBody>
            <a:bodyPr rtlCol="0" anchor="ctr"/>
            <a:lstStyle/>
            <a:p>
              <a:endParaRPr lang="en-US"/>
            </a:p>
          </p:txBody>
        </p:sp>
        <p:sp>
          <p:nvSpPr>
            <p:cNvPr id="488" name="Freeform 487">
              <a:extLst>
                <a:ext uri="{FF2B5EF4-FFF2-40B4-BE49-F238E27FC236}">
                  <a16:creationId xmlns:a16="http://schemas.microsoft.com/office/drawing/2014/main" id="{3791376B-5449-CE4D-9CB6-798CACF292D1}"/>
                </a:ext>
              </a:extLst>
            </p:cNvPr>
            <p:cNvSpPr/>
            <p:nvPr/>
          </p:nvSpPr>
          <p:spPr>
            <a:xfrm>
              <a:off x="4652258" y="2845155"/>
              <a:ext cx="9525" cy="57150"/>
            </a:xfrm>
            <a:custGeom>
              <a:avLst/>
              <a:gdLst>
                <a:gd name="connsiteX0" fmla="*/ 0 w 9525"/>
                <a:gd name="connsiteY0" fmla="*/ 0 h 57150"/>
                <a:gd name="connsiteX1" fmla="*/ 9525 w 9525"/>
                <a:gd name="connsiteY1" fmla="*/ 0 h 57150"/>
                <a:gd name="connsiteX2" fmla="*/ 9525 w 9525"/>
                <a:gd name="connsiteY2" fmla="*/ 57150 h 57150"/>
                <a:gd name="connsiteX3" fmla="*/ 0 w 9525"/>
                <a:gd name="connsiteY3" fmla="*/ 57150 h 57150"/>
              </a:gdLst>
              <a:ahLst/>
              <a:cxnLst>
                <a:cxn ang="0">
                  <a:pos x="connsiteX0" y="connsiteY0"/>
                </a:cxn>
                <a:cxn ang="0">
                  <a:pos x="connsiteX1" y="connsiteY1"/>
                </a:cxn>
                <a:cxn ang="0">
                  <a:pos x="connsiteX2" y="connsiteY2"/>
                </a:cxn>
                <a:cxn ang="0">
                  <a:pos x="connsiteX3" y="connsiteY3"/>
                </a:cxn>
              </a:cxnLst>
              <a:rect l="l" t="t" r="r" b="b"/>
              <a:pathLst>
                <a:path w="9525" h="57150">
                  <a:moveTo>
                    <a:pt x="0" y="0"/>
                  </a:moveTo>
                  <a:lnTo>
                    <a:pt x="9525" y="0"/>
                  </a:lnTo>
                  <a:lnTo>
                    <a:pt x="9525" y="57150"/>
                  </a:lnTo>
                  <a:lnTo>
                    <a:pt x="0" y="57150"/>
                  </a:lnTo>
                  <a:close/>
                </a:path>
              </a:pathLst>
            </a:custGeom>
            <a:solidFill>
              <a:schemeClr val="accent1"/>
            </a:solidFill>
            <a:ln w="9525" cap="flat">
              <a:no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220B5BC5-8AA3-4C46-9279-630A3D8D0395}"/>
                </a:ext>
              </a:extLst>
            </p:cNvPr>
            <p:cNvSpPr/>
            <p:nvPr/>
          </p:nvSpPr>
          <p:spPr>
            <a:xfrm>
              <a:off x="4671308" y="2845155"/>
              <a:ext cx="9525" cy="57150"/>
            </a:xfrm>
            <a:custGeom>
              <a:avLst/>
              <a:gdLst>
                <a:gd name="connsiteX0" fmla="*/ 0 w 9525"/>
                <a:gd name="connsiteY0" fmla="*/ 0 h 57150"/>
                <a:gd name="connsiteX1" fmla="*/ 9525 w 9525"/>
                <a:gd name="connsiteY1" fmla="*/ 0 h 57150"/>
                <a:gd name="connsiteX2" fmla="*/ 9525 w 9525"/>
                <a:gd name="connsiteY2" fmla="*/ 57150 h 57150"/>
                <a:gd name="connsiteX3" fmla="*/ 0 w 9525"/>
                <a:gd name="connsiteY3" fmla="*/ 57150 h 57150"/>
              </a:gdLst>
              <a:ahLst/>
              <a:cxnLst>
                <a:cxn ang="0">
                  <a:pos x="connsiteX0" y="connsiteY0"/>
                </a:cxn>
                <a:cxn ang="0">
                  <a:pos x="connsiteX1" y="connsiteY1"/>
                </a:cxn>
                <a:cxn ang="0">
                  <a:pos x="connsiteX2" y="connsiteY2"/>
                </a:cxn>
                <a:cxn ang="0">
                  <a:pos x="connsiteX3" y="connsiteY3"/>
                </a:cxn>
              </a:cxnLst>
              <a:rect l="l" t="t" r="r" b="b"/>
              <a:pathLst>
                <a:path w="9525" h="57150">
                  <a:moveTo>
                    <a:pt x="0" y="0"/>
                  </a:moveTo>
                  <a:lnTo>
                    <a:pt x="9525" y="0"/>
                  </a:lnTo>
                  <a:lnTo>
                    <a:pt x="9525" y="57150"/>
                  </a:lnTo>
                  <a:lnTo>
                    <a:pt x="0" y="57150"/>
                  </a:lnTo>
                  <a:close/>
                </a:path>
              </a:pathLst>
            </a:custGeom>
            <a:solidFill>
              <a:schemeClr val="accent1"/>
            </a:solidFill>
            <a:ln w="9525" cap="flat">
              <a:no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36BCB96E-3F43-6C44-AB4E-4AE03DA8D2FB}"/>
                </a:ext>
              </a:extLst>
            </p:cNvPr>
            <p:cNvSpPr/>
            <p:nvPr/>
          </p:nvSpPr>
          <p:spPr>
            <a:xfrm>
              <a:off x="4690358" y="2845155"/>
              <a:ext cx="9525" cy="57150"/>
            </a:xfrm>
            <a:custGeom>
              <a:avLst/>
              <a:gdLst>
                <a:gd name="connsiteX0" fmla="*/ 0 w 9525"/>
                <a:gd name="connsiteY0" fmla="*/ 0 h 57150"/>
                <a:gd name="connsiteX1" fmla="*/ 9525 w 9525"/>
                <a:gd name="connsiteY1" fmla="*/ 0 h 57150"/>
                <a:gd name="connsiteX2" fmla="*/ 9525 w 9525"/>
                <a:gd name="connsiteY2" fmla="*/ 57150 h 57150"/>
                <a:gd name="connsiteX3" fmla="*/ 0 w 9525"/>
                <a:gd name="connsiteY3" fmla="*/ 57150 h 57150"/>
              </a:gdLst>
              <a:ahLst/>
              <a:cxnLst>
                <a:cxn ang="0">
                  <a:pos x="connsiteX0" y="connsiteY0"/>
                </a:cxn>
                <a:cxn ang="0">
                  <a:pos x="connsiteX1" y="connsiteY1"/>
                </a:cxn>
                <a:cxn ang="0">
                  <a:pos x="connsiteX2" y="connsiteY2"/>
                </a:cxn>
                <a:cxn ang="0">
                  <a:pos x="connsiteX3" y="connsiteY3"/>
                </a:cxn>
              </a:cxnLst>
              <a:rect l="l" t="t" r="r" b="b"/>
              <a:pathLst>
                <a:path w="9525" h="57150">
                  <a:moveTo>
                    <a:pt x="0" y="0"/>
                  </a:moveTo>
                  <a:lnTo>
                    <a:pt x="9525" y="0"/>
                  </a:lnTo>
                  <a:lnTo>
                    <a:pt x="9525" y="57150"/>
                  </a:lnTo>
                  <a:lnTo>
                    <a:pt x="0" y="57150"/>
                  </a:lnTo>
                  <a:close/>
                </a:path>
              </a:pathLst>
            </a:custGeom>
            <a:solidFill>
              <a:schemeClr val="accent1"/>
            </a:solidFill>
            <a:ln w="9525" cap="flat">
              <a:noFill/>
              <a:prstDash val="solid"/>
              <a:miter/>
            </a:ln>
          </p:spPr>
          <p:txBody>
            <a:bodyPr rtlCol="0" anchor="ctr"/>
            <a:lstStyle/>
            <a:p>
              <a:endParaRPr lang="en-US"/>
            </a:p>
          </p:txBody>
        </p:sp>
        <p:sp>
          <p:nvSpPr>
            <p:cNvPr id="491" name="Freeform 490">
              <a:extLst>
                <a:ext uri="{FF2B5EF4-FFF2-40B4-BE49-F238E27FC236}">
                  <a16:creationId xmlns:a16="http://schemas.microsoft.com/office/drawing/2014/main" id="{05F709C3-5361-8F40-A0D0-A18BECCC14A2}"/>
                </a:ext>
              </a:extLst>
            </p:cNvPr>
            <p:cNvSpPr/>
            <p:nvPr/>
          </p:nvSpPr>
          <p:spPr>
            <a:xfrm>
              <a:off x="4709408" y="2845155"/>
              <a:ext cx="9525" cy="57150"/>
            </a:xfrm>
            <a:custGeom>
              <a:avLst/>
              <a:gdLst>
                <a:gd name="connsiteX0" fmla="*/ 0 w 9525"/>
                <a:gd name="connsiteY0" fmla="*/ 0 h 57150"/>
                <a:gd name="connsiteX1" fmla="*/ 9525 w 9525"/>
                <a:gd name="connsiteY1" fmla="*/ 0 h 57150"/>
                <a:gd name="connsiteX2" fmla="*/ 9525 w 9525"/>
                <a:gd name="connsiteY2" fmla="*/ 57150 h 57150"/>
                <a:gd name="connsiteX3" fmla="*/ 0 w 9525"/>
                <a:gd name="connsiteY3" fmla="*/ 57150 h 57150"/>
              </a:gdLst>
              <a:ahLst/>
              <a:cxnLst>
                <a:cxn ang="0">
                  <a:pos x="connsiteX0" y="connsiteY0"/>
                </a:cxn>
                <a:cxn ang="0">
                  <a:pos x="connsiteX1" y="connsiteY1"/>
                </a:cxn>
                <a:cxn ang="0">
                  <a:pos x="connsiteX2" y="connsiteY2"/>
                </a:cxn>
                <a:cxn ang="0">
                  <a:pos x="connsiteX3" y="connsiteY3"/>
                </a:cxn>
              </a:cxnLst>
              <a:rect l="l" t="t" r="r" b="b"/>
              <a:pathLst>
                <a:path w="9525" h="57150">
                  <a:moveTo>
                    <a:pt x="0" y="0"/>
                  </a:moveTo>
                  <a:lnTo>
                    <a:pt x="9525" y="0"/>
                  </a:lnTo>
                  <a:lnTo>
                    <a:pt x="9525" y="57150"/>
                  </a:lnTo>
                  <a:lnTo>
                    <a:pt x="0" y="57150"/>
                  </a:lnTo>
                  <a:close/>
                </a:path>
              </a:pathLst>
            </a:custGeom>
            <a:solidFill>
              <a:schemeClr val="accent1"/>
            </a:solidFill>
            <a:ln w="9525" cap="flat">
              <a:no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664C3D64-4980-1C43-AEB6-EAFD6E22DE4C}"/>
                </a:ext>
              </a:extLst>
            </p:cNvPr>
            <p:cNvSpPr/>
            <p:nvPr/>
          </p:nvSpPr>
          <p:spPr>
            <a:xfrm>
              <a:off x="4728458" y="2845155"/>
              <a:ext cx="9525" cy="57150"/>
            </a:xfrm>
            <a:custGeom>
              <a:avLst/>
              <a:gdLst>
                <a:gd name="connsiteX0" fmla="*/ 0 w 9525"/>
                <a:gd name="connsiteY0" fmla="*/ 0 h 57150"/>
                <a:gd name="connsiteX1" fmla="*/ 9525 w 9525"/>
                <a:gd name="connsiteY1" fmla="*/ 0 h 57150"/>
                <a:gd name="connsiteX2" fmla="*/ 9525 w 9525"/>
                <a:gd name="connsiteY2" fmla="*/ 57150 h 57150"/>
                <a:gd name="connsiteX3" fmla="*/ 0 w 9525"/>
                <a:gd name="connsiteY3" fmla="*/ 57150 h 57150"/>
              </a:gdLst>
              <a:ahLst/>
              <a:cxnLst>
                <a:cxn ang="0">
                  <a:pos x="connsiteX0" y="connsiteY0"/>
                </a:cxn>
                <a:cxn ang="0">
                  <a:pos x="connsiteX1" y="connsiteY1"/>
                </a:cxn>
                <a:cxn ang="0">
                  <a:pos x="connsiteX2" y="connsiteY2"/>
                </a:cxn>
                <a:cxn ang="0">
                  <a:pos x="connsiteX3" y="connsiteY3"/>
                </a:cxn>
              </a:cxnLst>
              <a:rect l="l" t="t" r="r" b="b"/>
              <a:pathLst>
                <a:path w="9525" h="57150">
                  <a:moveTo>
                    <a:pt x="0" y="0"/>
                  </a:moveTo>
                  <a:lnTo>
                    <a:pt x="9525" y="0"/>
                  </a:lnTo>
                  <a:lnTo>
                    <a:pt x="9525" y="57150"/>
                  </a:lnTo>
                  <a:lnTo>
                    <a:pt x="0" y="57150"/>
                  </a:lnTo>
                  <a:close/>
                </a:path>
              </a:pathLst>
            </a:custGeom>
            <a:solidFill>
              <a:schemeClr val="accent1"/>
            </a:solidFill>
            <a:ln w="9525" cap="flat">
              <a:noFill/>
              <a:prstDash val="solid"/>
              <a:miter/>
            </a:ln>
          </p:spPr>
          <p:txBody>
            <a:bodyPr rtlCol="0" anchor="ctr"/>
            <a:lstStyle/>
            <a:p>
              <a:endParaRPr lang="en-US"/>
            </a:p>
          </p:txBody>
        </p:sp>
        <p:sp>
          <p:nvSpPr>
            <p:cNvPr id="493" name="Freeform 492">
              <a:extLst>
                <a:ext uri="{FF2B5EF4-FFF2-40B4-BE49-F238E27FC236}">
                  <a16:creationId xmlns:a16="http://schemas.microsoft.com/office/drawing/2014/main" id="{B6667626-AF95-F941-B204-913AA334E08B}"/>
                </a:ext>
              </a:extLst>
            </p:cNvPr>
            <p:cNvSpPr/>
            <p:nvPr/>
          </p:nvSpPr>
          <p:spPr>
            <a:xfrm>
              <a:off x="4747508" y="2845155"/>
              <a:ext cx="9525" cy="57150"/>
            </a:xfrm>
            <a:custGeom>
              <a:avLst/>
              <a:gdLst>
                <a:gd name="connsiteX0" fmla="*/ 0 w 9525"/>
                <a:gd name="connsiteY0" fmla="*/ 0 h 57150"/>
                <a:gd name="connsiteX1" fmla="*/ 9525 w 9525"/>
                <a:gd name="connsiteY1" fmla="*/ 0 h 57150"/>
                <a:gd name="connsiteX2" fmla="*/ 9525 w 9525"/>
                <a:gd name="connsiteY2" fmla="*/ 57150 h 57150"/>
                <a:gd name="connsiteX3" fmla="*/ 0 w 9525"/>
                <a:gd name="connsiteY3" fmla="*/ 57150 h 57150"/>
              </a:gdLst>
              <a:ahLst/>
              <a:cxnLst>
                <a:cxn ang="0">
                  <a:pos x="connsiteX0" y="connsiteY0"/>
                </a:cxn>
                <a:cxn ang="0">
                  <a:pos x="connsiteX1" y="connsiteY1"/>
                </a:cxn>
                <a:cxn ang="0">
                  <a:pos x="connsiteX2" y="connsiteY2"/>
                </a:cxn>
                <a:cxn ang="0">
                  <a:pos x="connsiteX3" y="connsiteY3"/>
                </a:cxn>
              </a:cxnLst>
              <a:rect l="l" t="t" r="r" b="b"/>
              <a:pathLst>
                <a:path w="9525" h="57150">
                  <a:moveTo>
                    <a:pt x="0" y="0"/>
                  </a:moveTo>
                  <a:lnTo>
                    <a:pt x="9525" y="0"/>
                  </a:lnTo>
                  <a:lnTo>
                    <a:pt x="9525" y="57150"/>
                  </a:lnTo>
                  <a:lnTo>
                    <a:pt x="0" y="57150"/>
                  </a:lnTo>
                  <a:close/>
                </a:path>
              </a:pathLst>
            </a:custGeom>
            <a:solidFill>
              <a:schemeClr val="accent1"/>
            </a:solidFill>
            <a:ln w="9525" cap="flat">
              <a:noFill/>
              <a:prstDash val="solid"/>
              <a:miter/>
            </a:ln>
          </p:spPr>
          <p:txBody>
            <a:bodyPr rtlCol="0" anchor="ctr"/>
            <a:lstStyle/>
            <a:p>
              <a:endParaRPr lang="en-US"/>
            </a:p>
          </p:txBody>
        </p:sp>
        <p:sp>
          <p:nvSpPr>
            <p:cNvPr id="494" name="Freeform 493">
              <a:extLst>
                <a:ext uri="{FF2B5EF4-FFF2-40B4-BE49-F238E27FC236}">
                  <a16:creationId xmlns:a16="http://schemas.microsoft.com/office/drawing/2014/main" id="{AB2851D3-B6DF-C54F-A172-E701FA68CBE5}"/>
                </a:ext>
              </a:extLst>
            </p:cNvPr>
            <p:cNvSpPr/>
            <p:nvPr/>
          </p:nvSpPr>
          <p:spPr>
            <a:xfrm>
              <a:off x="4766558" y="2845155"/>
              <a:ext cx="9525" cy="57150"/>
            </a:xfrm>
            <a:custGeom>
              <a:avLst/>
              <a:gdLst>
                <a:gd name="connsiteX0" fmla="*/ 0 w 9525"/>
                <a:gd name="connsiteY0" fmla="*/ 0 h 57150"/>
                <a:gd name="connsiteX1" fmla="*/ 9525 w 9525"/>
                <a:gd name="connsiteY1" fmla="*/ 0 h 57150"/>
                <a:gd name="connsiteX2" fmla="*/ 9525 w 9525"/>
                <a:gd name="connsiteY2" fmla="*/ 57150 h 57150"/>
                <a:gd name="connsiteX3" fmla="*/ 0 w 9525"/>
                <a:gd name="connsiteY3" fmla="*/ 57150 h 57150"/>
              </a:gdLst>
              <a:ahLst/>
              <a:cxnLst>
                <a:cxn ang="0">
                  <a:pos x="connsiteX0" y="connsiteY0"/>
                </a:cxn>
                <a:cxn ang="0">
                  <a:pos x="connsiteX1" y="connsiteY1"/>
                </a:cxn>
                <a:cxn ang="0">
                  <a:pos x="connsiteX2" y="connsiteY2"/>
                </a:cxn>
                <a:cxn ang="0">
                  <a:pos x="connsiteX3" y="connsiteY3"/>
                </a:cxn>
              </a:cxnLst>
              <a:rect l="l" t="t" r="r" b="b"/>
              <a:pathLst>
                <a:path w="9525" h="57150">
                  <a:moveTo>
                    <a:pt x="0" y="0"/>
                  </a:moveTo>
                  <a:lnTo>
                    <a:pt x="9525" y="0"/>
                  </a:lnTo>
                  <a:lnTo>
                    <a:pt x="9525" y="57150"/>
                  </a:lnTo>
                  <a:lnTo>
                    <a:pt x="0" y="57150"/>
                  </a:lnTo>
                  <a:close/>
                </a:path>
              </a:pathLst>
            </a:custGeom>
            <a:solidFill>
              <a:schemeClr val="accent1"/>
            </a:solidFill>
            <a:ln w="9525" cap="flat">
              <a:noFill/>
              <a:prstDash val="solid"/>
              <a:miter/>
            </a:ln>
          </p:spPr>
          <p:txBody>
            <a:bodyPr rtlCol="0" anchor="ctr"/>
            <a:lstStyle/>
            <a:p>
              <a:endParaRPr lang="en-US"/>
            </a:p>
          </p:txBody>
        </p:sp>
        <p:sp>
          <p:nvSpPr>
            <p:cNvPr id="495" name="Freeform 494">
              <a:extLst>
                <a:ext uri="{FF2B5EF4-FFF2-40B4-BE49-F238E27FC236}">
                  <a16:creationId xmlns:a16="http://schemas.microsoft.com/office/drawing/2014/main" id="{0316A3BA-DE89-8148-8BE7-A5CA9FAB2169}"/>
                </a:ext>
              </a:extLst>
            </p:cNvPr>
            <p:cNvSpPr/>
            <p:nvPr/>
          </p:nvSpPr>
          <p:spPr>
            <a:xfrm>
              <a:off x="4785608" y="2845155"/>
              <a:ext cx="9525" cy="57150"/>
            </a:xfrm>
            <a:custGeom>
              <a:avLst/>
              <a:gdLst>
                <a:gd name="connsiteX0" fmla="*/ 0 w 9525"/>
                <a:gd name="connsiteY0" fmla="*/ 0 h 57150"/>
                <a:gd name="connsiteX1" fmla="*/ 9525 w 9525"/>
                <a:gd name="connsiteY1" fmla="*/ 0 h 57150"/>
                <a:gd name="connsiteX2" fmla="*/ 9525 w 9525"/>
                <a:gd name="connsiteY2" fmla="*/ 57150 h 57150"/>
                <a:gd name="connsiteX3" fmla="*/ 0 w 9525"/>
                <a:gd name="connsiteY3" fmla="*/ 57150 h 57150"/>
              </a:gdLst>
              <a:ahLst/>
              <a:cxnLst>
                <a:cxn ang="0">
                  <a:pos x="connsiteX0" y="connsiteY0"/>
                </a:cxn>
                <a:cxn ang="0">
                  <a:pos x="connsiteX1" y="connsiteY1"/>
                </a:cxn>
                <a:cxn ang="0">
                  <a:pos x="connsiteX2" y="connsiteY2"/>
                </a:cxn>
                <a:cxn ang="0">
                  <a:pos x="connsiteX3" y="connsiteY3"/>
                </a:cxn>
              </a:cxnLst>
              <a:rect l="l" t="t" r="r" b="b"/>
              <a:pathLst>
                <a:path w="9525" h="57150">
                  <a:moveTo>
                    <a:pt x="0" y="0"/>
                  </a:moveTo>
                  <a:lnTo>
                    <a:pt x="9525" y="0"/>
                  </a:lnTo>
                  <a:lnTo>
                    <a:pt x="9525" y="57150"/>
                  </a:lnTo>
                  <a:lnTo>
                    <a:pt x="0" y="57150"/>
                  </a:lnTo>
                  <a:close/>
                </a:path>
              </a:pathLst>
            </a:custGeom>
            <a:solidFill>
              <a:schemeClr val="accent1"/>
            </a:solidFill>
            <a:ln w="9525" cap="flat">
              <a:no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46053C21-6897-A542-8536-0F89B117FA60}"/>
                </a:ext>
              </a:extLst>
            </p:cNvPr>
            <p:cNvSpPr/>
            <p:nvPr/>
          </p:nvSpPr>
          <p:spPr>
            <a:xfrm>
              <a:off x="4804658" y="2845155"/>
              <a:ext cx="9525" cy="57150"/>
            </a:xfrm>
            <a:custGeom>
              <a:avLst/>
              <a:gdLst>
                <a:gd name="connsiteX0" fmla="*/ 0 w 9525"/>
                <a:gd name="connsiteY0" fmla="*/ 0 h 57150"/>
                <a:gd name="connsiteX1" fmla="*/ 9525 w 9525"/>
                <a:gd name="connsiteY1" fmla="*/ 0 h 57150"/>
                <a:gd name="connsiteX2" fmla="*/ 9525 w 9525"/>
                <a:gd name="connsiteY2" fmla="*/ 57150 h 57150"/>
                <a:gd name="connsiteX3" fmla="*/ 0 w 9525"/>
                <a:gd name="connsiteY3" fmla="*/ 57150 h 57150"/>
              </a:gdLst>
              <a:ahLst/>
              <a:cxnLst>
                <a:cxn ang="0">
                  <a:pos x="connsiteX0" y="connsiteY0"/>
                </a:cxn>
                <a:cxn ang="0">
                  <a:pos x="connsiteX1" y="connsiteY1"/>
                </a:cxn>
                <a:cxn ang="0">
                  <a:pos x="connsiteX2" y="connsiteY2"/>
                </a:cxn>
                <a:cxn ang="0">
                  <a:pos x="connsiteX3" y="connsiteY3"/>
                </a:cxn>
              </a:cxnLst>
              <a:rect l="l" t="t" r="r" b="b"/>
              <a:pathLst>
                <a:path w="9525" h="57150">
                  <a:moveTo>
                    <a:pt x="0" y="0"/>
                  </a:moveTo>
                  <a:lnTo>
                    <a:pt x="9525" y="0"/>
                  </a:lnTo>
                  <a:lnTo>
                    <a:pt x="9525" y="57150"/>
                  </a:lnTo>
                  <a:lnTo>
                    <a:pt x="0" y="57150"/>
                  </a:lnTo>
                  <a:close/>
                </a:path>
              </a:pathLst>
            </a:custGeom>
            <a:solidFill>
              <a:schemeClr val="accent1"/>
            </a:solidFill>
            <a:ln w="9525" cap="flat">
              <a:noFill/>
              <a:prstDash val="solid"/>
              <a:miter/>
            </a:ln>
          </p:spPr>
          <p:txBody>
            <a:bodyPr rtlCol="0" anchor="ctr"/>
            <a:lstStyle/>
            <a:p>
              <a:endParaRPr lang="en-US"/>
            </a:p>
          </p:txBody>
        </p:sp>
      </p:grpSp>
      <p:grpSp>
        <p:nvGrpSpPr>
          <p:cNvPr id="497" name="Group 496">
            <a:extLst>
              <a:ext uri="{FF2B5EF4-FFF2-40B4-BE49-F238E27FC236}">
                <a16:creationId xmlns:a16="http://schemas.microsoft.com/office/drawing/2014/main" id="{9FF1E813-1F5F-9C41-B83F-B46873AE7770}"/>
              </a:ext>
            </a:extLst>
          </p:cNvPr>
          <p:cNvGrpSpPr/>
          <p:nvPr userDrawn="1"/>
        </p:nvGrpSpPr>
        <p:grpSpPr>
          <a:xfrm>
            <a:off x="7956178" y="4344193"/>
            <a:ext cx="228320" cy="227021"/>
            <a:chOff x="4233253" y="2318517"/>
            <a:chExt cx="194024" cy="192919"/>
          </a:xfrm>
        </p:grpSpPr>
        <p:sp>
          <p:nvSpPr>
            <p:cNvPr id="498" name="Freeform 497">
              <a:extLst>
                <a:ext uri="{FF2B5EF4-FFF2-40B4-BE49-F238E27FC236}">
                  <a16:creationId xmlns:a16="http://schemas.microsoft.com/office/drawing/2014/main" id="{B862A004-C4B7-644D-A45D-FF0863A2E072}"/>
                </a:ext>
              </a:extLst>
            </p:cNvPr>
            <p:cNvSpPr/>
            <p:nvPr/>
          </p:nvSpPr>
          <p:spPr>
            <a:xfrm>
              <a:off x="4233253" y="2378086"/>
              <a:ext cx="142875" cy="133350"/>
            </a:xfrm>
            <a:custGeom>
              <a:avLst/>
              <a:gdLst>
                <a:gd name="connsiteX0" fmla="*/ 104013 w 142875"/>
                <a:gd name="connsiteY0" fmla="*/ 142076 h 133350"/>
                <a:gd name="connsiteX1" fmla="*/ 0 w 142875"/>
                <a:gd name="connsiteY1" fmla="*/ 37968 h 133350"/>
                <a:gd name="connsiteX2" fmla="*/ 4191 w 142875"/>
                <a:gd name="connsiteY2" fmla="*/ 9107 h 133350"/>
                <a:gd name="connsiteX3" fmla="*/ 7906 w 142875"/>
                <a:gd name="connsiteY3" fmla="*/ 5773 h 133350"/>
                <a:gd name="connsiteX4" fmla="*/ 38862 w 142875"/>
                <a:gd name="connsiteY4" fmla="*/ 58 h 133350"/>
                <a:gd name="connsiteX5" fmla="*/ 44387 w 142875"/>
                <a:gd name="connsiteY5" fmla="*/ 3678 h 133350"/>
                <a:gd name="connsiteX6" fmla="*/ 54483 w 142875"/>
                <a:gd name="connsiteY6" fmla="*/ 48445 h 133350"/>
                <a:gd name="connsiteX7" fmla="*/ 51625 w 142875"/>
                <a:gd name="connsiteY7" fmla="*/ 53874 h 133350"/>
                <a:gd name="connsiteX8" fmla="*/ 42005 w 142875"/>
                <a:gd name="connsiteY8" fmla="*/ 57684 h 133350"/>
                <a:gd name="connsiteX9" fmla="*/ 84677 w 142875"/>
                <a:gd name="connsiteY9" fmla="*/ 100166 h 133350"/>
                <a:gd name="connsiteX10" fmla="*/ 90297 w 142875"/>
                <a:gd name="connsiteY10" fmla="*/ 88450 h 133350"/>
                <a:gd name="connsiteX11" fmla="*/ 95631 w 142875"/>
                <a:gd name="connsiteY11" fmla="*/ 85878 h 133350"/>
                <a:gd name="connsiteX12" fmla="*/ 139351 w 142875"/>
                <a:gd name="connsiteY12" fmla="*/ 95784 h 133350"/>
                <a:gd name="connsiteX13" fmla="*/ 142970 w 142875"/>
                <a:gd name="connsiteY13" fmla="*/ 101404 h 133350"/>
                <a:gd name="connsiteX14" fmla="*/ 136398 w 142875"/>
                <a:gd name="connsiteY14" fmla="*/ 134170 h 133350"/>
                <a:gd name="connsiteX15" fmla="*/ 133064 w 142875"/>
                <a:gd name="connsiteY15" fmla="*/ 137790 h 133350"/>
                <a:gd name="connsiteX16" fmla="*/ 104013 w 142875"/>
                <a:gd name="connsiteY16" fmla="*/ 142076 h 133350"/>
                <a:gd name="connsiteX17" fmla="*/ 12478 w 142875"/>
                <a:gd name="connsiteY17" fmla="*/ 14536 h 133350"/>
                <a:gd name="connsiteX18" fmla="*/ 9430 w 142875"/>
                <a:gd name="connsiteY18" fmla="*/ 37968 h 133350"/>
                <a:gd name="connsiteX19" fmla="*/ 103918 w 142875"/>
                <a:gd name="connsiteY19" fmla="*/ 132551 h 133350"/>
                <a:gd name="connsiteX20" fmla="*/ 127444 w 142875"/>
                <a:gd name="connsiteY20" fmla="*/ 129503 h 133350"/>
                <a:gd name="connsiteX21" fmla="*/ 132493 w 142875"/>
                <a:gd name="connsiteY21" fmla="*/ 104166 h 133350"/>
                <a:gd name="connsiteX22" fmla="*/ 97060 w 142875"/>
                <a:gd name="connsiteY22" fmla="*/ 96070 h 133350"/>
                <a:gd name="connsiteX23" fmla="*/ 91345 w 142875"/>
                <a:gd name="connsiteY23" fmla="*/ 107976 h 133350"/>
                <a:gd name="connsiteX24" fmla="*/ 85916 w 142875"/>
                <a:gd name="connsiteY24" fmla="*/ 110548 h 133350"/>
                <a:gd name="connsiteX25" fmla="*/ 31433 w 142875"/>
                <a:gd name="connsiteY25" fmla="*/ 56065 h 133350"/>
                <a:gd name="connsiteX26" fmla="*/ 34290 w 142875"/>
                <a:gd name="connsiteY26" fmla="*/ 50541 h 133350"/>
                <a:gd name="connsiteX27" fmla="*/ 44101 w 142875"/>
                <a:gd name="connsiteY27" fmla="*/ 46635 h 133350"/>
                <a:gd name="connsiteX28" fmla="*/ 35909 w 142875"/>
                <a:gd name="connsiteY28" fmla="*/ 10250 h 133350"/>
                <a:gd name="connsiteX29" fmla="*/ 12478 w 142875"/>
                <a:gd name="connsiteY29" fmla="*/ 14536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875" h="133350">
                  <a:moveTo>
                    <a:pt x="104013" y="142076"/>
                  </a:moveTo>
                  <a:cubicBezTo>
                    <a:pt x="46672" y="142076"/>
                    <a:pt x="0" y="95403"/>
                    <a:pt x="0" y="37968"/>
                  </a:cubicBezTo>
                  <a:cubicBezTo>
                    <a:pt x="0" y="28347"/>
                    <a:pt x="1429" y="18632"/>
                    <a:pt x="4191" y="9107"/>
                  </a:cubicBezTo>
                  <a:cubicBezTo>
                    <a:pt x="4667" y="7392"/>
                    <a:pt x="6096" y="6059"/>
                    <a:pt x="7906" y="5773"/>
                  </a:cubicBezTo>
                  <a:lnTo>
                    <a:pt x="38862" y="58"/>
                  </a:lnTo>
                  <a:cubicBezTo>
                    <a:pt x="41338" y="-323"/>
                    <a:pt x="43815" y="1201"/>
                    <a:pt x="44387" y="3678"/>
                  </a:cubicBezTo>
                  <a:lnTo>
                    <a:pt x="54483" y="48445"/>
                  </a:lnTo>
                  <a:cubicBezTo>
                    <a:pt x="54959" y="50731"/>
                    <a:pt x="53816" y="53017"/>
                    <a:pt x="51625" y="53874"/>
                  </a:cubicBezTo>
                  <a:lnTo>
                    <a:pt x="42005" y="57684"/>
                  </a:lnTo>
                  <a:cubicBezTo>
                    <a:pt x="48482" y="77973"/>
                    <a:pt x="64389" y="93879"/>
                    <a:pt x="84677" y="100166"/>
                  </a:cubicBezTo>
                  <a:lnTo>
                    <a:pt x="90297" y="88450"/>
                  </a:lnTo>
                  <a:cubicBezTo>
                    <a:pt x="91250" y="86450"/>
                    <a:pt x="93440" y="85307"/>
                    <a:pt x="95631" y="85878"/>
                  </a:cubicBezTo>
                  <a:lnTo>
                    <a:pt x="139351" y="95784"/>
                  </a:lnTo>
                  <a:cubicBezTo>
                    <a:pt x="141827" y="96356"/>
                    <a:pt x="143446" y="98832"/>
                    <a:pt x="142970" y="101404"/>
                  </a:cubicBezTo>
                  <a:lnTo>
                    <a:pt x="136398" y="134170"/>
                  </a:lnTo>
                  <a:cubicBezTo>
                    <a:pt x="136017" y="135885"/>
                    <a:pt x="134779" y="137313"/>
                    <a:pt x="133064" y="137790"/>
                  </a:cubicBezTo>
                  <a:cubicBezTo>
                    <a:pt x="123349" y="140647"/>
                    <a:pt x="113633" y="142076"/>
                    <a:pt x="104013" y="142076"/>
                  </a:cubicBezTo>
                  <a:close/>
                  <a:moveTo>
                    <a:pt x="12478" y="14536"/>
                  </a:moveTo>
                  <a:cubicBezTo>
                    <a:pt x="10477" y="22347"/>
                    <a:pt x="9430" y="30157"/>
                    <a:pt x="9430" y="37968"/>
                  </a:cubicBezTo>
                  <a:cubicBezTo>
                    <a:pt x="9430" y="90069"/>
                    <a:pt x="51816" y="132551"/>
                    <a:pt x="103918" y="132551"/>
                  </a:cubicBezTo>
                  <a:cubicBezTo>
                    <a:pt x="111728" y="132551"/>
                    <a:pt x="119634" y="131503"/>
                    <a:pt x="127444" y="129503"/>
                  </a:cubicBezTo>
                  <a:lnTo>
                    <a:pt x="132493" y="104166"/>
                  </a:lnTo>
                  <a:lnTo>
                    <a:pt x="97060" y="96070"/>
                  </a:lnTo>
                  <a:lnTo>
                    <a:pt x="91345" y="107976"/>
                  </a:lnTo>
                  <a:cubicBezTo>
                    <a:pt x="90392" y="109977"/>
                    <a:pt x="88106" y="111024"/>
                    <a:pt x="85916" y="110548"/>
                  </a:cubicBezTo>
                  <a:cubicBezTo>
                    <a:pt x="58960" y="103881"/>
                    <a:pt x="38100" y="83021"/>
                    <a:pt x="31433" y="56065"/>
                  </a:cubicBezTo>
                  <a:cubicBezTo>
                    <a:pt x="30861" y="53779"/>
                    <a:pt x="32099" y="51398"/>
                    <a:pt x="34290" y="50541"/>
                  </a:cubicBezTo>
                  <a:lnTo>
                    <a:pt x="44101" y="46635"/>
                  </a:lnTo>
                  <a:lnTo>
                    <a:pt x="35909" y="10250"/>
                  </a:lnTo>
                  <a:lnTo>
                    <a:pt x="12478" y="14536"/>
                  </a:lnTo>
                  <a:close/>
                </a:path>
              </a:pathLst>
            </a:custGeom>
            <a:solidFill>
              <a:schemeClr val="accent1"/>
            </a:solidFill>
            <a:ln w="9525" cap="flat">
              <a:noFill/>
              <a:prstDash val="solid"/>
              <a:miter/>
            </a:ln>
          </p:spPr>
          <p:txBody>
            <a:bodyPr rtlCol="0" anchor="ctr"/>
            <a:lstStyle/>
            <a:p>
              <a:endParaRPr lang="en-US"/>
            </a:p>
          </p:txBody>
        </p:sp>
        <p:sp>
          <p:nvSpPr>
            <p:cNvPr id="499" name="Freeform 498">
              <a:extLst>
                <a:ext uri="{FF2B5EF4-FFF2-40B4-BE49-F238E27FC236}">
                  <a16:creationId xmlns:a16="http://schemas.microsoft.com/office/drawing/2014/main" id="{097B8F5C-CCD5-E24C-B5A2-EC0D60443210}"/>
                </a:ext>
              </a:extLst>
            </p:cNvPr>
            <p:cNvSpPr/>
            <p:nvPr/>
          </p:nvSpPr>
          <p:spPr>
            <a:xfrm>
              <a:off x="4293927" y="2318517"/>
              <a:ext cx="133350" cy="123825"/>
            </a:xfrm>
            <a:custGeom>
              <a:avLst/>
              <a:gdLst>
                <a:gd name="connsiteX0" fmla="*/ 18383 w 133350"/>
                <a:gd name="connsiteY0" fmla="*/ 125444 h 123825"/>
                <a:gd name="connsiteX1" fmla="*/ 18383 w 133350"/>
                <a:gd name="connsiteY1" fmla="*/ 97536 h 123825"/>
                <a:gd name="connsiteX2" fmla="*/ 0 w 133350"/>
                <a:gd name="connsiteY2" fmla="*/ 58007 h 123825"/>
                <a:gd name="connsiteX3" fmla="*/ 68199 w 133350"/>
                <a:gd name="connsiteY3" fmla="*/ 0 h 123825"/>
                <a:gd name="connsiteX4" fmla="*/ 136398 w 133350"/>
                <a:gd name="connsiteY4" fmla="*/ 58007 h 123825"/>
                <a:gd name="connsiteX5" fmla="*/ 68199 w 133350"/>
                <a:gd name="connsiteY5" fmla="*/ 116015 h 123825"/>
                <a:gd name="connsiteX6" fmla="*/ 46482 w 133350"/>
                <a:gd name="connsiteY6" fmla="*/ 112967 h 123825"/>
                <a:gd name="connsiteX7" fmla="*/ 18383 w 133350"/>
                <a:gd name="connsiteY7" fmla="*/ 125444 h 123825"/>
                <a:gd name="connsiteX8" fmla="*/ 68199 w 133350"/>
                <a:gd name="connsiteY8" fmla="*/ 9620 h 123825"/>
                <a:gd name="connsiteX9" fmla="*/ 9525 w 133350"/>
                <a:gd name="connsiteY9" fmla="*/ 58103 h 123825"/>
                <a:gd name="connsiteX10" fmla="*/ 26194 w 133350"/>
                <a:gd name="connsiteY10" fmla="*/ 91916 h 123825"/>
                <a:gd name="connsiteX11" fmla="*/ 27908 w 133350"/>
                <a:gd name="connsiteY11" fmla="*/ 93345 h 123825"/>
                <a:gd name="connsiteX12" fmla="*/ 27908 w 133350"/>
                <a:gd name="connsiteY12" fmla="*/ 110776 h 123825"/>
                <a:gd name="connsiteX13" fmla="*/ 45911 w 133350"/>
                <a:gd name="connsiteY13" fmla="*/ 102775 h 123825"/>
                <a:gd name="connsiteX14" fmla="*/ 47625 w 133350"/>
                <a:gd name="connsiteY14" fmla="*/ 103346 h 123825"/>
                <a:gd name="connsiteX15" fmla="*/ 68199 w 133350"/>
                <a:gd name="connsiteY15" fmla="*/ 106490 h 123825"/>
                <a:gd name="connsiteX16" fmla="*/ 126873 w 133350"/>
                <a:gd name="connsiteY16" fmla="*/ 58007 h 123825"/>
                <a:gd name="connsiteX17" fmla="*/ 68199 w 133350"/>
                <a:gd name="connsiteY17" fmla="*/ 96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350" h="123825">
                  <a:moveTo>
                    <a:pt x="18383" y="125444"/>
                  </a:moveTo>
                  <a:lnTo>
                    <a:pt x="18383" y="97536"/>
                  </a:lnTo>
                  <a:cubicBezTo>
                    <a:pt x="6572" y="86773"/>
                    <a:pt x="0" y="72771"/>
                    <a:pt x="0" y="58007"/>
                  </a:cubicBezTo>
                  <a:cubicBezTo>
                    <a:pt x="0" y="26003"/>
                    <a:pt x="30575" y="0"/>
                    <a:pt x="68199" y="0"/>
                  </a:cubicBezTo>
                  <a:cubicBezTo>
                    <a:pt x="105823" y="0"/>
                    <a:pt x="136398" y="26003"/>
                    <a:pt x="136398" y="58007"/>
                  </a:cubicBezTo>
                  <a:cubicBezTo>
                    <a:pt x="136398" y="90011"/>
                    <a:pt x="105823" y="116015"/>
                    <a:pt x="68199" y="116015"/>
                  </a:cubicBezTo>
                  <a:cubicBezTo>
                    <a:pt x="60865" y="116015"/>
                    <a:pt x="53626" y="114967"/>
                    <a:pt x="46482" y="112967"/>
                  </a:cubicBezTo>
                  <a:lnTo>
                    <a:pt x="18383" y="125444"/>
                  </a:lnTo>
                  <a:close/>
                  <a:moveTo>
                    <a:pt x="68199" y="9620"/>
                  </a:moveTo>
                  <a:cubicBezTo>
                    <a:pt x="35814" y="9620"/>
                    <a:pt x="9525" y="31337"/>
                    <a:pt x="9525" y="58103"/>
                  </a:cubicBezTo>
                  <a:cubicBezTo>
                    <a:pt x="9525" y="70771"/>
                    <a:pt x="15430" y="82772"/>
                    <a:pt x="26194" y="91916"/>
                  </a:cubicBezTo>
                  <a:lnTo>
                    <a:pt x="27908" y="93345"/>
                  </a:lnTo>
                  <a:lnTo>
                    <a:pt x="27908" y="110776"/>
                  </a:lnTo>
                  <a:lnTo>
                    <a:pt x="45911" y="102775"/>
                  </a:lnTo>
                  <a:lnTo>
                    <a:pt x="47625" y="103346"/>
                  </a:lnTo>
                  <a:cubicBezTo>
                    <a:pt x="54388" y="105442"/>
                    <a:pt x="61246" y="106490"/>
                    <a:pt x="68199" y="106490"/>
                  </a:cubicBezTo>
                  <a:cubicBezTo>
                    <a:pt x="100584" y="106490"/>
                    <a:pt x="126873" y="84773"/>
                    <a:pt x="126873" y="58007"/>
                  </a:cubicBezTo>
                  <a:cubicBezTo>
                    <a:pt x="126873" y="31242"/>
                    <a:pt x="100584" y="9620"/>
                    <a:pt x="68199" y="9620"/>
                  </a:cubicBezTo>
                  <a:close/>
                </a:path>
              </a:pathLst>
            </a:custGeom>
            <a:solidFill>
              <a:schemeClr val="accent1"/>
            </a:solidFill>
            <a:ln w="9525" cap="flat">
              <a:no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9B843026-2084-DC40-8131-78513A6E2A28}"/>
                </a:ext>
              </a:extLst>
            </p:cNvPr>
            <p:cNvSpPr/>
            <p:nvPr/>
          </p:nvSpPr>
          <p:spPr>
            <a:xfrm>
              <a:off x="4385939" y="2373572"/>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01" name="Freeform 500">
              <a:extLst>
                <a:ext uri="{FF2B5EF4-FFF2-40B4-BE49-F238E27FC236}">
                  <a16:creationId xmlns:a16="http://schemas.microsoft.com/office/drawing/2014/main" id="{E8A5FFD0-D7FB-A34B-931C-1EFBDA33BDF4}"/>
                </a:ext>
              </a:extLst>
            </p:cNvPr>
            <p:cNvSpPr/>
            <p:nvPr/>
          </p:nvSpPr>
          <p:spPr>
            <a:xfrm>
              <a:off x="4366889" y="2373572"/>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983BE6A3-2E48-B148-BB45-22297D186ED2}"/>
                </a:ext>
              </a:extLst>
            </p:cNvPr>
            <p:cNvSpPr/>
            <p:nvPr/>
          </p:nvSpPr>
          <p:spPr>
            <a:xfrm>
              <a:off x="4347839" y="2373572"/>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03" name="Freeform 502">
              <a:extLst>
                <a:ext uri="{FF2B5EF4-FFF2-40B4-BE49-F238E27FC236}">
                  <a16:creationId xmlns:a16="http://schemas.microsoft.com/office/drawing/2014/main" id="{43960479-2653-F040-8851-90AC9DF276E1}"/>
                </a:ext>
              </a:extLst>
            </p:cNvPr>
            <p:cNvSpPr/>
            <p:nvPr/>
          </p:nvSpPr>
          <p:spPr>
            <a:xfrm>
              <a:off x="4328789" y="2373572"/>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grpSp>
      <p:grpSp>
        <p:nvGrpSpPr>
          <p:cNvPr id="504" name="Group 503">
            <a:extLst>
              <a:ext uri="{FF2B5EF4-FFF2-40B4-BE49-F238E27FC236}">
                <a16:creationId xmlns:a16="http://schemas.microsoft.com/office/drawing/2014/main" id="{73E9F144-6304-E648-A365-BFD7B995ACCE}"/>
              </a:ext>
            </a:extLst>
          </p:cNvPr>
          <p:cNvGrpSpPr/>
          <p:nvPr userDrawn="1"/>
        </p:nvGrpSpPr>
        <p:grpSpPr>
          <a:xfrm>
            <a:off x="7938204" y="2601800"/>
            <a:ext cx="250795" cy="158306"/>
            <a:chOff x="3419437" y="1540706"/>
            <a:chExt cx="212312" cy="134016"/>
          </a:xfrm>
        </p:grpSpPr>
        <p:sp>
          <p:nvSpPr>
            <p:cNvPr id="505" name="Freeform 504">
              <a:extLst>
                <a:ext uri="{FF2B5EF4-FFF2-40B4-BE49-F238E27FC236}">
                  <a16:creationId xmlns:a16="http://schemas.microsoft.com/office/drawing/2014/main" id="{1D01D709-5496-1F43-B45A-699F76E69882}"/>
                </a:ext>
              </a:extLst>
            </p:cNvPr>
            <p:cNvSpPr/>
            <p:nvPr/>
          </p:nvSpPr>
          <p:spPr>
            <a:xfrm>
              <a:off x="3419437" y="1540706"/>
              <a:ext cx="142875" cy="123825"/>
            </a:xfrm>
            <a:custGeom>
              <a:avLst/>
              <a:gdLst>
                <a:gd name="connsiteX0" fmla="*/ 145637 w 142875"/>
                <a:gd name="connsiteY0" fmla="*/ 123825 h 123825"/>
                <a:gd name="connsiteX1" fmla="*/ 66294 w 142875"/>
                <a:gd name="connsiteY1" fmla="*/ 123825 h 123825"/>
                <a:gd name="connsiteX2" fmla="*/ 66294 w 142875"/>
                <a:gd name="connsiteY2" fmla="*/ 114300 h 123825"/>
                <a:gd name="connsiteX3" fmla="*/ 136112 w 142875"/>
                <a:gd name="connsiteY3" fmla="*/ 114300 h 123825"/>
                <a:gd name="connsiteX4" fmla="*/ 136112 w 142875"/>
                <a:gd name="connsiteY4" fmla="*/ 12097 h 123825"/>
                <a:gd name="connsiteX5" fmla="*/ 133541 w 142875"/>
                <a:gd name="connsiteY5" fmla="*/ 9525 h 123825"/>
                <a:gd name="connsiteX6" fmla="*/ 12097 w 142875"/>
                <a:gd name="connsiteY6" fmla="*/ 9525 h 123825"/>
                <a:gd name="connsiteX7" fmla="*/ 9525 w 142875"/>
                <a:gd name="connsiteY7" fmla="*/ 12097 h 123825"/>
                <a:gd name="connsiteX8" fmla="*/ 9525 w 142875"/>
                <a:gd name="connsiteY8" fmla="*/ 111633 h 123825"/>
                <a:gd name="connsiteX9" fmla="*/ 12097 w 142875"/>
                <a:gd name="connsiteY9" fmla="*/ 114205 h 123825"/>
                <a:gd name="connsiteX10" fmla="*/ 34957 w 142875"/>
                <a:gd name="connsiteY10" fmla="*/ 114205 h 123825"/>
                <a:gd name="connsiteX11" fmla="*/ 34957 w 142875"/>
                <a:gd name="connsiteY11" fmla="*/ 123730 h 123825"/>
                <a:gd name="connsiteX12" fmla="*/ 12097 w 142875"/>
                <a:gd name="connsiteY12" fmla="*/ 123730 h 123825"/>
                <a:gd name="connsiteX13" fmla="*/ 0 w 142875"/>
                <a:gd name="connsiteY13" fmla="*/ 111633 h 123825"/>
                <a:gd name="connsiteX14" fmla="*/ 0 w 142875"/>
                <a:gd name="connsiteY14" fmla="*/ 12097 h 123825"/>
                <a:gd name="connsiteX15" fmla="*/ 12097 w 142875"/>
                <a:gd name="connsiteY15" fmla="*/ 0 h 123825"/>
                <a:gd name="connsiteX16" fmla="*/ 133541 w 142875"/>
                <a:gd name="connsiteY16" fmla="*/ 0 h 123825"/>
                <a:gd name="connsiteX17" fmla="*/ 145637 w 142875"/>
                <a:gd name="connsiteY17" fmla="*/ 12097 h 123825"/>
                <a:gd name="connsiteX18" fmla="*/ 145637 w 142875"/>
                <a:gd name="connsiteY18" fmla="*/ 1238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2875" h="123825">
                  <a:moveTo>
                    <a:pt x="145637" y="123825"/>
                  </a:moveTo>
                  <a:lnTo>
                    <a:pt x="66294" y="123825"/>
                  </a:lnTo>
                  <a:lnTo>
                    <a:pt x="66294" y="114300"/>
                  </a:lnTo>
                  <a:lnTo>
                    <a:pt x="136112" y="114300"/>
                  </a:lnTo>
                  <a:lnTo>
                    <a:pt x="136112" y="12097"/>
                  </a:lnTo>
                  <a:cubicBezTo>
                    <a:pt x="136112" y="10668"/>
                    <a:pt x="134969" y="9525"/>
                    <a:pt x="133541" y="9525"/>
                  </a:cubicBezTo>
                  <a:lnTo>
                    <a:pt x="12097" y="9525"/>
                  </a:lnTo>
                  <a:cubicBezTo>
                    <a:pt x="10668" y="9525"/>
                    <a:pt x="9525" y="10668"/>
                    <a:pt x="9525" y="12097"/>
                  </a:cubicBezTo>
                  <a:lnTo>
                    <a:pt x="9525" y="111633"/>
                  </a:lnTo>
                  <a:cubicBezTo>
                    <a:pt x="9525" y="113062"/>
                    <a:pt x="10668" y="114205"/>
                    <a:pt x="12097" y="114205"/>
                  </a:cubicBezTo>
                  <a:lnTo>
                    <a:pt x="34957" y="114205"/>
                  </a:lnTo>
                  <a:lnTo>
                    <a:pt x="34957" y="123730"/>
                  </a:lnTo>
                  <a:lnTo>
                    <a:pt x="12097" y="123730"/>
                  </a:lnTo>
                  <a:cubicBezTo>
                    <a:pt x="5429" y="123730"/>
                    <a:pt x="0" y="118300"/>
                    <a:pt x="0" y="111633"/>
                  </a:cubicBezTo>
                  <a:lnTo>
                    <a:pt x="0" y="12097"/>
                  </a:lnTo>
                  <a:cubicBezTo>
                    <a:pt x="0" y="5429"/>
                    <a:pt x="5429" y="0"/>
                    <a:pt x="12097" y="0"/>
                  </a:cubicBezTo>
                  <a:lnTo>
                    <a:pt x="133541" y="0"/>
                  </a:lnTo>
                  <a:cubicBezTo>
                    <a:pt x="140208" y="0"/>
                    <a:pt x="145637" y="5429"/>
                    <a:pt x="145637" y="12097"/>
                  </a:cubicBezTo>
                  <a:lnTo>
                    <a:pt x="145637" y="123825"/>
                  </a:lnTo>
                  <a:close/>
                </a:path>
              </a:pathLst>
            </a:custGeom>
            <a:solidFill>
              <a:schemeClr val="accent1"/>
            </a:solidFill>
            <a:ln w="9525" cap="flat">
              <a:noFill/>
              <a:prstDash val="solid"/>
              <a:miter/>
            </a:ln>
          </p:spPr>
          <p:txBody>
            <a:bodyPr rtlCol="0" anchor="ctr"/>
            <a:lstStyle/>
            <a:p>
              <a:endParaRPr lang="en-US"/>
            </a:p>
          </p:txBody>
        </p:sp>
        <p:sp>
          <p:nvSpPr>
            <p:cNvPr id="506" name="Freeform 505">
              <a:extLst>
                <a:ext uri="{FF2B5EF4-FFF2-40B4-BE49-F238E27FC236}">
                  <a16:creationId xmlns:a16="http://schemas.microsoft.com/office/drawing/2014/main" id="{E2F1AAE8-924B-F24D-A1A9-5B64B12EFFC5}"/>
                </a:ext>
              </a:extLst>
            </p:cNvPr>
            <p:cNvSpPr/>
            <p:nvPr/>
          </p:nvSpPr>
          <p:spPr>
            <a:xfrm>
              <a:off x="3555549" y="1571186"/>
              <a:ext cx="76200" cy="85725"/>
            </a:xfrm>
            <a:custGeom>
              <a:avLst/>
              <a:gdLst>
                <a:gd name="connsiteX0" fmla="*/ 70771 w 76200"/>
                <a:gd name="connsiteY0" fmla="*/ 93345 h 85725"/>
                <a:gd name="connsiteX1" fmla="*/ 57150 w 76200"/>
                <a:gd name="connsiteY1" fmla="*/ 93345 h 85725"/>
                <a:gd name="connsiteX2" fmla="*/ 57150 w 76200"/>
                <a:gd name="connsiteY2" fmla="*/ 83820 h 85725"/>
                <a:gd name="connsiteX3" fmla="*/ 70771 w 76200"/>
                <a:gd name="connsiteY3" fmla="*/ 83820 h 85725"/>
                <a:gd name="connsiteX4" fmla="*/ 73343 w 76200"/>
                <a:gd name="connsiteY4" fmla="*/ 81248 h 85725"/>
                <a:gd name="connsiteX5" fmla="*/ 73343 w 76200"/>
                <a:gd name="connsiteY5" fmla="*/ 42958 h 85725"/>
                <a:gd name="connsiteX6" fmla="*/ 56293 w 76200"/>
                <a:gd name="connsiteY6" fmla="*/ 17335 h 85725"/>
                <a:gd name="connsiteX7" fmla="*/ 41815 w 76200"/>
                <a:gd name="connsiteY7" fmla="*/ 9525 h 85725"/>
                <a:gd name="connsiteX8" fmla="*/ 9525 w 76200"/>
                <a:gd name="connsiteY8" fmla="*/ 9525 h 85725"/>
                <a:gd name="connsiteX9" fmla="*/ 9525 w 76200"/>
                <a:gd name="connsiteY9" fmla="*/ 83820 h 85725"/>
                <a:gd name="connsiteX10" fmla="*/ 25718 w 76200"/>
                <a:gd name="connsiteY10" fmla="*/ 83820 h 85725"/>
                <a:gd name="connsiteX11" fmla="*/ 25718 w 76200"/>
                <a:gd name="connsiteY11" fmla="*/ 93345 h 85725"/>
                <a:gd name="connsiteX12" fmla="*/ 0 w 76200"/>
                <a:gd name="connsiteY12" fmla="*/ 93345 h 85725"/>
                <a:gd name="connsiteX13" fmla="*/ 0 w 76200"/>
                <a:gd name="connsiteY13" fmla="*/ 0 h 85725"/>
                <a:gd name="connsiteX14" fmla="*/ 41815 w 76200"/>
                <a:gd name="connsiteY14" fmla="*/ 0 h 85725"/>
                <a:gd name="connsiteX15" fmla="*/ 64294 w 76200"/>
                <a:gd name="connsiteY15" fmla="*/ 12001 h 85725"/>
                <a:gd name="connsiteX16" fmla="*/ 82963 w 76200"/>
                <a:gd name="connsiteY16" fmla="*/ 40005 h 85725"/>
                <a:gd name="connsiteX17" fmla="*/ 82963 w 76200"/>
                <a:gd name="connsiteY17" fmla="*/ 81248 h 85725"/>
                <a:gd name="connsiteX18" fmla="*/ 70771 w 76200"/>
                <a:gd name="connsiteY18" fmla="*/ 9334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00" h="85725">
                  <a:moveTo>
                    <a:pt x="70771" y="93345"/>
                  </a:moveTo>
                  <a:lnTo>
                    <a:pt x="57150" y="93345"/>
                  </a:lnTo>
                  <a:lnTo>
                    <a:pt x="57150" y="83820"/>
                  </a:lnTo>
                  <a:lnTo>
                    <a:pt x="70771" y="83820"/>
                  </a:lnTo>
                  <a:cubicBezTo>
                    <a:pt x="72200" y="83820"/>
                    <a:pt x="73343" y="82677"/>
                    <a:pt x="73343" y="81248"/>
                  </a:cubicBezTo>
                  <a:lnTo>
                    <a:pt x="73343" y="42958"/>
                  </a:lnTo>
                  <a:lnTo>
                    <a:pt x="56293" y="17335"/>
                  </a:lnTo>
                  <a:cubicBezTo>
                    <a:pt x="53054" y="12478"/>
                    <a:pt x="47625" y="9525"/>
                    <a:pt x="41815" y="9525"/>
                  </a:cubicBezTo>
                  <a:lnTo>
                    <a:pt x="9525" y="9525"/>
                  </a:lnTo>
                  <a:lnTo>
                    <a:pt x="9525" y="83820"/>
                  </a:lnTo>
                  <a:lnTo>
                    <a:pt x="25718" y="83820"/>
                  </a:lnTo>
                  <a:lnTo>
                    <a:pt x="25718" y="93345"/>
                  </a:lnTo>
                  <a:lnTo>
                    <a:pt x="0" y="93345"/>
                  </a:lnTo>
                  <a:lnTo>
                    <a:pt x="0" y="0"/>
                  </a:lnTo>
                  <a:lnTo>
                    <a:pt x="41815" y="0"/>
                  </a:lnTo>
                  <a:cubicBezTo>
                    <a:pt x="50864" y="0"/>
                    <a:pt x="59246" y="4477"/>
                    <a:pt x="64294" y="12001"/>
                  </a:cubicBezTo>
                  <a:lnTo>
                    <a:pt x="82963" y="40005"/>
                  </a:lnTo>
                  <a:lnTo>
                    <a:pt x="82963" y="81248"/>
                  </a:lnTo>
                  <a:cubicBezTo>
                    <a:pt x="82868" y="87821"/>
                    <a:pt x="77438" y="93345"/>
                    <a:pt x="70771" y="93345"/>
                  </a:cubicBezTo>
                  <a:close/>
                </a:path>
              </a:pathLst>
            </a:custGeom>
            <a:solidFill>
              <a:schemeClr val="accent1"/>
            </a:solidFill>
            <a:ln w="9525" cap="flat">
              <a:noFill/>
              <a:prstDash val="solid"/>
              <a:miter/>
            </a:ln>
          </p:spPr>
          <p:txBody>
            <a:bodyPr rtlCol="0" anchor="ctr"/>
            <a:lstStyle/>
            <a:p>
              <a:endParaRPr lang="en-US"/>
            </a:p>
          </p:txBody>
        </p:sp>
        <p:sp>
          <p:nvSpPr>
            <p:cNvPr id="507" name="Freeform 506">
              <a:extLst>
                <a:ext uri="{FF2B5EF4-FFF2-40B4-BE49-F238E27FC236}">
                  <a16:creationId xmlns:a16="http://schemas.microsoft.com/office/drawing/2014/main" id="{A35ABA72-CAC4-434A-98DD-59D26CD5DDE9}"/>
                </a:ext>
              </a:extLst>
            </p:cNvPr>
            <p:cNvSpPr/>
            <p:nvPr/>
          </p:nvSpPr>
          <p:spPr>
            <a:xfrm>
              <a:off x="3446965" y="1636622"/>
              <a:ext cx="38100" cy="38100"/>
            </a:xfrm>
            <a:custGeom>
              <a:avLst/>
              <a:gdLst>
                <a:gd name="connsiteX0" fmla="*/ 23050 w 38100"/>
                <a:gd name="connsiteY0" fmla="*/ 46196 h 38100"/>
                <a:gd name="connsiteX1" fmla="*/ 0 w 38100"/>
                <a:gd name="connsiteY1" fmla="*/ 23146 h 38100"/>
                <a:gd name="connsiteX2" fmla="*/ 23050 w 38100"/>
                <a:gd name="connsiteY2" fmla="*/ 0 h 38100"/>
                <a:gd name="connsiteX3" fmla="*/ 46101 w 38100"/>
                <a:gd name="connsiteY3" fmla="*/ 23146 h 38100"/>
                <a:gd name="connsiteX4" fmla="*/ 23050 w 38100"/>
                <a:gd name="connsiteY4" fmla="*/ 46196 h 38100"/>
                <a:gd name="connsiteX5" fmla="*/ 23050 w 38100"/>
                <a:gd name="connsiteY5" fmla="*/ 9525 h 38100"/>
                <a:gd name="connsiteX6" fmla="*/ 9525 w 38100"/>
                <a:gd name="connsiteY6" fmla="*/ 23146 h 38100"/>
                <a:gd name="connsiteX7" fmla="*/ 23050 w 38100"/>
                <a:gd name="connsiteY7" fmla="*/ 36671 h 38100"/>
                <a:gd name="connsiteX8" fmla="*/ 36576 w 38100"/>
                <a:gd name="connsiteY8" fmla="*/ 23146 h 38100"/>
                <a:gd name="connsiteX9" fmla="*/ 23050 w 38100"/>
                <a:gd name="connsiteY9"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23050" y="46196"/>
                  </a:moveTo>
                  <a:cubicBezTo>
                    <a:pt x="10287" y="46196"/>
                    <a:pt x="0" y="35814"/>
                    <a:pt x="0" y="23146"/>
                  </a:cubicBezTo>
                  <a:cubicBezTo>
                    <a:pt x="0" y="10382"/>
                    <a:pt x="10382" y="0"/>
                    <a:pt x="23050" y="0"/>
                  </a:cubicBezTo>
                  <a:cubicBezTo>
                    <a:pt x="35814" y="0"/>
                    <a:pt x="46101" y="10382"/>
                    <a:pt x="46101" y="23146"/>
                  </a:cubicBezTo>
                  <a:cubicBezTo>
                    <a:pt x="46196" y="35814"/>
                    <a:pt x="35814" y="46196"/>
                    <a:pt x="23050" y="46196"/>
                  </a:cubicBezTo>
                  <a:close/>
                  <a:moveTo>
                    <a:pt x="23050" y="9525"/>
                  </a:moveTo>
                  <a:cubicBezTo>
                    <a:pt x="15526" y="9525"/>
                    <a:pt x="9525" y="15621"/>
                    <a:pt x="9525" y="23146"/>
                  </a:cubicBezTo>
                  <a:cubicBezTo>
                    <a:pt x="9525" y="30671"/>
                    <a:pt x="15621" y="36671"/>
                    <a:pt x="23050" y="36671"/>
                  </a:cubicBezTo>
                  <a:cubicBezTo>
                    <a:pt x="30575" y="36671"/>
                    <a:pt x="36576" y="30575"/>
                    <a:pt x="36576" y="23146"/>
                  </a:cubicBezTo>
                  <a:cubicBezTo>
                    <a:pt x="36671" y="15621"/>
                    <a:pt x="30575" y="9525"/>
                    <a:pt x="23050" y="9525"/>
                  </a:cubicBezTo>
                  <a:close/>
                </a:path>
              </a:pathLst>
            </a:custGeom>
            <a:solidFill>
              <a:schemeClr val="accent1"/>
            </a:solidFill>
            <a:ln w="9525" cap="flat">
              <a:noFill/>
              <a:prstDash val="solid"/>
              <a:miter/>
            </a:ln>
          </p:spPr>
          <p:txBody>
            <a:bodyPr rtlCol="0" anchor="ctr"/>
            <a:lstStyle/>
            <a:p>
              <a:endParaRPr lang="en-US"/>
            </a:p>
          </p:txBody>
        </p:sp>
        <p:sp>
          <p:nvSpPr>
            <p:cNvPr id="508" name="Freeform 507">
              <a:extLst>
                <a:ext uri="{FF2B5EF4-FFF2-40B4-BE49-F238E27FC236}">
                  <a16:creationId xmlns:a16="http://schemas.microsoft.com/office/drawing/2014/main" id="{D2B3FCFD-5635-2A4D-A728-B378DDFFC907}"/>
                </a:ext>
              </a:extLst>
            </p:cNvPr>
            <p:cNvSpPr/>
            <p:nvPr/>
          </p:nvSpPr>
          <p:spPr>
            <a:xfrm>
              <a:off x="3573933" y="1636622"/>
              <a:ext cx="38100" cy="38100"/>
            </a:xfrm>
            <a:custGeom>
              <a:avLst/>
              <a:gdLst>
                <a:gd name="connsiteX0" fmla="*/ 23050 w 38100"/>
                <a:gd name="connsiteY0" fmla="*/ 46196 h 38100"/>
                <a:gd name="connsiteX1" fmla="*/ 0 w 38100"/>
                <a:gd name="connsiteY1" fmla="*/ 23146 h 38100"/>
                <a:gd name="connsiteX2" fmla="*/ 23050 w 38100"/>
                <a:gd name="connsiteY2" fmla="*/ 0 h 38100"/>
                <a:gd name="connsiteX3" fmla="*/ 46196 w 38100"/>
                <a:gd name="connsiteY3" fmla="*/ 23146 h 38100"/>
                <a:gd name="connsiteX4" fmla="*/ 23050 w 38100"/>
                <a:gd name="connsiteY4" fmla="*/ 46196 h 38100"/>
                <a:gd name="connsiteX5" fmla="*/ 23050 w 38100"/>
                <a:gd name="connsiteY5" fmla="*/ 9525 h 38100"/>
                <a:gd name="connsiteX6" fmla="*/ 9525 w 38100"/>
                <a:gd name="connsiteY6" fmla="*/ 23146 h 38100"/>
                <a:gd name="connsiteX7" fmla="*/ 23050 w 38100"/>
                <a:gd name="connsiteY7" fmla="*/ 36671 h 38100"/>
                <a:gd name="connsiteX8" fmla="*/ 36671 w 38100"/>
                <a:gd name="connsiteY8" fmla="*/ 23146 h 38100"/>
                <a:gd name="connsiteX9" fmla="*/ 23050 w 38100"/>
                <a:gd name="connsiteY9"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23050" y="46196"/>
                  </a:moveTo>
                  <a:cubicBezTo>
                    <a:pt x="10287" y="46196"/>
                    <a:pt x="0" y="35814"/>
                    <a:pt x="0" y="23146"/>
                  </a:cubicBezTo>
                  <a:cubicBezTo>
                    <a:pt x="0" y="10382"/>
                    <a:pt x="10382" y="0"/>
                    <a:pt x="23050" y="0"/>
                  </a:cubicBezTo>
                  <a:cubicBezTo>
                    <a:pt x="35814" y="0"/>
                    <a:pt x="46196" y="10382"/>
                    <a:pt x="46196" y="23146"/>
                  </a:cubicBezTo>
                  <a:cubicBezTo>
                    <a:pt x="46196" y="35814"/>
                    <a:pt x="35814" y="46196"/>
                    <a:pt x="23050" y="46196"/>
                  </a:cubicBezTo>
                  <a:close/>
                  <a:moveTo>
                    <a:pt x="23050" y="9525"/>
                  </a:moveTo>
                  <a:cubicBezTo>
                    <a:pt x="15526" y="9525"/>
                    <a:pt x="9525" y="15621"/>
                    <a:pt x="9525" y="23146"/>
                  </a:cubicBezTo>
                  <a:cubicBezTo>
                    <a:pt x="9525" y="30671"/>
                    <a:pt x="15621" y="36671"/>
                    <a:pt x="23050" y="36671"/>
                  </a:cubicBezTo>
                  <a:cubicBezTo>
                    <a:pt x="30575" y="36671"/>
                    <a:pt x="36671" y="30575"/>
                    <a:pt x="36671" y="23146"/>
                  </a:cubicBezTo>
                  <a:cubicBezTo>
                    <a:pt x="36671" y="15621"/>
                    <a:pt x="30575" y="9525"/>
                    <a:pt x="23050" y="9525"/>
                  </a:cubicBezTo>
                  <a:close/>
                </a:path>
              </a:pathLst>
            </a:custGeom>
            <a:solidFill>
              <a:schemeClr val="accent1"/>
            </a:solidFill>
            <a:ln w="9525" cap="flat">
              <a:noFill/>
              <a:prstDash val="solid"/>
              <a:miter/>
            </a:ln>
          </p:spPr>
          <p:txBody>
            <a:bodyPr rtlCol="0" anchor="ctr"/>
            <a:lstStyle/>
            <a:p>
              <a:endParaRPr lang="en-US"/>
            </a:p>
          </p:txBody>
        </p:sp>
        <p:sp>
          <p:nvSpPr>
            <p:cNvPr id="509" name="Freeform 508">
              <a:extLst>
                <a:ext uri="{FF2B5EF4-FFF2-40B4-BE49-F238E27FC236}">
                  <a16:creationId xmlns:a16="http://schemas.microsoft.com/office/drawing/2014/main" id="{00DA9116-965C-9946-B978-9AF28A4C0E1A}"/>
                </a:ext>
              </a:extLst>
            </p:cNvPr>
            <p:cNvSpPr/>
            <p:nvPr/>
          </p:nvSpPr>
          <p:spPr>
            <a:xfrm>
              <a:off x="3592221" y="1594713"/>
              <a:ext cx="38100" cy="19050"/>
            </a:xfrm>
            <a:custGeom>
              <a:avLst/>
              <a:gdLst>
                <a:gd name="connsiteX0" fmla="*/ 41434 w 38100"/>
                <a:gd name="connsiteY0" fmla="*/ 22669 h 19050"/>
                <a:gd name="connsiteX1" fmla="*/ 0 w 38100"/>
                <a:gd name="connsiteY1" fmla="*/ 22669 h 19050"/>
                <a:gd name="connsiteX2" fmla="*/ 0 w 38100"/>
                <a:gd name="connsiteY2" fmla="*/ 0 h 19050"/>
                <a:gd name="connsiteX3" fmla="*/ 9525 w 38100"/>
                <a:gd name="connsiteY3" fmla="*/ 0 h 19050"/>
                <a:gd name="connsiteX4" fmla="*/ 9525 w 38100"/>
                <a:gd name="connsiteY4" fmla="*/ 13144 h 19050"/>
                <a:gd name="connsiteX5" fmla="*/ 41434 w 38100"/>
                <a:gd name="connsiteY5" fmla="*/ 13144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9050">
                  <a:moveTo>
                    <a:pt x="41434" y="22669"/>
                  </a:moveTo>
                  <a:lnTo>
                    <a:pt x="0" y="22669"/>
                  </a:lnTo>
                  <a:lnTo>
                    <a:pt x="0" y="0"/>
                  </a:lnTo>
                  <a:lnTo>
                    <a:pt x="9525" y="0"/>
                  </a:lnTo>
                  <a:lnTo>
                    <a:pt x="9525" y="13144"/>
                  </a:lnTo>
                  <a:lnTo>
                    <a:pt x="41434" y="13144"/>
                  </a:lnTo>
                  <a:close/>
                </a:path>
              </a:pathLst>
            </a:custGeom>
            <a:solidFill>
              <a:schemeClr val="accent1"/>
            </a:solidFill>
            <a:ln w="9525" cap="flat">
              <a:no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4029B7AF-B241-3E48-91B5-A80F5E2788FF}"/>
                </a:ext>
              </a:extLst>
            </p:cNvPr>
            <p:cNvSpPr/>
            <p:nvPr/>
          </p:nvSpPr>
          <p:spPr>
            <a:xfrm>
              <a:off x="3536309" y="1636051"/>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11" name="Freeform 510">
              <a:extLst>
                <a:ext uri="{FF2B5EF4-FFF2-40B4-BE49-F238E27FC236}">
                  <a16:creationId xmlns:a16="http://schemas.microsoft.com/office/drawing/2014/main" id="{987CD7B6-DE91-9A4F-8726-01931943563F}"/>
                </a:ext>
              </a:extLst>
            </p:cNvPr>
            <p:cNvSpPr/>
            <p:nvPr/>
          </p:nvSpPr>
          <p:spPr>
            <a:xfrm>
              <a:off x="3438392" y="1607857"/>
              <a:ext cx="104775" cy="9525"/>
            </a:xfrm>
            <a:custGeom>
              <a:avLst/>
              <a:gdLst>
                <a:gd name="connsiteX0" fmla="*/ 0 w 104775"/>
                <a:gd name="connsiteY0" fmla="*/ 0 h 9525"/>
                <a:gd name="connsiteX1" fmla="*/ 107537 w 104775"/>
                <a:gd name="connsiteY1" fmla="*/ 0 h 9525"/>
                <a:gd name="connsiteX2" fmla="*/ 107537 w 104775"/>
                <a:gd name="connsiteY2" fmla="*/ 9525 h 9525"/>
                <a:gd name="connsiteX3" fmla="*/ 0 w 104775"/>
                <a:gd name="connsiteY3" fmla="*/ 9525 h 9525"/>
              </a:gdLst>
              <a:ahLst/>
              <a:cxnLst>
                <a:cxn ang="0">
                  <a:pos x="connsiteX0" y="connsiteY0"/>
                </a:cxn>
                <a:cxn ang="0">
                  <a:pos x="connsiteX1" y="connsiteY1"/>
                </a:cxn>
                <a:cxn ang="0">
                  <a:pos x="connsiteX2" y="connsiteY2"/>
                </a:cxn>
                <a:cxn ang="0">
                  <a:pos x="connsiteX3" y="connsiteY3"/>
                </a:cxn>
              </a:cxnLst>
              <a:rect l="l" t="t" r="r" b="b"/>
              <a:pathLst>
                <a:path w="104775" h="9525">
                  <a:moveTo>
                    <a:pt x="0" y="0"/>
                  </a:moveTo>
                  <a:lnTo>
                    <a:pt x="107537" y="0"/>
                  </a:lnTo>
                  <a:lnTo>
                    <a:pt x="107537" y="9525"/>
                  </a:lnTo>
                  <a:lnTo>
                    <a:pt x="0" y="9525"/>
                  </a:lnTo>
                  <a:close/>
                </a:path>
              </a:pathLst>
            </a:custGeom>
            <a:solidFill>
              <a:schemeClr val="accent1"/>
            </a:solidFill>
            <a:ln w="9525" cap="flat">
              <a:noFill/>
              <a:prstDash val="solid"/>
              <a:miter/>
            </a:ln>
          </p:spPr>
          <p:txBody>
            <a:bodyPr rtlCol="0" anchor="ctr"/>
            <a:lstStyle/>
            <a:p>
              <a:endParaRPr lang="en-US"/>
            </a:p>
          </p:txBody>
        </p:sp>
      </p:grpSp>
      <p:grpSp>
        <p:nvGrpSpPr>
          <p:cNvPr id="512" name="Group 511">
            <a:extLst>
              <a:ext uri="{FF2B5EF4-FFF2-40B4-BE49-F238E27FC236}">
                <a16:creationId xmlns:a16="http://schemas.microsoft.com/office/drawing/2014/main" id="{2BE6CBB2-BCFF-FC4E-A022-EE7BD0FED6ED}"/>
              </a:ext>
            </a:extLst>
          </p:cNvPr>
          <p:cNvGrpSpPr/>
          <p:nvPr userDrawn="1"/>
        </p:nvGrpSpPr>
        <p:grpSpPr>
          <a:xfrm>
            <a:off x="8443443" y="1341780"/>
            <a:ext cx="237386" cy="257523"/>
            <a:chOff x="4630827" y="1508321"/>
            <a:chExt cx="197644" cy="214408"/>
          </a:xfrm>
        </p:grpSpPr>
        <p:sp>
          <p:nvSpPr>
            <p:cNvPr id="513" name="Freeform 512">
              <a:extLst>
                <a:ext uri="{FF2B5EF4-FFF2-40B4-BE49-F238E27FC236}">
                  <a16:creationId xmlns:a16="http://schemas.microsoft.com/office/drawing/2014/main" id="{F56DA8ED-40C2-754C-A9C5-60D792BEE140}"/>
                </a:ext>
              </a:extLst>
            </p:cNvPr>
            <p:cNvSpPr/>
            <p:nvPr/>
          </p:nvSpPr>
          <p:spPr>
            <a:xfrm>
              <a:off x="4680833" y="1583599"/>
              <a:ext cx="57150" cy="76200"/>
            </a:xfrm>
            <a:custGeom>
              <a:avLst/>
              <a:gdLst>
                <a:gd name="connsiteX0" fmla="*/ 53721 w 57150"/>
                <a:gd name="connsiteY0" fmla="*/ 82932 h 76200"/>
                <a:gd name="connsiteX1" fmla="*/ 52006 w 57150"/>
                <a:gd name="connsiteY1" fmla="*/ 82646 h 76200"/>
                <a:gd name="connsiteX2" fmla="*/ 3048 w 57150"/>
                <a:gd name="connsiteY2" fmla="*/ 64263 h 76200"/>
                <a:gd name="connsiteX3" fmla="*/ 0 w 57150"/>
                <a:gd name="connsiteY3" fmla="*/ 59786 h 76200"/>
                <a:gd name="connsiteX4" fmla="*/ 0 w 57150"/>
                <a:gd name="connsiteY4" fmla="*/ 4732 h 76200"/>
                <a:gd name="connsiteX5" fmla="*/ 2000 w 57150"/>
                <a:gd name="connsiteY5" fmla="*/ 827 h 76200"/>
                <a:gd name="connsiteX6" fmla="*/ 6382 w 57150"/>
                <a:gd name="connsiteY6" fmla="*/ 255 h 76200"/>
                <a:gd name="connsiteX7" fmla="*/ 55340 w 57150"/>
                <a:gd name="connsiteY7" fmla="*/ 18638 h 76200"/>
                <a:gd name="connsiteX8" fmla="*/ 58388 w 57150"/>
                <a:gd name="connsiteY8" fmla="*/ 23115 h 76200"/>
                <a:gd name="connsiteX9" fmla="*/ 58388 w 57150"/>
                <a:gd name="connsiteY9" fmla="*/ 78170 h 76200"/>
                <a:gd name="connsiteX10" fmla="*/ 56388 w 57150"/>
                <a:gd name="connsiteY10" fmla="*/ 82075 h 76200"/>
                <a:gd name="connsiteX11" fmla="*/ 53721 w 57150"/>
                <a:gd name="connsiteY11" fmla="*/ 82932 h 76200"/>
                <a:gd name="connsiteX12" fmla="*/ 9620 w 57150"/>
                <a:gd name="connsiteY12" fmla="*/ 56548 h 76200"/>
                <a:gd name="connsiteX13" fmla="*/ 49054 w 57150"/>
                <a:gd name="connsiteY13" fmla="*/ 71312 h 76200"/>
                <a:gd name="connsiteX14" fmla="*/ 49054 w 57150"/>
                <a:gd name="connsiteY14" fmla="*/ 26449 h 76200"/>
                <a:gd name="connsiteX15" fmla="*/ 9620 w 57150"/>
                <a:gd name="connsiteY15" fmla="*/ 11685 h 76200"/>
                <a:gd name="connsiteX16" fmla="*/ 9620 w 57150"/>
                <a:gd name="connsiteY16" fmla="*/ 56548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50" h="76200">
                  <a:moveTo>
                    <a:pt x="53721" y="82932"/>
                  </a:moveTo>
                  <a:cubicBezTo>
                    <a:pt x="53149" y="82932"/>
                    <a:pt x="52578" y="82837"/>
                    <a:pt x="52006" y="82646"/>
                  </a:cubicBezTo>
                  <a:lnTo>
                    <a:pt x="3048" y="64263"/>
                  </a:lnTo>
                  <a:cubicBezTo>
                    <a:pt x="1143" y="63596"/>
                    <a:pt x="0" y="61787"/>
                    <a:pt x="0" y="59786"/>
                  </a:cubicBezTo>
                  <a:lnTo>
                    <a:pt x="0" y="4732"/>
                  </a:lnTo>
                  <a:cubicBezTo>
                    <a:pt x="0" y="3208"/>
                    <a:pt x="762" y="1684"/>
                    <a:pt x="2000" y="827"/>
                  </a:cubicBezTo>
                  <a:cubicBezTo>
                    <a:pt x="3238" y="-31"/>
                    <a:pt x="4953" y="-221"/>
                    <a:pt x="6382" y="255"/>
                  </a:cubicBezTo>
                  <a:lnTo>
                    <a:pt x="55340" y="18638"/>
                  </a:lnTo>
                  <a:cubicBezTo>
                    <a:pt x="57245" y="19305"/>
                    <a:pt x="58388" y="21115"/>
                    <a:pt x="58388" y="23115"/>
                  </a:cubicBezTo>
                  <a:lnTo>
                    <a:pt x="58388" y="78170"/>
                  </a:lnTo>
                  <a:cubicBezTo>
                    <a:pt x="58388" y="79694"/>
                    <a:pt x="57626" y="81218"/>
                    <a:pt x="56388" y="82075"/>
                  </a:cubicBezTo>
                  <a:cubicBezTo>
                    <a:pt x="55626" y="82646"/>
                    <a:pt x="54673" y="82932"/>
                    <a:pt x="53721" y="82932"/>
                  </a:cubicBezTo>
                  <a:close/>
                  <a:moveTo>
                    <a:pt x="9620" y="56548"/>
                  </a:moveTo>
                  <a:lnTo>
                    <a:pt x="49054" y="71312"/>
                  </a:lnTo>
                  <a:lnTo>
                    <a:pt x="49054" y="26449"/>
                  </a:lnTo>
                  <a:lnTo>
                    <a:pt x="9620" y="11685"/>
                  </a:lnTo>
                  <a:lnTo>
                    <a:pt x="9620" y="56548"/>
                  </a:lnTo>
                  <a:close/>
                </a:path>
              </a:pathLst>
            </a:custGeom>
            <a:solidFill>
              <a:schemeClr val="accent1"/>
            </a:solidFill>
            <a:ln w="9525" cap="flat">
              <a:no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62AC5CB4-AE4C-6541-AA38-3BCA79A39752}"/>
                </a:ext>
              </a:extLst>
            </p:cNvPr>
            <p:cNvSpPr/>
            <p:nvPr/>
          </p:nvSpPr>
          <p:spPr>
            <a:xfrm>
              <a:off x="4729791" y="1584866"/>
              <a:ext cx="47625" cy="76200"/>
            </a:xfrm>
            <a:custGeom>
              <a:avLst/>
              <a:gdLst>
                <a:gd name="connsiteX0" fmla="*/ 4763 w 47625"/>
                <a:gd name="connsiteY0" fmla="*/ 81665 h 76200"/>
                <a:gd name="connsiteX1" fmla="*/ 2096 w 47625"/>
                <a:gd name="connsiteY1" fmla="*/ 80808 h 76200"/>
                <a:gd name="connsiteX2" fmla="*/ 0 w 47625"/>
                <a:gd name="connsiteY2" fmla="*/ 76902 h 76200"/>
                <a:gd name="connsiteX3" fmla="*/ 0 w 47625"/>
                <a:gd name="connsiteY3" fmla="*/ 21848 h 76200"/>
                <a:gd name="connsiteX4" fmla="*/ 3143 w 47625"/>
                <a:gd name="connsiteY4" fmla="*/ 17371 h 76200"/>
                <a:gd name="connsiteX5" fmla="*/ 49244 w 47625"/>
                <a:gd name="connsiteY5" fmla="*/ 321 h 76200"/>
                <a:gd name="connsiteX6" fmla="*/ 53626 w 47625"/>
                <a:gd name="connsiteY6" fmla="*/ 893 h 76200"/>
                <a:gd name="connsiteX7" fmla="*/ 55626 w 47625"/>
                <a:gd name="connsiteY7" fmla="*/ 4798 h 76200"/>
                <a:gd name="connsiteX8" fmla="*/ 55626 w 47625"/>
                <a:gd name="connsiteY8" fmla="*/ 58138 h 76200"/>
                <a:gd name="connsiteX9" fmla="*/ 52673 w 47625"/>
                <a:gd name="connsiteY9" fmla="*/ 62520 h 76200"/>
                <a:gd name="connsiteX10" fmla="*/ 6572 w 47625"/>
                <a:gd name="connsiteY10" fmla="*/ 81284 h 76200"/>
                <a:gd name="connsiteX11" fmla="*/ 4763 w 47625"/>
                <a:gd name="connsiteY11" fmla="*/ 81665 h 76200"/>
                <a:gd name="connsiteX12" fmla="*/ 9525 w 47625"/>
                <a:gd name="connsiteY12" fmla="*/ 25182 h 76200"/>
                <a:gd name="connsiteX13" fmla="*/ 9525 w 47625"/>
                <a:gd name="connsiteY13" fmla="*/ 69854 h 76200"/>
                <a:gd name="connsiteX14" fmla="*/ 46101 w 47625"/>
                <a:gd name="connsiteY14" fmla="*/ 54900 h 76200"/>
                <a:gd name="connsiteX15" fmla="*/ 46101 w 47625"/>
                <a:gd name="connsiteY15" fmla="*/ 11656 h 76200"/>
                <a:gd name="connsiteX16" fmla="*/ 9525 w 47625"/>
                <a:gd name="connsiteY16" fmla="*/ 2518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625" h="76200">
                  <a:moveTo>
                    <a:pt x="4763" y="81665"/>
                  </a:moveTo>
                  <a:cubicBezTo>
                    <a:pt x="3810" y="81665"/>
                    <a:pt x="2858" y="81379"/>
                    <a:pt x="2096" y="80808"/>
                  </a:cubicBezTo>
                  <a:cubicBezTo>
                    <a:pt x="762" y="79950"/>
                    <a:pt x="0" y="78426"/>
                    <a:pt x="0" y="76902"/>
                  </a:cubicBezTo>
                  <a:lnTo>
                    <a:pt x="0" y="21848"/>
                  </a:lnTo>
                  <a:cubicBezTo>
                    <a:pt x="0" y="19848"/>
                    <a:pt x="1238" y="18038"/>
                    <a:pt x="3143" y="17371"/>
                  </a:cubicBezTo>
                  <a:lnTo>
                    <a:pt x="49244" y="321"/>
                  </a:lnTo>
                  <a:cubicBezTo>
                    <a:pt x="50673" y="-250"/>
                    <a:pt x="52292" y="-60"/>
                    <a:pt x="53626" y="893"/>
                  </a:cubicBezTo>
                  <a:cubicBezTo>
                    <a:pt x="54864" y="1750"/>
                    <a:pt x="55626" y="3274"/>
                    <a:pt x="55626" y="4798"/>
                  </a:cubicBezTo>
                  <a:lnTo>
                    <a:pt x="55626" y="58138"/>
                  </a:lnTo>
                  <a:cubicBezTo>
                    <a:pt x="55626" y="60043"/>
                    <a:pt x="54483" y="61853"/>
                    <a:pt x="52673" y="62520"/>
                  </a:cubicBezTo>
                  <a:lnTo>
                    <a:pt x="6572" y="81284"/>
                  </a:lnTo>
                  <a:cubicBezTo>
                    <a:pt x="6001" y="81570"/>
                    <a:pt x="5429" y="81665"/>
                    <a:pt x="4763" y="81665"/>
                  </a:cubicBezTo>
                  <a:close/>
                  <a:moveTo>
                    <a:pt x="9525" y="25182"/>
                  </a:moveTo>
                  <a:lnTo>
                    <a:pt x="9525" y="69854"/>
                  </a:lnTo>
                  <a:lnTo>
                    <a:pt x="46101" y="54900"/>
                  </a:lnTo>
                  <a:lnTo>
                    <a:pt x="46101" y="11656"/>
                  </a:lnTo>
                  <a:lnTo>
                    <a:pt x="9525" y="25182"/>
                  </a:lnTo>
                  <a:close/>
                </a:path>
              </a:pathLst>
            </a:custGeom>
            <a:solidFill>
              <a:schemeClr val="accent1"/>
            </a:solidFill>
            <a:ln w="9525" cap="flat">
              <a:noFill/>
              <a:prstDash val="solid"/>
              <a:miter/>
            </a:ln>
          </p:spPr>
          <p:txBody>
            <a:bodyPr rtlCol="0" anchor="ctr"/>
            <a:lstStyle/>
            <a:p>
              <a:endParaRPr lang="en-US"/>
            </a:p>
          </p:txBody>
        </p:sp>
        <p:sp>
          <p:nvSpPr>
            <p:cNvPr id="515" name="Freeform 514">
              <a:extLst>
                <a:ext uri="{FF2B5EF4-FFF2-40B4-BE49-F238E27FC236}">
                  <a16:creationId xmlns:a16="http://schemas.microsoft.com/office/drawing/2014/main" id="{2AC90C45-B6B1-8B45-A6D6-9382AB43F969}"/>
                </a:ext>
              </a:extLst>
            </p:cNvPr>
            <p:cNvSpPr/>
            <p:nvPr/>
          </p:nvSpPr>
          <p:spPr>
            <a:xfrm>
              <a:off x="4680833" y="1566519"/>
              <a:ext cx="95250" cy="38100"/>
            </a:xfrm>
            <a:custGeom>
              <a:avLst/>
              <a:gdLst>
                <a:gd name="connsiteX0" fmla="*/ 53721 w 95250"/>
                <a:gd name="connsiteY0" fmla="*/ 44958 h 38100"/>
                <a:gd name="connsiteX1" fmla="*/ 52006 w 95250"/>
                <a:gd name="connsiteY1" fmla="*/ 44672 h 38100"/>
                <a:gd name="connsiteX2" fmla="*/ 3048 w 95250"/>
                <a:gd name="connsiteY2" fmla="*/ 26289 h 38100"/>
                <a:gd name="connsiteX3" fmla="*/ 0 w 95250"/>
                <a:gd name="connsiteY3" fmla="*/ 21812 h 38100"/>
                <a:gd name="connsiteX4" fmla="*/ 3143 w 95250"/>
                <a:gd name="connsiteY4" fmla="*/ 17336 h 38100"/>
                <a:gd name="connsiteX5" fmla="*/ 49244 w 95250"/>
                <a:gd name="connsiteY5" fmla="*/ 286 h 38100"/>
                <a:gd name="connsiteX6" fmla="*/ 52578 w 95250"/>
                <a:gd name="connsiteY6" fmla="*/ 286 h 38100"/>
                <a:gd name="connsiteX7" fmla="*/ 101537 w 95250"/>
                <a:gd name="connsiteY7" fmla="*/ 18669 h 38100"/>
                <a:gd name="connsiteX8" fmla="*/ 104584 w 95250"/>
                <a:gd name="connsiteY8" fmla="*/ 23146 h 38100"/>
                <a:gd name="connsiteX9" fmla="*/ 101441 w 95250"/>
                <a:gd name="connsiteY9" fmla="*/ 27623 h 38100"/>
                <a:gd name="connsiteX10" fmla="*/ 55340 w 95250"/>
                <a:gd name="connsiteY10" fmla="*/ 44672 h 38100"/>
                <a:gd name="connsiteX11" fmla="*/ 53721 w 95250"/>
                <a:gd name="connsiteY11" fmla="*/ 44958 h 38100"/>
                <a:gd name="connsiteX12" fmla="*/ 18479 w 95250"/>
                <a:gd name="connsiteY12" fmla="*/ 21812 h 38100"/>
                <a:gd name="connsiteX13" fmla="*/ 53816 w 95250"/>
                <a:gd name="connsiteY13" fmla="*/ 35052 h 38100"/>
                <a:gd name="connsiteX14" fmla="*/ 86296 w 95250"/>
                <a:gd name="connsiteY14" fmla="*/ 23050 h 38100"/>
                <a:gd name="connsiteX15" fmla="*/ 50959 w 95250"/>
                <a:gd name="connsiteY15" fmla="*/ 9811 h 38100"/>
                <a:gd name="connsiteX16" fmla="*/ 18479 w 95250"/>
                <a:gd name="connsiteY16" fmla="*/ 2181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250" h="38100">
                  <a:moveTo>
                    <a:pt x="53721" y="44958"/>
                  </a:moveTo>
                  <a:cubicBezTo>
                    <a:pt x="53149" y="44958"/>
                    <a:pt x="52578" y="44863"/>
                    <a:pt x="52006" y="44672"/>
                  </a:cubicBezTo>
                  <a:lnTo>
                    <a:pt x="3048" y="26289"/>
                  </a:lnTo>
                  <a:cubicBezTo>
                    <a:pt x="1143" y="25622"/>
                    <a:pt x="0" y="23812"/>
                    <a:pt x="0" y="21812"/>
                  </a:cubicBezTo>
                  <a:cubicBezTo>
                    <a:pt x="0" y="19812"/>
                    <a:pt x="1238" y="18002"/>
                    <a:pt x="3143" y="17336"/>
                  </a:cubicBezTo>
                  <a:lnTo>
                    <a:pt x="49244" y="286"/>
                  </a:lnTo>
                  <a:cubicBezTo>
                    <a:pt x="50292" y="-95"/>
                    <a:pt x="51530" y="-95"/>
                    <a:pt x="52578" y="286"/>
                  </a:cubicBezTo>
                  <a:lnTo>
                    <a:pt x="101537" y="18669"/>
                  </a:lnTo>
                  <a:cubicBezTo>
                    <a:pt x="103441" y="19336"/>
                    <a:pt x="104584" y="21145"/>
                    <a:pt x="104584" y="23146"/>
                  </a:cubicBezTo>
                  <a:cubicBezTo>
                    <a:pt x="104584" y="25146"/>
                    <a:pt x="103346" y="26956"/>
                    <a:pt x="101441" y="27623"/>
                  </a:cubicBezTo>
                  <a:lnTo>
                    <a:pt x="55340" y="44672"/>
                  </a:lnTo>
                  <a:cubicBezTo>
                    <a:pt x="54864" y="44863"/>
                    <a:pt x="54292" y="44958"/>
                    <a:pt x="53721" y="44958"/>
                  </a:cubicBezTo>
                  <a:close/>
                  <a:moveTo>
                    <a:pt x="18479" y="21812"/>
                  </a:moveTo>
                  <a:lnTo>
                    <a:pt x="53816" y="35052"/>
                  </a:lnTo>
                  <a:lnTo>
                    <a:pt x="86296" y="23050"/>
                  </a:lnTo>
                  <a:lnTo>
                    <a:pt x="50959" y="9811"/>
                  </a:lnTo>
                  <a:lnTo>
                    <a:pt x="18479" y="21812"/>
                  </a:lnTo>
                  <a:close/>
                </a:path>
              </a:pathLst>
            </a:custGeom>
            <a:solidFill>
              <a:schemeClr val="accent1"/>
            </a:solidFill>
            <a:ln w="9525" cap="flat">
              <a:no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33A53D0E-C4DA-A54D-A6F6-7B0540B514EF}"/>
                </a:ext>
              </a:extLst>
            </p:cNvPr>
            <p:cNvSpPr/>
            <p:nvPr/>
          </p:nvSpPr>
          <p:spPr>
            <a:xfrm>
              <a:off x="4723696" y="1523656"/>
              <a:ext cx="104775" cy="180975"/>
            </a:xfrm>
            <a:custGeom>
              <a:avLst/>
              <a:gdLst>
                <a:gd name="connsiteX0" fmla="*/ 33147 w 104775"/>
                <a:gd name="connsiteY0" fmla="*/ 184690 h 180975"/>
                <a:gd name="connsiteX1" fmla="*/ 31718 w 104775"/>
                <a:gd name="connsiteY1" fmla="*/ 175260 h 180975"/>
                <a:gd name="connsiteX2" fmla="*/ 102394 w 104775"/>
                <a:gd name="connsiteY2" fmla="*/ 92869 h 180975"/>
                <a:gd name="connsiteX3" fmla="*/ 19050 w 104775"/>
                <a:gd name="connsiteY3" fmla="*/ 9525 h 180975"/>
                <a:gd name="connsiteX4" fmla="*/ 0 w 104775"/>
                <a:gd name="connsiteY4" fmla="*/ 9525 h 180975"/>
                <a:gd name="connsiteX5" fmla="*/ 0 w 104775"/>
                <a:gd name="connsiteY5" fmla="*/ 0 h 180975"/>
                <a:gd name="connsiteX6" fmla="*/ 19050 w 104775"/>
                <a:gd name="connsiteY6" fmla="*/ 0 h 180975"/>
                <a:gd name="connsiteX7" fmla="*/ 111919 w 104775"/>
                <a:gd name="connsiteY7" fmla="*/ 92869 h 180975"/>
                <a:gd name="connsiteX8" fmla="*/ 33147 w 104775"/>
                <a:gd name="connsiteY8" fmla="*/ 18469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80975">
                  <a:moveTo>
                    <a:pt x="33147" y="184690"/>
                  </a:moveTo>
                  <a:lnTo>
                    <a:pt x="31718" y="175260"/>
                  </a:lnTo>
                  <a:cubicBezTo>
                    <a:pt x="72009" y="169069"/>
                    <a:pt x="102394" y="133636"/>
                    <a:pt x="102394" y="92869"/>
                  </a:cubicBezTo>
                  <a:cubicBezTo>
                    <a:pt x="102394" y="46863"/>
                    <a:pt x="64960" y="9525"/>
                    <a:pt x="19050" y="9525"/>
                  </a:cubicBezTo>
                  <a:lnTo>
                    <a:pt x="0" y="9525"/>
                  </a:lnTo>
                  <a:lnTo>
                    <a:pt x="0" y="0"/>
                  </a:lnTo>
                  <a:lnTo>
                    <a:pt x="19050" y="0"/>
                  </a:lnTo>
                  <a:cubicBezTo>
                    <a:pt x="70295" y="0"/>
                    <a:pt x="111919" y="41624"/>
                    <a:pt x="111919" y="92869"/>
                  </a:cubicBezTo>
                  <a:cubicBezTo>
                    <a:pt x="111919" y="138303"/>
                    <a:pt x="78105" y="177832"/>
                    <a:pt x="33147" y="184690"/>
                  </a:cubicBezTo>
                  <a:close/>
                </a:path>
              </a:pathLst>
            </a:custGeom>
            <a:solidFill>
              <a:schemeClr val="accent1"/>
            </a:solidFill>
            <a:ln w="9525" cap="flat">
              <a:noFill/>
              <a:prstDash val="solid"/>
              <a:miter/>
            </a:ln>
          </p:spPr>
          <p:txBody>
            <a:bodyPr rtlCol="0" anchor="ctr"/>
            <a:lstStyle/>
            <a:p>
              <a:endParaRPr lang="en-US"/>
            </a:p>
          </p:txBody>
        </p:sp>
        <p:sp>
          <p:nvSpPr>
            <p:cNvPr id="517" name="Freeform 516">
              <a:extLst>
                <a:ext uri="{FF2B5EF4-FFF2-40B4-BE49-F238E27FC236}">
                  <a16:creationId xmlns:a16="http://schemas.microsoft.com/office/drawing/2014/main" id="{4AAD1753-D07C-B246-86ED-FB8DAE2EBFAF}"/>
                </a:ext>
              </a:extLst>
            </p:cNvPr>
            <p:cNvSpPr/>
            <p:nvPr/>
          </p:nvSpPr>
          <p:spPr>
            <a:xfrm>
              <a:off x="4716933" y="1508321"/>
              <a:ext cx="19050" cy="38100"/>
            </a:xfrm>
            <a:custGeom>
              <a:avLst/>
              <a:gdLst>
                <a:gd name="connsiteX0" fmla="*/ 20003 w 19050"/>
                <a:gd name="connsiteY0" fmla="*/ 40100 h 38100"/>
                <a:gd name="connsiteX1" fmla="*/ 0 w 19050"/>
                <a:gd name="connsiteY1" fmla="*/ 20098 h 38100"/>
                <a:gd name="connsiteX2" fmla="*/ 20003 w 19050"/>
                <a:gd name="connsiteY2" fmla="*/ 0 h 38100"/>
                <a:gd name="connsiteX3" fmla="*/ 26766 w 19050"/>
                <a:gd name="connsiteY3" fmla="*/ 6763 h 38100"/>
                <a:gd name="connsiteX4" fmla="*/ 13430 w 19050"/>
                <a:gd name="connsiteY4" fmla="*/ 20098 h 38100"/>
                <a:gd name="connsiteX5" fmla="*/ 26766 w 19050"/>
                <a:gd name="connsiteY5" fmla="*/ 3333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38100">
                  <a:moveTo>
                    <a:pt x="20003" y="40100"/>
                  </a:moveTo>
                  <a:lnTo>
                    <a:pt x="0" y="20098"/>
                  </a:lnTo>
                  <a:lnTo>
                    <a:pt x="20003" y="0"/>
                  </a:lnTo>
                  <a:lnTo>
                    <a:pt x="26766" y="6763"/>
                  </a:lnTo>
                  <a:lnTo>
                    <a:pt x="13430" y="20098"/>
                  </a:lnTo>
                  <a:lnTo>
                    <a:pt x="26766" y="33338"/>
                  </a:lnTo>
                  <a:close/>
                </a:path>
              </a:pathLst>
            </a:custGeom>
            <a:solidFill>
              <a:schemeClr val="accent1"/>
            </a:solidFill>
            <a:ln w="9525" cap="flat">
              <a:noFill/>
              <a:prstDash val="solid"/>
              <a:miter/>
            </a:ln>
          </p:spPr>
          <p:txBody>
            <a:bodyPr rtlCol="0" anchor="ctr"/>
            <a:lstStyle/>
            <a:p>
              <a:endParaRPr lang="en-US"/>
            </a:p>
          </p:txBody>
        </p:sp>
        <p:sp>
          <p:nvSpPr>
            <p:cNvPr id="518" name="Freeform 517">
              <a:extLst>
                <a:ext uri="{FF2B5EF4-FFF2-40B4-BE49-F238E27FC236}">
                  <a16:creationId xmlns:a16="http://schemas.microsoft.com/office/drawing/2014/main" id="{0927AFD8-3D3B-984C-97DB-C5312DD693C2}"/>
                </a:ext>
              </a:extLst>
            </p:cNvPr>
            <p:cNvSpPr/>
            <p:nvPr/>
          </p:nvSpPr>
          <p:spPr>
            <a:xfrm>
              <a:off x="4630827" y="1524704"/>
              <a:ext cx="104775" cy="180975"/>
            </a:xfrm>
            <a:custGeom>
              <a:avLst/>
              <a:gdLst>
                <a:gd name="connsiteX0" fmla="*/ 111919 w 104775"/>
                <a:gd name="connsiteY0" fmla="*/ 184690 h 180975"/>
                <a:gd name="connsiteX1" fmla="*/ 92869 w 104775"/>
                <a:gd name="connsiteY1" fmla="*/ 184690 h 180975"/>
                <a:gd name="connsiteX2" fmla="*/ 0 w 104775"/>
                <a:gd name="connsiteY2" fmla="*/ 91821 h 180975"/>
                <a:gd name="connsiteX3" fmla="*/ 78772 w 104775"/>
                <a:gd name="connsiteY3" fmla="*/ 0 h 180975"/>
                <a:gd name="connsiteX4" fmla="*/ 80200 w 104775"/>
                <a:gd name="connsiteY4" fmla="*/ 9430 h 180975"/>
                <a:gd name="connsiteX5" fmla="*/ 9525 w 104775"/>
                <a:gd name="connsiteY5" fmla="*/ 91821 h 180975"/>
                <a:gd name="connsiteX6" fmla="*/ 92869 w 104775"/>
                <a:gd name="connsiteY6" fmla="*/ 175165 h 180975"/>
                <a:gd name="connsiteX7" fmla="*/ 111919 w 104775"/>
                <a:gd name="connsiteY7" fmla="*/ 175165 h 180975"/>
                <a:gd name="connsiteX8" fmla="*/ 111919 w 104775"/>
                <a:gd name="connsiteY8" fmla="*/ 18469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80975">
                  <a:moveTo>
                    <a:pt x="111919" y="184690"/>
                  </a:moveTo>
                  <a:lnTo>
                    <a:pt x="92869" y="184690"/>
                  </a:lnTo>
                  <a:cubicBezTo>
                    <a:pt x="41624" y="184690"/>
                    <a:pt x="0" y="143066"/>
                    <a:pt x="0" y="91821"/>
                  </a:cubicBezTo>
                  <a:cubicBezTo>
                    <a:pt x="0" y="46387"/>
                    <a:pt x="33814" y="6858"/>
                    <a:pt x="78772" y="0"/>
                  </a:cubicBezTo>
                  <a:lnTo>
                    <a:pt x="80200" y="9430"/>
                  </a:lnTo>
                  <a:cubicBezTo>
                    <a:pt x="39910" y="15621"/>
                    <a:pt x="9525" y="50959"/>
                    <a:pt x="9525" y="91821"/>
                  </a:cubicBezTo>
                  <a:cubicBezTo>
                    <a:pt x="9525" y="137827"/>
                    <a:pt x="46958" y="175165"/>
                    <a:pt x="92869" y="175165"/>
                  </a:cubicBezTo>
                  <a:lnTo>
                    <a:pt x="111919" y="175165"/>
                  </a:lnTo>
                  <a:lnTo>
                    <a:pt x="111919" y="184690"/>
                  </a:lnTo>
                  <a:close/>
                </a:path>
              </a:pathLst>
            </a:custGeom>
            <a:solidFill>
              <a:schemeClr val="accent1"/>
            </a:solidFill>
            <a:ln w="9525" cap="flat">
              <a:noFill/>
              <a:prstDash val="solid"/>
              <a:miter/>
            </a:ln>
          </p:spPr>
          <p:txBody>
            <a:bodyPr rtlCol="0" anchor="ctr"/>
            <a:lstStyle/>
            <a:p>
              <a:endParaRPr lang="en-US"/>
            </a:p>
          </p:txBody>
        </p:sp>
        <p:sp>
          <p:nvSpPr>
            <p:cNvPr id="519" name="Freeform 518">
              <a:extLst>
                <a:ext uri="{FF2B5EF4-FFF2-40B4-BE49-F238E27FC236}">
                  <a16:creationId xmlns:a16="http://schemas.microsoft.com/office/drawing/2014/main" id="{56498D67-1163-EC43-B5AD-4E8721F964A0}"/>
                </a:ext>
              </a:extLst>
            </p:cNvPr>
            <p:cNvSpPr/>
            <p:nvPr/>
          </p:nvSpPr>
          <p:spPr>
            <a:xfrm>
              <a:off x="4722743" y="1684629"/>
              <a:ext cx="19050" cy="38100"/>
            </a:xfrm>
            <a:custGeom>
              <a:avLst/>
              <a:gdLst>
                <a:gd name="connsiteX0" fmla="*/ 6668 w 19050"/>
                <a:gd name="connsiteY0" fmla="*/ 40005 h 38100"/>
                <a:gd name="connsiteX1" fmla="*/ 0 w 19050"/>
                <a:gd name="connsiteY1" fmla="*/ 33242 h 38100"/>
                <a:gd name="connsiteX2" fmla="*/ 13240 w 19050"/>
                <a:gd name="connsiteY2" fmla="*/ 20002 h 38100"/>
                <a:gd name="connsiteX3" fmla="*/ 0 w 19050"/>
                <a:gd name="connsiteY3" fmla="*/ 6667 h 38100"/>
                <a:gd name="connsiteX4" fmla="*/ 6668 w 19050"/>
                <a:gd name="connsiteY4" fmla="*/ 0 h 38100"/>
                <a:gd name="connsiteX5" fmla="*/ 26765 w 19050"/>
                <a:gd name="connsiteY5" fmla="*/ 20002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38100">
                  <a:moveTo>
                    <a:pt x="6668" y="40005"/>
                  </a:moveTo>
                  <a:lnTo>
                    <a:pt x="0" y="33242"/>
                  </a:lnTo>
                  <a:lnTo>
                    <a:pt x="13240" y="20002"/>
                  </a:lnTo>
                  <a:lnTo>
                    <a:pt x="0" y="6667"/>
                  </a:lnTo>
                  <a:lnTo>
                    <a:pt x="6668" y="0"/>
                  </a:lnTo>
                  <a:lnTo>
                    <a:pt x="26765" y="20002"/>
                  </a:lnTo>
                  <a:close/>
                </a:path>
              </a:pathLst>
            </a:custGeom>
            <a:solidFill>
              <a:schemeClr val="accent1"/>
            </a:solidFill>
            <a:ln w="9525" cap="flat">
              <a:noFill/>
              <a:prstDash val="solid"/>
              <a:miter/>
            </a:ln>
          </p:spPr>
          <p:txBody>
            <a:bodyPr rtlCol="0" anchor="ctr"/>
            <a:lstStyle/>
            <a:p>
              <a:endParaRPr lang="en-US"/>
            </a:p>
          </p:txBody>
        </p:sp>
      </p:grpSp>
      <p:grpSp>
        <p:nvGrpSpPr>
          <p:cNvPr id="520" name="Group 519">
            <a:extLst>
              <a:ext uri="{FF2B5EF4-FFF2-40B4-BE49-F238E27FC236}">
                <a16:creationId xmlns:a16="http://schemas.microsoft.com/office/drawing/2014/main" id="{B2B8B9D2-A7D3-A84E-819E-14B20A20BD93}"/>
              </a:ext>
            </a:extLst>
          </p:cNvPr>
          <p:cNvGrpSpPr/>
          <p:nvPr userDrawn="1"/>
        </p:nvGrpSpPr>
        <p:grpSpPr>
          <a:xfrm>
            <a:off x="8437036" y="1956824"/>
            <a:ext cx="250200" cy="187622"/>
            <a:chOff x="3424009" y="2341282"/>
            <a:chExt cx="208312" cy="156210"/>
          </a:xfrm>
        </p:grpSpPr>
        <p:sp>
          <p:nvSpPr>
            <p:cNvPr id="521" name="Freeform 520">
              <a:extLst>
                <a:ext uri="{FF2B5EF4-FFF2-40B4-BE49-F238E27FC236}">
                  <a16:creationId xmlns:a16="http://schemas.microsoft.com/office/drawing/2014/main" id="{123B0CE2-6AAC-4C43-888E-ACCAB5F8A302}"/>
                </a:ext>
              </a:extLst>
            </p:cNvPr>
            <p:cNvSpPr/>
            <p:nvPr/>
          </p:nvSpPr>
          <p:spPr>
            <a:xfrm>
              <a:off x="3451727" y="2361285"/>
              <a:ext cx="95250" cy="9525"/>
            </a:xfrm>
            <a:custGeom>
              <a:avLst/>
              <a:gdLst>
                <a:gd name="connsiteX0" fmla="*/ 0 w 95250"/>
                <a:gd name="connsiteY0" fmla="*/ 0 h 9525"/>
                <a:gd name="connsiteX1" fmla="*/ 104394 w 95250"/>
                <a:gd name="connsiteY1" fmla="*/ 0 h 9525"/>
                <a:gd name="connsiteX2" fmla="*/ 104394 w 95250"/>
                <a:gd name="connsiteY2" fmla="*/ 9525 h 9525"/>
                <a:gd name="connsiteX3" fmla="*/ 0 w 95250"/>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0" h="9525">
                  <a:moveTo>
                    <a:pt x="0" y="0"/>
                  </a:moveTo>
                  <a:lnTo>
                    <a:pt x="104394" y="0"/>
                  </a:lnTo>
                  <a:lnTo>
                    <a:pt x="104394"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22" name="Freeform 521">
              <a:extLst>
                <a:ext uri="{FF2B5EF4-FFF2-40B4-BE49-F238E27FC236}">
                  <a16:creationId xmlns:a16="http://schemas.microsoft.com/office/drawing/2014/main" id="{ABF53CCA-DDB0-9B45-9ABB-CB3DE9C82F73}"/>
                </a:ext>
              </a:extLst>
            </p:cNvPr>
            <p:cNvSpPr/>
            <p:nvPr/>
          </p:nvSpPr>
          <p:spPr>
            <a:xfrm>
              <a:off x="3443059" y="2403957"/>
              <a:ext cx="19050" cy="9525"/>
            </a:xfrm>
            <a:custGeom>
              <a:avLst/>
              <a:gdLst>
                <a:gd name="connsiteX0" fmla="*/ 0 w 19050"/>
                <a:gd name="connsiteY0" fmla="*/ 0 h 9525"/>
                <a:gd name="connsiteX1" fmla="*/ 26956 w 19050"/>
                <a:gd name="connsiteY1" fmla="*/ 0 h 9525"/>
                <a:gd name="connsiteX2" fmla="*/ 26956 w 19050"/>
                <a:gd name="connsiteY2" fmla="*/ 9525 h 9525"/>
                <a:gd name="connsiteX3" fmla="*/ 0 w 19050"/>
                <a:gd name="connsiteY3" fmla="*/ 9525 h 9525"/>
              </a:gdLst>
              <a:ahLst/>
              <a:cxnLst>
                <a:cxn ang="0">
                  <a:pos x="connsiteX0" y="connsiteY0"/>
                </a:cxn>
                <a:cxn ang="0">
                  <a:pos x="connsiteX1" y="connsiteY1"/>
                </a:cxn>
                <a:cxn ang="0">
                  <a:pos x="connsiteX2" y="connsiteY2"/>
                </a:cxn>
                <a:cxn ang="0">
                  <a:pos x="connsiteX3" y="connsiteY3"/>
                </a:cxn>
              </a:cxnLst>
              <a:rect l="l" t="t" r="r" b="b"/>
              <a:pathLst>
                <a:path w="19050" h="9525">
                  <a:moveTo>
                    <a:pt x="0" y="0"/>
                  </a:moveTo>
                  <a:lnTo>
                    <a:pt x="26956" y="0"/>
                  </a:lnTo>
                  <a:lnTo>
                    <a:pt x="26956"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23" name="Freeform 522">
              <a:extLst>
                <a:ext uri="{FF2B5EF4-FFF2-40B4-BE49-F238E27FC236}">
                  <a16:creationId xmlns:a16="http://schemas.microsoft.com/office/drawing/2014/main" id="{7C3875AD-2EB7-0749-B94D-B4F07F099FB1}"/>
                </a:ext>
              </a:extLst>
            </p:cNvPr>
            <p:cNvSpPr/>
            <p:nvPr/>
          </p:nvSpPr>
          <p:spPr>
            <a:xfrm>
              <a:off x="3424009" y="2403957"/>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CB454110-DC38-744B-AF21-7BEBF6549A6A}"/>
                </a:ext>
              </a:extLst>
            </p:cNvPr>
            <p:cNvSpPr/>
            <p:nvPr/>
          </p:nvSpPr>
          <p:spPr>
            <a:xfrm>
              <a:off x="3443059" y="2425293"/>
              <a:ext cx="38100" cy="9525"/>
            </a:xfrm>
            <a:custGeom>
              <a:avLst/>
              <a:gdLst>
                <a:gd name="connsiteX0" fmla="*/ 0 w 38100"/>
                <a:gd name="connsiteY0" fmla="*/ 0 h 9525"/>
                <a:gd name="connsiteX1" fmla="*/ 43720 w 38100"/>
                <a:gd name="connsiteY1" fmla="*/ 0 h 9525"/>
                <a:gd name="connsiteX2" fmla="*/ 43720 w 38100"/>
                <a:gd name="connsiteY2" fmla="*/ 9525 h 9525"/>
                <a:gd name="connsiteX3" fmla="*/ 0 w 38100"/>
                <a:gd name="connsiteY3" fmla="*/ 9525 h 9525"/>
              </a:gdLst>
              <a:ahLst/>
              <a:cxnLst>
                <a:cxn ang="0">
                  <a:pos x="connsiteX0" y="connsiteY0"/>
                </a:cxn>
                <a:cxn ang="0">
                  <a:pos x="connsiteX1" y="connsiteY1"/>
                </a:cxn>
                <a:cxn ang="0">
                  <a:pos x="connsiteX2" y="connsiteY2"/>
                </a:cxn>
                <a:cxn ang="0">
                  <a:pos x="connsiteX3" y="connsiteY3"/>
                </a:cxn>
              </a:cxnLst>
              <a:rect l="l" t="t" r="r" b="b"/>
              <a:pathLst>
                <a:path w="38100" h="9525">
                  <a:moveTo>
                    <a:pt x="0" y="0"/>
                  </a:moveTo>
                  <a:lnTo>
                    <a:pt x="43720" y="0"/>
                  </a:lnTo>
                  <a:lnTo>
                    <a:pt x="43720"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0B44D4B0-16F1-0A4E-8628-4CB2A6A132C0}"/>
                </a:ext>
              </a:extLst>
            </p:cNvPr>
            <p:cNvSpPr/>
            <p:nvPr/>
          </p:nvSpPr>
          <p:spPr>
            <a:xfrm>
              <a:off x="3505067" y="2467869"/>
              <a:ext cx="47625" cy="9525"/>
            </a:xfrm>
            <a:custGeom>
              <a:avLst/>
              <a:gdLst>
                <a:gd name="connsiteX0" fmla="*/ 0 w 47625"/>
                <a:gd name="connsiteY0" fmla="*/ 0 h 9525"/>
                <a:gd name="connsiteX1" fmla="*/ 50959 w 47625"/>
                <a:gd name="connsiteY1" fmla="*/ 0 h 9525"/>
                <a:gd name="connsiteX2" fmla="*/ 50959 w 47625"/>
                <a:gd name="connsiteY2" fmla="*/ 9525 h 9525"/>
                <a:gd name="connsiteX3" fmla="*/ 0 w 47625"/>
                <a:gd name="connsiteY3" fmla="*/ 9525 h 9525"/>
              </a:gdLst>
              <a:ahLst/>
              <a:cxnLst>
                <a:cxn ang="0">
                  <a:pos x="connsiteX0" y="connsiteY0"/>
                </a:cxn>
                <a:cxn ang="0">
                  <a:pos x="connsiteX1" y="connsiteY1"/>
                </a:cxn>
                <a:cxn ang="0">
                  <a:pos x="connsiteX2" y="connsiteY2"/>
                </a:cxn>
                <a:cxn ang="0">
                  <a:pos x="connsiteX3" y="connsiteY3"/>
                </a:cxn>
              </a:cxnLst>
              <a:rect l="l" t="t" r="r" b="b"/>
              <a:pathLst>
                <a:path w="47625" h="9525">
                  <a:moveTo>
                    <a:pt x="0" y="0"/>
                  </a:moveTo>
                  <a:lnTo>
                    <a:pt x="50959" y="0"/>
                  </a:lnTo>
                  <a:lnTo>
                    <a:pt x="50959"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1C1DBF03-8317-1345-AC92-3283123AE0E1}"/>
                </a:ext>
              </a:extLst>
            </p:cNvPr>
            <p:cNvSpPr/>
            <p:nvPr/>
          </p:nvSpPr>
          <p:spPr>
            <a:xfrm>
              <a:off x="3451727" y="2467869"/>
              <a:ext cx="38100" cy="9525"/>
            </a:xfrm>
            <a:custGeom>
              <a:avLst/>
              <a:gdLst>
                <a:gd name="connsiteX0" fmla="*/ 0 w 38100"/>
                <a:gd name="connsiteY0" fmla="*/ 0 h 9525"/>
                <a:gd name="connsiteX1" fmla="*/ 43815 w 38100"/>
                <a:gd name="connsiteY1" fmla="*/ 0 h 9525"/>
                <a:gd name="connsiteX2" fmla="*/ 43815 w 38100"/>
                <a:gd name="connsiteY2" fmla="*/ 9525 h 9525"/>
                <a:gd name="connsiteX3" fmla="*/ 0 w 38100"/>
                <a:gd name="connsiteY3" fmla="*/ 9525 h 9525"/>
              </a:gdLst>
              <a:ahLst/>
              <a:cxnLst>
                <a:cxn ang="0">
                  <a:pos x="connsiteX0" y="connsiteY0"/>
                </a:cxn>
                <a:cxn ang="0">
                  <a:pos x="connsiteX1" y="connsiteY1"/>
                </a:cxn>
                <a:cxn ang="0">
                  <a:pos x="connsiteX2" y="connsiteY2"/>
                </a:cxn>
                <a:cxn ang="0">
                  <a:pos x="connsiteX3" y="connsiteY3"/>
                </a:cxn>
              </a:cxnLst>
              <a:rect l="l" t="t" r="r" b="b"/>
              <a:pathLst>
                <a:path w="38100" h="9525">
                  <a:moveTo>
                    <a:pt x="0" y="0"/>
                  </a:moveTo>
                  <a:lnTo>
                    <a:pt x="43815" y="0"/>
                  </a:lnTo>
                  <a:lnTo>
                    <a:pt x="4381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27" name="Freeform 526">
              <a:extLst>
                <a:ext uri="{FF2B5EF4-FFF2-40B4-BE49-F238E27FC236}">
                  <a16:creationId xmlns:a16="http://schemas.microsoft.com/office/drawing/2014/main" id="{E0F641EA-400A-0549-8230-2DD677D55440}"/>
                </a:ext>
              </a:extLst>
            </p:cNvPr>
            <p:cNvSpPr/>
            <p:nvPr/>
          </p:nvSpPr>
          <p:spPr>
            <a:xfrm>
              <a:off x="3469444" y="2361380"/>
              <a:ext cx="142875" cy="114300"/>
            </a:xfrm>
            <a:custGeom>
              <a:avLst/>
              <a:gdLst>
                <a:gd name="connsiteX0" fmla="*/ 86678 w 142875"/>
                <a:gd name="connsiteY0" fmla="*/ 116015 h 114300"/>
                <a:gd name="connsiteX1" fmla="*/ 86678 w 142875"/>
                <a:gd name="connsiteY1" fmla="*/ 106490 h 114300"/>
                <a:gd name="connsiteX2" fmla="*/ 135160 w 142875"/>
                <a:gd name="connsiteY2" fmla="*/ 58007 h 114300"/>
                <a:gd name="connsiteX3" fmla="*/ 86678 w 142875"/>
                <a:gd name="connsiteY3" fmla="*/ 9525 h 114300"/>
                <a:gd name="connsiteX4" fmla="*/ 47816 w 142875"/>
                <a:gd name="connsiteY4" fmla="*/ 29051 h 114300"/>
                <a:gd name="connsiteX5" fmla="*/ 46387 w 142875"/>
                <a:gd name="connsiteY5" fmla="*/ 30956 h 114300"/>
                <a:gd name="connsiteX6" fmla="*/ 0 w 142875"/>
                <a:gd name="connsiteY6" fmla="*/ 30956 h 114300"/>
                <a:gd name="connsiteX7" fmla="*/ 0 w 142875"/>
                <a:gd name="connsiteY7" fmla="*/ 21431 h 114300"/>
                <a:gd name="connsiteX8" fmla="*/ 41720 w 142875"/>
                <a:gd name="connsiteY8" fmla="*/ 21431 h 114300"/>
                <a:gd name="connsiteX9" fmla="*/ 86773 w 142875"/>
                <a:gd name="connsiteY9" fmla="*/ 0 h 114300"/>
                <a:gd name="connsiteX10" fmla="*/ 144780 w 142875"/>
                <a:gd name="connsiteY10" fmla="*/ 58007 h 114300"/>
                <a:gd name="connsiteX11" fmla="*/ 86678 w 142875"/>
                <a:gd name="connsiteY11" fmla="*/ 11601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75" h="114300">
                  <a:moveTo>
                    <a:pt x="86678" y="116015"/>
                  </a:moveTo>
                  <a:lnTo>
                    <a:pt x="86678" y="106490"/>
                  </a:lnTo>
                  <a:cubicBezTo>
                    <a:pt x="113443" y="106490"/>
                    <a:pt x="135160" y="84677"/>
                    <a:pt x="135160" y="58007"/>
                  </a:cubicBezTo>
                  <a:cubicBezTo>
                    <a:pt x="135160" y="31242"/>
                    <a:pt x="113347" y="9525"/>
                    <a:pt x="86678" y="9525"/>
                  </a:cubicBezTo>
                  <a:cubicBezTo>
                    <a:pt x="71247" y="9525"/>
                    <a:pt x="57055" y="16669"/>
                    <a:pt x="47816" y="29051"/>
                  </a:cubicBezTo>
                  <a:lnTo>
                    <a:pt x="46387" y="30956"/>
                  </a:lnTo>
                  <a:lnTo>
                    <a:pt x="0" y="30956"/>
                  </a:lnTo>
                  <a:lnTo>
                    <a:pt x="0" y="21431"/>
                  </a:lnTo>
                  <a:lnTo>
                    <a:pt x="41720" y="21431"/>
                  </a:lnTo>
                  <a:cubicBezTo>
                    <a:pt x="52768" y="7811"/>
                    <a:pt x="69056" y="0"/>
                    <a:pt x="86773" y="0"/>
                  </a:cubicBezTo>
                  <a:cubicBezTo>
                    <a:pt x="118777" y="0"/>
                    <a:pt x="144780" y="26003"/>
                    <a:pt x="144780" y="58007"/>
                  </a:cubicBezTo>
                  <a:cubicBezTo>
                    <a:pt x="144685" y="90011"/>
                    <a:pt x="118682" y="116015"/>
                    <a:pt x="86678" y="116015"/>
                  </a:cubicBezTo>
                  <a:close/>
                </a:path>
              </a:pathLst>
            </a:custGeom>
            <a:solidFill>
              <a:schemeClr val="accent1"/>
            </a:solidFill>
            <a:ln w="9525" cap="flat">
              <a:no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F9D51DA5-38E0-5049-A7DC-B5C3164327A7}"/>
                </a:ext>
              </a:extLst>
            </p:cNvPr>
            <p:cNvSpPr/>
            <p:nvPr/>
          </p:nvSpPr>
          <p:spPr>
            <a:xfrm>
              <a:off x="3471634" y="2403956"/>
              <a:ext cx="47625" cy="47625"/>
            </a:xfrm>
            <a:custGeom>
              <a:avLst/>
              <a:gdLst>
                <a:gd name="connsiteX0" fmla="*/ 51245 w 47625"/>
                <a:gd name="connsiteY0" fmla="*/ 52102 h 47625"/>
                <a:gd name="connsiteX1" fmla="*/ 0 w 47625"/>
                <a:gd name="connsiteY1" fmla="*/ 52102 h 47625"/>
                <a:gd name="connsiteX2" fmla="*/ 0 w 47625"/>
                <a:gd name="connsiteY2" fmla="*/ 42577 h 47625"/>
                <a:gd name="connsiteX3" fmla="*/ 33052 w 47625"/>
                <a:gd name="connsiteY3" fmla="*/ 42577 h 47625"/>
                <a:gd name="connsiteX4" fmla="*/ 26384 w 47625"/>
                <a:gd name="connsiteY4" fmla="*/ 15431 h 47625"/>
                <a:gd name="connsiteX5" fmla="*/ 26670 w 47625"/>
                <a:gd name="connsiteY5" fmla="*/ 9525 h 47625"/>
                <a:gd name="connsiteX6" fmla="*/ 7811 w 47625"/>
                <a:gd name="connsiteY6" fmla="*/ 9525 h 47625"/>
                <a:gd name="connsiteX7" fmla="*/ 7811 w 47625"/>
                <a:gd name="connsiteY7" fmla="*/ 0 h 47625"/>
                <a:gd name="connsiteX8" fmla="*/ 38005 w 47625"/>
                <a:gd name="connsiteY8" fmla="*/ 0 h 47625"/>
                <a:gd name="connsiteX9" fmla="*/ 36862 w 47625"/>
                <a:gd name="connsiteY9" fmla="*/ 5715 h 47625"/>
                <a:gd name="connsiteX10" fmla="*/ 35909 w 47625"/>
                <a:gd name="connsiteY10" fmla="*/ 15431 h 47625"/>
                <a:gd name="connsiteX11" fmla="*/ 45529 w 47625"/>
                <a:gd name="connsiteY11" fmla="*/ 44482 h 47625"/>
                <a:gd name="connsiteX12" fmla="*/ 51245 w 47625"/>
                <a:gd name="connsiteY12" fmla="*/ 52102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47625">
                  <a:moveTo>
                    <a:pt x="51245" y="52102"/>
                  </a:moveTo>
                  <a:lnTo>
                    <a:pt x="0" y="52102"/>
                  </a:lnTo>
                  <a:lnTo>
                    <a:pt x="0" y="42577"/>
                  </a:lnTo>
                  <a:lnTo>
                    <a:pt x="33052" y="42577"/>
                  </a:lnTo>
                  <a:cubicBezTo>
                    <a:pt x="28670" y="34290"/>
                    <a:pt x="26384" y="25051"/>
                    <a:pt x="26384" y="15431"/>
                  </a:cubicBezTo>
                  <a:cubicBezTo>
                    <a:pt x="26384" y="13430"/>
                    <a:pt x="26479" y="11525"/>
                    <a:pt x="26670" y="9525"/>
                  </a:cubicBezTo>
                  <a:lnTo>
                    <a:pt x="7811" y="9525"/>
                  </a:lnTo>
                  <a:lnTo>
                    <a:pt x="7811" y="0"/>
                  </a:lnTo>
                  <a:lnTo>
                    <a:pt x="38005" y="0"/>
                  </a:lnTo>
                  <a:lnTo>
                    <a:pt x="36862" y="5715"/>
                  </a:lnTo>
                  <a:cubicBezTo>
                    <a:pt x="36195" y="8858"/>
                    <a:pt x="35909" y="12097"/>
                    <a:pt x="35909" y="15431"/>
                  </a:cubicBezTo>
                  <a:cubicBezTo>
                    <a:pt x="35909" y="26003"/>
                    <a:pt x="39243" y="36004"/>
                    <a:pt x="45529" y="44482"/>
                  </a:cubicBezTo>
                  <a:lnTo>
                    <a:pt x="51245" y="52102"/>
                  </a:lnTo>
                  <a:close/>
                </a:path>
              </a:pathLst>
            </a:custGeom>
            <a:solidFill>
              <a:schemeClr val="accent1"/>
            </a:solidFill>
            <a:ln w="9525" cap="flat">
              <a:noFill/>
              <a:prstDash val="solid"/>
              <a:miter/>
            </a:ln>
          </p:spPr>
          <p:txBody>
            <a:bodyPr rtlCol="0" anchor="ctr"/>
            <a:lstStyle/>
            <a:p>
              <a:endParaRPr lang="en-US"/>
            </a:p>
          </p:txBody>
        </p:sp>
        <p:sp>
          <p:nvSpPr>
            <p:cNvPr id="529" name="Freeform 528">
              <a:extLst>
                <a:ext uri="{FF2B5EF4-FFF2-40B4-BE49-F238E27FC236}">
                  <a16:creationId xmlns:a16="http://schemas.microsoft.com/office/drawing/2014/main" id="{61AE58CF-8771-804A-9590-01ECFB0C0331}"/>
                </a:ext>
              </a:extLst>
            </p:cNvPr>
            <p:cNvSpPr/>
            <p:nvPr/>
          </p:nvSpPr>
          <p:spPr>
            <a:xfrm>
              <a:off x="3556121" y="2341282"/>
              <a:ext cx="76200" cy="152400"/>
            </a:xfrm>
            <a:custGeom>
              <a:avLst/>
              <a:gdLst>
                <a:gd name="connsiteX0" fmla="*/ 0 w 76200"/>
                <a:gd name="connsiteY0" fmla="*/ 156210 h 152400"/>
                <a:gd name="connsiteX1" fmla="*/ 0 w 76200"/>
                <a:gd name="connsiteY1" fmla="*/ 146685 h 152400"/>
                <a:gd name="connsiteX2" fmla="*/ 68580 w 76200"/>
                <a:gd name="connsiteY2" fmla="*/ 78105 h 152400"/>
                <a:gd name="connsiteX3" fmla="*/ 0 w 76200"/>
                <a:gd name="connsiteY3" fmla="*/ 9525 h 152400"/>
                <a:gd name="connsiteX4" fmla="*/ 0 w 76200"/>
                <a:gd name="connsiteY4" fmla="*/ 0 h 152400"/>
                <a:gd name="connsiteX5" fmla="*/ 78105 w 76200"/>
                <a:gd name="connsiteY5" fmla="*/ 78105 h 152400"/>
                <a:gd name="connsiteX6" fmla="*/ 0 w 76200"/>
                <a:gd name="connsiteY6" fmla="*/ 15621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152400">
                  <a:moveTo>
                    <a:pt x="0" y="156210"/>
                  </a:moveTo>
                  <a:lnTo>
                    <a:pt x="0" y="146685"/>
                  </a:lnTo>
                  <a:cubicBezTo>
                    <a:pt x="37814" y="146685"/>
                    <a:pt x="68580" y="115919"/>
                    <a:pt x="68580" y="78105"/>
                  </a:cubicBezTo>
                  <a:cubicBezTo>
                    <a:pt x="68580" y="40291"/>
                    <a:pt x="37814" y="9525"/>
                    <a:pt x="0" y="9525"/>
                  </a:cubicBezTo>
                  <a:lnTo>
                    <a:pt x="0" y="0"/>
                  </a:lnTo>
                  <a:cubicBezTo>
                    <a:pt x="43053" y="0"/>
                    <a:pt x="78105" y="35052"/>
                    <a:pt x="78105" y="78105"/>
                  </a:cubicBezTo>
                  <a:cubicBezTo>
                    <a:pt x="78010" y="121158"/>
                    <a:pt x="43053" y="156210"/>
                    <a:pt x="0" y="156210"/>
                  </a:cubicBezTo>
                  <a:close/>
                </a:path>
              </a:pathLst>
            </a:custGeom>
            <a:solidFill>
              <a:schemeClr val="accent1"/>
            </a:solidFill>
            <a:ln w="9525" cap="flat">
              <a:no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DA21192A-727D-AF44-8E66-169DF77D19F4}"/>
                </a:ext>
              </a:extLst>
            </p:cNvPr>
            <p:cNvSpPr/>
            <p:nvPr/>
          </p:nvSpPr>
          <p:spPr>
            <a:xfrm>
              <a:off x="3479921" y="2341282"/>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BF7AAE0E-8191-DB4B-B913-78AE83276D08}"/>
                </a:ext>
              </a:extLst>
            </p:cNvPr>
            <p:cNvSpPr/>
            <p:nvPr/>
          </p:nvSpPr>
          <p:spPr>
            <a:xfrm>
              <a:off x="3498971" y="2341282"/>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72F8C9DD-2C02-EB4E-A992-1E14B213C778}"/>
                </a:ext>
              </a:extLst>
            </p:cNvPr>
            <p:cNvSpPr/>
            <p:nvPr/>
          </p:nvSpPr>
          <p:spPr>
            <a:xfrm>
              <a:off x="3518021" y="2341282"/>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CF3FA5B6-F786-6B4B-8BF0-6B870F702632}"/>
                </a:ext>
              </a:extLst>
            </p:cNvPr>
            <p:cNvSpPr/>
            <p:nvPr/>
          </p:nvSpPr>
          <p:spPr>
            <a:xfrm>
              <a:off x="3537071" y="2341282"/>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89699F0C-EB14-E642-B039-DF03B7AAEACB}"/>
                </a:ext>
              </a:extLst>
            </p:cNvPr>
            <p:cNvSpPr/>
            <p:nvPr/>
          </p:nvSpPr>
          <p:spPr>
            <a:xfrm>
              <a:off x="3498971" y="2487967"/>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35" name="Freeform 534">
              <a:extLst>
                <a:ext uri="{FF2B5EF4-FFF2-40B4-BE49-F238E27FC236}">
                  <a16:creationId xmlns:a16="http://schemas.microsoft.com/office/drawing/2014/main" id="{6FC493B4-F947-5B4C-9A8B-B1C1E5D54233}"/>
                </a:ext>
              </a:extLst>
            </p:cNvPr>
            <p:cNvSpPr/>
            <p:nvPr/>
          </p:nvSpPr>
          <p:spPr>
            <a:xfrm>
              <a:off x="3518021" y="2487967"/>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36" name="Freeform 535">
              <a:extLst>
                <a:ext uri="{FF2B5EF4-FFF2-40B4-BE49-F238E27FC236}">
                  <a16:creationId xmlns:a16="http://schemas.microsoft.com/office/drawing/2014/main" id="{69CF56AC-376B-E446-A7C5-3C308D03D5B2}"/>
                </a:ext>
              </a:extLst>
            </p:cNvPr>
            <p:cNvSpPr/>
            <p:nvPr/>
          </p:nvSpPr>
          <p:spPr>
            <a:xfrm>
              <a:off x="3537071" y="2487967"/>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37" name="Freeform 536">
              <a:extLst>
                <a:ext uri="{FF2B5EF4-FFF2-40B4-BE49-F238E27FC236}">
                  <a16:creationId xmlns:a16="http://schemas.microsoft.com/office/drawing/2014/main" id="{E5A05852-D510-E644-8DDD-B47D1CBB02BE}"/>
                </a:ext>
              </a:extLst>
            </p:cNvPr>
            <p:cNvSpPr/>
            <p:nvPr/>
          </p:nvSpPr>
          <p:spPr>
            <a:xfrm>
              <a:off x="3552710" y="2388593"/>
              <a:ext cx="28575" cy="28575"/>
            </a:xfrm>
            <a:custGeom>
              <a:avLst/>
              <a:gdLst>
                <a:gd name="connsiteX0" fmla="*/ 0 w 28575"/>
                <a:gd name="connsiteY0" fmla="*/ 27412 h 28575"/>
                <a:gd name="connsiteX1" fmla="*/ 27412 w 28575"/>
                <a:gd name="connsiteY1" fmla="*/ 0 h 28575"/>
                <a:gd name="connsiteX2" fmla="*/ 34147 w 28575"/>
                <a:gd name="connsiteY2" fmla="*/ 6735 h 28575"/>
                <a:gd name="connsiteX3" fmla="*/ 6735 w 28575"/>
                <a:gd name="connsiteY3" fmla="*/ 34147 h 28575"/>
              </a:gdLst>
              <a:ahLst/>
              <a:cxnLst>
                <a:cxn ang="0">
                  <a:pos x="connsiteX0" y="connsiteY0"/>
                </a:cxn>
                <a:cxn ang="0">
                  <a:pos x="connsiteX1" y="connsiteY1"/>
                </a:cxn>
                <a:cxn ang="0">
                  <a:pos x="connsiteX2" y="connsiteY2"/>
                </a:cxn>
                <a:cxn ang="0">
                  <a:pos x="connsiteX3" y="connsiteY3"/>
                </a:cxn>
              </a:cxnLst>
              <a:rect l="l" t="t" r="r" b="b"/>
              <a:pathLst>
                <a:path w="28575" h="28575">
                  <a:moveTo>
                    <a:pt x="0" y="27412"/>
                  </a:moveTo>
                  <a:lnTo>
                    <a:pt x="27412" y="0"/>
                  </a:lnTo>
                  <a:lnTo>
                    <a:pt x="34147" y="6735"/>
                  </a:lnTo>
                  <a:lnTo>
                    <a:pt x="6735" y="34147"/>
                  </a:lnTo>
                  <a:close/>
                </a:path>
              </a:pathLst>
            </a:custGeom>
            <a:solidFill>
              <a:schemeClr val="accent1"/>
            </a:solidFill>
            <a:ln w="9525" cap="flat">
              <a:no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2F3C47C7-0ED9-814E-992A-BF034BD06780}"/>
                </a:ext>
              </a:extLst>
            </p:cNvPr>
            <p:cNvSpPr/>
            <p:nvPr/>
          </p:nvSpPr>
          <p:spPr>
            <a:xfrm>
              <a:off x="3551359" y="2380525"/>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39" name="Freeform 538">
              <a:extLst>
                <a:ext uri="{FF2B5EF4-FFF2-40B4-BE49-F238E27FC236}">
                  <a16:creationId xmlns:a16="http://schemas.microsoft.com/office/drawing/2014/main" id="{E3CB39BF-7C9F-E44D-A862-899F80EBBFDD}"/>
                </a:ext>
              </a:extLst>
            </p:cNvPr>
            <p:cNvSpPr/>
            <p:nvPr/>
          </p:nvSpPr>
          <p:spPr>
            <a:xfrm>
              <a:off x="3525253" y="2388539"/>
              <a:ext cx="9525" cy="9525"/>
            </a:xfrm>
            <a:custGeom>
              <a:avLst/>
              <a:gdLst>
                <a:gd name="connsiteX0" fmla="*/ 0 w 9525"/>
                <a:gd name="connsiteY0" fmla="*/ 6735 h 9525"/>
                <a:gd name="connsiteX1" fmla="*/ 6735 w 9525"/>
                <a:gd name="connsiteY1" fmla="*/ 0 h 9525"/>
                <a:gd name="connsiteX2" fmla="*/ 13470 w 9525"/>
                <a:gd name="connsiteY2" fmla="*/ 6735 h 9525"/>
                <a:gd name="connsiteX3" fmla="*/ 6735 w 9525"/>
                <a:gd name="connsiteY3" fmla="*/ 13470 h 9525"/>
              </a:gdLst>
              <a:ahLst/>
              <a:cxnLst>
                <a:cxn ang="0">
                  <a:pos x="connsiteX0" y="connsiteY0"/>
                </a:cxn>
                <a:cxn ang="0">
                  <a:pos x="connsiteX1" y="connsiteY1"/>
                </a:cxn>
                <a:cxn ang="0">
                  <a:pos x="connsiteX2" y="connsiteY2"/>
                </a:cxn>
                <a:cxn ang="0">
                  <a:pos x="connsiteX3" y="connsiteY3"/>
                </a:cxn>
              </a:cxnLst>
              <a:rect l="l" t="t" r="r" b="b"/>
              <a:pathLst>
                <a:path w="9525" h="9525">
                  <a:moveTo>
                    <a:pt x="0" y="6735"/>
                  </a:moveTo>
                  <a:lnTo>
                    <a:pt x="6735" y="0"/>
                  </a:lnTo>
                  <a:lnTo>
                    <a:pt x="13470" y="6735"/>
                  </a:lnTo>
                  <a:lnTo>
                    <a:pt x="6735" y="13470"/>
                  </a:lnTo>
                  <a:close/>
                </a:path>
              </a:pathLst>
            </a:custGeom>
            <a:solidFill>
              <a:schemeClr val="accent1"/>
            </a:solidFill>
            <a:ln w="9525" cap="flat">
              <a:no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48E6D165-9BDE-6646-BF7D-B9225577C4E0}"/>
                </a:ext>
              </a:extLst>
            </p:cNvPr>
            <p:cNvSpPr/>
            <p:nvPr/>
          </p:nvSpPr>
          <p:spPr>
            <a:xfrm>
              <a:off x="3573403" y="2436752"/>
              <a:ext cx="9525" cy="9525"/>
            </a:xfrm>
            <a:custGeom>
              <a:avLst/>
              <a:gdLst>
                <a:gd name="connsiteX0" fmla="*/ 0 w 9525"/>
                <a:gd name="connsiteY0" fmla="*/ 6735 h 9525"/>
                <a:gd name="connsiteX1" fmla="*/ 6735 w 9525"/>
                <a:gd name="connsiteY1" fmla="*/ 0 h 9525"/>
                <a:gd name="connsiteX2" fmla="*/ 13470 w 9525"/>
                <a:gd name="connsiteY2" fmla="*/ 6735 h 9525"/>
                <a:gd name="connsiteX3" fmla="*/ 6735 w 9525"/>
                <a:gd name="connsiteY3" fmla="*/ 13470 h 9525"/>
              </a:gdLst>
              <a:ahLst/>
              <a:cxnLst>
                <a:cxn ang="0">
                  <a:pos x="connsiteX0" y="connsiteY0"/>
                </a:cxn>
                <a:cxn ang="0">
                  <a:pos x="connsiteX1" y="connsiteY1"/>
                </a:cxn>
                <a:cxn ang="0">
                  <a:pos x="connsiteX2" y="connsiteY2"/>
                </a:cxn>
                <a:cxn ang="0">
                  <a:pos x="connsiteX3" y="connsiteY3"/>
                </a:cxn>
              </a:cxnLst>
              <a:rect l="l" t="t" r="r" b="b"/>
              <a:pathLst>
                <a:path w="9525" h="9525">
                  <a:moveTo>
                    <a:pt x="0" y="6735"/>
                  </a:moveTo>
                  <a:lnTo>
                    <a:pt x="6735" y="0"/>
                  </a:lnTo>
                  <a:lnTo>
                    <a:pt x="13470" y="6735"/>
                  </a:lnTo>
                  <a:lnTo>
                    <a:pt x="6735" y="13470"/>
                  </a:lnTo>
                  <a:close/>
                </a:path>
              </a:pathLst>
            </a:custGeom>
            <a:solidFill>
              <a:schemeClr val="accent1"/>
            </a:solidFill>
            <a:ln w="9525" cap="flat">
              <a:no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6D011D30-177A-3A4A-9592-D30C4AC112E9}"/>
                </a:ext>
              </a:extLst>
            </p:cNvPr>
            <p:cNvSpPr/>
            <p:nvPr/>
          </p:nvSpPr>
          <p:spPr>
            <a:xfrm>
              <a:off x="3517259" y="2414625"/>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42" name="Freeform 541">
              <a:extLst>
                <a:ext uri="{FF2B5EF4-FFF2-40B4-BE49-F238E27FC236}">
                  <a16:creationId xmlns:a16="http://schemas.microsoft.com/office/drawing/2014/main" id="{CAF1D6F3-3369-B241-9238-D2094D0FAF52}"/>
                </a:ext>
              </a:extLst>
            </p:cNvPr>
            <p:cNvSpPr/>
            <p:nvPr/>
          </p:nvSpPr>
          <p:spPr>
            <a:xfrm>
              <a:off x="3585363" y="2414625"/>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solidFill>
              <a:schemeClr val="accent1"/>
            </a:solidFill>
            <a:ln w="9525" cap="flat">
              <a:noFill/>
              <a:prstDash val="solid"/>
              <a:miter/>
            </a:ln>
          </p:spPr>
          <p:txBody>
            <a:bodyPr rtlCol="0" anchor="ctr"/>
            <a:lstStyle/>
            <a:p>
              <a:endParaRPr lang="en-US"/>
            </a:p>
          </p:txBody>
        </p:sp>
        <p:sp>
          <p:nvSpPr>
            <p:cNvPr id="543" name="Freeform 542">
              <a:extLst>
                <a:ext uri="{FF2B5EF4-FFF2-40B4-BE49-F238E27FC236}">
                  <a16:creationId xmlns:a16="http://schemas.microsoft.com/office/drawing/2014/main" id="{E09C02E8-927F-4340-B5EA-36CEA488A006}"/>
                </a:ext>
              </a:extLst>
            </p:cNvPr>
            <p:cNvSpPr/>
            <p:nvPr/>
          </p:nvSpPr>
          <p:spPr>
            <a:xfrm>
              <a:off x="3525289" y="2436720"/>
              <a:ext cx="9525" cy="9525"/>
            </a:xfrm>
            <a:custGeom>
              <a:avLst/>
              <a:gdLst>
                <a:gd name="connsiteX0" fmla="*/ 0 w 9525"/>
                <a:gd name="connsiteY0" fmla="*/ 6735 h 9525"/>
                <a:gd name="connsiteX1" fmla="*/ 6735 w 9525"/>
                <a:gd name="connsiteY1" fmla="*/ 0 h 9525"/>
                <a:gd name="connsiteX2" fmla="*/ 13470 w 9525"/>
                <a:gd name="connsiteY2" fmla="*/ 6735 h 9525"/>
                <a:gd name="connsiteX3" fmla="*/ 6735 w 9525"/>
                <a:gd name="connsiteY3" fmla="*/ 13470 h 9525"/>
              </a:gdLst>
              <a:ahLst/>
              <a:cxnLst>
                <a:cxn ang="0">
                  <a:pos x="connsiteX0" y="connsiteY0"/>
                </a:cxn>
                <a:cxn ang="0">
                  <a:pos x="connsiteX1" y="connsiteY1"/>
                </a:cxn>
                <a:cxn ang="0">
                  <a:pos x="connsiteX2" y="connsiteY2"/>
                </a:cxn>
                <a:cxn ang="0">
                  <a:pos x="connsiteX3" y="connsiteY3"/>
                </a:cxn>
              </a:cxnLst>
              <a:rect l="l" t="t" r="r" b="b"/>
              <a:pathLst>
                <a:path w="9525" h="9525">
                  <a:moveTo>
                    <a:pt x="0" y="6735"/>
                  </a:moveTo>
                  <a:lnTo>
                    <a:pt x="6735" y="0"/>
                  </a:lnTo>
                  <a:lnTo>
                    <a:pt x="13470" y="6735"/>
                  </a:lnTo>
                  <a:lnTo>
                    <a:pt x="6735" y="13470"/>
                  </a:lnTo>
                  <a:close/>
                </a:path>
              </a:pathLst>
            </a:custGeom>
            <a:solidFill>
              <a:schemeClr val="accent1"/>
            </a:solidFill>
            <a:ln w="9525" cap="flat">
              <a:noFill/>
              <a:prstDash val="solid"/>
              <a:miter/>
            </a:ln>
          </p:spPr>
          <p:txBody>
            <a:bodyPr rtlCol="0" anchor="ctr"/>
            <a:lstStyle/>
            <a:p>
              <a:endParaRPr lang="en-US"/>
            </a:p>
          </p:txBody>
        </p:sp>
      </p:grpSp>
      <p:grpSp>
        <p:nvGrpSpPr>
          <p:cNvPr id="544" name="Group 543">
            <a:extLst>
              <a:ext uri="{FF2B5EF4-FFF2-40B4-BE49-F238E27FC236}">
                <a16:creationId xmlns:a16="http://schemas.microsoft.com/office/drawing/2014/main" id="{16F89317-7452-BD40-B951-5FB64B59466D}"/>
              </a:ext>
            </a:extLst>
          </p:cNvPr>
          <p:cNvGrpSpPr/>
          <p:nvPr userDrawn="1"/>
        </p:nvGrpSpPr>
        <p:grpSpPr>
          <a:xfrm>
            <a:off x="8452853" y="3773362"/>
            <a:ext cx="218566" cy="223670"/>
            <a:chOff x="5105400" y="2228811"/>
            <a:chExt cx="409575" cy="419139"/>
          </a:xfrm>
          <a:solidFill>
            <a:schemeClr val="accent1"/>
          </a:solidFill>
        </p:grpSpPr>
        <p:sp>
          <p:nvSpPr>
            <p:cNvPr id="545" name="Freeform 544">
              <a:extLst>
                <a:ext uri="{FF2B5EF4-FFF2-40B4-BE49-F238E27FC236}">
                  <a16:creationId xmlns:a16="http://schemas.microsoft.com/office/drawing/2014/main" id="{99E8C827-4040-B948-BE5B-6B69AFA004D2}"/>
                </a:ext>
              </a:extLst>
            </p:cNvPr>
            <p:cNvSpPr/>
            <p:nvPr/>
          </p:nvSpPr>
          <p:spPr>
            <a:xfrm>
              <a:off x="5276826" y="2358295"/>
              <a:ext cx="114300" cy="114300"/>
            </a:xfrm>
            <a:custGeom>
              <a:avLst/>
              <a:gdLst>
                <a:gd name="connsiteX0" fmla="*/ 2786 w 114300"/>
                <a:gd name="connsiteY0" fmla="*/ 102013 h 114300"/>
                <a:gd name="connsiteX1" fmla="*/ 2786 w 114300"/>
                <a:gd name="connsiteY1" fmla="*/ 115443 h 114300"/>
                <a:gd name="connsiteX2" fmla="*/ 9549 w 114300"/>
                <a:gd name="connsiteY2" fmla="*/ 118205 h 114300"/>
                <a:gd name="connsiteX3" fmla="*/ 16312 w 114300"/>
                <a:gd name="connsiteY3" fmla="*/ 115443 h 114300"/>
                <a:gd name="connsiteX4" fmla="*/ 118324 w 114300"/>
                <a:gd name="connsiteY4" fmla="*/ 13430 h 114300"/>
                <a:gd name="connsiteX5" fmla="*/ 104799 w 114300"/>
                <a:gd name="connsiteY5" fmla="*/ 13430 h 114300"/>
                <a:gd name="connsiteX6" fmla="*/ 104799 w 114300"/>
                <a:gd name="connsiteY6" fmla="*/ 0 h 114300"/>
                <a:gd name="connsiteX7" fmla="*/ 2786 w 114300"/>
                <a:gd name="connsiteY7" fmla="*/ 102013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300" h="114300">
                  <a:moveTo>
                    <a:pt x="2786" y="102013"/>
                  </a:moveTo>
                  <a:cubicBezTo>
                    <a:pt x="-929" y="105728"/>
                    <a:pt x="-929" y="111728"/>
                    <a:pt x="2786" y="115443"/>
                  </a:cubicBezTo>
                  <a:cubicBezTo>
                    <a:pt x="4691" y="117348"/>
                    <a:pt x="7072" y="118205"/>
                    <a:pt x="9549" y="118205"/>
                  </a:cubicBezTo>
                  <a:cubicBezTo>
                    <a:pt x="12025" y="118205"/>
                    <a:pt x="14407" y="117253"/>
                    <a:pt x="16312" y="115443"/>
                  </a:cubicBezTo>
                  <a:lnTo>
                    <a:pt x="118324" y="13430"/>
                  </a:lnTo>
                  <a:lnTo>
                    <a:pt x="104799" y="13430"/>
                  </a:lnTo>
                  <a:lnTo>
                    <a:pt x="104799" y="0"/>
                  </a:lnTo>
                  <a:lnTo>
                    <a:pt x="2786" y="102013"/>
                  </a:lnTo>
                  <a:close/>
                </a:path>
              </a:pathLst>
            </a:custGeom>
            <a:grpFill/>
            <a:ln w="9525" cap="flat">
              <a:noFill/>
              <a:prstDash val="solid"/>
              <a:miter/>
            </a:ln>
          </p:spPr>
          <p:txBody>
            <a:bodyPr rtlCol="0" anchor="ctr"/>
            <a:lstStyle/>
            <a:p>
              <a:endParaRPr lang="en-US"/>
            </a:p>
          </p:txBody>
        </p:sp>
        <p:sp>
          <p:nvSpPr>
            <p:cNvPr id="546" name="Freeform 545">
              <a:extLst>
                <a:ext uri="{FF2B5EF4-FFF2-40B4-BE49-F238E27FC236}">
                  <a16:creationId xmlns:a16="http://schemas.microsoft.com/office/drawing/2014/main" id="{9E777E31-2418-FD43-9E22-2F2B2B38DFE4}"/>
                </a:ext>
              </a:extLst>
            </p:cNvPr>
            <p:cNvSpPr/>
            <p:nvPr/>
          </p:nvSpPr>
          <p:spPr>
            <a:xfrm>
              <a:off x="5105400" y="2286000"/>
              <a:ext cx="352425" cy="361950"/>
            </a:xfrm>
            <a:custGeom>
              <a:avLst/>
              <a:gdLst>
                <a:gd name="connsiteX0" fmla="*/ 311563 w 352425"/>
                <a:gd name="connsiteY0" fmla="*/ 85725 h 361950"/>
                <a:gd name="connsiteX1" fmla="*/ 342900 w 352425"/>
                <a:gd name="connsiteY1" fmla="*/ 180975 h 361950"/>
                <a:gd name="connsiteX2" fmla="*/ 295465 w 352425"/>
                <a:gd name="connsiteY2" fmla="*/ 295466 h 361950"/>
                <a:gd name="connsiteX3" fmla="*/ 180975 w 352425"/>
                <a:gd name="connsiteY3" fmla="*/ 342900 h 361950"/>
                <a:gd name="connsiteX4" fmla="*/ 19050 w 352425"/>
                <a:gd name="connsiteY4" fmla="*/ 180975 h 361950"/>
                <a:gd name="connsiteX5" fmla="*/ 180975 w 352425"/>
                <a:gd name="connsiteY5" fmla="*/ 19050 h 361950"/>
                <a:gd name="connsiteX6" fmla="*/ 276225 w 352425"/>
                <a:gd name="connsiteY6" fmla="*/ 50387 h 361950"/>
                <a:gd name="connsiteX7" fmla="*/ 276225 w 352425"/>
                <a:gd name="connsiteY7" fmla="*/ 27432 h 361950"/>
                <a:gd name="connsiteX8" fmla="*/ 180975 w 352425"/>
                <a:gd name="connsiteY8" fmla="*/ 0 h 361950"/>
                <a:gd name="connsiteX9" fmla="*/ 0 w 352425"/>
                <a:gd name="connsiteY9" fmla="*/ 180975 h 361950"/>
                <a:gd name="connsiteX10" fmla="*/ 180975 w 352425"/>
                <a:gd name="connsiteY10" fmla="*/ 361950 h 361950"/>
                <a:gd name="connsiteX11" fmla="*/ 308896 w 352425"/>
                <a:gd name="connsiteY11" fmla="*/ 308991 h 361950"/>
                <a:gd name="connsiteX12" fmla="*/ 361855 w 352425"/>
                <a:gd name="connsiteY12" fmla="*/ 181070 h 361950"/>
                <a:gd name="connsiteX13" fmla="*/ 334423 w 352425"/>
                <a:gd name="connsiteY13" fmla="*/ 85820 h 361950"/>
                <a:gd name="connsiteX14" fmla="*/ 311563 w 352425"/>
                <a:gd name="connsiteY14" fmla="*/ 8582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425" h="361950">
                  <a:moveTo>
                    <a:pt x="311563" y="85725"/>
                  </a:moveTo>
                  <a:cubicBezTo>
                    <a:pt x="331184" y="112490"/>
                    <a:pt x="342900" y="145351"/>
                    <a:pt x="342900" y="180975"/>
                  </a:cubicBezTo>
                  <a:cubicBezTo>
                    <a:pt x="342900" y="224218"/>
                    <a:pt x="326041" y="264890"/>
                    <a:pt x="295465" y="295466"/>
                  </a:cubicBezTo>
                  <a:cubicBezTo>
                    <a:pt x="264890" y="326041"/>
                    <a:pt x="224219" y="342900"/>
                    <a:pt x="180975" y="342900"/>
                  </a:cubicBezTo>
                  <a:cubicBezTo>
                    <a:pt x="91726" y="342900"/>
                    <a:pt x="19050" y="270320"/>
                    <a:pt x="19050" y="180975"/>
                  </a:cubicBezTo>
                  <a:cubicBezTo>
                    <a:pt x="19050" y="91726"/>
                    <a:pt x="91726" y="19050"/>
                    <a:pt x="180975" y="19050"/>
                  </a:cubicBezTo>
                  <a:cubicBezTo>
                    <a:pt x="216598" y="19050"/>
                    <a:pt x="249460" y="30766"/>
                    <a:pt x="276225" y="50387"/>
                  </a:cubicBezTo>
                  <a:lnTo>
                    <a:pt x="276225" y="27432"/>
                  </a:lnTo>
                  <a:cubicBezTo>
                    <a:pt x="248507" y="10192"/>
                    <a:pt x="215932" y="0"/>
                    <a:pt x="180975" y="0"/>
                  </a:cubicBezTo>
                  <a:cubicBezTo>
                    <a:pt x="81248" y="0"/>
                    <a:pt x="0" y="81153"/>
                    <a:pt x="0" y="180975"/>
                  </a:cubicBezTo>
                  <a:cubicBezTo>
                    <a:pt x="0" y="280797"/>
                    <a:pt x="81248" y="361950"/>
                    <a:pt x="180975" y="361950"/>
                  </a:cubicBezTo>
                  <a:cubicBezTo>
                    <a:pt x="229267" y="361950"/>
                    <a:pt x="274796" y="343091"/>
                    <a:pt x="308896" y="308991"/>
                  </a:cubicBezTo>
                  <a:cubicBezTo>
                    <a:pt x="343090" y="274796"/>
                    <a:pt x="361950" y="229362"/>
                    <a:pt x="361855" y="181070"/>
                  </a:cubicBezTo>
                  <a:cubicBezTo>
                    <a:pt x="361855" y="146113"/>
                    <a:pt x="351758" y="113538"/>
                    <a:pt x="334423" y="85820"/>
                  </a:cubicBezTo>
                  <a:lnTo>
                    <a:pt x="311563" y="85820"/>
                  </a:lnTo>
                  <a:close/>
                </a:path>
              </a:pathLst>
            </a:custGeom>
            <a:grpFill/>
            <a:ln w="9525" cap="flat">
              <a:noFill/>
              <a:prstDash val="solid"/>
              <a:miter/>
            </a:ln>
          </p:spPr>
          <p:txBody>
            <a:bodyPr rtlCol="0" anchor="ctr"/>
            <a:lstStyle/>
            <a:p>
              <a:endParaRPr lang="en-US"/>
            </a:p>
          </p:txBody>
        </p:sp>
        <p:sp>
          <p:nvSpPr>
            <p:cNvPr id="547" name="Freeform 546">
              <a:extLst>
                <a:ext uri="{FF2B5EF4-FFF2-40B4-BE49-F238E27FC236}">
                  <a16:creationId xmlns:a16="http://schemas.microsoft.com/office/drawing/2014/main" id="{A9871AF4-3134-1549-B8D5-3DDD3B0B5029}"/>
                </a:ext>
              </a:extLst>
            </p:cNvPr>
            <p:cNvSpPr/>
            <p:nvPr/>
          </p:nvSpPr>
          <p:spPr>
            <a:xfrm>
              <a:off x="5372100" y="2228811"/>
              <a:ext cx="142875" cy="152400"/>
            </a:xfrm>
            <a:custGeom>
              <a:avLst/>
              <a:gdLst>
                <a:gd name="connsiteX0" fmla="*/ 76200 w 142875"/>
                <a:gd name="connsiteY0" fmla="*/ 152439 h 152400"/>
                <a:gd name="connsiteX1" fmla="*/ 9525 w 142875"/>
                <a:gd name="connsiteY1" fmla="*/ 152439 h 152400"/>
                <a:gd name="connsiteX2" fmla="*/ 0 w 142875"/>
                <a:gd name="connsiteY2" fmla="*/ 142914 h 152400"/>
                <a:gd name="connsiteX3" fmla="*/ 0 w 142875"/>
                <a:gd name="connsiteY3" fmla="*/ 76239 h 152400"/>
                <a:gd name="connsiteX4" fmla="*/ 2762 w 142875"/>
                <a:gd name="connsiteY4" fmla="*/ 69476 h 152400"/>
                <a:gd name="connsiteX5" fmla="*/ 69437 w 142875"/>
                <a:gd name="connsiteY5" fmla="*/ 2801 h 152400"/>
                <a:gd name="connsiteX6" fmla="*/ 79820 w 142875"/>
                <a:gd name="connsiteY6" fmla="*/ 706 h 152400"/>
                <a:gd name="connsiteX7" fmla="*/ 85725 w 142875"/>
                <a:gd name="connsiteY7" fmla="*/ 9469 h 152400"/>
                <a:gd name="connsiteX8" fmla="*/ 85725 w 142875"/>
                <a:gd name="connsiteY8" fmla="*/ 66619 h 152400"/>
                <a:gd name="connsiteX9" fmla="*/ 142875 w 142875"/>
                <a:gd name="connsiteY9" fmla="*/ 66619 h 152400"/>
                <a:gd name="connsiteX10" fmla="*/ 151638 w 142875"/>
                <a:gd name="connsiteY10" fmla="*/ 72524 h 152400"/>
                <a:gd name="connsiteX11" fmla="*/ 149543 w 142875"/>
                <a:gd name="connsiteY11" fmla="*/ 82906 h 152400"/>
                <a:gd name="connsiteX12" fmla="*/ 82868 w 142875"/>
                <a:gd name="connsiteY12" fmla="*/ 149581 h 152400"/>
                <a:gd name="connsiteX13" fmla="*/ 76200 w 142875"/>
                <a:gd name="connsiteY13" fmla="*/ 152439 h 152400"/>
                <a:gd name="connsiteX14" fmla="*/ 19050 w 142875"/>
                <a:gd name="connsiteY14" fmla="*/ 133389 h 152400"/>
                <a:gd name="connsiteX15" fmla="*/ 72295 w 142875"/>
                <a:gd name="connsiteY15" fmla="*/ 133389 h 152400"/>
                <a:gd name="connsiteX16" fmla="*/ 119920 w 142875"/>
                <a:gd name="connsiteY16" fmla="*/ 85764 h 152400"/>
                <a:gd name="connsiteX17" fmla="*/ 76200 w 142875"/>
                <a:gd name="connsiteY17" fmla="*/ 85764 h 152400"/>
                <a:gd name="connsiteX18" fmla="*/ 66675 w 142875"/>
                <a:gd name="connsiteY18" fmla="*/ 76239 h 152400"/>
                <a:gd name="connsiteX19" fmla="*/ 66675 w 142875"/>
                <a:gd name="connsiteY19" fmla="*/ 32519 h 152400"/>
                <a:gd name="connsiteX20" fmla="*/ 19050 w 142875"/>
                <a:gd name="connsiteY20" fmla="*/ 80144 h 152400"/>
                <a:gd name="connsiteX21" fmla="*/ 19050 w 142875"/>
                <a:gd name="connsiteY21" fmla="*/ 133389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875" h="152400">
                  <a:moveTo>
                    <a:pt x="76200" y="152439"/>
                  </a:moveTo>
                  <a:lnTo>
                    <a:pt x="9525" y="152439"/>
                  </a:lnTo>
                  <a:cubicBezTo>
                    <a:pt x="4286" y="152439"/>
                    <a:pt x="0" y="148153"/>
                    <a:pt x="0" y="142914"/>
                  </a:cubicBezTo>
                  <a:lnTo>
                    <a:pt x="0" y="76239"/>
                  </a:lnTo>
                  <a:cubicBezTo>
                    <a:pt x="0" y="73667"/>
                    <a:pt x="1048" y="71286"/>
                    <a:pt x="2762" y="69476"/>
                  </a:cubicBezTo>
                  <a:lnTo>
                    <a:pt x="69437" y="2801"/>
                  </a:lnTo>
                  <a:cubicBezTo>
                    <a:pt x="72199" y="39"/>
                    <a:pt x="76295" y="-723"/>
                    <a:pt x="79820" y="706"/>
                  </a:cubicBezTo>
                  <a:cubicBezTo>
                    <a:pt x="83344" y="2134"/>
                    <a:pt x="85725" y="5659"/>
                    <a:pt x="85725" y="9469"/>
                  </a:cubicBezTo>
                  <a:lnTo>
                    <a:pt x="85725" y="66619"/>
                  </a:lnTo>
                  <a:lnTo>
                    <a:pt x="142875" y="66619"/>
                  </a:lnTo>
                  <a:cubicBezTo>
                    <a:pt x="146685" y="66619"/>
                    <a:pt x="150209" y="68905"/>
                    <a:pt x="151638" y="72524"/>
                  </a:cubicBezTo>
                  <a:cubicBezTo>
                    <a:pt x="153162" y="76048"/>
                    <a:pt x="152305" y="80144"/>
                    <a:pt x="149543" y="82906"/>
                  </a:cubicBezTo>
                  <a:lnTo>
                    <a:pt x="82868" y="149581"/>
                  </a:lnTo>
                  <a:cubicBezTo>
                    <a:pt x="81153" y="151486"/>
                    <a:pt x="78772" y="152439"/>
                    <a:pt x="76200" y="152439"/>
                  </a:cubicBezTo>
                  <a:close/>
                  <a:moveTo>
                    <a:pt x="19050" y="133389"/>
                  </a:moveTo>
                  <a:lnTo>
                    <a:pt x="72295" y="133389"/>
                  </a:lnTo>
                  <a:lnTo>
                    <a:pt x="119920" y="85764"/>
                  </a:lnTo>
                  <a:lnTo>
                    <a:pt x="76200" y="85764"/>
                  </a:lnTo>
                  <a:cubicBezTo>
                    <a:pt x="70961" y="85764"/>
                    <a:pt x="66675" y="81478"/>
                    <a:pt x="66675" y="76239"/>
                  </a:cubicBezTo>
                  <a:lnTo>
                    <a:pt x="66675" y="32519"/>
                  </a:lnTo>
                  <a:lnTo>
                    <a:pt x="19050" y="80144"/>
                  </a:lnTo>
                  <a:lnTo>
                    <a:pt x="19050" y="133389"/>
                  </a:lnTo>
                  <a:close/>
                </a:path>
              </a:pathLst>
            </a:custGeom>
            <a:grpFill/>
            <a:ln w="9525" cap="flat">
              <a:no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22AE6BEF-B06C-0A4C-A1E0-B10B42BBE919}"/>
                </a:ext>
              </a:extLst>
            </p:cNvPr>
            <p:cNvSpPr/>
            <p:nvPr/>
          </p:nvSpPr>
          <p:spPr>
            <a:xfrm>
              <a:off x="5219700" y="2400300"/>
              <a:ext cx="123825" cy="133350"/>
            </a:xfrm>
            <a:custGeom>
              <a:avLst/>
              <a:gdLst>
                <a:gd name="connsiteX0" fmla="*/ 66675 w 123825"/>
                <a:gd name="connsiteY0" fmla="*/ 133350 h 133350"/>
                <a:gd name="connsiteX1" fmla="*/ 0 w 123825"/>
                <a:gd name="connsiteY1" fmla="*/ 66675 h 133350"/>
                <a:gd name="connsiteX2" fmla="*/ 66675 w 123825"/>
                <a:gd name="connsiteY2" fmla="*/ 0 h 133350"/>
                <a:gd name="connsiteX3" fmla="*/ 69437 w 123825"/>
                <a:gd name="connsiteY3" fmla="*/ 95 h 133350"/>
                <a:gd name="connsiteX4" fmla="*/ 78867 w 123825"/>
                <a:gd name="connsiteY4" fmla="*/ 10192 h 133350"/>
                <a:gd name="connsiteX5" fmla="*/ 69247 w 123825"/>
                <a:gd name="connsiteY5" fmla="*/ 19241 h 133350"/>
                <a:gd name="connsiteX6" fmla="*/ 68104 w 123825"/>
                <a:gd name="connsiteY6" fmla="*/ 19145 h 133350"/>
                <a:gd name="connsiteX7" fmla="*/ 66580 w 123825"/>
                <a:gd name="connsiteY7" fmla="*/ 19050 h 133350"/>
                <a:gd name="connsiteX8" fmla="*/ 18955 w 123825"/>
                <a:gd name="connsiteY8" fmla="*/ 66675 h 133350"/>
                <a:gd name="connsiteX9" fmla="*/ 66580 w 123825"/>
                <a:gd name="connsiteY9" fmla="*/ 114300 h 133350"/>
                <a:gd name="connsiteX10" fmla="*/ 100298 w 123825"/>
                <a:gd name="connsiteY10" fmla="*/ 100393 h 133350"/>
                <a:gd name="connsiteX11" fmla="*/ 114205 w 123825"/>
                <a:gd name="connsiteY11" fmla="*/ 66675 h 133350"/>
                <a:gd name="connsiteX12" fmla="*/ 114110 w 123825"/>
                <a:gd name="connsiteY12" fmla="*/ 64008 h 133350"/>
                <a:gd name="connsiteX13" fmla="*/ 123158 w 123825"/>
                <a:gd name="connsiteY13" fmla="*/ 54102 h 133350"/>
                <a:gd name="connsiteX14" fmla="*/ 133064 w 123825"/>
                <a:gd name="connsiteY14" fmla="*/ 63151 h 133350"/>
                <a:gd name="connsiteX15" fmla="*/ 133255 w 123825"/>
                <a:gd name="connsiteY15" fmla="*/ 66675 h 133350"/>
                <a:gd name="connsiteX16" fmla="*/ 113729 w 123825"/>
                <a:gd name="connsiteY16" fmla="*/ 113824 h 133350"/>
                <a:gd name="connsiteX17" fmla="*/ 66675 w 123825"/>
                <a:gd name="connsiteY17"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825" h="133350">
                  <a:moveTo>
                    <a:pt x="66675" y="133350"/>
                  </a:moveTo>
                  <a:cubicBezTo>
                    <a:pt x="29909" y="133350"/>
                    <a:pt x="0" y="103442"/>
                    <a:pt x="0" y="66675"/>
                  </a:cubicBezTo>
                  <a:cubicBezTo>
                    <a:pt x="0" y="29908"/>
                    <a:pt x="29909" y="0"/>
                    <a:pt x="66675" y="0"/>
                  </a:cubicBezTo>
                  <a:cubicBezTo>
                    <a:pt x="67628" y="0"/>
                    <a:pt x="68580" y="95"/>
                    <a:pt x="69437" y="95"/>
                  </a:cubicBezTo>
                  <a:cubicBezTo>
                    <a:pt x="74676" y="381"/>
                    <a:pt x="79153" y="4858"/>
                    <a:pt x="78867" y="10192"/>
                  </a:cubicBezTo>
                  <a:cubicBezTo>
                    <a:pt x="78581" y="15430"/>
                    <a:pt x="74676" y="19336"/>
                    <a:pt x="69247" y="19241"/>
                  </a:cubicBezTo>
                  <a:lnTo>
                    <a:pt x="68104" y="19145"/>
                  </a:lnTo>
                  <a:cubicBezTo>
                    <a:pt x="67628" y="19145"/>
                    <a:pt x="67056" y="19050"/>
                    <a:pt x="66580" y="19050"/>
                  </a:cubicBezTo>
                  <a:cubicBezTo>
                    <a:pt x="40291" y="19050"/>
                    <a:pt x="18955" y="40386"/>
                    <a:pt x="18955" y="66675"/>
                  </a:cubicBezTo>
                  <a:cubicBezTo>
                    <a:pt x="18955" y="92964"/>
                    <a:pt x="40291" y="114300"/>
                    <a:pt x="66580" y="114300"/>
                  </a:cubicBezTo>
                  <a:cubicBezTo>
                    <a:pt x="79343" y="114300"/>
                    <a:pt x="91249" y="109347"/>
                    <a:pt x="100298" y="100393"/>
                  </a:cubicBezTo>
                  <a:cubicBezTo>
                    <a:pt x="109252" y="91345"/>
                    <a:pt x="114205" y="79438"/>
                    <a:pt x="114205" y="66675"/>
                  </a:cubicBezTo>
                  <a:lnTo>
                    <a:pt x="114110" y="64008"/>
                  </a:lnTo>
                  <a:cubicBezTo>
                    <a:pt x="113919" y="58769"/>
                    <a:pt x="117920" y="54292"/>
                    <a:pt x="123158" y="54102"/>
                  </a:cubicBezTo>
                  <a:cubicBezTo>
                    <a:pt x="128302" y="54007"/>
                    <a:pt x="132874" y="57912"/>
                    <a:pt x="133064" y="63151"/>
                  </a:cubicBezTo>
                  <a:cubicBezTo>
                    <a:pt x="133160" y="64961"/>
                    <a:pt x="133255" y="65818"/>
                    <a:pt x="133255" y="66675"/>
                  </a:cubicBezTo>
                  <a:cubicBezTo>
                    <a:pt x="133255" y="84487"/>
                    <a:pt x="126302" y="101251"/>
                    <a:pt x="113729" y="113824"/>
                  </a:cubicBezTo>
                  <a:cubicBezTo>
                    <a:pt x="101251" y="126397"/>
                    <a:pt x="84487" y="133350"/>
                    <a:pt x="66675" y="133350"/>
                  </a:cubicBezTo>
                  <a:close/>
                </a:path>
              </a:pathLst>
            </a:custGeom>
            <a:grpFill/>
            <a:ln w="9525" cap="flat">
              <a:no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34144E2D-6F2E-3245-AC6B-95956A3AD97A}"/>
                </a:ext>
              </a:extLst>
            </p:cNvPr>
            <p:cNvSpPr/>
            <p:nvPr/>
          </p:nvSpPr>
          <p:spPr>
            <a:xfrm>
              <a:off x="5162550" y="2343150"/>
              <a:ext cx="247650" cy="247650"/>
            </a:xfrm>
            <a:custGeom>
              <a:avLst/>
              <a:gdLst>
                <a:gd name="connsiteX0" fmla="*/ 123825 w 247650"/>
                <a:gd name="connsiteY0" fmla="*/ 247650 h 247650"/>
                <a:gd name="connsiteX1" fmla="*/ 0 w 247650"/>
                <a:gd name="connsiteY1" fmla="*/ 123825 h 247650"/>
                <a:gd name="connsiteX2" fmla="*/ 123825 w 247650"/>
                <a:gd name="connsiteY2" fmla="*/ 0 h 247650"/>
                <a:gd name="connsiteX3" fmla="*/ 123825 w 247650"/>
                <a:gd name="connsiteY3" fmla="*/ 0 h 247650"/>
                <a:gd name="connsiteX4" fmla="*/ 177070 w 247650"/>
                <a:gd name="connsiteY4" fmla="*/ 12192 h 247650"/>
                <a:gd name="connsiteX5" fmla="*/ 181546 w 247650"/>
                <a:gd name="connsiteY5" fmla="*/ 24860 h 247650"/>
                <a:gd name="connsiteX6" fmla="*/ 168878 w 247650"/>
                <a:gd name="connsiteY6" fmla="*/ 29337 h 247650"/>
                <a:gd name="connsiteX7" fmla="*/ 123825 w 247650"/>
                <a:gd name="connsiteY7" fmla="*/ 19050 h 247650"/>
                <a:gd name="connsiteX8" fmla="*/ 123825 w 247650"/>
                <a:gd name="connsiteY8" fmla="*/ 19050 h 247650"/>
                <a:gd name="connsiteX9" fmla="*/ 19050 w 247650"/>
                <a:gd name="connsiteY9" fmla="*/ 123825 h 247650"/>
                <a:gd name="connsiteX10" fmla="*/ 123825 w 247650"/>
                <a:gd name="connsiteY10" fmla="*/ 228600 h 247650"/>
                <a:gd name="connsiteX11" fmla="*/ 197929 w 247650"/>
                <a:gd name="connsiteY11" fmla="*/ 197929 h 247650"/>
                <a:gd name="connsiteX12" fmla="*/ 228600 w 247650"/>
                <a:gd name="connsiteY12" fmla="*/ 123825 h 247650"/>
                <a:gd name="connsiteX13" fmla="*/ 218313 w 247650"/>
                <a:gd name="connsiteY13" fmla="*/ 78772 h 247650"/>
                <a:gd name="connsiteX14" fmla="*/ 222790 w 247650"/>
                <a:gd name="connsiteY14" fmla="*/ 66104 h 247650"/>
                <a:gd name="connsiteX15" fmla="*/ 235458 w 247650"/>
                <a:gd name="connsiteY15" fmla="*/ 70580 h 247650"/>
                <a:gd name="connsiteX16" fmla="*/ 247650 w 247650"/>
                <a:gd name="connsiteY16" fmla="*/ 123825 h 247650"/>
                <a:gd name="connsiteX17" fmla="*/ 211360 w 247650"/>
                <a:gd name="connsiteY17" fmla="*/ 211360 h 247650"/>
                <a:gd name="connsiteX18" fmla="*/ 123825 w 247650"/>
                <a:gd name="connsiteY18" fmla="*/ 2476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7650" h="247650">
                  <a:moveTo>
                    <a:pt x="123825" y="247650"/>
                  </a:moveTo>
                  <a:cubicBezTo>
                    <a:pt x="55531" y="247650"/>
                    <a:pt x="0" y="192119"/>
                    <a:pt x="0" y="123825"/>
                  </a:cubicBezTo>
                  <a:cubicBezTo>
                    <a:pt x="0" y="55531"/>
                    <a:pt x="55531" y="0"/>
                    <a:pt x="123825" y="0"/>
                  </a:cubicBezTo>
                  <a:cubicBezTo>
                    <a:pt x="123825" y="0"/>
                    <a:pt x="123825" y="0"/>
                    <a:pt x="123825" y="0"/>
                  </a:cubicBezTo>
                  <a:cubicBezTo>
                    <a:pt x="142304" y="0"/>
                    <a:pt x="160211" y="4096"/>
                    <a:pt x="177070" y="12192"/>
                  </a:cubicBezTo>
                  <a:cubicBezTo>
                    <a:pt x="181832" y="14478"/>
                    <a:pt x="183832" y="20193"/>
                    <a:pt x="181546" y="24860"/>
                  </a:cubicBezTo>
                  <a:cubicBezTo>
                    <a:pt x="179261" y="29623"/>
                    <a:pt x="173546" y="31623"/>
                    <a:pt x="168878" y="29337"/>
                  </a:cubicBezTo>
                  <a:cubicBezTo>
                    <a:pt x="154591" y="22479"/>
                    <a:pt x="139446" y="19050"/>
                    <a:pt x="123825" y="19050"/>
                  </a:cubicBezTo>
                  <a:cubicBezTo>
                    <a:pt x="123825" y="19050"/>
                    <a:pt x="123825" y="19050"/>
                    <a:pt x="123825" y="19050"/>
                  </a:cubicBezTo>
                  <a:cubicBezTo>
                    <a:pt x="66104" y="19050"/>
                    <a:pt x="19050" y="66104"/>
                    <a:pt x="19050" y="123825"/>
                  </a:cubicBezTo>
                  <a:cubicBezTo>
                    <a:pt x="19050" y="181642"/>
                    <a:pt x="66008" y="228600"/>
                    <a:pt x="123825" y="228600"/>
                  </a:cubicBezTo>
                  <a:cubicBezTo>
                    <a:pt x="151829" y="228600"/>
                    <a:pt x="178118" y="217742"/>
                    <a:pt x="197929" y="197929"/>
                  </a:cubicBezTo>
                  <a:cubicBezTo>
                    <a:pt x="217741" y="178117"/>
                    <a:pt x="228600" y="151829"/>
                    <a:pt x="228600" y="123825"/>
                  </a:cubicBezTo>
                  <a:cubicBezTo>
                    <a:pt x="228600" y="108204"/>
                    <a:pt x="225171" y="93059"/>
                    <a:pt x="218313" y="78772"/>
                  </a:cubicBezTo>
                  <a:cubicBezTo>
                    <a:pt x="216027" y="74009"/>
                    <a:pt x="218027" y="68389"/>
                    <a:pt x="222790" y="66104"/>
                  </a:cubicBezTo>
                  <a:cubicBezTo>
                    <a:pt x="227552" y="63817"/>
                    <a:pt x="233172" y="65818"/>
                    <a:pt x="235458" y="70580"/>
                  </a:cubicBezTo>
                  <a:cubicBezTo>
                    <a:pt x="243554" y="87439"/>
                    <a:pt x="247650" y="105346"/>
                    <a:pt x="247650" y="123825"/>
                  </a:cubicBezTo>
                  <a:cubicBezTo>
                    <a:pt x="247650" y="156877"/>
                    <a:pt x="234791" y="188024"/>
                    <a:pt x="211360" y="211360"/>
                  </a:cubicBezTo>
                  <a:cubicBezTo>
                    <a:pt x="188023" y="234791"/>
                    <a:pt x="156877" y="247650"/>
                    <a:pt x="123825" y="247650"/>
                  </a:cubicBezTo>
                  <a:close/>
                </a:path>
              </a:pathLst>
            </a:custGeom>
            <a:grpFill/>
            <a:ln w="9525" cap="flat">
              <a:noFill/>
              <a:prstDash val="solid"/>
              <a:miter/>
            </a:ln>
          </p:spPr>
          <p:txBody>
            <a:bodyPr rtlCol="0" anchor="ctr"/>
            <a:lstStyle/>
            <a:p>
              <a:endParaRPr lang="en-US"/>
            </a:p>
          </p:txBody>
        </p:sp>
      </p:grpSp>
      <p:grpSp>
        <p:nvGrpSpPr>
          <p:cNvPr id="550" name="Group 549">
            <a:extLst>
              <a:ext uri="{FF2B5EF4-FFF2-40B4-BE49-F238E27FC236}">
                <a16:creationId xmlns:a16="http://schemas.microsoft.com/office/drawing/2014/main" id="{8E8B9106-C984-624B-A7CD-EF1672B5B603}"/>
              </a:ext>
            </a:extLst>
          </p:cNvPr>
          <p:cNvGrpSpPr/>
          <p:nvPr userDrawn="1"/>
        </p:nvGrpSpPr>
        <p:grpSpPr>
          <a:xfrm>
            <a:off x="8444720" y="4340287"/>
            <a:ext cx="234832" cy="234832"/>
            <a:chOff x="5800725" y="3686166"/>
            <a:chExt cx="400050" cy="400050"/>
          </a:xfrm>
          <a:solidFill>
            <a:schemeClr val="accent1"/>
          </a:solidFill>
        </p:grpSpPr>
        <p:sp>
          <p:nvSpPr>
            <p:cNvPr id="551" name="Freeform 550">
              <a:extLst>
                <a:ext uri="{FF2B5EF4-FFF2-40B4-BE49-F238E27FC236}">
                  <a16:creationId xmlns:a16="http://schemas.microsoft.com/office/drawing/2014/main" id="{BFEFB8BA-DC11-5D4C-808C-EDDCDB000367}"/>
                </a:ext>
              </a:extLst>
            </p:cNvPr>
            <p:cNvSpPr/>
            <p:nvPr/>
          </p:nvSpPr>
          <p:spPr>
            <a:xfrm>
              <a:off x="6000750" y="3686166"/>
              <a:ext cx="200025" cy="400050"/>
            </a:xfrm>
            <a:custGeom>
              <a:avLst/>
              <a:gdLst>
                <a:gd name="connsiteX0" fmla="*/ 9525 w 200025"/>
                <a:gd name="connsiteY0" fmla="*/ 400059 h 400050"/>
                <a:gd name="connsiteX1" fmla="*/ 3524 w 200025"/>
                <a:gd name="connsiteY1" fmla="*/ 397963 h 400050"/>
                <a:gd name="connsiteX2" fmla="*/ 0 w 200025"/>
                <a:gd name="connsiteY2" fmla="*/ 390534 h 400050"/>
                <a:gd name="connsiteX3" fmla="*/ 0 w 200025"/>
                <a:gd name="connsiteY3" fmla="*/ 9534 h 400050"/>
                <a:gd name="connsiteX4" fmla="*/ 3524 w 200025"/>
                <a:gd name="connsiteY4" fmla="*/ 2104 h 400050"/>
                <a:gd name="connsiteX5" fmla="*/ 11525 w 200025"/>
                <a:gd name="connsiteY5" fmla="*/ 199 h 400050"/>
                <a:gd name="connsiteX6" fmla="*/ 192500 w 200025"/>
                <a:gd name="connsiteY6" fmla="*/ 38299 h 400050"/>
                <a:gd name="connsiteX7" fmla="*/ 200025 w 200025"/>
                <a:gd name="connsiteY7" fmla="*/ 47634 h 400050"/>
                <a:gd name="connsiteX8" fmla="*/ 200025 w 200025"/>
                <a:gd name="connsiteY8" fmla="*/ 352434 h 400050"/>
                <a:gd name="connsiteX9" fmla="*/ 192500 w 200025"/>
                <a:gd name="connsiteY9" fmla="*/ 361768 h 400050"/>
                <a:gd name="connsiteX10" fmla="*/ 11525 w 200025"/>
                <a:gd name="connsiteY10" fmla="*/ 399868 h 400050"/>
                <a:gd name="connsiteX11" fmla="*/ 9525 w 200025"/>
                <a:gd name="connsiteY11" fmla="*/ 400059 h 400050"/>
                <a:gd name="connsiteX12" fmla="*/ 19050 w 200025"/>
                <a:gd name="connsiteY12" fmla="*/ 21249 h 400050"/>
                <a:gd name="connsiteX13" fmla="*/ 19050 w 200025"/>
                <a:gd name="connsiteY13" fmla="*/ 378818 h 400050"/>
                <a:gd name="connsiteX14" fmla="*/ 180975 w 200025"/>
                <a:gd name="connsiteY14" fmla="*/ 344718 h 400050"/>
                <a:gd name="connsiteX15" fmla="*/ 180975 w 200025"/>
                <a:gd name="connsiteY15" fmla="*/ 55349 h 400050"/>
                <a:gd name="connsiteX16" fmla="*/ 19050 w 200025"/>
                <a:gd name="connsiteY16" fmla="*/ 2124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00050">
                  <a:moveTo>
                    <a:pt x="9525" y="400059"/>
                  </a:moveTo>
                  <a:cubicBezTo>
                    <a:pt x="7334" y="400059"/>
                    <a:pt x="5239" y="399297"/>
                    <a:pt x="3524" y="397963"/>
                  </a:cubicBezTo>
                  <a:cubicBezTo>
                    <a:pt x="1334" y="396153"/>
                    <a:pt x="0" y="393486"/>
                    <a:pt x="0" y="390534"/>
                  </a:cubicBezTo>
                  <a:lnTo>
                    <a:pt x="0" y="9534"/>
                  </a:lnTo>
                  <a:cubicBezTo>
                    <a:pt x="0" y="6676"/>
                    <a:pt x="1334" y="3914"/>
                    <a:pt x="3524" y="2104"/>
                  </a:cubicBezTo>
                  <a:cubicBezTo>
                    <a:pt x="5715" y="294"/>
                    <a:pt x="8668" y="-372"/>
                    <a:pt x="11525" y="199"/>
                  </a:cubicBezTo>
                  <a:lnTo>
                    <a:pt x="192500" y="38299"/>
                  </a:lnTo>
                  <a:cubicBezTo>
                    <a:pt x="196882" y="39252"/>
                    <a:pt x="200025" y="43157"/>
                    <a:pt x="200025" y="47634"/>
                  </a:cubicBezTo>
                  <a:lnTo>
                    <a:pt x="200025" y="352434"/>
                  </a:lnTo>
                  <a:cubicBezTo>
                    <a:pt x="200025" y="356910"/>
                    <a:pt x="196882" y="360816"/>
                    <a:pt x="192500" y="361768"/>
                  </a:cubicBezTo>
                  <a:lnTo>
                    <a:pt x="11525" y="399868"/>
                  </a:lnTo>
                  <a:cubicBezTo>
                    <a:pt x="10859" y="399963"/>
                    <a:pt x="10192" y="400059"/>
                    <a:pt x="9525" y="400059"/>
                  </a:cubicBezTo>
                  <a:close/>
                  <a:moveTo>
                    <a:pt x="19050" y="21249"/>
                  </a:moveTo>
                  <a:lnTo>
                    <a:pt x="19050" y="378818"/>
                  </a:lnTo>
                  <a:lnTo>
                    <a:pt x="180975" y="344718"/>
                  </a:lnTo>
                  <a:lnTo>
                    <a:pt x="180975" y="55349"/>
                  </a:lnTo>
                  <a:lnTo>
                    <a:pt x="19050" y="21249"/>
                  </a:lnTo>
                  <a:close/>
                </a:path>
              </a:pathLst>
            </a:custGeom>
            <a:grpFill/>
            <a:ln w="9525" cap="flat">
              <a:noFill/>
              <a:prstDash val="solid"/>
              <a:miter/>
            </a:ln>
          </p:spPr>
          <p:txBody>
            <a:bodyPr rtlCol="0" anchor="ctr"/>
            <a:lstStyle/>
            <a:p>
              <a:endParaRPr lang="en-US"/>
            </a:p>
          </p:txBody>
        </p:sp>
        <p:sp>
          <p:nvSpPr>
            <p:cNvPr id="552" name="Freeform 551">
              <a:extLst>
                <a:ext uri="{FF2B5EF4-FFF2-40B4-BE49-F238E27FC236}">
                  <a16:creationId xmlns:a16="http://schemas.microsoft.com/office/drawing/2014/main" id="{1ABE3619-C9C5-5F42-AF92-C93102AAF5FC}"/>
                </a:ext>
              </a:extLst>
            </p:cNvPr>
            <p:cNvSpPr/>
            <p:nvPr/>
          </p:nvSpPr>
          <p:spPr>
            <a:xfrm>
              <a:off x="5905476" y="3819692"/>
              <a:ext cx="66675" cy="123825"/>
            </a:xfrm>
            <a:custGeom>
              <a:avLst/>
              <a:gdLst>
                <a:gd name="connsiteX0" fmla="*/ 9549 w 66675"/>
                <a:gd name="connsiteY0" fmla="*/ 133183 h 123825"/>
                <a:gd name="connsiteX1" fmla="*/ 2786 w 66675"/>
                <a:gd name="connsiteY1" fmla="*/ 130421 h 123825"/>
                <a:gd name="connsiteX2" fmla="*/ 2786 w 66675"/>
                <a:gd name="connsiteY2" fmla="*/ 116991 h 123825"/>
                <a:gd name="connsiteX3" fmla="*/ 53173 w 66675"/>
                <a:gd name="connsiteY3" fmla="*/ 66604 h 123825"/>
                <a:gd name="connsiteX4" fmla="*/ 2786 w 66675"/>
                <a:gd name="connsiteY4" fmla="*/ 16216 h 123825"/>
                <a:gd name="connsiteX5" fmla="*/ 2786 w 66675"/>
                <a:gd name="connsiteY5" fmla="*/ 2786 h 123825"/>
                <a:gd name="connsiteX6" fmla="*/ 16216 w 66675"/>
                <a:gd name="connsiteY6" fmla="*/ 2786 h 123825"/>
                <a:gd name="connsiteX7" fmla="*/ 73366 w 66675"/>
                <a:gd name="connsiteY7" fmla="*/ 59936 h 123825"/>
                <a:gd name="connsiteX8" fmla="*/ 73366 w 66675"/>
                <a:gd name="connsiteY8" fmla="*/ 73366 h 123825"/>
                <a:gd name="connsiteX9" fmla="*/ 16216 w 66675"/>
                <a:gd name="connsiteY9" fmla="*/ 130516 h 123825"/>
                <a:gd name="connsiteX10" fmla="*/ 9549 w 66675"/>
                <a:gd name="connsiteY10" fmla="*/ 13318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675" h="123825">
                  <a:moveTo>
                    <a:pt x="9549" y="133183"/>
                  </a:moveTo>
                  <a:cubicBezTo>
                    <a:pt x="7072" y="133183"/>
                    <a:pt x="4691" y="132231"/>
                    <a:pt x="2786" y="130421"/>
                  </a:cubicBezTo>
                  <a:cubicBezTo>
                    <a:pt x="-929" y="126706"/>
                    <a:pt x="-929" y="120705"/>
                    <a:pt x="2786" y="116991"/>
                  </a:cubicBezTo>
                  <a:lnTo>
                    <a:pt x="53173" y="66604"/>
                  </a:lnTo>
                  <a:lnTo>
                    <a:pt x="2786" y="16216"/>
                  </a:lnTo>
                  <a:cubicBezTo>
                    <a:pt x="-929" y="12501"/>
                    <a:pt x="-929" y="6501"/>
                    <a:pt x="2786" y="2786"/>
                  </a:cubicBezTo>
                  <a:cubicBezTo>
                    <a:pt x="6501" y="-929"/>
                    <a:pt x="12502" y="-929"/>
                    <a:pt x="16216" y="2786"/>
                  </a:cubicBezTo>
                  <a:lnTo>
                    <a:pt x="73366" y="59936"/>
                  </a:lnTo>
                  <a:cubicBezTo>
                    <a:pt x="77081" y="63651"/>
                    <a:pt x="77081" y="69651"/>
                    <a:pt x="73366" y="73366"/>
                  </a:cubicBezTo>
                  <a:lnTo>
                    <a:pt x="16216" y="130516"/>
                  </a:lnTo>
                  <a:cubicBezTo>
                    <a:pt x="14407" y="132231"/>
                    <a:pt x="12025" y="133183"/>
                    <a:pt x="9549" y="133183"/>
                  </a:cubicBezTo>
                  <a:close/>
                </a:path>
              </a:pathLst>
            </a:custGeom>
            <a:grpFill/>
            <a:ln w="9525" cap="flat">
              <a:no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931FD888-D7CA-3844-870F-269EDB79ECAF}"/>
                </a:ext>
              </a:extLst>
            </p:cNvPr>
            <p:cNvSpPr/>
            <p:nvPr/>
          </p:nvSpPr>
          <p:spPr>
            <a:xfrm>
              <a:off x="5800725" y="3876675"/>
              <a:ext cx="171450" cy="19050"/>
            </a:xfrm>
            <a:custGeom>
              <a:avLst/>
              <a:gdLst>
                <a:gd name="connsiteX0" fmla="*/ 161925 w 171450"/>
                <a:gd name="connsiteY0" fmla="*/ 19050 h 19050"/>
                <a:gd name="connsiteX1" fmla="*/ 9525 w 171450"/>
                <a:gd name="connsiteY1" fmla="*/ 19050 h 19050"/>
                <a:gd name="connsiteX2" fmla="*/ 0 w 171450"/>
                <a:gd name="connsiteY2" fmla="*/ 9525 h 19050"/>
                <a:gd name="connsiteX3" fmla="*/ 9525 w 171450"/>
                <a:gd name="connsiteY3" fmla="*/ 0 h 19050"/>
                <a:gd name="connsiteX4" fmla="*/ 161925 w 171450"/>
                <a:gd name="connsiteY4" fmla="*/ 0 h 19050"/>
                <a:gd name="connsiteX5" fmla="*/ 171450 w 171450"/>
                <a:gd name="connsiteY5" fmla="*/ 9525 h 19050"/>
                <a:gd name="connsiteX6" fmla="*/ 161925 w 17145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450" h="19050">
                  <a:moveTo>
                    <a:pt x="161925" y="19050"/>
                  </a:moveTo>
                  <a:lnTo>
                    <a:pt x="9525" y="19050"/>
                  </a:lnTo>
                  <a:cubicBezTo>
                    <a:pt x="4286" y="19050"/>
                    <a:pt x="0" y="14764"/>
                    <a:pt x="0" y="9525"/>
                  </a:cubicBezTo>
                  <a:cubicBezTo>
                    <a:pt x="0" y="4286"/>
                    <a:pt x="4286" y="0"/>
                    <a:pt x="9525" y="0"/>
                  </a:cubicBezTo>
                  <a:lnTo>
                    <a:pt x="161925" y="0"/>
                  </a:lnTo>
                  <a:cubicBezTo>
                    <a:pt x="167164" y="0"/>
                    <a:pt x="171450" y="4286"/>
                    <a:pt x="171450" y="9525"/>
                  </a:cubicBezTo>
                  <a:cubicBezTo>
                    <a:pt x="171450" y="14764"/>
                    <a:pt x="167164" y="19050"/>
                    <a:pt x="161925" y="19050"/>
                  </a:cubicBezTo>
                  <a:close/>
                </a:path>
              </a:pathLst>
            </a:custGeom>
            <a:grpFill/>
            <a:ln w="9525" cap="flat">
              <a:noFill/>
              <a:prstDash val="solid"/>
              <a:miter/>
            </a:ln>
          </p:spPr>
          <p:txBody>
            <a:bodyPr rtlCol="0" anchor="ctr"/>
            <a:lstStyle/>
            <a:p>
              <a:endParaRPr lang="en-US"/>
            </a:p>
          </p:txBody>
        </p:sp>
        <p:sp>
          <p:nvSpPr>
            <p:cNvPr id="554" name="Freeform 553">
              <a:extLst>
                <a:ext uri="{FF2B5EF4-FFF2-40B4-BE49-F238E27FC236}">
                  <a16:creationId xmlns:a16="http://schemas.microsoft.com/office/drawing/2014/main" id="{E218CBC3-7A8D-764E-A550-A12C12E655D0}"/>
                </a:ext>
              </a:extLst>
            </p:cNvPr>
            <p:cNvSpPr/>
            <p:nvPr/>
          </p:nvSpPr>
          <p:spPr>
            <a:xfrm>
              <a:off x="5915025" y="3724275"/>
              <a:ext cx="104775" cy="76200"/>
            </a:xfrm>
            <a:custGeom>
              <a:avLst/>
              <a:gdLst>
                <a:gd name="connsiteX0" fmla="*/ 9525 w 104775"/>
                <a:gd name="connsiteY0" fmla="*/ 76200 h 76200"/>
                <a:gd name="connsiteX1" fmla="*/ 0 w 104775"/>
                <a:gd name="connsiteY1" fmla="*/ 66675 h 76200"/>
                <a:gd name="connsiteX2" fmla="*/ 0 w 104775"/>
                <a:gd name="connsiteY2" fmla="*/ 9525 h 76200"/>
                <a:gd name="connsiteX3" fmla="*/ 9525 w 104775"/>
                <a:gd name="connsiteY3" fmla="*/ 0 h 76200"/>
                <a:gd name="connsiteX4" fmla="*/ 95250 w 104775"/>
                <a:gd name="connsiteY4" fmla="*/ 0 h 76200"/>
                <a:gd name="connsiteX5" fmla="*/ 104775 w 104775"/>
                <a:gd name="connsiteY5" fmla="*/ 9525 h 76200"/>
                <a:gd name="connsiteX6" fmla="*/ 95250 w 104775"/>
                <a:gd name="connsiteY6" fmla="*/ 19050 h 76200"/>
                <a:gd name="connsiteX7" fmla="*/ 19050 w 104775"/>
                <a:gd name="connsiteY7" fmla="*/ 19050 h 76200"/>
                <a:gd name="connsiteX8" fmla="*/ 19050 w 104775"/>
                <a:gd name="connsiteY8" fmla="*/ 66675 h 76200"/>
                <a:gd name="connsiteX9" fmla="*/ 9525 w 104775"/>
                <a:gd name="connsiteY9" fmla="*/ 7620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75" h="76200">
                  <a:moveTo>
                    <a:pt x="9525" y="76200"/>
                  </a:moveTo>
                  <a:cubicBezTo>
                    <a:pt x="4286" y="76200"/>
                    <a:pt x="0" y="71914"/>
                    <a:pt x="0" y="66675"/>
                  </a:cubicBezTo>
                  <a:lnTo>
                    <a:pt x="0" y="9525"/>
                  </a:lnTo>
                  <a:cubicBezTo>
                    <a:pt x="0" y="4286"/>
                    <a:pt x="4286" y="0"/>
                    <a:pt x="9525" y="0"/>
                  </a:cubicBezTo>
                  <a:lnTo>
                    <a:pt x="95250" y="0"/>
                  </a:lnTo>
                  <a:cubicBezTo>
                    <a:pt x="100489" y="0"/>
                    <a:pt x="104775" y="4286"/>
                    <a:pt x="104775" y="9525"/>
                  </a:cubicBezTo>
                  <a:cubicBezTo>
                    <a:pt x="104775" y="14764"/>
                    <a:pt x="100489" y="19050"/>
                    <a:pt x="95250" y="19050"/>
                  </a:cubicBezTo>
                  <a:lnTo>
                    <a:pt x="19050" y="19050"/>
                  </a:lnTo>
                  <a:lnTo>
                    <a:pt x="19050" y="66675"/>
                  </a:lnTo>
                  <a:cubicBezTo>
                    <a:pt x="19050" y="71914"/>
                    <a:pt x="14764" y="76200"/>
                    <a:pt x="9525" y="76200"/>
                  </a:cubicBezTo>
                  <a:close/>
                </a:path>
              </a:pathLst>
            </a:custGeom>
            <a:grpFill/>
            <a:ln w="9525" cap="flat">
              <a:noFill/>
              <a:prstDash val="solid"/>
              <a:miter/>
            </a:ln>
          </p:spPr>
          <p:txBody>
            <a:bodyPr rtlCol="0" anchor="ctr"/>
            <a:lstStyle/>
            <a:p>
              <a:endParaRPr lang="en-US"/>
            </a:p>
          </p:txBody>
        </p:sp>
        <p:sp>
          <p:nvSpPr>
            <p:cNvPr id="555" name="Freeform 554">
              <a:extLst>
                <a:ext uri="{FF2B5EF4-FFF2-40B4-BE49-F238E27FC236}">
                  <a16:creationId xmlns:a16="http://schemas.microsoft.com/office/drawing/2014/main" id="{8341915F-C9E9-8B4E-B31D-436875FFD3ED}"/>
                </a:ext>
              </a:extLst>
            </p:cNvPr>
            <p:cNvSpPr/>
            <p:nvPr/>
          </p:nvSpPr>
          <p:spPr>
            <a:xfrm>
              <a:off x="5915025" y="3971925"/>
              <a:ext cx="104775" cy="76200"/>
            </a:xfrm>
            <a:custGeom>
              <a:avLst/>
              <a:gdLst>
                <a:gd name="connsiteX0" fmla="*/ 95250 w 104775"/>
                <a:gd name="connsiteY0" fmla="*/ 76200 h 76200"/>
                <a:gd name="connsiteX1" fmla="*/ 9525 w 104775"/>
                <a:gd name="connsiteY1" fmla="*/ 76200 h 76200"/>
                <a:gd name="connsiteX2" fmla="*/ 0 w 104775"/>
                <a:gd name="connsiteY2" fmla="*/ 66675 h 76200"/>
                <a:gd name="connsiteX3" fmla="*/ 0 w 104775"/>
                <a:gd name="connsiteY3" fmla="*/ 9525 h 76200"/>
                <a:gd name="connsiteX4" fmla="*/ 9525 w 104775"/>
                <a:gd name="connsiteY4" fmla="*/ 0 h 76200"/>
                <a:gd name="connsiteX5" fmla="*/ 19050 w 104775"/>
                <a:gd name="connsiteY5" fmla="*/ 9525 h 76200"/>
                <a:gd name="connsiteX6" fmla="*/ 19050 w 104775"/>
                <a:gd name="connsiteY6" fmla="*/ 57150 h 76200"/>
                <a:gd name="connsiteX7" fmla="*/ 95250 w 104775"/>
                <a:gd name="connsiteY7" fmla="*/ 57150 h 76200"/>
                <a:gd name="connsiteX8" fmla="*/ 104775 w 104775"/>
                <a:gd name="connsiteY8" fmla="*/ 66675 h 76200"/>
                <a:gd name="connsiteX9" fmla="*/ 95250 w 104775"/>
                <a:gd name="connsiteY9" fmla="*/ 7620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75" h="76200">
                  <a:moveTo>
                    <a:pt x="95250" y="76200"/>
                  </a:moveTo>
                  <a:lnTo>
                    <a:pt x="9525" y="76200"/>
                  </a:lnTo>
                  <a:cubicBezTo>
                    <a:pt x="4286" y="76200"/>
                    <a:pt x="0" y="71914"/>
                    <a:pt x="0" y="66675"/>
                  </a:cubicBezTo>
                  <a:lnTo>
                    <a:pt x="0" y="9525"/>
                  </a:lnTo>
                  <a:cubicBezTo>
                    <a:pt x="0" y="4286"/>
                    <a:pt x="4286" y="0"/>
                    <a:pt x="9525" y="0"/>
                  </a:cubicBezTo>
                  <a:cubicBezTo>
                    <a:pt x="14764" y="0"/>
                    <a:pt x="19050" y="4286"/>
                    <a:pt x="19050" y="9525"/>
                  </a:cubicBezTo>
                  <a:lnTo>
                    <a:pt x="19050" y="57150"/>
                  </a:lnTo>
                  <a:lnTo>
                    <a:pt x="95250" y="57150"/>
                  </a:lnTo>
                  <a:cubicBezTo>
                    <a:pt x="100489" y="57150"/>
                    <a:pt x="104775" y="61436"/>
                    <a:pt x="104775" y="66675"/>
                  </a:cubicBezTo>
                  <a:cubicBezTo>
                    <a:pt x="104775" y="71914"/>
                    <a:pt x="100489" y="76200"/>
                    <a:pt x="95250" y="76200"/>
                  </a:cubicBezTo>
                  <a:close/>
                </a:path>
              </a:pathLst>
            </a:custGeom>
            <a:grpFill/>
            <a:ln w="9525" cap="flat">
              <a:noFill/>
              <a:prstDash val="solid"/>
              <a:miter/>
            </a:ln>
          </p:spPr>
          <p:txBody>
            <a:bodyPr rtlCol="0" anchor="ctr"/>
            <a:lstStyle/>
            <a:p>
              <a:endParaRPr lang="en-US"/>
            </a:p>
          </p:txBody>
        </p:sp>
        <p:sp>
          <p:nvSpPr>
            <p:cNvPr id="556" name="Freeform 555">
              <a:extLst>
                <a:ext uri="{FF2B5EF4-FFF2-40B4-BE49-F238E27FC236}">
                  <a16:creationId xmlns:a16="http://schemas.microsoft.com/office/drawing/2014/main" id="{D4B2535D-FD05-2B48-B9AF-A6E070BB790E}"/>
                </a:ext>
              </a:extLst>
            </p:cNvPr>
            <p:cNvSpPr/>
            <p:nvPr/>
          </p:nvSpPr>
          <p:spPr>
            <a:xfrm>
              <a:off x="6038850" y="3867150"/>
              <a:ext cx="19050" cy="57150"/>
            </a:xfrm>
            <a:custGeom>
              <a:avLst/>
              <a:gdLst>
                <a:gd name="connsiteX0" fmla="*/ 9525 w 19050"/>
                <a:gd name="connsiteY0" fmla="*/ 57150 h 57150"/>
                <a:gd name="connsiteX1" fmla="*/ 0 w 19050"/>
                <a:gd name="connsiteY1" fmla="*/ 47625 h 57150"/>
                <a:gd name="connsiteX2" fmla="*/ 0 w 19050"/>
                <a:gd name="connsiteY2" fmla="*/ 9525 h 57150"/>
                <a:gd name="connsiteX3" fmla="*/ 9525 w 19050"/>
                <a:gd name="connsiteY3" fmla="*/ 0 h 57150"/>
                <a:gd name="connsiteX4" fmla="*/ 19050 w 19050"/>
                <a:gd name="connsiteY4" fmla="*/ 9525 h 57150"/>
                <a:gd name="connsiteX5" fmla="*/ 19050 w 19050"/>
                <a:gd name="connsiteY5" fmla="*/ 47625 h 57150"/>
                <a:gd name="connsiteX6" fmla="*/ 9525 w 19050"/>
                <a:gd name="connsiteY6" fmla="*/ 5715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57150">
                  <a:moveTo>
                    <a:pt x="9525" y="57150"/>
                  </a:moveTo>
                  <a:cubicBezTo>
                    <a:pt x="4286" y="57150"/>
                    <a:pt x="0" y="52864"/>
                    <a:pt x="0" y="47625"/>
                  </a:cubicBezTo>
                  <a:lnTo>
                    <a:pt x="0" y="9525"/>
                  </a:lnTo>
                  <a:cubicBezTo>
                    <a:pt x="0" y="4286"/>
                    <a:pt x="4286" y="0"/>
                    <a:pt x="9525" y="0"/>
                  </a:cubicBezTo>
                  <a:cubicBezTo>
                    <a:pt x="14764" y="0"/>
                    <a:pt x="19050" y="4286"/>
                    <a:pt x="19050" y="9525"/>
                  </a:cubicBezTo>
                  <a:lnTo>
                    <a:pt x="19050" y="47625"/>
                  </a:lnTo>
                  <a:cubicBezTo>
                    <a:pt x="19050" y="52864"/>
                    <a:pt x="14764" y="57150"/>
                    <a:pt x="9525" y="57150"/>
                  </a:cubicBezTo>
                  <a:close/>
                </a:path>
              </a:pathLst>
            </a:custGeom>
            <a:grpFill/>
            <a:ln w="9525" cap="flat">
              <a:noFill/>
              <a:prstDash val="solid"/>
              <a:miter/>
            </a:ln>
          </p:spPr>
          <p:txBody>
            <a:bodyPr rtlCol="0" anchor="ctr"/>
            <a:lstStyle/>
            <a:p>
              <a:endParaRPr lang="en-US"/>
            </a:p>
          </p:txBody>
        </p:sp>
      </p:grpSp>
      <p:grpSp>
        <p:nvGrpSpPr>
          <p:cNvPr id="557" name="Group 556">
            <a:extLst>
              <a:ext uri="{FF2B5EF4-FFF2-40B4-BE49-F238E27FC236}">
                <a16:creationId xmlns:a16="http://schemas.microsoft.com/office/drawing/2014/main" id="{66007D2A-EC7F-184C-9F7E-EAC0635CA4D5}"/>
              </a:ext>
            </a:extLst>
          </p:cNvPr>
          <p:cNvGrpSpPr/>
          <p:nvPr userDrawn="1"/>
        </p:nvGrpSpPr>
        <p:grpSpPr>
          <a:xfrm>
            <a:off x="8463678" y="2568583"/>
            <a:ext cx="196917" cy="246344"/>
            <a:chOff x="2969725" y="2228765"/>
            <a:chExt cx="335460" cy="419661"/>
          </a:xfrm>
          <a:solidFill>
            <a:schemeClr val="accent1"/>
          </a:solidFill>
        </p:grpSpPr>
        <p:sp>
          <p:nvSpPr>
            <p:cNvPr id="558" name="Freeform 557">
              <a:extLst>
                <a:ext uri="{FF2B5EF4-FFF2-40B4-BE49-F238E27FC236}">
                  <a16:creationId xmlns:a16="http://schemas.microsoft.com/office/drawing/2014/main" id="{990C8B41-1BF1-2746-93F8-36BDDC826F29}"/>
                </a:ext>
              </a:extLst>
            </p:cNvPr>
            <p:cNvSpPr/>
            <p:nvPr/>
          </p:nvSpPr>
          <p:spPr>
            <a:xfrm>
              <a:off x="3028950" y="2581751"/>
              <a:ext cx="171450" cy="66675"/>
            </a:xfrm>
            <a:custGeom>
              <a:avLst/>
              <a:gdLst>
                <a:gd name="connsiteX0" fmla="*/ 98774 w 171450"/>
                <a:gd name="connsiteY0" fmla="*/ 0 h 66675"/>
                <a:gd name="connsiteX1" fmla="*/ 108775 w 171450"/>
                <a:gd name="connsiteY1" fmla="*/ 20002 h 66675"/>
                <a:gd name="connsiteX2" fmla="*/ 152400 w 171450"/>
                <a:gd name="connsiteY2" fmla="*/ 37624 h 66675"/>
                <a:gd name="connsiteX3" fmla="*/ 85725 w 171450"/>
                <a:gd name="connsiteY3" fmla="*/ 56674 h 66675"/>
                <a:gd name="connsiteX4" fmla="*/ 19050 w 171450"/>
                <a:gd name="connsiteY4" fmla="*/ 37624 h 66675"/>
                <a:gd name="connsiteX5" fmla="*/ 46482 w 171450"/>
                <a:gd name="connsiteY5" fmla="*/ 22955 h 66675"/>
                <a:gd name="connsiteX6" fmla="*/ 37814 w 171450"/>
                <a:gd name="connsiteY6" fmla="*/ 5620 h 66675"/>
                <a:gd name="connsiteX7" fmla="*/ 0 w 171450"/>
                <a:gd name="connsiteY7" fmla="*/ 37624 h 66675"/>
                <a:gd name="connsiteX8" fmla="*/ 85725 w 171450"/>
                <a:gd name="connsiteY8" fmla="*/ 75724 h 66675"/>
                <a:gd name="connsiteX9" fmla="*/ 171450 w 171450"/>
                <a:gd name="connsiteY9" fmla="*/ 37624 h 66675"/>
                <a:gd name="connsiteX10" fmla="*/ 98774 w 171450"/>
                <a:gd name="connsiteY10" fmla="*/ 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450" h="66675">
                  <a:moveTo>
                    <a:pt x="98774" y="0"/>
                  </a:moveTo>
                  <a:lnTo>
                    <a:pt x="108775" y="20002"/>
                  </a:lnTo>
                  <a:cubicBezTo>
                    <a:pt x="137255" y="23622"/>
                    <a:pt x="152400" y="33242"/>
                    <a:pt x="152400" y="37624"/>
                  </a:cubicBezTo>
                  <a:cubicBezTo>
                    <a:pt x="152400" y="43148"/>
                    <a:pt x="129064" y="56674"/>
                    <a:pt x="85725" y="56674"/>
                  </a:cubicBezTo>
                  <a:cubicBezTo>
                    <a:pt x="42386" y="56674"/>
                    <a:pt x="19050" y="43148"/>
                    <a:pt x="19050" y="37624"/>
                  </a:cubicBezTo>
                  <a:cubicBezTo>
                    <a:pt x="19050" y="34100"/>
                    <a:pt x="28480" y="27432"/>
                    <a:pt x="46482" y="22955"/>
                  </a:cubicBezTo>
                  <a:lnTo>
                    <a:pt x="37814" y="5620"/>
                  </a:lnTo>
                  <a:cubicBezTo>
                    <a:pt x="15907" y="11716"/>
                    <a:pt x="0" y="22479"/>
                    <a:pt x="0" y="37624"/>
                  </a:cubicBezTo>
                  <a:cubicBezTo>
                    <a:pt x="0" y="62675"/>
                    <a:pt x="43148" y="75724"/>
                    <a:pt x="85725" y="75724"/>
                  </a:cubicBezTo>
                  <a:cubicBezTo>
                    <a:pt x="128302" y="75724"/>
                    <a:pt x="171450" y="62675"/>
                    <a:pt x="171450" y="37624"/>
                  </a:cubicBezTo>
                  <a:cubicBezTo>
                    <a:pt x="171450" y="15145"/>
                    <a:pt x="136684" y="2381"/>
                    <a:pt x="98774" y="0"/>
                  </a:cubicBezTo>
                  <a:close/>
                </a:path>
              </a:pathLst>
            </a:custGeom>
            <a:grpFill/>
            <a:ln w="9525" cap="flat">
              <a:noFill/>
              <a:prstDash val="solid"/>
              <a:miter/>
            </a:ln>
          </p:spPr>
          <p:txBody>
            <a:bodyPr rtlCol="0" anchor="ctr"/>
            <a:lstStyle/>
            <a:p>
              <a:endParaRPr lang="en-US"/>
            </a:p>
          </p:txBody>
        </p:sp>
        <p:sp>
          <p:nvSpPr>
            <p:cNvPr id="559" name="Freeform 558">
              <a:extLst>
                <a:ext uri="{FF2B5EF4-FFF2-40B4-BE49-F238E27FC236}">
                  <a16:creationId xmlns:a16="http://schemas.microsoft.com/office/drawing/2014/main" id="{4159B2BA-EF22-F444-B5D2-96E1A8F9E0FF}"/>
                </a:ext>
              </a:extLst>
            </p:cNvPr>
            <p:cNvSpPr/>
            <p:nvPr/>
          </p:nvSpPr>
          <p:spPr>
            <a:xfrm>
              <a:off x="2969725" y="2343932"/>
              <a:ext cx="142875" cy="266700"/>
            </a:xfrm>
            <a:custGeom>
              <a:avLst/>
              <a:gdLst>
                <a:gd name="connsiteX0" fmla="*/ 139140 w 142875"/>
                <a:gd name="connsiteY0" fmla="*/ 275443 h 266700"/>
                <a:gd name="connsiteX1" fmla="*/ 130663 w 142875"/>
                <a:gd name="connsiteY1" fmla="*/ 270204 h 266700"/>
                <a:gd name="connsiteX2" fmla="*/ 1028 w 142875"/>
                <a:gd name="connsiteY2" fmla="*/ 13791 h 266700"/>
                <a:gd name="connsiteX3" fmla="*/ 5219 w 142875"/>
                <a:gd name="connsiteY3" fmla="*/ 1028 h 266700"/>
                <a:gd name="connsiteX4" fmla="*/ 17982 w 142875"/>
                <a:gd name="connsiteY4" fmla="*/ 5219 h 266700"/>
                <a:gd name="connsiteX5" fmla="*/ 147617 w 142875"/>
                <a:gd name="connsiteY5" fmla="*/ 261632 h 266700"/>
                <a:gd name="connsiteX6" fmla="*/ 143426 w 142875"/>
                <a:gd name="connsiteY6" fmla="*/ 274395 h 266700"/>
                <a:gd name="connsiteX7" fmla="*/ 139140 w 142875"/>
                <a:gd name="connsiteY7" fmla="*/ 27544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75" h="266700">
                  <a:moveTo>
                    <a:pt x="139140" y="275443"/>
                  </a:moveTo>
                  <a:cubicBezTo>
                    <a:pt x="135616" y="275443"/>
                    <a:pt x="132282" y="273538"/>
                    <a:pt x="130663" y="270204"/>
                  </a:cubicBezTo>
                  <a:lnTo>
                    <a:pt x="1028" y="13791"/>
                  </a:lnTo>
                  <a:cubicBezTo>
                    <a:pt x="-1354" y="9124"/>
                    <a:pt x="551" y="3409"/>
                    <a:pt x="5219" y="1028"/>
                  </a:cubicBezTo>
                  <a:cubicBezTo>
                    <a:pt x="9886" y="-1354"/>
                    <a:pt x="15601" y="551"/>
                    <a:pt x="17982" y="5219"/>
                  </a:cubicBezTo>
                  <a:lnTo>
                    <a:pt x="147617" y="261632"/>
                  </a:lnTo>
                  <a:cubicBezTo>
                    <a:pt x="149999" y="266299"/>
                    <a:pt x="148094" y="272014"/>
                    <a:pt x="143426" y="274395"/>
                  </a:cubicBezTo>
                  <a:cubicBezTo>
                    <a:pt x="142093" y="275062"/>
                    <a:pt x="140569" y="275443"/>
                    <a:pt x="139140" y="275443"/>
                  </a:cubicBezTo>
                  <a:close/>
                </a:path>
              </a:pathLst>
            </a:custGeom>
            <a:grpFill/>
            <a:ln w="9525" cap="flat">
              <a:noFill/>
              <a:prstDash val="solid"/>
              <a:miter/>
            </a:ln>
          </p:spPr>
          <p:txBody>
            <a:bodyPr rtlCol="0" anchor="ctr"/>
            <a:lstStyle/>
            <a:p>
              <a:endParaRPr lang="en-US"/>
            </a:p>
          </p:txBody>
        </p:sp>
        <p:sp>
          <p:nvSpPr>
            <p:cNvPr id="560" name="Freeform 559">
              <a:extLst>
                <a:ext uri="{FF2B5EF4-FFF2-40B4-BE49-F238E27FC236}">
                  <a16:creationId xmlns:a16="http://schemas.microsoft.com/office/drawing/2014/main" id="{ABD5BA23-8804-084D-B632-BF147DC1AA97}"/>
                </a:ext>
              </a:extLst>
            </p:cNvPr>
            <p:cNvSpPr/>
            <p:nvPr/>
          </p:nvSpPr>
          <p:spPr>
            <a:xfrm>
              <a:off x="3055299" y="2285993"/>
              <a:ext cx="247650" cy="219075"/>
            </a:xfrm>
            <a:custGeom>
              <a:avLst/>
              <a:gdLst>
                <a:gd name="connsiteX0" fmla="*/ 244923 w 247650"/>
                <a:gd name="connsiteY0" fmla="*/ 86875 h 219075"/>
                <a:gd name="connsiteX1" fmla="*/ 231969 w 247650"/>
                <a:gd name="connsiteY1" fmla="*/ 90685 h 219075"/>
                <a:gd name="connsiteX2" fmla="*/ 155388 w 247650"/>
                <a:gd name="connsiteY2" fmla="*/ 156027 h 219075"/>
                <a:gd name="connsiteX3" fmla="*/ 132814 w 247650"/>
                <a:gd name="connsiteY3" fmla="*/ 154789 h 219075"/>
                <a:gd name="connsiteX4" fmla="*/ 38802 w 247650"/>
                <a:gd name="connsiteY4" fmla="*/ 4484 h 219075"/>
                <a:gd name="connsiteX5" fmla="*/ 25657 w 247650"/>
                <a:gd name="connsiteY5" fmla="*/ 1436 h 219075"/>
                <a:gd name="connsiteX6" fmla="*/ 22609 w 247650"/>
                <a:gd name="connsiteY6" fmla="*/ 14581 h 219075"/>
                <a:gd name="connsiteX7" fmla="*/ 108715 w 247650"/>
                <a:gd name="connsiteY7" fmla="*/ 152312 h 219075"/>
                <a:gd name="connsiteX8" fmla="*/ 321 w 247650"/>
                <a:gd name="connsiteY8" fmla="*/ 211653 h 219075"/>
                <a:gd name="connsiteX9" fmla="*/ 6798 w 247650"/>
                <a:gd name="connsiteY9" fmla="*/ 222797 h 219075"/>
                <a:gd name="connsiteX10" fmla="*/ 9465 w 247650"/>
                <a:gd name="connsiteY10" fmla="*/ 223178 h 219075"/>
                <a:gd name="connsiteX11" fmla="*/ 18704 w 247650"/>
                <a:gd name="connsiteY11" fmla="*/ 216511 h 219075"/>
                <a:gd name="connsiteX12" fmla="*/ 123384 w 247650"/>
                <a:gd name="connsiteY12" fmla="*/ 171267 h 219075"/>
                <a:gd name="connsiteX13" fmla="*/ 144434 w 247650"/>
                <a:gd name="connsiteY13" fmla="*/ 176410 h 219075"/>
                <a:gd name="connsiteX14" fmla="*/ 159865 w 247650"/>
                <a:gd name="connsiteY14" fmla="*/ 174410 h 219075"/>
                <a:gd name="connsiteX15" fmla="*/ 248542 w 247650"/>
                <a:gd name="connsiteY15" fmla="*/ 99639 h 219075"/>
                <a:gd name="connsiteX16" fmla="*/ 244923 w 247650"/>
                <a:gd name="connsiteY16" fmla="*/ 8687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650" h="219075">
                  <a:moveTo>
                    <a:pt x="244923" y="86875"/>
                  </a:moveTo>
                  <a:cubicBezTo>
                    <a:pt x="240255" y="84399"/>
                    <a:pt x="234541" y="86113"/>
                    <a:pt x="231969" y="90685"/>
                  </a:cubicBezTo>
                  <a:cubicBezTo>
                    <a:pt x="215014" y="121832"/>
                    <a:pt x="182820" y="149264"/>
                    <a:pt x="155388" y="156027"/>
                  </a:cubicBezTo>
                  <a:cubicBezTo>
                    <a:pt x="148911" y="157646"/>
                    <a:pt x="139862" y="158599"/>
                    <a:pt x="132814" y="154789"/>
                  </a:cubicBezTo>
                  <a:lnTo>
                    <a:pt x="38802" y="4484"/>
                  </a:lnTo>
                  <a:cubicBezTo>
                    <a:pt x="36039" y="7"/>
                    <a:pt x="30134" y="-1326"/>
                    <a:pt x="25657" y="1436"/>
                  </a:cubicBezTo>
                  <a:cubicBezTo>
                    <a:pt x="21181" y="4198"/>
                    <a:pt x="19847" y="10104"/>
                    <a:pt x="22609" y="14581"/>
                  </a:cubicBezTo>
                  <a:lnTo>
                    <a:pt x="108715" y="152312"/>
                  </a:lnTo>
                  <a:cubicBezTo>
                    <a:pt x="50899" y="155741"/>
                    <a:pt x="4512" y="195841"/>
                    <a:pt x="321" y="211653"/>
                  </a:cubicBezTo>
                  <a:cubicBezTo>
                    <a:pt x="-1013" y="216606"/>
                    <a:pt x="1940" y="221368"/>
                    <a:pt x="6798" y="222797"/>
                  </a:cubicBezTo>
                  <a:cubicBezTo>
                    <a:pt x="7655" y="223083"/>
                    <a:pt x="8607" y="223178"/>
                    <a:pt x="9465" y="223178"/>
                  </a:cubicBezTo>
                  <a:cubicBezTo>
                    <a:pt x="13465" y="223178"/>
                    <a:pt x="17275" y="220511"/>
                    <a:pt x="18704" y="216511"/>
                  </a:cubicBezTo>
                  <a:cubicBezTo>
                    <a:pt x="21657" y="208129"/>
                    <a:pt x="66996" y="167743"/>
                    <a:pt x="123384" y="171267"/>
                  </a:cubicBezTo>
                  <a:cubicBezTo>
                    <a:pt x="129480" y="174696"/>
                    <a:pt x="136528" y="176410"/>
                    <a:pt x="144434" y="176410"/>
                  </a:cubicBezTo>
                  <a:cubicBezTo>
                    <a:pt x="149292" y="176410"/>
                    <a:pt x="154531" y="175744"/>
                    <a:pt x="159865" y="174410"/>
                  </a:cubicBezTo>
                  <a:cubicBezTo>
                    <a:pt x="192440" y="166409"/>
                    <a:pt x="228921" y="135643"/>
                    <a:pt x="248542" y="99639"/>
                  </a:cubicBezTo>
                  <a:cubicBezTo>
                    <a:pt x="251209" y="95257"/>
                    <a:pt x="249495" y="89447"/>
                    <a:pt x="244923" y="86875"/>
                  </a:cubicBezTo>
                  <a:close/>
                </a:path>
              </a:pathLst>
            </a:custGeom>
            <a:grpFill/>
            <a:ln w="9525" cap="flat">
              <a:noFill/>
              <a:prstDash val="solid"/>
              <a:miter/>
            </a:ln>
          </p:spPr>
          <p:txBody>
            <a:bodyPr rtlCol="0" anchor="ctr"/>
            <a:lstStyle/>
            <a:p>
              <a:endParaRPr lang="en-US"/>
            </a:p>
          </p:txBody>
        </p:sp>
        <p:sp>
          <p:nvSpPr>
            <p:cNvPr id="561" name="Freeform 560">
              <a:extLst>
                <a:ext uri="{FF2B5EF4-FFF2-40B4-BE49-F238E27FC236}">
                  <a16:creationId xmlns:a16="http://schemas.microsoft.com/office/drawing/2014/main" id="{C96649A6-002B-9441-B2DA-4B1F691F9E3F}"/>
                </a:ext>
              </a:extLst>
            </p:cNvPr>
            <p:cNvSpPr/>
            <p:nvPr/>
          </p:nvSpPr>
          <p:spPr>
            <a:xfrm>
              <a:off x="3190885" y="2228765"/>
              <a:ext cx="114300" cy="161925"/>
            </a:xfrm>
            <a:custGeom>
              <a:avLst/>
              <a:gdLst>
                <a:gd name="connsiteX0" fmla="*/ 104765 w 114300"/>
                <a:gd name="connsiteY0" fmla="*/ 162010 h 161925"/>
                <a:gd name="connsiteX1" fmla="*/ 96859 w 114300"/>
                <a:gd name="connsiteY1" fmla="*/ 157724 h 161925"/>
                <a:gd name="connsiteX2" fmla="*/ 1609 w 114300"/>
                <a:gd name="connsiteY2" fmla="*/ 14849 h 161925"/>
                <a:gd name="connsiteX3" fmla="*/ 4276 w 114300"/>
                <a:gd name="connsiteY3" fmla="*/ 1609 h 161925"/>
                <a:gd name="connsiteX4" fmla="*/ 17516 w 114300"/>
                <a:gd name="connsiteY4" fmla="*/ 4276 h 161925"/>
                <a:gd name="connsiteX5" fmla="*/ 112766 w 114300"/>
                <a:gd name="connsiteY5" fmla="*/ 147151 h 161925"/>
                <a:gd name="connsiteX6" fmla="*/ 110099 w 114300"/>
                <a:gd name="connsiteY6" fmla="*/ 160391 h 161925"/>
                <a:gd name="connsiteX7" fmla="*/ 104765 w 114300"/>
                <a:gd name="connsiteY7" fmla="*/ 16201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300" h="161925">
                  <a:moveTo>
                    <a:pt x="104765" y="162010"/>
                  </a:moveTo>
                  <a:cubicBezTo>
                    <a:pt x="101717" y="162010"/>
                    <a:pt x="98669" y="160486"/>
                    <a:pt x="96859" y="157724"/>
                  </a:cubicBezTo>
                  <a:lnTo>
                    <a:pt x="1609" y="14849"/>
                  </a:lnTo>
                  <a:cubicBezTo>
                    <a:pt x="-1343" y="10468"/>
                    <a:pt x="-105" y="4562"/>
                    <a:pt x="4276" y="1609"/>
                  </a:cubicBezTo>
                  <a:cubicBezTo>
                    <a:pt x="8658" y="-1343"/>
                    <a:pt x="14563" y="-105"/>
                    <a:pt x="17516" y="4276"/>
                  </a:cubicBezTo>
                  <a:lnTo>
                    <a:pt x="112766" y="147151"/>
                  </a:lnTo>
                  <a:cubicBezTo>
                    <a:pt x="115719" y="151533"/>
                    <a:pt x="114481" y="157438"/>
                    <a:pt x="110099" y="160391"/>
                  </a:cubicBezTo>
                  <a:cubicBezTo>
                    <a:pt x="108385" y="161534"/>
                    <a:pt x="106575" y="162010"/>
                    <a:pt x="104765" y="162010"/>
                  </a:cubicBezTo>
                  <a:close/>
                </a:path>
              </a:pathLst>
            </a:custGeom>
            <a:grpFill/>
            <a:ln w="9525" cap="flat">
              <a:noFill/>
              <a:prstDash val="solid"/>
              <a:miter/>
            </a:ln>
          </p:spPr>
          <p:txBody>
            <a:bodyPr rtlCol="0" anchor="ctr"/>
            <a:lstStyle/>
            <a:p>
              <a:endParaRPr lang="en-US"/>
            </a:p>
          </p:txBody>
        </p:sp>
        <p:sp>
          <p:nvSpPr>
            <p:cNvPr id="562" name="Freeform 561">
              <a:extLst>
                <a:ext uri="{FF2B5EF4-FFF2-40B4-BE49-F238E27FC236}">
                  <a16:creationId xmlns:a16="http://schemas.microsoft.com/office/drawing/2014/main" id="{D7544A77-217D-7643-A148-B0A806C9AADD}"/>
                </a:ext>
              </a:extLst>
            </p:cNvPr>
            <p:cNvSpPr/>
            <p:nvPr/>
          </p:nvSpPr>
          <p:spPr>
            <a:xfrm>
              <a:off x="2970629" y="2228858"/>
              <a:ext cx="238125" cy="123825"/>
            </a:xfrm>
            <a:custGeom>
              <a:avLst/>
              <a:gdLst>
                <a:gd name="connsiteX0" fmla="*/ 9457 w 238125"/>
                <a:gd name="connsiteY0" fmla="*/ 131151 h 123825"/>
                <a:gd name="connsiteX1" fmla="*/ 7076 w 238125"/>
                <a:gd name="connsiteY1" fmla="*/ 130865 h 123825"/>
                <a:gd name="connsiteX2" fmla="*/ 313 w 238125"/>
                <a:gd name="connsiteY2" fmla="*/ 119245 h 123825"/>
                <a:gd name="connsiteX3" fmla="*/ 116233 w 238125"/>
                <a:gd name="connsiteY3" fmla="*/ 57142 h 123825"/>
                <a:gd name="connsiteX4" fmla="*/ 122233 w 238125"/>
                <a:gd name="connsiteY4" fmla="*/ 59904 h 123825"/>
                <a:gd name="connsiteX5" fmla="*/ 151475 w 238125"/>
                <a:gd name="connsiteY5" fmla="*/ 70762 h 123825"/>
                <a:gd name="connsiteX6" fmla="*/ 221484 w 238125"/>
                <a:gd name="connsiteY6" fmla="*/ 4945 h 123825"/>
                <a:gd name="connsiteX7" fmla="*/ 234438 w 238125"/>
                <a:gd name="connsiteY7" fmla="*/ 1135 h 123825"/>
                <a:gd name="connsiteX8" fmla="*/ 238248 w 238125"/>
                <a:gd name="connsiteY8" fmla="*/ 14089 h 123825"/>
                <a:gd name="connsiteX9" fmla="*/ 154237 w 238125"/>
                <a:gd name="connsiteY9" fmla="*/ 89717 h 123825"/>
                <a:gd name="connsiteX10" fmla="*/ 111470 w 238125"/>
                <a:gd name="connsiteY10" fmla="*/ 76001 h 123825"/>
                <a:gd name="connsiteX11" fmla="*/ 18697 w 238125"/>
                <a:gd name="connsiteY11" fmla="*/ 124102 h 123825"/>
                <a:gd name="connsiteX12" fmla="*/ 9457 w 238125"/>
                <a:gd name="connsiteY12" fmla="*/ 131151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125" h="123825">
                  <a:moveTo>
                    <a:pt x="9457" y="131151"/>
                  </a:moveTo>
                  <a:cubicBezTo>
                    <a:pt x="8695" y="131151"/>
                    <a:pt x="7838" y="131056"/>
                    <a:pt x="7076" y="130865"/>
                  </a:cubicBezTo>
                  <a:cubicBezTo>
                    <a:pt x="2028" y="129532"/>
                    <a:pt x="-1020" y="124293"/>
                    <a:pt x="313" y="119245"/>
                  </a:cubicBezTo>
                  <a:cubicBezTo>
                    <a:pt x="4600" y="102957"/>
                    <a:pt x="49081" y="51903"/>
                    <a:pt x="116233" y="57142"/>
                  </a:cubicBezTo>
                  <a:cubicBezTo>
                    <a:pt x="118519" y="57332"/>
                    <a:pt x="120614" y="58285"/>
                    <a:pt x="122233" y="59904"/>
                  </a:cubicBezTo>
                  <a:cubicBezTo>
                    <a:pt x="131092" y="68762"/>
                    <a:pt x="140712" y="72382"/>
                    <a:pt x="151475" y="70762"/>
                  </a:cubicBezTo>
                  <a:cubicBezTo>
                    <a:pt x="173954" y="67524"/>
                    <a:pt x="201386" y="41711"/>
                    <a:pt x="221484" y="4945"/>
                  </a:cubicBezTo>
                  <a:cubicBezTo>
                    <a:pt x="223960" y="373"/>
                    <a:pt x="229771" y="-1342"/>
                    <a:pt x="234438" y="1135"/>
                  </a:cubicBezTo>
                  <a:cubicBezTo>
                    <a:pt x="239105" y="3611"/>
                    <a:pt x="240724" y="9421"/>
                    <a:pt x="238248" y="14089"/>
                  </a:cubicBezTo>
                  <a:cubicBezTo>
                    <a:pt x="220055" y="47426"/>
                    <a:pt x="188432" y="84764"/>
                    <a:pt x="154237" y="89717"/>
                  </a:cubicBezTo>
                  <a:cubicBezTo>
                    <a:pt x="138712" y="91908"/>
                    <a:pt x="123948" y="87241"/>
                    <a:pt x="111470" y="76001"/>
                  </a:cubicBezTo>
                  <a:cubicBezTo>
                    <a:pt x="56225" y="73429"/>
                    <a:pt x="20697" y="116863"/>
                    <a:pt x="18697" y="124102"/>
                  </a:cubicBezTo>
                  <a:cubicBezTo>
                    <a:pt x="17554" y="128389"/>
                    <a:pt x="13744" y="131151"/>
                    <a:pt x="9457" y="131151"/>
                  </a:cubicBezTo>
                  <a:close/>
                </a:path>
              </a:pathLst>
            </a:custGeom>
            <a:grpFill/>
            <a:ln w="9525" cap="flat">
              <a:noFill/>
              <a:prstDash val="solid"/>
              <a:miter/>
            </a:ln>
          </p:spPr>
          <p:txBody>
            <a:bodyPr rtlCol="0" anchor="ctr"/>
            <a:lstStyle/>
            <a:p>
              <a:endParaRPr lang="en-US"/>
            </a:p>
          </p:txBody>
        </p:sp>
      </p:grpSp>
      <p:grpSp>
        <p:nvGrpSpPr>
          <p:cNvPr id="563" name="Group 562">
            <a:extLst>
              <a:ext uri="{FF2B5EF4-FFF2-40B4-BE49-F238E27FC236}">
                <a16:creationId xmlns:a16="http://schemas.microsoft.com/office/drawing/2014/main" id="{68A1A222-7B5B-DD4C-BACC-F75980361315}"/>
              </a:ext>
            </a:extLst>
          </p:cNvPr>
          <p:cNvGrpSpPr/>
          <p:nvPr userDrawn="1"/>
        </p:nvGrpSpPr>
        <p:grpSpPr>
          <a:xfrm>
            <a:off x="8455394" y="3199052"/>
            <a:ext cx="213484" cy="203318"/>
            <a:chOff x="5829300" y="2266950"/>
            <a:chExt cx="400050" cy="381000"/>
          </a:xfrm>
          <a:solidFill>
            <a:schemeClr val="accent1"/>
          </a:solidFill>
        </p:grpSpPr>
        <p:sp>
          <p:nvSpPr>
            <p:cNvPr id="564" name="Freeform 563">
              <a:extLst>
                <a:ext uri="{FF2B5EF4-FFF2-40B4-BE49-F238E27FC236}">
                  <a16:creationId xmlns:a16="http://schemas.microsoft.com/office/drawing/2014/main" id="{DB00DC72-4558-D34A-AC6B-225AE2171106}"/>
                </a:ext>
              </a:extLst>
            </p:cNvPr>
            <p:cNvSpPr/>
            <p:nvPr/>
          </p:nvSpPr>
          <p:spPr>
            <a:xfrm>
              <a:off x="6019800" y="2438400"/>
              <a:ext cx="209550" cy="209550"/>
            </a:xfrm>
            <a:custGeom>
              <a:avLst/>
              <a:gdLst>
                <a:gd name="connsiteX0" fmla="*/ 104775 w 209550"/>
                <a:gd name="connsiteY0" fmla="*/ 209550 h 209550"/>
                <a:gd name="connsiteX1" fmla="*/ 0 w 209550"/>
                <a:gd name="connsiteY1" fmla="*/ 104775 h 209550"/>
                <a:gd name="connsiteX2" fmla="*/ 104775 w 209550"/>
                <a:gd name="connsiteY2" fmla="*/ 0 h 209550"/>
                <a:gd name="connsiteX3" fmla="*/ 209550 w 209550"/>
                <a:gd name="connsiteY3" fmla="*/ 104775 h 209550"/>
                <a:gd name="connsiteX4" fmla="*/ 104775 w 209550"/>
                <a:gd name="connsiteY4" fmla="*/ 209550 h 209550"/>
                <a:gd name="connsiteX5" fmla="*/ 104775 w 209550"/>
                <a:gd name="connsiteY5" fmla="*/ 19050 h 209550"/>
                <a:gd name="connsiteX6" fmla="*/ 19050 w 209550"/>
                <a:gd name="connsiteY6" fmla="*/ 104775 h 209550"/>
                <a:gd name="connsiteX7" fmla="*/ 104775 w 209550"/>
                <a:gd name="connsiteY7" fmla="*/ 190500 h 209550"/>
                <a:gd name="connsiteX8" fmla="*/ 190500 w 209550"/>
                <a:gd name="connsiteY8" fmla="*/ 104775 h 209550"/>
                <a:gd name="connsiteX9" fmla="*/ 104775 w 209550"/>
                <a:gd name="connsiteY9" fmla="*/ 190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209550">
                  <a:moveTo>
                    <a:pt x="104775" y="209550"/>
                  </a:moveTo>
                  <a:cubicBezTo>
                    <a:pt x="46958" y="209550"/>
                    <a:pt x="0" y="162592"/>
                    <a:pt x="0" y="104775"/>
                  </a:cubicBezTo>
                  <a:cubicBezTo>
                    <a:pt x="0" y="46958"/>
                    <a:pt x="46958" y="0"/>
                    <a:pt x="104775" y="0"/>
                  </a:cubicBezTo>
                  <a:cubicBezTo>
                    <a:pt x="162592" y="0"/>
                    <a:pt x="209550" y="46958"/>
                    <a:pt x="209550" y="104775"/>
                  </a:cubicBezTo>
                  <a:cubicBezTo>
                    <a:pt x="209550" y="162592"/>
                    <a:pt x="162592" y="209550"/>
                    <a:pt x="104775" y="209550"/>
                  </a:cubicBezTo>
                  <a:close/>
                  <a:moveTo>
                    <a:pt x="104775" y="19050"/>
                  </a:moveTo>
                  <a:cubicBezTo>
                    <a:pt x="57531" y="19050"/>
                    <a:pt x="19050" y="57531"/>
                    <a:pt x="19050" y="104775"/>
                  </a:cubicBezTo>
                  <a:cubicBezTo>
                    <a:pt x="19050" y="152019"/>
                    <a:pt x="57531" y="190500"/>
                    <a:pt x="104775" y="190500"/>
                  </a:cubicBezTo>
                  <a:cubicBezTo>
                    <a:pt x="152019" y="190500"/>
                    <a:pt x="190500" y="152019"/>
                    <a:pt x="190500" y="104775"/>
                  </a:cubicBezTo>
                  <a:cubicBezTo>
                    <a:pt x="190500" y="57531"/>
                    <a:pt x="152019" y="19050"/>
                    <a:pt x="104775" y="19050"/>
                  </a:cubicBezTo>
                  <a:close/>
                </a:path>
              </a:pathLst>
            </a:custGeom>
            <a:grpFill/>
            <a:ln w="9525" cap="flat">
              <a:no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6184BB59-2BAD-C64B-B076-5328D351DB2A}"/>
                </a:ext>
              </a:extLst>
            </p:cNvPr>
            <p:cNvSpPr/>
            <p:nvPr/>
          </p:nvSpPr>
          <p:spPr>
            <a:xfrm>
              <a:off x="6076960" y="2486001"/>
              <a:ext cx="104775" cy="66675"/>
            </a:xfrm>
            <a:custGeom>
              <a:avLst/>
              <a:gdLst>
                <a:gd name="connsiteX0" fmla="*/ 47615 w 104775"/>
                <a:gd name="connsiteY0" fmla="*/ 66699 h 66675"/>
                <a:gd name="connsiteX1" fmla="*/ 41900 w 104775"/>
                <a:gd name="connsiteY1" fmla="*/ 64794 h 66675"/>
                <a:gd name="connsiteX2" fmla="*/ 3800 w 104775"/>
                <a:gd name="connsiteY2" fmla="*/ 36219 h 66675"/>
                <a:gd name="connsiteX3" fmla="*/ 1895 w 104775"/>
                <a:gd name="connsiteY3" fmla="*/ 22884 h 66675"/>
                <a:gd name="connsiteX4" fmla="*/ 15230 w 104775"/>
                <a:gd name="connsiteY4" fmla="*/ 20979 h 66675"/>
                <a:gd name="connsiteX5" fmla="*/ 46758 w 104775"/>
                <a:gd name="connsiteY5" fmla="*/ 44601 h 66675"/>
                <a:gd name="connsiteX6" fmla="*/ 88572 w 104775"/>
                <a:gd name="connsiteY6" fmla="*/ 2786 h 66675"/>
                <a:gd name="connsiteX7" fmla="*/ 102003 w 104775"/>
                <a:gd name="connsiteY7" fmla="*/ 2786 h 66675"/>
                <a:gd name="connsiteX8" fmla="*/ 102003 w 104775"/>
                <a:gd name="connsiteY8" fmla="*/ 16216 h 66675"/>
                <a:gd name="connsiteX9" fmla="*/ 54378 w 104775"/>
                <a:gd name="connsiteY9" fmla="*/ 63841 h 66675"/>
                <a:gd name="connsiteX10" fmla="*/ 47615 w 104775"/>
                <a:gd name="connsiteY10" fmla="*/ 6669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775" h="66675">
                  <a:moveTo>
                    <a:pt x="47615" y="66699"/>
                  </a:moveTo>
                  <a:cubicBezTo>
                    <a:pt x="45615" y="66699"/>
                    <a:pt x="43614" y="66032"/>
                    <a:pt x="41900" y="64794"/>
                  </a:cubicBezTo>
                  <a:lnTo>
                    <a:pt x="3800" y="36219"/>
                  </a:lnTo>
                  <a:cubicBezTo>
                    <a:pt x="-391" y="33076"/>
                    <a:pt x="-1248" y="27075"/>
                    <a:pt x="1895" y="22884"/>
                  </a:cubicBezTo>
                  <a:cubicBezTo>
                    <a:pt x="5038" y="18693"/>
                    <a:pt x="11039" y="17836"/>
                    <a:pt x="15230" y="20979"/>
                  </a:cubicBezTo>
                  <a:lnTo>
                    <a:pt x="46758" y="44601"/>
                  </a:lnTo>
                  <a:lnTo>
                    <a:pt x="88572" y="2786"/>
                  </a:lnTo>
                  <a:cubicBezTo>
                    <a:pt x="92287" y="-929"/>
                    <a:pt x="98288" y="-929"/>
                    <a:pt x="102003" y="2786"/>
                  </a:cubicBezTo>
                  <a:cubicBezTo>
                    <a:pt x="105717" y="6501"/>
                    <a:pt x="105717" y="12502"/>
                    <a:pt x="102003" y="16216"/>
                  </a:cubicBezTo>
                  <a:lnTo>
                    <a:pt x="54378" y="63841"/>
                  </a:lnTo>
                  <a:cubicBezTo>
                    <a:pt x="52473" y="65746"/>
                    <a:pt x="50091" y="66699"/>
                    <a:pt x="47615" y="66699"/>
                  </a:cubicBezTo>
                  <a:close/>
                </a:path>
              </a:pathLst>
            </a:custGeom>
            <a:grpFill/>
            <a:ln w="9525" cap="flat">
              <a:noFill/>
              <a:prstDash val="solid"/>
              <a:miter/>
            </a:ln>
          </p:spPr>
          <p:txBody>
            <a:bodyPr rtlCol="0" anchor="ctr"/>
            <a:lstStyle/>
            <a:p>
              <a:endParaRPr lang="en-US"/>
            </a:p>
          </p:txBody>
        </p:sp>
        <p:sp>
          <p:nvSpPr>
            <p:cNvPr id="566" name="Freeform 565">
              <a:extLst>
                <a:ext uri="{FF2B5EF4-FFF2-40B4-BE49-F238E27FC236}">
                  <a16:creationId xmlns:a16="http://schemas.microsoft.com/office/drawing/2014/main" id="{DB083D3D-2511-B044-AF7A-3216C472C046}"/>
                </a:ext>
              </a:extLst>
            </p:cNvPr>
            <p:cNvSpPr/>
            <p:nvPr/>
          </p:nvSpPr>
          <p:spPr>
            <a:xfrm>
              <a:off x="5829300" y="2390775"/>
              <a:ext cx="361950" cy="19050"/>
            </a:xfrm>
            <a:custGeom>
              <a:avLst/>
              <a:gdLst>
                <a:gd name="connsiteX0" fmla="*/ 352425 w 361950"/>
                <a:gd name="connsiteY0" fmla="*/ 19050 h 19050"/>
                <a:gd name="connsiteX1" fmla="*/ 9525 w 361950"/>
                <a:gd name="connsiteY1" fmla="*/ 19050 h 19050"/>
                <a:gd name="connsiteX2" fmla="*/ 0 w 361950"/>
                <a:gd name="connsiteY2" fmla="*/ 9525 h 19050"/>
                <a:gd name="connsiteX3" fmla="*/ 9525 w 361950"/>
                <a:gd name="connsiteY3" fmla="*/ 0 h 19050"/>
                <a:gd name="connsiteX4" fmla="*/ 352425 w 361950"/>
                <a:gd name="connsiteY4" fmla="*/ 0 h 19050"/>
                <a:gd name="connsiteX5" fmla="*/ 361950 w 361950"/>
                <a:gd name="connsiteY5" fmla="*/ 9525 h 19050"/>
                <a:gd name="connsiteX6" fmla="*/ 352425 w 36195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950" h="19050">
                  <a:moveTo>
                    <a:pt x="352425" y="19050"/>
                  </a:moveTo>
                  <a:lnTo>
                    <a:pt x="9525" y="19050"/>
                  </a:lnTo>
                  <a:cubicBezTo>
                    <a:pt x="4286" y="19050"/>
                    <a:pt x="0" y="14764"/>
                    <a:pt x="0" y="9525"/>
                  </a:cubicBezTo>
                  <a:cubicBezTo>
                    <a:pt x="0" y="4286"/>
                    <a:pt x="4286" y="0"/>
                    <a:pt x="9525" y="0"/>
                  </a:cubicBezTo>
                  <a:lnTo>
                    <a:pt x="352425" y="0"/>
                  </a:lnTo>
                  <a:cubicBezTo>
                    <a:pt x="357664" y="0"/>
                    <a:pt x="361950" y="4286"/>
                    <a:pt x="361950" y="9525"/>
                  </a:cubicBezTo>
                  <a:cubicBezTo>
                    <a:pt x="361950" y="14764"/>
                    <a:pt x="357664" y="19050"/>
                    <a:pt x="352425" y="19050"/>
                  </a:cubicBezTo>
                  <a:close/>
                </a:path>
              </a:pathLst>
            </a:custGeom>
            <a:grpFill/>
            <a:ln w="9525" cap="flat">
              <a:no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4057210B-1D1A-0C48-B19A-B8B5C7FFA9CC}"/>
                </a:ext>
              </a:extLst>
            </p:cNvPr>
            <p:cNvSpPr/>
            <p:nvPr/>
          </p:nvSpPr>
          <p:spPr>
            <a:xfrm>
              <a:off x="5896165" y="2266950"/>
              <a:ext cx="57150" cy="95250"/>
            </a:xfrm>
            <a:custGeom>
              <a:avLst/>
              <a:gdLst>
                <a:gd name="connsiteX0" fmla="*/ 28575 w 57150"/>
                <a:gd name="connsiteY0" fmla="*/ 95250 h 95250"/>
                <a:gd name="connsiteX1" fmla="*/ 0 w 57150"/>
                <a:gd name="connsiteY1" fmla="*/ 66675 h 95250"/>
                <a:gd name="connsiteX2" fmla="*/ 0 w 57150"/>
                <a:gd name="connsiteY2" fmla="*/ 28575 h 95250"/>
                <a:gd name="connsiteX3" fmla="*/ 28575 w 57150"/>
                <a:gd name="connsiteY3" fmla="*/ 0 h 95250"/>
                <a:gd name="connsiteX4" fmla="*/ 57150 w 57150"/>
                <a:gd name="connsiteY4" fmla="*/ 28575 h 95250"/>
                <a:gd name="connsiteX5" fmla="*/ 57150 w 57150"/>
                <a:gd name="connsiteY5" fmla="*/ 66675 h 95250"/>
                <a:gd name="connsiteX6" fmla="*/ 28575 w 57150"/>
                <a:gd name="connsiteY6" fmla="*/ 95250 h 95250"/>
                <a:gd name="connsiteX7" fmla="*/ 28575 w 57150"/>
                <a:gd name="connsiteY7" fmla="*/ 19050 h 95250"/>
                <a:gd name="connsiteX8" fmla="*/ 19050 w 57150"/>
                <a:gd name="connsiteY8" fmla="*/ 28575 h 95250"/>
                <a:gd name="connsiteX9" fmla="*/ 19050 w 57150"/>
                <a:gd name="connsiteY9" fmla="*/ 66675 h 95250"/>
                <a:gd name="connsiteX10" fmla="*/ 28575 w 57150"/>
                <a:gd name="connsiteY10" fmla="*/ 76200 h 95250"/>
                <a:gd name="connsiteX11" fmla="*/ 38100 w 57150"/>
                <a:gd name="connsiteY11" fmla="*/ 66675 h 95250"/>
                <a:gd name="connsiteX12" fmla="*/ 38100 w 57150"/>
                <a:gd name="connsiteY12" fmla="*/ 28575 h 95250"/>
                <a:gd name="connsiteX13" fmla="*/ 35338 w 57150"/>
                <a:gd name="connsiteY13" fmla="*/ 21812 h 95250"/>
                <a:gd name="connsiteX14" fmla="*/ 28575 w 57150"/>
                <a:gd name="connsiteY14" fmla="*/ 190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150" h="95250">
                  <a:moveTo>
                    <a:pt x="28575" y="95250"/>
                  </a:moveTo>
                  <a:cubicBezTo>
                    <a:pt x="12859" y="95250"/>
                    <a:pt x="0" y="82391"/>
                    <a:pt x="0" y="66675"/>
                  </a:cubicBezTo>
                  <a:lnTo>
                    <a:pt x="0" y="28575"/>
                  </a:lnTo>
                  <a:cubicBezTo>
                    <a:pt x="0" y="12859"/>
                    <a:pt x="12859" y="0"/>
                    <a:pt x="28575" y="0"/>
                  </a:cubicBezTo>
                  <a:cubicBezTo>
                    <a:pt x="44291" y="0"/>
                    <a:pt x="57150" y="12859"/>
                    <a:pt x="57150" y="28575"/>
                  </a:cubicBezTo>
                  <a:lnTo>
                    <a:pt x="57150" y="66675"/>
                  </a:lnTo>
                  <a:cubicBezTo>
                    <a:pt x="57150" y="82391"/>
                    <a:pt x="44387" y="95250"/>
                    <a:pt x="28575" y="95250"/>
                  </a:cubicBezTo>
                  <a:close/>
                  <a:moveTo>
                    <a:pt x="28575" y="19050"/>
                  </a:moveTo>
                  <a:cubicBezTo>
                    <a:pt x="23336" y="19050"/>
                    <a:pt x="19050" y="23336"/>
                    <a:pt x="19050" y="28575"/>
                  </a:cubicBezTo>
                  <a:lnTo>
                    <a:pt x="19050" y="66675"/>
                  </a:lnTo>
                  <a:cubicBezTo>
                    <a:pt x="19050" y="71914"/>
                    <a:pt x="23336" y="76200"/>
                    <a:pt x="28575" y="76200"/>
                  </a:cubicBezTo>
                  <a:cubicBezTo>
                    <a:pt x="33814" y="76200"/>
                    <a:pt x="38100" y="71914"/>
                    <a:pt x="38100" y="66675"/>
                  </a:cubicBezTo>
                  <a:lnTo>
                    <a:pt x="38100" y="28575"/>
                  </a:lnTo>
                  <a:cubicBezTo>
                    <a:pt x="38100" y="26003"/>
                    <a:pt x="37148" y="23622"/>
                    <a:pt x="35338" y="21812"/>
                  </a:cubicBezTo>
                  <a:cubicBezTo>
                    <a:pt x="33528" y="20003"/>
                    <a:pt x="31147" y="19050"/>
                    <a:pt x="28575" y="19050"/>
                  </a:cubicBezTo>
                  <a:close/>
                </a:path>
              </a:pathLst>
            </a:custGeom>
            <a:grpFill/>
            <a:ln w="9525" cap="flat">
              <a:noFill/>
              <a:prstDash val="solid"/>
              <a:miter/>
            </a:ln>
          </p:spPr>
          <p:txBody>
            <a:bodyPr rtlCol="0" anchor="ctr"/>
            <a:lstStyle/>
            <a:p>
              <a:endParaRPr lang="en-US"/>
            </a:p>
          </p:txBody>
        </p:sp>
        <p:sp>
          <p:nvSpPr>
            <p:cNvPr id="568" name="Freeform 567">
              <a:extLst>
                <a:ext uri="{FF2B5EF4-FFF2-40B4-BE49-F238E27FC236}">
                  <a16:creationId xmlns:a16="http://schemas.microsoft.com/office/drawing/2014/main" id="{E77179FA-ABEE-FC4B-B159-9542C1078775}"/>
                </a:ext>
              </a:extLst>
            </p:cNvPr>
            <p:cNvSpPr/>
            <p:nvPr/>
          </p:nvSpPr>
          <p:spPr>
            <a:xfrm>
              <a:off x="5943791" y="2305050"/>
              <a:ext cx="133350" cy="19050"/>
            </a:xfrm>
            <a:custGeom>
              <a:avLst/>
              <a:gdLst>
                <a:gd name="connsiteX0" fmla="*/ 0 w 133350"/>
                <a:gd name="connsiteY0" fmla="*/ 0 h 19050"/>
                <a:gd name="connsiteX1" fmla="*/ 133350 w 133350"/>
                <a:gd name="connsiteY1" fmla="*/ 0 h 19050"/>
                <a:gd name="connsiteX2" fmla="*/ 133350 w 133350"/>
                <a:gd name="connsiteY2" fmla="*/ 19050 h 19050"/>
                <a:gd name="connsiteX3" fmla="*/ 0 w 1333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33350" h="19050">
                  <a:moveTo>
                    <a:pt x="0" y="0"/>
                  </a:moveTo>
                  <a:lnTo>
                    <a:pt x="133350" y="0"/>
                  </a:lnTo>
                  <a:lnTo>
                    <a:pt x="133350" y="19050"/>
                  </a:lnTo>
                  <a:lnTo>
                    <a:pt x="0" y="19050"/>
                  </a:lnTo>
                  <a:close/>
                </a:path>
              </a:pathLst>
            </a:custGeom>
            <a:grpFill/>
            <a:ln w="9525" cap="flat">
              <a:noFill/>
              <a:prstDash val="solid"/>
              <a:miter/>
            </a:ln>
          </p:spPr>
          <p:txBody>
            <a:bodyPr rtlCol="0" anchor="ctr"/>
            <a:lstStyle/>
            <a:p>
              <a:endParaRPr lang="en-US"/>
            </a:p>
          </p:txBody>
        </p:sp>
        <p:sp>
          <p:nvSpPr>
            <p:cNvPr id="569" name="Freeform 568">
              <a:extLst>
                <a:ext uri="{FF2B5EF4-FFF2-40B4-BE49-F238E27FC236}">
                  <a16:creationId xmlns:a16="http://schemas.microsoft.com/office/drawing/2014/main" id="{4F10D528-8C1F-B843-96B5-1700845C4A09}"/>
                </a:ext>
              </a:extLst>
            </p:cNvPr>
            <p:cNvSpPr/>
            <p:nvPr/>
          </p:nvSpPr>
          <p:spPr>
            <a:xfrm>
              <a:off x="6067615" y="2266950"/>
              <a:ext cx="57150" cy="95250"/>
            </a:xfrm>
            <a:custGeom>
              <a:avLst/>
              <a:gdLst>
                <a:gd name="connsiteX0" fmla="*/ 28575 w 57150"/>
                <a:gd name="connsiteY0" fmla="*/ 95250 h 95250"/>
                <a:gd name="connsiteX1" fmla="*/ 0 w 57150"/>
                <a:gd name="connsiteY1" fmla="*/ 66675 h 95250"/>
                <a:gd name="connsiteX2" fmla="*/ 0 w 57150"/>
                <a:gd name="connsiteY2" fmla="*/ 28575 h 95250"/>
                <a:gd name="connsiteX3" fmla="*/ 28575 w 57150"/>
                <a:gd name="connsiteY3" fmla="*/ 0 h 95250"/>
                <a:gd name="connsiteX4" fmla="*/ 57150 w 57150"/>
                <a:gd name="connsiteY4" fmla="*/ 28575 h 95250"/>
                <a:gd name="connsiteX5" fmla="*/ 57150 w 57150"/>
                <a:gd name="connsiteY5" fmla="*/ 66675 h 95250"/>
                <a:gd name="connsiteX6" fmla="*/ 28575 w 57150"/>
                <a:gd name="connsiteY6" fmla="*/ 95250 h 95250"/>
                <a:gd name="connsiteX7" fmla="*/ 28575 w 57150"/>
                <a:gd name="connsiteY7" fmla="*/ 19050 h 95250"/>
                <a:gd name="connsiteX8" fmla="*/ 19050 w 57150"/>
                <a:gd name="connsiteY8" fmla="*/ 28575 h 95250"/>
                <a:gd name="connsiteX9" fmla="*/ 19050 w 57150"/>
                <a:gd name="connsiteY9" fmla="*/ 66675 h 95250"/>
                <a:gd name="connsiteX10" fmla="*/ 28575 w 57150"/>
                <a:gd name="connsiteY10" fmla="*/ 76200 h 95250"/>
                <a:gd name="connsiteX11" fmla="*/ 38100 w 57150"/>
                <a:gd name="connsiteY11" fmla="*/ 66675 h 95250"/>
                <a:gd name="connsiteX12" fmla="*/ 38100 w 57150"/>
                <a:gd name="connsiteY12" fmla="*/ 28575 h 95250"/>
                <a:gd name="connsiteX13" fmla="*/ 35338 w 57150"/>
                <a:gd name="connsiteY13" fmla="*/ 21812 h 95250"/>
                <a:gd name="connsiteX14" fmla="*/ 28575 w 57150"/>
                <a:gd name="connsiteY14" fmla="*/ 190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150" h="95250">
                  <a:moveTo>
                    <a:pt x="28575" y="95250"/>
                  </a:moveTo>
                  <a:cubicBezTo>
                    <a:pt x="12859" y="95250"/>
                    <a:pt x="0" y="82391"/>
                    <a:pt x="0" y="66675"/>
                  </a:cubicBezTo>
                  <a:lnTo>
                    <a:pt x="0" y="28575"/>
                  </a:lnTo>
                  <a:cubicBezTo>
                    <a:pt x="0" y="12859"/>
                    <a:pt x="12859" y="0"/>
                    <a:pt x="28575" y="0"/>
                  </a:cubicBezTo>
                  <a:cubicBezTo>
                    <a:pt x="44291" y="0"/>
                    <a:pt x="57150" y="12859"/>
                    <a:pt x="57150" y="28575"/>
                  </a:cubicBezTo>
                  <a:lnTo>
                    <a:pt x="57150" y="66675"/>
                  </a:lnTo>
                  <a:cubicBezTo>
                    <a:pt x="57150" y="82391"/>
                    <a:pt x="44387" y="95250"/>
                    <a:pt x="28575" y="95250"/>
                  </a:cubicBezTo>
                  <a:close/>
                  <a:moveTo>
                    <a:pt x="28575" y="19050"/>
                  </a:moveTo>
                  <a:cubicBezTo>
                    <a:pt x="23336" y="19050"/>
                    <a:pt x="19050" y="23336"/>
                    <a:pt x="19050" y="28575"/>
                  </a:cubicBezTo>
                  <a:lnTo>
                    <a:pt x="19050" y="66675"/>
                  </a:lnTo>
                  <a:cubicBezTo>
                    <a:pt x="19050" y="71914"/>
                    <a:pt x="23336" y="76200"/>
                    <a:pt x="28575" y="76200"/>
                  </a:cubicBezTo>
                  <a:cubicBezTo>
                    <a:pt x="33814" y="76200"/>
                    <a:pt x="38100" y="71914"/>
                    <a:pt x="38100" y="66675"/>
                  </a:cubicBezTo>
                  <a:lnTo>
                    <a:pt x="38100" y="28575"/>
                  </a:lnTo>
                  <a:cubicBezTo>
                    <a:pt x="38100" y="26003"/>
                    <a:pt x="37148" y="23622"/>
                    <a:pt x="35338" y="21812"/>
                  </a:cubicBezTo>
                  <a:cubicBezTo>
                    <a:pt x="33528" y="20003"/>
                    <a:pt x="31147" y="19050"/>
                    <a:pt x="28575" y="19050"/>
                  </a:cubicBezTo>
                  <a:close/>
                </a:path>
              </a:pathLst>
            </a:custGeom>
            <a:grpFill/>
            <a:ln w="9525" cap="flat">
              <a:noFill/>
              <a:prstDash val="solid"/>
              <a:miter/>
            </a:ln>
          </p:spPr>
          <p:txBody>
            <a:bodyPr rtlCol="0" anchor="ctr"/>
            <a:lstStyle/>
            <a:p>
              <a:endParaRPr lang="en-US"/>
            </a:p>
          </p:txBody>
        </p:sp>
        <p:sp>
          <p:nvSpPr>
            <p:cNvPr id="570" name="Freeform 569">
              <a:extLst>
                <a:ext uri="{FF2B5EF4-FFF2-40B4-BE49-F238E27FC236}">
                  <a16:creationId xmlns:a16="http://schemas.microsoft.com/office/drawing/2014/main" id="{24F09767-E924-604F-BDFE-2022029F0D50}"/>
                </a:ext>
              </a:extLst>
            </p:cNvPr>
            <p:cNvSpPr/>
            <p:nvPr/>
          </p:nvSpPr>
          <p:spPr>
            <a:xfrm>
              <a:off x="5829300" y="2305050"/>
              <a:ext cx="219075" cy="304800"/>
            </a:xfrm>
            <a:custGeom>
              <a:avLst/>
              <a:gdLst>
                <a:gd name="connsiteX0" fmla="*/ 207931 w 219075"/>
                <a:gd name="connsiteY0" fmla="*/ 285750 h 304800"/>
                <a:gd name="connsiteX1" fmla="*/ 28575 w 219075"/>
                <a:gd name="connsiteY1" fmla="*/ 285750 h 304800"/>
                <a:gd name="connsiteX2" fmla="*/ 19050 w 219075"/>
                <a:gd name="connsiteY2" fmla="*/ 276225 h 304800"/>
                <a:gd name="connsiteX3" fmla="*/ 19050 w 219075"/>
                <a:gd name="connsiteY3" fmla="*/ 28575 h 304800"/>
                <a:gd name="connsiteX4" fmla="*/ 28575 w 219075"/>
                <a:gd name="connsiteY4" fmla="*/ 19050 h 304800"/>
                <a:gd name="connsiteX5" fmla="*/ 76390 w 219075"/>
                <a:gd name="connsiteY5" fmla="*/ 19050 h 304800"/>
                <a:gd name="connsiteX6" fmla="*/ 76390 w 219075"/>
                <a:gd name="connsiteY6" fmla="*/ 0 h 304800"/>
                <a:gd name="connsiteX7" fmla="*/ 28575 w 219075"/>
                <a:gd name="connsiteY7" fmla="*/ 0 h 304800"/>
                <a:gd name="connsiteX8" fmla="*/ 0 w 219075"/>
                <a:gd name="connsiteY8" fmla="*/ 28575 h 304800"/>
                <a:gd name="connsiteX9" fmla="*/ 0 w 219075"/>
                <a:gd name="connsiteY9" fmla="*/ 276225 h 304800"/>
                <a:gd name="connsiteX10" fmla="*/ 28575 w 219075"/>
                <a:gd name="connsiteY10" fmla="*/ 304800 h 304800"/>
                <a:gd name="connsiteX11" fmla="*/ 219075 w 219075"/>
                <a:gd name="connsiteY11" fmla="*/ 304800 h 304800"/>
                <a:gd name="connsiteX12" fmla="*/ 207931 w 219075"/>
                <a:gd name="connsiteY12" fmla="*/ 28575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9075" h="304800">
                  <a:moveTo>
                    <a:pt x="207931" y="285750"/>
                  </a:moveTo>
                  <a:lnTo>
                    <a:pt x="28575" y="285750"/>
                  </a:lnTo>
                  <a:cubicBezTo>
                    <a:pt x="23336" y="285750"/>
                    <a:pt x="19050" y="281464"/>
                    <a:pt x="19050" y="276225"/>
                  </a:cubicBezTo>
                  <a:lnTo>
                    <a:pt x="19050" y="28575"/>
                  </a:lnTo>
                  <a:cubicBezTo>
                    <a:pt x="19050" y="23336"/>
                    <a:pt x="23336" y="19050"/>
                    <a:pt x="28575" y="19050"/>
                  </a:cubicBezTo>
                  <a:lnTo>
                    <a:pt x="76390" y="19050"/>
                  </a:lnTo>
                  <a:lnTo>
                    <a:pt x="76390" y="0"/>
                  </a:lnTo>
                  <a:lnTo>
                    <a:pt x="28575" y="0"/>
                  </a:lnTo>
                  <a:cubicBezTo>
                    <a:pt x="12859" y="0"/>
                    <a:pt x="0" y="12859"/>
                    <a:pt x="0" y="28575"/>
                  </a:cubicBezTo>
                  <a:lnTo>
                    <a:pt x="0" y="276225"/>
                  </a:lnTo>
                  <a:cubicBezTo>
                    <a:pt x="0" y="291941"/>
                    <a:pt x="12859" y="304800"/>
                    <a:pt x="28575" y="304800"/>
                  </a:cubicBezTo>
                  <a:lnTo>
                    <a:pt x="219075" y="304800"/>
                  </a:lnTo>
                  <a:cubicBezTo>
                    <a:pt x="214789" y="298895"/>
                    <a:pt x="211074" y="292513"/>
                    <a:pt x="207931" y="285750"/>
                  </a:cubicBezTo>
                  <a:close/>
                </a:path>
              </a:pathLst>
            </a:custGeom>
            <a:grpFill/>
            <a:ln w="9525" cap="flat">
              <a:no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040F426F-D7C9-BC4B-8E6F-FB38237F97E2}"/>
                </a:ext>
              </a:extLst>
            </p:cNvPr>
            <p:cNvSpPr/>
            <p:nvPr/>
          </p:nvSpPr>
          <p:spPr>
            <a:xfrm>
              <a:off x="6115240" y="2305050"/>
              <a:ext cx="66675" cy="161925"/>
            </a:xfrm>
            <a:custGeom>
              <a:avLst/>
              <a:gdLst>
                <a:gd name="connsiteX0" fmla="*/ 56960 w 66675"/>
                <a:gd name="connsiteY0" fmla="*/ 28575 h 161925"/>
                <a:gd name="connsiteX1" fmla="*/ 56960 w 66675"/>
                <a:gd name="connsiteY1" fmla="*/ 150781 h 161925"/>
                <a:gd name="connsiteX2" fmla="*/ 76010 w 66675"/>
                <a:gd name="connsiteY2" fmla="*/ 161925 h 161925"/>
                <a:gd name="connsiteX3" fmla="*/ 76010 w 66675"/>
                <a:gd name="connsiteY3" fmla="*/ 28575 h 161925"/>
                <a:gd name="connsiteX4" fmla="*/ 47435 w 66675"/>
                <a:gd name="connsiteY4" fmla="*/ 0 h 161925"/>
                <a:gd name="connsiteX5" fmla="*/ 0 w 66675"/>
                <a:gd name="connsiteY5" fmla="*/ 0 h 161925"/>
                <a:gd name="connsiteX6" fmla="*/ 0 w 66675"/>
                <a:gd name="connsiteY6" fmla="*/ 19050 h 161925"/>
                <a:gd name="connsiteX7" fmla="*/ 47435 w 66675"/>
                <a:gd name="connsiteY7" fmla="*/ 19050 h 161925"/>
                <a:gd name="connsiteX8" fmla="*/ 56960 w 66675"/>
                <a:gd name="connsiteY8" fmla="*/ 28575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75" h="161925">
                  <a:moveTo>
                    <a:pt x="56960" y="28575"/>
                  </a:moveTo>
                  <a:lnTo>
                    <a:pt x="56960" y="150781"/>
                  </a:lnTo>
                  <a:cubicBezTo>
                    <a:pt x="63722" y="153924"/>
                    <a:pt x="70104" y="157639"/>
                    <a:pt x="76010" y="161925"/>
                  </a:cubicBezTo>
                  <a:lnTo>
                    <a:pt x="76010" y="28575"/>
                  </a:lnTo>
                  <a:cubicBezTo>
                    <a:pt x="76010" y="12859"/>
                    <a:pt x="63151" y="0"/>
                    <a:pt x="47435" y="0"/>
                  </a:cubicBezTo>
                  <a:lnTo>
                    <a:pt x="0" y="0"/>
                  </a:lnTo>
                  <a:lnTo>
                    <a:pt x="0" y="19050"/>
                  </a:lnTo>
                  <a:lnTo>
                    <a:pt x="47435" y="19050"/>
                  </a:lnTo>
                  <a:cubicBezTo>
                    <a:pt x="52673" y="19050"/>
                    <a:pt x="56960" y="23336"/>
                    <a:pt x="56960" y="28575"/>
                  </a:cubicBezTo>
                  <a:close/>
                </a:path>
              </a:pathLst>
            </a:custGeom>
            <a:grpFill/>
            <a:ln w="9525" cap="flat">
              <a:noFill/>
              <a:prstDash val="solid"/>
              <a:miter/>
            </a:ln>
          </p:spPr>
          <p:txBody>
            <a:bodyPr rtlCol="0" anchor="ctr"/>
            <a:lstStyle/>
            <a:p>
              <a:endParaRPr lang="en-US"/>
            </a:p>
          </p:txBody>
        </p:sp>
      </p:grpSp>
      <p:sp>
        <p:nvSpPr>
          <p:cNvPr id="572" name="TextBox 571">
            <a:extLst>
              <a:ext uri="{FF2B5EF4-FFF2-40B4-BE49-F238E27FC236}">
                <a16:creationId xmlns:a16="http://schemas.microsoft.com/office/drawing/2014/main" id="{A85C2747-5CCC-9548-8B2B-13DA453ACFE4}"/>
              </a:ext>
            </a:extLst>
          </p:cNvPr>
          <p:cNvSpPr txBox="1"/>
          <p:nvPr userDrawn="1"/>
        </p:nvSpPr>
        <p:spPr>
          <a:xfrm>
            <a:off x="355600" y="782320"/>
            <a:ext cx="7886700" cy="307777"/>
          </a:xfrm>
          <a:prstGeom prst="rect">
            <a:avLst/>
          </a:prstGeom>
          <a:noFill/>
        </p:spPr>
        <p:txBody>
          <a:bodyPr wrap="square" rtlCol="0">
            <a:spAutoFit/>
          </a:bodyPr>
          <a:lstStyle/>
          <a:p>
            <a:pPr>
              <a:spcAft>
                <a:spcPts val="750"/>
              </a:spcAft>
              <a:buClr>
                <a:schemeClr val="accent1"/>
              </a:buClr>
            </a:pPr>
            <a:r>
              <a:rPr lang="en-US" dirty="0">
                <a:latin typeface="Calibri" panose="020F0502020204030204" pitchFamily="34" charset="0"/>
                <a:cs typeface="Calibri" panose="020F0502020204030204" pitchFamily="34" charset="0"/>
              </a:rPr>
              <a:t>To change the color, just select the icon you want and choose a color from the fill color option.</a:t>
            </a:r>
          </a:p>
        </p:txBody>
      </p:sp>
      <p:sp>
        <p:nvSpPr>
          <p:cNvPr id="573" name="Rectangle 7">
            <a:extLst>
              <a:ext uri="{FF2B5EF4-FFF2-40B4-BE49-F238E27FC236}">
                <a16:creationId xmlns:a16="http://schemas.microsoft.com/office/drawing/2014/main" id="{2BA829C7-227D-D04C-9BF5-18CE6C34E6AC}"/>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1844483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Icon Gallery 2">
    <p:spTree>
      <p:nvGrpSpPr>
        <p:cNvPr id="1" name=""/>
        <p:cNvGrpSpPr/>
        <p:nvPr/>
      </p:nvGrpSpPr>
      <p:grpSpPr>
        <a:xfrm>
          <a:off x="0" y="0"/>
          <a:ext cx="0" cy="0"/>
          <a:chOff x="0" y="0"/>
          <a:chExt cx="0" cy="0"/>
        </a:xfrm>
      </p:grpSpPr>
      <p:sp>
        <p:nvSpPr>
          <p:cNvPr id="5" name="Title Placeholder 1"/>
          <p:cNvSpPr>
            <a:spLocks noGrp="1"/>
          </p:cNvSpPr>
          <p:nvPr>
            <p:ph type="title" hasCustomPrompt="1"/>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Icon gallery</a:t>
            </a:r>
          </a:p>
        </p:txBody>
      </p:sp>
      <p:sp>
        <p:nvSpPr>
          <p:cNvPr id="572" name="TextBox 571">
            <a:extLst>
              <a:ext uri="{FF2B5EF4-FFF2-40B4-BE49-F238E27FC236}">
                <a16:creationId xmlns:a16="http://schemas.microsoft.com/office/drawing/2014/main" id="{A85C2747-5CCC-9548-8B2B-13DA453ACFE4}"/>
              </a:ext>
            </a:extLst>
          </p:cNvPr>
          <p:cNvSpPr txBox="1"/>
          <p:nvPr userDrawn="1"/>
        </p:nvSpPr>
        <p:spPr>
          <a:xfrm>
            <a:off x="355600" y="782320"/>
            <a:ext cx="7886700" cy="307777"/>
          </a:xfrm>
          <a:prstGeom prst="rect">
            <a:avLst/>
          </a:prstGeom>
          <a:noFill/>
        </p:spPr>
        <p:txBody>
          <a:bodyPr wrap="square" rtlCol="0">
            <a:spAutoFit/>
          </a:bodyPr>
          <a:lstStyle/>
          <a:p>
            <a:pPr>
              <a:spcAft>
                <a:spcPts val="750"/>
              </a:spcAft>
              <a:buClr>
                <a:schemeClr val="accent1"/>
              </a:buClr>
            </a:pPr>
            <a:r>
              <a:rPr lang="en-US" dirty="0">
                <a:latin typeface="Calibri" panose="020F0502020204030204" pitchFamily="34" charset="0"/>
                <a:cs typeface="Calibri" panose="020F0502020204030204" pitchFamily="34" charset="0"/>
              </a:rPr>
              <a:t>To change the color, just select the icon you want and choose a color from the fill color option.</a:t>
            </a:r>
          </a:p>
        </p:txBody>
      </p:sp>
      <p:grpSp>
        <p:nvGrpSpPr>
          <p:cNvPr id="573" name="Group 572">
            <a:extLst>
              <a:ext uri="{FF2B5EF4-FFF2-40B4-BE49-F238E27FC236}">
                <a16:creationId xmlns:a16="http://schemas.microsoft.com/office/drawing/2014/main" id="{373676E3-1DF5-7C40-AF5C-C76B6EDB8753}"/>
              </a:ext>
            </a:extLst>
          </p:cNvPr>
          <p:cNvGrpSpPr/>
          <p:nvPr userDrawn="1"/>
        </p:nvGrpSpPr>
        <p:grpSpPr>
          <a:xfrm>
            <a:off x="5605756" y="3052806"/>
            <a:ext cx="332917" cy="325824"/>
            <a:chOff x="3766082" y="2270518"/>
            <a:chExt cx="1072515" cy="1049663"/>
          </a:xfrm>
          <a:solidFill>
            <a:schemeClr val="accent1"/>
          </a:solidFill>
        </p:grpSpPr>
        <p:sp>
          <p:nvSpPr>
            <p:cNvPr id="574" name="Freeform 573">
              <a:extLst>
                <a:ext uri="{FF2B5EF4-FFF2-40B4-BE49-F238E27FC236}">
                  <a16:creationId xmlns:a16="http://schemas.microsoft.com/office/drawing/2014/main" id="{86605CF8-5A5F-2146-893F-E634FD699142}"/>
                </a:ext>
              </a:extLst>
            </p:cNvPr>
            <p:cNvSpPr/>
            <p:nvPr/>
          </p:nvSpPr>
          <p:spPr>
            <a:xfrm>
              <a:off x="4158512" y="2418156"/>
              <a:ext cx="276225" cy="238127"/>
            </a:xfrm>
            <a:custGeom>
              <a:avLst/>
              <a:gdLst>
                <a:gd name="connsiteX0" fmla="*/ 250031 w 276225"/>
                <a:gd name="connsiteY0" fmla="*/ 235746 h 238126"/>
                <a:gd name="connsiteX1" fmla="*/ 28099 w 276225"/>
                <a:gd name="connsiteY1" fmla="*/ 235746 h 238126"/>
                <a:gd name="connsiteX2" fmla="*/ 28099 w 276225"/>
                <a:gd name="connsiteY2" fmla="*/ 140495 h 238126"/>
                <a:gd name="connsiteX3" fmla="*/ 7144 w 276225"/>
                <a:gd name="connsiteY3" fmla="*/ 140495 h 238126"/>
                <a:gd name="connsiteX4" fmla="*/ 7144 w 276225"/>
                <a:gd name="connsiteY4" fmla="*/ 86202 h 238126"/>
                <a:gd name="connsiteX5" fmla="*/ 139541 w 276225"/>
                <a:gd name="connsiteY5" fmla="*/ 7144 h 238126"/>
                <a:gd name="connsiteX6" fmla="*/ 271939 w 276225"/>
                <a:gd name="connsiteY6" fmla="*/ 86202 h 238126"/>
                <a:gd name="connsiteX7" fmla="*/ 271939 w 276225"/>
                <a:gd name="connsiteY7" fmla="*/ 140495 h 238126"/>
                <a:gd name="connsiteX8" fmla="*/ 250984 w 276225"/>
                <a:gd name="connsiteY8" fmla="*/ 140495 h 238126"/>
                <a:gd name="connsiteX9" fmla="*/ 250984 w 276225"/>
                <a:gd name="connsiteY9" fmla="*/ 235746 h 238126"/>
                <a:gd name="connsiteX10" fmla="*/ 56674 w 276225"/>
                <a:gd name="connsiteY10" fmla="*/ 208123 h 238126"/>
                <a:gd name="connsiteX11" fmla="*/ 222409 w 276225"/>
                <a:gd name="connsiteY11" fmla="*/ 208123 h 238126"/>
                <a:gd name="connsiteX12" fmla="*/ 222409 w 276225"/>
                <a:gd name="connsiteY12" fmla="*/ 112872 h 238126"/>
                <a:gd name="connsiteX13" fmla="*/ 243364 w 276225"/>
                <a:gd name="connsiteY13" fmla="*/ 112872 h 238126"/>
                <a:gd name="connsiteX14" fmla="*/ 243364 w 276225"/>
                <a:gd name="connsiteY14" fmla="*/ 103347 h 238126"/>
                <a:gd name="connsiteX15" fmla="*/ 139541 w 276225"/>
                <a:gd name="connsiteY15" fmla="*/ 40482 h 238126"/>
                <a:gd name="connsiteX16" fmla="*/ 35719 w 276225"/>
                <a:gd name="connsiteY16" fmla="*/ 102395 h 238126"/>
                <a:gd name="connsiteX17" fmla="*/ 35719 w 276225"/>
                <a:gd name="connsiteY17" fmla="*/ 111920 h 238126"/>
                <a:gd name="connsiteX18" fmla="*/ 56674 w 276225"/>
                <a:gd name="connsiteY18" fmla="*/ 111920 h 238126"/>
                <a:gd name="connsiteX19" fmla="*/ 56674 w 276225"/>
                <a:gd name="connsiteY19" fmla="*/ 208123 h 23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225" h="238126">
                  <a:moveTo>
                    <a:pt x="250031" y="235746"/>
                  </a:moveTo>
                  <a:lnTo>
                    <a:pt x="28099" y="235746"/>
                  </a:lnTo>
                  <a:lnTo>
                    <a:pt x="28099" y="140495"/>
                  </a:lnTo>
                  <a:lnTo>
                    <a:pt x="7144" y="140495"/>
                  </a:lnTo>
                  <a:lnTo>
                    <a:pt x="7144" y="86202"/>
                  </a:lnTo>
                  <a:lnTo>
                    <a:pt x="139541" y="7144"/>
                  </a:lnTo>
                  <a:lnTo>
                    <a:pt x="271939" y="86202"/>
                  </a:lnTo>
                  <a:lnTo>
                    <a:pt x="271939" y="140495"/>
                  </a:lnTo>
                  <a:lnTo>
                    <a:pt x="250984" y="140495"/>
                  </a:lnTo>
                  <a:lnTo>
                    <a:pt x="250984" y="235746"/>
                  </a:lnTo>
                  <a:close/>
                  <a:moveTo>
                    <a:pt x="56674" y="208123"/>
                  </a:moveTo>
                  <a:lnTo>
                    <a:pt x="222409" y="208123"/>
                  </a:lnTo>
                  <a:lnTo>
                    <a:pt x="222409" y="112872"/>
                  </a:lnTo>
                  <a:lnTo>
                    <a:pt x="243364" y="112872"/>
                  </a:lnTo>
                  <a:lnTo>
                    <a:pt x="243364" y="103347"/>
                  </a:lnTo>
                  <a:lnTo>
                    <a:pt x="139541" y="40482"/>
                  </a:lnTo>
                  <a:lnTo>
                    <a:pt x="35719" y="102395"/>
                  </a:lnTo>
                  <a:lnTo>
                    <a:pt x="35719" y="111920"/>
                  </a:lnTo>
                  <a:lnTo>
                    <a:pt x="56674" y="111920"/>
                  </a:lnTo>
                  <a:lnTo>
                    <a:pt x="56674" y="208123"/>
                  </a:lnTo>
                  <a:close/>
                </a:path>
              </a:pathLst>
            </a:custGeom>
            <a:grpFill/>
            <a:ln w="3175" cap="flat">
              <a:noFill/>
              <a:prstDash val="solid"/>
              <a:miter/>
            </a:ln>
          </p:spPr>
          <p:txBody>
            <a:bodyPr rtlCol="0" anchor="ctr"/>
            <a:lstStyle/>
            <a:p>
              <a:endParaRPr lang="en-US"/>
            </a:p>
          </p:txBody>
        </p:sp>
        <p:sp>
          <p:nvSpPr>
            <p:cNvPr id="575" name="Freeform 574">
              <a:extLst>
                <a:ext uri="{FF2B5EF4-FFF2-40B4-BE49-F238E27FC236}">
                  <a16:creationId xmlns:a16="http://schemas.microsoft.com/office/drawing/2014/main" id="{73AD304F-B694-5E4D-8F54-33158821A69B}"/>
                </a:ext>
              </a:extLst>
            </p:cNvPr>
            <p:cNvSpPr/>
            <p:nvPr/>
          </p:nvSpPr>
          <p:spPr>
            <a:xfrm>
              <a:off x="4247094" y="2536267"/>
              <a:ext cx="95250" cy="114301"/>
            </a:xfrm>
            <a:custGeom>
              <a:avLst/>
              <a:gdLst>
                <a:gd name="connsiteX0" fmla="*/ 94774 w 95250"/>
                <a:gd name="connsiteY0" fmla="*/ 107157 h 114300"/>
                <a:gd name="connsiteX1" fmla="*/ 66199 w 95250"/>
                <a:gd name="connsiteY1" fmla="*/ 107157 h 114300"/>
                <a:gd name="connsiteX2" fmla="*/ 66199 w 95250"/>
                <a:gd name="connsiteY2" fmla="*/ 34767 h 114300"/>
                <a:gd name="connsiteX3" fmla="*/ 35719 w 95250"/>
                <a:gd name="connsiteY3" fmla="*/ 34767 h 114300"/>
                <a:gd name="connsiteX4" fmla="*/ 35719 w 95250"/>
                <a:gd name="connsiteY4" fmla="*/ 107157 h 114300"/>
                <a:gd name="connsiteX5" fmla="*/ 7144 w 95250"/>
                <a:gd name="connsiteY5" fmla="*/ 107157 h 114300"/>
                <a:gd name="connsiteX6" fmla="*/ 7144 w 95250"/>
                <a:gd name="connsiteY6" fmla="*/ 7144 h 114300"/>
                <a:gd name="connsiteX7" fmla="*/ 94774 w 95250"/>
                <a:gd name="connsiteY7" fmla="*/ 71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114300">
                  <a:moveTo>
                    <a:pt x="94774" y="107157"/>
                  </a:moveTo>
                  <a:lnTo>
                    <a:pt x="66199" y="107157"/>
                  </a:lnTo>
                  <a:lnTo>
                    <a:pt x="66199" y="34767"/>
                  </a:lnTo>
                  <a:lnTo>
                    <a:pt x="35719" y="34767"/>
                  </a:lnTo>
                  <a:lnTo>
                    <a:pt x="35719" y="107157"/>
                  </a:lnTo>
                  <a:lnTo>
                    <a:pt x="7144" y="107157"/>
                  </a:lnTo>
                  <a:lnTo>
                    <a:pt x="7144" y="7144"/>
                  </a:lnTo>
                  <a:lnTo>
                    <a:pt x="94774" y="7144"/>
                  </a:lnTo>
                  <a:close/>
                </a:path>
              </a:pathLst>
            </a:custGeom>
            <a:grpFill/>
            <a:ln w="3175" cap="flat">
              <a:noFill/>
              <a:prstDash val="solid"/>
              <a:miter/>
            </a:ln>
          </p:spPr>
          <p:txBody>
            <a:bodyPr rtlCol="0" anchor="ctr"/>
            <a:lstStyle/>
            <a:p>
              <a:endParaRPr lang="en-US"/>
            </a:p>
          </p:txBody>
        </p:sp>
        <p:sp>
          <p:nvSpPr>
            <p:cNvPr id="576" name="Freeform 575">
              <a:extLst>
                <a:ext uri="{FF2B5EF4-FFF2-40B4-BE49-F238E27FC236}">
                  <a16:creationId xmlns:a16="http://schemas.microsoft.com/office/drawing/2014/main" id="{0BB226C2-A348-E04A-8BBF-740CF0C539DC}"/>
                </a:ext>
              </a:extLst>
            </p:cNvPr>
            <p:cNvSpPr/>
            <p:nvPr/>
          </p:nvSpPr>
          <p:spPr>
            <a:xfrm>
              <a:off x="4686197" y="2541982"/>
              <a:ext cx="152400" cy="152401"/>
            </a:xfrm>
            <a:custGeom>
              <a:avLst/>
              <a:gdLst>
                <a:gd name="connsiteX0" fmla="*/ 76676 w 152400"/>
                <a:gd name="connsiteY0" fmla="*/ 146210 h 152401"/>
                <a:gd name="connsiteX1" fmla="*/ 7144 w 152400"/>
                <a:gd name="connsiteY1" fmla="*/ 76677 h 152401"/>
                <a:gd name="connsiteX2" fmla="*/ 76676 w 152400"/>
                <a:gd name="connsiteY2" fmla="*/ 7144 h 152401"/>
                <a:gd name="connsiteX3" fmla="*/ 146209 w 152400"/>
                <a:gd name="connsiteY3" fmla="*/ 76677 h 152401"/>
                <a:gd name="connsiteX4" fmla="*/ 76676 w 152400"/>
                <a:gd name="connsiteY4" fmla="*/ 146210 h 152401"/>
                <a:gd name="connsiteX5" fmla="*/ 76676 w 152400"/>
                <a:gd name="connsiteY5" fmla="*/ 34766 h 152401"/>
                <a:gd name="connsiteX6" fmla="*/ 34766 w 152400"/>
                <a:gd name="connsiteY6" fmla="*/ 76677 h 152401"/>
                <a:gd name="connsiteX7" fmla="*/ 76676 w 152400"/>
                <a:gd name="connsiteY7" fmla="*/ 118587 h 152401"/>
                <a:gd name="connsiteX8" fmla="*/ 118586 w 152400"/>
                <a:gd name="connsiteY8" fmla="*/ 76677 h 152401"/>
                <a:gd name="connsiteX9" fmla="*/ 76676 w 152400"/>
                <a:gd name="connsiteY9" fmla="*/ 34766 h 15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00" h="152401">
                  <a:moveTo>
                    <a:pt x="76676" y="146210"/>
                  </a:moveTo>
                  <a:cubicBezTo>
                    <a:pt x="38576" y="146210"/>
                    <a:pt x="7144" y="114777"/>
                    <a:pt x="7144" y="76677"/>
                  </a:cubicBezTo>
                  <a:cubicBezTo>
                    <a:pt x="7144" y="38577"/>
                    <a:pt x="38576" y="7144"/>
                    <a:pt x="76676" y="7144"/>
                  </a:cubicBezTo>
                  <a:cubicBezTo>
                    <a:pt x="114776" y="7144"/>
                    <a:pt x="146209" y="38577"/>
                    <a:pt x="146209" y="76677"/>
                  </a:cubicBezTo>
                  <a:cubicBezTo>
                    <a:pt x="146209" y="115730"/>
                    <a:pt x="114776" y="146210"/>
                    <a:pt x="76676" y="146210"/>
                  </a:cubicBezTo>
                  <a:close/>
                  <a:moveTo>
                    <a:pt x="76676" y="34766"/>
                  </a:moveTo>
                  <a:cubicBezTo>
                    <a:pt x="53816" y="34766"/>
                    <a:pt x="34766" y="53817"/>
                    <a:pt x="34766" y="76677"/>
                  </a:cubicBezTo>
                  <a:cubicBezTo>
                    <a:pt x="34766" y="99537"/>
                    <a:pt x="53816" y="118587"/>
                    <a:pt x="76676" y="118587"/>
                  </a:cubicBezTo>
                  <a:cubicBezTo>
                    <a:pt x="99536" y="118587"/>
                    <a:pt x="118586" y="99537"/>
                    <a:pt x="118586" y="76677"/>
                  </a:cubicBezTo>
                  <a:cubicBezTo>
                    <a:pt x="117634" y="53817"/>
                    <a:pt x="99536" y="34766"/>
                    <a:pt x="76676" y="34766"/>
                  </a:cubicBezTo>
                  <a:close/>
                </a:path>
              </a:pathLst>
            </a:custGeom>
            <a:grpFill/>
            <a:ln w="3175" cap="flat">
              <a:no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AB29D8B2-B566-7944-9272-F9C731F23AA9}"/>
                </a:ext>
              </a:extLst>
            </p:cNvPr>
            <p:cNvSpPr/>
            <p:nvPr/>
          </p:nvSpPr>
          <p:spPr>
            <a:xfrm>
              <a:off x="4740489" y="2581988"/>
              <a:ext cx="38100" cy="38100"/>
            </a:xfrm>
            <a:custGeom>
              <a:avLst/>
              <a:gdLst>
                <a:gd name="connsiteX0" fmla="*/ 35719 w 38100"/>
                <a:gd name="connsiteY0" fmla="*/ 21431 h 38100"/>
                <a:gd name="connsiteX1" fmla="*/ 21431 w 38100"/>
                <a:gd name="connsiteY1" fmla="*/ 35719 h 38100"/>
                <a:gd name="connsiteX2" fmla="*/ 7144 w 38100"/>
                <a:gd name="connsiteY2" fmla="*/ 21431 h 38100"/>
                <a:gd name="connsiteX3" fmla="*/ 21431 w 38100"/>
                <a:gd name="connsiteY3" fmla="*/ 7144 h 38100"/>
                <a:gd name="connsiteX4" fmla="*/ 35719 w 38100"/>
                <a:gd name="connsiteY4" fmla="*/ 2143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5719" y="21431"/>
                  </a:moveTo>
                  <a:cubicBezTo>
                    <a:pt x="35719" y="29051"/>
                    <a:pt x="29051" y="35719"/>
                    <a:pt x="21431" y="35719"/>
                  </a:cubicBezTo>
                  <a:cubicBezTo>
                    <a:pt x="13811" y="35719"/>
                    <a:pt x="7144" y="29051"/>
                    <a:pt x="7144" y="21431"/>
                  </a:cubicBezTo>
                  <a:cubicBezTo>
                    <a:pt x="7144" y="13811"/>
                    <a:pt x="13811" y="7144"/>
                    <a:pt x="21431" y="7144"/>
                  </a:cubicBezTo>
                  <a:cubicBezTo>
                    <a:pt x="30004" y="7144"/>
                    <a:pt x="35719" y="13811"/>
                    <a:pt x="35719" y="21431"/>
                  </a:cubicBezTo>
                  <a:close/>
                </a:path>
              </a:pathLst>
            </a:custGeom>
            <a:grpFill/>
            <a:ln w="3175" cap="flat">
              <a:noFill/>
              <a:prstDash val="solid"/>
              <a:miter/>
            </a:ln>
          </p:spPr>
          <p:txBody>
            <a:bodyPr rtlCol="0" anchor="ctr"/>
            <a:lstStyle/>
            <a:p>
              <a:endParaRPr lang="en-US"/>
            </a:p>
          </p:txBody>
        </p:sp>
        <p:sp>
          <p:nvSpPr>
            <p:cNvPr id="578" name="Freeform 577">
              <a:extLst>
                <a:ext uri="{FF2B5EF4-FFF2-40B4-BE49-F238E27FC236}">
                  <a16:creationId xmlns:a16="http://schemas.microsoft.com/office/drawing/2014/main" id="{BE8B3E08-BE7D-4343-97CD-4E487722EE76}"/>
                </a:ext>
              </a:extLst>
            </p:cNvPr>
            <p:cNvSpPr/>
            <p:nvPr/>
          </p:nvSpPr>
          <p:spPr>
            <a:xfrm>
              <a:off x="4741442" y="2671523"/>
              <a:ext cx="38100" cy="171451"/>
            </a:xfrm>
            <a:custGeom>
              <a:avLst/>
              <a:gdLst>
                <a:gd name="connsiteX0" fmla="*/ 7144 w 38100"/>
                <a:gd name="connsiteY0" fmla="*/ 7144 h 171451"/>
                <a:gd name="connsiteX1" fmla="*/ 35719 w 38100"/>
                <a:gd name="connsiteY1" fmla="*/ 7144 h 171451"/>
                <a:gd name="connsiteX2" fmla="*/ 35719 w 38100"/>
                <a:gd name="connsiteY2" fmla="*/ 172880 h 171451"/>
                <a:gd name="connsiteX3" fmla="*/ 7144 w 38100"/>
                <a:gd name="connsiteY3" fmla="*/ 172880 h 171451"/>
              </a:gdLst>
              <a:ahLst/>
              <a:cxnLst>
                <a:cxn ang="0">
                  <a:pos x="connsiteX0" y="connsiteY0"/>
                </a:cxn>
                <a:cxn ang="0">
                  <a:pos x="connsiteX1" y="connsiteY1"/>
                </a:cxn>
                <a:cxn ang="0">
                  <a:pos x="connsiteX2" y="connsiteY2"/>
                </a:cxn>
                <a:cxn ang="0">
                  <a:pos x="connsiteX3" y="connsiteY3"/>
                </a:cxn>
              </a:cxnLst>
              <a:rect l="l" t="t" r="r" b="b"/>
              <a:pathLst>
                <a:path w="38100" h="171451">
                  <a:moveTo>
                    <a:pt x="7144" y="7144"/>
                  </a:moveTo>
                  <a:lnTo>
                    <a:pt x="35719" y="7144"/>
                  </a:lnTo>
                  <a:lnTo>
                    <a:pt x="35719" y="172880"/>
                  </a:lnTo>
                  <a:lnTo>
                    <a:pt x="7144" y="172880"/>
                  </a:lnTo>
                  <a:close/>
                </a:path>
              </a:pathLst>
            </a:custGeom>
            <a:grpFill/>
            <a:ln w="3175" cap="flat">
              <a:noFill/>
              <a:prstDash val="solid"/>
              <a:miter/>
            </a:ln>
          </p:spPr>
          <p:txBody>
            <a:bodyPr rtlCol="0" anchor="ctr"/>
            <a:lstStyle/>
            <a:p>
              <a:endParaRPr lang="en-US"/>
            </a:p>
          </p:txBody>
        </p:sp>
        <p:sp>
          <p:nvSpPr>
            <p:cNvPr id="579" name="Freeform 578">
              <a:extLst>
                <a:ext uri="{FF2B5EF4-FFF2-40B4-BE49-F238E27FC236}">
                  <a16:creationId xmlns:a16="http://schemas.microsoft.com/office/drawing/2014/main" id="{0E3E41A9-940F-6742-8E68-69B338C261B6}"/>
                </a:ext>
              </a:extLst>
            </p:cNvPr>
            <p:cNvSpPr/>
            <p:nvPr/>
          </p:nvSpPr>
          <p:spPr>
            <a:xfrm>
              <a:off x="4758587" y="2798207"/>
              <a:ext cx="57150" cy="38100"/>
            </a:xfrm>
            <a:custGeom>
              <a:avLst/>
              <a:gdLst>
                <a:gd name="connsiteX0" fmla="*/ 7144 w 57150"/>
                <a:gd name="connsiteY0" fmla="*/ 7144 h 38100"/>
                <a:gd name="connsiteX1" fmla="*/ 56674 w 57150"/>
                <a:gd name="connsiteY1" fmla="*/ 7144 h 38100"/>
                <a:gd name="connsiteX2" fmla="*/ 56674 w 57150"/>
                <a:gd name="connsiteY2" fmla="*/ 35719 h 38100"/>
                <a:gd name="connsiteX3" fmla="*/ 7144 w 57150"/>
                <a:gd name="connsiteY3" fmla="*/ 35719 h 38100"/>
              </a:gdLst>
              <a:ahLst/>
              <a:cxnLst>
                <a:cxn ang="0">
                  <a:pos x="connsiteX0" y="connsiteY0"/>
                </a:cxn>
                <a:cxn ang="0">
                  <a:pos x="connsiteX1" y="connsiteY1"/>
                </a:cxn>
                <a:cxn ang="0">
                  <a:pos x="connsiteX2" y="connsiteY2"/>
                </a:cxn>
                <a:cxn ang="0">
                  <a:pos x="connsiteX3" y="connsiteY3"/>
                </a:cxn>
              </a:cxnLst>
              <a:rect l="l" t="t" r="r" b="b"/>
              <a:pathLst>
                <a:path w="57150" h="38100">
                  <a:moveTo>
                    <a:pt x="7144" y="7144"/>
                  </a:moveTo>
                  <a:lnTo>
                    <a:pt x="56674" y="7144"/>
                  </a:lnTo>
                  <a:lnTo>
                    <a:pt x="56674" y="35719"/>
                  </a:lnTo>
                  <a:lnTo>
                    <a:pt x="7144" y="35719"/>
                  </a:lnTo>
                  <a:close/>
                </a:path>
              </a:pathLst>
            </a:custGeom>
            <a:grpFill/>
            <a:ln w="3175" cap="flat">
              <a:noFill/>
              <a:prstDash val="solid"/>
              <a:miter/>
            </a:ln>
          </p:spPr>
          <p:txBody>
            <a:bodyPr rtlCol="0" anchor="ctr"/>
            <a:lstStyle/>
            <a:p>
              <a:endParaRPr lang="en-US"/>
            </a:p>
          </p:txBody>
        </p:sp>
        <p:sp>
          <p:nvSpPr>
            <p:cNvPr id="580" name="Freeform 579">
              <a:extLst>
                <a:ext uri="{FF2B5EF4-FFF2-40B4-BE49-F238E27FC236}">
                  <a16:creationId xmlns:a16="http://schemas.microsoft.com/office/drawing/2014/main" id="{63AB6EAC-EE2F-7F47-8B11-BA04D449B4BC}"/>
                </a:ext>
              </a:extLst>
            </p:cNvPr>
            <p:cNvSpPr/>
            <p:nvPr/>
          </p:nvSpPr>
          <p:spPr>
            <a:xfrm>
              <a:off x="4748109" y="2773442"/>
              <a:ext cx="57150" cy="38100"/>
            </a:xfrm>
            <a:custGeom>
              <a:avLst/>
              <a:gdLst>
                <a:gd name="connsiteX0" fmla="*/ 7144 w 57150"/>
                <a:gd name="connsiteY0" fmla="*/ 7144 h 38100"/>
                <a:gd name="connsiteX1" fmla="*/ 51911 w 57150"/>
                <a:gd name="connsiteY1" fmla="*/ 7144 h 38100"/>
                <a:gd name="connsiteX2" fmla="*/ 51911 w 57150"/>
                <a:gd name="connsiteY2" fmla="*/ 35719 h 38100"/>
                <a:gd name="connsiteX3" fmla="*/ 7144 w 57150"/>
                <a:gd name="connsiteY3" fmla="*/ 35719 h 38100"/>
              </a:gdLst>
              <a:ahLst/>
              <a:cxnLst>
                <a:cxn ang="0">
                  <a:pos x="connsiteX0" y="connsiteY0"/>
                </a:cxn>
                <a:cxn ang="0">
                  <a:pos x="connsiteX1" y="connsiteY1"/>
                </a:cxn>
                <a:cxn ang="0">
                  <a:pos x="connsiteX2" y="connsiteY2"/>
                </a:cxn>
                <a:cxn ang="0">
                  <a:pos x="connsiteX3" y="connsiteY3"/>
                </a:cxn>
              </a:cxnLst>
              <a:rect l="l" t="t" r="r" b="b"/>
              <a:pathLst>
                <a:path w="57150" h="38100">
                  <a:moveTo>
                    <a:pt x="7144" y="7144"/>
                  </a:moveTo>
                  <a:lnTo>
                    <a:pt x="51911" y="7144"/>
                  </a:lnTo>
                  <a:lnTo>
                    <a:pt x="51911" y="35719"/>
                  </a:lnTo>
                  <a:lnTo>
                    <a:pt x="7144" y="35719"/>
                  </a:lnTo>
                  <a:close/>
                </a:path>
              </a:pathLst>
            </a:custGeom>
            <a:grpFill/>
            <a:ln w="3175" cap="flat">
              <a:no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5B8C130E-2FC1-9B4D-8C00-3AE20FAD790C}"/>
                </a:ext>
              </a:extLst>
            </p:cNvPr>
            <p:cNvSpPr/>
            <p:nvPr/>
          </p:nvSpPr>
          <p:spPr>
            <a:xfrm>
              <a:off x="4002302" y="2728674"/>
              <a:ext cx="590550" cy="38100"/>
            </a:xfrm>
            <a:custGeom>
              <a:avLst/>
              <a:gdLst>
                <a:gd name="connsiteX0" fmla="*/ 7144 w 590550"/>
                <a:gd name="connsiteY0" fmla="*/ 7144 h 38100"/>
                <a:gd name="connsiteX1" fmla="*/ 583406 w 590550"/>
                <a:gd name="connsiteY1" fmla="*/ 7144 h 38100"/>
                <a:gd name="connsiteX2" fmla="*/ 583406 w 590550"/>
                <a:gd name="connsiteY2" fmla="*/ 35719 h 38100"/>
                <a:gd name="connsiteX3" fmla="*/ 7144 w 590550"/>
                <a:gd name="connsiteY3" fmla="*/ 35719 h 38100"/>
              </a:gdLst>
              <a:ahLst/>
              <a:cxnLst>
                <a:cxn ang="0">
                  <a:pos x="connsiteX0" y="connsiteY0"/>
                </a:cxn>
                <a:cxn ang="0">
                  <a:pos x="connsiteX1" y="connsiteY1"/>
                </a:cxn>
                <a:cxn ang="0">
                  <a:pos x="connsiteX2" y="connsiteY2"/>
                </a:cxn>
                <a:cxn ang="0">
                  <a:pos x="connsiteX3" y="connsiteY3"/>
                </a:cxn>
              </a:cxnLst>
              <a:rect l="l" t="t" r="r" b="b"/>
              <a:pathLst>
                <a:path w="590550" h="38100">
                  <a:moveTo>
                    <a:pt x="7144" y="7144"/>
                  </a:moveTo>
                  <a:lnTo>
                    <a:pt x="583406" y="7144"/>
                  </a:lnTo>
                  <a:lnTo>
                    <a:pt x="583406" y="35719"/>
                  </a:lnTo>
                  <a:lnTo>
                    <a:pt x="7144" y="35719"/>
                  </a:lnTo>
                  <a:close/>
                </a:path>
              </a:pathLst>
            </a:custGeom>
            <a:grpFill/>
            <a:ln w="3175" cap="flat">
              <a:noFill/>
              <a:prstDash val="solid"/>
              <a:miter/>
            </a:ln>
          </p:spPr>
          <p:txBody>
            <a:bodyPr rtlCol="0" anchor="ctr"/>
            <a:lstStyle/>
            <a:p>
              <a:endParaRPr lang="en-US"/>
            </a:p>
          </p:txBody>
        </p:sp>
        <p:sp>
          <p:nvSpPr>
            <p:cNvPr id="582" name="Freeform 581">
              <a:extLst>
                <a:ext uri="{FF2B5EF4-FFF2-40B4-BE49-F238E27FC236}">
                  <a16:creationId xmlns:a16="http://schemas.microsoft.com/office/drawing/2014/main" id="{FD6EC62B-4EDD-A347-8685-6C37FAED586F}"/>
                </a:ext>
              </a:extLst>
            </p:cNvPr>
            <p:cNvSpPr/>
            <p:nvPr/>
          </p:nvSpPr>
          <p:spPr>
            <a:xfrm>
              <a:off x="4002302" y="2802017"/>
              <a:ext cx="590550" cy="38100"/>
            </a:xfrm>
            <a:custGeom>
              <a:avLst/>
              <a:gdLst>
                <a:gd name="connsiteX0" fmla="*/ 7144 w 590550"/>
                <a:gd name="connsiteY0" fmla="*/ 7144 h 38100"/>
                <a:gd name="connsiteX1" fmla="*/ 583406 w 590550"/>
                <a:gd name="connsiteY1" fmla="*/ 7144 h 38100"/>
                <a:gd name="connsiteX2" fmla="*/ 583406 w 590550"/>
                <a:gd name="connsiteY2" fmla="*/ 35719 h 38100"/>
                <a:gd name="connsiteX3" fmla="*/ 7144 w 590550"/>
                <a:gd name="connsiteY3" fmla="*/ 35719 h 38100"/>
              </a:gdLst>
              <a:ahLst/>
              <a:cxnLst>
                <a:cxn ang="0">
                  <a:pos x="connsiteX0" y="connsiteY0"/>
                </a:cxn>
                <a:cxn ang="0">
                  <a:pos x="connsiteX1" y="connsiteY1"/>
                </a:cxn>
                <a:cxn ang="0">
                  <a:pos x="connsiteX2" y="connsiteY2"/>
                </a:cxn>
                <a:cxn ang="0">
                  <a:pos x="connsiteX3" y="connsiteY3"/>
                </a:cxn>
              </a:cxnLst>
              <a:rect l="l" t="t" r="r" b="b"/>
              <a:pathLst>
                <a:path w="590550" h="38100">
                  <a:moveTo>
                    <a:pt x="7144" y="7144"/>
                  </a:moveTo>
                  <a:lnTo>
                    <a:pt x="583406" y="7144"/>
                  </a:lnTo>
                  <a:lnTo>
                    <a:pt x="583406" y="35719"/>
                  </a:lnTo>
                  <a:lnTo>
                    <a:pt x="7144" y="35719"/>
                  </a:lnTo>
                  <a:close/>
                </a:path>
              </a:pathLst>
            </a:custGeom>
            <a:grpFill/>
            <a:ln w="3175" cap="flat">
              <a:no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D6C96848-1C19-6948-9DC8-BD25FE90C478}"/>
                </a:ext>
              </a:extLst>
            </p:cNvPr>
            <p:cNvSpPr/>
            <p:nvPr/>
          </p:nvSpPr>
          <p:spPr>
            <a:xfrm>
              <a:off x="4002302" y="2875360"/>
              <a:ext cx="457200" cy="38100"/>
            </a:xfrm>
            <a:custGeom>
              <a:avLst/>
              <a:gdLst>
                <a:gd name="connsiteX0" fmla="*/ 7144 w 457200"/>
                <a:gd name="connsiteY0" fmla="*/ 7144 h 38100"/>
                <a:gd name="connsiteX1" fmla="*/ 453866 w 457200"/>
                <a:gd name="connsiteY1" fmla="*/ 7144 h 38100"/>
                <a:gd name="connsiteX2" fmla="*/ 453866 w 457200"/>
                <a:gd name="connsiteY2" fmla="*/ 35719 h 38100"/>
                <a:gd name="connsiteX3" fmla="*/ 7144 w 457200"/>
                <a:gd name="connsiteY3" fmla="*/ 35719 h 38100"/>
              </a:gdLst>
              <a:ahLst/>
              <a:cxnLst>
                <a:cxn ang="0">
                  <a:pos x="connsiteX0" y="connsiteY0"/>
                </a:cxn>
                <a:cxn ang="0">
                  <a:pos x="connsiteX1" y="connsiteY1"/>
                </a:cxn>
                <a:cxn ang="0">
                  <a:pos x="connsiteX2" y="connsiteY2"/>
                </a:cxn>
                <a:cxn ang="0">
                  <a:pos x="connsiteX3" y="connsiteY3"/>
                </a:cxn>
              </a:cxnLst>
              <a:rect l="l" t="t" r="r" b="b"/>
              <a:pathLst>
                <a:path w="457200" h="38100">
                  <a:moveTo>
                    <a:pt x="7144" y="7144"/>
                  </a:moveTo>
                  <a:lnTo>
                    <a:pt x="453866" y="7144"/>
                  </a:lnTo>
                  <a:lnTo>
                    <a:pt x="453866" y="35719"/>
                  </a:lnTo>
                  <a:lnTo>
                    <a:pt x="7144" y="35719"/>
                  </a:lnTo>
                  <a:close/>
                </a:path>
              </a:pathLst>
            </a:custGeom>
            <a:grpFill/>
            <a:ln w="3175" cap="flat">
              <a:no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EAA5EBA2-44CE-C54C-91A3-12BC2CB41E3D}"/>
                </a:ext>
              </a:extLst>
            </p:cNvPr>
            <p:cNvSpPr/>
            <p:nvPr/>
          </p:nvSpPr>
          <p:spPr>
            <a:xfrm>
              <a:off x="4004207" y="3154445"/>
              <a:ext cx="352425" cy="76201"/>
            </a:xfrm>
            <a:custGeom>
              <a:avLst/>
              <a:gdLst>
                <a:gd name="connsiteX0" fmla="*/ 345281 w 352425"/>
                <a:gd name="connsiteY0" fmla="*/ 69057 h 76200"/>
                <a:gd name="connsiteX1" fmla="*/ 301466 w 352425"/>
                <a:gd name="connsiteY1" fmla="*/ 48102 h 76200"/>
                <a:gd name="connsiteX2" fmla="*/ 277654 w 352425"/>
                <a:gd name="connsiteY2" fmla="*/ 35719 h 76200"/>
                <a:gd name="connsiteX3" fmla="*/ 253841 w 352425"/>
                <a:gd name="connsiteY3" fmla="*/ 48102 h 76200"/>
                <a:gd name="connsiteX4" fmla="*/ 210026 w 352425"/>
                <a:gd name="connsiteY4" fmla="*/ 69057 h 76200"/>
                <a:gd name="connsiteX5" fmla="*/ 166211 w 352425"/>
                <a:gd name="connsiteY5" fmla="*/ 48102 h 76200"/>
                <a:gd name="connsiteX6" fmla="*/ 142399 w 352425"/>
                <a:gd name="connsiteY6" fmla="*/ 35719 h 76200"/>
                <a:gd name="connsiteX7" fmla="*/ 118586 w 352425"/>
                <a:gd name="connsiteY7" fmla="*/ 48102 h 76200"/>
                <a:gd name="connsiteX8" fmla="*/ 74771 w 352425"/>
                <a:gd name="connsiteY8" fmla="*/ 69057 h 76200"/>
                <a:gd name="connsiteX9" fmla="*/ 30956 w 352425"/>
                <a:gd name="connsiteY9" fmla="*/ 48102 h 76200"/>
                <a:gd name="connsiteX10" fmla="*/ 7144 w 352425"/>
                <a:gd name="connsiteY10" fmla="*/ 35719 h 76200"/>
                <a:gd name="connsiteX11" fmla="*/ 7144 w 352425"/>
                <a:gd name="connsiteY11" fmla="*/ 7144 h 76200"/>
                <a:gd name="connsiteX12" fmla="*/ 50959 w 352425"/>
                <a:gd name="connsiteY12" fmla="*/ 28099 h 76200"/>
                <a:gd name="connsiteX13" fmla="*/ 74771 w 352425"/>
                <a:gd name="connsiteY13" fmla="*/ 40482 h 76200"/>
                <a:gd name="connsiteX14" fmla="*/ 98584 w 352425"/>
                <a:gd name="connsiteY14" fmla="*/ 28099 h 76200"/>
                <a:gd name="connsiteX15" fmla="*/ 142399 w 352425"/>
                <a:gd name="connsiteY15" fmla="*/ 7144 h 76200"/>
                <a:gd name="connsiteX16" fmla="*/ 186214 w 352425"/>
                <a:gd name="connsiteY16" fmla="*/ 28099 h 76200"/>
                <a:gd name="connsiteX17" fmla="*/ 210026 w 352425"/>
                <a:gd name="connsiteY17" fmla="*/ 40482 h 76200"/>
                <a:gd name="connsiteX18" fmla="*/ 233839 w 352425"/>
                <a:gd name="connsiteY18" fmla="*/ 28099 h 76200"/>
                <a:gd name="connsiteX19" fmla="*/ 277654 w 352425"/>
                <a:gd name="connsiteY19" fmla="*/ 7144 h 76200"/>
                <a:gd name="connsiteX20" fmla="*/ 321469 w 352425"/>
                <a:gd name="connsiteY20" fmla="*/ 28099 h 76200"/>
                <a:gd name="connsiteX21" fmla="*/ 345281 w 352425"/>
                <a:gd name="connsiteY21" fmla="*/ 40482 h 76200"/>
                <a:gd name="connsiteX22" fmla="*/ 345281 w 352425"/>
                <a:gd name="connsiteY22" fmla="*/ 6905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2425" h="76200">
                  <a:moveTo>
                    <a:pt x="345281" y="69057"/>
                  </a:moveTo>
                  <a:cubicBezTo>
                    <a:pt x="322421" y="69057"/>
                    <a:pt x="310039" y="56674"/>
                    <a:pt x="301466" y="48102"/>
                  </a:cubicBezTo>
                  <a:cubicBezTo>
                    <a:pt x="293846" y="40482"/>
                    <a:pt x="288131" y="35719"/>
                    <a:pt x="277654" y="35719"/>
                  </a:cubicBezTo>
                  <a:cubicBezTo>
                    <a:pt x="266224" y="35719"/>
                    <a:pt x="261461" y="40482"/>
                    <a:pt x="253841" y="48102"/>
                  </a:cubicBezTo>
                  <a:cubicBezTo>
                    <a:pt x="245269" y="56674"/>
                    <a:pt x="232886" y="69057"/>
                    <a:pt x="210026" y="69057"/>
                  </a:cubicBezTo>
                  <a:cubicBezTo>
                    <a:pt x="187166" y="69057"/>
                    <a:pt x="174784" y="56674"/>
                    <a:pt x="166211" y="48102"/>
                  </a:cubicBezTo>
                  <a:cubicBezTo>
                    <a:pt x="158591" y="40482"/>
                    <a:pt x="152876" y="35719"/>
                    <a:pt x="142399" y="35719"/>
                  </a:cubicBezTo>
                  <a:cubicBezTo>
                    <a:pt x="130969" y="35719"/>
                    <a:pt x="126206" y="40482"/>
                    <a:pt x="118586" y="48102"/>
                  </a:cubicBezTo>
                  <a:cubicBezTo>
                    <a:pt x="110014" y="56674"/>
                    <a:pt x="97631" y="69057"/>
                    <a:pt x="74771" y="69057"/>
                  </a:cubicBezTo>
                  <a:cubicBezTo>
                    <a:pt x="51911" y="69057"/>
                    <a:pt x="39529" y="56674"/>
                    <a:pt x="30956" y="48102"/>
                  </a:cubicBezTo>
                  <a:cubicBezTo>
                    <a:pt x="23336" y="40482"/>
                    <a:pt x="17621" y="35719"/>
                    <a:pt x="7144" y="35719"/>
                  </a:cubicBezTo>
                  <a:lnTo>
                    <a:pt x="7144" y="7144"/>
                  </a:lnTo>
                  <a:cubicBezTo>
                    <a:pt x="30004" y="7144"/>
                    <a:pt x="42386" y="19526"/>
                    <a:pt x="50959" y="28099"/>
                  </a:cubicBezTo>
                  <a:cubicBezTo>
                    <a:pt x="58579" y="35719"/>
                    <a:pt x="64294" y="40482"/>
                    <a:pt x="74771" y="40482"/>
                  </a:cubicBezTo>
                  <a:cubicBezTo>
                    <a:pt x="86201" y="40482"/>
                    <a:pt x="90964" y="35719"/>
                    <a:pt x="98584" y="28099"/>
                  </a:cubicBezTo>
                  <a:cubicBezTo>
                    <a:pt x="107156" y="19526"/>
                    <a:pt x="119539" y="7144"/>
                    <a:pt x="142399" y="7144"/>
                  </a:cubicBezTo>
                  <a:cubicBezTo>
                    <a:pt x="165259" y="7144"/>
                    <a:pt x="177641" y="19526"/>
                    <a:pt x="186214" y="28099"/>
                  </a:cubicBezTo>
                  <a:cubicBezTo>
                    <a:pt x="193834" y="35719"/>
                    <a:pt x="199549" y="40482"/>
                    <a:pt x="210026" y="40482"/>
                  </a:cubicBezTo>
                  <a:cubicBezTo>
                    <a:pt x="221456" y="40482"/>
                    <a:pt x="226219" y="35719"/>
                    <a:pt x="233839" y="28099"/>
                  </a:cubicBezTo>
                  <a:cubicBezTo>
                    <a:pt x="242411" y="19526"/>
                    <a:pt x="254794" y="7144"/>
                    <a:pt x="277654" y="7144"/>
                  </a:cubicBezTo>
                  <a:cubicBezTo>
                    <a:pt x="300514" y="7144"/>
                    <a:pt x="312896" y="19526"/>
                    <a:pt x="321469" y="28099"/>
                  </a:cubicBezTo>
                  <a:cubicBezTo>
                    <a:pt x="329089" y="35719"/>
                    <a:pt x="334804" y="40482"/>
                    <a:pt x="345281" y="40482"/>
                  </a:cubicBezTo>
                  <a:lnTo>
                    <a:pt x="345281" y="69057"/>
                  </a:lnTo>
                  <a:close/>
                </a:path>
              </a:pathLst>
            </a:custGeom>
            <a:grpFill/>
            <a:ln w="3175" cap="flat">
              <a:noFill/>
              <a:prstDash val="solid"/>
              <a:miter/>
            </a:ln>
          </p:spPr>
          <p:txBody>
            <a:bodyPr rtlCol="0" anchor="ctr"/>
            <a:lstStyle/>
            <a:p>
              <a:endParaRPr lang="en-US"/>
            </a:p>
          </p:txBody>
        </p:sp>
        <p:sp>
          <p:nvSpPr>
            <p:cNvPr id="585" name="Freeform 584">
              <a:extLst>
                <a:ext uri="{FF2B5EF4-FFF2-40B4-BE49-F238E27FC236}">
                  <a16:creationId xmlns:a16="http://schemas.microsoft.com/office/drawing/2014/main" id="{B4481D55-EBCF-8A4E-A2F9-ADACE37E22C7}"/>
                </a:ext>
              </a:extLst>
            </p:cNvPr>
            <p:cNvSpPr/>
            <p:nvPr/>
          </p:nvSpPr>
          <p:spPr>
            <a:xfrm>
              <a:off x="3921339" y="2340051"/>
              <a:ext cx="752475" cy="647705"/>
            </a:xfrm>
            <a:custGeom>
              <a:avLst/>
              <a:gdLst>
                <a:gd name="connsiteX0" fmla="*/ 34766 w 752475"/>
                <a:gd name="connsiteY0" fmla="*/ 646276 h 647704"/>
                <a:gd name="connsiteX1" fmla="*/ 7144 w 752475"/>
                <a:gd name="connsiteY1" fmla="*/ 646276 h 647704"/>
                <a:gd name="connsiteX2" fmla="*/ 7144 w 752475"/>
                <a:gd name="connsiteY2" fmla="*/ 7144 h 647704"/>
                <a:gd name="connsiteX3" fmla="*/ 746284 w 752475"/>
                <a:gd name="connsiteY3" fmla="*/ 7144 h 647704"/>
                <a:gd name="connsiteX4" fmla="*/ 746284 w 752475"/>
                <a:gd name="connsiteY4" fmla="*/ 644371 h 647704"/>
                <a:gd name="connsiteX5" fmla="*/ 718661 w 752475"/>
                <a:gd name="connsiteY5" fmla="*/ 644371 h 647704"/>
                <a:gd name="connsiteX6" fmla="*/ 718661 w 752475"/>
                <a:gd name="connsiteY6" fmla="*/ 35719 h 647704"/>
                <a:gd name="connsiteX7" fmla="*/ 34766 w 752475"/>
                <a:gd name="connsiteY7" fmla="*/ 35719 h 64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2475" h="647704">
                  <a:moveTo>
                    <a:pt x="34766" y="646276"/>
                  </a:moveTo>
                  <a:lnTo>
                    <a:pt x="7144" y="646276"/>
                  </a:lnTo>
                  <a:lnTo>
                    <a:pt x="7144" y="7144"/>
                  </a:lnTo>
                  <a:lnTo>
                    <a:pt x="746284" y="7144"/>
                  </a:lnTo>
                  <a:lnTo>
                    <a:pt x="746284" y="644371"/>
                  </a:lnTo>
                  <a:lnTo>
                    <a:pt x="718661" y="644371"/>
                  </a:lnTo>
                  <a:lnTo>
                    <a:pt x="718661" y="35719"/>
                  </a:lnTo>
                  <a:lnTo>
                    <a:pt x="34766" y="35719"/>
                  </a:lnTo>
                  <a:close/>
                </a:path>
              </a:pathLst>
            </a:custGeom>
            <a:grpFill/>
            <a:ln w="3175" cap="flat">
              <a:noFill/>
              <a:prstDash val="solid"/>
              <a:miter/>
            </a:ln>
          </p:spPr>
          <p:txBody>
            <a:bodyPr rtlCol="0" anchor="ctr"/>
            <a:lstStyle/>
            <a:p>
              <a:endParaRPr lang="en-US"/>
            </a:p>
          </p:txBody>
        </p:sp>
        <p:sp>
          <p:nvSpPr>
            <p:cNvPr id="586" name="Freeform 585">
              <a:extLst>
                <a:ext uri="{FF2B5EF4-FFF2-40B4-BE49-F238E27FC236}">
                  <a16:creationId xmlns:a16="http://schemas.microsoft.com/office/drawing/2014/main" id="{FC836113-7CBF-5F41-8EB3-AD2CF8D8A9AD}"/>
                </a:ext>
              </a:extLst>
            </p:cNvPr>
            <p:cNvSpPr/>
            <p:nvPr/>
          </p:nvSpPr>
          <p:spPr>
            <a:xfrm>
              <a:off x="3921339" y="3072529"/>
              <a:ext cx="752475" cy="247652"/>
            </a:xfrm>
            <a:custGeom>
              <a:avLst/>
              <a:gdLst>
                <a:gd name="connsiteX0" fmla="*/ 746284 w 752475"/>
                <a:gd name="connsiteY0" fmla="*/ 247175 h 247651"/>
                <a:gd name="connsiteX1" fmla="*/ 7144 w 752475"/>
                <a:gd name="connsiteY1" fmla="*/ 247175 h 247651"/>
                <a:gd name="connsiteX2" fmla="*/ 7144 w 752475"/>
                <a:gd name="connsiteY2" fmla="*/ 19526 h 247651"/>
                <a:gd name="connsiteX3" fmla="*/ 34766 w 752475"/>
                <a:gd name="connsiteY3" fmla="*/ 19526 h 247651"/>
                <a:gd name="connsiteX4" fmla="*/ 34766 w 752475"/>
                <a:gd name="connsiteY4" fmla="*/ 218600 h 247651"/>
                <a:gd name="connsiteX5" fmla="*/ 718661 w 752475"/>
                <a:gd name="connsiteY5" fmla="*/ 218600 h 247651"/>
                <a:gd name="connsiteX6" fmla="*/ 718661 w 752475"/>
                <a:gd name="connsiteY6" fmla="*/ 7144 h 247651"/>
                <a:gd name="connsiteX7" fmla="*/ 746284 w 752475"/>
                <a:gd name="connsiteY7" fmla="*/ 7144 h 24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2475" h="247651">
                  <a:moveTo>
                    <a:pt x="746284" y="247175"/>
                  </a:moveTo>
                  <a:lnTo>
                    <a:pt x="7144" y="247175"/>
                  </a:lnTo>
                  <a:lnTo>
                    <a:pt x="7144" y="19526"/>
                  </a:lnTo>
                  <a:lnTo>
                    <a:pt x="34766" y="19526"/>
                  </a:lnTo>
                  <a:lnTo>
                    <a:pt x="34766" y="218600"/>
                  </a:lnTo>
                  <a:lnTo>
                    <a:pt x="718661" y="218600"/>
                  </a:lnTo>
                  <a:lnTo>
                    <a:pt x="718661" y="7144"/>
                  </a:lnTo>
                  <a:lnTo>
                    <a:pt x="746284" y="7144"/>
                  </a:lnTo>
                  <a:close/>
                </a:path>
              </a:pathLst>
            </a:custGeom>
            <a:grpFill/>
            <a:ln w="3175" cap="flat">
              <a:noFill/>
              <a:prstDash val="solid"/>
              <a:miter/>
            </a:ln>
          </p:spPr>
          <p:txBody>
            <a:bodyPr rtlCol="0" anchor="ctr"/>
            <a:lstStyle/>
            <a:p>
              <a:endParaRPr lang="en-US"/>
            </a:p>
          </p:txBody>
        </p:sp>
        <p:sp>
          <p:nvSpPr>
            <p:cNvPr id="587" name="Freeform 586">
              <a:extLst>
                <a:ext uri="{FF2B5EF4-FFF2-40B4-BE49-F238E27FC236}">
                  <a16:creationId xmlns:a16="http://schemas.microsoft.com/office/drawing/2014/main" id="{F839018A-B26C-E048-9D0D-5D4CD139CAD4}"/>
                </a:ext>
              </a:extLst>
            </p:cNvPr>
            <p:cNvSpPr/>
            <p:nvPr/>
          </p:nvSpPr>
          <p:spPr>
            <a:xfrm>
              <a:off x="3850854" y="3080149"/>
              <a:ext cx="95250" cy="171451"/>
            </a:xfrm>
            <a:custGeom>
              <a:avLst/>
              <a:gdLst>
                <a:gd name="connsiteX0" fmla="*/ 92869 w 95250"/>
                <a:gd name="connsiteY0" fmla="*/ 169070 h 171451"/>
                <a:gd name="connsiteX1" fmla="*/ 7144 w 95250"/>
                <a:gd name="connsiteY1" fmla="*/ 169070 h 171451"/>
                <a:gd name="connsiteX2" fmla="*/ 7144 w 95250"/>
                <a:gd name="connsiteY2" fmla="*/ 7144 h 171451"/>
                <a:gd name="connsiteX3" fmla="*/ 35719 w 95250"/>
                <a:gd name="connsiteY3" fmla="*/ 7144 h 171451"/>
                <a:gd name="connsiteX4" fmla="*/ 35719 w 95250"/>
                <a:gd name="connsiteY4" fmla="*/ 141447 h 171451"/>
                <a:gd name="connsiteX5" fmla="*/ 92869 w 95250"/>
                <a:gd name="connsiteY5" fmla="*/ 141447 h 17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71451">
                  <a:moveTo>
                    <a:pt x="92869" y="169070"/>
                  </a:moveTo>
                  <a:lnTo>
                    <a:pt x="7144" y="169070"/>
                  </a:lnTo>
                  <a:lnTo>
                    <a:pt x="7144" y="7144"/>
                  </a:lnTo>
                  <a:lnTo>
                    <a:pt x="35719" y="7144"/>
                  </a:lnTo>
                  <a:lnTo>
                    <a:pt x="35719" y="141447"/>
                  </a:lnTo>
                  <a:lnTo>
                    <a:pt x="92869" y="141447"/>
                  </a:lnTo>
                  <a:close/>
                </a:path>
              </a:pathLst>
            </a:custGeom>
            <a:grpFill/>
            <a:ln w="3175" cap="flat">
              <a:noFill/>
              <a:prstDash val="solid"/>
              <a:miter/>
            </a:ln>
          </p:spPr>
          <p:txBody>
            <a:bodyPr rtlCol="0" anchor="ctr"/>
            <a:lstStyle/>
            <a:p>
              <a:endParaRPr lang="en-US"/>
            </a:p>
          </p:txBody>
        </p:sp>
        <p:sp>
          <p:nvSpPr>
            <p:cNvPr id="588" name="Freeform 587">
              <a:extLst>
                <a:ext uri="{FF2B5EF4-FFF2-40B4-BE49-F238E27FC236}">
                  <a16:creationId xmlns:a16="http://schemas.microsoft.com/office/drawing/2014/main" id="{2AAB2D09-E884-3341-BFA1-1481B9BF7AA3}"/>
                </a:ext>
              </a:extLst>
            </p:cNvPr>
            <p:cNvSpPr/>
            <p:nvPr/>
          </p:nvSpPr>
          <p:spPr>
            <a:xfrm>
              <a:off x="3850854" y="2270518"/>
              <a:ext cx="752475" cy="723906"/>
            </a:xfrm>
            <a:custGeom>
              <a:avLst/>
              <a:gdLst>
                <a:gd name="connsiteX0" fmla="*/ 35719 w 752475"/>
                <a:gd name="connsiteY0" fmla="*/ 716762 h 723905"/>
                <a:gd name="connsiteX1" fmla="*/ 7144 w 752475"/>
                <a:gd name="connsiteY1" fmla="*/ 716762 h 723905"/>
                <a:gd name="connsiteX2" fmla="*/ 7144 w 752475"/>
                <a:gd name="connsiteY2" fmla="*/ 7144 h 723905"/>
                <a:gd name="connsiteX3" fmla="*/ 747236 w 752475"/>
                <a:gd name="connsiteY3" fmla="*/ 7144 h 723905"/>
                <a:gd name="connsiteX4" fmla="*/ 747236 w 752475"/>
                <a:gd name="connsiteY4" fmla="*/ 88107 h 723905"/>
                <a:gd name="connsiteX5" fmla="*/ 718661 w 752475"/>
                <a:gd name="connsiteY5" fmla="*/ 88107 h 723905"/>
                <a:gd name="connsiteX6" fmla="*/ 718661 w 752475"/>
                <a:gd name="connsiteY6" fmla="*/ 35719 h 723905"/>
                <a:gd name="connsiteX7" fmla="*/ 35719 w 752475"/>
                <a:gd name="connsiteY7" fmla="*/ 35719 h 72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2475" h="723905">
                  <a:moveTo>
                    <a:pt x="35719" y="716762"/>
                  </a:moveTo>
                  <a:lnTo>
                    <a:pt x="7144" y="716762"/>
                  </a:lnTo>
                  <a:lnTo>
                    <a:pt x="7144" y="7144"/>
                  </a:lnTo>
                  <a:lnTo>
                    <a:pt x="747236" y="7144"/>
                  </a:lnTo>
                  <a:lnTo>
                    <a:pt x="747236" y="88107"/>
                  </a:lnTo>
                  <a:lnTo>
                    <a:pt x="718661" y="88107"/>
                  </a:lnTo>
                  <a:lnTo>
                    <a:pt x="718661" y="35719"/>
                  </a:lnTo>
                  <a:lnTo>
                    <a:pt x="35719" y="35719"/>
                  </a:lnTo>
                  <a:close/>
                </a:path>
              </a:pathLst>
            </a:custGeom>
            <a:grpFill/>
            <a:ln w="3175" cap="flat">
              <a:noFill/>
              <a:prstDash val="solid"/>
              <a:miter/>
            </a:ln>
          </p:spPr>
          <p:txBody>
            <a:bodyPr rtlCol="0" anchor="ctr"/>
            <a:lstStyle/>
            <a:p>
              <a:endParaRPr lang="en-US" dirty="0"/>
            </a:p>
          </p:txBody>
        </p:sp>
        <p:sp>
          <p:nvSpPr>
            <p:cNvPr id="589" name="Freeform 588">
              <a:extLst>
                <a:ext uri="{FF2B5EF4-FFF2-40B4-BE49-F238E27FC236}">
                  <a16:creationId xmlns:a16="http://schemas.microsoft.com/office/drawing/2014/main" id="{93D3D0C7-0995-8740-A319-1525496C6697}"/>
                </a:ext>
              </a:extLst>
            </p:cNvPr>
            <p:cNvSpPr/>
            <p:nvPr/>
          </p:nvSpPr>
          <p:spPr>
            <a:xfrm>
              <a:off x="4538559" y="2965245"/>
              <a:ext cx="219075" cy="123826"/>
            </a:xfrm>
            <a:custGeom>
              <a:avLst/>
              <a:gdLst>
                <a:gd name="connsiteX0" fmla="*/ 111919 w 219075"/>
                <a:gd name="connsiteY0" fmla="*/ 125858 h 123825"/>
                <a:gd name="connsiteX1" fmla="*/ 89059 w 219075"/>
                <a:gd name="connsiteY1" fmla="*/ 123001 h 123825"/>
                <a:gd name="connsiteX2" fmla="*/ 41434 w 219075"/>
                <a:gd name="connsiteY2" fmla="*/ 118238 h 123825"/>
                <a:gd name="connsiteX3" fmla="*/ 7144 w 219075"/>
                <a:gd name="connsiteY3" fmla="*/ 115381 h 123825"/>
                <a:gd name="connsiteX4" fmla="*/ 11906 w 219075"/>
                <a:gd name="connsiteY4" fmla="*/ 87758 h 123825"/>
                <a:gd name="connsiteX5" fmla="*/ 44291 w 219075"/>
                <a:gd name="connsiteY5" fmla="*/ 90615 h 123825"/>
                <a:gd name="connsiteX6" fmla="*/ 95726 w 219075"/>
                <a:gd name="connsiteY6" fmla="*/ 96330 h 123825"/>
                <a:gd name="connsiteX7" fmla="*/ 115729 w 219075"/>
                <a:gd name="connsiteY7" fmla="*/ 98235 h 123825"/>
                <a:gd name="connsiteX8" fmla="*/ 153829 w 219075"/>
                <a:gd name="connsiteY8" fmla="*/ 76328 h 123825"/>
                <a:gd name="connsiteX9" fmla="*/ 178594 w 219075"/>
                <a:gd name="connsiteY9" fmla="*/ 66803 h 123825"/>
                <a:gd name="connsiteX10" fmla="*/ 153829 w 219075"/>
                <a:gd name="connsiteY10" fmla="*/ 57278 h 123825"/>
                <a:gd name="connsiteX11" fmla="*/ 115729 w 219075"/>
                <a:gd name="connsiteY11" fmla="*/ 35370 h 123825"/>
                <a:gd name="connsiteX12" fmla="*/ 95726 w 219075"/>
                <a:gd name="connsiteY12" fmla="*/ 37275 h 123825"/>
                <a:gd name="connsiteX13" fmla="*/ 44291 w 219075"/>
                <a:gd name="connsiteY13" fmla="*/ 42990 h 123825"/>
                <a:gd name="connsiteX14" fmla="*/ 11906 w 219075"/>
                <a:gd name="connsiteY14" fmla="*/ 45847 h 123825"/>
                <a:gd name="connsiteX15" fmla="*/ 7144 w 219075"/>
                <a:gd name="connsiteY15" fmla="*/ 18225 h 123825"/>
                <a:gd name="connsiteX16" fmla="*/ 41434 w 219075"/>
                <a:gd name="connsiteY16" fmla="*/ 15367 h 123825"/>
                <a:gd name="connsiteX17" fmla="*/ 89059 w 219075"/>
                <a:gd name="connsiteY17" fmla="*/ 10605 h 123825"/>
                <a:gd name="connsiteX18" fmla="*/ 129064 w 219075"/>
                <a:gd name="connsiteY18" fmla="*/ 11557 h 123825"/>
                <a:gd name="connsiteX19" fmla="*/ 165259 w 219075"/>
                <a:gd name="connsiteY19" fmla="*/ 32512 h 123825"/>
                <a:gd name="connsiteX20" fmla="*/ 202406 w 219075"/>
                <a:gd name="connsiteY20" fmla="*/ 45847 h 123825"/>
                <a:gd name="connsiteX21" fmla="*/ 212884 w 219075"/>
                <a:gd name="connsiteY21" fmla="*/ 48705 h 123825"/>
                <a:gd name="connsiteX22" fmla="*/ 212884 w 219075"/>
                <a:gd name="connsiteY22" fmla="*/ 86805 h 123825"/>
                <a:gd name="connsiteX23" fmla="*/ 202406 w 219075"/>
                <a:gd name="connsiteY23" fmla="*/ 89663 h 123825"/>
                <a:gd name="connsiteX24" fmla="*/ 165259 w 219075"/>
                <a:gd name="connsiteY24" fmla="*/ 102998 h 123825"/>
                <a:gd name="connsiteX25" fmla="*/ 129064 w 219075"/>
                <a:gd name="connsiteY25" fmla="*/ 123953 h 123825"/>
                <a:gd name="connsiteX26" fmla="*/ 111919 w 219075"/>
                <a:gd name="connsiteY26" fmla="*/ 125858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075" h="123825">
                  <a:moveTo>
                    <a:pt x="111919" y="125858"/>
                  </a:moveTo>
                  <a:cubicBezTo>
                    <a:pt x="105251" y="125858"/>
                    <a:pt x="97631" y="123953"/>
                    <a:pt x="89059" y="123001"/>
                  </a:cubicBezTo>
                  <a:cubicBezTo>
                    <a:pt x="81439" y="121095"/>
                    <a:pt x="59531" y="119191"/>
                    <a:pt x="41434" y="118238"/>
                  </a:cubicBezTo>
                  <a:cubicBezTo>
                    <a:pt x="26194" y="117285"/>
                    <a:pt x="12859" y="116333"/>
                    <a:pt x="7144" y="115381"/>
                  </a:cubicBezTo>
                  <a:lnTo>
                    <a:pt x="11906" y="87758"/>
                  </a:lnTo>
                  <a:cubicBezTo>
                    <a:pt x="16669" y="88710"/>
                    <a:pt x="30956" y="89663"/>
                    <a:pt x="44291" y="90615"/>
                  </a:cubicBezTo>
                  <a:cubicBezTo>
                    <a:pt x="65246" y="92520"/>
                    <a:pt x="86201" y="94425"/>
                    <a:pt x="95726" y="96330"/>
                  </a:cubicBezTo>
                  <a:cubicBezTo>
                    <a:pt x="107156" y="99188"/>
                    <a:pt x="113824" y="99188"/>
                    <a:pt x="115729" y="98235"/>
                  </a:cubicBezTo>
                  <a:cubicBezTo>
                    <a:pt x="122396" y="94425"/>
                    <a:pt x="143351" y="82043"/>
                    <a:pt x="153829" y="76328"/>
                  </a:cubicBezTo>
                  <a:cubicBezTo>
                    <a:pt x="159544" y="73470"/>
                    <a:pt x="168116" y="69660"/>
                    <a:pt x="178594" y="66803"/>
                  </a:cubicBezTo>
                  <a:cubicBezTo>
                    <a:pt x="169069" y="62993"/>
                    <a:pt x="159544" y="59182"/>
                    <a:pt x="153829" y="57278"/>
                  </a:cubicBezTo>
                  <a:cubicBezTo>
                    <a:pt x="140494" y="50610"/>
                    <a:pt x="115729" y="35370"/>
                    <a:pt x="115729" y="35370"/>
                  </a:cubicBezTo>
                  <a:cubicBezTo>
                    <a:pt x="113824" y="34418"/>
                    <a:pt x="107156" y="35370"/>
                    <a:pt x="95726" y="37275"/>
                  </a:cubicBezTo>
                  <a:cubicBezTo>
                    <a:pt x="86201" y="39180"/>
                    <a:pt x="65246" y="41085"/>
                    <a:pt x="44291" y="42990"/>
                  </a:cubicBezTo>
                  <a:cubicBezTo>
                    <a:pt x="30956" y="43943"/>
                    <a:pt x="17621" y="44895"/>
                    <a:pt x="11906" y="45847"/>
                  </a:cubicBezTo>
                  <a:lnTo>
                    <a:pt x="7144" y="18225"/>
                  </a:lnTo>
                  <a:cubicBezTo>
                    <a:pt x="13811" y="17272"/>
                    <a:pt x="26194" y="16320"/>
                    <a:pt x="41434" y="15367"/>
                  </a:cubicBezTo>
                  <a:cubicBezTo>
                    <a:pt x="59531" y="14415"/>
                    <a:pt x="81439" y="12510"/>
                    <a:pt x="89059" y="10605"/>
                  </a:cubicBezTo>
                  <a:cubicBezTo>
                    <a:pt x="104299" y="6795"/>
                    <a:pt x="117634" y="4890"/>
                    <a:pt x="129064" y="11557"/>
                  </a:cubicBezTo>
                  <a:cubicBezTo>
                    <a:pt x="133826" y="14415"/>
                    <a:pt x="154781" y="26797"/>
                    <a:pt x="165259" y="32512"/>
                  </a:cubicBezTo>
                  <a:cubicBezTo>
                    <a:pt x="171926" y="36322"/>
                    <a:pt x="189071" y="42037"/>
                    <a:pt x="202406" y="45847"/>
                  </a:cubicBezTo>
                  <a:lnTo>
                    <a:pt x="212884" y="48705"/>
                  </a:lnTo>
                  <a:lnTo>
                    <a:pt x="212884" y="86805"/>
                  </a:lnTo>
                  <a:lnTo>
                    <a:pt x="202406" y="89663"/>
                  </a:lnTo>
                  <a:cubicBezTo>
                    <a:pt x="189071" y="93473"/>
                    <a:pt x="172879" y="99188"/>
                    <a:pt x="165259" y="102998"/>
                  </a:cubicBezTo>
                  <a:cubicBezTo>
                    <a:pt x="154781" y="107760"/>
                    <a:pt x="133826" y="120143"/>
                    <a:pt x="129064" y="123953"/>
                  </a:cubicBezTo>
                  <a:cubicBezTo>
                    <a:pt x="124301" y="124906"/>
                    <a:pt x="117634" y="125858"/>
                    <a:pt x="111919" y="125858"/>
                  </a:cubicBezTo>
                  <a:close/>
                </a:path>
              </a:pathLst>
            </a:custGeom>
            <a:grpFill/>
            <a:ln w="3175" cap="flat">
              <a:noFill/>
              <a:prstDash val="solid"/>
              <a:miter/>
            </a:ln>
          </p:spPr>
          <p:txBody>
            <a:bodyPr rtlCol="0" anchor="ctr"/>
            <a:lstStyle/>
            <a:p>
              <a:endParaRPr lang="en-US"/>
            </a:p>
          </p:txBody>
        </p:sp>
        <p:sp>
          <p:nvSpPr>
            <p:cNvPr id="590" name="Freeform 589">
              <a:extLst>
                <a:ext uri="{FF2B5EF4-FFF2-40B4-BE49-F238E27FC236}">
                  <a16:creationId xmlns:a16="http://schemas.microsoft.com/office/drawing/2014/main" id="{EA20E232-C7D3-7848-8C26-4436A97BF001}"/>
                </a:ext>
              </a:extLst>
            </p:cNvPr>
            <p:cNvSpPr/>
            <p:nvPr/>
          </p:nvSpPr>
          <p:spPr>
            <a:xfrm>
              <a:off x="3816564" y="2961085"/>
              <a:ext cx="742950" cy="133351"/>
            </a:xfrm>
            <a:custGeom>
              <a:avLst/>
              <a:gdLst>
                <a:gd name="connsiteX0" fmla="*/ 743426 w 742950"/>
                <a:gd name="connsiteY0" fmla="*/ 132875 h 133351"/>
                <a:gd name="connsiteX1" fmla="*/ 70009 w 742950"/>
                <a:gd name="connsiteY1" fmla="*/ 132875 h 133351"/>
                <a:gd name="connsiteX2" fmla="*/ 7144 w 742950"/>
                <a:gd name="connsiteY2" fmla="*/ 70009 h 133351"/>
                <a:gd name="connsiteX3" fmla="*/ 70009 w 742950"/>
                <a:gd name="connsiteY3" fmla="*/ 7144 h 133351"/>
                <a:gd name="connsiteX4" fmla="*/ 743426 w 742950"/>
                <a:gd name="connsiteY4" fmla="*/ 7144 h 133351"/>
                <a:gd name="connsiteX5" fmla="*/ 743426 w 742950"/>
                <a:gd name="connsiteY5" fmla="*/ 132875 h 133351"/>
                <a:gd name="connsiteX6" fmla="*/ 70009 w 742950"/>
                <a:gd name="connsiteY6" fmla="*/ 34766 h 133351"/>
                <a:gd name="connsiteX7" fmla="*/ 34766 w 742950"/>
                <a:gd name="connsiteY7" fmla="*/ 70009 h 133351"/>
                <a:gd name="connsiteX8" fmla="*/ 70009 w 742950"/>
                <a:gd name="connsiteY8" fmla="*/ 105252 h 133351"/>
                <a:gd name="connsiteX9" fmla="*/ 715804 w 742950"/>
                <a:gd name="connsiteY9" fmla="*/ 105252 h 133351"/>
                <a:gd name="connsiteX10" fmla="*/ 715804 w 742950"/>
                <a:gd name="connsiteY10" fmla="*/ 34766 h 133351"/>
                <a:gd name="connsiteX11" fmla="*/ 70009 w 742950"/>
                <a:gd name="connsiteY11" fmla="*/ 34766 h 13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2950" h="133351">
                  <a:moveTo>
                    <a:pt x="743426" y="132875"/>
                  </a:moveTo>
                  <a:lnTo>
                    <a:pt x="70009" y="132875"/>
                  </a:lnTo>
                  <a:cubicBezTo>
                    <a:pt x="34766" y="132875"/>
                    <a:pt x="7144" y="104300"/>
                    <a:pt x="7144" y="70009"/>
                  </a:cubicBezTo>
                  <a:cubicBezTo>
                    <a:pt x="7144" y="34766"/>
                    <a:pt x="35719" y="7144"/>
                    <a:pt x="70009" y="7144"/>
                  </a:cubicBezTo>
                  <a:lnTo>
                    <a:pt x="743426" y="7144"/>
                  </a:lnTo>
                  <a:lnTo>
                    <a:pt x="743426" y="132875"/>
                  </a:lnTo>
                  <a:close/>
                  <a:moveTo>
                    <a:pt x="70009" y="34766"/>
                  </a:moveTo>
                  <a:cubicBezTo>
                    <a:pt x="50959" y="34766"/>
                    <a:pt x="34766" y="50007"/>
                    <a:pt x="34766" y="70009"/>
                  </a:cubicBezTo>
                  <a:cubicBezTo>
                    <a:pt x="34766" y="89059"/>
                    <a:pt x="50006" y="105252"/>
                    <a:pt x="70009" y="105252"/>
                  </a:cubicBezTo>
                  <a:lnTo>
                    <a:pt x="715804" y="105252"/>
                  </a:lnTo>
                  <a:lnTo>
                    <a:pt x="715804" y="34766"/>
                  </a:lnTo>
                  <a:lnTo>
                    <a:pt x="70009" y="34766"/>
                  </a:lnTo>
                  <a:close/>
                </a:path>
              </a:pathLst>
            </a:custGeom>
            <a:grpFill/>
            <a:ln w="3175" cap="flat">
              <a:no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279D4561-8B6E-514A-93E9-E804156F3EDA}"/>
                </a:ext>
              </a:extLst>
            </p:cNvPr>
            <p:cNvSpPr/>
            <p:nvPr/>
          </p:nvSpPr>
          <p:spPr>
            <a:xfrm>
              <a:off x="3766082" y="2984898"/>
              <a:ext cx="85725" cy="85726"/>
            </a:xfrm>
            <a:custGeom>
              <a:avLst/>
              <a:gdLst>
                <a:gd name="connsiteX0" fmla="*/ 46196 w 85725"/>
                <a:gd name="connsiteY0" fmla="*/ 85250 h 85725"/>
                <a:gd name="connsiteX1" fmla="*/ 7144 w 85725"/>
                <a:gd name="connsiteY1" fmla="*/ 46197 h 85725"/>
                <a:gd name="connsiteX2" fmla="*/ 46196 w 85725"/>
                <a:gd name="connsiteY2" fmla="*/ 7144 h 85725"/>
                <a:gd name="connsiteX3" fmla="*/ 85249 w 85725"/>
                <a:gd name="connsiteY3" fmla="*/ 46197 h 85725"/>
                <a:gd name="connsiteX4" fmla="*/ 46196 w 85725"/>
                <a:gd name="connsiteY4" fmla="*/ 85250 h 85725"/>
                <a:gd name="connsiteX5" fmla="*/ 46196 w 85725"/>
                <a:gd name="connsiteY5" fmla="*/ 35719 h 85725"/>
                <a:gd name="connsiteX6" fmla="*/ 35719 w 85725"/>
                <a:gd name="connsiteY6" fmla="*/ 46197 h 85725"/>
                <a:gd name="connsiteX7" fmla="*/ 46196 w 85725"/>
                <a:gd name="connsiteY7" fmla="*/ 56674 h 85725"/>
                <a:gd name="connsiteX8" fmla="*/ 56674 w 85725"/>
                <a:gd name="connsiteY8" fmla="*/ 46197 h 85725"/>
                <a:gd name="connsiteX9" fmla="*/ 46196 w 85725"/>
                <a:gd name="connsiteY9" fmla="*/ 3571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25" h="85725">
                  <a:moveTo>
                    <a:pt x="46196" y="85250"/>
                  </a:moveTo>
                  <a:cubicBezTo>
                    <a:pt x="24289" y="85250"/>
                    <a:pt x="7144" y="68104"/>
                    <a:pt x="7144" y="46197"/>
                  </a:cubicBezTo>
                  <a:cubicBezTo>
                    <a:pt x="7144" y="24289"/>
                    <a:pt x="24289" y="7144"/>
                    <a:pt x="46196" y="7144"/>
                  </a:cubicBezTo>
                  <a:cubicBezTo>
                    <a:pt x="68104" y="7144"/>
                    <a:pt x="85249" y="24289"/>
                    <a:pt x="85249" y="46197"/>
                  </a:cubicBezTo>
                  <a:cubicBezTo>
                    <a:pt x="85249" y="67152"/>
                    <a:pt x="68104" y="85250"/>
                    <a:pt x="46196" y="85250"/>
                  </a:cubicBezTo>
                  <a:close/>
                  <a:moveTo>
                    <a:pt x="46196" y="35719"/>
                  </a:moveTo>
                  <a:cubicBezTo>
                    <a:pt x="40481" y="35719"/>
                    <a:pt x="35719" y="40482"/>
                    <a:pt x="35719" y="46197"/>
                  </a:cubicBezTo>
                  <a:cubicBezTo>
                    <a:pt x="35719" y="51912"/>
                    <a:pt x="40481" y="56674"/>
                    <a:pt x="46196" y="56674"/>
                  </a:cubicBezTo>
                  <a:cubicBezTo>
                    <a:pt x="51911" y="56674"/>
                    <a:pt x="56674" y="51912"/>
                    <a:pt x="56674" y="46197"/>
                  </a:cubicBezTo>
                  <a:cubicBezTo>
                    <a:pt x="56674" y="40482"/>
                    <a:pt x="51911" y="35719"/>
                    <a:pt x="46196" y="35719"/>
                  </a:cubicBezTo>
                  <a:close/>
                </a:path>
              </a:pathLst>
            </a:custGeom>
            <a:grpFill/>
            <a:ln w="3175" cap="flat">
              <a:no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82750DBA-B243-2843-92CD-143472991030}"/>
                </a:ext>
              </a:extLst>
            </p:cNvPr>
            <p:cNvSpPr/>
            <p:nvPr/>
          </p:nvSpPr>
          <p:spPr>
            <a:xfrm>
              <a:off x="4626189" y="3009663"/>
              <a:ext cx="38100" cy="38100"/>
            </a:xfrm>
            <a:custGeom>
              <a:avLst/>
              <a:gdLst>
                <a:gd name="connsiteX0" fmla="*/ 21431 w 38100"/>
                <a:gd name="connsiteY0" fmla="*/ 35719 h 38100"/>
                <a:gd name="connsiteX1" fmla="*/ 35719 w 38100"/>
                <a:gd name="connsiteY1" fmla="*/ 21431 h 38100"/>
                <a:gd name="connsiteX2" fmla="*/ 21431 w 38100"/>
                <a:gd name="connsiteY2" fmla="*/ 7144 h 38100"/>
                <a:gd name="connsiteX3" fmla="*/ 7144 w 38100"/>
                <a:gd name="connsiteY3" fmla="*/ 21431 h 38100"/>
                <a:gd name="connsiteX4" fmla="*/ 21431 w 38100"/>
                <a:gd name="connsiteY4" fmla="*/ 35719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21431" y="35719"/>
                  </a:moveTo>
                  <a:cubicBezTo>
                    <a:pt x="29051" y="35719"/>
                    <a:pt x="35719" y="29051"/>
                    <a:pt x="35719" y="21431"/>
                  </a:cubicBezTo>
                  <a:cubicBezTo>
                    <a:pt x="35719" y="13811"/>
                    <a:pt x="29051" y="7144"/>
                    <a:pt x="21431" y="7144"/>
                  </a:cubicBezTo>
                  <a:cubicBezTo>
                    <a:pt x="13811" y="7144"/>
                    <a:pt x="7144" y="13811"/>
                    <a:pt x="7144" y="21431"/>
                  </a:cubicBezTo>
                  <a:cubicBezTo>
                    <a:pt x="7144" y="29051"/>
                    <a:pt x="13811" y="35719"/>
                    <a:pt x="21431" y="35719"/>
                  </a:cubicBezTo>
                  <a:close/>
                </a:path>
              </a:pathLst>
            </a:custGeom>
            <a:grpFill/>
            <a:ln w="3175" cap="flat">
              <a:no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E2E9E3BB-EADB-FE40-B87D-08921057A754}"/>
                </a:ext>
              </a:extLst>
            </p:cNvPr>
            <p:cNvSpPr/>
            <p:nvPr/>
          </p:nvSpPr>
          <p:spPr>
            <a:xfrm>
              <a:off x="4218519" y="2978231"/>
              <a:ext cx="38100" cy="104776"/>
            </a:xfrm>
            <a:custGeom>
              <a:avLst/>
              <a:gdLst>
                <a:gd name="connsiteX0" fmla="*/ 7144 w 38100"/>
                <a:gd name="connsiteY0" fmla="*/ 7144 h 104775"/>
                <a:gd name="connsiteX1" fmla="*/ 35719 w 38100"/>
                <a:gd name="connsiteY1" fmla="*/ 7144 h 104775"/>
                <a:gd name="connsiteX2" fmla="*/ 35719 w 38100"/>
                <a:gd name="connsiteY2" fmla="*/ 103347 h 104775"/>
                <a:gd name="connsiteX3" fmla="*/ 7144 w 38100"/>
                <a:gd name="connsiteY3" fmla="*/ 103347 h 104775"/>
              </a:gdLst>
              <a:ahLst/>
              <a:cxnLst>
                <a:cxn ang="0">
                  <a:pos x="connsiteX0" y="connsiteY0"/>
                </a:cxn>
                <a:cxn ang="0">
                  <a:pos x="connsiteX1" y="connsiteY1"/>
                </a:cxn>
                <a:cxn ang="0">
                  <a:pos x="connsiteX2" y="connsiteY2"/>
                </a:cxn>
                <a:cxn ang="0">
                  <a:pos x="connsiteX3" y="connsiteY3"/>
                </a:cxn>
              </a:cxnLst>
              <a:rect l="l" t="t" r="r" b="b"/>
              <a:pathLst>
                <a:path w="38100" h="104775">
                  <a:moveTo>
                    <a:pt x="7144" y="7144"/>
                  </a:moveTo>
                  <a:lnTo>
                    <a:pt x="35719" y="7144"/>
                  </a:lnTo>
                  <a:lnTo>
                    <a:pt x="35719" y="103347"/>
                  </a:lnTo>
                  <a:lnTo>
                    <a:pt x="7144" y="103347"/>
                  </a:lnTo>
                  <a:close/>
                </a:path>
              </a:pathLst>
            </a:custGeom>
            <a:grpFill/>
            <a:ln w="3175" cap="flat">
              <a:noFill/>
              <a:prstDash val="solid"/>
              <a:miter/>
            </a:ln>
          </p:spPr>
          <p:txBody>
            <a:bodyPr rtlCol="0" anchor="ctr"/>
            <a:lstStyle/>
            <a:p>
              <a:endParaRPr lang="en-US"/>
            </a:p>
          </p:txBody>
        </p:sp>
        <p:sp>
          <p:nvSpPr>
            <p:cNvPr id="594" name="Freeform 593">
              <a:extLst>
                <a:ext uri="{FF2B5EF4-FFF2-40B4-BE49-F238E27FC236}">
                  <a16:creationId xmlns:a16="http://schemas.microsoft.com/office/drawing/2014/main" id="{4D79D225-88FE-DA41-BCF7-3F4169408EC5}"/>
                </a:ext>
              </a:extLst>
            </p:cNvPr>
            <p:cNvSpPr/>
            <p:nvPr/>
          </p:nvSpPr>
          <p:spPr>
            <a:xfrm>
              <a:off x="3902289" y="3010616"/>
              <a:ext cx="171450" cy="38100"/>
            </a:xfrm>
            <a:custGeom>
              <a:avLst/>
              <a:gdLst>
                <a:gd name="connsiteX0" fmla="*/ 7144 w 171450"/>
                <a:gd name="connsiteY0" fmla="*/ 7144 h 38100"/>
                <a:gd name="connsiteX1" fmla="*/ 170021 w 171450"/>
                <a:gd name="connsiteY1" fmla="*/ 7144 h 38100"/>
                <a:gd name="connsiteX2" fmla="*/ 170021 w 171450"/>
                <a:gd name="connsiteY2" fmla="*/ 35719 h 38100"/>
                <a:gd name="connsiteX3" fmla="*/ 7144 w 171450"/>
                <a:gd name="connsiteY3" fmla="*/ 35719 h 38100"/>
              </a:gdLst>
              <a:ahLst/>
              <a:cxnLst>
                <a:cxn ang="0">
                  <a:pos x="connsiteX0" y="connsiteY0"/>
                </a:cxn>
                <a:cxn ang="0">
                  <a:pos x="connsiteX1" y="connsiteY1"/>
                </a:cxn>
                <a:cxn ang="0">
                  <a:pos x="connsiteX2" y="connsiteY2"/>
                </a:cxn>
                <a:cxn ang="0">
                  <a:pos x="connsiteX3" y="connsiteY3"/>
                </a:cxn>
              </a:cxnLst>
              <a:rect l="l" t="t" r="r" b="b"/>
              <a:pathLst>
                <a:path w="171450" h="38100">
                  <a:moveTo>
                    <a:pt x="7144" y="7144"/>
                  </a:moveTo>
                  <a:lnTo>
                    <a:pt x="170021" y="7144"/>
                  </a:lnTo>
                  <a:lnTo>
                    <a:pt x="170021" y="35719"/>
                  </a:lnTo>
                  <a:lnTo>
                    <a:pt x="7144" y="35719"/>
                  </a:lnTo>
                  <a:close/>
                </a:path>
              </a:pathLst>
            </a:custGeom>
            <a:grpFill/>
            <a:ln w="3175" cap="flat">
              <a:noFill/>
              <a:prstDash val="solid"/>
              <a:miter/>
            </a:ln>
          </p:spPr>
          <p:txBody>
            <a:bodyPr rtlCol="0" anchor="ctr"/>
            <a:lstStyle/>
            <a:p>
              <a:endParaRPr lang="en-US"/>
            </a:p>
          </p:txBody>
        </p:sp>
      </p:grpSp>
      <p:grpSp>
        <p:nvGrpSpPr>
          <p:cNvPr id="595" name="Group 594">
            <a:extLst>
              <a:ext uri="{FF2B5EF4-FFF2-40B4-BE49-F238E27FC236}">
                <a16:creationId xmlns:a16="http://schemas.microsoft.com/office/drawing/2014/main" id="{590F5494-D377-5146-9482-63B8384B1ACD}"/>
              </a:ext>
            </a:extLst>
          </p:cNvPr>
          <p:cNvGrpSpPr/>
          <p:nvPr userDrawn="1"/>
        </p:nvGrpSpPr>
        <p:grpSpPr>
          <a:xfrm>
            <a:off x="5604574" y="4292057"/>
            <a:ext cx="335280" cy="350881"/>
            <a:chOff x="1899182" y="2220268"/>
            <a:chExt cx="1080135" cy="1130393"/>
          </a:xfrm>
          <a:solidFill>
            <a:schemeClr val="accent1"/>
          </a:solidFill>
        </p:grpSpPr>
        <p:sp>
          <p:nvSpPr>
            <p:cNvPr id="596" name="Freeform 595">
              <a:extLst>
                <a:ext uri="{FF2B5EF4-FFF2-40B4-BE49-F238E27FC236}">
                  <a16:creationId xmlns:a16="http://schemas.microsoft.com/office/drawing/2014/main" id="{EE9FC834-EC07-E347-BE6A-13305E9062A3}"/>
                </a:ext>
              </a:extLst>
            </p:cNvPr>
            <p:cNvSpPr/>
            <p:nvPr/>
          </p:nvSpPr>
          <p:spPr>
            <a:xfrm>
              <a:off x="2083967" y="2395296"/>
              <a:ext cx="762000" cy="400053"/>
            </a:xfrm>
            <a:custGeom>
              <a:avLst/>
              <a:gdLst>
                <a:gd name="connsiteX0" fmla="*/ 704374 w 762000"/>
                <a:gd name="connsiteY0" fmla="*/ 397672 h 400053"/>
                <a:gd name="connsiteX1" fmla="*/ 671036 w 762000"/>
                <a:gd name="connsiteY1" fmla="*/ 388147 h 400053"/>
                <a:gd name="connsiteX2" fmla="*/ 552926 w 762000"/>
                <a:gd name="connsiteY2" fmla="*/ 329091 h 400053"/>
                <a:gd name="connsiteX3" fmla="*/ 457676 w 762000"/>
                <a:gd name="connsiteY3" fmla="*/ 293849 h 400053"/>
                <a:gd name="connsiteX4" fmla="*/ 269081 w 762000"/>
                <a:gd name="connsiteY4" fmla="*/ 275751 h 400053"/>
                <a:gd name="connsiteX5" fmla="*/ 7144 w 762000"/>
                <a:gd name="connsiteY5" fmla="*/ 256701 h 400053"/>
                <a:gd name="connsiteX6" fmla="*/ 11906 w 762000"/>
                <a:gd name="connsiteY6" fmla="*/ 229078 h 400053"/>
                <a:gd name="connsiteX7" fmla="*/ 269081 w 762000"/>
                <a:gd name="connsiteY7" fmla="*/ 247176 h 400053"/>
                <a:gd name="connsiteX8" fmla="*/ 469106 w 762000"/>
                <a:gd name="connsiteY8" fmla="*/ 268131 h 400053"/>
                <a:gd name="connsiteX9" fmla="*/ 559594 w 762000"/>
                <a:gd name="connsiteY9" fmla="*/ 301469 h 400053"/>
                <a:gd name="connsiteX10" fmla="*/ 686276 w 762000"/>
                <a:gd name="connsiteY10" fmla="*/ 364334 h 400053"/>
                <a:gd name="connsiteX11" fmla="*/ 724376 w 762000"/>
                <a:gd name="connsiteY11" fmla="*/ 360524 h 400053"/>
                <a:gd name="connsiteX12" fmla="*/ 711994 w 762000"/>
                <a:gd name="connsiteY12" fmla="*/ 309089 h 400053"/>
                <a:gd name="connsiteX13" fmla="*/ 485299 w 762000"/>
                <a:gd name="connsiteY13" fmla="*/ 174785 h 400053"/>
                <a:gd name="connsiteX14" fmla="*/ 471964 w 762000"/>
                <a:gd name="connsiteY14" fmla="*/ 169070 h 400053"/>
                <a:gd name="connsiteX15" fmla="*/ 383381 w 762000"/>
                <a:gd name="connsiteY15" fmla="*/ 14764 h 400053"/>
                <a:gd name="connsiteX16" fmla="*/ 411004 w 762000"/>
                <a:gd name="connsiteY16" fmla="*/ 7144 h 400053"/>
                <a:gd name="connsiteX17" fmla="*/ 483394 w 762000"/>
                <a:gd name="connsiteY17" fmla="*/ 143352 h 400053"/>
                <a:gd name="connsiteX18" fmla="*/ 495776 w 762000"/>
                <a:gd name="connsiteY18" fmla="*/ 149067 h 400053"/>
                <a:gd name="connsiteX19" fmla="*/ 732949 w 762000"/>
                <a:gd name="connsiteY19" fmla="*/ 291943 h 400053"/>
                <a:gd name="connsiteX20" fmla="*/ 745331 w 762000"/>
                <a:gd name="connsiteY20" fmla="*/ 379574 h 400053"/>
                <a:gd name="connsiteX21" fmla="*/ 704374 w 762000"/>
                <a:gd name="connsiteY21" fmla="*/ 397672 h 40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400053">
                  <a:moveTo>
                    <a:pt x="704374" y="397672"/>
                  </a:moveTo>
                  <a:cubicBezTo>
                    <a:pt x="692944" y="397672"/>
                    <a:pt x="681514" y="394814"/>
                    <a:pt x="671036" y="388147"/>
                  </a:cubicBezTo>
                  <a:cubicBezTo>
                    <a:pt x="606266" y="344331"/>
                    <a:pt x="583406" y="337664"/>
                    <a:pt x="552926" y="329091"/>
                  </a:cubicBezTo>
                  <a:cubicBezTo>
                    <a:pt x="530066" y="323376"/>
                    <a:pt x="504349" y="315756"/>
                    <a:pt x="457676" y="293849"/>
                  </a:cubicBezTo>
                  <a:cubicBezTo>
                    <a:pt x="425291" y="278608"/>
                    <a:pt x="352901" y="276703"/>
                    <a:pt x="269081" y="275751"/>
                  </a:cubicBezTo>
                  <a:cubicBezTo>
                    <a:pt x="186214" y="273846"/>
                    <a:pt x="91916" y="271941"/>
                    <a:pt x="7144" y="256701"/>
                  </a:cubicBezTo>
                  <a:lnTo>
                    <a:pt x="11906" y="229078"/>
                  </a:lnTo>
                  <a:cubicBezTo>
                    <a:pt x="93821" y="244318"/>
                    <a:pt x="187166" y="246223"/>
                    <a:pt x="269081" y="247176"/>
                  </a:cubicBezTo>
                  <a:cubicBezTo>
                    <a:pt x="359569" y="249081"/>
                    <a:pt x="431959" y="250033"/>
                    <a:pt x="469106" y="268131"/>
                  </a:cubicBezTo>
                  <a:cubicBezTo>
                    <a:pt x="513874" y="289086"/>
                    <a:pt x="537686" y="295753"/>
                    <a:pt x="559594" y="301469"/>
                  </a:cubicBezTo>
                  <a:cubicBezTo>
                    <a:pt x="591979" y="310041"/>
                    <a:pt x="617696" y="317661"/>
                    <a:pt x="686276" y="364334"/>
                  </a:cubicBezTo>
                  <a:cubicBezTo>
                    <a:pt x="697706" y="371954"/>
                    <a:pt x="715804" y="371002"/>
                    <a:pt x="724376" y="360524"/>
                  </a:cubicBezTo>
                  <a:cubicBezTo>
                    <a:pt x="733901" y="350046"/>
                    <a:pt x="729139" y="330996"/>
                    <a:pt x="711994" y="309089"/>
                  </a:cubicBezTo>
                  <a:cubicBezTo>
                    <a:pt x="657701" y="245271"/>
                    <a:pt x="545306" y="198598"/>
                    <a:pt x="485299" y="174785"/>
                  </a:cubicBezTo>
                  <a:lnTo>
                    <a:pt x="471964" y="169070"/>
                  </a:lnTo>
                  <a:cubicBezTo>
                    <a:pt x="439579" y="155735"/>
                    <a:pt x="406241" y="96679"/>
                    <a:pt x="383381" y="14764"/>
                  </a:cubicBezTo>
                  <a:lnTo>
                    <a:pt x="411004" y="7144"/>
                  </a:lnTo>
                  <a:cubicBezTo>
                    <a:pt x="435769" y="94775"/>
                    <a:pt x="468154" y="136685"/>
                    <a:pt x="483394" y="143352"/>
                  </a:cubicBezTo>
                  <a:lnTo>
                    <a:pt x="495776" y="149067"/>
                  </a:lnTo>
                  <a:cubicBezTo>
                    <a:pt x="558641" y="174785"/>
                    <a:pt x="674846" y="222411"/>
                    <a:pt x="732949" y="291943"/>
                  </a:cubicBezTo>
                  <a:cubicBezTo>
                    <a:pt x="773906" y="340521"/>
                    <a:pt x="751999" y="371954"/>
                    <a:pt x="745331" y="379574"/>
                  </a:cubicBezTo>
                  <a:cubicBezTo>
                    <a:pt x="735806" y="391957"/>
                    <a:pt x="720566" y="397672"/>
                    <a:pt x="704374" y="397672"/>
                  </a:cubicBezTo>
                  <a:close/>
                </a:path>
              </a:pathLst>
            </a:custGeom>
            <a:grpFill/>
            <a:ln w="3175" cap="flat">
              <a:no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B32F3E70-385D-1C44-A9C9-A7902C0B867B}"/>
                </a:ext>
              </a:extLst>
            </p:cNvPr>
            <p:cNvSpPr/>
            <p:nvPr/>
          </p:nvSpPr>
          <p:spPr>
            <a:xfrm>
              <a:off x="2084919" y="2220268"/>
              <a:ext cx="828675" cy="533404"/>
            </a:xfrm>
            <a:custGeom>
              <a:avLst/>
              <a:gdLst>
                <a:gd name="connsiteX0" fmla="*/ 781526 w 828675"/>
                <a:gd name="connsiteY0" fmla="*/ 526980 h 533404"/>
                <a:gd name="connsiteX1" fmla="*/ 741521 w 828675"/>
                <a:gd name="connsiteY1" fmla="*/ 510787 h 533404"/>
                <a:gd name="connsiteX2" fmla="*/ 619601 w 828675"/>
                <a:gd name="connsiteY2" fmla="*/ 275518 h 533404"/>
                <a:gd name="connsiteX3" fmla="*/ 476726 w 828675"/>
                <a:gd name="connsiteY3" fmla="*/ 218368 h 533404"/>
                <a:gd name="connsiteX4" fmla="*/ 435769 w 828675"/>
                <a:gd name="connsiteY4" fmla="*/ 276471 h 533404"/>
                <a:gd name="connsiteX5" fmla="*/ 412909 w 828675"/>
                <a:gd name="connsiteY5" fmla="*/ 260278 h 533404"/>
                <a:gd name="connsiteX6" fmla="*/ 466249 w 828675"/>
                <a:gd name="connsiteY6" fmla="*/ 185030 h 533404"/>
                <a:gd name="connsiteX7" fmla="*/ 476726 w 828675"/>
                <a:gd name="connsiteY7" fmla="*/ 188840 h 533404"/>
                <a:gd name="connsiteX8" fmla="*/ 638651 w 828675"/>
                <a:gd name="connsiteY8" fmla="*/ 252658 h 533404"/>
                <a:gd name="connsiteX9" fmla="*/ 645319 w 828675"/>
                <a:gd name="connsiteY9" fmla="*/ 255516 h 533404"/>
                <a:gd name="connsiteX10" fmla="*/ 646271 w 828675"/>
                <a:gd name="connsiteY10" fmla="*/ 263135 h 533404"/>
                <a:gd name="connsiteX11" fmla="*/ 760571 w 828675"/>
                <a:gd name="connsiteY11" fmla="*/ 489832 h 533404"/>
                <a:gd name="connsiteX12" fmla="*/ 790099 w 828675"/>
                <a:gd name="connsiteY12" fmla="*/ 497452 h 533404"/>
                <a:gd name="connsiteX13" fmla="*/ 776764 w 828675"/>
                <a:gd name="connsiteY13" fmla="*/ 416489 h 533404"/>
                <a:gd name="connsiteX14" fmla="*/ 735806 w 828675"/>
                <a:gd name="connsiteY14" fmla="*/ 271708 h 533404"/>
                <a:gd name="connsiteX15" fmla="*/ 712946 w 828675"/>
                <a:gd name="connsiteY15" fmla="*/ 193603 h 533404"/>
                <a:gd name="connsiteX16" fmla="*/ 668179 w 828675"/>
                <a:gd name="connsiteY16" fmla="*/ 166932 h 533404"/>
                <a:gd name="connsiteX17" fmla="*/ 496729 w 828675"/>
                <a:gd name="connsiteY17" fmla="*/ 58346 h 533404"/>
                <a:gd name="connsiteX18" fmla="*/ 372904 w 828675"/>
                <a:gd name="connsiteY18" fmla="*/ 46916 h 533404"/>
                <a:gd name="connsiteX19" fmla="*/ 371951 w 828675"/>
                <a:gd name="connsiteY19" fmla="*/ 46916 h 533404"/>
                <a:gd name="connsiteX20" fmla="*/ 12859 w 828675"/>
                <a:gd name="connsiteY20" fmla="*/ 184077 h 533404"/>
                <a:gd name="connsiteX21" fmla="*/ 7144 w 828675"/>
                <a:gd name="connsiteY21" fmla="*/ 156455 h 533404"/>
                <a:gd name="connsiteX22" fmla="*/ 358616 w 828675"/>
                <a:gd name="connsiteY22" fmla="*/ 21199 h 533404"/>
                <a:gd name="connsiteX23" fmla="*/ 513874 w 828675"/>
                <a:gd name="connsiteY23" fmla="*/ 35486 h 533404"/>
                <a:gd name="connsiteX24" fmla="*/ 679609 w 828675"/>
                <a:gd name="connsiteY24" fmla="*/ 140262 h 533404"/>
                <a:gd name="connsiteX25" fmla="*/ 734854 w 828675"/>
                <a:gd name="connsiteY25" fmla="*/ 174552 h 533404"/>
                <a:gd name="connsiteX26" fmla="*/ 763429 w 828675"/>
                <a:gd name="connsiteY26" fmla="*/ 265993 h 533404"/>
                <a:gd name="connsiteX27" fmla="*/ 801529 w 828675"/>
                <a:gd name="connsiteY27" fmla="*/ 403154 h 533404"/>
                <a:gd name="connsiteX28" fmla="*/ 806291 w 828675"/>
                <a:gd name="connsiteY28" fmla="*/ 519360 h 533404"/>
                <a:gd name="connsiteX29" fmla="*/ 781526 w 828675"/>
                <a:gd name="connsiteY29" fmla="*/ 526980 h 53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8675" h="533404">
                  <a:moveTo>
                    <a:pt x="781526" y="526980"/>
                  </a:moveTo>
                  <a:cubicBezTo>
                    <a:pt x="768191" y="526980"/>
                    <a:pt x="753904" y="521265"/>
                    <a:pt x="741521" y="510787"/>
                  </a:cubicBezTo>
                  <a:cubicBezTo>
                    <a:pt x="687229" y="465067"/>
                    <a:pt x="633889" y="337431"/>
                    <a:pt x="619601" y="275518"/>
                  </a:cubicBezTo>
                  <a:cubicBezTo>
                    <a:pt x="574834" y="255516"/>
                    <a:pt x="540544" y="242180"/>
                    <a:pt x="476726" y="218368"/>
                  </a:cubicBezTo>
                  <a:lnTo>
                    <a:pt x="435769" y="276471"/>
                  </a:lnTo>
                  <a:lnTo>
                    <a:pt x="412909" y="260278"/>
                  </a:lnTo>
                  <a:lnTo>
                    <a:pt x="466249" y="185030"/>
                  </a:lnTo>
                  <a:lnTo>
                    <a:pt x="476726" y="188840"/>
                  </a:lnTo>
                  <a:cubicBezTo>
                    <a:pt x="551974" y="216463"/>
                    <a:pt x="587216" y="229798"/>
                    <a:pt x="638651" y="252658"/>
                  </a:cubicBezTo>
                  <a:lnTo>
                    <a:pt x="645319" y="255516"/>
                  </a:lnTo>
                  <a:lnTo>
                    <a:pt x="646271" y="263135"/>
                  </a:lnTo>
                  <a:cubicBezTo>
                    <a:pt x="657701" y="324096"/>
                    <a:pt x="713899" y="450780"/>
                    <a:pt x="760571" y="489832"/>
                  </a:cubicBezTo>
                  <a:cubicBezTo>
                    <a:pt x="771049" y="499357"/>
                    <a:pt x="783431" y="502215"/>
                    <a:pt x="790099" y="497452"/>
                  </a:cubicBezTo>
                  <a:cubicBezTo>
                    <a:pt x="797719" y="491737"/>
                    <a:pt x="803434" y="467925"/>
                    <a:pt x="776764" y="416489"/>
                  </a:cubicBezTo>
                  <a:cubicBezTo>
                    <a:pt x="750094" y="363149"/>
                    <a:pt x="742474" y="312666"/>
                    <a:pt x="735806" y="271708"/>
                  </a:cubicBezTo>
                  <a:cubicBezTo>
                    <a:pt x="730091" y="237418"/>
                    <a:pt x="726281" y="209795"/>
                    <a:pt x="712946" y="193603"/>
                  </a:cubicBezTo>
                  <a:cubicBezTo>
                    <a:pt x="708184" y="187887"/>
                    <a:pt x="689134" y="178362"/>
                    <a:pt x="668179" y="166932"/>
                  </a:cubicBezTo>
                  <a:cubicBezTo>
                    <a:pt x="627221" y="145977"/>
                    <a:pt x="565309" y="115497"/>
                    <a:pt x="496729" y="58346"/>
                  </a:cubicBezTo>
                  <a:cubicBezTo>
                    <a:pt x="461486" y="28819"/>
                    <a:pt x="399574" y="31676"/>
                    <a:pt x="372904" y="46916"/>
                  </a:cubicBezTo>
                  <a:lnTo>
                    <a:pt x="371951" y="46916"/>
                  </a:lnTo>
                  <a:cubicBezTo>
                    <a:pt x="259556" y="103114"/>
                    <a:pt x="147161" y="155502"/>
                    <a:pt x="12859" y="184077"/>
                  </a:cubicBezTo>
                  <a:lnTo>
                    <a:pt x="7144" y="156455"/>
                  </a:lnTo>
                  <a:cubicBezTo>
                    <a:pt x="137636" y="128832"/>
                    <a:pt x="248126" y="76444"/>
                    <a:pt x="358616" y="21199"/>
                  </a:cubicBezTo>
                  <a:cubicBezTo>
                    <a:pt x="392906" y="3101"/>
                    <a:pt x="467201" y="-2614"/>
                    <a:pt x="513874" y="35486"/>
                  </a:cubicBezTo>
                  <a:cubicBezTo>
                    <a:pt x="579596" y="89779"/>
                    <a:pt x="639604" y="120259"/>
                    <a:pt x="679609" y="140262"/>
                  </a:cubicBezTo>
                  <a:cubicBezTo>
                    <a:pt x="707231" y="154550"/>
                    <a:pt x="725329" y="163122"/>
                    <a:pt x="734854" y="174552"/>
                  </a:cubicBezTo>
                  <a:cubicBezTo>
                    <a:pt x="751999" y="196460"/>
                    <a:pt x="756761" y="228845"/>
                    <a:pt x="763429" y="265993"/>
                  </a:cubicBezTo>
                  <a:cubicBezTo>
                    <a:pt x="770096" y="306951"/>
                    <a:pt x="776764" y="353624"/>
                    <a:pt x="801529" y="403154"/>
                  </a:cubicBezTo>
                  <a:cubicBezTo>
                    <a:pt x="840581" y="480307"/>
                    <a:pt x="817721" y="509835"/>
                    <a:pt x="806291" y="519360"/>
                  </a:cubicBezTo>
                  <a:cubicBezTo>
                    <a:pt x="798671" y="524122"/>
                    <a:pt x="790099" y="526980"/>
                    <a:pt x="781526" y="526980"/>
                  </a:cubicBezTo>
                  <a:close/>
                </a:path>
              </a:pathLst>
            </a:custGeom>
            <a:grpFill/>
            <a:ln w="3175" cap="flat">
              <a:noFill/>
              <a:prstDash val="solid"/>
              <a:miter/>
            </a:ln>
          </p:spPr>
          <p:txBody>
            <a:bodyPr rtlCol="0" anchor="ctr"/>
            <a:lstStyle/>
            <a:p>
              <a:endParaRPr lang="en-US"/>
            </a:p>
          </p:txBody>
        </p:sp>
        <p:sp>
          <p:nvSpPr>
            <p:cNvPr id="598" name="Freeform 597">
              <a:extLst>
                <a:ext uri="{FF2B5EF4-FFF2-40B4-BE49-F238E27FC236}">
                  <a16:creationId xmlns:a16="http://schemas.microsoft.com/office/drawing/2014/main" id="{100803A5-7C2A-D442-AA7A-AB7745B1EE14}"/>
                </a:ext>
              </a:extLst>
            </p:cNvPr>
            <p:cNvSpPr/>
            <p:nvPr/>
          </p:nvSpPr>
          <p:spPr>
            <a:xfrm>
              <a:off x="2788817" y="2388629"/>
              <a:ext cx="190500" cy="247652"/>
            </a:xfrm>
            <a:custGeom>
              <a:avLst/>
              <a:gdLst>
                <a:gd name="connsiteX0" fmla="*/ 135731 w 190500"/>
                <a:gd name="connsiteY0" fmla="*/ 242413 h 247651"/>
                <a:gd name="connsiteX1" fmla="*/ 60484 w 190500"/>
                <a:gd name="connsiteY1" fmla="*/ 212885 h 247651"/>
                <a:gd name="connsiteX2" fmla="*/ 77629 w 190500"/>
                <a:gd name="connsiteY2" fmla="*/ 190978 h 247651"/>
                <a:gd name="connsiteX3" fmla="*/ 159544 w 190500"/>
                <a:gd name="connsiteY3" fmla="*/ 206218 h 247651"/>
                <a:gd name="connsiteX4" fmla="*/ 155734 w 190500"/>
                <a:gd name="connsiteY4" fmla="*/ 191930 h 247651"/>
                <a:gd name="connsiteX5" fmla="*/ 34766 w 190500"/>
                <a:gd name="connsiteY5" fmla="*/ 59532 h 247651"/>
                <a:gd name="connsiteX6" fmla="*/ 7144 w 190500"/>
                <a:gd name="connsiteY6" fmla="*/ 26194 h 247651"/>
                <a:gd name="connsiteX7" fmla="*/ 28099 w 190500"/>
                <a:gd name="connsiteY7" fmla="*/ 7144 h 247651"/>
                <a:gd name="connsiteX8" fmla="*/ 56674 w 190500"/>
                <a:gd name="connsiteY8" fmla="*/ 42387 h 247651"/>
                <a:gd name="connsiteX9" fmla="*/ 174784 w 190500"/>
                <a:gd name="connsiteY9" fmla="*/ 170975 h 247651"/>
                <a:gd name="connsiteX10" fmla="*/ 180499 w 190500"/>
                <a:gd name="connsiteY10" fmla="*/ 224316 h 247651"/>
                <a:gd name="connsiteX11" fmla="*/ 135731 w 190500"/>
                <a:gd name="connsiteY11" fmla="*/ 242413 h 24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0" h="247651">
                  <a:moveTo>
                    <a:pt x="135731" y="242413"/>
                  </a:moveTo>
                  <a:cubicBezTo>
                    <a:pt x="113824" y="242413"/>
                    <a:pt x="87154" y="233841"/>
                    <a:pt x="60484" y="212885"/>
                  </a:cubicBezTo>
                  <a:lnTo>
                    <a:pt x="77629" y="190978"/>
                  </a:lnTo>
                  <a:cubicBezTo>
                    <a:pt x="118586" y="222411"/>
                    <a:pt x="150971" y="215743"/>
                    <a:pt x="159544" y="206218"/>
                  </a:cubicBezTo>
                  <a:cubicBezTo>
                    <a:pt x="160496" y="204313"/>
                    <a:pt x="165259" y="199550"/>
                    <a:pt x="155734" y="191930"/>
                  </a:cubicBezTo>
                  <a:cubicBezTo>
                    <a:pt x="92869" y="132875"/>
                    <a:pt x="59531" y="90965"/>
                    <a:pt x="34766" y="59532"/>
                  </a:cubicBezTo>
                  <a:cubicBezTo>
                    <a:pt x="24289" y="46197"/>
                    <a:pt x="15716" y="35719"/>
                    <a:pt x="7144" y="26194"/>
                  </a:cubicBezTo>
                  <a:lnTo>
                    <a:pt x="28099" y="7144"/>
                  </a:lnTo>
                  <a:cubicBezTo>
                    <a:pt x="37624" y="17621"/>
                    <a:pt x="46196" y="29052"/>
                    <a:pt x="56674" y="42387"/>
                  </a:cubicBezTo>
                  <a:cubicBezTo>
                    <a:pt x="80486" y="72867"/>
                    <a:pt x="113824" y="113825"/>
                    <a:pt x="174784" y="170975"/>
                  </a:cubicBezTo>
                  <a:cubicBezTo>
                    <a:pt x="191929" y="187168"/>
                    <a:pt x="193834" y="208123"/>
                    <a:pt x="180499" y="224316"/>
                  </a:cubicBezTo>
                  <a:cubicBezTo>
                    <a:pt x="170974" y="235746"/>
                    <a:pt x="154781" y="242413"/>
                    <a:pt x="135731" y="242413"/>
                  </a:cubicBezTo>
                  <a:close/>
                </a:path>
              </a:pathLst>
            </a:custGeom>
            <a:grpFill/>
            <a:ln w="3175" cap="flat">
              <a:no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76931564-A85A-0F46-8740-26DDC6227CBD}"/>
                </a:ext>
              </a:extLst>
            </p:cNvPr>
            <p:cNvSpPr/>
            <p:nvPr/>
          </p:nvSpPr>
          <p:spPr>
            <a:xfrm>
              <a:off x="2511639" y="2445779"/>
              <a:ext cx="142875" cy="104776"/>
            </a:xfrm>
            <a:custGeom>
              <a:avLst/>
              <a:gdLst>
                <a:gd name="connsiteX0" fmla="*/ 18574 w 142875"/>
                <a:gd name="connsiteY0" fmla="*/ 98585 h 104775"/>
                <a:gd name="connsiteX1" fmla="*/ 7144 w 142875"/>
                <a:gd name="connsiteY1" fmla="*/ 72867 h 104775"/>
                <a:gd name="connsiteX2" fmla="*/ 114776 w 142875"/>
                <a:gd name="connsiteY2" fmla="*/ 7144 h 104775"/>
                <a:gd name="connsiteX3" fmla="*/ 137636 w 142875"/>
                <a:gd name="connsiteY3" fmla="*/ 24289 h 104775"/>
                <a:gd name="connsiteX4" fmla="*/ 18574 w 142875"/>
                <a:gd name="connsiteY4" fmla="*/ 98585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104775">
                  <a:moveTo>
                    <a:pt x="18574" y="98585"/>
                  </a:moveTo>
                  <a:lnTo>
                    <a:pt x="7144" y="72867"/>
                  </a:lnTo>
                  <a:cubicBezTo>
                    <a:pt x="30956" y="62389"/>
                    <a:pt x="97631" y="30004"/>
                    <a:pt x="114776" y="7144"/>
                  </a:cubicBezTo>
                  <a:lnTo>
                    <a:pt x="137636" y="24289"/>
                  </a:lnTo>
                  <a:cubicBezTo>
                    <a:pt x="112871" y="57627"/>
                    <a:pt x="28099" y="94775"/>
                    <a:pt x="18574" y="98585"/>
                  </a:cubicBezTo>
                  <a:close/>
                </a:path>
              </a:pathLst>
            </a:custGeom>
            <a:grpFill/>
            <a:ln w="3175" cap="flat">
              <a:no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A407BDBB-AB13-9B47-A770-62D5428D007F}"/>
                </a:ext>
              </a:extLst>
            </p:cNvPr>
            <p:cNvSpPr/>
            <p:nvPr/>
          </p:nvSpPr>
          <p:spPr>
            <a:xfrm>
              <a:off x="2708807" y="2817257"/>
              <a:ext cx="238125" cy="533404"/>
            </a:xfrm>
            <a:custGeom>
              <a:avLst/>
              <a:gdLst>
                <a:gd name="connsiteX0" fmla="*/ 121444 w 238125"/>
                <a:gd name="connsiteY0" fmla="*/ 533881 h 533404"/>
                <a:gd name="connsiteX1" fmla="*/ 70961 w 238125"/>
                <a:gd name="connsiteY1" fmla="*/ 481493 h 533404"/>
                <a:gd name="connsiteX2" fmla="*/ 89059 w 238125"/>
                <a:gd name="connsiteY2" fmla="*/ 454822 h 533404"/>
                <a:gd name="connsiteX3" fmla="*/ 71914 w 238125"/>
                <a:gd name="connsiteY3" fmla="*/ 429105 h 533404"/>
                <a:gd name="connsiteX4" fmla="*/ 89059 w 238125"/>
                <a:gd name="connsiteY4" fmla="*/ 403387 h 533404"/>
                <a:gd name="connsiteX5" fmla="*/ 71914 w 238125"/>
                <a:gd name="connsiteY5" fmla="*/ 377669 h 533404"/>
                <a:gd name="connsiteX6" fmla="*/ 89059 w 238125"/>
                <a:gd name="connsiteY6" fmla="*/ 351952 h 533404"/>
                <a:gd name="connsiteX7" fmla="*/ 74771 w 238125"/>
                <a:gd name="connsiteY7" fmla="*/ 330996 h 533404"/>
                <a:gd name="connsiteX8" fmla="*/ 74771 w 238125"/>
                <a:gd name="connsiteY8" fmla="*/ 224316 h 533404"/>
                <a:gd name="connsiteX9" fmla="*/ 7144 w 238125"/>
                <a:gd name="connsiteY9" fmla="*/ 120492 h 533404"/>
                <a:gd name="connsiteX10" fmla="*/ 120491 w 238125"/>
                <a:gd name="connsiteY10" fmla="*/ 7144 h 533404"/>
                <a:gd name="connsiteX11" fmla="*/ 233839 w 238125"/>
                <a:gd name="connsiteY11" fmla="*/ 120492 h 533404"/>
                <a:gd name="connsiteX12" fmla="*/ 166211 w 238125"/>
                <a:gd name="connsiteY12" fmla="*/ 224316 h 533404"/>
                <a:gd name="connsiteX13" fmla="*/ 166211 w 238125"/>
                <a:gd name="connsiteY13" fmla="*/ 485303 h 533404"/>
                <a:gd name="connsiteX14" fmla="*/ 121444 w 238125"/>
                <a:gd name="connsiteY14" fmla="*/ 533881 h 533404"/>
                <a:gd name="connsiteX15" fmla="*/ 107156 w 238125"/>
                <a:gd name="connsiteY15" fmla="*/ 477683 h 533404"/>
                <a:gd name="connsiteX16" fmla="*/ 121444 w 238125"/>
                <a:gd name="connsiteY16" fmla="*/ 492923 h 533404"/>
                <a:gd name="connsiteX17" fmla="*/ 139541 w 238125"/>
                <a:gd name="connsiteY17" fmla="*/ 473872 h 533404"/>
                <a:gd name="connsiteX18" fmla="*/ 139541 w 238125"/>
                <a:gd name="connsiteY18" fmla="*/ 203360 h 533404"/>
                <a:gd name="connsiteX19" fmla="*/ 149066 w 238125"/>
                <a:gd name="connsiteY19" fmla="*/ 200503 h 533404"/>
                <a:gd name="connsiteX20" fmla="*/ 207169 w 238125"/>
                <a:gd name="connsiteY20" fmla="*/ 119540 h 533404"/>
                <a:gd name="connsiteX21" fmla="*/ 121444 w 238125"/>
                <a:gd name="connsiteY21" fmla="*/ 33814 h 533404"/>
                <a:gd name="connsiteX22" fmla="*/ 35719 w 238125"/>
                <a:gd name="connsiteY22" fmla="*/ 119540 h 533404"/>
                <a:gd name="connsiteX23" fmla="*/ 93821 w 238125"/>
                <a:gd name="connsiteY23" fmla="*/ 200503 h 533404"/>
                <a:gd name="connsiteX24" fmla="*/ 103346 w 238125"/>
                <a:gd name="connsiteY24" fmla="*/ 203360 h 533404"/>
                <a:gd name="connsiteX25" fmla="*/ 103346 w 238125"/>
                <a:gd name="connsiteY25" fmla="*/ 321471 h 533404"/>
                <a:gd name="connsiteX26" fmla="*/ 123349 w 238125"/>
                <a:gd name="connsiteY26" fmla="*/ 350999 h 533404"/>
                <a:gd name="connsiteX27" fmla="*/ 106204 w 238125"/>
                <a:gd name="connsiteY27" fmla="*/ 376717 h 533404"/>
                <a:gd name="connsiteX28" fmla="*/ 123349 w 238125"/>
                <a:gd name="connsiteY28" fmla="*/ 402434 h 533404"/>
                <a:gd name="connsiteX29" fmla="*/ 106204 w 238125"/>
                <a:gd name="connsiteY29" fmla="*/ 428152 h 533404"/>
                <a:gd name="connsiteX30" fmla="*/ 123349 w 238125"/>
                <a:gd name="connsiteY30" fmla="*/ 453870 h 533404"/>
                <a:gd name="connsiteX31" fmla="*/ 107156 w 238125"/>
                <a:gd name="connsiteY31" fmla="*/ 477683 h 53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8125" h="533404">
                  <a:moveTo>
                    <a:pt x="121444" y="533881"/>
                  </a:moveTo>
                  <a:lnTo>
                    <a:pt x="70961" y="481493"/>
                  </a:lnTo>
                  <a:lnTo>
                    <a:pt x="89059" y="454822"/>
                  </a:lnTo>
                  <a:lnTo>
                    <a:pt x="71914" y="429105"/>
                  </a:lnTo>
                  <a:lnTo>
                    <a:pt x="89059" y="403387"/>
                  </a:lnTo>
                  <a:lnTo>
                    <a:pt x="71914" y="377669"/>
                  </a:lnTo>
                  <a:lnTo>
                    <a:pt x="89059" y="351952"/>
                  </a:lnTo>
                  <a:lnTo>
                    <a:pt x="74771" y="330996"/>
                  </a:lnTo>
                  <a:lnTo>
                    <a:pt x="74771" y="224316"/>
                  </a:lnTo>
                  <a:cubicBezTo>
                    <a:pt x="33814" y="206218"/>
                    <a:pt x="7144" y="165260"/>
                    <a:pt x="7144" y="120492"/>
                  </a:cubicBezTo>
                  <a:cubicBezTo>
                    <a:pt x="7144" y="57627"/>
                    <a:pt x="58579" y="7144"/>
                    <a:pt x="120491" y="7144"/>
                  </a:cubicBezTo>
                  <a:cubicBezTo>
                    <a:pt x="183356" y="7144"/>
                    <a:pt x="233839" y="58579"/>
                    <a:pt x="233839" y="120492"/>
                  </a:cubicBezTo>
                  <a:cubicBezTo>
                    <a:pt x="233839" y="165260"/>
                    <a:pt x="207169" y="206218"/>
                    <a:pt x="166211" y="224316"/>
                  </a:cubicBezTo>
                  <a:lnTo>
                    <a:pt x="166211" y="485303"/>
                  </a:lnTo>
                  <a:lnTo>
                    <a:pt x="121444" y="533881"/>
                  </a:lnTo>
                  <a:close/>
                  <a:moveTo>
                    <a:pt x="107156" y="477683"/>
                  </a:moveTo>
                  <a:lnTo>
                    <a:pt x="121444" y="492923"/>
                  </a:lnTo>
                  <a:lnTo>
                    <a:pt x="139541" y="473872"/>
                  </a:lnTo>
                  <a:lnTo>
                    <a:pt x="139541" y="203360"/>
                  </a:lnTo>
                  <a:lnTo>
                    <a:pt x="149066" y="200503"/>
                  </a:lnTo>
                  <a:cubicBezTo>
                    <a:pt x="183356" y="189073"/>
                    <a:pt x="207169" y="155735"/>
                    <a:pt x="207169" y="119540"/>
                  </a:cubicBezTo>
                  <a:cubicBezTo>
                    <a:pt x="207169" y="72867"/>
                    <a:pt x="169069" y="33814"/>
                    <a:pt x="121444" y="33814"/>
                  </a:cubicBezTo>
                  <a:cubicBezTo>
                    <a:pt x="74771" y="33814"/>
                    <a:pt x="35719" y="71914"/>
                    <a:pt x="35719" y="119540"/>
                  </a:cubicBezTo>
                  <a:cubicBezTo>
                    <a:pt x="35719" y="155735"/>
                    <a:pt x="58579" y="188120"/>
                    <a:pt x="93821" y="200503"/>
                  </a:cubicBezTo>
                  <a:lnTo>
                    <a:pt x="103346" y="203360"/>
                  </a:lnTo>
                  <a:lnTo>
                    <a:pt x="103346" y="321471"/>
                  </a:lnTo>
                  <a:lnTo>
                    <a:pt x="123349" y="350999"/>
                  </a:lnTo>
                  <a:lnTo>
                    <a:pt x="106204" y="376717"/>
                  </a:lnTo>
                  <a:lnTo>
                    <a:pt x="123349" y="402434"/>
                  </a:lnTo>
                  <a:lnTo>
                    <a:pt x="106204" y="428152"/>
                  </a:lnTo>
                  <a:lnTo>
                    <a:pt x="123349" y="453870"/>
                  </a:lnTo>
                  <a:lnTo>
                    <a:pt x="107156" y="477683"/>
                  </a:lnTo>
                  <a:close/>
                </a:path>
              </a:pathLst>
            </a:custGeom>
            <a:grpFill/>
            <a:ln w="3175" cap="flat">
              <a:noFill/>
              <a:prstDash val="solid"/>
              <a:miter/>
            </a:ln>
          </p:spPr>
          <p:txBody>
            <a:bodyPr rtlCol="0" anchor="ctr"/>
            <a:lstStyle/>
            <a:p>
              <a:endParaRPr lang="en-US"/>
            </a:p>
          </p:txBody>
        </p:sp>
        <p:sp>
          <p:nvSpPr>
            <p:cNvPr id="601" name="Freeform 600">
              <a:extLst>
                <a:ext uri="{FF2B5EF4-FFF2-40B4-BE49-F238E27FC236}">
                  <a16:creationId xmlns:a16="http://schemas.microsoft.com/office/drawing/2014/main" id="{8C552759-3C86-7F41-8D21-B2EC391F174C}"/>
                </a:ext>
              </a:extLst>
            </p:cNvPr>
            <p:cNvSpPr/>
            <p:nvPr/>
          </p:nvSpPr>
          <p:spPr>
            <a:xfrm>
              <a:off x="2528784" y="2808341"/>
              <a:ext cx="285750" cy="457204"/>
            </a:xfrm>
            <a:custGeom>
              <a:avLst/>
              <a:gdLst>
                <a:gd name="connsiteX0" fmla="*/ 22384 w 285750"/>
                <a:gd name="connsiteY0" fmla="*/ 458975 h 457203"/>
                <a:gd name="connsiteX1" fmla="*/ 7144 w 285750"/>
                <a:gd name="connsiteY1" fmla="*/ 387537 h 457203"/>
                <a:gd name="connsiteX2" fmla="*/ 36671 w 285750"/>
                <a:gd name="connsiteY2" fmla="*/ 374202 h 457203"/>
                <a:gd name="connsiteX3" fmla="*/ 34766 w 285750"/>
                <a:gd name="connsiteY3" fmla="*/ 343722 h 457203"/>
                <a:gd name="connsiteX4" fmla="*/ 62389 w 285750"/>
                <a:gd name="connsiteY4" fmla="*/ 330387 h 457203"/>
                <a:gd name="connsiteX5" fmla="*/ 60484 w 285750"/>
                <a:gd name="connsiteY5" fmla="*/ 299907 h 457203"/>
                <a:gd name="connsiteX6" fmla="*/ 89059 w 285750"/>
                <a:gd name="connsiteY6" fmla="*/ 286572 h 457203"/>
                <a:gd name="connsiteX7" fmla="*/ 88106 w 285750"/>
                <a:gd name="connsiteY7" fmla="*/ 260854 h 457203"/>
                <a:gd name="connsiteX8" fmla="*/ 131921 w 285750"/>
                <a:gd name="connsiteY8" fmla="*/ 185606 h 457203"/>
                <a:gd name="connsiteX9" fmla="*/ 127159 w 285750"/>
                <a:gd name="connsiteY9" fmla="*/ 61780 h 457203"/>
                <a:gd name="connsiteX10" fmla="*/ 272891 w 285750"/>
                <a:gd name="connsiteY10" fmla="*/ 17964 h 457203"/>
                <a:gd name="connsiteX11" fmla="*/ 283369 w 285750"/>
                <a:gd name="connsiteY11" fmla="*/ 23679 h 457203"/>
                <a:gd name="connsiteX12" fmla="*/ 269081 w 285750"/>
                <a:gd name="connsiteY12" fmla="*/ 47492 h 457203"/>
                <a:gd name="connsiteX13" fmla="*/ 261461 w 285750"/>
                <a:gd name="connsiteY13" fmla="*/ 43682 h 457203"/>
                <a:gd name="connsiteX14" fmla="*/ 151924 w 285750"/>
                <a:gd name="connsiteY14" fmla="*/ 77020 h 457203"/>
                <a:gd name="connsiteX15" fmla="*/ 159544 w 285750"/>
                <a:gd name="connsiteY15" fmla="*/ 176081 h 457203"/>
                <a:gd name="connsiteX16" fmla="*/ 166211 w 285750"/>
                <a:gd name="connsiteY16" fmla="*/ 183701 h 457203"/>
                <a:gd name="connsiteX17" fmla="*/ 116681 w 285750"/>
                <a:gd name="connsiteY17" fmla="*/ 268474 h 457203"/>
                <a:gd name="connsiteX18" fmla="*/ 118586 w 285750"/>
                <a:gd name="connsiteY18" fmla="*/ 304669 h 457203"/>
                <a:gd name="connsiteX19" fmla="*/ 90011 w 285750"/>
                <a:gd name="connsiteY19" fmla="*/ 318004 h 457203"/>
                <a:gd name="connsiteX20" fmla="*/ 91916 w 285750"/>
                <a:gd name="connsiteY20" fmla="*/ 348485 h 457203"/>
                <a:gd name="connsiteX21" fmla="*/ 63341 w 285750"/>
                <a:gd name="connsiteY21" fmla="*/ 361820 h 457203"/>
                <a:gd name="connsiteX22" fmla="*/ 65246 w 285750"/>
                <a:gd name="connsiteY22" fmla="*/ 392300 h 457203"/>
                <a:gd name="connsiteX23" fmla="*/ 38576 w 285750"/>
                <a:gd name="connsiteY23" fmla="*/ 404682 h 457203"/>
                <a:gd name="connsiteX24" fmla="*/ 43339 w 285750"/>
                <a:gd name="connsiteY24" fmla="*/ 424685 h 457203"/>
                <a:gd name="connsiteX25" fmla="*/ 68104 w 285750"/>
                <a:gd name="connsiteY25" fmla="*/ 418017 h 457203"/>
                <a:gd name="connsiteX26" fmla="*/ 196691 w 285750"/>
                <a:gd name="connsiteY26" fmla="*/ 202751 h 457203"/>
                <a:gd name="connsiteX27" fmla="*/ 206216 w 285750"/>
                <a:gd name="connsiteY27" fmla="*/ 204656 h 457203"/>
                <a:gd name="connsiteX28" fmla="*/ 250031 w 285750"/>
                <a:gd name="connsiteY28" fmla="*/ 202751 h 457203"/>
                <a:gd name="connsiteX29" fmla="*/ 258604 w 285750"/>
                <a:gd name="connsiteY29" fmla="*/ 229421 h 457203"/>
                <a:gd name="connsiteX30" fmla="*/ 210979 w 285750"/>
                <a:gd name="connsiteY30" fmla="*/ 233231 h 457203"/>
                <a:gd name="connsiteX31" fmla="*/ 87154 w 285750"/>
                <a:gd name="connsiteY31" fmla="*/ 440878 h 457203"/>
                <a:gd name="connsiteX32" fmla="*/ 22384 w 285750"/>
                <a:gd name="connsiteY32" fmla="*/ 458975 h 4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750" h="457203">
                  <a:moveTo>
                    <a:pt x="22384" y="458975"/>
                  </a:moveTo>
                  <a:lnTo>
                    <a:pt x="7144" y="387537"/>
                  </a:lnTo>
                  <a:lnTo>
                    <a:pt x="36671" y="374202"/>
                  </a:lnTo>
                  <a:lnTo>
                    <a:pt x="34766" y="343722"/>
                  </a:lnTo>
                  <a:lnTo>
                    <a:pt x="62389" y="330387"/>
                  </a:lnTo>
                  <a:lnTo>
                    <a:pt x="60484" y="299907"/>
                  </a:lnTo>
                  <a:lnTo>
                    <a:pt x="89059" y="286572"/>
                  </a:lnTo>
                  <a:lnTo>
                    <a:pt x="88106" y="260854"/>
                  </a:lnTo>
                  <a:lnTo>
                    <a:pt x="131921" y="185606"/>
                  </a:lnTo>
                  <a:cubicBezTo>
                    <a:pt x="106204" y="149410"/>
                    <a:pt x="104299" y="100833"/>
                    <a:pt x="127159" y="61780"/>
                  </a:cubicBezTo>
                  <a:cubicBezTo>
                    <a:pt x="157639" y="12249"/>
                    <a:pt x="219551" y="-6801"/>
                    <a:pt x="272891" y="17964"/>
                  </a:cubicBezTo>
                  <a:cubicBezTo>
                    <a:pt x="276701" y="19870"/>
                    <a:pt x="280511" y="21774"/>
                    <a:pt x="283369" y="23679"/>
                  </a:cubicBezTo>
                  <a:lnTo>
                    <a:pt x="269081" y="47492"/>
                  </a:lnTo>
                  <a:cubicBezTo>
                    <a:pt x="266224" y="45587"/>
                    <a:pt x="264319" y="44634"/>
                    <a:pt x="261461" y="43682"/>
                  </a:cubicBezTo>
                  <a:cubicBezTo>
                    <a:pt x="221456" y="24632"/>
                    <a:pt x="174784" y="39872"/>
                    <a:pt x="151924" y="77020"/>
                  </a:cubicBezTo>
                  <a:cubicBezTo>
                    <a:pt x="132874" y="108453"/>
                    <a:pt x="136684" y="148458"/>
                    <a:pt x="159544" y="176081"/>
                  </a:cubicBezTo>
                  <a:lnTo>
                    <a:pt x="166211" y="183701"/>
                  </a:lnTo>
                  <a:lnTo>
                    <a:pt x="116681" y="268474"/>
                  </a:lnTo>
                  <a:lnTo>
                    <a:pt x="118586" y="304669"/>
                  </a:lnTo>
                  <a:lnTo>
                    <a:pt x="90011" y="318004"/>
                  </a:lnTo>
                  <a:lnTo>
                    <a:pt x="91916" y="348485"/>
                  </a:lnTo>
                  <a:lnTo>
                    <a:pt x="63341" y="361820"/>
                  </a:lnTo>
                  <a:lnTo>
                    <a:pt x="65246" y="392300"/>
                  </a:lnTo>
                  <a:lnTo>
                    <a:pt x="38576" y="404682"/>
                  </a:lnTo>
                  <a:lnTo>
                    <a:pt x="43339" y="424685"/>
                  </a:lnTo>
                  <a:lnTo>
                    <a:pt x="68104" y="418017"/>
                  </a:lnTo>
                  <a:lnTo>
                    <a:pt x="196691" y="202751"/>
                  </a:lnTo>
                  <a:lnTo>
                    <a:pt x="206216" y="204656"/>
                  </a:lnTo>
                  <a:cubicBezTo>
                    <a:pt x="220504" y="207513"/>
                    <a:pt x="235744" y="207513"/>
                    <a:pt x="250031" y="202751"/>
                  </a:cubicBezTo>
                  <a:lnTo>
                    <a:pt x="258604" y="229421"/>
                  </a:lnTo>
                  <a:cubicBezTo>
                    <a:pt x="243364" y="234184"/>
                    <a:pt x="227171" y="235136"/>
                    <a:pt x="210979" y="233231"/>
                  </a:cubicBezTo>
                  <a:lnTo>
                    <a:pt x="87154" y="440878"/>
                  </a:lnTo>
                  <a:lnTo>
                    <a:pt x="22384" y="458975"/>
                  </a:lnTo>
                  <a:close/>
                </a:path>
              </a:pathLst>
            </a:custGeom>
            <a:grpFill/>
            <a:ln w="3175" cap="flat">
              <a:no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D12FB958-A257-454A-8927-CC433652FC56}"/>
                </a:ext>
              </a:extLst>
            </p:cNvPr>
            <p:cNvSpPr/>
            <p:nvPr/>
          </p:nvSpPr>
          <p:spPr>
            <a:xfrm>
              <a:off x="2786912" y="2647711"/>
              <a:ext cx="180975" cy="266702"/>
            </a:xfrm>
            <a:custGeom>
              <a:avLst/>
              <a:gdLst>
                <a:gd name="connsiteX0" fmla="*/ 43339 w 180975"/>
                <a:gd name="connsiteY0" fmla="*/ 266226 h 266702"/>
                <a:gd name="connsiteX1" fmla="*/ 43339 w 180975"/>
                <a:gd name="connsiteY1" fmla="*/ 237651 h 266702"/>
                <a:gd name="connsiteX2" fmla="*/ 144304 w 180975"/>
                <a:gd name="connsiteY2" fmla="*/ 136685 h 266702"/>
                <a:gd name="connsiteX3" fmla="*/ 43339 w 180975"/>
                <a:gd name="connsiteY3" fmla="*/ 35719 h 266702"/>
                <a:gd name="connsiteX4" fmla="*/ 14764 w 180975"/>
                <a:gd name="connsiteY4" fmla="*/ 39529 h 266702"/>
                <a:gd name="connsiteX5" fmla="*/ 7144 w 180975"/>
                <a:gd name="connsiteY5" fmla="*/ 12859 h 266702"/>
                <a:gd name="connsiteX6" fmla="*/ 44291 w 180975"/>
                <a:gd name="connsiteY6" fmla="*/ 7144 h 266702"/>
                <a:gd name="connsiteX7" fmla="*/ 173831 w 180975"/>
                <a:gd name="connsiteY7" fmla="*/ 136685 h 266702"/>
                <a:gd name="connsiteX8" fmla="*/ 43339 w 180975"/>
                <a:gd name="connsiteY8" fmla="*/ 266226 h 26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75" h="266702">
                  <a:moveTo>
                    <a:pt x="43339" y="266226"/>
                  </a:moveTo>
                  <a:lnTo>
                    <a:pt x="43339" y="237651"/>
                  </a:lnTo>
                  <a:cubicBezTo>
                    <a:pt x="99536" y="237651"/>
                    <a:pt x="144304" y="191930"/>
                    <a:pt x="144304" y="136685"/>
                  </a:cubicBezTo>
                  <a:cubicBezTo>
                    <a:pt x="144304" y="80487"/>
                    <a:pt x="98584" y="35719"/>
                    <a:pt x="43339" y="35719"/>
                  </a:cubicBezTo>
                  <a:cubicBezTo>
                    <a:pt x="33814" y="35719"/>
                    <a:pt x="23336" y="36672"/>
                    <a:pt x="14764" y="39529"/>
                  </a:cubicBezTo>
                  <a:lnTo>
                    <a:pt x="7144" y="12859"/>
                  </a:lnTo>
                  <a:cubicBezTo>
                    <a:pt x="19526" y="9049"/>
                    <a:pt x="31909" y="7144"/>
                    <a:pt x="44291" y="7144"/>
                  </a:cubicBezTo>
                  <a:cubicBezTo>
                    <a:pt x="115729" y="7144"/>
                    <a:pt x="173831" y="65247"/>
                    <a:pt x="173831" y="136685"/>
                  </a:cubicBezTo>
                  <a:cubicBezTo>
                    <a:pt x="172879" y="208123"/>
                    <a:pt x="114776" y="266226"/>
                    <a:pt x="43339" y="266226"/>
                  </a:cubicBezTo>
                  <a:close/>
                </a:path>
              </a:pathLst>
            </a:custGeom>
            <a:grpFill/>
            <a:ln w="3175" cap="flat">
              <a:noFill/>
              <a:prstDash val="solid"/>
              <a:miter/>
            </a:ln>
          </p:spPr>
          <p:txBody>
            <a:bodyPr rtlCol="0" anchor="ctr"/>
            <a:lstStyle/>
            <a:p>
              <a:endParaRPr lang="en-US"/>
            </a:p>
          </p:txBody>
        </p:sp>
        <p:sp>
          <p:nvSpPr>
            <p:cNvPr id="603" name="Freeform 602">
              <a:extLst>
                <a:ext uri="{FF2B5EF4-FFF2-40B4-BE49-F238E27FC236}">
                  <a16:creationId xmlns:a16="http://schemas.microsoft.com/office/drawing/2014/main" id="{9094FE53-A09C-4547-9647-45A5FB4B6466}"/>
                </a:ext>
              </a:extLst>
            </p:cNvPr>
            <p:cNvSpPr/>
            <p:nvPr/>
          </p:nvSpPr>
          <p:spPr>
            <a:xfrm>
              <a:off x="2693567" y="2741056"/>
              <a:ext cx="47625" cy="104776"/>
            </a:xfrm>
            <a:custGeom>
              <a:avLst/>
              <a:gdLst>
                <a:gd name="connsiteX0" fmla="*/ 21431 w 47625"/>
                <a:gd name="connsiteY0" fmla="*/ 102395 h 104775"/>
                <a:gd name="connsiteX1" fmla="*/ 7144 w 47625"/>
                <a:gd name="connsiteY1" fmla="*/ 43339 h 104775"/>
                <a:gd name="connsiteX2" fmla="*/ 11906 w 47625"/>
                <a:gd name="connsiteY2" fmla="*/ 7144 h 104775"/>
                <a:gd name="connsiteX3" fmla="*/ 38576 w 47625"/>
                <a:gd name="connsiteY3" fmla="*/ 14764 h 104775"/>
                <a:gd name="connsiteX4" fmla="*/ 34766 w 47625"/>
                <a:gd name="connsiteY4" fmla="*/ 43339 h 104775"/>
                <a:gd name="connsiteX5" fmla="*/ 46196 w 47625"/>
                <a:gd name="connsiteY5" fmla="*/ 89059 h 104775"/>
                <a:gd name="connsiteX6" fmla="*/ 21431 w 47625"/>
                <a:gd name="connsiteY6" fmla="*/ 10239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104775">
                  <a:moveTo>
                    <a:pt x="21431" y="102395"/>
                  </a:moveTo>
                  <a:cubicBezTo>
                    <a:pt x="11906" y="84297"/>
                    <a:pt x="7144" y="64294"/>
                    <a:pt x="7144" y="43339"/>
                  </a:cubicBezTo>
                  <a:cubicBezTo>
                    <a:pt x="7144" y="30956"/>
                    <a:pt x="9049" y="18574"/>
                    <a:pt x="11906" y="7144"/>
                  </a:cubicBezTo>
                  <a:lnTo>
                    <a:pt x="38576" y="14764"/>
                  </a:lnTo>
                  <a:cubicBezTo>
                    <a:pt x="35719" y="24289"/>
                    <a:pt x="34766" y="33814"/>
                    <a:pt x="34766" y="43339"/>
                  </a:cubicBezTo>
                  <a:cubicBezTo>
                    <a:pt x="34766" y="59532"/>
                    <a:pt x="38576" y="74772"/>
                    <a:pt x="46196" y="89059"/>
                  </a:cubicBezTo>
                  <a:lnTo>
                    <a:pt x="21431" y="102395"/>
                  </a:lnTo>
                  <a:close/>
                </a:path>
              </a:pathLst>
            </a:custGeom>
            <a:grpFill/>
            <a:ln w="3175" cap="flat">
              <a:noFill/>
              <a:prstDash val="solid"/>
              <a:miter/>
            </a:ln>
          </p:spPr>
          <p:txBody>
            <a:bodyPr rtlCol="0" anchor="ctr"/>
            <a:lstStyle/>
            <a:p>
              <a:endParaRPr lang="en-US" dirty="0"/>
            </a:p>
          </p:txBody>
        </p:sp>
        <p:sp>
          <p:nvSpPr>
            <p:cNvPr id="604" name="Freeform 603">
              <a:extLst>
                <a:ext uri="{FF2B5EF4-FFF2-40B4-BE49-F238E27FC236}">
                  <a16:creationId xmlns:a16="http://schemas.microsoft.com/office/drawing/2014/main" id="{00172FEB-4141-7A42-9550-87050D7F6587}"/>
                </a:ext>
              </a:extLst>
            </p:cNvPr>
            <p:cNvSpPr/>
            <p:nvPr/>
          </p:nvSpPr>
          <p:spPr>
            <a:xfrm>
              <a:off x="1899182" y="2328621"/>
              <a:ext cx="209550" cy="390528"/>
            </a:xfrm>
            <a:custGeom>
              <a:avLst/>
              <a:gdLst>
                <a:gd name="connsiteX0" fmla="*/ 202406 w 209550"/>
                <a:gd name="connsiteY0" fmla="*/ 385289 h 390528"/>
                <a:gd name="connsiteX1" fmla="*/ 7144 w 209550"/>
                <a:gd name="connsiteY1" fmla="*/ 385289 h 390528"/>
                <a:gd name="connsiteX2" fmla="*/ 7144 w 209550"/>
                <a:gd name="connsiteY2" fmla="*/ 7144 h 390528"/>
                <a:gd name="connsiteX3" fmla="*/ 202406 w 209550"/>
                <a:gd name="connsiteY3" fmla="*/ 7144 h 390528"/>
                <a:gd name="connsiteX4" fmla="*/ 202406 w 209550"/>
                <a:gd name="connsiteY4" fmla="*/ 385289 h 390528"/>
                <a:gd name="connsiteX5" fmla="*/ 34766 w 209550"/>
                <a:gd name="connsiteY5" fmla="*/ 356714 h 390528"/>
                <a:gd name="connsiteX6" fmla="*/ 173831 w 209550"/>
                <a:gd name="connsiteY6" fmla="*/ 356714 h 390528"/>
                <a:gd name="connsiteX7" fmla="*/ 173831 w 209550"/>
                <a:gd name="connsiteY7" fmla="*/ 34766 h 390528"/>
                <a:gd name="connsiteX8" fmla="*/ 34766 w 209550"/>
                <a:gd name="connsiteY8" fmla="*/ 34766 h 390528"/>
                <a:gd name="connsiteX9" fmla="*/ 34766 w 209550"/>
                <a:gd name="connsiteY9" fmla="*/ 356714 h 39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550" h="390528">
                  <a:moveTo>
                    <a:pt x="202406" y="385289"/>
                  </a:moveTo>
                  <a:lnTo>
                    <a:pt x="7144" y="385289"/>
                  </a:lnTo>
                  <a:lnTo>
                    <a:pt x="7144" y="7144"/>
                  </a:lnTo>
                  <a:lnTo>
                    <a:pt x="202406" y="7144"/>
                  </a:lnTo>
                  <a:lnTo>
                    <a:pt x="202406" y="385289"/>
                  </a:lnTo>
                  <a:close/>
                  <a:moveTo>
                    <a:pt x="34766" y="356714"/>
                  </a:moveTo>
                  <a:lnTo>
                    <a:pt x="173831" y="356714"/>
                  </a:lnTo>
                  <a:lnTo>
                    <a:pt x="173831" y="34766"/>
                  </a:lnTo>
                  <a:lnTo>
                    <a:pt x="34766" y="34766"/>
                  </a:lnTo>
                  <a:lnTo>
                    <a:pt x="34766" y="356714"/>
                  </a:lnTo>
                  <a:close/>
                </a:path>
              </a:pathLst>
            </a:custGeom>
            <a:grpFill/>
            <a:ln w="3175" cap="flat">
              <a:noFill/>
              <a:prstDash val="solid"/>
              <a:miter/>
            </a:ln>
          </p:spPr>
          <p:txBody>
            <a:bodyPr rtlCol="0" anchor="ctr"/>
            <a:lstStyle/>
            <a:p>
              <a:endParaRPr lang="en-US"/>
            </a:p>
          </p:txBody>
        </p:sp>
        <p:sp>
          <p:nvSpPr>
            <p:cNvPr id="605" name="Freeform 604">
              <a:extLst>
                <a:ext uri="{FF2B5EF4-FFF2-40B4-BE49-F238E27FC236}">
                  <a16:creationId xmlns:a16="http://schemas.microsoft.com/office/drawing/2014/main" id="{FFD1D601-2C69-AD46-865A-223FDFF2AD3D}"/>
                </a:ext>
              </a:extLst>
            </p:cNvPr>
            <p:cNvSpPr/>
            <p:nvPr/>
          </p:nvSpPr>
          <p:spPr>
            <a:xfrm>
              <a:off x="1979192" y="2617230"/>
              <a:ext cx="47625" cy="47625"/>
            </a:xfrm>
            <a:custGeom>
              <a:avLst/>
              <a:gdLst>
                <a:gd name="connsiteX0" fmla="*/ 41434 w 47625"/>
                <a:gd name="connsiteY0" fmla="*/ 24289 h 47625"/>
                <a:gd name="connsiteX1" fmla="*/ 24289 w 47625"/>
                <a:gd name="connsiteY1" fmla="*/ 41434 h 47625"/>
                <a:gd name="connsiteX2" fmla="*/ 7144 w 47625"/>
                <a:gd name="connsiteY2" fmla="*/ 24289 h 47625"/>
                <a:gd name="connsiteX3" fmla="*/ 24289 w 47625"/>
                <a:gd name="connsiteY3" fmla="*/ 7144 h 47625"/>
                <a:gd name="connsiteX4" fmla="*/ 41434 w 47625"/>
                <a:gd name="connsiteY4" fmla="*/ 24289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1434" y="24289"/>
                  </a:moveTo>
                  <a:cubicBezTo>
                    <a:pt x="41434" y="33814"/>
                    <a:pt x="33814" y="41434"/>
                    <a:pt x="24289" y="41434"/>
                  </a:cubicBezTo>
                  <a:cubicBezTo>
                    <a:pt x="14764" y="41434"/>
                    <a:pt x="7144" y="33814"/>
                    <a:pt x="7144" y="24289"/>
                  </a:cubicBezTo>
                  <a:cubicBezTo>
                    <a:pt x="7144" y="14764"/>
                    <a:pt x="14764" y="7144"/>
                    <a:pt x="24289" y="7144"/>
                  </a:cubicBezTo>
                  <a:cubicBezTo>
                    <a:pt x="33814" y="7144"/>
                    <a:pt x="41434" y="14764"/>
                    <a:pt x="41434" y="24289"/>
                  </a:cubicBezTo>
                  <a:close/>
                </a:path>
              </a:pathLst>
            </a:custGeom>
            <a:grpFill/>
            <a:ln w="3175" cap="flat">
              <a:noFill/>
              <a:prstDash val="solid"/>
              <a:miter/>
            </a:ln>
          </p:spPr>
          <p:txBody>
            <a:bodyPr rtlCol="0" anchor="ctr"/>
            <a:lstStyle/>
            <a:p>
              <a:endParaRPr lang="en-US"/>
            </a:p>
          </p:txBody>
        </p:sp>
      </p:grpSp>
      <p:grpSp>
        <p:nvGrpSpPr>
          <p:cNvPr id="606" name="Group 605">
            <a:extLst>
              <a:ext uri="{FF2B5EF4-FFF2-40B4-BE49-F238E27FC236}">
                <a16:creationId xmlns:a16="http://schemas.microsoft.com/office/drawing/2014/main" id="{EE6243E3-F85F-8F44-A9F4-1D456252CE95}"/>
              </a:ext>
            </a:extLst>
          </p:cNvPr>
          <p:cNvGrpSpPr/>
          <p:nvPr userDrawn="1"/>
        </p:nvGrpSpPr>
        <p:grpSpPr>
          <a:xfrm>
            <a:off x="5571312" y="3660819"/>
            <a:ext cx="401805" cy="340310"/>
            <a:chOff x="5533922" y="2228607"/>
            <a:chExt cx="1294447" cy="1096336"/>
          </a:xfrm>
          <a:solidFill>
            <a:schemeClr val="accent1"/>
          </a:solidFill>
        </p:grpSpPr>
        <p:sp>
          <p:nvSpPr>
            <p:cNvPr id="607" name="Freeform 606">
              <a:extLst>
                <a:ext uri="{FF2B5EF4-FFF2-40B4-BE49-F238E27FC236}">
                  <a16:creationId xmlns:a16="http://schemas.microsoft.com/office/drawing/2014/main" id="{93DB02C6-EF40-D047-85B2-ADECFFEA91CE}"/>
                </a:ext>
              </a:extLst>
            </p:cNvPr>
            <p:cNvSpPr/>
            <p:nvPr/>
          </p:nvSpPr>
          <p:spPr>
            <a:xfrm>
              <a:off x="6028269" y="2360053"/>
              <a:ext cx="304800" cy="266702"/>
            </a:xfrm>
            <a:custGeom>
              <a:avLst/>
              <a:gdLst>
                <a:gd name="connsiteX0" fmla="*/ 277654 w 304800"/>
                <a:gd name="connsiteY0" fmla="*/ 261463 h 266702"/>
                <a:gd name="connsiteX1" fmla="*/ 30956 w 304800"/>
                <a:gd name="connsiteY1" fmla="*/ 261463 h 266702"/>
                <a:gd name="connsiteX2" fmla="*/ 30956 w 304800"/>
                <a:gd name="connsiteY2" fmla="*/ 153830 h 266702"/>
                <a:gd name="connsiteX3" fmla="*/ 7144 w 304800"/>
                <a:gd name="connsiteY3" fmla="*/ 153830 h 266702"/>
                <a:gd name="connsiteX4" fmla="*/ 7144 w 304800"/>
                <a:gd name="connsiteY4" fmla="*/ 95727 h 266702"/>
                <a:gd name="connsiteX5" fmla="*/ 153829 w 304800"/>
                <a:gd name="connsiteY5" fmla="*/ 7144 h 266702"/>
                <a:gd name="connsiteX6" fmla="*/ 301466 w 304800"/>
                <a:gd name="connsiteY6" fmla="*/ 95727 h 266702"/>
                <a:gd name="connsiteX7" fmla="*/ 301466 w 304800"/>
                <a:gd name="connsiteY7" fmla="*/ 153830 h 266702"/>
                <a:gd name="connsiteX8" fmla="*/ 277654 w 304800"/>
                <a:gd name="connsiteY8" fmla="*/ 153830 h 266702"/>
                <a:gd name="connsiteX9" fmla="*/ 277654 w 304800"/>
                <a:gd name="connsiteY9" fmla="*/ 261463 h 266702"/>
                <a:gd name="connsiteX10" fmla="*/ 59531 w 304800"/>
                <a:gd name="connsiteY10" fmla="*/ 232888 h 266702"/>
                <a:gd name="connsiteX11" fmla="*/ 250031 w 304800"/>
                <a:gd name="connsiteY11" fmla="*/ 232888 h 266702"/>
                <a:gd name="connsiteX12" fmla="*/ 250031 w 304800"/>
                <a:gd name="connsiteY12" fmla="*/ 125255 h 266702"/>
                <a:gd name="connsiteX13" fmla="*/ 273844 w 304800"/>
                <a:gd name="connsiteY13" fmla="*/ 125255 h 266702"/>
                <a:gd name="connsiteX14" fmla="*/ 273844 w 304800"/>
                <a:gd name="connsiteY14" fmla="*/ 110967 h 266702"/>
                <a:gd name="connsiteX15" fmla="*/ 154781 w 304800"/>
                <a:gd name="connsiteY15" fmla="*/ 39529 h 266702"/>
                <a:gd name="connsiteX16" fmla="*/ 35719 w 304800"/>
                <a:gd name="connsiteY16" fmla="*/ 110967 h 266702"/>
                <a:gd name="connsiteX17" fmla="*/ 35719 w 304800"/>
                <a:gd name="connsiteY17" fmla="*/ 125255 h 266702"/>
                <a:gd name="connsiteX18" fmla="*/ 59531 w 304800"/>
                <a:gd name="connsiteY18" fmla="*/ 125255 h 266702"/>
                <a:gd name="connsiteX19" fmla="*/ 59531 w 304800"/>
                <a:gd name="connsiteY19" fmla="*/ 232888 h 26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800" h="266702">
                  <a:moveTo>
                    <a:pt x="277654" y="261463"/>
                  </a:moveTo>
                  <a:lnTo>
                    <a:pt x="30956" y="261463"/>
                  </a:lnTo>
                  <a:lnTo>
                    <a:pt x="30956" y="153830"/>
                  </a:lnTo>
                  <a:lnTo>
                    <a:pt x="7144" y="153830"/>
                  </a:lnTo>
                  <a:lnTo>
                    <a:pt x="7144" y="95727"/>
                  </a:lnTo>
                  <a:lnTo>
                    <a:pt x="153829" y="7144"/>
                  </a:lnTo>
                  <a:lnTo>
                    <a:pt x="301466" y="95727"/>
                  </a:lnTo>
                  <a:lnTo>
                    <a:pt x="301466" y="153830"/>
                  </a:lnTo>
                  <a:lnTo>
                    <a:pt x="277654" y="153830"/>
                  </a:lnTo>
                  <a:lnTo>
                    <a:pt x="277654" y="261463"/>
                  </a:lnTo>
                  <a:close/>
                  <a:moveTo>
                    <a:pt x="59531" y="232888"/>
                  </a:moveTo>
                  <a:lnTo>
                    <a:pt x="250031" y="232888"/>
                  </a:lnTo>
                  <a:lnTo>
                    <a:pt x="250031" y="125255"/>
                  </a:lnTo>
                  <a:lnTo>
                    <a:pt x="273844" y="125255"/>
                  </a:lnTo>
                  <a:lnTo>
                    <a:pt x="273844" y="110967"/>
                  </a:lnTo>
                  <a:lnTo>
                    <a:pt x="154781" y="39529"/>
                  </a:lnTo>
                  <a:lnTo>
                    <a:pt x="35719" y="110967"/>
                  </a:lnTo>
                  <a:lnTo>
                    <a:pt x="35719" y="125255"/>
                  </a:lnTo>
                  <a:lnTo>
                    <a:pt x="59531" y="125255"/>
                  </a:lnTo>
                  <a:lnTo>
                    <a:pt x="59531" y="232888"/>
                  </a:lnTo>
                  <a:close/>
                </a:path>
              </a:pathLst>
            </a:custGeom>
            <a:grpFill/>
            <a:ln w="3175" cap="flat">
              <a:noFill/>
              <a:prstDash val="solid"/>
              <a:miter/>
            </a:ln>
          </p:spPr>
          <p:txBody>
            <a:bodyPr rtlCol="0" anchor="ctr"/>
            <a:lstStyle/>
            <a:p>
              <a:endParaRPr lang="en-US"/>
            </a:p>
          </p:txBody>
        </p:sp>
        <p:sp>
          <p:nvSpPr>
            <p:cNvPr id="608" name="Freeform 607">
              <a:extLst>
                <a:ext uri="{FF2B5EF4-FFF2-40B4-BE49-F238E27FC236}">
                  <a16:creationId xmlns:a16="http://schemas.microsoft.com/office/drawing/2014/main" id="{95EE41EB-DC89-FB43-A79B-2C9CE333F5F6}"/>
                </a:ext>
              </a:extLst>
            </p:cNvPr>
            <p:cNvSpPr/>
            <p:nvPr/>
          </p:nvSpPr>
          <p:spPr>
            <a:xfrm>
              <a:off x="6128282" y="2492452"/>
              <a:ext cx="104775" cy="123826"/>
            </a:xfrm>
            <a:custGeom>
              <a:avLst/>
              <a:gdLst>
                <a:gd name="connsiteX0" fmla="*/ 101441 w 104775"/>
                <a:gd name="connsiteY0" fmla="*/ 118587 h 123825"/>
                <a:gd name="connsiteX1" fmla="*/ 73819 w 104775"/>
                <a:gd name="connsiteY1" fmla="*/ 118587 h 123825"/>
                <a:gd name="connsiteX2" fmla="*/ 73819 w 104775"/>
                <a:gd name="connsiteY2" fmla="*/ 34766 h 123825"/>
                <a:gd name="connsiteX3" fmla="*/ 35719 w 104775"/>
                <a:gd name="connsiteY3" fmla="*/ 34766 h 123825"/>
                <a:gd name="connsiteX4" fmla="*/ 35719 w 104775"/>
                <a:gd name="connsiteY4" fmla="*/ 118587 h 123825"/>
                <a:gd name="connsiteX5" fmla="*/ 7144 w 104775"/>
                <a:gd name="connsiteY5" fmla="*/ 118587 h 123825"/>
                <a:gd name="connsiteX6" fmla="*/ 7144 w 104775"/>
                <a:gd name="connsiteY6" fmla="*/ 7144 h 123825"/>
                <a:gd name="connsiteX7" fmla="*/ 101441 w 104775"/>
                <a:gd name="connsiteY7" fmla="*/ 7144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75" h="123825">
                  <a:moveTo>
                    <a:pt x="101441" y="118587"/>
                  </a:moveTo>
                  <a:lnTo>
                    <a:pt x="73819" y="118587"/>
                  </a:lnTo>
                  <a:lnTo>
                    <a:pt x="73819" y="34766"/>
                  </a:lnTo>
                  <a:lnTo>
                    <a:pt x="35719" y="34766"/>
                  </a:lnTo>
                  <a:lnTo>
                    <a:pt x="35719" y="118587"/>
                  </a:lnTo>
                  <a:lnTo>
                    <a:pt x="7144" y="118587"/>
                  </a:lnTo>
                  <a:lnTo>
                    <a:pt x="7144" y="7144"/>
                  </a:lnTo>
                  <a:lnTo>
                    <a:pt x="101441" y="7144"/>
                  </a:lnTo>
                  <a:close/>
                </a:path>
              </a:pathLst>
            </a:custGeom>
            <a:grpFill/>
            <a:ln w="3175" cap="flat">
              <a:noFill/>
              <a:prstDash val="solid"/>
              <a:miter/>
            </a:ln>
          </p:spPr>
          <p:txBody>
            <a:bodyPr rtlCol="0" anchor="ctr"/>
            <a:lstStyle/>
            <a:p>
              <a:endParaRPr lang="en-US"/>
            </a:p>
          </p:txBody>
        </p:sp>
        <p:sp>
          <p:nvSpPr>
            <p:cNvPr id="609" name="Freeform 608">
              <a:extLst>
                <a:ext uri="{FF2B5EF4-FFF2-40B4-BE49-F238E27FC236}">
                  <a16:creationId xmlns:a16="http://schemas.microsoft.com/office/drawing/2014/main" id="{C2BA756F-F948-EC4B-8FC3-EF6F3A9BF467}"/>
                </a:ext>
              </a:extLst>
            </p:cNvPr>
            <p:cNvSpPr/>
            <p:nvPr/>
          </p:nvSpPr>
          <p:spPr>
            <a:xfrm>
              <a:off x="5818719" y="2592465"/>
              <a:ext cx="609600" cy="295277"/>
            </a:xfrm>
            <a:custGeom>
              <a:avLst/>
              <a:gdLst>
                <a:gd name="connsiteX0" fmla="*/ 244316 w 609600"/>
                <a:gd name="connsiteY0" fmla="*/ 289086 h 295277"/>
                <a:gd name="connsiteX1" fmla="*/ 187166 w 609600"/>
                <a:gd name="connsiteY1" fmla="*/ 279561 h 295277"/>
                <a:gd name="connsiteX2" fmla="*/ 196691 w 609600"/>
                <a:gd name="connsiteY2" fmla="*/ 252891 h 295277"/>
                <a:gd name="connsiteX3" fmla="*/ 362427 w 609600"/>
                <a:gd name="connsiteY3" fmla="*/ 215743 h 295277"/>
                <a:gd name="connsiteX4" fmla="*/ 370047 w 609600"/>
                <a:gd name="connsiteY4" fmla="*/ 209075 h 295277"/>
                <a:gd name="connsiteX5" fmla="*/ 378619 w 609600"/>
                <a:gd name="connsiteY5" fmla="*/ 214790 h 295277"/>
                <a:gd name="connsiteX6" fmla="*/ 542449 w 609600"/>
                <a:gd name="connsiteY6" fmla="*/ 250985 h 295277"/>
                <a:gd name="connsiteX7" fmla="*/ 577692 w 609600"/>
                <a:gd name="connsiteY7" fmla="*/ 233840 h 295277"/>
                <a:gd name="connsiteX8" fmla="*/ 580549 w 609600"/>
                <a:gd name="connsiteY8" fmla="*/ 215743 h 295277"/>
                <a:gd name="connsiteX9" fmla="*/ 500539 w 609600"/>
                <a:gd name="connsiteY9" fmla="*/ 182405 h 295277"/>
                <a:gd name="connsiteX10" fmla="*/ 352902 w 609600"/>
                <a:gd name="connsiteY10" fmla="*/ 110967 h 295277"/>
                <a:gd name="connsiteX11" fmla="*/ 304324 w 609600"/>
                <a:gd name="connsiteY11" fmla="*/ 84297 h 295277"/>
                <a:gd name="connsiteX12" fmla="*/ 160497 w 609600"/>
                <a:gd name="connsiteY12" fmla="*/ 77629 h 295277"/>
                <a:gd name="connsiteX13" fmla="*/ 100489 w 609600"/>
                <a:gd name="connsiteY13" fmla="*/ 76677 h 295277"/>
                <a:gd name="connsiteX14" fmla="*/ 7144 w 609600"/>
                <a:gd name="connsiteY14" fmla="*/ 30004 h 295277"/>
                <a:gd name="connsiteX15" fmla="*/ 23336 w 609600"/>
                <a:gd name="connsiteY15" fmla="*/ 7144 h 295277"/>
                <a:gd name="connsiteX16" fmla="*/ 106204 w 609600"/>
                <a:gd name="connsiteY16" fmla="*/ 49054 h 295277"/>
                <a:gd name="connsiteX17" fmla="*/ 160497 w 609600"/>
                <a:gd name="connsiteY17" fmla="*/ 50007 h 295277"/>
                <a:gd name="connsiteX18" fmla="*/ 310991 w 609600"/>
                <a:gd name="connsiteY18" fmla="*/ 57627 h 295277"/>
                <a:gd name="connsiteX19" fmla="*/ 367189 w 609600"/>
                <a:gd name="connsiteY19" fmla="*/ 87154 h 295277"/>
                <a:gd name="connsiteX20" fmla="*/ 506254 w 609600"/>
                <a:gd name="connsiteY20" fmla="*/ 155735 h 295277"/>
                <a:gd name="connsiteX21" fmla="*/ 606267 w 609600"/>
                <a:gd name="connsiteY21" fmla="*/ 206218 h 295277"/>
                <a:gd name="connsiteX22" fmla="*/ 600552 w 609600"/>
                <a:gd name="connsiteY22" fmla="*/ 250985 h 295277"/>
                <a:gd name="connsiteX23" fmla="*/ 543402 w 609600"/>
                <a:gd name="connsiteY23" fmla="*/ 281466 h 295277"/>
                <a:gd name="connsiteX24" fmla="*/ 371952 w 609600"/>
                <a:gd name="connsiteY24" fmla="*/ 246223 h 295277"/>
                <a:gd name="connsiteX25" fmla="*/ 244316 w 609600"/>
                <a:gd name="connsiteY25" fmla="*/ 289086 h 29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9600" h="295277">
                  <a:moveTo>
                    <a:pt x="244316" y="289086"/>
                  </a:moveTo>
                  <a:cubicBezTo>
                    <a:pt x="226219" y="289086"/>
                    <a:pt x="207169" y="286228"/>
                    <a:pt x="187166" y="279561"/>
                  </a:cubicBezTo>
                  <a:lnTo>
                    <a:pt x="196691" y="252891"/>
                  </a:lnTo>
                  <a:cubicBezTo>
                    <a:pt x="284322" y="283371"/>
                    <a:pt x="361474" y="216695"/>
                    <a:pt x="362427" y="215743"/>
                  </a:cubicBezTo>
                  <a:lnTo>
                    <a:pt x="370047" y="209075"/>
                  </a:lnTo>
                  <a:lnTo>
                    <a:pt x="378619" y="214790"/>
                  </a:lnTo>
                  <a:cubicBezTo>
                    <a:pt x="408147" y="232888"/>
                    <a:pt x="460534" y="253843"/>
                    <a:pt x="542449" y="250985"/>
                  </a:cubicBezTo>
                  <a:cubicBezTo>
                    <a:pt x="557689" y="250033"/>
                    <a:pt x="571024" y="244318"/>
                    <a:pt x="577692" y="233840"/>
                  </a:cubicBezTo>
                  <a:cubicBezTo>
                    <a:pt x="579597" y="230030"/>
                    <a:pt x="583406" y="223363"/>
                    <a:pt x="580549" y="215743"/>
                  </a:cubicBezTo>
                  <a:cubicBezTo>
                    <a:pt x="575786" y="204313"/>
                    <a:pt x="567214" y="198598"/>
                    <a:pt x="500539" y="182405"/>
                  </a:cubicBezTo>
                  <a:cubicBezTo>
                    <a:pt x="453866" y="170975"/>
                    <a:pt x="395764" y="135732"/>
                    <a:pt x="352902" y="110967"/>
                  </a:cubicBezTo>
                  <a:cubicBezTo>
                    <a:pt x="331947" y="98584"/>
                    <a:pt x="310991" y="86202"/>
                    <a:pt x="304324" y="84297"/>
                  </a:cubicBezTo>
                  <a:cubicBezTo>
                    <a:pt x="270986" y="75724"/>
                    <a:pt x="207169" y="76677"/>
                    <a:pt x="160497" y="77629"/>
                  </a:cubicBezTo>
                  <a:cubicBezTo>
                    <a:pt x="128111" y="78582"/>
                    <a:pt x="109061" y="78582"/>
                    <a:pt x="100489" y="76677"/>
                  </a:cubicBezTo>
                  <a:cubicBezTo>
                    <a:pt x="75724" y="71914"/>
                    <a:pt x="26194" y="43339"/>
                    <a:pt x="7144" y="30004"/>
                  </a:cubicBezTo>
                  <a:lnTo>
                    <a:pt x="23336" y="7144"/>
                  </a:lnTo>
                  <a:cubicBezTo>
                    <a:pt x="43339" y="21431"/>
                    <a:pt x="88106" y="45244"/>
                    <a:pt x="106204" y="49054"/>
                  </a:cubicBezTo>
                  <a:cubicBezTo>
                    <a:pt x="112872" y="50007"/>
                    <a:pt x="136684" y="50007"/>
                    <a:pt x="160497" y="50007"/>
                  </a:cubicBezTo>
                  <a:cubicBezTo>
                    <a:pt x="208122" y="49054"/>
                    <a:pt x="273844" y="48102"/>
                    <a:pt x="310991" y="57627"/>
                  </a:cubicBezTo>
                  <a:cubicBezTo>
                    <a:pt x="321469" y="60484"/>
                    <a:pt x="337661" y="70009"/>
                    <a:pt x="367189" y="87154"/>
                  </a:cubicBezTo>
                  <a:cubicBezTo>
                    <a:pt x="408147" y="111920"/>
                    <a:pt x="464344" y="145257"/>
                    <a:pt x="506254" y="155735"/>
                  </a:cubicBezTo>
                  <a:cubicBezTo>
                    <a:pt x="575786" y="172880"/>
                    <a:pt x="595789" y="180500"/>
                    <a:pt x="606267" y="206218"/>
                  </a:cubicBezTo>
                  <a:cubicBezTo>
                    <a:pt x="611981" y="220505"/>
                    <a:pt x="610077" y="236698"/>
                    <a:pt x="600552" y="250985"/>
                  </a:cubicBezTo>
                  <a:cubicBezTo>
                    <a:pt x="589122" y="269083"/>
                    <a:pt x="567214" y="280513"/>
                    <a:pt x="543402" y="281466"/>
                  </a:cubicBezTo>
                  <a:cubicBezTo>
                    <a:pt x="460534" y="284323"/>
                    <a:pt x="405289" y="264321"/>
                    <a:pt x="371952" y="246223"/>
                  </a:cubicBezTo>
                  <a:cubicBezTo>
                    <a:pt x="354806" y="257653"/>
                    <a:pt x="305277" y="289086"/>
                    <a:pt x="244316" y="289086"/>
                  </a:cubicBezTo>
                  <a:close/>
                </a:path>
              </a:pathLst>
            </a:custGeom>
            <a:grpFill/>
            <a:ln w="3175" cap="flat">
              <a:noFill/>
              <a:prstDash val="solid"/>
              <a:miter/>
            </a:ln>
          </p:spPr>
          <p:txBody>
            <a:bodyPr rtlCol="0" anchor="ctr"/>
            <a:lstStyle/>
            <a:p>
              <a:endParaRPr lang="en-US"/>
            </a:p>
          </p:txBody>
        </p:sp>
        <p:sp>
          <p:nvSpPr>
            <p:cNvPr id="610" name="Freeform 609">
              <a:extLst>
                <a:ext uri="{FF2B5EF4-FFF2-40B4-BE49-F238E27FC236}">
                  <a16:creationId xmlns:a16="http://schemas.microsoft.com/office/drawing/2014/main" id="{11BF182E-081A-FC41-B876-D069793EB1DB}"/>
                </a:ext>
              </a:extLst>
            </p:cNvPr>
            <p:cNvSpPr/>
            <p:nvPr/>
          </p:nvSpPr>
          <p:spPr>
            <a:xfrm>
              <a:off x="5675844" y="2802017"/>
              <a:ext cx="209550" cy="228602"/>
            </a:xfrm>
            <a:custGeom>
              <a:avLst/>
              <a:gdLst>
                <a:gd name="connsiteX0" fmla="*/ 185261 w 209550"/>
                <a:gd name="connsiteY0" fmla="*/ 230030 h 228601"/>
                <a:gd name="connsiteX1" fmla="*/ 114777 w 209550"/>
                <a:gd name="connsiteY1" fmla="*/ 136685 h 228601"/>
                <a:gd name="connsiteX2" fmla="*/ 74772 w 209550"/>
                <a:gd name="connsiteY2" fmla="*/ 82392 h 228601"/>
                <a:gd name="connsiteX3" fmla="*/ 7144 w 209550"/>
                <a:gd name="connsiteY3" fmla="*/ 30004 h 228601"/>
                <a:gd name="connsiteX4" fmla="*/ 23336 w 209550"/>
                <a:gd name="connsiteY4" fmla="*/ 7144 h 228601"/>
                <a:gd name="connsiteX5" fmla="*/ 95727 w 209550"/>
                <a:gd name="connsiteY5" fmla="*/ 63342 h 228601"/>
                <a:gd name="connsiteX6" fmla="*/ 138589 w 209550"/>
                <a:gd name="connsiteY6" fmla="*/ 120492 h 228601"/>
                <a:gd name="connsiteX7" fmla="*/ 206216 w 209550"/>
                <a:gd name="connsiteY7" fmla="*/ 210980 h 228601"/>
                <a:gd name="connsiteX8" fmla="*/ 185261 w 209550"/>
                <a:gd name="connsiteY8" fmla="*/ 230030 h 22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228601">
                  <a:moveTo>
                    <a:pt x="185261" y="230030"/>
                  </a:moveTo>
                  <a:cubicBezTo>
                    <a:pt x="151924" y="191930"/>
                    <a:pt x="132874" y="162402"/>
                    <a:pt x="114777" y="136685"/>
                  </a:cubicBezTo>
                  <a:cubicBezTo>
                    <a:pt x="101441" y="116682"/>
                    <a:pt x="90011" y="99537"/>
                    <a:pt x="74772" y="82392"/>
                  </a:cubicBezTo>
                  <a:cubicBezTo>
                    <a:pt x="63341" y="70009"/>
                    <a:pt x="38577" y="51911"/>
                    <a:pt x="7144" y="30004"/>
                  </a:cubicBezTo>
                  <a:lnTo>
                    <a:pt x="23336" y="7144"/>
                  </a:lnTo>
                  <a:cubicBezTo>
                    <a:pt x="57627" y="30956"/>
                    <a:pt x="82391" y="48102"/>
                    <a:pt x="95727" y="63342"/>
                  </a:cubicBezTo>
                  <a:cubicBezTo>
                    <a:pt x="111919" y="82392"/>
                    <a:pt x="125254" y="100489"/>
                    <a:pt x="138589" y="120492"/>
                  </a:cubicBezTo>
                  <a:cubicBezTo>
                    <a:pt x="155734" y="145257"/>
                    <a:pt x="174784" y="173833"/>
                    <a:pt x="206216" y="210980"/>
                  </a:cubicBezTo>
                  <a:lnTo>
                    <a:pt x="185261" y="230030"/>
                  </a:lnTo>
                  <a:close/>
                </a:path>
              </a:pathLst>
            </a:custGeom>
            <a:grpFill/>
            <a:ln w="3175" cap="flat">
              <a:noFill/>
              <a:prstDash val="solid"/>
              <a:miter/>
            </a:ln>
          </p:spPr>
          <p:txBody>
            <a:bodyPr rtlCol="0" anchor="ctr"/>
            <a:lstStyle/>
            <a:p>
              <a:endParaRPr lang="en-US"/>
            </a:p>
          </p:txBody>
        </p:sp>
        <p:sp>
          <p:nvSpPr>
            <p:cNvPr id="611" name="Freeform 610">
              <a:extLst>
                <a:ext uri="{FF2B5EF4-FFF2-40B4-BE49-F238E27FC236}">
                  <a16:creationId xmlns:a16="http://schemas.microsoft.com/office/drawing/2014/main" id="{03402FBE-ED2F-FF42-B838-AC4EC87BFDAE}"/>
                </a:ext>
              </a:extLst>
            </p:cNvPr>
            <p:cNvSpPr/>
            <p:nvPr/>
          </p:nvSpPr>
          <p:spPr>
            <a:xfrm>
              <a:off x="6276872" y="3129679"/>
              <a:ext cx="152400" cy="152401"/>
            </a:xfrm>
            <a:custGeom>
              <a:avLst/>
              <a:gdLst>
                <a:gd name="connsiteX0" fmla="*/ 85249 w 152400"/>
                <a:gd name="connsiteY0" fmla="*/ 146210 h 152401"/>
                <a:gd name="connsiteX1" fmla="*/ 30956 w 152400"/>
                <a:gd name="connsiteY1" fmla="*/ 120492 h 152401"/>
                <a:gd name="connsiteX2" fmla="*/ 7144 w 152400"/>
                <a:gd name="connsiteY2" fmla="*/ 90012 h 152401"/>
                <a:gd name="connsiteX3" fmla="*/ 29051 w 152400"/>
                <a:gd name="connsiteY3" fmla="*/ 72867 h 152401"/>
                <a:gd name="connsiteX4" fmla="*/ 52864 w 152400"/>
                <a:gd name="connsiteY4" fmla="*/ 103347 h 152401"/>
                <a:gd name="connsiteX5" fmla="*/ 110014 w 152400"/>
                <a:gd name="connsiteY5" fmla="*/ 110014 h 152401"/>
                <a:gd name="connsiteX6" fmla="*/ 116681 w 152400"/>
                <a:gd name="connsiteY6" fmla="*/ 52864 h 152401"/>
                <a:gd name="connsiteX7" fmla="*/ 93821 w 152400"/>
                <a:gd name="connsiteY7" fmla="*/ 24289 h 152401"/>
                <a:gd name="connsiteX8" fmla="*/ 115728 w 152400"/>
                <a:gd name="connsiteY8" fmla="*/ 7144 h 152401"/>
                <a:gd name="connsiteX9" fmla="*/ 138589 w 152400"/>
                <a:gd name="connsiteY9" fmla="*/ 35719 h 152401"/>
                <a:gd name="connsiteX10" fmla="*/ 128111 w 152400"/>
                <a:gd name="connsiteY10" fmla="*/ 132875 h 152401"/>
                <a:gd name="connsiteX11" fmla="*/ 85249 w 152400"/>
                <a:gd name="connsiteY11" fmla="*/ 146210 h 15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400" h="152401">
                  <a:moveTo>
                    <a:pt x="85249" y="146210"/>
                  </a:moveTo>
                  <a:cubicBezTo>
                    <a:pt x="65246" y="146210"/>
                    <a:pt x="45244" y="137637"/>
                    <a:pt x="30956" y="120492"/>
                  </a:cubicBezTo>
                  <a:lnTo>
                    <a:pt x="7144" y="90012"/>
                  </a:lnTo>
                  <a:lnTo>
                    <a:pt x="29051" y="72867"/>
                  </a:lnTo>
                  <a:lnTo>
                    <a:pt x="52864" y="103347"/>
                  </a:lnTo>
                  <a:cubicBezTo>
                    <a:pt x="67151" y="121445"/>
                    <a:pt x="92869" y="124302"/>
                    <a:pt x="110014" y="110014"/>
                  </a:cubicBezTo>
                  <a:cubicBezTo>
                    <a:pt x="128111" y="95727"/>
                    <a:pt x="130969" y="70009"/>
                    <a:pt x="116681" y="52864"/>
                  </a:cubicBezTo>
                  <a:lnTo>
                    <a:pt x="93821" y="24289"/>
                  </a:lnTo>
                  <a:lnTo>
                    <a:pt x="115728" y="7144"/>
                  </a:lnTo>
                  <a:lnTo>
                    <a:pt x="138589" y="35719"/>
                  </a:lnTo>
                  <a:cubicBezTo>
                    <a:pt x="162401" y="65247"/>
                    <a:pt x="157639" y="109062"/>
                    <a:pt x="128111" y="132875"/>
                  </a:cubicBezTo>
                  <a:cubicBezTo>
                    <a:pt x="115728" y="141447"/>
                    <a:pt x="100489" y="146210"/>
                    <a:pt x="85249" y="146210"/>
                  </a:cubicBezTo>
                  <a:close/>
                </a:path>
              </a:pathLst>
            </a:custGeom>
            <a:grpFill/>
            <a:ln w="3175" cap="flat">
              <a:no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C775977B-0E5F-DB43-8688-3A28BA5B5FEB}"/>
                </a:ext>
              </a:extLst>
            </p:cNvPr>
            <p:cNvSpPr/>
            <p:nvPr/>
          </p:nvSpPr>
          <p:spPr>
            <a:xfrm>
              <a:off x="6199719" y="3195402"/>
              <a:ext cx="123825" cy="114301"/>
            </a:xfrm>
            <a:custGeom>
              <a:avLst/>
              <a:gdLst>
                <a:gd name="connsiteX0" fmla="*/ 56674 w 123825"/>
                <a:gd name="connsiteY0" fmla="*/ 108110 h 114300"/>
                <a:gd name="connsiteX1" fmla="*/ 7144 w 123825"/>
                <a:gd name="connsiteY1" fmla="*/ 84297 h 114300"/>
                <a:gd name="connsiteX2" fmla="*/ 29052 w 123825"/>
                <a:gd name="connsiteY2" fmla="*/ 67152 h 114300"/>
                <a:gd name="connsiteX3" fmla="*/ 77629 w 123825"/>
                <a:gd name="connsiteY3" fmla="*/ 72867 h 114300"/>
                <a:gd name="connsiteX4" fmla="*/ 83344 w 123825"/>
                <a:gd name="connsiteY4" fmla="*/ 24289 h 114300"/>
                <a:gd name="connsiteX5" fmla="*/ 105252 w 123825"/>
                <a:gd name="connsiteY5" fmla="*/ 7144 h 114300"/>
                <a:gd name="connsiteX6" fmla="*/ 95727 w 123825"/>
                <a:gd name="connsiteY6" fmla="*/ 95727 h 114300"/>
                <a:gd name="connsiteX7" fmla="*/ 56674 w 123825"/>
                <a:gd name="connsiteY7" fmla="*/ 10811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5" h="114300">
                  <a:moveTo>
                    <a:pt x="56674" y="108110"/>
                  </a:moveTo>
                  <a:cubicBezTo>
                    <a:pt x="38577" y="108110"/>
                    <a:pt x="19527" y="100489"/>
                    <a:pt x="7144" y="84297"/>
                  </a:cubicBezTo>
                  <a:lnTo>
                    <a:pt x="29052" y="67152"/>
                  </a:lnTo>
                  <a:cubicBezTo>
                    <a:pt x="41434" y="82392"/>
                    <a:pt x="63341" y="84297"/>
                    <a:pt x="77629" y="72867"/>
                  </a:cubicBezTo>
                  <a:cubicBezTo>
                    <a:pt x="92869" y="60484"/>
                    <a:pt x="94774" y="39529"/>
                    <a:pt x="83344" y="24289"/>
                  </a:cubicBezTo>
                  <a:lnTo>
                    <a:pt x="105252" y="7144"/>
                  </a:lnTo>
                  <a:cubicBezTo>
                    <a:pt x="127159" y="33814"/>
                    <a:pt x="122397" y="73819"/>
                    <a:pt x="95727" y="95727"/>
                  </a:cubicBezTo>
                  <a:cubicBezTo>
                    <a:pt x="84297" y="104300"/>
                    <a:pt x="70009" y="108110"/>
                    <a:pt x="56674" y="108110"/>
                  </a:cubicBezTo>
                  <a:close/>
                </a:path>
              </a:pathLst>
            </a:custGeom>
            <a:grpFill/>
            <a:ln w="3175" cap="flat">
              <a:noFill/>
              <a:prstDash val="solid"/>
              <a:miter/>
            </a:ln>
          </p:spPr>
          <p:txBody>
            <a:bodyPr rtlCol="0" anchor="ctr"/>
            <a:lstStyle/>
            <a:p>
              <a:endParaRPr lang="en-US"/>
            </a:p>
          </p:txBody>
        </p:sp>
        <p:sp>
          <p:nvSpPr>
            <p:cNvPr id="613" name="Freeform 612">
              <a:extLst>
                <a:ext uri="{FF2B5EF4-FFF2-40B4-BE49-F238E27FC236}">
                  <a16:creationId xmlns:a16="http://schemas.microsoft.com/office/drawing/2014/main" id="{C4AA9603-7CC0-2648-B1D1-2CDFB73A219E}"/>
                </a:ext>
              </a:extLst>
            </p:cNvPr>
            <p:cNvSpPr/>
            <p:nvPr/>
          </p:nvSpPr>
          <p:spPr>
            <a:xfrm>
              <a:off x="6362597" y="3065861"/>
              <a:ext cx="123825" cy="114301"/>
            </a:xfrm>
            <a:custGeom>
              <a:avLst/>
              <a:gdLst>
                <a:gd name="connsiteX0" fmla="*/ 55721 w 123825"/>
                <a:gd name="connsiteY0" fmla="*/ 108110 h 114300"/>
                <a:gd name="connsiteX1" fmla="*/ 49053 w 123825"/>
                <a:gd name="connsiteY1" fmla="*/ 108110 h 114300"/>
                <a:gd name="connsiteX2" fmla="*/ 7144 w 123825"/>
                <a:gd name="connsiteY2" fmla="*/ 85250 h 114300"/>
                <a:gd name="connsiteX3" fmla="*/ 29051 w 123825"/>
                <a:gd name="connsiteY3" fmla="*/ 68104 h 114300"/>
                <a:gd name="connsiteX4" fmla="*/ 51911 w 123825"/>
                <a:gd name="connsiteY4" fmla="*/ 80487 h 114300"/>
                <a:gd name="connsiteX5" fmla="*/ 77628 w 123825"/>
                <a:gd name="connsiteY5" fmla="*/ 72867 h 114300"/>
                <a:gd name="connsiteX6" fmla="*/ 90011 w 123825"/>
                <a:gd name="connsiteY6" fmla="*/ 50007 h 114300"/>
                <a:gd name="connsiteX7" fmla="*/ 82391 w 123825"/>
                <a:gd name="connsiteY7" fmla="*/ 24289 h 114300"/>
                <a:gd name="connsiteX8" fmla="*/ 104299 w 123825"/>
                <a:gd name="connsiteY8" fmla="*/ 7144 h 114300"/>
                <a:gd name="connsiteX9" fmla="*/ 117634 w 123825"/>
                <a:gd name="connsiteY9" fmla="*/ 53817 h 114300"/>
                <a:gd name="connsiteX10" fmla="*/ 94774 w 123825"/>
                <a:gd name="connsiteY10" fmla="*/ 95727 h 114300"/>
                <a:gd name="connsiteX11" fmla="*/ 55721 w 123825"/>
                <a:gd name="connsiteY11" fmla="*/ 10811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825" h="114300">
                  <a:moveTo>
                    <a:pt x="55721" y="108110"/>
                  </a:moveTo>
                  <a:cubicBezTo>
                    <a:pt x="53816" y="108110"/>
                    <a:pt x="50959" y="108110"/>
                    <a:pt x="49053" y="108110"/>
                  </a:cubicBezTo>
                  <a:cubicBezTo>
                    <a:pt x="31909" y="106205"/>
                    <a:pt x="17621" y="97632"/>
                    <a:pt x="7144" y="85250"/>
                  </a:cubicBezTo>
                  <a:lnTo>
                    <a:pt x="29051" y="68104"/>
                  </a:lnTo>
                  <a:cubicBezTo>
                    <a:pt x="34766" y="75724"/>
                    <a:pt x="43339" y="79534"/>
                    <a:pt x="51911" y="80487"/>
                  </a:cubicBezTo>
                  <a:cubicBezTo>
                    <a:pt x="61436" y="81440"/>
                    <a:pt x="70009" y="78582"/>
                    <a:pt x="77628" y="72867"/>
                  </a:cubicBezTo>
                  <a:cubicBezTo>
                    <a:pt x="85249" y="67152"/>
                    <a:pt x="89059" y="58579"/>
                    <a:pt x="90011" y="50007"/>
                  </a:cubicBezTo>
                  <a:cubicBezTo>
                    <a:pt x="90964" y="40482"/>
                    <a:pt x="88106" y="31909"/>
                    <a:pt x="82391" y="24289"/>
                  </a:cubicBezTo>
                  <a:lnTo>
                    <a:pt x="104299" y="7144"/>
                  </a:lnTo>
                  <a:cubicBezTo>
                    <a:pt x="114776" y="20479"/>
                    <a:pt x="119539" y="36672"/>
                    <a:pt x="117634" y="53817"/>
                  </a:cubicBezTo>
                  <a:cubicBezTo>
                    <a:pt x="115728" y="70962"/>
                    <a:pt x="107156" y="85250"/>
                    <a:pt x="94774" y="95727"/>
                  </a:cubicBezTo>
                  <a:cubicBezTo>
                    <a:pt x="84296" y="103347"/>
                    <a:pt x="70009" y="108110"/>
                    <a:pt x="55721" y="108110"/>
                  </a:cubicBezTo>
                  <a:close/>
                </a:path>
              </a:pathLst>
            </a:custGeom>
            <a:grpFill/>
            <a:ln w="3175" cap="flat">
              <a:noFill/>
              <a:prstDash val="solid"/>
              <a:miter/>
            </a:ln>
          </p:spPr>
          <p:txBody>
            <a:bodyPr rtlCol="0" anchor="ctr"/>
            <a:lstStyle/>
            <a:p>
              <a:endParaRPr lang="en-US"/>
            </a:p>
          </p:txBody>
        </p:sp>
        <p:sp>
          <p:nvSpPr>
            <p:cNvPr id="614" name="Freeform 613">
              <a:extLst>
                <a:ext uri="{FF2B5EF4-FFF2-40B4-BE49-F238E27FC236}">
                  <a16:creationId xmlns:a16="http://schemas.microsoft.com/office/drawing/2014/main" id="{38F59800-1B22-9345-A069-A724E0076AC6}"/>
                </a:ext>
              </a:extLst>
            </p:cNvPr>
            <p:cNvSpPr/>
            <p:nvPr/>
          </p:nvSpPr>
          <p:spPr>
            <a:xfrm>
              <a:off x="5533922" y="2487690"/>
              <a:ext cx="342900" cy="381003"/>
            </a:xfrm>
            <a:custGeom>
              <a:avLst/>
              <a:gdLst>
                <a:gd name="connsiteX0" fmla="*/ 149066 w 342900"/>
                <a:gd name="connsiteY0" fmla="*/ 379574 h 381002"/>
                <a:gd name="connsiteX1" fmla="*/ 7144 w 342900"/>
                <a:gd name="connsiteY1" fmla="*/ 279561 h 381002"/>
                <a:gd name="connsiteX2" fmla="*/ 197644 w 342900"/>
                <a:gd name="connsiteY2" fmla="*/ 7144 h 381002"/>
                <a:gd name="connsiteX3" fmla="*/ 339566 w 342900"/>
                <a:gd name="connsiteY3" fmla="*/ 107157 h 381002"/>
                <a:gd name="connsiteX4" fmla="*/ 149066 w 342900"/>
                <a:gd name="connsiteY4" fmla="*/ 379574 h 381002"/>
                <a:gd name="connsiteX5" fmla="*/ 46196 w 342900"/>
                <a:gd name="connsiteY5" fmla="*/ 272893 h 381002"/>
                <a:gd name="connsiteX6" fmla="*/ 142399 w 342900"/>
                <a:gd name="connsiteY6" fmla="*/ 340521 h 381002"/>
                <a:gd name="connsiteX7" fmla="*/ 300514 w 342900"/>
                <a:gd name="connsiteY7" fmla="*/ 113824 h 381002"/>
                <a:gd name="connsiteX8" fmla="*/ 204311 w 342900"/>
                <a:gd name="connsiteY8" fmla="*/ 46196 h 381002"/>
                <a:gd name="connsiteX9" fmla="*/ 46196 w 342900"/>
                <a:gd name="connsiteY9" fmla="*/ 272893 h 381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 h="381002">
                  <a:moveTo>
                    <a:pt x="149066" y="379574"/>
                  </a:moveTo>
                  <a:lnTo>
                    <a:pt x="7144" y="279561"/>
                  </a:lnTo>
                  <a:lnTo>
                    <a:pt x="197644" y="7144"/>
                  </a:lnTo>
                  <a:lnTo>
                    <a:pt x="339566" y="107157"/>
                  </a:lnTo>
                  <a:lnTo>
                    <a:pt x="149066" y="379574"/>
                  </a:lnTo>
                  <a:close/>
                  <a:moveTo>
                    <a:pt x="46196" y="272893"/>
                  </a:moveTo>
                  <a:lnTo>
                    <a:pt x="142399" y="340521"/>
                  </a:lnTo>
                  <a:lnTo>
                    <a:pt x="300514" y="113824"/>
                  </a:lnTo>
                  <a:lnTo>
                    <a:pt x="204311" y="46196"/>
                  </a:lnTo>
                  <a:lnTo>
                    <a:pt x="46196" y="272893"/>
                  </a:lnTo>
                  <a:close/>
                </a:path>
              </a:pathLst>
            </a:custGeom>
            <a:grpFill/>
            <a:ln w="3175" cap="flat">
              <a:noFill/>
              <a:prstDash val="solid"/>
              <a:miter/>
            </a:ln>
          </p:spPr>
          <p:txBody>
            <a:bodyPr rtlCol="0" anchor="ctr"/>
            <a:lstStyle/>
            <a:p>
              <a:endParaRPr lang="en-US"/>
            </a:p>
          </p:txBody>
        </p:sp>
        <p:sp>
          <p:nvSpPr>
            <p:cNvPr id="615" name="Freeform 614">
              <a:extLst>
                <a:ext uri="{FF2B5EF4-FFF2-40B4-BE49-F238E27FC236}">
                  <a16:creationId xmlns:a16="http://schemas.microsoft.com/office/drawing/2014/main" id="{68C12E55-0138-CC43-ADEA-AF3EC23A749D}"/>
                </a:ext>
              </a:extLst>
            </p:cNvPr>
            <p:cNvSpPr/>
            <p:nvPr/>
          </p:nvSpPr>
          <p:spPr>
            <a:xfrm>
              <a:off x="5626261" y="2741003"/>
              <a:ext cx="38100" cy="38100"/>
            </a:xfrm>
            <a:custGeom>
              <a:avLst/>
              <a:gdLst>
                <a:gd name="connsiteX0" fmla="*/ 35772 w 38100"/>
                <a:gd name="connsiteY0" fmla="*/ 31962 h 38100"/>
                <a:gd name="connsiteX1" fmla="*/ 13865 w 38100"/>
                <a:gd name="connsiteY1" fmla="*/ 35772 h 38100"/>
                <a:gd name="connsiteX2" fmla="*/ 10055 w 38100"/>
                <a:gd name="connsiteY2" fmla="*/ 13865 h 38100"/>
                <a:gd name="connsiteX3" fmla="*/ 31962 w 38100"/>
                <a:gd name="connsiteY3" fmla="*/ 10055 h 38100"/>
                <a:gd name="connsiteX4" fmla="*/ 35772 w 38100"/>
                <a:gd name="connsiteY4" fmla="*/ 31962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5772" y="31962"/>
                  </a:moveTo>
                  <a:cubicBezTo>
                    <a:pt x="31010" y="39583"/>
                    <a:pt x="20532" y="40535"/>
                    <a:pt x="13865" y="35772"/>
                  </a:cubicBezTo>
                  <a:cubicBezTo>
                    <a:pt x="6245" y="31010"/>
                    <a:pt x="5292" y="20532"/>
                    <a:pt x="10055" y="13865"/>
                  </a:cubicBezTo>
                  <a:cubicBezTo>
                    <a:pt x="14817" y="6245"/>
                    <a:pt x="25295" y="5292"/>
                    <a:pt x="31962" y="10055"/>
                  </a:cubicBezTo>
                  <a:cubicBezTo>
                    <a:pt x="39582" y="14817"/>
                    <a:pt x="40535" y="25295"/>
                    <a:pt x="35772" y="31962"/>
                  </a:cubicBezTo>
                  <a:close/>
                </a:path>
              </a:pathLst>
            </a:custGeom>
            <a:grpFill/>
            <a:ln w="3175" cap="flat">
              <a:noFill/>
              <a:prstDash val="solid"/>
              <a:miter/>
            </a:ln>
          </p:spPr>
          <p:txBody>
            <a:bodyPr rtlCol="0" anchor="ctr"/>
            <a:lstStyle/>
            <a:p>
              <a:endParaRPr lang="en-US"/>
            </a:p>
          </p:txBody>
        </p:sp>
        <p:sp>
          <p:nvSpPr>
            <p:cNvPr id="616" name="Freeform 615">
              <a:extLst>
                <a:ext uri="{FF2B5EF4-FFF2-40B4-BE49-F238E27FC236}">
                  <a16:creationId xmlns:a16="http://schemas.microsoft.com/office/drawing/2014/main" id="{86AC4021-B66E-C643-81A8-FB291B86369D}"/>
                </a:ext>
              </a:extLst>
            </p:cNvPr>
            <p:cNvSpPr/>
            <p:nvPr/>
          </p:nvSpPr>
          <p:spPr>
            <a:xfrm>
              <a:off x="5861465" y="2941083"/>
              <a:ext cx="352425" cy="295277"/>
            </a:xfrm>
            <a:custGeom>
              <a:avLst/>
              <a:gdLst>
                <a:gd name="connsiteX0" fmla="*/ 75840 w 352425"/>
                <a:gd name="connsiteY0" fmla="*/ 295754 h 295277"/>
                <a:gd name="connsiteX1" fmla="*/ 19643 w 352425"/>
                <a:gd name="connsiteY1" fmla="*/ 266226 h 295277"/>
                <a:gd name="connsiteX2" fmla="*/ 36788 w 352425"/>
                <a:gd name="connsiteY2" fmla="*/ 170975 h 295277"/>
                <a:gd name="connsiteX3" fmla="*/ 271103 w 352425"/>
                <a:gd name="connsiteY3" fmla="*/ 7144 h 295277"/>
                <a:gd name="connsiteX4" fmla="*/ 287295 w 352425"/>
                <a:gd name="connsiteY4" fmla="*/ 30004 h 295277"/>
                <a:gd name="connsiteX5" fmla="*/ 52981 w 352425"/>
                <a:gd name="connsiteY5" fmla="*/ 193835 h 295277"/>
                <a:gd name="connsiteX6" fmla="*/ 43456 w 352425"/>
                <a:gd name="connsiteY6" fmla="*/ 250033 h 295277"/>
                <a:gd name="connsiteX7" fmla="*/ 99653 w 352425"/>
                <a:gd name="connsiteY7" fmla="*/ 259558 h 295277"/>
                <a:gd name="connsiteX8" fmla="*/ 333968 w 352425"/>
                <a:gd name="connsiteY8" fmla="*/ 95727 h 295277"/>
                <a:gd name="connsiteX9" fmla="*/ 350160 w 352425"/>
                <a:gd name="connsiteY9" fmla="*/ 118587 h 295277"/>
                <a:gd name="connsiteX10" fmla="*/ 115845 w 352425"/>
                <a:gd name="connsiteY10" fmla="*/ 282419 h 295277"/>
                <a:gd name="connsiteX11" fmla="*/ 75840 w 352425"/>
                <a:gd name="connsiteY11" fmla="*/ 295754 h 29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5" h="295277">
                  <a:moveTo>
                    <a:pt x="75840" y="295754"/>
                  </a:moveTo>
                  <a:cubicBezTo>
                    <a:pt x="53933" y="295754"/>
                    <a:pt x="32978" y="285276"/>
                    <a:pt x="19643" y="266226"/>
                  </a:cubicBezTo>
                  <a:cubicBezTo>
                    <a:pt x="-2265" y="235746"/>
                    <a:pt x="5356" y="192883"/>
                    <a:pt x="36788" y="170975"/>
                  </a:cubicBezTo>
                  <a:lnTo>
                    <a:pt x="271103" y="7144"/>
                  </a:lnTo>
                  <a:lnTo>
                    <a:pt x="287295" y="30004"/>
                  </a:lnTo>
                  <a:lnTo>
                    <a:pt x="52981" y="193835"/>
                  </a:lnTo>
                  <a:cubicBezTo>
                    <a:pt x="34883" y="206218"/>
                    <a:pt x="30120" y="231936"/>
                    <a:pt x="43456" y="250033"/>
                  </a:cubicBezTo>
                  <a:cubicBezTo>
                    <a:pt x="55838" y="268131"/>
                    <a:pt x="81556" y="272894"/>
                    <a:pt x="99653" y="259558"/>
                  </a:cubicBezTo>
                  <a:lnTo>
                    <a:pt x="333968" y="95727"/>
                  </a:lnTo>
                  <a:lnTo>
                    <a:pt x="350160" y="118587"/>
                  </a:lnTo>
                  <a:lnTo>
                    <a:pt x="115845" y="282419"/>
                  </a:lnTo>
                  <a:cubicBezTo>
                    <a:pt x="102510" y="291944"/>
                    <a:pt x="89176" y="295754"/>
                    <a:pt x="75840" y="295754"/>
                  </a:cubicBezTo>
                  <a:close/>
                </a:path>
              </a:pathLst>
            </a:custGeom>
            <a:grpFill/>
            <a:ln w="3175" cap="flat">
              <a:noFill/>
              <a:prstDash val="solid"/>
              <a:miter/>
            </a:ln>
          </p:spPr>
          <p:txBody>
            <a:bodyPr rtlCol="0" anchor="ctr"/>
            <a:lstStyle/>
            <a:p>
              <a:endParaRPr lang="en-US"/>
            </a:p>
          </p:txBody>
        </p:sp>
        <p:sp>
          <p:nvSpPr>
            <p:cNvPr id="617" name="Freeform 616">
              <a:extLst>
                <a:ext uri="{FF2B5EF4-FFF2-40B4-BE49-F238E27FC236}">
                  <a16:creationId xmlns:a16="http://schemas.microsoft.com/office/drawing/2014/main" id="{66830D80-A0C6-9F43-B5C4-4E847CB4EC83}"/>
                </a:ext>
              </a:extLst>
            </p:cNvPr>
            <p:cNvSpPr/>
            <p:nvPr/>
          </p:nvSpPr>
          <p:spPr>
            <a:xfrm>
              <a:off x="5969239" y="3020141"/>
              <a:ext cx="333375" cy="266702"/>
            </a:xfrm>
            <a:custGeom>
              <a:avLst/>
              <a:gdLst>
                <a:gd name="connsiteX0" fmla="*/ 69032 w 333375"/>
                <a:gd name="connsiteY0" fmla="*/ 265273 h 266702"/>
                <a:gd name="connsiteX1" fmla="*/ 58554 w 333375"/>
                <a:gd name="connsiteY1" fmla="*/ 264321 h 266702"/>
                <a:gd name="connsiteX2" fmla="*/ 18549 w 333375"/>
                <a:gd name="connsiteY2" fmla="*/ 238603 h 266702"/>
                <a:gd name="connsiteX3" fmla="*/ 8072 w 333375"/>
                <a:gd name="connsiteY3" fmla="*/ 191930 h 266702"/>
                <a:gd name="connsiteX4" fmla="*/ 33789 w 333375"/>
                <a:gd name="connsiteY4" fmla="*/ 151925 h 266702"/>
                <a:gd name="connsiteX5" fmla="*/ 240482 w 333375"/>
                <a:gd name="connsiteY5" fmla="*/ 7144 h 266702"/>
                <a:gd name="connsiteX6" fmla="*/ 256674 w 333375"/>
                <a:gd name="connsiteY6" fmla="*/ 30004 h 266702"/>
                <a:gd name="connsiteX7" fmla="*/ 49982 w 333375"/>
                <a:gd name="connsiteY7" fmla="*/ 174785 h 266702"/>
                <a:gd name="connsiteX8" fmla="*/ 35695 w 333375"/>
                <a:gd name="connsiteY8" fmla="*/ 196693 h 266702"/>
                <a:gd name="connsiteX9" fmla="*/ 41409 w 333375"/>
                <a:gd name="connsiteY9" fmla="*/ 222411 h 266702"/>
                <a:gd name="connsiteX10" fmla="*/ 63317 w 333375"/>
                <a:gd name="connsiteY10" fmla="*/ 236698 h 266702"/>
                <a:gd name="connsiteX11" fmla="*/ 89034 w 333375"/>
                <a:gd name="connsiteY11" fmla="*/ 230983 h 266702"/>
                <a:gd name="connsiteX12" fmla="*/ 310967 w 333375"/>
                <a:gd name="connsiteY12" fmla="*/ 75724 h 266702"/>
                <a:gd name="connsiteX13" fmla="*/ 327159 w 333375"/>
                <a:gd name="connsiteY13" fmla="*/ 98585 h 266702"/>
                <a:gd name="connsiteX14" fmla="*/ 104274 w 333375"/>
                <a:gd name="connsiteY14" fmla="*/ 253843 h 266702"/>
                <a:gd name="connsiteX15" fmla="*/ 69032 w 333375"/>
                <a:gd name="connsiteY15" fmla="*/ 265273 h 26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375" h="266702">
                  <a:moveTo>
                    <a:pt x="69032" y="265273"/>
                  </a:moveTo>
                  <a:cubicBezTo>
                    <a:pt x="65222" y="265273"/>
                    <a:pt x="61412" y="265273"/>
                    <a:pt x="58554" y="264321"/>
                  </a:cubicBezTo>
                  <a:cubicBezTo>
                    <a:pt x="42362" y="261463"/>
                    <a:pt x="28074" y="251938"/>
                    <a:pt x="18549" y="238603"/>
                  </a:cubicBezTo>
                  <a:cubicBezTo>
                    <a:pt x="9024" y="225268"/>
                    <a:pt x="5214" y="208123"/>
                    <a:pt x="8072" y="191930"/>
                  </a:cubicBezTo>
                  <a:cubicBezTo>
                    <a:pt x="10929" y="175737"/>
                    <a:pt x="20454" y="161450"/>
                    <a:pt x="33789" y="151925"/>
                  </a:cubicBezTo>
                  <a:lnTo>
                    <a:pt x="240482" y="7144"/>
                  </a:lnTo>
                  <a:lnTo>
                    <a:pt x="256674" y="30004"/>
                  </a:lnTo>
                  <a:lnTo>
                    <a:pt x="49982" y="174785"/>
                  </a:lnTo>
                  <a:cubicBezTo>
                    <a:pt x="42362" y="179548"/>
                    <a:pt x="37599" y="188120"/>
                    <a:pt x="35695" y="196693"/>
                  </a:cubicBezTo>
                  <a:cubicBezTo>
                    <a:pt x="33789" y="205265"/>
                    <a:pt x="35695" y="214790"/>
                    <a:pt x="41409" y="222411"/>
                  </a:cubicBezTo>
                  <a:cubicBezTo>
                    <a:pt x="46172" y="230030"/>
                    <a:pt x="54745" y="234793"/>
                    <a:pt x="63317" y="236698"/>
                  </a:cubicBezTo>
                  <a:cubicBezTo>
                    <a:pt x="71889" y="238603"/>
                    <a:pt x="81414" y="236698"/>
                    <a:pt x="89034" y="230983"/>
                  </a:cubicBezTo>
                  <a:lnTo>
                    <a:pt x="310967" y="75724"/>
                  </a:lnTo>
                  <a:lnTo>
                    <a:pt x="327159" y="98585"/>
                  </a:lnTo>
                  <a:lnTo>
                    <a:pt x="104274" y="253843"/>
                  </a:lnTo>
                  <a:cubicBezTo>
                    <a:pt x="93797" y="261463"/>
                    <a:pt x="81414" y="265273"/>
                    <a:pt x="69032" y="265273"/>
                  </a:cubicBezTo>
                  <a:close/>
                </a:path>
              </a:pathLst>
            </a:custGeom>
            <a:grpFill/>
            <a:ln w="3175" cap="flat">
              <a:no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25B86E25-13BD-A945-9A3E-429E4346D2FB}"/>
                </a:ext>
              </a:extLst>
            </p:cNvPr>
            <p:cNvSpPr/>
            <p:nvPr/>
          </p:nvSpPr>
          <p:spPr>
            <a:xfrm>
              <a:off x="5842556" y="2848690"/>
              <a:ext cx="323850" cy="276227"/>
            </a:xfrm>
            <a:custGeom>
              <a:avLst/>
              <a:gdLst>
                <a:gd name="connsiteX0" fmla="*/ 69031 w 323850"/>
                <a:gd name="connsiteY0" fmla="*/ 274798 h 276227"/>
                <a:gd name="connsiteX1" fmla="*/ 58554 w 323850"/>
                <a:gd name="connsiteY1" fmla="*/ 273846 h 276227"/>
                <a:gd name="connsiteX2" fmla="*/ 18549 w 323850"/>
                <a:gd name="connsiteY2" fmla="*/ 248128 h 276227"/>
                <a:gd name="connsiteX3" fmla="*/ 8072 w 323850"/>
                <a:gd name="connsiteY3" fmla="*/ 201455 h 276227"/>
                <a:gd name="connsiteX4" fmla="*/ 33789 w 323850"/>
                <a:gd name="connsiteY4" fmla="*/ 161450 h 276227"/>
                <a:gd name="connsiteX5" fmla="*/ 242387 w 323850"/>
                <a:gd name="connsiteY5" fmla="*/ 7144 h 276227"/>
                <a:gd name="connsiteX6" fmla="*/ 259531 w 323850"/>
                <a:gd name="connsiteY6" fmla="*/ 30004 h 276227"/>
                <a:gd name="connsiteX7" fmla="*/ 50934 w 323850"/>
                <a:gd name="connsiteY7" fmla="*/ 184310 h 276227"/>
                <a:gd name="connsiteX8" fmla="*/ 36647 w 323850"/>
                <a:gd name="connsiteY8" fmla="*/ 206218 h 276227"/>
                <a:gd name="connsiteX9" fmla="*/ 42362 w 323850"/>
                <a:gd name="connsiteY9" fmla="*/ 231936 h 276227"/>
                <a:gd name="connsiteX10" fmla="*/ 64269 w 323850"/>
                <a:gd name="connsiteY10" fmla="*/ 246223 h 276227"/>
                <a:gd name="connsiteX11" fmla="*/ 89987 w 323850"/>
                <a:gd name="connsiteY11" fmla="*/ 240508 h 276227"/>
                <a:gd name="connsiteX12" fmla="*/ 305252 w 323850"/>
                <a:gd name="connsiteY12" fmla="*/ 90012 h 276227"/>
                <a:gd name="connsiteX13" fmla="*/ 321444 w 323850"/>
                <a:gd name="connsiteY13" fmla="*/ 112872 h 276227"/>
                <a:gd name="connsiteX14" fmla="*/ 105227 w 323850"/>
                <a:gd name="connsiteY14" fmla="*/ 263368 h 276227"/>
                <a:gd name="connsiteX15" fmla="*/ 69031 w 323850"/>
                <a:gd name="connsiteY15" fmla="*/ 274798 h 27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850" h="276227">
                  <a:moveTo>
                    <a:pt x="69031" y="274798"/>
                  </a:moveTo>
                  <a:cubicBezTo>
                    <a:pt x="65222" y="274798"/>
                    <a:pt x="61412" y="274798"/>
                    <a:pt x="58554" y="273846"/>
                  </a:cubicBezTo>
                  <a:cubicBezTo>
                    <a:pt x="42362" y="270988"/>
                    <a:pt x="28074" y="261463"/>
                    <a:pt x="18549" y="248128"/>
                  </a:cubicBezTo>
                  <a:cubicBezTo>
                    <a:pt x="9024" y="234793"/>
                    <a:pt x="5214" y="217648"/>
                    <a:pt x="8072" y="201455"/>
                  </a:cubicBezTo>
                  <a:cubicBezTo>
                    <a:pt x="10929" y="185263"/>
                    <a:pt x="20454" y="170975"/>
                    <a:pt x="33789" y="161450"/>
                  </a:cubicBezTo>
                  <a:lnTo>
                    <a:pt x="242387" y="7144"/>
                  </a:lnTo>
                  <a:lnTo>
                    <a:pt x="259531" y="30004"/>
                  </a:lnTo>
                  <a:lnTo>
                    <a:pt x="50934" y="184310"/>
                  </a:lnTo>
                  <a:cubicBezTo>
                    <a:pt x="43314" y="190025"/>
                    <a:pt x="38552" y="197645"/>
                    <a:pt x="36647" y="206218"/>
                  </a:cubicBezTo>
                  <a:cubicBezTo>
                    <a:pt x="34742" y="214790"/>
                    <a:pt x="36647" y="224315"/>
                    <a:pt x="42362" y="231936"/>
                  </a:cubicBezTo>
                  <a:cubicBezTo>
                    <a:pt x="47124" y="239556"/>
                    <a:pt x="55697" y="244318"/>
                    <a:pt x="64269" y="246223"/>
                  </a:cubicBezTo>
                  <a:cubicBezTo>
                    <a:pt x="72842" y="248128"/>
                    <a:pt x="82367" y="246223"/>
                    <a:pt x="89987" y="240508"/>
                  </a:cubicBezTo>
                  <a:lnTo>
                    <a:pt x="305252" y="90012"/>
                  </a:lnTo>
                  <a:lnTo>
                    <a:pt x="321444" y="112872"/>
                  </a:lnTo>
                  <a:lnTo>
                    <a:pt x="105227" y="263368"/>
                  </a:lnTo>
                  <a:cubicBezTo>
                    <a:pt x="94749" y="270988"/>
                    <a:pt x="82367" y="274798"/>
                    <a:pt x="69031" y="274798"/>
                  </a:cubicBezTo>
                  <a:close/>
                </a:path>
              </a:pathLst>
            </a:custGeom>
            <a:grpFill/>
            <a:ln w="3175" cap="flat">
              <a:noFill/>
              <a:prstDash val="solid"/>
              <a:miter/>
            </a:ln>
          </p:spPr>
          <p:txBody>
            <a:bodyPr rtlCol="0" anchor="ctr"/>
            <a:lstStyle/>
            <a:p>
              <a:endParaRPr lang="en-US"/>
            </a:p>
          </p:txBody>
        </p:sp>
        <p:sp>
          <p:nvSpPr>
            <p:cNvPr id="619" name="Freeform 618">
              <a:extLst>
                <a:ext uri="{FF2B5EF4-FFF2-40B4-BE49-F238E27FC236}">
                  <a16:creationId xmlns:a16="http://schemas.microsoft.com/office/drawing/2014/main" id="{340AD347-6E33-F346-A2B2-E35695276113}"/>
                </a:ext>
              </a:extLst>
            </p:cNvPr>
            <p:cNvSpPr/>
            <p:nvPr/>
          </p:nvSpPr>
          <p:spPr>
            <a:xfrm>
              <a:off x="6069849" y="3077291"/>
              <a:ext cx="314325" cy="247652"/>
            </a:xfrm>
            <a:custGeom>
              <a:avLst/>
              <a:gdLst>
                <a:gd name="connsiteX0" fmla="*/ 61766 w 314325"/>
                <a:gd name="connsiteY0" fmla="*/ 242413 h 247651"/>
                <a:gd name="connsiteX1" fmla="*/ 16999 w 314325"/>
                <a:gd name="connsiteY1" fmla="*/ 219553 h 247651"/>
                <a:gd name="connsiteX2" fmla="*/ 30334 w 314325"/>
                <a:gd name="connsiteY2" fmla="*/ 143352 h 247651"/>
                <a:gd name="connsiteX3" fmla="*/ 40811 w 314325"/>
                <a:gd name="connsiteY3" fmla="*/ 135732 h 247651"/>
                <a:gd name="connsiteX4" fmla="*/ 224644 w 314325"/>
                <a:gd name="connsiteY4" fmla="*/ 7144 h 247651"/>
                <a:gd name="connsiteX5" fmla="*/ 238931 w 314325"/>
                <a:gd name="connsiteY5" fmla="*/ 31909 h 247651"/>
                <a:gd name="connsiteX6" fmla="*/ 232264 w 314325"/>
                <a:gd name="connsiteY6" fmla="*/ 19526 h 247651"/>
                <a:gd name="connsiteX7" fmla="*/ 239884 w 314325"/>
                <a:gd name="connsiteY7" fmla="*/ 30956 h 247651"/>
                <a:gd name="connsiteX8" fmla="*/ 57004 w 314325"/>
                <a:gd name="connsiteY8" fmla="*/ 158592 h 247651"/>
                <a:gd name="connsiteX9" fmla="*/ 46526 w 314325"/>
                <a:gd name="connsiteY9" fmla="*/ 166212 h 247651"/>
                <a:gd name="connsiteX10" fmla="*/ 39859 w 314325"/>
                <a:gd name="connsiteY10" fmla="*/ 202408 h 247651"/>
                <a:gd name="connsiteX11" fmla="*/ 76054 w 314325"/>
                <a:gd name="connsiteY11" fmla="*/ 209075 h 247651"/>
                <a:gd name="connsiteX12" fmla="*/ 86531 w 314325"/>
                <a:gd name="connsiteY12" fmla="*/ 201455 h 247651"/>
                <a:gd name="connsiteX13" fmla="*/ 298939 w 314325"/>
                <a:gd name="connsiteY13" fmla="*/ 51911 h 247651"/>
                <a:gd name="connsiteX14" fmla="*/ 315131 w 314325"/>
                <a:gd name="connsiteY14" fmla="*/ 74772 h 247651"/>
                <a:gd name="connsiteX15" fmla="*/ 102724 w 314325"/>
                <a:gd name="connsiteY15" fmla="*/ 223363 h 247651"/>
                <a:gd name="connsiteX16" fmla="*/ 92246 w 314325"/>
                <a:gd name="connsiteY16" fmla="*/ 230983 h 247651"/>
                <a:gd name="connsiteX17" fmla="*/ 61766 w 314325"/>
                <a:gd name="connsiteY17" fmla="*/ 242413 h 24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4325" h="247651">
                  <a:moveTo>
                    <a:pt x="61766" y="242413"/>
                  </a:moveTo>
                  <a:cubicBezTo>
                    <a:pt x="44621" y="242413"/>
                    <a:pt x="27476" y="234793"/>
                    <a:pt x="16999" y="219553"/>
                  </a:cubicBezTo>
                  <a:cubicBezTo>
                    <a:pt x="-146" y="194788"/>
                    <a:pt x="5569" y="161450"/>
                    <a:pt x="30334" y="143352"/>
                  </a:cubicBezTo>
                  <a:lnTo>
                    <a:pt x="40811" y="135732"/>
                  </a:lnTo>
                  <a:cubicBezTo>
                    <a:pt x="42716" y="134780"/>
                    <a:pt x="223691" y="8096"/>
                    <a:pt x="224644" y="7144"/>
                  </a:cubicBezTo>
                  <a:lnTo>
                    <a:pt x="238931" y="31909"/>
                  </a:lnTo>
                  <a:lnTo>
                    <a:pt x="232264" y="19526"/>
                  </a:lnTo>
                  <a:lnTo>
                    <a:pt x="239884" y="30956"/>
                  </a:lnTo>
                  <a:cubicBezTo>
                    <a:pt x="236074" y="33814"/>
                    <a:pt x="58909" y="157640"/>
                    <a:pt x="57004" y="158592"/>
                  </a:cubicBezTo>
                  <a:lnTo>
                    <a:pt x="46526" y="166212"/>
                  </a:lnTo>
                  <a:cubicBezTo>
                    <a:pt x="35096" y="174785"/>
                    <a:pt x="32239" y="190978"/>
                    <a:pt x="39859" y="202408"/>
                  </a:cubicBezTo>
                  <a:cubicBezTo>
                    <a:pt x="48431" y="213838"/>
                    <a:pt x="64624" y="216695"/>
                    <a:pt x="76054" y="209075"/>
                  </a:cubicBezTo>
                  <a:lnTo>
                    <a:pt x="86531" y="201455"/>
                  </a:lnTo>
                  <a:cubicBezTo>
                    <a:pt x="87484" y="200503"/>
                    <a:pt x="297986" y="52864"/>
                    <a:pt x="298939" y="51911"/>
                  </a:cubicBezTo>
                  <a:lnTo>
                    <a:pt x="315131" y="74772"/>
                  </a:lnTo>
                  <a:cubicBezTo>
                    <a:pt x="313226" y="75724"/>
                    <a:pt x="104629" y="222411"/>
                    <a:pt x="102724" y="223363"/>
                  </a:cubicBezTo>
                  <a:lnTo>
                    <a:pt x="92246" y="230983"/>
                  </a:lnTo>
                  <a:cubicBezTo>
                    <a:pt x="83674" y="238603"/>
                    <a:pt x="73196" y="242413"/>
                    <a:pt x="61766" y="242413"/>
                  </a:cubicBezTo>
                  <a:close/>
                </a:path>
              </a:pathLst>
            </a:custGeom>
            <a:grpFill/>
            <a:ln w="3175" cap="flat">
              <a:noFill/>
              <a:prstDash val="solid"/>
              <a:miter/>
            </a:ln>
          </p:spPr>
          <p:txBody>
            <a:bodyPr rtlCol="0" anchor="ctr"/>
            <a:lstStyle/>
            <a:p>
              <a:endParaRPr lang="en-US"/>
            </a:p>
          </p:txBody>
        </p:sp>
        <p:sp>
          <p:nvSpPr>
            <p:cNvPr id="620" name="Freeform 619">
              <a:extLst>
                <a:ext uri="{FF2B5EF4-FFF2-40B4-BE49-F238E27FC236}">
                  <a16:creationId xmlns:a16="http://schemas.microsoft.com/office/drawing/2014/main" id="{A9122376-2578-624A-B973-EB8055690B9F}"/>
                </a:ext>
              </a:extLst>
            </p:cNvPr>
            <p:cNvSpPr/>
            <p:nvPr/>
          </p:nvSpPr>
          <p:spPr>
            <a:xfrm>
              <a:off x="6321639" y="2798207"/>
              <a:ext cx="361950" cy="390528"/>
            </a:xfrm>
            <a:custGeom>
              <a:avLst/>
              <a:gdLst>
                <a:gd name="connsiteX0" fmla="*/ 23336 w 361950"/>
                <a:gd name="connsiteY0" fmla="*/ 384337 h 390528"/>
                <a:gd name="connsiteX1" fmla="*/ 7144 w 361950"/>
                <a:gd name="connsiteY1" fmla="*/ 361477 h 390528"/>
                <a:gd name="connsiteX2" fmla="*/ 159544 w 361950"/>
                <a:gd name="connsiteY2" fmla="*/ 232888 h 390528"/>
                <a:gd name="connsiteX3" fmla="*/ 168116 w 361950"/>
                <a:gd name="connsiteY3" fmla="*/ 223363 h 390528"/>
                <a:gd name="connsiteX4" fmla="*/ 229076 w 361950"/>
                <a:gd name="connsiteY4" fmla="*/ 132875 h 390528"/>
                <a:gd name="connsiteX5" fmla="*/ 274796 w 361950"/>
                <a:gd name="connsiteY5" fmla="*/ 65247 h 390528"/>
                <a:gd name="connsiteX6" fmla="*/ 279559 w 361950"/>
                <a:gd name="connsiteY6" fmla="*/ 60484 h 390528"/>
                <a:gd name="connsiteX7" fmla="*/ 344328 w 361950"/>
                <a:gd name="connsiteY7" fmla="*/ 7144 h 390528"/>
                <a:gd name="connsiteX8" fmla="*/ 360521 w 361950"/>
                <a:gd name="connsiteY8" fmla="*/ 30004 h 390528"/>
                <a:gd name="connsiteX9" fmla="*/ 298609 w 361950"/>
                <a:gd name="connsiteY9" fmla="*/ 80487 h 390528"/>
                <a:gd name="connsiteX10" fmla="*/ 293846 w 361950"/>
                <a:gd name="connsiteY10" fmla="*/ 85250 h 390528"/>
                <a:gd name="connsiteX11" fmla="*/ 253841 w 361950"/>
                <a:gd name="connsiteY11" fmla="*/ 145257 h 390528"/>
                <a:gd name="connsiteX12" fmla="*/ 189071 w 361950"/>
                <a:gd name="connsiteY12" fmla="*/ 241461 h 390528"/>
                <a:gd name="connsiteX13" fmla="*/ 180498 w 361950"/>
                <a:gd name="connsiteY13" fmla="*/ 250986 h 390528"/>
                <a:gd name="connsiteX14" fmla="*/ 23336 w 361950"/>
                <a:gd name="connsiteY14" fmla="*/ 384337 h 39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1950" h="390528">
                  <a:moveTo>
                    <a:pt x="23336" y="384337"/>
                  </a:moveTo>
                  <a:lnTo>
                    <a:pt x="7144" y="361477"/>
                  </a:lnTo>
                  <a:cubicBezTo>
                    <a:pt x="107156" y="291944"/>
                    <a:pt x="135731" y="259558"/>
                    <a:pt x="159544" y="232888"/>
                  </a:cubicBezTo>
                  <a:cubicBezTo>
                    <a:pt x="162401" y="229078"/>
                    <a:pt x="165259" y="226220"/>
                    <a:pt x="168116" y="223363"/>
                  </a:cubicBezTo>
                  <a:cubicBezTo>
                    <a:pt x="197644" y="190978"/>
                    <a:pt x="214789" y="159545"/>
                    <a:pt x="229076" y="132875"/>
                  </a:cubicBezTo>
                  <a:cubicBezTo>
                    <a:pt x="242411" y="108110"/>
                    <a:pt x="254794" y="84297"/>
                    <a:pt x="274796" y="65247"/>
                  </a:cubicBezTo>
                  <a:lnTo>
                    <a:pt x="279559" y="60484"/>
                  </a:lnTo>
                  <a:cubicBezTo>
                    <a:pt x="292894" y="48102"/>
                    <a:pt x="313848" y="28099"/>
                    <a:pt x="344328" y="7144"/>
                  </a:cubicBezTo>
                  <a:lnTo>
                    <a:pt x="360521" y="30004"/>
                  </a:lnTo>
                  <a:cubicBezTo>
                    <a:pt x="331946" y="50007"/>
                    <a:pt x="311944" y="68105"/>
                    <a:pt x="298609" y="80487"/>
                  </a:cubicBezTo>
                  <a:lnTo>
                    <a:pt x="293846" y="85250"/>
                  </a:lnTo>
                  <a:cubicBezTo>
                    <a:pt x="277653" y="100490"/>
                    <a:pt x="266223" y="121445"/>
                    <a:pt x="253841" y="145257"/>
                  </a:cubicBezTo>
                  <a:cubicBezTo>
                    <a:pt x="238601" y="173833"/>
                    <a:pt x="220503" y="207170"/>
                    <a:pt x="189071" y="241461"/>
                  </a:cubicBezTo>
                  <a:cubicBezTo>
                    <a:pt x="186214" y="244318"/>
                    <a:pt x="183356" y="248128"/>
                    <a:pt x="180498" y="250986"/>
                  </a:cubicBezTo>
                  <a:cubicBezTo>
                    <a:pt x="156686" y="278608"/>
                    <a:pt x="126206" y="311946"/>
                    <a:pt x="23336" y="384337"/>
                  </a:cubicBezTo>
                  <a:close/>
                </a:path>
              </a:pathLst>
            </a:custGeom>
            <a:grpFill/>
            <a:ln w="3175" cap="flat">
              <a:noFill/>
              <a:prstDash val="solid"/>
              <a:miter/>
            </a:ln>
          </p:spPr>
          <p:txBody>
            <a:bodyPr rtlCol="0" anchor="ctr"/>
            <a:lstStyle/>
            <a:p>
              <a:endParaRPr lang="en-US"/>
            </a:p>
          </p:txBody>
        </p:sp>
        <p:sp>
          <p:nvSpPr>
            <p:cNvPr id="621" name="Freeform 620">
              <a:extLst>
                <a:ext uri="{FF2B5EF4-FFF2-40B4-BE49-F238E27FC236}">
                  <a16:creationId xmlns:a16="http://schemas.microsoft.com/office/drawing/2014/main" id="{8BDD1403-EC77-CF43-95DF-C6A52B9690F8}"/>
                </a:ext>
              </a:extLst>
            </p:cNvPr>
            <p:cNvSpPr/>
            <p:nvPr/>
          </p:nvSpPr>
          <p:spPr>
            <a:xfrm>
              <a:off x="6188289" y="2598180"/>
              <a:ext cx="361950" cy="114301"/>
            </a:xfrm>
            <a:custGeom>
              <a:avLst/>
              <a:gdLst>
                <a:gd name="connsiteX0" fmla="*/ 20478 w 361950"/>
                <a:gd name="connsiteY0" fmla="*/ 107157 h 114300"/>
                <a:gd name="connsiteX1" fmla="*/ 7144 w 361950"/>
                <a:gd name="connsiteY1" fmla="*/ 82392 h 114300"/>
                <a:gd name="connsiteX2" fmla="*/ 57626 w 361950"/>
                <a:gd name="connsiteY2" fmla="*/ 57627 h 114300"/>
                <a:gd name="connsiteX3" fmla="*/ 206216 w 361950"/>
                <a:gd name="connsiteY3" fmla="*/ 50007 h 114300"/>
                <a:gd name="connsiteX4" fmla="*/ 259556 w 361950"/>
                <a:gd name="connsiteY4" fmla="*/ 49054 h 114300"/>
                <a:gd name="connsiteX5" fmla="*/ 341471 w 361950"/>
                <a:gd name="connsiteY5" fmla="*/ 7144 h 114300"/>
                <a:gd name="connsiteX6" fmla="*/ 357664 w 361950"/>
                <a:gd name="connsiteY6" fmla="*/ 30004 h 114300"/>
                <a:gd name="connsiteX7" fmla="*/ 265271 w 361950"/>
                <a:gd name="connsiteY7" fmla="*/ 75724 h 114300"/>
                <a:gd name="connsiteX8" fmla="*/ 206216 w 361950"/>
                <a:gd name="connsiteY8" fmla="*/ 76677 h 114300"/>
                <a:gd name="connsiteX9" fmla="*/ 65246 w 361950"/>
                <a:gd name="connsiteY9" fmla="*/ 83344 h 114300"/>
                <a:gd name="connsiteX10" fmla="*/ 20478 w 361950"/>
                <a:gd name="connsiteY10" fmla="*/ 10715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950" h="114300">
                  <a:moveTo>
                    <a:pt x="20478" y="107157"/>
                  </a:moveTo>
                  <a:lnTo>
                    <a:pt x="7144" y="82392"/>
                  </a:lnTo>
                  <a:cubicBezTo>
                    <a:pt x="34766" y="67152"/>
                    <a:pt x="48101" y="59532"/>
                    <a:pt x="57626" y="57627"/>
                  </a:cubicBezTo>
                  <a:cubicBezTo>
                    <a:pt x="94773" y="48102"/>
                    <a:pt x="159544" y="49054"/>
                    <a:pt x="206216" y="50007"/>
                  </a:cubicBezTo>
                  <a:cubicBezTo>
                    <a:pt x="229076" y="50007"/>
                    <a:pt x="252889" y="50959"/>
                    <a:pt x="259556" y="49054"/>
                  </a:cubicBezTo>
                  <a:cubicBezTo>
                    <a:pt x="277653" y="45244"/>
                    <a:pt x="321469" y="21431"/>
                    <a:pt x="341471" y="7144"/>
                  </a:cubicBezTo>
                  <a:lnTo>
                    <a:pt x="357664" y="30004"/>
                  </a:lnTo>
                  <a:cubicBezTo>
                    <a:pt x="341471" y="41434"/>
                    <a:pt x="291941" y="70962"/>
                    <a:pt x="265271" y="75724"/>
                  </a:cubicBezTo>
                  <a:cubicBezTo>
                    <a:pt x="256698" y="77630"/>
                    <a:pt x="237648" y="77630"/>
                    <a:pt x="206216" y="76677"/>
                  </a:cubicBezTo>
                  <a:cubicBezTo>
                    <a:pt x="160496" y="75724"/>
                    <a:pt x="97631" y="74772"/>
                    <a:pt x="65246" y="83344"/>
                  </a:cubicBezTo>
                  <a:cubicBezTo>
                    <a:pt x="56673" y="87155"/>
                    <a:pt x="34766" y="99537"/>
                    <a:pt x="20478" y="107157"/>
                  </a:cubicBezTo>
                  <a:close/>
                </a:path>
              </a:pathLst>
            </a:custGeom>
            <a:grpFill/>
            <a:ln w="3175" cap="flat">
              <a:no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9E1247A9-D263-014E-A3E8-7B820DCE2A6E}"/>
                </a:ext>
              </a:extLst>
            </p:cNvPr>
            <p:cNvSpPr/>
            <p:nvPr/>
          </p:nvSpPr>
          <p:spPr>
            <a:xfrm>
              <a:off x="6485469" y="2487690"/>
              <a:ext cx="342900" cy="381003"/>
            </a:xfrm>
            <a:custGeom>
              <a:avLst/>
              <a:gdLst>
                <a:gd name="connsiteX0" fmla="*/ 197644 w 342900"/>
                <a:gd name="connsiteY0" fmla="*/ 379574 h 381002"/>
                <a:gd name="connsiteX1" fmla="*/ 7144 w 342900"/>
                <a:gd name="connsiteY1" fmla="*/ 107157 h 381002"/>
                <a:gd name="connsiteX2" fmla="*/ 149066 w 342900"/>
                <a:gd name="connsiteY2" fmla="*/ 7144 h 381002"/>
                <a:gd name="connsiteX3" fmla="*/ 339566 w 342900"/>
                <a:gd name="connsiteY3" fmla="*/ 279561 h 381002"/>
                <a:gd name="connsiteX4" fmla="*/ 197644 w 342900"/>
                <a:gd name="connsiteY4" fmla="*/ 379574 h 381002"/>
                <a:gd name="connsiteX5" fmla="*/ 45244 w 342900"/>
                <a:gd name="connsiteY5" fmla="*/ 113824 h 381002"/>
                <a:gd name="connsiteX6" fmla="*/ 203359 w 342900"/>
                <a:gd name="connsiteY6" fmla="*/ 340521 h 381002"/>
                <a:gd name="connsiteX7" fmla="*/ 299561 w 342900"/>
                <a:gd name="connsiteY7" fmla="*/ 272893 h 381002"/>
                <a:gd name="connsiteX8" fmla="*/ 141447 w 342900"/>
                <a:gd name="connsiteY8" fmla="*/ 46196 h 381002"/>
                <a:gd name="connsiteX9" fmla="*/ 45244 w 342900"/>
                <a:gd name="connsiteY9" fmla="*/ 113824 h 381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 h="381002">
                  <a:moveTo>
                    <a:pt x="197644" y="379574"/>
                  </a:moveTo>
                  <a:lnTo>
                    <a:pt x="7144" y="107157"/>
                  </a:lnTo>
                  <a:lnTo>
                    <a:pt x="149066" y="7144"/>
                  </a:lnTo>
                  <a:lnTo>
                    <a:pt x="339566" y="279561"/>
                  </a:lnTo>
                  <a:lnTo>
                    <a:pt x="197644" y="379574"/>
                  </a:lnTo>
                  <a:close/>
                  <a:moveTo>
                    <a:pt x="45244" y="113824"/>
                  </a:moveTo>
                  <a:lnTo>
                    <a:pt x="203359" y="340521"/>
                  </a:lnTo>
                  <a:lnTo>
                    <a:pt x="299561" y="272893"/>
                  </a:lnTo>
                  <a:lnTo>
                    <a:pt x="141447" y="46196"/>
                  </a:lnTo>
                  <a:lnTo>
                    <a:pt x="45244" y="113824"/>
                  </a:lnTo>
                  <a:close/>
                </a:path>
              </a:pathLst>
            </a:custGeom>
            <a:grpFill/>
            <a:ln w="3175" cap="flat">
              <a:noFill/>
              <a:prstDash val="solid"/>
              <a:miter/>
            </a:ln>
          </p:spPr>
          <p:txBody>
            <a:bodyPr rtlCol="0" anchor="ctr"/>
            <a:lstStyle/>
            <a:p>
              <a:endParaRPr lang="en-US"/>
            </a:p>
          </p:txBody>
        </p:sp>
        <p:sp>
          <p:nvSpPr>
            <p:cNvPr id="623" name="Freeform 622">
              <a:extLst>
                <a:ext uri="{FF2B5EF4-FFF2-40B4-BE49-F238E27FC236}">
                  <a16:creationId xmlns:a16="http://schemas.microsoft.com/office/drawing/2014/main" id="{E112A3F7-068B-014D-8569-A6FAA3A10C01}"/>
                </a:ext>
              </a:extLst>
            </p:cNvPr>
            <p:cNvSpPr/>
            <p:nvPr/>
          </p:nvSpPr>
          <p:spPr>
            <a:xfrm>
              <a:off x="5780619" y="2228607"/>
              <a:ext cx="800100" cy="295277"/>
            </a:xfrm>
            <a:custGeom>
              <a:avLst/>
              <a:gdLst>
                <a:gd name="connsiteX0" fmla="*/ 33814 w 800100"/>
                <a:gd name="connsiteY0" fmla="*/ 296706 h 295277"/>
                <a:gd name="connsiteX1" fmla="*/ 7144 w 800100"/>
                <a:gd name="connsiteY1" fmla="*/ 287181 h 295277"/>
                <a:gd name="connsiteX2" fmla="*/ 17622 w 800100"/>
                <a:gd name="connsiteY2" fmla="*/ 260511 h 295277"/>
                <a:gd name="connsiteX3" fmla="*/ 43339 w 800100"/>
                <a:gd name="connsiteY3" fmla="*/ 271941 h 295277"/>
                <a:gd name="connsiteX4" fmla="*/ 33814 w 800100"/>
                <a:gd name="connsiteY4" fmla="*/ 296706 h 295277"/>
                <a:gd name="connsiteX5" fmla="*/ 767239 w 800100"/>
                <a:gd name="connsiteY5" fmla="*/ 286228 h 295277"/>
                <a:gd name="connsiteX6" fmla="*/ 756761 w 800100"/>
                <a:gd name="connsiteY6" fmla="*/ 261463 h 295277"/>
                <a:gd name="connsiteX7" fmla="*/ 782479 w 800100"/>
                <a:gd name="connsiteY7" fmla="*/ 249081 h 295277"/>
                <a:gd name="connsiteX8" fmla="*/ 793909 w 800100"/>
                <a:gd name="connsiteY8" fmla="*/ 275751 h 295277"/>
                <a:gd name="connsiteX9" fmla="*/ 767239 w 800100"/>
                <a:gd name="connsiteY9" fmla="*/ 286228 h 295277"/>
                <a:gd name="connsiteX10" fmla="*/ 54769 w 800100"/>
                <a:gd name="connsiteY10" fmla="*/ 247176 h 295277"/>
                <a:gd name="connsiteX11" fmla="*/ 30004 w 800100"/>
                <a:gd name="connsiteY11" fmla="*/ 233840 h 295277"/>
                <a:gd name="connsiteX12" fmla="*/ 44291 w 800100"/>
                <a:gd name="connsiteY12" fmla="*/ 208123 h 295277"/>
                <a:gd name="connsiteX13" fmla="*/ 68104 w 800100"/>
                <a:gd name="connsiteY13" fmla="*/ 222411 h 295277"/>
                <a:gd name="connsiteX14" fmla="*/ 54769 w 800100"/>
                <a:gd name="connsiteY14" fmla="*/ 247176 h 295277"/>
                <a:gd name="connsiteX15" fmla="*/ 744379 w 800100"/>
                <a:gd name="connsiteY15" fmla="*/ 237651 h 295277"/>
                <a:gd name="connsiteX16" fmla="*/ 730092 w 800100"/>
                <a:gd name="connsiteY16" fmla="*/ 214790 h 295277"/>
                <a:gd name="connsiteX17" fmla="*/ 753904 w 800100"/>
                <a:gd name="connsiteY17" fmla="*/ 199550 h 295277"/>
                <a:gd name="connsiteX18" fmla="*/ 769144 w 800100"/>
                <a:gd name="connsiteY18" fmla="*/ 224315 h 295277"/>
                <a:gd name="connsiteX19" fmla="*/ 744379 w 800100"/>
                <a:gd name="connsiteY19" fmla="*/ 237651 h 295277"/>
                <a:gd name="connsiteX20" fmla="*/ 83344 w 800100"/>
                <a:gd name="connsiteY20" fmla="*/ 200503 h 295277"/>
                <a:gd name="connsiteX21" fmla="*/ 60484 w 800100"/>
                <a:gd name="connsiteY21" fmla="*/ 184310 h 295277"/>
                <a:gd name="connsiteX22" fmla="*/ 78581 w 800100"/>
                <a:gd name="connsiteY22" fmla="*/ 161450 h 295277"/>
                <a:gd name="connsiteX23" fmla="*/ 100489 w 800100"/>
                <a:gd name="connsiteY23" fmla="*/ 179548 h 295277"/>
                <a:gd name="connsiteX24" fmla="*/ 83344 w 800100"/>
                <a:gd name="connsiteY24" fmla="*/ 200503 h 295277"/>
                <a:gd name="connsiteX25" fmla="*/ 714852 w 800100"/>
                <a:gd name="connsiteY25" fmla="*/ 191930 h 295277"/>
                <a:gd name="connsiteX26" fmla="*/ 697706 w 800100"/>
                <a:gd name="connsiteY26" fmla="*/ 170975 h 295277"/>
                <a:gd name="connsiteX27" fmla="*/ 718661 w 800100"/>
                <a:gd name="connsiteY27" fmla="*/ 152877 h 295277"/>
                <a:gd name="connsiteX28" fmla="*/ 736759 w 800100"/>
                <a:gd name="connsiteY28" fmla="*/ 175738 h 295277"/>
                <a:gd name="connsiteX29" fmla="*/ 714852 w 800100"/>
                <a:gd name="connsiteY29" fmla="*/ 191930 h 295277"/>
                <a:gd name="connsiteX30" fmla="*/ 117634 w 800100"/>
                <a:gd name="connsiteY30" fmla="*/ 158592 h 295277"/>
                <a:gd name="connsiteX31" fmla="*/ 96679 w 800100"/>
                <a:gd name="connsiteY31" fmla="*/ 139542 h 295277"/>
                <a:gd name="connsiteX32" fmla="*/ 117634 w 800100"/>
                <a:gd name="connsiteY32" fmla="*/ 118587 h 295277"/>
                <a:gd name="connsiteX33" fmla="*/ 136684 w 800100"/>
                <a:gd name="connsiteY33" fmla="*/ 139542 h 295277"/>
                <a:gd name="connsiteX34" fmla="*/ 117634 w 800100"/>
                <a:gd name="connsiteY34" fmla="*/ 158592 h 295277"/>
                <a:gd name="connsiteX35" fmla="*/ 678656 w 800100"/>
                <a:gd name="connsiteY35" fmla="*/ 150972 h 295277"/>
                <a:gd name="connsiteX36" fmla="*/ 658654 w 800100"/>
                <a:gd name="connsiteY36" fmla="*/ 132875 h 295277"/>
                <a:gd name="connsiteX37" fmla="*/ 676752 w 800100"/>
                <a:gd name="connsiteY37" fmla="*/ 111920 h 295277"/>
                <a:gd name="connsiteX38" fmla="*/ 697706 w 800100"/>
                <a:gd name="connsiteY38" fmla="*/ 131922 h 295277"/>
                <a:gd name="connsiteX39" fmla="*/ 678656 w 800100"/>
                <a:gd name="connsiteY39" fmla="*/ 150972 h 295277"/>
                <a:gd name="connsiteX40" fmla="*/ 157639 w 800100"/>
                <a:gd name="connsiteY40" fmla="*/ 121445 h 295277"/>
                <a:gd name="connsiteX41" fmla="*/ 139541 w 800100"/>
                <a:gd name="connsiteY41" fmla="*/ 99537 h 295277"/>
                <a:gd name="connsiteX42" fmla="*/ 163354 w 800100"/>
                <a:gd name="connsiteY42" fmla="*/ 82392 h 295277"/>
                <a:gd name="connsiteX43" fmla="*/ 179547 w 800100"/>
                <a:gd name="connsiteY43" fmla="*/ 105252 h 295277"/>
                <a:gd name="connsiteX44" fmla="*/ 157639 w 800100"/>
                <a:gd name="connsiteY44" fmla="*/ 121445 h 295277"/>
                <a:gd name="connsiteX45" fmla="*/ 637699 w 800100"/>
                <a:gd name="connsiteY45" fmla="*/ 114777 h 295277"/>
                <a:gd name="connsiteX46" fmla="*/ 615792 w 800100"/>
                <a:gd name="connsiteY46" fmla="*/ 99537 h 295277"/>
                <a:gd name="connsiteX47" fmla="*/ 631031 w 800100"/>
                <a:gd name="connsiteY47" fmla="*/ 75724 h 295277"/>
                <a:gd name="connsiteX48" fmla="*/ 654844 w 800100"/>
                <a:gd name="connsiteY48" fmla="*/ 92869 h 295277"/>
                <a:gd name="connsiteX49" fmla="*/ 637699 w 800100"/>
                <a:gd name="connsiteY49" fmla="*/ 114777 h 295277"/>
                <a:gd name="connsiteX50" fmla="*/ 202406 w 800100"/>
                <a:gd name="connsiteY50" fmla="*/ 90964 h 295277"/>
                <a:gd name="connsiteX51" fmla="*/ 188119 w 800100"/>
                <a:gd name="connsiteY51" fmla="*/ 67152 h 295277"/>
                <a:gd name="connsiteX52" fmla="*/ 213836 w 800100"/>
                <a:gd name="connsiteY52" fmla="*/ 52864 h 295277"/>
                <a:gd name="connsiteX53" fmla="*/ 226219 w 800100"/>
                <a:gd name="connsiteY53" fmla="*/ 77629 h 295277"/>
                <a:gd name="connsiteX54" fmla="*/ 202406 w 800100"/>
                <a:gd name="connsiteY54" fmla="*/ 90964 h 295277"/>
                <a:gd name="connsiteX55" fmla="*/ 591979 w 800100"/>
                <a:gd name="connsiteY55" fmla="*/ 85250 h 295277"/>
                <a:gd name="connsiteX56" fmla="*/ 568167 w 800100"/>
                <a:gd name="connsiteY56" fmla="*/ 72867 h 295277"/>
                <a:gd name="connsiteX57" fmla="*/ 580549 w 800100"/>
                <a:gd name="connsiteY57" fmla="*/ 47149 h 295277"/>
                <a:gd name="connsiteX58" fmla="*/ 606267 w 800100"/>
                <a:gd name="connsiteY58" fmla="*/ 60484 h 295277"/>
                <a:gd name="connsiteX59" fmla="*/ 591979 w 800100"/>
                <a:gd name="connsiteY59" fmla="*/ 85250 h 295277"/>
                <a:gd name="connsiteX60" fmla="*/ 250984 w 800100"/>
                <a:gd name="connsiteY60" fmla="*/ 66199 h 295277"/>
                <a:gd name="connsiteX61" fmla="*/ 240506 w 800100"/>
                <a:gd name="connsiteY61" fmla="*/ 40482 h 295277"/>
                <a:gd name="connsiteX62" fmla="*/ 268129 w 800100"/>
                <a:gd name="connsiteY62" fmla="*/ 30004 h 295277"/>
                <a:gd name="connsiteX63" fmla="*/ 277654 w 800100"/>
                <a:gd name="connsiteY63" fmla="*/ 56674 h 295277"/>
                <a:gd name="connsiteX64" fmla="*/ 250984 w 800100"/>
                <a:gd name="connsiteY64" fmla="*/ 66199 h 295277"/>
                <a:gd name="connsiteX65" fmla="*/ 543402 w 800100"/>
                <a:gd name="connsiteY65" fmla="*/ 62389 h 295277"/>
                <a:gd name="connsiteX66" fmla="*/ 517684 w 800100"/>
                <a:gd name="connsiteY66" fmla="*/ 53817 h 295277"/>
                <a:gd name="connsiteX67" fmla="*/ 526256 w 800100"/>
                <a:gd name="connsiteY67" fmla="*/ 27147 h 295277"/>
                <a:gd name="connsiteX68" fmla="*/ 553879 w 800100"/>
                <a:gd name="connsiteY68" fmla="*/ 36672 h 295277"/>
                <a:gd name="connsiteX69" fmla="*/ 543402 w 800100"/>
                <a:gd name="connsiteY69" fmla="*/ 62389 h 295277"/>
                <a:gd name="connsiteX70" fmla="*/ 302419 w 800100"/>
                <a:gd name="connsiteY70" fmla="*/ 49054 h 295277"/>
                <a:gd name="connsiteX71" fmla="*/ 294799 w 800100"/>
                <a:gd name="connsiteY71" fmla="*/ 21431 h 295277"/>
                <a:gd name="connsiteX72" fmla="*/ 323374 w 800100"/>
                <a:gd name="connsiteY72" fmla="*/ 14764 h 295277"/>
                <a:gd name="connsiteX73" fmla="*/ 329089 w 800100"/>
                <a:gd name="connsiteY73" fmla="*/ 42387 h 295277"/>
                <a:gd name="connsiteX74" fmla="*/ 302419 w 800100"/>
                <a:gd name="connsiteY74" fmla="*/ 49054 h 295277"/>
                <a:gd name="connsiteX75" fmla="*/ 491014 w 800100"/>
                <a:gd name="connsiteY75" fmla="*/ 46197 h 295277"/>
                <a:gd name="connsiteX76" fmla="*/ 464344 w 800100"/>
                <a:gd name="connsiteY76" fmla="*/ 41434 h 295277"/>
                <a:gd name="connsiteX77" fmla="*/ 469106 w 800100"/>
                <a:gd name="connsiteY77" fmla="*/ 13811 h 295277"/>
                <a:gd name="connsiteX78" fmla="*/ 497681 w 800100"/>
                <a:gd name="connsiteY78" fmla="*/ 19526 h 295277"/>
                <a:gd name="connsiteX79" fmla="*/ 491014 w 800100"/>
                <a:gd name="connsiteY79" fmla="*/ 46197 h 295277"/>
                <a:gd name="connsiteX80" fmla="*/ 355759 w 800100"/>
                <a:gd name="connsiteY80" fmla="*/ 38577 h 295277"/>
                <a:gd name="connsiteX81" fmla="*/ 352902 w 800100"/>
                <a:gd name="connsiteY81" fmla="*/ 10954 h 295277"/>
                <a:gd name="connsiteX82" fmla="*/ 381477 w 800100"/>
                <a:gd name="connsiteY82" fmla="*/ 8096 h 295277"/>
                <a:gd name="connsiteX83" fmla="*/ 382429 w 800100"/>
                <a:gd name="connsiteY83" fmla="*/ 36672 h 295277"/>
                <a:gd name="connsiteX84" fmla="*/ 355759 w 800100"/>
                <a:gd name="connsiteY84" fmla="*/ 38577 h 295277"/>
                <a:gd name="connsiteX85" fmla="*/ 437674 w 800100"/>
                <a:gd name="connsiteY85" fmla="*/ 37624 h 295277"/>
                <a:gd name="connsiteX86" fmla="*/ 410052 w 800100"/>
                <a:gd name="connsiteY86" fmla="*/ 35719 h 295277"/>
                <a:gd name="connsiteX87" fmla="*/ 411004 w 800100"/>
                <a:gd name="connsiteY87" fmla="*/ 7144 h 295277"/>
                <a:gd name="connsiteX88" fmla="*/ 440531 w 800100"/>
                <a:gd name="connsiteY88" fmla="*/ 9049 h 295277"/>
                <a:gd name="connsiteX89" fmla="*/ 437674 w 800100"/>
                <a:gd name="connsiteY89" fmla="*/ 37624 h 29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00100" h="295277">
                  <a:moveTo>
                    <a:pt x="33814" y="296706"/>
                  </a:moveTo>
                  <a:lnTo>
                    <a:pt x="7144" y="287181"/>
                  </a:lnTo>
                  <a:cubicBezTo>
                    <a:pt x="10002" y="277656"/>
                    <a:pt x="13811" y="269083"/>
                    <a:pt x="17622" y="260511"/>
                  </a:cubicBezTo>
                  <a:lnTo>
                    <a:pt x="43339" y="271941"/>
                  </a:lnTo>
                  <a:cubicBezTo>
                    <a:pt x="39529" y="279561"/>
                    <a:pt x="36672" y="288133"/>
                    <a:pt x="33814" y="296706"/>
                  </a:cubicBezTo>
                  <a:close/>
                  <a:moveTo>
                    <a:pt x="767239" y="286228"/>
                  </a:moveTo>
                  <a:cubicBezTo>
                    <a:pt x="764381" y="277656"/>
                    <a:pt x="760572" y="269083"/>
                    <a:pt x="756761" y="261463"/>
                  </a:cubicBezTo>
                  <a:lnTo>
                    <a:pt x="782479" y="249081"/>
                  </a:lnTo>
                  <a:cubicBezTo>
                    <a:pt x="786289" y="257653"/>
                    <a:pt x="790099" y="267178"/>
                    <a:pt x="793909" y="275751"/>
                  </a:cubicBezTo>
                  <a:lnTo>
                    <a:pt x="767239" y="286228"/>
                  </a:lnTo>
                  <a:close/>
                  <a:moveTo>
                    <a:pt x="54769" y="247176"/>
                  </a:moveTo>
                  <a:lnTo>
                    <a:pt x="30004" y="233840"/>
                  </a:lnTo>
                  <a:cubicBezTo>
                    <a:pt x="34766" y="225268"/>
                    <a:pt x="39529" y="216695"/>
                    <a:pt x="44291" y="208123"/>
                  </a:cubicBezTo>
                  <a:lnTo>
                    <a:pt x="68104" y="222411"/>
                  </a:lnTo>
                  <a:cubicBezTo>
                    <a:pt x="63341" y="230983"/>
                    <a:pt x="59531" y="238603"/>
                    <a:pt x="54769" y="247176"/>
                  </a:cubicBezTo>
                  <a:close/>
                  <a:moveTo>
                    <a:pt x="744379" y="237651"/>
                  </a:moveTo>
                  <a:cubicBezTo>
                    <a:pt x="739617" y="230030"/>
                    <a:pt x="734854" y="221458"/>
                    <a:pt x="730092" y="214790"/>
                  </a:cubicBezTo>
                  <a:lnTo>
                    <a:pt x="753904" y="199550"/>
                  </a:lnTo>
                  <a:cubicBezTo>
                    <a:pt x="759619" y="207170"/>
                    <a:pt x="764381" y="215743"/>
                    <a:pt x="769144" y="224315"/>
                  </a:cubicBezTo>
                  <a:lnTo>
                    <a:pt x="744379" y="237651"/>
                  </a:lnTo>
                  <a:close/>
                  <a:moveTo>
                    <a:pt x="83344" y="200503"/>
                  </a:moveTo>
                  <a:lnTo>
                    <a:pt x="60484" y="184310"/>
                  </a:lnTo>
                  <a:cubicBezTo>
                    <a:pt x="66199" y="176690"/>
                    <a:pt x="71914" y="169070"/>
                    <a:pt x="78581" y="161450"/>
                  </a:cubicBezTo>
                  <a:lnTo>
                    <a:pt x="100489" y="179548"/>
                  </a:lnTo>
                  <a:cubicBezTo>
                    <a:pt x="93822" y="186215"/>
                    <a:pt x="89059" y="192883"/>
                    <a:pt x="83344" y="200503"/>
                  </a:cubicBezTo>
                  <a:close/>
                  <a:moveTo>
                    <a:pt x="714852" y="191930"/>
                  </a:moveTo>
                  <a:cubicBezTo>
                    <a:pt x="709136" y="184310"/>
                    <a:pt x="703422" y="177643"/>
                    <a:pt x="697706" y="170975"/>
                  </a:cubicBezTo>
                  <a:lnTo>
                    <a:pt x="718661" y="152877"/>
                  </a:lnTo>
                  <a:cubicBezTo>
                    <a:pt x="725329" y="160498"/>
                    <a:pt x="731044" y="168117"/>
                    <a:pt x="736759" y="175738"/>
                  </a:cubicBezTo>
                  <a:lnTo>
                    <a:pt x="714852" y="191930"/>
                  </a:lnTo>
                  <a:close/>
                  <a:moveTo>
                    <a:pt x="117634" y="158592"/>
                  </a:moveTo>
                  <a:lnTo>
                    <a:pt x="96679" y="139542"/>
                  </a:lnTo>
                  <a:cubicBezTo>
                    <a:pt x="103347" y="132875"/>
                    <a:pt x="110014" y="125255"/>
                    <a:pt x="117634" y="118587"/>
                  </a:cubicBezTo>
                  <a:lnTo>
                    <a:pt x="136684" y="139542"/>
                  </a:lnTo>
                  <a:cubicBezTo>
                    <a:pt x="130969" y="145257"/>
                    <a:pt x="124302" y="151925"/>
                    <a:pt x="117634" y="158592"/>
                  </a:cubicBezTo>
                  <a:close/>
                  <a:moveTo>
                    <a:pt x="678656" y="150972"/>
                  </a:moveTo>
                  <a:cubicBezTo>
                    <a:pt x="671989" y="144305"/>
                    <a:pt x="665322" y="138590"/>
                    <a:pt x="658654" y="132875"/>
                  </a:cubicBezTo>
                  <a:lnTo>
                    <a:pt x="676752" y="111920"/>
                  </a:lnTo>
                  <a:cubicBezTo>
                    <a:pt x="684372" y="118587"/>
                    <a:pt x="691039" y="125255"/>
                    <a:pt x="697706" y="131922"/>
                  </a:cubicBezTo>
                  <a:lnTo>
                    <a:pt x="678656" y="150972"/>
                  </a:lnTo>
                  <a:close/>
                  <a:moveTo>
                    <a:pt x="157639" y="121445"/>
                  </a:moveTo>
                  <a:lnTo>
                    <a:pt x="139541" y="99537"/>
                  </a:lnTo>
                  <a:cubicBezTo>
                    <a:pt x="147161" y="93822"/>
                    <a:pt x="154781" y="87154"/>
                    <a:pt x="163354" y="82392"/>
                  </a:cubicBezTo>
                  <a:lnTo>
                    <a:pt x="179547" y="105252"/>
                  </a:lnTo>
                  <a:cubicBezTo>
                    <a:pt x="171927" y="110967"/>
                    <a:pt x="165259" y="115730"/>
                    <a:pt x="157639" y="121445"/>
                  </a:cubicBezTo>
                  <a:close/>
                  <a:moveTo>
                    <a:pt x="637699" y="114777"/>
                  </a:moveTo>
                  <a:cubicBezTo>
                    <a:pt x="630079" y="109062"/>
                    <a:pt x="623411" y="104300"/>
                    <a:pt x="615792" y="99537"/>
                  </a:cubicBezTo>
                  <a:lnTo>
                    <a:pt x="631031" y="75724"/>
                  </a:lnTo>
                  <a:cubicBezTo>
                    <a:pt x="639604" y="81439"/>
                    <a:pt x="647224" y="86202"/>
                    <a:pt x="654844" y="92869"/>
                  </a:cubicBezTo>
                  <a:lnTo>
                    <a:pt x="637699" y="114777"/>
                  </a:lnTo>
                  <a:close/>
                  <a:moveTo>
                    <a:pt x="202406" y="90964"/>
                  </a:moveTo>
                  <a:lnTo>
                    <a:pt x="188119" y="67152"/>
                  </a:lnTo>
                  <a:cubicBezTo>
                    <a:pt x="196691" y="62389"/>
                    <a:pt x="205264" y="57627"/>
                    <a:pt x="213836" y="52864"/>
                  </a:cubicBezTo>
                  <a:lnTo>
                    <a:pt x="226219" y="77629"/>
                  </a:lnTo>
                  <a:cubicBezTo>
                    <a:pt x="218599" y="81439"/>
                    <a:pt x="210027" y="86202"/>
                    <a:pt x="202406" y="90964"/>
                  </a:cubicBezTo>
                  <a:close/>
                  <a:moveTo>
                    <a:pt x="591979" y="85250"/>
                  </a:moveTo>
                  <a:cubicBezTo>
                    <a:pt x="584359" y="80487"/>
                    <a:pt x="575786" y="76677"/>
                    <a:pt x="568167" y="72867"/>
                  </a:cubicBezTo>
                  <a:lnTo>
                    <a:pt x="580549" y="47149"/>
                  </a:lnTo>
                  <a:cubicBezTo>
                    <a:pt x="589122" y="50959"/>
                    <a:pt x="597694" y="55722"/>
                    <a:pt x="606267" y="60484"/>
                  </a:cubicBezTo>
                  <a:lnTo>
                    <a:pt x="591979" y="85250"/>
                  </a:lnTo>
                  <a:close/>
                  <a:moveTo>
                    <a:pt x="250984" y="66199"/>
                  </a:moveTo>
                  <a:lnTo>
                    <a:pt x="240506" y="40482"/>
                  </a:lnTo>
                  <a:cubicBezTo>
                    <a:pt x="249079" y="36672"/>
                    <a:pt x="258604" y="32861"/>
                    <a:pt x="268129" y="30004"/>
                  </a:cubicBezTo>
                  <a:lnTo>
                    <a:pt x="277654" y="56674"/>
                  </a:lnTo>
                  <a:cubicBezTo>
                    <a:pt x="268129" y="59532"/>
                    <a:pt x="259556" y="63342"/>
                    <a:pt x="250984" y="66199"/>
                  </a:cubicBezTo>
                  <a:close/>
                  <a:moveTo>
                    <a:pt x="543402" y="62389"/>
                  </a:moveTo>
                  <a:cubicBezTo>
                    <a:pt x="534829" y="59532"/>
                    <a:pt x="526256" y="55722"/>
                    <a:pt x="517684" y="53817"/>
                  </a:cubicBezTo>
                  <a:lnTo>
                    <a:pt x="526256" y="27147"/>
                  </a:lnTo>
                  <a:cubicBezTo>
                    <a:pt x="535781" y="30004"/>
                    <a:pt x="544354" y="32861"/>
                    <a:pt x="553879" y="36672"/>
                  </a:cubicBezTo>
                  <a:lnTo>
                    <a:pt x="543402" y="62389"/>
                  </a:lnTo>
                  <a:close/>
                  <a:moveTo>
                    <a:pt x="302419" y="49054"/>
                  </a:moveTo>
                  <a:lnTo>
                    <a:pt x="294799" y="21431"/>
                  </a:lnTo>
                  <a:cubicBezTo>
                    <a:pt x="304324" y="18574"/>
                    <a:pt x="313849" y="16669"/>
                    <a:pt x="323374" y="14764"/>
                  </a:cubicBezTo>
                  <a:lnTo>
                    <a:pt x="329089" y="42387"/>
                  </a:lnTo>
                  <a:cubicBezTo>
                    <a:pt x="320516" y="44292"/>
                    <a:pt x="310991" y="47149"/>
                    <a:pt x="302419" y="49054"/>
                  </a:cubicBezTo>
                  <a:close/>
                  <a:moveTo>
                    <a:pt x="491014" y="46197"/>
                  </a:moveTo>
                  <a:cubicBezTo>
                    <a:pt x="482441" y="44292"/>
                    <a:pt x="472916" y="42387"/>
                    <a:pt x="464344" y="41434"/>
                  </a:cubicBezTo>
                  <a:lnTo>
                    <a:pt x="469106" y="13811"/>
                  </a:lnTo>
                  <a:cubicBezTo>
                    <a:pt x="478631" y="15716"/>
                    <a:pt x="488156" y="17621"/>
                    <a:pt x="497681" y="19526"/>
                  </a:cubicBezTo>
                  <a:lnTo>
                    <a:pt x="491014" y="46197"/>
                  </a:lnTo>
                  <a:close/>
                  <a:moveTo>
                    <a:pt x="355759" y="38577"/>
                  </a:moveTo>
                  <a:lnTo>
                    <a:pt x="352902" y="10954"/>
                  </a:lnTo>
                  <a:cubicBezTo>
                    <a:pt x="362427" y="10001"/>
                    <a:pt x="371952" y="9049"/>
                    <a:pt x="381477" y="8096"/>
                  </a:cubicBezTo>
                  <a:lnTo>
                    <a:pt x="382429" y="36672"/>
                  </a:lnTo>
                  <a:cubicBezTo>
                    <a:pt x="373856" y="36672"/>
                    <a:pt x="365284" y="37624"/>
                    <a:pt x="355759" y="38577"/>
                  </a:cubicBezTo>
                  <a:close/>
                  <a:moveTo>
                    <a:pt x="437674" y="37624"/>
                  </a:moveTo>
                  <a:cubicBezTo>
                    <a:pt x="429102" y="36672"/>
                    <a:pt x="419577" y="36672"/>
                    <a:pt x="410052" y="35719"/>
                  </a:cubicBezTo>
                  <a:lnTo>
                    <a:pt x="411004" y="7144"/>
                  </a:lnTo>
                  <a:cubicBezTo>
                    <a:pt x="420529" y="7144"/>
                    <a:pt x="430054" y="8096"/>
                    <a:pt x="440531" y="9049"/>
                  </a:cubicBezTo>
                  <a:lnTo>
                    <a:pt x="437674" y="37624"/>
                  </a:lnTo>
                  <a:close/>
                </a:path>
              </a:pathLst>
            </a:custGeom>
            <a:grpFill/>
            <a:ln w="3175" cap="flat">
              <a:noFill/>
              <a:prstDash val="solid"/>
              <a:miter/>
            </a:ln>
          </p:spPr>
          <p:txBody>
            <a:bodyPr rtlCol="0" anchor="ctr"/>
            <a:lstStyle/>
            <a:p>
              <a:endParaRPr lang="en-US"/>
            </a:p>
          </p:txBody>
        </p:sp>
      </p:grpSp>
      <p:grpSp>
        <p:nvGrpSpPr>
          <p:cNvPr id="624" name="Group 623">
            <a:extLst>
              <a:ext uri="{FF2B5EF4-FFF2-40B4-BE49-F238E27FC236}">
                <a16:creationId xmlns:a16="http://schemas.microsoft.com/office/drawing/2014/main" id="{684CC4B4-B184-D048-99A0-7DBF9E43B8DA}"/>
              </a:ext>
            </a:extLst>
          </p:cNvPr>
          <p:cNvGrpSpPr/>
          <p:nvPr userDrawn="1"/>
        </p:nvGrpSpPr>
        <p:grpSpPr>
          <a:xfrm>
            <a:off x="2983075" y="3722061"/>
            <a:ext cx="229444" cy="217827"/>
            <a:chOff x="7500938" y="5946775"/>
            <a:chExt cx="877887" cy="833438"/>
          </a:xfrm>
          <a:solidFill>
            <a:schemeClr val="accent1"/>
          </a:solidFill>
        </p:grpSpPr>
        <p:sp>
          <p:nvSpPr>
            <p:cNvPr id="625" name="Freeform 624">
              <a:extLst>
                <a:ext uri="{FF2B5EF4-FFF2-40B4-BE49-F238E27FC236}">
                  <a16:creationId xmlns:a16="http://schemas.microsoft.com/office/drawing/2014/main" id="{FCD1830D-597F-3843-9FDA-B80381F9F9B9}"/>
                </a:ext>
              </a:extLst>
            </p:cNvPr>
            <p:cNvSpPr>
              <a:spLocks/>
            </p:cNvSpPr>
            <p:nvPr/>
          </p:nvSpPr>
          <p:spPr bwMode="auto">
            <a:xfrm>
              <a:off x="8007350" y="6010275"/>
              <a:ext cx="371475" cy="352425"/>
            </a:xfrm>
            <a:custGeom>
              <a:avLst/>
              <a:gdLst>
                <a:gd name="T0" fmla="*/ 0 w 41"/>
                <a:gd name="T1" fmla="*/ 27 h 39"/>
                <a:gd name="T2" fmla="*/ 5 w 41"/>
                <a:gd name="T3" fmla="*/ 29 h 39"/>
                <a:gd name="T4" fmla="*/ 13 w 41"/>
                <a:gd name="T5" fmla="*/ 20 h 39"/>
                <a:gd name="T6" fmla="*/ 14 w 41"/>
                <a:gd name="T7" fmla="*/ 18 h 39"/>
                <a:gd name="T8" fmla="*/ 17 w 41"/>
                <a:gd name="T9" fmla="*/ 8 h 39"/>
                <a:gd name="T10" fmla="*/ 25 w 41"/>
                <a:gd name="T11" fmla="*/ 5 h 39"/>
                <a:gd name="T12" fmla="*/ 21 w 41"/>
                <a:gd name="T13" fmla="*/ 9 h 39"/>
                <a:gd name="T14" fmla="*/ 21 w 41"/>
                <a:gd name="T15" fmla="*/ 10 h 39"/>
                <a:gd name="T16" fmla="*/ 23 w 41"/>
                <a:gd name="T17" fmla="*/ 18 h 39"/>
                <a:gd name="T18" fmla="*/ 28 w 41"/>
                <a:gd name="T19" fmla="*/ 20 h 39"/>
                <a:gd name="T20" fmla="*/ 31 w 41"/>
                <a:gd name="T21" fmla="*/ 20 h 39"/>
                <a:gd name="T22" fmla="*/ 32 w 41"/>
                <a:gd name="T23" fmla="*/ 19 h 39"/>
                <a:gd name="T24" fmla="*/ 35 w 41"/>
                <a:gd name="T25" fmla="*/ 16 h 39"/>
                <a:gd name="T26" fmla="*/ 32 w 41"/>
                <a:gd name="T27" fmla="*/ 24 h 39"/>
                <a:gd name="T28" fmla="*/ 23 w 41"/>
                <a:gd name="T29" fmla="*/ 27 h 39"/>
                <a:gd name="T30" fmla="*/ 20 w 41"/>
                <a:gd name="T31" fmla="*/ 27 h 39"/>
                <a:gd name="T32" fmla="*/ 12 w 41"/>
                <a:gd name="T33" fmla="*/ 36 h 39"/>
                <a:gd name="T34" fmla="*/ 15 w 41"/>
                <a:gd name="T35" fmla="*/ 39 h 39"/>
                <a:gd name="T36" fmla="*/ 23 w 41"/>
                <a:gd name="T37" fmla="*/ 32 h 39"/>
                <a:gd name="T38" fmla="*/ 36 w 41"/>
                <a:gd name="T39" fmla="*/ 27 h 39"/>
                <a:gd name="T40" fmla="*/ 39 w 41"/>
                <a:gd name="T41" fmla="*/ 10 h 39"/>
                <a:gd name="T42" fmla="*/ 37 w 41"/>
                <a:gd name="T43" fmla="*/ 8 h 39"/>
                <a:gd name="T44" fmla="*/ 35 w 41"/>
                <a:gd name="T45" fmla="*/ 9 h 39"/>
                <a:gd name="T46" fmla="*/ 29 w 41"/>
                <a:gd name="T47" fmla="*/ 16 h 39"/>
                <a:gd name="T48" fmla="*/ 28 w 41"/>
                <a:gd name="T49" fmla="*/ 16 h 39"/>
                <a:gd name="T50" fmla="*/ 26 w 41"/>
                <a:gd name="T51" fmla="*/ 15 h 39"/>
                <a:gd name="T52" fmla="*/ 25 w 41"/>
                <a:gd name="T53" fmla="*/ 12 h 39"/>
                <a:gd name="T54" fmla="*/ 32 w 41"/>
                <a:gd name="T55" fmla="*/ 6 h 39"/>
                <a:gd name="T56" fmla="*/ 32 w 41"/>
                <a:gd name="T57" fmla="*/ 3 h 39"/>
                <a:gd name="T58" fmla="*/ 31 w 41"/>
                <a:gd name="T59" fmla="*/ 2 h 39"/>
                <a:gd name="T60" fmla="*/ 25 w 41"/>
                <a:gd name="T61" fmla="*/ 0 h 39"/>
                <a:gd name="T62" fmla="*/ 14 w 41"/>
                <a:gd name="T63" fmla="*/ 5 h 39"/>
                <a:gd name="T64" fmla="*/ 9 w 41"/>
                <a:gd name="T65" fmla="*/ 18 h 39"/>
                <a:gd name="T66" fmla="*/ 0 w 41"/>
                <a:gd name="T6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39">
                  <a:moveTo>
                    <a:pt x="0" y="27"/>
                  </a:moveTo>
                  <a:cubicBezTo>
                    <a:pt x="2" y="27"/>
                    <a:pt x="3" y="28"/>
                    <a:pt x="5" y="29"/>
                  </a:cubicBezTo>
                  <a:cubicBezTo>
                    <a:pt x="13" y="20"/>
                    <a:pt x="13" y="20"/>
                    <a:pt x="13" y="20"/>
                  </a:cubicBezTo>
                  <a:cubicBezTo>
                    <a:pt x="14" y="20"/>
                    <a:pt x="14" y="19"/>
                    <a:pt x="14" y="18"/>
                  </a:cubicBezTo>
                  <a:cubicBezTo>
                    <a:pt x="13" y="15"/>
                    <a:pt x="14" y="11"/>
                    <a:pt x="17" y="8"/>
                  </a:cubicBezTo>
                  <a:cubicBezTo>
                    <a:pt x="19" y="6"/>
                    <a:pt x="22" y="5"/>
                    <a:pt x="25" y="5"/>
                  </a:cubicBezTo>
                  <a:cubicBezTo>
                    <a:pt x="21" y="9"/>
                    <a:pt x="21" y="9"/>
                    <a:pt x="21" y="9"/>
                  </a:cubicBezTo>
                  <a:cubicBezTo>
                    <a:pt x="21" y="9"/>
                    <a:pt x="21" y="10"/>
                    <a:pt x="21" y="10"/>
                  </a:cubicBezTo>
                  <a:cubicBezTo>
                    <a:pt x="20" y="11"/>
                    <a:pt x="20" y="15"/>
                    <a:pt x="23" y="18"/>
                  </a:cubicBezTo>
                  <a:cubicBezTo>
                    <a:pt x="25" y="20"/>
                    <a:pt x="27" y="20"/>
                    <a:pt x="28" y="20"/>
                  </a:cubicBezTo>
                  <a:cubicBezTo>
                    <a:pt x="30" y="20"/>
                    <a:pt x="31" y="20"/>
                    <a:pt x="31" y="20"/>
                  </a:cubicBezTo>
                  <a:cubicBezTo>
                    <a:pt x="31" y="20"/>
                    <a:pt x="31" y="20"/>
                    <a:pt x="32" y="19"/>
                  </a:cubicBezTo>
                  <a:cubicBezTo>
                    <a:pt x="35" y="16"/>
                    <a:pt x="35" y="16"/>
                    <a:pt x="35" y="16"/>
                  </a:cubicBezTo>
                  <a:cubicBezTo>
                    <a:pt x="36" y="19"/>
                    <a:pt x="34" y="21"/>
                    <a:pt x="32" y="24"/>
                  </a:cubicBezTo>
                  <a:cubicBezTo>
                    <a:pt x="30" y="26"/>
                    <a:pt x="26" y="27"/>
                    <a:pt x="23" y="27"/>
                  </a:cubicBezTo>
                  <a:cubicBezTo>
                    <a:pt x="22" y="27"/>
                    <a:pt x="21" y="27"/>
                    <a:pt x="20" y="27"/>
                  </a:cubicBezTo>
                  <a:cubicBezTo>
                    <a:pt x="12" y="36"/>
                    <a:pt x="12" y="36"/>
                    <a:pt x="12" y="36"/>
                  </a:cubicBezTo>
                  <a:cubicBezTo>
                    <a:pt x="15" y="39"/>
                    <a:pt x="15" y="39"/>
                    <a:pt x="15" y="39"/>
                  </a:cubicBezTo>
                  <a:cubicBezTo>
                    <a:pt x="23" y="32"/>
                    <a:pt x="23" y="32"/>
                    <a:pt x="23" y="32"/>
                  </a:cubicBezTo>
                  <a:cubicBezTo>
                    <a:pt x="28" y="32"/>
                    <a:pt x="32" y="30"/>
                    <a:pt x="36" y="27"/>
                  </a:cubicBezTo>
                  <a:cubicBezTo>
                    <a:pt x="40" y="23"/>
                    <a:pt x="41" y="16"/>
                    <a:pt x="39" y="10"/>
                  </a:cubicBezTo>
                  <a:cubicBezTo>
                    <a:pt x="39" y="9"/>
                    <a:pt x="38" y="9"/>
                    <a:pt x="37" y="8"/>
                  </a:cubicBezTo>
                  <a:cubicBezTo>
                    <a:pt x="36" y="8"/>
                    <a:pt x="36" y="9"/>
                    <a:pt x="35" y="9"/>
                  </a:cubicBezTo>
                  <a:cubicBezTo>
                    <a:pt x="29" y="16"/>
                    <a:pt x="29" y="16"/>
                    <a:pt x="29" y="16"/>
                  </a:cubicBezTo>
                  <a:cubicBezTo>
                    <a:pt x="29" y="16"/>
                    <a:pt x="28" y="16"/>
                    <a:pt x="28" y="16"/>
                  </a:cubicBezTo>
                  <a:cubicBezTo>
                    <a:pt x="28" y="16"/>
                    <a:pt x="27" y="15"/>
                    <a:pt x="26" y="15"/>
                  </a:cubicBezTo>
                  <a:cubicBezTo>
                    <a:pt x="25" y="13"/>
                    <a:pt x="25" y="13"/>
                    <a:pt x="25" y="12"/>
                  </a:cubicBezTo>
                  <a:cubicBezTo>
                    <a:pt x="32" y="6"/>
                    <a:pt x="32" y="6"/>
                    <a:pt x="32" y="6"/>
                  </a:cubicBezTo>
                  <a:cubicBezTo>
                    <a:pt x="32" y="5"/>
                    <a:pt x="32" y="4"/>
                    <a:pt x="32" y="3"/>
                  </a:cubicBezTo>
                  <a:cubicBezTo>
                    <a:pt x="32" y="3"/>
                    <a:pt x="31" y="2"/>
                    <a:pt x="31" y="2"/>
                  </a:cubicBezTo>
                  <a:cubicBezTo>
                    <a:pt x="29" y="1"/>
                    <a:pt x="27" y="0"/>
                    <a:pt x="25" y="0"/>
                  </a:cubicBezTo>
                  <a:cubicBezTo>
                    <a:pt x="20" y="0"/>
                    <a:pt x="16" y="2"/>
                    <a:pt x="14" y="5"/>
                  </a:cubicBezTo>
                  <a:cubicBezTo>
                    <a:pt x="10" y="8"/>
                    <a:pt x="9" y="13"/>
                    <a:pt x="9" y="18"/>
                  </a:cubicBez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625">
              <a:extLst>
                <a:ext uri="{FF2B5EF4-FFF2-40B4-BE49-F238E27FC236}">
                  <a16:creationId xmlns:a16="http://schemas.microsoft.com/office/drawing/2014/main" id="{6B5B07DD-DD82-BF46-BC78-7F5B8D3A756B}"/>
                </a:ext>
              </a:extLst>
            </p:cNvPr>
            <p:cNvSpPr>
              <a:spLocks/>
            </p:cNvSpPr>
            <p:nvPr/>
          </p:nvSpPr>
          <p:spPr bwMode="auto">
            <a:xfrm>
              <a:off x="7591425" y="6418263"/>
              <a:ext cx="361950" cy="361950"/>
            </a:xfrm>
            <a:custGeom>
              <a:avLst/>
              <a:gdLst>
                <a:gd name="T0" fmla="*/ 37 w 40"/>
                <a:gd name="T1" fmla="*/ 12 h 40"/>
                <a:gd name="T2" fmla="*/ 29 w 40"/>
                <a:gd name="T3" fmla="*/ 20 h 40"/>
                <a:gd name="T4" fmla="*/ 28 w 40"/>
                <a:gd name="T5" fmla="*/ 22 h 40"/>
                <a:gd name="T6" fmla="*/ 25 w 40"/>
                <a:gd name="T7" fmla="*/ 32 h 40"/>
                <a:gd name="T8" fmla="*/ 17 w 40"/>
                <a:gd name="T9" fmla="*/ 35 h 40"/>
                <a:gd name="T10" fmla="*/ 21 w 40"/>
                <a:gd name="T11" fmla="*/ 31 h 40"/>
                <a:gd name="T12" fmla="*/ 21 w 40"/>
                <a:gd name="T13" fmla="*/ 31 h 40"/>
                <a:gd name="T14" fmla="*/ 19 w 40"/>
                <a:gd name="T15" fmla="*/ 22 h 40"/>
                <a:gd name="T16" fmla="*/ 14 w 40"/>
                <a:gd name="T17" fmla="*/ 20 h 40"/>
                <a:gd name="T18" fmla="*/ 11 w 40"/>
                <a:gd name="T19" fmla="*/ 21 h 40"/>
                <a:gd name="T20" fmla="*/ 10 w 40"/>
                <a:gd name="T21" fmla="*/ 21 h 40"/>
                <a:gd name="T22" fmla="*/ 7 w 40"/>
                <a:gd name="T23" fmla="*/ 25 h 40"/>
                <a:gd name="T24" fmla="*/ 10 w 40"/>
                <a:gd name="T25" fmla="*/ 17 h 40"/>
                <a:gd name="T26" fmla="*/ 19 w 40"/>
                <a:gd name="T27" fmla="*/ 14 h 40"/>
                <a:gd name="T28" fmla="*/ 21 w 40"/>
                <a:gd name="T29" fmla="*/ 13 h 40"/>
                <a:gd name="T30" fmla="*/ 30 w 40"/>
                <a:gd name="T31" fmla="*/ 5 h 40"/>
                <a:gd name="T32" fmla="*/ 27 w 40"/>
                <a:gd name="T33" fmla="*/ 0 h 40"/>
                <a:gd name="T34" fmla="*/ 19 w 40"/>
                <a:gd name="T35" fmla="*/ 9 h 40"/>
                <a:gd name="T36" fmla="*/ 6 w 40"/>
                <a:gd name="T37" fmla="*/ 13 h 40"/>
                <a:gd name="T38" fmla="*/ 3 w 40"/>
                <a:gd name="T39" fmla="*/ 31 h 40"/>
                <a:gd name="T40" fmla="*/ 5 w 40"/>
                <a:gd name="T41" fmla="*/ 32 h 40"/>
                <a:gd name="T42" fmla="*/ 7 w 40"/>
                <a:gd name="T43" fmla="*/ 31 h 40"/>
                <a:gd name="T44" fmla="*/ 13 w 40"/>
                <a:gd name="T45" fmla="*/ 25 h 40"/>
                <a:gd name="T46" fmla="*/ 14 w 40"/>
                <a:gd name="T47" fmla="*/ 25 h 40"/>
                <a:gd name="T48" fmla="*/ 16 w 40"/>
                <a:gd name="T49" fmla="*/ 26 h 40"/>
                <a:gd name="T50" fmla="*/ 17 w 40"/>
                <a:gd name="T51" fmla="*/ 28 h 40"/>
                <a:gd name="T52" fmla="*/ 10 w 40"/>
                <a:gd name="T53" fmla="*/ 35 h 40"/>
                <a:gd name="T54" fmla="*/ 10 w 40"/>
                <a:gd name="T55" fmla="*/ 37 h 40"/>
                <a:gd name="T56" fmla="*/ 11 w 40"/>
                <a:gd name="T57" fmla="*/ 39 h 40"/>
                <a:gd name="T58" fmla="*/ 17 w 40"/>
                <a:gd name="T59" fmla="*/ 40 h 40"/>
                <a:gd name="T60" fmla="*/ 28 w 40"/>
                <a:gd name="T61" fmla="*/ 35 h 40"/>
                <a:gd name="T62" fmla="*/ 33 w 40"/>
                <a:gd name="T63" fmla="*/ 23 h 40"/>
                <a:gd name="T64" fmla="*/ 40 w 40"/>
                <a:gd name="T65" fmla="*/ 16 h 40"/>
                <a:gd name="T66" fmla="*/ 37 w 40"/>
                <a:gd name="T67"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0">
                  <a:moveTo>
                    <a:pt x="37" y="12"/>
                  </a:moveTo>
                  <a:cubicBezTo>
                    <a:pt x="29" y="20"/>
                    <a:pt x="29" y="20"/>
                    <a:pt x="29" y="20"/>
                  </a:cubicBezTo>
                  <a:cubicBezTo>
                    <a:pt x="28" y="21"/>
                    <a:pt x="28" y="22"/>
                    <a:pt x="28" y="22"/>
                  </a:cubicBezTo>
                  <a:cubicBezTo>
                    <a:pt x="29" y="26"/>
                    <a:pt x="27" y="29"/>
                    <a:pt x="25" y="32"/>
                  </a:cubicBezTo>
                  <a:cubicBezTo>
                    <a:pt x="23" y="34"/>
                    <a:pt x="20" y="35"/>
                    <a:pt x="17" y="35"/>
                  </a:cubicBezTo>
                  <a:cubicBezTo>
                    <a:pt x="21" y="31"/>
                    <a:pt x="21" y="31"/>
                    <a:pt x="21" y="31"/>
                  </a:cubicBezTo>
                  <a:cubicBezTo>
                    <a:pt x="21" y="31"/>
                    <a:pt x="21" y="31"/>
                    <a:pt x="21" y="31"/>
                  </a:cubicBezTo>
                  <a:cubicBezTo>
                    <a:pt x="22" y="29"/>
                    <a:pt x="22" y="26"/>
                    <a:pt x="19" y="22"/>
                  </a:cubicBezTo>
                  <a:cubicBezTo>
                    <a:pt x="17" y="20"/>
                    <a:pt x="15" y="20"/>
                    <a:pt x="14" y="20"/>
                  </a:cubicBezTo>
                  <a:cubicBezTo>
                    <a:pt x="12" y="20"/>
                    <a:pt x="11" y="20"/>
                    <a:pt x="11" y="21"/>
                  </a:cubicBezTo>
                  <a:cubicBezTo>
                    <a:pt x="11" y="21"/>
                    <a:pt x="11" y="21"/>
                    <a:pt x="10" y="21"/>
                  </a:cubicBezTo>
                  <a:cubicBezTo>
                    <a:pt x="7" y="25"/>
                    <a:pt x="7" y="25"/>
                    <a:pt x="7" y="25"/>
                  </a:cubicBezTo>
                  <a:cubicBezTo>
                    <a:pt x="6" y="22"/>
                    <a:pt x="7" y="19"/>
                    <a:pt x="10" y="17"/>
                  </a:cubicBezTo>
                  <a:cubicBezTo>
                    <a:pt x="12" y="14"/>
                    <a:pt x="16" y="13"/>
                    <a:pt x="19" y="14"/>
                  </a:cubicBezTo>
                  <a:cubicBezTo>
                    <a:pt x="20" y="14"/>
                    <a:pt x="21" y="14"/>
                    <a:pt x="21" y="13"/>
                  </a:cubicBezTo>
                  <a:cubicBezTo>
                    <a:pt x="30" y="5"/>
                    <a:pt x="30" y="5"/>
                    <a:pt x="30" y="5"/>
                  </a:cubicBezTo>
                  <a:cubicBezTo>
                    <a:pt x="28" y="4"/>
                    <a:pt x="28" y="2"/>
                    <a:pt x="27" y="0"/>
                  </a:cubicBezTo>
                  <a:cubicBezTo>
                    <a:pt x="19" y="9"/>
                    <a:pt x="19" y="9"/>
                    <a:pt x="19" y="9"/>
                  </a:cubicBezTo>
                  <a:cubicBezTo>
                    <a:pt x="14" y="8"/>
                    <a:pt x="10" y="10"/>
                    <a:pt x="6" y="13"/>
                  </a:cubicBezTo>
                  <a:cubicBezTo>
                    <a:pt x="2" y="18"/>
                    <a:pt x="0" y="25"/>
                    <a:pt x="3" y="31"/>
                  </a:cubicBezTo>
                  <a:cubicBezTo>
                    <a:pt x="3" y="31"/>
                    <a:pt x="4" y="32"/>
                    <a:pt x="5" y="32"/>
                  </a:cubicBezTo>
                  <a:cubicBezTo>
                    <a:pt x="6" y="32"/>
                    <a:pt x="6" y="32"/>
                    <a:pt x="7" y="31"/>
                  </a:cubicBezTo>
                  <a:cubicBezTo>
                    <a:pt x="13" y="25"/>
                    <a:pt x="13" y="25"/>
                    <a:pt x="13" y="25"/>
                  </a:cubicBezTo>
                  <a:cubicBezTo>
                    <a:pt x="13" y="25"/>
                    <a:pt x="13" y="25"/>
                    <a:pt x="14" y="25"/>
                  </a:cubicBezTo>
                  <a:cubicBezTo>
                    <a:pt x="14" y="25"/>
                    <a:pt x="15" y="25"/>
                    <a:pt x="16" y="26"/>
                  </a:cubicBezTo>
                  <a:cubicBezTo>
                    <a:pt x="17" y="27"/>
                    <a:pt x="17" y="28"/>
                    <a:pt x="17" y="28"/>
                  </a:cubicBezTo>
                  <a:cubicBezTo>
                    <a:pt x="10" y="35"/>
                    <a:pt x="10" y="35"/>
                    <a:pt x="10" y="35"/>
                  </a:cubicBezTo>
                  <a:cubicBezTo>
                    <a:pt x="10" y="35"/>
                    <a:pt x="10" y="36"/>
                    <a:pt x="10" y="37"/>
                  </a:cubicBezTo>
                  <a:cubicBezTo>
                    <a:pt x="10" y="38"/>
                    <a:pt x="10" y="38"/>
                    <a:pt x="11" y="39"/>
                  </a:cubicBezTo>
                  <a:cubicBezTo>
                    <a:pt x="13" y="40"/>
                    <a:pt x="15" y="40"/>
                    <a:pt x="17" y="40"/>
                  </a:cubicBezTo>
                  <a:cubicBezTo>
                    <a:pt x="21" y="40"/>
                    <a:pt x="25" y="38"/>
                    <a:pt x="28" y="35"/>
                  </a:cubicBezTo>
                  <a:cubicBezTo>
                    <a:pt x="32" y="32"/>
                    <a:pt x="33" y="27"/>
                    <a:pt x="33" y="23"/>
                  </a:cubicBezTo>
                  <a:cubicBezTo>
                    <a:pt x="40" y="16"/>
                    <a:pt x="40" y="16"/>
                    <a:pt x="40" y="16"/>
                  </a:cubicBezTo>
                  <a:lnTo>
                    <a:pt x="3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626">
              <a:extLst>
                <a:ext uri="{FF2B5EF4-FFF2-40B4-BE49-F238E27FC236}">
                  <a16:creationId xmlns:a16="http://schemas.microsoft.com/office/drawing/2014/main" id="{C6D84170-1457-A44C-9A0D-706F21424654}"/>
                </a:ext>
              </a:extLst>
            </p:cNvPr>
            <p:cNvSpPr>
              <a:spLocks noEditPoints="1"/>
            </p:cNvSpPr>
            <p:nvPr/>
          </p:nvSpPr>
          <p:spPr bwMode="auto">
            <a:xfrm>
              <a:off x="7500938" y="5946775"/>
              <a:ext cx="850900" cy="823913"/>
            </a:xfrm>
            <a:custGeom>
              <a:avLst/>
              <a:gdLst>
                <a:gd name="T0" fmla="*/ 54 w 94"/>
                <a:gd name="T1" fmla="*/ 38 h 91"/>
                <a:gd name="T2" fmla="*/ 41 w 94"/>
                <a:gd name="T3" fmla="*/ 26 h 91"/>
                <a:gd name="T4" fmla="*/ 58 w 94"/>
                <a:gd name="T5" fmla="*/ 13 h 91"/>
                <a:gd name="T6" fmla="*/ 61 w 94"/>
                <a:gd name="T7" fmla="*/ 8 h 91"/>
                <a:gd name="T8" fmla="*/ 19 w 94"/>
                <a:gd name="T9" fmla="*/ 16 h 91"/>
                <a:gd name="T10" fmla="*/ 15 w 94"/>
                <a:gd name="T11" fmla="*/ 27 h 91"/>
                <a:gd name="T12" fmla="*/ 8 w 94"/>
                <a:gd name="T13" fmla="*/ 29 h 91"/>
                <a:gd name="T14" fmla="*/ 0 w 94"/>
                <a:gd name="T15" fmla="*/ 39 h 91"/>
                <a:gd name="T16" fmla="*/ 12 w 94"/>
                <a:gd name="T17" fmla="*/ 52 h 91"/>
                <a:gd name="T18" fmla="*/ 16 w 94"/>
                <a:gd name="T19" fmla="*/ 52 h 91"/>
                <a:gd name="T20" fmla="*/ 24 w 94"/>
                <a:gd name="T21" fmla="*/ 43 h 91"/>
                <a:gd name="T22" fmla="*/ 26 w 94"/>
                <a:gd name="T23" fmla="*/ 38 h 91"/>
                <a:gd name="T24" fmla="*/ 42 w 94"/>
                <a:gd name="T25" fmla="*/ 49 h 91"/>
                <a:gd name="T26" fmla="*/ 78 w 94"/>
                <a:gd name="T27" fmla="*/ 89 h 91"/>
                <a:gd name="T28" fmla="*/ 87 w 94"/>
                <a:gd name="T29" fmla="*/ 89 h 91"/>
                <a:gd name="T30" fmla="*/ 94 w 94"/>
                <a:gd name="T31" fmla="*/ 79 h 91"/>
                <a:gd name="T32" fmla="*/ 58 w 94"/>
                <a:gd name="T33" fmla="*/ 40 h 91"/>
                <a:gd name="T34" fmla="*/ 23 w 94"/>
                <a:gd name="T35" fmla="*/ 35 h 91"/>
                <a:gd name="T36" fmla="*/ 19 w 94"/>
                <a:gd name="T37" fmla="*/ 42 h 91"/>
                <a:gd name="T38" fmla="*/ 5 w 94"/>
                <a:gd name="T39" fmla="*/ 39 h 91"/>
                <a:gd name="T40" fmla="*/ 11 w 94"/>
                <a:gd name="T41" fmla="*/ 34 h 91"/>
                <a:gd name="T42" fmla="*/ 20 w 94"/>
                <a:gd name="T43" fmla="*/ 25 h 91"/>
                <a:gd name="T44" fmla="*/ 53 w 94"/>
                <a:gd name="T45" fmla="*/ 10 h 91"/>
                <a:gd name="T46" fmla="*/ 35 w 94"/>
                <a:gd name="T47" fmla="*/ 25 h 91"/>
                <a:gd name="T48" fmla="*/ 48 w 94"/>
                <a:gd name="T49" fmla="*/ 40 h 91"/>
                <a:gd name="T50" fmla="*/ 35 w 94"/>
                <a:gd name="T51" fmla="*/ 35 h 91"/>
                <a:gd name="T52" fmla="*/ 89 w 94"/>
                <a:gd name="T53" fmla="*/ 80 h 91"/>
                <a:gd name="T54" fmla="*/ 81 w 94"/>
                <a:gd name="T55" fmla="*/ 85 h 91"/>
                <a:gd name="T56" fmla="*/ 47 w 94"/>
                <a:gd name="T57" fmla="*/ 48 h 91"/>
                <a:gd name="T58" fmla="*/ 54 w 94"/>
                <a:gd name="T59" fmla="*/ 43 h 91"/>
                <a:gd name="T60" fmla="*/ 89 w 94"/>
                <a:gd name="T61" fmla="*/ 77 h 91"/>
                <a:gd name="T62" fmla="*/ 89 w 94"/>
                <a:gd name="T63" fmla="*/ 8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91">
                  <a:moveTo>
                    <a:pt x="58" y="40"/>
                  </a:moveTo>
                  <a:cubicBezTo>
                    <a:pt x="57" y="39"/>
                    <a:pt x="55" y="38"/>
                    <a:pt x="54" y="38"/>
                  </a:cubicBezTo>
                  <a:cubicBezTo>
                    <a:pt x="53" y="38"/>
                    <a:pt x="53" y="38"/>
                    <a:pt x="53" y="38"/>
                  </a:cubicBezTo>
                  <a:cubicBezTo>
                    <a:pt x="41" y="26"/>
                    <a:pt x="41" y="26"/>
                    <a:pt x="41" y="26"/>
                  </a:cubicBezTo>
                  <a:cubicBezTo>
                    <a:pt x="40" y="25"/>
                    <a:pt x="41" y="23"/>
                    <a:pt x="41" y="23"/>
                  </a:cubicBezTo>
                  <a:cubicBezTo>
                    <a:pt x="47" y="17"/>
                    <a:pt x="56" y="13"/>
                    <a:pt x="58" y="13"/>
                  </a:cubicBezTo>
                  <a:cubicBezTo>
                    <a:pt x="60" y="13"/>
                    <a:pt x="61" y="12"/>
                    <a:pt x="61" y="11"/>
                  </a:cubicBezTo>
                  <a:cubicBezTo>
                    <a:pt x="62" y="10"/>
                    <a:pt x="61" y="9"/>
                    <a:pt x="61" y="8"/>
                  </a:cubicBezTo>
                  <a:cubicBezTo>
                    <a:pt x="60" y="8"/>
                    <a:pt x="60" y="8"/>
                    <a:pt x="60" y="8"/>
                  </a:cubicBezTo>
                  <a:cubicBezTo>
                    <a:pt x="47" y="0"/>
                    <a:pt x="29" y="6"/>
                    <a:pt x="19" y="16"/>
                  </a:cubicBezTo>
                  <a:cubicBezTo>
                    <a:pt x="16" y="19"/>
                    <a:pt x="15" y="21"/>
                    <a:pt x="15" y="25"/>
                  </a:cubicBezTo>
                  <a:cubicBezTo>
                    <a:pt x="15" y="26"/>
                    <a:pt x="15" y="27"/>
                    <a:pt x="15" y="27"/>
                  </a:cubicBezTo>
                  <a:cubicBezTo>
                    <a:pt x="13" y="28"/>
                    <a:pt x="12" y="29"/>
                    <a:pt x="12" y="29"/>
                  </a:cubicBezTo>
                  <a:cubicBezTo>
                    <a:pt x="11" y="28"/>
                    <a:pt x="9" y="28"/>
                    <a:pt x="8" y="29"/>
                  </a:cubicBezTo>
                  <a:cubicBezTo>
                    <a:pt x="0" y="37"/>
                    <a:pt x="0" y="37"/>
                    <a:pt x="0" y="37"/>
                  </a:cubicBezTo>
                  <a:cubicBezTo>
                    <a:pt x="0" y="38"/>
                    <a:pt x="0" y="38"/>
                    <a:pt x="0" y="39"/>
                  </a:cubicBezTo>
                  <a:cubicBezTo>
                    <a:pt x="0" y="39"/>
                    <a:pt x="0" y="40"/>
                    <a:pt x="0" y="40"/>
                  </a:cubicBezTo>
                  <a:cubicBezTo>
                    <a:pt x="12" y="52"/>
                    <a:pt x="12" y="52"/>
                    <a:pt x="12" y="52"/>
                  </a:cubicBezTo>
                  <a:cubicBezTo>
                    <a:pt x="13" y="53"/>
                    <a:pt x="13" y="53"/>
                    <a:pt x="14" y="53"/>
                  </a:cubicBezTo>
                  <a:cubicBezTo>
                    <a:pt x="15" y="53"/>
                    <a:pt x="15" y="53"/>
                    <a:pt x="16" y="52"/>
                  </a:cubicBezTo>
                  <a:cubicBezTo>
                    <a:pt x="24" y="44"/>
                    <a:pt x="24" y="44"/>
                    <a:pt x="24" y="44"/>
                  </a:cubicBezTo>
                  <a:cubicBezTo>
                    <a:pt x="24" y="44"/>
                    <a:pt x="24" y="43"/>
                    <a:pt x="24" y="43"/>
                  </a:cubicBezTo>
                  <a:cubicBezTo>
                    <a:pt x="24" y="42"/>
                    <a:pt x="24" y="41"/>
                    <a:pt x="24" y="41"/>
                  </a:cubicBezTo>
                  <a:cubicBezTo>
                    <a:pt x="24" y="40"/>
                    <a:pt x="25" y="39"/>
                    <a:pt x="26" y="38"/>
                  </a:cubicBezTo>
                  <a:cubicBezTo>
                    <a:pt x="28" y="36"/>
                    <a:pt x="31" y="38"/>
                    <a:pt x="31" y="39"/>
                  </a:cubicBezTo>
                  <a:cubicBezTo>
                    <a:pt x="42" y="49"/>
                    <a:pt x="42" y="49"/>
                    <a:pt x="42" y="49"/>
                  </a:cubicBezTo>
                  <a:cubicBezTo>
                    <a:pt x="42" y="51"/>
                    <a:pt x="42" y="53"/>
                    <a:pt x="44" y="55"/>
                  </a:cubicBezTo>
                  <a:cubicBezTo>
                    <a:pt x="78" y="89"/>
                    <a:pt x="78" y="89"/>
                    <a:pt x="78" y="89"/>
                  </a:cubicBezTo>
                  <a:cubicBezTo>
                    <a:pt x="79" y="90"/>
                    <a:pt x="81" y="91"/>
                    <a:pt x="82" y="91"/>
                  </a:cubicBezTo>
                  <a:cubicBezTo>
                    <a:pt x="84" y="91"/>
                    <a:pt x="86" y="90"/>
                    <a:pt x="87" y="89"/>
                  </a:cubicBezTo>
                  <a:cubicBezTo>
                    <a:pt x="92" y="83"/>
                    <a:pt x="92" y="83"/>
                    <a:pt x="92" y="83"/>
                  </a:cubicBezTo>
                  <a:cubicBezTo>
                    <a:pt x="94" y="82"/>
                    <a:pt x="94" y="80"/>
                    <a:pt x="94" y="79"/>
                  </a:cubicBezTo>
                  <a:cubicBezTo>
                    <a:pt x="94" y="77"/>
                    <a:pt x="94" y="75"/>
                    <a:pt x="92" y="74"/>
                  </a:cubicBezTo>
                  <a:lnTo>
                    <a:pt x="58" y="40"/>
                  </a:lnTo>
                  <a:close/>
                  <a:moveTo>
                    <a:pt x="34" y="35"/>
                  </a:moveTo>
                  <a:cubicBezTo>
                    <a:pt x="32" y="33"/>
                    <a:pt x="27" y="30"/>
                    <a:pt x="23" y="35"/>
                  </a:cubicBezTo>
                  <a:cubicBezTo>
                    <a:pt x="20" y="38"/>
                    <a:pt x="19" y="40"/>
                    <a:pt x="19" y="42"/>
                  </a:cubicBezTo>
                  <a:cubicBezTo>
                    <a:pt x="19" y="42"/>
                    <a:pt x="19" y="42"/>
                    <a:pt x="19" y="42"/>
                  </a:cubicBezTo>
                  <a:cubicBezTo>
                    <a:pt x="14" y="47"/>
                    <a:pt x="14" y="47"/>
                    <a:pt x="14" y="47"/>
                  </a:cubicBezTo>
                  <a:cubicBezTo>
                    <a:pt x="5" y="39"/>
                    <a:pt x="5" y="39"/>
                    <a:pt x="5" y="39"/>
                  </a:cubicBezTo>
                  <a:cubicBezTo>
                    <a:pt x="10" y="34"/>
                    <a:pt x="10" y="34"/>
                    <a:pt x="10" y="34"/>
                  </a:cubicBezTo>
                  <a:cubicBezTo>
                    <a:pt x="11" y="34"/>
                    <a:pt x="11" y="34"/>
                    <a:pt x="11" y="34"/>
                  </a:cubicBezTo>
                  <a:cubicBezTo>
                    <a:pt x="13" y="34"/>
                    <a:pt x="15" y="33"/>
                    <a:pt x="18" y="30"/>
                  </a:cubicBezTo>
                  <a:cubicBezTo>
                    <a:pt x="19" y="30"/>
                    <a:pt x="20" y="28"/>
                    <a:pt x="20" y="25"/>
                  </a:cubicBezTo>
                  <a:cubicBezTo>
                    <a:pt x="19" y="23"/>
                    <a:pt x="20" y="22"/>
                    <a:pt x="22" y="20"/>
                  </a:cubicBezTo>
                  <a:cubicBezTo>
                    <a:pt x="32" y="10"/>
                    <a:pt x="44" y="7"/>
                    <a:pt x="53" y="10"/>
                  </a:cubicBezTo>
                  <a:cubicBezTo>
                    <a:pt x="48" y="11"/>
                    <a:pt x="42" y="15"/>
                    <a:pt x="38" y="19"/>
                  </a:cubicBezTo>
                  <a:cubicBezTo>
                    <a:pt x="38" y="20"/>
                    <a:pt x="35" y="22"/>
                    <a:pt x="35" y="25"/>
                  </a:cubicBezTo>
                  <a:cubicBezTo>
                    <a:pt x="35" y="26"/>
                    <a:pt x="36" y="28"/>
                    <a:pt x="37" y="29"/>
                  </a:cubicBezTo>
                  <a:cubicBezTo>
                    <a:pt x="48" y="40"/>
                    <a:pt x="48" y="40"/>
                    <a:pt x="48" y="40"/>
                  </a:cubicBezTo>
                  <a:cubicBezTo>
                    <a:pt x="44" y="45"/>
                    <a:pt x="44" y="45"/>
                    <a:pt x="44" y="45"/>
                  </a:cubicBezTo>
                  <a:cubicBezTo>
                    <a:pt x="35" y="35"/>
                    <a:pt x="35" y="35"/>
                    <a:pt x="35" y="35"/>
                  </a:cubicBezTo>
                  <a:cubicBezTo>
                    <a:pt x="35" y="35"/>
                    <a:pt x="34" y="35"/>
                    <a:pt x="34" y="35"/>
                  </a:cubicBezTo>
                  <a:close/>
                  <a:moveTo>
                    <a:pt x="89" y="80"/>
                  </a:moveTo>
                  <a:cubicBezTo>
                    <a:pt x="84" y="85"/>
                    <a:pt x="84" y="85"/>
                    <a:pt x="84" y="85"/>
                  </a:cubicBezTo>
                  <a:cubicBezTo>
                    <a:pt x="83" y="86"/>
                    <a:pt x="82" y="86"/>
                    <a:pt x="81" y="85"/>
                  </a:cubicBezTo>
                  <a:cubicBezTo>
                    <a:pt x="47" y="51"/>
                    <a:pt x="47" y="51"/>
                    <a:pt x="47" y="51"/>
                  </a:cubicBezTo>
                  <a:cubicBezTo>
                    <a:pt x="46" y="50"/>
                    <a:pt x="46" y="49"/>
                    <a:pt x="47" y="48"/>
                  </a:cubicBezTo>
                  <a:cubicBezTo>
                    <a:pt x="52" y="43"/>
                    <a:pt x="52" y="43"/>
                    <a:pt x="52" y="43"/>
                  </a:cubicBezTo>
                  <a:cubicBezTo>
                    <a:pt x="53" y="43"/>
                    <a:pt x="53" y="43"/>
                    <a:pt x="54" y="43"/>
                  </a:cubicBezTo>
                  <a:cubicBezTo>
                    <a:pt x="54" y="43"/>
                    <a:pt x="55" y="43"/>
                    <a:pt x="55" y="43"/>
                  </a:cubicBezTo>
                  <a:cubicBezTo>
                    <a:pt x="89" y="77"/>
                    <a:pt x="89" y="77"/>
                    <a:pt x="89" y="77"/>
                  </a:cubicBezTo>
                  <a:cubicBezTo>
                    <a:pt x="89" y="78"/>
                    <a:pt x="90" y="78"/>
                    <a:pt x="90" y="79"/>
                  </a:cubicBezTo>
                  <a:cubicBezTo>
                    <a:pt x="90" y="79"/>
                    <a:pt x="89" y="80"/>
                    <a:pt x="8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8" name="Group 627">
            <a:extLst>
              <a:ext uri="{FF2B5EF4-FFF2-40B4-BE49-F238E27FC236}">
                <a16:creationId xmlns:a16="http://schemas.microsoft.com/office/drawing/2014/main" id="{18EC21A7-E850-DF46-B183-E0CCD32E2577}"/>
              </a:ext>
            </a:extLst>
          </p:cNvPr>
          <p:cNvGrpSpPr/>
          <p:nvPr userDrawn="1"/>
        </p:nvGrpSpPr>
        <p:grpSpPr>
          <a:xfrm>
            <a:off x="2987847" y="3128380"/>
            <a:ext cx="219901" cy="174676"/>
            <a:chOff x="8767763" y="2292350"/>
            <a:chExt cx="841375" cy="668338"/>
          </a:xfrm>
          <a:solidFill>
            <a:schemeClr val="accent1"/>
          </a:solidFill>
        </p:grpSpPr>
        <p:sp>
          <p:nvSpPr>
            <p:cNvPr id="629" name="Freeform 628">
              <a:extLst>
                <a:ext uri="{FF2B5EF4-FFF2-40B4-BE49-F238E27FC236}">
                  <a16:creationId xmlns:a16="http://schemas.microsoft.com/office/drawing/2014/main" id="{BD110BC4-9113-0D4F-8B56-7D91A15571FC}"/>
                </a:ext>
              </a:extLst>
            </p:cNvPr>
            <p:cNvSpPr>
              <a:spLocks noEditPoints="1"/>
            </p:cNvSpPr>
            <p:nvPr/>
          </p:nvSpPr>
          <p:spPr bwMode="auto">
            <a:xfrm>
              <a:off x="8767763" y="2292350"/>
              <a:ext cx="841375" cy="668338"/>
            </a:xfrm>
            <a:custGeom>
              <a:avLst/>
              <a:gdLst>
                <a:gd name="T0" fmla="*/ 87 w 93"/>
                <a:gd name="T1" fmla="*/ 48 h 74"/>
                <a:gd name="T2" fmla="*/ 87 w 93"/>
                <a:gd name="T3" fmla="*/ 47 h 74"/>
                <a:gd name="T4" fmla="*/ 59 w 93"/>
                <a:gd name="T5" fmla="*/ 8 h 74"/>
                <a:gd name="T6" fmla="*/ 59 w 93"/>
                <a:gd name="T7" fmla="*/ 5 h 74"/>
                <a:gd name="T8" fmla="*/ 58 w 93"/>
                <a:gd name="T9" fmla="*/ 4 h 74"/>
                <a:gd name="T10" fmla="*/ 47 w 93"/>
                <a:gd name="T11" fmla="*/ 0 h 74"/>
                <a:gd name="T12" fmla="*/ 35 w 93"/>
                <a:gd name="T13" fmla="*/ 4 h 74"/>
                <a:gd name="T14" fmla="*/ 35 w 93"/>
                <a:gd name="T15" fmla="*/ 5 h 74"/>
                <a:gd name="T16" fmla="*/ 35 w 93"/>
                <a:gd name="T17" fmla="*/ 8 h 74"/>
                <a:gd name="T18" fmla="*/ 6 w 93"/>
                <a:gd name="T19" fmla="*/ 47 h 74"/>
                <a:gd name="T20" fmla="*/ 6 w 93"/>
                <a:gd name="T21" fmla="*/ 48 h 74"/>
                <a:gd name="T22" fmla="*/ 0 w 93"/>
                <a:gd name="T23" fmla="*/ 56 h 74"/>
                <a:gd name="T24" fmla="*/ 47 w 93"/>
                <a:gd name="T25" fmla="*/ 74 h 74"/>
                <a:gd name="T26" fmla="*/ 93 w 93"/>
                <a:gd name="T27" fmla="*/ 56 h 74"/>
                <a:gd name="T28" fmla="*/ 87 w 93"/>
                <a:gd name="T29" fmla="*/ 48 h 74"/>
                <a:gd name="T30" fmla="*/ 47 w 93"/>
                <a:gd name="T31" fmla="*/ 69 h 74"/>
                <a:gd name="T32" fmla="*/ 6 w 93"/>
                <a:gd name="T33" fmla="*/ 56 h 74"/>
                <a:gd name="T34" fmla="*/ 10 w 93"/>
                <a:gd name="T35" fmla="*/ 52 h 74"/>
                <a:gd name="T36" fmla="*/ 12 w 93"/>
                <a:gd name="T37" fmla="*/ 49 h 74"/>
                <a:gd name="T38" fmla="*/ 12 w 93"/>
                <a:gd name="T39" fmla="*/ 48 h 74"/>
                <a:gd name="T40" fmla="*/ 12 w 93"/>
                <a:gd name="T41" fmla="*/ 47 h 74"/>
                <a:gd name="T42" fmla="*/ 35 w 93"/>
                <a:gd name="T43" fmla="*/ 14 h 74"/>
                <a:gd name="T44" fmla="*/ 35 w 93"/>
                <a:gd name="T45" fmla="*/ 44 h 74"/>
                <a:gd name="T46" fmla="*/ 40 w 93"/>
                <a:gd name="T47" fmla="*/ 44 h 74"/>
                <a:gd name="T48" fmla="*/ 40 w 93"/>
                <a:gd name="T49" fmla="*/ 7 h 74"/>
                <a:gd name="T50" fmla="*/ 47 w 93"/>
                <a:gd name="T51" fmla="*/ 5 h 74"/>
                <a:gd name="T52" fmla="*/ 54 w 93"/>
                <a:gd name="T53" fmla="*/ 7 h 74"/>
                <a:gd name="T54" fmla="*/ 54 w 93"/>
                <a:gd name="T55" fmla="*/ 44 h 74"/>
                <a:gd name="T56" fmla="*/ 59 w 93"/>
                <a:gd name="T57" fmla="*/ 44 h 74"/>
                <a:gd name="T58" fmla="*/ 59 w 93"/>
                <a:gd name="T59" fmla="*/ 14 h 74"/>
                <a:gd name="T60" fmla="*/ 82 w 93"/>
                <a:gd name="T61" fmla="*/ 47 h 74"/>
                <a:gd name="T62" fmla="*/ 82 w 93"/>
                <a:gd name="T63" fmla="*/ 48 h 74"/>
                <a:gd name="T64" fmla="*/ 82 w 93"/>
                <a:gd name="T65" fmla="*/ 49 h 74"/>
                <a:gd name="T66" fmla="*/ 83 w 93"/>
                <a:gd name="T67" fmla="*/ 52 h 74"/>
                <a:gd name="T68" fmla="*/ 88 w 93"/>
                <a:gd name="T69" fmla="*/ 56 h 74"/>
                <a:gd name="T70" fmla="*/ 47 w 93"/>
                <a:gd name="T71"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74">
                  <a:moveTo>
                    <a:pt x="87" y="48"/>
                  </a:moveTo>
                  <a:cubicBezTo>
                    <a:pt x="87" y="48"/>
                    <a:pt x="87" y="47"/>
                    <a:pt x="87" y="47"/>
                  </a:cubicBezTo>
                  <a:cubicBezTo>
                    <a:pt x="87" y="28"/>
                    <a:pt x="76" y="13"/>
                    <a:pt x="59" y="8"/>
                  </a:cubicBezTo>
                  <a:cubicBezTo>
                    <a:pt x="59" y="5"/>
                    <a:pt x="59" y="5"/>
                    <a:pt x="59" y="5"/>
                  </a:cubicBezTo>
                  <a:cubicBezTo>
                    <a:pt x="59" y="5"/>
                    <a:pt x="59" y="4"/>
                    <a:pt x="58" y="4"/>
                  </a:cubicBezTo>
                  <a:cubicBezTo>
                    <a:pt x="58" y="3"/>
                    <a:pt x="55" y="0"/>
                    <a:pt x="47" y="0"/>
                  </a:cubicBezTo>
                  <a:cubicBezTo>
                    <a:pt x="39" y="0"/>
                    <a:pt x="36" y="3"/>
                    <a:pt x="35" y="4"/>
                  </a:cubicBezTo>
                  <a:cubicBezTo>
                    <a:pt x="35" y="4"/>
                    <a:pt x="35" y="5"/>
                    <a:pt x="35" y="5"/>
                  </a:cubicBezTo>
                  <a:cubicBezTo>
                    <a:pt x="35" y="8"/>
                    <a:pt x="35" y="8"/>
                    <a:pt x="35" y="8"/>
                  </a:cubicBezTo>
                  <a:cubicBezTo>
                    <a:pt x="18" y="13"/>
                    <a:pt x="6" y="28"/>
                    <a:pt x="6" y="47"/>
                  </a:cubicBezTo>
                  <a:cubicBezTo>
                    <a:pt x="6" y="47"/>
                    <a:pt x="6" y="48"/>
                    <a:pt x="6" y="48"/>
                  </a:cubicBezTo>
                  <a:cubicBezTo>
                    <a:pt x="2" y="50"/>
                    <a:pt x="0" y="53"/>
                    <a:pt x="0" y="56"/>
                  </a:cubicBezTo>
                  <a:cubicBezTo>
                    <a:pt x="0" y="68"/>
                    <a:pt x="24" y="74"/>
                    <a:pt x="47" y="74"/>
                  </a:cubicBezTo>
                  <a:cubicBezTo>
                    <a:pt x="69" y="74"/>
                    <a:pt x="93" y="68"/>
                    <a:pt x="93" y="56"/>
                  </a:cubicBezTo>
                  <a:cubicBezTo>
                    <a:pt x="93" y="53"/>
                    <a:pt x="92" y="50"/>
                    <a:pt x="87" y="48"/>
                  </a:cubicBezTo>
                  <a:close/>
                  <a:moveTo>
                    <a:pt x="47" y="69"/>
                  </a:moveTo>
                  <a:cubicBezTo>
                    <a:pt x="21" y="69"/>
                    <a:pt x="6" y="62"/>
                    <a:pt x="6" y="56"/>
                  </a:cubicBezTo>
                  <a:cubicBezTo>
                    <a:pt x="6" y="56"/>
                    <a:pt x="6" y="53"/>
                    <a:pt x="10" y="52"/>
                  </a:cubicBezTo>
                  <a:cubicBezTo>
                    <a:pt x="11" y="52"/>
                    <a:pt x="12" y="50"/>
                    <a:pt x="12" y="49"/>
                  </a:cubicBezTo>
                  <a:cubicBezTo>
                    <a:pt x="12" y="49"/>
                    <a:pt x="12" y="49"/>
                    <a:pt x="12" y="48"/>
                  </a:cubicBezTo>
                  <a:cubicBezTo>
                    <a:pt x="12" y="48"/>
                    <a:pt x="12" y="48"/>
                    <a:pt x="12" y="47"/>
                  </a:cubicBezTo>
                  <a:cubicBezTo>
                    <a:pt x="12" y="31"/>
                    <a:pt x="21" y="18"/>
                    <a:pt x="35" y="14"/>
                  </a:cubicBezTo>
                  <a:cubicBezTo>
                    <a:pt x="35" y="44"/>
                    <a:pt x="35" y="44"/>
                    <a:pt x="35" y="44"/>
                  </a:cubicBezTo>
                  <a:cubicBezTo>
                    <a:pt x="40" y="44"/>
                    <a:pt x="40" y="44"/>
                    <a:pt x="40" y="44"/>
                  </a:cubicBezTo>
                  <a:cubicBezTo>
                    <a:pt x="40" y="7"/>
                    <a:pt x="40" y="7"/>
                    <a:pt x="40" y="7"/>
                  </a:cubicBezTo>
                  <a:cubicBezTo>
                    <a:pt x="41" y="6"/>
                    <a:pt x="43" y="5"/>
                    <a:pt x="47" y="5"/>
                  </a:cubicBezTo>
                  <a:cubicBezTo>
                    <a:pt x="51" y="5"/>
                    <a:pt x="53" y="6"/>
                    <a:pt x="54" y="7"/>
                  </a:cubicBezTo>
                  <a:cubicBezTo>
                    <a:pt x="54" y="44"/>
                    <a:pt x="54" y="44"/>
                    <a:pt x="54" y="44"/>
                  </a:cubicBezTo>
                  <a:cubicBezTo>
                    <a:pt x="59" y="44"/>
                    <a:pt x="59" y="44"/>
                    <a:pt x="59" y="44"/>
                  </a:cubicBezTo>
                  <a:cubicBezTo>
                    <a:pt x="59" y="14"/>
                    <a:pt x="59" y="14"/>
                    <a:pt x="59" y="14"/>
                  </a:cubicBezTo>
                  <a:cubicBezTo>
                    <a:pt x="73" y="18"/>
                    <a:pt x="82" y="31"/>
                    <a:pt x="82" y="47"/>
                  </a:cubicBezTo>
                  <a:cubicBezTo>
                    <a:pt x="82" y="48"/>
                    <a:pt x="82" y="48"/>
                    <a:pt x="82" y="48"/>
                  </a:cubicBezTo>
                  <a:cubicBezTo>
                    <a:pt x="82" y="49"/>
                    <a:pt x="82" y="49"/>
                    <a:pt x="82" y="49"/>
                  </a:cubicBezTo>
                  <a:cubicBezTo>
                    <a:pt x="81" y="50"/>
                    <a:pt x="82" y="52"/>
                    <a:pt x="83" y="52"/>
                  </a:cubicBezTo>
                  <a:cubicBezTo>
                    <a:pt x="88" y="53"/>
                    <a:pt x="88" y="56"/>
                    <a:pt x="88" y="56"/>
                  </a:cubicBezTo>
                  <a:cubicBezTo>
                    <a:pt x="88" y="62"/>
                    <a:pt x="72" y="69"/>
                    <a:pt x="4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629">
              <a:extLst>
                <a:ext uri="{FF2B5EF4-FFF2-40B4-BE49-F238E27FC236}">
                  <a16:creationId xmlns:a16="http://schemas.microsoft.com/office/drawing/2014/main" id="{428E8F60-F99C-3049-B9D6-089CE0E02D9F}"/>
                </a:ext>
              </a:extLst>
            </p:cNvPr>
            <p:cNvSpPr>
              <a:spLocks/>
            </p:cNvSpPr>
            <p:nvPr/>
          </p:nvSpPr>
          <p:spPr bwMode="auto">
            <a:xfrm>
              <a:off x="8931275" y="2779713"/>
              <a:ext cx="515938" cy="90488"/>
            </a:xfrm>
            <a:custGeom>
              <a:avLst/>
              <a:gdLst>
                <a:gd name="T0" fmla="*/ 29 w 57"/>
                <a:gd name="T1" fmla="*/ 5 h 10"/>
                <a:gd name="T2" fmla="*/ 2 w 57"/>
                <a:gd name="T3" fmla="*/ 0 h 10"/>
                <a:gd name="T4" fmla="*/ 0 w 57"/>
                <a:gd name="T5" fmla="*/ 5 h 10"/>
                <a:gd name="T6" fmla="*/ 29 w 57"/>
                <a:gd name="T7" fmla="*/ 10 h 10"/>
                <a:gd name="T8" fmla="*/ 57 w 57"/>
                <a:gd name="T9" fmla="*/ 5 h 10"/>
                <a:gd name="T10" fmla="*/ 55 w 57"/>
                <a:gd name="T11" fmla="*/ 0 h 10"/>
                <a:gd name="T12" fmla="*/ 29 w 57"/>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57" h="10">
                  <a:moveTo>
                    <a:pt x="29" y="5"/>
                  </a:moveTo>
                  <a:cubicBezTo>
                    <a:pt x="19" y="5"/>
                    <a:pt x="9" y="3"/>
                    <a:pt x="2" y="0"/>
                  </a:cubicBezTo>
                  <a:cubicBezTo>
                    <a:pt x="0" y="5"/>
                    <a:pt x="0" y="5"/>
                    <a:pt x="0" y="5"/>
                  </a:cubicBezTo>
                  <a:cubicBezTo>
                    <a:pt x="8" y="8"/>
                    <a:pt x="18" y="10"/>
                    <a:pt x="29" y="10"/>
                  </a:cubicBezTo>
                  <a:cubicBezTo>
                    <a:pt x="40" y="10"/>
                    <a:pt x="50" y="8"/>
                    <a:pt x="57" y="5"/>
                  </a:cubicBezTo>
                  <a:cubicBezTo>
                    <a:pt x="55" y="0"/>
                    <a:pt x="55" y="0"/>
                    <a:pt x="55" y="0"/>
                  </a:cubicBezTo>
                  <a:cubicBezTo>
                    <a:pt x="48" y="3"/>
                    <a:pt x="39" y="5"/>
                    <a:pt x="2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1" name="Group 630">
            <a:extLst>
              <a:ext uri="{FF2B5EF4-FFF2-40B4-BE49-F238E27FC236}">
                <a16:creationId xmlns:a16="http://schemas.microsoft.com/office/drawing/2014/main" id="{33C013CC-5CB1-1243-A7BE-4761628786CB}"/>
              </a:ext>
            </a:extLst>
          </p:cNvPr>
          <p:cNvGrpSpPr/>
          <p:nvPr userDrawn="1"/>
        </p:nvGrpSpPr>
        <p:grpSpPr>
          <a:xfrm>
            <a:off x="2973798" y="4390165"/>
            <a:ext cx="247998" cy="154665"/>
            <a:chOff x="7493000" y="4870450"/>
            <a:chExt cx="885825" cy="552450"/>
          </a:xfrm>
          <a:solidFill>
            <a:schemeClr val="accent1"/>
          </a:solidFill>
        </p:grpSpPr>
        <p:sp>
          <p:nvSpPr>
            <p:cNvPr id="632" name="Freeform 28">
              <a:extLst>
                <a:ext uri="{FF2B5EF4-FFF2-40B4-BE49-F238E27FC236}">
                  <a16:creationId xmlns:a16="http://schemas.microsoft.com/office/drawing/2014/main" id="{3B655492-93A6-8846-BC5A-5B47FEACD728}"/>
                </a:ext>
              </a:extLst>
            </p:cNvPr>
            <p:cNvSpPr>
              <a:spLocks noEditPoints="1"/>
            </p:cNvSpPr>
            <p:nvPr/>
          </p:nvSpPr>
          <p:spPr bwMode="auto">
            <a:xfrm>
              <a:off x="7493000" y="4870450"/>
              <a:ext cx="885825" cy="552450"/>
            </a:xfrm>
            <a:custGeom>
              <a:avLst/>
              <a:gdLst>
                <a:gd name="T0" fmla="*/ 49 w 98"/>
                <a:gd name="T1" fmla="*/ 0 h 61"/>
                <a:gd name="T2" fmla="*/ 0 w 98"/>
                <a:gd name="T3" fmla="*/ 50 h 61"/>
                <a:gd name="T4" fmla="*/ 11 w 98"/>
                <a:gd name="T5" fmla="*/ 61 h 61"/>
                <a:gd name="T6" fmla="*/ 86 w 98"/>
                <a:gd name="T7" fmla="*/ 61 h 61"/>
                <a:gd name="T8" fmla="*/ 98 w 98"/>
                <a:gd name="T9" fmla="*/ 50 h 61"/>
                <a:gd name="T10" fmla="*/ 49 w 98"/>
                <a:gd name="T11" fmla="*/ 0 h 61"/>
                <a:gd name="T12" fmla="*/ 86 w 98"/>
                <a:gd name="T13" fmla="*/ 56 h 61"/>
                <a:gd name="T14" fmla="*/ 11 w 98"/>
                <a:gd name="T15" fmla="*/ 56 h 61"/>
                <a:gd name="T16" fmla="*/ 5 w 98"/>
                <a:gd name="T17" fmla="*/ 50 h 61"/>
                <a:gd name="T18" fmla="*/ 49 w 98"/>
                <a:gd name="T19" fmla="*/ 5 h 61"/>
                <a:gd name="T20" fmla="*/ 93 w 98"/>
                <a:gd name="T21" fmla="*/ 50 h 61"/>
                <a:gd name="T22" fmla="*/ 86 w 98"/>
                <a:gd name="T23" fmla="*/ 5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61">
                  <a:moveTo>
                    <a:pt x="49" y="0"/>
                  </a:moveTo>
                  <a:cubicBezTo>
                    <a:pt x="22" y="0"/>
                    <a:pt x="0" y="23"/>
                    <a:pt x="0" y="50"/>
                  </a:cubicBezTo>
                  <a:cubicBezTo>
                    <a:pt x="0" y="56"/>
                    <a:pt x="5" y="61"/>
                    <a:pt x="11" y="61"/>
                  </a:cubicBezTo>
                  <a:cubicBezTo>
                    <a:pt x="86" y="61"/>
                    <a:pt x="86" y="61"/>
                    <a:pt x="86" y="61"/>
                  </a:cubicBezTo>
                  <a:cubicBezTo>
                    <a:pt x="93" y="61"/>
                    <a:pt x="98" y="56"/>
                    <a:pt x="98" y="50"/>
                  </a:cubicBezTo>
                  <a:cubicBezTo>
                    <a:pt x="98" y="23"/>
                    <a:pt x="76" y="0"/>
                    <a:pt x="49" y="0"/>
                  </a:cubicBezTo>
                  <a:close/>
                  <a:moveTo>
                    <a:pt x="86" y="56"/>
                  </a:moveTo>
                  <a:cubicBezTo>
                    <a:pt x="11" y="56"/>
                    <a:pt x="11" y="56"/>
                    <a:pt x="11" y="56"/>
                  </a:cubicBezTo>
                  <a:cubicBezTo>
                    <a:pt x="8" y="56"/>
                    <a:pt x="5" y="53"/>
                    <a:pt x="5" y="50"/>
                  </a:cubicBezTo>
                  <a:cubicBezTo>
                    <a:pt x="5" y="26"/>
                    <a:pt x="25" y="5"/>
                    <a:pt x="49" y="5"/>
                  </a:cubicBezTo>
                  <a:cubicBezTo>
                    <a:pt x="73" y="5"/>
                    <a:pt x="93" y="26"/>
                    <a:pt x="93" y="50"/>
                  </a:cubicBezTo>
                  <a:cubicBezTo>
                    <a:pt x="93" y="53"/>
                    <a:pt x="90" y="56"/>
                    <a:pt x="8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29">
              <a:extLst>
                <a:ext uri="{FF2B5EF4-FFF2-40B4-BE49-F238E27FC236}">
                  <a16:creationId xmlns:a16="http://schemas.microsoft.com/office/drawing/2014/main" id="{DAAC9B93-F560-E044-B115-0E9E3B56FDA9}"/>
                </a:ext>
              </a:extLst>
            </p:cNvPr>
            <p:cNvSpPr>
              <a:spLocks/>
            </p:cNvSpPr>
            <p:nvPr/>
          </p:nvSpPr>
          <p:spPr bwMode="auto">
            <a:xfrm>
              <a:off x="7573963" y="4951413"/>
              <a:ext cx="714375" cy="381000"/>
            </a:xfrm>
            <a:custGeom>
              <a:avLst/>
              <a:gdLst>
                <a:gd name="T0" fmla="*/ 40 w 79"/>
                <a:gd name="T1" fmla="*/ 0 h 42"/>
                <a:gd name="T2" fmla="*/ 40 w 79"/>
                <a:gd name="T3" fmla="*/ 0 h 42"/>
                <a:gd name="T4" fmla="*/ 40 w 79"/>
                <a:gd name="T5" fmla="*/ 0 h 42"/>
                <a:gd name="T6" fmla="*/ 40 w 79"/>
                <a:gd name="T7" fmla="*/ 0 h 42"/>
                <a:gd name="T8" fmla="*/ 0 w 79"/>
                <a:gd name="T9" fmla="*/ 40 h 42"/>
                <a:gd name="T10" fmla="*/ 3 w 79"/>
                <a:gd name="T11" fmla="*/ 42 h 42"/>
                <a:gd name="T12" fmla="*/ 9 w 79"/>
                <a:gd name="T13" fmla="*/ 42 h 42"/>
                <a:gd name="T14" fmla="*/ 12 w 79"/>
                <a:gd name="T15" fmla="*/ 40 h 42"/>
                <a:gd name="T16" fmla="*/ 9 w 79"/>
                <a:gd name="T17" fmla="*/ 37 h 42"/>
                <a:gd name="T18" fmla="*/ 5 w 79"/>
                <a:gd name="T19" fmla="*/ 37 h 42"/>
                <a:gd name="T20" fmla="*/ 37 w 79"/>
                <a:gd name="T21" fmla="*/ 5 h 42"/>
                <a:gd name="T22" fmla="*/ 37 w 79"/>
                <a:gd name="T23" fmla="*/ 9 h 42"/>
                <a:gd name="T24" fmla="*/ 40 w 79"/>
                <a:gd name="T25" fmla="*/ 12 h 42"/>
                <a:gd name="T26" fmla="*/ 42 w 79"/>
                <a:gd name="T27" fmla="*/ 9 h 42"/>
                <a:gd name="T28" fmla="*/ 42 w 79"/>
                <a:gd name="T29" fmla="*/ 5 h 42"/>
                <a:gd name="T30" fmla="*/ 74 w 79"/>
                <a:gd name="T31" fmla="*/ 37 h 42"/>
                <a:gd name="T32" fmla="*/ 70 w 79"/>
                <a:gd name="T33" fmla="*/ 37 h 42"/>
                <a:gd name="T34" fmla="*/ 68 w 79"/>
                <a:gd name="T35" fmla="*/ 40 h 42"/>
                <a:gd name="T36" fmla="*/ 70 w 79"/>
                <a:gd name="T37" fmla="*/ 42 h 42"/>
                <a:gd name="T38" fmla="*/ 77 w 79"/>
                <a:gd name="T39" fmla="*/ 42 h 42"/>
                <a:gd name="T40" fmla="*/ 79 w 79"/>
                <a:gd name="T41" fmla="*/ 40 h 42"/>
                <a:gd name="T42" fmla="*/ 40 w 79"/>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42">
                  <a:moveTo>
                    <a:pt x="40" y="0"/>
                  </a:moveTo>
                  <a:cubicBezTo>
                    <a:pt x="40" y="0"/>
                    <a:pt x="40" y="0"/>
                    <a:pt x="40" y="0"/>
                  </a:cubicBezTo>
                  <a:cubicBezTo>
                    <a:pt x="40" y="0"/>
                    <a:pt x="40" y="0"/>
                    <a:pt x="40" y="0"/>
                  </a:cubicBezTo>
                  <a:cubicBezTo>
                    <a:pt x="40" y="0"/>
                    <a:pt x="40" y="0"/>
                    <a:pt x="40" y="0"/>
                  </a:cubicBezTo>
                  <a:cubicBezTo>
                    <a:pt x="18" y="1"/>
                    <a:pt x="0" y="22"/>
                    <a:pt x="0" y="40"/>
                  </a:cubicBezTo>
                  <a:cubicBezTo>
                    <a:pt x="0" y="41"/>
                    <a:pt x="2" y="42"/>
                    <a:pt x="3" y="42"/>
                  </a:cubicBezTo>
                  <a:cubicBezTo>
                    <a:pt x="9" y="42"/>
                    <a:pt x="9" y="42"/>
                    <a:pt x="9" y="42"/>
                  </a:cubicBezTo>
                  <a:cubicBezTo>
                    <a:pt x="11" y="42"/>
                    <a:pt x="12" y="41"/>
                    <a:pt x="12" y="40"/>
                  </a:cubicBezTo>
                  <a:cubicBezTo>
                    <a:pt x="12" y="39"/>
                    <a:pt x="11" y="37"/>
                    <a:pt x="9" y="37"/>
                  </a:cubicBezTo>
                  <a:cubicBezTo>
                    <a:pt x="5" y="37"/>
                    <a:pt x="5" y="37"/>
                    <a:pt x="5" y="37"/>
                  </a:cubicBezTo>
                  <a:cubicBezTo>
                    <a:pt x="7" y="23"/>
                    <a:pt x="20" y="7"/>
                    <a:pt x="37" y="5"/>
                  </a:cubicBezTo>
                  <a:cubicBezTo>
                    <a:pt x="37" y="9"/>
                    <a:pt x="37" y="9"/>
                    <a:pt x="37" y="9"/>
                  </a:cubicBezTo>
                  <a:cubicBezTo>
                    <a:pt x="37" y="11"/>
                    <a:pt x="38" y="12"/>
                    <a:pt x="40" y="12"/>
                  </a:cubicBezTo>
                  <a:cubicBezTo>
                    <a:pt x="41" y="12"/>
                    <a:pt x="42" y="11"/>
                    <a:pt x="42" y="9"/>
                  </a:cubicBezTo>
                  <a:cubicBezTo>
                    <a:pt x="42" y="5"/>
                    <a:pt x="42" y="5"/>
                    <a:pt x="42" y="5"/>
                  </a:cubicBezTo>
                  <a:cubicBezTo>
                    <a:pt x="59" y="7"/>
                    <a:pt x="73" y="23"/>
                    <a:pt x="74" y="37"/>
                  </a:cubicBezTo>
                  <a:cubicBezTo>
                    <a:pt x="70" y="37"/>
                    <a:pt x="70" y="37"/>
                    <a:pt x="70" y="37"/>
                  </a:cubicBezTo>
                  <a:cubicBezTo>
                    <a:pt x="69" y="37"/>
                    <a:pt x="68" y="39"/>
                    <a:pt x="68" y="40"/>
                  </a:cubicBezTo>
                  <a:cubicBezTo>
                    <a:pt x="68" y="41"/>
                    <a:pt x="69" y="42"/>
                    <a:pt x="70" y="42"/>
                  </a:cubicBezTo>
                  <a:cubicBezTo>
                    <a:pt x="77" y="42"/>
                    <a:pt x="77" y="42"/>
                    <a:pt x="77" y="42"/>
                  </a:cubicBezTo>
                  <a:cubicBezTo>
                    <a:pt x="78" y="42"/>
                    <a:pt x="79" y="41"/>
                    <a:pt x="79" y="40"/>
                  </a:cubicBezTo>
                  <a:cubicBezTo>
                    <a:pt x="79" y="22"/>
                    <a:pt x="62"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30">
              <a:extLst>
                <a:ext uri="{FF2B5EF4-FFF2-40B4-BE49-F238E27FC236}">
                  <a16:creationId xmlns:a16="http://schemas.microsoft.com/office/drawing/2014/main" id="{CF94CFF1-CAE2-E944-9FB6-9009255AD992}"/>
                </a:ext>
              </a:extLst>
            </p:cNvPr>
            <p:cNvSpPr>
              <a:spLocks noEditPoints="1"/>
            </p:cNvSpPr>
            <p:nvPr/>
          </p:nvSpPr>
          <p:spPr bwMode="auto">
            <a:xfrm>
              <a:off x="7845425" y="5087938"/>
              <a:ext cx="252413" cy="271463"/>
            </a:xfrm>
            <a:custGeom>
              <a:avLst/>
              <a:gdLst>
                <a:gd name="T0" fmla="*/ 27 w 28"/>
                <a:gd name="T1" fmla="*/ 1 h 30"/>
                <a:gd name="T2" fmla="*/ 24 w 28"/>
                <a:gd name="T3" fmla="*/ 1 h 30"/>
                <a:gd name="T4" fmla="*/ 5 w 28"/>
                <a:gd name="T5" fmla="*/ 12 h 30"/>
                <a:gd name="T6" fmla="*/ 0 w 28"/>
                <a:gd name="T7" fmla="*/ 20 h 30"/>
                <a:gd name="T8" fmla="*/ 10 w 28"/>
                <a:gd name="T9" fmla="*/ 30 h 30"/>
                <a:gd name="T10" fmla="*/ 17 w 28"/>
                <a:gd name="T11" fmla="*/ 26 h 30"/>
                <a:gd name="T12" fmla="*/ 17 w 28"/>
                <a:gd name="T13" fmla="*/ 26 h 30"/>
                <a:gd name="T14" fmla="*/ 17 w 28"/>
                <a:gd name="T15" fmla="*/ 26 h 30"/>
                <a:gd name="T16" fmla="*/ 18 w 28"/>
                <a:gd name="T17" fmla="*/ 24 h 30"/>
                <a:gd name="T18" fmla="*/ 28 w 28"/>
                <a:gd name="T19" fmla="*/ 4 h 30"/>
                <a:gd name="T20" fmla="*/ 27 w 28"/>
                <a:gd name="T21" fmla="*/ 1 h 30"/>
                <a:gd name="T22" fmla="*/ 14 w 28"/>
                <a:gd name="T23" fmla="*/ 22 h 30"/>
                <a:gd name="T24" fmla="*/ 13 w 28"/>
                <a:gd name="T25" fmla="*/ 23 h 30"/>
                <a:gd name="T26" fmla="*/ 13 w 28"/>
                <a:gd name="T27" fmla="*/ 23 h 30"/>
                <a:gd name="T28" fmla="*/ 10 w 28"/>
                <a:gd name="T29" fmla="*/ 25 h 30"/>
                <a:gd name="T30" fmla="*/ 5 w 28"/>
                <a:gd name="T31" fmla="*/ 20 h 30"/>
                <a:gd name="T32" fmla="*/ 8 w 28"/>
                <a:gd name="T33" fmla="*/ 16 h 30"/>
                <a:gd name="T34" fmla="*/ 8 w 28"/>
                <a:gd name="T35" fmla="*/ 16 h 30"/>
                <a:gd name="T36" fmla="*/ 20 w 28"/>
                <a:gd name="T37" fmla="*/ 9 h 30"/>
                <a:gd name="T38" fmla="*/ 14 w 28"/>
                <a:gd name="T39"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30">
                  <a:moveTo>
                    <a:pt x="27" y="1"/>
                  </a:moveTo>
                  <a:cubicBezTo>
                    <a:pt x="26" y="0"/>
                    <a:pt x="25" y="0"/>
                    <a:pt x="24" y="1"/>
                  </a:cubicBezTo>
                  <a:cubicBezTo>
                    <a:pt x="5" y="12"/>
                    <a:pt x="5" y="12"/>
                    <a:pt x="5" y="12"/>
                  </a:cubicBezTo>
                  <a:cubicBezTo>
                    <a:pt x="2" y="13"/>
                    <a:pt x="0" y="17"/>
                    <a:pt x="0" y="20"/>
                  </a:cubicBezTo>
                  <a:cubicBezTo>
                    <a:pt x="0" y="26"/>
                    <a:pt x="4" y="30"/>
                    <a:pt x="10" y="30"/>
                  </a:cubicBezTo>
                  <a:cubicBezTo>
                    <a:pt x="12" y="30"/>
                    <a:pt x="15" y="28"/>
                    <a:pt x="17" y="26"/>
                  </a:cubicBezTo>
                  <a:cubicBezTo>
                    <a:pt x="17" y="26"/>
                    <a:pt x="17" y="26"/>
                    <a:pt x="17" y="26"/>
                  </a:cubicBezTo>
                  <a:cubicBezTo>
                    <a:pt x="17" y="26"/>
                    <a:pt x="17" y="26"/>
                    <a:pt x="17" y="26"/>
                  </a:cubicBezTo>
                  <a:cubicBezTo>
                    <a:pt x="17" y="26"/>
                    <a:pt x="18" y="25"/>
                    <a:pt x="18" y="24"/>
                  </a:cubicBezTo>
                  <a:cubicBezTo>
                    <a:pt x="28" y="4"/>
                    <a:pt x="28" y="4"/>
                    <a:pt x="28" y="4"/>
                  </a:cubicBezTo>
                  <a:cubicBezTo>
                    <a:pt x="28" y="3"/>
                    <a:pt x="28" y="2"/>
                    <a:pt x="27" y="1"/>
                  </a:cubicBezTo>
                  <a:close/>
                  <a:moveTo>
                    <a:pt x="14" y="22"/>
                  </a:moveTo>
                  <a:cubicBezTo>
                    <a:pt x="13" y="23"/>
                    <a:pt x="13" y="23"/>
                    <a:pt x="13" y="23"/>
                  </a:cubicBezTo>
                  <a:cubicBezTo>
                    <a:pt x="13" y="23"/>
                    <a:pt x="13" y="23"/>
                    <a:pt x="13" y="23"/>
                  </a:cubicBezTo>
                  <a:cubicBezTo>
                    <a:pt x="12" y="24"/>
                    <a:pt x="11" y="25"/>
                    <a:pt x="10" y="25"/>
                  </a:cubicBezTo>
                  <a:cubicBezTo>
                    <a:pt x="7" y="25"/>
                    <a:pt x="5" y="23"/>
                    <a:pt x="5" y="20"/>
                  </a:cubicBezTo>
                  <a:cubicBezTo>
                    <a:pt x="5" y="19"/>
                    <a:pt x="6" y="17"/>
                    <a:pt x="8" y="16"/>
                  </a:cubicBezTo>
                  <a:cubicBezTo>
                    <a:pt x="8" y="16"/>
                    <a:pt x="8" y="16"/>
                    <a:pt x="8" y="16"/>
                  </a:cubicBezTo>
                  <a:cubicBezTo>
                    <a:pt x="20" y="9"/>
                    <a:pt x="20" y="9"/>
                    <a:pt x="20" y="9"/>
                  </a:cubicBez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Oval 31">
              <a:extLst>
                <a:ext uri="{FF2B5EF4-FFF2-40B4-BE49-F238E27FC236}">
                  <a16:creationId xmlns:a16="http://schemas.microsoft.com/office/drawing/2014/main" id="{369FADE9-1C98-5944-ADC6-BFA121431990}"/>
                </a:ext>
              </a:extLst>
            </p:cNvPr>
            <p:cNvSpPr>
              <a:spLocks noChangeArrowheads="1"/>
            </p:cNvSpPr>
            <p:nvPr/>
          </p:nvSpPr>
          <p:spPr bwMode="auto">
            <a:xfrm>
              <a:off x="7908925" y="5249863"/>
              <a:ext cx="44450" cy="460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6" name="Group 635">
            <a:extLst>
              <a:ext uri="{FF2B5EF4-FFF2-40B4-BE49-F238E27FC236}">
                <a16:creationId xmlns:a16="http://schemas.microsoft.com/office/drawing/2014/main" id="{4A25D2FD-51F0-BF4B-BD9A-423873A9C292}"/>
              </a:ext>
            </a:extLst>
          </p:cNvPr>
          <p:cNvGrpSpPr/>
          <p:nvPr userDrawn="1"/>
        </p:nvGrpSpPr>
        <p:grpSpPr>
          <a:xfrm>
            <a:off x="2985719" y="1299665"/>
            <a:ext cx="224156" cy="224156"/>
            <a:chOff x="6316663" y="3486150"/>
            <a:chExt cx="777875" cy="777875"/>
          </a:xfrm>
          <a:solidFill>
            <a:schemeClr val="accent1"/>
          </a:solidFill>
        </p:grpSpPr>
        <p:sp>
          <p:nvSpPr>
            <p:cNvPr id="637" name="Freeform 25">
              <a:extLst>
                <a:ext uri="{FF2B5EF4-FFF2-40B4-BE49-F238E27FC236}">
                  <a16:creationId xmlns:a16="http://schemas.microsoft.com/office/drawing/2014/main" id="{E5103E21-0D22-824C-AA86-04F1BB6B102A}"/>
                </a:ext>
              </a:extLst>
            </p:cNvPr>
            <p:cNvSpPr>
              <a:spLocks noEditPoints="1"/>
            </p:cNvSpPr>
            <p:nvPr/>
          </p:nvSpPr>
          <p:spPr bwMode="auto">
            <a:xfrm>
              <a:off x="6316663" y="3486150"/>
              <a:ext cx="777875" cy="777875"/>
            </a:xfrm>
            <a:custGeom>
              <a:avLst/>
              <a:gdLst>
                <a:gd name="T0" fmla="*/ 83 w 86"/>
                <a:gd name="T1" fmla="*/ 35 h 86"/>
                <a:gd name="T2" fmla="*/ 73 w 86"/>
                <a:gd name="T3" fmla="*/ 27 h 86"/>
                <a:gd name="T4" fmla="*/ 77 w 86"/>
                <a:gd name="T5" fmla="*/ 18 h 86"/>
                <a:gd name="T6" fmla="*/ 66 w 86"/>
                <a:gd name="T7" fmla="*/ 9 h 86"/>
                <a:gd name="T8" fmla="*/ 53 w 86"/>
                <a:gd name="T9" fmla="*/ 11 h 86"/>
                <a:gd name="T10" fmla="*/ 49 w 86"/>
                <a:gd name="T11" fmla="*/ 1 h 86"/>
                <a:gd name="T12" fmla="*/ 35 w 86"/>
                <a:gd name="T13" fmla="*/ 3 h 86"/>
                <a:gd name="T14" fmla="*/ 27 w 86"/>
                <a:gd name="T15" fmla="*/ 13 h 86"/>
                <a:gd name="T16" fmla="*/ 17 w 86"/>
                <a:gd name="T17" fmla="*/ 9 h 86"/>
                <a:gd name="T18" fmla="*/ 9 w 86"/>
                <a:gd name="T19" fmla="*/ 20 h 86"/>
                <a:gd name="T20" fmla="*/ 11 w 86"/>
                <a:gd name="T21" fmla="*/ 33 h 86"/>
                <a:gd name="T22" fmla="*/ 1 w 86"/>
                <a:gd name="T23" fmla="*/ 37 h 86"/>
                <a:gd name="T24" fmla="*/ 1 w 86"/>
                <a:gd name="T25" fmla="*/ 49 h 86"/>
                <a:gd name="T26" fmla="*/ 11 w 86"/>
                <a:gd name="T27" fmla="*/ 53 h 86"/>
                <a:gd name="T28" fmla="*/ 9 w 86"/>
                <a:gd name="T29" fmla="*/ 66 h 86"/>
                <a:gd name="T30" fmla="*/ 17 w 86"/>
                <a:gd name="T31" fmla="*/ 78 h 86"/>
                <a:gd name="T32" fmla="*/ 27 w 86"/>
                <a:gd name="T33" fmla="*/ 73 h 86"/>
                <a:gd name="T34" fmla="*/ 35 w 86"/>
                <a:gd name="T35" fmla="*/ 84 h 86"/>
                <a:gd name="T36" fmla="*/ 43 w 86"/>
                <a:gd name="T37" fmla="*/ 86 h 86"/>
                <a:gd name="T38" fmla="*/ 51 w 86"/>
                <a:gd name="T39" fmla="*/ 84 h 86"/>
                <a:gd name="T40" fmla="*/ 59 w 86"/>
                <a:gd name="T41" fmla="*/ 73 h 86"/>
                <a:gd name="T42" fmla="*/ 69 w 86"/>
                <a:gd name="T43" fmla="*/ 78 h 86"/>
                <a:gd name="T44" fmla="*/ 77 w 86"/>
                <a:gd name="T45" fmla="*/ 66 h 86"/>
                <a:gd name="T46" fmla="*/ 76 w 86"/>
                <a:gd name="T47" fmla="*/ 53 h 86"/>
                <a:gd name="T48" fmla="*/ 85 w 86"/>
                <a:gd name="T49" fmla="*/ 49 h 86"/>
                <a:gd name="T50" fmla="*/ 85 w 86"/>
                <a:gd name="T51" fmla="*/ 37 h 86"/>
                <a:gd name="T52" fmla="*/ 73 w 86"/>
                <a:gd name="T53" fmla="*/ 49 h 86"/>
                <a:gd name="T54" fmla="*/ 68 w 86"/>
                <a:gd name="T55" fmla="*/ 58 h 86"/>
                <a:gd name="T56" fmla="*/ 72 w 86"/>
                <a:gd name="T57" fmla="*/ 67 h 86"/>
                <a:gd name="T58" fmla="*/ 60 w 86"/>
                <a:gd name="T59" fmla="*/ 68 h 86"/>
                <a:gd name="T60" fmla="*/ 50 w 86"/>
                <a:gd name="T61" fmla="*/ 71 h 86"/>
                <a:gd name="T62" fmla="*/ 47 w 86"/>
                <a:gd name="T63" fmla="*/ 81 h 86"/>
                <a:gd name="T64" fmla="*/ 38 w 86"/>
                <a:gd name="T65" fmla="*/ 73 h 86"/>
                <a:gd name="T66" fmla="*/ 28 w 86"/>
                <a:gd name="T67" fmla="*/ 68 h 86"/>
                <a:gd name="T68" fmla="*/ 19 w 86"/>
                <a:gd name="T69" fmla="*/ 72 h 86"/>
                <a:gd name="T70" fmla="*/ 18 w 86"/>
                <a:gd name="T71" fmla="*/ 61 h 86"/>
                <a:gd name="T72" fmla="*/ 15 w 86"/>
                <a:gd name="T73" fmla="*/ 50 h 86"/>
                <a:gd name="T74" fmla="*/ 5 w 86"/>
                <a:gd name="T75" fmla="*/ 47 h 86"/>
                <a:gd name="T76" fmla="*/ 5 w 86"/>
                <a:gd name="T77" fmla="*/ 40 h 86"/>
                <a:gd name="T78" fmla="*/ 15 w 86"/>
                <a:gd name="T79" fmla="*/ 36 h 86"/>
                <a:gd name="T80" fmla="*/ 18 w 86"/>
                <a:gd name="T81" fmla="*/ 26 h 86"/>
                <a:gd name="T82" fmla="*/ 19 w 86"/>
                <a:gd name="T83" fmla="*/ 14 h 86"/>
                <a:gd name="T84" fmla="*/ 28 w 86"/>
                <a:gd name="T85" fmla="*/ 18 h 86"/>
                <a:gd name="T86" fmla="*/ 38 w 86"/>
                <a:gd name="T87" fmla="*/ 13 h 86"/>
                <a:gd name="T88" fmla="*/ 47 w 86"/>
                <a:gd name="T89" fmla="*/ 6 h 86"/>
                <a:gd name="T90" fmla="*/ 50 w 86"/>
                <a:gd name="T91" fmla="*/ 15 h 86"/>
                <a:gd name="T92" fmla="*/ 60 w 86"/>
                <a:gd name="T93" fmla="*/ 18 h 86"/>
                <a:gd name="T94" fmla="*/ 72 w 86"/>
                <a:gd name="T95" fmla="*/ 19 h 86"/>
                <a:gd name="T96" fmla="*/ 68 w 86"/>
                <a:gd name="T97" fmla="*/ 29 h 86"/>
                <a:gd name="T98" fmla="*/ 73 w 86"/>
                <a:gd name="T99" fmla="*/ 38 h 86"/>
                <a:gd name="T100" fmla="*/ 81 w 86"/>
                <a:gd name="T10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 h="86">
                  <a:moveTo>
                    <a:pt x="85" y="37"/>
                  </a:moveTo>
                  <a:cubicBezTo>
                    <a:pt x="85" y="36"/>
                    <a:pt x="85" y="36"/>
                    <a:pt x="83" y="35"/>
                  </a:cubicBezTo>
                  <a:cubicBezTo>
                    <a:pt x="76" y="33"/>
                    <a:pt x="76" y="33"/>
                    <a:pt x="76" y="33"/>
                  </a:cubicBezTo>
                  <a:cubicBezTo>
                    <a:pt x="75" y="31"/>
                    <a:pt x="74" y="29"/>
                    <a:pt x="73" y="27"/>
                  </a:cubicBezTo>
                  <a:cubicBezTo>
                    <a:pt x="77" y="20"/>
                    <a:pt x="77" y="20"/>
                    <a:pt x="77" y="20"/>
                  </a:cubicBezTo>
                  <a:cubicBezTo>
                    <a:pt x="78" y="20"/>
                    <a:pt x="78" y="18"/>
                    <a:pt x="77" y="18"/>
                  </a:cubicBezTo>
                  <a:cubicBezTo>
                    <a:pt x="75" y="14"/>
                    <a:pt x="72" y="12"/>
                    <a:pt x="69" y="9"/>
                  </a:cubicBezTo>
                  <a:cubicBezTo>
                    <a:pt x="68" y="8"/>
                    <a:pt x="67" y="8"/>
                    <a:pt x="66" y="9"/>
                  </a:cubicBezTo>
                  <a:cubicBezTo>
                    <a:pt x="59" y="13"/>
                    <a:pt x="59" y="13"/>
                    <a:pt x="59" y="13"/>
                  </a:cubicBezTo>
                  <a:cubicBezTo>
                    <a:pt x="57" y="12"/>
                    <a:pt x="55" y="11"/>
                    <a:pt x="53" y="11"/>
                  </a:cubicBezTo>
                  <a:cubicBezTo>
                    <a:pt x="51" y="3"/>
                    <a:pt x="51" y="3"/>
                    <a:pt x="51" y="3"/>
                  </a:cubicBezTo>
                  <a:cubicBezTo>
                    <a:pt x="51" y="2"/>
                    <a:pt x="50" y="1"/>
                    <a:pt x="49" y="1"/>
                  </a:cubicBezTo>
                  <a:cubicBezTo>
                    <a:pt x="45" y="0"/>
                    <a:pt x="41" y="0"/>
                    <a:pt x="37" y="1"/>
                  </a:cubicBezTo>
                  <a:cubicBezTo>
                    <a:pt x="36" y="1"/>
                    <a:pt x="35" y="2"/>
                    <a:pt x="35" y="3"/>
                  </a:cubicBezTo>
                  <a:cubicBezTo>
                    <a:pt x="33" y="11"/>
                    <a:pt x="33" y="11"/>
                    <a:pt x="33" y="11"/>
                  </a:cubicBezTo>
                  <a:cubicBezTo>
                    <a:pt x="31" y="11"/>
                    <a:pt x="29" y="12"/>
                    <a:pt x="27" y="13"/>
                  </a:cubicBezTo>
                  <a:cubicBezTo>
                    <a:pt x="20" y="9"/>
                    <a:pt x="20" y="9"/>
                    <a:pt x="20" y="9"/>
                  </a:cubicBezTo>
                  <a:cubicBezTo>
                    <a:pt x="19" y="8"/>
                    <a:pt x="18" y="8"/>
                    <a:pt x="17" y="9"/>
                  </a:cubicBezTo>
                  <a:cubicBezTo>
                    <a:pt x="14" y="12"/>
                    <a:pt x="11" y="14"/>
                    <a:pt x="9" y="18"/>
                  </a:cubicBezTo>
                  <a:cubicBezTo>
                    <a:pt x="8" y="18"/>
                    <a:pt x="8" y="20"/>
                    <a:pt x="9" y="20"/>
                  </a:cubicBezTo>
                  <a:cubicBezTo>
                    <a:pt x="13" y="27"/>
                    <a:pt x="13" y="27"/>
                    <a:pt x="13" y="27"/>
                  </a:cubicBezTo>
                  <a:cubicBezTo>
                    <a:pt x="12" y="29"/>
                    <a:pt x="11" y="31"/>
                    <a:pt x="11" y="33"/>
                  </a:cubicBezTo>
                  <a:cubicBezTo>
                    <a:pt x="3" y="35"/>
                    <a:pt x="3" y="35"/>
                    <a:pt x="3" y="35"/>
                  </a:cubicBezTo>
                  <a:cubicBezTo>
                    <a:pt x="1" y="36"/>
                    <a:pt x="1" y="36"/>
                    <a:pt x="1" y="37"/>
                  </a:cubicBezTo>
                  <a:cubicBezTo>
                    <a:pt x="0" y="39"/>
                    <a:pt x="0" y="41"/>
                    <a:pt x="0" y="43"/>
                  </a:cubicBezTo>
                  <a:cubicBezTo>
                    <a:pt x="0" y="45"/>
                    <a:pt x="0" y="47"/>
                    <a:pt x="1" y="49"/>
                  </a:cubicBezTo>
                  <a:cubicBezTo>
                    <a:pt x="1" y="50"/>
                    <a:pt x="1" y="51"/>
                    <a:pt x="3" y="51"/>
                  </a:cubicBezTo>
                  <a:cubicBezTo>
                    <a:pt x="11" y="53"/>
                    <a:pt x="11" y="53"/>
                    <a:pt x="11" y="53"/>
                  </a:cubicBezTo>
                  <a:cubicBezTo>
                    <a:pt x="11" y="55"/>
                    <a:pt x="12" y="57"/>
                    <a:pt x="13" y="59"/>
                  </a:cubicBezTo>
                  <a:cubicBezTo>
                    <a:pt x="9" y="66"/>
                    <a:pt x="9" y="66"/>
                    <a:pt x="9" y="66"/>
                  </a:cubicBezTo>
                  <a:cubicBezTo>
                    <a:pt x="8" y="67"/>
                    <a:pt x="8" y="68"/>
                    <a:pt x="9" y="69"/>
                  </a:cubicBezTo>
                  <a:cubicBezTo>
                    <a:pt x="11" y="72"/>
                    <a:pt x="14" y="75"/>
                    <a:pt x="17" y="78"/>
                  </a:cubicBezTo>
                  <a:cubicBezTo>
                    <a:pt x="18" y="78"/>
                    <a:pt x="19" y="78"/>
                    <a:pt x="20" y="78"/>
                  </a:cubicBezTo>
                  <a:cubicBezTo>
                    <a:pt x="27" y="73"/>
                    <a:pt x="27" y="73"/>
                    <a:pt x="27" y="73"/>
                  </a:cubicBezTo>
                  <a:cubicBezTo>
                    <a:pt x="29" y="74"/>
                    <a:pt x="31" y="75"/>
                    <a:pt x="33" y="76"/>
                  </a:cubicBezTo>
                  <a:cubicBezTo>
                    <a:pt x="35" y="84"/>
                    <a:pt x="35" y="84"/>
                    <a:pt x="35" y="84"/>
                  </a:cubicBezTo>
                  <a:cubicBezTo>
                    <a:pt x="35" y="85"/>
                    <a:pt x="36" y="86"/>
                    <a:pt x="37" y="86"/>
                  </a:cubicBezTo>
                  <a:cubicBezTo>
                    <a:pt x="39" y="86"/>
                    <a:pt x="41" y="86"/>
                    <a:pt x="43" y="86"/>
                  </a:cubicBezTo>
                  <a:cubicBezTo>
                    <a:pt x="45" y="86"/>
                    <a:pt x="47" y="86"/>
                    <a:pt x="49" y="86"/>
                  </a:cubicBezTo>
                  <a:cubicBezTo>
                    <a:pt x="50" y="86"/>
                    <a:pt x="51" y="85"/>
                    <a:pt x="51" y="84"/>
                  </a:cubicBezTo>
                  <a:cubicBezTo>
                    <a:pt x="53" y="76"/>
                    <a:pt x="53" y="76"/>
                    <a:pt x="53" y="76"/>
                  </a:cubicBezTo>
                  <a:cubicBezTo>
                    <a:pt x="55" y="75"/>
                    <a:pt x="57" y="74"/>
                    <a:pt x="59" y="73"/>
                  </a:cubicBezTo>
                  <a:cubicBezTo>
                    <a:pt x="66" y="78"/>
                    <a:pt x="66" y="78"/>
                    <a:pt x="66" y="78"/>
                  </a:cubicBezTo>
                  <a:cubicBezTo>
                    <a:pt x="67" y="78"/>
                    <a:pt x="68" y="78"/>
                    <a:pt x="69" y="78"/>
                  </a:cubicBezTo>
                  <a:cubicBezTo>
                    <a:pt x="72" y="75"/>
                    <a:pt x="75" y="72"/>
                    <a:pt x="77" y="69"/>
                  </a:cubicBezTo>
                  <a:cubicBezTo>
                    <a:pt x="78" y="68"/>
                    <a:pt x="78" y="67"/>
                    <a:pt x="77" y="66"/>
                  </a:cubicBezTo>
                  <a:cubicBezTo>
                    <a:pt x="73" y="59"/>
                    <a:pt x="73" y="59"/>
                    <a:pt x="73" y="59"/>
                  </a:cubicBezTo>
                  <a:cubicBezTo>
                    <a:pt x="74" y="57"/>
                    <a:pt x="75" y="55"/>
                    <a:pt x="76" y="53"/>
                  </a:cubicBezTo>
                  <a:cubicBezTo>
                    <a:pt x="83" y="51"/>
                    <a:pt x="83" y="51"/>
                    <a:pt x="83" y="51"/>
                  </a:cubicBezTo>
                  <a:cubicBezTo>
                    <a:pt x="85" y="51"/>
                    <a:pt x="85" y="50"/>
                    <a:pt x="85" y="49"/>
                  </a:cubicBezTo>
                  <a:cubicBezTo>
                    <a:pt x="86" y="47"/>
                    <a:pt x="86" y="45"/>
                    <a:pt x="86" y="43"/>
                  </a:cubicBezTo>
                  <a:cubicBezTo>
                    <a:pt x="86" y="41"/>
                    <a:pt x="86" y="39"/>
                    <a:pt x="85" y="37"/>
                  </a:cubicBezTo>
                  <a:close/>
                  <a:moveTo>
                    <a:pt x="81" y="47"/>
                  </a:moveTo>
                  <a:cubicBezTo>
                    <a:pt x="73" y="49"/>
                    <a:pt x="73" y="49"/>
                    <a:pt x="73" y="49"/>
                  </a:cubicBezTo>
                  <a:cubicBezTo>
                    <a:pt x="72" y="49"/>
                    <a:pt x="71" y="50"/>
                    <a:pt x="71" y="50"/>
                  </a:cubicBezTo>
                  <a:cubicBezTo>
                    <a:pt x="70" y="53"/>
                    <a:pt x="69" y="56"/>
                    <a:pt x="68" y="58"/>
                  </a:cubicBezTo>
                  <a:cubicBezTo>
                    <a:pt x="67" y="59"/>
                    <a:pt x="67" y="60"/>
                    <a:pt x="68" y="61"/>
                  </a:cubicBezTo>
                  <a:cubicBezTo>
                    <a:pt x="72" y="67"/>
                    <a:pt x="72" y="67"/>
                    <a:pt x="72" y="67"/>
                  </a:cubicBezTo>
                  <a:cubicBezTo>
                    <a:pt x="71" y="69"/>
                    <a:pt x="69" y="71"/>
                    <a:pt x="67" y="72"/>
                  </a:cubicBezTo>
                  <a:cubicBezTo>
                    <a:pt x="60" y="68"/>
                    <a:pt x="60" y="68"/>
                    <a:pt x="60" y="68"/>
                  </a:cubicBezTo>
                  <a:cubicBezTo>
                    <a:pt x="60" y="68"/>
                    <a:pt x="59" y="68"/>
                    <a:pt x="58" y="68"/>
                  </a:cubicBezTo>
                  <a:cubicBezTo>
                    <a:pt x="55" y="70"/>
                    <a:pt x="53" y="71"/>
                    <a:pt x="50" y="71"/>
                  </a:cubicBezTo>
                  <a:cubicBezTo>
                    <a:pt x="49" y="72"/>
                    <a:pt x="48" y="72"/>
                    <a:pt x="48" y="73"/>
                  </a:cubicBezTo>
                  <a:cubicBezTo>
                    <a:pt x="47" y="81"/>
                    <a:pt x="47" y="81"/>
                    <a:pt x="47" y="81"/>
                  </a:cubicBezTo>
                  <a:cubicBezTo>
                    <a:pt x="44" y="81"/>
                    <a:pt x="42" y="81"/>
                    <a:pt x="39" y="81"/>
                  </a:cubicBezTo>
                  <a:cubicBezTo>
                    <a:pt x="38" y="73"/>
                    <a:pt x="38" y="73"/>
                    <a:pt x="38" y="73"/>
                  </a:cubicBezTo>
                  <a:cubicBezTo>
                    <a:pt x="38" y="72"/>
                    <a:pt x="37" y="72"/>
                    <a:pt x="36" y="71"/>
                  </a:cubicBezTo>
                  <a:cubicBezTo>
                    <a:pt x="33" y="71"/>
                    <a:pt x="31" y="70"/>
                    <a:pt x="28" y="68"/>
                  </a:cubicBezTo>
                  <a:cubicBezTo>
                    <a:pt x="27" y="68"/>
                    <a:pt x="26" y="68"/>
                    <a:pt x="26" y="68"/>
                  </a:cubicBezTo>
                  <a:cubicBezTo>
                    <a:pt x="19" y="72"/>
                    <a:pt x="19" y="72"/>
                    <a:pt x="19" y="72"/>
                  </a:cubicBezTo>
                  <a:cubicBezTo>
                    <a:pt x="17" y="71"/>
                    <a:pt x="15" y="69"/>
                    <a:pt x="14" y="67"/>
                  </a:cubicBezTo>
                  <a:cubicBezTo>
                    <a:pt x="18" y="61"/>
                    <a:pt x="18" y="61"/>
                    <a:pt x="18" y="61"/>
                  </a:cubicBezTo>
                  <a:cubicBezTo>
                    <a:pt x="19" y="60"/>
                    <a:pt x="19" y="59"/>
                    <a:pt x="18" y="58"/>
                  </a:cubicBezTo>
                  <a:cubicBezTo>
                    <a:pt x="17" y="56"/>
                    <a:pt x="16" y="53"/>
                    <a:pt x="15" y="50"/>
                  </a:cubicBezTo>
                  <a:cubicBezTo>
                    <a:pt x="15" y="50"/>
                    <a:pt x="14" y="49"/>
                    <a:pt x="13" y="49"/>
                  </a:cubicBezTo>
                  <a:cubicBezTo>
                    <a:pt x="5" y="47"/>
                    <a:pt x="5" y="47"/>
                    <a:pt x="5" y="47"/>
                  </a:cubicBezTo>
                  <a:cubicBezTo>
                    <a:pt x="5" y="46"/>
                    <a:pt x="5" y="44"/>
                    <a:pt x="5" y="43"/>
                  </a:cubicBezTo>
                  <a:cubicBezTo>
                    <a:pt x="5" y="42"/>
                    <a:pt x="5" y="41"/>
                    <a:pt x="5" y="40"/>
                  </a:cubicBezTo>
                  <a:cubicBezTo>
                    <a:pt x="13" y="38"/>
                    <a:pt x="13" y="38"/>
                    <a:pt x="13" y="38"/>
                  </a:cubicBezTo>
                  <a:cubicBezTo>
                    <a:pt x="14" y="38"/>
                    <a:pt x="15" y="37"/>
                    <a:pt x="15" y="36"/>
                  </a:cubicBezTo>
                  <a:cubicBezTo>
                    <a:pt x="16" y="34"/>
                    <a:pt x="17" y="31"/>
                    <a:pt x="18" y="29"/>
                  </a:cubicBezTo>
                  <a:cubicBezTo>
                    <a:pt x="19" y="28"/>
                    <a:pt x="19" y="27"/>
                    <a:pt x="18" y="26"/>
                  </a:cubicBezTo>
                  <a:cubicBezTo>
                    <a:pt x="14" y="19"/>
                    <a:pt x="14" y="19"/>
                    <a:pt x="14" y="19"/>
                  </a:cubicBezTo>
                  <a:cubicBezTo>
                    <a:pt x="15" y="17"/>
                    <a:pt x="17" y="16"/>
                    <a:pt x="19" y="14"/>
                  </a:cubicBezTo>
                  <a:cubicBezTo>
                    <a:pt x="26" y="18"/>
                    <a:pt x="26" y="18"/>
                    <a:pt x="26" y="18"/>
                  </a:cubicBezTo>
                  <a:cubicBezTo>
                    <a:pt x="26" y="19"/>
                    <a:pt x="27" y="19"/>
                    <a:pt x="28" y="18"/>
                  </a:cubicBezTo>
                  <a:cubicBezTo>
                    <a:pt x="31" y="17"/>
                    <a:pt x="33" y="16"/>
                    <a:pt x="36" y="15"/>
                  </a:cubicBezTo>
                  <a:cubicBezTo>
                    <a:pt x="37" y="15"/>
                    <a:pt x="38" y="14"/>
                    <a:pt x="38" y="13"/>
                  </a:cubicBezTo>
                  <a:cubicBezTo>
                    <a:pt x="39" y="6"/>
                    <a:pt x="39" y="6"/>
                    <a:pt x="39" y="6"/>
                  </a:cubicBezTo>
                  <a:cubicBezTo>
                    <a:pt x="42" y="5"/>
                    <a:pt x="44" y="5"/>
                    <a:pt x="47" y="6"/>
                  </a:cubicBezTo>
                  <a:cubicBezTo>
                    <a:pt x="48" y="13"/>
                    <a:pt x="48" y="13"/>
                    <a:pt x="48" y="13"/>
                  </a:cubicBezTo>
                  <a:cubicBezTo>
                    <a:pt x="48" y="14"/>
                    <a:pt x="49" y="15"/>
                    <a:pt x="50" y="15"/>
                  </a:cubicBezTo>
                  <a:cubicBezTo>
                    <a:pt x="53" y="16"/>
                    <a:pt x="55" y="17"/>
                    <a:pt x="58" y="18"/>
                  </a:cubicBezTo>
                  <a:cubicBezTo>
                    <a:pt x="59" y="19"/>
                    <a:pt x="60" y="19"/>
                    <a:pt x="60" y="18"/>
                  </a:cubicBezTo>
                  <a:cubicBezTo>
                    <a:pt x="67" y="14"/>
                    <a:pt x="67" y="14"/>
                    <a:pt x="67" y="14"/>
                  </a:cubicBezTo>
                  <a:cubicBezTo>
                    <a:pt x="69" y="16"/>
                    <a:pt x="71" y="17"/>
                    <a:pt x="72" y="19"/>
                  </a:cubicBezTo>
                  <a:cubicBezTo>
                    <a:pt x="68" y="26"/>
                    <a:pt x="68" y="26"/>
                    <a:pt x="68" y="26"/>
                  </a:cubicBezTo>
                  <a:cubicBezTo>
                    <a:pt x="67" y="27"/>
                    <a:pt x="67" y="28"/>
                    <a:pt x="68" y="29"/>
                  </a:cubicBezTo>
                  <a:cubicBezTo>
                    <a:pt x="69" y="31"/>
                    <a:pt x="70" y="34"/>
                    <a:pt x="71" y="36"/>
                  </a:cubicBezTo>
                  <a:cubicBezTo>
                    <a:pt x="71" y="37"/>
                    <a:pt x="72" y="38"/>
                    <a:pt x="73" y="38"/>
                  </a:cubicBezTo>
                  <a:cubicBezTo>
                    <a:pt x="81" y="40"/>
                    <a:pt x="81" y="40"/>
                    <a:pt x="81" y="40"/>
                  </a:cubicBezTo>
                  <a:cubicBezTo>
                    <a:pt x="81" y="41"/>
                    <a:pt x="81" y="42"/>
                    <a:pt x="81" y="43"/>
                  </a:cubicBezTo>
                  <a:cubicBezTo>
                    <a:pt x="81" y="44"/>
                    <a:pt x="81" y="46"/>
                    <a:pt x="81"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26">
              <a:extLst>
                <a:ext uri="{FF2B5EF4-FFF2-40B4-BE49-F238E27FC236}">
                  <a16:creationId xmlns:a16="http://schemas.microsoft.com/office/drawing/2014/main" id="{32FD92CE-F1A7-A74F-AAF6-B1FE31958863}"/>
                </a:ext>
              </a:extLst>
            </p:cNvPr>
            <p:cNvSpPr>
              <a:spLocks noEditPoints="1"/>
            </p:cNvSpPr>
            <p:nvPr/>
          </p:nvSpPr>
          <p:spPr bwMode="auto">
            <a:xfrm>
              <a:off x="6505575" y="3676650"/>
              <a:ext cx="398463" cy="396875"/>
            </a:xfrm>
            <a:custGeom>
              <a:avLst/>
              <a:gdLst>
                <a:gd name="T0" fmla="*/ 22 w 44"/>
                <a:gd name="T1" fmla="*/ 0 h 44"/>
                <a:gd name="T2" fmla="*/ 0 w 44"/>
                <a:gd name="T3" fmla="*/ 22 h 44"/>
                <a:gd name="T4" fmla="*/ 22 w 44"/>
                <a:gd name="T5" fmla="*/ 44 h 44"/>
                <a:gd name="T6" fmla="*/ 44 w 44"/>
                <a:gd name="T7" fmla="*/ 22 h 44"/>
                <a:gd name="T8" fmla="*/ 22 w 44"/>
                <a:gd name="T9" fmla="*/ 0 h 44"/>
                <a:gd name="T10" fmla="*/ 22 w 44"/>
                <a:gd name="T11" fmla="*/ 39 h 44"/>
                <a:gd name="T12" fmla="*/ 5 w 44"/>
                <a:gd name="T13" fmla="*/ 22 h 44"/>
                <a:gd name="T14" fmla="*/ 22 w 44"/>
                <a:gd name="T15" fmla="*/ 5 h 44"/>
                <a:gd name="T16" fmla="*/ 39 w 44"/>
                <a:gd name="T17" fmla="*/ 22 h 44"/>
                <a:gd name="T18" fmla="*/ 22 w 44"/>
                <a:gd name="T19"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0"/>
                  </a:moveTo>
                  <a:cubicBezTo>
                    <a:pt x="10" y="0"/>
                    <a:pt x="0" y="10"/>
                    <a:pt x="0" y="22"/>
                  </a:cubicBezTo>
                  <a:cubicBezTo>
                    <a:pt x="0" y="34"/>
                    <a:pt x="10" y="44"/>
                    <a:pt x="22" y="44"/>
                  </a:cubicBezTo>
                  <a:cubicBezTo>
                    <a:pt x="34" y="44"/>
                    <a:pt x="44" y="34"/>
                    <a:pt x="44" y="22"/>
                  </a:cubicBezTo>
                  <a:cubicBezTo>
                    <a:pt x="44" y="10"/>
                    <a:pt x="34" y="0"/>
                    <a:pt x="22" y="0"/>
                  </a:cubicBezTo>
                  <a:close/>
                  <a:moveTo>
                    <a:pt x="22" y="39"/>
                  </a:moveTo>
                  <a:cubicBezTo>
                    <a:pt x="13" y="39"/>
                    <a:pt x="5" y="32"/>
                    <a:pt x="5" y="22"/>
                  </a:cubicBezTo>
                  <a:cubicBezTo>
                    <a:pt x="5" y="13"/>
                    <a:pt x="13" y="5"/>
                    <a:pt x="22" y="5"/>
                  </a:cubicBezTo>
                  <a:cubicBezTo>
                    <a:pt x="31" y="5"/>
                    <a:pt x="39" y="13"/>
                    <a:pt x="39" y="22"/>
                  </a:cubicBezTo>
                  <a:cubicBezTo>
                    <a:pt x="39" y="32"/>
                    <a:pt x="31" y="39"/>
                    <a:pt x="2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27">
              <a:extLst>
                <a:ext uri="{FF2B5EF4-FFF2-40B4-BE49-F238E27FC236}">
                  <a16:creationId xmlns:a16="http://schemas.microsoft.com/office/drawing/2014/main" id="{0F09CAED-41AE-6E4F-9C78-18621D1C681A}"/>
                </a:ext>
              </a:extLst>
            </p:cNvPr>
            <p:cNvSpPr>
              <a:spLocks noEditPoints="1"/>
            </p:cNvSpPr>
            <p:nvPr/>
          </p:nvSpPr>
          <p:spPr bwMode="auto">
            <a:xfrm>
              <a:off x="6596063" y="3767138"/>
              <a:ext cx="217488" cy="217488"/>
            </a:xfrm>
            <a:custGeom>
              <a:avLst/>
              <a:gdLst>
                <a:gd name="T0" fmla="*/ 12 w 24"/>
                <a:gd name="T1" fmla="*/ 0 h 24"/>
                <a:gd name="T2" fmla="*/ 0 w 24"/>
                <a:gd name="T3" fmla="*/ 12 h 24"/>
                <a:gd name="T4" fmla="*/ 12 w 24"/>
                <a:gd name="T5" fmla="*/ 24 h 24"/>
                <a:gd name="T6" fmla="*/ 24 w 24"/>
                <a:gd name="T7" fmla="*/ 12 h 24"/>
                <a:gd name="T8" fmla="*/ 12 w 24"/>
                <a:gd name="T9" fmla="*/ 0 h 24"/>
                <a:gd name="T10" fmla="*/ 12 w 24"/>
                <a:gd name="T11" fmla="*/ 19 h 24"/>
                <a:gd name="T12" fmla="*/ 5 w 24"/>
                <a:gd name="T13" fmla="*/ 12 h 24"/>
                <a:gd name="T14" fmla="*/ 12 w 24"/>
                <a:gd name="T15" fmla="*/ 5 h 24"/>
                <a:gd name="T16" fmla="*/ 19 w 24"/>
                <a:gd name="T17" fmla="*/ 12 h 24"/>
                <a:gd name="T18" fmla="*/ 12 w 24"/>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0"/>
                  </a:moveTo>
                  <a:cubicBezTo>
                    <a:pt x="5" y="0"/>
                    <a:pt x="0" y="6"/>
                    <a:pt x="0" y="12"/>
                  </a:cubicBezTo>
                  <a:cubicBezTo>
                    <a:pt x="0" y="19"/>
                    <a:pt x="5" y="24"/>
                    <a:pt x="12" y="24"/>
                  </a:cubicBezTo>
                  <a:cubicBezTo>
                    <a:pt x="19" y="24"/>
                    <a:pt x="24" y="19"/>
                    <a:pt x="24" y="12"/>
                  </a:cubicBezTo>
                  <a:cubicBezTo>
                    <a:pt x="24" y="6"/>
                    <a:pt x="19" y="0"/>
                    <a:pt x="12" y="0"/>
                  </a:cubicBezTo>
                  <a:close/>
                  <a:moveTo>
                    <a:pt x="12" y="19"/>
                  </a:moveTo>
                  <a:cubicBezTo>
                    <a:pt x="8" y="19"/>
                    <a:pt x="5" y="16"/>
                    <a:pt x="5" y="12"/>
                  </a:cubicBezTo>
                  <a:cubicBezTo>
                    <a:pt x="5" y="9"/>
                    <a:pt x="8" y="5"/>
                    <a:pt x="12" y="5"/>
                  </a:cubicBezTo>
                  <a:cubicBezTo>
                    <a:pt x="16" y="5"/>
                    <a:pt x="19" y="9"/>
                    <a:pt x="19" y="12"/>
                  </a:cubicBezTo>
                  <a:cubicBezTo>
                    <a:pt x="19" y="16"/>
                    <a:pt x="16" y="19"/>
                    <a:pt x="1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0" name="Group 639">
            <a:extLst>
              <a:ext uri="{FF2B5EF4-FFF2-40B4-BE49-F238E27FC236}">
                <a16:creationId xmlns:a16="http://schemas.microsoft.com/office/drawing/2014/main" id="{F7A81083-51F1-6C44-9486-603B7EE0EFD1}"/>
              </a:ext>
            </a:extLst>
          </p:cNvPr>
          <p:cNvGrpSpPr/>
          <p:nvPr userDrawn="1"/>
        </p:nvGrpSpPr>
        <p:grpSpPr>
          <a:xfrm>
            <a:off x="2985719" y="1869623"/>
            <a:ext cx="224157" cy="221412"/>
            <a:chOff x="3819525" y="4752975"/>
            <a:chExt cx="777875" cy="768350"/>
          </a:xfrm>
          <a:solidFill>
            <a:schemeClr val="accent1"/>
          </a:solidFill>
        </p:grpSpPr>
        <p:sp>
          <p:nvSpPr>
            <p:cNvPr id="641" name="Freeform 50">
              <a:extLst>
                <a:ext uri="{FF2B5EF4-FFF2-40B4-BE49-F238E27FC236}">
                  <a16:creationId xmlns:a16="http://schemas.microsoft.com/office/drawing/2014/main" id="{2E0921DD-E58C-104C-925B-D1633A4A1433}"/>
                </a:ext>
              </a:extLst>
            </p:cNvPr>
            <p:cNvSpPr>
              <a:spLocks/>
            </p:cNvSpPr>
            <p:nvPr/>
          </p:nvSpPr>
          <p:spPr bwMode="auto">
            <a:xfrm>
              <a:off x="3917950" y="5340350"/>
              <a:ext cx="63500" cy="73025"/>
            </a:xfrm>
            <a:custGeom>
              <a:avLst/>
              <a:gdLst>
                <a:gd name="T0" fmla="*/ 1 w 7"/>
                <a:gd name="T1" fmla="*/ 2 h 8"/>
                <a:gd name="T2" fmla="*/ 1 w 7"/>
                <a:gd name="T3" fmla="*/ 7 h 8"/>
                <a:gd name="T4" fmla="*/ 6 w 7"/>
                <a:gd name="T5" fmla="*/ 7 h 8"/>
                <a:gd name="T6" fmla="*/ 6 w 7"/>
                <a:gd name="T7" fmla="*/ 2 h 8"/>
                <a:gd name="T8" fmla="*/ 1 w 7"/>
                <a:gd name="T9" fmla="*/ 2 h 8"/>
              </a:gdLst>
              <a:ahLst/>
              <a:cxnLst>
                <a:cxn ang="0">
                  <a:pos x="T0" y="T1"/>
                </a:cxn>
                <a:cxn ang="0">
                  <a:pos x="T2" y="T3"/>
                </a:cxn>
                <a:cxn ang="0">
                  <a:pos x="T4" y="T5"/>
                </a:cxn>
                <a:cxn ang="0">
                  <a:pos x="T6" y="T7"/>
                </a:cxn>
                <a:cxn ang="0">
                  <a:pos x="T8" y="T9"/>
                </a:cxn>
              </a:cxnLst>
              <a:rect l="0" t="0" r="r" b="b"/>
              <a:pathLst>
                <a:path w="7" h="8">
                  <a:moveTo>
                    <a:pt x="1" y="2"/>
                  </a:moveTo>
                  <a:cubicBezTo>
                    <a:pt x="0" y="3"/>
                    <a:pt x="0" y="5"/>
                    <a:pt x="1" y="7"/>
                  </a:cubicBezTo>
                  <a:cubicBezTo>
                    <a:pt x="2" y="8"/>
                    <a:pt x="4" y="8"/>
                    <a:pt x="6" y="7"/>
                  </a:cubicBezTo>
                  <a:cubicBezTo>
                    <a:pt x="7" y="5"/>
                    <a:pt x="7" y="3"/>
                    <a:pt x="6" y="2"/>
                  </a:cubicBezTo>
                  <a:cubicBezTo>
                    <a:pt x="4" y="0"/>
                    <a:pt x="2"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51">
              <a:extLst>
                <a:ext uri="{FF2B5EF4-FFF2-40B4-BE49-F238E27FC236}">
                  <a16:creationId xmlns:a16="http://schemas.microsoft.com/office/drawing/2014/main" id="{222A59B2-42C4-7F41-82C8-3B44C510E29E}"/>
                </a:ext>
              </a:extLst>
            </p:cNvPr>
            <p:cNvSpPr>
              <a:spLocks/>
            </p:cNvSpPr>
            <p:nvPr/>
          </p:nvSpPr>
          <p:spPr bwMode="auto">
            <a:xfrm>
              <a:off x="4162425" y="4752975"/>
              <a:ext cx="434975" cy="388938"/>
            </a:xfrm>
            <a:custGeom>
              <a:avLst/>
              <a:gdLst>
                <a:gd name="T0" fmla="*/ 3 w 48"/>
                <a:gd name="T1" fmla="*/ 30 h 43"/>
                <a:gd name="T2" fmla="*/ 6 w 48"/>
                <a:gd name="T3" fmla="*/ 27 h 43"/>
                <a:gd name="T4" fmla="*/ 7 w 48"/>
                <a:gd name="T5" fmla="*/ 25 h 43"/>
                <a:gd name="T6" fmla="*/ 12 w 48"/>
                <a:gd name="T7" fmla="*/ 9 h 43"/>
                <a:gd name="T8" fmla="*/ 24 w 48"/>
                <a:gd name="T9" fmla="*/ 4 h 43"/>
                <a:gd name="T10" fmla="*/ 27 w 48"/>
                <a:gd name="T11" fmla="*/ 5 h 43"/>
                <a:gd name="T12" fmla="*/ 18 w 48"/>
                <a:gd name="T13" fmla="*/ 14 h 43"/>
                <a:gd name="T14" fmla="*/ 18 w 48"/>
                <a:gd name="T15" fmla="*/ 14 h 43"/>
                <a:gd name="T16" fmla="*/ 20 w 48"/>
                <a:gd name="T17" fmla="*/ 25 h 43"/>
                <a:gd name="T18" fmla="*/ 28 w 48"/>
                <a:gd name="T19" fmla="*/ 29 h 43"/>
                <a:gd name="T20" fmla="*/ 31 w 48"/>
                <a:gd name="T21" fmla="*/ 28 h 43"/>
                <a:gd name="T22" fmla="*/ 32 w 48"/>
                <a:gd name="T23" fmla="*/ 27 h 43"/>
                <a:gd name="T24" fmla="*/ 41 w 48"/>
                <a:gd name="T25" fmla="*/ 18 h 43"/>
                <a:gd name="T26" fmla="*/ 36 w 48"/>
                <a:gd name="T27" fmla="*/ 34 h 43"/>
                <a:gd name="T28" fmla="*/ 24 w 48"/>
                <a:gd name="T29" fmla="*/ 39 h 43"/>
                <a:gd name="T30" fmla="*/ 21 w 48"/>
                <a:gd name="T31" fmla="*/ 38 h 43"/>
                <a:gd name="T32" fmla="*/ 19 w 48"/>
                <a:gd name="T33" fmla="*/ 39 h 43"/>
                <a:gd name="T34" fmla="*/ 19 w 48"/>
                <a:gd name="T35" fmla="*/ 39 h 43"/>
                <a:gd name="T36" fmla="*/ 26 w 48"/>
                <a:gd name="T37" fmla="*/ 43 h 43"/>
                <a:gd name="T38" fmla="*/ 26 w 48"/>
                <a:gd name="T39" fmla="*/ 43 h 43"/>
                <a:gd name="T40" fmla="*/ 40 w 48"/>
                <a:gd name="T41" fmla="*/ 37 h 43"/>
                <a:gd name="T42" fmla="*/ 44 w 48"/>
                <a:gd name="T43" fmla="*/ 13 h 43"/>
                <a:gd name="T44" fmla="*/ 42 w 48"/>
                <a:gd name="T45" fmla="*/ 12 h 43"/>
                <a:gd name="T46" fmla="*/ 40 w 48"/>
                <a:gd name="T47" fmla="*/ 12 h 43"/>
                <a:gd name="T48" fmla="*/ 29 w 48"/>
                <a:gd name="T49" fmla="*/ 24 h 43"/>
                <a:gd name="T50" fmla="*/ 28 w 48"/>
                <a:gd name="T51" fmla="*/ 24 h 43"/>
                <a:gd name="T52" fmla="*/ 24 w 48"/>
                <a:gd name="T53" fmla="*/ 22 h 43"/>
                <a:gd name="T54" fmla="*/ 22 w 48"/>
                <a:gd name="T55" fmla="*/ 17 h 43"/>
                <a:gd name="T56" fmla="*/ 33 w 48"/>
                <a:gd name="T57" fmla="*/ 5 h 43"/>
                <a:gd name="T58" fmla="*/ 34 w 48"/>
                <a:gd name="T59" fmla="*/ 3 h 43"/>
                <a:gd name="T60" fmla="*/ 33 w 48"/>
                <a:gd name="T61" fmla="*/ 1 h 43"/>
                <a:gd name="T62" fmla="*/ 24 w 48"/>
                <a:gd name="T63" fmla="*/ 0 h 43"/>
                <a:gd name="T64" fmla="*/ 8 w 48"/>
                <a:gd name="T65" fmla="*/ 6 h 43"/>
                <a:gd name="T66" fmla="*/ 2 w 48"/>
                <a:gd name="T67" fmla="*/ 24 h 43"/>
                <a:gd name="T68" fmla="*/ 0 w 48"/>
                <a:gd name="T69" fmla="*/ 27 h 43"/>
                <a:gd name="T70" fmla="*/ 3 w 48"/>
                <a:gd name="T71"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43">
                  <a:moveTo>
                    <a:pt x="3" y="30"/>
                  </a:moveTo>
                  <a:cubicBezTo>
                    <a:pt x="6" y="27"/>
                    <a:pt x="6" y="27"/>
                    <a:pt x="6" y="27"/>
                  </a:cubicBezTo>
                  <a:cubicBezTo>
                    <a:pt x="7" y="26"/>
                    <a:pt x="7" y="25"/>
                    <a:pt x="7" y="25"/>
                  </a:cubicBezTo>
                  <a:cubicBezTo>
                    <a:pt x="6" y="19"/>
                    <a:pt x="8" y="13"/>
                    <a:pt x="12" y="9"/>
                  </a:cubicBezTo>
                  <a:cubicBezTo>
                    <a:pt x="15" y="6"/>
                    <a:pt x="19" y="4"/>
                    <a:pt x="24" y="4"/>
                  </a:cubicBezTo>
                  <a:cubicBezTo>
                    <a:pt x="25" y="4"/>
                    <a:pt x="26" y="5"/>
                    <a:pt x="27" y="5"/>
                  </a:cubicBezTo>
                  <a:cubicBezTo>
                    <a:pt x="18" y="14"/>
                    <a:pt x="18" y="14"/>
                    <a:pt x="18" y="14"/>
                  </a:cubicBezTo>
                  <a:cubicBezTo>
                    <a:pt x="18" y="14"/>
                    <a:pt x="18" y="14"/>
                    <a:pt x="18" y="14"/>
                  </a:cubicBezTo>
                  <a:cubicBezTo>
                    <a:pt x="18" y="15"/>
                    <a:pt x="15" y="20"/>
                    <a:pt x="20" y="25"/>
                  </a:cubicBezTo>
                  <a:cubicBezTo>
                    <a:pt x="23" y="28"/>
                    <a:pt x="26" y="29"/>
                    <a:pt x="28" y="29"/>
                  </a:cubicBezTo>
                  <a:cubicBezTo>
                    <a:pt x="30" y="29"/>
                    <a:pt x="31" y="28"/>
                    <a:pt x="31" y="28"/>
                  </a:cubicBezTo>
                  <a:cubicBezTo>
                    <a:pt x="31" y="28"/>
                    <a:pt x="32" y="28"/>
                    <a:pt x="32" y="27"/>
                  </a:cubicBezTo>
                  <a:cubicBezTo>
                    <a:pt x="41" y="18"/>
                    <a:pt x="41" y="18"/>
                    <a:pt x="41" y="18"/>
                  </a:cubicBezTo>
                  <a:cubicBezTo>
                    <a:pt x="42" y="24"/>
                    <a:pt x="40" y="30"/>
                    <a:pt x="36" y="34"/>
                  </a:cubicBezTo>
                  <a:cubicBezTo>
                    <a:pt x="33" y="37"/>
                    <a:pt x="29" y="39"/>
                    <a:pt x="24" y="39"/>
                  </a:cubicBezTo>
                  <a:cubicBezTo>
                    <a:pt x="23" y="39"/>
                    <a:pt x="22" y="39"/>
                    <a:pt x="21" y="38"/>
                  </a:cubicBezTo>
                  <a:cubicBezTo>
                    <a:pt x="20" y="38"/>
                    <a:pt x="19" y="39"/>
                    <a:pt x="19" y="39"/>
                  </a:cubicBezTo>
                  <a:cubicBezTo>
                    <a:pt x="19" y="39"/>
                    <a:pt x="19" y="39"/>
                    <a:pt x="19" y="39"/>
                  </a:cubicBezTo>
                  <a:cubicBezTo>
                    <a:pt x="21" y="40"/>
                    <a:pt x="24" y="41"/>
                    <a:pt x="26" y="43"/>
                  </a:cubicBezTo>
                  <a:cubicBezTo>
                    <a:pt x="26" y="43"/>
                    <a:pt x="26" y="43"/>
                    <a:pt x="26" y="43"/>
                  </a:cubicBezTo>
                  <a:cubicBezTo>
                    <a:pt x="31" y="43"/>
                    <a:pt x="36" y="41"/>
                    <a:pt x="40" y="37"/>
                  </a:cubicBezTo>
                  <a:cubicBezTo>
                    <a:pt x="46" y="31"/>
                    <a:pt x="48" y="21"/>
                    <a:pt x="44" y="13"/>
                  </a:cubicBezTo>
                  <a:cubicBezTo>
                    <a:pt x="44" y="12"/>
                    <a:pt x="43" y="12"/>
                    <a:pt x="42" y="12"/>
                  </a:cubicBezTo>
                  <a:cubicBezTo>
                    <a:pt x="42" y="11"/>
                    <a:pt x="41" y="12"/>
                    <a:pt x="40" y="12"/>
                  </a:cubicBezTo>
                  <a:cubicBezTo>
                    <a:pt x="29" y="24"/>
                    <a:pt x="29" y="24"/>
                    <a:pt x="29" y="24"/>
                  </a:cubicBezTo>
                  <a:cubicBezTo>
                    <a:pt x="29" y="24"/>
                    <a:pt x="28" y="24"/>
                    <a:pt x="28" y="24"/>
                  </a:cubicBezTo>
                  <a:cubicBezTo>
                    <a:pt x="26" y="24"/>
                    <a:pt x="25" y="23"/>
                    <a:pt x="24" y="22"/>
                  </a:cubicBezTo>
                  <a:cubicBezTo>
                    <a:pt x="21" y="20"/>
                    <a:pt x="22" y="18"/>
                    <a:pt x="22" y="17"/>
                  </a:cubicBezTo>
                  <a:cubicBezTo>
                    <a:pt x="33" y="5"/>
                    <a:pt x="33" y="5"/>
                    <a:pt x="33" y="5"/>
                  </a:cubicBezTo>
                  <a:cubicBezTo>
                    <a:pt x="34" y="5"/>
                    <a:pt x="34" y="4"/>
                    <a:pt x="34" y="3"/>
                  </a:cubicBezTo>
                  <a:cubicBezTo>
                    <a:pt x="34" y="2"/>
                    <a:pt x="33" y="2"/>
                    <a:pt x="33" y="1"/>
                  </a:cubicBezTo>
                  <a:cubicBezTo>
                    <a:pt x="30" y="0"/>
                    <a:pt x="27" y="0"/>
                    <a:pt x="24" y="0"/>
                  </a:cubicBezTo>
                  <a:cubicBezTo>
                    <a:pt x="18" y="0"/>
                    <a:pt x="13" y="2"/>
                    <a:pt x="8" y="6"/>
                  </a:cubicBezTo>
                  <a:cubicBezTo>
                    <a:pt x="4" y="11"/>
                    <a:pt x="1" y="18"/>
                    <a:pt x="2" y="24"/>
                  </a:cubicBezTo>
                  <a:cubicBezTo>
                    <a:pt x="0" y="27"/>
                    <a:pt x="0" y="27"/>
                    <a:pt x="0" y="27"/>
                  </a:cubicBezTo>
                  <a:lnTo>
                    <a:pt x="3"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52">
              <a:extLst>
                <a:ext uri="{FF2B5EF4-FFF2-40B4-BE49-F238E27FC236}">
                  <a16:creationId xmlns:a16="http://schemas.microsoft.com/office/drawing/2014/main" id="{DB66F7E4-D668-654E-B499-D9B22116C619}"/>
                </a:ext>
              </a:extLst>
            </p:cNvPr>
            <p:cNvSpPr>
              <a:spLocks/>
            </p:cNvSpPr>
            <p:nvPr/>
          </p:nvSpPr>
          <p:spPr bwMode="auto">
            <a:xfrm>
              <a:off x="3819525" y="5124450"/>
              <a:ext cx="333375" cy="379413"/>
            </a:xfrm>
            <a:custGeom>
              <a:avLst/>
              <a:gdLst>
                <a:gd name="T0" fmla="*/ 20 w 37"/>
                <a:gd name="T1" fmla="*/ 35 h 42"/>
                <a:gd name="T2" fmla="*/ 15 w 37"/>
                <a:gd name="T3" fmla="*/ 37 h 42"/>
                <a:gd name="T4" fmla="*/ 11 w 37"/>
                <a:gd name="T5" fmla="*/ 35 h 42"/>
                <a:gd name="T6" fmla="*/ 7 w 37"/>
                <a:gd name="T7" fmla="*/ 32 h 42"/>
                <a:gd name="T8" fmla="*/ 7 w 37"/>
                <a:gd name="T9" fmla="*/ 23 h 42"/>
                <a:gd name="T10" fmla="*/ 27 w 37"/>
                <a:gd name="T11" fmla="*/ 3 h 42"/>
                <a:gd name="T12" fmla="*/ 23 w 37"/>
                <a:gd name="T13" fmla="*/ 0 h 42"/>
                <a:gd name="T14" fmla="*/ 4 w 37"/>
                <a:gd name="T15" fmla="*/ 20 h 42"/>
                <a:gd name="T16" fmla="*/ 4 w 37"/>
                <a:gd name="T17" fmla="*/ 35 h 42"/>
                <a:gd name="T18" fmla="*/ 7 w 37"/>
                <a:gd name="T19" fmla="*/ 39 h 42"/>
                <a:gd name="T20" fmla="*/ 15 w 37"/>
                <a:gd name="T21" fmla="*/ 42 h 42"/>
                <a:gd name="T22" fmla="*/ 23 w 37"/>
                <a:gd name="T23" fmla="*/ 39 h 42"/>
                <a:gd name="T24" fmla="*/ 37 w 37"/>
                <a:gd name="T25" fmla="*/ 24 h 42"/>
                <a:gd name="T26" fmla="*/ 36 w 37"/>
                <a:gd name="T27" fmla="*/ 19 h 42"/>
                <a:gd name="T28" fmla="*/ 20 w 37"/>
                <a:gd name="T29"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2">
                  <a:moveTo>
                    <a:pt x="20" y="35"/>
                  </a:moveTo>
                  <a:cubicBezTo>
                    <a:pt x="18" y="37"/>
                    <a:pt x="17" y="37"/>
                    <a:pt x="15" y="37"/>
                  </a:cubicBezTo>
                  <a:cubicBezTo>
                    <a:pt x="13" y="37"/>
                    <a:pt x="12" y="37"/>
                    <a:pt x="11" y="35"/>
                  </a:cubicBezTo>
                  <a:cubicBezTo>
                    <a:pt x="7" y="32"/>
                    <a:pt x="7" y="32"/>
                    <a:pt x="7" y="32"/>
                  </a:cubicBezTo>
                  <a:cubicBezTo>
                    <a:pt x="5" y="30"/>
                    <a:pt x="5" y="26"/>
                    <a:pt x="7" y="23"/>
                  </a:cubicBezTo>
                  <a:cubicBezTo>
                    <a:pt x="27" y="3"/>
                    <a:pt x="27" y="3"/>
                    <a:pt x="27" y="3"/>
                  </a:cubicBezTo>
                  <a:cubicBezTo>
                    <a:pt x="23" y="0"/>
                    <a:pt x="23" y="0"/>
                    <a:pt x="23" y="0"/>
                  </a:cubicBezTo>
                  <a:cubicBezTo>
                    <a:pt x="4" y="20"/>
                    <a:pt x="4" y="20"/>
                    <a:pt x="4" y="20"/>
                  </a:cubicBezTo>
                  <a:cubicBezTo>
                    <a:pt x="0" y="24"/>
                    <a:pt x="0" y="31"/>
                    <a:pt x="4" y="35"/>
                  </a:cubicBezTo>
                  <a:cubicBezTo>
                    <a:pt x="7" y="39"/>
                    <a:pt x="7" y="39"/>
                    <a:pt x="7" y="39"/>
                  </a:cubicBezTo>
                  <a:cubicBezTo>
                    <a:pt x="9" y="41"/>
                    <a:pt x="12" y="42"/>
                    <a:pt x="15" y="42"/>
                  </a:cubicBezTo>
                  <a:cubicBezTo>
                    <a:pt x="18" y="42"/>
                    <a:pt x="21" y="41"/>
                    <a:pt x="23" y="39"/>
                  </a:cubicBezTo>
                  <a:cubicBezTo>
                    <a:pt x="37" y="24"/>
                    <a:pt x="37" y="24"/>
                    <a:pt x="37" y="24"/>
                  </a:cubicBezTo>
                  <a:cubicBezTo>
                    <a:pt x="36" y="23"/>
                    <a:pt x="36" y="21"/>
                    <a:pt x="36" y="19"/>
                  </a:cubicBezTo>
                  <a:lnTo>
                    <a:pt x="20"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53">
              <a:extLst>
                <a:ext uri="{FF2B5EF4-FFF2-40B4-BE49-F238E27FC236}">
                  <a16:creationId xmlns:a16="http://schemas.microsoft.com/office/drawing/2014/main" id="{4FE36579-ECA5-0647-AE33-0355EFD1FDAC}"/>
                </a:ext>
              </a:extLst>
            </p:cNvPr>
            <p:cNvSpPr>
              <a:spLocks noEditPoints="1"/>
            </p:cNvSpPr>
            <p:nvPr/>
          </p:nvSpPr>
          <p:spPr bwMode="auto">
            <a:xfrm>
              <a:off x="3846513" y="4806950"/>
              <a:ext cx="714375" cy="714375"/>
            </a:xfrm>
            <a:custGeom>
              <a:avLst/>
              <a:gdLst>
                <a:gd name="T0" fmla="*/ 58 w 79"/>
                <a:gd name="T1" fmla="*/ 39 h 79"/>
                <a:gd name="T2" fmla="*/ 52 w 79"/>
                <a:gd name="T3" fmla="*/ 37 h 79"/>
                <a:gd name="T4" fmla="*/ 47 w 79"/>
                <a:gd name="T5" fmla="*/ 39 h 79"/>
                <a:gd name="T6" fmla="*/ 15 w 79"/>
                <a:gd name="T7" fmla="*/ 7 h 79"/>
                <a:gd name="T8" fmla="*/ 15 w 79"/>
                <a:gd name="T9" fmla="*/ 7 h 79"/>
                <a:gd name="T10" fmla="*/ 4 w 79"/>
                <a:gd name="T11" fmla="*/ 1 h 79"/>
                <a:gd name="T12" fmla="*/ 3 w 79"/>
                <a:gd name="T13" fmla="*/ 1 h 79"/>
                <a:gd name="T14" fmla="*/ 2 w 79"/>
                <a:gd name="T15" fmla="*/ 0 h 79"/>
                <a:gd name="T16" fmla="*/ 1 w 79"/>
                <a:gd name="T17" fmla="*/ 1 h 79"/>
                <a:gd name="T18" fmla="*/ 0 w 79"/>
                <a:gd name="T19" fmla="*/ 4 h 79"/>
                <a:gd name="T20" fmla="*/ 0 w 79"/>
                <a:gd name="T21" fmla="*/ 4 h 79"/>
                <a:gd name="T22" fmla="*/ 7 w 79"/>
                <a:gd name="T23" fmla="*/ 15 h 79"/>
                <a:gd name="T24" fmla="*/ 7 w 79"/>
                <a:gd name="T25" fmla="*/ 16 h 79"/>
                <a:gd name="T26" fmla="*/ 38 w 79"/>
                <a:gd name="T27" fmla="*/ 47 h 79"/>
                <a:gd name="T28" fmla="*/ 36 w 79"/>
                <a:gd name="T29" fmla="*/ 53 h 79"/>
                <a:gd name="T30" fmla="*/ 39 w 79"/>
                <a:gd name="T31" fmla="*/ 58 h 79"/>
                <a:gd name="T32" fmla="*/ 57 w 79"/>
                <a:gd name="T33" fmla="*/ 77 h 79"/>
                <a:gd name="T34" fmla="*/ 63 w 79"/>
                <a:gd name="T35" fmla="*/ 79 h 79"/>
                <a:gd name="T36" fmla="*/ 69 w 79"/>
                <a:gd name="T37" fmla="*/ 77 h 79"/>
                <a:gd name="T38" fmla="*/ 76 w 79"/>
                <a:gd name="T39" fmla="*/ 69 h 79"/>
                <a:gd name="T40" fmla="*/ 76 w 79"/>
                <a:gd name="T41" fmla="*/ 58 h 79"/>
                <a:gd name="T42" fmla="*/ 58 w 79"/>
                <a:gd name="T43" fmla="*/ 39 h 79"/>
                <a:gd name="T44" fmla="*/ 8 w 79"/>
                <a:gd name="T45" fmla="*/ 8 h 79"/>
                <a:gd name="T46" fmla="*/ 12 w 79"/>
                <a:gd name="T47" fmla="*/ 11 h 79"/>
                <a:gd name="T48" fmla="*/ 44 w 79"/>
                <a:gd name="T49" fmla="*/ 42 h 79"/>
                <a:gd name="T50" fmla="*/ 42 w 79"/>
                <a:gd name="T51" fmla="*/ 44 h 79"/>
                <a:gd name="T52" fmla="*/ 10 w 79"/>
                <a:gd name="T53" fmla="*/ 13 h 79"/>
                <a:gd name="T54" fmla="*/ 8 w 79"/>
                <a:gd name="T55" fmla="*/ 8 h 79"/>
                <a:gd name="T56" fmla="*/ 73 w 79"/>
                <a:gd name="T57" fmla="*/ 66 h 79"/>
                <a:gd name="T58" fmla="*/ 65 w 79"/>
                <a:gd name="T59" fmla="*/ 73 h 79"/>
                <a:gd name="T60" fmla="*/ 60 w 79"/>
                <a:gd name="T61" fmla="*/ 73 h 79"/>
                <a:gd name="T62" fmla="*/ 42 w 79"/>
                <a:gd name="T63" fmla="*/ 55 h 79"/>
                <a:gd name="T64" fmla="*/ 41 w 79"/>
                <a:gd name="T65" fmla="*/ 53 h 79"/>
                <a:gd name="T66" fmla="*/ 42 w 79"/>
                <a:gd name="T67" fmla="*/ 50 h 79"/>
                <a:gd name="T68" fmla="*/ 50 w 79"/>
                <a:gd name="T69" fmla="*/ 43 h 79"/>
                <a:gd name="T70" fmla="*/ 52 w 79"/>
                <a:gd name="T71" fmla="*/ 42 h 79"/>
                <a:gd name="T72" fmla="*/ 54 w 79"/>
                <a:gd name="T73" fmla="*/ 43 h 79"/>
                <a:gd name="T74" fmla="*/ 73 w 79"/>
                <a:gd name="T75" fmla="*/ 61 h 79"/>
                <a:gd name="T76" fmla="*/ 73 w 79"/>
                <a:gd name="T77" fmla="*/ 6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79">
                  <a:moveTo>
                    <a:pt x="58" y="39"/>
                  </a:moveTo>
                  <a:cubicBezTo>
                    <a:pt x="56" y="38"/>
                    <a:pt x="54" y="37"/>
                    <a:pt x="52" y="37"/>
                  </a:cubicBezTo>
                  <a:cubicBezTo>
                    <a:pt x="50" y="37"/>
                    <a:pt x="48" y="38"/>
                    <a:pt x="47" y="39"/>
                  </a:cubicBezTo>
                  <a:cubicBezTo>
                    <a:pt x="15" y="7"/>
                    <a:pt x="15" y="7"/>
                    <a:pt x="15" y="7"/>
                  </a:cubicBezTo>
                  <a:cubicBezTo>
                    <a:pt x="15" y="7"/>
                    <a:pt x="15" y="7"/>
                    <a:pt x="15" y="7"/>
                  </a:cubicBezTo>
                  <a:cubicBezTo>
                    <a:pt x="4" y="1"/>
                    <a:pt x="4" y="1"/>
                    <a:pt x="4" y="1"/>
                  </a:cubicBezTo>
                  <a:cubicBezTo>
                    <a:pt x="4" y="1"/>
                    <a:pt x="4" y="1"/>
                    <a:pt x="3" y="1"/>
                  </a:cubicBezTo>
                  <a:cubicBezTo>
                    <a:pt x="3" y="1"/>
                    <a:pt x="3" y="0"/>
                    <a:pt x="2" y="0"/>
                  </a:cubicBezTo>
                  <a:cubicBezTo>
                    <a:pt x="2" y="0"/>
                    <a:pt x="1" y="1"/>
                    <a:pt x="1" y="1"/>
                  </a:cubicBezTo>
                  <a:cubicBezTo>
                    <a:pt x="0" y="2"/>
                    <a:pt x="0" y="3"/>
                    <a:pt x="0" y="4"/>
                  </a:cubicBezTo>
                  <a:cubicBezTo>
                    <a:pt x="0" y="4"/>
                    <a:pt x="0" y="4"/>
                    <a:pt x="0" y="4"/>
                  </a:cubicBezTo>
                  <a:cubicBezTo>
                    <a:pt x="7" y="15"/>
                    <a:pt x="7" y="15"/>
                    <a:pt x="7" y="15"/>
                  </a:cubicBezTo>
                  <a:cubicBezTo>
                    <a:pt x="7" y="15"/>
                    <a:pt x="7" y="16"/>
                    <a:pt x="7" y="16"/>
                  </a:cubicBezTo>
                  <a:cubicBezTo>
                    <a:pt x="38" y="47"/>
                    <a:pt x="38" y="47"/>
                    <a:pt x="38" y="47"/>
                  </a:cubicBezTo>
                  <a:cubicBezTo>
                    <a:pt x="37" y="49"/>
                    <a:pt x="36" y="51"/>
                    <a:pt x="36" y="53"/>
                  </a:cubicBezTo>
                  <a:cubicBezTo>
                    <a:pt x="36" y="55"/>
                    <a:pt x="37" y="57"/>
                    <a:pt x="39" y="58"/>
                  </a:cubicBezTo>
                  <a:cubicBezTo>
                    <a:pt x="57" y="77"/>
                    <a:pt x="57" y="77"/>
                    <a:pt x="57" y="77"/>
                  </a:cubicBezTo>
                  <a:cubicBezTo>
                    <a:pt x="59" y="78"/>
                    <a:pt x="61" y="79"/>
                    <a:pt x="63" y="79"/>
                  </a:cubicBezTo>
                  <a:cubicBezTo>
                    <a:pt x="65" y="79"/>
                    <a:pt x="67" y="78"/>
                    <a:pt x="69" y="77"/>
                  </a:cubicBezTo>
                  <a:cubicBezTo>
                    <a:pt x="76" y="69"/>
                    <a:pt x="76" y="69"/>
                    <a:pt x="76" y="69"/>
                  </a:cubicBezTo>
                  <a:cubicBezTo>
                    <a:pt x="79" y="66"/>
                    <a:pt x="79" y="61"/>
                    <a:pt x="76" y="58"/>
                  </a:cubicBezTo>
                  <a:lnTo>
                    <a:pt x="58" y="39"/>
                  </a:lnTo>
                  <a:close/>
                  <a:moveTo>
                    <a:pt x="8" y="8"/>
                  </a:moveTo>
                  <a:cubicBezTo>
                    <a:pt x="12" y="11"/>
                    <a:pt x="12" y="11"/>
                    <a:pt x="12" y="11"/>
                  </a:cubicBezTo>
                  <a:cubicBezTo>
                    <a:pt x="44" y="42"/>
                    <a:pt x="44" y="42"/>
                    <a:pt x="44" y="42"/>
                  </a:cubicBezTo>
                  <a:cubicBezTo>
                    <a:pt x="42" y="44"/>
                    <a:pt x="42" y="44"/>
                    <a:pt x="42" y="44"/>
                  </a:cubicBezTo>
                  <a:cubicBezTo>
                    <a:pt x="10" y="13"/>
                    <a:pt x="10" y="13"/>
                    <a:pt x="10" y="13"/>
                  </a:cubicBezTo>
                  <a:lnTo>
                    <a:pt x="8" y="8"/>
                  </a:lnTo>
                  <a:close/>
                  <a:moveTo>
                    <a:pt x="73" y="66"/>
                  </a:moveTo>
                  <a:cubicBezTo>
                    <a:pt x="65" y="73"/>
                    <a:pt x="65" y="73"/>
                    <a:pt x="65" y="73"/>
                  </a:cubicBezTo>
                  <a:cubicBezTo>
                    <a:pt x="64" y="75"/>
                    <a:pt x="62" y="75"/>
                    <a:pt x="60" y="73"/>
                  </a:cubicBezTo>
                  <a:cubicBezTo>
                    <a:pt x="42" y="55"/>
                    <a:pt x="42" y="55"/>
                    <a:pt x="42" y="55"/>
                  </a:cubicBezTo>
                  <a:cubicBezTo>
                    <a:pt x="42" y="54"/>
                    <a:pt x="41" y="54"/>
                    <a:pt x="41" y="53"/>
                  </a:cubicBezTo>
                  <a:cubicBezTo>
                    <a:pt x="41" y="52"/>
                    <a:pt x="42" y="51"/>
                    <a:pt x="42" y="50"/>
                  </a:cubicBezTo>
                  <a:cubicBezTo>
                    <a:pt x="50" y="43"/>
                    <a:pt x="50" y="43"/>
                    <a:pt x="50" y="43"/>
                  </a:cubicBezTo>
                  <a:cubicBezTo>
                    <a:pt x="50" y="42"/>
                    <a:pt x="51" y="42"/>
                    <a:pt x="52" y="42"/>
                  </a:cubicBezTo>
                  <a:cubicBezTo>
                    <a:pt x="53" y="42"/>
                    <a:pt x="54" y="42"/>
                    <a:pt x="54" y="43"/>
                  </a:cubicBezTo>
                  <a:cubicBezTo>
                    <a:pt x="73" y="61"/>
                    <a:pt x="73" y="61"/>
                    <a:pt x="73" y="61"/>
                  </a:cubicBezTo>
                  <a:cubicBezTo>
                    <a:pt x="74" y="62"/>
                    <a:pt x="74" y="64"/>
                    <a:pt x="73"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54">
              <a:extLst>
                <a:ext uri="{FF2B5EF4-FFF2-40B4-BE49-F238E27FC236}">
                  <a16:creationId xmlns:a16="http://schemas.microsoft.com/office/drawing/2014/main" id="{C73A5FFE-7320-1A41-A27E-70D6C66103A2}"/>
                </a:ext>
              </a:extLst>
            </p:cNvPr>
            <p:cNvSpPr>
              <a:spLocks/>
            </p:cNvSpPr>
            <p:nvPr/>
          </p:nvSpPr>
          <p:spPr bwMode="auto">
            <a:xfrm>
              <a:off x="4262438" y="5268913"/>
              <a:ext cx="161925" cy="171450"/>
            </a:xfrm>
            <a:custGeom>
              <a:avLst/>
              <a:gdLst>
                <a:gd name="T0" fmla="*/ 0 w 102"/>
                <a:gd name="T1" fmla="*/ 23 h 108"/>
                <a:gd name="T2" fmla="*/ 85 w 102"/>
                <a:gd name="T3" fmla="*/ 108 h 108"/>
                <a:gd name="T4" fmla="*/ 102 w 102"/>
                <a:gd name="T5" fmla="*/ 91 h 108"/>
                <a:gd name="T6" fmla="*/ 17 w 102"/>
                <a:gd name="T7" fmla="*/ 0 h 108"/>
                <a:gd name="T8" fmla="*/ 0 w 102"/>
                <a:gd name="T9" fmla="*/ 23 h 108"/>
              </a:gdLst>
              <a:ahLst/>
              <a:cxnLst>
                <a:cxn ang="0">
                  <a:pos x="T0" y="T1"/>
                </a:cxn>
                <a:cxn ang="0">
                  <a:pos x="T2" y="T3"/>
                </a:cxn>
                <a:cxn ang="0">
                  <a:pos x="T4" y="T5"/>
                </a:cxn>
                <a:cxn ang="0">
                  <a:pos x="T6" y="T7"/>
                </a:cxn>
                <a:cxn ang="0">
                  <a:pos x="T8" y="T9"/>
                </a:cxn>
              </a:cxnLst>
              <a:rect l="0" t="0" r="r" b="b"/>
              <a:pathLst>
                <a:path w="102" h="108">
                  <a:moveTo>
                    <a:pt x="0" y="23"/>
                  </a:moveTo>
                  <a:lnTo>
                    <a:pt x="85" y="108"/>
                  </a:lnTo>
                  <a:lnTo>
                    <a:pt x="102" y="91"/>
                  </a:lnTo>
                  <a:lnTo>
                    <a:pt x="17"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55">
              <a:extLst>
                <a:ext uri="{FF2B5EF4-FFF2-40B4-BE49-F238E27FC236}">
                  <a16:creationId xmlns:a16="http://schemas.microsoft.com/office/drawing/2014/main" id="{E7B145B6-6D0C-1944-87C6-22BBF2E8BB8A}"/>
                </a:ext>
              </a:extLst>
            </p:cNvPr>
            <p:cNvSpPr>
              <a:spLocks/>
            </p:cNvSpPr>
            <p:nvPr/>
          </p:nvSpPr>
          <p:spPr bwMode="auto">
            <a:xfrm>
              <a:off x="4306888" y="5222875"/>
              <a:ext cx="173038" cy="173038"/>
            </a:xfrm>
            <a:custGeom>
              <a:avLst/>
              <a:gdLst>
                <a:gd name="T0" fmla="*/ 0 w 109"/>
                <a:gd name="T1" fmla="*/ 17 h 109"/>
                <a:gd name="T2" fmla="*/ 86 w 109"/>
                <a:gd name="T3" fmla="*/ 109 h 109"/>
                <a:gd name="T4" fmla="*/ 109 w 109"/>
                <a:gd name="T5" fmla="*/ 86 h 109"/>
                <a:gd name="T6" fmla="*/ 17 w 109"/>
                <a:gd name="T7" fmla="*/ 0 h 109"/>
                <a:gd name="T8" fmla="*/ 0 w 109"/>
                <a:gd name="T9" fmla="*/ 17 h 109"/>
              </a:gdLst>
              <a:ahLst/>
              <a:cxnLst>
                <a:cxn ang="0">
                  <a:pos x="T0" y="T1"/>
                </a:cxn>
                <a:cxn ang="0">
                  <a:pos x="T2" y="T3"/>
                </a:cxn>
                <a:cxn ang="0">
                  <a:pos x="T4" y="T5"/>
                </a:cxn>
                <a:cxn ang="0">
                  <a:pos x="T6" y="T7"/>
                </a:cxn>
                <a:cxn ang="0">
                  <a:pos x="T8" y="T9"/>
                </a:cxn>
              </a:cxnLst>
              <a:rect l="0" t="0" r="r" b="b"/>
              <a:pathLst>
                <a:path w="109" h="109">
                  <a:moveTo>
                    <a:pt x="0" y="17"/>
                  </a:moveTo>
                  <a:lnTo>
                    <a:pt x="86" y="109"/>
                  </a:lnTo>
                  <a:lnTo>
                    <a:pt x="109" y="86"/>
                  </a:lnTo>
                  <a:lnTo>
                    <a:pt x="17" y="0"/>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7" name="Group 646">
            <a:extLst>
              <a:ext uri="{FF2B5EF4-FFF2-40B4-BE49-F238E27FC236}">
                <a16:creationId xmlns:a16="http://schemas.microsoft.com/office/drawing/2014/main" id="{4D4B1D76-187E-A743-BC8B-6C609FD3D37B}"/>
              </a:ext>
            </a:extLst>
          </p:cNvPr>
          <p:cNvGrpSpPr/>
          <p:nvPr userDrawn="1"/>
        </p:nvGrpSpPr>
        <p:grpSpPr>
          <a:xfrm>
            <a:off x="2989608" y="2495388"/>
            <a:ext cx="216379" cy="177037"/>
            <a:chOff x="5094288" y="4843463"/>
            <a:chExt cx="750888" cy="614363"/>
          </a:xfrm>
          <a:solidFill>
            <a:schemeClr val="accent1"/>
          </a:solidFill>
        </p:grpSpPr>
        <p:sp>
          <p:nvSpPr>
            <p:cNvPr id="648" name="Freeform 35">
              <a:extLst>
                <a:ext uri="{FF2B5EF4-FFF2-40B4-BE49-F238E27FC236}">
                  <a16:creationId xmlns:a16="http://schemas.microsoft.com/office/drawing/2014/main" id="{90485297-13C2-4A4D-A695-1BA922F2D67B}"/>
                </a:ext>
              </a:extLst>
            </p:cNvPr>
            <p:cNvSpPr>
              <a:spLocks noEditPoints="1"/>
            </p:cNvSpPr>
            <p:nvPr/>
          </p:nvSpPr>
          <p:spPr bwMode="auto">
            <a:xfrm>
              <a:off x="5094288" y="4843463"/>
              <a:ext cx="750888" cy="614363"/>
            </a:xfrm>
            <a:custGeom>
              <a:avLst/>
              <a:gdLst>
                <a:gd name="T0" fmla="*/ 78 w 83"/>
                <a:gd name="T1" fmla="*/ 0 h 68"/>
                <a:gd name="T2" fmla="*/ 5 w 83"/>
                <a:gd name="T3" fmla="*/ 0 h 68"/>
                <a:gd name="T4" fmla="*/ 0 w 83"/>
                <a:gd name="T5" fmla="*/ 5 h 68"/>
                <a:gd name="T6" fmla="*/ 0 w 83"/>
                <a:gd name="T7" fmla="*/ 62 h 68"/>
                <a:gd name="T8" fmla="*/ 5 w 83"/>
                <a:gd name="T9" fmla="*/ 68 h 68"/>
                <a:gd name="T10" fmla="*/ 78 w 83"/>
                <a:gd name="T11" fmla="*/ 68 h 68"/>
                <a:gd name="T12" fmla="*/ 83 w 83"/>
                <a:gd name="T13" fmla="*/ 62 h 68"/>
                <a:gd name="T14" fmla="*/ 83 w 83"/>
                <a:gd name="T15" fmla="*/ 5 h 68"/>
                <a:gd name="T16" fmla="*/ 78 w 83"/>
                <a:gd name="T17" fmla="*/ 0 h 68"/>
                <a:gd name="T18" fmla="*/ 5 w 83"/>
                <a:gd name="T19" fmla="*/ 5 h 68"/>
                <a:gd name="T20" fmla="*/ 78 w 83"/>
                <a:gd name="T21" fmla="*/ 5 h 68"/>
                <a:gd name="T22" fmla="*/ 78 w 83"/>
                <a:gd name="T23" fmla="*/ 5 h 68"/>
                <a:gd name="T24" fmla="*/ 78 w 83"/>
                <a:gd name="T25" fmla="*/ 16 h 68"/>
                <a:gd name="T26" fmla="*/ 5 w 83"/>
                <a:gd name="T27" fmla="*/ 16 h 68"/>
                <a:gd name="T28" fmla="*/ 5 w 83"/>
                <a:gd name="T29" fmla="*/ 5 h 68"/>
                <a:gd name="T30" fmla="*/ 5 w 83"/>
                <a:gd name="T31" fmla="*/ 5 h 68"/>
                <a:gd name="T32" fmla="*/ 78 w 83"/>
                <a:gd name="T33" fmla="*/ 62 h 68"/>
                <a:gd name="T34" fmla="*/ 5 w 83"/>
                <a:gd name="T35" fmla="*/ 62 h 68"/>
                <a:gd name="T36" fmla="*/ 5 w 83"/>
                <a:gd name="T37" fmla="*/ 62 h 68"/>
                <a:gd name="T38" fmla="*/ 5 w 83"/>
                <a:gd name="T39" fmla="*/ 21 h 68"/>
                <a:gd name="T40" fmla="*/ 78 w 83"/>
                <a:gd name="T41" fmla="*/ 21 h 68"/>
                <a:gd name="T42" fmla="*/ 78 w 83"/>
                <a:gd name="T43" fmla="*/ 62 h 68"/>
                <a:gd name="T44" fmla="*/ 78 w 83"/>
                <a:gd name="T4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 h="68">
                  <a:moveTo>
                    <a:pt x="78" y="0"/>
                  </a:moveTo>
                  <a:cubicBezTo>
                    <a:pt x="5" y="0"/>
                    <a:pt x="5" y="0"/>
                    <a:pt x="5" y="0"/>
                  </a:cubicBezTo>
                  <a:cubicBezTo>
                    <a:pt x="2" y="0"/>
                    <a:pt x="0" y="2"/>
                    <a:pt x="0" y="5"/>
                  </a:cubicBezTo>
                  <a:cubicBezTo>
                    <a:pt x="0" y="62"/>
                    <a:pt x="0" y="62"/>
                    <a:pt x="0" y="62"/>
                  </a:cubicBezTo>
                  <a:cubicBezTo>
                    <a:pt x="0" y="65"/>
                    <a:pt x="2" y="68"/>
                    <a:pt x="5" y="68"/>
                  </a:cubicBezTo>
                  <a:cubicBezTo>
                    <a:pt x="78" y="68"/>
                    <a:pt x="78" y="68"/>
                    <a:pt x="78" y="68"/>
                  </a:cubicBezTo>
                  <a:cubicBezTo>
                    <a:pt x="81" y="68"/>
                    <a:pt x="83" y="65"/>
                    <a:pt x="83" y="62"/>
                  </a:cubicBezTo>
                  <a:cubicBezTo>
                    <a:pt x="83" y="5"/>
                    <a:pt x="83" y="5"/>
                    <a:pt x="83" y="5"/>
                  </a:cubicBezTo>
                  <a:cubicBezTo>
                    <a:pt x="83" y="2"/>
                    <a:pt x="81" y="0"/>
                    <a:pt x="78" y="0"/>
                  </a:cubicBezTo>
                  <a:close/>
                  <a:moveTo>
                    <a:pt x="5" y="5"/>
                  </a:moveTo>
                  <a:cubicBezTo>
                    <a:pt x="78" y="5"/>
                    <a:pt x="78" y="5"/>
                    <a:pt x="78" y="5"/>
                  </a:cubicBezTo>
                  <a:cubicBezTo>
                    <a:pt x="78" y="5"/>
                    <a:pt x="78" y="5"/>
                    <a:pt x="78" y="5"/>
                  </a:cubicBezTo>
                  <a:cubicBezTo>
                    <a:pt x="78" y="16"/>
                    <a:pt x="78" y="16"/>
                    <a:pt x="78" y="16"/>
                  </a:cubicBezTo>
                  <a:cubicBezTo>
                    <a:pt x="5" y="16"/>
                    <a:pt x="5" y="16"/>
                    <a:pt x="5" y="16"/>
                  </a:cubicBezTo>
                  <a:cubicBezTo>
                    <a:pt x="5" y="5"/>
                    <a:pt x="5" y="5"/>
                    <a:pt x="5" y="5"/>
                  </a:cubicBezTo>
                  <a:cubicBezTo>
                    <a:pt x="5" y="5"/>
                    <a:pt x="5" y="5"/>
                    <a:pt x="5" y="5"/>
                  </a:cubicBezTo>
                  <a:close/>
                  <a:moveTo>
                    <a:pt x="78" y="62"/>
                  </a:moveTo>
                  <a:cubicBezTo>
                    <a:pt x="5" y="62"/>
                    <a:pt x="5" y="62"/>
                    <a:pt x="5" y="62"/>
                  </a:cubicBezTo>
                  <a:cubicBezTo>
                    <a:pt x="5" y="62"/>
                    <a:pt x="5" y="62"/>
                    <a:pt x="5" y="62"/>
                  </a:cubicBezTo>
                  <a:cubicBezTo>
                    <a:pt x="5" y="21"/>
                    <a:pt x="5" y="21"/>
                    <a:pt x="5" y="21"/>
                  </a:cubicBezTo>
                  <a:cubicBezTo>
                    <a:pt x="78" y="21"/>
                    <a:pt x="78" y="21"/>
                    <a:pt x="78" y="21"/>
                  </a:cubicBezTo>
                  <a:cubicBezTo>
                    <a:pt x="78" y="62"/>
                    <a:pt x="78" y="62"/>
                    <a:pt x="78" y="62"/>
                  </a:cubicBezTo>
                  <a:cubicBezTo>
                    <a:pt x="78" y="62"/>
                    <a:pt x="78" y="62"/>
                    <a:pt x="78"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Oval 36">
              <a:extLst>
                <a:ext uri="{FF2B5EF4-FFF2-40B4-BE49-F238E27FC236}">
                  <a16:creationId xmlns:a16="http://schemas.microsoft.com/office/drawing/2014/main" id="{5FB8777C-A0BC-3844-A155-7BE8E060EC32}"/>
                </a:ext>
              </a:extLst>
            </p:cNvPr>
            <p:cNvSpPr>
              <a:spLocks noChangeArrowheads="1"/>
            </p:cNvSpPr>
            <p:nvPr/>
          </p:nvSpPr>
          <p:spPr bwMode="auto">
            <a:xfrm>
              <a:off x="5238750" y="4906963"/>
              <a:ext cx="55563"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Oval 37">
              <a:extLst>
                <a:ext uri="{FF2B5EF4-FFF2-40B4-BE49-F238E27FC236}">
                  <a16:creationId xmlns:a16="http://schemas.microsoft.com/office/drawing/2014/main" id="{CD159704-0C4A-9340-8573-7E8BCC74F36E}"/>
                </a:ext>
              </a:extLst>
            </p:cNvPr>
            <p:cNvSpPr>
              <a:spLocks noChangeArrowheads="1"/>
            </p:cNvSpPr>
            <p:nvPr/>
          </p:nvSpPr>
          <p:spPr bwMode="auto">
            <a:xfrm>
              <a:off x="5329238" y="4906963"/>
              <a:ext cx="55563"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Oval 38">
              <a:extLst>
                <a:ext uri="{FF2B5EF4-FFF2-40B4-BE49-F238E27FC236}">
                  <a16:creationId xmlns:a16="http://schemas.microsoft.com/office/drawing/2014/main" id="{A862AF40-013E-9748-83F5-342D321BF7A6}"/>
                </a:ext>
              </a:extLst>
            </p:cNvPr>
            <p:cNvSpPr>
              <a:spLocks noChangeArrowheads="1"/>
            </p:cNvSpPr>
            <p:nvPr/>
          </p:nvSpPr>
          <p:spPr bwMode="auto">
            <a:xfrm>
              <a:off x="5157788" y="4906963"/>
              <a:ext cx="46038"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39">
              <a:extLst>
                <a:ext uri="{FF2B5EF4-FFF2-40B4-BE49-F238E27FC236}">
                  <a16:creationId xmlns:a16="http://schemas.microsoft.com/office/drawing/2014/main" id="{771DC2D3-B003-E44D-A326-00DE77417878}"/>
                </a:ext>
              </a:extLst>
            </p:cNvPr>
            <p:cNvSpPr>
              <a:spLocks noEditPoints="1"/>
            </p:cNvSpPr>
            <p:nvPr/>
          </p:nvSpPr>
          <p:spPr bwMode="auto">
            <a:xfrm>
              <a:off x="5375275" y="5087938"/>
              <a:ext cx="198438" cy="271463"/>
            </a:xfrm>
            <a:custGeom>
              <a:avLst/>
              <a:gdLst>
                <a:gd name="T0" fmla="*/ 21 w 22"/>
                <a:gd name="T1" fmla="*/ 13 h 30"/>
                <a:gd name="T2" fmla="*/ 4 w 22"/>
                <a:gd name="T3" fmla="*/ 1 h 30"/>
                <a:gd name="T4" fmla="*/ 2 w 22"/>
                <a:gd name="T5" fmla="*/ 1 h 30"/>
                <a:gd name="T6" fmla="*/ 0 w 22"/>
                <a:gd name="T7" fmla="*/ 3 h 30"/>
                <a:gd name="T8" fmla="*/ 2 w 22"/>
                <a:gd name="T9" fmla="*/ 23 h 30"/>
                <a:gd name="T10" fmla="*/ 4 w 22"/>
                <a:gd name="T11" fmla="*/ 25 h 30"/>
                <a:gd name="T12" fmla="*/ 5 w 22"/>
                <a:gd name="T13" fmla="*/ 25 h 30"/>
                <a:gd name="T14" fmla="*/ 7 w 22"/>
                <a:gd name="T15" fmla="*/ 25 h 30"/>
                <a:gd name="T16" fmla="*/ 10 w 22"/>
                <a:gd name="T17" fmla="*/ 21 h 30"/>
                <a:gd name="T18" fmla="*/ 15 w 22"/>
                <a:gd name="T19" fmla="*/ 29 h 30"/>
                <a:gd name="T20" fmla="*/ 17 w 22"/>
                <a:gd name="T21" fmla="*/ 30 h 30"/>
                <a:gd name="T22" fmla="*/ 18 w 22"/>
                <a:gd name="T23" fmla="*/ 30 h 30"/>
                <a:gd name="T24" fmla="*/ 19 w 22"/>
                <a:gd name="T25" fmla="*/ 26 h 30"/>
                <a:gd name="T26" fmla="*/ 15 w 22"/>
                <a:gd name="T27" fmla="*/ 19 h 30"/>
                <a:gd name="T28" fmla="*/ 20 w 22"/>
                <a:gd name="T29" fmla="*/ 17 h 30"/>
                <a:gd name="T30" fmla="*/ 22 w 22"/>
                <a:gd name="T31" fmla="*/ 15 h 30"/>
                <a:gd name="T32" fmla="*/ 21 w 22"/>
                <a:gd name="T33" fmla="*/ 13 h 30"/>
                <a:gd name="T34" fmla="*/ 6 w 22"/>
                <a:gd name="T35" fmla="*/ 8 h 30"/>
                <a:gd name="T36" fmla="*/ 14 w 22"/>
                <a:gd name="T37" fmla="*/ 14 h 30"/>
                <a:gd name="T38" fmla="*/ 10 w 22"/>
                <a:gd name="T39" fmla="*/ 15 h 30"/>
                <a:gd name="T40" fmla="*/ 10 w 22"/>
                <a:gd name="T41" fmla="*/ 15 h 30"/>
                <a:gd name="T42" fmla="*/ 10 w 22"/>
                <a:gd name="T43" fmla="*/ 15 h 30"/>
                <a:gd name="T44" fmla="*/ 10 w 22"/>
                <a:gd name="T45" fmla="*/ 15 h 30"/>
                <a:gd name="T46" fmla="*/ 10 w 22"/>
                <a:gd name="T47" fmla="*/ 15 h 30"/>
                <a:gd name="T48" fmla="*/ 9 w 22"/>
                <a:gd name="T49" fmla="*/ 15 h 30"/>
                <a:gd name="T50" fmla="*/ 9 w 22"/>
                <a:gd name="T51" fmla="*/ 15 h 30"/>
                <a:gd name="T52" fmla="*/ 7 w 22"/>
                <a:gd name="T53" fmla="*/ 18 h 30"/>
                <a:gd name="T54" fmla="*/ 6 w 22"/>
                <a:gd name="T55"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0">
                  <a:moveTo>
                    <a:pt x="21" y="13"/>
                  </a:moveTo>
                  <a:cubicBezTo>
                    <a:pt x="4" y="1"/>
                    <a:pt x="4" y="1"/>
                    <a:pt x="4" y="1"/>
                  </a:cubicBezTo>
                  <a:cubicBezTo>
                    <a:pt x="4" y="0"/>
                    <a:pt x="3" y="0"/>
                    <a:pt x="2" y="1"/>
                  </a:cubicBezTo>
                  <a:cubicBezTo>
                    <a:pt x="1" y="1"/>
                    <a:pt x="0" y="2"/>
                    <a:pt x="0" y="3"/>
                  </a:cubicBezTo>
                  <a:cubicBezTo>
                    <a:pt x="2" y="23"/>
                    <a:pt x="2" y="23"/>
                    <a:pt x="2" y="23"/>
                  </a:cubicBezTo>
                  <a:cubicBezTo>
                    <a:pt x="2" y="24"/>
                    <a:pt x="3" y="25"/>
                    <a:pt x="4" y="25"/>
                  </a:cubicBezTo>
                  <a:cubicBezTo>
                    <a:pt x="4" y="25"/>
                    <a:pt x="5" y="25"/>
                    <a:pt x="5" y="25"/>
                  </a:cubicBezTo>
                  <a:cubicBezTo>
                    <a:pt x="5" y="25"/>
                    <a:pt x="6" y="25"/>
                    <a:pt x="7" y="25"/>
                  </a:cubicBezTo>
                  <a:cubicBezTo>
                    <a:pt x="10" y="21"/>
                    <a:pt x="10" y="21"/>
                    <a:pt x="10" y="21"/>
                  </a:cubicBezTo>
                  <a:cubicBezTo>
                    <a:pt x="15" y="29"/>
                    <a:pt x="15" y="29"/>
                    <a:pt x="15" y="29"/>
                  </a:cubicBezTo>
                  <a:cubicBezTo>
                    <a:pt x="15" y="29"/>
                    <a:pt x="16" y="30"/>
                    <a:pt x="17" y="30"/>
                  </a:cubicBezTo>
                  <a:cubicBezTo>
                    <a:pt x="17" y="30"/>
                    <a:pt x="18" y="30"/>
                    <a:pt x="18" y="30"/>
                  </a:cubicBezTo>
                  <a:cubicBezTo>
                    <a:pt x="19" y="29"/>
                    <a:pt x="20" y="27"/>
                    <a:pt x="19" y="26"/>
                  </a:cubicBezTo>
                  <a:cubicBezTo>
                    <a:pt x="15" y="19"/>
                    <a:pt x="15" y="19"/>
                    <a:pt x="15" y="19"/>
                  </a:cubicBezTo>
                  <a:cubicBezTo>
                    <a:pt x="20" y="17"/>
                    <a:pt x="20" y="17"/>
                    <a:pt x="20" y="17"/>
                  </a:cubicBezTo>
                  <a:cubicBezTo>
                    <a:pt x="21" y="17"/>
                    <a:pt x="21" y="16"/>
                    <a:pt x="22" y="15"/>
                  </a:cubicBezTo>
                  <a:cubicBezTo>
                    <a:pt x="22" y="14"/>
                    <a:pt x="21" y="13"/>
                    <a:pt x="21" y="13"/>
                  </a:cubicBezTo>
                  <a:close/>
                  <a:moveTo>
                    <a:pt x="6" y="8"/>
                  </a:moveTo>
                  <a:cubicBezTo>
                    <a:pt x="14" y="14"/>
                    <a:pt x="14" y="14"/>
                    <a:pt x="14"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9" y="15"/>
                    <a:pt x="9" y="15"/>
                  </a:cubicBezTo>
                  <a:cubicBezTo>
                    <a:pt x="9" y="15"/>
                    <a:pt x="9" y="15"/>
                    <a:pt x="9" y="15"/>
                  </a:cubicBezTo>
                  <a:cubicBezTo>
                    <a:pt x="7" y="18"/>
                    <a:pt x="7" y="18"/>
                    <a:pt x="7" y="18"/>
                  </a:cubicBez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3" name="Group 652">
            <a:extLst>
              <a:ext uri="{FF2B5EF4-FFF2-40B4-BE49-F238E27FC236}">
                <a16:creationId xmlns:a16="http://schemas.microsoft.com/office/drawing/2014/main" id="{C7A84F27-C163-1245-BBDA-FBCDEDCC9947}"/>
              </a:ext>
            </a:extLst>
          </p:cNvPr>
          <p:cNvGrpSpPr>
            <a:grpSpLocks noChangeAspect="1"/>
          </p:cNvGrpSpPr>
          <p:nvPr userDrawn="1"/>
        </p:nvGrpSpPr>
        <p:grpSpPr bwMode="auto">
          <a:xfrm>
            <a:off x="3523413" y="3122891"/>
            <a:ext cx="219307" cy="185655"/>
            <a:chOff x="2869" y="1381"/>
            <a:chExt cx="2509" cy="2124"/>
          </a:xfrm>
          <a:solidFill>
            <a:schemeClr val="accent1"/>
          </a:solidFill>
        </p:grpSpPr>
        <p:sp>
          <p:nvSpPr>
            <p:cNvPr id="654" name="Freeform 6">
              <a:extLst>
                <a:ext uri="{FF2B5EF4-FFF2-40B4-BE49-F238E27FC236}">
                  <a16:creationId xmlns:a16="http://schemas.microsoft.com/office/drawing/2014/main" id="{A3CC0DC8-D880-434D-B32E-3691646407E0}"/>
                </a:ext>
              </a:extLst>
            </p:cNvPr>
            <p:cNvSpPr>
              <a:spLocks noEditPoints="1"/>
            </p:cNvSpPr>
            <p:nvPr/>
          </p:nvSpPr>
          <p:spPr bwMode="auto">
            <a:xfrm>
              <a:off x="2869" y="1381"/>
              <a:ext cx="2509" cy="2124"/>
            </a:xfrm>
            <a:custGeom>
              <a:avLst/>
              <a:gdLst>
                <a:gd name="T0" fmla="*/ 2710 w 5420"/>
                <a:gd name="T1" fmla="*/ 401 h 4589"/>
                <a:gd name="T2" fmla="*/ 2821 w 5420"/>
                <a:gd name="T3" fmla="*/ 429 h 4589"/>
                <a:gd name="T4" fmla="*/ 2905 w 5420"/>
                <a:gd name="T5" fmla="*/ 514 h 4589"/>
                <a:gd name="T6" fmla="*/ 4831 w 5420"/>
                <a:gd name="T7" fmla="*/ 3849 h 4589"/>
                <a:gd name="T8" fmla="*/ 4862 w 5420"/>
                <a:gd name="T9" fmla="*/ 3965 h 4589"/>
                <a:gd name="T10" fmla="*/ 4831 w 5420"/>
                <a:gd name="T11" fmla="*/ 4076 h 4589"/>
                <a:gd name="T12" fmla="*/ 4751 w 5420"/>
                <a:gd name="T13" fmla="*/ 4158 h 4589"/>
                <a:gd name="T14" fmla="*/ 4636 w 5420"/>
                <a:gd name="T15" fmla="*/ 4189 h 4589"/>
                <a:gd name="T16" fmla="*/ 784 w 5420"/>
                <a:gd name="T17" fmla="*/ 4189 h 4589"/>
                <a:gd name="T18" fmla="*/ 668 w 5420"/>
                <a:gd name="T19" fmla="*/ 4158 h 4589"/>
                <a:gd name="T20" fmla="*/ 588 w 5420"/>
                <a:gd name="T21" fmla="*/ 4076 h 4589"/>
                <a:gd name="T22" fmla="*/ 557 w 5420"/>
                <a:gd name="T23" fmla="*/ 3965 h 4589"/>
                <a:gd name="T24" fmla="*/ 588 w 5420"/>
                <a:gd name="T25" fmla="*/ 3849 h 4589"/>
                <a:gd name="T26" fmla="*/ 2514 w 5420"/>
                <a:gd name="T27" fmla="*/ 514 h 4589"/>
                <a:gd name="T28" fmla="*/ 2599 w 5420"/>
                <a:gd name="T29" fmla="*/ 429 h 4589"/>
                <a:gd name="T30" fmla="*/ 2710 w 5420"/>
                <a:gd name="T31" fmla="*/ 401 h 4589"/>
                <a:gd name="T32" fmla="*/ 2710 w 5420"/>
                <a:gd name="T33" fmla="*/ 0 h 4589"/>
                <a:gd name="T34" fmla="*/ 2167 w 5420"/>
                <a:gd name="T35" fmla="*/ 313 h 4589"/>
                <a:gd name="T36" fmla="*/ 241 w 5420"/>
                <a:gd name="T37" fmla="*/ 3649 h 4589"/>
                <a:gd name="T38" fmla="*/ 784 w 5420"/>
                <a:gd name="T39" fmla="*/ 4589 h 4589"/>
                <a:gd name="T40" fmla="*/ 4636 w 5420"/>
                <a:gd name="T41" fmla="*/ 4589 h 4589"/>
                <a:gd name="T42" fmla="*/ 5178 w 5420"/>
                <a:gd name="T43" fmla="*/ 3649 h 4589"/>
                <a:gd name="T44" fmla="*/ 3253 w 5420"/>
                <a:gd name="T45" fmla="*/ 313 h 4589"/>
                <a:gd name="T46" fmla="*/ 2710 w 5420"/>
                <a:gd name="T47" fmla="*/ 0 h 4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20" h="4589">
                  <a:moveTo>
                    <a:pt x="2710" y="401"/>
                  </a:moveTo>
                  <a:cubicBezTo>
                    <a:pt x="2749" y="401"/>
                    <a:pt x="2788" y="410"/>
                    <a:pt x="2821" y="429"/>
                  </a:cubicBezTo>
                  <a:cubicBezTo>
                    <a:pt x="2856" y="448"/>
                    <a:pt x="2884" y="477"/>
                    <a:pt x="2905" y="514"/>
                  </a:cubicBezTo>
                  <a:cubicBezTo>
                    <a:pt x="4831" y="3849"/>
                    <a:pt x="4831" y="3849"/>
                    <a:pt x="4831" y="3849"/>
                  </a:cubicBezTo>
                  <a:cubicBezTo>
                    <a:pt x="4853" y="3886"/>
                    <a:pt x="4863" y="3925"/>
                    <a:pt x="4862" y="3965"/>
                  </a:cubicBezTo>
                  <a:cubicBezTo>
                    <a:pt x="4862" y="4003"/>
                    <a:pt x="4851" y="4041"/>
                    <a:pt x="4831" y="4076"/>
                  </a:cubicBezTo>
                  <a:cubicBezTo>
                    <a:pt x="4812" y="4110"/>
                    <a:pt x="4784" y="4138"/>
                    <a:pt x="4751" y="4158"/>
                  </a:cubicBezTo>
                  <a:cubicBezTo>
                    <a:pt x="4717" y="4178"/>
                    <a:pt x="4678" y="4189"/>
                    <a:pt x="4636" y="4189"/>
                  </a:cubicBezTo>
                  <a:cubicBezTo>
                    <a:pt x="784" y="4189"/>
                    <a:pt x="784" y="4189"/>
                    <a:pt x="784" y="4189"/>
                  </a:cubicBezTo>
                  <a:cubicBezTo>
                    <a:pt x="741" y="4189"/>
                    <a:pt x="702" y="4178"/>
                    <a:pt x="668" y="4158"/>
                  </a:cubicBezTo>
                  <a:cubicBezTo>
                    <a:pt x="635" y="4138"/>
                    <a:pt x="608" y="4110"/>
                    <a:pt x="588" y="4076"/>
                  </a:cubicBezTo>
                  <a:cubicBezTo>
                    <a:pt x="568" y="4041"/>
                    <a:pt x="557" y="4003"/>
                    <a:pt x="557" y="3965"/>
                  </a:cubicBezTo>
                  <a:cubicBezTo>
                    <a:pt x="556" y="3925"/>
                    <a:pt x="567" y="3886"/>
                    <a:pt x="588" y="3849"/>
                  </a:cubicBezTo>
                  <a:cubicBezTo>
                    <a:pt x="2514" y="514"/>
                    <a:pt x="2514" y="514"/>
                    <a:pt x="2514" y="514"/>
                  </a:cubicBezTo>
                  <a:cubicBezTo>
                    <a:pt x="2535" y="477"/>
                    <a:pt x="2564" y="448"/>
                    <a:pt x="2599" y="429"/>
                  </a:cubicBezTo>
                  <a:cubicBezTo>
                    <a:pt x="2632" y="410"/>
                    <a:pt x="2670" y="401"/>
                    <a:pt x="2710" y="401"/>
                  </a:cubicBezTo>
                  <a:moveTo>
                    <a:pt x="2710" y="0"/>
                  </a:moveTo>
                  <a:cubicBezTo>
                    <a:pt x="2499" y="0"/>
                    <a:pt x="2287" y="104"/>
                    <a:pt x="2167" y="313"/>
                  </a:cubicBezTo>
                  <a:cubicBezTo>
                    <a:pt x="241" y="3649"/>
                    <a:pt x="241" y="3649"/>
                    <a:pt x="241" y="3649"/>
                  </a:cubicBezTo>
                  <a:cubicBezTo>
                    <a:pt x="0" y="4067"/>
                    <a:pt x="301" y="4589"/>
                    <a:pt x="784" y="4589"/>
                  </a:cubicBezTo>
                  <a:cubicBezTo>
                    <a:pt x="4636" y="4589"/>
                    <a:pt x="4636" y="4589"/>
                    <a:pt x="4636" y="4589"/>
                  </a:cubicBezTo>
                  <a:cubicBezTo>
                    <a:pt x="5118" y="4589"/>
                    <a:pt x="5420" y="4067"/>
                    <a:pt x="5178" y="3649"/>
                  </a:cubicBezTo>
                  <a:cubicBezTo>
                    <a:pt x="3253" y="313"/>
                    <a:pt x="3253" y="313"/>
                    <a:pt x="3253" y="313"/>
                  </a:cubicBezTo>
                  <a:cubicBezTo>
                    <a:pt x="3132" y="104"/>
                    <a:pt x="2921" y="0"/>
                    <a:pt x="27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7">
              <a:extLst>
                <a:ext uri="{FF2B5EF4-FFF2-40B4-BE49-F238E27FC236}">
                  <a16:creationId xmlns:a16="http://schemas.microsoft.com/office/drawing/2014/main" id="{06E69356-2E70-DF4F-B626-BD6236075A7F}"/>
                </a:ext>
              </a:extLst>
            </p:cNvPr>
            <p:cNvSpPr>
              <a:spLocks/>
            </p:cNvSpPr>
            <p:nvPr/>
          </p:nvSpPr>
          <p:spPr bwMode="auto">
            <a:xfrm>
              <a:off x="3996" y="2004"/>
              <a:ext cx="255" cy="845"/>
            </a:xfrm>
            <a:custGeom>
              <a:avLst/>
              <a:gdLst>
                <a:gd name="T0" fmla="*/ 534 w 550"/>
                <a:gd name="T1" fmla="*/ 288 h 1826"/>
                <a:gd name="T2" fmla="*/ 381 w 550"/>
                <a:gd name="T3" fmla="*/ 1727 h 1826"/>
                <a:gd name="T4" fmla="*/ 271 w 550"/>
                <a:gd name="T5" fmla="*/ 1826 h 1826"/>
                <a:gd name="T6" fmla="*/ 271 w 550"/>
                <a:gd name="T7" fmla="*/ 1826 h 1826"/>
                <a:gd name="T8" fmla="*/ 161 w 550"/>
                <a:gd name="T9" fmla="*/ 1726 h 1826"/>
                <a:gd name="T10" fmla="*/ 15 w 550"/>
                <a:gd name="T11" fmla="*/ 286 h 1826"/>
                <a:gd name="T12" fmla="*/ 275 w 550"/>
                <a:gd name="T13" fmla="*/ 0 h 1826"/>
                <a:gd name="T14" fmla="*/ 275 w 550"/>
                <a:gd name="T15" fmla="*/ 0 h 1826"/>
                <a:gd name="T16" fmla="*/ 534 w 550"/>
                <a:gd name="T17" fmla="*/ 288 h 1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0" h="1826">
                  <a:moveTo>
                    <a:pt x="534" y="288"/>
                  </a:moveTo>
                  <a:cubicBezTo>
                    <a:pt x="381" y="1727"/>
                    <a:pt x="381" y="1727"/>
                    <a:pt x="381" y="1727"/>
                  </a:cubicBezTo>
                  <a:cubicBezTo>
                    <a:pt x="375" y="1783"/>
                    <a:pt x="328" y="1826"/>
                    <a:pt x="271" y="1826"/>
                  </a:cubicBezTo>
                  <a:cubicBezTo>
                    <a:pt x="271" y="1826"/>
                    <a:pt x="271" y="1826"/>
                    <a:pt x="271" y="1826"/>
                  </a:cubicBezTo>
                  <a:cubicBezTo>
                    <a:pt x="214" y="1826"/>
                    <a:pt x="166" y="1783"/>
                    <a:pt x="161" y="1726"/>
                  </a:cubicBezTo>
                  <a:cubicBezTo>
                    <a:pt x="15" y="286"/>
                    <a:pt x="15" y="286"/>
                    <a:pt x="15" y="286"/>
                  </a:cubicBezTo>
                  <a:cubicBezTo>
                    <a:pt x="0" y="133"/>
                    <a:pt x="120" y="0"/>
                    <a:pt x="275" y="0"/>
                  </a:cubicBezTo>
                  <a:cubicBezTo>
                    <a:pt x="275" y="0"/>
                    <a:pt x="275" y="0"/>
                    <a:pt x="275" y="0"/>
                  </a:cubicBezTo>
                  <a:cubicBezTo>
                    <a:pt x="430" y="0"/>
                    <a:pt x="550" y="134"/>
                    <a:pt x="534" y="2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8">
              <a:extLst>
                <a:ext uri="{FF2B5EF4-FFF2-40B4-BE49-F238E27FC236}">
                  <a16:creationId xmlns:a16="http://schemas.microsoft.com/office/drawing/2014/main" id="{40628CD5-D5D1-B446-9E44-C19FB676F291}"/>
                </a:ext>
              </a:extLst>
            </p:cNvPr>
            <p:cNvSpPr>
              <a:spLocks/>
            </p:cNvSpPr>
            <p:nvPr/>
          </p:nvSpPr>
          <p:spPr bwMode="auto">
            <a:xfrm>
              <a:off x="4008" y="2927"/>
              <a:ext cx="222" cy="222"/>
            </a:xfrm>
            <a:custGeom>
              <a:avLst/>
              <a:gdLst>
                <a:gd name="T0" fmla="*/ 478 w 478"/>
                <a:gd name="T1" fmla="*/ 239 h 480"/>
                <a:gd name="T2" fmla="*/ 478 w 478"/>
                <a:gd name="T3" fmla="*/ 241 h 480"/>
                <a:gd name="T4" fmla="*/ 239 w 478"/>
                <a:gd name="T5" fmla="*/ 480 h 480"/>
                <a:gd name="T6" fmla="*/ 239 w 478"/>
                <a:gd name="T7" fmla="*/ 480 h 480"/>
                <a:gd name="T8" fmla="*/ 0 w 478"/>
                <a:gd name="T9" fmla="*/ 241 h 480"/>
                <a:gd name="T10" fmla="*/ 0 w 478"/>
                <a:gd name="T11" fmla="*/ 239 h 480"/>
                <a:gd name="T12" fmla="*/ 239 w 478"/>
                <a:gd name="T13" fmla="*/ 0 h 480"/>
                <a:gd name="T14" fmla="*/ 239 w 478"/>
                <a:gd name="T15" fmla="*/ 0 h 480"/>
                <a:gd name="T16" fmla="*/ 478 w 478"/>
                <a:gd name="T17" fmla="*/ 23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8" h="480">
                  <a:moveTo>
                    <a:pt x="478" y="239"/>
                  </a:moveTo>
                  <a:cubicBezTo>
                    <a:pt x="478" y="241"/>
                    <a:pt x="478" y="241"/>
                    <a:pt x="478" y="241"/>
                  </a:cubicBezTo>
                  <a:cubicBezTo>
                    <a:pt x="478" y="373"/>
                    <a:pt x="371" y="480"/>
                    <a:pt x="239" y="480"/>
                  </a:cubicBezTo>
                  <a:cubicBezTo>
                    <a:pt x="239" y="480"/>
                    <a:pt x="239" y="480"/>
                    <a:pt x="239" y="480"/>
                  </a:cubicBezTo>
                  <a:cubicBezTo>
                    <a:pt x="107" y="480"/>
                    <a:pt x="0" y="373"/>
                    <a:pt x="0" y="241"/>
                  </a:cubicBezTo>
                  <a:cubicBezTo>
                    <a:pt x="0" y="239"/>
                    <a:pt x="0" y="239"/>
                    <a:pt x="0" y="239"/>
                  </a:cubicBezTo>
                  <a:cubicBezTo>
                    <a:pt x="0" y="107"/>
                    <a:pt x="107" y="0"/>
                    <a:pt x="239" y="0"/>
                  </a:cubicBezTo>
                  <a:cubicBezTo>
                    <a:pt x="239" y="0"/>
                    <a:pt x="239" y="0"/>
                    <a:pt x="239" y="0"/>
                  </a:cubicBezTo>
                  <a:cubicBezTo>
                    <a:pt x="371" y="0"/>
                    <a:pt x="478" y="107"/>
                    <a:pt x="478" y="2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7" name="Freeform 52">
            <a:extLst>
              <a:ext uri="{FF2B5EF4-FFF2-40B4-BE49-F238E27FC236}">
                <a16:creationId xmlns:a16="http://schemas.microsoft.com/office/drawing/2014/main" id="{91C975A4-BE96-2D4A-8211-FC63F39B4724}"/>
              </a:ext>
            </a:extLst>
          </p:cNvPr>
          <p:cNvSpPr>
            <a:spLocks noEditPoints="1"/>
          </p:cNvSpPr>
          <p:nvPr userDrawn="1"/>
        </p:nvSpPr>
        <p:spPr bwMode="auto">
          <a:xfrm>
            <a:off x="3543597" y="4363901"/>
            <a:ext cx="178939" cy="207193"/>
          </a:xfrm>
          <a:custGeom>
            <a:avLst/>
            <a:gdLst>
              <a:gd name="T0" fmla="*/ 71 w 71"/>
              <a:gd name="T1" fmla="*/ 82 h 82"/>
              <a:gd name="T2" fmla="*/ 71 w 71"/>
              <a:gd name="T3" fmla="*/ 66 h 82"/>
              <a:gd name="T4" fmla="*/ 59 w 71"/>
              <a:gd name="T5" fmla="*/ 50 h 82"/>
              <a:gd name="T6" fmla="*/ 58 w 71"/>
              <a:gd name="T7" fmla="*/ 22 h 82"/>
              <a:gd name="T8" fmla="*/ 36 w 71"/>
              <a:gd name="T9" fmla="*/ 0 h 82"/>
              <a:gd name="T10" fmla="*/ 13 w 71"/>
              <a:gd name="T11" fmla="*/ 22 h 82"/>
              <a:gd name="T12" fmla="*/ 12 w 71"/>
              <a:gd name="T13" fmla="*/ 50 h 82"/>
              <a:gd name="T14" fmla="*/ 0 w 71"/>
              <a:gd name="T15" fmla="*/ 66 h 82"/>
              <a:gd name="T16" fmla="*/ 1 w 71"/>
              <a:gd name="T17" fmla="*/ 82 h 82"/>
              <a:gd name="T18" fmla="*/ 27 w 71"/>
              <a:gd name="T19" fmla="*/ 82 h 82"/>
              <a:gd name="T20" fmla="*/ 26 w 71"/>
              <a:gd name="T21" fmla="*/ 69 h 82"/>
              <a:gd name="T22" fmla="*/ 36 w 71"/>
              <a:gd name="T23" fmla="*/ 71 h 82"/>
              <a:gd name="T24" fmla="*/ 46 w 71"/>
              <a:gd name="T25" fmla="*/ 69 h 82"/>
              <a:gd name="T26" fmla="*/ 45 w 71"/>
              <a:gd name="T27" fmla="*/ 82 h 82"/>
              <a:gd name="T28" fmla="*/ 71 w 71"/>
              <a:gd name="T29" fmla="*/ 82 h 82"/>
              <a:gd name="T30" fmla="*/ 36 w 71"/>
              <a:gd name="T31" fmla="*/ 67 h 82"/>
              <a:gd name="T32" fmla="*/ 25 w 71"/>
              <a:gd name="T33" fmla="*/ 64 h 82"/>
              <a:gd name="T34" fmla="*/ 22 w 71"/>
              <a:gd name="T35" fmla="*/ 49 h 82"/>
              <a:gd name="T36" fmla="*/ 27 w 71"/>
              <a:gd name="T37" fmla="*/ 48 h 82"/>
              <a:gd name="T38" fmla="*/ 27 w 71"/>
              <a:gd name="T39" fmla="*/ 40 h 82"/>
              <a:gd name="T40" fmla="*/ 25 w 71"/>
              <a:gd name="T41" fmla="*/ 37 h 82"/>
              <a:gd name="T42" fmla="*/ 31 w 71"/>
              <a:gd name="T43" fmla="*/ 40 h 82"/>
              <a:gd name="T44" fmla="*/ 34 w 71"/>
              <a:gd name="T45" fmla="*/ 42 h 82"/>
              <a:gd name="T46" fmla="*/ 37 w 71"/>
              <a:gd name="T47" fmla="*/ 39 h 82"/>
              <a:gd name="T48" fmla="*/ 34 w 71"/>
              <a:gd name="T49" fmla="*/ 36 h 82"/>
              <a:gd name="T50" fmla="*/ 31 w 71"/>
              <a:gd name="T51" fmla="*/ 37 h 82"/>
              <a:gd name="T52" fmla="*/ 22 w 71"/>
              <a:gd name="T53" fmla="*/ 28 h 82"/>
              <a:gd name="T54" fmla="*/ 23 w 71"/>
              <a:gd name="T55" fmla="*/ 19 h 82"/>
              <a:gd name="T56" fmla="*/ 46 w 71"/>
              <a:gd name="T57" fmla="*/ 21 h 82"/>
              <a:gd name="T58" fmla="*/ 40 w 71"/>
              <a:gd name="T59" fmla="*/ 16 h 82"/>
              <a:gd name="T60" fmla="*/ 48 w 71"/>
              <a:gd name="T61" fmla="*/ 18 h 82"/>
              <a:gd name="T62" fmla="*/ 49 w 71"/>
              <a:gd name="T63" fmla="*/ 26 h 82"/>
              <a:gd name="T64" fmla="*/ 44 w 71"/>
              <a:gd name="T65" fmla="*/ 41 h 82"/>
              <a:gd name="T66" fmla="*/ 44 w 71"/>
              <a:gd name="T67" fmla="*/ 48 h 82"/>
              <a:gd name="T68" fmla="*/ 50 w 71"/>
              <a:gd name="T69" fmla="*/ 49 h 82"/>
              <a:gd name="T70" fmla="*/ 46 w 71"/>
              <a:gd name="T71" fmla="*/ 64 h 82"/>
              <a:gd name="T72" fmla="*/ 36 w 71"/>
              <a:gd name="T73" fmla="*/ 6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82">
                <a:moveTo>
                  <a:pt x="71" y="82"/>
                </a:moveTo>
                <a:cubicBezTo>
                  <a:pt x="71" y="66"/>
                  <a:pt x="71" y="66"/>
                  <a:pt x="71" y="66"/>
                </a:cubicBezTo>
                <a:cubicBezTo>
                  <a:pt x="71" y="57"/>
                  <a:pt x="67" y="52"/>
                  <a:pt x="59" y="50"/>
                </a:cubicBezTo>
                <a:cubicBezTo>
                  <a:pt x="51" y="48"/>
                  <a:pt x="58" y="36"/>
                  <a:pt x="58" y="22"/>
                </a:cubicBezTo>
                <a:cubicBezTo>
                  <a:pt x="58" y="10"/>
                  <a:pt x="48" y="0"/>
                  <a:pt x="36" y="0"/>
                </a:cubicBezTo>
                <a:cubicBezTo>
                  <a:pt x="23" y="0"/>
                  <a:pt x="13" y="10"/>
                  <a:pt x="13" y="22"/>
                </a:cubicBezTo>
                <a:cubicBezTo>
                  <a:pt x="13" y="36"/>
                  <a:pt x="20" y="48"/>
                  <a:pt x="12" y="50"/>
                </a:cubicBezTo>
                <a:cubicBezTo>
                  <a:pt x="4" y="53"/>
                  <a:pt x="0" y="57"/>
                  <a:pt x="0" y="66"/>
                </a:cubicBezTo>
                <a:cubicBezTo>
                  <a:pt x="1" y="82"/>
                  <a:pt x="1" y="82"/>
                  <a:pt x="1" y="82"/>
                </a:cubicBezTo>
                <a:cubicBezTo>
                  <a:pt x="27" y="82"/>
                  <a:pt x="27" y="82"/>
                  <a:pt x="27" y="82"/>
                </a:cubicBezTo>
                <a:cubicBezTo>
                  <a:pt x="27" y="78"/>
                  <a:pt x="27" y="73"/>
                  <a:pt x="26" y="69"/>
                </a:cubicBezTo>
                <a:cubicBezTo>
                  <a:pt x="29" y="70"/>
                  <a:pt x="32" y="71"/>
                  <a:pt x="36" y="71"/>
                </a:cubicBezTo>
                <a:cubicBezTo>
                  <a:pt x="39" y="71"/>
                  <a:pt x="43" y="70"/>
                  <a:pt x="46" y="69"/>
                </a:cubicBezTo>
                <a:cubicBezTo>
                  <a:pt x="45" y="73"/>
                  <a:pt x="45" y="78"/>
                  <a:pt x="45" y="82"/>
                </a:cubicBezTo>
                <a:lnTo>
                  <a:pt x="71" y="82"/>
                </a:lnTo>
                <a:close/>
                <a:moveTo>
                  <a:pt x="36" y="67"/>
                </a:moveTo>
                <a:cubicBezTo>
                  <a:pt x="32" y="67"/>
                  <a:pt x="28" y="66"/>
                  <a:pt x="25" y="64"/>
                </a:cubicBezTo>
                <a:cubicBezTo>
                  <a:pt x="25" y="59"/>
                  <a:pt x="23" y="53"/>
                  <a:pt x="22" y="49"/>
                </a:cubicBezTo>
                <a:cubicBezTo>
                  <a:pt x="22" y="49"/>
                  <a:pt x="25" y="48"/>
                  <a:pt x="27" y="48"/>
                </a:cubicBezTo>
                <a:cubicBezTo>
                  <a:pt x="27" y="45"/>
                  <a:pt x="27" y="43"/>
                  <a:pt x="27" y="40"/>
                </a:cubicBezTo>
                <a:cubicBezTo>
                  <a:pt x="26" y="39"/>
                  <a:pt x="25" y="38"/>
                  <a:pt x="25" y="37"/>
                </a:cubicBezTo>
                <a:cubicBezTo>
                  <a:pt x="26" y="38"/>
                  <a:pt x="28" y="39"/>
                  <a:pt x="31" y="40"/>
                </a:cubicBezTo>
                <a:cubicBezTo>
                  <a:pt x="31" y="41"/>
                  <a:pt x="32" y="42"/>
                  <a:pt x="34" y="42"/>
                </a:cubicBezTo>
                <a:cubicBezTo>
                  <a:pt x="36" y="42"/>
                  <a:pt x="37" y="40"/>
                  <a:pt x="37" y="39"/>
                </a:cubicBezTo>
                <a:cubicBezTo>
                  <a:pt x="37" y="37"/>
                  <a:pt x="36" y="36"/>
                  <a:pt x="34" y="36"/>
                </a:cubicBezTo>
                <a:cubicBezTo>
                  <a:pt x="33" y="36"/>
                  <a:pt x="32" y="36"/>
                  <a:pt x="31" y="37"/>
                </a:cubicBezTo>
                <a:cubicBezTo>
                  <a:pt x="25" y="36"/>
                  <a:pt x="23" y="31"/>
                  <a:pt x="22" y="28"/>
                </a:cubicBezTo>
                <a:cubicBezTo>
                  <a:pt x="22" y="25"/>
                  <a:pt x="22" y="21"/>
                  <a:pt x="23" y="19"/>
                </a:cubicBezTo>
                <a:cubicBezTo>
                  <a:pt x="27" y="21"/>
                  <a:pt x="35" y="24"/>
                  <a:pt x="46" y="21"/>
                </a:cubicBezTo>
                <a:cubicBezTo>
                  <a:pt x="46" y="21"/>
                  <a:pt x="42" y="19"/>
                  <a:pt x="40" y="16"/>
                </a:cubicBezTo>
                <a:cubicBezTo>
                  <a:pt x="40" y="16"/>
                  <a:pt x="44" y="15"/>
                  <a:pt x="48" y="18"/>
                </a:cubicBezTo>
                <a:cubicBezTo>
                  <a:pt x="49" y="20"/>
                  <a:pt x="49" y="24"/>
                  <a:pt x="49" y="26"/>
                </a:cubicBezTo>
                <a:cubicBezTo>
                  <a:pt x="49" y="32"/>
                  <a:pt x="48" y="37"/>
                  <a:pt x="44" y="41"/>
                </a:cubicBezTo>
                <a:cubicBezTo>
                  <a:pt x="44" y="43"/>
                  <a:pt x="44" y="45"/>
                  <a:pt x="44" y="48"/>
                </a:cubicBezTo>
                <a:cubicBezTo>
                  <a:pt x="47" y="48"/>
                  <a:pt x="50" y="49"/>
                  <a:pt x="50" y="49"/>
                </a:cubicBezTo>
                <a:cubicBezTo>
                  <a:pt x="49" y="53"/>
                  <a:pt x="47" y="58"/>
                  <a:pt x="46" y="64"/>
                </a:cubicBezTo>
                <a:cubicBezTo>
                  <a:pt x="44" y="66"/>
                  <a:pt x="40" y="67"/>
                  <a:pt x="36"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8" name="Group 657">
            <a:extLst>
              <a:ext uri="{FF2B5EF4-FFF2-40B4-BE49-F238E27FC236}">
                <a16:creationId xmlns:a16="http://schemas.microsoft.com/office/drawing/2014/main" id="{7D6716B7-495F-0D4A-B5DD-CC19E43D47A7}"/>
              </a:ext>
            </a:extLst>
          </p:cNvPr>
          <p:cNvGrpSpPr/>
          <p:nvPr userDrawn="1"/>
        </p:nvGrpSpPr>
        <p:grpSpPr>
          <a:xfrm>
            <a:off x="3509461" y="3711473"/>
            <a:ext cx="247210" cy="239003"/>
            <a:chOff x="8575675" y="5908675"/>
            <a:chExt cx="812800" cy="785813"/>
          </a:xfrm>
          <a:solidFill>
            <a:schemeClr val="accent1"/>
          </a:solidFill>
        </p:grpSpPr>
        <p:sp>
          <p:nvSpPr>
            <p:cNvPr id="659" name="Freeform 31">
              <a:extLst>
                <a:ext uri="{FF2B5EF4-FFF2-40B4-BE49-F238E27FC236}">
                  <a16:creationId xmlns:a16="http://schemas.microsoft.com/office/drawing/2014/main" id="{E811E16B-C091-1546-9590-005D18BAD5AA}"/>
                </a:ext>
              </a:extLst>
            </p:cNvPr>
            <p:cNvSpPr>
              <a:spLocks/>
            </p:cNvSpPr>
            <p:nvPr/>
          </p:nvSpPr>
          <p:spPr bwMode="auto">
            <a:xfrm>
              <a:off x="8575675" y="6238875"/>
              <a:ext cx="812800" cy="455613"/>
            </a:xfrm>
            <a:custGeom>
              <a:avLst/>
              <a:gdLst>
                <a:gd name="T0" fmla="*/ 51 w 91"/>
                <a:gd name="T1" fmla="*/ 3 h 51"/>
                <a:gd name="T2" fmla="*/ 84 w 91"/>
                <a:gd name="T3" fmla="*/ 21 h 51"/>
                <a:gd name="T4" fmla="*/ 40 w 91"/>
                <a:gd name="T5" fmla="*/ 47 h 51"/>
                <a:gd name="T6" fmla="*/ 7 w 91"/>
                <a:gd name="T7" fmla="*/ 28 h 51"/>
                <a:gd name="T8" fmla="*/ 23 w 91"/>
                <a:gd name="T9" fmla="*/ 19 h 51"/>
                <a:gd name="T10" fmla="*/ 23 w 91"/>
                <a:gd name="T11" fmla="*/ 14 h 51"/>
                <a:gd name="T12" fmla="*/ 0 w 91"/>
                <a:gd name="T13" fmla="*/ 28 h 51"/>
                <a:gd name="T14" fmla="*/ 40 w 91"/>
                <a:gd name="T15" fmla="*/ 51 h 51"/>
                <a:gd name="T16" fmla="*/ 40 w 91"/>
                <a:gd name="T17" fmla="*/ 51 h 51"/>
                <a:gd name="T18" fmla="*/ 91 w 91"/>
                <a:gd name="T19" fmla="*/ 21 h 51"/>
                <a:gd name="T20" fmla="*/ 53 w 91"/>
                <a:gd name="T21" fmla="*/ 0 h 51"/>
                <a:gd name="T22" fmla="*/ 51 w 91"/>
                <a:gd name="T23"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1" y="3"/>
                  </a:moveTo>
                  <a:cubicBezTo>
                    <a:pt x="84" y="21"/>
                    <a:pt x="84" y="21"/>
                    <a:pt x="84" y="21"/>
                  </a:cubicBezTo>
                  <a:cubicBezTo>
                    <a:pt x="40" y="47"/>
                    <a:pt x="40" y="47"/>
                    <a:pt x="40" y="47"/>
                  </a:cubicBezTo>
                  <a:cubicBezTo>
                    <a:pt x="7" y="28"/>
                    <a:pt x="7" y="28"/>
                    <a:pt x="7" y="28"/>
                  </a:cubicBezTo>
                  <a:cubicBezTo>
                    <a:pt x="23" y="19"/>
                    <a:pt x="23" y="19"/>
                    <a:pt x="23" y="19"/>
                  </a:cubicBezTo>
                  <a:cubicBezTo>
                    <a:pt x="23" y="14"/>
                    <a:pt x="23" y="14"/>
                    <a:pt x="23" y="14"/>
                  </a:cubicBezTo>
                  <a:cubicBezTo>
                    <a:pt x="0" y="28"/>
                    <a:pt x="0" y="28"/>
                    <a:pt x="0" y="28"/>
                  </a:cubicBezTo>
                  <a:cubicBezTo>
                    <a:pt x="40" y="51"/>
                    <a:pt x="40" y="51"/>
                    <a:pt x="40" y="51"/>
                  </a:cubicBezTo>
                  <a:cubicBezTo>
                    <a:pt x="40" y="51"/>
                    <a:pt x="40" y="51"/>
                    <a:pt x="40" y="51"/>
                  </a:cubicBezTo>
                  <a:cubicBezTo>
                    <a:pt x="91" y="21"/>
                    <a:pt x="91" y="21"/>
                    <a:pt x="91" y="21"/>
                  </a:cubicBezTo>
                  <a:cubicBezTo>
                    <a:pt x="53" y="0"/>
                    <a:pt x="53" y="0"/>
                    <a:pt x="53" y="0"/>
                  </a:cubicBezTo>
                  <a:lnTo>
                    <a:pt x="5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32">
              <a:extLst>
                <a:ext uri="{FF2B5EF4-FFF2-40B4-BE49-F238E27FC236}">
                  <a16:creationId xmlns:a16="http://schemas.microsoft.com/office/drawing/2014/main" id="{264BC2FD-F1BD-8B40-9443-0C66E6DF211C}"/>
                </a:ext>
              </a:extLst>
            </p:cNvPr>
            <p:cNvSpPr>
              <a:spLocks/>
            </p:cNvSpPr>
            <p:nvPr/>
          </p:nvSpPr>
          <p:spPr bwMode="auto">
            <a:xfrm>
              <a:off x="8977313" y="6337300"/>
              <a:ext cx="258763" cy="134938"/>
            </a:xfrm>
            <a:custGeom>
              <a:avLst/>
              <a:gdLst>
                <a:gd name="T0" fmla="*/ 20 w 29"/>
                <a:gd name="T1" fmla="*/ 9 h 15"/>
                <a:gd name="T2" fmla="*/ 15 w 29"/>
                <a:gd name="T3" fmla="*/ 7 h 15"/>
                <a:gd name="T4" fmla="*/ 13 w 29"/>
                <a:gd name="T5" fmla="*/ 7 h 15"/>
                <a:gd name="T6" fmla="*/ 9 w 29"/>
                <a:gd name="T7" fmla="*/ 5 h 15"/>
                <a:gd name="T8" fmla="*/ 7 w 29"/>
                <a:gd name="T9" fmla="*/ 4 h 15"/>
                <a:gd name="T10" fmla="*/ 5 w 29"/>
                <a:gd name="T11" fmla="*/ 2 h 15"/>
                <a:gd name="T12" fmla="*/ 1 w 29"/>
                <a:gd name="T13" fmla="*/ 0 h 15"/>
                <a:gd name="T14" fmla="*/ 0 w 29"/>
                <a:gd name="T15" fmla="*/ 1 h 15"/>
                <a:gd name="T16" fmla="*/ 4 w 29"/>
                <a:gd name="T17" fmla="*/ 4 h 15"/>
                <a:gd name="T18" fmla="*/ 3 w 29"/>
                <a:gd name="T19" fmla="*/ 4 h 15"/>
                <a:gd name="T20" fmla="*/ 2 w 29"/>
                <a:gd name="T21" fmla="*/ 5 h 15"/>
                <a:gd name="T22" fmla="*/ 2 w 29"/>
                <a:gd name="T23" fmla="*/ 5 h 15"/>
                <a:gd name="T24" fmla="*/ 3 w 29"/>
                <a:gd name="T25" fmla="*/ 5 h 15"/>
                <a:gd name="T26" fmla="*/ 4 w 29"/>
                <a:gd name="T27" fmla="*/ 6 h 15"/>
                <a:gd name="T28" fmla="*/ 5 w 29"/>
                <a:gd name="T29" fmla="*/ 6 h 15"/>
                <a:gd name="T30" fmla="*/ 6 w 29"/>
                <a:gd name="T31" fmla="*/ 5 h 15"/>
                <a:gd name="T32" fmla="*/ 5 w 29"/>
                <a:gd name="T33" fmla="*/ 6 h 15"/>
                <a:gd name="T34" fmla="*/ 5 w 29"/>
                <a:gd name="T35" fmla="*/ 6 h 15"/>
                <a:gd name="T36" fmla="*/ 6 w 29"/>
                <a:gd name="T37" fmla="*/ 7 h 15"/>
                <a:gd name="T38" fmla="*/ 8 w 29"/>
                <a:gd name="T39" fmla="*/ 7 h 15"/>
                <a:gd name="T40" fmla="*/ 9 w 29"/>
                <a:gd name="T41" fmla="*/ 7 h 15"/>
                <a:gd name="T42" fmla="*/ 9 w 29"/>
                <a:gd name="T43" fmla="*/ 7 h 15"/>
                <a:gd name="T44" fmla="*/ 8 w 29"/>
                <a:gd name="T45" fmla="*/ 9 h 15"/>
                <a:gd name="T46" fmla="*/ 8 w 29"/>
                <a:gd name="T47" fmla="*/ 9 h 15"/>
                <a:gd name="T48" fmla="*/ 8 w 29"/>
                <a:gd name="T49" fmla="*/ 10 h 15"/>
                <a:gd name="T50" fmla="*/ 9 w 29"/>
                <a:gd name="T51" fmla="*/ 10 h 15"/>
                <a:gd name="T52" fmla="*/ 11 w 29"/>
                <a:gd name="T53" fmla="*/ 10 h 15"/>
                <a:gd name="T54" fmla="*/ 11 w 29"/>
                <a:gd name="T55" fmla="*/ 9 h 15"/>
                <a:gd name="T56" fmla="*/ 13 w 29"/>
                <a:gd name="T57" fmla="*/ 9 h 15"/>
                <a:gd name="T58" fmla="*/ 14 w 29"/>
                <a:gd name="T59" fmla="*/ 8 h 15"/>
                <a:gd name="T60" fmla="*/ 15 w 29"/>
                <a:gd name="T61" fmla="*/ 8 h 15"/>
                <a:gd name="T62" fmla="*/ 17 w 29"/>
                <a:gd name="T63" fmla="*/ 10 h 15"/>
                <a:gd name="T64" fmla="*/ 16 w 29"/>
                <a:gd name="T65" fmla="*/ 11 h 15"/>
                <a:gd name="T66" fmla="*/ 14 w 29"/>
                <a:gd name="T67" fmla="*/ 12 h 15"/>
                <a:gd name="T68" fmla="*/ 12 w 29"/>
                <a:gd name="T69" fmla="*/ 13 h 15"/>
                <a:gd name="T70" fmla="*/ 11 w 29"/>
                <a:gd name="T71" fmla="*/ 14 h 15"/>
                <a:gd name="T72" fmla="*/ 11 w 29"/>
                <a:gd name="T73" fmla="*/ 14 h 15"/>
                <a:gd name="T74" fmla="*/ 13 w 29"/>
                <a:gd name="T75" fmla="*/ 14 h 15"/>
                <a:gd name="T76" fmla="*/ 17 w 29"/>
                <a:gd name="T77" fmla="*/ 13 h 15"/>
                <a:gd name="T78" fmla="*/ 22 w 29"/>
                <a:gd name="T79" fmla="*/ 13 h 15"/>
                <a:gd name="T80" fmla="*/ 26 w 29"/>
                <a:gd name="T81" fmla="*/ 13 h 15"/>
                <a:gd name="T82" fmla="*/ 28 w 29"/>
                <a:gd name="T83" fmla="*/ 13 h 15"/>
                <a:gd name="T84" fmla="*/ 29 w 29"/>
                <a:gd name="T85" fmla="*/ 12 h 15"/>
                <a:gd name="T86" fmla="*/ 29 w 29"/>
                <a:gd name="T87" fmla="*/ 12 h 15"/>
                <a:gd name="T88" fmla="*/ 28 w 29"/>
                <a:gd name="T89" fmla="*/ 12 h 15"/>
                <a:gd name="T90" fmla="*/ 26 w 29"/>
                <a:gd name="T91" fmla="*/ 11 h 15"/>
                <a:gd name="T92" fmla="*/ 20 w 29"/>
                <a:gd name="T93" fmla="*/ 11 h 15"/>
                <a:gd name="T94" fmla="*/ 20 w 29"/>
                <a:gd name="T9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 h="15">
                  <a:moveTo>
                    <a:pt x="20" y="9"/>
                  </a:moveTo>
                  <a:cubicBezTo>
                    <a:pt x="19" y="8"/>
                    <a:pt x="17" y="7"/>
                    <a:pt x="15" y="7"/>
                  </a:cubicBezTo>
                  <a:cubicBezTo>
                    <a:pt x="14" y="7"/>
                    <a:pt x="13" y="7"/>
                    <a:pt x="13" y="7"/>
                  </a:cubicBezTo>
                  <a:cubicBezTo>
                    <a:pt x="12" y="6"/>
                    <a:pt x="10" y="5"/>
                    <a:pt x="9" y="5"/>
                  </a:cubicBezTo>
                  <a:cubicBezTo>
                    <a:pt x="9" y="5"/>
                    <a:pt x="8" y="4"/>
                    <a:pt x="7" y="4"/>
                  </a:cubicBezTo>
                  <a:cubicBezTo>
                    <a:pt x="7" y="3"/>
                    <a:pt x="7" y="3"/>
                    <a:pt x="5" y="2"/>
                  </a:cubicBezTo>
                  <a:cubicBezTo>
                    <a:pt x="1" y="0"/>
                    <a:pt x="1" y="0"/>
                    <a:pt x="1" y="0"/>
                  </a:cubicBezTo>
                  <a:cubicBezTo>
                    <a:pt x="0" y="1"/>
                    <a:pt x="0" y="1"/>
                    <a:pt x="0" y="1"/>
                  </a:cubicBezTo>
                  <a:cubicBezTo>
                    <a:pt x="4" y="4"/>
                    <a:pt x="4" y="4"/>
                    <a:pt x="4" y="4"/>
                  </a:cubicBezTo>
                  <a:cubicBezTo>
                    <a:pt x="3" y="4"/>
                    <a:pt x="3" y="4"/>
                    <a:pt x="3" y="4"/>
                  </a:cubicBezTo>
                  <a:cubicBezTo>
                    <a:pt x="3" y="4"/>
                    <a:pt x="2" y="4"/>
                    <a:pt x="2" y="5"/>
                  </a:cubicBezTo>
                  <a:cubicBezTo>
                    <a:pt x="2" y="5"/>
                    <a:pt x="2" y="5"/>
                    <a:pt x="2" y="5"/>
                  </a:cubicBezTo>
                  <a:cubicBezTo>
                    <a:pt x="2" y="5"/>
                    <a:pt x="3" y="5"/>
                    <a:pt x="3" y="5"/>
                  </a:cubicBezTo>
                  <a:cubicBezTo>
                    <a:pt x="3" y="6"/>
                    <a:pt x="3" y="6"/>
                    <a:pt x="4" y="6"/>
                  </a:cubicBezTo>
                  <a:cubicBezTo>
                    <a:pt x="4" y="6"/>
                    <a:pt x="5" y="6"/>
                    <a:pt x="5" y="6"/>
                  </a:cubicBezTo>
                  <a:cubicBezTo>
                    <a:pt x="6" y="5"/>
                    <a:pt x="6" y="5"/>
                    <a:pt x="6" y="5"/>
                  </a:cubicBezTo>
                  <a:cubicBezTo>
                    <a:pt x="5" y="6"/>
                    <a:pt x="5" y="6"/>
                    <a:pt x="5" y="6"/>
                  </a:cubicBezTo>
                  <a:cubicBezTo>
                    <a:pt x="5" y="6"/>
                    <a:pt x="5" y="6"/>
                    <a:pt x="5" y="6"/>
                  </a:cubicBezTo>
                  <a:cubicBezTo>
                    <a:pt x="5" y="6"/>
                    <a:pt x="5" y="7"/>
                    <a:pt x="6" y="7"/>
                  </a:cubicBezTo>
                  <a:cubicBezTo>
                    <a:pt x="6" y="7"/>
                    <a:pt x="7" y="7"/>
                    <a:pt x="8" y="7"/>
                  </a:cubicBezTo>
                  <a:cubicBezTo>
                    <a:pt x="8" y="7"/>
                    <a:pt x="8" y="7"/>
                    <a:pt x="9" y="7"/>
                  </a:cubicBezTo>
                  <a:cubicBezTo>
                    <a:pt x="9" y="7"/>
                    <a:pt x="9" y="7"/>
                    <a:pt x="9" y="7"/>
                  </a:cubicBezTo>
                  <a:cubicBezTo>
                    <a:pt x="9" y="8"/>
                    <a:pt x="9" y="8"/>
                    <a:pt x="8" y="9"/>
                  </a:cubicBezTo>
                  <a:cubicBezTo>
                    <a:pt x="8" y="9"/>
                    <a:pt x="8" y="9"/>
                    <a:pt x="8" y="9"/>
                  </a:cubicBezTo>
                  <a:cubicBezTo>
                    <a:pt x="8" y="9"/>
                    <a:pt x="8" y="9"/>
                    <a:pt x="8" y="10"/>
                  </a:cubicBezTo>
                  <a:cubicBezTo>
                    <a:pt x="8" y="10"/>
                    <a:pt x="9" y="10"/>
                    <a:pt x="9" y="10"/>
                  </a:cubicBezTo>
                  <a:cubicBezTo>
                    <a:pt x="10" y="10"/>
                    <a:pt x="10" y="10"/>
                    <a:pt x="11" y="10"/>
                  </a:cubicBezTo>
                  <a:cubicBezTo>
                    <a:pt x="11" y="9"/>
                    <a:pt x="11" y="9"/>
                    <a:pt x="11" y="9"/>
                  </a:cubicBezTo>
                  <a:cubicBezTo>
                    <a:pt x="11" y="9"/>
                    <a:pt x="12" y="9"/>
                    <a:pt x="13" y="9"/>
                  </a:cubicBezTo>
                  <a:cubicBezTo>
                    <a:pt x="14" y="9"/>
                    <a:pt x="14" y="8"/>
                    <a:pt x="14" y="8"/>
                  </a:cubicBezTo>
                  <a:cubicBezTo>
                    <a:pt x="15" y="8"/>
                    <a:pt x="15" y="8"/>
                    <a:pt x="15" y="8"/>
                  </a:cubicBezTo>
                  <a:cubicBezTo>
                    <a:pt x="16" y="8"/>
                    <a:pt x="17" y="9"/>
                    <a:pt x="17" y="10"/>
                  </a:cubicBezTo>
                  <a:cubicBezTo>
                    <a:pt x="17" y="10"/>
                    <a:pt x="17" y="11"/>
                    <a:pt x="16" y="11"/>
                  </a:cubicBezTo>
                  <a:cubicBezTo>
                    <a:pt x="16" y="11"/>
                    <a:pt x="15" y="12"/>
                    <a:pt x="14" y="12"/>
                  </a:cubicBezTo>
                  <a:cubicBezTo>
                    <a:pt x="14" y="12"/>
                    <a:pt x="13" y="13"/>
                    <a:pt x="12" y="13"/>
                  </a:cubicBezTo>
                  <a:cubicBezTo>
                    <a:pt x="11" y="13"/>
                    <a:pt x="11" y="14"/>
                    <a:pt x="11" y="14"/>
                  </a:cubicBezTo>
                  <a:cubicBezTo>
                    <a:pt x="11" y="14"/>
                    <a:pt x="11" y="14"/>
                    <a:pt x="11" y="14"/>
                  </a:cubicBezTo>
                  <a:cubicBezTo>
                    <a:pt x="12" y="15"/>
                    <a:pt x="13" y="15"/>
                    <a:pt x="13" y="14"/>
                  </a:cubicBezTo>
                  <a:cubicBezTo>
                    <a:pt x="15" y="14"/>
                    <a:pt x="16" y="14"/>
                    <a:pt x="17" y="13"/>
                  </a:cubicBezTo>
                  <a:cubicBezTo>
                    <a:pt x="19" y="13"/>
                    <a:pt x="20" y="13"/>
                    <a:pt x="22" y="13"/>
                  </a:cubicBezTo>
                  <a:cubicBezTo>
                    <a:pt x="23" y="13"/>
                    <a:pt x="24" y="13"/>
                    <a:pt x="26" y="13"/>
                  </a:cubicBezTo>
                  <a:cubicBezTo>
                    <a:pt x="26" y="13"/>
                    <a:pt x="27" y="13"/>
                    <a:pt x="28" y="13"/>
                  </a:cubicBezTo>
                  <a:cubicBezTo>
                    <a:pt x="29" y="13"/>
                    <a:pt x="29" y="13"/>
                    <a:pt x="29" y="12"/>
                  </a:cubicBezTo>
                  <a:cubicBezTo>
                    <a:pt x="29" y="12"/>
                    <a:pt x="29" y="12"/>
                    <a:pt x="29" y="12"/>
                  </a:cubicBezTo>
                  <a:cubicBezTo>
                    <a:pt x="29" y="12"/>
                    <a:pt x="29" y="12"/>
                    <a:pt x="28" y="12"/>
                  </a:cubicBezTo>
                  <a:cubicBezTo>
                    <a:pt x="27" y="12"/>
                    <a:pt x="27" y="11"/>
                    <a:pt x="26" y="11"/>
                  </a:cubicBezTo>
                  <a:cubicBezTo>
                    <a:pt x="24" y="11"/>
                    <a:pt x="22" y="11"/>
                    <a:pt x="20" y="11"/>
                  </a:cubicBezTo>
                  <a:cubicBezTo>
                    <a:pt x="20" y="10"/>
                    <a:pt x="20" y="9"/>
                    <a:pt x="2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Freeform 33">
              <a:extLst>
                <a:ext uri="{FF2B5EF4-FFF2-40B4-BE49-F238E27FC236}">
                  <a16:creationId xmlns:a16="http://schemas.microsoft.com/office/drawing/2014/main" id="{1C0AA7BD-7FAD-1342-AC80-8C76DA012518}"/>
                </a:ext>
              </a:extLst>
            </p:cNvPr>
            <p:cNvSpPr>
              <a:spLocks/>
            </p:cNvSpPr>
            <p:nvPr/>
          </p:nvSpPr>
          <p:spPr bwMode="auto">
            <a:xfrm>
              <a:off x="8870950" y="5945188"/>
              <a:ext cx="258763" cy="347663"/>
            </a:xfrm>
            <a:custGeom>
              <a:avLst/>
              <a:gdLst>
                <a:gd name="T0" fmla="*/ 27 w 29"/>
                <a:gd name="T1" fmla="*/ 6 h 39"/>
                <a:gd name="T2" fmla="*/ 19 w 29"/>
                <a:gd name="T3" fmla="*/ 1 h 39"/>
                <a:gd name="T4" fmla="*/ 16 w 29"/>
                <a:gd name="T5" fmla="*/ 1 h 39"/>
                <a:gd name="T6" fmla="*/ 0 w 29"/>
                <a:gd name="T7" fmla="*/ 33 h 39"/>
                <a:gd name="T8" fmla="*/ 11 w 29"/>
                <a:gd name="T9" fmla="*/ 39 h 39"/>
                <a:gd name="T10" fmla="*/ 28 w 29"/>
                <a:gd name="T11" fmla="*/ 8 h 39"/>
                <a:gd name="T12" fmla="*/ 27 w 29"/>
                <a:gd name="T13" fmla="*/ 6 h 39"/>
              </a:gdLst>
              <a:ahLst/>
              <a:cxnLst>
                <a:cxn ang="0">
                  <a:pos x="T0" y="T1"/>
                </a:cxn>
                <a:cxn ang="0">
                  <a:pos x="T2" y="T3"/>
                </a:cxn>
                <a:cxn ang="0">
                  <a:pos x="T4" y="T5"/>
                </a:cxn>
                <a:cxn ang="0">
                  <a:pos x="T6" y="T7"/>
                </a:cxn>
                <a:cxn ang="0">
                  <a:pos x="T8" y="T9"/>
                </a:cxn>
                <a:cxn ang="0">
                  <a:pos x="T10" y="T11"/>
                </a:cxn>
                <a:cxn ang="0">
                  <a:pos x="T12" y="T13"/>
                </a:cxn>
              </a:cxnLst>
              <a:rect l="0" t="0" r="r" b="b"/>
              <a:pathLst>
                <a:path w="29" h="39">
                  <a:moveTo>
                    <a:pt x="27" y="6"/>
                  </a:moveTo>
                  <a:cubicBezTo>
                    <a:pt x="24" y="4"/>
                    <a:pt x="22" y="3"/>
                    <a:pt x="19" y="1"/>
                  </a:cubicBezTo>
                  <a:cubicBezTo>
                    <a:pt x="18" y="1"/>
                    <a:pt x="17" y="0"/>
                    <a:pt x="16" y="1"/>
                  </a:cubicBezTo>
                  <a:cubicBezTo>
                    <a:pt x="10" y="11"/>
                    <a:pt x="4" y="22"/>
                    <a:pt x="0" y="33"/>
                  </a:cubicBezTo>
                  <a:cubicBezTo>
                    <a:pt x="11" y="39"/>
                    <a:pt x="11" y="39"/>
                    <a:pt x="11" y="39"/>
                  </a:cubicBezTo>
                  <a:cubicBezTo>
                    <a:pt x="18" y="29"/>
                    <a:pt x="24" y="19"/>
                    <a:pt x="28" y="8"/>
                  </a:cubicBezTo>
                  <a:cubicBezTo>
                    <a:pt x="28" y="8"/>
                    <a:pt x="29" y="7"/>
                    <a:pt x="2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2" name="Freeform 34">
              <a:extLst>
                <a:ext uri="{FF2B5EF4-FFF2-40B4-BE49-F238E27FC236}">
                  <a16:creationId xmlns:a16="http://schemas.microsoft.com/office/drawing/2014/main" id="{20257241-0FEA-5C44-BC89-F960D956C77F}"/>
                </a:ext>
              </a:extLst>
            </p:cNvPr>
            <p:cNvSpPr>
              <a:spLocks/>
            </p:cNvSpPr>
            <p:nvPr/>
          </p:nvSpPr>
          <p:spPr bwMode="auto">
            <a:xfrm>
              <a:off x="9058275" y="5908675"/>
              <a:ext cx="80963" cy="63500"/>
            </a:xfrm>
            <a:custGeom>
              <a:avLst/>
              <a:gdLst>
                <a:gd name="T0" fmla="*/ 8 w 9"/>
                <a:gd name="T1" fmla="*/ 5 h 7"/>
                <a:gd name="T2" fmla="*/ 7 w 9"/>
                <a:gd name="T3" fmla="*/ 3 h 7"/>
                <a:gd name="T4" fmla="*/ 3 w 9"/>
                <a:gd name="T5" fmla="*/ 1 h 7"/>
                <a:gd name="T6" fmla="*/ 1 w 9"/>
                <a:gd name="T7" fmla="*/ 1 h 7"/>
                <a:gd name="T8" fmla="*/ 0 w 9"/>
                <a:gd name="T9" fmla="*/ 3 h 7"/>
                <a:gd name="T10" fmla="*/ 7 w 9"/>
                <a:gd name="T11" fmla="*/ 7 h 7"/>
                <a:gd name="T12" fmla="*/ 8 w 9"/>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5"/>
                  </a:moveTo>
                  <a:cubicBezTo>
                    <a:pt x="9" y="4"/>
                    <a:pt x="8" y="4"/>
                    <a:pt x="7" y="3"/>
                  </a:cubicBezTo>
                  <a:cubicBezTo>
                    <a:pt x="3" y="1"/>
                    <a:pt x="3" y="1"/>
                    <a:pt x="3" y="1"/>
                  </a:cubicBezTo>
                  <a:cubicBezTo>
                    <a:pt x="2" y="0"/>
                    <a:pt x="1" y="0"/>
                    <a:pt x="1" y="1"/>
                  </a:cubicBezTo>
                  <a:cubicBezTo>
                    <a:pt x="0" y="3"/>
                    <a:pt x="0" y="3"/>
                    <a:pt x="0" y="3"/>
                  </a:cubicBezTo>
                  <a:cubicBezTo>
                    <a:pt x="7" y="7"/>
                    <a:pt x="7" y="7"/>
                    <a:pt x="7" y="7"/>
                  </a:cubicBez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35">
              <a:extLst>
                <a:ext uri="{FF2B5EF4-FFF2-40B4-BE49-F238E27FC236}">
                  <a16:creationId xmlns:a16="http://schemas.microsoft.com/office/drawing/2014/main" id="{AE00A21B-3BFF-8848-AEE3-4B6D87525B4B}"/>
                </a:ext>
              </a:extLst>
            </p:cNvPr>
            <p:cNvSpPr>
              <a:spLocks/>
            </p:cNvSpPr>
            <p:nvPr/>
          </p:nvSpPr>
          <p:spPr bwMode="auto">
            <a:xfrm>
              <a:off x="8807450" y="6265863"/>
              <a:ext cx="142875" cy="179388"/>
            </a:xfrm>
            <a:custGeom>
              <a:avLst/>
              <a:gdLst>
                <a:gd name="T0" fmla="*/ 2 w 16"/>
                <a:gd name="T1" fmla="*/ 19 h 20"/>
                <a:gd name="T2" fmla="*/ 5 w 16"/>
                <a:gd name="T3" fmla="*/ 17 h 20"/>
                <a:gd name="T4" fmla="*/ 16 w 16"/>
                <a:gd name="T5" fmla="*/ 6 h 20"/>
                <a:gd name="T6" fmla="*/ 5 w 16"/>
                <a:gd name="T7" fmla="*/ 0 h 20"/>
                <a:gd name="T8" fmla="*/ 2 w 16"/>
                <a:gd name="T9" fmla="*/ 15 h 20"/>
                <a:gd name="T10" fmla="*/ 2 w 16"/>
                <a:gd name="T11" fmla="*/ 19 h 20"/>
              </a:gdLst>
              <a:ahLst/>
              <a:cxnLst>
                <a:cxn ang="0">
                  <a:pos x="T0" y="T1"/>
                </a:cxn>
                <a:cxn ang="0">
                  <a:pos x="T2" y="T3"/>
                </a:cxn>
                <a:cxn ang="0">
                  <a:pos x="T4" y="T5"/>
                </a:cxn>
                <a:cxn ang="0">
                  <a:pos x="T6" y="T7"/>
                </a:cxn>
                <a:cxn ang="0">
                  <a:pos x="T8" y="T9"/>
                </a:cxn>
                <a:cxn ang="0">
                  <a:pos x="T10" y="T11"/>
                </a:cxn>
              </a:cxnLst>
              <a:rect l="0" t="0" r="r" b="b"/>
              <a:pathLst>
                <a:path w="16" h="20">
                  <a:moveTo>
                    <a:pt x="2" y="19"/>
                  </a:moveTo>
                  <a:cubicBezTo>
                    <a:pt x="3" y="20"/>
                    <a:pt x="4" y="19"/>
                    <a:pt x="5" y="17"/>
                  </a:cubicBezTo>
                  <a:cubicBezTo>
                    <a:pt x="5" y="17"/>
                    <a:pt x="9" y="17"/>
                    <a:pt x="16" y="6"/>
                  </a:cubicBezTo>
                  <a:cubicBezTo>
                    <a:pt x="5" y="0"/>
                    <a:pt x="5" y="0"/>
                    <a:pt x="5" y="0"/>
                  </a:cubicBezTo>
                  <a:cubicBezTo>
                    <a:pt x="0" y="12"/>
                    <a:pt x="2" y="15"/>
                    <a:pt x="2" y="15"/>
                  </a:cubicBezTo>
                  <a:cubicBezTo>
                    <a:pt x="1" y="16"/>
                    <a:pt x="1"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36">
              <a:extLst>
                <a:ext uri="{FF2B5EF4-FFF2-40B4-BE49-F238E27FC236}">
                  <a16:creationId xmlns:a16="http://schemas.microsoft.com/office/drawing/2014/main" id="{5B6FA154-AF15-B54D-9BEB-FDAE8568CF3E}"/>
                </a:ext>
              </a:extLst>
            </p:cNvPr>
            <p:cNvSpPr>
              <a:spLocks/>
            </p:cNvSpPr>
            <p:nvPr/>
          </p:nvSpPr>
          <p:spPr bwMode="auto">
            <a:xfrm>
              <a:off x="9058275" y="6034088"/>
              <a:ext cx="115888" cy="177800"/>
            </a:xfrm>
            <a:custGeom>
              <a:avLst/>
              <a:gdLst>
                <a:gd name="T0" fmla="*/ 1 w 13"/>
                <a:gd name="T1" fmla="*/ 19 h 20"/>
                <a:gd name="T2" fmla="*/ 4 w 13"/>
                <a:gd name="T3" fmla="*/ 18 h 20"/>
                <a:gd name="T4" fmla="*/ 12 w 13"/>
                <a:gd name="T5" fmla="*/ 3 h 20"/>
                <a:gd name="T6" fmla="*/ 11 w 13"/>
                <a:gd name="T7" fmla="*/ 0 h 20"/>
                <a:gd name="T8" fmla="*/ 9 w 13"/>
                <a:gd name="T9" fmla="*/ 1 h 20"/>
                <a:gd name="T10" fmla="*/ 1 w 13"/>
                <a:gd name="T11" fmla="*/ 16 h 20"/>
                <a:gd name="T12" fmla="*/ 1 w 13"/>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13" h="20">
                  <a:moveTo>
                    <a:pt x="1" y="19"/>
                  </a:moveTo>
                  <a:cubicBezTo>
                    <a:pt x="2" y="20"/>
                    <a:pt x="3" y="19"/>
                    <a:pt x="4" y="18"/>
                  </a:cubicBezTo>
                  <a:cubicBezTo>
                    <a:pt x="7" y="13"/>
                    <a:pt x="10" y="8"/>
                    <a:pt x="12" y="3"/>
                  </a:cubicBezTo>
                  <a:cubicBezTo>
                    <a:pt x="13" y="2"/>
                    <a:pt x="12" y="0"/>
                    <a:pt x="11" y="0"/>
                  </a:cubicBezTo>
                  <a:cubicBezTo>
                    <a:pt x="10" y="0"/>
                    <a:pt x="9" y="0"/>
                    <a:pt x="9" y="1"/>
                  </a:cubicBezTo>
                  <a:cubicBezTo>
                    <a:pt x="7" y="6"/>
                    <a:pt x="4" y="11"/>
                    <a:pt x="1" y="16"/>
                  </a:cubicBezTo>
                  <a:cubicBezTo>
                    <a:pt x="0" y="17"/>
                    <a:pt x="0" y="18"/>
                    <a:pt x="1"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65" name="Freeform 664">
            <a:extLst>
              <a:ext uri="{FF2B5EF4-FFF2-40B4-BE49-F238E27FC236}">
                <a16:creationId xmlns:a16="http://schemas.microsoft.com/office/drawing/2014/main" id="{E8C20885-3222-AD4B-AA6D-A2CC750FAC94}"/>
              </a:ext>
            </a:extLst>
          </p:cNvPr>
          <p:cNvSpPr>
            <a:spLocks noEditPoints="1"/>
          </p:cNvSpPr>
          <p:nvPr userDrawn="1"/>
        </p:nvSpPr>
        <p:spPr bwMode="auto">
          <a:xfrm>
            <a:off x="3971729" y="1291605"/>
            <a:ext cx="295792" cy="240276"/>
          </a:xfrm>
          <a:custGeom>
            <a:avLst/>
            <a:gdLst>
              <a:gd name="T0" fmla="*/ 1185 w 1438"/>
              <a:gd name="T1" fmla="*/ 355 h 1168"/>
              <a:gd name="T2" fmla="*/ 953 w 1438"/>
              <a:gd name="T3" fmla="*/ 355 h 1168"/>
              <a:gd name="T4" fmla="*/ 930 w 1438"/>
              <a:gd name="T5" fmla="*/ 317 h 1168"/>
              <a:gd name="T6" fmla="*/ 808 w 1438"/>
              <a:gd name="T7" fmla="*/ 101 h 1168"/>
              <a:gd name="T8" fmla="*/ 766 w 1438"/>
              <a:gd name="T9" fmla="*/ 75 h 1168"/>
              <a:gd name="T10" fmla="*/ 515 w 1438"/>
              <a:gd name="T11" fmla="*/ 2 h 1168"/>
              <a:gd name="T12" fmla="*/ 492 w 1438"/>
              <a:gd name="T13" fmla="*/ 1 h 1168"/>
              <a:gd name="T14" fmla="*/ 11 w 1438"/>
              <a:gd name="T15" fmla="*/ 328 h 1168"/>
              <a:gd name="T16" fmla="*/ 144 w 1438"/>
              <a:gd name="T17" fmla="*/ 792 h 1168"/>
              <a:gd name="T18" fmla="*/ 66 w 1438"/>
              <a:gd name="T19" fmla="*/ 806 h 1168"/>
              <a:gd name="T20" fmla="*/ 147 w 1438"/>
              <a:gd name="T21" fmla="*/ 1027 h 1168"/>
              <a:gd name="T22" fmla="*/ 508 w 1438"/>
              <a:gd name="T23" fmla="*/ 1027 h 1168"/>
              <a:gd name="T24" fmla="*/ 1249 w 1438"/>
              <a:gd name="T25" fmla="*/ 1027 h 1168"/>
              <a:gd name="T26" fmla="*/ 1438 w 1438"/>
              <a:gd name="T27" fmla="*/ 628 h 1168"/>
              <a:gd name="T28" fmla="*/ 1315 w 1438"/>
              <a:gd name="T29" fmla="*/ 801 h 1168"/>
              <a:gd name="T30" fmla="*/ 1388 w 1438"/>
              <a:gd name="T31" fmla="*/ 801 h 1168"/>
              <a:gd name="T32" fmla="*/ 1081 w 1438"/>
              <a:gd name="T33" fmla="*/ 654 h 1168"/>
              <a:gd name="T34" fmla="*/ 1261 w 1438"/>
              <a:gd name="T35" fmla="*/ 469 h 1168"/>
              <a:gd name="T36" fmla="*/ 812 w 1438"/>
              <a:gd name="T37" fmla="*/ 843 h 1168"/>
              <a:gd name="T38" fmla="*/ 569 w 1438"/>
              <a:gd name="T39" fmla="*/ 843 h 1168"/>
              <a:gd name="T40" fmla="*/ 356 w 1438"/>
              <a:gd name="T41" fmla="*/ 772 h 1168"/>
              <a:gd name="T42" fmla="*/ 798 w 1438"/>
              <a:gd name="T43" fmla="*/ 751 h 1168"/>
              <a:gd name="T44" fmla="*/ 812 w 1438"/>
              <a:gd name="T45" fmla="*/ 792 h 1168"/>
              <a:gd name="T46" fmla="*/ 195 w 1438"/>
              <a:gd name="T47" fmla="*/ 533 h 1168"/>
              <a:gd name="T48" fmla="*/ 195 w 1438"/>
              <a:gd name="T49" fmla="*/ 792 h 1168"/>
              <a:gd name="T50" fmla="*/ 333 w 1438"/>
              <a:gd name="T51" fmla="*/ 715 h 1168"/>
              <a:gd name="T52" fmla="*/ 341 w 1438"/>
              <a:gd name="T53" fmla="*/ 628 h 1168"/>
              <a:gd name="T54" fmla="*/ 635 w 1438"/>
              <a:gd name="T55" fmla="*/ 700 h 1168"/>
              <a:gd name="T56" fmla="*/ 644 w 1438"/>
              <a:gd name="T57" fmla="*/ 697 h 1168"/>
              <a:gd name="T58" fmla="*/ 635 w 1438"/>
              <a:gd name="T59" fmla="*/ 700 h 1168"/>
              <a:gd name="T60" fmla="*/ 702 w 1438"/>
              <a:gd name="T61" fmla="*/ 700 h 1168"/>
              <a:gd name="T62" fmla="*/ 840 w 1438"/>
              <a:gd name="T63" fmla="*/ 719 h 1168"/>
              <a:gd name="T64" fmla="*/ 840 w 1438"/>
              <a:gd name="T65" fmla="*/ 610 h 1168"/>
              <a:gd name="T66" fmla="*/ 904 w 1438"/>
              <a:gd name="T67" fmla="*/ 792 h 1168"/>
              <a:gd name="T68" fmla="*/ 863 w 1438"/>
              <a:gd name="T69" fmla="*/ 772 h 1168"/>
              <a:gd name="T70" fmla="*/ 881 w 1438"/>
              <a:gd name="T71" fmla="*/ 303 h 1168"/>
              <a:gd name="T72" fmla="*/ 667 w 1438"/>
              <a:gd name="T73" fmla="*/ 635 h 1168"/>
              <a:gd name="T74" fmla="*/ 619 w 1438"/>
              <a:gd name="T75" fmla="*/ 651 h 1168"/>
              <a:gd name="T76" fmla="*/ 873 w 1438"/>
              <a:gd name="T77" fmla="*/ 264 h 1168"/>
              <a:gd name="T78" fmla="*/ 359 w 1438"/>
              <a:gd name="T79" fmla="*/ 581 h 1168"/>
              <a:gd name="T80" fmla="*/ 77 w 1438"/>
              <a:gd name="T81" fmla="*/ 391 h 1168"/>
              <a:gd name="T82" fmla="*/ 171 w 1438"/>
              <a:gd name="T83" fmla="*/ 65 h 1168"/>
              <a:gd name="T84" fmla="*/ 184 w 1438"/>
              <a:gd name="T85" fmla="*/ 464 h 1168"/>
              <a:gd name="T86" fmla="*/ 247 w 1438"/>
              <a:gd name="T87" fmla="*/ 1012 h 1168"/>
              <a:gd name="T88" fmla="*/ 352 w 1438"/>
              <a:gd name="T89" fmla="*/ 1118 h 1168"/>
              <a:gd name="T90" fmla="*/ 147 w 1438"/>
              <a:gd name="T91" fmla="*/ 977 h 1168"/>
              <a:gd name="T92" fmla="*/ 170 w 1438"/>
              <a:gd name="T93" fmla="*/ 843 h 1168"/>
              <a:gd name="T94" fmla="*/ 518 w 1438"/>
              <a:gd name="T95" fmla="*/ 843 h 1168"/>
              <a:gd name="T96" fmla="*/ 352 w 1438"/>
              <a:gd name="T97" fmla="*/ 855 h 1168"/>
              <a:gd name="T98" fmla="*/ 1093 w 1438"/>
              <a:gd name="T99" fmla="*/ 906 h 1168"/>
              <a:gd name="T100" fmla="*/ 1344 w 1438"/>
              <a:gd name="T101" fmla="*/ 977 h 1168"/>
              <a:gd name="T102" fmla="*/ 941 w 1438"/>
              <a:gd name="T103" fmla="*/ 977 h 1168"/>
              <a:gd name="T104" fmla="*/ 897 w 1438"/>
              <a:gd name="T105" fmla="*/ 843 h 1168"/>
              <a:gd name="T106" fmla="*/ 955 w 1438"/>
              <a:gd name="T107" fmla="*/ 406 h 1168"/>
              <a:gd name="T108" fmla="*/ 1217 w 1438"/>
              <a:gd name="T109" fmla="*/ 420 h 1168"/>
              <a:gd name="T110" fmla="*/ 1030 w 1438"/>
              <a:gd name="T111" fmla="*/ 680 h 1168"/>
              <a:gd name="T112" fmla="*/ 1388 w 1438"/>
              <a:gd name="T113" fmla="*/ 725 h 1168"/>
              <a:gd name="T114" fmla="*/ 1264 w 1438"/>
              <a:gd name="T115" fmla="*/ 827 h 1168"/>
              <a:gd name="T116" fmla="*/ 1388 w 1438"/>
              <a:gd name="T117" fmla="*/ 933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8" h="1168">
                <a:moveTo>
                  <a:pt x="1414" y="565"/>
                </a:moveTo>
                <a:cubicBezTo>
                  <a:pt x="1256" y="387"/>
                  <a:pt x="1256" y="387"/>
                  <a:pt x="1256" y="387"/>
                </a:cubicBezTo>
                <a:cubicBezTo>
                  <a:pt x="1238" y="366"/>
                  <a:pt x="1212" y="355"/>
                  <a:pt x="1185" y="355"/>
                </a:cubicBezTo>
                <a:cubicBezTo>
                  <a:pt x="1185" y="355"/>
                  <a:pt x="1185" y="355"/>
                  <a:pt x="1185" y="355"/>
                </a:cubicBezTo>
                <a:cubicBezTo>
                  <a:pt x="953" y="355"/>
                  <a:pt x="953" y="355"/>
                  <a:pt x="953" y="355"/>
                </a:cubicBezTo>
                <a:cubicBezTo>
                  <a:pt x="953" y="355"/>
                  <a:pt x="953" y="355"/>
                  <a:pt x="953" y="355"/>
                </a:cubicBezTo>
                <a:cubicBezTo>
                  <a:pt x="940" y="355"/>
                  <a:pt x="927" y="360"/>
                  <a:pt x="918" y="369"/>
                </a:cubicBezTo>
                <a:cubicBezTo>
                  <a:pt x="916" y="371"/>
                  <a:pt x="915" y="373"/>
                  <a:pt x="913" y="375"/>
                </a:cubicBezTo>
                <a:cubicBezTo>
                  <a:pt x="930" y="317"/>
                  <a:pt x="930" y="317"/>
                  <a:pt x="930" y="317"/>
                </a:cubicBezTo>
                <a:cubicBezTo>
                  <a:pt x="938" y="288"/>
                  <a:pt x="932" y="256"/>
                  <a:pt x="913" y="232"/>
                </a:cubicBezTo>
                <a:cubicBezTo>
                  <a:pt x="814" y="107"/>
                  <a:pt x="814" y="107"/>
                  <a:pt x="814" y="107"/>
                </a:cubicBezTo>
                <a:cubicBezTo>
                  <a:pt x="812" y="105"/>
                  <a:pt x="810" y="103"/>
                  <a:pt x="808" y="101"/>
                </a:cubicBezTo>
                <a:cubicBezTo>
                  <a:pt x="802" y="90"/>
                  <a:pt x="792" y="82"/>
                  <a:pt x="780" y="79"/>
                </a:cubicBezTo>
                <a:cubicBezTo>
                  <a:pt x="767" y="75"/>
                  <a:pt x="767" y="75"/>
                  <a:pt x="767" y="75"/>
                </a:cubicBezTo>
                <a:cubicBezTo>
                  <a:pt x="766" y="75"/>
                  <a:pt x="766" y="75"/>
                  <a:pt x="766" y="75"/>
                </a:cubicBezTo>
                <a:cubicBezTo>
                  <a:pt x="522" y="5"/>
                  <a:pt x="522" y="5"/>
                  <a:pt x="522" y="5"/>
                </a:cubicBezTo>
                <a:cubicBezTo>
                  <a:pt x="522" y="4"/>
                  <a:pt x="522" y="4"/>
                  <a:pt x="521" y="4"/>
                </a:cubicBezTo>
                <a:cubicBezTo>
                  <a:pt x="515" y="2"/>
                  <a:pt x="515" y="2"/>
                  <a:pt x="515" y="2"/>
                </a:cubicBezTo>
                <a:cubicBezTo>
                  <a:pt x="515" y="2"/>
                  <a:pt x="514" y="2"/>
                  <a:pt x="514" y="2"/>
                </a:cubicBezTo>
                <a:cubicBezTo>
                  <a:pt x="509" y="1"/>
                  <a:pt x="503" y="0"/>
                  <a:pt x="497" y="1"/>
                </a:cubicBezTo>
                <a:cubicBezTo>
                  <a:pt x="495" y="1"/>
                  <a:pt x="494" y="1"/>
                  <a:pt x="492" y="1"/>
                </a:cubicBezTo>
                <a:cubicBezTo>
                  <a:pt x="169" y="14"/>
                  <a:pt x="169" y="14"/>
                  <a:pt x="169" y="14"/>
                </a:cubicBezTo>
                <a:cubicBezTo>
                  <a:pt x="128" y="16"/>
                  <a:pt x="93" y="43"/>
                  <a:pt x="82" y="82"/>
                </a:cubicBezTo>
                <a:cubicBezTo>
                  <a:pt x="11" y="328"/>
                  <a:pt x="11" y="328"/>
                  <a:pt x="11" y="328"/>
                </a:cubicBezTo>
                <a:cubicBezTo>
                  <a:pt x="0" y="368"/>
                  <a:pt x="15" y="409"/>
                  <a:pt x="48" y="432"/>
                </a:cubicBezTo>
                <a:cubicBezTo>
                  <a:pt x="144" y="499"/>
                  <a:pt x="144" y="499"/>
                  <a:pt x="144" y="499"/>
                </a:cubicBezTo>
                <a:cubicBezTo>
                  <a:pt x="144" y="792"/>
                  <a:pt x="144" y="792"/>
                  <a:pt x="144" y="792"/>
                </a:cubicBezTo>
                <a:cubicBezTo>
                  <a:pt x="101" y="792"/>
                  <a:pt x="101" y="792"/>
                  <a:pt x="101" y="792"/>
                </a:cubicBezTo>
                <a:cubicBezTo>
                  <a:pt x="101" y="792"/>
                  <a:pt x="101" y="792"/>
                  <a:pt x="101" y="792"/>
                </a:cubicBezTo>
                <a:cubicBezTo>
                  <a:pt x="88" y="792"/>
                  <a:pt x="75" y="797"/>
                  <a:pt x="66" y="806"/>
                </a:cubicBezTo>
                <a:cubicBezTo>
                  <a:pt x="57" y="816"/>
                  <a:pt x="52" y="828"/>
                  <a:pt x="52" y="841"/>
                </a:cubicBezTo>
                <a:cubicBezTo>
                  <a:pt x="52" y="933"/>
                  <a:pt x="52" y="933"/>
                  <a:pt x="52" y="933"/>
                </a:cubicBezTo>
                <a:cubicBezTo>
                  <a:pt x="52" y="985"/>
                  <a:pt x="95" y="1027"/>
                  <a:pt x="147" y="1027"/>
                </a:cubicBezTo>
                <a:cubicBezTo>
                  <a:pt x="197" y="1027"/>
                  <a:pt x="197" y="1027"/>
                  <a:pt x="197" y="1027"/>
                </a:cubicBezTo>
                <a:cubicBezTo>
                  <a:pt x="205" y="1106"/>
                  <a:pt x="271" y="1168"/>
                  <a:pt x="352" y="1168"/>
                </a:cubicBezTo>
                <a:cubicBezTo>
                  <a:pt x="434" y="1168"/>
                  <a:pt x="500" y="1106"/>
                  <a:pt x="508" y="1027"/>
                </a:cubicBezTo>
                <a:cubicBezTo>
                  <a:pt x="937" y="1027"/>
                  <a:pt x="937" y="1027"/>
                  <a:pt x="937" y="1027"/>
                </a:cubicBezTo>
                <a:cubicBezTo>
                  <a:pt x="945" y="1106"/>
                  <a:pt x="1012" y="1168"/>
                  <a:pt x="1093" y="1168"/>
                </a:cubicBezTo>
                <a:cubicBezTo>
                  <a:pt x="1174" y="1168"/>
                  <a:pt x="1241" y="1106"/>
                  <a:pt x="1249" y="1027"/>
                </a:cubicBezTo>
                <a:cubicBezTo>
                  <a:pt x="1344" y="1027"/>
                  <a:pt x="1344" y="1027"/>
                  <a:pt x="1344" y="1027"/>
                </a:cubicBezTo>
                <a:cubicBezTo>
                  <a:pt x="1396" y="1027"/>
                  <a:pt x="1438" y="985"/>
                  <a:pt x="1438" y="933"/>
                </a:cubicBezTo>
                <a:cubicBezTo>
                  <a:pt x="1438" y="628"/>
                  <a:pt x="1438" y="628"/>
                  <a:pt x="1438" y="628"/>
                </a:cubicBezTo>
                <a:cubicBezTo>
                  <a:pt x="1438" y="605"/>
                  <a:pt x="1430" y="582"/>
                  <a:pt x="1414" y="565"/>
                </a:cubicBezTo>
                <a:close/>
                <a:moveTo>
                  <a:pt x="1388" y="801"/>
                </a:moveTo>
                <a:cubicBezTo>
                  <a:pt x="1315" y="801"/>
                  <a:pt x="1315" y="801"/>
                  <a:pt x="1315" y="801"/>
                </a:cubicBezTo>
                <a:cubicBezTo>
                  <a:pt x="1315" y="776"/>
                  <a:pt x="1315" y="776"/>
                  <a:pt x="1315" y="776"/>
                </a:cubicBezTo>
                <a:cubicBezTo>
                  <a:pt x="1388" y="776"/>
                  <a:pt x="1388" y="776"/>
                  <a:pt x="1388" y="776"/>
                </a:cubicBezTo>
                <a:lnTo>
                  <a:pt x="1388" y="801"/>
                </a:lnTo>
                <a:close/>
                <a:moveTo>
                  <a:pt x="1388" y="628"/>
                </a:moveTo>
                <a:cubicBezTo>
                  <a:pt x="1388" y="654"/>
                  <a:pt x="1388" y="654"/>
                  <a:pt x="1388" y="654"/>
                </a:cubicBezTo>
                <a:cubicBezTo>
                  <a:pt x="1081" y="654"/>
                  <a:pt x="1081" y="654"/>
                  <a:pt x="1081" y="654"/>
                </a:cubicBezTo>
                <a:cubicBezTo>
                  <a:pt x="1081" y="471"/>
                  <a:pt x="1081" y="471"/>
                  <a:pt x="1081" y="471"/>
                </a:cubicBezTo>
                <a:cubicBezTo>
                  <a:pt x="1251" y="471"/>
                  <a:pt x="1251" y="471"/>
                  <a:pt x="1251" y="471"/>
                </a:cubicBezTo>
                <a:cubicBezTo>
                  <a:pt x="1255" y="471"/>
                  <a:pt x="1258" y="470"/>
                  <a:pt x="1261" y="469"/>
                </a:cubicBezTo>
                <a:cubicBezTo>
                  <a:pt x="1377" y="599"/>
                  <a:pt x="1377" y="599"/>
                  <a:pt x="1377" y="599"/>
                </a:cubicBezTo>
                <a:cubicBezTo>
                  <a:pt x="1384" y="607"/>
                  <a:pt x="1388" y="617"/>
                  <a:pt x="1388" y="628"/>
                </a:cubicBezTo>
                <a:close/>
                <a:moveTo>
                  <a:pt x="812" y="843"/>
                </a:moveTo>
                <a:cubicBezTo>
                  <a:pt x="812" y="977"/>
                  <a:pt x="812" y="977"/>
                  <a:pt x="812" y="977"/>
                </a:cubicBezTo>
                <a:cubicBezTo>
                  <a:pt x="569" y="977"/>
                  <a:pt x="569" y="977"/>
                  <a:pt x="569" y="977"/>
                </a:cubicBezTo>
                <a:cubicBezTo>
                  <a:pt x="569" y="843"/>
                  <a:pt x="569" y="843"/>
                  <a:pt x="569" y="843"/>
                </a:cubicBezTo>
                <a:lnTo>
                  <a:pt x="812" y="843"/>
                </a:lnTo>
                <a:close/>
                <a:moveTo>
                  <a:pt x="356" y="792"/>
                </a:moveTo>
                <a:cubicBezTo>
                  <a:pt x="356" y="772"/>
                  <a:pt x="356" y="772"/>
                  <a:pt x="356" y="772"/>
                </a:cubicBezTo>
                <a:cubicBezTo>
                  <a:pt x="356" y="760"/>
                  <a:pt x="366" y="751"/>
                  <a:pt x="377" y="751"/>
                </a:cubicBezTo>
                <a:cubicBezTo>
                  <a:pt x="676" y="751"/>
                  <a:pt x="676" y="751"/>
                  <a:pt x="676" y="751"/>
                </a:cubicBezTo>
                <a:cubicBezTo>
                  <a:pt x="798" y="751"/>
                  <a:pt x="798" y="751"/>
                  <a:pt x="798" y="751"/>
                </a:cubicBezTo>
                <a:cubicBezTo>
                  <a:pt x="799" y="752"/>
                  <a:pt x="800" y="753"/>
                  <a:pt x="802" y="754"/>
                </a:cubicBezTo>
                <a:cubicBezTo>
                  <a:pt x="808" y="758"/>
                  <a:pt x="812" y="764"/>
                  <a:pt x="812" y="772"/>
                </a:cubicBezTo>
                <a:cubicBezTo>
                  <a:pt x="812" y="792"/>
                  <a:pt x="812" y="792"/>
                  <a:pt x="812" y="792"/>
                </a:cubicBezTo>
                <a:lnTo>
                  <a:pt x="356" y="792"/>
                </a:lnTo>
                <a:close/>
                <a:moveTo>
                  <a:pt x="195" y="792"/>
                </a:moveTo>
                <a:cubicBezTo>
                  <a:pt x="195" y="533"/>
                  <a:pt x="195" y="533"/>
                  <a:pt x="195" y="533"/>
                </a:cubicBezTo>
                <a:cubicBezTo>
                  <a:pt x="282" y="594"/>
                  <a:pt x="282" y="594"/>
                  <a:pt x="282" y="594"/>
                </a:cubicBezTo>
                <a:cubicBezTo>
                  <a:pt x="282" y="792"/>
                  <a:pt x="282" y="792"/>
                  <a:pt x="282" y="792"/>
                </a:cubicBezTo>
                <a:lnTo>
                  <a:pt x="195" y="792"/>
                </a:lnTo>
                <a:close/>
                <a:moveTo>
                  <a:pt x="590" y="700"/>
                </a:moveTo>
                <a:cubicBezTo>
                  <a:pt x="377" y="700"/>
                  <a:pt x="377" y="700"/>
                  <a:pt x="377" y="700"/>
                </a:cubicBezTo>
                <a:cubicBezTo>
                  <a:pt x="360" y="700"/>
                  <a:pt x="345" y="706"/>
                  <a:pt x="333" y="715"/>
                </a:cubicBezTo>
                <a:cubicBezTo>
                  <a:pt x="333" y="626"/>
                  <a:pt x="333" y="626"/>
                  <a:pt x="333" y="626"/>
                </a:cubicBezTo>
                <a:cubicBezTo>
                  <a:pt x="334" y="626"/>
                  <a:pt x="334" y="626"/>
                  <a:pt x="335" y="627"/>
                </a:cubicBezTo>
                <a:cubicBezTo>
                  <a:pt x="341" y="628"/>
                  <a:pt x="341" y="628"/>
                  <a:pt x="341" y="628"/>
                </a:cubicBezTo>
                <a:cubicBezTo>
                  <a:pt x="341" y="628"/>
                  <a:pt x="342" y="629"/>
                  <a:pt x="342" y="629"/>
                </a:cubicBezTo>
                <a:lnTo>
                  <a:pt x="590" y="700"/>
                </a:lnTo>
                <a:close/>
                <a:moveTo>
                  <a:pt x="635" y="700"/>
                </a:moveTo>
                <a:cubicBezTo>
                  <a:pt x="635" y="700"/>
                  <a:pt x="635" y="700"/>
                  <a:pt x="636" y="700"/>
                </a:cubicBezTo>
                <a:cubicBezTo>
                  <a:pt x="638" y="699"/>
                  <a:pt x="641" y="698"/>
                  <a:pt x="643" y="697"/>
                </a:cubicBezTo>
                <a:cubicBezTo>
                  <a:pt x="644" y="697"/>
                  <a:pt x="644" y="697"/>
                  <a:pt x="644" y="697"/>
                </a:cubicBezTo>
                <a:cubicBezTo>
                  <a:pt x="651" y="695"/>
                  <a:pt x="651" y="695"/>
                  <a:pt x="651" y="695"/>
                </a:cubicBezTo>
                <a:cubicBezTo>
                  <a:pt x="651" y="700"/>
                  <a:pt x="651" y="700"/>
                  <a:pt x="651" y="700"/>
                </a:cubicBezTo>
                <a:lnTo>
                  <a:pt x="635" y="700"/>
                </a:lnTo>
                <a:close/>
                <a:moveTo>
                  <a:pt x="789" y="640"/>
                </a:moveTo>
                <a:cubicBezTo>
                  <a:pt x="789" y="700"/>
                  <a:pt x="789" y="700"/>
                  <a:pt x="789" y="700"/>
                </a:cubicBezTo>
                <a:cubicBezTo>
                  <a:pt x="702" y="700"/>
                  <a:pt x="702" y="700"/>
                  <a:pt x="702" y="700"/>
                </a:cubicBezTo>
                <a:cubicBezTo>
                  <a:pt x="702" y="676"/>
                  <a:pt x="702" y="676"/>
                  <a:pt x="702" y="676"/>
                </a:cubicBezTo>
                <a:lnTo>
                  <a:pt x="789" y="640"/>
                </a:lnTo>
                <a:close/>
                <a:moveTo>
                  <a:pt x="840" y="719"/>
                </a:moveTo>
                <a:cubicBezTo>
                  <a:pt x="840" y="610"/>
                  <a:pt x="840" y="610"/>
                  <a:pt x="840" y="610"/>
                </a:cubicBezTo>
                <a:cubicBezTo>
                  <a:pt x="840" y="610"/>
                  <a:pt x="840" y="610"/>
                  <a:pt x="840" y="610"/>
                </a:cubicBezTo>
                <a:cubicBezTo>
                  <a:pt x="840" y="610"/>
                  <a:pt x="840" y="610"/>
                  <a:pt x="840" y="610"/>
                </a:cubicBezTo>
                <a:cubicBezTo>
                  <a:pt x="846" y="601"/>
                  <a:pt x="851" y="591"/>
                  <a:pt x="854" y="581"/>
                </a:cubicBezTo>
                <a:cubicBezTo>
                  <a:pt x="904" y="406"/>
                  <a:pt x="904" y="406"/>
                  <a:pt x="904" y="406"/>
                </a:cubicBezTo>
                <a:cubicBezTo>
                  <a:pt x="904" y="792"/>
                  <a:pt x="904" y="792"/>
                  <a:pt x="904" y="792"/>
                </a:cubicBezTo>
                <a:cubicBezTo>
                  <a:pt x="897" y="792"/>
                  <a:pt x="897" y="792"/>
                  <a:pt x="897" y="792"/>
                </a:cubicBezTo>
                <a:cubicBezTo>
                  <a:pt x="863" y="792"/>
                  <a:pt x="863" y="792"/>
                  <a:pt x="863" y="792"/>
                </a:cubicBezTo>
                <a:cubicBezTo>
                  <a:pt x="863" y="772"/>
                  <a:pt x="863" y="772"/>
                  <a:pt x="863" y="772"/>
                </a:cubicBezTo>
                <a:cubicBezTo>
                  <a:pt x="863" y="752"/>
                  <a:pt x="854" y="733"/>
                  <a:pt x="840" y="719"/>
                </a:cubicBezTo>
                <a:close/>
                <a:moveTo>
                  <a:pt x="873" y="264"/>
                </a:moveTo>
                <a:cubicBezTo>
                  <a:pt x="882" y="275"/>
                  <a:pt x="885" y="289"/>
                  <a:pt x="881" y="303"/>
                </a:cubicBezTo>
                <a:cubicBezTo>
                  <a:pt x="805" y="567"/>
                  <a:pt x="805" y="567"/>
                  <a:pt x="805" y="567"/>
                </a:cubicBezTo>
                <a:cubicBezTo>
                  <a:pt x="803" y="572"/>
                  <a:pt x="801" y="577"/>
                  <a:pt x="797" y="581"/>
                </a:cubicBezTo>
                <a:cubicBezTo>
                  <a:pt x="667" y="635"/>
                  <a:pt x="667" y="635"/>
                  <a:pt x="667" y="635"/>
                </a:cubicBezTo>
                <a:cubicBezTo>
                  <a:pt x="627" y="649"/>
                  <a:pt x="627" y="649"/>
                  <a:pt x="627" y="649"/>
                </a:cubicBezTo>
                <a:cubicBezTo>
                  <a:pt x="625" y="650"/>
                  <a:pt x="623" y="650"/>
                  <a:pt x="621" y="651"/>
                </a:cubicBezTo>
                <a:cubicBezTo>
                  <a:pt x="620" y="651"/>
                  <a:pt x="620" y="651"/>
                  <a:pt x="619" y="651"/>
                </a:cubicBezTo>
                <a:cubicBezTo>
                  <a:pt x="771" y="136"/>
                  <a:pt x="771" y="136"/>
                  <a:pt x="771" y="136"/>
                </a:cubicBezTo>
                <a:cubicBezTo>
                  <a:pt x="772" y="137"/>
                  <a:pt x="773" y="138"/>
                  <a:pt x="774" y="139"/>
                </a:cubicBezTo>
                <a:lnTo>
                  <a:pt x="873" y="264"/>
                </a:lnTo>
                <a:close/>
                <a:moveTo>
                  <a:pt x="724" y="116"/>
                </a:moveTo>
                <a:cubicBezTo>
                  <a:pt x="569" y="641"/>
                  <a:pt x="569" y="641"/>
                  <a:pt x="569" y="641"/>
                </a:cubicBezTo>
                <a:cubicBezTo>
                  <a:pt x="359" y="581"/>
                  <a:pt x="359" y="581"/>
                  <a:pt x="359" y="581"/>
                </a:cubicBezTo>
                <a:cubicBezTo>
                  <a:pt x="511" y="54"/>
                  <a:pt x="511" y="54"/>
                  <a:pt x="511" y="54"/>
                </a:cubicBezTo>
                <a:lnTo>
                  <a:pt x="724" y="116"/>
                </a:lnTo>
                <a:close/>
                <a:moveTo>
                  <a:pt x="77" y="391"/>
                </a:moveTo>
                <a:cubicBezTo>
                  <a:pt x="61" y="380"/>
                  <a:pt x="55" y="361"/>
                  <a:pt x="60" y="342"/>
                </a:cubicBezTo>
                <a:cubicBezTo>
                  <a:pt x="131" y="96"/>
                  <a:pt x="131" y="96"/>
                  <a:pt x="131" y="96"/>
                </a:cubicBezTo>
                <a:cubicBezTo>
                  <a:pt x="136" y="78"/>
                  <a:pt x="152" y="66"/>
                  <a:pt x="171" y="65"/>
                </a:cubicBezTo>
                <a:cubicBezTo>
                  <a:pt x="459" y="53"/>
                  <a:pt x="459" y="53"/>
                  <a:pt x="459" y="53"/>
                </a:cubicBezTo>
                <a:cubicBezTo>
                  <a:pt x="314" y="554"/>
                  <a:pt x="314" y="554"/>
                  <a:pt x="314" y="554"/>
                </a:cubicBezTo>
                <a:cubicBezTo>
                  <a:pt x="184" y="464"/>
                  <a:pt x="184" y="464"/>
                  <a:pt x="184" y="464"/>
                </a:cubicBezTo>
                <a:lnTo>
                  <a:pt x="77" y="391"/>
                </a:lnTo>
                <a:close/>
                <a:moveTo>
                  <a:pt x="352" y="1118"/>
                </a:moveTo>
                <a:cubicBezTo>
                  <a:pt x="294" y="1118"/>
                  <a:pt x="247" y="1070"/>
                  <a:pt x="247" y="1012"/>
                </a:cubicBezTo>
                <a:cubicBezTo>
                  <a:pt x="247" y="953"/>
                  <a:pt x="294" y="906"/>
                  <a:pt x="352" y="906"/>
                </a:cubicBezTo>
                <a:cubicBezTo>
                  <a:pt x="411" y="906"/>
                  <a:pt x="458" y="953"/>
                  <a:pt x="458" y="1012"/>
                </a:cubicBezTo>
                <a:cubicBezTo>
                  <a:pt x="458" y="1070"/>
                  <a:pt x="411" y="1118"/>
                  <a:pt x="352" y="1118"/>
                </a:cubicBezTo>
                <a:close/>
                <a:moveTo>
                  <a:pt x="352" y="855"/>
                </a:moveTo>
                <a:cubicBezTo>
                  <a:pt x="278" y="855"/>
                  <a:pt x="216" y="907"/>
                  <a:pt x="200" y="977"/>
                </a:cubicBezTo>
                <a:cubicBezTo>
                  <a:pt x="147" y="977"/>
                  <a:pt x="147" y="977"/>
                  <a:pt x="147" y="977"/>
                </a:cubicBezTo>
                <a:cubicBezTo>
                  <a:pt x="123" y="976"/>
                  <a:pt x="103" y="957"/>
                  <a:pt x="103" y="933"/>
                </a:cubicBezTo>
                <a:cubicBezTo>
                  <a:pt x="103" y="843"/>
                  <a:pt x="103" y="843"/>
                  <a:pt x="103" y="843"/>
                </a:cubicBezTo>
                <a:cubicBezTo>
                  <a:pt x="170" y="843"/>
                  <a:pt x="170" y="843"/>
                  <a:pt x="170" y="843"/>
                </a:cubicBezTo>
                <a:cubicBezTo>
                  <a:pt x="308" y="843"/>
                  <a:pt x="308" y="843"/>
                  <a:pt x="308" y="843"/>
                </a:cubicBezTo>
                <a:cubicBezTo>
                  <a:pt x="331" y="843"/>
                  <a:pt x="331" y="843"/>
                  <a:pt x="331" y="843"/>
                </a:cubicBezTo>
                <a:cubicBezTo>
                  <a:pt x="518" y="843"/>
                  <a:pt x="518" y="843"/>
                  <a:pt x="518" y="843"/>
                </a:cubicBezTo>
                <a:cubicBezTo>
                  <a:pt x="518" y="977"/>
                  <a:pt x="518" y="977"/>
                  <a:pt x="518" y="977"/>
                </a:cubicBezTo>
                <a:cubicBezTo>
                  <a:pt x="505" y="977"/>
                  <a:pt x="505" y="977"/>
                  <a:pt x="505" y="977"/>
                </a:cubicBezTo>
                <a:cubicBezTo>
                  <a:pt x="489" y="907"/>
                  <a:pt x="427" y="855"/>
                  <a:pt x="352" y="855"/>
                </a:cubicBezTo>
                <a:close/>
                <a:moveTo>
                  <a:pt x="1093" y="1118"/>
                </a:moveTo>
                <a:cubicBezTo>
                  <a:pt x="1035" y="1118"/>
                  <a:pt x="987" y="1070"/>
                  <a:pt x="987" y="1012"/>
                </a:cubicBezTo>
                <a:cubicBezTo>
                  <a:pt x="987" y="953"/>
                  <a:pt x="1035" y="906"/>
                  <a:pt x="1093" y="906"/>
                </a:cubicBezTo>
                <a:cubicBezTo>
                  <a:pt x="1152" y="906"/>
                  <a:pt x="1199" y="953"/>
                  <a:pt x="1199" y="1012"/>
                </a:cubicBezTo>
                <a:cubicBezTo>
                  <a:pt x="1199" y="1070"/>
                  <a:pt x="1152" y="1118"/>
                  <a:pt x="1093" y="1118"/>
                </a:cubicBezTo>
                <a:close/>
                <a:moveTo>
                  <a:pt x="1344" y="977"/>
                </a:moveTo>
                <a:cubicBezTo>
                  <a:pt x="1246" y="977"/>
                  <a:pt x="1246" y="977"/>
                  <a:pt x="1246" y="977"/>
                </a:cubicBezTo>
                <a:cubicBezTo>
                  <a:pt x="1230" y="907"/>
                  <a:pt x="1167" y="855"/>
                  <a:pt x="1093" y="855"/>
                </a:cubicBezTo>
                <a:cubicBezTo>
                  <a:pt x="1019" y="855"/>
                  <a:pt x="957" y="907"/>
                  <a:pt x="941" y="977"/>
                </a:cubicBezTo>
                <a:cubicBezTo>
                  <a:pt x="863" y="977"/>
                  <a:pt x="863" y="977"/>
                  <a:pt x="863" y="977"/>
                </a:cubicBezTo>
                <a:cubicBezTo>
                  <a:pt x="863" y="843"/>
                  <a:pt x="863" y="843"/>
                  <a:pt x="863" y="843"/>
                </a:cubicBezTo>
                <a:cubicBezTo>
                  <a:pt x="897" y="843"/>
                  <a:pt x="897" y="843"/>
                  <a:pt x="897" y="843"/>
                </a:cubicBezTo>
                <a:cubicBezTo>
                  <a:pt x="930" y="843"/>
                  <a:pt x="930" y="843"/>
                  <a:pt x="930" y="843"/>
                </a:cubicBezTo>
                <a:cubicBezTo>
                  <a:pt x="944" y="843"/>
                  <a:pt x="955" y="832"/>
                  <a:pt x="955" y="818"/>
                </a:cubicBezTo>
                <a:cubicBezTo>
                  <a:pt x="955" y="406"/>
                  <a:pt x="955" y="406"/>
                  <a:pt x="955" y="406"/>
                </a:cubicBezTo>
                <a:cubicBezTo>
                  <a:pt x="1185" y="406"/>
                  <a:pt x="1185" y="406"/>
                  <a:pt x="1185" y="406"/>
                </a:cubicBezTo>
                <a:cubicBezTo>
                  <a:pt x="1185" y="406"/>
                  <a:pt x="1185" y="406"/>
                  <a:pt x="1185" y="406"/>
                </a:cubicBezTo>
                <a:cubicBezTo>
                  <a:pt x="1197" y="406"/>
                  <a:pt x="1209" y="411"/>
                  <a:pt x="1217" y="420"/>
                </a:cubicBezTo>
                <a:cubicBezTo>
                  <a:pt x="1055" y="420"/>
                  <a:pt x="1055" y="420"/>
                  <a:pt x="1055" y="420"/>
                </a:cubicBezTo>
                <a:cubicBezTo>
                  <a:pt x="1041" y="420"/>
                  <a:pt x="1030" y="431"/>
                  <a:pt x="1030" y="445"/>
                </a:cubicBezTo>
                <a:cubicBezTo>
                  <a:pt x="1030" y="680"/>
                  <a:pt x="1030" y="680"/>
                  <a:pt x="1030" y="680"/>
                </a:cubicBezTo>
                <a:cubicBezTo>
                  <a:pt x="1030" y="694"/>
                  <a:pt x="1041" y="705"/>
                  <a:pt x="1055" y="705"/>
                </a:cubicBezTo>
                <a:cubicBezTo>
                  <a:pt x="1388" y="705"/>
                  <a:pt x="1388" y="705"/>
                  <a:pt x="1388" y="705"/>
                </a:cubicBezTo>
                <a:cubicBezTo>
                  <a:pt x="1388" y="725"/>
                  <a:pt x="1388" y="725"/>
                  <a:pt x="1388" y="725"/>
                </a:cubicBezTo>
                <a:cubicBezTo>
                  <a:pt x="1289" y="725"/>
                  <a:pt x="1289" y="725"/>
                  <a:pt x="1289" y="725"/>
                </a:cubicBezTo>
                <a:cubicBezTo>
                  <a:pt x="1275" y="725"/>
                  <a:pt x="1264" y="736"/>
                  <a:pt x="1264" y="750"/>
                </a:cubicBezTo>
                <a:cubicBezTo>
                  <a:pt x="1264" y="827"/>
                  <a:pt x="1264" y="827"/>
                  <a:pt x="1264" y="827"/>
                </a:cubicBezTo>
                <a:cubicBezTo>
                  <a:pt x="1264" y="841"/>
                  <a:pt x="1275" y="852"/>
                  <a:pt x="1289" y="852"/>
                </a:cubicBezTo>
                <a:cubicBezTo>
                  <a:pt x="1388" y="852"/>
                  <a:pt x="1388" y="852"/>
                  <a:pt x="1388" y="852"/>
                </a:cubicBezTo>
                <a:cubicBezTo>
                  <a:pt x="1388" y="933"/>
                  <a:pt x="1388" y="933"/>
                  <a:pt x="1388" y="933"/>
                </a:cubicBezTo>
                <a:cubicBezTo>
                  <a:pt x="1388" y="957"/>
                  <a:pt x="1368" y="976"/>
                  <a:pt x="1344" y="977"/>
                </a:cubicBezTo>
                <a:close/>
              </a:path>
            </a:pathLst>
          </a:custGeom>
          <a:solidFill>
            <a:schemeClr val="accent1"/>
          </a:solidFill>
          <a:ln>
            <a:noFill/>
          </a:ln>
        </p:spPr>
        <p:style>
          <a:lnRef idx="0">
            <a:scrgbClr r="0" g="0" b="0"/>
          </a:lnRef>
          <a:fillRef idx="0">
            <a:scrgbClr r="0" g="0" b="0"/>
          </a:fillRef>
          <a:effectRef idx="0">
            <a:scrgbClr r="0" g="0" b="0"/>
          </a:effectRef>
          <a:fontRef idx="major"/>
        </p:style>
        <p:txBody>
          <a:bodyPr vert="horz" wrap="square" lIns="91440" tIns="45720" rIns="91440" bIns="45720" numCol="1" anchor="t" anchorCtr="0" compatLnSpc="1">
            <a:prstTxWarp prst="textNoShape">
              <a:avLst/>
            </a:prstTxWarp>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endParaRPr lang="en-US"/>
          </a:p>
        </p:txBody>
      </p:sp>
      <p:sp>
        <p:nvSpPr>
          <p:cNvPr id="666" name="Freeform 665">
            <a:extLst>
              <a:ext uri="{FF2B5EF4-FFF2-40B4-BE49-F238E27FC236}">
                <a16:creationId xmlns:a16="http://schemas.microsoft.com/office/drawing/2014/main" id="{0CB243C2-B800-694B-9890-E23BC3F260CE}"/>
              </a:ext>
            </a:extLst>
          </p:cNvPr>
          <p:cNvSpPr>
            <a:spLocks noEditPoints="1"/>
          </p:cNvSpPr>
          <p:nvPr userDrawn="1"/>
        </p:nvSpPr>
        <p:spPr bwMode="auto">
          <a:xfrm>
            <a:off x="3502025" y="1277688"/>
            <a:ext cx="262083" cy="268110"/>
          </a:xfrm>
          <a:custGeom>
            <a:avLst/>
            <a:gdLst>
              <a:gd name="T0" fmla="*/ 859 w 1145"/>
              <a:gd name="T1" fmla="*/ 786 h 1172"/>
              <a:gd name="T2" fmla="*/ 703 w 1145"/>
              <a:gd name="T3" fmla="*/ 756 h 1172"/>
              <a:gd name="T4" fmla="*/ 656 w 1145"/>
              <a:gd name="T5" fmla="*/ 272 h 1172"/>
              <a:gd name="T6" fmla="*/ 746 w 1145"/>
              <a:gd name="T7" fmla="*/ 216 h 1172"/>
              <a:gd name="T8" fmla="*/ 780 w 1145"/>
              <a:gd name="T9" fmla="*/ 204 h 1172"/>
              <a:gd name="T10" fmla="*/ 538 w 1145"/>
              <a:gd name="T11" fmla="*/ 85 h 1172"/>
              <a:gd name="T12" fmla="*/ 570 w 1145"/>
              <a:gd name="T13" fmla="*/ 234 h 1172"/>
              <a:gd name="T14" fmla="*/ 402 w 1145"/>
              <a:gd name="T15" fmla="*/ 200 h 1172"/>
              <a:gd name="T16" fmla="*/ 208 w 1145"/>
              <a:gd name="T17" fmla="*/ 307 h 1172"/>
              <a:gd name="T18" fmla="*/ 134 w 1145"/>
              <a:gd name="T19" fmla="*/ 392 h 1172"/>
              <a:gd name="T20" fmla="*/ 133 w 1145"/>
              <a:gd name="T21" fmla="*/ 532 h 1172"/>
              <a:gd name="T22" fmla="*/ 269 w 1145"/>
              <a:gd name="T23" fmla="*/ 563 h 1172"/>
              <a:gd name="T24" fmla="*/ 195 w 1145"/>
              <a:gd name="T25" fmla="*/ 743 h 1172"/>
              <a:gd name="T26" fmla="*/ 89 w 1145"/>
              <a:gd name="T27" fmla="*/ 929 h 1172"/>
              <a:gd name="T28" fmla="*/ 97 w 1145"/>
              <a:gd name="T29" fmla="*/ 1151 h 1172"/>
              <a:gd name="T30" fmla="*/ 318 w 1145"/>
              <a:gd name="T31" fmla="*/ 916 h 1172"/>
              <a:gd name="T32" fmla="*/ 394 w 1145"/>
              <a:gd name="T33" fmla="*/ 860 h 1172"/>
              <a:gd name="T34" fmla="*/ 372 w 1145"/>
              <a:gd name="T35" fmla="*/ 1059 h 1172"/>
              <a:gd name="T36" fmla="*/ 460 w 1145"/>
              <a:gd name="T37" fmla="*/ 1172 h 1172"/>
              <a:gd name="T38" fmla="*/ 531 w 1145"/>
              <a:gd name="T39" fmla="*/ 1170 h 1172"/>
              <a:gd name="T40" fmla="*/ 669 w 1145"/>
              <a:gd name="T41" fmla="*/ 50 h 1172"/>
              <a:gd name="T42" fmla="*/ 598 w 1145"/>
              <a:gd name="T43" fmla="*/ 86 h 1172"/>
              <a:gd name="T44" fmla="*/ 628 w 1145"/>
              <a:gd name="T45" fmla="*/ 213 h 1172"/>
              <a:gd name="T46" fmla="*/ 762 w 1145"/>
              <a:gd name="T47" fmla="*/ 851 h 1172"/>
              <a:gd name="T48" fmla="*/ 566 w 1145"/>
              <a:gd name="T49" fmla="*/ 861 h 1172"/>
              <a:gd name="T50" fmla="*/ 607 w 1145"/>
              <a:gd name="T51" fmla="*/ 882 h 1172"/>
              <a:gd name="T52" fmla="*/ 653 w 1145"/>
              <a:gd name="T53" fmla="*/ 970 h 1172"/>
              <a:gd name="T54" fmla="*/ 566 w 1145"/>
              <a:gd name="T55" fmla="*/ 861 h 1172"/>
              <a:gd name="T56" fmla="*/ 569 w 1145"/>
              <a:gd name="T57" fmla="*/ 670 h 1172"/>
              <a:gd name="T58" fmla="*/ 525 w 1145"/>
              <a:gd name="T59" fmla="*/ 690 h 1172"/>
              <a:gd name="T60" fmla="*/ 670 w 1145"/>
              <a:gd name="T61" fmla="*/ 797 h 1172"/>
              <a:gd name="T62" fmla="*/ 232 w 1145"/>
              <a:gd name="T63" fmla="*/ 470 h 1172"/>
              <a:gd name="T64" fmla="*/ 175 w 1145"/>
              <a:gd name="T65" fmla="*/ 502 h 1172"/>
              <a:gd name="T66" fmla="*/ 252 w 1145"/>
              <a:gd name="T67" fmla="*/ 331 h 1172"/>
              <a:gd name="T68" fmla="*/ 400 w 1145"/>
              <a:gd name="T69" fmla="*/ 251 h 1172"/>
              <a:gd name="T70" fmla="*/ 549 w 1145"/>
              <a:gd name="T71" fmla="*/ 280 h 1172"/>
              <a:gd name="T72" fmla="*/ 669 w 1145"/>
              <a:gd name="T73" fmla="*/ 710 h 1172"/>
              <a:gd name="T74" fmla="*/ 625 w 1145"/>
              <a:gd name="T75" fmla="*/ 721 h 1172"/>
              <a:gd name="T76" fmla="*/ 619 w 1145"/>
              <a:gd name="T77" fmla="*/ 476 h 1172"/>
              <a:gd name="T78" fmla="*/ 617 w 1145"/>
              <a:gd name="T79" fmla="*/ 471 h 1172"/>
              <a:gd name="T80" fmla="*/ 593 w 1145"/>
              <a:gd name="T81" fmla="*/ 456 h 1172"/>
              <a:gd name="T82" fmla="*/ 483 w 1145"/>
              <a:gd name="T83" fmla="*/ 659 h 1172"/>
              <a:gd name="T84" fmla="*/ 432 w 1145"/>
              <a:gd name="T85" fmla="*/ 302 h 1172"/>
              <a:gd name="T86" fmla="*/ 338 w 1145"/>
              <a:gd name="T87" fmla="*/ 309 h 1172"/>
              <a:gd name="T88" fmla="*/ 236 w 1145"/>
              <a:gd name="T89" fmla="*/ 460 h 1172"/>
              <a:gd name="T90" fmla="*/ 272 w 1145"/>
              <a:gd name="T91" fmla="*/ 502 h 1172"/>
              <a:gd name="T92" fmla="*/ 305 w 1145"/>
              <a:gd name="T93" fmla="*/ 438 h 1172"/>
              <a:gd name="T94" fmla="*/ 489 w 1145"/>
              <a:gd name="T95" fmla="*/ 1098 h 1172"/>
              <a:gd name="T96" fmla="*/ 460 w 1145"/>
              <a:gd name="T97" fmla="*/ 1121 h 1172"/>
              <a:gd name="T98" fmla="*/ 438 w 1145"/>
              <a:gd name="T99" fmla="*/ 947 h 1172"/>
              <a:gd name="T100" fmla="*/ 442 w 1145"/>
              <a:gd name="T101" fmla="*/ 843 h 1172"/>
              <a:gd name="T102" fmla="*/ 352 w 1145"/>
              <a:gd name="T103" fmla="*/ 682 h 1172"/>
              <a:gd name="T104" fmla="*/ 281 w 1145"/>
              <a:gd name="T105" fmla="*/ 878 h 1172"/>
              <a:gd name="T106" fmla="*/ 120 w 1145"/>
              <a:gd name="T107" fmla="*/ 1092 h 1172"/>
              <a:gd name="T108" fmla="*/ 55 w 1145"/>
              <a:gd name="T109" fmla="*/ 1055 h 1172"/>
              <a:gd name="T110" fmla="*/ 204 w 1145"/>
              <a:gd name="T111" fmla="*/ 863 h 1172"/>
              <a:gd name="T112" fmla="*/ 286 w 1145"/>
              <a:gd name="T113" fmla="*/ 636 h 1172"/>
              <a:gd name="T114" fmla="*/ 485 w 1145"/>
              <a:gd name="T115" fmla="*/ 753 h 1172"/>
              <a:gd name="T116" fmla="*/ 514 w 1145"/>
              <a:gd name="T117" fmla="*/ 909 h 1172"/>
              <a:gd name="T118" fmla="*/ 653 w 1145"/>
              <a:gd name="T119" fmla="*/ 1021 h 1172"/>
              <a:gd name="T120" fmla="*/ 808 w 1145"/>
              <a:gd name="T121" fmla="*/ 884 h 1172"/>
              <a:gd name="T122" fmla="*/ 973 w 1145"/>
              <a:gd name="T123" fmla="*/ 1004 h 1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5" h="1172">
                <a:moveTo>
                  <a:pt x="1143" y="1139"/>
                </a:moveTo>
                <a:cubicBezTo>
                  <a:pt x="1122" y="1046"/>
                  <a:pt x="1073" y="983"/>
                  <a:pt x="1015" y="972"/>
                </a:cubicBezTo>
                <a:cubicBezTo>
                  <a:pt x="1005" y="949"/>
                  <a:pt x="991" y="932"/>
                  <a:pt x="975" y="921"/>
                </a:cubicBezTo>
                <a:cubicBezTo>
                  <a:pt x="959" y="840"/>
                  <a:pt x="913" y="786"/>
                  <a:pt x="859" y="786"/>
                </a:cubicBezTo>
                <a:cubicBezTo>
                  <a:pt x="836" y="786"/>
                  <a:pt x="814" y="796"/>
                  <a:pt x="795" y="813"/>
                </a:cubicBezTo>
                <a:cubicBezTo>
                  <a:pt x="733" y="759"/>
                  <a:pt x="733" y="759"/>
                  <a:pt x="733" y="759"/>
                </a:cubicBezTo>
                <a:cubicBezTo>
                  <a:pt x="727" y="754"/>
                  <a:pt x="720" y="752"/>
                  <a:pt x="713" y="752"/>
                </a:cubicBezTo>
                <a:cubicBezTo>
                  <a:pt x="709" y="753"/>
                  <a:pt x="706" y="754"/>
                  <a:pt x="703" y="756"/>
                </a:cubicBezTo>
                <a:cubicBezTo>
                  <a:pt x="713" y="747"/>
                  <a:pt x="720" y="733"/>
                  <a:pt x="720" y="710"/>
                </a:cubicBezTo>
                <a:cubicBezTo>
                  <a:pt x="720" y="647"/>
                  <a:pt x="718" y="588"/>
                  <a:pt x="716" y="531"/>
                </a:cubicBezTo>
                <a:cubicBezTo>
                  <a:pt x="714" y="471"/>
                  <a:pt x="712" y="410"/>
                  <a:pt x="712" y="344"/>
                </a:cubicBezTo>
                <a:cubicBezTo>
                  <a:pt x="712" y="312"/>
                  <a:pt x="683" y="284"/>
                  <a:pt x="656" y="272"/>
                </a:cubicBezTo>
                <a:cubicBezTo>
                  <a:pt x="653" y="271"/>
                  <a:pt x="651" y="270"/>
                  <a:pt x="648" y="269"/>
                </a:cubicBezTo>
                <a:cubicBezTo>
                  <a:pt x="649" y="269"/>
                  <a:pt x="649" y="269"/>
                  <a:pt x="650" y="269"/>
                </a:cubicBezTo>
                <a:cubicBezTo>
                  <a:pt x="664" y="269"/>
                  <a:pt x="678" y="266"/>
                  <a:pt x="692" y="260"/>
                </a:cubicBezTo>
                <a:cubicBezTo>
                  <a:pt x="714" y="251"/>
                  <a:pt x="732" y="236"/>
                  <a:pt x="746" y="216"/>
                </a:cubicBezTo>
                <a:cubicBezTo>
                  <a:pt x="746" y="216"/>
                  <a:pt x="746" y="216"/>
                  <a:pt x="746" y="216"/>
                </a:cubicBezTo>
                <a:cubicBezTo>
                  <a:pt x="749" y="218"/>
                  <a:pt x="753" y="219"/>
                  <a:pt x="757" y="219"/>
                </a:cubicBezTo>
                <a:cubicBezTo>
                  <a:pt x="760" y="219"/>
                  <a:pt x="763" y="218"/>
                  <a:pt x="765" y="217"/>
                </a:cubicBezTo>
                <a:cubicBezTo>
                  <a:pt x="772" y="215"/>
                  <a:pt x="777" y="210"/>
                  <a:pt x="780" y="204"/>
                </a:cubicBezTo>
                <a:cubicBezTo>
                  <a:pt x="798" y="167"/>
                  <a:pt x="801" y="124"/>
                  <a:pt x="788" y="86"/>
                </a:cubicBezTo>
                <a:cubicBezTo>
                  <a:pt x="777" y="53"/>
                  <a:pt x="754" y="27"/>
                  <a:pt x="723" y="12"/>
                </a:cubicBezTo>
                <a:cubicBezTo>
                  <a:pt x="706" y="4"/>
                  <a:pt x="688" y="0"/>
                  <a:pt x="669" y="0"/>
                </a:cubicBezTo>
                <a:cubicBezTo>
                  <a:pt x="615" y="0"/>
                  <a:pt x="564" y="33"/>
                  <a:pt x="538" y="85"/>
                </a:cubicBezTo>
                <a:cubicBezTo>
                  <a:pt x="532" y="97"/>
                  <a:pt x="537" y="113"/>
                  <a:pt x="550" y="119"/>
                </a:cubicBezTo>
                <a:cubicBezTo>
                  <a:pt x="553" y="120"/>
                  <a:pt x="553" y="120"/>
                  <a:pt x="553" y="120"/>
                </a:cubicBezTo>
                <a:cubicBezTo>
                  <a:pt x="539" y="162"/>
                  <a:pt x="549" y="207"/>
                  <a:pt x="576" y="236"/>
                </a:cubicBezTo>
                <a:cubicBezTo>
                  <a:pt x="574" y="235"/>
                  <a:pt x="572" y="234"/>
                  <a:pt x="570" y="234"/>
                </a:cubicBezTo>
                <a:cubicBezTo>
                  <a:pt x="549" y="224"/>
                  <a:pt x="528" y="214"/>
                  <a:pt x="507" y="205"/>
                </a:cubicBezTo>
                <a:cubicBezTo>
                  <a:pt x="498" y="201"/>
                  <a:pt x="488" y="199"/>
                  <a:pt x="479" y="200"/>
                </a:cubicBezTo>
                <a:cubicBezTo>
                  <a:pt x="468" y="201"/>
                  <a:pt x="456" y="201"/>
                  <a:pt x="444" y="201"/>
                </a:cubicBezTo>
                <a:cubicBezTo>
                  <a:pt x="429" y="201"/>
                  <a:pt x="416" y="201"/>
                  <a:pt x="402" y="200"/>
                </a:cubicBezTo>
                <a:cubicBezTo>
                  <a:pt x="388" y="200"/>
                  <a:pt x="373" y="199"/>
                  <a:pt x="358" y="199"/>
                </a:cubicBezTo>
                <a:cubicBezTo>
                  <a:pt x="344" y="199"/>
                  <a:pt x="331" y="200"/>
                  <a:pt x="318" y="200"/>
                </a:cubicBezTo>
                <a:cubicBezTo>
                  <a:pt x="282" y="203"/>
                  <a:pt x="254" y="221"/>
                  <a:pt x="238" y="251"/>
                </a:cubicBezTo>
                <a:cubicBezTo>
                  <a:pt x="228" y="270"/>
                  <a:pt x="218" y="289"/>
                  <a:pt x="208" y="307"/>
                </a:cubicBezTo>
                <a:cubicBezTo>
                  <a:pt x="202" y="317"/>
                  <a:pt x="197" y="327"/>
                  <a:pt x="191" y="337"/>
                </a:cubicBezTo>
                <a:cubicBezTo>
                  <a:pt x="183" y="351"/>
                  <a:pt x="183" y="351"/>
                  <a:pt x="183" y="351"/>
                </a:cubicBezTo>
                <a:cubicBezTo>
                  <a:pt x="173" y="370"/>
                  <a:pt x="163" y="389"/>
                  <a:pt x="153" y="408"/>
                </a:cubicBezTo>
                <a:cubicBezTo>
                  <a:pt x="134" y="392"/>
                  <a:pt x="134" y="392"/>
                  <a:pt x="134" y="392"/>
                </a:cubicBezTo>
                <a:cubicBezTo>
                  <a:pt x="123" y="383"/>
                  <a:pt x="107" y="384"/>
                  <a:pt x="98" y="394"/>
                </a:cubicBezTo>
                <a:cubicBezTo>
                  <a:pt x="89" y="405"/>
                  <a:pt x="90" y="421"/>
                  <a:pt x="100" y="430"/>
                </a:cubicBezTo>
                <a:cubicBezTo>
                  <a:pt x="128" y="454"/>
                  <a:pt x="128" y="454"/>
                  <a:pt x="128" y="454"/>
                </a:cubicBezTo>
                <a:cubicBezTo>
                  <a:pt x="114" y="481"/>
                  <a:pt x="116" y="508"/>
                  <a:pt x="133" y="532"/>
                </a:cubicBezTo>
                <a:cubicBezTo>
                  <a:pt x="148" y="553"/>
                  <a:pt x="169" y="564"/>
                  <a:pt x="190" y="564"/>
                </a:cubicBezTo>
                <a:cubicBezTo>
                  <a:pt x="195" y="564"/>
                  <a:pt x="199" y="564"/>
                  <a:pt x="203" y="563"/>
                </a:cubicBezTo>
                <a:cubicBezTo>
                  <a:pt x="218" y="562"/>
                  <a:pt x="232" y="554"/>
                  <a:pt x="243" y="544"/>
                </a:cubicBezTo>
                <a:cubicBezTo>
                  <a:pt x="269" y="563"/>
                  <a:pt x="269" y="563"/>
                  <a:pt x="269" y="563"/>
                </a:cubicBezTo>
                <a:cubicBezTo>
                  <a:pt x="266" y="568"/>
                  <a:pt x="263" y="573"/>
                  <a:pt x="260" y="578"/>
                </a:cubicBezTo>
                <a:cubicBezTo>
                  <a:pt x="253" y="590"/>
                  <a:pt x="247" y="601"/>
                  <a:pt x="240" y="612"/>
                </a:cubicBezTo>
                <a:cubicBezTo>
                  <a:pt x="234" y="625"/>
                  <a:pt x="227" y="640"/>
                  <a:pt x="222" y="655"/>
                </a:cubicBezTo>
                <a:cubicBezTo>
                  <a:pt x="213" y="684"/>
                  <a:pt x="204" y="714"/>
                  <a:pt x="195" y="743"/>
                </a:cubicBezTo>
                <a:cubicBezTo>
                  <a:pt x="187" y="767"/>
                  <a:pt x="179" y="793"/>
                  <a:pt x="172" y="818"/>
                </a:cubicBezTo>
                <a:cubicBezTo>
                  <a:pt x="170" y="823"/>
                  <a:pt x="167" y="828"/>
                  <a:pt x="164" y="832"/>
                </a:cubicBezTo>
                <a:cubicBezTo>
                  <a:pt x="147" y="854"/>
                  <a:pt x="130" y="877"/>
                  <a:pt x="113" y="898"/>
                </a:cubicBezTo>
                <a:cubicBezTo>
                  <a:pt x="105" y="909"/>
                  <a:pt x="97" y="919"/>
                  <a:pt x="89" y="929"/>
                </a:cubicBezTo>
                <a:cubicBezTo>
                  <a:pt x="73" y="950"/>
                  <a:pt x="56" y="971"/>
                  <a:pt x="40" y="992"/>
                </a:cubicBezTo>
                <a:cubicBezTo>
                  <a:pt x="15" y="1024"/>
                  <a:pt x="15" y="1024"/>
                  <a:pt x="15" y="1024"/>
                </a:cubicBezTo>
                <a:cubicBezTo>
                  <a:pt x="1" y="1042"/>
                  <a:pt x="0" y="1068"/>
                  <a:pt x="12" y="1094"/>
                </a:cubicBezTo>
                <a:cubicBezTo>
                  <a:pt x="25" y="1120"/>
                  <a:pt x="54" y="1151"/>
                  <a:pt x="97" y="1151"/>
                </a:cubicBezTo>
                <a:cubicBezTo>
                  <a:pt x="116" y="1151"/>
                  <a:pt x="136" y="1144"/>
                  <a:pt x="154" y="1131"/>
                </a:cubicBezTo>
                <a:cubicBezTo>
                  <a:pt x="155" y="1129"/>
                  <a:pt x="157" y="1128"/>
                  <a:pt x="158" y="1126"/>
                </a:cubicBezTo>
                <a:cubicBezTo>
                  <a:pt x="188" y="1087"/>
                  <a:pt x="188" y="1087"/>
                  <a:pt x="188" y="1087"/>
                </a:cubicBezTo>
                <a:cubicBezTo>
                  <a:pt x="231" y="1031"/>
                  <a:pt x="275" y="973"/>
                  <a:pt x="318" y="916"/>
                </a:cubicBezTo>
                <a:cubicBezTo>
                  <a:pt x="324" y="909"/>
                  <a:pt x="327" y="902"/>
                  <a:pt x="329" y="895"/>
                </a:cubicBezTo>
                <a:cubicBezTo>
                  <a:pt x="343" y="855"/>
                  <a:pt x="357" y="816"/>
                  <a:pt x="371" y="776"/>
                </a:cubicBezTo>
                <a:cubicBezTo>
                  <a:pt x="379" y="803"/>
                  <a:pt x="386" y="830"/>
                  <a:pt x="393" y="856"/>
                </a:cubicBezTo>
                <a:cubicBezTo>
                  <a:pt x="393" y="858"/>
                  <a:pt x="393" y="859"/>
                  <a:pt x="394" y="860"/>
                </a:cubicBezTo>
                <a:cubicBezTo>
                  <a:pt x="395" y="866"/>
                  <a:pt x="397" y="872"/>
                  <a:pt x="397" y="876"/>
                </a:cubicBezTo>
                <a:cubicBezTo>
                  <a:pt x="395" y="890"/>
                  <a:pt x="393" y="904"/>
                  <a:pt x="391" y="919"/>
                </a:cubicBezTo>
                <a:cubicBezTo>
                  <a:pt x="390" y="926"/>
                  <a:pt x="389" y="933"/>
                  <a:pt x="388" y="940"/>
                </a:cubicBezTo>
                <a:cubicBezTo>
                  <a:pt x="383" y="980"/>
                  <a:pt x="377" y="1019"/>
                  <a:pt x="372" y="1059"/>
                </a:cubicBezTo>
                <a:cubicBezTo>
                  <a:pt x="365" y="1106"/>
                  <a:pt x="365" y="1106"/>
                  <a:pt x="365" y="1106"/>
                </a:cubicBezTo>
                <a:cubicBezTo>
                  <a:pt x="365" y="1107"/>
                  <a:pt x="365" y="1108"/>
                  <a:pt x="365" y="1109"/>
                </a:cubicBezTo>
                <a:cubicBezTo>
                  <a:pt x="365" y="1117"/>
                  <a:pt x="367" y="1128"/>
                  <a:pt x="379" y="1141"/>
                </a:cubicBezTo>
                <a:cubicBezTo>
                  <a:pt x="397" y="1159"/>
                  <a:pt x="431" y="1172"/>
                  <a:pt x="460" y="1172"/>
                </a:cubicBezTo>
                <a:cubicBezTo>
                  <a:pt x="460" y="1172"/>
                  <a:pt x="460" y="1172"/>
                  <a:pt x="460" y="1172"/>
                </a:cubicBezTo>
                <a:cubicBezTo>
                  <a:pt x="479" y="1172"/>
                  <a:pt x="496" y="1167"/>
                  <a:pt x="509" y="1157"/>
                </a:cubicBezTo>
                <a:cubicBezTo>
                  <a:pt x="509" y="1158"/>
                  <a:pt x="510" y="1159"/>
                  <a:pt x="511" y="1160"/>
                </a:cubicBezTo>
                <a:cubicBezTo>
                  <a:pt x="516" y="1166"/>
                  <a:pt x="523" y="1170"/>
                  <a:pt x="531" y="1170"/>
                </a:cubicBezTo>
                <a:cubicBezTo>
                  <a:pt x="1118" y="1170"/>
                  <a:pt x="1118" y="1170"/>
                  <a:pt x="1118" y="1170"/>
                </a:cubicBezTo>
                <a:cubicBezTo>
                  <a:pt x="1126" y="1170"/>
                  <a:pt x="1133" y="1166"/>
                  <a:pt x="1138" y="1160"/>
                </a:cubicBezTo>
                <a:cubicBezTo>
                  <a:pt x="1143" y="1154"/>
                  <a:pt x="1145" y="1146"/>
                  <a:pt x="1143" y="1139"/>
                </a:cubicBezTo>
                <a:close/>
                <a:moveTo>
                  <a:pt x="669" y="50"/>
                </a:moveTo>
                <a:cubicBezTo>
                  <a:pt x="680" y="50"/>
                  <a:pt x="691" y="53"/>
                  <a:pt x="701" y="58"/>
                </a:cubicBezTo>
                <a:cubicBezTo>
                  <a:pt x="719" y="67"/>
                  <a:pt x="733" y="83"/>
                  <a:pt x="740" y="103"/>
                </a:cubicBezTo>
                <a:cubicBezTo>
                  <a:pt x="746" y="120"/>
                  <a:pt x="747" y="139"/>
                  <a:pt x="743" y="158"/>
                </a:cubicBezTo>
                <a:cubicBezTo>
                  <a:pt x="598" y="86"/>
                  <a:pt x="598" y="86"/>
                  <a:pt x="598" y="86"/>
                </a:cubicBezTo>
                <a:cubicBezTo>
                  <a:pt x="616" y="64"/>
                  <a:pt x="642" y="50"/>
                  <a:pt x="669" y="50"/>
                </a:cubicBezTo>
                <a:close/>
                <a:moveTo>
                  <a:pt x="699" y="193"/>
                </a:moveTo>
                <a:cubicBezTo>
                  <a:pt x="692" y="202"/>
                  <a:pt x="683" y="209"/>
                  <a:pt x="672" y="213"/>
                </a:cubicBezTo>
                <a:cubicBezTo>
                  <a:pt x="657" y="219"/>
                  <a:pt x="642" y="219"/>
                  <a:pt x="628" y="213"/>
                </a:cubicBezTo>
                <a:cubicBezTo>
                  <a:pt x="604" y="201"/>
                  <a:pt x="593" y="172"/>
                  <a:pt x="599" y="143"/>
                </a:cubicBezTo>
                <a:lnTo>
                  <a:pt x="699" y="193"/>
                </a:lnTo>
                <a:close/>
                <a:moveTo>
                  <a:pt x="720" y="815"/>
                </a:moveTo>
                <a:cubicBezTo>
                  <a:pt x="762" y="851"/>
                  <a:pt x="762" y="851"/>
                  <a:pt x="762" y="851"/>
                </a:cubicBezTo>
                <a:cubicBezTo>
                  <a:pt x="733" y="860"/>
                  <a:pt x="708" y="880"/>
                  <a:pt x="687" y="910"/>
                </a:cubicBezTo>
                <a:cubicBezTo>
                  <a:pt x="663" y="892"/>
                  <a:pt x="663" y="892"/>
                  <a:pt x="663" y="892"/>
                </a:cubicBezTo>
                <a:lnTo>
                  <a:pt x="720" y="815"/>
                </a:lnTo>
                <a:close/>
                <a:moveTo>
                  <a:pt x="566" y="861"/>
                </a:moveTo>
                <a:cubicBezTo>
                  <a:pt x="560" y="832"/>
                  <a:pt x="552" y="804"/>
                  <a:pt x="544" y="776"/>
                </a:cubicBezTo>
                <a:cubicBezTo>
                  <a:pt x="543" y="773"/>
                  <a:pt x="543" y="769"/>
                  <a:pt x="542" y="765"/>
                </a:cubicBezTo>
                <a:cubicBezTo>
                  <a:pt x="640" y="838"/>
                  <a:pt x="640" y="838"/>
                  <a:pt x="640" y="838"/>
                </a:cubicBezTo>
                <a:cubicBezTo>
                  <a:pt x="607" y="882"/>
                  <a:pt x="607" y="882"/>
                  <a:pt x="607" y="882"/>
                </a:cubicBezTo>
                <a:cubicBezTo>
                  <a:pt x="599" y="893"/>
                  <a:pt x="601" y="908"/>
                  <a:pt x="612" y="917"/>
                </a:cubicBezTo>
                <a:cubicBezTo>
                  <a:pt x="662" y="956"/>
                  <a:pt x="662" y="956"/>
                  <a:pt x="662" y="956"/>
                </a:cubicBezTo>
                <a:cubicBezTo>
                  <a:pt x="660" y="960"/>
                  <a:pt x="658" y="965"/>
                  <a:pt x="656" y="970"/>
                </a:cubicBezTo>
                <a:cubicBezTo>
                  <a:pt x="655" y="970"/>
                  <a:pt x="654" y="970"/>
                  <a:pt x="653" y="970"/>
                </a:cubicBezTo>
                <a:cubicBezTo>
                  <a:pt x="613" y="970"/>
                  <a:pt x="577" y="994"/>
                  <a:pt x="549" y="1034"/>
                </a:cubicBezTo>
                <a:cubicBezTo>
                  <a:pt x="554" y="995"/>
                  <a:pt x="560" y="955"/>
                  <a:pt x="565" y="915"/>
                </a:cubicBezTo>
                <a:cubicBezTo>
                  <a:pt x="565" y="913"/>
                  <a:pt x="565" y="911"/>
                  <a:pt x="565" y="909"/>
                </a:cubicBezTo>
                <a:cubicBezTo>
                  <a:pt x="567" y="894"/>
                  <a:pt x="570" y="878"/>
                  <a:pt x="566" y="861"/>
                </a:cubicBezTo>
                <a:close/>
                <a:moveTo>
                  <a:pt x="548" y="641"/>
                </a:moveTo>
                <a:cubicBezTo>
                  <a:pt x="548" y="641"/>
                  <a:pt x="548" y="641"/>
                  <a:pt x="548" y="641"/>
                </a:cubicBezTo>
                <a:cubicBezTo>
                  <a:pt x="569" y="594"/>
                  <a:pt x="569" y="594"/>
                  <a:pt x="569" y="594"/>
                </a:cubicBezTo>
                <a:cubicBezTo>
                  <a:pt x="569" y="670"/>
                  <a:pt x="569" y="670"/>
                  <a:pt x="569" y="670"/>
                </a:cubicBezTo>
                <a:cubicBezTo>
                  <a:pt x="569" y="670"/>
                  <a:pt x="569" y="671"/>
                  <a:pt x="569" y="671"/>
                </a:cubicBezTo>
                <a:cubicBezTo>
                  <a:pt x="570" y="678"/>
                  <a:pt x="570" y="684"/>
                  <a:pt x="570" y="691"/>
                </a:cubicBezTo>
                <a:cubicBezTo>
                  <a:pt x="571" y="703"/>
                  <a:pt x="571" y="715"/>
                  <a:pt x="573" y="726"/>
                </a:cubicBezTo>
                <a:cubicBezTo>
                  <a:pt x="525" y="690"/>
                  <a:pt x="525" y="690"/>
                  <a:pt x="525" y="690"/>
                </a:cubicBezTo>
                <a:cubicBezTo>
                  <a:pt x="534" y="671"/>
                  <a:pt x="546" y="645"/>
                  <a:pt x="548" y="641"/>
                </a:cubicBezTo>
                <a:close/>
                <a:moveTo>
                  <a:pt x="698" y="760"/>
                </a:moveTo>
                <a:cubicBezTo>
                  <a:pt x="697" y="760"/>
                  <a:pt x="696" y="761"/>
                  <a:pt x="696" y="763"/>
                </a:cubicBezTo>
                <a:cubicBezTo>
                  <a:pt x="670" y="797"/>
                  <a:pt x="670" y="797"/>
                  <a:pt x="670" y="797"/>
                </a:cubicBezTo>
                <a:cubicBezTo>
                  <a:pt x="636" y="772"/>
                  <a:pt x="636" y="772"/>
                  <a:pt x="636" y="772"/>
                </a:cubicBezTo>
                <a:cubicBezTo>
                  <a:pt x="639" y="772"/>
                  <a:pt x="639" y="772"/>
                  <a:pt x="639" y="772"/>
                </a:cubicBezTo>
                <a:cubicBezTo>
                  <a:pt x="655" y="772"/>
                  <a:pt x="680" y="772"/>
                  <a:pt x="698" y="760"/>
                </a:cubicBezTo>
                <a:close/>
                <a:moveTo>
                  <a:pt x="232" y="470"/>
                </a:moveTo>
                <a:cubicBezTo>
                  <a:pt x="217" y="504"/>
                  <a:pt x="203" y="511"/>
                  <a:pt x="200" y="512"/>
                </a:cubicBezTo>
                <a:cubicBezTo>
                  <a:pt x="198" y="512"/>
                  <a:pt x="196" y="512"/>
                  <a:pt x="193" y="513"/>
                </a:cubicBezTo>
                <a:cubicBezTo>
                  <a:pt x="192" y="513"/>
                  <a:pt x="191" y="513"/>
                  <a:pt x="190" y="513"/>
                </a:cubicBezTo>
                <a:cubicBezTo>
                  <a:pt x="186" y="513"/>
                  <a:pt x="180" y="509"/>
                  <a:pt x="175" y="502"/>
                </a:cubicBezTo>
                <a:cubicBezTo>
                  <a:pt x="168" y="494"/>
                  <a:pt x="168" y="486"/>
                  <a:pt x="173" y="477"/>
                </a:cubicBezTo>
                <a:cubicBezTo>
                  <a:pt x="191" y="443"/>
                  <a:pt x="210" y="409"/>
                  <a:pt x="228" y="376"/>
                </a:cubicBezTo>
                <a:cubicBezTo>
                  <a:pt x="236" y="362"/>
                  <a:pt x="236" y="362"/>
                  <a:pt x="236" y="362"/>
                </a:cubicBezTo>
                <a:cubicBezTo>
                  <a:pt x="241" y="352"/>
                  <a:pt x="247" y="342"/>
                  <a:pt x="252" y="331"/>
                </a:cubicBezTo>
                <a:cubicBezTo>
                  <a:pt x="262" y="313"/>
                  <a:pt x="273" y="294"/>
                  <a:pt x="283" y="275"/>
                </a:cubicBezTo>
                <a:cubicBezTo>
                  <a:pt x="291" y="260"/>
                  <a:pt x="303" y="253"/>
                  <a:pt x="321" y="251"/>
                </a:cubicBezTo>
                <a:cubicBezTo>
                  <a:pt x="333" y="250"/>
                  <a:pt x="345" y="250"/>
                  <a:pt x="358" y="250"/>
                </a:cubicBezTo>
                <a:cubicBezTo>
                  <a:pt x="372" y="250"/>
                  <a:pt x="386" y="250"/>
                  <a:pt x="400" y="251"/>
                </a:cubicBezTo>
                <a:cubicBezTo>
                  <a:pt x="414" y="252"/>
                  <a:pt x="428" y="252"/>
                  <a:pt x="444" y="252"/>
                </a:cubicBezTo>
                <a:cubicBezTo>
                  <a:pt x="457" y="252"/>
                  <a:pt x="470" y="252"/>
                  <a:pt x="483" y="251"/>
                </a:cubicBezTo>
                <a:cubicBezTo>
                  <a:pt x="484" y="251"/>
                  <a:pt x="485" y="251"/>
                  <a:pt x="486" y="251"/>
                </a:cubicBezTo>
                <a:cubicBezTo>
                  <a:pt x="507" y="261"/>
                  <a:pt x="528" y="270"/>
                  <a:pt x="549" y="280"/>
                </a:cubicBezTo>
                <a:cubicBezTo>
                  <a:pt x="577" y="293"/>
                  <a:pt x="606" y="306"/>
                  <a:pt x="635" y="319"/>
                </a:cubicBezTo>
                <a:cubicBezTo>
                  <a:pt x="650" y="325"/>
                  <a:pt x="661" y="338"/>
                  <a:pt x="661" y="344"/>
                </a:cubicBezTo>
                <a:cubicBezTo>
                  <a:pt x="661" y="411"/>
                  <a:pt x="663" y="473"/>
                  <a:pt x="665" y="533"/>
                </a:cubicBezTo>
                <a:cubicBezTo>
                  <a:pt x="667" y="589"/>
                  <a:pt x="669" y="648"/>
                  <a:pt x="669" y="710"/>
                </a:cubicBezTo>
                <a:cubicBezTo>
                  <a:pt x="669" y="716"/>
                  <a:pt x="669" y="718"/>
                  <a:pt x="668" y="719"/>
                </a:cubicBezTo>
                <a:cubicBezTo>
                  <a:pt x="664" y="721"/>
                  <a:pt x="646" y="721"/>
                  <a:pt x="639" y="721"/>
                </a:cubicBezTo>
                <a:cubicBezTo>
                  <a:pt x="629" y="721"/>
                  <a:pt x="629" y="721"/>
                  <a:pt x="629" y="721"/>
                </a:cubicBezTo>
                <a:cubicBezTo>
                  <a:pt x="626" y="721"/>
                  <a:pt x="625" y="721"/>
                  <a:pt x="625" y="721"/>
                </a:cubicBezTo>
                <a:cubicBezTo>
                  <a:pt x="622" y="716"/>
                  <a:pt x="621" y="700"/>
                  <a:pt x="621" y="689"/>
                </a:cubicBezTo>
                <a:cubicBezTo>
                  <a:pt x="621" y="683"/>
                  <a:pt x="621" y="676"/>
                  <a:pt x="620" y="669"/>
                </a:cubicBezTo>
                <a:cubicBezTo>
                  <a:pt x="620" y="482"/>
                  <a:pt x="620" y="482"/>
                  <a:pt x="620" y="482"/>
                </a:cubicBezTo>
                <a:cubicBezTo>
                  <a:pt x="620" y="480"/>
                  <a:pt x="620" y="478"/>
                  <a:pt x="619" y="476"/>
                </a:cubicBezTo>
                <a:cubicBezTo>
                  <a:pt x="619" y="475"/>
                  <a:pt x="619" y="474"/>
                  <a:pt x="618" y="473"/>
                </a:cubicBezTo>
                <a:cubicBezTo>
                  <a:pt x="618" y="472"/>
                  <a:pt x="618" y="472"/>
                  <a:pt x="618" y="472"/>
                </a:cubicBezTo>
                <a:cubicBezTo>
                  <a:pt x="618" y="471"/>
                  <a:pt x="618" y="471"/>
                  <a:pt x="618" y="471"/>
                </a:cubicBezTo>
                <a:cubicBezTo>
                  <a:pt x="618" y="471"/>
                  <a:pt x="617" y="471"/>
                  <a:pt x="617" y="471"/>
                </a:cubicBezTo>
                <a:cubicBezTo>
                  <a:pt x="614" y="463"/>
                  <a:pt x="607" y="458"/>
                  <a:pt x="598" y="457"/>
                </a:cubicBezTo>
                <a:cubicBezTo>
                  <a:pt x="597" y="457"/>
                  <a:pt x="597" y="457"/>
                  <a:pt x="597" y="457"/>
                </a:cubicBezTo>
                <a:cubicBezTo>
                  <a:pt x="595" y="456"/>
                  <a:pt x="595" y="456"/>
                  <a:pt x="595" y="456"/>
                </a:cubicBezTo>
                <a:cubicBezTo>
                  <a:pt x="595" y="456"/>
                  <a:pt x="594" y="456"/>
                  <a:pt x="593" y="456"/>
                </a:cubicBezTo>
                <a:cubicBezTo>
                  <a:pt x="592" y="456"/>
                  <a:pt x="592" y="456"/>
                  <a:pt x="591" y="456"/>
                </a:cubicBezTo>
                <a:cubicBezTo>
                  <a:pt x="582" y="456"/>
                  <a:pt x="573" y="462"/>
                  <a:pt x="569" y="471"/>
                </a:cubicBezTo>
                <a:cubicBezTo>
                  <a:pt x="502" y="620"/>
                  <a:pt x="502" y="620"/>
                  <a:pt x="502" y="620"/>
                </a:cubicBezTo>
                <a:cubicBezTo>
                  <a:pt x="498" y="628"/>
                  <a:pt x="490" y="645"/>
                  <a:pt x="483" y="659"/>
                </a:cubicBezTo>
                <a:cubicBezTo>
                  <a:pt x="335" y="549"/>
                  <a:pt x="335" y="549"/>
                  <a:pt x="335" y="549"/>
                </a:cubicBezTo>
                <a:cubicBezTo>
                  <a:pt x="454" y="340"/>
                  <a:pt x="454" y="340"/>
                  <a:pt x="454" y="340"/>
                </a:cubicBezTo>
                <a:cubicBezTo>
                  <a:pt x="459" y="332"/>
                  <a:pt x="459" y="322"/>
                  <a:pt x="454" y="314"/>
                </a:cubicBezTo>
                <a:cubicBezTo>
                  <a:pt x="450" y="306"/>
                  <a:pt x="441" y="302"/>
                  <a:pt x="432" y="302"/>
                </a:cubicBezTo>
                <a:cubicBezTo>
                  <a:pt x="430" y="302"/>
                  <a:pt x="429" y="302"/>
                  <a:pt x="427" y="302"/>
                </a:cubicBezTo>
                <a:cubicBezTo>
                  <a:pt x="423" y="301"/>
                  <a:pt x="419" y="301"/>
                  <a:pt x="416" y="302"/>
                </a:cubicBezTo>
                <a:cubicBezTo>
                  <a:pt x="407" y="303"/>
                  <a:pt x="398" y="303"/>
                  <a:pt x="390" y="304"/>
                </a:cubicBezTo>
                <a:cubicBezTo>
                  <a:pt x="373" y="306"/>
                  <a:pt x="355" y="308"/>
                  <a:pt x="338" y="309"/>
                </a:cubicBezTo>
                <a:cubicBezTo>
                  <a:pt x="320" y="310"/>
                  <a:pt x="308" y="318"/>
                  <a:pt x="300" y="334"/>
                </a:cubicBezTo>
                <a:cubicBezTo>
                  <a:pt x="287" y="361"/>
                  <a:pt x="273" y="388"/>
                  <a:pt x="259" y="415"/>
                </a:cubicBezTo>
                <a:cubicBezTo>
                  <a:pt x="254" y="425"/>
                  <a:pt x="249" y="435"/>
                  <a:pt x="244" y="445"/>
                </a:cubicBezTo>
                <a:cubicBezTo>
                  <a:pt x="241" y="450"/>
                  <a:pt x="239" y="455"/>
                  <a:pt x="236" y="460"/>
                </a:cubicBezTo>
                <a:cubicBezTo>
                  <a:pt x="232" y="468"/>
                  <a:pt x="232" y="468"/>
                  <a:pt x="232" y="468"/>
                </a:cubicBezTo>
                <a:cubicBezTo>
                  <a:pt x="232" y="469"/>
                  <a:pt x="232" y="469"/>
                  <a:pt x="232" y="470"/>
                </a:cubicBezTo>
                <a:close/>
                <a:moveTo>
                  <a:pt x="294" y="518"/>
                </a:moveTo>
                <a:cubicBezTo>
                  <a:pt x="272" y="502"/>
                  <a:pt x="272" y="502"/>
                  <a:pt x="272" y="502"/>
                </a:cubicBezTo>
                <a:cubicBezTo>
                  <a:pt x="275" y="498"/>
                  <a:pt x="277" y="494"/>
                  <a:pt x="278" y="491"/>
                </a:cubicBezTo>
                <a:cubicBezTo>
                  <a:pt x="282" y="483"/>
                  <a:pt x="282" y="483"/>
                  <a:pt x="282" y="483"/>
                </a:cubicBezTo>
                <a:cubicBezTo>
                  <a:pt x="284" y="478"/>
                  <a:pt x="287" y="473"/>
                  <a:pt x="289" y="468"/>
                </a:cubicBezTo>
                <a:cubicBezTo>
                  <a:pt x="294" y="458"/>
                  <a:pt x="300" y="448"/>
                  <a:pt x="305" y="438"/>
                </a:cubicBezTo>
                <a:cubicBezTo>
                  <a:pt x="318" y="412"/>
                  <a:pt x="331" y="386"/>
                  <a:pt x="344" y="359"/>
                </a:cubicBezTo>
                <a:cubicBezTo>
                  <a:pt x="359" y="358"/>
                  <a:pt x="373" y="357"/>
                  <a:pt x="387" y="356"/>
                </a:cubicBezTo>
                <a:lnTo>
                  <a:pt x="294" y="518"/>
                </a:lnTo>
                <a:close/>
                <a:moveTo>
                  <a:pt x="489" y="1098"/>
                </a:moveTo>
                <a:cubicBezTo>
                  <a:pt x="489" y="1098"/>
                  <a:pt x="489" y="1098"/>
                  <a:pt x="489" y="1098"/>
                </a:cubicBezTo>
                <a:cubicBezTo>
                  <a:pt x="489" y="1099"/>
                  <a:pt x="488" y="1101"/>
                  <a:pt x="488" y="1102"/>
                </a:cubicBezTo>
                <a:cubicBezTo>
                  <a:pt x="488" y="1102"/>
                  <a:pt x="488" y="1103"/>
                  <a:pt x="487" y="1103"/>
                </a:cubicBezTo>
                <a:cubicBezTo>
                  <a:pt x="485" y="1112"/>
                  <a:pt x="480" y="1121"/>
                  <a:pt x="460" y="1121"/>
                </a:cubicBezTo>
                <a:cubicBezTo>
                  <a:pt x="460" y="1121"/>
                  <a:pt x="460" y="1121"/>
                  <a:pt x="460" y="1121"/>
                </a:cubicBezTo>
                <a:cubicBezTo>
                  <a:pt x="442" y="1121"/>
                  <a:pt x="423" y="1112"/>
                  <a:pt x="417" y="1106"/>
                </a:cubicBezTo>
                <a:cubicBezTo>
                  <a:pt x="422" y="1065"/>
                  <a:pt x="422" y="1065"/>
                  <a:pt x="422" y="1065"/>
                </a:cubicBezTo>
                <a:cubicBezTo>
                  <a:pt x="428" y="1026"/>
                  <a:pt x="433" y="986"/>
                  <a:pt x="438" y="947"/>
                </a:cubicBezTo>
                <a:cubicBezTo>
                  <a:pt x="439" y="940"/>
                  <a:pt x="440" y="934"/>
                  <a:pt x="441" y="927"/>
                </a:cubicBezTo>
                <a:cubicBezTo>
                  <a:pt x="444" y="912"/>
                  <a:pt x="446" y="896"/>
                  <a:pt x="447" y="880"/>
                </a:cubicBezTo>
                <a:cubicBezTo>
                  <a:pt x="448" y="867"/>
                  <a:pt x="445" y="856"/>
                  <a:pt x="443" y="847"/>
                </a:cubicBezTo>
                <a:cubicBezTo>
                  <a:pt x="442" y="843"/>
                  <a:pt x="442" y="843"/>
                  <a:pt x="442" y="843"/>
                </a:cubicBezTo>
                <a:cubicBezTo>
                  <a:pt x="432" y="805"/>
                  <a:pt x="422" y="768"/>
                  <a:pt x="411" y="728"/>
                </a:cubicBezTo>
                <a:cubicBezTo>
                  <a:pt x="400" y="685"/>
                  <a:pt x="400" y="685"/>
                  <a:pt x="400" y="685"/>
                </a:cubicBezTo>
                <a:cubicBezTo>
                  <a:pt x="397" y="675"/>
                  <a:pt x="388" y="667"/>
                  <a:pt x="377" y="666"/>
                </a:cubicBezTo>
                <a:cubicBezTo>
                  <a:pt x="366" y="666"/>
                  <a:pt x="356" y="672"/>
                  <a:pt x="352" y="682"/>
                </a:cubicBezTo>
                <a:cubicBezTo>
                  <a:pt x="351" y="684"/>
                  <a:pt x="350" y="686"/>
                  <a:pt x="350" y="687"/>
                </a:cubicBezTo>
                <a:cubicBezTo>
                  <a:pt x="348" y="690"/>
                  <a:pt x="347" y="693"/>
                  <a:pt x="346" y="696"/>
                </a:cubicBezTo>
                <a:cubicBezTo>
                  <a:pt x="325" y="754"/>
                  <a:pt x="325" y="754"/>
                  <a:pt x="325" y="754"/>
                </a:cubicBezTo>
                <a:cubicBezTo>
                  <a:pt x="311" y="796"/>
                  <a:pt x="296" y="837"/>
                  <a:pt x="281" y="878"/>
                </a:cubicBezTo>
                <a:cubicBezTo>
                  <a:pt x="280" y="882"/>
                  <a:pt x="279" y="884"/>
                  <a:pt x="278" y="886"/>
                </a:cubicBezTo>
                <a:cubicBezTo>
                  <a:pt x="235" y="942"/>
                  <a:pt x="191" y="1000"/>
                  <a:pt x="148" y="1056"/>
                </a:cubicBezTo>
                <a:cubicBezTo>
                  <a:pt x="121" y="1091"/>
                  <a:pt x="121" y="1091"/>
                  <a:pt x="121" y="1091"/>
                </a:cubicBezTo>
                <a:cubicBezTo>
                  <a:pt x="120" y="1092"/>
                  <a:pt x="120" y="1092"/>
                  <a:pt x="120" y="1092"/>
                </a:cubicBezTo>
                <a:cubicBezTo>
                  <a:pt x="112" y="1097"/>
                  <a:pt x="104" y="1100"/>
                  <a:pt x="97" y="1100"/>
                </a:cubicBezTo>
                <a:cubicBezTo>
                  <a:pt x="81" y="1100"/>
                  <a:pt x="68" y="1088"/>
                  <a:pt x="61" y="1077"/>
                </a:cubicBezTo>
                <a:cubicBezTo>
                  <a:pt x="54" y="1066"/>
                  <a:pt x="54" y="1057"/>
                  <a:pt x="55" y="1056"/>
                </a:cubicBezTo>
                <a:cubicBezTo>
                  <a:pt x="55" y="1056"/>
                  <a:pt x="55" y="1056"/>
                  <a:pt x="55" y="1055"/>
                </a:cubicBezTo>
                <a:cubicBezTo>
                  <a:pt x="80" y="1023"/>
                  <a:pt x="80" y="1023"/>
                  <a:pt x="80" y="1023"/>
                </a:cubicBezTo>
                <a:cubicBezTo>
                  <a:pt x="97" y="1002"/>
                  <a:pt x="113" y="981"/>
                  <a:pt x="129" y="960"/>
                </a:cubicBezTo>
                <a:cubicBezTo>
                  <a:pt x="137" y="950"/>
                  <a:pt x="145" y="940"/>
                  <a:pt x="153" y="930"/>
                </a:cubicBezTo>
                <a:cubicBezTo>
                  <a:pt x="170" y="908"/>
                  <a:pt x="187" y="886"/>
                  <a:pt x="204" y="863"/>
                </a:cubicBezTo>
                <a:cubicBezTo>
                  <a:pt x="211" y="854"/>
                  <a:pt x="217" y="844"/>
                  <a:pt x="220" y="833"/>
                </a:cubicBezTo>
                <a:cubicBezTo>
                  <a:pt x="228" y="808"/>
                  <a:pt x="236" y="782"/>
                  <a:pt x="243" y="758"/>
                </a:cubicBezTo>
                <a:cubicBezTo>
                  <a:pt x="252" y="729"/>
                  <a:pt x="261" y="699"/>
                  <a:pt x="270" y="670"/>
                </a:cubicBezTo>
                <a:cubicBezTo>
                  <a:pt x="274" y="659"/>
                  <a:pt x="280" y="647"/>
                  <a:pt x="286" y="636"/>
                </a:cubicBezTo>
                <a:cubicBezTo>
                  <a:pt x="291" y="625"/>
                  <a:pt x="297" y="615"/>
                  <a:pt x="304" y="604"/>
                </a:cubicBezTo>
                <a:cubicBezTo>
                  <a:pt x="306" y="600"/>
                  <a:pt x="308" y="597"/>
                  <a:pt x="310" y="593"/>
                </a:cubicBezTo>
                <a:cubicBezTo>
                  <a:pt x="477" y="717"/>
                  <a:pt x="477" y="717"/>
                  <a:pt x="477" y="717"/>
                </a:cubicBezTo>
                <a:cubicBezTo>
                  <a:pt x="480" y="730"/>
                  <a:pt x="482" y="741"/>
                  <a:pt x="485" y="753"/>
                </a:cubicBezTo>
                <a:cubicBezTo>
                  <a:pt x="489" y="765"/>
                  <a:pt x="492" y="777"/>
                  <a:pt x="495" y="790"/>
                </a:cubicBezTo>
                <a:cubicBezTo>
                  <a:pt x="503" y="817"/>
                  <a:pt x="510" y="844"/>
                  <a:pt x="516" y="872"/>
                </a:cubicBezTo>
                <a:cubicBezTo>
                  <a:pt x="518" y="880"/>
                  <a:pt x="516" y="891"/>
                  <a:pt x="515" y="902"/>
                </a:cubicBezTo>
                <a:cubicBezTo>
                  <a:pt x="515" y="904"/>
                  <a:pt x="514" y="907"/>
                  <a:pt x="514" y="909"/>
                </a:cubicBezTo>
                <a:cubicBezTo>
                  <a:pt x="508" y="959"/>
                  <a:pt x="501" y="1010"/>
                  <a:pt x="494" y="1060"/>
                </a:cubicBezTo>
                <a:lnTo>
                  <a:pt x="489" y="1098"/>
                </a:lnTo>
                <a:close/>
                <a:moveTo>
                  <a:pt x="564" y="1119"/>
                </a:moveTo>
                <a:cubicBezTo>
                  <a:pt x="584" y="1060"/>
                  <a:pt x="618" y="1021"/>
                  <a:pt x="653" y="1021"/>
                </a:cubicBezTo>
                <a:cubicBezTo>
                  <a:pt x="657" y="1021"/>
                  <a:pt x="662" y="1022"/>
                  <a:pt x="667" y="1023"/>
                </a:cubicBezTo>
                <a:cubicBezTo>
                  <a:pt x="680" y="1027"/>
                  <a:pt x="694" y="1019"/>
                  <a:pt x="698" y="1006"/>
                </a:cubicBezTo>
                <a:cubicBezTo>
                  <a:pt x="717" y="943"/>
                  <a:pt x="751" y="901"/>
                  <a:pt x="786" y="898"/>
                </a:cubicBezTo>
                <a:cubicBezTo>
                  <a:pt x="796" y="898"/>
                  <a:pt x="804" y="892"/>
                  <a:pt x="808" y="884"/>
                </a:cubicBezTo>
                <a:cubicBezTo>
                  <a:pt x="822" y="854"/>
                  <a:pt x="841" y="837"/>
                  <a:pt x="859" y="837"/>
                </a:cubicBezTo>
                <a:cubicBezTo>
                  <a:pt x="888" y="837"/>
                  <a:pt x="918" y="882"/>
                  <a:pt x="927" y="942"/>
                </a:cubicBezTo>
                <a:cubicBezTo>
                  <a:pt x="928" y="950"/>
                  <a:pt x="934" y="958"/>
                  <a:pt x="942" y="961"/>
                </a:cubicBezTo>
                <a:cubicBezTo>
                  <a:pt x="954" y="966"/>
                  <a:pt x="965" y="982"/>
                  <a:pt x="973" y="1004"/>
                </a:cubicBezTo>
                <a:cubicBezTo>
                  <a:pt x="976" y="1014"/>
                  <a:pt x="986" y="1021"/>
                  <a:pt x="997" y="1021"/>
                </a:cubicBezTo>
                <a:cubicBezTo>
                  <a:pt x="1031" y="1022"/>
                  <a:pt x="1065" y="1060"/>
                  <a:pt x="1085" y="1119"/>
                </a:cubicBezTo>
                <a:lnTo>
                  <a:pt x="564" y="1119"/>
                </a:lnTo>
                <a:close/>
              </a:path>
            </a:pathLst>
          </a:custGeom>
          <a:solidFill>
            <a:schemeClr val="accent1"/>
          </a:solidFill>
          <a:ln>
            <a:noFill/>
          </a:ln>
        </p:spPr>
        <p:style>
          <a:lnRef idx="0">
            <a:scrgbClr r="0" g="0" b="0"/>
          </a:lnRef>
          <a:fillRef idx="0">
            <a:scrgbClr r="0" g="0" b="0"/>
          </a:fillRef>
          <a:effectRef idx="0">
            <a:scrgbClr r="0" g="0" b="0"/>
          </a:effectRef>
          <a:fontRef idx="major"/>
        </p:style>
        <p:txBody>
          <a:bodyPr vert="horz" wrap="square" lIns="91440" tIns="45720" rIns="91440" bIns="45720" numCol="1" anchor="t" anchorCtr="0" compatLnSpc="1">
            <a:prstTxWarp prst="textNoShape">
              <a:avLst/>
            </a:prstTxWarp>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endParaRPr lang="en-US"/>
          </a:p>
        </p:txBody>
      </p:sp>
      <p:sp>
        <p:nvSpPr>
          <p:cNvPr id="667" name="Freeform 7">
            <a:extLst>
              <a:ext uri="{FF2B5EF4-FFF2-40B4-BE49-F238E27FC236}">
                <a16:creationId xmlns:a16="http://schemas.microsoft.com/office/drawing/2014/main" id="{ABE7AC5A-2CF9-7341-92AE-5F5CEA08C86C}"/>
              </a:ext>
            </a:extLst>
          </p:cNvPr>
          <p:cNvSpPr>
            <a:spLocks noEditPoints="1"/>
          </p:cNvSpPr>
          <p:nvPr userDrawn="1"/>
        </p:nvSpPr>
        <p:spPr bwMode="auto">
          <a:xfrm>
            <a:off x="3498210" y="1845352"/>
            <a:ext cx="269712" cy="269955"/>
          </a:xfrm>
          <a:custGeom>
            <a:avLst/>
            <a:gdLst>
              <a:gd name="T0" fmla="*/ 0 w 180"/>
              <a:gd name="T1" fmla="*/ 90 h 180"/>
              <a:gd name="T2" fmla="*/ 180 w 180"/>
              <a:gd name="T3" fmla="*/ 90 h 180"/>
              <a:gd name="T4" fmla="*/ 90 w 180"/>
              <a:gd name="T5" fmla="*/ 173 h 180"/>
              <a:gd name="T6" fmla="*/ 90 w 180"/>
              <a:gd name="T7" fmla="*/ 6 h 180"/>
              <a:gd name="T8" fmla="*/ 90 w 180"/>
              <a:gd name="T9" fmla="*/ 173 h 180"/>
              <a:gd name="T10" fmla="*/ 58 w 180"/>
              <a:gd name="T11" fmla="*/ 35 h 180"/>
              <a:gd name="T12" fmla="*/ 54 w 180"/>
              <a:gd name="T13" fmla="*/ 34 h 180"/>
              <a:gd name="T14" fmla="*/ 52 w 180"/>
              <a:gd name="T15" fmla="*/ 23 h 180"/>
              <a:gd name="T16" fmla="*/ 60 w 180"/>
              <a:gd name="T17" fmla="*/ 30 h 180"/>
              <a:gd name="T18" fmla="*/ 32 w 180"/>
              <a:gd name="T19" fmla="*/ 60 h 180"/>
              <a:gd name="T20" fmla="*/ 25 w 180"/>
              <a:gd name="T21" fmla="*/ 56 h 180"/>
              <a:gd name="T22" fmla="*/ 28 w 180"/>
              <a:gd name="T23" fmla="*/ 50 h 180"/>
              <a:gd name="T24" fmla="*/ 35 w 180"/>
              <a:gd name="T25" fmla="*/ 58 h 180"/>
              <a:gd name="T26" fmla="*/ 146 w 180"/>
              <a:gd name="T27" fmla="*/ 53 h 180"/>
              <a:gd name="T28" fmla="*/ 156 w 180"/>
              <a:gd name="T29" fmla="*/ 51 h 180"/>
              <a:gd name="T30" fmla="*/ 149 w 180"/>
              <a:gd name="T31" fmla="*/ 59 h 180"/>
              <a:gd name="T32" fmla="*/ 145 w 180"/>
              <a:gd name="T33" fmla="*/ 58 h 180"/>
              <a:gd name="T34" fmla="*/ 163 w 180"/>
              <a:gd name="T35" fmla="*/ 93 h 180"/>
              <a:gd name="T36" fmla="*/ 153 w 180"/>
              <a:gd name="T37" fmla="*/ 90 h 180"/>
              <a:gd name="T38" fmla="*/ 163 w 180"/>
              <a:gd name="T39" fmla="*/ 86 h 180"/>
              <a:gd name="T40" fmla="*/ 130 w 180"/>
              <a:gd name="T41" fmla="*/ 28 h 180"/>
              <a:gd name="T42" fmla="*/ 123 w 180"/>
              <a:gd name="T43" fmla="*/ 35 h 180"/>
              <a:gd name="T44" fmla="*/ 120 w 180"/>
              <a:gd name="T45" fmla="*/ 30 h 180"/>
              <a:gd name="T46" fmla="*/ 128 w 180"/>
              <a:gd name="T47" fmla="*/ 23 h 180"/>
              <a:gd name="T48" fmla="*/ 156 w 180"/>
              <a:gd name="T49" fmla="*/ 128 h 180"/>
              <a:gd name="T50" fmla="*/ 152 w 180"/>
              <a:gd name="T51" fmla="*/ 129 h 180"/>
              <a:gd name="T52" fmla="*/ 145 w 180"/>
              <a:gd name="T53" fmla="*/ 121 h 180"/>
              <a:gd name="T54" fmla="*/ 155 w 180"/>
              <a:gd name="T55" fmla="*/ 123 h 180"/>
              <a:gd name="T56" fmla="*/ 130 w 180"/>
              <a:gd name="T57" fmla="*/ 151 h 180"/>
              <a:gd name="T58" fmla="*/ 127 w 180"/>
              <a:gd name="T59" fmla="*/ 156 h 180"/>
              <a:gd name="T60" fmla="*/ 120 w 180"/>
              <a:gd name="T61" fmla="*/ 149 h 180"/>
              <a:gd name="T62" fmla="*/ 126 w 180"/>
              <a:gd name="T63" fmla="*/ 146 h 180"/>
              <a:gd name="T64" fmla="*/ 23 w 180"/>
              <a:gd name="T65" fmla="*/ 93 h 180"/>
              <a:gd name="T66" fmla="*/ 13 w 180"/>
              <a:gd name="T67" fmla="*/ 90 h 180"/>
              <a:gd name="T68" fmla="*/ 23 w 180"/>
              <a:gd name="T69" fmla="*/ 86 h 180"/>
              <a:gd name="T70" fmla="*/ 23 w 180"/>
              <a:gd name="T71" fmla="*/ 93 h 180"/>
              <a:gd name="T72" fmla="*/ 93 w 180"/>
              <a:gd name="T73" fmla="*/ 163 h 180"/>
              <a:gd name="T74" fmla="*/ 87 w 180"/>
              <a:gd name="T75" fmla="*/ 163 h 180"/>
              <a:gd name="T76" fmla="*/ 90 w 180"/>
              <a:gd name="T77" fmla="*/ 153 h 180"/>
              <a:gd name="T78" fmla="*/ 60 w 180"/>
              <a:gd name="T79" fmla="*/ 149 h 180"/>
              <a:gd name="T80" fmla="*/ 53 w 180"/>
              <a:gd name="T81" fmla="*/ 156 h 180"/>
              <a:gd name="T82" fmla="*/ 50 w 180"/>
              <a:gd name="T83" fmla="*/ 151 h 180"/>
              <a:gd name="T84" fmla="*/ 58 w 180"/>
              <a:gd name="T85" fmla="*/ 144 h 180"/>
              <a:gd name="T86" fmla="*/ 35 w 180"/>
              <a:gd name="T87" fmla="*/ 121 h 180"/>
              <a:gd name="T88" fmla="*/ 28 w 180"/>
              <a:gd name="T89" fmla="*/ 129 h 180"/>
              <a:gd name="T90" fmla="*/ 24 w 180"/>
              <a:gd name="T91" fmla="*/ 128 h 180"/>
              <a:gd name="T92" fmla="*/ 31 w 180"/>
              <a:gd name="T93" fmla="*/ 120 h 180"/>
              <a:gd name="T94" fmla="*/ 126 w 180"/>
              <a:gd name="T95" fmla="*/ 125 h 180"/>
              <a:gd name="T96" fmla="*/ 99 w 180"/>
              <a:gd name="T97" fmla="*/ 94 h 180"/>
              <a:gd name="T98" fmla="*/ 93 w 180"/>
              <a:gd name="T99" fmla="*/ 80 h 180"/>
              <a:gd name="T100" fmla="*/ 90 w 180"/>
              <a:gd name="T101" fmla="*/ 13 h 180"/>
              <a:gd name="T102" fmla="*/ 87 w 180"/>
              <a:gd name="T103" fmla="*/ 80 h 180"/>
              <a:gd name="T104" fmla="*/ 90 w 180"/>
              <a:gd name="T105" fmla="*/ 100 h 180"/>
              <a:gd name="T106" fmla="*/ 121 w 180"/>
              <a:gd name="T107" fmla="*/ 125 h 180"/>
              <a:gd name="T108" fmla="*/ 90 w 180"/>
              <a:gd name="T109" fmla="*/ 93 h 180"/>
              <a:gd name="T110" fmla="*/ 90 w 180"/>
              <a:gd name="T111" fmla="*/ 86 h 180"/>
              <a:gd name="T112" fmla="*/ 90 w 180"/>
              <a:gd name="T113" fmla="*/ 9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80">
                <a:moveTo>
                  <a:pt x="90" y="0"/>
                </a:moveTo>
                <a:cubicBezTo>
                  <a:pt x="40" y="0"/>
                  <a:pt x="0" y="40"/>
                  <a:pt x="0" y="90"/>
                </a:cubicBezTo>
                <a:cubicBezTo>
                  <a:pt x="0" y="139"/>
                  <a:pt x="40" y="180"/>
                  <a:pt x="90" y="180"/>
                </a:cubicBezTo>
                <a:cubicBezTo>
                  <a:pt x="140" y="180"/>
                  <a:pt x="180" y="139"/>
                  <a:pt x="180" y="90"/>
                </a:cubicBezTo>
                <a:cubicBezTo>
                  <a:pt x="180" y="40"/>
                  <a:pt x="140" y="0"/>
                  <a:pt x="90" y="0"/>
                </a:cubicBezTo>
                <a:close/>
                <a:moveTo>
                  <a:pt x="90" y="173"/>
                </a:moveTo>
                <a:cubicBezTo>
                  <a:pt x="44" y="173"/>
                  <a:pt x="7" y="136"/>
                  <a:pt x="7" y="90"/>
                </a:cubicBezTo>
                <a:cubicBezTo>
                  <a:pt x="7" y="44"/>
                  <a:pt x="44" y="6"/>
                  <a:pt x="90" y="6"/>
                </a:cubicBezTo>
                <a:cubicBezTo>
                  <a:pt x="136" y="6"/>
                  <a:pt x="173" y="44"/>
                  <a:pt x="173" y="90"/>
                </a:cubicBezTo>
                <a:cubicBezTo>
                  <a:pt x="173" y="136"/>
                  <a:pt x="136" y="173"/>
                  <a:pt x="90" y="173"/>
                </a:cubicBezTo>
                <a:close/>
                <a:moveTo>
                  <a:pt x="60" y="30"/>
                </a:moveTo>
                <a:cubicBezTo>
                  <a:pt x="61" y="32"/>
                  <a:pt x="60" y="34"/>
                  <a:pt x="58" y="35"/>
                </a:cubicBezTo>
                <a:cubicBezTo>
                  <a:pt x="58" y="35"/>
                  <a:pt x="57" y="35"/>
                  <a:pt x="57" y="35"/>
                </a:cubicBezTo>
                <a:cubicBezTo>
                  <a:pt x="56" y="35"/>
                  <a:pt x="54" y="35"/>
                  <a:pt x="54" y="34"/>
                </a:cubicBezTo>
                <a:cubicBezTo>
                  <a:pt x="50" y="28"/>
                  <a:pt x="50" y="28"/>
                  <a:pt x="50" y="28"/>
                </a:cubicBezTo>
                <a:cubicBezTo>
                  <a:pt x="50" y="26"/>
                  <a:pt x="50" y="24"/>
                  <a:pt x="52" y="23"/>
                </a:cubicBezTo>
                <a:cubicBezTo>
                  <a:pt x="53" y="22"/>
                  <a:pt x="55" y="23"/>
                  <a:pt x="56" y="25"/>
                </a:cubicBezTo>
                <a:lnTo>
                  <a:pt x="60" y="30"/>
                </a:lnTo>
                <a:close/>
                <a:moveTo>
                  <a:pt x="35" y="58"/>
                </a:moveTo>
                <a:cubicBezTo>
                  <a:pt x="35" y="59"/>
                  <a:pt x="33" y="60"/>
                  <a:pt x="32" y="60"/>
                </a:cubicBezTo>
                <a:cubicBezTo>
                  <a:pt x="32" y="60"/>
                  <a:pt x="31" y="60"/>
                  <a:pt x="31" y="59"/>
                </a:cubicBezTo>
                <a:cubicBezTo>
                  <a:pt x="25" y="56"/>
                  <a:pt x="25" y="56"/>
                  <a:pt x="25" y="56"/>
                </a:cubicBezTo>
                <a:cubicBezTo>
                  <a:pt x="23" y="55"/>
                  <a:pt x="23" y="53"/>
                  <a:pt x="24" y="51"/>
                </a:cubicBezTo>
                <a:cubicBezTo>
                  <a:pt x="25" y="50"/>
                  <a:pt x="27" y="49"/>
                  <a:pt x="28" y="50"/>
                </a:cubicBezTo>
                <a:cubicBezTo>
                  <a:pt x="34" y="53"/>
                  <a:pt x="34" y="53"/>
                  <a:pt x="34" y="53"/>
                </a:cubicBezTo>
                <a:cubicBezTo>
                  <a:pt x="36" y="54"/>
                  <a:pt x="36" y="56"/>
                  <a:pt x="35" y="58"/>
                </a:cubicBezTo>
                <a:close/>
                <a:moveTo>
                  <a:pt x="145" y="58"/>
                </a:moveTo>
                <a:cubicBezTo>
                  <a:pt x="144" y="56"/>
                  <a:pt x="144" y="54"/>
                  <a:pt x="146" y="53"/>
                </a:cubicBezTo>
                <a:cubicBezTo>
                  <a:pt x="152" y="50"/>
                  <a:pt x="152" y="50"/>
                  <a:pt x="152" y="50"/>
                </a:cubicBezTo>
                <a:cubicBezTo>
                  <a:pt x="153" y="49"/>
                  <a:pt x="155" y="50"/>
                  <a:pt x="156" y="51"/>
                </a:cubicBezTo>
                <a:cubicBezTo>
                  <a:pt x="157" y="53"/>
                  <a:pt x="157" y="55"/>
                  <a:pt x="155" y="56"/>
                </a:cubicBezTo>
                <a:cubicBezTo>
                  <a:pt x="149" y="59"/>
                  <a:pt x="149" y="59"/>
                  <a:pt x="149" y="59"/>
                </a:cubicBezTo>
                <a:cubicBezTo>
                  <a:pt x="149" y="60"/>
                  <a:pt x="148" y="60"/>
                  <a:pt x="148" y="60"/>
                </a:cubicBezTo>
                <a:cubicBezTo>
                  <a:pt x="147" y="60"/>
                  <a:pt x="145" y="59"/>
                  <a:pt x="145" y="58"/>
                </a:cubicBezTo>
                <a:close/>
                <a:moveTo>
                  <a:pt x="167" y="90"/>
                </a:moveTo>
                <a:cubicBezTo>
                  <a:pt x="167" y="92"/>
                  <a:pt x="165" y="93"/>
                  <a:pt x="163" y="93"/>
                </a:cubicBezTo>
                <a:cubicBezTo>
                  <a:pt x="157" y="93"/>
                  <a:pt x="157" y="93"/>
                  <a:pt x="157" y="93"/>
                </a:cubicBezTo>
                <a:cubicBezTo>
                  <a:pt x="155" y="93"/>
                  <a:pt x="153" y="92"/>
                  <a:pt x="153" y="90"/>
                </a:cubicBezTo>
                <a:cubicBezTo>
                  <a:pt x="153" y="88"/>
                  <a:pt x="155" y="86"/>
                  <a:pt x="157" y="86"/>
                </a:cubicBezTo>
                <a:cubicBezTo>
                  <a:pt x="163" y="86"/>
                  <a:pt x="163" y="86"/>
                  <a:pt x="163" y="86"/>
                </a:cubicBezTo>
                <a:cubicBezTo>
                  <a:pt x="165" y="86"/>
                  <a:pt x="167" y="88"/>
                  <a:pt x="167" y="90"/>
                </a:cubicBezTo>
                <a:close/>
                <a:moveTo>
                  <a:pt x="130" y="28"/>
                </a:moveTo>
                <a:cubicBezTo>
                  <a:pt x="126" y="34"/>
                  <a:pt x="126" y="34"/>
                  <a:pt x="126" y="34"/>
                </a:cubicBezTo>
                <a:cubicBezTo>
                  <a:pt x="126" y="35"/>
                  <a:pt x="124" y="35"/>
                  <a:pt x="123" y="35"/>
                </a:cubicBezTo>
                <a:cubicBezTo>
                  <a:pt x="123" y="35"/>
                  <a:pt x="122" y="35"/>
                  <a:pt x="122" y="35"/>
                </a:cubicBezTo>
                <a:cubicBezTo>
                  <a:pt x="120" y="34"/>
                  <a:pt x="119" y="32"/>
                  <a:pt x="120" y="30"/>
                </a:cubicBezTo>
                <a:cubicBezTo>
                  <a:pt x="124" y="25"/>
                  <a:pt x="124" y="25"/>
                  <a:pt x="124" y="25"/>
                </a:cubicBezTo>
                <a:cubicBezTo>
                  <a:pt x="125" y="23"/>
                  <a:pt x="127" y="22"/>
                  <a:pt x="128" y="23"/>
                </a:cubicBezTo>
                <a:cubicBezTo>
                  <a:pt x="130" y="24"/>
                  <a:pt x="130" y="26"/>
                  <a:pt x="130" y="28"/>
                </a:cubicBezTo>
                <a:close/>
                <a:moveTo>
                  <a:pt x="156" y="128"/>
                </a:moveTo>
                <a:cubicBezTo>
                  <a:pt x="156" y="129"/>
                  <a:pt x="155" y="130"/>
                  <a:pt x="153" y="130"/>
                </a:cubicBezTo>
                <a:cubicBezTo>
                  <a:pt x="153" y="130"/>
                  <a:pt x="152" y="129"/>
                  <a:pt x="152" y="129"/>
                </a:cubicBezTo>
                <a:cubicBezTo>
                  <a:pt x="146" y="126"/>
                  <a:pt x="146" y="126"/>
                  <a:pt x="146" y="126"/>
                </a:cubicBezTo>
                <a:cubicBezTo>
                  <a:pt x="144" y="125"/>
                  <a:pt x="144" y="123"/>
                  <a:pt x="145" y="121"/>
                </a:cubicBezTo>
                <a:cubicBezTo>
                  <a:pt x="146" y="120"/>
                  <a:pt x="148" y="119"/>
                  <a:pt x="149" y="120"/>
                </a:cubicBezTo>
                <a:cubicBezTo>
                  <a:pt x="155" y="123"/>
                  <a:pt x="155" y="123"/>
                  <a:pt x="155" y="123"/>
                </a:cubicBezTo>
                <a:cubicBezTo>
                  <a:pt x="157" y="124"/>
                  <a:pt x="157" y="126"/>
                  <a:pt x="156" y="128"/>
                </a:cubicBezTo>
                <a:close/>
                <a:moveTo>
                  <a:pt x="130" y="151"/>
                </a:moveTo>
                <a:cubicBezTo>
                  <a:pt x="130" y="153"/>
                  <a:pt x="130" y="155"/>
                  <a:pt x="128" y="156"/>
                </a:cubicBezTo>
                <a:cubicBezTo>
                  <a:pt x="128" y="156"/>
                  <a:pt x="127" y="156"/>
                  <a:pt x="127" y="156"/>
                </a:cubicBezTo>
                <a:cubicBezTo>
                  <a:pt x="125" y="156"/>
                  <a:pt x="124" y="156"/>
                  <a:pt x="124" y="155"/>
                </a:cubicBezTo>
                <a:cubicBezTo>
                  <a:pt x="120" y="149"/>
                  <a:pt x="120" y="149"/>
                  <a:pt x="120" y="149"/>
                </a:cubicBezTo>
                <a:cubicBezTo>
                  <a:pt x="119" y="147"/>
                  <a:pt x="120" y="145"/>
                  <a:pt x="122" y="144"/>
                </a:cubicBezTo>
                <a:cubicBezTo>
                  <a:pt x="123" y="144"/>
                  <a:pt x="125" y="144"/>
                  <a:pt x="126" y="146"/>
                </a:cubicBezTo>
                <a:lnTo>
                  <a:pt x="130" y="151"/>
                </a:lnTo>
                <a:close/>
                <a:moveTo>
                  <a:pt x="23" y="93"/>
                </a:moveTo>
                <a:cubicBezTo>
                  <a:pt x="17" y="93"/>
                  <a:pt x="17" y="93"/>
                  <a:pt x="17" y="93"/>
                </a:cubicBezTo>
                <a:cubicBezTo>
                  <a:pt x="15" y="93"/>
                  <a:pt x="13" y="92"/>
                  <a:pt x="13" y="90"/>
                </a:cubicBezTo>
                <a:cubicBezTo>
                  <a:pt x="13" y="88"/>
                  <a:pt x="15" y="86"/>
                  <a:pt x="17" y="86"/>
                </a:cubicBezTo>
                <a:cubicBezTo>
                  <a:pt x="23" y="86"/>
                  <a:pt x="23" y="86"/>
                  <a:pt x="23" y="86"/>
                </a:cubicBezTo>
                <a:cubicBezTo>
                  <a:pt x="25" y="86"/>
                  <a:pt x="27" y="88"/>
                  <a:pt x="27" y="90"/>
                </a:cubicBezTo>
                <a:cubicBezTo>
                  <a:pt x="27" y="92"/>
                  <a:pt x="25" y="93"/>
                  <a:pt x="23" y="93"/>
                </a:cubicBezTo>
                <a:close/>
                <a:moveTo>
                  <a:pt x="93" y="156"/>
                </a:moveTo>
                <a:cubicBezTo>
                  <a:pt x="93" y="163"/>
                  <a:pt x="93" y="163"/>
                  <a:pt x="93" y="163"/>
                </a:cubicBezTo>
                <a:cubicBezTo>
                  <a:pt x="93" y="165"/>
                  <a:pt x="92" y="166"/>
                  <a:pt x="90" y="166"/>
                </a:cubicBezTo>
                <a:cubicBezTo>
                  <a:pt x="88" y="166"/>
                  <a:pt x="87" y="165"/>
                  <a:pt x="87" y="163"/>
                </a:cubicBezTo>
                <a:cubicBezTo>
                  <a:pt x="87" y="156"/>
                  <a:pt x="87" y="156"/>
                  <a:pt x="87" y="156"/>
                </a:cubicBezTo>
                <a:cubicBezTo>
                  <a:pt x="87" y="154"/>
                  <a:pt x="88" y="153"/>
                  <a:pt x="90" y="153"/>
                </a:cubicBezTo>
                <a:cubicBezTo>
                  <a:pt x="92" y="153"/>
                  <a:pt x="93" y="154"/>
                  <a:pt x="93" y="156"/>
                </a:cubicBezTo>
                <a:close/>
                <a:moveTo>
                  <a:pt x="60" y="149"/>
                </a:moveTo>
                <a:cubicBezTo>
                  <a:pt x="56" y="155"/>
                  <a:pt x="56" y="155"/>
                  <a:pt x="56" y="155"/>
                </a:cubicBezTo>
                <a:cubicBezTo>
                  <a:pt x="56" y="156"/>
                  <a:pt x="55" y="156"/>
                  <a:pt x="53" y="156"/>
                </a:cubicBezTo>
                <a:cubicBezTo>
                  <a:pt x="53" y="156"/>
                  <a:pt x="52" y="156"/>
                  <a:pt x="52" y="156"/>
                </a:cubicBezTo>
                <a:cubicBezTo>
                  <a:pt x="50" y="155"/>
                  <a:pt x="50" y="153"/>
                  <a:pt x="50" y="151"/>
                </a:cubicBezTo>
                <a:cubicBezTo>
                  <a:pt x="54" y="146"/>
                  <a:pt x="54" y="146"/>
                  <a:pt x="54" y="146"/>
                </a:cubicBezTo>
                <a:cubicBezTo>
                  <a:pt x="55" y="144"/>
                  <a:pt x="57" y="144"/>
                  <a:pt x="58" y="144"/>
                </a:cubicBezTo>
                <a:cubicBezTo>
                  <a:pt x="60" y="145"/>
                  <a:pt x="61" y="147"/>
                  <a:pt x="60" y="149"/>
                </a:cubicBezTo>
                <a:close/>
                <a:moveTo>
                  <a:pt x="35" y="121"/>
                </a:moveTo>
                <a:cubicBezTo>
                  <a:pt x="36" y="123"/>
                  <a:pt x="36" y="125"/>
                  <a:pt x="34" y="126"/>
                </a:cubicBezTo>
                <a:cubicBezTo>
                  <a:pt x="28" y="129"/>
                  <a:pt x="28" y="129"/>
                  <a:pt x="28" y="129"/>
                </a:cubicBezTo>
                <a:cubicBezTo>
                  <a:pt x="28" y="129"/>
                  <a:pt x="27" y="130"/>
                  <a:pt x="27" y="130"/>
                </a:cubicBezTo>
                <a:cubicBezTo>
                  <a:pt x="25" y="130"/>
                  <a:pt x="24" y="129"/>
                  <a:pt x="24" y="128"/>
                </a:cubicBezTo>
                <a:cubicBezTo>
                  <a:pt x="23" y="126"/>
                  <a:pt x="23" y="124"/>
                  <a:pt x="25" y="123"/>
                </a:cubicBezTo>
                <a:cubicBezTo>
                  <a:pt x="31" y="120"/>
                  <a:pt x="31" y="120"/>
                  <a:pt x="31" y="120"/>
                </a:cubicBezTo>
                <a:cubicBezTo>
                  <a:pt x="32" y="119"/>
                  <a:pt x="34" y="120"/>
                  <a:pt x="35" y="121"/>
                </a:cubicBezTo>
                <a:close/>
                <a:moveTo>
                  <a:pt x="126" y="125"/>
                </a:moveTo>
                <a:cubicBezTo>
                  <a:pt x="127" y="124"/>
                  <a:pt x="127" y="122"/>
                  <a:pt x="126" y="121"/>
                </a:cubicBezTo>
                <a:cubicBezTo>
                  <a:pt x="99" y="94"/>
                  <a:pt x="99" y="94"/>
                  <a:pt x="99" y="94"/>
                </a:cubicBezTo>
                <a:cubicBezTo>
                  <a:pt x="100" y="93"/>
                  <a:pt x="100" y="91"/>
                  <a:pt x="100" y="90"/>
                </a:cubicBezTo>
                <a:cubicBezTo>
                  <a:pt x="100" y="85"/>
                  <a:pt x="97" y="82"/>
                  <a:pt x="93" y="80"/>
                </a:cubicBezTo>
                <a:cubicBezTo>
                  <a:pt x="93" y="16"/>
                  <a:pt x="93" y="16"/>
                  <a:pt x="93" y="16"/>
                </a:cubicBezTo>
                <a:cubicBezTo>
                  <a:pt x="93" y="14"/>
                  <a:pt x="92" y="13"/>
                  <a:pt x="90" y="13"/>
                </a:cubicBezTo>
                <a:cubicBezTo>
                  <a:pt x="88" y="13"/>
                  <a:pt x="87" y="14"/>
                  <a:pt x="87" y="16"/>
                </a:cubicBezTo>
                <a:cubicBezTo>
                  <a:pt x="87" y="80"/>
                  <a:pt x="87" y="80"/>
                  <a:pt x="87" y="80"/>
                </a:cubicBezTo>
                <a:cubicBezTo>
                  <a:pt x="83" y="82"/>
                  <a:pt x="80" y="85"/>
                  <a:pt x="80" y="90"/>
                </a:cubicBezTo>
                <a:cubicBezTo>
                  <a:pt x="80" y="95"/>
                  <a:pt x="84" y="100"/>
                  <a:pt x="90" y="100"/>
                </a:cubicBezTo>
                <a:cubicBezTo>
                  <a:pt x="92" y="100"/>
                  <a:pt x="93" y="99"/>
                  <a:pt x="94" y="99"/>
                </a:cubicBezTo>
                <a:cubicBezTo>
                  <a:pt x="121" y="125"/>
                  <a:pt x="121" y="125"/>
                  <a:pt x="121" y="125"/>
                </a:cubicBezTo>
                <a:cubicBezTo>
                  <a:pt x="122" y="127"/>
                  <a:pt x="124" y="127"/>
                  <a:pt x="126" y="125"/>
                </a:cubicBezTo>
                <a:close/>
                <a:moveTo>
                  <a:pt x="90" y="93"/>
                </a:moveTo>
                <a:cubicBezTo>
                  <a:pt x="88" y="93"/>
                  <a:pt x="87" y="92"/>
                  <a:pt x="87" y="90"/>
                </a:cubicBezTo>
                <a:cubicBezTo>
                  <a:pt x="87" y="88"/>
                  <a:pt x="88" y="86"/>
                  <a:pt x="90" y="86"/>
                </a:cubicBezTo>
                <a:cubicBezTo>
                  <a:pt x="92" y="86"/>
                  <a:pt x="93" y="88"/>
                  <a:pt x="93" y="90"/>
                </a:cubicBezTo>
                <a:cubicBezTo>
                  <a:pt x="93" y="92"/>
                  <a:pt x="92" y="93"/>
                  <a:pt x="90" y="9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68" name="Freeform 8">
            <a:extLst>
              <a:ext uri="{FF2B5EF4-FFF2-40B4-BE49-F238E27FC236}">
                <a16:creationId xmlns:a16="http://schemas.microsoft.com/office/drawing/2014/main" id="{3C61FCDD-DFDC-844E-B3C9-B9E338105C20}"/>
              </a:ext>
            </a:extLst>
          </p:cNvPr>
          <p:cNvSpPr>
            <a:spLocks noEditPoints="1"/>
          </p:cNvSpPr>
          <p:nvPr userDrawn="1"/>
        </p:nvSpPr>
        <p:spPr bwMode="auto">
          <a:xfrm>
            <a:off x="3485170" y="2446317"/>
            <a:ext cx="295793" cy="275178"/>
          </a:xfrm>
          <a:custGeom>
            <a:avLst/>
            <a:gdLst>
              <a:gd name="T0" fmla="*/ 67 w 200"/>
              <a:gd name="T1" fmla="*/ 0 h 186"/>
              <a:gd name="T2" fmla="*/ 67 w 200"/>
              <a:gd name="T3" fmla="*/ 6 h 186"/>
              <a:gd name="T4" fmla="*/ 53 w 200"/>
              <a:gd name="T5" fmla="*/ 20 h 186"/>
              <a:gd name="T6" fmla="*/ 180 w 200"/>
              <a:gd name="T7" fmla="*/ 180 h 186"/>
              <a:gd name="T8" fmla="*/ 160 w 200"/>
              <a:gd name="T9" fmla="*/ 86 h 186"/>
              <a:gd name="T10" fmla="*/ 151 w 200"/>
              <a:gd name="T11" fmla="*/ 41 h 186"/>
              <a:gd name="T12" fmla="*/ 153 w 200"/>
              <a:gd name="T13" fmla="*/ 9 h 186"/>
              <a:gd name="T14" fmla="*/ 137 w 200"/>
              <a:gd name="T15" fmla="*/ 80 h 186"/>
              <a:gd name="T16" fmla="*/ 149 w 200"/>
              <a:gd name="T17" fmla="*/ 48 h 186"/>
              <a:gd name="T18" fmla="*/ 119 w 200"/>
              <a:gd name="T19" fmla="*/ 86 h 186"/>
              <a:gd name="T20" fmla="*/ 88 w 200"/>
              <a:gd name="T21" fmla="*/ 73 h 186"/>
              <a:gd name="T22" fmla="*/ 63 w 200"/>
              <a:gd name="T23" fmla="*/ 47 h 186"/>
              <a:gd name="T24" fmla="*/ 37 w 200"/>
              <a:gd name="T25" fmla="*/ 126 h 186"/>
              <a:gd name="T26" fmla="*/ 13 w 200"/>
              <a:gd name="T27" fmla="*/ 29 h 186"/>
              <a:gd name="T28" fmla="*/ 20 w 200"/>
              <a:gd name="T29" fmla="*/ 127 h 186"/>
              <a:gd name="T30" fmla="*/ 33 w 200"/>
              <a:gd name="T31" fmla="*/ 140 h 186"/>
              <a:gd name="T32" fmla="*/ 47 w 200"/>
              <a:gd name="T33" fmla="*/ 166 h 186"/>
              <a:gd name="T34" fmla="*/ 27 w 200"/>
              <a:gd name="T35" fmla="*/ 180 h 186"/>
              <a:gd name="T36" fmla="*/ 3 w 200"/>
              <a:gd name="T37" fmla="*/ 186 h 186"/>
              <a:gd name="T38" fmla="*/ 197 w 200"/>
              <a:gd name="T39" fmla="*/ 180 h 186"/>
              <a:gd name="T40" fmla="*/ 40 w 200"/>
              <a:gd name="T41" fmla="*/ 133 h 186"/>
              <a:gd name="T42" fmla="*/ 58 w 200"/>
              <a:gd name="T43" fmla="*/ 140 h 186"/>
              <a:gd name="T44" fmla="*/ 33 w 200"/>
              <a:gd name="T45" fmla="*/ 176 h 186"/>
              <a:gd name="T46" fmla="*/ 37 w 200"/>
              <a:gd name="T47" fmla="*/ 180 h 186"/>
              <a:gd name="T48" fmla="*/ 47 w 200"/>
              <a:gd name="T49" fmla="*/ 176 h 186"/>
              <a:gd name="T50" fmla="*/ 53 w 200"/>
              <a:gd name="T51" fmla="*/ 176 h 186"/>
              <a:gd name="T52" fmla="*/ 60 w 200"/>
              <a:gd name="T53" fmla="*/ 176 h 186"/>
              <a:gd name="T54" fmla="*/ 63 w 200"/>
              <a:gd name="T55" fmla="*/ 180 h 186"/>
              <a:gd name="T56" fmla="*/ 63 w 200"/>
              <a:gd name="T57" fmla="*/ 166 h 186"/>
              <a:gd name="T58" fmla="*/ 60 w 200"/>
              <a:gd name="T59" fmla="*/ 146 h 186"/>
              <a:gd name="T60" fmla="*/ 80 w 200"/>
              <a:gd name="T61" fmla="*/ 133 h 186"/>
              <a:gd name="T62" fmla="*/ 73 w 200"/>
              <a:gd name="T63" fmla="*/ 180 h 186"/>
              <a:gd name="T64" fmla="*/ 87 w 200"/>
              <a:gd name="T65" fmla="*/ 173 h 186"/>
              <a:gd name="T66" fmla="*/ 52 w 200"/>
              <a:gd name="T67" fmla="*/ 126 h 186"/>
              <a:gd name="T68" fmla="*/ 39 w 200"/>
              <a:gd name="T69" fmla="*/ 111 h 186"/>
              <a:gd name="T70" fmla="*/ 62 w 200"/>
              <a:gd name="T71" fmla="*/ 53 h 186"/>
              <a:gd name="T72" fmla="*/ 84 w 200"/>
              <a:gd name="T73" fmla="*/ 78 h 186"/>
              <a:gd name="T74" fmla="*/ 113 w 200"/>
              <a:gd name="T75" fmla="*/ 83 h 186"/>
              <a:gd name="T76" fmla="*/ 81 w 200"/>
              <a:gd name="T77" fmla="*/ 85 h 186"/>
              <a:gd name="T78" fmla="*/ 62 w 200"/>
              <a:gd name="T79" fmla="*/ 72 h 186"/>
              <a:gd name="T80" fmla="*/ 60 w 200"/>
              <a:gd name="T81" fmla="*/ 106 h 186"/>
              <a:gd name="T82" fmla="*/ 60 w 200"/>
              <a:gd name="T83" fmla="*/ 113 h 186"/>
              <a:gd name="T84" fmla="*/ 100 w 200"/>
              <a:gd name="T85" fmla="*/ 173 h 186"/>
              <a:gd name="T86" fmla="*/ 107 w 200"/>
              <a:gd name="T87" fmla="*/ 173 h 186"/>
              <a:gd name="T88" fmla="*/ 73 w 200"/>
              <a:gd name="T89" fmla="*/ 106 h 186"/>
              <a:gd name="T90" fmla="*/ 120 w 200"/>
              <a:gd name="T91" fmla="*/ 93 h 186"/>
              <a:gd name="T92" fmla="*/ 127 w 200"/>
              <a:gd name="T93" fmla="*/ 180 h 186"/>
              <a:gd name="T94" fmla="*/ 172 w 200"/>
              <a:gd name="T95" fmla="*/ 9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0" h="186">
                <a:moveTo>
                  <a:pt x="67" y="40"/>
                </a:moveTo>
                <a:cubicBezTo>
                  <a:pt x="78" y="40"/>
                  <a:pt x="87" y="31"/>
                  <a:pt x="87" y="20"/>
                </a:cubicBezTo>
                <a:cubicBezTo>
                  <a:pt x="87" y="9"/>
                  <a:pt x="78" y="0"/>
                  <a:pt x="67" y="0"/>
                </a:cubicBezTo>
                <a:cubicBezTo>
                  <a:pt x="56" y="0"/>
                  <a:pt x="47" y="9"/>
                  <a:pt x="47" y="20"/>
                </a:cubicBezTo>
                <a:cubicBezTo>
                  <a:pt x="47" y="31"/>
                  <a:pt x="56" y="40"/>
                  <a:pt x="67" y="40"/>
                </a:cubicBezTo>
                <a:close/>
                <a:moveTo>
                  <a:pt x="67" y="6"/>
                </a:moveTo>
                <a:cubicBezTo>
                  <a:pt x="74" y="6"/>
                  <a:pt x="80" y="12"/>
                  <a:pt x="80" y="20"/>
                </a:cubicBezTo>
                <a:cubicBezTo>
                  <a:pt x="80" y="27"/>
                  <a:pt x="74" y="33"/>
                  <a:pt x="67" y="33"/>
                </a:cubicBezTo>
                <a:cubicBezTo>
                  <a:pt x="59" y="33"/>
                  <a:pt x="53" y="27"/>
                  <a:pt x="53" y="20"/>
                </a:cubicBezTo>
                <a:cubicBezTo>
                  <a:pt x="53" y="12"/>
                  <a:pt x="59" y="6"/>
                  <a:pt x="67" y="6"/>
                </a:cubicBezTo>
                <a:close/>
                <a:moveTo>
                  <a:pt x="197" y="180"/>
                </a:moveTo>
                <a:cubicBezTo>
                  <a:pt x="180" y="180"/>
                  <a:pt x="180" y="180"/>
                  <a:pt x="180" y="180"/>
                </a:cubicBezTo>
                <a:cubicBezTo>
                  <a:pt x="180" y="93"/>
                  <a:pt x="180" y="93"/>
                  <a:pt x="180" y="93"/>
                </a:cubicBezTo>
                <a:cubicBezTo>
                  <a:pt x="180" y="89"/>
                  <a:pt x="177" y="86"/>
                  <a:pt x="173" y="86"/>
                </a:cubicBezTo>
                <a:cubicBezTo>
                  <a:pt x="160" y="86"/>
                  <a:pt x="160" y="86"/>
                  <a:pt x="160" y="86"/>
                </a:cubicBezTo>
                <a:cubicBezTo>
                  <a:pt x="160" y="53"/>
                  <a:pt x="160" y="53"/>
                  <a:pt x="160" y="53"/>
                </a:cubicBezTo>
                <a:cubicBezTo>
                  <a:pt x="160" y="48"/>
                  <a:pt x="156" y="43"/>
                  <a:pt x="151" y="41"/>
                </a:cubicBezTo>
                <a:cubicBezTo>
                  <a:pt x="151" y="41"/>
                  <a:pt x="151" y="41"/>
                  <a:pt x="151" y="41"/>
                </a:cubicBezTo>
                <a:cubicBezTo>
                  <a:pt x="160" y="11"/>
                  <a:pt x="160" y="11"/>
                  <a:pt x="160" y="11"/>
                </a:cubicBezTo>
                <a:cubicBezTo>
                  <a:pt x="160" y="9"/>
                  <a:pt x="159" y="7"/>
                  <a:pt x="158" y="6"/>
                </a:cubicBezTo>
                <a:cubicBezTo>
                  <a:pt x="156" y="6"/>
                  <a:pt x="154" y="7"/>
                  <a:pt x="153" y="9"/>
                </a:cubicBezTo>
                <a:cubicBezTo>
                  <a:pt x="133" y="75"/>
                  <a:pt x="133" y="75"/>
                  <a:pt x="133" y="75"/>
                </a:cubicBezTo>
                <a:cubicBezTo>
                  <a:pt x="133" y="77"/>
                  <a:pt x="134" y="79"/>
                  <a:pt x="136" y="80"/>
                </a:cubicBezTo>
                <a:cubicBezTo>
                  <a:pt x="136" y="80"/>
                  <a:pt x="136" y="80"/>
                  <a:pt x="137" y="80"/>
                </a:cubicBezTo>
                <a:cubicBezTo>
                  <a:pt x="138" y="80"/>
                  <a:pt x="139" y="79"/>
                  <a:pt x="140" y="77"/>
                </a:cubicBezTo>
                <a:cubicBezTo>
                  <a:pt x="149" y="48"/>
                  <a:pt x="149" y="48"/>
                  <a:pt x="149" y="48"/>
                </a:cubicBezTo>
                <a:cubicBezTo>
                  <a:pt x="149" y="48"/>
                  <a:pt x="149" y="48"/>
                  <a:pt x="149" y="48"/>
                </a:cubicBezTo>
                <a:cubicBezTo>
                  <a:pt x="152" y="49"/>
                  <a:pt x="153" y="51"/>
                  <a:pt x="153" y="53"/>
                </a:cubicBezTo>
                <a:cubicBezTo>
                  <a:pt x="153" y="86"/>
                  <a:pt x="153" y="86"/>
                  <a:pt x="153" y="86"/>
                </a:cubicBezTo>
                <a:cubicBezTo>
                  <a:pt x="119" y="86"/>
                  <a:pt x="119" y="86"/>
                  <a:pt x="119" y="86"/>
                </a:cubicBezTo>
                <a:cubicBezTo>
                  <a:pt x="120" y="85"/>
                  <a:pt x="120" y="84"/>
                  <a:pt x="120" y="83"/>
                </a:cubicBezTo>
                <a:cubicBezTo>
                  <a:pt x="120" y="77"/>
                  <a:pt x="116" y="73"/>
                  <a:pt x="110" y="73"/>
                </a:cubicBezTo>
                <a:cubicBezTo>
                  <a:pt x="88" y="73"/>
                  <a:pt x="88" y="73"/>
                  <a:pt x="88" y="73"/>
                </a:cubicBezTo>
                <a:cubicBezTo>
                  <a:pt x="74" y="53"/>
                  <a:pt x="74" y="53"/>
                  <a:pt x="74" y="53"/>
                </a:cubicBezTo>
                <a:cubicBezTo>
                  <a:pt x="72" y="50"/>
                  <a:pt x="70" y="49"/>
                  <a:pt x="68" y="48"/>
                </a:cubicBezTo>
                <a:cubicBezTo>
                  <a:pt x="66" y="47"/>
                  <a:pt x="65" y="47"/>
                  <a:pt x="63" y="47"/>
                </a:cubicBezTo>
                <a:cubicBezTo>
                  <a:pt x="52" y="45"/>
                  <a:pt x="42" y="52"/>
                  <a:pt x="40" y="63"/>
                </a:cubicBezTo>
                <a:cubicBezTo>
                  <a:pt x="32" y="110"/>
                  <a:pt x="32" y="110"/>
                  <a:pt x="32" y="110"/>
                </a:cubicBezTo>
                <a:cubicBezTo>
                  <a:pt x="31" y="116"/>
                  <a:pt x="33" y="122"/>
                  <a:pt x="37" y="126"/>
                </a:cubicBezTo>
                <a:cubicBezTo>
                  <a:pt x="28" y="126"/>
                  <a:pt x="28" y="126"/>
                  <a:pt x="28" y="126"/>
                </a:cubicBezTo>
                <a:cubicBezTo>
                  <a:pt x="27" y="126"/>
                  <a:pt x="26" y="126"/>
                  <a:pt x="26" y="125"/>
                </a:cubicBezTo>
                <a:cubicBezTo>
                  <a:pt x="13" y="29"/>
                  <a:pt x="13" y="29"/>
                  <a:pt x="13" y="29"/>
                </a:cubicBezTo>
                <a:cubicBezTo>
                  <a:pt x="13" y="27"/>
                  <a:pt x="11" y="26"/>
                  <a:pt x="10" y="26"/>
                </a:cubicBezTo>
                <a:cubicBezTo>
                  <a:pt x="8" y="27"/>
                  <a:pt x="6" y="28"/>
                  <a:pt x="7" y="30"/>
                </a:cubicBezTo>
                <a:cubicBezTo>
                  <a:pt x="20" y="127"/>
                  <a:pt x="20" y="127"/>
                  <a:pt x="20" y="127"/>
                </a:cubicBezTo>
                <a:cubicBezTo>
                  <a:pt x="20" y="130"/>
                  <a:pt x="23" y="133"/>
                  <a:pt x="26" y="133"/>
                </a:cubicBezTo>
                <a:cubicBezTo>
                  <a:pt x="33" y="133"/>
                  <a:pt x="33" y="133"/>
                  <a:pt x="33" y="133"/>
                </a:cubicBezTo>
                <a:cubicBezTo>
                  <a:pt x="33" y="140"/>
                  <a:pt x="33" y="140"/>
                  <a:pt x="33" y="140"/>
                </a:cubicBezTo>
                <a:cubicBezTo>
                  <a:pt x="33" y="143"/>
                  <a:pt x="36" y="146"/>
                  <a:pt x="40" y="146"/>
                </a:cubicBezTo>
                <a:cubicBezTo>
                  <a:pt x="47" y="146"/>
                  <a:pt x="47" y="146"/>
                  <a:pt x="47" y="146"/>
                </a:cubicBezTo>
                <a:cubicBezTo>
                  <a:pt x="47" y="166"/>
                  <a:pt x="47" y="166"/>
                  <a:pt x="47" y="166"/>
                </a:cubicBezTo>
                <a:cubicBezTo>
                  <a:pt x="37" y="166"/>
                  <a:pt x="37" y="166"/>
                  <a:pt x="37" y="166"/>
                </a:cubicBezTo>
                <a:cubicBezTo>
                  <a:pt x="31" y="166"/>
                  <a:pt x="27" y="171"/>
                  <a:pt x="27" y="176"/>
                </a:cubicBezTo>
                <a:cubicBezTo>
                  <a:pt x="27" y="178"/>
                  <a:pt x="27" y="179"/>
                  <a:pt x="27" y="180"/>
                </a:cubicBezTo>
                <a:cubicBezTo>
                  <a:pt x="3" y="180"/>
                  <a:pt x="3" y="180"/>
                  <a:pt x="3" y="180"/>
                </a:cubicBezTo>
                <a:cubicBezTo>
                  <a:pt x="1" y="180"/>
                  <a:pt x="0" y="181"/>
                  <a:pt x="0" y="183"/>
                </a:cubicBezTo>
                <a:cubicBezTo>
                  <a:pt x="0" y="185"/>
                  <a:pt x="1" y="186"/>
                  <a:pt x="3" y="186"/>
                </a:cubicBezTo>
                <a:cubicBezTo>
                  <a:pt x="197" y="186"/>
                  <a:pt x="197" y="186"/>
                  <a:pt x="197" y="186"/>
                </a:cubicBezTo>
                <a:cubicBezTo>
                  <a:pt x="199" y="186"/>
                  <a:pt x="200" y="185"/>
                  <a:pt x="200" y="183"/>
                </a:cubicBezTo>
                <a:cubicBezTo>
                  <a:pt x="200" y="181"/>
                  <a:pt x="199" y="180"/>
                  <a:pt x="197" y="180"/>
                </a:cubicBezTo>
                <a:close/>
                <a:moveTo>
                  <a:pt x="42" y="140"/>
                </a:moveTo>
                <a:cubicBezTo>
                  <a:pt x="41" y="140"/>
                  <a:pt x="40" y="139"/>
                  <a:pt x="40" y="138"/>
                </a:cubicBezTo>
                <a:cubicBezTo>
                  <a:pt x="40" y="133"/>
                  <a:pt x="40" y="133"/>
                  <a:pt x="40" y="133"/>
                </a:cubicBezTo>
                <a:cubicBezTo>
                  <a:pt x="60" y="133"/>
                  <a:pt x="60" y="133"/>
                  <a:pt x="60" y="133"/>
                </a:cubicBezTo>
                <a:cubicBezTo>
                  <a:pt x="60" y="138"/>
                  <a:pt x="60" y="138"/>
                  <a:pt x="60" y="138"/>
                </a:cubicBezTo>
                <a:cubicBezTo>
                  <a:pt x="60" y="139"/>
                  <a:pt x="59" y="140"/>
                  <a:pt x="58" y="140"/>
                </a:cubicBezTo>
                <a:lnTo>
                  <a:pt x="42" y="140"/>
                </a:lnTo>
                <a:close/>
                <a:moveTo>
                  <a:pt x="37" y="180"/>
                </a:moveTo>
                <a:cubicBezTo>
                  <a:pt x="35" y="180"/>
                  <a:pt x="33" y="178"/>
                  <a:pt x="33" y="176"/>
                </a:cubicBezTo>
                <a:cubicBezTo>
                  <a:pt x="33" y="174"/>
                  <a:pt x="35" y="173"/>
                  <a:pt x="37" y="173"/>
                </a:cubicBezTo>
                <a:cubicBezTo>
                  <a:pt x="39" y="173"/>
                  <a:pt x="40" y="174"/>
                  <a:pt x="40" y="176"/>
                </a:cubicBezTo>
                <a:cubicBezTo>
                  <a:pt x="40" y="178"/>
                  <a:pt x="39" y="180"/>
                  <a:pt x="37" y="180"/>
                </a:cubicBezTo>
                <a:close/>
                <a:moveTo>
                  <a:pt x="54" y="180"/>
                </a:moveTo>
                <a:cubicBezTo>
                  <a:pt x="46" y="180"/>
                  <a:pt x="46" y="180"/>
                  <a:pt x="46" y="180"/>
                </a:cubicBezTo>
                <a:cubicBezTo>
                  <a:pt x="46" y="179"/>
                  <a:pt x="47" y="178"/>
                  <a:pt x="47" y="176"/>
                </a:cubicBezTo>
                <a:cubicBezTo>
                  <a:pt x="47" y="175"/>
                  <a:pt x="46" y="174"/>
                  <a:pt x="46" y="173"/>
                </a:cubicBezTo>
                <a:cubicBezTo>
                  <a:pt x="54" y="173"/>
                  <a:pt x="54" y="173"/>
                  <a:pt x="54" y="173"/>
                </a:cubicBezTo>
                <a:cubicBezTo>
                  <a:pt x="54" y="174"/>
                  <a:pt x="53" y="175"/>
                  <a:pt x="53" y="176"/>
                </a:cubicBezTo>
                <a:cubicBezTo>
                  <a:pt x="53" y="178"/>
                  <a:pt x="54" y="179"/>
                  <a:pt x="54" y="180"/>
                </a:cubicBezTo>
                <a:close/>
                <a:moveTo>
                  <a:pt x="63" y="180"/>
                </a:moveTo>
                <a:cubicBezTo>
                  <a:pt x="61" y="180"/>
                  <a:pt x="60" y="178"/>
                  <a:pt x="60" y="176"/>
                </a:cubicBezTo>
                <a:cubicBezTo>
                  <a:pt x="60" y="174"/>
                  <a:pt x="61" y="173"/>
                  <a:pt x="63" y="173"/>
                </a:cubicBezTo>
                <a:cubicBezTo>
                  <a:pt x="65" y="173"/>
                  <a:pt x="67" y="174"/>
                  <a:pt x="67" y="176"/>
                </a:cubicBezTo>
                <a:cubicBezTo>
                  <a:pt x="67" y="178"/>
                  <a:pt x="65" y="180"/>
                  <a:pt x="63" y="180"/>
                </a:cubicBezTo>
                <a:close/>
                <a:moveTo>
                  <a:pt x="73" y="180"/>
                </a:moveTo>
                <a:cubicBezTo>
                  <a:pt x="73" y="179"/>
                  <a:pt x="73" y="178"/>
                  <a:pt x="73" y="176"/>
                </a:cubicBezTo>
                <a:cubicBezTo>
                  <a:pt x="73" y="171"/>
                  <a:pt x="69" y="166"/>
                  <a:pt x="63" y="166"/>
                </a:cubicBezTo>
                <a:cubicBezTo>
                  <a:pt x="53" y="166"/>
                  <a:pt x="53" y="166"/>
                  <a:pt x="53" y="166"/>
                </a:cubicBezTo>
                <a:cubicBezTo>
                  <a:pt x="53" y="146"/>
                  <a:pt x="53" y="146"/>
                  <a:pt x="53" y="146"/>
                </a:cubicBezTo>
                <a:cubicBezTo>
                  <a:pt x="60" y="146"/>
                  <a:pt x="60" y="146"/>
                  <a:pt x="60" y="146"/>
                </a:cubicBezTo>
                <a:cubicBezTo>
                  <a:pt x="64" y="146"/>
                  <a:pt x="67" y="143"/>
                  <a:pt x="67" y="140"/>
                </a:cubicBezTo>
                <a:cubicBezTo>
                  <a:pt x="67" y="133"/>
                  <a:pt x="67" y="133"/>
                  <a:pt x="67" y="133"/>
                </a:cubicBezTo>
                <a:cubicBezTo>
                  <a:pt x="80" y="133"/>
                  <a:pt x="80" y="133"/>
                  <a:pt x="80" y="133"/>
                </a:cubicBezTo>
                <a:cubicBezTo>
                  <a:pt x="80" y="173"/>
                  <a:pt x="80" y="173"/>
                  <a:pt x="80" y="173"/>
                </a:cubicBezTo>
                <a:cubicBezTo>
                  <a:pt x="80" y="175"/>
                  <a:pt x="81" y="178"/>
                  <a:pt x="82" y="180"/>
                </a:cubicBezTo>
                <a:lnTo>
                  <a:pt x="73" y="180"/>
                </a:lnTo>
                <a:close/>
                <a:moveTo>
                  <a:pt x="100" y="173"/>
                </a:moveTo>
                <a:cubicBezTo>
                  <a:pt x="100" y="177"/>
                  <a:pt x="97" y="180"/>
                  <a:pt x="93" y="180"/>
                </a:cubicBezTo>
                <a:cubicBezTo>
                  <a:pt x="90" y="180"/>
                  <a:pt x="87" y="177"/>
                  <a:pt x="87" y="173"/>
                </a:cubicBezTo>
                <a:cubicBezTo>
                  <a:pt x="87" y="128"/>
                  <a:pt x="87" y="128"/>
                  <a:pt x="87" y="128"/>
                </a:cubicBezTo>
                <a:cubicBezTo>
                  <a:pt x="87" y="127"/>
                  <a:pt x="86" y="126"/>
                  <a:pt x="85" y="126"/>
                </a:cubicBezTo>
                <a:cubicBezTo>
                  <a:pt x="52" y="126"/>
                  <a:pt x="52" y="126"/>
                  <a:pt x="52" y="126"/>
                </a:cubicBezTo>
                <a:cubicBezTo>
                  <a:pt x="51" y="126"/>
                  <a:pt x="51" y="126"/>
                  <a:pt x="50" y="126"/>
                </a:cubicBezTo>
                <a:cubicBezTo>
                  <a:pt x="46" y="126"/>
                  <a:pt x="43" y="124"/>
                  <a:pt x="41" y="121"/>
                </a:cubicBezTo>
                <a:cubicBezTo>
                  <a:pt x="39" y="118"/>
                  <a:pt x="38" y="114"/>
                  <a:pt x="39" y="111"/>
                </a:cubicBezTo>
                <a:cubicBezTo>
                  <a:pt x="47" y="64"/>
                  <a:pt x="47" y="64"/>
                  <a:pt x="47" y="64"/>
                </a:cubicBezTo>
                <a:cubicBezTo>
                  <a:pt x="48" y="58"/>
                  <a:pt x="53" y="53"/>
                  <a:pt x="60" y="53"/>
                </a:cubicBezTo>
                <a:cubicBezTo>
                  <a:pt x="61" y="53"/>
                  <a:pt x="61" y="53"/>
                  <a:pt x="62" y="53"/>
                </a:cubicBezTo>
                <a:cubicBezTo>
                  <a:pt x="63" y="53"/>
                  <a:pt x="64" y="54"/>
                  <a:pt x="65" y="54"/>
                </a:cubicBezTo>
                <a:cubicBezTo>
                  <a:pt x="66" y="55"/>
                  <a:pt x="67" y="55"/>
                  <a:pt x="68" y="56"/>
                </a:cubicBezTo>
                <a:cubicBezTo>
                  <a:pt x="84" y="78"/>
                  <a:pt x="84" y="78"/>
                  <a:pt x="84" y="78"/>
                </a:cubicBezTo>
                <a:cubicBezTo>
                  <a:pt x="85" y="79"/>
                  <a:pt x="86" y="80"/>
                  <a:pt x="87" y="80"/>
                </a:cubicBezTo>
                <a:cubicBezTo>
                  <a:pt x="110" y="80"/>
                  <a:pt x="110" y="80"/>
                  <a:pt x="110" y="80"/>
                </a:cubicBezTo>
                <a:cubicBezTo>
                  <a:pt x="112" y="80"/>
                  <a:pt x="113" y="81"/>
                  <a:pt x="113" y="83"/>
                </a:cubicBezTo>
                <a:cubicBezTo>
                  <a:pt x="113" y="85"/>
                  <a:pt x="112" y="86"/>
                  <a:pt x="110" y="86"/>
                </a:cubicBezTo>
                <a:cubicBezTo>
                  <a:pt x="83" y="86"/>
                  <a:pt x="83" y="86"/>
                  <a:pt x="83" y="86"/>
                </a:cubicBezTo>
                <a:cubicBezTo>
                  <a:pt x="82" y="86"/>
                  <a:pt x="81" y="86"/>
                  <a:pt x="81" y="85"/>
                </a:cubicBezTo>
                <a:cubicBezTo>
                  <a:pt x="67" y="68"/>
                  <a:pt x="67" y="68"/>
                  <a:pt x="67" y="68"/>
                </a:cubicBezTo>
                <a:cubicBezTo>
                  <a:pt x="66" y="67"/>
                  <a:pt x="64" y="66"/>
                  <a:pt x="63" y="67"/>
                </a:cubicBezTo>
                <a:cubicBezTo>
                  <a:pt x="61" y="69"/>
                  <a:pt x="61" y="71"/>
                  <a:pt x="62" y="72"/>
                </a:cubicBezTo>
                <a:cubicBezTo>
                  <a:pt x="71" y="83"/>
                  <a:pt x="71" y="83"/>
                  <a:pt x="71" y="83"/>
                </a:cubicBezTo>
                <a:cubicBezTo>
                  <a:pt x="67" y="106"/>
                  <a:pt x="67" y="106"/>
                  <a:pt x="67" y="106"/>
                </a:cubicBezTo>
                <a:cubicBezTo>
                  <a:pt x="60" y="106"/>
                  <a:pt x="60" y="106"/>
                  <a:pt x="60" y="106"/>
                </a:cubicBezTo>
                <a:cubicBezTo>
                  <a:pt x="58" y="106"/>
                  <a:pt x="57" y="108"/>
                  <a:pt x="57" y="110"/>
                </a:cubicBezTo>
                <a:cubicBezTo>
                  <a:pt x="57" y="110"/>
                  <a:pt x="57" y="110"/>
                  <a:pt x="57" y="110"/>
                </a:cubicBezTo>
                <a:cubicBezTo>
                  <a:pt x="57" y="112"/>
                  <a:pt x="58" y="113"/>
                  <a:pt x="60" y="113"/>
                </a:cubicBezTo>
                <a:cubicBezTo>
                  <a:pt x="93" y="113"/>
                  <a:pt x="93" y="113"/>
                  <a:pt x="93" y="113"/>
                </a:cubicBezTo>
                <a:cubicBezTo>
                  <a:pt x="97" y="113"/>
                  <a:pt x="100" y="116"/>
                  <a:pt x="100" y="120"/>
                </a:cubicBezTo>
                <a:lnTo>
                  <a:pt x="100" y="173"/>
                </a:lnTo>
                <a:close/>
                <a:moveTo>
                  <a:pt x="120" y="180"/>
                </a:moveTo>
                <a:cubicBezTo>
                  <a:pt x="105" y="180"/>
                  <a:pt x="105" y="180"/>
                  <a:pt x="105" y="180"/>
                </a:cubicBezTo>
                <a:cubicBezTo>
                  <a:pt x="106" y="178"/>
                  <a:pt x="107" y="175"/>
                  <a:pt x="107" y="173"/>
                </a:cubicBezTo>
                <a:cubicBezTo>
                  <a:pt x="107" y="120"/>
                  <a:pt x="107" y="120"/>
                  <a:pt x="107" y="120"/>
                </a:cubicBezTo>
                <a:cubicBezTo>
                  <a:pt x="107" y="112"/>
                  <a:pt x="101" y="106"/>
                  <a:pt x="93" y="106"/>
                </a:cubicBezTo>
                <a:cubicBezTo>
                  <a:pt x="73" y="106"/>
                  <a:pt x="73" y="106"/>
                  <a:pt x="73" y="106"/>
                </a:cubicBezTo>
                <a:cubicBezTo>
                  <a:pt x="76" y="90"/>
                  <a:pt x="76" y="90"/>
                  <a:pt x="76" y="90"/>
                </a:cubicBezTo>
                <a:cubicBezTo>
                  <a:pt x="78" y="92"/>
                  <a:pt x="81" y="93"/>
                  <a:pt x="83" y="93"/>
                </a:cubicBezTo>
                <a:cubicBezTo>
                  <a:pt x="120" y="93"/>
                  <a:pt x="120" y="93"/>
                  <a:pt x="120" y="93"/>
                </a:cubicBezTo>
                <a:lnTo>
                  <a:pt x="120" y="180"/>
                </a:lnTo>
                <a:close/>
                <a:moveTo>
                  <a:pt x="173" y="180"/>
                </a:moveTo>
                <a:cubicBezTo>
                  <a:pt x="127" y="180"/>
                  <a:pt x="127" y="180"/>
                  <a:pt x="127" y="180"/>
                </a:cubicBezTo>
                <a:cubicBezTo>
                  <a:pt x="127" y="95"/>
                  <a:pt x="127" y="95"/>
                  <a:pt x="127" y="95"/>
                </a:cubicBezTo>
                <a:cubicBezTo>
                  <a:pt x="127" y="94"/>
                  <a:pt x="127" y="93"/>
                  <a:pt x="128" y="93"/>
                </a:cubicBezTo>
                <a:cubicBezTo>
                  <a:pt x="172" y="93"/>
                  <a:pt x="172" y="93"/>
                  <a:pt x="172" y="93"/>
                </a:cubicBezTo>
                <a:cubicBezTo>
                  <a:pt x="173" y="93"/>
                  <a:pt x="173" y="94"/>
                  <a:pt x="173" y="95"/>
                </a:cubicBezTo>
                <a:lnTo>
                  <a:pt x="173" y="1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669" name="Freeform 5">
            <a:extLst>
              <a:ext uri="{FF2B5EF4-FFF2-40B4-BE49-F238E27FC236}">
                <a16:creationId xmlns:a16="http://schemas.microsoft.com/office/drawing/2014/main" id="{84B426DD-A4E4-934A-A72F-DB14A9CAFFB7}"/>
              </a:ext>
            </a:extLst>
          </p:cNvPr>
          <p:cNvSpPr>
            <a:spLocks noEditPoints="1"/>
          </p:cNvSpPr>
          <p:nvPr userDrawn="1"/>
        </p:nvSpPr>
        <p:spPr bwMode="auto">
          <a:xfrm>
            <a:off x="4035993" y="1843206"/>
            <a:ext cx="167264" cy="274247"/>
          </a:xfrm>
          <a:custGeom>
            <a:avLst/>
            <a:gdLst>
              <a:gd name="T0" fmla="*/ 70 w 185"/>
              <a:gd name="T1" fmla="*/ 85 h 304"/>
              <a:gd name="T2" fmla="*/ 60 w 185"/>
              <a:gd name="T3" fmla="*/ 54 h 304"/>
              <a:gd name="T4" fmla="*/ 46 w 185"/>
              <a:gd name="T5" fmla="*/ 45 h 304"/>
              <a:gd name="T6" fmla="*/ 54 w 185"/>
              <a:gd name="T7" fmla="*/ 0 h 304"/>
              <a:gd name="T8" fmla="*/ 139 w 185"/>
              <a:gd name="T9" fmla="*/ 10 h 304"/>
              <a:gd name="T10" fmla="*/ 150 w 185"/>
              <a:gd name="T11" fmla="*/ 13 h 304"/>
              <a:gd name="T12" fmla="*/ 156 w 185"/>
              <a:gd name="T13" fmla="*/ 34 h 304"/>
              <a:gd name="T14" fmla="*/ 140 w 185"/>
              <a:gd name="T15" fmla="*/ 40 h 304"/>
              <a:gd name="T16" fmla="*/ 125 w 185"/>
              <a:gd name="T17" fmla="*/ 74 h 304"/>
              <a:gd name="T18" fmla="*/ 108 w 185"/>
              <a:gd name="T19" fmla="*/ 85 h 304"/>
              <a:gd name="T20" fmla="*/ 181 w 185"/>
              <a:gd name="T21" fmla="*/ 261 h 304"/>
              <a:gd name="T22" fmla="*/ 180 w 185"/>
              <a:gd name="T23" fmla="*/ 290 h 304"/>
              <a:gd name="T24" fmla="*/ 152 w 185"/>
              <a:gd name="T25" fmla="*/ 256 h 304"/>
              <a:gd name="T26" fmla="*/ 125 w 185"/>
              <a:gd name="T27" fmla="*/ 206 h 304"/>
              <a:gd name="T28" fmla="*/ 105 w 185"/>
              <a:gd name="T29" fmla="*/ 222 h 304"/>
              <a:gd name="T30" fmla="*/ 100 w 185"/>
              <a:gd name="T31" fmla="*/ 297 h 304"/>
              <a:gd name="T32" fmla="*/ 85 w 185"/>
              <a:gd name="T33" fmla="*/ 297 h 304"/>
              <a:gd name="T34" fmla="*/ 80 w 185"/>
              <a:gd name="T35" fmla="*/ 220 h 304"/>
              <a:gd name="T36" fmla="*/ 60 w 185"/>
              <a:gd name="T37" fmla="*/ 206 h 304"/>
              <a:gd name="T38" fmla="*/ 26 w 185"/>
              <a:gd name="T39" fmla="*/ 271 h 304"/>
              <a:gd name="T40" fmla="*/ 6 w 185"/>
              <a:gd name="T41" fmla="*/ 291 h 304"/>
              <a:gd name="T42" fmla="*/ 4 w 185"/>
              <a:gd name="T43" fmla="*/ 261 h 304"/>
              <a:gd name="T44" fmla="*/ 78 w 185"/>
              <a:gd name="T45" fmla="*/ 85 h 304"/>
              <a:gd name="T46" fmla="*/ 58 w 185"/>
              <a:gd name="T47" fmla="*/ 44 h 304"/>
              <a:gd name="T48" fmla="*/ 130 w 185"/>
              <a:gd name="T49" fmla="*/ 40 h 304"/>
              <a:gd name="T50" fmla="*/ 126 w 185"/>
              <a:gd name="T51" fmla="*/ 9 h 304"/>
              <a:gd name="T52" fmla="*/ 55 w 185"/>
              <a:gd name="T53" fmla="*/ 12 h 304"/>
              <a:gd name="T54" fmla="*/ 144 w 185"/>
              <a:gd name="T55" fmla="*/ 34 h 304"/>
              <a:gd name="T56" fmla="*/ 150 w 185"/>
              <a:gd name="T57" fmla="*/ 35 h 304"/>
              <a:gd name="T58" fmla="*/ 151 w 185"/>
              <a:gd name="T59" fmla="*/ 19 h 304"/>
              <a:gd name="T60" fmla="*/ 144 w 185"/>
              <a:gd name="T61" fmla="*/ 17 h 304"/>
              <a:gd name="T62" fmla="*/ 144 w 185"/>
              <a:gd name="T63" fmla="*/ 34 h 304"/>
              <a:gd name="T64" fmla="*/ 89 w 185"/>
              <a:gd name="T65" fmla="*/ 93 h 304"/>
              <a:gd name="T66" fmla="*/ 90 w 185"/>
              <a:gd name="T67" fmla="*/ 212 h 304"/>
              <a:gd name="T68" fmla="*/ 91 w 185"/>
              <a:gd name="T69" fmla="*/ 291 h 304"/>
              <a:gd name="T70" fmla="*/ 96 w 185"/>
              <a:gd name="T71" fmla="*/ 85 h 304"/>
              <a:gd name="T72" fmla="*/ 106 w 185"/>
              <a:gd name="T73" fmla="*/ 106 h 304"/>
              <a:gd name="T74" fmla="*/ 106 w 185"/>
              <a:gd name="T75" fmla="*/ 123 h 304"/>
              <a:gd name="T76" fmla="*/ 174 w 185"/>
              <a:gd name="T77" fmla="*/ 279 h 304"/>
              <a:gd name="T78" fmla="*/ 173 w 185"/>
              <a:gd name="T79" fmla="*/ 265 h 304"/>
              <a:gd name="T80" fmla="*/ 9 w 185"/>
              <a:gd name="T81" fmla="*/ 278 h 304"/>
              <a:gd name="T82" fmla="*/ 18 w 185"/>
              <a:gd name="T83" fmla="*/ 267 h 304"/>
              <a:gd name="T84" fmla="*/ 81 w 185"/>
              <a:gd name="T85" fmla="*/ 107 h 304"/>
              <a:gd name="T86" fmla="*/ 78 w 185"/>
              <a:gd name="T87" fmla="*/ 109 h 304"/>
              <a:gd name="T88" fmla="*/ 9 w 185"/>
              <a:gd name="T89" fmla="*/ 278 h 304"/>
              <a:gd name="T90" fmla="*/ 93 w 185"/>
              <a:gd name="T91" fmla="*/ 76 h 304"/>
              <a:gd name="T92" fmla="*/ 116 w 185"/>
              <a:gd name="T93" fmla="*/ 59 h 304"/>
              <a:gd name="T94" fmla="*/ 86 w 185"/>
              <a:gd name="T95" fmla="*/ 54 h 304"/>
              <a:gd name="T96" fmla="*/ 75 w 185"/>
              <a:gd name="T97" fmla="*/ 76 h 304"/>
              <a:gd name="T98" fmla="*/ 80 w 185"/>
              <a:gd name="T99" fmla="*/ 147 h 304"/>
              <a:gd name="T100" fmla="*/ 58 w 185"/>
              <a:gd name="T101" fmla="*/ 195 h 304"/>
              <a:gd name="T102" fmla="*/ 80 w 185"/>
              <a:gd name="T103" fmla="*/ 147 h 304"/>
              <a:gd name="T104" fmla="*/ 127 w 185"/>
              <a:gd name="T105" fmla="*/ 195 h 304"/>
              <a:gd name="T106" fmla="*/ 105 w 185"/>
              <a:gd name="T107" fmla="*/ 14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5" h="304">
                <a:moveTo>
                  <a:pt x="78" y="85"/>
                </a:moveTo>
                <a:cubicBezTo>
                  <a:pt x="74" y="85"/>
                  <a:pt x="72" y="85"/>
                  <a:pt x="70" y="85"/>
                </a:cubicBezTo>
                <a:cubicBezTo>
                  <a:pt x="61" y="85"/>
                  <a:pt x="60" y="84"/>
                  <a:pt x="60" y="75"/>
                </a:cubicBezTo>
                <a:cubicBezTo>
                  <a:pt x="60" y="68"/>
                  <a:pt x="60" y="62"/>
                  <a:pt x="60" y="54"/>
                </a:cubicBezTo>
                <a:cubicBezTo>
                  <a:pt x="58" y="54"/>
                  <a:pt x="56" y="54"/>
                  <a:pt x="54" y="54"/>
                </a:cubicBezTo>
                <a:cubicBezTo>
                  <a:pt x="47" y="54"/>
                  <a:pt x="46" y="53"/>
                  <a:pt x="46" y="45"/>
                </a:cubicBezTo>
                <a:cubicBezTo>
                  <a:pt x="46" y="33"/>
                  <a:pt x="46" y="21"/>
                  <a:pt x="46" y="8"/>
                </a:cubicBezTo>
                <a:cubicBezTo>
                  <a:pt x="46" y="1"/>
                  <a:pt x="48" y="0"/>
                  <a:pt x="54" y="0"/>
                </a:cubicBezTo>
                <a:cubicBezTo>
                  <a:pt x="79" y="0"/>
                  <a:pt x="104" y="0"/>
                  <a:pt x="129" y="0"/>
                </a:cubicBezTo>
                <a:cubicBezTo>
                  <a:pt x="138" y="0"/>
                  <a:pt x="139" y="0"/>
                  <a:pt x="139" y="10"/>
                </a:cubicBezTo>
                <a:cubicBezTo>
                  <a:pt x="139" y="11"/>
                  <a:pt x="139" y="12"/>
                  <a:pt x="140" y="13"/>
                </a:cubicBezTo>
                <a:cubicBezTo>
                  <a:pt x="143" y="13"/>
                  <a:pt x="147" y="13"/>
                  <a:pt x="150" y="13"/>
                </a:cubicBezTo>
                <a:cubicBezTo>
                  <a:pt x="154" y="13"/>
                  <a:pt x="157" y="15"/>
                  <a:pt x="156" y="19"/>
                </a:cubicBezTo>
                <a:cubicBezTo>
                  <a:pt x="156" y="24"/>
                  <a:pt x="156" y="29"/>
                  <a:pt x="156" y="34"/>
                </a:cubicBezTo>
                <a:cubicBezTo>
                  <a:pt x="156" y="39"/>
                  <a:pt x="154" y="41"/>
                  <a:pt x="150" y="40"/>
                </a:cubicBezTo>
                <a:cubicBezTo>
                  <a:pt x="147" y="40"/>
                  <a:pt x="143" y="40"/>
                  <a:pt x="140" y="40"/>
                </a:cubicBezTo>
                <a:cubicBezTo>
                  <a:pt x="137" y="52"/>
                  <a:pt x="137" y="52"/>
                  <a:pt x="125" y="54"/>
                </a:cubicBezTo>
                <a:cubicBezTo>
                  <a:pt x="125" y="61"/>
                  <a:pt x="125" y="67"/>
                  <a:pt x="125" y="74"/>
                </a:cubicBezTo>
                <a:cubicBezTo>
                  <a:pt x="125" y="84"/>
                  <a:pt x="124" y="85"/>
                  <a:pt x="114" y="85"/>
                </a:cubicBezTo>
                <a:cubicBezTo>
                  <a:pt x="112" y="85"/>
                  <a:pt x="110" y="85"/>
                  <a:pt x="108" y="85"/>
                </a:cubicBezTo>
                <a:cubicBezTo>
                  <a:pt x="109" y="88"/>
                  <a:pt x="109" y="90"/>
                  <a:pt x="110" y="91"/>
                </a:cubicBezTo>
                <a:cubicBezTo>
                  <a:pt x="134" y="148"/>
                  <a:pt x="158" y="204"/>
                  <a:pt x="181" y="261"/>
                </a:cubicBezTo>
                <a:cubicBezTo>
                  <a:pt x="183" y="267"/>
                  <a:pt x="184" y="274"/>
                  <a:pt x="185" y="280"/>
                </a:cubicBezTo>
                <a:cubicBezTo>
                  <a:pt x="185" y="284"/>
                  <a:pt x="183" y="289"/>
                  <a:pt x="180" y="290"/>
                </a:cubicBezTo>
                <a:cubicBezTo>
                  <a:pt x="177" y="291"/>
                  <a:pt x="172" y="289"/>
                  <a:pt x="170" y="287"/>
                </a:cubicBezTo>
                <a:cubicBezTo>
                  <a:pt x="160" y="279"/>
                  <a:pt x="157" y="267"/>
                  <a:pt x="152" y="256"/>
                </a:cubicBezTo>
                <a:cubicBezTo>
                  <a:pt x="145" y="240"/>
                  <a:pt x="139" y="224"/>
                  <a:pt x="132" y="209"/>
                </a:cubicBezTo>
                <a:cubicBezTo>
                  <a:pt x="131" y="204"/>
                  <a:pt x="129" y="204"/>
                  <a:pt x="125" y="206"/>
                </a:cubicBezTo>
                <a:cubicBezTo>
                  <a:pt x="120" y="208"/>
                  <a:pt x="115" y="211"/>
                  <a:pt x="111" y="212"/>
                </a:cubicBezTo>
                <a:cubicBezTo>
                  <a:pt x="105" y="214"/>
                  <a:pt x="105" y="217"/>
                  <a:pt x="105" y="222"/>
                </a:cubicBezTo>
                <a:cubicBezTo>
                  <a:pt x="105" y="240"/>
                  <a:pt x="105" y="258"/>
                  <a:pt x="104" y="276"/>
                </a:cubicBezTo>
                <a:cubicBezTo>
                  <a:pt x="104" y="283"/>
                  <a:pt x="102" y="291"/>
                  <a:pt x="100" y="297"/>
                </a:cubicBezTo>
                <a:cubicBezTo>
                  <a:pt x="99" y="300"/>
                  <a:pt x="95" y="304"/>
                  <a:pt x="92" y="304"/>
                </a:cubicBezTo>
                <a:cubicBezTo>
                  <a:pt x="90" y="304"/>
                  <a:pt x="86" y="300"/>
                  <a:pt x="85" y="297"/>
                </a:cubicBezTo>
                <a:cubicBezTo>
                  <a:pt x="83" y="290"/>
                  <a:pt x="81" y="283"/>
                  <a:pt x="80" y="275"/>
                </a:cubicBezTo>
                <a:cubicBezTo>
                  <a:pt x="80" y="257"/>
                  <a:pt x="80" y="239"/>
                  <a:pt x="80" y="220"/>
                </a:cubicBezTo>
                <a:cubicBezTo>
                  <a:pt x="80" y="216"/>
                  <a:pt x="79" y="214"/>
                  <a:pt x="75" y="212"/>
                </a:cubicBezTo>
                <a:cubicBezTo>
                  <a:pt x="70" y="211"/>
                  <a:pt x="65" y="208"/>
                  <a:pt x="60" y="206"/>
                </a:cubicBezTo>
                <a:cubicBezTo>
                  <a:pt x="56" y="203"/>
                  <a:pt x="54" y="205"/>
                  <a:pt x="52" y="209"/>
                </a:cubicBezTo>
                <a:cubicBezTo>
                  <a:pt x="44" y="230"/>
                  <a:pt x="35" y="251"/>
                  <a:pt x="26" y="271"/>
                </a:cubicBezTo>
                <a:cubicBezTo>
                  <a:pt x="23" y="277"/>
                  <a:pt x="19" y="283"/>
                  <a:pt x="14" y="288"/>
                </a:cubicBezTo>
                <a:cubicBezTo>
                  <a:pt x="12" y="290"/>
                  <a:pt x="8" y="292"/>
                  <a:pt x="6" y="291"/>
                </a:cubicBezTo>
                <a:cubicBezTo>
                  <a:pt x="3" y="290"/>
                  <a:pt x="0" y="285"/>
                  <a:pt x="0" y="283"/>
                </a:cubicBezTo>
                <a:cubicBezTo>
                  <a:pt x="1" y="276"/>
                  <a:pt x="1" y="268"/>
                  <a:pt x="4" y="261"/>
                </a:cubicBezTo>
                <a:cubicBezTo>
                  <a:pt x="27" y="204"/>
                  <a:pt x="51" y="148"/>
                  <a:pt x="75" y="92"/>
                </a:cubicBezTo>
                <a:cubicBezTo>
                  <a:pt x="76" y="90"/>
                  <a:pt x="76" y="88"/>
                  <a:pt x="78" y="85"/>
                </a:cubicBezTo>
                <a:close/>
                <a:moveTo>
                  <a:pt x="55" y="44"/>
                </a:moveTo>
                <a:cubicBezTo>
                  <a:pt x="57" y="44"/>
                  <a:pt x="57" y="44"/>
                  <a:pt x="58" y="44"/>
                </a:cubicBezTo>
                <a:cubicBezTo>
                  <a:pt x="80" y="45"/>
                  <a:pt x="103" y="45"/>
                  <a:pt x="126" y="45"/>
                </a:cubicBezTo>
                <a:cubicBezTo>
                  <a:pt x="129" y="45"/>
                  <a:pt x="130" y="43"/>
                  <a:pt x="130" y="40"/>
                </a:cubicBezTo>
                <a:cubicBezTo>
                  <a:pt x="130" y="31"/>
                  <a:pt x="130" y="22"/>
                  <a:pt x="130" y="13"/>
                </a:cubicBezTo>
                <a:cubicBezTo>
                  <a:pt x="130" y="10"/>
                  <a:pt x="129" y="9"/>
                  <a:pt x="126" y="9"/>
                </a:cubicBezTo>
                <a:cubicBezTo>
                  <a:pt x="104" y="9"/>
                  <a:pt x="81" y="9"/>
                  <a:pt x="59" y="9"/>
                </a:cubicBezTo>
                <a:cubicBezTo>
                  <a:pt x="58" y="9"/>
                  <a:pt x="55" y="11"/>
                  <a:pt x="55" y="12"/>
                </a:cubicBezTo>
                <a:cubicBezTo>
                  <a:pt x="55" y="23"/>
                  <a:pt x="55" y="33"/>
                  <a:pt x="55" y="44"/>
                </a:cubicBezTo>
                <a:close/>
                <a:moveTo>
                  <a:pt x="144" y="34"/>
                </a:moveTo>
                <a:cubicBezTo>
                  <a:pt x="144" y="35"/>
                  <a:pt x="144" y="35"/>
                  <a:pt x="144" y="35"/>
                </a:cubicBezTo>
                <a:cubicBezTo>
                  <a:pt x="146" y="35"/>
                  <a:pt x="148" y="35"/>
                  <a:pt x="150" y="35"/>
                </a:cubicBezTo>
                <a:cubicBezTo>
                  <a:pt x="151" y="35"/>
                  <a:pt x="151" y="34"/>
                  <a:pt x="151" y="33"/>
                </a:cubicBezTo>
                <a:cubicBezTo>
                  <a:pt x="151" y="28"/>
                  <a:pt x="151" y="24"/>
                  <a:pt x="151" y="19"/>
                </a:cubicBezTo>
                <a:cubicBezTo>
                  <a:pt x="151" y="18"/>
                  <a:pt x="151" y="17"/>
                  <a:pt x="150" y="17"/>
                </a:cubicBezTo>
                <a:cubicBezTo>
                  <a:pt x="148" y="17"/>
                  <a:pt x="146" y="17"/>
                  <a:pt x="144" y="17"/>
                </a:cubicBezTo>
                <a:cubicBezTo>
                  <a:pt x="144" y="17"/>
                  <a:pt x="144" y="18"/>
                  <a:pt x="144" y="19"/>
                </a:cubicBezTo>
                <a:cubicBezTo>
                  <a:pt x="144" y="24"/>
                  <a:pt x="144" y="29"/>
                  <a:pt x="144" y="34"/>
                </a:cubicBezTo>
                <a:close/>
                <a:moveTo>
                  <a:pt x="89" y="85"/>
                </a:moveTo>
                <a:cubicBezTo>
                  <a:pt x="89" y="88"/>
                  <a:pt x="89" y="90"/>
                  <a:pt x="89" y="93"/>
                </a:cubicBezTo>
                <a:cubicBezTo>
                  <a:pt x="89" y="107"/>
                  <a:pt x="89" y="122"/>
                  <a:pt x="89" y="136"/>
                </a:cubicBezTo>
                <a:cubicBezTo>
                  <a:pt x="89" y="161"/>
                  <a:pt x="90" y="187"/>
                  <a:pt x="90" y="212"/>
                </a:cubicBezTo>
                <a:cubicBezTo>
                  <a:pt x="90" y="233"/>
                  <a:pt x="89" y="254"/>
                  <a:pt x="89" y="275"/>
                </a:cubicBezTo>
                <a:cubicBezTo>
                  <a:pt x="89" y="280"/>
                  <a:pt x="91" y="285"/>
                  <a:pt x="91" y="291"/>
                </a:cubicBezTo>
                <a:cubicBezTo>
                  <a:pt x="93" y="290"/>
                  <a:pt x="94" y="290"/>
                  <a:pt x="95" y="290"/>
                </a:cubicBezTo>
                <a:cubicBezTo>
                  <a:pt x="97" y="222"/>
                  <a:pt x="95" y="154"/>
                  <a:pt x="96" y="85"/>
                </a:cubicBezTo>
                <a:cubicBezTo>
                  <a:pt x="93" y="85"/>
                  <a:pt x="92" y="85"/>
                  <a:pt x="89" y="85"/>
                </a:cubicBezTo>
                <a:close/>
                <a:moveTo>
                  <a:pt x="106" y="106"/>
                </a:moveTo>
                <a:cubicBezTo>
                  <a:pt x="106" y="106"/>
                  <a:pt x="105" y="107"/>
                  <a:pt x="104" y="107"/>
                </a:cubicBezTo>
                <a:cubicBezTo>
                  <a:pt x="105" y="112"/>
                  <a:pt x="104" y="118"/>
                  <a:pt x="106" y="123"/>
                </a:cubicBezTo>
                <a:cubicBezTo>
                  <a:pt x="126" y="172"/>
                  <a:pt x="147" y="220"/>
                  <a:pt x="167" y="268"/>
                </a:cubicBezTo>
                <a:cubicBezTo>
                  <a:pt x="169" y="272"/>
                  <a:pt x="172" y="275"/>
                  <a:pt x="174" y="279"/>
                </a:cubicBezTo>
                <a:cubicBezTo>
                  <a:pt x="175" y="279"/>
                  <a:pt x="176" y="278"/>
                  <a:pt x="176" y="278"/>
                </a:cubicBezTo>
                <a:cubicBezTo>
                  <a:pt x="175" y="274"/>
                  <a:pt x="175" y="269"/>
                  <a:pt x="173" y="265"/>
                </a:cubicBezTo>
                <a:cubicBezTo>
                  <a:pt x="151" y="212"/>
                  <a:pt x="128" y="159"/>
                  <a:pt x="106" y="106"/>
                </a:cubicBezTo>
                <a:close/>
                <a:moveTo>
                  <a:pt x="9" y="278"/>
                </a:moveTo>
                <a:cubicBezTo>
                  <a:pt x="10" y="278"/>
                  <a:pt x="10" y="279"/>
                  <a:pt x="11" y="279"/>
                </a:cubicBezTo>
                <a:cubicBezTo>
                  <a:pt x="13" y="275"/>
                  <a:pt x="16" y="271"/>
                  <a:pt x="18" y="267"/>
                </a:cubicBezTo>
                <a:cubicBezTo>
                  <a:pt x="38" y="220"/>
                  <a:pt x="58" y="172"/>
                  <a:pt x="78" y="124"/>
                </a:cubicBezTo>
                <a:cubicBezTo>
                  <a:pt x="80" y="119"/>
                  <a:pt x="80" y="113"/>
                  <a:pt x="81" y="107"/>
                </a:cubicBezTo>
                <a:cubicBezTo>
                  <a:pt x="80" y="107"/>
                  <a:pt x="80" y="107"/>
                  <a:pt x="79" y="107"/>
                </a:cubicBezTo>
                <a:cubicBezTo>
                  <a:pt x="79" y="107"/>
                  <a:pt x="78" y="108"/>
                  <a:pt x="78" y="109"/>
                </a:cubicBezTo>
                <a:cubicBezTo>
                  <a:pt x="56" y="161"/>
                  <a:pt x="34" y="213"/>
                  <a:pt x="12" y="265"/>
                </a:cubicBezTo>
                <a:cubicBezTo>
                  <a:pt x="10" y="269"/>
                  <a:pt x="10" y="274"/>
                  <a:pt x="9" y="278"/>
                </a:cubicBezTo>
                <a:close/>
                <a:moveTo>
                  <a:pt x="93" y="76"/>
                </a:moveTo>
                <a:cubicBezTo>
                  <a:pt x="93" y="76"/>
                  <a:pt x="93" y="76"/>
                  <a:pt x="93" y="76"/>
                </a:cubicBezTo>
                <a:cubicBezTo>
                  <a:pt x="95" y="76"/>
                  <a:pt x="97" y="76"/>
                  <a:pt x="99" y="76"/>
                </a:cubicBezTo>
                <a:cubicBezTo>
                  <a:pt x="116" y="75"/>
                  <a:pt x="116" y="75"/>
                  <a:pt x="116" y="59"/>
                </a:cubicBezTo>
                <a:cubicBezTo>
                  <a:pt x="115" y="55"/>
                  <a:pt x="114" y="54"/>
                  <a:pt x="110" y="54"/>
                </a:cubicBezTo>
                <a:cubicBezTo>
                  <a:pt x="102" y="54"/>
                  <a:pt x="94" y="54"/>
                  <a:pt x="86" y="54"/>
                </a:cubicBezTo>
                <a:cubicBezTo>
                  <a:pt x="69" y="54"/>
                  <a:pt x="69" y="54"/>
                  <a:pt x="69" y="71"/>
                </a:cubicBezTo>
                <a:cubicBezTo>
                  <a:pt x="70" y="74"/>
                  <a:pt x="71" y="76"/>
                  <a:pt x="75" y="76"/>
                </a:cubicBezTo>
                <a:cubicBezTo>
                  <a:pt x="81" y="76"/>
                  <a:pt x="87" y="76"/>
                  <a:pt x="93" y="76"/>
                </a:cubicBezTo>
                <a:close/>
                <a:moveTo>
                  <a:pt x="80" y="147"/>
                </a:moveTo>
                <a:cubicBezTo>
                  <a:pt x="80" y="147"/>
                  <a:pt x="79" y="147"/>
                  <a:pt x="79" y="146"/>
                </a:cubicBezTo>
                <a:cubicBezTo>
                  <a:pt x="72" y="162"/>
                  <a:pt x="65" y="178"/>
                  <a:pt x="58" y="195"/>
                </a:cubicBezTo>
                <a:cubicBezTo>
                  <a:pt x="66" y="198"/>
                  <a:pt x="73" y="201"/>
                  <a:pt x="80" y="205"/>
                </a:cubicBezTo>
                <a:cubicBezTo>
                  <a:pt x="80" y="185"/>
                  <a:pt x="80" y="166"/>
                  <a:pt x="80" y="147"/>
                </a:cubicBezTo>
                <a:close/>
                <a:moveTo>
                  <a:pt x="105" y="205"/>
                </a:moveTo>
                <a:cubicBezTo>
                  <a:pt x="113" y="201"/>
                  <a:pt x="120" y="198"/>
                  <a:pt x="127" y="195"/>
                </a:cubicBezTo>
                <a:cubicBezTo>
                  <a:pt x="119" y="178"/>
                  <a:pt x="113" y="162"/>
                  <a:pt x="106" y="146"/>
                </a:cubicBezTo>
                <a:cubicBezTo>
                  <a:pt x="106" y="146"/>
                  <a:pt x="105" y="147"/>
                  <a:pt x="105" y="147"/>
                </a:cubicBezTo>
                <a:cubicBezTo>
                  <a:pt x="105" y="166"/>
                  <a:pt x="105" y="185"/>
                  <a:pt x="105" y="20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0" name="Group 669">
            <a:extLst>
              <a:ext uri="{FF2B5EF4-FFF2-40B4-BE49-F238E27FC236}">
                <a16:creationId xmlns:a16="http://schemas.microsoft.com/office/drawing/2014/main" id="{76837B99-2B28-6041-A4EC-51121B480F37}"/>
              </a:ext>
            </a:extLst>
          </p:cNvPr>
          <p:cNvGrpSpPr/>
          <p:nvPr userDrawn="1"/>
        </p:nvGrpSpPr>
        <p:grpSpPr>
          <a:xfrm>
            <a:off x="4003296" y="2446783"/>
            <a:ext cx="232658" cy="274247"/>
            <a:chOff x="7847272" y="559831"/>
            <a:chExt cx="941388" cy="1109666"/>
          </a:xfrm>
          <a:solidFill>
            <a:schemeClr val="accent1"/>
          </a:solidFill>
        </p:grpSpPr>
        <p:sp>
          <p:nvSpPr>
            <p:cNvPr id="671" name="Freeform 670">
              <a:extLst>
                <a:ext uri="{FF2B5EF4-FFF2-40B4-BE49-F238E27FC236}">
                  <a16:creationId xmlns:a16="http://schemas.microsoft.com/office/drawing/2014/main" id="{6176663A-B8C0-F945-A80E-44146372F8AD}"/>
                </a:ext>
              </a:extLst>
            </p:cNvPr>
            <p:cNvSpPr>
              <a:spLocks noEditPoints="1"/>
            </p:cNvSpPr>
            <p:nvPr/>
          </p:nvSpPr>
          <p:spPr bwMode="auto">
            <a:xfrm>
              <a:off x="7850447" y="564594"/>
              <a:ext cx="796925" cy="814390"/>
            </a:xfrm>
            <a:custGeom>
              <a:avLst/>
              <a:gdLst>
                <a:gd name="T0" fmla="*/ 169 w 186"/>
                <a:gd name="T1" fmla="*/ 155 h 190"/>
                <a:gd name="T2" fmla="*/ 159 w 186"/>
                <a:gd name="T3" fmla="*/ 130 h 190"/>
                <a:gd name="T4" fmla="*/ 144 w 186"/>
                <a:gd name="T5" fmla="*/ 101 h 190"/>
                <a:gd name="T6" fmla="*/ 122 w 186"/>
                <a:gd name="T7" fmla="*/ 85 h 190"/>
                <a:gd name="T8" fmla="*/ 132 w 186"/>
                <a:gd name="T9" fmla="*/ 65 h 190"/>
                <a:gd name="T10" fmla="*/ 157 w 186"/>
                <a:gd name="T11" fmla="*/ 66 h 190"/>
                <a:gd name="T12" fmla="*/ 178 w 186"/>
                <a:gd name="T13" fmla="*/ 69 h 190"/>
                <a:gd name="T14" fmla="*/ 176 w 186"/>
                <a:gd name="T15" fmla="*/ 54 h 190"/>
                <a:gd name="T16" fmla="*/ 163 w 186"/>
                <a:gd name="T17" fmla="*/ 49 h 190"/>
                <a:gd name="T18" fmla="*/ 165 w 186"/>
                <a:gd name="T19" fmla="*/ 59 h 190"/>
                <a:gd name="T20" fmla="*/ 156 w 186"/>
                <a:gd name="T21" fmla="*/ 52 h 190"/>
                <a:gd name="T22" fmla="*/ 141 w 186"/>
                <a:gd name="T23" fmla="*/ 61 h 190"/>
                <a:gd name="T24" fmla="*/ 143 w 186"/>
                <a:gd name="T25" fmla="*/ 52 h 190"/>
                <a:gd name="T26" fmla="*/ 155 w 186"/>
                <a:gd name="T27" fmla="*/ 38 h 190"/>
                <a:gd name="T28" fmla="*/ 151 w 186"/>
                <a:gd name="T29" fmla="*/ 32 h 190"/>
                <a:gd name="T30" fmla="*/ 39 w 186"/>
                <a:gd name="T31" fmla="*/ 19 h 190"/>
                <a:gd name="T32" fmla="*/ 56 w 186"/>
                <a:gd name="T33" fmla="*/ 20 h 190"/>
                <a:gd name="T34" fmla="*/ 57 w 186"/>
                <a:gd name="T35" fmla="*/ 13 h 190"/>
                <a:gd name="T36" fmla="*/ 60 w 186"/>
                <a:gd name="T37" fmla="*/ 19 h 190"/>
                <a:gd name="T38" fmla="*/ 69 w 186"/>
                <a:gd name="T39" fmla="*/ 17 h 190"/>
                <a:gd name="T40" fmla="*/ 79 w 186"/>
                <a:gd name="T41" fmla="*/ 21 h 190"/>
                <a:gd name="T42" fmla="*/ 100 w 186"/>
                <a:gd name="T43" fmla="*/ 22 h 190"/>
                <a:gd name="T44" fmla="*/ 89 w 186"/>
                <a:gd name="T45" fmla="*/ 20 h 190"/>
                <a:gd name="T46" fmla="*/ 77 w 186"/>
                <a:gd name="T47" fmla="*/ 23 h 190"/>
                <a:gd name="T48" fmla="*/ 73 w 186"/>
                <a:gd name="T49" fmla="*/ 28 h 190"/>
                <a:gd name="T50" fmla="*/ 68 w 186"/>
                <a:gd name="T51" fmla="*/ 37 h 190"/>
                <a:gd name="T52" fmla="*/ 80 w 186"/>
                <a:gd name="T53" fmla="*/ 27 h 190"/>
                <a:gd name="T54" fmla="*/ 97 w 186"/>
                <a:gd name="T55" fmla="*/ 39 h 190"/>
                <a:gd name="T56" fmla="*/ 97 w 186"/>
                <a:gd name="T57" fmla="*/ 48 h 190"/>
                <a:gd name="T58" fmla="*/ 91 w 186"/>
                <a:gd name="T59" fmla="*/ 42 h 190"/>
                <a:gd name="T60" fmla="*/ 86 w 186"/>
                <a:gd name="T61" fmla="*/ 42 h 190"/>
                <a:gd name="T62" fmla="*/ 85 w 186"/>
                <a:gd name="T63" fmla="*/ 45 h 190"/>
                <a:gd name="T64" fmla="*/ 77 w 186"/>
                <a:gd name="T65" fmla="*/ 50 h 190"/>
                <a:gd name="T66" fmla="*/ 57 w 186"/>
                <a:gd name="T67" fmla="*/ 75 h 190"/>
                <a:gd name="T68" fmla="*/ 32 w 186"/>
                <a:gd name="T69" fmla="*/ 81 h 190"/>
                <a:gd name="T70" fmla="*/ 50 w 186"/>
                <a:gd name="T71" fmla="*/ 88 h 190"/>
                <a:gd name="T72" fmla="*/ 76 w 186"/>
                <a:gd name="T73" fmla="*/ 96 h 190"/>
                <a:gd name="T74" fmla="*/ 91 w 186"/>
                <a:gd name="T75" fmla="*/ 110 h 190"/>
                <a:gd name="T76" fmla="*/ 107 w 186"/>
                <a:gd name="T77" fmla="*/ 126 h 190"/>
                <a:gd name="T78" fmla="*/ 91 w 186"/>
                <a:gd name="T79" fmla="*/ 157 h 190"/>
                <a:gd name="T80" fmla="*/ 82 w 186"/>
                <a:gd name="T81" fmla="*/ 168 h 190"/>
                <a:gd name="T82" fmla="*/ 82 w 186"/>
                <a:gd name="T83" fmla="*/ 178 h 190"/>
                <a:gd name="T84" fmla="*/ 71 w 186"/>
                <a:gd name="T85" fmla="*/ 163 h 190"/>
                <a:gd name="T86" fmla="*/ 58 w 186"/>
                <a:gd name="T87" fmla="*/ 129 h 190"/>
                <a:gd name="T88" fmla="*/ 56 w 186"/>
                <a:gd name="T89" fmla="*/ 99 h 190"/>
                <a:gd name="T90" fmla="*/ 33 w 186"/>
                <a:gd name="T91" fmla="*/ 88 h 190"/>
                <a:gd name="T92" fmla="*/ 17 w 186"/>
                <a:gd name="T93" fmla="*/ 67 h 190"/>
                <a:gd name="T94" fmla="*/ 12 w 186"/>
                <a:gd name="T95" fmla="*/ 73 h 190"/>
                <a:gd name="T96" fmla="*/ 139 w 186"/>
                <a:gd name="T97" fmla="*/ 34 h 190"/>
                <a:gd name="T98" fmla="*/ 148 w 186"/>
                <a:gd name="T99" fmla="*/ 40 h 190"/>
                <a:gd name="T100" fmla="*/ 142 w 186"/>
                <a:gd name="T101" fmla="*/ 38 h 190"/>
                <a:gd name="T102" fmla="*/ 138 w 186"/>
                <a:gd name="T103" fmla="*/ 36 h 190"/>
                <a:gd name="T104" fmla="*/ 82 w 186"/>
                <a:gd name="T105" fmla="*/ 52 h 190"/>
                <a:gd name="T106" fmla="*/ 89 w 186"/>
                <a:gd name="T107" fmla="*/ 49 h 190"/>
                <a:gd name="T108" fmla="*/ 84 w 186"/>
                <a:gd name="T109" fmla="*/ 51 h 190"/>
                <a:gd name="T110" fmla="*/ 89 w 186"/>
                <a:gd name="T111" fmla="*/ 4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6" h="190">
                  <a:moveTo>
                    <a:pt x="95" y="190"/>
                  </a:moveTo>
                  <a:cubicBezTo>
                    <a:pt x="103" y="190"/>
                    <a:pt x="110" y="189"/>
                    <a:pt x="117" y="187"/>
                  </a:cubicBezTo>
                  <a:cubicBezTo>
                    <a:pt x="89" y="163"/>
                    <a:pt x="89" y="163"/>
                    <a:pt x="89" y="163"/>
                  </a:cubicBezTo>
                  <a:cubicBezTo>
                    <a:pt x="119" y="141"/>
                    <a:pt x="119" y="141"/>
                    <a:pt x="119" y="141"/>
                  </a:cubicBezTo>
                  <a:cubicBezTo>
                    <a:pt x="156" y="167"/>
                    <a:pt x="156" y="167"/>
                    <a:pt x="156" y="167"/>
                  </a:cubicBezTo>
                  <a:cubicBezTo>
                    <a:pt x="161" y="163"/>
                    <a:pt x="165" y="159"/>
                    <a:pt x="169" y="155"/>
                  </a:cubicBezTo>
                  <a:cubicBezTo>
                    <a:pt x="165" y="155"/>
                    <a:pt x="165" y="155"/>
                    <a:pt x="165" y="155"/>
                  </a:cubicBezTo>
                  <a:cubicBezTo>
                    <a:pt x="165" y="149"/>
                    <a:pt x="165" y="149"/>
                    <a:pt x="165" y="149"/>
                  </a:cubicBezTo>
                  <a:cubicBezTo>
                    <a:pt x="162" y="144"/>
                    <a:pt x="162" y="144"/>
                    <a:pt x="162" y="144"/>
                  </a:cubicBezTo>
                  <a:cubicBezTo>
                    <a:pt x="162" y="136"/>
                    <a:pt x="162" y="136"/>
                    <a:pt x="162" y="136"/>
                  </a:cubicBezTo>
                  <a:cubicBezTo>
                    <a:pt x="159" y="133"/>
                    <a:pt x="159" y="133"/>
                    <a:pt x="159" y="133"/>
                  </a:cubicBezTo>
                  <a:cubicBezTo>
                    <a:pt x="159" y="130"/>
                    <a:pt x="159" y="130"/>
                    <a:pt x="159" y="130"/>
                  </a:cubicBezTo>
                  <a:cubicBezTo>
                    <a:pt x="162" y="123"/>
                    <a:pt x="162" y="123"/>
                    <a:pt x="162" y="123"/>
                  </a:cubicBezTo>
                  <a:cubicBezTo>
                    <a:pt x="156" y="112"/>
                    <a:pt x="156" y="112"/>
                    <a:pt x="156" y="112"/>
                  </a:cubicBezTo>
                  <a:cubicBezTo>
                    <a:pt x="156" y="104"/>
                    <a:pt x="156" y="104"/>
                    <a:pt x="156" y="104"/>
                  </a:cubicBezTo>
                  <a:cubicBezTo>
                    <a:pt x="150" y="103"/>
                    <a:pt x="150" y="103"/>
                    <a:pt x="150" y="103"/>
                  </a:cubicBezTo>
                  <a:cubicBezTo>
                    <a:pt x="148" y="101"/>
                    <a:pt x="148" y="101"/>
                    <a:pt x="148" y="101"/>
                  </a:cubicBezTo>
                  <a:cubicBezTo>
                    <a:pt x="144" y="101"/>
                    <a:pt x="144" y="101"/>
                    <a:pt x="144" y="101"/>
                  </a:cubicBezTo>
                  <a:cubicBezTo>
                    <a:pt x="142" y="103"/>
                    <a:pt x="142" y="103"/>
                    <a:pt x="142" y="103"/>
                  </a:cubicBezTo>
                  <a:cubicBezTo>
                    <a:pt x="135" y="103"/>
                    <a:pt x="135" y="103"/>
                    <a:pt x="135" y="103"/>
                  </a:cubicBezTo>
                  <a:cubicBezTo>
                    <a:pt x="135" y="103"/>
                    <a:pt x="135" y="103"/>
                    <a:pt x="135" y="103"/>
                  </a:cubicBezTo>
                  <a:cubicBezTo>
                    <a:pt x="131" y="103"/>
                    <a:pt x="131" y="103"/>
                    <a:pt x="131" y="103"/>
                  </a:cubicBezTo>
                  <a:cubicBezTo>
                    <a:pt x="122" y="93"/>
                    <a:pt x="122" y="93"/>
                    <a:pt x="122" y="93"/>
                  </a:cubicBezTo>
                  <a:cubicBezTo>
                    <a:pt x="122" y="85"/>
                    <a:pt x="122" y="85"/>
                    <a:pt x="122" y="85"/>
                  </a:cubicBezTo>
                  <a:cubicBezTo>
                    <a:pt x="124" y="85"/>
                    <a:pt x="124" y="85"/>
                    <a:pt x="124" y="85"/>
                  </a:cubicBezTo>
                  <a:cubicBezTo>
                    <a:pt x="124" y="82"/>
                    <a:pt x="124" y="82"/>
                    <a:pt x="124" y="82"/>
                  </a:cubicBezTo>
                  <a:cubicBezTo>
                    <a:pt x="122" y="82"/>
                    <a:pt x="122" y="82"/>
                    <a:pt x="122" y="82"/>
                  </a:cubicBezTo>
                  <a:cubicBezTo>
                    <a:pt x="121" y="78"/>
                    <a:pt x="121" y="78"/>
                    <a:pt x="121" y="78"/>
                  </a:cubicBezTo>
                  <a:cubicBezTo>
                    <a:pt x="132" y="71"/>
                    <a:pt x="132" y="71"/>
                    <a:pt x="132" y="71"/>
                  </a:cubicBezTo>
                  <a:cubicBezTo>
                    <a:pt x="132" y="65"/>
                    <a:pt x="132" y="65"/>
                    <a:pt x="132" y="65"/>
                  </a:cubicBezTo>
                  <a:cubicBezTo>
                    <a:pt x="137" y="63"/>
                    <a:pt x="137" y="63"/>
                    <a:pt x="137" y="63"/>
                  </a:cubicBezTo>
                  <a:cubicBezTo>
                    <a:pt x="139" y="63"/>
                    <a:pt x="139" y="63"/>
                    <a:pt x="139" y="63"/>
                  </a:cubicBezTo>
                  <a:cubicBezTo>
                    <a:pt x="143" y="63"/>
                    <a:pt x="143" y="63"/>
                    <a:pt x="143" y="63"/>
                  </a:cubicBezTo>
                  <a:cubicBezTo>
                    <a:pt x="146" y="61"/>
                    <a:pt x="146" y="61"/>
                    <a:pt x="146" y="61"/>
                  </a:cubicBezTo>
                  <a:cubicBezTo>
                    <a:pt x="157" y="60"/>
                    <a:pt x="157" y="60"/>
                    <a:pt x="157" y="60"/>
                  </a:cubicBezTo>
                  <a:cubicBezTo>
                    <a:pt x="157" y="66"/>
                    <a:pt x="157" y="66"/>
                    <a:pt x="157" y="66"/>
                  </a:cubicBezTo>
                  <a:cubicBezTo>
                    <a:pt x="165" y="68"/>
                    <a:pt x="165" y="68"/>
                    <a:pt x="165" y="68"/>
                  </a:cubicBezTo>
                  <a:cubicBezTo>
                    <a:pt x="167" y="69"/>
                    <a:pt x="167" y="69"/>
                    <a:pt x="167" y="69"/>
                  </a:cubicBezTo>
                  <a:cubicBezTo>
                    <a:pt x="168" y="69"/>
                    <a:pt x="168" y="69"/>
                    <a:pt x="168" y="69"/>
                  </a:cubicBezTo>
                  <a:cubicBezTo>
                    <a:pt x="168" y="66"/>
                    <a:pt x="168" y="66"/>
                    <a:pt x="168" y="66"/>
                  </a:cubicBezTo>
                  <a:cubicBezTo>
                    <a:pt x="173" y="65"/>
                    <a:pt x="173" y="65"/>
                    <a:pt x="173" y="65"/>
                  </a:cubicBezTo>
                  <a:cubicBezTo>
                    <a:pt x="178" y="69"/>
                    <a:pt x="178" y="69"/>
                    <a:pt x="178" y="69"/>
                  </a:cubicBezTo>
                  <a:cubicBezTo>
                    <a:pt x="185" y="69"/>
                    <a:pt x="185" y="69"/>
                    <a:pt x="185" y="69"/>
                  </a:cubicBezTo>
                  <a:cubicBezTo>
                    <a:pt x="186" y="68"/>
                    <a:pt x="186" y="68"/>
                    <a:pt x="186" y="68"/>
                  </a:cubicBezTo>
                  <a:cubicBezTo>
                    <a:pt x="185" y="66"/>
                    <a:pt x="184" y="63"/>
                    <a:pt x="183" y="61"/>
                  </a:cubicBezTo>
                  <a:cubicBezTo>
                    <a:pt x="178" y="61"/>
                    <a:pt x="178" y="61"/>
                    <a:pt x="178" y="61"/>
                  </a:cubicBezTo>
                  <a:cubicBezTo>
                    <a:pt x="176" y="58"/>
                    <a:pt x="176" y="58"/>
                    <a:pt x="176" y="58"/>
                  </a:cubicBezTo>
                  <a:cubicBezTo>
                    <a:pt x="176" y="54"/>
                    <a:pt x="176" y="54"/>
                    <a:pt x="176" y="54"/>
                  </a:cubicBezTo>
                  <a:cubicBezTo>
                    <a:pt x="173" y="55"/>
                    <a:pt x="173" y="55"/>
                    <a:pt x="173" y="55"/>
                  </a:cubicBezTo>
                  <a:cubicBezTo>
                    <a:pt x="172" y="61"/>
                    <a:pt x="172" y="61"/>
                    <a:pt x="172" y="61"/>
                  </a:cubicBezTo>
                  <a:cubicBezTo>
                    <a:pt x="168" y="57"/>
                    <a:pt x="168" y="57"/>
                    <a:pt x="168" y="57"/>
                  </a:cubicBezTo>
                  <a:cubicBezTo>
                    <a:pt x="168" y="53"/>
                    <a:pt x="168" y="53"/>
                    <a:pt x="168" y="53"/>
                  </a:cubicBezTo>
                  <a:cubicBezTo>
                    <a:pt x="164" y="50"/>
                    <a:pt x="164" y="50"/>
                    <a:pt x="164" y="50"/>
                  </a:cubicBezTo>
                  <a:cubicBezTo>
                    <a:pt x="163" y="49"/>
                    <a:pt x="163" y="49"/>
                    <a:pt x="163" y="49"/>
                  </a:cubicBezTo>
                  <a:cubicBezTo>
                    <a:pt x="159" y="49"/>
                    <a:pt x="159" y="49"/>
                    <a:pt x="159" y="49"/>
                  </a:cubicBezTo>
                  <a:cubicBezTo>
                    <a:pt x="160" y="52"/>
                    <a:pt x="160" y="52"/>
                    <a:pt x="160" y="52"/>
                  </a:cubicBezTo>
                  <a:cubicBezTo>
                    <a:pt x="165" y="55"/>
                    <a:pt x="165" y="55"/>
                    <a:pt x="165" y="55"/>
                  </a:cubicBezTo>
                  <a:cubicBezTo>
                    <a:pt x="166" y="56"/>
                    <a:pt x="166" y="56"/>
                    <a:pt x="166" y="56"/>
                  </a:cubicBezTo>
                  <a:cubicBezTo>
                    <a:pt x="165" y="57"/>
                    <a:pt x="165" y="57"/>
                    <a:pt x="165" y="57"/>
                  </a:cubicBezTo>
                  <a:cubicBezTo>
                    <a:pt x="165" y="59"/>
                    <a:pt x="165" y="59"/>
                    <a:pt x="165" y="59"/>
                  </a:cubicBezTo>
                  <a:cubicBezTo>
                    <a:pt x="163" y="60"/>
                    <a:pt x="163" y="60"/>
                    <a:pt x="163" y="60"/>
                  </a:cubicBezTo>
                  <a:cubicBezTo>
                    <a:pt x="160" y="60"/>
                    <a:pt x="160" y="60"/>
                    <a:pt x="160" y="60"/>
                  </a:cubicBezTo>
                  <a:cubicBezTo>
                    <a:pt x="159" y="58"/>
                    <a:pt x="159" y="58"/>
                    <a:pt x="159" y="58"/>
                  </a:cubicBezTo>
                  <a:cubicBezTo>
                    <a:pt x="163" y="58"/>
                    <a:pt x="163" y="58"/>
                    <a:pt x="163" y="58"/>
                  </a:cubicBezTo>
                  <a:cubicBezTo>
                    <a:pt x="163" y="57"/>
                    <a:pt x="163" y="57"/>
                    <a:pt x="163" y="57"/>
                  </a:cubicBezTo>
                  <a:cubicBezTo>
                    <a:pt x="156" y="52"/>
                    <a:pt x="156" y="52"/>
                    <a:pt x="156" y="52"/>
                  </a:cubicBezTo>
                  <a:cubicBezTo>
                    <a:pt x="156" y="50"/>
                    <a:pt x="156" y="50"/>
                    <a:pt x="156" y="50"/>
                  </a:cubicBezTo>
                  <a:cubicBezTo>
                    <a:pt x="153" y="53"/>
                    <a:pt x="153" y="53"/>
                    <a:pt x="153" y="53"/>
                  </a:cubicBezTo>
                  <a:cubicBezTo>
                    <a:pt x="149" y="52"/>
                    <a:pt x="149" y="52"/>
                    <a:pt x="149" y="52"/>
                  </a:cubicBezTo>
                  <a:cubicBezTo>
                    <a:pt x="145" y="58"/>
                    <a:pt x="145" y="58"/>
                    <a:pt x="145" y="58"/>
                  </a:cubicBezTo>
                  <a:cubicBezTo>
                    <a:pt x="144" y="60"/>
                    <a:pt x="144" y="60"/>
                    <a:pt x="144" y="60"/>
                  </a:cubicBezTo>
                  <a:cubicBezTo>
                    <a:pt x="141" y="61"/>
                    <a:pt x="141" y="61"/>
                    <a:pt x="141" y="61"/>
                  </a:cubicBezTo>
                  <a:cubicBezTo>
                    <a:pt x="137" y="61"/>
                    <a:pt x="137" y="61"/>
                    <a:pt x="137" y="61"/>
                  </a:cubicBezTo>
                  <a:cubicBezTo>
                    <a:pt x="134" y="60"/>
                    <a:pt x="134" y="60"/>
                    <a:pt x="134" y="60"/>
                  </a:cubicBezTo>
                  <a:cubicBezTo>
                    <a:pt x="133" y="54"/>
                    <a:pt x="133" y="54"/>
                    <a:pt x="133" y="54"/>
                  </a:cubicBezTo>
                  <a:cubicBezTo>
                    <a:pt x="134" y="52"/>
                    <a:pt x="134" y="52"/>
                    <a:pt x="134" y="52"/>
                  </a:cubicBezTo>
                  <a:cubicBezTo>
                    <a:pt x="139" y="51"/>
                    <a:pt x="139" y="51"/>
                    <a:pt x="139" y="51"/>
                  </a:cubicBezTo>
                  <a:cubicBezTo>
                    <a:pt x="143" y="52"/>
                    <a:pt x="143" y="52"/>
                    <a:pt x="143" y="52"/>
                  </a:cubicBezTo>
                  <a:cubicBezTo>
                    <a:pt x="144" y="49"/>
                    <a:pt x="144" y="49"/>
                    <a:pt x="144" y="49"/>
                  </a:cubicBezTo>
                  <a:cubicBezTo>
                    <a:pt x="142" y="49"/>
                    <a:pt x="142" y="49"/>
                    <a:pt x="142" y="49"/>
                  </a:cubicBezTo>
                  <a:cubicBezTo>
                    <a:pt x="143" y="45"/>
                    <a:pt x="143" y="45"/>
                    <a:pt x="143" y="45"/>
                  </a:cubicBezTo>
                  <a:cubicBezTo>
                    <a:pt x="148" y="44"/>
                    <a:pt x="148" y="44"/>
                    <a:pt x="148" y="44"/>
                  </a:cubicBezTo>
                  <a:cubicBezTo>
                    <a:pt x="151" y="39"/>
                    <a:pt x="151" y="39"/>
                    <a:pt x="151" y="39"/>
                  </a:cubicBezTo>
                  <a:cubicBezTo>
                    <a:pt x="155" y="38"/>
                    <a:pt x="155" y="38"/>
                    <a:pt x="155" y="38"/>
                  </a:cubicBezTo>
                  <a:cubicBezTo>
                    <a:pt x="158" y="39"/>
                    <a:pt x="158" y="39"/>
                    <a:pt x="158" y="39"/>
                  </a:cubicBezTo>
                  <a:cubicBezTo>
                    <a:pt x="159" y="39"/>
                    <a:pt x="159" y="39"/>
                    <a:pt x="159" y="39"/>
                  </a:cubicBezTo>
                  <a:cubicBezTo>
                    <a:pt x="158" y="34"/>
                    <a:pt x="158" y="34"/>
                    <a:pt x="158" y="34"/>
                  </a:cubicBezTo>
                  <a:cubicBezTo>
                    <a:pt x="154" y="36"/>
                    <a:pt x="154" y="36"/>
                    <a:pt x="154" y="36"/>
                  </a:cubicBezTo>
                  <a:cubicBezTo>
                    <a:pt x="153" y="32"/>
                    <a:pt x="153" y="32"/>
                    <a:pt x="153" y="32"/>
                  </a:cubicBezTo>
                  <a:cubicBezTo>
                    <a:pt x="151" y="32"/>
                    <a:pt x="151" y="32"/>
                    <a:pt x="151" y="32"/>
                  </a:cubicBezTo>
                  <a:cubicBezTo>
                    <a:pt x="150" y="30"/>
                    <a:pt x="150" y="30"/>
                    <a:pt x="150" y="30"/>
                  </a:cubicBezTo>
                  <a:cubicBezTo>
                    <a:pt x="152" y="28"/>
                    <a:pt x="152" y="28"/>
                    <a:pt x="152" y="28"/>
                  </a:cubicBezTo>
                  <a:cubicBezTo>
                    <a:pt x="157" y="26"/>
                    <a:pt x="157" y="26"/>
                    <a:pt x="157" y="26"/>
                  </a:cubicBezTo>
                  <a:cubicBezTo>
                    <a:pt x="158" y="24"/>
                    <a:pt x="158" y="24"/>
                    <a:pt x="158" y="24"/>
                  </a:cubicBezTo>
                  <a:cubicBezTo>
                    <a:pt x="141" y="9"/>
                    <a:pt x="119" y="0"/>
                    <a:pt x="95" y="0"/>
                  </a:cubicBezTo>
                  <a:cubicBezTo>
                    <a:pt x="74" y="0"/>
                    <a:pt x="55" y="7"/>
                    <a:pt x="39" y="19"/>
                  </a:cubicBezTo>
                  <a:cubicBezTo>
                    <a:pt x="44" y="18"/>
                    <a:pt x="44" y="18"/>
                    <a:pt x="44" y="18"/>
                  </a:cubicBezTo>
                  <a:cubicBezTo>
                    <a:pt x="46" y="20"/>
                    <a:pt x="46" y="20"/>
                    <a:pt x="46" y="20"/>
                  </a:cubicBezTo>
                  <a:cubicBezTo>
                    <a:pt x="50" y="21"/>
                    <a:pt x="50" y="21"/>
                    <a:pt x="50" y="21"/>
                  </a:cubicBezTo>
                  <a:cubicBezTo>
                    <a:pt x="51" y="22"/>
                    <a:pt x="51" y="22"/>
                    <a:pt x="51" y="22"/>
                  </a:cubicBezTo>
                  <a:cubicBezTo>
                    <a:pt x="57" y="22"/>
                    <a:pt x="57" y="22"/>
                    <a:pt x="57" y="22"/>
                  </a:cubicBezTo>
                  <a:cubicBezTo>
                    <a:pt x="56" y="20"/>
                    <a:pt x="56" y="20"/>
                    <a:pt x="56" y="20"/>
                  </a:cubicBezTo>
                  <a:cubicBezTo>
                    <a:pt x="51" y="20"/>
                    <a:pt x="51" y="20"/>
                    <a:pt x="51" y="20"/>
                  </a:cubicBezTo>
                  <a:cubicBezTo>
                    <a:pt x="52" y="19"/>
                    <a:pt x="52" y="19"/>
                    <a:pt x="52" y="19"/>
                  </a:cubicBezTo>
                  <a:cubicBezTo>
                    <a:pt x="51" y="17"/>
                    <a:pt x="51" y="17"/>
                    <a:pt x="51" y="17"/>
                  </a:cubicBezTo>
                  <a:cubicBezTo>
                    <a:pt x="46" y="17"/>
                    <a:pt x="46" y="17"/>
                    <a:pt x="46" y="17"/>
                  </a:cubicBezTo>
                  <a:cubicBezTo>
                    <a:pt x="52" y="13"/>
                    <a:pt x="52" y="13"/>
                    <a:pt x="52" y="13"/>
                  </a:cubicBezTo>
                  <a:cubicBezTo>
                    <a:pt x="57" y="13"/>
                    <a:pt x="57" y="13"/>
                    <a:pt x="57" y="13"/>
                  </a:cubicBezTo>
                  <a:cubicBezTo>
                    <a:pt x="60" y="17"/>
                    <a:pt x="60" y="17"/>
                    <a:pt x="60" y="17"/>
                  </a:cubicBezTo>
                  <a:cubicBezTo>
                    <a:pt x="64" y="17"/>
                    <a:pt x="64" y="17"/>
                    <a:pt x="64" y="17"/>
                  </a:cubicBezTo>
                  <a:cubicBezTo>
                    <a:pt x="66" y="14"/>
                    <a:pt x="66" y="14"/>
                    <a:pt x="66" y="14"/>
                  </a:cubicBezTo>
                  <a:cubicBezTo>
                    <a:pt x="68" y="15"/>
                    <a:pt x="68" y="15"/>
                    <a:pt x="68" y="15"/>
                  </a:cubicBezTo>
                  <a:cubicBezTo>
                    <a:pt x="65" y="19"/>
                    <a:pt x="65" y="19"/>
                    <a:pt x="65" y="19"/>
                  </a:cubicBezTo>
                  <a:cubicBezTo>
                    <a:pt x="65" y="19"/>
                    <a:pt x="60" y="19"/>
                    <a:pt x="60" y="19"/>
                  </a:cubicBezTo>
                  <a:cubicBezTo>
                    <a:pt x="61" y="19"/>
                    <a:pt x="61" y="22"/>
                    <a:pt x="61" y="22"/>
                  </a:cubicBezTo>
                  <a:cubicBezTo>
                    <a:pt x="67" y="22"/>
                    <a:pt x="67" y="22"/>
                    <a:pt x="67" y="22"/>
                  </a:cubicBezTo>
                  <a:cubicBezTo>
                    <a:pt x="67" y="20"/>
                    <a:pt x="67" y="20"/>
                    <a:pt x="67" y="20"/>
                  </a:cubicBezTo>
                  <a:cubicBezTo>
                    <a:pt x="71" y="20"/>
                    <a:pt x="71" y="20"/>
                    <a:pt x="71" y="20"/>
                  </a:cubicBezTo>
                  <a:cubicBezTo>
                    <a:pt x="72" y="18"/>
                    <a:pt x="72" y="18"/>
                    <a:pt x="72" y="18"/>
                  </a:cubicBezTo>
                  <a:cubicBezTo>
                    <a:pt x="69" y="17"/>
                    <a:pt x="69" y="17"/>
                    <a:pt x="69" y="17"/>
                  </a:cubicBezTo>
                  <a:cubicBezTo>
                    <a:pt x="70" y="15"/>
                    <a:pt x="70" y="15"/>
                    <a:pt x="70" y="15"/>
                  </a:cubicBezTo>
                  <a:cubicBezTo>
                    <a:pt x="72" y="15"/>
                    <a:pt x="72" y="15"/>
                    <a:pt x="72" y="15"/>
                  </a:cubicBezTo>
                  <a:cubicBezTo>
                    <a:pt x="78" y="15"/>
                    <a:pt x="78" y="15"/>
                    <a:pt x="78" y="15"/>
                  </a:cubicBezTo>
                  <a:cubicBezTo>
                    <a:pt x="75" y="18"/>
                    <a:pt x="75" y="18"/>
                    <a:pt x="75" y="18"/>
                  </a:cubicBezTo>
                  <a:cubicBezTo>
                    <a:pt x="75" y="21"/>
                    <a:pt x="75" y="21"/>
                    <a:pt x="75" y="21"/>
                  </a:cubicBezTo>
                  <a:cubicBezTo>
                    <a:pt x="79" y="21"/>
                    <a:pt x="79" y="21"/>
                    <a:pt x="79" y="21"/>
                  </a:cubicBezTo>
                  <a:cubicBezTo>
                    <a:pt x="79" y="17"/>
                    <a:pt x="79" y="17"/>
                    <a:pt x="79" y="17"/>
                  </a:cubicBezTo>
                  <a:cubicBezTo>
                    <a:pt x="82" y="15"/>
                    <a:pt x="82" y="15"/>
                    <a:pt x="82" y="15"/>
                  </a:cubicBezTo>
                  <a:cubicBezTo>
                    <a:pt x="88" y="14"/>
                    <a:pt x="88" y="14"/>
                    <a:pt x="88" y="14"/>
                  </a:cubicBezTo>
                  <a:cubicBezTo>
                    <a:pt x="97" y="18"/>
                    <a:pt x="97" y="18"/>
                    <a:pt x="97" y="18"/>
                  </a:cubicBezTo>
                  <a:cubicBezTo>
                    <a:pt x="97" y="22"/>
                    <a:pt x="97" y="22"/>
                    <a:pt x="97" y="22"/>
                  </a:cubicBezTo>
                  <a:cubicBezTo>
                    <a:pt x="100" y="22"/>
                    <a:pt x="100" y="22"/>
                    <a:pt x="100" y="22"/>
                  </a:cubicBezTo>
                  <a:cubicBezTo>
                    <a:pt x="99" y="25"/>
                    <a:pt x="99" y="25"/>
                    <a:pt x="99" y="25"/>
                  </a:cubicBezTo>
                  <a:cubicBezTo>
                    <a:pt x="95" y="25"/>
                    <a:pt x="95" y="25"/>
                    <a:pt x="95" y="25"/>
                  </a:cubicBezTo>
                  <a:cubicBezTo>
                    <a:pt x="93" y="28"/>
                    <a:pt x="93" y="28"/>
                    <a:pt x="93" y="28"/>
                  </a:cubicBezTo>
                  <a:cubicBezTo>
                    <a:pt x="84" y="26"/>
                    <a:pt x="84" y="26"/>
                    <a:pt x="84" y="26"/>
                  </a:cubicBezTo>
                  <a:cubicBezTo>
                    <a:pt x="91" y="22"/>
                    <a:pt x="91" y="22"/>
                    <a:pt x="91" y="22"/>
                  </a:cubicBezTo>
                  <a:cubicBezTo>
                    <a:pt x="89" y="20"/>
                    <a:pt x="89" y="20"/>
                    <a:pt x="89" y="20"/>
                  </a:cubicBezTo>
                  <a:cubicBezTo>
                    <a:pt x="82" y="21"/>
                    <a:pt x="82" y="21"/>
                    <a:pt x="82" y="21"/>
                  </a:cubicBezTo>
                  <a:cubicBezTo>
                    <a:pt x="82" y="21"/>
                    <a:pt x="82" y="21"/>
                    <a:pt x="82" y="21"/>
                  </a:cubicBezTo>
                  <a:cubicBezTo>
                    <a:pt x="82" y="21"/>
                    <a:pt x="82" y="21"/>
                    <a:pt x="82" y="21"/>
                  </a:cubicBezTo>
                  <a:cubicBezTo>
                    <a:pt x="82" y="21"/>
                    <a:pt x="82" y="21"/>
                    <a:pt x="82" y="21"/>
                  </a:cubicBezTo>
                  <a:cubicBezTo>
                    <a:pt x="80" y="23"/>
                    <a:pt x="80" y="23"/>
                    <a:pt x="80" y="23"/>
                  </a:cubicBezTo>
                  <a:cubicBezTo>
                    <a:pt x="77" y="23"/>
                    <a:pt x="77" y="23"/>
                    <a:pt x="77" y="23"/>
                  </a:cubicBezTo>
                  <a:cubicBezTo>
                    <a:pt x="77" y="25"/>
                    <a:pt x="77" y="25"/>
                    <a:pt x="77" y="25"/>
                  </a:cubicBezTo>
                  <a:cubicBezTo>
                    <a:pt x="78" y="25"/>
                    <a:pt x="78" y="25"/>
                    <a:pt x="78" y="25"/>
                  </a:cubicBezTo>
                  <a:cubicBezTo>
                    <a:pt x="78" y="26"/>
                    <a:pt x="78" y="26"/>
                    <a:pt x="78" y="26"/>
                  </a:cubicBezTo>
                  <a:cubicBezTo>
                    <a:pt x="76" y="26"/>
                    <a:pt x="76" y="26"/>
                    <a:pt x="76" y="26"/>
                  </a:cubicBezTo>
                  <a:cubicBezTo>
                    <a:pt x="76" y="27"/>
                    <a:pt x="76" y="27"/>
                    <a:pt x="76" y="27"/>
                  </a:cubicBezTo>
                  <a:cubicBezTo>
                    <a:pt x="73" y="28"/>
                    <a:pt x="73" y="28"/>
                    <a:pt x="73" y="28"/>
                  </a:cubicBezTo>
                  <a:cubicBezTo>
                    <a:pt x="73" y="25"/>
                    <a:pt x="73" y="25"/>
                    <a:pt x="73" y="25"/>
                  </a:cubicBezTo>
                  <a:cubicBezTo>
                    <a:pt x="69" y="26"/>
                    <a:pt x="69" y="26"/>
                    <a:pt x="69" y="26"/>
                  </a:cubicBezTo>
                  <a:cubicBezTo>
                    <a:pt x="60" y="31"/>
                    <a:pt x="60" y="31"/>
                    <a:pt x="60" y="31"/>
                  </a:cubicBezTo>
                  <a:cubicBezTo>
                    <a:pt x="61" y="34"/>
                    <a:pt x="61" y="34"/>
                    <a:pt x="61" y="34"/>
                  </a:cubicBezTo>
                  <a:cubicBezTo>
                    <a:pt x="64" y="36"/>
                    <a:pt x="64" y="36"/>
                    <a:pt x="64" y="36"/>
                  </a:cubicBezTo>
                  <a:cubicBezTo>
                    <a:pt x="68" y="37"/>
                    <a:pt x="68" y="37"/>
                    <a:pt x="68" y="37"/>
                  </a:cubicBezTo>
                  <a:cubicBezTo>
                    <a:pt x="68" y="42"/>
                    <a:pt x="68" y="42"/>
                    <a:pt x="68" y="42"/>
                  </a:cubicBezTo>
                  <a:cubicBezTo>
                    <a:pt x="71" y="42"/>
                    <a:pt x="71" y="42"/>
                    <a:pt x="71" y="42"/>
                  </a:cubicBezTo>
                  <a:cubicBezTo>
                    <a:pt x="73" y="38"/>
                    <a:pt x="73" y="38"/>
                    <a:pt x="73" y="38"/>
                  </a:cubicBezTo>
                  <a:cubicBezTo>
                    <a:pt x="78" y="36"/>
                    <a:pt x="78" y="36"/>
                    <a:pt x="78" y="36"/>
                  </a:cubicBezTo>
                  <a:cubicBezTo>
                    <a:pt x="78" y="29"/>
                    <a:pt x="78" y="29"/>
                    <a:pt x="78" y="29"/>
                  </a:cubicBezTo>
                  <a:cubicBezTo>
                    <a:pt x="80" y="27"/>
                    <a:pt x="80" y="27"/>
                    <a:pt x="80" y="27"/>
                  </a:cubicBezTo>
                  <a:cubicBezTo>
                    <a:pt x="87" y="29"/>
                    <a:pt x="87" y="29"/>
                    <a:pt x="87" y="29"/>
                  </a:cubicBezTo>
                  <a:cubicBezTo>
                    <a:pt x="87" y="33"/>
                    <a:pt x="87" y="33"/>
                    <a:pt x="87" y="33"/>
                  </a:cubicBezTo>
                  <a:cubicBezTo>
                    <a:pt x="88" y="33"/>
                    <a:pt x="88" y="33"/>
                    <a:pt x="88" y="33"/>
                  </a:cubicBezTo>
                  <a:cubicBezTo>
                    <a:pt x="93" y="31"/>
                    <a:pt x="93" y="31"/>
                    <a:pt x="93" y="31"/>
                  </a:cubicBezTo>
                  <a:cubicBezTo>
                    <a:pt x="94" y="36"/>
                    <a:pt x="94" y="36"/>
                    <a:pt x="94" y="36"/>
                  </a:cubicBezTo>
                  <a:cubicBezTo>
                    <a:pt x="97" y="39"/>
                    <a:pt x="97" y="39"/>
                    <a:pt x="97" y="39"/>
                  </a:cubicBezTo>
                  <a:cubicBezTo>
                    <a:pt x="97" y="42"/>
                    <a:pt x="97" y="42"/>
                    <a:pt x="97" y="42"/>
                  </a:cubicBezTo>
                  <a:cubicBezTo>
                    <a:pt x="94" y="43"/>
                    <a:pt x="94" y="43"/>
                    <a:pt x="94" y="43"/>
                  </a:cubicBezTo>
                  <a:cubicBezTo>
                    <a:pt x="94" y="44"/>
                    <a:pt x="94" y="44"/>
                    <a:pt x="94" y="44"/>
                  </a:cubicBezTo>
                  <a:cubicBezTo>
                    <a:pt x="98" y="46"/>
                    <a:pt x="98" y="46"/>
                    <a:pt x="98" y="46"/>
                  </a:cubicBezTo>
                  <a:cubicBezTo>
                    <a:pt x="98" y="48"/>
                    <a:pt x="98" y="48"/>
                    <a:pt x="98" y="48"/>
                  </a:cubicBezTo>
                  <a:cubicBezTo>
                    <a:pt x="97" y="48"/>
                    <a:pt x="97" y="48"/>
                    <a:pt x="97" y="48"/>
                  </a:cubicBezTo>
                  <a:cubicBezTo>
                    <a:pt x="97" y="48"/>
                    <a:pt x="97" y="48"/>
                    <a:pt x="97" y="48"/>
                  </a:cubicBezTo>
                  <a:cubicBezTo>
                    <a:pt x="92" y="47"/>
                    <a:pt x="92" y="47"/>
                    <a:pt x="92" y="47"/>
                  </a:cubicBezTo>
                  <a:cubicBezTo>
                    <a:pt x="91" y="45"/>
                    <a:pt x="91" y="45"/>
                    <a:pt x="91" y="45"/>
                  </a:cubicBezTo>
                  <a:cubicBezTo>
                    <a:pt x="93" y="44"/>
                    <a:pt x="93" y="44"/>
                    <a:pt x="93" y="44"/>
                  </a:cubicBezTo>
                  <a:cubicBezTo>
                    <a:pt x="93" y="42"/>
                    <a:pt x="93" y="42"/>
                    <a:pt x="93" y="42"/>
                  </a:cubicBezTo>
                  <a:cubicBezTo>
                    <a:pt x="91" y="42"/>
                    <a:pt x="91" y="42"/>
                    <a:pt x="91" y="42"/>
                  </a:cubicBezTo>
                  <a:cubicBezTo>
                    <a:pt x="91" y="43"/>
                    <a:pt x="91" y="43"/>
                    <a:pt x="91" y="43"/>
                  </a:cubicBezTo>
                  <a:cubicBezTo>
                    <a:pt x="88" y="44"/>
                    <a:pt x="88" y="44"/>
                    <a:pt x="88" y="44"/>
                  </a:cubicBezTo>
                  <a:cubicBezTo>
                    <a:pt x="88" y="44"/>
                    <a:pt x="88" y="44"/>
                    <a:pt x="88" y="44"/>
                  </a:cubicBezTo>
                  <a:cubicBezTo>
                    <a:pt x="88" y="44"/>
                    <a:pt x="88" y="44"/>
                    <a:pt x="88" y="44"/>
                  </a:cubicBezTo>
                  <a:cubicBezTo>
                    <a:pt x="87" y="44"/>
                    <a:pt x="87" y="44"/>
                    <a:pt x="87" y="44"/>
                  </a:cubicBezTo>
                  <a:cubicBezTo>
                    <a:pt x="86" y="42"/>
                    <a:pt x="86" y="42"/>
                    <a:pt x="86" y="42"/>
                  </a:cubicBezTo>
                  <a:cubicBezTo>
                    <a:pt x="85" y="42"/>
                    <a:pt x="85" y="42"/>
                    <a:pt x="85" y="42"/>
                  </a:cubicBezTo>
                  <a:cubicBezTo>
                    <a:pt x="83" y="42"/>
                    <a:pt x="83" y="42"/>
                    <a:pt x="83" y="42"/>
                  </a:cubicBezTo>
                  <a:cubicBezTo>
                    <a:pt x="82" y="43"/>
                    <a:pt x="82" y="43"/>
                    <a:pt x="82" y="43"/>
                  </a:cubicBezTo>
                  <a:cubicBezTo>
                    <a:pt x="82" y="45"/>
                    <a:pt x="82" y="45"/>
                    <a:pt x="82" y="45"/>
                  </a:cubicBezTo>
                  <a:cubicBezTo>
                    <a:pt x="84" y="45"/>
                    <a:pt x="84" y="45"/>
                    <a:pt x="84" y="45"/>
                  </a:cubicBezTo>
                  <a:cubicBezTo>
                    <a:pt x="85" y="45"/>
                    <a:pt x="85" y="45"/>
                    <a:pt x="85" y="45"/>
                  </a:cubicBezTo>
                  <a:cubicBezTo>
                    <a:pt x="85" y="46"/>
                    <a:pt x="85" y="46"/>
                    <a:pt x="85" y="46"/>
                  </a:cubicBezTo>
                  <a:cubicBezTo>
                    <a:pt x="83" y="47"/>
                    <a:pt x="83" y="47"/>
                    <a:pt x="83" y="47"/>
                  </a:cubicBezTo>
                  <a:cubicBezTo>
                    <a:pt x="83" y="46"/>
                    <a:pt x="83" y="46"/>
                    <a:pt x="83" y="46"/>
                  </a:cubicBezTo>
                  <a:cubicBezTo>
                    <a:pt x="81" y="46"/>
                    <a:pt x="81" y="46"/>
                    <a:pt x="81" y="46"/>
                  </a:cubicBezTo>
                  <a:cubicBezTo>
                    <a:pt x="77" y="50"/>
                    <a:pt x="77" y="50"/>
                    <a:pt x="77" y="50"/>
                  </a:cubicBezTo>
                  <a:cubicBezTo>
                    <a:pt x="77" y="50"/>
                    <a:pt x="77" y="50"/>
                    <a:pt x="77" y="50"/>
                  </a:cubicBezTo>
                  <a:cubicBezTo>
                    <a:pt x="71" y="54"/>
                    <a:pt x="71" y="54"/>
                    <a:pt x="71" y="54"/>
                  </a:cubicBezTo>
                  <a:cubicBezTo>
                    <a:pt x="65" y="60"/>
                    <a:pt x="65" y="60"/>
                    <a:pt x="65" y="60"/>
                  </a:cubicBezTo>
                  <a:cubicBezTo>
                    <a:pt x="65" y="63"/>
                    <a:pt x="65" y="63"/>
                    <a:pt x="65" y="63"/>
                  </a:cubicBezTo>
                  <a:cubicBezTo>
                    <a:pt x="59" y="66"/>
                    <a:pt x="59" y="66"/>
                    <a:pt x="59" y="66"/>
                  </a:cubicBezTo>
                  <a:cubicBezTo>
                    <a:pt x="56" y="69"/>
                    <a:pt x="56" y="69"/>
                    <a:pt x="56" y="69"/>
                  </a:cubicBezTo>
                  <a:cubicBezTo>
                    <a:pt x="57" y="75"/>
                    <a:pt x="57" y="75"/>
                    <a:pt x="57" y="75"/>
                  </a:cubicBezTo>
                  <a:cubicBezTo>
                    <a:pt x="53" y="73"/>
                    <a:pt x="53" y="73"/>
                    <a:pt x="53" y="73"/>
                  </a:cubicBezTo>
                  <a:cubicBezTo>
                    <a:pt x="53" y="70"/>
                    <a:pt x="53" y="70"/>
                    <a:pt x="53" y="70"/>
                  </a:cubicBezTo>
                  <a:cubicBezTo>
                    <a:pt x="41" y="70"/>
                    <a:pt x="41" y="70"/>
                    <a:pt x="41" y="70"/>
                  </a:cubicBezTo>
                  <a:cubicBezTo>
                    <a:pt x="36" y="73"/>
                    <a:pt x="36" y="73"/>
                    <a:pt x="36" y="73"/>
                  </a:cubicBezTo>
                  <a:cubicBezTo>
                    <a:pt x="33" y="77"/>
                    <a:pt x="33" y="77"/>
                    <a:pt x="33" y="77"/>
                  </a:cubicBezTo>
                  <a:cubicBezTo>
                    <a:pt x="32" y="81"/>
                    <a:pt x="32" y="81"/>
                    <a:pt x="32" y="81"/>
                  </a:cubicBezTo>
                  <a:cubicBezTo>
                    <a:pt x="34" y="85"/>
                    <a:pt x="34" y="85"/>
                    <a:pt x="34" y="85"/>
                  </a:cubicBezTo>
                  <a:cubicBezTo>
                    <a:pt x="38" y="85"/>
                    <a:pt x="38" y="85"/>
                    <a:pt x="38" y="85"/>
                  </a:cubicBezTo>
                  <a:cubicBezTo>
                    <a:pt x="46" y="80"/>
                    <a:pt x="46" y="80"/>
                    <a:pt x="46" y="80"/>
                  </a:cubicBezTo>
                  <a:cubicBezTo>
                    <a:pt x="46" y="83"/>
                    <a:pt x="46" y="83"/>
                    <a:pt x="46" y="83"/>
                  </a:cubicBezTo>
                  <a:cubicBezTo>
                    <a:pt x="44" y="87"/>
                    <a:pt x="44" y="87"/>
                    <a:pt x="44" y="87"/>
                  </a:cubicBezTo>
                  <a:cubicBezTo>
                    <a:pt x="50" y="88"/>
                    <a:pt x="50" y="88"/>
                    <a:pt x="50" y="88"/>
                  </a:cubicBezTo>
                  <a:cubicBezTo>
                    <a:pt x="50" y="96"/>
                    <a:pt x="50" y="96"/>
                    <a:pt x="50" y="96"/>
                  </a:cubicBezTo>
                  <a:cubicBezTo>
                    <a:pt x="58" y="98"/>
                    <a:pt x="58" y="98"/>
                    <a:pt x="58" y="98"/>
                  </a:cubicBezTo>
                  <a:cubicBezTo>
                    <a:pt x="62" y="92"/>
                    <a:pt x="62" y="92"/>
                    <a:pt x="62" y="92"/>
                  </a:cubicBezTo>
                  <a:cubicBezTo>
                    <a:pt x="68" y="93"/>
                    <a:pt x="68" y="93"/>
                    <a:pt x="68" y="93"/>
                  </a:cubicBezTo>
                  <a:cubicBezTo>
                    <a:pt x="70" y="96"/>
                    <a:pt x="70" y="96"/>
                    <a:pt x="70" y="96"/>
                  </a:cubicBezTo>
                  <a:cubicBezTo>
                    <a:pt x="76" y="96"/>
                    <a:pt x="76" y="96"/>
                    <a:pt x="76" y="96"/>
                  </a:cubicBezTo>
                  <a:cubicBezTo>
                    <a:pt x="76" y="94"/>
                    <a:pt x="76" y="94"/>
                    <a:pt x="76" y="94"/>
                  </a:cubicBezTo>
                  <a:cubicBezTo>
                    <a:pt x="79" y="96"/>
                    <a:pt x="79" y="96"/>
                    <a:pt x="79" y="96"/>
                  </a:cubicBezTo>
                  <a:cubicBezTo>
                    <a:pt x="83" y="101"/>
                    <a:pt x="83" y="101"/>
                    <a:pt x="83" y="101"/>
                  </a:cubicBezTo>
                  <a:cubicBezTo>
                    <a:pt x="89" y="101"/>
                    <a:pt x="89" y="101"/>
                    <a:pt x="89" y="101"/>
                  </a:cubicBezTo>
                  <a:cubicBezTo>
                    <a:pt x="91" y="105"/>
                    <a:pt x="91" y="105"/>
                    <a:pt x="91" y="105"/>
                  </a:cubicBezTo>
                  <a:cubicBezTo>
                    <a:pt x="91" y="110"/>
                    <a:pt x="91" y="110"/>
                    <a:pt x="91" y="110"/>
                  </a:cubicBezTo>
                  <a:cubicBezTo>
                    <a:pt x="98" y="112"/>
                    <a:pt x="98" y="112"/>
                    <a:pt x="98" y="112"/>
                  </a:cubicBezTo>
                  <a:cubicBezTo>
                    <a:pt x="106" y="112"/>
                    <a:pt x="106" y="112"/>
                    <a:pt x="106" y="112"/>
                  </a:cubicBezTo>
                  <a:cubicBezTo>
                    <a:pt x="108" y="116"/>
                    <a:pt x="108" y="116"/>
                    <a:pt x="108" y="116"/>
                  </a:cubicBezTo>
                  <a:cubicBezTo>
                    <a:pt x="112" y="118"/>
                    <a:pt x="112" y="118"/>
                    <a:pt x="112" y="118"/>
                  </a:cubicBezTo>
                  <a:cubicBezTo>
                    <a:pt x="111" y="121"/>
                    <a:pt x="111" y="121"/>
                    <a:pt x="111" y="121"/>
                  </a:cubicBezTo>
                  <a:cubicBezTo>
                    <a:pt x="107" y="126"/>
                    <a:pt x="107" y="126"/>
                    <a:pt x="107" y="126"/>
                  </a:cubicBezTo>
                  <a:cubicBezTo>
                    <a:pt x="106" y="137"/>
                    <a:pt x="106" y="137"/>
                    <a:pt x="106" y="137"/>
                  </a:cubicBezTo>
                  <a:cubicBezTo>
                    <a:pt x="103" y="140"/>
                    <a:pt x="103" y="140"/>
                    <a:pt x="103" y="140"/>
                  </a:cubicBezTo>
                  <a:cubicBezTo>
                    <a:pt x="97" y="140"/>
                    <a:pt x="97" y="140"/>
                    <a:pt x="97" y="140"/>
                  </a:cubicBezTo>
                  <a:cubicBezTo>
                    <a:pt x="95" y="143"/>
                    <a:pt x="95" y="143"/>
                    <a:pt x="95" y="143"/>
                  </a:cubicBezTo>
                  <a:cubicBezTo>
                    <a:pt x="97" y="149"/>
                    <a:pt x="97" y="149"/>
                    <a:pt x="97" y="149"/>
                  </a:cubicBezTo>
                  <a:cubicBezTo>
                    <a:pt x="91" y="157"/>
                    <a:pt x="91" y="157"/>
                    <a:pt x="91" y="157"/>
                  </a:cubicBezTo>
                  <a:cubicBezTo>
                    <a:pt x="89" y="160"/>
                    <a:pt x="89" y="160"/>
                    <a:pt x="89" y="160"/>
                  </a:cubicBezTo>
                  <a:cubicBezTo>
                    <a:pt x="83" y="163"/>
                    <a:pt x="83" y="163"/>
                    <a:pt x="83" y="163"/>
                  </a:cubicBezTo>
                  <a:cubicBezTo>
                    <a:pt x="80" y="164"/>
                    <a:pt x="80" y="164"/>
                    <a:pt x="80" y="164"/>
                  </a:cubicBezTo>
                  <a:cubicBezTo>
                    <a:pt x="79" y="165"/>
                    <a:pt x="79" y="165"/>
                    <a:pt x="79" y="165"/>
                  </a:cubicBezTo>
                  <a:cubicBezTo>
                    <a:pt x="82" y="166"/>
                    <a:pt x="82" y="166"/>
                    <a:pt x="82" y="166"/>
                  </a:cubicBezTo>
                  <a:cubicBezTo>
                    <a:pt x="82" y="168"/>
                    <a:pt x="82" y="168"/>
                    <a:pt x="82" y="168"/>
                  </a:cubicBezTo>
                  <a:cubicBezTo>
                    <a:pt x="79" y="170"/>
                    <a:pt x="79" y="170"/>
                    <a:pt x="79" y="170"/>
                  </a:cubicBezTo>
                  <a:cubicBezTo>
                    <a:pt x="81" y="172"/>
                    <a:pt x="81" y="172"/>
                    <a:pt x="81" y="172"/>
                  </a:cubicBezTo>
                  <a:cubicBezTo>
                    <a:pt x="84" y="172"/>
                    <a:pt x="84" y="172"/>
                    <a:pt x="84" y="172"/>
                  </a:cubicBezTo>
                  <a:cubicBezTo>
                    <a:pt x="83" y="174"/>
                    <a:pt x="83" y="174"/>
                    <a:pt x="83" y="174"/>
                  </a:cubicBezTo>
                  <a:cubicBezTo>
                    <a:pt x="83" y="176"/>
                    <a:pt x="83" y="176"/>
                    <a:pt x="83" y="176"/>
                  </a:cubicBezTo>
                  <a:cubicBezTo>
                    <a:pt x="82" y="178"/>
                    <a:pt x="82" y="178"/>
                    <a:pt x="82" y="178"/>
                  </a:cubicBezTo>
                  <a:cubicBezTo>
                    <a:pt x="87" y="181"/>
                    <a:pt x="87" y="181"/>
                    <a:pt x="87" y="181"/>
                  </a:cubicBezTo>
                  <a:cubicBezTo>
                    <a:pt x="86" y="183"/>
                    <a:pt x="86" y="183"/>
                    <a:pt x="86" y="183"/>
                  </a:cubicBezTo>
                  <a:cubicBezTo>
                    <a:pt x="80" y="183"/>
                    <a:pt x="80" y="183"/>
                    <a:pt x="80" y="183"/>
                  </a:cubicBezTo>
                  <a:cubicBezTo>
                    <a:pt x="75" y="178"/>
                    <a:pt x="75" y="178"/>
                    <a:pt x="75" y="178"/>
                  </a:cubicBezTo>
                  <a:cubicBezTo>
                    <a:pt x="70" y="170"/>
                    <a:pt x="70" y="170"/>
                    <a:pt x="70" y="170"/>
                  </a:cubicBezTo>
                  <a:cubicBezTo>
                    <a:pt x="71" y="163"/>
                    <a:pt x="71" y="163"/>
                    <a:pt x="71" y="163"/>
                  </a:cubicBezTo>
                  <a:cubicBezTo>
                    <a:pt x="68" y="158"/>
                    <a:pt x="68" y="158"/>
                    <a:pt x="68" y="158"/>
                  </a:cubicBezTo>
                  <a:cubicBezTo>
                    <a:pt x="69" y="151"/>
                    <a:pt x="69" y="151"/>
                    <a:pt x="69" y="151"/>
                  </a:cubicBezTo>
                  <a:cubicBezTo>
                    <a:pt x="67" y="150"/>
                    <a:pt x="67" y="150"/>
                    <a:pt x="67" y="150"/>
                  </a:cubicBezTo>
                  <a:cubicBezTo>
                    <a:pt x="67" y="134"/>
                    <a:pt x="67" y="134"/>
                    <a:pt x="67" y="134"/>
                  </a:cubicBezTo>
                  <a:cubicBezTo>
                    <a:pt x="67" y="134"/>
                    <a:pt x="62" y="130"/>
                    <a:pt x="61" y="130"/>
                  </a:cubicBezTo>
                  <a:cubicBezTo>
                    <a:pt x="61" y="130"/>
                    <a:pt x="58" y="129"/>
                    <a:pt x="58" y="129"/>
                  </a:cubicBezTo>
                  <a:cubicBezTo>
                    <a:pt x="58" y="126"/>
                    <a:pt x="58" y="126"/>
                    <a:pt x="58" y="126"/>
                  </a:cubicBezTo>
                  <a:cubicBezTo>
                    <a:pt x="51" y="117"/>
                    <a:pt x="51" y="117"/>
                    <a:pt x="51" y="117"/>
                  </a:cubicBezTo>
                  <a:cubicBezTo>
                    <a:pt x="51" y="114"/>
                    <a:pt x="51" y="114"/>
                    <a:pt x="51" y="114"/>
                  </a:cubicBezTo>
                  <a:cubicBezTo>
                    <a:pt x="52" y="109"/>
                    <a:pt x="52" y="109"/>
                    <a:pt x="52" y="109"/>
                  </a:cubicBezTo>
                  <a:cubicBezTo>
                    <a:pt x="57" y="105"/>
                    <a:pt x="57" y="105"/>
                    <a:pt x="57" y="105"/>
                  </a:cubicBezTo>
                  <a:cubicBezTo>
                    <a:pt x="56" y="99"/>
                    <a:pt x="56" y="99"/>
                    <a:pt x="56" y="99"/>
                  </a:cubicBezTo>
                  <a:cubicBezTo>
                    <a:pt x="49" y="99"/>
                    <a:pt x="49" y="99"/>
                    <a:pt x="49" y="99"/>
                  </a:cubicBezTo>
                  <a:cubicBezTo>
                    <a:pt x="43" y="92"/>
                    <a:pt x="43" y="92"/>
                    <a:pt x="43" y="92"/>
                  </a:cubicBezTo>
                  <a:cubicBezTo>
                    <a:pt x="39" y="91"/>
                    <a:pt x="39" y="91"/>
                    <a:pt x="39" y="91"/>
                  </a:cubicBezTo>
                  <a:cubicBezTo>
                    <a:pt x="36" y="91"/>
                    <a:pt x="36" y="91"/>
                    <a:pt x="36" y="91"/>
                  </a:cubicBezTo>
                  <a:cubicBezTo>
                    <a:pt x="37" y="88"/>
                    <a:pt x="37" y="88"/>
                    <a:pt x="37" y="88"/>
                  </a:cubicBezTo>
                  <a:cubicBezTo>
                    <a:pt x="33" y="88"/>
                    <a:pt x="33" y="88"/>
                    <a:pt x="33" y="88"/>
                  </a:cubicBezTo>
                  <a:cubicBezTo>
                    <a:pt x="33" y="89"/>
                    <a:pt x="33" y="89"/>
                    <a:pt x="33" y="89"/>
                  </a:cubicBezTo>
                  <a:cubicBezTo>
                    <a:pt x="25" y="87"/>
                    <a:pt x="25" y="87"/>
                    <a:pt x="25" y="87"/>
                  </a:cubicBezTo>
                  <a:cubicBezTo>
                    <a:pt x="22" y="82"/>
                    <a:pt x="22" y="82"/>
                    <a:pt x="22" y="82"/>
                  </a:cubicBezTo>
                  <a:cubicBezTo>
                    <a:pt x="23" y="80"/>
                    <a:pt x="23" y="80"/>
                    <a:pt x="23" y="80"/>
                  </a:cubicBezTo>
                  <a:cubicBezTo>
                    <a:pt x="18" y="72"/>
                    <a:pt x="18" y="72"/>
                    <a:pt x="18" y="72"/>
                  </a:cubicBezTo>
                  <a:cubicBezTo>
                    <a:pt x="17" y="67"/>
                    <a:pt x="17" y="67"/>
                    <a:pt x="17" y="67"/>
                  </a:cubicBezTo>
                  <a:cubicBezTo>
                    <a:pt x="15" y="67"/>
                    <a:pt x="15" y="67"/>
                    <a:pt x="15" y="67"/>
                  </a:cubicBezTo>
                  <a:cubicBezTo>
                    <a:pt x="15" y="72"/>
                    <a:pt x="15" y="72"/>
                    <a:pt x="15" y="72"/>
                  </a:cubicBezTo>
                  <a:cubicBezTo>
                    <a:pt x="19" y="78"/>
                    <a:pt x="19" y="78"/>
                    <a:pt x="19" y="78"/>
                  </a:cubicBezTo>
                  <a:cubicBezTo>
                    <a:pt x="19" y="80"/>
                    <a:pt x="19" y="80"/>
                    <a:pt x="19" y="80"/>
                  </a:cubicBezTo>
                  <a:cubicBezTo>
                    <a:pt x="16" y="79"/>
                    <a:pt x="16" y="79"/>
                    <a:pt x="16" y="79"/>
                  </a:cubicBezTo>
                  <a:cubicBezTo>
                    <a:pt x="12" y="73"/>
                    <a:pt x="12" y="73"/>
                    <a:pt x="12" y="73"/>
                  </a:cubicBezTo>
                  <a:cubicBezTo>
                    <a:pt x="12" y="65"/>
                    <a:pt x="12" y="65"/>
                    <a:pt x="12" y="65"/>
                  </a:cubicBezTo>
                  <a:cubicBezTo>
                    <a:pt x="8" y="63"/>
                    <a:pt x="8" y="63"/>
                    <a:pt x="8" y="63"/>
                  </a:cubicBezTo>
                  <a:cubicBezTo>
                    <a:pt x="8" y="58"/>
                    <a:pt x="8" y="58"/>
                    <a:pt x="8" y="58"/>
                  </a:cubicBezTo>
                  <a:cubicBezTo>
                    <a:pt x="3" y="69"/>
                    <a:pt x="0" y="82"/>
                    <a:pt x="0" y="95"/>
                  </a:cubicBezTo>
                  <a:cubicBezTo>
                    <a:pt x="0" y="147"/>
                    <a:pt x="43" y="190"/>
                    <a:pt x="95" y="190"/>
                  </a:cubicBezTo>
                  <a:close/>
                  <a:moveTo>
                    <a:pt x="139" y="34"/>
                  </a:moveTo>
                  <a:cubicBezTo>
                    <a:pt x="140" y="33"/>
                    <a:pt x="140" y="33"/>
                    <a:pt x="140" y="33"/>
                  </a:cubicBezTo>
                  <a:cubicBezTo>
                    <a:pt x="143" y="32"/>
                    <a:pt x="143" y="32"/>
                    <a:pt x="143" y="32"/>
                  </a:cubicBezTo>
                  <a:cubicBezTo>
                    <a:pt x="143" y="36"/>
                    <a:pt x="143" y="36"/>
                    <a:pt x="143" y="36"/>
                  </a:cubicBezTo>
                  <a:cubicBezTo>
                    <a:pt x="145" y="38"/>
                    <a:pt x="145" y="38"/>
                    <a:pt x="145" y="38"/>
                  </a:cubicBezTo>
                  <a:cubicBezTo>
                    <a:pt x="146" y="40"/>
                    <a:pt x="146" y="40"/>
                    <a:pt x="146" y="40"/>
                  </a:cubicBezTo>
                  <a:cubicBezTo>
                    <a:pt x="148" y="40"/>
                    <a:pt x="148" y="40"/>
                    <a:pt x="148" y="40"/>
                  </a:cubicBezTo>
                  <a:cubicBezTo>
                    <a:pt x="146" y="43"/>
                    <a:pt x="146" y="43"/>
                    <a:pt x="146" y="43"/>
                  </a:cubicBezTo>
                  <a:cubicBezTo>
                    <a:pt x="143" y="43"/>
                    <a:pt x="143" y="43"/>
                    <a:pt x="143" y="43"/>
                  </a:cubicBezTo>
                  <a:cubicBezTo>
                    <a:pt x="140" y="43"/>
                    <a:pt x="140" y="43"/>
                    <a:pt x="140" y="43"/>
                  </a:cubicBezTo>
                  <a:cubicBezTo>
                    <a:pt x="140" y="40"/>
                    <a:pt x="140" y="40"/>
                    <a:pt x="140" y="40"/>
                  </a:cubicBezTo>
                  <a:cubicBezTo>
                    <a:pt x="143" y="39"/>
                    <a:pt x="143" y="39"/>
                    <a:pt x="143" y="39"/>
                  </a:cubicBezTo>
                  <a:cubicBezTo>
                    <a:pt x="142" y="38"/>
                    <a:pt x="142" y="38"/>
                    <a:pt x="142" y="38"/>
                  </a:cubicBezTo>
                  <a:cubicBezTo>
                    <a:pt x="140" y="36"/>
                    <a:pt x="140" y="36"/>
                    <a:pt x="140" y="36"/>
                  </a:cubicBezTo>
                  <a:cubicBezTo>
                    <a:pt x="139" y="35"/>
                    <a:pt x="139" y="35"/>
                    <a:pt x="139" y="35"/>
                  </a:cubicBezTo>
                  <a:lnTo>
                    <a:pt x="139" y="34"/>
                  </a:lnTo>
                  <a:close/>
                  <a:moveTo>
                    <a:pt x="134" y="40"/>
                  </a:moveTo>
                  <a:cubicBezTo>
                    <a:pt x="135" y="37"/>
                    <a:pt x="135" y="37"/>
                    <a:pt x="135" y="37"/>
                  </a:cubicBezTo>
                  <a:cubicBezTo>
                    <a:pt x="138" y="36"/>
                    <a:pt x="138" y="36"/>
                    <a:pt x="138" y="36"/>
                  </a:cubicBezTo>
                  <a:cubicBezTo>
                    <a:pt x="140" y="37"/>
                    <a:pt x="140" y="37"/>
                    <a:pt x="140" y="37"/>
                  </a:cubicBezTo>
                  <a:cubicBezTo>
                    <a:pt x="140" y="39"/>
                    <a:pt x="140" y="39"/>
                    <a:pt x="140" y="39"/>
                  </a:cubicBezTo>
                  <a:cubicBezTo>
                    <a:pt x="136" y="42"/>
                    <a:pt x="136" y="42"/>
                    <a:pt x="136" y="42"/>
                  </a:cubicBezTo>
                  <a:cubicBezTo>
                    <a:pt x="134" y="42"/>
                    <a:pt x="134" y="42"/>
                    <a:pt x="134" y="42"/>
                  </a:cubicBezTo>
                  <a:lnTo>
                    <a:pt x="134" y="40"/>
                  </a:lnTo>
                  <a:close/>
                  <a:moveTo>
                    <a:pt x="82" y="52"/>
                  </a:moveTo>
                  <a:cubicBezTo>
                    <a:pt x="80" y="52"/>
                    <a:pt x="80" y="52"/>
                    <a:pt x="80" y="52"/>
                  </a:cubicBezTo>
                  <a:cubicBezTo>
                    <a:pt x="80" y="50"/>
                    <a:pt x="80" y="50"/>
                    <a:pt x="80" y="50"/>
                  </a:cubicBezTo>
                  <a:cubicBezTo>
                    <a:pt x="81" y="49"/>
                    <a:pt x="81" y="49"/>
                    <a:pt x="81" y="49"/>
                  </a:cubicBezTo>
                  <a:cubicBezTo>
                    <a:pt x="82" y="50"/>
                    <a:pt x="82" y="50"/>
                    <a:pt x="82" y="50"/>
                  </a:cubicBezTo>
                  <a:lnTo>
                    <a:pt x="82" y="52"/>
                  </a:lnTo>
                  <a:close/>
                  <a:moveTo>
                    <a:pt x="89" y="49"/>
                  </a:moveTo>
                  <a:cubicBezTo>
                    <a:pt x="88" y="49"/>
                    <a:pt x="88" y="49"/>
                    <a:pt x="88" y="49"/>
                  </a:cubicBezTo>
                  <a:cubicBezTo>
                    <a:pt x="87" y="50"/>
                    <a:pt x="87" y="50"/>
                    <a:pt x="87" y="50"/>
                  </a:cubicBezTo>
                  <a:cubicBezTo>
                    <a:pt x="86" y="51"/>
                    <a:pt x="86" y="51"/>
                    <a:pt x="86" y="51"/>
                  </a:cubicBezTo>
                  <a:cubicBezTo>
                    <a:pt x="85" y="51"/>
                    <a:pt x="85" y="51"/>
                    <a:pt x="85" y="51"/>
                  </a:cubicBezTo>
                  <a:cubicBezTo>
                    <a:pt x="85" y="51"/>
                    <a:pt x="85" y="51"/>
                    <a:pt x="85" y="51"/>
                  </a:cubicBezTo>
                  <a:cubicBezTo>
                    <a:pt x="84" y="51"/>
                    <a:pt x="84" y="51"/>
                    <a:pt x="84" y="51"/>
                  </a:cubicBezTo>
                  <a:cubicBezTo>
                    <a:pt x="84" y="49"/>
                    <a:pt x="84" y="49"/>
                    <a:pt x="84" y="49"/>
                  </a:cubicBezTo>
                  <a:cubicBezTo>
                    <a:pt x="87" y="49"/>
                    <a:pt x="87" y="49"/>
                    <a:pt x="87" y="49"/>
                  </a:cubicBezTo>
                  <a:cubicBezTo>
                    <a:pt x="87" y="48"/>
                    <a:pt x="87" y="48"/>
                    <a:pt x="87" y="48"/>
                  </a:cubicBezTo>
                  <a:cubicBezTo>
                    <a:pt x="88" y="48"/>
                    <a:pt x="88" y="48"/>
                    <a:pt x="88" y="48"/>
                  </a:cubicBezTo>
                  <a:cubicBezTo>
                    <a:pt x="90" y="48"/>
                    <a:pt x="90" y="48"/>
                    <a:pt x="90" y="48"/>
                  </a:cubicBezTo>
                  <a:lnTo>
                    <a:pt x="89" y="49"/>
                  </a:ln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72" name="Freeform 671">
              <a:extLst>
                <a:ext uri="{FF2B5EF4-FFF2-40B4-BE49-F238E27FC236}">
                  <a16:creationId xmlns:a16="http://schemas.microsoft.com/office/drawing/2014/main" id="{BF7EFDDF-33D5-A944-8A2B-3246FBAD8B17}"/>
                </a:ext>
              </a:extLst>
            </p:cNvPr>
            <p:cNvSpPr>
              <a:spLocks noEditPoints="1"/>
            </p:cNvSpPr>
            <p:nvPr/>
          </p:nvSpPr>
          <p:spPr bwMode="auto">
            <a:xfrm>
              <a:off x="7966335" y="1207533"/>
              <a:ext cx="822325" cy="461964"/>
            </a:xfrm>
            <a:custGeom>
              <a:avLst/>
              <a:gdLst>
                <a:gd name="T0" fmla="*/ 448 w 518"/>
                <a:gd name="T1" fmla="*/ 89 h 291"/>
                <a:gd name="T2" fmla="*/ 429 w 518"/>
                <a:gd name="T3" fmla="*/ 116 h 291"/>
                <a:gd name="T4" fmla="*/ 375 w 518"/>
                <a:gd name="T5" fmla="*/ 91 h 291"/>
                <a:gd name="T6" fmla="*/ 246 w 518"/>
                <a:gd name="T7" fmla="*/ 0 h 291"/>
                <a:gd name="T8" fmla="*/ 200 w 518"/>
                <a:gd name="T9" fmla="*/ 35 h 291"/>
                <a:gd name="T10" fmla="*/ 289 w 518"/>
                <a:gd name="T11" fmla="*/ 110 h 291"/>
                <a:gd name="T12" fmla="*/ 157 w 518"/>
                <a:gd name="T13" fmla="*/ 140 h 291"/>
                <a:gd name="T14" fmla="*/ 57 w 518"/>
                <a:gd name="T15" fmla="*/ 86 h 291"/>
                <a:gd name="T16" fmla="*/ 0 w 518"/>
                <a:gd name="T17" fmla="*/ 113 h 291"/>
                <a:gd name="T18" fmla="*/ 140 w 518"/>
                <a:gd name="T19" fmla="*/ 205 h 291"/>
                <a:gd name="T20" fmla="*/ 310 w 518"/>
                <a:gd name="T21" fmla="*/ 205 h 291"/>
                <a:gd name="T22" fmla="*/ 361 w 518"/>
                <a:gd name="T23" fmla="*/ 215 h 291"/>
                <a:gd name="T24" fmla="*/ 340 w 518"/>
                <a:gd name="T25" fmla="*/ 245 h 291"/>
                <a:gd name="T26" fmla="*/ 407 w 518"/>
                <a:gd name="T27" fmla="*/ 291 h 291"/>
                <a:gd name="T28" fmla="*/ 518 w 518"/>
                <a:gd name="T29" fmla="*/ 134 h 291"/>
                <a:gd name="T30" fmla="*/ 448 w 518"/>
                <a:gd name="T31" fmla="*/ 89 h 291"/>
                <a:gd name="T32" fmla="*/ 402 w 518"/>
                <a:gd name="T33" fmla="*/ 261 h 291"/>
                <a:gd name="T34" fmla="*/ 372 w 518"/>
                <a:gd name="T35" fmla="*/ 240 h 291"/>
                <a:gd name="T36" fmla="*/ 456 w 518"/>
                <a:gd name="T37" fmla="*/ 121 h 291"/>
                <a:gd name="T38" fmla="*/ 486 w 518"/>
                <a:gd name="T39" fmla="*/ 143 h 291"/>
                <a:gd name="T40" fmla="*/ 402 w 518"/>
                <a:gd name="T41" fmla="*/ 26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8" h="291">
                  <a:moveTo>
                    <a:pt x="448" y="89"/>
                  </a:moveTo>
                  <a:lnTo>
                    <a:pt x="429" y="116"/>
                  </a:lnTo>
                  <a:lnTo>
                    <a:pt x="375" y="91"/>
                  </a:lnTo>
                  <a:lnTo>
                    <a:pt x="246" y="0"/>
                  </a:lnTo>
                  <a:lnTo>
                    <a:pt x="200" y="35"/>
                  </a:lnTo>
                  <a:lnTo>
                    <a:pt x="289" y="110"/>
                  </a:lnTo>
                  <a:lnTo>
                    <a:pt x="157" y="140"/>
                  </a:lnTo>
                  <a:lnTo>
                    <a:pt x="57" y="86"/>
                  </a:lnTo>
                  <a:lnTo>
                    <a:pt x="0" y="113"/>
                  </a:lnTo>
                  <a:lnTo>
                    <a:pt x="140" y="205"/>
                  </a:lnTo>
                  <a:lnTo>
                    <a:pt x="310" y="205"/>
                  </a:lnTo>
                  <a:lnTo>
                    <a:pt x="361" y="215"/>
                  </a:lnTo>
                  <a:lnTo>
                    <a:pt x="340" y="245"/>
                  </a:lnTo>
                  <a:lnTo>
                    <a:pt x="407" y="291"/>
                  </a:lnTo>
                  <a:lnTo>
                    <a:pt x="518" y="134"/>
                  </a:lnTo>
                  <a:lnTo>
                    <a:pt x="448" y="89"/>
                  </a:lnTo>
                  <a:close/>
                  <a:moveTo>
                    <a:pt x="402" y="261"/>
                  </a:moveTo>
                  <a:lnTo>
                    <a:pt x="372" y="240"/>
                  </a:lnTo>
                  <a:lnTo>
                    <a:pt x="456" y="121"/>
                  </a:lnTo>
                  <a:lnTo>
                    <a:pt x="486" y="143"/>
                  </a:lnTo>
                  <a:lnTo>
                    <a:pt x="402" y="261"/>
                  </a:ln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672">
              <a:extLst>
                <a:ext uri="{FF2B5EF4-FFF2-40B4-BE49-F238E27FC236}">
                  <a16:creationId xmlns:a16="http://schemas.microsoft.com/office/drawing/2014/main" id="{4E3A046D-2FFA-9340-A823-D51E626FCCDF}"/>
                </a:ext>
              </a:extLst>
            </p:cNvPr>
            <p:cNvSpPr>
              <a:spLocks/>
            </p:cNvSpPr>
            <p:nvPr/>
          </p:nvSpPr>
          <p:spPr bwMode="auto">
            <a:xfrm>
              <a:off x="7847272" y="559831"/>
              <a:ext cx="820738" cy="822327"/>
            </a:xfrm>
            <a:custGeom>
              <a:avLst/>
              <a:gdLst>
                <a:gd name="T0" fmla="*/ 96 w 192"/>
                <a:gd name="T1" fmla="*/ 192 h 192"/>
                <a:gd name="T2" fmla="*/ 0 w 192"/>
                <a:gd name="T3" fmla="*/ 96 h 192"/>
                <a:gd name="T4" fmla="*/ 96 w 192"/>
                <a:gd name="T5" fmla="*/ 0 h 192"/>
                <a:gd name="T6" fmla="*/ 192 w 192"/>
                <a:gd name="T7" fmla="*/ 96 h 192"/>
                <a:gd name="T8" fmla="*/ 158 w 192"/>
                <a:gd name="T9" fmla="*/ 169 h 192"/>
                <a:gd name="T10" fmla="*/ 157 w 192"/>
                <a:gd name="T11" fmla="*/ 167 h 192"/>
                <a:gd name="T12" fmla="*/ 190 w 192"/>
                <a:gd name="T13" fmla="*/ 96 h 192"/>
                <a:gd name="T14" fmla="*/ 96 w 192"/>
                <a:gd name="T15" fmla="*/ 3 h 192"/>
                <a:gd name="T16" fmla="*/ 3 w 192"/>
                <a:gd name="T17" fmla="*/ 96 h 192"/>
                <a:gd name="T18" fmla="*/ 96 w 192"/>
                <a:gd name="T19" fmla="*/ 190 h 192"/>
                <a:gd name="T20" fmla="*/ 118 w 192"/>
                <a:gd name="T21" fmla="*/ 187 h 192"/>
                <a:gd name="T22" fmla="*/ 118 w 192"/>
                <a:gd name="T23" fmla="*/ 189 h 192"/>
                <a:gd name="T24" fmla="*/ 96 w 192"/>
                <a:gd name="T2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2" h="192">
                  <a:moveTo>
                    <a:pt x="96" y="192"/>
                  </a:moveTo>
                  <a:cubicBezTo>
                    <a:pt x="43" y="192"/>
                    <a:pt x="0" y="149"/>
                    <a:pt x="0" y="96"/>
                  </a:cubicBezTo>
                  <a:cubicBezTo>
                    <a:pt x="0" y="43"/>
                    <a:pt x="43" y="0"/>
                    <a:pt x="96" y="0"/>
                  </a:cubicBezTo>
                  <a:cubicBezTo>
                    <a:pt x="149" y="0"/>
                    <a:pt x="192" y="43"/>
                    <a:pt x="192" y="96"/>
                  </a:cubicBezTo>
                  <a:cubicBezTo>
                    <a:pt x="192" y="124"/>
                    <a:pt x="180" y="151"/>
                    <a:pt x="158" y="169"/>
                  </a:cubicBezTo>
                  <a:cubicBezTo>
                    <a:pt x="157" y="167"/>
                    <a:pt x="157" y="167"/>
                    <a:pt x="157" y="167"/>
                  </a:cubicBezTo>
                  <a:cubicBezTo>
                    <a:pt x="178" y="149"/>
                    <a:pt x="190" y="124"/>
                    <a:pt x="190" y="96"/>
                  </a:cubicBezTo>
                  <a:cubicBezTo>
                    <a:pt x="190" y="45"/>
                    <a:pt x="148" y="3"/>
                    <a:pt x="96" y="3"/>
                  </a:cubicBezTo>
                  <a:cubicBezTo>
                    <a:pt x="45" y="3"/>
                    <a:pt x="3" y="45"/>
                    <a:pt x="3" y="96"/>
                  </a:cubicBezTo>
                  <a:cubicBezTo>
                    <a:pt x="3" y="148"/>
                    <a:pt x="45" y="190"/>
                    <a:pt x="96" y="190"/>
                  </a:cubicBezTo>
                  <a:cubicBezTo>
                    <a:pt x="103" y="190"/>
                    <a:pt x="111" y="189"/>
                    <a:pt x="118" y="187"/>
                  </a:cubicBezTo>
                  <a:cubicBezTo>
                    <a:pt x="118" y="189"/>
                    <a:pt x="118" y="189"/>
                    <a:pt x="118" y="189"/>
                  </a:cubicBezTo>
                  <a:cubicBezTo>
                    <a:pt x="111" y="191"/>
                    <a:pt x="104" y="192"/>
                    <a:pt x="96" y="192"/>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74" name="Group 673">
            <a:extLst>
              <a:ext uri="{FF2B5EF4-FFF2-40B4-BE49-F238E27FC236}">
                <a16:creationId xmlns:a16="http://schemas.microsoft.com/office/drawing/2014/main" id="{04B67144-8E6F-D44C-8C07-B0874FCB3076}"/>
              </a:ext>
            </a:extLst>
          </p:cNvPr>
          <p:cNvGrpSpPr/>
          <p:nvPr userDrawn="1"/>
        </p:nvGrpSpPr>
        <p:grpSpPr>
          <a:xfrm>
            <a:off x="4003135" y="3081291"/>
            <a:ext cx="232981" cy="268854"/>
            <a:chOff x="6070859" y="3715789"/>
            <a:chExt cx="979488" cy="1130304"/>
          </a:xfrm>
          <a:solidFill>
            <a:schemeClr val="accent1"/>
          </a:solidFill>
        </p:grpSpPr>
        <p:sp>
          <p:nvSpPr>
            <p:cNvPr id="675" name="Freeform 122">
              <a:extLst>
                <a:ext uri="{FF2B5EF4-FFF2-40B4-BE49-F238E27FC236}">
                  <a16:creationId xmlns:a16="http://schemas.microsoft.com/office/drawing/2014/main" id="{69B5AFA2-EDD0-E942-9667-C8F34979304F}"/>
                </a:ext>
              </a:extLst>
            </p:cNvPr>
            <p:cNvSpPr>
              <a:spLocks/>
            </p:cNvSpPr>
            <p:nvPr/>
          </p:nvSpPr>
          <p:spPr bwMode="auto">
            <a:xfrm>
              <a:off x="6810635" y="4177753"/>
              <a:ext cx="38100" cy="47625"/>
            </a:xfrm>
            <a:custGeom>
              <a:avLst/>
              <a:gdLst>
                <a:gd name="T0" fmla="*/ 3 w 24"/>
                <a:gd name="T1" fmla="*/ 30 h 30"/>
                <a:gd name="T2" fmla="*/ 11 w 24"/>
                <a:gd name="T3" fmla="*/ 30 h 30"/>
                <a:gd name="T4" fmla="*/ 19 w 24"/>
                <a:gd name="T5" fmla="*/ 27 h 30"/>
                <a:gd name="T6" fmla="*/ 24 w 24"/>
                <a:gd name="T7" fmla="*/ 22 h 30"/>
                <a:gd name="T8" fmla="*/ 19 w 24"/>
                <a:gd name="T9" fmla="*/ 19 h 30"/>
                <a:gd name="T10" fmla="*/ 16 w 24"/>
                <a:gd name="T11" fmla="*/ 16 h 30"/>
                <a:gd name="T12" fmla="*/ 14 w 24"/>
                <a:gd name="T13" fmla="*/ 11 h 30"/>
                <a:gd name="T14" fmla="*/ 11 w 24"/>
                <a:gd name="T15" fmla="*/ 0 h 30"/>
                <a:gd name="T16" fmla="*/ 3 w 24"/>
                <a:gd name="T17" fmla="*/ 3 h 30"/>
                <a:gd name="T18" fmla="*/ 0 w 24"/>
                <a:gd name="T19" fmla="*/ 6 h 30"/>
                <a:gd name="T20" fmla="*/ 0 w 24"/>
                <a:gd name="T21" fmla="*/ 8 h 30"/>
                <a:gd name="T22" fmla="*/ 5 w 24"/>
                <a:gd name="T23" fmla="*/ 11 h 30"/>
                <a:gd name="T24" fmla="*/ 11 w 24"/>
                <a:gd name="T25" fmla="*/ 16 h 30"/>
                <a:gd name="T26" fmla="*/ 11 w 24"/>
                <a:gd name="T27" fmla="*/ 19 h 30"/>
                <a:gd name="T28" fmla="*/ 5 w 24"/>
                <a:gd name="T29" fmla="*/ 22 h 30"/>
                <a:gd name="T30" fmla="*/ 3 w 24"/>
                <a:gd name="T3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30">
                  <a:moveTo>
                    <a:pt x="3" y="30"/>
                  </a:moveTo>
                  <a:lnTo>
                    <a:pt x="11" y="30"/>
                  </a:lnTo>
                  <a:lnTo>
                    <a:pt x="19" y="27"/>
                  </a:lnTo>
                  <a:lnTo>
                    <a:pt x="24" y="22"/>
                  </a:lnTo>
                  <a:lnTo>
                    <a:pt x="19" y="19"/>
                  </a:lnTo>
                  <a:lnTo>
                    <a:pt x="16" y="16"/>
                  </a:lnTo>
                  <a:lnTo>
                    <a:pt x="14" y="11"/>
                  </a:lnTo>
                  <a:lnTo>
                    <a:pt x="11" y="0"/>
                  </a:lnTo>
                  <a:lnTo>
                    <a:pt x="3" y="3"/>
                  </a:lnTo>
                  <a:lnTo>
                    <a:pt x="0" y="6"/>
                  </a:lnTo>
                  <a:lnTo>
                    <a:pt x="0" y="8"/>
                  </a:lnTo>
                  <a:lnTo>
                    <a:pt x="5" y="11"/>
                  </a:lnTo>
                  <a:lnTo>
                    <a:pt x="11" y="16"/>
                  </a:lnTo>
                  <a:lnTo>
                    <a:pt x="11" y="19"/>
                  </a:lnTo>
                  <a:lnTo>
                    <a:pt x="5" y="22"/>
                  </a:lnTo>
                  <a:lnTo>
                    <a:pt x="3"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123">
              <a:extLst>
                <a:ext uri="{FF2B5EF4-FFF2-40B4-BE49-F238E27FC236}">
                  <a16:creationId xmlns:a16="http://schemas.microsoft.com/office/drawing/2014/main" id="{C8FA3E60-3295-424D-864E-165AF4E74676}"/>
                </a:ext>
              </a:extLst>
            </p:cNvPr>
            <p:cNvSpPr>
              <a:spLocks/>
            </p:cNvSpPr>
            <p:nvPr/>
          </p:nvSpPr>
          <p:spPr bwMode="auto">
            <a:xfrm>
              <a:off x="6793172" y="4195216"/>
              <a:ext cx="22225" cy="20638"/>
            </a:xfrm>
            <a:custGeom>
              <a:avLst/>
              <a:gdLst>
                <a:gd name="T0" fmla="*/ 3 w 14"/>
                <a:gd name="T1" fmla="*/ 3 h 13"/>
                <a:gd name="T2" fmla="*/ 0 w 14"/>
                <a:gd name="T3" fmla="*/ 11 h 13"/>
                <a:gd name="T4" fmla="*/ 0 w 14"/>
                <a:gd name="T5" fmla="*/ 13 h 13"/>
                <a:gd name="T6" fmla="*/ 6 w 14"/>
                <a:gd name="T7" fmla="*/ 13 h 13"/>
                <a:gd name="T8" fmla="*/ 14 w 14"/>
                <a:gd name="T9" fmla="*/ 8 h 13"/>
                <a:gd name="T10" fmla="*/ 14 w 14"/>
                <a:gd name="T11" fmla="*/ 3 h 13"/>
                <a:gd name="T12" fmla="*/ 11 w 14"/>
                <a:gd name="T13" fmla="*/ 0 h 13"/>
                <a:gd name="T14" fmla="*/ 3 w 14"/>
                <a:gd name="T15" fmla="*/ 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3" y="3"/>
                  </a:moveTo>
                  <a:lnTo>
                    <a:pt x="0" y="11"/>
                  </a:lnTo>
                  <a:lnTo>
                    <a:pt x="0" y="13"/>
                  </a:lnTo>
                  <a:lnTo>
                    <a:pt x="6" y="13"/>
                  </a:lnTo>
                  <a:lnTo>
                    <a:pt x="14" y="8"/>
                  </a:lnTo>
                  <a:lnTo>
                    <a:pt x="14" y="3"/>
                  </a:lnTo>
                  <a:lnTo>
                    <a:pt x="11" y="0"/>
                  </a:lnTo>
                  <a:lnTo>
                    <a:pt x="3"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124">
              <a:extLst>
                <a:ext uri="{FF2B5EF4-FFF2-40B4-BE49-F238E27FC236}">
                  <a16:creationId xmlns:a16="http://schemas.microsoft.com/office/drawing/2014/main" id="{BC6D189B-63C6-3B44-862E-068B50DFBAF1}"/>
                </a:ext>
              </a:extLst>
            </p:cNvPr>
            <p:cNvSpPr>
              <a:spLocks/>
            </p:cNvSpPr>
            <p:nvPr/>
          </p:nvSpPr>
          <p:spPr bwMode="auto">
            <a:xfrm>
              <a:off x="6593147" y="4242841"/>
              <a:ext cx="20638" cy="12700"/>
            </a:xfrm>
            <a:custGeom>
              <a:avLst/>
              <a:gdLst>
                <a:gd name="T0" fmla="*/ 3 w 5"/>
                <a:gd name="T1" fmla="*/ 1 h 3"/>
                <a:gd name="T2" fmla="*/ 0 w 5"/>
                <a:gd name="T3" fmla="*/ 1 h 3"/>
                <a:gd name="T4" fmla="*/ 0 w 5"/>
                <a:gd name="T5" fmla="*/ 3 h 3"/>
                <a:gd name="T6" fmla="*/ 1 w 5"/>
                <a:gd name="T7" fmla="*/ 3 h 3"/>
                <a:gd name="T8" fmla="*/ 1 w 5"/>
                <a:gd name="T9" fmla="*/ 3 h 3"/>
                <a:gd name="T10" fmla="*/ 2 w 5"/>
                <a:gd name="T11" fmla="*/ 3 h 3"/>
                <a:gd name="T12" fmla="*/ 3 w 5"/>
                <a:gd name="T13" fmla="*/ 2 h 3"/>
                <a:gd name="T14" fmla="*/ 4 w 5"/>
                <a:gd name="T15" fmla="*/ 1 h 3"/>
                <a:gd name="T16" fmla="*/ 5 w 5"/>
                <a:gd name="T17" fmla="*/ 1 h 3"/>
                <a:gd name="T18" fmla="*/ 5 w 5"/>
                <a:gd name="T19" fmla="*/ 0 h 3"/>
                <a:gd name="T20" fmla="*/ 4 w 5"/>
                <a:gd name="T21" fmla="*/ 0 h 3"/>
                <a:gd name="T22" fmla="*/ 3 w 5"/>
                <a:gd name="T23" fmla="*/ 0 h 3"/>
                <a:gd name="T24" fmla="*/ 3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3" y="1"/>
                  </a:moveTo>
                  <a:cubicBezTo>
                    <a:pt x="0" y="1"/>
                    <a:pt x="0" y="1"/>
                    <a:pt x="0" y="1"/>
                  </a:cubicBezTo>
                  <a:cubicBezTo>
                    <a:pt x="0" y="3"/>
                    <a:pt x="0" y="3"/>
                    <a:pt x="0" y="3"/>
                  </a:cubicBezTo>
                  <a:cubicBezTo>
                    <a:pt x="1" y="3"/>
                    <a:pt x="1" y="3"/>
                    <a:pt x="1" y="3"/>
                  </a:cubicBezTo>
                  <a:cubicBezTo>
                    <a:pt x="1" y="3"/>
                    <a:pt x="1" y="3"/>
                    <a:pt x="1" y="3"/>
                  </a:cubicBezTo>
                  <a:cubicBezTo>
                    <a:pt x="2" y="3"/>
                    <a:pt x="2" y="3"/>
                    <a:pt x="2" y="3"/>
                  </a:cubicBezTo>
                  <a:cubicBezTo>
                    <a:pt x="3" y="2"/>
                    <a:pt x="3" y="2"/>
                    <a:pt x="3" y="2"/>
                  </a:cubicBezTo>
                  <a:cubicBezTo>
                    <a:pt x="4" y="1"/>
                    <a:pt x="4" y="1"/>
                    <a:pt x="4" y="1"/>
                  </a:cubicBezTo>
                  <a:cubicBezTo>
                    <a:pt x="5" y="1"/>
                    <a:pt x="5" y="1"/>
                    <a:pt x="5" y="1"/>
                  </a:cubicBezTo>
                  <a:cubicBezTo>
                    <a:pt x="5" y="0"/>
                    <a:pt x="5" y="0"/>
                    <a:pt x="5" y="0"/>
                  </a:cubicBezTo>
                  <a:cubicBezTo>
                    <a:pt x="4" y="0"/>
                    <a:pt x="4" y="0"/>
                    <a:pt x="4" y="0"/>
                  </a:cubicBezTo>
                  <a:cubicBezTo>
                    <a:pt x="3" y="0"/>
                    <a:pt x="3" y="0"/>
                    <a:pt x="3" y="0"/>
                  </a:cubicBezTo>
                  <a:lnTo>
                    <a:pt x="3"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125">
              <a:extLst>
                <a:ext uri="{FF2B5EF4-FFF2-40B4-BE49-F238E27FC236}">
                  <a16:creationId xmlns:a16="http://schemas.microsoft.com/office/drawing/2014/main" id="{593C8398-2217-7E49-9ED1-1D139C759B56}"/>
                </a:ext>
              </a:extLst>
            </p:cNvPr>
            <p:cNvSpPr>
              <a:spLocks/>
            </p:cNvSpPr>
            <p:nvPr/>
          </p:nvSpPr>
          <p:spPr bwMode="auto">
            <a:xfrm>
              <a:off x="6575685" y="4246016"/>
              <a:ext cx="12700" cy="12700"/>
            </a:xfrm>
            <a:custGeom>
              <a:avLst/>
              <a:gdLst>
                <a:gd name="T0" fmla="*/ 0 w 8"/>
                <a:gd name="T1" fmla="*/ 8 h 8"/>
                <a:gd name="T2" fmla="*/ 5 w 8"/>
                <a:gd name="T3" fmla="*/ 6 h 8"/>
                <a:gd name="T4" fmla="*/ 8 w 8"/>
                <a:gd name="T5" fmla="*/ 3 h 8"/>
                <a:gd name="T6" fmla="*/ 2 w 8"/>
                <a:gd name="T7" fmla="*/ 0 h 8"/>
                <a:gd name="T8" fmla="*/ 2 w 8"/>
                <a:gd name="T9" fmla="*/ 3 h 8"/>
                <a:gd name="T10" fmla="*/ 0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0" y="8"/>
                  </a:moveTo>
                  <a:lnTo>
                    <a:pt x="5" y="6"/>
                  </a:lnTo>
                  <a:lnTo>
                    <a:pt x="8" y="3"/>
                  </a:lnTo>
                  <a:lnTo>
                    <a:pt x="2" y="0"/>
                  </a:lnTo>
                  <a:lnTo>
                    <a:pt x="2" y="3"/>
                  </a:lnTo>
                  <a:lnTo>
                    <a:pt x="0"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126">
              <a:extLst>
                <a:ext uri="{FF2B5EF4-FFF2-40B4-BE49-F238E27FC236}">
                  <a16:creationId xmlns:a16="http://schemas.microsoft.com/office/drawing/2014/main" id="{E233D640-746A-624F-B604-E00D591501B5}"/>
                </a:ext>
              </a:extLst>
            </p:cNvPr>
            <p:cNvSpPr>
              <a:spLocks noEditPoints="1"/>
            </p:cNvSpPr>
            <p:nvPr/>
          </p:nvSpPr>
          <p:spPr bwMode="auto">
            <a:xfrm>
              <a:off x="6224847" y="4019003"/>
              <a:ext cx="825500" cy="827090"/>
            </a:xfrm>
            <a:custGeom>
              <a:avLst/>
              <a:gdLst>
                <a:gd name="T0" fmla="*/ 186 w 193"/>
                <a:gd name="T1" fmla="*/ 61 h 193"/>
                <a:gd name="T2" fmla="*/ 166 w 193"/>
                <a:gd name="T3" fmla="*/ 29 h 193"/>
                <a:gd name="T4" fmla="*/ 86 w 193"/>
                <a:gd name="T5" fmla="*/ 0 h 193"/>
                <a:gd name="T6" fmla="*/ 155 w 193"/>
                <a:gd name="T7" fmla="*/ 30 h 193"/>
                <a:gd name="T8" fmla="*/ 148 w 193"/>
                <a:gd name="T9" fmla="*/ 35 h 193"/>
                <a:gd name="T10" fmla="*/ 152 w 193"/>
                <a:gd name="T11" fmla="*/ 41 h 193"/>
                <a:gd name="T12" fmla="*/ 155 w 193"/>
                <a:gd name="T13" fmla="*/ 44 h 193"/>
                <a:gd name="T14" fmla="*/ 146 w 193"/>
                <a:gd name="T15" fmla="*/ 48 h 193"/>
                <a:gd name="T16" fmla="*/ 142 w 193"/>
                <a:gd name="T17" fmla="*/ 53 h 193"/>
                <a:gd name="T18" fmla="*/ 133 w 193"/>
                <a:gd name="T19" fmla="*/ 56 h 193"/>
                <a:gd name="T20" fmla="*/ 135 w 193"/>
                <a:gd name="T21" fmla="*/ 64 h 193"/>
                <a:gd name="T22" fmla="*/ 143 w 193"/>
                <a:gd name="T23" fmla="*/ 62 h 193"/>
                <a:gd name="T24" fmla="*/ 153 w 193"/>
                <a:gd name="T25" fmla="*/ 54 h 193"/>
                <a:gd name="T26" fmla="*/ 160 w 193"/>
                <a:gd name="T27" fmla="*/ 62 h 193"/>
                <a:gd name="T28" fmla="*/ 160 w 193"/>
                <a:gd name="T29" fmla="*/ 64 h 193"/>
                <a:gd name="T30" fmla="*/ 163 w 193"/>
                <a:gd name="T31" fmla="*/ 60 h 193"/>
                <a:gd name="T32" fmla="*/ 156 w 193"/>
                <a:gd name="T33" fmla="*/ 53 h 193"/>
                <a:gd name="T34" fmla="*/ 165 w 193"/>
                <a:gd name="T35" fmla="*/ 57 h 193"/>
                <a:gd name="T36" fmla="*/ 169 w 193"/>
                <a:gd name="T37" fmla="*/ 59 h 193"/>
                <a:gd name="T38" fmla="*/ 175 w 193"/>
                <a:gd name="T39" fmla="*/ 64 h 193"/>
                <a:gd name="T40" fmla="*/ 181 w 193"/>
                <a:gd name="T41" fmla="*/ 72 h 193"/>
                <a:gd name="T42" fmla="*/ 165 w 193"/>
                <a:gd name="T43" fmla="*/ 69 h 193"/>
                <a:gd name="T44" fmla="*/ 162 w 193"/>
                <a:gd name="T45" fmla="*/ 71 h 193"/>
                <a:gd name="T46" fmla="*/ 144 w 193"/>
                <a:gd name="T47" fmla="*/ 64 h 193"/>
                <a:gd name="T48" fmla="*/ 135 w 193"/>
                <a:gd name="T49" fmla="*/ 66 h 193"/>
                <a:gd name="T50" fmla="*/ 121 w 193"/>
                <a:gd name="T51" fmla="*/ 80 h 193"/>
                <a:gd name="T52" fmla="*/ 123 w 193"/>
                <a:gd name="T53" fmla="*/ 86 h 193"/>
                <a:gd name="T54" fmla="*/ 130 w 193"/>
                <a:gd name="T55" fmla="*/ 104 h 193"/>
                <a:gd name="T56" fmla="*/ 141 w 193"/>
                <a:gd name="T57" fmla="*/ 104 h 193"/>
                <a:gd name="T58" fmla="*/ 148 w 193"/>
                <a:gd name="T59" fmla="*/ 104 h 193"/>
                <a:gd name="T60" fmla="*/ 159 w 193"/>
                <a:gd name="T61" fmla="*/ 123 h 193"/>
                <a:gd name="T62" fmla="*/ 159 w 193"/>
                <a:gd name="T63" fmla="*/ 135 h 193"/>
                <a:gd name="T64" fmla="*/ 162 w 193"/>
                <a:gd name="T65" fmla="*/ 152 h 193"/>
                <a:gd name="T66" fmla="*/ 8 w 193"/>
                <a:gd name="T67" fmla="*/ 96 h 193"/>
                <a:gd name="T68" fmla="*/ 6 w 193"/>
                <a:gd name="T69" fmla="*/ 62 h 193"/>
                <a:gd name="T70" fmla="*/ 183 w 193"/>
                <a:gd name="T71" fmla="*/ 140 h 193"/>
                <a:gd name="T72" fmla="*/ 193 w 193"/>
                <a:gd name="T73" fmla="*/ 96 h 193"/>
                <a:gd name="T74" fmla="*/ 158 w 193"/>
                <a:gd name="T75" fmla="*/ 43 h 193"/>
                <a:gd name="T76" fmla="*/ 161 w 193"/>
                <a:gd name="T77" fmla="*/ 35 h 193"/>
                <a:gd name="T78" fmla="*/ 177 w 193"/>
                <a:gd name="T79" fmla="*/ 60 h 193"/>
                <a:gd name="T80" fmla="*/ 175 w 193"/>
                <a:gd name="T81" fmla="*/ 56 h 193"/>
                <a:gd name="T82" fmla="*/ 182 w 193"/>
                <a:gd name="T83" fmla="*/ 76 h 193"/>
                <a:gd name="T84" fmla="*/ 182 w 193"/>
                <a:gd name="T85" fmla="*/ 7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3">
                  <a:moveTo>
                    <a:pt x="193" y="95"/>
                  </a:moveTo>
                  <a:cubicBezTo>
                    <a:pt x="193" y="92"/>
                    <a:pt x="193" y="90"/>
                    <a:pt x="193" y="87"/>
                  </a:cubicBezTo>
                  <a:cubicBezTo>
                    <a:pt x="192" y="78"/>
                    <a:pt x="190" y="69"/>
                    <a:pt x="186" y="61"/>
                  </a:cubicBezTo>
                  <a:cubicBezTo>
                    <a:pt x="186" y="60"/>
                    <a:pt x="186" y="59"/>
                    <a:pt x="186" y="59"/>
                  </a:cubicBezTo>
                  <a:cubicBezTo>
                    <a:pt x="181" y="48"/>
                    <a:pt x="175" y="39"/>
                    <a:pt x="167" y="31"/>
                  </a:cubicBezTo>
                  <a:cubicBezTo>
                    <a:pt x="167" y="30"/>
                    <a:pt x="166" y="30"/>
                    <a:pt x="166" y="29"/>
                  </a:cubicBezTo>
                  <a:cubicBezTo>
                    <a:pt x="164" y="28"/>
                    <a:pt x="163" y="26"/>
                    <a:pt x="161" y="25"/>
                  </a:cubicBezTo>
                  <a:cubicBezTo>
                    <a:pt x="144" y="9"/>
                    <a:pt x="121" y="0"/>
                    <a:pt x="96" y="0"/>
                  </a:cubicBezTo>
                  <a:cubicBezTo>
                    <a:pt x="93" y="0"/>
                    <a:pt x="90" y="0"/>
                    <a:pt x="86" y="0"/>
                  </a:cubicBezTo>
                  <a:cubicBezTo>
                    <a:pt x="85" y="3"/>
                    <a:pt x="84" y="6"/>
                    <a:pt x="83" y="9"/>
                  </a:cubicBezTo>
                  <a:cubicBezTo>
                    <a:pt x="88" y="8"/>
                    <a:pt x="92" y="8"/>
                    <a:pt x="96" y="8"/>
                  </a:cubicBezTo>
                  <a:cubicBezTo>
                    <a:pt x="119" y="8"/>
                    <a:pt x="139" y="16"/>
                    <a:pt x="155" y="30"/>
                  </a:cubicBezTo>
                  <a:cubicBezTo>
                    <a:pt x="154" y="32"/>
                    <a:pt x="154" y="32"/>
                    <a:pt x="154" y="32"/>
                  </a:cubicBezTo>
                  <a:cubicBezTo>
                    <a:pt x="150" y="33"/>
                    <a:pt x="150" y="33"/>
                    <a:pt x="150" y="33"/>
                  </a:cubicBezTo>
                  <a:cubicBezTo>
                    <a:pt x="148" y="35"/>
                    <a:pt x="148" y="35"/>
                    <a:pt x="148" y="35"/>
                  </a:cubicBezTo>
                  <a:cubicBezTo>
                    <a:pt x="149" y="37"/>
                    <a:pt x="149" y="37"/>
                    <a:pt x="149" y="37"/>
                  </a:cubicBezTo>
                  <a:cubicBezTo>
                    <a:pt x="151" y="38"/>
                    <a:pt x="151" y="38"/>
                    <a:pt x="151" y="38"/>
                  </a:cubicBezTo>
                  <a:cubicBezTo>
                    <a:pt x="152" y="41"/>
                    <a:pt x="152" y="41"/>
                    <a:pt x="152" y="41"/>
                  </a:cubicBezTo>
                  <a:cubicBezTo>
                    <a:pt x="156" y="39"/>
                    <a:pt x="156" y="39"/>
                    <a:pt x="156" y="39"/>
                  </a:cubicBezTo>
                  <a:cubicBezTo>
                    <a:pt x="156" y="44"/>
                    <a:pt x="156" y="44"/>
                    <a:pt x="156" y="44"/>
                  </a:cubicBezTo>
                  <a:cubicBezTo>
                    <a:pt x="155" y="44"/>
                    <a:pt x="155" y="44"/>
                    <a:pt x="155" y="44"/>
                  </a:cubicBezTo>
                  <a:cubicBezTo>
                    <a:pt x="152" y="43"/>
                    <a:pt x="152" y="43"/>
                    <a:pt x="152" y="43"/>
                  </a:cubicBezTo>
                  <a:cubicBezTo>
                    <a:pt x="149" y="44"/>
                    <a:pt x="149" y="44"/>
                    <a:pt x="149" y="44"/>
                  </a:cubicBezTo>
                  <a:cubicBezTo>
                    <a:pt x="146" y="48"/>
                    <a:pt x="146" y="48"/>
                    <a:pt x="146" y="48"/>
                  </a:cubicBezTo>
                  <a:cubicBezTo>
                    <a:pt x="141" y="49"/>
                    <a:pt x="141" y="49"/>
                    <a:pt x="141" y="49"/>
                  </a:cubicBezTo>
                  <a:cubicBezTo>
                    <a:pt x="140" y="53"/>
                    <a:pt x="140" y="53"/>
                    <a:pt x="140" y="53"/>
                  </a:cubicBezTo>
                  <a:cubicBezTo>
                    <a:pt x="142" y="53"/>
                    <a:pt x="142" y="53"/>
                    <a:pt x="142" y="53"/>
                  </a:cubicBezTo>
                  <a:cubicBezTo>
                    <a:pt x="142" y="56"/>
                    <a:pt x="142" y="56"/>
                    <a:pt x="142" y="56"/>
                  </a:cubicBezTo>
                  <a:cubicBezTo>
                    <a:pt x="137" y="55"/>
                    <a:pt x="137" y="55"/>
                    <a:pt x="137" y="55"/>
                  </a:cubicBezTo>
                  <a:cubicBezTo>
                    <a:pt x="133" y="56"/>
                    <a:pt x="133" y="56"/>
                    <a:pt x="133" y="56"/>
                  </a:cubicBezTo>
                  <a:cubicBezTo>
                    <a:pt x="132" y="58"/>
                    <a:pt x="132" y="58"/>
                    <a:pt x="132" y="58"/>
                  </a:cubicBezTo>
                  <a:cubicBezTo>
                    <a:pt x="133" y="63"/>
                    <a:pt x="133" y="63"/>
                    <a:pt x="133" y="63"/>
                  </a:cubicBezTo>
                  <a:cubicBezTo>
                    <a:pt x="135" y="64"/>
                    <a:pt x="135" y="64"/>
                    <a:pt x="135" y="64"/>
                  </a:cubicBezTo>
                  <a:cubicBezTo>
                    <a:pt x="139" y="64"/>
                    <a:pt x="139" y="64"/>
                    <a:pt x="139" y="64"/>
                  </a:cubicBezTo>
                  <a:cubicBezTo>
                    <a:pt x="142" y="64"/>
                    <a:pt x="142" y="64"/>
                    <a:pt x="142" y="64"/>
                  </a:cubicBezTo>
                  <a:cubicBezTo>
                    <a:pt x="143" y="62"/>
                    <a:pt x="143" y="62"/>
                    <a:pt x="143" y="62"/>
                  </a:cubicBezTo>
                  <a:cubicBezTo>
                    <a:pt x="147" y="56"/>
                    <a:pt x="147" y="56"/>
                    <a:pt x="147" y="56"/>
                  </a:cubicBezTo>
                  <a:cubicBezTo>
                    <a:pt x="150" y="57"/>
                    <a:pt x="150" y="57"/>
                    <a:pt x="150" y="57"/>
                  </a:cubicBezTo>
                  <a:cubicBezTo>
                    <a:pt x="153" y="54"/>
                    <a:pt x="153" y="54"/>
                    <a:pt x="153" y="54"/>
                  </a:cubicBezTo>
                  <a:cubicBezTo>
                    <a:pt x="154" y="56"/>
                    <a:pt x="154" y="56"/>
                    <a:pt x="154" y="56"/>
                  </a:cubicBezTo>
                  <a:cubicBezTo>
                    <a:pt x="160" y="61"/>
                    <a:pt x="160" y="61"/>
                    <a:pt x="160" y="61"/>
                  </a:cubicBezTo>
                  <a:cubicBezTo>
                    <a:pt x="160" y="62"/>
                    <a:pt x="160" y="62"/>
                    <a:pt x="160" y="62"/>
                  </a:cubicBezTo>
                  <a:cubicBezTo>
                    <a:pt x="156" y="62"/>
                    <a:pt x="156" y="62"/>
                    <a:pt x="156" y="62"/>
                  </a:cubicBezTo>
                  <a:cubicBezTo>
                    <a:pt x="158" y="63"/>
                    <a:pt x="158" y="63"/>
                    <a:pt x="158" y="63"/>
                  </a:cubicBezTo>
                  <a:cubicBezTo>
                    <a:pt x="160" y="64"/>
                    <a:pt x="160" y="64"/>
                    <a:pt x="160" y="64"/>
                  </a:cubicBezTo>
                  <a:cubicBezTo>
                    <a:pt x="162" y="63"/>
                    <a:pt x="162" y="63"/>
                    <a:pt x="162" y="63"/>
                  </a:cubicBezTo>
                  <a:cubicBezTo>
                    <a:pt x="162" y="60"/>
                    <a:pt x="162" y="60"/>
                    <a:pt x="162" y="60"/>
                  </a:cubicBezTo>
                  <a:cubicBezTo>
                    <a:pt x="163" y="60"/>
                    <a:pt x="163" y="60"/>
                    <a:pt x="163" y="60"/>
                  </a:cubicBezTo>
                  <a:cubicBezTo>
                    <a:pt x="162" y="59"/>
                    <a:pt x="162" y="59"/>
                    <a:pt x="162" y="59"/>
                  </a:cubicBezTo>
                  <a:cubicBezTo>
                    <a:pt x="157" y="56"/>
                    <a:pt x="157" y="56"/>
                    <a:pt x="157" y="56"/>
                  </a:cubicBezTo>
                  <a:cubicBezTo>
                    <a:pt x="156" y="53"/>
                    <a:pt x="156" y="53"/>
                    <a:pt x="156" y="53"/>
                  </a:cubicBezTo>
                  <a:cubicBezTo>
                    <a:pt x="160" y="53"/>
                    <a:pt x="160" y="53"/>
                    <a:pt x="160" y="53"/>
                  </a:cubicBezTo>
                  <a:cubicBezTo>
                    <a:pt x="161" y="54"/>
                    <a:pt x="161" y="54"/>
                    <a:pt x="161" y="54"/>
                  </a:cubicBezTo>
                  <a:cubicBezTo>
                    <a:pt x="165" y="57"/>
                    <a:pt x="165" y="57"/>
                    <a:pt x="165" y="57"/>
                  </a:cubicBezTo>
                  <a:cubicBezTo>
                    <a:pt x="165" y="60"/>
                    <a:pt x="165" y="60"/>
                    <a:pt x="165" y="60"/>
                  </a:cubicBezTo>
                  <a:cubicBezTo>
                    <a:pt x="168" y="64"/>
                    <a:pt x="168" y="64"/>
                    <a:pt x="168" y="64"/>
                  </a:cubicBezTo>
                  <a:cubicBezTo>
                    <a:pt x="169" y="59"/>
                    <a:pt x="169" y="59"/>
                    <a:pt x="169" y="59"/>
                  </a:cubicBezTo>
                  <a:cubicBezTo>
                    <a:pt x="172" y="58"/>
                    <a:pt x="172" y="58"/>
                    <a:pt x="172" y="58"/>
                  </a:cubicBezTo>
                  <a:cubicBezTo>
                    <a:pt x="172" y="62"/>
                    <a:pt x="172" y="62"/>
                    <a:pt x="172" y="62"/>
                  </a:cubicBezTo>
                  <a:cubicBezTo>
                    <a:pt x="175" y="64"/>
                    <a:pt x="175" y="64"/>
                    <a:pt x="175" y="64"/>
                  </a:cubicBezTo>
                  <a:cubicBezTo>
                    <a:pt x="179" y="64"/>
                    <a:pt x="179" y="64"/>
                    <a:pt x="179" y="64"/>
                  </a:cubicBezTo>
                  <a:cubicBezTo>
                    <a:pt x="180" y="67"/>
                    <a:pt x="181" y="69"/>
                    <a:pt x="182" y="71"/>
                  </a:cubicBezTo>
                  <a:cubicBezTo>
                    <a:pt x="181" y="72"/>
                    <a:pt x="181" y="72"/>
                    <a:pt x="181" y="72"/>
                  </a:cubicBezTo>
                  <a:cubicBezTo>
                    <a:pt x="174" y="72"/>
                    <a:pt x="174" y="72"/>
                    <a:pt x="174" y="72"/>
                  </a:cubicBezTo>
                  <a:cubicBezTo>
                    <a:pt x="170" y="69"/>
                    <a:pt x="170" y="69"/>
                    <a:pt x="170" y="69"/>
                  </a:cubicBezTo>
                  <a:cubicBezTo>
                    <a:pt x="165" y="69"/>
                    <a:pt x="165" y="69"/>
                    <a:pt x="165" y="69"/>
                  </a:cubicBezTo>
                  <a:cubicBezTo>
                    <a:pt x="165" y="72"/>
                    <a:pt x="165" y="72"/>
                    <a:pt x="165" y="72"/>
                  </a:cubicBezTo>
                  <a:cubicBezTo>
                    <a:pt x="164" y="72"/>
                    <a:pt x="164" y="72"/>
                    <a:pt x="164" y="72"/>
                  </a:cubicBezTo>
                  <a:cubicBezTo>
                    <a:pt x="162" y="71"/>
                    <a:pt x="162" y="71"/>
                    <a:pt x="162" y="71"/>
                  </a:cubicBezTo>
                  <a:cubicBezTo>
                    <a:pt x="154" y="69"/>
                    <a:pt x="154" y="69"/>
                    <a:pt x="154" y="69"/>
                  </a:cubicBezTo>
                  <a:cubicBezTo>
                    <a:pt x="154" y="64"/>
                    <a:pt x="154" y="64"/>
                    <a:pt x="154" y="64"/>
                  </a:cubicBezTo>
                  <a:cubicBezTo>
                    <a:pt x="144" y="64"/>
                    <a:pt x="144" y="64"/>
                    <a:pt x="144" y="64"/>
                  </a:cubicBezTo>
                  <a:cubicBezTo>
                    <a:pt x="141" y="66"/>
                    <a:pt x="141" y="66"/>
                    <a:pt x="141" y="66"/>
                  </a:cubicBezTo>
                  <a:cubicBezTo>
                    <a:pt x="137" y="66"/>
                    <a:pt x="137" y="66"/>
                    <a:pt x="137" y="66"/>
                  </a:cubicBezTo>
                  <a:cubicBezTo>
                    <a:pt x="135" y="66"/>
                    <a:pt x="135" y="66"/>
                    <a:pt x="135" y="66"/>
                  </a:cubicBezTo>
                  <a:cubicBezTo>
                    <a:pt x="131" y="68"/>
                    <a:pt x="131" y="68"/>
                    <a:pt x="131" y="68"/>
                  </a:cubicBezTo>
                  <a:cubicBezTo>
                    <a:pt x="131" y="73"/>
                    <a:pt x="131" y="73"/>
                    <a:pt x="131" y="73"/>
                  </a:cubicBezTo>
                  <a:cubicBezTo>
                    <a:pt x="121" y="80"/>
                    <a:pt x="121" y="80"/>
                    <a:pt x="121" y="80"/>
                  </a:cubicBezTo>
                  <a:cubicBezTo>
                    <a:pt x="122" y="84"/>
                    <a:pt x="122" y="84"/>
                    <a:pt x="122" y="84"/>
                  </a:cubicBezTo>
                  <a:cubicBezTo>
                    <a:pt x="124" y="84"/>
                    <a:pt x="124" y="84"/>
                    <a:pt x="124" y="84"/>
                  </a:cubicBezTo>
                  <a:cubicBezTo>
                    <a:pt x="123" y="86"/>
                    <a:pt x="123" y="86"/>
                    <a:pt x="123" y="86"/>
                  </a:cubicBezTo>
                  <a:cubicBezTo>
                    <a:pt x="122" y="87"/>
                    <a:pt x="122" y="87"/>
                    <a:pt x="122" y="87"/>
                  </a:cubicBezTo>
                  <a:cubicBezTo>
                    <a:pt x="122" y="94"/>
                    <a:pt x="122" y="94"/>
                    <a:pt x="122" y="94"/>
                  </a:cubicBezTo>
                  <a:cubicBezTo>
                    <a:pt x="130" y="104"/>
                    <a:pt x="130" y="104"/>
                    <a:pt x="130" y="104"/>
                  </a:cubicBezTo>
                  <a:cubicBezTo>
                    <a:pt x="134" y="104"/>
                    <a:pt x="134" y="104"/>
                    <a:pt x="134" y="104"/>
                  </a:cubicBezTo>
                  <a:cubicBezTo>
                    <a:pt x="134" y="104"/>
                    <a:pt x="134" y="104"/>
                    <a:pt x="134" y="104"/>
                  </a:cubicBezTo>
                  <a:cubicBezTo>
                    <a:pt x="141" y="104"/>
                    <a:pt x="141" y="104"/>
                    <a:pt x="141" y="104"/>
                  </a:cubicBezTo>
                  <a:cubicBezTo>
                    <a:pt x="143" y="102"/>
                    <a:pt x="143" y="102"/>
                    <a:pt x="143" y="102"/>
                  </a:cubicBezTo>
                  <a:cubicBezTo>
                    <a:pt x="146" y="102"/>
                    <a:pt x="146" y="102"/>
                    <a:pt x="146" y="102"/>
                  </a:cubicBezTo>
                  <a:cubicBezTo>
                    <a:pt x="148" y="104"/>
                    <a:pt x="148" y="104"/>
                    <a:pt x="148" y="104"/>
                  </a:cubicBezTo>
                  <a:cubicBezTo>
                    <a:pt x="154" y="104"/>
                    <a:pt x="154" y="104"/>
                    <a:pt x="154" y="104"/>
                  </a:cubicBezTo>
                  <a:cubicBezTo>
                    <a:pt x="153" y="112"/>
                    <a:pt x="153" y="112"/>
                    <a:pt x="153" y="112"/>
                  </a:cubicBezTo>
                  <a:cubicBezTo>
                    <a:pt x="159" y="123"/>
                    <a:pt x="159" y="123"/>
                    <a:pt x="159" y="123"/>
                  </a:cubicBezTo>
                  <a:cubicBezTo>
                    <a:pt x="156" y="129"/>
                    <a:pt x="156" y="129"/>
                    <a:pt x="156" y="129"/>
                  </a:cubicBezTo>
                  <a:cubicBezTo>
                    <a:pt x="156" y="132"/>
                    <a:pt x="156" y="132"/>
                    <a:pt x="156" y="132"/>
                  </a:cubicBezTo>
                  <a:cubicBezTo>
                    <a:pt x="159" y="135"/>
                    <a:pt x="159" y="135"/>
                    <a:pt x="159" y="135"/>
                  </a:cubicBezTo>
                  <a:cubicBezTo>
                    <a:pt x="159" y="142"/>
                    <a:pt x="159" y="142"/>
                    <a:pt x="159" y="142"/>
                  </a:cubicBezTo>
                  <a:cubicBezTo>
                    <a:pt x="162" y="146"/>
                    <a:pt x="162" y="146"/>
                    <a:pt x="162" y="146"/>
                  </a:cubicBezTo>
                  <a:cubicBezTo>
                    <a:pt x="162" y="152"/>
                    <a:pt x="162" y="152"/>
                    <a:pt x="162" y="152"/>
                  </a:cubicBezTo>
                  <a:cubicBezTo>
                    <a:pt x="165" y="152"/>
                    <a:pt x="165" y="152"/>
                    <a:pt x="165" y="152"/>
                  </a:cubicBezTo>
                  <a:cubicBezTo>
                    <a:pt x="149" y="172"/>
                    <a:pt x="124" y="185"/>
                    <a:pt x="96" y="185"/>
                  </a:cubicBezTo>
                  <a:cubicBezTo>
                    <a:pt x="48" y="185"/>
                    <a:pt x="8" y="145"/>
                    <a:pt x="8" y="96"/>
                  </a:cubicBezTo>
                  <a:cubicBezTo>
                    <a:pt x="8" y="87"/>
                    <a:pt x="9" y="78"/>
                    <a:pt x="12" y="70"/>
                  </a:cubicBezTo>
                  <a:cubicBezTo>
                    <a:pt x="11" y="68"/>
                    <a:pt x="11" y="68"/>
                    <a:pt x="11" y="68"/>
                  </a:cubicBezTo>
                  <a:cubicBezTo>
                    <a:pt x="10" y="67"/>
                    <a:pt x="9" y="65"/>
                    <a:pt x="6" y="62"/>
                  </a:cubicBezTo>
                  <a:cubicBezTo>
                    <a:pt x="2" y="73"/>
                    <a:pt x="0" y="84"/>
                    <a:pt x="0" y="96"/>
                  </a:cubicBezTo>
                  <a:cubicBezTo>
                    <a:pt x="0" y="150"/>
                    <a:pt x="43" y="193"/>
                    <a:pt x="96" y="193"/>
                  </a:cubicBezTo>
                  <a:cubicBezTo>
                    <a:pt x="134" y="193"/>
                    <a:pt x="167" y="171"/>
                    <a:pt x="183" y="140"/>
                  </a:cubicBezTo>
                  <a:cubicBezTo>
                    <a:pt x="186" y="133"/>
                    <a:pt x="189" y="126"/>
                    <a:pt x="190" y="119"/>
                  </a:cubicBezTo>
                  <a:cubicBezTo>
                    <a:pt x="191" y="117"/>
                    <a:pt x="191" y="115"/>
                    <a:pt x="192" y="113"/>
                  </a:cubicBezTo>
                  <a:cubicBezTo>
                    <a:pt x="193" y="108"/>
                    <a:pt x="193" y="102"/>
                    <a:pt x="193" y="96"/>
                  </a:cubicBezTo>
                  <a:cubicBezTo>
                    <a:pt x="193" y="96"/>
                    <a:pt x="193" y="96"/>
                    <a:pt x="193" y="95"/>
                  </a:cubicBezTo>
                  <a:close/>
                  <a:moveTo>
                    <a:pt x="164" y="43"/>
                  </a:moveTo>
                  <a:cubicBezTo>
                    <a:pt x="158" y="43"/>
                    <a:pt x="158" y="43"/>
                    <a:pt x="158" y="43"/>
                  </a:cubicBezTo>
                  <a:cubicBezTo>
                    <a:pt x="157" y="42"/>
                    <a:pt x="157" y="42"/>
                    <a:pt x="157" y="42"/>
                  </a:cubicBezTo>
                  <a:cubicBezTo>
                    <a:pt x="161" y="40"/>
                    <a:pt x="161" y="40"/>
                    <a:pt x="161" y="40"/>
                  </a:cubicBezTo>
                  <a:cubicBezTo>
                    <a:pt x="161" y="35"/>
                    <a:pt x="161" y="35"/>
                    <a:pt x="161" y="35"/>
                  </a:cubicBezTo>
                  <a:cubicBezTo>
                    <a:pt x="162" y="37"/>
                    <a:pt x="164" y="39"/>
                    <a:pt x="165" y="40"/>
                  </a:cubicBezTo>
                  <a:lnTo>
                    <a:pt x="164" y="43"/>
                  </a:lnTo>
                  <a:close/>
                  <a:moveTo>
                    <a:pt x="177" y="60"/>
                  </a:moveTo>
                  <a:cubicBezTo>
                    <a:pt x="175" y="61"/>
                    <a:pt x="175" y="61"/>
                    <a:pt x="175" y="61"/>
                  </a:cubicBezTo>
                  <a:cubicBezTo>
                    <a:pt x="175" y="57"/>
                    <a:pt x="175" y="57"/>
                    <a:pt x="175" y="57"/>
                  </a:cubicBezTo>
                  <a:cubicBezTo>
                    <a:pt x="175" y="56"/>
                    <a:pt x="175" y="56"/>
                    <a:pt x="175" y="56"/>
                  </a:cubicBezTo>
                  <a:cubicBezTo>
                    <a:pt x="176" y="57"/>
                    <a:pt x="177" y="59"/>
                    <a:pt x="178" y="60"/>
                  </a:cubicBezTo>
                  <a:lnTo>
                    <a:pt x="177" y="60"/>
                  </a:lnTo>
                  <a:close/>
                  <a:moveTo>
                    <a:pt x="182" y="76"/>
                  </a:moveTo>
                  <a:cubicBezTo>
                    <a:pt x="183" y="76"/>
                    <a:pt x="183" y="76"/>
                    <a:pt x="183" y="76"/>
                  </a:cubicBezTo>
                  <a:cubicBezTo>
                    <a:pt x="183" y="76"/>
                    <a:pt x="183" y="77"/>
                    <a:pt x="183" y="77"/>
                  </a:cubicBezTo>
                  <a:lnTo>
                    <a:pt x="182" y="7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127">
              <a:extLst>
                <a:ext uri="{FF2B5EF4-FFF2-40B4-BE49-F238E27FC236}">
                  <a16:creationId xmlns:a16="http://schemas.microsoft.com/office/drawing/2014/main" id="{FE88C3B6-6A23-F047-A316-A71AAFB3FBF3}"/>
                </a:ext>
              </a:extLst>
            </p:cNvPr>
            <p:cNvSpPr>
              <a:spLocks noEditPoints="1"/>
            </p:cNvSpPr>
            <p:nvPr/>
          </p:nvSpPr>
          <p:spPr bwMode="auto">
            <a:xfrm>
              <a:off x="6351847" y="4109490"/>
              <a:ext cx="352425" cy="671514"/>
            </a:xfrm>
            <a:custGeom>
              <a:avLst/>
              <a:gdLst>
                <a:gd name="T0" fmla="*/ 26 w 82"/>
                <a:gd name="T1" fmla="*/ 22 h 157"/>
                <a:gd name="T2" fmla="*/ 24 w 82"/>
                <a:gd name="T3" fmla="*/ 25 h 157"/>
                <a:gd name="T4" fmla="*/ 1 w 82"/>
                <a:gd name="T5" fmla="*/ 68 h 157"/>
                <a:gd name="T6" fmla="*/ 11 w 82"/>
                <a:gd name="T7" fmla="*/ 71 h 157"/>
                <a:gd name="T8" fmla="*/ 30 w 82"/>
                <a:gd name="T9" fmla="*/ 79 h 157"/>
                <a:gd name="T10" fmla="*/ 25 w 82"/>
                <a:gd name="T11" fmla="*/ 96 h 157"/>
                <a:gd name="T12" fmla="*/ 40 w 82"/>
                <a:gd name="T13" fmla="*/ 112 h 157"/>
                <a:gd name="T14" fmla="*/ 44 w 82"/>
                <a:gd name="T15" fmla="*/ 139 h 157"/>
                <a:gd name="T16" fmla="*/ 58 w 82"/>
                <a:gd name="T17" fmla="*/ 157 h 157"/>
                <a:gd name="T18" fmla="*/ 56 w 82"/>
                <a:gd name="T19" fmla="*/ 149 h 157"/>
                <a:gd name="T20" fmla="*/ 54 w 82"/>
                <a:gd name="T21" fmla="*/ 143 h 157"/>
                <a:gd name="T22" fmla="*/ 55 w 82"/>
                <a:gd name="T23" fmla="*/ 139 h 157"/>
                <a:gd name="T24" fmla="*/ 67 w 82"/>
                <a:gd name="T25" fmla="*/ 120 h 157"/>
                <a:gd name="T26" fmla="*/ 78 w 82"/>
                <a:gd name="T27" fmla="*/ 104 h 157"/>
                <a:gd name="T28" fmla="*/ 77 w 82"/>
                <a:gd name="T29" fmla="*/ 91 h 157"/>
                <a:gd name="T30" fmla="*/ 60 w 82"/>
                <a:gd name="T31" fmla="*/ 81 h 157"/>
                <a:gd name="T32" fmla="*/ 49 w 82"/>
                <a:gd name="T33" fmla="*/ 76 h 157"/>
                <a:gd name="T34" fmla="*/ 31 w 82"/>
                <a:gd name="T35" fmla="*/ 78 h 157"/>
                <a:gd name="T36" fmla="*/ 21 w 82"/>
                <a:gd name="T37" fmla="*/ 64 h 157"/>
                <a:gd name="T38" fmla="*/ 8 w 82"/>
                <a:gd name="T39" fmla="*/ 62 h 157"/>
                <a:gd name="T40" fmla="*/ 27 w 82"/>
                <a:gd name="T41" fmla="*/ 52 h 157"/>
                <a:gd name="T42" fmla="*/ 33 w 82"/>
                <a:gd name="T43" fmla="*/ 48 h 157"/>
                <a:gd name="T44" fmla="*/ 50 w 82"/>
                <a:gd name="T45" fmla="*/ 33 h 157"/>
                <a:gd name="T46" fmla="*/ 55 w 82"/>
                <a:gd name="T47" fmla="*/ 30 h 157"/>
                <a:gd name="T48" fmla="*/ 54 w 82"/>
                <a:gd name="T49" fmla="*/ 28 h 157"/>
                <a:gd name="T50" fmla="*/ 58 w 82"/>
                <a:gd name="T51" fmla="*/ 26 h 157"/>
                <a:gd name="T52" fmla="*/ 60 w 82"/>
                <a:gd name="T53" fmla="*/ 27 h 157"/>
                <a:gd name="T54" fmla="*/ 64 w 82"/>
                <a:gd name="T55" fmla="*/ 27 h 157"/>
                <a:gd name="T56" fmla="*/ 68 w 82"/>
                <a:gd name="T57" fmla="*/ 32 h 157"/>
                <a:gd name="T58" fmla="*/ 65 w 82"/>
                <a:gd name="T59" fmla="*/ 27 h 157"/>
                <a:gd name="T60" fmla="*/ 65 w 82"/>
                <a:gd name="T61" fmla="*/ 15 h 157"/>
                <a:gd name="T62" fmla="*/ 53 w 82"/>
                <a:gd name="T63" fmla="*/ 12 h 157"/>
                <a:gd name="T64" fmla="*/ 44 w 82"/>
                <a:gd name="T65" fmla="*/ 25 h 157"/>
                <a:gd name="T66" fmla="*/ 35 w 82"/>
                <a:gd name="T67" fmla="*/ 18 h 157"/>
                <a:gd name="T68" fmla="*/ 46 w 82"/>
                <a:gd name="T69" fmla="*/ 12 h 157"/>
                <a:gd name="T70" fmla="*/ 51 w 82"/>
                <a:gd name="T71" fmla="*/ 10 h 157"/>
                <a:gd name="T72" fmla="*/ 54 w 82"/>
                <a:gd name="T73" fmla="*/ 6 h 157"/>
                <a:gd name="T74" fmla="*/ 60 w 82"/>
                <a:gd name="T75" fmla="*/ 5 h 157"/>
                <a:gd name="T76" fmla="*/ 66 w 82"/>
                <a:gd name="T77" fmla="*/ 10 h 157"/>
                <a:gd name="T78" fmla="*/ 68 w 82"/>
                <a:gd name="T79" fmla="*/ 3 h 157"/>
                <a:gd name="T80" fmla="*/ 51 w 82"/>
                <a:gd name="T81" fmla="*/ 6 h 157"/>
                <a:gd name="T82" fmla="*/ 47 w 82"/>
                <a:gd name="T83" fmla="*/ 0 h 157"/>
                <a:gd name="T84" fmla="*/ 27 w 82"/>
                <a:gd name="T85" fmla="*/ 36 h 157"/>
                <a:gd name="T86" fmla="*/ 29 w 82"/>
                <a:gd name="T87" fmla="*/ 37 h 157"/>
                <a:gd name="T88" fmla="*/ 33 w 82"/>
                <a:gd name="T89" fmla="*/ 36 h 157"/>
                <a:gd name="T90" fmla="*/ 37 w 82"/>
                <a:gd name="T91" fmla="*/ 37 h 157"/>
                <a:gd name="T92" fmla="*/ 34 w 82"/>
                <a:gd name="T93" fmla="*/ 32 h 157"/>
                <a:gd name="T94" fmla="*/ 41 w 82"/>
                <a:gd name="T95" fmla="*/ 32 h 157"/>
                <a:gd name="T96" fmla="*/ 38 w 82"/>
                <a:gd name="T97" fmla="*/ 34 h 157"/>
                <a:gd name="T98" fmla="*/ 39 w 82"/>
                <a:gd name="T99" fmla="*/ 36 h 157"/>
                <a:gd name="T100" fmla="*/ 38 w 82"/>
                <a:gd name="T101" fmla="*/ 31 h 157"/>
                <a:gd name="T102" fmla="*/ 34 w 82"/>
                <a:gd name="T103" fmla="*/ 29 h 157"/>
                <a:gd name="T104" fmla="*/ 28 w 82"/>
                <a:gd name="T105" fmla="*/ 3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57">
                  <a:moveTo>
                    <a:pt x="44" y="5"/>
                  </a:moveTo>
                  <a:cubicBezTo>
                    <a:pt x="43" y="5"/>
                    <a:pt x="43" y="5"/>
                    <a:pt x="43" y="5"/>
                  </a:cubicBezTo>
                  <a:cubicBezTo>
                    <a:pt x="39" y="10"/>
                    <a:pt x="34" y="15"/>
                    <a:pt x="28" y="19"/>
                  </a:cubicBezTo>
                  <a:cubicBezTo>
                    <a:pt x="27" y="20"/>
                    <a:pt x="27" y="21"/>
                    <a:pt x="26" y="22"/>
                  </a:cubicBezTo>
                  <a:cubicBezTo>
                    <a:pt x="27" y="22"/>
                    <a:pt x="27" y="22"/>
                    <a:pt x="27" y="22"/>
                  </a:cubicBezTo>
                  <a:cubicBezTo>
                    <a:pt x="26" y="25"/>
                    <a:pt x="26" y="25"/>
                    <a:pt x="26" y="25"/>
                  </a:cubicBezTo>
                  <a:cubicBezTo>
                    <a:pt x="24" y="25"/>
                    <a:pt x="24" y="25"/>
                    <a:pt x="24" y="25"/>
                  </a:cubicBezTo>
                  <a:cubicBezTo>
                    <a:pt x="24" y="25"/>
                    <a:pt x="24" y="25"/>
                    <a:pt x="24" y="25"/>
                  </a:cubicBezTo>
                  <a:cubicBezTo>
                    <a:pt x="19" y="33"/>
                    <a:pt x="14" y="42"/>
                    <a:pt x="12" y="46"/>
                  </a:cubicBezTo>
                  <a:cubicBezTo>
                    <a:pt x="7" y="55"/>
                    <a:pt x="7" y="55"/>
                    <a:pt x="7" y="55"/>
                  </a:cubicBezTo>
                  <a:cubicBezTo>
                    <a:pt x="0" y="67"/>
                    <a:pt x="0" y="67"/>
                    <a:pt x="0" y="67"/>
                  </a:cubicBezTo>
                  <a:cubicBezTo>
                    <a:pt x="1" y="68"/>
                    <a:pt x="1" y="68"/>
                    <a:pt x="1" y="68"/>
                  </a:cubicBezTo>
                  <a:cubicBezTo>
                    <a:pt x="9" y="70"/>
                    <a:pt x="9" y="70"/>
                    <a:pt x="9" y="70"/>
                  </a:cubicBezTo>
                  <a:cubicBezTo>
                    <a:pt x="9" y="69"/>
                    <a:pt x="9" y="69"/>
                    <a:pt x="9" y="69"/>
                  </a:cubicBezTo>
                  <a:cubicBezTo>
                    <a:pt x="12" y="69"/>
                    <a:pt x="12" y="69"/>
                    <a:pt x="12" y="69"/>
                  </a:cubicBezTo>
                  <a:cubicBezTo>
                    <a:pt x="11" y="71"/>
                    <a:pt x="11" y="71"/>
                    <a:pt x="11" y="71"/>
                  </a:cubicBezTo>
                  <a:cubicBezTo>
                    <a:pt x="14" y="72"/>
                    <a:pt x="14" y="72"/>
                    <a:pt x="14" y="72"/>
                  </a:cubicBezTo>
                  <a:cubicBezTo>
                    <a:pt x="18" y="73"/>
                    <a:pt x="18" y="73"/>
                    <a:pt x="18" y="73"/>
                  </a:cubicBezTo>
                  <a:cubicBezTo>
                    <a:pt x="23" y="79"/>
                    <a:pt x="23" y="79"/>
                    <a:pt x="23" y="79"/>
                  </a:cubicBezTo>
                  <a:cubicBezTo>
                    <a:pt x="30" y="79"/>
                    <a:pt x="30" y="79"/>
                    <a:pt x="30" y="79"/>
                  </a:cubicBezTo>
                  <a:cubicBezTo>
                    <a:pt x="30" y="85"/>
                    <a:pt x="30" y="85"/>
                    <a:pt x="30" y="85"/>
                  </a:cubicBezTo>
                  <a:cubicBezTo>
                    <a:pt x="26" y="88"/>
                    <a:pt x="26" y="88"/>
                    <a:pt x="26" y="88"/>
                  </a:cubicBezTo>
                  <a:cubicBezTo>
                    <a:pt x="26" y="93"/>
                    <a:pt x="26" y="93"/>
                    <a:pt x="26" y="93"/>
                  </a:cubicBezTo>
                  <a:cubicBezTo>
                    <a:pt x="25" y="96"/>
                    <a:pt x="25" y="96"/>
                    <a:pt x="25" y="96"/>
                  </a:cubicBezTo>
                  <a:cubicBezTo>
                    <a:pt x="32" y="104"/>
                    <a:pt x="32" y="104"/>
                    <a:pt x="32" y="104"/>
                  </a:cubicBezTo>
                  <a:cubicBezTo>
                    <a:pt x="32" y="107"/>
                    <a:pt x="32" y="107"/>
                    <a:pt x="32" y="107"/>
                  </a:cubicBezTo>
                  <a:cubicBezTo>
                    <a:pt x="32" y="107"/>
                    <a:pt x="35" y="108"/>
                    <a:pt x="35" y="108"/>
                  </a:cubicBezTo>
                  <a:cubicBezTo>
                    <a:pt x="35" y="108"/>
                    <a:pt x="40" y="112"/>
                    <a:pt x="40" y="112"/>
                  </a:cubicBezTo>
                  <a:cubicBezTo>
                    <a:pt x="40" y="127"/>
                    <a:pt x="40" y="127"/>
                    <a:pt x="40" y="127"/>
                  </a:cubicBezTo>
                  <a:cubicBezTo>
                    <a:pt x="42" y="128"/>
                    <a:pt x="42" y="128"/>
                    <a:pt x="42" y="128"/>
                  </a:cubicBezTo>
                  <a:cubicBezTo>
                    <a:pt x="41" y="135"/>
                    <a:pt x="41" y="135"/>
                    <a:pt x="41" y="135"/>
                  </a:cubicBezTo>
                  <a:cubicBezTo>
                    <a:pt x="44" y="139"/>
                    <a:pt x="44" y="139"/>
                    <a:pt x="44" y="139"/>
                  </a:cubicBezTo>
                  <a:cubicBezTo>
                    <a:pt x="43" y="146"/>
                    <a:pt x="43" y="146"/>
                    <a:pt x="43" y="146"/>
                  </a:cubicBezTo>
                  <a:cubicBezTo>
                    <a:pt x="47" y="153"/>
                    <a:pt x="47" y="153"/>
                    <a:pt x="47" y="153"/>
                  </a:cubicBezTo>
                  <a:cubicBezTo>
                    <a:pt x="53" y="157"/>
                    <a:pt x="53" y="157"/>
                    <a:pt x="53" y="157"/>
                  </a:cubicBezTo>
                  <a:cubicBezTo>
                    <a:pt x="58" y="157"/>
                    <a:pt x="58" y="157"/>
                    <a:pt x="58" y="157"/>
                  </a:cubicBezTo>
                  <a:cubicBezTo>
                    <a:pt x="59" y="156"/>
                    <a:pt x="59" y="156"/>
                    <a:pt x="59" y="156"/>
                  </a:cubicBezTo>
                  <a:cubicBezTo>
                    <a:pt x="55" y="153"/>
                    <a:pt x="55" y="153"/>
                    <a:pt x="55" y="153"/>
                  </a:cubicBezTo>
                  <a:cubicBezTo>
                    <a:pt x="55" y="151"/>
                    <a:pt x="55" y="151"/>
                    <a:pt x="55" y="151"/>
                  </a:cubicBezTo>
                  <a:cubicBezTo>
                    <a:pt x="56" y="149"/>
                    <a:pt x="56" y="149"/>
                    <a:pt x="56" y="149"/>
                  </a:cubicBezTo>
                  <a:cubicBezTo>
                    <a:pt x="56" y="147"/>
                    <a:pt x="56" y="147"/>
                    <a:pt x="56" y="147"/>
                  </a:cubicBezTo>
                  <a:cubicBezTo>
                    <a:pt x="53" y="147"/>
                    <a:pt x="53" y="147"/>
                    <a:pt x="53" y="147"/>
                  </a:cubicBezTo>
                  <a:cubicBezTo>
                    <a:pt x="52" y="145"/>
                    <a:pt x="52" y="145"/>
                    <a:pt x="52" y="145"/>
                  </a:cubicBezTo>
                  <a:cubicBezTo>
                    <a:pt x="54" y="143"/>
                    <a:pt x="54" y="143"/>
                    <a:pt x="54" y="143"/>
                  </a:cubicBezTo>
                  <a:cubicBezTo>
                    <a:pt x="54" y="141"/>
                    <a:pt x="54" y="141"/>
                    <a:pt x="54" y="141"/>
                  </a:cubicBezTo>
                  <a:cubicBezTo>
                    <a:pt x="52" y="141"/>
                    <a:pt x="52" y="141"/>
                    <a:pt x="52" y="141"/>
                  </a:cubicBezTo>
                  <a:cubicBezTo>
                    <a:pt x="52" y="139"/>
                    <a:pt x="52" y="139"/>
                    <a:pt x="52" y="139"/>
                  </a:cubicBezTo>
                  <a:cubicBezTo>
                    <a:pt x="55" y="139"/>
                    <a:pt x="55" y="139"/>
                    <a:pt x="55" y="139"/>
                  </a:cubicBezTo>
                  <a:cubicBezTo>
                    <a:pt x="61" y="136"/>
                    <a:pt x="61" y="136"/>
                    <a:pt x="61" y="136"/>
                  </a:cubicBezTo>
                  <a:cubicBezTo>
                    <a:pt x="62" y="133"/>
                    <a:pt x="62" y="133"/>
                    <a:pt x="62" y="133"/>
                  </a:cubicBezTo>
                  <a:cubicBezTo>
                    <a:pt x="68" y="126"/>
                    <a:pt x="68" y="126"/>
                    <a:pt x="68" y="126"/>
                  </a:cubicBezTo>
                  <a:cubicBezTo>
                    <a:pt x="67" y="120"/>
                    <a:pt x="67" y="120"/>
                    <a:pt x="67" y="120"/>
                  </a:cubicBezTo>
                  <a:cubicBezTo>
                    <a:pt x="68" y="117"/>
                    <a:pt x="68" y="117"/>
                    <a:pt x="68" y="117"/>
                  </a:cubicBezTo>
                  <a:cubicBezTo>
                    <a:pt x="73" y="118"/>
                    <a:pt x="73" y="118"/>
                    <a:pt x="73" y="118"/>
                  </a:cubicBezTo>
                  <a:cubicBezTo>
                    <a:pt x="77" y="115"/>
                    <a:pt x="77" y="115"/>
                    <a:pt x="77" y="115"/>
                  </a:cubicBezTo>
                  <a:cubicBezTo>
                    <a:pt x="78" y="104"/>
                    <a:pt x="78" y="104"/>
                    <a:pt x="78" y="104"/>
                  </a:cubicBezTo>
                  <a:cubicBezTo>
                    <a:pt x="82" y="99"/>
                    <a:pt x="82" y="99"/>
                    <a:pt x="82" y="99"/>
                  </a:cubicBezTo>
                  <a:cubicBezTo>
                    <a:pt x="82" y="96"/>
                    <a:pt x="82" y="96"/>
                    <a:pt x="82" y="96"/>
                  </a:cubicBezTo>
                  <a:cubicBezTo>
                    <a:pt x="79" y="95"/>
                    <a:pt x="79" y="95"/>
                    <a:pt x="79" y="95"/>
                  </a:cubicBezTo>
                  <a:cubicBezTo>
                    <a:pt x="77" y="91"/>
                    <a:pt x="77" y="91"/>
                    <a:pt x="77" y="91"/>
                  </a:cubicBezTo>
                  <a:cubicBezTo>
                    <a:pt x="69" y="91"/>
                    <a:pt x="69" y="91"/>
                    <a:pt x="69" y="91"/>
                  </a:cubicBezTo>
                  <a:cubicBezTo>
                    <a:pt x="63" y="89"/>
                    <a:pt x="63" y="89"/>
                    <a:pt x="63" y="89"/>
                  </a:cubicBezTo>
                  <a:cubicBezTo>
                    <a:pt x="62" y="85"/>
                    <a:pt x="62" y="85"/>
                    <a:pt x="62" y="85"/>
                  </a:cubicBezTo>
                  <a:cubicBezTo>
                    <a:pt x="60" y="81"/>
                    <a:pt x="60" y="81"/>
                    <a:pt x="60" y="81"/>
                  </a:cubicBezTo>
                  <a:cubicBezTo>
                    <a:pt x="55" y="81"/>
                    <a:pt x="55" y="81"/>
                    <a:pt x="55" y="81"/>
                  </a:cubicBezTo>
                  <a:cubicBezTo>
                    <a:pt x="52" y="76"/>
                    <a:pt x="52" y="76"/>
                    <a:pt x="52" y="76"/>
                  </a:cubicBezTo>
                  <a:cubicBezTo>
                    <a:pt x="49" y="74"/>
                    <a:pt x="49" y="74"/>
                    <a:pt x="49" y="74"/>
                  </a:cubicBezTo>
                  <a:cubicBezTo>
                    <a:pt x="49" y="76"/>
                    <a:pt x="49" y="76"/>
                    <a:pt x="49" y="76"/>
                  </a:cubicBezTo>
                  <a:cubicBezTo>
                    <a:pt x="43" y="76"/>
                    <a:pt x="43" y="76"/>
                    <a:pt x="43" y="76"/>
                  </a:cubicBezTo>
                  <a:cubicBezTo>
                    <a:pt x="41" y="74"/>
                    <a:pt x="41" y="74"/>
                    <a:pt x="41" y="74"/>
                  </a:cubicBezTo>
                  <a:cubicBezTo>
                    <a:pt x="36" y="73"/>
                    <a:pt x="36" y="73"/>
                    <a:pt x="36" y="73"/>
                  </a:cubicBezTo>
                  <a:cubicBezTo>
                    <a:pt x="31" y="78"/>
                    <a:pt x="31" y="78"/>
                    <a:pt x="31" y="78"/>
                  </a:cubicBezTo>
                  <a:cubicBezTo>
                    <a:pt x="24" y="76"/>
                    <a:pt x="24" y="76"/>
                    <a:pt x="24" y="76"/>
                  </a:cubicBezTo>
                  <a:cubicBezTo>
                    <a:pt x="24" y="69"/>
                    <a:pt x="24" y="69"/>
                    <a:pt x="24" y="69"/>
                  </a:cubicBezTo>
                  <a:cubicBezTo>
                    <a:pt x="19" y="68"/>
                    <a:pt x="19" y="68"/>
                    <a:pt x="19" y="68"/>
                  </a:cubicBezTo>
                  <a:cubicBezTo>
                    <a:pt x="21" y="64"/>
                    <a:pt x="21" y="64"/>
                    <a:pt x="21" y="64"/>
                  </a:cubicBezTo>
                  <a:cubicBezTo>
                    <a:pt x="20" y="61"/>
                    <a:pt x="20" y="61"/>
                    <a:pt x="20" y="61"/>
                  </a:cubicBezTo>
                  <a:cubicBezTo>
                    <a:pt x="13" y="66"/>
                    <a:pt x="13" y="66"/>
                    <a:pt x="13" y="66"/>
                  </a:cubicBezTo>
                  <a:cubicBezTo>
                    <a:pt x="9" y="65"/>
                    <a:pt x="9" y="65"/>
                    <a:pt x="9" y="65"/>
                  </a:cubicBezTo>
                  <a:cubicBezTo>
                    <a:pt x="8" y="62"/>
                    <a:pt x="8" y="62"/>
                    <a:pt x="8" y="62"/>
                  </a:cubicBezTo>
                  <a:cubicBezTo>
                    <a:pt x="9" y="59"/>
                    <a:pt x="9" y="59"/>
                    <a:pt x="9" y="59"/>
                  </a:cubicBezTo>
                  <a:cubicBezTo>
                    <a:pt x="11" y="54"/>
                    <a:pt x="11" y="54"/>
                    <a:pt x="11" y="54"/>
                  </a:cubicBezTo>
                  <a:cubicBezTo>
                    <a:pt x="16" y="52"/>
                    <a:pt x="16" y="52"/>
                    <a:pt x="16" y="52"/>
                  </a:cubicBezTo>
                  <a:cubicBezTo>
                    <a:pt x="27" y="52"/>
                    <a:pt x="27" y="52"/>
                    <a:pt x="27" y="52"/>
                  </a:cubicBezTo>
                  <a:cubicBezTo>
                    <a:pt x="27" y="55"/>
                    <a:pt x="27" y="55"/>
                    <a:pt x="27" y="55"/>
                  </a:cubicBezTo>
                  <a:cubicBezTo>
                    <a:pt x="30" y="57"/>
                    <a:pt x="30" y="57"/>
                    <a:pt x="30" y="57"/>
                  </a:cubicBezTo>
                  <a:cubicBezTo>
                    <a:pt x="30" y="51"/>
                    <a:pt x="30" y="51"/>
                    <a:pt x="30" y="51"/>
                  </a:cubicBezTo>
                  <a:cubicBezTo>
                    <a:pt x="33" y="48"/>
                    <a:pt x="33" y="48"/>
                    <a:pt x="33" y="48"/>
                  </a:cubicBezTo>
                  <a:cubicBezTo>
                    <a:pt x="38" y="45"/>
                    <a:pt x="38" y="45"/>
                    <a:pt x="38" y="45"/>
                  </a:cubicBezTo>
                  <a:cubicBezTo>
                    <a:pt x="39" y="42"/>
                    <a:pt x="39" y="42"/>
                    <a:pt x="39" y="42"/>
                  </a:cubicBezTo>
                  <a:cubicBezTo>
                    <a:pt x="44" y="37"/>
                    <a:pt x="44" y="37"/>
                    <a:pt x="44" y="37"/>
                  </a:cubicBezTo>
                  <a:cubicBezTo>
                    <a:pt x="50" y="33"/>
                    <a:pt x="50" y="33"/>
                    <a:pt x="50" y="33"/>
                  </a:cubicBezTo>
                  <a:cubicBezTo>
                    <a:pt x="49" y="33"/>
                    <a:pt x="49" y="33"/>
                    <a:pt x="49" y="33"/>
                  </a:cubicBezTo>
                  <a:cubicBezTo>
                    <a:pt x="53" y="29"/>
                    <a:pt x="53" y="29"/>
                    <a:pt x="53" y="29"/>
                  </a:cubicBezTo>
                  <a:cubicBezTo>
                    <a:pt x="55" y="30"/>
                    <a:pt x="55" y="30"/>
                    <a:pt x="55" y="30"/>
                  </a:cubicBezTo>
                  <a:cubicBezTo>
                    <a:pt x="55" y="30"/>
                    <a:pt x="55" y="30"/>
                    <a:pt x="55" y="30"/>
                  </a:cubicBezTo>
                  <a:cubicBezTo>
                    <a:pt x="57" y="29"/>
                    <a:pt x="57" y="29"/>
                    <a:pt x="57" y="29"/>
                  </a:cubicBezTo>
                  <a:cubicBezTo>
                    <a:pt x="57" y="29"/>
                    <a:pt x="57" y="29"/>
                    <a:pt x="57" y="29"/>
                  </a:cubicBezTo>
                  <a:cubicBezTo>
                    <a:pt x="56" y="28"/>
                    <a:pt x="56" y="28"/>
                    <a:pt x="56" y="28"/>
                  </a:cubicBezTo>
                  <a:cubicBezTo>
                    <a:pt x="54" y="28"/>
                    <a:pt x="54" y="28"/>
                    <a:pt x="54" y="28"/>
                  </a:cubicBezTo>
                  <a:cubicBezTo>
                    <a:pt x="54" y="26"/>
                    <a:pt x="54" y="26"/>
                    <a:pt x="54" y="26"/>
                  </a:cubicBezTo>
                  <a:cubicBezTo>
                    <a:pt x="55" y="26"/>
                    <a:pt x="55" y="26"/>
                    <a:pt x="55" y="26"/>
                  </a:cubicBezTo>
                  <a:cubicBezTo>
                    <a:pt x="57" y="26"/>
                    <a:pt x="57" y="26"/>
                    <a:pt x="57" y="26"/>
                  </a:cubicBezTo>
                  <a:cubicBezTo>
                    <a:pt x="58" y="26"/>
                    <a:pt x="58" y="26"/>
                    <a:pt x="58" y="26"/>
                  </a:cubicBezTo>
                  <a:cubicBezTo>
                    <a:pt x="59" y="28"/>
                    <a:pt x="59" y="28"/>
                    <a:pt x="59" y="28"/>
                  </a:cubicBezTo>
                  <a:cubicBezTo>
                    <a:pt x="59" y="27"/>
                    <a:pt x="59" y="27"/>
                    <a:pt x="59" y="27"/>
                  </a:cubicBezTo>
                  <a:cubicBezTo>
                    <a:pt x="59" y="27"/>
                    <a:pt x="59" y="27"/>
                    <a:pt x="59" y="27"/>
                  </a:cubicBezTo>
                  <a:cubicBezTo>
                    <a:pt x="60" y="27"/>
                    <a:pt x="60" y="27"/>
                    <a:pt x="60" y="27"/>
                  </a:cubicBezTo>
                  <a:cubicBezTo>
                    <a:pt x="62" y="27"/>
                    <a:pt x="62" y="27"/>
                    <a:pt x="62" y="27"/>
                  </a:cubicBezTo>
                  <a:cubicBezTo>
                    <a:pt x="63" y="26"/>
                    <a:pt x="63" y="26"/>
                    <a:pt x="63" y="26"/>
                  </a:cubicBezTo>
                  <a:cubicBezTo>
                    <a:pt x="64" y="26"/>
                    <a:pt x="64" y="26"/>
                    <a:pt x="64" y="26"/>
                  </a:cubicBezTo>
                  <a:cubicBezTo>
                    <a:pt x="64" y="27"/>
                    <a:pt x="64" y="27"/>
                    <a:pt x="64" y="27"/>
                  </a:cubicBezTo>
                  <a:cubicBezTo>
                    <a:pt x="63" y="28"/>
                    <a:pt x="63" y="28"/>
                    <a:pt x="63" y="28"/>
                  </a:cubicBezTo>
                  <a:cubicBezTo>
                    <a:pt x="63" y="30"/>
                    <a:pt x="63" y="30"/>
                    <a:pt x="63" y="30"/>
                  </a:cubicBezTo>
                  <a:cubicBezTo>
                    <a:pt x="68" y="32"/>
                    <a:pt x="68" y="32"/>
                    <a:pt x="68" y="32"/>
                  </a:cubicBezTo>
                  <a:cubicBezTo>
                    <a:pt x="68" y="32"/>
                    <a:pt x="68" y="32"/>
                    <a:pt x="68" y="32"/>
                  </a:cubicBezTo>
                  <a:cubicBezTo>
                    <a:pt x="69" y="31"/>
                    <a:pt x="69" y="31"/>
                    <a:pt x="69" y="31"/>
                  </a:cubicBezTo>
                  <a:cubicBezTo>
                    <a:pt x="69" y="29"/>
                    <a:pt x="69" y="29"/>
                    <a:pt x="69" y="29"/>
                  </a:cubicBezTo>
                  <a:cubicBezTo>
                    <a:pt x="65" y="28"/>
                    <a:pt x="65" y="28"/>
                    <a:pt x="65" y="28"/>
                  </a:cubicBezTo>
                  <a:cubicBezTo>
                    <a:pt x="65" y="27"/>
                    <a:pt x="65" y="27"/>
                    <a:pt x="65" y="27"/>
                  </a:cubicBezTo>
                  <a:cubicBezTo>
                    <a:pt x="68" y="25"/>
                    <a:pt x="68" y="25"/>
                    <a:pt x="68" y="25"/>
                  </a:cubicBezTo>
                  <a:cubicBezTo>
                    <a:pt x="69" y="22"/>
                    <a:pt x="69" y="22"/>
                    <a:pt x="69" y="22"/>
                  </a:cubicBezTo>
                  <a:cubicBezTo>
                    <a:pt x="65" y="20"/>
                    <a:pt x="65" y="20"/>
                    <a:pt x="65" y="20"/>
                  </a:cubicBezTo>
                  <a:cubicBezTo>
                    <a:pt x="65" y="15"/>
                    <a:pt x="65" y="15"/>
                    <a:pt x="65" y="15"/>
                  </a:cubicBezTo>
                  <a:cubicBezTo>
                    <a:pt x="60" y="17"/>
                    <a:pt x="60" y="17"/>
                    <a:pt x="60" y="17"/>
                  </a:cubicBezTo>
                  <a:cubicBezTo>
                    <a:pt x="59" y="17"/>
                    <a:pt x="59" y="17"/>
                    <a:pt x="59" y="17"/>
                  </a:cubicBezTo>
                  <a:cubicBezTo>
                    <a:pt x="59" y="13"/>
                    <a:pt x="59" y="13"/>
                    <a:pt x="59" y="13"/>
                  </a:cubicBezTo>
                  <a:cubicBezTo>
                    <a:pt x="53" y="12"/>
                    <a:pt x="53" y="12"/>
                    <a:pt x="53" y="12"/>
                  </a:cubicBezTo>
                  <a:cubicBezTo>
                    <a:pt x="50" y="14"/>
                    <a:pt x="50" y="14"/>
                    <a:pt x="50" y="14"/>
                  </a:cubicBezTo>
                  <a:cubicBezTo>
                    <a:pt x="50" y="20"/>
                    <a:pt x="50" y="20"/>
                    <a:pt x="50" y="20"/>
                  </a:cubicBezTo>
                  <a:cubicBezTo>
                    <a:pt x="45" y="21"/>
                    <a:pt x="45" y="21"/>
                    <a:pt x="45" y="21"/>
                  </a:cubicBezTo>
                  <a:cubicBezTo>
                    <a:pt x="44" y="25"/>
                    <a:pt x="44" y="25"/>
                    <a:pt x="44" y="25"/>
                  </a:cubicBezTo>
                  <a:cubicBezTo>
                    <a:pt x="41" y="26"/>
                    <a:pt x="41" y="26"/>
                    <a:pt x="41" y="26"/>
                  </a:cubicBezTo>
                  <a:cubicBezTo>
                    <a:pt x="41" y="21"/>
                    <a:pt x="41" y="21"/>
                    <a:pt x="41" y="21"/>
                  </a:cubicBezTo>
                  <a:cubicBezTo>
                    <a:pt x="37" y="20"/>
                    <a:pt x="37" y="20"/>
                    <a:pt x="37" y="20"/>
                  </a:cubicBezTo>
                  <a:cubicBezTo>
                    <a:pt x="35" y="18"/>
                    <a:pt x="35" y="18"/>
                    <a:pt x="35" y="18"/>
                  </a:cubicBezTo>
                  <a:cubicBezTo>
                    <a:pt x="34" y="15"/>
                    <a:pt x="34" y="15"/>
                    <a:pt x="34" y="15"/>
                  </a:cubicBezTo>
                  <a:cubicBezTo>
                    <a:pt x="42" y="11"/>
                    <a:pt x="42" y="11"/>
                    <a:pt x="42" y="11"/>
                  </a:cubicBezTo>
                  <a:cubicBezTo>
                    <a:pt x="46" y="9"/>
                    <a:pt x="46" y="9"/>
                    <a:pt x="46" y="9"/>
                  </a:cubicBezTo>
                  <a:cubicBezTo>
                    <a:pt x="46" y="12"/>
                    <a:pt x="46" y="12"/>
                    <a:pt x="46" y="12"/>
                  </a:cubicBezTo>
                  <a:cubicBezTo>
                    <a:pt x="48" y="12"/>
                    <a:pt x="48" y="12"/>
                    <a:pt x="48" y="12"/>
                  </a:cubicBezTo>
                  <a:cubicBezTo>
                    <a:pt x="48" y="11"/>
                    <a:pt x="48" y="11"/>
                    <a:pt x="48" y="11"/>
                  </a:cubicBezTo>
                  <a:cubicBezTo>
                    <a:pt x="51" y="10"/>
                    <a:pt x="51" y="10"/>
                    <a:pt x="51" y="10"/>
                  </a:cubicBezTo>
                  <a:cubicBezTo>
                    <a:pt x="51" y="10"/>
                    <a:pt x="51" y="10"/>
                    <a:pt x="51" y="10"/>
                  </a:cubicBezTo>
                  <a:cubicBezTo>
                    <a:pt x="50" y="9"/>
                    <a:pt x="50" y="9"/>
                    <a:pt x="50" y="9"/>
                  </a:cubicBezTo>
                  <a:cubicBezTo>
                    <a:pt x="50" y="8"/>
                    <a:pt x="50" y="8"/>
                    <a:pt x="50" y="8"/>
                  </a:cubicBezTo>
                  <a:cubicBezTo>
                    <a:pt x="52" y="8"/>
                    <a:pt x="52" y="8"/>
                    <a:pt x="52" y="8"/>
                  </a:cubicBezTo>
                  <a:cubicBezTo>
                    <a:pt x="54" y="6"/>
                    <a:pt x="54" y="6"/>
                    <a:pt x="54" y="6"/>
                  </a:cubicBezTo>
                  <a:cubicBezTo>
                    <a:pt x="54" y="6"/>
                    <a:pt x="54" y="6"/>
                    <a:pt x="54" y="6"/>
                  </a:cubicBezTo>
                  <a:cubicBezTo>
                    <a:pt x="54" y="6"/>
                    <a:pt x="54" y="6"/>
                    <a:pt x="54" y="6"/>
                  </a:cubicBezTo>
                  <a:cubicBezTo>
                    <a:pt x="55" y="5"/>
                    <a:pt x="55" y="5"/>
                    <a:pt x="55" y="5"/>
                  </a:cubicBezTo>
                  <a:cubicBezTo>
                    <a:pt x="60" y="5"/>
                    <a:pt x="60" y="5"/>
                    <a:pt x="60" y="5"/>
                  </a:cubicBezTo>
                  <a:cubicBezTo>
                    <a:pt x="63" y="7"/>
                    <a:pt x="63" y="7"/>
                    <a:pt x="63" y="7"/>
                  </a:cubicBezTo>
                  <a:cubicBezTo>
                    <a:pt x="56" y="11"/>
                    <a:pt x="56" y="11"/>
                    <a:pt x="56" y="11"/>
                  </a:cubicBezTo>
                  <a:cubicBezTo>
                    <a:pt x="65" y="13"/>
                    <a:pt x="65" y="13"/>
                    <a:pt x="65" y="13"/>
                  </a:cubicBezTo>
                  <a:cubicBezTo>
                    <a:pt x="66" y="10"/>
                    <a:pt x="66" y="10"/>
                    <a:pt x="66" y="10"/>
                  </a:cubicBezTo>
                  <a:cubicBezTo>
                    <a:pt x="70" y="10"/>
                    <a:pt x="70" y="10"/>
                    <a:pt x="70" y="10"/>
                  </a:cubicBezTo>
                  <a:cubicBezTo>
                    <a:pt x="71" y="7"/>
                    <a:pt x="71" y="7"/>
                    <a:pt x="71" y="7"/>
                  </a:cubicBezTo>
                  <a:cubicBezTo>
                    <a:pt x="68" y="6"/>
                    <a:pt x="68" y="6"/>
                    <a:pt x="68" y="6"/>
                  </a:cubicBezTo>
                  <a:cubicBezTo>
                    <a:pt x="68" y="3"/>
                    <a:pt x="68" y="3"/>
                    <a:pt x="68" y="3"/>
                  </a:cubicBezTo>
                  <a:cubicBezTo>
                    <a:pt x="60" y="0"/>
                    <a:pt x="60" y="0"/>
                    <a:pt x="60" y="0"/>
                  </a:cubicBezTo>
                  <a:cubicBezTo>
                    <a:pt x="54" y="0"/>
                    <a:pt x="54" y="0"/>
                    <a:pt x="54" y="0"/>
                  </a:cubicBezTo>
                  <a:cubicBezTo>
                    <a:pt x="51" y="2"/>
                    <a:pt x="51" y="2"/>
                    <a:pt x="51" y="2"/>
                  </a:cubicBezTo>
                  <a:cubicBezTo>
                    <a:pt x="51" y="6"/>
                    <a:pt x="51" y="6"/>
                    <a:pt x="51" y="6"/>
                  </a:cubicBezTo>
                  <a:cubicBezTo>
                    <a:pt x="48" y="6"/>
                    <a:pt x="48" y="6"/>
                    <a:pt x="48" y="6"/>
                  </a:cubicBezTo>
                  <a:cubicBezTo>
                    <a:pt x="47" y="3"/>
                    <a:pt x="47" y="3"/>
                    <a:pt x="47" y="3"/>
                  </a:cubicBezTo>
                  <a:cubicBezTo>
                    <a:pt x="51" y="0"/>
                    <a:pt x="51" y="0"/>
                    <a:pt x="51" y="0"/>
                  </a:cubicBezTo>
                  <a:cubicBezTo>
                    <a:pt x="47" y="0"/>
                    <a:pt x="47" y="0"/>
                    <a:pt x="47" y="0"/>
                  </a:cubicBezTo>
                  <a:cubicBezTo>
                    <a:pt x="46" y="1"/>
                    <a:pt x="45" y="2"/>
                    <a:pt x="45" y="3"/>
                  </a:cubicBezTo>
                  <a:lnTo>
                    <a:pt x="44" y="5"/>
                  </a:lnTo>
                  <a:close/>
                  <a:moveTo>
                    <a:pt x="29" y="37"/>
                  </a:moveTo>
                  <a:cubicBezTo>
                    <a:pt x="27" y="36"/>
                    <a:pt x="27" y="36"/>
                    <a:pt x="27" y="36"/>
                  </a:cubicBezTo>
                  <a:cubicBezTo>
                    <a:pt x="28" y="34"/>
                    <a:pt x="28" y="34"/>
                    <a:pt x="28" y="34"/>
                  </a:cubicBezTo>
                  <a:cubicBezTo>
                    <a:pt x="30" y="32"/>
                    <a:pt x="30" y="32"/>
                    <a:pt x="30" y="32"/>
                  </a:cubicBezTo>
                  <a:cubicBezTo>
                    <a:pt x="33" y="32"/>
                    <a:pt x="33" y="32"/>
                    <a:pt x="33" y="32"/>
                  </a:cubicBezTo>
                  <a:lnTo>
                    <a:pt x="29" y="37"/>
                  </a:lnTo>
                  <a:close/>
                  <a:moveTo>
                    <a:pt x="37" y="37"/>
                  </a:moveTo>
                  <a:cubicBezTo>
                    <a:pt x="35" y="38"/>
                    <a:pt x="35" y="38"/>
                    <a:pt x="35" y="38"/>
                  </a:cubicBezTo>
                  <a:cubicBezTo>
                    <a:pt x="33" y="38"/>
                    <a:pt x="33" y="38"/>
                    <a:pt x="33" y="38"/>
                  </a:cubicBezTo>
                  <a:cubicBezTo>
                    <a:pt x="33" y="36"/>
                    <a:pt x="33" y="36"/>
                    <a:pt x="33" y="36"/>
                  </a:cubicBezTo>
                  <a:cubicBezTo>
                    <a:pt x="34" y="36"/>
                    <a:pt x="34" y="36"/>
                    <a:pt x="34" y="36"/>
                  </a:cubicBezTo>
                  <a:cubicBezTo>
                    <a:pt x="35" y="36"/>
                    <a:pt x="35" y="36"/>
                    <a:pt x="35" y="36"/>
                  </a:cubicBezTo>
                  <a:cubicBezTo>
                    <a:pt x="37" y="35"/>
                    <a:pt x="37" y="35"/>
                    <a:pt x="37" y="35"/>
                  </a:cubicBezTo>
                  <a:lnTo>
                    <a:pt x="37" y="37"/>
                  </a:lnTo>
                  <a:close/>
                  <a:moveTo>
                    <a:pt x="37" y="33"/>
                  </a:moveTo>
                  <a:cubicBezTo>
                    <a:pt x="36" y="34"/>
                    <a:pt x="36" y="34"/>
                    <a:pt x="36" y="34"/>
                  </a:cubicBezTo>
                  <a:cubicBezTo>
                    <a:pt x="34" y="35"/>
                    <a:pt x="34" y="35"/>
                    <a:pt x="34" y="35"/>
                  </a:cubicBezTo>
                  <a:cubicBezTo>
                    <a:pt x="34" y="32"/>
                    <a:pt x="34" y="32"/>
                    <a:pt x="34" y="32"/>
                  </a:cubicBezTo>
                  <a:cubicBezTo>
                    <a:pt x="37" y="32"/>
                    <a:pt x="37" y="32"/>
                    <a:pt x="37" y="32"/>
                  </a:cubicBezTo>
                  <a:lnTo>
                    <a:pt x="37" y="33"/>
                  </a:lnTo>
                  <a:close/>
                  <a:moveTo>
                    <a:pt x="40" y="31"/>
                  </a:moveTo>
                  <a:cubicBezTo>
                    <a:pt x="41" y="32"/>
                    <a:pt x="41" y="32"/>
                    <a:pt x="41" y="32"/>
                  </a:cubicBezTo>
                  <a:cubicBezTo>
                    <a:pt x="40" y="33"/>
                    <a:pt x="40" y="33"/>
                    <a:pt x="40" y="33"/>
                  </a:cubicBezTo>
                  <a:cubicBezTo>
                    <a:pt x="39" y="32"/>
                    <a:pt x="39" y="32"/>
                    <a:pt x="39" y="32"/>
                  </a:cubicBezTo>
                  <a:lnTo>
                    <a:pt x="40" y="31"/>
                  </a:lnTo>
                  <a:close/>
                  <a:moveTo>
                    <a:pt x="38" y="34"/>
                  </a:moveTo>
                  <a:cubicBezTo>
                    <a:pt x="38" y="34"/>
                    <a:pt x="38" y="34"/>
                    <a:pt x="38" y="34"/>
                  </a:cubicBezTo>
                  <a:cubicBezTo>
                    <a:pt x="42" y="35"/>
                    <a:pt x="42" y="35"/>
                    <a:pt x="42" y="35"/>
                  </a:cubicBezTo>
                  <a:cubicBezTo>
                    <a:pt x="42" y="36"/>
                    <a:pt x="42" y="36"/>
                    <a:pt x="42" y="36"/>
                  </a:cubicBezTo>
                  <a:cubicBezTo>
                    <a:pt x="39" y="36"/>
                    <a:pt x="39" y="36"/>
                    <a:pt x="39" y="36"/>
                  </a:cubicBezTo>
                  <a:cubicBezTo>
                    <a:pt x="38" y="35"/>
                    <a:pt x="38" y="35"/>
                    <a:pt x="38" y="35"/>
                  </a:cubicBezTo>
                  <a:lnTo>
                    <a:pt x="38" y="34"/>
                  </a:lnTo>
                  <a:close/>
                  <a:moveTo>
                    <a:pt x="36" y="29"/>
                  </a:moveTo>
                  <a:cubicBezTo>
                    <a:pt x="38" y="31"/>
                    <a:pt x="38" y="31"/>
                    <a:pt x="38" y="31"/>
                  </a:cubicBezTo>
                  <a:cubicBezTo>
                    <a:pt x="36" y="31"/>
                    <a:pt x="36" y="31"/>
                    <a:pt x="36" y="31"/>
                  </a:cubicBezTo>
                  <a:lnTo>
                    <a:pt x="36" y="29"/>
                  </a:lnTo>
                  <a:close/>
                  <a:moveTo>
                    <a:pt x="34" y="28"/>
                  </a:moveTo>
                  <a:cubicBezTo>
                    <a:pt x="34" y="29"/>
                    <a:pt x="34" y="29"/>
                    <a:pt x="34" y="29"/>
                  </a:cubicBezTo>
                  <a:cubicBezTo>
                    <a:pt x="35" y="29"/>
                    <a:pt x="35" y="29"/>
                    <a:pt x="35" y="29"/>
                  </a:cubicBezTo>
                  <a:cubicBezTo>
                    <a:pt x="35" y="31"/>
                    <a:pt x="35" y="31"/>
                    <a:pt x="35" y="31"/>
                  </a:cubicBezTo>
                  <a:cubicBezTo>
                    <a:pt x="30" y="31"/>
                    <a:pt x="30" y="31"/>
                    <a:pt x="30" y="31"/>
                  </a:cubicBezTo>
                  <a:cubicBezTo>
                    <a:pt x="28" y="30"/>
                    <a:pt x="28" y="30"/>
                    <a:pt x="28" y="30"/>
                  </a:cubicBezTo>
                  <a:cubicBezTo>
                    <a:pt x="28" y="29"/>
                    <a:pt x="28" y="29"/>
                    <a:pt x="28" y="29"/>
                  </a:cubicBezTo>
                  <a:cubicBezTo>
                    <a:pt x="31" y="28"/>
                    <a:pt x="31" y="28"/>
                    <a:pt x="31" y="28"/>
                  </a:cubicBezTo>
                  <a:lnTo>
                    <a:pt x="34" y="2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128">
              <a:extLst>
                <a:ext uri="{FF2B5EF4-FFF2-40B4-BE49-F238E27FC236}">
                  <a16:creationId xmlns:a16="http://schemas.microsoft.com/office/drawing/2014/main" id="{5048B1D8-0EBC-E048-A18C-CB578F6DA498}"/>
                </a:ext>
              </a:extLst>
            </p:cNvPr>
            <p:cNvSpPr>
              <a:spLocks noEditPoints="1"/>
            </p:cNvSpPr>
            <p:nvPr/>
          </p:nvSpPr>
          <p:spPr bwMode="auto">
            <a:xfrm>
              <a:off x="6070859" y="3715789"/>
              <a:ext cx="479425" cy="612777"/>
            </a:xfrm>
            <a:custGeom>
              <a:avLst/>
              <a:gdLst>
                <a:gd name="T0" fmla="*/ 61 w 112"/>
                <a:gd name="T1" fmla="*/ 143 h 143"/>
                <a:gd name="T2" fmla="*/ 66 w 112"/>
                <a:gd name="T3" fmla="*/ 133 h 143"/>
                <a:gd name="T4" fmla="*/ 84 w 112"/>
                <a:gd name="T5" fmla="*/ 103 h 143"/>
                <a:gd name="T6" fmla="*/ 111 w 112"/>
                <a:gd name="T7" fmla="*/ 53 h 143"/>
                <a:gd name="T8" fmla="*/ 53 w 112"/>
                <a:gd name="T9" fmla="*/ 2 h 143"/>
                <a:gd name="T10" fmla="*/ 2 w 112"/>
                <a:gd name="T11" fmla="*/ 60 h 143"/>
                <a:gd name="T12" fmla="*/ 33 w 112"/>
                <a:gd name="T13" fmla="*/ 106 h 143"/>
                <a:gd name="T14" fmla="*/ 55 w 112"/>
                <a:gd name="T15" fmla="*/ 134 h 143"/>
                <a:gd name="T16" fmla="*/ 61 w 112"/>
                <a:gd name="T17" fmla="*/ 143 h 143"/>
                <a:gd name="T18" fmla="*/ 41 w 112"/>
                <a:gd name="T19" fmla="*/ 95 h 143"/>
                <a:gd name="T20" fmla="*/ 40 w 112"/>
                <a:gd name="T21" fmla="*/ 95 h 143"/>
                <a:gd name="T22" fmla="*/ 15 w 112"/>
                <a:gd name="T23" fmla="*/ 59 h 143"/>
                <a:gd name="T24" fmla="*/ 54 w 112"/>
                <a:gd name="T25" fmla="*/ 15 h 143"/>
                <a:gd name="T26" fmla="*/ 56 w 112"/>
                <a:gd name="T27" fmla="*/ 15 h 143"/>
                <a:gd name="T28" fmla="*/ 98 w 112"/>
                <a:gd name="T29" fmla="*/ 54 h 143"/>
                <a:gd name="T30" fmla="*/ 76 w 112"/>
                <a:gd name="T31" fmla="*/ 93 h 143"/>
                <a:gd name="T32" fmla="*/ 75 w 112"/>
                <a:gd name="T33" fmla="*/ 94 h 143"/>
                <a:gd name="T34" fmla="*/ 74 w 112"/>
                <a:gd name="T35" fmla="*/ 95 h 143"/>
                <a:gd name="T36" fmla="*/ 60 w 112"/>
                <a:gd name="T37" fmla="*/ 118 h 143"/>
                <a:gd name="T38" fmla="*/ 42 w 112"/>
                <a:gd name="T39" fmla="*/ 96 h 143"/>
                <a:gd name="T40" fmla="*/ 41 w 112"/>
                <a:gd name="T41" fmla="*/ 9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143">
                  <a:moveTo>
                    <a:pt x="61" y="143"/>
                  </a:moveTo>
                  <a:cubicBezTo>
                    <a:pt x="66" y="133"/>
                    <a:pt x="66" y="133"/>
                    <a:pt x="66" y="133"/>
                  </a:cubicBezTo>
                  <a:cubicBezTo>
                    <a:pt x="66" y="133"/>
                    <a:pt x="77" y="114"/>
                    <a:pt x="84" y="103"/>
                  </a:cubicBezTo>
                  <a:cubicBezTo>
                    <a:pt x="101" y="93"/>
                    <a:pt x="112" y="74"/>
                    <a:pt x="111" y="53"/>
                  </a:cubicBezTo>
                  <a:cubicBezTo>
                    <a:pt x="109" y="24"/>
                    <a:pt x="83" y="0"/>
                    <a:pt x="53" y="2"/>
                  </a:cubicBezTo>
                  <a:cubicBezTo>
                    <a:pt x="23" y="4"/>
                    <a:pt x="0" y="30"/>
                    <a:pt x="2" y="60"/>
                  </a:cubicBezTo>
                  <a:cubicBezTo>
                    <a:pt x="3" y="80"/>
                    <a:pt x="15" y="98"/>
                    <a:pt x="33" y="106"/>
                  </a:cubicBezTo>
                  <a:cubicBezTo>
                    <a:pt x="44" y="117"/>
                    <a:pt x="55" y="134"/>
                    <a:pt x="55" y="134"/>
                  </a:cubicBezTo>
                  <a:lnTo>
                    <a:pt x="61" y="143"/>
                  </a:lnTo>
                  <a:close/>
                  <a:moveTo>
                    <a:pt x="41" y="95"/>
                  </a:moveTo>
                  <a:cubicBezTo>
                    <a:pt x="40" y="95"/>
                    <a:pt x="40" y="95"/>
                    <a:pt x="40" y="95"/>
                  </a:cubicBezTo>
                  <a:cubicBezTo>
                    <a:pt x="25" y="88"/>
                    <a:pt x="16" y="75"/>
                    <a:pt x="15" y="59"/>
                  </a:cubicBezTo>
                  <a:cubicBezTo>
                    <a:pt x="13" y="36"/>
                    <a:pt x="31" y="16"/>
                    <a:pt x="54" y="15"/>
                  </a:cubicBezTo>
                  <a:cubicBezTo>
                    <a:pt x="55" y="15"/>
                    <a:pt x="55" y="15"/>
                    <a:pt x="56" y="15"/>
                  </a:cubicBezTo>
                  <a:cubicBezTo>
                    <a:pt x="78" y="15"/>
                    <a:pt x="96" y="32"/>
                    <a:pt x="98" y="54"/>
                  </a:cubicBezTo>
                  <a:cubicBezTo>
                    <a:pt x="99" y="70"/>
                    <a:pt x="90" y="85"/>
                    <a:pt x="76" y="93"/>
                  </a:cubicBezTo>
                  <a:cubicBezTo>
                    <a:pt x="75" y="94"/>
                    <a:pt x="75" y="94"/>
                    <a:pt x="75" y="94"/>
                  </a:cubicBezTo>
                  <a:cubicBezTo>
                    <a:pt x="74" y="95"/>
                    <a:pt x="74" y="95"/>
                    <a:pt x="74" y="95"/>
                  </a:cubicBezTo>
                  <a:cubicBezTo>
                    <a:pt x="70" y="101"/>
                    <a:pt x="64" y="111"/>
                    <a:pt x="60" y="118"/>
                  </a:cubicBezTo>
                  <a:cubicBezTo>
                    <a:pt x="55" y="112"/>
                    <a:pt x="49" y="103"/>
                    <a:pt x="42" y="96"/>
                  </a:cubicBezTo>
                  <a:lnTo>
                    <a:pt x="41" y="9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Oval 129">
              <a:extLst>
                <a:ext uri="{FF2B5EF4-FFF2-40B4-BE49-F238E27FC236}">
                  <a16:creationId xmlns:a16="http://schemas.microsoft.com/office/drawing/2014/main" id="{3AE6FE84-D8D3-8543-BBD2-EEDC82DDE8AA}"/>
                </a:ext>
              </a:extLst>
            </p:cNvPr>
            <p:cNvSpPr>
              <a:spLocks noChangeArrowheads="1"/>
            </p:cNvSpPr>
            <p:nvPr/>
          </p:nvSpPr>
          <p:spPr bwMode="auto">
            <a:xfrm>
              <a:off x="6220084" y="3861840"/>
              <a:ext cx="184150" cy="1841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3" name="Group 682">
            <a:extLst>
              <a:ext uri="{FF2B5EF4-FFF2-40B4-BE49-F238E27FC236}">
                <a16:creationId xmlns:a16="http://schemas.microsoft.com/office/drawing/2014/main" id="{9EF72081-98B3-FD41-9979-93E706DC76BE}"/>
              </a:ext>
            </a:extLst>
          </p:cNvPr>
          <p:cNvGrpSpPr/>
          <p:nvPr userDrawn="1"/>
        </p:nvGrpSpPr>
        <p:grpSpPr>
          <a:xfrm>
            <a:off x="6173732" y="2486669"/>
            <a:ext cx="235783" cy="194475"/>
            <a:chOff x="6862763" y="1449388"/>
            <a:chExt cx="1395413" cy="1150938"/>
          </a:xfrm>
          <a:solidFill>
            <a:schemeClr val="accent1"/>
          </a:solidFill>
        </p:grpSpPr>
        <p:sp>
          <p:nvSpPr>
            <p:cNvPr id="684" name="Freeform 683">
              <a:extLst>
                <a:ext uri="{FF2B5EF4-FFF2-40B4-BE49-F238E27FC236}">
                  <a16:creationId xmlns:a16="http://schemas.microsoft.com/office/drawing/2014/main" id="{03228A3F-3842-D845-B03B-33D92F8DC0DC}"/>
                </a:ext>
              </a:extLst>
            </p:cNvPr>
            <p:cNvSpPr>
              <a:spLocks/>
            </p:cNvSpPr>
            <p:nvPr/>
          </p:nvSpPr>
          <p:spPr bwMode="auto">
            <a:xfrm>
              <a:off x="6862763" y="1449388"/>
              <a:ext cx="1395413" cy="1104900"/>
            </a:xfrm>
            <a:custGeom>
              <a:avLst/>
              <a:gdLst>
                <a:gd name="T0" fmla="*/ 121 w 124"/>
                <a:gd name="T1" fmla="*/ 98 h 98"/>
                <a:gd name="T2" fmla="*/ 121 w 124"/>
                <a:gd name="T3" fmla="*/ 98 h 98"/>
                <a:gd name="T4" fmla="*/ 113 w 124"/>
                <a:gd name="T5" fmla="*/ 98 h 98"/>
                <a:gd name="T6" fmla="*/ 110 w 124"/>
                <a:gd name="T7" fmla="*/ 95 h 98"/>
                <a:gd name="T8" fmla="*/ 114 w 124"/>
                <a:gd name="T9" fmla="*/ 92 h 98"/>
                <a:gd name="T10" fmla="*/ 118 w 124"/>
                <a:gd name="T11" fmla="*/ 92 h 98"/>
                <a:gd name="T12" fmla="*/ 118 w 124"/>
                <a:gd name="T13" fmla="*/ 6 h 98"/>
                <a:gd name="T14" fmla="*/ 6 w 124"/>
                <a:gd name="T15" fmla="*/ 6 h 98"/>
                <a:gd name="T16" fmla="*/ 6 w 124"/>
                <a:gd name="T17" fmla="*/ 91 h 98"/>
                <a:gd name="T18" fmla="*/ 12 w 124"/>
                <a:gd name="T19" fmla="*/ 91 h 98"/>
                <a:gd name="T20" fmla="*/ 15 w 124"/>
                <a:gd name="T21" fmla="*/ 94 h 98"/>
                <a:gd name="T22" fmla="*/ 12 w 124"/>
                <a:gd name="T23" fmla="*/ 97 h 98"/>
                <a:gd name="T24" fmla="*/ 3 w 124"/>
                <a:gd name="T25" fmla="*/ 97 h 98"/>
                <a:gd name="T26" fmla="*/ 0 w 124"/>
                <a:gd name="T27" fmla="*/ 94 h 98"/>
                <a:gd name="T28" fmla="*/ 0 w 124"/>
                <a:gd name="T29" fmla="*/ 3 h 98"/>
                <a:gd name="T30" fmla="*/ 3 w 124"/>
                <a:gd name="T31" fmla="*/ 0 h 98"/>
                <a:gd name="T32" fmla="*/ 121 w 124"/>
                <a:gd name="T33" fmla="*/ 0 h 98"/>
                <a:gd name="T34" fmla="*/ 124 w 124"/>
                <a:gd name="T35" fmla="*/ 3 h 98"/>
                <a:gd name="T36" fmla="*/ 124 w 124"/>
                <a:gd name="T37" fmla="*/ 95 h 98"/>
                <a:gd name="T38" fmla="*/ 123 w 124"/>
                <a:gd name="T39" fmla="*/ 98 h 98"/>
                <a:gd name="T40" fmla="*/ 121 w 124"/>
                <a:gd name="T4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4" h="98">
                  <a:moveTo>
                    <a:pt x="121" y="98"/>
                  </a:moveTo>
                  <a:cubicBezTo>
                    <a:pt x="121" y="98"/>
                    <a:pt x="121" y="98"/>
                    <a:pt x="121" y="98"/>
                  </a:cubicBezTo>
                  <a:cubicBezTo>
                    <a:pt x="113" y="98"/>
                    <a:pt x="113" y="98"/>
                    <a:pt x="113" y="98"/>
                  </a:cubicBezTo>
                  <a:cubicBezTo>
                    <a:pt x="112" y="98"/>
                    <a:pt x="110" y="97"/>
                    <a:pt x="110" y="95"/>
                  </a:cubicBezTo>
                  <a:cubicBezTo>
                    <a:pt x="111" y="93"/>
                    <a:pt x="112" y="92"/>
                    <a:pt x="114" y="92"/>
                  </a:cubicBezTo>
                  <a:cubicBezTo>
                    <a:pt x="118" y="92"/>
                    <a:pt x="118" y="92"/>
                    <a:pt x="118" y="92"/>
                  </a:cubicBezTo>
                  <a:cubicBezTo>
                    <a:pt x="118" y="6"/>
                    <a:pt x="118" y="6"/>
                    <a:pt x="118" y="6"/>
                  </a:cubicBezTo>
                  <a:cubicBezTo>
                    <a:pt x="6" y="6"/>
                    <a:pt x="6" y="6"/>
                    <a:pt x="6" y="6"/>
                  </a:cubicBezTo>
                  <a:cubicBezTo>
                    <a:pt x="6" y="91"/>
                    <a:pt x="6" y="91"/>
                    <a:pt x="6" y="91"/>
                  </a:cubicBezTo>
                  <a:cubicBezTo>
                    <a:pt x="12" y="91"/>
                    <a:pt x="12" y="91"/>
                    <a:pt x="12" y="91"/>
                  </a:cubicBezTo>
                  <a:cubicBezTo>
                    <a:pt x="14" y="91"/>
                    <a:pt x="15" y="92"/>
                    <a:pt x="15" y="94"/>
                  </a:cubicBezTo>
                  <a:cubicBezTo>
                    <a:pt x="15" y="96"/>
                    <a:pt x="14" y="97"/>
                    <a:pt x="12" y="97"/>
                  </a:cubicBezTo>
                  <a:cubicBezTo>
                    <a:pt x="3" y="97"/>
                    <a:pt x="3" y="97"/>
                    <a:pt x="3" y="97"/>
                  </a:cubicBezTo>
                  <a:cubicBezTo>
                    <a:pt x="2" y="97"/>
                    <a:pt x="0" y="96"/>
                    <a:pt x="0" y="94"/>
                  </a:cubicBezTo>
                  <a:cubicBezTo>
                    <a:pt x="0" y="3"/>
                    <a:pt x="0" y="3"/>
                    <a:pt x="0" y="3"/>
                  </a:cubicBezTo>
                  <a:cubicBezTo>
                    <a:pt x="0" y="2"/>
                    <a:pt x="2" y="0"/>
                    <a:pt x="3" y="0"/>
                  </a:cubicBezTo>
                  <a:cubicBezTo>
                    <a:pt x="121" y="0"/>
                    <a:pt x="121" y="0"/>
                    <a:pt x="121" y="0"/>
                  </a:cubicBezTo>
                  <a:cubicBezTo>
                    <a:pt x="122" y="0"/>
                    <a:pt x="124" y="2"/>
                    <a:pt x="124" y="3"/>
                  </a:cubicBezTo>
                  <a:cubicBezTo>
                    <a:pt x="124" y="95"/>
                    <a:pt x="124" y="95"/>
                    <a:pt x="124" y="95"/>
                  </a:cubicBezTo>
                  <a:cubicBezTo>
                    <a:pt x="124" y="96"/>
                    <a:pt x="123" y="97"/>
                    <a:pt x="123" y="98"/>
                  </a:cubicBezTo>
                  <a:cubicBezTo>
                    <a:pt x="122" y="98"/>
                    <a:pt x="121" y="98"/>
                    <a:pt x="121" y="98"/>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684">
              <a:extLst>
                <a:ext uri="{FF2B5EF4-FFF2-40B4-BE49-F238E27FC236}">
                  <a16:creationId xmlns:a16="http://schemas.microsoft.com/office/drawing/2014/main" id="{4DAC57F8-11F8-2B41-9347-98A52494A9C3}"/>
                </a:ext>
              </a:extLst>
            </p:cNvPr>
            <p:cNvSpPr>
              <a:spLocks noEditPoints="1"/>
            </p:cNvSpPr>
            <p:nvPr/>
          </p:nvSpPr>
          <p:spPr bwMode="auto">
            <a:xfrm>
              <a:off x="7424738" y="2306638"/>
              <a:ext cx="293688" cy="293688"/>
            </a:xfrm>
            <a:custGeom>
              <a:avLst/>
              <a:gdLst>
                <a:gd name="T0" fmla="*/ 13 w 26"/>
                <a:gd name="T1" fmla="*/ 26 h 26"/>
                <a:gd name="T2" fmla="*/ 0 w 26"/>
                <a:gd name="T3" fmla="*/ 13 h 26"/>
                <a:gd name="T4" fmla="*/ 13 w 26"/>
                <a:gd name="T5" fmla="*/ 0 h 26"/>
                <a:gd name="T6" fmla="*/ 26 w 26"/>
                <a:gd name="T7" fmla="*/ 13 h 26"/>
                <a:gd name="T8" fmla="*/ 13 w 26"/>
                <a:gd name="T9" fmla="*/ 26 h 26"/>
                <a:gd name="T10" fmla="*/ 13 w 26"/>
                <a:gd name="T11" fmla="*/ 6 h 26"/>
                <a:gd name="T12" fmla="*/ 6 w 26"/>
                <a:gd name="T13" fmla="*/ 13 h 26"/>
                <a:gd name="T14" fmla="*/ 13 w 26"/>
                <a:gd name="T15" fmla="*/ 20 h 26"/>
                <a:gd name="T16" fmla="*/ 19 w 26"/>
                <a:gd name="T17" fmla="*/ 13 h 26"/>
                <a:gd name="T18" fmla="*/ 13 w 26"/>
                <a:gd name="T1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13" y="26"/>
                  </a:moveTo>
                  <a:cubicBezTo>
                    <a:pt x="5" y="26"/>
                    <a:pt x="0" y="20"/>
                    <a:pt x="0" y="13"/>
                  </a:cubicBezTo>
                  <a:cubicBezTo>
                    <a:pt x="0" y="6"/>
                    <a:pt x="5" y="0"/>
                    <a:pt x="13" y="0"/>
                  </a:cubicBezTo>
                  <a:cubicBezTo>
                    <a:pt x="20" y="0"/>
                    <a:pt x="26" y="6"/>
                    <a:pt x="26" y="13"/>
                  </a:cubicBezTo>
                  <a:cubicBezTo>
                    <a:pt x="26" y="20"/>
                    <a:pt x="20" y="26"/>
                    <a:pt x="13" y="26"/>
                  </a:cubicBezTo>
                  <a:close/>
                  <a:moveTo>
                    <a:pt x="13" y="6"/>
                  </a:moveTo>
                  <a:cubicBezTo>
                    <a:pt x="9" y="6"/>
                    <a:pt x="6" y="9"/>
                    <a:pt x="6" y="13"/>
                  </a:cubicBezTo>
                  <a:cubicBezTo>
                    <a:pt x="6" y="17"/>
                    <a:pt x="9" y="20"/>
                    <a:pt x="13" y="20"/>
                  </a:cubicBezTo>
                  <a:cubicBezTo>
                    <a:pt x="16" y="20"/>
                    <a:pt x="19" y="17"/>
                    <a:pt x="19" y="13"/>
                  </a:cubicBezTo>
                  <a:cubicBezTo>
                    <a:pt x="19" y="9"/>
                    <a:pt x="16" y="6"/>
                    <a:pt x="13"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Oval 685">
              <a:extLst>
                <a:ext uri="{FF2B5EF4-FFF2-40B4-BE49-F238E27FC236}">
                  <a16:creationId xmlns:a16="http://schemas.microsoft.com/office/drawing/2014/main" id="{869F7904-5261-3E4B-A401-80B0F9C419F0}"/>
                </a:ext>
              </a:extLst>
            </p:cNvPr>
            <p:cNvSpPr>
              <a:spLocks noChangeArrowheads="1"/>
            </p:cNvSpPr>
            <p:nvPr/>
          </p:nvSpPr>
          <p:spPr bwMode="auto">
            <a:xfrm>
              <a:off x="7943850" y="1584325"/>
              <a:ext cx="101600" cy="101600"/>
            </a:xfrm>
            <a:prstGeom prst="ellipse">
              <a:avLst/>
            </a:pr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686">
              <a:extLst>
                <a:ext uri="{FF2B5EF4-FFF2-40B4-BE49-F238E27FC236}">
                  <a16:creationId xmlns:a16="http://schemas.microsoft.com/office/drawing/2014/main" id="{A361BACE-5D75-8046-8C4D-F1C02EBE3D66}"/>
                </a:ext>
              </a:extLst>
            </p:cNvPr>
            <p:cNvSpPr>
              <a:spLocks/>
            </p:cNvSpPr>
            <p:nvPr/>
          </p:nvSpPr>
          <p:spPr bwMode="auto">
            <a:xfrm>
              <a:off x="7132638" y="2046288"/>
              <a:ext cx="866775" cy="441325"/>
            </a:xfrm>
            <a:custGeom>
              <a:avLst/>
              <a:gdLst>
                <a:gd name="T0" fmla="*/ 75 w 77"/>
                <a:gd name="T1" fmla="*/ 39 h 39"/>
                <a:gd name="T2" fmla="*/ 66 w 77"/>
                <a:gd name="T3" fmla="*/ 35 h 39"/>
                <a:gd name="T4" fmla="*/ 64 w 77"/>
                <a:gd name="T5" fmla="*/ 33 h 39"/>
                <a:gd name="T6" fmla="*/ 62 w 77"/>
                <a:gd name="T7" fmla="*/ 28 h 39"/>
                <a:gd name="T8" fmla="*/ 62 w 77"/>
                <a:gd name="T9" fmla="*/ 25 h 39"/>
                <a:gd name="T10" fmla="*/ 65 w 77"/>
                <a:gd name="T11" fmla="*/ 18 h 39"/>
                <a:gd name="T12" fmla="*/ 61 w 77"/>
                <a:gd name="T13" fmla="*/ 14 h 39"/>
                <a:gd name="T14" fmla="*/ 54 w 77"/>
                <a:gd name="T15" fmla="*/ 17 h 39"/>
                <a:gd name="T16" fmla="*/ 51 w 77"/>
                <a:gd name="T17" fmla="*/ 17 h 39"/>
                <a:gd name="T18" fmla="*/ 46 w 77"/>
                <a:gd name="T19" fmla="*/ 15 h 39"/>
                <a:gd name="T20" fmla="*/ 44 w 77"/>
                <a:gd name="T21" fmla="*/ 13 h 39"/>
                <a:gd name="T22" fmla="*/ 41 w 77"/>
                <a:gd name="T23" fmla="*/ 6 h 39"/>
                <a:gd name="T24" fmla="*/ 36 w 77"/>
                <a:gd name="T25" fmla="*/ 6 h 39"/>
                <a:gd name="T26" fmla="*/ 33 w 77"/>
                <a:gd name="T27" fmla="*/ 13 h 39"/>
                <a:gd name="T28" fmla="*/ 31 w 77"/>
                <a:gd name="T29" fmla="*/ 15 h 39"/>
                <a:gd name="T30" fmla="*/ 26 w 77"/>
                <a:gd name="T31" fmla="*/ 17 h 39"/>
                <a:gd name="T32" fmla="*/ 23 w 77"/>
                <a:gd name="T33" fmla="*/ 17 h 39"/>
                <a:gd name="T34" fmla="*/ 16 w 77"/>
                <a:gd name="T35" fmla="*/ 14 h 39"/>
                <a:gd name="T36" fmla="*/ 12 w 77"/>
                <a:gd name="T37" fmla="*/ 18 h 39"/>
                <a:gd name="T38" fmla="*/ 15 w 77"/>
                <a:gd name="T39" fmla="*/ 25 h 39"/>
                <a:gd name="T40" fmla="*/ 15 w 77"/>
                <a:gd name="T41" fmla="*/ 28 h 39"/>
                <a:gd name="T42" fmla="*/ 13 w 77"/>
                <a:gd name="T43" fmla="*/ 33 h 39"/>
                <a:gd name="T44" fmla="*/ 11 w 77"/>
                <a:gd name="T45" fmla="*/ 35 h 39"/>
                <a:gd name="T46" fmla="*/ 2 w 77"/>
                <a:gd name="T47" fmla="*/ 39 h 39"/>
                <a:gd name="T48" fmla="*/ 0 w 77"/>
                <a:gd name="T49" fmla="*/ 33 h 39"/>
                <a:gd name="T50" fmla="*/ 7 w 77"/>
                <a:gd name="T51" fmla="*/ 30 h 39"/>
                <a:gd name="T52" fmla="*/ 9 w 77"/>
                <a:gd name="T53" fmla="*/ 26 h 39"/>
                <a:gd name="T54" fmla="*/ 5 w 77"/>
                <a:gd name="T55" fmla="*/ 19 h 39"/>
                <a:gd name="T56" fmla="*/ 6 w 77"/>
                <a:gd name="T57" fmla="*/ 15 h 39"/>
                <a:gd name="T58" fmla="*/ 13 w 77"/>
                <a:gd name="T59" fmla="*/ 8 h 39"/>
                <a:gd name="T60" fmla="*/ 17 w 77"/>
                <a:gd name="T61" fmla="*/ 8 h 39"/>
                <a:gd name="T62" fmla="*/ 24 w 77"/>
                <a:gd name="T63" fmla="*/ 11 h 39"/>
                <a:gd name="T64" fmla="*/ 28 w 77"/>
                <a:gd name="T65" fmla="*/ 9 h 39"/>
                <a:gd name="T66" fmla="*/ 30 w 77"/>
                <a:gd name="T67" fmla="*/ 2 h 39"/>
                <a:gd name="T68" fmla="*/ 33 w 77"/>
                <a:gd name="T69" fmla="*/ 0 h 39"/>
                <a:gd name="T70" fmla="*/ 33 w 77"/>
                <a:gd name="T71" fmla="*/ 0 h 39"/>
                <a:gd name="T72" fmla="*/ 44 w 77"/>
                <a:gd name="T73" fmla="*/ 0 h 39"/>
                <a:gd name="T74" fmla="*/ 46 w 77"/>
                <a:gd name="T75" fmla="*/ 2 h 39"/>
                <a:gd name="T76" fmla="*/ 49 w 77"/>
                <a:gd name="T77" fmla="*/ 9 h 39"/>
                <a:gd name="T78" fmla="*/ 53 w 77"/>
                <a:gd name="T79" fmla="*/ 11 h 39"/>
                <a:gd name="T80" fmla="*/ 60 w 77"/>
                <a:gd name="T81" fmla="*/ 8 h 39"/>
                <a:gd name="T82" fmla="*/ 64 w 77"/>
                <a:gd name="T83" fmla="*/ 8 h 39"/>
                <a:gd name="T84" fmla="*/ 71 w 77"/>
                <a:gd name="T85" fmla="*/ 15 h 39"/>
                <a:gd name="T86" fmla="*/ 72 w 77"/>
                <a:gd name="T87" fmla="*/ 19 h 39"/>
                <a:gd name="T88" fmla="*/ 68 w 77"/>
                <a:gd name="T89" fmla="*/ 26 h 39"/>
                <a:gd name="T90" fmla="*/ 70 w 77"/>
                <a:gd name="T91" fmla="*/ 30 h 39"/>
                <a:gd name="T92" fmla="*/ 77 w 77"/>
                <a:gd name="T93" fmla="*/ 33 h 39"/>
                <a:gd name="T94" fmla="*/ 75 w 77"/>
                <a:gd name="T9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39">
                  <a:moveTo>
                    <a:pt x="75" y="39"/>
                  </a:moveTo>
                  <a:cubicBezTo>
                    <a:pt x="66" y="35"/>
                    <a:pt x="66" y="35"/>
                    <a:pt x="66" y="35"/>
                  </a:cubicBezTo>
                  <a:cubicBezTo>
                    <a:pt x="65" y="35"/>
                    <a:pt x="64" y="34"/>
                    <a:pt x="64" y="33"/>
                  </a:cubicBezTo>
                  <a:cubicBezTo>
                    <a:pt x="64" y="31"/>
                    <a:pt x="63" y="30"/>
                    <a:pt x="62" y="28"/>
                  </a:cubicBezTo>
                  <a:cubicBezTo>
                    <a:pt x="61" y="27"/>
                    <a:pt x="61" y="26"/>
                    <a:pt x="62" y="25"/>
                  </a:cubicBezTo>
                  <a:cubicBezTo>
                    <a:pt x="65" y="18"/>
                    <a:pt x="65" y="18"/>
                    <a:pt x="65" y="18"/>
                  </a:cubicBezTo>
                  <a:cubicBezTo>
                    <a:pt x="61" y="14"/>
                    <a:pt x="61" y="14"/>
                    <a:pt x="61" y="14"/>
                  </a:cubicBezTo>
                  <a:cubicBezTo>
                    <a:pt x="54" y="17"/>
                    <a:pt x="54" y="17"/>
                    <a:pt x="54" y="17"/>
                  </a:cubicBezTo>
                  <a:cubicBezTo>
                    <a:pt x="53" y="18"/>
                    <a:pt x="52" y="18"/>
                    <a:pt x="51" y="17"/>
                  </a:cubicBezTo>
                  <a:cubicBezTo>
                    <a:pt x="50" y="16"/>
                    <a:pt x="48" y="16"/>
                    <a:pt x="46" y="15"/>
                  </a:cubicBezTo>
                  <a:cubicBezTo>
                    <a:pt x="45" y="15"/>
                    <a:pt x="44" y="14"/>
                    <a:pt x="44" y="13"/>
                  </a:cubicBezTo>
                  <a:cubicBezTo>
                    <a:pt x="41" y="6"/>
                    <a:pt x="41" y="6"/>
                    <a:pt x="41" y="6"/>
                  </a:cubicBezTo>
                  <a:cubicBezTo>
                    <a:pt x="36" y="6"/>
                    <a:pt x="36" y="6"/>
                    <a:pt x="36" y="6"/>
                  </a:cubicBezTo>
                  <a:cubicBezTo>
                    <a:pt x="33" y="13"/>
                    <a:pt x="33" y="13"/>
                    <a:pt x="33" y="13"/>
                  </a:cubicBezTo>
                  <a:cubicBezTo>
                    <a:pt x="33" y="14"/>
                    <a:pt x="32" y="15"/>
                    <a:pt x="31" y="15"/>
                  </a:cubicBezTo>
                  <a:cubicBezTo>
                    <a:pt x="29" y="16"/>
                    <a:pt x="27" y="16"/>
                    <a:pt x="26" y="17"/>
                  </a:cubicBezTo>
                  <a:cubicBezTo>
                    <a:pt x="25" y="18"/>
                    <a:pt x="24" y="18"/>
                    <a:pt x="23" y="17"/>
                  </a:cubicBezTo>
                  <a:cubicBezTo>
                    <a:pt x="16" y="14"/>
                    <a:pt x="16" y="14"/>
                    <a:pt x="16" y="14"/>
                  </a:cubicBezTo>
                  <a:cubicBezTo>
                    <a:pt x="12" y="18"/>
                    <a:pt x="12" y="18"/>
                    <a:pt x="12" y="18"/>
                  </a:cubicBezTo>
                  <a:cubicBezTo>
                    <a:pt x="15" y="25"/>
                    <a:pt x="15" y="25"/>
                    <a:pt x="15" y="25"/>
                  </a:cubicBezTo>
                  <a:cubicBezTo>
                    <a:pt x="16" y="26"/>
                    <a:pt x="15" y="27"/>
                    <a:pt x="15" y="28"/>
                  </a:cubicBezTo>
                  <a:cubicBezTo>
                    <a:pt x="14" y="29"/>
                    <a:pt x="13" y="31"/>
                    <a:pt x="13" y="33"/>
                  </a:cubicBezTo>
                  <a:cubicBezTo>
                    <a:pt x="12" y="34"/>
                    <a:pt x="12" y="35"/>
                    <a:pt x="11" y="35"/>
                  </a:cubicBezTo>
                  <a:cubicBezTo>
                    <a:pt x="2" y="39"/>
                    <a:pt x="2" y="39"/>
                    <a:pt x="2" y="39"/>
                  </a:cubicBezTo>
                  <a:cubicBezTo>
                    <a:pt x="0" y="33"/>
                    <a:pt x="0" y="33"/>
                    <a:pt x="0" y="33"/>
                  </a:cubicBezTo>
                  <a:cubicBezTo>
                    <a:pt x="7" y="30"/>
                    <a:pt x="7" y="30"/>
                    <a:pt x="7" y="30"/>
                  </a:cubicBezTo>
                  <a:cubicBezTo>
                    <a:pt x="8" y="29"/>
                    <a:pt x="8" y="27"/>
                    <a:pt x="9" y="26"/>
                  </a:cubicBezTo>
                  <a:cubicBezTo>
                    <a:pt x="5" y="19"/>
                    <a:pt x="5" y="19"/>
                    <a:pt x="5" y="19"/>
                  </a:cubicBezTo>
                  <a:cubicBezTo>
                    <a:pt x="5" y="18"/>
                    <a:pt x="5" y="16"/>
                    <a:pt x="6" y="15"/>
                  </a:cubicBezTo>
                  <a:cubicBezTo>
                    <a:pt x="13" y="8"/>
                    <a:pt x="13" y="8"/>
                    <a:pt x="13" y="8"/>
                  </a:cubicBezTo>
                  <a:cubicBezTo>
                    <a:pt x="14" y="7"/>
                    <a:pt x="15" y="7"/>
                    <a:pt x="17" y="8"/>
                  </a:cubicBezTo>
                  <a:cubicBezTo>
                    <a:pt x="24" y="11"/>
                    <a:pt x="24" y="11"/>
                    <a:pt x="24" y="11"/>
                  </a:cubicBezTo>
                  <a:cubicBezTo>
                    <a:pt x="25" y="10"/>
                    <a:pt x="26" y="10"/>
                    <a:pt x="28" y="9"/>
                  </a:cubicBezTo>
                  <a:cubicBezTo>
                    <a:pt x="30" y="2"/>
                    <a:pt x="30" y="2"/>
                    <a:pt x="30" y="2"/>
                  </a:cubicBezTo>
                  <a:cubicBezTo>
                    <a:pt x="31" y="1"/>
                    <a:pt x="32" y="0"/>
                    <a:pt x="33" y="0"/>
                  </a:cubicBezTo>
                  <a:cubicBezTo>
                    <a:pt x="33" y="0"/>
                    <a:pt x="33" y="0"/>
                    <a:pt x="33" y="0"/>
                  </a:cubicBezTo>
                  <a:cubicBezTo>
                    <a:pt x="44" y="0"/>
                    <a:pt x="44" y="0"/>
                    <a:pt x="44" y="0"/>
                  </a:cubicBezTo>
                  <a:cubicBezTo>
                    <a:pt x="45" y="0"/>
                    <a:pt x="46" y="1"/>
                    <a:pt x="46" y="2"/>
                  </a:cubicBezTo>
                  <a:cubicBezTo>
                    <a:pt x="49" y="9"/>
                    <a:pt x="49" y="9"/>
                    <a:pt x="49" y="9"/>
                  </a:cubicBezTo>
                  <a:cubicBezTo>
                    <a:pt x="50" y="10"/>
                    <a:pt x="52" y="10"/>
                    <a:pt x="53" y="11"/>
                  </a:cubicBezTo>
                  <a:cubicBezTo>
                    <a:pt x="60" y="8"/>
                    <a:pt x="60" y="8"/>
                    <a:pt x="60" y="8"/>
                  </a:cubicBezTo>
                  <a:cubicBezTo>
                    <a:pt x="61" y="7"/>
                    <a:pt x="63" y="7"/>
                    <a:pt x="64" y="8"/>
                  </a:cubicBezTo>
                  <a:cubicBezTo>
                    <a:pt x="71" y="15"/>
                    <a:pt x="71" y="15"/>
                    <a:pt x="71" y="15"/>
                  </a:cubicBezTo>
                  <a:cubicBezTo>
                    <a:pt x="72" y="16"/>
                    <a:pt x="72" y="18"/>
                    <a:pt x="72" y="19"/>
                  </a:cubicBezTo>
                  <a:cubicBezTo>
                    <a:pt x="68" y="26"/>
                    <a:pt x="68" y="26"/>
                    <a:pt x="68" y="26"/>
                  </a:cubicBezTo>
                  <a:cubicBezTo>
                    <a:pt x="69" y="27"/>
                    <a:pt x="69" y="29"/>
                    <a:pt x="70" y="30"/>
                  </a:cubicBezTo>
                  <a:cubicBezTo>
                    <a:pt x="77" y="33"/>
                    <a:pt x="77" y="33"/>
                    <a:pt x="77" y="33"/>
                  </a:cubicBezTo>
                  <a:lnTo>
                    <a:pt x="75" y="39"/>
                  </a:ln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687">
              <a:extLst>
                <a:ext uri="{FF2B5EF4-FFF2-40B4-BE49-F238E27FC236}">
                  <a16:creationId xmlns:a16="http://schemas.microsoft.com/office/drawing/2014/main" id="{DABB768E-866B-014D-9029-B6A8F1FB1443}"/>
                </a:ext>
              </a:extLst>
            </p:cNvPr>
            <p:cNvSpPr>
              <a:spLocks/>
            </p:cNvSpPr>
            <p:nvPr/>
          </p:nvSpPr>
          <p:spPr bwMode="auto">
            <a:xfrm>
              <a:off x="7064375" y="1719263"/>
              <a:ext cx="1138238" cy="68263"/>
            </a:xfrm>
            <a:custGeom>
              <a:avLst/>
              <a:gdLst>
                <a:gd name="T0" fmla="*/ 98 w 101"/>
                <a:gd name="T1" fmla="*/ 6 h 6"/>
                <a:gd name="T2" fmla="*/ 3 w 101"/>
                <a:gd name="T3" fmla="*/ 6 h 6"/>
                <a:gd name="T4" fmla="*/ 0 w 101"/>
                <a:gd name="T5" fmla="*/ 3 h 6"/>
                <a:gd name="T6" fmla="*/ 3 w 101"/>
                <a:gd name="T7" fmla="*/ 0 h 6"/>
                <a:gd name="T8" fmla="*/ 98 w 101"/>
                <a:gd name="T9" fmla="*/ 0 h 6"/>
                <a:gd name="T10" fmla="*/ 101 w 101"/>
                <a:gd name="T11" fmla="*/ 3 h 6"/>
                <a:gd name="T12" fmla="*/ 98 w 10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1" h="6">
                  <a:moveTo>
                    <a:pt x="98" y="6"/>
                  </a:moveTo>
                  <a:cubicBezTo>
                    <a:pt x="3" y="6"/>
                    <a:pt x="3" y="6"/>
                    <a:pt x="3" y="6"/>
                  </a:cubicBezTo>
                  <a:cubicBezTo>
                    <a:pt x="2" y="6"/>
                    <a:pt x="0" y="5"/>
                    <a:pt x="0" y="3"/>
                  </a:cubicBezTo>
                  <a:cubicBezTo>
                    <a:pt x="0" y="2"/>
                    <a:pt x="2" y="0"/>
                    <a:pt x="3" y="0"/>
                  </a:cubicBezTo>
                  <a:cubicBezTo>
                    <a:pt x="98" y="0"/>
                    <a:pt x="98" y="0"/>
                    <a:pt x="98" y="0"/>
                  </a:cubicBezTo>
                  <a:cubicBezTo>
                    <a:pt x="100" y="0"/>
                    <a:pt x="101" y="2"/>
                    <a:pt x="101" y="3"/>
                  </a:cubicBezTo>
                  <a:cubicBezTo>
                    <a:pt x="101" y="5"/>
                    <a:pt x="100" y="6"/>
                    <a:pt x="98"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688">
            <a:extLst>
              <a:ext uri="{FF2B5EF4-FFF2-40B4-BE49-F238E27FC236}">
                <a16:creationId xmlns:a16="http://schemas.microsoft.com/office/drawing/2014/main" id="{911EC6E5-FD85-C548-B8B4-D555960C7E57}"/>
              </a:ext>
            </a:extLst>
          </p:cNvPr>
          <p:cNvGrpSpPr/>
          <p:nvPr userDrawn="1"/>
        </p:nvGrpSpPr>
        <p:grpSpPr>
          <a:xfrm>
            <a:off x="5099538" y="4359342"/>
            <a:ext cx="263413" cy="216311"/>
            <a:chOff x="9418638" y="1427163"/>
            <a:chExt cx="1633537" cy="1341438"/>
          </a:xfrm>
          <a:solidFill>
            <a:schemeClr val="accent1"/>
          </a:solidFill>
        </p:grpSpPr>
        <p:sp>
          <p:nvSpPr>
            <p:cNvPr id="690" name="Freeform 689">
              <a:extLst>
                <a:ext uri="{FF2B5EF4-FFF2-40B4-BE49-F238E27FC236}">
                  <a16:creationId xmlns:a16="http://schemas.microsoft.com/office/drawing/2014/main" id="{5EF219D6-26C5-8D49-8DE2-AE411C8A1B18}"/>
                </a:ext>
              </a:extLst>
            </p:cNvPr>
            <p:cNvSpPr>
              <a:spLocks/>
            </p:cNvSpPr>
            <p:nvPr/>
          </p:nvSpPr>
          <p:spPr bwMode="auto">
            <a:xfrm>
              <a:off x="9701213" y="1427163"/>
              <a:ext cx="1216025" cy="947738"/>
            </a:xfrm>
            <a:custGeom>
              <a:avLst/>
              <a:gdLst>
                <a:gd name="T0" fmla="*/ 105 w 108"/>
                <a:gd name="T1" fmla="*/ 84 h 84"/>
                <a:gd name="T2" fmla="*/ 40 w 108"/>
                <a:gd name="T3" fmla="*/ 84 h 84"/>
                <a:gd name="T4" fmla="*/ 37 w 108"/>
                <a:gd name="T5" fmla="*/ 81 h 84"/>
                <a:gd name="T6" fmla="*/ 40 w 108"/>
                <a:gd name="T7" fmla="*/ 78 h 84"/>
                <a:gd name="T8" fmla="*/ 102 w 108"/>
                <a:gd name="T9" fmla="*/ 78 h 84"/>
                <a:gd name="T10" fmla="*/ 102 w 108"/>
                <a:gd name="T11" fmla="*/ 6 h 84"/>
                <a:gd name="T12" fmla="*/ 6 w 108"/>
                <a:gd name="T13" fmla="*/ 6 h 84"/>
                <a:gd name="T14" fmla="*/ 6 w 108"/>
                <a:gd name="T15" fmla="*/ 15 h 84"/>
                <a:gd name="T16" fmla="*/ 3 w 108"/>
                <a:gd name="T17" fmla="*/ 18 h 84"/>
                <a:gd name="T18" fmla="*/ 0 w 108"/>
                <a:gd name="T19" fmla="*/ 15 h 84"/>
                <a:gd name="T20" fmla="*/ 0 w 108"/>
                <a:gd name="T21" fmla="*/ 3 h 84"/>
                <a:gd name="T22" fmla="*/ 3 w 108"/>
                <a:gd name="T23" fmla="*/ 0 h 84"/>
                <a:gd name="T24" fmla="*/ 105 w 108"/>
                <a:gd name="T25" fmla="*/ 0 h 84"/>
                <a:gd name="T26" fmla="*/ 108 w 108"/>
                <a:gd name="T27" fmla="*/ 3 h 84"/>
                <a:gd name="T28" fmla="*/ 108 w 108"/>
                <a:gd name="T29" fmla="*/ 81 h 84"/>
                <a:gd name="T30" fmla="*/ 105 w 108"/>
                <a:gd name="T3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84">
                  <a:moveTo>
                    <a:pt x="105" y="84"/>
                  </a:moveTo>
                  <a:cubicBezTo>
                    <a:pt x="40" y="84"/>
                    <a:pt x="40" y="84"/>
                    <a:pt x="40" y="84"/>
                  </a:cubicBezTo>
                  <a:cubicBezTo>
                    <a:pt x="38" y="84"/>
                    <a:pt x="37" y="83"/>
                    <a:pt x="37" y="81"/>
                  </a:cubicBezTo>
                  <a:cubicBezTo>
                    <a:pt x="37" y="80"/>
                    <a:pt x="38" y="78"/>
                    <a:pt x="40" y="78"/>
                  </a:cubicBezTo>
                  <a:cubicBezTo>
                    <a:pt x="102" y="78"/>
                    <a:pt x="102" y="78"/>
                    <a:pt x="102" y="78"/>
                  </a:cubicBezTo>
                  <a:cubicBezTo>
                    <a:pt x="102" y="6"/>
                    <a:pt x="102" y="6"/>
                    <a:pt x="102" y="6"/>
                  </a:cubicBezTo>
                  <a:cubicBezTo>
                    <a:pt x="6" y="6"/>
                    <a:pt x="6" y="6"/>
                    <a:pt x="6" y="6"/>
                  </a:cubicBezTo>
                  <a:cubicBezTo>
                    <a:pt x="6" y="15"/>
                    <a:pt x="6" y="15"/>
                    <a:pt x="6" y="15"/>
                  </a:cubicBezTo>
                  <a:cubicBezTo>
                    <a:pt x="6" y="17"/>
                    <a:pt x="5" y="18"/>
                    <a:pt x="3" y="18"/>
                  </a:cubicBezTo>
                  <a:cubicBezTo>
                    <a:pt x="2" y="18"/>
                    <a:pt x="0" y="17"/>
                    <a:pt x="0" y="15"/>
                  </a:cubicBezTo>
                  <a:cubicBezTo>
                    <a:pt x="0" y="3"/>
                    <a:pt x="0" y="3"/>
                    <a:pt x="0" y="3"/>
                  </a:cubicBezTo>
                  <a:cubicBezTo>
                    <a:pt x="0" y="1"/>
                    <a:pt x="2" y="0"/>
                    <a:pt x="3" y="0"/>
                  </a:cubicBezTo>
                  <a:cubicBezTo>
                    <a:pt x="105" y="0"/>
                    <a:pt x="105" y="0"/>
                    <a:pt x="105" y="0"/>
                  </a:cubicBezTo>
                  <a:cubicBezTo>
                    <a:pt x="106" y="0"/>
                    <a:pt x="108" y="1"/>
                    <a:pt x="108" y="3"/>
                  </a:cubicBezTo>
                  <a:cubicBezTo>
                    <a:pt x="108" y="81"/>
                    <a:pt x="108" y="81"/>
                    <a:pt x="108" y="81"/>
                  </a:cubicBezTo>
                  <a:cubicBezTo>
                    <a:pt x="108" y="83"/>
                    <a:pt x="106" y="84"/>
                    <a:pt x="105" y="84"/>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690">
              <a:extLst>
                <a:ext uri="{FF2B5EF4-FFF2-40B4-BE49-F238E27FC236}">
                  <a16:creationId xmlns:a16="http://schemas.microsoft.com/office/drawing/2014/main" id="{D3E7DB66-FED5-164B-8F41-9D97764AEE6F}"/>
                </a:ext>
              </a:extLst>
            </p:cNvPr>
            <p:cNvSpPr>
              <a:spLocks/>
            </p:cNvSpPr>
            <p:nvPr/>
          </p:nvSpPr>
          <p:spPr bwMode="auto">
            <a:xfrm>
              <a:off x="10331450" y="2498725"/>
              <a:ext cx="66675" cy="203200"/>
            </a:xfrm>
            <a:custGeom>
              <a:avLst/>
              <a:gdLst>
                <a:gd name="T0" fmla="*/ 3 w 6"/>
                <a:gd name="T1" fmla="*/ 18 h 18"/>
                <a:gd name="T2" fmla="*/ 0 w 6"/>
                <a:gd name="T3" fmla="*/ 15 h 18"/>
                <a:gd name="T4" fmla="*/ 0 w 6"/>
                <a:gd name="T5" fmla="*/ 3 h 18"/>
                <a:gd name="T6" fmla="*/ 3 w 6"/>
                <a:gd name="T7" fmla="*/ 0 h 18"/>
                <a:gd name="T8" fmla="*/ 6 w 6"/>
                <a:gd name="T9" fmla="*/ 3 h 18"/>
                <a:gd name="T10" fmla="*/ 6 w 6"/>
                <a:gd name="T11" fmla="*/ 15 h 18"/>
                <a:gd name="T12" fmla="*/ 3 w 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6" h="18">
                  <a:moveTo>
                    <a:pt x="3" y="18"/>
                  </a:moveTo>
                  <a:cubicBezTo>
                    <a:pt x="2" y="18"/>
                    <a:pt x="0" y="17"/>
                    <a:pt x="0" y="15"/>
                  </a:cubicBezTo>
                  <a:cubicBezTo>
                    <a:pt x="0" y="3"/>
                    <a:pt x="0" y="3"/>
                    <a:pt x="0" y="3"/>
                  </a:cubicBezTo>
                  <a:cubicBezTo>
                    <a:pt x="0" y="1"/>
                    <a:pt x="2" y="0"/>
                    <a:pt x="3" y="0"/>
                  </a:cubicBezTo>
                  <a:cubicBezTo>
                    <a:pt x="5" y="0"/>
                    <a:pt x="6" y="1"/>
                    <a:pt x="6" y="3"/>
                  </a:cubicBezTo>
                  <a:cubicBezTo>
                    <a:pt x="6" y="15"/>
                    <a:pt x="6" y="15"/>
                    <a:pt x="6" y="15"/>
                  </a:cubicBezTo>
                  <a:cubicBezTo>
                    <a:pt x="6" y="17"/>
                    <a:pt x="5" y="18"/>
                    <a:pt x="3" y="18"/>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691">
              <a:extLst>
                <a:ext uri="{FF2B5EF4-FFF2-40B4-BE49-F238E27FC236}">
                  <a16:creationId xmlns:a16="http://schemas.microsoft.com/office/drawing/2014/main" id="{271324E4-E791-564E-9615-8E9A8BF78073}"/>
                </a:ext>
              </a:extLst>
            </p:cNvPr>
            <p:cNvSpPr>
              <a:spLocks/>
            </p:cNvSpPr>
            <p:nvPr/>
          </p:nvSpPr>
          <p:spPr bwMode="auto">
            <a:xfrm>
              <a:off x="10128250" y="2667000"/>
              <a:ext cx="495300" cy="68263"/>
            </a:xfrm>
            <a:custGeom>
              <a:avLst/>
              <a:gdLst>
                <a:gd name="T0" fmla="*/ 41 w 44"/>
                <a:gd name="T1" fmla="*/ 6 h 6"/>
                <a:gd name="T2" fmla="*/ 3 w 44"/>
                <a:gd name="T3" fmla="*/ 6 h 6"/>
                <a:gd name="T4" fmla="*/ 0 w 44"/>
                <a:gd name="T5" fmla="*/ 3 h 6"/>
                <a:gd name="T6" fmla="*/ 3 w 44"/>
                <a:gd name="T7" fmla="*/ 0 h 6"/>
                <a:gd name="T8" fmla="*/ 41 w 44"/>
                <a:gd name="T9" fmla="*/ 0 h 6"/>
                <a:gd name="T10" fmla="*/ 44 w 44"/>
                <a:gd name="T11" fmla="*/ 3 h 6"/>
                <a:gd name="T12" fmla="*/ 41 w 4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4" h="6">
                  <a:moveTo>
                    <a:pt x="41" y="6"/>
                  </a:moveTo>
                  <a:cubicBezTo>
                    <a:pt x="3" y="6"/>
                    <a:pt x="3" y="6"/>
                    <a:pt x="3" y="6"/>
                  </a:cubicBezTo>
                  <a:cubicBezTo>
                    <a:pt x="2" y="6"/>
                    <a:pt x="0" y="5"/>
                    <a:pt x="0" y="3"/>
                  </a:cubicBezTo>
                  <a:cubicBezTo>
                    <a:pt x="0" y="2"/>
                    <a:pt x="2" y="0"/>
                    <a:pt x="3" y="0"/>
                  </a:cubicBezTo>
                  <a:cubicBezTo>
                    <a:pt x="41" y="0"/>
                    <a:pt x="41" y="0"/>
                    <a:pt x="41" y="0"/>
                  </a:cubicBezTo>
                  <a:cubicBezTo>
                    <a:pt x="42" y="0"/>
                    <a:pt x="44" y="2"/>
                    <a:pt x="44" y="3"/>
                  </a:cubicBezTo>
                  <a:cubicBezTo>
                    <a:pt x="44" y="5"/>
                    <a:pt x="42" y="6"/>
                    <a:pt x="41"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692">
              <a:extLst>
                <a:ext uri="{FF2B5EF4-FFF2-40B4-BE49-F238E27FC236}">
                  <a16:creationId xmlns:a16="http://schemas.microsoft.com/office/drawing/2014/main" id="{C0DC0A26-B791-F541-843F-7630D97A7B1C}"/>
                </a:ext>
              </a:extLst>
            </p:cNvPr>
            <p:cNvSpPr>
              <a:spLocks/>
            </p:cNvSpPr>
            <p:nvPr/>
          </p:nvSpPr>
          <p:spPr bwMode="auto">
            <a:xfrm>
              <a:off x="10106025" y="1504950"/>
              <a:ext cx="946150" cy="1038225"/>
            </a:xfrm>
            <a:custGeom>
              <a:avLst/>
              <a:gdLst>
                <a:gd name="T0" fmla="*/ 81 w 84"/>
                <a:gd name="T1" fmla="*/ 92 h 92"/>
                <a:gd name="T2" fmla="*/ 3 w 84"/>
                <a:gd name="T3" fmla="*/ 92 h 92"/>
                <a:gd name="T4" fmla="*/ 0 w 84"/>
                <a:gd name="T5" fmla="*/ 89 h 92"/>
                <a:gd name="T6" fmla="*/ 3 w 84"/>
                <a:gd name="T7" fmla="*/ 86 h 92"/>
                <a:gd name="T8" fmla="*/ 78 w 84"/>
                <a:gd name="T9" fmla="*/ 86 h 92"/>
                <a:gd name="T10" fmla="*/ 78 w 84"/>
                <a:gd name="T11" fmla="*/ 3 h 92"/>
                <a:gd name="T12" fmla="*/ 81 w 84"/>
                <a:gd name="T13" fmla="*/ 0 h 92"/>
                <a:gd name="T14" fmla="*/ 84 w 84"/>
                <a:gd name="T15" fmla="*/ 3 h 92"/>
                <a:gd name="T16" fmla="*/ 84 w 84"/>
                <a:gd name="T17" fmla="*/ 89 h 92"/>
                <a:gd name="T18" fmla="*/ 81 w 84"/>
                <a:gd name="T1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92">
                  <a:moveTo>
                    <a:pt x="81" y="92"/>
                  </a:moveTo>
                  <a:cubicBezTo>
                    <a:pt x="3" y="92"/>
                    <a:pt x="3" y="92"/>
                    <a:pt x="3" y="92"/>
                  </a:cubicBezTo>
                  <a:cubicBezTo>
                    <a:pt x="1" y="92"/>
                    <a:pt x="0" y="91"/>
                    <a:pt x="0" y="89"/>
                  </a:cubicBezTo>
                  <a:cubicBezTo>
                    <a:pt x="0" y="87"/>
                    <a:pt x="1" y="86"/>
                    <a:pt x="3" y="86"/>
                  </a:cubicBezTo>
                  <a:cubicBezTo>
                    <a:pt x="78" y="86"/>
                    <a:pt x="78" y="86"/>
                    <a:pt x="78" y="86"/>
                  </a:cubicBezTo>
                  <a:cubicBezTo>
                    <a:pt x="78" y="3"/>
                    <a:pt x="78" y="3"/>
                    <a:pt x="78" y="3"/>
                  </a:cubicBezTo>
                  <a:cubicBezTo>
                    <a:pt x="78" y="1"/>
                    <a:pt x="79" y="0"/>
                    <a:pt x="81" y="0"/>
                  </a:cubicBezTo>
                  <a:cubicBezTo>
                    <a:pt x="82" y="0"/>
                    <a:pt x="84" y="1"/>
                    <a:pt x="84" y="3"/>
                  </a:cubicBezTo>
                  <a:cubicBezTo>
                    <a:pt x="84" y="89"/>
                    <a:pt x="84" y="89"/>
                    <a:pt x="84" y="89"/>
                  </a:cubicBezTo>
                  <a:cubicBezTo>
                    <a:pt x="84" y="91"/>
                    <a:pt x="82" y="92"/>
                    <a:pt x="81" y="92"/>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693">
              <a:extLst>
                <a:ext uri="{FF2B5EF4-FFF2-40B4-BE49-F238E27FC236}">
                  <a16:creationId xmlns:a16="http://schemas.microsoft.com/office/drawing/2014/main" id="{07C179E8-8EB5-7F46-9031-35F9C0D8C7B3}"/>
                </a:ext>
              </a:extLst>
            </p:cNvPr>
            <p:cNvSpPr>
              <a:spLocks noEditPoints="1"/>
            </p:cNvSpPr>
            <p:nvPr/>
          </p:nvSpPr>
          <p:spPr bwMode="auto">
            <a:xfrm>
              <a:off x="9418638" y="1719263"/>
              <a:ext cx="596900" cy="1049338"/>
            </a:xfrm>
            <a:custGeom>
              <a:avLst/>
              <a:gdLst>
                <a:gd name="T0" fmla="*/ 40 w 53"/>
                <a:gd name="T1" fmla="*/ 93 h 93"/>
                <a:gd name="T2" fmla="*/ 13 w 53"/>
                <a:gd name="T3" fmla="*/ 93 h 93"/>
                <a:gd name="T4" fmla="*/ 0 w 53"/>
                <a:gd name="T5" fmla="*/ 80 h 93"/>
                <a:gd name="T6" fmla="*/ 0 w 53"/>
                <a:gd name="T7" fmla="*/ 13 h 93"/>
                <a:gd name="T8" fmla="*/ 13 w 53"/>
                <a:gd name="T9" fmla="*/ 0 h 93"/>
                <a:gd name="T10" fmla="*/ 40 w 53"/>
                <a:gd name="T11" fmla="*/ 0 h 93"/>
                <a:gd name="T12" fmla="*/ 53 w 53"/>
                <a:gd name="T13" fmla="*/ 13 h 93"/>
                <a:gd name="T14" fmla="*/ 53 w 53"/>
                <a:gd name="T15" fmla="*/ 80 h 93"/>
                <a:gd name="T16" fmla="*/ 40 w 53"/>
                <a:gd name="T17" fmla="*/ 93 h 93"/>
                <a:gd name="T18" fmla="*/ 13 w 53"/>
                <a:gd name="T19" fmla="*/ 6 h 93"/>
                <a:gd name="T20" fmla="*/ 6 w 53"/>
                <a:gd name="T21" fmla="*/ 13 h 93"/>
                <a:gd name="T22" fmla="*/ 6 w 53"/>
                <a:gd name="T23" fmla="*/ 80 h 93"/>
                <a:gd name="T24" fmla="*/ 13 w 53"/>
                <a:gd name="T25" fmla="*/ 87 h 93"/>
                <a:gd name="T26" fmla="*/ 40 w 53"/>
                <a:gd name="T27" fmla="*/ 87 h 93"/>
                <a:gd name="T28" fmla="*/ 47 w 53"/>
                <a:gd name="T29" fmla="*/ 80 h 93"/>
                <a:gd name="T30" fmla="*/ 47 w 53"/>
                <a:gd name="T31" fmla="*/ 13 h 93"/>
                <a:gd name="T32" fmla="*/ 40 w 53"/>
                <a:gd name="T33" fmla="*/ 6 h 93"/>
                <a:gd name="T34" fmla="*/ 13 w 53"/>
                <a:gd name="T35" fmla="*/ 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93">
                  <a:moveTo>
                    <a:pt x="40" y="93"/>
                  </a:moveTo>
                  <a:cubicBezTo>
                    <a:pt x="13" y="93"/>
                    <a:pt x="13" y="93"/>
                    <a:pt x="13" y="93"/>
                  </a:cubicBezTo>
                  <a:cubicBezTo>
                    <a:pt x="6" y="93"/>
                    <a:pt x="0" y="87"/>
                    <a:pt x="0" y="80"/>
                  </a:cubicBezTo>
                  <a:cubicBezTo>
                    <a:pt x="0" y="13"/>
                    <a:pt x="0" y="13"/>
                    <a:pt x="0" y="13"/>
                  </a:cubicBezTo>
                  <a:cubicBezTo>
                    <a:pt x="0" y="6"/>
                    <a:pt x="6" y="0"/>
                    <a:pt x="13" y="0"/>
                  </a:cubicBezTo>
                  <a:cubicBezTo>
                    <a:pt x="40" y="0"/>
                    <a:pt x="40" y="0"/>
                    <a:pt x="40" y="0"/>
                  </a:cubicBezTo>
                  <a:cubicBezTo>
                    <a:pt x="47" y="0"/>
                    <a:pt x="53" y="6"/>
                    <a:pt x="53" y="13"/>
                  </a:cubicBezTo>
                  <a:cubicBezTo>
                    <a:pt x="53" y="80"/>
                    <a:pt x="53" y="80"/>
                    <a:pt x="53" y="80"/>
                  </a:cubicBezTo>
                  <a:cubicBezTo>
                    <a:pt x="53" y="87"/>
                    <a:pt x="47" y="93"/>
                    <a:pt x="40" y="93"/>
                  </a:cubicBezTo>
                  <a:close/>
                  <a:moveTo>
                    <a:pt x="13" y="6"/>
                  </a:moveTo>
                  <a:cubicBezTo>
                    <a:pt x="9" y="6"/>
                    <a:pt x="6" y="9"/>
                    <a:pt x="6" y="13"/>
                  </a:cubicBezTo>
                  <a:cubicBezTo>
                    <a:pt x="6" y="80"/>
                    <a:pt x="6" y="80"/>
                    <a:pt x="6" y="80"/>
                  </a:cubicBezTo>
                  <a:cubicBezTo>
                    <a:pt x="6" y="84"/>
                    <a:pt x="9" y="87"/>
                    <a:pt x="13" y="87"/>
                  </a:cubicBezTo>
                  <a:cubicBezTo>
                    <a:pt x="40" y="87"/>
                    <a:pt x="40" y="87"/>
                    <a:pt x="40" y="87"/>
                  </a:cubicBezTo>
                  <a:cubicBezTo>
                    <a:pt x="44" y="87"/>
                    <a:pt x="47" y="84"/>
                    <a:pt x="47" y="80"/>
                  </a:cubicBezTo>
                  <a:cubicBezTo>
                    <a:pt x="47" y="13"/>
                    <a:pt x="47" y="13"/>
                    <a:pt x="47" y="13"/>
                  </a:cubicBezTo>
                  <a:cubicBezTo>
                    <a:pt x="47" y="9"/>
                    <a:pt x="44" y="6"/>
                    <a:pt x="40" y="6"/>
                  </a:cubicBezTo>
                  <a:lnTo>
                    <a:pt x="13" y="6"/>
                  </a:ln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694">
              <a:extLst>
                <a:ext uri="{FF2B5EF4-FFF2-40B4-BE49-F238E27FC236}">
                  <a16:creationId xmlns:a16="http://schemas.microsoft.com/office/drawing/2014/main" id="{68CBD0BF-AC76-0F4A-8D37-3ADC8F0BC6B1}"/>
                </a:ext>
              </a:extLst>
            </p:cNvPr>
            <p:cNvSpPr>
              <a:spLocks/>
            </p:cNvSpPr>
            <p:nvPr/>
          </p:nvSpPr>
          <p:spPr bwMode="auto">
            <a:xfrm>
              <a:off x="9440863" y="1922463"/>
              <a:ext cx="563563" cy="68263"/>
            </a:xfrm>
            <a:custGeom>
              <a:avLst/>
              <a:gdLst>
                <a:gd name="T0" fmla="*/ 47 w 50"/>
                <a:gd name="T1" fmla="*/ 6 h 6"/>
                <a:gd name="T2" fmla="*/ 3 w 50"/>
                <a:gd name="T3" fmla="*/ 6 h 6"/>
                <a:gd name="T4" fmla="*/ 0 w 50"/>
                <a:gd name="T5" fmla="*/ 3 h 6"/>
                <a:gd name="T6" fmla="*/ 3 w 50"/>
                <a:gd name="T7" fmla="*/ 0 h 6"/>
                <a:gd name="T8" fmla="*/ 47 w 50"/>
                <a:gd name="T9" fmla="*/ 0 h 6"/>
                <a:gd name="T10" fmla="*/ 50 w 50"/>
                <a:gd name="T11" fmla="*/ 3 h 6"/>
                <a:gd name="T12" fmla="*/ 47 w 5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0" h="6">
                  <a:moveTo>
                    <a:pt x="47" y="6"/>
                  </a:moveTo>
                  <a:cubicBezTo>
                    <a:pt x="3" y="6"/>
                    <a:pt x="3" y="6"/>
                    <a:pt x="3" y="6"/>
                  </a:cubicBezTo>
                  <a:cubicBezTo>
                    <a:pt x="1" y="6"/>
                    <a:pt x="0" y="4"/>
                    <a:pt x="0" y="3"/>
                  </a:cubicBezTo>
                  <a:cubicBezTo>
                    <a:pt x="0" y="1"/>
                    <a:pt x="1" y="0"/>
                    <a:pt x="3" y="0"/>
                  </a:cubicBezTo>
                  <a:cubicBezTo>
                    <a:pt x="47" y="0"/>
                    <a:pt x="47" y="0"/>
                    <a:pt x="47" y="0"/>
                  </a:cubicBezTo>
                  <a:cubicBezTo>
                    <a:pt x="49" y="0"/>
                    <a:pt x="50" y="1"/>
                    <a:pt x="50" y="3"/>
                  </a:cubicBezTo>
                  <a:cubicBezTo>
                    <a:pt x="50" y="4"/>
                    <a:pt x="49" y="6"/>
                    <a:pt x="47"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695">
              <a:extLst>
                <a:ext uri="{FF2B5EF4-FFF2-40B4-BE49-F238E27FC236}">
                  <a16:creationId xmlns:a16="http://schemas.microsoft.com/office/drawing/2014/main" id="{2E0BC945-780B-D94F-A36F-5C0086781454}"/>
                </a:ext>
              </a:extLst>
            </p:cNvPr>
            <p:cNvSpPr>
              <a:spLocks/>
            </p:cNvSpPr>
            <p:nvPr/>
          </p:nvSpPr>
          <p:spPr bwMode="auto">
            <a:xfrm>
              <a:off x="9440863" y="2474913"/>
              <a:ext cx="563563" cy="68263"/>
            </a:xfrm>
            <a:custGeom>
              <a:avLst/>
              <a:gdLst>
                <a:gd name="T0" fmla="*/ 47 w 50"/>
                <a:gd name="T1" fmla="*/ 6 h 6"/>
                <a:gd name="T2" fmla="*/ 3 w 50"/>
                <a:gd name="T3" fmla="*/ 6 h 6"/>
                <a:gd name="T4" fmla="*/ 0 w 50"/>
                <a:gd name="T5" fmla="*/ 3 h 6"/>
                <a:gd name="T6" fmla="*/ 3 w 50"/>
                <a:gd name="T7" fmla="*/ 0 h 6"/>
                <a:gd name="T8" fmla="*/ 47 w 50"/>
                <a:gd name="T9" fmla="*/ 0 h 6"/>
                <a:gd name="T10" fmla="*/ 50 w 50"/>
                <a:gd name="T11" fmla="*/ 3 h 6"/>
                <a:gd name="T12" fmla="*/ 47 w 5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0" h="6">
                  <a:moveTo>
                    <a:pt x="47" y="6"/>
                  </a:moveTo>
                  <a:cubicBezTo>
                    <a:pt x="3" y="6"/>
                    <a:pt x="3" y="6"/>
                    <a:pt x="3" y="6"/>
                  </a:cubicBezTo>
                  <a:cubicBezTo>
                    <a:pt x="1" y="6"/>
                    <a:pt x="0" y="5"/>
                    <a:pt x="0" y="3"/>
                  </a:cubicBezTo>
                  <a:cubicBezTo>
                    <a:pt x="0" y="1"/>
                    <a:pt x="1" y="0"/>
                    <a:pt x="3" y="0"/>
                  </a:cubicBezTo>
                  <a:cubicBezTo>
                    <a:pt x="47" y="0"/>
                    <a:pt x="47" y="0"/>
                    <a:pt x="47" y="0"/>
                  </a:cubicBezTo>
                  <a:cubicBezTo>
                    <a:pt x="49" y="0"/>
                    <a:pt x="50" y="1"/>
                    <a:pt x="50" y="3"/>
                  </a:cubicBezTo>
                  <a:cubicBezTo>
                    <a:pt x="50" y="5"/>
                    <a:pt x="49" y="6"/>
                    <a:pt x="47"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696">
              <a:extLst>
                <a:ext uri="{FF2B5EF4-FFF2-40B4-BE49-F238E27FC236}">
                  <a16:creationId xmlns:a16="http://schemas.microsoft.com/office/drawing/2014/main" id="{A50681A6-A3F2-3C49-89C0-5E4683A2C2A9}"/>
                </a:ext>
              </a:extLst>
            </p:cNvPr>
            <p:cNvSpPr>
              <a:spLocks/>
            </p:cNvSpPr>
            <p:nvPr/>
          </p:nvSpPr>
          <p:spPr bwMode="auto">
            <a:xfrm>
              <a:off x="9655175" y="2576513"/>
              <a:ext cx="134938" cy="68263"/>
            </a:xfrm>
            <a:custGeom>
              <a:avLst/>
              <a:gdLst>
                <a:gd name="T0" fmla="*/ 9 w 12"/>
                <a:gd name="T1" fmla="*/ 6 h 6"/>
                <a:gd name="T2" fmla="*/ 3 w 12"/>
                <a:gd name="T3" fmla="*/ 6 h 6"/>
                <a:gd name="T4" fmla="*/ 0 w 12"/>
                <a:gd name="T5" fmla="*/ 3 h 6"/>
                <a:gd name="T6" fmla="*/ 3 w 12"/>
                <a:gd name="T7" fmla="*/ 0 h 6"/>
                <a:gd name="T8" fmla="*/ 9 w 12"/>
                <a:gd name="T9" fmla="*/ 0 h 6"/>
                <a:gd name="T10" fmla="*/ 12 w 12"/>
                <a:gd name="T11" fmla="*/ 3 h 6"/>
                <a:gd name="T12" fmla="*/ 9 w 1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9" y="6"/>
                  </a:moveTo>
                  <a:cubicBezTo>
                    <a:pt x="3" y="6"/>
                    <a:pt x="3" y="6"/>
                    <a:pt x="3" y="6"/>
                  </a:cubicBezTo>
                  <a:cubicBezTo>
                    <a:pt x="1" y="6"/>
                    <a:pt x="0" y="4"/>
                    <a:pt x="0" y="3"/>
                  </a:cubicBezTo>
                  <a:cubicBezTo>
                    <a:pt x="0" y="1"/>
                    <a:pt x="1" y="0"/>
                    <a:pt x="3" y="0"/>
                  </a:cubicBezTo>
                  <a:cubicBezTo>
                    <a:pt x="9" y="0"/>
                    <a:pt x="9" y="0"/>
                    <a:pt x="9" y="0"/>
                  </a:cubicBezTo>
                  <a:cubicBezTo>
                    <a:pt x="11" y="0"/>
                    <a:pt x="12" y="1"/>
                    <a:pt x="12" y="3"/>
                  </a:cubicBezTo>
                  <a:cubicBezTo>
                    <a:pt x="12" y="4"/>
                    <a:pt x="11" y="6"/>
                    <a:pt x="9"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697">
              <a:extLst>
                <a:ext uri="{FF2B5EF4-FFF2-40B4-BE49-F238E27FC236}">
                  <a16:creationId xmlns:a16="http://schemas.microsoft.com/office/drawing/2014/main" id="{67F1E93B-0CD0-CA4A-813F-AF010177292C}"/>
                </a:ext>
              </a:extLst>
            </p:cNvPr>
            <p:cNvSpPr>
              <a:spLocks/>
            </p:cNvSpPr>
            <p:nvPr/>
          </p:nvSpPr>
          <p:spPr bwMode="auto">
            <a:xfrm>
              <a:off x="10252075" y="1562100"/>
              <a:ext cx="123825" cy="66675"/>
            </a:xfrm>
            <a:custGeom>
              <a:avLst/>
              <a:gdLst>
                <a:gd name="T0" fmla="*/ 8 w 11"/>
                <a:gd name="T1" fmla="*/ 6 h 6"/>
                <a:gd name="T2" fmla="*/ 3 w 11"/>
                <a:gd name="T3" fmla="*/ 6 h 6"/>
                <a:gd name="T4" fmla="*/ 0 w 11"/>
                <a:gd name="T5" fmla="*/ 3 h 6"/>
                <a:gd name="T6" fmla="*/ 3 w 11"/>
                <a:gd name="T7" fmla="*/ 0 h 6"/>
                <a:gd name="T8" fmla="*/ 8 w 11"/>
                <a:gd name="T9" fmla="*/ 0 h 6"/>
                <a:gd name="T10" fmla="*/ 11 w 11"/>
                <a:gd name="T11" fmla="*/ 3 h 6"/>
                <a:gd name="T12" fmla="*/ 8 w 1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8" y="6"/>
                  </a:moveTo>
                  <a:cubicBezTo>
                    <a:pt x="3" y="6"/>
                    <a:pt x="3" y="6"/>
                    <a:pt x="3" y="6"/>
                  </a:cubicBezTo>
                  <a:cubicBezTo>
                    <a:pt x="1" y="6"/>
                    <a:pt x="0" y="5"/>
                    <a:pt x="0" y="3"/>
                  </a:cubicBezTo>
                  <a:cubicBezTo>
                    <a:pt x="0" y="2"/>
                    <a:pt x="1" y="0"/>
                    <a:pt x="3" y="0"/>
                  </a:cubicBezTo>
                  <a:cubicBezTo>
                    <a:pt x="8" y="0"/>
                    <a:pt x="8" y="0"/>
                    <a:pt x="8" y="0"/>
                  </a:cubicBezTo>
                  <a:cubicBezTo>
                    <a:pt x="10" y="0"/>
                    <a:pt x="11" y="2"/>
                    <a:pt x="11" y="3"/>
                  </a:cubicBezTo>
                  <a:cubicBezTo>
                    <a:pt x="11" y="5"/>
                    <a:pt x="10" y="6"/>
                    <a:pt x="8"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Oval 698">
              <a:extLst>
                <a:ext uri="{FF2B5EF4-FFF2-40B4-BE49-F238E27FC236}">
                  <a16:creationId xmlns:a16="http://schemas.microsoft.com/office/drawing/2014/main" id="{BD89FA5E-B832-954A-9E21-0E3F48DDAF39}"/>
                </a:ext>
              </a:extLst>
            </p:cNvPr>
            <p:cNvSpPr>
              <a:spLocks noChangeArrowheads="1"/>
            </p:cNvSpPr>
            <p:nvPr/>
          </p:nvSpPr>
          <p:spPr bwMode="auto">
            <a:xfrm>
              <a:off x="9677400" y="1809750"/>
              <a:ext cx="79375" cy="79375"/>
            </a:xfrm>
            <a:prstGeom prst="ellipse">
              <a:avLst/>
            </a:pr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Oval 699">
              <a:extLst>
                <a:ext uri="{FF2B5EF4-FFF2-40B4-BE49-F238E27FC236}">
                  <a16:creationId xmlns:a16="http://schemas.microsoft.com/office/drawing/2014/main" id="{6F0D97A7-686D-2D4A-8F21-B052A9084674}"/>
                </a:ext>
              </a:extLst>
            </p:cNvPr>
            <p:cNvSpPr>
              <a:spLocks noChangeArrowheads="1"/>
            </p:cNvSpPr>
            <p:nvPr/>
          </p:nvSpPr>
          <p:spPr bwMode="auto">
            <a:xfrm>
              <a:off x="10287000" y="2193925"/>
              <a:ext cx="77788" cy="79375"/>
            </a:xfrm>
            <a:prstGeom prst="ellipse">
              <a:avLst/>
            </a:pr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700">
              <a:extLst>
                <a:ext uri="{FF2B5EF4-FFF2-40B4-BE49-F238E27FC236}">
                  <a16:creationId xmlns:a16="http://schemas.microsoft.com/office/drawing/2014/main" id="{0260BBAB-E970-B741-96BA-A93B4062F692}"/>
                </a:ext>
              </a:extLst>
            </p:cNvPr>
            <p:cNvSpPr>
              <a:spLocks/>
            </p:cNvSpPr>
            <p:nvPr/>
          </p:nvSpPr>
          <p:spPr bwMode="auto">
            <a:xfrm>
              <a:off x="10117138" y="2103438"/>
              <a:ext cx="563563" cy="68263"/>
            </a:xfrm>
            <a:custGeom>
              <a:avLst/>
              <a:gdLst>
                <a:gd name="T0" fmla="*/ 47 w 50"/>
                <a:gd name="T1" fmla="*/ 6 h 6"/>
                <a:gd name="T2" fmla="*/ 3 w 50"/>
                <a:gd name="T3" fmla="*/ 6 h 6"/>
                <a:gd name="T4" fmla="*/ 0 w 50"/>
                <a:gd name="T5" fmla="*/ 3 h 6"/>
                <a:gd name="T6" fmla="*/ 3 w 50"/>
                <a:gd name="T7" fmla="*/ 0 h 6"/>
                <a:gd name="T8" fmla="*/ 47 w 50"/>
                <a:gd name="T9" fmla="*/ 0 h 6"/>
                <a:gd name="T10" fmla="*/ 50 w 50"/>
                <a:gd name="T11" fmla="*/ 3 h 6"/>
                <a:gd name="T12" fmla="*/ 47 w 5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0" h="6">
                  <a:moveTo>
                    <a:pt x="47" y="6"/>
                  </a:moveTo>
                  <a:cubicBezTo>
                    <a:pt x="3" y="6"/>
                    <a:pt x="3" y="6"/>
                    <a:pt x="3" y="6"/>
                  </a:cubicBezTo>
                  <a:cubicBezTo>
                    <a:pt x="1" y="6"/>
                    <a:pt x="0" y="4"/>
                    <a:pt x="0" y="3"/>
                  </a:cubicBezTo>
                  <a:cubicBezTo>
                    <a:pt x="0" y="1"/>
                    <a:pt x="1" y="0"/>
                    <a:pt x="3" y="0"/>
                  </a:cubicBezTo>
                  <a:cubicBezTo>
                    <a:pt x="47" y="0"/>
                    <a:pt x="47" y="0"/>
                    <a:pt x="47" y="0"/>
                  </a:cubicBezTo>
                  <a:cubicBezTo>
                    <a:pt x="49" y="0"/>
                    <a:pt x="50" y="1"/>
                    <a:pt x="50" y="3"/>
                  </a:cubicBezTo>
                  <a:cubicBezTo>
                    <a:pt x="50" y="4"/>
                    <a:pt x="49" y="6"/>
                    <a:pt x="47"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2" name="Group 701">
            <a:extLst>
              <a:ext uri="{FF2B5EF4-FFF2-40B4-BE49-F238E27FC236}">
                <a16:creationId xmlns:a16="http://schemas.microsoft.com/office/drawing/2014/main" id="{C5204CFF-9537-B148-806B-AF2856C133B8}"/>
              </a:ext>
            </a:extLst>
          </p:cNvPr>
          <p:cNvGrpSpPr/>
          <p:nvPr userDrawn="1"/>
        </p:nvGrpSpPr>
        <p:grpSpPr>
          <a:xfrm>
            <a:off x="6732618" y="3720403"/>
            <a:ext cx="200294" cy="221142"/>
            <a:chOff x="9621838" y="4100513"/>
            <a:chExt cx="1204913" cy="1330325"/>
          </a:xfrm>
          <a:solidFill>
            <a:schemeClr val="accent1"/>
          </a:solidFill>
        </p:grpSpPr>
        <p:sp>
          <p:nvSpPr>
            <p:cNvPr id="703" name="Freeform 702">
              <a:extLst>
                <a:ext uri="{FF2B5EF4-FFF2-40B4-BE49-F238E27FC236}">
                  <a16:creationId xmlns:a16="http://schemas.microsoft.com/office/drawing/2014/main" id="{856AFCAB-A7BA-A346-9E7E-1081F56E857D}"/>
                </a:ext>
              </a:extLst>
            </p:cNvPr>
            <p:cNvSpPr>
              <a:spLocks/>
            </p:cNvSpPr>
            <p:nvPr/>
          </p:nvSpPr>
          <p:spPr bwMode="auto">
            <a:xfrm>
              <a:off x="9858375" y="5353050"/>
              <a:ext cx="79375" cy="77788"/>
            </a:xfrm>
            <a:custGeom>
              <a:avLst/>
              <a:gdLst>
                <a:gd name="T0" fmla="*/ 4 w 7"/>
                <a:gd name="T1" fmla="*/ 7 h 7"/>
                <a:gd name="T2" fmla="*/ 1 w 7"/>
                <a:gd name="T3" fmla="*/ 6 h 7"/>
                <a:gd name="T4" fmla="*/ 0 w 7"/>
                <a:gd name="T5" fmla="*/ 4 h 7"/>
                <a:gd name="T6" fmla="*/ 1 w 7"/>
                <a:gd name="T7" fmla="*/ 1 h 7"/>
                <a:gd name="T8" fmla="*/ 6 w 7"/>
                <a:gd name="T9" fmla="*/ 1 h 7"/>
                <a:gd name="T10" fmla="*/ 7 w 7"/>
                <a:gd name="T11" fmla="*/ 4 h 7"/>
                <a:gd name="T12" fmla="*/ 6 w 7"/>
                <a:gd name="T13" fmla="*/ 6 h 7"/>
                <a:gd name="T14" fmla="*/ 4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4" y="7"/>
                  </a:moveTo>
                  <a:cubicBezTo>
                    <a:pt x="3" y="7"/>
                    <a:pt x="2" y="7"/>
                    <a:pt x="1" y="6"/>
                  </a:cubicBezTo>
                  <a:cubicBezTo>
                    <a:pt x="1" y="6"/>
                    <a:pt x="0" y="5"/>
                    <a:pt x="0" y="4"/>
                  </a:cubicBezTo>
                  <a:cubicBezTo>
                    <a:pt x="0" y="3"/>
                    <a:pt x="1" y="2"/>
                    <a:pt x="1" y="1"/>
                  </a:cubicBezTo>
                  <a:cubicBezTo>
                    <a:pt x="3" y="0"/>
                    <a:pt x="5" y="0"/>
                    <a:pt x="6" y="1"/>
                  </a:cubicBezTo>
                  <a:cubicBezTo>
                    <a:pt x="7" y="2"/>
                    <a:pt x="7" y="3"/>
                    <a:pt x="7" y="4"/>
                  </a:cubicBezTo>
                  <a:cubicBezTo>
                    <a:pt x="7" y="5"/>
                    <a:pt x="7" y="6"/>
                    <a:pt x="6" y="6"/>
                  </a:cubicBezTo>
                  <a:cubicBezTo>
                    <a:pt x="6" y="7"/>
                    <a:pt x="5" y="7"/>
                    <a:pt x="4" y="7"/>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703">
              <a:extLst>
                <a:ext uri="{FF2B5EF4-FFF2-40B4-BE49-F238E27FC236}">
                  <a16:creationId xmlns:a16="http://schemas.microsoft.com/office/drawing/2014/main" id="{FA2250AC-8219-C94E-B4B5-1405B3A0A5AA}"/>
                </a:ext>
              </a:extLst>
            </p:cNvPr>
            <p:cNvSpPr>
              <a:spLocks noEditPoints="1"/>
            </p:cNvSpPr>
            <p:nvPr/>
          </p:nvSpPr>
          <p:spPr bwMode="auto">
            <a:xfrm>
              <a:off x="9621838" y="4370388"/>
              <a:ext cx="1204913" cy="1060450"/>
            </a:xfrm>
            <a:custGeom>
              <a:avLst/>
              <a:gdLst>
                <a:gd name="T0" fmla="*/ 68 w 107"/>
                <a:gd name="T1" fmla="*/ 91 h 94"/>
                <a:gd name="T2" fmla="*/ 75 w 107"/>
                <a:gd name="T3" fmla="*/ 91 h 94"/>
                <a:gd name="T4" fmla="*/ 60 w 107"/>
                <a:gd name="T5" fmla="*/ 94 h 94"/>
                <a:gd name="T6" fmla="*/ 60 w 107"/>
                <a:gd name="T7" fmla="*/ 88 h 94"/>
                <a:gd name="T8" fmla="*/ 48 w 107"/>
                <a:gd name="T9" fmla="*/ 94 h 94"/>
                <a:gd name="T10" fmla="*/ 48 w 107"/>
                <a:gd name="T11" fmla="*/ 88 h 94"/>
                <a:gd name="T12" fmla="*/ 48 w 107"/>
                <a:gd name="T13" fmla="*/ 94 h 94"/>
                <a:gd name="T14" fmla="*/ 33 w 107"/>
                <a:gd name="T15" fmla="*/ 91 h 94"/>
                <a:gd name="T16" fmla="*/ 40 w 107"/>
                <a:gd name="T17" fmla="*/ 91 h 94"/>
                <a:gd name="T18" fmla="*/ 79 w 107"/>
                <a:gd name="T19" fmla="*/ 91 h 94"/>
                <a:gd name="T20" fmla="*/ 87 w 107"/>
                <a:gd name="T21" fmla="*/ 91 h 94"/>
                <a:gd name="T22" fmla="*/ 83 w 107"/>
                <a:gd name="T23" fmla="*/ 94 h 94"/>
                <a:gd name="T24" fmla="*/ 92 w 107"/>
                <a:gd name="T25" fmla="*/ 84 h 94"/>
                <a:gd name="T26" fmla="*/ 96 w 107"/>
                <a:gd name="T27" fmla="*/ 90 h 94"/>
                <a:gd name="T28" fmla="*/ 102 w 107"/>
                <a:gd name="T29" fmla="*/ 82 h 94"/>
                <a:gd name="T30" fmla="*/ 98 w 107"/>
                <a:gd name="T31" fmla="*/ 77 h 94"/>
                <a:gd name="T32" fmla="*/ 105 w 107"/>
                <a:gd name="T33" fmla="*/ 80 h 94"/>
                <a:gd name="T34" fmla="*/ 100 w 107"/>
                <a:gd name="T35" fmla="*/ 68 h 94"/>
                <a:gd name="T36" fmla="*/ 107 w 107"/>
                <a:gd name="T37" fmla="*/ 67 h 94"/>
                <a:gd name="T38" fmla="*/ 104 w 107"/>
                <a:gd name="T39" fmla="*/ 71 h 94"/>
                <a:gd name="T40" fmla="*/ 96 w 107"/>
                <a:gd name="T41" fmla="*/ 58 h 94"/>
                <a:gd name="T42" fmla="*/ 102 w 107"/>
                <a:gd name="T43" fmla="*/ 54 h 94"/>
                <a:gd name="T44" fmla="*/ 90 w 107"/>
                <a:gd name="T45" fmla="*/ 53 h 94"/>
                <a:gd name="T46" fmla="*/ 87 w 107"/>
                <a:gd name="T47" fmla="*/ 48 h 94"/>
                <a:gd name="T48" fmla="*/ 94 w 107"/>
                <a:gd name="T49" fmla="*/ 51 h 94"/>
                <a:gd name="T50" fmla="*/ 78 w 107"/>
                <a:gd name="T51" fmla="*/ 52 h 94"/>
                <a:gd name="T52" fmla="*/ 79 w 107"/>
                <a:gd name="T53" fmla="*/ 44 h 94"/>
                <a:gd name="T54" fmla="*/ 67 w 107"/>
                <a:gd name="T55" fmla="*/ 52 h 94"/>
                <a:gd name="T56" fmla="*/ 67 w 107"/>
                <a:gd name="T57" fmla="*/ 44 h 94"/>
                <a:gd name="T58" fmla="*/ 67 w 107"/>
                <a:gd name="T59" fmla="*/ 52 h 94"/>
                <a:gd name="T60" fmla="*/ 52 w 107"/>
                <a:gd name="T61" fmla="*/ 48 h 94"/>
                <a:gd name="T62" fmla="*/ 59 w 107"/>
                <a:gd name="T63" fmla="*/ 48 h 94"/>
                <a:gd name="T64" fmla="*/ 43 w 107"/>
                <a:gd name="T65" fmla="*/ 52 h 94"/>
                <a:gd name="T66" fmla="*/ 44 w 107"/>
                <a:gd name="T67" fmla="*/ 44 h 94"/>
                <a:gd name="T68" fmla="*/ 32 w 107"/>
                <a:gd name="T69" fmla="*/ 52 h 94"/>
                <a:gd name="T70" fmla="*/ 32 w 107"/>
                <a:gd name="T71" fmla="*/ 44 h 94"/>
                <a:gd name="T72" fmla="*/ 32 w 107"/>
                <a:gd name="T73" fmla="*/ 52 h 94"/>
                <a:gd name="T74" fmla="*/ 19 w 107"/>
                <a:gd name="T75" fmla="*/ 51 h 94"/>
                <a:gd name="T76" fmla="*/ 21 w 107"/>
                <a:gd name="T77" fmla="*/ 44 h 94"/>
                <a:gd name="T78" fmla="*/ 10 w 107"/>
                <a:gd name="T79" fmla="*/ 45 h 94"/>
                <a:gd name="T80" fmla="*/ 7 w 107"/>
                <a:gd name="T81" fmla="*/ 39 h 94"/>
                <a:gd name="T82" fmla="*/ 13 w 107"/>
                <a:gd name="T83" fmla="*/ 44 h 94"/>
                <a:gd name="T84" fmla="*/ 1 w 107"/>
                <a:gd name="T85" fmla="*/ 33 h 94"/>
                <a:gd name="T86" fmla="*/ 7 w 107"/>
                <a:gd name="T87" fmla="*/ 31 h 94"/>
                <a:gd name="T88" fmla="*/ 4 w 107"/>
                <a:gd name="T89" fmla="*/ 36 h 94"/>
                <a:gd name="T90" fmla="*/ 0 w 107"/>
                <a:gd name="T91" fmla="*/ 20 h 94"/>
                <a:gd name="T92" fmla="*/ 7 w 107"/>
                <a:gd name="T93" fmla="*/ 21 h 94"/>
                <a:gd name="T94" fmla="*/ 9 w 107"/>
                <a:gd name="T95" fmla="*/ 14 h 94"/>
                <a:gd name="T96" fmla="*/ 7 w 107"/>
                <a:gd name="T97" fmla="*/ 8 h 94"/>
                <a:gd name="T98" fmla="*/ 12 w 107"/>
                <a:gd name="T99" fmla="*/ 13 h 94"/>
                <a:gd name="T100" fmla="*/ 15 w 107"/>
                <a:gd name="T101" fmla="*/ 5 h 94"/>
                <a:gd name="T102" fmla="*/ 23 w 107"/>
                <a:gd name="T103" fmla="*/ 3 h 94"/>
                <a:gd name="T104" fmla="*/ 19 w 107"/>
                <a:gd name="T105" fmla="*/ 8 h 94"/>
                <a:gd name="T106" fmla="*/ 27 w 107"/>
                <a:gd name="T107" fmla="*/ 3 h 94"/>
                <a:gd name="T108" fmla="*/ 34 w 107"/>
                <a:gd name="T109" fmla="*/ 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94">
                  <a:moveTo>
                    <a:pt x="72" y="94"/>
                  </a:moveTo>
                  <a:cubicBezTo>
                    <a:pt x="71" y="94"/>
                    <a:pt x="71" y="94"/>
                    <a:pt x="71" y="94"/>
                  </a:cubicBezTo>
                  <a:cubicBezTo>
                    <a:pt x="69" y="94"/>
                    <a:pt x="68" y="93"/>
                    <a:pt x="68" y="91"/>
                  </a:cubicBezTo>
                  <a:cubicBezTo>
                    <a:pt x="68" y="89"/>
                    <a:pt x="69" y="88"/>
                    <a:pt x="71" y="88"/>
                  </a:cubicBezTo>
                  <a:cubicBezTo>
                    <a:pt x="72" y="88"/>
                    <a:pt x="72" y="88"/>
                    <a:pt x="72" y="88"/>
                  </a:cubicBezTo>
                  <a:cubicBezTo>
                    <a:pt x="74" y="88"/>
                    <a:pt x="75" y="89"/>
                    <a:pt x="75" y="91"/>
                  </a:cubicBezTo>
                  <a:cubicBezTo>
                    <a:pt x="75" y="93"/>
                    <a:pt x="74" y="94"/>
                    <a:pt x="72" y="94"/>
                  </a:cubicBezTo>
                  <a:close/>
                  <a:moveTo>
                    <a:pt x="60" y="94"/>
                  </a:moveTo>
                  <a:cubicBezTo>
                    <a:pt x="60" y="94"/>
                    <a:pt x="60" y="94"/>
                    <a:pt x="60" y="94"/>
                  </a:cubicBezTo>
                  <a:cubicBezTo>
                    <a:pt x="58" y="94"/>
                    <a:pt x="56" y="93"/>
                    <a:pt x="56" y="91"/>
                  </a:cubicBezTo>
                  <a:cubicBezTo>
                    <a:pt x="56" y="89"/>
                    <a:pt x="58" y="88"/>
                    <a:pt x="60" y="88"/>
                  </a:cubicBezTo>
                  <a:cubicBezTo>
                    <a:pt x="60" y="88"/>
                    <a:pt x="60" y="88"/>
                    <a:pt x="60" y="88"/>
                  </a:cubicBezTo>
                  <a:cubicBezTo>
                    <a:pt x="62" y="88"/>
                    <a:pt x="63" y="89"/>
                    <a:pt x="63" y="91"/>
                  </a:cubicBezTo>
                  <a:cubicBezTo>
                    <a:pt x="63" y="93"/>
                    <a:pt x="62" y="94"/>
                    <a:pt x="60" y="94"/>
                  </a:cubicBezTo>
                  <a:close/>
                  <a:moveTo>
                    <a:pt x="48" y="94"/>
                  </a:moveTo>
                  <a:cubicBezTo>
                    <a:pt x="48" y="94"/>
                    <a:pt x="48" y="94"/>
                    <a:pt x="48" y="94"/>
                  </a:cubicBezTo>
                  <a:cubicBezTo>
                    <a:pt x="46" y="94"/>
                    <a:pt x="44" y="93"/>
                    <a:pt x="44" y="91"/>
                  </a:cubicBezTo>
                  <a:cubicBezTo>
                    <a:pt x="44" y="89"/>
                    <a:pt x="46" y="88"/>
                    <a:pt x="48" y="88"/>
                  </a:cubicBezTo>
                  <a:cubicBezTo>
                    <a:pt x="48" y="88"/>
                    <a:pt x="48" y="88"/>
                    <a:pt x="48" y="88"/>
                  </a:cubicBezTo>
                  <a:cubicBezTo>
                    <a:pt x="50" y="88"/>
                    <a:pt x="52" y="89"/>
                    <a:pt x="52" y="91"/>
                  </a:cubicBezTo>
                  <a:cubicBezTo>
                    <a:pt x="52" y="93"/>
                    <a:pt x="50" y="94"/>
                    <a:pt x="48" y="94"/>
                  </a:cubicBezTo>
                  <a:close/>
                  <a:moveTo>
                    <a:pt x="36" y="94"/>
                  </a:moveTo>
                  <a:cubicBezTo>
                    <a:pt x="36" y="94"/>
                    <a:pt x="36" y="94"/>
                    <a:pt x="36" y="94"/>
                  </a:cubicBezTo>
                  <a:cubicBezTo>
                    <a:pt x="34" y="94"/>
                    <a:pt x="33" y="93"/>
                    <a:pt x="33" y="91"/>
                  </a:cubicBezTo>
                  <a:cubicBezTo>
                    <a:pt x="33" y="89"/>
                    <a:pt x="34" y="88"/>
                    <a:pt x="36" y="88"/>
                  </a:cubicBezTo>
                  <a:cubicBezTo>
                    <a:pt x="36" y="88"/>
                    <a:pt x="36" y="88"/>
                    <a:pt x="36" y="88"/>
                  </a:cubicBezTo>
                  <a:cubicBezTo>
                    <a:pt x="38" y="88"/>
                    <a:pt x="40" y="89"/>
                    <a:pt x="40" y="91"/>
                  </a:cubicBezTo>
                  <a:cubicBezTo>
                    <a:pt x="40" y="93"/>
                    <a:pt x="38" y="94"/>
                    <a:pt x="36" y="94"/>
                  </a:cubicBezTo>
                  <a:close/>
                  <a:moveTo>
                    <a:pt x="83" y="94"/>
                  </a:moveTo>
                  <a:cubicBezTo>
                    <a:pt x="81" y="94"/>
                    <a:pt x="79" y="93"/>
                    <a:pt x="79" y="91"/>
                  </a:cubicBezTo>
                  <a:cubicBezTo>
                    <a:pt x="79" y="89"/>
                    <a:pt x="81" y="87"/>
                    <a:pt x="83" y="87"/>
                  </a:cubicBezTo>
                  <a:cubicBezTo>
                    <a:pt x="83" y="87"/>
                    <a:pt x="83" y="87"/>
                    <a:pt x="83" y="87"/>
                  </a:cubicBezTo>
                  <a:cubicBezTo>
                    <a:pt x="85" y="87"/>
                    <a:pt x="87" y="89"/>
                    <a:pt x="87" y="91"/>
                  </a:cubicBezTo>
                  <a:cubicBezTo>
                    <a:pt x="87" y="93"/>
                    <a:pt x="85" y="94"/>
                    <a:pt x="83" y="94"/>
                  </a:cubicBezTo>
                  <a:cubicBezTo>
                    <a:pt x="83" y="94"/>
                    <a:pt x="83" y="94"/>
                    <a:pt x="83" y="94"/>
                  </a:cubicBezTo>
                  <a:cubicBezTo>
                    <a:pt x="83" y="94"/>
                    <a:pt x="83" y="94"/>
                    <a:pt x="83" y="94"/>
                  </a:cubicBezTo>
                  <a:close/>
                  <a:moveTo>
                    <a:pt x="94" y="91"/>
                  </a:moveTo>
                  <a:cubicBezTo>
                    <a:pt x="93" y="91"/>
                    <a:pt x="92" y="90"/>
                    <a:pt x="91" y="89"/>
                  </a:cubicBezTo>
                  <a:cubicBezTo>
                    <a:pt x="90" y="88"/>
                    <a:pt x="90" y="85"/>
                    <a:pt x="92" y="84"/>
                  </a:cubicBezTo>
                  <a:cubicBezTo>
                    <a:pt x="92" y="84"/>
                    <a:pt x="92" y="84"/>
                    <a:pt x="92" y="84"/>
                  </a:cubicBezTo>
                  <a:cubicBezTo>
                    <a:pt x="94" y="83"/>
                    <a:pt x="96" y="83"/>
                    <a:pt x="97" y="85"/>
                  </a:cubicBezTo>
                  <a:cubicBezTo>
                    <a:pt x="98" y="87"/>
                    <a:pt x="98" y="89"/>
                    <a:pt x="96" y="90"/>
                  </a:cubicBezTo>
                  <a:cubicBezTo>
                    <a:pt x="96" y="90"/>
                    <a:pt x="96" y="90"/>
                    <a:pt x="96" y="90"/>
                  </a:cubicBezTo>
                  <a:cubicBezTo>
                    <a:pt x="95" y="91"/>
                    <a:pt x="95" y="91"/>
                    <a:pt x="94" y="91"/>
                  </a:cubicBezTo>
                  <a:close/>
                  <a:moveTo>
                    <a:pt x="102" y="82"/>
                  </a:moveTo>
                  <a:cubicBezTo>
                    <a:pt x="101" y="82"/>
                    <a:pt x="100" y="82"/>
                    <a:pt x="100" y="82"/>
                  </a:cubicBezTo>
                  <a:cubicBezTo>
                    <a:pt x="98" y="81"/>
                    <a:pt x="97" y="79"/>
                    <a:pt x="98" y="77"/>
                  </a:cubicBezTo>
                  <a:cubicBezTo>
                    <a:pt x="98" y="77"/>
                    <a:pt x="98" y="77"/>
                    <a:pt x="98" y="77"/>
                  </a:cubicBezTo>
                  <a:cubicBezTo>
                    <a:pt x="99" y="75"/>
                    <a:pt x="101" y="74"/>
                    <a:pt x="103" y="75"/>
                  </a:cubicBezTo>
                  <a:cubicBezTo>
                    <a:pt x="105" y="76"/>
                    <a:pt x="106" y="78"/>
                    <a:pt x="105" y="80"/>
                  </a:cubicBezTo>
                  <a:cubicBezTo>
                    <a:pt x="105" y="80"/>
                    <a:pt x="105" y="80"/>
                    <a:pt x="105" y="80"/>
                  </a:cubicBezTo>
                  <a:cubicBezTo>
                    <a:pt x="104" y="81"/>
                    <a:pt x="103" y="82"/>
                    <a:pt x="102" y="82"/>
                  </a:cubicBezTo>
                  <a:close/>
                  <a:moveTo>
                    <a:pt x="104" y="71"/>
                  </a:moveTo>
                  <a:cubicBezTo>
                    <a:pt x="102" y="71"/>
                    <a:pt x="100" y="69"/>
                    <a:pt x="100" y="68"/>
                  </a:cubicBezTo>
                  <a:cubicBezTo>
                    <a:pt x="100" y="67"/>
                    <a:pt x="100" y="67"/>
                    <a:pt x="100" y="67"/>
                  </a:cubicBezTo>
                  <a:cubicBezTo>
                    <a:pt x="100" y="65"/>
                    <a:pt x="101" y="64"/>
                    <a:pt x="103" y="63"/>
                  </a:cubicBezTo>
                  <a:cubicBezTo>
                    <a:pt x="105" y="63"/>
                    <a:pt x="107" y="65"/>
                    <a:pt x="107" y="67"/>
                  </a:cubicBezTo>
                  <a:cubicBezTo>
                    <a:pt x="107" y="67"/>
                    <a:pt x="107" y="67"/>
                    <a:pt x="107" y="67"/>
                  </a:cubicBezTo>
                  <a:cubicBezTo>
                    <a:pt x="107" y="69"/>
                    <a:pt x="106" y="71"/>
                    <a:pt x="104" y="71"/>
                  </a:cubicBezTo>
                  <a:cubicBezTo>
                    <a:pt x="104" y="71"/>
                    <a:pt x="104" y="71"/>
                    <a:pt x="104" y="71"/>
                  </a:cubicBezTo>
                  <a:close/>
                  <a:moveTo>
                    <a:pt x="99" y="60"/>
                  </a:moveTo>
                  <a:cubicBezTo>
                    <a:pt x="98" y="60"/>
                    <a:pt x="97" y="60"/>
                    <a:pt x="97" y="59"/>
                  </a:cubicBezTo>
                  <a:cubicBezTo>
                    <a:pt x="96" y="58"/>
                    <a:pt x="96" y="58"/>
                    <a:pt x="96" y="58"/>
                  </a:cubicBezTo>
                  <a:cubicBezTo>
                    <a:pt x="95" y="57"/>
                    <a:pt x="95" y="55"/>
                    <a:pt x="97" y="53"/>
                  </a:cubicBezTo>
                  <a:cubicBezTo>
                    <a:pt x="99" y="52"/>
                    <a:pt x="101" y="52"/>
                    <a:pt x="102" y="54"/>
                  </a:cubicBezTo>
                  <a:cubicBezTo>
                    <a:pt x="102" y="54"/>
                    <a:pt x="102" y="54"/>
                    <a:pt x="102" y="54"/>
                  </a:cubicBezTo>
                  <a:cubicBezTo>
                    <a:pt x="103" y="56"/>
                    <a:pt x="103" y="58"/>
                    <a:pt x="102" y="59"/>
                  </a:cubicBezTo>
                  <a:cubicBezTo>
                    <a:pt x="101" y="60"/>
                    <a:pt x="100" y="60"/>
                    <a:pt x="99" y="60"/>
                  </a:cubicBezTo>
                  <a:close/>
                  <a:moveTo>
                    <a:pt x="90" y="53"/>
                  </a:moveTo>
                  <a:cubicBezTo>
                    <a:pt x="90" y="53"/>
                    <a:pt x="89" y="53"/>
                    <a:pt x="89" y="53"/>
                  </a:cubicBezTo>
                  <a:cubicBezTo>
                    <a:pt x="89" y="53"/>
                    <a:pt x="89" y="53"/>
                    <a:pt x="89" y="53"/>
                  </a:cubicBezTo>
                  <a:cubicBezTo>
                    <a:pt x="87" y="52"/>
                    <a:pt x="86" y="50"/>
                    <a:pt x="87" y="48"/>
                  </a:cubicBezTo>
                  <a:cubicBezTo>
                    <a:pt x="87" y="46"/>
                    <a:pt x="89" y="45"/>
                    <a:pt x="91" y="46"/>
                  </a:cubicBezTo>
                  <a:cubicBezTo>
                    <a:pt x="92" y="46"/>
                    <a:pt x="92" y="46"/>
                    <a:pt x="92" y="46"/>
                  </a:cubicBezTo>
                  <a:cubicBezTo>
                    <a:pt x="93" y="47"/>
                    <a:pt x="94" y="49"/>
                    <a:pt x="94" y="51"/>
                  </a:cubicBezTo>
                  <a:cubicBezTo>
                    <a:pt x="93" y="52"/>
                    <a:pt x="92" y="53"/>
                    <a:pt x="90" y="53"/>
                  </a:cubicBezTo>
                  <a:close/>
                  <a:moveTo>
                    <a:pt x="79" y="52"/>
                  </a:moveTo>
                  <a:cubicBezTo>
                    <a:pt x="78" y="52"/>
                    <a:pt x="78" y="52"/>
                    <a:pt x="78" y="52"/>
                  </a:cubicBezTo>
                  <a:cubicBezTo>
                    <a:pt x="76" y="52"/>
                    <a:pt x="75" y="50"/>
                    <a:pt x="75" y="48"/>
                  </a:cubicBezTo>
                  <a:cubicBezTo>
                    <a:pt x="75" y="46"/>
                    <a:pt x="76" y="44"/>
                    <a:pt x="78" y="44"/>
                  </a:cubicBezTo>
                  <a:cubicBezTo>
                    <a:pt x="79" y="44"/>
                    <a:pt x="79" y="44"/>
                    <a:pt x="79" y="44"/>
                  </a:cubicBezTo>
                  <a:cubicBezTo>
                    <a:pt x="81" y="44"/>
                    <a:pt x="82" y="46"/>
                    <a:pt x="82" y="48"/>
                  </a:cubicBezTo>
                  <a:cubicBezTo>
                    <a:pt x="82" y="50"/>
                    <a:pt x="81" y="52"/>
                    <a:pt x="79" y="52"/>
                  </a:cubicBezTo>
                  <a:close/>
                  <a:moveTo>
                    <a:pt x="67" y="52"/>
                  </a:moveTo>
                  <a:cubicBezTo>
                    <a:pt x="67" y="52"/>
                    <a:pt x="67" y="52"/>
                    <a:pt x="67" y="52"/>
                  </a:cubicBezTo>
                  <a:cubicBezTo>
                    <a:pt x="65" y="52"/>
                    <a:pt x="63" y="50"/>
                    <a:pt x="63" y="48"/>
                  </a:cubicBezTo>
                  <a:cubicBezTo>
                    <a:pt x="63" y="46"/>
                    <a:pt x="65" y="44"/>
                    <a:pt x="67" y="44"/>
                  </a:cubicBezTo>
                  <a:cubicBezTo>
                    <a:pt x="67" y="44"/>
                    <a:pt x="67" y="44"/>
                    <a:pt x="67" y="44"/>
                  </a:cubicBezTo>
                  <a:cubicBezTo>
                    <a:pt x="69" y="44"/>
                    <a:pt x="71" y="46"/>
                    <a:pt x="71" y="48"/>
                  </a:cubicBezTo>
                  <a:cubicBezTo>
                    <a:pt x="71" y="50"/>
                    <a:pt x="69" y="52"/>
                    <a:pt x="67" y="52"/>
                  </a:cubicBezTo>
                  <a:close/>
                  <a:moveTo>
                    <a:pt x="55" y="52"/>
                  </a:moveTo>
                  <a:cubicBezTo>
                    <a:pt x="55" y="52"/>
                    <a:pt x="55" y="52"/>
                    <a:pt x="55" y="52"/>
                  </a:cubicBezTo>
                  <a:cubicBezTo>
                    <a:pt x="53" y="52"/>
                    <a:pt x="52" y="50"/>
                    <a:pt x="52" y="48"/>
                  </a:cubicBezTo>
                  <a:cubicBezTo>
                    <a:pt x="52" y="46"/>
                    <a:pt x="53" y="44"/>
                    <a:pt x="55" y="44"/>
                  </a:cubicBezTo>
                  <a:cubicBezTo>
                    <a:pt x="55" y="44"/>
                    <a:pt x="55" y="44"/>
                    <a:pt x="55" y="44"/>
                  </a:cubicBezTo>
                  <a:cubicBezTo>
                    <a:pt x="57" y="44"/>
                    <a:pt x="59" y="46"/>
                    <a:pt x="59" y="48"/>
                  </a:cubicBezTo>
                  <a:cubicBezTo>
                    <a:pt x="59" y="50"/>
                    <a:pt x="57" y="52"/>
                    <a:pt x="55" y="52"/>
                  </a:cubicBezTo>
                  <a:close/>
                  <a:moveTo>
                    <a:pt x="44" y="52"/>
                  </a:moveTo>
                  <a:cubicBezTo>
                    <a:pt x="43" y="52"/>
                    <a:pt x="43" y="52"/>
                    <a:pt x="43" y="52"/>
                  </a:cubicBezTo>
                  <a:cubicBezTo>
                    <a:pt x="41" y="52"/>
                    <a:pt x="40" y="50"/>
                    <a:pt x="40" y="48"/>
                  </a:cubicBezTo>
                  <a:cubicBezTo>
                    <a:pt x="40" y="46"/>
                    <a:pt x="41" y="44"/>
                    <a:pt x="43" y="44"/>
                  </a:cubicBezTo>
                  <a:cubicBezTo>
                    <a:pt x="44" y="44"/>
                    <a:pt x="44" y="44"/>
                    <a:pt x="44" y="44"/>
                  </a:cubicBezTo>
                  <a:cubicBezTo>
                    <a:pt x="46" y="44"/>
                    <a:pt x="47" y="46"/>
                    <a:pt x="47" y="48"/>
                  </a:cubicBezTo>
                  <a:cubicBezTo>
                    <a:pt x="47" y="50"/>
                    <a:pt x="46" y="52"/>
                    <a:pt x="44" y="52"/>
                  </a:cubicBezTo>
                  <a:close/>
                  <a:moveTo>
                    <a:pt x="32" y="52"/>
                  </a:moveTo>
                  <a:cubicBezTo>
                    <a:pt x="32" y="52"/>
                    <a:pt x="32" y="52"/>
                    <a:pt x="32" y="52"/>
                  </a:cubicBezTo>
                  <a:cubicBezTo>
                    <a:pt x="30" y="52"/>
                    <a:pt x="28" y="50"/>
                    <a:pt x="28" y="48"/>
                  </a:cubicBezTo>
                  <a:cubicBezTo>
                    <a:pt x="28" y="46"/>
                    <a:pt x="30" y="44"/>
                    <a:pt x="32" y="44"/>
                  </a:cubicBezTo>
                  <a:cubicBezTo>
                    <a:pt x="32" y="44"/>
                    <a:pt x="32" y="44"/>
                    <a:pt x="32" y="44"/>
                  </a:cubicBezTo>
                  <a:cubicBezTo>
                    <a:pt x="34" y="44"/>
                    <a:pt x="36" y="46"/>
                    <a:pt x="36" y="48"/>
                  </a:cubicBezTo>
                  <a:cubicBezTo>
                    <a:pt x="36" y="50"/>
                    <a:pt x="34" y="52"/>
                    <a:pt x="32" y="52"/>
                  </a:cubicBezTo>
                  <a:close/>
                  <a:moveTo>
                    <a:pt x="20" y="51"/>
                  </a:moveTo>
                  <a:cubicBezTo>
                    <a:pt x="20" y="51"/>
                    <a:pt x="20" y="51"/>
                    <a:pt x="20" y="51"/>
                  </a:cubicBezTo>
                  <a:cubicBezTo>
                    <a:pt x="19" y="51"/>
                    <a:pt x="19" y="51"/>
                    <a:pt x="19" y="51"/>
                  </a:cubicBezTo>
                  <a:cubicBezTo>
                    <a:pt x="17" y="50"/>
                    <a:pt x="16" y="48"/>
                    <a:pt x="17" y="46"/>
                  </a:cubicBezTo>
                  <a:cubicBezTo>
                    <a:pt x="17" y="44"/>
                    <a:pt x="19" y="43"/>
                    <a:pt x="21" y="44"/>
                  </a:cubicBezTo>
                  <a:cubicBezTo>
                    <a:pt x="21" y="44"/>
                    <a:pt x="21" y="44"/>
                    <a:pt x="21" y="44"/>
                  </a:cubicBezTo>
                  <a:cubicBezTo>
                    <a:pt x="23" y="44"/>
                    <a:pt x="24" y="46"/>
                    <a:pt x="24" y="48"/>
                  </a:cubicBezTo>
                  <a:cubicBezTo>
                    <a:pt x="24" y="50"/>
                    <a:pt x="22" y="51"/>
                    <a:pt x="20" y="51"/>
                  </a:cubicBezTo>
                  <a:close/>
                  <a:moveTo>
                    <a:pt x="10" y="45"/>
                  </a:moveTo>
                  <a:cubicBezTo>
                    <a:pt x="9" y="45"/>
                    <a:pt x="8" y="45"/>
                    <a:pt x="8" y="45"/>
                  </a:cubicBezTo>
                  <a:cubicBezTo>
                    <a:pt x="8" y="44"/>
                    <a:pt x="8" y="44"/>
                    <a:pt x="8" y="44"/>
                  </a:cubicBezTo>
                  <a:cubicBezTo>
                    <a:pt x="6" y="43"/>
                    <a:pt x="6" y="41"/>
                    <a:pt x="7" y="39"/>
                  </a:cubicBezTo>
                  <a:cubicBezTo>
                    <a:pt x="9" y="38"/>
                    <a:pt x="11" y="38"/>
                    <a:pt x="12" y="39"/>
                  </a:cubicBezTo>
                  <a:cubicBezTo>
                    <a:pt x="13" y="39"/>
                    <a:pt x="13" y="39"/>
                    <a:pt x="13" y="39"/>
                  </a:cubicBezTo>
                  <a:cubicBezTo>
                    <a:pt x="14" y="41"/>
                    <a:pt x="14" y="43"/>
                    <a:pt x="13" y="44"/>
                  </a:cubicBezTo>
                  <a:cubicBezTo>
                    <a:pt x="12" y="45"/>
                    <a:pt x="11" y="45"/>
                    <a:pt x="10" y="45"/>
                  </a:cubicBezTo>
                  <a:close/>
                  <a:moveTo>
                    <a:pt x="4" y="36"/>
                  </a:moveTo>
                  <a:cubicBezTo>
                    <a:pt x="3" y="36"/>
                    <a:pt x="1" y="35"/>
                    <a:pt x="1" y="33"/>
                  </a:cubicBezTo>
                  <a:cubicBezTo>
                    <a:pt x="1" y="33"/>
                    <a:pt x="1" y="33"/>
                    <a:pt x="1" y="33"/>
                  </a:cubicBezTo>
                  <a:cubicBezTo>
                    <a:pt x="0" y="31"/>
                    <a:pt x="1" y="29"/>
                    <a:pt x="3" y="28"/>
                  </a:cubicBezTo>
                  <a:cubicBezTo>
                    <a:pt x="5" y="28"/>
                    <a:pt x="7" y="29"/>
                    <a:pt x="7" y="31"/>
                  </a:cubicBezTo>
                  <a:cubicBezTo>
                    <a:pt x="7" y="31"/>
                    <a:pt x="7" y="31"/>
                    <a:pt x="7" y="31"/>
                  </a:cubicBezTo>
                  <a:cubicBezTo>
                    <a:pt x="8" y="33"/>
                    <a:pt x="7" y="35"/>
                    <a:pt x="5" y="36"/>
                  </a:cubicBezTo>
                  <a:cubicBezTo>
                    <a:pt x="5" y="36"/>
                    <a:pt x="4" y="36"/>
                    <a:pt x="4" y="36"/>
                  </a:cubicBezTo>
                  <a:close/>
                  <a:moveTo>
                    <a:pt x="4" y="24"/>
                  </a:moveTo>
                  <a:cubicBezTo>
                    <a:pt x="3" y="24"/>
                    <a:pt x="3" y="24"/>
                    <a:pt x="3" y="24"/>
                  </a:cubicBezTo>
                  <a:cubicBezTo>
                    <a:pt x="1" y="24"/>
                    <a:pt x="0" y="22"/>
                    <a:pt x="0" y="20"/>
                  </a:cubicBezTo>
                  <a:cubicBezTo>
                    <a:pt x="0" y="19"/>
                    <a:pt x="0" y="19"/>
                    <a:pt x="0" y="19"/>
                  </a:cubicBezTo>
                  <a:cubicBezTo>
                    <a:pt x="1" y="18"/>
                    <a:pt x="3" y="16"/>
                    <a:pt x="5" y="17"/>
                  </a:cubicBezTo>
                  <a:cubicBezTo>
                    <a:pt x="6" y="17"/>
                    <a:pt x="8" y="19"/>
                    <a:pt x="7" y="21"/>
                  </a:cubicBezTo>
                  <a:cubicBezTo>
                    <a:pt x="7" y="21"/>
                    <a:pt x="7" y="21"/>
                    <a:pt x="7" y="21"/>
                  </a:cubicBezTo>
                  <a:cubicBezTo>
                    <a:pt x="7" y="23"/>
                    <a:pt x="5" y="24"/>
                    <a:pt x="4" y="24"/>
                  </a:cubicBezTo>
                  <a:close/>
                  <a:moveTo>
                    <a:pt x="9" y="14"/>
                  </a:moveTo>
                  <a:cubicBezTo>
                    <a:pt x="8" y="14"/>
                    <a:pt x="7" y="14"/>
                    <a:pt x="7" y="13"/>
                  </a:cubicBezTo>
                  <a:cubicBezTo>
                    <a:pt x="5" y="12"/>
                    <a:pt x="5" y="9"/>
                    <a:pt x="6" y="8"/>
                  </a:cubicBezTo>
                  <a:cubicBezTo>
                    <a:pt x="7" y="8"/>
                    <a:pt x="7" y="8"/>
                    <a:pt x="7" y="8"/>
                  </a:cubicBezTo>
                  <a:cubicBezTo>
                    <a:pt x="8" y="6"/>
                    <a:pt x="10" y="6"/>
                    <a:pt x="12" y="8"/>
                  </a:cubicBezTo>
                  <a:cubicBezTo>
                    <a:pt x="13" y="9"/>
                    <a:pt x="13" y="11"/>
                    <a:pt x="12" y="13"/>
                  </a:cubicBezTo>
                  <a:cubicBezTo>
                    <a:pt x="12" y="13"/>
                    <a:pt x="12" y="13"/>
                    <a:pt x="12" y="13"/>
                  </a:cubicBezTo>
                  <a:cubicBezTo>
                    <a:pt x="11" y="14"/>
                    <a:pt x="10" y="14"/>
                    <a:pt x="9" y="14"/>
                  </a:cubicBezTo>
                  <a:close/>
                  <a:moveTo>
                    <a:pt x="19" y="8"/>
                  </a:moveTo>
                  <a:cubicBezTo>
                    <a:pt x="17" y="8"/>
                    <a:pt x="16" y="7"/>
                    <a:pt x="15" y="5"/>
                  </a:cubicBezTo>
                  <a:cubicBezTo>
                    <a:pt x="15" y="3"/>
                    <a:pt x="16" y="1"/>
                    <a:pt x="18" y="1"/>
                  </a:cubicBezTo>
                  <a:cubicBezTo>
                    <a:pt x="18" y="1"/>
                    <a:pt x="18" y="1"/>
                    <a:pt x="18" y="1"/>
                  </a:cubicBezTo>
                  <a:cubicBezTo>
                    <a:pt x="20" y="0"/>
                    <a:pt x="22" y="1"/>
                    <a:pt x="23" y="3"/>
                  </a:cubicBezTo>
                  <a:cubicBezTo>
                    <a:pt x="23" y="5"/>
                    <a:pt x="22" y="7"/>
                    <a:pt x="20" y="8"/>
                  </a:cubicBezTo>
                  <a:cubicBezTo>
                    <a:pt x="20" y="8"/>
                    <a:pt x="20" y="8"/>
                    <a:pt x="20" y="8"/>
                  </a:cubicBezTo>
                  <a:cubicBezTo>
                    <a:pt x="19" y="8"/>
                    <a:pt x="19" y="8"/>
                    <a:pt x="19" y="8"/>
                  </a:cubicBezTo>
                  <a:close/>
                  <a:moveTo>
                    <a:pt x="31" y="6"/>
                  </a:moveTo>
                  <a:cubicBezTo>
                    <a:pt x="30" y="6"/>
                    <a:pt x="30" y="6"/>
                    <a:pt x="30" y="6"/>
                  </a:cubicBezTo>
                  <a:cubicBezTo>
                    <a:pt x="28" y="6"/>
                    <a:pt x="27" y="5"/>
                    <a:pt x="27" y="3"/>
                  </a:cubicBezTo>
                  <a:cubicBezTo>
                    <a:pt x="27" y="1"/>
                    <a:pt x="28" y="0"/>
                    <a:pt x="30" y="0"/>
                  </a:cubicBezTo>
                  <a:cubicBezTo>
                    <a:pt x="31" y="0"/>
                    <a:pt x="31" y="0"/>
                    <a:pt x="31" y="0"/>
                  </a:cubicBezTo>
                  <a:cubicBezTo>
                    <a:pt x="33" y="0"/>
                    <a:pt x="34" y="1"/>
                    <a:pt x="34" y="3"/>
                  </a:cubicBezTo>
                  <a:cubicBezTo>
                    <a:pt x="34" y="5"/>
                    <a:pt x="33" y="6"/>
                    <a:pt x="31"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704">
              <a:extLst>
                <a:ext uri="{FF2B5EF4-FFF2-40B4-BE49-F238E27FC236}">
                  <a16:creationId xmlns:a16="http://schemas.microsoft.com/office/drawing/2014/main" id="{F95F6D1B-248C-3D46-881C-312FE47C4DBF}"/>
                </a:ext>
              </a:extLst>
            </p:cNvPr>
            <p:cNvSpPr>
              <a:spLocks/>
            </p:cNvSpPr>
            <p:nvPr/>
          </p:nvSpPr>
          <p:spPr bwMode="auto">
            <a:xfrm>
              <a:off x="10050463" y="4359275"/>
              <a:ext cx="88900" cy="90488"/>
            </a:xfrm>
            <a:custGeom>
              <a:avLst/>
              <a:gdLst>
                <a:gd name="T0" fmla="*/ 4 w 8"/>
                <a:gd name="T1" fmla="*/ 8 h 8"/>
                <a:gd name="T2" fmla="*/ 1 w 8"/>
                <a:gd name="T3" fmla="*/ 7 h 8"/>
                <a:gd name="T4" fmla="*/ 0 w 8"/>
                <a:gd name="T5" fmla="*/ 4 h 8"/>
                <a:gd name="T6" fmla="*/ 1 w 8"/>
                <a:gd name="T7" fmla="*/ 2 h 8"/>
                <a:gd name="T8" fmla="*/ 6 w 8"/>
                <a:gd name="T9" fmla="*/ 2 h 8"/>
                <a:gd name="T10" fmla="*/ 8 w 8"/>
                <a:gd name="T11" fmla="*/ 4 h 8"/>
                <a:gd name="T12" fmla="*/ 6 w 8"/>
                <a:gd name="T13" fmla="*/ 7 h 8"/>
                <a:gd name="T14" fmla="*/ 4 w 8"/>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4" y="8"/>
                  </a:moveTo>
                  <a:cubicBezTo>
                    <a:pt x="3" y="8"/>
                    <a:pt x="2" y="8"/>
                    <a:pt x="1" y="7"/>
                  </a:cubicBezTo>
                  <a:cubicBezTo>
                    <a:pt x="1" y="6"/>
                    <a:pt x="0" y="5"/>
                    <a:pt x="0" y="4"/>
                  </a:cubicBezTo>
                  <a:cubicBezTo>
                    <a:pt x="0" y="3"/>
                    <a:pt x="1" y="2"/>
                    <a:pt x="1" y="2"/>
                  </a:cubicBezTo>
                  <a:cubicBezTo>
                    <a:pt x="3" y="0"/>
                    <a:pt x="5" y="0"/>
                    <a:pt x="6" y="2"/>
                  </a:cubicBezTo>
                  <a:cubicBezTo>
                    <a:pt x="7" y="2"/>
                    <a:pt x="8" y="3"/>
                    <a:pt x="8" y="4"/>
                  </a:cubicBezTo>
                  <a:cubicBezTo>
                    <a:pt x="8" y="5"/>
                    <a:pt x="7" y="6"/>
                    <a:pt x="6" y="7"/>
                  </a:cubicBezTo>
                  <a:cubicBezTo>
                    <a:pt x="6" y="8"/>
                    <a:pt x="5" y="8"/>
                    <a:pt x="4" y="8"/>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705">
              <a:extLst>
                <a:ext uri="{FF2B5EF4-FFF2-40B4-BE49-F238E27FC236}">
                  <a16:creationId xmlns:a16="http://schemas.microsoft.com/office/drawing/2014/main" id="{82576E38-3D6C-8D42-BC92-FE19D2586AE3}"/>
                </a:ext>
              </a:extLst>
            </p:cNvPr>
            <p:cNvSpPr>
              <a:spLocks noEditPoints="1"/>
            </p:cNvSpPr>
            <p:nvPr/>
          </p:nvSpPr>
          <p:spPr bwMode="auto">
            <a:xfrm>
              <a:off x="10174288" y="4100513"/>
              <a:ext cx="585788" cy="349250"/>
            </a:xfrm>
            <a:custGeom>
              <a:avLst/>
              <a:gdLst>
                <a:gd name="T0" fmla="*/ 49 w 52"/>
                <a:gd name="T1" fmla="*/ 31 h 31"/>
                <a:gd name="T2" fmla="*/ 10 w 52"/>
                <a:gd name="T3" fmla="*/ 31 h 31"/>
                <a:gd name="T4" fmla="*/ 7 w 52"/>
                <a:gd name="T5" fmla="*/ 29 h 31"/>
                <a:gd name="T6" fmla="*/ 0 w 52"/>
                <a:gd name="T7" fmla="*/ 4 h 31"/>
                <a:gd name="T8" fmla="*/ 1 w 52"/>
                <a:gd name="T9" fmla="*/ 1 h 31"/>
                <a:gd name="T10" fmla="*/ 4 w 52"/>
                <a:gd name="T11" fmla="*/ 1 h 31"/>
                <a:gd name="T12" fmla="*/ 50 w 52"/>
                <a:gd name="T13" fmla="*/ 26 h 31"/>
                <a:gd name="T14" fmla="*/ 52 w 52"/>
                <a:gd name="T15" fmla="*/ 29 h 31"/>
                <a:gd name="T16" fmla="*/ 49 w 52"/>
                <a:gd name="T17" fmla="*/ 31 h 31"/>
                <a:gd name="T18" fmla="*/ 12 w 52"/>
                <a:gd name="T19" fmla="*/ 25 h 31"/>
                <a:gd name="T20" fmla="*/ 37 w 52"/>
                <a:gd name="T21" fmla="*/ 25 h 31"/>
                <a:gd name="T22" fmla="*/ 8 w 52"/>
                <a:gd name="T23" fmla="*/ 10 h 31"/>
                <a:gd name="T24" fmla="*/ 12 w 52"/>
                <a:gd name="T25"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1">
                  <a:moveTo>
                    <a:pt x="49" y="31"/>
                  </a:moveTo>
                  <a:cubicBezTo>
                    <a:pt x="10" y="31"/>
                    <a:pt x="10" y="31"/>
                    <a:pt x="10" y="31"/>
                  </a:cubicBezTo>
                  <a:cubicBezTo>
                    <a:pt x="9" y="31"/>
                    <a:pt x="7" y="30"/>
                    <a:pt x="7" y="29"/>
                  </a:cubicBezTo>
                  <a:cubicBezTo>
                    <a:pt x="0" y="4"/>
                    <a:pt x="0" y="4"/>
                    <a:pt x="0" y="4"/>
                  </a:cubicBezTo>
                  <a:cubicBezTo>
                    <a:pt x="0" y="3"/>
                    <a:pt x="0" y="2"/>
                    <a:pt x="1" y="1"/>
                  </a:cubicBezTo>
                  <a:cubicBezTo>
                    <a:pt x="2" y="0"/>
                    <a:pt x="3" y="0"/>
                    <a:pt x="4" y="1"/>
                  </a:cubicBezTo>
                  <a:cubicBezTo>
                    <a:pt x="50" y="26"/>
                    <a:pt x="50" y="26"/>
                    <a:pt x="50" y="26"/>
                  </a:cubicBezTo>
                  <a:cubicBezTo>
                    <a:pt x="52" y="26"/>
                    <a:pt x="52" y="28"/>
                    <a:pt x="52" y="29"/>
                  </a:cubicBezTo>
                  <a:cubicBezTo>
                    <a:pt x="52" y="30"/>
                    <a:pt x="50" y="31"/>
                    <a:pt x="49" y="31"/>
                  </a:cubicBezTo>
                  <a:close/>
                  <a:moveTo>
                    <a:pt x="12" y="25"/>
                  </a:moveTo>
                  <a:cubicBezTo>
                    <a:pt x="37" y="25"/>
                    <a:pt x="37" y="25"/>
                    <a:pt x="37" y="25"/>
                  </a:cubicBezTo>
                  <a:cubicBezTo>
                    <a:pt x="8" y="10"/>
                    <a:pt x="8" y="10"/>
                    <a:pt x="8" y="10"/>
                  </a:cubicBezTo>
                  <a:lnTo>
                    <a:pt x="12" y="25"/>
                  </a:ln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706">
              <a:extLst>
                <a:ext uri="{FF2B5EF4-FFF2-40B4-BE49-F238E27FC236}">
                  <a16:creationId xmlns:a16="http://schemas.microsoft.com/office/drawing/2014/main" id="{BDDBD755-21F7-BF4F-ADDF-C78489DBED0E}"/>
                </a:ext>
              </a:extLst>
            </p:cNvPr>
            <p:cNvSpPr>
              <a:spLocks/>
            </p:cNvSpPr>
            <p:nvPr/>
          </p:nvSpPr>
          <p:spPr bwMode="auto">
            <a:xfrm>
              <a:off x="10174288" y="4370388"/>
              <a:ext cx="596900" cy="350838"/>
            </a:xfrm>
            <a:custGeom>
              <a:avLst/>
              <a:gdLst>
                <a:gd name="T0" fmla="*/ 3 w 53"/>
                <a:gd name="T1" fmla="*/ 31 h 31"/>
                <a:gd name="T2" fmla="*/ 1 w 53"/>
                <a:gd name="T3" fmla="*/ 30 h 31"/>
                <a:gd name="T4" fmla="*/ 0 w 53"/>
                <a:gd name="T5" fmla="*/ 27 h 31"/>
                <a:gd name="T6" fmla="*/ 7 w 53"/>
                <a:gd name="T7" fmla="*/ 3 h 31"/>
                <a:gd name="T8" fmla="*/ 11 w 53"/>
                <a:gd name="T9" fmla="*/ 1 h 31"/>
                <a:gd name="T10" fmla="*/ 13 w 53"/>
                <a:gd name="T11" fmla="*/ 4 h 31"/>
                <a:gd name="T12" fmla="*/ 8 w 53"/>
                <a:gd name="T13" fmla="*/ 22 h 31"/>
                <a:gd name="T14" fmla="*/ 49 w 53"/>
                <a:gd name="T15" fmla="*/ 2 h 31"/>
                <a:gd name="T16" fmla="*/ 53 w 53"/>
                <a:gd name="T17" fmla="*/ 3 h 31"/>
                <a:gd name="T18" fmla="*/ 51 w 53"/>
                <a:gd name="T19" fmla="*/ 7 h 31"/>
                <a:gd name="T20" fmla="*/ 4 w 53"/>
                <a:gd name="T21" fmla="*/ 31 h 31"/>
                <a:gd name="T22" fmla="*/ 3 w 53"/>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31">
                  <a:moveTo>
                    <a:pt x="3" y="31"/>
                  </a:moveTo>
                  <a:cubicBezTo>
                    <a:pt x="2" y="31"/>
                    <a:pt x="2" y="31"/>
                    <a:pt x="1" y="30"/>
                  </a:cubicBezTo>
                  <a:cubicBezTo>
                    <a:pt x="0" y="30"/>
                    <a:pt x="0" y="29"/>
                    <a:pt x="0" y="27"/>
                  </a:cubicBezTo>
                  <a:cubicBezTo>
                    <a:pt x="7" y="3"/>
                    <a:pt x="7" y="3"/>
                    <a:pt x="7" y="3"/>
                  </a:cubicBezTo>
                  <a:cubicBezTo>
                    <a:pt x="7" y="1"/>
                    <a:pt x="9" y="0"/>
                    <a:pt x="11" y="1"/>
                  </a:cubicBezTo>
                  <a:cubicBezTo>
                    <a:pt x="12" y="1"/>
                    <a:pt x="13" y="3"/>
                    <a:pt x="13" y="4"/>
                  </a:cubicBezTo>
                  <a:cubicBezTo>
                    <a:pt x="8" y="22"/>
                    <a:pt x="8" y="22"/>
                    <a:pt x="8" y="22"/>
                  </a:cubicBezTo>
                  <a:cubicBezTo>
                    <a:pt x="49" y="2"/>
                    <a:pt x="49" y="2"/>
                    <a:pt x="49" y="2"/>
                  </a:cubicBezTo>
                  <a:cubicBezTo>
                    <a:pt x="50" y="1"/>
                    <a:pt x="52" y="2"/>
                    <a:pt x="53" y="3"/>
                  </a:cubicBezTo>
                  <a:cubicBezTo>
                    <a:pt x="53" y="5"/>
                    <a:pt x="53" y="6"/>
                    <a:pt x="51" y="7"/>
                  </a:cubicBezTo>
                  <a:cubicBezTo>
                    <a:pt x="4" y="31"/>
                    <a:pt x="4" y="31"/>
                    <a:pt x="4" y="31"/>
                  </a:cubicBezTo>
                  <a:cubicBezTo>
                    <a:pt x="4" y="31"/>
                    <a:pt x="3" y="31"/>
                    <a:pt x="3" y="3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8" name="Group 707">
            <a:extLst>
              <a:ext uri="{FF2B5EF4-FFF2-40B4-BE49-F238E27FC236}">
                <a16:creationId xmlns:a16="http://schemas.microsoft.com/office/drawing/2014/main" id="{963D727F-D0D2-644B-AEE4-EA6127BA165A}"/>
              </a:ext>
            </a:extLst>
          </p:cNvPr>
          <p:cNvGrpSpPr/>
          <p:nvPr userDrawn="1"/>
        </p:nvGrpSpPr>
        <p:grpSpPr>
          <a:xfrm>
            <a:off x="6171890" y="1309311"/>
            <a:ext cx="239466" cy="204865"/>
            <a:chOff x="4159250" y="4325938"/>
            <a:chExt cx="1384300" cy="1184275"/>
          </a:xfrm>
          <a:solidFill>
            <a:schemeClr val="accent1"/>
          </a:solidFill>
        </p:grpSpPr>
        <p:sp>
          <p:nvSpPr>
            <p:cNvPr id="709" name="Freeform 708">
              <a:extLst>
                <a:ext uri="{FF2B5EF4-FFF2-40B4-BE49-F238E27FC236}">
                  <a16:creationId xmlns:a16="http://schemas.microsoft.com/office/drawing/2014/main" id="{A76AEA1F-B5B6-4F49-BD29-F0F659D066DE}"/>
                </a:ext>
              </a:extLst>
            </p:cNvPr>
            <p:cNvSpPr>
              <a:spLocks/>
            </p:cNvSpPr>
            <p:nvPr/>
          </p:nvSpPr>
          <p:spPr bwMode="auto">
            <a:xfrm>
              <a:off x="4811713" y="5251450"/>
              <a:ext cx="68263" cy="203200"/>
            </a:xfrm>
            <a:custGeom>
              <a:avLst/>
              <a:gdLst>
                <a:gd name="T0" fmla="*/ 3 w 6"/>
                <a:gd name="T1" fmla="*/ 18 h 18"/>
                <a:gd name="T2" fmla="*/ 0 w 6"/>
                <a:gd name="T3" fmla="*/ 15 h 18"/>
                <a:gd name="T4" fmla="*/ 0 w 6"/>
                <a:gd name="T5" fmla="*/ 3 h 18"/>
                <a:gd name="T6" fmla="*/ 3 w 6"/>
                <a:gd name="T7" fmla="*/ 0 h 18"/>
                <a:gd name="T8" fmla="*/ 6 w 6"/>
                <a:gd name="T9" fmla="*/ 3 h 18"/>
                <a:gd name="T10" fmla="*/ 6 w 6"/>
                <a:gd name="T11" fmla="*/ 15 h 18"/>
                <a:gd name="T12" fmla="*/ 3 w 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6" h="18">
                  <a:moveTo>
                    <a:pt x="3" y="18"/>
                  </a:moveTo>
                  <a:cubicBezTo>
                    <a:pt x="1" y="18"/>
                    <a:pt x="0" y="17"/>
                    <a:pt x="0" y="15"/>
                  </a:cubicBezTo>
                  <a:cubicBezTo>
                    <a:pt x="0" y="3"/>
                    <a:pt x="0" y="3"/>
                    <a:pt x="0" y="3"/>
                  </a:cubicBezTo>
                  <a:cubicBezTo>
                    <a:pt x="0" y="1"/>
                    <a:pt x="1" y="0"/>
                    <a:pt x="3" y="0"/>
                  </a:cubicBezTo>
                  <a:cubicBezTo>
                    <a:pt x="4" y="0"/>
                    <a:pt x="6" y="1"/>
                    <a:pt x="6" y="3"/>
                  </a:cubicBezTo>
                  <a:cubicBezTo>
                    <a:pt x="6" y="15"/>
                    <a:pt x="6" y="15"/>
                    <a:pt x="6" y="15"/>
                  </a:cubicBezTo>
                  <a:cubicBezTo>
                    <a:pt x="6" y="17"/>
                    <a:pt x="4" y="18"/>
                    <a:pt x="3" y="18"/>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709">
              <a:extLst>
                <a:ext uri="{FF2B5EF4-FFF2-40B4-BE49-F238E27FC236}">
                  <a16:creationId xmlns:a16="http://schemas.microsoft.com/office/drawing/2014/main" id="{E913C360-EB80-E143-9939-716259C46B93}"/>
                </a:ext>
              </a:extLst>
            </p:cNvPr>
            <p:cNvSpPr>
              <a:spLocks/>
            </p:cNvSpPr>
            <p:nvPr/>
          </p:nvSpPr>
          <p:spPr bwMode="auto">
            <a:xfrm>
              <a:off x="4586288" y="5443538"/>
              <a:ext cx="508000" cy="66675"/>
            </a:xfrm>
            <a:custGeom>
              <a:avLst/>
              <a:gdLst>
                <a:gd name="T0" fmla="*/ 42 w 45"/>
                <a:gd name="T1" fmla="*/ 6 h 6"/>
                <a:gd name="T2" fmla="*/ 3 w 45"/>
                <a:gd name="T3" fmla="*/ 6 h 6"/>
                <a:gd name="T4" fmla="*/ 0 w 45"/>
                <a:gd name="T5" fmla="*/ 3 h 6"/>
                <a:gd name="T6" fmla="*/ 3 w 45"/>
                <a:gd name="T7" fmla="*/ 0 h 6"/>
                <a:gd name="T8" fmla="*/ 42 w 45"/>
                <a:gd name="T9" fmla="*/ 0 h 6"/>
                <a:gd name="T10" fmla="*/ 45 w 45"/>
                <a:gd name="T11" fmla="*/ 3 h 6"/>
                <a:gd name="T12" fmla="*/ 42 w 4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5" h="6">
                  <a:moveTo>
                    <a:pt x="42" y="6"/>
                  </a:moveTo>
                  <a:cubicBezTo>
                    <a:pt x="3" y="6"/>
                    <a:pt x="3" y="6"/>
                    <a:pt x="3" y="6"/>
                  </a:cubicBezTo>
                  <a:cubicBezTo>
                    <a:pt x="2" y="6"/>
                    <a:pt x="0" y="4"/>
                    <a:pt x="0" y="3"/>
                  </a:cubicBezTo>
                  <a:cubicBezTo>
                    <a:pt x="0" y="1"/>
                    <a:pt x="2" y="0"/>
                    <a:pt x="3" y="0"/>
                  </a:cubicBezTo>
                  <a:cubicBezTo>
                    <a:pt x="42" y="0"/>
                    <a:pt x="42" y="0"/>
                    <a:pt x="42" y="0"/>
                  </a:cubicBezTo>
                  <a:cubicBezTo>
                    <a:pt x="44" y="0"/>
                    <a:pt x="45" y="1"/>
                    <a:pt x="45" y="3"/>
                  </a:cubicBezTo>
                  <a:cubicBezTo>
                    <a:pt x="45" y="4"/>
                    <a:pt x="44" y="6"/>
                    <a:pt x="42"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710">
              <a:extLst>
                <a:ext uri="{FF2B5EF4-FFF2-40B4-BE49-F238E27FC236}">
                  <a16:creationId xmlns:a16="http://schemas.microsoft.com/office/drawing/2014/main" id="{ED606F9A-614B-4848-A260-879BB2E5F67C}"/>
                </a:ext>
              </a:extLst>
            </p:cNvPr>
            <p:cNvSpPr>
              <a:spLocks/>
            </p:cNvSpPr>
            <p:nvPr/>
          </p:nvSpPr>
          <p:spPr bwMode="auto">
            <a:xfrm>
              <a:off x="4159250" y="4608513"/>
              <a:ext cx="1350963" cy="687388"/>
            </a:xfrm>
            <a:custGeom>
              <a:avLst/>
              <a:gdLst>
                <a:gd name="T0" fmla="*/ 117 w 120"/>
                <a:gd name="T1" fmla="*/ 61 h 61"/>
                <a:gd name="T2" fmla="*/ 3 w 120"/>
                <a:gd name="T3" fmla="*/ 61 h 61"/>
                <a:gd name="T4" fmla="*/ 0 w 120"/>
                <a:gd name="T5" fmla="*/ 58 h 61"/>
                <a:gd name="T6" fmla="*/ 0 w 120"/>
                <a:gd name="T7" fmla="*/ 47 h 61"/>
                <a:gd name="T8" fmla="*/ 3 w 120"/>
                <a:gd name="T9" fmla="*/ 44 h 61"/>
                <a:gd name="T10" fmla="*/ 6 w 120"/>
                <a:gd name="T11" fmla="*/ 47 h 61"/>
                <a:gd name="T12" fmla="*/ 6 w 120"/>
                <a:gd name="T13" fmla="*/ 55 h 61"/>
                <a:gd name="T14" fmla="*/ 114 w 120"/>
                <a:gd name="T15" fmla="*/ 55 h 61"/>
                <a:gd name="T16" fmla="*/ 114 w 120"/>
                <a:gd name="T17" fmla="*/ 3 h 61"/>
                <a:gd name="T18" fmla="*/ 117 w 120"/>
                <a:gd name="T19" fmla="*/ 0 h 61"/>
                <a:gd name="T20" fmla="*/ 120 w 120"/>
                <a:gd name="T21" fmla="*/ 3 h 61"/>
                <a:gd name="T22" fmla="*/ 120 w 120"/>
                <a:gd name="T23" fmla="*/ 58 h 61"/>
                <a:gd name="T24" fmla="*/ 117 w 120"/>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61">
                  <a:moveTo>
                    <a:pt x="117" y="61"/>
                  </a:moveTo>
                  <a:cubicBezTo>
                    <a:pt x="3" y="61"/>
                    <a:pt x="3" y="61"/>
                    <a:pt x="3" y="61"/>
                  </a:cubicBezTo>
                  <a:cubicBezTo>
                    <a:pt x="2" y="61"/>
                    <a:pt x="0" y="60"/>
                    <a:pt x="0" y="58"/>
                  </a:cubicBezTo>
                  <a:cubicBezTo>
                    <a:pt x="0" y="47"/>
                    <a:pt x="0" y="47"/>
                    <a:pt x="0" y="47"/>
                  </a:cubicBezTo>
                  <a:cubicBezTo>
                    <a:pt x="0" y="45"/>
                    <a:pt x="2" y="44"/>
                    <a:pt x="3" y="44"/>
                  </a:cubicBezTo>
                  <a:cubicBezTo>
                    <a:pt x="5" y="44"/>
                    <a:pt x="6" y="45"/>
                    <a:pt x="6" y="47"/>
                  </a:cubicBezTo>
                  <a:cubicBezTo>
                    <a:pt x="6" y="55"/>
                    <a:pt x="6" y="55"/>
                    <a:pt x="6" y="55"/>
                  </a:cubicBezTo>
                  <a:cubicBezTo>
                    <a:pt x="114" y="55"/>
                    <a:pt x="114" y="55"/>
                    <a:pt x="114" y="55"/>
                  </a:cubicBezTo>
                  <a:cubicBezTo>
                    <a:pt x="114" y="3"/>
                    <a:pt x="114" y="3"/>
                    <a:pt x="114" y="3"/>
                  </a:cubicBezTo>
                  <a:cubicBezTo>
                    <a:pt x="114" y="1"/>
                    <a:pt x="115" y="0"/>
                    <a:pt x="117" y="0"/>
                  </a:cubicBezTo>
                  <a:cubicBezTo>
                    <a:pt x="118" y="0"/>
                    <a:pt x="120" y="1"/>
                    <a:pt x="120" y="3"/>
                  </a:cubicBezTo>
                  <a:cubicBezTo>
                    <a:pt x="120" y="58"/>
                    <a:pt x="120" y="58"/>
                    <a:pt x="120" y="58"/>
                  </a:cubicBezTo>
                  <a:cubicBezTo>
                    <a:pt x="120" y="60"/>
                    <a:pt x="118" y="61"/>
                    <a:pt x="117" y="6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711">
              <a:extLst>
                <a:ext uri="{FF2B5EF4-FFF2-40B4-BE49-F238E27FC236}">
                  <a16:creationId xmlns:a16="http://schemas.microsoft.com/office/drawing/2014/main" id="{CD6B4899-CB23-5C41-BD62-9D1CE3454200}"/>
                </a:ext>
              </a:extLst>
            </p:cNvPr>
            <p:cNvSpPr>
              <a:spLocks/>
            </p:cNvSpPr>
            <p:nvPr/>
          </p:nvSpPr>
          <p:spPr bwMode="auto">
            <a:xfrm>
              <a:off x="4181475" y="4325938"/>
              <a:ext cx="1058863" cy="508000"/>
            </a:xfrm>
            <a:custGeom>
              <a:avLst/>
              <a:gdLst>
                <a:gd name="T0" fmla="*/ 3 w 94"/>
                <a:gd name="T1" fmla="*/ 45 h 45"/>
                <a:gd name="T2" fmla="*/ 0 w 94"/>
                <a:gd name="T3" fmla="*/ 42 h 45"/>
                <a:gd name="T4" fmla="*/ 0 w 94"/>
                <a:gd name="T5" fmla="*/ 3 h 45"/>
                <a:gd name="T6" fmla="*/ 3 w 94"/>
                <a:gd name="T7" fmla="*/ 0 h 45"/>
                <a:gd name="T8" fmla="*/ 91 w 94"/>
                <a:gd name="T9" fmla="*/ 0 h 45"/>
                <a:gd name="T10" fmla="*/ 94 w 94"/>
                <a:gd name="T11" fmla="*/ 3 h 45"/>
                <a:gd name="T12" fmla="*/ 91 w 94"/>
                <a:gd name="T13" fmla="*/ 6 h 45"/>
                <a:gd name="T14" fmla="*/ 6 w 94"/>
                <a:gd name="T15" fmla="*/ 6 h 45"/>
                <a:gd name="T16" fmla="*/ 6 w 94"/>
                <a:gd name="T17" fmla="*/ 42 h 45"/>
                <a:gd name="T18" fmla="*/ 3 w 94"/>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45">
                  <a:moveTo>
                    <a:pt x="3" y="45"/>
                  </a:moveTo>
                  <a:cubicBezTo>
                    <a:pt x="1" y="45"/>
                    <a:pt x="0" y="44"/>
                    <a:pt x="0" y="42"/>
                  </a:cubicBezTo>
                  <a:cubicBezTo>
                    <a:pt x="0" y="3"/>
                    <a:pt x="0" y="3"/>
                    <a:pt x="0" y="3"/>
                  </a:cubicBezTo>
                  <a:cubicBezTo>
                    <a:pt x="0" y="1"/>
                    <a:pt x="1" y="0"/>
                    <a:pt x="3" y="0"/>
                  </a:cubicBezTo>
                  <a:cubicBezTo>
                    <a:pt x="91" y="0"/>
                    <a:pt x="91" y="0"/>
                    <a:pt x="91" y="0"/>
                  </a:cubicBezTo>
                  <a:cubicBezTo>
                    <a:pt x="93" y="0"/>
                    <a:pt x="94" y="1"/>
                    <a:pt x="94" y="3"/>
                  </a:cubicBezTo>
                  <a:cubicBezTo>
                    <a:pt x="94" y="5"/>
                    <a:pt x="93" y="6"/>
                    <a:pt x="91" y="6"/>
                  </a:cubicBezTo>
                  <a:cubicBezTo>
                    <a:pt x="6" y="6"/>
                    <a:pt x="6" y="6"/>
                    <a:pt x="6" y="6"/>
                  </a:cubicBezTo>
                  <a:cubicBezTo>
                    <a:pt x="6" y="42"/>
                    <a:pt x="6" y="42"/>
                    <a:pt x="6" y="42"/>
                  </a:cubicBezTo>
                  <a:cubicBezTo>
                    <a:pt x="6" y="44"/>
                    <a:pt x="4" y="45"/>
                    <a:pt x="3" y="45"/>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712">
              <a:extLst>
                <a:ext uri="{FF2B5EF4-FFF2-40B4-BE49-F238E27FC236}">
                  <a16:creationId xmlns:a16="http://schemas.microsoft.com/office/drawing/2014/main" id="{BFBD4F20-DA2F-9649-A206-2A593E903B8C}"/>
                </a:ext>
              </a:extLst>
            </p:cNvPr>
            <p:cNvSpPr>
              <a:spLocks noEditPoints="1"/>
            </p:cNvSpPr>
            <p:nvPr/>
          </p:nvSpPr>
          <p:spPr bwMode="auto">
            <a:xfrm>
              <a:off x="4360863" y="4732338"/>
              <a:ext cx="203200" cy="192088"/>
            </a:xfrm>
            <a:custGeom>
              <a:avLst/>
              <a:gdLst>
                <a:gd name="T0" fmla="*/ 9 w 18"/>
                <a:gd name="T1" fmla="*/ 17 h 17"/>
                <a:gd name="T2" fmla="*/ 0 w 18"/>
                <a:gd name="T3" fmla="*/ 8 h 17"/>
                <a:gd name="T4" fmla="*/ 9 w 18"/>
                <a:gd name="T5" fmla="*/ 0 h 17"/>
                <a:gd name="T6" fmla="*/ 18 w 18"/>
                <a:gd name="T7" fmla="*/ 8 h 17"/>
                <a:gd name="T8" fmla="*/ 9 w 18"/>
                <a:gd name="T9" fmla="*/ 17 h 17"/>
                <a:gd name="T10" fmla="*/ 9 w 18"/>
                <a:gd name="T11" fmla="*/ 6 h 17"/>
                <a:gd name="T12" fmla="*/ 6 w 18"/>
                <a:gd name="T13" fmla="*/ 8 h 17"/>
                <a:gd name="T14" fmla="*/ 9 w 18"/>
                <a:gd name="T15" fmla="*/ 11 h 17"/>
                <a:gd name="T16" fmla="*/ 12 w 18"/>
                <a:gd name="T17" fmla="*/ 8 h 17"/>
                <a:gd name="T18" fmla="*/ 9 w 18"/>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7">
                  <a:moveTo>
                    <a:pt x="9" y="17"/>
                  </a:moveTo>
                  <a:cubicBezTo>
                    <a:pt x="4" y="17"/>
                    <a:pt x="0" y="13"/>
                    <a:pt x="0" y="8"/>
                  </a:cubicBezTo>
                  <a:cubicBezTo>
                    <a:pt x="0" y="4"/>
                    <a:pt x="4" y="0"/>
                    <a:pt x="9" y="0"/>
                  </a:cubicBezTo>
                  <a:cubicBezTo>
                    <a:pt x="14" y="0"/>
                    <a:pt x="18" y="4"/>
                    <a:pt x="18" y="8"/>
                  </a:cubicBezTo>
                  <a:cubicBezTo>
                    <a:pt x="18" y="13"/>
                    <a:pt x="14" y="17"/>
                    <a:pt x="9" y="17"/>
                  </a:cubicBezTo>
                  <a:close/>
                  <a:moveTo>
                    <a:pt x="9" y="6"/>
                  </a:moveTo>
                  <a:cubicBezTo>
                    <a:pt x="7" y="6"/>
                    <a:pt x="6" y="7"/>
                    <a:pt x="6" y="8"/>
                  </a:cubicBezTo>
                  <a:cubicBezTo>
                    <a:pt x="6" y="10"/>
                    <a:pt x="7" y="11"/>
                    <a:pt x="9" y="11"/>
                  </a:cubicBezTo>
                  <a:cubicBezTo>
                    <a:pt x="11" y="11"/>
                    <a:pt x="12" y="10"/>
                    <a:pt x="12" y="8"/>
                  </a:cubicBezTo>
                  <a:cubicBezTo>
                    <a:pt x="12" y="7"/>
                    <a:pt x="11" y="6"/>
                    <a:pt x="9"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713">
              <a:extLst>
                <a:ext uri="{FF2B5EF4-FFF2-40B4-BE49-F238E27FC236}">
                  <a16:creationId xmlns:a16="http://schemas.microsoft.com/office/drawing/2014/main" id="{4A7E4035-358B-DE4A-8352-D52E18055546}"/>
                </a:ext>
              </a:extLst>
            </p:cNvPr>
            <p:cNvSpPr>
              <a:spLocks/>
            </p:cNvSpPr>
            <p:nvPr/>
          </p:nvSpPr>
          <p:spPr bwMode="auto">
            <a:xfrm>
              <a:off x="4946650" y="4608513"/>
              <a:ext cx="258763" cy="247650"/>
            </a:xfrm>
            <a:custGeom>
              <a:avLst/>
              <a:gdLst>
                <a:gd name="T0" fmla="*/ 19 w 23"/>
                <a:gd name="T1" fmla="*/ 0 h 22"/>
                <a:gd name="T2" fmla="*/ 0 w 23"/>
                <a:gd name="T3" fmla="*/ 17 h 22"/>
                <a:gd name="T4" fmla="*/ 4 w 23"/>
                <a:gd name="T5" fmla="*/ 22 h 22"/>
                <a:gd name="T6" fmla="*/ 23 w 23"/>
                <a:gd name="T7" fmla="*/ 5 h 22"/>
                <a:gd name="T8" fmla="*/ 19 w 23"/>
                <a:gd name="T9" fmla="*/ 0 h 22"/>
              </a:gdLst>
              <a:ahLst/>
              <a:cxnLst>
                <a:cxn ang="0">
                  <a:pos x="T0" y="T1"/>
                </a:cxn>
                <a:cxn ang="0">
                  <a:pos x="T2" y="T3"/>
                </a:cxn>
                <a:cxn ang="0">
                  <a:pos x="T4" y="T5"/>
                </a:cxn>
                <a:cxn ang="0">
                  <a:pos x="T6" y="T7"/>
                </a:cxn>
                <a:cxn ang="0">
                  <a:pos x="T8" y="T9"/>
                </a:cxn>
              </a:cxnLst>
              <a:rect l="0" t="0" r="r" b="b"/>
              <a:pathLst>
                <a:path w="23" h="22">
                  <a:moveTo>
                    <a:pt x="19" y="0"/>
                  </a:moveTo>
                  <a:cubicBezTo>
                    <a:pt x="0" y="17"/>
                    <a:pt x="0" y="17"/>
                    <a:pt x="0" y="17"/>
                  </a:cubicBezTo>
                  <a:cubicBezTo>
                    <a:pt x="2" y="18"/>
                    <a:pt x="3" y="20"/>
                    <a:pt x="4" y="22"/>
                  </a:cubicBezTo>
                  <a:cubicBezTo>
                    <a:pt x="23" y="5"/>
                    <a:pt x="23" y="5"/>
                    <a:pt x="23" y="5"/>
                  </a:cubicBezTo>
                  <a:cubicBezTo>
                    <a:pt x="21" y="4"/>
                    <a:pt x="19" y="2"/>
                    <a:pt x="19" y="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714">
              <a:extLst>
                <a:ext uri="{FF2B5EF4-FFF2-40B4-BE49-F238E27FC236}">
                  <a16:creationId xmlns:a16="http://schemas.microsoft.com/office/drawing/2014/main" id="{AD42C5C5-4D0A-334E-955B-D8A023CD62B1}"/>
                </a:ext>
              </a:extLst>
            </p:cNvPr>
            <p:cNvSpPr>
              <a:spLocks/>
            </p:cNvSpPr>
            <p:nvPr/>
          </p:nvSpPr>
          <p:spPr bwMode="auto">
            <a:xfrm>
              <a:off x="5251450" y="4359275"/>
              <a:ext cx="292100" cy="225425"/>
            </a:xfrm>
            <a:custGeom>
              <a:avLst/>
              <a:gdLst>
                <a:gd name="T0" fmla="*/ 26 w 26"/>
                <a:gd name="T1" fmla="*/ 2 h 20"/>
                <a:gd name="T2" fmla="*/ 21 w 26"/>
                <a:gd name="T3" fmla="*/ 1 h 20"/>
                <a:gd name="T4" fmla="*/ 0 w 26"/>
                <a:gd name="T5" fmla="*/ 15 h 20"/>
                <a:gd name="T6" fmla="*/ 4 w 26"/>
                <a:gd name="T7" fmla="*/ 20 h 20"/>
                <a:gd name="T8" fmla="*/ 25 w 26"/>
                <a:gd name="T9" fmla="*/ 6 h 20"/>
                <a:gd name="T10" fmla="*/ 26 w 26"/>
                <a:gd name="T11" fmla="*/ 2 h 20"/>
              </a:gdLst>
              <a:ahLst/>
              <a:cxnLst>
                <a:cxn ang="0">
                  <a:pos x="T0" y="T1"/>
                </a:cxn>
                <a:cxn ang="0">
                  <a:pos x="T2" y="T3"/>
                </a:cxn>
                <a:cxn ang="0">
                  <a:pos x="T4" y="T5"/>
                </a:cxn>
                <a:cxn ang="0">
                  <a:pos x="T6" y="T7"/>
                </a:cxn>
                <a:cxn ang="0">
                  <a:pos x="T8" y="T9"/>
                </a:cxn>
                <a:cxn ang="0">
                  <a:pos x="T10" y="T11"/>
                </a:cxn>
              </a:cxnLst>
              <a:rect l="0" t="0" r="r" b="b"/>
              <a:pathLst>
                <a:path w="26" h="20">
                  <a:moveTo>
                    <a:pt x="26" y="2"/>
                  </a:moveTo>
                  <a:cubicBezTo>
                    <a:pt x="25" y="1"/>
                    <a:pt x="23" y="0"/>
                    <a:pt x="21" y="1"/>
                  </a:cubicBezTo>
                  <a:cubicBezTo>
                    <a:pt x="0" y="15"/>
                    <a:pt x="0" y="15"/>
                    <a:pt x="0" y="15"/>
                  </a:cubicBezTo>
                  <a:cubicBezTo>
                    <a:pt x="2" y="16"/>
                    <a:pt x="3" y="18"/>
                    <a:pt x="4" y="20"/>
                  </a:cubicBezTo>
                  <a:cubicBezTo>
                    <a:pt x="25" y="6"/>
                    <a:pt x="25" y="6"/>
                    <a:pt x="25" y="6"/>
                  </a:cubicBezTo>
                  <a:cubicBezTo>
                    <a:pt x="26" y="5"/>
                    <a:pt x="26" y="4"/>
                    <a:pt x="26" y="2"/>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715">
              <a:extLst>
                <a:ext uri="{FF2B5EF4-FFF2-40B4-BE49-F238E27FC236}">
                  <a16:creationId xmlns:a16="http://schemas.microsoft.com/office/drawing/2014/main" id="{047E1637-FC8C-CE42-A3CF-3B1AE0202E7A}"/>
                </a:ext>
              </a:extLst>
            </p:cNvPr>
            <p:cNvSpPr>
              <a:spLocks/>
            </p:cNvSpPr>
            <p:nvPr/>
          </p:nvSpPr>
          <p:spPr bwMode="auto">
            <a:xfrm>
              <a:off x="4519613" y="4787900"/>
              <a:ext cx="225425" cy="136525"/>
            </a:xfrm>
            <a:custGeom>
              <a:avLst/>
              <a:gdLst>
                <a:gd name="T0" fmla="*/ 20 w 20"/>
                <a:gd name="T1" fmla="*/ 6 h 12"/>
                <a:gd name="T2" fmla="*/ 0 w 20"/>
                <a:gd name="T3" fmla="*/ 0 h 12"/>
                <a:gd name="T4" fmla="*/ 1 w 20"/>
                <a:gd name="T5" fmla="*/ 3 h 12"/>
                <a:gd name="T6" fmla="*/ 0 w 20"/>
                <a:gd name="T7" fmla="*/ 6 h 12"/>
                <a:gd name="T8" fmla="*/ 20 w 20"/>
                <a:gd name="T9" fmla="*/ 12 h 12"/>
                <a:gd name="T10" fmla="*/ 20 w 20"/>
                <a:gd name="T11" fmla="*/ 10 h 12"/>
                <a:gd name="T12" fmla="*/ 20 w 20"/>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6"/>
                  </a:moveTo>
                  <a:cubicBezTo>
                    <a:pt x="0" y="0"/>
                    <a:pt x="0" y="0"/>
                    <a:pt x="0" y="0"/>
                  </a:cubicBezTo>
                  <a:cubicBezTo>
                    <a:pt x="0" y="1"/>
                    <a:pt x="1" y="2"/>
                    <a:pt x="1" y="3"/>
                  </a:cubicBezTo>
                  <a:cubicBezTo>
                    <a:pt x="1" y="5"/>
                    <a:pt x="1" y="6"/>
                    <a:pt x="0" y="6"/>
                  </a:cubicBezTo>
                  <a:cubicBezTo>
                    <a:pt x="20" y="12"/>
                    <a:pt x="20" y="12"/>
                    <a:pt x="20" y="12"/>
                  </a:cubicBezTo>
                  <a:cubicBezTo>
                    <a:pt x="20" y="11"/>
                    <a:pt x="20" y="11"/>
                    <a:pt x="20" y="10"/>
                  </a:cubicBezTo>
                  <a:cubicBezTo>
                    <a:pt x="20" y="9"/>
                    <a:pt x="20" y="7"/>
                    <a:pt x="20"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716">
              <a:extLst>
                <a:ext uri="{FF2B5EF4-FFF2-40B4-BE49-F238E27FC236}">
                  <a16:creationId xmlns:a16="http://schemas.microsoft.com/office/drawing/2014/main" id="{46EA1FC6-E10C-0744-8A34-3C060B581F27}"/>
                </a:ext>
              </a:extLst>
            </p:cNvPr>
            <p:cNvSpPr>
              <a:spLocks/>
            </p:cNvSpPr>
            <p:nvPr/>
          </p:nvSpPr>
          <p:spPr bwMode="auto">
            <a:xfrm>
              <a:off x="4170363" y="4811713"/>
              <a:ext cx="247650" cy="214313"/>
            </a:xfrm>
            <a:custGeom>
              <a:avLst/>
              <a:gdLst>
                <a:gd name="T0" fmla="*/ 20 w 22"/>
                <a:gd name="T1" fmla="*/ 1 h 19"/>
                <a:gd name="T2" fmla="*/ 20 w 22"/>
                <a:gd name="T3" fmla="*/ 0 h 19"/>
                <a:gd name="T4" fmla="*/ 2 w 22"/>
                <a:gd name="T5" fmla="*/ 14 h 19"/>
                <a:gd name="T6" fmla="*/ 1 w 22"/>
                <a:gd name="T7" fmla="*/ 18 h 19"/>
                <a:gd name="T8" fmla="*/ 4 w 22"/>
                <a:gd name="T9" fmla="*/ 19 h 19"/>
                <a:gd name="T10" fmla="*/ 5 w 22"/>
                <a:gd name="T11" fmla="*/ 18 h 19"/>
                <a:gd name="T12" fmla="*/ 22 w 22"/>
                <a:gd name="T13" fmla="*/ 6 h 19"/>
                <a:gd name="T14" fmla="*/ 20 w 22"/>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9">
                  <a:moveTo>
                    <a:pt x="20" y="1"/>
                  </a:moveTo>
                  <a:cubicBezTo>
                    <a:pt x="20" y="1"/>
                    <a:pt x="20" y="0"/>
                    <a:pt x="20" y="0"/>
                  </a:cubicBezTo>
                  <a:cubicBezTo>
                    <a:pt x="2" y="14"/>
                    <a:pt x="2" y="14"/>
                    <a:pt x="2" y="14"/>
                  </a:cubicBezTo>
                  <a:cubicBezTo>
                    <a:pt x="1" y="15"/>
                    <a:pt x="0" y="16"/>
                    <a:pt x="1" y="18"/>
                  </a:cubicBezTo>
                  <a:cubicBezTo>
                    <a:pt x="2" y="19"/>
                    <a:pt x="3" y="19"/>
                    <a:pt x="4" y="19"/>
                  </a:cubicBezTo>
                  <a:cubicBezTo>
                    <a:pt x="4" y="19"/>
                    <a:pt x="5" y="19"/>
                    <a:pt x="5" y="18"/>
                  </a:cubicBezTo>
                  <a:cubicBezTo>
                    <a:pt x="22" y="6"/>
                    <a:pt x="22" y="6"/>
                    <a:pt x="22" y="6"/>
                  </a:cubicBezTo>
                  <a:cubicBezTo>
                    <a:pt x="21" y="5"/>
                    <a:pt x="20" y="3"/>
                    <a:pt x="20"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717">
              <a:extLst>
                <a:ext uri="{FF2B5EF4-FFF2-40B4-BE49-F238E27FC236}">
                  <a16:creationId xmlns:a16="http://schemas.microsoft.com/office/drawing/2014/main" id="{1DEF5C4E-3AAE-7C46-84BB-78B8ACF386F5}"/>
                </a:ext>
              </a:extLst>
            </p:cNvPr>
            <p:cNvSpPr>
              <a:spLocks noEditPoints="1"/>
            </p:cNvSpPr>
            <p:nvPr/>
          </p:nvSpPr>
          <p:spPr bwMode="auto">
            <a:xfrm>
              <a:off x="4745038" y="4776788"/>
              <a:ext cx="258763" cy="260350"/>
            </a:xfrm>
            <a:custGeom>
              <a:avLst/>
              <a:gdLst>
                <a:gd name="T0" fmla="*/ 18 w 23"/>
                <a:gd name="T1" fmla="*/ 2 h 23"/>
                <a:gd name="T2" fmla="*/ 11 w 23"/>
                <a:gd name="T3" fmla="*/ 0 h 23"/>
                <a:gd name="T4" fmla="*/ 0 w 23"/>
                <a:gd name="T5" fmla="*/ 7 h 23"/>
                <a:gd name="T6" fmla="*/ 0 w 23"/>
                <a:gd name="T7" fmla="*/ 11 h 23"/>
                <a:gd name="T8" fmla="*/ 0 w 23"/>
                <a:gd name="T9" fmla="*/ 13 h 23"/>
                <a:gd name="T10" fmla="*/ 11 w 23"/>
                <a:gd name="T11" fmla="*/ 23 h 23"/>
                <a:gd name="T12" fmla="*/ 23 w 23"/>
                <a:gd name="T13" fmla="*/ 11 h 23"/>
                <a:gd name="T14" fmla="*/ 22 w 23"/>
                <a:gd name="T15" fmla="*/ 7 h 23"/>
                <a:gd name="T16" fmla="*/ 18 w 23"/>
                <a:gd name="T17" fmla="*/ 2 h 23"/>
                <a:gd name="T18" fmla="*/ 11 w 23"/>
                <a:gd name="T19" fmla="*/ 17 h 23"/>
                <a:gd name="T20" fmla="*/ 7 w 23"/>
                <a:gd name="T21" fmla="*/ 15 h 23"/>
                <a:gd name="T22" fmla="*/ 6 w 23"/>
                <a:gd name="T23" fmla="*/ 11 h 23"/>
                <a:gd name="T24" fmla="*/ 6 w 23"/>
                <a:gd name="T25" fmla="*/ 9 h 23"/>
                <a:gd name="T26" fmla="*/ 11 w 23"/>
                <a:gd name="T27" fmla="*/ 6 h 23"/>
                <a:gd name="T28" fmla="*/ 14 w 23"/>
                <a:gd name="T29" fmla="*/ 6 h 23"/>
                <a:gd name="T30" fmla="*/ 17 w 23"/>
                <a:gd name="T31" fmla="*/ 11 h 23"/>
                <a:gd name="T32" fmla="*/ 17 w 23"/>
                <a:gd name="T33" fmla="*/ 12 h 23"/>
                <a:gd name="T34" fmla="*/ 11 w 23"/>
                <a:gd name="T35"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18" y="2"/>
                  </a:moveTo>
                  <a:cubicBezTo>
                    <a:pt x="17" y="1"/>
                    <a:pt x="14" y="0"/>
                    <a:pt x="11" y="0"/>
                  </a:cubicBezTo>
                  <a:cubicBezTo>
                    <a:pt x="6" y="0"/>
                    <a:pt x="2" y="3"/>
                    <a:pt x="0" y="7"/>
                  </a:cubicBezTo>
                  <a:cubicBezTo>
                    <a:pt x="0" y="8"/>
                    <a:pt x="0" y="10"/>
                    <a:pt x="0" y="11"/>
                  </a:cubicBezTo>
                  <a:cubicBezTo>
                    <a:pt x="0" y="12"/>
                    <a:pt x="0" y="12"/>
                    <a:pt x="0" y="13"/>
                  </a:cubicBezTo>
                  <a:cubicBezTo>
                    <a:pt x="1" y="18"/>
                    <a:pt x="5" y="23"/>
                    <a:pt x="11" y="23"/>
                  </a:cubicBezTo>
                  <a:cubicBezTo>
                    <a:pt x="18" y="23"/>
                    <a:pt x="23" y="17"/>
                    <a:pt x="23" y="11"/>
                  </a:cubicBezTo>
                  <a:cubicBezTo>
                    <a:pt x="23" y="10"/>
                    <a:pt x="23" y="8"/>
                    <a:pt x="22" y="7"/>
                  </a:cubicBezTo>
                  <a:cubicBezTo>
                    <a:pt x="21" y="5"/>
                    <a:pt x="20" y="3"/>
                    <a:pt x="18" y="2"/>
                  </a:cubicBezTo>
                  <a:close/>
                  <a:moveTo>
                    <a:pt x="11" y="17"/>
                  </a:moveTo>
                  <a:cubicBezTo>
                    <a:pt x="10" y="17"/>
                    <a:pt x="8" y="16"/>
                    <a:pt x="7" y="15"/>
                  </a:cubicBezTo>
                  <a:cubicBezTo>
                    <a:pt x="6" y="14"/>
                    <a:pt x="6" y="13"/>
                    <a:pt x="6" y="11"/>
                  </a:cubicBezTo>
                  <a:cubicBezTo>
                    <a:pt x="6" y="10"/>
                    <a:pt x="6" y="9"/>
                    <a:pt x="6" y="9"/>
                  </a:cubicBezTo>
                  <a:cubicBezTo>
                    <a:pt x="7" y="7"/>
                    <a:pt x="9" y="6"/>
                    <a:pt x="11" y="6"/>
                  </a:cubicBezTo>
                  <a:cubicBezTo>
                    <a:pt x="12" y="6"/>
                    <a:pt x="13" y="6"/>
                    <a:pt x="14" y="6"/>
                  </a:cubicBezTo>
                  <a:cubicBezTo>
                    <a:pt x="16" y="7"/>
                    <a:pt x="17" y="9"/>
                    <a:pt x="17" y="11"/>
                  </a:cubicBezTo>
                  <a:cubicBezTo>
                    <a:pt x="17" y="11"/>
                    <a:pt x="17" y="12"/>
                    <a:pt x="17" y="12"/>
                  </a:cubicBezTo>
                  <a:cubicBezTo>
                    <a:pt x="16" y="15"/>
                    <a:pt x="14" y="17"/>
                    <a:pt x="11" y="17"/>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718">
              <a:extLst>
                <a:ext uri="{FF2B5EF4-FFF2-40B4-BE49-F238E27FC236}">
                  <a16:creationId xmlns:a16="http://schemas.microsoft.com/office/drawing/2014/main" id="{1E40F67B-45A5-4B43-9274-5C8F01A8C5B1}"/>
                </a:ext>
              </a:extLst>
            </p:cNvPr>
            <p:cNvSpPr>
              <a:spLocks noEditPoints="1"/>
            </p:cNvSpPr>
            <p:nvPr/>
          </p:nvSpPr>
          <p:spPr bwMode="auto">
            <a:xfrm>
              <a:off x="5127625" y="4495800"/>
              <a:ext cx="203200" cy="203200"/>
            </a:xfrm>
            <a:custGeom>
              <a:avLst/>
              <a:gdLst>
                <a:gd name="T0" fmla="*/ 9 w 18"/>
                <a:gd name="T1" fmla="*/ 18 h 18"/>
                <a:gd name="T2" fmla="*/ 0 w 18"/>
                <a:gd name="T3" fmla="*/ 9 h 18"/>
                <a:gd name="T4" fmla="*/ 9 w 18"/>
                <a:gd name="T5" fmla="*/ 0 h 18"/>
                <a:gd name="T6" fmla="*/ 18 w 18"/>
                <a:gd name="T7" fmla="*/ 9 h 18"/>
                <a:gd name="T8" fmla="*/ 9 w 18"/>
                <a:gd name="T9" fmla="*/ 18 h 18"/>
                <a:gd name="T10" fmla="*/ 9 w 18"/>
                <a:gd name="T11" fmla="*/ 6 h 18"/>
                <a:gd name="T12" fmla="*/ 6 w 18"/>
                <a:gd name="T13" fmla="*/ 9 h 18"/>
                <a:gd name="T14" fmla="*/ 9 w 18"/>
                <a:gd name="T15" fmla="*/ 12 h 18"/>
                <a:gd name="T16" fmla="*/ 12 w 18"/>
                <a:gd name="T17" fmla="*/ 9 h 18"/>
                <a:gd name="T18" fmla="*/ 9 w 18"/>
                <a:gd name="T1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9" y="18"/>
                  </a:moveTo>
                  <a:cubicBezTo>
                    <a:pt x="4" y="18"/>
                    <a:pt x="0" y="14"/>
                    <a:pt x="0" y="9"/>
                  </a:cubicBezTo>
                  <a:cubicBezTo>
                    <a:pt x="0" y="4"/>
                    <a:pt x="4" y="0"/>
                    <a:pt x="9" y="0"/>
                  </a:cubicBezTo>
                  <a:cubicBezTo>
                    <a:pt x="14" y="0"/>
                    <a:pt x="18" y="4"/>
                    <a:pt x="18" y="9"/>
                  </a:cubicBezTo>
                  <a:cubicBezTo>
                    <a:pt x="18" y="14"/>
                    <a:pt x="14" y="18"/>
                    <a:pt x="9" y="18"/>
                  </a:cubicBezTo>
                  <a:close/>
                  <a:moveTo>
                    <a:pt x="9" y="6"/>
                  </a:moveTo>
                  <a:cubicBezTo>
                    <a:pt x="7" y="6"/>
                    <a:pt x="6" y="7"/>
                    <a:pt x="6" y="9"/>
                  </a:cubicBezTo>
                  <a:cubicBezTo>
                    <a:pt x="6" y="11"/>
                    <a:pt x="7" y="12"/>
                    <a:pt x="9" y="12"/>
                  </a:cubicBezTo>
                  <a:cubicBezTo>
                    <a:pt x="11" y="12"/>
                    <a:pt x="12" y="11"/>
                    <a:pt x="12" y="9"/>
                  </a:cubicBezTo>
                  <a:cubicBezTo>
                    <a:pt x="12" y="7"/>
                    <a:pt x="11" y="6"/>
                    <a:pt x="9"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0" name="Group 719">
            <a:extLst>
              <a:ext uri="{FF2B5EF4-FFF2-40B4-BE49-F238E27FC236}">
                <a16:creationId xmlns:a16="http://schemas.microsoft.com/office/drawing/2014/main" id="{5FF3A1FA-5829-CB4C-BD2C-3863616E96A4}"/>
              </a:ext>
            </a:extLst>
          </p:cNvPr>
          <p:cNvGrpSpPr/>
          <p:nvPr userDrawn="1"/>
        </p:nvGrpSpPr>
        <p:grpSpPr>
          <a:xfrm>
            <a:off x="3985846" y="4347669"/>
            <a:ext cx="267558" cy="239656"/>
            <a:chOff x="7343775" y="319088"/>
            <a:chExt cx="1370013" cy="1227138"/>
          </a:xfrm>
          <a:solidFill>
            <a:schemeClr val="accent1"/>
          </a:solidFill>
        </p:grpSpPr>
        <p:sp>
          <p:nvSpPr>
            <p:cNvPr id="721" name="Freeform 720">
              <a:extLst>
                <a:ext uri="{FF2B5EF4-FFF2-40B4-BE49-F238E27FC236}">
                  <a16:creationId xmlns:a16="http://schemas.microsoft.com/office/drawing/2014/main" id="{11524471-65AA-E544-9D83-69E4FDBA6A54}"/>
                </a:ext>
              </a:extLst>
            </p:cNvPr>
            <p:cNvSpPr>
              <a:spLocks/>
            </p:cNvSpPr>
            <p:nvPr/>
          </p:nvSpPr>
          <p:spPr bwMode="auto">
            <a:xfrm>
              <a:off x="8410575" y="377825"/>
              <a:ext cx="303213" cy="490538"/>
            </a:xfrm>
            <a:custGeom>
              <a:avLst/>
              <a:gdLst>
                <a:gd name="T0" fmla="*/ 244 w 294"/>
                <a:gd name="T1" fmla="*/ 182 h 476"/>
                <a:gd name="T2" fmla="*/ 37 w 294"/>
                <a:gd name="T3" fmla="*/ 4 h 476"/>
                <a:gd name="T4" fmla="*/ 5 w 294"/>
                <a:gd name="T5" fmla="*/ 21 h 476"/>
                <a:gd name="T6" fmla="*/ 21 w 294"/>
                <a:gd name="T7" fmla="*/ 53 h 476"/>
                <a:gd name="T8" fmla="*/ 198 w 294"/>
                <a:gd name="T9" fmla="*/ 205 h 476"/>
                <a:gd name="T10" fmla="*/ 214 w 294"/>
                <a:gd name="T11" fmla="*/ 442 h 476"/>
                <a:gd name="T12" fmla="*/ 230 w 294"/>
                <a:gd name="T13" fmla="*/ 474 h 476"/>
                <a:gd name="T14" fmla="*/ 238 w 294"/>
                <a:gd name="T15" fmla="*/ 476 h 476"/>
                <a:gd name="T16" fmla="*/ 262 w 294"/>
                <a:gd name="T17" fmla="*/ 458 h 476"/>
                <a:gd name="T18" fmla="*/ 244 w 294"/>
                <a:gd name="T19" fmla="*/ 182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476">
                  <a:moveTo>
                    <a:pt x="244" y="182"/>
                  </a:moveTo>
                  <a:cubicBezTo>
                    <a:pt x="201" y="97"/>
                    <a:pt x="125" y="32"/>
                    <a:pt x="37" y="4"/>
                  </a:cubicBezTo>
                  <a:cubicBezTo>
                    <a:pt x="23" y="0"/>
                    <a:pt x="9" y="7"/>
                    <a:pt x="5" y="21"/>
                  </a:cubicBezTo>
                  <a:cubicBezTo>
                    <a:pt x="0" y="34"/>
                    <a:pt x="8" y="49"/>
                    <a:pt x="21" y="53"/>
                  </a:cubicBezTo>
                  <a:cubicBezTo>
                    <a:pt x="97" y="77"/>
                    <a:pt x="161" y="132"/>
                    <a:pt x="198" y="205"/>
                  </a:cubicBezTo>
                  <a:cubicBezTo>
                    <a:pt x="235" y="279"/>
                    <a:pt x="241" y="363"/>
                    <a:pt x="214" y="442"/>
                  </a:cubicBezTo>
                  <a:cubicBezTo>
                    <a:pt x="209" y="455"/>
                    <a:pt x="216" y="470"/>
                    <a:pt x="230" y="474"/>
                  </a:cubicBezTo>
                  <a:cubicBezTo>
                    <a:pt x="232" y="475"/>
                    <a:pt x="235" y="476"/>
                    <a:pt x="238" y="476"/>
                  </a:cubicBezTo>
                  <a:cubicBezTo>
                    <a:pt x="249" y="476"/>
                    <a:pt x="259" y="469"/>
                    <a:pt x="262" y="458"/>
                  </a:cubicBezTo>
                  <a:cubicBezTo>
                    <a:pt x="294" y="367"/>
                    <a:pt x="287" y="269"/>
                    <a:pt x="244" y="18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721">
              <a:extLst>
                <a:ext uri="{FF2B5EF4-FFF2-40B4-BE49-F238E27FC236}">
                  <a16:creationId xmlns:a16="http://schemas.microsoft.com/office/drawing/2014/main" id="{65054EC3-6308-6B47-A517-7897BB51AA77}"/>
                </a:ext>
              </a:extLst>
            </p:cNvPr>
            <p:cNvSpPr>
              <a:spLocks/>
            </p:cNvSpPr>
            <p:nvPr/>
          </p:nvSpPr>
          <p:spPr bwMode="auto">
            <a:xfrm>
              <a:off x="8382000" y="454025"/>
              <a:ext cx="246063" cy="392113"/>
            </a:xfrm>
            <a:custGeom>
              <a:avLst/>
              <a:gdLst>
                <a:gd name="T0" fmla="*/ 38 w 240"/>
                <a:gd name="T1" fmla="*/ 4 h 380"/>
                <a:gd name="T2" fmla="*/ 5 w 240"/>
                <a:gd name="T3" fmla="*/ 20 h 380"/>
                <a:gd name="T4" fmla="*/ 21 w 240"/>
                <a:gd name="T5" fmla="*/ 53 h 380"/>
                <a:gd name="T6" fmla="*/ 155 w 240"/>
                <a:gd name="T7" fmla="*/ 169 h 380"/>
                <a:gd name="T8" fmla="*/ 166 w 240"/>
                <a:gd name="T9" fmla="*/ 346 h 380"/>
                <a:gd name="T10" fmla="*/ 183 w 240"/>
                <a:gd name="T11" fmla="*/ 379 h 380"/>
                <a:gd name="T12" fmla="*/ 191 w 240"/>
                <a:gd name="T13" fmla="*/ 380 h 380"/>
                <a:gd name="T14" fmla="*/ 215 w 240"/>
                <a:gd name="T15" fmla="*/ 362 h 380"/>
                <a:gd name="T16" fmla="*/ 201 w 240"/>
                <a:gd name="T17" fmla="*/ 146 h 380"/>
                <a:gd name="T18" fmla="*/ 38 w 240"/>
                <a:gd name="T19" fmla="*/ 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380">
                  <a:moveTo>
                    <a:pt x="38" y="4"/>
                  </a:moveTo>
                  <a:cubicBezTo>
                    <a:pt x="24" y="0"/>
                    <a:pt x="10" y="7"/>
                    <a:pt x="5" y="20"/>
                  </a:cubicBezTo>
                  <a:cubicBezTo>
                    <a:pt x="0" y="33"/>
                    <a:pt x="8" y="48"/>
                    <a:pt x="21" y="53"/>
                  </a:cubicBezTo>
                  <a:cubicBezTo>
                    <a:pt x="83" y="74"/>
                    <a:pt x="127" y="112"/>
                    <a:pt x="155" y="169"/>
                  </a:cubicBezTo>
                  <a:cubicBezTo>
                    <a:pt x="183" y="225"/>
                    <a:pt x="187" y="283"/>
                    <a:pt x="166" y="346"/>
                  </a:cubicBezTo>
                  <a:cubicBezTo>
                    <a:pt x="162" y="360"/>
                    <a:pt x="169" y="374"/>
                    <a:pt x="183" y="379"/>
                  </a:cubicBezTo>
                  <a:cubicBezTo>
                    <a:pt x="185" y="380"/>
                    <a:pt x="188" y="380"/>
                    <a:pt x="191" y="380"/>
                  </a:cubicBezTo>
                  <a:cubicBezTo>
                    <a:pt x="201" y="380"/>
                    <a:pt x="211" y="373"/>
                    <a:pt x="215" y="362"/>
                  </a:cubicBezTo>
                  <a:cubicBezTo>
                    <a:pt x="240" y="287"/>
                    <a:pt x="235" y="214"/>
                    <a:pt x="201" y="146"/>
                  </a:cubicBezTo>
                  <a:cubicBezTo>
                    <a:pt x="167" y="78"/>
                    <a:pt x="112" y="30"/>
                    <a:pt x="38"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722">
              <a:extLst>
                <a:ext uri="{FF2B5EF4-FFF2-40B4-BE49-F238E27FC236}">
                  <a16:creationId xmlns:a16="http://schemas.microsoft.com/office/drawing/2014/main" id="{F0FB735F-E3FA-BE41-9CF0-103707919B15}"/>
                </a:ext>
              </a:extLst>
            </p:cNvPr>
            <p:cNvSpPr>
              <a:spLocks/>
            </p:cNvSpPr>
            <p:nvPr/>
          </p:nvSpPr>
          <p:spPr bwMode="auto">
            <a:xfrm>
              <a:off x="8367713" y="550863"/>
              <a:ext cx="166688" cy="250825"/>
            </a:xfrm>
            <a:custGeom>
              <a:avLst/>
              <a:gdLst>
                <a:gd name="T0" fmla="*/ 38 w 163"/>
                <a:gd name="T1" fmla="*/ 5 h 243"/>
                <a:gd name="T2" fmla="*/ 5 w 163"/>
                <a:gd name="T3" fmla="*/ 20 h 243"/>
                <a:gd name="T4" fmla="*/ 21 w 163"/>
                <a:gd name="T5" fmla="*/ 53 h 243"/>
                <a:gd name="T6" fmla="*/ 94 w 163"/>
                <a:gd name="T7" fmla="*/ 114 h 243"/>
                <a:gd name="T8" fmla="*/ 99 w 163"/>
                <a:gd name="T9" fmla="*/ 210 h 243"/>
                <a:gd name="T10" fmla="*/ 115 w 163"/>
                <a:gd name="T11" fmla="*/ 242 h 243"/>
                <a:gd name="T12" fmla="*/ 123 w 163"/>
                <a:gd name="T13" fmla="*/ 243 h 243"/>
                <a:gd name="T14" fmla="*/ 147 w 163"/>
                <a:gd name="T15" fmla="*/ 225 h 243"/>
                <a:gd name="T16" fmla="*/ 140 w 163"/>
                <a:gd name="T17" fmla="*/ 92 h 243"/>
                <a:gd name="T18" fmla="*/ 38 w 163"/>
                <a:gd name="T19" fmla="*/ 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243">
                  <a:moveTo>
                    <a:pt x="38" y="5"/>
                  </a:moveTo>
                  <a:cubicBezTo>
                    <a:pt x="24" y="0"/>
                    <a:pt x="10" y="7"/>
                    <a:pt x="5" y="20"/>
                  </a:cubicBezTo>
                  <a:cubicBezTo>
                    <a:pt x="0" y="33"/>
                    <a:pt x="7" y="48"/>
                    <a:pt x="21" y="53"/>
                  </a:cubicBezTo>
                  <a:cubicBezTo>
                    <a:pt x="55" y="65"/>
                    <a:pt x="79" y="85"/>
                    <a:pt x="94" y="114"/>
                  </a:cubicBezTo>
                  <a:cubicBezTo>
                    <a:pt x="108" y="144"/>
                    <a:pt x="110" y="175"/>
                    <a:pt x="99" y="210"/>
                  </a:cubicBezTo>
                  <a:cubicBezTo>
                    <a:pt x="94" y="223"/>
                    <a:pt x="102" y="238"/>
                    <a:pt x="115" y="242"/>
                  </a:cubicBezTo>
                  <a:cubicBezTo>
                    <a:pt x="118" y="243"/>
                    <a:pt x="120" y="243"/>
                    <a:pt x="123" y="243"/>
                  </a:cubicBezTo>
                  <a:cubicBezTo>
                    <a:pt x="134" y="243"/>
                    <a:pt x="144" y="236"/>
                    <a:pt x="147" y="225"/>
                  </a:cubicBezTo>
                  <a:cubicBezTo>
                    <a:pt x="163" y="178"/>
                    <a:pt x="160" y="133"/>
                    <a:pt x="140" y="92"/>
                  </a:cubicBezTo>
                  <a:cubicBezTo>
                    <a:pt x="119" y="51"/>
                    <a:pt x="85" y="21"/>
                    <a:pt x="38"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Freeform 723">
              <a:extLst>
                <a:ext uri="{FF2B5EF4-FFF2-40B4-BE49-F238E27FC236}">
                  <a16:creationId xmlns:a16="http://schemas.microsoft.com/office/drawing/2014/main" id="{328AFA2F-3AFF-3D48-ABAC-B40086BE654B}"/>
                </a:ext>
              </a:extLst>
            </p:cNvPr>
            <p:cNvSpPr>
              <a:spLocks noEditPoints="1"/>
            </p:cNvSpPr>
            <p:nvPr/>
          </p:nvSpPr>
          <p:spPr bwMode="auto">
            <a:xfrm>
              <a:off x="7343775" y="319088"/>
              <a:ext cx="1122363" cy="1227138"/>
            </a:xfrm>
            <a:custGeom>
              <a:avLst/>
              <a:gdLst>
                <a:gd name="T0" fmla="*/ 1001 w 1091"/>
                <a:gd name="T1" fmla="*/ 363 h 1193"/>
                <a:gd name="T2" fmla="*/ 715 w 1091"/>
                <a:gd name="T3" fmla="*/ 15 h 1193"/>
                <a:gd name="T4" fmla="*/ 671 w 1091"/>
                <a:gd name="T5" fmla="*/ 11 h 1193"/>
                <a:gd name="T6" fmla="*/ 668 w 1091"/>
                <a:gd name="T7" fmla="*/ 18 h 1193"/>
                <a:gd name="T8" fmla="*/ 662 w 1091"/>
                <a:gd name="T9" fmla="*/ 32 h 1193"/>
                <a:gd name="T10" fmla="*/ 656 w 1091"/>
                <a:gd name="T11" fmla="*/ 47 h 1193"/>
                <a:gd name="T12" fmla="*/ 650 w 1091"/>
                <a:gd name="T13" fmla="*/ 61 h 1193"/>
                <a:gd name="T14" fmla="*/ 613 w 1091"/>
                <a:gd name="T15" fmla="*/ 131 h 1193"/>
                <a:gd name="T16" fmla="*/ 360 w 1091"/>
                <a:gd name="T17" fmla="*/ 361 h 1193"/>
                <a:gd name="T18" fmla="*/ 46 w 1091"/>
                <a:gd name="T19" fmla="*/ 706 h 1193"/>
                <a:gd name="T20" fmla="*/ 5 w 1091"/>
                <a:gd name="T21" fmla="*/ 748 h 1193"/>
                <a:gd name="T22" fmla="*/ 47 w 1091"/>
                <a:gd name="T23" fmla="*/ 874 h 1193"/>
                <a:gd name="T24" fmla="*/ 134 w 1091"/>
                <a:gd name="T25" fmla="*/ 903 h 1193"/>
                <a:gd name="T26" fmla="*/ 289 w 1091"/>
                <a:gd name="T27" fmla="*/ 975 h 1193"/>
                <a:gd name="T28" fmla="*/ 377 w 1091"/>
                <a:gd name="T29" fmla="*/ 951 h 1193"/>
                <a:gd name="T30" fmla="*/ 627 w 1091"/>
                <a:gd name="T31" fmla="*/ 1193 h 1193"/>
                <a:gd name="T32" fmla="*/ 759 w 1091"/>
                <a:gd name="T33" fmla="*/ 1135 h 1193"/>
                <a:gd name="T34" fmla="*/ 779 w 1091"/>
                <a:gd name="T35" fmla="*/ 1029 h 1193"/>
                <a:gd name="T36" fmla="*/ 725 w 1091"/>
                <a:gd name="T37" fmla="*/ 952 h 1193"/>
                <a:gd name="T38" fmla="*/ 745 w 1091"/>
                <a:gd name="T39" fmla="*/ 846 h 1193"/>
                <a:gd name="T40" fmla="*/ 874 w 1091"/>
                <a:gd name="T41" fmla="*/ 777 h 1193"/>
                <a:gd name="T42" fmla="*/ 949 w 1091"/>
                <a:gd name="T43" fmla="*/ 781 h 1193"/>
                <a:gd name="T44" fmla="*/ 965 w 1091"/>
                <a:gd name="T45" fmla="*/ 783 h 1193"/>
                <a:gd name="T46" fmla="*/ 981 w 1091"/>
                <a:gd name="T47" fmla="*/ 786 h 1193"/>
                <a:gd name="T48" fmla="*/ 996 w 1091"/>
                <a:gd name="T49" fmla="*/ 789 h 1193"/>
                <a:gd name="T50" fmla="*/ 1027 w 1091"/>
                <a:gd name="T51" fmla="*/ 796 h 1193"/>
                <a:gd name="T52" fmla="*/ 1041 w 1091"/>
                <a:gd name="T53" fmla="*/ 800 h 1193"/>
                <a:gd name="T54" fmla="*/ 1058 w 1091"/>
                <a:gd name="T55" fmla="*/ 804 h 1193"/>
                <a:gd name="T56" fmla="*/ 1066 w 1091"/>
                <a:gd name="T57" fmla="*/ 806 h 1193"/>
                <a:gd name="T58" fmla="*/ 1067 w 1091"/>
                <a:gd name="T59" fmla="*/ 805 h 1193"/>
                <a:gd name="T60" fmla="*/ 1091 w 1091"/>
                <a:gd name="T61" fmla="*/ 780 h 1193"/>
                <a:gd name="T62" fmla="*/ 987 w 1091"/>
                <a:gd name="T63" fmla="*/ 565 h 1193"/>
                <a:gd name="T64" fmla="*/ 961 w 1091"/>
                <a:gd name="T65" fmla="*/ 512 h 1193"/>
                <a:gd name="T66" fmla="*/ 956 w 1091"/>
                <a:gd name="T67" fmla="*/ 385 h 1193"/>
                <a:gd name="T68" fmla="*/ 54 w 1091"/>
                <a:gd name="T69" fmla="*/ 775 h 1193"/>
                <a:gd name="T70" fmla="*/ 61 w 1091"/>
                <a:gd name="T71" fmla="*/ 756 h 1193"/>
                <a:gd name="T72" fmla="*/ 119 w 1091"/>
                <a:gd name="T73" fmla="*/ 854 h 1193"/>
                <a:gd name="T74" fmla="*/ 92 w 1091"/>
                <a:gd name="T75" fmla="*/ 851 h 1193"/>
                <a:gd name="T76" fmla="*/ 736 w 1091"/>
                <a:gd name="T77" fmla="*/ 1089 h 1193"/>
                <a:gd name="T78" fmla="*/ 615 w 1091"/>
                <a:gd name="T79" fmla="*/ 1136 h 1193"/>
                <a:gd name="T80" fmla="*/ 556 w 1091"/>
                <a:gd name="T81" fmla="*/ 862 h 1193"/>
                <a:gd name="T82" fmla="*/ 745 w 1091"/>
                <a:gd name="T83" fmla="*/ 1077 h 1193"/>
                <a:gd name="T84" fmla="*/ 711 w 1091"/>
                <a:gd name="T85" fmla="*/ 894 h 1193"/>
                <a:gd name="T86" fmla="*/ 702 w 1091"/>
                <a:gd name="T87" fmla="*/ 906 h 1193"/>
                <a:gd name="T88" fmla="*/ 604 w 1091"/>
                <a:gd name="T89" fmla="*/ 839 h 1193"/>
                <a:gd name="T90" fmla="*/ 707 w 1091"/>
                <a:gd name="T91" fmla="*/ 881 h 1193"/>
                <a:gd name="T92" fmla="*/ 344 w 1091"/>
                <a:gd name="T93" fmla="*/ 910 h 1193"/>
                <a:gd name="T94" fmla="*/ 176 w 1091"/>
                <a:gd name="T95" fmla="*/ 854 h 1193"/>
                <a:gd name="T96" fmla="*/ 151 w 1091"/>
                <a:gd name="T97" fmla="*/ 522 h 1193"/>
                <a:gd name="T98" fmla="*/ 631 w 1091"/>
                <a:gd name="T99" fmla="*/ 196 h 1193"/>
                <a:gd name="T100" fmla="*/ 825 w 1091"/>
                <a:gd name="T101" fmla="*/ 529 h 1193"/>
                <a:gd name="T102" fmla="*/ 663 w 1091"/>
                <a:gd name="T103" fmla="*/ 146 h 1193"/>
                <a:gd name="T104" fmla="*/ 1018 w 1091"/>
                <a:gd name="T105" fmla="*/ 741 h 1193"/>
                <a:gd name="T106" fmla="*/ 1002 w 1091"/>
                <a:gd name="T107" fmla="*/ 738 h 1193"/>
                <a:gd name="T108" fmla="*/ 985 w 1091"/>
                <a:gd name="T109" fmla="*/ 735 h 1193"/>
                <a:gd name="T110" fmla="*/ 967 w 1091"/>
                <a:gd name="T111" fmla="*/ 732 h 1193"/>
                <a:gd name="T112" fmla="*/ 953 w 1091"/>
                <a:gd name="T113" fmla="*/ 730 h 1193"/>
                <a:gd name="T114" fmla="*/ 853 w 1091"/>
                <a:gd name="T115" fmla="*/ 586 h 1193"/>
                <a:gd name="T116" fmla="*/ 894 w 1091"/>
                <a:gd name="T117" fmla="*/ 726 h 1193"/>
                <a:gd name="T118" fmla="*/ 575 w 1091"/>
                <a:gd name="T119" fmla="*/ 796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1" h="1193">
                  <a:moveTo>
                    <a:pt x="987" y="565"/>
                  </a:moveTo>
                  <a:cubicBezTo>
                    <a:pt x="1032" y="511"/>
                    <a:pt x="1038" y="436"/>
                    <a:pt x="1001" y="363"/>
                  </a:cubicBezTo>
                  <a:cubicBezTo>
                    <a:pt x="965" y="290"/>
                    <a:pt x="901" y="248"/>
                    <a:pt x="832" y="251"/>
                  </a:cubicBezTo>
                  <a:cubicBezTo>
                    <a:pt x="715" y="15"/>
                    <a:pt x="715" y="15"/>
                    <a:pt x="715" y="15"/>
                  </a:cubicBezTo>
                  <a:cubicBezTo>
                    <a:pt x="710" y="6"/>
                    <a:pt x="700" y="0"/>
                    <a:pt x="690" y="1"/>
                  </a:cubicBezTo>
                  <a:cubicBezTo>
                    <a:pt x="683" y="1"/>
                    <a:pt x="676" y="5"/>
                    <a:pt x="671" y="11"/>
                  </a:cubicBezTo>
                  <a:cubicBezTo>
                    <a:pt x="671" y="11"/>
                    <a:pt x="671" y="11"/>
                    <a:pt x="671" y="12"/>
                  </a:cubicBezTo>
                  <a:cubicBezTo>
                    <a:pt x="670" y="13"/>
                    <a:pt x="668" y="15"/>
                    <a:pt x="668" y="18"/>
                  </a:cubicBezTo>
                  <a:cubicBezTo>
                    <a:pt x="668" y="18"/>
                    <a:pt x="667" y="18"/>
                    <a:pt x="667" y="18"/>
                  </a:cubicBezTo>
                  <a:cubicBezTo>
                    <a:pt x="666" y="23"/>
                    <a:pt x="664" y="27"/>
                    <a:pt x="662" y="32"/>
                  </a:cubicBezTo>
                  <a:cubicBezTo>
                    <a:pt x="662" y="33"/>
                    <a:pt x="661" y="34"/>
                    <a:pt x="661" y="35"/>
                  </a:cubicBezTo>
                  <a:cubicBezTo>
                    <a:pt x="659" y="39"/>
                    <a:pt x="658" y="43"/>
                    <a:pt x="656" y="47"/>
                  </a:cubicBezTo>
                  <a:cubicBezTo>
                    <a:pt x="656" y="47"/>
                    <a:pt x="656" y="48"/>
                    <a:pt x="655" y="48"/>
                  </a:cubicBezTo>
                  <a:cubicBezTo>
                    <a:pt x="654" y="53"/>
                    <a:pt x="652" y="57"/>
                    <a:pt x="650" y="61"/>
                  </a:cubicBezTo>
                  <a:cubicBezTo>
                    <a:pt x="650" y="61"/>
                    <a:pt x="650" y="62"/>
                    <a:pt x="650" y="62"/>
                  </a:cubicBezTo>
                  <a:cubicBezTo>
                    <a:pt x="639" y="86"/>
                    <a:pt x="626" y="109"/>
                    <a:pt x="613" y="131"/>
                  </a:cubicBezTo>
                  <a:cubicBezTo>
                    <a:pt x="612" y="131"/>
                    <a:pt x="612" y="132"/>
                    <a:pt x="612" y="132"/>
                  </a:cubicBezTo>
                  <a:cubicBezTo>
                    <a:pt x="552" y="230"/>
                    <a:pt x="465" y="309"/>
                    <a:pt x="360" y="361"/>
                  </a:cubicBezTo>
                  <a:cubicBezTo>
                    <a:pt x="129" y="476"/>
                    <a:pt x="129" y="476"/>
                    <a:pt x="129" y="476"/>
                  </a:cubicBezTo>
                  <a:cubicBezTo>
                    <a:pt x="44" y="518"/>
                    <a:pt x="8" y="620"/>
                    <a:pt x="46" y="706"/>
                  </a:cubicBezTo>
                  <a:cubicBezTo>
                    <a:pt x="38" y="710"/>
                    <a:pt x="38" y="710"/>
                    <a:pt x="38" y="710"/>
                  </a:cubicBezTo>
                  <a:cubicBezTo>
                    <a:pt x="23" y="718"/>
                    <a:pt x="11" y="731"/>
                    <a:pt x="5" y="748"/>
                  </a:cubicBezTo>
                  <a:cubicBezTo>
                    <a:pt x="0" y="764"/>
                    <a:pt x="1" y="782"/>
                    <a:pt x="9" y="797"/>
                  </a:cubicBezTo>
                  <a:cubicBezTo>
                    <a:pt x="47" y="874"/>
                    <a:pt x="47" y="874"/>
                    <a:pt x="47" y="874"/>
                  </a:cubicBezTo>
                  <a:cubicBezTo>
                    <a:pt x="58" y="897"/>
                    <a:pt x="81" y="910"/>
                    <a:pt x="105" y="910"/>
                  </a:cubicBezTo>
                  <a:cubicBezTo>
                    <a:pt x="115" y="910"/>
                    <a:pt x="125" y="908"/>
                    <a:pt x="134" y="903"/>
                  </a:cubicBezTo>
                  <a:cubicBezTo>
                    <a:pt x="143" y="899"/>
                    <a:pt x="143" y="899"/>
                    <a:pt x="143" y="899"/>
                  </a:cubicBezTo>
                  <a:cubicBezTo>
                    <a:pt x="176" y="946"/>
                    <a:pt x="230" y="975"/>
                    <a:pt x="289" y="975"/>
                  </a:cubicBezTo>
                  <a:cubicBezTo>
                    <a:pt x="316" y="975"/>
                    <a:pt x="342" y="968"/>
                    <a:pt x="367" y="956"/>
                  </a:cubicBezTo>
                  <a:cubicBezTo>
                    <a:pt x="377" y="951"/>
                    <a:pt x="377" y="951"/>
                    <a:pt x="377" y="951"/>
                  </a:cubicBezTo>
                  <a:cubicBezTo>
                    <a:pt x="577" y="1171"/>
                    <a:pt x="577" y="1171"/>
                    <a:pt x="577" y="1171"/>
                  </a:cubicBezTo>
                  <a:cubicBezTo>
                    <a:pt x="590" y="1185"/>
                    <a:pt x="608" y="1193"/>
                    <a:pt x="627" y="1193"/>
                  </a:cubicBezTo>
                  <a:cubicBezTo>
                    <a:pt x="637" y="1193"/>
                    <a:pt x="647" y="1190"/>
                    <a:pt x="656" y="1186"/>
                  </a:cubicBezTo>
                  <a:cubicBezTo>
                    <a:pt x="759" y="1135"/>
                    <a:pt x="759" y="1135"/>
                    <a:pt x="759" y="1135"/>
                  </a:cubicBezTo>
                  <a:cubicBezTo>
                    <a:pt x="778" y="1125"/>
                    <a:pt x="791" y="1108"/>
                    <a:pt x="795" y="1087"/>
                  </a:cubicBezTo>
                  <a:cubicBezTo>
                    <a:pt x="799" y="1066"/>
                    <a:pt x="793" y="1045"/>
                    <a:pt x="779" y="1029"/>
                  </a:cubicBezTo>
                  <a:cubicBezTo>
                    <a:pt x="713" y="958"/>
                    <a:pt x="713" y="958"/>
                    <a:pt x="713" y="958"/>
                  </a:cubicBezTo>
                  <a:cubicBezTo>
                    <a:pt x="725" y="952"/>
                    <a:pt x="725" y="952"/>
                    <a:pt x="725" y="952"/>
                  </a:cubicBezTo>
                  <a:cubicBezTo>
                    <a:pt x="744" y="942"/>
                    <a:pt x="758" y="925"/>
                    <a:pt x="761" y="904"/>
                  </a:cubicBezTo>
                  <a:cubicBezTo>
                    <a:pt x="765" y="883"/>
                    <a:pt x="759" y="862"/>
                    <a:pt x="745" y="846"/>
                  </a:cubicBezTo>
                  <a:cubicBezTo>
                    <a:pt x="704" y="801"/>
                    <a:pt x="704" y="801"/>
                    <a:pt x="704" y="801"/>
                  </a:cubicBezTo>
                  <a:cubicBezTo>
                    <a:pt x="759" y="785"/>
                    <a:pt x="817" y="777"/>
                    <a:pt x="874" y="777"/>
                  </a:cubicBezTo>
                  <a:cubicBezTo>
                    <a:pt x="895" y="777"/>
                    <a:pt x="915" y="778"/>
                    <a:pt x="935" y="780"/>
                  </a:cubicBezTo>
                  <a:cubicBezTo>
                    <a:pt x="939" y="780"/>
                    <a:pt x="944" y="781"/>
                    <a:pt x="949" y="781"/>
                  </a:cubicBezTo>
                  <a:cubicBezTo>
                    <a:pt x="949" y="781"/>
                    <a:pt x="950" y="781"/>
                    <a:pt x="951" y="781"/>
                  </a:cubicBezTo>
                  <a:cubicBezTo>
                    <a:pt x="956" y="782"/>
                    <a:pt x="961" y="783"/>
                    <a:pt x="965" y="783"/>
                  </a:cubicBezTo>
                  <a:cubicBezTo>
                    <a:pt x="965" y="783"/>
                    <a:pt x="966" y="783"/>
                    <a:pt x="966" y="783"/>
                  </a:cubicBezTo>
                  <a:cubicBezTo>
                    <a:pt x="971" y="784"/>
                    <a:pt x="976" y="785"/>
                    <a:pt x="981" y="786"/>
                  </a:cubicBezTo>
                  <a:cubicBezTo>
                    <a:pt x="981" y="786"/>
                    <a:pt x="982" y="786"/>
                    <a:pt x="982" y="786"/>
                  </a:cubicBezTo>
                  <a:cubicBezTo>
                    <a:pt x="986" y="787"/>
                    <a:pt x="991" y="788"/>
                    <a:pt x="996" y="789"/>
                  </a:cubicBezTo>
                  <a:cubicBezTo>
                    <a:pt x="996" y="789"/>
                    <a:pt x="997" y="789"/>
                    <a:pt x="998" y="789"/>
                  </a:cubicBezTo>
                  <a:cubicBezTo>
                    <a:pt x="1007" y="791"/>
                    <a:pt x="1017" y="793"/>
                    <a:pt x="1027" y="796"/>
                  </a:cubicBezTo>
                  <a:cubicBezTo>
                    <a:pt x="1028" y="796"/>
                    <a:pt x="1028" y="796"/>
                    <a:pt x="1029" y="796"/>
                  </a:cubicBezTo>
                  <a:cubicBezTo>
                    <a:pt x="1033" y="797"/>
                    <a:pt x="1037" y="798"/>
                    <a:pt x="1041" y="800"/>
                  </a:cubicBezTo>
                  <a:cubicBezTo>
                    <a:pt x="1042" y="800"/>
                    <a:pt x="1043" y="800"/>
                    <a:pt x="1044" y="800"/>
                  </a:cubicBezTo>
                  <a:cubicBezTo>
                    <a:pt x="1049" y="802"/>
                    <a:pt x="1053" y="803"/>
                    <a:pt x="1058" y="804"/>
                  </a:cubicBezTo>
                  <a:cubicBezTo>
                    <a:pt x="1061" y="805"/>
                    <a:pt x="1063" y="806"/>
                    <a:pt x="1066" y="806"/>
                  </a:cubicBezTo>
                  <a:cubicBezTo>
                    <a:pt x="1066" y="806"/>
                    <a:pt x="1066" y="806"/>
                    <a:pt x="1066" y="806"/>
                  </a:cubicBezTo>
                  <a:cubicBezTo>
                    <a:pt x="1066" y="806"/>
                    <a:pt x="1066" y="806"/>
                    <a:pt x="1066" y="806"/>
                  </a:cubicBezTo>
                  <a:cubicBezTo>
                    <a:pt x="1066" y="806"/>
                    <a:pt x="1067" y="805"/>
                    <a:pt x="1067" y="805"/>
                  </a:cubicBezTo>
                  <a:cubicBezTo>
                    <a:pt x="1068" y="805"/>
                    <a:pt x="1068" y="805"/>
                    <a:pt x="1068" y="805"/>
                  </a:cubicBezTo>
                  <a:cubicBezTo>
                    <a:pt x="1081" y="804"/>
                    <a:pt x="1091" y="793"/>
                    <a:pt x="1091" y="780"/>
                  </a:cubicBezTo>
                  <a:cubicBezTo>
                    <a:pt x="1091" y="775"/>
                    <a:pt x="1090" y="771"/>
                    <a:pt x="1088" y="767"/>
                  </a:cubicBezTo>
                  <a:lnTo>
                    <a:pt x="987" y="565"/>
                  </a:lnTo>
                  <a:close/>
                  <a:moveTo>
                    <a:pt x="956" y="385"/>
                  </a:moveTo>
                  <a:cubicBezTo>
                    <a:pt x="978" y="431"/>
                    <a:pt x="980" y="476"/>
                    <a:pt x="961" y="512"/>
                  </a:cubicBezTo>
                  <a:cubicBezTo>
                    <a:pt x="858" y="304"/>
                    <a:pt x="858" y="304"/>
                    <a:pt x="858" y="304"/>
                  </a:cubicBezTo>
                  <a:cubicBezTo>
                    <a:pt x="898" y="311"/>
                    <a:pt x="933" y="339"/>
                    <a:pt x="956" y="385"/>
                  </a:cubicBezTo>
                  <a:close/>
                  <a:moveTo>
                    <a:pt x="92" y="851"/>
                  </a:moveTo>
                  <a:cubicBezTo>
                    <a:pt x="54" y="775"/>
                    <a:pt x="54" y="775"/>
                    <a:pt x="54" y="775"/>
                  </a:cubicBezTo>
                  <a:cubicBezTo>
                    <a:pt x="53" y="771"/>
                    <a:pt x="53" y="767"/>
                    <a:pt x="54" y="764"/>
                  </a:cubicBezTo>
                  <a:cubicBezTo>
                    <a:pt x="55" y="760"/>
                    <a:pt x="57" y="757"/>
                    <a:pt x="61" y="756"/>
                  </a:cubicBezTo>
                  <a:cubicBezTo>
                    <a:pt x="69" y="752"/>
                    <a:pt x="69" y="752"/>
                    <a:pt x="69" y="752"/>
                  </a:cubicBezTo>
                  <a:cubicBezTo>
                    <a:pt x="119" y="854"/>
                    <a:pt x="119" y="854"/>
                    <a:pt x="119" y="854"/>
                  </a:cubicBezTo>
                  <a:cubicBezTo>
                    <a:pt x="111" y="857"/>
                    <a:pt x="111" y="857"/>
                    <a:pt x="111" y="857"/>
                  </a:cubicBezTo>
                  <a:cubicBezTo>
                    <a:pt x="104" y="861"/>
                    <a:pt x="96" y="858"/>
                    <a:pt x="92" y="851"/>
                  </a:cubicBezTo>
                  <a:close/>
                  <a:moveTo>
                    <a:pt x="745" y="1077"/>
                  </a:moveTo>
                  <a:cubicBezTo>
                    <a:pt x="744" y="1080"/>
                    <a:pt x="743" y="1086"/>
                    <a:pt x="736" y="1089"/>
                  </a:cubicBezTo>
                  <a:cubicBezTo>
                    <a:pt x="634" y="1140"/>
                    <a:pt x="634" y="1140"/>
                    <a:pt x="634" y="1140"/>
                  </a:cubicBezTo>
                  <a:cubicBezTo>
                    <a:pt x="627" y="1143"/>
                    <a:pt x="620" y="1142"/>
                    <a:pt x="615" y="1136"/>
                  </a:cubicBezTo>
                  <a:cubicBezTo>
                    <a:pt x="425" y="927"/>
                    <a:pt x="425" y="927"/>
                    <a:pt x="425" y="927"/>
                  </a:cubicBezTo>
                  <a:cubicBezTo>
                    <a:pt x="556" y="862"/>
                    <a:pt x="556" y="862"/>
                    <a:pt x="556" y="862"/>
                  </a:cubicBezTo>
                  <a:cubicBezTo>
                    <a:pt x="741" y="1064"/>
                    <a:pt x="741" y="1064"/>
                    <a:pt x="741" y="1064"/>
                  </a:cubicBezTo>
                  <a:cubicBezTo>
                    <a:pt x="746" y="1069"/>
                    <a:pt x="745" y="1074"/>
                    <a:pt x="745" y="1077"/>
                  </a:cubicBezTo>
                  <a:close/>
                  <a:moveTo>
                    <a:pt x="707" y="881"/>
                  </a:moveTo>
                  <a:cubicBezTo>
                    <a:pt x="712" y="886"/>
                    <a:pt x="712" y="891"/>
                    <a:pt x="711" y="894"/>
                  </a:cubicBezTo>
                  <a:cubicBezTo>
                    <a:pt x="711" y="897"/>
                    <a:pt x="709" y="903"/>
                    <a:pt x="702" y="906"/>
                  </a:cubicBezTo>
                  <a:cubicBezTo>
                    <a:pt x="702" y="906"/>
                    <a:pt x="702" y="906"/>
                    <a:pt x="702" y="906"/>
                  </a:cubicBezTo>
                  <a:cubicBezTo>
                    <a:pt x="678" y="919"/>
                    <a:pt x="678" y="919"/>
                    <a:pt x="678" y="919"/>
                  </a:cubicBezTo>
                  <a:cubicBezTo>
                    <a:pt x="604" y="839"/>
                    <a:pt x="604" y="839"/>
                    <a:pt x="604" y="839"/>
                  </a:cubicBezTo>
                  <a:cubicBezTo>
                    <a:pt x="619" y="831"/>
                    <a:pt x="635" y="824"/>
                    <a:pt x="651" y="818"/>
                  </a:cubicBezTo>
                  <a:lnTo>
                    <a:pt x="707" y="881"/>
                  </a:lnTo>
                  <a:close/>
                  <a:moveTo>
                    <a:pt x="575" y="796"/>
                  </a:moveTo>
                  <a:cubicBezTo>
                    <a:pt x="344" y="910"/>
                    <a:pt x="344" y="910"/>
                    <a:pt x="344" y="910"/>
                  </a:cubicBezTo>
                  <a:cubicBezTo>
                    <a:pt x="327" y="919"/>
                    <a:pt x="308" y="923"/>
                    <a:pt x="289" y="923"/>
                  </a:cubicBezTo>
                  <a:cubicBezTo>
                    <a:pt x="241" y="923"/>
                    <a:pt x="198" y="897"/>
                    <a:pt x="176" y="854"/>
                  </a:cubicBezTo>
                  <a:cubicBezTo>
                    <a:pt x="95" y="690"/>
                    <a:pt x="95" y="690"/>
                    <a:pt x="95" y="690"/>
                  </a:cubicBezTo>
                  <a:cubicBezTo>
                    <a:pt x="64" y="628"/>
                    <a:pt x="90" y="553"/>
                    <a:pt x="151" y="522"/>
                  </a:cubicBezTo>
                  <a:cubicBezTo>
                    <a:pt x="383" y="407"/>
                    <a:pt x="383" y="407"/>
                    <a:pt x="383" y="407"/>
                  </a:cubicBezTo>
                  <a:cubicBezTo>
                    <a:pt x="483" y="358"/>
                    <a:pt x="568" y="285"/>
                    <a:pt x="631" y="196"/>
                  </a:cubicBezTo>
                  <a:cubicBezTo>
                    <a:pt x="791" y="517"/>
                    <a:pt x="791" y="517"/>
                    <a:pt x="791" y="517"/>
                  </a:cubicBezTo>
                  <a:cubicBezTo>
                    <a:pt x="797" y="530"/>
                    <a:pt x="812" y="535"/>
                    <a:pt x="825" y="529"/>
                  </a:cubicBezTo>
                  <a:cubicBezTo>
                    <a:pt x="838" y="522"/>
                    <a:pt x="843" y="507"/>
                    <a:pt x="836" y="494"/>
                  </a:cubicBezTo>
                  <a:cubicBezTo>
                    <a:pt x="663" y="146"/>
                    <a:pt x="663" y="146"/>
                    <a:pt x="663" y="146"/>
                  </a:cubicBezTo>
                  <a:cubicBezTo>
                    <a:pt x="674" y="127"/>
                    <a:pt x="685" y="108"/>
                    <a:pt x="694" y="88"/>
                  </a:cubicBezTo>
                  <a:cubicBezTo>
                    <a:pt x="1018" y="741"/>
                    <a:pt x="1018" y="741"/>
                    <a:pt x="1018" y="741"/>
                  </a:cubicBezTo>
                  <a:cubicBezTo>
                    <a:pt x="1014" y="740"/>
                    <a:pt x="1009" y="739"/>
                    <a:pt x="1005" y="738"/>
                  </a:cubicBezTo>
                  <a:cubicBezTo>
                    <a:pt x="1004" y="738"/>
                    <a:pt x="1003" y="738"/>
                    <a:pt x="1002" y="738"/>
                  </a:cubicBezTo>
                  <a:cubicBezTo>
                    <a:pt x="998" y="737"/>
                    <a:pt x="995" y="736"/>
                    <a:pt x="991" y="736"/>
                  </a:cubicBezTo>
                  <a:cubicBezTo>
                    <a:pt x="989" y="735"/>
                    <a:pt x="987" y="735"/>
                    <a:pt x="985" y="735"/>
                  </a:cubicBezTo>
                  <a:cubicBezTo>
                    <a:pt x="981" y="734"/>
                    <a:pt x="978" y="734"/>
                    <a:pt x="975" y="733"/>
                  </a:cubicBezTo>
                  <a:cubicBezTo>
                    <a:pt x="973" y="733"/>
                    <a:pt x="970" y="732"/>
                    <a:pt x="967" y="732"/>
                  </a:cubicBezTo>
                  <a:cubicBezTo>
                    <a:pt x="964" y="732"/>
                    <a:pt x="962" y="731"/>
                    <a:pt x="959" y="731"/>
                  </a:cubicBezTo>
                  <a:cubicBezTo>
                    <a:pt x="957" y="731"/>
                    <a:pt x="955" y="730"/>
                    <a:pt x="953" y="730"/>
                  </a:cubicBezTo>
                  <a:cubicBezTo>
                    <a:pt x="888" y="598"/>
                    <a:pt x="888" y="598"/>
                    <a:pt x="888" y="598"/>
                  </a:cubicBezTo>
                  <a:cubicBezTo>
                    <a:pt x="881" y="585"/>
                    <a:pt x="866" y="580"/>
                    <a:pt x="853" y="586"/>
                  </a:cubicBezTo>
                  <a:cubicBezTo>
                    <a:pt x="841" y="592"/>
                    <a:pt x="836" y="608"/>
                    <a:pt x="842" y="620"/>
                  </a:cubicBezTo>
                  <a:cubicBezTo>
                    <a:pt x="894" y="726"/>
                    <a:pt x="894" y="726"/>
                    <a:pt x="894" y="726"/>
                  </a:cubicBezTo>
                  <a:cubicBezTo>
                    <a:pt x="888" y="726"/>
                    <a:pt x="881" y="726"/>
                    <a:pt x="874" y="726"/>
                  </a:cubicBezTo>
                  <a:cubicBezTo>
                    <a:pt x="771" y="726"/>
                    <a:pt x="668" y="750"/>
                    <a:pt x="575" y="79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5" name="Group 724">
            <a:extLst>
              <a:ext uri="{FF2B5EF4-FFF2-40B4-BE49-F238E27FC236}">
                <a16:creationId xmlns:a16="http://schemas.microsoft.com/office/drawing/2014/main" id="{FC02D6B1-D547-784F-9B7E-25A5AC95D0FF}"/>
              </a:ext>
            </a:extLst>
          </p:cNvPr>
          <p:cNvGrpSpPr/>
          <p:nvPr userDrawn="1"/>
        </p:nvGrpSpPr>
        <p:grpSpPr>
          <a:xfrm>
            <a:off x="5103511" y="3095270"/>
            <a:ext cx="255467" cy="240896"/>
            <a:chOff x="1617663" y="312738"/>
            <a:chExt cx="1308100" cy="1233488"/>
          </a:xfrm>
          <a:solidFill>
            <a:schemeClr val="accent1"/>
          </a:solidFill>
        </p:grpSpPr>
        <p:sp>
          <p:nvSpPr>
            <p:cNvPr id="726" name="Freeform 725">
              <a:extLst>
                <a:ext uri="{FF2B5EF4-FFF2-40B4-BE49-F238E27FC236}">
                  <a16:creationId xmlns:a16="http://schemas.microsoft.com/office/drawing/2014/main" id="{2ACBFDB0-3E5B-6843-B153-CAD94B4CE7CE}"/>
                </a:ext>
              </a:extLst>
            </p:cNvPr>
            <p:cNvSpPr>
              <a:spLocks noEditPoints="1"/>
            </p:cNvSpPr>
            <p:nvPr/>
          </p:nvSpPr>
          <p:spPr bwMode="auto">
            <a:xfrm>
              <a:off x="1852613" y="314325"/>
              <a:ext cx="227013" cy="247650"/>
            </a:xfrm>
            <a:custGeom>
              <a:avLst/>
              <a:gdLst>
                <a:gd name="T0" fmla="*/ 111 w 221"/>
                <a:gd name="T1" fmla="*/ 240 h 240"/>
                <a:gd name="T2" fmla="*/ 221 w 221"/>
                <a:gd name="T3" fmla="*/ 120 h 240"/>
                <a:gd name="T4" fmla="*/ 111 w 221"/>
                <a:gd name="T5" fmla="*/ 0 h 240"/>
                <a:gd name="T6" fmla="*/ 0 w 221"/>
                <a:gd name="T7" fmla="*/ 120 h 240"/>
                <a:gd name="T8" fmla="*/ 111 w 221"/>
                <a:gd name="T9" fmla="*/ 240 h 240"/>
                <a:gd name="T10" fmla="*/ 111 w 221"/>
                <a:gd name="T11" fmla="*/ 51 h 240"/>
                <a:gd name="T12" fmla="*/ 170 w 221"/>
                <a:gd name="T13" fmla="*/ 120 h 240"/>
                <a:gd name="T14" fmla="*/ 111 w 221"/>
                <a:gd name="T15" fmla="*/ 189 h 240"/>
                <a:gd name="T16" fmla="*/ 51 w 221"/>
                <a:gd name="T17" fmla="*/ 120 h 240"/>
                <a:gd name="T18" fmla="*/ 111 w 221"/>
                <a:gd name="T19" fmla="*/ 5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1" h="240">
                  <a:moveTo>
                    <a:pt x="111" y="240"/>
                  </a:moveTo>
                  <a:cubicBezTo>
                    <a:pt x="171" y="240"/>
                    <a:pt x="221" y="186"/>
                    <a:pt x="221" y="120"/>
                  </a:cubicBezTo>
                  <a:cubicBezTo>
                    <a:pt x="221" y="54"/>
                    <a:pt x="171" y="0"/>
                    <a:pt x="111" y="0"/>
                  </a:cubicBezTo>
                  <a:cubicBezTo>
                    <a:pt x="50" y="0"/>
                    <a:pt x="0" y="54"/>
                    <a:pt x="0" y="120"/>
                  </a:cubicBezTo>
                  <a:cubicBezTo>
                    <a:pt x="0" y="186"/>
                    <a:pt x="50" y="240"/>
                    <a:pt x="111" y="240"/>
                  </a:cubicBezTo>
                  <a:close/>
                  <a:moveTo>
                    <a:pt x="111" y="51"/>
                  </a:moveTo>
                  <a:cubicBezTo>
                    <a:pt x="143" y="51"/>
                    <a:pt x="170" y="82"/>
                    <a:pt x="170" y="120"/>
                  </a:cubicBezTo>
                  <a:cubicBezTo>
                    <a:pt x="170" y="158"/>
                    <a:pt x="143" y="189"/>
                    <a:pt x="111" y="189"/>
                  </a:cubicBezTo>
                  <a:cubicBezTo>
                    <a:pt x="78" y="189"/>
                    <a:pt x="51" y="158"/>
                    <a:pt x="51" y="120"/>
                  </a:cubicBezTo>
                  <a:cubicBezTo>
                    <a:pt x="51" y="82"/>
                    <a:pt x="78" y="51"/>
                    <a:pt x="111"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726">
              <a:extLst>
                <a:ext uri="{FF2B5EF4-FFF2-40B4-BE49-F238E27FC236}">
                  <a16:creationId xmlns:a16="http://schemas.microsoft.com/office/drawing/2014/main" id="{DC62D24B-6DBD-5C43-AE6C-38F5104F12E0}"/>
                </a:ext>
              </a:extLst>
            </p:cNvPr>
            <p:cNvSpPr>
              <a:spLocks noEditPoints="1"/>
            </p:cNvSpPr>
            <p:nvPr/>
          </p:nvSpPr>
          <p:spPr bwMode="auto">
            <a:xfrm>
              <a:off x="1617663" y="312738"/>
              <a:ext cx="1308100" cy="1233488"/>
            </a:xfrm>
            <a:custGeom>
              <a:avLst/>
              <a:gdLst>
                <a:gd name="T0" fmla="*/ 929 w 1271"/>
                <a:gd name="T1" fmla="*/ 45 h 1199"/>
                <a:gd name="T2" fmla="*/ 903 w 1271"/>
                <a:gd name="T3" fmla="*/ 0 h 1199"/>
                <a:gd name="T4" fmla="*/ 878 w 1271"/>
                <a:gd name="T5" fmla="*/ 45 h 1199"/>
                <a:gd name="T6" fmla="*/ 535 w 1271"/>
                <a:gd name="T7" fmla="*/ 71 h 1199"/>
                <a:gd name="T8" fmla="*/ 490 w 1271"/>
                <a:gd name="T9" fmla="*/ 244 h 1199"/>
                <a:gd name="T10" fmla="*/ 389 w 1271"/>
                <a:gd name="T11" fmla="*/ 255 h 1199"/>
                <a:gd name="T12" fmla="*/ 363 w 1271"/>
                <a:gd name="T13" fmla="*/ 260 h 1199"/>
                <a:gd name="T14" fmla="*/ 312 w 1271"/>
                <a:gd name="T15" fmla="*/ 302 h 1199"/>
                <a:gd name="T16" fmla="*/ 261 w 1271"/>
                <a:gd name="T17" fmla="*/ 243 h 1199"/>
                <a:gd name="T18" fmla="*/ 191 w 1271"/>
                <a:gd name="T19" fmla="*/ 252 h 1199"/>
                <a:gd name="T20" fmla="*/ 4 w 1271"/>
                <a:gd name="T21" fmla="*/ 664 h 1199"/>
                <a:gd name="T22" fmla="*/ 87 w 1271"/>
                <a:gd name="T23" fmla="*/ 718 h 1199"/>
                <a:gd name="T24" fmla="*/ 145 w 1271"/>
                <a:gd name="T25" fmla="*/ 661 h 1199"/>
                <a:gd name="T26" fmla="*/ 187 w 1271"/>
                <a:gd name="T27" fmla="*/ 495 h 1199"/>
                <a:gd name="T28" fmla="*/ 264 w 1271"/>
                <a:gd name="T29" fmla="*/ 1194 h 1199"/>
                <a:gd name="T30" fmla="*/ 338 w 1271"/>
                <a:gd name="T31" fmla="*/ 1165 h 1199"/>
                <a:gd name="T32" fmla="*/ 488 w 1271"/>
                <a:gd name="T33" fmla="*/ 1114 h 1199"/>
                <a:gd name="T34" fmla="*/ 491 w 1271"/>
                <a:gd name="T35" fmla="*/ 410 h 1199"/>
                <a:gd name="T36" fmla="*/ 535 w 1271"/>
                <a:gd name="T37" fmla="*/ 860 h 1199"/>
                <a:gd name="T38" fmla="*/ 755 w 1271"/>
                <a:gd name="T39" fmla="*/ 885 h 1199"/>
                <a:gd name="T40" fmla="*/ 720 w 1271"/>
                <a:gd name="T41" fmla="*/ 1198 h 1199"/>
                <a:gd name="T42" fmla="*/ 750 w 1271"/>
                <a:gd name="T43" fmla="*/ 1178 h 1199"/>
                <a:gd name="T44" fmla="*/ 878 w 1271"/>
                <a:gd name="T45" fmla="*/ 885 h 1199"/>
                <a:gd name="T46" fmla="*/ 903 w 1271"/>
                <a:gd name="T47" fmla="*/ 1194 h 1199"/>
                <a:gd name="T48" fmla="*/ 929 w 1271"/>
                <a:gd name="T49" fmla="*/ 885 h 1199"/>
                <a:gd name="T50" fmla="*/ 1056 w 1271"/>
                <a:gd name="T51" fmla="*/ 1178 h 1199"/>
                <a:gd name="T52" fmla="*/ 1086 w 1271"/>
                <a:gd name="T53" fmla="*/ 1198 h 1199"/>
                <a:gd name="T54" fmla="*/ 1051 w 1271"/>
                <a:gd name="T55" fmla="*/ 885 h 1199"/>
                <a:gd name="T56" fmla="*/ 1271 w 1271"/>
                <a:gd name="T57" fmla="*/ 860 h 1199"/>
                <a:gd name="T58" fmla="*/ 1246 w 1271"/>
                <a:gd name="T59" fmla="*/ 45 h 1199"/>
                <a:gd name="T60" fmla="*/ 487 w 1271"/>
                <a:gd name="T61" fmla="*/ 359 h 1199"/>
                <a:gd name="T62" fmla="*/ 437 w 1271"/>
                <a:gd name="T63" fmla="*/ 388 h 1199"/>
                <a:gd name="T64" fmla="*/ 411 w 1271"/>
                <a:gd name="T65" fmla="*/ 1143 h 1199"/>
                <a:gd name="T66" fmla="*/ 363 w 1271"/>
                <a:gd name="T67" fmla="*/ 1114 h 1199"/>
                <a:gd name="T68" fmla="*/ 312 w 1271"/>
                <a:gd name="T69" fmla="*/ 661 h 1199"/>
                <a:gd name="T70" fmla="*/ 311 w 1271"/>
                <a:gd name="T71" fmla="*/ 1114 h 1199"/>
                <a:gd name="T72" fmla="*/ 238 w 1271"/>
                <a:gd name="T73" fmla="*/ 1114 h 1199"/>
                <a:gd name="T74" fmla="*/ 221 w 1271"/>
                <a:gd name="T75" fmla="*/ 363 h 1199"/>
                <a:gd name="T76" fmla="*/ 95 w 1271"/>
                <a:gd name="T77" fmla="*/ 650 h 1199"/>
                <a:gd name="T78" fmla="*/ 53 w 1271"/>
                <a:gd name="T79" fmla="*/ 652 h 1199"/>
                <a:gd name="T80" fmla="*/ 53 w 1271"/>
                <a:gd name="T81" fmla="*/ 641 h 1199"/>
                <a:gd name="T82" fmla="*/ 212 w 1271"/>
                <a:gd name="T83" fmla="*/ 299 h 1199"/>
                <a:gd name="T84" fmla="*/ 310 w 1271"/>
                <a:gd name="T85" fmla="*/ 395 h 1199"/>
                <a:gd name="T86" fmla="*/ 343 w 1271"/>
                <a:gd name="T87" fmla="*/ 407 h 1199"/>
                <a:gd name="T88" fmla="*/ 425 w 1271"/>
                <a:gd name="T89" fmla="*/ 294 h 1199"/>
                <a:gd name="T90" fmla="*/ 490 w 1271"/>
                <a:gd name="T91" fmla="*/ 295 h 1199"/>
                <a:gd name="T92" fmla="*/ 812 w 1271"/>
                <a:gd name="T93" fmla="*/ 327 h 1199"/>
                <a:gd name="T94" fmla="*/ 490 w 1271"/>
                <a:gd name="T95" fmla="*/ 359 h 1199"/>
                <a:gd name="T96" fmla="*/ 586 w 1271"/>
                <a:gd name="T97" fmla="*/ 834 h 1199"/>
                <a:gd name="T98" fmla="*/ 780 w 1271"/>
                <a:gd name="T99" fmla="*/ 410 h 1199"/>
                <a:gd name="T100" fmla="*/ 780 w 1271"/>
                <a:gd name="T101" fmla="*/ 244 h 1199"/>
                <a:gd name="T102" fmla="*/ 586 w 1271"/>
                <a:gd name="T103" fmla="*/ 96 h 1199"/>
                <a:gd name="T104" fmla="*/ 1220 w 1271"/>
                <a:gd name="T105" fmla="*/ 834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71" h="1199">
                  <a:moveTo>
                    <a:pt x="1246" y="45"/>
                  </a:moveTo>
                  <a:cubicBezTo>
                    <a:pt x="929" y="45"/>
                    <a:pt x="929" y="45"/>
                    <a:pt x="929" y="45"/>
                  </a:cubicBezTo>
                  <a:cubicBezTo>
                    <a:pt x="929" y="26"/>
                    <a:pt x="929" y="26"/>
                    <a:pt x="929" y="26"/>
                  </a:cubicBezTo>
                  <a:cubicBezTo>
                    <a:pt x="929" y="12"/>
                    <a:pt x="917" y="0"/>
                    <a:pt x="903" y="0"/>
                  </a:cubicBezTo>
                  <a:cubicBezTo>
                    <a:pt x="889" y="0"/>
                    <a:pt x="878" y="12"/>
                    <a:pt x="878" y="26"/>
                  </a:cubicBezTo>
                  <a:cubicBezTo>
                    <a:pt x="878" y="45"/>
                    <a:pt x="878" y="45"/>
                    <a:pt x="878" y="45"/>
                  </a:cubicBezTo>
                  <a:cubicBezTo>
                    <a:pt x="561" y="45"/>
                    <a:pt x="561" y="45"/>
                    <a:pt x="561" y="45"/>
                  </a:cubicBezTo>
                  <a:cubicBezTo>
                    <a:pt x="547" y="45"/>
                    <a:pt x="535" y="57"/>
                    <a:pt x="535" y="71"/>
                  </a:cubicBezTo>
                  <a:cubicBezTo>
                    <a:pt x="535" y="244"/>
                    <a:pt x="535" y="244"/>
                    <a:pt x="535" y="244"/>
                  </a:cubicBezTo>
                  <a:cubicBezTo>
                    <a:pt x="490" y="244"/>
                    <a:pt x="490" y="244"/>
                    <a:pt x="490" y="244"/>
                  </a:cubicBezTo>
                  <a:cubicBezTo>
                    <a:pt x="411" y="243"/>
                    <a:pt x="411" y="243"/>
                    <a:pt x="411" y="243"/>
                  </a:cubicBezTo>
                  <a:cubicBezTo>
                    <a:pt x="402" y="242"/>
                    <a:pt x="393" y="247"/>
                    <a:pt x="389" y="255"/>
                  </a:cubicBezTo>
                  <a:cubicBezTo>
                    <a:pt x="363" y="298"/>
                    <a:pt x="363" y="298"/>
                    <a:pt x="363" y="298"/>
                  </a:cubicBezTo>
                  <a:cubicBezTo>
                    <a:pt x="363" y="260"/>
                    <a:pt x="363" y="260"/>
                    <a:pt x="363" y="260"/>
                  </a:cubicBezTo>
                  <a:cubicBezTo>
                    <a:pt x="312" y="260"/>
                    <a:pt x="312" y="260"/>
                    <a:pt x="312" y="260"/>
                  </a:cubicBezTo>
                  <a:cubicBezTo>
                    <a:pt x="312" y="302"/>
                    <a:pt x="312" y="302"/>
                    <a:pt x="312" y="302"/>
                  </a:cubicBezTo>
                  <a:cubicBezTo>
                    <a:pt x="283" y="255"/>
                    <a:pt x="283" y="255"/>
                    <a:pt x="283" y="255"/>
                  </a:cubicBezTo>
                  <a:cubicBezTo>
                    <a:pt x="278" y="247"/>
                    <a:pt x="270" y="243"/>
                    <a:pt x="261" y="243"/>
                  </a:cubicBezTo>
                  <a:cubicBezTo>
                    <a:pt x="260" y="243"/>
                    <a:pt x="259" y="242"/>
                    <a:pt x="257" y="242"/>
                  </a:cubicBezTo>
                  <a:cubicBezTo>
                    <a:pt x="244" y="242"/>
                    <a:pt x="216" y="240"/>
                    <a:pt x="191" y="252"/>
                  </a:cubicBezTo>
                  <a:cubicBezTo>
                    <a:pt x="132" y="274"/>
                    <a:pt x="52" y="357"/>
                    <a:pt x="2" y="631"/>
                  </a:cubicBezTo>
                  <a:cubicBezTo>
                    <a:pt x="0" y="643"/>
                    <a:pt x="2" y="656"/>
                    <a:pt x="4" y="664"/>
                  </a:cubicBezTo>
                  <a:cubicBezTo>
                    <a:pt x="4" y="665"/>
                    <a:pt x="4" y="665"/>
                    <a:pt x="4" y="665"/>
                  </a:cubicBezTo>
                  <a:cubicBezTo>
                    <a:pt x="11" y="692"/>
                    <a:pt x="38" y="722"/>
                    <a:pt x="87" y="718"/>
                  </a:cubicBezTo>
                  <a:cubicBezTo>
                    <a:pt x="89" y="717"/>
                    <a:pt x="91" y="717"/>
                    <a:pt x="93" y="716"/>
                  </a:cubicBezTo>
                  <a:cubicBezTo>
                    <a:pt x="120" y="708"/>
                    <a:pt x="139" y="687"/>
                    <a:pt x="145" y="661"/>
                  </a:cubicBezTo>
                  <a:cubicBezTo>
                    <a:pt x="145" y="661"/>
                    <a:pt x="145" y="660"/>
                    <a:pt x="145" y="660"/>
                  </a:cubicBezTo>
                  <a:cubicBezTo>
                    <a:pt x="158" y="588"/>
                    <a:pt x="173" y="534"/>
                    <a:pt x="187" y="495"/>
                  </a:cubicBezTo>
                  <a:cubicBezTo>
                    <a:pt x="187" y="1114"/>
                    <a:pt x="187" y="1114"/>
                    <a:pt x="187" y="1114"/>
                  </a:cubicBezTo>
                  <a:cubicBezTo>
                    <a:pt x="187" y="1159"/>
                    <a:pt x="221" y="1194"/>
                    <a:pt x="264" y="1194"/>
                  </a:cubicBezTo>
                  <a:cubicBezTo>
                    <a:pt x="285" y="1194"/>
                    <a:pt x="308" y="1186"/>
                    <a:pt x="327" y="1174"/>
                  </a:cubicBezTo>
                  <a:cubicBezTo>
                    <a:pt x="331" y="1171"/>
                    <a:pt x="334" y="1168"/>
                    <a:pt x="338" y="1165"/>
                  </a:cubicBezTo>
                  <a:cubicBezTo>
                    <a:pt x="358" y="1184"/>
                    <a:pt x="387" y="1194"/>
                    <a:pt x="411" y="1194"/>
                  </a:cubicBezTo>
                  <a:cubicBezTo>
                    <a:pt x="454" y="1194"/>
                    <a:pt x="488" y="1159"/>
                    <a:pt x="488" y="1114"/>
                  </a:cubicBezTo>
                  <a:cubicBezTo>
                    <a:pt x="488" y="410"/>
                    <a:pt x="488" y="410"/>
                    <a:pt x="488" y="410"/>
                  </a:cubicBezTo>
                  <a:cubicBezTo>
                    <a:pt x="491" y="410"/>
                    <a:pt x="491" y="410"/>
                    <a:pt x="491" y="410"/>
                  </a:cubicBezTo>
                  <a:cubicBezTo>
                    <a:pt x="535" y="410"/>
                    <a:pt x="535" y="410"/>
                    <a:pt x="535" y="410"/>
                  </a:cubicBezTo>
                  <a:cubicBezTo>
                    <a:pt x="535" y="860"/>
                    <a:pt x="535" y="860"/>
                    <a:pt x="535" y="860"/>
                  </a:cubicBezTo>
                  <a:cubicBezTo>
                    <a:pt x="535" y="874"/>
                    <a:pt x="547" y="885"/>
                    <a:pt x="561" y="885"/>
                  </a:cubicBezTo>
                  <a:cubicBezTo>
                    <a:pt x="755" y="885"/>
                    <a:pt x="755" y="885"/>
                    <a:pt x="755" y="885"/>
                  </a:cubicBezTo>
                  <a:cubicBezTo>
                    <a:pt x="700" y="1168"/>
                    <a:pt x="700" y="1168"/>
                    <a:pt x="700" y="1168"/>
                  </a:cubicBezTo>
                  <a:cubicBezTo>
                    <a:pt x="697" y="1182"/>
                    <a:pt x="706" y="1195"/>
                    <a:pt x="720" y="1198"/>
                  </a:cubicBezTo>
                  <a:cubicBezTo>
                    <a:pt x="722" y="1198"/>
                    <a:pt x="723" y="1199"/>
                    <a:pt x="725" y="1199"/>
                  </a:cubicBezTo>
                  <a:cubicBezTo>
                    <a:pt x="737" y="1199"/>
                    <a:pt x="748" y="1190"/>
                    <a:pt x="750" y="1178"/>
                  </a:cubicBezTo>
                  <a:cubicBezTo>
                    <a:pt x="807" y="885"/>
                    <a:pt x="807" y="885"/>
                    <a:pt x="807" y="885"/>
                  </a:cubicBezTo>
                  <a:cubicBezTo>
                    <a:pt x="878" y="885"/>
                    <a:pt x="878" y="885"/>
                    <a:pt x="878" y="885"/>
                  </a:cubicBezTo>
                  <a:cubicBezTo>
                    <a:pt x="878" y="1168"/>
                    <a:pt x="878" y="1168"/>
                    <a:pt x="878" y="1168"/>
                  </a:cubicBezTo>
                  <a:cubicBezTo>
                    <a:pt x="878" y="1182"/>
                    <a:pt x="889" y="1194"/>
                    <a:pt x="903" y="1194"/>
                  </a:cubicBezTo>
                  <a:cubicBezTo>
                    <a:pt x="917" y="1194"/>
                    <a:pt x="929" y="1182"/>
                    <a:pt x="929" y="1168"/>
                  </a:cubicBezTo>
                  <a:cubicBezTo>
                    <a:pt x="929" y="885"/>
                    <a:pt x="929" y="885"/>
                    <a:pt x="929" y="885"/>
                  </a:cubicBezTo>
                  <a:cubicBezTo>
                    <a:pt x="999" y="885"/>
                    <a:pt x="999" y="885"/>
                    <a:pt x="999" y="885"/>
                  </a:cubicBezTo>
                  <a:cubicBezTo>
                    <a:pt x="1056" y="1178"/>
                    <a:pt x="1056" y="1178"/>
                    <a:pt x="1056" y="1178"/>
                  </a:cubicBezTo>
                  <a:cubicBezTo>
                    <a:pt x="1059" y="1190"/>
                    <a:pt x="1069" y="1199"/>
                    <a:pt x="1081" y="1199"/>
                  </a:cubicBezTo>
                  <a:cubicBezTo>
                    <a:pt x="1083" y="1199"/>
                    <a:pt x="1085" y="1198"/>
                    <a:pt x="1086" y="1198"/>
                  </a:cubicBezTo>
                  <a:cubicBezTo>
                    <a:pt x="1100" y="1195"/>
                    <a:pt x="1109" y="1182"/>
                    <a:pt x="1106" y="1168"/>
                  </a:cubicBezTo>
                  <a:cubicBezTo>
                    <a:pt x="1051" y="885"/>
                    <a:pt x="1051" y="885"/>
                    <a:pt x="1051" y="885"/>
                  </a:cubicBezTo>
                  <a:cubicBezTo>
                    <a:pt x="1246" y="885"/>
                    <a:pt x="1246" y="885"/>
                    <a:pt x="1246" y="885"/>
                  </a:cubicBezTo>
                  <a:cubicBezTo>
                    <a:pt x="1260" y="885"/>
                    <a:pt x="1271" y="874"/>
                    <a:pt x="1271" y="860"/>
                  </a:cubicBezTo>
                  <a:cubicBezTo>
                    <a:pt x="1271" y="71"/>
                    <a:pt x="1271" y="71"/>
                    <a:pt x="1271" y="71"/>
                  </a:cubicBezTo>
                  <a:cubicBezTo>
                    <a:pt x="1271" y="57"/>
                    <a:pt x="1260" y="45"/>
                    <a:pt x="1246" y="45"/>
                  </a:cubicBezTo>
                  <a:close/>
                  <a:moveTo>
                    <a:pt x="490" y="359"/>
                  </a:moveTo>
                  <a:cubicBezTo>
                    <a:pt x="489" y="359"/>
                    <a:pt x="488" y="359"/>
                    <a:pt x="487" y="359"/>
                  </a:cubicBezTo>
                  <a:cubicBezTo>
                    <a:pt x="460" y="362"/>
                    <a:pt x="460" y="362"/>
                    <a:pt x="460" y="362"/>
                  </a:cubicBezTo>
                  <a:cubicBezTo>
                    <a:pt x="447" y="364"/>
                    <a:pt x="437" y="375"/>
                    <a:pt x="437" y="388"/>
                  </a:cubicBezTo>
                  <a:cubicBezTo>
                    <a:pt x="437" y="1114"/>
                    <a:pt x="437" y="1114"/>
                    <a:pt x="437" y="1114"/>
                  </a:cubicBezTo>
                  <a:cubicBezTo>
                    <a:pt x="437" y="1128"/>
                    <a:pt x="428" y="1143"/>
                    <a:pt x="411" y="1143"/>
                  </a:cubicBezTo>
                  <a:cubicBezTo>
                    <a:pt x="389" y="1143"/>
                    <a:pt x="364" y="1126"/>
                    <a:pt x="364" y="1114"/>
                  </a:cubicBezTo>
                  <a:cubicBezTo>
                    <a:pt x="363" y="1114"/>
                    <a:pt x="363" y="1114"/>
                    <a:pt x="363" y="1114"/>
                  </a:cubicBezTo>
                  <a:cubicBezTo>
                    <a:pt x="363" y="661"/>
                    <a:pt x="363" y="661"/>
                    <a:pt x="363" y="661"/>
                  </a:cubicBezTo>
                  <a:cubicBezTo>
                    <a:pt x="312" y="661"/>
                    <a:pt x="312" y="661"/>
                    <a:pt x="312" y="661"/>
                  </a:cubicBezTo>
                  <a:cubicBezTo>
                    <a:pt x="312" y="1114"/>
                    <a:pt x="312" y="1114"/>
                    <a:pt x="312" y="1114"/>
                  </a:cubicBezTo>
                  <a:cubicBezTo>
                    <a:pt x="311" y="1114"/>
                    <a:pt x="311" y="1114"/>
                    <a:pt x="311" y="1114"/>
                  </a:cubicBezTo>
                  <a:cubicBezTo>
                    <a:pt x="311" y="1126"/>
                    <a:pt x="287" y="1143"/>
                    <a:pt x="264" y="1143"/>
                  </a:cubicBezTo>
                  <a:cubicBezTo>
                    <a:pt x="247" y="1143"/>
                    <a:pt x="238" y="1128"/>
                    <a:pt x="238" y="1114"/>
                  </a:cubicBezTo>
                  <a:cubicBezTo>
                    <a:pt x="238" y="388"/>
                    <a:pt x="238" y="388"/>
                    <a:pt x="238" y="388"/>
                  </a:cubicBezTo>
                  <a:cubicBezTo>
                    <a:pt x="238" y="377"/>
                    <a:pt x="231" y="367"/>
                    <a:pt x="221" y="363"/>
                  </a:cubicBezTo>
                  <a:cubicBezTo>
                    <a:pt x="211" y="360"/>
                    <a:pt x="199" y="363"/>
                    <a:pt x="192" y="372"/>
                  </a:cubicBezTo>
                  <a:cubicBezTo>
                    <a:pt x="165" y="406"/>
                    <a:pt x="126" y="482"/>
                    <a:pt x="95" y="650"/>
                  </a:cubicBezTo>
                  <a:cubicBezTo>
                    <a:pt x="93" y="657"/>
                    <a:pt x="88" y="663"/>
                    <a:pt x="80" y="667"/>
                  </a:cubicBezTo>
                  <a:cubicBezTo>
                    <a:pt x="61" y="668"/>
                    <a:pt x="55" y="658"/>
                    <a:pt x="53" y="652"/>
                  </a:cubicBezTo>
                  <a:cubicBezTo>
                    <a:pt x="52" y="645"/>
                    <a:pt x="52" y="643"/>
                    <a:pt x="52" y="642"/>
                  </a:cubicBezTo>
                  <a:cubicBezTo>
                    <a:pt x="52" y="642"/>
                    <a:pt x="52" y="641"/>
                    <a:pt x="53" y="641"/>
                  </a:cubicBezTo>
                  <a:cubicBezTo>
                    <a:pt x="66" y="569"/>
                    <a:pt x="116" y="333"/>
                    <a:pt x="209" y="300"/>
                  </a:cubicBezTo>
                  <a:cubicBezTo>
                    <a:pt x="210" y="300"/>
                    <a:pt x="211" y="299"/>
                    <a:pt x="212" y="299"/>
                  </a:cubicBezTo>
                  <a:cubicBezTo>
                    <a:pt x="223" y="294"/>
                    <a:pt x="236" y="293"/>
                    <a:pt x="246" y="293"/>
                  </a:cubicBezTo>
                  <a:cubicBezTo>
                    <a:pt x="310" y="395"/>
                    <a:pt x="310" y="395"/>
                    <a:pt x="310" y="395"/>
                  </a:cubicBezTo>
                  <a:cubicBezTo>
                    <a:pt x="315" y="403"/>
                    <a:pt x="323" y="407"/>
                    <a:pt x="332" y="407"/>
                  </a:cubicBezTo>
                  <a:cubicBezTo>
                    <a:pt x="343" y="407"/>
                    <a:pt x="343" y="407"/>
                    <a:pt x="343" y="407"/>
                  </a:cubicBezTo>
                  <a:cubicBezTo>
                    <a:pt x="352" y="407"/>
                    <a:pt x="361" y="403"/>
                    <a:pt x="365" y="395"/>
                  </a:cubicBezTo>
                  <a:cubicBezTo>
                    <a:pt x="425" y="294"/>
                    <a:pt x="425" y="294"/>
                    <a:pt x="425" y="294"/>
                  </a:cubicBezTo>
                  <a:cubicBezTo>
                    <a:pt x="489" y="295"/>
                    <a:pt x="489" y="295"/>
                    <a:pt x="489" y="295"/>
                  </a:cubicBezTo>
                  <a:cubicBezTo>
                    <a:pt x="489" y="295"/>
                    <a:pt x="490" y="295"/>
                    <a:pt x="490" y="295"/>
                  </a:cubicBezTo>
                  <a:cubicBezTo>
                    <a:pt x="780" y="295"/>
                    <a:pt x="780" y="295"/>
                    <a:pt x="780" y="295"/>
                  </a:cubicBezTo>
                  <a:cubicBezTo>
                    <a:pt x="798" y="295"/>
                    <a:pt x="812" y="309"/>
                    <a:pt x="812" y="327"/>
                  </a:cubicBezTo>
                  <a:cubicBezTo>
                    <a:pt x="812" y="345"/>
                    <a:pt x="798" y="359"/>
                    <a:pt x="780" y="359"/>
                  </a:cubicBezTo>
                  <a:lnTo>
                    <a:pt x="490" y="359"/>
                  </a:lnTo>
                  <a:close/>
                  <a:moveTo>
                    <a:pt x="1220" y="834"/>
                  </a:moveTo>
                  <a:cubicBezTo>
                    <a:pt x="586" y="834"/>
                    <a:pt x="586" y="834"/>
                    <a:pt x="586" y="834"/>
                  </a:cubicBezTo>
                  <a:cubicBezTo>
                    <a:pt x="586" y="410"/>
                    <a:pt x="586" y="410"/>
                    <a:pt x="586" y="410"/>
                  </a:cubicBezTo>
                  <a:cubicBezTo>
                    <a:pt x="780" y="410"/>
                    <a:pt x="780" y="410"/>
                    <a:pt x="780" y="410"/>
                  </a:cubicBezTo>
                  <a:cubicBezTo>
                    <a:pt x="826" y="410"/>
                    <a:pt x="863" y="373"/>
                    <a:pt x="863" y="327"/>
                  </a:cubicBezTo>
                  <a:cubicBezTo>
                    <a:pt x="863" y="281"/>
                    <a:pt x="826" y="244"/>
                    <a:pt x="780" y="244"/>
                  </a:cubicBezTo>
                  <a:cubicBezTo>
                    <a:pt x="586" y="244"/>
                    <a:pt x="586" y="244"/>
                    <a:pt x="586" y="244"/>
                  </a:cubicBezTo>
                  <a:cubicBezTo>
                    <a:pt x="586" y="96"/>
                    <a:pt x="586" y="96"/>
                    <a:pt x="586" y="96"/>
                  </a:cubicBezTo>
                  <a:cubicBezTo>
                    <a:pt x="1220" y="96"/>
                    <a:pt x="1220" y="96"/>
                    <a:pt x="1220" y="96"/>
                  </a:cubicBezTo>
                  <a:lnTo>
                    <a:pt x="1220" y="83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Rectangle 727">
              <a:extLst>
                <a:ext uri="{FF2B5EF4-FFF2-40B4-BE49-F238E27FC236}">
                  <a16:creationId xmlns:a16="http://schemas.microsoft.com/office/drawing/2014/main" id="{48C75F3F-A5A9-D94A-9207-1904B7CB00C3}"/>
                </a:ext>
              </a:extLst>
            </p:cNvPr>
            <p:cNvSpPr>
              <a:spLocks noChangeArrowheads="1"/>
            </p:cNvSpPr>
            <p:nvPr/>
          </p:nvSpPr>
          <p:spPr bwMode="auto">
            <a:xfrm>
              <a:off x="2297113" y="944563"/>
              <a:ext cx="52388" cy="1301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9" name="Rectangle 728">
              <a:extLst>
                <a:ext uri="{FF2B5EF4-FFF2-40B4-BE49-F238E27FC236}">
                  <a16:creationId xmlns:a16="http://schemas.microsoft.com/office/drawing/2014/main" id="{1EE60B5C-A7F7-F743-A51E-6B569B733A81}"/>
                </a:ext>
              </a:extLst>
            </p:cNvPr>
            <p:cNvSpPr>
              <a:spLocks noChangeArrowheads="1"/>
            </p:cNvSpPr>
            <p:nvPr/>
          </p:nvSpPr>
          <p:spPr bwMode="auto">
            <a:xfrm>
              <a:off x="2447925" y="790575"/>
              <a:ext cx="52388" cy="28416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0" name="Rectangle 729">
              <a:extLst>
                <a:ext uri="{FF2B5EF4-FFF2-40B4-BE49-F238E27FC236}">
                  <a16:creationId xmlns:a16="http://schemas.microsoft.com/office/drawing/2014/main" id="{D30E355F-BD89-C440-A9F4-BBA6D6C09E68}"/>
                </a:ext>
              </a:extLst>
            </p:cNvPr>
            <p:cNvSpPr>
              <a:spLocks noChangeArrowheads="1"/>
            </p:cNvSpPr>
            <p:nvPr/>
          </p:nvSpPr>
          <p:spPr bwMode="auto">
            <a:xfrm>
              <a:off x="2597150" y="890588"/>
              <a:ext cx="52388" cy="1841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Rectangle 730">
              <a:extLst>
                <a:ext uri="{FF2B5EF4-FFF2-40B4-BE49-F238E27FC236}">
                  <a16:creationId xmlns:a16="http://schemas.microsoft.com/office/drawing/2014/main" id="{6C4B3E8B-E2CD-B14C-BDBB-091BD868F3D5}"/>
                </a:ext>
              </a:extLst>
            </p:cNvPr>
            <p:cNvSpPr>
              <a:spLocks noChangeArrowheads="1"/>
            </p:cNvSpPr>
            <p:nvPr/>
          </p:nvSpPr>
          <p:spPr bwMode="auto">
            <a:xfrm>
              <a:off x="2747963" y="646113"/>
              <a:ext cx="53975" cy="4286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2" name="Group 731">
            <a:extLst>
              <a:ext uri="{FF2B5EF4-FFF2-40B4-BE49-F238E27FC236}">
                <a16:creationId xmlns:a16="http://schemas.microsoft.com/office/drawing/2014/main" id="{8E4C9F8C-EF9B-E942-9798-CD36C988EE86}"/>
              </a:ext>
            </a:extLst>
          </p:cNvPr>
          <p:cNvGrpSpPr/>
          <p:nvPr userDrawn="1"/>
        </p:nvGrpSpPr>
        <p:grpSpPr>
          <a:xfrm>
            <a:off x="5654762" y="1277688"/>
            <a:ext cx="234905" cy="268110"/>
            <a:chOff x="5581650" y="341313"/>
            <a:chExt cx="1055688" cy="1204912"/>
          </a:xfrm>
          <a:solidFill>
            <a:schemeClr val="accent1"/>
          </a:solidFill>
        </p:grpSpPr>
        <p:sp>
          <p:nvSpPr>
            <p:cNvPr id="733" name="Freeform 732">
              <a:extLst>
                <a:ext uri="{FF2B5EF4-FFF2-40B4-BE49-F238E27FC236}">
                  <a16:creationId xmlns:a16="http://schemas.microsoft.com/office/drawing/2014/main" id="{21A9D02A-41F5-1C44-A2E8-86B55ED3E91E}"/>
                </a:ext>
              </a:extLst>
            </p:cNvPr>
            <p:cNvSpPr>
              <a:spLocks noEditPoints="1"/>
            </p:cNvSpPr>
            <p:nvPr/>
          </p:nvSpPr>
          <p:spPr bwMode="auto">
            <a:xfrm>
              <a:off x="5581650" y="1041400"/>
              <a:ext cx="1055688" cy="504825"/>
            </a:xfrm>
            <a:custGeom>
              <a:avLst/>
              <a:gdLst>
                <a:gd name="T0" fmla="*/ 957 w 1026"/>
                <a:gd name="T1" fmla="*/ 51 h 491"/>
                <a:gd name="T2" fmla="*/ 874 w 1026"/>
                <a:gd name="T3" fmla="*/ 82 h 491"/>
                <a:gd name="T4" fmla="*/ 664 w 1026"/>
                <a:gd name="T5" fmla="*/ 185 h 491"/>
                <a:gd name="T6" fmla="*/ 532 w 1026"/>
                <a:gd name="T7" fmla="*/ 65 h 491"/>
                <a:gd name="T8" fmla="*/ 393 w 1026"/>
                <a:gd name="T9" fmla="*/ 37 h 491"/>
                <a:gd name="T10" fmla="*/ 204 w 1026"/>
                <a:gd name="T11" fmla="*/ 63 h 491"/>
                <a:gd name="T12" fmla="*/ 178 w 1026"/>
                <a:gd name="T13" fmla="*/ 31 h 491"/>
                <a:gd name="T14" fmla="*/ 0 w 1026"/>
                <a:gd name="T15" fmla="*/ 57 h 491"/>
                <a:gd name="T16" fmla="*/ 26 w 1026"/>
                <a:gd name="T17" fmla="*/ 491 h 491"/>
                <a:gd name="T18" fmla="*/ 204 w 1026"/>
                <a:gd name="T19" fmla="*/ 465 h 491"/>
                <a:gd name="T20" fmla="*/ 401 w 1026"/>
                <a:gd name="T21" fmla="*/ 440 h 491"/>
                <a:gd name="T22" fmla="*/ 692 w 1026"/>
                <a:gd name="T23" fmla="*/ 397 h 491"/>
                <a:gd name="T24" fmla="*/ 710 w 1026"/>
                <a:gd name="T25" fmla="*/ 395 h 491"/>
                <a:gd name="T26" fmla="*/ 770 w 1026"/>
                <a:gd name="T27" fmla="*/ 365 h 491"/>
                <a:gd name="T28" fmla="*/ 1010 w 1026"/>
                <a:gd name="T29" fmla="*/ 87 h 491"/>
                <a:gd name="T30" fmla="*/ 51 w 1026"/>
                <a:gd name="T31" fmla="*/ 439 h 491"/>
                <a:gd name="T32" fmla="*/ 153 w 1026"/>
                <a:gd name="T33" fmla="*/ 82 h 491"/>
                <a:gd name="T34" fmla="*/ 967 w 1026"/>
                <a:gd name="T35" fmla="*/ 126 h 491"/>
                <a:gd name="T36" fmla="*/ 736 w 1026"/>
                <a:gd name="T37" fmla="*/ 327 h 491"/>
                <a:gd name="T38" fmla="*/ 708 w 1026"/>
                <a:gd name="T39" fmla="*/ 344 h 491"/>
                <a:gd name="T40" fmla="*/ 690 w 1026"/>
                <a:gd name="T41" fmla="*/ 346 h 491"/>
                <a:gd name="T42" fmla="*/ 488 w 1026"/>
                <a:gd name="T43" fmla="*/ 380 h 491"/>
                <a:gd name="T44" fmla="*/ 204 w 1026"/>
                <a:gd name="T45" fmla="*/ 388 h 491"/>
                <a:gd name="T46" fmla="*/ 204 w 1026"/>
                <a:gd name="T47" fmla="*/ 127 h 491"/>
                <a:gd name="T48" fmla="*/ 360 w 1026"/>
                <a:gd name="T49" fmla="*/ 77 h 491"/>
                <a:gd name="T50" fmla="*/ 532 w 1026"/>
                <a:gd name="T51" fmla="*/ 116 h 491"/>
                <a:gd name="T52" fmla="*/ 613 w 1026"/>
                <a:gd name="T53" fmla="*/ 176 h 491"/>
                <a:gd name="T54" fmla="*/ 564 w 1026"/>
                <a:gd name="T55" fmla="*/ 184 h 491"/>
                <a:gd name="T56" fmla="*/ 403 w 1026"/>
                <a:gd name="T57" fmla="*/ 210 h 491"/>
                <a:gd name="T58" fmla="*/ 563 w 1026"/>
                <a:gd name="T59" fmla="*/ 235 h 491"/>
                <a:gd name="T60" fmla="*/ 589 w 1026"/>
                <a:gd name="T61" fmla="*/ 236 h 491"/>
                <a:gd name="T62" fmla="*/ 770 w 1026"/>
                <a:gd name="T63" fmla="*/ 214 h 491"/>
                <a:gd name="T64" fmla="*/ 954 w 1026"/>
                <a:gd name="T65" fmla="*/ 102 h 491"/>
                <a:gd name="T66" fmla="*/ 967 w 1026"/>
                <a:gd name="T67" fmla="*/ 126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6" h="491">
                  <a:moveTo>
                    <a:pt x="1010" y="87"/>
                  </a:moveTo>
                  <a:cubicBezTo>
                    <a:pt x="1001" y="75"/>
                    <a:pt x="986" y="53"/>
                    <a:pt x="957" y="51"/>
                  </a:cubicBezTo>
                  <a:cubicBezTo>
                    <a:pt x="936" y="50"/>
                    <a:pt x="912" y="58"/>
                    <a:pt x="875" y="81"/>
                  </a:cubicBezTo>
                  <a:cubicBezTo>
                    <a:pt x="874" y="81"/>
                    <a:pt x="874" y="81"/>
                    <a:pt x="874" y="82"/>
                  </a:cubicBezTo>
                  <a:cubicBezTo>
                    <a:pt x="742" y="171"/>
                    <a:pt x="742" y="171"/>
                    <a:pt x="742" y="171"/>
                  </a:cubicBezTo>
                  <a:cubicBezTo>
                    <a:pt x="726" y="180"/>
                    <a:pt x="696" y="183"/>
                    <a:pt x="664" y="185"/>
                  </a:cubicBezTo>
                  <a:cubicBezTo>
                    <a:pt x="666" y="172"/>
                    <a:pt x="664" y="155"/>
                    <a:pt x="651" y="134"/>
                  </a:cubicBezTo>
                  <a:cubicBezTo>
                    <a:pt x="625" y="91"/>
                    <a:pt x="581" y="65"/>
                    <a:pt x="532" y="65"/>
                  </a:cubicBezTo>
                  <a:cubicBezTo>
                    <a:pt x="472" y="65"/>
                    <a:pt x="472" y="65"/>
                    <a:pt x="472" y="65"/>
                  </a:cubicBezTo>
                  <a:cubicBezTo>
                    <a:pt x="443" y="65"/>
                    <a:pt x="415" y="55"/>
                    <a:pt x="393" y="37"/>
                  </a:cubicBezTo>
                  <a:cubicBezTo>
                    <a:pt x="368" y="16"/>
                    <a:pt x="322" y="0"/>
                    <a:pt x="246" y="38"/>
                  </a:cubicBezTo>
                  <a:cubicBezTo>
                    <a:pt x="230" y="46"/>
                    <a:pt x="216" y="55"/>
                    <a:pt x="204" y="63"/>
                  </a:cubicBezTo>
                  <a:cubicBezTo>
                    <a:pt x="204" y="57"/>
                    <a:pt x="204" y="57"/>
                    <a:pt x="204" y="57"/>
                  </a:cubicBezTo>
                  <a:cubicBezTo>
                    <a:pt x="204" y="43"/>
                    <a:pt x="192" y="31"/>
                    <a:pt x="178" y="31"/>
                  </a:cubicBezTo>
                  <a:cubicBezTo>
                    <a:pt x="26" y="31"/>
                    <a:pt x="26" y="31"/>
                    <a:pt x="26" y="31"/>
                  </a:cubicBezTo>
                  <a:cubicBezTo>
                    <a:pt x="11" y="31"/>
                    <a:pt x="0" y="43"/>
                    <a:pt x="0" y="57"/>
                  </a:cubicBezTo>
                  <a:cubicBezTo>
                    <a:pt x="0" y="465"/>
                    <a:pt x="0" y="465"/>
                    <a:pt x="0" y="465"/>
                  </a:cubicBezTo>
                  <a:cubicBezTo>
                    <a:pt x="0" y="479"/>
                    <a:pt x="11" y="491"/>
                    <a:pt x="26" y="491"/>
                  </a:cubicBezTo>
                  <a:cubicBezTo>
                    <a:pt x="178" y="491"/>
                    <a:pt x="178" y="491"/>
                    <a:pt x="178" y="491"/>
                  </a:cubicBezTo>
                  <a:cubicBezTo>
                    <a:pt x="192" y="491"/>
                    <a:pt x="204" y="479"/>
                    <a:pt x="204" y="465"/>
                  </a:cubicBezTo>
                  <a:cubicBezTo>
                    <a:pt x="204" y="440"/>
                    <a:pt x="204" y="440"/>
                    <a:pt x="204" y="440"/>
                  </a:cubicBezTo>
                  <a:cubicBezTo>
                    <a:pt x="401" y="440"/>
                    <a:pt x="401" y="440"/>
                    <a:pt x="401" y="440"/>
                  </a:cubicBezTo>
                  <a:cubicBezTo>
                    <a:pt x="429" y="440"/>
                    <a:pt x="461" y="437"/>
                    <a:pt x="496" y="431"/>
                  </a:cubicBezTo>
                  <a:cubicBezTo>
                    <a:pt x="692" y="397"/>
                    <a:pt x="692" y="397"/>
                    <a:pt x="692" y="397"/>
                  </a:cubicBezTo>
                  <a:cubicBezTo>
                    <a:pt x="696" y="397"/>
                    <a:pt x="700" y="396"/>
                    <a:pt x="703" y="396"/>
                  </a:cubicBezTo>
                  <a:cubicBezTo>
                    <a:pt x="705" y="396"/>
                    <a:pt x="708" y="395"/>
                    <a:pt x="710" y="395"/>
                  </a:cubicBezTo>
                  <a:cubicBezTo>
                    <a:pt x="711" y="395"/>
                    <a:pt x="711" y="395"/>
                    <a:pt x="712" y="395"/>
                  </a:cubicBezTo>
                  <a:cubicBezTo>
                    <a:pt x="738" y="393"/>
                    <a:pt x="757" y="377"/>
                    <a:pt x="770" y="365"/>
                  </a:cubicBezTo>
                  <a:cubicBezTo>
                    <a:pt x="1000" y="165"/>
                    <a:pt x="1000" y="165"/>
                    <a:pt x="1000" y="165"/>
                  </a:cubicBezTo>
                  <a:cubicBezTo>
                    <a:pt x="1022" y="146"/>
                    <a:pt x="1026" y="111"/>
                    <a:pt x="1010" y="87"/>
                  </a:cubicBezTo>
                  <a:close/>
                  <a:moveTo>
                    <a:pt x="153" y="439"/>
                  </a:moveTo>
                  <a:cubicBezTo>
                    <a:pt x="51" y="439"/>
                    <a:pt x="51" y="439"/>
                    <a:pt x="51" y="439"/>
                  </a:cubicBezTo>
                  <a:cubicBezTo>
                    <a:pt x="51" y="82"/>
                    <a:pt x="51" y="82"/>
                    <a:pt x="51" y="82"/>
                  </a:cubicBezTo>
                  <a:cubicBezTo>
                    <a:pt x="153" y="82"/>
                    <a:pt x="153" y="82"/>
                    <a:pt x="153" y="82"/>
                  </a:cubicBezTo>
                  <a:lnTo>
                    <a:pt x="153" y="439"/>
                  </a:lnTo>
                  <a:close/>
                  <a:moveTo>
                    <a:pt x="967" y="126"/>
                  </a:moveTo>
                  <a:cubicBezTo>
                    <a:pt x="967" y="126"/>
                    <a:pt x="967" y="126"/>
                    <a:pt x="967" y="126"/>
                  </a:cubicBezTo>
                  <a:cubicBezTo>
                    <a:pt x="736" y="327"/>
                    <a:pt x="736" y="327"/>
                    <a:pt x="736" y="327"/>
                  </a:cubicBezTo>
                  <a:cubicBezTo>
                    <a:pt x="735" y="327"/>
                    <a:pt x="735" y="327"/>
                    <a:pt x="735" y="328"/>
                  </a:cubicBezTo>
                  <a:cubicBezTo>
                    <a:pt x="724" y="338"/>
                    <a:pt x="716" y="343"/>
                    <a:pt x="708" y="344"/>
                  </a:cubicBezTo>
                  <a:cubicBezTo>
                    <a:pt x="704" y="344"/>
                    <a:pt x="700" y="345"/>
                    <a:pt x="697" y="345"/>
                  </a:cubicBezTo>
                  <a:cubicBezTo>
                    <a:pt x="694" y="345"/>
                    <a:pt x="691" y="346"/>
                    <a:pt x="690" y="346"/>
                  </a:cubicBezTo>
                  <a:cubicBezTo>
                    <a:pt x="688" y="346"/>
                    <a:pt x="687" y="346"/>
                    <a:pt x="686" y="346"/>
                  </a:cubicBezTo>
                  <a:cubicBezTo>
                    <a:pt x="488" y="380"/>
                    <a:pt x="488" y="380"/>
                    <a:pt x="488" y="380"/>
                  </a:cubicBezTo>
                  <a:cubicBezTo>
                    <a:pt x="455" y="386"/>
                    <a:pt x="426" y="388"/>
                    <a:pt x="401" y="388"/>
                  </a:cubicBezTo>
                  <a:cubicBezTo>
                    <a:pt x="204" y="388"/>
                    <a:pt x="204" y="388"/>
                    <a:pt x="204" y="388"/>
                  </a:cubicBezTo>
                  <a:cubicBezTo>
                    <a:pt x="204" y="127"/>
                    <a:pt x="204" y="127"/>
                    <a:pt x="204" y="127"/>
                  </a:cubicBezTo>
                  <a:cubicBezTo>
                    <a:pt x="204" y="127"/>
                    <a:pt x="204" y="127"/>
                    <a:pt x="204" y="127"/>
                  </a:cubicBezTo>
                  <a:cubicBezTo>
                    <a:pt x="232" y="103"/>
                    <a:pt x="320" y="42"/>
                    <a:pt x="360" y="76"/>
                  </a:cubicBezTo>
                  <a:cubicBezTo>
                    <a:pt x="360" y="76"/>
                    <a:pt x="360" y="76"/>
                    <a:pt x="360" y="77"/>
                  </a:cubicBezTo>
                  <a:cubicBezTo>
                    <a:pt x="392" y="103"/>
                    <a:pt x="431" y="116"/>
                    <a:pt x="472" y="116"/>
                  </a:cubicBezTo>
                  <a:cubicBezTo>
                    <a:pt x="532" y="116"/>
                    <a:pt x="532" y="116"/>
                    <a:pt x="532" y="116"/>
                  </a:cubicBezTo>
                  <a:cubicBezTo>
                    <a:pt x="563" y="116"/>
                    <a:pt x="591" y="133"/>
                    <a:pt x="607" y="160"/>
                  </a:cubicBezTo>
                  <a:cubicBezTo>
                    <a:pt x="613" y="171"/>
                    <a:pt x="613" y="175"/>
                    <a:pt x="613" y="176"/>
                  </a:cubicBezTo>
                  <a:cubicBezTo>
                    <a:pt x="610" y="181"/>
                    <a:pt x="595" y="184"/>
                    <a:pt x="581" y="184"/>
                  </a:cubicBezTo>
                  <a:cubicBezTo>
                    <a:pt x="574" y="184"/>
                    <a:pt x="569" y="184"/>
                    <a:pt x="564" y="184"/>
                  </a:cubicBezTo>
                  <a:cubicBezTo>
                    <a:pt x="428" y="184"/>
                    <a:pt x="428" y="184"/>
                    <a:pt x="428" y="184"/>
                  </a:cubicBezTo>
                  <a:cubicBezTo>
                    <a:pt x="414" y="184"/>
                    <a:pt x="403" y="196"/>
                    <a:pt x="403" y="210"/>
                  </a:cubicBezTo>
                  <a:cubicBezTo>
                    <a:pt x="403" y="224"/>
                    <a:pt x="414" y="235"/>
                    <a:pt x="428" y="235"/>
                  </a:cubicBezTo>
                  <a:cubicBezTo>
                    <a:pt x="563" y="235"/>
                    <a:pt x="563" y="235"/>
                    <a:pt x="563" y="235"/>
                  </a:cubicBezTo>
                  <a:cubicBezTo>
                    <a:pt x="566" y="236"/>
                    <a:pt x="574" y="236"/>
                    <a:pt x="582" y="236"/>
                  </a:cubicBezTo>
                  <a:cubicBezTo>
                    <a:pt x="585" y="236"/>
                    <a:pt x="587" y="236"/>
                    <a:pt x="589" y="236"/>
                  </a:cubicBezTo>
                  <a:cubicBezTo>
                    <a:pt x="662" y="237"/>
                    <a:pt x="731" y="237"/>
                    <a:pt x="768" y="215"/>
                  </a:cubicBezTo>
                  <a:cubicBezTo>
                    <a:pt x="769" y="215"/>
                    <a:pt x="769" y="214"/>
                    <a:pt x="770" y="214"/>
                  </a:cubicBezTo>
                  <a:cubicBezTo>
                    <a:pt x="902" y="124"/>
                    <a:pt x="902" y="124"/>
                    <a:pt x="902" y="124"/>
                  </a:cubicBezTo>
                  <a:cubicBezTo>
                    <a:pt x="934" y="105"/>
                    <a:pt x="948" y="102"/>
                    <a:pt x="954" y="102"/>
                  </a:cubicBezTo>
                  <a:cubicBezTo>
                    <a:pt x="956" y="102"/>
                    <a:pt x="958" y="102"/>
                    <a:pt x="967" y="115"/>
                  </a:cubicBezTo>
                  <a:cubicBezTo>
                    <a:pt x="970" y="119"/>
                    <a:pt x="969" y="125"/>
                    <a:pt x="967" y="1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Freeform 733">
              <a:extLst>
                <a:ext uri="{FF2B5EF4-FFF2-40B4-BE49-F238E27FC236}">
                  <a16:creationId xmlns:a16="http://schemas.microsoft.com/office/drawing/2014/main" id="{03EBD029-FCA7-964E-9BD1-3E352BFBAC22}"/>
                </a:ext>
              </a:extLst>
            </p:cNvPr>
            <p:cNvSpPr>
              <a:spLocks noEditPoints="1"/>
            </p:cNvSpPr>
            <p:nvPr/>
          </p:nvSpPr>
          <p:spPr bwMode="auto">
            <a:xfrm>
              <a:off x="6186488" y="341313"/>
              <a:ext cx="333375" cy="334963"/>
            </a:xfrm>
            <a:custGeom>
              <a:avLst/>
              <a:gdLst>
                <a:gd name="T0" fmla="*/ 163 w 325"/>
                <a:gd name="T1" fmla="*/ 325 h 325"/>
                <a:gd name="T2" fmla="*/ 325 w 325"/>
                <a:gd name="T3" fmla="*/ 163 h 325"/>
                <a:gd name="T4" fmla="*/ 163 w 325"/>
                <a:gd name="T5" fmla="*/ 0 h 325"/>
                <a:gd name="T6" fmla="*/ 0 w 325"/>
                <a:gd name="T7" fmla="*/ 163 h 325"/>
                <a:gd name="T8" fmla="*/ 163 w 325"/>
                <a:gd name="T9" fmla="*/ 325 h 325"/>
                <a:gd name="T10" fmla="*/ 163 w 325"/>
                <a:gd name="T11" fmla="*/ 51 h 325"/>
                <a:gd name="T12" fmla="*/ 274 w 325"/>
                <a:gd name="T13" fmla="*/ 163 h 325"/>
                <a:gd name="T14" fmla="*/ 163 w 325"/>
                <a:gd name="T15" fmla="*/ 274 h 325"/>
                <a:gd name="T16" fmla="*/ 51 w 325"/>
                <a:gd name="T17" fmla="*/ 163 h 325"/>
                <a:gd name="T18" fmla="*/ 163 w 325"/>
                <a:gd name="T19" fmla="*/ 5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 h="325">
                  <a:moveTo>
                    <a:pt x="163" y="325"/>
                  </a:moveTo>
                  <a:cubicBezTo>
                    <a:pt x="253" y="325"/>
                    <a:pt x="325" y="252"/>
                    <a:pt x="325" y="163"/>
                  </a:cubicBezTo>
                  <a:cubicBezTo>
                    <a:pt x="325" y="73"/>
                    <a:pt x="253" y="0"/>
                    <a:pt x="163" y="0"/>
                  </a:cubicBezTo>
                  <a:cubicBezTo>
                    <a:pt x="73" y="0"/>
                    <a:pt x="0" y="73"/>
                    <a:pt x="0" y="163"/>
                  </a:cubicBezTo>
                  <a:cubicBezTo>
                    <a:pt x="0" y="252"/>
                    <a:pt x="73" y="325"/>
                    <a:pt x="163" y="325"/>
                  </a:cubicBezTo>
                  <a:close/>
                  <a:moveTo>
                    <a:pt x="163" y="51"/>
                  </a:moveTo>
                  <a:cubicBezTo>
                    <a:pt x="224" y="51"/>
                    <a:pt x="274" y="101"/>
                    <a:pt x="274" y="163"/>
                  </a:cubicBezTo>
                  <a:cubicBezTo>
                    <a:pt x="274" y="224"/>
                    <a:pt x="224" y="274"/>
                    <a:pt x="163" y="274"/>
                  </a:cubicBezTo>
                  <a:cubicBezTo>
                    <a:pt x="101" y="274"/>
                    <a:pt x="51" y="224"/>
                    <a:pt x="51" y="163"/>
                  </a:cubicBezTo>
                  <a:cubicBezTo>
                    <a:pt x="51" y="101"/>
                    <a:pt x="101" y="51"/>
                    <a:pt x="163"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734">
              <a:extLst>
                <a:ext uri="{FF2B5EF4-FFF2-40B4-BE49-F238E27FC236}">
                  <a16:creationId xmlns:a16="http://schemas.microsoft.com/office/drawing/2014/main" id="{E771F950-89B4-CC43-9728-A1AF2811E674}"/>
                </a:ext>
              </a:extLst>
            </p:cNvPr>
            <p:cNvSpPr>
              <a:spLocks noEditPoints="1"/>
            </p:cNvSpPr>
            <p:nvPr/>
          </p:nvSpPr>
          <p:spPr bwMode="auto">
            <a:xfrm>
              <a:off x="5881688" y="665163"/>
              <a:ext cx="469900" cy="401638"/>
            </a:xfrm>
            <a:custGeom>
              <a:avLst/>
              <a:gdLst>
                <a:gd name="T0" fmla="*/ 136 w 457"/>
                <a:gd name="T1" fmla="*/ 271 h 391"/>
                <a:gd name="T2" fmla="*/ 136 w 457"/>
                <a:gd name="T3" fmla="*/ 263 h 391"/>
                <a:gd name="T4" fmla="*/ 295 w 457"/>
                <a:gd name="T5" fmla="*/ 391 h 391"/>
                <a:gd name="T6" fmla="*/ 457 w 457"/>
                <a:gd name="T7" fmla="*/ 229 h 391"/>
                <a:gd name="T8" fmla="*/ 295 w 457"/>
                <a:gd name="T9" fmla="*/ 66 h 391"/>
                <a:gd name="T10" fmla="*/ 254 w 457"/>
                <a:gd name="T11" fmla="*/ 71 h 391"/>
                <a:gd name="T12" fmla="*/ 136 w 457"/>
                <a:gd name="T13" fmla="*/ 0 h 391"/>
                <a:gd name="T14" fmla="*/ 0 w 457"/>
                <a:gd name="T15" fmla="*/ 136 h 391"/>
                <a:gd name="T16" fmla="*/ 136 w 457"/>
                <a:gd name="T17" fmla="*/ 271 h 391"/>
                <a:gd name="T18" fmla="*/ 406 w 457"/>
                <a:gd name="T19" fmla="*/ 229 h 391"/>
                <a:gd name="T20" fmla="*/ 295 w 457"/>
                <a:gd name="T21" fmla="*/ 340 h 391"/>
                <a:gd name="T22" fmla="*/ 183 w 457"/>
                <a:gd name="T23" fmla="*/ 229 h 391"/>
                <a:gd name="T24" fmla="*/ 295 w 457"/>
                <a:gd name="T25" fmla="*/ 117 h 391"/>
                <a:gd name="T26" fmla="*/ 406 w 457"/>
                <a:gd name="T27" fmla="*/ 229 h 391"/>
                <a:gd name="T28" fmla="*/ 136 w 457"/>
                <a:gd name="T29" fmla="*/ 52 h 391"/>
                <a:gd name="T30" fmla="*/ 207 w 457"/>
                <a:gd name="T31" fmla="*/ 92 h 391"/>
                <a:gd name="T32" fmla="*/ 132 w 457"/>
                <a:gd name="T33" fmla="*/ 219 h 391"/>
                <a:gd name="T34" fmla="*/ 52 w 457"/>
                <a:gd name="T35" fmla="*/ 136 h 391"/>
                <a:gd name="T36" fmla="*/ 136 w 457"/>
                <a:gd name="T37" fmla="*/ 5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7" h="391">
                  <a:moveTo>
                    <a:pt x="136" y="271"/>
                  </a:moveTo>
                  <a:cubicBezTo>
                    <a:pt x="136" y="263"/>
                    <a:pt x="136" y="263"/>
                    <a:pt x="136" y="263"/>
                  </a:cubicBezTo>
                  <a:cubicBezTo>
                    <a:pt x="151" y="336"/>
                    <a:pt x="217" y="391"/>
                    <a:pt x="295" y="391"/>
                  </a:cubicBezTo>
                  <a:cubicBezTo>
                    <a:pt x="384" y="391"/>
                    <a:pt x="457" y="318"/>
                    <a:pt x="457" y="229"/>
                  </a:cubicBezTo>
                  <a:cubicBezTo>
                    <a:pt x="457" y="139"/>
                    <a:pt x="384" y="66"/>
                    <a:pt x="295" y="66"/>
                  </a:cubicBezTo>
                  <a:cubicBezTo>
                    <a:pt x="281" y="66"/>
                    <a:pt x="267" y="68"/>
                    <a:pt x="254" y="71"/>
                  </a:cubicBezTo>
                  <a:cubicBezTo>
                    <a:pt x="231" y="28"/>
                    <a:pt x="186" y="0"/>
                    <a:pt x="136" y="0"/>
                  </a:cubicBezTo>
                  <a:cubicBezTo>
                    <a:pt x="61" y="0"/>
                    <a:pt x="0" y="61"/>
                    <a:pt x="0" y="136"/>
                  </a:cubicBezTo>
                  <a:cubicBezTo>
                    <a:pt x="0" y="210"/>
                    <a:pt x="61" y="271"/>
                    <a:pt x="136" y="271"/>
                  </a:cubicBezTo>
                  <a:close/>
                  <a:moveTo>
                    <a:pt x="406" y="229"/>
                  </a:moveTo>
                  <a:cubicBezTo>
                    <a:pt x="406" y="290"/>
                    <a:pt x="356" y="340"/>
                    <a:pt x="295" y="340"/>
                  </a:cubicBezTo>
                  <a:cubicBezTo>
                    <a:pt x="233" y="340"/>
                    <a:pt x="183" y="290"/>
                    <a:pt x="183" y="229"/>
                  </a:cubicBezTo>
                  <a:cubicBezTo>
                    <a:pt x="183" y="167"/>
                    <a:pt x="233" y="117"/>
                    <a:pt x="295" y="117"/>
                  </a:cubicBezTo>
                  <a:cubicBezTo>
                    <a:pt x="356" y="117"/>
                    <a:pt x="406" y="167"/>
                    <a:pt x="406" y="229"/>
                  </a:cubicBezTo>
                  <a:close/>
                  <a:moveTo>
                    <a:pt x="136" y="52"/>
                  </a:moveTo>
                  <a:cubicBezTo>
                    <a:pt x="165" y="52"/>
                    <a:pt x="192" y="67"/>
                    <a:pt x="207" y="92"/>
                  </a:cubicBezTo>
                  <a:cubicBezTo>
                    <a:pt x="164" y="119"/>
                    <a:pt x="135" y="166"/>
                    <a:pt x="132" y="219"/>
                  </a:cubicBezTo>
                  <a:cubicBezTo>
                    <a:pt x="87" y="218"/>
                    <a:pt x="52" y="181"/>
                    <a:pt x="52" y="136"/>
                  </a:cubicBezTo>
                  <a:cubicBezTo>
                    <a:pt x="52" y="89"/>
                    <a:pt x="89" y="52"/>
                    <a:pt x="136"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6" name="Group 735">
            <a:extLst>
              <a:ext uri="{FF2B5EF4-FFF2-40B4-BE49-F238E27FC236}">
                <a16:creationId xmlns:a16="http://schemas.microsoft.com/office/drawing/2014/main" id="{AF3AEA54-FA57-2E4A-B409-AE6C7FA9E370}"/>
              </a:ext>
            </a:extLst>
          </p:cNvPr>
          <p:cNvGrpSpPr/>
          <p:nvPr userDrawn="1"/>
        </p:nvGrpSpPr>
        <p:grpSpPr>
          <a:xfrm>
            <a:off x="5146605" y="1862826"/>
            <a:ext cx="169279" cy="235006"/>
            <a:chOff x="3756025" y="342900"/>
            <a:chExt cx="866775" cy="1203325"/>
          </a:xfrm>
          <a:solidFill>
            <a:schemeClr val="accent1"/>
          </a:solidFill>
        </p:grpSpPr>
        <p:sp>
          <p:nvSpPr>
            <p:cNvPr id="737" name="Freeform 736">
              <a:extLst>
                <a:ext uri="{FF2B5EF4-FFF2-40B4-BE49-F238E27FC236}">
                  <a16:creationId xmlns:a16="http://schemas.microsoft.com/office/drawing/2014/main" id="{CABBBE53-6F93-A342-BF70-BBC070C96DED}"/>
                </a:ext>
              </a:extLst>
            </p:cNvPr>
            <p:cNvSpPr>
              <a:spLocks noEditPoints="1"/>
            </p:cNvSpPr>
            <p:nvPr/>
          </p:nvSpPr>
          <p:spPr bwMode="auto">
            <a:xfrm>
              <a:off x="3756025" y="342900"/>
              <a:ext cx="866775" cy="1203325"/>
            </a:xfrm>
            <a:custGeom>
              <a:avLst/>
              <a:gdLst>
                <a:gd name="T0" fmla="*/ 781 w 842"/>
                <a:gd name="T1" fmla="*/ 0 h 1169"/>
                <a:gd name="T2" fmla="*/ 62 w 842"/>
                <a:gd name="T3" fmla="*/ 0 h 1169"/>
                <a:gd name="T4" fmla="*/ 0 w 842"/>
                <a:gd name="T5" fmla="*/ 60 h 1169"/>
                <a:gd name="T6" fmla="*/ 0 w 842"/>
                <a:gd name="T7" fmla="*/ 1108 h 1169"/>
                <a:gd name="T8" fmla="*/ 62 w 842"/>
                <a:gd name="T9" fmla="*/ 1169 h 1169"/>
                <a:gd name="T10" fmla="*/ 781 w 842"/>
                <a:gd name="T11" fmla="*/ 1169 h 1169"/>
                <a:gd name="T12" fmla="*/ 842 w 842"/>
                <a:gd name="T13" fmla="*/ 1108 h 1169"/>
                <a:gd name="T14" fmla="*/ 842 w 842"/>
                <a:gd name="T15" fmla="*/ 60 h 1169"/>
                <a:gd name="T16" fmla="*/ 781 w 842"/>
                <a:gd name="T17" fmla="*/ 0 h 1169"/>
                <a:gd name="T18" fmla="*/ 791 w 842"/>
                <a:gd name="T19" fmla="*/ 1108 h 1169"/>
                <a:gd name="T20" fmla="*/ 781 w 842"/>
                <a:gd name="T21" fmla="*/ 1117 h 1169"/>
                <a:gd name="T22" fmla="*/ 62 w 842"/>
                <a:gd name="T23" fmla="*/ 1117 h 1169"/>
                <a:gd name="T24" fmla="*/ 52 w 842"/>
                <a:gd name="T25" fmla="*/ 1108 h 1169"/>
                <a:gd name="T26" fmla="*/ 52 w 842"/>
                <a:gd name="T27" fmla="*/ 60 h 1169"/>
                <a:gd name="T28" fmla="*/ 62 w 842"/>
                <a:gd name="T29" fmla="*/ 51 h 1169"/>
                <a:gd name="T30" fmla="*/ 781 w 842"/>
                <a:gd name="T31" fmla="*/ 51 h 1169"/>
                <a:gd name="T32" fmla="*/ 791 w 842"/>
                <a:gd name="T33" fmla="*/ 60 h 1169"/>
                <a:gd name="T34" fmla="*/ 791 w 842"/>
                <a:gd name="T35" fmla="*/ 1108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2" h="1169">
                  <a:moveTo>
                    <a:pt x="781" y="0"/>
                  </a:moveTo>
                  <a:cubicBezTo>
                    <a:pt x="62" y="0"/>
                    <a:pt x="62" y="0"/>
                    <a:pt x="62" y="0"/>
                  </a:cubicBezTo>
                  <a:cubicBezTo>
                    <a:pt x="28" y="0"/>
                    <a:pt x="0" y="27"/>
                    <a:pt x="0" y="60"/>
                  </a:cubicBezTo>
                  <a:cubicBezTo>
                    <a:pt x="0" y="1108"/>
                    <a:pt x="0" y="1108"/>
                    <a:pt x="0" y="1108"/>
                  </a:cubicBezTo>
                  <a:cubicBezTo>
                    <a:pt x="0" y="1141"/>
                    <a:pt x="28" y="1169"/>
                    <a:pt x="62" y="1169"/>
                  </a:cubicBezTo>
                  <a:cubicBezTo>
                    <a:pt x="781" y="1169"/>
                    <a:pt x="781" y="1169"/>
                    <a:pt x="781" y="1169"/>
                  </a:cubicBezTo>
                  <a:cubicBezTo>
                    <a:pt x="815" y="1169"/>
                    <a:pt x="842" y="1141"/>
                    <a:pt x="842" y="1108"/>
                  </a:cubicBezTo>
                  <a:cubicBezTo>
                    <a:pt x="842" y="60"/>
                    <a:pt x="842" y="60"/>
                    <a:pt x="842" y="60"/>
                  </a:cubicBezTo>
                  <a:cubicBezTo>
                    <a:pt x="842" y="27"/>
                    <a:pt x="815" y="0"/>
                    <a:pt x="781" y="0"/>
                  </a:cubicBezTo>
                  <a:close/>
                  <a:moveTo>
                    <a:pt x="791" y="1108"/>
                  </a:moveTo>
                  <a:cubicBezTo>
                    <a:pt x="791" y="1113"/>
                    <a:pt x="787" y="1117"/>
                    <a:pt x="781" y="1117"/>
                  </a:cubicBezTo>
                  <a:cubicBezTo>
                    <a:pt x="62" y="1117"/>
                    <a:pt x="62" y="1117"/>
                    <a:pt x="62" y="1117"/>
                  </a:cubicBezTo>
                  <a:cubicBezTo>
                    <a:pt x="56" y="1117"/>
                    <a:pt x="52" y="1113"/>
                    <a:pt x="52" y="1108"/>
                  </a:cubicBezTo>
                  <a:cubicBezTo>
                    <a:pt x="52" y="60"/>
                    <a:pt x="52" y="60"/>
                    <a:pt x="52" y="60"/>
                  </a:cubicBezTo>
                  <a:cubicBezTo>
                    <a:pt x="52" y="55"/>
                    <a:pt x="56" y="51"/>
                    <a:pt x="62" y="51"/>
                  </a:cubicBezTo>
                  <a:cubicBezTo>
                    <a:pt x="781" y="51"/>
                    <a:pt x="781" y="51"/>
                    <a:pt x="781" y="51"/>
                  </a:cubicBezTo>
                  <a:cubicBezTo>
                    <a:pt x="787" y="51"/>
                    <a:pt x="791" y="55"/>
                    <a:pt x="791" y="60"/>
                  </a:cubicBezTo>
                  <a:lnTo>
                    <a:pt x="791" y="110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Freeform 737">
              <a:extLst>
                <a:ext uri="{FF2B5EF4-FFF2-40B4-BE49-F238E27FC236}">
                  <a16:creationId xmlns:a16="http://schemas.microsoft.com/office/drawing/2014/main" id="{28C6FBBF-97F5-5347-94B1-138B06FE372C}"/>
                </a:ext>
              </a:extLst>
            </p:cNvPr>
            <p:cNvSpPr>
              <a:spLocks noEditPoints="1"/>
            </p:cNvSpPr>
            <p:nvPr/>
          </p:nvSpPr>
          <p:spPr bwMode="auto">
            <a:xfrm>
              <a:off x="3876675" y="477838"/>
              <a:ext cx="627063" cy="261938"/>
            </a:xfrm>
            <a:custGeom>
              <a:avLst/>
              <a:gdLst>
                <a:gd name="T0" fmla="*/ 584 w 609"/>
                <a:gd name="T1" fmla="*/ 0 h 254"/>
                <a:gd name="T2" fmla="*/ 25 w 609"/>
                <a:gd name="T3" fmla="*/ 0 h 254"/>
                <a:gd name="T4" fmla="*/ 0 w 609"/>
                <a:gd name="T5" fmla="*/ 25 h 254"/>
                <a:gd name="T6" fmla="*/ 0 w 609"/>
                <a:gd name="T7" fmla="*/ 228 h 254"/>
                <a:gd name="T8" fmla="*/ 25 w 609"/>
                <a:gd name="T9" fmla="*/ 254 h 254"/>
                <a:gd name="T10" fmla="*/ 584 w 609"/>
                <a:gd name="T11" fmla="*/ 254 h 254"/>
                <a:gd name="T12" fmla="*/ 609 w 609"/>
                <a:gd name="T13" fmla="*/ 228 h 254"/>
                <a:gd name="T14" fmla="*/ 609 w 609"/>
                <a:gd name="T15" fmla="*/ 25 h 254"/>
                <a:gd name="T16" fmla="*/ 584 w 609"/>
                <a:gd name="T17" fmla="*/ 0 h 254"/>
                <a:gd name="T18" fmla="*/ 558 w 609"/>
                <a:gd name="T19" fmla="*/ 203 h 254"/>
                <a:gd name="T20" fmla="*/ 51 w 609"/>
                <a:gd name="T21" fmla="*/ 203 h 254"/>
                <a:gd name="T22" fmla="*/ 51 w 609"/>
                <a:gd name="T23" fmla="*/ 51 h 254"/>
                <a:gd name="T24" fmla="*/ 558 w 609"/>
                <a:gd name="T25" fmla="*/ 51 h 254"/>
                <a:gd name="T26" fmla="*/ 558 w 609"/>
                <a:gd name="T27" fmla="*/ 20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9" h="254">
                  <a:moveTo>
                    <a:pt x="584" y="0"/>
                  </a:moveTo>
                  <a:cubicBezTo>
                    <a:pt x="25" y="0"/>
                    <a:pt x="25" y="0"/>
                    <a:pt x="25" y="0"/>
                  </a:cubicBezTo>
                  <a:cubicBezTo>
                    <a:pt x="11" y="0"/>
                    <a:pt x="0" y="11"/>
                    <a:pt x="0" y="25"/>
                  </a:cubicBezTo>
                  <a:cubicBezTo>
                    <a:pt x="0" y="228"/>
                    <a:pt x="0" y="228"/>
                    <a:pt x="0" y="228"/>
                  </a:cubicBezTo>
                  <a:cubicBezTo>
                    <a:pt x="0" y="243"/>
                    <a:pt x="11" y="254"/>
                    <a:pt x="25" y="254"/>
                  </a:cubicBezTo>
                  <a:cubicBezTo>
                    <a:pt x="584" y="254"/>
                    <a:pt x="584" y="254"/>
                    <a:pt x="584" y="254"/>
                  </a:cubicBezTo>
                  <a:cubicBezTo>
                    <a:pt x="598" y="254"/>
                    <a:pt x="609" y="243"/>
                    <a:pt x="609" y="228"/>
                  </a:cubicBezTo>
                  <a:cubicBezTo>
                    <a:pt x="609" y="25"/>
                    <a:pt x="609" y="25"/>
                    <a:pt x="609" y="25"/>
                  </a:cubicBezTo>
                  <a:cubicBezTo>
                    <a:pt x="609" y="11"/>
                    <a:pt x="598" y="0"/>
                    <a:pt x="584" y="0"/>
                  </a:cubicBezTo>
                  <a:close/>
                  <a:moveTo>
                    <a:pt x="558" y="203"/>
                  </a:moveTo>
                  <a:cubicBezTo>
                    <a:pt x="51" y="203"/>
                    <a:pt x="51" y="203"/>
                    <a:pt x="51" y="203"/>
                  </a:cubicBezTo>
                  <a:cubicBezTo>
                    <a:pt x="51" y="51"/>
                    <a:pt x="51" y="51"/>
                    <a:pt x="51" y="51"/>
                  </a:cubicBezTo>
                  <a:cubicBezTo>
                    <a:pt x="558" y="51"/>
                    <a:pt x="558" y="51"/>
                    <a:pt x="558" y="51"/>
                  </a:cubicBezTo>
                  <a:lnTo>
                    <a:pt x="558" y="20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Freeform 738">
              <a:extLst>
                <a:ext uri="{FF2B5EF4-FFF2-40B4-BE49-F238E27FC236}">
                  <a16:creationId xmlns:a16="http://schemas.microsoft.com/office/drawing/2014/main" id="{D3D6CA1F-60FF-924C-A333-985F840BF1EC}"/>
                </a:ext>
              </a:extLst>
            </p:cNvPr>
            <p:cNvSpPr>
              <a:spLocks noEditPoints="1"/>
            </p:cNvSpPr>
            <p:nvPr/>
          </p:nvSpPr>
          <p:spPr bwMode="auto">
            <a:xfrm>
              <a:off x="3879850" y="801688"/>
              <a:ext cx="187325" cy="187325"/>
            </a:xfrm>
            <a:custGeom>
              <a:avLst/>
              <a:gdLst>
                <a:gd name="T0" fmla="*/ 156 w 181"/>
                <a:gd name="T1" fmla="*/ 0 h 182"/>
                <a:gd name="T2" fmla="*/ 25 w 181"/>
                <a:gd name="T3" fmla="*/ 0 h 182"/>
                <a:gd name="T4" fmla="*/ 0 w 181"/>
                <a:gd name="T5" fmla="*/ 26 h 182"/>
                <a:gd name="T6" fmla="*/ 0 w 181"/>
                <a:gd name="T7" fmla="*/ 156 h 182"/>
                <a:gd name="T8" fmla="*/ 25 w 181"/>
                <a:gd name="T9" fmla="*/ 182 h 182"/>
                <a:gd name="T10" fmla="*/ 156 w 181"/>
                <a:gd name="T11" fmla="*/ 182 h 182"/>
                <a:gd name="T12" fmla="*/ 181 w 181"/>
                <a:gd name="T13" fmla="*/ 156 h 182"/>
                <a:gd name="T14" fmla="*/ 181 w 181"/>
                <a:gd name="T15" fmla="*/ 26 h 182"/>
                <a:gd name="T16" fmla="*/ 156 w 181"/>
                <a:gd name="T17" fmla="*/ 0 h 182"/>
                <a:gd name="T18" fmla="*/ 130 w 181"/>
                <a:gd name="T19" fmla="*/ 131 h 182"/>
                <a:gd name="T20" fmla="*/ 51 w 181"/>
                <a:gd name="T21" fmla="*/ 131 h 182"/>
                <a:gd name="T22" fmla="*/ 51 w 181"/>
                <a:gd name="T23" fmla="*/ 51 h 182"/>
                <a:gd name="T24" fmla="*/ 130 w 181"/>
                <a:gd name="T25" fmla="*/ 51 h 182"/>
                <a:gd name="T26" fmla="*/ 130 w 181"/>
                <a:gd name="T27" fmla="*/ 1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82">
                  <a:moveTo>
                    <a:pt x="156" y="0"/>
                  </a:moveTo>
                  <a:cubicBezTo>
                    <a:pt x="25" y="0"/>
                    <a:pt x="25" y="0"/>
                    <a:pt x="25" y="0"/>
                  </a:cubicBezTo>
                  <a:cubicBezTo>
                    <a:pt x="11" y="0"/>
                    <a:pt x="0" y="12"/>
                    <a:pt x="0" y="26"/>
                  </a:cubicBezTo>
                  <a:cubicBezTo>
                    <a:pt x="0" y="156"/>
                    <a:pt x="0" y="156"/>
                    <a:pt x="0" y="156"/>
                  </a:cubicBezTo>
                  <a:cubicBezTo>
                    <a:pt x="0" y="170"/>
                    <a:pt x="11" y="182"/>
                    <a:pt x="25" y="182"/>
                  </a:cubicBezTo>
                  <a:cubicBezTo>
                    <a:pt x="156" y="182"/>
                    <a:pt x="156" y="182"/>
                    <a:pt x="156" y="182"/>
                  </a:cubicBezTo>
                  <a:cubicBezTo>
                    <a:pt x="170" y="182"/>
                    <a:pt x="181" y="170"/>
                    <a:pt x="181" y="156"/>
                  </a:cubicBezTo>
                  <a:cubicBezTo>
                    <a:pt x="181" y="26"/>
                    <a:pt x="181" y="26"/>
                    <a:pt x="181" y="26"/>
                  </a:cubicBezTo>
                  <a:cubicBezTo>
                    <a:pt x="181" y="12"/>
                    <a:pt x="170" y="0"/>
                    <a:pt x="156" y="0"/>
                  </a:cubicBezTo>
                  <a:close/>
                  <a:moveTo>
                    <a:pt x="130" y="131"/>
                  </a:moveTo>
                  <a:cubicBezTo>
                    <a:pt x="51" y="131"/>
                    <a:pt x="51" y="131"/>
                    <a:pt x="51" y="131"/>
                  </a:cubicBezTo>
                  <a:cubicBezTo>
                    <a:pt x="51" y="51"/>
                    <a:pt x="51" y="51"/>
                    <a:pt x="51" y="51"/>
                  </a:cubicBezTo>
                  <a:cubicBezTo>
                    <a:pt x="130" y="51"/>
                    <a:pt x="130" y="51"/>
                    <a:pt x="130" y="51"/>
                  </a:cubicBezTo>
                  <a:lnTo>
                    <a:pt x="130" y="13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Freeform 739">
              <a:extLst>
                <a:ext uri="{FF2B5EF4-FFF2-40B4-BE49-F238E27FC236}">
                  <a16:creationId xmlns:a16="http://schemas.microsoft.com/office/drawing/2014/main" id="{A041395A-EEDD-7740-B54C-4D67D784C2C0}"/>
                </a:ext>
              </a:extLst>
            </p:cNvPr>
            <p:cNvSpPr>
              <a:spLocks noEditPoints="1"/>
            </p:cNvSpPr>
            <p:nvPr/>
          </p:nvSpPr>
          <p:spPr bwMode="auto">
            <a:xfrm>
              <a:off x="4097338" y="801688"/>
              <a:ext cx="185738" cy="187325"/>
            </a:xfrm>
            <a:custGeom>
              <a:avLst/>
              <a:gdLst>
                <a:gd name="T0" fmla="*/ 156 w 181"/>
                <a:gd name="T1" fmla="*/ 0 h 182"/>
                <a:gd name="T2" fmla="*/ 25 w 181"/>
                <a:gd name="T3" fmla="*/ 0 h 182"/>
                <a:gd name="T4" fmla="*/ 0 w 181"/>
                <a:gd name="T5" fmla="*/ 26 h 182"/>
                <a:gd name="T6" fmla="*/ 0 w 181"/>
                <a:gd name="T7" fmla="*/ 156 h 182"/>
                <a:gd name="T8" fmla="*/ 25 w 181"/>
                <a:gd name="T9" fmla="*/ 182 h 182"/>
                <a:gd name="T10" fmla="*/ 156 w 181"/>
                <a:gd name="T11" fmla="*/ 182 h 182"/>
                <a:gd name="T12" fmla="*/ 181 w 181"/>
                <a:gd name="T13" fmla="*/ 156 h 182"/>
                <a:gd name="T14" fmla="*/ 181 w 181"/>
                <a:gd name="T15" fmla="*/ 26 h 182"/>
                <a:gd name="T16" fmla="*/ 156 w 181"/>
                <a:gd name="T17" fmla="*/ 0 h 182"/>
                <a:gd name="T18" fmla="*/ 130 w 181"/>
                <a:gd name="T19" fmla="*/ 131 h 182"/>
                <a:gd name="T20" fmla="*/ 51 w 181"/>
                <a:gd name="T21" fmla="*/ 131 h 182"/>
                <a:gd name="T22" fmla="*/ 51 w 181"/>
                <a:gd name="T23" fmla="*/ 51 h 182"/>
                <a:gd name="T24" fmla="*/ 130 w 181"/>
                <a:gd name="T25" fmla="*/ 51 h 182"/>
                <a:gd name="T26" fmla="*/ 130 w 181"/>
                <a:gd name="T27" fmla="*/ 1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82">
                  <a:moveTo>
                    <a:pt x="156" y="0"/>
                  </a:moveTo>
                  <a:cubicBezTo>
                    <a:pt x="25" y="0"/>
                    <a:pt x="25" y="0"/>
                    <a:pt x="25" y="0"/>
                  </a:cubicBezTo>
                  <a:cubicBezTo>
                    <a:pt x="11" y="0"/>
                    <a:pt x="0" y="12"/>
                    <a:pt x="0" y="26"/>
                  </a:cubicBezTo>
                  <a:cubicBezTo>
                    <a:pt x="0" y="156"/>
                    <a:pt x="0" y="156"/>
                    <a:pt x="0" y="156"/>
                  </a:cubicBezTo>
                  <a:cubicBezTo>
                    <a:pt x="0" y="170"/>
                    <a:pt x="11" y="182"/>
                    <a:pt x="25" y="182"/>
                  </a:cubicBezTo>
                  <a:cubicBezTo>
                    <a:pt x="156" y="182"/>
                    <a:pt x="156" y="182"/>
                    <a:pt x="156" y="182"/>
                  </a:cubicBezTo>
                  <a:cubicBezTo>
                    <a:pt x="170" y="182"/>
                    <a:pt x="181" y="170"/>
                    <a:pt x="181" y="156"/>
                  </a:cubicBezTo>
                  <a:cubicBezTo>
                    <a:pt x="181" y="26"/>
                    <a:pt x="181" y="26"/>
                    <a:pt x="181" y="26"/>
                  </a:cubicBezTo>
                  <a:cubicBezTo>
                    <a:pt x="181" y="12"/>
                    <a:pt x="170" y="0"/>
                    <a:pt x="156" y="0"/>
                  </a:cubicBezTo>
                  <a:close/>
                  <a:moveTo>
                    <a:pt x="130" y="131"/>
                  </a:moveTo>
                  <a:cubicBezTo>
                    <a:pt x="51" y="131"/>
                    <a:pt x="51" y="131"/>
                    <a:pt x="51" y="131"/>
                  </a:cubicBezTo>
                  <a:cubicBezTo>
                    <a:pt x="51" y="51"/>
                    <a:pt x="51" y="51"/>
                    <a:pt x="51" y="51"/>
                  </a:cubicBezTo>
                  <a:cubicBezTo>
                    <a:pt x="130" y="51"/>
                    <a:pt x="130" y="51"/>
                    <a:pt x="130" y="51"/>
                  </a:cubicBezTo>
                  <a:lnTo>
                    <a:pt x="130" y="13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Freeform 740">
              <a:extLst>
                <a:ext uri="{FF2B5EF4-FFF2-40B4-BE49-F238E27FC236}">
                  <a16:creationId xmlns:a16="http://schemas.microsoft.com/office/drawing/2014/main" id="{1D745768-FE19-D74D-BA36-B0C1DE04AAFE}"/>
                </a:ext>
              </a:extLst>
            </p:cNvPr>
            <p:cNvSpPr>
              <a:spLocks noEditPoints="1"/>
            </p:cNvSpPr>
            <p:nvPr/>
          </p:nvSpPr>
          <p:spPr bwMode="auto">
            <a:xfrm>
              <a:off x="4311650" y="801688"/>
              <a:ext cx="187325" cy="187325"/>
            </a:xfrm>
            <a:custGeom>
              <a:avLst/>
              <a:gdLst>
                <a:gd name="T0" fmla="*/ 157 w 182"/>
                <a:gd name="T1" fmla="*/ 0 h 182"/>
                <a:gd name="T2" fmla="*/ 26 w 182"/>
                <a:gd name="T3" fmla="*/ 0 h 182"/>
                <a:gd name="T4" fmla="*/ 0 w 182"/>
                <a:gd name="T5" fmla="*/ 26 h 182"/>
                <a:gd name="T6" fmla="*/ 0 w 182"/>
                <a:gd name="T7" fmla="*/ 156 h 182"/>
                <a:gd name="T8" fmla="*/ 26 w 182"/>
                <a:gd name="T9" fmla="*/ 182 h 182"/>
                <a:gd name="T10" fmla="*/ 157 w 182"/>
                <a:gd name="T11" fmla="*/ 182 h 182"/>
                <a:gd name="T12" fmla="*/ 182 w 182"/>
                <a:gd name="T13" fmla="*/ 156 h 182"/>
                <a:gd name="T14" fmla="*/ 182 w 182"/>
                <a:gd name="T15" fmla="*/ 26 h 182"/>
                <a:gd name="T16" fmla="*/ 157 w 182"/>
                <a:gd name="T17" fmla="*/ 0 h 182"/>
                <a:gd name="T18" fmla="*/ 131 w 182"/>
                <a:gd name="T19" fmla="*/ 131 h 182"/>
                <a:gd name="T20" fmla="*/ 52 w 182"/>
                <a:gd name="T21" fmla="*/ 131 h 182"/>
                <a:gd name="T22" fmla="*/ 52 w 182"/>
                <a:gd name="T23" fmla="*/ 51 h 182"/>
                <a:gd name="T24" fmla="*/ 131 w 182"/>
                <a:gd name="T25" fmla="*/ 51 h 182"/>
                <a:gd name="T26" fmla="*/ 131 w 182"/>
                <a:gd name="T27" fmla="*/ 1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182">
                  <a:moveTo>
                    <a:pt x="157" y="0"/>
                  </a:moveTo>
                  <a:cubicBezTo>
                    <a:pt x="26" y="0"/>
                    <a:pt x="26" y="0"/>
                    <a:pt x="26" y="0"/>
                  </a:cubicBezTo>
                  <a:cubicBezTo>
                    <a:pt x="12" y="0"/>
                    <a:pt x="0" y="12"/>
                    <a:pt x="0" y="26"/>
                  </a:cubicBezTo>
                  <a:cubicBezTo>
                    <a:pt x="0" y="156"/>
                    <a:pt x="0" y="156"/>
                    <a:pt x="0" y="156"/>
                  </a:cubicBezTo>
                  <a:cubicBezTo>
                    <a:pt x="0" y="170"/>
                    <a:pt x="12" y="182"/>
                    <a:pt x="26" y="182"/>
                  </a:cubicBezTo>
                  <a:cubicBezTo>
                    <a:pt x="157" y="182"/>
                    <a:pt x="157" y="182"/>
                    <a:pt x="157" y="182"/>
                  </a:cubicBezTo>
                  <a:cubicBezTo>
                    <a:pt x="171" y="182"/>
                    <a:pt x="182" y="170"/>
                    <a:pt x="182" y="156"/>
                  </a:cubicBezTo>
                  <a:cubicBezTo>
                    <a:pt x="182" y="26"/>
                    <a:pt x="182" y="26"/>
                    <a:pt x="182" y="26"/>
                  </a:cubicBezTo>
                  <a:cubicBezTo>
                    <a:pt x="182" y="12"/>
                    <a:pt x="171" y="0"/>
                    <a:pt x="157" y="0"/>
                  </a:cubicBezTo>
                  <a:close/>
                  <a:moveTo>
                    <a:pt x="131" y="131"/>
                  </a:moveTo>
                  <a:cubicBezTo>
                    <a:pt x="52" y="131"/>
                    <a:pt x="52" y="131"/>
                    <a:pt x="52" y="131"/>
                  </a:cubicBezTo>
                  <a:cubicBezTo>
                    <a:pt x="52" y="51"/>
                    <a:pt x="52" y="51"/>
                    <a:pt x="52" y="51"/>
                  </a:cubicBezTo>
                  <a:cubicBezTo>
                    <a:pt x="131" y="51"/>
                    <a:pt x="131" y="51"/>
                    <a:pt x="131" y="51"/>
                  </a:cubicBezTo>
                  <a:lnTo>
                    <a:pt x="131" y="13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741">
              <a:extLst>
                <a:ext uri="{FF2B5EF4-FFF2-40B4-BE49-F238E27FC236}">
                  <a16:creationId xmlns:a16="http://schemas.microsoft.com/office/drawing/2014/main" id="{82B1713B-F444-924E-B4CB-BDAE81CE76DE}"/>
                </a:ext>
              </a:extLst>
            </p:cNvPr>
            <p:cNvSpPr>
              <a:spLocks noEditPoints="1"/>
            </p:cNvSpPr>
            <p:nvPr/>
          </p:nvSpPr>
          <p:spPr bwMode="auto">
            <a:xfrm>
              <a:off x="3879850" y="1019175"/>
              <a:ext cx="187325" cy="187325"/>
            </a:xfrm>
            <a:custGeom>
              <a:avLst/>
              <a:gdLst>
                <a:gd name="T0" fmla="*/ 156 w 181"/>
                <a:gd name="T1" fmla="*/ 0 h 182"/>
                <a:gd name="T2" fmla="*/ 25 w 181"/>
                <a:gd name="T3" fmla="*/ 0 h 182"/>
                <a:gd name="T4" fmla="*/ 0 w 181"/>
                <a:gd name="T5" fmla="*/ 26 h 182"/>
                <a:gd name="T6" fmla="*/ 0 w 181"/>
                <a:gd name="T7" fmla="*/ 156 h 182"/>
                <a:gd name="T8" fmla="*/ 25 w 181"/>
                <a:gd name="T9" fmla="*/ 182 h 182"/>
                <a:gd name="T10" fmla="*/ 156 w 181"/>
                <a:gd name="T11" fmla="*/ 182 h 182"/>
                <a:gd name="T12" fmla="*/ 181 w 181"/>
                <a:gd name="T13" fmla="*/ 156 h 182"/>
                <a:gd name="T14" fmla="*/ 181 w 181"/>
                <a:gd name="T15" fmla="*/ 26 h 182"/>
                <a:gd name="T16" fmla="*/ 156 w 181"/>
                <a:gd name="T17" fmla="*/ 0 h 182"/>
                <a:gd name="T18" fmla="*/ 130 w 181"/>
                <a:gd name="T19" fmla="*/ 131 h 182"/>
                <a:gd name="T20" fmla="*/ 51 w 181"/>
                <a:gd name="T21" fmla="*/ 131 h 182"/>
                <a:gd name="T22" fmla="*/ 51 w 181"/>
                <a:gd name="T23" fmla="*/ 51 h 182"/>
                <a:gd name="T24" fmla="*/ 130 w 181"/>
                <a:gd name="T25" fmla="*/ 51 h 182"/>
                <a:gd name="T26" fmla="*/ 130 w 181"/>
                <a:gd name="T27" fmla="*/ 1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82">
                  <a:moveTo>
                    <a:pt x="156" y="0"/>
                  </a:moveTo>
                  <a:cubicBezTo>
                    <a:pt x="25" y="0"/>
                    <a:pt x="25" y="0"/>
                    <a:pt x="25" y="0"/>
                  </a:cubicBezTo>
                  <a:cubicBezTo>
                    <a:pt x="11" y="0"/>
                    <a:pt x="0" y="12"/>
                    <a:pt x="0" y="26"/>
                  </a:cubicBezTo>
                  <a:cubicBezTo>
                    <a:pt x="0" y="156"/>
                    <a:pt x="0" y="156"/>
                    <a:pt x="0" y="156"/>
                  </a:cubicBezTo>
                  <a:cubicBezTo>
                    <a:pt x="0" y="171"/>
                    <a:pt x="11" y="182"/>
                    <a:pt x="25" y="182"/>
                  </a:cubicBezTo>
                  <a:cubicBezTo>
                    <a:pt x="156" y="182"/>
                    <a:pt x="156" y="182"/>
                    <a:pt x="156" y="182"/>
                  </a:cubicBezTo>
                  <a:cubicBezTo>
                    <a:pt x="170" y="182"/>
                    <a:pt x="181" y="171"/>
                    <a:pt x="181" y="156"/>
                  </a:cubicBezTo>
                  <a:cubicBezTo>
                    <a:pt x="181" y="26"/>
                    <a:pt x="181" y="26"/>
                    <a:pt x="181" y="26"/>
                  </a:cubicBezTo>
                  <a:cubicBezTo>
                    <a:pt x="181" y="12"/>
                    <a:pt x="170" y="0"/>
                    <a:pt x="156" y="0"/>
                  </a:cubicBezTo>
                  <a:close/>
                  <a:moveTo>
                    <a:pt x="130" y="131"/>
                  </a:moveTo>
                  <a:cubicBezTo>
                    <a:pt x="51" y="131"/>
                    <a:pt x="51" y="131"/>
                    <a:pt x="51" y="131"/>
                  </a:cubicBezTo>
                  <a:cubicBezTo>
                    <a:pt x="51" y="51"/>
                    <a:pt x="51" y="51"/>
                    <a:pt x="51" y="51"/>
                  </a:cubicBezTo>
                  <a:cubicBezTo>
                    <a:pt x="130" y="51"/>
                    <a:pt x="130" y="51"/>
                    <a:pt x="130" y="51"/>
                  </a:cubicBezTo>
                  <a:lnTo>
                    <a:pt x="130" y="13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742">
              <a:extLst>
                <a:ext uri="{FF2B5EF4-FFF2-40B4-BE49-F238E27FC236}">
                  <a16:creationId xmlns:a16="http://schemas.microsoft.com/office/drawing/2014/main" id="{E36A6210-33A5-BB40-A4C8-286A14189DE4}"/>
                </a:ext>
              </a:extLst>
            </p:cNvPr>
            <p:cNvSpPr>
              <a:spLocks noEditPoints="1"/>
            </p:cNvSpPr>
            <p:nvPr/>
          </p:nvSpPr>
          <p:spPr bwMode="auto">
            <a:xfrm>
              <a:off x="4097338" y="1019175"/>
              <a:ext cx="185738" cy="187325"/>
            </a:xfrm>
            <a:custGeom>
              <a:avLst/>
              <a:gdLst>
                <a:gd name="T0" fmla="*/ 156 w 181"/>
                <a:gd name="T1" fmla="*/ 0 h 182"/>
                <a:gd name="T2" fmla="*/ 25 w 181"/>
                <a:gd name="T3" fmla="*/ 0 h 182"/>
                <a:gd name="T4" fmla="*/ 0 w 181"/>
                <a:gd name="T5" fmla="*/ 26 h 182"/>
                <a:gd name="T6" fmla="*/ 0 w 181"/>
                <a:gd name="T7" fmla="*/ 156 h 182"/>
                <a:gd name="T8" fmla="*/ 25 w 181"/>
                <a:gd name="T9" fmla="*/ 182 h 182"/>
                <a:gd name="T10" fmla="*/ 156 w 181"/>
                <a:gd name="T11" fmla="*/ 182 h 182"/>
                <a:gd name="T12" fmla="*/ 181 w 181"/>
                <a:gd name="T13" fmla="*/ 156 h 182"/>
                <a:gd name="T14" fmla="*/ 181 w 181"/>
                <a:gd name="T15" fmla="*/ 26 h 182"/>
                <a:gd name="T16" fmla="*/ 156 w 181"/>
                <a:gd name="T17" fmla="*/ 0 h 182"/>
                <a:gd name="T18" fmla="*/ 130 w 181"/>
                <a:gd name="T19" fmla="*/ 131 h 182"/>
                <a:gd name="T20" fmla="*/ 51 w 181"/>
                <a:gd name="T21" fmla="*/ 131 h 182"/>
                <a:gd name="T22" fmla="*/ 51 w 181"/>
                <a:gd name="T23" fmla="*/ 51 h 182"/>
                <a:gd name="T24" fmla="*/ 130 w 181"/>
                <a:gd name="T25" fmla="*/ 51 h 182"/>
                <a:gd name="T26" fmla="*/ 130 w 181"/>
                <a:gd name="T27" fmla="*/ 1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82">
                  <a:moveTo>
                    <a:pt x="156" y="0"/>
                  </a:moveTo>
                  <a:cubicBezTo>
                    <a:pt x="25" y="0"/>
                    <a:pt x="25" y="0"/>
                    <a:pt x="25" y="0"/>
                  </a:cubicBezTo>
                  <a:cubicBezTo>
                    <a:pt x="11" y="0"/>
                    <a:pt x="0" y="12"/>
                    <a:pt x="0" y="26"/>
                  </a:cubicBezTo>
                  <a:cubicBezTo>
                    <a:pt x="0" y="156"/>
                    <a:pt x="0" y="156"/>
                    <a:pt x="0" y="156"/>
                  </a:cubicBezTo>
                  <a:cubicBezTo>
                    <a:pt x="0" y="171"/>
                    <a:pt x="11" y="182"/>
                    <a:pt x="25" y="182"/>
                  </a:cubicBezTo>
                  <a:cubicBezTo>
                    <a:pt x="156" y="182"/>
                    <a:pt x="156" y="182"/>
                    <a:pt x="156" y="182"/>
                  </a:cubicBezTo>
                  <a:cubicBezTo>
                    <a:pt x="170" y="182"/>
                    <a:pt x="181" y="171"/>
                    <a:pt x="181" y="156"/>
                  </a:cubicBezTo>
                  <a:cubicBezTo>
                    <a:pt x="181" y="26"/>
                    <a:pt x="181" y="26"/>
                    <a:pt x="181" y="26"/>
                  </a:cubicBezTo>
                  <a:cubicBezTo>
                    <a:pt x="181" y="12"/>
                    <a:pt x="170" y="0"/>
                    <a:pt x="156" y="0"/>
                  </a:cubicBezTo>
                  <a:close/>
                  <a:moveTo>
                    <a:pt x="130" y="131"/>
                  </a:moveTo>
                  <a:cubicBezTo>
                    <a:pt x="51" y="131"/>
                    <a:pt x="51" y="131"/>
                    <a:pt x="51" y="131"/>
                  </a:cubicBezTo>
                  <a:cubicBezTo>
                    <a:pt x="51" y="51"/>
                    <a:pt x="51" y="51"/>
                    <a:pt x="51" y="51"/>
                  </a:cubicBezTo>
                  <a:cubicBezTo>
                    <a:pt x="130" y="51"/>
                    <a:pt x="130" y="51"/>
                    <a:pt x="130" y="51"/>
                  </a:cubicBezTo>
                  <a:lnTo>
                    <a:pt x="130" y="13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743">
              <a:extLst>
                <a:ext uri="{FF2B5EF4-FFF2-40B4-BE49-F238E27FC236}">
                  <a16:creationId xmlns:a16="http://schemas.microsoft.com/office/drawing/2014/main" id="{C0412123-2939-A64E-A8E6-D7F031D38B3A}"/>
                </a:ext>
              </a:extLst>
            </p:cNvPr>
            <p:cNvSpPr>
              <a:spLocks noEditPoints="1"/>
            </p:cNvSpPr>
            <p:nvPr/>
          </p:nvSpPr>
          <p:spPr bwMode="auto">
            <a:xfrm>
              <a:off x="3879850" y="1238250"/>
              <a:ext cx="187325" cy="185738"/>
            </a:xfrm>
            <a:custGeom>
              <a:avLst/>
              <a:gdLst>
                <a:gd name="T0" fmla="*/ 156 w 181"/>
                <a:gd name="T1" fmla="*/ 0 h 181"/>
                <a:gd name="T2" fmla="*/ 25 w 181"/>
                <a:gd name="T3" fmla="*/ 0 h 181"/>
                <a:gd name="T4" fmla="*/ 0 w 181"/>
                <a:gd name="T5" fmla="*/ 25 h 181"/>
                <a:gd name="T6" fmla="*/ 0 w 181"/>
                <a:gd name="T7" fmla="*/ 156 h 181"/>
                <a:gd name="T8" fmla="*/ 25 w 181"/>
                <a:gd name="T9" fmla="*/ 181 h 181"/>
                <a:gd name="T10" fmla="*/ 156 w 181"/>
                <a:gd name="T11" fmla="*/ 181 h 181"/>
                <a:gd name="T12" fmla="*/ 181 w 181"/>
                <a:gd name="T13" fmla="*/ 156 h 181"/>
                <a:gd name="T14" fmla="*/ 181 w 181"/>
                <a:gd name="T15" fmla="*/ 25 h 181"/>
                <a:gd name="T16" fmla="*/ 156 w 181"/>
                <a:gd name="T17" fmla="*/ 0 h 181"/>
                <a:gd name="T18" fmla="*/ 130 w 181"/>
                <a:gd name="T19" fmla="*/ 130 h 181"/>
                <a:gd name="T20" fmla="*/ 51 w 181"/>
                <a:gd name="T21" fmla="*/ 130 h 181"/>
                <a:gd name="T22" fmla="*/ 51 w 181"/>
                <a:gd name="T23" fmla="*/ 51 h 181"/>
                <a:gd name="T24" fmla="*/ 130 w 181"/>
                <a:gd name="T25" fmla="*/ 51 h 181"/>
                <a:gd name="T26" fmla="*/ 130 w 181"/>
                <a:gd name="T27" fmla="*/ 13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81">
                  <a:moveTo>
                    <a:pt x="156" y="0"/>
                  </a:moveTo>
                  <a:cubicBezTo>
                    <a:pt x="25" y="0"/>
                    <a:pt x="25" y="0"/>
                    <a:pt x="25" y="0"/>
                  </a:cubicBezTo>
                  <a:cubicBezTo>
                    <a:pt x="11" y="0"/>
                    <a:pt x="0" y="11"/>
                    <a:pt x="0" y="25"/>
                  </a:cubicBezTo>
                  <a:cubicBezTo>
                    <a:pt x="0" y="156"/>
                    <a:pt x="0" y="156"/>
                    <a:pt x="0" y="156"/>
                  </a:cubicBezTo>
                  <a:cubicBezTo>
                    <a:pt x="0" y="170"/>
                    <a:pt x="11" y="181"/>
                    <a:pt x="25" y="181"/>
                  </a:cubicBezTo>
                  <a:cubicBezTo>
                    <a:pt x="156" y="181"/>
                    <a:pt x="156" y="181"/>
                    <a:pt x="156" y="181"/>
                  </a:cubicBezTo>
                  <a:cubicBezTo>
                    <a:pt x="170" y="181"/>
                    <a:pt x="181" y="170"/>
                    <a:pt x="181" y="156"/>
                  </a:cubicBezTo>
                  <a:cubicBezTo>
                    <a:pt x="181" y="25"/>
                    <a:pt x="181" y="25"/>
                    <a:pt x="181" y="25"/>
                  </a:cubicBezTo>
                  <a:cubicBezTo>
                    <a:pt x="181" y="11"/>
                    <a:pt x="170" y="0"/>
                    <a:pt x="156" y="0"/>
                  </a:cubicBezTo>
                  <a:close/>
                  <a:moveTo>
                    <a:pt x="130" y="130"/>
                  </a:moveTo>
                  <a:cubicBezTo>
                    <a:pt x="51" y="130"/>
                    <a:pt x="51" y="130"/>
                    <a:pt x="51" y="130"/>
                  </a:cubicBezTo>
                  <a:cubicBezTo>
                    <a:pt x="51" y="51"/>
                    <a:pt x="51" y="51"/>
                    <a:pt x="51" y="51"/>
                  </a:cubicBezTo>
                  <a:cubicBezTo>
                    <a:pt x="130" y="51"/>
                    <a:pt x="130" y="51"/>
                    <a:pt x="130" y="51"/>
                  </a:cubicBezTo>
                  <a:lnTo>
                    <a:pt x="130" y="1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Freeform 744">
              <a:extLst>
                <a:ext uri="{FF2B5EF4-FFF2-40B4-BE49-F238E27FC236}">
                  <a16:creationId xmlns:a16="http://schemas.microsoft.com/office/drawing/2014/main" id="{DD0BCEC5-C75A-8249-A3DE-1228F598FC0C}"/>
                </a:ext>
              </a:extLst>
            </p:cNvPr>
            <p:cNvSpPr>
              <a:spLocks noEditPoints="1"/>
            </p:cNvSpPr>
            <p:nvPr/>
          </p:nvSpPr>
          <p:spPr bwMode="auto">
            <a:xfrm>
              <a:off x="4097338" y="1238250"/>
              <a:ext cx="185738" cy="185738"/>
            </a:xfrm>
            <a:custGeom>
              <a:avLst/>
              <a:gdLst>
                <a:gd name="T0" fmla="*/ 156 w 181"/>
                <a:gd name="T1" fmla="*/ 0 h 181"/>
                <a:gd name="T2" fmla="*/ 25 w 181"/>
                <a:gd name="T3" fmla="*/ 0 h 181"/>
                <a:gd name="T4" fmla="*/ 0 w 181"/>
                <a:gd name="T5" fmla="*/ 25 h 181"/>
                <a:gd name="T6" fmla="*/ 0 w 181"/>
                <a:gd name="T7" fmla="*/ 156 h 181"/>
                <a:gd name="T8" fmla="*/ 25 w 181"/>
                <a:gd name="T9" fmla="*/ 181 h 181"/>
                <a:gd name="T10" fmla="*/ 156 w 181"/>
                <a:gd name="T11" fmla="*/ 181 h 181"/>
                <a:gd name="T12" fmla="*/ 181 w 181"/>
                <a:gd name="T13" fmla="*/ 156 h 181"/>
                <a:gd name="T14" fmla="*/ 181 w 181"/>
                <a:gd name="T15" fmla="*/ 25 h 181"/>
                <a:gd name="T16" fmla="*/ 156 w 181"/>
                <a:gd name="T17" fmla="*/ 0 h 181"/>
                <a:gd name="T18" fmla="*/ 130 w 181"/>
                <a:gd name="T19" fmla="*/ 130 h 181"/>
                <a:gd name="T20" fmla="*/ 51 w 181"/>
                <a:gd name="T21" fmla="*/ 130 h 181"/>
                <a:gd name="T22" fmla="*/ 51 w 181"/>
                <a:gd name="T23" fmla="*/ 51 h 181"/>
                <a:gd name="T24" fmla="*/ 130 w 181"/>
                <a:gd name="T25" fmla="*/ 51 h 181"/>
                <a:gd name="T26" fmla="*/ 130 w 181"/>
                <a:gd name="T27" fmla="*/ 13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81">
                  <a:moveTo>
                    <a:pt x="156" y="0"/>
                  </a:moveTo>
                  <a:cubicBezTo>
                    <a:pt x="25" y="0"/>
                    <a:pt x="25" y="0"/>
                    <a:pt x="25" y="0"/>
                  </a:cubicBezTo>
                  <a:cubicBezTo>
                    <a:pt x="11" y="0"/>
                    <a:pt x="0" y="11"/>
                    <a:pt x="0" y="25"/>
                  </a:cubicBezTo>
                  <a:cubicBezTo>
                    <a:pt x="0" y="156"/>
                    <a:pt x="0" y="156"/>
                    <a:pt x="0" y="156"/>
                  </a:cubicBezTo>
                  <a:cubicBezTo>
                    <a:pt x="0" y="170"/>
                    <a:pt x="11" y="181"/>
                    <a:pt x="25" y="181"/>
                  </a:cubicBezTo>
                  <a:cubicBezTo>
                    <a:pt x="156" y="181"/>
                    <a:pt x="156" y="181"/>
                    <a:pt x="156" y="181"/>
                  </a:cubicBezTo>
                  <a:cubicBezTo>
                    <a:pt x="170" y="181"/>
                    <a:pt x="181" y="170"/>
                    <a:pt x="181" y="156"/>
                  </a:cubicBezTo>
                  <a:cubicBezTo>
                    <a:pt x="181" y="25"/>
                    <a:pt x="181" y="25"/>
                    <a:pt x="181" y="25"/>
                  </a:cubicBezTo>
                  <a:cubicBezTo>
                    <a:pt x="181" y="11"/>
                    <a:pt x="170" y="0"/>
                    <a:pt x="156" y="0"/>
                  </a:cubicBezTo>
                  <a:close/>
                  <a:moveTo>
                    <a:pt x="130" y="130"/>
                  </a:moveTo>
                  <a:cubicBezTo>
                    <a:pt x="51" y="130"/>
                    <a:pt x="51" y="130"/>
                    <a:pt x="51" y="130"/>
                  </a:cubicBezTo>
                  <a:cubicBezTo>
                    <a:pt x="51" y="51"/>
                    <a:pt x="51" y="51"/>
                    <a:pt x="51" y="51"/>
                  </a:cubicBezTo>
                  <a:cubicBezTo>
                    <a:pt x="130" y="51"/>
                    <a:pt x="130" y="51"/>
                    <a:pt x="130" y="51"/>
                  </a:cubicBezTo>
                  <a:lnTo>
                    <a:pt x="130" y="1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745">
              <a:extLst>
                <a:ext uri="{FF2B5EF4-FFF2-40B4-BE49-F238E27FC236}">
                  <a16:creationId xmlns:a16="http://schemas.microsoft.com/office/drawing/2014/main" id="{E13841FA-1E99-C140-8796-95209937F49D}"/>
                </a:ext>
              </a:extLst>
            </p:cNvPr>
            <p:cNvSpPr>
              <a:spLocks noEditPoints="1"/>
            </p:cNvSpPr>
            <p:nvPr/>
          </p:nvSpPr>
          <p:spPr bwMode="auto">
            <a:xfrm>
              <a:off x="4311650" y="1019175"/>
              <a:ext cx="187325" cy="404813"/>
            </a:xfrm>
            <a:custGeom>
              <a:avLst/>
              <a:gdLst>
                <a:gd name="T0" fmla="*/ 157 w 182"/>
                <a:gd name="T1" fmla="*/ 0 h 394"/>
                <a:gd name="T2" fmla="*/ 26 w 182"/>
                <a:gd name="T3" fmla="*/ 0 h 394"/>
                <a:gd name="T4" fmla="*/ 0 w 182"/>
                <a:gd name="T5" fmla="*/ 26 h 394"/>
                <a:gd name="T6" fmla="*/ 0 w 182"/>
                <a:gd name="T7" fmla="*/ 369 h 394"/>
                <a:gd name="T8" fmla="*/ 26 w 182"/>
                <a:gd name="T9" fmla="*/ 394 h 394"/>
                <a:gd name="T10" fmla="*/ 157 w 182"/>
                <a:gd name="T11" fmla="*/ 394 h 394"/>
                <a:gd name="T12" fmla="*/ 182 w 182"/>
                <a:gd name="T13" fmla="*/ 369 h 394"/>
                <a:gd name="T14" fmla="*/ 182 w 182"/>
                <a:gd name="T15" fmla="*/ 26 h 394"/>
                <a:gd name="T16" fmla="*/ 157 w 182"/>
                <a:gd name="T17" fmla="*/ 0 h 394"/>
                <a:gd name="T18" fmla="*/ 131 w 182"/>
                <a:gd name="T19" fmla="*/ 343 h 394"/>
                <a:gd name="T20" fmla="*/ 52 w 182"/>
                <a:gd name="T21" fmla="*/ 343 h 394"/>
                <a:gd name="T22" fmla="*/ 52 w 182"/>
                <a:gd name="T23" fmla="*/ 51 h 394"/>
                <a:gd name="T24" fmla="*/ 131 w 182"/>
                <a:gd name="T25" fmla="*/ 51 h 394"/>
                <a:gd name="T26" fmla="*/ 131 w 182"/>
                <a:gd name="T27" fmla="*/ 34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394">
                  <a:moveTo>
                    <a:pt x="157" y="0"/>
                  </a:moveTo>
                  <a:cubicBezTo>
                    <a:pt x="26" y="0"/>
                    <a:pt x="26" y="0"/>
                    <a:pt x="26" y="0"/>
                  </a:cubicBezTo>
                  <a:cubicBezTo>
                    <a:pt x="12" y="0"/>
                    <a:pt x="0" y="12"/>
                    <a:pt x="0" y="26"/>
                  </a:cubicBezTo>
                  <a:cubicBezTo>
                    <a:pt x="0" y="369"/>
                    <a:pt x="0" y="369"/>
                    <a:pt x="0" y="369"/>
                  </a:cubicBezTo>
                  <a:cubicBezTo>
                    <a:pt x="0" y="383"/>
                    <a:pt x="12" y="394"/>
                    <a:pt x="26" y="394"/>
                  </a:cubicBezTo>
                  <a:cubicBezTo>
                    <a:pt x="157" y="394"/>
                    <a:pt x="157" y="394"/>
                    <a:pt x="157" y="394"/>
                  </a:cubicBezTo>
                  <a:cubicBezTo>
                    <a:pt x="171" y="394"/>
                    <a:pt x="182" y="383"/>
                    <a:pt x="182" y="369"/>
                  </a:cubicBezTo>
                  <a:cubicBezTo>
                    <a:pt x="182" y="26"/>
                    <a:pt x="182" y="26"/>
                    <a:pt x="182" y="26"/>
                  </a:cubicBezTo>
                  <a:cubicBezTo>
                    <a:pt x="182" y="12"/>
                    <a:pt x="171" y="0"/>
                    <a:pt x="157" y="0"/>
                  </a:cubicBezTo>
                  <a:close/>
                  <a:moveTo>
                    <a:pt x="131" y="343"/>
                  </a:moveTo>
                  <a:cubicBezTo>
                    <a:pt x="52" y="343"/>
                    <a:pt x="52" y="343"/>
                    <a:pt x="52" y="343"/>
                  </a:cubicBezTo>
                  <a:cubicBezTo>
                    <a:pt x="52" y="51"/>
                    <a:pt x="52" y="51"/>
                    <a:pt x="52" y="51"/>
                  </a:cubicBezTo>
                  <a:cubicBezTo>
                    <a:pt x="131" y="51"/>
                    <a:pt x="131" y="51"/>
                    <a:pt x="131" y="51"/>
                  </a:cubicBezTo>
                  <a:lnTo>
                    <a:pt x="131" y="34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7" name="Group 746">
            <a:extLst>
              <a:ext uri="{FF2B5EF4-FFF2-40B4-BE49-F238E27FC236}">
                <a16:creationId xmlns:a16="http://schemas.microsoft.com/office/drawing/2014/main" id="{6B8B3AE1-F373-414F-9AFE-EA0893878639}"/>
              </a:ext>
            </a:extLst>
          </p:cNvPr>
          <p:cNvGrpSpPr/>
          <p:nvPr userDrawn="1"/>
        </p:nvGrpSpPr>
        <p:grpSpPr>
          <a:xfrm>
            <a:off x="5093744" y="3713006"/>
            <a:ext cx="275000" cy="235936"/>
            <a:chOff x="5403850" y="2024063"/>
            <a:chExt cx="1408113" cy="1208088"/>
          </a:xfrm>
          <a:solidFill>
            <a:schemeClr val="accent1"/>
          </a:solidFill>
        </p:grpSpPr>
        <p:sp>
          <p:nvSpPr>
            <p:cNvPr id="748" name="Freeform 747">
              <a:extLst>
                <a:ext uri="{FF2B5EF4-FFF2-40B4-BE49-F238E27FC236}">
                  <a16:creationId xmlns:a16="http://schemas.microsoft.com/office/drawing/2014/main" id="{98D72C15-5947-B341-9996-DE073EA005B8}"/>
                </a:ext>
              </a:extLst>
            </p:cNvPr>
            <p:cNvSpPr>
              <a:spLocks noEditPoints="1"/>
            </p:cNvSpPr>
            <p:nvPr/>
          </p:nvSpPr>
          <p:spPr bwMode="auto">
            <a:xfrm>
              <a:off x="5403850" y="2024063"/>
              <a:ext cx="1408113" cy="1208088"/>
            </a:xfrm>
            <a:custGeom>
              <a:avLst/>
              <a:gdLst>
                <a:gd name="T0" fmla="*/ 1312 w 1368"/>
                <a:gd name="T1" fmla="*/ 537 h 1174"/>
                <a:gd name="T2" fmla="*/ 1294 w 1368"/>
                <a:gd name="T3" fmla="*/ 533 h 1174"/>
                <a:gd name="T4" fmla="*/ 1155 w 1368"/>
                <a:gd name="T5" fmla="*/ 278 h 1174"/>
                <a:gd name="T6" fmla="*/ 1158 w 1368"/>
                <a:gd name="T7" fmla="*/ 255 h 1174"/>
                <a:gd name="T8" fmla="*/ 1112 w 1368"/>
                <a:gd name="T9" fmla="*/ 83 h 1174"/>
                <a:gd name="T10" fmla="*/ 878 w 1368"/>
                <a:gd name="T11" fmla="*/ 99 h 1174"/>
                <a:gd name="T12" fmla="*/ 645 w 1368"/>
                <a:gd name="T13" fmla="*/ 0 h 1174"/>
                <a:gd name="T14" fmla="*/ 415 w 1368"/>
                <a:gd name="T15" fmla="*/ 178 h 1174"/>
                <a:gd name="T16" fmla="*/ 133 w 1368"/>
                <a:gd name="T17" fmla="*/ 349 h 1174"/>
                <a:gd name="T18" fmla="*/ 211 w 1368"/>
                <a:gd name="T19" fmla="*/ 418 h 1174"/>
                <a:gd name="T20" fmla="*/ 169 w 1368"/>
                <a:gd name="T21" fmla="*/ 495 h 1174"/>
                <a:gd name="T22" fmla="*/ 1 w 1368"/>
                <a:gd name="T23" fmla="*/ 705 h 1174"/>
                <a:gd name="T24" fmla="*/ 72 w 1368"/>
                <a:gd name="T25" fmla="*/ 846 h 1174"/>
                <a:gd name="T26" fmla="*/ 438 w 1368"/>
                <a:gd name="T27" fmla="*/ 801 h 1174"/>
                <a:gd name="T28" fmla="*/ 397 w 1368"/>
                <a:gd name="T29" fmla="*/ 679 h 1174"/>
                <a:gd name="T30" fmla="*/ 263 w 1368"/>
                <a:gd name="T31" fmla="*/ 431 h 1174"/>
                <a:gd name="T32" fmla="*/ 250 w 1368"/>
                <a:gd name="T33" fmla="*/ 412 h 1174"/>
                <a:gd name="T34" fmla="*/ 415 w 1368"/>
                <a:gd name="T35" fmla="*/ 337 h 1174"/>
                <a:gd name="T36" fmla="*/ 557 w 1368"/>
                <a:gd name="T37" fmla="*/ 634 h 1174"/>
                <a:gd name="T38" fmla="*/ 519 w 1368"/>
                <a:gd name="T39" fmla="*/ 969 h 1174"/>
                <a:gd name="T40" fmla="*/ 293 w 1368"/>
                <a:gd name="T41" fmla="*/ 1122 h 1174"/>
                <a:gd name="T42" fmla="*/ 575 w 1368"/>
                <a:gd name="T43" fmla="*/ 1174 h 1174"/>
                <a:gd name="T44" fmla="*/ 829 w 1368"/>
                <a:gd name="T45" fmla="*/ 1174 h 1174"/>
                <a:gd name="T46" fmla="*/ 1040 w 1368"/>
                <a:gd name="T47" fmla="*/ 1123 h 1174"/>
                <a:gd name="T48" fmla="*/ 814 w 1368"/>
                <a:gd name="T49" fmla="*/ 969 h 1174"/>
                <a:gd name="T50" fmla="*/ 777 w 1368"/>
                <a:gd name="T51" fmla="*/ 637 h 1174"/>
                <a:gd name="T52" fmla="*/ 875 w 1368"/>
                <a:gd name="T53" fmla="*/ 260 h 1174"/>
                <a:gd name="T54" fmla="*/ 1021 w 1368"/>
                <a:gd name="T55" fmla="*/ 233 h 1174"/>
                <a:gd name="T56" fmla="*/ 1113 w 1368"/>
                <a:gd name="T57" fmla="*/ 266 h 1174"/>
                <a:gd name="T58" fmla="*/ 1105 w 1368"/>
                <a:gd name="T59" fmla="*/ 278 h 1174"/>
                <a:gd name="T60" fmla="*/ 965 w 1368"/>
                <a:gd name="T61" fmla="*/ 536 h 1174"/>
                <a:gd name="T62" fmla="*/ 899 w 1368"/>
                <a:gd name="T63" fmla="*/ 562 h 1174"/>
                <a:gd name="T64" fmla="*/ 1304 w 1368"/>
                <a:gd name="T65" fmla="*/ 698 h 1174"/>
                <a:gd name="T66" fmla="*/ 396 w 1368"/>
                <a:gd name="T67" fmla="*/ 772 h 1174"/>
                <a:gd name="T68" fmla="*/ 102 w 1368"/>
                <a:gd name="T69" fmla="*/ 805 h 1174"/>
                <a:gd name="T70" fmla="*/ 396 w 1368"/>
                <a:gd name="T71" fmla="*/ 772 h 1174"/>
                <a:gd name="T72" fmla="*/ 214 w 1368"/>
                <a:gd name="T73" fmla="*/ 519 h 1174"/>
                <a:gd name="T74" fmla="*/ 339 w 1368"/>
                <a:gd name="T75" fmla="*/ 679 h 1174"/>
                <a:gd name="T76" fmla="*/ 989 w 1368"/>
                <a:gd name="T77" fmla="*/ 1123 h 1174"/>
                <a:gd name="T78" fmla="*/ 575 w 1368"/>
                <a:gd name="T79" fmla="*/ 1123 h 1174"/>
                <a:gd name="T80" fmla="*/ 515 w 1368"/>
                <a:gd name="T81" fmla="*/ 1020 h 1174"/>
                <a:gd name="T82" fmla="*/ 801 w 1368"/>
                <a:gd name="T83" fmla="*/ 1020 h 1174"/>
                <a:gd name="T84" fmla="*/ 726 w 1368"/>
                <a:gd name="T85" fmla="*/ 643 h 1174"/>
                <a:gd name="T86" fmla="*/ 571 w 1368"/>
                <a:gd name="T87" fmla="*/ 968 h 1174"/>
                <a:gd name="T88" fmla="*/ 608 w 1368"/>
                <a:gd name="T89" fmla="*/ 640 h 1174"/>
                <a:gd name="T90" fmla="*/ 687 w 1368"/>
                <a:gd name="T91" fmla="*/ 294 h 1174"/>
                <a:gd name="T92" fmla="*/ 1087 w 1368"/>
                <a:gd name="T93" fmla="*/ 206 h 1174"/>
                <a:gd name="T94" fmla="*/ 982 w 1368"/>
                <a:gd name="T95" fmla="*/ 188 h 1174"/>
                <a:gd name="T96" fmla="*/ 625 w 1368"/>
                <a:gd name="T97" fmla="*/ 253 h 1174"/>
                <a:gd name="T98" fmla="*/ 258 w 1368"/>
                <a:gd name="T99" fmla="*/ 345 h 1174"/>
                <a:gd name="T100" fmla="*/ 196 w 1368"/>
                <a:gd name="T101" fmla="*/ 291 h 1174"/>
                <a:gd name="T102" fmla="*/ 524 w 1368"/>
                <a:gd name="T103" fmla="*/ 141 h 1174"/>
                <a:gd name="T104" fmla="*/ 771 w 1368"/>
                <a:gd name="T105" fmla="*/ 101 h 1174"/>
                <a:gd name="T106" fmla="*/ 1093 w 1368"/>
                <a:gd name="T107" fmla="*/ 135 h 1174"/>
                <a:gd name="T108" fmla="*/ 1154 w 1368"/>
                <a:gd name="T109" fmla="*/ 168 h 1174"/>
                <a:gd name="T110" fmla="*/ 1110 w 1368"/>
                <a:gd name="T111" fmla="*/ 377 h 1174"/>
                <a:gd name="T112" fmla="*/ 1238 w 1368"/>
                <a:gd name="T113" fmla="*/ 537 h 1174"/>
                <a:gd name="T114" fmla="*/ 1110 w 1368"/>
                <a:gd name="T115" fmla="*/ 377 h 1174"/>
                <a:gd name="T116" fmla="*/ 991 w 1368"/>
                <a:gd name="T117" fmla="*/ 658 h 1174"/>
                <a:gd name="T118" fmla="*/ 1026 w 1368"/>
                <a:gd name="T119" fmla="*/ 588 h 1174"/>
                <a:gd name="T120" fmla="*/ 1313 w 1368"/>
                <a:gd name="T121" fmla="*/ 588 h 1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8" h="1174">
                  <a:moveTo>
                    <a:pt x="1357" y="553"/>
                  </a:moveTo>
                  <a:cubicBezTo>
                    <a:pt x="1346" y="540"/>
                    <a:pt x="1329" y="538"/>
                    <a:pt x="1323" y="537"/>
                  </a:cubicBezTo>
                  <a:cubicBezTo>
                    <a:pt x="1319" y="537"/>
                    <a:pt x="1315" y="537"/>
                    <a:pt x="1312" y="537"/>
                  </a:cubicBezTo>
                  <a:cubicBezTo>
                    <a:pt x="1307" y="537"/>
                    <a:pt x="1307" y="537"/>
                    <a:pt x="1307" y="537"/>
                  </a:cubicBezTo>
                  <a:cubicBezTo>
                    <a:pt x="1303" y="537"/>
                    <a:pt x="1300" y="537"/>
                    <a:pt x="1296" y="537"/>
                  </a:cubicBezTo>
                  <a:cubicBezTo>
                    <a:pt x="1295" y="536"/>
                    <a:pt x="1295" y="534"/>
                    <a:pt x="1294" y="533"/>
                  </a:cubicBezTo>
                  <a:cubicBezTo>
                    <a:pt x="1260" y="470"/>
                    <a:pt x="1225" y="406"/>
                    <a:pt x="1191" y="344"/>
                  </a:cubicBezTo>
                  <a:cubicBezTo>
                    <a:pt x="1160" y="286"/>
                    <a:pt x="1160" y="286"/>
                    <a:pt x="1160" y="286"/>
                  </a:cubicBezTo>
                  <a:cubicBezTo>
                    <a:pt x="1158" y="284"/>
                    <a:pt x="1157" y="281"/>
                    <a:pt x="1155" y="278"/>
                  </a:cubicBezTo>
                  <a:cubicBezTo>
                    <a:pt x="1154" y="277"/>
                    <a:pt x="1153" y="275"/>
                    <a:pt x="1152" y="273"/>
                  </a:cubicBezTo>
                  <a:cubicBezTo>
                    <a:pt x="1150" y="268"/>
                    <a:pt x="1145" y="264"/>
                    <a:pt x="1140" y="262"/>
                  </a:cubicBezTo>
                  <a:cubicBezTo>
                    <a:pt x="1146" y="260"/>
                    <a:pt x="1152" y="258"/>
                    <a:pt x="1158" y="255"/>
                  </a:cubicBezTo>
                  <a:cubicBezTo>
                    <a:pt x="1191" y="236"/>
                    <a:pt x="1210" y="201"/>
                    <a:pt x="1205" y="162"/>
                  </a:cubicBezTo>
                  <a:cubicBezTo>
                    <a:pt x="1201" y="124"/>
                    <a:pt x="1175" y="94"/>
                    <a:pt x="1140" y="86"/>
                  </a:cubicBezTo>
                  <a:cubicBezTo>
                    <a:pt x="1132" y="84"/>
                    <a:pt x="1123" y="83"/>
                    <a:pt x="1112" y="83"/>
                  </a:cubicBezTo>
                  <a:cubicBezTo>
                    <a:pt x="1105" y="83"/>
                    <a:pt x="1097" y="84"/>
                    <a:pt x="1090" y="84"/>
                  </a:cubicBezTo>
                  <a:cubicBezTo>
                    <a:pt x="1061" y="86"/>
                    <a:pt x="1032" y="88"/>
                    <a:pt x="1004" y="90"/>
                  </a:cubicBezTo>
                  <a:cubicBezTo>
                    <a:pt x="963" y="93"/>
                    <a:pt x="920" y="96"/>
                    <a:pt x="878" y="99"/>
                  </a:cubicBezTo>
                  <a:cubicBezTo>
                    <a:pt x="851" y="100"/>
                    <a:pt x="829" y="90"/>
                    <a:pt x="809" y="68"/>
                  </a:cubicBezTo>
                  <a:cubicBezTo>
                    <a:pt x="769" y="22"/>
                    <a:pt x="717" y="0"/>
                    <a:pt x="646" y="0"/>
                  </a:cubicBezTo>
                  <a:cubicBezTo>
                    <a:pt x="645" y="0"/>
                    <a:pt x="645" y="0"/>
                    <a:pt x="645" y="0"/>
                  </a:cubicBezTo>
                  <a:cubicBezTo>
                    <a:pt x="644" y="0"/>
                    <a:pt x="643" y="0"/>
                    <a:pt x="643" y="0"/>
                  </a:cubicBezTo>
                  <a:cubicBezTo>
                    <a:pt x="568" y="5"/>
                    <a:pt x="508" y="49"/>
                    <a:pt x="477" y="121"/>
                  </a:cubicBezTo>
                  <a:cubicBezTo>
                    <a:pt x="464" y="150"/>
                    <a:pt x="445" y="168"/>
                    <a:pt x="415" y="178"/>
                  </a:cubicBezTo>
                  <a:cubicBezTo>
                    <a:pt x="354" y="200"/>
                    <a:pt x="286" y="218"/>
                    <a:pt x="209" y="232"/>
                  </a:cubicBezTo>
                  <a:cubicBezTo>
                    <a:pt x="199" y="234"/>
                    <a:pt x="180" y="239"/>
                    <a:pt x="164" y="251"/>
                  </a:cubicBezTo>
                  <a:cubicBezTo>
                    <a:pt x="133" y="276"/>
                    <a:pt x="122" y="312"/>
                    <a:pt x="133" y="349"/>
                  </a:cubicBezTo>
                  <a:cubicBezTo>
                    <a:pt x="144" y="385"/>
                    <a:pt x="171" y="409"/>
                    <a:pt x="208" y="415"/>
                  </a:cubicBezTo>
                  <a:cubicBezTo>
                    <a:pt x="210" y="415"/>
                    <a:pt x="211" y="415"/>
                    <a:pt x="213" y="415"/>
                  </a:cubicBezTo>
                  <a:cubicBezTo>
                    <a:pt x="212" y="416"/>
                    <a:pt x="211" y="417"/>
                    <a:pt x="211" y="418"/>
                  </a:cubicBezTo>
                  <a:cubicBezTo>
                    <a:pt x="208" y="423"/>
                    <a:pt x="208" y="423"/>
                    <a:pt x="208" y="423"/>
                  </a:cubicBezTo>
                  <a:cubicBezTo>
                    <a:pt x="206" y="427"/>
                    <a:pt x="204" y="429"/>
                    <a:pt x="203" y="432"/>
                  </a:cubicBezTo>
                  <a:cubicBezTo>
                    <a:pt x="169" y="495"/>
                    <a:pt x="169" y="495"/>
                    <a:pt x="169" y="495"/>
                  </a:cubicBezTo>
                  <a:cubicBezTo>
                    <a:pt x="136" y="556"/>
                    <a:pt x="102" y="618"/>
                    <a:pt x="69" y="679"/>
                  </a:cubicBezTo>
                  <a:cubicBezTo>
                    <a:pt x="27" y="679"/>
                    <a:pt x="27" y="679"/>
                    <a:pt x="27" y="679"/>
                  </a:cubicBezTo>
                  <a:cubicBezTo>
                    <a:pt x="13" y="679"/>
                    <a:pt x="1" y="690"/>
                    <a:pt x="1" y="705"/>
                  </a:cubicBezTo>
                  <a:cubicBezTo>
                    <a:pt x="1" y="707"/>
                    <a:pt x="1" y="710"/>
                    <a:pt x="1" y="713"/>
                  </a:cubicBezTo>
                  <a:cubicBezTo>
                    <a:pt x="1" y="720"/>
                    <a:pt x="0" y="727"/>
                    <a:pt x="2" y="736"/>
                  </a:cubicBezTo>
                  <a:cubicBezTo>
                    <a:pt x="10" y="781"/>
                    <a:pt x="33" y="818"/>
                    <a:pt x="72" y="846"/>
                  </a:cubicBezTo>
                  <a:cubicBezTo>
                    <a:pt x="120" y="881"/>
                    <a:pt x="173" y="899"/>
                    <a:pt x="230" y="899"/>
                  </a:cubicBezTo>
                  <a:cubicBezTo>
                    <a:pt x="257" y="899"/>
                    <a:pt x="285" y="895"/>
                    <a:pt x="314" y="887"/>
                  </a:cubicBezTo>
                  <a:cubicBezTo>
                    <a:pt x="367" y="872"/>
                    <a:pt x="408" y="843"/>
                    <a:pt x="438" y="801"/>
                  </a:cubicBezTo>
                  <a:cubicBezTo>
                    <a:pt x="457" y="773"/>
                    <a:pt x="467" y="740"/>
                    <a:pt x="466" y="704"/>
                  </a:cubicBezTo>
                  <a:cubicBezTo>
                    <a:pt x="466" y="690"/>
                    <a:pt x="455" y="679"/>
                    <a:pt x="441" y="679"/>
                  </a:cubicBezTo>
                  <a:cubicBezTo>
                    <a:pt x="397" y="679"/>
                    <a:pt x="397" y="679"/>
                    <a:pt x="397" y="679"/>
                  </a:cubicBezTo>
                  <a:cubicBezTo>
                    <a:pt x="397" y="679"/>
                    <a:pt x="397" y="678"/>
                    <a:pt x="397" y="678"/>
                  </a:cubicBezTo>
                  <a:cubicBezTo>
                    <a:pt x="363" y="615"/>
                    <a:pt x="328" y="552"/>
                    <a:pt x="295" y="490"/>
                  </a:cubicBezTo>
                  <a:cubicBezTo>
                    <a:pt x="263" y="431"/>
                    <a:pt x="263" y="431"/>
                    <a:pt x="263" y="431"/>
                  </a:cubicBezTo>
                  <a:cubicBezTo>
                    <a:pt x="261" y="429"/>
                    <a:pt x="260" y="426"/>
                    <a:pt x="258" y="423"/>
                  </a:cubicBezTo>
                  <a:cubicBezTo>
                    <a:pt x="255" y="418"/>
                    <a:pt x="255" y="418"/>
                    <a:pt x="255" y="418"/>
                  </a:cubicBezTo>
                  <a:cubicBezTo>
                    <a:pt x="254" y="416"/>
                    <a:pt x="252" y="414"/>
                    <a:pt x="250" y="412"/>
                  </a:cubicBezTo>
                  <a:cubicBezTo>
                    <a:pt x="272" y="406"/>
                    <a:pt x="290" y="392"/>
                    <a:pt x="302" y="370"/>
                  </a:cubicBezTo>
                  <a:cubicBezTo>
                    <a:pt x="310" y="357"/>
                    <a:pt x="320" y="351"/>
                    <a:pt x="337" y="348"/>
                  </a:cubicBezTo>
                  <a:cubicBezTo>
                    <a:pt x="363" y="344"/>
                    <a:pt x="389" y="340"/>
                    <a:pt x="415" y="337"/>
                  </a:cubicBezTo>
                  <a:cubicBezTo>
                    <a:pt x="474" y="328"/>
                    <a:pt x="534" y="319"/>
                    <a:pt x="594" y="310"/>
                  </a:cubicBezTo>
                  <a:cubicBezTo>
                    <a:pt x="586" y="380"/>
                    <a:pt x="574" y="487"/>
                    <a:pt x="567" y="550"/>
                  </a:cubicBezTo>
                  <a:cubicBezTo>
                    <a:pt x="564" y="578"/>
                    <a:pt x="560" y="606"/>
                    <a:pt x="557" y="634"/>
                  </a:cubicBezTo>
                  <a:cubicBezTo>
                    <a:pt x="553" y="671"/>
                    <a:pt x="549" y="707"/>
                    <a:pt x="545" y="744"/>
                  </a:cubicBezTo>
                  <a:cubicBezTo>
                    <a:pt x="542" y="773"/>
                    <a:pt x="538" y="802"/>
                    <a:pt x="535" y="831"/>
                  </a:cubicBezTo>
                  <a:cubicBezTo>
                    <a:pt x="530" y="876"/>
                    <a:pt x="524" y="923"/>
                    <a:pt x="519" y="969"/>
                  </a:cubicBezTo>
                  <a:cubicBezTo>
                    <a:pt x="517" y="969"/>
                    <a:pt x="516" y="969"/>
                    <a:pt x="514" y="969"/>
                  </a:cubicBezTo>
                  <a:cubicBezTo>
                    <a:pt x="491" y="970"/>
                    <a:pt x="468" y="970"/>
                    <a:pt x="444" y="974"/>
                  </a:cubicBezTo>
                  <a:cubicBezTo>
                    <a:pt x="360" y="988"/>
                    <a:pt x="301" y="1046"/>
                    <a:pt x="293" y="1122"/>
                  </a:cubicBezTo>
                  <a:cubicBezTo>
                    <a:pt x="292" y="1134"/>
                    <a:pt x="292" y="1149"/>
                    <a:pt x="302" y="1161"/>
                  </a:cubicBezTo>
                  <a:cubicBezTo>
                    <a:pt x="313" y="1173"/>
                    <a:pt x="328" y="1174"/>
                    <a:pt x="342" y="1174"/>
                  </a:cubicBezTo>
                  <a:cubicBezTo>
                    <a:pt x="420" y="1174"/>
                    <a:pt x="498" y="1174"/>
                    <a:pt x="575" y="1174"/>
                  </a:cubicBezTo>
                  <a:cubicBezTo>
                    <a:pt x="667" y="1174"/>
                    <a:pt x="667" y="1174"/>
                    <a:pt x="667" y="1174"/>
                  </a:cubicBezTo>
                  <a:cubicBezTo>
                    <a:pt x="748" y="1174"/>
                    <a:pt x="748" y="1174"/>
                    <a:pt x="748" y="1174"/>
                  </a:cubicBezTo>
                  <a:cubicBezTo>
                    <a:pt x="775" y="1174"/>
                    <a:pt x="802" y="1174"/>
                    <a:pt x="829" y="1174"/>
                  </a:cubicBezTo>
                  <a:cubicBezTo>
                    <a:pt x="883" y="1174"/>
                    <a:pt x="938" y="1174"/>
                    <a:pt x="992" y="1174"/>
                  </a:cubicBezTo>
                  <a:cubicBezTo>
                    <a:pt x="1005" y="1174"/>
                    <a:pt x="1020" y="1173"/>
                    <a:pt x="1031" y="1161"/>
                  </a:cubicBezTo>
                  <a:cubicBezTo>
                    <a:pt x="1043" y="1148"/>
                    <a:pt x="1041" y="1130"/>
                    <a:pt x="1040" y="1123"/>
                  </a:cubicBezTo>
                  <a:cubicBezTo>
                    <a:pt x="1036" y="1072"/>
                    <a:pt x="1010" y="1031"/>
                    <a:pt x="963" y="1001"/>
                  </a:cubicBezTo>
                  <a:cubicBezTo>
                    <a:pt x="912" y="970"/>
                    <a:pt x="857" y="968"/>
                    <a:pt x="820" y="969"/>
                  </a:cubicBezTo>
                  <a:cubicBezTo>
                    <a:pt x="818" y="969"/>
                    <a:pt x="816" y="969"/>
                    <a:pt x="814" y="969"/>
                  </a:cubicBezTo>
                  <a:cubicBezTo>
                    <a:pt x="814" y="968"/>
                    <a:pt x="814" y="967"/>
                    <a:pt x="814" y="966"/>
                  </a:cubicBezTo>
                  <a:cubicBezTo>
                    <a:pt x="809" y="919"/>
                    <a:pt x="809" y="919"/>
                    <a:pt x="809" y="919"/>
                  </a:cubicBezTo>
                  <a:cubicBezTo>
                    <a:pt x="798" y="826"/>
                    <a:pt x="788" y="731"/>
                    <a:pt x="777" y="637"/>
                  </a:cubicBezTo>
                  <a:cubicBezTo>
                    <a:pt x="770" y="579"/>
                    <a:pt x="762" y="503"/>
                    <a:pt x="754" y="429"/>
                  </a:cubicBezTo>
                  <a:cubicBezTo>
                    <a:pt x="748" y="378"/>
                    <a:pt x="742" y="327"/>
                    <a:pt x="738" y="285"/>
                  </a:cubicBezTo>
                  <a:cubicBezTo>
                    <a:pt x="784" y="277"/>
                    <a:pt x="830" y="268"/>
                    <a:pt x="875" y="260"/>
                  </a:cubicBezTo>
                  <a:cubicBezTo>
                    <a:pt x="910" y="253"/>
                    <a:pt x="945" y="247"/>
                    <a:pt x="980" y="240"/>
                  </a:cubicBezTo>
                  <a:cubicBezTo>
                    <a:pt x="984" y="240"/>
                    <a:pt x="988" y="239"/>
                    <a:pt x="992" y="238"/>
                  </a:cubicBezTo>
                  <a:cubicBezTo>
                    <a:pt x="1002" y="236"/>
                    <a:pt x="1011" y="234"/>
                    <a:pt x="1021" y="233"/>
                  </a:cubicBezTo>
                  <a:cubicBezTo>
                    <a:pt x="1023" y="233"/>
                    <a:pt x="1025" y="233"/>
                    <a:pt x="1026" y="233"/>
                  </a:cubicBezTo>
                  <a:cubicBezTo>
                    <a:pt x="1032" y="233"/>
                    <a:pt x="1041" y="234"/>
                    <a:pt x="1054" y="245"/>
                  </a:cubicBezTo>
                  <a:cubicBezTo>
                    <a:pt x="1070" y="259"/>
                    <a:pt x="1091" y="266"/>
                    <a:pt x="1113" y="266"/>
                  </a:cubicBezTo>
                  <a:cubicBezTo>
                    <a:pt x="1113" y="266"/>
                    <a:pt x="1114" y="266"/>
                    <a:pt x="1114" y="266"/>
                  </a:cubicBezTo>
                  <a:cubicBezTo>
                    <a:pt x="1112" y="268"/>
                    <a:pt x="1110" y="271"/>
                    <a:pt x="1108" y="273"/>
                  </a:cubicBezTo>
                  <a:cubicBezTo>
                    <a:pt x="1105" y="278"/>
                    <a:pt x="1105" y="278"/>
                    <a:pt x="1105" y="278"/>
                  </a:cubicBezTo>
                  <a:cubicBezTo>
                    <a:pt x="1103" y="281"/>
                    <a:pt x="1102" y="284"/>
                    <a:pt x="1100" y="287"/>
                  </a:cubicBezTo>
                  <a:cubicBezTo>
                    <a:pt x="1065" y="352"/>
                    <a:pt x="1065" y="352"/>
                    <a:pt x="1065" y="352"/>
                  </a:cubicBezTo>
                  <a:cubicBezTo>
                    <a:pt x="1032" y="414"/>
                    <a:pt x="998" y="475"/>
                    <a:pt x="965" y="536"/>
                  </a:cubicBezTo>
                  <a:cubicBezTo>
                    <a:pt x="965" y="536"/>
                    <a:pt x="965" y="537"/>
                    <a:pt x="964" y="537"/>
                  </a:cubicBezTo>
                  <a:cubicBezTo>
                    <a:pt x="925" y="537"/>
                    <a:pt x="925" y="537"/>
                    <a:pt x="925" y="537"/>
                  </a:cubicBezTo>
                  <a:cubicBezTo>
                    <a:pt x="911" y="537"/>
                    <a:pt x="899" y="548"/>
                    <a:pt x="899" y="562"/>
                  </a:cubicBezTo>
                  <a:cubicBezTo>
                    <a:pt x="897" y="613"/>
                    <a:pt x="918" y="661"/>
                    <a:pt x="957" y="696"/>
                  </a:cubicBezTo>
                  <a:cubicBezTo>
                    <a:pt x="1004" y="737"/>
                    <a:pt x="1066" y="760"/>
                    <a:pt x="1132" y="760"/>
                  </a:cubicBezTo>
                  <a:cubicBezTo>
                    <a:pt x="1197" y="760"/>
                    <a:pt x="1258" y="738"/>
                    <a:pt x="1304" y="698"/>
                  </a:cubicBezTo>
                  <a:cubicBezTo>
                    <a:pt x="1338" y="669"/>
                    <a:pt x="1358" y="632"/>
                    <a:pt x="1364" y="590"/>
                  </a:cubicBezTo>
                  <a:cubicBezTo>
                    <a:pt x="1365" y="584"/>
                    <a:pt x="1368" y="567"/>
                    <a:pt x="1357" y="553"/>
                  </a:cubicBezTo>
                  <a:close/>
                  <a:moveTo>
                    <a:pt x="396" y="772"/>
                  </a:moveTo>
                  <a:cubicBezTo>
                    <a:pt x="373" y="804"/>
                    <a:pt x="341" y="826"/>
                    <a:pt x="300" y="838"/>
                  </a:cubicBezTo>
                  <a:cubicBezTo>
                    <a:pt x="276" y="844"/>
                    <a:pt x="252" y="848"/>
                    <a:pt x="230" y="848"/>
                  </a:cubicBezTo>
                  <a:cubicBezTo>
                    <a:pt x="184" y="848"/>
                    <a:pt x="141" y="833"/>
                    <a:pt x="102" y="805"/>
                  </a:cubicBezTo>
                  <a:cubicBezTo>
                    <a:pt x="76" y="786"/>
                    <a:pt x="59" y="761"/>
                    <a:pt x="53" y="730"/>
                  </a:cubicBezTo>
                  <a:cubicBezTo>
                    <a:pt x="413" y="730"/>
                    <a:pt x="413" y="730"/>
                    <a:pt x="413" y="730"/>
                  </a:cubicBezTo>
                  <a:cubicBezTo>
                    <a:pt x="410" y="745"/>
                    <a:pt x="404" y="759"/>
                    <a:pt x="396" y="772"/>
                  </a:cubicBezTo>
                  <a:close/>
                  <a:moveTo>
                    <a:pt x="339" y="679"/>
                  </a:moveTo>
                  <a:cubicBezTo>
                    <a:pt x="127" y="679"/>
                    <a:pt x="127" y="679"/>
                    <a:pt x="127" y="679"/>
                  </a:cubicBezTo>
                  <a:cubicBezTo>
                    <a:pt x="156" y="626"/>
                    <a:pt x="185" y="573"/>
                    <a:pt x="214" y="519"/>
                  </a:cubicBezTo>
                  <a:cubicBezTo>
                    <a:pt x="233" y="484"/>
                    <a:pt x="233" y="484"/>
                    <a:pt x="233" y="484"/>
                  </a:cubicBezTo>
                  <a:cubicBezTo>
                    <a:pt x="250" y="515"/>
                    <a:pt x="250" y="515"/>
                    <a:pt x="250" y="515"/>
                  </a:cubicBezTo>
                  <a:cubicBezTo>
                    <a:pt x="279" y="569"/>
                    <a:pt x="309" y="624"/>
                    <a:pt x="339" y="679"/>
                  </a:cubicBezTo>
                  <a:close/>
                  <a:moveTo>
                    <a:pt x="821" y="1020"/>
                  </a:moveTo>
                  <a:cubicBezTo>
                    <a:pt x="871" y="1019"/>
                    <a:pt x="906" y="1026"/>
                    <a:pt x="936" y="1045"/>
                  </a:cubicBezTo>
                  <a:cubicBezTo>
                    <a:pt x="968" y="1065"/>
                    <a:pt x="985" y="1090"/>
                    <a:pt x="989" y="1123"/>
                  </a:cubicBezTo>
                  <a:cubicBezTo>
                    <a:pt x="909" y="1123"/>
                    <a:pt x="828" y="1123"/>
                    <a:pt x="748" y="1123"/>
                  </a:cubicBezTo>
                  <a:cubicBezTo>
                    <a:pt x="667" y="1123"/>
                    <a:pt x="667" y="1123"/>
                    <a:pt x="667" y="1123"/>
                  </a:cubicBezTo>
                  <a:cubicBezTo>
                    <a:pt x="575" y="1123"/>
                    <a:pt x="575" y="1123"/>
                    <a:pt x="575" y="1123"/>
                  </a:cubicBezTo>
                  <a:cubicBezTo>
                    <a:pt x="498" y="1123"/>
                    <a:pt x="421" y="1123"/>
                    <a:pt x="344" y="1123"/>
                  </a:cubicBezTo>
                  <a:cubicBezTo>
                    <a:pt x="352" y="1072"/>
                    <a:pt x="393" y="1034"/>
                    <a:pt x="453" y="1024"/>
                  </a:cubicBezTo>
                  <a:cubicBezTo>
                    <a:pt x="472" y="1021"/>
                    <a:pt x="493" y="1021"/>
                    <a:pt x="515" y="1020"/>
                  </a:cubicBezTo>
                  <a:cubicBezTo>
                    <a:pt x="520" y="1020"/>
                    <a:pt x="525" y="1020"/>
                    <a:pt x="530" y="1020"/>
                  </a:cubicBezTo>
                  <a:cubicBezTo>
                    <a:pt x="532" y="1020"/>
                    <a:pt x="535" y="1020"/>
                    <a:pt x="537" y="1020"/>
                  </a:cubicBezTo>
                  <a:cubicBezTo>
                    <a:pt x="801" y="1020"/>
                    <a:pt x="801" y="1020"/>
                    <a:pt x="801" y="1020"/>
                  </a:cubicBezTo>
                  <a:cubicBezTo>
                    <a:pt x="807" y="1020"/>
                    <a:pt x="814" y="1020"/>
                    <a:pt x="821" y="1020"/>
                  </a:cubicBezTo>
                  <a:close/>
                  <a:moveTo>
                    <a:pt x="703" y="435"/>
                  </a:moveTo>
                  <a:cubicBezTo>
                    <a:pt x="711" y="509"/>
                    <a:pt x="719" y="585"/>
                    <a:pt x="726" y="643"/>
                  </a:cubicBezTo>
                  <a:cubicBezTo>
                    <a:pt x="737" y="737"/>
                    <a:pt x="747" y="832"/>
                    <a:pt x="758" y="924"/>
                  </a:cubicBezTo>
                  <a:cubicBezTo>
                    <a:pt x="763" y="968"/>
                    <a:pt x="763" y="968"/>
                    <a:pt x="763" y="968"/>
                  </a:cubicBezTo>
                  <a:cubicBezTo>
                    <a:pt x="571" y="968"/>
                    <a:pt x="571" y="968"/>
                    <a:pt x="571" y="968"/>
                  </a:cubicBezTo>
                  <a:cubicBezTo>
                    <a:pt x="575" y="924"/>
                    <a:pt x="581" y="880"/>
                    <a:pt x="586" y="837"/>
                  </a:cubicBezTo>
                  <a:cubicBezTo>
                    <a:pt x="589" y="808"/>
                    <a:pt x="593" y="778"/>
                    <a:pt x="596" y="749"/>
                  </a:cubicBezTo>
                  <a:cubicBezTo>
                    <a:pt x="600" y="713"/>
                    <a:pt x="604" y="676"/>
                    <a:pt x="608" y="640"/>
                  </a:cubicBezTo>
                  <a:cubicBezTo>
                    <a:pt x="611" y="612"/>
                    <a:pt x="614" y="584"/>
                    <a:pt x="618" y="556"/>
                  </a:cubicBezTo>
                  <a:cubicBezTo>
                    <a:pt x="625" y="489"/>
                    <a:pt x="639" y="371"/>
                    <a:pt x="647" y="301"/>
                  </a:cubicBezTo>
                  <a:cubicBezTo>
                    <a:pt x="660" y="299"/>
                    <a:pt x="674" y="296"/>
                    <a:pt x="687" y="294"/>
                  </a:cubicBezTo>
                  <a:cubicBezTo>
                    <a:pt x="692" y="336"/>
                    <a:pt x="697" y="385"/>
                    <a:pt x="703" y="435"/>
                  </a:cubicBezTo>
                  <a:close/>
                  <a:moveTo>
                    <a:pt x="1113" y="215"/>
                  </a:moveTo>
                  <a:cubicBezTo>
                    <a:pt x="1103" y="215"/>
                    <a:pt x="1094" y="212"/>
                    <a:pt x="1087" y="206"/>
                  </a:cubicBezTo>
                  <a:cubicBezTo>
                    <a:pt x="1068" y="189"/>
                    <a:pt x="1048" y="181"/>
                    <a:pt x="1026" y="181"/>
                  </a:cubicBezTo>
                  <a:cubicBezTo>
                    <a:pt x="1022" y="181"/>
                    <a:pt x="1018" y="182"/>
                    <a:pt x="1013" y="182"/>
                  </a:cubicBezTo>
                  <a:cubicBezTo>
                    <a:pt x="1003" y="184"/>
                    <a:pt x="992" y="186"/>
                    <a:pt x="982" y="188"/>
                  </a:cubicBezTo>
                  <a:cubicBezTo>
                    <a:pt x="978" y="189"/>
                    <a:pt x="974" y="189"/>
                    <a:pt x="971" y="190"/>
                  </a:cubicBezTo>
                  <a:cubicBezTo>
                    <a:pt x="935" y="196"/>
                    <a:pt x="900" y="203"/>
                    <a:pt x="865" y="209"/>
                  </a:cubicBezTo>
                  <a:cubicBezTo>
                    <a:pt x="787" y="224"/>
                    <a:pt x="705" y="239"/>
                    <a:pt x="625" y="253"/>
                  </a:cubicBezTo>
                  <a:cubicBezTo>
                    <a:pt x="553" y="265"/>
                    <a:pt x="479" y="276"/>
                    <a:pt x="407" y="286"/>
                  </a:cubicBezTo>
                  <a:cubicBezTo>
                    <a:pt x="381" y="290"/>
                    <a:pt x="355" y="294"/>
                    <a:pt x="329" y="298"/>
                  </a:cubicBezTo>
                  <a:cubicBezTo>
                    <a:pt x="297" y="302"/>
                    <a:pt x="274" y="318"/>
                    <a:pt x="258" y="345"/>
                  </a:cubicBezTo>
                  <a:cubicBezTo>
                    <a:pt x="249" y="361"/>
                    <a:pt x="234" y="367"/>
                    <a:pt x="216" y="364"/>
                  </a:cubicBezTo>
                  <a:cubicBezTo>
                    <a:pt x="198" y="362"/>
                    <a:pt x="187" y="352"/>
                    <a:pt x="182" y="335"/>
                  </a:cubicBezTo>
                  <a:cubicBezTo>
                    <a:pt x="177" y="317"/>
                    <a:pt x="182" y="303"/>
                    <a:pt x="196" y="291"/>
                  </a:cubicBezTo>
                  <a:cubicBezTo>
                    <a:pt x="201" y="287"/>
                    <a:pt x="209" y="284"/>
                    <a:pt x="218" y="282"/>
                  </a:cubicBezTo>
                  <a:cubicBezTo>
                    <a:pt x="298" y="268"/>
                    <a:pt x="368" y="249"/>
                    <a:pt x="432" y="227"/>
                  </a:cubicBezTo>
                  <a:cubicBezTo>
                    <a:pt x="475" y="211"/>
                    <a:pt x="505" y="183"/>
                    <a:pt x="524" y="141"/>
                  </a:cubicBezTo>
                  <a:cubicBezTo>
                    <a:pt x="547" y="87"/>
                    <a:pt x="590" y="55"/>
                    <a:pt x="646" y="51"/>
                  </a:cubicBezTo>
                  <a:cubicBezTo>
                    <a:pt x="646" y="51"/>
                    <a:pt x="646" y="51"/>
                    <a:pt x="646" y="51"/>
                  </a:cubicBezTo>
                  <a:cubicBezTo>
                    <a:pt x="703" y="51"/>
                    <a:pt x="740" y="66"/>
                    <a:pt x="771" y="101"/>
                  </a:cubicBezTo>
                  <a:cubicBezTo>
                    <a:pt x="801" y="136"/>
                    <a:pt x="838" y="152"/>
                    <a:pt x="881" y="150"/>
                  </a:cubicBezTo>
                  <a:cubicBezTo>
                    <a:pt x="923" y="147"/>
                    <a:pt x="966" y="144"/>
                    <a:pt x="1007" y="141"/>
                  </a:cubicBezTo>
                  <a:cubicBezTo>
                    <a:pt x="1036" y="139"/>
                    <a:pt x="1065" y="137"/>
                    <a:pt x="1093" y="135"/>
                  </a:cubicBezTo>
                  <a:cubicBezTo>
                    <a:pt x="1100" y="135"/>
                    <a:pt x="1106" y="135"/>
                    <a:pt x="1112" y="135"/>
                  </a:cubicBezTo>
                  <a:cubicBezTo>
                    <a:pt x="1119" y="135"/>
                    <a:pt x="1125" y="135"/>
                    <a:pt x="1129" y="136"/>
                  </a:cubicBezTo>
                  <a:cubicBezTo>
                    <a:pt x="1143" y="139"/>
                    <a:pt x="1153" y="152"/>
                    <a:pt x="1154" y="168"/>
                  </a:cubicBezTo>
                  <a:cubicBezTo>
                    <a:pt x="1156" y="186"/>
                    <a:pt x="1148" y="202"/>
                    <a:pt x="1133" y="210"/>
                  </a:cubicBezTo>
                  <a:cubicBezTo>
                    <a:pt x="1127" y="213"/>
                    <a:pt x="1120" y="215"/>
                    <a:pt x="1113" y="215"/>
                  </a:cubicBezTo>
                  <a:close/>
                  <a:moveTo>
                    <a:pt x="1110" y="377"/>
                  </a:moveTo>
                  <a:cubicBezTo>
                    <a:pt x="1130" y="339"/>
                    <a:pt x="1130" y="339"/>
                    <a:pt x="1130" y="339"/>
                  </a:cubicBezTo>
                  <a:cubicBezTo>
                    <a:pt x="1146" y="368"/>
                    <a:pt x="1146" y="368"/>
                    <a:pt x="1146" y="368"/>
                  </a:cubicBezTo>
                  <a:cubicBezTo>
                    <a:pt x="1176" y="424"/>
                    <a:pt x="1207" y="481"/>
                    <a:pt x="1238" y="537"/>
                  </a:cubicBezTo>
                  <a:cubicBezTo>
                    <a:pt x="1167" y="537"/>
                    <a:pt x="1097" y="537"/>
                    <a:pt x="1026" y="537"/>
                  </a:cubicBezTo>
                  <a:cubicBezTo>
                    <a:pt x="1023" y="537"/>
                    <a:pt x="1023" y="537"/>
                    <a:pt x="1023" y="537"/>
                  </a:cubicBezTo>
                  <a:cubicBezTo>
                    <a:pt x="1052" y="484"/>
                    <a:pt x="1081" y="430"/>
                    <a:pt x="1110" y="377"/>
                  </a:cubicBezTo>
                  <a:close/>
                  <a:moveTo>
                    <a:pt x="1271" y="659"/>
                  </a:moveTo>
                  <a:cubicBezTo>
                    <a:pt x="1234" y="691"/>
                    <a:pt x="1185" y="708"/>
                    <a:pt x="1132" y="708"/>
                  </a:cubicBezTo>
                  <a:cubicBezTo>
                    <a:pt x="1078" y="708"/>
                    <a:pt x="1028" y="691"/>
                    <a:pt x="991" y="658"/>
                  </a:cubicBezTo>
                  <a:cubicBezTo>
                    <a:pt x="970" y="639"/>
                    <a:pt x="956" y="615"/>
                    <a:pt x="952" y="588"/>
                  </a:cubicBezTo>
                  <a:cubicBezTo>
                    <a:pt x="983" y="588"/>
                    <a:pt x="983" y="588"/>
                    <a:pt x="983" y="588"/>
                  </a:cubicBezTo>
                  <a:cubicBezTo>
                    <a:pt x="1026" y="588"/>
                    <a:pt x="1026" y="588"/>
                    <a:pt x="1026" y="588"/>
                  </a:cubicBezTo>
                  <a:cubicBezTo>
                    <a:pt x="1119" y="588"/>
                    <a:pt x="1213" y="588"/>
                    <a:pt x="1307" y="588"/>
                  </a:cubicBezTo>
                  <a:cubicBezTo>
                    <a:pt x="1312" y="588"/>
                    <a:pt x="1312" y="588"/>
                    <a:pt x="1312" y="588"/>
                  </a:cubicBezTo>
                  <a:cubicBezTo>
                    <a:pt x="1312" y="588"/>
                    <a:pt x="1313" y="588"/>
                    <a:pt x="1313" y="588"/>
                  </a:cubicBezTo>
                  <a:cubicBezTo>
                    <a:pt x="1308" y="616"/>
                    <a:pt x="1294" y="640"/>
                    <a:pt x="1271" y="65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748">
              <a:extLst>
                <a:ext uri="{FF2B5EF4-FFF2-40B4-BE49-F238E27FC236}">
                  <a16:creationId xmlns:a16="http://schemas.microsoft.com/office/drawing/2014/main" id="{EDE5A391-2BAC-9C40-9BE2-2072E00423FC}"/>
                </a:ext>
              </a:extLst>
            </p:cNvPr>
            <p:cNvSpPr>
              <a:spLocks noEditPoints="1"/>
            </p:cNvSpPr>
            <p:nvPr/>
          </p:nvSpPr>
          <p:spPr bwMode="auto">
            <a:xfrm>
              <a:off x="5992813" y="2093913"/>
              <a:ext cx="168275" cy="166688"/>
            </a:xfrm>
            <a:custGeom>
              <a:avLst/>
              <a:gdLst>
                <a:gd name="T0" fmla="*/ 82 w 163"/>
                <a:gd name="T1" fmla="*/ 0 h 163"/>
                <a:gd name="T2" fmla="*/ 0 w 163"/>
                <a:gd name="T3" fmla="*/ 81 h 163"/>
                <a:gd name="T4" fmla="*/ 82 w 163"/>
                <a:gd name="T5" fmla="*/ 163 h 163"/>
                <a:gd name="T6" fmla="*/ 163 w 163"/>
                <a:gd name="T7" fmla="*/ 81 h 163"/>
                <a:gd name="T8" fmla="*/ 82 w 163"/>
                <a:gd name="T9" fmla="*/ 0 h 163"/>
                <a:gd name="T10" fmla="*/ 82 w 163"/>
                <a:gd name="T11" fmla="*/ 111 h 163"/>
                <a:gd name="T12" fmla="*/ 51 w 163"/>
                <a:gd name="T13" fmla="*/ 81 h 163"/>
                <a:gd name="T14" fmla="*/ 82 w 163"/>
                <a:gd name="T15" fmla="*/ 51 h 163"/>
                <a:gd name="T16" fmla="*/ 112 w 163"/>
                <a:gd name="T17" fmla="*/ 81 h 163"/>
                <a:gd name="T18" fmla="*/ 82 w 163"/>
                <a:gd name="T19" fmla="*/ 11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3">
                  <a:moveTo>
                    <a:pt x="82" y="0"/>
                  </a:moveTo>
                  <a:cubicBezTo>
                    <a:pt x="37" y="0"/>
                    <a:pt x="0" y="36"/>
                    <a:pt x="0" y="81"/>
                  </a:cubicBezTo>
                  <a:cubicBezTo>
                    <a:pt x="0" y="126"/>
                    <a:pt x="37" y="163"/>
                    <a:pt x="82" y="163"/>
                  </a:cubicBezTo>
                  <a:cubicBezTo>
                    <a:pt x="127" y="163"/>
                    <a:pt x="163" y="126"/>
                    <a:pt x="163" y="81"/>
                  </a:cubicBezTo>
                  <a:cubicBezTo>
                    <a:pt x="163" y="36"/>
                    <a:pt x="127" y="0"/>
                    <a:pt x="82" y="0"/>
                  </a:cubicBezTo>
                  <a:close/>
                  <a:moveTo>
                    <a:pt x="82" y="111"/>
                  </a:moveTo>
                  <a:cubicBezTo>
                    <a:pt x="65" y="111"/>
                    <a:pt x="51" y="98"/>
                    <a:pt x="51" y="81"/>
                  </a:cubicBezTo>
                  <a:cubicBezTo>
                    <a:pt x="51" y="64"/>
                    <a:pt x="65" y="51"/>
                    <a:pt x="82" y="51"/>
                  </a:cubicBezTo>
                  <a:cubicBezTo>
                    <a:pt x="99" y="51"/>
                    <a:pt x="112" y="64"/>
                    <a:pt x="112" y="81"/>
                  </a:cubicBezTo>
                  <a:cubicBezTo>
                    <a:pt x="112" y="98"/>
                    <a:pt x="99" y="111"/>
                    <a:pt x="82"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0" name="Group 749">
            <a:extLst>
              <a:ext uri="{FF2B5EF4-FFF2-40B4-BE49-F238E27FC236}">
                <a16:creationId xmlns:a16="http://schemas.microsoft.com/office/drawing/2014/main" id="{83EEDBA3-4AD7-0F40-8072-202E8C7A2223}"/>
              </a:ext>
            </a:extLst>
          </p:cNvPr>
          <p:cNvGrpSpPr/>
          <p:nvPr userDrawn="1"/>
        </p:nvGrpSpPr>
        <p:grpSpPr>
          <a:xfrm>
            <a:off x="5110951" y="2465008"/>
            <a:ext cx="240586" cy="237796"/>
            <a:chOff x="7407275" y="2014538"/>
            <a:chExt cx="1231900" cy="1217612"/>
          </a:xfrm>
          <a:solidFill>
            <a:schemeClr val="accent1"/>
          </a:solidFill>
        </p:grpSpPr>
        <p:sp>
          <p:nvSpPr>
            <p:cNvPr id="751" name="Freeform 750">
              <a:extLst>
                <a:ext uri="{FF2B5EF4-FFF2-40B4-BE49-F238E27FC236}">
                  <a16:creationId xmlns:a16="http://schemas.microsoft.com/office/drawing/2014/main" id="{93E5CF94-2EC8-9F46-9AB8-AF31CF59C734}"/>
                </a:ext>
              </a:extLst>
            </p:cNvPr>
            <p:cNvSpPr>
              <a:spLocks/>
            </p:cNvSpPr>
            <p:nvPr/>
          </p:nvSpPr>
          <p:spPr bwMode="auto">
            <a:xfrm>
              <a:off x="7464425" y="2014538"/>
              <a:ext cx="1081088" cy="541338"/>
            </a:xfrm>
            <a:custGeom>
              <a:avLst/>
              <a:gdLst>
                <a:gd name="T0" fmla="*/ 165 w 1051"/>
                <a:gd name="T1" fmla="*/ 301 h 525"/>
                <a:gd name="T2" fmla="*/ 313 w 1051"/>
                <a:gd name="T3" fmla="*/ 207 h 525"/>
                <a:gd name="T4" fmla="*/ 482 w 1051"/>
                <a:gd name="T5" fmla="*/ 512 h 525"/>
                <a:gd name="T6" fmla="*/ 505 w 1051"/>
                <a:gd name="T7" fmla="*/ 525 h 525"/>
                <a:gd name="T8" fmla="*/ 507 w 1051"/>
                <a:gd name="T9" fmla="*/ 525 h 525"/>
                <a:gd name="T10" fmla="*/ 529 w 1051"/>
                <a:gd name="T11" fmla="*/ 508 h 525"/>
                <a:gd name="T12" fmla="*/ 675 w 1051"/>
                <a:gd name="T13" fmla="*/ 115 h 525"/>
                <a:gd name="T14" fmla="*/ 818 w 1051"/>
                <a:gd name="T15" fmla="*/ 227 h 525"/>
                <a:gd name="T16" fmla="*/ 851 w 1051"/>
                <a:gd name="T17" fmla="*/ 225 h 525"/>
                <a:gd name="T18" fmla="*/ 1000 w 1051"/>
                <a:gd name="T19" fmla="*/ 85 h 525"/>
                <a:gd name="T20" fmla="*/ 1000 w 1051"/>
                <a:gd name="T21" fmla="*/ 164 h 525"/>
                <a:gd name="T22" fmla="*/ 1051 w 1051"/>
                <a:gd name="T23" fmla="*/ 164 h 525"/>
                <a:gd name="T24" fmla="*/ 1051 w 1051"/>
                <a:gd name="T25" fmla="*/ 26 h 525"/>
                <a:gd name="T26" fmla="*/ 1026 w 1051"/>
                <a:gd name="T27" fmla="*/ 0 h 525"/>
                <a:gd name="T28" fmla="*/ 887 w 1051"/>
                <a:gd name="T29" fmla="*/ 0 h 525"/>
                <a:gd name="T30" fmla="*/ 887 w 1051"/>
                <a:gd name="T31" fmla="*/ 52 h 525"/>
                <a:gd name="T32" fmla="*/ 960 w 1051"/>
                <a:gd name="T33" fmla="*/ 52 h 525"/>
                <a:gd name="T34" fmla="*/ 832 w 1051"/>
                <a:gd name="T35" fmla="*/ 173 h 525"/>
                <a:gd name="T36" fmla="*/ 679 w 1051"/>
                <a:gd name="T37" fmla="*/ 53 h 525"/>
                <a:gd name="T38" fmla="*/ 656 w 1051"/>
                <a:gd name="T39" fmla="*/ 48 h 525"/>
                <a:gd name="T40" fmla="*/ 639 w 1051"/>
                <a:gd name="T41" fmla="*/ 64 h 525"/>
                <a:gd name="T42" fmla="*/ 500 w 1051"/>
                <a:gd name="T43" fmla="*/ 438 h 525"/>
                <a:gd name="T44" fmla="*/ 344 w 1051"/>
                <a:gd name="T45" fmla="*/ 158 h 525"/>
                <a:gd name="T46" fmla="*/ 328 w 1051"/>
                <a:gd name="T47" fmla="*/ 146 h 525"/>
                <a:gd name="T48" fmla="*/ 308 w 1051"/>
                <a:gd name="T49" fmla="*/ 149 h 525"/>
                <a:gd name="T50" fmla="*/ 154 w 1051"/>
                <a:gd name="T51" fmla="*/ 248 h 525"/>
                <a:gd name="T52" fmla="*/ 35 w 1051"/>
                <a:gd name="T53" fmla="*/ 139 h 525"/>
                <a:gd name="T54" fmla="*/ 0 w 1051"/>
                <a:gd name="T55" fmla="*/ 177 h 525"/>
                <a:gd name="T56" fmla="*/ 134 w 1051"/>
                <a:gd name="T57" fmla="*/ 299 h 525"/>
                <a:gd name="T58" fmla="*/ 165 w 1051"/>
                <a:gd name="T59" fmla="*/ 301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1" h="525">
                  <a:moveTo>
                    <a:pt x="165" y="301"/>
                  </a:moveTo>
                  <a:cubicBezTo>
                    <a:pt x="313" y="207"/>
                    <a:pt x="313" y="207"/>
                    <a:pt x="313" y="207"/>
                  </a:cubicBezTo>
                  <a:cubicBezTo>
                    <a:pt x="482" y="512"/>
                    <a:pt x="482" y="512"/>
                    <a:pt x="482" y="512"/>
                  </a:cubicBezTo>
                  <a:cubicBezTo>
                    <a:pt x="487" y="520"/>
                    <a:pt x="495" y="525"/>
                    <a:pt x="505" y="525"/>
                  </a:cubicBezTo>
                  <a:cubicBezTo>
                    <a:pt x="505" y="525"/>
                    <a:pt x="506" y="525"/>
                    <a:pt x="507" y="525"/>
                  </a:cubicBezTo>
                  <a:cubicBezTo>
                    <a:pt x="517" y="524"/>
                    <a:pt x="525" y="518"/>
                    <a:pt x="529" y="508"/>
                  </a:cubicBezTo>
                  <a:cubicBezTo>
                    <a:pt x="675" y="115"/>
                    <a:pt x="675" y="115"/>
                    <a:pt x="675" y="115"/>
                  </a:cubicBezTo>
                  <a:cubicBezTo>
                    <a:pt x="818" y="227"/>
                    <a:pt x="818" y="227"/>
                    <a:pt x="818" y="227"/>
                  </a:cubicBezTo>
                  <a:cubicBezTo>
                    <a:pt x="828" y="235"/>
                    <a:pt x="842" y="234"/>
                    <a:pt x="851" y="225"/>
                  </a:cubicBezTo>
                  <a:cubicBezTo>
                    <a:pt x="1000" y="85"/>
                    <a:pt x="1000" y="85"/>
                    <a:pt x="1000" y="85"/>
                  </a:cubicBezTo>
                  <a:cubicBezTo>
                    <a:pt x="1000" y="164"/>
                    <a:pt x="1000" y="164"/>
                    <a:pt x="1000" y="164"/>
                  </a:cubicBezTo>
                  <a:cubicBezTo>
                    <a:pt x="1051" y="164"/>
                    <a:pt x="1051" y="164"/>
                    <a:pt x="1051" y="164"/>
                  </a:cubicBezTo>
                  <a:cubicBezTo>
                    <a:pt x="1051" y="26"/>
                    <a:pt x="1051" y="26"/>
                    <a:pt x="1051" y="26"/>
                  </a:cubicBezTo>
                  <a:cubicBezTo>
                    <a:pt x="1051" y="12"/>
                    <a:pt x="1040" y="0"/>
                    <a:pt x="1026" y="0"/>
                  </a:cubicBezTo>
                  <a:cubicBezTo>
                    <a:pt x="887" y="0"/>
                    <a:pt x="887" y="0"/>
                    <a:pt x="887" y="0"/>
                  </a:cubicBezTo>
                  <a:cubicBezTo>
                    <a:pt x="887" y="52"/>
                    <a:pt x="887" y="52"/>
                    <a:pt x="887" y="52"/>
                  </a:cubicBezTo>
                  <a:cubicBezTo>
                    <a:pt x="960" y="52"/>
                    <a:pt x="960" y="52"/>
                    <a:pt x="960" y="52"/>
                  </a:cubicBezTo>
                  <a:cubicBezTo>
                    <a:pt x="832" y="173"/>
                    <a:pt x="832" y="173"/>
                    <a:pt x="832" y="173"/>
                  </a:cubicBezTo>
                  <a:cubicBezTo>
                    <a:pt x="679" y="53"/>
                    <a:pt x="679" y="53"/>
                    <a:pt x="679" y="53"/>
                  </a:cubicBezTo>
                  <a:cubicBezTo>
                    <a:pt x="672" y="48"/>
                    <a:pt x="664" y="46"/>
                    <a:pt x="656" y="48"/>
                  </a:cubicBezTo>
                  <a:cubicBezTo>
                    <a:pt x="648" y="50"/>
                    <a:pt x="642" y="56"/>
                    <a:pt x="639" y="64"/>
                  </a:cubicBezTo>
                  <a:cubicBezTo>
                    <a:pt x="500" y="438"/>
                    <a:pt x="500" y="438"/>
                    <a:pt x="500" y="438"/>
                  </a:cubicBezTo>
                  <a:cubicBezTo>
                    <a:pt x="344" y="158"/>
                    <a:pt x="344" y="158"/>
                    <a:pt x="344" y="158"/>
                  </a:cubicBezTo>
                  <a:cubicBezTo>
                    <a:pt x="341" y="152"/>
                    <a:pt x="335" y="147"/>
                    <a:pt x="328" y="146"/>
                  </a:cubicBezTo>
                  <a:cubicBezTo>
                    <a:pt x="321" y="144"/>
                    <a:pt x="314" y="145"/>
                    <a:pt x="308" y="149"/>
                  </a:cubicBezTo>
                  <a:cubicBezTo>
                    <a:pt x="154" y="248"/>
                    <a:pt x="154" y="248"/>
                    <a:pt x="154" y="248"/>
                  </a:cubicBezTo>
                  <a:cubicBezTo>
                    <a:pt x="35" y="139"/>
                    <a:pt x="35" y="139"/>
                    <a:pt x="35" y="139"/>
                  </a:cubicBezTo>
                  <a:cubicBezTo>
                    <a:pt x="0" y="177"/>
                    <a:pt x="0" y="177"/>
                    <a:pt x="0" y="177"/>
                  </a:cubicBezTo>
                  <a:cubicBezTo>
                    <a:pt x="134" y="299"/>
                    <a:pt x="134" y="299"/>
                    <a:pt x="134" y="299"/>
                  </a:cubicBezTo>
                  <a:cubicBezTo>
                    <a:pt x="143" y="307"/>
                    <a:pt x="155" y="308"/>
                    <a:pt x="165" y="30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751">
              <a:extLst>
                <a:ext uri="{FF2B5EF4-FFF2-40B4-BE49-F238E27FC236}">
                  <a16:creationId xmlns:a16="http://schemas.microsoft.com/office/drawing/2014/main" id="{70A10F7E-642F-C243-8AC5-6397DBD8DF69}"/>
                </a:ext>
              </a:extLst>
            </p:cNvPr>
            <p:cNvSpPr>
              <a:spLocks noEditPoints="1"/>
            </p:cNvSpPr>
            <p:nvPr/>
          </p:nvSpPr>
          <p:spPr bwMode="auto">
            <a:xfrm>
              <a:off x="7407275" y="2308225"/>
              <a:ext cx="1231900" cy="923925"/>
            </a:xfrm>
            <a:custGeom>
              <a:avLst/>
              <a:gdLst>
                <a:gd name="T0" fmla="*/ 1130 w 1198"/>
                <a:gd name="T1" fmla="*/ 847 h 898"/>
                <a:gd name="T2" fmla="*/ 1130 w 1198"/>
                <a:gd name="T3" fmla="*/ 25 h 898"/>
                <a:gd name="T4" fmla="*/ 1104 w 1198"/>
                <a:gd name="T5" fmla="*/ 0 h 898"/>
                <a:gd name="T6" fmla="*/ 868 w 1198"/>
                <a:gd name="T7" fmla="*/ 0 h 898"/>
                <a:gd name="T8" fmla="*/ 842 w 1198"/>
                <a:gd name="T9" fmla="*/ 25 h 898"/>
                <a:gd name="T10" fmla="*/ 842 w 1198"/>
                <a:gd name="T11" fmla="*/ 847 h 898"/>
                <a:gd name="T12" fmla="*/ 743 w 1198"/>
                <a:gd name="T13" fmla="*/ 847 h 898"/>
                <a:gd name="T14" fmla="*/ 743 w 1198"/>
                <a:gd name="T15" fmla="*/ 476 h 898"/>
                <a:gd name="T16" fmla="*/ 718 w 1198"/>
                <a:gd name="T17" fmla="*/ 450 h 898"/>
                <a:gd name="T18" fmla="*/ 481 w 1198"/>
                <a:gd name="T19" fmla="*/ 450 h 898"/>
                <a:gd name="T20" fmla="*/ 456 w 1198"/>
                <a:gd name="T21" fmla="*/ 476 h 898"/>
                <a:gd name="T22" fmla="*/ 456 w 1198"/>
                <a:gd name="T23" fmla="*/ 847 h 898"/>
                <a:gd name="T24" fmla="*/ 357 w 1198"/>
                <a:gd name="T25" fmla="*/ 847 h 898"/>
                <a:gd name="T26" fmla="*/ 357 w 1198"/>
                <a:gd name="T27" fmla="*/ 270 h 898"/>
                <a:gd name="T28" fmla="*/ 331 w 1198"/>
                <a:gd name="T29" fmla="*/ 245 h 898"/>
                <a:gd name="T30" fmla="*/ 95 w 1198"/>
                <a:gd name="T31" fmla="*/ 245 h 898"/>
                <a:gd name="T32" fmla="*/ 69 w 1198"/>
                <a:gd name="T33" fmla="*/ 270 h 898"/>
                <a:gd name="T34" fmla="*/ 69 w 1198"/>
                <a:gd name="T35" fmla="*/ 847 h 898"/>
                <a:gd name="T36" fmla="*/ 0 w 1198"/>
                <a:gd name="T37" fmla="*/ 847 h 898"/>
                <a:gd name="T38" fmla="*/ 0 w 1198"/>
                <a:gd name="T39" fmla="*/ 898 h 898"/>
                <a:gd name="T40" fmla="*/ 1198 w 1198"/>
                <a:gd name="T41" fmla="*/ 898 h 898"/>
                <a:gd name="T42" fmla="*/ 1198 w 1198"/>
                <a:gd name="T43" fmla="*/ 847 h 898"/>
                <a:gd name="T44" fmla="*/ 1130 w 1198"/>
                <a:gd name="T45" fmla="*/ 847 h 898"/>
                <a:gd name="T46" fmla="*/ 893 w 1198"/>
                <a:gd name="T47" fmla="*/ 51 h 898"/>
                <a:gd name="T48" fmla="*/ 1078 w 1198"/>
                <a:gd name="T49" fmla="*/ 51 h 898"/>
                <a:gd name="T50" fmla="*/ 1078 w 1198"/>
                <a:gd name="T51" fmla="*/ 847 h 898"/>
                <a:gd name="T52" fmla="*/ 893 w 1198"/>
                <a:gd name="T53" fmla="*/ 847 h 898"/>
                <a:gd name="T54" fmla="*/ 893 w 1198"/>
                <a:gd name="T55" fmla="*/ 51 h 898"/>
                <a:gd name="T56" fmla="*/ 507 w 1198"/>
                <a:gd name="T57" fmla="*/ 501 h 898"/>
                <a:gd name="T58" fmla="*/ 692 w 1198"/>
                <a:gd name="T59" fmla="*/ 501 h 898"/>
                <a:gd name="T60" fmla="*/ 692 w 1198"/>
                <a:gd name="T61" fmla="*/ 847 h 898"/>
                <a:gd name="T62" fmla="*/ 507 w 1198"/>
                <a:gd name="T63" fmla="*/ 847 h 898"/>
                <a:gd name="T64" fmla="*/ 507 w 1198"/>
                <a:gd name="T65" fmla="*/ 501 h 898"/>
                <a:gd name="T66" fmla="*/ 120 w 1198"/>
                <a:gd name="T67" fmla="*/ 296 h 898"/>
                <a:gd name="T68" fmla="*/ 306 w 1198"/>
                <a:gd name="T69" fmla="*/ 296 h 898"/>
                <a:gd name="T70" fmla="*/ 306 w 1198"/>
                <a:gd name="T71" fmla="*/ 847 h 898"/>
                <a:gd name="T72" fmla="*/ 120 w 1198"/>
                <a:gd name="T73" fmla="*/ 847 h 898"/>
                <a:gd name="T74" fmla="*/ 120 w 1198"/>
                <a:gd name="T75" fmla="*/ 296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98" h="898">
                  <a:moveTo>
                    <a:pt x="1130" y="847"/>
                  </a:moveTo>
                  <a:cubicBezTo>
                    <a:pt x="1130" y="25"/>
                    <a:pt x="1130" y="25"/>
                    <a:pt x="1130" y="25"/>
                  </a:cubicBezTo>
                  <a:cubicBezTo>
                    <a:pt x="1130" y="11"/>
                    <a:pt x="1118" y="0"/>
                    <a:pt x="1104" y="0"/>
                  </a:cubicBezTo>
                  <a:cubicBezTo>
                    <a:pt x="868" y="0"/>
                    <a:pt x="868" y="0"/>
                    <a:pt x="868" y="0"/>
                  </a:cubicBezTo>
                  <a:cubicBezTo>
                    <a:pt x="853" y="0"/>
                    <a:pt x="842" y="11"/>
                    <a:pt x="842" y="25"/>
                  </a:cubicBezTo>
                  <a:cubicBezTo>
                    <a:pt x="842" y="847"/>
                    <a:pt x="842" y="847"/>
                    <a:pt x="842" y="847"/>
                  </a:cubicBezTo>
                  <a:cubicBezTo>
                    <a:pt x="743" y="847"/>
                    <a:pt x="743" y="847"/>
                    <a:pt x="743" y="847"/>
                  </a:cubicBezTo>
                  <a:cubicBezTo>
                    <a:pt x="743" y="476"/>
                    <a:pt x="743" y="476"/>
                    <a:pt x="743" y="476"/>
                  </a:cubicBezTo>
                  <a:cubicBezTo>
                    <a:pt x="743" y="461"/>
                    <a:pt x="732" y="450"/>
                    <a:pt x="718" y="450"/>
                  </a:cubicBezTo>
                  <a:cubicBezTo>
                    <a:pt x="481" y="450"/>
                    <a:pt x="481" y="450"/>
                    <a:pt x="481" y="450"/>
                  </a:cubicBezTo>
                  <a:cubicBezTo>
                    <a:pt x="467" y="450"/>
                    <a:pt x="456" y="461"/>
                    <a:pt x="456" y="476"/>
                  </a:cubicBezTo>
                  <a:cubicBezTo>
                    <a:pt x="456" y="847"/>
                    <a:pt x="456" y="847"/>
                    <a:pt x="456" y="847"/>
                  </a:cubicBezTo>
                  <a:cubicBezTo>
                    <a:pt x="357" y="847"/>
                    <a:pt x="357" y="847"/>
                    <a:pt x="357" y="847"/>
                  </a:cubicBezTo>
                  <a:cubicBezTo>
                    <a:pt x="357" y="270"/>
                    <a:pt x="357" y="270"/>
                    <a:pt x="357" y="270"/>
                  </a:cubicBezTo>
                  <a:cubicBezTo>
                    <a:pt x="357" y="256"/>
                    <a:pt x="345" y="245"/>
                    <a:pt x="331" y="245"/>
                  </a:cubicBezTo>
                  <a:cubicBezTo>
                    <a:pt x="95" y="245"/>
                    <a:pt x="95" y="245"/>
                    <a:pt x="95" y="245"/>
                  </a:cubicBezTo>
                  <a:cubicBezTo>
                    <a:pt x="81" y="245"/>
                    <a:pt x="69" y="256"/>
                    <a:pt x="69" y="270"/>
                  </a:cubicBezTo>
                  <a:cubicBezTo>
                    <a:pt x="69" y="847"/>
                    <a:pt x="69" y="847"/>
                    <a:pt x="69" y="847"/>
                  </a:cubicBezTo>
                  <a:cubicBezTo>
                    <a:pt x="0" y="847"/>
                    <a:pt x="0" y="847"/>
                    <a:pt x="0" y="847"/>
                  </a:cubicBezTo>
                  <a:cubicBezTo>
                    <a:pt x="0" y="898"/>
                    <a:pt x="0" y="898"/>
                    <a:pt x="0" y="898"/>
                  </a:cubicBezTo>
                  <a:cubicBezTo>
                    <a:pt x="1198" y="898"/>
                    <a:pt x="1198" y="898"/>
                    <a:pt x="1198" y="898"/>
                  </a:cubicBezTo>
                  <a:cubicBezTo>
                    <a:pt x="1198" y="847"/>
                    <a:pt x="1198" y="847"/>
                    <a:pt x="1198" y="847"/>
                  </a:cubicBezTo>
                  <a:lnTo>
                    <a:pt x="1130" y="847"/>
                  </a:lnTo>
                  <a:close/>
                  <a:moveTo>
                    <a:pt x="893" y="51"/>
                  </a:moveTo>
                  <a:cubicBezTo>
                    <a:pt x="1078" y="51"/>
                    <a:pt x="1078" y="51"/>
                    <a:pt x="1078" y="51"/>
                  </a:cubicBezTo>
                  <a:cubicBezTo>
                    <a:pt x="1078" y="847"/>
                    <a:pt x="1078" y="847"/>
                    <a:pt x="1078" y="847"/>
                  </a:cubicBezTo>
                  <a:cubicBezTo>
                    <a:pt x="893" y="847"/>
                    <a:pt x="893" y="847"/>
                    <a:pt x="893" y="847"/>
                  </a:cubicBezTo>
                  <a:lnTo>
                    <a:pt x="893" y="51"/>
                  </a:lnTo>
                  <a:close/>
                  <a:moveTo>
                    <a:pt x="507" y="501"/>
                  </a:moveTo>
                  <a:cubicBezTo>
                    <a:pt x="692" y="501"/>
                    <a:pt x="692" y="501"/>
                    <a:pt x="692" y="501"/>
                  </a:cubicBezTo>
                  <a:cubicBezTo>
                    <a:pt x="692" y="847"/>
                    <a:pt x="692" y="847"/>
                    <a:pt x="692" y="847"/>
                  </a:cubicBezTo>
                  <a:cubicBezTo>
                    <a:pt x="507" y="847"/>
                    <a:pt x="507" y="847"/>
                    <a:pt x="507" y="847"/>
                  </a:cubicBezTo>
                  <a:lnTo>
                    <a:pt x="507" y="501"/>
                  </a:lnTo>
                  <a:close/>
                  <a:moveTo>
                    <a:pt x="120" y="296"/>
                  </a:moveTo>
                  <a:cubicBezTo>
                    <a:pt x="306" y="296"/>
                    <a:pt x="306" y="296"/>
                    <a:pt x="306" y="296"/>
                  </a:cubicBezTo>
                  <a:cubicBezTo>
                    <a:pt x="306" y="847"/>
                    <a:pt x="306" y="847"/>
                    <a:pt x="306" y="847"/>
                  </a:cubicBezTo>
                  <a:cubicBezTo>
                    <a:pt x="120" y="847"/>
                    <a:pt x="120" y="847"/>
                    <a:pt x="120" y="847"/>
                  </a:cubicBezTo>
                  <a:lnTo>
                    <a:pt x="120" y="29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3" name="Group 752">
            <a:extLst>
              <a:ext uri="{FF2B5EF4-FFF2-40B4-BE49-F238E27FC236}">
                <a16:creationId xmlns:a16="http://schemas.microsoft.com/office/drawing/2014/main" id="{B2D53CE9-3634-F447-9D34-8C769C139C0A}"/>
              </a:ext>
            </a:extLst>
          </p:cNvPr>
          <p:cNvGrpSpPr/>
          <p:nvPr userDrawn="1"/>
        </p:nvGrpSpPr>
        <p:grpSpPr>
          <a:xfrm>
            <a:off x="4016428" y="3727378"/>
            <a:ext cx="206395" cy="207193"/>
            <a:chOff x="9324975" y="1995488"/>
            <a:chExt cx="1231900" cy="1236663"/>
          </a:xfrm>
          <a:solidFill>
            <a:schemeClr val="accent1"/>
          </a:solidFill>
        </p:grpSpPr>
        <p:sp>
          <p:nvSpPr>
            <p:cNvPr id="754" name="Freeform 753">
              <a:extLst>
                <a:ext uri="{FF2B5EF4-FFF2-40B4-BE49-F238E27FC236}">
                  <a16:creationId xmlns:a16="http://schemas.microsoft.com/office/drawing/2014/main" id="{EDA02477-BFC5-6741-8EB7-497C0AF2EBC1}"/>
                </a:ext>
              </a:extLst>
            </p:cNvPr>
            <p:cNvSpPr>
              <a:spLocks/>
            </p:cNvSpPr>
            <p:nvPr/>
          </p:nvSpPr>
          <p:spPr bwMode="auto">
            <a:xfrm>
              <a:off x="9802813" y="2330450"/>
              <a:ext cx="333375" cy="212725"/>
            </a:xfrm>
            <a:custGeom>
              <a:avLst/>
              <a:gdLst>
                <a:gd name="T0" fmla="*/ 305 w 324"/>
                <a:gd name="T1" fmla="*/ 147 h 207"/>
                <a:gd name="T2" fmla="*/ 290 w 324"/>
                <a:gd name="T3" fmla="*/ 141 h 207"/>
                <a:gd name="T4" fmla="*/ 296 w 324"/>
                <a:gd name="T5" fmla="*/ 104 h 207"/>
                <a:gd name="T6" fmla="*/ 263 w 324"/>
                <a:gd name="T7" fmla="*/ 64 h 207"/>
                <a:gd name="T8" fmla="*/ 142 w 324"/>
                <a:gd name="T9" fmla="*/ 87 h 207"/>
                <a:gd name="T10" fmla="*/ 139 w 324"/>
                <a:gd name="T11" fmla="*/ 90 h 207"/>
                <a:gd name="T12" fmla="*/ 76 w 324"/>
                <a:gd name="T13" fmla="*/ 107 h 207"/>
                <a:gd name="T14" fmla="*/ 73 w 324"/>
                <a:gd name="T15" fmla="*/ 103 h 207"/>
                <a:gd name="T16" fmla="*/ 86 w 324"/>
                <a:gd name="T17" fmla="*/ 78 h 207"/>
                <a:gd name="T18" fmla="*/ 143 w 324"/>
                <a:gd name="T19" fmla="*/ 61 h 207"/>
                <a:gd name="T20" fmla="*/ 177 w 324"/>
                <a:gd name="T21" fmla="*/ 51 h 207"/>
                <a:gd name="T22" fmla="*/ 167 w 324"/>
                <a:gd name="T23" fmla="*/ 16 h 207"/>
                <a:gd name="T24" fmla="*/ 64 w 324"/>
                <a:gd name="T25" fmla="*/ 30 h 207"/>
                <a:gd name="T26" fmla="*/ 42 w 324"/>
                <a:gd name="T27" fmla="*/ 17 h 207"/>
                <a:gd name="T28" fmla="*/ 7 w 324"/>
                <a:gd name="T29" fmla="*/ 26 h 207"/>
                <a:gd name="T30" fmla="*/ 16 w 324"/>
                <a:gd name="T31" fmla="*/ 61 h 207"/>
                <a:gd name="T32" fmla="*/ 30 w 324"/>
                <a:gd name="T33" fmla="*/ 69 h 207"/>
                <a:gd name="T34" fmla="*/ 22 w 324"/>
                <a:gd name="T35" fmla="*/ 111 h 207"/>
                <a:gd name="T36" fmla="*/ 51 w 324"/>
                <a:gd name="T37" fmla="*/ 152 h 207"/>
                <a:gd name="T38" fmla="*/ 84 w 324"/>
                <a:gd name="T39" fmla="*/ 159 h 207"/>
                <a:gd name="T40" fmla="*/ 175 w 324"/>
                <a:gd name="T41" fmla="*/ 128 h 207"/>
                <a:gd name="T42" fmla="*/ 177 w 324"/>
                <a:gd name="T43" fmla="*/ 126 h 207"/>
                <a:gd name="T44" fmla="*/ 242 w 324"/>
                <a:gd name="T45" fmla="*/ 110 h 207"/>
                <a:gd name="T46" fmla="*/ 245 w 324"/>
                <a:gd name="T47" fmla="*/ 113 h 207"/>
                <a:gd name="T48" fmla="*/ 234 w 324"/>
                <a:gd name="T49" fmla="*/ 133 h 207"/>
                <a:gd name="T50" fmla="*/ 171 w 324"/>
                <a:gd name="T51" fmla="*/ 155 h 207"/>
                <a:gd name="T52" fmla="*/ 138 w 324"/>
                <a:gd name="T53" fmla="*/ 167 h 207"/>
                <a:gd name="T54" fmla="*/ 150 w 324"/>
                <a:gd name="T55" fmla="*/ 201 h 207"/>
                <a:gd name="T56" fmla="*/ 182 w 324"/>
                <a:gd name="T57" fmla="*/ 207 h 207"/>
                <a:gd name="T58" fmla="*/ 256 w 324"/>
                <a:gd name="T59" fmla="*/ 182 h 207"/>
                <a:gd name="T60" fmla="*/ 285 w 324"/>
                <a:gd name="T61" fmla="*/ 194 h 207"/>
                <a:gd name="T62" fmla="*/ 295 w 324"/>
                <a:gd name="T63" fmla="*/ 196 h 207"/>
                <a:gd name="T64" fmla="*/ 318 w 324"/>
                <a:gd name="T65" fmla="*/ 180 h 207"/>
                <a:gd name="T66" fmla="*/ 305 w 324"/>
                <a:gd name="T67" fmla="*/ 14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207">
                  <a:moveTo>
                    <a:pt x="305" y="147"/>
                  </a:moveTo>
                  <a:cubicBezTo>
                    <a:pt x="290" y="141"/>
                    <a:pt x="290" y="141"/>
                    <a:pt x="290" y="141"/>
                  </a:cubicBezTo>
                  <a:cubicBezTo>
                    <a:pt x="296" y="129"/>
                    <a:pt x="298" y="116"/>
                    <a:pt x="296" y="104"/>
                  </a:cubicBezTo>
                  <a:cubicBezTo>
                    <a:pt x="293" y="86"/>
                    <a:pt x="281" y="72"/>
                    <a:pt x="263" y="64"/>
                  </a:cubicBezTo>
                  <a:cubicBezTo>
                    <a:pt x="220" y="43"/>
                    <a:pt x="159" y="77"/>
                    <a:pt x="142" y="87"/>
                  </a:cubicBezTo>
                  <a:cubicBezTo>
                    <a:pt x="141" y="88"/>
                    <a:pt x="140" y="89"/>
                    <a:pt x="139" y="90"/>
                  </a:cubicBezTo>
                  <a:cubicBezTo>
                    <a:pt x="110" y="106"/>
                    <a:pt x="84" y="111"/>
                    <a:pt x="76" y="107"/>
                  </a:cubicBezTo>
                  <a:cubicBezTo>
                    <a:pt x="73" y="106"/>
                    <a:pt x="73" y="105"/>
                    <a:pt x="73" y="103"/>
                  </a:cubicBezTo>
                  <a:cubicBezTo>
                    <a:pt x="72" y="98"/>
                    <a:pt x="76" y="88"/>
                    <a:pt x="86" y="78"/>
                  </a:cubicBezTo>
                  <a:cubicBezTo>
                    <a:pt x="104" y="60"/>
                    <a:pt x="131" y="54"/>
                    <a:pt x="143" y="61"/>
                  </a:cubicBezTo>
                  <a:cubicBezTo>
                    <a:pt x="155" y="68"/>
                    <a:pt x="171" y="63"/>
                    <a:pt x="177" y="51"/>
                  </a:cubicBezTo>
                  <a:cubicBezTo>
                    <a:pt x="184" y="38"/>
                    <a:pt x="180" y="23"/>
                    <a:pt x="167" y="16"/>
                  </a:cubicBezTo>
                  <a:cubicBezTo>
                    <a:pt x="138" y="0"/>
                    <a:pt x="96" y="6"/>
                    <a:pt x="64" y="30"/>
                  </a:cubicBezTo>
                  <a:cubicBezTo>
                    <a:pt x="42" y="17"/>
                    <a:pt x="42" y="17"/>
                    <a:pt x="42" y="17"/>
                  </a:cubicBezTo>
                  <a:cubicBezTo>
                    <a:pt x="29" y="9"/>
                    <a:pt x="14" y="14"/>
                    <a:pt x="7" y="26"/>
                  </a:cubicBezTo>
                  <a:cubicBezTo>
                    <a:pt x="0" y="38"/>
                    <a:pt x="4" y="54"/>
                    <a:pt x="16" y="61"/>
                  </a:cubicBezTo>
                  <a:cubicBezTo>
                    <a:pt x="30" y="69"/>
                    <a:pt x="30" y="69"/>
                    <a:pt x="30" y="69"/>
                  </a:cubicBezTo>
                  <a:cubicBezTo>
                    <a:pt x="23" y="83"/>
                    <a:pt x="20" y="97"/>
                    <a:pt x="22" y="111"/>
                  </a:cubicBezTo>
                  <a:cubicBezTo>
                    <a:pt x="25" y="128"/>
                    <a:pt x="35" y="143"/>
                    <a:pt x="51" y="152"/>
                  </a:cubicBezTo>
                  <a:cubicBezTo>
                    <a:pt x="62" y="157"/>
                    <a:pt x="73" y="159"/>
                    <a:pt x="84" y="159"/>
                  </a:cubicBezTo>
                  <a:cubicBezTo>
                    <a:pt x="119" y="159"/>
                    <a:pt x="157" y="139"/>
                    <a:pt x="175" y="128"/>
                  </a:cubicBezTo>
                  <a:cubicBezTo>
                    <a:pt x="176" y="127"/>
                    <a:pt x="177" y="127"/>
                    <a:pt x="177" y="126"/>
                  </a:cubicBezTo>
                  <a:cubicBezTo>
                    <a:pt x="207" y="110"/>
                    <a:pt x="232" y="106"/>
                    <a:pt x="242" y="110"/>
                  </a:cubicBezTo>
                  <a:cubicBezTo>
                    <a:pt x="244" y="111"/>
                    <a:pt x="245" y="112"/>
                    <a:pt x="245" y="113"/>
                  </a:cubicBezTo>
                  <a:cubicBezTo>
                    <a:pt x="246" y="116"/>
                    <a:pt x="243" y="124"/>
                    <a:pt x="234" y="133"/>
                  </a:cubicBezTo>
                  <a:cubicBezTo>
                    <a:pt x="215" y="152"/>
                    <a:pt x="185" y="160"/>
                    <a:pt x="171" y="155"/>
                  </a:cubicBezTo>
                  <a:cubicBezTo>
                    <a:pt x="159" y="149"/>
                    <a:pt x="143" y="154"/>
                    <a:pt x="138" y="167"/>
                  </a:cubicBezTo>
                  <a:cubicBezTo>
                    <a:pt x="132" y="180"/>
                    <a:pt x="137" y="195"/>
                    <a:pt x="150" y="201"/>
                  </a:cubicBezTo>
                  <a:cubicBezTo>
                    <a:pt x="160" y="205"/>
                    <a:pt x="171" y="207"/>
                    <a:pt x="182" y="207"/>
                  </a:cubicBezTo>
                  <a:cubicBezTo>
                    <a:pt x="206" y="207"/>
                    <a:pt x="233" y="198"/>
                    <a:pt x="256" y="182"/>
                  </a:cubicBezTo>
                  <a:cubicBezTo>
                    <a:pt x="285" y="194"/>
                    <a:pt x="285" y="194"/>
                    <a:pt x="285" y="194"/>
                  </a:cubicBezTo>
                  <a:cubicBezTo>
                    <a:pt x="288" y="196"/>
                    <a:pt x="292" y="196"/>
                    <a:pt x="295" y="196"/>
                  </a:cubicBezTo>
                  <a:cubicBezTo>
                    <a:pt x="305" y="196"/>
                    <a:pt x="314" y="190"/>
                    <a:pt x="318" y="180"/>
                  </a:cubicBezTo>
                  <a:cubicBezTo>
                    <a:pt x="324" y="167"/>
                    <a:pt x="318" y="152"/>
                    <a:pt x="305" y="1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754">
              <a:extLst>
                <a:ext uri="{FF2B5EF4-FFF2-40B4-BE49-F238E27FC236}">
                  <a16:creationId xmlns:a16="http://schemas.microsoft.com/office/drawing/2014/main" id="{FF301E57-C0B0-7544-A1A1-8F5316E7E07B}"/>
                </a:ext>
              </a:extLst>
            </p:cNvPr>
            <p:cNvSpPr>
              <a:spLocks noEditPoints="1"/>
            </p:cNvSpPr>
            <p:nvPr/>
          </p:nvSpPr>
          <p:spPr bwMode="auto">
            <a:xfrm>
              <a:off x="9328150" y="1995488"/>
              <a:ext cx="1225550" cy="971550"/>
            </a:xfrm>
            <a:custGeom>
              <a:avLst/>
              <a:gdLst>
                <a:gd name="T0" fmla="*/ 494 w 1192"/>
                <a:gd name="T1" fmla="*/ 941 h 944"/>
                <a:gd name="T2" fmla="*/ 523 w 1192"/>
                <a:gd name="T3" fmla="*/ 937 h 944"/>
                <a:gd name="T4" fmla="*/ 1191 w 1192"/>
                <a:gd name="T5" fmla="*/ 260 h 944"/>
                <a:gd name="T6" fmla="*/ 698 w 1192"/>
                <a:gd name="T7" fmla="*/ 5 h 944"/>
                <a:gd name="T8" fmla="*/ 8 w 1192"/>
                <a:gd name="T9" fmla="*/ 664 h 944"/>
                <a:gd name="T10" fmla="*/ 15 w 1192"/>
                <a:gd name="T11" fmla="*/ 706 h 944"/>
                <a:gd name="T12" fmla="*/ 441 w 1192"/>
                <a:gd name="T13" fmla="*/ 633 h 944"/>
                <a:gd name="T14" fmla="*/ 585 w 1192"/>
                <a:gd name="T15" fmla="*/ 661 h 944"/>
                <a:gd name="T16" fmla="*/ 621 w 1192"/>
                <a:gd name="T17" fmla="*/ 659 h 944"/>
                <a:gd name="T18" fmla="*/ 194 w 1192"/>
                <a:gd name="T19" fmla="*/ 652 h 944"/>
                <a:gd name="T20" fmla="*/ 585 w 1192"/>
                <a:gd name="T21" fmla="*/ 610 h 944"/>
                <a:gd name="T22" fmla="*/ 465 w 1192"/>
                <a:gd name="T23" fmla="*/ 586 h 944"/>
                <a:gd name="T24" fmla="*/ 380 w 1192"/>
                <a:gd name="T25" fmla="*/ 476 h 944"/>
                <a:gd name="T26" fmla="*/ 430 w 1192"/>
                <a:gd name="T27" fmla="*/ 342 h 944"/>
                <a:gd name="T28" fmla="*/ 594 w 1192"/>
                <a:gd name="T29" fmla="*/ 283 h 944"/>
                <a:gd name="T30" fmla="*/ 755 w 1192"/>
                <a:gd name="T31" fmla="*/ 324 h 944"/>
                <a:gd name="T32" fmla="*/ 828 w 1192"/>
                <a:gd name="T33" fmla="*/ 520 h 944"/>
                <a:gd name="T34" fmla="*/ 899 w 1192"/>
                <a:gd name="T35" fmla="*/ 383 h 944"/>
                <a:gd name="T36" fmla="*/ 612 w 1192"/>
                <a:gd name="T37" fmla="*/ 232 h 944"/>
                <a:gd name="T38" fmla="*/ 1010 w 1192"/>
                <a:gd name="T39" fmla="*/ 278 h 944"/>
                <a:gd name="T40" fmla="*/ 692 w 1192"/>
                <a:gd name="T41" fmla="*/ 59 h 944"/>
                <a:gd name="T42" fmla="*/ 911 w 1192"/>
                <a:gd name="T43" fmla="*/ 480 h 944"/>
                <a:gd name="T44" fmla="*/ 1072 w 1192"/>
                <a:gd name="T45" fmla="*/ 290 h 944"/>
                <a:gd name="T46" fmla="*/ 1065 w 1192"/>
                <a:gd name="T47" fmla="*/ 248 h 944"/>
                <a:gd name="T48" fmla="*/ 694 w 1192"/>
                <a:gd name="T49" fmla="*/ 84 h 944"/>
                <a:gd name="T50" fmla="*/ 533 w 1192"/>
                <a:gd name="T51" fmla="*/ 237 h 944"/>
                <a:gd name="T52" fmla="*/ 692 w 1192"/>
                <a:gd name="T53" fmla="*/ 59 h 944"/>
                <a:gd name="T54" fmla="*/ 328 w 1192"/>
                <a:gd name="T55" fmla="*/ 442 h 944"/>
                <a:gd name="T56" fmla="*/ 132 w 1192"/>
                <a:gd name="T57" fmla="*/ 641 h 944"/>
                <a:gd name="T58" fmla="*/ 139 w 1192"/>
                <a:gd name="T59" fmla="*/ 682 h 944"/>
                <a:gd name="T60" fmla="*/ 493 w 1192"/>
                <a:gd name="T61" fmla="*/ 853 h 944"/>
                <a:gd name="T62" fmla="*/ 708 w 1192"/>
                <a:gd name="T63" fmla="*/ 643 h 944"/>
                <a:gd name="T64" fmla="*/ 500 w 1192"/>
                <a:gd name="T65" fmla="*/ 888 h 944"/>
                <a:gd name="T66" fmla="*/ 332 w 1192"/>
                <a:gd name="T67" fmla="*/ 41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2" h="944">
                  <a:moveTo>
                    <a:pt x="15" y="706"/>
                  </a:moveTo>
                  <a:cubicBezTo>
                    <a:pt x="494" y="941"/>
                    <a:pt x="494" y="941"/>
                    <a:pt x="494" y="941"/>
                  </a:cubicBezTo>
                  <a:cubicBezTo>
                    <a:pt x="497" y="943"/>
                    <a:pt x="501" y="944"/>
                    <a:pt x="505" y="944"/>
                  </a:cubicBezTo>
                  <a:cubicBezTo>
                    <a:pt x="511" y="944"/>
                    <a:pt x="518" y="942"/>
                    <a:pt x="523" y="937"/>
                  </a:cubicBezTo>
                  <a:cubicBezTo>
                    <a:pt x="1183" y="282"/>
                    <a:pt x="1183" y="282"/>
                    <a:pt x="1183" y="282"/>
                  </a:cubicBezTo>
                  <a:cubicBezTo>
                    <a:pt x="1189" y="276"/>
                    <a:pt x="1192" y="268"/>
                    <a:pt x="1191" y="260"/>
                  </a:cubicBezTo>
                  <a:cubicBezTo>
                    <a:pt x="1189" y="252"/>
                    <a:pt x="1184" y="245"/>
                    <a:pt x="1177" y="241"/>
                  </a:cubicBezTo>
                  <a:cubicBezTo>
                    <a:pt x="698" y="5"/>
                    <a:pt x="698" y="5"/>
                    <a:pt x="698" y="5"/>
                  </a:cubicBezTo>
                  <a:cubicBezTo>
                    <a:pt x="688" y="0"/>
                    <a:pt x="676" y="2"/>
                    <a:pt x="669" y="10"/>
                  </a:cubicBezTo>
                  <a:cubicBezTo>
                    <a:pt x="8" y="664"/>
                    <a:pt x="8" y="664"/>
                    <a:pt x="8" y="664"/>
                  </a:cubicBezTo>
                  <a:cubicBezTo>
                    <a:pt x="2" y="670"/>
                    <a:pt x="0" y="679"/>
                    <a:pt x="1" y="687"/>
                  </a:cubicBezTo>
                  <a:cubicBezTo>
                    <a:pt x="2" y="695"/>
                    <a:pt x="7" y="702"/>
                    <a:pt x="15" y="706"/>
                  </a:cubicBezTo>
                  <a:close/>
                  <a:moveTo>
                    <a:pt x="335" y="507"/>
                  </a:moveTo>
                  <a:cubicBezTo>
                    <a:pt x="349" y="560"/>
                    <a:pt x="386" y="604"/>
                    <a:pt x="441" y="633"/>
                  </a:cubicBezTo>
                  <a:cubicBezTo>
                    <a:pt x="444" y="635"/>
                    <a:pt x="448" y="636"/>
                    <a:pt x="452" y="636"/>
                  </a:cubicBezTo>
                  <a:cubicBezTo>
                    <a:pt x="491" y="652"/>
                    <a:pt x="537" y="661"/>
                    <a:pt x="585" y="661"/>
                  </a:cubicBezTo>
                  <a:cubicBezTo>
                    <a:pt x="585" y="661"/>
                    <a:pt x="585" y="661"/>
                    <a:pt x="585" y="661"/>
                  </a:cubicBezTo>
                  <a:cubicBezTo>
                    <a:pt x="597" y="661"/>
                    <a:pt x="609" y="660"/>
                    <a:pt x="621" y="659"/>
                  </a:cubicBezTo>
                  <a:cubicBezTo>
                    <a:pt x="487" y="796"/>
                    <a:pt x="487" y="796"/>
                    <a:pt x="487" y="796"/>
                  </a:cubicBezTo>
                  <a:cubicBezTo>
                    <a:pt x="194" y="652"/>
                    <a:pt x="194" y="652"/>
                    <a:pt x="194" y="652"/>
                  </a:cubicBezTo>
                  <a:lnTo>
                    <a:pt x="335" y="507"/>
                  </a:lnTo>
                  <a:close/>
                  <a:moveTo>
                    <a:pt x="585" y="610"/>
                  </a:moveTo>
                  <a:cubicBezTo>
                    <a:pt x="585" y="610"/>
                    <a:pt x="585" y="610"/>
                    <a:pt x="585" y="610"/>
                  </a:cubicBezTo>
                  <a:cubicBezTo>
                    <a:pt x="541" y="610"/>
                    <a:pt x="499" y="601"/>
                    <a:pt x="465" y="586"/>
                  </a:cubicBezTo>
                  <a:cubicBezTo>
                    <a:pt x="462" y="585"/>
                    <a:pt x="460" y="584"/>
                    <a:pt x="458" y="584"/>
                  </a:cubicBezTo>
                  <a:cubicBezTo>
                    <a:pt x="414" y="558"/>
                    <a:pt x="387" y="520"/>
                    <a:pt x="380" y="476"/>
                  </a:cubicBezTo>
                  <a:cubicBezTo>
                    <a:pt x="373" y="429"/>
                    <a:pt x="391" y="381"/>
                    <a:pt x="429" y="343"/>
                  </a:cubicBezTo>
                  <a:cubicBezTo>
                    <a:pt x="429" y="343"/>
                    <a:pt x="429" y="342"/>
                    <a:pt x="430" y="342"/>
                  </a:cubicBezTo>
                  <a:cubicBezTo>
                    <a:pt x="430" y="342"/>
                    <a:pt x="430" y="342"/>
                    <a:pt x="430" y="342"/>
                  </a:cubicBezTo>
                  <a:cubicBezTo>
                    <a:pt x="469" y="304"/>
                    <a:pt x="527" y="283"/>
                    <a:pt x="594" y="283"/>
                  </a:cubicBezTo>
                  <a:cubicBezTo>
                    <a:pt x="649" y="283"/>
                    <a:pt x="705" y="297"/>
                    <a:pt x="753" y="323"/>
                  </a:cubicBezTo>
                  <a:cubicBezTo>
                    <a:pt x="754" y="323"/>
                    <a:pt x="754" y="323"/>
                    <a:pt x="755" y="324"/>
                  </a:cubicBezTo>
                  <a:cubicBezTo>
                    <a:pt x="816" y="351"/>
                    <a:pt x="856" y="391"/>
                    <a:pt x="863" y="432"/>
                  </a:cubicBezTo>
                  <a:cubicBezTo>
                    <a:pt x="868" y="462"/>
                    <a:pt x="856" y="492"/>
                    <a:pt x="828" y="520"/>
                  </a:cubicBezTo>
                  <a:cubicBezTo>
                    <a:pt x="774" y="574"/>
                    <a:pt x="678" y="610"/>
                    <a:pt x="585" y="610"/>
                  </a:cubicBezTo>
                  <a:close/>
                  <a:moveTo>
                    <a:pt x="899" y="383"/>
                  </a:moveTo>
                  <a:cubicBezTo>
                    <a:pt x="878" y="341"/>
                    <a:pt x="835" y="304"/>
                    <a:pt x="777" y="277"/>
                  </a:cubicBezTo>
                  <a:cubicBezTo>
                    <a:pt x="727" y="251"/>
                    <a:pt x="669" y="235"/>
                    <a:pt x="612" y="232"/>
                  </a:cubicBezTo>
                  <a:cubicBezTo>
                    <a:pt x="717" y="134"/>
                    <a:pt x="717" y="134"/>
                    <a:pt x="717" y="134"/>
                  </a:cubicBezTo>
                  <a:cubicBezTo>
                    <a:pt x="1010" y="278"/>
                    <a:pt x="1010" y="278"/>
                    <a:pt x="1010" y="278"/>
                  </a:cubicBezTo>
                  <a:lnTo>
                    <a:pt x="899" y="383"/>
                  </a:lnTo>
                  <a:close/>
                  <a:moveTo>
                    <a:pt x="692" y="59"/>
                  </a:moveTo>
                  <a:cubicBezTo>
                    <a:pt x="1122" y="271"/>
                    <a:pt x="1122" y="271"/>
                    <a:pt x="1122" y="271"/>
                  </a:cubicBezTo>
                  <a:cubicBezTo>
                    <a:pt x="911" y="480"/>
                    <a:pt x="911" y="480"/>
                    <a:pt x="911" y="480"/>
                  </a:cubicBezTo>
                  <a:cubicBezTo>
                    <a:pt x="915" y="465"/>
                    <a:pt x="916" y="450"/>
                    <a:pt x="915" y="438"/>
                  </a:cubicBezTo>
                  <a:cubicBezTo>
                    <a:pt x="1072" y="290"/>
                    <a:pt x="1072" y="290"/>
                    <a:pt x="1072" y="290"/>
                  </a:cubicBezTo>
                  <a:cubicBezTo>
                    <a:pt x="1078" y="284"/>
                    <a:pt x="1081" y="276"/>
                    <a:pt x="1079" y="267"/>
                  </a:cubicBezTo>
                  <a:cubicBezTo>
                    <a:pt x="1078" y="259"/>
                    <a:pt x="1073" y="252"/>
                    <a:pt x="1065" y="248"/>
                  </a:cubicBezTo>
                  <a:cubicBezTo>
                    <a:pt x="723" y="80"/>
                    <a:pt x="723" y="80"/>
                    <a:pt x="723" y="80"/>
                  </a:cubicBezTo>
                  <a:cubicBezTo>
                    <a:pt x="714" y="75"/>
                    <a:pt x="702" y="77"/>
                    <a:pt x="694" y="84"/>
                  </a:cubicBezTo>
                  <a:cubicBezTo>
                    <a:pt x="535" y="235"/>
                    <a:pt x="535" y="235"/>
                    <a:pt x="535" y="235"/>
                  </a:cubicBezTo>
                  <a:cubicBezTo>
                    <a:pt x="534" y="236"/>
                    <a:pt x="534" y="236"/>
                    <a:pt x="533" y="237"/>
                  </a:cubicBezTo>
                  <a:cubicBezTo>
                    <a:pt x="524" y="239"/>
                    <a:pt x="515" y="241"/>
                    <a:pt x="506" y="243"/>
                  </a:cubicBezTo>
                  <a:lnTo>
                    <a:pt x="692" y="59"/>
                  </a:lnTo>
                  <a:close/>
                  <a:moveTo>
                    <a:pt x="332" y="416"/>
                  </a:moveTo>
                  <a:cubicBezTo>
                    <a:pt x="330" y="424"/>
                    <a:pt x="329" y="433"/>
                    <a:pt x="328" y="442"/>
                  </a:cubicBezTo>
                  <a:cubicBezTo>
                    <a:pt x="326" y="443"/>
                    <a:pt x="324" y="445"/>
                    <a:pt x="322" y="447"/>
                  </a:cubicBezTo>
                  <a:cubicBezTo>
                    <a:pt x="132" y="641"/>
                    <a:pt x="132" y="641"/>
                    <a:pt x="132" y="641"/>
                  </a:cubicBezTo>
                  <a:cubicBezTo>
                    <a:pt x="127" y="647"/>
                    <a:pt x="124" y="655"/>
                    <a:pt x="126" y="663"/>
                  </a:cubicBezTo>
                  <a:cubicBezTo>
                    <a:pt x="127" y="671"/>
                    <a:pt x="132" y="678"/>
                    <a:pt x="139" y="682"/>
                  </a:cubicBezTo>
                  <a:cubicBezTo>
                    <a:pt x="481" y="850"/>
                    <a:pt x="481" y="850"/>
                    <a:pt x="481" y="850"/>
                  </a:cubicBezTo>
                  <a:cubicBezTo>
                    <a:pt x="485" y="852"/>
                    <a:pt x="489" y="853"/>
                    <a:pt x="493" y="853"/>
                  </a:cubicBezTo>
                  <a:cubicBezTo>
                    <a:pt x="499" y="853"/>
                    <a:pt x="506" y="850"/>
                    <a:pt x="511" y="845"/>
                  </a:cubicBezTo>
                  <a:cubicBezTo>
                    <a:pt x="708" y="643"/>
                    <a:pt x="708" y="643"/>
                    <a:pt x="708" y="643"/>
                  </a:cubicBezTo>
                  <a:cubicBezTo>
                    <a:pt x="729" y="637"/>
                    <a:pt x="750" y="630"/>
                    <a:pt x="769" y="621"/>
                  </a:cubicBezTo>
                  <a:cubicBezTo>
                    <a:pt x="500" y="888"/>
                    <a:pt x="500" y="888"/>
                    <a:pt x="500" y="888"/>
                  </a:cubicBezTo>
                  <a:cubicBezTo>
                    <a:pt x="70" y="676"/>
                    <a:pt x="70" y="676"/>
                    <a:pt x="70" y="676"/>
                  </a:cubicBezTo>
                  <a:lnTo>
                    <a:pt x="332" y="4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Freeform 755">
              <a:extLst>
                <a:ext uri="{FF2B5EF4-FFF2-40B4-BE49-F238E27FC236}">
                  <a16:creationId xmlns:a16="http://schemas.microsoft.com/office/drawing/2014/main" id="{3FC14170-93F0-4C4A-857B-09276124443F}"/>
                </a:ext>
              </a:extLst>
            </p:cNvPr>
            <p:cNvSpPr>
              <a:spLocks/>
            </p:cNvSpPr>
            <p:nvPr/>
          </p:nvSpPr>
          <p:spPr bwMode="auto">
            <a:xfrm>
              <a:off x="9324975" y="2371725"/>
              <a:ext cx="1231900" cy="727075"/>
            </a:xfrm>
            <a:custGeom>
              <a:avLst/>
              <a:gdLst>
                <a:gd name="T0" fmla="*/ 18 w 1197"/>
                <a:gd name="T1" fmla="*/ 470 h 708"/>
                <a:gd name="T2" fmla="*/ 497 w 1197"/>
                <a:gd name="T3" fmla="*/ 706 h 708"/>
                <a:gd name="T4" fmla="*/ 508 w 1197"/>
                <a:gd name="T5" fmla="*/ 708 h 708"/>
                <a:gd name="T6" fmla="*/ 526 w 1197"/>
                <a:gd name="T7" fmla="*/ 701 h 708"/>
                <a:gd name="T8" fmla="*/ 1186 w 1197"/>
                <a:gd name="T9" fmla="*/ 46 h 708"/>
                <a:gd name="T10" fmla="*/ 1187 w 1197"/>
                <a:gd name="T11" fmla="*/ 10 h 708"/>
                <a:gd name="T12" fmla="*/ 1150 w 1197"/>
                <a:gd name="T13" fmla="*/ 10 h 708"/>
                <a:gd name="T14" fmla="*/ 503 w 1197"/>
                <a:gd name="T15" fmla="*/ 652 h 708"/>
                <a:gd name="T16" fmla="*/ 40 w 1197"/>
                <a:gd name="T17" fmla="*/ 424 h 708"/>
                <a:gd name="T18" fmla="*/ 6 w 1197"/>
                <a:gd name="T19" fmla="*/ 435 h 708"/>
                <a:gd name="T20" fmla="*/ 18 w 1197"/>
                <a:gd name="T21" fmla="*/ 47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7" h="708">
                  <a:moveTo>
                    <a:pt x="18" y="470"/>
                  </a:moveTo>
                  <a:cubicBezTo>
                    <a:pt x="497" y="706"/>
                    <a:pt x="497" y="706"/>
                    <a:pt x="497" y="706"/>
                  </a:cubicBezTo>
                  <a:cubicBezTo>
                    <a:pt x="500" y="707"/>
                    <a:pt x="504" y="708"/>
                    <a:pt x="508" y="708"/>
                  </a:cubicBezTo>
                  <a:cubicBezTo>
                    <a:pt x="514" y="708"/>
                    <a:pt x="521" y="706"/>
                    <a:pt x="526" y="701"/>
                  </a:cubicBezTo>
                  <a:cubicBezTo>
                    <a:pt x="1186" y="46"/>
                    <a:pt x="1186" y="46"/>
                    <a:pt x="1186" y="46"/>
                  </a:cubicBezTo>
                  <a:cubicBezTo>
                    <a:pt x="1196" y="36"/>
                    <a:pt x="1197" y="20"/>
                    <a:pt x="1187" y="10"/>
                  </a:cubicBezTo>
                  <a:cubicBezTo>
                    <a:pt x="1177" y="0"/>
                    <a:pt x="1160" y="0"/>
                    <a:pt x="1150" y="10"/>
                  </a:cubicBezTo>
                  <a:cubicBezTo>
                    <a:pt x="503" y="652"/>
                    <a:pt x="503" y="652"/>
                    <a:pt x="503" y="652"/>
                  </a:cubicBezTo>
                  <a:cubicBezTo>
                    <a:pt x="40" y="424"/>
                    <a:pt x="40" y="424"/>
                    <a:pt x="40" y="424"/>
                  </a:cubicBezTo>
                  <a:cubicBezTo>
                    <a:pt x="28" y="417"/>
                    <a:pt x="12" y="423"/>
                    <a:pt x="6" y="435"/>
                  </a:cubicBezTo>
                  <a:cubicBezTo>
                    <a:pt x="0" y="448"/>
                    <a:pt x="5" y="463"/>
                    <a:pt x="18" y="47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756">
              <a:extLst>
                <a:ext uri="{FF2B5EF4-FFF2-40B4-BE49-F238E27FC236}">
                  <a16:creationId xmlns:a16="http://schemas.microsoft.com/office/drawing/2014/main" id="{BF691A1C-B436-494F-9685-FE6C1661EED0}"/>
                </a:ext>
              </a:extLst>
            </p:cNvPr>
            <p:cNvSpPr>
              <a:spLocks/>
            </p:cNvSpPr>
            <p:nvPr/>
          </p:nvSpPr>
          <p:spPr bwMode="auto">
            <a:xfrm>
              <a:off x="9324975" y="2503488"/>
              <a:ext cx="1231900" cy="728663"/>
            </a:xfrm>
            <a:custGeom>
              <a:avLst/>
              <a:gdLst>
                <a:gd name="T0" fmla="*/ 1150 w 1197"/>
                <a:gd name="T1" fmla="*/ 10 h 708"/>
                <a:gd name="T2" fmla="*/ 503 w 1197"/>
                <a:gd name="T3" fmla="*/ 652 h 708"/>
                <a:gd name="T4" fmla="*/ 40 w 1197"/>
                <a:gd name="T5" fmla="*/ 424 h 708"/>
                <a:gd name="T6" fmla="*/ 6 w 1197"/>
                <a:gd name="T7" fmla="*/ 435 h 708"/>
                <a:gd name="T8" fmla="*/ 18 w 1197"/>
                <a:gd name="T9" fmla="*/ 470 h 708"/>
                <a:gd name="T10" fmla="*/ 497 w 1197"/>
                <a:gd name="T11" fmla="*/ 706 h 708"/>
                <a:gd name="T12" fmla="*/ 508 w 1197"/>
                <a:gd name="T13" fmla="*/ 708 h 708"/>
                <a:gd name="T14" fmla="*/ 526 w 1197"/>
                <a:gd name="T15" fmla="*/ 701 h 708"/>
                <a:gd name="T16" fmla="*/ 1186 w 1197"/>
                <a:gd name="T17" fmla="*/ 46 h 708"/>
                <a:gd name="T18" fmla="*/ 1187 w 1197"/>
                <a:gd name="T19" fmla="*/ 10 h 708"/>
                <a:gd name="T20" fmla="*/ 1150 w 1197"/>
                <a:gd name="T21" fmla="*/ 1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7" h="708">
                  <a:moveTo>
                    <a:pt x="1150" y="10"/>
                  </a:moveTo>
                  <a:cubicBezTo>
                    <a:pt x="503" y="652"/>
                    <a:pt x="503" y="652"/>
                    <a:pt x="503" y="652"/>
                  </a:cubicBezTo>
                  <a:cubicBezTo>
                    <a:pt x="40" y="424"/>
                    <a:pt x="40" y="424"/>
                    <a:pt x="40" y="424"/>
                  </a:cubicBezTo>
                  <a:cubicBezTo>
                    <a:pt x="28" y="418"/>
                    <a:pt x="12" y="423"/>
                    <a:pt x="6" y="435"/>
                  </a:cubicBezTo>
                  <a:cubicBezTo>
                    <a:pt x="0" y="448"/>
                    <a:pt x="5" y="463"/>
                    <a:pt x="18" y="470"/>
                  </a:cubicBezTo>
                  <a:cubicBezTo>
                    <a:pt x="497" y="706"/>
                    <a:pt x="497" y="706"/>
                    <a:pt x="497" y="706"/>
                  </a:cubicBezTo>
                  <a:cubicBezTo>
                    <a:pt x="500" y="707"/>
                    <a:pt x="504" y="708"/>
                    <a:pt x="508" y="708"/>
                  </a:cubicBezTo>
                  <a:cubicBezTo>
                    <a:pt x="514" y="708"/>
                    <a:pt x="521" y="706"/>
                    <a:pt x="526" y="701"/>
                  </a:cubicBezTo>
                  <a:cubicBezTo>
                    <a:pt x="1186" y="46"/>
                    <a:pt x="1186" y="46"/>
                    <a:pt x="1186" y="46"/>
                  </a:cubicBezTo>
                  <a:cubicBezTo>
                    <a:pt x="1196" y="36"/>
                    <a:pt x="1197" y="20"/>
                    <a:pt x="1187" y="10"/>
                  </a:cubicBezTo>
                  <a:cubicBezTo>
                    <a:pt x="1177" y="0"/>
                    <a:pt x="1160" y="0"/>
                    <a:pt x="115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58" name="Group 757">
            <a:extLst>
              <a:ext uri="{FF2B5EF4-FFF2-40B4-BE49-F238E27FC236}">
                <a16:creationId xmlns:a16="http://schemas.microsoft.com/office/drawing/2014/main" id="{E1B06DF2-2628-D64D-AD7B-74D439EDE58A}"/>
              </a:ext>
            </a:extLst>
          </p:cNvPr>
          <p:cNvGrpSpPr/>
          <p:nvPr userDrawn="1"/>
        </p:nvGrpSpPr>
        <p:grpSpPr>
          <a:xfrm>
            <a:off x="5095757" y="1287346"/>
            <a:ext cx="270975" cy="248795"/>
            <a:chOff x="7354888" y="5373688"/>
            <a:chExt cx="1338263" cy="1228725"/>
          </a:xfrm>
          <a:solidFill>
            <a:schemeClr val="accent1"/>
          </a:solidFill>
        </p:grpSpPr>
        <p:sp>
          <p:nvSpPr>
            <p:cNvPr id="759" name="Freeform 758">
              <a:extLst>
                <a:ext uri="{FF2B5EF4-FFF2-40B4-BE49-F238E27FC236}">
                  <a16:creationId xmlns:a16="http://schemas.microsoft.com/office/drawing/2014/main" id="{62D2FCB7-198B-DC4E-9B64-D171950BD06F}"/>
                </a:ext>
              </a:extLst>
            </p:cNvPr>
            <p:cNvSpPr>
              <a:spLocks/>
            </p:cNvSpPr>
            <p:nvPr/>
          </p:nvSpPr>
          <p:spPr bwMode="auto">
            <a:xfrm>
              <a:off x="7940675" y="5476875"/>
              <a:ext cx="166688" cy="249238"/>
            </a:xfrm>
            <a:custGeom>
              <a:avLst/>
              <a:gdLst>
                <a:gd name="T0" fmla="*/ 84 w 161"/>
                <a:gd name="T1" fmla="*/ 95 h 242"/>
                <a:gd name="T2" fmla="*/ 81 w 161"/>
                <a:gd name="T3" fmla="*/ 94 h 242"/>
                <a:gd name="T4" fmla="*/ 51 w 161"/>
                <a:gd name="T5" fmla="*/ 78 h 242"/>
                <a:gd name="T6" fmla="*/ 80 w 161"/>
                <a:gd name="T7" fmla="*/ 67 h 242"/>
                <a:gd name="T8" fmla="*/ 110 w 161"/>
                <a:gd name="T9" fmla="*/ 79 h 242"/>
                <a:gd name="T10" fmla="*/ 135 w 161"/>
                <a:gd name="T11" fmla="*/ 104 h 242"/>
                <a:gd name="T12" fmla="*/ 161 w 161"/>
                <a:gd name="T13" fmla="*/ 79 h 242"/>
                <a:gd name="T14" fmla="*/ 105 w 161"/>
                <a:gd name="T15" fmla="*/ 19 h 242"/>
                <a:gd name="T16" fmla="*/ 105 w 161"/>
                <a:gd name="T17" fmla="*/ 0 h 242"/>
                <a:gd name="T18" fmla="*/ 54 w 161"/>
                <a:gd name="T19" fmla="*/ 0 h 242"/>
                <a:gd name="T20" fmla="*/ 54 w 161"/>
                <a:gd name="T21" fmla="*/ 20 h 242"/>
                <a:gd name="T22" fmla="*/ 0 w 161"/>
                <a:gd name="T23" fmla="*/ 79 h 242"/>
                <a:gd name="T24" fmla="*/ 77 w 161"/>
                <a:gd name="T25" fmla="*/ 146 h 242"/>
                <a:gd name="T26" fmla="*/ 80 w 161"/>
                <a:gd name="T27" fmla="*/ 147 h 242"/>
                <a:gd name="T28" fmla="*/ 109 w 161"/>
                <a:gd name="T29" fmla="*/ 163 h 242"/>
                <a:gd name="T30" fmla="*/ 80 w 161"/>
                <a:gd name="T31" fmla="*/ 174 h 242"/>
                <a:gd name="T32" fmla="*/ 51 w 161"/>
                <a:gd name="T33" fmla="*/ 162 h 242"/>
                <a:gd name="T34" fmla="*/ 25 w 161"/>
                <a:gd name="T35" fmla="*/ 137 h 242"/>
                <a:gd name="T36" fmla="*/ 0 w 161"/>
                <a:gd name="T37" fmla="*/ 162 h 242"/>
                <a:gd name="T38" fmla="*/ 54 w 161"/>
                <a:gd name="T39" fmla="*/ 221 h 242"/>
                <a:gd name="T40" fmla="*/ 54 w 161"/>
                <a:gd name="T41" fmla="*/ 242 h 242"/>
                <a:gd name="T42" fmla="*/ 105 w 161"/>
                <a:gd name="T43" fmla="*/ 242 h 242"/>
                <a:gd name="T44" fmla="*/ 105 w 161"/>
                <a:gd name="T45" fmla="*/ 222 h 242"/>
                <a:gd name="T46" fmla="*/ 161 w 161"/>
                <a:gd name="T47" fmla="*/ 162 h 242"/>
                <a:gd name="T48" fmla="*/ 84 w 161"/>
                <a:gd name="T49" fmla="*/ 9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1" h="242">
                  <a:moveTo>
                    <a:pt x="84" y="95"/>
                  </a:moveTo>
                  <a:cubicBezTo>
                    <a:pt x="83" y="94"/>
                    <a:pt x="82" y="94"/>
                    <a:pt x="81" y="94"/>
                  </a:cubicBezTo>
                  <a:cubicBezTo>
                    <a:pt x="62" y="89"/>
                    <a:pt x="53" y="81"/>
                    <a:pt x="51" y="78"/>
                  </a:cubicBezTo>
                  <a:cubicBezTo>
                    <a:pt x="52" y="75"/>
                    <a:pt x="62" y="67"/>
                    <a:pt x="80" y="67"/>
                  </a:cubicBezTo>
                  <a:cubicBezTo>
                    <a:pt x="100" y="67"/>
                    <a:pt x="109" y="76"/>
                    <a:pt x="110" y="79"/>
                  </a:cubicBezTo>
                  <a:cubicBezTo>
                    <a:pt x="110" y="93"/>
                    <a:pt x="121" y="104"/>
                    <a:pt x="135" y="104"/>
                  </a:cubicBezTo>
                  <a:cubicBezTo>
                    <a:pt x="149" y="104"/>
                    <a:pt x="161" y="93"/>
                    <a:pt x="161" y="79"/>
                  </a:cubicBezTo>
                  <a:cubicBezTo>
                    <a:pt x="161" y="50"/>
                    <a:pt x="137" y="27"/>
                    <a:pt x="105" y="19"/>
                  </a:cubicBezTo>
                  <a:cubicBezTo>
                    <a:pt x="105" y="0"/>
                    <a:pt x="105" y="0"/>
                    <a:pt x="105" y="0"/>
                  </a:cubicBezTo>
                  <a:cubicBezTo>
                    <a:pt x="54" y="0"/>
                    <a:pt x="54" y="0"/>
                    <a:pt x="54" y="0"/>
                  </a:cubicBezTo>
                  <a:cubicBezTo>
                    <a:pt x="54" y="20"/>
                    <a:pt x="54" y="20"/>
                    <a:pt x="54" y="20"/>
                  </a:cubicBezTo>
                  <a:cubicBezTo>
                    <a:pt x="22" y="28"/>
                    <a:pt x="0" y="51"/>
                    <a:pt x="0" y="79"/>
                  </a:cubicBezTo>
                  <a:cubicBezTo>
                    <a:pt x="0" y="109"/>
                    <a:pt x="29" y="135"/>
                    <a:pt x="77" y="146"/>
                  </a:cubicBezTo>
                  <a:cubicBezTo>
                    <a:pt x="78" y="146"/>
                    <a:pt x="79" y="147"/>
                    <a:pt x="80" y="147"/>
                  </a:cubicBezTo>
                  <a:cubicBezTo>
                    <a:pt x="99" y="152"/>
                    <a:pt x="108" y="160"/>
                    <a:pt x="109" y="163"/>
                  </a:cubicBezTo>
                  <a:cubicBezTo>
                    <a:pt x="108" y="165"/>
                    <a:pt x="99" y="174"/>
                    <a:pt x="80" y="174"/>
                  </a:cubicBezTo>
                  <a:cubicBezTo>
                    <a:pt x="61" y="174"/>
                    <a:pt x="51" y="164"/>
                    <a:pt x="51" y="162"/>
                  </a:cubicBezTo>
                  <a:cubicBezTo>
                    <a:pt x="51" y="148"/>
                    <a:pt x="40" y="137"/>
                    <a:pt x="25" y="137"/>
                  </a:cubicBezTo>
                  <a:cubicBezTo>
                    <a:pt x="11" y="137"/>
                    <a:pt x="0" y="148"/>
                    <a:pt x="0" y="162"/>
                  </a:cubicBezTo>
                  <a:cubicBezTo>
                    <a:pt x="0" y="190"/>
                    <a:pt x="22" y="213"/>
                    <a:pt x="54" y="221"/>
                  </a:cubicBezTo>
                  <a:cubicBezTo>
                    <a:pt x="54" y="242"/>
                    <a:pt x="54" y="242"/>
                    <a:pt x="54" y="242"/>
                  </a:cubicBezTo>
                  <a:cubicBezTo>
                    <a:pt x="105" y="242"/>
                    <a:pt x="105" y="242"/>
                    <a:pt x="105" y="242"/>
                  </a:cubicBezTo>
                  <a:cubicBezTo>
                    <a:pt x="105" y="222"/>
                    <a:pt x="105" y="222"/>
                    <a:pt x="105" y="222"/>
                  </a:cubicBezTo>
                  <a:cubicBezTo>
                    <a:pt x="137" y="214"/>
                    <a:pt x="161" y="191"/>
                    <a:pt x="161" y="162"/>
                  </a:cubicBezTo>
                  <a:cubicBezTo>
                    <a:pt x="161" y="131"/>
                    <a:pt x="132" y="106"/>
                    <a:pt x="84" y="9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759">
              <a:extLst>
                <a:ext uri="{FF2B5EF4-FFF2-40B4-BE49-F238E27FC236}">
                  <a16:creationId xmlns:a16="http://schemas.microsoft.com/office/drawing/2014/main" id="{D3F634DF-E9C1-9843-94E4-5F4C218B79B3}"/>
                </a:ext>
              </a:extLst>
            </p:cNvPr>
            <p:cNvSpPr>
              <a:spLocks noEditPoints="1"/>
            </p:cNvSpPr>
            <p:nvPr/>
          </p:nvSpPr>
          <p:spPr bwMode="auto">
            <a:xfrm>
              <a:off x="7354888" y="5373688"/>
              <a:ext cx="1338263" cy="1228725"/>
            </a:xfrm>
            <a:custGeom>
              <a:avLst/>
              <a:gdLst>
                <a:gd name="T0" fmla="*/ 1275 w 1301"/>
                <a:gd name="T1" fmla="*/ 495 h 1195"/>
                <a:gd name="T2" fmla="*/ 1275 w 1301"/>
                <a:gd name="T3" fmla="*/ 370 h 1195"/>
                <a:gd name="T4" fmla="*/ 637 w 1301"/>
                <a:gd name="T5" fmla="*/ 5 h 1195"/>
                <a:gd name="T6" fmla="*/ 0 w 1301"/>
                <a:gd name="T7" fmla="*/ 396 h 1195"/>
                <a:gd name="T8" fmla="*/ 102 w 1301"/>
                <a:gd name="T9" fmla="*/ 495 h 1195"/>
                <a:gd name="T10" fmla="*/ 123 w 1301"/>
                <a:gd name="T11" fmla="*/ 997 h 1195"/>
                <a:gd name="T12" fmla="*/ 41 w 1301"/>
                <a:gd name="T13" fmla="*/ 1070 h 1195"/>
                <a:gd name="T14" fmla="*/ 0 w 1301"/>
                <a:gd name="T15" fmla="*/ 1170 h 1195"/>
                <a:gd name="T16" fmla="*/ 1301 w 1301"/>
                <a:gd name="T17" fmla="*/ 1170 h 1195"/>
                <a:gd name="T18" fmla="*/ 1259 w 1301"/>
                <a:gd name="T19" fmla="*/ 1070 h 1195"/>
                <a:gd name="T20" fmla="*/ 1178 w 1301"/>
                <a:gd name="T21" fmla="*/ 997 h 1195"/>
                <a:gd name="T22" fmla="*/ 1066 w 1301"/>
                <a:gd name="T23" fmla="*/ 518 h 1195"/>
                <a:gd name="T24" fmla="*/ 1148 w 1301"/>
                <a:gd name="T25" fmla="*/ 518 h 1195"/>
                <a:gd name="T26" fmla="*/ 1035 w 1301"/>
                <a:gd name="T27" fmla="*/ 997 h 1195"/>
                <a:gd name="T28" fmla="*/ 895 w 1301"/>
                <a:gd name="T29" fmla="*/ 544 h 1195"/>
                <a:gd name="T30" fmla="*/ 1014 w 1301"/>
                <a:gd name="T31" fmla="*/ 544 h 1195"/>
                <a:gd name="T32" fmla="*/ 782 w 1301"/>
                <a:gd name="T33" fmla="*/ 570 h 1195"/>
                <a:gd name="T34" fmla="*/ 782 w 1301"/>
                <a:gd name="T35" fmla="*/ 997 h 1195"/>
                <a:gd name="T36" fmla="*/ 590 w 1301"/>
                <a:gd name="T37" fmla="*/ 544 h 1195"/>
                <a:gd name="T38" fmla="*/ 710 w 1301"/>
                <a:gd name="T39" fmla="*/ 544 h 1195"/>
                <a:gd name="T40" fmla="*/ 570 w 1301"/>
                <a:gd name="T41" fmla="*/ 997 h 1195"/>
                <a:gd name="T42" fmla="*/ 518 w 1301"/>
                <a:gd name="T43" fmla="*/ 570 h 1195"/>
                <a:gd name="T44" fmla="*/ 457 w 1301"/>
                <a:gd name="T45" fmla="*/ 518 h 1195"/>
                <a:gd name="T46" fmla="*/ 539 w 1301"/>
                <a:gd name="T47" fmla="*/ 518 h 1195"/>
                <a:gd name="T48" fmla="*/ 761 w 1301"/>
                <a:gd name="T49" fmla="*/ 495 h 1195"/>
                <a:gd name="T50" fmla="*/ 761 w 1301"/>
                <a:gd name="T51" fmla="*/ 518 h 1195"/>
                <a:gd name="T52" fmla="*/ 155 w 1301"/>
                <a:gd name="T53" fmla="*/ 370 h 1195"/>
                <a:gd name="T54" fmla="*/ 66 w 1301"/>
                <a:gd name="T55" fmla="*/ 422 h 1195"/>
                <a:gd name="T56" fmla="*/ 1232 w 1301"/>
                <a:gd name="T57" fmla="*/ 422 h 1195"/>
                <a:gd name="T58" fmla="*/ 1250 w 1301"/>
                <a:gd name="T59" fmla="*/ 444 h 1195"/>
                <a:gd name="T60" fmla="*/ 406 w 1301"/>
                <a:gd name="T61" fmla="*/ 495 h 1195"/>
                <a:gd name="T62" fmla="*/ 427 w 1301"/>
                <a:gd name="T63" fmla="*/ 997 h 1195"/>
                <a:gd name="T64" fmla="*/ 286 w 1301"/>
                <a:gd name="T65" fmla="*/ 544 h 1195"/>
                <a:gd name="T66" fmla="*/ 153 w 1301"/>
                <a:gd name="T67" fmla="*/ 518 h 1195"/>
                <a:gd name="T68" fmla="*/ 235 w 1301"/>
                <a:gd name="T69" fmla="*/ 518 h 1195"/>
                <a:gd name="T70" fmla="*/ 214 w 1301"/>
                <a:gd name="T71" fmla="*/ 570 h 1195"/>
                <a:gd name="T72" fmla="*/ 174 w 1301"/>
                <a:gd name="T73" fmla="*/ 570 h 1195"/>
                <a:gd name="T74" fmla="*/ 51 w 1301"/>
                <a:gd name="T75" fmla="*/ 1121 h 1195"/>
                <a:gd name="T76" fmla="*/ 67 w 1301"/>
                <a:gd name="T77" fmla="*/ 1121 h 1195"/>
                <a:gd name="T78" fmla="*/ 1234 w 1301"/>
                <a:gd name="T79" fmla="*/ 1121 h 1195"/>
                <a:gd name="T80" fmla="*/ 1208 w 1301"/>
                <a:gd name="T81" fmla="*/ 1070 h 1195"/>
                <a:gd name="T82" fmla="*/ 146 w 1301"/>
                <a:gd name="T83" fmla="*/ 1048 h 1195"/>
                <a:gd name="T84" fmla="*/ 237 w 1301"/>
                <a:gd name="T85" fmla="*/ 1048 h 1195"/>
                <a:gd name="T86" fmla="*/ 450 w 1301"/>
                <a:gd name="T87" fmla="*/ 1048 h 1195"/>
                <a:gd name="T88" fmla="*/ 541 w 1301"/>
                <a:gd name="T89" fmla="*/ 1048 h 1195"/>
                <a:gd name="T90" fmla="*/ 754 w 1301"/>
                <a:gd name="T91" fmla="*/ 1048 h 1195"/>
                <a:gd name="T92" fmla="*/ 846 w 1301"/>
                <a:gd name="T93" fmla="*/ 1048 h 1195"/>
                <a:gd name="T94" fmla="*/ 1058 w 1301"/>
                <a:gd name="T95" fmla="*/ 1048 h 1195"/>
                <a:gd name="T96" fmla="*/ 1150 w 1301"/>
                <a:gd name="T97" fmla="*/ 1048 h 1195"/>
                <a:gd name="T98" fmla="*/ 1208 w 1301"/>
                <a:gd name="T99" fmla="*/ 1048 h 1195"/>
                <a:gd name="T100" fmla="*/ 1086 w 1301"/>
                <a:gd name="T101" fmla="*/ 570 h 1195"/>
                <a:gd name="T102" fmla="*/ 1086 w 1301"/>
                <a:gd name="T103" fmla="*/ 997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1" h="1195">
                  <a:moveTo>
                    <a:pt x="1199" y="544"/>
                  </a:moveTo>
                  <a:cubicBezTo>
                    <a:pt x="1199" y="495"/>
                    <a:pt x="1199" y="495"/>
                    <a:pt x="1199" y="495"/>
                  </a:cubicBezTo>
                  <a:cubicBezTo>
                    <a:pt x="1275" y="495"/>
                    <a:pt x="1275" y="495"/>
                    <a:pt x="1275" y="495"/>
                  </a:cubicBezTo>
                  <a:cubicBezTo>
                    <a:pt x="1290" y="495"/>
                    <a:pt x="1301" y="484"/>
                    <a:pt x="1301" y="470"/>
                  </a:cubicBezTo>
                  <a:cubicBezTo>
                    <a:pt x="1301" y="396"/>
                    <a:pt x="1301" y="396"/>
                    <a:pt x="1301" y="396"/>
                  </a:cubicBezTo>
                  <a:cubicBezTo>
                    <a:pt x="1301" y="382"/>
                    <a:pt x="1290" y="370"/>
                    <a:pt x="1275" y="370"/>
                  </a:cubicBezTo>
                  <a:cubicBezTo>
                    <a:pt x="1241" y="370"/>
                    <a:pt x="1241" y="370"/>
                    <a:pt x="1241" y="370"/>
                  </a:cubicBezTo>
                  <a:cubicBezTo>
                    <a:pt x="664" y="5"/>
                    <a:pt x="664" y="5"/>
                    <a:pt x="664" y="5"/>
                  </a:cubicBezTo>
                  <a:cubicBezTo>
                    <a:pt x="656" y="0"/>
                    <a:pt x="645" y="0"/>
                    <a:pt x="637" y="5"/>
                  </a:cubicBezTo>
                  <a:cubicBezTo>
                    <a:pt x="60" y="370"/>
                    <a:pt x="60" y="370"/>
                    <a:pt x="60" y="370"/>
                  </a:cubicBezTo>
                  <a:cubicBezTo>
                    <a:pt x="25" y="370"/>
                    <a:pt x="25" y="370"/>
                    <a:pt x="25" y="370"/>
                  </a:cubicBezTo>
                  <a:cubicBezTo>
                    <a:pt x="11" y="370"/>
                    <a:pt x="0" y="382"/>
                    <a:pt x="0" y="396"/>
                  </a:cubicBezTo>
                  <a:cubicBezTo>
                    <a:pt x="0" y="470"/>
                    <a:pt x="0" y="470"/>
                    <a:pt x="0" y="470"/>
                  </a:cubicBezTo>
                  <a:cubicBezTo>
                    <a:pt x="0" y="484"/>
                    <a:pt x="11" y="495"/>
                    <a:pt x="25" y="495"/>
                  </a:cubicBezTo>
                  <a:cubicBezTo>
                    <a:pt x="102" y="495"/>
                    <a:pt x="102" y="495"/>
                    <a:pt x="102" y="495"/>
                  </a:cubicBezTo>
                  <a:cubicBezTo>
                    <a:pt x="102" y="544"/>
                    <a:pt x="102" y="544"/>
                    <a:pt x="102" y="544"/>
                  </a:cubicBezTo>
                  <a:cubicBezTo>
                    <a:pt x="102" y="557"/>
                    <a:pt x="111" y="567"/>
                    <a:pt x="123" y="569"/>
                  </a:cubicBezTo>
                  <a:cubicBezTo>
                    <a:pt x="123" y="997"/>
                    <a:pt x="123" y="997"/>
                    <a:pt x="123" y="997"/>
                  </a:cubicBezTo>
                  <a:cubicBezTo>
                    <a:pt x="67" y="997"/>
                    <a:pt x="67" y="997"/>
                    <a:pt x="67" y="997"/>
                  </a:cubicBezTo>
                  <a:cubicBezTo>
                    <a:pt x="53" y="997"/>
                    <a:pt x="41" y="1008"/>
                    <a:pt x="41" y="1022"/>
                  </a:cubicBezTo>
                  <a:cubicBezTo>
                    <a:pt x="41" y="1070"/>
                    <a:pt x="41" y="1070"/>
                    <a:pt x="41" y="1070"/>
                  </a:cubicBezTo>
                  <a:cubicBezTo>
                    <a:pt x="25" y="1070"/>
                    <a:pt x="25" y="1070"/>
                    <a:pt x="25" y="1070"/>
                  </a:cubicBezTo>
                  <a:cubicBezTo>
                    <a:pt x="11" y="1070"/>
                    <a:pt x="0" y="1082"/>
                    <a:pt x="0" y="1096"/>
                  </a:cubicBezTo>
                  <a:cubicBezTo>
                    <a:pt x="0" y="1170"/>
                    <a:pt x="0" y="1170"/>
                    <a:pt x="0" y="1170"/>
                  </a:cubicBezTo>
                  <a:cubicBezTo>
                    <a:pt x="0" y="1184"/>
                    <a:pt x="11" y="1195"/>
                    <a:pt x="25" y="1195"/>
                  </a:cubicBezTo>
                  <a:cubicBezTo>
                    <a:pt x="1275" y="1195"/>
                    <a:pt x="1275" y="1195"/>
                    <a:pt x="1275" y="1195"/>
                  </a:cubicBezTo>
                  <a:cubicBezTo>
                    <a:pt x="1290" y="1195"/>
                    <a:pt x="1301" y="1184"/>
                    <a:pt x="1301" y="1170"/>
                  </a:cubicBezTo>
                  <a:cubicBezTo>
                    <a:pt x="1301" y="1096"/>
                    <a:pt x="1301" y="1096"/>
                    <a:pt x="1301" y="1096"/>
                  </a:cubicBezTo>
                  <a:cubicBezTo>
                    <a:pt x="1301" y="1082"/>
                    <a:pt x="1290" y="1070"/>
                    <a:pt x="1275" y="1070"/>
                  </a:cubicBezTo>
                  <a:cubicBezTo>
                    <a:pt x="1259" y="1070"/>
                    <a:pt x="1259" y="1070"/>
                    <a:pt x="1259" y="1070"/>
                  </a:cubicBezTo>
                  <a:cubicBezTo>
                    <a:pt x="1259" y="1022"/>
                    <a:pt x="1259" y="1022"/>
                    <a:pt x="1259" y="1022"/>
                  </a:cubicBezTo>
                  <a:cubicBezTo>
                    <a:pt x="1259" y="1008"/>
                    <a:pt x="1248" y="997"/>
                    <a:pt x="1234" y="997"/>
                  </a:cubicBezTo>
                  <a:cubicBezTo>
                    <a:pt x="1178" y="997"/>
                    <a:pt x="1178" y="997"/>
                    <a:pt x="1178" y="997"/>
                  </a:cubicBezTo>
                  <a:cubicBezTo>
                    <a:pt x="1178" y="569"/>
                    <a:pt x="1178" y="569"/>
                    <a:pt x="1178" y="569"/>
                  </a:cubicBezTo>
                  <a:cubicBezTo>
                    <a:pt x="1190" y="567"/>
                    <a:pt x="1199" y="557"/>
                    <a:pt x="1199" y="544"/>
                  </a:cubicBezTo>
                  <a:close/>
                  <a:moveTo>
                    <a:pt x="1066" y="518"/>
                  </a:moveTo>
                  <a:cubicBezTo>
                    <a:pt x="1066" y="495"/>
                    <a:pt x="1066" y="495"/>
                    <a:pt x="1066" y="495"/>
                  </a:cubicBezTo>
                  <a:cubicBezTo>
                    <a:pt x="1148" y="495"/>
                    <a:pt x="1148" y="495"/>
                    <a:pt x="1148" y="495"/>
                  </a:cubicBezTo>
                  <a:cubicBezTo>
                    <a:pt x="1148" y="518"/>
                    <a:pt x="1148" y="518"/>
                    <a:pt x="1148" y="518"/>
                  </a:cubicBezTo>
                  <a:lnTo>
                    <a:pt x="1066" y="518"/>
                  </a:lnTo>
                  <a:close/>
                  <a:moveTo>
                    <a:pt x="1035" y="569"/>
                  </a:moveTo>
                  <a:cubicBezTo>
                    <a:pt x="1035" y="997"/>
                    <a:pt x="1035" y="997"/>
                    <a:pt x="1035" y="997"/>
                  </a:cubicBezTo>
                  <a:cubicBezTo>
                    <a:pt x="874" y="997"/>
                    <a:pt x="874" y="997"/>
                    <a:pt x="874" y="997"/>
                  </a:cubicBezTo>
                  <a:cubicBezTo>
                    <a:pt x="874" y="569"/>
                    <a:pt x="874" y="569"/>
                    <a:pt x="874" y="569"/>
                  </a:cubicBezTo>
                  <a:cubicBezTo>
                    <a:pt x="886" y="567"/>
                    <a:pt x="895" y="557"/>
                    <a:pt x="895" y="544"/>
                  </a:cubicBezTo>
                  <a:cubicBezTo>
                    <a:pt x="895" y="495"/>
                    <a:pt x="895" y="495"/>
                    <a:pt x="895" y="495"/>
                  </a:cubicBezTo>
                  <a:cubicBezTo>
                    <a:pt x="1014" y="495"/>
                    <a:pt x="1014" y="495"/>
                    <a:pt x="1014" y="495"/>
                  </a:cubicBezTo>
                  <a:cubicBezTo>
                    <a:pt x="1014" y="544"/>
                    <a:pt x="1014" y="544"/>
                    <a:pt x="1014" y="544"/>
                  </a:cubicBezTo>
                  <a:cubicBezTo>
                    <a:pt x="1014" y="557"/>
                    <a:pt x="1023" y="567"/>
                    <a:pt x="1035" y="569"/>
                  </a:cubicBezTo>
                  <a:close/>
                  <a:moveTo>
                    <a:pt x="782" y="997"/>
                  </a:moveTo>
                  <a:cubicBezTo>
                    <a:pt x="782" y="570"/>
                    <a:pt x="782" y="570"/>
                    <a:pt x="782" y="570"/>
                  </a:cubicBezTo>
                  <a:cubicBezTo>
                    <a:pt x="823" y="570"/>
                    <a:pt x="823" y="570"/>
                    <a:pt x="823" y="570"/>
                  </a:cubicBezTo>
                  <a:cubicBezTo>
                    <a:pt x="823" y="997"/>
                    <a:pt x="823" y="997"/>
                    <a:pt x="823" y="997"/>
                  </a:cubicBezTo>
                  <a:lnTo>
                    <a:pt x="782" y="997"/>
                  </a:lnTo>
                  <a:close/>
                  <a:moveTo>
                    <a:pt x="570" y="997"/>
                  </a:moveTo>
                  <a:cubicBezTo>
                    <a:pt x="570" y="569"/>
                    <a:pt x="570" y="569"/>
                    <a:pt x="570" y="569"/>
                  </a:cubicBezTo>
                  <a:cubicBezTo>
                    <a:pt x="581" y="567"/>
                    <a:pt x="590" y="557"/>
                    <a:pt x="590" y="544"/>
                  </a:cubicBezTo>
                  <a:cubicBezTo>
                    <a:pt x="590" y="495"/>
                    <a:pt x="590" y="495"/>
                    <a:pt x="590" y="495"/>
                  </a:cubicBezTo>
                  <a:cubicBezTo>
                    <a:pt x="710" y="495"/>
                    <a:pt x="710" y="495"/>
                    <a:pt x="710" y="495"/>
                  </a:cubicBezTo>
                  <a:cubicBezTo>
                    <a:pt x="710" y="544"/>
                    <a:pt x="710" y="544"/>
                    <a:pt x="710" y="544"/>
                  </a:cubicBezTo>
                  <a:cubicBezTo>
                    <a:pt x="710" y="557"/>
                    <a:pt x="719" y="567"/>
                    <a:pt x="731" y="569"/>
                  </a:cubicBezTo>
                  <a:cubicBezTo>
                    <a:pt x="731" y="997"/>
                    <a:pt x="731" y="997"/>
                    <a:pt x="731" y="997"/>
                  </a:cubicBezTo>
                  <a:lnTo>
                    <a:pt x="570" y="997"/>
                  </a:lnTo>
                  <a:close/>
                  <a:moveTo>
                    <a:pt x="478" y="997"/>
                  </a:moveTo>
                  <a:cubicBezTo>
                    <a:pt x="478" y="570"/>
                    <a:pt x="478" y="570"/>
                    <a:pt x="478" y="570"/>
                  </a:cubicBezTo>
                  <a:cubicBezTo>
                    <a:pt x="518" y="570"/>
                    <a:pt x="518" y="570"/>
                    <a:pt x="518" y="570"/>
                  </a:cubicBezTo>
                  <a:cubicBezTo>
                    <a:pt x="518" y="997"/>
                    <a:pt x="518" y="997"/>
                    <a:pt x="518" y="997"/>
                  </a:cubicBezTo>
                  <a:lnTo>
                    <a:pt x="478" y="997"/>
                  </a:lnTo>
                  <a:close/>
                  <a:moveTo>
                    <a:pt x="457" y="518"/>
                  </a:moveTo>
                  <a:cubicBezTo>
                    <a:pt x="457" y="495"/>
                    <a:pt x="457" y="495"/>
                    <a:pt x="457" y="495"/>
                  </a:cubicBezTo>
                  <a:cubicBezTo>
                    <a:pt x="539" y="495"/>
                    <a:pt x="539" y="495"/>
                    <a:pt x="539" y="495"/>
                  </a:cubicBezTo>
                  <a:cubicBezTo>
                    <a:pt x="539" y="518"/>
                    <a:pt x="539" y="518"/>
                    <a:pt x="539" y="518"/>
                  </a:cubicBezTo>
                  <a:lnTo>
                    <a:pt x="457" y="518"/>
                  </a:lnTo>
                  <a:close/>
                  <a:moveTo>
                    <a:pt x="761" y="518"/>
                  </a:moveTo>
                  <a:cubicBezTo>
                    <a:pt x="761" y="495"/>
                    <a:pt x="761" y="495"/>
                    <a:pt x="761" y="495"/>
                  </a:cubicBezTo>
                  <a:cubicBezTo>
                    <a:pt x="844" y="495"/>
                    <a:pt x="844" y="495"/>
                    <a:pt x="844" y="495"/>
                  </a:cubicBezTo>
                  <a:cubicBezTo>
                    <a:pt x="844" y="518"/>
                    <a:pt x="844" y="518"/>
                    <a:pt x="844" y="518"/>
                  </a:cubicBezTo>
                  <a:lnTo>
                    <a:pt x="761" y="518"/>
                  </a:lnTo>
                  <a:close/>
                  <a:moveTo>
                    <a:pt x="650" y="57"/>
                  </a:moveTo>
                  <a:cubicBezTo>
                    <a:pt x="1145" y="370"/>
                    <a:pt x="1145" y="370"/>
                    <a:pt x="1145" y="370"/>
                  </a:cubicBezTo>
                  <a:cubicBezTo>
                    <a:pt x="155" y="370"/>
                    <a:pt x="155" y="370"/>
                    <a:pt x="155" y="370"/>
                  </a:cubicBezTo>
                  <a:lnTo>
                    <a:pt x="650" y="57"/>
                  </a:lnTo>
                  <a:close/>
                  <a:moveTo>
                    <a:pt x="51" y="422"/>
                  </a:moveTo>
                  <a:cubicBezTo>
                    <a:pt x="66" y="422"/>
                    <a:pt x="66" y="422"/>
                    <a:pt x="66" y="422"/>
                  </a:cubicBezTo>
                  <a:cubicBezTo>
                    <a:pt x="66" y="422"/>
                    <a:pt x="67" y="422"/>
                    <a:pt x="67" y="422"/>
                  </a:cubicBezTo>
                  <a:cubicBezTo>
                    <a:pt x="67" y="422"/>
                    <a:pt x="68" y="422"/>
                    <a:pt x="68" y="422"/>
                  </a:cubicBezTo>
                  <a:cubicBezTo>
                    <a:pt x="1232" y="422"/>
                    <a:pt x="1232" y="422"/>
                    <a:pt x="1232" y="422"/>
                  </a:cubicBezTo>
                  <a:cubicBezTo>
                    <a:pt x="1233" y="422"/>
                    <a:pt x="1234" y="422"/>
                    <a:pt x="1235" y="422"/>
                  </a:cubicBezTo>
                  <a:cubicBezTo>
                    <a:pt x="1250" y="422"/>
                    <a:pt x="1250" y="422"/>
                    <a:pt x="1250" y="422"/>
                  </a:cubicBezTo>
                  <a:cubicBezTo>
                    <a:pt x="1250" y="444"/>
                    <a:pt x="1250" y="444"/>
                    <a:pt x="1250" y="444"/>
                  </a:cubicBezTo>
                  <a:cubicBezTo>
                    <a:pt x="51" y="444"/>
                    <a:pt x="51" y="444"/>
                    <a:pt x="51" y="444"/>
                  </a:cubicBezTo>
                  <a:lnTo>
                    <a:pt x="51" y="422"/>
                  </a:lnTo>
                  <a:close/>
                  <a:moveTo>
                    <a:pt x="406" y="495"/>
                  </a:moveTo>
                  <a:cubicBezTo>
                    <a:pt x="406" y="544"/>
                    <a:pt x="406" y="544"/>
                    <a:pt x="406" y="544"/>
                  </a:cubicBezTo>
                  <a:cubicBezTo>
                    <a:pt x="406" y="556"/>
                    <a:pt x="415" y="567"/>
                    <a:pt x="427" y="569"/>
                  </a:cubicBezTo>
                  <a:cubicBezTo>
                    <a:pt x="427" y="997"/>
                    <a:pt x="427" y="997"/>
                    <a:pt x="427" y="997"/>
                  </a:cubicBezTo>
                  <a:cubicBezTo>
                    <a:pt x="265" y="997"/>
                    <a:pt x="265" y="997"/>
                    <a:pt x="265" y="997"/>
                  </a:cubicBezTo>
                  <a:cubicBezTo>
                    <a:pt x="265" y="569"/>
                    <a:pt x="265" y="569"/>
                    <a:pt x="265" y="569"/>
                  </a:cubicBezTo>
                  <a:cubicBezTo>
                    <a:pt x="277" y="567"/>
                    <a:pt x="286" y="557"/>
                    <a:pt x="286" y="544"/>
                  </a:cubicBezTo>
                  <a:cubicBezTo>
                    <a:pt x="286" y="495"/>
                    <a:pt x="286" y="495"/>
                    <a:pt x="286" y="495"/>
                  </a:cubicBezTo>
                  <a:lnTo>
                    <a:pt x="406" y="495"/>
                  </a:lnTo>
                  <a:close/>
                  <a:moveTo>
                    <a:pt x="153" y="518"/>
                  </a:moveTo>
                  <a:cubicBezTo>
                    <a:pt x="153" y="495"/>
                    <a:pt x="153" y="495"/>
                    <a:pt x="153" y="495"/>
                  </a:cubicBezTo>
                  <a:cubicBezTo>
                    <a:pt x="235" y="495"/>
                    <a:pt x="235" y="495"/>
                    <a:pt x="235" y="495"/>
                  </a:cubicBezTo>
                  <a:cubicBezTo>
                    <a:pt x="235" y="518"/>
                    <a:pt x="235" y="518"/>
                    <a:pt x="235" y="518"/>
                  </a:cubicBezTo>
                  <a:lnTo>
                    <a:pt x="153" y="518"/>
                  </a:lnTo>
                  <a:close/>
                  <a:moveTo>
                    <a:pt x="174" y="570"/>
                  </a:moveTo>
                  <a:cubicBezTo>
                    <a:pt x="214" y="570"/>
                    <a:pt x="214" y="570"/>
                    <a:pt x="214" y="570"/>
                  </a:cubicBezTo>
                  <a:cubicBezTo>
                    <a:pt x="214" y="997"/>
                    <a:pt x="214" y="997"/>
                    <a:pt x="214" y="997"/>
                  </a:cubicBezTo>
                  <a:cubicBezTo>
                    <a:pt x="174" y="997"/>
                    <a:pt x="174" y="997"/>
                    <a:pt x="174" y="997"/>
                  </a:cubicBezTo>
                  <a:lnTo>
                    <a:pt x="174" y="570"/>
                  </a:lnTo>
                  <a:close/>
                  <a:moveTo>
                    <a:pt x="1250" y="1144"/>
                  </a:moveTo>
                  <a:cubicBezTo>
                    <a:pt x="51" y="1144"/>
                    <a:pt x="51" y="1144"/>
                    <a:pt x="51" y="1144"/>
                  </a:cubicBezTo>
                  <a:cubicBezTo>
                    <a:pt x="51" y="1121"/>
                    <a:pt x="51" y="1121"/>
                    <a:pt x="51" y="1121"/>
                  </a:cubicBezTo>
                  <a:cubicBezTo>
                    <a:pt x="67" y="1121"/>
                    <a:pt x="67" y="1121"/>
                    <a:pt x="67" y="1121"/>
                  </a:cubicBezTo>
                  <a:cubicBezTo>
                    <a:pt x="67" y="1121"/>
                    <a:pt x="67" y="1121"/>
                    <a:pt x="67" y="1121"/>
                  </a:cubicBezTo>
                  <a:cubicBezTo>
                    <a:pt x="67" y="1121"/>
                    <a:pt x="67" y="1121"/>
                    <a:pt x="67" y="1121"/>
                  </a:cubicBezTo>
                  <a:cubicBezTo>
                    <a:pt x="1234" y="1121"/>
                    <a:pt x="1234" y="1121"/>
                    <a:pt x="1234" y="1121"/>
                  </a:cubicBezTo>
                  <a:cubicBezTo>
                    <a:pt x="1234" y="1121"/>
                    <a:pt x="1234" y="1121"/>
                    <a:pt x="1234" y="1121"/>
                  </a:cubicBezTo>
                  <a:cubicBezTo>
                    <a:pt x="1234" y="1121"/>
                    <a:pt x="1234" y="1121"/>
                    <a:pt x="1234" y="1121"/>
                  </a:cubicBezTo>
                  <a:cubicBezTo>
                    <a:pt x="1250" y="1121"/>
                    <a:pt x="1250" y="1121"/>
                    <a:pt x="1250" y="1121"/>
                  </a:cubicBezTo>
                  <a:lnTo>
                    <a:pt x="1250" y="1144"/>
                  </a:lnTo>
                  <a:close/>
                  <a:moveTo>
                    <a:pt x="1208" y="1070"/>
                  </a:moveTo>
                  <a:cubicBezTo>
                    <a:pt x="92" y="1070"/>
                    <a:pt x="92" y="1070"/>
                    <a:pt x="92" y="1070"/>
                  </a:cubicBezTo>
                  <a:cubicBezTo>
                    <a:pt x="92" y="1048"/>
                    <a:pt x="92" y="1048"/>
                    <a:pt x="92" y="1048"/>
                  </a:cubicBezTo>
                  <a:cubicBezTo>
                    <a:pt x="146" y="1048"/>
                    <a:pt x="146" y="1048"/>
                    <a:pt x="146" y="1048"/>
                  </a:cubicBezTo>
                  <a:cubicBezTo>
                    <a:pt x="146" y="1048"/>
                    <a:pt x="147" y="1048"/>
                    <a:pt x="148" y="1048"/>
                  </a:cubicBezTo>
                  <a:cubicBezTo>
                    <a:pt x="149" y="1048"/>
                    <a:pt x="150" y="1048"/>
                    <a:pt x="151" y="1048"/>
                  </a:cubicBezTo>
                  <a:cubicBezTo>
                    <a:pt x="237" y="1048"/>
                    <a:pt x="237" y="1048"/>
                    <a:pt x="237" y="1048"/>
                  </a:cubicBezTo>
                  <a:cubicBezTo>
                    <a:pt x="238" y="1048"/>
                    <a:pt x="239" y="1048"/>
                    <a:pt x="240" y="1048"/>
                  </a:cubicBezTo>
                  <a:cubicBezTo>
                    <a:pt x="241" y="1048"/>
                    <a:pt x="242" y="1048"/>
                    <a:pt x="242" y="1048"/>
                  </a:cubicBezTo>
                  <a:cubicBezTo>
                    <a:pt x="450" y="1048"/>
                    <a:pt x="450" y="1048"/>
                    <a:pt x="450" y="1048"/>
                  </a:cubicBezTo>
                  <a:cubicBezTo>
                    <a:pt x="451" y="1048"/>
                    <a:pt x="451" y="1048"/>
                    <a:pt x="452" y="1048"/>
                  </a:cubicBezTo>
                  <a:cubicBezTo>
                    <a:pt x="453" y="1048"/>
                    <a:pt x="454" y="1048"/>
                    <a:pt x="455" y="1048"/>
                  </a:cubicBezTo>
                  <a:cubicBezTo>
                    <a:pt x="541" y="1048"/>
                    <a:pt x="541" y="1048"/>
                    <a:pt x="541" y="1048"/>
                  </a:cubicBezTo>
                  <a:cubicBezTo>
                    <a:pt x="542" y="1048"/>
                    <a:pt x="543" y="1048"/>
                    <a:pt x="544" y="1048"/>
                  </a:cubicBezTo>
                  <a:cubicBezTo>
                    <a:pt x="545" y="1048"/>
                    <a:pt x="546" y="1048"/>
                    <a:pt x="547" y="1048"/>
                  </a:cubicBezTo>
                  <a:cubicBezTo>
                    <a:pt x="754" y="1048"/>
                    <a:pt x="754" y="1048"/>
                    <a:pt x="754" y="1048"/>
                  </a:cubicBezTo>
                  <a:cubicBezTo>
                    <a:pt x="755" y="1048"/>
                    <a:pt x="756" y="1048"/>
                    <a:pt x="757" y="1048"/>
                  </a:cubicBezTo>
                  <a:cubicBezTo>
                    <a:pt x="758" y="1048"/>
                    <a:pt x="758" y="1048"/>
                    <a:pt x="759" y="1048"/>
                  </a:cubicBezTo>
                  <a:cubicBezTo>
                    <a:pt x="846" y="1048"/>
                    <a:pt x="846" y="1048"/>
                    <a:pt x="846" y="1048"/>
                  </a:cubicBezTo>
                  <a:cubicBezTo>
                    <a:pt x="847" y="1048"/>
                    <a:pt x="847" y="1048"/>
                    <a:pt x="848" y="1048"/>
                  </a:cubicBezTo>
                  <a:cubicBezTo>
                    <a:pt x="849" y="1048"/>
                    <a:pt x="850" y="1048"/>
                    <a:pt x="851" y="1048"/>
                  </a:cubicBezTo>
                  <a:cubicBezTo>
                    <a:pt x="1058" y="1048"/>
                    <a:pt x="1058" y="1048"/>
                    <a:pt x="1058" y="1048"/>
                  </a:cubicBezTo>
                  <a:cubicBezTo>
                    <a:pt x="1059" y="1048"/>
                    <a:pt x="1060" y="1048"/>
                    <a:pt x="1061" y="1048"/>
                  </a:cubicBezTo>
                  <a:cubicBezTo>
                    <a:pt x="1062" y="1048"/>
                    <a:pt x="1063" y="1048"/>
                    <a:pt x="1063" y="1048"/>
                  </a:cubicBezTo>
                  <a:cubicBezTo>
                    <a:pt x="1150" y="1048"/>
                    <a:pt x="1150" y="1048"/>
                    <a:pt x="1150" y="1048"/>
                  </a:cubicBezTo>
                  <a:cubicBezTo>
                    <a:pt x="1151" y="1048"/>
                    <a:pt x="1152" y="1048"/>
                    <a:pt x="1152" y="1048"/>
                  </a:cubicBezTo>
                  <a:cubicBezTo>
                    <a:pt x="1153" y="1048"/>
                    <a:pt x="1154" y="1048"/>
                    <a:pt x="1155" y="1048"/>
                  </a:cubicBezTo>
                  <a:cubicBezTo>
                    <a:pt x="1208" y="1048"/>
                    <a:pt x="1208" y="1048"/>
                    <a:pt x="1208" y="1048"/>
                  </a:cubicBezTo>
                  <a:lnTo>
                    <a:pt x="1208" y="1070"/>
                  </a:lnTo>
                  <a:close/>
                  <a:moveTo>
                    <a:pt x="1086" y="997"/>
                  </a:moveTo>
                  <a:cubicBezTo>
                    <a:pt x="1086" y="570"/>
                    <a:pt x="1086" y="570"/>
                    <a:pt x="1086" y="570"/>
                  </a:cubicBezTo>
                  <a:cubicBezTo>
                    <a:pt x="1127" y="570"/>
                    <a:pt x="1127" y="570"/>
                    <a:pt x="1127" y="570"/>
                  </a:cubicBezTo>
                  <a:cubicBezTo>
                    <a:pt x="1127" y="997"/>
                    <a:pt x="1127" y="997"/>
                    <a:pt x="1127" y="997"/>
                  </a:cubicBezTo>
                  <a:lnTo>
                    <a:pt x="1086" y="99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1" name="Freeform 760">
            <a:extLst>
              <a:ext uri="{FF2B5EF4-FFF2-40B4-BE49-F238E27FC236}">
                <a16:creationId xmlns:a16="http://schemas.microsoft.com/office/drawing/2014/main" id="{EB11F62D-3267-A24D-8E2E-F73A03674CCA}"/>
              </a:ext>
            </a:extLst>
          </p:cNvPr>
          <p:cNvSpPr>
            <a:spLocks noEditPoints="1"/>
          </p:cNvSpPr>
          <p:nvPr userDrawn="1"/>
        </p:nvSpPr>
        <p:spPr bwMode="auto">
          <a:xfrm>
            <a:off x="5626616" y="2446317"/>
            <a:ext cx="291197" cy="275178"/>
          </a:xfrm>
          <a:custGeom>
            <a:avLst/>
            <a:gdLst>
              <a:gd name="T0" fmla="*/ 670 w 1262"/>
              <a:gd name="T1" fmla="*/ 103 h 1194"/>
              <a:gd name="T2" fmla="*/ 645 w 1262"/>
              <a:gd name="T3" fmla="*/ 0 h 1194"/>
              <a:gd name="T4" fmla="*/ 619 w 1262"/>
              <a:gd name="T5" fmla="*/ 102 h 1194"/>
              <a:gd name="T6" fmla="*/ 9 w 1262"/>
              <a:gd name="T7" fmla="*/ 675 h 1194"/>
              <a:gd name="T8" fmla="*/ 61 w 1262"/>
              <a:gd name="T9" fmla="*/ 671 h 1194"/>
              <a:gd name="T10" fmla="*/ 380 w 1262"/>
              <a:gd name="T11" fmla="*/ 745 h 1194"/>
              <a:gd name="T12" fmla="*/ 385 w 1262"/>
              <a:gd name="T13" fmla="*/ 751 h 1194"/>
              <a:gd name="T14" fmla="*/ 389 w 1262"/>
              <a:gd name="T15" fmla="*/ 754 h 1194"/>
              <a:gd name="T16" fmla="*/ 394 w 1262"/>
              <a:gd name="T17" fmla="*/ 756 h 1194"/>
              <a:gd name="T18" fmla="*/ 403 w 1262"/>
              <a:gd name="T19" fmla="*/ 758 h 1194"/>
              <a:gd name="T20" fmla="*/ 403 w 1262"/>
              <a:gd name="T21" fmla="*/ 758 h 1194"/>
              <a:gd name="T22" fmla="*/ 407 w 1262"/>
              <a:gd name="T23" fmla="*/ 758 h 1194"/>
              <a:gd name="T24" fmla="*/ 414 w 1262"/>
              <a:gd name="T25" fmla="*/ 755 h 1194"/>
              <a:gd name="T26" fmla="*/ 426 w 1262"/>
              <a:gd name="T27" fmla="*/ 744 h 1194"/>
              <a:gd name="T28" fmla="*/ 619 w 1262"/>
              <a:gd name="T29" fmla="*/ 1056 h 1194"/>
              <a:gd name="T30" fmla="*/ 446 w 1262"/>
              <a:gd name="T31" fmla="*/ 1056 h 1194"/>
              <a:gd name="T32" fmla="*/ 395 w 1262"/>
              <a:gd name="T33" fmla="*/ 1056 h 1194"/>
              <a:gd name="T34" fmla="*/ 670 w 1262"/>
              <a:gd name="T35" fmla="*/ 1056 h 1194"/>
              <a:gd name="T36" fmla="*/ 728 w 1262"/>
              <a:gd name="T37" fmla="*/ 660 h 1194"/>
              <a:gd name="T38" fmla="*/ 843 w 1262"/>
              <a:gd name="T39" fmla="*/ 751 h 1194"/>
              <a:gd name="T40" fmla="*/ 844 w 1262"/>
              <a:gd name="T41" fmla="*/ 752 h 1194"/>
              <a:gd name="T42" fmla="*/ 846 w 1262"/>
              <a:gd name="T43" fmla="*/ 754 h 1194"/>
              <a:gd name="T44" fmla="*/ 850 w 1262"/>
              <a:gd name="T45" fmla="*/ 756 h 1194"/>
              <a:gd name="T46" fmla="*/ 854 w 1262"/>
              <a:gd name="T47" fmla="*/ 757 h 1194"/>
              <a:gd name="T48" fmla="*/ 858 w 1262"/>
              <a:gd name="T49" fmla="*/ 758 h 1194"/>
              <a:gd name="T50" fmla="*/ 860 w 1262"/>
              <a:gd name="T51" fmla="*/ 758 h 1194"/>
              <a:gd name="T52" fmla="*/ 1085 w 1262"/>
              <a:gd name="T53" fmla="*/ 644 h 1194"/>
              <a:gd name="T54" fmla="*/ 1227 w 1262"/>
              <a:gd name="T55" fmla="*/ 680 h 1194"/>
              <a:gd name="T56" fmla="*/ 1261 w 1262"/>
              <a:gd name="T57" fmla="*/ 653 h 1194"/>
              <a:gd name="T58" fmla="*/ 830 w 1262"/>
              <a:gd name="T59" fmla="*/ 659 h 1194"/>
              <a:gd name="T60" fmla="*/ 818 w 1262"/>
              <a:gd name="T61" fmla="*/ 650 h 1194"/>
              <a:gd name="T62" fmla="*/ 807 w 1262"/>
              <a:gd name="T63" fmla="*/ 642 h 1194"/>
              <a:gd name="T64" fmla="*/ 797 w 1262"/>
              <a:gd name="T65" fmla="*/ 636 h 1194"/>
              <a:gd name="T66" fmla="*/ 785 w 1262"/>
              <a:gd name="T67" fmla="*/ 629 h 1194"/>
              <a:gd name="T68" fmla="*/ 773 w 1262"/>
              <a:gd name="T69" fmla="*/ 623 h 1194"/>
              <a:gd name="T70" fmla="*/ 762 w 1262"/>
              <a:gd name="T71" fmla="*/ 618 h 1194"/>
              <a:gd name="T72" fmla="*/ 748 w 1262"/>
              <a:gd name="T73" fmla="*/ 613 h 1194"/>
              <a:gd name="T74" fmla="*/ 735 w 1262"/>
              <a:gd name="T75" fmla="*/ 608 h 1194"/>
              <a:gd name="T76" fmla="*/ 722 w 1262"/>
              <a:gd name="T77" fmla="*/ 605 h 1194"/>
              <a:gd name="T78" fmla="*/ 694 w 1262"/>
              <a:gd name="T79" fmla="*/ 598 h 1194"/>
              <a:gd name="T80" fmla="*/ 633 w 1262"/>
              <a:gd name="T81" fmla="*/ 593 h 1194"/>
              <a:gd name="T82" fmla="*/ 638 w 1262"/>
              <a:gd name="T83" fmla="*/ 157 h 1194"/>
              <a:gd name="T84" fmla="*/ 831 w 1262"/>
              <a:gd name="T85" fmla="*/ 660 h 1194"/>
              <a:gd name="T86" fmla="*/ 59 w 1262"/>
              <a:gd name="T87" fmla="*/ 618 h 1194"/>
              <a:gd name="T88" fmla="*/ 379 w 1262"/>
              <a:gd name="T89" fmla="*/ 664 h 1194"/>
              <a:gd name="T90" fmla="*/ 1085 w 1262"/>
              <a:gd name="T91" fmla="*/ 593 h 1194"/>
              <a:gd name="T92" fmla="*/ 831 w 1262"/>
              <a:gd name="T93" fmla="*/ 332 h 1194"/>
              <a:gd name="T94" fmla="*/ 1017 w 1262"/>
              <a:gd name="T95" fmla="*/ 299 h 1194"/>
              <a:gd name="T96" fmla="*/ 1085 w 1262"/>
              <a:gd name="T97" fmla="*/ 593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2" h="1194">
                <a:moveTo>
                  <a:pt x="1261" y="653"/>
                </a:moveTo>
                <a:cubicBezTo>
                  <a:pt x="1222" y="352"/>
                  <a:pt x="972" y="122"/>
                  <a:pt x="670" y="103"/>
                </a:cubicBezTo>
                <a:cubicBezTo>
                  <a:pt x="670" y="25"/>
                  <a:pt x="670" y="25"/>
                  <a:pt x="670" y="25"/>
                </a:cubicBezTo>
                <a:cubicBezTo>
                  <a:pt x="670" y="11"/>
                  <a:pt x="659" y="0"/>
                  <a:pt x="645" y="0"/>
                </a:cubicBezTo>
                <a:cubicBezTo>
                  <a:pt x="631" y="0"/>
                  <a:pt x="619" y="11"/>
                  <a:pt x="619" y="25"/>
                </a:cubicBezTo>
                <a:cubicBezTo>
                  <a:pt x="619" y="102"/>
                  <a:pt x="619" y="102"/>
                  <a:pt x="619" y="102"/>
                </a:cubicBezTo>
                <a:cubicBezTo>
                  <a:pt x="308" y="106"/>
                  <a:pt x="43" y="341"/>
                  <a:pt x="1" y="652"/>
                </a:cubicBezTo>
                <a:cubicBezTo>
                  <a:pt x="0" y="661"/>
                  <a:pt x="3" y="669"/>
                  <a:pt x="9" y="675"/>
                </a:cubicBezTo>
                <a:cubicBezTo>
                  <a:pt x="16" y="681"/>
                  <a:pt x="25" y="683"/>
                  <a:pt x="33" y="680"/>
                </a:cubicBezTo>
                <a:cubicBezTo>
                  <a:pt x="41" y="678"/>
                  <a:pt x="51" y="675"/>
                  <a:pt x="61" y="671"/>
                </a:cubicBezTo>
                <a:cubicBezTo>
                  <a:pt x="96" y="660"/>
                  <a:pt x="148" y="643"/>
                  <a:pt x="176" y="643"/>
                </a:cubicBezTo>
                <a:cubicBezTo>
                  <a:pt x="278" y="643"/>
                  <a:pt x="353" y="696"/>
                  <a:pt x="380" y="745"/>
                </a:cubicBezTo>
                <a:cubicBezTo>
                  <a:pt x="382" y="747"/>
                  <a:pt x="383" y="749"/>
                  <a:pt x="385" y="750"/>
                </a:cubicBezTo>
                <a:cubicBezTo>
                  <a:pt x="385" y="751"/>
                  <a:pt x="385" y="751"/>
                  <a:pt x="385" y="751"/>
                </a:cubicBezTo>
                <a:cubicBezTo>
                  <a:pt x="386" y="751"/>
                  <a:pt x="387" y="752"/>
                  <a:pt x="388" y="753"/>
                </a:cubicBezTo>
                <a:cubicBezTo>
                  <a:pt x="388" y="753"/>
                  <a:pt x="389" y="754"/>
                  <a:pt x="389" y="754"/>
                </a:cubicBezTo>
                <a:cubicBezTo>
                  <a:pt x="390" y="754"/>
                  <a:pt x="391" y="755"/>
                  <a:pt x="391" y="755"/>
                </a:cubicBezTo>
                <a:cubicBezTo>
                  <a:pt x="392" y="755"/>
                  <a:pt x="393" y="756"/>
                  <a:pt x="394" y="756"/>
                </a:cubicBezTo>
                <a:cubicBezTo>
                  <a:pt x="394" y="756"/>
                  <a:pt x="394" y="756"/>
                  <a:pt x="395" y="757"/>
                </a:cubicBezTo>
                <a:cubicBezTo>
                  <a:pt x="397" y="757"/>
                  <a:pt x="400" y="758"/>
                  <a:pt x="403" y="758"/>
                </a:cubicBezTo>
                <a:cubicBezTo>
                  <a:pt x="403" y="758"/>
                  <a:pt x="403" y="758"/>
                  <a:pt x="403" y="758"/>
                </a:cubicBezTo>
                <a:cubicBezTo>
                  <a:pt x="403" y="758"/>
                  <a:pt x="403" y="758"/>
                  <a:pt x="403" y="758"/>
                </a:cubicBezTo>
                <a:cubicBezTo>
                  <a:pt x="404" y="758"/>
                  <a:pt x="405" y="758"/>
                  <a:pt x="406" y="758"/>
                </a:cubicBezTo>
                <a:cubicBezTo>
                  <a:pt x="407" y="758"/>
                  <a:pt x="407" y="758"/>
                  <a:pt x="407" y="758"/>
                </a:cubicBezTo>
                <a:cubicBezTo>
                  <a:pt x="408" y="757"/>
                  <a:pt x="408" y="757"/>
                  <a:pt x="409" y="757"/>
                </a:cubicBezTo>
                <a:cubicBezTo>
                  <a:pt x="411" y="757"/>
                  <a:pt x="413" y="756"/>
                  <a:pt x="414" y="755"/>
                </a:cubicBezTo>
                <a:cubicBezTo>
                  <a:pt x="414" y="755"/>
                  <a:pt x="414" y="755"/>
                  <a:pt x="414" y="755"/>
                </a:cubicBezTo>
                <a:cubicBezTo>
                  <a:pt x="419" y="753"/>
                  <a:pt x="423" y="749"/>
                  <a:pt x="426" y="744"/>
                </a:cubicBezTo>
                <a:cubicBezTo>
                  <a:pt x="452" y="697"/>
                  <a:pt x="526" y="649"/>
                  <a:pt x="619" y="644"/>
                </a:cubicBezTo>
                <a:cubicBezTo>
                  <a:pt x="619" y="1056"/>
                  <a:pt x="619" y="1056"/>
                  <a:pt x="619" y="1056"/>
                </a:cubicBezTo>
                <a:cubicBezTo>
                  <a:pt x="619" y="1104"/>
                  <a:pt x="580" y="1143"/>
                  <a:pt x="532" y="1143"/>
                </a:cubicBezTo>
                <a:cubicBezTo>
                  <a:pt x="485" y="1143"/>
                  <a:pt x="446" y="1104"/>
                  <a:pt x="446" y="1056"/>
                </a:cubicBezTo>
                <a:cubicBezTo>
                  <a:pt x="446" y="1042"/>
                  <a:pt x="434" y="1031"/>
                  <a:pt x="420" y="1031"/>
                </a:cubicBezTo>
                <a:cubicBezTo>
                  <a:pt x="406" y="1031"/>
                  <a:pt x="395" y="1042"/>
                  <a:pt x="395" y="1056"/>
                </a:cubicBezTo>
                <a:cubicBezTo>
                  <a:pt x="395" y="1132"/>
                  <a:pt x="456" y="1194"/>
                  <a:pt x="532" y="1194"/>
                </a:cubicBezTo>
                <a:cubicBezTo>
                  <a:pt x="609" y="1194"/>
                  <a:pt x="670" y="1132"/>
                  <a:pt x="670" y="1056"/>
                </a:cubicBezTo>
                <a:cubicBezTo>
                  <a:pt x="670" y="646"/>
                  <a:pt x="670" y="646"/>
                  <a:pt x="670" y="646"/>
                </a:cubicBezTo>
                <a:cubicBezTo>
                  <a:pt x="691" y="649"/>
                  <a:pt x="711" y="654"/>
                  <a:pt x="728" y="660"/>
                </a:cubicBezTo>
                <a:cubicBezTo>
                  <a:pt x="782" y="679"/>
                  <a:pt x="820" y="713"/>
                  <a:pt x="838" y="745"/>
                </a:cubicBezTo>
                <a:cubicBezTo>
                  <a:pt x="839" y="747"/>
                  <a:pt x="841" y="749"/>
                  <a:pt x="843" y="751"/>
                </a:cubicBezTo>
                <a:cubicBezTo>
                  <a:pt x="843" y="751"/>
                  <a:pt x="843" y="751"/>
                  <a:pt x="843" y="751"/>
                </a:cubicBezTo>
                <a:cubicBezTo>
                  <a:pt x="843" y="752"/>
                  <a:pt x="844" y="752"/>
                  <a:pt x="844" y="752"/>
                </a:cubicBezTo>
                <a:cubicBezTo>
                  <a:pt x="844" y="752"/>
                  <a:pt x="844" y="752"/>
                  <a:pt x="844" y="752"/>
                </a:cubicBezTo>
                <a:cubicBezTo>
                  <a:pt x="845" y="753"/>
                  <a:pt x="845" y="753"/>
                  <a:pt x="846" y="754"/>
                </a:cubicBezTo>
                <a:cubicBezTo>
                  <a:pt x="846" y="754"/>
                  <a:pt x="846" y="754"/>
                  <a:pt x="847" y="754"/>
                </a:cubicBezTo>
                <a:cubicBezTo>
                  <a:pt x="848" y="755"/>
                  <a:pt x="849" y="755"/>
                  <a:pt x="850" y="756"/>
                </a:cubicBezTo>
                <a:cubicBezTo>
                  <a:pt x="850" y="756"/>
                  <a:pt x="850" y="756"/>
                  <a:pt x="850" y="756"/>
                </a:cubicBezTo>
                <a:cubicBezTo>
                  <a:pt x="851" y="756"/>
                  <a:pt x="853" y="757"/>
                  <a:pt x="854" y="757"/>
                </a:cubicBezTo>
                <a:cubicBezTo>
                  <a:pt x="854" y="757"/>
                  <a:pt x="854" y="757"/>
                  <a:pt x="854" y="757"/>
                </a:cubicBezTo>
                <a:cubicBezTo>
                  <a:pt x="855" y="757"/>
                  <a:pt x="857" y="758"/>
                  <a:pt x="858" y="758"/>
                </a:cubicBezTo>
                <a:cubicBezTo>
                  <a:pt x="858" y="758"/>
                  <a:pt x="858" y="758"/>
                  <a:pt x="858" y="758"/>
                </a:cubicBezTo>
                <a:cubicBezTo>
                  <a:pt x="859" y="758"/>
                  <a:pt x="860" y="758"/>
                  <a:pt x="860" y="758"/>
                </a:cubicBezTo>
                <a:cubicBezTo>
                  <a:pt x="867" y="758"/>
                  <a:pt x="874" y="755"/>
                  <a:pt x="879" y="750"/>
                </a:cubicBezTo>
                <a:cubicBezTo>
                  <a:pt x="880" y="749"/>
                  <a:pt x="986" y="644"/>
                  <a:pt x="1085" y="644"/>
                </a:cubicBezTo>
                <a:cubicBezTo>
                  <a:pt x="1125" y="644"/>
                  <a:pt x="1183" y="665"/>
                  <a:pt x="1219" y="677"/>
                </a:cubicBezTo>
                <a:cubicBezTo>
                  <a:pt x="1227" y="680"/>
                  <a:pt x="1227" y="680"/>
                  <a:pt x="1227" y="680"/>
                </a:cubicBezTo>
                <a:cubicBezTo>
                  <a:pt x="1235" y="683"/>
                  <a:pt x="1245" y="681"/>
                  <a:pt x="1252" y="676"/>
                </a:cubicBezTo>
                <a:cubicBezTo>
                  <a:pt x="1258" y="670"/>
                  <a:pt x="1262" y="661"/>
                  <a:pt x="1261" y="653"/>
                </a:cubicBezTo>
                <a:close/>
                <a:moveTo>
                  <a:pt x="831" y="660"/>
                </a:moveTo>
                <a:cubicBezTo>
                  <a:pt x="831" y="660"/>
                  <a:pt x="830" y="659"/>
                  <a:pt x="830" y="659"/>
                </a:cubicBezTo>
                <a:cubicBezTo>
                  <a:pt x="827" y="657"/>
                  <a:pt x="824" y="654"/>
                  <a:pt x="821" y="652"/>
                </a:cubicBezTo>
                <a:cubicBezTo>
                  <a:pt x="820" y="651"/>
                  <a:pt x="819" y="651"/>
                  <a:pt x="818" y="650"/>
                </a:cubicBezTo>
                <a:cubicBezTo>
                  <a:pt x="816" y="649"/>
                  <a:pt x="815" y="647"/>
                  <a:pt x="813" y="646"/>
                </a:cubicBezTo>
                <a:cubicBezTo>
                  <a:pt x="811" y="645"/>
                  <a:pt x="809" y="643"/>
                  <a:pt x="807" y="642"/>
                </a:cubicBezTo>
                <a:cubicBezTo>
                  <a:pt x="805" y="641"/>
                  <a:pt x="804" y="640"/>
                  <a:pt x="802" y="639"/>
                </a:cubicBezTo>
                <a:cubicBezTo>
                  <a:pt x="801" y="638"/>
                  <a:pt x="799" y="637"/>
                  <a:pt x="797" y="636"/>
                </a:cubicBezTo>
                <a:cubicBezTo>
                  <a:pt x="796" y="635"/>
                  <a:pt x="794" y="634"/>
                  <a:pt x="792" y="633"/>
                </a:cubicBezTo>
                <a:cubicBezTo>
                  <a:pt x="790" y="632"/>
                  <a:pt x="788" y="631"/>
                  <a:pt x="785" y="629"/>
                </a:cubicBezTo>
                <a:cubicBezTo>
                  <a:pt x="784" y="629"/>
                  <a:pt x="783" y="628"/>
                  <a:pt x="782" y="628"/>
                </a:cubicBezTo>
                <a:cubicBezTo>
                  <a:pt x="779" y="626"/>
                  <a:pt x="776" y="625"/>
                  <a:pt x="773" y="623"/>
                </a:cubicBezTo>
                <a:cubicBezTo>
                  <a:pt x="772" y="623"/>
                  <a:pt x="771" y="622"/>
                  <a:pt x="770" y="622"/>
                </a:cubicBezTo>
                <a:cubicBezTo>
                  <a:pt x="767" y="621"/>
                  <a:pt x="765" y="619"/>
                  <a:pt x="762" y="618"/>
                </a:cubicBezTo>
                <a:cubicBezTo>
                  <a:pt x="761" y="618"/>
                  <a:pt x="760" y="617"/>
                  <a:pt x="759" y="617"/>
                </a:cubicBezTo>
                <a:cubicBezTo>
                  <a:pt x="756" y="616"/>
                  <a:pt x="752" y="614"/>
                  <a:pt x="748" y="613"/>
                </a:cubicBezTo>
                <a:cubicBezTo>
                  <a:pt x="748" y="613"/>
                  <a:pt x="747" y="612"/>
                  <a:pt x="746" y="612"/>
                </a:cubicBezTo>
                <a:cubicBezTo>
                  <a:pt x="743" y="611"/>
                  <a:pt x="739" y="610"/>
                  <a:pt x="735" y="608"/>
                </a:cubicBezTo>
                <a:cubicBezTo>
                  <a:pt x="735" y="608"/>
                  <a:pt x="735" y="608"/>
                  <a:pt x="735" y="608"/>
                </a:cubicBezTo>
                <a:cubicBezTo>
                  <a:pt x="731" y="607"/>
                  <a:pt x="727" y="606"/>
                  <a:pt x="722" y="605"/>
                </a:cubicBezTo>
                <a:cubicBezTo>
                  <a:pt x="722" y="604"/>
                  <a:pt x="721" y="604"/>
                  <a:pt x="721" y="604"/>
                </a:cubicBezTo>
                <a:cubicBezTo>
                  <a:pt x="712" y="602"/>
                  <a:pt x="703" y="600"/>
                  <a:pt x="694" y="598"/>
                </a:cubicBezTo>
                <a:cubicBezTo>
                  <a:pt x="694" y="598"/>
                  <a:pt x="694" y="598"/>
                  <a:pt x="693" y="598"/>
                </a:cubicBezTo>
                <a:cubicBezTo>
                  <a:pt x="674" y="595"/>
                  <a:pt x="654" y="593"/>
                  <a:pt x="633" y="593"/>
                </a:cubicBezTo>
                <a:cubicBezTo>
                  <a:pt x="548" y="593"/>
                  <a:pt x="477" y="623"/>
                  <a:pt x="430" y="662"/>
                </a:cubicBezTo>
                <a:cubicBezTo>
                  <a:pt x="441" y="403"/>
                  <a:pt x="509" y="237"/>
                  <a:pt x="638" y="157"/>
                </a:cubicBezTo>
                <a:cubicBezTo>
                  <a:pt x="764" y="241"/>
                  <a:pt x="824" y="395"/>
                  <a:pt x="833" y="662"/>
                </a:cubicBezTo>
                <a:cubicBezTo>
                  <a:pt x="833" y="661"/>
                  <a:pt x="832" y="661"/>
                  <a:pt x="831" y="660"/>
                </a:cubicBezTo>
                <a:close/>
                <a:moveTo>
                  <a:pt x="176" y="592"/>
                </a:moveTo>
                <a:cubicBezTo>
                  <a:pt x="143" y="592"/>
                  <a:pt x="97" y="606"/>
                  <a:pt x="59" y="618"/>
                </a:cubicBezTo>
                <a:cubicBezTo>
                  <a:pt x="110" y="375"/>
                  <a:pt x="311" y="190"/>
                  <a:pt x="553" y="158"/>
                </a:cubicBezTo>
                <a:cubicBezTo>
                  <a:pt x="446" y="257"/>
                  <a:pt x="388" y="424"/>
                  <a:pt x="379" y="664"/>
                </a:cubicBezTo>
                <a:cubicBezTo>
                  <a:pt x="332" y="623"/>
                  <a:pt x="262" y="592"/>
                  <a:pt x="176" y="592"/>
                </a:cubicBezTo>
                <a:close/>
                <a:moveTo>
                  <a:pt x="1085" y="593"/>
                </a:moveTo>
                <a:cubicBezTo>
                  <a:pt x="1007" y="593"/>
                  <a:pt x="931" y="641"/>
                  <a:pt x="885" y="677"/>
                </a:cubicBezTo>
                <a:cubicBezTo>
                  <a:pt x="881" y="534"/>
                  <a:pt x="863" y="421"/>
                  <a:pt x="831" y="332"/>
                </a:cubicBezTo>
                <a:cubicBezTo>
                  <a:pt x="805" y="262"/>
                  <a:pt x="769" y="205"/>
                  <a:pt x="723" y="160"/>
                </a:cubicBezTo>
                <a:cubicBezTo>
                  <a:pt x="831" y="178"/>
                  <a:pt x="933" y="226"/>
                  <a:pt x="1017" y="299"/>
                </a:cubicBezTo>
                <a:cubicBezTo>
                  <a:pt x="1113" y="383"/>
                  <a:pt x="1178" y="495"/>
                  <a:pt x="1203" y="618"/>
                </a:cubicBezTo>
                <a:cubicBezTo>
                  <a:pt x="1166" y="605"/>
                  <a:pt x="1122" y="593"/>
                  <a:pt x="1085" y="593"/>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62" name="Group 761">
            <a:extLst>
              <a:ext uri="{FF2B5EF4-FFF2-40B4-BE49-F238E27FC236}">
                <a16:creationId xmlns:a16="http://schemas.microsoft.com/office/drawing/2014/main" id="{01E8D002-6755-1E4E-A127-F190C5916310}"/>
              </a:ext>
            </a:extLst>
          </p:cNvPr>
          <p:cNvGrpSpPr/>
          <p:nvPr userDrawn="1"/>
        </p:nvGrpSpPr>
        <p:grpSpPr>
          <a:xfrm>
            <a:off x="5656727" y="1860191"/>
            <a:ext cx="230975" cy="240276"/>
            <a:chOff x="9348788" y="3686175"/>
            <a:chExt cx="1182688" cy="1230313"/>
          </a:xfrm>
          <a:solidFill>
            <a:schemeClr val="accent1"/>
          </a:solidFill>
        </p:grpSpPr>
        <p:sp>
          <p:nvSpPr>
            <p:cNvPr id="763" name="Freeform 762">
              <a:extLst>
                <a:ext uri="{FF2B5EF4-FFF2-40B4-BE49-F238E27FC236}">
                  <a16:creationId xmlns:a16="http://schemas.microsoft.com/office/drawing/2014/main" id="{3551899D-DDA8-DE42-ADFB-A307A5082978}"/>
                </a:ext>
              </a:extLst>
            </p:cNvPr>
            <p:cNvSpPr>
              <a:spLocks/>
            </p:cNvSpPr>
            <p:nvPr/>
          </p:nvSpPr>
          <p:spPr bwMode="auto">
            <a:xfrm>
              <a:off x="9585325" y="4578350"/>
              <a:ext cx="217488" cy="52388"/>
            </a:xfrm>
            <a:custGeom>
              <a:avLst/>
              <a:gdLst>
                <a:gd name="T0" fmla="*/ 184 w 210"/>
                <a:gd name="T1" fmla="*/ 0 h 51"/>
                <a:gd name="T2" fmla="*/ 26 w 210"/>
                <a:gd name="T3" fmla="*/ 0 h 51"/>
                <a:gd name="T4" fmla="*/ 0 w 210"/>
                <a:gd name="T5" fmla="*/ 25 h 51"/>
                <a:gd name="T6" fmla="*/ 26 w 210"/>
                <a:gd name="T7" fmla="*/ 51 h 51"/>
                <a:gd name="T8" fmla="*/ 184 w 210"/>
                <a:gd name="T9" fmla="*/ 51 h 51"/>
                <a:gd name="T10" fmla="*/ 210 w 210"/>
                <a:gd name="T11" fmla="*/ 25 h 51"/>
                <a:gd name="T12" fmla="*/ 184 w 210"/>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210" h="51">
                  <a:moveTo>
                    <a:pt x="184" y="0"/>
                  </a:moveTo>
                  <a:cubicBezTo>
                    <a:pt x="26" y="0"/>
                    <a:pt x="26" y="0"/>
                    <a:pt x="26" y="0"/>
                  </a:cubicBezTo>
                  <a:cubicBezTo>
                    <a:pt x="12" y="0"/>
                    <a:pt x="0" y="11"/>
                    <a:pt x="0" y="25"/>
                  </a:cubicBezTo>
                  <a:cubicBezTo>
                    <a:pt x="0" y="40"/>
                    <a:pt x="12" y="51"/>
                    <a:pt x="26" y="51"/>
                  </a:cubicBezTo>
                  <a:cubicBezTo>
                    <a:pt x="184" y="51"/>
                    <a:pt x="184" y="51"/>
                    <a:pt x="184" y="51"/>
                  </a:cubicBezTo>
                  <a:cubicBezTo>
                    <a:pt x="198" y="51"/>
                    <a:pt x="210" y="40"/>
                    <a:pt x="210" y="25"/>
                  </a:cubicBezTo>
                  <a:cubicBezTo>
                    <a:pt x="210" y="11"/>
                    <a:pt x="198" y="0"/>
                    <a:pt x="18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763">
              <a:extLst>
                <a:ext uri="{FF2B5EF4-FFF2-40B4-BE49-F238E27FC236}">
                  <a16:creationId xmlns:a16="http://schemas.microsoft.com/office/drawing/2014/main" id="{1A957BA8-C3D1-A648-81C0-7FCFEA0155D6}"/>
                </a:ext>
              </a:extLst>
            </p:cNvPr>
            <p:cNvSpPr>
              <a:spLocks/>
            </p:cNvSpPr>
            <p:nvPr/>
          </p:nvSpPr>
          <p:spPr bwMode="auto">
            <a:xfrm>
              <a:off x="9658350" y="3759200"/>
              <a:ext cx="71438" cy="52388"/>
            </a:xfrm>
            <a:custGeom>
              <a:avLst/>
              <a:gdLst>
                <a:gd name="T0" fmla="*/ 26 w 70"/>
                <a:gd name="T1" fmla="*/ 51 h 51"/>
                <a:gd name="T2" fmla="*/ 44 w 70"/>
                <a:gd name="T3" fmla="*/ 51 h 51"/>
                <a:gd name="T4" fmla="*/ 70 w 70"/>
                <a:gd name="T5" fmla="*/ 25 h 51"/>
                <a:gd name="T6" fmla="*/ 44 w 70"/>
                <a:gd name="T7" fmla="*/ 0 h 51"/>
                <a:gd name="T8" fmla="*/ 26 w 70"/>
                <a:gd name="T9" fmla="*/ 0 h 51"/>
                <a:gd name="T10" fmla="*/ 0 w 70"/>
                <a:gd name="T11" fmla="*/ 25 h 51"/>
                <a:gd name="T12" fmla="*/ 26 w 70"/>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70" h="51">
                  <a:moveTo>
                    <a:pt x="26" y="51"/>
                  </a:moveTo>
                  <a:cubicBezTo>
                    <a:pt x="44" y="51"/>
                    <a:pt x="44" y="51"/>
                    <a:pt x="44" y="51"/>
                  </a:cubicBezTo>
                  <a:cubicBezTo>
                    <a:pt x="58" y="51"/>
                    <a:pt x="70" y="39"/>
                    <a:pt x="70" y="25"/>
                  </a:cubicBezTo>
                  <a:cubicBezTo>
                    <a:pt x="70" y="11"/>
                    <a:pt x="58" y="0"/>
                    <a:pt x="44" y="0"/>
                  </a:cubicBezTo>
                  <a:cubicBezTo>
                    <a:pt x="26" y="0"/>
                    <a:pt x="26" y="0"/>
                    <a:pt x="26" y="0"/>
                  </a:cubicBezTo>
                  <a:cubicBezTo>
                    <a:pt x="12" y="0"/>
                    <a:pt x="0" y="11"/>
                    <a:pt x="0" y="25"/>
                  </a:cubicBezTo>
                  <a:cubicBezTo>
                    <a:pt x="0" y="39"/>
                    <a:pt x="12" y="51"/>
                    <a:pt x="26"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764">
              <a:extLst>
                <a:ext uri="{FF2B5EF4-FFF2-40B4-BE49-F238E27FC236}">
                  <a16:creationId xmlns:a16="http://schemas.microsoft.com/office/drawing/2014/main" id="{19ECB1C9-A56F-914D-A35B-F03BF755FAF3}"/>
                </a:ext>
              </a:extLst>
            </p:cNvPr>
            <p:cNvSpPr>
              <a:spLocks noEditPoints="1"/>
            </p:cNvSpPr>
            <p:nvPr/>
          </p:nvSpPr>
          <p:spPr bwMode="auto">
            <a:xfrm>
              <a:off x="9348788" y="3686175"/>
              <a:ext cx="1182688" cy="1230313"/>
            </a:xfrm>
            <a:custGeom>
              <a:avLst/>
              <a:gdLst>
                <a:gd name="T0" fmla="*/ 1011 w 1149"/>
                <a:gd name="T1" fmla="*/ 261 h 1197"/>
                <a:gd name="T2" fmla="*/ 897 w 1149"/>
                <a:gd name="T3" fmla="*/ 324 h 1197"/>
                <a:gd name="T4" fmla="*/ 670 w 1149"/>
                <a:gd name="T5" fmla="*/ 173 h 1197"/>
                <a:gd name="T6" fmla="*/ 0 w 1149"/>
                <a:gd name="T7" fmla="*/ 173 h 1197"/>
                <a:gd name="T8" fmla="*/ 497 w 1149"/>
                <a:gd name="T9" fmla="*/ 999 h 1197"/>
                <a:gd name="T10" fmla="*/ 732 w 1149"/>
                <a:gd name="T11" fmla="*/ 1177 h 1197"/>
                <a:gd name="T12" fmla="*/ 746 w 1149"/>
                <a:gd name="T13" fmla="*/ 1097 h 1197"/>
                <a:gd name="T14" fmla="*/ 491 w 1149"/>
                <a:gd name="T15" fmla="*/ 919 h 1197"/>
                <a:gd name="T16" fmla="*/ 588 w 1149"/>
                <a:gd name="T17" fmla="*/ 918 h 1197"/>
                <a:gd name="T18" fmla="*/ 499 w 1149"/>
                <a:gd name="T19" fmla="*/ 537 h 1197"/>
                <a:gd name="T20" fmla="*/ 550 w 1149"/>
                <a:gd name="T21" fmla="*/ 519 h 1197"/>
                <a:gd name="T22" fmla="*/ 646 w 1149"/>
                <a:gd name="T23" fmla="*/ 709 h 1197"/>
                <a:gd name="T24" fmla="*/ 680 w 1149"/>
                <a:gd name="T25" fmla="*/ 644 h 1197"/>
                <a:gd name="T26" fmla="*/ 683 w 1149"/>
                <a:gd name="T27" fmla="*/ 643 h 1197"/>
                <a:gd name="T28" fmla="*/ 764 w 1149"/>
                <a:gd name="T29" fmla="*/ 705 h 1197"/>
                <a:gd name="T30" fmla="*/ 782 w 1149"/>
                <a:gd name="T31" fmla="*/ 655 h 1197"/>
                <a:gd name="T32" fmla="*/ 834 w 1149"/>
                <a:gd name="T33" fmla="*/ 652 h 1197"/>
                <a:gd name="T34" fmla="*/ 842 w 1149"/>
                <a:gd name="T35" fmla="*/ 675 h 1197"/>
                <a:gd name="T36" fmla="*/ 913 w 1149"/>
                <a:gd name="T37" fmla="*/ 625 h 1197"/>
                <a:gd name="T38" fmla="*/ 942 w 1149"/>
                <a:gd name="T39" fmla="*/ 642 h 1197"/>
                <a:gd name="T40" fmla="*/ 1045 w 1149"/>
                <a:gd name="T41" fmla="*/ 1094 h 1197"/>
                <a:gd name="T42" fmla="*/ 1109 w 1149"/>
                <a:gd name="T43" fmla="*/ 1197 h 1197"/>
                <a:gd name="T44" fmla="*/ 1070 w 1149"/>
                <a:gd name="T45" fmla="*/ 1021 h 1197"/>
                <a:gd name="T46" fmla="*/ 896 w 1149"/>
                <a:gd name="T47" fmla="*/ 576 h 1197"/>
                <a:gd name="T48" fmla="*/ 781 w 1149"/>
                <a:gd name="T49" fmla="*/ 592 h 1197"/>
                <a:gd name="T50" fmla="*/ 670 w 1149"/>
                <a:gd name="T51" fmla="*/ 512 h 1197"/>
                <a:gd name="T52" fmla="*/ 1044 w 1149"/>
                <a:gd name="T53" fmla="*/ 375 h 1197"/>
                <a:gd name="T54" fmla="*/ 1031 w 1149"/>
                <a:gd name="T55" fmla="*/ 442 h 1197"/>
                <a:gd name="T56" fmla="*/ 1149 w 1149"/>
                <a:gd name="T57" fmla="*/ 347 h 1197"/>
                <a:gd name="T58" fmla="*/ 719 w 1149"/>
                <a:gd name="T59" fmla="*/ 365 h 1197"/>
                <a:gd name="T60" fmla="*/ 699 w 1149"/>
                <a:gd name="T61" fmla="*/ 374 h 1197"/>
                <a:gd name="T62" fmla="*/ 725 w 1149"/>
                <a:gd name="T63" fmla="*/ 314 h 1197"/>
                <a:gd name="T64" fmla="*/ 721 w 1149"/>
                <a:gd name="T65" fmla="*/ 297 h 1197"/>
                <a:gd name="T66" fmla="*/ 725 w 1149"/>
                <a:gd name="T67" fmla="*/ 314 h 1197"/>
                <a:gd name="T68" fmla="*/ 614 w 1149"/>
                <a:gd name="T69" fmla="*/ 141 h 1197"/>
                <a:gd name="T70" fmla="*/ 53 w 1149"/>
                <a:gd name="T71" fmla="*/ 843 h 1197"/>
                <a:gd name="T72" fmla="*/ 441 w 1149"/>
                <a:gd name="T73" fmla="*/ 930 h 1197"/>
                <a:gd name="T74" fmla="*/ 53 w 1149"/>
                <a:gd name="T75" fmla="*/ 843 h 1197"/>
                <a:gd name="T76" fmla="*/ 449 w 1149"/>
                <a:gd name="T77" fmla="*/ 547 h 1197"/>
                <a:gd name="T78" fmla="*/ 213 w 1149"/>
                <a:gd name="T79" fmla="*/ 443 h 1197"/>
                <a:gd name="T80" fmla="*/ 457 w 1149"/>
                <a:gd name="T81" fmla="*/ 443 h 1197"/>
                <a:gd name="T82" fmla="*/ 598 w 1149"/>
                <a:gd name="T83" fmla="*/ 501 h 1197"/>
                <a:gd name="T84" fmla="*/ 447 w 1149"/>
                <a:gd name="T85" fmla="*/ 381 h 1197"/>
                <a:gd name="T86" fmla="*/ 162 w 1149"/>
                <a:gd name="T87" fmla="*/ 536 h 1197"/>
                <a:gd name="T88" fmla="*/ 537 w 1149"/>
                <a:gd name="T89" fmla="*/ 792 h 1197"/>
                <a:gd name="T90" fmla="*/ 619 w 1149"/>
                <a:gd name="T91" fmla="*/ 192 h 1197"/>
                <a:gd name="T92" fmla="*/ 619 w 1149"/>
                <a:gd name="T93" fmla="*/ 486 h 1197"/>
                <a:gd name="T94" fmla="*/ 597 w 1149"/>
                <a:gd name="T95" fmla="*/ 344 h 1197"/>
                <a:gd name="T96" fmla="*/ 670 w 1149"/>
                <a:gd name="T97" fmla="*/ 231 h 1197"/>
                <a:gd name="T98" fmla="*/ 694 w 1149"/>
                <a:gd name="T99" fmla="*/ 250 h 1197"/>
                <a:gd name="T100" fmla="*/ 674 w 1149"/>
                <a:gd name="T101" fmla="*/ 349 h 1197"/>
                <a:gd name="T102" fmla="*/ 694 w 1149"/>
                <a:gd name="T103" fmla="*/ 437 h 1197"/>
                <a:gd name="T104" fmla="*/ 745 w 1149"/>
                <a:gd name="T105" fmla="*/ 429 h 1197"/>
                <a:gd name="T106" fmla="*/ 768 w 1149"/>
                <a:gd name="T107" fmla="*/ 329 h 1197"/>
                <a:gd name="T108" fmla="*/ 745 w 1149"/>
                <a:gd name="T109" fmla="*/ 243 h 1197"/>
                <a:gd name="T110" fmla="*/ 722 w 1149"/>
                <a:gd name="T111" fmla="*/ 469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49" h="1197">
                  <a:moveTo>
                    <a:pt x="1139" y="326"/>
                  </a:moveTo>
                  <a:cubicBezTo>
                    <a:pt x="1046" y="256"/>
                    <a:pt x="1046" y="256"/>
                    <a:pt x="1046" y="256"/>
                  </a:cubicBezTo>
                  <a:cubicBezTo>
                    <a:pt x="1035" y="248"/>
                    <a:pt x="1019" y="250"/>
                    <a:pt x="1011" y="261"/>
                  </a:cubicBezTo>
                  <a:cubicBezTo>
                    <a:pt x="1002" y="273"/>
                    <a:pt x="1004" y="289"/>
                    <a:pt x="1016" y="297"/>
                  </a:cubicBezTo>
                  <a:cubicBezTo>
                    <a:pt x="1051" y="324"/>
                    <a:pt x="1051" y="324"/>
                    <a:pt x="1051" y="324"/>
                  </a:cubicBezTo>
                  <a:cubicBezTo>
                    <a:pt x="897" y="324"/>
                    <a:pt x="897" y="324"/>
                    <a:pt x="897" y="324"/>
                  </a:cubicBezTo>
                  <a:cubicBezTo>
                    <a:pt x="887" y="236"/>
                    <a:pt x="813" y="168"/>
                    <a:pt x="722" y="168"/>
                  </a:cubicBezTo>
                  <a:cubicBezTo>
                    <a:pt x="704" y="168"/>
                    <a:pt x="686" y="171"/>
                    <a:pt x="670" y="176"/>
                  </a:cubicBezTo>
                  <a:cubicBezTo>
                    <a:pt x="670" y="173"/>
                    <a:pt x="670" y="173"/>
                    <a:pt x="670" y="173"/>
                  </a:cubicBezTo>
                  <a:cubicBezTo>
                    <a:pt x="670" y="77"/>
                    <a:pt x="592" y="0"/>
                    <a:pt x="497" y="0"/>
                  </a:cubicBezTo>
                  <a:cubicBezTo>
                    <a:pt x="173" y="0"/>
                    <a:pt x="173" y="0"/>
                    <a:pt x="173" y="0"/>
                  </a:cubicBezTo>
                  <a:cubicBezTo>
                    <a:pt x="78" y="0"/>
                    <a:pt x="0" y="77"/>
                    <a:pt x="0" y="173"/>
                  </a:cubicBezTo>
                  <a:cubicBezTo>
                    <a:pt x="0" y="826"/>
                    <a:pt x="0" y="826"/>
                    <a:pt x="0" y="826"/>
                  </a:cubicBezTo>
                  <a:cubicBezTo>
                    <a:pt x="0" y="922"/>
                    <a:pt x="78" y="999"/>
                    <a:pt x="173" y="999"/>
                  </a:cubicBezTo>
                  <a:cubicBezTo>
                    <a:pt x="497" y="999"/>
                    <a:pt x="497" y="999"/>
                    <a:pt x="497" y="999"/>
                  </a:cubicBezTo>
                  <a:cubicBezTo>
                    <a:pt x="497" y="995"/>
                    <a:pt x="497" y="995"/>
                    <a:pt x="497" y="995"/>
                  </a:cubicBezTo>
                  <a:cubicBezTo>
                    <a:pt x="705" y="1128"/>
                    <a:pt x="705" y="1128"/>
                    <a:pt x="705" y="1128"/>
                  </a:cubicBezTo>
                  <a:cubicBezTo>
                    <a:pt x="732" y="1177"/>
                    <a:pt x="732" y="1177"/>
                    <a:pt x="732" y="1177"/>
                  </a:cubicBezTo>
                  <a:cubicBezTo>
                    <a:pt x="739" y="1190"/>
                    <a:pt x="754" y="1194"/>
                    <a:pt x="767" y="1187"/>
                  </a:cubicBezTo>
                  <a:cubicBezTo>
                    <a:pt x="779" y="1181"/>
                    <a:pt x="784" y="1165"/>
                    <a:pt x="777" y="1153"/>
                  </a:cubicBezTo>
                  <a:cubicBezTo>
                    <a:pt x="746" y="1097"/>
                    <a:pt x="746" y="1097"/>
                    <a:pt x="746" y="1097"/>
                  </a:cubicBezTo>
                  <a:cubicBezTo>
                    <a:pt x="744" y="1094"/>
                    <a:pt x="741" y="1091"/>
                    <a:pt x="738" y="1088"/>
                  </a:cubicBezTo>
                  <a:cubicBezTo>
                    <a:pt x="504" y="939"/>
                    <a:pt x="504" y="939"/>
                    <a:pt x="504" y="939"/>
                  </a:cubicBezTo>
                  <a:cubicBezTo>
                    <a:pt x="497" y="934"/>
                    <a:pt x="493" y="927"/>
                    <a:pt x="491" y="919"/>
                  </a:cubicBezTo>
                  <a:cubicBezTo>
                    <a:pt x="489" y="911"/>
                    <a:pt x="491" y="903"/>
                    <a:pt x="495" y="896"/>
                  </a:cubicBezTo>
                  <a:cubicBezTo>
                    <a:pt x="505" y="881"/>
                    <a:pt x="524" y="877"/>
                    <a:pt x="539" y="886"/>
                  </a:cubicBezTo>
                  <a:cubicBezTo>
                    <a:pt x="588" y="918"/>
                    <a:pt x="588" y="918"/>
                    <a:pt x="588" y="918"/>
                  </a:cubicBezTo>
                  <a:cubicBezTo>
                    <a:pt x="598" y="924"/>
                    <a:pt x="610" y="924"/>
                    <a:pt x="618" y="917"/>
                  </a:cubicBezTo>
                  <a:cubicBezTo>
                    <a:pt x="627" y="910"/>
                    <a:pt x="630" y="899"/>
                    <a:pt x="626" y="888"/>
                  </a:cubicBezTo>
                  <a:cubicBezTo>
                    <a:pt x="499" y="537"/>
                    <a:pt x="499" y="537"/>
                    <a:pt x="499" y="537"/>
                  </a:cubicBezTo>
                  <a:cubicBezTo>
                    <a:pt x="497" y="530"/>
                    <a:pt x="499" y="523"/>
                    <a:pt x="501" y="519"/>
                  </a:cubicBezTo>
                  <a:cubicBezTo>
                    <a:pt x="505" y="513"/>
                    <a:pt x="510" y="508"/>
                    <a:pt x="516" y="506"/>
                  </a:cubicBezTo>
                  <a:cubicBezTo>
                    <a:pt x="530" y="501"/>
                    <a:pt x="546" y="507"/>
                    <a:pt x="550" y="519"/>
                  </a:cubicBezTo>
                  <a:cubicBezTo>
                    <a:pt x="613" y="693"/>
                    <a:pt x="613" y="693"/>
                    <a:pt x="613" y="693"/>
                  </a:cubicBezTo>
                  <a:cubicBezTo>
                    <a:pt x="613" y="693"/>
                    <a:pt x="613" y="693"/>
                    <a:pt x="613" y="693"/>
                  </a:cubicBezTo>
                  <a:cubicBezTo>
                    <a:pt x="618" y="706"/>
                    <a:pt x="632" y="713"/>
                    <a:pt x="646" y="709"/>
                  </a:cubicBezTo>
                  <a:cubicBezTo>
                    <a:pt x="659" y="704"/>
                    <a:pt x="666" y="689"/>
                    <a:pt x="661" y="676"/>
                  </a:cubicBezTo>
                  <a:cubicBezTo>
                    <a:pt x="661" y="676"/>
                    <a:pt x="661" y="676"/>
                    <a:pt x="661" y="676"/>
                  </a:cubicBezTo>
                  <a:cubicBezTo>
                    <a:pt x="657" y="665"/>
                    <a:pt x="667" y="649"/>
                    <a:pt x="680" y="644"/>
                  </a:cubicBezTo>
                  <a:cubicBezTo>
                    <a:pt x="681" y="644"/>
                    <a:pt x="682" y="644"/>
                    <a:pt x="682" y="644"/>
                  </a:cubicBezTo>
                  <a:cubicBezTo>
                    <a:pt x="683" y="643"/>
                    <a:pt x="683" y="643"/>
                    <a:pt x="683" y="643"/>
                  </a:cubicBezTo>
                  <a:cubicBezTo>
                    <a:pt x="683" y="643"/>
                    <a:pt x="683" y="643"/>
                    <a:pt x="683" y="643"/>
                  </a:cubicBezTo>
                  <a:cubicBezTo>
                    <a:pt x="697" y="638"/>
                    <a:pt x="715" y="645"/>
                    <a:pt x="719" y="655"/>
                  </a:cubicBezTo>
                  <a:cubicBezTo>
                    <a:pt x="731" y="690"/>
                    <a:pt x="731" y="690"/>
                    <a:pt x="731" y="690"/>
                  </a:cubicBezTo>
                  <a:cubicBezTo>
                    <a:pt x="736" y="703"/>
                    <a:pt x="750" y="710"/>
                    <a:pt x="764" y="705"/>
                  </a:cubicBezTo>
                  <a:cubicBezTo>
                    <a:pt x="777" y="700"/>
                    <a:pt x="784" y="685"/>
                    <a:pt x="779" y="672"/>
                  </a:cubicBezTo>
                  <a:cubicBezTo>
                    <a:pt x="779" y="672"/>
                    <a:pt x="779" y="672"/>
                    <a:pt x="779" y="672"/>
                  </a:cubicBezTo>
                  <a:cubicBezTo>
                    <a:pt x="777" y="667"/>
                    <a:pt x="778" y="661"/>
                    <a:pt x="782" y="655"/>
                  </a:cubicBezTo>
                  <a:cubicBezTo>
                    <a:pt x="786" y="648"/>
                    <a:pt x="792" y="643"/>
                    <a:pt x="799" y="640"/>
                  </a:cubicBezTo>
                  <a:cubicBezTo>
                    <a:pt x="805" y="638"/>
                    <a:pt x="814" y="638"/>
                    <a:pt x="821" y="641"/>
                  </a:cubicBezTo>
                  <a:cubicBezTo>
                    <a:pt x="828" y="643"/>
                    <a:pt x="832" y="647"/>
                    <a:pt x="834" y="652"/>
                  </a:cubicBezTo>
                  <a:cubicBezTo>
                    <a:pt x="842" y="675"/>
                    <a:pt x="842" y="675"/>
                    <a:pt x="842" y="675"/>
                  </a:cubicBezTo>
                  <a:cubicBezTo>
                    <a:pt x="842" y="675"/>
                    <a:pt x="842" y="675"/>
                    <a:pt x="842" y="675"/>
                  </a:cubicBezTo>
                  <a:cubicBezTo>
                    <a:pt x="842" y="675"/>
                    <a:pt x="842" y="675"/>
                    <a:pt x="842" y="675"/>
                  </a:cubicBezTo>
                  <a:cubicBezTo>
                    <a:pt x="847" y="688"/>
                    <a:pt x="862" y="695"/>
                    <a:pt x="875" y="690"/>
                  </a:cubicBezTo>
                  <a:cubicBezTo>
                    <a:pt x="888" y="685"/>
                    <a:pt x="895" y="671"/>
                    <a:pt x="890" y="658"/>
                  </a:cubicBezTo>
                  <a:cubicBezTo>
                    <a:pt x="887" y="648"/>
                    <a:pt x="899" y="630"/>
                    <a:pt x="913" y="625"/>
                  </a:cubicBezTo>
                  <a:cubicBezTo>
                    <a:pt x="919" y="623"/>
                    <a:pt x="924" y="623"/>
                    <a:pt x="929" y="625"/>
                  </a:cubicBezTo>
                  <a:cubicBezTo>
                    <a:pt x="934" y="628"/>
                    <a:pt x="938" y="633"/>
                    <a:pt x="941" y="639"/>
                  </a:cubicBezTo>
                  <a:cubicBezTo>
                    <a:pt x="941" y="640"/>
                    <a:pt x="941" y="641"/>
                    <a:pt x="942" y="642"/>
                  </a:cubicBezTo>
                  <a:cubicBezTo>
                    <a:pt x="942" y="643"/>
                    <a:pt x="989" y="742"/>
                    <a:pt x="1019" y="1031"/>
                  </a:cubicBezTo>
                  <a:cubicBezTo>
                    <a:pt x="1019" y="1031"/>
                    <a:pt x="1020" y="1032"/>
                    <a:pt x="1020" y="1033"/>
                  </a:cubicBezTo>
                  <a:cubicBezTo>
                    <a:pt x="1020" y="1036"/>
                    <a:pt x="1020" y="1036"/>
                    <a:pt x="1045" y="1094"/>
                  </a:cubicBezTo>
                  <a:cubicBezTo>
                    <a:pt x="1060" y="1128"/>
                    <a:pt x="1081" y="1175"/>
                    <a:pt x="1083" y="1180"/>
                  </a:cubicBezTo>
                  <a:cubicBezTo>
                    <a:pt x="1087" y="1190"/>
                    <a:pt x="1096" y="1197"/>
                    <a:pt x="1107" y="1197"/>
                  </a:cubicBezTo>
                  <a:cubicBezTo>
                    <a:pt x="1107" y="1197"/>
                    <a:pt x="1108" y="1197"/>
                    <a:pt x="1109" y="1197"/>
                  </a:cubicBezTo>
                  <a:cubicBezTo>
                    <a:pt x="1123" y="1196"/>
                    <a:pt x="1133" y="1183"/>
                    <a:pt x="1132" y="1169"/>
                  </a:cubicBezTo>
                  <a:cubicBezTo>
                    <a:pt x="1132" y="1165"/>
                    <a:pt x="1132" y="1165"/>
                    <a:pt x="1092" y="1073"/>
                  </a:cubicBezTo>
                  <a:cubicBezTo>
                    <a:pt x="1082" y="1050"/>
                    <a:pt x="1073" y="1029"/>
                    <a:pt x="1070" y="1021"/>
                  </a:cubicBezTo>
                  <a:cubicBezTo>
                    <a:pt x="1040" y="741"/>
                    <a:pt x="994" y="634"/>
                    <a:pt x="988" y="621"/>
                  </a:cubicBezTo>
                  <a:cubicBezTo>
                    <a:pt x="982" y="603"/>
                    <a:pt x="969" y="588"/>
                    <a:pt x="953" y="580"/>
                  </a:cubicBezTo>
                  <a:cubicBezTo>
                    <a:pt x="935" y="571"/>
                    <a:pt x="915" y="570"/>
                    <a:pt x="896" y="576"/>
                  </a:cubicBezTo>
                  <a:cubicBezTo>
                    <a:pt x="882" y="582"/>
                    <a:pt x="869" y="591"/>
                    <a:pt x="858" y="603"/>
                  </a:cubicBezTo>
                  <a:cubicBezTo>
                    <a:pt x="853" y="599"/>
                    <a:pt x="846" y="596"/>
                    <a:pt x="839" y="593"/>
                  </a:cubicBezTo>
                  <a:cubicBezTo>
                    <a:pt x="821" y="586"/>
                    <a:pt x="800" y="586"/>
                    <a:pt x="781" y="592"/>
                  </a:cubicBezTo>
                  <a:cubicBezTo>
                    <a:pt x="770" y="596"/>
                    <a:pt x="759" y="604"/>
                    <a:pt x="750" y="613"/>
                  </a:cubicBezTo>
                  <a:cubicBezTo>
                    <a:pt x="730" y="594"/>
                    <a:pt x="698" y="585"/>
                    <a:pt x="670" y="594"/>
                  </a:cubicBezTo>
                  <a:cubicBezTo>
                    <a:pt x="670" y="512"/>
                    <a:pt x="670" y="512"/>
                    <a:pt x="670" y="512"/>
                  </a:cubicBezTo>
                  <a:cubicBezTo>
                    <a:pt x="686" y="517"/>
                    <a:pt x="704" y="520"/>
                    <a:pt x="722" y="520"/>
                  </a:cubicBezTo>
                  <a:cubicBezTo>
                    <a:pt x="809" y="520"/>
                    <a:pt x="881" y="457"/>
                    <a:pt x="896" y="375"/>
                  </a:cubicBezTo>
                  <a:cubicBezTo>
                    <a:pt x="1044" y="375"/>
                    <a:pt x="1044" y="375"/>
                    <a:pt x="1044" y="375"/>
                  </a:cubicBezTo>
                  <a:cubicBezTo>
                    <a:pt x="1016" y="396"/>
                    <a:pt x="1016" y="396"/>
                    <a:pt x="1016" y="396"/>
                  </a:cubicBezTo>
                  <a:cubicBezTo>
                    <a:pt x="1004" y="405"/>
                    <a:pt x="1002" y="421"/>
                    <a:pt x="1011" y="432"/>
                  </a:cubicBezTo>
                  <a:cubicBezTo>
                    <a:pt x="1016" y="439"/>
                    <a:pt x="1023" y="442"/>
                    <a:pt x="1031" y="442"/>
                  </a:cubicBezTo>
                  <a:cubicBezTo>
                    <a:pt x="1036" y="442"/>
                    <a:pt x="1042" y="441"/>
                    <a:pt x="1046" y="437"/>
                  </a:cubicBezTo>
                  <a:cubicBezTo>
                    <a:pt x="1139" y="367"/>
                    <a:pt x="1139" y="367"/>
                    <a:pt x="1139" y="367"/>
                  </a:cubicBezTo>
                  <a:cubicBezTo>
                    <a:pt x="1145" y="362"/>
                    <a:pt x="1149" y="355"/>
                    <a:pt x="1149" y="347"/>
                  </a:cubicBezTo>
                  <a:cubicBezTo>
                    <a:pt x="1149" y="339"/>
                    <a:pt x="1145" y="331"/>
                    <a:pt x="1139" y="326"/>
                  </a:cubicBezTo>
                  <a:close/>
                  <a:moveTo>
                    <a:pt x="717" y="365"/>
                  </a:moveTo>
                  <a:cubicBezTo>
                    <a:pt x="718" y="365"/>
                    <a:pt x="719" y="365"/>
                    <a:pt x="719" y="365"/>
                  </a:cubicBezTo>
                  <a:cubicBezTo>
                    <a:pt x="730" y="369"/>
                    <a:pt x="737" y="373"/>
                    <a:pt x="741" y="375"/>
                  </a:cubicBezTo>
                  <a:cubicBezTo>
                    <a:pt x="738" y="378"/>
                    <a:pt x="731" y="381"/>
                    <a:pt x="721" y="381"/>
                  </a:cubicBezTo>
                  <a:cubicBezTo>
                    <a:pt x="709" y="381"/>
                    <a:pt x="701" y="376"/>
                    <a:pt x="699" y="374"/>
                  </a:cubicBezTo>
                  <a:cubicBezTo>
                    <a:pt x="699" y="367"/>
                    <a:pt x="696" y="361"/>
                    <a:pt x="692" y="356"/>
                  </a:cubicBezTo>
                  <a:cubicBezTo>
                    <a:pt x="699" y="360"/>
                    <a:pt x="708" y="363"/>
                    <a:pt x="717" y="365"/>
                  </a:cubicBezTo>
                  <a:close/>
                  <a:moveTo>
                    <a:pt x="725" y="314"/>
                  </a:moveTo>
                  <a:cubicBezTo>
                    <a:pt x="724" y="313"/>
                    <a:pt x="723" y="313"/>
                    <a:pt x="722" y="313"/>
                  </a:cubicBezTo>
                  <a:cubicBezTo>
                    <a:pt x="711" y="310"/>
                    <a:pt x="704" y="306"/>
                    <a:pt x="701" y="303"/>
                  </a:cubicBezTo>
                  <a:cubicBezTo>
                    <a:pt x="704" y="301"/>
                    <a:pt x="711" y="297"/>
                    <a:pt x="721" y="297"/>
                  </a:cubicBezTo>
                  <a:cubicBezTo>
                    <a:pt x="733" y="297"/>
                    <a:pt x="740" y="302"/>
                    <a:pt x="742" y="305"/>
                  </a:cubicBezTo>
                  <a:cubicBezTo>
                    <a:pt x="742" y="311"/>
                    <a:pt x="745" y="317"/>
                    <a:pt x="750" y="322"/>
                  </a:cubicBezTo>
                  <a:cubicBezTo>
                    <a:pt x="742" y="319"/>
                    <a:pt x="734" y="316"/>
                    <a:pt x="725" y="314"/>
                  </a:cubicBezTo>
                  <a:close/>
                  <a:moveTo>
                    <a:pt x="173" y="51"/>
                  </a:moveTo>
                  <a:cubicBezTo>
                    <a:pt x="497" y="51"/>
                    <a:pt x="497" y="51"/>
                    <a:pt x="497" y="51"/>
                  </a:cubicBezTo>
                  <a:cubicBezTo>
                    <a:pt x="553" y="51"/>
                    <a:pt x="600" y="89"/>
                    <a:pt x="614" y="141"/>
                  </a:cubicBezTo>
                  <a:cubicBezTo>
                    <a:pt x="56" y="141"/>
                    <a:pt x="56" y="141"/>
                    <a:pt x="56" y="141"/>
                  </a:cubicBezTo>
                  <a:cubicBezTo>
                    <a:pt x="70" y="89"/>
                    <a:pt x="117" y="51"/>
                    <a:pt x="173" y="51"/>
                  </a:cubicBezTo>
                  <a:close/>
                  <a:moveTo>
                    <a:pt x="53" y="843"/>
                  </a:moveTo>
                  <a:cubicBezTo>
                    <a:pt x="477" y="843"/>
                    <a:pt x="477" y="843"/>
                    <a:pt x="477" y="843"/>
                  </a:cubicBezTo>
                  <a:cubicBezTo>
                    <a:pt x="468" y="850"/>
                    <a:pt x="459" y="858"/>
                    <a:pt x="452" y="868"/>
                  </a:cubicBezTo>
                  <a:cubicBezTo>
                    <a:pt x="440" y="886"/>
                    <a:pt x="436" y="908"/>
                    <a:pt x="441" y="930"/>
                  </a:cubicBezTo>
                  <a:cubicBezTo>
                    <a:pt x="442" y="936"/>
                    <a:pt x="444" y="942"/>
                    <a:pt x="447" y="948"/>
                  </a:cubicBezTo>
                  <a:cubicBezTo>
                    <a:pt x="173" y="948"/>
                    <a:pt x="173" y="948"/>
                    <a:pt x="173" y="948"/>
                  </a:cubicBezTo>
                  <a:cubicBezTo>
                    <a:pt x="112" y="948"/>
                    <a:pt x="61" y="902"/>
                    <a:pt x="53" y="843"/>
                  </a:cubicBezTo>
                  <a:close/>
                  <a:moveTo>
                    <a:pt x="457" y="493"/>
                  </a:moveTo>
                  <a:cubicBezTo>
                    <a:pt x="457" y="494"/>
                    <a:pt x="456" y="495"/>
                    <a:pt x="456" y="496"/>
                  </a:cubicBezTo>
                  <a:cubicBezTo>
                    <a:pt x="447" y="512"/>
                    <a:pt x="445" y="530"/>
                    <a:pt x="449" y="547"/>
                  </a:cubicBezTo>
                  <a:cubicBezTo>
                    <a:pt x="223" y="547"/>
                    <a:pt x="223" y="547"/>
                    <a:pt x="223" y="547"/>
                  </a:cubicBezTo>
                  <a:cubicBezTo>
                    <a:pt x="217" y="547"/>
                    <a:pt x="213" y="542"/>
                    <a:pt x="213" y="536"/>
                  </a:cubicBezTo>
                  <a:cubicBezTo>
                    <a:pt x="213" y="443"/>
                    <a:pt x="213" y="443"/>
                    <a:pt x="213" y="443"/>
                  </a:cubicBezTo>
                  <a:cubicBezTo>
                    <a:pt x="213" y="437"/>
                    <a:pt x="217" y="432"/>
                    <a:pt x="223" y="432"/>
                  </a:cubicBezTo>
                  <a:cubicBezTo>
                    <a:pt x="447" y="432"/>
                    <a:pt x="447" y="432"/>
                    <a:pt x="447" y="432"/>
                  </a:cubicBezTo>
                  <a:cubicBezTo>
                    <a:pt x="453" y="432"/>
                    <a:pt x="457" y="437"/>
                    <a:pt x="457" y="443"/>
                  </a:cubicBezTo>
                  <a:lnTo>
                    <a:pt x="457" y="493"/>
                  </a:lnTo>
                  <a:close/>
                  <a:moveTo>
                    <a:pt x="619" y="558"/>
                  </a:moveTo>
                  <a:cubicBezTo>
                    <a:pt x="598" y="501"/>
                    <a:pt x="598" y="501"/>
                    <a:pt x="598" y="501"/>
                  </a:cubicBezTo>
                  <a:cubicBezTo>
                    <a:pt x="586" y="466"/>
                    <a:pt x="546" y="447"/>
                    <a:pt x="508" y="455"/>
                  </a:cubicBezTo>
                  <a:cubicBezTo>
                    <a:pt x="508" y="443"/>
                    <a:pt x="508" y="443"/>
                    <a:pt x="508" y="443"/>
                  </a:cubicBezTo>
                  <a:cubicBezTo>
                    <a:pt x="508" y="409"/>
                    <a:pt x="481" y="381"/>
                    <a:pt x="447" y="381"/>
                  </a:cubicBezTo>
                  <a:cubicBezTo>
                    <a:pt x="223" y="381"/>
                    <a:pt x="223" y="381"/>
                    <a:pt x="223" y="381"/>
                  </a:cubicBezTo>
                  <a:cubicBezTo>
                    <a:pt x="189" y="381"/>
                    <a:pt x="162" y="409"/>
                    <a:pt x="162" y="443"/>
                  </a:cubicBezTo>
                  <a:cubicBezTo>
                    <a:pt x="162" y="536"/>
                    <a:pt x="162" y="536"/>
                    <a:pt x="162" y="536"/>
                  </a:cubicBezTo>
                  <a:cubicBezTo>
                    <a:pt x="162" y="570"/>
                    <a:pt x="189" y="598"/>
                    <a:pt x="223" y="598"/>
                  </a:cubicBezTo>
                  <a:cubicBezTo>
                    <a:pt x="467" y="598"/>
                    <a:pt x="467" y="598"/>
                    <a:pt x="467" y="598"/>
                  </a:cubicBezTo>
                  <a:cubicBezTo>
                    <a:pt x="537" y="792"/>
                    <a:pt x="537" y="792"/>
                    <a:pt x="537" y="792"/>
                  </a:cubicBezTo>
                  <a:cubicBezTo>
                    <a:pt x="51" y="792"/>
                    <a:pt x="51" y="792"/>
                    <a:pt x="51" y="792"/>
                  </a:cubicBezTo>
                  <a:cubicBezTo>
                    <a:pt x="51" y="192"/>
                    <a:pt x="51" y="192"/>
                    <a:pt x="51" y="192"/>
                  </a:cubicBezTo>
                  <a:cubicBezTo>
                    <a:pt x="619" y="192"/>
                    <a:pt x="619" y="192"/>
                    <a:pt x="619" y="192"/>
                  </a:cubicBezTo>
                  <a:cubicBezTo>
                    <a:pt x="619" y="202"/>
                    <a:pt x="619" y="202"/>
                    <a:pt x="619" y="202"/>
                  </a:cubicBezTo>
                  <a:cubicBezTo>
                    <a:pt x="575" y="234"/>
                    <a:pt x="546" y="286"/>
                    <a:pt x="546" y="344"/>
                  </a:cubicBezTo>
                  <a:cubicBezTo>
                    <a:pt x="546" y="402"/>
                    <a:pt x="575" y="454"/>
                    <a:pt x="619" y="486"/>
                  </a:cubicBezTo>
                  <a:lnTo>
                    <a:pt x="619" y="558"/>
                  </a:lnTo>
                  <a:close/>
                  <a:moveTo>
                    <a:pt x="722" y="469"/>
                  </a:moveTo>
                  <a:cubicBezTo>
                    <a:pt x="654" y="469"/>
                    <a:pt x="597" y="413"/>
                    <a:pt x="597" y="344"/>
                  </a:cubicBezTo>
                  <a:cubicBezTo>
                    <a:pt x="597" y="295"/>
                    <a:pt x="626" y="253"/>
                    <a:pt x="667" y="232"/>
                  </a:cubicBezTo>
                  <a:cubicBezTo>
                    <a:pt x="670" y="232"/>
                    <a:pt x="670" y="232"/>
                    <a:pt x="670" y="232"/>
                  </a:cubicBezTo>
                  <a:cubicBezTo>
                    <a:pt x="670" y="231"/>
                    <a:pt x="670" y="231"/>
                    <a:pt x="670" y="231"/>
                  </a:cubicBezTo>
                  <a:cubicBezTo>
                    <a:pt x="682" y="225"/>
                    <a:pt x="695" y="221"/>
                    <a:pt x="709" y="220"/>
                  </a:cubicBezTo>
                  <a:cubicBezTo>
                    <a:pt x="700" y="224"/>
                    <a:pt x="694" y="233"/>
                    <a:pt x="694" y="243"/>
                  </a:cubicBezTo>
                  <a:cubicBezTo>
                    <a:pt x="694" y="250"/>
                    <a:pt x="694" y="250"/>
                    <a:pt x="694" y="250"/>
                  </a:cubicBezTo>
                  <a:cubicBezTo>
                    <a:pt x="667" y="259"/>
                    <a:pt x="648" y="279"/>
                    <a:pt x="648" y="304"/>
                  </a:cubicBezTo>
                  <a:cubicBezTo>
                    <a:pt x="648" y="322"/>
                    <a:pt x="659" y="338"/>
                    <a:pt x="678" y="350"/>
                  </a:cubicBezTo>
                  <a:cubicBezTo>
                    <a:pt x="677" y="349"/>
                    <a:pt x="675" y="349"/>
                    <a:pt x="674" y="349"/>
                  </a:cubicBezTo>
                  <a:cubicBezTo>
                    <a:pt x="660" y="349"/>
                    <a:pt x="648" y="361"/>
                    <a:pt x="648" y="375"/>
                  </a:cubicBezTo>
                  <a:cubicBezTo>
                    <a:pt x="648" y="399"/>
                    <a:pt x="667" y="420"/>
                    <a:pt x="694" y="428"/>
                  </a:cubicBezTo>
                  <a:cubicBezTo>
                    <a:pt x="694" y="437"/>
                    <a:pt x="694" y="437"/>
                    <a:pt x="694" y="437"/>
                  </a:cubicBezTo>
                  <a:cubicBezTo>
                    <a:pt x="694" y="451"/>
                    <a:pt x="706" y="462"/>
                    <a:pt x="720" y="462"/>
                  </a:cubicBezTo>
                  <a:cubicBezTo>
                    <a:pt x="734" y="462"/>
                    <a:pt x="745" y="451"/>
                    <a:pt x="745" y="437"/>
                  </a:cubicBezTo>
                  <a:cubicBezTo>
                    <a:pt x="745" y="429"/>
                    <a:pt x="745" y="429"/>
                    <a:pt x="745" y="429"/>
                  </a:cubicBezTo>
                  <a:cubicBezTo>
                    <a:pt x="773" y="421"/>
                    <a:pt x="793" y="400"/>
                    <a:pt x="793" y="375"/>
                  </a:cubicBezTo>
                  <a:cubicBezTo>
                    <a:pt x="793" y="357"/>
                    <a:pt x="782" y="341"/>
                    <a:pt x="763" y="329"/>
                  </a:cubicBezTo>
                  <a:cubicBezTo>
                    <a:pt x="764" y="329"/>
                    <a:pt x="766" y="329"/>
                    <a:pt x="768" y="329"/>
                  </a:cubicBezTo>
                  <a:cubicBezTo>
                    <a:pt x="782" y="329"/>
                    <a:pt x="793" y="318"/>
                    <a:pt x="793" y="304"/>
                  </a:cubicBezTo>
                  <a:cubicBezTo>
                    <a:pt x="793" y="278"/>
                    <a:pt x="773" y="257"/>
                    <a:pt x="745" y="250"/>
                  </a:cubicBezTo>
                  <a:cubicBezTo>
                    <a:pt x="745" y="243"/>
                    <a:pt x="745" y="243"/>
                    <a:pt x="745" y="243"/>
                  </a:cubicBezTo>
                  <a:cubicBezTo>
                    <a:pt x="745" y="232"/>
                    <a:pt x="739" y="223"/>
                    <a:pt x="729" y="219"/>
                  </a:cubicBezTo>
                  <a:cubicBezTo>
                    <a:pt x="795" y="223"/>
                    <a:pt x="847" y="277"/>
                    <a:pt x="847" y="344"/>
                  </a:cubicBezTo>
                  <a:cubicBezTo>
                    <a:pt x="847" y="413"/>
                    <a:pt x="791" y="469"/>
                    <a:pt x="722" y="4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6" name="Freeform 765">
            <a:extLst>
              <a:ext uri="{FF2B5EF4-FFF2-40B4-BE49-F238E27FC236}">
                <a16:creationId xmlns:a16="http://schemas.microsoft.com/office/drawing/2014/main" id="{C5CE942A-07FC-9F40-8D4E-6C49D1E3A829}"/>
              </a:ext>
            </a:extLst>
          </p:cNvPr>
          <p:cNvSpPr>
            <a:spLocks noEditPoints="1"/>
          </p:cNvSpPr>
          <p:nvPr userDrawn="1"/>
        </p:nvSpPr>
        <p:spPr bwMode="auto">
          <a:xfrm>
            <a:off x="4561922" y="4335914"/>
            <a:ext cx="307177" cy="263166"/>
          </a:xfrm>
          <a:custGeom>
            <a:avLst/>
            <a:gdLst>
              <a:gd name="T0" fmla="*/ 163 w 180"/>
              <a:gd name="T1" fmla="*/ 108 h 154"/>
              <a:gd name="T2" fmla="*/ 180 w 180"/>
              <a:gd name="T3" fmla="*/ 77 h 154"/>
              <a:gd name="T4" fmla="*/ 153 w 180"/>
              <a:gd name="T5" fmla="*/ 42 h 154"/>
              <a:gd name="T6" fmla="*/ 130 w 180"/>
              <a:gd name="T7" fmla="*/ 22 h 154"/>
              <a:gd name="T8" fmla="*/ 125 w 180"/>
              <a:gd name="T9" fmla="*/ 22 h 154"/>
              <a:gd name="T10" fmla="*/ 97 w 180"/>
              <a:gd name="T11" fmla="*/ 0 h 154"/>
              <a:gd name="T12" fmla="*/ 67 w 180"/>
              <a:gd name="T13" fmla="*/ 27 h 154"/>
              <a:gd name="T14" fmla="*/ 63 w 180"/>
              <a:gd name="T15" fmla="*/ 27 h 154"/>
              <a:gd name="T16" fmla="*/ 27 w 180"/>
              <a:gd name="T17" fmla="*/ 64 h 154"/>
              <a:gd name="T18" fmla="*/ 31 w 180"/>
              <a:gd name="T19" fmla="*/ 81 h 154"/>
              <a:gd name="T20" fmla="*/ 0 w 180"/>
              <a:gd name="T21" fmla="*/ 117 h 154"/>
              <a:gd name="T22" fmla="*/ 34 w 180"/>
              <a:gd name="T23" fmla="*/ 154 h 154"/>
              <a:gd name="T24" fmla="*/ 35 w 180"/>
              <a:gd name="T25" fmla="*/ 154 h 154"/>
              <a:gd name="T26" fmla="*/ 157 w 180"/>
              <a:gd name="T27" fmla="*/ 154 h 154"/>
              <a:gd name="T28" fmla="*/ 157 w 180"/>
              <a:gd name="T29" fmla="*/ 154 h 154"/>
              <a:gd name="T30" fmla="*/ 180 w 180"/>
              <a:gd name="T31" fmla="*/ 130 h 154"/>
              <a:gd name="T32" fmla="*/ 163 w 180"/>
              <a:gd name="T33" fmla="*/ 108 h 154"/>
              <a:gd name="T34" fmla="*/ 63 w 180"/>
              <a:gd name="T35" fmla="*/ 34 h 154"/>
              <a:gd name="T36" fmla="*/ 69 w 180"/>
              <a:gd name="T37" fmla="*/ 34 h 154"/>
              <a:gd name="T38" fmla="*/ 72 w 180"/>
              <a:gd name="T39" fmla="*/ 34 h 154"/>
              <a:gd name="T40" fmla="*/ 73 w 180"/>
              <a:gd name="T41" fmla="*/ 31 h 154"/>
              <a:gd name="T42" fmla="*/ 73 w 180"/>
              <a:gd name="T43" fmla="*/ 30 h 154"/>
              <a:gd name="T44" fmla="*/ 73 w 180"/>
              <a:gd name="T45" fmla="*/ 30 h 154"/>
              <a:gd name="T46" fmla="*/ 97 w 180"/>
              <a:gd name="T47" fmla="*/ 7 h 154"/>
              <a:gd name="T48" fmla="*/ 120 w 180"/>
              <a:gd name="T49" fmla="*/ 27 h 154"/>
              <a:gd name="T50" fmla="*/ 121 w 180"/>
              <a:gd name="T51" fmla="*/ 29 h 154"/>
              <a:gd name="T52" fmla="*/ 124 w 180"/>
              <a:gd name="T53" fmla="*/ 29 h 154"/>
              <a:gd name="T54" fmla="*/ 130 w 180"/>
              <a:gd name="T55" fmla="*/ 28 h 154"/>
              <a:gd name="T56" fmla="*/ 147 w 180"/>
              <a:gd name="T57" fmla="*/ 44 h 154"/>
              <a:gd name="T58" fmla="*/ 149 w 180"/>
              <a:gd name="T59" fmla="*/ 48 h 154"/>
              <a:gd name="T60" fmla="*/ 173 w 180"/>
              <a:gd name="T61" fmla="*/ 77 h 154"/>
              <a:gd name="T62" fmla="*/ 152 w 180"/>
              <a:gd name="T63" fmla="*/ 106 h 154"/>
              <a:gd name="T64" fmla="*/ 117 w 180"/>
              <a:gd name="T65" fmla="*/ 80 h 154"/>
              <a:gd name="T66" fmla="*/ 112 w 180"/>
              <a:gd name="T67" fmla="*/ 81 h 154"/>
              <a:gd name="T68" fmla="*/ 77 w 180"/>
              <a:gd name="T69" fmla="*/ 54 h 154"/>
              <a:gd name="T70" fmla="*/ 41 w 180"/>
              <a:gd name="T71" fmla="*/ 81 h 154"/>
              <a:gd name="T72" fmla="*/ 38 w 180"/>
              <a:gd name="T73" fmla="*/ 80 h 154"/>
              <a:gd name="T74" fmla="*/ 33 w 180"/>
              <a:gd name="T75" fmla="*/ 64 h 154"/>
              <a:gd name="T76" fmla="*/ 63 w 180"/>
              <a:gd name="T77" fmla="*/ 34 h 154"/>
              <a:gd name="T78" fmla="*/ 157 w 180"/>
              <a:gd name="T79" fmla="*/ 147 h 154"/>
              <a:gd name="T80" fmla="*/ 157 w 180"/>
              <a:gd name="T81" fmla="*/ 147 h 154"/>
              <a:gd name="T82" fmla="*/ 35 w 180"/>
              <a:gd name="T83" fmla="*/ 147 h 154"/>
              <a:gd name="T84" fmla="*/ 35 w 180"/>
              <a:gd name="T85" fmla="*/ 147 h 154"/>
              <a:gd name="T86" fmla="*/ 7 w 180"/>
              <a:gd name="T87" fmla="*/ 117 h 154"/>
              <a:gd name="T88" fmla="*/ 37 w 180"/>
              <a:gd name="T89" fmla="*/ 87 h 154"/>
              <a:gd name="T90" fmla="*/ 43 w 180"/>
              <a:gd name="T91" fmla="*/ 88 h 154"/>
              <a:gd name="T92" fmla="*/ 46 w 180"/>
              <a:gd name="T93" fmla="*/ 87 h 154"/>
              <a:gd name="T94" fmla="*/ 47 w 180"/>
              <a:gd name="T95" fmla="*/ 85 h 154"/>
              <a:gd name="T96" fmla="*/ 77 w 180"/>
              <a:gd name="T97" fmla="*/ 60 h 154"/>
              <a:gd name="T98" fmla="*/ 106 w 180"/>
              <a:gd name="T99" fmla="*/ 85 h 154"/>
              <a:gd name="T100" fmla="*/ 108 w 180"/>
              <a:gd name="T101" fmla="*/ 87 h 154"/>
              <a:gd name="T102" fmla="*/ 110 w 180"/>
              <a:gd name="T103" fmla="*/ 88 h 154"/>
              <a:gd name="T104" fmla="*/ 117 w 180"/>
              <a:gd name="T105" fmla="*/ 87 h 154"/>
              <a:gd name="T106" fmla="*/ 146 w 180"/>
              <a:gd name="T107" fmla="*/ 112 h 154"/>
              <a:gd name="T108" fmla="*/ 148 w 180"/>
              <a:gd name="T109" fmla="*/ 115 h 154"/>
              <a:gd name="T110" fmla="*/ 151 w 180"/>
              <a:gd name="T111" fmla="*/ 115 h 154"/>
              <a:gd name="T112" fmla="*/ 157 w 180"/>
              <a:gd name="T113" fmla="*/ 114 h 154"/>
              <a:gd name="T114" fmla="*/ 173 w 180"/>
              <a:gd name="T115" fmla="*/ 130 h 154"/>
              <a:gd name="T116" fmla="*/ 157 w 180"/>
              <a:gd name="T117" fmla="*/ 14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0" h="154">
                <a:moveTo>
                  <a:pt x="163" y="108"/>
                </a:moveTo>
                <a:cubicBezTo>
                  <a:pt x="173" y="101"/>
                  <a:pt x="180" y="90"/>
                  <a:pt x="180" y="77"/>
                </a:cubicBezTo>
                <a:cubicBezTo>
                  <a:pt x="180" y="60"/>
                  <a:pt x="169" y="46"/>
                  <a:pt x="153" y="42"/>
                </a:cubicBezTo>
                <a:cubicBezTo>
                  <a:pt x="151" y="30"/>
                  <a:pt x="142" y="22"/>
                  <a:pt x="130" y="22"/>
                </a:cubicBezTo>
                <a:cubicBezTo>
                  <a:pt x="128" y="22"/>
                  <a:pt x="127" y="22"/>
                  <a:pt x="125" y="22"/>
                </a:cubicBezTo>
                <a:cubicBezTo>
                  <a:pt x="122" y="9"/>
                  <a:pt x="110" y="0"/>
                  <a:pt x="97" y="0"/>
                </a:cubicBezTo>
                <a:cubicBezTo>
                  <a:pt x="81" y="0"/>
                  <a:pt x="68" y="12"/>
                  <a:pt x="67" y="27"/>
                </a:cubicBezTo>
                <a:cubicBezTo>
                  <a:pt x="66" y="27"/>
                  <a:pt x="65" y="27"/>
                  <a:pt x="63" y="27"/>
                </a:cubicBezTo>
                <a:cubicBezTo>
                  <a:pt x="43" y="27"/>
                  <a:pt x="27" y="43"/>
                  <a:pt x="27" y="64"/>
                </a:cubicBezTo>
                <a:cubicBezTo>
                  <a:pt x="27" y="70"/>
                  <a:pt x="28" y="76"/>
                  <a:pt x="31" y="81"/>
                </a:cubicBezTo>
                <a:cubicBezTo>
                  <a:pt x="13" y="84"/>
                  <a:pt x="0" y="99"/>
                  <a:pt x="0" y="117"/>
                </a:cubicBezTo>
                <a:cubicBezTo>
                  <a:pt x="0" y="136"/>
                  <a:pt x="15" y="152"/>
                  <a:pt x="34" y="154"/>
                </a:cubicBezTo>
                <a:cubicBezTo>
                  <a:pt x="34" y="154"/>
                  <a:pt x="34" y="154"/>
                  <a:pt x="35" y="154"/>
                </a:cubicBezTo>
                <a:cubicBezTo>
                  <a:pt x="157" y="154"/>
                  <a:pt x="157" y="154"/>
                  <a:pt x="157" y="154"/>
                </a:cubicBezTo>
                <a:cubicBezTo>
                  <a:pt x="157" y="154"/>
                  <a:pt x="157" y="154"/>
                  <a:pt x="157" y="154"/>
                </a:cubicBezTo>
                <a:cubicBezTo>
                  <a:pt x="170" y="153"/>
                  <a:pt x="180" y="143"/>
                  <a:pt x="180" y="130"/>
                </a:cubicBezTo>
                <a:cubicBezTo>
                  <a:pt x="180" y="120"/>
                  <a:pt x="173" y="111"/>
                  <a:pt x="163" y="108"/>
                </a:cubicBezTo>
                <a:close/>
                <a:moveTo>
                  <a:pt x="63" y="34"/>
                </a:moveTo>
                <a:cubicBezTo>
                  <a:pt x="65" y="34"/>
                  <a:pt x="67" y="34"/>
                  <a:pt x="69" y="34"/>
                </a:cubicBezTo>
                <a:cubicBezTo>
                  <a:pt x="70" y="34"/>
                  <a:pt x="71" y="34"/>
                  <a:pt x="72" y="34"/>
                </a:cubicBezTo>
                <a:cubicBezTo>
                  <a:pt x="73" y="33"/>
                  <a:pt x="73" y="32"/>
                  <a:pt x="73" y="31"/>
                </a:cubicBezTo>
                <a:cubicBezTo>
                  <a:pt x="73" y="31"/>
                  <a:pt x="73" y="31"/>
                  <a:pt x="73" y="30"/>
                </a:cubicBezTo>
                <a:cubicBezTo>
                  <a:pt x="73" y="30"/>
                  <a:pt x="73" y="30"/>
                  <a:pt x="73" y="30"/>
                </a:cubicBezTo>
                <a:cubicBezTo>
                  <a:pt x="73" y="17"/>
                  <a:pt x="84" y="7"/>
                  <a:pt x="97" y="7"/>
                </a:cubicBezTo>
                <a:cubicBezTo>
                  <a:pt x="108" y="7"/>
                  <a:pt x="118" y="16"/>
                  <a:pt x="120" y="27"/>
                </a:cubicBezTo>
                <a:cubicBezTo>
                  <a:pt x="120" y="28"/>
                  <a:pt x="120" y="29"/>
                  <a:pt x="121" y="29"/>
                </a:cubicBezTo>
                <a:cubicBezTo>
                  <a:pt x="122" y="30"/>
                  <a:pt x="123" y="30"/>
                  <a:pt x="124" y="29"/>
                </a:cubicBezTo>
                <a:cubicBezTo>
                  <a:pt x="126" y="29"/>
                  <a:pt x="128" y="28"/>
                  <a:pt x="130" y="28"/>
                </a:cubicBezTo>
                <a:cubicBezTo>
                  <a:pt x="139" y="28"/>
                  <a:pt x="146" y="35"/>
                  <a:pt x="147" y="44"/>
                </a:cubicBezTo>
                <a:cubicBezTo>
                  <a:pt x="147" y="46"/>
                  <a:pt x="148" y="47"/>
                  <a:pt x="149" y="48"/>
                </a:cubicBezTo>
                <a:cubicBezTo>
                  <a:pt x="163" y="50"/>
                  <a:pt x="173" y="63"/>
                  <a:pt x="173" y="77"/>
                </a:cubicBezTo>
                <a:cubicBezTo>
                  <a:pt x="173" y="91"/>
                  <a:pt x="164" y="102"/>
                  <a:pt x="152" y="106"/>
                </a:cubicBezTo>
                <a:cubicBezTo>
                  <a:pt x="147" y="91"/>
                  <a:pt x="133" y="80"/>
                  <a:pt x="117" y="80"/>
                </a:cubicBezTo>
                <a:cubicBezTo>
                  <a:pt x="115" y="80"/>
                  <a:pt x="114" y="80"/>
                  <a:pt x="112" y="81"/>
                </a:cubicBezTo>
                <a:cubicBezTo>
                  <a:pt x="108" y="65"/>
                  <a:pt x="93" y="54"/>
                  <a:pt x="77" y="54"/>
                </a:cubicBezTo>
                <a:cubicBezTo>
                  <a:pt x="60" y="54"/>
                  <a:pt x="46" y="65"/>
                  <a:pt x="41" y="81"/>
                </a:cubicBezTo>
                <a:cubicBezTo>
                  <a:pt x="40" y="81"/>
                  <a:pt x="39" y="80"/>
                  <a:pt x="38" y="80"/>
                </a:cubicBezTo>
                <a:cubicBezTo>
                  <a:pt x="35" y="75"/>
                  <a:pt x="33" y="70"/>
                  <a:pt x="33" y="64"/>
                </a:cubicBezTo>
                <a:cubicBezTo>
                  <a:pt x="33" y="47"/>
                  <a:pt x="47" y="34"/>
                  <a:pt x="63" y="34"/>
                </a:cubicBezTo>
                <a:close/>
                <a:moveTo>
                  <a:pt x="157" y="147"/>
                </a:moveTo>
                <a:cubicBezTo>
                  <a:pt x="157" y="147"/>
                  <a:pt x="157" y="147"/>
                  <a:pt x="157" y="147"/>
                </a:cubicBezTo>
                <a:cubicBezTo>
                  <a:pt x="35" y="147"/>
                  <a:pt x="35" y="147"/>
                  <a:pt x="35" y="147"/>
                </a:cubicBezTo>
                <a:cubicBezTo>
                  <a:pt x="35" y="147"/>
                  <a:pt x="35" y="147"/>
                  <a:pt x="35" y="147"/>
                </a:cubicBezTo>
                <a:cubicBezTo>
                  <a:pt x="19" y="146"/>
                  <a:pt x="7" y="133"/>
                  <a:pt x="7" y="117"/>
                </a:cubicBezTo>
                <a:cubicBezTo>
                  <a:pt x="7" y="100"/>
                  <a:pt x="20" y="87"/>
                  <a:pt x="37" y="87"/>
                </a:cubicBezTo>
                <a:cubicBezTo>
                  <a:pt x="39" y="87"/>
                  <a:pt x="41" y="87"/>
                  <a:pt x="43" y="88"/>
                </a:cubicBezTo>
                <a:cubicBezTo>
                  <a:pt x="44" y="88"/>
                  <a:pt x="45" y="88"/>
                  <a:pt x="46" y="87"/>
                </a:cubicBezTo>
                <a:cubicBezTo>
                  <a:pt x="46" y="87"/>
                  <a:pt x="47" y="86"/>
                  <a:pt x="47" y="85"/>
                </a:cubicBezTo>
                <a:cubicBezTo>
                  <a:pt x="50" y="71"/>
                  <a:pt x="62" y="60"/>
                  <a:pt x="77" y="60"/>
                </a:cubicBezTo>
                <a:cubicBezTo>
                  <a:pt x="91" y="60"/>
                  <a:pt x="104" y="71"/>
                  <a:pt x="106" y="85"/>
                </a:cubicBezTo>
                <a:cubicBezTo>
                  <a:pt x="106" y="86"/>
                  <a:pt x="107" y="87"/>
                  <a:pt x="108" y="87"/>
                </a:cubicBezTo>
                <a:cubicBezTo>
                  <a:pt x="108" y="88"/>
                  <a:pt x="109" y="88"/>
                  <a:pt x="110" y="88"/>
                </a:cubicBezTo>
                <a:cubicBezTo>
                  <a:pt x="112" y="87"/>
                  <a:pt x="115" y="87"/>
                  <a:pt x="117" y="87"/>
                </a:cubicBezTo>
                <a:cubicBezTo>
                  <a:pt x="131" y="87"/>
                  <a:pt x="144" y="98"/>
                  <a:pt x="146" y="112"/>
                </a:cubicBezTo>
                <a:cubicBezTo>
                  <a:pt x="146" y="113"/>
                  <a:pt x="147" y="114"/>
                  <a:pt x="148" y="115"/>
                </a:cubicBezTo>
                <a:cubicBezTo>
                  <a:pt x="149" y="115"/>
                  <a:pt x="150" y="115"/>
                  <a:pt x="151" y="115"/>
                </a:cubicBezTo>
                <a:cubicBezTo>
                  <a:pt x="153" y="114"/>
                  <a:pt x="155" y="114"/>
                  <a:pt x="157" y="114"/>
                </a:cubicBezTo>
                <a:cubicBezTo>
                  <a:pt x="166" y="114"/>
                  <a:pt x="173" y="121"/>
                  <a:pt x="173" y="130"/>
                </a:cubicBezTo>
                <a:cubicBezTo>
                  <a:pt x="173" y="139"/>
                  <a:pt x="166" y="147"/>
                  <a:pt x="157" y="147"/>
                </a:cubicBezTo>
                <a:close/>
              </a:path>
            </a:pathLst>
          </a:custGeom>
          <a:solidFill>
            <a:schemeClr val="accent1"/>
          </a:solid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style>
          <a:lnRef idx="0">
            <a:scrgbClr r="0" g="0" b="0"/>
          </a:lnRef>
          <a:fillRef idx="0">
            <a:scrgbClr r="0" g="0" b="0"/>
          </a:fillRef>
          <a:effectRef idx="0">
            <a:scrgbClr r="0" g="0" b="0"/>
          </a:effectRef>
          <a:fontRef idx="major"/>
        </p:style>
        <p:txBody>
          <a:bodyPr vert="horz" wrap="square" lIns="91440" tIns="45720" rIns="91440" bIns="45720" numCol="1" anchor="t" anchorCtr="0" compatLnSpc="1">
            <a:prstTxWarp prst="textNoShape">
              <a:avLst/>
            </a:prstTxWarp>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endParaRPr lang="en-US"/>
          </a:p>
        </p:txBody>
      </p:sp>
      <p:grpSp>
        <p:nvGrpSpPr>
          <p:cNvPr id="767" name="Group 766">
            <a:extLst>
              <a:ext uri="{FF2B5EF4-FFF2-40B4-BE49-F238E27FC236}">
                <a16:creationId xmlns:a16="http://schemas.microsoft.com/office/drawing/2014/main" id="{CFBBE9A2-D361-B04A-9E2D-5007999184E1}"/>
              </a:ext>
            </a:extLst>
          </p:cNvPr>
          <p:cNvGrpSpPr/>
          <p:nvPr userDrawn="1"/>
        </p:nvGrpSpPr>
        <p:grpSpPr>
          <a:xfrm>
            <a:off x="4561922" y="1848746"/>
            <a:ext cx="307177" cy="263166"/>
            <a:chOff x="5283200" y="2933700"/>
            <a:chExt cx="1085850" cy="930275"/>
          </a:xfrm>
          <a:solidFill>
            <a:schemeClr val="accent1"/>
          </a:solidFill>
        </p:grpSpPr>
        <p:sp>
          <p:nvSpPr>
            <p:cNvPr id="768" name="Freeform 767">
              <a:extLst>
                <a:ext uri="{FF2B5EF4-FFF2-40B4-BE49-F238E27FC236}">
                  <a16:creationId xmlns:a16="http://schemas.microsoft.com/office/drawing/2014/main" id="{1BEC2D6B-FBA3-CD4F-B897-C19E11D7B419}"/>
                </a:ext>
              </a:extLst>
            </p:cNvPr>
            <p:cNvSpPr>
              <a:spLocks noEditPoints="1"/>
            </p:cNvSpPr>
            <p:nvPr/>
          </p:nvSpPr>
          <p:spPr bwMode="auto">
            <a:xfrm>
              <a:off x="5283200" y="2933700"/>
              <a:ext cx="1085850" cy="603250"/>
            </a:xfrm>
            <a:custGeom>
              <a:avLst/>
              <a:gdLst>
                <a:gd name="T0" fmla="*/ 157 w 180"/>
                <a:gd name="T1" fmla="*/ 54 h 100"/>
                <a:gd name="T2" fmla="*/ 152 w 180"/>
                <a:gd name="T3" fmla="*/ 54 h 100"/>
                <a:gd name="T4" fmla="*/ 117 w 180"/>
                <a:gd name="T5" fmla="*/ 27 h 100"/>
                <a:gd name="T6" fmla="*/ 112 w 180"/>
                <a:gd name="T7" fmla="*/ 27 h 100"/>
                <a:gd name="T8" fmla="*/ 77 w 180"/>
                <a:gd name="T9" fmla="*/ 0 h 100"/>
                <a:gd name="T10" fmla="*/ 41 w 180"/>
                <a:gd name="T11" fmla="*/ 27 h 100"/>
                <a:gd name="T12" fmla="*/ 37 w 180"/>
                <a:gd name="T13" fmla="*/ 27 h 100"/>
                <a:gd name="T14" fmla="*/ 0 w 180"/>
                <a:gd name="T15" fmla="*/ 64 h 100"/>
                <a:gd name="T16" fmla="*/ 34 w 180"/>
                <a:gd name="T17" fmla="*/ 100 h 100"/>
                <a:gd name="T18" fmla="*/ 35 w 180"/>
                <a:gd name="T19" fmla="*/ 100 h 100"/>
                <a:gd name="T20" fmla="*/ 157 w 180"/>
                <a:gd name="T21" fmla="*/ 100 h 100"/>
                <a:gd name="T22" fmla="*/ 157 w 180"/>
                <a:gd name="T23" fmla="*/ 100 h 100"/>
                <a:gd name="T24" fmla="*/ 180 w 180"/>
                <a:gd name="T25" fmla="*/ 77 h 100"/>
                <a:gd name="T26" fmla="*/ 157 w 180"/>
                <a:gd name="T27" fmla="*/ 54 h 100"/>
                <a:gd name="T28" fmla="*/ 157 w 180"/>
                <a:gd name="T29" fmla="*/ 94 h 100"/>
                <a:gd name="T30" fmla="*/ 157 w 180"/>
                <a:gd name="T31" fmla="*/ 94 h 100"/>
                <a:gd name="T32" fmla="*/ 35 w 180"/>
                <a:gd name="T33" fmla="*/ 94 h 100"/>
                <a:gd name="T34" fmla="*/ 35 w 180"/>
                <a:gd name="T35" fmla="*/ 94 h 100"/>
                <a:gd name="T36" fmla="*/ 7 w 180"/>
                <a:gd name="T37" fmla="*/ 64 h 100"/>
                <a:gd name="T38" fmla="*/ 37 w 180"/>
                <a:gd name="T39" fmla="*/ 34 h 100"/>
                <a:gd name="T40" fmla="*/ 43 w 180"/>
                <a:gd name="T41" fmla="*/ 34 h 100"/>
                <a:gd name="T42" fmla="*/ 46 w 180"/>
                <a:gd name="T43" fmla="*/ 34 h 100"/>
                <a:gd name="T44" fmla="*/ 47 w 180"/>
                <a:gd name="T45" fmla="*/ 32 h 100"/>
                <a:gd name="T46" fmla="*/ 77 w 180"/>
                <a:gd name="T47" fmla="*/ 7 h 100"/>
                <a:gd name="T48" fmla="*/ 106 w 180"/>
                <a:gd name="T49" fmla="*/ 32 h 100"/>
                <a:gd name="T50" fmla="*/ 108 w 180"/>
                <a:gd name="T51" fmla="*/ 34 h 100"/>
                <a:gd name="T52" fmla="*/ 110 w 180"/>
                <a:gd name="T53" fmla="*/ 34 h 100"/>
                <a:gd name="T54" fmla="*/ 117 w 180"/>
                <a:gd name="T55" fmla="*/ 34 h 100"/>
                <a:gd name="T56" fmla="*/ 146 w 180"/>
                <a:gd name="T57" fmla="*/ 59 h 100"/>
                <a:gd name="T58" fmla="*/ 148 w 180"/>
                <a:gd name="T59" fmla="*/ 61 h 100"/>
                <a:gd name="T60" fmla="*/ 151 w 180"/>
                <a:gd name="T61" fmla="*/ 61 h 100"/>
                <a:gd name="T62" fmla="*/ 157 w 180"/>
                <a:gd name="T63" fmla="*/ 60 h 100"/>
                <a:gd name="T64" fmla="*/ 173 w 180"/>
                <a:gd name="T65" fmla="*/ 77 h 100"/>
                <a:gd name="T66" fmla="*/ 157 w 180"/>
                <a:gd name="T67"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0" h="100">
                  <a:moveTo>
                    <a:pt x="157" y="54"/>
                  </a:moveTo>
                  <a:cubicBezTo>
                    <a:pt x="155" y="54"/>
                    <a:pt x="154" y="54"/>
                    <a:pt x="152" y="54"/>
                  </a:cubicBezTo>
                  <a:cubicBezTo>
                    <a:pt x="148" y="38"/>
                    <a:pt x="133" y="27"/>
                    <a:pt x="117" y="27"/>
                  </a:cubicBezTo>
                  <a:cubicBezTo>
                    <a:pt x="115" y="27"/>
                    <a:pt x="114" y="27"/>
                    <a:pt x="112" y="27"/>
                  </a:cubicBezTo>
                  <a:cubicBezTo>
                    <a:pt x="108" y="11"/>
                    <a:pt x="93" y="0"/>
                    <a:pt x="77" y="0"/>
                  </a:cubicBezTo>
                  <a:cubicBezTo>
                    <a:pt x="60" y="0"/>
                    <a:pt x="46" y="11"/>
                    <a:pt x="41" y="27"/>
                  </a:cubicBezTo>
                  <a:cubicBezTo>
                    <a:pt x="40" y="27"/>
                    <a:pt x="38" y="27"/>
                    <a:pt x="37" y="27"/>
                  </a:cubicBezTo>
                  <a:cubicBezTo>
                    <a:pt x="16" y="27"/>
                    <a:pt x="0" y="43"/>
                    <a:pt x="0" y="64"/>
                  </a:cubicBezTo>
                  <a:cubicBezTo>
                    <a:pt x="0" y="83"/>
                    <a:pt x="15" y="99"/>
                    <a:pt x="34" y="100"/>
                  </a:cubicBezTo>
                  <a:cubicBezTo>
                    <a:pt x="34" y="100"/>
                    <a:pt x="34" y="100"/>
                    <a:pt x="35" y="100"/>
                  </a:cubicBezTo>
                  <a:cubicBezTo>
                    <a:pt x="157" y="100"/>
                    <a:pt x="157" y="100"/>
                    <a:pt x="157" y="100"/>
                  </a:cubicBezTo>
                  <a:cubicBezTo>
                    <a:pt x="157" y="100"/>
                    <a:pt x="157" y="100"/>
                    <a:pt x="157" y="100"/>
                  </a:cubicBezTo>
                  <a:cubicBezTo>
                    <a:pt x="170" y="100"/>
                    <a:pt x="180" y="90"/>
                    <a:pt x="180" y="77"/>
                  </a:cubicBezTo>
                  <a:cubicBezTo>
                    <a:pt x="180" y="64"/>
                    <a:pt x="170" y="54"/>
                    <a:pt x="157" y="54"/>
                  </a:cubicBezTo>
                  <a:close/>
                  <a:moveTo>
                    <a:pt x="157" y="94"/>
                  </a:moveTo>
                  <a:cubicBezTo>
                    <a:pt x="157" y="94"/>
                    <a:pt x="157" y="94"/>
                    <a:pt x="157" y="94"/>
                  </a:cubicBezTo>
                  <a:cubicBezTo>
                    <a:pt x="35" y="94"/>
                    <a:pt x="35" y="94"/>
                    <a:pt x="35" y="94"/>
                  </a:cubicBezTo>
                  <a:cubicBezTo>
                    <a:pt x="35" y="94"/>
                    <a:pt x="35" y="94"/>
                    <a:pt x="35" y="94"/>
                  </a:cubicBezTo>
                  <a:cubicBezTo>
                    <a:pt x="19" y="93"/>
                    <a:pt x="7" y="80"/>
                    <a:pt x="7" y="64"/>
                  </a:cubicBezTo>
                  <a:cubicBezTo>
                    <a:pt x="7" y="47"/>
                    <a:pt x="20" y="34"/>
                    <a:pt x="37" y="34"/>
                  </a:cubicBezTo>
                  <a:cubicBezTo>
                    <a:pt x="39" y="34"/>
                    <a:pt x="41" y="34"/>
                    <a:pt x="43" y="34"/>
                  </a:cubicBezTo>
                  <a:cubicBezTo>
                    <a:pt x="44" y="35"/>
                    <a:pt x="45" y="34"/>
                    <a:pt x="46" y="34"/>
                  </a:cubicBezTo>
                  <a:cubicBezTo>
                    <a:pt x="46" y="33"/>
                    <a:pt x="47" y="33"/>
                    <a:pt x="47" y="32"/>
                  </a:cubicBezTo>
                  <a:cubicBezTo>
                    <a:pt x="50" y="17"/>
                    <a:pt x="62" y="7"/>
                    <a:pt x="77" y="7"/>
                  </a:cubicBezTo>
                  <a:cubicBezTo>
                    <a:pt x="91" y="7"/>
                    <a:pt x="104" y="17"/>
                    <a:pt x="106" y="32"/>
                  </a:cubicBezTo>
                  <a:cubicBezTo>
                    <a:pt x="106" y="33"/>
                    <a:pt x="107" y="33"/>
                    <a:pt x="108" y="34"/>
                  </a:cubicBezTo>
                  <a:cubicBezTo>
                    <a:pt x="108" y="34"/>
                    <a:pt x="109" y="35"/>
                    <a:pt x="110" y="34"/>
                  </a:cubicBezTo>
                  <a:cubicBezTo>
                    <a:pt x="112" y="34"/>
                    <a:pt x="115" y="34"/>
                    <a:pt x="117" y="34"/>
                  </a:cubicBezTo>
                  <a:cubicBezTo>
                    <a:pt x="131" y="34"/>
                    <a:pt x="144" y="44"/>
                    <a:pt x="146" y="59"/>
                  </a:cubicBezTo>
                  <a:cubicBezTo>
                    <a:pt x="146" y="60"/>
                    <a:pt x="147" y="61"/>
                    <a:pt x="148" y="61"/>
                  </a:cubicBezTo>
                  <a:cubicBezTo>
                    <a:pt x="149" y="62"/>
                    <a:pt x="150" y="62"/>
                    <a:pt x="151" y="61"/>
                  </a:cubicBezTo>
                  <a:cubicBezTo>
                    <a:pt x="153" y="61"/>
                    <a:pt x="155" y="60"/>
                    <a:pt x="157" y="60"/>
                  </a:cubicBezTo>
                  <a:cubicBezTo>
                    <a:pt x="166" y="60"/>
                    <a:pt x="173" y="68"/>
                    <a:pt x="173" y="77"/>
                  </a:cubicBezTo>
                  <a:cubicBezTo>
                    <a:pt x="173" y="86"/>
                    <a:pt x="166" y="94"/>
                    <a:pt x="157" y="94"/>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768">
              <a:extLst>
                <a:ext uri="{FF2B5EF4-FFF2-40B4-BE49-F238E27FC236}">
                  <a16:creationId xmlns:a16="http://schemas.microsoft.com/office/drawing/2014/main" id="{3898AC17-F0CE-EB4D-8944-86E68F35A58D}"/>
                </a:ext>
              </a:extLst>
            </p:cNvPr>
            <p:cNvSpPr>
              <a:spLocks/>
            </p:cNvSpPr>
            <p:nvPr/>
          </p:nvSpPr>
          <p:spPr bwMode="auto">
            <a:xfrm>
              <a:off x="5427663" y="3579813"/>
              <a:ext cx="96838" cy="127000"/>
            </a:xfrm>
            <a:custGeom>
              <a:avLst/>
              <a:gdLst>
                <a:gd name="T0" fmla="*/ 15 w 16"/>
                <a:gd name="T1" fmla="*/ 1 h 21"/>
                <a:gd name="T2" fmla="*/ 10 w 16"/>
                <a:gd name="T3" fmla="*/ 1 h 21"/>
                <a:gd name="T4" fmla="*/ 1 w 16"/>
                <a:gd name="T5" fmla="*/ 15 h 21"/>
                <a:gd name="T6" fmla="*/ 2 w 16"/>
                <a:gd name="T7" fmla="*/ 20 h 21"/>
                <a:gd name="T8" fmla="*/ 3 w 16"/>
                <a:gd name="T9" fmla="*/ 21 h 21"/>
                <a:gd name="T10" fmla="*/ 6 w 16"/>
                <a:gd name="T11" fmla="*/ 19 h 21"/>
                <a:gd name="T12" fmla="*/ 15 w 16"/>
                <a:gd name="T13" fmla="*/ 5 h 21"/>
                <a:gd name="T14" fmla="*/ 15 w 16"/>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1">
                  <a:moveTo>
                    <a:pt x="15" y="1"/>
                  </a:moveTo>
                  <a:cubicBezTo>
                    <a:pt x="13" y="0"/>
                    <a:pt x="11" y="0"/>
                    <a:pt x="10" y="1"/>
                  </a:cubicBezTo>
                  <a:cubicBezTo>
                    <a:pt x="1" y="15"/>
                    <a:pt x="1" y="15"/>
                    <a:pt x="1" y="15"/>
                  </a:cubicBezTo>
                  <a:cubicBezTo>
                    <a:pt x="0" y="17"/>
                    <a:pt x="0" y="19"/>
                    <a:pt x="2" y="20"/>
                  </a:cubicBezTo>
                  <a:cubicBezTo>
                    <a:pt x="2" y="20"/>
                    <a:pt x="3" y="21"/>
                    <a:pt x="3" y="21"/>
                  </a:cubicBezTo>
                  <a:cubicBezTo>
                    <a:pt x="4" y="21"/>
                    <a:pt x="6" y="20"/>
                    <a:pt x="6" y="19"/>
                  </a:cubicBezTo>
                  <a:cubicBezTo>
                    <a:pt x="15" y="5"/>
                    <a:pt x="15" y="5"/>
                    <a:pt x="15" y="5"/>
                  </a:cubicBezTo>
                  <a:cubicBezTo>
                    <a:pt x="16" y="4"/>
                    <a:pt x="16" y="2"/>
                    <a:pt x="15"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769">
              <a:extLst>
                <a:ext uri="{FF2B5EF4-FFF2-40B4-BE49-F238E27FC236}">
                  <a16:creationId xmlns:a16="http://schemas.microsoft.com/office/drawing/2014/main" id="{846A6A77-1008-A64D-B282-A4B0022644B1}"/>
                </a:ext>
              </a:extLst>
            </p:cNvPr>
            <p:cNvSpPr>
              <a:spLocks/>
            </p:cNvSpPr>
            <p:nvPr/>
          </p:nvSpPr>
          <p:spPr bwMode="auto">
            <a:xfrm>
              <a:off x="5319713" y="3736975"/>
              <a:ext cx="101600" cy="127000"/>
            </a:xfrm>
            <a:custGeom>
              <a:avLst/>
              <a:gdLst>
                <a:gd name="T0" fmla="*/ 15 w 17"/>
                <a:gd name="T1" fmla="*/ 1 h 21"/>
                <a:gd name="T2" fmla="*/ 10 w 17"/>
                <a:gd name="T3" fmla="*/ 2 h 21"/>
                <a:gd name="T4" fmla="*/ 1 w 17"/>
                <a:gd name="T5" fmla="*/ 15 h 21"/>
                <a:gd name="T6" fmla="*/ 2 w 17"/>
                <a:gd name="T7" fmla="*/ 20 h 21"/>
                <a:gd name="T8" fmla="*/ 4 w 17"/>
                <a:gd name="T9" fmla="*/ 21 h 21"/>
                <a:gd name="T10" fmla="*/ 7 w 17"/>
                <a:gd name="T11" fmla="*/ 19 h 21"/>
                <a:gd name="T12" fmla="*/ 16 w 17"/>
                <a:gd name="T13" fmla="*/ 5 h 21"/>
                <a:gd name="T14" fmla="*/ 15 w 17"/>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15" y="1"/>
                  </a:moveTo>
                  <a:cubicBezTo>
                    <a:pt x="14" y="0"/>
                    <a:pt x="11" y="0"/>
                    <a:pt x="10" y="2"/>
                  </a:cubicBezTo>
                  <a:cubicBezTo>
                    <a:pt x="1" y="15"/>
                    <a:pt x="1" y="15"/>
                    <a:pt x="1" y="15"/>
                  </a:cubicBezTo>
                  <a:cubicBezTo>
                    <a:pt x="0" y="17"/>
                    <a:pt x="1" y="19"/>
                    <a:pt x="2" y="20"/>
                  </a:cubicBezTo>
                  <a:cubicBezTo>
                    <a:pt x="3" y="20"/>
                    <a:pt x="3" y="21"/>
                    <a:pt x="4" y="21"/>
                  </a:cubicBezTo>
                  <a:cubicBezTo>
                    <a:pt x="5" y="21"/>
                    <a:pt x="6" y="20"/>
                    <a:pt x="7" y="19"/>
                  </a:cubicBezTo>
                  <a:cubicBezTo>
                    <a:pt x="16" y="5"/>
                    <a:pt x="16" y="5"/>
                    <a:pt x="16" y="5"/>
                  </a:cubicBezTo>
                  <a:cubicBezTo>
                    <a:pt x="17" y="4"/>
                    <a:pt x="17" y="2"/>
                    <a:pt x="15"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770">
              <a:extLst>
                <a:ext uri="{FF2B5EF4-FFF2-40B4-BE49-F238E27FC236}">
                  <a16:creationId xmlns:a16="http://schemas.microsoft.com/office/drawing/2014/main" id="{F1C02AA2-1583-B341-9F46-ED954AA14580}"/>
                </a:ext>
              </a:extLst>
            </p:cNvPr>
            <p:cNvSpPr>
              <a:spLocks/>
            </p:cNvSpPr>
            <p:nvPr/>
          </p:nvSpPr>
          <p:spPr bwMode="auto">
            <a:xfrm>
              <a:off x="5584825" y="3579813"/>
              <a:ext cx="103188" cy="127000"/>
            </a:xfrm>
            <a:custGeom>
              <a:avLst/>
              <a:gdLst>
                <a:gd name="T0" fmla="*/ 15 w 17"/>
                <a:gd name="T1" fmla="*/ 1 h 21"/>
                <a:gd name="T2" fmla="*/ 11 w 17"/>
                <a:gd name="T3" fmla="*/ 1 h 21"/>
                <a:gd name="T4" fmla="*/ 1 w 17"/>
                <a:gd name="T5" fmla="*/ 15 h 21"/>
                <a:gd name="T6" fmla="*/ 2 w 17"/>
                <a:gd name="T7" fmla="*/ 20 h 21"/>
                <a:gd name="T8" fmla="*/ 4 w 17"/>
                <a:gd name="T9" fmla="*/ 21 h 21"/>
                <a:gd name="T10" fmla="*/ 7 w 17"/>
                <a:gd name="T11" fmla="*/ 19 h 21"/>
                <a:gd name="T12" fmla="*/ 16 w 17"/>
                <a:gd name="T13" fmla="*/ 5 h 21"/>
                <a:gd name="T14" fmla="*/ 15 w 17"/>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15" y="1"/>
                  </a:moveTo>
                  <a:cubicBezTo>
                    <a:pt x="14" y="0"/>
                    <a:pt x="12" y="0"/>
                    <a:pt x="11" y="1"/>
                  </a:cubicBezTo>
                  <a:cubicBezTo>
                    <a:pt x="1" y="15"/>
                    <a:pt x="1" y="15"/>
                    <a:pt x="1" y="15"/>
                  </a:cubicBezTo>
                  <a:cubicBezTo>
                    <a:pt x="0" y="17"/>
                    <a:pt x="1" y="19"/>
                    <a:pt x="2" y="20"/>
                  </a:cubicBezTo>
                  <a:cubicBezTo>
                    <a:pt x="3" y="20"/>
                    <a:pt x="3" y="21"/>
                    <a:pt x="4" y="21"/>
                  </a:cubicBezTo>
                  <a:cubicBezTo>
                    <a:pt x="5" y="21"/>
                    <a:pt x="6" y="20"/>
                    <a:pt x="7" y="19"/>
                  </a:cubicBezTo>
                  <a:cubicBezTo>
                    <a:pt x="16" y="5"/>
                    <a:pt x="16" y="5"/>
                    <a:pt x="16" y="5"/>
                  </a:cubicBezTo>
                  <a:cubicBezTo>
                    <a:pt x="17" y="4"/>
                    <a:pt x="17" y="2"/>
                    <a:pt x="15"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771">
              <a:extLst>
                <a:ext uri="{FF2B5EF4-FFF2-40B4-BE49-F238E27FC236}">
                  <a16:creationId xmlns:a16="http://schemas.microsoft.com/office/drawing/2014/main" id="{AB20E5E9-1191-604E-A338-614B06E2F7E5}"/>
                </a:ext>
              </a:extLst>
            </p:cNvPr>
            <p:cNvSpPr>
              <a:spLocks/>
            </p:cNvSpPr>
            <p:nvPr/>
          </p:nvSpPr>
          <p:spPr bwMode="auto">
            <a:xfrm>
              <a:off x="5481638" y="3736975"/>
              <a:ext cx="103188" cy="127000"/>
            </a:xfrm>
            <a:custGeom>
              <a:avLst/>
              <a:gdLst>
                <a:gd name="T0" fmla="*/ 15 w 17"/>
                <a:gd name="T1" fmla="*/ 1 h 21"/>
                <a:gd name="T2" fmla="*/ 10 w 17"/>
                <a:gd name="T3" fmla="*/ 2 h 21"/>
                <a:gd name="T4" fmla="*/ 1 w 17"/>
                <a:gd name="T5" fmla="*/ 15 h 21"/>
                <a:gd name="T6" fmla="*/ 2 w 17"/>
                <a:gd name="T7" fmla="*/ 20 h 21"/>
                <a:gd name="T8" fmla="*/ 4 w 17"/>
                <a:gd name="T9" fmla="*/ 21 h 21"/>
                <a:gd name="T10" fmla="*/ 6 w 17"/>
                <a:gd name="T11" fmla="*/ 19 h 21"/>
                <a:gd name="T12" fmla="*/ 16 w 17"/>
                <a:gd name="T13" fmla="*/ 5 h 21"/>
                <a:gd name="T14" fmla="*/ 15 w 17"/>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15" y="1"/>
                  </a:moveTo>
                  <a:cubicBezTo>
                    <a:pt x="13" y="0"/>
                    <a:pt x="11" y="0"/>
                    <a:pt x="10" y="2"/>
                  </a:cubicBezTo>
                  <a:cubicBezTo>
                    <a:pt x="1" y="15"/>
                    <a:pt x="1" y="15"/>
                    <a:pt x="1" y="15"/>
                  </a:cubicBezTo>
                  <a:cubicBezTo>
                    <a:pt x="0" y="17"/>
                    <a:pt x="0" y="19"/>
                    <a:pt x="2" y="20"/>
                  </a:cubicBezTo>
                  <a:cubicBezTo>
                    <a:pt x="2" y="20"/>
                    <a:pt x="3" y="21"/>
                    <a:pt x="4" y="21"/>
                  </a:cubicBezTo>
                  <a:cubicBezTo>
                    <a:pt x="5" y="21"/>
                    <a:pt x="6" y="20"/>
                    <a:pt x="6" y="19"/>
                  </a:cubicBezTo>
                  <a:cubicBezTo>
                    <a:pt x="16" y="5"/>
                    <a:pt x="16" y="5"/>
                    <a:pt x="16" y="5"/>
                  </a:cubicBezTo>
                  <a:cubicBezTo>
                    <a:pt x="17" y="4"/>
                    <a:pt x="16" y="2"/>
                    <a:pt x="15"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772">
              <a:extLst>
                <a:ext uri="{FF2B5EF4-FFF2-40B4-BE49-F238E27FC236}">
                  <a16:creationId xmlns:a16="http://schemas.microsoft.com/office/drawing/2014/main" id="{065F0198-F95A-7749-85DC-16FEDDD57273}"/>
                </a:ext>
              </a:extLst>
            </p:cNvPr>
            <p:cNvSpPr>
              <a:spLocks/>
            </p:cNvSpPr>
            <p:nvPr/>
          </p:nvSpPr>
          <p:spPr bwMode="auto">
            <a:xfrm>
              <a:off x="5748338" y="3579813"/>
              <a:ext cx="101600" cy="127000"/>
            </a:xfrm>
            <a:custGeom>
              <a:avLst/>
              <a:gdLst>
                <a:gd name="T0" fmla="*/ 15 w 17"/>
                <a:gd name="T1" fmla="*/ 1 h 21"/>
                <a:gd name="T2" fmla="*/ 10 w 17"/>
                <a:gd name="T3" fmla="*/ 1 h 21"/>
                <a:gd name="T4" fmla="*/ 1 w 17"/>
                <a:gd name="T5" fmla="*/ 15 h 21"/>
                <a:gd name="T6" fmla="*/ 2 w 17"/>
                <a:gd name="T7" fmla="*/ 20 h 21"/>
                <a:gd name="T8" fmla="*/ 4 w 17"/>
                <a:gd name="T9" fmla="*/ 21 h 21"/>
                <a:gd name="T10" fmla="*/ 7 w 17"/>
                <a:gd name="T11" fmla="*/ 19 h 21"/>
                <a:gd name="T12" fmla="*/ 16 w 17"/>
                <a:gd name="T13" fmla="*/ 5 h 21"/>
                <a:gd name="T14" fmla="*/ 15 w 17"/>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15" y="1"/>
                  </a:moveTo>
                  <a:cubicBezTo>
                    <a:pt x="13" y="0"/>
                    <a:pt x="11" y="0"/>
                    <a:pt x="10" y="1"/>
                  </a:cubicBezTo>
                  <a:cubicBezTo>
                    <a:pt x="1" y="15"/>
                    <a:pt x="1" y="15"/>
                    <a:pt x="1" y="15"/>
                  </a:cubicBezTo>
                  <a:cubicBezTo>
                    <a:pt x="0" y="17"/>
                    <a:pt x="0" y="19"/>
                    <a:pt x="2" y="20"/>
                  </a:cubicBezTo>
                  <a:cubicBezTo>
                    <a:pt x="2" y="20"/>
                    <a:pt x="3" y="21"/>
                    <a:pt x="4" y="21"/>
                  </a:cubicBezTo>
                  <a:cubicBezTo>
                    <a:pt x="5" y="21"/>
                    <a:pt x="6" y="20"/>
                    <a:pt x="7" y="19"/>
                  </a:cubicBezTo>
                  <a:cubicBezTo>
                    <a:pt x="16" y="5"/>
                    <a:pt x="16" y="5"/>
                    <a:pt x="16" y="5"/>
                  </a:cubicBezTo>
                  <a:cubicBezTo>
                    <a:pt x="17" y="4"/>
                    <a:pt x="16" y="2"/>
                    <a:pt x="15"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773">
              <a:extLst>
                <a:ext uri="{FF2B5EF4-FFF2-40B4-BE49-F238E27FC236}">
                  <a16:creationId xmlns:a16="http://schemas.microsoft.com/office/drawing/2014/main" id="{524974BC-39A1-AB44-A6E3-7DCEC6E8A5CE}"/>
                </a:ext>
              </a:extLst>
            </p:cNvPr>
            <p:cNvSpPr>
              <a:spLocks/>
            </p:cNvSpPr>
            <p:nvPr/>
          </p:nvSpPr>
          <p:spPr bwMode="auto">
            <a:xfrm>
              <a:off x="5645150" y="3736975"/>
              <a:ext cx="96838" cy="127000"/>
            </a:xfrm>
            <a:custGeom>
              <a:avLst/>
              <a:gdLst>
                <a:gd name="T0" fmla="*/ 14 w 16"/>
                <a:gd name="T1" fmla="*/ 1 h 21"/>
                <a:gd name="T2" fmla="*/ 10 w 16"/>
                <a:gd name="T3" fmla="*/ 2 h 21"/>
                <a:gd name="T4" fmla="*/ 1 w 16"/>
                <a:gd name="T5" fmla="*/ 15 h 21"/>
                <a:gd name="T6" fmla="*/ 1 w 16"/>
                <a:gd name="T7" fmla="*/ 20 h 21"/>
                <a:gd name="T8" fmla="*/ 3 w 16"/>
                <a:gd name="T9" fmla="*/ 21 h 21"/>
                <a:gd name="T10" fmla="*/ 6 w 16"/>
                <a:gd name="T11" fmla="*/ 19 h 21"/>
                <a:gd name="T12" fmla="*/ 15 w 16"/>
                <a:gd name="T13" fmla="*/ 5 h 21"/>
                <a:gd name="T14" fmla="*/ 14 w 16"/>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1">
                  <a:moveTo>
                    <a:pt x="14" y="1"/>
                  </a:moveTo>
                  <a:cubicBezTo>
                    <a:pt x="13" y="0"/>
                    <a:pt x="11" y="0"/>
                    <a:pt x="10" y="2"/>
                  </a:cubicBezTo>
                  <a:cubicBezTo>
                    <a:pt x="1" y="15"/>
                    <a:pt x="1" y="15"/>
                    <a:pt x="1" y="15"/>
                  </a:cubicBezTo>
                  <a:cubicBezTo>
                    <a:pt x="0" y="17"/>
                    <a:pt x="0" y="19"/>
                    <a:pt x="1" y="20"/>
                  </a:cubicBezTo>
                  <a:cubicBezTo>
                    <a:pt x="2" y="20"/>
                    <a:pt x="3" y="21"/>
                    <a:pt x="3" y="21"/>
                  </a:cubicBezTo>
                  <a:cubicBezTo>
                    <a:pt x="4" y="21"/>
                    <a:pt x="5" y="20"/>
                    <a:pt x="6" y="19"/>
                  </a:cubicBezTo>
                  <a:cubicBezTo>
                    <a:pt x="15" y="5"/>
                    <a:pt x="15" y="5"/>
                    <a:pt x="15" y="5"/>
                  </a:cubicBezTo>
                  <a:cubicBezTo>
                    <a:pt x="16" y="4"/>
                    <a:pt x="16" y="2"/>
                    <a:pt x="14"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774">
              <a:extLst>
                <a:ext uri="{FF2B5EF4-FFF2-40B4-BE49-F238E27FC236}">
                  <a16:creationId xmlns:a16="http://schemas.microsoft.com/office/drawing/2014/main" id="{AA9BE7C6-FFE0-824A-9B38-BBE27ADE9254}"/>
                </a:ext>
              </a:extLst>
            </p:cNvPr>
            <p:cNvSpPr>
              <a:spLocks/>
            </p:cNvSpPr>
            <p:nvPr/>
          </p:nvSpPr>
          <p:spPr bwMode="auto">
            <a:xfrm>
              <a:off x="5910263" y="3579813"/>
              <a:ext cx="96838" cy="127000"/>
            </a:xfrm>
            <a:custGeom>
              <a:avLst/>
              <a:gdLst>
                <a:gd name="T0" fmla="*/ 15 w 16"/>
                <a:gd name="T1" fmla="*/ 1 h 21"/>
                <a:gd name="T2" fmla="*/ 10 w 16"/>
                <a:gd name="T3" fmla="*/ 1 h 21"/>
                <a:gd name="T4" fmla="*/ 1 w 16"/>
                <a:gd name="T5" fmla="*/ 15 h 21"/>
                <a:gd name="T6" fmla="*/ 2 w 16"/>
                <a:gd name="T7" fmla="*/ 20 h 21"/>
                <a:gd name="T8" fmla="*/ 3 w 16"/>
                <a:gd name="T9" fmla="*/ 21 h 21"/>
                <a:gd name="T10" fmla="*/ 6 w 16"/>
                <a:gd name="T11" fmla="*/ 19 h 21"/>
                <a:gd name="T12" fmla="*/ 15 w 16"/>
                <a:gd name="T13" fmla="*/ 5 h 21"/>
                <a:gd name="T14" fmla="*/ 15 w 16"/>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1">
                  <a:moveTo>
                    <a:pt x="15" y="1"/>
                  </a:moveTo>
                  <a:cubicBezTo>
                    <a:pt x="13" y="0"/>
                    <a:pt x="11" y="0"/>
                    <a:pt x="10" y="1"/>
                  </a:cubicBezTo>
                  <a:cubicBezTo>
                    <a:pt x="1" y="15"/>
                    <a:pt x="1" y="15"/>
                    <a:pt x="1" y="15"/>
                  </a:cubicBezTo>
                  <a:cubicBezTo>
                    <a:pt x="0" y="17"/>
                    <a:pt x="0" y="19"/>
                    <a:pt x="2" y="20"/>
                  </a:cubicBezTo>
                  <a:cubicBezTo>
                    <a:pt x="2" y="20"/>
                    <a:pt x="3" y="21"/>
                    <a:pt x="3" y="21"/>
                  </a:cubicBezTo>
                  <a:cubicBezTo>
                    <a:pt x="4" y="21"/>
                    <a:pt x="6" y="20"/>
                    <a:pt x="6" y="19"/>
                  </a:cubicBezTo>
                  <a:cubicBezTo>
                    <a:pt x="15" y="5"/>
                    <a:pt x="15" y="5"/>
                    <a:pt x="15" y="5"/>
                  </a:cubicBezTo>
                  <a:cubicBezTo>
                    <a:pt x="16" y="4"/>
                    <a:pt x="16" y="2"/>
                    <a:pt x="15"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775">
              <a:extLst>
                <a:ext uri="{FF2B5EF4-FFF2-40B4-BE49-F238E27FC236}">
                  <a16:creationId xmlns:a16="http://schemas.microsoft.com/office/drawing/2014/main" id="{7913A912-A9A2-AB47-B003-7225AC83B543}"/>
                </a:ext>
              </a:extLst>
            </p:cNvPr>
            <p:cNvSpPr>
              <a:spLocks/>
            </p:cNvSpPr>
            <p:nvPr/>
          </p:nvSpPr>
          <p:spPr bwMode="auto">
            <a:xfrm>
              <a:off x="5802313" y="3736975"/>
              <a:ext cx="101600" cy="127000"/>
            </a:xfrm>
            <a:custGeom>
              <a:avLst/>
              <a:gdLst>
                <a:gd name="T0" fmla="*/ 15 w 17"/>
                <a:gd name="T1" fmla="*/ 1 h 21"/>
                <a:gd name="T2" fmla="*/ 10 w 17"/>
                <a:gd name="T3" fmla="*/ 2 h 21"/>
                <a:gd name="T4" fmla="*/ 1 w 17"/>
                <a:gd name="T5" fmla="*/ 15 h 21"/>
                <a:gd name="T6" fmla="*/ 2 w 17"/>
                <a:gd name="T7" fmla="*/ 20 h 21"/>
                <a:gd name="T8" fmla="*/ 4 w 17"/>
                <a:gd name="T9" fmla="*/ 21 h 21"/>
                <a:gd name="T10" fmla="*/ 7 w 17"/>
                <a:gd name="T11" fmla="*/ 19 h 21"/>
                <a:gd name="T12" fmla="*/ 16 w 17"/>
                <a:gd name="T13" fmla="*/ 5 h 21"/>
                <a:gd name="T14" fmla="*/ 15 w 17"/>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15" y="1"/>
                  </a:moveTo>
                  <a:cubicBezTo>
                    <a:pt x="14" y="0"/>
                    <a:pt x="11" y="0"/>
                    <a:pt x="10" y="2"/>
                  </a:cubicBezTo>
                  <a:cubicBezTo>
                    <a:pt x="1" y="15"/>
                    <a:pt x="1" y="15"/>
                    <a:pt x="1" y="15"/>
                  </a:cubicBezTo>
                  <a:cubicBezTo>
                    <a:pt x="0" y="17"/>
                    <a:pt x="1" y="19"/>
                    <a:pt x="2" y="20"/>
                  </a:cubicBezTo>
                  <a:cubicBezTo>
                    <a:pt x="3" y="20"/>
                    <a:pt x="3" y="21"/>
                    <a:pt x="4" y="21"/>
                  </a:cubicBezTo>
                  <a:cubicBezTo>
                    <a:pt x="5" y="21"/>
                    <a:pt x="6" y="20"/>
                    <a:pt x="7" y="19"/>
                  </a:cubicBezTo>
                  <a:cubicBezTo>
                    <a:pt x="16" y="5"/>
                    <a:pt x="16" y="5"/>
                    <a:pt x="16" y="5"/>
                  </a:cubicBezTo>
                  <a:cubicBezTo>
                    <a:pt x="17" y="4"/>
                    <a:pt x="17" y="2"/>
                    <a:pt x="15"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776">
              <a:extLst>
                <a:ext uri="{FF2B5EF4-FFF2-40B4-BE49-F238E27FC236}">
                  <a16:creationId xmlns:a16="http://schemas.microsoft.com/office/drawing/2014/main" id="{4B54CB4C-25A5-AB41-BA36-87F54CAB181D}"/>
                </a:ext>
              </a:extLst>
            </p:cNvPr>
            <p:cNvSpPr>
              <a:spLocks/>
            </p:cNvSpPr>
            <p:nvPr/>
          </p:nvSpPr>
          <p:spPr bwMode="auto">
            <a:xfrm>
              <a:off x="6067425" y="3579813"/>
              <a:ext cx="103188" cy="127000"/>
            </a:xfrm>
            <a:custGeom>
              <a:avLst/>
              <a:gdLst>
                <a:gd name="T0" fmla="*/ 15 w 17"/>
                <a:gd name="T1" fmla="*/ 1 h 21"/>
                <a:gd name="T2" fmla="*/ 11 w 17"/>
                <a:gd name="T3" fmla="*/ 1 h 21"/>
                <a:gd name="T4" fmla="*/ 1 w 17"/>
                <a:gd name="T5" fmla="*/ 15 h 21"/>
                <a:gd name="T6" fmla="*/ 2 w 17"/>
                <a:gd name="T7" fmla="*/ 20 h 21"/>
                <a:gd name="T8" fmla="*/ 4 w 17"/>
                <a:gd name="T9" fmla="*/ 21 h 21"/>
                <a:gd name="T10" fmla="*/ 7 w 17"/>
                <a:gd name="T11" fmla="*/ 19 h 21"/>
                <a:gd name="T12" fmla="*/ 16 w 17"/>
                <a:gd name="T13" fmla="*/ 5 h 21"/>
                <a:gd name="T14" fmla="*/ 15 w 17"/>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15" y="1"/>
                  </a:moveTo>
                  <a:cubicBezTo>
                    <a:pt x="14" y="0"/>
                    <a:pt x="12" y="0"/>
                    <a:pt x="11" y="1"/>
                  </a:cubicBezTo>
                  <a:cubicBezTo>
                    <a:pt x="1" y="15"/>
                    <a:pt x="1" y="15"/>
                    <a:pt x="1" y="15"/>
                  </a:cubicBezTo>
                  <a:cubicBezTo>
                    <a:pt x="0" y="17"/>
                    <a:pt x="1" y="19"/>
                    <a:pt x="2" y="20"/>
                  </a:cubicBezTo>
                  <a:cubicBezTo>
                    <a:pt x="3" y="20"/>
                    <a:pt x="3" y="21"/>
                    <a:pt x="4" y="21"/>
                  </a:cubicBezTo>
                  <a:cubicBezTo>
                    <a:pt x="5" y="21"/>
                    <a:pt x="6" y="20"/>
                    <a:pt x="7" y="19"/>
                  </a:cubicBezTo>
                  <a:cubicBezTo>
                    <a:pt x="16" y="5"/>
                    <a:pt x="16" y="5"/>
                    <a:pt x="16" y="5"/>
                  </a:cubicBezTo>
                  <a:cubicBezTo>
                    <a:pt x="17" y="4"/>
                    <a:pt x="17" y="2"/>
                    <a:pt x="15"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777">
              <a:extLst>
                <a:ext uri="{FF2B5EF4-FFF2-40B4-BE49-F238E27FC236}">
                  <a16:creationId xmlns:a16="http://schemas.microsoft.com/office/drawing/2014/main" id="{C9E25FFF-9A73-424F-8B62-A4DB72EDD84C}"/>
                </a:ext>
              </a:extLst>
            </p:cNvPr>
            <p:cNvSpPr>
              <a:spLocks/>
            </p:cNvSpPr>
            <p:nvPr/>
          </p:nvSpPr>
          <p:spPr bwMode="auto">
            <a:xfrm>
              <a:off x="5965825" y="3736975"/>
              <a:ext cx="101600" cy="127000"/>
            </a:xfrm>
            <a:custGeom>
              <a:avLst/>
              <a:gdLst>
                <a:gd name="T0" fmla="*/ 15 w 17"/>
                <a:gd name="T1" fmla="*/ 1 h 21"/>
                <a:gd name="T2" fmla="*/ 10 w 17"/>
                <a:gd name="T3" fmla="*/ 2 h 21"/>
                <a:gd name="T4" fmla="*/ 1 w 17"/>
                <a:gd name="T5" fmla="*/ 15 h 21"/>
                <a:gd name="T6" fmla="*/ 2 w 17"/>
                <a:gd name="T7" fmla="*/ 20 h 21"/>
                <a:gd name="T8" fmla="*/ 4 w 17"/>
                <a:gd name="T9" fmla="*/ 21 h 21"/>
                <a:gd name="T10" fmla="*/ 6 w 17"/>
                <a:gd name="T11" fmla="*/ 19 h 21"/>
                <a:gd name="T12" fmla="*/ 16 w 17"/>
                <a:gd name="T13" fmla="*/ 5 h 21"/>
                <a:gd name="T14" fmla="*/ 15 w 17"/>
                <a:gd name="T15" fmla="*/ 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1">
                  <a:moveTo>
                    <a:pt x="15" y="1"/>
                  </a:moveTo>
                  <a:cubicBezTo>
                    <a:pt x="13" y="0"/>
                    <a:pt x="11" y="0"/>
                    <a:pt x="10" y="2"/>
                  </a:cubicBezTo>
                  <a:cubicBezTo>
                    <a:pt x="1" y="15"/>
                    <a:pt x="1" y="15"/>
                    <a:pt x="1" y="15"/>
                  </a:cubicBezTo>
                  <a:cubicBezTo>
                    <a:pt x="0" y="17"/>
                    <a:pt x="0" y="19"/>
                    <a:pt x="2" y="20"/>
                  </a:cubicBezTo>
                  <a:cubicBezTo>
                    <a:pt x="2" y="20"/>
                    <a:pt x="3" y="21"/>
                    <a:pt x="4" y="21"/>
                  </a:cubicBezTo>
                  <a:cubicBezTo>
                    <a:pt x="5" y="21"/>
                    <a:pt x="6" y="20"/>
                    <a:pt x="6" y="19"/>
                  </a:cubicBezTo>
                  <a:cubicBezTo>
                    <a:pt x="16" y="5"/>
                    <a:pt x="16" y="5"/>
                    <a:pt x="16" y="5"/>
                  </a:cubicBezTo>
                  <a:cubicBezTo>
                    <a:pt x="17" y="4"/>
                    <a:pt x="16" y="2"/>
                    <a:pt x="15"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9" name="Group 778">
            <a:extLst>
              <a:ext uri="{FF2B5EF4-FFF2-40B4-BE49-F238E27FC236}">
                <a16:creationId xmlns:a16="http://schemas.microsoft.com/office/drawing/2014/main" id="{250396FB-777D-9348-8A79-9A64C15F5ED6}"/>
              </a:ext>
            </a:extLst>
          </p:cNvPr>
          <p:cNvGrpSpPr/>
          <p:nvPr userDrawn="1"/>
        </p:nvGrpSpPr>
        <p:grpSpPr>
          <a:xfrm>
            <a:off x="4561922" y="1280160"/>
            <a:ext cx="307177" cy="263166"/>
            <a:chOff x="9147175" y="2933700"/>
            <a:chExt cx="1085850" cy="930275"/>
          </a:xfrm>
          <a:solidFill>
            <a:schemeClr val="accent1"/>
          </a:solidFill>
        </p:grpSpPr>
        <p:sp>
          <p:nvSpPr>
            <p:cNvPr id="780" name="Freeform 779">
              <a:extLst>
                <a:ext uri="{FF2B5EF4-FFF2-40B4-BE49-F238E27FC236}">
                  <a16:creationId xmlns:a16="http://schemas.microsoft.com/office/drawing/2014/main" id="{09A025E2-BDA6-AE41-AEFA-C6D47AD670E8}"/>
                </a:ext>
              </a:extLst>
            </p:cNvPr>
            <p:cNvSpPr>
              <a:spLocks noEditPoints="1"/>
            </p:cNvSpPr>
            <p:nvPr/>
          </p:nvSpPr>
          <p:spPr bwMode="auto">
            <a:xfrm>
              <a:off x="9147175" y="2933700"/>
              <a:ext cx="1085850" cy="603250"/>
            </a:xfrm>
            <a:custGeom>
              <a:avLst/>
              <a:gdLst>
                <a:gd name="T0" fmla="*/ 157 w 180"/>
                <a:gd name="T1" fmla="*/ 54 h 100"/>
                <a:gd name="T2" fmla="*/ 152 w 180"/>
                <a:gd name="T3" fmla="*/ 54 h 100"/>
                <a:gd name="T4" fmla="*/ 117 w 180"/>
                <a:gd name="T5" fmla="*/ 27 h 100"/>
                <a:gd name="T6" fmla="*/ 112 w 180"/>
                <a:gd name="T7" fmla="*/ 27 h 100"/>
                <a:gd name="T8" fmla="*/ 77 w 180"/>
                <a:gd name="T9" fmla="*/ 0 h 100"/>
                <a:gd name="T10" fmla="*/ 41 w 180"/>
                <a:gd name="T11" fmla="*/ 27 h 100"/>
                <a:gd name="T12" fmla="*/ 37 w 180"/>
                <a:gd name="T13" fmla="*/ 27 h 100"/>
                <a:gd name="T14" fmla="*/ 0 w 180"/>
                <a:gd name="T15" fmla="*/ 64 h 100"/>
                <a:gd name="T16" fmla="*/ 34 w 180"/>
                <a:gd name="T17" fmla="*/ 100 h 100"/>
                <a:gd name="T18" fmla="*/ 35 w 180"/>
                <a:gd name="T19" fmla="*/ 100 h 100"/>
                <a:gd name="T20" fmla="*/ 157 w 180"/>
                <a:gd name="T21" fmla="*/ 100 h 100"/>
                <a:gd name="T22" fmla="*/ 157 w 180"/>
                <a:gd name="T23" fmla="*/ 100 h 100"/>
                <a:gd name="T24" fmla="*/ 180 w 180"/>
                <a:gd name="T25" fmla="*/ 77 h 100"/>
                <a:gd name="T26" fmla="*/ 157 w 180"/>
                <a:gd name="T27" fmla="*/ 54 h 100"/>
                <a:gd name="T28" fmla="*/ 157 w 180"/>
                <a:gd name="T29" fmla="*/ 94 h 100"/>
                <a:gd name="T30" fmla="*/ 157 w 180"/>
                <a:gd name="T31" fmla="*/ 94 h 100"/>
                <a:gd name="T32" fmla="*/ 35 w 180"/>
                <a:gd name="T33" fmla="*/ 94 h 100"/>
                <a:gd name="T34" fmla="*/ 35 w 180"/>
                <a:gd name="T35" fmla="*/ 94 h 100"/>
                <a:gd name="T36" fmla="*/ 7 w 180"/>
                <a:gd name="T37" fmla="*/ 64 h 100"/>
                <a:gd name="T38" fmla="*/ 37 w 180"/>
                <a:gd name="T39" fmla="*/ 34 h 100"/>
                <a:gd name="T40" fmla="*/ 43 w 180"/>
                <a:gd name="T41" fmla="*/ 34 h 100"/>
                <a:gd name="T42" fmla="*/ 46 w 180"/>
                <a:gd name="T43" fmla="*/ 34 h 100"/>
                <a:gd name="T44" fmla="*/ 47 w 180"/>
                <a:gd name="T45" fmla="*/ 32 h 100"/>
                <a:gd name="T46" fmla="*/ 77 w 180"/>
                <a:gd name="T47" fmla="*/ 7 h 100"/>
                <a:gd name="T48" fmla="*/ 106 w 180"/>
                <a:gd name="T49" fmla="*/ 32 h 100"/>
                <a:gd name="T50" fmla="*/ 108 w 180"/>
                <a:gd name="T51" fmla="*/ 34 h 100"/>
                <a:gd name="T52" fmla="*/ 110 w 180"/>
                <a:gd name="T53" fmla="*/ 34 h 100"/>
                <a:gd name="T54" fmla="*/ 117 w 180"/>
                <a:gd name="T55" fmla="*/ 34 h 100"/>
                <a:gd name="T56" fmla="*/ 146 w 180"/>
                <a:gd name="T57" fmla="*/ 59 h 100"/>
                <a:gd name="T58" fmla="*/ 148 w 180"/>
                <a:gd name="T59" fmla="*/ 61 h 100"/>
                <a:gd name="T60" fmla="*/ 151 w 180"/>
                <a:gd name="T61" fmla="*/ 61 h 100"/>
                <a:gd name="T62" fmla="*/ 157 w 180"/>
                <a:gd name="T63" fmla="*/ 60 h 100"/>
                <a:gd name="T64" fmla="*/ 173 w 180"/>
                <a:gd name="T65" fmla="*/ 77 h 100"/>
                <a:gd name="T66" fmla="*/ 157 w 180"/>
                <a:gd name="T67"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0" h="100">
                  <a:moveTo>
                    <a:pt x="157" y="54"/>
                  </a:moveTo>
                  <a:cubicBezTo>
                    <a:pt x="155" y="54"/>
                    <a:pt x="154" y="54"/>
                    <a:pt x="152" y="54"/>
                  </a:cubicBezTo>
                  <a:cubicBezTo>
                    <a:pt x="148" y="38"/>
                    <a:pt x="133" y="27"/>
                    <a:pt x="117" y="27"/>
                  </a:cubicBezTo>
                  <a:cubicBezTo>
                    <a:pt x="115" y="27"/>
                    <a:pt x="114" y="27"/>
                    <a:pt x="112" y="27"/>
                  </a:cubicBezTo>
                  <a:cubicBezTo>
                    <a:pt x="108" y="11"/>
                    <a:pt x="93" y="0"/>
                    <a:pt x="77" y="0"/>
                  </a:cubicBezTo>
                  <a:cubicBezTo>
                    <a:pt x="60" y="0"/>
                    <a:pt x="46" y="11"/>
                    <a:pt x="41" y="27"/>
                  </a:cubicBezTo>
                  <a:cubicBezTo>
                    <a:pt x="40" y="27"/>
                    <a:pt x="38" y="27"/>
                    <a:pt x="37" y="27"/>
                  </a:cubicBezTo>
                  <a:cubicBezTo>
                    <a:pt x="16" y="27"/>
                    <a:pt x="0" y="43"/>
                    <a:pt x="0" y="64"/>
                  </a:cubicBezTo>
                  <a:cubicBezTo>
                    <a:pt x="0" y="83"/>
                    <a:pt x="15" y="99"/>
                    <a:pt x="34" y="100"/>
                  </a:cubicBezTo>
                  <a:cubicBezTo>
                    <a:pt x="34" y="100"/>
                    <a:pt x="34" y="100"/>
                    <a:pt x="35" y="100"/>
                  </a:cubicBezTo>
                  <a:cubicBezTo>
                    <a:pt x="157" y="100"/>
                    <a:pt x="157" y="100"/>
                    <a:pt x="157" y="100"/>
                  </a:cubicBezTo>
                  <a:cubicBezTo>
                    <a:pt x="157" y="100"/>
                    <a:pt x="157" y="100"/>
                    <a:pt x="157" y="100"/>
                  </a:cubicBezTo>
                  <a:cubicBezTo>
                    <a:pt x="170" y="100"/>
                    <a:pt x="180" y="90"/>
                    <a:pt x="180" y="77"/>
                  </a:cubicBezTo>
                  <a:cubicBezTo>
                    <a:pt x="180" y="64"/>
                    <a:pt x="170" y="54"/>
                    <a:pt x="157" y="54"/>
                  </a:cubicBezTo>
                  <a:close/>
                  <a:moveTo>
                    <a:pt x="157" y="94"/>
                  </a:moveTo>
                  <a:cubicBezTo>
                    <a:pt x="157" y="94"/>
                    <a:pt x="157" y="94"/>
                    <a:pt x="157" y="94"/>
                  </a:cubicBezTo>
                  <a:cubicBezTo>
                    <a:pt x="35" y="94"/>
                    <a:pt x="35" y="94"/>
                    <a:pt x="35" y="94"/>
                  </a:cubicBezTo>
                  <a:cubicBezTo>
                    <a:pt x="35" y="94"/>
                    <a:pt x="35" y="94"/>
                    <a:pt x="35" y="94"/>
                  </a:cubicBezTo>
                  <a:cubicBezTo>
                    <a:pt x="19" y="93"/>
                    <a:pt x="7" y="80"/>
                    <a:pt x="7" y="64"/>
                  </a:cubicBezTo>
                  <a:cubicBezTo>
                    <a:pt x="7" y="47"/>
                    <a:pt x="20" y="34"/>
                    <a:pt x="37" y="34"/>
                  </a:cubicBezTo>
                  <a:cubicBezTo>
                    <a:pt x="39" y="34"/>
                    <a:pt x="41" y="34"/>
                    <a:pt x="43" y="34"/>
                  </a:cubicBezTo>
                  <a:cubicBezTo>
                    <a:pt x="44" y="35"/>
                    <a:pt x="45" y="34"/>
                    <a:pt x="46" y="34"/>
                  </a:cubicBezTo>
                  <a:cubicBezTo>
                    <a:pt x="46" y="33"/>
                    <a:pt x="47" y="33"/>
                    <a:pt x="47" y="32"/>
                  </a:cubicBezTo>
                  <a:cubicBezTo>
                    <a:pt x="50" y="17"/>
                    <a:pt x="62" y="7"/>
                    <a:pt x="77" y="7"/>
                  </a:cubicBezTo>
                  <a:cubicBezTo>
                    <a:pt x="91" y="7"/>
                    <a:pt x="104" y="17"/>
                    <a:pt x="106" y="32"/>
                  </a:cubicBezTo>
                  <a:cubicBezTo>
                    <a:pt x="106" y="33"/>
                    <a:pt x="107" y="33"/>
                    <a:pt x="108" y="34"/>
                  </a:cubicBezTo>
                  <a:cubicBezTo>
                    <a:pt x="108" y="34"/>
                    <a:pt x="109" y="35"/>
                    <a:pt x="110" y="34"/>
                  </a:cubicBezTo>
                  <a:cubicBezTo>
                    <a:pt x="112" y="34"/>
                    <a:pt x="115" y="34"/>
                    <a:pt x="117" y="34"/>
                  </a:cubicBezTo>
                  <a:cubicBezTo>
                    <a:pt x="131" y="34"/>
                    <a:pt x="144" y="44"/>
                    <a:pt x="146" y="59"/>
                  </a:cubicBezTo>
                  <a:cubicBezTo>
                    <a:pt x="146" y="60"/>
                    <a:pt x="147" y="61"/>
                    <a:pt x="148" y="61"/>
                  </a:cubicBezTo>
                  <a:cubicBezTo>
                    <a:pt x="149" y="62"/>
                    <a:pt x="150" y="62"/>
                    <a:pt x="151" y="61"/>
                  </a:cubicBezTo>
                  <a:cubicBezTo>
                    <a:pt x="153" y="61"/>
                    <a:pt x="155" y="60"/>
                    <a:pt x="157" y="60"/>
                  </a:cubicBezTo>
                  <a:cubicBezTo>
                    <a:pt x="166" y="60"/>
                    <a:pt x="173" y="68"/>
                    <a:pt x="173" y="77"/>
                  </a:cubicBezTo>
                  <a:cubicBezTo>
                    <a:pt x="173" y="86"/>
                    <a:pt x="166" y="94"/>
                    <a:pt x="157" y="94"/>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780">
              <a:extLst>
                <a:ext uri="{FF2B5EF4-FFF2-40B4-BE49-F238E27FC236}">
                  <a16:creationId xmlns:a16="http://schemas.microsoft.com/office/drawing/2014/main" id="{A4252C81-2D2A-E749-B3CB-C3CDADB4EB09}"/>
                </a:ext>
              </a:extLst>
            </p:cNvPr>
            <p:cNvSpPr>
              <a:spLocks/>
            </p:cNvSpPr>
            <p:nvPr/>
          </p:nvSpPr>
          <p:spPr bwMode="auto">
            <a:xfrm>
              <a:off x="9612313" y="3579813"/>
              <a:ext cx="157163" cy="284162"/>
            </a:xfrm>
            <a:custGeom>
              <a:avLst/>
              <a:gdLst>
                <a:gd name="T0" fmla="*/ 22 w 26"/>
                <a:gd name="T1" fmla="*/ 20 h 47"/>
                <a:gd name="T2" fmla="*/ 10 w 26"/>
                <a:gd name="T3" fmla="*/ 20 h 47"/>
                <a:gd name="T4" fmla="*/ 20 w 26"/>
                <a:gd name="T5" fmla="*/ 5 h 47"/>
                <a:gd name="T6" fmla="*/ 19 w 26"/>
                <a:gd name="T7" fmla="*/ 1 h 47"/>
                <a:gd name="T8" fmla="*/ 14 w 26"/>
                <a:gd name="T9" fmla="*/ 1 h 47"/>
                <a:gd name="T10" fmla="*/ 1 w 26"/>
                <a:gd name="T11" fmla="*/ 21 h 47"/>
                <a:gd name="T12" fmla="*/ 1 w 26"/>
                <a:gd name="T13" fmla="*/ 25 h 47"/>
                <a:gd name="T14" fmla="*/ 4 w 26"/>
                <a:gd name="T15" fmla="*/ 27 h 47"/>
                <a:gd name="T16" fmla="*/ 16 w 26"/>
                <a:gd name="T17" fmla="*/ 27 h 47"/>
                <a:gd name="T18" fmla="*/ 6 w 26"/>
                <a:gd name="T19" fmla="*/ 41 h 47"/>
                <a:gd name="T20" fmla="*/ 7 w 26"/>
                <a:gd name="T21" fmla="*/ 46 h 47"/>
                <a:gd name="T22" fmla="*/ 9 w 26"/>
                <a:gd name="T23" fmla="*/ 47 h 47"/>
                <a:gd name="T24" fmla="*/ 12 w 26"/>
                <a:gd name="T25" fmla="*/ 45 h 47"/>
                <a:gd name="T26" fmla="*/ 25 w 26"/>
                <a:gd name="T27" fmla="*/ 25 h 47"/>
                <a:gd name="T28" fmla="*/ 25 w 26"/>
                <a:gd name="T29" fmla="*/ 22 h 47"/>
                <a:gd name="T30" fmla="*/ 22 w 26"/>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47">
                  <a:moveTo>
                    <a:pt x="22" y="20"/>
                  </a:moveTo>
                  <a:cubicBezTo>
                    <a:pt x="10" y="20"/>
                    <a:pt x="10" y="20"/>
                    <a:pt x="10" y="20"/>
                  </a:cubicBezTo>
                  <a:cubicBezTo>
                    <a:pt x="20" y="5"/>
                    <a:pt x="20" y="5"/>
                    <a:pt x="20" y="5"/>
                  </a:cubicBezTo>
                  <a:cubicBezTo>
                    <a:pt x="21" y="4"/>
                    <a:pt x="20" y="2"/>
                    <a:pt x="19" y="1"/>
                  </a:cubicBezTo>
                  <a:cubicBezTo>
                    <a:pt x="17" y="0"/>
                    <a:pt x="15" y="0"/>
                    <a:pt x="14" y="1"/>
                  </a:cubicBezTo>
                  <a:cubicBezTo>
                    <a:pt x="1" y="21"/>
                    <a:pt x="1" y="21"/>
                    <a:pt x="1" y="21"/>
                  </a:cubicBezTo>
                  <a:cubicBezTo>
                    <a:pt x="0" y="23"/>
                    <a:pt x="0" y="24"/>
                    <a:pt x="1" y="25"/>
                  </a:cubicBezTo>
                  <a:cubicBezTo>
                    <a:pt x="1" y="26"/>
                    <a:pt x="2" y="27"/>
                    <a:pt x="4" y="27"/>
                  </a:cubicBezTo>
                  <a:cubicBezTo>
                    <a:pt x="16" y="27"/>
                    <a:pt x="16" y="27"/>
                    <a:pt x="16" y="27"/>
                  </a:cubicBezTo>
                  <a:cubicBezTo>
                    <a:pt x="6" y="41"/>
                    <a:pt x="6" y="41"/>
                    <a:pt x="6" y="41"/>
                  </a:cubicBezTo>
                  <a:cubicBezTo>
                    <a:pt x="5" y="43"/>
                    <a:pt x="6" y="45"/>
                    <a:pt x="7" y="46"/>
                  </a:cubicBezTo>
                  <a:cubicBezTo>
                    <a:pt x="8" y="46"/>
                    <a:pt x="8" y="47"/>
                    <a:pt x="9" y="47"/>
                  </a:cubicBezTo>
                  <a:cubicBezTo>
                    <a:pt x="10" y="47"/>
                    <a:pt x="11" y="46"/>
                    <a:pt x="12" y="45"/>
                  </a:cubicBezTo>
                  <a:cubicBezTo>
                    <a:pt x="25" y="25"/>
                    <a:pt x="25" y="25"/>
                    <a:pt x="25" y="25"/>
                  </a:cubicBezTo>
                  <a:cubicBezTo>
                    <a:pt x="26" y="24"/>
                    <a:pt x="26" y="23"/>
                    <a:pt x="25" y="22"/>
                  </a:cubicBezTo>
                  <a:cubicBezTo>
                    <a:pt x="25" y="21"/>
                    <a:pt x="24" y="20"/>
                    <a:pt x="22" y="2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781">
              <a:extLst>
                <a:ext uri="{FF2B5EF4-FFF2-40B4-BE49-F238E27FC236}">
                  <a16:creationId xmlns:a16="http://schemas.microsoft.com/office/drawing/2014/main" id="{CC51B063-D5E0-6748-9D40-A15FCEB7FC72}"/>
                </a:ext>
              </a:extLst>
            </p:cNvPr>
            <p:cNvSpPr>
              <a:spLocks/>
            </p:cNvSpPr>
            <p:nvPr/>
          </p:nvSpPr>
          <p:spPr bwMode="auto">
            <a:xfrm>
              <a:off x="9375775" y="3579813"/>
              <a:ext cx="157163" cy="284162"/>
            </a:xfrm>
            <a:custGeom>
              <a:avLst/>
              <a:gdLst>
                <a:gd name="T0" fmla="*/ 23 w 26"/>
                <a:gd name="T1" fmla="*/ 20 h 47"/>
                <a:gd name="T2" fmla="*/ 10 w 26"/>
                <a:gd name="T3" fmla="*/ 20 h 47"/>
                <a:gd name="T4" fmla="*/ 20 w 26"/>
                <a:gd name="T5" fmla="*/ 5 h 47"/>
                <a:gd name="T6" fmla="*/ 19 w 26"/>
                <a:gd name="T7" fmla="*/ 1 h 47"/>
                <a:gd name="T8" fmla="*/ 15 w 26"/>
                <a:gd name="T9" fmla="*/ 1 h 47"/>
                <a:gd name="T10" fmla="*/ 1 w 26"/>
                <a:gd name="T11" fmla="*/ 21 h 47"/>
                <a:gd name="T12" fmla="*/ 1 w 26"/>
                <a:gd name="T13" fmla="*/ 25 h 47"/>
                <a:gd name="T14" fmla="*/ 4 w 26"/>
                <a:gd name="T15" fmla="*/ 27 h 47"/>
                <a:gd name="T16" fmla="*/ 16 w 26"/>
                <a:gd name="T17" fmla="*/ 27 h 47"/>
                <a:gd name="T18" fmla="*/ 7 w 26"/>
                <a:gd name="T19" fmla="*/ 41 h 47"/>
                <a:gd name="T20" fmla="*/ 7 w 26"/>
                <a:gd name="T21" fmla="*/ 46 h 47"/>
                <a:gd name="T22" fmla="*/ 9 w 26"/>
                <a:gd name="T23" fmla="*/ 47 h 47"/>
                <a:gd name="T24" fmla="*/ 12 w 26"/>
                <a:gd name="T25" fmla="*/ 45 h 47"/>
                <a:gd name="T26" fmla="*/ 25 w 26"/>
                <a:gd name="T27" fmla="*/ 25 h 47"/>
                <a:gd name="T28" fmla="*/ 26 w 26"/>
                <a:gd name="T29" fmla="*/ 22 h 47"/>
                <a:gd name="T30" fmla="*/ 23 w 26"/>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47">
                  <a:moveTo>
                    <a:pt x="23" y="20"/>
                  </a:moveTo>
                  <a:cubicBezTo>
                    <a:pt x="10" y="20"/>
                    <a:pt x="10" y="20"/>
                    <a:pt x="10" y="20"/>
                  </a:cubicBezTo>
                  <a:cubicBezTo>
                    <a:pt x="20" y="5"/>
                    <a:pt x="20" y="5"/>
                    <a:pt x="20" y="5"/>
                  </a:cubicBezTo>
                  <a:cubicBezTo>
                    <a:pt x="21" y="4"/>
                    <a:pt x="21" y="2"/>
                    <a:pt x="19" y="1"/>
                  </a:cubicBezTo>
                  <a:cubicBezTo>
                    <a:pt x="18" y="0"/>
                    <a:pt x="16" y="0"/>
                    <a:pt x="15" y="1"/>
                  </a:cubicBezTo>
                  <a:cubicBezTo>
                    <a:pt x="1" y="21"/>
                    <a:pt x="1" y="21"/>
                    <a:pt x="1" y="21"/>
                  </a:cubicBezTo>
                  <a:cubicBezTo>
                    <a:pt x="1" y="23"/>
                    <a:pt x="0" y="24"/>
                    <a:pt x="1" y="25"/>
                  </a:cubicBezTo>
                  <a:cubicBezTo>
                    <a:pt x="2" y="26"/>
                    <a:pt x="3" y="27"/>
                    <a:pt x="4" y="27"/>
                  </a:cubicBezTo>
                  <a:cubicBezTo>
                    <a:pt x="16" y="27"/>
                    <a:pt x="16" y="27"/>
                    <a:pt x="16" y="27"/>
                  </a:cubicBezTo>
                  <a:cubicBezTo>
                    <a:pt x="7" y="41"/>
                    <a:pt x="7" y="41"/>
                    <a:pt x="7" y="41"/>
                  </a:cubicBezTo>
                  <a:cubicBezTo>
                    <a:pt x="6" y="43"/>
                    <a:pt x="6" y="45"/>
                    <a:pt x="7" y="46"/>
                  </a:cubicBezTo>
                  <a:cubicBezTo>
                    <a:pt x="8" y="46"/>
                    <a:pt x="9" y="47"/>
                    <a:pt x="9" y="47"/>
                  </a:cubicBezTo>
                  <a:cubicBezTo>
                    <a:pt x="10" y="47"/>
                    <a:pt x="11" y="46"/>
                    <a:pt x="12" y="45"/>
                  </a:cubicBezTo>
                  <a:cubicBezTo>
                    <a:pt x="25" y="25"/>
                    <a:pt x="25" y="25"/>
                    <a:pt x="25" y="25"/>
                  </a:cubicBezTo>
                  <a:cubicBezTo>
                    <a:pt x="26" y="24"/>
                    <a:pt x="26" y="23"/>
                    <a:pt x="26" y="22"/>
                  </a:cubicBezTo>
                  <a:cubicBezTo>
                    <a:pt x="25" y="21"/>
                    <a:pt x="24" y="20"/>
                    <a:pt x="23" y="2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782">
              <a:extLst>
                <a:ext uri="{FF2B5EF4-FFF2-40B4-BE49-F238E27FC236}">
                  <a16:creationId xmlns:a16="http://schemas.microsoft.com/office/drawing/2014/main" id="{9DD0DB15-E627-4D46-BBDA-942DBF333B1D}"/>
                </a:ext>
              </a:extLst>
            </p:cNvPr>
            <p:cNvSpPr>
              <a:spLocks/>
            </p:cNvSpPr>
            <p:nvPr/>
          </p:nvSpPr>
          <p:spPr bwMode="auto">
            <a:xfrm>
              <a:off x="9847263" y="3579813"/>
              <a:ext cx="157163" cy="284162"/>
            </a:xfrm>
            <a:custGeom>
              <a:avLst/>
              <a:gdLst>
                <a:gd name="T0" fmla="*/ 22 w 26"/>
                <a:gd name="T1" fmla="*/ 20 h 47"/>
                <a:gd name="T2" fmla="*/ 10 w 26"/>
                <a:gd name="T3" fmla="*/ 20 h 47"/>
                <a:gd name="T4" fmla="*/ 19 w 26"/>
                <a:gd name="T5" fmla="*/ 5 h 47"/>
                <a:gd name="T6" fmla="*/ 19 w 26"/>
                <a:gd name="T7" fmla="*/ 1 h 47"/>
                <a:gd name="T8" fmla="*/ 14 w 26"/>
                <a:gd name="T9" fmla="*/ 1 h 47"/>
                <a:gd name="T10" fmla="*/ 1 w 26"/>
                <a:gd name="T11" fmla="*/ 21 h 47"/>
                <a:gd name="T12" fmla="*/ 0 w 26"/>
                <a:gd name="T13" fmla="*/ 25 h 47"/>
                <a:gd name="T14" fmla="*/ 3 w 26"/>
                <a:gd name="T15" fmla="*/ 27 h 47"/>
                <a:gd name="T16" fmla="*/ 16 w 26"/>
                <a:gd name="T17" fmla="*/ 27 h 47"/>
                <a:gd name="T18" fmla="*/ 6 w 26"/>
                <a:gd name="T19" fmla="*/ 41 h 47"/>
                <a:gd name="T20" fmla="*/ 7 w 26"/>
                <a:gd name="T21" fmla="*/ 46 h 47"/>
                <a:gd name="T22" fmla="*/ 9 w 26"/>
                <a:gd name="T23" fmla="*/ 47 h 47"/>
                <a:gd name="T24" fmla="*/ 11 w 26"/>
                <a:gd name="T25" fmla="*/ 45 h 47"/>
                <a:gd name="T26" fmla="*/ 25 w 26"/>
                <a:gd name="T27" fmla="*/ 25 h 47"/>
                <a:gd name="T28" fmla="*/ 25 w 26"/>
                <a:gd name="T29" fmla="*/ 22 h 47"/>
                <a:gd name="T30" fmla="*/ 22 w 26"/>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47">
                  <a:moveTo>
                    <a:pt x="22" y="20"/>
                  </a:moveTo>
                  <a:cubicBezTo>
                    <a:pt x="10" y="20"/>
                    <a:pt x="10" y="20"/>
                    <a:pt x="10" y="20"/>
                  </a:cubicBezTo>
                  <a:cubicBezTo>
                    <a:pt x="19" y="5"/>
                    <a:pt x="19" y="5"/>
                    <a:pt x="19" y="5"/>
                  </a:cubicBezTo>
                  <a:cubicBezTo>
                    <a:pt x="20" y="4"/>
                    <a:pt x="20" y="2"/>
                    <a:pt x="19" y="1"/>
                  </a:cubicBezTo>
                  <a:cubicBezTo>
                    <a:pt x="17" y="0"/>
                    <a:pt x="15" y="0"/>
                    <a:pt x="14" y="1"/>
                  </a:cubicBezTo>
                  <a:cubicBezTo>
                    <a:pt x="1" y="21"/>
                    <a:pt x="1" y="21"/>
                    <a:pt x="1" y="21"/>
                  </a:cubicBezTo>
                  <a:cubicBezTo>
                    <a:pt x="0" y="23"/>
                    <a:pt x="0" y="24"/>
                    <a:pt x="0" y="25"/>
                  </a:cubicBezTo>
                  <a:cubicBezTo>
                    <a:pt x="1" y="26"/>
                    <a:pt x="2" y="27"/>
                    <a:pt x="3" y="27"/>
                  </a:cubicBezTo>
                  <a:cubicBezTo>
                    <a:pt x="16" y="27"/>
                    <a:pt x="16" y="27"/>
                    <a:pt x="16" y="27"/>
                  </a:cubicBezTo>
                  <a:cubicBezTo>
                    <a:pt x="6" y="41"/>
                    <a:pt x="6" y="41"/>
                    <a:pt x="6" y="41"/>
                  </a:cubicBezTo>
                  <a:cubicBezTo>
                    <a:pt x="5" y="43"/>
                    <a:pt x="5" y="45"/>
                    <a:pt x="7" y="46"/>
                  </a:cubicBezTo>
                  <a:cubicBezTo>
                    <a:pt x="7" y="46"/>
                    <a:pt x="8" y="47"/>
                    <a:pt x="9" y="47"/>
                  </a:cubicBezTo>
                  <a:cubicBezTo>
                    <a:pt x="10" y="47"/>
                    <a:pt x="11" y="46"/>
                    <a:pt x="11" y="45"/>
                  </a:cubicBezTo>
                  <a:cubicBezTo>
                    <a:pt x="25" y="25"/>
                    <a:pt x="25" y="25"/>
                    <a:pt x="25" y="25"/>
                  </a:cubicBezTo>
                  <a:cubicBezTo>
                    <a:pt x="25" y="24"/>
                    <a:pt x="26" y="23"/>
                    <a:pt x="25" y="22"/>
                  </a:cubicBezTo>
                  <a:cubicBezTo>
                    <a:pt x="24" y="21"/>
                    <a:pt x="23" y="20"/>
                    <a:pt x="22" y="2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4" name="Group 783">
            <a:extLst>
              <a:ext uri="{FF2B5EF4-FFF2-40B4-BE49-F238E27FC236}">
                <a16:creationId xmlns:a16="http://schemas.microsoft.com/office/drawing/2014/main" id="{F7EBA9DA-B721-624D-AEEA-0F42C972729A}"/>
              </a:ext>
            </a:extLst>
          </p:cNvPr>
          <p:cNvGrpSpPr/>
          <p:nvPr userDrawn="1"/>
        </p:nvGrpSpPr>
        <p:grpSpPr>
          <a:xfrm>
            <a:off x="4583927" y="3084360"/>
            <a:ext cx="263167" cy="262717"/>
            <a:chOff x="3429000" y="4867275"/>
            <a:chExt cx="930275" cy="928688"/>
          </a:xfrm>
          <a:solidFill>
            <a:schemeClr val="accent1"/>
          </a:solidFill>
        </p:grpSpPr>
        <p:sp>
          <p:nvSpPr>
            <p:cNvPr id="785" name="Freeform 784">
              <a:extLst>
                <a:ext uri="{FF2B5EF4-FFF2-40B4-BE49-F238E27FC236}">
                  <a16:creationId xmlns:a16="http://schemas.microsoft.com/office/drawing/2014/main" id="{442EAD0E-F48F-ED4F-95F7-AED61362D53C}"/>
                </a:ext>
              </a:extLst>
            </p:cNvPr>
            <p:cNvSpPr>
              <a:spLocks noEditPoints="1"/>
            </p:cNvSpPr>
            <p:nvPr/>
          </p:nvSpPr>
          <p:spPr bwMode="auto">
            <a:xfrm>
              <a:off x="3592513" y="5029200"/>
              <a:ext cx="603250" cy="604837"/>
            </a:xfrm>
            <a:custGeom>
              <a:avLst/>
              <a:gdLst>
                <a:gd name="T0" fmla="*/ 50 w 100"/>
                <a:gd name="T1" fmla="*/ 0 h 100"/>
                <a:gd name="T2" fmla="*/ 0 w 100"/>
                <a:gd name="T3" fmla="*/ 50 h 100"/>
                <a:gd name="T4" fmla="*/ 50 w 100"/>
                <a:gd name="T5" fmla="*/ 100 h 100"/>
                <a:gd name="T6" fmla="*/ 100 w 100"/>
                <a:gd name="T7" fmla="*/ 50 h 100"/>
                <a:gd name="T8" fmla="*/ 50 w 100"/>
                <a:gd name="T9" fmla="*/ 0 h 100"/>
                <a:gd name="T10" fmla="*/ 50 w 100"/>
                <a:gd name="T11" fmla="*/ 93 h 100"/>
                <a:gd name="T12" fmla="*/ 7 w 100"/>
                <a:gd name="T13" fmla="*/ 50 h 100"/>
                <a:gd name="T14" fmla="*/ 50 w 100"/>
                <a:gd name="T15" fmla="*/ 7 h 100"/>
                <a:gd name="T16" fmla="*/ 93 w 100"/>
                <a:gd name="T17" fmla="*/ 50 h 100"/>
                <a:gd name="T18" fmla="*/ 50 w 100"/>
                <a:gd name="T19"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22" y="0"/>
                    <a:pt x="0" y="22"/>
                    <a:pt x="0" y="50"/>
                  </a:cubicBezTo>
                  <a:cubicBezTo>
                    <a:pt x="0" y="78"/>
                    <a:pt x="22" y="100"/>
                    <a:pt x="50" y="100"/>
                  </a:cubicBezTo>
                  <a:cubicBezTo>
                    <a:pt x="78" y="100"/>
                    <a:pt x="100" y="78"/>
                    <a:pt x="100" y="50"/>
                  </a:cubicBezTo>
                  <a:cubicBezTo>
                    <a:pt x="100" y="22"/>
                    <a:pt x="78" y="0"/>
                    <a:pt x="50" y="0"/>
                  </a:cubicBezTo>
                  <a:close/>
                  <a:moveTo>
                    <a:pt x="50" y="93"/>
                  </a:moveTo>
                  <a:cubicBezTo>
                    <a:pt x="26" y="93"/>
                    <a:pt x="7" y="74"/>
                    <a:pt x="7" y="50"/>
                  </a:cubicBezTo>
                  <a:cubicBezTo>
                    <a:pt x="7" y="26"/>
                    <a:pt x="26" y="7"/>
                    <a:pt x="50" y="7"/>
                  </a:cubicBezTo>
                  <a:cubicBezTo>
                    <a:pt x="74" y="7"/>
                    <a:pt x="93" y="26"/>
                    <a:pt x="93" y="50"/>
                  </a:cubicBezTo>
                  <a:cubicBezTo>
                    <a:pt x="93" y="74"/>
                    <a:pt x="74" y="93"/>
                    <a:pt x="50" y="93"/>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785">
              <a:extLst>
                <a:ext uri="{FF2B5EF4-FFF2-40B4-BE49-F238E27FC236}">
                  <a16:creationId xmlns:a16="http://schemas.microsoft.com/office/drawing/2014/main" id="{87AE101E-BA5C-E644-9D30-AB0AB2660944}"/>
                </a:ext>
              </a:extLst>
            </p:cNvPr>
            <p:cNvSpPr>
              <a:spLocks/>
            </p:cNvSpPr>
            <p:nvPr/>
          </p:nvSpPr>
          <p:spPr bwMode="auto">
            <a:xfrm>
              <a:off x="3652838" y="5621338"/>
              <a:ext cx="84138" cy="114300"/>
            </a:xfrm>
            <a:custGeom>
              <a:avLst/>
              <a:gdLst>
                <a:gd name="T0" fmla="*/ 12 w 14"/>
                <a:gd name="T1" fmla="*/ 1 h 19"/>
                <a:gd name="T2" fmla="*/ 7 w 14"/>
                <a:gd name="T3" fmla="*/ 2 h 19"/>
                <a:gd name="T4" fmla="*/ 0 w 14"/>
                <a:gd name="T5" fmla="*/ 14 h 19"/>
                <a:gd name="T6" fmla="*/ 2 w 14"/>
                <a:gd name="T7" fmla="*/ 18 h 19"/>
                <a:gd name="T8" fmla="*/ 3 w 14"/>
                <a:gd name="T9" fmla="*/ 19 h 19"/>
                <a:gd name="T10" fmla="*/ 6 w 14"/>
                <a:gd name="T11" fmla="*/ 17 h 19"/>
                <a:gd name="T12" fmla="*/ 13 w 14"/>
                <a:gd name="T13" fmla="*/ 6 h 19"/>
                <a:gd name="T14" fmla="*/ 12 w 14"/>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9">
                  <a:moveTo>
                    <a:pt x="12" y="1"/>
                  </a:moveTo>
                  <a:cubicBezTo>
                    <a:pt x="10" y="0"/>
                    <a:pt x="8" y="1"/>
                    <a:pt x="7" y="2"/>
                  </a:cubicBezTo>
                  <a:cubicBezTo>
                    <a:pt x="0" y="14"/>
                    <a:pt x="0" y="14"/>
                    <a:pt x="0" y="14"/>
                  </a:cubicBezTo>
                  <a:cubicBezTo>
                    <a:pt x="0" y="15"/>
                    <a:pt x="0" y="17"/>
                    <a:pt x="2" y="18"/>
                  </a:cubicBezTo>
                  <a:cubicBezTo>
                    <a:pt x="2" y="19"/>
                    <a:pt x="3" y="19"/>
                    <a:pt x="3" y="19"/>
                  </a:cubicBezTo>
                  <a:cubicBezTo>
                    <a:pt x="4" y="19"/>
                    <a:pt x="6" y="18"/>
                    <a:pt x="6" y="17"/>
                  </a:cubicBezTo>
                  <a:cubicBezTo>
                    <a:pt x="13" y="6"/>
                    <a:pt x="13" y="6"/>
                    <a:pt x="13" y="6"/>
                  </a:cubicBezTo>
                  <a:cubicBezTo>
                    <a:pt x="14" y="4"/>
                    <a:pt x="13" y="2"/>
                    <a:pt x="12"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786">
              <a:extLst>
                <a:ext uri="{FF2B5EF4-FFF2-40B4-BE49-F238E27FC236}">
                  <a16:creationId xmlns:a16="http://schemas.microsoft.com/office/drawing/2014/main" id="{D55B6DA1-3DEA-C840-A5B2-B6FCA9485F62}"/>
                </a:ext>
              </a:extLst>
            </p:cNvPr>
            <p:cNvSpPr>
              <a:spLocks/>
            </p:cNvSpPr>
            <p:nvPr/>
          </p:nvSpPr>
          <p:spPr bwMode="auto">
            <a:xfrm>
              <a:off x="4051300" y="4927600"/>
              <a:ext cx="84138" cy="107950"/>
            </a:xfrm>
            <a:custGeom>
              <a:avLst/>
              <a:gdLst>
                <a:gd name="T0" fmla="*/ 2 w 14"/>
                <a:gd name="T1" fmla="*/ 18 h 18"/>
                <a:gd name="T2" fmla="*/ 4 w 14"/>
                <a:gd name="T3" fmla="*/ 18 h 18"/>
                <a:gd name="T4" fmla="*/ 7 w 14"/>
                <a:gd name="T5" fmla="*/ 17 h 18"/>
                <a:gd name="T6" fmla="*/ 14 w 14"/>
                <a:gd name="T7" fmla="*/ 5 h 18"/>
                <a:gd name="T8" fmla="*/ 12 w 14"/>
                <a:gd name="T9" fmla="*/ 1 h 18"/>
                <a:gd name="T10" fmla="*/ 8 w 14"/>
                <a:gd name="T11" fmla="*/ 2 h 18"/>
                <a:gd name="T12" fmla="*/ 1 w 14"/>
                <a:gd name="T13" fmla="*/ 13 h 18"/>
                <a:gd name="T14" fmla="*/ 2 w 14"/>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2" y="18"/>
                  </a:moveTo>
                  <a:cubicBezTo>
                    <a:pt x="3" y="18"/>
                    <a:pt x="3" y="18"/>
                    <a:pt x="4" y="18"/>
                  </a:cubicBezTo>
                  <a:cubicBezTo>
                    <a:pt x="5" y="18"/>
                    <a:pt x="6" y="18"/>
                    <a:pt x="7" y="17"/>
                  </a:cubicBezTo>
                  <a:cubicBezTo>
                    <a:pt x="14" y="5"/>
                    <a:pt x="14" y="5"/>
                    <a:pt x="14" y="5"/>
                  </a:cubicBezTo>
                  <a:cubicBezTo>
                    <a:pt x="14" y="4"/>
                    <a:pt x="14" y="2"/>
                    <a:pt x="12" y="1"/>
                  </a:cubicBezTo>
                  <a:cubicBezTo>
                    <a:pt x="11" y="0"/>
                    <a:pt x="9" y="0"/>
                    <a:pt x="8" y="2"/>
                  </a:cubicBezTo>
                  <a:cubicBezTo>
                    <a:pt x="1" y="13"/>
                    <a:pt x="1" y="13"/>
                    <a:pt x="1" y="13"/>
                  </a:cubicBezTo>
                  <a:cubicBezTo>
                    <a:pt x="0" y="15"/>
                    <a:pt x="1" y="17"/>
                    <a:pt x="2" y="18"/>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787">
              <a:extLst>
                <a:ext uri="{FF2B5EF4-FFF2-40B4-BE49-F238E27FC236}">
                  <a16:creationId xmlns:a16="http://schemas.microsoft.com/office/drawing/2014/main" id="{42A875B5-3F19-804B-8293-0EBBC309B99D}"/>
                </a:ext>
              </a:extLst>
            </p:cNvPr>
            <p:cNvSpPr>
              <a:spLocks/>
            </p:cNvSpPr>
            <p:nvPr/>
          </p:nvSpPr>
          <p:spPr bwMode="auto">
            <a:xfrm>
              <a:off x="3489325" y="5487988"/>
              <a:ext cx="114300" cy="85725"/>
            </a:xfrm>
            <a:custGeom>
              <a:avLst/>
              <a:gdLst>
                <a:gd name="T0" fmla="*/ 13 w 19"/>
                <a:gd name="T1" fmla="*/ 1 h 14"/>
                <a:gd name="T2" fmla="*/ 2 w 19"/>
                <a:gd name="T3" fmla="*/ 8 h 14"/>
                <a:gd name="T4" fmla="*/ 1 w 19"/>
                <a:gd name="T5" fmla="*/ 12 h 14"/>
                <a:gd name="T6" fmla="*/ 3 w 19"/>
                <a:gd name="T7" fmla="*/ 14 h 14"/>
                <a:gd name="T8" fmla="*/ 5 w 19"/>
                <a:gd name="T9" fmla="*/ 14 h 14"/>
                <a:gd name="T10" fmla="*/ 17 w 19"/>
                <a:gd name="T11" fmla="*/ 7 h 14"/>
                <a:gd name="T12" fmla="*/ 18 w 19"/>
                <a:gd name="T13" fmla="*/ 2 h 14"/>
                <a:gd name="T14" fmla="*/ 13 w 19"/>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13" y="1"/>
                  </a:moveTo>
                  <a:cubicBezTo>
                    <a:pt x="2" y="8"/>
                    <a:pt x="2" y="8"/>
                    <a:pt x="2" y="8"/>
                  </a:cubicBezTo>
                  <a:cubicBezTo>
                    <a:pt x="0" y="9"/>
                    <a:pt x="0" y="11"/>
                    <a:pt x="1" y="12"/>
                  </a:cubicBezTo>
                  <a:cubicBezTo>
                    <a:pt x="1" y="13"/>
                    <a:pt x="2" y="14"/>
                    <a:pt x="3" y="14"/>
                  </a:cubicBezTo>
                  <a:cubicBezTo>
                    <a:pt x="4" y="14"/>
                    <a:pt x="5" y="14"/>
                    <a:pt x="5" y="14"/>
                  </a:cubicBezTo>
                  <a:cubicBezTo>
                    <a:pt x="17" y="7"/>
                    <a:pt x="17" y="7"/>
                    <a:pt x="17" y="7"/>
                  </a:cubicBezTo>
                  <a:cubicBezTo>
                    <a:pt x="18" y="6"/>
                    <a:pt x="19" y="4"/>
                    <a:pt x="18" y="2"/>
                  </a:cubicBezTo>
                  <a:cubicBezTo>
                    <a:pt x="17" y="1"/>
                    <a:pt x="15" y="0"/>
                    <a:pt x="13" y="1"/>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788">
              <a:extLst>
                <a:ext uri="{FF2B5EF4-FFF2-40B4-BE49-F238E27FC236}">
                  <a16:creationId xmlns:a16="http://schemas.microsoft.com/office/drawing/2014/main" id="{6E16561B-73E6-EF4E-8667-E1909B091A03}"/>
                </a:ext>
              </a:extLst>
            </p:cNvPr>
            <p:cNvSpPr>
              <a:spLocks/>
            </p:cNvSpPr>
            <p:nvPr/>
          </p:nvSpPr>
          <p:spPr bwMode="auto">
            <a:xfrm>
              <a:off x="4184650" y="5089525"/>
              <a:ext cx="114300" cy="79375"/>
            </a:xfrm>
            <a:custGeom>
              <a:avLst/>
              <a:gdLst>
                <a:gd name="T0" fmla="*/ 4 w 19"/>
                <a:gd name="T1" fmla="*/ 13 h 13"/>
                <a:gd name="T2" fmla="*/ 6 w 19"/>
                <a:gd name="T3" fmla="*/ 13 h 13"/>
                <a:gd name="T4" fmla="*/ 17 w 19"/>
                <a:gd name="T5" fmla="*/ 6 h 13"/>
                <a:gd name="T6" fmla="*/ 18 w 19"/>
                <a:gd name="T7" fmla="*/ 2 h 13"/>
                <a:gd name="T8" fmla="*/ 14 w 19"/>
                <a:gd name="T9" fmla="*/ 0 h 13"/>
                <a:gd name="T10" fmla="*/ 2 w 19"/>
                <a:gd name="T11" fmla="*/ 7 h 13"/>
                <a:gd name="T12" fmla="*/ 1 w 19"/>
                <a:gd name="T13" fmla="*/ 12 h 13"/>
                <a:gd name="T14" fmla="*/ 4 w 1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4" y="13"/>
                  </a:moveTo>
                  <a:cubicBezTo>
                    <a:pt x="5" y="13"/>
                    <a:pt x="5" y="13"/>
                    <a:pt x="6" y="13"/>
                  </a:cubicBezTo>
                  <a:cubicBezTo>
                    <a:pt x="17" y="6"/>
                    <a:pt x="17" y="6"/>
                    <a:pt x="17" y="6"/>
                  </a:cubicBezTo>
                  <a:cubicBezTo>
                    <a:pt x="19" y="5"/>
                    <a:pt x="19" y="3"/>
                    <a:pt x="18" y="2"/>
                  </a:cubicBezTo>
                  <a:cubicBezTo>
                    <a:pt x="17" y="0"/>
                    <a:pt x="15" y="0"/>
                    <a:pt x="14" y="0"/>
                  </a:cubicBezTo>
                  <a:cubicBezTo>
                    <a:pt x="2" y="7"/>
                    <a:pt x="2" y="7"/>
                    <a:pt x="2" y="7"/>
                  </a:cubicBezTo>
                  <a:cubicBezTo>
                    <a:pt x="1" y="8"/>
                    <a:pt x="0" y="10"/>
                    <a:pt x="1" y="12"/>
                  </a:cubicBezTo>
                  <a:cubicBezTo>
                    <a:pt x="2" y="13"/>
                    <a:pt x="3" y="13"/>
                    <a:pt x="4" y="13"/>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789">
              <a:extLst>
                <a:ext uri="{FF2B5EF4-FFF2-40B4-BE49-F238E27FC236}">
                  <a16:creationId xmlns:a16="http://schemas.microsoft.com/office/drawing/2014/main" id="{02CE2F41-6472-BF43-9CE6-6CEA283F683B}"/>
                </a:ext>
              </a:extLst>
            </p:cNvPr>
            <p:cNvSpPr>
              <a:spLocks/>
            </p:cNvSpPr>
            <p:nvPr/>
          </p:nvSpPr>
          <p:spPr bwMode="auto">
            <a:xfrm>
              <a:off x="3429000" y="5313363"/>
              <a:ext cx="120650" cy="36512"/>
            </a:xfrm>
            <a:custGeom>
              <a:avLst/>
              <a:gdLst>
                <a:gd name="T0" fmla="*/ 20 w 20"/>
                <a:gd name="T1" fmla="*/ 3 h 6"/>
                <a:gd name="T2" fmla="*/ 17 w 20"/>
                <a:gd name="T3" fmla="*/ 0 h 6"/>
                <a:gd name="T4" fmla="*/ 4 w 20"/>
                <a:gd name="T5" fmla="*/ 0 h 6"/>
                <a:gd name="T6" fmla="*/ 0 w 20"/>
                <a:gd name="T7" fmla="*/ 3 h 6"/>
                <a:gd name="T8" fmla="*/ 4 w 20"/>
                <a:gd name="T9" fmla="*/ 6 h 6"/>
                <a:gd name="T10" fmla="*/ 17 w 20"/>
                <a:gd name="T11" fmla="*/ 6 h 6"/>
                <a:gd name="T12" fmla="*/ 20 w 20"/>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20" h="6">
                  <a:moveTo>
                    <a:pt x="20" y="3"/>
                  </a:moveTo>
                  <a:cubicBezTo>
                    <a:pt x="20" y="1"/>
                    <a:pt x="19" y="0"/>
                    <a:pt x="17" y="0"/>
                  </a:cubicBezTo>
                  <a:cubicBezTo>
                    <a:pt x="4" y="0"/>
                    <a:pt x="4" y="0"/>
                    <a:pt x="4" y="0"/>
                  </a:cubicBezTo>
                  <a:cubicBezTo>
                    <a:pt x="2" y="0"/>
                    <a:pt x="0" y="1"/>
                    <a:pt x="0" y="3"/>
                  </a:cubicBezTo>
                  <a:cubicBezTo>
                    <a:pt x="0" y="5"/>
                    <a:pt x="2" y="6"/>
                    <a:pt x="4" y="6"/>
                  </a:cubicBezTo>
                  <a:cubicBezTo>
                    <a:pt x="17" y="6"/>
                    <a:pt x="17" y="6"/>
                    <a:pt x="17" y="6"/>
                  </a:cubicBezTo>
                  <a:cubicBezTo>
                    <a:pt x="19" y="6"/>
                    <a:pt x="20" y="5"/>
                    <a:pt x="20" y="3"/>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790">
              <a:extLst>
                <a:ext uri="{FF2B5EF4-FFF2-40B4-BE49-F238E27FC236}">
                  <a16:creationId xmlns:a16="http://schemas.microsoft.com/office/drawing/2014/main" id="{F76B7706-8B44-8B42-A05C-3053DBC3084C}"/>
                </a:ext>
              </a:extLst>
            </p:cNvPr>
            <p:cNvSpPr>
              <a:spLocks/>
            </p:cNvSpPr>
            <p:nvPr/>
          </p:nvSpPr>
          <p:spPr bwMode="auto">
            <a:xfrm>
              <a:off x="4238625" y="5313363"/>
              <a:ext cx="120650" cy="36512"/>
            </a:xfrm>
            <a:custGeom>
              <a:avLst/>
              <a:gdLst>
                <a:gd name="T0" fmla="*/ 16 w 20"/>
                <a:gd name="T1" fmla="*/ 0 h 6"/>
                <a:gd name="T2" fmla="*/ 3 w 20"/>
                <a:gd name="T3" fmla="*/ 0 h 6"/>
                <a:gd name="T4" fmla="*/ 0 w 20"/>
                <a:gd name="T5" fmla="*/ 3 h 6"/>
                <a:gd name="T6" fmla="*/ 3 w 20"/>
                <a:gd name="T7" fmla="*/ 6 h 6"/>
                <a:gd name="T8" fmla="*/ 16 w 20"/>
                <a:gd name="T9" fmla="*/ 6 h 6"/>
                <a:gd name="T10" fmla="*/ 20 w 20"/>
                <a:gd name="T11" fmla="*/ 3 h 6"/>
                <a:gd name="T12" fmla="*/ 16 w 2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0" h="6">
                  <a:moveTo>
                    <a:pt x="16" y="0"/>
                  </a:moveTo>
                  <a:cubicBezTo>
                    <a:pt x="3" y="0"/>
                    <a:pt x="3" y="0"/>
                    <a:pt x="3" y="0"/>
                  </a:cubicBezTo>
                  <a:cubicBezTo>
                    <a:pt x="1" y="0"/>
                    <a:pt x="0" y="1"/>
                    <a:pt x="0" y="3"/>
                  </a:cubicBezTo>
                  <a:cubicBezTo>
                    <a:pt x="0" y="5"/>
                    <a:pt x="1" y="6"/>
                    <a:pt x="3" y="6"/>
                  </a:cubicBezTo>
                  <a:cubicBezTo>
                    <a:pt x="16" y="6"/>
                    <a:pt x="16" y="6"/>
                    <a:pt x="16" y="6"/>
                  </a:cubicBezTo>
                  <a:cubicBezTo>
                    <a:pt x="18" y="6"/>
                    <a:pt x="20" y="5"/>
                    <a:pt x="20" y="3"/>
                  </a:cubicBezTo>
                  <a:cubicBezTo>
                    <a:pt x="20" y="1"/>
                    <a:pt x="18" y="0"/>
                    <a:pt x="16" y="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791">
              <a:extLst>
                <a:ext uri="{FF2B5EF4-FFF2-40B4-BE49-F238E27FC236}">
                  <a16:creationId xmlns:a16="http://schemas.microsoft.com/office/drawing/2014/main" id="{7B98E1B0-8B4C-DA42-9CC3-1C39F0AAA11B}"/>
                </a:ext>
              </a:extLst>
            </p:cNvPr>
            <p:cNvSpPr>
              <a:spLocks/>
            </p:cNvSpPr>
            <p:nvPr/>
          </p:nvSpPr>
          <p:spPr bwMode="auto">
            <a:xfrm>
              <a:off x="3489325" y="5089525"/>
              <a:ext cx="114300" cy="79375"/>
            </a:xfrm>
            <a:custGeom>
              <a:avLst/>
              <a:gdLst>
                <a:gd name="T0" fmla="*/ 2 w 19"/>
                <a:gd name="T1" fmla="*/ 6 h 13"/>
                <a:gd name="T2" fmla="*/ 13 w 19"/>
                <a:gd name="T3" fmla="*/ 13 h 13"/>
                <a:gd name="T4" fmla="*/ 15 w 19"/>
                <a:gd name="T5" fmla="*/ 13 h 13"/>
                <a:gd name="T6" fmla="*/ 18 w 19"/>
                <a:gd name="T7" fmla="*/ 12 h 13"/>
                <a:gd name="T8" fmla="*/ 17 w 19"/>
                <a:gd name="T9" fmla="*/ 7 h 13"/>
                <a:gd name="T10" fmla="*/ 5 w 19"/>
                <a:gd name="T11" fmla="*/ 0 h 13"/>
                <a:gd name="T12" fmla="*/ 1 w 19"/>
                <a:gd name="T13" fmla="*/ 2 h 13"/>
                <a:gd name="T14" fmla="*/ 2 w 19"/>
                <a:gd name="T15" fmla="*/ 6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2" y="6"/>
                  </a:moveTo>
                  <a:cubicBezTo>
                    <a:pt x="13" y="13"/>
                    <a:pt x="13" y="13"/>
                    <a:pt x="13" y="13"/>
                  </a:cubicBezTo>
                  <a:cubicBezTo>
                    <a:pt x="14" y="13"/>
                    <a:pt x="14" y="13"/>
                    <a:pt x="15" y="13"/>
                  </a:cubicBezTo>
                  <a:cubicBezTo>
                    <a:pt x="16" y="13"/>
                    <a:pt x="17" y="13"/>
                    <a:pt x="18" y="12"/>
                  </a:cubicBezTo>
                  <a:cubicBezTo>
                    <a:pt x="19" y="10"/>
                    <a:pt x="18" y="8"/>
                    <a:pt x="17" y="7"/>
                  </a:cubicBezTo>
                  <a:cubicBezTo>
                    <a:pt x="5" y="0"/>
                    <a:pt x="5" y="0"/>
                    <a:pt x="5" y="0"/>
                  </a:cubicBezTo>
                  <a:cubicBezTo>
                    <a:pt x="4" y="0"/>
                    <a:pt x="2" y="0"/>
                    <a:pt x="1" y="2"/>
                  </a:cubicBezTo>
                  <a:cubicBezTo>
                    <a:pt x="0" y="3"/>
                    <a:pt x="0" y="5"/>
                    <a:pt x="2" y="6"/>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792">
              <a:extLst>
                <a:ext uri="{FF2B5EF4-FFF2-40B4-BE49-F238E27FC236}">
                  <a16:creationId xmlns:a16="http://schemas.microsoft.com/office/drawing/2014/main" id="{0F231E8C-F730-F644-8EBC-E16A1B811DDB}"/>
                </a:ext>
              </a:extLst>
            </p:cNvPr>
            <p:cNvSpPr>
              <a:spLocks/>
            </p:cNvSpPr>
            <p:nvPr/>
          </p:nvSpPr>
          <p:spPr bwMode="auto">
            <a:xfrm>
              <a:off x="4184650" y="5487988"/>
              <a:ext cx="114300" cy="85725"/>
            </a:xfrm>
            <a:custGeom>
              <a:avLst/>
              <a:gdLst>
                <a:gd name="T0" fmla="*/ 17 w 19"/>
                <a:gd name="T1" fmla="*/ 8 h 14"/>
                <a:gd name="T2" fmla="*/ 6 w 19"/>
                <a:gd name="T3" fmla="*/ 1 h 14"/>
                <a:gd name="T4" fmla="*/ 1 w 19"/>
                <a:gd name="T5" fmla="*/ 2 h 14"/>
                <a:gd name="T6" fmla="*/ 2 w 19"/>
                <a:gd name="T7" fmla="*/ 7 h 14"/>
                <a:gd name="T8" fmla="*/ 14 w 19"/>
                <a:gd name="T9" fmla="*/ 14 h 14"/>
                <a:gd name="T10" fmla="*/ 16 w 19"/>
                <a:gd name="T11" fmla="*/ 14 h 14"/>
                <a:gd name="T12" fmla="*/ 18 w 19"/>
                <a:gd name="T13" fmla="*/ 12 h 14"/>
                <a:gd name="T14" fmla="*/ 17 w 19"/>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17" y="8"/>
                  </a:moveTo>
                  <a:cubicBezTo>
                    <a:pt x="6" y="1"/>
                    <a:pt x="6" y="1"/>
                    <a:pt x="6" y="1"/>
                  </a:cubicBezTo>
                  <a:cubicBezTo>
                    <a:pt x="4" y="0"/>
                    <a:pt x="2" y="1"/>
                    <a:pt x="1" y="2"/>
                  </a:cubicBezTo>
                  <a:cubicBezTo>
                    <a:pt x="0" y="4"/>
                    <a:pt x="1" y="6"/>
                    <a:pt x="2" y="7"/>
                  </a:cubicBezTo>
                  <a:cubicBezTo>
                    <a:pt x="14" y="14"/>
                    <a:pt x="14" y="14"/>
                    <a:pt x="14" y="14"/>
                  </a:cubicBezTo>
                  <a:cubicBezTo>
                    <a:pt x="14" y="14"/>
                    <a:pt x="15" y="14"/>
                    <a:pt x="16" y="14"/>
                  </a:cubicBezTo>
                  <a:cubicBezTo>
                    <a:pt x="17" y="14"/>
                    <a:pt x="18" y="13"/>
                    <a:pt x="18" y="12"/>
                  </a:cubicBezTo>
                  <a:cubicBezTo>
                    <a:pt x="19" y="11"/>
                    <a:pt x="19" y="9"/>
                    <a:pt x="17" y="8"/>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793">
              <a:extLst>
                <a:ext uri="{FF2B5EF4-FFF2-40B4-BE49-F238E27FC236}">
                  <a16:creationId xmlns:a16="http://schemas.microsoft.com/office/drawing/2014/main" id="{73CB03D6-27CD-E243-9A94-189C9E0DD61C}"/>
                </a:ext>
              </a:extLst>
            </p:cNvPr>
            <p:cNvSpPr>
              <a:spLocks/>
            </p:cNvSpPr>
            <p:nvPr/>
          </p:nvSpPr>
          <p:spPr bwMode="auto">
            <a:xfrm>
              <a:off x="3652838" y="4927600"/>
              <a:ext cx="84138" cy="107950"/>
            </a:xfrm>
            <a:custGeom>
              <a:avLst/>
              <a:gdLst>
                <a:gd name="T0" fmla="*/ 7 w 14"/>
                <a:gd name="T1" fmla="*/ 17 h 18"/>
                <a:gd name="T2" fmla="*/ 10 w 14"/>
                <a:gd name="T3" fmla="*/ 18 h 18"/>
                <a:gd name="T4" fmla="*/ 12 w 14"/>
                <a:gd name="T5" fmla="*/ 18 h 18"/>
                <a:gd name="T6" fmla="*/ 13 w 14"/>
                <a:gd name="T7" fmla="*/ 13 h 18"/>
                <a:gd name="T8" fmla="*/ 6 w 14"/>
                <a:gd name="T9" fmla="*/ 2 h 18"/>
                <a:gd name="T10" fmla="*/ 2 w 14"/>
                <a:gd name="T11" fmla="*/ 1 h 18"/>
                <a:gd name="T12" fmla="*/ 0 w 14"/>
                <a:gd name="T13" fmla="*/ 5 h 18"/>
                <a:gd name="T14" fmla="*/ 7 w 14"/>
                <a:gd name="T15" fmla="*/ 17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8">
                  <a:moveTo>
                    <a:pt x="7" y="17"/>
                  </a:moveTo>
                  <a:cubicBezTo>
                    <a:pt x="8" y="18"/>
                    <a:pt x="9" y="18"/>
                    <a:pt x="10" y="18"/>
                  </a:cubicBezTo>
                  <a:cubicBezTo>
                    <a:pt x="11" y="18"/>
                    <a:pt x="11" y="18"/>
                    <a:pt x="12" y="18"/>
                  </a:cubicBezTo>
                  <a:cubicBezTo>
                    <a:pt x="13" y="17"/>
                    <a:pt x="14" y="15"/>
                    <a:pt x="13" y="13"/>
                  </a:cubicBezTo>
                  <a:cubicBezTo>
                    <a:pt x="6" y="2"/>
                    <a:pt x="6" y="2"/>
                    <a:pt x="6" y="2"/>
                  </a:cubicBezTo>
                  <a:cubicBezTo>
                    <a:pt x="5" y="0"/>
                    <a:pt x="3" y="0"/>
                    <a:pt x="2" y="1"/>
                  </a:cubicBezTo>
                  <a:cubicBezTo>
                    <a:pt x="0" y="2"/>
                    <a:pt x="0" y="4"/>
                    <a:pt x="0" y="5"/>
                  </a:cubicBezTo>
                  <a:lnTo>
                    <a:pt x="7" y="17"/>
                  </a:ln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794">
              <a:extLst>
                <a:ext uri="{FF2B5EF4-FFF2-40B4-BE49-F238E27FC236}">
                  <a16:creationId xmlns:a16="http://schemas.microsoft.com/office/drawing/2014/main" id="{6B92B950-4832-B742-821F-B618A3498308}"/>
                </a:ext>
              </a:extLst>
            </p:cNvPr>
            <p:cNvSpPr>
              <a:spLocks/>
            </p:cNvSpPr>
            <p:nvPr/>
          </p:nvSpPr>
          <p:spPr bwMode="auto">
            <a:xfrm>
              <a:off x="4051300" y="5621338"/>
              <a:ext cx="84138" cy="114300"/>
            </a:xfrm>
            <a:custGeom>
              <a:avLst/>
              <a:gdLst>
                <a:gd name="T0" fmla="*/ 7 w 14"/>
                <a:gd name="T1" fmla="*/ 2 h 19"/>
                <a:gd name="T2" fmla="*/ 2 w 14"/>
                <a:gd name="T3" fmla="*/ 1 h 19"/>
                <a:gd name="T4" fmla="*/ 1 w 14"/>
                <a:gd name="T5" fmla="*/ 6 h 19"/>
                <a:gd name="T6" fmla="*/ 8 w 14"/>
                <a:gd name="T7" fmla="*/ 17 h 19"/>
                <a:gd name="T8" fmla="*/ 11 w 14"/>
                <a:gd name="T9" fmla="*/ 19 h 19"/>
                <a:gd name="T10" fmla="*/ 12 w 14"/>
                <a:gd name="T11" fmla="*/ 18 h 19"/>
                <a:gd name="T12" fmla="*/ 14 w 14"/>
                <a:gd name="T13" fmla="*/ 14 h 19"/>
                <a:gd name="T14" fmla="*/ 7 w 14"/>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9">
                  <a:moveTo>
                    <a:pt x="7" y="2"/>
                  </a:moveTo>
                  <a:cubicBezTo>
                    <a:pt x="6" y="1"/>
                    <a:pt x="4" y="0"/>
                    <a:pt x="2" y="1"/>
                  </a:cubicBezTo>
                  <a:cubicBezTo>
                    <a:pt x="1" y="2"/>
                    <a:pt x="0" y="4"/>
                    <a:pt x="1" y="6"/>
                  </a:cubicBezTo>
                  <a:cubicBezTo>
                    <a:pt x="8" y="17"/>
                    <a:pt x="8" y="17"/>
                    <a:pt x="8" y="17"/>
                  </a:cubicBezTo>
                  <a:cubicBezTo>
                    <a:pt x="8" y="18"/>
                    <a:pt x="10" y="19"/>
                    <a:pt x="11" y="19"/>
                  </a:cubicBezTo>
                  <a:cubicBezTo>
                    <a:pt x="11" y="19"/>
                    <a:pt x="12" y="19"/>
                    <a:pt x="12" y="18"/>
                  </a:cubicBezTo>
                  <a:cubicBezTo>
                    <a:pt x="14" y="17"/>
                    <a:pt x="14" y="15"/>
                    <a:pt x="14" y="14"/>
                  </a:cubicBezTo>
                  <a:lnTo>
                    <a:pt x="7" y="2"/>
                  </a:ln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795">
              <a:extLst>
                <a:ext uri="{FF2B5EF4-FFF2-40B4-BE49-F238E27FC236}">
                  <a16:creationId xmlns:a16="http://schemas.microsoft.com/office/drawing/2014/main" id="{25530F9A-D99C-CA48-B664-7447E2A02BB8}"/>
                </a:ext>
              </a:extLst>
            </p:cNvPr>
            <p:cNvSpPr>
              <a:spLocks/>
            </p:cNvSpPr>
            <p:nvPr/>
          </p:nvSpPr>
          <p:spPr bwMode="auto">
            <a:xfrm>
              <a:off x="3876675" y="4867275"/>
              <a:ext cx="34925" cy="120650"/>
            </a:xfrm>
            <a:custGeom>
              <a:avLst/>
              <a:gdLst>
                <a:gd name="T0" fmla="*/ 3 w 6"/>
                <a:gd name="T1" fmla="*/ 20 h 20"/>
                <a:gd name="T2" fmla="*/ 6 w 6"/>
                <a:gd name="T3" fmla="*/ 17 h 20"/>
                <a:gd name="T4" fmla="*/ 6 w 6"/>
                <a:gd name="T5" fmla="*/ 4 h 20"/>
                <a:gd name="T6" fmla="*/ 3 w 6"/>
                <a:gd name="T7" fmla="*/ 0 h 20"/>
                <a:gd name="T8" fmla="*/ 0 w 6"/>
                <a:gd name="T9" fmla="*/ 4 h 20"/>
                <a:gd name="T10" fmla="*/ 0 w 6"/>
                <a:gd name="T11" fmla="*/ 17 h 20"/>
                <a:gd name="T12" fmla="*/ 3 w 6"/>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3" y="20"/>
                  </a:moveTo>
                  <a:cubicBezTo>
                    <a:pt x="5" y="20"/>
                    <a:pt x="6" y="19"/>
                    <a:pt x="6" y="17"/>
                  </a:cubicBezTo>
                  <a:cubicBezTo>
                    <a:pt x="6" y="4"/>
                    <a:pt x="6" y="4"/>
                    <a:pt x="6" y="4"/>
                  </a:cubicBezTo>
                  <a:cubicBezTo>
                    <a:pt x="6" y="2"/>
                    <a:pt x="5" y="0"/>
                    <a:pt x="3" y="0"/>
                  </a:cubicBezTo>
                  <a:cubicBezTo>
                    <a:pt x="1" y="0"/>
                    <a:pt x="0" y="2"/>
                    <a:pt x="0" y="4"/>
                  </a:cubicBezTo>
                  <a:cubicBezTo>
                    <a:pt x="0" y="17"/>
                    <a:pt x="0" y="17"/>
                    <a:pt x="0" y="17"/>
                  </a:cubicBezTo>
                  <a:cubicBezTo>
                    <a:pt x="0" y="19"/>
                    <a:pt x="1" y="20"/>
                    <a:pt x="3" y="2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796">
              <a:extLst>
                <a:ext uri="{FF2B5EF4-FFF2-40B4-BE49-F238E27FC236}">
                  <a16:creationId xmlns:a16="http://schemas.microsoft.com/office/drawing/2014/main" id="{92565D66-B3DB-3E45-92A8-851B4BF68750}"/>
                </a:ext>
              </a:extLst>
            </p:cNvPr>
            <p:cNvSpPr>
              <a:spLocks/>
            </p:cNvSpPr>
            <p:nvPr/>
          </p:nvSpPr>
          <p:spPr bwMode="auto">
            <a:xfrm>
              <a:off x="3876675" y="5675313"/>
              <a:ext cx="34925" cy="120650"/>
            </a:xfrm>
            <a:custGeom>
              <a:avLst/>
              <a:gdLst>
                <a:gd name="T0" fmla="*/ 3 w 6"/>
                <a:gd name="T1" fmla="*/ 0 h 20"/>
                <a:gd name="T2" fmla="*/ 0 w 6"/>
                <a:gd name="T3" fmla="*/ 3 h 20"/>
                <a:gd name="T4" fmla="*/ 0 w 6"/>
                <a:gd name="T5" fmla="*/ 16 h 20"/>
                <a:gd name="T6" fmla="*/ 3 w 6"/>
                <a:gd name="T7" fmla="*/ 20 h 20"/>
                <a:gd name="T8" fmla="*/ 6 w 6"/>
                <a:gd name="T9" fmla="*/ 16 h 20"/>
                <a:gd name="T10" fmla="*/ 6 w 6"/>
                <a:gd name="T11" fmla="*/ 3 h 20"/>
                <a:gd name="T12" fmla="*/ 3 w 6"/>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3" y="0"/>
                  </a:moveTo>
                  <a:cubicBezTo>
                    <a:pt x="1" y="0"/>
                    <a:pt x="0" y="1"/>
                    <a:pt x="0" y="3"/>
                  </a:cubicBezTo>
                  <a:cubicBezTo>
                    <a:pt x="0" y="16"/>
                    <a:pt x="0" y="16"/>
                    <a:pt x="0" y="16"/>
                  </a:cubicBezTo>
                  <a:cubicBezTo>
                    <a:pt x="0" y="18"/>
                    <a:pt x="1" y="20"/>
                    <a:pt x="3" y="20"/>
                  </a:cubicBezTo>
                  <a:cubicBezTo>
                    <a:pt x="5" y="20"/>
                    <a:pt x="6" y="18"/>
                    <a:pt x="6" y="16"/>
                  </a:cubicBezTo>
                  <a:cubicBezTo>
                    <a:pt x="6" y="3"/>
                    <a:pt x="6" y="3"/>
                    <a:pt x="6" y="3"/>
                  </a:cubicBezTo>
                  <a:cubicBezTo>
                    <a:pt x="6" y="1"/>
                    <a:pt x="5" y="0"/>
                    <a:pt x="3" y="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98" name="Freeform 797">
            <a:extLst>
              <a:ext uri="{FF2B5EF4-FFF2-40B4-BE49-F238E27FC236}">
                <a16:creationId xmlns:a16="http://schemas.microsoft.com/office/drawing/2014/main" id="{728B8415-E344-E94E-9671-1FA9FB85AAE6}"/>
              </a:ext>
            </a:extLst>
          </p:cNvPr>
          <p:cNvSpPr>
            <a:spLocks noEditPoints="1"/>
          </p:cNvSpPr>
          <p:nvPr userDrawn="1"/>
        </p:nvSpPr>
        <p:spPr bwMode="auto">
          <a:xfrm>
            <a:off x="4583927" y="2452548"/>
            <a:ext cx="263166" cy="262717"/>
          </a:xfrm>
          <a:custGeom>
            <a:avLst/>
            <a:gdLst>
              <a:gd name="T0" fmla="*/ 153 w 154"/>
              <a:gd name="T1" fmla="*/ 59 h 154"/>
              <a:gd name="T2" fmla="*/ 118 w 154"/>
              <a:gd name="T3" fmla="*/ 74 h 154"/>
              <a:gd name="T4" fmla="*/ 109 w 154"/>
              <a:gd name="T5" fmla="*/ 74 h 154"/>
              <a:gd name="T6" fmla="*/ 98 w 154"/>
              <a:gd name="T7" fmla="*/ 61 h 154"/>
              <a:gd name="T8" fmla="*/ 119 w 154"/>
              <a:gd name="T9" fmla="*/ 50 h 154"/>
              <a:gd name="T10" fmla="*/ 146 w 154"/>
              <a:gd name="T11" fmla="*/ 39 h 154"/>
              <a:gd name="T12" fmla="*/ 131 w 154"/>
              <a:gd name="T13" fmla="*/ 23 h 154"/>
              <a:gd name="T14" fmla="*/ 115 w 154"/>
              <a:gd name="T15" fmla="*/ 8 h 154"/>
              <a:gd name="T16" fmla="*/ 104 w 154"/>
              <a:gd name="T17" fmla="*/ 35 h 154"/>
              <a:gd name="T18" fmla="*/ 94 w 154"/>
              <a:gd name="T19" fmla="*/ 56 h 154"/>
              <a:gd name="T20" fmla="*/ 80 w 154"/>
              <a:gd name="T21" fmla="*/ 45 h 154"/>
              <a:gd name="T22" fmla="*/ 80 w 154"/>
              <a:gd name="T23" fmla="*/ 36 h 154"/>
              <a:gd name="T24" fmla="*/ 95 w 154"/>
              <a:gd name="T25" fmla="*/ 1 h 154"/>
              <a:gd name="T26" fmla="*/ 74 w 154"/>
              <a:gd name="T27" fmla="*/ 4 h 154"/>
              <a:gd name="T28" fmla="*/ 55 w 154"/>
              <a:gd name="T29" fmla="*/ 6 h 154"/>
              <a:gd name="T30" fmla="*/ 61 w 154"/>
              <a:gd name="T31" fmla="*/ 28 h 154"/>
              <a:gd name="T32" fmla="*/ 74 w 154"/>
              <a:gd name="T33" fmla="*/ 51 h 154"/>
              <a:gd name="T34" fmla="*/ 57 w 154"/>
              <a:gd name="T35" fmla="*/ 35 h 154"/>
              <a:gd name="T36" fmla="*/ 43 w 154"/>
              <a:gd name="T37" fmla="*/ 38 h 154"/>
              <a:gd name="T38" fmla="*/ 36 w 154"/>
              <a:gd name="T39" fmla="*/ 31 h 154"/>
              <a:gd name="T40" fmla="*/ 31 w 154"/>
              <a:gd name="T41" fmla="*/ 36 h 154"/>
              <a:gd name="T42" fmla="*/ 38 w 154"/>
              <a:gd name="T43" fmla="*/ 43 h 154"/>
              <a:gd name="T44" fmla="*/ 35 w 154"/>
              <a:gd name="T45" fmla="*/ 57 h 154"/>
              <a:gd name="T46" fmla="*/ 51 w 154"/>
              <a:gd name="T47" fmla="*/ 74 h 154"/>
              <a:gd name="T48" fmla="*/ 28 w 154"/>
              <a:gd name="T49" fmla="*/ 61 h 154"/>
              <a:gd name="T50" fmla="*/ 6 w 154"/>
              <a:gd name="T51" fmla="*/ 55 h 154"/>
              <a:gd name="T52" fmla="*/ 4 w 154"/>
              <a:gd name="T53" fmla="*/ 74 h 154"/>
              <a:gd name="T54" fmla="*/ 1 w 154"/>
              <a:gd name="T55" fmla="*/ 95 h 154"/>
              <a:gd name="T56" fmla="*/ 25 w 154"/>
              <a:gd name="T57" fmla="*/ 80 h 154"/>
              <a:gd name="T58" fmla="*/ 30 w 154"/>
              <a:gd name="T59" fmla="*/ 94 h 154"/>
              <a:gd name="T60" fmla="*/ 51 w 154"/>
              <a:gd name="T61" fmla="*/ 80 h 154"/>
              <a:gd name="T62" fmla="*/ 35 w 154"/>
              <a:gd name="T63" fmla="*/ 97 h 154"/>
              <a:gd name="T64" fmla="*/ 38 w 154"/>
              <a:gd name="T65" fmla="*/ 111 h 154"/>
              <a:gd name="T66" fmla="*/ 31 w 154"/>
              <a:gd name="T67" fmla="*/ 118 h 154"/>
              <a:gd name="T68" fmla="*/ 28 w 154"/>
              <a:gd name="T69" fmla="*/ 131 h 154"/>
              <a:gd name="T70" fmla="*/ 43 w 154"/>
              <a:gd name="T71" fmla="*/ 143 h 154"/>
              <a:gd name="T72" fmla="*/ 53 w 154"/>
              <a:gd name="T73" fmla="*/ 123 h 154"/>
              <a:gd name="T74" fmla="*/ 61 w 154"/>
              <a:gd name="T75" fmla="*/ 98 h 154"/>
              <a:gd name="T76" fmla="*/ 61 w 154"/>
              <a:gd name="T77" fmla="*/ 121 h 154"/>
              <a:gd name="T78" fmla="*/ 74 w 154"/>
              <a:gd name="T79" fmla="*/ 129 h 154"/>
              <a:gd name="T80" fmla="*/ 74 w 154"/>
              <a:gd name="T81" fmla="*/ 138 h 154"/>
              <a:gd name="T82" fmla="*/ 80 w 154"/>
              <a:gd name="T83" fmla="*/ 138 h 154"/>
              <a:gd name="T84" fmla="*/ 99 w 154"/>
              <a:gd name="T85" fmla="*/ 148 h 154"/>
              <a:gd name="T86" fmla="*/ 90 w 154"/>
              <a:gd name="T87" fmla="*/ 127 h 154"/>
              <a:gd name="T88" fmla="*/ 80 w 154"/>
              <a:gd name="T89" fmla="*/ 104 h 154"/>
              <a:gd name="T90" fmla="*/ 97 w 154"/>
              <a:gd name="T91" fmla="*/ 102 h 154"/>
              <a:gd name="T92" fmla="*/ 104 w 154"/>
              <a:gd name="T93" fmla="*/ 109 h 154"/>
              <a:gd name="T94" fmla="*/ 118 w 154"/>
              <a:gd name="T95" fmla="*/ 143 h 154"/>
              <a:gd name="T96" fmla="*/ 131 w 154"/>
              <a:gd name="T97" fmla="*/ 131 h 154"/>
              <a:gd name="T98" fmla="*/ 146 w 154"/>
              <a:gd name="T99" fmla="*/ 115 h 154"/>
              <a:gd name="T100" fmla="*/ 119 w 154"/>
              <a:gd name="T101" fmla="*/ 104 h 154"/>
              <a:gd name="T102" fmla="*/ 98 w 154"/>
              <a:gd name="T103" fmla="*/ 94 h 154"/>
              <a:gd name="T104" fmla="*/ 109 w 154"/>
              <a:gd name="T105" fmla="*/ 80 h 154"/>
              <a:gd name="T106" fmla="*/ 126 w 154"/>
              <a:gd name="T107" fmla="*/ 88 h 154"/>
              <a:gd name="T108" fmla="*/ 150 w 154"/>
              <a:gd name="T109" fmla="*/ 100 h 154"/>
              <a:gd name="T110" fmla="*/ 150 w 154"/>
              <a:gd name="T111" fmla="*/ 80 h 154"/>
              <a:gd name="T112" fmla="*/ 77 w 154"/>
              <a:gd name="T113" fmla="*/ 5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4" h="154">
                <a:moveTo>
                  <a:pt x="154" y="77"/>
                </a:moveTo>
                <a:cubicBezTo>
                  <a:pt x="154" y="75"/>
                  <a:pt x="152" y="74"/>
                  <a:pt x="150" y="74"/>
                </a:cubicBezTo>
                <a:cubicBezTo>
                  <a:pt x="138" y="74"/>
                  <a:pt x="138" y="74"/>
                  <a:pt x="138" y="74"/>
                </a:cubicBezTo>
                <a:cubicBezTo>
                  <a:pt x="153" y="59"/>
                  <a:pt x="153" y="59"/>
                  <a:pt x="153" y="59"/>
                </a:cubicBezTo>
                <a:cubicBezTo>
                  <a:pt x="154" y="58"/>
                  <a:pt x="154" y="56"/>
                  <a:pt x="153" y="55"/>
                </a:cubicBezTo>
                <a:cubicBezTo>
                  <a:pt x="151" y="53"/>
                  <a:pt x="149" y="53"/>
                  <a:pt x="148" y="55"/>
                </a:cubicBezTo>
                <a:cubicBezTo>
                  <a:pt x="129" y="74"/>
                  <a:pt x="129" y="74"/>
                  <a:pt x="129" y="74"/>
                </a:cubicBezTo>
                <a:cubicBezTo>
                  <a:pt x="118" y="74"/>
                  <a:pt x="118" y="74"/>
                  <a:pt x="118" y="74"/>
                </a:cubicBezTo>
                <a:cubicBezTo>
                  <a:pt x="126" y="66"/>
                  <a:pt x="126" y="66"/>
                  <a:pt x="126" y="66"/>
                </a:cubicBezTo>
                <a:cubicBezTo>
                  <a:pt x="127" y="65"/>
                  <a:pt x="127" y="63"/>
                  <a:pt x="126" y="61"/>
                </a:cubicBezTo>
                <a:cubicBezTo>
                  <a:pt x="125" y="60"/>
                  <a:pt x="123" y="60"/>
                  <a:pt x="121" y="61"/>
                </a:cubicBezTo>
                <a:cubicBezTo>
                  <a:pt x="109" y="74"/>
                  <a:pt x="109" y="74"/>
                  <a:pt x="109" y="74"/>
                </a:cubicBezTo>
                <a:cubicBezTo>
                  <a:pt x="104" y="74"/>
                  <a:pt x="104" y="74"/>
                  <a:pt x="104" y="74"/>
                </a:cubicBezTo>
                <a:cubicBezTo>
                  <a:pt x="104" y="74"/>
                  <a:pt x="104" y="74"/>
                  <a:pt x="103" y="74"/>
                </a:cubicBezTo>
                <a:cubicBezTo>
                  <a:pt x="103" y="69"/>
                  <a:pt x="101" y="64"/>
                  <a:pt x="98" y="61"/>
                </a:cubicBezTo>
                <a:cubicBezTo>
                  <a:pt x="98" y="61"/>
                  <a:pt x="98" y="61"/>
                  <a:pt x="98" y="61"/>
                </a:cubicBezTo>
                <a:cubicBezTo>
                  <a:pt x="102" y="57"/>
                  <a:pt x="102" y="57"/>
                  <a:pt x="102" y="57"/>
                </a:cubicBezTo>
                <a:cubicBezTo>
                  <a:pt x="119" y="57"/>
                  <a:pt x="119" y="57"/>
                  <a:pt x="119" y="57"/>
                </a:cubicBezTo>
                <a:cubicBezTo>
                  <a:pt x="121" y="57"/>
                  <a:pt x="123" y="55"/>
                  <a:pt x="123" y="53"/>
                </a:cubicBezTo>
                <a:cubicBezTo>
                  <a:pt x="123" y="52"/>
                  <a:pt x="121" y="50"/>
                  <a:pt x="119" y="50"/>
                </a:cubicBezTo>
                <a:cubicBezTo>
                  <a:pt x="109" y="50"/>
                  <a:pt x="109" y="50"/>
                  <a:pt x="109" y="50"/>
                </a:cubicBezTo>
                <a:cubicBezTo>
                  <a:pt x="116" y="43"/>
                  <a:pt x="116" y="43"/>
                  <a:pt x="116" y="43"/>
                </a:cubicBezTo>
                <a:cubicBezTo>
                  <a:pt x="143" y="43"/>
                  <a:pt x="143" y="43"/>
                  <a:pt x="143" y="43"/>
                </a:cubicBezTo>
                <a:cubicBezTo>
                  <a:pt x="145" y="43"/>
                  <a:pt x="146" y="41"/>
                  <a:pt x="146" y="39"/>
                </a:cubicBezTo>
                <a:cubicBezTo>
                  <a:pt x="146" y="37"/>
                  <a:pt x="145" y="36"/>
                  <a:pt x="143" y="36"/>
                </a:cubicBezTo>
                <a:cubicBezTo>
                  <a:pt x="123" y="36"/>
                  <a:pt x="123" y="36"/>
                  <a:pt x="123" y="36"/>
                </a:cubicBezTo>
                <a:cubicBezTo>
                  <a:pt x="131" y="28"/>
                  <a:pt x="131" y="28"/>
                  <a:pt x="131" y="28"/>
                </a:cubicBezTo>
                <a:cubicBezTo>
                  <a:pt x="133" y="26"/>
                  <a:pt x="133" y="24"/>
                  <a:pt x="131" y="23"/>
                </a:cubicBezTo>
                <a:cubicBezTo>
                  <a:pt x="130" y="21"/>
                  <a:pt x="128" y="21"/>
                  <a:pt x="126" y="23"/>
                </a:cubicBezTo>
                <a:cubicBezTo>
                  <a:pt x="118" y="31"/>
                  <a:pt x="118" y="31"/>
                  <a:pt x="118" y="31"/>
                </a:cubicBezTo>
                <a:cubicBezTo>
                  <a:pt x="118" y="11"/>
                  <a:pt x="118" y="11"/>
                  <a:pt x="118" y="11"/>
                </a:cubicBezTo>
                <a:cubicBezTo>
                  <a:pt x="118" y="9"/>
                  <a:pt x="117" y="8"/>
                  <a:pt x="115" y="8"/>
                </a:cubicBezTo>
                <a:cubicBezTo>
                  <a:pt x="113" y="8"/>
                  <a:pt x="111" y="9"/>
                  <a:pt x="111" y="11"/>
                </a:cubicBezTo>
                <a:cubicBezTo>
                  <a:pt x="111" y="38"/>
                  <a:pt x="111" y="38"/>
                  <a:pt x="111" y="38"/>
                </a:cubicBezTo>
                <a:cubicBezTo>
                  <a:pt x="104" y="45"/>
                  <a:pt x="104" y="45"/>
                  <a:pt x="104" y="45"/>
                </a:cubicBezTo>
                <a:cubicBezTo>
                  <a:pt x="104" y="35"/>
                  <a:pt x="104" y="35"/>
                  <a:pt x="104" y="35"/>
                </a:cubicBezTo>
                <a:cubicBezTo>
                  <a:pt x="104" y="33"/>
                  <a:pt x="102" y="31"/>
                  <a:pt x="101" y="31"/>
                </a:cubicBezTo>
                <a:cubicBezTo>
                  <a:pt x="99" y="31"/>
                  <a:pt x="97" y="33"/>
                  <a:pt x="97" y="35"/>
                </a:cubicBezTo>
                <a:cubicBezTo>
                  <a:pt x="97" y="52"/>
                  <a:pt x="97" y="52"/>
                  <a:pt x="97" y="52"/>
                </a:cubicBezTo>
                <a:cubicBezTo>
                  <a:pt x="94" y="56"/>
                  <a:pt x="94" y="56"/>
                  <a:pt x="94" y="56"/>
                </a:cubicBezTo>
                <a:cubicBezTo>
                  <a:pt x="93" y="56"/>
                  <a:pt x="93" y="56"/>
                  <a:pt x="93" y="56"/>
                </a:cubicBezTo>
                <a:cubicBezTo>
                  <a:pt x="90" y="53"/>
                  <a:pt x="85" y="51"/>
                  <a:pt x="80" y="51"/>
                </a:cubicBezTo>
                <a:cubicBezTo>
                  <a:pt x="80" y="50"/>
                  <a:pt x="80" y="50"/>
                  <a:pt x="80" y="50"/>
                </a:cubicBezTo>
                <a:cubicBezTo>
                  <a:pt x="80" y="45"/>
                  <a:pt x="80" y="45"/>
                  <a:pt x="80" y="45"/>
                </a:cubicBezTo>
                <a:cubicBezTo>
                  <a:pt x="93" y="33"/>
                  <a:pt x="93" y="33"/>
                  <a:pt x="93" y="33"/>
                </a:cubicBezTo>
                <a:cubicBezTo>
                  <a:pt x="94" y="31"/>
                  <a:pt x="94" y="29"/>
                  <a:pt x="93" y="28"/>
                </a:cubicBezTo>
                <a:cubicBezTo>
                  <a:pt x="91" y="27"/>
                  <a:pt x="89" y="27"/>
                  <a:pt x="88" y="28"/>
                </a:cubicBezTo>
                <a:cubicBezTo>
                  <a:pt x="80" y="36"/>
                  <a:pt x="80" y="36"/>
                  <a:pt x="80" y="36"/>
                </a:cubicBezTo>
                <a:cubicBezTo>
                  <a:pt x="80" y="25"/>
                  <a:pt x="80" y="25"/>
                  <a:pt x="80" y="25"/>
                </a:cubicBezTo>
                <a:cubicBezTo>
                  <a:pt x="99" y="6"/>
                  <a:pt x="99" y="6"/>
                  <a:pt x="99" y="6"/>
                </a:cubicBezTo>
                <a:cubicBezTo>
                  <a:pt x="101" y="5"/>
                  <a:pt x="101" y="3"/>
                  <a:pt x="99" y="1"/>
                </a:cubicBezTo>
                <a:cubicBezTo>
                  <a:pt x="98" y="0"/>
                  <a:pt x="96" y="0"/>
                  <a:pt x="95" y="1"/>
                </a:cubicBezTo>
                <a:cubicBezTo>
                  <a:pt x="80" y="16"/>
                  <a:pt x="80" y="16"/>
                  <a:pt x="80" y="16"/>
                </a:cubicBezTo>
                <a:cubicBezTo>
                  <a:pt x="80" y="4"/>
                  <a:pt x="80" y="4"/>
                  <a:pt x="80" y="4"/>
                </a:cubicBezTo>
                <a:cubicBezTo>
                  <a:pt x="80" y="2"/>
                  <a:pt x="79" y="0"/>
                  <a:pt x="77" y="0"/>
                </a:cubicBezTo>
                <a:cubicBezTo>
                  <a:pt x="75" y="0"/>
                  <a:pt x="74" y="2"/>
                  <a:pt x="74" y="4"/>
                </a:cubicBezTo>
                <a:cubicBezTo>
                  <a:pt x="74" y="16"/>
                  <a:pt x="74" y="16"/>
                  <a:pt x="74" y="16"/>
                </a:cubicBezTo>
                <a:cubicBezTo>
                  <a:pt x="59" y="1"/>
                  <a:pt x="59" y="1"/>
                  <a:pt x="59" y="1"/>
                </a:cubicBezTo>
                <a:cubicBezTo>
                  <a:pt x="58" y="0"/>
                  <a:pt x="56" y="0"/>
                  <a:pt x="55" y="1"/>
                </a:cubicBezTo>
                <a:cubicBezTo>
                  <a:pt x="53" y="3"/>
                  <a:pt x="53" y="5"/>
                  <a:pt x="55" y="6"/>
                </a:cubicBezTo>
                <a:cubicBezTo>
                  <a:pt x="74" y="25"/>
                  <a:pt x="74" y="25"/>
                  <a:pt x="74" y="25"/>
                </a:cubicBezTo>
                <a:cubicBezTo>
                  <a:pt x="74" y="36"/>
                  <a:pt x="74" y="36"/>
                  <a:pt x="74" y="36"/>
                </a:cubicBezTo>
                <a:cubicBezTo>
                  <a:pt x="66" y="28"/>
                  <a:pt x="66" y="28"/>
                  <a:pt x="66" y="28"/>
                </a:cubicBezTo>
                <a:cubicBezTo>
                  <a:pt x="65" y="27"/>
                  <a:pt x="63" y="27"/>
                  <a:pt x="61" y="28"/>
                </a:cubicBezTo>
                <a:cubicBezTo>
                  <a:pt x="60" y="29"/>
                  <a:pt x="60" y="31"/>
                  <a:pt x="61" y="33"/>
                </a:cubicBezTo>
                <a:cubicBezTo>
                  <a:pt x="74" y="45"/>
                  <a:pt x="74" y="45"/>
                  <a:pt x="74" y="45"/>
                </a:cubicBezTo>
                <a:cubicBezTo>
                  <a:pt x="74" y="50"/>
                  <a:pt x="74" y="50"/>
                  <a:pt x="74" y="50"/>
                </a:cubicBezTo>
                <a:cubicBezTo>
                  <a:pt x="74" y="50"/>
                  <a:pt x="74" y="50"/>
                  <a:pt x="74" y="51"/>
                </a:cubicBezTo>
                <a:cubicBezTo>
                  <a:pt x="69" y="51"/>
                  <a:pt x="64" y="53"/>
                  <a:pt x="61" y="56"/>
                </a:cubicBezTo>
                <a:cubicBezTo>
                  <a:pt x="61" y="56"/>
                  <a:pt x="61" y="56"/>
                  <a:pt x="61" y="56"/>
                </a:cubicBezTo>
                <a:cubicBezTo>
                  <a:pt x="57" y="52"/>
                  <a:pt x="57" y="52"/>
                  <a:pt x="57" y="52"/>
                </a:cubicBezTo>
                <a:cubicBezTo>
                  <a:pt x="57" y="35"/>
                  <a:pt x="57" y="35"/>
                  <a:pt x="57" y="35"/>
                </a:cubicBezTo>
                <a:cubicBezTo>
                  <a:pt x="57" y="33"/>
                  <a:pt x="55" y="31"/>
                  <a:pt x="53" y="31"/>
                </a:cubicBezTo>
                <a:cubicBezTo>
                  <a:pt x="52" y="31"/>
                  <a:pt x="50" y="33"/>
                  <a:pt x="50" y="35"/>
                </a:cubicBezTo>
                <a:cubicBezTo>
                  <a:pt x="50" y="45"/>
                  <a:pt x="50" y="45"/>
                  <a:pt x="50" y="45"/>
                </a:cubicBezTo>
                <a:cubicBezTo>
                  <a:pt x="43" y="38"/>
                  <a:pt x="43" y="38"/>
                  <a:pt x="43" y="38"/>
                </a:cubicBezTo>
                <a:cubicBezTo>
                  <a:pt x="43" y="11"/>
                  <a:pt x="43" y="11"/>
                  <a:pt x="43" y="11"/>
                </a:cubicBezTo>
                <a:cubicBezTo>
                  <a:pt x="43" y="9"/>
                  <a:pt x="41" y="8"/>
                  <a:pt x="39" y="8"/>
                </a:cubicBezTo>
                <a:cubicBezTo>
                  <a:pt x="37" y="8"/>
                  <a:pt x="36" y="9"/>
                  <a:pt x="36" y="11"/>
                </a:cubicBezTo>
                <a:cubicBezTo>
                  <a:pt x="36" y="31"/>
                  <a:pt x="36" y="31"/>
                  <a:pt x="36" y="31"/>
                </a:cubicBezTo>
                <a:cubicBezTo>
                  <a:pt x="28" y="23"/>
                  <a:pt x="28" y="23"/>
                  <a:pt x="28" y="23"/>
                </a:cubicBezTo>
                <a:cubicBezTo>
                  <a:pt x="26" y="21"/>
                  <a:pt x="24" y="21"/>
                  <a:pt x="23" y="23"/>
                </a:cubicBezTo>
                <a:cubicBezTo>
                  <a:pt x="21" y="24"/>
                  <a:pt x="21" y="26"/>
                  <a:pt x="23" y="28"/>
                </a:cubicBezTo>
                <a:cubicBezTo>
                  <a:pt x="31" y="36"/>
                  <a:pt x="31" y="36"/>
                  <a:pt x="31" y="36"/>
                </a:cubicBezTo>
                <a:cubicBezTo>
                  <a:pt x="11" y="36"/>
                  <a:pt x="11" y="36"/>
                  <a:pt x="11" y="36"/>
                </a:cubicBezTo>
                <a:cubicBezTo>
                  <a:pt x="9" y="36"/>
                  <a:pt x="8" y="37"/>
                  <a:pt x="8" y="39"/>
                </a:cubicBezTo>
                <a:cubicBezTo>
                  <a:pt x="8" y="41"/>
                  <a:pt x="9" y="43"/>
                  <a:pt x="11" y="43"/>
                </a:cubicBezTo>
                <a:cubicBezTo>
                  <a:pt x="38" y="43"/>
                  <a:pt x="38" y="43"/>
                  <a:pt x="38" y="43"/>
                </a:cubicBezTo>
                <a:cubicBezTo>
                  <a:pt x="45" y="50"/>
                  <a:pt x="45" y="50"/>
                  <a:pt x="45" y="50"/>
                </a:cubicBezTo>
                <a:cubicBezTo>
                  <a:pt x="35" y="50"/>
                  <a:pt x="35" y="50"/>
                  <a:pt x="35" y="50"/>
                </a:cubicBezTo>
                <a:cubicBezTo>
                  <a:pt x="33" y="50"/>
                  <a:pt x="31" y="52"/>
                  <a:pt x="31" y="53"/>
                </a:cubicBezTo>
                <a:cubicBezTo>
                  <a:pt x="31" y="55"/>
                  <a:pt x="33" y="57"/>
                  <a:pt x="35" y="57"/>
                </a:cubicBezTo>
                <a:cubicBezTo>
                  <a:pt x="52" y="57"/>
                  <a:pt x="52" y="57"/>
                  <a:pt x="52" y="57"/>
                </a:cubicBezTo>
                <a:cubicBezTo>
                  <a:pt x="56" y="61"/>
                  <a:pt x="56" y="61"/>
                  <a:pt x="56" y="61"/>
                </a:cubicBezTo>
                <a:cubicBezTo>
                  <a:pt x="56" y="61"/>
                  <a:pt x="56" y="61"/>
                  <a:pt x="56" y="61"/>
                </a:cubicBezTo>
                <a:cubicBezTo>
                  <a:pt x="53" y="64"/>
                  <a:pt x="51" y="69"/>
                  <a:pt x="51" y="74"/>
                </a:cubicBezTo>
                <a:cubicBezTo>
                  <a:pt x="50" y="74"/>
                  <a:pt x="50" y="74"/>
                  <a:pt x="50" y="74"/>
                </a:cubicBezTo>
                <a:cubicBezTo>
                  <a:pt x="45" y="74"/>
                  <a:pt x="45" y="74"/>
                  <a:pt x="45" y="74"/>
                </a:cubicBezTo>
                <a:cubicBezTo>
                  <a:pt x="33" y="61"/>
                  <a:pt x="33" y="61"/>
                  <a:pt x="33" y="61"/>
                </a:cubicBezTo>
                <a:cubicBezTo>
                  <a:pt x="31" y="60"/>
                  <a:pt x="29" y="60"/>
                  <a:pt x="28" y="61"/>
                </a:cubicBezTo>
                <a:cubicBezTo>
                  <a:pt x="27" y="63"/>
                  <a:pt x="27" y="65"/>
                  <a:pt x="28" y="66"/>
                </a:cubicBezTo>
                <a:cubicBezTo>
                  <a:pt x="36" y="74"/>
                  <a:pt x="36" y="74"/>
                  <a:pt x="36" y="74"/>
                </a:cubicBezTo>
                <a:cubicBezTo>
                  <a:pt x="25" y="74"/>
                  <a:pt x="25" y="74"/>
                  <a:pt x="25" y="74"/>
                </a:cubicBezTo>
                <a:cubicBezTo>
                  <a:pt x="6" y="55"/>
                  <a:pt x="6" y="55"/>
                  <a:pt x="6" y="55"/>
                </a:cubicBezTo>
                <a:cubicBezTo>
                  <a:pt x="5" y="53"/>
                  <a:pt x="3" y="53"/>
                  <a:pt x="1" y="55"/>
                </a:cubicBezTo>
                <a:cubicBezTo>
                  <a:pt x="0" y="56"/>
                  <a:pt x="0" y="58"/>
                  <a:pt x="1" y="59"/>
                </a:cubicBezTo>
                <a:cubicBezTo>
                  <a:pt x="16" y="74"/>
                  <a:pt x="16" y="74"/>
                  <a:pt x="16" y="74"/>
                </a:cubicBezTo>
                <a:cubicBezTo>
                  <a:pt x="4" y="74"/>
                  <a:pt x="4" y="74"/>
                  <a:pt x="4" y="74"/>
                </a:cubicBezTo>
                <a:cubicBezTo>
                  <a:pt x="2" y="74"/>
                  <a:pt x="0" y="75"/>
                  <a:pt x="0" y="77"/>
                </a:cubicBezTo>
                <a:cubicBezTo>
                  <a:pt x="0" y="79"/>
                  <a:pt x="2" y="80"/>
                  <a:pt x="4" y="80"/>
                </a:cubicBezTo>
                <a:cubicBezTo>
                  <a:pt x="16" y="80"/>
                  <a:pt x="16" y="80"/>
                  <a:pt x="16" y="80"/>
                </a:cubicBezTo>
                <a:cubicBezTo>
                  <a:pt x="1" y="95"/>
                  <a:pt x="1" y="95"/>
                  <a:pt x="1" y="95"/>
                </a:cubicBezTo>
                <a:cubicBezTo>
                  <a:pt x="0" y="96"/>
                  <a:pt x="0" y="98"/>
                  <a:pt x="1" y="99"/>
                </a:cubicBezTo>
                <a:cubicBezTo>
                  <a:pt x="2" y="100"/>
                  <a:pt x="3" y="100"/>
                  <a:pt x="4" y="100"/>
                </a:cubicBezTo>
                <a:cubicBezTo>
                  <a:pt x="5" y="100"/>
                  <a:pt x="5" y="100"/>
                  <a:pt x="6" y="99"/>
                </a:cubicBezTo>
                <a:cubicBezTo>
                  <a:pt x="25" y="80"/>
                  <a:pt x="25" y="80"/>
                  <a:pt x="25" y="80"/>
                </a:cubicBezTo>
                <a:cubicBezTo>
                  <a:pt x="36" y="80"/>
                  <a:pt x="36" y="80"/>
                  <a:pt x="36" y="80"/>
                </a:cubicBezTo>
                <a:cubicBezTo>
                  <a:pt x="28" y="88"/>
                  <a:pt x="28" y="88"/>
                  <a:pt x="28" y="88"/>
                </a:cubicBezTo>
                <a:cubicBezTo>
                  <a:pt x="27" y="89"/>
                  <a:pt x="27" y="91"/>
                  <a:pt x="28" y="93"/>
                </a:cubicBezTo>
                <a:cubicBezTo>
                  <a:pt x="29" y="93"/>
                  <a:pt x="29" y="94"/>
                  <a:pt x="30" y="94"/>
                </a:cubicBezTo>
                <a:cubicBezTo>
                  <a:pt x="31" y="94"/>
                  <a:pt x="32" y="93"/>
                  <a:pt x="33" y="93"/>
                </a:cubicBezTo>
                <a:cubicBezTo>
                  <a:pt x="45" y="80"/>
                  <a:pt x="45" y="80"/>
                  <a:pt x="45" y="80"/>
                </a:cubicBezTo>
                <a:cubicBezTo>
                  <a:pt x="50" y="80"/>
                  <a:pt x="50" y="80"/>
                  <a:pt x="50" y="80"/>
                </a:cubicBezTo>
                <a:cubicBezTo>
                  <a:pt x="50" y="80"/>
                  <a:pt x="50" y="80"/>
                  <a:pt x="51" y="80"/>
                </a:cubicBezTo>
                <a:cubicBezTo>
                  <a:pt x="51" y="85"/>
                  <a:pt x="53" y="90"/>
                  <a:pt x="56" y="93"/>
                </a:cubicBezTo>
                <a:cubicBezTo>
                  <a:pt x="56" y="93"/>
                  <a:pt x="56" y="93"/>
                  <a:pt x="56" y="94"/>
                </a:cubicBezTo>
                <a:cubicBezTo>
                  <a:pt x="52" y="97"/>
                  <a:pt x="52" y="97"/>
                  <a:pt x="52" y="97"/>
                </a:cubicBezTo>
                <a:cubicBezTo>
                  <a:pt x="35" y="97"/>
                  <a:pt x="35" y="97"/>
                  <a:pt x="35" y="97"/>
                </a:cubicBezTo>
                <a:cubicBezTo>
                  <a:pt x="33" y="97"/>
                  <a:pt x="31" y="99"/>
                  <a:pt x="31" y="101"/>
                </a:cubicBezTo>
                <a:cubicBezTo>
                  <a:pt x="31" y="102"/>
                  <a:pt x="33" y="104"/>
                  <a:pt x="35" y="104"/>
                </a:cubicBezTo>
                <a:cubicBezTo>
                  <a:pt x="45" y="104"/>
                  <a:pt x="45" y="104"/>
                  <a:pt x="45" y="104"/>
                </a:cubicBezTo>
                <a:cubicBezTo>
                  <a:pt x="38" y="111"/>
                  <a:pt x="38" y="111"/>
                  <a:pt x="38" y="111"/>
                </a:cubicBezTo>
                <a:cubicBezTo>
                  <a:pt x="11" y="111"/>
                  <a:pt x="11" y="111"/>
                  <a:pt x="11" y="111"/>
                </a:cubicBezTo>
                <a:cubicBezTo>
                  <a:pt x="9" y="111"/>
                  <a:pt x="8" y="113"/>
                  <a:pt x="8" y="115"/>
                </a:cubicBezTo>
                <a:cubicBezTo>
                  <a:pt x="8" y="117"/>
                  <a:pt x="9" y="118"/>
                  <a:pt x="11" y="118"/>
                </a:cubicBezTo>
                <a:cubicBezTo>
                  <a:pt x="31" y="118"/>
                  <a:pt x="31" y="118"/>
                  <a:pt x="31" y="118"/>
                </a:cubicBezTo>
                <a:cubicBezTo>
                  <a:pt x="23" y="126"/>
                  <a:pt x="23" y="126"/>
                  <a:pt x="23" y="126"/>
                </a:cubicBezTo>
                <a:cubicBezTo>
                  <a:pt x="21" y="128"/>
                  <a:pt x="21" y="130"/>
                  <a:pt x="23" y="131"/>
                </a:cubicBezTo>
                <a:cubicBezTo>
                  <a:pt x="23" y="132"/>
                  <a:pt x="24" y="132"/>
                  <a:pt x="25" y="132"/>
                </a:cubicBezTo>
                <a:cubicBezTo>
                  <a:pt x="26" y="132"/>
                  <a:pt x="27" y="132"/>
                  <a:pt x="28" y="131"/>
                </a:cubicBezTo>
                <a:cubicBezTo>
                  <a:pt x="36" y="123"/>
                  <a:pt x="36" y="123"/>
                  <a:pt x="36" y="123"/>
                </a:cubicBezTo>
                <a:cubicBezTo>
                  <a:pt x="36" y="143"/>
                  <a:pt x="36" y="143"/>
                  <a:pt x="36" y="143"/>
                </a:cubicBezTo>
                <a:cubicBezTo>
                  <a:pt x="36" y="145"/>
                  <a:pt x="37" y="146"/>
                  <a:pt x="39" y="146"/>
                </a:cubicBezTo>
                <a:cubicBezTo>
                  <a:pt x="41" y="146"/>
                  <a:pt x="43" y="145"/>
                  <a:pt x="43" y="143"/>
                </a:cubicBezTo>
                <a:cubicBezTo>
                  <a:pt x="43" y="116"/>
                  <a:pt x="43" y="116"/>
                  <a:pt x="43" y="116"/>
                </a:cubicBezTo>
                <a:cubicBezTo>
                  <a:pt x="50" y="109"/>
                  <a:pt x="50" y="109"/>
                  <a:pt x="50" y="109"/>
                </a:cubicBezTo>
                <a:cubicBezTo>
                  <a:pt x="50" y="119"/>
                  <a:pt x="50" y="119"/>
                  <a:pt x="50" y="119"/>
                </a:cubicBezTo>
                <a:cubicBezTo>
                  <a:pt x="50" y="121"/>
                  <a:pt x="52" y="123"/>
                  <a:pt x="53" y="123"/>
                </a:cubicBezTo>
                <a:cubicBezTo>
                  <a:pt x="55" y="123"/>
                  <a:pt x="57" y="121"/>
                  <a:pt x="57" y="119"/>
                </a:cubicBezTo>
                <a:cubicBezTo>
                  <a:pt x="57" y="102"/>
                  <a:pt x="57" y="102"/>
                  <a:pt x="57" y="102"/>
                </a:cubicBezTo>
                <a:cubicBezTo>
                  <a:pt x="61" y="98"/>
                  <a:pt x="61" y="98"/>
                  <a:pt x="61" y="98"/>
                </a:cubicBezTo>
                <a:cubicBezTo>
                  <a:pt x="61" y="98"/>
                  <a:pt x="61" y="98"/>
                  <a:pt x="61" y="98"/>
                </a:cubicBezTo>
                <a:cubicBezTo>
                  <a:pt x="64" y="101"/>
                  <a:pt x="69" y="103"/>
                  <a:pt x="74" y="103"/>
                </a:cubicBezTo>
                <a:cubicBezTo>
                  <a:pt x="74" y="104"/>
                  <a:pt x="74" y="104"/>
                  <a:pt x="74" y="104"/>
                </a:cubicBezTo>
                <a:cubicBezTo>
                  <a:pt x="74" y="109"/>
                  <a:pt x="74" y="109"/>
                  <a:pt x="74" y="109"/>
                </a:cubicBezTo>
                <a:cubicBezTo>
                  <a:pt x="61" y="121"/>
                  <a:pt x="61" y="121"/>
                  <a:pt x="61" y="121"/>
                </a:cubicBezTo>
                <a:cubicBezTo>
                  <a:pt x="60" y="123"/>
                  <a:pt x="60" y="125"/>
                  <a:pt x="61" y="126"/>
                </a:cubicBezTo>
                <a:cubicBezTo>
                  <a:pt x="63" y="127"/>
                  <a:pt x="65" y="127"/>
                  <a:pt x="66" y="126"/>
                </a:cubicBezTo>
                <a:cubicBezTo>
                  <a:pt x="74" y="118"/>
                  <a:pt x="74" y="118"/>
                  <a:pt x="74" y="118"/>
                </a:cubicBezTo>
                <a:cubicBezTo>
                  <a:pt x="74" y="129"/>
                  <a:pt x="74" y="129"/>
                  <a:pt x="74" y="129"/>
                </a:cubicBezTo>
                <a:cubicBezTo>
                  <a:pt x="55" y="148"/>
                  <a:pt x="55" y="148"/>
                  <a:pt x="55" y="148"/>
                </a:cubicBezTo>
                <a:cubicBezTo>
                  <a:pt x="53" y="149"/>
                  <a:pt x="53" y="151"/>
                  <a:pt x="55" y="153"/>
                </a:cubicBezTo>
                <a:cubicBezTo>
                  <a:pt x="56" y="154"/>
                  <a:pt x="58" y="154"/>
                  <a:pt x="59" y="153"/>
                </a:cubicBezTo>
                <a:cubicBezTo>
                  <a:pt x="74" y="138"/>
                  <a:pt x="74" y="138"/>
                  <a:pt x="74" y="138"/>
                </a:cubicBezTo>
                <a:cubicBezTo>
                  <a:pt x="74" y="150"/>
                  <a:pt x="74" y="150"/>
                  <a:pt x="74" y="150"/>
                </a:cubicBezTo>
                <a:cubicBezTo>
                  <a:pt x="74" y="152"/>
                  <a:pt x="75" y="154"/>
                  <a:pt x="77" y="154"/>
                </a:cubicBezTo>
                <a:cubicBezTo>
                  <a:pt x="79" y="154"/>
                  <a:pt x="80" y="152"/>
                  <a:pt x="80" y="150"/>
                </a:cubicBezTo>
                <a:cubicBezTo>
                  <a:pt x="80" y="138"/>
                  <a:pt x="80" y="138"/>
                  <a:pt x="80" y="138"/>
                </a:cubicBezTo>
                <a:cubicBezTo>
                  <a:pt x="95" y="153"/>
                  <a:pt x="95" y="153"/>
                  <a:pt x="95" y="153"/>
                </a:cubicBezTo>
                <a:cubicBezTo>
                  <a:pt x="95" y="153"/>
                  <a:pt x="96" y="154"/>
                  <a:pt x="97" y="154"/>
                </a:cubicBezTo>
                <a:cubicBezTo>
                  <a:pt x="98" y="154"/>
                  <a:pt x="99" y="153"/>
                  <a:pt x="99" y="153"/>
                </a:cubicBezTo>
                <a:cubicBezTo>
                  <a:pt x="101" y="151"/>
                  <a:pt x="101" y="149"/>
                  <a:pt x="99" y="148"/>
                </a:cubicBezTo>
                <a:cubicBezTo>
                  <a:pt x="80" y="129"/>
                  <a:pt x="80" y="129"/>
                  <a:pt x="80" y="129"/>
                </a:cubicBezTo>
                <a:cubicBezTo>
                  <a:pt x="80" y="118"/>
                  <a:pt x="80" y="118"/>
                  <a:pt x="80" y="118"/>
                </a:cubicBezTo>
                <a:cubicBezTo>
                  <a:pt x="88" y="126"/>
                  <a:pt x="88" y="126"/>
                  <a:pt x="88" y="126"/>
                </a:cubicBezTo>
                <a:cubicBezTo>
                  <a:pt x="89" y="127"/>
                  <a:pt x="89" y="127"/>
                  <a:pt x="90" y="127"/>
                </a:cubicBezTo>
                <a:cubicBezTo>
                  <a:pt x="91" y="127"/>
                  <a:pt x="92" y="127"/>
                  <a:pt x="93" y="126"/>
                </a:cubicBezTo>
                <a:cubicBezTo>
                  <a:pt x="94" y="125"/>
                  <a:pt x="94" y="123"/>
                  <a:pt x="93" y="121"/>
                </a:cubicBezTo>
                <a:cubicBezTo>
                  <a:pt x="80" y="109"/>
                  <a:pt x="80" y="109"/>
                  <a:pt x="80" y="109"/>
                </a:cubicBezTo>
                <a:cubicBezTo>
                  <a:pt x="80" y="104"/>
                  <a:pt x="80" y="104"/>
                  <a:pt x="80" y="104"/>
                </a:cubicBezTo>
                <a:cubicBezTo>
                  <a:pt x="80" y="104"/>
                  <a:pt x="80" y="104"/>
                  <a:pt x="80" y="103"/>
                </a:cubicBezTo>
                <a:cubicBezTo>
                  <a:pt x="85" y="103"/>
                  <a:pt x="90" y="101"/>
                  <a:pt x="93" y="98"/>
                </a:cubicBezTo>
                <a:cubicBezTo>
                  <a:pt x="93" y="98"/>
                  <a:pt x="93" y="98"/>
                  <a:pt x="94" y="98"/>
                </a:cubicBezTo>
                <a:cubicBezTo>
                  <a:pt x="97" y="102"/>
                  <a:pt x="97" y="102"/>
                  <a:pt x="97" y="102"/>
                </a:cubicBezTo>
                <a:cubicBezTo>
                  <a:pt x="97" y="119"/>
                  <a:pt x="97" y="119"/>
                  <a:pt x="97" y="119"/>
                </a:cubicBezTo>
                <a:cubicBezTo>
                  <a:pt x="97" y="121"/>
                  <a:pt x="99" y="123"/>
                  <a:pt x="101" y="123"/>
                </a:cubicBezTo>
                <a:cubicBezTo>
                  <a:pt x="102" y="123"/>
                  <a:pt x="104" y="121"/>
                  <a:pt x="104" y="119"/>
                </a:cubicBezTo>
                <a:cubicBezTo>
                  <a:pt x="104" y="109"/>
                  <a:pt x="104" y="109"/>
                  <a:pt x="104" y="109"/>
                </a:cubicBezTo>
                <a:cubicBezTo>
                  <a:pt x="111" y="116"/>
                  <a:pt x="111" y="116"/>
                  <a:pt x="111" y="116"/>
                </a:cubicBezTo>
                <a:cubicBezTo>
                  <a:pt x="111" y="143"/>
                  <a:pt x="111" y="143"/>
                  <a:pt x="111" y="143"/>
                </a:cubicBezTo>
                <a:cubicBezTo>
                  <a:pt x="111" y="145"/>
                  <a:pt x="113" y="146"/>
                  <a:pt x="115" y="146"/>
                </a:cubicBezTo>
                <a:cubicBezTo>
                  <a:pt x="117" y="146"/>
                  <a:pt x="118" y="145"/>
                  <a:pt x="118" y="143"/>
                </a:cubicBezTo>
                <a:cubicBezTo>
                  <a:pt x="118" y="123"/>
                  <a:pt x="118" y="123"/>
                  <a:pt x="118" y="123"/>
                </a:cubicBezTo>
                <a:cubicBezTo>
                  <a:pt x="126" y="131"/>
                  <a:pt x="126" y="131"/>
                  <a:pt x="126" y="131"/>
                </a:cubicBezTo>
                <a:cubicBezTo>
                  <a:pt x="127" y="132"/>
                  <a:pt x="128" y="132"/>
                  <a:pt x="129" y="132"/>
                </a:cubicBezTo>
                <a:cubicBezTo>
                  <a:pt x="130" y="132"/>
                  <a:pt x="131" y="132"/>
                  <a:pt x="131" y="131"/>
                </a:cubicBezTo>
                <a:cubicBezTo>
                  <a:pt x="133" y="130"/>
                  <a:pt x="133" y="128"/>
                  <a:pt x="131" y="126"/>
                </a:cubicBezTo>
                <a:cubicBezTo>
                  <a:pt x="123" y="118"/>
                  <a:pt x="123" y="118"/>
                  <a:pt x="123" y="118"/>
                </a:cubicBezTo>
                <a:cubicBezTo>
                  <a:pt x="143" y="118"/>
                  <a:pt x="143" y="118"/>
                  <a:pt x="143" y="118"/>
                </a:cubicBezTo>
                <a:cubicBezTo>
                  <a:pt x="145" y="118"/>
                  <a:pt x="146" y="117"/>
                  <a:pt x="146" y="115"/>
                </a:cubicBezTo>
                <a:cubicBezTo>
                  <a:pt x="146" y="113"/>
                  <a:pt x="145" y="111"/>
                  <a:pt x="143" y="111"/>
                </a:cubicBezTo>
                <a:cubicBezTo>
                  <a:pt x="116" y="111"/>
                  <a:pt x="116" y="111"/>
                  <a:pt x="116" y="111"/>
                </a:cubicBezTo>
                <a:cubicBezTo>
                  <a:pt x="109" y="104"/>
                  <a:pt x="109" y="104"/>
                  <a:pt x="109" y="104"/>
                </a:cubicBezTo>
                <a:cubicBezTo>
                  <a:pt x="119" y="104"/>
                  <a:pt x="119" y="104"/>
                  <a:pt x="119" y="104"/>
                </a:cubicBezTo>
                <a:cubicBezTo>
                  <a:pt x="121" y="104"/>
                  <a:pt x="123" y="102"/>
                  <a:pt x="123" y="101"/>
                </a:cubicBezTo>
                <a:cubicBezTo>
                  <a:pt x="123" y="99"/>
                  <a:pt x="121" y="97"/>
                  <a:pt x="119" y="97"/>
                </a:cubicBezTo>
                <a:cubicBezTo>
                  <a:pt x="102" y="97"/>
                  <a:pt x="102" y="97"/>
                  <a:pt x="102" y="97"/>
                </a:cubicBezTo>
                <a:cubicBezTo>
                  <a:pt x="98" y="94"/>
                  <a:pt x="98" y="94"/>
                  <a:pt x="98" y="94"/>
                </a:cubicBezTo>
                <a:cubicBezTo>
                  <a:pt x="98" y="93"/>
                  <a:pt x="98" y="93"/>
                  <a:pt x="98" y="93"/>
                </a:cubicBezTo>
                <a:cubicBezTo>
                  <a:pt x="101" y="90"/>
                  <a:pt x="103" y="85"/>
                  <a:pt x="103" y="80"/>
                </a:cubicBezTo>
                <a:cubicBezTo>
                  <a:pt x="104" y="80"/>
                  <a:pt x="104" y="80"/>
                  <a:pt x="104" y="80"/>
                </a:cubicBezTo>
                <a:cubicBezTo>
                  <a:pt x="109" y="80"/>
                  <a:pt x="109" y="80"/>
                  <a:pt x="109" y="80"/>
                </a:cubicBezTo>
                <a:cubicBezTo>
                  <a:pt x="121" y="93"/>
                  <a:pt x="121" y="93"/>
                  <a:pt x="121" y="93"/>
                </a:cubicBezTo>
                <a:cubicBezTo>
                  <a:pt x="122" y="93"/>
                  <a:pt x="123" y="94"/>
                  <a:pt x="124" y="94"/>
                </a:cubicBezTo>
                <a:cubicBezTo>
                  <a:pt x="125" y="94"/>
                  <a:pt x="125" y="93"/>
                  <a:pt x="126" y="93"/>
                </a:cubicBezTo>
                <a:cubicBezTo>
                  <a:pt x="127" y="91"/>
                  <a:pt x="127" y="89"/>
                  <a:pt x="126" y="88"/>
                </a:cubicBezTo>
                <a:cubicBezTo>
                  <a:pt x="118" y="80"/>
                  <a:pt x="118" y="80"/>
                  <a:pt x="118" y="80"/>
                </a:cubicBezTo>
                <a:cubicBezTo>
                  <a:pt x="129" y="80"/>
                  <a:pt x="129" y="80"/>
                  <a:pt x="129" y="80"/>
                </a:cubicBezTo>
                <a:cubicBezTo>
                  <a:pt x="148" y="99"/>
                  <a:pt x="148" y="99"/>
                  <a:pt x="148" y="99"/>
                </a:cubicBezTo>
                <a:cubicBezTo>
                  <a:pt x="149" y="100"/>
                  <a:pt x="149" y="100"/>
                  <a:pt x="150" y="100"/>
                </a:cubicBezTo>
                <a:cubicBezTo>
                  <a:pt x="151" y="100"/>
                  <a:pt x="152" y="100"/>
                  <a:pt x="153" y="99"/>
                </a:cubicBezTo>
                <a:cubicBezTo>
                  <a:pt x="154" y="98"/>
                  <a:pt x="154" y="96"/>
                  <a:pt x="153" y="95"/>
                </a:cubicBezTo>
                <a:cubicBezTo>
                  <a:pt x="138" y="80"/>
                  <a:pt x="138" y="80"/>
                  <a:pt x="138" y="80"/>
                </a:cubicBezTo>
                <a:cubicBezTo>
                  <a:pt x="150" y="80"/>
                  <a:pt x="150" y="80"/>
                  <a:pt x="150" y="80"/>
                </a:cubicBezTo>
                <a:cubicBezTo>
                  <a:pt x="152" y="80"/>
                  <a:pt x="154" y="79"/>
                  <a:pt x="154" y="77"/>
                </a:cubicBezTo>
                <a:close/>
                <a:moveTo>
                  <a:pt x="77" y="97"/>
                </a:moveTo>
                <a:cubicBezTo>
                  <a:pt x="66" y="97"/>
                  <a:pt x="57" y="88"/>
                  <a:pt x="57" y="77"/>
                </a:cubicBezTo>
                <a:cubicBezTo>
                  <a:pt x="57" y="66"/>
                  <a:pt x="66" y="57"/>
                  <a:pt x="77" y="57"/>
                </a:cubicBezTo>
                <a:cubicBezTo>
                  <a:pt x="88" y="57"/>
                  <a:pt x="97" y="66"/>
                  <a:pt x="97" y="77"/>
                </a:cubicBezTo>
                <a:cubicBezTo>
                  <a:pt x="97" y="88"/>
                  <a:pt x="88" y="97"/>
                  <a:pt x="77" y="97"/>
                </a:cubicBezTo>
                <a:close/>
              </a:path>
            </a:pathLst>
          </a:custGeom>
          <a:solidFill>
            <a:schemeClr val="accent1"/>
          </a:solid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style>
          <a:lnRef idx="0">
            <a:scrgbClr r="0" g="0" b="0"/>
          </a:lnRef>
          <a:fillRef idx="0">
            <a:scrgbClr r="0" g="0" b="0"/>
          </a:fillRef>
          <a:effectRef idx="0">
            <a:scrgbClr r="0" g="0" b="0"/>
          </a:effectRef>
          <a:fontRef idx="major"/>
        </p:style>
        <p:txBody>
          <a:bodyPr vert="horz" wrap="square" lIns="91440" tIns="45720" rIns="91440" bIns="45720" numCol="1" anchor="t" anchorCtr="0" compatLnSpc="1">
            <a:prstTxWarp prst="textNoShape">
              <a:avLst/>
            </a:prstTxWarp>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endParaRPr lang="en-US"/>
          </a:p>
        </p:txBody>
      </p:sp>
      <p:grpSp>
        <p:nvGrpSpPr>
          <p:cNvPr id="799" name="Group 798">
            <a:extLst>
              <a:ext uri="{FF2B5EF4-FFF2-40B4-BE49-F238E27FC236}">
                <a16:creationId xmlns:a16="http://schemas.microsoft.com/office/drawing/2014/main" id="{2B7E908D-4807-134C-A36E-1EBB6BF41AC2}"/>
              </a:ext>
            </a:extLst>
          </p:cNvPr>
          <p:cNvGrpSpPr/>
          <p:nvPr userDrawn="1"/>
        </p:nvGrpSpPr>
        <p:grpSpPr>
          <a:xfrm>
            <a:off x="4561922" y="3699616"/>
            <a:ext cx="307176" cy="262716"/>
            <a:chOff x="9147175" y="4867275"/>
            <a:chExt cx="1085850" cy="928688"/>
          </a:xfrm>
          <a:solidFill>
            <a:schemeClr val="accent1"/>
          </a:solidFill>
        </p:grpSpPr>
        <p:sp>
          <p:nvSpPr>
            <p:cNvPr id="800" name="Freeform 799">
              <a:extLst>
                <a:ext uri="{FF2B5EF4-FFF2-40B4-BE49-F238E27FC236}">
                  <a16:creationId xmlns:a16="http://schemas.microsoft.com/office/drawing/2014/main" id="{FEAC9F86-784B-ED42-9BC0-0E45A950EF0C}"/>
                </a:ext>
              </a:extLst>
            </p:cNvPr>
            <p:cNvSpPr>
              <a:spLocks/>
            </p:cNvSpPr>
            <p:nvPr/>
          </p:nvSpPr>
          <p:spPr bwMode="auto">
            <a:xfrm>
              <a:off x="9147175" y="5072063"/>
              <a:ext cx="1085850" cy="277812"/>
            </a:xfrm>
            <a:custGeom>
              <a:avLst/>
              <a:gdLst>
                <a:gd name="T0" fmla="*/ 157 w 180"/>
                <a:gd name="T1" fmla="*/ 0 h 46"/>
                <a:gd name="T2" fmla="*/ 133 w 180"/>
                <a:gd name="T3" fmla="*/ 23 h 46"/>
                <a:gd name="T4" fmla="*/ 137 w 180"/>
                <a:gd name="T5" fmla="*/ 26 h 46"/>
                <a:gd name="T6" fmla="*/ 140 w 180"/>
                <a:gd name="T7" fmla="*/ 23 h 46"/>
                <a:gd name="T8" fmla="*/ 157 w 180"/>
                <a:gd name="T9" fmla="*/ 6 h 46"/>
                <a:gd name="T10" fmla="*/ 173 w 180"/>
                <a:gd name="T11" fmla="*/ 23 h 46"/>
                <a:gd name="T12" fmla="*/ 157 w 180"/>
                <a:gd name="T13" fmla="*/ 40 h 46"/>
                <a:gd name="T14" fmla="*/ 3 w 180"/>
                <a:gd name="T15" fmla="*/ 40 h 46"/>
                <a:gd name="T16" fmla="*/ 0 w 180"/>
                <a:gd name="T17" fmla="*/ 43 h 46"/>
                <a:gd name="T18" fmla="*/ 3 w 180"/>
                <a:gd name="T19" fmla="*/ 46 h 46"/>
                <a:gd name="T20" fmla="*/ 157 w 180"/>
                <a:gd name="T21" fmla="*/ 46 h 46"/>
                <a:gd name="T22" fmla="*/ 180 w 180"/>
                <a:gd name="T23" fmla="*/ 23 h 46"/>
                <a:gd name="T24" fmla="*/ 157 w 180"/>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 h="46">
                  <a:moveTo>
                    <a:pt x="157" y="0"/>
                  </a:moveTo>
                  <a:cubicBezTo>
                    <a:pt x="144" y="0"/>
                    <a:pt x="133" y="10"/>
                    <a:pt x="133" y="23"/>
                  </a:cubicBezTo>
                  <a:cubicBezTo>
                    <a:pt x="133" y="25"/>
                    <a:pt x="135" y="26"/>
                    <a:pt x="137" y="26"/>
                  </a:cubicBezTo>
                  <a:cubicBezTo>
                    <a:pt x="139" y="26"/>
                    <a:pt x="140" y="25"/>
                    <a:pt x="140" y="23"/>
                  </a:cubicBezTo>
                  <a:cubicBezTo>
                    <a:pt x="140" y="14"/>
                    <a:pt x="147" y="6"/>
                    <a:pt x="157" y="6"/>
                  </a:cubicBezTo>
                  <a:cubicBezTo>
                    <a:pt x="166" y="6"/>
                    <a:pt x="173" y="14"/>
                    <a:pt x="173" y="23"/>
                  </a:cubicBezTo>
                  <a:cubicBezTo>
                    <a:pt x="173" y="32"/>
                    <a:pt x="166" y="40"/>
                    <a:pt x="157" y="40"/>
                  </a:cubicBezTo>
                  <a:cubicBezTo>
                    <a:pt x="3" y="40"/>
                    <a:pt x="3" y="40"/>
                    <a:pt x="3" y="40"/>
                  </a:cubicBezTo>
                  <a:cubicBezTo>
                    <a:pt x="1" y="40"/>
                    <a:pt x="0" y="41"/>
                    <a:pt x="0" y="43"/>
                  </a:cubicBezTo>
                  <a:cubicBezTo>
                    <a:pt x="0" y="45"/>
                    <a:pt x="1" y="46"/>
                    <a:pt x="3" y="46"/>
                  </a:cubicBezTo>
                  <a:cubicBezTo>
                    <a:pt x="157" y="46"/>
                    <a:pt x="157" y="46"/>
                    <a:pt x="157" y="46"/>
                  </a:cubicBezTo>
                  <a:cubicBezTo>
                    <a:pt x="170" y="46"/>
                    <a:pt x="180" y="36"/>
                    <a:pt x="180" y="23"/>
                  </a:cubicBezTo>
                  <a:cubicBezTo>
                    <a:pt x="180" y="10"/>
                    <a:pt x="170" y="0"/>
                    <a:pt x="157" y="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Freeform 800">
              <a:extLst>
                <a:ext uri="{FF2B5EF4-FFF2-40B4-BE49-F238E27FC236}">
                  <a16:creationId xmlns:a16="http://schemas.microsoft.com/office/drawing/2014/main" id="{41F22584-1F66-764A-9EF3-7066695C4F82}"/>
                </a:ext>
              </a:extLst>
            </p:cNvPr>
            <p:cNvSpPr>
              <a:spLocks/>
            </p:cNvSpPr>
            <p:nvPr/>
          </p:nvSpPr>
          <p:spPr bwMode="auto">
            <a:xfrm>
              <a:off x="9147175" y="4867275"/>
              <a:ext cx="766763" cy="282575"/>
            </a:xfrm>
            <a:custGeom>
              <a:avLst/>
              <a:gdLst>
                <a:gd name="T0" fmla="*/ 3 w 127"/>
                <a:gd name="T1" fmla="*/ 47 h 47"/>
                <a:gd name="T2" fmla="*/ 103 w 127"/>
                <a:gd name="T3" fmla="*/ 47 h 47"/>
                <a:gd name="T4" fmla="*/ 127 w 127"/>
                <a:gd name="T5" fmla="*/ 24 h 47"/>
                <a:gd name="T6" fmla="*/ 103 w 127"/>
                <a:gd name="T7" fmla="*/ 0 h 47"/>
                <a:gd name="T8" fmla="*/ 80 w 127"/>
                <a:gd name="T9" fmla="*/ 24 h 47"/>
                <a:gd name="T10" fmla="*/ 83 w 127"/>
                <a:gd name="T11" fmla="*/ 27 h 47"/>
                <a:gd name="T12" fmla="*/ 87 w 127"/>
                <a:gd name="T13" fmla="*/ 24 h 47"/>
                <a:gd name="T14" fmla="*/ 103 w 127"/>
                <a:gd name="T15" fmla="*/ 7 h 47"/>
                <a:gd name="T16" fmla="*/ 120 w 127"/>
                <a:gd name="T17" fmla="*/ 24 h 47"/>
                <a:gd name="T18" fmla="*/ 103 w 127"/>
                <a:gd name="T19" fmla="*/ 40 h 47"/>
                <a:gd name="T20" fmla="*/ 3 w 127"/>
                <a:gd name="T21" fmla="*/ 40 h 47"/>
                <a:gd name="T22" fmla="*/ 0 w 127"/>
                <a:gd name="T23" fmla="*/ 44 h 47"/>
                <a:gd name="T24" fmla="*/ 3 w 127"/>
                <a:gd name="T2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47">
                  <a:moveTo>
                    <a:pt x="3" y="47"/>
                  </a:moveTo>
                  <a:cubicBezTo>
                    <a:pt x="103" y="47"/>
                    <a:pt x="103" y="47"/>
                    <a:pt x="103" y="47"/>
                  </a:cubicBezTo>
                  <a:cubicBezTo>
                    <a:pt x="116" y="47"/>
                    <a:pt x="127" y="37"/>
                    <a:pt x="127" y="24"/>
                  </a:cubicBezTo>
                  <a:cubicBezTo>
                    <a:pt x="127" y="11"/>
                    <a:pt x="116" y="0"/>
                    <a:pt x="103" y="0"/>
                  </a:cubicBezTo>
                  <a:cubicBezTo>
                    <a:pt x="90" y="0"/>
                    <a:pt x="80" y="11"/>
                    <a:pt x="80" y="24"/>
                  </a:cubicBezTo>
                  <a:cubicBezTo>
                    <a:pt x="80" y="26"/>
                    <a:pt x="81" y="27"/>
                    <a:pt x="83" y="27"/>
                  </a:cubicBezTo>
                  <a:cubicBezTo>
                    <a:pt x="85" y="27"/>
                    <a:pt x="87" y="26"/>
                    <a:pt x="87" y="24"/>
                  </a:cubicBezTo>
                  <a:cubicBezTo>
                    <a:pt x="87" y="14"/>
                    <a:pt x="94" y="7"/>
                    <a:pt x="103" y="7"/>
                  </a:cubicBezTo>
                  <a:cubicBezTo>
                    <a:pt x="113" y="7"/>
                    <a:pt x="120" y="14"/>
                    <a:pt x="120" y="24"/>
                  </a:cubicBezTo>
                  <a:cubicBezTo>
                    <a:pt x="120" y="33"/>
                    <a:pt x="113" y="40"/>
                    <a:pt x="103" y="40"/>
                  </a:cubicBezTo>
                  <a:cubicBezTo>
                    <a:pt x="3" y="40"/>
                    <a:pt x="3" y="40"/>
                    <a:pt x="3" y="40"/>
                  </a:cubicBezTo>
                  <a:cubicBezTo>
                    <a:pt x="1" y="40"/>
                    <a:pt x="0" y="42"/>
                    <a:pt x="0" y="44"/>
                  </a:cubicBezTo>
                  <a:cubicBezTo>
                    <a:pt x="0" y="46"/>
                    <a:pt x="1" y="47"/>
                    <a:pt x="3" y="47"/>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Freeform 801">
              <a:extLst>
                <a:ext uri="{FF2B5EF4-FFF2-40B4-BE49-F238E27FC236}">
                  <a16:creationId xmlns:a16="http://schemas.microsoft.com/office/drawing/2014/main" id="{A92EEA7D-3336-B944-80A1-A9A8477BEFF7}"/>
                </a:ext>
              </a:extLst>
            </p:cNvPr>
            <p:cNvSpPr>
              <a:spLocks/>
            </p:cNvSpPr>
            <p:nvPr/>
          </p:nvSpPr>
          <p:spPr bwMode="auto">
            <a:xfrm>
              <a:off x="9147175" y="5513388"/>
              <a:ext cx="844550" cy="282575"/>
            </a:xfrm>
            <a:custGeom>
              <a:avLst/>
              <a:gdLst>
                <a:gd name="T0" fmla="*/ 117 w 140"/>
                <a:gd name="T1" fmla="*/ 0 h 47"/>
                <a:gd name="T2" fmla="*/ 3 w 140"/>
                <a:gd name="T3" fmla="*/ 0 h 47"/>
                <a:gd name="T4" fmla="*/ 0 w 140"/>
                <a:gd name="T5" fmla="*/ 3 h 47"/>
                <a:gd name="T6" fmla="*/ 3 w 140"/>
                <a:gd name="T7" fmla="*/ 7 h 47"/>
                <a:gd name="T8" fmla="*/ 117 w 140"/>
                <a:gd name="T9" fmla="*/ 7 h 47"/>
                <a:gd name="T10" fmla="*/ 133 w 140"/>
                <a:gd name="T11" fmla="*/ 23 h 47"/>
                <a:gd name="T12" fmla="*/ 117 w 140"/>
                <a:gd name="T13" fmla="*/ 40 h 47"/>
                <a:gd name="T14" fmla="*/ 100 w 140"/>
                <a:gd name="T15" fmla="*/ 23 h 47"/>
                <a:gd name="T16" fmla="*/ 97 w 140"/>
                <a:gd name="T17" fmla="*/ 20 h 47"/>
                <a:gd name="T18" fmla="*/ 93 w 140"/>
                <a:gd name="T19" fmla="*/ 23 h 47"/>
                <a:gd name="T20" fmla="*/ 117 w 140"/>
                <a:gd name="T21" fmla="*/ 47 h 47"/>
                <a:gd name="T22" fmla="*/ 140 w 140"/>
                <a:gd name="T23" fmla="*/ 23 h 47"/>
                <a:gd name="T24" fmla="*/ 117 w 140"/>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47">
                  <a:moveTo>
                    <a:pt x="117" y="0"/>
                  </a:moveTo>
                  <a:cubicBezTo>
                    <a:pt x="3" y="0"/>
                    <a:pt x="3" y="0"/>
                    <a:pt x="3" y="0"/>
                  </a:cubicBezTo>
                  <a:cubicBezTo>
                    <a:pt x="1" y="0"/>
                    <a:pt x="0" y="1"/>
                    <a:pt x="0" y="3"/>
                  </a:cubicBezTo>
                  <a:cubicBezTo>
                    <a:pt x="0" y="5"/>
                    <a:pt x="1" y="7"/>
                    <a:pt x="3" y="7"/>
                  </a:cubicBezTo>
                  <a:cubicBezTo>
                    <a:pt x="117" y="7"/>
                    <a:pt x="117" y="7"/>
                    <a:pt x="117" y="7"/>
                  </a:cubicBezTo>
                  <a:cubicBezTo>
                    <a:pt x="126" y="7"/>
                    <a:pt x="133" y="14"/>
                    <a:pt x="133" y="23"/>
                  </a:cubicBezTo>
                  <a:cubicBezTo>
                    <a:pt x="133" y="33"/>
                    <a:pt x="126" y="40"/>
                    <a:pt x="117" y="40"/>
                  </a:cubicBezTo>
                  <a:cubicBezTo>
                    <a:pt x="107" y="40"/>
                    <a:pt x="100" y="33"/>
                    <a:pt x="100" y="23"/>
                  </a:cubicBezTo>
                  <a:cubicBezTo>
                    <a:pt x="100" y="21"/>
                    <a:pt x="99" y="20"/>
                    <a:pt x="97" y="20"/>
                  </a:cubicBezTo>
                  <a:cubicBezTo>
                    <a:pt x="95" y="20"/>
                    <a:pt x="93" y="21"/>
                    <a:pt x="93" y="23"/>
                  </a:cubicBezTo>
                  <a:cubicBezTo>
                    <a:pt x="93" y="36"/>
                    <a:pt x="104" y="47"/>
                    <a:pt x="117" y="47"/>
                  </a:cubicBezTo>
                  <a:cubicBezTo>
                    <a:pt x="130" y="47"/>
                    <a:pt x="140" y="36"/>
                    <a:pt x="140" y="23"/>
                  </a:cubicBezTo>
                  <a:cubicBezTo>
                    <a:pt x="140" y="10"/>
                    <a:pt x="130" y="0"/>
                    <a:pt x="117" y="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3" name="Group 802">
            <a:extLst>
              <a:ext uri="{FF2B5EF4-FFF2-40B4-BE49-F238E27FC236}">
                <a16:creationId xmlns:a16="http://schemas.microsoft.com/office/drawing/2014/main" id="{52867258-C36A-BA4E-8FF1-8232DD90D72A}"/>
              </a:ext>
            </a:extLst>
          </p:cNvPr>
          <p:cNvGrpSpPr/>
          <p:nvPr userDrawn="1"/>
        </p:nvGrpSpPr>
        <p:grpSpPr>
          <a:xfrm>
            <a:off x="6189109" y="3098146"/>
            <a:ext cx="205029" cy="235145"/>
            <a:chOff x="1738313" y="5375275"/>
            <a:chExt cx="1069975" cy="1227138"/>
          </a:xfrm>
          <a:solidFill>
            <a:schemeClr val="accent1"/>
          </a:solidFill>
        </p:grpSpPr>
        <p:sp>
          <p:nvSpPr>
            <p:cNvPr id="804" name="Freeform 803">
              <a:extLst>
                <a:ext uri="{FF2B5EF4-FFF2-40B4-BE49-F238E27FC236}">
                  <a16:creationId xmlns:a16="http://schemas.microsoft.com/office/drawing/2014/main" id="{931062FE-AC9E-D643-886F-D9B925EFE583}"/>
                </a:ext>
              </a:extLst>
            </p:cNvPr>
            <p:cNvSpPr>
              <a:spLocks/>
            </p:cNvSpPr>
            <p:nvPr/>
          </p:nvSpPr>
          <p:spPr bwMode="auto">
            <a:xfrm>
              <a:off x="1960563" y="5483225"/>
              <a:ext cx="257175" cy="476250"/>
            </a:xfrm>
            <a:custGeom>
              <a:avLst/>
              <a:gdLst>
                <a:gd name="T0" fmla="*/ 125 w 250"/>
                <a:gd name="T1" fmla="*/ 348 h 464"/>
                <a:gd name="T2" fmla="*/ 51 w 250"/>
                <a:gd name="T3" fmla="*/ 306 h 464"/>
                <a:gd name="T4" fmla="*/ 26 w 250"/>
                <a:gd name="T5" fmla="*/ 281 h 464"/>
                <a:gd name="T6" fmla="*/ 0 w 250"/>
                <a:gd name="T7" fmla="*/ 306 h 464"/>
                <a:gd name="T8" fmla="*/ 97 w 250"/>
                <a:gd name="T9" fmla="*/ 397 h 464"/>
                <a:gd name="T10" fmla="*/ 97 w 250"/>
                <a:gd name="T11" fmla="*/ 438 h 464"/>
                <a:gd name="T12" fmla="*/ 123 w 250"/>
                <a:gd name="T13" fmla="*/ 464 h 464"/>
                <a:gd name="T14" fmla="*/ 149 w 250"/>
                <a:gd name="T15" fmla="*/ 438 h 464"/>
                <a:gd name="T16" fmla="*/ 149 w 250"/>
                <a:gd name="T17" fmla="*/ 398 h 464"/>
                <a:gd name="T18" fmla="*/ 250 w 250"/>
                <a:gd name="T19" fmla="*/ 306 h 464"/>
                <a:gd name="T20" fmla="*/ 127 w 250"/>
                <a:gd name="T21" fmla="*/ 204 h 464"/>
                <a:gd name="T22" fmla="*/ 122 w 250"/>
                <a:gd name="T23" fmla="*/ 204 h 464"/>
                <a:gd name="T24" fmla="*/ 51 w 250"/>
                <a:gd name="T25" fmla="*/ 155 h 464"/>
                <a:gd name="T26" fmla="*/ 125 w 250"/>
                <a:gd name="T27" fmla="*/ 113 h 464"/>
                <a:gd name="T28" fmla="*/ 199 w 250"/>
                <a:gd name="T29" fmla="*/ 155 h 464"/>
                <a:gd name="T30" fmla="*/ 225 w 250"/>
                <a:gd name="T31" fmla="*/ 181 h 464"/>
                <a:gd name="T32" fmla="*/ 250 w 250"/>
                <a:gd name="T33" fmla="*/ 155 h 464"/>
                <a:gd name="T34" fmla="*/ 149 w 250"/>
                <a:gd name="T35" fmla="*/ 64 h 464"/>
                <a:gd name="T36" fmla="*/ 149 w 250"/>
                <a:gd name="T37" fmla="*/ 26 h 464"/>
                <a:gd name="T38" fmla="*/ 123 w 250"/>
                <a:gd name="T39" fmla="*/ 0 h 464"/>
                <a:gd name="T40" fmla="*/ 97 w 250"/>
                <a:gd name="T41" fmla="*/ 26 h 464"/>
                <a:gd name="T42" fmla="*/ 97 w 250"/>
                <a:gd name="T43" fmla="*/ 64 h 464"/>
                <a:gd name="T44" fmla="*/ 0 w 250"/>
                <a:gd name="T45" fmla="*/ 155 h 464"/>
                <a:gd name="T46" fmla="*/ 124 w 250"/>
                <a:gd name="T47" fmla="*/ 257 h 464"/>
                <a:gd name="T48" fmla="*/ 128 w 250"/>
                <a:gd name="T49" fmla="*/ 258 h 464"/>
                <a:gd name="T50" fmla="*/ 199 w 250"/>
                <a:gd name="T51" fmla="*/ 306 h 464"/>
                <a:gd name="T52" fmla="*/ 125 w 250"/>
                <a:gd name="T53" fmla="*/ 3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0" h="464">
                  <a:moveTo>
                    <a:pt x="125" y="348"/>
                  </a:moveTo>
                  <a:cubicBezTo>
                    <a:pt x="82" y="348"/>
                    <a:pt x="51" y="326"/>
                    <a:pt x="51" y="306"/>
                  </a:cubicBezTo>
                  <a:cubicBezTo>
                    <a:pt x="51" y="292"/>
                    <a:pt x="40" y="281"/>
                    <a:pt x="26" y="281"/>
                  </a:cubicBezTo>
                  <a:cubicBezTo>
                    <a:pt x="12" y="281"/>
                    <a:pt x="0" y="292"/>
                    <a:pt x="0" y="306"/>
                  </a:cubicBezTo>
                  <a:cubicBezTo>
                    <a:pt x="0" y="351"/>
                    <a:pt x="41" y="388"/>
                    <a:pt x="97" y="397"/>
                  </a:cubicBezTo>
                  <a:cubicBezTo>
                    <a:pt x="97" y="438"/>
                    <a:pt x="97" y="438"/>
                    <a:pt x="97" y="438"/>
                  </a:cubicBezTo>
                  <a:cubicBezTo>
                    <a:pt x="97" y="453"/>
                    <a:pt x="109" y="464"/>
                    <a:pt x="123" y="464"/>
                  </a:cubicBezTo>
                  <a:cubicBezTo>
                    <a:pt x="137" y="464"/>
                    <a:pt x="149" y="453"/>
                    <a:pt x="149" y="438"/>
                  </a:cubicBezTo>
                  <a:cubicBezTo>
                    <a:pt x="149" y="398"/>
                    <a:pt x="149" y="398"/>
                    <a:pt x="149" y="398"/>
                  </a:cubicBezTo>
                  <a:cubicBezTo>
                    <a:pt x="207" y="390"/>
                    <a:pt x="250" y="353"/>
                    <a:pt x="250" y="306"/>
                  </a:cubicBezTo>
                  <a:cubicBezTo>
                    <a:pt x="250" y="261"/>
                    <a:pt x="204" y="223"/>
                    <a:pt x="127" y="204"/>
                  </a:cubicBezTo>
                  <a:cubicBezTo>
                    <a:pt x="125" y="204"/>
                    <a:pt x="124" y="204"/>
                    <a:pt x="122" y="204"/>
                  </a:cubicBezTo>
                  <a:cubicBezTo>
                    <a:pt x="81" y="192"/>
                    <a:pt x="51" y="172"/>
                    <a:pt x="51" y="155"/>
                  </a:cubicBezTo>
                  <a:cubicBezTo>
                    <a:pt x="51" y="135"/>
                    <a:pt x="82" y="113"/>
                    <a:pt x="125" y="113"/>
                  </a:cubicBezTo>
                  <a:cubicBezTo>
                    <a:pt x="169" y="113"/>
                    <a:pt x="199" y="135"/>
                    <a:pt x="199" y="155"/>
                  </a:cubicBezTo>
                  <a:cubicBezTo>
                    <a:pt x="199" y="169"/>
                    <a:pt x="211" y="181"/>
                    <a:pt x="225" y="181"/>
                  </a:cubicBezTo>
                  <a:cubicBezTo>
                    <a:pt x="239" y="181"/>
                    <a:pt x="250" y="169"/>
                    <a:pt x="250" y="155"/>
                  </a:cubicBezTo>
                  <a:cubicBezTo>
                    <a:pt x="250" y="109"/>
                    <a:pt x="207" y="71"/>
                    <a:pt x="149" y="64"/>
                  </a:cubicBezTo>
                  <a:cubicBezTo>
                    <a:pt x="149" y="26"/>
                    <a:pt x="149" y="26"/>
                    <a:pt x="149" y="26"/>
                  </a:cubicBezTo>
                  <a:cubicBezTo>
                    <a:pt x="149" y="12"/>
                    <a:pt x="137" y="0"/>
                    <a:pt x="123" y="0"/>
                  </a:cubicBezTo>
                  <a:cubicBezTo>
                    <a:pt x="109" y="0"/>
                    <a:pt x="97" y="12"/>
                    <a:pt x="97" y="26"/>
                  </a:cubicBezTo>
                  <a:cubicBezTo>
                    <a:pt x="97" y="64"/>
                    <a:pt x="97" y="64"/>
                    <a:pt x="97" y="64"/>
                  </a:cubicBezTo>
                  <a:cubicBezTo>
                    <a:pt x="41" y="73"/>
                    <a:pt x="0" y="110"/>
                    <a:pt x="0" y="155"/>
                  </a:cubicBezTo>
                  <a:cubicBezTo>
                    <a:pt x="0" y="200"/>
                    <a:pt x="46" y="239"/>
                    <a:pt x="124" y="257"/>
                  </a:cubicBezTo>
                  <a:cubicBezTo>
                    <a:pt x="125" y="257"/>
                    <a:pt x="127" y="258"/>
                    <a:pt x="128" y="258"/>
                  </a:cubicBezTo>
                  <a:cubicBezTo>
                    <a:pt x="170" y="270"/>
                    <a:pt x="199" y="290"/>
                    <a:pt x="199" y="306"/>
                  </a:cubicBezTo>
                  <a:cubicBezTo>
                    <a:pt x="199" y="326"/>
                    <a:pt x="169" y="348"/>
                    <a:pt x="125" y="3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804">
              <a:extLst>
                <a:ext uri="{FF2B5EF4-FFF2-40B4-BE49-F238E27FC236}">
                  <a16:creationId xmlns:a16="http://schemas.microsoft.com/office/drawing/2014/main" id="{505CA08E-18B5-6040-B2FF-A2095335570B}"/>
                </a:ext>
              </a:extLst>
            </p:cNvPr>
            <p:cNvSpPr>
              <a:spLocks noEditPoints="1"/>
            </p:cNvSpPr>
            <p:nvPr/>
          </p:nvSpPr>
          <p:spPr bwMode="auto">
            <a:xfrm>
              <a:off x="1738313" y="5375275"/>
              <a:ext cx="1069975" cy="1227138"/>
            </a:xfrm>
            <a:custGeom>
              <a:avLst/>
              <a:gdLst>
                <a:gd name="T0" fmla="*/ 969 w 1040"/>
                <a:gd name="T1" fmla="*/ 602 h 1194"/>
                <a:gd name="T2" fmla="*/ 836 w 1040"/>
                <a:gd name="T3" fmla="*/ 441 h 1194"/>
                <a:gd name="T4" fmla="*/ 853 w 1040"/>
                <a:gd name="T5" fmla="*/ 296 h 1194"/>
                <a:gd name="T6" fmla="*/ 691 w 1040"/>
                <a:gd name="T7" fmla="*/ 321 h 1194"/>
                <a:gd name="T8" fmla="*/ 0 w 1040"/>
                <a:gd name="T9" fmla="*/ 346 h 1194"/>
                <a:gd name="T10" fmla="*/ 61 w 1040"/>
                <a:gd name="T11" fmla="*/ 733 h 1194"/>
                <a:gd name="T12" fmla="*/ 71 w 1040"/>
                <a:gd name="T13" fmla="*/ 819 h 1194"/>
                <a:gd name="T14" fmla="*/ 179 w 1040"/>
                <a:gd name="T15" fmla="*/ 1016 h 1194"/>
                <a:gd name="T16" fmla="*/ 228 w 1040"/>
                <a:gd name="T17" fmla="*/ 1146 h 1194"/>
                <a:gd name="T18" fmla="*/ 278 w 1040"/>
                <a:gd name="T19" fmla="*/ 1194 h 1194"/>
                <a:gd name="T20" fmla="*/ 478 w 1040"/>
                <a:gd name="T21" fmla="*/ 1144 h 1194"/>
                <a:gd name="T22" fmla="*/ 546 w 1040"/>
                <a:gd name="T23" fmla="*/ 1136 h 1194"/>
                <a:gd name="T24" fmla="*/ 596 w 1040"/>
                <a:gd name="T25" fmla="*/ 1194 h 1194"/>
                <a:gd name="T26" fmla="*/ 796 w 1040"/>
                <a:gd name="T27" fmla="*/ 1144 h 1194"/>
                <a:gd name="T28" fmla="*/ 839 w 1040"/>
                <a:gd name="T29" fmla="*/ 1023 h 1194"/>
                <a:gd name="T30" fmla="*/ 843 w 1040"/>
                <a:gd name="T31" fmla="*/ 1019 h 1194"/>
                <a:gd name="T32" fmla="*/ 956 w 1040"/>
                <a:gd name="T33" fmla="*/ 857 h 1194"/>
                <a:gd name="T34" fmla="*/ 1040 w 1040"/>
                <a:gd name="T35" fmla="*/ 786 h 1194"/>
                <a:gd name="T36" fmla="*/ 1040 w 1040"/>
                <a:gd name="T37" fmla="*/ 673 h 1194"/>
                <a:gd name="T38" fmla="*/ 641 w 1040"/>
                <a:gd name="T39" fmla="*/ 346 h 1194"/>
                <a:gd name="T40" fmla="*/ 51 w 1040"/>
                <a:gd name="T41" fmla="*/ 346 h 1194"/>
                <a:gd name="T42" fmla="*/ 989 w 1040"/>
                <a:gd name="T43" fmla="*/ 786 h 1194"/>
                <a:gd name="T44" fmla="*/ 938 w 1040"/>
                <a:gd name="T45" fmla="*/ 806 h 1194"/>
                <a:gd name="T46" fmla="*/ 811 w 1040"/>
                <a:gd name="T47" fmla="*/ 979 h 1194"/>
                <a:gd name="T48" fmla="*/ 805 w 1040"/>
                <a:gd name="T49" fmla="*/ 984 h 1194"/>
                <a:gd name="T50" fmla="*/ 745 w 1040"/>
                <a:gd name="T51" fmla="*/ 1107 h 1194"/>
                <a:gd name="T52" fmla="*/ 745 w 1040"/>
                <a:gd name="T53" fmla="*/ 1143 h 1194"/>
                <a:gd name="T54" fmla="*/ 597 w 1040"/>
                <a:gd name="T55" fmla="*/ 1109 h 1194"/>
                <a:gd name="T56" fmla="*/ 569 w 1040"/>
                <a:gd name="T57" fmla="*/ 1083 h 1194"/>
                <a:gd name="T58" fmla="*/ 456 w 1040"/>
                <a:gd name="T59" fmla="*/ 1082 h 1194"/>
                <a:gd name="T60" fmla="*/ 427 w 1040"/>
                <a:gd name="T61" fmla="*/ 1107 h 1194"/>
                <a:gd name="T62" fmla="*/ 279 w 1040"/>
                <a:gd name="T63" fmla="*/ 1143 h 1194"/>
                <a:gd name="T64" fmla="*/ 279 w 1040"/>
                <a:gd name="T65" fmla="*/ 1132 h 1194"/>
                <a:gd name="T66" fmla="*/ 148 w 1040"/>
                <a:gd name="T67" fmla="*/ 877 h 1194"/>
                <a:gd name="T68" fmla="*/ 121 w 1040"/>
                <a:gd name="T69" fmla="*/ 807 h 1194"/>
                <a:gd name="T70" fmla="*/ 112 w 1040"/>
                <a:gd name="T71" fmla="*/ 733 h 1194"/>
                <a:gd name="T72" fmla="*/ 346 w 1040"/>
                <a:gd name="T73" fmla="*/ 692 h 1194"/>
                <a:gd name="T74" fmla="*/ 809 w 1040"/>
                <a:gd name="T75" fmla="*/ 323 h 1194"/>
                <a:gd name="T76" fmla="*/ 810 w 1040"/>
                <a:gd name="T77" fmla="*/ 325 h 1194"/>
                <a:gd name="T78" fmla="*/ 787 w 1040"/>
                <a:gd name="T79" fmla="*/ 455 h 1194"/>
                <a:gd name="T80" fmla="*/ 911 w 1040"/>
                <a:gd name="T81" fmla="*/ 636 h 1194"/>
                <a:gd name="T82" fmla="*/ 969 w 1040"/>
                <a:gd name="T83" fmla="*/ 654 h 1194"/>
                <a:gd name="T84" fmla="*/ 989 w 1040"/>
                <a:gd name="T85" fmla="*/ 786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0" h="1194">
                  <a:moveTo>
                    <a:pt x="1040" y="673"/>
                  </a:moveTo>
                  <a:cubicBezTo>
                    <a:pt x="1039" y="634"/>
                    <a:pt x="1007" y="602"/>
                    <a:pt x="969" y="602"/>
                  </a:cubicBezTo>
                  <a:cubicBezTo>
                    <a:pt x="953" y="602"/>
                    <a:pt x="953" y="602"/>
                    <a:pt x="953" y="602"/>
                  </a:cubicBezTo>
                  <a:cubicBezTo>
                    <a:pt x="930" y="541"/>
                    <a:pt x="890" y="486"/>
                    <a:pt x="836" y="441"/>
                  </a:cubicBezTo>
                  <a:cubicBezTo>
                    <a:pt x="828" y="413"/>
                    <a:pt x="834" y="383"/>
                    <a:pt x="853" y="352"/>
                  </a:cubicBezTo>
                  <a:cubicBezTo>
                    <a:pt x="864" y="335"/>
                    <a:pt x="864" y="313"/>
                    <a:pt x="853" y="296"/>
                  </a:cubicBezTo>
                  <a:cubicBezTo>
                    <a:pt x="842" y="279"/>
                    <a:pt x="823" y="269"/>
                    <a:pt x="802" y="272"/>
                  </a:cubicBezTo>
                  <a:cubicBezTo>
                    <a:pt x="762" y="277"/>
                    <a:pt x="720" y="301"/>
                    <a:pt x="691" y="321"/>
                  </a:cubicBezTo>
                  <a:cubicBezTo>
                    <a:pt x="678" y="142"/>
                    <a:pt x="528" y="0"/>
                    <a:pt x="346" y="0"/>
                  </a:cubicBezTo>
                  <a:cubicBezTo>
                    <a:pt x="155" y="0"/>
                    <a:pt x="0" y="155"/>
                    <a:pt x="0" y="346"/>
                  </a:cubicBezTo>
                  <a:cubicBezTo>
                    <a:pt x="0" y="437"/>
                    <a:pt x="35" y="520"/>
                    <a:pt x="93" y="582"/>
                  </a:cubicBezTo>
                  <a:cubicBezTo>
                    <a:pt x="72" y="630"/>
                    <a:pt x="61" y="680"/>
                    <a:pt x="61" y="733"/>
                  </a:cubicBezTo>
                  <a:cubicBezTo>
                    <a:pt x="61" y="761"/>
                    <a:pt x="64" y="789"/>
                    <a:pt x="71" y="816"/>
                  </a:cubicBezTo>
                  <a:cubicBezTo>
                    <a:pt x="71" y="817"/>
                    <a:pt x="71" y="818"/>
                    <a:pt x="71" y="819"/>
                  </a:cubicBezTo>
                  <a:cubicBezTo>
                    <a:pt x="78" y="846"/>
                    <a:pt x="88" y="873"/>
                    <a:pt x="101" y="899"/>
                  </a:cubicBezTo>
                  <a:cubicBezTo>
                    <a:pt x="123" y="947"/>
                    <a:pt x="149" y="986"/>
                    <a:pt x="179" y="1016"/>
                  </a:cubicBezTo>
                  <a:cubicBezTo>
                    <a:pt x="220" y="1058"/>
                    <a:pt x="227" y="1112"/>
                    <a:pt x="228" y="1134"/>
                  </a:cubicBezTo>
                  <a:cubicBezTo>
                    <a:pt x="228" y="1146"/>
                    <a:pt x="228" y="1146"/>
                    <a:pt x="228" y="1146"/>
                  </a:cubicBezTo>
                  <a:cubicBezTo>
                    <a:pt x="228" y="1146"/>
                    <a:pt x="228" y="1147"/>
                    <a:pt x="228" y="1148"/>
                  </a:cubicBezTo>
                  <a:cubicBezTo>
                    <a:pt x="230" y="1174"/>
                    <a:pt x="252" y="1194"/>
                    <a:pt x="278" y="1194"/>
                  </a:cubicBezTo>
                  <a:cubicBezTo>
                    <a:pt x="428" y="1194"/>
                    <a:pt x="428" y="1194"/>
                    <a:pt x="428" y="1194"/>
                  </a:cubicBezTo>
                  <a:cubicBezTo>
                    <a:pt x="455" y="1194"/>
                    <a:pt x="478" y="1172"/>
                    <a:pt x="478" y="1144"/>
                  </a:cubicBezTo>
                  <a:cubicBezTo>
                    <a:pt x="478" y="1136"/>
                    <a:pt x="478" y="1136"/>
                    <a:pt x="478" y="1136"/>
                  </a:cubicBezTo>
                  <a:cubicBezTo>
                    <a:pt x="501" y="1137"/>
                    <a:pt x="524" y="1138"/>
                    <a:pt x="546" y="1136"/>
                  </a:cubicBezTo>
                  <a:cubicBezTo>
                    <a:pt x="546" y="1144"/>
                    <a:pt x="546" y="1144"/>
                    <a:pt x="546" y="1144"/>
                  </a:cubicBezTo>
                  <a:cubicBezTo>
                    <a:pt x="546" y="1172"/>
                    <a:pt x="568" y="1194"/>
                    <a:pt x="596" y="1194"/>
                  </a:cubicBezTo>
                  <a:cubicBezTo>
                    <a:pt x="746" y="1194"/>
                    <a:pt x="746" y="1194"/>
                    <a:pt x="746" y="1194"/>
                  </a:cubicBezTo>
                  <a:cubicBezTo>
                    <a:pt x="774" y="1194"/>
                    <a:pt x="796" y="1172"/>
                    <a:pt x="796" y="1144"/>
                  </a:cubicBezTo>
                  <a:cubicBezTo>
                    <a:pt x="796" y="1107"/>
                    <a:pt x="796" y="1107"/>
                    <a:pt x="796" y="1107"/>
                  </a:cubicBezTo>
                  <a:cubicBezTo>
                    <a:pt x="797" y="1099"/>
                    <a:pt x="800" y="1058"/>
                    <a:pt x="839" y="1023"/>
                  </a:cubicBezTo>
                  <a:cubicBezTo>
                    <a:pt x="843" y="1019"/>
                    <a:pt x="843" y="1019"/>
                    <a:pt x="843" y="1019"/>
                  </a:cubicBezTo>
                  <a:cubicBezTo>
                    <a:pt x="843" y="1019"/>
                    <a:pt x="843" y="1019"/>
                    <a:pt x="843" y="1019"/>
                  </a:cubicBezTo>
                  <a:cubicBezTo>
                    <a:pt x="844" y="1018"/>
                    <a:pt x="845" y="1018"/>
                    <a:pt x="846" y="1017"/>
                  </a:cubicBezTo>
                  <a:cubicBezTo>
                    <a:pt x="896" y="972"/>
                    <a:pt x="934" y="917"/>
                    <a:pt x="956" y="857"/>
                  </a:cubicBezTo>
                  <a:cubicBezTo>
                    <a:pt x="969" y="857"/>
                    <a:pt x="969" y="857"/>
                    <a:pt x="969" y="857"/>
                  </a:cubicBezTo>
                  <a:cubicBezTo>
                    <a:pt x="1008" y="857"/>
                    <a:pt x="1040" y="825"/>
                    <a:pt x="1040" y="786"/>
                  </a:cubicBezTo>
                  <a:cubicBezTo>
                    <a:pt x="1040" y="674"/>
                    <a:pt x="1040" y="674"/>
                    <a:pt x="1040" y="674"/>
                  </a:cubicBezTo>
                  <a:cubicBezTo>
                    <a:pt x="1040" y="673"/>
                    <a:pt x="1040" y="673"/>
                    <a:pt x="1040" y="673"/>
                  </a:cubicBezTo>
                  <a:close/>
                  <a:moveTo>
                    <a:pt x="346" y="51"/>
                  </a:moveTo>
                  <a:cubicBezTo>
                    <a:pt x="508" y="51"/>
                    <a:pt x="641" y="183"/>
                    <a:pt x="641" y="346"/>
                  </a:cubicBezTo>
                  <a:cubicBezTo>
                    <a:pt x="641" y="509"/>
                    <a:pt x="508" y="641"/>
                    <a:pt x="346" y="641"/>
                  </a:cubicBezTo>
                  <a:cubicBezTo>
                    <a:pt x="183" y="641"/>
                    <a:pt x="51" y="509"/>
                    <a:pt x="51" y="346"/>
                  </a:cubicBezTo>
                  <a:cubicBezTo>
                    <a:pt x="51" y="183"/>
                    <a:pt x="183" y="51"/>
                    <a:pt x="346" y="51"/>
                  </a:cubicBezTo>
                  <a:close/>
                  <a:moveTo>
                    <a:pt x="989" y="786"/>
                  </a:moveTo>
                  <a:cubicBezTo>
                    <a:pt x="989" y="797"/>
                    <a:pt x="980" y="806"/>
                    <a:pt x="969" y="806"/>
                  </a:cubicBezTo>
                  <a:cubicBezTo>
                    <a:pt x="938" y="806"/>
                    <a:pt x="938" y="806"/>
                    <a:pt x="938" y="806"/>
                  </a:cubicBezTo>
                  <a:cubicBezTo>
                    <a:pt x="926" y="806"/>
                    <a:pt x="917" y="813"/>
                    <a:pt x="913" y="824"/>
                  </a:cubicBezTo>
                  <a:cubicBezTo>
                    <a:pt x="895" y="882"/>
                    <a:pt x="860" y="936"/>
                    <a:pt x="811" y="979"/>
                  </a:cubicBezTo>
                  <a:cubicBezTo>
                    <a:pt x="811" y="979"/>
                    <a:pt x="810" y="980"/>
                    <a:pt x="810" y="980"/>
                  </a:cubicBezTo>
                  <a:cubicBezTo>
                    <a:pt x="805" y="984"/>
                    <a:pt x="805" y="984"/>
                    <a:pt x="805" y="984"/>
                  </a:cubicBezTo>
                  <a:cubicBezTo>
                    <a:pt x="805" y="985"/>
                    <a:pt x="805" y="985"/>
                    <a:pt x="805" y="985"/>
                  </a:cubicBezTo>
                  <a:cubicBezTo>
                    <a:pt x="751" y="1033"/>
                    <a:pt x="746" y="1090"/>
                    <a:pt x="745" y="1107"/>
                  </a:cubicBezTo>
                  <a:cubicBezTo>
                    <a:pt x="745" y="1107"/>
                    <a:pt x="745" y="1107"/>
                    <a:pt x="745" y="1107"/>
                  </a:cubicBezTo>
                  <a:cubicBezTo>
                    <a:pt x="745" y="1143"/>
                    <a:pt x="745" y="1143"/>
                    <a:pt x="745" y="1143"/>
                  </a:cubicBezTo>
                  <a:cubicBezTo>
                    <a:pt x="597" y="1143"/>
                    <a:pt x="597" y="1143"/>
                    <a:pt x="597" y="1143"/>
                  </a:cubicBezTo>
                  <a:cubicBezTo>
                    <a:pt x="597" y="1109"/>
                    <a:pt x="597" y="1109"/>
                    <a:pt x="597" y="1109"/>
                  </a:cubicBezTo>
                  <a:cubicBezTo>
                    <a:pt x="597" y="1102"/>
                    <a:pt x="594" y="1095"/>
                    <a:pt x="588" y="1090"/>
                  </a:cubicBezTo>
                  <a:cubicBezTo>
                    <a:pt x="583" y="1085"/>
                    <a:pt x="576" y="1083"/>
                    <a:pt x="569" y="1083"/>
                  </a:cubicBezTo>
                  <a:cubicBezTo>
                    <a:pt x="552" y="1085"/>
                    <a:pt x="536" y="1086"/>
                    <a:pt x="519" y="1086"/>
                  </a:cubicBezTo>
                  <a:cubicBezTo>
                    <a:pt x="499" y="1086"/>
                    <a:pt x="478" y="1085"/>
                    <a:pt x="456" y="1082"/>
                  </a:cubicBezTo>
                  <a:cubicBezTo>
                    <a:pt x="448" y="1081"/>
                    <a:pt x="441" y="1083"/>
                    <a:pt x="436" y="1088"/>
                  </a:cubicBezTo>
                  <a:cubicBezTo>
                    <a:pt x="430" y="1093"/>
                    <a:pt x="427" y="1100"/>
                    <a:pt x="427" y="1107"/>
                  </a:cubicBezTo>
                  <a:cubicBezTo>
                    <a:pt x="427" y="1143"/>
                    <a:pt x="427" y="1143"/>
                    <a:pt x="427" y="1143"/>
                  </a:cubicBezTo>
                  <a:cubicBezTo>
                    <a:pt x="279" y="1143"/>
                    <a:pt x="279" y="1143"/>
                    <a:pt x="279" y="1143"/>
                  </a:cubicBezTo>
                  <a:cubicBezTo>
                    <a:pt x="279" y="1133"/>
                    <a:pt x="279" y="1133"/>
                    <a:pt x="279" y="1133"/>
                  </a:cubicBezTo>
                  <a:cubicBezTo>
                    <a:pt x="279" y="1133"/>
                    <a:pt x="279" y="1132"/>
                    <a:pt x="279" y="1132"/>
                  </a:cubicBezTo>
                  <a:cubicBezTo>
                    <a:pt x="278" y="1105"/>
                    <a:pt x="269" y="1036"/>
                    <a:pt x="215" y="980"/>
                  </a:cubicBezTo>
                  <a:cubicBezTo>
                    <a:pt x="190" y="954"/>
                    <a:pt x="167" y="920"/>
                    <a:pt x="148" y="877"/>
                  </a:cubicBezTo>
                  <a:cubicBezTo>
                    <a:pt x="147" y="877"/>
                    <a:pt x="147" y="877"/>
                    <a:pt x="147" y="876"/>
                  </a:cubicBezTo>
                  <a:cubicBezTo>
                    <a:pt x="135" y="854"/>
                    <a:pt x="127" y="831"/>
                    <a:pt x="121" y="807"/>
                  </a:cubicBezTo>
                  <a:cubicBezTo>
                    <a:pt x="121" y="806"/>
                    <a:pt x="121" y="806"/>
                    <a:pt x="121" y="805"/>
                  </a:cubicBezTo>
                  <a:cubicBezTo>
                    <a:pt x="115" y="782"/>
                    <a:pt x="112" y="757"/>
                    <a:pt x="112" y="733"/>
                  </a:cubicBezTo>
                  <a:cubicBezTo>
                    <a:pt x="112" y="693"/>
                    <a:pt x="119" y="655"/>
                    <a:pt x="133" y="619"/>
                  </a:cubicBezTo>
                  <a:cubicBezTo>
                    <a:pt x="192" y="665"/>
                    <a:pt x="266" y="692"/>
                    <a:pt x="346" y="692"/>
                  </a:cubicBezTo>
                  <a:cubicBezTo>
                    <a:pt x="523" y="692"/>
                    <a:pt x="670" y="558"/>
                    <a:pt x="690" y="386"/>
                  </a:cubicBezTo>
                  <a:cubicBezTo>
                    <a:pt x="714" y="365"/>
                    <a:pt x="767" y="328"/>
                    <a:pt x="809" y="323"/>
                  </a:cubicBezTo>
                  <a:cubicBezTo>
                    <a:pt x="809" y="323"/>
                    <a:pt x="810" y="323"/>
                    <a:pt x="810" y="323"/>
                  </a:cubicBezTo>
                  <a:cubicBezTo>
                    <a:pt x="811" y="324"/>
                    <a:pt x="810" y="325"/>
                    <a:pt x="810" y="325"/>
                  </a:cubicBezTo>
                  <a:cubicBezTo>
                    <a:pt x="783" y="368"/>
                    <a:pt x="775" y="413"/>
                    <a:pt x="787" y="454"/>
                  </a:cubicBezTo>
                  <a:cubicBezTo>
                    <a:pt x="787" y="454"/>
                    <a:pt x="787" y="454"/>
                    <a:pt x="787" y="455"/>
                  </a:cubicBezTo>
                  <a:cubicBezTo>
                    <a:pt x="787" y="462"/>
                    <a:pt x="791" y="469"/>
                    <a:pt x="797" y="474"/>
                  </a:cubicBezTo>
                  <a:cubicBezTo>
                    <a:pt x="851" y="518"/>
                    <a:pt x="891" y="574"/>
                    <a:pt x="911" y="636"/>
                  </a:cubicBezTo>
                  <a:cubicBezTo>
                    <a:pt x="914" y="647"/>
                    <a:pt x="924" y="654"/>
                    <a:pt x="935" y="654"/>
                  </a:cubicBezTo>
                  <a:cubicBezTo>
                    <a:pt x="969" y="654"/>
                    <a:pt x="969" y="654"/>
                    <a:pt x="969" y="654"/>
                  </a:cubicBezTo>
                  <a:cubicBezTo>
                    <a:pt x="980" y="654"/>
                    <a:pt x="989" y="663"/>
                    <a:pt x="989" y="674"/>
                  </a:cubicBezTo>
                  <a:lnTo>
                    <a:pt x="989" y="78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Freeform 805">
              <a:extLst>
                <a:ext uri="{FF2B5EF4-FFF2-40B4-BE49-F238E27FC236}">
                  <a16:creationId xmlns:a16="http://schemas.microsoft.com/office/drawing/2014/main" id="{0ADF8679-3B86-074C-83F8-DA5D257DCFC5}"/>
                </a:ext>
              </a:extLst>
            </p:cNvPr>
            <p:cNvSpPr>
              <a:spLocks/>
            </p:cNvSpPr>
            <p:nvPr/>
          </p:nvSpPr>
          <p:spPr bwMode="auto">
            <a:xfrm>
              <a:off x="2417763" y="5972175"/>
              <a:ext cx="163513" cy="107950"/>
            </a:xfrm>
            <a:custGeom>
              <a:avLst/>
              <a:gdLst>
                <a:gd name="T0" fmla="*/ 99 w 159"/>
                <a:gd name="T1" fmla="*/ 8 h 104"/>
                <a:gd name="T2" fmla="*/ 81 w 159"/>
                <a:gd name="T3" fmla="*/ 0 h 104"/>
                <a:gd name="T4" fmla="*/ 63 w 159"/>
                <a:gd name="T5" fmla="*/ 8 h 104"/>
                <a:gd name="T6" fmla="*/ 10 w 159"/>
                <a:gd name="T7" fmla="*/ 60 h 104"/>
                <a:gd name="T8" fmla="*/ 10 w 159"/>
                <a:gd name="T9" fmla="*/ 97 h 104"/>
                <a:gd name="T10" fmla="*/ 28 w 159"/>
                <a:gd name="T11" fmla="*/ 104 h 104"/>
                <a:gd name="T12" fmla="*/ 46 w 159"/>
                <a:gd name="T13" fmla="*/ 97 h 104"/>
                <a:gd name="T14" fmla="*/ 81 w 159"/>
                <a:gd name="T15" fmla="*/ 62 h 104"/>
                <a:gd name="T16" fmla="*/ 113 w 159"/>
                <a:gd name="T17" fmla="*/ 94 h 104"/>
                <a:gd name="T18" fmla="*/ 149 w 159"/>
                <a:gd name="T19" fmla="*/ 94 h 104"/>
                <a:gd name="T20" fmla="*/ 149 w 159"/>
                <a:gd name="T21" fmla="*/ 58 h 104"/>
                <a:gd name="T22" fmla="*/ 99 w 159"/>
                <a:gd name="T23" fmla="*/ 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9" h="104">
                  <a:moveTo>
                    <a:pt x="99" y="8"/>
                  </a:moveTo>
                  <a:cubicBezTo>
                    <a:pt x="94" y="3"/>
                    <a:pt x="88" y="0"/>
                    <a:pt x="81" y="0"/>
                  </a:cubicBezTo>
                  <a:cubicBezTo>
                    <a:pt x="74" y="0"/>
                    <a:pt x="68" y="3"/>
                    <a:pt x="63" y="8"/>
                  </a:cubicBezTo>
                  <a:cubicBezTo>
                    <a:pt x="10" y="60"/>
                    <a:pt x="10" y="60"/>
                    <a:pt x="10" y="60"/>
                  </a:cubicBezTo>
                  <a:cubicBezTo>
                    <a:pt x="0" y="70"/>
                    <a:pt x="0" y="87"/>
                    <a:pt x="10" y="97"/>
                  </a:cubicBezTo>
                  <a:cubicBezTo>
                    <a:pt x="15" y="102"/>
                    <a:pt x="22" y="104"/>
                    <a:pt x="28" y="104"/>
                  </a:cubicBezTo>
                  <a:cubicBezTo>
                    <a:pt x="35" y="104"/>
                    <a:pt x="41" y="102"/>
                    <a:pt x="46" y="97"/>
                  </a:cubicBezTo>
                  <a:cubicBezTo>
                    <a:pt x="81" y="62"/>
                    <a:pt x="81" y="62"/>
                    <a:pt x="81" y="62"/>
                  </a:cubicBezTo>
                  <a:cubicBezTo>
                    <a:pt x="113" y="94"/>
                    <a:pt x="113" y="94"/>
                    <a:pt x="113" y="94"/>
                  </a:cubicBezTo>
                  <a:cubicBezTo>
                    <a:pt x="123" y="104"/>
                    <a:pt x="139" y="104"/>
                    <a:pt x="149" y="94"/>
                  </a:cubicBezTo>
                  <a:cubicBezTo>
                    <a:pt x="159" y="84"/>
                    <a:pt x="159" y="68"/>
                    <a:pt x="149" y="58"/>
                  </a:cubicBezTo>
                  <a:lnTo>
                    <a:pt x="99"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07" name="Group 806">
            <a:extLst>
              <a:ext uri="{FF2B5EF4-FFF2-40B4-BE49-F238E27FC236}">
                <a16:creationId xmlns:a16="http://schemas.microsoft.com/office/drawing/2014/main" id="{2634EBE7-F4EB-6242-AD7D-8AA9FDFBE1C9}"/>
              </a:ext>
            </a:extLst>
          </p:cNvPr>
          <p:cNvGrpSpPr/>
          <p:nvPr userDrawn="1"/>
        </p:nvGrpSpPr>
        <p:grpSpPr>
          <a:xfrm>
            <a:off x="6135035" y="3680006"/>
            <a:ext cx="313176" cy="301936"/>
            <a:chOff x="1633538" y="3679825"/>
            <a:chExt cx="1282700" cy="1236663"/>
          </a:xfrm>
          <a:solidFill>
            <a:schemeClr val="accent1"/>
          </a:solidFill>
        </p:grpSpPr>
        <p:sp>
          <p:nvSpPr>
            <p:cNvPr id="808" name="Freeform 807">
              <a:extLst>
                <a:ext uri="{FF2B5EF4-FFF2-40B4-BE49-F238E27FC236}">
                  <a16:creationId xmlns:a16="http://schemas.microsoft.com/office/drawing/2014/main" id="{E9000C21-6642-CD49-ABC5-D469B4C7843A}"/>
                </a:ext>
              </a:extLst>
            </p:cNvPr>
            <p:cNvSpPr>
              <a:spLocks noEditPoints="1"/>
            </p:cNvSpPr>
            <p:nvPr/>
          </p:nvSpPr>
          <p:spPr bwMode="auto">
            <a:xfrm>
              <a:off x="1633538" y="3679825"/>
              <a:ext cx="1282700" cy="1236663"/>
            </a:xfrm>
            <a:custGeom>
              <a:avLst/>
              <a:gdLst>
                <a:gd name="T0" fmla="*/ 1133 w 1248"/>
                <a:gd name="T1" fmla="*/ 62 h 1202"/>
                <a:gd name="T2" fmla="*/ 319 w 1248"/>
                <a:gd name="T3" fmla="*/ 171 h 1202"/>
                <a:gd name="T4" fmla="*/ 265 w 1248"/>
                <a:gd name="T5" fmla="*/ 255 h 1202"/>
                <a:gd name="T6" fmla="*/ 58 w 1248"/>
                <a:gd name="T7" fmla="*/ 581 h 1202"/>
                <a:gd name="T8" fmla="*/ 4 w 1248"/>
                <a:gd name="T9" fmla="*/ 665 h 1202"/>
                <a:gd name="T10" fmla="*/ 180 w 1248"/>
                <a:gd name="T11" fmla="*/ 1202 h 1202"/>
                <a:gd name="T12" fmla="*/ 926 w 1248"/>
                <a:gd name="T13" fmla="*/ 1038 h 1202"/>
                <a:gd name="T14" fmla="*/ 920 w 1248"/>
                <a:gd name="T15" fmla="*/ 687 h 1202"/>
                <a:gd name="T16" fmla="*/ 1240 w 1248"/>
                <a:gd name="T17" fmla="*/ 544 h 1202"/>
                <a:gd name="T18" fmla="*/ 184 w 1248"/>
                <a:gd name="T19" fmla="*/ 1150 h 1202"/>
                <a:gd name="T20" fmla="*/ 54 w 1248"/>
                <a:gd name="T21" fmla="*/ 654 h 1202"/>
                <a:gd name="T22" fmla="*/ 69 w 1248"/>
                <a:gd name="T23" fmla="*/ 631 h 1202"/>
                <a:gd name="T24" fmla="*/ 803 w 1248"/>
                <a:gd name="T25" fmla="*/ 468 h 1202"/>
                <a:gd name="T26" fmla="*/ 929 w 1248"/>
                <a:gd name="T27" fmla="*/ 965 h 1202"/>
                <a:gd name="T28" fmla="*/ 1176 w 1248"/>
                <a:gd name="T29" fmla="*/ 578 h 1202"/>
                <a:gd name="T30" fmla="*/ 872 w 1248"/>
                <a:gd name="T31" fmla="*/ 472 h 1202"/>
                <a:gd name="T32" fmla="*/ 788 w 1248"/>
                <a:gd name="T33" fmla="*/ 419 h 1202"/>
                <a:gd name="T34" fmla="*/ 370 w 1248"/>
                <a:gd name="T35" fmla="*/ 491 h 1202"/>
                <a:gd name="T36" fmla="*/ 475 w 1248"/>
                <a:gd name="T37" fmla="*/ 441 h 1202"/>
                <a:gd name="T38" fmla="*/ 359 w 1248"/>
                <a:gd name="T39" fmla="*/ 441 h 1202"/>
                <a:gd name="T40" fmla="*/ 953 w 1248"/>
                <a:gd name="T41" fmla="*/ 244 h 1202"/>
                <a:gd name="T42" fmla="*/ 942 w 1248"/>
                <a:gd name="T43" fmla="*/ 194 h 1202"/>
                <a:gd name="T44" fmla="*/ 315 w 1248"/>
                <a:gd name="T45" fmla="*/ 243 h 1202"/>
                <a:gd name="T46" fmla="*/ 330 w 1248"/>
                <a:gd name="T47" fmla="*/ 221 h 1202"/>
                <a:gd name="T48" fmla="*/ 1083 w 1248"/>
                <a:gd name="T49" fmla="*/ 73 h 1202"/>
                <a:gd name="T50" fmla="*/ 1035 w 1248"/>
                <a:gd name="T51" fmla="*/ 173 h 1202"/>
                <a:gd name="T52" fmla="*/ 1041 w 1248"/>
                <a:gd name="T53" fmla="*/ 224 h 1202"/>
                <a:gd name="T54" fmla="*/ 1113 w 1248"/>
                <a:gd name="T55" fmla="*/ 208 h 1202"/>
                <a:gd name="T56" fmla="*/ 681 w 1248"/>
                <a:gd name="T57" fmla="*/ 369 h 1202"/>
                <a:gd name="T58" fmla="*/ 686 w 1248"/>
                <a:gd name="T59" fmla="*/ 420 h 1202"/>
                <a:gd name="T60" fmla="*/ 1138 w 1248"/>
                <a:gd name="T61" fmla="*/ 320 h 1202"/>
                <a:gd name="T62" fmla="*/ 1176 w 1248"/>
                <a:gd name="T63" fmla="*/ 578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48" h="1202">
                  <a:moveTo>
                    <a:pt x="1240" y="544"/>
                  </a:moveTo>
                  <a:cubicBezTo>
                    <a:pt x="1133" y="62"/>
                    <a:pt x="1133" y="62"/>
                    <a:pt x="1133" y="62"/>
                  </a:cubicBezTo>
                  <a:cubicBezTo>
                    <a:pt x="1124" y="24"/>
                    <a:pt x="1087" y="0"/>
                    <a:pt x="1049" y="8"/>
                  </a:cubicBezTo>
                  <a:cubicBezTo>
                    <a:pt x="319" y="171"/>
                    <a:pt x="319" y="171"/>
                    <a:pt x="319" y="171"/>
                  </a:cubicBezTo>
                  <a:cubicBezTo>
                    <a:pt x="300" y="175"/>
                    <a:pt x="285" y="186"/>
                    <a:pt x="275" y="202"/>
                  </a:cubicBezTo>
                  <a:cubicBezTo>
                    <a:pt x="264" y="217"/>
                    <a:pt x="261" y="236"/>
                    <a:pt x="265" y="255"/>
                  </a:cubicBezTo>
                  <a:cubicBezTo>
                    <a:pt x="325" y="522"/>
                    <a:pt x="325" y="522"/>
                    <a:pt x="325" y="522"/>
                  </a:cubicBezTo>
                  <a:cubicBezTo>
                    <a:pt x="58" y="581"/>
                    <a:pt x="58" y="581"/>
                    <a:pt x="58" y="581"/>
                  </a:cubicBezTo>
                  <a:cubicBezTo>
                    <a:pt x="39" y="585"/>
                    <a:pt x="24" y="596"/>
                    <a:pt x="14" y="612"/>
                  </a:cubicBezTo>
                  <a:cubicBezTo>
                    <a:pt x="3" y="628"/>
                    <a:pt x="0" y="646"/>
                    <a:pt x="4" y="665"/>
                  </a:cubicBezTo>
                  <a:cubicBezTo>
                    <a:pt x="111" y="1147"/>
                    <a:pt x="111" y="1147"/>
                    <a:pt x="111" y="1147"/>
                  </a:cubicBezTo>
                  <a:cubicBezTo>
                    <a:pt x="118" y="1178"/>
                    <a:pt x="147" y="1202"/>
                    <a:pt x="180" y="1202"/>
                  </a:cubicBezTo>
                  <a:cubicBezTo>
                    <a:pt x="185" y="1202"/>
                    <a:pt x="190" y="1201"/>
                    <a:pt x="195" y="1200"/>
                  </a:cubicBezTo>
                  <a:cubicBezTo>
                    <a:pt x="926" y="1038"/>
                    <a:pt x="926" y="1038"/>
                    <a:pt x="926" y="1038"/>
                  </a:cubicBezTo>
                  <a:cubicBezTo>
                    <a:pt x="963" y="1029"/>
                    <a:pt x="987" y="992"/>
                    <a:pt x="979" y="954"/>
                  </a:cubicBezTo>
                  <a:cubicBezTo>
                    <a:pt x="920" y="687"/>
                    <a:pt x="920" y="687"/>
                    <a:pt x="920" y="687"/>
                  </a:cubicBezTo>
                  <a:cubicBezTo>
                    <a:pt x="1187" y="627"/>
                    <a:pt x="1187" y="627"/>
                    <a:pt x="1187" y="627"/>
                  </a:cubicBezTo>
                  <a:cubicBezTo>
                    <a:pt x="1224" y="619"/>
                    <a:pt x="1248" y="581"/>
                    <a:pt x="1240" y="544"/>
                  </a:cubicBezTo>
                  <a:close/>
                  <a:moveTo>
                    <a:pt x="914" y="988"/>
                  </a:moveTo>
                  <a:cubicBezTo>
                    <a:pt x="184" y="1150"/>
                    <a:pt x="184" y="1150"/>
                    <a:pt x="184" y="1150"/>
                  </a:cubicBezTo>
                  <a:cubicBezTo>
                    <a:pt x="174" y="1152"/>
                    <a:pt x="163" y="1146"/>
                    <a:pt x="161" y="1136"/>
                  </a:cubicBezTo>
                  <a:cubicBezTo>
                    <a:pt x="54" y="654"/>
                    <a:pt x="54" y="654"/>
                    <a:pt x="54" y="654"/>
                  </a:cubicBezTo>
                  <a:cubicBezTo>
                    <a:pt x="53" y="649"/>
                    <a:pt x="54" y="644"/>
                    <a:pt x="57" y="639"/>
                  </a:cubicBezTo>
                  <a:cubicBezTo>
                    <a:pt x="59" y="635"/>
                    <a:pt x="64" y="632"/>
                    <a:pt x="69" y="631"/>
                  </a:cubicBezTo>
                  <a:cubicBezTo>
                    <a:pt x="799" y="469"/>
                    <a:pt x="799" y="469"/>
                    <a:pt x="799" y="469"/>
                  </a:cubicBezTo>
                  <a:cubicBezTo>
                    <a:pt x="800" y="468"/>
                    <a:pt x="802" y="468"/>
                    <a:pt x="803" y="468"/>
                  </a:cubicBezTo>
                  <a:cubicBezTo>
                    <a:pt x="812" y="468"/>
                    <a:pt x="820" y="474"/>
                    <a:pt x="822" y="483"/>
                  </a:cubicBezTo>
                  <a:cubicBezTo>
                    <a:pt x="929" y="965"/>
                    <a:pt x="929" y="965"/>
                    <a:pt x="929" y="965"/>
                  </a:cubicBezTo>
                  <a:cubicBezTo>
                    <a:pt x="931" y="975"/>
                    <a:pt x="925" y="985"/>
                    <a:pt x="914" y="988"/>
                  </a:cubicBezTo>
                  <a:close/>
                  <a:moveTo>
                    <a:pt x="1176" y="578"/>
                  </a:moveTo>
                  <a:cubicBezTo>
                    <a:pt x="908" y="637"/>
                    <a:pt x="908" y="637"/>
                    <a:pt x="908" y="637"/>
                  </a:cubicBezTo>
                  <a:cubicBezTo>
                    <a:pt x="872" y="472"/>
                    <a:pt x="872" y="472"/>
                    <a:pt x="872" y="472"/>
                  </a:cubicBezTo>
                  <a:cubicBezTo>
                    <a:pt x="865" y="440"/>
                    <a:pt x="836" y="417"/>
                    <a:pt x="803" y="417"/>
                  </a:cubicBezTo>
                  <a:cubicBezTo>
                    <a:pt x="798" y="417"/>
                    <a:pt x="793" y="418"/>
                    <a:pt x="788" y="419"/>
                  </a:cubicBezTo>
                  <a:cubicBezTo>
                    <a:pt x="375" y="511"/>
                    <a:pt x="375" y="511"/>
                    <a:pt x="375" y="511"/>
                  </a:cubicBezTo>
                  <a:cubicBezTo>
                    <a:pt x="370" y="491"/>
                    <a:pt x="370" y="491"/>
                    <a:pt x="370" y="491"/>
                  </a:cubicBezTo>
                  <a:cubicBezTo>
                    <a:pt x="456" y="472"/>
                    <a:pt x="456" y="472"/>
                    <a:pt x="456" y="472"/>
                  </a:cubicBezTo>
                  <a:cubicBezTo>
                    <a:pt x="470" y="469"/>
                    <a:pt x="478" y="455"/>
                    <a:pt x="475" y="441"/>
                  </a:cubicBezTo>
                  <a:cubicBezTo>
                    <a:pt x="472" y="427"/>
                    <a:pt x="458" y="419"/>
                    <a:pt x="445" y="422"/>
                  </a:cubicBezTo>
                  <a:cubicBezTo>
                    <a:pt x="359" y="441"/>
                    <a:pt x="359" y="441"/>
                    <a:pt x="359" y="441"/>
                  </a:cubicBezTo>
                  <a:cubicBezTo>
                    <a:pt x="345" y="379"/>
                    <a:pt x="345" y="379"/>
                    <a:pt x="345" y="379"/>
                  </a:cubicBezTo>
                  <a:cubicBezTo>
                    <a:pt x="953" y="244"/>
                    <a:pt x="953" y="244"/>
                    <a:pt x="953" y="244"/>
                  </a:cubicBezTo>
                  <a:cubicBezTo>
                    <a:pt x="967" y="241"/>
                    <a:pt x="976" y="227"/>
                    <a:pt x="973" y="213"/>
                  </a:cubicBezTo>
                  <a:cubicBezTo>
                    <a:pt x="969" y="199"/>
                    <a:pt x="956" y="191"/>
                    <a:pt x="942" y="194"/>
                  </a:cubicBezTo>
                  <a:cubicBezTo>
                    <a:pt x="334" y="329"/>
                    <a:pt x="334" y="329"/>
                    <a:pt x="334" y="329"/>
                  </a:cubicBezTo>
                  <a:cubicBezTo>
                    <a:pt x="315" y="243"/>
                    <a:pt x="315" y="243"/>
                    <a:pt x="315" y="243"/>
                  </a:cubicBezTo>
                  <a:cubicBezTo>
                    <a:pt x="314" y="238"/>
                    <a:pt x="315" y="233"/>
                    <a:pt x="318" y="229"/>
                  </a:cubicBezTo>
                  <a:cubicBezTo>
                    <a:pt x="320" y="225"/>
                    <a:pt x="325" y="222"/>
                    <a:pt x="330" y="221"/>
                  </a:cubicBezTo>
                  <a:cubicBezTo>
                    <a:pt x="1060" y="58"/>
                    <a:pt x="1060" y="58"/>
                    <a:pt x="1060" y="58"/>
                  </a:cubicBezTo>
                  <a:cubicBezTo>
                    <a:pt x="1070" y="56"/>
                    <a:pt x="1081" y="63"/>
                    <a:pt x="1083" y="73"/>
                  </a:cubicBezTo>
                  <a:cubicBezTo>
                    <a:pt x="1102" y="158"/>
                    <a:pt x="1102" y="158"/>
                    <a:pt x="1102" y="158"/>
                  </a:cubicBezTo>
                  <a:cubicBezTo>
                    <a:pt x="1035" y="173"/>
                    <a:pt x="1035" y="173"/>
                    <a:pt x="1035" y="173"/>
                  </a:cubicBezTo>
                  <a:cubicBezTo>
                    <a:pt x="1021" y="176"/>
                    <a:pt x="1013" y="190"/>
                    <a:pt x="1016" y="204"/>
                  </a:cubicBezTo>
                  <a:cubicBezTo>
                    <a:pt x="1018" y="215"/>
                    <a:pt x="1029" y="224"/>
                    <a:pt x="1041" y="224"/>
                  </a:cubicBezTo>
                  <a:cubicBezTo>
                    <a:pt x="1043" y="224"/>
                    <a:pt x="1044" y="223"/>
                    <a:pt x="1046" y="223"/>
                  </a:cubicBezTo>
                  <a:cubicBezTo>
                    <a:pt x="1113" y="208"/>
                    <a:pt x="1113" y="208"/>
                    <a:pt x="1113" y="208"/>
                  </a:cubicBezTo>
                  <a:cubicBezTo>
                    <a:pt x="1127" y="270"/>
                    <a:pt x="1127" y="270"/>
                    <a:pt x="1127" y="270"/>
                  </a:cubicBezTo>
                  <a:cubicBezTo>
                    <a:pt x="681" y="369"/>
                    <a:pt x="681" y="369"/>
                    <a:pt x="681" y="369"/>
                  </a:cubicBezTo>
                  <a:cubicBezTo>
                    <a:pt x="667" y="372"/>
                    <a:pt x="658" y="386"/>
                    <a:pt x="662" y="400"/>
                  </a:cubicBezTo>
                  <a:cubicBezTo>
                    <a:pt x="664" y="412"/>
                    <a:pt x="675" y="420"/>
                    <a:pt x="686" y="420"/>
                  </a:cubicBezTo>
                  <a:cubicBezTo>
                    <a:pt x="688" y="420"/>
                    <a:pt x="690" y="420"/>
                    <a:pt x="692" y="419"/>
                  </a:cubicBezTo>
                  <a:cubicBezTo>
                    <a:pt x="1138" y="320"/>
                    <a:pt x="1138" y="320"/>
                    <a:pt x="1138" y="320"/>
                  </a:cubicBezTo>
                  <a:cubicBezTo>
                    <a:pt x="1190" y="555"/>
                    <a:pt x="1190" y="555"/>
                    <a:pt x="1190" y="555"/>
                  </a:cubicBezTo>
                  <a:cubicBezTo>
                    <a:pt x="1192" y="565"/>
                    <a:pt x="1186" y="575"/>
                    <a:pt x="1176" y="57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Freeform 808">
              <a:extLst>
                <a:ext uri="{FF2B5EF4-FFF2-40B4-BE49-F238E27FC236}">
                  <a16:creationId xmlns:a16="http://schemas.microsoft.com/office/drawing/2014/main" id="{C76445D9-88A5-2A4B-8215-7978876A153F}"/>
                </a:ext>
              </a:extLst>
            </p:cNvPr>
            <p:cNvSpPr>
              <a:spLocks/>
            </p:cNvSpPr>
            <p:nvPr/>
          </p:nvSpPr>
          <p:spPr bwMode="auto">
            <a:xfrm>
              <a:off x="2138363" y="4075113"/>
              <a:ext cx="146050" cy="76200"/>
            </a:xfrm>
            <a:custGeom>
              <a:avLst/>
              <a:gdLst>
                <a:gd name="T0" fmla="*/ 109 w 143"/>
                <a:gd name="T1" fmla="*/ 3 h 73"/>
                <a:gd name="T2" fmla="*/ 22 w 143"/>
                <a:gd name="T3" fmla="*/ 22 h 73"/>
                <a:gd name="T4" fmla="*/ 3 w 143"/>
                <a:gd name="T5" fmla="*/ 53 h 73"/>
                <a:gd name="T6" fmla="*/ 28 w 143"/>
                <a:gd name="T7" fmla="*/ 73 h 73"/>
                <a:gd name="T8" fmla="*/ 33 w 143"/>
                <a:gd name="T9" fmla="*/ 72 h 73"/>
                <a:gd name="T10" fmla="*/ 120 w 143"/>
                <a:gd name="T11" fmla="*/ 53 h 73"/>
                <a:gd name="T12" fmla="*/ 140 w 143"/>
                <a:gd name="T13" fmla="*/ 23 h 73"/>
                <a:gd name="T14" fmla="*/ 109 w 143"/>
                <a:gd name="T15" fmla="*/ 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73">
                  <a:moveTo>
                    <a:pt x="109" y="3"/>
                  </a:moveTo>
                  <a:cubicBezTo>
                    <a:pt x="22" y="22"/>
                    <a:pt x="22" y="22"/>
                    <a:pt x="22" y="22"/>
                  </a:cubicBezTo>
                  <a:cubicBezTo>
                    <a:pt x="8" y="26"/>
                    <a:pt x="0" y="39"/>
                    <a:pt x="3" y="53"/>
                  </a:cubicBezTo>
                  <a:cubicBezTo>
                    <a:pt x="5" y="65"/>
                    <a:pt x="16" y="73"/>
                    <a:pt x="28" y="73"/>
                  </a:cubicBezTo>
                  <a:cubicBezTo>
                    <a:pt x="29" y="73"/>
                    <a:pt x="31" y="73"/>
                    <a:pt x="33" y="72"/>
                  </a:cubicBezTo>
                  <a:cubicBezTo>
                    <a:pt x="120" y="53"/>
                    <a:pt x="120" y="53"/>
                    <a:pt x="120" y="53"/>
                  </a:cubicBezTo>
                  <a:cubicBezTo>
                    <a:pt x="134" y="50"/>
                    <a:pt x="143" y="36"/>
                    <a:pt x="140" y="23"/>
                  </a:cubicBezTo>
                  <a:cubicBezTo>
                    <a:pt x="137" y="9"/>
                    <a:pt x="123" y="0"/>
                    <a:pt x="10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Freeform 809">
              <a:extLst>
                <a:ext uri="{FF2B5EF4-FFF2-40B4-BE49-F238E27FC236}">
                  <a16:creationId xmlns:a16="http://schemas.microsoft.com/office/drawing/2014/main" id="{0A1181B2-1127-794C-88BE-0847FB65FFD7}"/>
                </a:ext>
              </a:extLst>
            </p:cNvPr>
            <p:cNvSpPr>
              <a:spLocks noEditPoints="1"/>
            </p:cNvSpPr>
            <p:nvPr/>
          </p:nvSpPr>
          <p:spPr bwMode="auto">
            <a:xfrm>
              <a:off x="2524125" y="4078288"/>
              <a:ext cx="274638" cy="209550"/>
            </a:xfrm>
            <a:custGeom>
              <a:avLst/>
              <a:gdLst>
                <a:gd name="T0" fmla="*/ 240 w 267"/>
                <a:gd name="T1" fmla="*/ 21 h 203"/>
                <a:gd name="T2" fmla="*/ 229 w 267"/>
                <a:gd name="T3" fmla="*/ 5 h 203"/>
                <a:gd name="T4" fmla="*/ 210 w 267"/>
                <a:gd name="T5" fmla="*/ 2 h 203"/>
                <a:gd name="T6" fmla="*/ 23 w 267"/>
                <a:gd name="T7" fmla="*/ 43 h 203"/>
                <a:gd name="T8" fmla="*/ 3 w 267"/>
                <a:gd name="T9" fmla="*/ 74 h 203"/>
                <a:gd name="T10" fmla="*/ 28 w 267"/>
                <a:gd name="T11" fmla="*/ 183 h 203"/>
                <a:gd name="T12" fmla="*/ 39 w 267"/>
                <a:gd name="T13" fmla="*/ 199 h 203"/>
                <a:gd name="T14" fmla="*/ 53 w 267"/>
                <a:gd name="T15" fmla="*/ 203 h 203"/>
                <a:gd name="T16" fmla="*/ 58 w 267"/>
                <a:gd name="T17" fmla="*/ 202 h 203"/>
                <a:gd name="T18" fmla="*/ 245 w 267"/>
                <a:gd name="T19" fmla="*/ 161 h 203"/>
                <a:gd name="T20" fmla="*/ 264 w 267"/>
                <a:gd name="T21" fmla="*/ 130 h 203"/>
                <a:gd name="T22" fmla="*/ 240 w 267"/>
                <a:gd name="T23" fmla="*/ 21 h 203"/>
                <a:gd name="T24" fmla="*/ 72 w 267"/>
                <a:gd name="T25" fmla="*/ 147 h 203"/>
                <a:gd name="T26" fmla="*/ 59 w 267"/>
                <a:gd name="T27" fmla="*/ 88 h 203"/>
                <a:gd name="T28" fmla="*/ 196 w 267"/>
                <a:gd name="T29" fmla="*/ 57 h 203"/>
                <a:gd name="T30" fmla="*/ 209 w 267"/>
                <a:gd name="T31" fmla="*/ 116 h 203"/>
                <a:gd name="T32" fmla="*/ 72 w 267"/>
                <a:gd name="T33" fmla="*/ 14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7" h="203">
                  <a:moveTo>
                    <a:pt x="240" y="21"/>
                  </a:moveTo>
                  <a:cubicBezTo>
                    <a:pt x="239" y="15"/>
                    <a:pt x="235" y="9"/>
                    <a:pt x="229" y="5"/>
                  </a:cubicBezTo>
                  <a:cubicBezTo>
                    <a:pt x="223" y="2"/>
                    <a:pt x="216" y="0"/>
                    <a:pt x="210" y="2"/>
                  </a:cubicBezTo>
                  <a:cubicBezTo>
                    <a:pt x="23" y="43"/>
                    <a:pt x="23" y="43"/>
                    <a:pt x="23" y="43"/>
                  </a:cubicBezTo>
                  <a:cubicBezTo>
                    <a:pt x="9" y="46"/>
                    <a:pt x="0" y="60"/>
                    <a:pt x="3" y="74"/>
                  </a:cubicBezTo>
                  <a:cubicBezTo>
                    <a:pt x="28" y="183"/>
                    <a:pt x="28" y="183"/>
                    <a:pt x="28" y="183"/>
                  </a:cubicBezTo>
                  <a:cubicBezTo>
                    <a:pt x="29" y="189"/>
                    <a:pt x="33" y="195"/>
                    <a:pt x="39" y="199"/>
                  </a:cubicBezTo>
                  <a:cubicBezTo>
                    <a:pt x="43" y="201"/>
                    <a:pt x="48" y="203"/>
                    <a:pt x="53" y="203"/>
                  </a:cubicBezTo>
                  <a:cubicBezTo>
                    <a:pt x="54" y="203"/>
                    <a:pt x="56" y="203"/>
                    <a:pt x="58" y="202"/>
                  </a:cubicBezTo>
                  <a:cubicBezTo>
                    <a:pt x="245" y="161"/>
                    <a:pt x="245" y="161"/>
                    <a:pt x="245" y="161"/>
                  </a:cubicBezTo>
                  <a:cubicBezTo>
                    <a:pt x="259" y="158"/>
                    <a:pt x="267" y="144"/>
                    <a:pt x="264" y="130"/>
                  </a:cubicBezTo>
                  <a:lnTo>
                    <a:pt x="240" y="21"/>
                  </a:lnTo>
                  <a:close/>
                  <a:moveTo>
                    <a:pt x="72" y="147"/>
                  </a:moveTo>
                  <a:cubicBezTo>
                    <a:pt x="59" y="88"/>
                    <a:pt x="59" y="88"/>
                    <a:pt x="59" y="88"/>
                  </a:cubicBezTo>
                  <a:cubicBezTo>
                    <a:pt x="196" y="57"/>
                    <a:pt x="196" y="57"/>
                    <a:pt x="196" y="57"/>
                  </a:cubicBezTo>
                  <a:cubicBezTo>
                    <a:pt x="209" y="116"/>
                    <a:pt x="209" y="116"/>
                    <a:pt x="209" y="116"/>
                  </a:cubicBezTo>
                  <a:lnTo>
                    <a:pt x="72" y="1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Freeform 810">
              <a:extLst>
                <a:ext uri="{FF2B5EF4-FFF2-40B4-BE49-F238E27FC236}">
                  <a16:creationId xmlns:a16="http://schemas.microsoft.com/office/drawing/2014/main" id="{BD879563-A8FE-EB47-9D55-CF6B303366B5}"/>
                </a:ext>
              </a:extLst>
            </p:cNvPr>
            <p:cNvSpPr>
              <a:spLocks/>
            </p:cNvSpPr>
            <p:nvPr/>
          </p:nvSpPr>
          <p:spPr bwMode="auto">
            <a:xfrm>
              <a:off x="1828800" y="4670425"/>
              <a:ext cx="212725" cy="88900"/>
            </a:xfrm>
            <a:custGeom>
              <a:avLst/>
              <a:gdLst>
                <a:gd name="T0" fmla="*/ 172 w 206"/>
                <a:gd name="T1" fmla="*/ 3 h 87"/>
                <a:gd name="T2" fmla="*/ 23 w 206"/>
                <a:gd name="T3" fmla="*/ 37 h 87"/>
                <a:gd name="T4" fmla="*/ 3 w 206"/>
                <a:gd name="T5" fmla="*/ 67 h 87"/>
                <a:gd name="T6" fmla="*/ 28 w 206"/>
                <a:gd name="T7" fmla="*/ 87 h 87"/>
                <a:gd name="T8" fmla="*/ 34 w 206"/>
                <a:gd name="T9" fmla="*/ 87 h 87"/>
                <a:gd name="T10" fmla="*/ 183 w 206"/>
                <a:gd name="T11" fmla="*/ 53 h 87"/>
                <a:gd name="T12" fmla="*/ 203 w 206"/>
                <a:gd name="T13" fmla="*/ 23 h 87"/>
                <a:gd name="T14" fmla="*/ 172 w 206"/>
                <a:gd name="T15" fmla="*/ 3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87">
                  <a:moveTo>
                    <a:pt x="172" y="3"/>
                  </a:moveTo>
                  <a:cubicBezTo>
                    <a:pt x="23" y="37"/>
                    <a:pt x="23" y="37"/>
                    <a:pt x="23" y="37"/>
                  </a:cubicBezTo>
                  <a:cubicBezTo>
                    <a:pt x="9" y="40"/>
                    <a:pt x="0" y="53"/>
                    <a:pt x="3" y="67"/>
                  </a:cubicBezTo>
                  <a:cubicBezTo>
                    <a:pt x="6" y="79"/>
                    <a:pt x="17" y="87"/>
                    <a:pt x="28" y="87"/>
                  </a:cubicBezTo>
                  <a:cubicBezTo>
                    <a:pt x="30" y="87"/>
                    <a:pt x="32" y="87"/>
                    <a:pt x="34" y="87"/>
                  </a:cubicBezTo>
                  <a:cubicBezTo>
                    <a:pt x="183" y="53"/>
                    <a:pt x="183" y="53"/>
                    <a:pt x="183" y="53"/>
                  </a:cubicBezTo>
                  <a:cubicBezTo>
                    <a:pt x="197" y="50"/>
                    <a:pt x="206" y="37"/>
                    <a:pt x="203" y="23"/>
                  </a:cubicBezTo>
                  <a:cubicBezTo>
                    <a:pt x="199" y="9"/>
                    <a:pt x="186" y="0"/>
                    <a:pt x="17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Freeform 811">
              <a:extLst>
                <a:ext uri="{FF2B5EF4-FFF2-40B4-BE49-F238E27FC236}">
                  <a16:creationId xmlns:a16="http://schemas.microsoft.com/office/drawing/2014/main" id="{DB47C48A-99B9-5A49-8013-009AC17E93C6}"/>
                </a:ext>
              </a:extLst>
            </p:cNvPr>
            <p:cNvSpPr>
              <a:spLocks/>
            </p:cNvSpPr>
            <p:nvPr/>
          </p:nvSpPr>
          <p:spPr bwMode="auto">
            <a:xfrm>
              <a:off x="2066925" y="4618038"/>
              <a:ext cx="211138" cy="88900"/>
            </a:xfrm>
            <a:custGeom>
              <a:avLst/>
              <a:gdLst>
                <a:gd name="T0" fmla="*/ 172 w 205"/>
                <a:gd name="T1" fmla="*/ 3 h 87"/>
                <a:gd name="T2" fmla="*/ 23 w 205"/>
                <a:gd name="T3" fmla="*/ 36 h 87"/>
                <a:gd name="T4" fmla="*/ 3 w 205"/>
                <a:gd name="T5" fmla="*/ 67 h 87"/>
                <a:gd name="T6" fmla="*/ 28 w 205"/>
                <a:gd name="T7" fmla="*/ 87 h 87"/>
                <a:gd name="T8" fmla="*/ 34 w 205"/>
                <a:gd name="T9" fmla="*/ 86 h 87"/>
                <a:gd name="T10" fmla="*/ 183 w 205"/>
                <a:gd name="T11" fmla="*/ 53 h 87"/>
                <a:gd name="T12" fmla="*/ 202 w 205"/>
                <a:gd name="T13" fmla="*/ 23 h 87"/>
                <a:gd name="T14" fmla="*/ 172 w 205"/>
                <a:gd name="T15" fmla="*/ 3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87">
                  <a:moveTo>
                    <a:pt x="172" y="3"/>
                  </a:moveTo>
                  <a:cubicBezTo>
                    <a:pt x="23" y="36"/>
                    <a:pt x="23" y="36"/>
                    <a:pt x="23" y="36"/>
                  </a:cubicBezTo>
                  <a:cubicBezTo>
                    <a:pt x="9" y="39"/>
                    <a:pt x="0" y="53"/>
                    <a:pt x="3" y="67"/>
                  </a:cubicBezTo>
                  <a:cubicBezTo>
                    <a:pt x="6" y="79"/>
                    <a:pt x="16" y="87"/>
                    <a:pt x="28" y="87"/>
                  </a:cubicBezTo>
                  <a:cubicBezTo>
                    <a:pt x="30" y="87"/>
                    <a:pt x="32" y="87"/>
                    <a:pt x="34" y="86"/>
                  </a:cubicBezTo>
                  <a:cubicBezTo>
                    <a:pt x="183" y="53"/>
                    <a:pt x="183" y="53"/>
                    <a:pt x="183" y="53"/>
                  </a:cubicBezTo>
                  <a:cubicBezTo>
                    <a:pt x="197" y="50"/>
                    <a:pt x="205" y="36"/>
                    <a:pt x="202" y="23"/>
                  </a:cubicBezTo>
                  <a:cubicBezTo>
                    <a:pt x="199" y="9"/>
                    <a:pt x="186" y="0"/>
                    <a:pt x="17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Freeform 812">
              <a:extLst>
                <a:ext uri="{FF2B5EF4-FFF2-40B4-BE49-F238E27FC236}">
                  <a16:creationId xmlns:a16="http://schemas.microsoft.com/office/drawing/2014/main" id="{C1AC2585-0338-CC4B-AF5F-81AF01D4739E}"/>
                </a:ext>
              </a:extLst>
            </p:cNvPr>
            <p:cNvSpPr>
              <a:spLocks/>
            </p:cNvSpPr>
            <p:nvPr/>
          </p:nvSpPr>
          <p:spPr bwMode="auto">
            <a:xfrm>
              <a:off x="2305050" y="4565650"/>
              <a:ext cx="211138" cy="88900"/>
            </a:xfrm>
            <a:custGeom>
              <a:avLst/>
              <a:gdLst>
                <a:gd name="T0" fmla="*/ 3 w 205"/>
                <a:gd name="T1" fmla="*/ 67 h 87"/>
                <a:gd name="T2" fmla="*/ 28 w 205"/>
                <a:gd name="T3" fmla="*/ 87 h 87"/>
                <a:gd name="T4" fmla="*/ 33 w 205"/>
                <a:gd name="T5" fmla="*/ 86 h 87"/>
                <a:gd name="T6" fmla="*/ 183 w 205"/>
                <a:gd name="T7" fmla="*/ 53 h 87"/>
                <a:gd name="T8" fmla="*/ 202 w 205"/>
                <a:gd name="T9" fmla="*/ 22 h 87"/>
                <a:gd name="T10" fmla="*/ 172 w 205"/>
                <a:gd name="T11" fmla="*/ 3 h 87"/>
                <a:gd name="T12" fmla="*/ 22 w 205"/>
                <a:gd name="T13" fmla="*/ 36 h 87"/>
                <a:gd name="T14" fmla="*/ 3 w 205"/>
                <a:gd name="T15" fmla="*/ 6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87">
                  <a:moveTo>
                    <a:pt x="3" y="67"/>
                  </a:moveTo>
                  <a:cubicBezTo>
                    <a:pt x="6" y="79"/>
                    <a:pt x="16" y="87"/>
                    <a:pt x="28" y="87"/>
                  </a:cubicBezTo>
                  <a:cubicBezTo>
                    <a:pt x="30" y="87"/>
                    <a:pt x="32" y="86"/>
                    <a:pt x="33" y="86"/>
                  </a:cubicBezTo>
                  <a:cubicBezTo>
                    <a:pt x="183" y="53"/>
                    <a:pt x="183" y="53"/>
                    <a:pt x="183" y="53"/>
                  </a:cubicBezTo>
                  <a:cubicBezTo>
                    <a:pt x="196" y="50"/>
                    <a:pt x="205" y="36"/>
                    <a:pt x="202" y="22"/>
                  </a:cubicBezTo>
                  <a:cubicBezTo>
                    <a:pt x="199" y="9"/>
                    <a:pt x="185" y="0"/>
                    <a:pt x="172" y="3"/>
                  </a:cubicBezTo>
                  <a:cubicBezTo>
                    <a:pt x="22" y="36"/>
                    <a:pt x="22" y="36"/>
                    <a:pt x="22" y="36"/>
                  </a:cubicBezTo>
                  <a:cubicBezTo>
                    <a:pt x="9" y="39"/>
                    <a:pt x="0" y="53"/>
                    <a:pt x="3"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813">
              <a:extLst>
                <a:ext uri="{FF2B5EF4-FFF2-40B4-BE49-F238E27FC236}">
                  <a16:creationId xmlns:a16="http://schemas.microsoft.com/office/drawing/2014/main" id="{5745C9E9-C0F2-EE41-A601-F6B482C487CB}"/>
                </a:ext>
              </a:extLst>
            </p:cNvPr>
            <p:cNvSpPr>
              <a:spLocks noEditPoints="1"/>
            </p:cNvSpPr>
            <p:nvPr/>
          </p:nvSpPr>
          <p:spPr bwMode="auto">
            <a:xfrm>
              <a:off x="2228850" y="4230688"/>
              <a:ext cx="250825" cy="241300"/>
            </a:xfrm>
            <a:custGeom>
              <a:avLst/>
              <a:gdLst>
                <a:gd name="T0" fmla="*/ 29 w 244"/>
                <a:gd name="T1" fmla="*/ 192 h 234"/>
                <a:gd name="T2" fmla="*/ 82 w 244"/>
                <a:gd name="T3" fmla="*/ 234 h 234"/>
                <a:gd name="T4" fmla="*/ 94 w 244"/>
                <a:gd name="T5" fmla="*/ 233 h 234"/>
                <a:gd name="T6" fmla="*/ 197 w 244"/>
                <a:gd name="T7" fmla="*/ 210 h 234"/>
                <a:gd name="T8" fmla="*/ 238 w 244"/>
                <a:gd name="T9" fmla="*/ 146 h 234"/>
                <a:gd name="T10" fmla="*/ 215 w 244"/>
                <a:gd name="T11" fmla="*/ 43 h 234"/>
                <a:gd name="T12" fmla="*/ 162 w 244"/>
                <a:gd name="T13" fmla="*/ 0 h 234"/>
                <a:gd name="T14" fmla="*/ 150 w 244"/>
                <a:gd name="T15" fmla="*/ 2 h 234"/>
                <a:gd name="T16" fmla="*/ 48 w 244"/>
                <a:gd name="T17" fmla="*/ 25 h 234"/>
                <a:gd name="T18" fmla="*/ 6 w 244"/>
                <a:gd name="T19" fmla="*/ 89 h 234"/>
                <a:gd name="T20" fmla="*/ 29 w 244"/>
                <a:gd name="T21" fmla="*/ 192 h 234"/>
                <a:gd name="T22" fmla="*/ 59 w 244"/>
                <a:gd name="T23" fmla="*/ 75 h 234"/>
                <a:gd name="T24" fmla="*/ 162 w 244"/>
                <a:gd name="T25" fmla="*/ 52 h 234"/>
                <a:gd name="T26" fmla="*/ 162 w 244"/>
                <a:gd name="T27" fmla="*/ 52 h 234"/>
                <a:gd name="T28" fmla="*/ 165 w 244"/>
                <a:gd name="T29" fmla="*/ 54 h 234"/>
                <a:gd name="T30" fmla="*/ 188 w 244"/>
                <a:gd name="T31" fmla="*/ 157 h 234"/>
                <a:gd name="T32" fmla="*/ 186 w 244"/>
                <a:gd name="T33" fmla="*/ 160 h 234"/>
                <a:gd name="T34" fmla="*/ 83 w 244"/>
                <a:gd name="T35" fmla="*/ 183 h 234"/>
                <a:gd name="T36" fmla="*/ 79 w 244"/>
                <a:gd name="T37" fmla="*/ 181 h 234"/>
                <a:gd name="T38" fmla="*/ 56 w 244"/>
                <a:gd name="T39" fmla="*/ 78 h 234"/>
                <a:gd name="T40" fmla="*/ 59 w 244"/>
                <a:gd name="T41" fmla="*/ 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4" h="234">
                  <a:moveTo>
                    <a:pt x="29" y="192"/>
                  </a:moveTo>
                  <a:cubicBezTo>
                    <a:pt x="35" y="217"/>
                    <a:pt x="57" y="234"/>
                    <a:pt x="82" y="234"/>
                  </a:cubicBezTo>
                  <a:cubicBezTo>
                    <a:pt x="86" y="234"/>
                    <a:pt x="90" y="234"/>
                    <a:pt x="94" y="233"/>
                  </a:cubicBezTo>
                  <a:cubicBezTo>
                    <a:pt x="197" y="210"/>
                    <a:pt x="197" y="210"/>
                    <a:pt x="197" y="210"/>
                  </a:cubicBezTo>
                  <a:cubicBezTo>
                    <a:pt x="226" y="204"/>
                    <a:pt x="244" y="175"/>
                    <a:pt x="238" y="146"/>
                  </a:cubicBezTo>
                  <a:cubicBezTo>
                    <a:pt x="215" y="43"/>
                    <a:pt x="215" y="43"/>
                    <a:pt x="215" y="43"/>
                  </a:cubicBezTo>
                  <a:cubicBezTo>
                    <a:pt x="209" y="18"/>
                    <a:pt x="187" y="0"/>
                    <a:pt x="162" y="0"/>
                  </a:cubicBezTo>
                  <a:cubicBezTo>
                    <a:pt x="158" y="0"/>
                    <a:pt x="154" y="1"/>
                    <a:pt x="150" y="2"/>
                  </a:cubicBezTo>
                  <a:cubicBezTo>
                    <a:pt x="48" y="25"/>
                    <a:pt x="48" y="25"/>
                    <a:pt x="48" y="25"/>
                  </a:cubicBezTo>
                  <a:cubicBezTo>
                    <a:pt x="18" y="31"/>
                    <a:pt x="0" y="60"/>
                    <a:pt x="6" y="89"/>
                  </a:cubicBezTo>
                  <a:lnTo>
                    <a:pt x="29" y="192"/>
                  </a:lnTo>
                  <a:close/>
                  <a:moveTo>
                    <a:pt x="59" y="75"/>
                  </a:moveTo>
                  <a:cubicBezTo>
                    <a:pt x="162" y="52"/>
                    <a:pt x="162" y="52"/>
                    <a:pt x="162" y="52"/>
                  </a:cubicBezTo>
                  <a:cubicBezTo>
                    <a:pt x="162" y="52"/>
                    <a:pt x="162" y="52"/>
                    <a:pt x="162" y="52"/>
                  </a:cubicBezTo>
                  <a:cubicBezTo>
                    <a:pt x="163" y="52"/>
                    <a:pt x="165" y="52"/>
                    <a:pt x="165" y="54"/>
                  </a:cubicBezTo>
                  <a:cubicBezTo>
                    <a:pt x="188" y="157"/>
                    <a:pt x="188" y="157"/>
                    <a:pt x="188" y="157"/>
                  </a:cubicBezTo>
                  <a:cubicBezTo>
                    <a:pt x="188" y="158"/>
                    <a:pt x="187" y="160"/>
                    <a:pt x="186" y="160"/>
                  </a:cubicBezTo>
                  <a:cubicBezTo>
                    <a:pt x="83" y="183"/>
                    <a:pt x="83" y="183"/>
                    <a:pt x="83" y="183"/>
                  </a:cubicBezTo>
                  <a:cubicBezTo>
                    <a:pt x="81" y="183"/>
                    <a:pt x="80" y="183"/>
                    <a:pt x="79" y="181"/>
                  </a:cubicBezTo>
                  <a:cubicBezTo>
                    <a:pt x="56" y="78"/>
                    <a:pt x="56" y="78"/>
                    <a:pt x="56" y="78"/>
                  </a:cubicBezTo>
                  <a:cubicBezTo>
                    <a:pt x="56" y="76"/>
                    <a:pt x="57" y="75"/>
                    <a:pt x="59" y="7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814">
              <a:extLst>
                <a:ext uri="{FF2B5EF4-FFF2-40B4-BE49-F238E27FC236}">
                  <a16:creationId xmlns:a16="http://schemas.microsoft.com/office/drawing/2014/main" id="{9A762841-D163-C443-95D4-81BDD0FBAAB6}"/>
                </a:ext>
              </a:extLst>
            </p:cNvPr>
            <p:cNvSpPr>
              <a:spLocks noEditPoints="1"/>
            </p:cNvSpPr>
            <p:nvPr/>
          </p:nvSpPr>
          <p:spPr bwMode="auto">
            <a:xfrm>
              <a:off x="1755775" y="4343400"/>
              <a:ext cx="230188" cy="215900"/>
            </a:xfrm>
            <a:custGeom>
              <a:avLst/>
              <a:gdLst>
                <a:gd name="T0" fmla="*/ 138 w 224"/>
                <a:gd name="T1" fmla="*/ 208 h 210"/>
                <a:gd name="T2" fmla="*/ 204 w 224"/>
                <a:gd name="T3" fmla="*/ 161 h 210"/>
                <a:gd name="T4" fmla="*/ 217 w 224"/>
                <a:gd name="T5" fmla="*/ 82 h 210"/>
                <a:gd name="T6" fmla="*/ 115 w 224"/>
                <a:gd name="T7" fmla="*/ 0 h 210"/>
                <a:gd name="T8" fmla="*/ 92 w 224"/>
                <a:gd name="T9" fmla="*/ 2 h 210"/>
                <a:gd name="T10" fmla="*/ 12 w 224"/>
                <a:gd name="T11" fmla="*/ 128 h 210"/>
                <a:gd name="T12" fmla="*/ 115 w 224"/>
                <a:gd name="T13" fmla="*/ 210 h 210"/>
                <a:gd name="T14" fmla="*/ 138 w 224"/>
                <a:gd name="T15" fmla="*/ 208 h 210"/>
                <a:gd name="T16" fmla="*/ 62 w 224"/>
                <a:gd name="T17" fmla="*/ 117 h 210"/>
                <a:gd name="T18" fmla="*/ 103 w 224"/>
                <a:gd name="T19" fmla="*/ 52 h 210"/>
                <a:gd name="T20" fmla="*/ 115 w 224"/>
                <a:gd name="T21" fmla="*/ 51 h 210"/>
                <a:gd name="T22" fmla="*/ 168 w 224"/>
                <a:gd name="T23" fmla="*/ 93 h 210"/>
                <a:gd name="T24" fmla="*/ 160 w 224"/>
                <a:gd name="T25" fmla="*/ 134 h 210"/>
                <a:gd name="T26" fmla="*/ 126 w 224"/>
                <a:gd name="T27" fmla="*/ 158 h 210"/>
                <a:gd name="T28" fmla="*/ 115 w 224"/>
                <a:gd name="T29" fmla="*/ 159 h 210"/>
                <a:gd name="T30" fmla="*/ 62 w 224"/>
                <a:gd name="T31" fmla="*/ 11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4" h="210">
                  <a:moveTo>
                    <a:pt x="138" y="208"/>
                  </a:moveTo>
                  <a:cubicBezTo>
                    <a:pt x="165" y="202"/>
                    <a:pt x="188" y="185"/>
                    <a:pt x="204" y="161"/>
                  </a:cubicBezTo>
                  <a:cubicBezTo>
                    <a:pt x="219" y="138"/>
                    <a:pt x="224" y="110"/>
                    <a:pt x="217" y="82"/>
                  </a:cubicBezTo>
                  <a:cubicBezTo>
                    <a:pt x="207" y="34"/>
                    <a:pt x="164" y="0"/>
                    <a:pt x="115" y="0"/>
                  </a:cubicBezTo>
                  <a:cubicBezTo>
                    <a:pt x="107" y="0"/>
                    <a:pt x="100" y="1"/>
                    <a:pt x="92" y="2"/>
                  </a:cubicBezTo>
                  <a:cubicBezTo>
                    <a:pt x="35" y="15"/>
                    <a:pt x="0" y="71"/>
                    <a:pt x="12" y="128"/>
                  </a:cubicBezTo>
                  <a:cubicBezTo>
                    <a:pt x="23" y="176"/>
                    <a:pt x="66" y="210"/>
                    <a:pt x="115" y="210"/>
                  </a:cubicBezTo>
                  <a:cubicBezTo>
                    <a:pt x="122" y="210"/>
                    <a:pt x="130" y="209"/>
                    <a:pt x="138" y="208"/>
                  </a:cubicBezTo>
                  <a:close/>
                  <a:moveTo>
                    <a:pt x="62" y="117"/>
                  </a:moveTo>
                  <a:cubicBezTo>
                    <a:pt x="56" y="88"/>
                    <a:pt x="74" y="59"/>
                    <a:pt x="103" y="52"/>
                  </a:cubicBezTo>
                  <a:cubicBezTo>
                    <a:pt x="107" y="51"/>
                    <a:pt x="111" y="51"/>
                    <a:pt x="115" y="51"/>
                  </a:cubicBezTo>
                  <a:cubicBezTo>
                    <a:pt x="140" y="51"/>
                    <a:pt x="162" y="69"/>
                    <a:pt x="168" y="93"/>
                  </a:cubicBezTo>
                  <a:cubicBezTo>
                    <a:pt x="171" y="107"/>
                    <a:pt x="168" y="122"/>
                    <a:pt x="160" y="134"/>
                  </a:cubicBezTo>
                  <a:cubicBezTo>
                    <a:pt x="153" y="146"/>
                    <a:pt x="141" y="155"/>
                    <a:pt x="126" y="158"/>
                  </a:cubicBezTo>
                  <a:cubicBezTo>
                    <a:pt x="123" y="159"/>
                    <a:pt x="119" y="159"/>
                    <a:pt x="115" y="159"/>
                  </a:cubicBezTo>
                  <a:cubicBezTo>
                    <a:pt x="90" y="159"/>
                    <a:pt x="67" y="141"/>
                    <a:pt x="62" y="1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16" name="Freeform 815">
            <a:extLst>
              <a:ext uri="{FF2B5EF4-FFF2-40B4-BE49-F238E27FC236}">
                <a16:creationId xmlns:a16="http://schemas.microsoft.com/office/drawing/2014/main" id="{19187734-F720-2D44-9E23-2E7A72F1D066}"/>
              </a:ext>
            </a:extLst>
          </p:cNvPr>
          <p:cNvSpPr>
            <a:spLocks noEditPoints="1"/>
          </p:cNvSpPr>
          <p:nvPr userDrawn="1"/>
        </p:nvSpPr>
        <p:spPr bwMode="auto">
          <a:xfrm>
            <a:off x="6709928" y="1859840"/>
            <a:ext cx="245674" cy="240979"/>
          </a:xfrm>
          <a:custGeom>
            <a:avLst/>
            <a:gdLst>
              <a:gd name="T0" fmla="*/ 291 w 1212"/>
              <a:gd name="T1" fmla="*/ 193 h 1188"/>
              <a:gd name="T2" fmla="*/ 84 w 1212"/>
              <a:gd name="T3" fmla="*/ 1 h 1188"/>
              <a:gd name="T4" fmla="*/ 29 w 1212"/>
              <a:gd name="T5" fmla="*/ 143 h 1188"/>
              <a:gd name="T6" fmla="*/ 339 w 1212"/>
              <a:gd name="T7" fmla="*/ 731 h 1188"/>
              <a:gd name="T8" fmla="*/ 324 w 1212"/>
              <a:gd name="T9" fmla="*/ 997 h 1188"/>
              <a:gd name="T10" fmla="*/ 412 w 1212"/>
              <a:gd name="T11" fmla="*/ 1188 h 1188"/>
              <a:gd name="T12" fmla="*/ 902 w 1212"/>
              <a:gd name="T13" fmla="*/ 1038 h 1188"/>
              <a:gd name="T14" fmla="*/ 1047 w 1212"/>
              <a:gd name="T15" fmla="*/ 1102 h 1188"/>
              <a:gd name="T16" fmla="*/ 1052 w 1212"/>
              <a:gd name="T17" fmla="*/ 1012 h 1188"/>
              <a:gd name="T18" fmla="*/ 367 w 1212"/>
              <a:gd name="T19" fmla="*/ 969 h 1188"/>
              <a:gd name="T20" fmla="*/ 447 w 1212"/>
              <a:gd name="T21" fmla="*/ 812 h 1188"/>
              <a:gd name="T22" fmla="*/ 1163 w 1212"/>
              <a:gd name="T23" fmla="*/ 683 h 1188"/>
              <a:gd name="T24" fmla="*/ 961 w 1212"/>
              <a:gd name="T25" fmla="*/ 1137 h 1188"/>
              <a:gd name="T26" fmla="*/ 996 w 1212"/>
              <a:gd name="T27" fmla="*/ 1102 h 1188"/>
              <a:gd name="T28" fmla="*/ 377 w 1212"/>
              <a:gd name="T29" fmla="*/ 1102 h 1188"/>
              <a:gd name="T30" fmla="*/ 412 w 1212"/>
              <a:gd name="T31" fmla="*/ 1137 h 1188"/>
              <a:gd name="T32" fmla="*/ 954 w 1212"/>
              <a:gd name="T33" fmla="*/ 638 h 1188"/>
              <a:gd name="T34" fmla="*/ 676 w 1212"/>
              <a:gd name="T35" fmla="*/ 744 h 1188"/>
              <a:gd name="T36" fmla="*/ 781 w 1212"/>
              <a:gd name="T37" fmla="*/ 736 h 1188"/>
              <a:gd name="T38" fmla="*/ 495 w 1212"/>
              <a:gd name="T39" fmla="*/ 638 h 1188"/>
              <a:gd name="T40" fmla="*/ 514 w 1212"/>
              <a:gd name="T41" fmla="*/ 756 h 1188"/>
              <a:gd name="T42" fmla="*/ 435 w 1212"/>
              <a:gd name="T43" fmla="*/ 587 h 1188"/>
              <a:gd name="T44" fmla="*/ 273 w 1212"/>
              <a:gd name="T45" fmla="*/ 274 h 1188"/>
              <a:gd name="T46" fmla="*/ 406 w 1212"/>
              <a:gd name="T47" fmla="*/ 399 h 1188"/>
              <a:gd name="T48" fmla="*/ 273 w 1212"/>
              <a:gd name="T49" fmla="*/ 274 h 1188"/>
              <a:gd name="T50" fmla="*/ 458 w 1212"/>
              <a:gd name="T51" fmla="*/ 399 h 1188"/>
              <a:gd name="T52" fmla="*/ 796 w 1212"/>
              <a:gd name="T53" fmla="*/ 399 h 1188"/>
              <a:gd name="T54" fmla="*/ 801 w 1212"/>
              <a:gd name="T55" fmla="*/ 291 h 1188"/>
              <a:gd name="T56" fmla="*/ 984 w 1212"/>
              <a:gd name="T57" fmla="*/ 308 h 1188"/>
              <a:gd name="T58" fmla="*/ 852 w 1212"/>
              <a:gd name="T59" fmla="*/ 296 h 1188"/>
              <a:gd name="T60" fmla="*/ 665 w 1212"/>
              <a:gd name="T61" fmla="*/ 587 h 1188"/>
              <a:gd name="T62" fmla="*/ 466 w 1212"/>
              <a:gd name="T63" fmla="*/ 451 h 1188"/>
              <a:gd name="T64" fmla="*/ 487 w 1212"/>
              <a:gd name="T65" fmla="*/ 587 h 1188"/>
              <a:gd name="T66" fmla="*/ 845 w 1212"/>
              <a:gd name="T67" fmla="*/ 451 h 1188"/>
              <a:gd name="T68" fmla="*/ 839 w 1212"/>
              <a:gd name="T69" fmla="*/ 587 h 1188"/>
              <a:gd name="T70" fmla="*/ 1124 w 1212"/>
              <a:gd name="T71" fmla="*/ 587 h 1188"/>
              <a:gd name="T72" fmla="*/ 1148 w 1212"/>
              <a:gd name="T73" fmla="*/ 399 h 1188"/>
              <a:gd name="T74" fmla="*/ 1158 w 1212"/>
              <a:gd name="T75" fmla="*/ 324 h 1188"/>
              <a:gd name="T76" fmla="*/ 53 w 1212"/>
              <a:gd name="T77" fmla="*/ 80 h 1188"/>
              <a:gd name="T78" fmla="*/ 80 w 1212"/>
              <a:gd name="T79" fmla="*/ 53 h 1188"/>
              <a:gd name="T80" fmla="*/ 237 w 1212"/>
              <a:gd name="T81" fmla="*/ 237 h 1188"/>
              <a:gd name="T82" fmla="*/ 65 w 1212"/>
              <a:gd name="T83" fmla="*/ 107 h 1188"/>
              <a:gd name="T84" fmla="*/ 364 w 1212"/>
              <a:gd name="T85" fmla="*/ 638 h 1188"/>
              <a:gd name="T86" fmla="*/ 452 w 1212"/>
              <a:gd name="T87" fmla="*/ 760 h 1188"/>
              <a:gd name="T88" fmla="*/ 1006 w 1212"/>
              <a:gd name="T89" fmla="*/ 638 h 1188"/>
              <a:gd name="T90" fmla="*/ 1072 w 1212"/>
              <a:gd name="T91" fmla="*/ 715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2" h="1188">
                <a:moveTo>
                  <a:pt x="1201" y="290"/>
                </a:moveTo>
                <a:cubicBezTo>
                  <a:pt x="1194" y="281"/>
                  <a:pt x="1183" y="275"/>
                  <a:pt x="1171" y="274"/>
                </a:cubicBezTo>
                <a:cubicBezTo>
                  <a:pt x="291" y="193"/>
                  <a:pt x="291" y="193"/>
                  <a:pt x="291" y="193"/>
                </a:cubicBezTo>
                <a:cubicBezTo>
                  <a:pt x="287" y="178"/>
                  <a:pt x="279" y="165"/>
                  <a:pt x="268" y="153"/>
                </a:cubicBezTo>
                <a:cubicBezTo>
                  <a:pt x="143" y="29"/>
                  <a:pt x="143" y="29"/>
                  <a:pt x="143" y="29"/>
                </a:cubicBezTo>
                <a:cubicBezTo>
                  <a:pt x="127" y="13"/>
                  <a:pt x="106" y="3"/>
                  <a:pt x="84" y="1"/>
                </a:cubicBezTo>
                <a:cubicBezTo>
                  <a:pt x="60" y="0"/>
                  <a:pt x="39" y="8"/>
                  <a:pt x="23" y="23"/>
                </a:cubicBezTo>
                <a:cubicBezTo>
                  <a:pt x="7" y="39"/>
                  <a:pt x="0" y="60"/>
                  <a:pt x="1" y="84"/>
                </a:cubicBezTo>
                <a:cubicBezTo>
                  <a:pt x="3" y="106"/>
                  <a:pt x="13" y="127"/>
                  <a:pt x="29" y="143"/>
                </a:cubicBezTo>
                <a:cubicBezTo>
                  <a:pt x="153" y="268"/>
                  <a:pt x="153" y="268"/>
                  <a:pt x="153" y="268"/>
                </a:cubicBezTo>
                <a:cubicBezTo>
                  <a:pt x="168" y="282"/>
                  <a:pt x="187" y="292"/>
                  <a:pt x="206" y="295"/>
                </a:cubicBezTo>
                <a:cubicBezTo>
                  <a:pt x="339" y="731"/>
                  <a:pt x="339" y="731"/>
                  <a:pt x="339" y="731"/>
                </a:cubicBezTo>
                <a:cubicBezTo>
                  <a:pt x="345" y="752"/>
                  <a:pt x="356" y="769"/>
                  <a:pt x="371" y="782"/>
                </a:cubicBezTo>
                <a:cubicBezTo>
                  <a:pt x="316" y="912"/>
                  <a:pt x="316" y="912"/>
                  <a:pt x="316" y="912"/>
                </a:cubicBezTo>
                <a:cubicBezTo>
                  <a:pt x="304" y="940"/>
                  <a:pt x="307" y="972"/>
                  <a:pt x="324" y="997"/>
                </a:cubicBezTo>
                <a:cubicBezTo>
                  <a:pt x="334" y="1012"/>
                  <a:pt x="348" y="1023"/>
                  <a:pt x="364" y="1030"/>
                </a:cubicBezTo>
                <a:cubicBezTo>
                  <a:pt x="341" y="1046"/>
                  <a:pt x="326" y="1072"/>
                  <a:pt x="326" y="1102"/>
                </a:cubicBezTo>
                <a:cubicBezTo>
                  <a:pt x="326" y="1150"/>
                  <a:pt x="364" y="1188"/>
                  <a:pt x="412" y="1188"/>
                </a:cubicBezTo>
                <a:cubicBezTo>
                  <a:pt x="460" y="1188"/>
                  <a:pt x="499" y="1150"/>
                  <a:pt x="499" y="1102"/>
                </a:cubicBezTo>
                <a:cubicBezTo>
                  <a:pt x="499" y="1076"/>
                  <a:pt x="488" y="1054"/>
                  <a:pt x="471" y="1038"/>
                </a:cubicBezTo>
                <a:cubicBezTo>
                  <a:pt x="902" y="1038"/>
                  <a:pt x="902" y="1038"/>
                  <a:pt x="902" y="1038"/>
                </a:cubicBezTo>
                <a:cubicBezTo>
                  <a:pt x="885" y="1054"/>
                  <a:pt x="874" y="1076"/>
                  <a:pt x="874" y="1102"/>
                </a:cubicBezTo>
                <a:cubicBezTo>
                  <a:pt x="874" y="1150"/>
                  <a:pt x="913" y="1188"/>
                  <a:pt x="961" y="1188"/>
                </a:cubicBezTo>
                <a:cubicBezTo>
                  <a:pt x="1008" y="1188"/>
                  <a:pt x="1047" y="1150"/>
                  <a:pt x="1047" y="1102"/>
                </a:cubicBezTo>
                <a:cubicBezTo>
                  <a:pt x="1047" y="1076"/>
                  <a:pt x="1036" y="1054"/>
                  <a:pt x="1019" y="1038"/>
                </a:cubicBezTo>
                <a:cubicBezTo>
                  <a:pt x="1026" y="1038"/>
                  <a:pt x="1026" y="1038"/>
                  <a:pt x="1026" y="1038"/>
                </a:cubicBezTo>
                <a:cubicBezTo>
                  <a:pt x="1041" y="1038"/>
                  <a:pt x="1052" y="1026"/>
                  <a:pt x="1052" y="1012"/>
                </a:cubicBezTo>
                <a:cubicBezTo>
                  <a:pt x="1052" y="998"/>
                  <a:pt x="1041" y="986"/>
                  <a:pt x="1026" y="986"/>
                </a:cubicBezTo>
                <a:cubicBezTo>
                  <a:pt x="400" y="986"/>
                  <a:pt x="400" y="986"/>
                  <a:pt x="400" y="986"/>
                </a:cubicBezTo>
                <a:cubicBezTo>
                  <a:pt x="387" y="986"/>
                  <a:pt x="374" y="980"/>
                  <a:pt x="367" y="969"/>
                </a:cubicBezTo>
                <a:cubicBezTo>
                  <a:pt x="360" y="958"/>
                  <a:pt x="358" y="944"/>
                  <a:pt x="364" y="932"/>
                </a:cubicBezTo>
                <a:cubicBezTo>
                  <a:pt x="416" y="808"/>
                  <a:pt x="416" y="808"/>
                  <a:pt x="416" y="808"/>
                </a:cubicBezTo>
                <a:cubicBezTo>
                  <a:pt x="426" y="810"/>
                  <a:pt x="436" y="812"/>
                  <a:pt x="447" y="812"/>
                </a:cubicBezTo>
                <a:cubicBezTo>
                  <a:pt x="450" y="812"/>
                  <a:pt x="453" y="812"/>
                  <a:pt x="456" y="812"/>
                </a:cubicBezTo>
                <a:cubicBezTo>
                  <a:pt x="1075" y="766"/>
                  <a:pt x="1075" y="766"/>
                  <a:pt x="1075" y="766"/>
                </a:cubicBezTo>
                <a:cubicBezTo>
                  <a:pt x="1120" y="763"/>
                  <a:pt x="1157" y="728"/>
                  <a:pt x="1163" y="683"/>
                </a:cubicBezTo>
                <a:cubicBezTo>
                  <a:pt x="1210" y="323"/>
                  <a:pt x="1210" y="323"/>
                  <a:pt x="1210" y="323"/>
                </a:cubicBezTo>
                <a:cubicBezTo>
                  <a:pt x="1212" y="311"/>
                  <a:pt x="1209" y="299"/>
                  <a:pt x="1201" y="290"/>
                </a:cubicBezTo>
                <a:close/>
                <a:moveTo>
                  <a:pt x="961" y="1137"/>
                </a:moveTo>
                <a:cubicBezTo>
                  <a:pt x="941" y="1137"/>
                  <a:pt x="925" y="1121"/>
                  <a:pt x="925" y="1102"/>
                </a:cubicBezTo>
                <a:cubicBezTo>
                  <a:pt x="925" y="1082"/>
                  <a:pt x="941" y="1067"/>
                  <a:pt x="961" y="1067"/>
                </a:cubicBezTo>
                <a:cubicBezTo>
                  <a:pt x="980" y="1067"/>
                  <a:pt x="996" y="1082"/>
                  <a:pt x="996" y="1102"/>
                </a:cubicBezTo>
                <a:cubicBezTo>
                  <a:pt x="996" y="1121"/>
                  <a:pt x="980" y="1137"/>
                  <a:pt x="961" y="1137"/>
                </a:cubicBezTo>
                <a:close/>
                <a:moveTo>
                  <a:pt x="412" y="1137"/>
                </a:moveTo>
                <a:cubicBezTo>
                  <a:pt x="393" y="1137"/>
                  <a:pt x="377" y="1121"/>
                  <a:pt x="377" y="1102"/>
                </a:cubicBezTo>
                <a:cubicBezTo>
                  <a:pt x="377" y="1082"/>
                  <a:pt x="393" y="1067"/>
                  <a:pt x="412" y="1067"/>
                </a:cubicBezTo>
                <a:cubicBezTo>
                  <a:pt x="432" y="1067"/>
                  <a:pt x="447" y="1082"/>
                  <a:pt x="447" y="1102"/>
                </a:cubicBezTo>
                <a:cubicBezTo>
                  <a:pt x="447" y="1121"/>
                  <a:pt x="432" y="1137"/>
                  <a:pt x="412" y="1137"/>
                </a:cubicBezTo>
                <a:close/>
                <a:moveTo>
                  <a:pt x="832" y="733"/>
                </a:moveTo>
                <a:cubicBezTo>
                  <a:pt x="837" y="638"/>
                  <a:pt x="837" y="638"/>
                  <a:pt x="837" y="638"/>
                </a:cubicBezTo>
                <a:cubicBezTo>
                  <a:pt x="954" y="638"/>
                  <a:pt x="954" y="638"/>
                  <a:pt x="954" y="638"/>
                </a:cubicBezTo>
                <a:cubicBezTo>
                  <a:pt x="946" y="724"/>
                  <a:pt x="946" y="724"/>
                  <a:pt x="946" y="724"/>
                </a:cubicBezTo>
                <a:lnTo>
                  <a:pt x="832" y="733"/>
                </a:lnTo>
                <a:close/>
                <a:moveTo>
                  <a:pt x="676" y="744"/>
                </a:moveTo>
                <a:cubicBezTo>
                  <a:pt x="669" y="638"/>
                  <a:pt x="669" y="638"/>
                  <a:pt x="669" y="638"/>
                </a:cubicBezTo>
                <a:cubicBezTo>
                  <a:pt x="785" y="638"/>
                  <a:pt x="785" y="638"/>
                  <a:pt x="785" y="638"/>
                </a:cubicBezTo>
                <a:cubicBezTo>
                  <a:pt x="781" y="736"/>
                  <a:pt x="781" y="736"/>
                  <a:pt x="781" y="736"/>
                </a:cubicBezTo>
                <a:lnTo>
                  <a:pt x="676" y="744"/>
                </a:lnTo>
                <a:close/>
                <a:moveTo>
                  <a:pt x="514" y="756"/>
                </a:moveTo>
                <a:cubicBezTo>
                  <a:pt x="495" y="638"/>
                  <a:pt x="495" y="638"/>
                  <a:pt x="495" y="638"/>
                </a:cubicBezTo>
                <a:cubicBezTo>
                  <a:pt x="617" y="638"/>
                  <a:pt x="617" y="638"/>
                  <a:pt x="617" y="638"/>
                </a:cubicBezTo>
                <a:cubicBezTo>
                  <a:pt x="624" y="748"/>
                  <a:pt x="624" y="748"/>
                  <a:pt x="624" y="748"/>
                </a:cubicBezTo>
                <a:lnTo>
                  <a:pt x="514" y="756"/>
                </a:lnTo>
                <a:close/>
                <a:moveTo>
                  <a:pt x="307" y="451"/>
                </a:moveTo>
                <a:cubicBezTo>
                  <a:pt x="414" y="451"/>
                  <a:pt x="414" y="451"/>
                  <a:pt x="414" y="451"/>
                </a:cubicBezTo>
                <a:cubicBezTo>
                  <a:pt x="435" y="587"/>
                  <a:pt x="435" y="587"/>
                  <a:pt x="435" y="587"/>
                </a:cubicBezTo>
                <a:cubicBezTo>
                  <a:pt x="349" y="587"/>
                  <a:pt x="349" y="587"/>
                  <a:pt x="349" y="587"/>
                </a:cubicBezTo>
                <a:lnTo>
                  <a:pt x="307" y="451"/>
                </a:lnTo>
                <a:close/>
                <a:moveTo>
                  <a:pt x="273" y="274"/>
                </a:moveTo>
                <a:cubicBezTo>
                  <a:pt x="282" y="265"/>
                  <a:pt x="288" y="255"/>
                  <a:pt x="291" y="244"/>
                </a:cubicBezTo>
                <a:cubicBezTo>
                  <a:pt x="384" y="253"/>
                  <a:pt x="384" y="253"/>
                  <a:pt x="384" y="253"/>
                </a:cubicBezTo>
                <a:cubicBezTo>
                  <a:pt x="406" y="399"/>
                  <a:pt x="406" y="399"/>
                  <a:pt x="406" y="399"/>
                </a:cubicBezTo>
                <a:cubicBezTo>
                  <a:pt x="292" y="399"/>
                  <a:pt x="292" y="399"/>
                  <a:pt x="292" y="399"/>
                </a:cubicBezTo>
                <a:cubicBezTo>
                  <a:pt x="257" y="286"/>
                  <a:pt x="257" y="286"/>
                  <a:pt x="257" y="286"/>
                </a:cubicBezTo>
                <a:cubicBezTo>
                  <a:pt x="263" y="282"/>
                  <a:pt x="269" y="278"/>
                  <a:pt x="273" y="274"/>
                </a:cubicBezTo>
                <a:close/>
                <a:moveTo>
                  <a:pt x="593" y="272"/>
                </a:moveTo>
                <a:cubicBezTo>
                  <a:pt x="602" y="399"/>
                  <a:pt x="602" y="399"/>
                  <a:pt x="602" y="399"/>
                </a:cubicBezTo>
                <a:cubicBezTo>
                  <a:pt x="458" y="399"/>
                  <a:pt x="458" y="399"/>
                  <a:pt x="458" y="399"/>
                </a:cubicBezTo>
                <a:cubicBezTo>
                  <a:pt x="437" y="258"/>
                  <a:pt x="437" y="258"/>
                  <a:pt x="437" y="258"/>
                </a:cubicBezTo>
                <a:lnTo>
                  <a:pt x="593" y="272"/>
                </a:lnTo>
                <a:close/>
                <a:moveTo>
                  <a:pt x="796" y="399"/>
                </a:moveTo>
                <a:cubicBezTo>
                  <a:pt x="653" y="399"/>
                  <a:pt x="653" y="399"/>
                  <a:pt x="653" y="399"/>
                </a:cubicBezTo>
                <a:cubicBezTo>
                  <a:pt x="645" y="277"/>
                  <a:pt x="645" y="277"/>
                  <a:pt x="645" y="277"/>
                </a:cubicBezTo>
                <a:cubicBezTo>
                  <a:pt x="801" y="291"/>
                  <a:pt x="801" y="291"/>
                  <a:pt x="801" y="291"/>
                </a:cubicBezTo>
                <a:lnTo>
                  <a:pt x="796" y="399"/>
                </a:lnTo>
                <a:close/>
                <a:moveTo>
                  <a:pt x="852" y="296"/>
                </a:moveTo>
                <a:cubicBezTo>
                  <a:pt x="984" y="308"/>
                  <a:pt x="984" y="308"/>
                  <a:pt x="984" y="308"/>
                </a:cubicBezTo>
                <a:cubicBezTo>
                  <a:pt x="975" y="399"/>
                  <a:pt x="975" y="399"/>
                  <a:pt x="975" y="399"/>
                </a:cubicBezTo>
                <a:cubicBezTo>
                  <a:pt x="848" y="399"/>
                  <a:pt x="848" y="399"/>
                  <a:pt x="848" y="399"/>
                </a:cubicBezTo>
                <a:lnTo>
                  <a:pt x="852" y="296"/>
                </a:lnTo>
                <a:close/>
                <a:moveTo>
                  <a:pt x="794" y="451"/>
                </a:moveTo>
                <a:cubicBezTo>
                  <a:pt x="788" y="587"/>
                  <a:pt x="788" y="587"/>
                  <a:pt x="788" y="587"/>
                </a:cubicBezTo>
                <a:cubicBezTo>
                  <a:pt x="665" y="587"/>
                  <a:pt x="665" y="587"/>
                  <a:pt x="665" y="587"/>
                </a:cubicBezTo>
                <a:cubicBezTo>
                  <a:pt x="657" y="451"/>
                  <a:pt x="657" y="451"/>
                  <a:pt x="657" y="451"/>
                </a:cubicBezTo>
                <a:lnTo>
                  <a:pt x="794" y="451"/>
                </a:lnTo>
                <a:close/>
                <a:moveTo>
                  <a:pt x="466" y="451"/>
                </a:moveTo>
                <a:cubicBezTo>
                  <a:pt x="605" y="451"/>
                  <a:pt x="605" y="451"/>
                  <a:pt x="605" y="451"/>
                </a:cubicBezTo>
                <a:cubicBezTo>
                  <a:pt x="614" y="587"/>
                  <a:pt x="614" y="587"/>
                  <a:pt x="614" y="587"/>
                </a:cubicBezTo>
                <a:cubicBezTo>
                  <a:pt x="487" y="587"/>
                  <a:pt x="487" y="587"/>
                  <a:pt x="487" y="587"/>
                </a:cubicBezTo>
                <a:lnTo>
                  <a:pt x="466" y="451"/>
                </a:lnTo>
                <a:close/>
                <a:moveTo>
                  <a:pt x="839" y="587"/>
                </a:moveTo>
                <a:cubicBezTo>
                  <a:pt x="845" y="451"/>
                  <a:pt x="845" y="451"/>
                  <a:pt x="845" y="451"/>
                </a:cubicBezTo>
                <a:cubicBezTo>
                  <a:pt x="971" y="451"/>
                  <a:pt x="971" y="451"/>
                  <a:pt x="971" y="451"/>
                </a:cubicBezTo>
                <a:cubicBezTo>
                  <a:pt x="959" y="587"/>
                  <a:pt x="959" y="587"/>
                  <a:pt x="959" y="587"/>
                </a:cubicBezTo>
                <a:lnTo>
                  <a:pt x="839" y="587"/>
                </a:lnTo>
                <a:close/>
                <a:moveTo>
                  <a:pt x="1022" y="451"/>
                </a:moveTo>
                <a:cubicBezTo>
                  <a:pt x="1142" y="451"/>
                  <a:pt x="1142" y="451"/>
                  <a:pt x="1142" y="451"/>
                </a:cubicBezTo>
                <a:cubicBezTo>
                  <a:pt x="1124" y="587"/>
                  <a:pt x="1124" y="587"/>
                  <a:pt x="1124" y="587"/>
                </a:cubicBezTo>
                <a:cubicBezTo>
                  <a:pt x="1010" y="587"/>
                  <a:pt x="1010" y="587"/>
                  <a:pt x="1010" y="587"/>
                </a:cubicBezTo>
                <a:lnTo>
                  <a:pt x="1022" y="451"/>
                </a:lnTo>
                <a:close/>
                <a:moveTo>
                  <a:pt x="1148" y="399"/>
                </a:moveTo>
                <a:cubicBezTo>
                  <a:pt x="1027" y="399"/>
                  <a:pt x="1027" y="399"/>
                  <a:pt x="1027" y="399"/>
                </a:cubicBezTo>
                <a:cubicBezTo>
                  <a:pt x="1035" y="313"/>
                  <a:pt x="1035" y="313"/>
                  <a:pt x="1035" y="313"/>
                </a:cubicBezTo>
                <a:cubicBezTo>
                  <a:pt x="1158" y="324"/>
                  <a:pt x="1158" y="324"/>
                  <a:pt x="1158" y="324"/>
                </a:cubicBezTo>
                <a:lnTo>
                  <a:pt x="1148" y="399"/>
                </a:lnTo>
                <a:close/>
                <a:moveTo>
                  <a:pt x="65" y="107"/>
                </a:moveTo>
                <a:cubicBezTo>
                  <a:pt x="58" y="99"/>
                  <a:pt x="53" y="90"/>
                  <a:pt x="53" y="80"/>
                </a:cubicBezTo>
                <a:cubicBezTo>
                  <a:pt x="52" y="74"/>
                  <a:pt x="53" y="66"/>
                  <a:pt x="60" y="60"/>
                </a:cubicBezTo>
                <a:cubicBezTo>
                  <a:pt x="64" y="55"/>
                  <a:pt x="70" y="53"/>
                  <a:pt x="78" y="53"/>
                </a:cubicBezTo>
                <a:cubicBezTo>
                  <a:pt x="79" y="53"/>
                  <a:pt x="79" y="53"/>
                  <a:pt x="80" y="53"/>
                </a:cubicBezTo>
                <a:cubicBezTo>
                  <a:pt x="90" y="53"/>
                  <a:pt x="99" y="58"/>
                  <a:pt x="107" y="65"/>
                </a:cubicBezTo>
                <a:cubicBezTo>
                  <a:pt x="231" y="190"/>
                  <a:pt x="231" y="190"/>
                  <a:pt x="231" y="190"/>
                </a:cubicBezTo>
                <a:cubicBezTo>
                  <a:pt x="246" y="204"/>
                  <a:pt x="248" y="226"/>
                  <a:pt x="237" y="237"/>
                </a:cubicBezTo>
                <a:cubicBezTo>
                  <a:pt x="232" y="242"/>
                  <a:pt x="225" y="245"/>
                  <a:pt x="216" y="244"/>
                </a:cubicBezTo>
                <a:cubicBezTo>
                  <a:pt x="207" y="243"/>
                  <a:pt x="197" y="239"/>
                  <a:pt x="190" y="231"/>
                </a:cubicBezTo>
                <a:lnTo>
                  <a:pt x="65" y="107"/>
                </a:lnTo>
                <a:close/>
                <a:moveTo>
                  <a:pt x="452" y="760"/>
                </a:moveTo>
                <a:cubicBezTo>
                  <a:pt x="423" y="763"/>
                  <a:pt x="396" y="744"/>
                  <a:pt x="388" y="717"/>
                </a:cubicBezTo>
                <a:cubicBezTo>
                  <a:pt x="364" y="638"/>
                  <a:pt x="364" y="638"/>
                  <a:pt x="364" y="638"/>
                </a:cubicBezTo>
                <a:cubicBezTo>
                  <a:pt x="443" y="638"/>
                  <a:pt x="443" y="638"/>
                  <a:pt x="443" y="638"/>
                </a:cubicBezTo>
                <a:cubicBezTo>
                  <a:pt x="462" y="760"/>
                  <a:pt x="462" y="760"/>
                  <a:pt x="462" y="760"/>
                </a:cubicBezTo>
                <a:lnTo>
                  <a:pt x="452" y="760"/>
                </a:lnTo>
                <a:close/>
                <a:moveTo>
                  <a:pt x="1072" y="715"/>
                </a:moveTo>
                <a:cubicBezTo>
                  <a:pt x="998" y="720"/>
                  <a:pt x="998" y="720"/>
                  <a:pt x="998" y="720"/>
                </a:cubicBezTo>
                <a:cubicBezTo>
                  <a:pt x="1006" y="638"/>
                  <a:pt x="1006" y="638"/>
                  <a:pt x="1006" y="638"/>
                </a:cubicBezTo>
                <a:cubicBezTo>
                  <a:pt x="1117" y="638"/>
                  <a:pt x="1117" y="638"/>
                  <a:pt x="1117" y="638"/>
                </a:cubicBezTo>
                <a:cubicBezTo>
                  <a:pt x="1112" y="677"/>
                  <a:pt x="1112" y="677"/>
                  <a:pt x="1112" y="677"/>
                </a:cubicBezTo>
                <a:cubicBezTo>
                  <a:pt x="1110" y="697"/>
                  <a:pt x="1092" y="714"/>
                  <a:pt x="1072" y="715"/>
                </a:cubicBezTo>
                <a:close/>
              </a:path>
            </a:pathLst>
          </a:custGeom>
          <a:solidFill>
            <a:schemeClr val="accent1"/>
          </a:solid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style>
          <a:lnRef idx="0">
            <a:scrgbClr r="0" g="0" b="0"/>
          </a:lnRef>
          <a:fillRef idx="0">
            <a:scrgbClr r="0" g="0" b="0"/>
          </a:fillRef>
          <a:effectRef idx="0">
            <a:scrgbClr r="0" g="0" b="0"/>
          </a:effectRef>
          <a:fontRef idx="major"/>
        </p:style>
        <p:txBody>
          <a:bodyPr vert="horz" wrap="square" lIns="91440" tIns="45720" rIns="91440" bIns="45720" numCol="1" anchor="t" anchorCtr="0" compatLnSpc="1">
            <a:prstTxWarp prst="textNoShape">
              <a:avLst/>
            </a:prstTxWarp>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endParaRPr lang="en-US"/>
          </a:p>
        </p:txBody>
      </p:sp>
      <p:sp>
        <p:nvSpPr>
          <p:cNvPr id="817" name="Freeform 816">
            <a:extLst>
              <a:ext uri="{FF2B5EF4-FFF2-40B4-BE49-F238E27FC236}">
                <a16:creationId xmlns:a16="http://schemas.microsoft.com/office/drawing/2014/main" id="{E295CFC0-4D6C-814A-B4F5-443AA5E12CBB}"/>
              </a:ext>
            </a:extLst>
          </p:cNvPr>
          <p:cNvSpPr>
            <a:spLocks noEditPoints="1"/>
          </p:cNvSpPr>
          <p:nvPr userDrawn="1"/>
        </p:nvSpPr>
        <p:spPr bwMode="auto">
          <a:xfrm>
            <a:off x="6734172" y="1283122"/>
            <a:ext cx="197186" cy="257243"/>
          </a:xfrm>
          <a:custGeom>
            <a:avLst/>
            <a:gdLst>
              <a:gd name="T0" fmla="*/ 854 w 913"/>
              <a:gd name="T1" fmla="*/ 666 h 1191"/>
              <a:gd name="T2" fmla="*/ 817 w 913"/>
              <a:gd name="T3" fmla="*/ 620 h 1191"/>
              <a:gd name="T4" fmla="*/ 794 w 913"/>
              <a:gd name="T5" fmla="*/ 538 h 1191"/>
              <a:gd name="T6" fmla="*/ 565 w 913"/>
              <a:gd name="T7" fmla="*/ 267 h 1191"/>
              <a:gd name="T8" fmla="*/ 610 w 913"/>
              <a:gd name="T9" fmla="*/ 132 h 1191"/>
              <a:gd name="T10" fmla="*/ 406 w 913"/>
              <a:gd name="T11" fmla="*/ 31 h 1191"/>
              <a:gd name="T12" fmla="*/ 411 w 913"/>
              <a:gd name="T13" fmla="*/ 218 h 1191"/>
              <a:gd name="T14" fmla="*/ 182 w 913"/>
              <a:gd name="T15" fmla="*/ 389 h 1191"/>
              <a:gd name="T16" fmla="*/ 147 w 913"/>
              <a:gd name="T17" fmla="*/ 426 h 1191"/>
              <a:gd name="T18" fmla="*/ 91 w 913"/>
              <a:gd name="T19" fmla="*/ 631 h 1191"/>
              <a:gd name="T20" fmla="*/ 33 w 913"/>
              <a:gd name="T21" fmla="*/ 689 h 1191"/>
              <a:gd name="T22" fmla="*/ 26 w 913"/>
              <a:gd name="T23" fmla="*/ 1002 h 1191"/>
              <a:gd name="T24" fmla="*/ 76 w 913"/>
              <a:gd name="T25" fmla="*/ 1058 h 1191"/>
              <a:gd name="T26" fmla="*/ 88 w 913"/>
              <a:gd name="T27" fmla="*/ 1159 h 1191"/>
              <a:gd name="T28" fmla="*/ 158 w 913"/>
              <a:gd name="T29" fmla="*/ 1191 h 1191"/>
              <a:gd name="T30" fmla="*/ 237 w 913"/>
              <a:gd name="T31" fmla="*/ 1147 h 1191"/>
              <a:gd name="T32" fmla="*/ 375 w 913"/>
              <a:gd name="T33" fmla="*/ 926 h 1191"/>
              <a:gd name="T34" fmla="*/ 413 w 913"/>
              <a:gd name="T35" fmla="*/ 794 h 1191"/>
              <a:gd name="T36" fmla="*/ 561 w 913"/>
              <a:gd name="T37" fmla="*/ 1121 h 1191"/>
              <a:gd name="T38" fmla="*/ 711 w 913"/>
              <a:gd name="T39" fmla="*/ 1170 h 1191"/>
              <a:gd name="T40" fmla="*/ 743 w 913"/>
              <a:gd name="T41" fmla="*/ 1094 h 1191"/>
              <a:gd name="T42" fmla="*/ 886 w 913"/>
              <a:gd name="T43" fmla="*/ 1002 h 1191"/>
              <a:gd name="T44" fmla="*/ 705 w 913"/>
              <a:gd name="T45" fmla="*/ 647 h 1191"/>
              <a:gd name="T46" fmla="*/ 753 w 913"/>
              <a:gd name="T47" fmla="*/ 657 h 1191"/>
              <a:gd name="T48" fmla="*/ 704 w 913"/>
              <a:gd name="T49" fmla="*/ 666 h 1191"/>
              <a:gd name="T50" fmla="*/ 439 w 913"/>
              <a:gd name="T51" fmla="*/ 71 h 1191"/>
              <a:gd name="T52" fmla="*/ 542 w 913"/>
              <a:gd name="T53" fmla="*/ 79 h 1191"/>
              <a:gd name="T54" fmla="*/ 481 w 913"/>
              <a:gd name="T55" fmla="*/ 191 h 1191"/>
              <a:gd name="T56" fmla="*/ 210 w 913"/>
              <a:gd name="T57" fmla="*/ 650 h 1191"/>
              <a:gd name="T58" fmla="*/ 135 w 913"/>
              <a:gd name="T59" fmla="*/ 666 h 1191"/>
              <a:gd name="T60" fmla="*/ 174 w 913"/>
              <a:gd name="T61" fmla="*/ 662 h 1191"/>
              <a:gd name="T62" fmla="*/ 162 w 913"/>
              <a:gd name="T63" fmla="*/ 602 h 1191"/>
              <a:gd name="T64" fmla="*/ 81 w 913"/>
              <a:gd name="T65" fmla="*/ 717 h 1191"/>
              <a:gd name="T66" fmla="*/ 233 w 913"/>
              <a:gd name="T67" fmla="*/ 716 h 1191"/>
              <a:gd name="T68" fmla="*/ 271 w 913"/>
              <a:gd name="T69" fmla="*/ 950 h 1191"/>
              <a:gd name="T70" fmla="*/ 257 w 913"/>
              <a:gd name="T71" fmla="*/ 628 h 1191"/>
              <a:gd name="T72" fmla="*/ 296 w 913"/>
              <a:gd name="T73" fmla="*/ 466 h 1191"/>
              <a:gd name="T74" fmla="*/ 155 w 913"/>
              <a:gd name="T75" fmla="*/ 1140 h 1191"/>
              <a:gd name="T76" fmla="*/ 123 w 913"/>
              <a:gd name="T77" fmla="*/ 1080 h 1191"/>
              <a:gd name="T78" fmla="*/ 194 w 913"/>
              <a:gd name="T79" fmla="*/ 1119 h 1191"/>
              <a:gd name="T80" fmla="*/ 652 w 913"/>
              <a:gd name="T81" fmla="*/ 1140 h 1191"/>
              <a:gd name="T82" fmla="*/ 567 w 913"/>
              <a:gd name="T83" fmla="*/ 885 h 1191"/>
              <a:gd name="T84" fmla="*/ 391 w 913"/>
              <a:gd name="T85" fmla="*/ 718 h 1191"/>
              <a:gd name="T86" fmla="*/ 330 w 913"/>
              <a:gd name="T87" fmla="*/ 900 h 1191"/>
              <a:gd name="T88" fmla="*/ 359 w 913"/>
              <a:gd name="T89" fmla="*/ 425 h 1191"/>
              <a:gd name="T90" fmla="*/ 234 w 913"/>
              <a:gd name="T91" fmla="*/ 440 h 1191"/>
              <a:gd name="T92" fmla="*/ 174 w 913"/>
              <a:gd name="T93" fmla="*/ 610 h 1191"/>
              <a:gd name="T94" fmla="*/ 208 w 913"/>
              <a:gd name="T95" fmla="*/ 433 h 1191"/>
              <a:gd name="T96" fmla="*/ 411 w 913"/>
              <a:gd name="T97" fmla="*/ 275 h 1191"/>
              <a:gd name="T98" fmla="*/ 621 w 913"/>
              <a:gd name="T99" fmla="*/ 484 h 1191"/>
              <a:gd name="T100" fmla="*/ 770 w 913"/>
              <a:gd name="T101" fmla="*/ 594 h 1191"/>
              <a:gd name="T102" fmla="*/ 726 w 913"/>
              <a:gd name="T103" fmla="*/ 598 h 1191"/>
              <a:gd name="T104" fmla="*/ 553 w 913"/>
              <a:gd name="T105" fmla="*/ 436 h 1191"/>
              <a:gd name="T106" fmla="*/ 461 w 913"/>
              <a:gd name="T107" fmla="*/ 632 h 1191"/>
              <a:gd name="T108" fmla="*/ 635 w 913"/>
              <a:gd name="T109" fmla="*/ 862 h 1191"/>
              <a:gd name="T110" fmla="*/ 692 w 913"/>
              <a:gd name="T111" fmla="*/ 1096 h 1191"/>
              <a:gd name="T112" fmla="*/ 590 w 913"/>
              <a:gd name="T113" fmla="*/ 715 h 1191"/>
              <a:gd name="T114" fmla="*/ 547 w 913"/>
              <a:gd name="T115" fmla="*/ 533 h 1191"/>
              <a:gd name="T116" fmla="*/ 565 w 913"/>
              <a:gd name="T117" fmla="*/ 553 h 1191"/>
              <a:gd name="T118" fmla="*/ 652 w 913"/>
              <a:gd name="T119" fmla="*/ 666 h 1191"/>
              <a:gd name="T120" fmla="*/ 712 w 913"/>
              <a:gd name="T121" fmla="*/ 950 h 1191"/>
              <a:gd name="T122" fmla="*/ 641 w 913"/>
              <a:gd name="T123" fmla="*/ 717 h 1191"/>
              <a:gd name="T124" fmla="*/ 831 w 913"/>
              <a:gd name="T125" fmla="*/ 717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3" h="1191">
                <a:moveTo>
                  <a:pt x="912" y="973"/>
                </a:moveTo>
                <a:cubicBezTo>
                  <a:pt x="879" y="689"/>
                  <a:pt x="879" y="689"/>
                  <a:pt x="879" y="689"/>
                </a:cubicBezTo>
                <a:cubicBezTo>
                  <a:pt x="878" y="676"/>
                  <a:pt x="867" y="666"/>
                  <a:pt x="854" y="666"/>
                </a:cubicBezTo>
                <a:cubicBezTo>
                  <a:pt x="826" y="666"/>
                  <a:pt x="826" y="666"/>
                  <a:pt x="826" y="666"/>
                </a:cubicBezTo>
                <a:cubicBezTo>
                  <a:pt x="825" y="659"/>
                  <a:pt x="825" y="652"/>
                  <a:pt x="824" y="647"/>
                </a:cubicBezTo>
                <a:cubicBezTo>
                  <a:pt x="823" y="636"/>
                  <a:pt x="820" y="627"/>
                  <a:pt x="817" y="620"/>
                </a:cubicBezTo>
                <a:cubicBezTo>
                  <a:pt x="820" y="613"/>
                  <a:pt x="822" y="606"/>
                  <a:pt x="822" y="598"/>
                </a:cubicBezTo>
                <a:cubicBezTo>
                  <a:pt x="824" y="574"/>
                  <a:pt x="814" y="553"/>
                  <a:pt x="795" y="539"/>
                </a:cubicBezTo>
                <a:cubicBezTo>
                  <a:pt x="795" y="539"/>
                  <a:pt x="794" y="538"/>
                  <a:pt x="794" y="538"/>
                </a:cubicBezTo>
                <a:cubicBezTo>
                  <a:pt x="663" y="454"/>
                  <a:pt x="663" y="454"/>
                  <a:pt x="663" y="454"/>
                </a:cubicBezTo>
                <a:cubicBezTo>
                  <a:pt x="567" y="270"/>
                  <a:pt x="567" y="270"/>
                  <a:pt x="567" y="270"/>
                </a:cubicBezTo>
                <a:cubicBezTo>
                  <a:pt x="566" y="269"/>
                  <a:pt x="566" y="268"/>
                  <a:pt x="565" y="267"/>
                </a:cubicBezTo>
                <a:cubicBezTo>
                  <a:pt x="555" y="254"/>
                  <a:pt x="545" y="243"/>
                  <a:pt x="533" y="234"/>
                </a:cubicBezTo>
                <a:cubicBezTo>
                  <a:pt x="545" y="230"/>
                  <a:pt x="557" y="223"/>
                  <a:pt x="567" y="214"/>
                </a:cubicBezTo>
                <a:cubicBezTo>
                  <a:pt x="593" y="192"/>
                  <a:pt x="607" y="165"/>
                  <a:pt x="610" y="132"/>
                </a:cubicBezTo>
                <a:cubicBezTo>
                  <a:pt x="613" y="98"/>
                  <a:pt x="603" y="69"/>
                  <a:pt x="580" y="44"/>
                </a:cubicBezTo>
                <a:cubicBezTo>
                  <a:pt x="558" y="20"/>
                  <a:pt x="530" y="6"/>
                  <a:pt x="496" y="3"/>
                </a:cubicBezTo>
                <a:cubicBezTo>
                  <a:pt x="463" y="0"/>
                  <a:pt x="432" y="10"/>
                  <a:pt x="406" y="31"/>
                </a:cubicBezTo>
                <a:cubicBezTo>
                  <a:pt x="380" y="52"/>
                  <a:pt x="365" y="80"/>
                  <a:pt x="362" y="113"/>
                </a:cubicBezTo>
                <a:cubicBezTo>
                  <a:pt x="359" y="147"/>
                  <a:pt x="369" y="177"/>
                  <a:pt x="392" y="201"/>
                </a:cubicBezTo>
                <a:cubicBezTo>
                  <a:pt x="398" y="208"/>
                  <a:pt x="404" y="213"/>
                  <a:pt x="411" y="218"/>
                </a:cubicBezTo>
                <a:cubicBezTo>
                  <a:pt x="401" y="222"/>
                  <a:pt x="391" y="227"/>
                  <a:pt x="382" y="233"/>
                </a:cubicBezTo>
                <a:cubicBezTo>
                  <a:pt x="381" y="233"/>
                  <a:pt x="381" y="234"/>
                  <a:pt x="380" y="234"/>
                </a:cubicBezTo>
                <a:cubicBezTo>
                  <a:pt x="182" y="389"/>
                  <a:pt x="182" y="389"/>
                  <a:pt x="182" y="389"/>
                </a:cubicBezTo>
                <a:cubicBezTo>
                  <a:pt x="181" y="390"/>
                  <a:pt x="179" y="390"/>
                  <a:pt x="178" y="391"/>
                </a:cubicBezTo>
                <a:cubicBezTo>
                  <a:pt x="165" y="401"/>
                  <a:pt x="153" y="410"/>
                  <a:pt x="148" y="422"/>
                </a:cubicBezTo>
                <a:cubicBezTo>
                  <a:pt x="148" y="423"/>
                  <a:pt x="147" y="425"/>
                  <a:pt x="147" y="426"/>
                </a:cubicBezTo>
                <a:cubicBezTo>
                  <a:pt x="110" y="599"/>
                  <a:pt x="110" y="599"/>
                  <a:pt x="110" y="599"/>
                </a:cubicBezTo>
                <a:cubicBezTo>
                  <a:pt x="109" y="601"/>
                  <a:pt x="108" y="602"/>
                  <a:pt x="107" y="604"/>
                </a:cubicBezTo>
                <a:cubicBezTo>
                  <a:pt x="101" y="609"/>
                  <a:pt x="95" y="618"/>
                  <a:pt x="91" y="631"/>
                </a:cubicBezTo>
                <a:cubicBezTo>
                  <a:pt x="87" y="645"/>
                  <a:pt x="84" y="656"/>
                  <a:pt x="84" y="666"/>
                </a:cubicBezTo>
                <a:cubicBezTo>
                  <a:pt x="58" y="666"/>
                  <a:pt x="58" y="666"/>
                  <a:pt x="58" y="666"/>
                </a:cubicBezTo>
                <a:cubicBezTo>
                  <a:pt x="45" y="666"/>
                  <a:pt x="34" y="676"/>
                  <a:pt x="33" y="689"/>
                </a:cubicBezTo>
                <a:cubicBezTo>
                  <a:pt x="0" y="973"/>
                  <a:pt x="0" y="973"/>
                  <a:pt x="0" y="973"/>
                </a:cubicBezTo>
                <a:cubicBezTo>
                  <a:pt x="0" y="980"/>
                  <a:pt x="2" y="988"/>
                  <a:pt x="7" y="993"/>
                </a:cubicBezTo>
                <a:cubicBezTo>
                  <a:pt x="12" y="998"/>
                  <a:pt x="19" y="1002"/>
                  <a:pt x="26" y="1002"/>
                </a:cubicBezTo>
                <a:cubicBezTo>
                  <a:pt x="111" y="1002"/>
                  <a:pt x="111" y="1002"/>
                  <a:pt x="111" y="1002"/>
                </a:cubicBezTo>
                <a:cubicBezTo>
                  <a:pt x="78" y="1055"/>
                  <a:pt x="78" y="1055"/>
                  <a:pt x="78" y="1055"/>
                </a:cubicBezTo>
                <a:cubicBezTo>
                  <a:pt x="77" y="1056"/>
                  <a:pt x="77" y="1057"/>
                  <a:pt x="76" y="1058"/>
                </a:cubicBezTo>
                <a:cubicBezTo>
                  <a:pt x="71" y="1071"/>
                  <a:pt x="67" y="1082"/>
                  <a:pt x="66" y="1091"/>
                </a:cubicBezTo>
                <a:cubicBezTo>
                  <a:pt x="65" y="1092"/>
                  <a:pt x="65" y="1093"/>
                  <a:pt x="65" y="1094"/>
                </a:cubicBezTo>
                <a:cubicBezTo>
                  <a:pt x="63" y="1118"/>
                  <a:pt x="71" y="1140"/>
                  <a:pt x="88" y="1159"/>
                </a:cubicBezTo>
                <a:cubicBezTo>
                  <a:pt x="104" y="1178"/>
                  <a:pt x="126" y="1189"/>
                  <a:pt x="151" y="1191"/>
                </a:cubicBezTo>
                <a:cubicBezTo>
                  <a:pt x="151" y="1191"/>
                  <a:pt x="151" y="1191"/>
                  <a:pt x="152" y="1191"/>
                </a:cubicBezTo>
                <a:cubicBezTo>
                  <a:pt x="154" y="1191"/>
                  <a:pt x="156" y="1191"/>
                  <a:pt x="158" y="1191"/>
                </a:cubicBezTo>
                <a:cubicBezTo>
                  <a:pt x="158" y="1191"/>
                  <a:pt x="158" y="1191"/>
                  <a:pt x="158" y="1191"/>
                </a:cubicBezTo>
                <a:cubicBezTo>
                  <a:pt x="190" y="1191"/>
                  <a:pt x="218" y="1176"/>
                  <a:pt x="237" y="1147"/>
                </a:cubicBezTo>
                <a:cubicBezTo>
                  <a:pt x="237" y="1147"/>
                  <a:pt x="237" y="1147"/>
                  <a:pt x="237" y="1147"/>
                </a:cubicBezTo>
                <a:cubicBezTo>
                  <a:pt x="334" y="990"/>
                  <a:pt x="334" y="990"/>
                  <a:pt x="334" y="990"/>
                </a:cubicBezTo>
                <a:cubicBezTo>
                  <a:pt x="374" y="927"/>
                  <a:pt x="374" y="927"/>
                  <a:pt x="374" y="927"/>
                </a:cubicBezTo>
                <a:cubicBezTo>
                  <a:pt x="374" y="927"/>
                  <a:pt x="374" y="926"/>
                  <a:pt x="375" y="926"/>
                </a:cubicBezTo>
                <a:cubicBezTo>
                  <a:pt x="388" y="900"/>
                  <a:pt x="388" y="900"/>
                  <a:pt x="388" y="900"/>
                </a:cubicBezTo>
                <a:cubicBezTo>
                  <a:pt x="390" y="898"/>
                  <a:pt x="390" y="896"/>
                  <a:pt x="391" y="894"/>
                </a:cubicBezTo>
                <a:cubicBezTo>
                  <a:pt x="413" y="794"/>
                  <a:pt x="413" y="794"/>
                  <a:pt x="413" y="794"/>
                </a:cubicBezTo>
                <a:cubicBezTo>
                  <a:pt x="518" y="903"/>
                  <a:pt x="518" y="903"/>
                  <a:pt x="518" y="903"/>
                </a:cubicBezTo>
                <a:cubicBezTo>
                  <a:pt x="560" y="1120"/>
                  <a:pt x="560" y="1120"/>
                  <a:pt x="560" y="1120"/>
                </a:cubicBezTo>
                <a:cubicBezTo>
                  <a:pt x="560" y="1120"/>
                  <a:pt x="561" y="1120"/>
                  <a:pt x="561" y="1121"/>
                </a:cubicBezTo>
                <a:cubicBezTo>
                  <a:pt x="571" y="1162"/>
                  <a:pt x="600" y="1187"/>
                  <a:pt x="644" y="1191"/>
                </a:cubicBezTo>
                <a:cubicBezTo>
                  <a:pt x="646" y="1191"/>
                  <a:pt x="649" y="1191"/>
                  <a:pt x="652" y="1191"/>
                </a:cubicBezTo>
                <a:cubicBezTo>
                  <a:pt x="674" y="1191"/>
                  <a:pt x="694" y="1184"/>
                  <a:pt x="711" y="1170"/>
                </a:cubicBezTo>
                <a:cubicBezTo>
                  <a:pt x="730" y="1154"/>
                  <a:pt x="741" y="1133"/>
                  <a:pt x="743" y="1108"/>
                </a:cubicBezTo>
                <a:cubicBezTo>
                  <a:pt x="743" y="1107"/>
                  <a:pt x="743" y="1106"/>
                  <a:pt x="743" y="1105"/>
                </a:cubicBezTo>
                <a:cubicBezTo>
                  <a:pt x="743" y="1094"/>
                  <a:pt x="743" y="1094"/>
                  <a:pt x="743" y="1094"/>
                </a:cubicBezTo>
                <a:cubicBezTo>
                  <a:pt x="743" y="1092"/>
                  <a:pt x="743" y="1091"/>
                  <a:pt x="743" y="1089"/>
                </a:cubicBezTo>
                <a:cubicBezTo>
                  <a:pt x="725" y="1002"/>
                  <a:pt x="725" y="1002"/>
                  <a:pt x="725" y="1002"/>
                </a:cubicBezTo>
                <a:cubicBezTo>
                  <a:pt x="886" y="1002"/>
                  <a:pt x="886" y="1002"/>
                  <a:pt x="886" y="1002"/>
                </a:cubicBezTo>
                <a:cubicBezTo>
                  <a:pt x="894" y="1002"/>
                  <a:pt x="901" y="998"/>
                  <a:pt x="905" y="993"/>
                </a:cubicBezTo>
                <a:cubicBezTo>
                  <a:pt x="910" y="988"/>
                  <a:pt x="913" y="980"/>
                  <a:pt x="912" y="973"/>
                </a:cubicBezTo>
                <a:close/>
                <a:moveTo>
                  <a:pt x="705" y="647"/>
                </a:moveTo>
                <a:cubicBezTo>
                  <a:pt x="705" y="646"/>
                  <a:pt x="705" y="646"/>
                  <a:pt x="705" y="645"/>
                </a:cubicBezTo>
                <a:cubicBezTo>
                  <a:pt x="706" y="645"/>
                  <a:pt x="706" y="645"/>
                  <a:pt x="706" y="645"/>
                </a:cubicBezTo>
                <a:cubicBezTo>
                  <a:pt x="718" y="651"/>
                  <a:pt x="735" y="657"/>
                  <a:pt x="753" y="657"/>
                </a:cubicBezTo>
                <a:cubicBezTo>
                  <a:pt x="760" y="657"/>
                  <a:pt x="766" y="656"/>
                  <a:pt x="773" y="654"/>
                </a:cubicBezTo>
                <a:cubicBezTo>
                  <a:pt x="773" y="658"/>
                  <a:pt x="774" y="662"/>
                  <a:pt x="774" y="666"/>
                </a:cubicBezTo>
                <a:cubicBezTo>
                  <a:pt x="704" y="666"/>
                  <a:pt x="704" y="666"/>
                  <a:pt x="704" y="666"/>
                </a:cubicBezTo>
                <a:cubicBezTo>
                  <a:pt x="704" y="653"/>
                  <a:pt x="704" y="648"/>
                  <a:pt x="705" y="647"/>
                </a:cubicBezTo>
                <a:close/>
                <a:moveTo>
                  <a:pt x="413" y="118"/>
                </a:moveTo>
                <a:cubicBezTo>
                  <a:pt x="415" y="99"/>
                  <a:pt x="423" y="83"/>
                  <a:pt x="439" y="71"/>
                </a:cubicBezTo>
                <a:cubicBezTo>
                  <a:pt x="453" y="60"/>
                  <a:pt x="468" y="54"/>
                  <a:pt x="485" y="54"/>
                </a:cubicBezTo>
                <a:cubicBezTo>
                  <a:pt x="487" y="54"/>
                  <a:pt x="490" y="54"/>
                  <a:pt x="492" y="55"/>
                </a:cubicBezTo>
                <a:cubicBezTo>
                  <a:pt x="513" y="56"/>
                  <a:pt x="529" y="64"/>
                  <a:pt x="542" y="79"/>
                </a:cubicBezTo>
                <a:cubicBezTo>
                  <a:pt x="555" y="93"/>
                  <a:pt x="561" y="108"/>
                  <a:pt x="559" y="127"/>
                </a:cubicBezTo>
                <a:cubicBezTo>
                  <a:pt x="557" y="147"/>
                  <a:pt x="549" y="162"/>
                  <a:pt x="534" y="175"/>
                </a:cubicBezTo>
                <a:cubicBezTo>
                  <a:pt x="519" y="187"/>
                  <a:pt x="502" y="192"/>
                  <a:pt x="481" y="191"/>
                </a:cubicBezTo>
                <a:cubicBezTo>
                  <a:pt x="460" y="189"/>
                  <a:pt x="443" y="181"/>
                  <a:pt x="430" y="166"/>
                </a:cubicBezTo>
                <a:cubicBezTo>
                  <a:pt x="417" y="152"/>
                  <a:pt x="412" y="137"/>
                  <a:pt x="413" y="118"/>
                </a:cubicBezTo>
                <a:close/>
                <a:moveTo>
                  <a:pt x="210" y="650"/>
                </a:moveTo>
                <a:cubicBezTo>
                  <a:pt x="212" y="652"/>
                  <a:pt x="213" y="654"/>
                  <a:pt x="213" y="655"/>
                </a:cubicBezTo>
                <a:cubicBezTo>
                  <a:pt x="214" y="658"/>
                  <a:pt x="214" y="662"/>
                  <a:pt x="215" y="666"/>
                </a:cubicBezTo>
                <a:cubicBezTo>
                  <a:pt x="135" y="666"/>
                  <a:pt x="135" y="666"/>
                  <a:pt x="135" y="666"/>
                </a:cubicBezTo>
                <a:cubicBezTo>
                  <a:pt x="136" y="662"/>
                  <a:pt x="137" y="657"/>
                  <a:pt x="139" y="650"/>
                </a:cubicBezTo>
                <a:cubicBezTo>
                  <a:pt x="147" y="656"/>
                  <a:pt x="157" y="660"/>
                  <a:pt x="169" y="661"/>
                </a:cubicBezTo>
                <a:cubicBezTo>
                  <a:pt x="171" y="661"/>
                  <a:pt x="172" y="662"/>
                  <a:pt x="174" y="662"/>
                </a:cubicBezTo>
                <a:cubicBezTo>
                  <a:pt x="184" y="662"/>
                  <a:pt x="196" y="659"/>
                  <a:pt x="210" y="650"/>
                </a:cubicBezTo>
                <a:close/>
                <a:moveTo>
                  <a:pt x="162" y="602"/>
                </a:moveTo>
                <a:cubicBezTo>
                  <a:pt x="162" y="602"/>
                  <a:pt x="162" y="602"/>
                  <a:pt x="162" y="602"/>
                </a:cubicBezTo>
                <a:cubicBezTo>
                  <a:pt x="162" y="602"/>
                  <a:pt x="162" y="602"/>
                  <a:pt x="162" y="602"/>
                </a:cubicBezTo>
                <a:close/>
                <a:moveTo>
                  <a:pt x="55" y="950"/>
                </a:moveTo>
                <a:cubicBezTo>
                  <a:pt x="81" y="717"/>
                  <a:pt x="81" y="717"/>
                  <a:pt x="81" y="717"/>
                </a:cubicBezTo>
                <a:cubicBezTo>
                  <a:pt x="109" y="717"/>
                  <a:pt x="109" y="717"/>
                  <a:pt x="109" y="717"/>
                </a:cubicBezTo>
                <a:cubicBezTo>
                  <a:pt x="233" y="717"/>
                  <a:pt x="233" y="717"/>
                  <a:pt x="233" y="717"/>
                </a:cubicBezTo>
                <a:cubicBezTo>
                  <a:pt x="233" y="716"/>
                  <a:pt x="233" y="716"/>
                  <a:pt x="233" y="716"/>
                </a:cubicBezTo>
                <a:cubicBezTo>
                  <a:pt x="236" y="717"/>
                  <a:pt x="238" y="717"/>
                  <a:pt x="241" y="717"/>
                </a:cubicBezTo>
                <a:cubicBezTo>
                  <a:pt x="246" y="717"/>
                  <a:pt x="246" y="717"/>
                  <a:pt x="246" y="717"/>
                </a:cubicBezTo>
                <a:cubicBezTo>
                  <a:pt x="271" y="950"/>
                  <a:pt x="271" y="950"/>
                  <a:pt x="271" y="950"/>
                </a:cubicBezTo>
                <a:cubicBezTo>
                  <a:pt x="158" y="950"/>
                  <a:pt x="158" y="950"/>
                  <a:pt x="158" y="950"/>
                </a:cubicBezTo>
                <a:lnTo>
                  <a:pt x="55" y="950"/>
                </a:lnTo>
                <a:close/>
                <a:moveTo>
                  <a:pt x="257" y="628"/>
                </a:moveTo>
                <a:cubicBezTo>
                  <a:pt x="253" y="621"/>
                  <a:pt x="246" y="613"/>
                  <a:pt x="239" y="607"/>
                </a:cubicBezTo>
                <a:cubicBezTo>
                  <a:pt x="268" y="480"/>
                  <a:pt x="268" y="480"/>
                  <a:pt x="268" y="480"/>
                </a:cubicBezTo>
                <a:cubicBezTo>
                  <a:pt x="296" y="466"/>
                  <a:pt x="296" y="466"/>
                  <a:pt x="296" y="466"/>
                </a:cubicBezTo>
                <a:lnTo>
                  <a:pt x="257" y="628"/>
                </a:lnTo>
                <a:close/>
                <a:moveTo>
                  <a:pt x="194" y="1119"/>
                </a:moveTo>
                <a:cubicBezTo>
                  <a:pt x="184" y="1135"/>
                  <a:pt x="172" y="1141"/>
                  <a:pt x="155" y="1140"/>
                </a:cubicBezTo>
                <a:cubicBezTo>
                  <a:pt x="143" y="1139"/>
                  <a:pt x="134" y="1134"/>
                  <a:pt x="126" y="1125"/>
                </a:cubicBezTo>
                <a:cubicBezTo>
                  <a:pt x="119" y="1117"/>
                  <a:pt x="116" y="1109"/>
                  <a:pt x="116" y="1100"/>
                </a:cubicBezTo>
                <a:cubicBezTo>
                  <a:pt x="117" y="1094"/>
                  <a:pt x="120" y="1088"/>
                  <a:pt x="123" y="1080"/>
                </a:cubicBezTo>
                <a:cubicBezTo>
                  <a:pt x="172" y="1002"/>
                  <a:pt x="172" y="1002"/>
                  <a:pt x="172" y="1002"/>
                </a:cubicBezTo>
                <a:cubicBezTo>
                  <a:pt x="267" y="1002"/>
                  <a:pt x="267" y="1002"/>
                  <a:pt x="267" y="1002"/>
                </a:cubicBezTo>
                <a:lnTo>
                  <a:pt x="194" y="1119"/>
                </a:lnTo>
                <a:close/>
                <a:moveTo>
                  <a:pt x="692" y="1104"/>
                </a:moveTo>
                <a:cubicBezTo>
                  <a:pt x="691" y="1115"/>
                  <a:pt x="686" y="1124"/>
                  <a:pt x="678" y="1131"/>
                </a:cubicBezTo>
                <a:cubicBezTo>
                  <a:pt x="670" y="1137"/>
                  <a:pt x="662" y="1140"/>
                  <a:pt x="652" y="1140"/>
                </a:cubicBezTo>
                <a:cubicBezTo>
                  <a:pt x="651" y="1140"/>
                  <a:pt x="649" y="1140"/>
                  <a:pt x="648" y="1140"/>
                </a:cubicBezTo>
                <a:cubicBezTo>
                  <a:pt x="627" y="1138"/>
                  <a:pt x="616" y="1129"/>
                  <a:pt x="611" y="1109"/>
                </a:cubicBezTo>
                <a:cubicBezTo>
                  <a:pt x="567" y="885"/>
                  <a:pt x="567" y="885"/>
                  <a:pt x="567" y="885"/>
                </a:cubicBezTo>
                <a:cubicBezTo>
                  <a:pt x="566" y="881"/>
                  <a:pt x="564" y="876"/>
                  <a:pt x="560" y="872"/>
                </a:cubicBezTo>
                <a:cubicBezTo>
                  <a:pt x="417" y="724"/>
                  <a:pt x="417" y="724"/>
                  <a:pt x="417" y="724"/>
                </a:cubicBezTo>
                <a:cubicBezTo>
                  <a:pt x="410" y="718"/>
                  <a:pt x="400" y="715"/>
                  <a:pt x="391" y="718"/>
                </a:cubicBezTo>
                <a:cubicBezTo>
                  <a:pt x="382" y="720"/>
                  <a:pt x="375" y="728"/>
                  <a:pt x="373" y="737"/>
                </a:cubicBezTo>
                <a:cubicBezTo>
                  <a:pt x="342" y="879"/>
                  <a:pt x="342" y="879"/>
                  <a:pt x="342" y="879"/>
                </a:cubicBezTo>
                <a:cubicBezTo>
                  <a:pt x="330" y="900"/>
                  <a:pt x="330" y="900"/>
                  <a:pt x="330" y="900"/>
                </a:cubicBezTo>
                <a:cubicBezTo>
                  <a:pt x="319" y="918"/>
                  <a:pt x="319" y="918"/>
                  <a:pt x="319" y="918"/>
                </a:cubicBezTo>
                <a:cubicBezTo>
                  <a:pt x="295" y="693"/>
                  <a:pt x="295" y="693"/>
                  <a:pt x="295" y="693"/>
                </a:cubicBezTo>
                <a:cubicBezTo>
                  <a:pt x="359" y="425"/>
                  <a:pt x="359" y="425"/>
                  <a:pt x="359" y="425"/>
                </a:cubicBezTo>
                <a:cubicBezTo>
                  <a:pt x="361" y="415"/>
                  <a:pt x="357" y="405"/>
                  <a:pt x="349" y="398"/>
                </a:cubicBezTo>
                <a:cubicBezTo>
                  <a:pt x="342" y="392"/>
                  <a:pt x="331" y="391"/>
                  <a:pt x="322" y="396"/>
                </a:cubicBezTo>
                <a:cubicBezTo>
                  <a:pt x="234" y="440"/>
                  <a:pt x="234" y="440"/>
                  <a:pt x="234" y="440"/>
                </a:cubicBezTo>
                <a:cubicBezTo>
                  <a:pt x="227" y="443"/>
                  <a:pt x="222" y="450"/>
                  <a:pt x="221" y="457"/>
                </a:cubicBezTo>
                <a:cubicBezTo>
                  <a:pt x="188" y="603"/>
                  <a:pt x="188" y="603"/>
                  <a:pt x="188" y="603"/>
                </a:cubicBezTo>
                <a:cubicBezTo>
                  <a:pt x="182" y="608"/>
                  <a:pt x="177" y="610"/>
                  <a:pt x="174" y="610"/>
                </a:cubicBezTo>
                <a:cubicBezTo>
                  <a:pt x="169" y="610"/>
                  <a:pt x="164" y="604"/>
                  <a:pt x="162" y="602"/>
                </a:cubicBezTo>
                <a:cubicBezTo>
                  <a:pt x="196" y="442"/>
                  <a:pt x="196" y="442"/>
                  <a:pt x="196" y="442"/>
                </a:cubicBezTo>
                <a:cubicBezTo>
                  <a:pt x="199" y="439"/>
                  <a:pt x="205" y="435"/>
                  <a:pt x="208" y="433"/>
                </a:cubicBezTo>
                <a:cubicBezTo>
                  <a:pt x="210" y="432"/>
                  <a:pt x="211" y="431"/>
                  <a:pt x="213" y="430"/>
                </a:cubicBezTo>
                <a:cubicBezTo>
                  <a:pt x="213" y="430"/>
                  <a:pt x="213" y="430"/>
                  <a:pt x="213" y="430"/>
                </a:cubicBezTo>
                <a:cubicBezTo>
                  <a:pt x="411" y="275"/>
                  <a:pt x="411" y="275"/>
                  <a:pt x="411" y="275"/>
                </a:cubicBezTo>
                <a:cubicBezTo>
                  <a:pt x="427" y="265"/>
                  <a:pt x="445" y="260"/>
                  <a:pt x="463" y="262"/>
                </a:cubicBezTo>
                <a:cubicBezTo>
                  <a:pt x="487" y="264"/>
                  <a:pt x="507" y="275"/>
                  <a:pt x="522" y="296"/>
                </a:cubicBezTo>
                <a:cubicBezTo>
                  <a:pt x="621" y="484"/>
                  <a:pt x="621" y="484"/>
                  <a:pt x="621" y="484"/>
                </a:cubicBezTo>
                <a:cubicBezTo>
                  <a:pt x="623" y="488"/>
                  <a:pt x="626" y="491"/>
                  <a:pt x="629" y="493"/>
                </a:cubicBezTo>
                <a:cubicBezTo>
                  <a:pt x="765" y="581"/>
                  <a:pt x="765" y="581"/>
                  <a:pt x="765" y="581"/>
                </a:cubicBezTo>
                <a:cubicBezTo>
                  <a:pt x="770" y="584"/>
                  <a:pt x="771" y="588"/>
                  <a:pt x="770" y="594"/>
                </a:cubicBezTo>
                <a:cubicBezTo>
                  <a:pt x="770" y="595"/>
                  <a:pt x="770" y="596"/>
                  <a:pt x="770" y="597"/>
                </a:cubicBezTo>
                <a:cubicBezTo>
                  <a:pt x="770" y="597"/>
                  <a:pt x="770" y="599"/>
                  <a:pt x="768" y="602"/>
                </a:cubicBezTo>
                <a:cubicBezTo>
                  <a:pt x="750" y="611"/>
                  <a:pt x="728" y="599"/>
                  <a:pt x="726" y="598"/>
                </a:cubicBezTo>
                <a:cubicBezTo>
                  <a:pt x="595" y="512"/>
                  <a:pt x="595" y="512"/>
                  <a:pt x="595" y="512"/>
                </a:cubicBezTo>
                <a:cubicBezTo>
                  <a:pt x="594" y="511"/>
                  <a:pt x="593" y="509"/>
                  <a:pt x="591" y="507"/>
                </a:cubicBezTo>
                <a:cubicBezTo>
                  <a:pt x="553" y="436"/>
                  <a:pt x="553" y="436"/>
                  <a:pt x="553" y="436"/>
                </a:cubicBezTo>
                <a:cubicBezTo>
                  <a:pt x="547" y="427"/>
                  <a:pt x="537" y="422"/>
                  <a:pt x="527" y="423"/>
                </a:cubicBezTo>
                <a:cubicBezTo>
                  <a:pt x="516" y="425"/>
                  <a:pt x="507" y="432"/>
                  <a:pt x="505" y="443"/>
                </a:cubicBezTo>
                <a:cubicBezTo>
                  <a:pt x="461" y="632"/>
                  <a:pt x="461" y="632"/>
                  <a:pt x="461" y="632"/>
                </a:cubicBezTo>
                <a:cubicBezTo>
                  <a:pt x="459" y="641"/>
                  <a:pt x="461" y="649"/>
                  <a:pt x="467" y="655"/>
                </a:cubicBezTo>
                <a:cubicBezTo>
                  <a:pt x="571" y="772"/>
                  <a:pt x="571" y="772"/>
                  <a:pt x="571" y="772"/>
                </a:cubicBezTo>
                <a:cubicBezTo>
                  <a:pt x="600" y="809"/>
                  <a:pt x="631" y="852"/>
                  <a:pt x="635" y="862"/>
                </a:cubicBezTo>
                <a:cubicBezTo>
                  <a:pt x="640" y="875"/>
                  <a:pt x="659" y="951"/>
                  <a:pt x="671" y="996"/>
                </a:cubicBezTo>
                <a:cubicBezTo>
                  <a:pt x="672" y="996"/>
                  <a:pt x="672" y="996"/>
                  <a:pt x="672" y="996"/>
                </a:cubicBezTo>
                <a:cubicBezTo>
                  <a:pt x="692" y="1096"/>
                  <a:pt x="692" y="1096"/>
                  <a:pt x="692" y="1096"/>
                </a:cubicBezTo>
                <a:lnTo>
                  <a:pt x="692" y="1104"/>
                </a:lnTo>
                <a:close/>
                <a:moveTo>
                  <a:pt x="592" y="689"/>
                </a:moveTo>
                <a:cubicBezTo>
                  <a:pt x="590" y="715"/>
                  <a:pt x="590" y="715"/>
                  <a:pt x="590" y="715"/>
                </a:cubicBezTo>
                <a:cubicBezTo>
                  <a:pt x="514" y="631"/>
                  <a:pt x="514" y="631"/>
                  <a:pt x="514" y="631"/>
                </a:cubicBezTo>
                <a:cubicBezTo>
                  <a:pt x="540" y="520"/>
                  <a:pt x="540" y="520"/>
                  <a:pt x="540" y="520"/>
                </a:cubicBezTo>
                <a:cubicBezTo>
                  <a:pt x="547" y="533"/>
                  <a:pt x="547" y="533"/>
                  <a:pt x="547" y="533"/>
                </a:cubicBezTo>
                <a:cubicBezTo>
                  <a:pt x="547" y="533"/>
                  <a:pt x="548" y="534"/>
                  <a:pt x="548" y="535"/>
                </a:cubicBezTo>
                <a:cubicBezTo>
                  <a:pt x="552" y="541"/>
                  <a:pt x="556" y="546"/>
                  <a:pt x="560" y="550"/>
                </a:cubicBezTo>
                <a:cubicBezTo>
                  <a:pt x="562" y="551"/>
                  <a:pt x="563" y="552"/>
                  <a:pt x="565" y="553"/>
                </a:cubicBezTo>
                <a:cubicBezTo>
                  <a:pt x="661" y="617"/>
                  <a:pt x="661" y="617"/>
                  <a:pt x="661" y="617"/>
                </a:cubicBezTo>
                <a:cubicBezTo>
                  <a:pt x="659" y="620"/>
                  <a:pt x="657" y="625"/>
                  <a:pt x="656" y="630"/>
                </a:cubicBezTo>
                <a:cubicBezTo>
                  <a:pt x="654" y="636"/>
                  <a:pt x="653" y="645"/>
                  <a:pt x="652" y="666"/>
                </a:cubicBezTo>
                <a:cubicBezTo>
                  <a:pt x="618" y="666"/>
                  <a:pt x="618" y="666"/>
                  <a:pt x="618" y="666"/>
                </a:cubicBezTo>
                <a:cubicBezTo>
                  <a:pt x="605" y="666"/>
                  <a:pt x="594" y="676"/>
                  <a:pt x="592" y="689"/>
                </a:cubicBezTo>
                <a:close/>
                <a:moveTo>
                  <a:pt x="712" y="950"/>
                </a:moveTo>
                <a:cubicBezTo>
                  <a:pt x="703" y="913"/>
                  <a:pt x="688" y="858"/>
                  <a:pt x="683" y="844"/>
                </a:cubicBezTo>
                <a:cubicBezTo>
                  <a:pt x="678" y="830"/>
                  <a:pt x="656" y="799"/>
                  <a:pt x="635" y="771"/>
                </a:cubicBezTo>
                <a:cubicBezTo>
                  <a:pt x="641" y="717"/>
                  <a:pt x="641" y="717"/>
                  <a:pt x="641" y="717"/>
                </a:cubicBezTo>
                <a:cubicBezTo>
                  <a:pt x="678" y="717"/>
                  <a:pt x="678" y="717"/>
                  <a:pt x="678" y="717"/>
                </a:cubicBezTo>
                <a:cubicBezTo>
                  <a:pt x="801" y="717"/>
                  <a:pt x="801" y="717"/>
                  <a:pt x="801" y="717"/>
                </a:cubicBezTo>
                <a:cubicBezTo>
                  <a:pt x="831" y="717"/>
                  <a:pt x="831" y="717"/>
                  <a:pt x="831" y="717"/>
                </a:cubicBezTo>
                <a:cubicBezTo>
                  <a:pt x="857" y="950"/>
                  <a:pt x="857" y="950"/>
                  <a:pt x="857" y="950"/>
                </a:cubicBezTo>
                <a:lnTo>
                  <a:pt x="712" y="950"/>
                </a:lnTo>
                <a:close/>
              </a:path>
            </a:pathLst>
          </a:custGeom>
          <a:solidFill>
            <a:schemeClr val="accent1"/>
          </a:solid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style>
          <a:lnRef idx="0">
            <a:scrgbClr r="0" g="0" b="0"/>
          </a:lnRef>
          <a:fillRef idx="0">
            <a:scrgbClr r="0" g="0" b="0"/>
          </a:fillRef>
          <a:effectRef idx="0">
            <a:scrgbClr r="0" g="0" b="0"/>
          </a:effectRef>
          <a:fontRef idx="major"/>
        </p:style>
        <p:txBody>
          <a:bodyPr vert="horz" wrap="square" lIns="91440" tIns="45720" rIns="91440" bIns="45720" numCol="1" anchor="t" anchorCtr="0" compatLnSpc="1">
            <a:prstTxWarp prst="textNoShape">
              <a:avLst/>
            </a:prstTxWarp>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endParaRPr lang="en-US"/>
          </a:p>
        </p:txBody>
      </p:sp>
      <p:sp>
        <p:nvSpPr>
          <p:cNvPr id="818" name="Freeform 817">
            <a:extLst>
              <a:ext uri="{FF2B5EF4-FFF2-40B4-BE49-F238E27FC236}">
                <a16:creationId xmlns:a16="http://schemas.microsoft.com/office/drawing/2014/main" id="{17630882-A10C-AF45-B6CA-9BE4AD4094F4}"/>
              </a:ext>
            </a:extLst>
          </p:cNvPr>
          <p:cNvSpPr>
            <a:spLocks noEditPoints="1"/>
          </p:cNvSpPr>
          <p:nvPr userDrawn="1"/>
        </p:nvSpPr>
        <p:spPr bwMode="auto">
          <a:xfrm>
            <a:off x="6165079" y="1840168"/>
            <a:ext cx="253089" cy="280323"/>
          </a:xfrm>
          <a:custGeom>
            <a:avLst/>
            <a:gdLst>
              <a:gd name="T0" fmla="*/ 968 w 1076"/>
              <a:gd name="T1" fmla="*/ 400 h 1192"/>
              <a:gd name="T2" fmla="*/ 817 w 1076"/>
              <a:gd name="T3" fmla="*/ 218 h 1192"/>
              <a:gd name="T4" fmla="*/ 785 w 1076"/>
              <a:gd name="T5" fmla="*/ 219 h 1192"/>
              <a:gd name="T6" fmla="*/ 778 w 1076"/>
              <a:gd name="T7" fmla="*/ 250 h 1192"/>
              <a:gd name="T8" fmla="*/ 788 w 1076"/>
              <a:gd name="T9" fmla="*/ 384 h 1192"/>
              <a:gd name="T10" fmla="*/ 604 w 1076"/>
              <a:gd name="T11" fmla="*/ 87 h 1192"/>
              <a:gd name="T12" fmla="*/ 470 w 1076"/>
              <a:gd name="T13" fmla="*/ 2 h 1192"/>
              <a:gd name="T14" fmla="*/ 445 w 1076"/>
              <a:gd name="T15" fmla="*/ 7 h 1192"/>
              <a:gd name="T16" fmla="*/ 436 w 1076"/>
              <a:gd name="T17" fmla="*/ 31 h 1192"/>
              <a:gd name="T18" fmla="*/ 266 w 1076"/>
              <a:gd name="T19" fmla="*/ 480 h 1192"/>
              <a:gd name="T20" fmla="*/ 222 w 1076"/>
              <a:gd name="T21" fmla="*/ 346 h 1192"/>
              <a:gd name="T22" fmla="*/ 194 w 1076"/>
              <a:gd name="T23" fmla="*/ 333 h 1192"/>
              <a:gd name="T24" fmla="*/ 174 w 1076"/>
              <a:gd name="T25" fmla="*/ 357 h 1192"/>
              <a:gd name="T26" fmla="*/ 108 w 1076"/>
              <a:gd name="T27" fmla="*/ 547 h 1192"/>
              <a:gd name="T28" fmla="*/ 40 w 1076"/>
              <a:gd name="T29" fmla="*/ 718 h 1192"/>
              <a:gd name="T30" fmla="*/ 321 w 1076"/>
              <a:gd name="T31" fmla="*/ 1186 h 1192"/>
              <a:gd name="T32" fmla="*/ 351 w 1076"/>
              <a:gd name="T33" fmla="*/ 1183 h 1192"/>
              <a:gd name="T34" fmla="*/ 357 w 1076"/>
              <a:gd name="T35" fmla="*/ 1153 h 1192"/>
              <a:gd name="T36" fmla="*/ 378 w 1076"/>
              <a:gd name="T37" fmla="*/ 845 h 1192"/>
              <a:gd name="T38" fmla="*/ 441 w 1076"/>
              <a:gd name="T39" fmla="*/ 721 h 1192"/>
              <a:gd name="T40" fmla="*/ 442 w 1076"/>
              <a:gd name="T41" fmla="*/ 807 h 1192"/>
              <a:gd name="T42" fmla="*/ 455 w 1076"/>
              <a:gd name="T43" fmla="*/ 835 h 1192"/>
              <a:gd name="T44" fmla="*/ 486 w 1076"/>
              <a:gd name="T45" fmla="*/ 829 h 1192"/>
              <a:gd name="T46" fmla="*/ 588 w 1076"/>
              <a:gd name="T47" fmla="*/ 553 h 1192"/>
              <a:gd name="T48" fmla="*/ 706 w 1076"/>
              <a:gd name="T49" fmla="*/ 1152 h 1192"/>
              <a:gd name="T50" fmla="*/ 711 w 1076"/>
              <a:gd name="T51" fmla="*/ 1182 h 1192"/>
              <a:gd name="T52" fmla="*/ 729 w 1076"/>
              <a:gd name="T53" fmla="*/ 1189 h 1192"/>
              <a:gd name="T54" fmla="*/ 742 w 1076"/>
              <a:gd name="T55" fmla="*/ 1186 h 1192"/>
              <a:gd name="T56" fmla="*/ 1068 w 1076"/>
              <a:gd name="T57" fmla="*/ 747 h 1192"/>
              <a:gd name="T58" fmla="*/ 968 w 1076"/>
              <a:gd name="T59" fmla="*/ 400 h 1192"/>
              <a:gd name="T60" fmla="*/ 1017 w 1076"/>
              <a:gd name="T61" fmla="*/ 744 h 1192"/>
              <a:gd name="T62" fmla="*/ 783 w 1076"/>
              <a:gd name="T63" fmla="*/ 1100 h 1192"/>
              <a:gd name="T64" fmla="*/ 787 w 1076"/>
              <a:gd name="T65" fmla="*/ 792 h 1192"/>
              <a:gd name="T66" fmla="*/ 574 w 1076"/>
              <a:gd name="T67" fmla="*/ 475 h 1192"/>
              <a:gd name="T68" fmla="*/ 545 w 1076"/>
              <a:gd name="T69" fmla="*/ 475 h 1192"/>
              <a:gd name="T70" fmla="*/ 534 w 1076"/>
              <a:gd name="T71" fmla="*/ 502 h 1192"/>
              <a:gd name="T72" fmla="*/ 494 w 1076"/>
              <a:gd name="T73" fmla="*/ 725 h 1192"/>
              <a:gd name="T74" fmla="*/ 457 w 1076"/>
              <a:gd name="T75" fmla="*/ 629 h 1192"/>
              <a:gd name="T76" fmla="*/ 431 w 1076"/>
              <a:gd name="T77" fmla="*/ 620 h 1192"/>
              <a:gd name="T78" fmla="*/ 412 w 1076"/>
              <a:gd name="T79" fmla="*/ 641 h 1192"/>
              <a:gd name="T80" fmla="*/ 335 w 1076"/>
              <a:gd name="T81" fmla="*/ 816 h 1192"/>
              <a:gd name="T82" fmla="*/ 282 w 1076"/>
              <a:gd name="T83" fmla="*/ 1102 h 1192"/>
              <a:gd name="T84" fmla="*/ 91 w 1076"/>
              <a:gd name="T85" fmla="*/ 729 h 1192"/>
              <a:gd name="T86" fmla="*/ 154 w 1076"/>
              <a:gd name="T87" fmla="*/ 570 h 1192"/>
              <a:gd name="T88" fmla="*/ 208 w 1076"/>
              <a:gd name="T89" fmla="*/ 447 h 1192"/>
              <a:gd name="T90" fmla="*/ 220 w 1076"/>
              <a:gd name="T91" fmla="*/ 549 h 1192"/>
              <a:gd name="T92" fmla="*/ 238 w 1076"/>
              <a:gd name="T93" fmla="*/ 572 h 1192"/>
              <a:gd name="T94" fmla="*/ 266 w 1076"/>
              <a:gd name="T95" fmla="*/ 563 h 1192"/>
              <a:gd name="T96" fmla="*/ 491 w 1076"/>
              <a:gd name="T97" fmla="*/ 69 h 1192"/>
              <a:gd name="T98" fmla="*/ 571 w 1076"/>
              <a:gd name="T99" fmla="*/ 127 h 1192"/>
              <a:gd name="T100" fmla="*/ 755 w 1076"/>
              <a:gd name="T101" fmla="*/ 451 h 1192"/>
              <a:gd name="T102" fmla="*/ 772 w 1076"/>
              <a:gd name="T103" fmla="*/ 469 h 1192"/>
              <a:gd name="T104" fmla="*/ 797 w 1076"/>
              <a:gd name="T105" fmla="*/ 464 h 1192"/>
              <a:gd name="T106" fmla="*/ 846 w 1076"/>
              <a:gd name="T107" fmla="*/ 319 h 1192"/>
              <a:gd name="T108" fmla="*/ 924 w 1076"/>
              <a:gd name="T109" fmla="*/ 427 h 1192"/>
              <a:gd name="T110" fmla="*/ 1017 w 1076"/>
              <a:gd name="T111" fmla="*/ 744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6" h="1192">
                <a:moveTo>
                  <a:pt x="968" y="400"/>
                </a:moveTo>
                <a:cubicBezTo>
                  <a:pt x="911" y="306"/>
                  <a:pt x="845" y="239"/>
                  <a:pt x="817" y="218"/>
                </a:cubicBezTo>
                <a:cubicBezTo>
                  <a:pt x="807" y="211"/>
                  <a:pt x="794" y="212"/>
                  <a:pt x="785" y="219"/>
                </a:cubicBezTo>
                <a:cubicBezTo>
                  <a:pt x="776" y="227"/>
                  <a:pt x="773" y="239"/>
                  <a:pt x="778" y="250"/>
                </a:cubicBezTo>
                <a:cubicBezTo>
                  <a:pt x="794" y="285"/>
                  <a:pt x="802" y="341"/>
                  <a:pt x="788" y="384"/>
                </a:cubicBezTo>
                <a:cubicBezTo>
                  <a:pt x="738" y="231"/>
                  <a:pt x="662" y="139"/>
                  <a:pt x="604" y="87"/>
                </a:cubicBezTo>
                <a:cubicBezTo>
                  <a:pt x="532" y="22"/>
                  <a:pt x="472" y="3"/>
                  <a:pt x="470" y="2"/>
                </a:cubicBezTo>
                <a:cubicBezTo>
                  <a:pt x="461" y="0"/>
                  <a:pt x="452" y="1"/>
                  <a:pt x="445" y="7"/>
                </a:cubicBezTo>
                <a:cubicBezTo>
                  <a:pt x="438" y="13"/>
                  <a:pt x="435" y="22"/>
                  <a:pt x="436" y="31"/>
                </a:cubicBezTo>
                <a:cubicBezTo>
                  <a:pt x="455" y="155"/>
                  <a:pt x="398" y="306"/>
                  <a:pt x="266" y="480"/>
                </a:cubicBezTo>
                <a:cubicBezTo>
                  <a:pt x="260" y="435"/>
                  <a:pt x="249" y="395"/>
                  <a:pt x="222" y="346"/>
                </a:cubicBezTo>
                <a:cubicBezTo>
                  <a:pt x="217" y="336"/>
                  <a:pt x="205" y="331"/>
                  <a:pt x="194" y="333"/>
                </a:cubicBezTo>
                <a:cubicBezTo>
                  <a:pt x="183" y="336"/>
                  <a:pt x="175" y="345"/>
                  <a:pt x="174" y="357"/>
                </a:cubicBezTo>
                <a:cubicBezTo>
                  <a:pt x="170" y="423"/>
                  <a:pt x="140" y="483"/>
                  <a:pt x="108" y="547"/>
                </a:cubicBezTo>
                <a:cubicBezTo>
                  <a:pt x="81" y="601"/>
                  <a:pt x="53" y="656"/>
                  <a:pt x="40" y="718"/>
                </a:cubicBezTo>
                <a:cubicBezTo>
                  <a:pt x="0" y="915"/>
                  <a:pt x="81" y="1051"/>
                  <a:pt x="321" y="1186"/>
                </a:cubicBezTo>
                <a:cubicBezTo>
                  <a:pt x="331" y="1192"/>
                  <a:pt x="343" y="1190"/>
                  <a:pt x="351" y="1183"/>
                </a:cubicBezTo>
                <a:cubicBezTo>
                  <a:pt x="360" y="1175"/>
                  <a:pt x="362" y="1163"/>
                  <a:pt x="357" y="1153"/>
                </a:cubicBezTo>
                <a:cubicBezTo>
                  <a:pt x="285" y="1002"/>
                  <a:pt x="326" y="921"/>
                  <a:pt x="378" y="845"/>
                </a:cubicBezTo>
                <a:cubicBezTo>
                  <a:pt x="408" y="800"/>
                  <a:pt x="429" y="756"/>
                  <a:pt x="441" y="721"/>
                </a:cubicBezTo>
                <a:cubicBezTo>
                  <a:pt x="446" y="744"/>
                  <a:pt x="448" y="773"/>
                  <a:pt x="442" y="807"/>
                </a:cubicBezTo>
                <a:cubicBezTo>
                  <a:pt x="439" y="819"/>
                  <a:pt x="445" y="830"/>
                  <a:pt x="455" y="835"/>
                </a:cubicBezTo>
                <a:cubicBezTo>
                  <a:pt x="466" y="840"/>
                  <a:pt x="478" y="838"/>
                  <a:pt x="486" y="829"/>
                </a:cubicBezTo>
                <a:cubicBezTo>
                  <a:pt x="559" y="748"/>
                  <a:pt x="586" y="631"/>
                  <a:pt x="588" y="553"/>
                </a:cubicBezTo>
                <a:cubicBezTo>
                  <a:pt x="750" y="699"/>
                  <a:pt x="805" y="961"/>
                  <a:pt x="706" y="1152"/>
                </a:cubicBezTo>
                <a:cubicBezTo>
                  <a:pt x="701" y="1162"/>
                  <a:pt x="703" y="1174"/>
                  <a:pt x="711" y="1182"/>
                </a:cubicBezTo>
                <a:cubicBezTo>
                  <a:pt x="716" y="1187"/>
                  <a:pt x="723" y="1189"/>
                  <a:pt x="729" y="1189"/>
                </a:cubicBezTo>
                <a:cubicBezTo>
                  <a:pt x="734" y="1189"/>
                  <a:pt x="738" y="1188"/>
                  <a:pt x="742" y="1186"/>
                </a:cubicBezTo>
                <a:cubicBezTo>
                  <a:pt x="948" y="1069"/>
                  <a:pt x="1058" y="922"/>
                  <a:pt x="1068" y="747"/>
                </a:cubicBezTo>
                <a:cubicBezTo>
                  <a:pt x="1076" y="608"/>
                  <a:pt x="1018" y="482"/>
                  <a:pt x="968" y="400"/>
                </a:cubicBezTo>
                <a:close/>
                <a:moveTo>
                  <a:pt x="1017" y="744"/>
                </a:moveTo>
                <a:cubicBezTo>
                  <a:pt x="1009" y="881"/>
                  <a:pt x="930" y="1000"/>
                  <a:pt x="783" y="1100"/>
                </a:cubicBezTo>
                <a:cubicBezTo>
                  <a:pt x="813" y="1004"/>
                  <a:pt x="815" y="898"/>
                  <a:pt x="787" y="792"/>
                </a:cubicBezTo>
                <a:cubicBezTo>
                  <a:pt x="753" y="662"/>
                  <a:pt x="675" y="546"/>
                  <a:pt x="574" y="475"/>
                </a:cubicBezTo>
                <a:cubicBezTo>
                  <a:pt x="565" y="469"/>
                  <a:pt x="553" y="469"/>
                  <a:pt x="545" y="475"/>
                </a:cubicBezTo>
                <a:cubicBezTo>
                  <a:pt x="536" y="481"/>
                  <a:pt x="531" y="492"/>
                  <a:pt x="534" y="502"/>
                </a:cubicBezTo>
                <a:cubicBezTo>
                  <a:pt x="543" y="546"/>
                  <a:pt x="535" y="642"/>
                  <a:pt x="494" y="725"/>
                </a:cubicBezTo>
                <a:cubicBezTo>
                  <a:pt x="485" y="667"/>
                  <a:pt x="459" y="632"/>
                  <a:pt x="457" y="629"/>
                </a:cubicBezTo>
                <a:cubicBezTo>
                  <a:pt x="451" y="621"/>
                  <a:pt x="441" y="618"/>
                  <a:pt x="431" y="620"/>
                </a:cubicBezTo>
                <a:cubicBezTo>
                  <a:pt x="421" y="623"/>
                  <a:pt x="413" y="631"/>
                  <a:pt x="412" y="641"/>
                </a:cubicBezTo>
                <a:cubicBezTo>
                  <a:pt x="411" y="641"/>
                  <a:pt x="395" y="729"/>
                  <a:pt x="335" y="816"/>
                </a:cubicBezTo>
                <a:cubicBezTo>
                  <a:pt x="288" y="886"/>
                  <a:pt x="242" y="971"/>
                  <a:pt x="282" y="1102"/>
                </a:cubicBezTo>
                <a:cubicBezTo>
                  <a:pt x="87" y="975"/>
                  <a:pt x="63" y="860"/>
                  <a:pt x="91" y="729"/>
                </a:cubicBezTo>
                <a:cubicBezTo>
                  <a:pt x="102" y="673"/>
                  <a:pt x="128" y="621"/>
                  <a:pt x="154" y="570"/>
                </a:cubicBezTo>
                <a:cubicBezTo>
                  <a:pt x="174" y="530"/>
                  <a:pt x="194" y="490"/>
                  <a:pt x="208" y="447"/>
                </a:cubicBezTo>
                <a:cubicBezTo>
                  <a:pt x="215" y="478"/>
                  <a:pt x="218" y="510"/>
                  <a:pt x="220" y="549"/>
                </a:cubicBezTo>
                <a:cubicBezTo>
                  <a:pt x="221" y="559"/>
                  <a:pt x="228" y="568"/>
                  <a:pt x="238" y="572"/>
                </a:cubicBezTo>
                <a:cubicBezTo>
                  <a:pt x="248" y="575"/>
                  <a:pt x="259" y="572"/>
                  <a:pt x="266" y="563"/>
                </a:cubicBezTo>
                <a:cubicBezTo>
                  <a:pt x="419" y="376"/>
                  <a:pt x="494" y="210"/>
                  <a:pt x="491" y="69"/>
                </a:cubicBezTo>
                <a:cubicBezTo>
                  <a:pt x="512" y="80"/>
                  <a:pt x="541" y="99"/>
                  <a:pt x="571" y="127"/>
                </a:cubicBezTo>
                <a:cubicBezTo>
                  <a:pt x="630" y="180"/>
                  <a:pt x="709" y="280"/>
                  <a:pt x="755" y="451"/>
                </a:cubicBezTo>
                <a:cubicBezTo>
                  <a:pt x="757" y="460"/>
                  <a:pt x="763" y="467"/>
                  <a:pt x="772" y="469"/>
                </a:cubicBezTo>
                <a:cubicBezTo>
                  <a:pt x="781" y="472"/>
                  <a:pt x="790" y="470"/>
                  <a:pt x="797" y="464"/>
                </a:cubicBezTo>
                <a:cubicBezTo>
                  <a:pt x="837" y="428"/>
                  <a:pt x="849" y="372"/>
                  <a:pt x="846" y="319"/>
                </a:cubicBezTo>
                <a:cubicBezTo>
                  <a:pt x="870" y="347"/>
                  <a:pt x="898" y="384"/>
                  <a:pt x="924" y="427"/>
                </a:cubicBezTo>
                <a:cubicBezTo>
                  <a:pt x="971" y="502"/>
                  <a:pt x="1024" y="619"/>
                  <a:pt x="1017" y="744"/>
                </a:cubicBezTo>
                <a:close/>
              </a:path>
            </a:pathLst>
          </a:custGeom>
          <a:solidFill>
            <a:schemeClr val="accent1"/>
          </a:solid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style>
          <a:lnRef idx="0">
            <a:scrgbClr r="0" g="0" b="0"/>
          </a:lnRef>
          <a:fillRef idx="0">
            <a:scrgbClr r="0" g="0" b="0"/>
          </a:fillRef>
          <a:effectRef idx="0">
            <a:scrgbClr r="0" g="0" b="0"/>
          </a:effectRef>
          <a:fontRef idx="major"/>
        </p:style>
        <p:txBody>
          <a:bodyPr vert="horz" wrap="square" lIns="91440" tIns="45720" rIns="91440" bIns="45720" numCol="1" anchor="t" anchorCtr="0" compatLnSpc="1">
            <a:prstTxWarp prst="textNoShape">
              <a:avLst/>
            </a:prstTxWarp>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endParaRPr lang="en-US"/>
          </a:p>
        </p:txBody>
      </p:sp>
      <p:grpSp>
        <p:nvGrpSpPr>
          <p:cNvPr id="819" name="Group 818">
            <a:extLst>
              <a:ext uri="{FF2B5EF4-FFF2-40B4-BE49-F238E27FC236}">
                <a16:creationId xmlns:a16="http://schemas.microsoft.com/office/drawing/2014/main" id="{36D7CDB0-45E4-7A48-A96B-4CCCBB7D5E30}"/>
              </a:ext>
            </a:extLst>
          </p:cNvPr>
          <p:cNvGrpSpPr/>
          <p:nvPr userDrawn="1"/>
        </p:nvGrpSpPr>
        <p:grpSpPr>
          <a:xfrm>
            <a:off x="6677064" y="3087552"/>
            <a:ext cx="311403" cy="256332"/>
            <a:chOff x="1722438" y="5570538"/>
            <a:chExt cx="1481137" cy="1219200"/>
          </a:xfrm>
          <a:solidFill>
            <a:schemeClr val="accent1"/>
          </a:solidFill>
        </p:grpSpPr>
        <p:sp>
          <p:nvSpPr>
            <p:cNvPr id="820" name="Freeform 819">
              <a:extLst>
                <a:ext uri="{FF2B5EF4-FFF2-40B4-BE49-F238E27FC236}">
                  <a16:creationId xmlns:a16="http://schemas.microsoft.com/office/drawing/2014/main" id="{053A1D39-0131-254A-A8D5-1ABFC717A44F}"/>
                </a:ext>
              </a:extLst>
            </p:cNvPr>
            <p:cNvSpPr>
              <a:spLocks noEditPoints="1"/>
            </p:cNvSpPr>
            <p:nvPr/>
          </p:nvSpPr>
          <p:spPr bwMode="auto">
            <a:xfrm>
              <a:off x="1722438" y="5570538"/>
              <a:ext cx="1481137" cy="1219200"/>
            </a:xfrm>
            <a:custGeom>
              <a:avLst/>
              <a:gdLst>
                <a:gd name="T0" fmla="*/ 1435 w 1439"/>
                <a:gd name="T1" fmla="*/ 449 h 1185"/>
                <a:gd name="T2" fmla="*/ 1419 w 1439"/>
                <a:gd name="T3" fmla="*/ 437 h 1185"/>
                <a:gd name="T4" fmla="*/ 1399 w 1439"/>
                <a:gd name="T5" fmla="*/ 432 h 1185"/>
                <a:gd name="T6" fmla="*/ 351 w 1439"/>
                <a:gd name="T7" fmla="*/ 3 h 1185"/>
                <a:gd name="T8" fmla="*/ 330 w 1439"/>
                <a:gd name="T9" fmla="*/ 4 h 1185"/>
                <a:gd name="T10" fmla="*/ 317 w 1439"/>
                <a:gd name="T11" fmla="*/ 21 h 1185"/>
                <a:gd name="T12" fmla="*/ 301 w 1439"/>
                <a:gd name="T13" fmla="*/ 86 h 1185"/>
                <a:gd name="T14" fmla="*/ 264 w 1439"/>
                <a:gd name="T15" fmla="*/ 74 h 1185"/>
                <a:gd name="T16" fmla="*/ 243 w 1439"/>
                <a:gd name="T17" fmla="*/ 76 h 1185"/>
                <a:gd name="T18" fmla="*/ 231 w 1439"/>
                <a:gd name="T19" fmla="*/ 93 h 1185"/>
                <a:gd name="T20" fmla="*/ 216 w 1439"/>
                <a:gd name="T21" fmla="*/ 155 h 1185"/>
                <a:gd name="T22" fmla="*/ 198 w 1439"/>
                <a:gd name="T23" fmla="*/ 151 h 1185"/>
                <a:gd name="T24" fmla="*/ 178 w 1439"/>
                <a:gd name="T25" fmla="*/ 154 h 1185"/>
                <a:gd name="T26" fmla="*/ 167 w 1439"/>
                <a:gd name="T27" fmla="*/ 170 h 1185"/>
                <a:gd name="T28" fmla="*/ 3 w 1439"/>
                <a:gd name="T29" fmla="*/ 868 h 1185"/>
                <a:gd name="T30" fmla="*/ 22 w 1439"/>
                <a:gd name="T31" fmla="*/ 898 h 1185"/>
                <a:gd name="T32" fmla="*/ 1243 w 1439"/>
                <a:gd name="T33" fmla="*/ 1185 h 1185"/>
                <a:gd name="T34" fmla="*/ 1249 w 1439"/>
                <a:gd name="T35" fmla="*/ 1185 h 1185"/>
                <a:gd name="T36" fmla="*/ 1263 w 1439"/>
                <a:gd name="T37" fmla="*/ 1182 h 1185"/>
                <a:gd name="T38" fmla="*/ 1274 w 1439"/>
                <a:gd name="T39" fmla="*/ 1166 h 1185"/>
                <a:gd name="T40" fmla="*/ 1438 w 1439"/>
                <a:gd name="T41" fmla="*/ 468 h 1185"/>
                <a:gd name="T42" fmla="*/ 1435 w 1439"/>
                <a:gd name="T43" fmla="*/ 449 h 1185"/>
                <a:gd name="T44" fmla="*/ 360 w 1439"/>
                <a:gd name="T45" fmla="*/ 62 h 1185"/>
                <a:gd name="T46" fmla="*/ 841 w 1439"/>
                <a:gd name="T47" fmla="*/ 259 h 1185"/>
                <a:gd name="T48" fmla="*/ 350 w 1439"/>
                <a:gd name="T49" fmla="*/ 102 h 1185"/>
                <a:gd name="T50" fmla="*/ 360 w 1439"/>
                <a:gd name="T51" fmla="*/ 62 h 1185"/>
                <a:gd name="T52" fmla="*/ 275 w 1439"/>
                <a:gd name="T53" fmla="*/ 132 h 1185"/>
                <a:gd name="T54" fmla="*/ 312 w 1439"/>
                <a:gd name="T55" fmla="*/ 144 h 1185"/>
                <a:gd name="T56" fmla="*/ 312 w 1439"/>
                <a:gd name="T57" fmla="*/ 144 h 1185"/>
                <a:gd name="T58" fmla="*/ 705 w 1439"/>
                <a:gd name="T59" fmla="*/ 270 h 1185"/>
                <a:gd name="T60" fmla="*/ 266 w 1439"/>
                <a:gd name="T61" fmla="*/ 167 h 1185"/>
                <a:gd name="T62" fmla="*/ 275 w 1439"/>
                <a:gd name="T63" fmla="*/ 132 h 1185"/>
                <a:gd name="T64" fmla="*/ 1230 w 1439"/>
                <a:gd name="T65" fmla="*/ 1129 h 1185"/>
                <a:gd name="T66" fmla="*/ 59 w 1439"/>
                <a:gd name="T67" fmla="*/ 854 h 1185"/>
                <a:gd name="T68" fmla="*/ 211 w 1439"/>
                <a:gd name="T69" fmla="*/ 207 h 1185"/>
                <a:gd name="T70" fmla="*/ 1025 w 1439"/>
                <a:gd name="T71" fmla="*/ 397 h 1185"/>
                <a:gd name="T72" fmla="*/ 1320 w 1439"/>
                <a:gd name="T73" fmla="*/ 467 h 1185"/>
                <a:gd name="T74" fmla="*/ 1320 w 1439"/>
                <a:gd name="T75" fmla="*/ 467 h 1185"/>
                <a:gd name="T76" fmla="*/ 1357 w 1439"/>
                <a:gd name="T77" fmla="*/ 475 h 1185"/>
                <a:gd name="T78" fmla="*/ 1382 w 1439"/>
                <a:gd name="T79" fmla="*/ 481 h 1185"/>
                <a:gd name="T80" fmla="*/ 1230 w 1439"/>
                <a:gd name="T81" fmla="*/ 1129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9" h="1185">
                  <a:moveTo>
                    <a:pt x="1435" y="449"/>
                  </a:moveTo>
                  <a:cubicBezTo>
                    <a:pt x="1431" y="443"/>
                    <a:pt x="1425" y="439"/>
                    <a:pt x="1419" y="437"/>
                  </a:cubicBezTo>
                  <a:cubicBezTo>
                    <a:pt x="1399" y="432"/>
                    <a:pt x="1399" y="432"/>
                    <a:pt x="1399" y="432"/>
                  </a:cubicBezTo>
                  <a:cubicBezTo>
                    <a:pt x="351" y="3"/>
                    <a:pt x="351" y="3"/>
                    <a:pt x="351" y="3"/>
                  </a:cubicBezTo>
                  <a:cubicBezTo>
                    <a:pt x="345" y="0"/>
                    <a:pt x="337" y="1"/>
                    <a:pt x="330" y="4"/>
                  </a:cubicBezTo>
                  <a:cubicBezTo>
                    <a:pt x="323" y="7"/>
                    <a:pt x="318" y="14"/>
                    <a:pt x="317" y="21"/>
                  </a:cubicBezTo>
                  <a:cubicBezTo>
                    <a:pt x="301" y="86"/>
                    <a:pt x="301" y="86"/>
                    <a:pt x="301" y="86"/>
                  </a:cubicBezTo>
                  <a:cubicBezTo>
                    <a:pt x="264" y="74"/>
                    <a:pt x="264" y="74"/>
                    <a:pt x="264" y="74"/>
                  </a:cubicBezTo>
                  <a:cubicBezTo>
                    <a:pt x="257" y="72"/>
                    <a:pt x="249" y="73"/>
                    <a:pt x="243" y="76"/>
                  </a:cubicBezTo>
                  <a:cubicBezTo>
                    <a:pt x="237" y="80"/>
                    <a:pt x="232" y="86"/>
                    <a:pt x="231" y="93"/>
                  </a:cubicBezTo>
                  <a:cubicBezTo>
                    <a:pt x="216" y="155"/>
                    <a:pt x="216" y="155"/>
                    <a:pt x="216" y="155"/>
                  </a:cubicBezTo>
                  <a:cubicBezTo>
                    <a:pt x="198" y="151"/>
                    <a:pt x="198" y="151"/>
                    <a:pt x="198" y="151"/>
                  </a:cubicBezTo>
                  <a:cubicBezTo>
                    <a:pt x="191" y="149"/>
                    <a:pt x="184" y="150"/>
                    <a:pt x="178" y="154"/>
                  </a:cubicBezTo>
                  <a:cubicBezTo>
                    <a:pt x="172" y="157"/>
                    <a:pt x="168" y="163"/>
                    <a:pt x="167" y="170"/>
                  </a:cubicBezTo>
                  <a:cubicBezTo>
                    <a:pt x="3" y="868"/>
                    <a:pt x="3" y="868"/>
                    <a:pt x="3" y="868"/>
                  </a:cubicBezTo>
                  <a:cubicBezTo>
                    <a:pt x="0" y="881"/>
                    <a:pt x="8" y="895"/>
                    <a:pt x="22" y="898"/>
                  </a:cubicBezTo>
                  <a:cubicBezTo>
                    <a:pt x="1243" y="1185"/>
                    <a:pt x="1243" y="1185"/>
                    <a:pt x="1243" y="1185"/>
                  </a:cubicBezTo>
                  <a:cubicBezTo>
                    <a:pt x="1245" y="1185"/>
                    <a:pt x="1247" y="1185"/>
                    <a:pt x="1249" y="1185"/>
                  </a:cubicBezTo>
                  <a:cubicBezTo>
                    <a:pt x="1254" y="1185"/>
                    <a:pt x="1259" y="1184"/>
                    <a:pt x="1263" y="1182"/>
                  </a:cubicBezTo>
                  <a:cubicBezTo>
                    <a:pt x="1269" y="1178"/>
                    <a:pt x="1273" y="1172"/>
                    <a:pt x="1274" y="1166"/>
                  </a:cubicBezTo>
                  <a:cubicBezTo>
                    <a:pt x="1438" y="468"/>
                    <a:pt x="1438" y="468"/>
                    <a:pt x="1438" y="468"/>
                  </a:cubicBezTo>
                  <a:cubicBezTo>
                    <a:pt x="1439" y="461"/>
                    <a:pt x="1438" y="454"/>
                    <a:pt x="1435" y="449"/>
                  </a:cubicBezTo>
                  <a:close/>
                  <a:moveTo>
                    <a:pt x="360" y="62"/>
                  </a:moveTo>
                  <a:cubicBezTo>
                    <a:pt x="841" y="259"/>
                    <a:pt x="841" y="259"/>
                    <a:pt x="841" y="259"/>
                  </a:cubicBezTo>
                  <a:cubicBezTo>
                    <a:pt x="350" y="102"/>
                    <a:pt x="350" y="102"/>
                    <a:pt x="350" y="102"/>
                  </a:cubicBezTo>
                  <a:lnTo>
                    <a:pt x="360" y="62"/>
                  </a:lnTo>
                  <a:close/>
                  <a:moveTo>
                    <a:pt x="275" y="132"/>
                  </a:moveTo>
                  <a:cubicBezTo>
                    <a:pt x="312" y="144"/>
                    <a:pt x="312" y="144"/>
                    <a:pt x="312" y="144"/>
                  </a:cubicBezTo>
                  <a:cubicBezTo>
                    <a:pt x="312" y="144"/>
                    <a:pt x="312" y="144"/>
                    <a:pt x="312" y="144"/>
                  </a:cubicBezTo>
                  <a:cubicBezTo>
                    <a:pt x="705" y="270"/>
                    <a:pt x="705" y="270"/>
                    <a:pt x="705" y="270"/>
                  </a:cubicBezTo>
                  <a:cubicBezTo>
                    <a:pt x="266" y="167"/>
                    <a:pt x="266" y="167"/>
                    <a:pt x="266" y="167"/>
                  </a:cubicBezTo>
                  <a:lnTo>
                    <a:pt x="275" y="132"/>
                  </a:lnTo>
                  <a:close/>
                  <a:moveTo>
                    <a:pt x="1230" y="1129"/>
                  </a:moveTo>
                  <a:cubicBezTo>
                    <a:pt x="59" y="854"/>
                    <a:pt x="59" y="854"/>
                    <a:pt x="59" y="854"/>
                  </a:cubicBezTo>
                  <a:cubicBezTo>
                    <a:pt x="211" y="207"/>
                    <a:pt x="211" y="207"/>
                    <a:pt x="211" y="207"/>
                  </a:cubicBezTo>
                  <a:cubicBezTo>
                    <a:pt x="1025" y="397"/>
                    <a:pt x="1025" y="397"/>
                    <a:pt x="1025" y="397"/>
                  </a:cubicBezTo>
                  <a:cubicBezTo>
                    <a:pt x="1320" y="467"/>
                    <a:pt x="1320" y="467"/>
                    <a:pt x="1320" y="467"/>
                  </a:cubicBezTo>
                  <a:cubicBezTo>
                    <a:pt x="1320" y="467"/>
                    <a:pt x="1320" y="467"/>
                    <a:pt x="1320" y="467"/>
                  </a:cubicBezTo>
                  <a:cubicBezTo>
                    <a:pt x="1357" y="475"/>
                    <a:pt x="1357" y="475"/>
                    <a:pt x="1357" y="475"/>
                  </a:cubicBezTo>
                  <a:cubicBezTo>
                    <a:pt x="1382" y="481"/>
                    <a:pt x="1382" y="481"/>
                    <a:pt x="1382" y="481"/>
                  </a:cubicBezTo>
                  <a:lnTo>
                    <a:pt x="1230" y="1129"/>
                  </a:ln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 name="Freeform 820">
              <a:extLst>
                <a:ext uri="{FF2B5EF4-FFF2-40B4-BE49-F238E27FC236}">
                  <a16:creationId xmlns:a16="http://schemas.microsoft.com/office/drawing/2014/main" id="{EB85F356-5A59-CB48-ACC2-67DBFBD7EBD6}"/>
                </a:ext>
              </a:extLst>
            </p:cNvPr>
            <p:cNvSpPr>
              <a:spLocks noEditPoints="1"/>
            </p:cNvSpPr>
            <p:nvPr/>
          </p:nvSpPr>
          <p:spPr bwMode="auto">
            <a:xfrm>
              <a:off x="1893888" y="5892800"/>
              <a:ext cx="1139825" cy="727075"/>
            </a:xfrm>
            <a:custGeom>
              <a:avLst/>
              <a:gdLst>
                <a:gd name="T0" fmla="*/ 1003 w 1107"/>
                <a:gd name="T1" fmla="*/ 218 h 706"/>
                <a:gd name="T2" fmla="*/ 987 w 1107"/>
                <a:gd name="T3" fmla="*/ 176 h 706"/>
                <a:gd name="T4" fmla="*/ 553 w 1107"/>
                <a:gd name="T5" fmla="*/ 37 h 706"/>
                <a:gd name="T6" fmla="*/ 224 w 1107"/>
                <a:gd name="T7" fmla="*/ 6 h 706"/>
                <a:gd name="T8" fmla="*/ 117 w 1107"/>
                <a:gd name="T9" fmla="*/ 107 h 706"/>
                <a:gd name="T10" fmla="*/ 65 w 1107"/>
                <a:gd name="T11" fmla="*/ 104 h 706"/>
                <a:gd name="T12" fmla="*/ 5 w 1107"/>
                <a:gd name="T13" fmla="*/ 360 h 706"/>
                <a:gd name="T14" fmla="*/ 104 w 1107"/>
                <a:gd name="T15" fmla="*/ 490 h 706"/>
                <a:gd name="T16" fmla="*/ 120 w 1107"/>
                <a:gd name="T17" fmla="*/ 532 h 706"/>
                <a:gd name="T18" fmla="*/ 554 w 1107"/>
                <a:gd name="T19" fmla="*/ 671 h 706"/>
                <a:gd name="T20" fmla="*/ 868 w 1107"/>
                <a:gd name="T21" fmla="*/ 706 h 706"/>
                <a:gd name="T22" fmla="*/ 895 w 1107"/>
                <a:gd name="T23" fmla="*/ 675 h 706"/>
                <a:gd name="T24" fmla="*/ 1021 w 1107"/>
                <a:gd name="T25" fmla="*/ 605 h 706"/>
                <a:gd name="T26" fmla="*/ 1106 w 1107"/>
                <a:gd name="T27" fmla="*/ 368 h 706"/>
                <a:gd name="T28" fmla="*/ 57 w 1107"/>
                <a:gd name="T29" fmla="*/ 327 h 706"/>
                <a:gd name="T30" fmla="*/ 258 w 1107"/>
                <a:gd name="T31" fmla="*/ 58 h 706"/>
                <a:gd name="T32" fmla="*/ 346 w 1107"/>
                <a:gd name="T33" fmla="*/ 114 h 706"/>
                <a:gd name="T34" fmla="*/ 331 w 1107"/>
                <a:gd name="T35" fmla="*/ 129 h 706"/>
                <a:gd name="T36" fmla="*/ 318 w 1107"/>
                <a:gd name="T37" fmla="*/ 141 h 706"/>
                <a:gd name="T38" fmla="*/ 257 w 1107"/>
                <a:gd name="T39" fmla="*/ 242 h 706"/>
                <a:gd name="T40" fmla="*/ 251 w 1107"/>
                <a:gd name="T41" fmla="*/ 261 h 706"/>
                <a:gd name="T42" fmla="*/ 245 w 1107"/>
                <a:gd name="T43" fmla="*/ 281 h 706"/>
                <a:gd name="T44" fmla="*/ 157 w 1107"/>
                <a:gd name="T45" fmla="*/ 487 h 706"/>
                <a:gd name="T46" fmla="*/ 367 w 1107"/>
                <a:gd name="T47" fmla="*/ 543 h 706"/>
                <a:gd name="T48" fmla="*/ 289 w 1107"/>
                <a:gd name="T49" fmla="*/ 376 h 706"/>
                <a:gd name="T50" fmla="*/ 288 w 1107"/>
                <a:gd name="T51" fmla="*/ 344 h 706"/>
                <a:gd name="T52" fmla="*/ 290 w 1107"/>
                <a:gd name="T53" fmla="*/ 321 h 706"/>
                <a:gd name="T54" fmla="*/ 293 w 1107"/>
                <a:gd name="T55" fmla="*/ 305 h 706"/>
                <a:gd name="T56" fmla="*/ 299 w 1107"/>
                <a:gd name="T57" fmla="*/ 280 h 706"/>
                <a:gd name="T58" fmla="*/ 304 w 1107"/>
                <a:gd name="T59" fmla="*/ 263 h 706"/>
                <a:gd name="T60" fmla="*/ 311 w 1107"/>
                <a:gd name="T61" fmla="*/ 246 h 706"/>
                <a:gd name="T62" fmla="*/ 472 w 1107"/>
                <a:gd name="T63" fmla="*/ 101 h 706"/>
                <a:gd name="T64" fmla="*/ 740 w 1107"/>
                <a:gd name="T65" fmla="*/ 164 h 706"/>
                <a:gd name="T66" fmla="*/ 818 w 1107"/>
                <a:gd name="T67" fmla="*/ 331 h 706"/>
                <a:gd name="T68" fmla="*/ 819 w 1107"/>
                <a:gd name="T69" fmla="*/ 364 h 706"/>
                <a:gd name="T70" fmla="*/ 817 w 1107"/>
                <a:gd name="T71" fmla="*/ 386 h 706"/>
                <a:gd name="T72" fmla="*/ 814 w 1107"/>
                <a:gd name="T73" fmla="*/ 403 h 706"/>
                <a:gd name="T74" fmla="*/ 808 w 1107"/>
                <a:gd name="T75" fmla="*/ 428 h 706"/>
                <a:gd name="T76" fmla="*/ 803 w 1107"/>
                <a:gd name="T77" fmla="*/ 444 h 706"/>
                <a:gd name="T78" fmla="*/ 796 w 1107"/>
                <a:gd name="T79" fmla="*/ 462 h 706"/>
                <a:gd name="T80" fmla="*/ 635 w 1107"/>
                <a:gd name="T81" fmla="*/ 607 h 706"/>
                <a:gd name="T82" fmla="*/ 1010 w 1107"/>
                <a:gd name="T83" fmla="*/ 550 h 706"/>
                <a:gd name="T84" fmla="*/ 724 w 1107"/>
                <a:gd name="T85" fmla="*/ 620 h 706"/>
                <a:gd name="T86" fmla="*/ 762 w 1107"/>
                <a:gd name="T87" fmla="*/ 592 h 706"/>
                <a:gd name="T88" fmla="*/ 780 w 1107"/>
                <a:gd name="T89" fmla="*/ 575 h 706"/>
                <a:gd name="T90" fmla="*/ 845 w 1107"/>
                <a:gd name="T91" fmla="*/ 478 h 706"/>
                <a:gd name="T92" fmla="*/ 851 w 1107"/>
                <a:gd name="T93" fmla="*/ 462 h 706"/>
                <a:gd name="T94" fmla="*/ 858 w 1107"/>
                <a:gd name="T95" fmla="*/ 440 h 706"/>
                <a:gd name="T96" fmla="*/ 950 w 1107"/>
                <a:gd name="T97" fmla="*/ 22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7" h="706">
                  <a:moveTo>
                    <a:pt x="1084" y="336"/>
                  </a:moveTo>
                  <a:cubicBezTo>
                    <a:pt x="1081" y="336"/>
                    <a:pt x="1078" y="335"/>
                    <a:pt x="1076" y="335"/>
                  </a:cubicBezTo>
                  <a:cubicBezTo>
                    <a:pt x="1023" y="322"/>
                    <a:pt x="991" y="270"/>
                    <a:pt x="1003" y="218"/>
                  </a:cubicBezTo>
                  <a:cubicBezTo>
                    <a:pt x="1003" y="215"/>
                    <a:pt x="1004" y="212"/>
                    <a:pt x="1005" y="209"/>
                  </a:cubicBezTo>
                  <a:cubicBezTo>
                    <a:pt x="1008" y="202"/>
                    <a:pt x="1007" y="195"/>
                    <a:pt x="1003" y="188"/>
                  </a:cubicBezTo>
                  <a:cubicBezTo>
                    <a:pt x="1000" y="182"/>
                    <a:pt x="994" y="178"/>
                    <a:pt x="987" y="176"/>
                  </a:cubicBezTo>
                  <a:cubicBezTo>
                    <a:pt x="774" y="126"/>
                    <a:pt x="774" y="126"/>
                    <a:pt x="774" y="126"/>
                  </a:cubicBezTo>
                  <a:cubicBezTo>
                    <a:pt x="733" y="86"/>
                    <a:pt x="682" y="59"/>
                    <a:pt x="626" y="45"/>
                  </a:cubicBezTo>
                  <a:cubicBezTo>
                    <a:pt x="602" y="40"/>
                    <a:pt x="578" y="37"/>
                    <a:pt x="553" y="37"/>
                  </a:cubicBezTo>
                  <a:cubicBezTo>
                    <a:pt x="521" y="37"/>
                    <a:pt x="488" y="42"/>
                    <a:pt x="458" y="52"/>
                  </a:cubicBezTo>
                  <a:cubicBezTo>
                    <a:pt x="244" y="2"/>
                    <a:pt x="244" y="2"/>
                    <a:pt x="244" y="2"/>
                  </a:cubicBezTo>
                  <a:cubicBezTo>
                    <a:pt x="237" y="0"/>
                    <a:pt x="230" y="2"/>
                    <a:pt x="224" y="6"/>
                  </a:cubicBezTo>
                  <a:cubicBezTo>
                    <a:pt x="218" y="10"/>
                    <a:pt x="214" y="16"/>
                    <a:pt x="213" y="23"/>
                  </a:cubicBezTo>
                  <a:cubicBezTo>
                    <a:pt x="213" y="27"/>
                    <a:pt x="212" y="29"/>
                    <a:pt x="212" y="32"/>
                  </a:cubicBezTo>
                  <a:cubicBezTo>
                    <a:pt x="201" y="76"/>
                    <a:pt x="162" y="107"/>
                    <a:pt x="117" y="107"/>
                  </a:cubicBezTo>
                  <a:cubicBezTo>
                    <a:pt x="109" y="107"/>
                    <a:pt x="102" y="106"/>
                    <a:pt x="94" y="105"/>
                  </a:cubicBezTo>
                  <a:cubicBezTo>
                    <a:pt x="92" y="104"/>
                    <a:pt x="89" y="103"/>
                    <a:pt x="86" y="102"/>
                  </a:cubicBezTo>
                  <a:cubicBezTo>
                    <a:pt x="79" y="100"/>
                    <a:pt x="71" y="101"/>
                    <a:pt x="65" y="104"/>
                  </a:cubicBezTo>
                  <a:cubicBezTo>
                    <a:pt x="59" y="108"/>
                    <a:pt x="54" y="114"/>
                    <a:pt x="53" y="121"/>
                  </a:cubicBezTo>
                  <a:cubicBezTo>
                    <a:pt x="1" y="340"/>
                    <a:pt x="1" y="340"/>
                    <a:pt x="1" y="340"/>
                  </a:cubicBezTo>
                  <a:cubicBezTo>
                    <a:pt x="0" y="347"/>
                    <a:pt x="1" y="354"/>
                    <a:pt x="5" y="360"/>
                  </a:cubicBezTo>
                  <a:cubicBezTo>
                    <a:pt x="9" y="366"/>
                    <a:pt x="16" y="370"/>
                    <a:pt x="23" y="371"/>
                  </a:cubicBezTo>
                  <a:cubicBezTo>
                    <a:pt x="26" y="372"/>
                    <a:pt x="29" y="372"/>
                    <a:pt x="31" y="373"/>
                  </a:cubicBezTo>
                  <a:cubicBezTo>
                    <a:pt x="84" y="385"/>
                    <a:pt x="116" y="438"/>
                    <a:pt x="104" y="490"/>
                  </a:cubicBezTo>
                  <a:cubicBezTo>
                    <a:pt x="104" y="492"/>
                    <a:pt x="103" y="495"/>
                    <a:pt x="102" y="498"/>
                  </a:cubicBezTo>
                  <a:cubicBezTo>
                    <a:pt x="99" y="505"/>
                    <a:pt x="100" y="513"/>
                    <a:pt x="104" y="519"/>
                  </a:cubicBezTo>
                  <a:cubicBezTo>
                    <a:pt x="107" y="525"/>
                    <a:pt x="113" y="530"/>
                    <a:pt x="120" y="532"/>
                  </a:cubicBezTo>
                  <a:cubicBezTo>
                    <a:pt x="333" y="581"/>
                    <a:pt x="333" y="581"/>
                    <a:pt x="333" y="581"/>
                  </a:cubicBezTo>
                  <a:cubicBezTo>
                    <a:pt x="374" y="621"/>
                    <a:pt x="424" y="649"/>
                    <a:pt x="481" y="662"/>
                  </a:cubicBezTo>
                  <a:cubicBezTo>
                    <a:pt x="505" y="668"/>
                    <a:pt x="529" y="671"/>
                    <a:pt x="554" y="671"/>
                  </a:cubicBezTo>
                  <a:cubicBezTo>
                    <a:pt x="586" y="671"/>
                    <a:pt x="618" y="665"/>
                    <a:pt x="649" y="656"/>
                  </a:cubicBezTo>
                  <a:cubicBezTo>
                    <a:pt x="863" y="706"/>
                    <a:pt x="863" y="706"/>
                    <a:pt x="863" y="706"/>
                  </a:cubicBezTo>
                  <a:cubicBezTo>
                    <a:pt x="865" y="706"/>
                    <a:pt x="866" y="706"/>
                    <a:pt x="868" y="706"/>
                  </a:cubicBezTo>
                  <a:cubicBezTo>
                    <a:pt x="874" y="706"/>
                    <a:pt x="879" y="705"/>
                    <a:pt x="883" y="702"/>
                  </a:cubicBezTo>
                  <a:cubicBezTo>
                    <a:pt x="889" y="698"/>
                    <a:pt x="893" y="691"/>
                    <a:pt x="894" y="684"/>
                  </a:cubicBezTo>
                  <a:cubicBezTo>
                    <a:pt x="894" y="681"/>
                    <a:pt x="895" y="678"/>
                    <a:pt x="895" y="675"/>
                  </a:cubicBezTo>
                  <a:cubicBezTo>
                    <a:pt x="906" y="631"/>
                    <a:pt x="945" y="600"/>
                    <a:pt x="990" y="600"/>
                  </a:cubicBezTo>
                  <a:cubicBezTo>
                    <a:pt x="998" y="600"/>
                    <a:pt x="1005" y="601"/>
                    <a:pt x="1013" y="603"/>
                  </a:cubicBezTo>
                  <a:cubicBezTo>
                    <a:pt x="1015" y="603"/>
                    <a:pt x="1018" y="604"/>
                    <a:pt x="1021" y="605"/>
                  </a:cubicBezTo>
                  <a:cubicBezTo>
                    <a:pt x="1028" y="608"/>
                    <a:pt x="1035" y="607"/>
                    <a:pt x="1042" y="603"/>
                  </a:cubicBezTo>
                  <a:cubicBezTo>
                    <a:pt x="1048" y="600"/>
                    <a:pt x="1053" y="594"/>
                    <a:pt x="1054" y="587"/>
                  </a:cubicBezTo>
                  <a:cubicBezTo>
                    <a:pt x="1106" y="368"/>
                    <a:pt x="1106" y="368"/>
                    <a:pt x="1106" y="368"/>
                  </a:cubicBezTo>
                  <a:cubicBezTo>
                    <a:pt x="1107" y="361"/>
                    <a:pt x="1106" y="353"/>
                    <a:pt x="1102" y="347"/>
                  </a:cubicBezTo>
                  <a:cubicBezTo>
                    <a:pt x="1098" y="341"/>
                    <a:pt x="1091" y="337"/>
                    <a:pt x="1084" y="336"/>
                  </a:cubicBezTo>
                  <a:close/>
                  <a:moveTo>
                    <a:pt x="57" y="327"/>
                  </a:moveTo>
                  <a:cubicBezTo>
                    <a:pt x="97" y="157"/>
                    <a:pt x="97" y="157"/>
                    <a:pt x="97" y="157"/>
                  </a:cubicBezTo>
                  <a:cubicBezTo>
                    <a:pt x="103" y="158"/>
                    <a:pt x="110" y="159"/>
                    <a:pt x="117" y="159"/>
                  </a:cubicBezTo>
                  <a:cubicBezTo>
                    <a:pt x="181" y="159"/>
                    <a:pt x="237" y="118"/>
                    <a:pt x="258" y="58"/>
                  </a:cubicBezTo>
                  <a:cubicBezTo>
                    <a:pt x="383" y="87"/>
                    <a:pt x="383" y="87"/>
                    <a:pt x="383" y="87"/>
                  </a:cubicBezTo>
                  <a:cubicBezTo>
                    <a:pt x="374" y="92"/>
                    <a:pt x="366" y="98"/>
                    <a:pt x="358" y="104"/>
                  </a:cubicBezTo>
                  <a:cubicBezTo>
                    <a:pt x="354" y="108"/>
                    <a:pt x="350" y="111"/>
                    <a:pt x="346" y="114"/>
                  </a:cubicBezTo>
                  <a:cubicBezTo>
                    <a:pt x="346" y="114"/>
                    <a:pt x="346" y="115"/>
                    <a:pt x="345" y="115"/>
                  </a:cubicBezTo>
                  <a:cubicBezTo>
                    <a:pt x="342" y="118"/>
                    <a:pt x="339" y="120"/>
                    <a:pt x="336" y="123"/>
                  </a:cubicBezTo>
                  <a:cubicBezTo>
                    <a:pt x="334" y="125"/>
                    <a:pt x="333" y="127"/>
                    <a:pt x="331" y="129"/>
                  </a:cubicBezTo>
                  <a:cubicBezTo>
                    <a:pt x="329" y="130"/>
                    <a:pt x="328" y="131"/>
                    <a:pt x="327" y="132"/>
                  </a:cubicBezTo>
                  <a:cubicBezTo>
                    <a:pt x="324" y="135"/>
                    <a:pt x="322" y="137"/>
                    <a:pt x="320" y="140"/>
                  </a:cubicBezTo>
                  <a:cubicBezTo>
                    <a:pt x="319" y="141"/>
                    <a:pt x="319" y="141"/>
                    <a:pt x="318" y="141"/>
                  </a:cubicBezTo>
                  <a:cubicBezTo>
                    <a:pt x="295" y="167"/>
                    <a:pt x="276" y="197"/>
                    <a:pt x="262" y="230"/>
                  </a:cubicBezTo>
                  <a:cubicBezTo>
                    <a:pt x="262" y="230"/>
                    <a:pt x="262" y="231"/>
                    <a:pt x="261" y="231"/>
                  </a:cubicBezTo>
                  <a:cubicBezTo>
                    <a:pt x="260" y="234"/>
                    <a:pt x="259" y="238"/>
                    <a:pt x="257" y="242"/>
                  </a:cubicBezTo>
                  <a:cubicBezTo>
                    <a:pt x="257" y="243"/>
                    <a:pt x="256" y="244"/>
                    <a:pt x="256" y="245"/>
                  </a:cubicBezTo>
                  <a:cubicBezTo>
                    <a:pt x="255" y="248"/>
                    <a:pt x="254" y="251"/>
                    <a:pt x="253" y="254"/>
                  </a:cubicBezTo>
                  <a:cubicBezTo>
                    <a:pt x="252" y="256"/>
                    <a:pt x="251" y="259"/>
                    <a:pt x="251" y="261"/>
                  </a:cubicBezTo>
                  <a:cubicBezTo>
                    <a:pt x="250" y="263"/>
                    <a:pt x="249" y="265"/>
                    <a:pt x="249" y="267"/>
                  </a:cubicBezTo>
                  <a:cubicBezTo>
                    <a:pt x="247" y="272"/>
                    <a:pt x="246" y="277"/>
                    <a:pt x="245" y="281"/>
                  </a:cubicBezTo>
                  <a:cubicBezTo>
                    <a:pt x="245" y="281"/>
                    <a:pt x="245" y="281"/>
                    <a:pt x="245" y="281"/>
                  </a:cubicBezTo>
                  <a:cubicBezTo>
                    <a:pt x="244" y="287"/>
                    <a:pt x="243" y="292"/>
                    <a:pt x="242" y="297"/>
                  </a:cubicBezTo>
                  <a:cubicBezTo>
                    <a:pt x="228" y="373"/>
                    <a:pt x="242" y="450"/>
                    <a:pt x="282" y="517"/>
                  </a:cubicBezTo>
                  <a:cubicBezTo>
                    <a:pt x="157" y="487"/>
                    <a:pt x="157" y="487"/>
                    <a:pt x="157" y="487"/>
                  </a:cubicBezTo>
                  <a:cubicBezTo>
                    <a:pt x="166" y="417"/>
                    <a:pt x="124" y="349"/>
                    <a:pt x="57" y="327"/>
                  </a:cubicBezTo>
                  <a:close/>
                  <a:moveTo>
                    <a:pt x="493" y="612"/>
                  </a:moveTo>
                  <a:cubicBezTo>
                    <a:pt x="445" y="601"/>
                    <a:pt x="402" y="577"/>
                    <a:pt x="367" y="543"/>
                  </a:cubicBezTo>
                  <a:cubicBezTo>
                    <a:pt x="367" y="542"/>
                    <a:pt x="366" y="541"/>
                    <a:pt x="365" y="540"/>
                  </a:cubicBezTo>
                  <a:cubicBezTo>
                    <a:pt x="321" y="495"/>
                    <a:pt x="295" y="438"/>
                    <a:pt x="289" y="378"/>
                  </a:cubicBezTo>
                  <a:cubicBezTo>
                    <a:pt x="289" y="377"/>
                    <a:pt x="289" y="377"/>
                    <a:pt x="289" y="376"/>
                  </a:cubicBezTo>
                  <a:cubicBezTo>
                    <a:pt x="288" y="369"/>
                    <a:pt x="288" y="361"/>
                    <a:pt x="288" y="354"/>
                  </a:cubicBezTo>
                  <a:cubicBezTo>
                    <a:pt x="288" y="352"/>
                    <a:pt x="288" y="351"/>
                    <a:pt x="288" y="349"/>
                  </a:cubicBezTo>
                  <a:cubicBezTo>
                    <a:pt x="288" y="347"/>
                    <a:pt x="288" y="345"/>
                    <a:pt x="288" y="344"/>
                  </a:cubicBezTo>
                  <a:cubicBezTo>
                    <a:pt x="288" y="340"/>
                    <a:pt x="289" y="337"/>
                    <a:pt x="289" y="334"/>
                  </a:cubicBezTo>
                  <a:cubicBezTo>
                    <a:pt x="289" y="332"/>
                    <a:pt x="289" y="331"/>
                    <a:pt x="289" y="330"/>
                  </a:cubicBezTo>
                  <a:cubicBezTo>
                    <a:pt x="289" y="327"/>
                    <a:pt x="290" y="324"/>
                    <a:pt x="290" y="321"/>
                  </a:cubicBezTo>
                  <a:cubicBezTo>
                    <a:pt x="290" y="320"/>
                    <a:pt x="290" y="319"/>
                    <a:pt x="290" y="319"/>
                  </a:cubicBezTo>
                  <a:cubicBezTo>
                    <a:pt x="291" y="315"/>
                    <a:pt x="291" y="311"/>
                    <a:pt x="292" y="307"/>
                  </a:cubicBezTo>
                  <a:cubicBezTo>
                    <a:pt x="292" y="307"/>
                    <a:pt x="292" y="306"/>
                    <a:pt x="293" y="305"/>
                  </a:cubicBezTo>
                  <a:cubicBezTo>
                    <a:pt x="293" y="301"/>
                    <a:pt x="294" y="297"/>
                    <a:pt x="295" y="293"/>
                  </a:cubicBezTo>
                  <a:cubicBezTo>
                    <a:pt x="296" y="290"/>
                    <a:pt x="297" y="286"/>
                    <a:pt x="298" y="283"/>
                  </a:cubicBezTo>
                  <a:cubicBezTo>
                    <a:pt x="298" y="282"/>
                    <a:pt x="298" y="281"/>
                    <a:pt x="299" y="280"/>
                  </a:cubicBezTo>
                  <a:cubicBezTo>
                    <a:pt x="299" y="278"/>
                    <a:pt x="300" y="275"/>
                    <a:pt x="301" y="273"/>
                  </a:cubicBezTo>
                  <a:cubicBezTo>
                    <a:pt x="301" y="272"/>
                    <a:pt x="301" y="271"/>
                    <a:pt x="302" y="270"/>
                  </a:cubicBezTo>
                  <a:cubicBezTo>
                    <a:pt x="302" y="267"/>
                    <a:pt x="303" y="265"/>
                    <a:pt x="304" y="263"/>
                  </a:cubicBezTo>
                  <a:cubicBezTo>
                    <a:pt x="305" y="260"/>
                    <a:pt x="306" y="258"/>
                    <a:pt x="307" y="255"/>
                  </a:cubicBezTo>
                  <a:cubicBezTo>
                    <a:pt x="307" y="254"/>
                    <a:pt x="308" y="253"/>
                    <a:pt x="308" y="252"/>
                  </a:cubicBezTo>
                  <a:cubicBezTo>
                    <a:pt x="309" y="250"/>
                    <a:pt x="310" y="248"/>
                    <a:pt x="311" y="246"/>
                  </a:cubicBezTo>
                  <a:cubicBezTo>
                    <a:pt x="311" y="245"/>
                    <a:pt x="311" y="245"/>
                    <a:pt x="312" y="244"/>
                  </a:cubicBezTo>
                  <a:cubicBezTo>
                    <a:pt x="341" y="178"/>
                    <a:pt x="397" y="127"/>
                    <a:pt x="468" y="103"/>
                  </a:cubicBezTo>
                  <a:cubicBezTo>
                    <a:pt x="469" y="102"/>
                    <a:pt x="470" y="102"/>
                    <a:pt x="472" y="101"/>
                  </a:cubicBezTo>
                  <a:cubicBezTo>
                    <a:pt x="498" y="93"/>
                    <a:pt x="525" y="88"/>
                    <a:pt x="553" y="88"/>
                  </a:cubicBezTo>
                  <a:cubicBezTo>
                    <a:pt x="574" y="88"/>
                    <a:pt x="594" y="91"/>
                    <a:pt x="614" y="95"/>
                  </a:cubicBezTo>
                  <a:cubicBezTo>
                    <a:pt x="662" y="107"/>
                    <a:pt x="705" y="131"/>
                    <a:pt x="740" y="164"/>
                  </a:cubicBezTo>
                  <a:cubicBezTo>
                    <a:pt x="740" y="165"/>
                    <a:pt x="741" y="166"/>
                    <a:pt x="742" y="167"/>
                  </a:cubicBezTo>
                  <a:cubicBezTo>
                    <a:pt x="786" y="212"/>
                    <a:pt x="813" y="270"/>
                    <a:pt x="818" y="330"/>
                  </a:cubicBezTo>
                  <a:cubicBezTo>
                    <a:pt x="818" y="330"/>
                    <a:pt x="818" y="331"/>
                    <a:pt x="818" y="331"/>
                  </a:cubicBezTo>
                  <a:cubicBezTo>
                    <a:pt x="819" y="339"/>
                    <a:pt x="819" y="346"/>
                    <a:pt x="819" y="354"/>
                  </a:cubicBezTo>
                  <a:cubicBezTo>
                    <a:pt x="819" y="355"/>
                    <a:pt x="819" y="357"/>
                    <a:pt x="819" y="358"/>
                  </a:cubicBezTo>
                  <a:cubicBezTo>
                    <a:pt x="819" y="360"/>
                    <a:pt x="819" y="362"/>
                    <a:pt x="819" y="364"/>
                  </a:cubicBezTo>
                  <a:cubicBezTo>
                    <a:pt x="819" y="367"/>
                    <a:pt x="818" y="370"/>
                    <a:pt x="818" y="373"/>
                  </a:cubicBezTo>
                  <a:cubicBezTo>
                    <a:pt x="818" y="375"/>
                    <a:pt x="818" y="376"/>
                    <a:pt x="818" y="378"/>
                  </a:cubicBezTo>
                  <a:cubicBezTo>
                    <a:pt x="818" y="381"/>
                    <a:pt x="817" y="383"/>
                    <a:pt x="817" y="386"/>
                  </a:cubicBezTo>
                  <a:cubicBezTo>
                    <a:pt x="817" y="387"/>
                    <a:pt x="817" y="388"/>
                    <a:pt x="817" y="389"/>
                  </a:cubicBezTo>
                  <a:cubicBezTo>
                    <a:pt x="816" y="393"/>
                    <a:pt x="816" y="396"/>
                    <a:pt x="815" y="400"/>
                  </a:cubicBezTo>
                  <a:cubicBezTo>
                    <a:pt x="815" y="401"/>
                    <a:pt x="814" y="402"/>
                    <a:pt x="814" y="403"/>
                  </a:cubicBezTo>
                  <a:cubicBezTo>
                    <a:pt x="814" y="407"/>
                    <a:pt x="813" y="411"/>
                    <a:pt x="812" y="414"/>
                  </a:cubicBezTo>
                  <a:cubicBezTo>
                    <a:pt x="811" y="418"/>
                    <a:pt x="810" y="421"/>
                    <a:pt x="809" y="424"/>
                  </a:cubicBezTo>
                  <a:cubicBezTo>
                    <a:pt x="809" y="425"/>
                    <a:pt x="809" y="427"/>
                    <a:pt x="808" y="428"/>
                  </a:cubicBezTo>
                  <a:cubicBezTo>
                    <a:pt x="808" y="430"/>
                    <a:pt x="807" y="432"/>
                    <a:pt x="806" y="434"/>
                  </a:cubicBezTo>
                  <a:cubicBezTo>
                    <a:pt x="806" y="435"/>
                    <a:pt x="806" y="437"/>
                    <a:pt x="805" y="438"/>
                  </a:cubicBezTo>
                  <a:cubicBezTo>
                    <a:pt x="805" y="440"/>
                    <a:pt x="804" y="442"/>
                    <a:pt x="803" y="444"/>
                  </a:cubicBezTo>
                  <a:cubicBezTo>
                    <a:pt x="802" y="447"/>
                    <a:pt x="801" y="450"/>
                    <a:pt x="800" y="453"/>
                  </a:cubicBezTo>
                  <a:cubicBezTo>
                    <a:pt x="799" y="454"/>
                    <a:pt x="799" y="454"/>
                    <a:pt x="799" y="455"/>
                  </a:cubicBezTo>
                  <a:cubicBezTo>
                    <a:pt x="798" y="457"/>
                    <a:pt x="797" y="460"/>
                    <a:pt x="796" y="462"/>
                  </a:cubicBezTo>
                  <a:cubicBezTo>
                    <a:pt x="796" y="462"/>
                    <a:pt x="796" y="463"/>
                    <a:pt x="796" y="463"/>
                  </a:cubicBezTo>
                  <a:cubicBezTo>
                    <a:pt x="766" y="529"/>
                    <a:pt x="710" y="580"/>
                    <a:pt x="639" y="605"/>
                  </a:cubicBezTo>
                  <a:cubicBezTo>
                    <a:pt x="638" y="605"/>
                    <a:pt x="637" y="606"/>
                    <a:pt x="635" y="607"/>
                  </a:cubicBezTo>
                  <a:cubicBezTo>
                    <a:pt x="609" y="615"/>
                    <a:pt x="582" y="619"/>
                    <a:pt x="554" y="619"/>
                  </a:cubicBezTo>
                  <a:cubicBezTo>
                    <a:pt x="533" y="619"/>
                    <a:pt x="513" y="617"/>
                    <a:pt x="493" y="612"/>
                  </a:cubicBezTo>
                  <a:close/>
                  <a:moveTo>
                    <a:pt x="1010" y="550"/>
                  </a:moveTo>
                  <a:cubicBezTo>
                    <a:pt x="1004" y="549"/>
                    <a:pt x="997" y="549"/>
                    <a:pt x="990" y="549"/>
                  </a:cubicBezTo>
                  <a:cubicBezTo>
                    <a:pt x="926" y="549"/>
                    <a:pt x="870" y="590"/>
                    <a:pt x="849" y="650"/>
                  </a:cubicBezTo>
                  <a:cubicBezTo>
                    <a:pt x="724" y="620"/>
                    <a:pt x="724" y="620"/>
                    <a:pt x="724" y="620"/>
                  </a:cubicBezTo>
                  <a:cubicBezTo>
                    <a:pt x="733" y="615"/>
                    <a:pt x="741" y="609"/>
                    <a:pt x="749" y="603"/>
                  </a:cubicBezTo>
                  <a:cubicBezTo>
                    <a:pt x="753" y="600"/>
                    <a:pt x="757" y="597"/>
                    <a:pt x="761" y="593"/>
                  </a:cubicBezTo>
                  <a:cubicBezTo>
                    <a:pt x="761" y="593"/>
                    <a:pt x="761" y="593"/>
                    <a:pt x="762" y="592"/>
                  </a:cubicBezTo>
                  <a:cubicBezTo>
                    <a:pt x="765" y="590"/>
                    <a:pt x="768" y="587"/>
                    <a:pt x="771" y="584"/>
                  </a:cubicBezTo>
                  <a:cubicBezTo>
                    <a:pt x="773" y="583"/>
                    <a:pt x="774" y="581"/>
                    <a:pt x="776" y="579"/>
                  </a:cubicBezTo>
                  <a:cubicBezTo>
                    <a:pt x="777" y="578"/>
                    <a:pt x="779" y="577"/>
                    <a:pt x="780" y="575"/>
                  </a:cubicBezTo>
                  <a:cubicBezTo>
                    <a:pt x="783" y="573"/>
                    <a:pt x="785" y="570"/>
                    <a:pt x="787" y="567"/>
                  </a:cubicBezTo>
                  <a:cubicBezTo>
                    <a:pt x="788" y="567"/>
                    <a:pt x="788" y="567"/>
                    <a:pt x="789" y="566"/>
                  </a:cubicBezTo>
                  <a:cubicBezTo>
                    <a:pt x="812" y="540"/>
                    <a:pt x="831" y="510"/>
                    <a:pt x="845" y="478"/>
                  </a:cubicBezTo>
                  <a:cubicBezTo>
                    <a:pt x="845" y="477"/>
                    <a:pt x="845" y="477"/>
                    <a:pt x="846" y="476"/>
                  </a:cubicBezTo>
                  <a:cubicBezTo>
                    <a:pt x="847" y="473"/>
                    <a:pt x="848" y="469"/>
                    <a:pt x="850" y="466"/>
                  </a:cubicBezTo>
                  <a:cubicBezTo>
                    <a:pt x="850" y="465"/>
                    <a:pt x="851" y="463"/>
                    <a:pt x="851" y="462"/>
                  </a:cubicBezTo>
                  <a:cubicBezTo>
                    <a:pt x="852" y="459"/>
                    <a:pt x="853" y="456"/>
                    <a:pt x="854" y="453"/>
                  </a:cubicBezTo>
                  <a:cubicBezTo>
                    <a:pt x="855" y="451"/>
                    <a:pt x="856" y="449"/>
                    <a:pt x="856" y="447"/>
                  </a:cubicBezTo>
                  <a:cubicBezTo>
                    <a:pt x="857" y="444"/>
                    <a:pt x="858" y="442"/>
                    <a:pt x="858" y="440"/>
                  </a:cubicBezTo>
                  <a:cubicBezTo>
                    <a:pt x="860" y="435"/>
                    <a:pt x="861" y="431"/>
                    <a:pt x="862" y="426"/>
                  </a:cubicBezTo>
                  <a:cubicBezTo>
                    <a:pt x="881" y="345"/>
                    <a:pt x="868" y="262"/>
                    <a:pt x="825" y="191"/>
                  </a:cubicBezTo>
                  <a:cubicBezTo>
                    <a:pt x="950" y="220"/>
                    <a:pt x="950" y="220"/>
                    <a:pt x="950" y="220"/>
                  </a:cubicBezTo>
                  <a:cubicBezTo>
                    <a:pt x="941" y="290"/>
                    <a:pt x="983" y="358"/>
                    <a:pt x="1050" y="381"/>
                  </a:cubicBezTo>
                  <a:lnTo>
                    <a:pt x="1010" y="550"/>
                  </a:ln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 name="Freeform 821">
              <a:extLst>
                <a:ext uri="{FF2B5EF4-FFF2-40B4-BE49-F238E27FC236}">
                  <a16:creationId xmlns:a16="http://schemas.microsoft.com/office/drawing/2014/main" id="{F273030C-AA29-A64F-B76E-167F7A03DDCB}"/>
                </a:ext>
              </a:extLst>
            </p:cNvPr>
            <p:cNvSpPr>
              <a:spLocks noEditPoints="1"/>
            </p:cNvSpPr>
            <p:nvPr/>
          </p:nvSpPr>
          <p:spPr bwMode="auto">
            <a:xfrm>
              <a:off x="1927225" y="5819775"/>
              <a:ext cx="174625" cy="166688"/>
            </a:xfrm>
            <a:custGeom>
              <a:avLst/>
              <a:gdLst>
                <a:gd name="T0" fmla="*/ 66 w 169"/>
                <a:gd name="T1" fmla="*/ 161 h 163"/>
                <a:gd name="T2" fmla="*/ 85 w 169"/>
                <a:gd name="T3" fmla="*/ 163 h 163"/>
                <a:gd name="T4" fmla="*/ 164 w 169"/>
                <a:gd name="T5" fmla="*/ 100 h 163"/>
                <a:gd name="T6" fmla="*/ 154 w 169"/>
                <a:gd name="T7" fmla="*/ 39 h 163"/>
                <a:gd name="T8" fmla="*/ 103 w 169"/>
                <a:gd name="T9" fmla="*/ 2 h 163"/>
                <a:gd name="T10" fmla="*/ 85 w 169"/>
                <a:gd name="T11" fmla="*/ 0 h 163"/>
                <a:gd name="T12" fmla="*/ 5 w 169"/>
                <a:gd name="T13" fmla="*/ 63 h 163"/>
                <a:gd name="T14" fmla="*/ 15 w 169"/>
                <a:gd name="T15" fmla="*/ 125 h 163"/>
                <a:gd name="T16" fmla="*/ 66 w 169"/>
                <a:gd name="T17" fmla="*/ 161 h 163"/>
                <a:gd name="T18" fmla="*/ 55 w 169"/>
                <a:gd name="T19" fmla="*/ 75 h 163"/>
                <a:gd name="T20" fmla="*/ 85 w 169"/>
                <a:gd name="T21" fmla="*/ 51 h 163"/>
                <a:gd name="T22" fmla="*/ 92 w 169"/>
                <a:gd name="T23" fmla="*/ 52 h 163"/>
                <a:gd name="T24" fmla="*/ 110 w 169"/>
                <a:gd name="T25" fmla="*/ 66 h 163"/>
                <a:gd name="T26" fmla="*/ 114 w 169"/>
                <a:gd name="T27" fmla="*/ 89 h 163"/>
                <a:gd name="T28" fmla="*/ 85 w 169"/>
                <a:gd name="T29" fmla="*/ 112 h 163"/>
                <a:gd name="T30" fmla="*/ 78 w 169"/>
                <a:gd name="T31" fmla="*/ 111 h 163"/>
                <a:gd name="T32" fmla="*/ 59 w 169"/>
                <a:gd name="T33" fmla="*/ 98 h 163"/>
                <a:gd name="T34" fmla="*/ 55 w 169"/>
                <a:gd name="T35" fmla="*/ 7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9" h="163">
                  <a:moveTo>
                    <a:pt x="66" y="161"/>
                  </a:moveTo>
                  <a:cubicBezTo>
                    <a:pt x="72" y="163"/>
                    <a:pt x="78" y="163"/>
                    <a:pt x="85" y="163"/>
                  </a:cubicBezTo>
                  <a:cubicBezTo>
                    <a:pt x="123" y="163"/>
                    <a:pt x="155" y="138"/>
                    <a:pt x="164" y="100"/>
                  </a:cubicBezTo>
                  <a:cubicBezTo>
                    <a:pt x="169" y="79"/>
                    <a:pt x="166" y="57"/>
                    <a:pt x="154" y="39"/>
                  </a:cubicBezTo>
                  <a:cubicBezTo>
                    <a:pt x="142" y="20"/>
                    <a:pt x="124" y="7"/>
                    <a:pt x="103" y="2"/>
                  </a:cubicBezTo>
                  <a:cubicBezTo>
                    <a:pt x="97" y="1"/>
                    <a:pt x="91" y="0"/>
                    <a:pt x="85" y="0"/>
                  </a:cubicBezTo>
                  <a:cubicBezTo>
                    <a:pt x="46" y="0"/>
                    <a:pt x="14" y="26"/>
                    <a:pt x="5" y="63"/>
                  </a:cubicBezTo>
                  <a:cubicBezTo>
                    <a:pt x="0" y="84"/>
                    <a:pt x="4" y="106"/>
                    <a:pt x="15" y="125"/>
                  </a:cubicBezTo>
                  <a:cubicBezTo>
                    <a:pt x="27" y="143"/>
                    <a:pt x="45" y="156"/>
                    <a:pt x="66" y="161"/>
                  </a:cubicBezTo>
                  <a:close/>
                  <a:moveTo>
                    <a:pt x="55" y="75"/>
                  </a:moveTo>
                  <a:cubicBezTo>
                    <a:pt x="58" y="61"/>
                    <a:pt x="71" y="51"/>
                    <a:pt x="85" y="51"/>
                  </a:cubicBezTo>
                  <a:cubicBezTo>
                    <a:pt x="87" y="51"/>
                    <a:pt x="89" y="52"/>
                    <a:pt x="92" y="52"/>
                  </a:cubicBezTo>
                  <a:cubicBezTo>
                    <a:pt x="99" y="54"/>
                    <a:pt x="106" y="59"/>
                    <a:pt x="110" y="66"/>
                  </a:cubicBezTo>
                  <a:cubicBezTo>
                    <a:pt x="115" y="73"/>
                    <a:pt x="116" y="81"/>
                    <a:pt x="114" y="89"/>
                  </a:cubicBezTo>
                  <a:cubicBezTo>
                    <a:pt x="111" y="102"/>
                    <a:pt x="99" y="112"/>
                    <a:pt x="85" y="112"/>
                  </a:cubicBezTo>
                  <a:cubicBezTo>
                    <a:pt x="82" y="112"/>
                    <a:pt x="80" y="112"/>
                    <a:pt x="78" y="111"/>
                  </a:cubicBezTo>
                  <a:cubicBezTo>
                    <a:pt x="70" y="109"/>
                    <a:pt x="63" y="105"/>
                    <a:pt x="59" y="98"/>
                  </a:cubicBezTo>
                  <a:cubicBezTo>
                    <a:pt x="55" y="91"/>
                    <a:pt x="53" y="83"/>
                    <a:pt x="55" y="75"/>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 name="Freeform 822">
              <a:extLst>
                <a:ext uri="{FF2B5EF4-FFF2-40B4-BE49-F238E27FC236}">
                  <a16:creationId xmlns:a16="http://schemas.microsoft.com/office/drawing/2014/main" id="{8FE5F189-B745-214E-BBA3-28893BEEF790}"/>
                </a:ext>
              </a:extLst>
            </p:cNvPr>
            <p:cNvSpPr>
              <a:spLocks noEditPoints="1"/>
            </p:cNvSpPr>
            <p:nvPr/>
          </p:nvSpPr>
          <p:spPr bwMode="auto">
            <a:xfrm>
              <a:off x="2932113" y="6056313"/>
              <a:ext cx="184150" cy="168275"/>
            </a:xfrm>
            <a:custGeom>
              <a:avLst/>
              <a:gdLst>
                <a:gd name="T0" fmla="*/ 108 w 180"/>
                <a:gd name="T1" fmla="*/ 2 h 164"/>
                <a:gd name="T2" fmla="*/ 90 w 180"/>
                <a:gd name="T3" fmla="*/ 0 h 164"/>
                <a:gd name="T4" fmla="*/ 10 w 180"/>
                <a:gd name="T5" fmla="*/ 63 h 164"/>
                <a:gd name="T6" fmla="*/ 71 w 180"/>
                <a:gd name="T7" fmla="*/ 161 h 164"/>
                <a:gd name="T8" fmla="*/ 90 w 180"/>
                <a:gd name="T9" fmla="*/ 164 h 164"/>
                <a:gd name="T10" fmla="*/ 169 w 180"/>
                <a:gd name="T11" fmla="*/ 101 h 164"/>
                <a:gd name="T12" fmla="*/ 108 w 180"/>
                <a:gd name="T13" fmla="*/ 2 h 164"/>
                <a:gd name="T14" fmla="*/ 119 w 180"/>
                <a:gd name="T15" fmla="*/ 89 h 164"/>
                <a:gd name="T16" fmla="*/ 90 w 180"/>
                <a:gd name="T17" fmla="*/ 112 h 164"/>
                <a:gd name="T18" fmla="*/ 83 w 180"/>
                <a:gd name="T19" fmla="*/ 111 h 164"/>
                <a:gd name="T20" fmla="*/ 60 w 180"/>
                <a:gd name="T21" fmla="*/ 75 h 164"/>
                <a:gd name="T22" fmla="*/ 90 w 180"/>
                <a:gd name="T23" fmla="*/ 52 h 164"/>
                <a:gd name="T24" fmla="*/ 97 w 180"/>
                <a:gd name="T25" fmla="*/ 52 h 164"/>
                <a:gd name="T26" fmla="*/ 119 w 180"/>
                <a:gd name="T27" fmla="*/ 8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64">
                  <a:moveTo>
                    <a:pt x="108" y="2"/>
                  </a:moveTo>
                  <a:cubicBezTo>
                    <a:pt x="102" y="1"/>
                    <a:pt x="96" y="0"/>
                    <a:pt x="90" y="0"/>
                  </a:cubicBezTo>
                  <a:cubicBezTo>
                    <a:pt x="52" y="0"/>
                    <a:pt x="19" y="26"/>
                    <a:pt x="10" y="63"/>
                  </a:cubicBezTo>
                  <a:cubicBezTo>
                    <a:pt x="0" y="107"/>
                    <a:pt x="27" y="151"/>
                    <a:pt x="71" y="161"/>
                  </a:cubicBezTo>
                  <a:cubicBezTo>
                    <a:pt x="77" y="163"/>
                    <a:pt x="84" y="164"/>
                    <a:pt x="90" y="164"/>
                  </a:cubicBezTo>
                  <a:cubicBezTo>
                    <a:pt x="128" y="164"/>
                    <a:pt x="161" y="138"/>
                    <a:pt x="169" y="101"/>
                  </a:cubicBezTo>
                  <a:cubicBezTo>
                    <a:pt x="180" y="57"/>
                    <a:pt x="152" y="13"/>
                    <a:pt x="108" y="2"/>
                  </a:cubicBezTo>
                  <a:close/>
                  <a:moveTo>
                    <a:pt x="119" y="89"/>
                  </a:moveTo>
                  <a:cubicBezTo>
                    <a:pt x="116" y="102"/>
                    <a:pt x="104" y="112"/>
                    <a:pt x="90" y="112"/>
                  </a:cubicBezTo>
                  <a:cubicBezTo>
                    <a:pt x="87" y="112"/>
                    <a:pt x="85" y="112"/>
                    <a:pt x="83" y="111"/>
                  </a:cubicBezTo>
                  <a:cubicBezTo>
                    <a:pt x="67" y="108"/>
                    <a:pt x="56" y="91"/>
                    <a:pt x="60" y="75"/>
                  </a:cubicBezTo>
                  <a:cubicBezTo>
                    <a:pt x="63" y="61"/>
                    <a:pt x="76" y="52"/>
                    <a:pt x="90" y="52"/>
                  </a:cubicBezTo>
                  <a:cubicBezTo>
                    <a:pt x="92" y="52"/>
                    <a:pt x="94" y="52"/>
                    <a:pt x="97" y="52"/>
                  </a:cubicBezTo>
                  <a:cubicBezTo>
                    <a:pt x="113" y="56"/>
                    <a:pt x="123" y="73"/>
                    <a:pt x="119" y="89"/>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 name="Freeform 823">
              <a:extLst>
                <a:ext uri="{FF2B5EF4-FFF2-40B4-BE49-F238E27FC236}">
                  <a16:creationId xmlns:a16="http://schemas.microsoft.com/office/drawing/2014/main" id="{F8950956-4519-F742-901E-CF0B3327D1E7}"/>
                </a:ext>
              </a:extLst>
            </p:cNvPr>
            <p:cNvSpPr>
              <a:spLocks noEditPoints="1"/>
            </p:cNvSpPr>
            <p:nvPr/>
          </p:nvSpPr>
          <p:spPr bwMode="auto">
            <a:xfrm>
              <a:off x="1811338" y="6289675"/>
              <a:ext cx="179387" cy="168275"/>
            </a:xfrm>
            <a:custGeom>
              <a:avLst/>
              <a:gdLst>
                <a:gd name="T0" fmla="*/ 109 w 175"/>
                <a:gd name="T1" fmla="*/ 2 h 163"/>
                <a:gd name="T2" fmla="*/ 90 w 175"/>
                <a:gd name="T3" fmla="*/ 0 h 163"/>
                <a:gd name="T4" fmla="*/ 11 w 175"/>
                <a:gd name="T5" fmla="*/ 63 h 163"/>
                <a:gd name="T6" fmla="*/ 72 w 175"/>
                <a:gd name="T7" fmla="*/ 161 h 163"/>
                <a:gd name="T8" fmla="*/ 90 w 175"/>
                <a:gd name="T9" fmla="*/ 163 h 163"/>
                <a:gd name="T10" fmla="*/ 170 w 175"/>
                <a:gd name="T11" fmla="*/ 100 h 163"/>
                <a:gd name="T12" fmla="*/ 160 w 175"/>
                <a:gd name="T13" fmla="*/ 39 h 163"/>
                <a:gd name="T14" fmla="*/ 109 w 175"/>
                <a:gd name="T15" fmla="*/ 2 h 163"/>
                <a:gd name="T16" fmla="*/ 120 w 175"/>
                <a:gd name="T17" fmla="*/ 89 h 163"/>
                <a:gd name="T18" fmla="*/ 90 w 175"/>
                <a:gd name="T19" fmla="*/ 112 h 163"/>
                <a:gd name="T20" fmla="*/ 83 w 175"/>
                <a:gd name="T21" fmla="*/ 111 h 163"/>
                <a:gd name="T22" fmla="*/ 61 w 175"/>
                <a:gd name="T23" fmla="*/ 75 h 163"/>
                <a:gd name="T24" fmla="*/ 90 w 175"/>
                <a:gd name="T25" fmla="*/ 51 h 163"/>
                <a:gd name="T26" fmla="*/ 97 w 175"/>
                <a:gd name="T27" fmla="*/ 52 h 163"/>
                <a:gd name="T28" fmla="*/ 116 w 175"/>
                <a:gd name="T29" fmla="*/ 66 h 163"/>
                <a:gd name="T30" fmla="*/ 120 w 175"/>
                <a:gd name="T31" fmla="*/ 8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163">
                  <a:moveTo>
                    <a:pt x="109" y="2"/>
                  </a:moveTo>
                  <a:cubicBezTo>
                    <a:pt x="103" y="1"/>
                    <a:pt x="96" y="0"/>
                    <a:pt x="90" y="0"/>
                  </a:cubicBezTo>
                  <a:cubicBezTo>
                    <a:pt x="52" y="0"/>
                    <a:pt x="19" y="26"/>
                    <a:pt x="11" y="63"/>
                  </a:cubicBezTo>
                  <a:cubicBezTo>
                    <a:pt x="0" y="107"/>
                    <a:pt x="28" y="151"/>
                    <a:pt x="72" y="161"/>
                  </a:cubicBezTo>
                  <a:cubicBezTo>
                    <a:pt x="78" y="163"/>
                    <a:pt x="84" y="163"/>
                    <a:pt x="90" y="163"/>
                  </a:cubicBezTo>
                  <a:cubicBezTo>
                    <a:pt x="128" y="163"/>
                    <a:pt x="161" y="137"/>
                    <a:pt x="170" y="100"/>
                  </a:cubicBezTo>
                  <a:cubicBezTo>
                    <a:pt x="175" y="79"/>
                    <a:pt x="171" y="57"/>
                    <a:pt x="160" y="39"/>
                  </a:cubicBezTo>
                  <a:cubicBezTo>
                    <a:pt x="148" y="20"/>
                    <a:pt x="130" y="7"/>
                    <a:pt x="109" y="2"/>
                  </a:cubicBezTo>
                  <a:close/>
                  <a:moveTo>
                    <a:pt x="120" y="89"/>
                  </a:moveTo>
                  <a:cubicBezTo>
                    <a:pt x="117" y="102"/>
                    <a:pt x="104" y="112"/>
                    <a:pt x="90" y="112"/>
                  </a:cubicBezTo>
                  <a:cubicBezTo>
                    <a:pt x="88" y="112"/>
                    <a:pt x="86" y="112"/>
                    <a:pt x="83" y="111"/>
                  </a:cubicBezTo>
                  <a:cubicBezTo>
                    <a:pt x="67" y="107"/>
                    <a:pt x="57" y="91"/>
                    <a:pt x="61" y="75"/>
                  </a:cubicBezTo>
                  <a:cubicBezTo>
                    <a:pt x="64" y="61"/>
                    <a:pt x="76" y="51"/>
                    <a:pt x="90" y="51"/>
                  </a:cubicBezTo>
                  <a:cubicBezTo>
                    <a:pt x="93" y="51"/>
                    <a:pt x="95" y="52"/>
                    <a:pt x="97" y="52"/>
                  </a:cubicBezTo>
                  <a:cubicBezTo>
                    <a:pt x="105" y="54"/>
                    <a:pt x="112" y="59"/>
                    <a:pt x="116" y="66"/>
                  </a:cubicBezTo>
                  <a:cubicBezTo>
                    <a:pt x="120" y="73"/>
                    <a:pt x="122" y="81"/>
                    <a:pt x="120" y="89"/>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Freeform 824">
              <a:extLst>
                <a:ext uri="{FF2B5EF4-FFF2-40B4-BE49-F238E27FC236}">
                  <a16:creationId xmlns:a16="http://schemas.microsoft.com/office/drawing/2014/main" id="{2D4B3EBF-3903-0745-A0AD-21EA5692C26B}"/>
                </a:ext>
              </a:extLst>
            </p:cNvPr>
            <p:cNvSpPr>
              <a:spLocks noEditPoints="1"/>
            </p:cNvSpPr>
            <p:nvPr/>
          </p:nvSpPr>
          <p:spPr bwMode="auto">
            <a:xfrm>
              <a:off x="2820988" y="6526213"/>
              <a:ext cx="184150" cy="168275"/>
            </a:xfrm>
            <a:custGeom>
              <a:avLst/>
              <a:gdLst>
                <a:gd name="T0" fmla="*/ 108 w 179"/>
                <a:gd name="T1" fmla="*/ 2 h 163"/>
                <a:gd name="T2" fmla="*/ 89 w 179"/>
                <a:gd name="T3" fmla="*/ 0 h 163"/>
                <a:gd name="T4" fmla="*/ 10 w 179"/>
                <a:gd name="T5" fmla="*/ 63 h 163"/>
                <a:gd name="T6" fmla="*/ 71 w 179"/>
                <a:gd name="T7" fmla="*/ 161 h 163"/>
                <a:gd name="T8" fmla="*/ 89 w 179"/>
                <a:gd name="T9" fmla="*/ 163 h 163"/>
                <a:gd name="T10" fmla="*/ 169 w 179"/>
                <a:gd name="T11" fmla="*/ 100 h 163"/>
                <a:gd name="T12" fmla="*/ 108 w 179"/>
                <a:gd name="T13" fmla="*/ 2 h 163"/>
                <a:gd name="T14" fmla="*/ 119 w 179"/>
                <a:gd name="T15" fmla="*/ 89 h 163"/>
                <a:gd name="T16" fmla="*/ 89 w 179"/>
                <a:gd name="T17" fmla="*/ 112 h 163"/>
                <a:gd name="T18" fmla="*/ 82 w 179"/>
                <a:gd name="T19" fmla="*/ 111 h 163"/>
                <a:gd name="T20" fmla="*/ 60 w 179"/>
                <a:gd name="T21" fmla="*/ 75 h 163"/>
                <a:gd name="T22" fmla="*/ 89 w 179"/>
                <a:gd name="T23" fmla="*/ 51 h 163"/>
                <a:gd name="T24" fmla="*/ 96 w 179"/>
                <a:gd name="T25" fmla="*/ 52 h 163"/>
                <a:gd name="T26" fmla="*/ 119 w 179"/>
                <a:gd name="T27" fmla="*/ 8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 h="163">
                  <a:moveTo>
                    <a:pt x="108" y="2"/>
                  </a:moveTo>
                  <a:cubicBezTo>
                    <a:pt x="102" y="1"/>
                    <a:pt x="96" y="0"/>
                    <a:pt x="89" y="0"/>
                  </a:cubicBezTo>
                  <a:cubicBezTo>
                    <a:pt x="51" y="0"/>
                    <a:pt x="19" y="26"/>
                    <a:pt x="10" y="63"/>
                  </a:cubicBezTo>
                  <a:cubicBezTo>
                    <a:pt x="0" y="107"/>
                    <a:pt x="27" y="151"/>
                    <a:pt x="71" y="161"/>
                  </a:cubicBezTo>
                  <a:cubicBezTo>
                    <a:pt x="77" y="163"/>
                    <a:pt x="83" y="163"/>
                    <a:pt x="89" y="163"/>
                  </a:cubicBezTo>
                  <a:cubicBezTo>
                    <a:pt x="127" y="163"/>
                    <a:pt x="160" y="138"/>
                    <a:pt x="169" y="100"/>
                  </a:cubicBezTo>
                  <a:cubicBezTo>
                    <a:pt x="179" y="57"/>
                    <a:pt x="152" y="12"/>
                    <a:pt x="108" y="2"/>
                  </a:cubicBezTo>
                  <a:close/>
                  <a:moveTo>
                    <a:pt x="119" y="89"/>
                  </a:moveTo>
                  <a:cubicBezTo>
                    <a:pt x="116" y="102"/>
                    <a:pt x="103" y="112"/>
                    <a:pt x="89" y="112"/>
                  </a:cubicBezTo>
                  <a:cubicBezTo>
                    <a:pt x="87" y="112"/>
                    <a:pt x="85" y="112"/>
                    <a:pt x="82" y="111"/>
                  </a:cubicBezTo>
                  <a:cubicBezTo>
                    <a:pt x="66" y="107"/>
                    <a:pt x="56" y="91"/>
                    <a:pt x="60" y="75"/>
                  </a:cubicBezTo>
                  <a:cubicBezTo>
                    <a:pt x="63" y="61"/>
                    <a:pt x="75" y="51"/>
                    <a:pt x="89" y="51"/>
                  </a:cubicBezTo>
                  <a:cubicBezTo>
                    <a:pt x="92" y="51"/>
                    <a:pt x="94" y="52"/>
                    <a:pt x="96" y="52"/>
                  </a:cubicBezTo>
                  <a:cubicBezTo>
                    <a:pt x="113" y="56"/>
                    <a:pt x="123" y="72"/>
                    <a:pt x="119" y="89"/>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6" name="Freeform 825">
              <a:extLst>
                <a:ext uri="{FF2B5EF4-FFF2-40B4-BE49-F238E27FC236}">
                  <a16:creationId xmlns:a16="http://schemas.microsoft.com/office/drawing/2014/main" id="{ABE51AB1-2FCC-114C-B127-13C5D8F86E69}"/>
                </a:ext>
              </a:extLst>
            </p:cNvPr>
            <p:cNvSpPr>
              <a:spLocks/>
            </p:cNvSpPr>
            <p:nvPr/>
          </p:nvSpPr>
          <p:spPr bwMode="auto">
            <a:xfrm>
              <a:off x="2333625" y="6062663"/>
              <a:ext cx="266700" cy="382588"/>
            </a:xfrm>
            <a:custGeom>
              <a:avLst/>
              <a:gdLst>
                <a:gd name="T0" fmla="*/ 221 w 260"/>
                <a:gd name="T1" fmla="*/ 275 h 372"/>
                <a:gd name="T2" fmla="*/ 136 w 260"/>
                <a:gd name="T3" fmla="*/ 162 h 372"/>
                <a:gd name="T4" fmla="*/ 132 w 260"/>
                <a:gd name="T5" fmla="*/ 160 h 372"/>
                <a:gd name="T6" fmla="*/ 85 w 260"/>
                <a:gd name="T7" fmla="*/ 110 h 372"/>
                <a:gd name="T8" fmla="*/ 150 w 260"/>
                <a:gd name="T9" fmla="*/ 93 h 372"/>
                <a:gd name="T10" fmla="*/ 200 w 260"/>
                <a:gd name="T11" fmla="*/ 138 h 372"/>
                <a:gd name="T12" fmla="*/ 219 w 260"/>
                <a:gd name="T13" fmla="*/ 168 h 372"/>
                <a:gd name="T14" fmla="*/ 250 w 260"/>
                <a:gd name="T15" fmla="*/ 149 h 372"/>
                <a:gd name="T16" fmla="*/ 184 w 260"/>
                <a:gd name="T17" fmla="*/ 50 h 372"/>
                <a:gd name="T18" fmla="*/ 188 w 260"/>
                <a:gd name="T19" fmla="*/ 35 h 372"/>
                <a:gd name="T20" fmla="*/ 169 w 260"/>
                <a:gd name="T21" fmla="*/ 4 h 372"/>
                <a:gd name="T22" fmla="*/ 138 w 260"/>
                <a:gd name="T23" fmla="*/ 23 h 372"/>
                <a:gd name="T24" fmla="*/ 134 w 260"/>
                <a:gd name="T25" fmla="*/ 39 h 372"/>
                <a:gd name="T26" fmla="*/ 35 w 260"/>
                <a:gd name="T27" fmla="*/ 99 h 372"/>
                <a:gd name="T28" fmla="*/ 120 w 260"/>
                <a:gd name="T29" fmla="*/ 212 h 372"/>
                <a:gd name="T30" fmla="*/ 123 w 260"/>
                <a:gd name="T31" fmla="*/ 213 h 372"/>
                <a:gd name="T32" fmla="*/ 171 w 260"/>
                <a:gd name="T33" fmla="*/ 263 h 372"/>
                <a:gd name="T34" fmla="*/ 153 w 260"/>
                <a:gd name="T35" fmla="*/ 279 h 372"/>
                <a:gd name="T36" fmla="*/ 106 w 260"/>
                <a:gd name="T37" fmla="*/ 281 h 372"/>
                <a:gd name="T38" fmla="*/ 64 w 260"/>
                <a:gd name="T39" fmla="*/ 258 h 372"/>
                <a:gd name="T40" fmla="*/ 55 w 260"/>
                <a:gd name="T41" fmla="*/ 236 h 372"/>
                <a:gd name="T42" fmla="*/ 36 w 260"/>
                <a:gd name="T43" fmla="*/ 205 h 372"/>
                <a:gd name="T44" fmla="*/ 5 w 260"/>
                <a:gd name="T45" fmla="*/ 225 h 372"/>
                <a:gd name="T46" fmla="*/ 26 w 260"/>
                <a:gd name="T47" fmla="*/ 293 h 372"/>
                <a:gd name="T48" fmla="*/ 68 w 260"/>
                <a:gd name="T49" fmla="*/ 322 h 372"/>
                <a:gd name="T50" fmla="*/ 63 w 260"/>
                <a:gd name="T51" fmla="*/ 341 h 372"/>
                <a:gd name="T52" fmla="*/ 82 w 260"/>
                <a:gd name="T53" fmla="*/ 372 h 372"/>
                <a:gd name="T54" fmla="*/ 88 w 260"/>
                <a:gd name="T55" fmla="*/ 372 h 372"/>
                <a:gd name="T56" fmla="*/ 113 w 260"/>
                <a:gd name="T57" fmla="*/ 352 h 372"/>
                <a:gd name="T58" fmla="*/ 118 w 260"/>
                <a:gd name="T59" fmla="*/ 334 h 372"/>
                <a:gd name="T60" fmla="*/ 128 w 260"/>
                <a:gd name="T61" fmla="*/ 335 h 372"/>
                <a:gd name="T62" fmla="*/ 171 w 260"/>
                <a:gd name="T63" fmla="*/ 327 h 372"/>
                <a:gd name="T64" fmla="*/ 221 w 260"/>
                <a:gd name="T65" fmla="*/ 275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0" h="372">
                  <a:moveTo>
                    <a:pt x="221" y="275"/>
                  </a:moveTo>
                  <a:cubicBezTo>
                    <a:pt x="230" y="235"/>
                    <a:pt x="198" y="193"/>
                    <a:pt x="136" y="162"/>
                  </a:cubicBezTo>
                  <a:cubicBezTo>
                    <a:pt x="135" y="161"/>
                    <a:pt x="133" y="161"/>
                    <a:pt x="132" y="160"/>
                  </a:cubicBezTo>
                  <a:cubicBezTo>
                    <a:pt x="99" y="142"/>
                    <a:pt x="82" y="121"/>
                    <a:pt x="85" y="110"/>
                  </a:cubicBezTo>
                  <a:cubicBezTo>
                    <a:pt x="88" y="96"/>
                    <a:pt x="117" y="85"/>
                    <a:pt x="150" y="93"/>
                  </a:cubicBezTo>
                  <a:cubicBezTo>
                    <a:pt x="183" y="101"/>
                    <a:pt x="204" y="123"/>
                    <a:pt x="200" y="138"/>
                  </a:cubicBezTo>
                  <a:cubicBezTo>
                    <a:pt x="197" y="151"/>
                    <a:pt x="206" y="165"/>
                    <a:pt x="219" y="168"/>
                  </a:cubicBezTo>
                  <a:cubicBezTo>
                    <a:pt x="233" y="172"/>
                    <a:pt x="247" y="163"/>
                    <a:pt x="250" y="149"/>
                  </a:cubicBezTo>
                  <a:cubicBezTo>
                    <a:pt x="260" y="110"/>
                    <a:pt x="231" y="69"/>
                    <a:pt x="184" y="50"/>
                  </a:cubicBezTo>
                  <a:cubicBezTo>
                    <a:pt x="188" y="35"/>
                    <a:pt x="188" y="35"/>
                    <a:pt x="188" y="35"/>
                  </a:cubicBezTo>
                  <a:cubicBezTo>
                    <a:pt x="191" y="21"/>
                    <a:pt x="183" y="7"/>
                    <a:pt x="169" y="4"/>
                  </a:cubicBezTo>
                  <a:cubicBezTo>
                    <a:pt x="155" y="0"/>
                    <a:pt x="141" y="9"/>
                    <a:pt x="138" y="23"/>
                  </a:cubicBezTo>
                  <a:cubicBezTo>
                    <a:pt x="134" y="39"/>
                    <a:pt x="134" y="39"/>
                    <a:pt x="134" y="39"/>
                  </a:cubicBezTo>
                  <a:cubicBezTo>
                    <a:pt x="85" y="37"/>
                    <a:pt x="44" y="60"/>
                    <a:pt x="35" y="99"/>
                  </a:cubicBezTo>
                  <a:cubicBezTo>
                    <a:pt x="25" y="138"/>
                    <a:pt x="57" y="181"/>
                    <a:pt x="120" y="212"/>
                  </a:cubicBezTo>
                  <a:cubicBezTo>
                    <a:pt x="121" y="213"/>
                    <a:pt x="122" y="213"/>
                    <a:pt x="123" y="213"/>
                  </a:cubicBezTo>
                  <a:cubicBezTo>
                    <a:pt x="156" y="232"/>
                    <a:pt x="173" y="253"/>
                    <a:pt x="171" y="263"/>
                  </a:cubicBezTo>
                  <a:cubicBezTo>
                    <a:pt x="169" y="272"/>
                    <a:pt x="158" y="277"/>
                    <a:pt x="153" y="279"/>
                  </a:cubicBezTo>
                  <a:cubicBezTo>
                    <a:pt x="140" y="284"/>
                    <a:pt x="123" y="285"/>
                    <a:pt x="106" y="281"/>
                  </a:cubicBezTo>
                  <a:cubicBezTo>
                    <a:pt x="89" y="277"/>
                    <a:pt x="74" y="269"/>
                    <a:pt x="64" y="258"/>
                  </a:cubicBezTo>
                  <a:cubicBezTo>
                    <a:pt x="61" y="255"/>
                    <a:pt x="53" y="245"/>
                    <a:pt x="55" y="236"/>
                  </a:cubicBezTo>
                  <a:cubicBezTo>
                    <a:pt x="58" y="222"/>
                    <a:pt x="50" y="209"/>
                    <a:pt x="36" y="205"/>
                  </a:cubicBezTo>
                  <a:cubicBezTo>
                    <a:pt x="22" y="202"/>
                    <a:pt x="8" y="211"/>
                    <a:pt x="5" y="225"/>
                  </a:cubicBezTo>
                  <a:cubicBezTo>
                    <a:pt x="0" y="248"/>
                    <a:pt x="7" y="273"/>
                    <a:pt x="26" y="293"/>
                  </a:cubicBezTo>
                  <a:cubicBezTo>
                    <a:pt x="37" y="305"/>
                    <a:pt x="51" y="315"/>
                    <a:pt x="68" y="322"/>
                  </a:cubicBezTo>
                  <a:cubicBezTo>
                    <a:pt x="63" y="341"/>
                    <a:pt x="63" y="341"/>
                    <a:pt x="63" y="341"/>
                  </a:cubicBezTo>
                  <a:cubicBezTo>
                    <a:pt x="60" y="355"/>
                    <a:pt x="69" y="368"/>
                    <a:pt x="82" y="372"/>
                  </a:cubicBezTo>
                  <a:cubicBezTo>
                    <a:pt x="84" y="372"/>
                    <a:pt x="86" y="372"/>
                    <a:pt x="88" y="372"/>
                  </a:cubicBezTo>
                  <a:cubicBezTo>
                    <a:pt x="100" y="372"/>
                    <a:pt x="111" y="364"/>
                    <a:pt x="113" y="352"/>
                  </a:cubicBezTo>
                  <a:cubicBezTo>
                    <a:pt x="118" y="334"/>
                    <a:pt x="118" y="334"/>
                    <a:pt x="118" y="334"/>
                  </a:cubicBezTo>
                  <a:cubicBezTo>
                    <a:pt x="121" y="335"/>
                    <a:pt x="124" y="335"/>
                    <a:pt x="128" y="335"/>
                  </a:cubicBezTo>
                  <a:cubicBezTo>
                    <a:pt x="143" y="335"/>
                    <a:pt x="158" y="332"/>
                    <a:pt x="171" y="327"/>
                  </a:cubicBezTo>
                  <a:cubicBezTo>
                    <a:pt x="197" y="317"/>
                    <a:pt x="215" y="298"/>
                    <a:pt x="221" y="275"/>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7" name="Group 826">
            <a:extLst>
              <a:ext uri="{FF2B5EF4-FFF2-40B4-BE49-F238E27FC236}">
                <a16:creationId xmlns:a16="http://schemas.microsoft.com/office/drawing/2014/main" id="{662043DB-785F-614C-9EAE-D433724B326F}"/>
              </a:ext>
            </a:extLst>
          </p:cNvPr>
          <p:cNvGrpSpPr/>
          <p:nvPr userDrawn="1"/>
        </p:nvGrpSpPr>
        <p:grpSpPr>
          <a:xfrm>
            <a:off x="6721108" y="2444108"/>
            <a:ext cx="223315" cy="279597"/>
            <a:chOff x="9701213" y="346075"/>
            <a:chExt cx="976312" cy="1222375"/>
          </a:xfrm>
          <a:solidFill>
            <a:schemeClr val="accent1"/>
          </a:solidFill>
        </p:grpSpPr>
        <p:sp>
          <p:nvSpPr>
            <p:cNvPr id="828" name="Freeform 827">
              <a:extLst>
                <a:ext uri="{FF2B5EF4-FFF2-40B4-BE49-F238E27FC236}">
                  <a16:creationId xmlns:a16="http://schemas.microsoft.com/office/drawing/2014/main" id="{5EA7F0CF-0810-8440-9A35-711C7E9BEBD1}"/>
                </a:ext>
              </a:extLst>
            </p:cNvPr>
            <p:cNvSpPr>
              <a:spLocks noEditPoints="1"/>
            </p:cNvSpPr>
            <p:nvPr/>
          </p:nvSpPr>
          <p:spPr bwMode="auto">
            <a:xfrm>
              <a:off x="9701213" y="346075"/>
              <a:ext cx="976312" cy="1222375"/>
            </a:xfrm>
            <a:custGeom>
              <a:avLst/>
              <a:gdLst>
                <a:gd name="T0" fmla="*/ 603 w 949"/>
                <a:gd name="T1" fmla="*/ 78 h 1188"/>
                <a:gd name="T2" fmla="*/ 564 w 949"/>
                <a:gd name="T3" fmla="*/ 78 h 1188"/>
                <a:gd name="T4" fmla="*/ 385 w 949"/>
                <a:gd name="T5" fmla="*/ 78 h 1188"/>
                <a:gd name="T6" fmla="*/ 340 w 949"/>
                <a:gd name="T7" fmla="*/ 78 h 1188"/>
                <a:gd name="T8" fmla="*/ 111 w 949"/>
                <a:gd name="T9" fmla="*/ 78 h 1188"/>
                <a:gd name="T10" fmla="*/ 0 w 949"/>
                <a:gd name="T11" fmla="*/ 1084 h 1188"/>
                <a:gd name="T12" fmla="*/ 838 w 949"/>
                <a:gd name="T13" fmla="*/ 1188 h 1188"/>
                <a:gd name="T14" fmla="*/ 949 w 949"/>
                <a:gd name="T15" fmla="*/ 182 h 1188"/>
                <a:gd name="T16" fmla="*/ 788 w 949"/>
                <a:gd name="T17" fmla="*/ 239 h 1188"/>
                <a:gd name="T18" fmla="*/ 161 w 949"/>
                <a:gd name="T19" fmla="*/ 1027 h 1188"/>
                <a:gd name="T20" fmla="*/ 262 w 949"/>
                <a:gd name="T21" fmla="*/ 239 h 1188"/>
                <a:gd name="T22" fmla="*/ 646 w 949"/>
                <a:gd name="T23" fmla="*/ 264 h 1188"/>
                <a:gd name="T24" fmla="*/ 788 w 949"/>
                <a:gd name="T25" fmla="*/ 239 h 1188"/>
                <a:gd name="T26" fmla="*/ 436 w 949"/>
                <a:gd name="T27" fmla="*/ 104 h 1188"/>
                <a:gd name="T28" fmla="*/ 475 w 949"/>
                <a:gd name="T29" fmla="*/ 51 h 1188"/>
                <a:gd name="T30" fmla="*/ 513 w 949"/>
                <a:gd name="T31" fmla="*/ 104 h 1188"/>
                <a:gd name="T32" fmla="*/ 587 w 949"/>
                <a:gd name="T33" fmla="*/ 129 h 1188"/>
                <a:gd name="T34" fmla="*/ 616 w 949"/>
                <a:gd name="T35" fmla="*/ 134 h 1188"/>
                <a:gd name="T36" fmla="*/ 620 w 949"/>
                <a:gd name="T37" fmla="*/ 199 h 1188"/>
                <a:gd name="T38" fmla="*/ 326 w 949"/>
                <a:gd name="T39" fmla="*/ 212 h 1188"/>
                <a:gd name="T40" fmla="*/ 329 w 949"/>
                <a:gd name="T41" fmla="*/ 143 h 1188"/>
                <a:gd name="T42" fmla="*/ 411 w 949"/>
                <a:gd name="T43" fmla="*/ 129 h 1188"/>
                <a:gd name="T44" fmla="*/ 838 w 949"/>
                <a:gd name="T45" fmla="*/ 1137 h 1188"/>
                <a:gd name="T46" fmla="*/ 52 w 949"/>
                <a:gd name="T47" fmla="*/ 1084 h 1188"/>
                <a:gd name="T48" fmla="*/ 111 w 949"/>
                <a:gd name="T49" fmla="*/ 129 h 1188"/>
                <a:gd name="T50" fmla="*/ 278 w 949"/>
                <a:gd name="T51" fmla="*/ 143 h 1188"/>
                <a:gd name="T52" fmla="*/ 269 w 949"/>
                <a:gd name="T53" fmla="*/ 188 h 1188"/>
                <a:gd name="T54" fmla="*/ 110 w 949"/>
                <a:gd name="T55" fmla="*/ 213 h 1188"/>
                <a:gd name="T56" fmla="*/ 136 w 949"/>
                <a:gd name="T57" fmla="*/ 1079 h 1188"/>
                <a:gd name="T58" fmla="*/ 840 w 949"/>
                <a:gd name="T59" fmla="*/ 1053 h 1188"/>
                <a:gd name="T60" fmla="*/ 814 w 949"/>
                <a:gd name="T61" fmla="*/ 188 h 1188"/>
                <a:gd name="T62" fmla="*/ 671 w 949"/>
                <a:gd name="T63" fmla="*/ 180 h 1188"/>
                <a:gd name="T64" fmla="*/ 670 w 949"/>
                <a:gd name="T65" fmla="*/ 129 h 1188"/>
                <a:gd name="T66" fmla="*/ 898 w 949"/>
                <a:gd name="T67" fmla="*/ 182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9" h="1188">
                  <a:moveTo>
                    <a:pt x="838" y="78"/>
                  </a:moveTo>
                  <a:cubicBezTo>
                    <a:pt x="603" y="78"/>
                    <a:pt x="603" y="78"/>
                    <a:pt x="603" y="78"/>
                  </a:cubicBezTo>
                  <a:cubicBezTo>
                    <a:pt x="587" y="78"/>
                    <a:pt x="587" y="78"/>
                    <a:pt x="587" y="78"/>
                  </a:cubicBezTo>
                  <a:cubicBezTo>
                    <a:pt x="564" y="78"/>
                    <a:pt x="564" y="78"/>
                    <a:pt x="564" y="78"/>
                  </a:cubicBezTo>
                  <a:cubicBezTo>
                    <a:pt x="561" y="34"/>
                    <a:pt x="522" y="0"/>
                    <a:pt x="475" y="0"/>
                  </a:cubicBezTo>
                  <a:cubicBezTo>
                    <a:pt x="427" y="0"/>
                    <a:pt x="388" y="34"/>
                    <a:pt x="385" y="78"/>
                  </a:cubicBezTo>
                  <a:cubicBezTo>
                    <a:pt x="346" y="78"/>
                    <a:pt x="346" y="78"/>
                    <a:pt x="346" y="78"/>
                  </a:cubicBezTo>
                  <a:cubicBezTo>
                    <a:pt x="344" y="78"/>
                    <a:pt x="342" y="78"/>
                    <a:pt x="340" y="78"/>
                  </a:cubicBezTo>
                  <a:cubicBezTo>
                    <a:pt x="339" y="78"/>
                    <a:pt x="337" y="78"/>
                    <a:pt x="336" y="78"/>
                  </a:cubicBezTo>
                  <a:cubicBezTo>
                    <a:pt x="111" y="78"/>
                    <a:pt x="111" y="78"/>
                    <a:pt x="111" y="78"/>
                  </a:cubicBezTo>
                  <a:cubicBezTo>
                    <a:pt x="50" y="78"/>
                    <a:pt x="0" y="125"/>
                    <a:pt x="0" y="182"/>
                  </a:cubicBezTo>
                  <a:cubicBezTo>
                    <a:pt x="0" y="1084"/>
                    <a:pt x="0" y="1084"/>
                    <a:pt x="0" y="1084"/>
                  </a:cubicBezTo>
                  <a:cubicBezTo>
                    <a:pt x="0" y="1142"/>
                    <a:pt x="50" y="1188"/>
                    <a:pt x="111" y="1188"/>
                  </a:cubicBezTo>
                  <a:cubicBezTo>
                    <a:pt x="838" y="1188"/>
                    <a:pt x="838" y="1188"/>
                    <a:pt x="838" y="1188"/>
                  </a:cubicBezTo>
                  <a:cubicBezTo>
                    <a:pt x="899" y="1188"/>
                    <a:pt x="949" y="1142"/>
                    <a:pt x="949" y="1084"/>
                  </a:cubicBezTo>
                  <a:cubicBezTo>
                    <a:pt x="949" y="182"/>
                    <a:pt x="949" y="182"/>
                    <a:pt x="949" y="182"/>
                  </a:cubicBezTo>
                  <a:cubicBezTo>
                    <a:pt x="949" y="125"/>
                    <a:pt x="899" y="78"/>
                    <a:pt x="838" y="78"/>
                  </a:cubicBezTo>
                  <a:close/>
                  <a:moveTo>
                    <a:pt x="788" y="239"/>
                  </a:moveTo>
                  <a:cubicBezTo>
                    <a:pt x="788" y="1027"/>
                    <a:pt x="788" y="1027"/>
                    <a:pt x="788" y="1027"/>
                  </a:cubicBezTo>
                  <a:cubicBezTo>
                    <a:pt x="161" y="1027"/>
                    <a:pt x="161" y="1027"/>
                    <a:pt x="161" y="1027"/>
                  </a:cubicBezTo>
                  <a:cubicBezTo>
                    <a:pt x="161" y="239"/>
                    <a:pt x="161" y="239"/>
                    <a:pt x="161" y="239"/>
                  </a:cubicBezTo>
                  <a:cubicBezTo>
                    <a:pt x="262" y="239"/>
                    <a:pt x="262" y="239"/>
                    <a:pt x="262" y="239"/>
                  </a:cubicBezTo>
                  <a:cubicBezTo>
                    <a:pt x="270" y="254"/>
                    <a:pt x="286" y="264"/>
                    <a:pt x="304" y="264"/>
                  </a:cubicBezTo>
                  <a:cubicBezTo>
                    <a:pt x="646" y="264"/>
                    <a:pt x="646" y="264"/>
                    <a:pt x="646" y="264"/>
                  </a:cubicBezTo>
                  <a:cubicBezTo>
                    <a:pt x="664" y="264"/>
                    <a:pt x="680" y="254"/>
                    <a:pt x="687" y="239"/>
                  </a:cubicBezTo>
                  <a:lnTo>
                    <a:pt x="788" y="239"/>
                  </a:lnTo>
                  <a:close/>
                  <a:moveTo>
                    <a:pt x="411" y="129"/>
                  </a:moveTo>
                  <a:cubicBezTo>
                    <a:pt x="425" y="129"/>
                    <a:pt x="436" y="118"/>
                    <a:pt x="436" y="104"/>
                  </a:cubicBezTo>
                  <a:cubicBezTo>
                    <a:pt x="436" y="84"/>
                    <a:pt x="436" y="84"/>
                    <a:pt x="436" y="84"/>
                  </a:cubicBezTo>
                  <a:cubicBezTo>
                    <a:pt x="436" y="66"/>
                    <a:pt x="454" y="51"/>
                    <a:pt x="475" y="51"/>
                  </a:cubicBezTo>
                  <a:cubicBezTo>
                    <a:pt x="496" y="51"/>
                    <a:pt x="513" y="66"/>
                    <a:pt x="513" y="84"/>
                  </a:cubicBezTo>
                  <a:cubicBezTo>
                    <a:pt x="513" y="104"/>
                    <a:pt x="513" y="104"/>
                    <a:pt x="513" y="104"/>
                  </a:cubicBezTo>
                  <a:cubicBezTo>
                    <a:pt x="513" y="118"/>
                    <a:pt x="525" y="129"/>
                    <a:pt x="539" y="129"/>
                  </a:cubicBezTo>
                  <a:cubicBezTo>
                    <a:pt x="587" y="129"/>
                    <a:pt x="587" y="129"/>
                    <a:pt x="587" y="129"/>
                  </a:cubicBezTo>
                  <a:cubicBezTo>
                    <a:pt x="603" y="129"/>
                    <a:pt x="603" y="129"/>
                    <a:pt x="603" y="129"/>
                  </a:cubicBezTo>
                  <a:cubicBezTo>
                    <a:pt x="608" y="129"/>
                    <a:pt x="612" y="131"/>
                    <a:pt x="616" y="134"/>
                  </a:cubicBezTo>
                  <a:cubicBezTo>
                    <a:pt x="618" y="136"/>
                    <a:pt x="620" y="139"/>
                    <a:pt x="620" y="143"/>
                  </a:cubicBezTo>
                  <a:cubicBezTo>
                    <a:pt x="620" y="199"/>
                    <a:pt x="620" y="199"/>
                    <a:pt x="620" y="199"/>
                  </a:cubicBezTo>
                  <a:cubicBezTo>
                    <a:pt x="620" y="204"/>
                    <a:pt x="621" y="208"/>
                    <a:pt x="624" y="212"/>
                  </a:cubicBezTo>
                  <a:cubicBezTo>
                    <a:pt x="326" y="212"/>
                    <a:pt x="326" y="212"/>
                    <a:pt x="326" y="212"/>
                  </a:cubicBezTo>
                  <a:cubicBezTo>
                    <a:pt x="328" y="208"/>
                    <a:pt x="329" y="204"/>
                    <a:pt x="329" y="199"/>
                  </a:cubicBezTo>
                  <a:cubicBezTo>
                    <a:pt x="329" y="143"/>
                    <a:pt x="329" y="143"/>
                    <a:pt x="329" y="143"/>
                  </a:cubicBezTo>
                  <a:cubicBezTo>
                    <a:pt x="329" y="136"/>
                    <a:pt x="337" y="129"/>
                    <a:pt x="346" y="129"/>
                  </a:cubicBezTo>
                  <a:lnTo>
                    <a:pt x="411" y="129"/>
                  </a:lnTo>
                  <a:close/>
                  <a:moveTo>
                    <a:pt x="898" y="1084"/>
                  </a:moveTo>
                  <a:cubicBezTo>
                    <a:pt x="898" y="1113"/>
                    <a:pt x="871" y="1137"/>
                    <a:pt x="838" y="1137"/>
                  </a:cubicBezTo>
                  <a:cubicBezTo>
                    <a:pt x="111" y="1137"/>
                    <a:pt x="111" y="1137"/>
                    <a:pt x="111" y="1137"/>
                  </a:cubicBezTo>
                  <a:cubicBezTo>
                    <a:pt x="78" y="1137"/>
                    <a:pt x="52" y="1113"/>
                    <a:pt x="52" y="1084"/>
                  </a:cubicBezTo>
                  <a:cubicBezTo>
                    <a:pt x="52" y="182"/>
                    <a:pt x="52" y="182"/>
                    <a:pt x="52" y="182"/>
                  </a:cubicBezTo>
                  <a:cubicBezTo>
                    <a:pt x="52" y="153"/>
                    <a:pt x="78" y="129"/>
                    <a:pt x="111" y="129"/>
                  </a:cubicBezTo>
                  <a:cubicBezTo>
                    <a:pt x="280" y="129"/>
                    <a:pt x="280" y="129"/>
                    <a:pt x="280" y="129"/>
                  </a:cubicBezTo>
                  <a:cubicBezTo>
                    <a:pt x="279" y="134"/>
                    <a:pt x="278" y="138"/>
                    <a:pt x="278" y="143"/>
                  </a:cubicBezTo>
                  <a:cubicBezTo>
                    <a:pt x="278" y="180"/>
                    <a:pt x="278" y="180"/>
                    <a:pt x="278" y="180"/>
                  </a:cubicBezTo>
                  <a:cubicBezTo>
                    <a:pt x="275" y="182"/>
                    <a:pt x="272" y="185"/>
                    <a:pt x="269" y="188"/>
                  </a:cubicBezTo>
                  <a:cubicBezTo>
                    <a:pt x="136" y="188"/>
                    <a:pt x="136" y="188"/>
                    <a:pt x="136" y="188"/>
                  </a:cubicBezTo>
                  <a:cubicBezTo>
                    <a:pt x="121" y="188"/>
                    <a:pt x="110" y="199"/>
                    <a:pt x="110" y="213"/>
                  </a:cubicBezTo>
                  <a:cubicBezTo>
                    <a:pt x="110" y="1053"/>
                    <a:pt x="110" y="1053"/>
                    <a:pt x="110" y="1053"/>
                  </a:cubicBezTo>
                  <a:cubicBezTo>
                    <a:pt x="110" y="1067"/>
                    <a:pt x="121" y="1079"/>
                    <a:pt x="136" y="1079"/>
                  </a:cubicBezTo>
                  <a:cubicBezTo>
                    <a:pt x="814" y="1079"/>
                    <a:pt x="814" y="1079"/>
                    <a:pt x="814" y="1079"/>
                  </a:cubicBezTo>
                  <a:cubicBezTo>
                    <a:pt x="828" y="1079"/>
                    <a:pt x="840" y="1067"/>
                    <a:pt x="840" y="1053"/>
                  </a:cubicBezTo>
                  <a:cubicBezTo>
                    <a:pt x="840" y="213"/>
                    <a:pt x="840" y="213"/>
                    <a:pt x="840" y="213"/>
                  </a:cubicBezTo>
                  <a:cubicBezTo>
                    <a:pt x="840" y="199"/>
                    <a:pt x="828" y="188"/>
                    <a:pt x="814" y="188"/>
                  </a:cubicBezTo>
                  <a:cubicBezTo>
                    <a:pt x="680" y="188"/>
                    <a:pt x="680" y="188"/>
                    <a:pt x="680" y="188"/>
                  </a:cubicBezTo>
                  <a:cubicBezTo>
                    <a:pt x="678" y="185"/>
                    <a:pt x="675" y="182"/>
                    <a:pt x="671" y="180"/>
                  </a:cubicBezTo>
                  <a:cubicBezTo>
                    <a:pt x="671" y="143"/>
                    <a:pt x="671" y="143"/>
                    <a:pt x="671" y="143"/>
                  </a:cubicBezTo>
                  <a:cubicBezTo>
                    <a:pt x="671" y="138"/>
                    <a:pt x="671" y="134"/>
                    <a:pt x="670" y="129"/>
                  </a:cubicBezTo>
                  <a:cubicBezTo>
                    <a:pt x="838" y="129"/>
                    <a:pt x="838" y="129"/>
                    <a:pt x="838" y="129"/>
                  </a:cubicBezTo>
                  <a:cubicBezTo>
                    <a:pt x="871" y="129"/>
                    <a:pt x="898" y="153"/>
                    <a:pt x="898" y="182"/>
                  </a:cubicBezTo>
                  <a:lnTo>
                    <a:pt x="898" y="1084"/>
                  </a:ln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9" name="Freeform 828">
              <a:extLst>
                <a:ext uri="{FF2B5EF4-FFF2-40B4-BE49-F238E27FC236}">
                  <a16:creationId xmlns:a16="http://schemas.microsoft.com/office/drawing/2014/main" id="{1125DD07-A54A-4342-B6B0-35D45F972FEC}"/>
                </a:ext>
              </a:extLst>
            </p:cNvPr>
            <p:cNvSpPr>
              <a:spLocks/>
            </p:cNvSpPr>
            <p:nvPr/>
          </p:nvSpPr>
          <p:spPr bwMode="auto">
            <a:xfrm>
              <a:off x="10160000" y="496888"/>
              <a:ext cx="52387" cy="53975"/>
            </a:xfrm>
            <a:custGeom>
              <a:avLst/>
              <a:gdLst>
                <a:gd name="T0" fmla="*/ 26 w 52"/>
                <a:gd name="T1" fmla="*/ 52 h 52"/>
                <a:gd name="T2" fmla="*/ 44 w 52"/>
                <a:gd name="T3" fmla="*/ 44 h 52"/>
                <a:gd name="T4" fmla="*/ 52 w 52"/>
                <a:gd name="T5" fmla="*/ 26 h 52"/>
                <a:gd name="T6" fmla="*/ 44 w 52"/>
                <a:gd name="T7" fmla="*/ 8 h 52"/>
                <a:gd name="T8" fmla="*/ 26 w 52"/>
                <a:gd name="T9" fmla="*/ 0 h 52"/>
                <a:gd name="T10" fmla="*/ 8 w 52"/>
                <a:gd name="T11" fmla="*/ 8 h 52"/>
                <a:gd name="T12" fmla="*/ 0 w 52"/>
                <a:gd name="T13" fmla="*/ 26 h 52"/>
                <a:gd name="T14" fmla="*/ 8 w 52"/>
                <a:gd name="T15" fmla="*/ 44 h 52"/>
                <a:gd name="T16" fmla="*/ 26 w 52"/>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26" y="52"/>
                  </a:moveTo>
                  <a:cubicBezTo>
                    <a:pt x="33" y="52"/>
                    <a:pt x="40" y="49"/>
                    <a:pt x="44" y="44"/>
                  </a:cubicBezTo>
                  <a:cubicBezTo>
                    <a:pt x="49" y="39"/>
                    <a:pt x="52" y="33"/>
                    <a:pt x="52" y="26"/>
                  </a:cubicBezTo>
                  <a:cubicBezTo>
                    <a:pt x="52" y="19"/>
                    <a:pt x="49" y="13"/>
                    <a:pt x="44" y="8"/>
                  </a:cubicBezTo>
                  <a:cubicBezTo>
                    <a:pt x="40" y="3"/>
                    <a:pt x="33" y="0"/>
                    <a:pt x="26" y="0"/>
                  </a:cubicBezTo>
                  <a:cubicBezTo>
                    <a:pt x="19" y="0"/>
                    <a:pt x="13" y="3"/>
                    <a:pt x="8" y="8"/>
                  </a:cubicBezTo>
                  <a:cubicBezTo>
                    <a:pt x="3" y="13"/>
                    <a:pt x="0" y="19"/>
                    <a:pt x="0" y="26"/>
                  </a:cubicBezTo>
                  <a:cubicBezTo>
                    <a:pt x="0" y="33"/>
                    <a:pt x="3" y="39"/>
                    <a:pt x="8" y="44"/>
                  </a:cubicBezTo>
                  <a:cubicBezTo>
                    <a:pt x="13" y="49"/>
                    <a:pt x="19" y="52"/>
                    <a:pt x="26" y="52"/>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0" name="Freeform 829">
              <a:extLst>
                <a:ext uri="{FF2B5EF4-FFF2-40B4-BE49-F238E27FC236}">
                  <a16:creationId xmlns:a16="http://schemas.microsoft.com/office/drawing/2014/main" id="{86B45C64-A253-FD41-8871-3C28228EF17F}"/>
                </a:ext>
              </a:extLst>
            </p:cNvPr>
            <p:cNvSpPr>
              <a:spLocks/>
            </p:cNvSpPr>
            <p:nvPr/>
          </p:nvSpPr>
          <p:spPr bwMode="auto">
            <a:xfrm>
              <a:off x="9917113" y="695325"/>
              <a:ext cx="209550" cy="163513"/>
            </a:xfrm>
            <a:custGeom>
              <a:avLst/>
              <a:gdLst>
                <a:gd name="T0" fmla="*/ 157 w 203"/>
                <a:gd name="T1" fmla="*/ 10 h 159"/>
                <a:gd name="T2" fmla="*/ 71 w 203"/>
                <a:gd name="T3" fmla="*/ 97 h 159"/>
                <a:gd name="T4" fmla="*/ 47 w 203"/>
                <a:gd name="T5" fmla="*/ 73 h 159"/>
                <a:gd name="T6" fmla="*/ 10 w 203"/>
                <a:gd name="T7" fmla="*/ 73 h 159"/>
                <a:gd name="T8" fmla="*/ 10 w 203"/>
                <a:gd name="T9" fmla="*/ 109 h 159"/>
                <a:gd name="T10" fmla="*/ 52 w 203"/>
                <a:gd name="T11" fmla="*/ 151 h 159"/>
                <a:gd name="T12" fmla="*/ 71 w 203"/>
                <a:gd name="T13" fmla="*/ 159 h 159"/>
                <a:gd name="T14" fmla="*/ 89 w 203"/>
                <a:gd name="T15" fmla="*/ 151 h 159"/>
                <a:gd name="T16" fmla="*/ 193 w 203"/>
                <a:gd name="T17" fmla="*/ 47 h 159"/>
                <a:gd name="T18" fmla="*/ 193 w 203"/>
                <a:gd name="T19" fmla="*/ 10 h 159"/>
                <a:gd name="T20" fmla="*/ 157 w 203"/>
                <a:gd name="T21" fmla="*/ 1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159">
                  <a:moveTo>
                    <a:pt x="157" y="10"/>
                  </a:moveTo>
                  <a:cubicBezTo>
                    <a:pt x="71" y="97"/>
                    <a:pt x="71" y="97"/>
                    <a:pt x="71" y="97"/>
                  </a:cubicBezTo>
                  <a:cubicBezTo>
                    <a:pt x="47" y="73"/>
                    <a:pt x="47" y="73"/>
                    <a:pt x="47" y="73"/>
                  </a:cubicBezTo>
                  <a:cubicBezTo>
                    <a:pt x="37" y="63"/>
                    <a:pt x="20" y="63"/>
                    <a:pt x="10" y="73"/>
                  </a:cubicBezTo>
                  <a:cubicBezTo>
                    <a:pt x="0" y="83"/>
                    <a:pt x="0" y="99"/>
                    <a:pt x="10" y="109"/>
                  </a:cubicBezTo>
                  <a:cubicBezTo>
                    <a:pt x="52" y="151"/>
                    <a:pt x="52" y="151"/>
                    <a:pt x="52" y="151"/>
                  </a:cubicBezTo>
                  <a:cubicBezTo>
                    <a:pt x="57" y="156"/>
                    <a:pt x="64" y="159"/>
                    <a:pt x="71" y="159"/>
                  </a:cubicBezTo>
                  <a:cubicBezTo>
                    <a:pt x="77" y="159"/>
                    <a:pt x="84" y="156"/>
                    <a:pt x="89" y="151"/>
                  </a:cubicBezTo>
                  <a:cubicBezTo>
                    <a:pt x="193" y="47"/>
                    <a:pt x="193" y="47"/>
                    <a:pt x="193" y="47"/>
                  </a:cubicBezTo>
                  <a:cubicBezTo>
                    <a:pt x="203" y="37"/>
                    <a:pt x="203" y="21"/>
                    <a:pt x="193" y="10"/>
                  </a:cubicBezTo>
                  <a:cubicBezTo>
                    <a:pt x="183" y="0"/>
                    <a:pt x="167" y="0"/>
                    <a:pt x="157" y="1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Rectangle 830">
              <a:extLst>
                <a:ext uri="{FF2B5EF4-FFF2-40B4-BE49-F238E27FC236}">
                  <a16:creationId xmlns:a16="http://schemas.microsoft.com/office/drawing/2014/main" id="{5254258F-88A8-F743-B104-649803509B67}"/>
                </a:ext>
              </a:extLst>
            </p:cNvPr>
            <p:cNvSpPr>
              <a:spLocks noChangeArrowheads="1"/>
            </p:cNvSpPr>
            <p:nvPr/>
          </p:nvSpPr>
          <p:spPr bwMode="auto">
            <a:xfrm>
              <a:off x="10209213" y="715963"/>
              <a:ext cx="142875" cy="53975"/>
            </a:xfrm>
            <a:prstGeom prst="rect">
              <a:avLst/>
            </a:prstGeom>
            <a:grpFill/>
            <a:ln>
              <a:noFill/>
            </a:ln>
            <a:extLst>
              <a:ext uri="{91240B29-F687-4f45-9708-019B960494DF}">
                <a14:hiddenLine xmlns:lc="http://schemas.openxmlformats.org/drawingml/2006/lockedCanvas"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Rectangle 831">
              <a:extLst>
                <a:ext uri="{FF2B5EF4-FFF2-40B4-BE49-F238E27FC236}">
                  <a16:creationId xmlns:a16="http://schemas.microsoft.com/office/drawing/2014/main" id="{DA1D6C1A-6B2D-C141-9836-75F0D0C5F691}"/>
                </a:ext>
              </a:extLst>
            </p:cNvPr>
            <p:cNvSpPr>
              <a:spLocks noChangeArrowheads="1"/>
            </p:cNvSpPr>
            <p:nvPr/>
          </p:nvSpPr>
          <p:spPr bwMode="auto">
            <a:xfrm>
              <a:off x="10209213" y="787400"/>
              <a:ext cx="212725" cy="53975"/>
            </a:xfrm>
            <a:prstGeom prst="rect">
              <a:avLst/>
            </a:prstGeom>
            <a:grpFill/>
            <a:ln>
              <a:noFill/>
            </a:ln>
            <a:extLst>
              <a:ext uri="{91240B29-F687-4f45-9708-019B960494DF}">
                <a14:hiddenLine xmlns:lc="http://schemas.openxmlformats.org/drawingml/2006/lockedCanvas"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Freeform 832">
              <a:extLst>
                <a:ext uri="{FF2B5EF4-FFF2-40B4-BE49-F238E27FC236}">
                  <a16:creationId xmlns:a16="http://schemas.microsoft.com/office/drawing/2014/main" id="{31DE1A83-1F87-474B-B9C1-3CD595E662A3}"/>
                </a:ext>
              </a:extLst>
            </p:cNvPr>
            <p:cNvSpPr>
              <a:spLocks/>
            </p:cNvSpPr>
            <p:nvPr/>
          </p:nvSpPr>
          <p:spPr bwMode="auto">
            <a:xfrm>
              <a:off x="9917113" y="927100"/>
              <a:ext cx="209550" cy="163513"/>
            </a:xfrm>
            <a:custGeom>
              <a:avLst/>
              <a:gdLst>
                <a:gd name="T0" fmla="*/ 157 w 203"/>
                <a:gd name="T1" fmla="*/ 10 h 159"/>
                <a:gd name="T2" fmla="*/ 71 w 203"/>
                <a:gd name="T3" fmla="*/ 97 h 159"/>
                <a:gd name="T4" fmla="*/ 47 w 203"/>
                <a:gd name="T5" fmla="*/ 73 h 159"/>
                <a:gd name="T6" fmla="*/ 10 w 203"/>
                <a:gd name="T7" fmla="*/ 73 h 159"/>
                <a:gd name="T8" fmla="*/ 10 w 203"/>
                <a:gd name="T9" fmla="*/ 109 h 159"/>
                <a:gd name="T10" fmla="*/ 52 w 203"/>
                <a:gd name="T11" fmla="*/ 151 h 159"/>
                <a:gd name="T12" fmla="*/ 71 w 203"/>
                <a:gd name="T13" fmla="*/ 159 h 159"/>
                <a:gd name="T14" fmla="*/ 89 w 203"/>
                <a:gd name="T15" fmla="*/ 151 h 159"/>
                <a:gd name="T16" fmla="*/ 193 w 203"/>
                <a:gd name="T17" fmla="*/ 47 h 159"/>
                <a:gd name="T18" fmla="*/ 193 w 203"/>
                <a:gd name="T19" fmla="*/ 10 h 159"/>
                <a:gd name="T20" fmla="*/ 157 w 203"/>
                <a:gd name="T21" fmla="*/ 1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159">
                  <a:moveTo>
                    <a:pt x="157" y="10"/>
                  </a:moveTo>
                  <a:cubicBezTo>
                    <a:pt x="71" y="97"/>
                    <a:pt x="71" y="97"/>
                    <a:pt x="71" y="97"/>
                  </a:cubicBezTo>
                  <a:cubicBezTo>
                    <a:pt x="47" y="73"/>
                    <a:pt x="47" y="73"/>
                    <a:pt x="47" y="73"/>
                  </a:cubicBezTo>
                  <a:cubicBezTo>
                    <a:pt x="37" y="63"/>
                    <a:pt x="20" y="63"/>
                    <a:pt x="10" y="73"/>
                  </a:cubicBezTo>
                  <a:cubicBezTo>
                    <a:pt x="0" y="83"/>
                    <a:pt x="0" y="99"/>
                    <a:pt x="10" y="109"/>
                  </a:cubicBezTo>
                  <a:cubicBezTo>
                    <a:pt x="52" y="151"/>
                    <a:pt x="52" y="151"/>
                    <a:pt x="52" y="151"/>
                  </a:cubicBezTo>
                  <a:cubicBezTo>
                    <a:pt x="57" y="156"/>
                    <a:pt x="64" y="159"/>
                    <a:pt x="71" y="159"/>
                  </a:cubicBezTo>
                  <a:cubicBezTo>
                    <a:pt x="77" y="159"/>
                    <a:pt x="84" y="156"/>
                    <a:pt x="89" y="151"/>
                  </a:cubicBezTo>
                  <a:cubicBezTo>
                    <a:pt x="193" y="47"/>
                    <a:pt x="193" y="47"/>
                    <a:pt x="193" y="47"/>
                  </a:cubicBezTo>
                  <a:cubicBezTo>
                    <a:pt x="203" y="37"/>
                    <a:pt x="203" y="20"/>
                    <a:pt x="193" y="10"/>
                  </a:cubicBezTo>
                  <a:cubicBezTo>
                    <a:pt x="183" y="0"/>
                    <a:pt x="167" y="0"/>
                    <a:pt x="157" y="1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4" name="Rectangle 833">
              <a:extLst>
                <a:ext uri="{FF2B5EF4-FFF2-40B4-BE49-F238E27FC236}">
                  <a16:creationId xmlns:a16="http://schemas.microsoft.com/office/drawing/2014/main" id="{FE14EA70-BD46-B64D-B040-D9A56A169FF0}"/>
                </a:ext>
              </a:extLst>
            </p:cNvPr>
            <p:cNvSpPr>
              <a:spLocks noChangeArrowheads="1"/>
            </p:cNvSpPr>
            <p:nvPr/>
          </p:nvSpPr>
          <p:spPr bwMode="auto">
            <a:xfrm>
              <a:off x="10209213" y="947738"/>
              <a:ext cx="142875" cy="53975"/>
            </a:xfrm>
            <a:prstGeom prst="rect">
              <a:avLst/>
            </a:prstGeom>
            <a:grpFill/>
            <a:ln>
              <a:noFill/>
            </a:ln>
            <a:extLst>
              <a:ext uri="{91240B29-F687-4f45-9708-019B960494DF}">
                <a14:hiddenLine xmlns:lc="http://schemas.openxmlformats.org/drawingml/2006/lockedCanvas"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5" name="Rectangle 834">
              <a:extLst>
                <a:ext uri="{FF2B5EF4-FFF2-40B4-BE49-F238E27FC236}">
                  <a16:creationId xmlns:a16="http://schemas.microsoft.com/office/drawing/2014/main" id="{A8FA5EBE-3224-6A46-9728-BEF61B5ACC54}"/>
                </a:ext>
              </a:extLst>
            </p:cNvPr>
            <p:cNvSpPr>
              <a:spLocks noChangeArrowheads="1"/>
            </p:cNvSpPr>
            <p:nvPr/>
          </p:nvSpPr>
          <p:spPr bwMode="auto">
            <a:xfrm>
              <a:off x="10209213" y="1019175"/>
              <a:ext cx="212725" cy="52388"/>
            </a:xfrm>
            <a:prstGeom prst="rect">
              <a:avLst/>
            </a:prstGeom>
            <a:grpFill/>
            <a:ln>
              <a:noFill/>
            </a:ln>
            <a:extLst>
              <a:ext uri="{91240B29-F687-4f45-9708-019B960494DF}">
                <a14:hiddenLine xmlns:lc="http://schemas.openxmlformats.org/drawingml/2006/lockedCanvas"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Freeform 835">
              <a:extLst>
                <a:ext uri="{FF2B5EF4-FFF2-40B4-BE49-F238E27FC236}">
                  <a16:creationId xmlns:a16="http://schemas.microsoft.com/office/drawing/2014/main" id="{E7C13EDF-DC3B-8C44-98F1-F6478B38B3C2}"/>
                </a:ext>
              </a:extLst>
            </p:cNvPr>
            <p:cNvSpPr>
              <a:spLocks/>
            </p:cNvSpPr>
            <p:nvPr/>
          </p:nvSpPr>
          <p:spPr bwMode="auto">
            <a:xfrm>
              <a:off x="9917113" y="1158875"/>
              <a:ext cx="209550" cy="163513"/>
            </a:xfrm>
            <a:custGeom>
              <a:avLst/>
              <a:gdLst>
                <a:gd name="T0" fmla="*/ 157 w 203"/>
                <a:gd name="T1" fmla="*/ 10 h 159"/>
                <a:gd name="T2" fmla="*/ 71 w 203"/>
                <a:gd name="T3" fmla="*/ 97 h 159"/>
                <a:gd name="T4" fmla="*/ 47 w 203"/>
                <a:gd name="T5" fmla="*/ 73 h 159"/>
                <a:gd name="T6" fmla="*/ 10 w 203"/>
                <a:gd name="T7" fmla="*/ 73 h 159"/>
                <a:gd name="T8" fmla="*/ 10 w 203"/>
                <a:gd name="T9" fmla="*/ 109 h 159"/>
                <a:gd name="T10" fmla="*/ 52 w 203"/>
                <a:gd name="T11" fmla="*/ 151 h 159"/>
                <a:gd name="T12" fmla="*/ 71 w 203"/>
                <a:gd name="T13" fmla="*/ 159 h 159"/>
                <a:gd name="T14" fmla="*/ 89 w 203"/>
                <a:gd name="T15" fmla="*/ 151 h 159"/>
                <a:gd name="T16" fmla="*/ 193 w 203"/>
                <a:gd name="T17" fmla="*/ 46 h 159"/>
                <a:gd name="T18" fmla="*/ 193 w 203"/>
                <a:gd name="T19" fmla="*/ 10 h 159"/>
                <a:gd name="T20" fmla="*/ 157 w 203"/>
                <a:gd name="T21" fmla="*/ 1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159">
                  <a:moveTo>
                    <a:pt x="157" y="10"/>
                  </a:moveTo>
                  <a:cubicBezTo>
                    <a:pt x="71" y="97"/>
                    <a:pt x="71" y="97"/>
                    <a:pt x="71" y="97"/>
                  </a:cubicBezTo>
                  <a:cubicBezTo>
                    <a:pt x="47" y="73"/>
                    <a:pt x="47" y="73"/>
                    <a:pt x="47" y="73"/>
                  </a:cubicBezTo>
                  <a:cubicBezTo>
                    <a:pt x="37" y="62"/>
                    <a:pt x="20" y="62"/>
                    <a:pt x="10" y="73"/>
                  </a:cubicBezTo>
                  <a:cubicBezTo>
                    <a:pt x="0" y="83"/>
                    <a:pt x="0" y="99"/>
                    <a:pt x="10" y="109"/>
                  </a:cubicBezTo>
                  <a:cubicBezTo>
                    <a:pt x="52" y="151"/>
                    <a:pt x="52" y="151"/>
                    <a:pt x="52" y="151"/>
                  </a:cubicBezTo>
                  <a:cubicBezTo>
                    <a:pt x="57" y="156"/>
                    <a:pt x="64" y="159"/>
                    <a:pt x="71" y="159"/>
                  </a:cubicBezTo>
                  <a:cubicBezTo>
                    <a:pt x="77" y="159"/>
                    <a:pt x="84" y="156"/>
                    <a:pt x="89" y="151"/>
                  </a:cubicBezTo>
                  <a:cubicBezTo>
                    <a:pt x="193" y="46"/>
                    <a:pt x="193" y="46"/>
                    <a:pt x="193" y="46"/>
                  </a:cubicBezTo>
                  <a:cubicBezTo>
                    <a:pt x="203" y="36"/>
                    <a:pt x="203" y="20"/>
                    <a:pt x="193" y="10"/>
                  </a:cubicBezTo>
                  <a:cubicBezTo>
                    <a:pt x="183" y="0"/>
                    <a:pt x="167" y="0"/>
                    <a:pt x="157" y="10"/>
                  </a:cubicBezTo>
                  <a:close/>
                </a:path>
              </a:pathLst>
            </a:custGeom>
            <a:grpFill/>
            <a:ln>
              <a:noFill/>
            </a:ln>
            <a:extLst>
              <a:ext uri="{91240B29-F687-4f45-9708-019B960494DF}">
                <a14:hiddenLine xmlns:lc="http://schemas.openxmlformats.org/drawingml/2006/lockedCanvas"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7" name="Rectangle 836">
              <a:extLst>
                <a:ext uri="{FF2B5EF4-FFF2-40B4-BE49-F238E27FC236}">
                  <a16:creationId xmlns:a16="http://schemas.microsoft.com/office/drawing/2014/main" id="{EFD33571-6940-614A-996B-A35B58740567}"/>
                </a:ext>
              </a:extLst>
            </p:cNvPr>
            <p:cNvSpPr>
              <a:spLocks noChangeArrowheads="1"/>
            </p:cNvSpPr>
            <p:nvPr/>
          </p:nvSpPr>
          <p:spPr bwMode="auto">
            <a:xfrm>
              <a:off x="10209213" y="1179513"/>
              <a:ext cx="142875" cy="52388"/>
            </a:xfrm>
            <a:prstGeom prst="rect">
              <a:avLst/>
            </a:prstGeom>
            <a:grpFill/>
            <a:ln>
              <a:noFill/>
            </a:ln>
            <a:extLst>
              <a:ext uri="{91240B29-F687-4f45-9708-019B960494DF}">
                <a14:hiddenLine xmlns:lc="http://schemas.openxmlformats.org/drawingml/2006/lockedCanvas"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Rectangle 837">
              <a:extLst>
                <a:ext uri="{FF2B5EF4-FFF2-40B4-BE49-F238E27FC236}">
                  <a16:creationId xmlns:a16="http://schemas.microsoft.com/office/drawing/2014/main" id="{2741F4E8-2DE5-4947-A98A-48892C067051}"/>
                </a:ext>
              </a:extLst>
            </p:cNvPr>
            <p:cNvSpPr>
              <a:spLocks noChangeArrowheads="1"/>
            </p:cNvSpPr>
            <p:nvPr/>
          </p:nvSpPr>
          <p:spPr bwMode="auto">
            <a:xfrm>
              <a:off x="10209213" y="1250950"/>
              <a:ext cx="212725" cy="52388"/>
            </a:xfrm>
            <a:prstGeom prst="rect">
              <a:avLst/>
            </a:prstGeom>
            <a:grpFill/>
            <a:ln>
              <a:noFill/>
            </a:ln>
            <a:extLst>
              <a:ext uri="{91240B29-F687-4f45-9708-019B960494DF}">
                <a14:hiddenLine xmlns:lc="http://schemas.openxmlformats.org/drawingml/2006/lockedCanvas"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39" name="Group 838">
            <a:extLst>
              <a:ext uri="{FF2B5EF4-FFF2-40B4-BE49-F238E27FC236}">
                <a16:creationId xmlns:a16="http://schemas.microsoft.com/office/drawing/2014/main" id="{3BA22990-3F1E-264B-9A01-56F4D2AA701D}"/>
              </a:ext>
            </a:extLst>
          </p:cNvPr>
          <p:cNvGrpSpPr/>
          <p:nvPr userDrawn="1"/>
        </p:nvGrpSpPr>
        <p:grpSpPr>
          <a:xfrm>
            <a:off x="6165194" y="4335914"/>
            <a:ext cx="252859" cy="263166"/>
            <a:chOff x="9605963" y="5573713"/>
            <a:chExt cx="1168399" cy="1216025"/>
          </a:xfrm>
          <a:solidFill>
            <a:schemeClr val="accent1"/>
          </a:solidFill>
        </p:grpSpPr>
        <p:sp>
          <p:nvSpPr>
            <p:cNvPr id="840" name="Freeform 77">
              <a:extLst>
                <a:ext uri="{FF2B5EF4-FFF2-40B4-BE49-F238E27FC236}">
                  <a16:creationId xmlns:a16="http://schemas.microsoft.com/office/drawing/2014/main" id="{81506495-69E5-D24C-A4D7-78FD97A155BD}"/>
                </a:ext>
              </a:extLst>
            </p:cNvPr>
            <p:cNvSpPr>
              <a:spLocks noEditPoints="1"/>
            </p:cNvSpPr>
            <p:nvPr/>
          </p:nvSpPr>
          <p:spPr bwMode="auto">
            <a:xfrm>
              <a:off x="9605963" y="5734050"/>
              <a:ext cx="1055687" cy="1055688"/>
            </a:xfrm>
            <a:custGeom>
              <a:avLst/>
              <a:gdLst>
                <a:gd name="T0" fmla="*/ 921 w 1026"/>
                <a:gd name="T1" fmla="*/ 701 h 1026"/>
                <a:gd name="T2" fmla="*/ 841 w 1026"/>
                <a:gd name="T3" fmla="*/ 657 h 1026"/>
                <a:gd name="T4" fmla="*/ 796 w 1026"/>
                <a:gd name="T5" fmla="*/ 628 h 1026"/>
                <a:gd name="T6" fmla="*/ 713 w 1026"/>
                <a:gd name="T7" fmla="*/ 647 h 1026"/>
                <a:gd name="T8" fmla="*/ 638 w 1026"/>
                <a:gd name="T9" fmla="*/ 734 h 1026"/>
                <a:gd name="T10" fmla="*/ 618 w 1026"/>
                <a:gd name="T11" fmla="*/ 744 h 1026"/>
                <a:gd name="T12" fmla="*/ 592 w 1026"/>
                <a:gd name="T13" fmla="*/ 731 h 1026"/>
                <a:gd name="T14" fmla="*/ 420 w 1026"/>
                <a:gd name="T15" fmla="*/ 606 h 1026"/>
                <a:gd name="T16" fmla="*/ 296 w 1026"/>
                <a:gd name="T17" fmla="*/ 435 h 1026"/>
                <a:gd name="T18" fmla="*/ 282 w 1026"/>
                <a:gd name="T19" fmla="*/ 409 h 1026"/>
                <a:gd name="T20" fmla="*/ 292 w 1026"/>
                <a:gd name="T21" fmla="*/ 388 h 1026"/>
                <a:gd name="T22" fmla="*/ 379 w 1026"/>
                <a:gd name="T23" fmla="*/ 313 h 1026"/>
                <a:gd name="T24" fmla="*/ 398 w 1026"/>
                <a:gd name="T25" fmla="*/ 230 h 1026"/>
                <a:gd name="T26" fmla="*/ 370 w 1026"/>
                <a:gd name="T27" fmla="*/ 185 h 1026"/>
                <a:gd name="T28" fmla="*/ 325 w 1026"/>
                <a:gd name="T29" fmla="*/ 106 h 1026"/>
                <a:gd name="T30" fmla="*/ 254 w 1026"/>
                <a:gd name="T31" fmla="*/ 4 h 1026"/>
                <a:gd name="T32" fmla="*/ 176 w 1026"/>
                <a:gd name="T33" fmla="*/ 8 h 1026"/>
                <a:gd name="T34" fmla="*/ 38 w 1026"/>
                <a:gd name="T35" fmla="*/ 120 h 1026"/>
                <a:gd name="T36" fmla="*/ 3 w 1026"/>
                <a:gd name="T37" fmla="*/ 301 h 1026"/>
                <a:gd name="T38" fmla="*/ 22 w 1026"/>
                <a:gd name="T39" fmla="*/ 378 h 1026"/>
                <a:gd name="T40" fmla="*/ 49 w 1026"/>
                <a:gd name="T41" fmla="*/ 450 h 1026"/>
                <a:gd name="T42" fmla="*/ 109 w 1026"/>
                <a:gd name="T43" fmla="*/ 577 h 1026"/>
                <a:gd name="T44" fmla="*/ 449 w 1026"/>
                <a:gd name="T45" fmla="*/ 917 h 1026"/>
                <a:gd name="T46" fmla="*/ 576 w 1026"/>
                <a:gd name="T47" fmla="*/ 977 h 1026"/>
                <a:gd name="T48" fmla="*/ 648 w 1026"/>
                <a:gd name="T49" fmla="*/ 1004 h 1026"/>
                <a:gd name="T50" fmla="*/ 726 w 1026"/>
                <a:gd name="T51" fmla="*/ 1024 h 1026"/>
                <a:gd name="T52" fmla="*/ 907 w 1026"/>
                <a:gd name="T53" fmla="*/ 988 h 1026"/>
                <a:gd name="T54" fmla="*/ 1018 w 1026"/>
                <a:gd name="T55" fmla="*/ 850 h 1026"/>
                <a:gd name="T56" fmla="*/ 1022 w 1026"/>
                <a:gd name="T57" fmla="*/ 772 h 1026"/>
                <a:gd name="T58" fmla="*/ 968 w 1026"/>
                <a:gd name="T59" fmla="*/ 839 h 1026"/>
                <a:gd name="T60" fmla="*/ 955 w 1026"/>
                <a:gd name="T61" fmla="*/ 882 h 1026"/>
                <a:gd name="T62" fmla="*/ 766 w 1026"/>
                <a:gd name="T63" fmla="*/ 975 h 1026"/>
                <a:gd name="T64" fmla="*/ 696 w 1026"/>
                <a:gd name="T65" fmla="*/ 965 h 1026"/>
                <a:gd name="T66" fmla="*/ 627 w 1026"/>
                <a:gd name="T67" fmla="*/ 941 h 1026"/>
                <a:gd name="T68" fmla="*/ 477 w 1026"/>
                <a:gd name="T69" fmla="*/ 874 h 1026"/>
                <a:gd name="T70" fmla="*/ 153 w 1026"/>
                <a:gd name="T71" fmla="*/ 550 h 1026"/>
                <a:gd name="T72" fmla="*/ 85 w 1026"/>
                <a:gd name="T73" fmla="*/ 399 h 1026"/>
                <a:gd name="T74" fmla="*/ 61 w 1026"/>
                <a:gd name="T75" fmla="*/ 330 h 1026"/>
                <a:gd name="T76" fmla="*/ 51 w 1026"/>
                <a:gd name="T77" fmla="*/ 261 h 1026"/>
                <a:gd name="T78" fmla="*/ 144 w 1026"/>
                <a:gd name="T79" fmla="*/ 71 h 1026"/>
                <a:gd name="T80" fmla="*/ 187 w 1026"/>
                <a:gd name="T81" fmla="*/ 58 h 1026"/>
                <a:gd name="T82" fmla="*/ 235 w 1026"/>
                <a:gd name="T83" fmla="*/ 52 h 1026"/>
                <a:gd name="T84" fmla="*/ 259 w 1026"/>
                <a:gd name="T85" fmla="*/ 94 h 1026"/>
                <a:gd name="T86" fmla="*/ 304 w 1026"/>
                <a:gd name="T87" fmla="*/ 175 h 1026"/>
                <a:gd name="T88" fmla="*/ 328 w 1026"/>
                <a:gd name="T89" fmla="*/ 214 h 1026"/>
                <a:gd name="T90" fmla="*/ 352 w 1026"/>
                <a:gd name="T91" fmla="*/ 252 h 1026"/>
                <a:gd name="T92" fmla="*/ 342 w 1026"/>
                <a:gd name="T93" fmla="*/ 278 h 1026"/>
                <a:gd name="T94" fmla="*/ 256 w 1026"/>
                <a:gd name="T95" fmla="*/ 352 h 1026"/>
                <a:gd name="T96" fmla="*/ 234 w 1026"/>
                <a:gd name="T97" fmla="*/ 426 h 1026"/>
                <a:gd name="T98" fmla="*/ 252 w 1026"/>
                <a:gd name="T99" fmla="*/ 462 h 1026"/>
                <a:gd name="T100" fmla="*/ 259 w 1026"/>
                <a:gd name="T101" fmla="*/ 474 h 1026"/>
                <a:gd name="T102" fmla="*/ 552 w 1026"/>
                <a:gd name="T103" fmla="*/ 767 h 1026"/>
                <a:gd name="T104" fmla="*/ 565 w 1026"/>
                <a:gd name="T105" fmla="*/ 774 h 1026"/>
                <a:gd name="T106" fmla="*/ 600 w 1026"/>
                <a:gd name="T107" fmla="*/ 792 h 1026"/>
                <a:gd name="T108" fmla="*/ 675 w 1026"/>
                <a:gd name="T109" fmla="*/ 770 h 1026"/>
                <a:gd name="T110" fmla="*/ 749 w 1026"/>
                <a:gd name="T111" fmla="*/ 685 h 1026"/>
                <a:gd name="T112" fmla="*/ 774 w 1026"/>
                <a:gd name="T113" fmla="*/ 674 h 1026"/>
                <a:gd name="T114" fmla="*/ 812 w 1026"/>
                <a:gd name="T115" fmla="*/ 699 h 1026"/>
                <a:gd name="T116" fmla="*/ 852 w 1026"/>
                <a:gd name="T117" fmla="*/ 722 h 1026"/>
                <a:gd name="T118" fmla="*/ 933 w 1026"/>
                <a:gd name="T119" fmla="*/ 767 h 1026"/>
                <a:gd name="T120" fmla="*/ 974 w 1026"/>
                <a:gd name="T121" fmla="*/ 792 h 1026"/>
                <a:gd name="T122" fmla="*/ 968 w 1026"/>
                <a:gd name="T123" fmla="*/ 839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6" h="1026">
                  <a:moveTo>
                    <a:pt x="958" y="722"/>
                  </a:moveTo>
                  <a:cubicBezTo>
                    <a:pt x="949" y="717"/>
                    <a:pt x="938" y="710"/>
                    <a:pt x="921" y="701"/>
                  </a:cubicBezTo>
                  <a:cubicBezTo>
                    <a:pt x="904" y="692"/>
                    <a:pt x="890" y="684"/>
                    <a:pt x="877" y="677"/>
                  </a:cubicBezTo>
                  <a:cubicBezTo>
                    <a:pt x="864" y="670"/>
                    <a:pt x="853" y="663"/>
                    <a:pt x="841" y="657"/>
                  </a:cubicBezTo>
                  <a:cubicBezTo>
                    <a:pt x="839" y="655"/>
                    <a:pt x="835" y="652"/>
                    <a:pt x="825" y="645"/>
                  </a:cubicBezTo>
                  <a:cubicBezTo>
                    <a:pt x="814" y="637"/>
                    <a:pt x="804" y="632"/>
                    <a:pt x="796" y="628"/>
                  </a:cubicBezTo>
                  <a:cubicBezTo>
                    <a:pt x="786" y="623"/>
                    <a:pt x="776" y="621"/>
                    <a:pt x="766" y="621"/>
                  </a:cubicBezTo>
                  <a:cubicBezTo>
                    <a:pt x="749" y="621"/>
                    <a:pt x="733" y="629"/>
                    <a:pt x="713" y="647"/>
                  </a:cubicBezTo>
                  <a:cubicBezTo>
                    <a:pt x="698" y="662"/>
                    <a:pt x="685" y="677"/>
                    <a:pt x="672" y="694"/>
                  </a:cubicBezTo>
                  <a:cubicBezTo>
                    <a:pt x="662" y="708"/>
                    <a:pt x="650" y="722"/>
                    <a:pt x="638" y="734"/>
                  </a:cubicBezTo>
                  <a:cubicBezTo>
                    <a:pt x="630" y="742"/>
                    <a:pt x="625" y="745"/>
                    <a:pt x="623" y="746"/>
                  </a:cubicBezTo>
                  <a:cubicBezTo>
                    <a:pt x="622" y="746"/>
                    <a:pt x="621" y="745"/>
                    <a:pt x="618" y="744"/>
                  </a:cubicBezTo>
                  <a:cubicBezTo>
                    <a:pt x="611" y="741"/>
                    <a:pt x="607" y="740"/>
                    <a:pt x="606" y="739"/>
                  </a:cubicBezTo>
                  <a:cubicBezTo>
                    <a:pt x="605" y="739"/>
                    <a:pt x="601" y="736"/>
                    <a:pt x="592" y="731"/>
                  </a:cubicBezTo>
                  <a:cubicBezTo>
                    <a:pt x="581" y="724"/>
                    <a:pt x="578" y="723"/>
                    <a:pt x="577" y="722"/>
                  </a:cubicBezTo>
                  <a:cubicBezTo>
                    <a:pt x="516" y="688"/>
                    <a:pt x="464" y="649"/>
                    <a:pt x="420" y="606"/>
                  </a:cubicBezTo>
                  <a:cubicBezTo>
                    <a:pt x="377" y="563"/>
                    <a:pt x="338" y="510"/>
                    <a:pt x="304" y="449"/>
                  </a:cubicBezTo>
                  <a:cubicBezTo>
                    <a:pt x="304" y="448"/>
                    <a:pt x="302" y="446"/>
                    <a:pt x="296" y="435"/>
                  </a:cubicBezTo>
                  <a:cubicBezTo>
                    <a:pt x="290" y="425"/>
                    <a:pt x="288" y="422"/>
                    <a:pt x="287" y="420"/>
                  </a:cubicBezTo>
                  <a:cubicBezTo>
                    <a:pt x="286" y="419"/>
                    <a:pt x="285" y="416"/>
                    <a:pt x="282" y="409"/>
                  </a:cubicBezTo>
                  <a:cubicBezTo>
                    <a:pt x="281" y="406"/>
                    <a:pt x="281" y="404"/>
                    <a:pt x="281" y="403"/>
                  </a:cubicBezTo>
                  <a:cubicBezTo>
                    <a:pt x="281" y="401"/>
                    <a:pt x="284" y="396"/>
                    <a:pt x="292" y="388"/>
                  </a:cubicBezTo>
                  <a:cubicBezTo>
                    <a:pt x="305" y="376"/>
                    <a:pt x="318" y="365"/>
                    <a:pt x="333" y="354"/>
                  </a:cubicBezTo>
                  <a:cubicBezTo>
                    <a:pt x="349" y="342"/>
                    <a:pt x="365" y="328"/>
                    <a:pt x="379" y="313"/>
                  </a:cubicBezTo>
                  <a:cubicBezTo>
                    <a:pt x="397" y="294"/>
                    <a:pt x="406" y="277"/>
                    <a:pt x="406" y="261"/>
                  </a:cubicBezTo>
                  <a:cubicBezTo>
                    <a:pt x="406" y="250"/>
                    <a:pt x="403" y="240"/>
                    <a:pt x="398" y="230"/>
                  </a:cubicBezTo>
                  <a:cubicBezTo>
                    <a:pt x="395" y="222"/>
                    <a:pt x="389" y="213"/>
                    <a:pt x="381" y="202"/>
                  </a:cubicBezTo>
                  <a:cubicBezTo>
                    <a:pt x="374" y="191"/>
                    <a:pt x="371" y="187"/>
                    <a:pt x="370" y="185"/>
                  </a:cubicBezTo>
                  <a:cubicBezTo>
                    <a:pt x="363" y="174"/>
                    <a:pt x="356" y="162"/>
                    <a:pt x="349" y="149"/>
                  </a:cubicBezTo>
                  <a:cubicBezTo>
                    <a:pt x="342" y="137"/>
                    <a:pt x="334" y="123"/>
                    <a:pt x="325" y="106"/>
                  </a:cubicBezTo>
                  <a:cubicBezTo>
                    <a:pt x="316" y="89"/>
                    <a:pt x="309" y="77"/>
                    <a:pt x="304" y="68"/>
                  </a:cubicBezTo>
                  <a:cubicBezTo>
                    <a:pt x="281" y="22"/>
                    <a:pt x="268" y="9"/>
                    <a:pt x="254" y="4"/>
                  </a:cubicBezTo>
                  <a:cubicBezTo>
                    <a:pt x="248" y="1"/>
                    <a:pt x="240" y="0"/>
                    <a:pt x="231" y="0"/>
                  </a:cubicBezTo>
                  <a:cubicBezTo>
                    <a:pt x="216" y="0"/>
                    <a:pt x="198" y="3"/>
                    <a:pt x="176" y="8"/>
                  </a:cubicBezTo>
                  <a:cubicBezTo>
                    <a:pt x="154" y="13"/>
                    <a:pt x="137" y="18"/>
                    <a:pt x="124" y="24"/>
                  </a:cubicBezTo>
                  <a:cubicBezTo>
                    <a:pt x="95" y="36"/>
                    <a:pt x="67" y="67"/>
                    <a:pt x="38" y="120"/>
                  </a:cubicBezTo>
                  <a:cubicBezTo>
                    <a:pt x="13" y="167"/>
                    <a:pt x="0" y="214"/>
                    <a:pt x="0" y="261"/>
                  </a:cubicBezTo>
                  <a:cubicBezTo>
                    <a:pt x="0" y="274"/>
                    <a:pt x="1" y="288"/>
                    <a:pt x="3" y="301"/>
                  </a:cubicBezTo>
                  <a:cubicBezTo>
                    <a:pt x="4" y="313"/>
                    <a:pt x="7" y="328"/>
                    <a:pt x="12" y="344"/>
                  </a:cubicBezTo>
                  <a:cubicBezTo>
                    <a:pt x="16" y="359"/>
                    <a:pt x="20" y="370"/>
                    <a:pt x="22" y="378"/>
                  </a:cubicBezTo>
                  <a:cubicBezTo>
                    <a:pt x="25" y="386"/>
                    <a:pt x="30" y="399"/>
                    <a:pt x="37" y="417"/>
                  </a:cubicBezTo>
                  <a:cubicBezTo>
                    <a:pt x="44" y="435"/>
                    <a:pt x="48" y="447"/>
                    <a:pt x="49" y="450"/>
                  </a:cubicBezTo>
                  <a:cubicBezTo>
                    <a:pt x="49" y="450"/>
                    <a:pt x="49" y="451"/>
                    <a:pt x="49" y="451"/>
                  </a:cubicBezTo>
                  <a:cubicBezTo>
                    <a:pt x="66" y="497"/>
                    <a:pt x="86" y="540"/>
                    <a:pt x="109" y="577"/>
                  </a:cubicBezTo>
                  <a:cubicBezTo>
                    <a:pt x="146" y="637"/>
                    <a:pt x="198" y="700"/>
                    <a:pt x="262" y="764"/>
                  </a:cubicBezTo>
                  <a:cubicBezTo>
                    <a:pt x="326" y="829"/>
                    <a:pt x="389" y="880"/>
                    <a:pt x="449" y="917"/>
                  </a:cubicBezTo>
                  <a:cubicBezTo>
                    <a:pt x="486" y="940"/>
                    <a:pt x="529" y="960"/>
                    <a:pt x="576" y="977"/>
                  </a:cubicBezTo>
                  <a:cubicBezTo>
                    <a:pt x="576" y="977"/>
                    <a:pt x="576" y="977"/>
                    <a:pt x="576" y="977"/>
                  </a:cubicBezTo>
                  <a:cubicBezTo>
                    <a:pt x="578" y="978"/>
                    <a:pt x="586" y="981"/>
                    <a:pt x="609" y="989"/>
                  </a:cubicBezTo>
                  <a:cubicBezTo>
                    <a:pt x="628" y="996"/>
                    <a:pt x="641" y="1001"/>
                    <a:pt x="648" y="1004"/>
                  </a:cubicBezTo>
                  <a:cubicBezTo>
                    <a:pt x="656" y="1007"/>
                    <a:pt x="667" y="1010"/>
                    <a:pt x="683" y="1014"/>
                  </a:cubicBezTo>
                  <a:cubicBezTo>
                    <a:pt x="698" y="1019"/>
                    <a:pt x="713" y="1022"/>
                    <a:pt x="726" y="1024"/>
                  </a:cubicBezTo>
                  <a:cubicBezTo>
                    <a:pt x="739" y="1026"/>
                    <a:pt x="752" y="1026"/>
                    <a:pt x="766" y="1026"/>
                  </a:cubicBezTo>
                  <a:cubicBezTo>
                    <a:pt x="812" y="1026"/>
                    <a:pt x="860" y="1014"/>
                    <a:pt x="907" y="988"/>
                  </a:cubicBezTo>
                  <a:cubicBezTo>
                    <a:pt x="959" y="959"/>
                    <a:pt x="990" y="931"/>
                    <a:pt x="1002" y="902"/>
                  </a:cubicBezTo>
                  <a:cubicBezTo>
                    <a:pt x="1008" y="889"/>
                    <a:pt x="1013" y="872"/>
                    <a:pt x="1018" y="850"/>
                  </a:cubicBezTo>
                  <a:cubicBezTo>
                    <a:pt x="1024" y="828"/>
                    <a:pt x="1026" y="810"/>
                    <a:pt x="1026" y="796"/>
                  </a:cubicBezTo>
                  <a:cubicBezTo>
                    <a:pt x="1026" y="786"/>
                    <a:pt x="1025" y="779"/>
                    <a:pt x="1022" y="772"/>
                  </a:cubicBezTo>
                  <a:cubicBezTo>
                    <a:pt x="1017" y="759"/>
                    <a:pt x="1004" y="745"/>
                    <a:pt x="958" y="722"/>
                  </a:cubicBezTo>
                  <a:close/>
                  <a:moveTo>
                    <a:pt x="968" y="839"/>
                  </a:moveTo>
                  <a:cubicBezTo>
                    <a:pt x="964" y="857"/>
                    <a:pt x="960" y="872"/>
                    <a:pt x="955" y="882"/>
                  </a:cubicBezTo>
                  <a:cubicBezTo>
                    <a:pt x="955" y="882"/>
                    <a:pt x="955" y="882"/>
                    <a:pt x="955" y="882"/>
                  </a:cubicBezTo>
                  <a:cubicBezTo>
                    <a:pt x="951" y="892"/>
                    <a:pt x="936" y="913"/>
                    <a:pt x="882" y="943"/>
                  </a:cubicBezTo>
                  <a:cubicBezTo>
                    <a:pt x="843" y="964"/>
                    <a:pt x="804" y="975"/>
                    <a:pt x="766" y="975"/>
                  </a:cubicBezTo>
                  <a:cubicBezTo>
                    <a:pt x="754" y="975"/>
                    <a:pt x="743" y="974"/>
                    <a:pt x="733" y="973"/>
                  </a:cubicBezTo>
                  <a:cubicBezTo>
                    <a:pt x="722" y="971"/>
                    <a:pt x="710" y="969"/>
                    <a:pt x="696" y="965"/>
                  </a:cubicBezTo>
                  <a:cubicBezTo>
                    <a:pt x="682" y="961"/>
                    <a:pt x="672" y="958"/>
                    <a:pt x="665" y="955"/>
                  </a:cubicBezTo>
                  <a:cubicBezTo>
                    <a:pt x="658" y="953"/>
                    <a:pt x="645" y="948"/>
                    <a:pt x="627" y="941"/>
                  </a:cubicBezTo>
                  <a:cubicBezTo>
                    <a:pt x="609" y="935"/>
                    <a:pt x="597" y="930"/>
                    <a:pt x="593" y="929"/>
                  </a:cubicBezTo>
                  <a:cubicBezTo>
                    <a:pt x="549" y="913"/>
                    <a:pt x="510" y="895"/>
                    <a:pt x="477" y="874"/>
                  </a:cubicBezTo>
                  <a:cubicBezTo>
                    <a:pt x="419" y="838"/>
                    <a:pt x="359" y="789"/>
                    <a:pt x="298" y="728"/>
                  </a:cubicBezTo>
                  <a:cubicBezTo>
                    <a:pt x="237" y="667"/>
                    <a:pt x="188" y="607"/>
                    <a:pt x="153" y="550"/>
                  </a:cubicBezTo>
                  <a:cubicBezTo>
                    <a:pt x="132" y="516"/>
                    <a:pt x="113" y="477"/>
                    <a:pt x="98" y="434"/>
                  </a:cubicBezTo>
                  <a:cubicBezTo>
                    <a:pt x="96" y="429"/>
                    <a:pt x="92" y="418"/>
                    <a:pt x="85" y="399"/>
                  </a:cubicBezTo>
                  <a:cubicBezTo>
                    <a:pt x="78" y="381"/>
                    <a:pt x="73" y="368"/>
                    <a:pt x="71" y="361"/>
                  </a:cubicBezTo>
                  <a:cubicBezTo>
                    <a:pt x="69" y="354"/>
                    <a:pt x="65" y="344"/>
                    <a:pt x="61" y="330"/>
                  </a:cubicBezTo>
                  <a:cubicBezTo>
                    <a:pt x="58" y="316"/>
                    <a:pt x="55" y="304"/>
                    <a:pt x="53" y="294"/>
                  </a:cubicBezTo>
                  <a:cubicBezTo>
                    <a:pt x="52" y="283"/>
                    <a:pt x="51" y="272"/>
                    <a:pt x="51" y="261"/>
                  </a:cubicBezTo>
                  <a:cubicBezTo>
                    <a:pt x="51" y="223"/>
                    <a:pt x="62" y="184"/>
                    <a:pt x="83" y="144"/>
                  </a:cubicBezTo>
                  <a:cubicBezTo>
                    <a:pt x="113" y="90"/>
                    <a:pt x="134" y="75"/>
                    <a:pt x="144" y="71"/>
                  </a:cubicBezTo>
                  <a:cubicBezTo>
                    <a:pt x="144" y="71"/>
                    <a:pt x="144" y="71"/>
                    <a:pt x="145" y="71"/>
                  </a:cubicBezTo>
                  <a:cubicBezTo>
                    <a:pt x="155" y="67"/>
                    <a:pt x="169" y="62"/>
                    <a:pt x="187" y="58"/>
                  </a:cubicBezTo>
                  <a:cubicBezTo>
                    <a:pt x="206" y="54"/>
                    <a:pt x="220" y="52"/>
                    <a:pt x="231" y="52"/>
                  </a:cubicBezTo>
                  <a:cubicBezTo>
                    <a:pt x="232" y="52"/>
                    <a:pt x="234" y="52"/>
                    <a:pt x="235" y="52"/>
                  </a:cubicBezTo>
                  <a:cubicBezTo>
                    <a:pt x="237" y="55"/>
                    <a:pt x="245" y="64"/>
                    <a:pt x="259" y="92"/>
                  </a:cubicBezTo>
                  <a:cubicBezTo>
                    <a:pt x="259" y="93"/>
                    <a:pt x="259" y="93"/>
                    <a:pt x="259" y="94"/>
                  </a:cubicBezTo>
                  <a:cubicBezTo>
                    <a:pt x="264" y="102"/>
                    <a:pt x="271" y="114"/>
                    <a:pt x="280" y="130"/>
                  </a:cubicBezTo>
                  <a:cubicBezTo>
                    <a:pt x="289" y="147"/>
                    <a:pt x="297" y="162"/>
                    <a:pt x="304" y="175"/>
                  </a:cubicBezTo>
                  <a:cubicBezTo>
                    <a:pt x="312" y="188"/>
                    <a:pt x="319" y="201"/>
                    <a:pt x="326" y="212"/>
                  </a:cubicBezTo>
                  <a:cubicBezTo>
                    <a:pt x="327" y="213"/>
                    <a:pt x="327" y="214"/>
                    <a:pt x="328" y="214"/>
                  </a:cubicBezTo>
                  <a:cubicBezTo>
                    <a:pt x="328" y="215"/>
                    <a:pt x="331" y="219"/>
                    <a:pt x="339" y="231"/>
                  </a:cubicBezTo>
                  <a:cubicBezTo>
                    <a:pt x="345" y="240"/>
                    <a:pt x="349" y="247"/>
                    <a:pt x="352" y="252"/>
                  </a:cubicBezTo>
                  <a:cubicBezTo>
                    <a:pt x="353" y="255"/>
                    <a:pt x="354" y="258"/>
                    <a:pt x="354" y="260"/>
                  </a:cubicBezTo>
                  <a:cubicBezTo>
                    <a:pt x="354" y="261"/>
                    <a:pt x="352" y="267"/>
                    <a:pt x="342" y="278"/>
                  </a:cubicBezTo>
                  <a:cubicBezTo>
                    <a:pt x="330" y="290"/>
                    <a:pt x="316" y="302"/>
                    <a:pt x="302" y="313"/>
                  </a:cubicBezTo>
                  <a:cubicBezTo>
                    <a:pt x="286" y="325"/>
                    <a:pt x="270" y="338"/>
                    <a:pt x="256" y="352"/>
                  </a:cubicBezTo>
                  <a:cubicBezTo>
                    <a:pt x="238" y="370"/>
                    <a:pt x="229" y="386"/>
                    <a:pt x="229" y="402"/>
                  </a:cubicBezTo>
                  <a:cubicBezTo>
                    <a:pt x="229" y="409"/>
                    <a:pt x="231" y="417"/>
                    <a:pt x="234" y="426"/>
                  </a:cubicBezTo>
                  <a:cubicBezTo>
                    <a:pt x="237" y="434"/>
                    <a:pt x="239" y="439"/>
                    <a:pt x="241" y="443"/>
                  </a:cubicBezTo>
                  <a:cubicBezTo>
                    <a:pt x="243" y="447"/>
                    <a:pt x="247" y="453"/>
                    <a:pt x="252" y="462"/>
                  </a:cubicBezTo>
                  <a:cubicBezTo>
                    <a:pt x="257" y="471"/>
                    <a:pt x="259" y="473"/>
                    <a:pt x="259" y="473"/>
                  </a:cubicBezTo>
                  <a:cubicBezTo>
                    <a:pt x="259" y="474"/>
                    <a:pt x="259" y="474"/>
                    <a:pt x="259" y="474"/>
                  </a:cubicBezTo>
                  <a:cubicBezTo>
                    <a:pt x="295" y="539"/>
                    <a:pt x="337" y="596"/>
                    <a:pt x="384" y="642"/>
                  </a:cubicBezTo>
                  <a:cubicBezTo>
                    <a:pt x="431" y="689"/>
                    <a:pt x="487" y="731"/>
                    <a:pt x="552" y="767"/>
                  </a:cubicBezTo>
                  <a:cubicBezTo>
                    <a:pt x="553" y="767"/>
                    <a:pt x="553" y="767"/>
                    <a:pt x="553" y="767"/>
                  </a:cubicBezTo>
                  <a:cubicBezTo>
                    <a:pt x="553" y="768"/>
                    <a:pt x="556" y="769"/>
                    <a:pt x="565" y="774"/>
                  </a:cubicBezTo>
                  <a:cubicBezTo>
                    <a:pt x="573" y="780"/>
                    <a:pt x="579" y="783"/>
                    <a:pt x="583" y="785"/>
                  </a:cubicBezTo>
                  <a:cubicBezTo>
                    <a:pt x="588" y="787"/>
                    <a:pt x="593" y="790"/>
                    <a:pt x="600" y="792"/>
                  </a:cubicBezTo>
                  <a:cubicBezTo>
                    <a:pt x="609" y="796"/>
                    <a:pt x="617" y="797"/>
                    <a:pt x="624" y="797"/>
                  </a:cubicBezTo>
                  <a:cubicBezTo>
                    <a:pt x="640" y="797"/>
                    <a:pt x="656" y="789"/>
                    <a:pt x="675" y="770"/>
                  </a:cubicBezTo>
                  <a:cubicBezTo>
                    <a:pt x="688" y="756"/>
                    <a:pt x="701" y="741"/>
                    <a:pt x="714" y="724"/>
                  </a:cubicBezTo>
                  <a:cubicBezTo>
                    <a:pt x="724" y="710"/>
                    <a:pt x="736" y="697"/>
                    <a:pt x="749" y="685"/>
                  </a:cubicBezTo>
                  <a:cubicBezTo>
                    <a:pt x="759" y="674"/>
                    <a:pt x="765" y="672"/>
                    <a:pt x="766" y="672"/>
                  </a:cubicBezTo>
                  <a:cubicBezTo>
                    <a:pt x="769" y="672"/>
                    <a:pt x="771" y="673"/>
                    <a:pt x="774" y="674"/>
                  </a:cubicBezTo>
                  <a:cubicBezTo>
                    <a:pt x="780" y="677"/>
                    <a:pt x="787" y="681"/>
                    <a:pt x="795" y="687"/>
                  </a:cubicBezTo>
                  <a:cubicBezTo>
                    <a:pt x="805" y="694"/>
                    <a:pt x="810" y="698"/>
                    <a:pt x="812" y="699"/>
                  </a:cubicBezTo>
                  <a:cubicBezTo>
                    <a:pt x="813" y="699"/>
                    <a:pt x="813" y="700"/>
                    <a:pt x="814" y="700"/>
                  </a:cubicBezTo>
                  <a:cubicBezTo>
                    <a:pt x="826" y="707"/>
                    <a:pt x="839" y="715"/>
                    <a:pt x="852" y="722"/>
                  </a:cubicBezTo>
                  <a:cubicBezTo>
                    <a:pt x="865" y="729"/>
                    <a:pt x="880" y="738"/>
                    <a:pt x="896" y="746"/>
                  </a:cubicBezTo>
                  <a:cubicBezTo>
                    <a:pt x="913" y="756"/>
                    <a:pt x="925" y="762"/>
                    <a:pt x="933" y="767"/>
                  </a:cubicBezTo>
                  <a:cubicBezTo>
                    <a:pt x="933" y="767"/>
                    <a:pt x="934" y="767"/>
                    <a:pt x="934" y="768"/>
                  </a:cubicBezTo>
                  <a:cubicBezTo>
                    <a:pt x="962" y="781"/>
                    <a:pt x="972" y="789"/>
                    <a:pt x="974" y="792"/>
                  </a:cubicBezTo>
                  <a:cubicBezTo>
                    <a:pt x="975" y="793"/>
                    <a:pt x="975" y="794"/>
                    <a:pt x="975" y="796"/>
                  </a:cubicBezTo>
                  <a:cubicBezTo>
                    <a:pt x="975" y="806"/>
                    <a:pt x="972" y="821"/>
                    <a:pt x="968" y="8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Freeform 78">
              <a:extLst>
                <a:ext uri="{FF2B5EF4-FFF2-40B4-BE49-F238E27FC236}">
                  <a16:creationId xmlns:a16="http://schemas.microsoft.com/office/drawing/2014/main" id="{AEB563B2-804B-E046-B887-CE53ED5B2DFF}"/>
                </a:ext>
              </a:extLst>
            </p:cNvPr>
            <p:cNvSpPr>
              <a:spLocks noEditPoints="1"/>
            </p:cNvSpPr>
            <p:nvPr/>
          </p:nvSpPr>
          <p:spPr bwMode="auto">
            <a:xfrm>
              <a:off x="10048875" y="5573713"/>
              <a:ext cx="725487" cy="836613"/>
            </a:xfrm>
            <a:custGeom>
              <a:avLst/>
              <a:gdLst>
                <a:gd name="T0" fmla="*/ 600 w 706"/>
                <a:gd name="T1" fmla="*/ 0 h 814"/>
                <a:gd name="T2" fmla="*/ 105 w 706"/>
                <a:gd name="T3" fmla="*/ 0 h 814"/>
                <a:gd name="T4" fmla="*/ 0 w 706"/>
                <a:gd name="T5" fmla="*/ 110 h 814"/>
                <a:gd name="T6" fmla="*/ 0 w 706"/>
                <a:gd name="T7" fmla="*/ 520 h 814"/>
                <a:gd name="T8" fmla="*/ 105 w 706"/>
                <a:gd name="T9" fmla="*/ 630 h 814"/>
                <a:gd name="T10" fmla="*/ 457 w 706"/>
                <a:gd name="T11" fmla="*/ 630 h 814"/>
                <a:gd name="T12" fmla="*/ 457 w 706"/>
                <a:gd name="T13" fmla="*/ 630 h 814"/>
                <a:gd name="T14" fmla="*/ 502 w 706"/>
                <a:gd name="T15" fmla="*/ 784 h 814"/>
                <a:gd name="T16" fmla="*/ 512 w 706"/>
                <a:gd name="T17" fmla="*/ 809 h 814"/>
                <a:gd name="T18" fmla="*/ 527 w 706"/>
                <a:gd name="T19" fmla="*/ 814 h 814"/>
                <a:gd name="T20" fmla="*/ 538 w 706"/>
                <a:gd name="T21" fmla="*/ 811 h 814"/>
                <a:gd name="T22" fmla="*/ 705 w 706"/>
                <a:gd name="T23" fmla="*/ 532 h 814"/>
                <a:gd name="T24" fmla="*/ 705 w 706"/>
                <a:gd name="T25" fmla="*/ 531 h 814"/>
                <a:gd name="T26" fmla="*/ 705 w 706"/>
                <a:gd name="T27" fmla="*/ 526 h 814"/>
                <a:gd name="T28" fmla="*/ 705 w 706"/>
                <a:gd name="T29" fmla="*/ 524 h 814"/>
                <a:gd name="T30" fmla="*/ 706 w 706"/>
                <a:gd name="T31" fmla="*/ 520 h 814"/>
                <a:gd name="T32" fmla="*/ 706 w 706"/>
                <a:gd name="T33" fmla="*/ 110 h 814"/>
                <a:gd name="T34" fmla="*/ 600 w 706"/>
                <a:gd name="T35" fmla="*/ 0 h 814"/>
                <a:gd name="T36" fmla="*/ 654 w 706"/>
                <a:gd name="T37" fmla="*/ 518 h 814"/>
                <a:gd name="T38" fmla="*/ 653 w 706"/>
                <a:gd name="T39" fmla="*/ 524 h 814"/>
                <a:gd name="T40" fmla="*/ 653 w 706"/>
                <a:gd name="T41" fmla="*/ 526 h 814"/>
                <a:gd name="T42" fmla="*/ 654 w 706"/>
                <a:gd name="T43" fmla="*/ 532 h 814"/>
                <a:gd name="T44" fmla="*/ 556 w 706"/>
                <a:gd name="T45" fmla="*/ 739 h 814"/>
                <a:gd name="T46" fmla="*/ 491 w 706"/>
                <a:gd name="T47" fmla="*/ 591 h 814"/>
                <a:gd name="T48" fmla="*/ 483 w 706"/>
                <a:gd name="T49" fmla="*/ 585 h 814"/>
                <a:gd name="T50" fmla="*/ 467 w 706"/>
                <a:gd name="T51" fmla="*/ 578 h 814"/>
                <a:gd name="T52" fmla="*/ 105 w 706"/>
                <a:gd name="T53" fmla="*/ 578 h 814"/>
                <a:gd name="T54" fmla="*/ 51 w 706"/>
                <a:gd name="T55" fmla="*/ 520 h 814"/>
                <a:gd name="T56" fmla="*/ 51 w 706"/>
                <a:gd name="T57" fmla="*/ 110 h 814"/>
                <a:gd name="T58" fmla="*/ 105 w 706"/>
                <a:gd name="T59" fmla="*/ 51 h 814"/>
                <a:gd name="T60" fmla="*/ 600 w 706"/>
                <a:gd name="T61" fmla="*/ 51 h 814"/>
                <a:gd name="T62" fmla="*/ 654 w 706"/>
                <a:gd name="T63" fmla="*/ 110 h 814"/>
                <a:gd name="T64" fmla="*/ 654 w 706"/>
                <a:gd name="T65" fmla="*/ 518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814">
                  <a:moveTo>
                    <a:pt x="600" y="0"/>
                  </a:moveTo>
                  <a:cubicBezTo>
                    <a:pt x="105" y="0"/>
                    <a:pt x="105" y="0"/>
                    <a:pt x="105" y="0"/>
                  </a:cubicBezTo>
                  <a:cubicBezTo>
                    <a:pt x="47" y="0"/>
                    <a:pt x="0" y="49"/>
                    <a:pt x="0" y="110"/>
                  </a:cubicBezTo>
                  <a:cubicBezTo>
                    <a:pt x="0" y="520"/>
                    <a:pt x="0" y="520"/>
                    <a:pt x="0" y="520"/>
                  </a:cubicBezTo>
                  <a:cubicBezTo>
                    <a:pt x="0" y="580"/>
                    <a:pt x="47" y="630"/>
                    <a:pt x="105" y="630"/>
                  </a:cubicBezTo>
                  <a:cubicBezTo>
                    <a:pt x="457" y="630"/>
                    <a:pt x="457" y="630"/>
                    <a:pt x="457" y="630"/>
                  </a:cubicBezTo>
                  <a:cubicBezTo>
                    <a:pt x="457" y="630"/>
                    <a:pt x="457" y="630"/>
                    <a:pt x="457" y="630"/>
                  </a:cubicBezTo>
                  <a:cubicBezTo>
                    <a:pt x="498" y="666"/>
                    <a:pt x="512" y="715"/>
                    <a:pt x="502" y="784"/>
                  </a:cubicBezTo>
                  <a:cubicBezTo>
                    <a:pt x="500" y="793"/>
                    <a:pt x="504" y="803"/>
                    <a:pt x="512" y="809"/>
                  </a:cubicBezTo>
                  <a:cubicBezTo>
                    <a:pt x="516" y="812"/>
                    <a:pt x="522" y="814"/>
                    <a:pt x="527" y="814"/>
                  </a:cubicBezTo>
                  <a:cubicBezTo>
                    <a:pt x="531" y="814"/>
                    <a:pt x="535" y="813"/>
                    <a:pt x="538" y="811"/>
                  </a:cubicBezTo>
                  <a:cubicBezTo>
                    <a:pt x="640" y="760"/>
                    <a:pt x="705" y="651"/>
                    <a:pt x="705" y="532"/>
                  </a:cubicBezTo>
                  <a:cubicBezTo>
                    <a:pt x="705" y="532"/>
                    <a:pt x="705" y="531"/>
                    <a:pt x="705" y="531"/>
                  </a:cubicBezTo>
                  <a:cubicBezTo>
                    <a:pt x="705" y="526"/>
                    <a:pt x="705" y="526"/>
                    <a:pt x="705" y="526"/>
                  </a:cubicBezTo>
                  <a:cubicBezTo>
                    <a:pt x="705" y="526"/>
                    <a:pt x="705" y="525"/>
                    <a:pt x="705" y="524"/>
                  </a:cubicBezTo>
                  <a:cubicBezTo>
                    <a:pt x="705" y="523"/>
                    <a:pt x="706" y="521"/>
                    <a:pt x="706" y="520"/>
                  </a:cubicBezTo>
                  <a:cubicBezTo>
                    <a:pt x="706" y="110"/>
                    <a:pt x="706" y="110"/>
                    <a:pt x="706" y="110"/>
                  </a:cubicBezTo>
                  <a:cubicBezTo>
                    <a:pt x="706" y="49"/>
                    <a:pt x="658" y="0"/>
                    <a:pt x="600" y="0"/>
                  </a:cubicBezTo>
                  <a:close/>
                  <a:moveTo>
                    <a:pt x="654" y="518"/>
                  </a:moveTo>
                  <a:cubicBezTo>
                    <a:pt x="654" y="520"/>
                    <a:pt x="654" y="522"/>
                    <a:pt x="653" y="524"/>
                  </a:cubicBezTo>
                  <a:cubicBezTo>
                    <a:pt x="653" y="525"/>
                    <a:pt x="653" y="526"/>
                    <a:pt x="653" y="526"/>
                  </a:cubicBezTo>
                  <a:cubicBezTo>
                    <a:pt x="654" y="532"/>
                    <a:pt x="654" y="532"/>
                    <a:pt x="654" y="532"/>
                  </a:cubicBezTo>
                  <a:cubicBezTo>
                    <a:pt x="654" y="614"/>
                    <a:pt x="616" y="691"/>
                    <a:pt x="556" y="739"/>
                  </a:cubicBezTo>
                  <a:cubicBezTo>
                    <a:pt x="555" y="678"/>
                    <a:pt x="533" y="629"/>
                    <a:pt x="491" y="591"/>
                  </a:cubicBezTo>
                  <a:cubicBezTo>
                    <a:pt x="483" y="585"/>
                    <a:pt x="483" y="585"/>
                    <a:pt x="483" y="585"/>
                  </a:cubicBezTo>
                  <a:cubicBezTo>
                    <a:pt x="479" y="581"/>
                    <a:pt x="473" y="578"/>
                    <a:pt x="467" y="578"/>
                  </a:cubicBezTo>
                  <a:cubicBezTo>
                    <a:pt x="105" y="578"/>
                    <a:pt x="105" y="578"/>
                    <a:pt x="105" y="578"/>
                  </a:cubicBezTo>
                  <a:cubicBezTo>
                    <a:pt x="75" y="578"/>
                    <a:pt x="51" y="552"/>
                    <a:pt x="51" y="520"/>
                  </a:cubicBezTo>
                  <a:cubicBezTo>
                    <a:pt x="51" y="110"/>
                    <a:pt x="51" y="110"/>
                    <a:pt x="51" y="110"/>
                  </a:cubicBezTo>
                  <a:cubicBezTo>
                    <a:pt x="51" y="78"/>
                    <a:pt x="75" y="51"/>
                    <a:pt x="105" y="51"/>
                  </a:cubicBezTo>
                  <a:cubicBezTo>
                    <a:pt x="600" y="51"/>
                    <a:pt x="600" y="51"/>
                    <a:pt x="600" y="51"/>
                  </a:cubicBezTo>
                  <a:cubicBezTo>
                    <a:pt x="630" y="51"/>
                    <a:pt x="654" y="78"/>
                    <a:pt x="654" y="110"/>
                  </a:cubicBezTo>
                  <a:lnTo>
                    <a:pt x="654" y="5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79">
              <a:extLst>
                <a:ext uri="{FF2B5EF4-FFF2-40B4-BE49-F238E27FC236}">
                  <a16:creationId xmlns:a16="http://schemas.microsoft.com/office/drawing/2014/main" id="{8B187513-264D-F348-9A2C-3BCDB0B988C2}"/>
                </a:ext>
              </a:extLst>
            </p:cNvPr>
            <p:cNvSpPr>
              <a:spLocks/>
            </p:cNvSpPr>
            <p:nvPr/>
          </p:nvSpPr>
          <p:spPr bwMode="auto">
            <a:xfrm>
              <a:off x="10199688" y="5722938"/>
              <a:ext cx="196850" cy="307975"/>
            </a:xfrm>
            <a:custGeom>
              <a:avLst/>
              <a:gdLst>
                <a:gd name="T0" fmla="*/ 126 w 190"/>
                <a:gd name="T1" fmla="*/ 197 h 299"/>
                <a:gd name="T2" fmla="*/ 166 w 190"/>
                <a:gd name="T3" fmla="*/ 152 h 299"/>
                <a:gd name="T4" fmla="*/ 184 w 190"/>
                <a:gd name="T5" fmla="*/ 118 h 299"/>
                <a:gd name="T6" fmla="*/ 190 w 190"/>
                <a:gd name="T7" fmla="*/ 83 h 299"/>
                <a:gd name="T8" fmla="*/ 167 w 190"/>
                <a:gd name="T9" fmla="*/ 25 h 299"/>
                <a:gd name="T10" fmla="*/ 100 w 190"/>
                <a:gd name="T11" fmla="*/ 0 h 299"/>
                <a:gd name="T12" fmla="*/ 36 w 190"/>
                <a:gd name="T13" fmla="*/ 22 h 299"/>
                <a:gd name="T14" fmla="*/ 7 w 190"/>
                <a:gd name="T15" fmla="*/ 89 h 299"/>
                <a:gd name="T16" fmla="*/ 60 w 190"/>
                <a:gd name="T17" fmla="*/ 94 h 299"/>
                <a:gd name="T18" fmla="*/ 99 w 190"/>
                <a:gd name="T19" fmla="*/ 48 h 299"/>
                <a:gd name="T20" fmla="*/ 125 w 190"/>
                <a:gd name="T21" fmla="*/ 58 h 299"/>
                <a:gd name="T22" fmla="*/ 135 w 190"/>
                <a:gd name="T23" fmla="*/ 87 h 299"/>
                <a:gd name="T24" fmla="*/ 123 w 190"/>
                <a:gd name="T25" fmla="*/ 123 h 299"/>
                <a:gd name="T26" fmla="*/ 79 w 190"/>
                <a:gd name="T27" fmla="*/ 171 h 299"/>
                <a:gd name="T28" fmla="*/ 19 w 190"/>
                <a:gd name="T29" fmla="*/ 242 h 299"/>
                <a:gd name="T30" fmla="*/ 0 w 190"/>
                <a:gd name="T31" fmla="*/ 299 h 299"/>
                <a:gd name="T32" fmla="*/ 190 w 190"/>
                <a:gd name="T33" fmla="*/ 299 h 299"/>
                <a:gd name="T34" fmla="*/ 190 w 190"/>
                <a:gd name="T35" fmla="*/ 246 h 299"/>
                <a:gd name="T36" fmla="*/ 82 w 190"/>
                <a:gd name="T37" fmla="*/ 246 h 299"/>
                <a:gd name="T38" fmla="*/ 93 w 190"/>
                <a:gd name="T39" fmla="*/ 230 h 299"/>
                <a:gd name="T40" fmla="*/ 126 w 190"/>
                <a:gd name="T41" fmla="*/ 19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0" h="299">
                  <a:moveTo>
                    <a:pt x="126" y="197"/>
                  </a:moveTo>
                  <a:cubicBezTo>
                    <a:pt x="145" y="179"/>
                    <a:pt x="158" y="164"/>
                    <a:pt x="166" y="152"/>
                  </a:cubicBezTo>
                  <a:cubicBezTo>
                    <a:pt x="174" y="141"/>
                    <a:pt x="180" y="129"/>
                    <a:pt x="184" y="118"/>
                  </a:cubicBezTo>
                  <a:cubicBezTo>
                    <a:pt x="188" y="107"/>
                    <a:pt x="190" y="95"/>
                    <a:pt x="190" y="83"/>
                  </a:cubicBezTo>
                  <a:cubicBezTo>
                    <a:pt x="190" y="61"/>
                    <a:pt x="182" y="42"/>
                    <a:pt x="167" y="25"/>
                  </a:cubicBezTo>
                  <a:cubicBezTo>
                    <a:pt x="152" y="9"/>
                    <a:pt x="130" y="0"/>
                    <a:pt x="100" y="0"/>
                  </a:cubicBezTo>
                  <a:cubicBezTo>
                    <a:pt x="73" y="0"/>
                    <a:pt x="52" y="8"/>
                    <a:pt x="36" y="22"/>
                  </a:cubicBezTo>
                  <a:cubicBezTo>
                    <a:pt x="20" y="36"/>
                    <a:pt x="10" y="58"/>
                    <a:pt x="7" y="89"/>
                  </a:cubicBezTo>
                  <a:cubicBezTo>
                    <a:pt x="60" y="94"/>
                    <a:pt x="60" y="94"/>
                    <a:pt x="60" y="94"/>
                  </a:cubicBezTo>
                  <a:cubicBezTo>
                    <a:pt x="62" y="63"/>
                    <a:pt x="75" y="48"/>
                    <a:pt x="99" y="48"/>
                  </a:cubicBezTo>
                  <a:cubicBezTo>
                    <a:pt x="110" y="48"/>
                    <a:pt x="119" y="51"/>
                    <a:pt x="125" y="58"/>
                  </a:cubicBezTo>
                  <a:cubicBezTo>
                    <a:pt x="132" y="64"/>
                    <a:pt x="135" y="74"/>
                    <a:pt x="135" y="87"/>
                  </a:cubicBezTo>
                  <a:cubicBezTo>
                    <a:pt x="135" y="99"/>
                    <a:pt x="131" y="111"/>
                    <a:pt x="123" y="123"/>
                  </a:cubicBezTo>
                  <a:cubicBezTo>
                    <a:pt x="118" y="132"/>
                    <a:pt x="103" y="147"/>
                    <a:pt x="79" y="171"/>
                  </a:cubicBezTo>
                  <a:cubicBezTo>
                    <a:pt x="49" y="200"/>
                    <a:pt x="29" y="224"/>
                    <a:pt x="19" y="242"/>
                  </a:cubicBezTo>
                  <a:cubicBezTo>
                    <a:pt x="8" y="260"/>
                    <a:pt x="2" y="279"/>
                    <a:pt x="0" y="299"/>
                  </a:cubicBezTo>
                  <a:cubicBezTo>
                    <a:pt x="190" y="299"/>
                    <a:pt x="190" y="299"/>
                    <a:pt x="190" y="299"/>
                  </a:cubicBezTo>
                  <a:cubicBezTo>
                    <a:pt x="190" y="246"/>
                    <a:pt x="190" y="246"/>
                    <a:pt x="190" y="246"/>
                  </a:cubicBezTo>
                  <a:cubicBezTo>
                    <a:pt x="82" y="246"/>
                    <a:pt x="82" y="246"/>
                    <a:pt x="82" y="246"/>
                  </a:cubicBezTo>
                  <a:cubicBezTo>
                    <a:pt x="85" y="241"/>
                    <a:pt x="89" y="236"/>
                    <a:pt x="93" y="230"/>
                  </a:cubicBezTo>
                  <a:cubicBezTo>
                    <a:pt x="98" y="225"/>
                    <a:pt x="109" y="214"/>
                    <a:pt x="126" y="19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80">
              <a:extLst>
                <a:ext uri="{FF2B5EF4-FFF2-40B4-BE49-F238E27FC236}">
                  <a16:creationId xmlns:a16="http://schemas.microsoft.com/office/drawing/2014/main" id="{B2DD80FF-0AD3-F848-BC99-BC9D8580583D}"/>
                </a:ext>
              </a:extLst>
            </p:cNvPr>
            <p:cNvSpPr>
              <a:spLocks noEditPoints="1"/>
            </p:cNvSpPr>
            <p:nvPr/>
          </p:nvSpPr>
          <p:spPr bwMode="auto">
            <a:xfrm>
              <a:off x="10423525" y="5722938"/>
              <a:ext cx="207962" cy="307975"/>
            </a:xfrm>
            <a:custGeom>
              <a:avLst/>
              <a:gdLst>
                <a:gd name="T0" fmla="*/ 108 w 131"/>
                <a:gd name="T1" fmla="*/ 0 h 194"/>
                <a:gd name="T2" fmla="*/ 79 w 131"/>
                <a:gd name="T3" fmla="*/ 0 h 194"/>
                <a:gd name="T4" fmla="*/ 0 w 131"/>
                <a:gd name="T5" fmla="*/ 123 h 194"/>
                <a:gd name="T6" fmla="*/ 0 w 131"/>
                <a:gd name="T7" fmla="*/ 155 h 194"/>
                <a:gd name="T8" fmla="*/ 75 w 131"/>
                <a:gd name="T9" fmla="*/ 155 h 194"/>
                <a:gd name="T10" fmla="*/ 75 w 131"/>
                <a:gd name="T11" fmla="*/ 194 h 194"/>
                <a:gd name="T12" fmla="*/ 108 w 131"/>
                <a:gd name="T13" fmla="*/ 194 h 194"/>
                <a:gd name="T14" fmla="*/ 108 w 131"/>
                <a:gd name="T15" fmla="*/ 155 h 194"/>
                <a:gd name="T16" fmla="*/ 131 w 131"/>
                <a:gd name="T17" fmla="*/ 155 h 194"/>
                <a:gd name="T18" fmla="*/ 131 w 131"/>
                <a:gd name="T19" fmla="*/ 123 h 194"/>
                <a:gd name="T20" fmla="*/ 108 w 131"/>
                <a:gd name="T21" fmla="*/ 123 h 194"/>
                <a:gd name="T22" fmla="*/ 108 w 131"/>
                <a:gd name="T23" fmla="*/ 0 h 194"/>
                <a:gd name="T24" fmla="*/ 75 w 131"/>
                <a:gd name="T25" fmla="*/ 123 h 194"/>
                <a:gd name="T26" fmla="*/ 32 w 131"/>
                <a:gd name="T27" fmla="*/ 123 h 194"/>
                <a:gd name="T28" fmla="*/ 75 w 131"/>
                <a:gd name="T29" fmla="*/ 57 h 194"/>
                <a:gd name="T30" fmla="*/ 75 w 131"/>
                <a:gd name="T31" fmla="*/ 12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194">
                  <a:moveTo>
                    <a:pt x="108" y="0"/>
                  </a:moveTo>
                  <a:lnTo>
                    <a:pt x="79" y="0"/>
                  </a:lnTo>
                  <a:lnTo>
                    <a:pt x="0" y="123"/>
                  </a:lnTo>
                  <a:lnTo>
                    <a:pt x="0" y="155"/>
                  </a:lnTo>
                  <a:lnTo>
                    <a:pt x="75" y="155"/>
                  </a:lnTo>
                  <a:lnTo>
                    <a:pt x="75" y="194"/>
                  </a:lnTo>
                  <a:lnTo>
                    <a:pt x="108" y="194"/>
                  </a:lnTo>
                  <a:lnTo>
                    <a:pt x="108" y="155"/>
                  </a:lnTo>
                  <a:lnTo>
                    <a:pt x="131" y="155"/>
                  </a:lnTo>
                  <a:lnTo>
                    <a:pt x="131" y="123"/>
                  </a:lnTo>
                  <a:lnTo>
                    <a:pt x="108" y="123"/>
                  </a:lnTo>
                  <a:lnTo>
                    <a:pt x="108" y="0"/>
                  </a:lnTo>
                  <a:close/>
                  <a:moveTo>
                    <a:pt x="75" y="123"/>
                  </a:moveTo>
                  <a:lnTo>
                    <a:pt x="32" y="123"/>
                  </a:lnTo>
                  <a:lnTo>
                    <a:pt x="75" y="57"/>
                  </a:lnTo>
                  <a:lnTo>
                    <a:pt x="75" y="12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4" name="Group 843">
            <a:extLst>
              <a:ext uri="{FF2B5EF4-FFF2-40B4-BE49-F238E27FC236}">
                <a16:creationId xmlns:a16="http://schemas.microsoft.com/office/drawing/2014/main" id="{C359268C-C3DD-F644-B6B4-F0198349BAFD}"/>
              </a:ext>
            </a:extLst>
          </p:cNvPr>
          <p:cNvGrpSpPr/>
          <p:nvPr userDrawn="1"/>
        </p:nvGrpSpPr>
        <p:grpSpPr>
          <a:xfrm>
            <a:off x="7198965" y="3711568"/>
            <a:ext cx="313954" cy="238812"/>
            <a:chOff x="6232646" y="3533307"/>
            <a:chExt cx="452109" cy="343902"/>
          </a:xfrm>
          <a:solidFill>
            <a:schemeClr val="accent1"/>
          </a:solidFill>
        </p:grpSpPr>
        <p:sp>
          <p:nvSpPr>
            <p:cNvPr id="845" name="Freeform 844">
              <a:extLst>
                <a:ext uri="{FF2B5EF4-FFF2-40B4-BE49-F238E27FC236}">
                  <a16:creationId xmlns:a16="http://schemas.microsoft.com/office/drawing/2014/main" id="{54C35E5F-C18D-6146-A3F4-7E60CC22B813}"/>
                </a:ext>
              </a:extLst>
            </p:cNvPr>
            <p:cNvSpPr/>
            <p:nvPr/>
          </p:nvSpPr>
          <p:spPr>
            <a:xfrm>
              <a:off x="6232646" y="3612659"/>
              <a:ext cx="126422" cy="264550"/>
            </a:xfrm>
            <a:custGeom>
              <a:avLst/>
              <a:gdLst>
                <a:gd name="connsiteX0" fmla="*/ 120401 w 126421"/>
                <a:gd name="connsiteY0" fmla="*/ 265451 h 264549"/>
                <a:gd name="connsiteX1" fmla="*/ 113612 w 126421"/>
                <a:gd name="connsiteY1" fmla="*/ 260218 h 264549"/>
                <a:gd name="connsiteX2" fmla="*/ 107080 w 126421"/>
                <a:gd name="connsiteY2" fmla="*/ 243198 h 264549"/>
                <a:gd name="connsiteX3" fmla="*/ 37782 w 126421"/>
                <a:gd name="connsiteY3" fmla="*/ 194561 h 264549"/>
                <a:gd name="connsiteX4" fmla="*/ 19849 w 126421"/>
                <a:gd name="connsiteY4" fmla="*/ 182727 h 264549"/>
                <a:gd name="connsiteX5" fmla="*/ 5170 w 126421"/>
                <a:gd name="connsiteY5" fmla="*/ 166315 h 264549"/>
                <a:gd name="connsiteX6" fmla="*/ 5029 w 126421"/>
                <a:gd name="connsiteY6" fmla="*/ 165999 h 264549"/>
                <a:gd name="connsiteX7" fmla="*/ 897 w 126421"/>
                <a:gd name="connsiteY7" fmla="*/ 99452 h 264549"/>
                <a:gd name="connsiteX8" fmla="*/ 2209 w 126421"/>
                <a:gd name="connsiteY8" fmla="*/ 53647 h 264549"/>
                <a:gd name="connsiteX9" fmla="*/ 2267 w 126421"/>
                <a:gd name="connsiteY9" fmla="*/ 31161 h 264549"/>
                <a:gd name="connsiteX10" fmla="*/ 2525 w 126421"/>
                <a:gd name="connsiteY10" fmla="*/ 11319 h 264549"/>
                <a:gd name="connsiteX11" fmla="*/ 13025 w 126421"/>
                <a:gd name="connsiteY11" fmla="*/ 585 h 264549"/>
                <a:gd name="connsiteX12" fmla="*/ 35593 w 126421"/>
                <a:gd name="connsiteY12" fmla="*/ 11027 h 264549"/>
                <a:gd name="connsiteX13" fmla="*/ 51010 w 126421"/>
                <a:gd name="connsiteY13" fmla="*/ 106510 h 264549"/>
                <a:gd name="connsiteX14" fmla="*/ 50647 w 126421"/>
                <a:gd name="connsiteY14" fmla="*/ 128072 h 264549"/>
                <a:gd name="connsiteX15" fmla="*/ 42921 w 126421"/>
                <a:gd name="connsiteY15" fmla="*/ 134311 h 264549"/>
                <a:gd name="connsiteX16" fmla="*/ 36682 w 126421"/>
                <a:gd name="connsiteY16" fmla="*/ 126586 h 264549"/>
                <a:gd name="connsiteX17" fmla="*/ 36974 w 126421"/>
                <a:gd name="connsiteY17" fmla="*/ 107060 h 264549"/>
                <a:gd name="connsiteX18" fmla="*/ 24461 w 126421"/>
                <a:gd name="connsiteY18" fmla="*/ 19595 h 264549"/>
                <a:gd name="connsiteX19" fmla="*/ 17309 w 126421"/>
                <a:gd name="connsiteY19" fmla="*/ 14058 h 264549"/>
                <a:gd name="connsiteX20" fmla="*/ 16407 w 126421"/>
                <a:gd name="connsiteY20" fmla="*/ 14281 h 264549"/>
                <a:gd name="connsiteX21" fmla="*/ 16314 w 126421"/>
                <a:gd name="connsiteY21" fmla="*/ 31184 h 264549"/>
                <a:gd name="connsiteX22" fmla="*/ 16255 w 126421"/>
                <a:gd name="connsiteY22" fmla="*/ 53741 h 264549"/>
                <a:gd name="connsiteX23" fmla="*/ 14932 w 126421"/>
                <a:gd name="connsiteY23" fmla="*/ 100060 h 264549"/>
                <a:gd name="connsiteX24" fmla="*/ 18011 w 126421"/>
                <a:gd name="connsiteY24" fmla="*/ 160638 h 264549"/>
                <a:gd name="connsiteX25" fmla="*/ 28371 w 126421"/>
                <a:gd name="connsiteY25" fmla="*/ 171583 h 264549"/>
                <a:gd name="connsiteX26" fmla="*/ 45402 w 126421"/>
                <a:gd name="connsiteY26" fmla="*/ 182785 h 264549"/>
                <a:gd name="connsiteX27" fmla="*/ 119148 w 126421"/>
                <a:gd name="connsiteY27" fmla="*/ 236046 h 264549"/>
                <a:gd name="connsiteX28" fmla="*/ 127179 w 126421"/>
                <a:gd name="connsiteY28" fmla="*/ 256636 h 264549"/>
                <a:gd name="connsiteX29" fmla="*/ 122192 w 126421"/>
                <a:gd name="connsiteY29" fmla="*/ 265229 h 264549"/>
                <a:gd name="connsiteX30" fmla="*/ 120401 w 126421"/>
                <a:gd name="connsiteY30" fmla="*/ 265451 h 26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6421" h="264549">
                  <a:moveTo>
                    <a:pt x="120401" y="265451"/>
                  </a:moveTo>
                  <a:cubicBezTo>
                    <a:pt x="117287" y="265451"/>
                    <a:pt x="114454" y="263367"/>
                    <a:pt x="113612" y="260218"/>
                  </a:cubicBezTo>
                  <a:cubicBezTo>
                    <a:pt x="111704" y="253031"/>
                    <a:pt x="109503" y="247307"/>
                    <a:pt x="107080" y="243198"/>
                  </a:cubicBezTo>
                  <a:cubicBezTo>
                    <a:pt x="102597" y="236444"/>
                    <a:pt x="57178" y="207098"/>
                    <a:pt x="37782" y="194561"/>
                  </a:cubicBezTo>
                  <a:cubicBezTo>
                    <a:pt x="27376" y="187830"/>
                    <a:pt x="21851" y="184260"/>
                    <a:pt x="19849" y="182727"/>
                  </a:cubicBezTo>
                  <a:cubicBezTo>
                    <a:pt x="9044" y="174474"/>
                    <a:pt x="5533" y="167123"/>
                    <a:pt x="5170" y="166315"/>
                  </a:cubicBezTo>
                  <a:cubicBezTo>
                    <a:pt x="5123" y="166210"/>
                    <a:pt x="5076" y="166104"/>
                    <a:pt x="5029" y="165999"/>
                  </a:cubicBezTo>
                  <a:cubicBezTo>
                    <a:pt x="-1245" y="149974"/>
                    <a:pt x="-355" y="128786"/>
                    <a:pt x="897" y="99452"/>
                  </a:cubicBezTo>
                  <a:cubicBezTo>
                    <a:pt x="1459" y="86084"/>
                    <a:pt x="2103" y="70925"/>
                    <a:pt x="2209" y="53647"/>
                  </a:cubicBezTo>
                  <a:cubicBezTo>
                    <a:pt x="2255" y="45008"/>
                    <a:pt x="2267" y="37423"/>
                    <a:pt x="2267" y="31161"/>
                  </a:cubicBezTo>
                  <a:cubicBezTo>
                    <a:pt x="2279" y="18565"/>
                    <a:pt x="2291" y="13368"/>
                    <a:pt x="2525" y="11319"/>
                  </a:cubicBezTo>
                  <a:cubicBezTo>
                    <a:pt x="3040" y="6731"/>
                    <a:pt x="7558" y="2107"/>
                    <a:pt x="13025" y="585"/>
                  </a:cubicBezTo>
                  <a:cubicBezTo>
                    <a:pt x="17496" y="-667"/>
                    <a:pt x="26381" y="-972"/>
                    <a:pt x="35593" y="11027"/>
                  </a:cubicBezTo>
                  <a:cubicBezTo>
                    <a:pt x="47053" y="25940"/>
                    <a:pt x="50295" y="87887"/>
                    <a:pt x="51010" y="106510"/>
                  </a:cubicBezTo>
                  <a:cubicBezTo>
                    <a:pt x="51525" y="119679"/>
                    <a:pt x="50682" y="127733"/>
                    <a:pt x="50647" y="128072"/>
                  </a:cubicBezTo>
                  <a:cubicBezTo>
                    <a:pt x="50237" y="131923"/>
                    <a:pt x="46784" y="134733"/>
                    <a:pt x="42921" y="134311"/>
                  </a:cubicBezTo>
                  <a:cubicBezTo>
                    <a:pt x="39070" y="133902"/>
                    <a:pt x="36272" y="130437"/>
                    <a:pt x="36682" y="126586"/>
                  </a:cubicBezTo>
                  <a:cubicBezTo>
                    <a:pt x="36693" y="126516"/>
                    <a:pt x="37443" y="119117"/>
                    <a:pt x="36974" y="107060"/>
                  </a:cubicBezTo>
                  <a:cubicBezTo>
                    <a:pt x="35301" y="63632"/>
                    <a:pt x="30033" y="26853"/>
                    <a:pt x="24461" y="19595"/>
                  </a:cubicBezTo>
                  <a:cubicBezTo>
                    <a:pt x="21335" y="15533"/>
                    <a:pt x="18713" y="14070"/>
                    <a:pt x="17309" y="14058"/>
                  </a:cubicBezTo>
                  <a:cubicBezTo>
                    <a:pt x="16923" y="14058"/>
                    <a:pt x="16630" y="14164"/>
                    <a:pt x="16407" y="14281"/>
                  </a:cubicBezTo>
                  <a:cubicBezTo>
                    <a:pt x="16326" y="17207"/>
                    <a:pt x="16314" y="23786"/>
                    <a:pt x="16314" y="31184"/>
                  </a:cubicBezTo>
                  <a:cubicBezTo>
                    <a:pt x="16314" y="37470"/>
                    <a:pt x="16302" y="45079"/>
                    <a:pt x="16255" y="53741"/>
                  </a:cubicBezTo>
                  <a:cubicBezTo>
                    <a:pt x="16162" y="71276"/>
                    <a:pt x="15506" y="86564"/>
                    <a:pt x="14932" y="100060"/>
                  </a:cubicBezTo>
                  <a:cubicBezTo>
                    <a:pt x="13774" y="127499"/>
                    <a:pt x="12931" y="147375"/>
                    <a:pt x="18011" y="160638"/>
                  </a:cubicBezTo>
                  <a:cubicBezTo>
                    <a:pt x="18351" y="161270"/>
                    <a:pt x="21055" y="165987"/>
                    <a:pt x="28371" y="171583"/>
                  </a:cubicBezTo>
                  <a:cubicBezTo>
                    <a:pt x="30021" y="172847"/>
                    <a:pt x="37150" y="177447"/>
                    <a:pt x="45402" y="182785"/>
                  </a:cubicBezTo>
                  <a:cubicBezTo>
                    <a:pt x="89732" y="211429"/>
                    <a:pt x="114618" y="228402"/>
                    <a:pt x="119148" y="236046"/>
                  </a:cubicBezTo>
                  <a:cubicBezTo>
                    <a:pt x="122239" y="241267"/>
                    <a:pt x="124943" y="248185"/>
                    <a:pt x="127179" y="256636"/>
                  </a:cubicBezTo>
                  <a:cubicBezTo>
                    <a:pt x="128173" y="260382"/>
                    <a:pt x="125938" y="264233"/>
                    <a:pt x="122192" y="265229"/>
                  </a:cubicBezTo>
                  <a:cubicBezTo>
                    <a:pt x="121595" y="265369"/>
                    <a:pt x="120986" y="265451"/>
                    <a:pt x="120401" y="265451"/>
                  </a:cubicBezTo>
                  <a:close/>
                </a:path>
              </a:pathLst>
            </a:custGeom>
            <a:grpFill/>
            <a:ln w="1170" cap="flat">
              <a:no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5AE3C2B7-4A73-2141-ABE9-C14FBB9E0875}"/>
                </a:ext>
              </a:extLst>
            </p:cNvPr>
            <p:cNvSpPr/>
            <p:nvPr/>
          </p:nvSpPr>
          <p:spPr>
            <a:xfrm>
              <a:off x="6262163" y="3635259"/>
              <a:ext cx="40970" cy="52676"/>
            </a:xfrm>
            <a:custGeom>
              <a:avLst/>
              <a:gdLst>
                <a:gd name="connsiteX0" fmla="*/ 27263 w 40969"/>
                <a:gd name="connsiteY0" fmla="*/ 53043 h 52675"/>
                <a:gd name="connsiteX1" fmla="*/ 26490 w 40969"/>
                <a:gd name="connsiteY1" fmla="*/ 46066 h 52675"/>
                <a:gd name="connsiteX2" fmla="*/ 25612 w 40969"/>
                <a:gd name="connsiteY2" fmla="*/ 37404 h 52675"/>
                <a:gd name="connsiteX3" fmla="*/ 20696 w 40969"/>
                <a:gd name="connsiteY3" fmla="*/ 17890 h 52675"/>
                <a:gd name="connsiteX4" fmla="*/ 8534 w 40969"/>
                <a:gd name="connsiteY4" fmla="*/ 14098 h 52675"/>
                <a:gd name="connsiteX5" fmla="*/ 1557 w 40969"/>
                <a:gd name="connsiteY5" fmla="*/ 14882 h 52675"/>
                <a:gd name="connsiteX6" fmla="*/ 0 w 40969"/>
                <a:gd name="connsiteY6" fmla="*/ 917 h 52675"/>
                <a:gd name="connsiteX7" fmla="*/ 6977 w 40969"/>
                <a:gd name="connsiteY7" fmla="*/ 132 h 52675"/>
                <a:gd name="connsiteX8" fmla="*/ 30388 w 40969"/>
                <a:gd name="connsiteY8" fmla="*/ 7706 h 52675"/>
                <a:gd name="connsiteX9" fmla="*/ 39600 w 40969"/>
                <a:gd name="connsiteY9" fmla="*/ 36046 h 52675"/>
                <a:gd name="connsiteX10" fmla="*/ 40455 w 40969"/>
                <a:gd name="connsiteY10" fmla="*/ 44497 h 52675"/>
                <a:gd name="connsiteX11" fmla="*/ 41228 w 40969"/>
                <a:gd name="connsiteY11" fmla="*/ 51474 h 52675"/>
                <a:gd name="connsiteX12" fmla="*/ 27263 w 40969"/>
                <a:gd name="connsiteY12" fmla="*/ 53043 h 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69" h="52675">
                  <a:moveTo>
                    <a:pt x="27263" y="53043"/>
                  </a:moveTo>
                  <a:lnTo>
                    <a:pt x="26490" y="46066"/>
                  </a:lnTo>
                  <a:cubicBezTo>
                    <a:pt x="26139" y="42905"/>
                    <a:pt x="25858" y="40037"/>
                    <a:pt x="25612" y="37404"/>
                  </a:cubicBezTo>
                  <a:cubicBezTo>
                    <a:pt x="24489" y="25780"/>
                    <a:pt x="23915" y="20945"/>
                    <a:pt x="20696" y="17890"/>
                  </a:cubicBezTo>
                  <a:cubicBezTo>
                    <a:pt x="16060" y="13477"/>
                    <a:pt x="8604" y="14086"/>
                    <a:pt x="8534" y="14098"/>
                  </a:cubicBezTo>
                  <a:lnTo>
                    <a:pt x="1557" y="14882"/>
                  </a:lnTo>
                  <a:lnTo>
                    <a:pt x="0" y="917"/>
                  </a:lnTo>
                  <a:lnTo>
                    <a:pt x="6977" y="132"/>
                  </a:lnTo>
                  <a:cubicBezTo>
                    <a:pt x="8393" y="-31"/>
                    <a:pt x="21070" y="-1155"/>
                    <a:pt x="30388" y="7706"/>
                  </a:cubicBezTo>
                  <a:cubicBezTo>
                    <a:pt x="37517" y="14495"/>
                    <a:pt x="38348" y="23076"/>
                    <a:pt x="39600" y="36046"/>
                  </a:cubicBezTo>
                  <a:cubicBezTo>
                    <a:pt x="39846" y="38609"/>
                    <a:pt x="40115" y="41419"/>
                    <a:pt x="40455" y="44497"/>
                  </a:cubicBezTo>
                  <a:lnTo>
                    <a:pt x="41228" y="51474"/>
                  </a:lnTo>
                  <a:lnTo>
                    <a:pt x="27263" y="53043"/>
                  </a:lnTo>
                  <a:close/>
                </a:path>
              </a:pathLst>
            </a:custGeom>
            <a:grpFill/>
            <a:ln w="1170" cap="flat">
              <a:noFill/>
              <a:prstDash val="solid"/>
              <a:miter/>
            </a:ln>
          </p:spPr>
          <p:txBody>
            <a:bodyPr rtlCol="0" anchor="ctr"/>
            <a:lstStyle/>
            <a:p>
              <a:endParaRPr lang="en-US"/>
            </a:p>
          </p:txBody>
        </p:sp>
        <p:sp>
          <p:nvSpPr>
            <p:cNvPr id="847" name="Freeform 846">
              <a:extLst>
                <a:ext uri="{FF2B5EF4-FFF2-40B4-BE49-F238E27FC236}">
                  <a16:creationId xmlns:a16="http://schemas.microsoft.com/office/drawing/2014/main" id="{95A273EA-EDC9-D446-BC7E-0310B32684F0}"/>
                </a:ext>
              </a:extLst>
            </p:cNvPr>
            <p:cNvSpPr/>
            <p:nvPr/>
          </p:nvSpPr>
          <p:spPr>
            <a:xfrm>
              <a:off x="6271836" y="3688543"/>
              <a:ext cx="138127" cy="156857"/>
            </a:xfrm>
            <a:custGeom>
              <a:avLst/>
              <a:gdLst>
                <a:gd name="connsiteX0" fmla="*/ 132095 w 138127"/>
                <a:gd name="connsiteY0" fmla="*/ 157318 h 156856"/>
                <a:gd name="connsiteX1" fmla="*/ 125283 w 138127"/>
                <a:gd name="connsiteY1" fmla="*/ 151992 h 156856"/>
                <a:gd name="connsiteX2" fmla="*/ 108941 w 138127"/>
                <a:gd name="connsiteY2" fmla="*/ 96835 h 156856"/>
                <a:gd name="connsiteX3" fmla="*/ 27072 w 138127"/>
                <a:gd name="connsiteY3" fmla="*/ 15924 h 156856"/>
                <a:gd name="connsiteX4" fmla="*/ 18246 w 138127"/>
                <a:gd name="connsiteY4" fmla="*/ 14894 h 156856"/>
                <a:gd name="connsiteX5" fmla="*/ 14383 w 138127"/>
                <a:gd name="connsiteY5" fmla="*/ 23931 h 156856"/>
                <a:gd name="connsiteX6" fmla="*/ 62821 w 138127"/>
                <a:gd name="connsiteY6" fmla="*/ 84824 h 156856"/>
                <a:gd name="connsiteX7" fmla="*/ 62130 w 138127"/>
                <a:gd name="connsiteY7" fmla="*/ 94728 h 156856"/>
                <a:gd name="connsiteX8" fmla="*/ 52227 w 138127"/>
                <a:gd name="connsiteY8" fmla="*/ 94037 h 156856"/>
                <a:gd name="connsiteX9" fmla="*/ 1144 w 138127"/>
                <a:gd name="connsiteY9" fmla="*/ 28602 h 156856"/>
                <a:gd name="connsiteX10" fmla="*/ 9490 w 138127"/>
                <a:gd name="connsiteY10" fmla="*/ 3914 h 156856"/>
                <a:gd name="connsiteX11" fmla="*/ 34130 w 138127"/>
                <a:gd name="connsiteY11" fmla="*/ 3786 h 156856"/>
                <a:gd name="connsiteX12" fmla="*/ 121642 w 138127"/>
                <a:gd name="connsiteY12" fmla="*/ 90818 h 156856"/>
                <a:gd name="connsiteX13" fmla="*/ 138932 w 138127"/>
                <a:gd name="connsiteY13" fmla="*/ 148609 h 156856"/>
                <a:gd name="connsiteX14" fmla="*/ 133816 w 138127"/>
                <a:gd name="connsiteY14" fmla="*/ 157119 h 156856"/>
                <a:gd name="connsiteX15" fmla="*/ 132095 w 138127"/>
                <a:gd name="connsiteY15" fmla="*/ 157318 h 15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127" h="156856">
                  <a:moveTo>
                    <a:pt x="132095" y="157318"/>
                  </a:moveTo>
                  <a:cubicBezTo>
                    <a:pt x="128947" y="157318"/>
                    <a:pt x="126079" y="155188"/>
                    <a:pt x="125283" y="151992"/>
                  </a:cubicBezTo>
                  <a:cubicBezTo>
                    <a:pt x="120050" y="130992"/>
                    <a:pt x="112699" y="104771"/>
                    <a:pt x="108941" y="96835"/>
                  </a:cubicBezTo>
                  <a:cubicBezTo>
                    <a:pt x="101473" y="81079"/>
                    <a:pt x="34763" y="21145"/>
                    <a:pt x="27072" y="15924"/>
                  </a:cubicBezTo>
                  <a:cubicBezTo>
                    <a:pt x="25527" y="15070"/>
                    <a:pt x="20879" y="12787"/>
                    <a:pt x="18246" y="14894"/>
                  </a:cubicBezTo>
                  <a:cubicBezTo>
                    <a:pt x="16958" y="15924"/>
                    <a:pt x="12861" y="19624"/>
                    <a:pt x="14383" y="23931"/>
                  </a:cubicBezTo>
                  <a:cubicBezTo>
                    <a:pt x="16431" y="29538"/>
                    <a:pt x="40615" y="59294"/>
                    <a:pt x="62821" y="84824"/>
                  </a:cubicBezTo>
                  <a:cubicBezTo>
                    <a:pt x="65373" y="87751"/>
                    <a:pt x="65057" y="92187"/>
                    <a:pt x="62130" y="94728"/>
                  </a:cubicBezTo>
                  <a:cubicBezTo>
                    <a:pt x="59204" y="97279"/>
                    <a:pt x="54767" y="96963"/>
                    <a:pt x="52227" y="94037"/>
                  </a:cubicBezTo>
                  <a:cubicBezTo>
                    <a:pt x="41177" y="81336"/>
                    <a:pt x="4843" y="39078"/>
                    <a:pt x="1144" y="28602"/>
                  </a:cubicBezTo>
                  <a:cubicBezTo>
                    <a:pt x="-1923" y="19928"/>
                    <a:pt x="1284" y="10458"/>
                    <a:pt x="9490" y="3914"/>
                  </a:cubicBezTo>
                  <a:cubicBezTo>
                    <a:pt x="15975" y="-1260"/>
                    <a:pt x="25187" y="-1306"/>
                    <a:pt x="34130" y="3786"/>
                  </a:cubicBezTo>
                  <a:cubicBezTo>
                    <a:pt x="39878" y="7052"/>
                    <a:pt x="112149" y="70801"/>
                    <a:pt x="121642" y="90818"/>
                  </a:cubicBezTo>
                  <a:cubicBezTo>
                    <a:pt x="127554" y="103284"/>
                    <a:pt x="137784" y="143997"/>
                    <a:pt x="138932" y="148609"/>
                  </a:cubicBezTo>
                  <a:cubicBezTo>
                    <a:pt x="139868" y="152378"/>
                    <a:pt x="137574" y="156183"/>
                    <a:pt x="133816" y="157119"/>
                  </a:cubicBezTo>
                  <a:cubicBezTo>
                    <a:pt x="133231" y="157248"/>
                    <a:pt x="132657" y="157318"/>
                    <a:pt x="132095" y="157318"/>
                  </a:cubicBezTo>
                  <a:close/>
                </a:path>
              </a:pathLst>
            </a:custGeom>
            <a:grpFill/>
            <a:ln w="1170" cap="flat">
              <a:noFill/>
              <a:prstDash val="solid"/>
              <a:miter/>
            </a:ln>
          </p:spPr>
          <p:txBody>
            <a:bodyPr rtlCol="0" anchor="ctr"/>
            <a:lstStyle/>
            <a:p>
              <a:endParaRPr lang="en-US"/>
            </a:p>
          </p:txBody>
        </p:sp>
        <p:sp>
          <p:nvSpPr>
            <p:cNvPr id="848" name="Freeform 847">
              <a:extLst>
                <a:ext uri="{FF2B5EF4-FFF2-40B4-BE49-F238E27FC236}">
                  <a16:creationId xmlns:a16="http://schemas.microsoft.com/office/drawing/2014/main" id="{AE25B3AE-DFD0-CA40-A10B-FDB28AA6F308}"/>
                </a:ext>
              </a:extLst>
            </p:cNvPr>
            <p:cNvSpPr/>
            <p:nvPr/>
          </p:nvSpPr>
          <p:spPr>
            <a:xfrm>
              <a:off x="6270325" y="3733067"/>
              <a:ext cx="43311" cy="25753"/>
            </a:xfrm>
            <a:custGeom>
              <a:avLst/>
              <a:gdLst>
                <a:gd name="connsiteX0" fmla="*/ 37163 w 43311"/>
                <a:gd name="connsiteY0" fmla="*/ 26920 h 25752"/>
                <a:gd name="connsiteX1" fmla="*/ 33791 w 43311"/>
                <a:gd name="connsiteY1" fmla="*/ 26054 h 25752"/>
                <a:gd name="connsiteX2" fmla="*/ 5148 w 43311"/>
                <a:gd name="connsiteY2" fmla="*/ 13798 h 25752"/>
                <a:gd name="connsiteX3" fmla="*/ 255 w 43311"/>
                <a:gd name="connsiteY3" fmla="*/ 5148 h 25752"/>
                <a:gd name="connsiteX4" fmla="*/ 8905 w 43311"/>
                <a:gd name="connsiteY4" fmla="*/ 255 h 25752"/>
                <a:gd name="connsiteX5" fmla="*/ 40546 w 43311"/>
                <a:gd name="connsiteY5" fmla="*/ 13728 h 25752"/>
                <a:gd name="connsiteX6" fmla="*/ 43332 w 43311"/>
                <a:gd name="connsiteY6" fmla="*/ 23268 h 25752"/>
                <a:gd name="connsiteX7" fmla="*/ 37163 w 43311"/>
                <a:gd name="connsiteY7" fmla="*/ 26920 h 2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11" h="25752">
                  <a:moveTo>
                    <a:pt x="37163" y="26920"/>
                  </a:moveTo>
                  <a:cubicBezTo>
                    <a:pt x="36027" y="26920"/>
                    <a:pt x="34868" y="26639"/>
                    <a:pt x="33791" y="26054"/>
                  </a:cubicBezTo>
                  <a:cubicBezTo>
                    <a:pt x="26218" y="21898"/>
                    <a:pt x="11223" y="15484"/>
                    <a:pt x="5148" y="13798"/>
                  </a:cubicBezTo>
                  <a:cubicBezTo>
                    <a:pt x="1413" y="12756"/>
                    <a:pt x="-776" y="8893"/>
                    <a:pt x="255" y="5148"/>
                  </a:cubicBezTo>
                  <a:cubicBezTo>
                    <a:pt x="1296" y="1413"/>
                    <a:pt x="5159" y="-776"/>
                    <a:pt x="8905" y="255"/>
                  </a:cubicBezTo>
                  <a:cubicBezTo>
                    <a:pt x="16841" y="2455"/>
                    <a:pt x="32703" y="9432"/>
                    <a:pt x="40546" y="13728"/>
                  </a:cubicBezTo>
                  <a:cubicBezTo>
                    <a:pt x="43952" y="15589"/>
                    <a:pt x="45193" y="19862"/>
                    <a:pt x="43332" y="23268"/>
                  </a:cubicBezTo>
                  <a:cubicBezTo>
                    <a:pt x="42056" y="25597"/>
                    <a:pt x="39644" y="26920"/>
                    <a:pt x="37163" y="26920"/>
                  </a:cubicBezTo>
                  <a:close/>
                </a:path>
              </a:pathLst>
            </a:custGeom>
            <a:grpFill/>
            <a:ln w="1170" cap="flat">
              <a:noFill/>
              <a:prstDash val="solid"/>
              <a:miter/>
            </a:ln>
          </p:spPr>
          <p:txBody>
            <a:bodyPr rtlCol="0" anchor="ctr"/>
            <a:lstStyle/>
            <a:p>
              <a:endParaRPr lang="en-US"/>
            </a:p>
          </p:txBody>
        </p:sp>
        <p:sp>
          <p:nvSpPr>
            <p:cNvPr id="849" name="Freeform 848">
              <a:extLst>
                <a:ext uri="{FF2B5EF4-FFF2-40B4-BE49-F238E27FC236}">
                  <a16:creationId xmlns:a16="http://schemas.microsoft.com/office/drawing/2014/main" id="{675FD5E4-3645-914B-82DE-CCAA33358871}"/>
                </a:ext>
              </a:extLst>
            </p:cNvPr>
            <p:cNvSpPr/>
            <p:nvPr/>
          </p:nvSpPr>
          <p:spPr>
            <a:xfrm>
              <a:off x="6400604" y="3849589"/>
              <a:ext cx="15217" cy="17559"/>
            </a:xfrm>
            <a:custGeom>
              <a:avLst/>
              <a:gdLst>
                <a:gd name="connsiteX0" fmla="*/ 8829 w 15217"/>
                <a:gd name="connsiteY0" fmla="*/ 17986 h 17558"/>
                <a:gd name="connsiteX1" fmla="*/ 6886 w 15217"/>
                <a:gd name="connsiteY1" fmla="*/ 17717 h 17558"/>
                <a:gd name="connsiteX2" fmla="*/ 331 w 15217"/>
                <a:gd name="connsiteY2" fmla="*/ 5484 h 17558"/>
                <a:gd name="connsiteX3" fmla="*/ 8724 w 15217"/>
                <a:gd name="connsiteY3" fmla="*/ 170 h 17558"/>
                <a:gd name="connsiteX4" fmla="*/ 14179 w 15217"/>
                <a:gd name="connsiteY4" fmla="*/ 6409 h 17558"/>
                <a:gd name="connsiteX5" fmla="*/ 15572 w 15217"/>
                <a:gd name="connsiteY5" fmla="*/ 12894 h 17558"/>
                <a:gd name="connsiteX6" fmla="*/ 8829 w 15217"/>
                <a:gd name="connsiteY6" fmla="*/ 17986 h 1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7" h="17558">
                  <a:moveTo>
                    <a:pt x="8829" y="17986"/>
                  </a:moveTo>
                  <a:cubicBezTo>
                    <a:pt x="8185" y="17986"/>
                    <a:pt x="7542" y="17892"/>
                    <a:pt x="6886" y="17717"/>
                  </a:cubicBezTo>
                  <a:cubicBezTo>
                    <a:pt x="2672" y="16511"/>
                    <a:pt x="-1168" y="12168"/>
                    <a:pt x="331" y="5484"/>
                  </a:cubicBezTo>
                  <a:cubicBezTo>
                    <a:pt x="1185" y="1703"/>
                    <a:pt x="4943" y="-673"/>
                    <a:pt x="8724" y="170"/>
                  </a:cubicBezTo>
                  <a:cubicBezTo>
                    <a:pt x="11779" y="861"/>
                    <a:pt x="13921" y="3447"/>
                    <a:pt x="14179" y="6409"/>
                  </a:cubicBezTo>
                  <a:cubicBezTo>
                    <a:pt x="15642" y="8141"/>
                    <a:pt x="16251" y="10541"/>
                    <a:pt x="15572" y="12894"/>
                  </a:cubicBezTo>
                  <a:cubicBezTo>
                    <a:pt x="14694" y="15984"/>
                    <a:pt x="11884" y="17986"/>
                    <a:pt x="8829" y="17986"/>
                  </a:cubicBezTo>
                  <a:close/>
                </a:path>
              </a:pathLst>
            </a:custGeom>
            <a:grpFill/>
            <a:ln w="1170" cap="flat">
              <a:noFill/>
              <a:prstDash val="solid"/>
              <a:miter/>
            </a:ln>
          </p:spPr>
          <p:txBody>
            <a:bodyPr rtlCol="0" anchor="ctr"/>
            <a:lstStyle/>
            <a:p>
              <a:endParaRPr lang="en-US"/>
            </a:p>
          </p:txBody>
        </p:sp>
        <p:sp>
          <p:nvSpPr>
            <p:cNvPr id="850" name="Freeform 849">
              <a:extLst>
                <a:ext uri="{FF2B5EF4-FFF2-40B4-BE49-F238E27FC236}">
                  <a16:creationId xmlns:a16="http://schemas.microsoft.com/office/drawing/2014/main" id="{32209924-FFCB-FA42-8B44-1882F31832E1}"/>
                </a:ext>
              </a:extLst>
            </p:cNvPr>
            <p:cNvSpPr/>
            <p:nvPr/>
          </p:nvSpPr>
          <p:spPr>
            <a:xfrm>
              <a:off x="6557163" y="3608021"/>
              <a:ext cx="127592" cy="264550"/>
            </a:xfrm>
            <a:custGeom>
              <a:avLst/>
              <a:gdLst>
                <a:gd name="connsiteX0" fmla="*/ 7030 w 127592"/>
                <a:gd name="connsiteY0" fmla="*/ 265219 h 264549"/>
                <a:gd name="connsiteX1" fmla="*/ 5216 w 127592"/>
                <a:gd name="connsiteY1" fmla="*/ 264985 h 264549"/>
                <a:gd name="connsiteX2" fmla="*/ 241 w 127592"/>
                <a:gd name="connsiteY2" fmla="*/ 256393 h 264549"/>
                <a:gd name="connsiteX3" fmla="*/ 8318 w 127592"/>
                <a:gd name="connsiteY3" fmla="*/ 235814 h 264549"/>
                <a:gd name="connsiteX4" fmla="*/ 82193 w 127592"/>
                <a:gd name="connsiteY4" fmla="*/ 182694 h 264549"/>
                <a:gd name="connsiteX5" fmla="*/ 99236 w 127592"/>
                <a:gd name="connsiteY5" fmla="*/ 171538 h 264549"/>
                <a:gd name="connsiteX6" fmla="*/ 109631 w 127592"/>
                <a:gd name="connsiteY6" fmla="*/ 160582 h 264549"/>
                <a:gd name="connsiteX7" fmla="*/ 112827 w 127592"/>
                <a:gd name="connsiteY7" fmla="*/ 100051 h 264549"/>
                <a:gd name="connsiteX8" fmla="*/ 111609 w 127592"/>
                <a:gd name="connsiteY8" fmla="*/ 53720 h 264549"/>
                <a:gd name="connsiteX9" fmla="*/ 111598 w 127592"/>
                <a:gd name="connsiteY9" fmla="*/ 31070 h 264549"/>
                <a:gd name="connsiteX10" fmla="*/ 111539 w 127592"/>
                <a:gd name="connsiteY10" fmla="*/ 14248 h 264549"/>
                <a:gd name="connsiteX11" fmla="*/ 110649 w 127592"/>
                <a:gd name="connsiteY11" fmla="*/ 14026 h 264549"/>
                <a:gd name="connsiteX12" fmla="*/ 110638 w 127592"/>
                <a:gd name="connsiteY12" fmla="*/ 14026 h 264549"/>
                <a:gd name="connsiteX13" fmla="*/ 103474 w 127592"/>
                <a:gd name="connsiteY13" fmla="*/ 19551 h 264549"/>
                <a:gd name="connsiteX14" fmla="*/ 90773 w 127592"/>
                <a:gd name="connsiteY14" fmla="*/ 106993 h 264549"/>
                <a:gd name="connsiteX15" fmla="*/ 91031 w 127592"/>
                <a:gd name="connsiteY15" fmla="*/ 126530 h 264549"/>
                <a:gd name="connsiteX16" fmla="*/ 84768 w 127592"/>
                <a:gd name="connsiteY16" fmla="*/ 134232 h 264549"/>
                <a:gd name="connsiteX17" fmla="*/ 77066 w 127592"/>
                <a:gd name="connsiteY17" fmla="*/ 127981 h 264549"/>
                <a:gd name="connsiteX18" fmla="*/ 76750 w 127592"/>
                <a:gd name="connsiteY18" fmla="*/ 106431 h 264549"/>
                <a:gd name="connsiteX19" fmla="*/ 92365 w 127592"/>
                <a:gd name="connsiteY19" fmla="*/ 10982 h 264549"/>
                <a:gd name="connsiteX20" fmla="*/ 114946 w 127592"/>
                <a:gd name="connsiteY20" fmla="*/ 588 h 264549"/>
                <a:gd name="connsiteX21" fmla="*/ 125434 w 127592"/>
                <a:gd name="connsiteY21" fmla="*/ 11357 h 264549"/>
                <a:gd name="connsiteX22" fmla="*/ 125644 w 127592"/>
                <a:gd name="connsiteY22" fmla="*/ 31116 h 264549"/>
                <a:gd name="connsiteX23" fmla="*/ 125656 w 127592"/>
                <a:gd name="connsiteY23" fmla="*/ 53697 h 264549"/>
                <a:gd name="connsiteX24" fmla="*/ 126874 w 127592"/>
                <a:gd name="connsiteY24" fmla="*/ 99501 h 264549"/>
                <a:gd name="connsiteX25" fmla="*/ 122601 w 127592"/>
                <a:gd name="connsiteY25" fmla="*/ 166037 h 264549"/>
                <a:gd name="connsiteX26" fmla="*/ 122461 w 127592"/>
                <a:gd name="connsiteY26" fmla="*/ 166352 h 264549"/>
                <a:gd name="connsiteX27" fmla="*/ 107758 w 127592"/>
                <a:gd name="connsiteY27" fmla="*/ 182741 h 264549"/>
                <a:gd name="connsiteX28" fmla="*/ 89813 w 127592"/>
                <a:gd name="connsiteY28" fmla="*/ 194528 h 264549"/>
                <a:gd name="connsiteX29" fmla="*/ 20375 w 127592"/>
                <a:gd name="connsiteY29" fmla="*/ 243060 h 264549"/>
                <a:gd name="connsiteX30" fmla="*/ 13832 w 127592"/>
                <a:gd name="connsiteY30" fmla="*/ 260022 h 264549"/>
                <a:gd name="connsiteX31" fmla="*/ 7030 w 127592"/>
                <a:gd name="connsiteY31" fmla="*/ 265219 h 26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592" h="264549">
                  <a:moveTo>
                    <a:pt x="7030" y="265219"/>
                  </a:moveTo>
                  <a:cubicBezTo>
                    <a:pt x="6433" y="265219"/>
                    <a:pt x="5825" y="265137"/>
                    <a:pt x="5216" y="264985"/>
                  </a:cubicBezTo>
                  <a:cubicBezTo>
                    <a:pt x="1470" y="263990"/>
                    <a:pt x="-765" y="260139"/>
                    <a:pt x="241" y="256393"/>
                  </a:cubicBezTo>
                  <a:cubicBezTo>
                    <a:pt x="2489" y="247953"/>
                    <a:pt x="5216" y="241035"/>
                    <a:pt x="8318" y="235814"/>
                  </a:cubicBezTo>
                  <a:cubicBezTo>
                    <a:pt x="12872" y="228182"/>
                    <a:pt x="37793" y="211256"/>
                    <a:pt x="82193" y="182694"/>
                  </a:cubicBezTo>
                  <a:cubicBezTo>
                    <a:pt x="90445" y="177379"/>
                    <a:pt x="97574" y="172802"/>
                    <a:pt x="99236" y="171538"/>
                  </a:cubicBezTo>
                  <a:cubicBezTo>
                    <a:pt x="106436" y="166060"/>
                    <a:pt x="109174" y="161401"/>
                    <a:pt x="109631" y="160582"/>
                  </a:cubicBezTo>
                  <a:cubicBezTo>
                    <a:pt x="114735" y="147331"/>
                    <a:pt x="113927" y="127466"/>
                    <a:pt x="112827" y="100051"/>
                  </a:cubicBezTo>
                  <a:cubicBezTo>
                    <a:pt x="112288" y="86555"/>
                    <a:pt x="111668" y="71267"/>
                    <a:pt x="111609" y="53720"/>
                  </a:cubicBezTo>
                  <a:cubicBezTo>
                    <a:pt x="111574" y="45011"/>
                    <a:pt x="111586" y="37379"/>
                    <a:pt x="111598" y="31070"/>
                  </a:cubicBezTo>
                  <a:cubicBezTo>
                    <a:pt x="111609" y="23707"/>
                    <a:pt x="111621" y="17163"/>
                    <a:pt x="111539" y="14248"/>
                  </a:cubicBezTo>
                  <a:cubicBezTo>
                    <a:pt x="111317" y="14131"/>
                    <a:pt x="111012" y="14026"/>
                    <a:pt x="110649" y="14026"/>
                  </a:cubicBezTo>
                  <a:cubicBezTo>
                    <a:pt x="110649" y="14026"/>
                    <a:pt x="110649" y="14026"/>
                    <a:pt x="110638" y="14026"/>
                  </a:cubicBezTo>
                  <a:cubicBezTo>
                    <a:pt x="109233" y="14026"/>
                    <a:pt x="106611" y="15489"/>
                    <a:pt x="103474" y="19551"/>
                  </a:cubicBezTo>
                  <a:cubicBezTo>
                    <a:pt x="97879" y="26797"/>
                    <a:pt x="92541" y="63565"/>
                    <a:pt x="90773" y="106993"/>
                  </a:cubicBezTo>
                  <a:cubicBezTo>
                    <a:pt x="90282" y="119050"/>
                    <a:pt x="91019" y="126460"/>
                    <a:pt x="91031" y="126530"/>
                  </a:cubicBezTo>
                  <a:cubicBezTo>
                    <a:pt x="91429" y="130381"/>
                    <a:pt x="88619" y="133834"/>
                    <a:pt x="84768" y="134232"/>
                  </a:cubicBezTo>
                  <a:cubicBezTo>
                    <a:pt x="80894" y="134630"/>
                    <a:pt x="77464" y="131832"/>
                    <a:pt x="77066" y="127981"/>
                  </a:cubicBezTo>
                  <a:cubicBezTo>
                    <a:pt x="77031" y="127642"/>
                    <a:pt x="76211" y="119600"/>
                    <a:pt x="76750" y="106431"/>
                  </a:cubicBezTo>
                  <a:cubicBezTo>
                    <a:pt x="77511" y="87795"/>
                    <a:pt x="80870" y="25861"/>
                    <a:pt x="92365" y="10982"/>
                  </a:cubicBezTo>
                  <a:cubicBezTo>
                    <a:pt x="101601" y="-981"/>
                    <a:pt x="110486" y="-665"/>
                    <a:pt x="114946" y="588"/>
                  </a:cubicBezTo>
                  <a:cubicBezTo>
                    <a:pt x="120412" y="2121"/>
                    <a:pt x="124919" y="6745"/>
                    <a:pt x="125434" y="11357"/>
                  </a:cubicBezTo>
                  <a:cubicBezTo>
                    <a:pt x="125656" y="13405"/>
                    <a:pt x="125668" y="18579"/>
                    <a:pt x="125644" y="31116"/>
                  </a:cubicBezTo>
                  <a:cubicBezTo>
                    <a:pt x="125633" y="37402"/>
                    <a:pt x="125633" y="45023"/>
                    <a:pt x="125656" y="53697"/>
                  </a:cubicBezTo>
                  <a:cubicBezTo>
                    <a:pt x="125715" y="70974"/>
                    <a:pt x="126324" y="86133"/>
                    <a:pt x="126874" y="99501"/>
                  </a:cubicBezTo>
                  <a:cubicBezTo>
                    <a:pt x="128056" y="128836"/>
                    <a:pt x="128910" y="150035"/>
                    <a:pt x="122601" y="166037"/>
                  </a:cubicBezTo>
                  <a:cubicBezTo>
                    <a:pt x="122554" y="166142"/>
                    <a:pt x="122507" y="166247"/>
                    <a:pt x="122461" y="166352"/>
                  </a:cubicBezTo>
                  <a:cubicBezTo>
                    <a:pt x="122098" y="167160"/>
                    <a:pt x="118562" y="174512"/>
                    <a:pt x="107758" y="182741"/>
                  </a:cubicBezTo>
                  <a:cubicBezTo>
                    <a:pt x="105756" y="184262"/>
                    <a:pt x="100231" y="187833"/>
                    <a:pt x="89813" y="194528"/>
                  </a:cubicBezTo>
                  <a:cubicBezTo>
                    <a:pt x="70394" y="207018"/>
                    <a:pt x="24905" y="236283"/>
                    <a:pt x="20375" y="243060"/>
                  </a:cubicBezTo>
                  <a:cubicBezTo>
                    <a:pt x="17952" y="247122"/>
                    <a:pt x="15740" y="252835"/>
                    <a:pt x="13832" y="260022"/>
                  </a:cubicBezTo>
                  <a:cubicBezTo>
                    <a:pt x="12977" y="263147"/>
                    <a:pt x="10144" y="265219"/>
                    <a:pt x="7030" y="265219"/>
                  </a:cubicBezTo>
                  <a:close/>
                </a:path>
              </a:pathLst>
            </a:custGeom>
            <a:grpFill/>
            <a:ln w="1170" cap="flat">
              <a:noFill/>
              <a:prstDash val="solid"/>
              <a:miter/>
            </a:ln>
          </p:spPr>
          <p:txBody>
            <a:bodyPr rtlCol="0" anchor="ctr"/>
            <a:lstStyle/>
            <a:p>
              <a:endParaRPr lang="en-US"/>
            </a:p>
          </p:txBody>
        </p:sp>
        <p:sp>
          <p:nvSpPr>
            <p:cNvPr id="851" name="Freeform 850">
              <a:extLst>
                <a:ext uri="{FF2B5EF4-FFF2-40B4-BE49-F238E27FC236}">
                  <a16:creationId xmlns:a16="http://schemas.microsoft.com/office/drawing/2014/main" id="{4F5D4B6C-9A93-7B4C-A810-818957B76EEB}"/>
                </a:ext>
              </a:extLst>
            </p:cNvPr>
            <p:cNvSpPr/>
            <p:nvPr/>
          </p:nvSpPr>
          <p:spPr>
            <a:xfrm>
              <a:off x="6614236" y="3630571"/>
              <a:ext cx="40970" cy="52676"/>
            </a:xfrm>
            <a:custGeom>
              <a:avLst/>
              <a:gdLst>
                <a:gd name="connsiteX0" fmla="*/ 13953 w 40969"/>
                <a:gd name="connsiteY0" fmla="*/ 53001 h 52675"/>
                <a:gd name="connsiteX1" fmla="*/ 0 w 40969"/>
                <a:gd name="connsiteY1" fmla="*/ 51421 h 52675"/>
                <a:gd name="connsiteX2" fmla="*/ 796 w 40969"/>
                <a:gd name="connsiteY2" fmla="*/ 44444 h 52675"/>
                <a:gd name="connsiteX3" fmla="*/ 1674 w 40969"/>
                <a:gd name="connsiteY3" fmla="*/ 35993 h 52675"/>
                <a:gd name="connsiteX4" fmla="*/ 10945 w 40969"/>
                <a:gd name="connsiteY4" fmla="*/ 7665 h 52675"/>
                <a:gd name="connsiteX5" fmla="*/ 34368 w 40969"/>
                <a:gd name="connsiteY5" fmla="*/ 138 h 52675"/>
                <a:gd name="connsiteX6" fmla="*/ 41345 w 40969"/>
                <a:gd name="connsiteY6" fmla="*/ 934 h 52675"/>
                <a:gd name="connsiteX7" fmla="*/ 39765 w 40969"/>
                <a:gd name="connsiteY7" fmla="*/ 14887 h 52675"/>
                <a:gd name="connsiteX8" fmla="*/ 32823 w 40969"/>
                <a:gd name="connsiteY8" fmla="*/ 14103 h 52675"/>
                <a:gd name="connsiteX9" fmla="*/ 20602 w 40969"/>
                <a:gd name="connsiteY9" fmla="*/ 17872 h 52675"/>
                <a:gd name="connsiteX10" fmla="*/ 15651 w 40969"/>
                <a:gd name="connsiteY10" fmla="*/ 37374 h 52675"/>
                <a:gd name="connsiteX11" fmla="*/ 14749 w 40969"/>
                <a:gd name="connsiteY11" fmla="*/ 46024 h 52675"/>
                <a:gd name="connsiteX12" fmla="*/ 13953 w 40969"/>
                <a:gd name="connsiteY12" fmla="*/ 53001 h 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69" h="52675">
                  <a:moveTo>
                    <a:pt x="13953" y="53001"/>
                  </a:moveTo>
                  <a:lnTo>
                    <a:pt x="0" y="51421"/>
                  </a:lnTo>
                  <a:lnTo>
                    <a:pt x="796" y="44444"/>
                  </a:lnTo>
                  <a:cubicBezTo>
                    <a:pt x="1147" y="41366"/>
                    <a:pt x="1417" y="38556"/>
                    <a:pt x="1674" y="35993"/>
                  </a:cubicBezTo>
                  <a:cubicBezTo>
                    <a:pt x="2950" y="23011"/>
                    <a:pt x="3793" y="14442"/>
                    <a:pt x="10945" y="7665"/>
                  </a:cubicBezTo>
                  <a:cubicBezTo>
                    <a:pt x="20286" y="-1185"/>
                    <a:pt x="32952" y="-26"/>
                    <a:pt x="34368" y="138"/>
                  </a:cubicBezTo>
                  <a:lnTo>
                    <a:pt x="41345" y="934"/>
                  </a:lnTo>
                  <a:lnTo>
                    <a:pt x="39765" y="14887"/>
                  </a:lnTo>
                  <a:lnTo>
                    <a:pt x="32823" y="14103"/>
                  </a:lnTo>
                  <a:cubicBezTo>
                    <a:pt x="32483" y="14068"/>
                    <a:pt x="25202" y="13506"/>
                    <a:pt x="20602" y="17872"/>
                  </a:cubicBezTo>
                  <a:cubicBezTo>
                    <a:pt x="17383" y="20915"/>
                    <a:pt x="16798" y="25762"/>
                    <a:pt x="15651" y="37374"/>
                  </a:cubicBezTo>
                  <a:cubicBezTo>
                    <a:pt x="15393" y="39996"/>
                    <a:pt x="15112" y="42875"/>
                    <a:pt x="14749" y="46024"/>
                  </a:cubicBezTo>
                  <a:lnTo>
                    <a:pt x="13953" y="53001"/>
                  </a:lnTo>
                  <a:close/>
                </a:path>
              </a:pathLst>
            </a:custGeom>
            <a:grpFill/>
            <a:ln w="1170" cap="flat">
              <a:no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353136F6-5C26-C848-99DC-84E06ACB65A7}"/>
                </a:ext>
              </a:extLst>
            </p:cNvPr>
            <p:cNvSpPr/>
            <p:nvPr/>
          </p:nvSpPr>
          <p:spPr>
            <a:xfrm>
              <a:off x="6506345" y="3683812"/>
              <a:ext cx="139298" cy="156857"/>
            </a:xfrm>
            <a:custGeom>
              <a:avLst/>
              <a:gdLst>
                <a:gd name="connsiteX0" fmla="*/ 7034 w 139297"/>
                <a:gd name="connsiteY0" fmla="*/ 157086 h 156856"/>
                <a:gd name="connsiteX1" fmla="*/ 5314 w 139297"/>
                <a:gd name="connsiteY1" fmla="*/ 156875 h 156856"/>
                <a:gd name="connsiteX2" fmla="*/ 210 w 139297"/>
                <a:gd name="connsiteY2" fmla="*/ 148353 h 156856"/>
                <a:gd name="connsiteX3" fmla="*/ 17616 w 139297"/>
                <a:gd name="connsiteY3" fmla="*/ 90597 h 156856"/>
                <a:gd name="connsiteX4" fmla="*/ 105304 w 139297"/>
                <a:gd name="connsiteY4" fmla="*/ 3752 h 156856"/>
                <a:gd name="connsiteX5" fmla="*/ 129944 w 139297"/>
                <a:gd name="connsiteY5" fmla="*/ 3940 h 156856"/>
                <a:gd name="connsiteX6" fmla="*/ 138244 w 139297"/>
                <a:gd name="connsiteY6" fmla="*/ 28650 h 156856"/>
                <a:gd name="connsiteX7" fmla="*/ 87020 w 139297"/>
                <a:gd name="connsiteY7" fmla="*/ 93980 h 156856"/>
                <a:gd name="connsiteX8" fmla="*/ 77105 w 139297"/>
                <a:gd name="connsiteY8" fmla="*/ 94648 h 156856"/>
                <a:gd name="connsiteX9" fmla="*/ 76438 w 139297"/>
                <a:gd name="connsiteY9" fmla="*/ 84733 h 156856"/>
                <a:gd name="connsiteX10" fmla="*/ 125005 w 139297"/>
                <a:gd name="connsiteY10" fmla="*/ 23933 h 156856"/>
                <a:gd name="connsiteX11" fmla="*/ 121153 w 139297"/>
                <a:gd name="connsiteY11" fmla="*/ 14896 h 156856"/>
                <a:gd name="connsiteX12" fmla="*/ 112316 w 139297"/>
                <a:gd name="connsiteY12" fmla="*/ 15915 h 156856"/>
                <a:gd name="connsiteX13" fmla="*/ 30270 w 139297"/>
                <a:gd name="connsiteY13" fmla="*/ 96649 h 156856"/>
                <a:gd name="connsiteX14" fmla="*/ 13812 w 139297"/>
                <a:gd name="connsiteY14" fmla="*/ 151783 h 156856"/>
                <a:gd name="connsiteX15" fmla="*/ 7034 w 139297"/>
                <a:gd name="connsiteY15" fmla="*/ 157086 h 15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297" h="156856">
                  <a:moveTo>
                    <a:pt x="7034" y="157086"/>
                  </a:moveTo>
                  <a:cubicBezTo>
                    <a:pt x="6473" y="157086"/>
                    <a:pt x="5887" y="157015"/>
                    <a:pt x="5314" y="156875"/>
                  </a:cubicBezTo>
                  <a:cubicBezTo>
                    <a:pt x="1556" y="155927"/>
                    <a:pt x="-726" y="152111"/>
                    <a:pt x="210" y="148353"/>
                  </a:cubicBezTo>
                  <a:cubicBezTo>
                    <a:pt x="1369" y="143753"/>
                    <a:pt x="11682" y="103040"/>
                    <a:pt x="17616" y="90597"/>
                  </a:cubicBezTo>
                  <a:cubicBezTo>
                    <a:pt x="27157" y="70592"/>
                    <a:pt x="99556" y="6995"/>
                    <a:pt x="105304" y="3752"/>
                  </a:cubicBezTo>
                  <a:cubicBezTo>
                    <a:pt x="114271" y="-1316"/>
                    <a:pt x="123483" y="-1246"/>
                    <a:pt x="129944" y="3940"/>
                  </a:cubicBezTo>
                  <a:cubicBezTo>
                    <a:pt x="138150" y="10507"/>
                    <a:pt x="141322" y="19977"/>
                    <a:pt x="138244" y="28650"/>
                  </a:cubicBezTo>
                  <a:cubicBezTo>
                    <a:pt x="134521" y="39127"/>
                    <a:pt x="98093" y="81303"/>
                    <a:pt x="87020" y="93980"/>
                  </a:cubicBezTo>
                  <a:cubicBezTo>
                    <a:pt x="84468" y="96907"/>
                    <a:pt x="80031" y="97199"/>
                    <a:pt x="77105" y="94648"/>
                  </a:cubicBezTo>
                  <a:cubicBezTo>
                    <a:pt x="74179" y="92096"/>
                    <a:pt x="73886" y="87659"/>
                    <a:pt x="76438" y="84733"/>
                  </a:cubicBezTo>
                  <a:cubicBezTo>
                    <a:pt x="98690" y="59249"/>
                    <a:pt x="122944" y="29552"/>
                    <a:pt x="125005" y="23933"/>
                  </a:cubicBezTo>
                  <a:cubicBezTo>
                    <a:pt x="126538" y="19625"/>
                    <a:pt x="122453" y="15926"/>
                    <a:pt x="121153" y="14896"/>
                  </a:cubicBezTo>
                  <a:cubicBezTo>
                    <a:pt x="118520" y="12789"/>
                    <a:pt x="113861" y="15049"/>
                    <a:pt x="112316" y="15915"/>
                  </a:cubicBezTo>
                  <a:cubicBezTo>
                    <a:pt x="104613" y="21112"/>
                    <a:pt x="37785" y="80905"/>
                    <a:pt x="30270" y="96649"/>
                  </a:cubicBezTo>
                  <a:cubicBezTo>
                    <a:pt x="26489" y="104574"/>
                    <a:pt x="19091" y="130783"/>
                    <a:pt x="13812" y="151783"/>
                  </a:cubicBezTo>
                  <a:cubicBezTo>
                    <a:pt x="13040" y="154955"/>
                    <a:pt x="10172" y="157086"/>
                    <a:pt x="7034" y="157086"/>
                  </a:cubicBezTo>
                  <a:close/>
                </a:path>
              </a:pathLst>
            </a:custGeom>
            <a:grpFill/>
            <a:ln w="1170" cap="flat">
              <a:noFill/>
              <a:prstDash val="solid"/>
              <a:miter/>
            </a:ln>
          </p:spPr>
          <p:txBody>
            <a:bodyPr rtlCol="0" anchor="ctr"/>
            <a:lstStyle/>
            <a:p>
              <a:endParaRPr lang="en-US"/>
            </a:p>
          </p:txBody>
        </p:sp>
        <p:sp>
          <p:nvSpPr>
            <p:cNvPr id="853" name="Freeform 852">
              <a:extLst>
                <a:ext uri="{FF2B5EF4-FFF2-40B4-BE49-F238E27FC236}">
                  <a16:creationId xmlns:a16="http://schemas.microsoft.com/office/drawing/2014/main" id="{5E66E447-476F-2247-B011-07B9FA5776C0}"/>
                </a:ext>
              </a:extLst>
            </p:cNvPr>
            <p:cNvSpPr/>
            <p:nvPr/>
          </p:nvSpPr>
          <p:spPr>
            <a:xfrm>
              <a:off x="6602956" y="3728351"/>
              <a:ext cx="43311" cy="25753"/>
            </a:xfrm>
            <a:custGeom>
              <a:avLst/>
              <a:gdLst>
                <a:gd name="connsiteX0" fmla="*/ 7031 w 43311"/>
                <a:gd name="connsiteY0" fmla="*/ 26861 h 25752"/>
                <a:gd name="connsiteX1" fmla="*/ 862 w 43311"/>
                <a:gd name="connsiteY1" fmla="*/ 23197 h 25752"/>
                <a:gd name="connsiteX2" fmla="*/ 3660 w 43311"/>
                <a:gd name="connsiteY2" fmla="*/ 13668 h 25752"/>
                <a:gd name="connsiteX3" fmla="*/ 35335 w 43311"/>
                <a:gd name="connsiteY3" fmla="*/ 254 h 25752"/>
                <a:gd name="connsiteX4" fmla="*/ 43974 w 43311"/>
                <a:gd name="connsiteY4" fmla="*/ 5158 h 25752"/>
                <a:gd name="connsiteX5" fmla="*/ 39069 w 43311"/>
                <a:gd name="connsiteY5" fmla="*/ 13797 h 25752"/>
                <a:gd name="connsiteX6" fmla="*/ 10390 w 43311"/>
                <a:gd name="connsiteY6" fmla="*/ 25995 h 25752"/>
                <a:gd name="connsiteX7" fmla="*/ 7031 w 43311"/>
                <a:gd name="connsiteY7" fmla="*/ 26861 h 2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11" h="25752">
                  <a:moveTo>
                    <a:pt x="7031" y="26861"/>
                  </a:moveTo>
                  <a:cubicBezTo>
                    <a:pt x="4549" y="26861"/>
                    <a:pt x="2138" y="25538"/>
                    <a:pt x="862" y="23197"/>
                  </a:cubicBezTo>
                  <a:cubicBezTo>
                    <a:pt x="-999" y="19791"/>
                    <a:pt x="253" y="15530"/>
                    <a:pt x="3660" y="13668"/>
                  </a:cubicBezTo>
                  <a:cubicBezTo>
                    <a:pt x="11514" y="9384"/>
                    <a:pt x="27399" y="2443"/>
                    <a:pt x="35335" y="254"/>
                  </a:cubicBezTo>
                  <a:cubicBezTo>
                    <a:pt x="39069" y="-777"/>
                    <a:pt x="42944" y="1424"/>
                    <a:pt x="43974" y="5158"/>
                  </a:cubicBezTo>
                  <a:cubicBezTo>
                    <a:pt x="45004" y="8892"/>
                    <a:pt x="42804" y="12767"/>
                    <a:pt x="39069" y="13797"/>
                  </a:cubicBezTo>
                  <a:cubicBezTo>
                    <a:pt x="32982" y="15471"/>
                    <a:pt x="17987" y="21851"/>
                    <a:pt x="10390" y="25995"/>
                  </a:cubicBezTo>
                  <a:cubicBezTo>
                    <a:pt x="9325" y="26592"/>
                    <a:pt x="8166" y="26861"/>
                    <a:pt x="7031" y="26861"/>
                  </a:cubicBezTo>
                  <a:close/>
                </a:path>
              </a:pathLst>
            </a:custGeom>
            <a:grpFill/>
            <a:ln w="1170" cap="flat">
              <a:noFill/>
              <a:prstDash val="solid"/>
              <a:miter/>
            </a:ln>
          </p:spPr>
          <p:txBody>
            <a:bodyPr rtlCol="0" anchor="ctr"/>
            <a:lstStyle/>
            <a:p>
              <a:endParaRPr lang="en-US"/>
            </a:p>
          </p:txBody>
        </p:sp>
        <p:sp>
          <p:nvSpPr>
            <p:cNvPr id="854" name="Freeform 853">
              <a:extLst>
                <a:ext uri="{FF2B5EF4-FFF2-40B4-BE49-F238E27FC236}">
                  <a16:creationId xmlns:a16="http://schemas.microsoft.com/office/drawing/2014/main" id="{824AB27F-F26C-6F40-8D40-A2592913D35A}"/>
                </a:ext>
              </a:extLst>
            </p:cNvPr>
            <p:cNvSpPr/>
            <p:nvPr/>
          </p:nvSpPr>
          <p:spPr>
            <a:xfrm>
              <a:off x="6501601" y="3844418"/>
              <a:ext cx="14047" cy="19900"/>
            </a:xfrm>
            <a:custGeom>
              <a:avLst/>
              <a:gdLst>
                <a:gd name="connsiteX0" fmla="*/ 7038 w 14046"/>
                <a:gd name="connsiteY0" fmla="*/ 20850 h 19899"/>
                <a:gd name="connsiteX1" fmla="*/ 6207 w 14046"/>
                <a:gd name="connsiteY1" fmla="*/ 20804 h 19899"/>
                <a:gd name="connsiteX2" fmla="*/ 49 w 14046"/>
                <a:gd name="connsiteY2" fmla="*/ 13008 h 19899"/>
                <a:gd name="connsiteX3" fmla="*/ 845 w 14046"/>
                <a:gd name="connsiteY3" fmla="*/ 6207 h 19899"/>
                <a:gd name="connsiteX4" fmla="*/ 8641 w 14046"/>
                <a:gd name="connsiteY4" fmla="*/ 49 h 19899"/>
                <a:gd name="connsiteX5" fmla="*/ 14799 w 14046"/>
                <a:gd name="connsiteY5" fmla="*/ 7845 h 19899"/>
                <a:gd name="connsiteX6" fmla="*/ 14002 w 14046"/>
                <a:gd name="connsiteY6" fmla="*/ 14646 h 19899"/>
                <a:gd name="connsiteX7" fmla="*/ 7038 w 14046"/>
                <a:gd name="connsiteY7" fmla="*/ 20850 h 1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9899">
                  <a:moveTo>
                    <a:pt x="7038" y="20850"/>
                  </a:moveTo>
                  <a:cubicBezTo>
                    <a:pt x="6768" y="20850"/>
                    <a:pt x="6487" y="20839"/>
                    <a:pt x="6207" y="20804"/>
                  </a:cubicBezTo>
                  <a:cubicBezTo>
                    <a:pt x="2355" y="20347"/>
                    <a:pt x="-407" y="16859"/>
                    <a:pt x="49" y="13008"/>
                  </a:cubicBezTo>
                  <a:lnTo>
                    <a:pt x="845" y="6207"/>
                  </a:lnTo>
                  <a:cubicBezTo>
                    <a:pt x="1302" y="2355"/>
                    <a:pt x="4790" y="-407"/>
                    <a:pt x="8641" y="49"/>
                  </a:cubicBezTo>
                  <a:cubicBezTo>
                    <a:pt x="12493" y="506"/>
                    <a:pt x="15255" y="3994"/>
                    <a:pt x="14799" y="7845"/>
                  </a:cubicBezTo>
                  <a:lnTo>
                    <a:pt x="14002" y="14646"/>
                  </a:lnTo>
                  <a:cubicBezTo>
                    <a:pt x="13581" y="18217"/>
                    <a:pt x="10549" y="20850"/>
                    <a:pt x="7038" y="20850"/>
                  </a:cubicBezTo>
                  <a:close/>
                </a:path>
              </a:pathLst>
            </a:custGeom>
            <a:grpFill/>
            <a:ln w="1170" cap="flat">
              <a:noFill/>
              <a:prstDash val="solid"/>
              <a:miter/>
            </a:ln>
          </p:spPr>
          <p:txBody>
            <a:bodyPr rtlCol="0" anchor="ctr"/>
            <a:lstStyle/>
            <a:p>
              <a:endParaRPr lang="en-US"/>
            </a:p>
          </p:txBody>
        </p:sp>
        <p:sp>
          <p:nvSpPr>
            <p:cNvPr id="855" name="Freeform 854">
              <a:extLst>
                <a:ext uri="{FF2B5EF4-FFF2-40B4-BE49-F238E27FC236}">
                  <a16:creationId xmlns:a16="http://schemas.microsoft.com/office/drawing/2014/main" id="{6F42F49A-7A2A-5D44-89BC-0B19DAD7ADFE}"/>
                </a:ext>
              </a:extLst>
            </p:cNvPr>
            <p:cNvSpPr/>
            <p:nvPr/>
          </p:nvSpPr>
          <p:spPr>
            <a:xfrm>
              <a:off x="6490120" y="3639746"/>
              <a:ext cx="73746" cy="73746"/>
            </a:xfrm>
            <a:custGeom>
              <a:avLst/>
              <a:gdLst>
                <a:gd name="connsiteX0" fmla="*/ 37365 w 73745"/>
                <a:gd name="connsiteY0" fmla="*/ 74741 h 73746"/>
                <a:gd name="connsiteX1" fmla="*/ 1 w 73745"/>
                <a:gd name="connsiteY1" fmla="*/ 37622 h 73746"/>
                <a:gd name="connsiteX2" fmla="*/ 37108 w 73745"/>
                <a:gd name="connsiteY2" fmla="*/ 0 h 73746"/>
                <a:gd name="connsiteX3" fmla="*/ 37365 w 73745"/>
                <a:gd name="connsiteY3" fmla="*/ 0 h 73746"/>
                <a:gd name="connsiteX4" fmla="*/ 74730 w 73745"/>
                <a:gd name="connsiteY4" fmla="*/ 37119 h 73746"/>
                <a:gd name="connsiteX5" fmla="*/ 63972 w 73745"/>
                <a:gd name="connsiteY5" fmla="*/ 63621 h 73746"/>
                <a:gd name="connsiteX6" fmla="*/ 37623 w 73745"/>
                <a:gd name="connsiteY6" fmla="*/ 74753 h 73746"/>
                <a:gd name="connsiteX7" fmla="*/ 37365 w 73745"/>
                <a:gd name="connsiteY7" fmla="*/ 74741 h 73746"/>
                <a:gd name="connsiteX8" fmla="*/ 37377 w 73745"/>
                <a:gd name="connsiteY8" fmla="*/ 14047 h 73746"/>
                <a:gd name="connsiteX9" fmla="*/ 37213 w 73745"/>
                <a:gd name="connsiteY9" fmla="*/ 14047 h 73746"/>
                <a:gd name="connsiteX10" fmla="*/ 14048 w 73745"/>
                <a:gd name="connsiteY10" fmla="*/ 37528 h 73746"/>
                <a:gd name="connsiteX11" fmla="*/ 37365 w 73745"/>
                <a:gd name="connsiteY11" fmla="*/ 60694 h 73746"/>
                <a:gd name="connsiteX12" fmla="*/ 37529 w 73745"/>
                <a:gd name="connsiteY12" fmla="*/ 60694 h 73746"/>
                <a:gd name="connsiteX13" fmla="*/ 53976 w 73745"/>
                <a:gd name="connsiteY13" fmla="*/ 53753 h 73746"/>
                <a:gd name="connsiteX14" fmla="*/ 60695 w 73745"/>
                <a:gd name="connsiteY14" fmla="*/ 37212 h 73746"/>
                <a:gd name="connsiteX15" fmla="*/ 37377 w 73745"/>
                <a:gd name="connsiteY15" fmla="*/ 14047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45" h="73746">
                  <a:moveTo>
                    <a:pt x="37365" y="74741"/>
                  </a:moveTo>
                  <a:cubicBezTo>
                    <a:pt x="16904" y="74741"/>
                    <a:pt x="141" y="58095"/>
                    <a:pt x="1" y="37622"/>
                  </a:cubicBezTo>
                  <a:cubicBezTo>
                    <a:pt x="-140" y="17020"/>
                    <a:pt x="16506" y="140"/>
                    <a:pt x="37108" y="0"/>
                  </a:cubicBezTo>
                  <a:lnTo>
                    <a:pt x="37365" y="0"/>
                  </a:lnTo>
                  <a:cubicBezTo>
                    <a:pt x="57827" y="0"/>
                    <a:pt x="74590" y="16646"/>
                    <a:pt x="74730" y="37119"/>
                  </a:cubicBezTo>
                  <a:cubicBezTo>
                    <a:pt x="74800" y="47104"/>
                    <a:pt x="70972" y="56515"/>
                    <a:pt x="63972" y="63621"/>
                  </a:cubicBezTo>
                  <a:cubicBezTo>
                    <a:pt x="56961" y="70726"/>
                    <a:pt x="47608" y="74682"/>
                    <a:pt x="37623" y="74753"/>
                  </a:cubicBezTo>
                  <a:lnTo>
                    <a:pt x="37365" y="74741"/>
                  </a:lnTo>
                  <a:close/>
                  <a:moveTo>
                    <a:pt x="37377" y="14047"/>
                  </a:moveTo>
                  <a:lnTo>
                    <a:pt x="37213" y="14047"/>
                  </a:lnTo>
                  <a:cubicBezTo>
                    <a:pt x="24349" y="14140"/>
                    <a:pt x="13966" y="24675"/>
                    <a:pt x="14048" y="37528"/>
                  </a:cubicBezTo>
                  <a:cubicBezTo>
                    <a:pt x="14129" y="50300"/>
                    <a:pt x="24594" y="60694"/>
                    <a:pt x="37365" y="60694"/>
                  </a:cubicBezTo>
                  <a:lnTo>
                    <a:pt x="37529" y="60694"/>
                  </a:lnTo>
                  <a:cubicBezTo>
                    <a:pt x="43757" y="60647"/>
                    <a:pt x="49598" y="58189"/>
                    <a:pt x="53976" y="53753"/>
                  </a:cubicBezTo>
                  <a:cubicBezTo>
                    <a:pt x="58354" y="49316"/>
                    <a:pt x="60730" y="43440"/>
                    <a:pt x="60695" y="37212"/>
                  </a:cubicBezTo>
                  <a:cubicBezTo>
                    <a:pt x="60613" y="24441"/>
                    <a:pt x="50148" y="14047"/>
                    <a:pt x="37377" y="14047"/>
                  </a:cubicBezTo>
                  <a:close/>
                </a:path>
              </a:pathLst>
            </a:custGeom>
            <a:grpFill/>
            <a:ln w="1170" cap="flat">
              <a:noFill/>
              <a:prstDash val="solid"/>
              <a:miter/>
            </a:ln>
          </p:spPr>
          <p:txBody>
            <a:bodyPr rtlCol="0" anchor="ctr"/>
            <a:lstStyle/>
            <a:p>
              <a:endParaRPr lang="en-US"/>
            </a:p>
          </p:txBody>
        </p:sp>
        <p:sp>
          <p:nvSpPr>
            <p:cNvPr id="856" name="Freeform 855">
              <a:extLst>
                <a:ext uri="{FF2B5EF4-FFF2-40B4-BE49-F238E27FC236}">
                  <a16:creationId xmlns:a16="http://schemas.microsoft.com/office/drawing/2014/main" id="{AC1327B1-945B-9746-9660-C6CC8FA96F7C}"/>
                </a:ext>
              </a:extLst>
            </p:cNvPr>
            <p:cNvSpPr/>
            <p:nvPr/>
          </p:nvSpPr>
          <p:spPr>
            <a:xfrm>
              <a:off x="6351407" y="3640706"/>
              <a:ext cx="73746" cy="73746"/>
            </a:xfrm>
            <a:custGeom>
              <a:avLst/>
              <a:gdLst>
                <a:gd name="connsiteX0" fmla="*/ 37365 w 73745"/>
                <a:gd name="connsiteY0" fmla="*/ 74741 h 73746"/>
                <a:gd name="connsiteX1" fmla="*/ 1 w 73745"/>
                <a:gd name="connsiteY1" fmla="*/ 37622 h 73746"/>
                <a:gd name="connsiteX2" fmla="*/ 37120 w 73745"/>
                <a:gd name="connsiteY2" fmla="*/ 0 h 73746"/>
                <a:gd name="connsiteX3" fmla="*/ 37377 w 73745"/>
                <a:gd name="connsiteY3" fmla="*/ 0 h 73746"/>
                <a:gd name="connsiteX4" fmla="*/ 74742 w 73745"/>
                <a:gd name="connsiteY4" fmla="*/ 37119 h 73746"/>
                <a:gd name="connsiteX5" fmla="*/ 63984 w 73745"/>
                <a:gd name="connsiteY5" fmla="*/ 63621 h 73746"/>
                <a:gd name="connsiteX6" fmla="*/ 37635 w 73745"/>
                <a:gd name="connsiteY6" fmla="*/ 74753 h 73746"/>
                <a:gd name="connsiteX7" fmla="*/ 37365 w 73745"/>
                <a:gd name="connsiteY7" fmla="*/ 74741 h 73746"/>
                <a:gd name="connsiteX8" fmla="*/ 37365 w 73745"/>
                <a:gd name="connsiteY8" fmla="*/ 14047 h 73746"/>
                <a:gd name="connsiteX9" fmla="*/ 37201 w 73745"/>
                <a:gd name="connsiteY9" fmla="*/ 14047 h 73746"/>
                <a:gd name="connsiteX10" fmla="*/ 14036 w 73745"/>
                <a:gd name="connsiteY10" fmla="*/ 37529 h 73746"/>
                <a:gd name="connsiteX11" fmla="*/ 37354 w 73745"/>
                <a:gd name="connsiteY11" fmla="*/ 60694 h 73746"/>
                <a:gd name="connsiteX12" fmla="*/ 37517 w 73745"/>
                <a:gd name="connsiteY12" fmla="*/ 60694 h 73746"/>
                <a:gd name="connsiteX13" fmla="*/ 53964 w 73745"/>
                <a:gd name="connsiteY13" fmla="*/ 53753 h 73746"/>
                <a:gd name="connsiteX14" fmla="*/ 60683 w 73745"/>
                <a:gd name="connsiteY14" fmla="*/ 37213 h 73746"/>
                <a:gd name="connsiteX15" fmla="*/ 37365 w 73745"/>
                <a:gd name="connsiteY15" fmla="*/ 14047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45" h="73746">
                  <a:moveTo>
                    <a:pt x="37365" y="74741"/>
                  </a:moveTo>
                  <a:cubicBezTo>
                    <a:pt x="16904" y="74741"/>
                    <a:pt x="141" y="58096"/>
                    <a:pt x="1" y="37622"/>
                  </a:cubicBezTo>
                  <a:cubicBezTo>
                    <a:pt x="-140" y="17020"/>
                    <a:pt x="16506" y="141"/>
                    <a:pt x="37120" y="0"/>
                  </a:cubicBezTo>
                  <a:lnTo>
                    <a:pt x="37377" y="0"/>
                  </a:lnTo>
                  <a:cubicBezTo>
                    <a:pt x="57839" y="0"/>
                    <a:pt x="74601" y="16646"/>
                    <a:pt x="74742" y="37119"/>
                  </a:cubicBezTo>
                  <a:cubicBezTo>
                    <a:pt x="74812" y="47104"/>
                    <a:pt x="70984" y="56515"/>
                    <a:pt x="63984" y="63621"/>
                  </a:cubicBezTo>
                  <a:cubicBezTo>
                    <a:pt x="56984" y="70726"/>
                    <a:pt x="47620" y="74683"/>
                    <a:pt x="37635" y="74753"/>
                  </a:cubicBezTo>
                  <a:lnTo>
                    <a:pt x="37365" y="74741"/>
                  </a:lnTo>
                  <a:close/>
                  <a:moveTo>
                    <a:pt x="37365" y="14047"/>
                  </a:moveTo>
                  <a:lnTo>
                    <a:pt x="37201" y="14047"/>
                  </a:lnTo>
                  <a:cubicBezTo>
                    <a:pt x="24337" y="14141"/>
                    <a:pt x="13954" y="24676"/>
                    <a:pt x="14036" y="37529"/>
                  </a:cubicBezTo>
                  <a:cubicBezTo>
                    <a:pt x="14129" y="50300"/>
                    <a:pt x="24583" y="60694"/>
                    <a:pt x="37354" y="60694"/>
                  </a:cubicBezTo>
                  <a:lnTo>
                    <a:pt x="37517" y="60694"/>
                  </a:lnTo>
                  <a:cubicBezTo>
                    <a:pt x="43745" y="60647"/>
                    <a:pt x="49586" y="58189"/>
                    <a:pt x="53964" y="53753"/>
                  </a:cubicBezTo>
                  <a:cubicBezTo>
                    <a:pt x="58342" y="49316"/>
                    <a:pt x="60730" y="43440"/>
                    <a:pt x="60683" y="37213"/>
                  </a:cubicBezTo>
                  <a:cubicBezTo>
                    <a:pt x="60601" y="24442"/>
                    <a:pt x="50136" y="14047"/>
                    <a:pt x="37365" y="14047"/>
                  </a:cubicBezTo>
                  <a:close/>
                </a:path>
              </a:pathLst>
            </a:custGeom>
            <a:grpFill/>
            <a:ln w="1170" cap="flat">
              <a:noFill/>
              <a:prstDash val="solid"/>
              <a:miter/>
            </a:ln>
          </p:spPr>
          <p:txBody>
            <a:bodyPr rtlCol="0" anchor="ctr"/>
            <a:lstStyle/>
            <a:p>
              <a:endParaRPr lang="en-US"/>
            </a:p>
          </p:txBody>
        </p:sp>
        <p:sp>
          <p:nvSpPr>
            <p:cNvPr id="857" name="Freeform 856">
              <a:extLst>
                <a:ext uri="{FF2B5EF4-FFF2-40B4-BE49-F238E27FC236}">
                  <a16:creationId xmlns:a16="http://schemas.microsoft.com/office/drawing/2014/main" id="{1BAF316E-6A2A-C54A-B4CE-65A15C7B66F3}"/>
                </a:ext>
              </a:extLst>
            </p:cNvPr>
            <p:cNvSpPr/>
            <p:nvPr/>
          </p:nvSpPr>
          <p:spPr>
            <a:xfrm>
              <a:off x="6324792" y="3533307"/>
              <a:ext cx="264549" cy="159198"/>
            </a:xfrm>
            <a:custGeom>
              <a:avLst/>
              <a:gdLst>
                <a:gd name="connsiteX0" fmla="*/ 39398 w 264548"/>
                <a:gd name="connsiteY0" fmla="*/ 159583 h 159197"/>
                <a:gd name="connsiteX1" fmla="*/ 32375 w 264548"/>
                <a:gd name="connsiteY1" fmla="*/ 159337 h 159197"/>
                <a:gd name="connsiteX2" fmla="*/ 16478 w 264548"/>
                <a:gd name="connsiteY2" fmla="*/ 157230 h 159197"/>
                <a:gd name="connsiteX3" fmla="*/ 15436 w 264548"/>
                <a:gd name="connsiteY3" fmla="*/ 156902 h 159197"/>
                <a:gd name="connsiteX4" fmla="*/ 14535 w 264548"/>
                <a:gd name="connsiteY4" fmla="*/ 156282 h 159197"/>
                <a:gd name="connsiteX5" fmla="*/ 12592 w 264548"/>
                <a:gd name="connsiteY5" fmla="*/ 155123 h 159197"/>
                <a:gd name="connsiteX6" fmla="*/ 477 w 264548"/>
                <a:gd name="connsiteY6" fmla="*/ 131887 h 159197"/>
                <a:gd name="connsiteX7" fmla="*/ 36647 w 264548"/>
                <a:gd name="connsiteY7" fmla="*/ 75114 h 159197"/>
                <a:gd name="connsiteX8" fmla="*/ 72771 w 264548"/>
                <a:gd name="connsiteY8" fmla="*/ 62659 h 159197"/>
                <a:gd name="connsiteX9" fmla="*/ 171626 w 264548"/>
                <a:gd name="connsiteY9" fmla="*/ 34 h 159197"/>
                <a:gd name="connsiteX10" fmla="*/ 262122 w 264548"/>
                <a:gd name="connsiteY10" fmla="*/ 74482 h 159197"/>
                <a:gd name="connsiteX11" fmla="*/ 262239 w 264548"/>
                <a:gd name="connsiteY11" fmla="*/ 141029 h 159197"/>
                <a:gd name="connsiteX12" fmla="*/ 239413 w 264548"/>
                <a:gd name="connsiteY12" fmla="*/ 156820 h 159197"/>
                <a:gd name="connsiteX13" fmla="*/ 238641 w 264548"/>
                <a:gd name="connsiteY13" fmla="*/ 156996 h 159197"/>
                <a:gd name="connsiteX14" fmla="*/ 227918 w 264548"/>
                <a:gd name="connsiteY14" fmla="*/ 157066 h 159197"/>
                <a:gd name="connsiteX15" fmla="*/ 227825 w 264548"/>
                <a:gd name="connsiteY15" fmla="*/ 143019 h 159197"/>
                <a:gd name="connsiteX16" fmla="*/ 236908 w 264548"/>
                <a:gd name="connsiteY16" fmla="*/ 142961 h 159197"/>
                <a:gd name="connsiteX17" fmla="*/ 248965 w 264548"/>
                <a:gd name="connsiteY17" fmla="*/ 136406 h 159197"/>
                <a:gd name="connsiteX18" fmla="*/ 248239 w 264548"/>
                <a:gd name="connsiteY18" fmla="*/ 76636 h 159197"/>
                <a:gd name="connsiteX19" fmla="*/ 171263 w 264548"/>
                <a:gd name="connsiteY19" fmla="*/ 14069 h 159197"/>
                <a:gd name="connsiteX20" fmla="*/ 84605 w 264548"/>
                <a:gd name="connsiteY20" fmla="*/ 70233 h 159197"/>
                <a:gd name="connsiteX21" fmla="*/ 83107 w 264548"/>
                <a:gd name="connsiteY21" fmla="*/ 72750 h 159197"/>
                <a:gd name="connsiteX22" fmla="*/ 81410 w 264548"/>
                <a:gd name="connsiteY22" fmla="*/ 75384 h 159197"/>
                <a:gd name="connsiteX23" fmla="*/ 78319 w 264548"/>
                <a:gd name="connsiteY23" fmla="*/ 75887 h 159197"/>
                <a:gd name="connsiteX24" fmla="*/ 14394 w 264548"/>
                <a:gd name="connsiteY24" fmla="*/ 130061 h 159197"/>
                <a:gd name="connsiteX25" fmla="*/ 19369 w 264548"/>
                <a:gd name="connsiteY25" fmla="*/ 142832 h 159197"/>
                <a:gd name="connsiteX26" fmla="*/ 21465 w 264548"/>
                <a:gd name="connsiteY26" fmla="*/ 144049 h 159197"/>
                <a:gd name="connsiteX27" fmla="*/ 32843 w 264548"/>
                <a:gd name="connsiteY27" fmla="*/ 145314 h 159197"/>
                <a:gd name="connsiteX28" fmla="*/ 39866 w 264548"/>
                <a:gd name="connsiteY28" fmla="*/ 145559 h 159197"/>
                <a:gd name="connsiteX29" fmla="*/ 39398 w 264548"/>
                <a:gd name="connsiteY29" fmla="*/ 159583 h 1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4548" h="159197">
                  <a:moveTo>
                    <a:pt x="39398" y="159583"/>
                  </a:moveTo>
                  <a:lnTo>
                    <a:pt x="32375" y="159337"/>
                  </a:lnTo>
                  <a:cubicBezTo>
                    <a:pt x="31333" y="159302"/>
                    <a:pt x="21980" y="158939"/>
                    <a:pt x="16478" y="157230"/>
                  </a:cubicBezTo>
                  <a:lnTo>
                    <a:pt x="15436" y="156902"/>
                  </a:lnTo>
                  <a:lnTo>
                    <a:pt x="14535" y="156282"/>
                  </a:lnTo>
                  <a:cubicBezTo>
                    <a:pt x="13938" y="155872"/>
                    <a:pt x="13318" y="155521"/>
                    <a:pt x="12592" y="155123"/>
                  </a:cubicBezTo>
                  <a:cubicBezTo>
                    <a:pt x="5931" y="151447"/>
                    <a:pt x="2420" y="147023"/>
                    <a:pt x="477" y="131887"/>
                  </a:cubicBezTo>
                  <a:cubicBezTo>
                    <a:pt x="-2672" y="108417"/>
                    <a:pt x="9829" y="88763"/>
                    <a:pt x="36647" y="75114"/>
                  </a:cubicBezTo>
                  <a:cubicBezTo>
                    <a:pt x="51303" y="67646"/>
                    <a:pt x="66286" y="63994"/>
                    <a:pt x="72771" y="62659"/>
                  </a:cubicBezTo>
                  <a:cubicBezTo>
                    <a:pt x="103674" y="9621"/>
                    <a:pt x="143544" y="-680"/>
                    <a:pt x="171626" y="34"/>
                  </a:cubicBezTo>
                  <a:cubicBezTo>
                    <a:pt x="243124" y="1860"/>
                    <a:pt x="258739" y="52710"/>
                    <a:pt x="262122" y="74482"/>
                  </a:cubicBezTo>
                  <a:cubicBezTo>
                    <a:pt x="262193" y="74950"/>
                    <a:pt x="269239" y="120942"/>
                    <a:pt x="262239" y="141029"/>
                  </a:cubicBezTo>
                  <a:cubicBezTo>
                    <a:pt x="258482" y="151834"/>
                    <a:pt x="242562" y="156071"/>
                    <a:pt x="239413" y="156820"/>
                  </a:cubicBezTo>
                  <a:lnTo>
                    <a:pt x="238641" y="156996"/>
                  </a:lnTo>
                  <a:lnTo>
                    <a:pt x="227918" y="157066"/>
                  </a:lnTo>
                  <a:lnTo>
                    <a:pt x="227825" y="143019"/>
                  </a:lnTo>
                  <a:lnTo>
                    <a:pt x="236908" y="142961"/>
                  </a:lnTo>
                  <a:cubicBezTo>
                    <a:pt x="242445" y="141498"/>
                    <a:pt x="248298" y="138349"/>
                    <a:pt x="248965" y="136406"/>
                  </a:cubicBezTo>
                  <a:cubicBezTo>
                    <a:pt x="253051" y="124676"/>
                    <a:pt x="251002" y="94394"/>
                    <a:pt x="248239" y="76636"/>
                  </a:cubicBezTo>
                  <a:cubicBezTo>
                    <a:pt x="244704" y="53915"/>
                    <a:pt x="230002" y="15567"/>
                    <a:pt x="171263" y="14069"/>
                  </a:cubicBezTo>
                  <a:cubicBezTo>
                    <a:pt x="135841" y="13167"/>
                    <a:pt x="106682" y="32061"/>
                    <a:pt x="84605" y="70233"/>
                  </a:cubicBezTo>
                  <a:cubicBezTo>
                    <a:pt x="83950" y="71357"/>
                    <a:pt x="83458" y="72211"/>
                    <a:pt x="83107" y="72750"/>
                  </a:cubicBezTo>
                  <a:lnTo>
                    <a:pt x="81410" y="75384"/>
                  </a:lnTo>
                  <a:lnTo>
                    <a:pt x="78319" y="75887"/>
                  </a:lnTo>
                  <a:cubicBezTo>
                    <a:pt x="77629" y="76004"/>
                    <a:pt x="8729" y="87815"/>
                    <a:pt x="14394" y="130061"/>
                  </a:cubicBezTo>
                  <a:cubicBezTo>
                    <a:pt x="15776" y="140842"/>
                    <a:pt x="17204" y="141626"/>
                    <a:pt x="19369" y="142832"/>
                  </a:cubicBezTo>
                  <a:cubicBezTo>
                    <a:pt x="19978" y="143171"/>
                    <a:pt x="20692" y="143558"/>
                    <a:pt x="21465" y="144049"/>
                  </a:cubicBezTo>
                  <a:cubicBezTo>
                    <a:pt x="24532" y="144787"/>
                    <a:pt x="29905" y="145208"/>
                    <a:pt x="32843" y="145314"/>
                  </a:cubicBezTo>
                  <a:lnTo>
                    <a:pt x="39866" y="145559"/>
                  </a:lnTo>
                  <a:lnTo>
                    <a:pt x="39398" y="159583"/>
                  </a:lnTo>
                  <a:close/>
                </a:path>
              </a:pathLst>
            </a:custGeom>
            <a:grpFill/>
            <a:ln w="1170" cap="flat">
              <a:no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CFF90405-499C-7646-A529-62864EC29D9E}"/>
                </a:ext>
              </a:extLst>
            </p:cNvPr>
            <p:cNvSpPr/>
            <p:nvPr/>
          </p:nvSpPr>
          <p:spPr>
            <a:xfrm>
              <a:off x="6413445" y="3676752"/>
              <a:ext cx="88963" cy="14047"/>
            </a:xfrm>
            <a:custGeom>
              <a:avLst/>
              <a:gdLst>
                <a:gd name="connsiteX0" fmla="*/ 0 w 88963"/>
                <a:gd name="connsiteY0" fmla="*/ 609 h 14046"/>
                <a:gd name="connsiteX1" fmla="*/ 88963 w 88963"/>
                <a:gd name="connsiteY1" fmla="*/ 0 h 14046"/>
                <a:gd name="connsiteX2" fmla="*/ 89060 w 88963"/>
                <a:gd name="connsiteY2" fmla="*/ 14047 h 14046"/>
                <a:gd name="connsiteX3" fmla="*/ 96 w 88963"/>
                <a:gd name="connsiteY3" fmla="*/ 14655 h 14046"/>
              </a:gdLst>
              <a:ahLst/>
              <a:cxnLst>
                <a:cxn ang="0">
                  <a:pos x="connsiteX0" y="connsiteY0"/>
                </a:cxn>
                <a:cxn ang="0">
                  <a:pos x="connsiteX1" y="connsiteY1"/>
                </a:cxn>
                <a:cxn ang="0">
                  <a:pos x="connsiteX2" y="connsiteY2"/>
                </a:cxn>
                <a:cxn ang="0">
                  <a:pos x="connsiteX3" y="connsiteY3"/>
                </a:cxn>
              </a:cxnLst>
              <a:rect l="l" t="t" r="r" b="b"/>
              <a:pathLst>
                <a:path w="88963" h="14046">
                  <a:moveTo>
                    <a:pt x="0" y="609"/>
                  </a:moveTo>
                  <a:lnTo>
                    <a:pt x="88963" y="0"/>
                  </a:lnTo>
                  <a:lnTo>
                    <a:pt x="89060" y="14047"/>
                  </a:lnTo>
                  <a:lnTo>
                    <a:pt x="96" y="14655"/>
                  </a:lnTo>
                  <a:close/>
                </a:path>
              </a:pathLst>
            </a:custGeom>
            <a:grpFill/>
            <a:ln w="1170" cap="flat">
              <a:noFill/>
              <a:prstDash val="solid"/>
              <a:miter/>
            </a:ln>
          </p:spPr>
          <p:txBody>
            <a:bodyPr rtlCol="0" anchor="ctr"/>
            <a:lstStyle/>
            <a:p>
              <a:endParaRPr lang="en-US"/>
            </a:p>
          </p:txBody>
        </p:sp>
        <p:sp>
          <p:nvSpPr>
            <p:cNvPr id="859" name="Freeform 858">
              <a:extLst>
                <a:ext uri="{FF2B5EF4-FFF2-40B4-BE49-F238E27FC236}">
                  <a16:creationId xmlns:a16="http://schemas.microsoft.com/office/drawing/2014/main" id="{C24A0B81-C928-E944-8DB4-370332E0FC29}"/>
                </a:ext>
              </a:extLst>
            </p:cNvPr>
            <p:cNvSpPr/>
            <p:nvPr/>
          </p:nvSpPr>
          <p:spPr>
            <a:xfrm>
              <a:off x="6424567" y="3553790"/>
              <a:ext cx="131104" cy="62040"/>
            </a:xfrm>
            <a:custGeom>
              <a:avLst/>
              <a:gdLst>
                <a:gd name="connsiteX0" fmla="*/ 20147 w 131103"/>
                <a:gd name="connsiteY0" fmla="*/ 62310 h 62040"/>
                <a:gd name="connsiteX1" fmla="*/ 14880 w 131103"/>
                <a:gd name="connsiteY1" fmla="*/ 62217 h 62040"/>
                <a:gd name="connsiteX2" fmla="*/ 1910 w 131103"/>
                <a:gd name="connsiteY2" fmla="*/ 55966 h 62040"/>
                <a:gd name="connsiteX3" fmla="*/ 17888 w 131103"/>
                <a:gd name="connsiteY3" fmla="*/ 19105 h 62040"/>
                <a:gd name="connsiteX4" fmla="*/ 71734 w 131103"/>
                <a:gd name="connsiteY4" fmla="*/ 1 h 62040"/>
                <a:gd name="connsiteX5" fmla="*/ 90604 w 131103"/>
                <a:gd name="connsiteY5" fmla="*/ 1757 h 62040"/>
                <a:gd name="connsiteX6" fmla="*/ 96012 w 131103"/>
                <a:gd name="connsiteY6" fmla="*/ 10079 h 62040"/>
                <a:gd name="connsiteX7" fmla="*/ 87689 w 131103"/>
                <a:gd name="connsiteY7" fmla="*/ 15487 h 62040"/>
                <a:gd name="connsiteX8" fmla="*/ 71828 w 131103"/>
                <a:gd name="connsiteY8" fmla="*/ 14036 h 62040"/>
                <a:gd name="connsiteX9" fmla="*/ 27206 w 131103"/>
                <a:gd name="connsiteY9" fmla="*/ 29605 h 62040"/>
                <a:gd name="connsiteX10" fmla="*/ 14142 w 131103"/>
                <a:gd name="connsiteY10" fmla="*/ 48076 h 62040"/>
                <a:gd name="connsiteX11" fmla="*/ 15395 w 131103"/>
                <a:gd name="connsiteY11" fmla="*/ 48182 h 62040"/>
                <a:gd name="connsiteX12" fmla="*/ 28528 w 131103"/>
                <a:gd name="connsiteY12" fmla="*/ 48123 h 62040"/>
                <a:gd name="connsiteX13" fmla="*/ 35400 w 131103"/>
                <a:gd name="connsiteY13" fmla="*/ 47994 h 62040"/>
                <a:gd name="connsiteX14" fmla="*/ 86987 w 131103"/>
                <a:gd name="connsiteY14" fmla="*/ 47526 h 62040"/>
                <a:gd name="connsiteX15" fmla="*/ 95719 w 131103"/>
                <a:gd name="connsiteY15" fmla="*/ 47491 h 62040"/>
                <a:gd name="connsiteX16" fmla="*/ 112938 w 131103"/>
                <a:gd name="connsiteY16" fmla="*/ 47292 h 62040"/>
                <a:gd name="connsiteX17" fmla="*/ 116731 w 131103"/>
                <a:gd name="connsiteY17" fmla="*/ 45747 h 62040"/>
                <a:gd name="connsiteX18" fmla="*/ 117328 w 131103"/>
                <a:gd name="connsiteY18" fmla="*/ 43031 h 62040"/>
                <a:gd name="connsiteX19" fmla="*/ 113921 w 131103"/>
                <a:gd name="connsiteY19" fmla="*/ 33830 h 62040"/>
                <a:gd name="connsiteX20" fmla="*/ 111651 w 131103"/>
                <a:gd name="connsiteY20" fmla="*/ 30131 h 62040"/>
                <a:gd name="connsiteX21" fmla="*/ 113313 w 131103"/>
                <a:gd name="connsiteY21" fmla="*/ 20334 h 62040"/>
                <a:gd name="connsiteX22" fmla="*/ 123110 w 131103"/>
                <a:gd name="connsiteY22" fmla="*/ 21996 h 62040"/>
                <a:gd name="connsiteX23" fmla="*/ 126365 w 131103"/>
                <a:gd name="connsiteY23" fmla="*/ 27299 h 62040"/>
                <a:gd name="connsiteX24" fmla="*/ 131211 w 131103"/>
                <a:gd name="connsiteY24" fmla="*/ 40854 h 62040"/>
                <a:gd name="connsiteX25" fmla="*/ 127559 w 131103"/>
                <a:gd name="connsiteY25" fmla="*/ 54702 h 62040"/>
                <a:gd name="connsiteX26" fmla="*/ 113406 w 131103"/>
                <a:gd name="connsiteY26" fmla="*/ 61339 h 62040"/>
                <a:gd name="connsiteX27" fmla="*/ 95742 w 131103"/>
                <a:gd name="connsiteY27" fmla="*/ 61550 h 62040"/>
                <a:gd name="connsiteX28" fmla="*/ 87127 w 131103"/>
                <a:gd name="connsiteY28" fmla="*/ 61585 h 62040"/>
                <a:gd name="connsiteX29" fmla="*/ 35540 w 131103"/>
                <a:gd name="connsiteY29" fmla="*/ 62053 h 62040"/>
                <a:gd name="connsiteX30" fmla="*/ 28880 w 131103"/>
                <a:gd name="connsiteY30" fmla="*/ 62182 h 62040"/>
                <a:gd name="connsiteX31" fmla="*/ 20147 w 131103"/>
                <a:gd name="connsiteY31" fmla="*/ 62310 h 6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1103" h="62040">
                  <a:moveTo>
                    <a:pt x="20147" y="62310"/>
                  </a:moveTo>
                  <a:cubicBezTo>
                    <a:pt x="18391" y="62310"/>
                    <a:pt x="16635" y="62287"/>
                    <a:pt x="14880" y="62217"/>
                  </a:cubicBezTo>
                  <a:cubicBezTo>
                    <a:pt x="7259" y="61936"/>
                    <a:pt x="3619" y="58658"/>
                    <a:pt x="1910" y="55966"/>
                  </a:cubicBezTo>
                  <a:cubicBezTo>
                    <a:pt x="-6905" y="42083"/>
                    <a:pt x="17642" y="19327"/>
                    <a:pt x="17888" y="19105"/>
                  </a:cubicBezTo>
                  <a:cubicBezTo>
                    <a:pt x="31806" y="6755"/>
                    <a:pt x="50430" y="141"/>
                    <a:pt x="71734" y="1"/>
                  </a:cubicBezTo>
                  <a:cubicBezTo>
                    <a:pt x="78617" y="-23"/>
                    <a:pt x="84821" y="527"/>
                    <a:pt x="90604" y="1757"/>
                  </a:cubicBezTo>
                  <a:cubicBezTo>
                    <a:pt x="94396" y="2564"/>
                    <a:pt x="96820" y="6287"/>
                    <a:pt x="96012" y="10079"/>
                  </a:cubicBezTo>
                  <a:cubicBezTo>
                    <a:pt x="95204" y="13872"/>
                    <a:pt x="91482" y="16295"/>
                    <a:pt x="87689" y="15487"/>
                  </a:cubicBezTo>
                  <a:cubicBezTo>
                    <a:pt x="82901" y="14469"/>
                    <a:pt x="77727" y="13989"/>
                    <a:pt x="71828" y="14036"/>
                  </a:cubicBezTo>
                  <a:cubicBezTo>
                    <a:pt x="59385" y="14118"/>
                    <a:pt x="41533" y="16892"/>
                    <a:pt x="27206" y="29605"/>
                  </a:cubicBezTo>
                  <a:cubicBezTo>
                    <a:pt x="22231" y="34029"/>
                    <a:pt x="15114" y="43839"/>
                    <a:pt x="14142" y="48076"/>
                  </a:cubicBezTo>
                  <a:cubicBezTo>
                    <a:pt x="14458" y="48123"/>
                    <a:pt x="14880" y="48170"/>
                    <a:pt x="15395" y="48182"/>
                  </a:cubicBezTo>
                  <a:cubicBezTo>
                    <a:pt x="19679" y="48345"/>
                    <a:pt x="23975" y="48240"/>
                    <a:pt x="28528" y="48123"/>
                  </a:cubicBezTo>
                  <a:cubicBezTo>
                    <a:pt x="30823" y="48065"/>
                    <a:pt x="33117" y="48006"/>
                    <a:pt x="35400" y="47994"/>
                  </a:cubicBezTo>
                  <a:lnTo>
                    <a:pt x="86987" y="47526"/>
                  </a:lnTo>
                  <a:cubicBezTo>
                    <a:pt x="89890" y="47503"/>
                    <a:pt x="92804" y="47503"/>
                    <a:pt x="95719" y="47491"/>
                  </a:cubicBezTo>
                  <a:cubicBezTo>
                    <a:pt x="101385" y="47491"/>
                    <a:pt x="107249" y="47479"/>
                    <a:pt x="112938" y="47292"/>
                  </a:cubicBezTo>
                  <a:cubicBezTo>
                    <a:pt x="114577" y="47233"/>
                    <a:pt x="115970" y="46672"/>
                    <a:pt x="116731" y="45747"/>
                  </a:cubicBezTo>
                  <a:cubicBezTo>
                    <a:pt x="117304" y="45044"/>
                    <a:pt x="117503" y="44155"/>
                    <a:pt x="117328" y="43031"/>
                  </a:cubicBezTo>
                  <a:cubicBezTo>
                    <a:pt x="116930" y="40468"/>
                    <a:pt x="115783" y="37377"/>
                    <a:pt x="113921" y="33830"/>
                  </a:cubicBezTo>
                  <a:cubicBezTo>
                    <a:pt x="113254" y="32554"/>
                    <a:pt x="112482" y="31302"/>
                    <a:pt x="111651" y="30131"/>
                  </a:cubicBezTo>
                  <a:cubicBezTo>
                    <a:pt x="109403" y="26971"/>
                    <a:pt x="110152" y="22581"/>
                    <a:pt x="113313" y="20334"/>
                  </a:cubicBezTo>
                  <a:cubicBezTo>
                    <a:pt x="116473" y="18086"/>
                    <a:pt x="120863" y="18835"/>
                    <a:pt x="123110" y="21996"/>
                  </a:cubicBezTo>
                  <a:cubicBezTo>
                    <a:pt x="124304" y="23681"/>
                    <a:pt x="125405" y="25461"/>
                    <a:pt x="126365" y="27299"/>
                  </a:cubicBezTo>
                  <a:cubicBezTo>
                    <a:pt x="128940" y="32203"/>
                    <a:pt x="130567" y="36769"/>
                    <a:pt x="131211" y="40854"/>
                  </a:cubicBezTo>
                  <a:cubicBezTo>
                    <a:pt x="132018" y="45969"/>
                    <a:pt x="130719" y="50886"/>
                    <a:pt x="127559" y="54702"/>
                  </a:cubicBezTo>
                  <a:cubicBezTo>
                    <a:pt x="124222" y="58729"/>
                    <a:pt x="119072" y="61151"/>
                    <a:pt x="113406" y="61339"/>
                  </a:cubicBezTo>
                  <a:cubicBezTo>
                    <a:pt x="107495" y="61538"/>
                    <a:pt x="101514" y="61538"/>
                    <a:pt x="95742" y="61550"/>
                  </a:cubicBezTo>
                  <a:cubicBezTo>
                    <a:pt x="92863" y="61550"/>
                    <a:pt x="89995" y="61550"/>
                    <a:pt x="87127" y="61585"/>
                  </a:cubicBezTo>
                  <a:lnTo>
                    <a:pt x="35540" y="62053"/>
                  </a:lnTo>
                  <a:cubicBezTo>
                    <a:pt x="33328" y="62076"/>
                    <a:pt x="31104" y="62123"/>
                    <a:pt x="28880" y="62182"/>
                  </a:cubicBezTo>
                  <a:cubicBezTo>
                    <a:pt x="26012" y="62240"/>
                    <a:pt x="23085" y="62310"/>
                    <a:pt x="20147" y="62310"/>
                  </a:cubicBezTo>
                  <a:close/>
                </a:path>
              </a:pathLst>
            </a:custGeom>
            <a:grpFill/>
            <a:ln w="1170" cap="flat">
              <a:noFill/>
              <a:prstDash val="solid"/>
              <a:miter/>
            </a:ln>
          </p:spPr>
          <p:txBody>
            <a:bodyPr rtlCol="0" anchor="ctr"/>
            <a:lstStyle/>
            <a:p>
              <a:endParaRPr lang="en-US"/>
            </a:p>
          </p:txBody>
        </p:sp>
        <p:sp>
          <p:nvSpPr>
            <p:cNvPr id="860" name="Freeform 859">
              <a:extLst>
                <a:ext uri="{FF2B5EF4-FFF2-40B4-BE49-F238E27FC236}">
                  <a16:creationId xmlns:a16="http://schemas.microsoft.com/office/drawing/2014/main" id="{D84A7F36-78E9-6844-866B-7B9798C2D7AE}"/>
                </a:ext>
              </a:extLst>
            </p:cNvPr>
            <p:cNvSpPr/>
            <p:nvPr/>
          </p:nvSpPr>
          <p:spPr>
            <a:xfrm>
              <a:off x="6521798" y="3561015"/>
              <a:ext cx="15217" cy="14047"/>
            </a:xfrm>
            <a:custGeom>
              <a:avLst/>
              <a:gdLst>
                <a:gd name="connsiteX0" fmla="*/ 8426 w 15217"/>
                <a:gd name="connsiteY0" fmla="*/ 14888 h 14046"/>
                <a:gd name="connsiteX1" fmla="*/ 4692 w 15217"/>
                <a:gd name="connsiteY1" fmla="*/ 13811 h 14046"/>
                <a:gd name="connsiteX2" fmla="*/ 3521 w 15217"/>
                <a:gd name="connsiteY2" fmla="*/ 13109 h 14046"/>
                <a:gd name="connsiteX3" fmla="*/ 934 w 15217"/>
                <a:gd name="connsiteY3" fmla="*/ 3522 h 14046"/>
                <a:gd name="connsiteX4" fmla="*/ 10521 w 15217"/>
                <a:gd name="connsiteY4" fmla="*/ 934 h 14046"/>
                <a:gd name="connsiteX5" fmla="*/ 12160 w 15217"/>
                <a:gd name="connsiteY5" fmla="*/ 1918 h 14046"/>
                <a:gd name="connsiteX6" fmla="*/ 14373 w 15217"/>
                <a:gd name="connsiteY6" fmla="*/ 11599 h 14046"/>
                <a:gd name="connsiteX7" fmla="*/ 8426 w 15217"/>
                <a:gd name="connsiteY7" fmla="*/ 14888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7" h="14046">
                  <a:moveTo>
                    <a:pt x="8426" y="14888"/>
                  </a:moveTo>
                  <a:cubicBezTo>
                    <a:pt x="7150" y="14888"/>
                    <a:pt x="5851" y="14537"/>
                    <a:pt x="4692" y="13811"/>
                  </a:cubicBezTo>
                  <a:cubicBezTo>
                    <a:pt x="4306" y="13565"/>
                    <a:pt x="3919" y="13331"/>
                    <a:pt x="3521" y="13109"/>
                  </a:cubicBezTo>
                  <a:cubicBezTo>
                    <a:pt x="162" y="11177"/>
                    <a:pt x="-997" y="6881"/>
                    <a:pt x="934" y="3522"/>
                  </a:cubicBezTo>
                  <a:cubicBezTo>
                    <a:pt x="2866" y="162"/>
                    <a:pt x="7162" y="-997"/>
                    <a:pt x="10521" y="934"/>
                  </a:cubicBezTo>
                  <a:cubicBezTo>
                    <a:pt x="11071" y="1251"/>
                    <a:pt x="11622" y="1578"/>
                    <a:pt x="12160" y="1918"/>
                  </a:cubicBezTo>
                  <a:cubicBezTo>
                    <a:pt x="15449" y="3978"/>
                    <a:pt x="16433" y="8321"/>
                    <a:pt x="14373" y="11599"/>
                  </a:cubicBezTo>
                  <a:cubicBezTo>
                    <a:pt x="13050" y="13729"/>
                    <a:pt x="10756" y="14888"/>
                    <a:pt x="8426" y="14888"/>
                  </a:cubicBezTo>
                  <a:close/>
                </a:path>
              </a:pathLst>
            </a:custGeom>
            <a:grpFill/>
            <a:ln w="1170" cap="flat">
              <a:no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979BA54B-2A2D-6243-A6F3-041B9B5D42EB}"/>
                </a:ext>
              </a:extLst>
            </p:cNvPr>
            <p:cNvSpPr/>
            <p:nvPr/>
          </p:nvSpPr>
          <p:spPr>
            <a:xfrm>
              <a:off x="6487532" y="3555015"/>
              <a:ext cx="14047" cy="58529"/>
            </a:xfrm>
            <a:custGeom>
              <a:avLst/>
              <a:gdLst>
                <a:gd name="connsiteX0" fmla="*/ 0 w 14046"/>
                <a:gd name="connsiteY0" fmla="*/ 101 h 58528"/>
                <a:gd name="connsiteX1" fmla="*/ 14047 w 14046"/>
                <a:gd name="connsiteY1" fmla="*/ 0 h 58528"/>
                <a:gd name="connsiteX2" fmla="*/ 14468 w 14046"/>
                <a:gd name="connsiteY2" fmla="*/ 58529 h 58528"/>
                <a:gd name="connsiteX3" fmla="*/ 421 w 14046"/>
                <a:gd name="connsiteY3" fmla="*/ 58630 h 58528"/>
              </a:gdLst>
              <a:ahLst/>
              <a:cxnLst>
                <a:cxn ang="0">
                  <a:pos x="connsiteX0" y="connsiteY0"/>
                </a:cxn>
                <a:cxn ang="0">
                  <a:pos x="connsiteX1" y="connsiteY1"/>
                </a:cxn>
                <a:cxn ang="0">
                  <a:pos x="connsiteX2" y="connsiteY2"/>
                </a:cxn>
                <a:cxn ang="0">
                  <a:pos x="connsiteX3" y="connsiteY3"/>
                </a:cxn>
              </a:cxnLst>
              <a:rect l="l" t="t" r="r" b="b"/>
              <a:pathLst>
                <a:path w="14046" h="58528">
                  <a:moveTo>
                    <a:pt x="0" y="101"/>
                  </a:moveTo>
                  <a:lnTo>
                    <a:pt x="14047" y="0"/>
                  </a:lnTo>
                  <a:lnTo>
                    <a:pt x="14468" y="58529"/>
                  </a:lnTo>
                  <a:lnTo>
                    <a:pt x="421" y="58630"/>
                  </a:lnTo>
                  <a:close/>
                </a:path>
              </a:pathLst>
            </a:custGeom>
            <a:grpFill/>
            <a:ln w="1170" cap="flat">
              <a:noFill/>
              <a:prstDash val="solid"/>
              <a:miter/>
            </a:ln>
          </p:spPr>
          <p:txBody>
            <a:bodyPr rtlCol="0" anchor="ctr"/>
            <a:lstStyle/>
            <a:p>
              <a:endParaRPr lang="en-US"/>
            </a:p>
          </p:txBody>
        </p:sp>
      </p:grpSp>
      <p:grpSp>
        <p:nvGrpSpPr>
          <p:cNvPr id="862" name="Group 861">
            <a:extLst>
              <a:ext uri="{FF2B5EF4-FFF2-40B4-BE49-F238E27FC236}">
                <a16:creationId xmlns:a16="http://schemas.microsoft.com/office/drawing/2014/main" id="{2B71815D-0C63-DE44-9DA7-3505D5528B51}"/>
              </a:ext>
            </a:extLst>
          </p:cNvPr>
          <p:cNvGrpSpPr/>
          <p:nvPr userDrawn="1"/>
        </p:nvGrpSpPr>
        <p:grpSpPr>
          <a:xfrm>
            <a:off x="7218679" y="2437565"/>
            <a:ext cx="274526" cy="292682"/>
            <a:chOff x="6264077" y="1996331"/>
            <a:chExt cx="395333" cy="421478"/>
          </a:xfrm>
          <a:solidFill>
            <a:schemeClr val="accent1"/>
          </a:solidFill>
        </p:grpSpPr>
        <p:sp>
          <p:nvSpPr>
            <p:cNvPr id="863" name="Freeform 862">
              <a:extLst>
                <a:ext uri="{FF2B5EF4-FFF2-40B4-BE49-F238E27FC236}">
                  <a16:creationId xmlns:a16="http://schemas.microsoft.com/office/drawing/2014/main" id="{EE1E5A42-E35E-DF44-AD85-7FF2CE4F40BA}"/>
                </a:ext>
              </a:extLst>
            </p:cNvPr>
            <p:cNvSpPr/>
            <p:nvPr/>
          </p:nvSpPr>
          <p:spPr>
            <a:xfrm>
              <a:off x="6291851" y="2259782"/>
              <a:ext cx="367559" cy="158027"/>
            </a:xfrm>
            <a:custGeom>
              <a:avLst/>
              <a:gdLst>
                <a:gd name="connsiteX0" fmla="*/ 191011 w 367559"/>
                <a:gd name="connsiteY0" fmla="*/ 158658 h 158027"/>
                <a:gd name="connsiteX1" fmla="*/ 171802 w 367559"/>
                <a:gd name="connsiteY1" fmla="*/ 156095 h 158027"/>
                <a:gd name="connsiteX2" fmla="*/ 144446 w 367559"/>
                <a:gd name="connsiteY2" fmla="*/ 147198 h 158027"/>
                <a:gd name="connsiteX3" fmla="*/ 33909 w 367559"/>
                <a:gd name="connsiteY3" fmla="*/ 114984 h 158027"/>
                <a:gd name="connsiteX4" fmla="*/ 9854 w 367559"/>
                <a:gd name="connsiteY4" fmla="*/ 122581 h 158027"/>
                <a:gd name="connsiteX5" fmla="*/ 595 w 367559"/>
                <a:gd name="connsiteY5" fmla="*/ 118987 h 158027"/>
                <a:gd name="connsiteX6" fmla="*/ 4189 w 367559"/>
                <a:gd name="connsiteY6" fmla="*/ 109728 h 158027"/>
                <a:gd name="connsiteX7" fmla="*/ 31978 w 367559"/>
                <a:gd name="connsiteY7" fmla="*/ 101066 h 158027"/>
                <a:gd name="connsiteX8" fmla="*/ 148906 w 367559"/>
                <a:gd name="connsiteY8" fmla="*/ 133877 h 158027"/>
                <a:gd name="connsiteX9" fmla="*/ 175209 w 367559"/>
                <a:gd name="connsiteY9" fmla="*/ 142457 h 158027"/>
                <a:gd name="connsiteX10" fmla="*/ 196665 w 367559"/>
                <a:gd name="connsiteY10" fmla="*/ 144155 h 158027"/>
                <a:gd name="connsiteX11" fmla="*/ 264008 w 367559"/>
                <a:gd name="connsiteY11" fmla="*/ 95986 h 158027"/>
                <a:gd name="connsiteX12" fmla="*/ 311604 w 367559"/>
                <a:gd name="connsiteY12" fmla="*/ 55741 h 158027"/>
                <a:gd name="connsiteX13" fmla="*/ 335355 w 367559"/>
                <a:gd name="connsiteY13" fmla="*/ 36684 h 158027"/>
                <a:gd name="connsiteX14" fmla="*/ 353955 w 367559"/>
                <a:gd name="connsiteY14" fmla="*/ 21619 h 158027"/>
                <a:gd name="connsiteX15" fmla="*/ 353089 w 367559"/>
                <a:gd name="connsiteY15" fmla="*/ 18107 h 158027"/>
                <a:gd name="connsiteX16" fmla="*/ 339112 w 367559"/>
                <a:gd name="connsiteY16" fmla="*/ 14057 h 158027"/>
                <a:gd name="connsiteX17" fmla="*/ 235084 w 367559"/>
                <a:gd name="connsiteY17" fmla="*/ 74833 h 158027"/>
                <a:gd name="connsiteX18" fmla="*/ 214493 w 367559"/>
                <a:gd name="connsiteY18" fmla="*/ 91783 h 158027"/>
                <a:gd name="connsiteX19" fmla="*/ 204567 w 367559"/>
                <a:gd name="connsiteY19" fmla="*/ 91713 h 158027"/>
                <a:gd name="connsiteX20" fmla="*/ 204625 w 367559"/>
                <a:gd name="connsiteY20" fmla="*/ 81787 h 158027"/>
                <a:gd name="connsiteX21" fmla="*/ 226749 w 367559"/>
                <a:gd name="connsiteY21" fmla="*/ 63526 h 158027"/>
                <a:gd name="connsiteX22" fmla="*/ 338866 w 367559"/>
                <a:gd name="connsiteY22" fmla="*/ 10 h 158027"/>
                <a:gd name="connsiteX23" fmla="*/ 366527 w 367559"/>
                <a:gd name="connsiteY23" fmla="*/ 13531 h 158027"/>
                <a:gd name="connsiteX24" fmla="*/ 364549 w 367559"/>
                <a:gd name="connsiteY24" fmla="*/ 30949 h 158027"/>
                <a:gd name="connsiteX25" fmla="*/ 344122 w 367559"/>
                <a:gd name="connsiteY25" fmla="*/ 47664 h 158027"/>
                <a:gd name="connsiteX26" fmla="*/ 320430 w 367559"/>
                <a:gd name="connsiteY26" fmla="*/ 66674 h 158027"/>
                <a:gd name="connsiteX27" fmla="*/ 273232 w 367559"/>
                <a:gd name="connsiteY27" fmla="*/ 106591 h 158027"/>
                <a:gd name="connsiteX28" fmla="*/ 200552 w 367559"/>
                <a:gd name="connsiteY28" fmla="*/ 157663 h 158027"/>
                <a:gd name="connsiteX29" fmla="*/ 200224 w 367559"/>
                <a:gd name="connsiteY29" fmla="*/ 157757 h 158027"/>
                <a:gd name="connsiteX30" fmla="*/ 191011 w 367559"/>
                <a:gd name="connsiteY30" fmla="*/ 158658 h 15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559" h="158027">
                  <a:moveTo>
                    <a:pt x="191011" y="158658"/>
                  </a:moveTo>
                  <a:cubicBezTo>
                    <a:pt x="186271" y="158658"/>
                    <a:pt x="179798" y="158096"/>
                    <a:pt x="171802" y="156095"/>
                  </a:cubicBezTo>
                  <a:cubicBezTo>
                    <a:pt x="168595" y="155299"/>
                    <a:pt x="160214" y="152489"/>
                    <a:pt x="144446" y="147198"/>
                  </a:cubicBezTo>
                  <a:cubicBezTo>
                    <a:pt x="114445" y="137131"/>
                    <a:pt x="44187" y="113556"/>
                    <a:pt x="33909" y="114984"/>
                  </a:cubicBezTo>
                  <a:cubicBezTo>
                    <a:pt x="27319" y="115897"/>
                    <a:pt x="19230" y="118449"/>
                    <a:pt x="9854" y="122581"/>
                  </a:cubicBezTo>
                  <a:cubicBezTo>
                    <a:pt x="6307" y="124150"/>
                    <a:pt x="2163" y="122534"/>
                    <a:pt x="595" y="118987"/>
                  </a:cubicBezTo>
                  <a:cubicBezTo>
                    <a:pt x="-962" y="115441"/>
                    <a:pt x="642" y="111297"/>
                    <a:pt x="4189" y="109728"/>
                  </a:cubicBezTo>
                  <a:cubicBezTo>
                    <a:pt x="14759" y="105069"/>
                    <a:pt x="24112" y="102166"/>
                    <a:pt x="31978" y="101066"/>
                  </a:cubicBezTo>
                  <a:cubicBezTo>
                    <a:pt x="43297" y="99497"/>
                    <a:pt x="83424" y="111905"/>
                    <a:pt x="148906" y="133877"/>
                  </a:cubicBezTo>
                  <a:cubicBezTo>
                    <a:pt x="161501" y="138103"/>
                    <a:pt x="172388" y="141755"/>
                    <a:pt x="175209" y="142457"/>
                  </a:cubicBezTo>
                  <a:cubicBezTo>
                    <a:pt x="187910" y="145630"/>
                    <a:pt x="195565" y="144366"/>
                    <a:pt x="196665" y="144155"/>
                  </a:cubicBezTo>
                  <a:cubicBezTo>
                    <a:pt x="215418" y="138243"/>
                    <a:pt x="235821" y="120509"/>
                    <a:pt x="264008" y="95986"/>
                  </a:cubicBezTo>
                  <a:cubicBezTo>
                    <a:pt x="277716" y="84058"/>
                    <a:pt x="293261" y="70549"/>
                    <a:pt x="311604" y="55741"/>
                  </a:cubicBezTo>
                  <a:cubicBezTo>
                    <a:pt x="320711" y="48390"/>
                    <a:pt x="328729" y="41975"/>
                    <a:pt x="335355" y="36684"/>
                  </a:cubicBezTo>
                  <a:cubicBezTo>
                    <a:pt x="343935" y="29837"/>
                    <a:pt x="351462" y="23808"/>
                    <a:pt x="353955" y="21619"/>
                  </a:cubicBezTo>
                  <a:cubicBezTo>
                    <a:pt x="354060" y="20882"/>
                    <a:pt x="354037" y="19454"/>
                    <a:pt x="353089" y="18107"/>
                  </a:cubicBezTo>
                  <a:cubicBezTo>
                    <a:pt x="351181" y="15403"/>
                    <a:pt x="346042" y="13917"/>
                    <a:pt x="339112" y="14057"/>
                  </a:cubicBezTo>
                  <a:cubicBezTo>
                    <a:pt x="324644" y="14315"/>
                    <a:pt x="275820" y="44832"/>
                    <a:pt x="235084" y="74833"/>
                  </a:cubicBezTo>
                  <a:cubicBezTo>
                    <a:pt x="221821" y="84596"/>
                    <a:pt x="214563" y="91713"/>
                    <a:pt x="214493" y="91783"/>
                  </a:cubicBezTo>
                  <a:cubicBezTo>
                    <a:pt x="211731" y="94499"/>
                    <a:pt x="207283" y="94476"/>
                    <a:pt x="204567" y="91713"/>
                  </a:cubicBezTo>
                  <a:cubicBezTo>
                    <a:pt x="201839" y="88951"/>
                    <a:pt x="201874" y="84514"/>
                    <a:pt x="204625" y="81787"/>
                  </a:cubicBezTo>
                  <a:cubicBezTo>
                    <a:pt x="204941" y="81471"/>
                    <a:pt x="212597" y="73956"/>
                    <a:pt x="226749" y="63526"/>
                  </a:cubicBezTo>
                  <a:cubicBezTo>
                    <a:pt x="246824" y="48741"/>
                    <a:pt x="314261" y="455"/>
                    <a:pt x="338866" y="10"/>
                  </a:cubicBezTo>
                  <a:cubicBezTo>
                    <a:pt x="357794" y="-341"/>
                    <a:pt x="364326" y="8333"/>
                    <a:pt x="366527" y="13531"/>
                  </a:cubicBezTo>
                  <a:cubicBezTo>
                    <a:pt x="369149" y="19711"/>
                    <a:pt x="368306" y="27191"/>
                    <a:pt x="364549" y="30949"/>
                  </a:cubicBezTo>
                  <a:cubicBezTo>
                    <a:pt x="362688" y="32810"/>
                    <a:pt x="356940" y="37410"/>
                    <a:pt x="344122" y="47664"/>
                  </a:cubicBezTo>
                  <a:cubicBezTo>
                    <a:pt x="337520" y="52944"/>
                    <a:pt x="329513" y="59347"/>
                    <a:pt x="320430" y="66674"/>
                  </a:cubicBezTo>
                  <a:cubicBezTo>
                    <a:pt x="302286" y="81318"/>
                    <a:pt x="286846" y="94745"/>
                    <a:pt x="273232" y="106591"/>
                  </a:cubicBezTo>
                  <a:cubicBezTo>
                    <a:pt x="243605" y="132355"/>
                    <a:pt x="222207" y="150967"/>
                    <a:pt x="200552" y="157663"/>
                  </a:cubicBezTo>
                  <a:cubicBezTo>
                    <a:pt x="200446" y="157698"/>
                    <a:pt x="200329" y="157733"/>
                    <a:pt x="200224" y="157757"/>
                  </a:cubicBezTo>
                  <a:cubicBezTo>
                    <a:pt x="199639" y="157909"/>
                    <a:pt x="196466" y="158658"/>
                    <a:pt x="191011" y="158658"/>
                  </a:cubicBezTo>
                  <a:close/>
                </a:path>
              </a:pathLst>
            </a:custGeom>
            <a:grpFill/>
            <a:ln w="1170" cap="flat">
              <a:no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F27810A4-EE73-D443-9602-EC93E2E62183}"/>
                </a:ext>
              </a:extLst>
            </p:cNvPr>
            <p:cNvSpPr/>
            <p:nvPr/>
          </p:nvSpPr>
          <p:spPr>
            <a:xfrm>
              <a:off x="6274319" y="2378386"/>
              <a:ext cx="14047" cy="14047"/>
            </a:xfrm>
            <a:custGeom>
              <a:avLst/>
              <a:gdLst>
                <a:gd name="connsiteX0" fmla="*/ 6924 w 14046"/>
                <a:gd name="connsiteY0" fmla="*/ 14735 h 14046"/>
                <a:gd name="connsiteX1" fmla="*/ 1130 w 14046"/>
                <a:gd name="connsiteY1" fmla="*/ 11504 h 14046"/>
                <a:gd name="connsiteX2" fmla="*/ 4033 w 14046"/>
                <a:gd name="connsiteY2" fmla="*/ 1226 h 14046"/>
                <a:gd name="connsiteX3" fmla="*/ 13796 w 14046"/>
                <a:gd name="connsiteY3" fmla="*/ 3064 h 14046"/>
                <a:gd name="connsiteX4" fmla="*/ 13714 w 14046"/>
                <a:gd name="connsiteY4" fmla="*/ 11106 h 14046"/>
                <a:gd name="connsiteX5" fmla="*/ 11384 w 14046"/>
                <a:gd name="connsiteY5" fmla="*/ 13353 h 14046"/>
                <a:gd name="connsiteX6" fmla="*/ 6924 w 14046"/>
                <a:gd name="connsiteY6" fmla="*/ 14735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6924" y="14735"/>
                  </a:moveTo>
                  <a:cubicBezTo>
                    <a:pt x="3249" y="14735"/>
                    <a:pt x="1235" y="11680"/>
                    <a:pt x="1130" y="11504"/>
                  </a:cubicBezTo>
                  <a:cubicBezTo>
                    <a:pt x="509" y="10544"/>
                    <a:pt x="-2229" y="5511"/>
                    <a:pt x="4033" y="1226"/>
                  </a:cubicBezTo>
                  <a:cubicBezTo>
                    <a:pt x="7240" y="-963"/>
                    <a:pt x="11606" y="-143"/>
                    <a:pt x="13796" y="3064"/>
                  </a:cubicBezTo>
                  <a:cubicBezTo>
                    <a:pt x="15505" y="5569"/>
                    <a:pt x="15376" y="8777"/>
                    <a:pt x="13714" y="11106"/>
                  </a:cubicBezTo>
                  <a:cubicBezTo>
                    <a:pt x="13140" y="12007"/>
                    <a:pt x="12356" y="12780"/>
                    <a:pt x="11384" y="13353"/>
                  </a:cubicBezTo>
                  <a:cubicBezTo>
                    <a:pt x="9699" y="14360"/>
                    <a:pt x="8212" y="14735"/>
                    <a:pt x="6924" y="14735"/>
                  </a:cubicBezTo>
                  <a:close/>
                </a:path>
              </a:pathLst>
            </a:custGeom>
            <a:grpFill/>
            <a:ln w="1170" cap="flat">
              <a:noFill/>
              <a:prstDash val="solid"/>
              <a:miter/>
            </a:ln>
          </p:spPr>
          <p:txBody>
            <a:bodyPr rtlCol="0" anchor="ctr"/>
            <a:lstStyle/>
            <a:p>
              <a:endParaRPr lang="en-US"/>
            </a:p>
          </p:txBody>
        </p:sp>
        <p:sp>
          <p:nvSpPr>
            <p:cNvPr id="865" name="Freeform 864">
              <a:extLst>
                <a:ext uri="{FF2B5EF4-FFF2-40B4-BE49-F238E27FC236}">
                  <a16:creationId xmlns:a16="http://schemas.microsoft.com/office/drawing/2014/main" id="{457C93B5-105D-7F49-9D67-292BCEC2F02E}"/>
                </a:ext>
              </a:extLst>
            </p:cNvPr>
            <p:cNvSpPr/>
            <p:nvPr/>
          </p:nvSpPr>
          <p:spPr>
            <a:xfrm>
              <a:off x="6538090" y="2250140"/>
              <a:ext cx="80769" cy="35117"/>
            </a:xfrm>
            <a:custGeom>
              <a:avLst/>
              <a:gdLst>
                <a:gd name="connsiteX0" fmla="*/ 7492 w 80769"/>
                <a:gd name="connsiteY0" fmla="*/ 35861 h 35117"/>
                <a:gd name="connsiteX1" fmla="*/ 0 w 80769"/>
                <a:gd name="connsiteY1" fmla="*/ 23980 h 35117"/>
                <a:gd name="connsiteX2" fmla="*/ 5935 w 80769"/>
                <a:gd name="connsiteY2" fmla="*/ 20234 h 35117"/>
                <a:gd name="connsiteX3" fmla="*/ 15592 w 80769"/>
                <a:gd name="connsiteY3" fmla="*/ 14018 h 35117"/>
                <a:gd name="connsiteX4" fmla="*/ 51517 w 80769"/>
                <a:gd name="connsiteY4" fmla="*/ 276 h 35117"/>
                <a:gd name="connsiteX5" fmla="*/ 77433 w 80769"/>
                <a:gd name="connsiteY5" fmla="*/ 17448 h 35117"/>
                <a:gd name="connsiteX6" fmla="*/ 81179 w 80769"/>
                <a:gd name="connsiteY6" fmla="*/ 23394 h 35117"/>
                <a:gd name="connsiteX7" fmla="*/ 69298 w 80769"/>
                <a:gd name="connsiteY7" fmla="*/ 30886 h 35117"/>
                <a:gd name="connsiteX8" fmla="*/ 65564 w 80769"/>
                <a:gd name="connsiteY8" fmla="*/ 24975 h 35117"/>
                <a:gd name="connsiteX9" fmla="*/ 49597 w 80769"/>
                <a:gd name="connsiteY9" fmla="*/ 14205 h 35117"/>
                <a:gd name="connsiteX10" fmla="*/ 23259 w 80769"/>
                <a:gd name="connsiteY10" fmla="*/ 25806 h 35117"/>
                <a:gd name="connsiteX11" fmla="*/ 13426 w 80769"/>
                <a:gd name="connsiteY11" fmla="*/ 32139 h 35117"/>
                <a:gd name="connsiteX12" fmla="*/ 7492 w 80769"/>
                <a:gd name="connsiteY12" fmla="*/ 35861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69" h="35117">
                  <a:moveTo>
                    <a:pt x="7492" y="35861"/>
                  </a:moveTo>
                  <a:lnTo>
                    <a:pt x="0" y="23980"/>
                  </a:lnTo>
                  <a:lnTo>
                    <a:pt x="5935" y="20234"/>
                  </a:lnTo>
                  <a:cubicBezTo>
                    <a:pt x="9470" y="18010"/>
                    <a:pt x="12724" y="15891"/>
                    <a:pt x="15592" y="14018"/>
                  </a:cubicBezTo>
                  <a:cubicBezTo>
                    <a:pt x="29850" y="4724"/>
                    <a:pt x="39261" y="-1398"/>
                    <a:pt x="51517" y="276"/>
                  </a:cubicBezTo>
                  <a:cubicBezTo>
                    <a:pt x="67858" y="2523"/>
                    <a:pt x="77058" y="16839"/>
                    <a:pt x="77433" y="17448"/>
                  </a:cubicBezTo>
                  <a:lnTo>
                    <a:pt x="81179" y="23394"/>
                  </a:lnTo>
                  <a:lnTo>
                    <a:pt x="69298" y="30886"/>
                  </a:lnTo>
                  <a:lnTo>
                    <a:pt x="65564" y="24975"/>
                  </a:lnTo>
                  <a:cubicBezTo>
                    <a:pt x="65364" y="24682"/>
                    <a:pt x="59266" y="15540"/>
                    <a:pt x="49597" y="14205"/>
                  </a:cubicBezTo>
                  <a:cubicBezTo>
                    <a:pt x="42808" y="13281"/>
                    <a:pt x="36978" y="16863"/>
                    <a:pt x="23259" y="25806"/>
                  </a:cubicBezTo>
                  <a:cubicBezTo>
                    <a:pt x="20344" y="27702"/>
                    <a:pt x="17055" y="29856"/>
                    <a:pt x="13426" y="32139"/>
                  </a:cubicBezTo>
                  <a:lnTo>
                    <a:pt x="7492" y="35861"/>
                  </a:lnTo>
                  <a:close/>
                </a:path>
              </a:pathLst>
            </a:custGeom>
            <a:grpFill/>
            <a:ln w="1170" cap="flat">
              <a:noFill/>
              <a:prstDash val="solid"/>
              <a:miter/>
            </a:ln>
          </p:spPr>
          <p:txBody>
            <a:bodyPr rtlCol="0" anchor="ctr"/>
            <a:lstStyle/>
            <a:p>
              <a:endParaRPr lang="en-US"/>
            </a:p>
          </p:txBody>
        </p:sp>
        <p:sp>
          <p:nvSpPr>
            <p:cNvPr id="866" name="Freeform 865">
              <a:extLst>
                <a:ext uri="{FF2B5EF4-FFF2-40B4-BE49-F238E27FC236}">
                  <a16:creationId xmlns:a16="http://schemas.microsoft.com/office/drawing/2014/main" id="{50CBD322-F28C-F045-962E-CBA13282C12F}"/>
                </a:ext>
              </a:extLst>
            </p:cNvPr>
            <p:cNvSpPr/>
            <p:nvPr/>
          </p:nvSpPr>
          <p:spPr>
            <a:xfrm>
              <a:off x="6283052" y="2257421"/>
              <a:ext cx="261037" cy="73746"/>
            </a:xfrm>
            <a:custGeom>
              <a:avLst/>
              <a:gdLst>
                <a:gd name="connsiteX0" fmla="*/ 201403 w 261037"/>
                <a:gd name="connsiteY0" fmla="*/ 73893 h 73746"/>
                <a:gd name="connsiteX1" fmla="*/ 133498 w 261037"/>
                <a:gd name="connsiteY1" fmla="*/ 72254 h 73746"/>
                <a:gd name="connsiteX2" fmla="*/ 126779 w 261037"/>
                <a:gd name="connsiteY2" fmla="*/ 64938 h 73746"/>
                <a:gd name="connsiteX3" fmla="*/ 134095 w 261037"/>
                <a:gd name="connsiteY3" fmla="*/ 58219 h 73746"/>
                <a:gd name="connsiteX4" fmla="*/ 239821 w 261037"/>
                <a:gd name="connsiteY4" fmla="*/ 57938 h 73746"/>
                <a:gd name="connsiteX5" fmla="*/ 247723 w 261037"/>
                <a:gd name="connsiteY5" fmla="*/ 43973 h 73746"/>
                <a:gd name="connsiteX6" fmla="*/ 237597 w 261037"/>
                <a:gd name="connsiteY6" fmla="*/ 33251 h 73746"/>
                <a:gd name="connsiteX7" fmla="*/ 82227 w 261037"/>
                <a:gd name="connsiteY7" fmla="*/ 14931 h 73746"/>
                <a:gd name="connsiteX8" fmla="*/ 9945 w 261037"/>
                <a:gd name="connsiteY8" fmla="*/ 44219 h 73746"/>
                <a:gd name="connsiteX9" fmla="*/ 639 w 261037"/>
                <a:gd name="connsiteY9" fmla="*/ 40754 h 73746"/>
                <a:gd name="connsiteX10" fmla="*/ 4103 w 261037"/>
                <a:gd name="connsiteY10" fmla="*/ 31448 h 73746"/>
                <a:gd name="connsiteX11" fmla="*/ 79020 w 261037"/>
                <a:gd name="connsiteY11" fmla="*/ 1259 h 73746"/>
                <a:gd name="connsiteX12" fmla="*/ 242736 w 261037"/>
                <a:gd name="connsiteY12" fmla="*/ 20187 h 73746"/>
                <a:gd name="connsiteX13" fmla="*/ 261770 w 261037"/>
                <a:gd name="connsiteY13" fmla="*/ 43985 h 73746"/>
                <a:gd name="connsiteX14" fmla="*/ 244422 w 261037"/>
                <a:gd name="connsiteY14" fmla="*/ 71224 h 73746"/>
                <a:gd name="connsiteX15" fmla="*/ 201403 w 261037"/>
                <a:gd name="connsiteY15" fmla="*/ 73893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1037" h="73746">
                  <a:moveTo>
                    <a:pt x="201403" y="73893"/>
                  </a:moveTo>
                  <a:cubicBezTo>
                    <a:pt x="174117" y="73893"/>
                    <a:pt x="142839" y="72652"/>
                    <a:pt x="133498" y="72254"/>
                  </a:cubicBezTo>
                  <a:cubicBezTo>
                    <a:pt x="129624" y="72090"/>
                    <a:pt x="126615" y="68813"/>
                    <a:pt x="126779" y="64938"/>
                  </a:cubicBezTo>
                  <a:cubicBezTo>
                    <a:pt x="126943" y="61064"/>
                    <a:pt x="130197" y="58078"/>
                    <a:pt x="134095" y="58219"/>
                  </a:cubicBezTo>
                  <a:cubicBezTo>
                    <a:pt x="172900" y="59869"/>
                    <a:pt x="231358" y="60876"/>
                    <a:pt x="239821" y="57938"/>
                  </a:cubicBezTo>
                  <a:cubicBezTo>
                    <a:pt x="244773" y="56217"/>
                    <a:pt x="247723" y="50997"/>
                    <a:pt x="247723" y="43973"/>
                  </a:cubicBezTo>
                  <a:cubicBezTo>
                    <a:pt x="247723" y="38003"/>
                    <a:pt x="240711" y="34503"/>
                    <a:pt x="237597" y="33251"/>
                  </a:cubicBezTo>
                  <a:cubicBezTo>
                    <a:pt x="228443" y="30231"/>
                    <a:pt x="106505" y="9242"/>
                    <a:pt x="82227" y="14931"/>
                  </a:cubicBezTo>
                  <a:cubicBezTo>
                    <a:pt x="70533" y="17670"/>
                    <a:pt x="36563" y="32033"/>
                    <a:pt x="9945" y="44219"/>
                  </a:cubicBezTo>
                  <a:cubicBezTo>
                    <a:pt x="6421" y="45834"/>
                    <a:pt x="2254" y="44278"/>
                    <a:pt x="639" y="40754"/>
                  </a:cubicBezTo>
                  <a:cubicBezTo>
                    <a:pt x="-977" y="37231"/>
                    <a:pt x="580" y="33063"/>
                    <a:pt x="4103" y="31448"/>
                  </a:cubicBezTo>
                  <a:cubicBezTo>
                    <a:pt x="9886" y="28802"/>
                    <a:pt x="61157" y="5450"/>
                    <a:pt x="79020" y="1259"/>
                  </a:cubicBezTo>
                  <a:cubicBezTo>
                    <a:pt x="107781" y="-5484"/>
                    <a:pt x="234530" y="16898"/>
                    <a:pt x="242736" y="20187"/>
                  </a:cubicBezTo>
                  <a:cubicBezTo>
                    <a:pt x="254840" y="25033"/>
                    <a:pt x="261770" y="33707"/>
                    <a:pt x="261770" y="43985"/>
                  </a:cubicBezTo>
                  <a:cubicBezTo>
                    <a:pt x="261770" y="57072"/>
                    <a:pt x="255120" y="67513"/>
                    <a:pt x="244422" y="71224"/>
                  </a:cubicBezTo>
                  <a:cubicBezTo>
                    <a:pt x="238534" y="73261"/>
                    <a:pt x="220998" y="73893"/>
                    <a:pt x="201403" y="73893"/>
                  </a:cubicBezTo>
                  <a:close/>
                </a:path>
              </a:pathLst>
            </a:custGeom>
            <a:grpFill/>
            <a:ln w="1170" cap="flat">
              <a:noFill/>
              <a:prstDash val="solid"/>
              <a:miter/>
            </a:ln>
          </p:spPr>
          <p:txBody>
            <a:bodyPr rtlCol="0" anchor="ctr"/>
            <a:lstStyle/>
            <a:p>
              <a:endParaRPr lang="en-US"/>
            </a:p>
          </p:txBody>
        </p:sp>
        <p:sp>
          <p:nvSpPr>
            <p:cNvPr id="867" name="Freeform 866">
              <a:extLst>
                <a:ext uri="{FF2B5EF4-FFF2-40B4-BE49-F238E27FC236}">
                  <a16:creationId xmlns:a16="http://schemas.microsoft.com/office/drawing/2014/main" id="{5580332D-A904-C442-A8B1-6611E596CF77}"/>
                </a:ext>
              </a:extLst>
            </p:cNvPr>
            <p:cNvSpPr/>
            <p:nvPr/>
          </p:nvSpPr>
          <p:spPr>
            <a:xfrm>
              <a:off x="6264077" y="2296682"/>
              <a:ext cx="14047" cy="14047"/>
            </a:xfrm>
            <a:custGeom>
              <a:avLst/>
              <a:gdLst>
                <a:gd name="connsiteX0" fmla="*/ 7112 w 14046"/>
                <a:gd name="connsiteY0" fmla="*/ 14521 h 14046"/>
                <a:gd name="connsiteX1" fmla="*/ 393 w 14046"/>
                <a:gd name="connsiteY1" fmla="*/ 9874 h 14046"/>
                <a:gd name="connsiteX2" fmla="*/ 4864 w 14046"/>
                <a:gd name="connsiteY2" fmla="*/ 650 h 14046"/>
                <a:gd name="connsiteX3" fmla="*/ 14194 w 14046"/>
                <a:gd name="connsiteY3" fmla="*/ 4068 h 14046"/>
                <a:gd name="connsiteX4" fmla="*/ 14803 w 14046"/>
                <a:gd name="connsiteY4" fmla="*/ 7755 h 14046"/>
                <a:gd name="connsiteX5" fmla="*/ 9676 w 14046"/>
                <a:gd name="connsiteY5" fmla="*/ 14182 h 14046"/>
                <a:gd name="connsiteX6" fmla="*/ 7112 w 14046"/>
                <a:gd name="connsiteY6" fmla="*/ 1452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7112" y="14521"/>
                  </a:moveTo>
                  <a:cubicBezTo>
                    <a:pt x="2137" y="14521"/>
                    <a:pt x="475" y="10085"/>
                    <a:pt x="393" y="9874"/>
                  </a:cubicBezTo>
                  <a:cubicBezTo>
                    <a:pt x="170" y="9242"/>
                    <a:pt x="-1621" y="3647"/>
                    <a:pt x="4864" y="650"/>
                  </a:cubicBezTo>
                  <a:cubicBezTo>
                    <a:pt x="8388" y="-977"/>
                    <a:pt x="12555" y="556"/>
                    <a:pt x="14194" y="4068"/>
                  </a:cubicBezTo>
                  <a:cubicBezTo>
                    <a:pt x="14744" y="5262"/>
                    <a:pt x="14931" y="6526"/>
                    <a:pt x="14803" y="7755"/>
                  </a:cubicBezTo>
                  <a:cubicBezTo>
                    <a:pt x="14686" y="10729"/>
                    <a:pt x="12707" y="13386"/>
                    <a:pt x="9676" y="14182"/>
                  </a:cubicBezTo>
                  <a:cubicBezTo>
                    <a:pt x="8739" y="14416"/>
                    <a:pt x="7885" y="14521"/>
                    <a:pt x="7112" y="14521"/>
                  </a:cubicBezTo>
                  <a:close/>
                </a:path>
              </a:pathLst>
            </a:custGeom>
            <a:grpFill/>
            <a:ln w="1170" cap="flat">
              <a:noFill/>
              <a:prstDash val="solid"/>
              <a:miter/>
            </a:ln>
          </p:spPr>
          <p:txBody>
            <a:bodyPr rtlCol="0" anchor="ctr"/>
            <a:lstStyle/>
            <a:p>
              <a:endParaRPr lang="en-US"/>
            </a:p>
          </p:txBody>
        </p:sp>
        <p:sp>
          <p:nvSpPr>
            <p:cNvPr id="868" name="Freeform 867">
              <a:extLst>
                <a:ext uri="{FF2B5EF4-FFF2-40B4-BE49-F238E27FC236}">
                  <a16:creationId xmlns:a16="http://schemas.microsoft.com/office/drawing/2014/main" id="{1EB6576D-BA30-924A-A7F6-C140743EA13E}"/>
                </a:ext>
              </a:extLst>
            </p:cNvPr>
            <p:cNvSpPr/>
            <p:nvPr/>
          </p:nvSpPr>
          <p:spPr>
            <a:xfrm>
              <a:off x="6454515" y="2317633"/>
              <a:ext cx="52676" cy="33947"/>
            </a:xfrm>
            <a:custGeom>
              <a:avLst/>
              <a:gdLst>
                <a:gd name="connsiteX0" fmla="*/ 45895 w 52675"/>
                <a:gd name="connsiteY0" fmla="*/ 34985 h 33946"/>
                <a:gd name="connsiteX1" fmla="*/ 41786 w 52675"/>
                <a:gd name="connsiteY1" fmla="*/ 33651 h 33946"/>
                <a:gd name="connsiteX2" fmla="*/ 4316 w 52675"/>
                <a:gd name="connsiteY2" fmla="*/ 13505 h 33946"/>
                <a:gd name="connsiteX3" fmla="*/ 547 w 52675"/>
                <a:gd name="connsiteY3" fmla="*/ 4316 h 33946"/>
                <a:gd name="connsiteX4" fmla="*/ 9736 w 52675"/>
                <a:gd name="connsiteY4" fmla="*/ 547 h 33946"/>
                <a:gd name="connsiteX5" fmla="*/ 50027 w 52675"/>
                <a:gd name="connsiteY5" fmla="*/ 22273 h 33946"/>
                <a:gd name="connsiteX6" fmla="*/ 51596 w 52675"/>
                <a:gd name="connsiteY6" fmla="*/ 32082 h 33946"/>
                <a:gd name="connsiteX7" fmla="*/ 45895 w 52675"/>
                <a:gd name="connsiteY7" fmla="*/ 34985 h 3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33946">
                  <a:moveTo>
                    <a:pt x="45895" y="34985"/>
                  </a:moveTo>
                  <a:cubicBezTo>
                    <a:pt x="44467" y="34985"/>
                    <a:pt x="43027" y="34552"/>
                    <a:pt x="41786" y="33651"/>
                  </a:cubicBezTo>
                  <a:cubicBezTo>
                    <a:pt x="34657" y="28489"/>
                    <a:pt x="15390" y="18129"/>
                    <a:pt x="4316" y="13505"/>
                  </a:cubicBezTo>
                  <a:cubicBezTo>
                    <a:pt x="734" y="12007"/>
                    <a:pt x="-951" y="7898"/>
                    <a:pt x="547" y="4316"/>
                  </a:cubicBezTo>
                  <a:cubicBezTo>
                    <a:pt x="2045" y="734"/>
                    <a:pt x="6154" y="-951"/>
                    <a:pt x="9736" y="547"/>
                  </a:cubicBezTo>
                  <a:cubicBezTo>
                    <a:pt x="20669" y="5112"/>
                    <a:pt x="41412" y="16034"/>
                    <a:pt x="50027" y="22273"/>
                  </a:cubicBezTo>
                  <a:cubicBezTo>
                    <a:pt x="53176" y="24544"/>
                    <a:pt x="53878" y="28933"/>
                    <a:pt x="51596" y="32082"/>
                  </a:cubicBezTo>
                  <a:cubicBezTo>
                    <a:pt x="50226" y="33978"/>
                    <a:pt x="48072" y="34985"/>
                    <a:pt x="45895" y="34985"/>
                  </a:cubicBezTo>
                  <a:close/>
                </a:path>
              </a:pathLst>
            </a:custGeom>
            <a:grpFill/>
            <a:ln w="1170" cap="flat">
              <a:noFill/>
              <a:prstDash val="solid"/>
              <a:miter/>
            </a:ln>
          </p:spPr>
          <p:txBody>
            <a:bodyPr rtlCol="0" anchor="ctr"/>
            <a:lstStyle/>
            <a:p>
              <a:endParaRPr lang="en-US"/>
            </a:p>
          </p:txBody>
        </p:sp>
        <p:sp>
          <p:nvSpPr>
            <p:cNvPr id="869" name="Freeform 868">
              <a:extLst>
                <a:ext uri="{FF2B5EF4-FFF2-40B4-BE49-F238E27FC236}">
                  <a16:creationId xmlns:a16="http://schemas.microsoft.com/office/drawing/2014/main" id="{F2A7C01B-B438-5D4A-B9EB-1B6C9C37FEED}"/>
                </a:ext>
              </a:extLst>
            </p:cNvPr>
            <p:cNvSpPr/>
            <p:nvPr/>
          </p:nvSpPr>
          <p:spPr>
            <a:xfrm>
              <a:off x="6324262" y="2033895"/>
              <a:ext cx="291472" cy="196656"/>
            </a:xfrm>
            <a:custGeom>
              <a:avLst/>
              <a:gdLst>
                <a:gd name="connsiteX0" fmla="*/ 260511 w 291472"/>
                <a:gd name="connsiteY0" fmla="*/ 197710 h 196656"/>
                <a:gd name="connsiteX1" fmla="*/ 31805 w 291472"/>
                <a:gd name="connsiteY1" fmla="*/ 197710 h 196656"/>
                <a:gd name="connsiteX2" fmla="*/ 0 w 291472"/>
                <a:gd name="connsiteY2" fmla="*/ 165905 h 196656"/>
                <a:gd name="connsiteX3" fmla="*/ 0 w 291472"/>
                <a:gd name="connsiteY3" fmla="*/ 31804 h 196656"/>
                <a:gd name="connsiteX4" fmla="*/ 31805 w 291472"/>
                <a:gd name="connsiteY4" fmla="*/ 0 h 196656"/>
                <a:gd name="connsiteX5" fmla="*/ 260511 w 291472"/>
                <a:gd name="connsiteY5" fmla="*/ 0 h 196656"/>
                <a:gd name="connsiteX6" fmla="*/ 292315 w 291472"/>
                <a:gd name="connsiteY6" fmla="*/ 31804 h 196656"/>
                <a:gd name="connsiteX7" fmla="*/ 292315 w 291472"/>
                <a:gd name="connsiteY7" fmla="*/ 165905 h 196656"/>
                <a:gd name="connsiteX8" fmla="*/ 260511 w 291472"/>
                <a:gd name="connsiteY8" fmla="*/ 197710 h 196656"/>
                <a:gd name="connsiteX9" fmla="*/ 31805 w 291472"/>
                <a:gd name="connsiteY9" fmla="*/ 14047 h 196656"/>
                <a:gd name="connsiteX10" fmla="*/ 14047 w 291472"/>
                <a:gd name="connsiteY10" fmla="*/ 31804 h 196656"/>
                <a:gd name="connsiteX11" fmla="*/ 14047 w 291472"/>
                <a:gd name="connsiteY11" fmla="*/ 165905 h 196656"/>
                <a:gd name="connsiteX12" fmla="*/ 31805 w 291472"/>
                <a:gd name="connsiteY12" fmla="*/ 183663 h 196656"/>
                <a:gd name="connsiteX13" fmla="*/ 260511 w 291472"/>
                <a:gd name="connsiteY13" fmla="*/ 183663 h 196656"/>
                <a:gd name="connsiteX14" fmla="*/ 278268 w 291472"/>
                <a:gd name="connsiteY14" fmla="*/ 165905 h 196656"/>
                <a:gd name="connsiteX15" fmla="*/ 278268 w 291472"/>
                <a:gd name="connsiteY15" fmla="*/ 31804 h 196656"/>
                <a:gd name="connsiteX16" fmla="*/ 260511 w 291472"/>
                <a:gd name="connsiteY16" fmla="*/ 14047 h 196656"/>
                <a:gd name="connsiteX17" fmla="*/ 31805 w 291472"/>
                <a:gd name="connsiteY17" fmla="*/ 14047 h 19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1472" h="196656">
                  <a:moveTo>
                    <a:pt x="260511" y="197710"/>
                  </a:moveTo>
                  <a:lnTo>
                    <a:pt x="31805" y="197710"/>
                  </a:lnTo>
                  <a:cubicBezTo>
                    <a:pt x="14269" y="197710"/>
                    <a:pt x="0" y="183441"/>
                    <a:pt x="0" y="165905"/>
                  </a:cubicBezTo>
                  <a:lnTo>
                    <a:pt x="0" y="31804"/>
                  </a:lnTo>
                  <a:cubicBezTo>
                    <a:pt x="0" y="14269"/>
                    <a:pt x="14269" y="0"/>
                    <a:pt x="31805" y="0"/>
                  </a:cubicBezTo>
                  <a:lnTo>
                    <a:pt x="260511" y="0"/>
                  </a:lnTo>
                  <a:cubicBezTo>
                    <a:pt x="278046" y="0"/>
                    <a:pt x="292315" y="14269"/>
                    <a:pt x="292315" y="31804"/>
                  </a:cubicBezTo>
                  <a:lnTo>
                    <a:pt x="292315" y="165905"/>
                  </a:lnTo>
                  <a:cubicBezTo>
                    <a:pt x="292315" y="183441"/>
                    <a:pt x="278046" y="197710"/>
                    <a:pt x="260511" y="197710"/>
                  </a:cubicBezTo>
                  <a:close/>
                  <a:moveTo>
                    <a:pt x="31805" y="14047"/>
                  </a:moveTo>
                  <a:cubicBezTo>
                    <a:pt x="22019" y="14047"/>
                    <a:pt x="14047" y="22007"/>
                    <a:pt x="14047" y="31804"/>
                  </a:cubicBezTo>
                  <a:lnTo>
                    <a:pt x="14047" y="165905"/>
                  </a:lnTo>
                  <a:cubicBezTo>
                    <a:pt x="14047" y="175691"/>
                    <a:pt x="22007" y="183663"/>
                    <a:pt x="31805" y="183663"/>
                  </a:cubicBezTo>
                  <a:lnTo>
                    <a:pt x="260511" y="183663"/>
                  </a:lnTo>
                  <a:cubicBezTo>
                    <a:pt x="270297" y="183663"/>
                    <a:pt x="278268" y="175691"/>
                    <a:pt x="278268" y="165905"/>
                  </a:cubicBezTo>
                  <a:lnTo>
                    <a:pt x="278268" y="31804"/>
                  </a:lnTo>
                  <a:cubicBezTo>
                    <a:pt x="278268" y="22018"/>
                    <a:pt x="270297" y="14047"/>
                    <a:pt x="260511" y="14047"/>
                  </a:cubicBezTo>
                  <a:lnTo>
                    <a:pt x="31805" y="14047"/>
                  </a:lnTo>
                  <a:close/>
                </a:path>
              </a:pathLst>
            </a:custGeom>
            <a:grpFill/>
            <a:ln w="1170" cap="flat">
              <a:no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81146281-A473-2546-B3BA-253C83C66CFD}"/>
                </a:ext>
              </a:extLst>
            </p:cNvPr>
            <p:cNvSpPr/>
            <p:nvPr/>
          </p:nvSpPr>
          <p:spPr>
            <a:xfrm>
              <a:off x="6409128" y="1996331"/>
              <a:ext cx="121739" cy="49164"/>
            </a:xfrm>
            <a:custGeom>
              <a:avLst/>
              <a:gdLst>
                <a:gd name="connsiteX0" fmla="*/ 7023 w 121739"/>
                <a:gd name="connsiteY0" fmla="*/ 50217 h 49164"/>
                <a:gd name="connsiteX1" fmla="*/ 0 w 121739"/>
                <a:gd name="connsiteY1" fmla="*/ 43194 h 49164"/>
                <a:gd name="connsiteX2" fmla="*/ 0 w 121739"/>
                <a:gd name="connsiteY2" fmla="*/ 32483 h 49164"/>
                <a:gd name="connsiteX3" fmla="*/ 32425 w 121739"/>
                <a:gd name="connsiteY3" fmla="*/ 0 h 49164"/>
                <a:gd name="connsiteX4" fmla="*/ 90661 w 121739"/>
                <a:gd name="connsiteY4" fmla="*/ 0 h 49164"/>
                <a:gd name="connsiteX5" fmla="*/ 122570 w 121739"/>
                <a:gd name="connsiteY5" fmla="*/ 32483 h 49164"/>
                <a:gd name="connsiteX6" fmla="*/ 122570 w 121739"/>
                <a:gd name="connsiteY6" fmla="*/ 41813 h 49164"/>
                <a:gd name="connsiteX7" fmla="*/ 115547 w 121739"/>
                <a:gd name="connsiteY7" fmla="*/ 48836 h 49164"/>
                <a:gd name="connsiteX8" fmla="*/ 108524 w 121739"/>
                <a:gd name="connsiteY8" fmla="*/ 41813 h 49164"/>
                <a:gd name="connsiteX9" fmla="*/ 108524 w 121739"/>
                <a:gd name="connsiteY9" fmla="*/ 32483 h 49164"/>
                <a:gd name="connsiteX10" fmla="*/ 90661 w 121739"/>
                <a:gd name="connsiteY10" fmla="*/ 14047 h 49164"/>
                <a:gd name="connsiteX11" fmla="*/ 32425 w 121739"/>
                <a:gd name="connsiteY11" fmla="*/ 14047 h 49164"/>
                <a:gd name="connsiteX12" fmla="*/ 14047 w 121739"/>
                <a:gd name="connsiteY12" fmla="*/ 32483 h 49164"/>
                <a:gd name="connsiteX13" fmla="*/ 14047 w 121739"/>
                <a:gd name="connsiteY13" fmla="*/ 43194 h 49164"/>
                <a:gd name="connsiteX14" fmla="*/ 7023 w 121739"/>
                <a:gd name="connsiteY14" fmla="*/ 50217 h 4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739" h="49164">
                  <a:moveTo>
                    <a:pt x="7023" y="50217"/>
                  </a:moveTo>
                  <a:cubicBezTo>
                    <a:pt x="3149" y="50217"/>
                    <a:pt x="0" y="47069"/>
                    <a:pt x="0" y="43194"/>
                  </a:cubicBezTo>
                  <a:lnTo>
                    <a:pt x="0" y="32483"/>
                  </a:lnTo>
                  <a:cubicBezTo>
                    <a:pt x="0" y="14878"/>
                    <a:pt x="14843" y="0"/>
                    <a:pt x="32425" y="0"/>
                  </a:cubicBezTo>
                  <a:lnTo>
                    <a:pt x="90661" y="0"/>
                  </a:lnTo>
                  <a:cubicBezTo>
                    <a:pt x="107962" y="0"/>
                    <a:pt x="122570" y="14878"/>
                    <a:pt x="122570" y="32483"/>
                  </a:cubicBezTo>
                  <a:lnTo>
                    <a:pt x="122570" y="41813"/>
                  </a:lnTo>
                  <a:cubicBezTo>
                    <a:pt x="122570" y="45687"/>
                    <a:pt x="119422" y="48836"/>
                    <a:pt x="115547" y="48836"/>
                  </a:cubicBezTo>
                  <a:cubicBezTo>
                    <a:pt x="111673" y="48836"/>
                    <a:pt x="108524" y="45687"/>
                    <a:pt x="108524" y="41813"/>
                  </a:cubicBezTo>
                  <a:lnTo>
                    <a:pt x="108524" y="32483"/>
                  </a:lnTo>
                  <a:cubicBezTo>
                    <a:pt x="108524" y="22487"/>
                    <a:pt x="100341" y="14047"/>
                    <a:pt x="90661" y="14047"/>
                  </a:cubicBezTo>
                  <a:lnTo>
                    <a:pt x="32425" y="14047"/>
                  </a:lnTo>
                  <a:cubicBezTo>
                    <a:pt x="22639" y="14047"/>
                    <a:pt x="14047" y="22662"/>
                    <a:pt x="14047" y="32483"/>
                  </a:cubicBezTo>
                  <a:lnTo>
                    <a:pt x="14047" y="43194"/>
                  </a:lnTo>
                  <a:cubicBezTo>
                    <a:pt x="14047" y="47080"/>
                    <a:pt x="10910" y="50217"/>
                    <a:pt x="7023" y="50217"/>
                  </a:cubicBezTo>
                  <a:close/>
                </a:path>
              </a:pathLst>
            </a:custGeom>
            <a:grpFill/>
            <a:ln w="1170" cap="flat">
              <a:noFill/>
              <a:prstDash val="solid"/>
              <a:miter/>
            </a:ln>
          </p:spPr>
          <p:txBody>
            <a:bodyPr rtlCol="0" anchor="ctr"/>
            <a:lstStyle/>
            <a:p>
              <a:endParaRPr lang="en-US"/>
            </a:p>
          </p:txBody>
        </p:sp>
        <p:sp>
          <p:nvSpPr>
            <p:cNvPr id="871" name="Freeform 870">
              <a:extLst>
                <a:ext uri="{FF2B5EF4-FFF2-40B4-BE49-F238E27FC236}">
                  <a16:creationId xmlns:a16="http://schemas.microsoft.com/office/drawing/2014/main" id="{815A3A7F-846C-FB47-8F53-3A07BDD040F6}"/>
                </a:ext>
              </a:extLst>
            </p:cNvPr>
            <p:cNvSpPr/>
            <p:nvPr/>
          </p:nvSpPr>
          <p:spPr>
            <a:xfrm>
              <a:off x="6357647" y="2060397"/>
              <a:ext cx="40970" cy="170904"/>
            </a:xfrm>
            <a:custGeom>
              <a:avLst/>
              <a:gdLst>
                <a:gd name="connsiteX0" fmla="*/ 41883 w 40969"/>
                <a:gd name="connsiteY0" fmla="*/ 171208 h 170903"/>
                <a:gd name="connsiteX1" fmla="*/ 0 w 40969"/>
                <a:gd name="connsiteY1" fmla="*/ 171208 h 170903"/>
                <a:gd name="connsiteX2" fmla="*/ 0 w 40969"/>
                <a:gd name="connsiteY2" fmla="*/ 0 h 170903"/>
                <a:gd name="connsiteX3" fmla="*/ 14047 w 40969"/>
                <a:gd name="connsiteY3" fmla="*/ 0 h 170903"/>
                <a:gd name="connsiteX4" fmla="*/ 14047 w 40969"/>
                <a:gd name="connsiteY4" fmla="*/ 157161 h 170903"/>
                <a:gd name="connsiteX5" fmla="*/ 27836 w 40969"/>
                <a:gd name="connsiteY5" fmla="*/ 157161 h 170903"/>
                <a:gd name="connsiteX6" fmla="*/ 27836 w 40969"/>
                <a:gd name="connsiteY6" fmla="*/ 0 h 170903"/>
                <a:gd name="connsiteX7" fmla="*/ 41883 w 40969"/>
                <a:gd name="connsiteY7" fmla="*/ 0 h 17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69" h="170903">
                  <a:moveTo>
                    <a:pt x="41883" y="171208"/>
                  </a:moveTo>
                  <a:lnTo>
                    <a:pt x="0" y="171208"/>
                  </a:lnTo>
                  <a:lnTo>
                    <a:pt x="0" y="0"/>
                  </a:lnTo>
                  <a:lnTo>
                    <a:pt x="14047" y="0"/>
                  </a:lnTo>
                  <a:lnTo>
                    <a:pt x="14047" y="157161"/>
                  </a:lnTo>
                  <a:lnTo>
                    <a:pt x="27836" y="157161"/>
                  </a:lnTo>
                  <a:lnTo>
                    <a:pt x="27836" y="0"/>
                  </a:lnTo>
                  <a:lnTo>
                    <a:pt x="41883" y="0"/>
                  </a:lnTo>
                  <a:close/>
                </a:path>
              </a:pathLst>
            </a:custGeom>
            <a:grpFill/>
            <a:ln w="1170" cap="flat">
              <a:noFill/>
              <a:prstDash val="solid"/>
              <a:miter/>
            </a:ln>
          </p:spPr>
          <p:txBody>
            <a:bodyPr rtlCol="0" anchor="ctr"/>
            <a:lstStyle/>
            <a:p>
              <a:endParaRPr lang="en-US"/>
            </a:p>
          </p:txBody>
        </p:sp>
        <p:sp>
          <p:nvSpPr>
            <p:cNvPr id="872" name="Freeform 871">
              <a:extLst>
                <a:ext uri="{FF2B5EF4-FFF2-40B4-BE49-F238E27FC236}">
                  <a16:creationId xmlns:a16="http://schemas.microsoft.com/office/drawing/2014/main" id="{B19F289B-519C-FE4A-B32C-E4457385A7CA}"/>
                </a:ext>
              </a:extLst>
            </p:cNvPr>
            <p:cNvSpPr/>
            <p:nvPr/>
          </p:nvSpPr>
          <p:spPr>
            <a:xfrm>
              <a:off x="6544973" y="2062738"/>
              <a:ext cx="42141" cy="167392"/>
            </a:xfrm>
            <a:custGeom>
              <a:avLst/>
              <a:gdLst>
                <a:gd name="connsiteX0" fmla="*/ 43264 w 42140"/>
                <a:gd name="connsiteY0" fmla="*/ 167696 h 167392"/>
                <a:gd name="connsiteX1" fmla="*/ 0 w 42140"/>
                <a:gd name="connsiteY1" fmla="*/ 167696 h 167392"/>
                <a:gd name="connsiteX2" fmla="*/ 0 w 42140"/>
                <a:gd name="connsiteY2" fmla="*/ 0 h 167392"/>
                <a:gd name="connsiteX3" fmla="*/ 14047 w 42140"/>
                <a:gd name="connsiteY3" fmla="*/ 0 h 167392"/>
                <a:gd name="connsiteX4" fmla="*/ 14047 w 42140"/>
                <a:gd name="connsiteY4" fmla="*/ 153649 h 167392"/>
                <a:gd name="connsiteX5" fmla="*/ 29217 w 42140"/>
                <a:gd name="connsiteY5" fmla="*/ 153649 h 167392"/>
                <a:gd name="connsiteX6" fmla="*/ 29217 w 42140"/>
                <a:gd name="connsiteY6" fmla="*/ 0 h 167392"/>
                <a:gd name="connsiteX7" fmla="*/ 43264 w 42140"/>
                <a:gd name="connsiteY7" fmla="*/ 0 h 16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40" h="167392">
                  <a:moveTo>
                    <a:pt x="43264" y="167696"/>
                  </a:moveTo>
                  <a:lnTo>
                    <a:pt x="0" y="167696"/>
                  </a:lnTo>
                  <a:lnTo>
                    <a:pt x="0" y="0"/>
                  </a:lnTo>
                  <a:lnTo>
                    <a:pt x="14047" y="0"/>
                  </a:lnTo>
                  <a:lnTo>
                    <a:pt x="14047" y="153649"/>
                  </a:lnTo>
                  <a:lnTo>
                    <a:pt x="29217" y="153649"/>
                  </a:lnTo>
                  <a:lnTo>
                    <a:pt x="29217" y="0"/>
                  </a:lnTo>
                  <a:lnTo>
                    <a:pt x="43264" y="0"/>
                  </a:lnTo>
                  <a:close/>
                </a:path>
              </a:pathLst>
            </a:custGeom>
            <a:grpFill/>
            <a:ln w="1170" cap="flat">
              <a:no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077F661F-9AAA-F246-9F66-7F964633886A}"/>
                </a:ext>
              </a:extLst>
            </p:cNvPr>
            <p:cNvSpPr/>
            <p:nvPr/>
          </p:nvSpPr>
          <p:spPr>
            <a:xfrm>
              <a:off x="6406391" y="2135929"/>
              <a:ext cx="56187" cy="57358"/>
            </a:xfrm>
            <a:custGeom>
              <a:avLst/>
              <a:gdLst>
                <a:gd name="connsiteX0" fmla="*/ 21291 w 56187"/>
                <a:gd name="connsiteY0" fmla="*/ 58299 h 57358"/>
                <a:gd name="connsiteX1" fmla="*/ 18587 w 56187"/>
                <a:gd name="connsiteY1" fmla="*/ 57760 h 57358"/>
                <a:gd name="connsiteX2" fmla="*/ 14280 w 56187"/>
                <a:gd name="connsiteY2" fmla="*/ 51720 h 57358"/>
                <a:gd name="connsiteX3" fmla="*/ 13542 w 56187"/>
                <a:gd name="connsiteY3" fmla="*/ 39933 h 57358"/>
                <a:gd name="connsiteX4" fmla="*/ 3417 w 56187"/>
                <a:gd name="connsiteY4" fmla="*/ 33857 h 57358"/>
                <a:gd name="connsiteX5" fmla="*/ 22 w 56187"/>
                <a:gd name="connsiteY5" fmla="*/ 27267 h 57358"/>
                <a:gd name="connsiteX6" fmla="*/ 4435 w 56187"/>
                <a:gd name="connsiteY6" fmla="*/ 21309 h 57358"/>
                <a:gd name="connsiteX7" fmla="*/ 15415 w 56187"/>
                <a:gd name="connsiteY7" fmla="*/ 16966 h 57358"/>
                <a:gd name="connsiteX8" fmla="*/ 18060 w 56187"/>
                <a:gd name="connsiteY8" fmla="*/ 5459 h 57358"/>
                <a:gd name="connsiteX9" fmla="*/ 23281 w 56187"/>
                <a:gd name="connsiteY9" fmla="*/ 192 h 57358"/>
                <a:gd name="connsiteX10" fmla="*/ 30316 w 56187"/>
                <a:gd name="connsiteY10" fmla="*/ 2544 h 57358"/>
                <a:gd name="connsiteX11" fmla="*/ 37843 w 56187"/>
                <a:gd name="connsiteY11" fmla="*/ 11640 h 57358"/>
                <a:gd name="connsiteX12" fmla="*/ 49607 w 56187"/>
                <a:gd name="connsiteY12" fmla="*/ 10598 h 57358"/>
                <a:gd name="connsiteX13" fmla="*/ 56233 w 56187"/>
                <a:gd name="connsiteY13" fmla="*/ 13946 h 57358"/>
                <a:gd name="connsiteX14" fmla="*/ 56163 w 56187"/>
                <a:gd name="connsiteY14" fmla="*/ 21367 h 57358"/>
                <a:gd name="connsiteX15" fmla="*/ 49830 w 56187"/>
                <a:gd name="connsiteY15" fmla="*/ 31341 h 57358"/>
                <a:gd name="connsiteX16" fmla="*/ 54454 w 56187"/>
                <a:gd name="connsiteY16" fmla="*/ 42203 h 57358"/>
                <a:gd name="connsiteX17" fmla="*/ 53318 w 56187"/>
                <a:gd name="connsiteY17" fmla="*/ 49531 h 57358"/>
                <a:gd name="connsiteX18" fmla="*/ 46248 w 56187"/>
                <a:gd name="connsiteY18" fmla="*/ 51755 h 57358"/>
                <a:gd name="connsiteX19" fmla="*/ 34811 w 56187"/>
                <a:gd name="connsiteY19" fmla="*/ 48817 h 57358"/>
                <a:gd name="connsiteX20" fmla="*/ 25903 w 56187"/>
                <a:gd name="connsiteY20" fmla="*/ 56578 h 57358"/>
                <a:gd name="connsiteX21" fmla="*/ 21291 w 56187"/>
                <a:gd name="connsiteY21" fmla="*/ 58299 h 57358"/>
                <a:gd name="connsiteX22" fmla="*/ 22837 w 56187"/>
                <a:gd name="connsiteY22" fmla="*/ 29117 h 57358"/>
                <a:gd name="connsiteX23" fmla="*/ 23925 w 56187"/>
                <a:gd name="connsiteY23" fmla="*/ 29772 h 57358"/>
                <a:gd name="connsiteX24" fmla="*/ 27320 w 56187"/>
                <a:gd name="connsiteY24" fmla="*/ 35356 h 57358"/>
                <a:gd name="connsiteX25" fmla="*/ 27402 w 56187"/>
                <a:gd name="connsiteY25" fmla="*/ 36620 h 57358"/>
                <a:gd name="connsiteX26" fmla="*/ 28362 w 56187"/>
                <a:gd name="connsiteY26" fmla="*/ 35789 h 57358"/>
                <a:gd name="connsiteX27" fmla="*/ 34718 w 56187"/>
                <a:gd name="connsiteY27" fmla="*/ 34279 h 57358"/>
                <a:gd name="connsiteX28" fmla="*/ 35947 w 56187"/>
                <a:gd name="connsiteY28" fmla="*/ 34595 h 57358"/>
                <a:gd name="connsiteX29" fmla="*/ 35455 w 56187"/>
                <a:gd name="connsiteY29" fmla="*/ 33424 h 57358"/>
                <a:gd name="connsiteX30" fmla="*/ 35982 w 56187"/>
                <a:gd name="connsiteY30" fmla="*/ 26916 h 57358"/>
                <a:gd name="connsiteX31" fmla="*/ 36661 w 56187"/>
                <a:gd name="connsiteY31" fmla="*/ 25839 h 57358"/>
                <a:gd name="connsiteX32" fmla="*/ 35397 w 56187"/>
                <a:gd name="connsiteY32" fmla="*/ 25956 h 57358"/>
                <a:gd name="connsiteX33" fmla="*/ 29368 w 56187"/>
                <a:gd name="connsiteY33" fmla="*/ 23439 h 57358"/>
                <a:gd name="connsiteX34" fmla="*/ 28560 w 56187"/>
                <a:gd name="connsiteY34" fmla="*/ 22456 h 57358"/>
                <a:gd name="connsiteX35" fmla="*/ 28280 w 56187"/>
                <a:gd name="connsiteY35" fmla="*/ 23697 h 57358"/>
                <a:gd name="connsiteX36" fmla="*/ 24019 w 56187"/>
                <a:gd name="connsiteY36" fmla="*/ 28660 h 57358"/>
                <a:gd name="connsiteX37" fmla="*/ 22837 w 56187"/>
                <a:gd name="connsiteY37" fmla="*/ 291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187" h="57358">
                  <a:moveTo>
                    <a:pt x="21291" y="58299"/>
                  </a:moveTo>
                  <a:cubicBezTo>
                    <a:pt x="20378" y="58299"/>
                    <a:pt x="19453" y="58123"/>
                    <a:pt x="18587" y="57760"/>
                  </a:cubicBezTo>
                  <a:cubicBezTo>
                    <a:pt x="16117" y="56730"/>
                    <a:pt x="14455" y="54389"/>
                    <a:pt x="14280" y="51720"/>
                  </a:cubicBezTo>
                  <a:lnTo>
                    <a:pt x="13542" y="39933"/>
                  </a:lnTo>
                  <a:lnTo>
                    <a:pt x="3417" y="33857"/>
                  </a:lnTo>
                  <a:cubicBezTo>
                    <a:pt x="1122" y="32488"/>
                    <a:pt x="-189" y="29924"/>
                    <a:pt x="22" y="27267"/>
                  </a:cubicBezTo>
                  <a:cubicBezTo>
                    <a:pt x="244" y="24598"/>
                    <a:pt x="1953" y="22292"/>
                    <a:pt x="4435" y="21309"/>
                  </a:cubicBezTo>
                  <a:lnTo>
                    <a:pt x="15415" y="16966"/>
                  </a:lnTo>
                  <a:lnTo>
                    <a:pt x="18060" y="5459"/>
                  </a:lnTo>
                  <a:cubicBezTo>
                    <a:pt x="18657" y="2849"/>
                    <a:pt x="20683" y="812"/>
                    <a:pt x="23281" y="192"/>
                  </a:cubicBezTo>
                  <a:cubicBezTo>
                    <a:pt x="25880" y="-429"/>
                    <a:pt x="28607" y="484"/>
                    <a:pt x="30316" y="2544"/>
                  </a:cubicBezTo>
                  <a:lnTo>
                    <a:pt x="37843" y="11640"/>
                  </a:lnTo>
                  <a:lnTo>
                    <a:pt x="49607" y="10598"/>
                  </a:lnTo>
                  <a:cubicBezTo>
                    <a:pt x="52276" y="10376"/>
                    <a:pt x="54840" y="11663"/>
                    <a:pt x="56233" y="13946"/>
                  </a:cubicBezTo>
                  <a:cubicBezTo>
                    <a:pt x="57626" y="16229"/>
                    <a:pt x="57602" y="19108"/>
                    <a:pt x="56163" y="21367"/>
                  </a:cubicBezTo>
                  <a:lnTo>
                    <a:pt x="49830" y="31341"/>
                  </a:lnTo>
                  <a:lnTo>
                    <a:pt x="54454" y="42203"/>
                  </a:lnTo>
                  <a:cubicBezTo>
                    <a:pt x="55495" y="44662"/>
                    <a:pt x="55062" y="47506"/>
                    <a:pt x="53318" y="49531"/>
                  </a:cubicBezTo>
                  <a:cubicBezTo>
                    <a:pt x="51574" y="51556"/>
                    <a:pt x="48835" y="52423"/>
                    <a:pt x="46248" y="51755"/>
                  </a:cubicBezTo>
                  <a:lnTo>
                    <a:pt x="34811" y="48817"/>
                  </a:lnTo>
                  <a:lnTo>
                    <a:pt x="25903" y="56578"/>
                  </a:lnTo>
                  <a:cubicBezTo>
                    <a:pt x="24604" y="57702"/>
                    <a:pt x="22965" y="58299"/>
                    <a:pt x="21291" y="58299"/>
                  </a:cubicBezTo>
                  <a:close/>
                  <a:moveTo>
                    <a:pt x="22837" y="29117"/>
                  </a:moveTo>
                  <a:lnTo>
                    <a:pt x="23925" y="29772"/>
                  </a:lnTo>
                  <a:cubicBezTo>
                    <a:pt x="25903" y="30966"/>
                    <a:pt x="27179" y="33050"/>
                    <a:pt x="27320" y="35356"/>
                  </a:cubicBezTo>
                  <a:lnTo>
                    <a:pt x="27402" y="36620"/>
                  </a:lnTo>
                  <a:lnTo>
                    <a:pt x="28362" y="35789"/>
                  </a:lnTo>
                  <a:cubicBezTo>
                    <a:pt x="30106" y="34267"/>
                    <a:pt x="32482" y="33705"/>
                    <a:pt x="34718" y="34279"/>
                  </a:cubicBezTo>
                  <a:lnTo>
                    <a:pt x="35947" y="34595"/>
                  </a:lnTo>
                  <a:lnTo>
                    <a:pt x="35455" y="33424"/>
                  </a:lnTo>
                  <a:cubicBezTo>
                    <a:pt x="34554" y="31294"/>
                    <a:pt x="34753" y="28859"/>
                    <a:pt x="35982" y="26916"/>
                  </a:cubicBezTo>
                  <a:lnTo>
                    <a:pt x="36661" y="25839"/>
                  </a:lnTo>
                  <a:lnTo>
                    <a:pt x="35397" y="25956"/>
                  </a:lnTo>
                  <a:cubicBezTo>
                    <a:pt x="33091" y="26155"/>
                    <a:pt x="30843" y="25218"/>
                    <a:pt x="29368" y="23439"/>
                  </a:cubicBezTo>
                  <a:lnTo>
                    <a:pt x="28560" y="22456"/>
                  </a:lnTo>
                  <a:lnTo>
                    <a:pt x="28280" y="23697"/>
                  </a:lnTo>
                  <a:cubicBezTo>
                    <a:pt x="27765" y="25944"/>
                    <a:pt x="26172" y="27805"/>
                    <a:pt x="24019" y="28660"/>
                  </a:cubicBezTo>
                  <a:lnTo>
                    <a:pt x="22837" y="29117"/>
                  </a:lnTo>
                  <a:close/>
                </a:path>
              </a:pathLst>
            </a:custGeom>
            <a:grpFill/>
            <a:ln w="1170" cap="flat">
              <a:noFill/>
              <a:prstDash val="solid"/>
              <a:miter/>
            </a:ln>
          </p:spPr>
          <p:txBody>
            <a:bodyPr rtlCol="0" anchor="ctr"/>
            <a:lstStyle/>
            <a:p>
              <a:endParaRPr lang="en-US"/>
            </a:p>
          </p:txBody>
        </p:sp>
        <p:sp>
          <p:nvSpPr>
            <p:cNvPr id="874" name="Freeform 873">
              <a:extLst>
                <a:ext uri="{FF2B5EF4-FFF2-40B4-BE49-F238E27FC236}">
                  <a16:creationId xmlns:a16="http://schemas.microsoft.com/office/drawing/2014/main" id="{F465B817-0EC9-2C48-ABC4-B8ED6FF8FBE2}"/>
                </a:ext>
              </a:extLst>
            </p:cNvPr>
            <p:cNvSpPr/>
            <p:nvPr/>
          </p:nvSpPr>
          <p:spPr>
            <a:xfrm>
              <a:off x="6474950" y="2116212"/>
              <a:ext cx="57358" cy="78428"/>
            </a:xfrm>
            <a:custGeom>
              <a:avLst/>
              <a:gdLst>
                <a:gd name="connsiteX0" fmla="*/ 40689 w 57357"/>
                <a:gd name="connsiteY0" fmla="*/ 79503 h 78428"/>
                <a:gd name="connsiteX1" fmla="*/ 39554 w 57357"/>
                <a:gd name="connsiteY1" fmla="*/ 79410 h 78428"/>
                <a:gd name="connsiteX2" fmla="*/ 5888 w 57357"/>
                <a:gd name="connsiteY2" fmla="*/ 73920 h 78428"/>
                <a:gd name="connsiteX3" fmla="*/ 1323 w 57357"/>
                <a:gd name="connsiteY3" fmla="*/ 71087 h 78428"/>
                <a:gd name="connsiteX4" fmla="*/ 94 w 57357"/>
                <a:gd name="connsiteY4" fmla="*/ 65854 h 78428"/>
                <a:gd name="connsiteX5" fmla="*/ 9880 w 57357"/>
                <a:gd name="connsiteY5" fmla="*/ 5898 h 78428"/>
                <a:gd name="connsiteX6" fmla="*/ 17945 w 57357"/>
                <a:gd name="connsiteY6" fmla="*/ 92 h 78428"/>
                <a:gd name="connsiteX7" fmla="*/ 51610 w 57357"/>
                <a:gd name="connsiteY7" fmla="*/ 5581 h 78428"/>
                <a:gd name="connsiteX8" fmla="*/ 56176 w 57357"/>
                <a:gd name="connsiteY8" fmla="*/ 8414 h 78428"/>
                <a:gd name="connsiteX9" fmla="*/ 57405 w 57357"/>
                <a:gd name="connsiteY9" fmla="*/ 13647 h 78428"/>
                <a:gd name="connsiteX10" fmla="*/ 47619 w 57357"/>
                <a:gd name="connsiteY10" fmla="*/ 73603 h 78428"/>
                <a:gd name="connsiteX11" fmla="*/ 40689 w 57357"/>
                <a:gd name="connsiteY11" fmla="*/ 79503 h 78428"/>
                <a:gd name="connsiteX12" fmla="*/ 15089 w 57357"/>
                <a:gd name="connsiteY12" fmla="*/ 61184 h 78428"/>
                <a:gd name="connsiteX13" fmla="*/ 34883 w 57357"/>
                <a:gd name="connsiteY13" fmla="*/ 64415 h 78428"/>
                <a:gd name="connsiteX14" fmla="*/ 42410 w 57357"/>
                <a:gd name="connsiteY14" fmla="*/ 18317 h 78428"/>
                <a:gd name="connsiteX15" fmla="*/ 22615 w 57357"/>
                <a:gd name="connsiteY15" fmla="*/ 15087 h 78428"/>
                <a:gd name="connsiteX16" fmla="*/ 15089 w 57357"/>
                <a:gd name="connsiteY16" fmla="*/ 61184 h 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357" h="78428">
                  <a:moveTo>
                    <a:pt x="40689" y="79503"/>
                  </a:moveTo>
                  <a:cubicBezTo>
                    <a:pt x="40315" y="79503"/>
                    <a:pt x="39928" y="79468"/>
                    <a:pt x="39554" y="79410"/>
                  </a:cubicBezTo>
                  <a:lnTo>
                    <a:pt x="5888" y="73920"/>
                  </a:lnTo>
                  <a:cubicBezTo>
                    <a:pt x="4050" y="73615"/>
                    <a:pt x="2411" y="72597"/>
                    <a:pt x="1323" y="71087"/>
                  </a:cubicBezTo>
                  <a:cubicBezTo>
                    <a:pt x="234" y="69577"/>
                    <a:pt x="-211" y="67692"/>
                    <a:pt x="94" y="65854"/>
                  </a:cubicBezTo>
                  <a:lnTo>
                    <a:pt x="9880" y="5898"/>
                  </a:lnTo>
                  <a:cubicBezTo>
                    <a:pt x="10500" y="2070"/>
                    <a:pt x="14105" y="-529"/>
                    <a:pt x="17945" y="92"/>
                  </a:cubicBezTo>
                  <a:lnTo>
                    <a:pt x="51610" y="5581"/>
                  </a:lnTo>
                  <a:cubicBezTo>
                    <a:pt x="53448" y="5886"/>
                    <a:pt x="55087" y="6904"/>
                    <a:pt x="56176" y="8414"/>
                  </a:cubicBezTo>
                  <a:cubicBezTo>
                    <a:pt x="57264" y="9924"/>
                    <a:pt x="57709" y="11809"/>
                    <a:pt x="57405" y="13647"/>
                  </a:cubicBezTo>
                  <a:lnTo>
                    <a:pt x="47619" y="73603"/>
                  </a:lnTo>
                  <a:cubicBezTo>
                    <a:pt x="47057" y="77057"/>
                    <a:pt x="44072" y="79503"/>
                    <a:pt x="40689" y="79503"/>
                  </a:cubicBezTo>
                  <a:close/>
                  <a:moveTo>
                    <a:pt x="15089" y="61184"/>
                  </a:moveTo>
                  <a:lnTo>
                    <a:pt x="34883" y="64415"/>
                  </a:lnTo>
                  <a:lnTo>
                    <a:pt x="42410" y="18317"/>
                  </a:lnTo>
                  <a:lnTo>
                    <a:pt x="22615" y="15087"/>
                  </a:lnTo>
                  <a:lnTo>
                    <a:pt x="15089" y="61184"/>
                  </a:lnTo>
                  <a:close/>
                </a:path>
              </a:pathLst>
            </a:custGeom>
            <a:grpFill/>
            <a:ln w="1170" cap="flat">
              <a:noFill/>
              <a:prstDash val="solid"/>
              <a:miter/>
            </a:ln>
          </p:spPr>
          <p:txBody>
            <a:bodyPr rtlCol="0" anchor="ctr"/>
            <a:lstStyle/>
            <a:p>
              <a:endParaRPr lang="en-US"/>
            </a:p>
          </p:txBody>
        </p:sp>
        <p:sp>
          <p:nvSpPr>
            <p:cNvPr id="875" name="Freeform 874">
              <a:extLst>
                <a:ext uri="{FF2B5EF4-FFF2-40B4-BE49-F238E27FC236}">
                  <a16:creationId xmlns:a16="http://schemas.microsoft.com/office/drawing/2014/main" id="{EFDAAF78-DE4A-7448-84E1-EFE3DC035F7B}"/>
                </a:ext>
              </a:extLst>
            </p:cNvPr>
            <p:cNvSpPr/>
            <p:nvPr/>
          </p:nvSpPr>
          <p:spPr>
            <a:xfrm>
              <a:off x="6412229" y="2060297"/>
              <a:ext cx="70234" cy="69064"/>
            </a:xfrm>
            <a:custGeom>
              <a:avLst/>
              <a:gdLst>
                <a:gd name="connsiteX0" fmla="*/ 39239 w 70234"/>
                <a:gd name="connsiteY0" fmla="*/ 70147 h 69063"/>
                <a:gd name="connsiteX1" fmla="*/ 34311 w 70234"/>
                <a:gd name="connsiteY1" fmla="*/ 68133 h 69063"/>
                <a:gd name="connsiteX2" fmla="*/ 4473 w 70234"/>
                <a:gd name="connsiteY2" fmla="*/ 38810 h 69063"/>
                <a:gd name="connsiteX3" fmla="*/ 2460 w 70234"/>
                <a:gd name="connsiteY3" fmla="*/ 34877 h 69063"/>
                <a:gd name="connsiteX4" fmla="*/ 83 w 70234"/>
                <a:gd name="connsiteY4" fmla="*/ 19601 h 69063"/>
                <a:gd name="connsiteX5" fmla="*/ 2143 w 70234"/>
                <a:gd name="connsiteY5" fmla="*/ 13479 h 69063"/>
                <a:gd name="connsiteX6" fmla="*/ 14025 w 70234"/>
                <a:gd name="connsiteY6" fmla="*/ 1984 h 69063"/>
                <a:gd name="connsiteX7" fmla="*/ 19140 w 70234"/>
                <a:gd name="connsiteY7" fmla="*/ 6 h 69063"/>
                <a:gd name="connsiteX8" fmla="*/ 20884 w 70234"/>
                <a:gd name="connsiteY8" fmla="*/ 158 h 69063"/>
                <a:gd name="connsiteX9" fmla="*/ 36067 w 70234"/>
                <a:gd name="connsiteY9" fmla="*/ 3389 h 69063"/>
                <a:gd name="connsiteX10" fmla="*/ 39497 w 70234"/>
                <a:gd name="connsiteY10" fmla="*/ 5215 h 69063"/>
                <a:gd name="connsiteX11" fmla="*/ 68410 w 70234"/>
                <a:gd name="connsiteY11" fmla="*/ 33297 h 69063"/>
                <a:gd name="connsiteX12" fmla="*/ 70540 w 70234"/>
                <a:gd name="connsiteY12" fmla="*/ 38248 h 69063"/>
                <a:gd name="connsiteX13" fmla="*/ 68538 w 70234"/>
                <a:gd name="connsiteY13" fmla="*/ 43247 h 69063"/>
                <a:gd name="connsiteX14" fmla="*/ 44272 w 70234"/>
                <a:gd name="connsiteY14" fmla="*/ 68028 h 69063"/>
                <a:gd name="connsiteX15" fmla="*/ 39321 w 70234"/>
                <a:gd name="connsiteY15" fmla="*/ 70135 h 69063"/>
                <a:gd name="connsiteX16" fmla="*/ 39239 w 70234"/>
                <a:gd name="connsiteY16" fmla="*/ 70147 h 69063"/>
                <a:gd name="connsiteX17" fmla="*/ 15980 w 70234"/>
                <a:gd name="connsiteY17" fmla="*/ 30417 h 69063"/>
                <a:gd name="connsiteX18" fmla="*/ 39145 w 70234"/>
                <a:gd name="connsiteY18" fmla="*/ 53185 h 69063"/>
                <a:gd name="connsiteX19" fmla="*/ 53555 w 70234"/>
                <a:gd name="connsiteY19" fmla="*/ 38471 h 69063"/>
                <a:gd name="connsiteX20" fmla="*/ 31150 w 70234"/>
                <a:gd name="connsiteY20" fmla="*/ 16710 h 69063"/>
                <a:gd name="connsiteX21" fmla="*/ 21189 w 70234"/>
                <a:gd name="connsiteY21" fmla="*/ 14591 h 69063"/>
                <a:gd name="connsiteX22" fmla="*/ 14528 w 70234"/>
                <a:gd name="connsiteY22" fmla="*/ 21041 h 69063"/>
                <a:gd name="connsiteX23" fmla="*/ 15980 w 70234"/>
                <a:gd name="connsiteY23" fmla="*/ 30417 h 6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0234" h="69063">
                  <a:moveTo>
                    <a:pt x="39239" y="70147"/>
                  </a:moveTo>
                  <a:cubicBezTo>
                    <a:pt x="37401" y="70147"/>
                    <a:pt x="35634" y="69421"/>
                    <a:pt x="34311" y="68133"/>
                  </a:cubicBezTo>
                  <a:lnTo>
                    <a:pt x="4473" y="38810"/>
                  </a:lnTo>
                  <a:cubicBezTo>
                    <a:pt x="3396" y="37757"/>
                    <a:pt x="2682" y="36376"/>
                    <a:pt x="2460" y="34877"/>
                  </a:cubicBezTo>
                  <a:lnTo>
                    <a:pt x="83" y="19601"/>
                  </a:lnTo>
                  <a:cubicBezTo>
                    <a:pt x="-268" y="17342"/>
                    <a:pt x="505" y="15059"/>
                    <a:pt x="2143" y="13479"/>
                  </a:cubicBezTo>
                  <a:lnTo>
                    <a:pt x="14025" y="1984"/>
                  </a:lnTo>
                  <a:cubicBezTo>
                    <a:pt x="15453" y="603"/>
                    <a:pt x="17314" y="-53"/>
                    <a:pt x="19140" y="6"/>
                  </a:cubicBezTo>
                  <a:cubicBezTo>
                    <a:pt x="19714" y="-18"/>
                    <a:pt x="20299" y="29"/>
                    <a:pt x="20884" y="158"/>
                  </a:cubicBezTo>
                  <a:lnTo>
                    <a:pt x="36067" y="3389"/>
                  </a:lnTo>
                  <a:cubicBezTo>
                    <a:pt x="37354" y="3670"/>
                    <a:pt x="38548" y="4302"/>
                    <a:pt x="39497" y="5215"/>
                  </a:cubicBezTo>
                  <a:lnTo>
                    <a:pt x="68410" y="33297"/>
                  </a:lnTo>
                  <a:cubicBezTo>
                    <a:pt x="69744" y="34596"/>
                    <a:pt x="70517" y="36376"/>
                    <a:pt x="70540" y="38248"/>
                  </a:cubicBezTo>
                  <a:cubicBezTo>
                    <a:pt x="70564" y="40121"/>
                    <a:pt x="69838" y="41912"/>
                    <a:pt x="68538" y="43247"/>
                  </a:cubicBezTo>
                  <a:lnTo>
                    <a:pt x="44272" y="68028"/>
                  </a:lnTo>
                  <a:cubicBezTo>
                    <a:pt x="42973" y="69362"/>
                    <a:pt x="41182" y="70123"/>
                    <a:pt x="39321" y="70135"/>
                  </a:cubicBezTo>
                  <a:cubicBezTo>
                    <a:pt x="39286" y="70147"/>
                    <a:pt x="39262" y="70147"/>
                    <a:pt x="39239" y="70147"/>
                  </a:cubicBezTo>
                  <a:close/>
                  <a:moveTo>
                    <a:pt x="15980" y="30417"/>
                  </a:moveTo>
                  <a:lnTo>
                    <a:pt x="39145" y="53185"/>
                  </a:lnTo>
                  <a:lnTo>
                    <a:pt x="53555" y="38471"/>
                  </a:lnTo>
                  <a:lnTo>
                    <a:pt x="31150" y="16710"/>
                  </a:lnTo>
                  <a:lnTo>
                    <a:pt x="21189" y="14591"/>
                  </a:lnTo>
                  <a:lnTo>
                    <a:pt x="14528" y="21041"/>
                  </a:lnTo>
                  <a:lnTo>
                    <a:pt x="15980" y="30417"/>
                  </a:lnTo>
                  <a:close/>
                </a:path>
              </a:pathLst>
            </a:custGeom>
            <a:grpFill/>
            <a:ln w="1170" cap="flat">
              <a:noFill/>
              <a:prstDash val="solid"/>
              <a:miter/>
            </a:ln>
          </p:spPr>
          <p:txBody>
            <a:bodyPr rtlCol="0" anchor="ctr"/>
            <a:lstStyle/>
            <a:p>
              <a:endParaRPr lang="en-US"/>
            </a:p>
          </p:txBody>
        </p:sp>
        <p:sp>
          <p:nvSpPr>
            <p:cNvPr id="876" name="Freeform 875">
              <a:extLst>
                <a:ext uri="{FF2B5EF4-FFF2-40B4-BE49-F238E27FC236}">
                  <a16:creationId xmlns:a16="http://schemas.microsoft.com/office/drawing/2014/main" id="{ABC51F3F-5253-0149-87DE-5C0DAC5E26B3}"/>
                </a:ext>
              </a:extLst>
            </p:cNvPr>
            <p:cNvSpPr/>
            <p:nvPr/>
          </p:nvSpPr>
          <p:spPr>
            <a:xfrm>
              <a:off x="6429620" y="2078204"/>
              <a:ext cx="14047" cy="14047"/>
            </a:xfrm>
            <a:custGeom>
              <a:avLst/>
              <a:gdLst>
                <a:gd name="connsiteX0" fmla="*/ 7216 w 14046"/>
                <a:gd name="connsiteY0" fmla="*/ 14500 h 14046"/>
                <a:gd name="connsiteX1" fmla="*/ 754 w 14046"/>
                <a:gd name="connsiteY1" fmla="*/ 10344 h 14046"/>
                <a:gd name="connsiteX2" fmla="*/ 3856 w 14046"/>
                <a:gd name="connsiteY2" fmla="*/ 921 h 14046"/>
                <a:gd name="connsiteX3" fmla="*/ 4009 w 14046"/>
                <a:gd name="connsiteY3" fmla="*/ 851 h 14046"/>
                <a:gd name="connsiteX4" fmla="*/ 4582 w 14046"/>
                <a:gd name="connsiteY4" fmla="*/ 570 h 14046"/>
                <a:gd name="connsiteX5" fmla="*/ 12355 w 14046"/>
                <a:gd name="connsiteY5" fmla="*/ 1975 h 14046"/>
                <a:gd name="connsiteX6" fmla="*/ 12858 w 14046"/>
                <a:gd name="connsiteY6" fmla="*/ 11890 h 14046"/>
                <a:gd name="connsiteX7" fmla="*/ 11559 w 14046"/>
                <a:gd name="connsiteY7" fmla="*/ 13013 h 14046"/>
                <a:gd name="connsiteX8" fmla="*/ 8749 w 14046"/>
                <a:gd name="connsiteY8" fmla="*/ 14324 h 14046"/>
                <a:gd name="connsiteX9" fmla="*/ 7216 w 14046"/>
                <a:gd name="connsiteY9" fmla="*/ 14500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7216" y="14500"/>
                  </a:moveTo>
                  <a:cubicBezTo>
                    <a:pt x="4957" y="14500"/>
                    <a:pt x="2311" y="13447"/>
                    <a:pt x="754" y="10344"/>
                  </a:cubicBezTo>
                  <a:cubicBezTo>
                    <a:pt x="-990" y="6880"/>
                    <a:pt x="391" y="2666"/>
                    <a:pt x="3856" y="921"/>
                  </a:cubicBezTo>
                  <a:cubicBezTo>
                    <a:pt x="3903" y="898"/>
                    <a:pt x="3962" y="875"/>
                    <a:pt x="4009" y="851"/>
                  </a:cubicBezTo>
                  <a:cubicBezTo>
                    <a:pt x="4196" y="746"/>
                    <a:pt x="4395" y="652"/>
                    <a:pt x="4582" y="570"/>
                  </a:cubicBezTo>
                  <a:cubicBezTo>
                    <a:pt x="7193" y="-542"/>
                    <a:pt x="10166" y="-3"/>
                    <a:pt x="12355" y="1975"/>
                  </a:cubicBezTo>
                  <a:cubicBezTo>
                    <a:pt x="15234" y="4574"/>
                    <a:pt x="15457" y="9022"/>
                    <a:pt x="12858" y="11890"/>
                  </a:cubicBezTo>
                  <a:cubicBezTo>
                    <a:pt x="12460" y="12323"/>
                    <a:pt x="12027" y="12697"/>
                    <a:pt x="11559" y="13013"/>
                  </a:cubicBezTo>
                  <a:cubicBezTo>
                    <a:pt x="10751" y="13634"/>
                    <a:pt x="9803" y="14090"/>
                    <a:pt x="8749" y="14324"/>
                  </a:cubicBezTo>
                  <a:cubicBezTo>
                    <a:pt x="8258" y="14442"/>
                    <a:pt x="7743" y="14500"/>
                    <a:pt x="7216" y="14500"/>
                  </a:cubicBezTo>
                  <a:close/>
                </a:path>
              </a:pathLst>
            </a:custGeom>
            <a:grpFill/>
            <a:ln w="1170" cap="flat">
              <a:noFill/>
              <a:prstDash val="solid"/>
              <a:miter/>
            </a:ln>
          </p:spPr>
          <p:txBody>
            <a:bodyPr rtlCol="0" anchor="ctr"/>
            <a:lstStyle/>
            <a:p>
              <a:endParaRPr lang="en-US"/>
            </a:p>
          </p:txBody>
        </p:sp>
        <p:sp>
          <p:nvSpPr>
            <p:cNvPr id="877" name="Freeform 876">
              <a:extLst>
                <a:ext uri="{FF2B5EF4-FFF2-40B4-BE49-F238E27FC236}">
                  <a16:creationId xmlns:a16="http://schemas.microsoft.com/office/drawing/2014/main" id="{471EA538-E41D-3948-B4B9-6A7FDF1E1F4E}"/>
                </a:ext>
              </a:extLst>
            </p:cNvPr>
            <p:cNvSpPr/>
            <p:nvPr/>
          </p:nvSpPr>
          <p:spPr>
            <a:xfrm>
              <a:off x="6545488" y="2017203"/>
              <a:ext cx="42141" cy="14047"/>
            </a:xfrm>
            <a:custGeom>
              <a:avLst/>
              <a:gdLst>
                <a:gd name="connsiteX0" fmla="*/ 36241 w 42140"/>
                <a:gd name="connsiteY0" fmla="*/ 14047 h 14046"/>
                <a:gd name="connsiteX1" fmla="*/ 7023 w 42140"/>
                <a:gd name="connsiteY1" fmla="*/ 14047 h 14046"/>
                <a:gd name="connsiteX2" fmla="*/ 0 w 42140"/>
                <a:gd name="connsiteY2" fmla="*/ 7023 h 14046"/>
                <a:gd name="connsiteX3" fmla="*/ 7023 w 42140"/>
                <a:gd name="connsiteY3" fmla="*/ 0 h 14046"/>
                <a:gd name="connsiteX4" fmla="*/ 36241 w 42140"/>
                <a:gd name="connsiteY4" fmla="*/ 0 h 14046"/>
                <a:gd name="connsiteX5" fmla="*/ 43264 w 42140"/>
                <a:gd name="connsiteY5" fmla="*/ 7023 h 14046"/>
                <a:gd name="connsiteX6" fmla="*/ 36241 w 42140"/>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40" h="14046">
                  <a:moveTo>
                    <a:pt x="36241" y="14047"/>
                  </a:moveTo>
                  <a:lnTo>
                    <a:pt x="7023" y="14047"/>
                  </a:lnTo>
                  <a:cubicBezTo>
                    <a:pt x="3149" y="14047"/>
                    <a:pt x="0" y="10898"/>
                    <a:pt x="0" y="7023"/>
                  </a:cubicBezTo>
                  <a:cubicBezTo>
                    <a:pt x="0" y="3149"/>
                    <a:pt x="3149" y="0"/>
                    <a:pt x="7023" y="0"/>
                  </a:cubicBezTo>
                  <a:lnTo>
                    <a:pt x="36241" y="0"/>
                  </a:lnTo>
                  <a:cubicBezTo>
                    <a:pt x="40115" y="0"/>
                    <a:pt x="43264" y="3149"/>
                    <a:pt x="43264" y="7023"/>
                  </a:cubicBezTo>
                  <a:cubicBezTo>
                    <a:pt x="43264" y="10898"/>
                    <a:pt x="40115" y="14047"/>
                    <a:pt x="36241" y="14047"/>
                  </a:cubicBezTo>
                  <a:close/>
                </a:path>
              </a:pathLst>
            </a:custGeom>
            <a:grpFill/>
            <a:ln w="1170" cap="flat">
              <a:noFill/>
              <a:prstDash val="solid"/>
              <a:miter/>
            </a:ln>
          </p:spPr>
          <p:txBody>
            <a:bodyPr rtlCol="0" anchor="ctr"/>
            <a:lstStyle/>
            <a:p>
              <a:endParaRPr lang="en-US"/>
            </a:p>
          </p:txBody>
        </p:sp>
        <p:sp>
          <p:nvSpPr>
            <p:cNvPr id="878" name="Freeform 877">
              <a:extLst>
                <a:ext uri="{FF2B5EF4-FFF2-40B4-BE49-F238E27FC236}">
                  <a16:creationId xmlns:a16="http://schemas.microsoft.com/office/drawing/2014/main" id="{C20DE0AF-5FBC-494A-B5C2-60648CB740AA}"/>
                </a:ext>
              </a:extLst>
            </p:cNvPr>
            <p:cNvSpPr/>
            <p:nvPr/>
          </p:nvSpPr>
          <p:spPr>
            <a:xfrm>
              <a:off x="6356266" y="2017203"/>
              <a:ext cx="42141" cy="14047"/>
            </a:xfrm>
            <a:custGeom>
              <a:avLst/>
              <a:gdLst>
                <a:gd name="connsiteX0" fmla="*/ 36241 w 42140"/>
                <a:gd name="connsiteY0" fmla="*/ 14047 h 14046"/>
                <a:gd name="connsiteX1" fmla="*/ 7023 w 42140"/>
                <a:gd name="connsiteY1" fmla="*/ 14047 h 14046"/>
                <a:gd name="connsiteX2" fmla="*/ 0 w 42140"/>
                <a:gd name="connsiteY2" fmla="*/ 7023 h 14046"/>
                <a:gd name="connsiteX3" fmla="*/ 7023 w 42140"/>
                <a:gd name="connsiteY3" fmla="*/ 0 h 14046"/>
                <a:gd name="connsiteX4" fmla="*/ 36241 w 42140"/>
                <a:gd name="connsiteY4" fmla="*/ 0 h 14046"/>
                <a:gd name="connsiteX5" fmla="*/ 43264 w 42140"/>
                <a:gd name="connsiteY5" fmla="*/ 7023 h 14046"/>
                <a:gd name="connsiteX6" fmla="*/ 36241 w 42140"/>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140" h="14046">
                  <a:moveTo>
                    <a:pt x="36241" y="14047"/>
                  </a:moveTo>
                  <a:lnTo>
                    <a:pt x="7023" y="14047"/>
                  </a:lnTo>
                  <a:cubicBezTo>
                    <a:pt x="3149" y="14047"/>
                    <a:pt x="0" y="10898"/>
                    <a:pt x="0" y="7023"/>
                  </a:cubicBezTo>
                  <a:cubicBezTo>
                    <a:pt x="0" y="3149"/>
                    <a:pt x="3149" y="0"/>
                    <a:pt x="7023" y="0"/>
                  </a:cubicBezTo>
                  <a:lnTo>
                    <a:pt x="36241" y="0"/>
                  </a:lnTo>
                  <a:cubicBezTo>
                    <a:pt x="40115" y="0"/>
                    <a:pt x="43264" y="3149"/>
                    <a:pt x="43264" y="7023"/>
                  </a:cubicBezTo>
                  <a:cubicBezTo>
                    <a:pt x="43264" y="10898"/>
                    <a:pt x="40115" y="14047"/>
                    <a:pt x="36241" y="14047"/>
                  </a:cubicBezTo>
                  <a:close/>
                </a:path>
              </a:pathLst>
            </a:custGeom>
            <a:grpFill/>
            <a:ln w="1170" cap="flat">
              <a:noFill/>
              <a:prstDash val="solid"/>
              <a:miter/>
            </a:ln>
          </p:spPr>
          <p:txBody>
            <a:bodyPr rtlCol="0" anchor="ctr"/>
            <a:lstStyle/>
            <a:p>
              <a:endParaRPr lang="en-US"/>
            </a:p>
          </p:txBody>
        </p:sp>
      </p:grpSp>
      <p:grpSp>
        <p:nvGrpSpPr>
          <p:cNvPr id="879" name="Group 878">
            <a:extLst>
              <a:ext uri="{FF2B5EF4-FFF2-40B4-BE49-F238E27FC236}">
                <a16:creationId xmlns:a16="http://schemas.microsoft.com/office/drawing/2014/main" id="{AD8BE1EF-C0D1-304D-804B-38BCA7F1B74B}"/>
              </a:ext>
            </a:extLst>
          </p:cNvPr>
          <p:cNvGrpSpPr/>
          <p:nvPr userDrawn="1"/>
        </p:nvGrpSpPr>
        <p:grpSpPr>
          <a:xfrm>
            <a:off x="7149204" y="1852684"/>
            <a:ext cx="413476" cy="255290"/>
            <a:chOff x="6125073" y="1233316"/>
            <a:chExt cx="595426" cy="367631"/>
          </a:xfrm>
          <a:solidFill>
            <a:schemeClr val="accent1"/>
          </a:solidFill>
        </p:grpSpPr>
        <p:sp>
          <p:nvSpPr>
            <p:cNvPr id="880" name="Freeform 879">
              <a:extLst>
                <a:ext uri="{FF2B5EF4-FFF2-40B4-BE49-F238E27FC236}">
                  <a16:creationId xmlns:a16="http://schemas.microsoft.com/office/drawing/2014/main" id="{BE309FCC-4FB3-F641-90E5-D8F79CED20BD}"/>
                </a:ext>
              </a:extLst>
            </p:cNvPr>
            <p:cNvSpPr/>
            <p:nvPr/>
          </p:nvSpPr>
          <p:spPr>
            <a:xfrm>
              <a:off x="6360550" y="1523209"/>
              <a:ext cx="32776" cy="22241"/>
            </a:xfrm>
            <a:custGeom>
              <a:avLst/>
              <a:gdLst>
                <a:gd name="connsiteX0" fmla="*/ 22019 w 32775"/>
                <a:gd name="connsiteY0" fmla="*/ 22850 h 22240"/>
                <a:gd name="connsiteX1" fmla="*/ 3044 w 32775"/>
                <a:gd name="connsiteY1" fmla="*/ 13567 h 22240"/>
                <a:gd name="connsiteX2" fmla="*/ 0 w 32775"/>
                <a:gd name="connsiteY2" fmla="*/ 11109 h 22240"/>
                <a:gd name="connsiteX3" fmla="*/ 8604 w 32775"/>
                <a:gd name="connsiteY3" fmla="*/ 0 h 22240"/>
                <a:gd name="connsiteX4" fmla="*/ 11975 w 32775"/>
                <a:gd name="connsiteY4" fmla="*/ 2716 h 22240"/>
                <a:gd name="connsiteX5" fmla="*/ 24957 w 32775"/>
                <a:gd name="connsiteY5" fmla="*/ 7527 h 22240"/>
                <a:gd name="connsiteX6" fmla="*/ 33151 w 32775"/>
                <a:gd name="connsiteY6" fmla="*/ 18928 h 22240"/>
                <a:gd name="connsiteX7" fmla="*/ 22019 w 32775"/>
                <a:gd name="connsiteY7" fmla="*/ 22850 h 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75" h="22240">
                  <a:moveTo>
                    <a:pt x="22019" y="22850"/>
                  </a:moveTo>
                  <a:cubicBezTo>
                    <a:pt x="14339" y="22850"/>
                    <a:pt x="7854" y="17512"/>
                    <a:pt x="3044" y="13567"/>
                  </a:cubicBezTo>
                  <a:cubicBezTo>
                    <a:pt x="2025" y="12736"/>
                    <a:pt x="1019" y="11905"/>
                    <a:pt x="0" y="11109"/>
                  </a:cubicBezTo>
                  <a:lnTo>
                    <a:pt x="8604" y="0"/>
                  </a:lnTo>
                  <a:cubicBezTo>
                    <a:pt x="9728" y="878"/>
                    <a:pt x="10851" y="1791"/>
                    <a:pt x="11975" y="2716"/>
                  </a:cubicBezTo>
                  <a:cubicBezTo>
                    <a:pt x="20075" y="9376"/>
                    <a:pt x="21913" y="9716"/>
                    <a:pt x="24957" y="7527"/>
                  </a:cubicBezTo>
                  <a:lnTo>
                    <a:pt x="33151" y="18928"/>
                  </a:lnTo>
                  <a:cubicBezTo>
                    <a:pt x="29229" y="21749"/>
                    <a:pt x="25495" y="22850"/>
                    <a:pt x="22019" y="22850"/>
                  </a:cubicBezTo>
                  <a:close/>
                </a:path>
              </a:pathLst>
            </a:custGeom>
            <a:grpFill/>
            <a:ln w="1170" cap="flat">
              <a:noFill/>
              <a:prstDash val="solid"/>
              <a:miter/>
            </a:ln>
          </p:spPr>
          <p:txBody>
            <a:bodyPr rtlCol="0" anchor="ctr"/>
            <a:lstStyle/>
            <a:p>
              <a:endParaRPr lang="en-US"/>
            </a:p>
          </p:txBody>
        </p:sp>
        <p:sp>
          <p:nvSpPr>
            <p:cNvPr id="881" name="Freeform 880">
              <a:extLst>
                <a:ext uri="{FF2B5EF4-FFF2-40B4-BE49-F238E27FC236}">
                  <a16:creationId xmlns:a16="http://schemas.microsoft.com/office/drawing/2014/main" id="{FAF856D3-C9F6-2947-994E-688697DA6AB7}"/>
                </a:ext>
              </a:extLst>
            </p:cNvPr>
            <p:cNvSpPr/>
            <p:nvPr/>
          </p:nvSpPr>
          <p:spPr>
            <a:xfrm>
              <a:off x="6370593" y="1516530"/>
              <a:ext cx="52676" cy="29264"/>
            </a:xfrm>
            <a:custGeom>
              <a:avLst/>
              <a:gdLst>
                <a:gd name="connsiteX0" fmla="*/ 10863 w 52675"/>
                <a:gd name="connsiteY0" fmla="*/ 29341 h 29264"/>
                <a:gd name="connsiteX1" fmla="*/ 0 w 52675"/>
                <a:gd name="connsiteY1" fmla="*/ 25607 h 29264"/>
                <a:gd name="connsiteX2" fmla="*/ 8194 w 52675"/>
                <a:gd name="connsiteY2" fmla="*/ 14205 h 29264"/>
                <a:gd name="connsiteX3" fmla="*/ 21012 w 52675"/>
                <a:gd name="connsiteY3" fmla="*/ 9534 h 29264"/>
                <a:gd name="connsiteX4" fmla="*/ 53647 w 52675"/>
                <a:gd name="connsiteY4" fmla="*/ 3085 h 29264"/>
                <a:gd name="connsiteX5" fmla="*/ 45933 w 52675"/>
                <a:gd name="connsiteY5" fmla="*/ 14825 h 29264"/>
                <a:gd name="connsiteX6" fmla="*/ 29791 w 52675"/>
                <a:gd name="connsiteY6" fmla="*/ 20503 h 29264"/>
                <a:gd name="connsiteX7" fmla="*/ 10863 w 52675"/>
                <a:gd name="connsiteY7" fmla="*/ 29341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29264">
                  <a:moveTo>
                    <a:pt x="10863" y="29341"/>
                  </a:moveTo>
                  <a:cubicBezTo>
                    <a:pt x="7410" y="29341"/>
                    <a:pt x="3757" y="28299"/>
                    <a:pt x="0" y="25607"/>
                  </a:cubicBezTo>
                  <a:lnTo>
                    <a:pt x="8194" y="14205"/>
                  </a:lnTo>
                  <a:cubicBezTo>
                    <a:pt x="10922" y="16160"/>
                    <a:pt x="13263" y="15750"/>
                    <a:pt x="21012" y="9534"/>
                  </a:cubicBezTo>
                  <a:cubicBezTo>
                    <a:pt x="33350" y="-345"/>
                    <a:pt x="44938" y="-2639"/>
                    <a:pt x="53647" y="3085"/>
                  </a:cubicBezTo>
                  <a:lnTo>
                    <a:pt x="45933" y="14825"/>
                  </a:lnTo>
                  <a:cubicBezTo>
                    <a:pt x="41309" y="11794"/>
                    <a:pt x="32413" y="18396"/>
                    <a:pt x="29791" y="20503"/>
                  </a:cubicBezTo>
                  <a:cubicBezTo>
                    <a:pt x="25565" y="23897"/>
                    <a:pt x="18764" y="29341"/>
                    <a:pt x="10863" y="29341"/>
                  </a:cubicBezTo>
                  <a:close/>
                </a:path>
              </a:pathLst>
            </a:custGeom>
            <a:grpFill/>
            <a:ln w="1170" cap="flat">
              <a:noFill/>
              <a:prstDash val="solid"/>
              <a:miter/>
            </a:ln>
          </p:spPr>
          <p:txBody>
            <a:bodyPr rtlCol="0" anchor="ctr"/>
            <a:lstStyle/>
            <a:p>
              <a:endParaRPr lang="en-US"/>
            </a:p>
          </p:txBody>
        </p:sp>
        <p:sp>
          <p:nvSpPr>
            <p:cNvPr id="882" name="Freeform 881">
              <a:extLst>
                <a:ext uri="{FF2B5EF4-FFF2-40B4-BE49-F238E27FC236}">
                  <a16:creationId xmlns:a16="http://schemas.microsoft.com/office/drawing/2014/main" id="{BD60BBED-5F65-EF4F-8321-932B43B0DF83}"/>
                </a:ext>
              </a:extLst>
            </p:cNvPr>
            <p:cNvSpPr/>
            <p:nvPr/>
          </p:nvSpPr>
          <p:spPr>
            <a:xfrm>
              <a:off x="6408953" y="1516701"/>
              <a:ext cx="44482" cy="29264"/>
            </a:xfrm>
            <a:custGeom>
              <a:avLst/>
              <a:gdLst>
                <a:gd name="connsiteX0" fmla="*/ 34356 w 44481"/>
                <a:gd name="connsiteY0" fmla="*/ 29357 h 29264"/>
                <a:gd name="connsiteX1" fmla="*/ 15393 w 44481"/>
                <a:gd name="connsiteY1" fmla="*/ 20074 h 29264"/>
                <a:gd name="connsiteX2" fmla="*/ 4378 w 44481"/>
                <a:gd name="connsiteY2" fmla="*/ 14257 h 29264"/>
                <a:gd name="connsiteX3" fmla="*/ 0 w 44481"/>
                <a:gd name="connsiteY3" fmla="*/ 912 h 29264"/>
                <a:gd name="connsiteX4" fmla="*/ 24313 w 44481"/>
                <a:gd name="connsiteY4" fmla="*/ 9235 h 29264"/>
                <a:gd name="connsiteX5" fmla="*/ 37294 w 44481"/>
                <a:gd name="connsiteY5" fmla="*/ 14034 h 29264"/>
                <a:gd name="connsiteX6" fmla="*/ 45488 w 44481"/>
                <a:gd name="connsiteY6" fmla="*/ 25436 h 29264"/>
                <a:gd name="connsiteX7" fmla="*/ 34356 w 44481"/>
                <a:gd name="connsiteY7" fmla="*/ 29357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34356" y="29357"/>
                  </a:moveTo>
                  <a:cubicBezTo>
                    <a:pt x="26677" y="29357"/>
                    <a:pt x="20192" y="24019"/>
                    <a:pt x="15393" y="20074"/>
                  </a:cubicBezTo>
                  <a:cubicBezTo>
                    <a:pt x="10441" y="16001"/>
                    <a:pt x="7000" y="13402"/>
                    <a:pt x="4378" y="14257"/>
                  </a:cubicBezTo>
                  <a:lnTo>
                    <a:pt x="0" y="912"/>
                  </a:lnTo>
                  <a:cubicBezTo>
                    <a:pt x="10149" y="-2412"/>
                    <a:pt x="18003" y="4037"/>
                    <a:pt x="24313" y="9235"/>
                  </a:cubicBezTo>
                  <a:cubicBezTo>
                    <a:pt x="32401" y="15884"/>
                    <a:pt x="34251" y="16223"/>
                    <a:pt x="37294" y="14034"/>
                  </a:cubicBezTo>
                  <a:lnTo>
                    <a:pt x="45488" y="25436"/>
                  </a:lnTo>
                  <a:cubicBezTo>
                    <a:pt x="41567" y="28257"/>
                    <a:pt x="37833" y="29357"/>
                    <a:pt x="34356" y="29357"/>
                  </a:cubicBezTo>
                  <a:close/>
                </a:path>
              </a:pathLst>
            </a:custGeom>
            <a:grpFill/>
            <a:ln w="1170" cap="flat">
              <a:no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286A3870-D671-4A4F-BCC1-9D06C3C7D4D4}"/>
                </a:ext>
              </a:extLst>
            </p:cNvPr>
            <p:cNvSpPr/>
            <p:nvPr/>
          </p:nvSpPr>
          <p:spPr>
            <a:xfrm>
              <a:off x="6431346" y="1515950"/>
              <a:ext cx="52676" cy="29264"/>
            </a:xfrm>
            <a:custGeom>
              <a:avLst/>
              <a:gdLst>
                <a:gd name="connsiteX0" fmla="*/ 11015 w 52675"/>
                <a:gd name="connsiteY0" fmla="*/ 30015 h 29264"/>
                <a:gd name="connsiteX1" fmla="*/ 0 w 52675"/>
                <a:gd name="connsiteY1" fmla="*/ 26187 h 29264"/>
                <a:gd name="connsiteX2" fmla="*/ 8194 w 52675"/>
                <a:gd name="connsiteY2" fmla="*/ 14786 h 29264"/>
                <a:gd name="connsiteX3" fmla="*/ 21866 w 52675"/>
                <a:gd name="connsiteY3" fmla="*/ 9647 h 29264"/>
                <a:gd name="connsiteX4" fmla="*/ 53378 w 52675"/>
                <a:gd name="connsiteY4" fmla="*/ 3724 h 29264"/>
                <a:gd name="connsiteX5" fmla="*/ 45489 w 52675"/>
                <a:gd name="connsiteY5" fmla="*/ 15348 h 29264"/>
                <a:gd name="connsiteX6" fmla="*/ 30622 w 52675"/>
                <a:gd name="connsiteY6" fmla="*/ 20639 h 29264"/>
                <a:gd name="connsiteX7" fmla="*/ 11015 w 52675"/>
                <a:gd name="connsiteY7" fmla="*/ 30015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29264">
                  <a:moveTo>
                    <a:pt x="11015" y="30015"/>
                  </a:moveTo>
                  <a:cubicBezTo>
                    <a:pt x="7527" y="30015"/>
                    <a:pt x="3828" y="28938"/>
                    <a:pt x="0" y="26187"/>
                  </a:cubicBezTo>
                  <a:lnTo>
                    <a:pt x="8194" y="14786"/>
                  </a:lnTo>
                  <a:cubicBezTo>
                    <a:pt x="11355" y="17057"/>
                    <a:pt x="13649" y="16191"/>
                    <a:pt x="21866" y="9647"/>
                  </a:cubicBezTo>
                  <a:cubicBezTo>
                    <a:pt x="29241" y="3771"/>
                    <a:pt x="40385" y="-5102"/>
                    <a:pt x="53378" y="3724"/>
                  </a:cubicBezTo>
                  <a:lnTo>
                    <a:pt x="45489" y="15348"/>
                  </a:lnTo>
                  <a:cubicBezTo>
                    <a:pt x="41637" y="12726"/>
                    <a:pt x="38699" y="14201"/>
                    <a:pt x="30622" y="20639"/>
                  </a:cubicBezTo>
                  <a:cubicBezTo>
                    <a:pt x="25612" y="24619"/>
                    <a:pt x="18835" y="30015"/>
                    <a:pt x="11015" y="30015"/>
                  </a:cubicBezTo>
                  <a:close/>
                </a:path>
              </a:pathLst>
            </a:custGeom>
            <a:grpFill/>
            <a:ln w="1170" cap="flat">
              <a:noFill/>
              <a:prstDash val="solid"/>
              <a:miter/>
            </a:ln>
          </p:spPr>
          <p:txBody>
            <a:bodyPr rtlCol="0" anchor="ctr"/>
            <a:lstStyle/>
            <a:p>
              <a:endParaRPr lang="en-US"/>
            </a:p>
          </p:txBody>
        </p:sp>
        <p:sp>
          <p:nvSpPr>
            <p:cNvPr id="884" name="Freeform 883">
              <a:extLst>
                <a:ext uri="{FF2B5EF4-FFF2-40B4-BE49-F238E27FC236}">
                  <a16:creationId xmlns:a16="http://schemas.microsoft.com/office/drawing/2014/main" id="{09EB6B33-0245-074D-82F9-908248B730C2}"/>
                </a:ext>
              </a:extLst>
            </p:cNvPr>
            <p:cNvSpPr/>
            <p:nvPr/>
          </p:nvSpPr>
          <p:spPr>
            <a:xfrm>
              <a:off x="6469694" y="1516701"/>
              <a:ext cx="44482" cy="29264"/>
            </a:xfrm>
            <a:custGeom>
              <a:avLst/>
              <a:gdLst>
                <a:gd name="connsiteX0" fmla="*/ 34356 w 44481"/>
                <a:gd name="connsiteY0" fmla="*/ 29357 h 29264"/>
                <a:gd name="connsiteX1" fmla="*/ 15393 w 44481"/>
                <a:gd name="connsiteY1" fmla="*/ 20074 h 29264"/>
                <a:gd name="connsiteX2" fmla="*/ 4378 w 44481"/>
                <a:gd name="connsiteY2" fmla="*/ 14257 h 29264"/>
                <a:gd name="connsiteX3" fmla="*/ 0 w 44481"/>
                <a:gd name="connsiteY3" fmla="*/ 912 h 29264"/>
                <a:gd name="connsiteX4" fmla="*/ 24313 w 44481"/>
                <a:gd name="connsiteY4" fmla="*/ 9235 h 29264"/>
                <a:gd name="connsiteX5" fmla="*/ 37295 w 44481"/>
                <a:gd name="connsiteY5" fmla="*/ 14034 h 29264"/>
                <a:gd name="connsiteX6" fmla="*/ 45489 w 44481"/>
                <a:gd name="connsiteY6" fmla="*/ 25436 h 29264"/>
                <a:gd name="connsiteX7" fmla="*/ 34356 w 44481"/>
                <a:gd name="connsiteY7" fmla="*/ 29357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34356" y="29357"/>
                  </a:moveTo>
                  <a:cubicBezTo>
                    <a:pt x="26677" y="29357"/>
                    <a:pt x="20192" y="24019"/>
                    <a:pt x="15393" y="20074"/>
                  </a:cubicBezTo>
                  <a:cubicBezTo>
                    <a:pt x="10442" y="16001"/>
                    <a:pt x="7000" y="13390"/>
                    <a:pt x="4378" y="14257"/>
                  </a:cubicBezTo>
                  <a:lnTo>
                    <a:pt x="0" y="912"/>
                  </a:lnTo>
                  <a:cubicBezTo>
                    <a:pt x="10149" y="-2412"/>
                    <a:pt x="18004" y="4037"/>
                    <a:pt x="24313" y="9235"/>
                  </a:cubicBezTo>
                  <a:cubicBezTo>
                    <a:pt x="32402" y="15895"/>
                    <a:pt x="34251" y="16223"/>
                    <a:pt x="37295" y="14034"/>
                  </a:cubicBezTo>
                  <a:lnTo>
                    <a:pt x="45489" y="25436"/>
                  </a:lnTo>
                  <a:cubicBezTo>
                    <a:pt x="41567" y="28257"/>
                    <a:pt x="37833" y="29357"/>
                    <a:pt x="34356" y="29357"/>
                  </a:cubicBezTo>
                  <a:close/>
                </a:path>
              </a:pathLst>
            </a:custGeom>
            <a:grpFill/>
            <a:ln w="1170" cap="flat">
              <a:noFill/>
              <a:prstDash val="solid"/>
              <a:miter/>
            </a:ln>
          </p:spPr>
          <p:txBody>
            <a:bodyPr rtlCol="0" anchor="ctr"/>
            <a:lstStyle/>
            <a:p>
              <a:endParaRPr lang="en-US"/>
            </a:p>
          </p:txBody>
        </p:sp>
        <p:sp>
          <p:nvSpPr>
            <p:cNvPr id="885" name="Freeform 884">
              <a:extLst>
                <a:ext uri="{FF2B5EF4-FFF2-40B4-BE49-F238E27FC236}">
                  <a16:creationId xmlns:a16="http://schemas.microsoft.com/office/drawing/2014/main" id="{DEBA1E82-D476-4346-AF96-F37CAC147DF1}"/>
                </a:ext>
              </a:extLst>
            </p:cNvPr>
            <p:cNvSpPr/>
            <p:nvPr/>
          </p:nvSpPr>
          <p:spPr>
            <a:xfrm>
              <a:off x="6492075" y="1516702"/>
              <a:ext cx="44482" cy="29264"/>
            </a:xfrm>
            <a:custGeom>
              <a:avLst/>
              <a:gdLst>
                <a:gd name="connsiteX0" fmla="*/ 11144 w 44481"/>
                <a:gd name="connsiteY0" fmla="*/ 29356 h 29264"/>
                <a:gd name="connsiteX1" fmla="*/ 0 w 44481"/>
                <a:gd name="connsiteY1" fmla="*/ 25435 h 29264"/>
                <a:gd name="connsiteX2" fmla="*/ 8194 w 44481"/>
                <a:gd name="connsiteY2" fmla="*/ 14033 h 29264"/>
                <a:gd name="connsiteX3" fmla="*/ 21175 w 44481"/>
                <a:gd name="connsiteY3" fmla="*/ 9234 h 29264"/>
                <a:gd name="connsiteX4" fmla="*/ 45488 w 44481"/>
                <a:gd name="connsiteY4" fmla="*/ 911 h 29264"/>
                <a:gd name="connsiteX5" fmla="*/ 41110 w 44481"/>
                <a:gd name="connsiteY5" fmla="*/ 14256 h 29264"/>
                <a:gd name="connsiteX6" fmla="*/ 30095 w 44481"/>
                <a:gd name="connsiteY6" fmla="*/ 20073 h 29264"/>
                <a:gd name="connsiteX7" fmla="*/ 11144 w 44481"/>
                <a:gd name="connsiteY7" fmla="*/ 29356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11144" y="29356"/>
                  </a:moveTo>
                  <a:cubicBezTo>
                    <a:pt x="7656" y="29356"/>
                    <a:pt x="3933" y="28256"/>
                    <a:pt x="0" y="25435"/>
                  </a:cubicBezTo>
                  <a:lnTo>
                    <a:pt x="8194" y="14033"/>
                  </a:lnTo>
                  <a:cubicBezTo>
                    <a:pt x="11237" y="16222"/>
                    <a:pt x="13087" y="15883"/>
                    <a:pt x="21175" y="9234"/>
                  </a:cubicBezTo>
                  <a:cubicBezTo>
                    <a:pt x="27485" y="4048"/>
                    <a:pt x="35339" y="-2413"/>
                    <a:pt x="45488" y="911"/>
                  </a:cubicBezTo>
                  <a:lnTo>
                    <a:pt x="41110" y="14256"/>
                  </a:lnTo>
                  <a:cubicBezTo>
                    <a:pt x="38500" y="13401"/>
                    <a:pt x="35047" y="16000"/>
                    <a:pt x="30095" y="20073"/>
                  </a:cubicBezTo>
                  <a:cubicBezTo>
                    <a:pt x="25308" y="24018"/>
                    <a:pt x="18823" y="29356"/>
                    <a:pt x="11144" y="29356"/>
                  </a:cubicBezTo>
                  <a:close/>
                </a:path>
              </a:pathLst>
            </a:custGeom>
            <a:grpFill/>
            <a:ln w="1170" cap="flat">
              <a:noFill/>
              <a:prstDash val="solid"/>
              <a:miter/>
            </a:ln>
          </p:spPr>
          <p:txBody>
            <a:bodyPr rtlCol="0" anchor="ctr"/>
            <a:lstStyle/>
            <a:p>
              <a:endParaRPr lang="en-US"/>
            </a:p>
          </p:txBody>
        </p:sp>
        <p:sp>
          <p:nvSpPr>
            <p:cNvPr id="886" name="Freeform 885">
              <a:extLst>
                <a:ext uri="{FF2B5EF4-FFF2-40B4-BE49-F238E27FC236}">
                  <a16:creationId xmlns:a16="http://schemas.microsoft.com/office/drawing/2014/main" id="{5DE1AF76-D805-DD4D-AA0C-8FEC6ADDD329}"/>
                </a:ext>
              </a:extLst>
            </p:cNvPr>
            <p:cNvSpPr/>
            <p:nvPr/>
          </p:nvSpPr>
          <p:spPr>
            <a:xfrm>
              <a:off x="6529451" y="1516705"/>
              <a:ext cx="45652" cy="29264"/>
            </a:xfrm>
            <a:custGeom>
              <a:avLst/>
              <a:gdLst>
                <a:gd name="connsiteX0" fmla="*/ 35281 w 45652"/>
                <a:gd name="connsiteY0" fmla="*/ 29330 h 29264"/>
                <a:gd name="connsiteX1" fmla="*/ 15885 w 45652"/>
                <a:gd name="connsiteY1" fmla="*/ 20129 h 29264"/>
                <a:gd name="connsiteX2" fmla="*/ 4378 w 45652"/>
                <a:gd name="connsiteY2" fmla="*/ 14253 h 29264"/>
                <a:gd name="connsiteX3" fmla="*/ 0 w 45652"/>
                <a:gd name="connsiteY3" fmla="*/ 908 h 29264"/>
                <a:gd name="connsiteX4" fmla="*/ 24594 w 45652"/>
                <a:gd name="connsiteY4" fmla="*/ 9114 h 29264"/>
                <a:gd name="connsiteX5" fmla="*/ 38266 w 45652"/>
                <a:gd name="connsiteY5" fmla="*/ 14030 h 29264"/>
                <a:gd name="connsiteX6" fmla="*/ 46460 w 45652"/>
                <a:gd name="connsiteY6" fmla="*/ 25432 h 29264"/>
                <a:gd name="connsiteX7" fmla="*/ 35281 w 45652"/>
                <a:gd name="connsiteY7" fmla="*/ 29330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52" h="29264">
                  <a:moveTo>
                    <a:pt x="35281" y="29330"/>
                  </a:moveTo>
                  <a:cubicBezTo>
                    <a:pt x="27520" y="29330"/>
                    <a:pt x="20836" y="24039"/>
                    <a:pt x="15885" y="20129"/>
                  </a:cubicBezTo>
                  <a:cubicBezTo>
                    <a:pt x="10676" y="16009"/>
                    <a:pt x="7047" y="13375"/>
                    <a:pt x="4378" y="14253"/>
                  </a:cubicBezTo>
                  <a:lnTo>
                    <a:pt x="0" y="908"/>
                  </a:lnTo>
                  <a:cubicBezTo>
                    <a:pt x="10055" y="-2393"/>
                    <a:pt x="18120" y="3987"/>
                    <a:pt x="24594" y="9114"/>
                  </a:cubicBezTo>
                  <a:cubicBezTo>
                    <a:pt x="32717" y="15540"/>
                    <a:pt x="35012" y="16360"/>
                    <a:pt x="38266" y="14030"/>
                  </a:cubicBezTo>
                  <a:lnTo>
                    <a:pt x="46460" y="25432"/>
                  </a:lnTo>
                  <a:cubicBezTo>
                    <a:pt x="42562" y="28241"/>
                    <a:pt x="38816" y="29330"/>
                    <a:pt x="35281" y="29330"/>
                  </a:cubicBezTo>
                  <a:close/>
                </a:path>
              </a:pathLst>
            </a:custGeom>
            <a:grpFill/>
            <a:ln w="1170" cap="flat">
              <a:noFill/>
              <a:prstDash val="solid"/>
              <a:miter/>
            </a:ln>
          </p:spPr>
          <p:txBody>
            <a:bodyPr rtlCol="0" anchor="ctr"/>
            <a:lstStyle/>
            <a:p>
              <a:endParaRPr lang="en-US"/>
            </a:p>
          </p:txBody>
        </p:sp>
        <p:sp>
          <p:nvSpPr>
            <p:cNvPr id="887" name="Freeform 886">
              <a:extLst>
                <a:ext uri="{FF2B5EF4-FFF2-40B4-BE49-F238E27FC236}">
                  <a16:creationId xmlns:a16="http://schemas.microsoft.com/office/drawing/2014/main" id="{7306B6F9-DB79-E544-8B0C-C07214240C8D}"/>
                </a:ext>
              </a:extLst>
            </p:cNvPr>
            <p:cNvSpPr/>
            <p:nvPr/>
          </p:nvSpPr>
          <p:spPr>
            <a:xfrm>
              <a:off x="6553928" y="1516918"/>
              <a:ext cx="44482" cy="28094"/>
            </a:xfrm>
            <a:custGeom>
              <a:avLst/>
              <a:gdLst>
                <a:gd name="connsiteX0" fmla="*/ 11226 w 44481"/>
                <a:gd name="connsiteY0" fmla="*/ 29199 h 28093"/>
                <a:gd name="connsiteX1" fmla="*/ 0 w 44481"/>
                <a:gd name="connsiteY1" fmla="*/ 25219 h 28093"/>
                <a:gd name="connsiteX2" fmla="*/ 8194 w 44481"/>
                <a:gd name="connsiteY2" fmla="*/ 13818 h 28093"/>
                <a:gd name="connsiteX3" fmla="*/ 20532 w 44481"/>
                <a:gd name="connsiteY3" fmla="*/ 9475 h 28093"/>
                <a:gd name="connsiteX4" fmla="*/ 44891 w 44481"/>
                <a:gd name="connsiteY4" fmla="*/ 532 h 28093"/>
                <a:gd name="connsiteX5" fmla="*/ 41696 w 44481"/>
                <a:gd name="connsiteY5" fmla="*/ 14204 h 28093"/>
                <a:gd name="connsiteX6" fmla="*/ 29463 w 44481"/>
                <a:gd name="connsiteY6" fmla="*/ 20303 h 28093"/>
                <a:gd name="connsiteX7" fmla="*/ 11226 w 44481"/>
                <a:gd name="connsiteY7" fmla="*/ 29199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8093">
                  <a:moveTo>
                    <a:pt x="11226" y="29199"/>
                  </a:moveTo>
                  <a:cubicBezTo>
                    <a:pt x="7749" y="29199"/>
                    <a:pt x="3992" y="28087"/>
                    <a:pt x="0" y="25219"/>
                  </a:cubicBezTo>
                  <a:lnTo>
                    <a:pt x="8194" y="13818"/>
                  </a:lnTo>
                  <a:cubicBezTo>
                    <a:pt x="11261" y="16019"/>
                    <a:pt x="12759" y="15890"/>
                    <a:pt x="20532" y="9475"/>
                  </a:cubicBezTo>
                  <a:cubicBezTo>
                    <a:pt x="26361" y="4664"/>
                    <a:pt x="34345" y="-1926"/>
                    <a:pt x="44891" y="532"/>
                  </a:cubicBezTo>
                  <a:lnTo>
                    <a:pt x="41696" y="14204"/>
                  </a:lnTo>
                  <a:cubicBezTo>
                    <a:pt x="38184" y="13385"/>
                    <a:pt x="34731" y="15960"/>
                    <a:pt x="29463" y="20303"/>
                  </a:cubicBezTo>
                  <a:cubicBezTo>
                    <a:pt x="24875" y="24084"/>
                    <a:pt x="18683" y="29199"/>
                    <a:pt x="11226" y="29199"/>
                  </a:cubicBezTo>
                  <a:close/>
                </a:path>
              </a:pathLst>
            </a:custGeom>
            <a:grpFill/>
            <a:ln w="1170" cap="flat">
              <a:noFill/>
              <a:prstDash val="solid"/>
              <a:miter/>
            </a:ln>
          </p:spPr>
          <p:txBody>
            <a:bodyPr rtlCol="0" anchor="ctr"/>
            <a:lstStyle/>
            <a:p>
              <a:endParaRPr lang="en-US"/>
            </a:p>
          </p:txBody>
        </p:sp>
        <p:sp>
          <p:nvSpPr>
            <p:cNvPr id="888" name="Freeform 887">
              <a:extLst>
                <a:ext uri="{FF2B5EF4-FFF2-40B4-BE49-F238E27FC236}">
                  <a16:creationId xmlns:a16="http://schemas.microsoft.com/office/drawing/2014/main" id="{6AD9EBB7-FC00-4F4C-B217-CFDB4BE6287E}"/>
                </a:ext>
              </a:extLst>
            </p:cNvPr>
            <p:cNvSpPr/>
            <p:nvPr/>
          </p:nvSpPr>
          <p:spPr>
            <a:xfrm>
              <a:off x="6592978" y="1516901"/>
              <a:ext cx="44482" cy="28094"/>
            </a:xfrm>
            <a:custGeom>
              <a:avLst/>
              <a:gdLst>
                <a:gd name="connsiteX0" fmla="*/ 33642 w 44481"/>
                <a:gd name="connsiteY0" fmla="*/ 29215 h 28093"/>
                <a:gd name="connsiteX1" fmla="*/ 16025 w 44481"/>
                <a:gd name="connsiteY1" fmla="*/ 20506 h 28093"/>
                <a:gd name="connsiteX2" fmla="*/ 2973 w 44481"/>
                <a:gd name="connsiteY2" fmla="*/ 14244 h 28093"/>
                <a:gd name="connsiteX3" fmla="*/ 0 w 44481"/>
                <a:gd name="connsiteY3" fmla="*/ 513 h 28093"/>
                <a:gd name="connsiteX4" fmla="*/ 25085 w 44481"/>
                <a:gd name="connsiteY4" fmla="*/ 9761 h 28093"/>
                <a:gd name="connsiteX5" fmla="*/ 36604 w 44481"/>
                <a:gd name="connsiteY5" fmla="*/ 13823 h 28093"/>
                <a:gd name="connsiteX6" fmla="*/ 44798 w 44481"/>
                <a:gd name="connsiteY6" fmla="*/ 25224 h 28093"/>
                <a:gd name="connsiteX7" fmla="*/ 33642 w 44481"/>
                <a:gd name="connsiteY7" fmla="*/ 29215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8093">
                  <a:moveTo>
                    <a:pt x="33642" y="29215"/>
                  </a:moveTo>
                  <a:cubicBezTo>
                    <a:pt x="26361" y="29215"/>
                    <a:pt x="20438" y="24217"/>
                    <a:pt x="16025" y="20506"/>
                  </a:cubicBezTo>
                  <a:cubicBezTo>
                    <a:pt x="10711" y="16023"/>
                    <a:pt x="7222" y="13331"/>
                    <a:pt x="2973" y="14244"/>
                  </a:cubicBezTo>
                  <a:lnTo>
                    <a:pt x="0" y="513"/>
                  </a:lnTo>
                  <a:cubicBezTo>
                    <a:pt x="11214" y="-1922"/>
                    <a:pt x="19232" y="4833"/>
                    <a:pt x="25085" y="9761"/>
                  </a:cubicBezTo>
                  <a:cubicBezTo>
                    <a:pt x="32354" y="15883"/>
                    <a:pt x="33572" y="16000"/>
                    <a:pt x="36604" y="13823"/>
                  </a:cubicBezTo>
                  <a:lnTo>
                    <a:pt x="44798" y="25224"/>
                  </a:lnTo>
                  <a:cubicBezTo>
                    <a:pt x="40795" y="28104"/>
                    <a:pt x="37072" y="29215"/>
                    <a:pt x="33642" y="29215"/>
                  </a:cubicBezTo>
                  <a:close/>
                </a:path>
              </a:pathLst>
            </a:custGeom>
            <a:grpFill/>
            <a:ln w="1170" cap="flat">
              <a:noFill/>
              <a:prstDash val="solid"/>
              <a:miter/>
            </a:ln>
          </p:spPr>
          <p:txBody>
            <a:bodyPr rtlCol="0" anchor="ctr"/>
            <a:lstStyle/>
            <a:p>
              <a:endParaRPr lang="en-US"/>
            </a:p>
          </p:txBody>
        </p:sp>
        <p:sp>
          <p:nvSpPr>
            <p:cNvPr id="889" name="Freeform 888">
              <a:extLst>
                <a:ext uri="{FF2B5EF4-FFF2-40B4-BE49-F238E27FC236}">
                  <a16:creationId xmlns:a16="http://schemas.microsoft.com/office/drawing/2014/main" id="{27C0D301-EAAB-2E45-889B-AFBBB1C1C258}"/>
                </a:ext>
              </a:extLst>
            </p:cNvPr>
            <p:cNvSpPr/>
            <p:nvPr/>
          </p:nvSpPr>
          <p:spPr>
            <a:xfrm>
              <a:off x="6628025" y="1518182"/>
              <a:ext cx="70234" cy="29264"/>
            </a:xfrm>
            <a:custGeom>
              <a:avLst/>
              <a:gdLst>
                <a:gd name="connsiteX0" fmla="*/ 59933 w 70234"/>
                <a:gd name="connsiteY0" fmla="*/ 29761 h 29264"/>
                <a:gd name="connsiteX1" fmla="*/ 41438 w 70234"/>
                <a:gd name="connsiteY1" fmla="*/ 20993 h 29264"/>
                <a:gd name="connsiteX2" fmla="*/ 36990 w 70234"/>
                <a:gd name="connsiteY2" fmla="*/ 17598 h 29264"/>
                <a:gd name="connsiteX3" fmla="*/ 11401 w 70234"/>
                <a:gd name="connsiteY3" fmla="*/ 22222 h 29264"/>
                <a:gd name="connsiteX4" fmla="*/ 7597 w 70234"/>
                <a:gd name="connsiteY4" fmla="*/ 24680 h 29264"/>
                <a:gd name="connsiteX5" fmla="*/ 0 w 70234"/>
                <a:gd name="connsiteY5" fmla="*/ 12858 h 29264"/>
                <a:gd name="connsiteX6" fmla="*/ 3723 w 70234"/>
                <a:gd name="connsiteY6" fmla="*/ 10446 h 29264"/>
                <a:gd name="connsiteX7" fmla="*/ 44751 w 70234"/>
                <a:gd name="connsiteY7" fmla="*/ 5893 h 29264"/>
                <a:gd name="connsiteX8" fmla="*/ 50241 w 70234"/>
                <a:gd name="connsiteY8" fmla="*/ 10048 h 29264"/>
                <a:gd name="connsiteX9" fmla="*/ 62626 w 70234"/>
                <a:gd name="connsiteY9" fmla="*/ 14543 h 29264"/>
                <a:gd name="connsiteX10" fmla="*/ 70820 w 70234"/>
                <a:gd name="connsiteY10" fmla="*/ 25945 h 29264"/>
                <a:gd name="connsiteX11" fmla="*/ 59933 w 70234"/>
                <a:gd name="connsiteY11" fmla="*/ 29761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234" h="29264">
                  <a:moveTo>
                    <a:pt x="59933" y="29761"/>
                  </a:moveTo>
                  <a:cubicBezTo>
                    <a:pt x="52324" y="29761"/>
                    <a:pt x="45851" y="24552"/>
                    <a:pt x="41438" y="20993"/>
                  </a:cubicBezTo>
                  <a:cubicBezTo>
                    <a:pt x="39858" y="19717"/>
                    <a:pt x="38360" y="18512"/>
                    <a:pt x="36990" y="17598"/>
                  </a:cubicBezTo>
                  <a:cubicBezTo>
                    <a:pt x="28117" y="11699"/>
                    <a:pt x="25238" y="13209"/>
                    <a:pt x="11401" y="22222"/>
                  </a:cubicBezTo>
                  <a:cubicBezTo>
                    <a:pt x="10196" y="23006"/>
                    <a:pt x="8932" y="23838"/>
                    <a:pt x="7597" y="24680"/>
                  </a:cubicBezTo>
                  <a:lnTo>
                    <a:pt x="0" y="12858"/>
                  </a:lnTo>
                  <a:cubicBezTo>
                    <a:pt x="1299" y="12026"/>
                    <a:pt x="2540" y="11219"/>
                    <a:pt x="3723" y="10446"/>
                  </a:cubicBezTo>
                  <a:cubicBezTo>
                    <a:pt x="17758" y="1304"/>
                    <a:pt x="27907" y="-5310"/>
                    <a:pt x="44751" y="5893"/>
                  </a:cubicBezTo>
                  <a:cubicBezTo>
                    <a:pt x="46659" y="7157"/>
                    <a:pt x="48474" y="8632"/>
                    <a:pt x="50241" y="10048"/>
                  </a:cubicBezTo>
                  <a:cubicBezTo>
                    <a:pt x="57557" y="15936"/>
                    <a:pt x="59641" y="16697"/>
                    <a:pt x="62626" y="14543"/>
                  </a:cubicBezTo>
                  <a:lnTo>
                    <a:pt x="70820" y="25945"/>
                  </a:lnTo>
                  <a:cubicBezTo>
                    <a:pt x="67027" y="28695"/>
                    <a:pt x="63363" y="29761"/>
                    <a:pt x="59933" y="29761"/>
                  </a:cubicBezTo>
                  <a:close/>
                </a:path>
              </a:pathLst>
            </a:custGeom>
            <a:grpFill/>
            <a:ln w="1170" cap="flat">
              <a:noFill/>
              <a:prstDash val="solid"/>
              <a:miter/>
            </a:ln>
          </p:spPr>
          <p:txBody>
            <a:bodyPr rtlCol="0" anchor="ctr"/>
            <a:lstStyle/>
            <a:p>
              <a:endParaRPr lang="en-US"/>
            </a:p>
          </p:txBody>
        </p:sp>
        <p:sp>
          <p:nvSpPr>
            <p:cNvPr id="890" name="Freeform 889">
              <a:extLst>
                <a:ext uri="{FF2B5EF4-FFF2-40B4-BE49-F238E27FC236}">
                  <a16:creationId xmlns:a16="http://schemas.microsoft.com/office/drawing/2014/main" id="{816A1AF6-8720-7C43-AA60-444AF06DCB8F}"/>
                </a:ext>
              </a:extLst>
            </p:cNvPr>
            <p:cNvSpPr/>
            <p:nvPr/>
          </p:nvSpPr>
          <p:spPr>
            <a:xfrm>
              <a:off x="6706452" y="1512905"/>
              <a:ext cx="14047" cy="14047"/>
            </a:xfrm>
            <a:custGeom>
              <a:avLst/>
              <a:gdLst>
                <a:gd name="connsiteX0" fmla="*/ 7025 w 14046"/>
                <a:gd name="connsiteY0" fmla="*/ 14717 h 14046"/>
                <a:gd name="connsiteX1" fmla="*/ 13 w 14046"/>
                <a:gd name="connsiteY1" fmla="*/ 8068 h 14046"/>
                <a:gd name="connsiteX2" fmla="*/ 107 w 14046"/>
                <a:gd name="connsiteY2" fmla="*/ 6464 h 14046"/>
                <a:gd name="connsiteX3" fmla="*/ 1137 w 14046"/>
                <a:gd name="connsiteY3" fmla="*/ 3315 h 14046"/>
                <a:gd name="connsiteX4" fmla="*/ 9764 w 14046"/>
                <a:gd name="connsiteY4" fmla="*/ 447 h 14046"/>
                <a:gd name="connsiteX5" fmla="*/ 14248 w 14046"/>
                <a:gd name="connsiteY5" fmla="*/ 9309 h 14046"/>
                <a:gd name="connsiteX6" fmla="*/ 14213 w 14046"/>
                <a:gd name="connsiteY6" fmla="*/ 9426 h 14046"/>
                <a:gd name="connsiteX7" fmla="*/ 14002 w 14046"/>
                <a:gd name="connsiteY7" fmla="*/ 10081 h 14046"/>
                <a:gd name="connsiteX8" fmla="*/ 7400 w 14046"/>
                <a:gd name="connsiteY8" fmla="*/ 14705 h 14046"/>
                <a:gd name="connsiteX9" fmla="*/ 7025 w 14046"/>
                <a:gd name="connsiteY9" fmla="*/ 1471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7025" y="14717"/>
                  </a:moveTo>
                  <a:cubicBezTo>
                    <a:pt x="3314" y="14717"/>
                    <a:pt x="213" y="11814"/>
                    <a:pt x="13" y="8068"/>
                  </a:cubicBezTo>
                  <a:cubicBezTo>
                    <a:pt x="-22" y="7518"/>
                    <a:pt x="13" y="6979"/>
                    <a:pt x="107" y="6464"/>
                  </a:cubicBezTo>
                  <a:cubicBezTo>
                    <a:pt x="201" y="5305"/>
                    <a:pt x="587" y="4217"/>
                    <a:pt x="1137" y="3315"/>
                  </a:cubicBezTo>
                  <a:cubicBezTo>
                    <a:pt x="2495" y="1126"/>
                    <a:pt x="5562" y="-934"/>
                    <a:pt x="9764" y="447"/>
                  </a:cubicBezTo>
                  <a:cubicBezTo>
                    <a:pt x="13451" y="1653"/>
                    <a:pt x="15453" y="5621"/>
                    <a:pt x="14248" y="9309"/>
                  </a:cubicBezTo>
                  <a:cubicBezTo>
                    <a:pt x="14236" y="9344"/>
                    <a:pt x="14224" y="9391"/>
                    <a:pt x="14213" y="9426"/>
                  </a:cubicBezTo>
                  <a:cubicBezTo>
                    <a:pt x="14142" y="9707"/>
                    <a:pt x="14060" y="9929"/>
                    <a:pt x="14002" y="10081"/>
                  </a:cubicBezTo>
                  <a:cubicBezTo>
                    <a:pt x="13182" y="12188"/>
                    <a:pt x="11017" y="14518"/>
                    <a:pt x="7400" y="14705"/>
                  </a:cubicBezTo>
                  <a:cubicBezTo>
                    <a:pt x="7283" y="14705"/>
                    <a:pt x="7154" y="14717"/>
                    <a:pt x="7025" y="14717"/>
                  </a:cubicBezTo>
                  <a:close/>
                </a:path>
              </a:pathLst>
            </a:custGeom>
            <a:grpFill/>
            <a:ln w="1170" cap="flat">
              <a:noFill/>
              <a:prstDash val="solid"/>
              <a:miter/>
            </a:ln>
          </p:spPr>
          <p:txBody>
            <a:bodyPr rtlCol="0" anchor="ctr"/>
            <a:lstStyle/>
            <a:p>
              <a:endParaRPr lang="en-US"/>
            </a:p>
          </p:txBody>
        </p:sp>
        <p:sp>
          <p:nvSpPr>
            <p:cNvPr id="891" name="Freeform 890">
              <a:extLst>
                <a:ext uri="{FF2B5EF4-FFF2-40B4-BE49-F238E27FC236}">
                  <a16:creationId xmlns:a16="http://schemas.microsoft.com/office/drawing/2014/main" id="{9A1CD4A3-DB0E-DE4B-ADA1-CBBA35CE5ED3}"/>
                </a:ext>
              </a:extLst>
            </p:cNvPr>
            <p:cNvSpPr/>
            <p:nvPr/>
          </p:nvSpPr>
          <p:spPr>
            <a:xfrm>
              <a:off x="6675761" y="1525714"/>
              <a:ext cx="30435" cy="22241"/>
            </a:xfrm>
            <a:custGeom>
              <a:avLst/>
              <a:gdLst>
                <a:gd name="connsiteX0" fmla="*/ 11261 w 30434"/>
                <a:gd name="connsiteY0" fmla="*/ 22510 h 22240"/>
                <a:gd name="connsiteX1" fmla="*/ 0 w 30434"/>
                <a:gd name="connsiteY1" fmla="*/ 18425 h 22240"/>
                <a:gd name="connsiteX2" fmla="*/ 8206 w 30434"/>
                <a:gd name="connsiteY2" fmla="*/ 7023 h 22240"/>
                <a:gd name="connsiteX3" fmla="*/ 18554 w 30434"/>
                <a:gd name="connsiteY3" fmla="*/ 3734 h 22240"/>
                <a:gd name="connsiteX4" fmla="*/ 23142 w 30434"/>
                <a:gd name="connsiteY4" fmla="*/ 0 h 22240"/>
                <a:gd name="connsiteX5" fmla="*/ 31570 w 30434"/>
                <a:gd name="connsiteY5" fmla="*/ 11237 h 22240"/>
                <a:gd name="connsiteX6" fmla="*/ 27649 w 30434"/>
                <a:gd name="connsiteY6" fmla="*/ 14433 h 22240"/>
                <a:gd name="connsiteX7" fmla="*/ 11261 w 30434"/>
                <a:gd name="connsiteY7" fmla="*/ 22510 h 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4" h="22240">
                  <a:moveTo>
                    <a:pt x="11261" y="22510"/>
                  </a:moveTo>
                  <a:cubicBezTo>
                    <a:pt x="7854" y="22510"/>
                    <a:pt x="4109" y="21386"/>
                    <a:pt x="0" y="18425"/>
                  </a:cubicBezTo>
                  <a:lnTo>
                    <a:pt x="8206" y="7023"/>
                  </a:lnTo>
                  <a:cubicBezTo>
                    <a:pt x="11319" y="9259"/>
                    <a:pt x="11975" y="9341"/>
                    <a:pt x="18554" y="3734"/>
                  </a:cubicBezTo>
                  <a:cubicBezTo>
                    <a:pt x="19993" y="2517"/>
                    <a:pt x="21480" y="1252"/>
                    <a:pt x="23142" y="0"/>
                  </a:cubicBezTo>
                  <a:lnTo>
                    <a:pt x="31570" y="11237"/>
                  </a:lnTo>
                  <a:cubicBezTo>
                    <a:pt x="30248" y="12232"/>
                    <a:pt x="28925" y="13356"/>
                    <a:pt x="27649" y="14433"/>
                  </a:cubicBezTo>
                  <a:cubicBezTo>
                    <a:pt x="23587" y="17886"/>
                    <a:pt x="18144" y="22510"/>
                    <a:pt x="11261" y="22510"/>
                  </a:cubicBezTo>
                  <a:close/>
                </a:path>
              </a:pathLst>
            </a:custGeom>
            <a:grpFill/>
            <a:ln w="1170" cap="flat">
              <a:no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B7713648-B495-7441-8F8E-BB48F12FA015}"/>
                </a:ext>
              </a:extLst>
            </p:cNvPr>
            <p:cNvSpPr/>
            <p:nvPr/>
          </p:nvSpPr>
          <p:spPr>
            <a:xfrm>
              <a:off x="6629197" y="1401183"/>
              <a:ext cx="14047" cy="139298"/>
            </a:xfrm>
            <a:custGeom>
              <a:avLst/>
              <a:gdLst>
                <a:gd name="connsiteX0" fmla="*/ 0 w 14046"/>
                <a:gd name="connsiteY0" fmla="*/ 139427 h 139298"/>
                <a:gd name="connsiteX1" fmla="*/ 465 w 14046"/>
                <a:gd name="connsiteY1" fmla="*/ 0 h 139298"/>
                <a:gd name="connsiteX2" fmla="*/ 14512 w 14046"/>
                <a:gd name="connsiteY2" fmla="*/ 47 h 139298"/>
                <a:gd name="connsiteX3" fmla="*/ 14047 w 14046"/>
                <a:gd name="connsiteY3" fmla="*/ 139474 h 139298"/>
              </a:gdLst>
              <a:ahLst/>
              <a:cxnLst>
                <a:cxn ang="0">
                  <a:pos x="connsiteX0" y="connsiteY0"/>
                </a:cxn>
                <a:cxn ang="0">
                  <a:pos x="connsiteX1" y="connsiteY1"/>
                </a:cxn>
                <a:cxn ang="0">
                  <a:pos x="connsiteX2" y="connsiteY2"/>
                </a:cxn>
                <a:cxn ang="0">
                  <a:pos x="connsiteX3" y="connsiteY3"/>
                </a:cxn>
              </a:cxnLst>
              <a:rect l="l" t="t" r="r" b="b"/>
              <a:pathLst>
                <a:path w="14046" h="139298">
                  <a:moveTo>
                    <a:pt x="0" y="139427"/>
                  </a:moveTo>
                  <a:lnTo>
                    <a:pt x="465" y="0"/>
                  </a:lnTo>
                  <a:lnTo>
                    <a:pt x="14512" y="47"/>
                  </a:lnTo>
                  <a:lnTo>
                    <a:pt x="14047" y="139474"/>
                  </a:lnTo>
                  <a:close/>
                </a:path>
              </a:pathLst>
            </a:custGeom>
            <a:grpFill/>
            <a:ln w="1170" cap="flat">
              <a:noFill/>
              <a:prstDash val="solid"/>
              <a:miter/>
            </a:ln>
          </p:spPr>
          <p:txBody>
            <a:bodyPr rtlCol="0" anchor="ctr"/>
            <a:lstStyle/>
            <a:p>
              <a:endParaRPr lang="en-US"/>
            </a:p>
          </p:txBody>
        </p:sp>
        <p:sp>
          <p:nvSpPr>
            <p:cNvPr id="893" name="Freeform 892">
              <a:extLst>
                <a:ext uri="{FF2B5EF4-FFF2-40B4-BE49-F238E27FC236}">
                  <a16:creationId xmlns:a16="http://schemas.microsoft.com/office/drawing/2014/main" id="{BE64986C-953A-EC40-9846-9336C400E1A3}"/>
                </a:ext>
              </a:extLst>
            </p:cNvPr>
            <p:cNvSpPr/>
            <p:nvPr/>
          </p:nvSpPr>
          <p:spPr>
            <a:xfrm>
              <a:off x="6417007" y="1449767"/>
              <a:ext cx="14047" cy="77258"/>
            </a:xfrm>
            <a:custGeom>
              <a:avLst/>
              <a:gdLst>
                <a:gd name="connsiteX0" fmla="*/ 0 w 14046"/>
                <a:gd name="connsiteY0" fmla="*/ 0 h 77257"/>
                <a:gd name="connsiteX1" fmla="*/ 14047 w 14046"/>
                <a:gd name="connsiteY1" fmla="*/ 0 h 77257"/>
                <a:gd name="connsiteX2" fmla="*/ 14047 w 14046"/>
                <a:gd name="connsiteY2" fmla="*/ 77948 h 77257"/>
                <a:gd name="connsiteX3" fmla="*/ 0 w 14046"/>
                <a:gd name="connsiteY3" fmla="*/ 77948 h 77257"/>
              </a:gdLst>
              <a:ahLst/>
              <a:cxnLst>
                <a:cxn ang="0">
                  <a:pos x="connsiteX0" y="connsiteY0"/>
                </a:cxn>
                <a:cxn ang="0">
                  <a:pos x="connsiteX1" y="connsiteY1"/>
                </a:cxn>
                <a:cxn ang="0">
                  <a:pos x="connsiteX2" y="connsiteY2"/>
                </a:cxn>
                <a:cxn ang="0">
                  <a:pos x="connsiteX3" y="connsiteY3"/>
                </a:cxn>
              </a:cxnLst>
              <a:rect l="l" t="t" r="r" b="b"/>
              <a:pathLst>
                <a:path w="14046" h="77257">
                  <a:moveTo>
                    <a:pt x="0" y="0"/>
                  </a:moveTo>
                  <a:lnTo>
                    <a:pt x="14047" y="0"/>
                  </a:lnTo>
                  <a:lnTo>
                    <a:pt x="14047" y="77948"/>
                  </a:lnTo>
                  <a:lnTo>
                    <a:pt x="0" y="77948"/>
                  </a:lnTo>
                  <a:close/>
                </a:path>
              </a:pathLst>
            </a:custGeom>
            <a:grpFill/>
            <a:ln w="1170" cap="flat">
              <a:noFill/>
              <a:prstDash val="solid"/>
              <a:miter/>
            </a:ln>
          </p:spPr>
          <p:txBody>
            <a:bodyPr rtlCol="0" anchor="ctr"/>
            <a:lstStyle/>
            <a:p>
              <a:endParaRPr lang="en-US"/>
            </a:p>
          </p:txBody>
        </p:sp>
        <p:sp>
          <p:nvSpPr>
            <p:cNvPr id="894" name="Freeform 893">
              <a:extLst>
                <a:ext uri="{FF2B5EF4-FFF2-40B4-BE49-F238E27FC236}">
                  <a16:creationId xmlns:a16="http://schemas.microsoft.com/office/drawing/2014/main" id="{7891D6B7-06F9-5A4D-8F82-B304E38C7E9A}"/>
                </a:ext>
              </a:extLst>
            </p:cNvPr>
            <p:cNvSpPr/>
            <p:nvPr/>
          </p:nvSpPr>
          <p:spPr>
            <a:xfrm>
              <a:off x="6621305" y="1340362"/>
              <a:ext cx="52676" cy="46823"/>
            </a:xfrm>
            <a:custGeom>
              <a:avLst/>
              <a:gdLst>
                <a:gd name="connsiteX0" fmla="*/ 0 w 52675"/>
                <a:gd name="connsiteY0" fmla="*/ 10764 h 46822"/>
                <a:gd name="connsiteX1" fmla="*/ 9025 w 52675"/>
                <a:gd name="connsiteY1" fmla="*/ 0 h 46822"/>
                <a:gd name="connsiteX2" fmla="*/ 52996 w 52675"/>
                <a:gd name="connsiteY2" fmla="*/ 36868 h 46822"/>
                <a:gd name="connsiteX3" fmla="*/ 43971 w 52675"/>
                <a:gd name="connsiteY3" fmla="*/ 47632 h 46822"/>
              </a:gdLst>
              <a:ahLst/>
              <a:cxnLst>
                <a:cxn ang="0">
                  <a:pos x="connsiteX0" y="connsiteY0"/>
                </a:cxn>
                <a:cxn ang="0">
                  <a:pos x="connsiteX1" y="connsiteY1"/>
                </a:cxn>
                <a:cxn ang="0">
                  <a:pos x="connsiteX2" y="connsiteY2"/>
                </a:cxn>
                <a:cxn ang="0">
                  <a:pos x="connsiteX3" y="connsiteY3"/>
                </a:cxn>
              </a:cxnLst>
              <a:rect l="l" t="t" r="r" b="b"/>
              <a:pathLst>
                <a:path w="52675" h="46822">
                  <a:moveTo>
                    <a:pt x="0" y="10764"/>
                  </a:moveTo>
                  <a:lnTo>
                    <a:pt x="9025" y="0"/>
                  </a:lnTo>
                  <a:lnTo>
                    <a:pt x="52996" y="36868"/>
                  </a:lnTo>
                  <a:lnTo>
                    <a:pt x="43971" y="47632"/>
                  </a:lnTo>
                  <a:close/>
                </a:path>
              </a:pathLst>
            </a:custGeom>
            <a:grpFill/>
            <a:ln w="1170" cap="flat">
              <a:noFill/>
              <a:prstDash val="solid"/>
              <a:miter/>
            </a:ln>
          </p:spPr>
          <p:txBody>
            <a:bodyPr rtlCol="0" anchor="ctr"/>
            <a:lstStyle/>
            <a:p>
              <a:endParaRPr lang="en-US"/>
            </a:p>
          </p:txBody>
        </p:sp>
        <p:sp>
          <p:nvSpPr>
            <p:cNvPr id="895" name="Freeform 894">
              <a:extLst>
                <a:ext uri="{FF2B5EF4-FFF2-40B4-BE49-F238E27FC236}">
                  <a16:creationId xmlns:a16="http://schemas.microsoft.com/office/drawing/2014/main" id="{1505D63D-3C29-F840-A6FB-00D30064A8D1}"/>
                </a:ext>
              </a:extLst>
            </p:cNvPr>
            <p:cNvSpPr/>
            <p:nvPr/>
          </p:nvSpPr>
          <p:spPr>
            <a:xfrm>
              <a:off x="6434085" y="1259625"/>
              <a:ext cx="170903" cy="92475"/>
            </a:xfrm>
            <a:custGeom>
              <a:avLst/>
              <a:gdLst>
                <a:gd name="connsiteX0" fmla="*/ 9247 w 170903"/>
                <a:gd name="connsiteY0" fmla="*/ 93277 h 92475"/>
                <a:gd name="connsiteX1" fmla="*/ 0 w 170903"/>
                <a:gd name="connsiteY1" fmla="*/ 82707 h 92475"/>
                <a:gd name="connsiteX2" fmla="*/ 5291 w 170903"/>
                <a:gd name="connsiteY2" fmla="*/ 78083 h 92475"/>
                <a:gd name="connsiteX3" fmla="*/ 92592 w 170903"/>
                <a:gd name="connsiteY3" fmla="*/ 1739 h 92475"/>
                <a:gd name="connsiteX4" fmla="*/ 101758 w 170903"/>
                <a:gd name="connsiteY4" fmla="*/ 1668 h 92475"/>
                <a:gd name="connsiteX5" fmla="*/ 166315 w 170903"/>
                <a:gd name="connsiteY5" fmla="*/ 56135 h 92475"/>
                <a:gd name="connsiteX6" fmla="*/ 171699 w 170903"/>
                <a:gd name="connsiteY6" fmla="*/ 60642 h 92475"/>
                <a:gd name="connsiteX7" fmla="*/ 162674 w 170903"/>
                <a:gd name="connsiteY7" fmla="*/ 71411 h 92475"/>
                <a:gd name="connsiteX8" fmla="*/ 157290 w 170903"/>
                <a:gd name="connsiteY8" fmla="*/ 66904 h 92475"/>
                <a:gd name="connsiteX9" fmla="*/ 97286 w 170903"/>
                <a:gd name="connsiteY9" fmla="*/ 16289 h 92475"/>
                <a:gd name="connsiteX10" fmla="*/ 14550 w 170903"/>
                <a:gd name="connsiteY10" fmla="*/ 88654 h 92475"/>
                <a:gd name="connsiteX11" fmla="*/ 9247 w 170903"/>
                <a:gd name="connsiteY11" fmla="*/ 93277 h 9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0903" h="92475">
                  <a:moveTo>
                    <a:pt x="9247" y="93277"/>
                  </a:moveTo>
                  <a:lnTo>
                    <a:pt x="0" y="82707"/>
                  </a:lnTo>
                  <a:lnTo>
                    <a:pt x="5291" y="78083"/>
                  </a:lnTo>
                  <a:cubicBezTo>
                    <a:pt x="43007" y="45085"/>
                    <a:pt x="92592" y="1739"/>
                    <a:pt x="92592" y="1739"/>
                  </a:cubicBezTo>
                  <a:cubicBezTo>
                    <a:pt x="95214" y="-556"/>
                    <a:pt x="99112" y="-579"/>
                    <a:pt x="101758" y="1668"/>
                  </a:cubicBezTo>
                  <a:cubicBezTo>
                    <a:pt x="102097" y="1961"/>
                    <a:pt x="136465" y="31120"/>
                    <a:pt x="166315" y="56135"/>
                  </a:cubicBezTo>
                  <a:lnTo>
                    <a:pt x="171699" y="60642"/>
                  </a:lnTo>
                  <a:lnTo>
                    <a:pt x="162674" y="71411"/>
                  </a:lnTo>
                  <a:lnTo>
                    <a:pt x="157290" y="66904"/>
                  </a:lnTo>
                  <a:cubicBezTo>
                    <a:pt x="133878" y="47274"/>
                    <a:pt x="107681" y="25103"/>
                    <a:pt x="97286" y="16289"/>
                  </a:cubicBezTo>
                  <a:cubicBezTo>
                    <a:pt x="84187" y="27737"/>
                    <a:pt x="45395" y="61648"/>
                    <a:pt x="14550" y="88654"/>
                  </a:cubicBezTo>
                  <a:lnTo>
                    <a:pt x="9247" y="93277"/>
                  </a:lnTo>
                  <a:close/>
                </a:path>
              </a:pathLst>
            </a:custGeom>
            <a:grpFill/>
            <a:ln w="1170" cap="flat">
              <a:noFill/>
              <a:prstDash val="solid"/>
              <a:miter/>
            </a:ln>
          </p:spPr>
          <p:txBody>
            <a:bodyPr rtlCol="0" anchor="ctr"/>
            <a:lstStyle/>
            <a:p>
              <a:endParaRPr lang="en-US"/>
            </a:p>
          </p:txBody>
        </p:sp>
        <p:sp>
          <p:nvSpPr>
            <p:cNvPr id="896" name="Freeform 895">
              <a:extLst>
                <a:ext uri="{FF2B5EF4-FFF2-40B4-BE49-F238E27FC236}">
                  <a16:creationId xmlns:a16="http://schemas.microsoft.com/office/drawing/2014/main" id="{7140A7D3-4B5E-DE47-8EA1-10D9B7387C84}"/>
                </a:ext>
              </a:extLst>
            </p:cNvPr>
            <p:cNvSpPr/>
            <p:nvPr/>
          </p:nvSpPr>
          <p:spPr>
            <a:xfrm>
              <a:off x="6619035" y="1270938"/>
              <a:ext cx="14047" cy="78428"/>
            </a:xfrm>
            <a:custGeom>
              <a:avLst/>
              <a:gdLst>
                <a:gd name="connsiteX0" fmla="*/ 0 w 14046"/>
                <a:gd name="connsiteY0" fmla="*/ 0 h 78428"/>
                <a:gd name="connsiteX1" fmla="*/ 14047 w 14046"/>
                <a:gd name="connsiteY1" fmla="*/ 0 h 78428"/>
                <a:gd name="connsiteX2" fmla="*/ 14047 w 14046"/>
                <a:gd name="connsiteY2" fmla="*/ 79283 h 78428"/>
                <a:gd name="connsiteX3" fmla="*/ 0 w 14046"/>
                <a:gd name="connsiteY3" fmla="*/ 79283 h 78428"/>
              </a:gdLst>
              <a:ahLst/>
              <a:cxnLst>
                <a:cxn ang="0">
                  <a:pos x="connsiteX0" y="connsiteY0"/>
                </a:cxn>
                <a:cxn ang="0">
                  <a:pos x="connsiteX1" y="connsiteY1"/>
                </a:cxn>
                <a:cxn ang="0">
                  <a:pos x="connsiteX2" y="connsiteY2"/>
                </a:cxn>
                <a:cxn ang="0">
                  <a:pos x="connsiteX3" y="connsiteY3"/>
                </a:cxn>
              </a:cxnLst>
              <a:rect l="l" t="t" r="r" b="b"/>
              <a:pathLst>
                <a:path w="14046" h="78428">
                  <a:moveTo>
                    <a:pt x="0" y="0"/>
                  </a:moveTo>
                  <a:lnTo>
                    <a:pt x="14047" y="0"/>
                  </a:lnTo>
                  <a:lnTo>
                    <a:pt x="14047" y="79283"/>
                  </a:lnTo>
                  <a:lnTo>
                    <a:pt x="0" y="79283"/>
                  </a:lnTo>
                  <a:close/>
                </a:path>
              </a:pathLst>
            </a:custGeom>
            <a:grpFill/>
            <a:ln w="1170" cap="flat">
              <a:noFill/>
              <a:prstDash val="solid"/>
              <a:miter/>
            </a:ln>
          </p:spPr>
          <p:txBody>
            <a:bodyPr rtlCol="0" anchor="ctr"/>
            <a:lstStyle/>
            <a:p>
              <a:endParaRPr lang="en-US"/>
            </a:p>
          </p:txBody>
        </p:sp>
        <p:sp>
          <p:nvSpPr>
            <p:cNvPr id="897" name="Freeform 896">
              <a:extLst>
                <a:ext uri="{FF2B5EF4-FFF2-40B4-BE49-F238E27FC236}">
                  <a16:creationId xmlns:a16="http://schemas.microsoft.com/office/drawing/2014/main" id="{DB5D1BDC-891C-FD49-BFB6-5E1A2F4CEBD1}"/>
                </a:ext>
              </a:extLst>
            </p:cNvPr>
            <p:cNvSpPr/>
            <p:nvPr/>
          </p:nvSpPr>
          <p:spPr>
            <a:xfrm>
              <a:off x="6588647" y="1276311"/>
              <a:ext cx="14047" cy="45652"/>
            </a:xfrm>
            <a:custGeom>
              <a:avLst/>
              <a:gdLst>
                <a:gd name="connsiteX0" fmla="*/ 0 w 14046"/>
                <a:gd name="connsiteY0" fmla="*/ 0 h 45652"/>
                <a:gd name="connsiteX1" fmla="*/ 14047 w 14046"/>
                <a:gd name="connsiteY1" fmla="*/ 0 h 45652"/>
                <a:gd name="connsiteX2" fmla="*/ 14047 w 14046"/>
                <a:gd name="connsiteY2" fmla="*/ 46179 h 45652"/>
                <a:gd name="connsiteX3" fmla="*/ 0 w 14046"/>
                <a:gd name="connsiteY3" fmla="*/ 46179 h 45652"/>
              </a:gdLst>
              <a:ahLst/>
              <a:cxnLst>
                <a:cxn ang="0">
                  <a:pos x="connsiteX0" y="connsiteY0"/>
                </a:cxn>
                <a:cxn ang="0">
                  <a:pos x="connsiteX1" y="connsiteY1"/>
                </a:cxn>
                <a:cxn ang="0">
                  <a:pos x="connsiteX2" y="connsiteY2"/>
                </a:cxn>
                <a:cxn ang="0">
                  <a:pos x="connsiteX3" y="connsiteY3"/>
                </a:cxn>
              </a:cxnLst>
              <a:rect l="l" t="t" r="r" b="b"/>
              <a:pathLst>
                <a:path w="14046" h="45652">
                  <a:moveTo>
                    <a:pt x="0" y="0"/>
                  </a:moveTo>
                  <a:lnTo>
                    <a:pt x="14047" y="0"/>
                  </a:lnTo>
                  <a:lnTo>
                    <a:pt x="14047" y="46179"/>
                  </a:lnTo>
                  <a:lnTo>
                    <a:pt x="0" y="46179"/>
                  </a:lnTo>
                  <a:close/>
                </a:path>
              </a:pathLst>
            </a:custGeom>
            <a:grpFill/>
            <a:ln w="1170" cap="flat">
              <a:noFill/>
              <a:prstDash val="solid"/>
              <a:miter/>
            </a:ln>
          </p:spPr>
          <p:txBody>
            <a:bodyPr rtlCol="0" anchor="ctr"/>
            <a:lstStyle/>
            <a:p>
              <a:endParaRPr lang="en-US"/>
            </a:p>
          </p:txBody>
        </p:sp>
        <p:sp>
          <p:nvSpPr>
            <p:cNvPr id="898" name="Freeform 897">
              <a:extLst>
                <a:ext uri="{FF2B5EF4-FFF2-40B4-BE49-F238E27FC236}">
                  <a16:creationId xmlns:a16="http://schemas.microsoft.com/office/drawing/2014/main" id="{C8FE4A5D-88B9-1A4E-A1BF-F9E962AD106E}"/>
                </a:ext>
              </a:extLst>
            </p:cNvPr>
            <p:cNvSpPr/>
            <p:nvPr/>
          </p:nvSpPr>
          <p:spPr>
            <a:xfrm>
              <a:off x="6576122" y="1265577"/>
              <a:ext cx="66723" cy="14047"/>
            </a:xfrm>
            <a:custGeom>
              <a:avLst/>
              <a:gdLst>
                <a:gd name="connsiteX0" fmla="*/ 0 w 66722"/>
                <a:gd name="connsiteY0" fmla="*/ 0 h 14046"/>
                <a:gd name="connsiteX1" fmla="*/ 67683 w 66722"/>
                <a:gd name="connsiteY1" fmla="*/ 0 h 14046"/>
                <a:gd name="connsiteX2" fmla="*/ 67683 w 66722"/>
                <a:gd name="connsiteY2" fmla="*/ 14047 h 14046"/>
                <a:gd name="connsiteX3" fmla="*/ 0 w 66722"/>
                <a:gd name="connsiteY3" fmla="*/ 14047 h 14046"/>
              </a:gdLst>
              <a:ahLst/>
              <a:cxnLst>
                <a:cxn ang="0">
                  <a:pos x="connsiteX0" y="connsiteY0"/>
                </a:cxn>
                <a:cxn ang="0">
                  <a:pos x="connsiteX1" y="connsiteY1"/>
                </a:cxn>
                <a:cxn ang="0">
                  <a:pos x="connsiteX2" y="connsiteY2"/>
                </a:cxn>
                <a:cxn ang="0">
                  <a:pos x="connsiteX3" y="connsiteY3"/>
                </a:cxn>
              </a:cxnLst>
              <a:rect l="l" t="t" r="r" b="b"/>
              <a:pathLst>
                <a:path w="66722" h="14046">
                  <a:moveTo>
                    <a:pt x="0" y="0"/>
                  </a:moveTo>
                  <a:lnTo>
                    <a:pt x="67683" y="0"/>
                  </a:lnTo>
                  <a:lnTo>
                    <a:pt x="67683" y="14047"/>
                  </a:lnTo>
                  <a:lnTo>
                    <a:pt x="0" y="14047"/>
                  </a:lnTo>
                  <a:close/>
                </a:path>
              </a:pathLst>
            </a:custGeom>
            <a:grpFill/>
            <a:ln w="1170" cap="flat">
              <a:noFill/>
              <a:prstDash val="solid"/>
              <a:miter/>
            </a:ln>
          </p:spPr>
          <p:txBody>
            <a:bodyPr rtlCol="0" anchor="ctr"/>
            <a:lstStyle/>
            <a:p>
              <a:endParaRPr lang="en-US"/>
            </a:p>
          </p:txBody>
        </p:sp>
        <p:sp>
          <p:nvSpPr>
            <p:cNvPr id="899" name="Freeform 898">
              <a:extLst>
                <a:ext uri="{FF2B5EF4-FFF2-40B4-BE49-F238E27FC236}">
                  <a16:creationId xmlns:a16="http://schemas.microsoft.com/office/drawing/2014/main" id="{A667F4D7-B100-134D-9414-9249D6CB631D}"/>
                </a:ext>
              </a:extLst>
            </p:cNvPr>
            <p:cNvSpPr/>
            <p:nvPr/>
          </p:nvSpPr>
          <p:spPr>
            <a:xfrm>
              <a:off x="6454734" y="1305751"/>
              <a:ext cx="191974" cy="106522"/>
            </a:xfrm>
            <a:custGeom>
              <a:avLst/>
              <a:gdLst>
                <a:gd name="connsiteX0" fmla="*/ 182960 w 191973"/>
                <a:gd name="connsiteY0" fmla="*/ 107143 h 106522"/>
                <a:gd name="connsiteX1" fmla="*/ 76497 w 191973"/>
                <a:gd name="connsiteY1" fmla="*/ 18214 h 106522"/>
                <a:gd name="connsiteX2" fmla="*/ 14316 w 191973"/>
                <a:gd name="connsiteY2" fmla="*/ 68818 h 106522"/>
                <a:gd name="connsiteX3" fmla="*/ 8861 w 191973"/>
                <a:gd name="connsiteY3" fmla="*/ 73243 h 106522"/>
                <a:gd name="connsiteX4" fmla="*/ 0 w 191973"/>
                <a:gd name="connsiteY4" fmla="*/ 62345 h 106522"/>
                <a:gd name="connsiteX5" fmla="*/ 5455 w 191973"/>
                <a:gd name="connsiteY5" fmla="*/ 57920 h 106522"/>
                <a:gd name="connsiteX6" fmla="*/ 72119 w 191973"/>
                <a:gd name="connsiteY6" fmla="*/ 3664 h 106522"/>
                <a:gd name="connsiteX7" fmla="*/ 76614 w 191973"/>
                <a:gd name="connsiteY7" fmla="*/ 0 h 106522"/>
                <a:gd name="connsiteX8" fmla="*/ 191974 w 191973"/>
                <a:gd name="connsiteY8" fmla="*/ 96350 h 106522"/>
                <a:gd name="connsiteX9" fmla="*/ 182960 w 191973"/>
                <a:gd name="connsiteY9" fmla="*/ 107143 h 10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973" h="106522">
                  <a:moveTo>
                    <a:pt x="182960" y="107143"/>
                  </a:moveTo>
                  <a:lnTo>
                    <a:pt x="76497" y="18214"/>
                  </a:lnTo>
                  <a:cubicBezTo>
                    <a:pt x="65880" y="26865"/>
                    <a:pt x="38336" y="49305"/>
                    <a:pt x="14316" y="68818"/>
                  </a:cubicBezTo>
                  <a:lnTo>
                    <a:pt x="8861" y="73243"/>
                  </a:lnTo>
                  <a:lnTo>
                    <a:pt x="0" y="62345"/>
                  </a:lnTo>
                  <a:lnTo>
                    <a:pt x="5455" y="57920"/>
                  </a:lnTo>
                  <a:cubicBezTo>
                    <a:pt x="35948" y="33151"/>
                    <a:pt x="72119" y="3664"/>
                    <a:pt x="72119" y="3664"/>
                  </a:cubicBezTo>
                  <a:lnTo>
                    <a:pt x="76614" y="0"/>
                  </a:lnTo>
                  <a:lnTo>
                    <a:pt x="191974" y="96350"/>
                  </a:lnTo>
                  <a:lnTo>
                    <a:pt x="182960" y="107143"/>
                  </a:lnTo>
                  <a:close/>
                </a:path>
              </a:pathLst>
            </a:custGeom>
            <a:grpFill/>
            <a:ln w="1170" cap="flat">
              <a:noFill/>
              <a:prstDash val="solid"/>
              <a:miter/>
            </a:ln>
          </p:spPr>
          <p:txBody>
            <a:bodyPr rtlCol="0" anchor="ctr"/>
            <a:lstStyle/>
            <a:p>
              <a:endParaRPr lang="en-US"/>
            </a:p>
          </p:txBody>
        </p:sp>
        <p:sp>
          <p:nvSpPr>
            <p:cNvPr id="900" name="Freeform 899">
              <a:extLst>
                <a:ext uri="{FF2B5EF4-FFF2-40B4-BE49-F238E27FC236}">
                  <a16:creationId xmlns:a16="http://schemas.microsoft.com/office/drawing/2014/main" id="{49D692B0-B026-1546-93DC-78DCC4D6D048}"/>
                </a:ext>
              </a:extLst>
            </p:cNvPr>
            <p:cNvSpPr/>
            <p:nvPr/>
          </p:nvSpPr>
          <p:spPr>
            <a:xfrm>
              <a:off x="6488517" y="1428275"/>
              <a:ext cx="86622" cy="110034"/>
            </a:xfrm>
            <a:custGeom>
              <a:avLst/>
              <a:gdLst>
                <a:gd name="connsiteX0" fmla="*/ 87348 w 86622"/>
                <a:gd name="connsiteY0" fmla="*/ 110596 h 110033"/>
                <a:gd name="connsiteX1" fmla="*/ 73301 w 86622"/>
                <a:gd name="connsiteY1" fmla="*/ 110596 h 110033"/>
                <a:gd name="connsiteX2" fmla="*/ 73301 w 86622"/>
                <a:gd name="connsiteY2" fmla="*/ 14047 h 110033"/>
                <a:gd name="connsiteX3" fmla="*/ 14047 w 86622"/>
                <a:gd name="connsiteY3" fmla="*/ 14047 h 110033"/>
                <a:gd name="connsiteX4" fmla="*/ 14047 w 86622"/>
                <a:gd name="connsiteY4" fmla="*/ 110596 h 110033"/>
                <a:gd name="connsiteX5" fmla="*/ 0 w 86622"/>
                <a:gd name="connsiteY5" fmla="*/ 110596 h 110033"/>
                <a:gd name="connsiteX6" fmla="*/ 0 w 86622"/>
                <a:gd name="connsiteY6" fmla="*/ 0 h 110033"/>
                <a:gd name="connsiteX7" fmla="*/ 87348 w 86622"/>
                <a:gd name="connsiteY7" fmla="*/ 0 h 11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622" h="110033">
                  <a:moveTo>
                    <a:pt x="87348" y="110596"/>
                  </a:moveTo>
                  <a:lnTo>
                    <a:pt x="73301" y="110596"/>
                  </a:lnTo>
                  <a:lnTo>
                    <a:pt x="73301" y="14047"/>
                  </a:lnTo>
                  <a:lnTo>
                    <a:pt x="14047" y="14047"/>
                  </a:lnTo>
                  <a:lnTo>
                    <a:pt x="14047" y="110596"/>
                  </a:lnTo>
                  <a:lnTo>
                    <a:pt x="0" y="110596"/>
                  </a:lnTo>
                  <a:lnTo>
                    <a:pt x="0" y="0"/>
                  </a:lnTo>
                  <a:lnTo>
                    <a:pt x="87348" y="0"/>
                  </a:lnTo>
                  <a:close/>
                </a:path>
              </a:pathLst>
            </a:custGeom>
            <a:grpFill/>
            <a:ln w="1170" cap="flat">
              <a:noFill/>
              <a:prstDash val="solid"/>
              <a:miter/>
            </a:ln>
          </p:spPr>
          <p:txBody>
            <a:bodyPr rtlCol="0" anchor="ctr"/>
            <a:lstStyle/>
            <a:p>
              <a:endParaRPr lang="en-US"/>
            </a:p>
          </p:txBody>
        </p:sp>
        <p:sp>
          <p:nvSpPr>
            <p:cNvPr id="901" name="Freeform 900">
              <a:extLst>
                <a:ext uri="{FF2B5EF4-FFF2-40B4-BE49-F238E27FC236}">
                  <a16:creationId xmlns:a16="http://schemas.microsoft.com/office/drawing/2014/main" id="{67928569-6B53-E84F-B086-D87A4ADA8F29}"/>
                </a:ext>
              </a:extLst>
            </p:cNvPr>
            <p:cNvSpPr/>
            <p:nvPr/>
          </p:nvSpPr>
          <p:spPr>
            <a:xfrm>
              <a:off x="6260291" y="1576201"/>
              <a:ext cx="32776" cy="22241"/>
            </a:xfrm>
            <a:custGeom>
              <a:avLst/>
              <a:gdLst>
                <a:gd name="connsiteX0" fmla="*/ 22019 w 32775"/>
                <a:gd name="connsiteY0" fmla="*/ 22850 h 22240"/>
                <a:gd name="connsiteX1" fmla="*/ 3043 w 32775"/>
                <a:gd name="connsiteY1" fmla="*/ 13567 h 22240"/>
                <a:gd name="connsiteX2" fmla="*/ 0 w 32775"/>
                <a:gd name="connsiteY2" fmla="*/ 11109 h 22240"/>
                <a:gd name="connsiteX3" fmla="*/ 8604 w 32775"/>
                <a:gd name="connsiteY3" fmla="*/ 0 h 22240"/>
                <a:gd name="connsiteX4" fmla="*/ 11975 w 32775"/>
                <a:gd name="connsiteY4" fmla="*/ 2716 h 22240"/>
                <a:gd name="connsiteX5" fmla="*/ 24957 w 32775"/>
                <a:gd name="connsiteY5" fmla="*/ 7527 h 22240"/>
                <a:gd name="connsiteX6" fmla="*/ 33151 w 32775"/>
                <a:gd name="connsiteY6" fmla="*/ 18928 h 22240"/>
                <a:gd name="connsiteX7" fmla="*/ 22019 w 32775"/>
                <a:gd name="connsiteY7" fmla="*/ 22850 h 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75" h="22240">
                  <a:moveTo>
                    <a:pt x="22019" y="22850"/>
                  </a:moveTo>
                  <a:cubicBezTo>
                    <a:pt x="14339" y="22850"/>
                    <a:pt x="7854" y="17512"/>
                    <a:pt x="3043" y="13567"/>
                  </a:cubicBezTo>
                  <a:cubicBezTo>
                    <a:pt x="2025" y="12736"/>
                    <a:pt x="1018" y="11905"/>
                    <a:pt x="0" y="11109"/>
                  </a:cubicBezTo>
                  <a:lnTo>
                    <a:pt x="8604" y="0"/>
                  </a:lnTo>
                  <a:cubicBezTo>
                    <a:pt x="9728" y="878"/>
                    <a:pt x="10851" y="1791"/>
                    <a:pt x="11975" y="2716"/>
                  </a:cubicBezTo>
                  <a:cubicBezTo>
                    <a:pt x="20075" y="9376"/>
                    <a:pt x="21913" y="9716"/>
                    <a:pt x="24957" y="7527"/>
                  </a:cubicBezTo>
                  <a:lnTo>
                    <a:pt x="33151" y="18928"/>
                  </a:lnTo>
                  <a:cubicBezTo>
                    <a:pt x="29241" y="21749"/>
                    <a:pt x="25507" y="22850"/>
                    <a:pt x="22019" y="22850"/>
                  </a:cubicBezTo>
                  <a:close/>
                </a:path>
              </a:pathLst>
            </a:custGeom>
            <a:grpFill/>
            <a:ln w="1170" cap="flat">
              <a:noFill/>
              <a:prstDash val="solid"/>
              <a:miter/>
            </a:ln>
          </p:spPr>
          <p:txBody>
            <a:bodyPr rtlCol="0" anchor="ctr"/>
            <a:lstStyle/>
            <a:p>
              <a:endParaRPr lang="en-US"/>
            </a:p>
          </p:txBody>
        </p:sp>
        <p:sp>
          <p:nvSpPr>
            <p:cNvPr id="902" name="Freeform 901">
              <a:extLst>
                <a:ext uri="{FF2B5EF4-FFF2-40B4-BE49-F238E27FC236}">
                  <a16:creationId xmlns:a16="http://schemas.microsoft.com/office/drawing/2014/main" id="{B4A50F5F-C19E-FE42-92B6-75891F856219}"/>
                </a:ext>
              </a:extLst>
            </p:cNvPr>
            <p:cNvSpPr/>
            <p:nvPr/>
          </p:nvSpPr>
          <p:spPr>
            <a:xfrm>
              <a:off x="6270346" y="1569522"/>
              <a:ext cx="52676" cy="29264"/>
            </a:xfrm>
            <a:custGeom>
              <a:avLst/>
              <a:gdLst>
                <a:gd name="connsiteX0" fmla="*/ 10863 w 52675"/>
                <a:gd name="connsiteY0" fmla="*/ 29341 h 29264"/>
                <a:gd name="connsiteX1" fmla="*/ 0 w 52675"/>
                <a:gd name="connsiteY1" fmla="*/ 25606 h 29264"/>
                <a:gd name="connsiteX2" fmla="*/ 8194 w 52675"/>
                <a:gd name="connsiteY2" fmla="*/ 14205 h 29264"/>
                <a:gd name="connsiteX3" fmla="*/ 21012 w 52675"/>
                <a:gd name="connsiteY3" fmla="*/ 9534 h 29264"/>
                <a:gd name="connsiteX4" fmla="*/ 53647 w 52675"/>
                <a:gd name="connsiteY4" fmla="*/ 3085 h 29264"/>
                <a:gd name="connsiteX5" fmla="*/ 45933 w 52675"/>
                <a:gd name="connsiteY5" fmla="*/ 14825 h 29264"/>
                <a:gd name="connsiteX6" fmla="*/ 29791 w 52675"/>
                <a:gd name="connsiteY6" fmla="*/ 20503 h 29264"/>
                <a:gd name="connsiteX7" fmla="*/ 10863 w 52675"/>
                <a:gd name="connsiteY7" fmla="*/ 29341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29264">
                  <a:moveTo>
                    <a:pt x="10863" y="29341"/>
                  </a:moveTo>
                  <a:cubicBezTo>
                    <a:pt x="7410" y="29341"/>
                    <a:pt x="3757" y="28299"/>
                    <a:pt x="0" y="25606"/>
                  </a:cubicBezTo>
                  <a:lnTo>
                    <a:pt x="8194" y="14205"/>
                  </a:lnTo>
                  <a:cubicBezTo>
                    <a:pt x="10921" y="16160"/>
                    <a:pt x="13262" y="15750"/>
                    <a:pt x="21012" y="9534"/>
                  </a:cubicBezTo>
                  <a:cubicBezTo>
                    <a:pt x="33350" y="-345"/>
                    <a:pt x="44938" y="-2639"/>
                    <a:pt x="53647" y="3085"/>
                  </a:cubicBezTo>
                  <a:lnTo>
                    <a:pt x="45933" y="14825"/>
                  </a:lnTo>
                  <a:cubicBezTo>
                    <a:pt x="41309" y="11794"/>
                    <a:pt x="32413" y="18396"/>
                    <a:pt x="29791" y="20503"/>
                  </a:cubicBezTo>
                  <a:cubicBezTo>
                    <a:pt x="25553" y="23897"/>
                    <a:pt x="18764" y="29341"/>
                    <a:pt x="10863" y="29341"/>
                  </a:cubicBezTo>
                  <a:close/>
                </a:path>
              </a:pathLst>
            </a:custGeom>
            <a:grpFill/>
            <a:ln w="1170" cap="flat">
              <a:noFill/>
              <a:prstDash val="solid"/>
              <a:miter/>
            </a:ln>
          </p:spPr>
          <p:txBody>
            <a:bodyPr rtlCol="0" anchor="ctr"/>
            <a:lstStyle/>
            <a:p>
              <a:endParaRPr lang="en-US"/>
            </a:p>
          </p:txBody>
        </p:sp>
        <p:sp>
          <p:nvSpPr>
            <p:cNvPr id="903" name="Freeform 902">
              <a:extLst>
                <a:ext uri="{FF2B5EF4-FFF2-40B4-BE49-F238E27FC236}">
                  <a16:creationId xmlns:a16="http://schemas.microsoft.com/office/drawing/2014/main" id="{4417B458-3DFD-744A-8407-FE63859F7CC8}"/>
                </a:ext>
              </a:extLst>
            </p:cNvPr>
            <p:cNvSpPr/>
            <p:nvPr/>
          </p:nvSpPr>
          <p:spPr>
            <a:xfrm>
              <a:off x="6308693" y="1569693"/>
              <a:ext cx="44482" cy="29264"/>
            </a:xfrm>
            <a:custGeom>
              <a:avLst/>
              <a:gdLst>
                <a:gd name="connsiteX0" fmla="*/ 34356 w 44481"/>
                <a:gd name="connsiteY0" fmla="*/ 29357 h 29264"/>
                <a:gd name="connsiteX1" fmla="*/ 15393 w 44481"/>
                <a:gd name="connsiteY1" fmla="*/ 20074 h 29264"/>
                <a:gd name="connsiteX2" fmla="*/ 4378 w 44481"/>
                <a:gd name="connsiteY2" fmla="*/ 14257 h 29264"/>
                <a:gd name="connsiteX3" fmla="*/ 0 w 44481"/>
                <a:gd name="connsiteY3" fmla="*/ 912 h 29264"/>
                <a:gd name="connsiteX4" fmla="*/ 24313 w 44481"/>
                <a:gd name="connsiteY4" fmla="*/ 9235 h 29264"/>
                <a:gd name="connsiteX5" fmla="*/ 37295 w 44481"/>
                <a:gd name="connsiteY5" fmla="*/ 14034 h 29264"/>
                <a:gd name="connsiteX6" fmla="*/ 45489 w 44481"/>
                <a:gd name="connsiteY6" fmla="*/ 25435 h 29264"/>
                <a:gd name="connsiteX7" fmla="*/ 34356 w 44481"/>
                <a:gd name="connsiteY7" fmla="*/ 29357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34356" y="29357"/>
                  </a:moveTo>
                  <a:cubicBezTo>
                    <a:pt x="26677" y="29357"/>
                    <a:pt x="20192" y="24019"/>
                    <a:pt x="15393" y="20074"/>
                  </a:cubicBezTo>
                  <a:cubicBezTo>
                    <a:pt x="10442" y="16001"/>
                    <a:pt x="7000" y="13402"/>
                    <a:pt x="4378" y="14257"/>
                  </a:cubicBezTo>
                  <a:lnTo>
                    <a:pt x="0" y="912"/>
                  </a:lnTo>
                  <a:cubicBezTo>
                    <a:pt x="10149" y="-2412"/>
                    <a:pt x="18004" y="4037"/>
                    <a:pt x="24313" y="9235"/>
                  </a:cubicBezTo>
                  <a:cubicBezTo>
                    <a:pt x="32402" y="15884"/>
                    <a:pt x="34251" y="16223"/>
                    <a:pt x="37295" y="14034"/>
                  </a:cubicBezTo>
                  <a:lnTo>
                    <a:pt x="45489" y="25435"/>
                  </a:lnTo>
                  <a:cubicBezTo>
                    <a:pt x="41567" y="28257"/>
                    <a:pt x="37845" y="29357"/>
                    <a:pt x="34356" y="29357"/>
                  </a:cubicBezTo>
                  <a:close/>
                </a:path>
              </a:pathLst>
            </a:custGeom>
            <a:grpFill/>
            <a:ln w="1170" cap="flat">
              <a:noFill/>
              <a:prstDash val="solid"/>
              <a:miter/>
            </a:ln>
          </p:spPr>
          <p:txBody>
            <a:bodyPr rtlCol="0" anchor="ctr"/>
            <a:lstStyle/>
            <a:p>
              <a:endParaRPr lang="en-US"/>
            </a:p>
          </p:txBody>
        </p:sp>
        <p:sp>
          <p:nvSpPr>
            <p:cNvPr id="904" name="Freeform 903">
              <a:extLst>
                <a:ext uri="{FF2B5EF4-FFF2-40B4-BE49-F238E27FC236}">
                  <a16:creationId xmlns:a16="http://schemas.microsoft.com/office/drawing/2014/main" id="{B507008A-A66A-A648-8998-C52B63C31E5B}"/>
                </a:ext>
              </a:extLst>
            </p:cNvPr>
            <p:cNvSpPr/>
            <p:nvPr/>
          </p:nvSpPr>
          <p:spPr>
            <a:xfrm>
              <a:off x="6331087" y="1568942"/>
              <a:ext cx="52676" cy="29264"/>
            </a:xfrm>
            <a:custGeom>
              <a:avLst/>
              <a:gdLst>
                <a:gd name="connsiteX0" fmla="*/ 11015 w 52675"/>
                <a:gd name="connsiteY0" fmla="*/ 30015 h 29264"/>
                <a:gd name="connsiteX1" fmla="*/ 0 w 52675"/>
                <a:gd name="connsiteY1" fmla="*/ 26187 h 29264"/>
                <a:gd name="connsiteX2" fmla="*/ 8194 w 52675"/>
                <a:gd name="connsiteY2" fmla="*/ 14786 h 29264"/>
                <a:gd name="connsiteX3" fmla="*/ 21866 w 52675"/>
                <a:gd name="connsiteY3" fmla="*/ 9647 h 29264"/>
                <a:gd name="connsiteX4" fmla="*/ 53378 w 52675"/>
                <a:gd name="connsiteY4" fmla="*/ 3724 h 29264"/>
                <a:gd name="connsiteX5" fmla="*/ 45489 w 52675"/>
                <a:gd name="connsiteY5" fmla="*/ 15348 h 29264"/>
                <a:gd name="connsiteX6" fmla="*/ 30622 w 52675"/>
                <a:gd name="connsiteY6" fmla="*/ 20639 h 29264"/>
                <a:gd name="connsiteX7" fmla="*/ 11015 w 52675"/>
                <a:gd name="connsiteY7" fmla="*/ 30015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29264">
                  <a:moveTo>
                    <a:pt x="11015" y="30015"/>
                  </a:moveTo>
                  <a:cubicBezTo>
                    <a:pt x="7527" y="30015"/>
                    <a:pt x="3828" y="28938"/>
                    <a:pt x="0" y="26187"/>
                  </a:cubicBezTo>
                  <a:lnTo>
                    <a:pt x="8194" y="14786"/>
                  </a:lnTo>
                  <a:cubicBezTo>
                    <a:pt x="11354" y="17057"/>
                    <a:pt x="13649" y="16191"/>
                    <a:pt x="21866" y="9647"/>
                  </a:cubicBezTo>
                  <a:cubicBezTo>
                    <a:pt x="29241" y="3771"/>
                    <a:pt x="40385" y="-5102"/>
                    <a:pt x="53378" y="3724"/>
                  </a:cubicBezTo>
                  <a:lnTo>
                    <a:pt x="45489" y="15348"/>
                  </a:lnTo>
                  <a:cubicBezTo>
                    <a:pt x="41637" y="12726"/>
                    <a:pt x="38699" y="14200"/>
                    <a:pt x="30622" y="20639"/>
                  </a:cubicBezTo>
                  <a:cubicBezTo>
                    <a:pt x="25612" y="24619"/>
                    <a:pt x="18835" y="30015"/>
                    <a:pt x="11015" y="30015"/>
                  </a:cubicBezTo>
                  <a:close/>
                </a:path>
              </a:pathLst>
            </a:custGeom>
            <a:grpFill/>
            <a:ln w="1170" cap="flat">
              <a:noFill/>
              <a:prstDash val="solid"/>
              <a:miter/>
            </a:ln>
          </p:spPr>
          <p:txBody>
            <a:bodyPr rtlCol="0" anchor="ctr"/>
            <a:lstStyle/>
            <a:p>
              <a:endParaRPr lang="en-US"/>
            </a:p>
          </p:txBody>
        </p:sp>
        <p:sp>
          <p:nvSpPr>
            <p:cNvPr id="905" name="Freeform 904">
              <a:extLst>
                <a:ext uri="{FF2B5EF4-FFF2-40B4-BE49-F238E27FC236}">
                  <a16:creationId xmlns:a16="http://schemas.microsoft.com/office/drawing/2014/main" id="{8FEFE057-D2BC-744B-91D5-47E9A1182F34}"/>
                </a:ext>
              </a:extLst>
            </p:cNvPr>
            <p:cNvSpPr/>
            <p:nvPr/>
          </p:nvSpPr>
          <p:spPr>
            <a:xfrm>
              <a:off x="6369435" y="1569693"/>
              <a:ext cx="44482" cy="29264"/>
            </a:xfrm>
            <a:custGeom>
              <a:avLst/>
              <a:gdLst>
                <a:gd name="connsiteX0" fmla="*/ 34356 w 44481"/>
                <a:gd name="connsiteY0" fmla="*/ 29357 h 29264"/>
                <a:gd name="connsiteX1" fmla="*/ 15393 w 44481"/>
                <a:gd name="connsiteY1" fmla="*/ 20074 h 29264"/>
                <a:gd name="connsiteX2" fmla="*/ 4378 w 44481"/>
                <a:gd name="connsiteY2" fmla="*/ 14257 h 29264"/>
                <a:gd name="connsiteX3" fmla="*/ 0 w 44481"/>
                <a:gd name="connsiteY3" fmla="*/ 912 h 29264"/>
                <a:gd name="connsiteX4" fmla="*/ 24313 w 44481"/>
                <a:gd name="connsiteY4" fmla="*/ 9235 h 29264"/>
                <a:gd name="connsiteX5" fmla="*/ 37294 w 44481"/>
                <a:gd name="connsiteY5" fmla="*/ 14034 h 29264"/>
                <a:gd name="connsiteX6" fmla="*/ 45488 w 44481"/>
                <a:gd name="connsiteY6" fmla="*/ 25435 h 29264"/>
                <a:gd name="connsiteX7" fmla="*/ 34356 w 44481"/>
                <a:gd name="connsiteY7" fmla="*/ 29357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34356" y="29357"/>
                  </a:moveTo>
                  <a:cubicBezTo>
                    <a:pt x="26677" y="29357"/>
                    <a:pt x="20192" y="24019"/>
                    <a:pt x="15393" y="20074"/>
                  </a:cubicBezTo>
                  <a:cubicBezTo>
                    <a:pt x="10441" y="16001"/>
                    <a:pt x="7000" y="13390"/>
                    <a:pt x="4378" y="14257"/>
                  </a:cubicBezTo>
                  <a:lnTo>
                    <a:pt x="0" y="912"/>
                  </a:lnTo>
                  <a:cubicBezTo>
                    <a:pt x="10149" y="-2412"/>
                    <a:pt x="18003" y="4037"/>
                    <a:pt x="24313" y="9235"/>
                  </a:cubicBezTo>
                  <a:cubicBezTo>
                    <a:pt x="32401" y="15895"/>
                    <a:pt x="34251" y="16223"/>
                    <a:pt x="37294" y="14034"/>
                  </a:cubicBezTo>
                  <a:lnTo>
                    <a:pt x="45488" y="25435"/>
                  </a:lnTo>
                  <a:cubicBezTo>
                    <a:pt x="41567" y="28257"/>
                    <a:pt x="37845" y="29357"/>
                    <a:pt x="34356" y="29357"/>
                  </a:cubicBezTo>
                  <a:close/>
                </a:path>
              </a:pathLst>
            </a:custGeom>
            <a:grpFill/>
            <a:ln w="1170" cap="flat">
              <a:noFill/>
              <a:prstDash val="solid"/>
              <a:miter/>
            </a:ln>
          </p:spPr>
          <p:txBody>
            <a:bodyPr rtlCol="0" anchor="ctr"/>
            <a:lstStyle/>
            <a:p>
              <a:endParaRPr lang="en-US"/>
            </a:p>
          </p:txBody>
        </p:sp>
        <p:sp>
          <p:nvSpPr>
            <p:cNvPr id="906" name="Freeform 905">
              <a:extLst>
                <a:ext uri="{FF2B5EF4-FFF2-40B4-BE49-F238E27FC236}">
                  <a16:creationId xmlns:a16="http://schemas.microsoft.com/office/drawing/2014/main" id="{88AC3F4F-8692-7445-8DCB-70642BD9FCEF}"/>
                </a:ext>
              </a:extLst>
            </p:cNvPr>
            <p:cNvSpPr/>
            <p:nvPr/>
          </p:nvSpPr>
          <p:spPr>
            <a:xfrm>
              <a:off x="6391816" y="1569694"/>
              <a:ext cx="44482" cy="29264"/>
            </a:xfrm>
            <a:custGeom>
              <a:avLst/>
              <a:gdLst>
                <a:gd name="connsiteX0" fmla="*/ 11144 w 44481"/>
                <a:gd name="connsiteY0" fmla="*/ 29356 h 29264"/>
                <a:gd name="connsiteX1" fmla="*/ 0 w 44481"/>
                <a:gd name="connsiteY1" fmla="*/ 25434 h 29264"/>
                <a:gd name="connsiteX2" fmla="*/ 8194 w 44481"/>
                <a:gd name="connsiteY2" fmla="*/ 14033 h 29264"/>
                <a:gd name="connsiteX3" fmla="*/ 21176 w 44481"/>
                <a:gd name="connsiteY3" fmla="*/ 9234 h 29264"/>
                <a:gd name="connsiteX4" fmla="*/ 45489 w 44481"/>
                <a:gd name="connsiteY4" fmla="*/ 911 h 29264"/>
                <a:gd name="connsiteX5" fmla="*/ 41111 w 44481"/>
                <a:gd name="connsiteY5" fmla="*/ 14256 h 29264"/>
                <a:gd name="connsiteX6" fmla="*/ 30096 w 44481"/>
                <a:gd name="connsiteY6" fmla="*/ 20073 h 29264"/>
                <a:gd name="connsiteX7" fmla="*/ 11144 w 44481"/>
                <a:gd name="connsiteY7" fmla="*/ 29356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11144" y="29356"/>
                  </a:moveTo>
                  <a:cubicBezTo>
                    <a:pt x="7656" y="29356"/>
                    <a:pt x="3933" y="28256"/>
                    <a:pt x="0" y="25434"/>
                  </a:cubicBezTo>
                  <a:lnTo>
                    <a:pt x="8194" y="14033"/>
                  </a:lnTo>
                  <a:cubicBezTo>
                    <a:pt x="11238" y="16222"/>
                    <a:pt x="13087" y="15883"/>
                    <a:pt x="21176" y="9234"/>
                  </a:cubicBezTo>
                  <a:cubicBezTo>
                    <a:pt x="27485" y="4048"/>
                    <a:pt x="35340" y="-2413"/>
                    <a:pt x="45489" y="911"/>
                  </a:cubicBezTo>
                  <a:lnTo>
                    <a:pt x="41111" y="14256"/>
                  </a:lnTo>
                  <a:cubicBezTo>
                    <a:pt x="38500" y="13401"/>
                    <a:pt x="35047" y="16000"/>
                    <a:pt x="30096" y="20073"/>
                  </a:cubicBezTo>
                  <a:cubicBezTo>
                    <a:pt x="25308" y="24018"/>
                    <a:pt x="18823" y="29356"/>
                    <a:pt x="11144" y="29356"/>
                  </a:cubicBezTo>
                  <a:close/>
                </a:path>
              </a:pathLst>
            </a:custGeom>
            <a:grpFill/>
            <a:ln w="1170" cap="flat">
              <a:noFill/>
              <a:prstDash val="solid"/>
              <a:miter/>
            </a:ln>
          </p:spPr>
          <p:txBody>
            <a:bodyPr rtlCol="0" anchor="ctr"/>
            <a:lstStyle/>
            <a:p>
              <a:endParaRPr lang="en-US"/>
            </a:p>
          </p:txBody>
        </p:sp>
        <p:sp>
          <p:nvSpPr>
            <p:cNvPr id="907" name="Freeform 906">
              <a:extLst>
                <a:ext uri="{FF2B5EF4-FFF2-40B4-BE49-F238E27FC236}">
                  <a16:creationId xmlns:a16="http://schemas.microsoft.com/office/drawing/2014/main" id="{09C59B09-CFF8-AD41-B1C0-9BF13D036778}"/>
                </a:ext>
              </a:extLst>
            </p:cNvPr>
            <p:cNvSpPr/>
            <p:nvPr/>
          </p:nvSpPr>
          <p:spPr>
            <a:xfrm>
              <a:off x="6429204" y="1569697"/>
              <a:ext cx="45652" cy="29264"/>
            </a:xfrm>
            <a:custGeom>
              <a:avLst/>
              <a:gdLst>
                <a:gd name="connsiteX0" fmla="*/ 35281 w 45652"/>
                <a:gd name="connsiteY0" fmla="*/ 29330 h 29264"/>
                <a:gd name="connsiteX1" fmla="*/ 15884 w 45652"/>
                <a:gd name="connsiteY1" fmla="*/ 20129 h 29264"/>
                <a:gd name="connsiteX2" fmla="*/ 4378 w 45652"/>
                <a:gd name="connsiteY2" fmla="*/ 14253 h 29264"/>
                <a:gd name="connsiteX3" fmla="*/ 0 w 45652"/>
                <a:gd name="connsiteY3" fmla="*/ 908 h 29264"/>
                <a:gd name="connsiteX4" fmla="*/ 24594 w 45652"/>
                <a:gd name="connsiteY4" fmla="*/ 9114 h 29264"/>
                <a:gd name="connsiteX5" fmla="*/ 38266 w 45652"/>
                <a:gd name="connsiteY5" fmla="*/ 14030 h 29264"/>
                <a:gd name="connsiteX6" fmla="*/ 46460 w 45652"/>
                <a:gd name="connsiteY6" fmla="*/ 25432 h 29264"/>
                <a:gd name="connsiteX7" fmla="*/ 35281 w 45652"/>
                <a:gd name="connsiteY7" fmla="*/ 29330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52" h="29264">
                  <a:moveTo>
                    <a:pt x="35281" y="29330"/>
                  </a:moveTo>
                  <a:cubicBezTo>
                    <a:pt x="27520" y="29330"/>
                    <a:pt x="20836" y="24039"/>
                    <a:pt x="15884" y="20129"/>
                  </a:cubicBezTo>
                  <a:cubicBezTo>
                    <a:pt x="10675" y="16009"/>
                    <a:pt x="7047" y="13375"/>
                    <a:pt x="4378" y="14253"/>
                  </a:cubicBezTo>
                  <a:lnTo>
                    <a:pt x="0" y="908"/>
                  </a:lnTo>
                  <a:cubicBezTo>
                    <a:pt x="10055" y="-2393"/>
                    <a:pt x="18120" y="3987"/>
                    <a:pt x="24594" y="9114"/>
                  </a:cubicBezTo>
                  <a:cubicBezTo>
                    <a:pt x="32717" y="15540"/>
                    <a:pt x="35012" y="16360"/>
                    <a:pt x="38266" y="14030"/>
                  </a:cubicBezTo>
                  <a:lnTo>
                    <a:pt x="46460" y="25432"/>
                  </a:lnTo>
                  <a:cubicBezTo>
                    <a:pt x="42562" y="28241"/>
                    <a:pt x="38804" y="29330"/>
                    <a:pt x="35281" y="29330"/>
                  </a:cubicBezTo>
                  <a:close/>
                </a:path>
              </a:pathLst>
            </a:custGeom>
            <a:grpFill/>
            <a:ln w="1170" cap="flat">
              <a:noFill/>
              <a:prstDash val="solid"/>
              <a:miter/>
            </a:ln>
          </p:spPr>
          <p:txBody>
            <a:bodyPr rtlCol="0" anchor="ctr"/>
            <a:lstStyle/>
            <a:p>
              <a:endParaRPr lang="en-US"/>
            </a:p>
          </p:txBody>
        </p:sp>
        <p:sp>
          <p:nvSpPr>
            <p:cNvPr id="908" name="Freeform 907">
              <a:extLst>
                <a:ext uri="{FF2B5EF4-FFF2-40B4-BE49-F238E27FC236}">
                  <a16:creationId xmlns:a16="http://schemas.microsoft.com/office/drawing/2014/main" id="{295F8374-9279-894F-B120-AB0BAD82B4F8}"/>
                </a:ext>
              </a:extLst>
            </p:cNvPr>
            <p:cNvSpPr/>
            <p:nvPr/>
          </p:nvSpPr>
          <p:spPr>
            <a:xfrm>
              <a:off x="6453669" y="1569906"/>
              <a:ext cx="44482" cy="28094"/>
            </a:xfrm>
            <a:custGeom>
              <a:avLst/>
              <a:gdLst>
                <a:gd name="connsiteX0" fmla="*/ 11226 w 44481"/>
                <a:gd name="connsiteY0" fmla="*/ 29203 h 28093"/>
                <a:gd name="connsiteX1" fmla="*/ 0 w 44481"/>
                <a:gd name="connsiteY1" fmla="*/ 25223 h 28093"/>
                <a:gd name="connsiteX2" fmla="*/ 8194 w 44481"/>
                <a:gd name="connsiteY2" fmla="*/ 13822 h 28093"/>
                <a:gd name="connsiteX3" fmla="*/ 20532 w 44481"/>
                <a:gd name="connsiteY3" fmla="*/ 9479 h 28093"/>
                <a:gd name="connsiteX4" fmla="*/ 44891 w 44481"/>
                <a:gd name="connsiteY4" fmla="*/ 536 h 28093"/>
                <a:gd name="connsiteX5" fmla="*/ 41696 w 44481"/>
                <a:gd name="connsiteY5" fmla="*/ 14208 h 28093"/>
                <a:gd name="connsiteX6" fmla="*/ 29463 w 44481"/>
                <a:gd name="connsiteY6" fmla="*/ 20307 h 28093"/>
                <a:gd name="connsiteX7" fmla="*/ 11226 w 44481"/>
                <a:gd name="connsiteY7" fmla="*/ 29203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8093">
                  <a:moveTo>
                    <a:pt x="11226" y="29203"/>
                  </a:moveTo>
                  <a:cubicBezTo>
                    <a:pt x="7749" y="29203"/>
                    <a:pt x="3992" y="28091"/>
                    <a:pt x="0" y="25223"/>
                  </a:cubicBezTo>
                  <a:lnTo>
                    <a:pt x="8194" y="13822"/>
                  </a:lnTo>
                  <a:cubicBezTo>
                    <a:pt x="11261" y="16022"/>
                    <a:pt x="12759" y="15894"/>
                    <a:pt x="20532" y="9479"/>
                  </a:cubicBezTo>
                  <a:cubicBezTo>
                    <a:pt x="26361" y="4668"/>
                    <a:pt x="34345" y="-1934"/>
                    <a:pt x="44891" y="536"/>
                  </a:cubicBezTo>
                  <a:lnTo>
                    <a:pt x="41696" y="14208"/>
                  </a:lnTo>
                  <a:cubicBezTo>
                    <a:pt x="38196" y="13389"/>
                    <a:pt x="34731" y="15964"/>
                    <a:pt x="29463" y="20307"/>
                  </a:cubicBezTo>
                  <a:cubicBezTo>
                    <a:pt x="24886" y="24088"/>
                    <a:pt x="18694" y="29203"/>
                    <a:pt x="11226" y="29203"/>
                  </a:cubicBezTo>
                  <a:close/>
                </a:path>
              </a:pathLst>
            </a:custGeom>
            <a:grpFill/>
            <a:ln w="1170" cap="flat">
              <a:noFill/>
              <a:prstDash val="solid"/>
              <a:miter/>
            </a:ln>
          </p:spPr>
          <p:txBody>
            <a:bodyPr rtlCol="0" anchor="ctr"/>
            <a:lstStyle/>
            <a:p>
              <a:endParaRPr lang="en-US"/>
            </a:p>
          </p:txBody>
        </p:sp>
        <p:sp>
          <p:nvSpPr>
            <p:cNvPr id="909" name="Freeform 908">
              <a:extLst>
                <a:ext uri="{FF2B5EF4-FFF2-40B4-BE49-F238E27FC236}">
                  <a16:creationId xmlns:a16="http://schemas.microsoft.com/office/drawing/2014/main" id="{D583C671-2C53-D247-BF25-27DD26F346FF}"/>
                </a:ext>
              </a:extLst>
            </p:cNvPr>
            <p:cNvSpPr/>
            <p:nvPr/>
          </p:nvSpPr>
          <p:spPr>
            <a:xfrm>
              <a:off x="6492719" y="1569893"/>
              <a:ext cx="44482" cy="28094"/>
            </a:xfrm>
            <a:custGeom>
              <a:avLst/>
              <a:gdLst>
                <a:gd name="connsiteX0" fmla="*/ 33642 w 44481"/>
                <a:gd name="connsiteY0" fmla="*/ 29216 h 28093"/>
                <a:gd name="connsiteX1" fmla="*/ 16025 w 44481"/>
                <a:gd name="connsiteY1" fmla="*/ 20507 h 28093"/>
                <a:gd name="connsiteX2" fmla="*/ 2973 w 44481"/>
                <a:gd name="connsiteY2" fmla="*/ 14244 h 28093"/>
                <a:gd name="connsiteX3" fmla="*/ 0 w 44481"/>
                <a:gd name="connsiteY3" fmla="*/ 513 h 28093"/>
                <a:gd name="connsiteX4" fmla="*/ 25085 w 44481"/>
                <a:gd name="connsiteY4" fmla="*/ 9761 h 28093"/>
                <a:gd name="connsiteX5" fmla="*/ 36604 w 44481"/>
                <a:gd name="connsiteY5" fmla="*/ 13823 h 28093"/>
                <a:gd name="connsiteX6" fmla="*/ 44798 w 44481"/>
                <a:gd name="connsiteY6" fmla="*/ 25224 h 28093"/>
                <a:gd name="connsiteX7" fmla="*/ 33642 w 44481"/>
                <a:gd name="connsiteY7" fmla="*/ 29216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8093">
                  <a:moveTo>
                    <a:pt x="33642" y="29216"/>
                  </a:moveTo>
                  <a:cubicBezTo>
                    <a:pt x="26361" y="29216"/>
                    <a:pt x="20438" y="24217"/>
                    <a:pt x="16025" y="20507"/>
                  </a:cubicBezTo>
                  <a:cubicBezTo>
                    <a:pt x="10711" y="16023"/>
                    <a:pt x="7222" y="13331"/>
                    <a:pt x="2973" y="14244"/>
                  </a:cubicBezTo>
                  <a:lnTo>
                    <a:pt x="0" y="513"/>
                  </a:lnTo>
                  <a:cubicBezTo>
                    <a:pt x="11214" y="-1922"/>
                    <a:pt x="19232" y="4833"/>
                    <a:pt x="25085" y="9761"/>
                  </a:cubicBezTo>
                  <a:cubicBezTo>
                    <a:pt x="32354" y="15883"/>
                    <a:pt x="33572" y="16000"/>
                    <a:pt x="36604" y="13823"/>
                  </a:cubicBezTo>
                  <a:lnTo>
                    <a:pt x="44798" y="25224"/>
                  </a:lnTo>
                  <a:cubicBezTo>
                    <a:pt x="40794" y="28104"/>
                    <a:pt x="37072" y="29216"/>
                    <a:pt x="33642" y="29216"/>
                  </a:cubicBezTo>
                  <a:close/>
                </a:path>
              </a:pathLst>
            </a:custGeom>
            <a:grpFill/>
            <a:ln w="1170" cap="flat">
              <a:noFill/>
              <a:prstDash val="solid"/>
              <a:miter/>
            </a:ln>
          </p:spPr>
          <p:txBody>
            <a:bodyPr rtlCol="0" anchor="ctr"/>
            <a:lstStyle/>
            <a:p>
              <a:endParaRPr lang="en-US"/>
            </a:p>
          </p:txBody>
        </p:sp>
        <p:sp>
          <p:nvSpPr>
            <p:cNvPr id="910" name="Freeform 909">
              <a:extLst>
                <a:ext uri="{FF2B5EF4-FFF2-40B4-BE49-F238E27FC236}">
                  <a16:creationId xmlns:a16="http://schemas.microsoft.com/office/drawing/2014/main" id="{2C24DF06-53EF-B44C-9A7C-02E5F669459D}"/>
                </a:ext>
              </a:extLst>
            </p:cNvPr>
            <p:cNvSpPr/>
            <p:nvPr/>
          </p:nvSpPr>
          <p:spPr>
            <a:xfrm>
              <a:off x="6527778" y="1571162"/>
              <a:ext cx="70234" cy="29264"/>
            </a:xfrm>
            <a:custGeom>
              <a:avLst/>
              <a:gdLst>
                <a:gd name="connsiteX0" fmla="*/ 59933 w 70234"/>
                <a:gd name="connsiteY0" fmla="*/ 29761 h 29264"/>
                <a:gd name="connsiteX1" fmla="*/ 41438 w 70234"/>
                <a:gd name="connsiteY1" fmla="*/ 20993 h 29264"/>
                <a:gd name="connsiteX2" fmla="*/ 36990 w 70234"/>
                <a:gd name="connsiteY2" fmla="*/ 17598 h 29264"/>
                <a:gd name="connsiteX3" fmla="*/ 11401 w 70234"/>
                <a:gd name="connsiteY3" fmla="*/ 22222 h 29264"/>
                <a:gd name="connsiteX4" fmla="*/ 7597 w 70234"/>
                <a:gd name="connsiteY4" fmla="*/ 24680 h 29264"/>
                <a:gd name="connsiteX5" fmla="*/ 0 w 70234"/>
                <a:gd name="connsiteY5" fmla="*/ 12858 h 29264"/>
                <a:gd name="connsiteX6" fmla="*/ 3722 w 70234"/>
                <a:gd name="connsiteY6" fmla="*/ 10446 h 29264"/>
                <a:gd name="connsiteX7" fmla="*/ 44751 w 70234"/>
                <a:gd name="connsiteY7" fmla="*/ 5893 h 29264"/>
                <a:gd name="connsiteX8" fmla="*/ 50241 w 70234"/>
                <a:gd name="connsiteY8" fmla="*/ 10048 h 29264"/>
                <a:gd name="connsiteX9" fmla="*/ 62626 w 70234"/>
                <a:gd name="connsiteY9" fmla="*/ 14543 h 29264"/>
                <a:gd name="connsiteX10" fmla="*/ 70820 w 70234"/>
                <a:gd name="connsiteY10" fmla="*/ 25945 h 29264"/>
                <a:gd name="connsiteX11" fmla="*/ 59933 w 70234"/>
                <a:gd name="connsiteY11" fmla="*/ 29761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234" h="29264">
                  <a:moveTo>
                    <a:pt x="59933" y="29761"/>
                  </a:moveTo>
                  <a:cubicBezTo>
                    <a:pt x="52324" y="29761"/>
                    <a:pt x="45851" y="24552"/>
                    <a:pt x="41438" y="20993"/>
                  </a:cubicBezTo>
                  <a:cubicBezTo>
                    <a:pt x="39858" y="19717"/>
                    <a:pt x="38360" y="18512"/>
                    <a:pt x="36990" y="17598"/>
                  </a:cubicBezTo>
                  <a:cubicBezTo>
                    <a:pt x="28117" y="11699"/>
                    <a:pt x="25238" y="13209"/>
                    <a:pt x="11401" y="22222"/>
                  </a:cubicBezTo>
                  <a:cubicBezTo>
                    <a:pt x="10196" y="23006"/>
                    <a:pt x="8931" y="23838"/>
                    <a:pt x="7597" y="24680"/>
                  </a:cubicBezTo>
                  <a:lnTo>
                    <a:pt x="0" y="12858"/>
                  </a:lnTo>
                  <a:cubicBezTo>
                    <a:pt x="1299" y="12026"/>
                    <a:pt x="2540" y="11219"/>
                    <a:pt x="3722" y="10446"/>
                  </a:cubicBezTo>
                  <a:cubicBezTo>
                    <a:pt x="17757" y="1304"/>
                    <a:pt x="27906" y="-5310"/>
                    <a:pt x="44751" y="5893"/>
                  </a:cubicBezTo>
                  <a:cubicBezTo>
                    <a:pt x="46659" y="7157"/>
                    <a:pt x="48473" y="8632"/>
                    <a:pt x="50241" y="10048"/>
                  </a:cubicBezTo>
                  <a:cubicBezTo>
                    <a:pt x="57557" y="15936"/>
                    <a:pt x="59641" y="16697"/>
                    <a:pt x="62626" y="14543"/>
                  </a:cubicBezTo>
                  <a:lnTo>
                    <a:pt x="70820" y="25945"/>
                  </a:lnTo>
                  <a:cubicBezTo>
                    <a:pt x="67027" y="28707"/>
                    <a:pt x="63363" y="29761"/>
                    <a:pt x="59933" y="29761"/>
                  </a:cubicBezTo>
                  <a:close/>
                </a:path>
              </a:pathLst>
            </a:custGeom>
            <a:grpFill/>
            <a:ln w="1170" cap="flat">
              <a:noFill/>
              <a:prstDash val="solid"/>
              <a:miter/>
            </a:ln>
          </p:spPr>
          <p:txBody>
            <a:bodyPr rtlCol="0" anchor="ctr"/>
            <a:lstStyle/>
            <a:p>
              <a:endParaRPr lang="en-US"/>
            </a:p>
          </p:txBody>
        </p:sp>
        <p:sp>
          <p:nvSpPr>
            <p:cNvPr id="911" name="Freeform 910">
              <a:extLst>
                <a:ext uri="{FF2B5EF4-FFF2-40B4-BE49-F238E27FC236}">
                  <a16:creationId xmlns:a16="http://schemas.microsoft.com/office/drawing/2014/main" id="{9EC6BE9A-8EA0-774C-8407-FF7D8D82AF26}"/>
                </a:ext>
              </a:extLst>
            </p:cNvPr>
            <p:cNvSpPr/>
            <p:nvPr/>
          </p:nvSpPr>
          <p:spPr>
            <a:xfrm>
              <a:off x="6606204" y="1565897"/>
              <a:ext cx="14047" cy="14047"/>
            </a:xfrm>
            <a:custGeom>
              <a:avLst/>
              <a:gdLst>
                <a:gd name="connsiteX0" fmla="*/ 7025 w 14046"/>
                <a:gd name="connsiteY0" fmla="*/ 14717 h 14046"/>
                <a:gd name="connsiteX1" fmla="*/ 13 w 14046"/>
                <a:gd name="connsiteY1" fmla="*/ 8068 h 14046"/>
                <a:gd name="connsiteX2" fmla="*/ 107 w 14046"/>
                <a:gd name="connsiteY2" fmla="*/ 6464 h 14046"/>
                <a:gd name="connsiteX3" fmla="*/ 1137 w 14046"/>
                <a:gd name="connsiteY3" fmla="*/ 3315 h 14046"/>
                <a:gd name="connsiteX4" fmla="*/ 9764 w 14046"/>
                <a:gd name="connsiteY4" fmla="*/ 447 h 14046"/>
                <a:gd name="connsiteX5" fmla="*/ 14247 w 14046"/>
                <a:gd name="connsiteY5" fmla="*/ 9309 h 14046"/>
                <a:gd name="connsiteX6" fmla="*/ 14212 w 14046"/>
                <a:gd name="connsiteY6" fmla="*/ 9426 h 14046"/>
                <a:gd name="connsiteX7" fmla="*/ 14002 w 14046"/>
                <a:gd name="connsiteY7" fmla="*/ 10081 h 14046"/>
                <a:gd name="connsiteX8" fmla="*/ 7400 w 14046"/>
                <a:gd name="connsiteY8" fmla="*/ 14705 h 14046"/>
                <a:gd name="connsiteX9" fmla="*/ 7025 w 14046"/>
                <a:gd name="connsiteY9" fmla="*/ 1471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7025" y="14717"/>
                  </a:moveTo>
                  <a:cubicBezTo>
                    <a:pt x="3314" y="14717"/>
                    <a:pt x="212" y="11814"/>
                    <a:pt x="13" y="8068"/>
                  </a:cubicBezTo>
                  <a:cubicBezTo>
                    <a:pt x="-22" y="7518"/>
                    <a:pt x="13" y="6979"/>
                    <a:pt x="107" y="6464"/>
                  </a:cubicBezTo>
                  <a:cubicBezTo>
                    <a:pt x="201" y="5305"/>
                    <a:pt x="587" y="4217"/>
                    <a:pt x="1137" y="3315"/>
                  </a:cubicBezTo>
                  <a:cubicBezTo>
                    <a:pt x="2495" y="1126"/>
                    <a:pt x="5562" y="-934"/>
                    <a:pt x="9764" y="447"/>
                  </a:cubicBezTo>
                  <a:cubicBezTo>
                    <a:pt x="13452" y="1653"/>
                    <a:pt x="15453" y="5621"/>
                    <a:pt x="14247" y="9309"/>
                  </a:cubicBezTo>
                  <a:cubicBezTo>
                    <a:pt x="14236" y="9344"/>
                    <a:pt x="14224" y="9391"/>
                    <a:pt x="14212" y="9426"/>
                  </a:cubicBezTo>
                  <a:cubicBezTo>
                    <a:pt x="14142" y="9707"/>
                    <a:pt x="14060" y="9929"/>
                    <a:pt x="14002" y="10081"/>
                  </a:cubicBezTo>
                  <a:cubicBezTo>
                    <a:pt x="13182" y="12188"/>
                    <a:pt x="11017" y="14518"/>
                    <a:pt x="7400" y="14705"/>
                  </a:cubicBezTo>
                  <a:cubicBezTo>
                    <a:pt x="7271" y="14705"/>
                    <a:pt x="7142" y="14717"/>
                    <a:pt x="7025" y="14717"/>
                  </a:cubicBezTo>
                  <a:close/>
                </a:path>
              </a:pathLst>
            </a:custGeom>
            <a:grpFill/>
            <a:ln w="1170" cap="flat">
              <a:noFill/>
              <a:prstDash val="solid"/>
              <a:miter/>
            </a:ln>
          </p:spPr>
          <p:txBody>
            <a:bodyPr rtlCol="0" anchor="ctr"/>
            <a:lstStyle/>
            <a:p>
              <a:endParaRPr lang="en-US"/>
            </a:p>
          </p:txBody>
        </p:sp>
        <p:sp>
          <p:nvSpPr>
            <p:cNvPr id="912" name="Freeform 911">
              <a:extLst>
                <a:ext uri="{FF2B5EF4-FFF2-40B4-BE49-F238E27FC236}">
                  <a16:creationId xmlns:a16="http://schemas.microsoft.com/office/drawing/2014/main" id="{8CD5D610-07FA-2544-9E5D-8FFFCBF80088}"/>
                </a:ext>
              </a:extLst>
            </p:cNvPr>
            <p:cNvSpPr/>
            <p:nvPr/>
          </p:nvSpPr>
          <p:spPr>
            <a:xfrm>
              <a:off x="6575514" y="1578706"/>
              <a:ext cx="30435" cy="22241"/>
            </a:xfrm>
            <a:custGeom>
              <a:avLst/>
              <a:gdLst>
                <a:gd name="connsiteX0" fmla="*/ 11261 w 30434"/>
                <a:gd name="connsiteY0" fmla="*/ 22510 h 22240"/>
                <a:gd name="connsiteX1" fmla="*/ 0 w 30434"/>
                <a:gd name="connsiteY1" fmla="*/ 18425 h 22240"/>
                <a:gd name="connsiteX2" fmla="*/ 8206 w 30434"/>
                <a:gd name="connsiteY2" fmla="*/ 7023 h 22240"/>
                <a:gd name="connsiteX3" fmla="*/ 18553 w 30434"/>
                <a:gd name="connsiteY3" fmla="*/ 3734 h 22240"/>
                <a:gd name="connsiteX4" fmla="*/ 23142 w 30434"/>
                <a:gd name="connsiteY4" fmla="*/ 0 h 22240"/>
                <a:gd name="connsiteX5" fmla="*/ 31570 w 30434"/>
                <a:gd name="connsiteY5" fmla="*/ 11237 h 22240"/>
                <a:gd name="connsiteX6" fmla="*/ 27649 w 30434"/>
                <a:gd name="connsiteY6" fmla="*/ 14433 h 22240"/>
                <a:gd name="connsiteX7" fmla="*/ 11261 w 30434"/>
                <a:gd name="connsiteY7" fmla="*/ 22510 h 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4" h="22240">
                  <a:moveTo>
                    <a:pt x="11261" y="22510"/>
                  </a:moveTo>
                  <a:cubicBezTo>
                    <a:pt x="7854" y="22510"/>
                    <a:pt x="4109" y="21386"/>
                    <a:pt x="0" y="18425"/>
                  </a:cubicBezTo>
                  <a:lnTo>
                    <a:pt x="8206" y="7023"/>
                  </a:lnTo>
                  <a:cubicBezTo>
                    <a:pt x="11319" y="9259"/>
                    <a:pt x="11975" y="9341"/>
                    <a:pt x="18553" y="3734"/>
                  </a:cubicBezTo>
                  <a:cubicBezTo>
                    <a:pt x="19993" y="2517"/>
                    <a:pt x="21480" y="1252"/>
                    <a:pt x="23142" y="0"/>
                  </a:cubicBezTo>
                  <a:lnTo>
                    <a:pt x="31570" y="11237"/>
                  </a:lnTo>
                  <a:cubicBezTo>
                    <a:pt x="30247" y="12232"/>
                    <a:pt x="28925" y="13356"/>
                    <a:pt x="27649" y="14433"/>
                  </a:cubicBezTo>
                  <a:cubicBezTo>
                    <a:pt x="23587" y="17886"/>
                    <a:pt x="18144" y="22510"/>
                    <a:pt x="11261" y="22510"/>
                  </a:cubicBezTo>
                  <a:close/>
                </a:path>
              </a:pathLst>
            </a:custGeom>
            <a:grpFill/>
            <a:ln w="1170" cap="flat">
              <a:noFill/>
              <a:prstDash val="solid"/>
              <a:miter/>
            </a:ln>
          </p:spPr>
          <p:txBody>
            <a:bodyPr rtlCol="0" anchor="ctr"/>
            <a:lstStyle/>
            <a:p>
              <a:endParaRPr lang="en-US"/>
            </a:p>
          </p:txBody>
        </p:sp>
        <p:sp>
          <p:nvSpPr>
            <p:cNvPr id="913" name="Freeform 912">
              <a:extLst>
                <a:ext uri="{FF2B5EF4-FFF2-40B4-BE49-F238E27FC236}">
                  <a16:creationId xmlns:a16="http://schemas.microsoft.com/office/drawing/2014/main" id="{AC45B309-1110-904D-A463-1C7514235BD6}"/>
                </a:ext>
              </a:extLst>
            </p:cNvPr>
            <p:cNvSpPr/>
            <p:nvPr/>
          </p:nvSpPr>
          <p:spPr>
            <a:xfrm>
              <a:off x="6269783" y="1372673"/>
              <a:ext cx="169733" cy="95987"/>
            </a:xfrm>
            <a:custGeom>
              <a:avLst/>
              <a:gdLst>
                <a:gd name="connsiteX0" fmla="*/ 7083 w 169732"/>
                <a:gd name="connsiteY0" fmla="*/ 97099 h 95987"/>
                <a:gd name="connsiteX1" fmla="*/ 71 w 169732"/>
                <a:gd name="connsiteY1" fmla="*/ 90368 h 95987"/>
                <a:gd name="connsiteX2" fmla="*/ 434 w 169732"/>
                <a:gd name="connsiteY2" fmla="*/ 78346 h 95987"/>
                <a:gd name="connsiteX3" fmla="*/ 35399 w 169732"/>
                <a:gd name="connsiteY3" fmla="*/ 12455 h 95987"/>
                <a:gd name="connsiteX4" fmla="*/ 74274 w 169732"/>
                <a:gd name="connsiteY4" fmla="*/ 0 h 95987"/>
                <a:gd name="connsiteX5" fmla="*/ 113078 w 169732"/>
                <a:gd name="connsiteY5" fmla="*/ 15334 h 95987"/>
                <a:gd name="connsiteX6" fmla="*/ 121038 w 169732"/>
                <a:gd name="connsiteY6" fmla="*/ 55591 h 95987"/>
                <a:gd name="connsiteX7" fmla="*/ 127933 w 169732"/>
                <a:gd name="connsiteY7" fmla="*/ 72681 h 95987"/>
                <a:gd name="connsiteX8" fmla="*/ 144180 w 169732"/>
                <a:gd name="connsiteY8" fmla="*/ 72833 h 95987"/>
                <a:gd name="connsiteX9" fmla="*/ 155746 w 169732"/>
                <a:gd name="connsiteY9" fmla="*/ 42726 h 95987"/>
                <a:gd name="connsiteX10" fmla="*/ 150138 w 169732"/>
                <a:gd name="connsiteY10" fmla="*/ 26525 h 95987"/>
                <a:gd name="connsiteX11" fmla="*/ 141289 w 169732"/>
                <a:gd name="connsiteY11" fmla="*/ 16868 h 95987"/>
                <a:gd name="connsiteX12" fmla="*/ 139334 w 169732"/>
                <a:gd name="connsiteY12" fmla="*/ 7129 h 95987"/>
                <a:gd name="connsiteX13" fmla="*/ 149073 w 169732"/>
                <a:gd name="connsiteY13" fmla="*/ 5174 h 95987"/>
                <a:gd name="connsiteX14" fmla="*/ 161938 w 169732"/>
                <a:gd name="connsiteY14" fmla="*/ 18893 h 95987"/>
                <a:gd name="connsiteX15" fmla="*/ 169769 w 169732"/>
                <a:gd name="connsiteY15" fmla="*/ 41942 h 95987"/>
                <a:gd name="connsiteX16" fmla="*/ 148675 w 169732"/>
                <a:gd name="connsiteY16" fmla="*/ 86131 h 95987"/>
                <a:gd name="connsiteX17" fmla="*/ 120687 w 169732"/>
                <a:gd name="connsiteY17" fmla="*/ 84714 h 95987"/>
                <a:gd name="connsiteX18" fmla="*/ 107542 w 169732"/>
                <a:gd name="connsiteY18" fmla="*/ 51622 h 95987"/>
                <a:gd name="connsiteX19" fmla="*/ 102965 w 169732"/>
                <a:gd name="connsiteY19" fmla="*/ 25097 h 95987"/>
                <a:gd name="connsiteX20" fmla="*/ 43757 w 169732"/>
                <a:gd name="connsiteY20" fmla="*/ 23728 h 95987"/>
                <a:gd name="connsiteX21" fmla="*/ 14399 w 169732"/>
                <a:gd name="connsiteY21" fmla="*/ 79810 h 95987"/>
                <a:gd name="connsiteX22" fmla="*/ 14095 w 169732"/>
                <a:gd name="connsiteY22" fmla="*/ 89771 h 95987"/>
                <a:gd name="connsiteX23" fmla="*/ 7364 w 169732"/>
                <a:gd name="connsiteY23" fmla="*/ 97076 h 95987"/>
                <a:gd name="connsiteX24" fmla="*/ 7083 w 169732"/>
                <a:gd name="connsiteY24" fmla="*/ 97099 h 9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732" h="95987">
                  <a:moveTo>
                    <a:pt x="7083" y="97099"/>
                  </a:moveTo>
                  <a:cubicBezTo>
                    <a:pt x="3337" y="97099"/>
                    <a:pt x="224" y="94149"/>
                    <a:pt x="71" y="90368"/>
                  </a:cubicBezTo>
                  <a:cubicBezTo>
                    <a:pt x="-92" y="86295"/>
                    <a:pt x="24" y="82256"/>
                    <a:pt x="434" y="78346"/>
                  </a:cubicBezTo>
                  <a:cubicBezTo>
                    <a:pt x="3255" y="51622"/>
                    <a:pt x="16647" y="26373"/>
                    <a:pt x="35399" y="12455"/>
                  </a:cubicBezTo>
                  <a:cubicBezTo>
                    <a:pt x="46063" y="4542"/>
                    <a:pt x="60227" y="0"/>
                    <a:pt x="74274" y="0"/>
                  </a:cubicBezTo>
                  <a:cubicBezTo>
                    <a:pt x="89737" y="0"/>
                    <a:pt x="103515" y="5443"/>
                    <a:pt x="113078" y="15334"/>
                  </a:cubicBezTo>
                  <a:cubicBezTo>
                    <a:pt x="123859" y="26490"/>
                    <a:pt x="126165" y="38149"/>
                    <a:pt x="121038" y="55591"/>
                  </a:cubicBezTo>
                  <a:cubicBezTo>
                    <a:pt x="119516" y="60788"/>
                    <a:pt x="122138" y="69193"/>
                    <a:pt x="127933" y="72681"/>
                  </a:cubicBezTo>
                  <a:cubicBezTo>
                    <a:pt x="131374" y="74753"/>
                    <a:pt x="139346" y="74460"/>
                    <a:pt x="144180" y="72833"/>
                  </a:cubicBezTo>
                  <a:cubicBezTo>
                    <a:pt x="153709" y="69614"/>
                    <a:pt x="156319" y="53062"/>
                    <a:pt x="155746" y="42726"/>
                  </a:cubicBezTo>
                  <a:cubicBezTo>
                    <a:pt x="155476" y="37880"/>
                    <a:pt x="153170" y="31219"/>
                    <a:pt x="150138" y="26525"/>
                  </a:cubicBezTo>
                  <a:cubicBezTo>
                    <a:pt x="148160" y="23458"/>
                    <a:pt x="145363" y="19584"/>
                    <a:pt x="141289" y="16868"/>
                  </a:cubicBezTo>
                  <a:cubicBezTo>
                    <a:pt x="138058" y="14714"/>
                    <a:pt x="137192" y="10360"/>
                    <a:pt x="139334" y="7129"/>
                  </a:cubicBezTo>
                  <a:cubicBezTo>
                    <a:pt x="141488" y="3898"/>
                    <a:pt x="145843" y="3032"/>
                    <a:pt x="149073" y="5174"/>
                  </a:cubicBezTo>
                  <a:cubicBezTo>
                    <a:pt x="155371" y="9365"/>
                    <a:pt x="159433" y="15018"/>
                    <a:pt x="161938" y="18893"/>
                  </a:cubicBezTo>
                  <a:cubicBezTo>
                    <a:pt x="166292" y="25636"/>
                    <a:pt x="169359" y="34684"/>
                    <a:pt x="169769" y="41942"/>
                  </a:cubicBezTo>
                  <a:cubicBezTo>
                    <a:pt x="170705" y="58728"/>
                    <a:pt x="165731" y="80372"/>
                    <a:pt x="148675" y="86131"/>
                  </a:cubicBezTo>
                  <a:cubicBezTo>
                    <a:pt x="142085" y="88355"/>
                    <a:pt x="129185" y="89818"/>
                    <a:pt x="120687" y="84714"/>
                  </a:cubicBezTo>
                  <a:cubicBezTo>
                    <a:pt x="109965" y="78276"/>
                    <a:pt x="104077" y="63422"/>
                    <a:pt x="107542" y="51622"/>
                  </a:cubicBezTo>
                  <a:cubicBezTo>
                    <a:pt x="111264" y="38968"/>
                    <a:pt x="110152" y="32530"/>
                    <a:pt x="102965" y="25097"/>
                  </a:cubicBezTo>
                  <a:cubicBezTo>
                    <a:pt x="87712" y="9318"/>
                    <a:pt x="60040" y="11647"/>
                    <a:pt x="43757" y="23728"/>
                  </a:cubicBezTo>
                  <a:cubicBezTo>
                    <a:pt x="28306" y="35199"/>
                    <a:pt x="16775" y="57206"/>
                    <a:pt x="14399" y="79810"/>
                  </a:cubicBezTo>
                  <a:cubicBezTo>
                    <a:pt x="14060" y="83040"/>
                    <a:pt x="13954" y="86388"/>
                    <a:pt x="14095" y="89771"/>
                  </a:cubicBezTo>
                  <a:cubicBezTo>
                    <a:pt x="14259" y="93646"/>
                    <a:pt x="11250" y="96923"/>
                    <a:pt x="7364" y="97076"/>
                  </a:cubicBezTo>
                  <a:cubicBezTo>
                    <a:pt x="7271" y="97099"/>
                    <a:pt x="7177" y="97099"/>
                    <a:pt x="7083" y="97099"/>
                  </a:cubicBezTo>
                  <a:close/>
                </a:path>
              </a:pathLst>
            </a:custGeom>
            <a:grpFill/>
            <a:ln w="1170" cap="flat">
              <a:noFill/>
              <a:prstDash val="solid"/>
              <a:miter/>
            </a:ln>
          </p:spPr>
          <p:txBody>
            <a:bodyPr rtlCol="0" anchor="ctr"/>
            <a:lstStyle/>
            <a:p>
              <a:endParaRPr lang="en-US"/>
            </a:p>
          </p:txBody>
        </p:sp>
        <p:sp>
          <p:nvSpPr>
            <p:cNvPr id="914" name="Freeform 913">
              <a:extLst>
                <a:ext uri="{FF2B5EF4-FFF2-40B4-BE49-F238E27FC236}">
                  <a16:creationId xmlns:a16="http://schemas.microsoft.com/office/drawing/2014/main" id="{ABC75E2E-F9F2-5446-8E95-1B01ACC50DD1}"/>
                </a:ext>
              </a:extLst>
            </p:cNvPr>
            <p:cNvSpPr/>
            <p:nvPr/>
          </p:nvSpPr>
          <p:spPr>
            <a:xfrm>
              <a:off x="6272483" y="1473951"/>
              <a:ext cx="14047" cy="14047"/>
            </a:xfrm>
            <a:custGeom>
              <a:avLst/>
              <a:gdLst>
                <a:gd name="connsiteX0" fmla="*/ 7391 w 14046"/>
                <a:gd name="connsiteY0" fmla="*/ 14842 h 14046"/>
                <a:gd name="connsiteX1" fmla="*/ 1070 w 14046"/>
                <a:gd name="connsiteY1" fmla="*/ 10921 h 14046"/>
                <a:gd name="connsiteX2" fmla="*/ 379 w 14046"/>
                <a:gd name="connsiteY2" fmla="*/ 9388 h 14046"/>
                <a:gd name="connsiteX3" fmla="*/ 4652 w 14046"/>
                <a:gd name="connsiteY3" fmla="*/ 386 h 14046"/>
                <a:gd name="connsiteX4" fmla="*/ 13209 w 14046"/>
                <a:gd name="connsiteY4" fmla="*/ 3769 h 14046"/>
                <a:gd name="connsiteX5" fmla="*/ 14075 w 14046"/>
                <a:gd name="connsiteY5" fmla="*/ 5735 h 14046"/>
                <a:gd name="connsiteX6" fmla="*/ 9568 w 14046"/>
                <a:gd name="connsiteY6" fmla="*/ 14526 h 14046"/>
                <a:gd name="connsiteX7" fmla="*/ 7391 w 14046"/>
                <a:gd name="connsiteY7" fmla="*/ 14842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391" y="14842"/>
                  </a:moveTo>
                  <a:cubicBezTo>
                    <a:pt x="5295" y="14842"/>
                    <a:pt x="2685" y="13976"/>
                    <a:pt x="1070" y="10921"/>
                  </a:cubicBezTo>
                  <a:cubicBezTo>
                    <a:pt x="789" y="10453"/>
                    <a:pt x="555" y="9938"/>
                    <a:pt x="379" y="9388"/>
                  </a:cubicBezTo>
                  <a:cubicBezTo>
                    <a:pt x="-990" y="5010"/>
                    <a:pt x="1561" y="1486"/>
                    <a:pt x="4652" y="386"/>
                  </a:cubicBezTo>
                  <a:cubicBezTo>
                    <a:pt x="7040" y="-457"/>
                    <a:pt x="11101" y="-164"/>
                    <a:pt x="13209" y="3769"/>
                  </a:cubicBezTo>
                  <a:cubicBezTo>
                    <a:pt x="13583" y="4354"/>
                    <a:pt x="13888" y="5021"/>
                    <a:pt x="14075" y="5735"/>
                  </a:cubicBezTo>
                  <a:cubicBezTo>
                    <a:pt x="15269" y="10125"/>
                    <a:pt x="12705" y="13473"/>
                    <a:pt x="9568" y="14526"/>
                  </a:cubicBezTo>
                  <a:cubicBezTo>
                    <a:pt x="9006" y="14702"/>
                    <a:pt x="8234" y="14842"/>
                    <a:pt x="7391" y="14842"/>
                  </a:cubicBezTo>
                  <a:close/>
                </a:path>
              </a:pathLst>
            </a:custGeom>
            <a:grpFill/>
            <a:ln w="1170" cap="flat">
              <a:noFill/>
              <a:prstDash val="solid"/>
              <a:miter/>
            </a:ln>
          </p:spPr>
          <p:txBody>
            <a:bodyPr rtlCol="0" anchor="ctr"/>
            <a:lstStyle/>
            <a:p>
              <a:endParaRPr lang="en-US"/>
            </a:p>
          </p:txBody>
        </p:sp>
        <p:sp>
          <p:nvSpPr>
            <p:cNvPr id="915" name="Freeform 914">
              <a:extLst>
                <a:ext uri="{FF2B5EF4-FFF2-40B4-BE49-F238E27FC236}">
                  <a16:creationId xmlns:a16="http://schemas.microsoft.com/office/drawing/2014/main" id="{FF3EBA5B-4B18-494E-9474-0BF1A2B3779B}"/>
                </a:ext>
              </a:extLst>
            </p:cNvPr>
            <p:cNvSpPr/>
            <p:nvPr/>
          </p:nvSpPr>
          <p:spPr>
            <a:xfrm>
              <a:off x="6280847" y="1494226"/>
              <a:ext cx="90134" cy="46823"/>
            </a:xfrm>
            <a:custGeom>
              <a:avLst/>
              <a:gdLst>
                <a:gd name="connsiteX0" fmla="*/ 56140 w 90133"/>
                <a:gd name="connsiteY0" fmla="*/ 47185 h 46822"/>
                <a:gd name="connsiteX1" fmla="*/ 50942 w 90133"/>
                <a:gd name="connsiteY1" fmla="*/ 46880 h 46822"/>
                <a:gd name="connsiteX2" fmla="*/ 13496 w 90133"/>
                <a:gd name="connsiteY2" fmla="*/ 27203 h 46822"/>
                <a:gd name="connsiteX3" fmla="*/ 912 w 90133"/>
                <a:gd name="connsiteY3" fmla="*/ 10487 h 46822"/>
                <a:gd name="connsiteX4" fmla="*/ 3557 w 90133"/>
                <a:gd name="connsiteY4" fmla="*/ 912 h 46822"/>
                <a:gd name="connsiteX5" fmla="*/ 13133 w 90133"/>
                <a:gd name="connsiteY5" fmla="*/ 3558 h 46822"/>
                <a:gd name="connsiteX6" fmla="*/ 23434 w 90133"/>
                <a:gd name="connsiteY6" fmla="*/ 17265 h 46822"/>
                <a:gd name="connsiteX7" fmla="*/ 52593 w 90133"/>
                <a:gd name="connsiteY7" fmla="*/ 32927 h 46822"/>
                <a:gd name="connsiteX8" fmla="*/ 79153 w 90133"/>
                <a:gd name="connsiteY8" fmla="*/ 25237 h 46822"/>
                <a:gd name="connsiteX9" fmla="*/ 88939 w 90133"/>
                <a:gd name="connsiteY9" fmla="*/ 26957 h 46822"/>
                <a:gd name="connsiteX10" fmla="*/ 87218 w 90133"/>
                <a:gd name="connsiteY10" fmla="*/ 36743 h 46822"/>
                <a:gd name="connsiteX11" fmla="*/ 56140 w 90133"/>
                <a:gd name="connsiteY11" fmla="*/ 47185 h 4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133" h="46822">
                  <a:moveTo>
                    <a:pt x="56140" y="47185"/>
                  </a:moveTo>
                  <a:cubicBezTo>
                    <a:pt x="54395" y="47185"/>
                    <a:pt x="52663" y="47079"/>
                    <a:pt x="50942" y="46880"/>
                  </a:cubicBezTo>
                  <a:cubicBezTo>
                    <a:pt x="33395" y="44809"/>
                    <a:pt x="19945" y="33665"/>
                    <a:pt x="13496" y="27203"/>
                  </a:cubicBezTo>
                  <a:cubicBezTo>
                    <a:pt x="8731" y="22427"/>
                    <a:pt x="4494" y="16808"/>
                    <a:pt x="912" y="10487"/>
                  </a:cubicBezTo>
                  <a:cubicBezTo>
                    <a:pt x="-996" y="7116"/>
                    <a:pt x="186" y="2832"/>
                    <a:pt x="3557" y="912"/>
                  </a:cubicBezTo>
                  <a:cubicBezTo>
                    <a:pt x="6929" y="-996"/>
                    <a:pt x="11213" y="186"/>
                    <a:pt x="13133" y="3558"/>
                  </a:cubicBezTo>
                  <a:cubicBezTo>
                    <a:pt x="16094" y="8778"/>
                    <a:pt x="19559" y="13390"/>
                    <a:pt x="23434" y="17265"/>
                  </a:cubicBezTo>
                  <a:cubicBezTo>
                    <a:pt x="32225" y="26068"/>
                    <a:pt x="42853" y="31768"/>
                    <a:pt x="52593" y="32927"/>
                  </a:cubicBezTo>
                  <a:cubicBezTo>
                    <a:pt x="64205" y="34297"/>
                    <a:pt x="74213" y="28701"/>
                    <a:pt x="79153" y="25237"/>
                  </a:cubicBezTo>
                  <a:cubicBezTo>
                    <a:pt x="82325" y="23012"/>
                    <a:pt x="86715" y="23785"/>
                    <a:pt x="88939" y="26957"/>
                  </a:cubicBezTo>
                  <a:cubicBezTo>
                    <a:pt x="91163" y="30130"/>
                    <a:pt x="90390" y="34519"/>
                    <a:pt x="87218" y="36743"/>
                  </a:cubicBezTo>
                  <a:cubicBezTo>
                    <a:pt x="77479" y="43568"/>
                    <a:pt x="66616" y="47185"/>
                    <a:pt x="56140" y="47185"/>
                  </a:cubicBezTo>
                  <a:close/>
                </a:path>
              </a:pathLst>
            </a:custGeom>
            <a:grpFill/>
            <a:ln w="1170" cap="flat">
              <a:noFill/>
              <a:prstDash val="solid"/>
              <a:miter/>
            </a:ln>
          </p:spPr>
          <p:txBody>
            <a:bodyPr rtlCol="0" anchor="ctr"/>
            <a:lstStyle/>
            <a:p>
              <a:endParaRPr lang="en-US"/>
            </a:p>
          </p:txBody>
        </p:sp>
        <p:sp>
          <p:nvSpPr>
            <p:cNvPr id="916" name="Freeform 915">
              <a:extLst>
                <a:ext uri="{FF2B5EF4-FFF2-40B4-BE49-F238E27FC236}">
                  <a16:creationId xmlns:a16="http://schemas.microsoft.com/office/drawing/2014/main" id="{51A83C2A-7337-A743-A059-509FFBD59DCC}"/>
                </a:ext>
              </a:extLst>
            </p:cNvPr>
            <p:cNvSpPr/>
            <p:nvPr/>
          </p:nvSpPr>
          <p:spPr>
            <a:xfrm>
              <a:off x="6125073" y="1485108"/>
              <a:ext cx="16388" cy="17559"/>
            </a:xfrm>
            <a:custGeom>
              <a:avLst/>
              <a:gdLst>
                <a:gd name="connsiteX0" fmla="*/ 7028 w 16387"/>
                <a:gd name="connsiteY0" fmla="*/ 17651 h 17558"/>
                <a:gd name="connsiteX1" fmla="*/ 1901 w 16387"/>
                <a:gd name="connsiteY1" fmla="*/ 15427 h 17558"/>
                <a:gd name="connsiteX2" fmla="*/ 1971 w 16387"/>
                <a:gd name="connsiteY2" fmla="*/ 5747 h 17558"/>
                <a:gd name="connsiteX3" fmla="*/ 4570 w 16387"/>
                <a:gd name="connsiteY3" fmla="*/ 2118 h 17558"/>
                <a:gd name="connsiteX4" fmla="*/ 14496 w 16387"/>
                <a:gd name="connsiteY4" fmla="*/ 2001 h 17558"/>
                <a:gd name="connsiteX5" fmla="*/ 14812 w 16387"/>
                <a:gd name="connsiteY5" fmla="*/ 11728 h 17558"/>
                <a:gd name="connsiteX6" fmla="*/ 11828 w 16387"/>
                <a:gd name="connsiteY6" fmla="*/ 15755 h 17558"/>
                <a:gd name="connsiteX7" fmla="*/ 7028 w 16387"/>
                <a:gd name="connsiteY7" fmla="*/ 17651 h 1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87" h="17558">
                  <a:moveTo>
                    <a:pt x="7028" y="17651"/>
                  </a:moveTo>
                  <a:cubicBezTo>
                    <a:pt x="5155" y="17651"/>
                    <a:pt x="3282" y="16902"/>
                    <a:pt x="1901" y="15427"/>
                  </a:cubicBezTo>
                  <a:cubicBezTo>
                    <a:pt x="-674" y="12688"/>
                    <a:pt x="-616" y="8427"/>
                    <a:pt x="1971" y="5747"/>
                  </a:cubicBezTo>
                  <a:cubicBezTo>
                    <a:pt x="2545" y="4389"/>
                    <a:pt x="3446" y="3277"/>
                    <a:pt x="4570" y="2118"/>
                  </a:cubicBezTo>
                  <a:cubicBezTo>
                    <a:pt x="7286" y="-656"/>
                    <a:pt x="11722" y="-715"/>
                    <a:pt x="14496" y="2001"/>
                  </a:cubicBezTo>
                  <a:cubicBezTo>
                    <a:pt x="17200" y="4646"/>
                    <a:pt x="17318" y="8942"/>
                    <a:pt x="14812" y="11728"/>
                  </a:cubicBezTo>
                  <a:cubicBezTo>
                    <a:pt x="14134" y="13472"/>
                    <a:pt x="12940" y="14701"/>
                    <a:pt x="11828" y="15755"/>
                  </a:cubicBezTo>
                  <a:cubicBezTo>
                    <a:pt x="10470" y="17019"/>
                    <a:pt x="8749" y="17651"/>
                    <a:pt x="7028" y="17651"/>
                  </a:cubicBezTo>
                  <a:close/>
                </a:path>
              </a:pathLst>
            </a:custGeom>
            <a:grpFill/>
            <a:ln w="1170" cap="flat">
              <a:noFill/>
              <a:prstDash val="solid"/>
              <a:miter/>
            </a:ln>
          </p:spPr>
          <p:txBody>
            <a:bodyPr rtlCol="0" anchor="ctr"/>
            <a:lstStyle/>
            <a:p>
              <a:endParaRPr lang="en-US"/>
            </a:p>
          </p:txBody>
        </p:sp>
        <p:sp>
          <p:nvSpPr>
            <p:cNvPr id="917" name="Freeform 916">
              <a:extLst>
                <a:ext uri="{FF2B5EF4-FFF2-40B4-BE49-F238E27FC236}">
                  <a16:creationId xmlns:a16="http://schemas.microsoft.com/office/drawing/2014/main" id="{FB5357E8-F908-8348-8433-70656039A58F}"/>
                </a:ext>
              </a:extLst>
            </p:cNvPr>
            <p:cNvSpPr/>
            <p:nvPr/>
          </p:nvSpPr>
          <p:spPr>
            <a:xfrm>
              <a:off x="6154123" y="1295409"/>
              <a:ext cx="318395" cy="174415"/>
            </a:xfrm>
            <a:custGeom>
              <a:avLst/>
              <a:gdLst>
                <a:gd name="connsiteX0" fmla="*/ 7020 w 318395"/>
                <a:gd name="connsiteY0" fmla="*/ 174679 h 174415"/>
                <a:gd name="connsiteX1" fmla="*/ 2818 w 318395"/>
                <a:gd name="connsiteY1" fmla="*/ 173286 h 174415"/>
                <a:gd name="connsiteX2" fmla="*/ 1401 w 318395"/>
                <a:gd name="connsiteY2" fmla="*/ 163453 h 174415"/>
                <a:gd name="connsiteX3" fmla="*/ 6681 w 318395"/>
                <a:gd name="connsiteY3" fmla="*/ 156126 h 174415"/>
                <a:gd name="connsiteX4" fmla="*/ 24438 w 318395"/>
                <a:gd name="connsiteY4" fmla="*/ 131824 h 174415"/>
                <a:gd name="connsiteX5" fmla="*/ 44630 w 318395"/>
                <a:gd name="connsiteY5" fmla="*/ 103965 h 174415"/>
                <a:gd name="connsiteX6" fmla="*/ 156701 w 318395"/>
                <a:gd name="connsiteY6" fmla="*/ 7673 h 174415"/>
                <a:gd name="connsiteX7" fmla="*/ 239238 w 318395"/>
                <a:gd name="connsiteY7" fmla="*/ 2851 h 174415"/>
                <a:gd name="connsiteX8" fmla="*/ 277703 w 318395"/>
                <a:gd name="connsiteY8" fmla="*/ 20901 h 174415"/>
                <a:gd name="connsiteX9" fmla="*/ 290614 w 318395"/>
                <a:gd name="connsiteY9" fmla="*/ 50973 h 174415"/>
                <a:gd name="connsiteX10" fmla="*/ 314400 w 318395"/>
                <a:gd name="connsiteY10" fmla="*/ 74935 h 174415"/>
                <a:gd name="connsiteX11" fmla="*/ 311649 w 318395"/>
                <a:gd name="connsiteY11" fmla="*/ 119650 h 174415"/>
                <a:gd name="connsiteX12" fmla="*/ 278487 w 318395"/>
                <a:gd name="connsiteY12" fmla="*/ 125445 h 174415"/>
                <a:gd name="connsiteX13" fmla="*/ 274624 w 318395"/>
                <a:gd name="connsiteY13" fmla="*/ 116291 h 174415"/>
                <a:gd name="connsiteX14" fmla="*/ 283778 w 318395"/>
                <a:gd name="connsiteY14" fmla="*/ 112428 h 174415"/>
                <a:gd name="connsiteX15" fmla="*/ 301114 w 318395"/>
                <a:gd name="connsiteY15" fmla="*/ 110356 h 174415"/>
                <a:gd name="connsiteX16" fmla="*/ 301618 w 318395"/>
                <a:gd name="connsiteY16" fmla="*/ 80776 h 174415"/>
                <a:gd name="connsiteX17" fmla="*/ 280746 w 318395"/>
                <a:gd name="connsiteY17" fmla="*/ 61403 h 174415"/>
                <a:gd name="connsiteX18" fmla="*/ 277328 w 318395"/>
                <a:gd name="connsiteY18" fmla="*/ 56522 h 174415"/>
                <a:gd name="connsiteX19" fmla="*/ 267367 w 318395"/>
                <a:gd name="connsiteY19" fmla="*/ 30429 h 174415"/>
                <a:gd name="connsiteX20" fmla="*/ 236628 w 318395"/>
                <a:gd name="connsiteY20" fmla="*/ 16663 h 174415"/>
                <a:gd name="connsiteX21" fmla="*/ 161091 w 318395"/>
                <a:gd name="connsiteY21" fmla="*/ 21018 h 174415"/>
                <a:gd name="connsiteX22" fmla="*/ 56242 w 318395"/>
                <a:gd name="connsiteY22" fmla="*/ 111854 h 174415"/>
                <a:gd name="connsiteX23" fmla="*/ 35676 w 318395"/>
                <a:gd name="connsiteY23" fmla="*/ 140229 h 174415"/>
                <a:gd name="connsiteX24" fmla="*/ 18199 w 318395"/>
                <a:gd name="connsiteY24" fmla="*/ 164144 h 174415"/>
                <a:gd name="connsiteX25" fmla="*/ 12639 w 318395"/>
                <a:gd name="connsiteY25" fmla="*/ 171846 h 174415"/>
                <a:gd name="connsiteX26" fmla="*/ 7020 w 318395"/>
                <a:gd name="connsiteY26" fmla="*/ 174679 h 17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8395" h="174415">
                  <a:moveTo>
                    <a:pt x="7020" y="174679"/>
                  </a:moveTo>
                  <a:cubicBezTo>
                    <a:pt x="5557" y="174679"/>
                    <a:pt x="4082" y="174223"/>
                    <a:pt x="2818" y="173286"/>
                  </a:cubicBezTo>
                  <a:cubicBezTo>
                    <a:pt x="-284" y="170968"/>
                    <a:pt x="-928" y="166567"/>
                    <a:pt x="1401" y="163453"/>
                  </a:cubicBezTo>
                  <a:cubicBezTo>
                    <a:pt x="3192" y="161054"/>
                    <a:pt x="4972" y="158596"/>
                    <a:pt x="6681" y="156126"/>
                  </a:cubicBezTo>
                  <a:cubicBezTo>
                    <a:pt x="12416" y="147896"/>
                    <a:pt x="18527" y="139726"/>
                    <a:pt x="24438" y="131824"/>
                  </a:cubicBezTo>
                  <a:cubicBezTo>
                    <a:pt x="31239" y="122741"/>
                    <a:pt x="38263" y="113341"/>
                    <a:pt x="44630" y="103965"/>
                  </a:cubicBezTo>
                  <a:cubicBezTo>
                    <a:pt x="79560" y="52530"/>
                    <a:pt x="116223" y="21041"/>
                    <a:pt x="156701" y="7673"/>
                  </a:cubicBezTo>
                  <a:cubicBezTo>
                    <a:pt x="181283" y="-439"/>
                    <a:pt x="212139" y="-2241"/>
                    <a:pt x="239238" y="2851"/>
                  </a:cubicBezTo>
                  <a:cubicBezTo>
                    <a:pt x="247807" y="4454"/>
                    <a:pt x="265623" y="7802"/>
                    <a:pt x="277703" y="20901"/>
                  </a:cubicBezTo>
                  <a:cubicBezTo>
                    <a:pt x="285066" y="28873"/>
                    <a:pt x="288191" y="38120"/>
                    <a:pt x="290614" y="50973"/>
                  </a:cubicBezTo>
                  <a:cubicBezTo>
                    <a:pt x="296514" y="54742"/>
                    <a:pt x="309355" y="63896"/>
                    <a:pt x="314400" y="74935"/>
                  </a:cubicBezTo>
                  <a:cubicBezTo>
                    <a:pt x="318731" y="84405"/>
                    <a:pt x="323741" y="105943"/>
                    <a:pt x="311649" y="119650"/>
                  </a:cubicBezTo>
                  <a:cubicBezTo>
                    <a:pt x="304614" y="127634"/>
                    <a:pt x="288039" y="129319"/>
                    <a:pt x="278487" y="125445"/>
                  </a:cubicBezTo>
                  <a:cubicBezTo>
                    <a:pt x="274893" y="123982"/>
                    <a:pt x="273161" y="119885"/>
                    <a:pt x="274624" y="116291"/>
                  </a:cubicBezTo>
                  <a:cubicBezTo>
                    <a:pt x="276087" y="112697"/>
                    <a:pt x="280184" y="110965"/>
                    <a:pt x="283778" y="112428"/>
                  </a:cubicBezTo>
                  <a:cubicBezTo>
                    <a:pt x="289327" y="114687"/>
                    <a:pt x="299054" y="112709"/>
                    <a:pt x="301114" y="110356"/>
                  </a:cubicBezTo>
                  <a:cubicBezTo>
                    <a:pt x="307845" y="102712"/>
                    <a:pt x="305000" y="88162"/>
                    <a:pt x="301618" y="80776"/>
                  </a:cubicBezTo>
                  <a:cubicBezTo>
                    <a:pt x="297872" y="72605"/>
                    <a:pt x="285276" y="64025"/>
                    <a:pt x="280746" y="61403"/>
                  </a:cubicBezTo>
                  <a:cubicBezTo>
                    <a:pt x="278944" y="60361"/>
                    <a:pt x="277680" y="58570"/>
                    <a:pt x="277328" y="56522"/>
                  </a:cubicBezTo>
                  <a:cubicBezTo>
                    <a:pt x="274882" y="42440"/>
                    <a:pt x="272365" y="35849"/>
                    <a:pt x="267367" y="30429"/>
                  </a:cubicBezTo>
                  <a:cubicBezTo>
                    <a:pt x="258435" y="20760"/>
                    <a:pt x="244248" y="18092"/>
                    <a:pt x="236628" y="16663"/>
                  </a:cubicBezTo>
                  <a:cubicBezTo>
                    <a:pt x="211753" y="11993"/>
                    <a:pt x="183519" y="13620"/>
                    <a:pt x="161091" y="21018"/>
                  </a:cubicBezTo>
                  <a:cubicBezTo>
                    <a:pt x="123667" y="33368"/>
                    <a:pt x="89370" y="63088"/>
                    <a:pt x="56242" y="111854"/>
                  </a:cubicBezTo>
                  <a:cubicBezTo>
                    <a:pt x="49699" y="121488"/>
                    <a:pt x="42570" y="131017"/>
                    <a:pt x="35676" y="140229"/>
                  </a:cubicBezTo>
                  <a:cubicBezTo>
                    <a:pt x="29835" y="148037"/>
                    <a:pt x="23794" y="156114"/>
                    <a:pt x="18199" y="164144"/>
                  </a:cubicBezTo>
                  <a:cubicBezTo>
                    <a:pt x="16396" y="166731"/>
                    <a:pt x="14523" y="169318"/>
                    <a:pt x="12639" y="171846"/>
                  </a:cubicBezTo>
                  <a:cubicBezTo>
                    <a:pt x="11269" y="173708"/>
                    <a:pt x="9150" y="174679"/>
                    <a:pt x="7020" y="174679"/>
                  </a:cubicBezTo>
                  <a:close/>
                </a:path>
              </a:pathLst>
            </a:custGeom>
            <a:grpFill/>
            <a:ln w="1170" cap="flat">
              <a:noFill/>
              <a:prstDash val="solid"/>
              <a:miter/>
            </a:ln>
          </p:spPr>
          <p:txBody>
            <a:bodyPr rtlCol="0" anchor="ctr"/>
            <a:lstStyle/>
            <a:p>
              <a:endParaRPr lang="en-US"/>
            </a:p>
          </p:txBody>
        </p:sp>
        <p:sp>
          <p:nvSpPr>
            <p:cNvPr id="918" name="Freeform 917">
              <a:extLst>
                <a:ext uri="{FF2B5EF4-FFF2-40B4-BE49-F238E27FC236}">
                  <a16:creationId xmlns:a16="http://schemas.microsoft.com/office/drawing/2014/main" id="{03C65839-BBAE-A048-866E-A384584EBC32}"/>
                </a:ext>
              </a:extLst>
            </p:cNvPr>
            <p:cNvSpPr/>
            <p:nvPr/>
          </p:nvSpPr>
          <p:spPr>
            <a:xfrm>
              <a:off x="6411275" y="1336157"/>
              <a:ext cx="37458" cy="23411"/>
            </a:xfrm>
            <a:custGeom>
              <a:avLst/>
              <a:gdLst>
                <a:gd name="connsiteX0" fmla="*/ 30723 w 37458"/>
                <a:gd name="connsiteY0" fmla="*/ 23721 h 23411"/>
                <a:gd name="connsiteX1" fmla="*/ 26111 w 37458"/>
                <a:gd name="connsiteY1" fmla="*/ 22001 h 23411"/>
                <a:gd name="connsiteX2" fmla="*/ 7534 w 37458"/>
                <a:gd name="connsiteY2" fmla="*/ 14064 h 23411"/>
                <a:gd name="connsiteX3" fmla="*/ 19 w 37458"/>
                <a:gd name="connsiteY3" fmla="*/ 7568 h 23411"/>
                <a:gd name="connsiteX4" fmla="*/ 6516 w 37458"/>
                <a:gd name="connsiteY4" fmla="*/ 53 h 23411"/>
                <a:gd name="connsiteX5" fmla="*/ 35335 w 37458"/>
                <a:gd name="connsiteY5" fmla="*/ 11395 h 23411"/>
                <a:gd name="connsiteX6" fmla="*/ 36026 w 37458"/>
                <a:gd name="connsiteY6" fmla="*/ 21310 h 23411"/>
                <a:gd name="connsiteX7" fmla="*/ 30723 w 37458"/>
                <a:gd name="connsiteY7" fmla="*/ 23721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458" h="23411">
                  <a:moveTo>
                    <a:pt x="30723" y="23721"/>
                  </a:moveTo>
                  <a:cubicBezTo>
                    <a:pt x="29084" y="23721"/>
                    <a:pt x="27445" y="23148"/>
                    <a:pt x="26111" y="22001"/>
                  </a:cubicBezTo>
                  <a:cubicBezTo>
                    <a:pt x="21054" y="17599"/>
                    <a:pt x="12017" y="13736"/>
                    <a:pt x="7534" y="14064"/>
                  </a:cubicBezTo>
                  <a:cubicBezTo>
                    <a:pt x="3647" y="14345"/>
                    <a:pt x="300" y="11442"/>
                    <a:pt x="19" y="7568"/>
                  </a:cubicBezTo>
                  <a:cubicBezTo>
                    <a:pt x="-262" y="3693"/>
                    <a:pt x="2641" y="333"/>
                    <a:pt x="6516" y="53"/>
                  </a:cubicBezTo>
                  <a:cubicBezTo>
                    <a:pt x="15997" y="-626"/>
                    <a:pt x="28429" y="5390"/>
                    <a:pt x="35335" y="11395"/>
                  </a:cubicBezTo>
                  <a:cubicBezTo>
                    <a:pt x="38261" y="13947"/>
                    <a:pt x="38566" y="18384"/>
                    <a:pt x="36026" y="21310"/>
                  </a:cubicBezTo>
                  <a:cubicBezTo>
                    <a:pt x="34633" y="22902"/>
                    <a:pt x="32689" y="23721"/>
                    <a:pt x="30723" y="23721"/>
                  </a:cubicBezTo>
                  <a:close/>
                </a:path>
              </a:pathLst>
            </a:custGeom>
            <a:grpFill/>
            <a:ln w="1170" cap="flat">
              <a:noFill/>
              <a:prstDash val="solid"/>
              <a:miter/>
            </a:ln>
          </p:spPr>
          <p:txBody>
            <a:bodyPr rtlCol="0" anchor="ctr"/>
            <a:lstStyle/>
            <a:p>
              <a:endParaRPr lang="en-US"/>
            </a:p>
          </p:txBody>
        </p:sp>
        <p:sp>
          <p:nvSpPr>
            <p:cNvPr id="919" name="Freeform 918">
              <a:extLst>
                <a:ext uri="{FF2B5EF4-FFF2-40B4-BE49-F238E27FC236}">
                  <a16:creationId xmlns:a16="http://schemas.microsoft.com/office/drawing/2014/main" id="{2192FB30-CBBA-A946-9C67-0E9766CA081F}"/>
                </a:ext>
              </a:extLst>
            </p:cNvPr>
            <p:cNvSpPr/>
            <p:nvPr/>
          </p:nvSpPr>
          <p:spPr>
            <a:xfrm>
              <a:off x="6319143" y="1391403"/>
              <a:ext cx="73746" cy="120569"/>
            </a:xfrm>
            <a:custGeom>
              <a:avLst/>
              <a:gdLst>
                <a:gd name="connsiteX0" fmla="*/ 52586 w 73745"/>
                <a:gd name="connsiteY0" fmla="*/ 120838 h 120569"/>
                <a:gd name="connsiteX1" fmla="*/ 47658 w 73745"/>
                <a:gd name="connsiteY1" fmla="*/ 120487 h 120569"/>
                <a:gd name="connsiteX2" fmla="*/ 285 w 73745"/>
                <a:gd name="connsiteY2" fmla="*/ 46307 h 120569"/>
                <a:gd name="connsiteX3" fmla="*/ 27618 w 73745"/>
                <a:gd name="connsiteY3" fmla="*/ 3511 h 120569"/>
                <a:gd name="connsiteX4" fmla="*/ 73516 w 73745"/>
                <a:gd name="connsiteY4" fmla="*/ 16750 h 120569"/>
                <a:gd name="connsiteX5" fmla="*/ 70964 w 73745"/>
                <a:gd name="connsiteY5" fmla="*/ 26349 h 120569"/>
                <a:gd name="connsiteX6" fmla="*/ 61365 w 73745"/>
                <a:gd name="connsiteY6" fmla="*/ 23797 h 120569"/>
                <a:gd name="connsiteX7" fmla="*/ 33705 w 73745"/>
                <a:gd name="connsiteY7" fmla="*/ 16165 h 120569"/>
                <a:gd name="connsiteX8" fmla="*/ 14273 w 73745"/>
                <a:gd name="connsiteY8" fmla="*/ 47677 h 120569"/>
                <a:gd name="connsiteX9" fmla="*/ 49578 w 73745"/>
                <a:gd name="connsiteY9" fmla="*/ 106557 h 120569"/>
                <a:gd name="connsiteX10" fmla="*/ 50409 w 73745"/>
                <a:gd name="connsiteY10" fmla="*/ 106697 h 120569"/>
                <a:gd name="connsiteX11" fmla="*/ 59130 w 73745"/>
                <a:gd name="connsiteY11" fmla="*/ 106323 h 120569"/>
                <a:gd name="connsiteX12" fmla="*/ 65240 w 73745"/>
                <a:gd name="connsiteY12" fmla="*/ 106089 h 120569"/>
                <a:gd name="connsiteX13" fmla="*/ 68857 w 73745"/>
                <a:gd name="connsiteY13" fmla="*/ 115336 h 120569"/>
                <a:gd name="connsiteX14" fmla="*/ 56964 w 73745"/>
                <a:gd name="connsiteY14" fmla="*/ 120662 h 120569"/>
                <a:gd name="connsiteX15" fmla="*/ 52586 w 73745"/>
                <a:gd name="connsiteY15" fmla="*/ 120838 h 12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45" h="120569">
                  <a:moveTo>
                    <a:pt x="52586" y="120838"/>
                  </a:moveTo>
                  <a:cubicBezTo>
                    <a:pt x="50889" y="120838"/>
                    <a:pt x="49086" y="120756"/>
                    <a:pt x="47658" y="120487"/>
                  </a:cubicBezTo>
                  <a:cubicBezTo>
                    <a:pt x="14648" y="116483"/>
                    <a:pt x="-2454" y="73956"/>
                    <a:pt x="285" y="46307"/>
                  </a:cubicBezTo>
                  <a:cubicBezTo>
                    <a:pt x="2216" y="26806"/>
                    <a:pt x="12435" y="10804"/>
                    <a:pt x="27618" y="3511"/>
                  </a:cubicBezTo>
                  <a:cubicBezTo>
                    <a:pt x="44099" y="-4414"/>
                    <a:pt x="64690" y="1533"/>
                    <a:pt x="73516" y="16750"/>
                  </a:cubicBezTo>
                  <a:cubicBezTo>
                    <a:pt x="75459" y="20110"/>
                    <a:pt x="74312" y="24406"/>
                    <a:pt x="70964" y="26349"/>
                  </a:cubicBezTo>
                  <a:cubicBezTo>
                    <a:pt x="67604" y="28292"/>
                    <a:pt x="63308" y="27145"/>
                    <a:pt x="61365" y="23797"/>
                  </a:cubicBezTo>
                  <a:cubicBezTo>
                    <a:pt x="56133" y="14772"/>
                    <a:pt x="43736" y="11354"/>
                    <a:pt x="33705" y="16165"/>
                  </a:cubicBezTo>
                  <a:cubicBezTo>
                    <a:pt x="22982" y="21316"/>
                    <a:pt x="15713" y="33103"/>
                    <a:pt x="14273" y="47677"/>
                  </a:cubicBezTo>
                  <a:cubicBezTo>
                    <a:pt x="12108" y="69532"/>
                    <a:pt x="25979" y="103888"/>
                    <a:pt x="49578" y="106557"/>
                  </a:cubicBezTo>
                  <a:cubicBezTo>
                    <a:pt x="49858" y="106592"/>
                    <a:pt x="50139" y="106639"/>
                    <a:pt x="50409" y="106697"/>
                  </a:cubicBezTo>
                  <a:cubicBezTo>
                    <a:pt x="51790" y="106931"/>
                    <a:pt x="56999" y="106697"/>
                    <a:pt x="59130" y="106323"/>
                  </a:cubicBezTo>
                  <a:cubicBezTo>
                    <a:pt x="60955" y="105351"/>
                    <a:pt x="63191" y="105199"/>
                    <a:pt x="65240" y="106089"/>
                  </a:cubicBezTo>
                  <a:cubicBezTo>
                    <a:pt x="68798" y="107645"/>
                    <a:pt x="70414" y="111789"/>
                    <a:pt x="68857" y="115336"/>
                  </a:cubicBezTo>
                  <a:cubicBezTo>
                    <a:pt x="66972" y="119632"/>
                    <a:pt x="62360" y="120288"/>
                    <a:pt x="56964" y="120662"/>
                  </a:cubicBezTo>
                  <a:cubicBezTo>
                    <a:pt x="56004" y="120744"/>
                    <a:pt x="54354" y="120838"/>
                    <a:pt x="52586" y="120838"/>
                  </a:cubicBezTo>
                  <a:close/>
                </a:path>
              </a:pathLst>
            </a:custGeom>
            <a:grpFill/>
            <a:ln w="1170" cap="flat">
              <a:noFill/>
              <a:prstDash val="solid"/>
              <a:miter/>
            </a:ln>
          </p:spPr>
          <p:txBody>
            <a:bodyPr rtlCol="0" anchor="ctr"/>
            <a:lstStyle/>
            <a:p>
              <a:endParaRPr lang="en-US"/>
            </a:p>
          </p:txBody>
        </p:sp>
        <p:sp>
          <p:nvSpPr>
            <p:cNvPr id="920" name="Freeform 919">
              <a:extLst>
                <a:ext uri="{FF2B5EF4-FFF2-40B4-BE49-F238E27FC236}">
                  <a16:creationId xmlns:a16="http://schemas.microsoft.com/office/drawing/2014/main" id="{B9C6AD11-1B63-1E49-8DB9-146402F54999}"/>
                </a:ext>
              </a:extLst>
            </p:cNvPr>
            <p:cNvSpPr/>
            <p:nvPr/>
          </p:nvSpPr>
          <p:spPr>
            <a:xfrm>
              <a:off x="6233973" y="1366211"/>
              <a:ext cx="51505" cy="120569"/>
            </a:xfrm>
            <a:custGeom>
              <a:avLst/>
              <a:gdLst>
                <a:gd name="connsiteX0" fmla="*/ 12329 w 51505"/>
                <a:gd name="connsiteY0" fmla="*/ 121378 h 120569"/>
                <a:gd name="connsiteX1" fmla="*/ 5844 w 51505"/>
                <a:gd name="connsiteY1" fmla="*/ 117058 h 120569"/>
                <a:gd name="connsiteX2" fmla="*/ 7471 w 51505"/>
                <a:gd name="connsiteY2" fmla="*/ 42645 h 120569"/>
                <a:gd name="connsiteX3" fmla="*/ 40353 w 51505"/>
                <a:gd name="connsiteY3" fmla="*/ 1476 h 120569"/>
                <a:gd name="connsiteX4" fmla="*/ 50209 w 51505"/>
                <a:gd name="connsiteY4" fmla="*/ 2717 h 120569"/>
                <a:gd name="connsiteX5" fmla="*/ 48968 w 51505"/>
                <a:gd name="connsiteY5" fmla="*/ 12573 h 120569"/>
                <a:gd name="connsiteX6" fmla="*/ 20243 w 51505"/>
                <a:gd name="connsiteY6" fmla="*/ 48486 h 120569"/>
                <a:gd name="connsiteX7" fmla="*/ 18803 w 51505"/>
                <a:gd name="connsiteY7" fmla="*/ 111650 h 120569"/>
                <a:gd name="connsiteX8" fmla="*/ 15022 w 51505"/>
                <a:gd name="connsiteY8" fmla="*/ 120839 h 120569"/>
                <a:gd name="connsiteX9" fmla="*/ 12329 w 51505"/>
                <a:gd name="connsiteY9" fmla="*/ 121378 h 12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05" h="120569">
                  <a:moveTo>
                    <a:pt x="12329" y="121378"/>
                  </a:moveTo>
                  <a:cubicBezTo>
                    <a:pt x="9579" y="121378"/>
                    <a:pt x="6968" y="119751"/>
                    <a:pt x="5844" y="117058"/>
                  </a:cubicBezTo>
                  <a:cubicBezTo>
                    <a:pt x="-3403" y="94876"/>
                    <a:pt x="-781" y="60672"/>
                    <a:pt x="7471" y="42645"/>
                  </a:cubicBezTo>
                  <a:cubicBezTo>
                    <a:pt x="14530" y="27217"/>
                    <a:pt x="26517" y="12210"/>
                    <a:pt x="40353" y="1476"/>
                  </a:cubicBezTo>
                  <a:cubicBezTo>
                    <a:pt x="43420" y="-900"/>
                    <a:pt x="47833" y="-350"/>
                    <a:pt x="50209" y="2717"/>
                  </a:cubicBezTo>
                  <a:cubicBezTo>
                    <a:pt x="52585" y="5783"/>
                    <a:pt x="52035" y="10197"/>
                    <a:pt x="48968" y="12573"/>
                  </a:cubicBezTo>
                  <a:cubicBezTo>
                    <a:pt x="36865" y="21961"/>
                    <a:pt x="26400" y="35060"/>
                    <a:pt x="20243" y="48486"/>
                  </a:cubicBezTo>
                  <a:cubicBezTo>
                    <a:pt x="13383" y="63481"/>
                    <a:pt x="11311" y="93670"/>
                    <a:pt x="18803" y="111650"/>
                  </a:cubicBezTo>
                  <a:cubicBezTo>
                    <a:pt x="20289" y="115232"/>
                    <a:pt x="18604" y="119341"/>
                    <a:pt x="15022" y="120839"/>
                  </a:cubicBezTo>
                  <a:cubicBezTo>
                    <a:pt x="14144" y="121202"/>
                    <a:pt x="13231" y="121378"/>
                    <a:pt x="12329" y="121378"/>
                  </a:cubicBezTo>
                  <a:close/>
                </a:path>
              </a:pathLst>
            </a:custGeom>
            <a:grpFill/>
            <a:ln w="1170" cap="flat">
              <a:noFill/>
              <a:prstDash val="solid"/>
              <a:miter/>
            </a:ln>
          </p:spPr>
          <p:txBody>
            <a:bodyPr rtlCol="0" anchor="ctr"/>
            <a:lstStyle/>
            <a:p>
              <a:endParaRPr lang="en-US"/>
            </a:p>
          </p:txBody>
        </p:sp>
        <p:sp>
          <p:nvSpPr>
            <p:cNvPr id="921" name="Freeform 920">
              <a:extLst>
                <a:ext uri="{FF2B5EF4-FFF2-40B4-BE49-F238E27FC236}">
                  <a16:creationId xmlns:a16="http://schemas.microsoft.com/office/drawing/2014/main" id="{9BEFF42D-1E40-8F44-98A2-F8B9F93BD954}"/>
                </a:ext>
              </a:extLst>
            </p:cNvPr>
            <p:cNvSpPr/>
            <p:nvPr/>
          </p:nvSpPr>
          <p:spPr>
            <a:xfrm>
              <a:off x="6289473" y="1354740"/>
              <a:ext cx="14047" cy="14047"/>
            </a:xfrm>
            <a:custGeom>
              <a:avLst/>
              <a:gdLst>
                <a:gd name="connsiteX0" fmla="*/ 7023 w 14046"/>
                <a:gd name="connsiteY0" fmla="*/ 14620 h 14046"/>
                <a:gd name="connsiteX1" fmla="*/ 5713 w 14046"/>
                <a:gd name="connsiteY1" fmla="*/ 14503 h 14046"/>
                <a:gd name="connsiteX2" fmla="*/ 2692 w 14046"/>
                <a:gd name="connsiteY2" fmla="*/ 13134 h 14046"/>
                <a:gd name="connsiteX3" fmla="*/ 1990 w 14046"/>
                <a:gd name="connsiteY3" fmla="*/ 12502 h 14046"/>
                <a:gd name="connsiteX4" fmla="*/ 468 w 14046"/>
                <a:gd name="connsiteY4" fmla="*/ 10137 h 14046"/>
                <a:gd name="connsiteX5" fmla="*/ 0 w 14046"/>
                <a:gd name="connsiteY5" fmla="*/ 7620 h 14046"/>
                <a:gd name="connsiteX6" fmla="*/ 0 w 14046"/>
                <a:gd name="connsiteY6" fmla="*/ 7410 h 14046"/>
                <a:gd name="connsiteX7" fmla="*/ 1276 w 14046"/>
                <a:gd name="connsiteY7" fmla="*/ 3570 h 14046"/>
                <a:gd name="connsiteX8" fmla="*/ 2119 w 14046"/>
                <a:gd name="connsiteY8" fmla="*/ 2575 h 14046"/>
                <a:gd name="connsiteX9" fmla="*/ 3301 w 14046"/>
                <a:gd name="connsiteY9" fmla="*/ 1651 h 14046"/>
                <a:gd name="connsiteX10" fmla="*/ 8135 w 14046"/>
                <a:gd name="connsiteY10" fmla="*/ 0 h 14046"/>
                <a:gd name="connsiteX11" fmla="*/ 15159 w 14046"/>
                <a:gd name="connsiteY11" fmla="*/ 7023 h 14046"/>
                <a:gd name="connsiteX12" fmla="*/ 10875 w 14046"/>
                <a:gd name="connsiteY12" fmla="*/ 13485 h 14046"/>
                <a:gd name="connsiteX13" fmla="*/ 10793 w 14046"/>
                <a:gd name="connsiteY13" fmla="*/ 13532 h 14046"/>
                <a:gd name="connsiteX14" fmla="*/ 7023 w 14046"/>
                <a:gd name="connsiteY14" fmla="*/ 14620 h 14046"/>
                <a:gd name="connsiteX15" fmla="*/ 7023 w 14046"/>
                <a:gd name="connsiteY15" fmla="*/ 14620 h 14046"/>
                <a:gd name="connsiteX16" fmla="*/ 12303 w 14046"/>
                <a:gd name="connsiteY16" fmla="*/ 12221 h 14046"/>
                <a:gd name="connsiteX17" fmla="*/ 11226 w 14046"/>
                <a:gd name="connsiteY17" fmla="*/ 13216 h 14046"/>
                <a:gd name="connsiteX18" fmla="*/ 12303 w 14046"/>
                <a:gd name="connsiteY18" fmla="*/ 1222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46" h="14046">
                  <a:moveTo>
                    <a:pt x="7023" y="14620"/>
                  </a:moveTo>
                  <a:cubicBezTo>
                    <a:pt x="6579" y="14620"/>
                    <a:pt x="6145" y="14574"/>
                    <a:pt x="5713" y="14503"/>
                  </a:cubicBezTo>
                  <a:cubicBezTo>
                    <a:pt x="4589" y="14293"/>
                    <a:pt x="3559" y="13813"/>
                    <a:pt x="2692" y="13134"/>
                  </a:cubicBezTo>
                  <a:cubicBezTo>
                    <a:pt x="2447" y="12935"/>
                    <a:pt x="2213" y="12724"/>
                    <a:pt x="1990" y="12502"/>
                  </a:cubicBezTo>
                  <a:cubicBezTo>
                    <a:pt x="1311" y="11799"/>
                    <a:pt x="808" y="10992"/>
                    <a:pt x="468" y="10137"/>
                  </a:cubicBezTo>
                  <a:cubicBezTo>
                    <a:pt x="164" y="9353"/>
                    <a:pt x="0" y="8498"/>
                    <a:pt x="0" y="7620"/>
                  </a:cubicBezTo>
                  <a:cubicBezTo>
                    <a:pt x="0" y="7550"/>
                    <a:pt x="0" y="7480"/>
                    <a:pt x="0" y="7410"/>
                  </a:cubicBezTo>
                  <a:cubicBezTo>
                    <a:pt x="47" y="5853"/>
                    <a:pt x="538" y="4589"/>
                    <a:pt x="1276" y="3570"/>
                  </a:cubicBezTo>
                  <a:cubicBezTo>
                    <a:pt x="1522" y="3219"/>
                    <a:pt x="1803" y="2891"/>
                    <a:pt x="2119" y="2575"/>
                  </a:cubicBezTo>
                  <a:cubicBezTo>
                    <a:pt x="2493" y="2212"/>
                    <a:pt x="2891" y="1908"/>
                    <a:pt x="3301" y="1651"/>
                  </a:cubicBezTo>
                  <a:cubicBezTo>
                    <a:pt x="5080" y="468"/>
                    <a:pt x="7105" y="0"/>
                    <a:pt x="8135" y="0"/>
                  </a:cubicBezTo>
                  <a:cubicBezTo>
                    <a:pt x="12010" y="0"/>
                    <a:pt x="15159" y="3149"/>
                    <a:pt x="15159" y="7023"/>
                  </a:cubicBezTo>
                  <a:cubicBezTo>
                    <a:pt x="15159" y="9927"/>
                    <a:pt x="13391" y="12420"/>
                    <a:pt x="10875" y="13485"/>
                  </a:cubicBezTo>
                  <a:cubicBezTo>
                    <a:pt x="10851" y="13497"/>
                    <a:pt x="10828" y="13508"/>
                    <a:pt x="10793" y="13532"/>
                  </a:cubicBezTo>
                  <a:cubicBezTo>
                    <a:pt x="9716" y="14211"/>
                    <a:pt x="8416" y="14609"/>
                    <a:pt x="7023" y="14620"/>
                  </a:cubicBezTo>
                  <a:cubicBezTo>
                    <a:pt x="7023" y="14620"/>
                    <a:pt x="7023" y="14620"/>
                    <a:pt x="7023" y="14620"/>
                  </a:cubicBezTo>
                  <a:close/>
                  <a:moveTo>
                    <a:pt x="12303" y="12221"/>
                  </a:moveTo>
                  <a:cubicBezTo>
                    <a:pt x="11975" y="12595"/>
                    <a:pt x="11624" y="12923"/>
                    <a:pt x="11226" y="13216"/>
                  </a:cubicBezTo>
                  <a:cubicBezTo>
                    <a:pt x="11601" y="12947"/>
                    <a:pt x="11963" y="12607"/>
                    <a:pt x="12303" y="12221"/>
                  </a:cubicBezTo>
                  <a:close/>
                </a:path>
              </a:pathLst>
            </a:custGeom>
            <a:grpFill/>
            <a:ln w="1170" cap="flat">
              <a:noFill/>
              <a:prstDash val="solid"/>
              <a:miter/>
            </a:ln>
          </p:spPr>
          <p:txBody>
            <a:bodyPr rtlCol="0" anchor="ctr"/>
            <a:lstStyle/>
            <a:p>
              <a:endParaRPr lang="en-US"/>
            </a:p>
          </p:txBody>
        </p:sp>
        <p:sp>
          <p:nvSpPr>
            <p:cNvPr id="922" name="Freeform 921">
              <a:extLst>
                <a:ext uri="{FF2B5EF4-FFF2-40B4-BE49-F238E27FC236}">
                  <a16:creationId xmlns:a16="http://schemas.microsoft.com/office/drawing/2014/main" id="{9799D665-D338-E240-96D4-265C64B17F15}"/>
                </a:ext>
              </a:extLst>
            </p:cNvPr>
            <p:cNvSpPr/>
            <p:nvPr/>
          </p:nvSpPr>
          <p:spPr>
            <a:xfrm>
              <a:off x="6340381" y="1266092"/>
              <a:ext cx="14047" cy="14047"/>
            </a:xfrm>
            <a:custGeom>
              <a:avLst/>
              <a:gdLst>
                <a:gd name="connsiteX0" fmla="*/ 7023 w 14046"/>
                <a:gd name="connsiteY0" fmla="*/ 14047 h 14046"/>
                <a:gd name="connsiteX1" fmla="*/ 2060 w 14046"/>
                <a:gd name="connsiteY1" fmla="*/ 11987 h 14046"/>
                <a:gd name="connsiteX2" fmla="*/ 0 w 14046"/>
                <a:gd name="connsiteY2" fmla="*/ 7023 h 14046"/>
                <a:gd name="connsiteX3" fmla="*/ 2060 w 14046"/>
                <a:gd name="connsiteY3" fmla="*/ 2049 h 14046"/>
                <a:gd name="connsiteX4" fmla="*/ 7023 w 14046"/>
                <a:gd name="connsiteY4" fmla="*/ 0 h 14046"/>
                <a:gd name="connsiteX5" fmla="*/ 11998 w 14046"/>
                <a:gd name="connsiteY5" fmla="*/ 2049 h 14046"/>
                <a:gd name="connsiteX6" fmla="*/ 14047 w 14046"/>
                <a:gd name="connsiteY6" fmla="*/ 7023 h 14046"/>
                <a:gd name="connsiteX7" fmla="*/ 11998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86" y="14047"/>
                    <a:pt x="3371" y="13298"/>
                    <a:pt x="2060" y="11987"/>
                  </a:cubicBezTo>
                  <a:cubicBezTo>
                    <a:pt x="749" y="10676"/>
                    <a:pt x="0" y="8873"/>
                    <a:pt x="0" y="7023"/>
                  </a:cubicBezTo>
                  <a:cubicBezTo>
                    <a:pt x="0" y="5174"/>
                    <a:pt x="749" y="3360"/>
                    <a:pt x="2060" y="2049"/>
                  </a:cubicBezTo>
                  <a:cubicBezTo>
                    <a:pt x="3371" y="749"/>
                    <a:pt x="5174" y="0"/>
                    <a:pt x="7023" y="0"/>
                  </a:cubicBezTo>
                  <a:cubicBezTo>
                    <a:pt x="8873" y="0"/>
                    <a:pt x="10687" y="749"/>
                    <a:pt x="11998" y="2049"/>
                  </a:cubicBezTo>
                  <a:cubicBezTo>
                    <a:pt x="13298" y="3360"/>
                    <a:pt x="14047" y="5174"/>
                    <a:pt x="14047" y="7023"/>
                  </a:cubicBezTo>
                  <a:cubicBezTo>
                    <a:pt x="14047" y="8861"/>
                    <a:pt x="13298" y="10676"/>
                    <a:pt x="11998" y="11987"/>
                  </a:cubicBezTo>
                  <a:cubicBezTo>
                    <a:pt x="10687" y="13298"/>
                    <a:pt x="8873" y="14047"/>
                    <a:pt x="7023" y="14047"/>
                  </a:cubicBezTo>
                  <a:close/>
                </a:path>
              </a:pathLst>
            </a:custGeom>
            <a:grpFill/>
            <a:ln w="1170" cap="flat">
              <a:noFill/>
              <a:prstDash val="solid"/>
              <a:miter/>
            </a:ln>
          </p:spPr>
          <p:txBody>
            <a:bodyPr rtlCol="0" anchor="ctr"/>
            <a:lstStyle/>
            <a:p>
              <a:endParaRPr lang="en-US"/>
            </a:p>
          </p:txBody>
        </p:sp>
        <p:sp>
          <p:nvSpPr>
            <p:cNvPr id="923" name="Freeform 922">
              <a:extLst>
                <a:ext uri="{FF2B5EF4-FFF2-40B4-BE49-F238E27FC236}">
                  <a16:creationId xmlns:a16="http://schemas.microsoft.com/office/drawing/2014/main" id="{67A13F92-2662-3B47-9B89-C5295690F829}"/>
                </a:ext>
              </a:extLst>
            </p:cNvPr>
            <p:cNvSpPr/>
            <p:nvPr/>
          </p:nvSpPr>
          <p:spPr>
            <a:xfrm>
              <a:off x="6377839" y="1233316"/>
              <a:ext cx="14047" cy="14047"/>
            </a:xfrm>
            <a:custGeom>
              <a:avLst/>
              <a:gdLst>
                <a:gd name="connsiteX0" fmla="*/ 7035 w 14046"/>
                <a:gd name="connsiteY0" fmla="*/ 14047 h 14046"/>
                <a:gd name="connsiteX1" fmla="*/ 2060 w 14046"/>
                <a:gd name="connsiteY1" fmla="*/ 11987 h 14046"/>
                <a:gd name="connsiteX2" fmla="*/ 0 w 14046"/>
                <a:gd name="connsiteY2" fmla="*/ 7023 h 14046"/>
                <a:gd name="connsiteX3" fmla="*/ 2060 w 14046"/>
                <a:gd name="connsiteY3" fmla="*/ 2049 h 14046"/>
                <a:gd name="connsiteX4" fmla="*/ 7035 w 14046"/>
                <a:gd name="connsiteY4" fmla="*/ 0 h 14046"/>
                <a:gd name="connsiteX5" fmla="*/ 11998 w 14046"/>
                <a:gd name="connsiteY5" fmla="*/ 2049 h 14046"/>
                <a:gd name="connsiteX6" fmla="*/ 14059 w 14046"/>
                <a:gd name="connsiteY6" fmla="*/ 7023 h 14046"/>
                <a:gd name="connsiteX7" fmla="*/ 11998 w 14046"/>
                <a:gd name="connsiteY7" fmla="*/ 11987 h 14046"/>
                <a:gd name="connsiteX8" fmla="*/ 7035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35" y="14047"/>
                  </a:moveTo>
                  <a:cubicBezTo>
                    <a:pt x="5186" y="14047"/>
                    <a:pt x="3371" y="13286"/>
                    <a:pt x="2060" y="11987"/>
                  </a:cubicBezTo>
                  <a:cubicBezTo>
                    <a:pt x="749" y="10676"/>
                    <a:pt x="0" y="8861"/>
                    <a:pt x="0" y="7023"/>
                  </a:cubicBezTo>
                  <a:cubicBezTo>
                    <a:pt x="0" y="5174"/>
                    <a:pt x="749" y="3360"/>
                    <a:pt x="2060" y="2049"/>
                  </a:cubicBezTo>
                  <a:cubicBezTo>
                    <a:pt x="3371" y="749"/>
                    <a:pt x="5186" y="0"/>
                    <a:pt x="7035" y="0"/>
                  </a:cubicBezTo>
                  <a:cubicBezTo>
                    <a:pt x="8873" y="0"/>
                    <a:pt x="10687" y="749"/>
                    <a:pt x="11998" y="2049"/>
                  </a:cubicBezTo>
                  <a:cubicBezTo>
                    <a:pt x="13298" y="3360"/>
                    <a:pt x="14059" y="5174"/>
                    <a:pt x="14059" y="7023"/>
                  </a:cubicBezTo>
                  <a:cubicBezTo>
                    <a:pt x="14059" y="8861"/>
                    <a:pt x="13298" y="10676"/>
                    <a:pt x="11998" y="11987"/>
                  </a:cubicBezTo>
                  <a:cubicBezTo>
                    <a:pt x="10687" y="13286"/>
                    <a:pt x="8873" y="14047"/>
                    <a:pt x="7035" y="14047"/>
                  </a:cubicBezTo>
                  <a:close/>
                </a:path>
              </a:pathLst>
            </a:custGeom>
            <a:grpFill/>
            <a:ln w="1170" cap="flat">
              <a:noFill/>
              <a:prstDash val="solid"/>
              <a:miter/>
            </a:ln>
          </p:spPr>
          <p:txBody>
            <a:bodyPr rtlCol="0" anchor="ctr"/>
            <a:lstStyle/>
            <a:p>
              <a:endParaRPr lang="en-US"/>
            </a:p>
          </p:txBody>
        </p:sp>
        <p:sp>
          <p:nvSpPr>
            <p:cNvPr id="924" name="Freeform 923">
              <a:extLst>
                <a:ext uri="{FF2B5EF4-FFF2-40B4-BE49-F238E27FC236}">
                  <a16:creationId xmlns:a16="http://schemas.microsoft.com/office/drawing/2014/main" id="{8D489CBD-4379-EE4A-9D21-7B1578C80926}"/>
                </a:ext>
              </a:extLst>
            </p:cNvPr>
            <p:cNvSpPr/>
            <p:nvPr/>
          </p:nvSpPr>
          <p:spPr>
            <a:xfrm>
              <a:off x="6301752" y="1247363"/>
              <a:ext cx="14047" cy="14047"/>
            </a:xfrm>
            <a:custGeom>
              <a:avLst/>
              <a:gdLst>
                <a:gd name="connsiteX0" fmla="*/ 7023 w 14046"/>
                <a:gd name="connsiteY0" fmla="*/ 14047 h 14046"/>
                <a:gd name="connsiteX1" fmla="*/ 2060 w 14046"/>
                <a:gd name="connsiteY1" fmla="*/ 11987 h 14046"/>
                <a:gd name="connsiteX2" fmla="*/ 0 w 14046"/>
                <a:gd name="connsiteY2" fmla="*/ 7023 h 14046"/>
                <a:gd name="connsiteX3" fmla="*/ 2060 w 14046"/>
                <a:gd name="connsiteY3" fmla="*/ 2049 h 14046"/>
                <a:gd name="connsiteX4" fmla="*/ 7023 w 14046"/>
                <a:gd name="connsiteY4" fmla="*/ 0 h 14046"/>
                <a:gd name="connsiteX5" fmla="*/ 11998 w 14046"/>
                <a:gd name="connsiteY5" fmla="*/ 2049 h 14046"/>
                <a:gd name="connsiteX6" fmla="*/ 14059 w 14046"/>
                <a:gd name="connsiteY6" fmla="*/ 7023 h 14046"/>
                <a:gd name="connsiteX7" fmla="*/ 11998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86" y="14047"/>
                    <a:pt x="3371" y="13298"/>
                    <a:pt x="2060" y="11987"/>
                  </a:cubicBezTo>
                  <a:cubicBezTo>
                    <a:pt x="749" y="10676"/>
                    <a:pt x="0" y="8873"/>
                    <a:pt x="0" y="7023"/>
                  </a:cubicBezTo>
                  <a:cubicBezTo>
                    <a:pt x="0" y="5174"/>
                    <a:pt x="749" y="3360"/>
                    <a:pt x="2060" y="2049"/>
                  </a:cubicBezTo>
                  <a:cubicBezTo>
                    <a:pt x="3371" y="749"/>
                    <a:pt x="5186" y="0"/>
                    <a:pt x="7023" y="0"/>
                  </a:cubicBezTo>
                  <a:cubicBezTo>
                    <a:pt x="8873" y="0"/>
                    <a:pt x="10687" y="749"/>
                    <a:pt x="11998" y="2049"/>
                  </a:cubicBezTo>
                  <a:cubicBezTo>
                    <a:pt x="13298" y="3360"/>
                    <a:pt x="14059" y="5174"/>
                    <a:pt x="14059" y="7023"/>
                  </a:cubicBezTo>
                  <a:cubicBezTo>
                    <a:pt x="14059" y="8861"/>
                    <a:pt x="13298" y="10676"/>
                    <a:pt x="11998" y="11987"/>
                  </a:cubicBezTo>
                  <a:cubicBezTo>
                    <a:pt x="10687" y="13298"/>
                    <a:pt x="8873" y="14047"/>
                    <a:pt x="7023" y="14047"/>
                  </a:cubicBezTo>
                  <a:close/>
                </a:path>
              </a:pathLst>
            </a:custGeom>
            <a:grpFill/>
            <a:ln w="1170" cap="flat">
              <a:noFill/>
              <a:prstDash val="solid"/>
              <a:miter/>
            </a:ln>
          </p:spPr>
          <p:txBody>
            <a:bodyPr rtlCol="0" anchor="ctr"/>
            <a:lstStyle/>
            <a:p>
              <a:endParaRPr lang="en-US"/>
            </a:p>
          </p:txBody>
        </p:sp>
        <p:sp>
          <p:nvSpPr>
            <p:cNvPr id="925" name="Freeform 924">
              <a:extLst>
                <a:ext uri="{FF2B5EF4-FFF2-40B4-BE49-F238E27FC236}">
                  <a16:creationId xmlns:a16="http://schemas.microsoft.com/office/drawing/2014/main" id="{3F9B21C3-066F-FF4D-BCCC-95535BDB1081}"/>
                </a:ext>
              </a:extLst>
            </p:cNvPr>
            <p:cNvSpPr/>
            <p:nvPr/>
          </p:nvSpPr>
          <p:spPr>
            <a:xfrm>
              <a:off x="6163068" y="1439282"/>
              <a:ext cx="57358" cy="74917"/>
            </a:xfrm>
            <a:custGeom>
              <a:avLst/>
              <a:gdLst>
                <a:gd name="connsiteX0" fmla="*/ 7018 w 57357"/>
                <a:gd name="connsiteY0" fmla="*/ 76025 h 74916"/>
                <a:gd name="connsiteX1" fmla="*/ 1973 w 57357"/>
                <a:gd name="connsiteY1" fmla="*/ 73883 h 74916"/>
                <a:gd name="connsiteX2" fmla="*/ 2137 w 57357"/>
                <a:gd name="connsiteY2" fmla="*/ 63957 h 74916"/>
                <a:gd name="connsiteX3" fmla="*/ 20457 w 57357"/>
                <a:gd name="connsiteY3" fmla="*/ 43437 h 74916"/>
                <a:gd name="connsiteX4" fmla="*/ 44805 w 57357"/>
                <a:gd name="connsiteY4" fmla="*/ 4094 h 74916"/>
                <a:gd name="connsiteX5" fmla="*/ 54122 w 57357"/>
                <a:gd name="connsiteY5" fmla="*/ 641 h 74916"/>
                <a:gd name="connsiteX6" fmla="*/ 57575 w 57357"/>
                <a:gd name="connsiteY6" fmla="*/ 9958 h 74916"/>
                <a:gd name="connsiteX7" fmla="*/ 31191 w 57357"/>
                <a:gd name="connsiteY7" fmla="*/ 52509 h 74916"/>
                <a:gd name="connsiteX8" fmla="*/ 11911 w 57357"/>
                <a:gd name="connsiteY8" fmla="*/ 74047 h 74916"/>
                <a:gd name="connsiteX9" fmla="*/ 7018 w 57357"/>
                <a:gd name="connsiteY9" fmla="*/ 76025 h 7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57" h="74916">
                  <a:moveTo>
                    <a:pt x="7018" y="76025"/>
                  </a:moveTo>
                  <a:cubicBezTo>
                    <a:pt x="5181" y="76025"/>
                    <a:pt x="3343" y="75311"/>
                    <a:pt x="1973" y="73883"/>
                  </a:cubicBezTo>
                  <a:cubicBezTo>
                    <a:pt x="-719" y="71097"/>
                    <a:pt x="-649" y="66649"/>
                    <a:pt x="2137" y="63957"/>
                  </a:cubicBezTo>
                  <a:cubicBezTo>
                    <a:pt x="7417" y="58841"/>
                    <a:pt x="13457" y="51701"/>
                    <a:pt x="20457" y="43437"/>
                  </a:cubicBezTo>
                  <a:cubicBezTo>
                    <a:pt x="26813" y="35922"/>
                    <a:pt x="40602" y="13236"/>
                    <a:pt x="44805" y="4094"/>
                  </a:cubicBezTo>
                  <a:cubicBezTo>
                    <a:pt x="46420" y="570"/>
                    <a:pt x="50599" y="-975"/>
                    <a:pt x="54122" y="641"/>
                  </a:cubicBezTo>
                  <a:cubicBezTo>
                    <a:pt x="57646" y="2256"/>
                    <a:pt x="59191" y="6435"/>
                    <a:pt x="57575" y="9958"/>
                  </a:cubicBezTo>
                  <a:cubicBezTo>
                    <a:pt x="53268" y="19323"/>
                    <a:pt x="38893" y="43402"/>
                    <a:pt x="31191" y="52509"/>
                  </a:cubicBezTo>
                  <a:cubicBezTo>
                    <a:pt x="23957" y="61066"/>
                    <a:pt x="17694" y="68452"/>
                    <a:pt x="11911" y="74047"/>
                  </a:cubicBezTo>
                  <a:cubicBezTo>
                    <a:pt x="10530" y="75370"/>
                    <a:pt x="8774" y="76025"/>
                    <a:pt x="7018" y="76025"/>
                  </a:cubicBezTo>
                  <a:close/>
                </a:path>
              </a:pathLst>
            </a:custGeom>
            <a:grpFill/>
            <a:ln w="1170" cap="flat">
              <a:noFill/>
              <a:prstDash val="solid"/>
              <a:miter/>
            </a:ln>
          </p:spPr>
          <p:txBody>
            <a:bodyPr rtlCol="0" anchor="ctr"/>
            <a:lstStyle/>
            <a:p>
              <a:endParaRPr lang="en-US"/>
            </a:p>
          </p:txBody>
        </p:sp>
        <p:sp>
          <p:nvSpPr>
            <p:cNvPr id="926" name="Freeform 925">
              <a:extLst>
                <a:ext uri="{FF2B5EF4-FFF2-40B4-BE49-F238E27FC236}">
                  <a16:creationId xmlns:a16="http://schemas.microsoft.com/office/drawing/2014/main" id="{144C41B2-E54F-034F-BC01-5E42A628703B}"/>
                </a:ext>
              </a:extLst>
            </p:cNvPr>
            <p:cNvSpPr/>
            <p:nvPr/>
          </p:nvSpPr>
          <p:spPr>
            <a:xfrm>
              <a:off x="6385811" y="1363883"/>
              <a:ext cx="14047" cy="14047"/>
            </a:xfrm>
            <a:custGeom>
              <a:avLst/>
              <a:gdLst>
                <a:gd name="connsiteX0" fmla="*/ 7855 w 14046"/>
                <a:gd name="connsiteY0" fmla="*/ 15158 h 14046"/>
                <a:gd name="connsiteX1" fmla="*/ 4308 w 14046"/>
                <a:gd name="connsiteY1" fmla="*/ 14198 h 14046"/>
                <a:gd name="connsiteX2" fmla="*/ 351 w 14046"/>
                <a:gd name="connsiteY2" fmla="*/ 9914 h 14046"/>
                <a:gd name="connsiteX3" fmla="*/ 3500 w 14046"/>
                <a:gd name="connsiteY3" fmla="*/ 1650 h 14046"/>
                <a:gd name="connsiteX4" fmla="*/ 6684 w 14046"/>
                <a:gd name="connsiteY4" fmla="*/ 128 h 14046"/>
                <a:gd name="connsiteX5" fmla="*/ 14843 w 14046"/>
                <a:gd name="connsiteY5" fmla="*/ 5278 h 14046"/>
                <a:gd name="connsiteX6" fmla="*/ 14855 w 14046"/>
                <a:gd name="connsiteY6" fmla="*/ 8708 h 14046"/>
                <a:gd name="connsiteX7" fmla="*/ 8744 w 14046"/>
                <a:gd name="connsiteY7" fmla="*/ 15123 h 14046"/>
                <a:gd name="connsiteX8" fmla="*/ 7855 w 14046"/>
                <a:gd name="connsiteY8" fmla="*/ 15158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855" y="15158"/>
                  </a:moveTo>
                  <a:cubicBezTo>
                    <a:pt x="6579" y="15158"/>
                    <a:pt x="5361" y="14807"/>
                    <a:pt x="4308" y="14198"/>
                  </a:cubicBezTo>
                  <a:cubicBezTo>
                    <a:pt x="2493" y="13437"/>
                    <a:pt x="1007" y="11927"/>
                    <a:pt x="351" y="9914"/>
                  </a:cubicBezTo>
                  <a:cubicBezTo>
                    <a:pt x="-702" y="6695"/>
                    <a:pt x="691" y="3277"/>
                    <a:pt x="3500" y="1650"/>
                  </a:cubicBezTo>
                  <a:cubicBezTo>
                    <a:pt x="4437" y="865"/>
                    <a:pt x="5549" y="339"/>
                    <a:pt x="6684" y="128"/>
                  </a:cubicBezTo>
                  <a:cubicBezTo>
                    <a:pt x="10313" y="-575"/>
                    <a:pt x="13906" y="1685"/>
                    <a:pt x="14843" y="5278"/>
                  </a:cubicBezTo>
                  <a:cubicBezTo>
                    <a:pt x="15124" y="6367"/>
                    <a:pt x="15136" y="7549"/>
                    <a:pt x="14855" y="8708"/>
                  </a:cubicBezTo>
                  <a:cubicBezTo>
                    <a:pt x="14597" y="11951"/>
                    <a:pt x="12104" y="14690"/>
                    <a:pt x="8744" y="15123"/>
                  </a:cubicBezTo>
                  <a:cubicBezTo>
                    <a:pt x="8452" y="15134"/>
                    <a:pt x="8147" y="15158"/>
                    <a:pt x="7855" y="15158"/>
                  </a:cubicBezTo>
                  <a:close/>
                </a:path>
              </a:pathLst>
            </a:custGeom>
            <a:grpFill/>
            <a:ln w="1170" cap="flat">
              <a:noFill/>
              <a:prstDash val="solid"/>
              <a:miter/>
            </a:ln>
          </p:spPr>
          <p:txBody>
            <a:bodyPr rtlCol="0" anchor="ctr"/>
            <a:lstStyle/>
            <a:p>
              <a:endParaRPr lang="en-US"/>
            </a:p>
          </p:txBody>
        </p:sp>
        <p:sp>
          <p:nvSpPr>
            <p:cNvPr id="927" name="Freeform 926">
              <a:extLst>
                <a:ext uri="{FF2B5EF4-FFF2-40B4-BE49-F238E27FC236}">
                  <a16:creationId xmlns:a16="http://schemas.microsoft.com/office/drawing/2014/main" id="{59F2BA08-0D67-C343-A0D3-7BBCEA47A959}"/>
                </a:ext>
              </a:extLst>
            </p:cNvPr>
            <p:cNvSpPr/>
            <p:nvPr/>
          </p:nvSpPr>
          <p:spPr>
            <a:xfrm>
              <a:off x="6391757" y="1335671"/>
              <a:ext cx="14047" cy="12876"/>
            </a:xfrm>
            <a:custGeom>
              <a:avLst/>
              <a:gdLst>
                <a:gd name="connsiteX0" fmla="*/ 7023 w 14046"/>
                <a:gd name="connsiteY0" fmla="*/ 14035 h 12876"/>
                <a:gd name="connsiteX1" fmla="*/ 2060 w 14046"/>
                <a:gd name="connsiteY1" fmla="*/ 11987 h 12876"/>
                <a:gd name="connsiteX2" fmla="*/ 0 w 14046"/>
                <a:gd name="connsiteY2" fmla="*/ 7012 h 12876"/>
                <a:gd name="connsiteX3" fmla="*/ 2060 w 14046"/>
                <a:gd name="connsiteY3" fmla="*/ 2049 h 12876"/>
                <a:gd name="connsiteX4" fmla="*/ 7023 w 14046"/>
                <a:gd name="connsiteY4" fmla="*/ 0 h 12876"/>
                <a:gd name="connsiteX5" fmla="*/ 11998 w 14046"/>
                <a:gd name="connsiteY5" fmla="*/ 2049 h 12876"/>
                <a:gd name="connsiteX6" fmla="*/ 14059 w 14046"/>
                <a:gd name="connsiteY6" fmla="*/ 7012 h 12876"/>
                <a:gd name="connsiteX7" fmla="*/ 11998 w 14046"/>
                <a:gd name="connsiteY7" fmla="*/ 11987 h 12876"/>
                <a:gd name="connsiteX8" fmla="*/ 7023 w 14046"/>
                <a:gd name="connsiteY8" fmla="*/ 14035 h 1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2876">
                  <a:moveTo>
                    <a:pt x="7023" y="14035"/>
                  </a:moveTo>
                  <a:cubicBezTo>
                    <a:pt x="5186" y="14035"/>
                    <a:pt x="3371" y="13286"/>
                    <a:pt x="2060" y="11987"/>
                  </a:cubicBezTo>
                  <a:cubicBezTo>
                    <a:pt x="761" y="10676"/>
                    <a:pt x="0" y="8861"/>
                    <a:pt x="0" y="7012"/>
                  </a:cubicBezTo>
                  <a:cubicBezTo>
                    <a:pt x="0" y="5174"/>
                    <a:pt x="761" y="3360"/>
                    <a:pt x="2060" y="2049"/>
                  </a:cubicBezTo>
                  <a:cubicBezTo>
                    <a:pt x="3371" y="749"/>
                    <a:pt x="5186" y="0"/>
                    <a:pt x="7023" y="0"/>
                  </a:cubicBezTo>
                  <a:cubicBezTo>
                    <a:pt x="8873" y="0"/>
                    <a:pt x="10687" y="749"/>
                    <a:pt x="11998" y="2049"/>
                  </a:cubicBezTo>
                  <a:cubicBezTo>
                    <a:pt x="13309" y="3360"/>
                    <a:pt x="14059" y="5174"/>
                    <a:pt x="14059" y="7012"/>
                  </a:cubicBezTo>
                  <a:cubicBezTo>
                    <a:pt x="14059" y="8861"/>
                    <a:pt x="13309" y="10676"/>
                    <a:pt x="11998" y="11987"/>
                  </a:cubicBezTo>
                  <a:cubicBezTo>
                    <a:pt x="10687" y="13286"/>
                    <a:pt x="8873" y="14035"/>
                    <a:pt x="7023" y="14035"/>
                  </a:cubicBezTo>
                  <a:close/>
                </a:path>
              </a:pathLst>
            </a:custGeom>
            <a:grpFill/>
            <a:ln w="1170" cap="flat">
              <a:noFill/>
              <a:prstDash val="solid"/>
              <a:miter/>
            </a:ln>
          </p:spPr>
          <p:txBody>
            <a:bodyPr rtlCol="0" anchor="ctr"/>
            <a:lstStyle/>
            <a:p>
              <a:endParaRPr lang="en-US"/>
            </a:p>
          </p:txBody>
        </p:sp>
        <p:sp>
          <p:nvSpPr>
            <p:cNvPr id="928" name="Freeform 927">
              <a:extLst>
                <a:ext uri="{FF2B5EF4-FFF2-40B4-BE49-F238E27FC236}">
                  <a16:creationId xmlns:a16="http://schemas.microsoft.com/office/drawing/2014/main" id="{44287CD9-8C46-964B-A84D-B3F13C17C62D}"/>
                </a:ext>
              </a:extLst>
            </p:cNvPr>
            <p:cNvSpPr/>
            <p:nvPr/>
          </p:nvSpPr>
          <p:spPr>
            <a:xfrm>
              <a:off x="6354380" y="1432642"/>
              <a:ext cx="29264" cy="43311"/>
            </a:xfrm>
            <a:custGeom>
              <a:avLst/>
              <a:gdLst>
                <a:gd name="connsiteX0" fmla="*/ 25484 w 29264"/>
                <a:gd name="connsiteY0" fmla="*/ 43978 h 43311"/>
                <a:gd name="connsiteX1" fmla="*/ 8253 w 29264"/>
                <a:gd name="connsiteY1" fmla="*/ 35761 h 43311"/>
                <a:gd name="connsiteX2" fmla="*/ 1710 w 29264"/>
                <a:gd name="connsiteY2" fmla="*/ 0 h 43311"/>
                <a:gd name="connsiteX3" fmla="*/ 14960 w 29264"/>
                <a:gd name="connsiteY3" fmla="*/ 4659 h 43311"/>
                <a:gd name="connsiteX4" fmla="*/ 18952 w 29264"/>
                <a:gd name="connsiteY4" fmla="*/ 26654 h 43311"/>
                <a:gd name="connsiteX5" fmla="*/ 27380 w 29264"/>
                <a:gd name="connsiteY5" fmla="*/ 29756 h 43311"/>
                <a:gd name="connsiteX6" fmla="*/ 29862 w 29264"/>
                <a:gd name="connsiteY6" fmla="*/ 43580 h 43311"/>
                <a:gd name="connsiteX7" fmla="*/ 25484 w 29264"/>
                <a:gd name="connsiteY7" fmla="*/ 43978 h 4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64" h="43311">
                  <a:moveTo>
                    <a:pt x="25484" y="43978"/>
                  </a:moveTo>
                  <a:cubicBezTo>
                    <a:pt x="18835" y="43978"/>
                    <a:pt x="12830" y="41146"/>
                    <a:pt x="8253" y="35761"/>
                  </a:cubicBezTo>
                  <a:cubicBezTo>
                    <a:pt x="-210" y="25811"/>
                    <a:pt x="-1720" y="9774"/>
                    <a:pt x="1710" y="0"/>
                  </a:cubicBezTo>
                  <a:lnTo>
                    <a:pt x="14960" y="4659"/>
                  </a:lnTo>
                  <a:cubicBezTo>
                    <a:pt x="12924" y="10442"/>
                    <a:pt x="14200" y="21082"/>
                    <a:pt x="18952" y="26654"/>
                  </a:cubicBezTo>
                  <a:cubicBezTo>
                    <a:pt x="21270" y="29381"/>
                    <a:pt x="23951" y="30365"/>
                    <a:pt x="27380" y="29756"/>
                  </a:cubicBezTo>
                  <a:lnTo>
                    <a:pt x="29862" y="43580"/>
                  </a:lnTo>
                  <a:cubicBezTo>
                    <a:pt x="28375" y="43838"/>
                    <a:pt x="26912" y="43978"/>
                    <a:pt x="25484" y="43978"/>
                  </a:cubicBezTo>
                  <a:close/>
                </a:path>
              </a:pathLst>
            </a:custGeom>
            <a:grpFill/>
            <a:ln w="1170" cap="flat">
              <a:noFill/>
              <a:prstDash val="solid"/>
              <a:miter/>
            </a:ln>
          </p:spPr>
          <p:txBody>
            <a:bodyPr rtlCol="0" anchor="ctr"/>
            <a:lstStyle/>
            <a:p>
              <a:endParaRPr lang="en-US"/>
            </a:p>
          </p:txBody>
        </p:sp>
        <p:sp>
          <p:nvSpPr>
            <p:cNvPr id="929" name="Freeform 928">
              <a:extLst>
                <a:ext uri="{FF2B5EF4-FFF2-40B4-BE49-F238E27FC236}">
                  <a16:creationId xmlns:a16="http://schemas.microsoft.com/office/drawing/2014/main" id="{43601771-A660-B64C-AD78-AF64FC75CC4B}"/>
                </a:ext>
              </a:extLst>
            </p:cNvPr>
            <p:cNvSpPr/>
            <p:nvPr/>
          </p:nvSpPr>
          <p:spPr>
            <a:xfrm>
              <a:off x="6408239" y="1280778"/>
              <a:ext cx="40970" cy="31605"/>
            </a:xfrm>
            <a:custGeom>
              <a:avLst/>
              <a:gdLst>
                <a:gd name="connsiteX0" fmla="*/ 29183 w 40969"/>
                <a:gd name="connsiteY0" fmla="*/ 32114 h 31605"/>
                <a:gd name="connsiteX1" fmla="*/ 2599 w 40969"/>
                <a:gd name="connsiteY1" fmla="*/ 14380 h 31605"/>
                <a:gd name="connsiteX2" fmla="*/ 0 w 40969"/>
                <a:gd name="connsiteY2" fmla="*/ 578 h 31605"/>
                <a:gd name="connsiteX3" fmla="*/ 42082 w 40969"/>
                <a:gd name="connsiteY3" fmla="*/ 26542 h 31605"/>
                <a:gd name="connsiteX4" fmla="*/ 29183 w 40969"/>
                <a:gd name="connsiteY4" fmla="*/ 32114 h 31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69" h="31605">
                  <a:moveTo>
                    <a:pt x="29183" y="32114"/>
                  </a:moveTo>
                  <a:cubicBezTo>
                    <a:pt x="23739" y="19530"/>
                    <a:pt x="13064" y="12401"/>
                    <a:pt x="2599" y="14380"/>
                  </a:cubicBezTo>
                  <a:lnTo>
                    <a:pt x="0" y="578"/>
                  </a:lnTo>
                  <a:cubicBezTo>
                    <a:pt x="17079" y="-2641"/>
                    <a:pt x="33982" y="7789"/>
                    <a:pt x="42082" y="26542"/>
                  </a:cubicBezTo>
                  <a:lnTo>
                    <a:pt x="29183" y="32114"/>
                  </a:lnTo>
                  <a:close/>
                </a:path>
              </a:pathLst>
            </a:custGeom>
            <a:grpFill/>
            <a:ln w="1170" cap="flat">
              <a:noFill/>
              <a:prstDash val="solid"/>
              <a:miter/>
            </a:ln>
          </p:spPr>
          <p:txBody>
            <a:bodyPr rtlCol="0" anchor="ctr"/>
            <a:lstStyle/>
            <a:p>
              <a:endParaRPr lang="en-US"/>
            </a:p>
          </p:txBody>
        </p:sp>
        <p:sp>
          <p:nvSpPr>
            <p:cNvPr id="930" name="Freeform 929">
              <a:extLst>
                <a:ext uri="{FF2B5EF4-FFF2-40B4-BE49-F238E27FC236}">
                  <a16:creationId xmlns:a16="http://schemas.microsoft.com/office/drawing/2014/main" id="{D3B18A4D-13A4-384E-8829-4E17E79DB44B}"/>
                </a:ext>
              </a:extLst>
            </p:cNvPr>
            <p:cNvSpPr/>
            <p:nvPr/>
          </p:nvSpPr>
          <p:spPr>
            <a:xfrm>
              <a:off x="6438334" y="1260942"/>
              <a:ext cx="22241" cy="21070"/>
            </a:xfrm>
            <a:custGeom>
              <a:avLst/>
              <a:gdLst>
                <a:gd name="connsiteX0" fmla="*/ 11811 w 22240"/>
                <a:gd name="connsiteY0" fmla="*/ 21632 h 21070"/>
                <a:gd name="connsiteX1" fmla="*/ 0 w 22240"/>
                <a:gd name="connsiteY1" fmla="*/ 12514 h 21070"/>
                <a:gd name="connsiteX2" fmla="*/ 6368 w 22240"/>
                <a:gd name="connsiteY2" fmla="*/ 0 h 21070"/>
                <a:gd name="connsiteX3" fmla="*/ 22651 w 22240"/>
                <a:gd name="connsiteY3" fmla="*/ 12724 h 21070"/>
                <a:gd name="connsiteX4" fmla="*/ 11811 w 22240"/>
                <a:gd name="connsiteY4" fmla="*/ 21632 h 21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21070">
                  <a:moveTo>
                    <a:pt x="11811" y="21632"/>
                  </a:moveTo>
                  <a:cubicBezTo>
                    <a:pt x="8978" y="18179"/>
                    <a:pt x="4788" y="14937"/>
                    <a:pt x="0" y="12514"/>
                  </a:cubicBezTo>
                  <a:lnTo>
                    <a:pt x="6368" y="0"/>
                  </a:lnTo>
                  <a:cubicBezTo>
                    <a:pt x="10945" y="2329"/>
                    <a:pt x="17477" y="6426"/>
                    <a:pt x="22651" y="12724"/>
                  </a:cubicBezTo>
                  <a:lnTo>
                    <a:pt x="11811" y="21632"/>
                  </a:lnTo>
                  <a:close/>
                </a:path>
              </a:pathLst>
            </a:custGeom>
            <a:grpFill/>
            <a:ln w="1170" cap="flat">
              <a:noFill/>
              <a:prstDash val="solid"/>
              <a:miter/>
            </a:ln>
          </p:spPr>
          <p:txBody>
            <a:bodyPr rtlCol="0" anchor="ctr"/>
            <a:lstStyle/>
            <a:p>
              <a:endParaRPr lang="en-US"/>
            </a:p>
          </p:txBody>
        </p:sp>
      </p:grpSp>
      <p:grpSp>
        <p:nvGrpSpPr>
          <p:cNvPr id="931" name="Group 930">
            <a:extLst>
              <a:ext uri="{FF2B5EF4-FFF2-40B4-BE49-F238E27FC236}">
                <a16:creationId xmlns:a16="http://schemas.microsoft.com/office/drawing/2014/main" id="{4B8B6483-001E-5345-AF16-88365DF3E369}"/>
              </a:ext>
            </a:extLst>
          </p:cNvPr>
          <p:cNvGrpSpPr/>
          <p:nvPr userDrawn="1"/>
        </p:nvGrpSpPr>
        <p:grpSpPr>
          <a:xfrm>
            <a:off x="7207777" y="1308019"/>
            <a:ext cx="296330" cy="207448"/>
            <a:chOff x="6216874" y="523042"/>
            <a:chExt cx="426731" cy="298736"/>
          </a:xfrm>
          <a:solidFill>
            <a:schemeClr val="accent1"/>
          </a:solidFill>
        </p:grpSpPr>
        <p:sp>
          <p:nvSpPr>
            <p:cNvPr id="932" name="Freeform 931">
              <a:extLst>
                <a:ext uri="{FF2B5EF4-FFF2-40B4-BE49-F238E27FC236}">
                  <a16:creationId xmlns:a16="http://schemas.microsoft.com/office/drawing/2014/main" id="{9CEE3E04-65CA-D245-A4F7-0C739DC30985}"/>
                </a:ext>
              </a:extLst>
            </p:cNvPr>
            <p:cNvSpPr/>
            <p:nvPr/>
          </p:nvSpPr>
          <p:spPr>
            <a:xfrm>
              <a:off x="6317063" y="745690"/>
              <a:ext cx="73746" cy="73746"/>
            </a:xfrm>
            <a:custGeom>
              <a:avLst/>
              <a:gdLst>
                <a:gd name="connsiteX0" fmla="*/ 36873 w 73745"/>
                <a:gd name="connsiteY0" fmla="*/ 73746 h 73746"/>
                <a:gd name="connsiteX1" fmla="*/ 0 w 73745"/>
                <a:gd name="connsiteY1" fmla="*/ 36873 h 73746"/>
                <a:gd name="connsiteX2" fmla="*/ 36873 w 73745"/>
                <a:gd name="connsiteY2" fmla="*/ 0 h 73746"/>
                <a:gd name="connsiteX3" fmla="*/ 73746 w 73745"/>
                <a:gd name="connsiteY3" fmla="*/ 36873 h 73746"/>
                <a:gd name="connsiteX4" fmla="*/ 36873 w 73745"/>
                <a:gd name="connsiteY4" fmla="*/ 73746 h 73746"/>
                <a:gd name="connsiteX5" fmla="*/ 36873 w 73745"/>
                <a:gd name="connsiteY5" fmla="*/ 14047 h 73746"/>
                <a:gd name="connsiteX6" fmla="*/ 14047 w 73745"/>
                <a:gd name="connsiteY6" fmla="*/ 36873 h 73746"/>
                <a:gd name="connsiteX7" fmla="*/ 36873 w 73745"/>
                <a:gd name="connsiteY7" fmla="*/ 59699 h 73746"/>
                <a:gd name="connsiteX8" fmla="*/ 59699 w 73745"/>
                <a:gd name="connsiteY8" fmla="*/ 36873 h 73746"/>
                <a:gd name="connsiteX9" fmla="*/ 36873 w 73745"/>
                <a:gd name="connsiteY9" fmla="*/ 14047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745" h="73746">
                  <a:moveTo>
                    <a:pt x="36873" y="73746"/>
                  </a:moveTo>
                  <a:cubicBezTo>
                    <a:pt x="16540" y="73746"/>
                    <a:pt x="0" y="57206"/>
                    <a:pt x="0" y="36873"/>
                  </a:cubicBezTo>
                  <a:cubicBezTo>
                    <a:pt x="0" y="16540"/>
                    <a:pt x="16540" y="0"/>
                    <a:pt x="36873" y="0"/>
                  </a:cubicBezTo>
                  <a:cubicBezTo>
                    <a:pt x="57206" y="0"/>
                    <a:pt x="73746" y="16540"/>
                    <a:pt x="73746" y="36873"/>
                  </a:cubicBezTo>
                  <a:cubicBezTo>
                    <a:pt x="73746" y="57206"/>
                    <a:pt x="57206" y="73746"/>
                    <a:pt x="36873" y="73746"/>
                  </a:cubicBezTo>
                  <a:close/>
                  <a:moveTo>
                    <a:pt x="36873" y="14047"/>
                  </a:moveTo>
                  <a:cubicBezTo>
                    <a:pt x="24289" y="14047"/>
                    <a:pt x="14047" y="24289"/>
                    <a:pt x="14047" y="36873"/>
                  </a:cubicBezTo>
                  <a:cubicBezTo>
                    <a:pt x="14047" y="49457"/>
                    <a:pt x="24289" y="59699"/>
                    <a:pt x="36873" y="59699"/>
                  </a:cubicBezTo>
                  <a:cubicBezTo>
                    <a:pt x="49457" y="59699"/>
                    <a:pt x="59699" y="49457"/>
                    <a:pt x="59699" y="36873"/>
                  </a:cubicBezTo>
                  <a:cubicBezTo>
                    <a:pt x="59699" y="24289"/>
                    <a:pt x="49457" y="14047"/>
                    <a:pt x="36873" y="14047"/>
                  </a:cubicBezTo>
                  <a:close/>
                </a:path>
              </a:pathLst>
            </a:custGeom>
            <a:grpFill/>
            <a:ln w="1170" cap="flat">
              <a:noFill/>
              <a:prstDash val="solid"/>
              <a:miter/>
            </a:ln>
          </p:spPr>
          <p:txBody>
            <a:bodyPr rtlCol="0" anchor="ctr"/>
            <a:lstStyle/>
            <a:p>
              <a:endParaRPr lang="en-US"/>
            </a:p>
          </p:txBody>
        </p:sp>
        <p:sp>
          <p:nvSpPr>
            <p:cNvPr id="933" name="Freeform 932">
              <a:extLst>
                <a:ext uri="{FF2B5EF4-FFF2-40B4-BE49-F238E27FC236}">
                  <a16:creationId xmlns:a16="http://schemas.microsoft.com/office/drawing/2014/main" id="{16A5AA5F-49FD-8D4C-B22B-E306A8AF578F}"/>
                </a:ext>
              </a:extLst>
            </p:cNvPr>
            <p:cNvSpPr/>
            <p:nvPr/>
          </p:nvSpPr>
          <p:spPr>
            <a:xfrm>
              <a:off x="6336963" y="764420"/>
              <a:ext cx="33947" cy="35117"/>
            </a:xfrm>
            <a:custGeom>
              <a:avLst/>
              <a:gdLst>
                <a:gd name="connsiteX0" fmla="*/ 17559 w 33946"/>
                <a:gd name="connsiteY0" fmla="*/ 35117 h 35117"/>
                <a:gd name="connsiteX1" fmla="*/ 0 w 33946"/>
                <a:gd name="connsiteY1" fmla="*/ 17559 h 35117"/>
                <a:gd name="connsiteX2" fmla="*/ 17559 w 33946"/>
                <a:gd name="connsiteY2" fmla="*/ 0 h 35117"/>
                <a:gd name="connsiteX3" fmla="*/ 23107 w 33946"/>
                <a:gd name="connsiteY3" fmla="*/ 901 h 35117"/>
                <a:gd name="connsiteX4" fmla="*/ 18671 w 33946"/>
                <a:gd name="connsiteY4" fmla="*/ 14234 h 35117"/>
                <a:gd name="connsiteX5" fmla="*/ 17559 w 33946"/>
                <a:gd name="connsiteY5" fmla="*/ 14059 h 35117"/>
                <a:gd name="connsiteX6" fmla="*/ 14047 w 33946"/>
                <a:gd name="connsiteY6" fmla="*/ 17570 h 35117"/>
                <a:gd name="connsiteX7" fmla="*/ 17559 w 33946"/>
                <a:gd name="connsiteY7" fmla="*/ 21082 h 35117"/>
                <a:gd name="connsiteX8" fmla="*/ 20848 w 33946"/>
                <a:gd name="connsiteY8" fmla="*/ 18799 h 35117"/>
                <a:gd name="connsiteX9" fmla="*/ 34005 w 33946"/>
                <a:gd name="connsiteY9" fmla="*/ 23716 h 35117"/>
                <a:gd name="connsiteX10" fmla="*/ 17559 w 33946"/>
                <a:gd name="connsiteY10" fmla="*/ 35117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46" h="35117">
                  <a:moveTo>
                    <a:pt x="17559" y="35117"/>
                  </a:moveTo>
                  <a:cubicBezTo>
                    <a:pt x="7878" y="35117"/>
                    <a:pt x="0" y="27239"/>
                    <a:pt x="0" y="17559"/>
                  </a:cubicBezTo>
                  <a:cubicBezTo>
                    <a:pt x="0" y="7878"/>
                    <a:pt x="7878" y="0"/>
                    <a:pt x="17559" y="0"/>
                  </a:cubicBezTo>
                  <a:cubicBezTo>
                    <a:pt x="19455" y="0"/>
                    <a:pt x="21316" y="304"/>
                    <a:pt x="23107" y="901"/>
                  </a:cubicBezTo>
                  <a:lnTo>
                    <a:pt x="18671" y="14234"/>
                  </a:lnTo>
                  <a:cubicBezTo>
                    <a:pt x="18319" y="14117"/>
                    <a:pt x="17945" y="14059"/>
                    <a:pt x="17559" y="14059"/>
                  </a:cubicBezTo>
                  <a:cubicBezTo>
                    <a:pt x="15627" y="14059"/>
                    <a:pt x="14047" y="15639"/>
                    <a:pt x="14047" y="17570"/>
                  </a:cubicBezTo>
                  <a:cubicBezTo>
                    <a:pt x="14047" y="19502"/>
                    <a:pt x="15627" y="21082"/>
                    <a:pt x="17559" y="21082"/>
                  </a:cubicBezTo>
                  <a:cubicBezTo>
                    <a:pt x="19244" y="21082"/>
                    <a:pt x="20426" y="19935"/>
                    <a:pt x="20848" y="18799"/>
                  </a:cubicBezTo>
                  <a:lnTo>
                    <a:pt x="34005" y="23716"/>
                  </a:lnTo>
                  <a:cubicBezTo>
                    <a:pt x="31453" y="30540"/>
                    <a:pt x="24839" y="35117"/>
                    <a:pt x="17559" y="35117"/>
                  </a:cubicBezTo>
                  <a:close/>
                </a:path>
              </a:pathLst>
            </a:custGeom>
            <a:grpFill/>
            <a:ln w="1170" cap="flat">
              <a:noFill/>
              <a:prstDash val="solid"/>
              <a:miter/>
            </a:ln>
          </p:spPr>
          <p:txBody>
            <a:bodyPr rtlCol="0" anchor="ctr"/>
            <a:lstStyle/>
            <a:p>
              <a:endParaRPr lang="en-US"/>
            </a:p>
          </p:txBody>
        </p:sp>
        <p:sp>
          <p:nvSpPr>
            <p:cNvPr id="934" name="Freeform 933">
              <a:extLst>
                <a:ext uri="{FF2B5EF4-FFF2-40B4-BE49-F238E27FC236}">
                  <a16:creationId xmlns:a16="http://schemas.microsoft.com/office/drawing/2014/main" id="{D22B90DF-0A7D-114F-AC8A-8D7B9FF7470C}"/>
                </a:ext>
              </a:extLst>
            </p:cNvPr>
            <p:cNvSpPr/>
            <p:nvPr/>
          </p:nvSpPr>
          <p:spPr>
            <a:xfrm>
              <a:off x="6514890" y="748032"/>
              <a:ext cx="73746" cy="73746"/>
            </a:xfrm>
            <a:custGeom>
              <a:avLst/>
              <a:gdLst>
                <a:gd name="connsiteX0" fmla="*/ 36873 w 73745"/>
                <a:gd name="connsiteY0" fmla="*/ 73746 h 73746"/>
                <a:gd name="connsiteX1" fmla="*/ 0 w 73745"/>
                <a:gd name="connsiteY1" fmla="*/ 36873 h 73746"/>
                <a:gd name="connsiteX2" fmla="*/ 36873 w 73745"/>
                <a:gd name="connsiteY2" fmla="*/ 0 h 73746"/>
                <a:gd name="connsiteX3" fmla="*/ 73746 w 73745"/>
                <a:gd name="connsiteY3" fmla="*/ 36873 h 73746"/>
                <a:gd name="connsiteX4" fmla="*/ 36873 w 73745"/>
                <a:gd name="connsiteY4" fmla="*/ 73746 h 73746"/>
                <a:gd name="connsiteX5" fmla="*/ 36873 w 73745"/>
                <a:gd name="connsiteY5" fmla="*/ 14047 h 73746"/>
                <a:gd name="connsiteX6" fmla="*/ 14047 w 73745"/>
                <a:gd name="connsiteY6" fmla="*/ 36873 h 73746"/>
                <a:gd name="connsiteX7" fmla="*/ 36873 w 73745"/>
                <a:gd name="connsiteY7" fmla="*/ 59699 h 73746"/>
                <a:gd name="connsiteX8" fmla="*/ 59699 w 73745"/>
                <a:gd name="connsiteY8" fmla="*/ 36873 h 73746"/>
                <a:gd name="connsiteX9" fmla="*/ 36873 w 73745"/>
                <a:gd name="connsiteY9" fmla="*/ 14047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745" h="73746">
                  <a:moveTo>
                    <a:pt x="36873" y="73746"/>
                  </a:moveTo>
                  <a:cubicBezTo>
                    <a:pt x="16540" y="73746"/>
                    <a:pt x="0" y="57206"/>
                    <a:pt x="0" y="36873"/>
                  </a:cubicBezTo>
                  <a:cubicBezTo>
                    <a:pt x="0" y="16540"/>
                    <a:pt x="16540" y="0"/>
                    <a:pt x="36873" y="0"/>
                  </a:cubicBezTo>
                  <a:cubicBezTo>
                    <a:pt x="57206" y="0"/>
                    <a:pt x="73746" y="16540"/>
                    <a:pt x="73746" y="36873"/>
                  </a:cubicBezTo>
                  <a:cubicBezTo>
                    <a:pt x="73746" y="57206"/>
                    <a:pt x="57206" y="73746"/>
                    <a:pt x="36873" y="73746"/>
                  </a:cubicBezTo>
                  <a:close/>
                  <a:moveTo>
                    <a:pt x="36873" y="14047"/>
                  </a:moveTo>
                  <a:cubicBezTo>
                    <a:pt x="24289" y="14047"/>
                    <a:pt x="14047" y="24289"/>
                    <a:pt x="14047" y="36873"/>
                  </a:cubicBezTo>
                  <a:cubicBezTo>
                    <a:pt x="14047" y="49457"/>
                    <a:pt x="24289" y="59699"/>
                    <a:pt x="36873" y="59699"/>
                  </a:cubicBezTo>
                  <a:cubicBezTo>
                    <a:pt x="49457" y="59699"/>
                    <a:pt x="59699" y="49457"/>
                    <a:pt x="59699" y="36873"/>
                  </a:cubicBezTo>
                  <a:cubicBezTo>
                    <a:pt x="59699" y="24289"/>
                    <a:pt x="49457" y="14047"/>
                    <a:pt x="36873" y="14047"/>
                  </a:cubicBezTo>
                  <a:close/>
                </a:path>
              </a:pathLst>
            </a:custGeom>
            <a:grpFill/>
            <a:ln w="1170" cap="flat">
              <a:noFill/>
              <a:prstDash val="solid"/>
              <a:miter/>
            </a:ln>
          </p:spPr>
          <p:txBody>
            <a:bodyPr rtlCol="0" anchor="ctr"/>
            <a:lstStyle/>
            <a:p>
              <a:endParaRPr lang="en-US"/>
            </a:p>
          </p:txBody>
        </p:sp>
        <p:sp>
          <p:nvSpPr>
            <p:cNvPr id="935" name="Freeform 934">
              <a:extLst>
                <a:ext uri="{FF2B5EF4-FFF2-40B4-BE49-F238E27FC236}">
                  <a16:creationId xmlns:a16="http://schemas.microsoft.com/office/drawing/2014/main" id="{B2B116A5-CE5C-C848-B54E-CF0ECEDF949A}"/>
                </a:ext>
              </a:extLst>
            </p:cNvPr>
            <p:cNvSpPr/>
            <p:nvPr/>
          </p:nvSpPr>
          <p:spPr>
            <a:xfrm>
              <a:off x="6534789" y="766761"/>
              <a:ext cx="33947" cy="35117"/>
            </a:xfrm>
            <a:custGeom>
              <a:avLst/>
              <a:gdLst>
                <a:gd name="connsiteX0" fmla="*/ 17559 w 33946"/>
                <a:gd name="connsiteY0" fmla="*/ 35117 h 35117"/>
                <a:gd name="connsiteX1" fmla="*/ 0 w 33946"/>
                <a:gd name="connsiteY1" fmla="*/ 17559 h 35117"/>
                <a:gd name="connsiteX2" fmla="*/ 17559 w 33946"/>
                <a:gd name="connsiteY2" fmla="*/ 0 h 35117"/>
                <a:gd name="connsiteX3" fmla="*/ 23107 w 33946"/>
                <a:gd name="connsiteY3" fmla="*/ 901 h 35117"/>
                <a:gd name="connsiteX4" fmla="*/ 18671 w 33946"/>
                <a:gd name="connsiteY4" fmla="*/ 14234 h 35117"/>
                <a:gd name="connsiteX5" fmla="*/ 17559 w 33946"/>
                <a:gd name="connsiteY5" fmla="*/ 14059 h 35117"/>
                <a:gd name="connsiteX6" fmla="*/ 14047 w 33946"/>
                <a:gd name="connsiteY6" fmla="*/ 17570 h 35117"/>
                <a:gd name="connsiteX7" fmla="*/ 17559 w 33946"/>
                <a:gd name="connsiteY7" fmla="*/ 21082 h 35117"/>
                <a:gd name="connsiteX8" fmla="*/ 20848 w 33946"/>
                <a:gd name="connsiteY8" fmla="*/ 18799 h 35117"/>
                <a:gd name="connsiteX9" fmla="*/ 34005 w 33946"/>
                <a:gd name="connsiteY9" fmla="*/ 23716 h 35117"/>
                <a:gd name="connsiteX10" fmla="*/ 17559 w 33946"/>
                <a:gd name="connsiteY10" fmla="*/ 35117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46" h="35117">
                  <a:moveTo>
                    <a:pt x="17559" y="35117"/>
                  </a:moveTo>
                  <a:cubicBezTo>
                    <a:pt x="7878" y="35117"/>
                    <a:pt x="0" y="27239"/>
                    <a:pt x="0" y="17559"/>
                  </a:cubicBezTo>
                  <a:cubicBezTo>
                    <a:pt x="0" y="7878"/>
                    <a:pt x="7878" y="0"/>
                    <a:pt x="17559" y="0"/>
                  </a:cubicBezTo>
                  <a:cubicBezTo>
                    <a:pt x="19455" y="0"/>
                    <a:pt x="21316" y="304"/>
                    <a:pt x="23107" y="901"/>
                  </a:cubicBezTo>
                  <a:lnTo>
                    <a:pt x="18671" y="14234"/>
                  </a:lnTo>
                  <a:cubicBezTo>
                    <a:pt x="18319" y="14117"/>
                    <a:pt x="17945" y="14059"/>
                    <a:pt x="17559" y="14059"/>
                  </a:cubicBezTo>
                  <a:cubicBezTo>
                    <a:pt x="15627" y="14059"/>
                    <a:pt x="14047" y="15639"/>
                    <a:pt x="14047" y="17570"/>
                  </a:cubicBezTo>
                  <a:cubicBezTo>
                    <a:pt x="14047" y="19502"/>
                    <a:pt x="15627" y="21082"/>
                    <a:pt x="17559" y="21082"/>
                  </a:cubicBezTo>
                  <a:cubicBezTo>
                    <a:pt x="19244" y="21082"/>
                    <a:pt x="20426" y="19935"/>
                    <a:pt x="20848" y="18799"/>
                  </a:cubicBezTo>
                  <a:lnTo>
                    <a:pt x="34005" y="23716"/>
                  </a:lnTo>
                  <a:cubicBezTo>
                    <a:pt x="31453" y="30540"/>
                    <a:pt x="24839" y="35117"/>
                    <a:pt x="17559" y="35117"/>
                  </a:cubicBezTo>
                  <a:close/>
                </a:path>
              </a:pathLst>
            </a:custGeom>
            <a:grpFill/>
            <a:ln w="1170" cap="flat">
              <a:noFill/>
              <a:prstDash val="solid"/>
              <a:miter/>
            </a:ln>
          </p:spPr>
          <p:txBody>
            <a:bodyPr rtlCol="0" anchor="ctr"/>
            <a:lstStyle/>
            <a:p>
              <a:endParaRPr lang="en-US"/>
            </a:p>
          </p:txBody>
        </p:sp>
        <p:sp>
          <p:nvSpPr>
            <p:cNvPr id="936" name="Freeform 935">
              <a:extLst>
                <a:ext uri="{FF2B5EF4-FFF2-40B4-BE49-F238E27FC236}">
                  <a16:creationId xmlns:a16="http://schemas.microsoft.com/office/drawing/2014/main" id="{85EEF877-5DE3-6041-B86C-926AE09B971C}"/>
                </a:ext>
              </a:extLst>
            </p:cNvPr>
            <p:cNvSpPr/>
            <p:nvPr/>
          </p:nvSpPr>
          <p:spPr>
            <a:xfrm>
              <a:off x="6397142" y="766866"/>
              <a:ext cx="111204" cy="14047"/>
            </a:xfrm>
            <a:custGeom>
              <a:avLst/>
              <a:gdLst>
                <a:gd name="connsiteX0" fmla="*/ 0 w 111204"/>
                <a:gd name="connsiteY0" fmla="*/ 0 h 14046"/>
                <a:gd name="connsiteX1" fmla="*/ 111204 w 111204"/>
                <a:gd name="connsiteY1" fmla="*/ 0 h 14046"/>
                <a:gd name="connsiteX2" fmla="*/ 111204 w 111204"/>
                <a:gd name="connsiteY2" fmla="*/ 14047 h 14046"/>
                <a:gd name="connsiteX3" fmla="*/ 0 w 111204"/>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11204" h="14046">
                  <a:moveTo>
                    <a:pt x="0" y="0"/>
                  </a:moveTo>
                  <a:lnTo>
                    <a:pt x="111204" y="0"/>
                  </a:lnTo>
                  <a:lnTo>
                    <a:pt x="111204" y="14047"/>
                  </a:lnTo>
                  <a:lnTo>
                    <a:pt x="0" y="14047"/>
                  </a:lnTo>
                  <a:close/>
                </a:path>
              </a:pathLst>
            </a:custGeom>
            <a:grpFill/>
            <a:ln w="1170" cap="flat">
              <a:noFill/>
              <a:prstDash val="solid"/>
              <a:miter/>
            </a:ln>
          </p:spPr>
          <p:txBody>
            <a:bodyPr rtlCol="0" anchor="ctr"/>
            <a:lstStyle/>
            <a:p>
              <a:endParaRPr lang="en-US"/>
            </a:p>
          </p:txBody>
        </p:sp>
        <p:sp>
          <p:nvSpPr>
            <p:cNvPr id="937" name="Freeform 936">
              <a:extLst>
                <a:ext uri="{FF2B5EF4-FFF2-40B4-BE49-F238E27FC236}">
                  <a16:creationId xmlns:a16="http://schemas.microsoft.com/office/drawing/2014/main" id="{66E13904-BD8B-2F41-96AC-BEB70F9855DD}"/>
                </a:ext>
              </a:extLst>
            </p:cNvPr>
            <p:cNvSpPr/>
            <p:nvPr/>
          </p:nvSpPr>
          <p:spPr>
            <a:xfrm>
              <a:off x="6499743" y="726376"/>
              <a:ext cx="110034" cy="47994"/>
            </a:xfrm>
            <a:custGeom>
              <a:avLst/>
              <a:gdLst>
                <a:gd name="connsiteX0" fmla="*/ 97462 w 110033"/>
                <a:gd name="connsiteY0" fmla="*/ 48075 h 47993"/>
                <a:gd name="connsiteX1" fmla="*/ 94734 w 110033"/>
                <a:gd name="connsiteY1" fmla="*/ 41602 h 47993"/>
                <a:gd name="connsiteX2" fmla="*/ 53191 w 110033"/>
                <a:gd name="connsiteY2" fmla="*/ 14047 h 47993"/>
                <a:gd name="connsiteX3" fmla="*/ 15592 w 110033"/>
                <a:gd name="connsiteY3" fmla="*/ 34251 h 47993"/>
                <a:gd name="connsiteX4" fmla="*/ 11706 w 110033"/>
                <a:gd name="connsiteY4" fmla="*/ 40104 h 47993"/>
                <a:gd name="connsiteX5" fmla="*/ 0 w 110033"/>
                <a:gd name="connsiteY5" fmla="*/ 32343 h 47993"/>
                <a:gd name="connsiteX6" fmla="*/ 3886 w 110033"/>
                <a:gd name="connsiteY6" fmla="*/ 26490 h 47993"/>
                <a:gd name="connsiteX7" fmla="*/ 53191 w 110033"/>
                <a:gd name="connsiteY7" fmla="*/ 0 h 47993"/>
                <a:gd name="connsiteX8" fmla="*/ 107669 w 110033"/>
                <a:gd name="connsiteY8" fmla="*/ 36136 h 47993"/>
                <a:gd name="connsiteX9" fmla="*/ 110396 w 110033"/>
                <a:gd name="connsiteY9" fmla="*/ 42609 h 47993"/>
                <a:gd name="connsiteX10" fmla="*/ 97462 w 110033"/>
                <a:gd name="connsiteY10" fmla="*/ 48075 h 4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033" h="47993">
                  <a:moveTo>
                    <a:pt x="97462" y="48075"/>
                  </a:moveTo>
                  <a:lnTo>
                    <a:pt x="94734" y="41602"/>
                  </a:lnTo>
                  <a:cubicBezTo>
                    <a:pt x="87664" y="24863"/>
                    <a:pt x="71358" y="14047"/>
                    <a:pt x="53191" y="14047"/>
                  </a:cubicBezTo>
                  <a:cubicBezTo>
                    <a:pt x="38032" y="14047"/>
                    <a:pt x="23985" y="21597"/>
                    <a:pt x="15592" y="34251"/>
                  </a:cubicBezTo>
                  <a:lnTo>
                    <a:pt x="11706" y="40104"/>
                  </a:lnTo>
                  <a:lnTo>
                    <a:pt x="0" y="32343"/>
                  </a:lnTo>
                  <a:lnTo>
                    <a:pt x="3886" y="26490"/>
                  </a:lnTo>
                  <a:cubicBezTo>
                    <a:pt x="14878" y="9903"/>
                    <a:pt x="33314" y="0"/>
                    <a:pt x="53191" y="0"/>
                  </a:cubicBezTo>
                  <a:cubicBezTo>
                    <a:pt x="77023" y="0"/>
                    <a:pt x="98398" y="14187"/>
                    <a:pt x="107669" y="36136"/>
                  </a:cubicBezTo>
                  <a:lnTo>
                    <a:pt x="110396" y="42609"/>
                  </a:lnTo>
                  <a:lnTo>
                    <a:pt x="97462" y="48075"/>
                  </a:lnTo>
                  <a:close/>
                </a:path>
              </a:pathLst>
            </a:custGeom>
            <a:grpFill/>
            <a:ln w="1170" cap="flat">
              <a:noFill/>
              <a:prstDash val="solid"/>
              <a:miter/>
            </a:ln>
          </p:spPr>
          <p:txBody>
            <a:bodyPr rtlCol="0" anchor="ctr"/>
            <a:lstStyle/>
            <a:p>
              <a:endParaRPr lang="en-US"/>
            </a:p>
          </p:txBody>
        </p:sp>
        <p:sp>
          <p:nvSpPr>
            <p:cNvPr id="938" name="Freeform 937">
              <a:extLst>
                <a:ext uri="{FF2B5EF4-FFF2-40B4-BE49-F238E27FC236}">
                  <a16:creationId xmlns:a16="http://schemas.microsoft.com/office/drawing/2014/main" id="{D2BABF06-C721-FC46-A036-F5F6882D2F85}"/>
                </a:ext>
              </a:extLst>
            </p:cNvPr>
            <p:cNvSpPr/>
            <p:nvPr/>
          </p:nvSpPr>
          <p:spPr>
            <a:xfrm>
              <a:off x="6268543" y="695496"/>
              <a:ext cx="138127" cy="84281"/>
            </a:xfrm>
            <a:custGeom>
              <a:avLst/>
              <a:gdLst>
                <a:gd name="connsiteX0" fmla="*/ 37891 w 138127"/>
                <a:gd name="connsiteY0" fmla="*/ 85346 h 84281"/>
                <a:gd name="connsiteX1" fmla="*/ 31160 w 138127"/>
                <a:gd name="connsiteY1" fmla="*/ 83228 h 84281"/>
                <a:gd name="connsiteX2" fmla="*/ 562 w 138127"/>
                <a:gd name="connsiteY2" fmla="*/ 73489 h 84281"/>
                <a:gd name="connsiteX3" fmla="*/ 515 w 138127"/>
                <a:gd name="connsiteY3" fmla="*/ 68397 h 84281"/>
                <a:gd name="connsiteX4" fmla="*/ 47 w 138127"/>
                <a:gd name="connsiteY4" fmla="*/ 7129 h 84281"/>
                <a:gd name="connsiteX5" fmla="*/ 0 w 138127"/>
                <a:gd name="connsiteY5" fmla="*/ 105 h 84281"/>
                <a:gd name="connsiteX6" fmla="*/ 14047 w 138127"/>
                <a:gd name="connsiteY6" fmla="*/ 0 h 84281"/>
                <a:gd name="connsiteX7" fmla="*/ 14094 w 138127"/>
                <a:gd name="connsiteY7" fmla="*/ 7023 h 84281"/>
                <a:gd name="connsiteX8" fmla="*/ 14527 w 138127"/>
                <a:gd name="connsiteY8" fmla="*/ 63188 h 84281"/>
                <a:gd name="connsiteX9" fmla="*/ 29253 w 138127"/>
                <a:gd name="connsiteY9" fmla="*/ 67870 h 84281"/>
                <a:gd name="connsiteX10" fmla="*/ 42421 w 138127"/>
                <a:gd name="connsiteY10" fmla="*/ 48836 h 84281"/>
                <a:gd name="connsiteX11" fmla="*/ 103338 w 138127"/>
                <a:gd name="connsiteY11" fmla="*/ 33385 h 84281"/>
                <a:gd name="connsiteX12" fmla="*/ 135388 w 138127"/>
                <a:gd name="connsiteY12" fmla="*/ 58447 h 84281"/>
                <a:gd name="connsiteX13" fmla="*/ 138830 w 138127"/>
                <a:gd name="connsiteY13" fmla="*/ 64569 h 84281"/>
                <a:gd name="connsiteX14" fmla="*/ 126585 w 138127"/>
                <a:gd name="connsiteY14" fmla="*/ 71452 h 84281"/>
                <a:gd name="connsiteX15" fmla="*/ 123144 w 138127"/>
                <a:gd name="connsiteY15" fmla="*/ 65330 h 84281"/>
                <a:gd name="connsiteX16" fmla="*/ 100177 w 138127"/>
                <a:gd name="connsiteY16" fmla="*/ 47080 h 84281"/>
                <a:gd name="connsiteX17" fmla="*/ 39987 w 138127"/>
                <a:gd name="connsiteY17" fmla="*/ 78604 h 84281"/>
                <a:gd name="connsiteX18" fmla="*/ 37891 w 138127"/>
                <a:gd name="connsiteY18" fmla="*/ 85346 h 84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8127" h="84281">
                  <a:moveTo>
                    <a:pt x="37891" y="85346"/>
                  </a:moveTo>
                  <a:lnTo>
                    <a:pt x="31160" y="83228"/>
                  </a:lnTo>
                  <a:lnTo>
                    <a:pt x="562" y="73489"/>
                  </a:lnTo>
                  <a:lnTo>
                    <a:pt x="515" y="68397"/>
                  </a:lnTo>
                  <a:cubicBezTo>
                    <a:pt x="515" y="68397"/>
                    <a:pt x="293" y="41532"/>
                    <a:pt x="47" y="7129"/>
                  </a:cubicBezTo>
                  <a:lnTo>
                    <a:pt x="0" y="105"/>
                  </a:lnTo>
                  <a:lnTo>
                    <a:pt x="14047" y="0"/>
                  </a:lnTo>
                  <a:lnTo>
                    <a:pt x="14094" y="7023"/>
                  </a:lnTo>
                  <a:cubicBezTo>
                    <a:pt x="14281" y="32495"/>
                    <a:pt x="14445" y="53823"/>
                    <a:pt x="14527" y="63188"/>
                  </a:cubicBezTo>
                  <a:lnTo>
                    <a:pt x="29253" y="67870"/>
                  </a:lnTo>
                  <a:cubicBezTo>
                    <a:pt x="31664" y="62790"/>
                    <a:pt x="35843" y="55544"/>
                    <a:pt x="42421" y="48836"/>
                  </a:cubicBezTo>
                  <a:cubicBezTo>
                    <a:pt x="53191" y="37880"/>
                    <a:pt x="72493" y="26303"/>
                    <a:pt x="103338" y="33385"/>
                  </a:cubicBezTo>
                  <a:cubicBezTo>
                    <a:pt x="114131" y="35866"/>
                    <a:pt x="129418" y="47806"/>
                    <a:pt x="135388" y="58447"/>
                  </a:cubicBezTo>
                  <a:lnTo>
                    <a:pt x="138830" y="64569"/>
                  </a:lnTo>
                  <a:lnTo>
                    <a:pt x="126585" y="71452"/>
                  </a:lnTo>
                  <a:lnTo>
                    <a:pt x="123144" y="65330"/>
                  </a:lnTo>
                  <a:cubicBezTo>
                    <a:pt x="118707" y="57440"/>
                    <a:pt x="106615" y="48555"/>
                    <a:pt x="100177" y="47080"/>
                  </a:cubicBezTo>
                  <a:cubicBezTo>
                    <a:pt x="53811" y="36417"/>
                    <a:pt x="40525" y="76872"/>
                    <a:pt x="39987" y="78604"/>
                  </a:cubicBezTo>
                  <a:lnTo>
                    <a:pt x="37891" y="85346"/>
                  </a:lnTo>
                  <a:close/>
                </a:path>
              </a:pathLst>
            </a:custGeom>
            <a:grpFill/>
            <a:ln w="1170" cap="flat">
              <a:noFill/>
              <a:prstDash val="solid"/>
              <a:miter/>
            </a:ln>
          </p:spPr>
          <p:txBody>
            <a:bodyPr rtlCol="0" anchor="ctr"/>
            <a:lstStyle/>
            <a:p>
              <a:endParaRPr lang="en-US"/>
            </a:p>
          </p:txBody>
        </p:sp>
        <p:sp>
          <p:nvSpPr>
            <p:cNvPr id="939" name="Freeform 938">
              <a:extLst>
                <a:ext uri="{FF2B5EF4-FFF2-40B4-BE49-F238E27FC236}">
                  <a16:creationId xmlns:a16="http://schemas.microsoft.com/office/drawing/2014/main" id="{2B39115C-C5FC-6847-AE5A-366317402B27}"/>
                </a:ext>
              </a:extLst>
            </p:cNvPr>
            <p:cNvSpPr/>
            <p:nvPr/>
          </p:nvSpPr>
          <p:spPr>
            <a:xfrm>
              <a:off x="6268411" y="657665"/>
              <a:ext cx="14047" cy="24582"/>
            </a:xfrm>
            <a:custGeom>
              <a:avLst/>
              <a:gdLst>
                <a:gd name="connsiteX0" fmla="*/ 0 w 14046"/>
                <a:gd name="connsiteY0" fmla="*/ 102 h 24582"/>
                <a:gd name="connsiteX1" fmla="*/ 14047 w 14046"/>
                <a:gd name="connsiteY1" fmla="*/ 0 h 24582"/>
                <a:gd name="connsiteX2" fmla="*/ 14227 w 14046"/>
                <a:gd name="connsiteY2" fmla="*/ 24980 h 24582"/>
                <a:gd name="connsiteX3" fmla="*/ 181 w 14046"/>
                <a:gd name="connsiteY3" fmla="*/ 25082 h 24582"/>
              </a:gdLst>
              <a:ahLst/>
              <a:cxnLst>
                <a:cxn ang="0">
                  <a:pos x="connsiteX0" y="connsiteY0"/>
                </a:cxn>
                <a:cxn ang="0">
                  <a:pos x="connsiteX1" y="connsiteY1"/>
                </a:cxn>
                <a:cxn ang="0">
                  <a:pos x="connsiteX2" y="connsiteY2"/>
                </a:cxn>
                <a:cxn ang="0">
                  <a:pos x="connsiteX3" y="connsiteY3"/>
                </a:cxn>
              </a:cxnLst>
              <a:rect l="l" t="t" r="r" b="b"/>
              <a:pathLst>
                <a:path w="14046" h="24582">
                  <a:moveTo>
                    <a:pt x="0" y="102"/>
                  </a:moveTo>
                  <a:lnTo>
                    <a:pt x="14047" y="0"/>
                  </a:lnTo>
                  <a:lnTo>
                    <a:pt x="14227" y="24980"/>
                  </a:lnTo>
                  <a:lnTo>
                    <a:pt x="181" y="25082"/>
                  </a:lnTo>
                  <a:close/>
                </a:path>
              </a:pathLst>
            </a:custGeom>
            <a:grpFill/>
            <a:ln w="1170" cap="flat">
              <a:noFill/>
              <a:prstDash val="solid"/>
              <a:miter/>
            </a:ln>
          </p:spPr>
          <p:txBody>
            <a:bodyPr rtlCol="0" anchor="ctr"/>
            <a:lstStyle/>
            <a:p>
              <a:endParaRPr lang="en-US"/>
            </a:p>
          </p:txBody>
        </p:sp>
        <p:sp>
          <p:nvSpPr>
            <p:cNvPr id="940" name="Freeform 939">
              <a:extLst>
                <a:ext uri="{FF2B5EF4-FFF2-40B4-BE49-F238E27FC236}">
                  <a16:creationId xmlns:a16="http://schemas.microsoft.com/office/drawing/2014/main" id="{874F33A3-5C8A-A840-9936-D1D2778AB50A}"/>
                </a:ext>
              </a:extLst>
            </p:cNvPr>
            <p:cNvSpPr/>
            <p:nvPr/>
          </p:nvSpPr>
          <p:spPr>
            <a:xfrm>
              <a:off x="6267852" y="593621"/>
              <a:ext cx="375753" cy="187292"/>
            </a:xfrm>
            <a:custGeom>
              <a:avLst/>
              <a:gdLst>
                <a:gd name="connsiteX0" fmla="*/ 356404 w 375753"/>
                <a:gd name="connsiteY0" fmla="*/ 187596 h 187291"/>
                <a:gd name="connsiteX1" fmla="*/ 335123 w 375753"/>
                <a:gd name="connsiteY1" fmla="*/ 187292 h 187291"/>
                <a:gd name="connsiteX2" fmla="*/ 328099 w 375753"/>
                <a:gd name="connsiteY2" fmla="*/ 187105 h 187291"/>
                <a:gd name="connsiteX3" fmla="*/ 328486 w 375753"/>
                <a:gd name="connsiteY3" fmla="*/ 173058 h 187291"/>
                <a:gd name="connsiteX4" fmla="*/ 335509 w 375753"/>
                <a:gd name="connsiteY4" fmla="*/ 173245 h 187291"/>
                <a:gd name="connsiteX5" fmla="*/ 362537 w 375753"/>
                <a:gd name="connsiteY5" fmla="*/ 173502 h 187291"/>
                <a:gd name="connsiteX6" fmla="*/ 320701 w 375753"/>
                <a:gd name="connsiteY6" fmla="*/ 86751 h 187291"/>
                <a:gd name="connsiteX7" fmla="*/ 317295 w 375753"/>
                <a:gd name="connsiteY7" fmla="*/ 86131 h 187291"/>
                <a:gd name="connsiteX8" fmla="*/ 280211 w 375753"/>
                <a:gd name="connsiteY8" fmla="*/ 14047 h 187291"/>
                <a:gd name="connsiteX9" fmla="*/ 14141 w 375753"/>
                <a:gd name="connsiteY9" fmla="*/ 14047 h 187291"/>
                <a:gd name="connsiteX10" fmla="*/ 14281 w 375753"/>
                <a:gd name="connsiteY10" fmla="*/ 34918 h 187291"/>
                <a:gd name="connsiteX11" fmla="*/ 14328 w 375753"/>
                <a:gd name="connsiteY11" fmla="*/ 41942 h 187291"/>
                <a:gd name="connsiteX12" fmla="*/ 281 w 375753"/>
                <a:gd name="connsiteY12" fmla="*/ 42047 h 187291"/>
                <a:gd name="connsiteX13" fmla="*/ 234 w 375753"/>
                <a:gd name="connsiteY13" fmla="*/ 35024 h 187291"/>
                <a:gd name="connsiteX14" fmla="*/ 47 w 375753"/>
                <a:gd name="connsiteY14" fmla="*/ 7070 h 187291"/>
                <a:gd name="connsiteX15" fmla="*/ 0 w 375753"/>
                <a:gd name="connsiteY15" fmla="*/ 0 h 187291"/>
                <a:gd name="connsiteX16" fmla="*/ 288780 w 375753"/>
                <a:gd name="connsiteY16" fmla="*/ 0 h 187291"/>
                <a:gd name="connsiteX17" fmla="*/ 326788 w 375753"/>
                <a:gd name="connsiteY17" fmla="*/ 73898 h 187291"/>
                <a:gd name="connsiteX18" fmla="*/ 352810 w 375753"/>
                <a:gd name="connsiteY18" fmla="*/ 91281 h 187291"/>
                <a:gd name="connsiteX19" fmla="*/ 376268 w 375753"/>
                <a:gd name="connsiteY19" fmla="*/ 180690 h 187291"/>
                <a:gd name="connsiteX20" fmla="*/ 375905 w 375753"/>
                <a:gd name="connsiteY20" fmla="*/ 186800 h 187291"/>
                <a:gd name="connsiteX21" fmla="*/ 369795 w 375753"/>
                <a:gd name="connsiteY21" fmla="*/ 187268 h 187291"/>
                <a:gd name="connsiteX22" fmla="*/ 356404 w 375753"/>
                <a:gd name="connsiteY22" fmla="*/ 187596 h 1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5753" h="187291">
                  <a:moveTo>
                    <a:pt x="356404" y="187596"/>
                  </a:moveTo>
                  <a:cubicBezTo>
                    <a:pt x="346512" y="187596"/>
                    <a:pt x="335802" y="187303"/>
                    <a:pt x="335123" y="187292"/>
                  </a:cubicBezTo>
                  <a:lnTo>
                    <a:pt x="328099" y="187105"/>
                  </a:lnTo>
                  <a:lnTo>
                    <a:pt x="328486" y="173058"/>
                  </a:lnTo>
                  <a:lnTo>
                    <a:pt x="335509" y="173245"/>
                  </a:lnTo>
                  <a:cubicBezTo>
                    <a:pt x="335708" y="173245"/>
                    <a:pt x="351944" y="173690"/>
                    <a:pt x="362537" y="173502"/>
                  </a:cubicBezTo>
                  <a:cubicBezTo>
                    <a:pt x="364843" y="95718"/>
                    <a:pt x="321146" y="86833"/>
                    <a:pt x="320701" y="86751"/>
                  </a:cubicBezTo>
                  <a:lnTo>
                    <a:pt x="317295" y="86131"/>
                  </a:lnTo>
                  <a:lnTo>
                    <a:pt x="280211" y="14047"/>
                  </a:lnTo>
                  <a:lnTo>
                    <a:pt x="14141" y="14047"/>
                  </a:lnTo>
                  <a:cubicBezTo>
                    <a:pt x="14176" y="19092"/>
                    <a:pt x="14222" y="26467"/>
                    <a:pt x="14281" y="34918"/>
                  </a:cubicBezTo>
                  <a:lnTo>
                    <a:pt x="14328" y="41942"/>
                  </a:lnTo>
                  <a:lnTo>
                    <a:pt x="281" y="42047"/>
                  </a:lnTo>
                  <a:lnTo>
                    <a:pt x="234" y="35024"/>
                  </a:lnTo>
                  <a:cubicBezTo>
                    <a:pt x="117" y="19162"/>
                    <a:pt x="47" y="7070"/>
                    <a:pt x="47" y="7070"/>
                  </a:cubicBezTo>
                  <a:lnTo>
                    <a:pt x="0" y="0"/>
                  </a:lnTo>
                  <a:lnTo>
                    <a:pt x="288780" y="0"/>
                  </a:lnTo>
                  <a:lnTo>
                    <a:pt x="326788" y="73898"/>
                  </a:lnTo>
                  <a:cubicBezTo>
                    <a:pt x="332173" y="75642"/>
                    <a:pt x="342778" y="80231"/>
                    <a:pt x="352810" y="91281"/>
                  </a:cubicBezTo>
                  <a:cubicBezTo>
                    <a:pt x="370720" y="110982"/>
                    <a:pt x="378609" y="141066"/>
                    <a:pt x="376268" y="180690"/>
                  </a:cubicBezTo>
                  <a:lnTo>
                    <a:pt x="375905" y="186800"/>
                  </a:lnTo>
                  <a:lnTo>
                    <a:pt x="369795" y="187268"/>
                  </a:lnTo>
                  <a:cubicBezTo>
                    <a:pt x="366634" y="187514"/>
                    <a:pt x="361636" y="187596"/>
                    <a:pt x="356404" y="187596"/>
                  </a:cubicBezTo>
                  <a:close/>
                </a:path>
              </a:pathLst>
            </a:custGeom>
            <a:grpFill/>
            <a:ln w="1170" cap="flat">
              <a:noFill/>
              <a:prstDash val="solid"/>
              <a:miter/>
            </a:ln>
          </p:spPr>
          <p:txBody>
            <a:bodyPr rtlCol="0" anchor="ctr"/>
            <a:lstStyle/>
            <a:p>
              <a:endParaRPr lang="en-US"/>
            </a:p>
          </p:txBody>
        </p:sp>
        <p:sp>
          <p:nvSpPr>
            <p:cNvPr id="941" name="Freeform 940">
              <a:extLst>
                <a:ext uri="{FF2B5EF4-FFF2-40B4-BE49-F238E27FC236}">
                  <a16:creationId xmlns:a16="http://schemas.microsoft.com/office/drawing/2014/main" id="{82D84DF6-FFEC-E44A-A0D4-61BB153797F7}"/>
                </a:ext>
              </a:extLst>
            </p:cNvPr>
            <p:cNvSpPr/>
            <p:nvPr/>
          </p:nvSpPr>
          <p:spPr>
            <a:xfrm>
              <a:off x="6270720" y="621715"/>
              <a:ext cx="94816" cy="14047"/>
            </a:xfrm>
            <a:custGeom>
              <a:avLst/>
              <a:gdLst>
                <a:gd name="connsiteX0" fmla="*/ 87793 w 94816"/>
                <a:gd name="connsiteY0" fmla="*/ 14047 h 14046"/>
                <a:gd name="connsiteX1" fmla="*/ 7023 w 94816"/>
                <a:gd name="connsiteY1" fmla="*/ 14047 h 14046"/>
                <a:gd name="connsiteX2" fmla="*/ 0 w 94816"/>
                <a:gd name="connsiteY2" fmla="*/ 7023 h 14046"/>
                <a:gd name="connsiteX3" fmla="*/ 7023 w 94816"/>
                <a:gd name="connsiteY3" fmla="*/ 0 h 14046"/>
                <a:gd name="connsiteX4" fmla="*/ 87793 w 94816"/>
                <a:gd name="connsiteY4" fmla="*/ 0 h 14046"/>
                <a:gd name="connsiteX5" fmla="*/ 94816 w 94816"/>
                <a:gd name="connsiteY5" fmla="*/ 7023 h 14046"/>
                <a:gd name="connsiteX6" fmla="*/ 87793 w 94816"/>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16" h="14046">
                  <a:moveTo>
                    <a:pt x="87793" y="14047"/>
                  </a:moveTo>
                  <a:lnTo>
                    <a:pt x="7023" y="14047"/>
                  </a:lnTo>
                  <a:cubicBezTo>
                    <a:pt x="3149" y="14047"/>
                    <a:pt x="0" y="10898"/>
                    <a:pt x="0" y="7023"/>
                  </a:cubicBezTo>
                  <a:cubicBezTo>
                    <a:pt x="0" y="3149"/>
                    <a:pt x="3149" y="0"/>
                    <a:pt x="7023" y="0"/>
                  </a:cubicBezTo>
                  <a:lnTo>
                    <a:pt x="87793" y="0"/>
                  </a:lnTo>
                  <a:cubicBezTo>
                    <a:pt x="91667" y="0"/>
                    <a:pt x="94816" y="3149"/>
                    <a:pt x="94816" y="7023"/>
                  </a:cubicBezTo>
                  <a:cubicBezTo>
                    <a:pt x="94816" y="10910"/>
                    <a:pt x="91679" y="14047"/>
                    <a:pt x="87793" y="14047"/>
                  </a:cubicBezTo>
                  <a:close/>
                </a:path>
              </a:pathLst>
            </a:custGeom>
            <a:grpFill/>
            <a:ln w="1170" cap="flat">
              <a:noFill/>
              <a:prstDash val="solid"/>
              <a:miter/>
            </a:ln>
          </p:spPr>
          <p:txBody>
            <a:bodyPr rtlCol="0" anchor="ctr"/>
            <a:lstStyle/>
            <a:p>
              <a:endParaRPr lang="en-US"/>
            </a:p>
          </p:txBody>
        </p:sp>
        <p:sp>
          <p:nvSpPr>
            <p:cNvPr id="942" name="Freeform 941">
              <a:extLst>
                <a:ext uri="{FF2B5EF4-FFF2-40B4-BE49-F238E27FC236}">
                  <a16:creationId xmlns:a16="http://schemas.microsoft.com/office/drawing/2014/main" id="{B64E7B1C-01FB-374D-8217-95B39B93EB91}"/>
                </a:ext>
              </a:extLst>
            </p:cNvPr>
            <p:cNvSpPr/>
            <p:nvPr/>
          </p:nvSpPr>
          <p:spPr>
            <a:xfrm>
              <a:off x="6274232" y="710679"/>
              <a:ext cx="361706" cy="14047"/>
            </a:xfrm>
            <a:custGeom>
              <a:avLst/>
              <a:gdLst>
                <a:gd name="connsiteX0" fmla="*/ 354683 w 361706"/>
                <a:gd name="connsiteY0" fmla="*/ 14047 h 14046"/>
                <a:gd name="connsiteX1" fmla="*/ 7023 w 361706"/>
                <a:gd name="connsiteY1" fmla="*/ 14047 h 14046"/>
                <a:gd name="connsiteX2" fmla="*/ 0 w 361706"/>
                <a:gd name="connsiteY2" fmla="*/ 7023 h 14046"/>
                <a:gd name="connsiteX3" fmla="*/ 7023 w 361706"/>
                <a:gd name="connsiteY3" fmla="*/ 0 h 14046"/>
                <a:gd name="connsiteX4" fmla="*/ 354683 w 361706"/>
                <a:gd name="connsiteY4" fmla="*/ 0 h 14046"/>
                <a:gd name="connsiteX5" fmla="*/ 361706 w 361706"/>
                <a:gd name="connsiteY5" fmla="*/ 7023 h 14046"/>
                <a:gd name="connsiteX6" fmla="*/ 354683 w 361706"/>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706" h="14046">
                  <a:moveTo>
                    <a:pt x="354683" y="14047"/>
                  </a:moveTo>
                  <a:lnTo>
                    <a:pt x="7023" y="14047"/>
                  </a:lnTo>
                  <a:cubicBezTo>
                    <a:pt x="3149" y="14047"/>
                    <a:pt x="0" y="10898"/>
                    <a:pt x="0" y="7023"/>
                  </a:cubicBezTo>
                  <a:cubicBezTo>
                    <a:pt x="0" y="3149"/>
                    <a:pt x="3149" y="0"/>
                    <a:pt x="7023" y="0"/>
                  </a:cubicBezTo>
                  <a:lnTo>
                    <a:pt x="354683" y="0"/>
                  </a:lnTo>
                  <a:cubicBezTo>
                    <a:pt x="358558" y="0"/>
                    <a:pt x="361706" y="3149"/>
                    <a:pt x="361706" y="7023"/>
                  </a:cubicBezTo>
                  <a:cubicBezTo>
                    <a:pt x="361706" y="10910"/>
                    <a:pt x="358569" y="14047"/>
                    <a:pt x="354683" y="14047"/>
                  </a:cubicBezTo>
                  <a:close/>
                </a:path>
              </a:pathLst>
            </a:custGeom>
            <a:grpFill/>
            <a:ln w="1170" cap="flat">
              <a:noFill/>
              <a:prstDash val="solid"/>
              <a:miter/>
            </a:ln>
          </p:spPr>
          <p:txBody>
            <a:bodyPr rtlCol="0" anchor="ctr"/>
            <a:lstStyle/>
            <a:p>
              <a:endParaRPr lang="en-US"/>
            </a:p>
          </p:txBody>
        </p:sp>
        <p:sp>
          <p:nvSpPr>
            <p:cNvPr id="943" name="Freeform 942">
              <a:extLst>
                <a:ext uri="{FF2B5EF4-FFF2-40B4-BE49-F238E27FC236}">
                  <a16:creationId xmlns:a16="http://schemas.microsoft.com/office/drawing/2014/main" id="{DFE9B819-7A93-7F41-85A5-F4FAC8E07443}"/>
                </a:ext>
              </a:extLst>
            </p:cNvPr>
            <p:cNvSpPr/>
            <p:nvPr/>
          </p:nvSpPr>
          <p:spPr>
            <a:xfrm>
              <a:off x="6422894" y="633421"/>
              <a:ext cx="14047" cy="52676"/>
            </a:xfrm>
            <a:custGeom>
              <a:avLst/>
              <a:gdLst>
                <a:gd name="connsiteX0" fmla="*/ 0 w 14046"/>
                <a:gd name="connsiteY0" fmla="*/ 0 h 52675"/>
                <a:gd name="connsiteX1" fmla="*/ 14047 w 14046"/>
                <a:gd name="connsiteY1" fmla="*/ 0 h 52675"/>
                <a:gd name="connsiteX2" fmla="*/ 14047 w 14046"/>
                <a:gd name="connsiteY2" fmla="*/ 52676 h 52675"/>
                <a:gd name="connsiteX3" fmla="*/ 0 w 14046"/>
                <a:gd name="connsiteY3" fmla="*/ 52676 h 52675"/>
              </a:gdLst>
              <a:ahLst/>
              <a:cxnLst>
                <a:cxn ang="0">
                  <a:pos x="connsiteX0" y="connsiteY0"/>
                </a:cxn>
                <a:cxn ang="0">
                  <a:pos x="connsiteX1" y="connsiteY1"/>
                </a:cxn>
                <a:cxn ang="0">
                  <a:pos x="connsiteX2" y="connsiteY2"/>
                </a:cxn>
                <a:cxn ang="0">
                  <a:pos x="connsiteX3" y="connsiteY3"/>
                </a:cxn>
              </a:cxnLst>
              <a:rect l="l" t="t" r="r" b="b"/>
              <a:pathLst>
                <a:path w="14046" h="52675">
                  <a:moveTo>
                    <a:pt x="0" y="0"/>
                  </a:moveTo>
                  <a:lnTo>
                    <a:pt x="14047" y="0"/>
                  </a:lnTo>
                  <a:lnTo>
                    <a:pt x="14047" y="52676"/>
                  </a:lnTo>
                  <a:lnTo>
                    <a:pt x="0" y="52676"/>
                  </a:lnTo>
                  <a:close/>
                </a:path>
              </a:pathLst>
            </a:custGeom>
            <a:grpFill/>
            <a:ln w="1170" cap="flat">
              <a:noFill/>
              <a:prstDash val="solid"/>
              <a:miter/>
            </a:ln>
          </p:spPr>
          <p:txBody>
            <a:bodyPr rtlCol="0" anchor="ctr"/>
            <a:lstStyle/>
            <a:p>
              <a:endParaRPr lang="en-US"/>
            </a:p>
          </p:txBody>
        </p:sp>
        <p:sp>
          <p:nvSpPr>
            <p:cNvPr id="944" name="Freeform 943">
              <a:extLst>
                <a:ext uri="{FF2B5EF4-FFF2-40B4-BE49-F238E27FC236}">
                  <a16:creationId xmlns:a16="http://schemas.microsoft.com/office/drawing/2014/main" id="{066E5A99-EB47-D64A-9EAB-BA210D96C19C}"/>
                </a:ext>
              </a:extLst>
            </p:cNvPr>
            <p:cNvSpPr/>
            <p:nvPr/>
          </p:nvSpPr>
          <p:spPr>
            <a:xfrm>
              <a:off x="6404165" y="652150"/>
              <a:ext cx="52676" cy="14047"/>
            </a:xfrm>
            <a:custGeom>
              <a:avLst/>
              <a:gdLst>
                <a:gd name="connsiteX0" fmla="*/ 0 w 52675"/>
                <a:gd name="connsiteY0" fmla="*/ 0 h 14046"/>
                <a:gd name="connsiteX1" fmla="*/ 52676 w 52675"/>
                <a:gd name="connsiteY1" fmla="*/ 0 h 14046"/>
                <a:gd name="connsiteX2" fmla="*/ 52676 w 52675"/>
                <a:gd name="connsiteY2" fmla="*/ 14047 h 14046"/>
                <a:gd name="connsiteX3" fmla="*/ 0 w 52675"/>
                <a:gd name="connsiteY3" fmla="*/ 14047 h 14046"/>
              </a:gdLst>
              <a:ahLst/>
              <a:cxnLst>
                <a:cxn ang="0">
                  <a:pos x="connsiteX0" y="connsiteY0"/>
                </a:cxn>
                <a:cxn ang="0">
                  <a:pos x="connsiteX1" y="connsiteY1"/>
                </a:cxn>
                <a:cxn ang="0">
                  <a:pos x="connsiteX2" y="connsiteY2"/>
                </a:cxn>
                <a:cxn ang="0">
                  <a:pos x="connsiteX3" y="connsiteY3"/>
                </a:cxn>
              </a:cxnLst>
              <a:rect l="l" t="t" r="r" b="b"/>
              <a:pathLst>
                <a:path w="52675" h="14046">
                  <a:moveTo>
                    <a:pt x="0" y="0"/>
                  </a:moveTo>
                  <a:lnTo>
                    <a:pt x="52676" y="0"/>
                  </a:lnTo>
                  <a:lnTo>
                    <a:pt x="52676" y="14047"/>
                  </a:lnTo>
                  <a:lnTo>
                    <a:pt x="0" y="14047"/>
                  </a:lnTo>
                  <a:close/>
                </a:path>
              </a:pathLst>
            </a:custGeom>
            <a:grpFill/>
            <a:ln w="1170" cap="flat">
              <a:noFill/>
              <a:prstDash val="solid"/>
              <a:miter/>
            </a:ln>
          </p:spPr>
          <p:txBody>
            <a:bodyPr rtlCol="0" anchor="ctr"/>
            <a:lstStyle/>
            <a:p>
              <a:endParaRPr lang="en-US"/>
            </a:p>
          </p:txBody>
        </p:sp>
        <p:sp>
          <p:nvSpPr>
            <p:cNvPr id="945" name="Freeform 944">
              <a:extLst>
                <a:ext uri="{FF2B5EF4-FFF2-40B4-BE49-F238E27FC236}">
                  <a16:creationId xmlns:a16="http://schemas.microsoft.com/office/drawing/2014/main" id="{37F8B2D4-00F8-8443-AC4F-0D3C5CF91971}"/>
                </a:ext>
              </a:extLst>
            </p:cNvPr>
            <p:cNvSpPr/>
            <p:nvPr/>
          </p:nvSpPr>
          <p:spPr>
            <a:xfrm>
              <a:off x="6384266" y="617033"/>
              <a:ext cx="92475" cy="87793"/>
            </a:xfrm>
            <a:custGeom>
              <a:avLst/>
              <a:gdLst>
                <a:gd name="connsiteX0" fmla="*/ 75923 w 92475"/>
                <a:gd name="connsiteY0" fmla="*/ 87793 h 87793"/>
                <a:gd name="connsiteX1" fmla="*/ 16552 w 92475"/>
                <a:gd name="connsiteY1" fmla="*/ 87793 h 87793"/>
                <a:gd name="connsiteX2" fmla="*/ 0 w 92475"/>
                <a:gd name="connsiteY2" fmla="*/ 71241 h 87793"/>
                <a:gd name="connsiteX3" fmla="*/ 0 w 92475"/>
                <a:gd name="connsiteY3" fmla="*/ 16353 h 87793"/>
                <a:gd name="connsiteX4" fmla="*/ 16552 w 92475"/>
                <a:gd name="connsiteY4" fmla="*/ 0 h 87793"/>
                <a:gd name="connsiteX5" fmla="*/ 75923 w 92475"/>
                <a:gd name="connsiteY5" fmla="*/ 0 h 87793"/>
                <a:gd name="connsiteX6" fmla="*/ 92475 w 92475"/>
                <a:gd name="connsiteY6" fmla="*/ 16353 h 87793"/>
                <a:gd name="connsiteX7" fmla="*/ 92475 w 92475"/>
                <a:gd name="connsiteY7" fmla="*/ 39800 h 87793"/>
                <a:gd name="connsiteX8" fmla="*/ 78428 w 92475"/>
                <a:gd name="connsiteY8" fmla="*/ 39800 h 87793"/>
                <a:gd name="connsiteX9" fmla="*/ 78428 w 92475"/>
                <a:gd name="connsiteY9" fmla="*/ 16353 h 87793"/>
                <a:gd name="connsiteX10" fmla="*/ 75923 w 92475"/>
                <a:gd name="connsiteY10" fmla="*/ 14047 h 87793"/>
                <a:gd name="connsiteX11" fmla="*/ 16552 w 92475"/>
                <a:gd name="connsiteY11" fmla="*/ 14047 h 87793"/>
                <a:gd name="connsiteX12" fmla="*/ 14047 w 92475"/>
                <a:gd name="connsiteY12" fmla="*/ 16353 h 87793"/>
                <a:gd name="connsiteX13" fmla="*/ 14047 w 92475"/>
                <a:gd name="connsiteY13" fmla="*/ 71241 h 87793"/>
                <a:gd name="connsiteX14" fmla="*/ 16552 w 92475"/>
                <a:gd name="connsiteY14" fmla="*/ 73746 h 87793"/>
                <a:gd name="connsiteX15" fmla="*/ 75923 w 92475"/>
                <a:gd name="connsiteY15" fmla="*/ 73746 h 87793"/>
                <a:gd name="connsiteX16" fmla="*/ 78428 w 92475"/>
                <a:gd name="connsiteY16" fmla="*/ 71241 h 87793"/>
                <a:gd name="connsiteX17" fmla="*/ 78428 w 92475"/>
                <a:gd name="connsiteY17" fmla="*/ 53846 h 87793"/>
                <a:gd name="connsiteX18" fmla="*/ 92475 w 92475"/>
                <a:gd name="connsiteY18" fmla="*/ 53846 h 87793"/>
                <a:gd name="connsiteX19" fmla="*/ 92475 w 92475"/>
                <a:gd name="connsiteY19" fmla="*/ 71241 h 87793"/>
                <a:gd name="connsiteX20" fmla="*/ 75923 w 92475"/>
                <a:gd name="connsiteY20" fmla="*/ 87793 h 8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475" h="87793">
                  <a:moveTo>
                    <a:pt x="75923" y="87793"/>
                  </a:moveTo>
                  <a:lnTo>
                    <a:pt x="16552" y="87793"/>
                  </a:lnTo>
                  <a:cubicBezTo>
                    <a:pt x="7422" y="87793"/>
                    <a:pt x="0" y="80372"/>
                    <a:pt x="0" y="71241"/>
                  </a:cubicBezTo>
                  <a:lnTo>
                    <a:pt x="0" y="16353"/>
                  </a:lnTo>
                  <a:cubicBezTo>
                    <a:pt x="0" y="7340"/>
                    <a:pt x="7422" y="0"/>
                    <a:pt x="16552" y="0"/>
                  </a:cubicBezTo>
                  <a:lnTo>
                    <a:pt x="75923" y="0"/>
                  </a:lnTo>
                  <a:cubicBezTo>
                    <a:pt x="85054" y="0"/>
                    <a:pt x="92475" y="7340"/>
                    <a:pt x="92475" y="16353"/>
                  </a:cubicBezTo>
                  <a:lnTo>
                    <a:pt x="92475" y="39800"/>
                  </a:lnTo>
                  <a:lnTo>
                    <a:pt x="78428" y="39800"/>
                  </a:lnTo>
                  <a:lnTo>
                    <a:pt x="78428" y="16353"/>
                  </a:lnTo>
                  <a:cubicBezTo>
                    <a:pt x="78428" y="15042"/>
                    <a:pt x="77351" y="14047"/>
                    <a:pt x="75923" y="14047"/>
                  </a:cubicBezTo>
                  <a:lnTo>
                    <a:pt x="16552" y="14047"/>
                  </a:lnTo>
                  <a:cubicBezTo>
                    <a:pt x="15124" y="14047"/>
                    <a:pt x="14047" y="15042"/>
                    <a:pt x="14047" y="16353"/>
                  </a:cubicBezTo>
                  <a:lnTo>
                    <a:pt x="14047" y="71241"/>
                  </a:lnTo>
                  <a:cubicBezTo>
                    <a:pt x="14047" y="72622"/>
                    <a:pt x="15171" y="73746"/>
                    <a:pt x="16552" y="73746"/>
                  </a:cubicBezTo>
                  <a:lnTo>
                    <a:pt x="75923" y="73746"/>
                  </a:lnTo>
                  <a:cubicBezTo>
                    <a:pt x="77305" y="73746"/>
                    <a:pt x="78428" y="72622"/>
                    <a:pt x="78428" y="71241"/>
                  </a:cubicBezTo>
                  <a:lnTo>
                    <a:pt x="78428" y="53846"/>
                  </a:lnTo>
                  <a:lnTo>
                    <a:pt x="92475" y="53846"/>
                  </a:lnTo>
                  <a:lnTo>
                    <a:pt x="92475" y="71241"/>
                  </a:lnTo>
                  <a:cubicBezTo>
                    <a:pt x="92475" y="80372"/>
                    <a:pt x="85054" y="87793"/>
                    <a:pt x="75923" y="87793"/>
                  </a:cubicBezTo>
                  <a:close/>
                </a:path>
              </a:pathLst>
            </a:custGeom>
            <a:grpFill/>
            <a:ln w="1170" cap="flat">
              <a:noFill/>
              <a:prstDash val="solid"/>
              <a:miter/>
            </a:ln>
          </p:spPr>
          <p:txBody>
            <a:bodyPr rtlCol="0" anchor="ctr"/>
            <a:lstStyle/>
            <a:p>
              <a:endParaRPr lang="en-US"/>
            </a:p>
          </p:txBody>
        </p:sp>
        <p:sp>
          <p:nvSpPr>
            <p:cNvPr id="946" name="Freeform 945">
              <a:extLst>
                <a:ext uri="{FF2B5EF4-FFF2-40B4-BE49-F238E27FC236}">
                  <a16:creationId xmlns:a16="http://schemas.microsoft.com/office/drawing/2014/main" id="{8387766F-816A-5849-98F1-3120D3AE8B43}"/>
                </a:ext>
              </a:extLst>
            </p:cNvPr>
            <p:cNvSpPr/>
            <p:nvPr/>
          </p:nvSpPr>
          <p:spPr>
            <a:xfrm>
              <a:off x="6463946" y="565949"/>
              <a:ext cx="62040" cy="40970"/>
            </a:xfrm>
            <a:custGeom>
              <a:avLst/>
              <a:gdLst>
                <a:gd name="connsiteX0" fmla="*/ 7117 w 62040"/>
                <a:gd name="connsiteY0" fmla="*/ 40993 h 40970"/>
                <a:gd name="connsiteX1" fmla="*/ 140 w 62040"/>
                <a:gd name="connsiteY1" fmla="*/ 34696 h 40970"/>
                <a:gd name="connsiteX2" fmla="*/ 0 w 62040"/>
                <a:gd name="connsiteY2" fmla="*/ 31535 h 40970"/>
                <a:gd name="connsiteX3" fmla="*/ 31570 w 62040"/>
                <a:gd name="connsiteY3" fmla="*/ 0 h 40970"/>
                <a:gd name="connsiteX4" fmla="*/ 63129 w 62040"/>
                <a:gd name="connsiteY4" fmla="*/ 30763 h 40970"/>
                <a:gd name="connsiteX5" fmla="*/ 63141 w 62040"/>
                <a:gd name="connsiteY5" fmla="*/ 31196 h 40970"/>
                <a:gd name="connsiteX6" fmla="*/ 63141 w 62040"/>
                <a:gd name="connsiteY6" fmla="*/ 31676 h 40970"/>
                <a:gd name="connsiteX7" fmla="*/ 56117 w 62040"/>
                <a:gd name="connsiteY7" fmla="*/ 38699 h 40970"/>
                <a:gd name="connsiteX8" fmla="*/ 56035 w 62040"/>
                <a:gd name="connsiteY8" fmla="*/ 38699 h 40970"/>
                <a:gd name="connsiteX9" fmla="*/ 49094 w 62040"/>
                <a:gd name="connsiteY9" fmla="*/ 31676 h 40970"/>
                <a:gd name="connsiteX10" fmla="*/ 49094 w 62040"/>
                <a:gd name="connsiteY10" fmla="*/ 31676 h 40970"/>
                <a:gd name="connsiteX11" fmla="*/ 31570 w 62040"/>
                <a:gd name="connsiteY11" fmla="*/ 14047 h 40970"/>
                <a:gd name="connsiteX12" fmla="*/ 14047 w 62040"/>
                <a:gd name="connsiteY12" fmla="*/ 31535 h 40970"/>
                <a:gd name="connsiteX13" fmla="*/ 14117 w 62040"/>
                <a:gd name="connsiteY13" fmla="*/ 33244 h 40970"/>
                <a:gd name="connsiteX14" fmla="*/ 7866 w 62040"/>
                <a:gd name="connsiteY14" fmla="*/ 40958 h 40970"/>
                <a:gd name="connsiteX15" fmla="*/ 7117 w 62040"/>
                <a:gd name="connsiteY15" fmla="*/ 40993 h 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040" h="40970">
                  <a:moveTo>
                    <a:pt x="7117" y="40993"/>
                  </a:moveTo>
                  <a:cubicBezTo>
                    <a:pt x="3559" y="40993"/>
                    <a:pt x="515" y="38313"/>
                    <a:pt x="140" y="34696"/>
                  </a:cubicBezTo>
                  <a:cubicBezTo>
                    <a:pt x="12" y="33467"/>
                    <a:pt x="0" y="32448"/>
                    <a:pt x="0" y="31535"/>
                  </a:cubicBezTo>
                  <a:cubicBezTo>
                    <a:pt x="0" y="14141"/>
                    <a:pt x="14164" y="0"/>
                    <a:pt x="31570" y="0"/>
                  </a:cubicBezTo>
                  <a:cubicBezTo>
                    <a:pt x="48672" y="0"/>
                    <a:pt x="62649" y="13719"/>
                    <a:pt x="63129" y="30763"/>
                  </a:cubicBezTo>
                  <a:cubicBezTo>
                    <a:pt x="63141" y="30903"/>
                    <a:pt x="63141" y="31044"/>
                    <a:pt x="63141" y="31196"/>
                  </a:cubicBezTo>
                  <a:lnTo>
                    <a:pt x="63141" y="31676"/>
                  </a:lnTo>
                  <a:cubicBezTo>
                    <a:pt x="63141" y="35550"/>
                    <a:pt x="59992" y="38699"/>
                    <a:pt x="56117" y="38699"/>
                  </a:cubicBezTo>
                  <a:cubicBezTo>
                    <a:pt x="56094" y="38699"/>
                    <a:pt x="56070" y="38699"/>
                    <a:pt x="56035" y="38699"/>
                  </a:cubicBezTo>
                  <a:cubicBezTo>
                    <a:pt x="52196" y="38652"/>
                    <a:pt x="49094" y="35527"/>
                    <a:pt x="49094" y="31676"/>
                  </a:cubicBezTo>
                  <a:lnTo>
                    <a:pt x="49094" y="31676"/>
                  </a:lnTo>
                  <a:cubicBezTo>
                    <a:pt x="49094" y="21960"/>
                    <a:pt x="41239" y="14047"/>
                    <a:pt x="31570" y="14047"/>
                  </a:cubicBezTo>
                  <a:cubicBezTo>
                    <a:pt x="21901" y="14047"/>
                    <a:pt x="14047" y="21890"/>
                    <a:pt x="14047" y="31535"/>
                  </a:cubicBezTo>
                  <a:cubicBezTo>
                    <a:pt x="14047" y="32296"/>
                    <a:pt x="14070" y="32741"/>
                    <a:pt x="14117" y="33244"/>
                  </a:cubicBezTo>
                  <a:cubicBezTo>
                    <a:pt x="14515" y="37107"/>
                    <a:pt x="11717" y="40560"/>
                    <a:pt x="7866" y="40958"/>
                  </a:cubicBezTo>
                  <a:cubicBezTo>
                    <a:pt x="7609" y="40982"/>
                    <a:pt x="7363" y="40993"/>
                    <a:pt x="7117" y="40993"/>
                  </a:cubicBezTo>
                  <a:close/>
                </a:path>
              </a:pathLst>
            </a:custGeom>
            <a:grpFill/>
            <a:ln w="1170" cap="flat">
              <a:noFill/>
              <a:prstDash val="solid"/>
              <a:miter/>
            </a:ln>
          </p:spPr>
          <p:txBody>
            <a:bodyPr rtlCol="0" anchor="ctr"/>
            <a:lstStyle/>
            <a:p>
              <a:endParaRPr lang="en-US"/>
            </a:p>
          </p:txBody>
        </p:sp>
        <p:sp>
          <p:nvSpPr>
            <p:cNvPr id="947" name="Freeform 946">
              <a:extLst>
                <a:ext uri="{FF2B5EF4-FFF2-40B4-BE49-F238E27FC236}">
                  <a16:creationId xmlns:a16="http://schemas.microsoft.com/office/drawing/2014/main" id="{4BF8456B-DE7D-1D4B-9F90-4A0D17F2003B}"/>
                </a:ext>
              </a:extLst>
            </p:cNvPr>
            <p:cNvSpPr/>
            <p:nvPr/>
          </p:nvSpPr>
          <p:spPr>
            <a:xfrm>
              <a:off x="6490799" y="624056"/>
              <a:ext cx="71405" cy="56188"/>
            </a:xfrm>
            <a:custGeom>
              <a:avLst/>
              <a:gdLst>
                <a:gd name="connsiteX0" fmla="*/ 65060 w 71404"/>
                <a:gd name="connsiteY0" fmla="*/ 56188 h 56187"/>
                <a:gd name="connsiteX1" fmla="*/ 7023 w 71404"/>
                <a:gd name="connsiteY1" fmla="*/ 56188 h 56187"/>
                <a:gd name="connsiteX2" fmla="*/ 0 w 71404"/>
                <a:gd name="connsiteY2" fmla="*/ 49164 h 56187"/>
                <a:gd name="connsiteX3" fmla="*/ 0 w 71404"/>
                <a:gd name="connsiteY3" fmla="*/ 7023 h 56187"/>
                <a:gd name="connsiteX4" fmla="*/ 7023 w 71404"/>
                <a:gd name="connsiteY4" fmla="*/ 0 h 56187"/>
                <a:gd name="connsiteX5" fmla="*/ 45746 w 71404"/>
                <a:gd name="connsiteY5" fmla="*/ 0 h 56187"/>
                <a:gd name="connsiteX6" fmla="*/ 52126 w 71404"/>
                <a:gd name="connsiteY6" fmla="*/ 4097 h 56187"/>
                <a:gd name="connsiteX7" fmla="*/ 71440 w 71404"/>
                <a:gd name="connsiteY7" fmla="*/ 46238 h 56187"/>
                <a:gd name="connsiteX8" fmla="*/ 70972 w 71404"/>
                <a:gd name="connsiteY8" fmla="*/ 52957 h 56187"/>
                <a:gd name="connsiteX9" fmla="*/ 65060 w 71404"/>
                <a:gd name="connsiteY9" fmla="*/ 56188 h 56187"/>
                <a:gd name="connsiteX10" fmla="*/ 14035 w 71404"/>
                <a:gd name="connsiteY10" fmla="*/ 42141 h 56187"/>
                <a:gd name="connsiteX11" fmla="*/ 54104 w 71404"/>
                <a:gd name="connsiteY11" fmla="*/ 42141 h 56187"/>
                <a:gd name="connsiteX12" fmla="*/ 41227 w 71404"/>
                <a:gd name="connsiteY12" fmla="*/ 14047 h 56187"/>
                <a:gd name="connsiteX13" fmla="*/ 14035 w 71404"/>
                <a:gd name="connsiteY13" fmla="*/ 14047 h 56187"/>
                <a:gd name="connsiteX14" fmla="*/ 14035 w 71404"/>
                <a:gd name="connsiteY14" fmla="*/ 42141 h 5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04" h="56187">
                  <a:moveTo>
                    <a:pt x="65060" y="56188"/>
                  </a:moveTo>
                  <a:lnTo>
                    <a:pt x="7023" y="56188"/>
                  </a:lnTo>
                  <a:cubicBezTo>
                    <a:pt x="3149" y="56188"/>
                    <a:pt x="0" y="53039"/>
                    <a:pt x="0" y="49164"/>
                  </a:cubicBezTo>
                  <a:lnTo>
                    <a:pt x="0" y="7023"/>
                  </a:lnTo>
                  <a:cubicBezTo>
                    <a:pt x="0" y="3149"/>
                    <a:pt x="3149" y="0"/>
                    <a:pt x="7023" y="0"/>
                  </a:cubicBezTo>
                  <a:lnTo>
                    <a:pt x="45746" y="0"/>
                  </a:lnTo>
                  <a:cubicBezTo>
                    <a:pt x="48497" y="0"/>
                    <a:pt x="50990" y="1604"/>
                    <a:pt x="52126" y="4097"/>
                  </a:cubicBezTo>
                  <a:lnTo>
                    <a:pt x="71440" y="46238"/>
                  </a:lnTo>
                  <a:cubicBezTo>
                    <a:pt x="72435" y="48415"/>
                    <a:pt x="72259" y="50943"/>
                    <a:pt x="70972" y="52957"/>
                  </a:cubicBezTo>
                  <a:cubicBezTo>
                    <a:pt x="69672" y="54970"/>
                    <a:pt x="67448" y="56188"/>
                    <a:pt x="65060" y="56188"/>
                  </a:cubicBezTo>
                  <a:close/>
                  <a:moveTo>
                    <a:pt x="14035" y="42141"/>
                  </a:moveTo>
                  <a:lnTo>
                    <a:pt x="54104" y="42141"/>
                  </a:lnTo>
                  <a:lnTo>
                    <a:pt x="41227" y="14047"/>
                  </a:lnTo>
                  <a:lnTo>
                    <a:pt x="14035" y="14047"/>
                  </a:lnTo>
                  <a:lnTo>
                    <a:pt x="14035" y="42141"/>
                  </a:lnTo>
                  <a:close/>
                </a:path>
              </a:pathLst>
            </a:custGeom>
            <a:grpFill/>
            <a:ln w="1170" cap="flat">
              <a:noFill/>
              <a:prstDash val="solid"/>
              <a:miter/>
            </a:ln>
          </p:spPr>
          <p:txBody>
            <a:bodyPr rtlCol="0" anchor="ctr"/>
            <a:lstStyle/>
            <a:p>
              <a:endParaRPr lang="en-US"/>
            </a:p>
          </p:txBody>
        </p:sp>
        <p:sp>
          <p:nvSpPr>
            <p:cNvPr id="948" name="Freeform 947">
              <a:extLst>
                <a:ext uri="{FF2B5EF4-FFF2-40B4-BE49-F238E27FC236}">
                  <a16:creationId xmlns:a16="http://schemas.microsoft.com/office/drawing/2014/main" id="{8123BE7B-8A6D-1441-9328-BA3FB0BCF41E}"/>
                </a:ext>
              </a:extLst>
            </p:cNvPr>
            <p:cNvSpPr/>
            <p:nvPr/>
          </p:nvSpPr>
          <p:spPr>
            <a:xfrm>
              <a:off x="6427494" y="570172"/>
              <a:ext cx="26923" cy="16388"/>
            </a:xfrm>
            <a:custGeom>
              <a:avLst/>
              <a:gdLst>
                <a:gd name="connsiteX0" fmla="*/ 0 w 26923"/>
                <a:gd name="connsiteY0" fmla="*/ 13977 h 16388"/>
                <a:gd name="connsiteX1" fmla="*/ 1398 w 26923"/>
                <a:gd name="connsiteY1" fmla="*/ 0 h 16388"/>
                <a:gd name="connsiteX2" fmla="*/ 27080 w 26923"/>
                <a:gd name="connsiteY2" fmla="*/ 2568 h 16388"/>
                <a:gd name="connsiteX3" fmla="*/ 25682 w 26923"/>
                <a:gd name="connsiteY3" fmla="*/ 16545 h 16388"/>
              </a:gdLst>
              <a:ahLst/>
              <a:cxnLst>
                <a:cxn ang="0">
                  <a:pos x="connsiteX0" y="connsiteY0"/>
                </a:cxn>
                <a:cxn ang="0">
                  <a:pos x="connsiteX1" y="connsiteY1"/>
                </a:cxn>
                <a:cxn ang="0">
                  <a:pos x="connsiteX2" y="connsiteY2"/>
                </a:cxn>
                <a:cxn ang="0">
                  <a:pos x="connsiteX3" y="connsiteY3"/>
                </a:cxn>
              </a:cxnLst>
              <a:rect l="l" t="t" r="r" b="b"/>
              <a:pathLst>
                <a:path w="26923" h="16388">
                  <a:moveTo>
                    <a:pt x="0" y="13977"/>
                  </a:moveTo>
                  <a:lnTo>
                    <a:pt x="1398" y="0"/>
                  </a:lnTo>
                  <a:lnTo>
                    <a:pt x="27080" y="2568"/>
                  </a:lnTo>
                  <a:lnTo>
                    <a:pt x="25682" y="16545"/>
                  </a:lnTo>
                  <a:close/>
                </a:path>
              </a:pathLst>
            </a:custGeom>
            <a:grpFill/>
            <a:ln w="1170" cap="flat">
              <a:noFill/>
              <a:prstDash val="solid"/>
              <a:miter/>
            </a:ln>
          </p:spPr>
          <p:txBody>
            <a:bodyPr rtlCol="0" anchor="ctr"/>
            <a:lstStyle/>
            <a:p>
              <a:endParaRPr lang="en-US"/>
            </a:p>
          </p:txBody>
        </p:sp>
        <p:sp>
          <p:nvSpPr>
            <p:cNvPr id="949" name="Freeform 948">
              <a:extLst>
                <a:ext uri="{FF2B5EF4-FFF2-40B4-BE49-F238E27FC236}">
                  <a16:creationId xmlns:a16="http://schemas.microsoft.com/office/drawing/2014/main" id="{AF1062FB-E1A9-834F-B859-7515AC983BDC}"/>
                </a:ext>
              </a:extLst>
            </p:cNvPr>
            <p:cNvSpPr/>
            <p:nvPr/>
          </p:nvSpPr>
          <p:spPr>
            <a:xfrm>
              <a:off x="6444449" y="535938"/>
              <a:ext cx="28094" cy="26923"/>
            </a:xfrm>
            <a:custGeom>
              <a:avLst/>
              <a:gdLst>
                <a:gd name="connsiteX0" fmla="*/ 0 w 28093"/>
                <a:gd name="connsiteY0" fmla="*/ 10069 h 26923"/>
                <a:gd name="connsiteX1" fmla="*/ 9795 w 28093"/>
                <a:gd name="connsiteY1" fmla="*/ 0 h 26923"/>
                <a:gd name="connsiteX2" fmla="*/ 28296 w 28093"/>
                <a:gd name="connsiteY2" fmla="*/ 17998 h 26923"/>
                <a:gd name="connsiteX3" fmla="*/ 18501 w 28093"/>
                <a:gd name="connsiteY3" fmla="*/ 28067 h 26923"/>
              </a:gdLst>
              <a:ahLst/>
              <a:cxnLst>
                <a:cxn ang="0">
                  <a:pos x="connsiteX0" y="connsiteY0"/>
                </a:cxn>
                <a:cxn ang="0">
                  <a:pos x="connsiteX1" y="connsiteY1"/>
                </a:cxn>
                <a:cxn ang="0">
                  <a:pos x="connsiteX2" y="connsiteY2"/>
                </a:cxn>
                <a:cxn ang="0">
                  <a:pos x="connsiteX3" y="connsiteY3"/>
                </a:cxn>
              </a:cxnLst>
              <a:rect l="l" t="t" r="r" b="b"/>
              <a:pathLst>
                <a:path w="28093" h="26923">
                  <a:moveTo>
                    <a:pt x="0" y="10069"/>
                  </a:moveTo>
                  <a:lnTo>
                    <a:pt x="9795" y="0"/>
                  </a:lnTo>
                  <a:lnTo>
                    <a:pt x="28296" y="17998"/>
                  </a:lnTo>
                  <a:lnTo>
                    <a:pt x="18501" y="28067"/>
                  </a:lnTo>
                  <a:close/>
                </a:path>
              </a:pathLst>
            </a:custGeom>
            <a:grpFill/>
            <a:ln w="1170" cap="flat">
              <a:noFill/>
              <a:prstDash val="solid"/>
              <a:miter/>
            </a:ln>
          </p:spPr>
          <p:txBody>
            <a:bodyPr rtlCol="0" anchor="ctr"/>
            <a:lstStyle/>
            <a:p>
              <a:endParaRPr lang="en-US"/>
            </a:p>
          </p:txBody>
        </p:sp>
        <p:sp>
          <p:nvSpPr>
            <p:cNvPr id="950" name="Freeform 949">
              <a:extLst>
                <a:ext uri="{FF2B5EF4-FFF2-40B4-BE49-F238E27FC236}">
                  <a16:creationId xmlns:a16="http://schemas.microsoft.com/office/drawing/2014/main" id="{744EE229-FE88-D44F-82ED-BB19DD370E2D}"/>
                </a:ext>
              </a:extLst>
            </p:cNvPr>
            <p:cNvSpPr/>
            <p:nvPr/>
          </p:nvSpPr>
          <p:spPr>
            <a:xfrm>
              <a:off x="6534649" y="570120"/>
              <a:ext cx="26923" cy="16388"/>
            </a:xfrm>
            <a:custGeom>
              <a:avLst/>
              <a:gdLst>
                <a:gd name="connsiteX0" fmla="*/ 0 w 26923"/>
                <a:gd name="connsiteY0" fmla="*/ 2568 h 16388"/>
                <a:gd name="connsiteX1" fmla="*/ 25682 w 26923"/>
                <a:gd name="connsiteY1" fmla="*/ 0 h 16388"/>
                <a:gd name="connsiteX2" fmla="*/ 27080 w 26923"/>
                <a:gd name="connsiteY2" fmla="*/ 13977 h 16388"/>
                <a:gd name="connsiteX3" fmla="*/ 1398 w 26923"/>
                <a:gd name="connsiteY3" fmla="*/ 16545 h 16388"/>
              </a:gdLst>
              <a:ahLst/>
              <a:cxnLst>
                <a:cxn ang="0">
                  <a:pos x="connsiteX0" y="connsiteY0"/>
                </a:cxn>
                <a:cxn ang="0">
                  <a:pos x="connsiteX1" y="connsiteY1"/>
                </a:cxn>
                <a:cxn ang="0">
                  <a:pos x="connsiteX2" y="connsiteY2"/>
                </a:cxn>
                <a:cxn ang="0">
                  <a:pos x="connsiteX3" y="connsiteY3"/>
                </a:cxn>
              </a:cxnLst>
              <a:rect l="l" t="t" r="r" b="b"/>
              <a:pathLst>
                <a:path w="26923" h="16388">
                  <a:moveTo>
                    <a:pt x="0" y="2568"/>
                  </a:moveTo>
                  <a:lnTo>
                    <a:pt x="25682" y="0"/>
                  </a:lnTo>
                  <a:lnTo>
                    <a:pt x="27080" y="13977"/>
                  </a:lnTo>
                  <a:lnTo>
                    <a:pt x="1398" y="16545"/>
                  </a:lnTo>
                  <a:close/>
                </a:path>
              </a:pathLst>
            </a:custGeom>
            <a:grpFill/>
            <a:ln w="1170" cap="flat">
              <a:noFill/>
              <a:prstDash val="solid"/>
              <a:miter/>
            </a:ln>
          </p:spPr>
          <p:txBody>
            <a:bodyPr rtlCol="0" anchor="ctr"/>
            <a:lstStyle/>
            <a:p>
              <a:endParaRPr lang="en-US"/>
            </a:p>
          </p:txBody>
        </p:sp>
        <p:sp>
          <p:nvSpPr>
            <p:cNvPr id="951" name="Freeform 950">
              <a:extLst>
                <a:ext uri="{FF2B5EF4-FFF2-40B4-BE49-F238E27FC236}">
                  <a16:creationId xmlns:a16="http://schemas.microsoft.com/office/drawing/2014/main" id="{91590CD4-17F4-CA40-A18F-A10E986460EE}"/>
                </a:ext>
              </a:extLst>
            </p:cNvPr>
            <p:cNvSpPr/>
            <p:nvPr/>
          </p:nvSpPr>
          <p:spPr>
            <a:xfrm>
              <a:off x="6516436" y="536314"/>
              <a:ext cx="28094" cy="26923"/>
            </a:xfrm>
            <a:custGeom>
              <a:avLst/>
              <a:gdLst>
                <a:gd name="connsiteX0" fmla="*/ 0 w 28093"/>
                <a:gd name="connsiteY0" fmla="*/ 17998 h 26923"/>
                <a:gd name="connsiteX1" fmla="*/ 18499 w 28093"/>
                <a:gd name="connsiteY1" fmla="*/ 0 h 26923"/>
                <a:gd name="connsiteX2" fmla="*/ 28294 w 28093"/>
                <a:gd name="connsiteY2" fmla="*/ 10067 h 26923"/>
                <a:gd name="connsiteX3" fmla="*/ 9795 w 28093"/>
                <a:gd name="connsiteY3" fmla="*/ 28065 h 26923"/>
              </a:gdLst>
              <a:ahLst/>
              <a:cxnLst>
                <a:cxn ang="0">
                  <a:pos x="connsiteX0" y="connsiteY0"/>
                </a:cxn>
                <a:cxn ang="0">
                  <a:pos x="connsiteX1" y="connsiteY1"/>
                </a:cxn>
                <a:cxn ang="0">
                  <a:pos x="connsiteX2" y="connsiteY2"/>
                </a:cxn>
                <a:cxn ang="0">
                  <a:pos x="connsiteX3" y="connsiteY3"/>
                </a:cxn>
              </a:cxnLst>
              <a:rect l="l" t="t" r="r" b="b"/>
              <a:pathLst>
                <a:path w="28093" h="26923">
                  <a:moveTo>
                    <a:pt x="0" y="17998"/>
                  </a:moveTo>
                  <a:lnTo>
                    <a:pt x="18499" y="0"/>
                  </a:lnTo>
                  <a:lnTo>
                    <a:pt x="28294" y="10067"/>
                  </a:lnTo>
                  <a:lnTo>
                    <a:pt x="9795" y="28065"/>
                  </a:lnTo>
                  <a:close/>
                </a:path>
              </a:pathLst>
            </a:custGeom>
            <a:grpFill/>
            <a:ln w="1170" cap="flat">
              <a:noFill/>
              <a:prstDash val="solid"/>
              <a:miter/>
            </a:ln>
          </p:spPr>
          <p:txBody>
            <a:bodyPr rtlCol="0" anchor="ctr"/>
            <a:lstStyle/>
            <a:p>
              <a:endParaRPr lang="en-US"/>
            </a:p>
          </p:txBody>
        </p:sp>
        <p:sp>
          <p:nvSpPr>
            <p:cNvPr id="952" name="Freeform 951">
              <a:extLst>
                <a:ext uri="{FF2B5EF4-FFF2-40B4-BE49-F238E27FC236}">
                  <a16:creationId xmlns:a16="http://schemas.microsoft.com/office/drawing/2014/main" id="{C9ACA8DF-35A8-3C4F-A73E-F8D4E2D78499}"/>
                </a:ext>
              </a:extLst>
            </p:cNvPr>
            <p:cNvSpPr/>
            <p:nvPr/>
          </p:nvSpPr>
          <p:spPr>
            <a:xfrm>
              <a:off x="6487780" y="523042"/>
              <a:ext cx="14047" cy="25753"/>
            </a:xfrm>
            <a:custGeom>
              <a:avLst/>
              <a:gdLst>
                <a:gd name="connsiteX0" fmla="*/ 0 w 14046"/>
                <a:gd name="connsiteY0" fmla="*/ 194 h 25752"/>
                <a:gd name="connsiteX1" fmla="*/ 14045 w 14046"/>
                <a:gd name="connsiteY1" fmla="*/ 0 h 25752"/>
                <a:gd name="connsiteX2" fmla="*/ 14402 w 14046"/>
                <a:gd name="connsiteY2" fmla="*/ 25809 h 25752"/>
                <a:gd name="connsiteX3" fmla="*/ 356 w 14046"/>
                <a:gd name="connsiteY3" fmla="*/ 26002 h 25752"/>
              </a:gdLst>
              <a:ahLst/>
              <a:cxnLst>
                <a:cxn ang="0">
                  <a:pos x="connsiteX0" y="connsiteY0"/>
                </a:cxn>
                <a:cxn ang="0">
                  <a:pos x="connsiteX1" y="connsiteY1"/>
                </a:cxn>
                <a:cxn ang="0">
                  <a:pos x="connsiteX2" y="connsiteY2"/>
                </a:cxn>
                <a:cxn ang="0">
                  <a:pos x="connsiteX3" y="connsiteY3"/>
                </a:cxn>
              </a:cxnLst>
              <a:rect l="l" t="t" r="r" b="b"/>
              <a:pathLst>
                <a:path w="14046" h="25752">
                  <a:moveTo>
                    <a:pt x="0" y="194"/>
                  </a:moveTo>
                  <a:lnTo>
                    <a:pt x="14045" y="0"/>
                  </a:lnTo>
                  <a:lnTo>
                    <a:pt x="14402" y="25809"/>
                  </a:lnTo>
                  <a:lnTo>
                    <a:pt x="356" y="26002"/>
                  </a:lnTo>
                  <a:close/>
                </a:path>
              </a:pathLst>
            </a:custGeom>
            <a:grpFill/>
            <a:ln w="1170" cap="flat">
              <a:noFill/>
              <a:prstDash val="solid"/>
              <a:miter/>
            </a:ln>
          </p:spPr>
          <p:txBody>
            <a:bodyPr rtlCol="0" anchor="ctr"/>
            <a:lstStyle/>
            <a:p>
              <a:endParaRPr lang="en-US"/>
            </a:p>
          </p:txBody>
        </p:sp>
        <p:sp>
          <p:nvSpPr>
            <p:cNvPr id="953" name="Freeform 952">
              <a:extLst>
                <a:ext uri="{FF2B5EF4-FFF2-40B4-BE49-F238E27FC236}">
                  <a16:creationId xmlns:a16="http://schemas.microsoft.com/office/drawing/2014/main" id="{9A5291AE-6268-DA4E-8EC1-A7C656AA0B5F}"/>
                </a:ext>
              </a:extLst>
            </p:cNvPr>
            <p:cNvSpPr/>
            <p:nvPr/>
          </p:nvSpPr>
          <p:spPr>
            <a:xfrm>
              <a:off x="6232091" y="673220"/>
              <a:ext cx="84281" cy="14047"/>
            </a:xfrm>
            <a:custGeom>
              <a:avLst/>
              <a:gdLst>
                <a:gd name="connsiteX0" fmla="*/ 0 w 84281"/>
                <a:gd name="connsiteY0" fmla="*/ 0 h 14046"/>
                <a:gd name="connsiteX1" fmla="*/ 84281 w 84281"/>
                <a:gd name="connsiteY1" fmla="*/ 0 h 14046"/>
                <a:gd name="connsiteX2" fmla="*/ 84281 w 84281"/>
                <a:gd name="connsiteY2" fmla="*/ 14047 h 14046"/>
                <a:gd name="connsiteX3" fmla="*/ 0 w 84281"/>
                <a:gd name="connsiteY3" fmla="*/ 14047 h 14046"/>
              </a:gdLst>
              <a:ahLst/>
              <a:cxnLst>
                <a:cxn ang="0">
                  <a:pos x="connsiteX0" y="connsiteY0"/>
                </a:cxn>
                <a:cxn ang="0">
                  <a:pos x="connsiteX1" y="connsiteY1"/>
                </a:cxn>
                <a:cxn ang="0">
                  <a:pos x="connsiteX2" y="connsiteY2"/>
                </a:cxn>
                <a:cxn ang="0">
                  <a:pos x="connsiteX3" y="connsiteY3"/>
                </a:cxn>
              </a:cxnLst>
              <a:rect l="l" t="t" r="r" b="b"/>
              <a:pathLst>
                <a:path w="84281" h="14046">
                  <a:moveTo>
                    <a:pt x="0" y="0"/>
                  </a:moveTo>
                  <a:lnTo>
                    <a:pt x="84281" y="0"/>
                  </a:lnTo>
                  <a:lnTo>
                    <a:pt x="84281" y="14047"/>
                  </a:lnTo>
                  <a:lnTo>
                    <a:pt x="0" y="14047"/>
                  </a:lnTo>
                  <a:close/>
                </a:path>
              </a:pathLst>
            </a:custGeom>
            <a:grpFill/>
            <a:ln w="1170" cap="flat">
              <a:noFill/>
              <a:prstDash val="solid"/>
              <a:miter/>
            </a:ln>
          </p:spPr>
          <p:txBody>
            <a:bodyPr rtlCol="0" anchor="ctr"/>
            <a:lstStyle/>
            <a:p>
              <a:endParaRPr lang="en-US"/>
            </a:p>
          </p:txBody>
        </p:sp>
        <p:sp>
          <p:nvSpPr>
            <p:cNvPr id="954" name="Freeform 953">
              <a:extLst>
                <a:ext uri="{FF2B5EF4-FFF2-40B4-BE49-F238E27FC236}">
                  <a16:creationId xmlns:a16="http://schemas.microsoft.com/office/drawing/2014/main" id="{AB1AB012-C5F3-E94C-8C6B-DF0D051D0A07}"/>
                </a:ext>
              </a:extLst>
            </p:cNvPr>
            <p:cNvSpPr/>
            <p:nvPr/>
          </p:nvSpPr>
          <p:spPr>
            <a:xfrm>
              <a:off x="6247309" y="645126"/>
              <a:ext cx="58529" cy="14047"/>
            </a:xfrm>
            <a:custGeom>
              <a:avLst/>
              <a:gdLst>
                <a:gd name="connsiteX0" fmla="*/ 0 w 58528"/>
                <a:gd name="connsiteY0" fmla="*/ 0 h 14046"/>
                <a:gd name="connsiteX1" fmla="*/ 58528 w 58528"/>
                <a:gd name="connsiteY1" fmla="*/ 0 h 14046"/>
                <a:gd name="connsiteX2" fmla="*/ 58528 w 58528"/>
                <a:gd name="connsiteY2" fmla="*/ 14047 h 14046"/>
                <a:gd name="connsiteX3" fmla="*/ 0 w 58528"/>
                <a:gd name="connsiteY3" fmla="*/ 14047 h 14046"/>
              </a:gdLst>
              <a:ahLst/>
              <a:cxnLst>
                <a:cxn ang="0">
                  <a:pos x="connsiteX0" y="connsiteY0"/>
                </a:cxn>
                <a:cxn ang="0">
                  <a:pos x="connsiteX1" y="connsiteY1"/>
                </a:cxn>
                <a:cxn ang="0">
                  <a:pos x="connsiteX2" y="connsiteY2"/>
                </a:cxn>
                <a:cxn ang="0">
                  <a:pos x="connsiteX3" y="connsiteY3"/>
                </a:cxn>
              </a:cxnLst>
              <a:rect l="l" t="t" r="r" b="b"/>
              <a:pathLst>
                <a:path w="58528" h="14046">
                  <a:moveTo>
                    <a:pt x="0" y="0"/>
                  </a:moveTo>
                  <a:lnTo>
                    <a:pt x="58528" y="0"/>
                  </a:lnTo>
                  <a:lnTo>
                    <a:pt x="58528" y="14047"/>
                  </a:lnTo>
                  <a:lnTo>
                    <a:pt x="0" y="14047"/>
                  </a:lnTo>
                  <a:close/>
                </a:path>
              </a:pathLst>
            </a:custGeom>
            <a:grpFill/>
            <a:ln w="1170" cap="flat">
              <a:noFill/>
              <a:prstDash val="solid"/>
              <a:miter/>
            </a:ln>
          </p:spPr>
          <p:txBody>
            <a:bodyPr rtlCol="0" anchor="ctr"/>
            <a:lstStyle/>
            <a:p>
              <a:endParaRPr lang="en-US"/>
            </a:p>
          </p:txBody>
        </p:sp>
        <p:sp>
          <p:nvSpPr>
            <p:cNvPr id="955" name="Freeform 954">
              <a:extLst>
                <a:ext uri="{FF2B5EF4-FFF2-40B4-BE49-F238E27FC236}">
                  <a16:creationId xmlns:a16="http://schemas.microsoft.com/office/drawing/2014/main" id="{342810F5-E0C8-0C42-9341-FA563A88BF34}"/>
                </a:ext>
              </a:extLst>
            </p:cNvPr>
            <p:cNvSpPr/>
            <p:nvPr/>
          </p:nvSpPr>
          <p:spPr>
            <a:xfrm>
              <a:off x="6216874" y="701314"/>
              <a:ext cx="39799" cy="14047"/>
            </a:xfrm>
            <a:custGeom>
              <a:avLst/>
              <a:gdLst>
                <a:gd name="connsiteX0" fmla="*/ 0 w 39799"/>
                <a:gd name="connsiteY0" fmla="*/ 0 h 14046"/>
                <a:gd name="connsiteX1" fmla="*/ 39799 w 39799"/>
                <a:gd name="connsiteY1" fmla="*/ 0 h 14046"/>
                <a:gd name="connsiteX2" fmla="*/ 39799 w 39799"/>
                <a:gd name="connsiteY2" fmla="*/ 14047 h 14046"/>
                <a:gd name="connsiteX3" fmla="*/ 0 w 39799"/>
                <a:gd name="connsiteY3" fmla="*/ 14047 h 14046"/>
              </a:gdLst>
              <a:ahLst/>
              <a:cxnLst>
                <a:cxn ang="0">
                  <a:pos x="connsiteX0" y="connsiteY0"/>
                </a:cxn>
                <a:cxn ang="0">
                  <a:pos x="connsiteX1" y="connsiteY1"/>
                </a:cxn>
                <a:cxn ang="0">
                  <a:pos x="connsiteX2" y="connsiteY2"/>
                </a:cxn>
                <a:cxn ang="0">
                  <a:pos x="connsiteX3" y="connsiteY3"/>
                </a:cxn>
              </a:cxnLst>
              <a:rect l="l" t="t" r="r" b="b"/>
              <a:pathLst>
                <a:path w="39799" h="14046">
                  <a:moveTo>
                    <a:pt x="0" y="0"/>
                  </a:moveTo>
                  <a:lnTo>
                    <a:pt x="39799" y="0"/>
                  </a:lnTo>
                  <a:lnTo>
                    <a:pt x="39799" y="14047"/>
                  </a:lnTo>
                  <a:lnTo>
                    <a:pt x="0" y="14047"/>
                  </a:lnTo>
                  <a:close/>
                </a:path>
              </a:pathLst>
            </a:custGeom>
            <a:grpFill/>
            <a:ln w="1170" cap="flat">
              <a:noFill/>
              <a:prstDash val="solid"/>
              <a:miter/>
            </a:ln>
          </p:spPr>
          <p:txBody>
            <a:bodyPr rtlCol="0" anchor="ctr"/>
            <a:lstStyle/>
            <a:p>
              <a:endParaRPr lang="en-US"/>
            </a:p>
          </p:txBody>
        </p:sp>
      </p:grpSp>
      <p:grpSp>
        <p:nvGrpSpPr>
          <p:cNvPr id="956" name="Group 955">
            <a:extLst>
              <a:ext uri="{FF2B5EF4-FFF2-40B4-BE49-F238E27FC236}">
                <a16:creationId xmlns:a16="http://schemas.microsoft.com/office/drawing/2014/main" id="{8736E89C-42A7-974F-847B-65B35B9748DE}"/>
              </a:ext>
            </a:extLst>
          </p:cNvPr>
          <p:cNvGrpSpPr/>
          <p:nvPr userDrawn="1"/>
        </p:nvGrpSpPr>
        <p:grpSpPr>
          <a:xfrm>
            <a:off x="7238086" y="3084321"/>
            <a:ext cx="235713" cy="262795"/>
            <a:chOff x="6278341" y="2751151"/>
            <a:chExt cx="339438" cy="378439"/>
          </a:xfrm>
          <a:solidFill>
            <a:schemeClr val="accent1"/>
          </a:solidFill>
        </p:grpSpPr>
        <p:sp>
          <p:nvSpPr>
            <p:cNvPr id="957" name="Freeform 956">
              <a:extLst>
                <a:ext uri="{FF2B5EF4-FFF2-40B4-BE49-F238E27FC236}">
                  <a16:creationId xmlns:a16="http://schemas.microsoft.com/office/drawing/2014/main" id="{B8ED30C2-71B0-2646-9AB6-C3F58E3C947A}"/>
                </a:ext>
              </a:extLst>
            </p:cNvPr>
            <p:cNvSpPr/>
            <p:nvPr/>
          </p:nvSpPr>
          <p:spPr>
            <a:xfrm>
              <a:off x="6351853" y="2917871"/>
              <a:ext cx="24582" cy="92475"/>
            </a:xfrm>
            <a:custGeom>
              <a:avLst/>
              <a:gdLst>
                <a:gd name="connsiteX0" fmla="*/ 18343 w 24581"/>
                <a:gd name="connsiteY0" fmla="*/ 93429 h 92475"/>
                <a:gd name="connsiteX1" fmla="*/ 12209 w 24581"/>
                <a:gd name="connsiteY1" fmla="*/ 89823 h 92475"/>
                <a:gd name="connsiteX2" fmla="*/ 0 w 24581"/>
                <a:gd name="connsiteY2" fmla="*/ 42790 h 92475"/>
                <a:gd name="connsiteX3" fmla="*/ 8007 w 24581"/>
                <a:gd name="connsiteY3" fmla="*/ 4220 h 92475"/>
                <a:gd name="connsiteX4" fmla="*/ 17254 w 24581"/>
                <a:gd name="connsiteY4" fmla="*/ 591 h 92475"/>
                <a:gd name="connsiteX5" fmla="*/ 20883 w 24581"/>
                <a:gd name="connsiteY5" fmla="*/ 9838 h 92475"/>
                <a:gd name="connsiteX6" fmla="*/ 14047 w 24581"/>
                <a:gd name="connsiteY6" fmla="*/ 42790 h 92475"/>
                <a:gd name="connsiteX7" fmla="*/ 24465 w 24581"/>
                <a:gd name="connsiteY7" fmla="*/ 82976 h 92475"/>
                <a:gd name="connsiteX8" fmla="*/ 21761 w 24581"/>
                <a:gd name="connsiteY8" fmla="*/ 92528 h 92475"/>
                <a:gd name="connsiteX9" fmla="*/ 18343 w 24581"/>
                <a:gd name="connsiteY9" fmla="*/ 93429 h 9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81" h="92475">
                  <a:moveTo>
                    <a:pt x="18343" y="93429"/>
                  </a:moveTo>
                  <a:cubicBezTo>
                    <a:pt x="15885" y="93429"/>
                    <a:pt x="13485" y="92129"/>
                    <a:pt x="12209" y="89823"/>
                  </a:cubicBezTo>
                  <a:cubicBezTo>
                    <a:pt x="4226" y="75531"/>
                    <a:pt x="0" y="59260"/>
                    <a:pt x="0" y="42790"/>
                  </a:cubicBezTo>
                  <a:cubicBezTo>
                    <a:pt x="0" y="29387"/>
                    <a:pt x="2692" y="16405"/>
                    <a:pt x="8007" y="4220"/>
                  </a:cubicBezTo>
                  <a:cubicBezTo>
                    <a:pt x="9563" y="661"/>
                    <a:pt x="13696" y="-966"/>
                    <a:pt x="17254" y="591"/>
                  </a:cubicBezTo>
                  <a:cubicBezTo>
                    <a:pt x="20813" y="2136"/>
                    <a:pt x="22440" y="6280"/>
                    <a:pt x="20883" y="9838"/>
                  </a:cubicBezTo>
                  <a:cubicBezTo>
                    <a:pt x="16341" y="20245"/>
                    <a:pt x="14047" y="31330"/>
                    <a:pt x="14047" y="42790"/>
                  </a:cubicBezTo>
                  <a:cubicBezTo>
                    <a:pt x="14047" y="56872"/>
                    <a:pt x="17652" y="70766"/>
                    <a:pt x="24465" y="82976"/>
                  </a:cubicBezTo>
                  <a:cubicBezTo>
                    <a:pt x="26361" y="86359"/>
                    <a:pt x="25144" y="90643"/>
                    <a:pt x="21761" y="92528"/>
                  </a:cubicBezTo>
                  <a:cubicBezTo>
                    <a:pt x="20672" y="93136"/>
                    <a:pt x="19502" y="93429"/>
                    <a:pt x="18343" y="93429"/>
                  </a:cubicBezTo>
                  <a:close/>
                </a:path>
              </a:pathLst>
            </a:custGeom>
            <a:grpFill/>
            <a:ln w="1170" cap="flat">
              <a:noFill/>
              <a:prstDash val="solid"/>
              <a:miter/>
            </a:ln>
          </p:spPr>
          <p:txBody>
            <a:bodyPr rtlCol="0" anchor="ctr"/>
            <a:lstStyle/>
            <a:p>
              <a:endParaRPr lang="en-US"/>
            </a:p>
          </p:txBody>
        </p:sp>
        <p:sp>
          <p:nvSpPr>
            <p:cNvPr id="958" name="Freeform 957">
              <a:extLst>
                <a:ext uri="{FF2B5EF4-FFF2-40B4-BE49-F238E27FC236}">
                  <a16:creationId xmlns:a16="http://schemas.microsoft.com/office/drawing/2014/main" id="{CE1405C0-8146-8742-A520-955351875B95}"/>
                </a:ext>
              </a:extLst>
            </p:cNvPr>
            <p:cNvSpPr/>
            <p:nvPr/>
          </p:nvSpPr>
          <p:spPr>
            <a:xfrm>
              <a:off x="6406050" y="3035953"/>
              <a:ext cx="84281" cy="21070"/>
            </a:xfrm>
            <a:custGeom>
              <a:avLst/>
              <a:gdLst>
                <a:gd name="connsiteX0" fmla="*/ 42386 w 84281"/>
                <a:gd name="connsiteY0" fmla="*/ 21292 h 21070"/>
                <a:gd name="connsiteX1" fmla="*/ 4249 w 84281"/>
                <a:gd name="connsiteY1" fmla="*/ 13473 h 21070"/>
                <a:gd name="connsiteX2" fmla="*/ 573 w 84281"/>
                <a:gd name="connsiteY2" fmla="*/ 4249 h 21070"/>
                <a:gd name="connsiteX3" fmla="*/ 9797 w 84281"/>
                <a:gd name="connsiteY3" fmla="*/ 573 h 21070"/>
                <a:gd name="connsiteX4" fmla="*/ 42386 w 84281"/>
                <a:gd name="connsiteY4" fmla="*/ 7245 h 21070"/>
                <a:gd name="connsiteX5" fmla="*/ 74706 w 84281"/>
                <a:gd name="connsiteY5" fmla="*/ 678 h 21070"/>
                <a:gd name="connsiteX6" fmla="*/ 83918 w 84281"/>
                <a:gd name="connsiteY6" fmla="*/ 4389 h 21070"/>
                <a:gd name="connsiteX7" fmla="*/ 80207 w 84281"/>
                <a:gd name="connsiteY7" fmla="*/ 13602 h 21070"/>
                <a:gd name="connsiteX8" fmla="*/ 42386 w 84281"/>
                <a:gd name="connsiteY8" fmla="*/ 21292 h 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81" h="21070">
                  <a:moveTo>
                    <a:pt x="42386" y="21292"/>
                  </a:moveTo>
                  <a:cubicBezTo>
                    <a:pt x="29147" y="21292"/>
                    <a:pt x="16317" y="18659"/>
                    <a:pt x="4249" y="13473"/>
                  </a:cubicBezTo>
                  <a:cubicBezTo>
                    <a:pt x="690" y="11939"/>
                    <a:pt x="-960" y="7807"/>
                    <a:pt x="573" y="4249"/>
                  </a:cubicBezTo>
                  <a:cubicBezTo>
                    <a:pt x="2107" y="690"/>
                    <a:pt x="6227" y="-960"/>
                    <a:pt x="9797" y="573"/>
                  </a:cubicBezTo>
                  <a:cubicBezTo>
                    <a:pt x="20098" y="5010"/>
                    <a:pt x="31067" y="7245"/>
                    <a:pt x="42386" y="7245"/>
                  </a:cubicBezTo>
                  <a:cubicBezTo>
                    <a:pt x="53612" y="7245"/>
                    <a:pt x="64486" y="5033"/>
                    <a:pt x="74706" y="678"/>
                  </a:cubicBezTo>
                  <a:cubicBezTo>
                    <a:pt x="78276" y="-843"/>
                    <a:pt x="82396" y="819"/>
                    <a:pt x="83918" y="4389"/>
                  </a:cubicBezTo>
                  <a:cubicBezTo>
                    <a:pt x="85440" y="7960"/>
                    <a:pt x="83777" y="12080"/>
                    <a:pt x="80207" y="13602"/>
                  </a:cubicBezTo>
                  <a:cubicBezTo>
                    <a:pt x="68232" y="18705"/>
                    <a:pt x="55508" y="21292"/>
                    <a:pt x="42386" y="21292"/>
                  </a:cubicBezTo>
                  <a:close/>
                </a:path>
              </a:pathLst>
            </a:custGeom>
            <a:grpFill/>
            <a:ln w="1170" cap="flat">
              <a:noFill/>
              <a:prstDash val="solid"/>
              <a:miter/>
            </a:ln>
          </p:spPr>
          <p:txBody>
            <a:bodyPr rtlCol="0" anchor="ctr"/>
            <a:lstStyle/>
            <a:p>
              <a:endParaRPr lang="en-US"/>
            </a:p>
          </p:txBody>
        </p:sp>
        <p:sp>
          <p:nvSpPr>
            <p:cNvPr id="959" name="Freeform 958">
              <a:extLst>
                <a:ext uri="{FF2B5EF4-FFF2-40B4-BE49-F238E27FC236}">
                  <a16:creationId xmlns:a16="http://schemas.microsoft.com/office/drawing/2014/main" id="{73ECED22-33A5-F241-A2A2-64B877D2500E}"/>
                </a:ext>
              </a:extLst>
            </p:cNvPr>
            <p:cNvSpPr/>
            <p:nvPr/>
          </p:nvSpPr>
          <p:spPr>
            <a:xfrm>
              <a:off x="6522586" y="2915735"/>
              <a:ext cx="22241" cy="84281"/>
            </a:xfrm>
            <a:custGeom>
              <a:avLst/>
              <a:gdLst>
                <a:gd name="connsiteX0" fmla="*/ 9347 w 22240"/>
                <a:gd name="connsiteY0" fmla="*/ 84421 h 84281"/>
                <a:gd name="connsiteX1" fmla="*/ 6807 w 22240"/>
                <a:gd name="connsiteY1" fmla="*/ 83941 h 84281"/>
                <a:gd name="connsiteX2" fmla="*/ 2804 w 22240"/>
                <a:gd name="connsiteY2" fmla="*/ 74846 h 84281"/>
                <a:gd name="connsiteX3" fmla="*/ 8387 w 22240"/>
                <a:gd name="connsiteY3" fmla="*/ 44926 h 84281"/>
                <a:gd name="connsiteX4" fmla="*/ 661 w 22240"/>
                <a:gd name="connsiteY4" fmla="*/ 10008 h 84281"/>
                <a:gd name="connsiteX5" fmla="*/ 4045 w 22240"/>
                <a:gd name="connsiteY5" fmla="*/ 666 h 84281"/>
                <a:gd name="connsiteX6" fmla="*/ 13386 w 22240"/>
                <a:gd name="connsiteY6" fmla="*/ 4050 h 84281"/>
                <a:gd name="connsiteX7" fmla="*/ 22434 w 22240"/>
                <a:gd name="connsiteY7" fmla="*/ 44914 h 84281"/>
                <a:gd name="connsiteX8" fmla="*/ 15891 w 22240"/>
                <a:gd name="connsiteY8" fmla="*/ 79926 h 84281"/>
                <a:gd name="connsiteX9" fmla="*/ 9347 w 22240"/>
                <a:gd name="connsiteY9" fmla="*/ 84421 h 84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40" h="84281">
                  <a:moveTo>
                    <a:pt x="9347" y="84421"/>
                  </a:moveTo>
                  <a:cubicBezTo>
                    <a:pt x="8504" y="84421"/>
                    <a:pt x="7638" y="84269"/>
                    <a:pt x="6807" y="83941"/>
                  </a:cubicBezTo>
                  <a:cubicBezTo>
                    <a:pt x="3190" y="82537"/>
                    <a:pt x="1399" y="78463"/>
                    <a:pt x="2804" y="74846"/>
                  </a:cubicBezTo>
                  <a:cubicBezTo>
                    <a:pt x="6514" y="65317"/>
                    <a:pt x="8387" y="55250"/>
                    <a:pt x="8387" y="44926"/>
                  </a:cubicBezTo>
                  <a:cubicBezTo>
                    <a:pt x="8387" y="32729"/>
                    <a:pt x="5789" y="20976"/>
                    <a:pt x="661" y="10008"/>
                  </a:cubicBezTo>
                  <a:cubicBezTo>
                    <a:pt x="-977" y="6496"/>
                    <a:pt x="533" y="2317"/>
                    <a:pt x="4045" y="666"/>
                  </a:cubicBezTo>
                  <a:cubicBezTo>
                    <a:pt x="7556" y="-984"/>
                    <a:pt x="11735" y="538"/>
                    <a:pt x="13386" y="4050"/>
                  </a:cubicBezTo>
                  <a:cubicBezTo>
                    <a:pt x="19391" y="16891"/>
                    <a:pt x="22434" y="30645"/>
                    <a:pt x="22434" y="44914"/>
                  </a:cubicBezTo>
                  <a:cubicBezTo>
                    <a:pt x="22434" y="56983"/>
                    <a:pt x="20233" y="68771"/>
                    <a:pt x="15891" y="79926"/>
                  </a:cubicBezTo>
                  <a:cubicBezTo>
                    <a:pt x="14814" y="82712"/>
                    <a:pt x="12156" y="84421"/>
                    <a:pt x="9347" y="84421"/>
                  </a:cubicBezTo>
                  <a:close/>
                </a:path>
              </a:pathLst>
            </a:custGeom>
            <a:grpFill/>
            <a:ln w="1170" cap="flat">
              <a:noFill/>
              <a:prstDash val="solid"/>
              <a:miter/>
            </a:ln>
          </p:spPr>
          <p:txBody>
            <a:bodyPr rtlCol="0" anchor="ctr"/>
            <a:lstStyle/>
            <a:p>
              <a:endParaRPr lang="en-US"/>
            </a:p>
          </p:txBody>
        </p:sp>
        <p:sp>
          <p:nvSpPr>
            <p:cNvPr id="960" name="Freeform 959">
              <a:extLst>
                <a:ext uri="{FF2B5EF4-FFF2-40B4-BE49-F238E27FC236}">
                  <a16:creationId xmlns:a16="http://schemas.microsoft.com/office/drawing/2014/main" id="{2380EF26-5730-944E-983B-60618AFD753E}"/>
                </a:ext>
              </a:extLst>
            </p:cNvPr>
            <p:cNvSpPr/>
            <p:nvPr/>
          </p:nvSpPr>
          <p:spPr>
            <a:xfrm>
              <a:off x="6400886" y="2864089"/>
              <a:ext cx="92475" cy="23411"/>
            </a:xfrm>
            <a:custGeom>
              <a:avLst/>
              <a:gdLst>
                <a:gd name="connsiteX0" fmla="*/ 7025 w 92475"/>
                <a:gd name="connsiteY0" fmla="*/ 23716 h 23411"/>
                <a:gd name="connsiteX1" fmla="*/ 762 w 92475"/>
                <a:gd name="connsiteY1" fmla="*/ 19876 h 23411"/>
                <a:gd name="connsiteX2" fmla="*/ 3841 w 92475"/>
                <a:gd name="connsiteY2" fmla="*/ 10430 h 23411"/>
                <a:gd name="connsiteX3" fmla="*/ 47550 w 92475"/>
                <a:gd name="connsiteY3" fmla="*/ 0 h 23411"/>
                <a:gd name="connsiteX4" fmla="*/ 89304 w 92475"/>
                <a:gd name="connsiteY4" fmla="*/ 9470 h 23411"/>
                <a:gd name="connsiteX5" fmla="*/ 92593 w 92475"/>
                <a:gd name="connsiteY5" fmla="*/ 18846 h 23411"/>
                <a:gd name="connsiteX6" fmla="*/ 83217 w 92475"/>
                <a:gd name="connsiteY6" fmla="*/ 22135 h 23411"/>
                <a:gd name="connsiteX7" fmla="*/ 47550 w 92475"/>
                <a:gd name="connsiteY7" fmla="*/ 14059 h 23411"/>
                <a:gd name="connsiteX8" fmla="*/ 10209 w 92475"/>
                <a:gd name="connsiteY8" fmla="*/ 22967 h 23411"/>
                <a:gd name="connsiteX9" fmla="*/ 7025 w 92475"/>
                <a:gd name="connsiteY9" fmla="*/ 23716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475" h="23411">
                  <a:moveTo>
                    <a:pt x="7025" y="23716"/>
                  </a:moveTo>
                  <a:cubicBezTo>
                    <a:pt x="4461" y="23716"/>
                    <a:pt x="2003" y="22311"/>
                    <a:pt x="762" y="19876"/>
                  </a:cubicBezTo>
                  <a:cubicBezTo>
                    <a:pt x="-994" y="16423"/>
                    <a:pt x="388" y="12186"/>
                    <a:pt x="3841" y="10430"/>
                  </a:cubicBezTo>
                  <a:cubicBezTo>
                    <a:pt x="17466" y="3512"/>
                    <a:pt x="32169" y="0"/>
                    <a:pt x="47550" y="0"/>
                  </a:cubicBezTo>
                  <a:cubicBezTo>
                    <a:pt x="62170" y="0"/>
                    <a:pt x="76217" y="3184"/>
                    <a:pt x="89304" y="9470"/>
                  </a:cubicBezTo>
                  <a:cubicBezTo>
                    <a:pt x="92804" y="11144"/>
                    <a:pt x="94279" y="15346"/>
                    <a:pt x="92593" y="18846"/>
                  </a:cubicBezTo>
                  <a:cubicBezTo>
                    <a:pt x="90920" y="22346"/>
                    <a:pt x="86717" y="23821"/>
                    <a:pt x="83217" y="22135"/>
                  </a:cubicBezTo>
                  <a:cubicBezTo>
                    <a:pt x="72050" y="16774"/>
                    <a:pt x="60040" y="14059"/>
                    <a:pt x="47550" y="14059"/>
                  </a:cubicBezTo>
                  <a:cubicBezTo>
                    <a:pt x="34404" y="14059"/>
                    <a:pt x="21844" y="17055"/>
                    <a:pt x="10209" y="22967"/>
                  </a:cubicBezTo>
                  <a:cubicBezTo>
                    <a:pt x="9190" y="23470"/>
                    <a:pt x="8102" y="23716"/>
                    <a:pt x="7025" y="23716"/>
                  </a:cubicBezTo>
                  <a:close/>
                </a:path>
              </a:pathLst>
            </a:custGeom>
            <a:grpFill/>
            <a:ln w="1170" cap="flat">
              <a:noFill/>
              <a:prstDash val="solid"/>
              <a:miter/>
            </a:ln>
          </p:spPr>
          <p:txBody>
            <a:bodyPr rtlCol="0" anchor="ctr"/>
            <a:lstStyle/>
            <a:p>
              <a:endParaRPr lang="en-US"/>
            </a:p>
          </p:txBody>
        </p:sp>
        <p:sp>
          <p:nvSpPr>
            <p:cNvPr id="961" name="Freeform 960">
              <a:extLst>
                <a:ext uri="{FF2B5EF4-FFF2-40B4-BE49-F238E27FC236}">
                  <a16:creationId xmlns:a16="http://schemas.microsoft.com/office/drawing/2014/main" id="{F10265B4-1699-2B47-A5E3-52B4BE5F0E1E}"/>
                </a:ext>
              </a:extLst>
            </p:cNvPr>
            <p:cNvSpPr/>
            <p:nvPr/>
          </p:nvSpPr>
          <p:spPr>
            <a:xfrm>
              <a:off x="6278341" y="2862247"/>
              <a:ext cx="43311" cy="197827"/>
            </a:xfrm>
            <a:custGeom>
              <a:avLst/>
              <a:gdLst>
                <a:gd name="connsiteX0" fmla="*/ 36510 w 43311"/>
                <a:gd name="connsiteY0" fmla="*/ 198978 h 197826"/>
                <a:gd name="connsiteX1" fmla="*/ 30751 w 43311"/>
                <a:gd name="connsiteY1" fmla="*/ 195982 h 197826"/>
                <a:gd name="connsiteX2" fmla="*/ 0 w 43311"/>
                <a:gd name="connsiteY2" fmla="*/ 98403 h 197826"/>
                <a:gd name="connsiteX3" fmla="*/ 29206 w 43311"/>
                <a:gd name="connsiteY3" fmla="*/ 3083 h 197826"/>
                <a:gd name="connsiteX4" fmla="*/ 38957 w 43311"/>
                <a:gd name="connsiteY4" fmla="*/ 1210 h 197826"/>
                <a:gd name="connsiteX5" fmla="*/ 40830 w 43311"/>
                <a:gd name="connsiteY5" fmla="*/ 10961 h 197826"/>
                <a:gd name="connsiteX6" fmla="*/ 14047 w 43311"/>
                <a:gd name="connsiteY6" fmla="*/ 98403 h 197826"/>
                <a:gd name="connsiteX7" fmla="*/ 42258 w 43311"/>
                <a:gd name="connsiteY7" fmla="*/ 187905 h 197826"/>
                <a:gd name="connsiteX8" fmla="*/ 40537 w 43311"/>
                <a:gd name="connsiteY8" fmla="*/ 197691 h 197826"/>
                <a:gd name="connsiteX9" fmla="*/ 36510 w 43311"/>
                <a:gd name="connsiteY9" fmla="*/ 198978 h 19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11" h="197826">
                  <a:moveTo>
                    <a:pt x="36510" y="198978"/>
                  </a:moveTo>
                  <a:cubicBezTo>
                    <a:pt x="34298" y="198978"/>
                    <a:pt x="32120" y="197936"/>
                    <a:pt x="30751" y="195982"/>
                  </a:cubicBezTo>
                  <a:cubicBezTo>
                    <a:pt x="10629" y="167303"/>
                    <a:pt x="0" y="133567"/>
                    <a:pt x="0" y="98403"/>
                  </a:cubicBezTo>
                  <a:cubicBezTo>
                    <a:pt x="0" y="64222"/>
                    <a:pt x="10102" y="31259"/>
                    <a:pt x="29206" y="3083"/>
                  </a:cubicBezTo>
                  <a:cubicBezTo>
                    <a:pt x="31383" y="-125"/>
                    <a:pt x="35749" y="-967"/>
                    <a:pt x="38957" y="1210"/>
                  </a:cubicBezTo>
                  <a:cubicBezTo>
                    <a:pt x="42164" y="3387"/>
                    <a:pt x="43007" y="7753"/>
                    <a:pt x="40830" y="10961"/>
                  </a:cubicBezTo>
                  <a:cubicBezTo>
                    <a:pt x="23306" y="36807"/>
                    <a:pt x="14047" y="67043"/>
                    <a:pt x="14047" y="98403"/>
                  </a:cubicBezTo>
                  <a:cubicBezTo>
                    <a:pt x="14047" y="130652"/>
                    <a:pt x="23798" y="161602"/>
                    <a:pt x="42258" y="187905"/>
                  </a:cubicBezTo>
                  <a:cubicBezTo>
                    <a:pt x="44482" y="191077"/>
                    <a:pt x="43721" y="195455"/>
                    <a:pt x="40537" y="197691"/>
                  </a:cubicBezTo>
                  <a:cubicBezTo>
                    <a:pt x="39308" y="198569"/>
                    <a:pt x="37903" y="198978"/>
                    <a:pt x="36510" y="198978"/>
                  </a:cubicBezTo>
                  <a:close/>
                </a:path>
              </a:pathLst>
            </a:custGeom>
            <a:grpFill/>
            <a:ln w="1170" cap="flat">
              <a:noFill/>
              <a:prstDash val="solid"/>
              <a:miter/>
            </a:ln>
          </p:spPr>
          <p:txBody>
            <a:bodyPr rtlCol="0" anchor="ctr"/>
            <a:lstStyle/>
            <a:p>
              <a:endParaRPr lang="en-US"/>
            </a:p>
          </p:txBody>
        </p:sp>
        <p:sp>
          <p:nvSpPr>
            <p:cNvPr id="962" name="Freeform 961">
              <a:extLst>
                <a:ext uri="{FF2B5EF4-FFF2-40B4-BE49-F238E27FC236}">
                  <a16:creationId xmlns:a16="http://schemas.microsoft.com/office/drawing/2014/main" id="{10ECE7A1-DD4C-2A43-8EBF-5934DF0362EA}"/>
                </a:ext>
              </a:extLst>
            </p:cNvPr>
            <p:cNvSpPr/>
            <p:nvPr/>
          </p:nvSpPr>
          <p:spPr>
            <a:xfrm>
              <a:off x="6351595" y="3088620"/>
              <a:ext cx="194315" cy="40970"/>
            </a:xfrm>
            <a:custGeom>
              <a:avLst/>
              <a:gdLst>
                <a:gd name="connsiteX0" fmla="*/ 96841 w 194314"/>
                <a:gd name="connsiteY0" fmla="*/ 42137 h 40970"/>
                <a:gd name="connsiteX1" fmla="*/ 3149 w 194314"/>
                <a:gd name="connsiteY1" fmla="*/ 14020 h 40970"/>
                <a:gd name="connsiteX2" fmla="*/ 1159 w 194314"/>
                <a:gd name="connsiteY2" fmla="*/ 4292 h 40970"/>
                <a:gd name="connsiteX3" fmla="*/ 10886 w 194314"/>
                <a:gd name="connsiteY3" fmla="*/ 2302 h 40970"/>
                <a:gd name="connsiteX4" fmla="*/ 96830 w 194314"/>
                <a:gd name="connsiteY4" fmla="*/ 28090 h 40970"/>
                <a:gd name="connsiteX5" fmla="*/ 184424 w 194314"/>
                <a:gd name="connsiteY5" fmla="*/ 1214 h 40970"/>
                <a:gd name="connsiteX6" fmla="*/ 194174 w 194314"/>
                <a:gd name="connsiteY6" fmla="*/ 3075 h 40970"/>
                <a:gd name="connsiteX7" fmla="*/ 192313 w 194314"/>
                <a:gd name="connsiteY7" fmla="*/ 12826 h 40970"/>
                <a:gd name="connsiteX8" fmla="*/ 96841 w 194314"/>
                <a:gd name="connsiteY8" fmla="*/ 42137 h 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314" h="40970">
                  <a:moveTo>
                    <a:pt x="96841" y="42137"/>
                  </a:moveTo>
                  <a:cubicBezTo>
                    <a:pt x="63363" y="42137"/>
                    <a:pt x="30962" y="32421"/>
                    <a:pt x="3149" y="14020"/>
                  </a:cubicBezTo>
                  <a:cubicBezTo>
                    <a:pt x="-82" y="11878"/>
                    <a:pt x="-972" y="7523"/>
                    <a:pt x="1159" y="4292"/>
                  </a:cubicBezTo>
                  <a:cubicBezTo>
                    <a:pt x="3301" y="1061"/>
                    <a:pt x="7656" y="172"/>
                    <a:pt x="10886" y="2302"/>
                  </a:cubicBezTo>
                  <a:cubicBezTo>
                    <a:pt x="36393" y="19170"/>
                    <a:pt x="66114" y="28090"/>
                    <a:pt x="96830" y="28090"/>
                  </a:cubicBezTo>
                  <a:cubicBezTo>
                    <a:pt x="128248" y="28090"/>
                    <a:pt x="158542" y="18796"/>
                    <a:pt x="184424" y="1214"/>
                  </a:cubicBezTo>
                  <a:cubicBezTo>
                    <a:pt x="187631" y="-964"/>
                    <a:pt x="191997" y="-133"/>
                    <a:pt x="194174" y="3075"/>
                  </a:cubicBezTo>
                  <a:cubicBezTo>
                    <a:pt x="196352" y="6282"/>
                    <a:pt x="195521" y="10648"/>
                    <a:pt x="192313" y="12826"/>
                  </a:cubicBezTo>
                  <a:cubicBezTo>
                    <a:pt x="164102" y="32000"/>
                    <a:pt x="131081" y="42137"/>
                    <a:pt x="96841" y="42137"/>
                  </a:cubicBezTo>
                  <a:close/>
                </a:path>
              </a:pathLst>
            </a:custGeom>
            <a:grpFill/>
            <a:ln w="1170" cap="flat">
              <a:noFill/>
              <a:prstDash val="solid"/>
              <a:miter/>
            </a:ln>
          </p:spPr>
          <p:txBody>
            <a:bodyPr rtlCol="0" anchor="ctr"/>
            <a:lstStyle/>
            <a:p>
              <a:endParaRPr lang="en-US"/>
            </a:p>
          </p:txBody>
        </p:sp>
        <p:sp>
          <p:nvSpPr>
            <p:cNvPr id="963" name="Freeform 962">
              <a:extLst>
                <a:ext uri="{FF2B5EF4-FFF2-40B4-BE49-F238E27FC236}">
                  <a16:creationId xmlns:a16="http://schemas.microsoft.com/office/drawing/2014/main" id="{AAD52FAA-A475-F440-ACE5-DA6C9C25EBEE}"/>
                </a:ext>
              </a:extLst>
            </p:cNvPr>
            <p:cNvSpPr/>
            <p:nvPr/>
          </p:nvSpPr>
          <p:spPr>
            <a:xfrm>
              <a:off x="6580321" y="2956283"/>
              <a:ext cx="37458" cy="95987"/>
            </a:xfrm>
            <a:custGeom>
              <a:avLst/>
              <a:gdLst>
                <a:gd name="connsiteX0" fmla="*/ 7015 w 37458"/>
                <a:gd name="connsiteY0" fmla="*/ 96865 h 95987"/>
                <a:gd name="connsiteX1" fmla="*/ 3340 w 37458"/>
                <a:gd name="connsiteY1" fmla="*/ 95823 h 95987"/>
                <a:gd name="connsiteX2" fmla="*/ 1046 w 37458"/>
                <a:gd name="connsiteY2" fmla="*/ 86154 h 95987"/>
                <a:gd name="connsiteX3" fmla="*/ 24141 w 37458"/>
                <a:gd name="connsiteY3" fmla="*/ 6906 h 95987"/>
                <a:gd name="connsiteX4" fmla="*/ 31165 w 37458"/>
                <a:gd name="connsiteY4" fmla="*/ 0 h 95987"/>
                <a:gd name="connsiteX5" fmla="*/ 31281 w 37458"/>
                <a:gd name="connsiteY5" fmla="*/ 0 h 95987"/>
                <a:gd name="connsiteX6" fmla="*/ 38188 w 37458"/>
                <a:gd name="connsiteY6" fmla="*/ 7129 h 95987"/>
                <a:gd name="connsiteX7" fmla="*/ 13009 w 37458"/>
                <a:gd name="connsiteY7" fmla="*/ 93517 h 95987"/>
                <a:gd name="connsiteX8" fmla="*/ 7015 w 37458"/>
                <a:gd name="connsiteY8" fmla="*/ 96865 h 9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58" h="95987">
                  <a:moveTo>
                    <a:pt x="7015" y="96865"/>
                  </a:moveTo>
                  <a:cubicBezTo>
                    <a:pt x="5763" y="96865"/>
                    <a:pt x="4487" y="96525"/>
                    <a:pt x="3340" y="95823"/>
                  </a:cubicBezTo>
                  <a:cubicBezTo>
                    <a:pt x="39" y="93786"/>
                    <a:pt x="-991" y="89455"/>
                    <a:pt x="1046" y="86154"/>
                  </a:cubicBezTo>
                  <a:cubicBezTo>
                    <a:pt x="15713" y="62368"/>
                    <a:pt x="23696" y="34965"/>
                    <a:pt x="24141" y="6906"/>
                  </a:cubicBezTo>
                  <a:cubicBezTo>
                    <a:pt x="24200" y="3067"/>
                    <a:pt x="27337" y="0"/>
                    <a:pt x="31165" y="0"/>
                  </a:cubicBezTo>
                  <a:cubicBezTo>
                    <a:pt x="31200" y="0"/>
                    <a:pt x="31235" y="0"/>
                    <a:pt x="31281" y="0"/>
                  </a:cubicBezTo>
                  <a:cubicBezTo>
                    <a:pt x="35156" y="59"/>
                    <a:pt x="38258" y="3254"/>
                    <a:pt x="38188" y="7129"/>
                  </a:cubicBezTo>
                  <a:cubicBezTo>
                    <a:pt x="37696" y="37716"/>
                    <a:pt x="28999" y="67589"/>
                    <a:pt x="13009" y="93517"/>
                  </a:cubicBezTo>
                  <a:cubicBezTo>
                    <a:pt x="11663" y="95683"/>
                    <a:pt x="9368" y="96865"/>
                    <a:pt x="7015" y="96865"/>
                  </a:cubicBezTo>
                  <a:close/>
                </a:path>
              </a:pathLst>
            </a:custGeom>
            <a:grpFill/>
            <a:ln w="1170" cap="flat">
              <a:noFill/>
              <a:prstDash val="solid"/>
              <a:miter/>
            </a:ln>
          </p:spPr>
          <p:txBody>
            <a:bodyPr rtlCol="0" anchor="ctr"/>
            <a:lstStyle/>
            <a:p>
              <a:endParaRPr lang="en-US"/>
            </a:p>
          </p:txBody>
        </p:sp>
        <p:sp>
          <p:nvSpPr>
            <p:cNvPr id="964" name="Freeform 963">
              <a:extLst>
                <a:ext uri="{FF2B5EF4-FFF2-40B4-BE49-F238E27FC236}">
                  <a16:creationId xmlns:a16="http://schemas.microsoft.com/office/drawing/2014/main" id="{A2C674F2-F2CF-194F-9535-2C55AADD7779}"/>
                </a:ext>
              </a:extLst>
            </p:cNvPr>
            <p:cNvSpPr/>
            <p:nvPr/>
          </p:nvSpPr>
          <p:spPr>
            <a:xfrm>
              <a:off x="6603175" y="2934150"/>
              <a:ext cx="14047" cy="14047"/>
            </a:xfrm>
            <a:custGeom>
              <a:avLst/>
              <a:gdLst>
                <a:gd name="connsiteX0" fmla="*/ 7537 w 14046"/>
                <a:gd name="connsiteY0" fmla="*/ 15168 h 14046"/>
                <a:gd name="connsiteX1" fmla="*/ 1731 w 14046"/>
                <a:gd name="connsiteY1" fmla="*/ 12089 h 14046"/>
                <a:gd name="connsiteX2" fmla="*/ 57 w 14046"/>
                <a:gd name="connsiteY2" fmla="*/ 7911 h 14046"/>
                <a:gd name="connsiteX3" fmla="*/ 6144 w 14046"/>
                <a:gd name="connsiteY3" fmla="*/ 56 h 14046"/>
                <a:gd name="connsiteX4" fmla="*/ 12664 w 14046"/>
                <a:gd name="connsiteY4" fmla="*/ 2830 h 14046"/>
                <a:gd name="connsiteX5" fmla="*/ 14537 w 14046"/>
                <a:gd name="connsiteY5" fmla="*/ 7442 h 14046"/>
                <a:gd name="connsiteX6" fmla="*/ 8228 w 14046"/>
                <a:gd name="connsiteY6" fmla="*/ 15110 h 14046"/>
                <a:gd name="connsiteX7" fmla="*/ 7537 w 14046"/>
                <a:gd name="connsiteY7" fmla="*/ 15168 h 14046"/>
                <a:gd name="connsiteX8" fmla="*/ 13999 w 14046"/>
                <a:gd name="connsiteY8" fmla="*/ 6155 h 14046"/>
                <a:gd name="connsiteX9" fmla="*/ 7034 w 14046"/>
                <a:gd name="connsiteY9" fmla="*/ 7033 h 14046"/>
                <a:gd name="connsiteX10" fmla="*/ 13999 w 14046"/>
                <a:gd name="connsiteY10" fmla="*/ 6155 h 14046"/>
                <a:gd name="connsiteX11" fmla="*/ 13999 w 14046"/>
                <a:gd name="connsiteY11" fmla="*/ 6155 h 14046"/>
                <a:gd name="connsiteX12" fmla="*/ 13999 w 14046"/>
                <a:gd name="connsiteY12" fmla="*/ 6155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6" h="14046">
                  <a:moveTo>
                    <a:pt x="7537" y="15168"/>
                  </a:moveTo>
                  <a:cubicBezTo>
                    <a:pt x="5161" y="15168"/>
                    <a:pt x="3007" y="13962"/>
                    <a:pt x="1731" y="12089"/>
                  </a:cubicBezTo>
                  <a:cubicBezTo>
                    <a:pt x="947" y="11118"/>
                    <a:pt x="291" y="9772"/>
                    <a:pt x="57" y="7911"/>
                  </a:cubicBezTo>
                  <a:cubicBezTo>
                    <a:pt x="-434" y="4059"/>
                    <a:pt x="2293" y="548"/>
                    <a:pt x="6144" y="56"/>
                  </a:cubicBezTo>
                  <a:cubicBezTo>
                    <a:pt x="8743" y="-272"/>
                    <a:pt x="11201" y="864"/>
                    <a:pt x="12664" y="2830"/>
                  </a:cubicBezTo>
                  <a:cubicBezTo>
                    <a:pt x="13566" y="3849"/>
                    <a:pt x="14326" y="5323"/>
                    <a:pt x="14537" y="7442"/>
                  </a:cubicBezTo>
                  <a:cubicBezTo>
                    <a:pt x="14912" y="11305"/>
                    <a:pt x="12091" y="14735"/>
                    <a:pt x="8228" y="15110"/>
                  </a:cubicBezTo>
                  <a:cubicBezTo>
                    <a:pt x="7994" y="15156"/>
                    <a:pt x="7760" y="15168"/>
                    <a:pt x="7537" y="15168"/>
                  </a:cubicBezTo>
                  <a:close/>
                  <a:moveTo>
                    <a:pt x="13999" y="6155"/>
                  </a:moveTo>
                  <a:lnTo>
                    <a:pt x="7034" y="7033"/>
                  </a:lnTo>
                  <a:lnTo>
                    <a:pt x="13999" y="6155"/>
                  </a:lnTo>
                  <a:cubicBezTo>
                    <a:pt x="13999" y="6155"/>
                    <a:pt x="13999" y="6155"/>
                    <a:pt x="13999" y="6155"/>
                  </a:cubicBezTo>
                  <a:lnTo>
                    <a:pt x="13999" y="6155"/>
                  </a:lnTo>
                  <a:close/>
                </a:path>
              </a:pathLst>
            </a:custGeom>
            <a:grpFill/>
            <a:ln w="1170" cap="flat">
              <a:noFill/>
              <a:prstDash val="solid"/>
              <a:miter/>
            </a:ln>
          </p:spPr>
          <p:txBody>
            <a:bodyPr rtlCol="0" anchor="ctr"/>
            <a:lstStyle/>
            <a:p>
              <a:endParaRPr lang="en-US"/>
            </a:p>
          </p:txBody>
        </p:sp>
        <p:sp>
          <p:nvSpPr>
            <p:cNvPr id="965" name="Freeform 964">
              <a:extLst>
                <a:ext uri="{FF2B5EF4-FFF2-40B4-BE49-F238E27FC236}">
                  <a16:creationId xmlns:a16="http://schemas.microsoft.com/office/drawing/2014/main" id="{D00A250A-C842-444D-B781-4E5272C582D2}"/>
                </a:ext>
              </a:extLst>
            </p:cNvPr>
            <p:cNvSpPr/>
            <p:nvPr/>
          </p:nvSpPr>
          <p:spPr>
            <a:xfrm>
              <a:off x="6581297" y="2869814"/>
              <a:ext cx="32776" cy="59699"/>
            </a:xfrm>
            <a:custGeom>
              <a:avLst/>
              <a:gdLst>
                <a:gd name="connsiteX0" fmla="*/ 25892 w 32775"/>
                <a:gd name="connsiteY0" fmla="*/ 60518 h 59699"/>
                <a:gd name="connsiteX1" fmla="*/ 19056 w 32775"/>
                <a:gd name="connsiteY1" fmla="*/ 55098 h 59699"/>
                <a:gd name="connsiteX2" fmla="*/ 1006 w 32775"/>
                <a:gd name="connsiteY2" fmla="*/ 10640 h 59699"/>
                <a:gd name="connsiteX3" fmla="*/ 3418 w 32775"/>
                <a:gd name="connsiteY3" fmla="*/ 1006 h 59699"/>
                <a:gd name="connsiteX4" fmla="*/ 13051 w 32775"/>
                <a:gd name="connsiteY4" fmla="*/ 3418 h 59699"/>
                <a:gd name="connsiteX5" fmla="*/ 32729 w 32775"/>
                <a:gd name="connsiteY5" fmla="*/ 51903 h 59699"/>
                <a:gd name="connsiteX6" fmla="*/ 27496 w 32775"/>
                <a:gd name="connsiteY6" fmla="*/ 60343 h 59699"/>
                <a:gd name="connsiteX7" fmla="*/ 25892 w 32775"/>
                <a:gd name="connsiteY7" fmla="*/ 60518 h 5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75" h="59699">
                  <a:moveTo>
                    <a:pt x="25892" y="60518"/>
                  </a:moveTo>
                  <a:cubicBezTo>
                    <a:pt x="22709" y="60518"/>
                    <a:pt x="19817" y="58329"/>
                    <a:pt x="19056" y="55098"/>
                  </a:cubicBezTo>
                  <a:cubicBezTo>
                    <a:pt x="15381" y="39436"/>
                    <a:pt x="9317" y="24476"/>
                    <a:pt x="1006" y="10640"/>
                  </a:cubicBezTo>
                  <a:cubicBezTo>
                    <a:pt x="-996" y="7316"/>
                    <a:pt x="82" y="2996"/>
                    <a:pt x="3418" y="1006"/>
                  </a:cubicBezTo>
                  <a:cubicBezTo>
                    <a:pt x="6742" y="-995"/>
                    <a:pt x="11061" y="81"/>
                    <a:pt x="13051" y="3418"/>
                  </a:cubicBezTo>
                  <a:cubicBezTo>
                    <a:pt x="22112" y="18495"/>
                    <a:pt x="28725" y="34813"/>
                    <a:pt x="32729" y="51903"/>
                  </a:cubicBezTo>
                  <a:cubicBezTo>
                    <a:pt x="33618" y="55684"/>
                    <a:pt x="31265" y="59465"/>
                    <a:pt x="27496" y="60343"/>
                  </a:cubicBezTo>
                  <a:cubicBezTo>
                    <a:pt x="26970" y="60460"/>
                    <a:pt x="26431" y="60518"/>
                    <a:pt x="25892" y="60518"/>
                  </a:cubicBezTo>
                  <a:close/>
                </a:path>
              </a:pathLst>
            </a:custGeom>
            <a:grpFill/>
            <a:ln w="1170" cap="flat">
              <a:noFill/>
              <a:prstDash val="solid"/>
              <a:miter/>
            </a:ln>
          </p:spPr>
          <p:txBody>
            <a:bodyPr rtlCol="0" anchor="ctr"/>
            <a:lstStyle/>
            <a:p>
              <a:endParaRPr lang="en-US"/>
            </a:p>
          </p:txBody>
        </p:sp>
        <p:sp>
          <p:nvSpPr>
            <p:cNvPr id="966" name="Freeform 965">
              <a:extLst>
                <a:ext uri="{FF2B5EF4-FFF2-40B4-BE49-F238E27FC236}">
                  <a16:creationId xmlns:a16="http://schemas.microsoft.com/office/drawing/2014/main" id="{85725F8A-C649-9F4D-A400-57637F7755A3}"/>
                </a:ext>
              </a:extLst>
            </p:cNvPr>
            <p:cNvSpPr/>
            <p:nvPr/>
          </p:nvSpPr>
          <p:spPr>
            <a:xfrm>
              <a:off x="6350034" y="2790589"/>
              <a:ext cx="195485" cy="40970"/>
            </a:xfrm>
            <a:custGeom>
              <a:avLst/>
              <a:gdLst>
                <a:gd name="connsiteX0" fmla="*/ 7027 w 195485"/>
                <a:gd name="connsiteY0" fmla="*/ 42024 h 40970"/>
                <a:gd name="connsiteX1" fmla="*/ 1210 w 195485"/>
                <a:gd name="connsiteY1" fmla="*/ 38945 h 40970"/>
                <a:gd name="connsiteX2" fmla="*/ 3083 w 195485"/>
                <a:gd name="connsiteY2" fmla="*/ 29194 h 40970"/>
                <a:gd name="connsiteX3" fmla="*/ 98402 w 195485"/>
                <a:gd name="connsiteY3" fmla="*/ 0 h 40970"/>
                <a:gd name="connsiteX4" fmla="*/ 192996 w 195485"/>
                <a:gd name="connsiteY4" fmla="*/ 28702 h 40970"/>
                <a:gd name="connsiteX5" fmla="*/ 194916 w 195485"/>
                <a:gd name="connsiteY5" fmla="*/ 38442 h 40970"/>
                <a:gd name="connsiteX6" fmla="*/ 185177 w 195485"/>
                <a:gd name="connsiteY6" fmla="*/ 40361 h 40970"/>
                <a:gd name="connsiteX7" fmla="*/ 98414 w 195485"/>
                <a:gd name="connsiteY7" fmla="*/ 14035 h 40970"/>
                <a:gd name="connsiteX8" fmla="*/ 10972 w 195485"/>
                <a:gd name="connsiteY8" fmla="*/ 40818 h 40970"/>
                <a:gd name="connsiteX9" fmla="*/ 7027 w 195485"/>
                <a:gd name="connsiteY9" fmla="*/ 42024 h 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85" h="40970">
                  <a:moveTo>
                    <a:pt x="7027" y="42024"/>
                  </a:moveTo>
                  <a:cubicBezTo>
                    <a:pt x="4780" y="42024"/>
                    <a:pt x="2568" y="40947"/>
                    <a:pt x="1210" y="38945"/>
                  </a:cubicBezTo>
                  <a:cubicBezTo>
                    <a:pt x="-967" y="35738"/>
                    <a:pt x="-125" y="31371"/>
                    <a:pt x="3083" y="29194"/>
                  </a:cubicBezTo>
                  <a:cubicBezTo>
                    <a:pt x="31258" y="10090"/>
                    <a:pt x="64222" y="0"/>
                    <a:pt x="98402" y="0"/>
                  </a:cubicBezTo>
                  <a:cubicBezTo>
                    <a:pt x="132267" y="0"/>
                    <a:pt x="164973" y="9926"/>
                    <a:pt x="192996" y="28702"/>
                  </a:cubicBezTo>
                  <a:cubicBezTo>
                    <a:pt x="196215" y="30856"/>
                    <a:pt x="197081" y="35223"/>
                    <a:pt x="194916" y="38442"/>
                  </a:cubicBezTo>
                  <a:cubicBezTo>
                    <a:pt x="192762" y="41661"/>
                    <a:pt x="188396" y="42527"/>
                    <a:pt x="185177" y="40361"/>
                  </a:cubicBezTo>
                  <a:cubicBezTo>
                    <a:pt x="159483" y="23142"/>
                    <a:pt x="129481" y="14035"/>
                    <a:pt x="98414" y="14035"/>
                  </a:cubicBezTo>
                  <a:cubicBezTo>
                    <a:pt x="67054" y="14035"/>
                    <a:pt x="36818" y="23295"/>
                    <a:pt x="10972" y="40818"/>
                  </a:cubicBezTo>
                  <a:cubicBezTo>
                    <a:pt x="9755" y="41637"/>
                    <a:pt x="8374" y="42024"/>
                    <a:pt x="7027" y="42024"/>
                  </a:cubicBezTo>
                  <a:close/>
                </a:path>
              </a:pathLst>
            </a:custGeom>
            <a:grpFill/>
            <a:ln w="1170" cap="flat">
              <a:noFill/>
              <a:prstDash val="solid"/>
              <a:miter/>
            </a:ln>
          </p:spPr>
          <p:txBody>
            <a:bodyPr rtlCol="0" anchor="ctr"/>
            <a:lstStyle/>
            <a:p>
              <a:endParaRPr lang="en-US"/>
            </a:p>
          </p:txBody>
        </p:sp>
        <p:sp>
          <p:nvSpPr>
            <p:cNvPr id="967" name="Freeform 966">
              <a:extLst>
                <a:ext uri="{FF2B5EF4-FFF2-40B4-BE49-F238E27FC236}">
                  <a16:creationId xmlns:a16="http://schemas.microsoft.com/office/drawing/2014/main" id="{9CE08715-74DF-3B45-A6BC-680861E26761}"/>
                </a:ext>
              </a:extLst>
            </p:cNvPr>
            <p:cNvSpPr/>
            <p:nvPr/>
          </p:nvSpPr>
          <p:spPr>
            <a:xfrm>
              <a:off x="6416182" y="2751151"/>
              <a:ext cx="66723" cy="50335"/>
            </a:xfrm>
            <a:custGeom>
              <a:avLst/>
              <a:gdLst>
                <a:gd name="connsiteX0" fmla="*/ 7017 w 66722"/>
                <a:gd name="connsiteY0" fmla="*/ 51109 h 50334"/>
                <a:gd name="connsiteX1" fmla="*/ 3072 w 66722"/>
                <a:gd name="connsiteY1" fmla="*/ 49891 h 50334"/>
                <a:gd name="connsiteX2" fmla="*/ 1223 w 66722"/>
                <a:gd name="connsiteY2" fmla="*/ 40129 h 50334"/>
                <a:gd name="connsiteX3" fmla="*/ 26448 w 66722"/>
                <a:gd name="connsiteY3" fmla="*/ 3068 h 50334"/>
                <a:gd name="connsiteX4" fmla="*/ 32055 w 66722"/>
                <a:gd name="connsiteY4" fmla="*/ 2 h 50334"/>
                <a:gd name="connsiteX5" fmla="*/ 37826 w 66722"/>
                <a:gd name="connsiteY5" fmla="*/ 2753 h 50334"/>
                <a:gd name="connsiteX6" fmla="*/ 65311 w 66722"/>
                <a:gd name="connsiteY6" fmla="*/ 38584 h 50334"/>
                <a:gd name="connsiteX7" fmla="*/ 64012 w 66722"/>
                <a:gd name="connsiteY7" fmla="*/ 48428 h 50334"/>
                <a:gd name="connsiteX8" fmla="*/ 54167 w 66722"/>
                <a:gd name="connsiteY8" fmla="*/ 47129 h 50334"/>
                <a:gd name="connsiteX9" fmla="*/ 32594 w 66722"/>
                <a:gd name="connsiteY9" fmla="*/ 19012 h 50334"/>
                <a:gd name="connsiteX10" fmla="*/ 12834 w 66722"/>
                <a:gd name="connsiteY10" fmla="*/ 48042 h 50334"/>
                <a:gd name="connsiteX11" fmla="*/ 7017 w 66722"/>
                <a:gd name="connsiteY11" fmla="*/ 51109 h 5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722" h="50334">
                  <a:moveTo>
                    <a:pt x="7017" y="51109"/>
                  </a:moveTo>
                  <a:cubicBezTo>
                    <a:pt x="5659" y="51109"/>
                    <a:pt x="4278" y="50711"/>
                    <a:pt x="3072" y="49891"/>
                  </a:cubicBezTo>
                  <a:cubicBezTo>
                    <a:pt x="-135" y="47714"/>
                    <a:pt x="-967" y="43336"/>
                    <a:pt x="1223" y="40129"/>
                  </a:cubicBezTo>
                  <a:lnTo>
                    <a:pt x="26448" y="3068"/>
                  </a:lnTo>
                  <a:cubicBezTo>
                    <a:pt x="27712" y="1207"/>
                    <a:pt x="29796" y="60"/>
                    <a:pt x="32055" y="2"/>
                  </a:cubicBezTo>
                  <a:cubicBezTo>
                    <a:pt x="34326" y="-45"/>
                    <a:pt x="36457" y="962"/>
                    <a:pt x="37826" y="2753"/>
                  </a:cubicBezTo>
                  <a:lnTo>
                    <a:pt x="65311" y="38584"/>
                  </a:lnTo>
                  <a:cubicBezTo>
                    <a:pt x="67676" y="41662"/>
                    <a:pt x="67091" y="46075"/>
                    <a:pt x="64012" y="48428"/>
                  </a:cubicBezTo>
                  <a:cubicBezTo>
                    <a:pt x="60933" y="50793"/>
                    <a:pt x="56520" y="50207"/>
                    <a:pt x="54167" y="47129"/>
                  </a:cubicBezTo>
                  <a:lnTo>
                    <a:pt x="32594" y="19012"/>
                  </a:lnTo>
                  <a:lnTo>
                    <a:pt x="12834" y="48042"/>
                  </a:lnTo>
                  <a:cubicBezTo>
                    <a:pt x="11477" y="50032"/>
                    <a:pt x="9264" y="51109"/>
                    <a:pt x="7017" y="51109"/>
                  </a:cubicBezTo>
                  <a:close/>
                </a:path>
              </a:pathLst>
            </a:custGeom>
            <a:grpFill/>
            <a:ln w="1170" cap="flat">
              <a:noFill/>
              <a:prstDash val="solid"/>
              <a:miter/>
            </a:ln>
          </p:spPr>
          <p:txBody>
            <a:bodyPr rtlCol="0" anchor="ctr"/>
            <a:lstStyle/>
            <a:p>
              <a:endParaRPr lang="en-US"/>
            </a:p>
          </p:txBody>
        </p:sp>
        <p:sp>
          <p:nvSpPr>
            <p:cNvPr id="968" name="Freeform 967">
              <a:extLst>
                <a:ext uri="{FF2B5EF4-FFF2-40B4-BE49-F238E27FC236}">
                  <a16:creationId xmlns:a16="http://schemas.microsoft.com/office/drawing/2014/main" id="{1205404C-7D79-4B4F-875E-85FAE66C423D}"/>
                </a:ext>
              </a:extLst>
            </p:cNvPr>
            <p:cNvSpPr/>
            <p:nvPr/>
          </p:nvSpPr>
          <p:spPr>
            <a:xfrm>
              <a:off x="6305029" y="2819081"/>
              <a:ext cx="105351" cy="104181"/>
            </a:xfrm>
            <a:custGeom>
              <a:avLst/>
              <a:gdLst>
                <a:gd name="connsiteX0" fmla="*/ 75362 w 105351"/>
                <a:gd name="connsiteY0" fmla="*/ 105059 h 104181"/>
                <a:gd name="connsiteX1" fmla="*/ 70492 w 105351"/>
                <a:gd name="connsiteY1" fmla="*/ 103092 h 104181"/>
                <a:gd name="connsiteX2" fmla="*/ 2143 w 105351"/>
                <a:gd name="connsiteY2" fmla="*/ 37201 h 104181"/>
                <a:gd name="connsiteX3" fmla="*/ 1 w 105351"/>
                <a:gd name="connsiteY3" fmla="*/ 32238 h 104181"/>
                <a:gd name="connsiteX4" fmla="*/ 2014 w 105351"/>
                <a:gd name="connsiteY4" fmla="*/ 27216 h 104181"/>
                <a:gd name="connsiteX5" fmla="*/ 26725 w 105351"/>
                <a:gd name="connsiteY5" fmla="*/ 2095 h 104181"/>
                <a:gd name="connsiteX6" fmla="*/ 31676 w 105351"/>
                <a:gd name="connsiteY6" fmla="*/ 0 h 104181"/>
                <a:gd name="connsiteX7" fmla="*/ 31723 w 105351"/>
                <a:gd name="connsiteY7" fmla="*/ 0 h 104181"/>
                <a:gd name="connsiteX8" fmla="*/ 36663 w 105351"/>
                <a:gd name="connsiteY8" fmla="*/ 2025 h 104181"/>
                <a:gd name="connsiteX9" fmla="*/ 103783 w 105351"/>
                <a:gd name="connsiteY9" fmla="*/ 68326 h 104181"/>
                <a:gd name="connsiteX10" fmla="*/ 103936 w 105351"/>
                <a:gd name="connsiteY10" fmla="*/ 78159 h 104181"/>
                <a:gd name="connsiteX11" fmla="*/ 80466 w 105351"/>
                <a:gd name="connsiteY11" fmla="*/ 102870 h 104181"/>
                <a:gd name="connsiteX12" fmla="*/ 75526 w 105351"/>
                <a:gd name="connsiteY12" fmla="*/ 105059 h 104181"/>
                <a:gd name="connsiteX13" fmla="*/ 75362 w 105351"/>
                <a:gd name="connsiteY13" fmla="*/ 105059 h 104181"/>
                <a:gd name="connsiteX14" fmla="*/ 16986 w 105351"/>
                <a:gd name="connsiteY14" fmla="*/ 32027 h 104181"/>
                <a:gd name="connsiteX15" fmla="*/ 75139 w 105351"/>
                <a:gd name="connsiteY15" fmla="*/ 88074 h 104181"/>
                <a:gd name="connsiteX16" fmla="*/ 88999 w 105351"/>
                <a:gd name="connsiteY16" fmla="*/ 73489 h 104181"/>
                <a:gd name="connsiteX17" fmla="*/ 31781 w 105351"/>
                <a:gd name="connsiteY17" fmla="*/ 16973 h 104181"/>
                <a:gd name="connsiteX18" fmla="*/ 16986 w 105351"/>
                <a:gd name="connsiteY18" fmla="*/ 32027 h 10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351" h="104181">
                  <a:moveTo>
                    <a:pt x="75362" y="105059"/>
                  </a:moveTo>
                  <a:cubicBezTo>
                    <a:pt x="73548" y="105059"/>
                    <a:pt x="71803" y="104357"/>
                    <a:pt x="70492" y="103092"/>
                  </a:cubicBezTo>
                  <a:lnTo>
                    <a:pt x="2143" y="37201"/>
                  </a:lnTo>
                  <a:cubicBezTo>
                    <a:pt x="796" y="35901"/>
                    <a:pt x="24" y="34110"/>
                    <a:pt x="1" y="32238"/>
                  </a:cubicBezTo>
                  <a:cubicBezTo>
                    <a:pt x="-23" y="30365"/>
                    <a:pt x="703" y="28550"/>
                    <a:pt x="2014" y="27216"/>
                  </a:cubicBezTo>
                  <a:lnTo>
                    <a:pt x="26725" y="2095"/>
                  </a:lnTo>
                  <a:cubicBezTo>
                    <a:pt x="28036" y="761"/>
                    <a:pt x="29815" y="12"/>
                    <a:pt x="31676" y="0"/>
                  </a:cubicBezTo>
                  <a:cubicBezTo>
                    <a:pt x="31688" y="0"/>
                    <a:pt x="31711" y="0"/>
                    <a:pt x="31723" y="0"/>
                  </a:cubicBezTo>
                  <a:cubicBezTo>
                    <a:pt x="33572" y="0"/>
                    <a:pt x="35340" y="726"/>
                    <a:pt x="36663" y="2025"/>
                  </a:cubicBezTo>
                  <a:lnTo>
                    <a:pt x="103783" y="68326"/>
                  </a:lnTo>
                  <a:cubicBezTo>
                    <a:pt x="106499" y="71019"/>
                    <a:pt x="106569" y="75385"/>
                    <a:pt x="103936" y="78159"/>
                  </a:cubicBezTo>
                  <a:lnTo>
                    <a:pt x="80466" y="102870"/>
                  </a:lnTo>
                  <a:cubicBezTo>
                    <a:pt x="79178" y="104228"/>
                    <a:pt x="77399" y="105012"/>
                    <a:pt x="75526" y="105059"/>
                  </a:cubicBezTo>
                  <a:cubicBezTo>
                    <a:pt x="75455" y="105059"/>
                    <a:pt x="75409" y="105059"/>
                    <a:pt x="75362" y="105059"/>
                  </a:cubicBezTo>
                  <a:close/>
                  <a:moveTo>
                    <a:pt x="16986" y="32027"/>
                  </a:moveTo>
                  <a:lnTo>
                    <a:pt x="75139" y="88074"/>
                  </a:lnTo>
                  <a:lnTo>
                    <a:pt x="88999" y="73489"/>
                  </a:lnTo>
                  <a:lnTo>
                    <a:pt x="31781" y="16973"/>
                  </a:lnTo>
                  <a:lnTo>
                    <a:pt x="16986" y="32027"/>
                  </a:lnTo>
                  <a:close/>
                </a:path>
              </a:pathLst>
            </a:custGeom>
            <a:grpFill/>
            <a:ln w="1170" cap="flat">
              <a:noFill/>
              <a:prstDash val="solid"/>
              <a:miter/>
            </a:ln>
          </p:spPr>
          <p:txBody>
            <a:bodyPr rtlCol="0" anchor="ctr"/>
            <a:lstStyle/>
            <a:p>
              <a:endParaRPr lang="en-US"/>
            </a:p>
          </p:txBody>
        </p:sp>
        <p:sp>
          <p:nvSpPr>
            <p:cNvPr id="969" name="Freeform 968">
              <a:extLst>
                <a:ext uri="{FF2B5EF4-FFF2-40B4-BE49-F238E27FC236}">
                  <a16:creationId xmlns:a16="http://schemas.microsoft.com/office/drawing/2014/main" id="{6640830D-EC12-9740-BFAA-F60082B805AE}"/>
                </a:ext>
              </a:extLst>
            </p:cNvPr>
            <p:cNvSpPr/>
            <p:nvPr/>
          </p:nvSpPr>
          <p:spPr>
            <a:xfrm>
              <a:off x="6485368" y="2820321"/>
              <a:ext cx="105351" cy="104181"/>
            </a:xfrm>
            <a:custGeom>
              <a:avLst/>
              <a:gdLst>
                <a:gd name="connsiteX0" fmla="*/ 30493 w 105351"/>
                <a:gd name="connsiteY0" fmla="*/ 105060 h 104181"/>
                <a:gd name="connsiteX1" fmla="*/ 30341 w 105351"/>
                <a:gd name="connsiteY1" fmla="*/ 105060 h 104181"/>
                <a:gd name="connsiteX2" fmla="*/ 25401 w 105351"/>
                <a:gd name="connsiteY2" fmla="*/ 102870 h 104181"/>
                <a:gd name="connsiteX3" fmla="*/ 1931 w 105351"/>
                <a:gd name="connsiteY3" fmla="*/ 78160 h 104181"/>
                <a:gd name="connsiteX4" fmla="*/ 2083 w 105351"/>
                <a:gd name="connsiteY4" fmla="*/ 68327 h 104181"/>
                <a:gd name="connsiteX5" fmla="*/ 69203 w 105351"/>
                <a:gd name="connsiteY5" fmla="*/ 2026 h 104181"/>
                <a:gd name="connsiteX6" fmla="*/ 74190 w 105351"/>
                <a:gd name="connsiteY6" fmla="*/ 1 h 104181"/>
                <a:gd name="connsiteX7" fmla="*/ 79142 w 105351"/>
                <a:gd name="connsiteY7" fmla="*/ 2096 h 104181"/>
                <a:gd name="connsiteX8" fmla="*/ 103852 w 105351"/>
                <a:gd name="connsiteY8" fmla="*/ 27216 h 104181"/>
                <a:gd name="connsiteX9" fmla="*/ 105866 w 105351"/>
                <a:gd name="connsiteY9" fmla="*/ 32238 h 104181"/>
                <a:gd name="connsiteX10" fmla="*/ 103724 w 105351"/>
                <a:gd name="connsiteY10" fmla="*/ 37201 h 104181"/>
                <a:gd name="connsiteX11" fmla="*/ 35374 w 105351"/>
                <a:gd name="connsiteY11" fmla="*/ 103081 h 104181"/>
                <a:gd name="connsiteX12" fmla="*/ 30493 w 105351"/>
                <a:gd name="connsiteY12" fmla="*/ 105060 h 104181"/>
                <a:gd name="connsiteX13" fmla="*/ 16856 w 105351"/>
                <a:gd name="connsiteY13" fmla="*/ 73489 h 104181"/>
                <a:gd name="connsiteX14" fmla="*/ 30715 w 105351"/>
                <a:gd name="connsiteY14" fmla="*/ 88074 h 104181"/>
                <a:gd name="connsiteX15" fmla="*/ 88869 w 105351"/>
                <a:gd name="connsiteY15" fmla="*/ 32027 h 104181"/>
                <a:gd name="connsiteX16" fmla="*/ 74073 w 105351"/>
                <a:gd name="connsiteY16" fmla="*/ 16986 h 104181"/>
                <a:gd name="connsiteX17" fmla="*/ 16856 w 105351"/>
                <a:gd name="connsiteY17" fmla="*/ 73489 h 10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351" h="104181">
                  <a:moveTo>
                    <a:pt x="30493" y="105060"/>
                  </a:moveTo>
                  <a:cubicBezTo>
                    <a:pt x="30446" y="105060"/>
                    <a:pt x="30387" y="105060"/>
                    <a:pt x="30341" y="105060"/>
                  </a:cubicBezTo>
                  <a:cubicBezTo>
                    <a:pt x="28468" y="105013"/>
                    <a:pt x="26689" y="104228"/>
                    <a:pt x="25401" y="102870"/>
                  </a:cubicBezTo>
                  <a:lnTo>
                    <a:pt x="1931" y="78160"/>
                  </a:lnTo>
                  <a:cubicBezTo>
                    <a:pt x="-703" y="75385"/>
                    <a:pt x="-633" y="71019"/>
                    <a:pt x="2083" y="68327"/>
                  </a:cubicBezTo>
                  <a:lnTo>
                    <a:pt x="69203" y="2026"/>
                  </a:lnTo>
                  <a:cubicBezTo>
                    <a:pt x="70526" y="714"/>
                    <a:pt x="72294" y="-23"/>
                    <a:pt x="74190" y="1"/>
                  </a:cubicBezTo>
                  <a:cubicBezTo>
                    <a:pt x="76051" y="12"/>
                    <a:pt x="77842" y="773"/>
                    <a:pt x="79142" y="2096"/>
                  </a:cubicBezTo>
                  <a:lnTo>
                    <a:pt x="103852" y="27216"/>
                  </a:lnTo>
                  <a:cubicBezTo>
                    <a:pt x="105163" y="28551"/>
                    <a:pt x="105889" y="30365"/>
                    <a:pt x="105866" y="32238"/>
                  </a:cubicBezTo>
                  <a:cubicBezTo>
                    <a:pt x="105842" y="34111"/>
                    <a:pt x="105070" y="35902"/>
                    <a:pt x="103724" y="37201"/>
                  </a:cubicBezTo>
                  <a:lnTo>
                    <a:pt x="35374" y="103081"/>
                  </a:lnTo>
                  <a:cubicBezTo>
                    <a:pt x="34063" y="104357"/>
                    <a:pt x="32307" y="105060"/>
                    <a:pt x="30493" y="105060"/>
                  </a:cubicBezTo>
                  <a:close/>
                  <a:moveTo>
                    <a:pt x="16856" y="73489"/>
                  </a:moveTo>
                  <a:lnTo>
                    <a:pt x="30715" y="88074"/>
                  </a:lnTo>
                  <a:lnTo>
                    <a:pt x="88869" y="32027"/>
                  </a:lnTo>
                  <a:lnTo>
                    <a:pt x="74073" y="16986"/>
                  </a:lnTo>
                  <a:lnTo>
                    <a:pt x="16856" y="73489"/>
                  </a:lnTo>
                  <a:close/>
                </a:path>
              </a:pathLst>
            </a:custGeom>
            <a:grpFill/>
            <a:ln w="1170" cap="flat">
              <a:noFill/>
              <a:prstDash val="solid"/>
              <a:miter/>
            </a:ln>
          </p:spPr>
          <p:txBody>
            <a:bodyPr rtlCol="0" anchor="ctr"/>
            <a:lstStyle/>
            <a:p>
              <a:endParaRPr lang="en-US"/>
            </a:p>
          </p:txBody>
        </p:sp>
        <p:sp>
          <p:nvSpPr>
            <p:cNvPr id="970" name="Freeform 969">
              <a:extLst>
                <a:ext uri="{FF2B5EF4-FFF2-40B4-BE49-F238E27FC236}">
                  <a16:creationId xmlns:a16="http://schemas.microsoft.com/office/drawing/2014/main" id="{502C0EBA-B5BD-5446-A67B-F45A42891EDC}"/>
                </a:ext>
              </a:extLst>
            </p:cNvPr>
            <p:cNvSpPr/>
            <p:nvPr/>
          </p:nvSpPr>
          <p:spPr>
            <a:xfrm>
              <a:off x="6303788" y="2994514"/>
              <a:ext cx="113545" cy="113546"/>
            </a:xfrm>
            <a:custGeom>
              <a:avLst/>
              <a:gdLst>
                <a:gd name="connsiteX0" fmla="*/ 34064 w 113545"/>
                <a:gd name="connsiteY0" fmla="*/ 113698 h 113545"/>
                <a:gd name="connsiteX1" fmla="*/ 34017 w 113545"/>
                <a:gd name="connsiteY1" fmla="*/ 113698 h 113545"/>
                <a:gd name="connsiteX2" fmla="*/ 29066 w 113545"/>
                <a:gd name="connsiteY2" fmla="*/ 111603 h 113545"/>
                <a:gd name="connsiteX3" fmla="*/ 2014 w 113545"/>
                <a:gd name="connsiteY3" fmla="*/ 84094 h 113545"/>
                <a:gd name="connsiteX4" fmla="*/ 1 w 113545"/>
                <a:gd name="connsiteY4" fmla="*/ 79072 h 113545"/>
                <a:gd name="connsiteX5" fmla="*/ 2143 w 113545"/>
                <a:gd name="connsiteY5" fmla="*/ 74109 h 113545"/>
                <a:gd name="connsiteX6" fmla="*/ 76989 w 113545"/>
                <a:gd name="connsiteY6" fmla="*/ 1967 h 113545"/>
                <a:gd name="connsiteX7" fmla="*/ 82023 w 113545"/>
                <a:gd name="connsiteY7" fmla="*/ 0 h 113545"/>
                <a:gd name="connsiteX8" fmla="*/ 86962 w 113545"/>
                <a:gd name="connsiteY8" fmla="*/ 2189 h 113545"/>
                <a:gd name="connsiteX9" fmla="*/ 112668 w 113545"/>
                <a:gd name="connsiteY9" fmla="*/ 29241 h 113545"/>
                <a:gd name="connsiteX10" fmla="*/ 112516 w 113545"/>
                <a:gd name="connsiteY10" fmla="*/ 39074 h 113545"/>
                <a:gd name="connsiteX11" fmla="*/ 39016 w 113545"/>
                <a:gd name="connsiteY11" fmla="*/ 111673 h 113545"/>
                <a:gd name="connsiteX12" fmla="*/ 34064 w 113545"/>
                <a:gd name="connsiteY12" fmla="*/ 113698 h 113545"/>
                <a:gd name="connsiteX13" fmla="*/ 16986 w 113545"/>
                <a:gd name="connsiteY13" fmla="*/ 79295 h 113545"/>
                <a:gd name="connsiteX14" fmla="*/ 34135 w 113545"/>
                <a:gd name="connsiteY14" fmla="*/ 96725 h 113545"/>
                <a:gd name="connsiteX15" fmla="*/ 97720 w 113545"/>
                <a:gd name="connsiteY15" fmla="*/ 33912 h 113545"/>
                <a:gd name="connsiteX16" fmla="*/ 81636 w 113545"/>
                <a:gd name="connsiteY16" fmla="*/ 16973 h 113545"/>
                <a:gd name="connsiteX17" fmla="*/ 16986 w 113545"/>
                <a:gd name="connsiteY17" fmla="*/ 79295 h 11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3545" h="113545">
                  <a:moveTo>
                    <a:pt x="34064" y="113698"/>
                  </a:moveTo>
                  <a:cubicBezTo>
                    <a:pt x="34053" y="113698"/>
                    <a:pt x="34029" y="113698"/>
                    <a:pt x="34017" y="113698"/>
                  </a:cubicBezTo>
                  <a:cubicBezTo>
                    <a:pt x="32156" y="113686"/>
                    <a:pt x="30365" y="112925"/>
                    <a:pt x="29066" y="111603"/>
                  </a:cubicBezTo>
                  <a:lnTo>
                    <a:pt x="2014" y="84094"/>
                  </a:lnTo>
                  <a:cubicBezTo>
                    <a:pt x="703" y="82760"/>
                    <a:pt x="-23" y="80945"/>
                    <a:pt x="1" y="79072"/>
                  </a:cubicBezTo>
                  <a:cubicBezTo>
                    <a:pt x="24" y="77200"/>
                    <a:pt x="797" y="75409"/>
                    <a:pt x="2143" y="74109"/>
                  </a:cubicBezTo>
                  <a:lnTo>
                    <a:pt x="76989" y="1967"/>
                  </a:lnTo>
                  <a:cubicBezTo>
                    <a:pt x="78335" y="667"/>
                    <a:pt x="80161" y="-12"/>
                    <a:pt x="82023" y="0"/>
                  </a:cubicBezTo>
                  <a:cubicBezTo>
                    <a:pt x="83896" y="47"/>
                    <a:pt x="85675" y="831"/>
                    <a:pt x="86962" y="2189"/>
                  </a:cubicBezTo>
                  <a:lnTo>
                    <a:pt x="112668" y="29241"/>
                  </a:lnTo>
                  <a:cubicBezTo>
                    <a:pt x="115302" y="32015"/>
                    <a:pt x="115231" y="36393"/>
                    <a:pt x="112516" y="39074"/>
                  </a:cubicBezTo>
                  <a:lnTo>
                    <a:pt x="39016" y="111673"/>
                  </a:lnTo>
                  <a:cubicBezTo>
                    <a:pt x="37681" y="112960"/>
                    <a:pt x="35914" y="113698"/>
                    <a:pt x="34064" y="113698"/>
                  </a:cubicBezTo>
                  <a:close/>
                  <a:moveTo>
                    <a:pt x="16986" y="79295"/>
                  </a:moveTo>
                  <a:lnTo>
                    <a:pt x="34135" y="96725"/>
                  </a:lnTo>
                  <a:lnTo>
                    <a:pt x="97720" y="33912"/>
                  </a:lnTo>
                  <a:lnTo>
                    <a:pt x="81636" y="16973"/>
                  </a:lnTo>
                  <a:lnTo>
                    <a:pt x="16986" y="79295"/>
                  </a:lnTo>
                  <a:close/>
                </a:path>
              </a:pathLst>
            </a:custGeom>
            <a:grpFill/>
            <a:ln w="1170" cap="flat">
              <a:noFill/>
              <a:prstDash val="solid"/>
              <a:miter/>
            </a:ln>
          </p:spPr>
          <p:txBody>
            <a:bodyPr rtlCol="0" anchor="ctr"/>
            <a:lstStyle/>
            <a:p>
              <a:endParaRPr lang="en-US"/>
            </a:p>
          </p:txBody>
        </p:sp>
        <p:sp>
          <p:nvSpPr>
            <p:cNvPr id="971" name="Freeform 970">
              <a:extLst>
                <a:ext uri="{FF2B5EF4-FFF2-40B4-BE49-F238E27FC236}">
                  <a16:creationId xmlns:a16="http://schemas.microsoft.com/office/drawing/2014/main" id="{58DC83A5-780A-0B41-81AC-A6B41313AE98}"/>
                </a:ext>
              </a:extLst>
            </p:cNvPr>
            <p:cNvSpPr/>
            <p:nvPr/>
          </p:nvSpPr>
          <p:spPr>
            <a:xfrm>
              <a:off x="6485352" y="2993272"/>
              <a:ext cx="108863" cy="107693"/>
            </a:xfrm>
            <a:custGeom>
              <a:avLst/>
              <a:gdLst>
                <a:gd name="connsiteX0" fmla="*/ 76430 w 108863"/>
                <a:gd name="connsiteY0" fmla="*/ 108139 h 107692"/>
                <a:gd name="connsiteX1" fmla="*/ 71491 w 108863"/>
                <a:gd name="connsiteY1" fmla="*/ 106114 h 107692"/>
                <a:gd name="connsiteX2" fmla="*/ 2087 w 108863"/>
                <a:gd name="connsiteY2" fmla="*/ 37565 h 107692"/>
                <a:gd name="connsiteX3" fmla="*/ 1935 w 108863"/>
                <a:gd name="connsiteY3" fmla="*/ 27732 h 107692"/>
                <a:gd name="connsiteX4" fmla="*/ 26201 w 108863"/>
                <a:gd name="connsiteY4" fmla="*/ 2190 h 107692"/>
                <a:gd name="connsiteX5" fmla="*/ 31141 w 108863"/>
                <a:gd name="connsiteY5" fmla="*/ 1 h 107692"/>
                <a:gd name="connsiteX6" fmla="*/ 36174 w 108863"/>
                <a:gd name="connsiteY6" fmla="*/ 1968 h 107692"/>
                <a:gd name="connsiteX7" fmla="*/ 106853 w 108863"/>
                <a:gd name="connsiteY7" fmla="*/ 70083 h 107692"/>
                <a:gd name="connsiteX8" fmla="*/ 108995 w 108863"/>
                <a:gd name="connsiteY8" fmla="*/ 75047 h 107692"/>
                <a:gd name="connsiteX9" fmla="*/ 106982 w 108863"/>
                <a:gd name="connsiteY9" fmla="*/ 80068 h 107692"/>
                <a:gd name="connsiteX10" fmla="*/ 81440 w 108863"/>
                <a:gd name="connsiteY10" fmla="*/ 106043 h 107692"/>
                <a:gd name="connsiteX11" fmla="*/ 76489 w 108863"/>
                <a:gd name="connsiteY11" fmla="*/ 108139 h 107692"/>
                <a:gd name="connsiteX12" fmla="*/ 76430 w 108863"/>
                <a:gd name="connsiteY12" fmla="*/ 108139 h 107692"/>
                <a:gd name="connsiteX13" fmla="*/ 16872 w 108863"/>
                <a:gd name="connsiteY13" fmla="*/ 32414 h 107692"/>
                <a:gd name="connsiteX14" fmla="*/ 76360 w 108863"/>
                <a:gd name="connsiteY14" fmla="*/ 91177 h 107692"/>
                <a:gd name="connsiteX15" fmla="*/ 91999 w 108863"/>
                <a:gd name="connsiteY15" fmla="*/ 75281 h 107692"/>
                <a:gd name="connsiteX16" fmla="*/ 31527 w 108863"/>
                <a:gd name="connsiteY16" fmla="*/ 16998 h 107692"/>
                <a:gd name="connsiteX17" fmla="*/ 16872 w 108863"/>
                <a:gd name="connsiteY17" fmla="*/ 32414 h 107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63" h="107692">
                  <a:moveTo>
                    <a:pt x="76430" y="108139"/>
                  </a:moveTo>
                  <a:cubicBezTo>
                    <a:pt x="74581" y="108139"/>
                    <a:pt x="72813" y="107413"/>
                    <a:pt x="71491" y="106114"/>
                  </a:cubicBezTo>
                  <a:lnTo>
                    <a:pt x="2087" y="37565"/>
                  </a:lnTo>
                  <a:cubicBezTo>
                    <a:pt x="-640" y="34872"/>
                    <a:pt x="-699" y="30506"/>
                    <a:pt x="1935" y="27732"/>
                  </a:cubicBezTo>
                  <a:lnTo>
                    <a:pt x="26201" y="2190"/>
                  </a:lnTo>
                  <a:cubicBezTo>
                    <a:pt x="27489" y="832"/>
                    <a:pt x="29268" y="48"/>
                    <a:pt x="31141" y="1"/>
                  </a:cubicBezTo>
                  <a:cubicBezTo>
                    <a:pt x="33026" y="-34"/>
                    <a:pt x="34817" y="668"/>
                    <a:pt x="36174" y="1968"/>
                  </a:cubicBezTo>
                  <a:lnTo>
                    <a:pt x="106853" y="70083"/>
                  </a:lnTo>
                  <a:cubicBezTo>
                    <a:pt x="108200" y="71383"/>
                    <a:pt x="108972" y="73174"/>
                    <a:pt x="108995" y="75047"/>
                  </a:cubicBezTo>
                  <a:cubicBezTo>
                    <a:pt x="109019" y="76920"/>
                    <a:pt x="108293" y="78734"/>
                    <a:pt x="106982" y="80068"/>
                  </a:cubicBezTo>
                  <a:lnTo>
                    <a:pt x="81440" y="106043"/>
                  </a:lnTo>
                  <a:cubicBezTo>
                    <a:pt x="80129" y="107378"/>
                    <a:pt x="78350" y="108127"/>
                    <a:pt x="76489" y="108139"/>
                  </a:cubicBezTo>
                  <a:cubicBezTo>
                    <a:pt x="76466" y="108139"/>
                    <a:pt x="76454" y="108139"/>
                    <a:pt x="76430" y="108139"/>
                  </a:cubicBezTo>
                  <a:close/>
                  <a:moveTo>
                    <a:pt x="16872" y="32414"/>
                  </a:moveTo>
                  <a:lnTo>
                    <a:pt x="76360" y="91177"/>
                  </a:lnTo>
                  <a:lnTo>
                    <a:pt x="91999" y="75281"/>
                  </a:lnTo>
                  <a:lnTo>
                    <a:pt x="31527" y="16998"/>
                  </a:lnTo>
                  <a:lnTo>
                    <a:pt x="16872" y="32414"/>
                  </a:lnTo>
                  <a:close/>
                </a:path>
              </a:pathLst>
            </a:custGeom>
            <a:grpFill/>
            <a:ln w="1170" cap="flat">
              <a:noFill/>
              <a:prstDash val="solid"/>
              <a:miter/>
            </a:ln>
          </p:spPr>
          <p:txBody>
            <a:bodyPr rtlCol="0" anchor="ctr"/>
            <a:lstStyle/>
            <a:p>
              <a:endParaRPr lang="en-US"/>
            </a:p>
          </p:txBody>
        </p:sp>
      </p:grpSp>
      <p:grpSp>
        <p:nvGrpSpPr>
          <p:cNvPr id="972" name="Group 971">
            <a:extLst>
              <a:ext uri="{FF2B5EF4-FFF2-40B4-BE49-F238E27FC236}">
                <a16:creationId xmlns:a16="http://schemas.microsoft.com/office/drawing/2014/main" id="{9DB7492B-4EDF-6844-8F6E-8F3B0430A1D9}"/>
              </a:ext>
            </a:extLst>
          </p:cNvPr>
          <p:cNvGrpSpPr/>
          <p:nvPr userDrawn="1"/>
        </p:nvGrpSpPr>
        <p:grpSpPr>
          <a:xfrm>
            <a:off x="7206184" y="4327599"/>
            <a:ext cx="299517" cy="279797"/>
            <a:chOff x="6274232" y="4242053"/>
            <a:chExt cx="431320" cy="402923"/>
          </a:xfrm>
          <a:solidFill>
            <a:schemeClr val="accent1"/>
          </a:solidFill>
        </p:grpSpPr>
        <p:sp>
          <p:nvSpPr>
            <p:cNvPr id="973" name="Freeform 972">
              <a:extLst>
                <a:ext uri="{FF2B5EF4-FFF2-40B4-BE49-F238E27FC236}">
                  <a16:creationId xmlns:a16="http://schemas.microsoft.com/office/drawing/2014/main" id="{08AC16C3-2BD3-754D-9473-D5DC8A2B903E}"/>
                </a:ext>
              </a:extLst>
            </p:cNvPr>
            <p:cNvSpPr/>
            <p:nvPr/>
          </p:nvSpPr>
          <p:spPr>
            <a:xfrm>
              <a:off x="6294132" y="4578254"/>
              <a:ext cx="129933" cy="45652"/>
            </a:xfrm>
            <a:custGeom>
              <a:avLst/>
              <a:gdLst>
                <a:gd name="connsiteX0" fmla="*/ 14047 w 129933"/>
                <a:gd name="connsiteY0" fmla="*/ 45652 h 45652"/>
                <a:gd name="connsiteX1" fmla="*/ 0 w 129933"/>
                <a:gd name="connsiteY1" fmla="*/ 45652 h 45652"/>
                <a:gd name="connsiteX2" fmla="*/ 0 w 129933"/>
                <a:gd name="connsiteY2" fmla="*/ 0 h 45652"/>
                <a:gd name="connsiteX3" fmla="*/ 129933 w 129933"/>
                <a:gd name="connsiteY3" fmla="*/ 0 h 45652"/>
                <a:gd name="connsiteX4" fmla="*/ 129933 w 129933"/>
                <a:gd name="connsiteY4" fmla="*/ 43311 h 45652"/>
                <a:gd name="connsiteX5" fmla="*/ 115886 w 129933"/>
                <a:gd name="connsiteY5" fmla="*/ 43311 h 45652"/>
                <a:gd name="connsiteX6" fmla="*/ 115886 w 129933"/>
                <a:gd name="connsiteY6" fmla="*/ 14047 h 45652"/>
                <a:gd name="connsiteX7" fmla="*/ 14047 w 129933"/>
                <a:gd name="connsiteY7" fmla="*/ 14047 h 4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33" h="45652">
                  <a:moveTo>
                    <a:pt x="14047" y="45652"/>
                  </a:moveTo>
                  <a:lnTo>
                    <a:pt x="0" y="45652"/>
                  </a:lnTo>
                  <a:lnTo>
                    <a:pt x="0" y="0"/>
                  </a:lnTo>
                  <a:lnTo>
                    <a:pt x="129933" y="0"/>
                  </a:lnTo>
                  <a:lnTo>
                    <a:pt x="129933" y="43311"/>
                  </a:lnTo>
                  <a:lnTo>
                    <a:pt x="115886" y="43311"/>
                  </a:lnTo>
                  <a:lnTo>
                    <a:pt x="115886" y="14047"/>
                  </a:lnTo>
                  <a:lnTo>
                    <a:pt x="14047" y="14047"/>
                  </a:lnTo>
                  <a:close/>
                </a:path>
              </a:pathLst>
            </a:custGeom>
            <a:grpFill/>
            <a:ln w="1170" cap="flat">
              <a:noFill/>
              <a:prstDash val="solid"/>
              <a:miter/>
            </a:ln>
          </p:spPr>
          <p:txBody>
            <a:bodyPr rtlCol="0" anchor="ctr"/>
            <a:lstStyle/>
            <a:p>
              <a:endParaRPr lang="en-US"/>
            </a:p>
          </p:txBody>
        </p:sp>
        <p:sp>
          <p:nvSpPr>
            <p:cNvPr id="974" name="Freeform 973">
              <a:extLst>
                <a:ext uri="{FF2B5EF4-FFF2-40B4-BE49-F238E27FC236}">
                  <a16:creationId xmlns:a16="http://schemas.microsoft.com/office/drawing/2014/main" id="{4AC06C50-1394-1140-B9DE-9C438EFA6DC4}"/>
                </a:ext>
              </a:extLst>
            </p:cNvPr>
            <p:cNvSpPr/>
            <p:nvPr/>
          </p:nvSpPr>
          <p:spPr>
            <a:xfrm>
              <a:off x="6274232" y="4630929"/>
              <a:ext cx="169733" cy="14047"/>
            </a:xfrm>
            <a:custGeom>
              <a:avLst/>
              <a:gdLst>
                <a:gd name="connsiteX0" fmla="*/ 0 w 169732"/>
                <a:gd name="connsiteY0" fmla="*/ 0 h 14046"/>
                <a:gd name="connsiteX1" fmla="*/ 169733 w 169732"/>
                <a:gd name="connsiteY1" fmla="*/ 0 h 14046"/>
                <a:gd name="connsiteX2" fmla="*/ 169733 w 169732"/>
                <a:gd name="connsiteY2" fmla="*/ 14047 h 14046"/>
                <a:gd name="connsiteX3" fmla="*/ 0 w 169732"/>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9732" h="14046">
                  <a:moveTo>
                    <a:pt x="0" y="0"/>
                  </a:moveTo>
                  <a:lnTo>
                    <a:pt x="169733" y="0"/>
                  </a:lnTo>
                  <a:lnTo>
                    <a:pt x="169733" y="14047"/>
                  </a:lnTo>
                  <a:lnTo>
                    <a:pt x="0" y="14047"/>
                  </a:lnTo>
                  <a:close/>
                </a:path>
              </a:pathLst>
            </a:custGeom>
            <a:grpFill/>
            <a:ln w="1170" cap="flat">
              <a:noFill/>
              <a:prstDash val="solid"/>
              <a:miter/>
            </a:ln>
          </p:spPr>
          <p:txBody>
            <a:bodyPr rtlCol="0" anchor="ctr"/>
            <a:lstStyle/>
            <a:p>
              <a:endParaRPr lang="en-US"/>
            </a:p>
          </p:txBody>
        </p:sp>
        <p:sp>
          <p:nvSpPr>
            <p:cNvPr id="975" name="Freeform 974">
              <a:extLst>
                <a:ext uri="{FF2B5EF4-FFF2-40B4-BE49-F238E27FC236}">
                  <a16:creationId xmlns:a16="http://schemas.microsoft.com/office/drawing/2014/main" id="{D8D68553-AAE3-C441-B373-7F6C16D8451D}"/>
                </a:ext>
              </a:extLst>
            </p:cNvPr>
            <p:cNvSpPr/>
            <p:nvPr/>
          </p:nvSpPr>
          <p:spPr>
            <a:xfrm>
              <a:off x="6292341" y="4278833"/>
              <a:ext cx="413211" cy="182609"/>
            </a:xfrm>
            <a:custGeom>
              <a:avLst/>
              <a:gdLst>
                <a:gd name="connsiteX0" fmla="*/ 396437 w 413211"/>
                <a:gd name="connsiteY0" fmla="*/ 183242 h 182609"/>
                <a:gd name="connsiteX1" fmla="*/ 0 w 413211"/>
                <a:gd name="connsiteY1" fmla="*/ 53928 h 182609"/>
                <a:gd name="connsiteX2" fmla="*/ 17594 w 413211"/>
                <a:gd name="connsiteY2" fmla="*/ 0 h 182609"/>
                <a:gd name="connsiteX3" fmla="*/ 414031 w 413211"/>
                <a:gd name="connsiteY3" fmla="*/ 129313 h 182609"/>
                <a:gd name="connsiteX4" fmla="*/ 396437 w 413211"/>
                <a:gd name="connsiteY4" fmla="*/ 183242 h 182609"/>
                <a:gd name="connsiteX5" fmla="*/ 17711 w 413211"/>
                <a:gd name="connsiteY5" fmla="*/ 44926 h 182609"/>
                <a:gd name="connsiteX6" fmla="*/ 387447 w 413211"/>
                <a:gd name="connsiteY6" fmla="*/ 165519 h 182609"/>
                <a:gd name="connsiteX7" fmla="*/ 396320 w 413211"/>
                <a:gd name="connsiteY7" fmla="*/ 138291 h 182609"/>
                <a:gd name="connsiteX8" fmla="*/ 26584 w 413211"/>
                <a:gd name="connsiteY8" fmla="*/ 17699 h 182609"/>
                <a:gd name="connsiteX9" fmla="*/ 17711 w 413211"/>
                <a:gd name="connsiteY9" fmla="*/ 44926 h 18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3211" h="182609">
                  <a:moveTo>
                    <a:pt x="396437" y="183242"/>
                  </a:moveTo>
                  <a:lnTo>
                    <a:pt x="0" y="53928"/>
                  </a:lnTo>
                  <a:lnTo>
                    <a:pt x="17594" y="0"/>
                  </a:lnTo>
                  <a:lnTo>
                    <a:pt x="414031" y="129313"/>
                  </a:lnTo>
                  <a:lnTo>
                    <a:pt x="396437" y="183242"/>
                  </a:lnTo>
                  <a:close/>
                  <a:moveTo>
                    <a:pt x="17711" y="44926"/>
                  </a:moveTo>
                  <a:lnTo>
                    <a:pt x="387447" y="165519"/>
                  </a:lnTo>
                  <a:lnTo>
                    <a:pt x="396320" y="138291"/>
                  </a:lnTo>
                  <a:lnTo>
                    <a:pt x="26584" y="17699"/>
                  </a:lnTo>
                  <a:lnTo>
                    <a:pt x="17711" y="44926"/>
                  </a:lnTo>
                  <a:close/>
                </a:path>
              </a:pathLst>
            </a:custGeom>
            <a:grpFill/>
            <a:ln w="1170" cap="flat">
              <a:noFill/>
              <a:prstDash val="solid"/>
              <a:miter/>
            </a:ln>
          </p:spPr>
          <p:txBody>
            <a:bodyPr rtlCol="0" anchor="ctr"/>
            <a:lstStyle/>
            <a:p>
              <a:endParaRPr lang="en-US"/>
            </a:p>
          </p:txBody>
        </p:sp>
        <p:sp>
          <p:nvSpPr>
            <p:cNvPr id="976" name="Freeform 975">
              <a:extLst>
                <a:ext uri="{FF2B5EF4-FFF2-40B4-BE49-F238E27FC236}">
                  <a16:creationId xmlns:a16="http://schemas.microsoft.com/office/drawing/2014/main" id="{CF89AEAD-BB47-CF40-AC51-6E4F41FB4515}"/>
                </a:ext>
              </a:extLst>
            </p:cNvPr>
            <p:cNvSpPr/>
            <p:nvPr/>
          </p:nvSpPr>
          <p:spPr>
            <a:xfrm>
              <a:off x="6303953" y="4305552"/>
              <a:ext cx="386288" cy="148663"/>
            </a:xfrm>
            <a:custGeom>
              <a:avLst/>
              <a:gdLst>
                <a:gd name="connsiteX0" fmla="*/ 380483 w 386288"/>
                <a:gd name="connsiteY0" fmla="*/ 148773 h 148662"/>
                <a:gd name="connsiteX1" fmla="*/ 374571 w 386288"/>
                <a:gd name="connsiteY1" fmla="*/ 145542 h 148662"/>
                <a:gd name="connsiteX2" fmla="*/ 346431 w 386288"/>
                <a:gd name="connsiteY2" fmla="*/ 101786 h 148662"/>
                <a:gd name="connsiteX3" fmla="*/ 305554 w 386288"/>
                <a:gd name="connsiteY3" fmla="*/ 122845 h 148662"/>
                <a:gd name="connsiteX4" fmla="*/ 296213 w 386288"/>
                <a:gd name="connsiteY4" fmla="*/ 120035 h 148662"/>
                <a:gd name="connsiteX5" fmla="*/ 274897 w 386288"/>
                <a:gd name="connsiteY5" fmla="*/ 82050 h 148662"/>
                <a:gd name="connsiteX6" fmla="*/ 237778 w 386288"/>
                <a:gd name="connsiteY6" fmla="*/ 99187 h 148662"/>
                <a:gd name="connsiteX7" fmla="*/ 228800 w 386288"/>
                <a:gd name="connsiteY7" fmla="*/ 96413 h 148662"/>
                <a:gd name="connsiteX8" fmla="*/ 205763 w 386288"/>
                <a:gd name="connsiteY8" fmla="*/ 57890 h 148662"/>
                <a:gd name="connsiteX9" fmla="*/ 167895 w 386288"/>
                <a:gd name="connsiteY9" fmla="*/ 78281 h 148662"/>
                <a:gd name="connsiteX10" fmla="*/ 162522 w 386288"/>
                <a:gd name="connsiteY10" fmla="*/ 78819 h 148662"/>
                <a:gd name="connsiteX11" fmla="*/ 158355 w 386288"/>
                <a:gd name="connsiteY11" fmla="*/ 75390 h 148662"/>
                <a:gd name="connsiteX12" fmla="*/ 137952 w 386288"/>
                <a:gd name="connsiteY12" fmla="*/ 36948 h 148662"/>
                <a:gd name="connsiteX13" fmla="*/ 95647 w 386288"/>
                <a:gd name="connsiteY13" fmla="*/ 55256 h 148662"/>
                <a:gd name="connsiteX14" fmla="*/ 87055 w 386288"/>
                <a:gd name="connsiteY14" fmla="*/ 52774 h 148662"/>
                <a:gd name="connsiteX15" fmla="*/ 61420 w 386288"/>
                <a:gd name="connsiteY15" fmla="*/ 15269 h 148662"/>
                <a:gd name="connsiteX16" fmla="*/ 9107 w 386288"/>
                <a:gd name="connsiteY16" fmla="*/ 31493 h 148662"/>
                <a:gd name="connsiteX17" fmla="*/ 316 w 386288"/>
                <a:gd name="connsiteY17" fmla="*/ 26870 h 148662"/>
                <a:gd name="connsiteX18" fmla="*/ 4940 w 386288"/>
                <a:gd name="connsiteY18" fmla="*/ 18079 h 148662"/>
                <a:gd name="connsiteX19" fmla="*/ 62204 w 386288"/>
                <a:gd name="connsiteY19" fmla="*/ 321 h 148662"/>
                <a:gd name="connsiteX20" fmla="*/ 70082 w 386288"/>
                <a:gd name="connsiteY20" fmla="*/ 3060 h 148662"/>
                <a:gd name="connsiteX21" fmla="*/ 95378 w 386288"/>
                <a:gd name="connsiteY21" fmla="*/ 40062 h 148662"/>
                <a:gd name="connsiteX22" fmla="*/ 138315 w 386288"/>
                <a:gd name="connsiteY22" fmla="*/ 21485 h 148662"/>
                <a:gd name="connsiteX23" fmla="*/ 147305 w 386288"/>
                <a:gd name="connsiteY23" fmla="*/ 24634 h 148662"/>
                <a:gd name="connsiteX24" fmla="*/ 167439 w 386288"/>
                <a:gd name="connsiteY24" fmla="*/ 62572 h 148662"/>
                <a:gd name="connsiteX25" fmla="*/ 204990 w 386288"/>
                <a:gd name="connsiteY25" fmla="*/ 42356 h 148662"/>
                <a:gd name="connsiteX26" fmla="*/ 214343 w 386288"/>
                <a:gd name="connsiteY26" fmla="*/ 44931 h 148662"/>
                <a:gd name="connsiteX27" fmla="*/ 237591 w 386288"/>
                <a:gd name="connsiteY27" fmla="*/ 83806 h 148662"/>
                <a:gd name="connsiteX28" fmla="*/ 274862 w 386288"/>
                <a:gd name="connsiteY28" fmla="*/ 66587 h 148662"/>
                <a:gd name="connsiteX29" fmla="*/ 283934 w 386288"/>
                <a:gd name="connsiteY29" fmla="*/ 69525 h 148662"/>
                <a:gd name="connsiteX30" fmla="*/ 305109 w 386288"/>
                <a:gd name="connsiteY30" fmla="*/ 107253 h 148662"/>
                <a:gd name="connsiteX31" fmla="*/ 345635 w 386288"/>
                <a:gd name="connsiteY31" fmla="*/ 86370 h 148662"/>
                <a:gd name="connsiteX32" fmla="*/ 354753 w 386288"/>
                <a:gd name="connsiteY32" fmla="*/ 88816 h 148662"/>
                <a:gd name="connsiteX33" fmla="*/ 386335 w 386288"/>
                <a:gd name="connsiteY33" fmla="*/ 137945 h 148662"/>
                <a:gd name="connsiteX34" fmla="*/ 384228 w 386288"/>
                <a:gd name="connsiteY34" fmla="*/ 147649 h 148662"/>
                <a:gd name="connsiteX35" fmla="*/ 380483 w 386288"/>
                <a:gd name="connsiteY35" fmla="*/ 148773 h 14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6288" h="148662">
                  <a:moveTo>
                    <a:pt x="380483" y="148773"/>
                  </a:moveTo>
                  <a:cubicBezTo>
                    <a:pt x="378176" y="148773"/>
                    <a:pt x="375905" y="147638"/>
                    <a:pt x="374571" y="145542"/>
                  </a:cubicBezTo>
                  <a:lnTo>
                    <a:pt x="346431" y="101786"/>
                  </a:lnTo>
                  <a:lnTo>
                    <a:pt x="305554" y="122845"/>
                  </a:lnTo>
                  <a:cubicBezTo>
                    <a:pt x="302195" y="124577"/>
                    <a:pt x="298062" y="123336"/>
                    <a:pt x="296213" y="120035"/>
                  </a:cubicBezTo>
                  <a:lnTo>
                    <a:pt x="274897" y="82050"/>
                  </a:lnTo>
                  <a:lnTo>
                    <a:pt x="237778" y="99187"/>
                  </a:lnTo>
                  <a:cubicBezTo>
                    <a:pt x="234524" y="100697"/>
                    <a:pt x="230649" y="99492"/>
                    <a:pt x="228800" y="96413"/>
                  </a:cubicBezTo>
                  <a:lnTo>
                    <a:pt x="205763" y="57890"/>
                  </a:lnTo>
                  <a:lnTo>
                    <a:pt x="167895" y="78281"/>
                  </a:lnTo>
                  <a:cubicBezTo>
                    <a:pt x="166245" y="79171"/>
                    <a:pt x="164313" y="79358"/>
                    <a:pt x="162522" y="78819"/>
                  </a:cubicBezTo>
                  <a:cubicBezTo>
                    <a:pt x="160731" y="78281"/>
                    <a:pt x="159233" y="77040"/>
                    <a:pt x="158355" y="75390"/>
                  </a:cubicBezTo>
                  <a:lnTo>
                    <a:pt x="137952" y="36948"/>
                  </a:lnTo>
                  <a:lnTo>
                    <a:pt x="95647" y="55256"/>
                  </a:lnTo>
                  <a:cubicBezTo>
                    <a:pt x="92557" y="56590"/>
                    <a:pt x="88964" y="55549"/>
                    <a:pt x="87055" y="52774"/>
                  </a:cubicBezTo>
                  <a:lnTo>
                    <a:pt x="61420" y="15269"/>
                  </a:lnTo>
                  <a:lnTo>
                    <a:pt x="9107" y="31493"/>
                  </a:lnTo>
                  <a:cubicBezTo>
                    <a:pt x="5396" y="32640"/>
                    <a:pt x="1463" y="30568"/>
                    <a:pt x="316" y="26870"/>
                  </a:cubicBezTo>
                  <a:cubicBezTo>
                    <a:pt x="-831" y="23170"/>
                    <a:pt x="1241" y="19226"/>
                    <a:pt x="4940" y="18079"/>
                  </a:cubicBezTo>
                  <a:lnTo>
                    <a:pt x="62204" y="321"/>
                  </a:lnTo>
                  <a:cubicBezTo>
                    <a:pt x="65154" y="-604"/>
                    <a:pt x="68338" y="520"/>
                    <a:pt x="70082" y="3060"/>
                  </a:cubicBezTo>
                  <a:lnTo>
                    <a:pt x="95378" y="40062"/>
                  </a:lnTo>
                  <a:lnTo>
                    <a:pt x="138315" y="21485"/>
                  </a:lnTo>
                  <a:cubicBezTo>
                    <a:pt x="141674" y="20033"/>
                    <a:pt x="145596" y="21403"/>
                    <a:pt x="147305" y="24634"/>
                  </a:cubicBezTo>
                  <a:lnTo>
                    <a:pt x="167439" y="62572"/>
                  </a:lnTo>
                  <a:lnTo>
                    <a:pt x="204990" y="42356"/>
                  </a:lnTo>
                  <a:cubicBezTo>
                    <a:pt x="208303" y="40577"/>
                    <a:pt x="212424" y="41712"/>
                    <a:pt x="214343" y="44931"/>
                  </a:cubicBezTo>
                  <a:lnTo>
                    <a:pt x="237591" y="83806"/>
                  </a:lnTo>
                  <a:lnTo>
                    <a:pt x="274862" y="66587"/>
                  </a:lnTo>
                  <a:cubicBezTo>
                    <a:pt x="278186" y="65054"/>
                    <a:pt x="282131" y="66330"/>
                    <a:pt x="283934" y="69525"/>
                  </a:cubicBezTo>
                  <a:lnTo>
                    <a:pt x="305109" y="107253"/>
                  </a:lnTo>
                  <a:lnTo>
                    <a:pt x="345635" y="86370"/>
                  </a:lnTo>
                  <a:cubicBezTo>
                    <a:pt x="348854" y="84708"/>
                    <a:pt x="352798" y="85773"/>
                    <a:pt x="354753" y="88816"/>
                  </a:cubicBezTo>
                  <a:lnTo>
                    <a:pt x="386335" y="137945"/>
                  </a:lnTo>
                  <a:cubicBezTo>
                    <a:pt x="388430" y="141211"/>
                    <a:pt x="387494" y="145554"/>
                    <a:pt x="384228" y="147649"/>
                  </a:cubicBezTo>
                  <a:cubicBezTo>
                    <a:pt x="383093" y="148410"/>
                    <a:pt x="381782" y="148773"/>
                    <a:pt x="380483" y="148773"/>
                  </a:cubicBezTo>
                  <a:close/>
                </a:path>
              </a:pathLst>
            </a:custGeom>
            <a:grpFill/>
            <a:ln w="1170" cap="flat">
              <a:noFill/>
              <a:prstDash val="solid"/>
              <a:miter/>
            </a:ln>
          </p:spPr>
          <p:txBody>
            <a:bodyPr rtlCol="0" anchor="ctr"/>
            <a:lstStyle/>
            <a:p>
              <a:endParaRPr lang="en-US"/>
            </a:p>
          </p:txBody>
        </p:sp>
        <p:sp>
          <p:nvSpPr>
            <p:cNvPr id="977" name="Freeform 976">
              <a:extLst>
                <a:ext uri="{FF2B5EF4-FFF2-40B4-BE49-F238E27FC236}">
                  <a16:creationId xmlns:a16="http://schemas.microsoft.com/office/drawing/2014/main" id="{7F7A2598-DD74-8D41-B323-F9B4EB0712D6}"/>
                </a:ext>
              </a:extLst>
            </p:cNvPr>
            <p:cNvSpPr/>
            <p:nvPr/>
          </p:nvSpPr>
          <p:spPr>
            <a:xfrm>
              <a:off x="6340638" y="4242053"/>
              <a:ext cx="340636" cy="163880"/>
            </a:xfrm>
            <a:custGeom>
              <a:avLst/>
              <a:gdLst>
                <a:gd name="connsiteX0" fmla="*/ 332969 w 340636"/>
                <a:gd name="connsiteY0" fmla="*/ 164559 h 163880"/>
                <a:gd name="connsiteX1" fmla="*/ 113885 w 340636"/>
                <a:gd name="connsiteY1" fmla="*/ 15464 h 163880"/>
                <a:gd name="connsiteX2" fmla="*/ 4296 w 340636"/>
                <a:gd name="connsiteY2" fmla="*/ 50592 h 163880"/>
                <a:gd name="connsiteX3" fmla="*/ 0 w 340636"/>
                <a:gd name="connsiteY3" fmla="*/ 37224 h 163880"/>
                <a:gd name="connsiteX4" fmla="*/ 116121 w 340636"/>
                <a:gd name="connsiteY4" fmla="*/ 0 h 163880"/>
                <a:gd name="connsiteX5" fmla="*/ 340870 w 340636"/>
                <a:gd name="connsiteY5" fmla="*/ 152947 h 16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636" h="163880">
                  <a:moveTo>
                    <a:pt x="332969" y="164559"/>
                  </a:moveTo>
                  <a:lnTo>
                    <a:pt x="113885" y="15464"/>
                  </a:lnTo>
                  <a:lnTo>
                    <a:pt x="4296" y="50592"/>
                  </a:lnTo>
                  <a:lnTo>
                    <a:pt x="0" y="37224"/>
                  </a:lnTo>
                  <a:lnTo>
                    <a:pt x="116121" y="0"/>
                  </a:lnTo>
                  <a:lnTo>
                    <a:pt x="340870" y="152947"/>
                  </a:lnTo>
                  <a:close/>
                </a:path>
              </a:pathLst>
            </a:custGeom>
            <a:grpFill/>
            <a:ln w="1170" cap="flat">
              <a:noFill/>
              <a:prstDash val="solid"/>
              <a:miter/>
            </a:ln>
          </p:spPr>
          <p:txBody>
            <a:bodyPr rtlCol="0" anchor="ctr"/>
            <a:lstStyle/>
            <a:p>
              <a:endParaRPr lang="en-US"/>
            </a:p>
          </p:txBody>
        </p:sp>
        <p:sp>
          <p:nvSpPr>
            <p:cNvPr id="978" name="Freeform 977">
              <a:extLst>
                <a:ext uri="{FF2B5EF4-FFF2-40B4-BE49-F238E27FC236}">
                  <a16:creationId xmlns:a16="http://schemas.microsoft.com/office/drawing/2014/main" id="{68C40989-FD3B-B24D-A74F-F82764B961D4}"/>
                </a:ext>
              </a:extLst>
            </p:cNvPr>
            <p:cNvSpPr/>
            <p:nvPr/>
          </p:nvSpPr>
          <p:spPr>
            <a:xfrm>
              <a:off x="6317012" y="4359957"/>
              <a:ext cx="91305" cy="223580"/>
            </a:xfrm>
            <a:custGeom>
              <a:avLst/>
              <a:gdLst>
                <a:gd name="connsiteX0" fmla="*/ 0 w 91304"/>
                <a:gd name="connsiteY0" fmla="*/ 218847 h 223579"/>
                <a:gd name="connsiteX1" fmla="*/ 78779 w 91304"/>
                <a:gd name="connsiteY1" fmla="*/ 0 h 223579"/>
                <a:gd name="connsiteX2" fmla="*/ 91996 w 91304"/>
                <a:gd name="connsiteY2" fmla="*/ 4758 h 223579"/>
                <a:gd name="connsiteX3" fmla="*/ 13217 w 91304"/>
                <a:gd name="connsiteY3" fmla="*/ 223604 h 223579"/>
              </a:gdLst>
              <a:ahLst/>
              <a:cxnLst>
                <a:cxn ang="0">
                  <a:pos x="connsiteX0" y="connsiteY0"/>
                </a:cxn>
                <a:cxn ang="0">
                  <a:pos x="connsiteX1" y="connsiteY1"/>
                </a:cxn>
                <a:cxn ang="0">
                  <a:pos x="connsiteX2" y="connsiteY2"/>
                </a:cxn>
                <a:cxn ang="0">
                  <a:pos x="connsiteX3" y="connsiteY3"/>
                </a:cxn>
              </a:cxnLst>
              <a:rect l="l" t="t" r="r" b="b"/>
              <a:pathLst>
                <a:path w="91304" h="223579">
                  <a:moveTo>
                    <a:pt x="0" y="218847"/>
                  </a:moveTo>
                  <a:lnTo>
                    <a:pt x="78779" y="0"/>
                  </a:lnTo>
                  <a:lnTo>
                    <a:pt x="91996" y="4758"/>
                  </a:lnTo>
                  <a:lnTo>
                    <a:pt x="13217" y="223604"/>
                  </a:lnTo>
                  <a:close/>
                </a:path>
              </a:pathLst>
            </a:custGeom>
            <a:grpFill/>
            <a:ln w="1170" cap="flat">
              <a:noFill/>
              <a:prstDash val="solid"/>
              <a:miter/>
            </a:ln>
          </p:spPr>
          <p:txBody>
            <a:bodyPr rtlCol="0" anchor="ctr"/>
            <a:lstStyle/>
            <a:p>
              <a:endParaRPr lang="en-US"/>
            </a:p>
          </p:txBody>
        </p:sp>
        <p:sp>
          <p:nvSpPr>
            <p:cNvPr id="979" name="Freeform 978">
              <a:extLst>
                <a:ext uri="{FF2B5EF4-FFF2-40B4-BE49-F238E27FC236}">
                  <a16:creationId xmlns:a16="http://schemas.microsoft.com/office/drawing/2014/main" id="{9BCBBA9F-854D-1242-B18D-799B13880C91}"/>
                </a:ext>
              </a:extLst>
            </p:cNvPr>
            <p:cNvSpPr/>
            <p:nvPr/>
          </p:nvSpPr>
          <p:spPr>
            <a:xfrm>
              <a:off x="6389261" y="4377673"/>
              <a:ext cx="72575" cy="211874"/>
            </a:xfrm>
            <a:custGeom>
              <a:avLst/>
              <a:gdLst>
                <a:gd name="connsiteX0" fmla="*/ 0 w 72575"/>
                <a:gd name="connsiteY0" fmla="*/ 208533 h 211873"/>
                <a:gd name="connsiteX1" fmla="*/ 59550 w 72575"/>
                <a:gd name="connsiteY1" fmla="*/ 0 h 211873"/>
                <a:gd name="connsiteX2" fmla="*/ 73057 w 72575"/>
                <a:gd name="connsiteY2" fmla="*/ 3857 h 211873"/>
                <a:gd name="connsiteX3" fmla="*/ 13507 w 72575"/>
                <a:gd name="connsiteY3" fmla="*/ 212390 h 211873"/>
              </a:gdLst>
              <a:ahLst/>
              <a:cxnLst>
                <a:cxn ang="0">
                  <a:pos x="connsiteX0" y="connsiteY0"/>
                </a:cxn>
                <a:cxn ang="0">
                  <a:pos x="connsiteX1" y="connsiteY1"/>
                </a:cxn>
                <a:cxn ang="0">
                  <a:pos x="connsiteX2" y="connsiteY2"/>
                </a:cxn>
                <a:cxn ang="0">
                  <a:pos x="connsiteX3" y="connsiteY3"/>
                </a:cxn>
              </a:cxnLst>
              <a:rect l="l" t="t" r="r" b="b"/>
              <a:pathLst>
                <a:path w="72575" h="211873">
                  <a:moveTo>
                    <a:pt x="0" y="208533"/>
                  </a:moveTo>
                  <a:lnTo>
                    <a:pt x="59550" y="0"/>
                  </a:lnTo>
                  <a:lnTo>
                    <a:pt x="73057" y="3857"/>
                  </a:lnTo>
                  <a:lnTo>
                    <a:pt x="13507" y="212390"/>
                  </a:lnTo>
                  <a:close/>
                </a:path>
              </a:pathLst>
            </a:custGeom>
            <a:grpFill/>
            <a:ln w="1170" cap="flat">
              <a:noFill/>
              <a:prstDash val="solid"/>
              <a:miter/>
            </a:ln>
          </p:spPr>
          <p:txBody>
            <a:bodyPr rtlCol="0" anchor="ctr"/>
            <a:lstStyle/>
            <a:p>
              <a:endParaRPr lang="en-US"/>
            </a:p>
          </p:txBody>
        </p:sp>
        <p:sp>
          <p:nvSpPr>
            <p:cNvPr id="980" name="Freeform 979">
              <a:extLst>
                <a:ext uri="{FF2B5EF4-FFF2-40B4-BE49-F238E27FC236}">
                  <a16:creationId xmlns:a16="http://schemas.microsoft.com/office/drawing/2014/main" id="{812D331E-ECE3-3E47-8905-7A830BC92879}"/>
                </a:ext>
              </a:extLst>
            </p:cNvPr>
            <p:cNvSpPr/>
            <p:nvPr/>
          </p:nvSpPr>
          <p:spPr>
            <a:xfrm>
              <a:off x="6373018" y="4364288"/>
              <a:ext cx="70234" cy="87793"/>
            </a:xfrm>
            <a:custGeom>
              <a:avLst/>
              <a:gdLst>
                <a:gd name="connsiteX0" fmla="*/ 63806 w 70234"/>
                <a:gd name="connsiteY0" fmla="*/ 87860 h 87793"/>
                <a:gd name="connsiteX1" fmla="*/ 61629 w 70234"/>
                <a:gd name="connsiteY1" fmla="*/ 87509 h 87793"/>
                <a:gd name="connsiteX2" fmla="*/ 4845 w 70234"/>
                <a:gd name="connsiteY2" fmla="*/ 68990 h 87793"/>
                <a:gd name="connsiteX3" fmla="*/ 349 w 70234"/>
                <a:gd name="connsiteY3" fmla="*/ 60141 h 87793"/>
                <a:gd name="connsiteX4" fmla="*/ 9199 w 70234"/>
                <a:gd name="connsiteY4" fmla="*/ 55646 h 87793"/>
                <a:gd name="connsiteX5" fmla="*/ 51164 w 70234"/>
                <a:gd name="connsiteY5" fmla="*/ 69330 h 87793"/>
                <a:gd name="connsiteX6" fmla="*/ 25376 w 70234"/>
                <a:gd name="connsiteY6" fmla="*/ 9818 h 87793"/>
                <a:gd name="connsiteX7" fmla="*/ 29028 w 70234"/>
                <a:gd name="connsiteY7" fmla="*/ 582 h 87793"/>
                <a:gd name="connsiteX8" fmla="*/ 38264 w 70234"/>
                <a:gd name="connsiteY8" fmla="*/ 4234 h 87793"/>
                <a:gd name="connsiteX9" fmla="*/ 70256 w 70234"/>
                <a:gd name="connsiteY9" fmla="*/ 78050 h 87793"/>
                <a:gd name="connsiteX10" fmla="*/ 69004 w 70234"/>
                <a:gd name="connsiteY10" fmla="*/ 85565 h 87793"/>
                <a:gd name="connsiteX11" fmla="*/ 63806 w 70234"/>
                <a:gd name="connsiteY11" fmla="*/ 87860 h 8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234" h="87793">
                  <a:moveTo>
                    <a:pt x="63806" y="87860"/>
                  </a:moveTo>
                  <a:cubicBezTo>
                    <a:pt x="63080" y="87860"/>
                    <a:pt x="62343" y="87743"/>
                    <a:pt x="61629" y="87509"/>
                  </a:cubicBezTo>
                  <a:lnTo>
                    <a:pt x="4845" y="68990"/>
                  </a:lnTo>
                  <a:cubicBezTo>
                    <a:pt x="1157" y="67784"/>
                    <a:pt x="-856" y="63828"/>
                    <a:pt x="349" y="60141"/>
                  </a:cubicBezTo>
                  <a:cubicBezTo>
                    <a:pt x="1555" y="56453"/>
                    <a:pt x="5512" y="54428"/>
                    <a:pt x="9199" y="55646"/>
                  </a:cubicBezTo>
                  <a:lnTo>
                    <a:pt x="51164" y="69330"/>
                  </a:lnTo>
                  <a:lnTo>
                    <a:pt x="25376" y="9818"/>
                  </a:lnTo>
                  <a:cubicBezTo>
                    <a:pt x="23831" y="6259"/>
                    <a:pt x="25470" y="2127"/>
                    <a:pt x="29028" y="582"/>
                  </a:cubicBezTo>
                  <a:cubicBezTo>
                    <a:pt x="32587" y="-963"/>
                    <a:pt x="36719" y="675"/>
                    <a:pt x="38264" y="4234"/>
                  </a:cubicBezTo>
                  <a:lnTo>
                    <a:pt x="70256" y="78050"/>
                  </a:lnTo>
                  <a:cubicBezTo>
                    <a:pt x="71356" y="80590"/>
                    <a:pt x="70865" y="83529"/>
                    <a:pt x="69004" y="85565"/>
                  </a:cubicBezTo>
                  <a:cubicBezTo>
                    <a:pt x="67646" y="87052"/>
                    <a:pt x="65749" y="87860"/>
                    <a:pt x="63806" y="87860"/>
                  </a:cubicBezTo>
                  <a:close/>
                </a:path>
              </a:pathLst>
            </a:custGeom>
            <a:grpFill/>
            <a:ln w="1170" cap="flat">
              <a:noFill/>
              <a:prstDash val="solid"/>
              <a:miter/>
            </a:ln>
          </p:spPr>
          <p:txBody>
            <a:bodyPr rtlCol="0" anchor="ctr"/>
            <a:lstStyle/>
            <a:p>
              <a:endParaRPr lang="en-US"/>
            </a:p>
          </p:txBody>
        </p:sp>
        <p:sp>
          <p:nvSpPr>
            <p:cNvPr id="981" name="Freeform 980">
              <a:extLst>
                <a:ext uri="{FF2B5EF4-FFF2-40B4-BE49-F238E27FC236}">
                  <a16:creationId xmlns:a16="http://schemas.microsoft.com/office/drawing/2014/main" id="{FFDC9654-1479-D94D-A929-6D8F33CDCE54}"/>
                </a:ext>
              </a:extLst>
            </p:cNvPr>
            <p:cNvSpPr/>
            <p:nvPr/>
          </p:nvSpPr>
          <p:spPr>
            <a:xfrm>
              <a:off x="6347841" y="4443389"/>
              <a:ext cx="88963" cy="85452"/>
            </a:xfrm>
            <a:custGeom>
              <a:avLst/>
              <a:gdLst>
                <a:gd name="connsiteX0" fmla="*/ 66496 w 88963"/>
                <a:gd name="connsiteY0" fmla="*/ 85806 h 85451"/>
                <a:gd name="connsiteX1" fmla="*/ 64249 w 88963"/>
                <a:gd name="connsiteY1" fmla="*/ 85431 h 85451"/>
                <a:gd name="connsiteX2" fmla="*/ 4772 w 88963"/>
                <a:gd name="connsiteY2" fmla="*/ 65367 h 85451"/>
                <a:gd name="connsiteX3" fmla="*/ 66 w 88963"/>
                <a:gd name="connsiteY3" fmla="*/ 59690 h 85451"/>
                <a:gd name="connsiteX4" fmla="*/ 3039 w 88963"/>
                <a:gd name="connsiteY4" fmla="*/ 52936 h 85451"/>
                <a:gd name="connsiteX5" fmla="*/ 78003 w 88963"/>
                <a:gd name="connsiteY5" fmla="*/ 1243 h 85451"/>
                <a:gd name="connsiteX6" fmla="*/ 87777 w 88963"/>
                <a:gd name="connsiteY6" fmla="*/ 3034 h 85451"/>
                <a:gd name="connsiteX7" fmla="*/ 85986 w 88963"/>
                <a:gd name="connsiteY7" fmla="*/ 12809 h 85451"/>
                <a:gd name="connsiteX8" fmla="*/ 22565 w 88963"/>
                <a:gd name="connsiteY8" fmla="*/ 56541 h 85451"/>
                <a:gd name="connsiteX9" fmla="*/ 68755 w 88963"/>
                <a:gd name="connsiteY9" fmla="*/ 72122 h 85451"/>
                <a:gd name="connsiteX10" fmla="*/ 73169 w 88963"/>
                <a:gd name="connsiteY10" fmla="*/ 81018 h 85451"/>
                <a:gd name="connsiteX11" fmla="*/ 66496 w 88963"/>
                <a:gd name="connsiteY11" fmla="*/ 85806 h 8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63" h="85451">
                  <a:moveTo>
                    <a:pt x="66496" y="85806"/>
                  </a:moveTo>
                  <a:cubicBezTo>
                    <a:pt x="65747" y="85806"/>
                    <a:pt x="64998" y="85689"/>
                    <a:pt x="64249" y="85431"/>
                  </a:cubicBezTo>
                  <a:lnTo>
                    <a:pt x="4772" y="65367"/>
                  </a:lnTo>
                  <a:cubicBezTo>
                    <a:pt x="2255" y="64513"/>
                    <a:pt x="429" y="62324"/>
                    <a:pt x="66" y="59690"/>
                  </a:cubicBezTo>
                  <a:cubicBezTo>
                    <a:pt x="-296" y="57056"/>
                    <a:pt x="851" y="54446"/>
                    <a:pt x="3039" y="52936"/>
                  </a:cubicBezTo>
                  <a:lnTo>
                    <a:pt x="78003" y="1243"/>
                  </a:lnTo>
                  <a:cubicBezTo>
                    <a:pt x="81198" y="-957"/>
                    <a:pt x="85565" y="-161"/>
                    <a:pt x="87777" y="3034"/>
                  </a:cubicBezTo>
                  <a:cubicBezTo>
                    <a:pt x="89978" y="6230"/>
                    <a:pt x="89170" y="10596"/>
                    <a:pt x="85986" y="12809"/>
                  </a:cubicBezTo>
                  <a:lnTo>
                    <a:pt x="22565" y="56541"/>
                  </a:lnTo>
                  <a:lnTo>
                    <a:pt x="68755" y="72122"/>
                  </a:lnTo>
                  <a:cubicBezTo>
                    <a:pt x="72431" y="73362"/>
                    <a:pt x="74409" y="77342"/>
                    <a:pt x="73169" y="81018"/>
                  </a:cubicBezTo>
                  <a:cubicBezTo>
                    <a:pt x="72150" y="83956"/>
                    <a:pt x="69422" y="85806"/>
                    <a:pt x="66496" y="85806"/>
                  </a:cubicBezTo>
                  <a:close/>
                </a:path>
              </a:pathLst>
            </a:custGeom>
            <a:grpFill/>
            <a:ln w="1170" cap="flat">
              <a:noFill/>
              <a:prstDash val="solid"/>
              <a:miter/>
            </a:ln>
          </p:spPr>
          <p:txBody>
            <a:bodyPr rtlCol="0" anchor="ctr"/>
            <a:lstStyle/>
            <a:p>
              <a:endParaRPr lang="en-US"/>
            </a:p>
          </p:txBody>
        </p:sp>
        <p:sp>
          <p:nvSpPr>
            <p:cNvPr id="982" name="Freeform 981">
              <a:extLst>
                <a:ext uri="{FF2B5EF4-FFF2-40B4-BE49-F238E27FC236}">
                  <a16:creationId xmlns:a16="http://schemas.microsoft.com/office/drawing/2014/main" id="{F7A9B7E3-6757-C347-AC72-A4977F5B47DC}"/>
                </a:ext>
              </a:extLst>
            </p:cNvPr>
            <p:cNvSpPr/>
            <p:nvPr/>
          </p:nvSpPr>
          <p:spPr>
            <a:xfrm>
              <a:off x="6346272" y="4497971"/>
              <a:ext cx="46823" cy="93646"/>
            </a:xfrm>
            <a:custGeom>
              <a:avLst/>
              <a:gdLst>
                <a:gd name="connsiteX0" fmla="*/ 0 w 46822"/>
                <a:gd name="connsiteY0" fmla="*/ 5068 h 93645"/>
                <a:gd name="connsiteX1" fmla="*/ 13102 w 46822"/>
                <a:gd name="connsiteY1" fmla="*/ 0 h 93645"/>
                <a:gd name="connsiteX2" fmla="*/ 47712 w 46822"/>
                <a:gd name="connsiteY2" fmla="*/ 89472 h 93645"/>
                <a:gd name="connsiteX3" fmla="*/ 34611 w 46822"/>
                <a:gd name="connsiteY3" fmla="*/ 94540 h 93645"/>
              </a:gdLst>
              <a:ahLst/>
              <a:cxnLst>
                <a:cxn ang="0">
                  <a:pos x="connsiteX0" y="connsiteY0"/>
                </a:cxn>
                <a:cxn ang="0">
                  <a:pos x="connsiteX1" y="connsiteY1"/>
                </a:cxn>
                <a:cxn ang="0">
                  <a:pos x="connsiteX2" y="connsiteY2"/>
                </a:cxn>
                <a:cxn ang="0">
                  <a:pos x="connsiteX3" y="connsiteY3"/>
                </a:cxn>
              </a:cxnLst>
              <a:rect l="l" t="t" r="r" b="b"/>
              <a:pathLst>
                <a:path w="46822" h="93645">
                  <a:moveTo>
                    <a:pt x="0" y="5068"/>
                  </a:moveTo>
                  <a:lnTo>
                    <a:pt x="13102" y="0"/>
                  </a:lnTo>
                  <a:lnTo>
                    <a:pt x="47712" y="89472"/>
                  </a:lnTo>
                  <a:lnTo>
                    <a:pt x="34611" y="94540"/>
                  </a:lnTo>
                  <a:close/>
                </a:path>
              </a:pathLst>
            </a:custGeom>
            <a:grpFill/>
            <a:ln w="1170" cap="flat">
              <a:noFill/>
              <a:prstDash val="solid"/>
              <a:miter/>
            </a:ln>
          </p:spPr>
          <p:txBody>
            <a:bodyPr rtlCol="0" anchor="ctr"/>
            <a:lstStyle/>
            <a:p>
              <a:endParaRPr lang="en-US"/>
            </a:p>
          </p:txBody>
        </p:sp>
        <p:sp>
          <p:nvSpPr>
            <p:cNvPr id="983" name="Freeform 982">
              <a:extLst>
                <a:ext uri="{FF2B5EF4-FFF2-40B4-BE49-F238E27FC236}">
                  <a16:creationId xmlns:a16="http://schemas.microsoft.com/office/drawing/2014/main" id="{4934BA4A-FB26-C84D-8822-FDD1649C7F22}"/>
                </a:ext>
              </a:extLst>
            </p:cNvPr>
            <p:cNvSpPr/>
            <p:nvPr/>
          </p:nvSpPr>
          <p:spPr>
            <a:xfrm>
              <a:off x="6658310" y="4461565"/>
              <a:ext cx="14047" cy="90134"/>
            </a:xfrm>
            <a:custGeom>
              <a:avLst/>
              <a:gdLst>
                <a:gd name="connsiteX0" fmla="*/ 0 w 14046"/>
                <a:gd name="connsiteY0" fmla="*/ 19 h 90134"/>
                <a:gd name="connsiteX1" fmla="*/ 14047 w 14046"/>
                <a:gd name="connsiteY1" fmla="*/ 0 h 90134"/>
                <a:gd name="connsiteX2" fmla="*/ 14168 w 14046"/>
                <a:gd name="connsiteY2" fmla="*/ 90544 h 90134"/>
                <a:gd name="connsiteX3" fmla="*/ 121 w 14046"/>
                <a:gd name="connsiteY3" fmla="*/ 90563 h 90134"/>
              </a:gdLst>
              <a:ahLst/>
              <a:cxnLst>
                <a:cxn ang="0">
                  <a:pos x="connsiteX0" y="connsiteY0"/>
                </a:cxn>
                <a:cxn ang="0">
                  <a:pos x="connsiteX1" y="connsiteY1"/>
                </a:cxn>
                <a:cxn ang="0">
                  <a:pos x="connsiteX2" y="connsiteY2"/>
                </a:cxn>
                <a:cxn ang="0">
                  <a:pos x="connsiteX3" y="connsiteY3"/>
                </a:cxn>
              </a:cxnLst>
              <a:rect l="l" t="t" r="r" b="b"/>
              <a:pathLst>
                <a:path w="14046" h="90134">
                  <a:moveTo>
                    <a:pt x="0" y="19"/>
                  </a:moveTo>
                  <a:lnTo>
                    <a:pt x="14047" y="0"/>
                  </a:lnTo>
                  <a:lnTo>
                    <a:pt x="14168" y="90544"/>
                  </a:lnTo>
                  <a:lnTo>
                    <a:pt x="121" y="90563"/>
                  </a:lnTo>
                  <a:close/>
                </a:path>
              </a:pathLst>
            </a:custGeom>
            <a:grpFill/>
            <a:ln w="1170" cap="flat">
              <a:noFill/>
              <a:prstDash val="solid"/>
              <a:miter/>
            </a:ln>
          </p:spPr>
          <p:txBody>
            <a:bodyPr rtlCol="0" anchor="ctr"/>
            <a:lstStyle/>
            <a:p>
              <a:endParaRPr lang="en-US"/>
            </a:p>
          </p:txBody>
        </p:sp>
        <p:sp>
          <p:nvSpPr>
            <p:cNvPr id="984" name="Freeform 983">
              <a:extLst>
                <a:ext uri="{FF2B5EF4-FFF2-40B4-BE49-F238E27FC236}">
                  <a16:creationId xmlns:a16="http://schemas.microsoft.com/office/drawing/2014/main" id="{FB1CF078-2380-614E-A2D1-4B996C17CF1E}"/>
                </a:ext>
              </a:extLst>
            </p:cNvPr>
            <p:cNvSpPr/>
            <p:nvPr/>
          </p:nvSpPr>
          <p:spPr>
            <a:xfrm>
              <a:off x="6641634" y="4527281"/>
              <a:ext cx="45652" cy="14047"/>
            </a:xfrm>
            <a:custGeom>
              <a:avLst/>
              <a:gdLst>
                <a:gd name="connsiteX0" fmla="*/ 0 w 45652"/>
                <a:gd name="connsiteY0" fmla="*/ 68 h 14046"/>
                <a:gd name="connsiteX1" fmla="*/ 46343 w 45652"/>
                <a:gd name="connsiteY1" fmla="*/ 0 h 14046"/>
                <a:gd name="connsiteX2" fmla="*/ 46364 w 45652"/>
                <a:gd name="connsiteY2" fmla="*/ 14047 h 14046"/>
                <a:gd name="connsiteX3" fmla="*/ 21 w 45652"/>
                <a:gd name="connsiteY3" fmla="*/ 14115 h 14046"/>
              </a:gdLst>
              <a:ahLst/>
              <a:cxnLst>
                <a:cxn ang="0">
                  <a:pos x="connsiteX0" y="connsiteY0"/>
                </a:cxn>
                <a:cxn ang="0">
                  <a:pos x="connsiteX1" y="connsiteY1"/>
                </a:cxn>
                <a:cxn ang="0">
                  <a:pos x="connsiteX2" y="connsiteY2"/>
                </a:cxn>
                <a:cxn ang="0">
                  <a:pos x="connsiteX3" y="connsiteY3"/>
                </a:cxn>
              </a:cxnLst>
              <a:rect l="l" t="t" r="r" b="b"/>
              <a:pathLst>
                <a:path w="45652" h="14046">
                  <a:moveTo>
                    <a:pt x="0" y="68"/>
                  </a:moveTo>
                  <a:lnTo>
                    <a:pt x="46343" y="0"/>
                  </a:lnTo>
                  <a:lnTo>
                    <a:pt x="46364" y="14047"/>
                  </a:lnTo>
                  <a:lnTo>
                    <a:pt x="21" y="14115"/>
                  </a:lnTo>
                  <a:close/>
                </a:path>
              </a:pathLst>
            </a:custGeom>
            <a:grpFill/>
            <a:ln w="1170" cap="flat">
              <a:noFill/>
              <a:prstDash val="solid"/>
              <a:miter/>
            </a:ln>
          </p:spPr>
          <p:txBody>
            <a:bodyPr rtlCol="0" anchor="ctr"/>
            <a:lstStyle/>
            <a:p>
              <a:endParaRPr lang="en-US"/>
            </a:p>
          </p:txBody>
        </p:sp>
        <p:sp>
          <p:nvSpPr>
            <p:cNvPr id="985" name="Freeform 984">
              <a:extLst>
                <a:ext uri="{FF2B5EF4-FFF2-40B4-BE49-F238E27FC236}">
                  <a16:creationId xmlns:a16="http://schemas.microsoft.com/office/drawing/2014/main" id="{29B8957A-1804-BA43-BA9B-82B46F1B3F48}"/>
                </a:ext>
              </a:extLst>
            </p:cNvPr>
            <p:cNvSpPr/>
            <p:nvPr/>
          </p:nvSpPr>
          <p:spPr>
            <a:xfrm>
              <a:off x="6646765" y="4541354"/>
              <a:ext cx="38629" cy="47994"/>
            </a:xfrm>
            <a:custGeom>
              <a:avLst/>
              <a:gdLst>
                <a:gd name="connsiteX0" fmla="*/ 18449 w 38628"/>
                <a:gd name="connsiteY0" fmla="*/ 48524 h 47993"/>
                <a:gd name="connsiteX1" fmla="*/ 5479 w 38628"/>
                <a:gd name="connsiteY1" fmla="*/ 43724 h 47993"/>
                <a:gd name="connsiteX2" fmla="*/ 1 w 38628"/>
                <a:gd name="connsiteY2" fmla="*/ 32662 h 47993"/>
                <a:gd name="connsiteX3" fmla="*/ 6907 w 38628"/>
                <a:gd name="connsiteY3" fmla="*/ 25522 h 47993"/>
                <a:gd name="connsiteX4" fmla="*/ 7024 w 38628"/>
                <a:gd name="connsiteY4" fmla="*/ 25522 h 47993"/>
                <a:gd name="connsiteX5" fmla="*/ 14048 w 38628"/>
                <a:gd name="connsiteY5" fmla="*/ 32428 h 47993"/>
                <a:gd name="connsiteX6" fmla="*/ 18906 w 38628"/>
                <a:gd name="connsiteY6" fmla="*/ 34453 h 47993"/>
                <a:gd name="connsiteX7" fmla="*/ 24372 w 38628"/>
                <a:gd name="connsiteY7" fmla="*/ 31000 h 47993"/>
                <a:gd name="connsiteX8" fmla="*/ 20743 w 38628"/>
                <a:gd name="connsiteY8" fmla="*/ 22712 h 47993"/>
                <a:gd name="connsiteX9" fmla="*/ 11121 w 38628"/>
                <a:gd name="connsiteY9" fmla="*/ 7261 h 47993"/>
                <a:gd name="connsiteX10" fmla="*/ 17911 w 38628"/>
                <a:gd name="connsiteY10" fmla="*/ 3 h 47993"/>
                <a:gd name="connsiteX11" fmla="*/ 25168 w 38628"/>
                <a:gd name="connsiteY11" fmla="*/ 6792 h 47993"/>
                <a:gd name="connsiteX12" fmla="*/ 29523 w 38628"/>
                <a:gd name="connsiteY12" fmla="*/ 11744 h 47993"/>
                <a:gd name="connsiteX13" fmla="*/ 37400 w 38628"/>
                <a:gd name="connsiteY13" fmla="*/ 36279 h 47993"/>
                <a:gd name="connsiteX14" fmla="*/ 20837 w 38628"/>
                <a:gd name="connsiteY14" fmla="*/ 48371 h 47993"/>
                <a:gd name="connsiteX15" fmla="*/ 18449 w 38628"/>
                <a:gd name="connsiteY15" fmla="*/ 48524 h 4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28" h="47993">
                  <a:moveTo>
                    <a:pt x="18449" y="48524"/>
                  </a:moveTo>
                  <a:cubicBezTo>
                    <a:pt x="13849" y="48524"/>
                    <a:pt x="9049" y="46779"/>
                    <a:pt x="5479" y="43724"/>
                  </a:cubicBezTo>
                  <a:cubicBezTo>
                    <a:pt x="2014" y="40751"/>
                    <a:pt x="71" y="36829"/>
                    <a:pt x="1" y="32662"/>
                  </a:cubicBezTo>
                  <a:cubicBezTo>
                    <a:pt x="-58" y="28788"/>
                    <a:pt x="3033" y="25592"/>
                    <a:pt x="6907" y="25522"/>
                  </a:cubicBezTo>
                  <a:cubicBezTo>
                    <a:pt x="6943" y="25522"/>
                    <a:pt x="6989" y="25522"/>
                    <a:pt x="7024" y="25522"/>
                  </a:cubicBezTo>
                  <a:cubicBezTo>
                    <a:pt x="10852" y="25522"/>
                    <a:pt x="13977" y="28589"/>
                    <a:pt x="14048" y="32428"/>
                  </a:cubicBezTo>
                  <a:cubicBezTo>
                    <a:pt x="14305" y="33201"/>
                    <a:pt x="16904" y="34722"/>
                    <a:pt x="18906" y="34453"/>
                  </a:cubicBezTo>
                  <a:cubicBezTo>
                    <a:pt x="21867" y="34043"/>
                    <a:pt x="23810" y="32381"/>
                    <a:pt x="24372" y="31000"/>
                  </a:cubicBezTo>
                  <a:cubicBezTo>
                    <a:pt x="25964" y="27079"/>
                    <a:pt x="25426" y="26458"/>
                    <a:pt x="20743" y="22712"/>
                  </a:cubicBezTo>
                  <a:cubicBezTo>
                    <a:pt x="16799" y="19552"/>
                    <a:pt x="11390" y="15232"/>
                    <a:pt x="11121" y="7261"/>
                  </a:cubicBezTo>
                  <a:cubicBezTo>
                    <a:pt x="10993" y="3386"/>
                    <a:pt x="14036" y="132"/>
                    <a:pt x="17911" y="3"/>
                  </a:cubicBezTo>
                  <a:cubicBezTo>
                    <a:pt x="21785" y="-114"/>
                    <a:pt x="25039" y="2906"/>
                    <a:pt x="25168" y="6792"/>
                  </a:cubicBezTo>
                  <a:cubicBezTo>
                    <a:pt x="25215" y="8162"/>
                    <a:pt x="26526" y="9344"/>
                    <a:pt x="29523" y="11744"/>
                  </a:cubicBezTo>
                  <a:cubicBezTo>
                    <a:pt x="34228" y="15502"/>
                    <a:pt x="42972" y="22502"/>
                    <a:pt x="37400" y="36279"/>
                  </a:cubicBezTo>
                  <a:cubicBezTo>
                    <a:pt x="34802" y="42682"/>
                    <a:pt x="28457" y="47318"/>
                    <a:pt x="20837" y="48371"/>
                  </a:cubicBezTo>
                  <a:cubicBezTo>
                    <a:pt x="20053" y="48465"/>
                    <a:pt x="19257" y="48524"/>
                    <a:pt x="18449" y="48524"/>
                  </a:cubicBezTo>
                  <a:close/>
                </a:path>
              </a:pathLst>
            </a:custGeom>
            <a:grpFill/>
            <a:ln w="1170" cap="flat">
              <a:noFill/>
              <a:prstDash val="solid"/>
              <a:miter/>
            </a:ln>
          </p:spPr>
          <p:txBody>
            <a:bodyPr rtlCol="0" anchor="ctr"/>
            <a:lstStyle/>
            <a:p>
              <a:endParaRPr lang="en-US"/>
            </a:p>
          </p:txBody>
        </p:sp>
      </p:grpSp>
      <p:grpSp>
        <p:nvGrpSpPr>
          <p:cNvPr id="986" name="Group 985">
            <a:extLst>
              <a:ext uri="{FF2B5EF4-FFF2-40B4-BE49-F238E27FC236}">
                <a16:creationId xmlns:a16="http://schemas.microsoft.com/office/drawing/2014/main" id="{EB39927A-7AC4-1D46-9688-F7A3FB4D2D8E}"/>
              </a:ext>
            </a:extLst>
          </p:cNvPr>
          <p:cNvGrpSpPr/>
          <p:nvPr userDrawn="1"/>
        </p:nvGrpSpPr>
        <p:grpSpPr>
          <a:xfrm>
            <a:off x="6718254" y="4322883"/>
            <a:ext cx="229022" cy="289229"/>
            <a:chOff x="5564075" y="4236664"/>
            <a:chExt cx="329804" cy="416506"/>
          </a:xfrm>
          <a:solidFill>
            <a:schemeClr val="accent1"/>
          </a:solidFill>
        </p:grpSpPr>
        <p:sp>
          <p:nvSpPr>
            <p:cNvPr id="987" name="Freeform 986">
              <a:extLst>
                <a:ext uri="{FF2B5EF4-FFF2-40B4-BE49-F238E27FC236}">
                  <a16:creationId xmlns:a16="http://schemas.microsoft.com/office/drawing/2014/main" id="{70CD4408-44F5-9C4D-B38E-BCBED718D58F}"/>
                </a:ext>
              </a:extLst>
            </p:cNvPr>
            <p:cNvSpPr/>
            <p:nvPr/>
          </p:nvSpPr>
          <p:spPr>
            <a:xfrm>
              <a:off x="5822228" y="4608988"/>
              <a:ext cx="14047" cy="14047"/>
            </a:xfrm>
            <a:custGeom>
              <a:avLst/>
              <a:gdLst>
                <a:gd name="connsiteX0" fmla="*/ 7222 w 14046"/>
                <a:gd name="connsiteY0" fmla="*/ 14075 h 14046"/>
                <a:gd name="connsiteX1" fmla="*/ 5853 w 14046"/>
                <a:gd name="connsiteY1" fmla="*/ 13946 h 14046"/>
                <a:gd name="connsiteX2" fmla="*/ 5665 w 14046"/>
                <a:gd name="connsiteY2" fmla="*/ 13911 h 14046"/>
                <a:gd name="connsiteX3" fmla="*/ 0 w 14046"/>
                <a:gd name="connsiteY3" fmla="*/ 7028 h 14046"/>
                <a:gd name="connsiteX4" fmla="*/ 129 w 14046"/>
                <a:gd name="connsiteY4" fmla="*/ 5670 h 14046"/>
                <a:gd name="connsiteX5" fmla="*/ 8381 w 14046"/>
                <a:gd name="connsiteY5" fmla="*/ 133 h 14046"/>
                <a:gd name="connsiteX6" fmla="*/ 8569 w 14046"/>
                <a:gd name="connsiteY6" fmla="*/ 169 h 14046"/>
                <a:gd name="connsiteX7" fmla="*/ 14105 w 14046"/>
                <a:gd name="connsiteY7" fmla="*/ 8409 h 14046"/>
                <a:gd name="connsiteX8" fmla="*/ 7222 w 14046"/>
                <a:gd name="connsiteY8" fmla="*/ 14075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222" y="14075"/>
                  </a:moveTo>
                  <a:cubicBezTo>
                    <a:pt x="6778" y="14075"/>
                    <a:pt x="6321" y="14028"/>
                    <a:pt x="5853" y="13946"/>
                  </a:cubicBezTo>
                  <a:lnTo>
                    <a:pt x="5665" y="13911"/>
                  </a:lnTo>
                  <a:cubicBezTo>
                    <a:pt x="2318" y="13255"/>
                    <a:pt x="0" y="10317"/>
                    <a:pt x="0" y="7028"/>
                  </a:cubicBezTo>
                  <a:cubicBezTo>
                    <a:pt x="0" y="6583"/>
                    <a:pt x="47" y="6127"/>
                    <a:pt x="129" y="5670"/>
                  </a:cubicBezTo>
                  <a:cubicBezTo>
                    <a:pt x="878" y="1866"/>
                    <a:pt x="4565" y="-616"/>
                    <a:pt x="8381" y="133"/>
                  </a:cubicBezTo>
                  <a:lnTo>
                    <a:pt x="8569" y="169"/>
                  </a:lnTo>
                  <a:cubicBezTo>
                    <a:pt x="12373" y="918"/>
                    <a:pt x="14854" y="4605"/>
                    <a:pt x="14105" y="8409"/>
                  </a:cubicBezTo>
                  <a:cubicBezTo>
                    <a:pt x="13450" y="11757"/>
                    <a:pt x="10512" y="14075"/>
                    <a:pt x="7222" y="14075"/>
                  </a:cubicBezTo>
                  <a:close/>
                </a:path>
              </a:pathLst>
            </a:custGeom>
            <a:grpFill/>
            <a:ln w="1170" cap="flat">
              <a:noFill/>
              <a:prstDash val="solid"/>
              <a:miter/>
            </a:ln>
          </p:spPr>
          <p:txBody>
            <a:bodyPr rtlCol="0" anchor="ctr"/>
            <a:lstStyle/>
            <a:p>
              <a:endParaRPr lang="en-US"/>
            </a:p>
          </p:txBody>
        </p:sp>
        <p:sp>
          <p:nvSpPr>
            <p:cNvPr id="988" name="Freeform 987">
              <a:extLst>
                <a:ext uri="{FF2B5EF4-FFF2-40B4-BE49-F238E27FC236}">
                  <a16:creationId xmlns:a16="http://schemas.microsoft.com/office/drawing/2014/main" id="{96611CB6-92B0-144A-A92D-7CBA72D9C429}"/>
                </a:ext>
              </a:extLst>
            </p:cNvPr>
            <p:cNvSpPr/>
            <p:nvPr/>
          </p:nvSpPr>
          <p:spPr>
            <a:xfrm>
              <a:off x="5669262" y="4320064"/>
              <a:ext cx="189632" cy="278596"/>
            </a:xfrm>
            <a:custGeom>
              <a:avLst/>
              <a:gdLst>
                <a:gd name="connsiteX0" fmla="*/ 176038 w 189632"/>
                <a:gd name="connsiteY0" fmla="*/ 279447 h 278596"/>
                <a:gd name="connsiteX1" fmla="*/ 173463 w 189632"/>
                <a:gd name="connsiteY1" fmla="*/ 278955 h 278596"/>
                <a:gd name="connsiteX2" fmla="*/ 169506 w 189632"/>
                <a:gd name="connsiteY2" fmla="*/ 269848 h 278596"/>
                <a:gd name="connsiteX3" fmla="*/ 175219 w 189632"/>
                <a:gd name="connsiteY3" fmla="*/ 248825 h 278596"/>
                <a:gd name="connsiteX4" fmla="*/ 147792 w 189632"/>
                <a:gd name="connsiteY4" fmla="*/ 180533 h 278596"/>
                <a:gd name="connsiteX5" fmla="*/ 137386 w 189632"/>
                <a:gd name="connsiteY5" fmla="*/ 216552 h 278596"/>
                <a:gd name="connsiteX6" fmla="*/ 98101 w 189632"/>
                <a:gd name="connsiteY6" fmla="*/ 230236 h 278596"/>
                <a:gd name="connsiteX7" fmla="*/ 98687 w 189632"/>
                <a:gd name="connsiteY7" fmla="*/ 179620 h 278596"/>
                <a:gd name="connsiteX8" fmla="*/ 100969 w 189632"/>
                <a:gd name="connsiteY8" fmla="*/ 174751 h 278596"/>
                <a:gd name="connsiteX9" fmla="*/ 106916 w 189632"/>
                <a:gd name="connsiteY9" fmla="*/ 111177 h 278596"/>
                <a:gd name="connsiteX10" fmla="*/ 89521 w 189632"/>
                <a:gd name="connsiteY10" fmla="*/ 85389 h 278596"/>
                <a:gd name="connsiteX11" fmla="*/ 77207 w 189632"/>
                <a:gd name="connsiteY11" fmla="*/ 112968 h 278596"/>
                <a:gd name="connsiteX12" fmla="*/ 57073 w 189632"/>
                <a:gd name="connsiteY12" fmla="*/ 115707 h 278596"/>
                <a:gd name="connsiteX13" fmla="*/ 34621 w 189632"/>
                <a:gd name="connsiteY13" fmla="*/ 90446 h 278596"/>
                <a:gd name="connsiteX14" fmla="*/ 34528 w 189632"/>
                <a:gd name="connsiteY14" fmla="*/ 30372 h 278596"/>
                <a:gd name="connsiteX15" fmla="*/ 18292 w 189632"/>
                <a:gd name="connsiteY15" fmla="*/ 52028 h 278596"/>
                <a:gd name="connsiteX16" fmla="*/ 16243 w 189632"/>
                <a:gd name="connsiteY16" fmla="*/ 93302 h 278596"/>
                <a:gd name="connsiteX17" fmla="*/ 10566 w 189632"/>
                <a:gd name="connsiteY17" fmla="*/ 101449 h 278596"/>
                <a:gd name="connsiteX18" fmla="*/ 2419 w 189632"/>
                <a:gd name="connsiteY18" fmla="*/ 95772 h 278596"/>
                <a:gd name="connsiteX19" fmla="*/ 5931 w 189632"/>
                <a:gd name="connsiteY19" fmla="*/ 45355 h 278596"/>
                <a:gd name="connsiteX20" fmla="*/ 48458 w 189632"/>
                <a:gd name="connsiteY20" fmla="*/ 1061 h 278596"/>
                <a:gd name="connsiteX21" fmla="*/ 57167 w 189632"/>
                <a:gd name="connsiteY21" fmla="*/ 2091 h 278596"/>
                <a:gd name="connsiteX22" fmla="*/ 58080 w 189632"/>
                <a:gd name="connsiteY22" fmla="*/ 10812 h 278596"/>
                <a:gd name="connsiteX23" fmla="*/ 48141 w 189632"/>
                <a:gd name="connsiteY23" fmla="*/ 86653 h 278596"/>
                <a:gd name="connsiteX24" fmla="*/ 61767 w 189632"/>
                <a:gd name="connsiteY24" fmla="*/ 102456 h 278596"/>
                <a:gd name="connsiteX25" fmla="*/ 69083 w 189632"/>
                <a:gd name="connsiteY25" fmla="*/ 101496 h 278596"/>
                <a:gd name="connsiteX26" fmla="*/ 73004 w 189632"/>
                <a:gd name="connsiteY26" fmla="*/ 72676 h 278596"/>
                <a:gd name="connsiteX27" fmla="*/ 74386 w 189632"/>
                <a:gd name="connsiteY27" fmla="*/ 64564 h 278596"/>
                <a:gd name="connsiteX28" fmla="*/ 82521 w 189632"/>
                <a:gd name="connsiteY28" fmla="*/ 63335 h 278596"/>
                <a:gd name="connsiteX29" fmla="*/ 120319 w 189632"/>
                <a:gd name="connsiteY29" fmla="*/ 107033 h 278596"/>
                <a:gd name="connsiteX30" fmla="*/ 113845 w 189632"/>
                <a:gd name="connsiteY30" fmla="*/ 180346 h 278596"/>
                <a:gd name="connsiteX31" fmla="*/ 111341 w 189632"/>
                <a:gd name="connsiteY31" fmla="*/ 185707 h 278596"/>
                <a:gd name="connsiteX32" fmla="*/ 105324 w 189632"/>
                <a:gd name="connsiteY32" fmla="*/ 218214 h 278596"/>
                <a:gd name="connsiteX33" fmla="*/ 125458 w 189632"/>
                <a:gd name="connsiteY33" fmla="*/ 209142 h 278596"/>
                <a:gd name="connsiteX34" fmla="*/ 133312 w 189632"/>
                <a:gd name="connsiteY34" fmla="*/ 166603 h 278596"/>
                <a:gd name="connsiteX35" fmla="*/ 136379 w 189632"/>
                <a:gd name="connsiteY35" fmla="*/ 159685 h 278596"/>
                <a:gd name="connsiteX36" fmla="*/ 143941 w 189632"/>
                <a:gd name="connsiteY36" fmla="*/ 159568 h 278596"/>
                <a:gd name="connsiteX37" fmla="*/ 189101 w 189632"/>
                <a:gd name="connsiteY37" fmla="*/ 250908 h 278596"/>
                <a:gd name="connsiteX38" fmla="*/ 182570 w 189632"/>
                <a:gd name="connsiteY38" fmla="*/ 275034 h 278596"/>
                <a:gd name="connsiteX39" fmla="*/ 176038 w 189632"/>
                <a:gd name="connsiteY39" fmla="*/ 279447 h 27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9632" h="278596">
                  <a:moveTo>
                    <a:pt x="176038" y="279447"/>
                  </a:moveTo>
                  <a:cubicBezTo>
                    <a:pt x="175184" y="279447"/>
                    <a:pt x="174306" y="279283"/>
                    <a:pt x="173463" y="278955"/>
                  </a:cubicBezTo>
                  <a:cubicBezTo>
                    <a:pt x="169857" y="277527"/>
                    <a:pt x="168090" y="273453"/>
                    <a:pt x="169506" y="269848"/>
                  </a:cubicBezTo>
                  <a:cubicBezTo>
                    <a:pt x="172222" y="262953"/>
                    <a:pt x="174200" y="255684"/>
                    <a:pt x="175219" y="248825"/>
                  </a:cubicBezTo>
                  <a:cubicBezTo>
                    <a:pt x="178262" y="228234"/>
                    <a:pt x="165515" y="198244"/>
                    <a:pt x="147792" y="180533"/>
                  </a:cubicBezTo>
                  <a:cubicBezTo>
                    <a:pt x="146961" y="193644"/>
                    <a:pt x="143192" y="207222"/>
                    <a:pt x="137386" y="216552"/>
                  </a:cubicBezTo>
                  <a:cubicBezTo>
                    <a:pt x="131603" y="225834"/>
                    <a:pt x="111036" y="237997"/>
                    <a:pt x="98101" y="230236"/>
                  </a:cubicBezTo>
                  <a:cubicBezTo>
                    <a:pt x="79712" y="219186"/>
                    <a:pt x="92061" y="193445"/>
                    <a:pt x="98687" y="179620"/>
                  </a:cubicBezTo>
                  <a:cubicBezTo>
                    <a:pt x="99611" y="177701"/>
                    <a:pt x="100407" y="176038"/>
                    <a:pt x="100969" y="174751"/>
                  </a:cubicBezTo>
                  <a:cubicBezTo>
                    <a:pt x="108215" y="158011"/>
                    <a:pt x="112757" y="130046"/>
                    <a:pt x="106916" y="111177"/>
                  </a:cubicBezTo>
                  <a:cubicBezTo>
                    <a:pt x="104177" y="102327"/>
                    <a:pt x="97610" y="92846"/>
                    <a:pt x="89521" y="85389"/>
                  </a:cubicBezTo>
                  <a:cubicBezTo>
                    <a:pt x="89334" y="96240"/>
                    <a:pt x="85389" y="107162"/>
                    <a:pt x="77207" y="112968"/>
                  </a:cubicBezTo>
                  <a:cubicBezTo>
                    <a:pt x="71213" y="117217"/>
                    <a:pt x="64061" y="118188"/>
                    <a:pt x="57073" y="115707"/>
                  </a:cubicBezTo>
                  <a:cubicBezTo>
                    <a:pt x="45847" y="111727"/>
                    <a:pt x="37279" y="99986"/>
                    <a:pt x="34621" y="90446"/>
                  </a:cubicBezTo>
                  <a:cubicBezTo>
                    <a:pt x="29225" y="71120"/>
                    <a:pt x="29389" y="49604"/>
                    <a:pt x="34528" y="30372"/>
                  </a:cubicBezTo>
                  <a:cubicBezTo>
                    <a:pt x="27914" y="37197"/>
                    <a:pt x="22260" y="44665"/>
                    <a:pt x="18292" y="52028"/>
                  </a:cubicBezTo>
                  <a:cubicBezTo>
                    <a:pt x="12006" y="63675"/>
                    <a:pt x="13891" y="80203"/>
                    <a:pt x="16243" y="93302"/>
                  </a:cubicBezTo>
                  <a:cubicBezTo>
                    <a:pt x="16922" y="97118"/>
                    <a:pt x="14382" y="100770"/>
                    <a:pt x="10566" y="101449"/>
                  </a:cubicBezTo>
                  <a:cubicBezTo>
                    <a:pt x="6750" y="102117"/>
                    <a:pt x="3098" y="99588"/>
                    <a:pt x="2419" y="95772"/>
                  </a:cubicBezTo>
                  <a:cubicBezTo>
                    <a:pt x="-332" y="80426"/>
                    <a:pt x="-2404" y="60830"/>
                    <a:pt x="5931" y="45355"/>
                  </a:cubicBezTo>
                  <a:cubicBezTo>
                    <a:pt x="14850" y="28803"/>
                    <a:pt x="31156" y="11830"/>
                    <a:pt x="48458" y="1061"/>
                  </a:cubicBezTo>
                  <a:cubicBezTo>
                    <a:pt x="51243" y="-672"/>
                    <a:pt x="54861" y="-250"/>
                    <a:pt x="57167" y="2091"/>
                  </a:cubicBezTo>
                  <a:cubicBezTo>
                    <a:pt x="59472" y="4432"/>
                    <a:pt x="59847" y="8049"/>
                    <a:pt x="58080" y="10812"/>
                  </a:cubicBezTo>
                  <a:cubicBezTo>
                    <a:pt x="45110" y="31028"/>
                    <a:pt x="41118" y="61498"/>
                    <a:pt x="48141" y="86653"/>
                  </a:cubicBezTo>
                  <a:cubicBezTo>
                    <a:pt x="49780" y="92530"/>
                    <a:pt x="55656" y="100290"/>
                    <a:pt x="61767" y="102456"/>
                  </a:cubicBezTo>
                  <a:cubicBezTo>
                    <a:pt x="64471" y="103416"/>
                    <a:pt x="66800" y="103111"/>
                    <a:pt x="69083" y="101496"/>
                  </a:cubicBezTo>
                  <a:cubicBezTo>
                    <a:pt x="76188" y="96463"/>
                    <a:pt x="77207" y="81187"/>
                    <a:pt x="73004" y="72676"/>
                  </a:cubicBezTo>
                  <a:cubicBezTo>
                    <a:pt x="71670" y="69961"/>
                    <a:pt x="72220" y="66683"/>
                    <a:pt x="74386" y="64564"/>
                  </a:cubicBezTo>
                  <a:cubicBezTo>
                    <a:pt x="76551" y="62446"/>
                    <a:pt x="79829" y="61942"/>
                    <a:pt x="82521" y="63335"/>
                  </a:cubicBezTo>
                  <a:cubicBezTo>
                    <a:pt x="99541" y="72115"/>
                    <a:pt x="115086" y="90083"/>
                    <a:pt x="120319" y="107033"/>
                  </a:cubicBezTo>
                  <a:cubicBezTo>
                    <a:pt x="127237" y="129367"/>
                    <a:pt x="122297" y="160809"/>
                    <a:pt x="113845" y="180346"/>
                  </a:cubicBezTo>
                  <a:cubicBezTo>
                    <a:pt x="113178" y="181891"/>
                    <a:pt x="112324" y="183659"/>
                    <a:pt x="111341" y="185707"/>
                  </a:cubicBezTo>
                  <a:cubicBezTo>
                    <a:pt x="106974" y="194814"/>
                    <a:pt x="97891" y="213742"/>
                    <a:pt x="105324" y="218214"/>
                  </a:cubicBezTo>
                  <a:cubicBezTo>
                    <a:pt x="109456" y="220696"/>
                    <a:pt x="122239" y="214316"/>
                    <a:pt x="125458" y="209142"/>
                  </a:cubicBezTo>
                  <a:cubicBezTo>
                    <a:pt x="132036" y="198595"/>
                    <a:pt x="135408" y="180311"/>
                    <a:pt x="133312" y="166603"/>
                  </a:cubicBezTo>
                  <a:cubicBezTo>
                    <a:pt x="132902" y="163899"/>
                    <a:pt x="134096" y="161195"/>
                    <a:pt x="136379" y="159685"/>
                  </a:cubicBezTo>
                  <a:cubicBezTo>
                    <a:pt x="138662" y="158175"/>
                    <a:pt x="141612" y="158128"/>
                    <a:pt x="143941" y="159568"/>
                  </a:cubicBezTo>
                  <a:cubicBezTo>
                    <a:pt x="169319" y="175230"/>
                    <a:pt x="194030" y="217617"/>
                    <a:pt x="189101" y="250908"/>
                  </a:cubicBezTo>
                  <a:cubicBezTo>
                    <a:pt x="187931" y="258809"/>
                    <a:pt x="185672" y="267156"/>
                    <a:pt x="182570" y="275034"/>
                  </a:cubicBezTo>
                  <a:cubicBezTo>
                    <a:pt x="181481" y="277749"/>
                    <a:pt x="178836" y="279435"/>
                    <a:pt x="176038" y="279447"/>
                  </a:cubicBezTo>
                  <a:close/>
                </a:path>
              </a:pathLst>
            </a:custGeom>
            <a:grpFill/>
            <a:ln w="1170" cap="flat">
              <a:noFill/>
              <a:prstDash val="solid"/>
              <a:miter/>
            </a:ln>
          </p:spPr>
          <p:txBody>
            <a:bodyPr rtlCol="0" anchor="ctr"/>
            <a:lstStyle/>
            <a:p>
              <a:endParaRPr lang="en-US"/>
            </a:p>
          </p:txBody>
        </p:sp>
        <p:sp>
          <p:nvSpPr>
            <p:cNvPr id="989" name="Freeform 988">
              <a:extLst>
                <a:ext uri="{FF2B5EF4-FFF2-40B4-BE49-F238E27FC236}">
                  <a16:creationId xmlns:a16="http://schemas.microsoft.com/office/drawing/2014/main" id="{347008E9-E1FA-EB46-9450-F3C172996CBF}"/>
                </a:ext>
              </a:extLst>
            </p:cNvPr>
            <p:cNvSpPr/>
            <p:nvPr/>
          </p:nvSpPr>
          <p:spPr>
            <a:xfrm>
              <a:off x="5600394" y="4458244"/>
              <a:ext cx="94816" cy="166221"/>
            </a:xfrm>
            <a:custGeom>
              <a:avLst/>
              <a:gdLst>
                <a:gd name="connsiteX0" fmla="*/ 30071 w 94816"/>
                <a:gd name="connsiteY0" fmla="*/ 166551 h 166221"/>
                <a:gd name="connsiteX1" fmla="*/ 24253 w 94816"/>
                <a:gd name="connsiteY1" fmla="*/ 163473 h 166221"/>
                <a:gd name="connsiteX2" fmla="*/ 7256 w 94816"/>
                <a:gd name="connsiteY2" fmla="*/ 130123 h 166221"/>
                <a:gd name="connsiteX3" fmla="*/ 5102 w 94816"/>
                <a:gd name="connsiteY3" fmla="*/ 55885 h 166221"/>
                <a:gd name="connsiteX4" fmla="*/ 37200 w 94816"/>
                <a:gd name="connsiteY4" fmla="*/ 1758 h 166221"/>
                <a:gd name="connsiteX5" fmla="*/ 46646 w 94816"/>
                <a:gd name="connsiteY5" fmla="*/ 1887 h 166221"/>
                <a:gd name="connsiteX6" fmla="*/ 47419 w 94816"/>
                <a:gd name="connsiteY6" fmla="*/ 11298 h 166221"/>
                <a:gd name="connsiteX7" fmla="*/ 57146 w 94816"/>
                <a:gd name="connsiteY7" fmla="*/ 58706 h 166221"/>
                <a:gd name="connsiteX8" fmla="*/ 73066 w 94816"/>
                <a:gd name="connsiteY8" fmla="*/ 56260 h 166221"/>
                <a:gd name="connsiteX9" fmla="*/ 81049 w 94816"/>
                <a:gd name="connsiteY9" fmla="*/ 10666 h 166221"/>
                <a:gd name="connsiteX10" fmla="*/ 87288 w 94816"/>
                <a:gd name="connsiteY10" fmla="*/ 2940 h 166221"/>
                <a:gd name="connsiteX11" fmla="*/ 95014 w 94816"/>
                <a:gd name="connsiteY11" fmla="*/ 9179 h 166221"/>
                <a:gd name="connsiteX12" fmla="*/ 83261 w 94816"/>
                <a:gd name="connsiteY12" fmla="*/ 65905 h 166221"/>
                <a:gd name="connsiteX13" fmla="*/ 48016 w 94816"/>
                <a:gd name="connsiteY13" fmla="*/ 69393 h 166221"/>
                <a:gd name="connsiteX14" fmla="*/ 30481 w 94816"/>
                <a:gd name="connsiteY14" fmla="*/ 32462 h 166221"/>
                <a:gd name="connsiteX15" fmla="*/ 18459 w 94816"/>
                <a:gd name="connsiteY15" fmla="*/ 60169 h 166221"/>
                <a:gd name="connsiteX16" fmla="*/ 20238 w 94816"/>
                <a:gd name="connsiteY16" fmla="*/ 124808 h 166221"/>
                <a:gd name="connsiteX17" fmla="*/ 35853 w 94816"/>
                <a:gd name="connsiteY17" fmla="*/ 155571 h 166221"/>
                <a:gd name="connsiteX18" fmla="*/ 33992 w 94816"/>
                <a:gd name="connsiteY18" fmla="*/ 165334 h 166221"/>
                <a:gd name="connsiteX19" fmla="*/ 30071 w 94816"/>
                <a:gd name="connsiteY19" fmla="*/ 166551 h 1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4816" h="166221">
                  <a:moveTo>
                    <a:pt x="30071" y="166551"/>
                  </a:moveTo>
                  <a:cubicBezTo>
                    <a:pt x="27823" y="166551"/>
                    <a:pt x="25611" y="165474"/>
                    <a:pt x="24253" y="163473"/>
                  </a:cubicBezTo>
                  <a:cubicBezTo>
                    <a:pt x="16738" y="152422"/>
                    <a:pt x="11224" y="139850"/>
                    <a:pt x="7256" y="130123"/>
                  </a:cubicBezTo>
                  <a:cubicBezTo>
                    <a:pt x="-1570" y="108526"/>
                    <a:pt x="-2413" y="79390"/>
                    <a:pt x="5102" y="55885"/>
                  </a:cubicBezTo>
                  <a:cubicBezTo>
                    <a:pt x="10347" y="39509"/>
                    <a:pt x="20168" y="16823"/>
                    <a:pt x="37200" y="1758"/>
                  </a:cubicBezTo>
                  <a:cubicBezTo>
                    <a:pt x="39903" y="-630"/>
                    <a:pt x="44000" y="-583"/>
                    <a:pt x="46646" y="1887"/>
                  </a:cubicBezTo>
                  <a:cubicBezTo>
                    <a:pt x="49291" y="4357"/>
                    <a:pt x="49631" y="8430"/>
                    <a:pt x="47419" y="11298"/>
                  </a:cubicBezTo>
                  <a:cubicBezTo>
                    <a:pt x="39787" y="21236"/>
                    <a:pt x="45417" y="48698"/>
                    <a:pt x="57146" y="58706"/>
                  </a:cubicBezTo>
                  <a:cubicBezTo>
                    <a:pt x="60869" y="61878"/>
                    <a:pt x="65668" y="64079"/>
                    <a:pt x="73066" y="56260"/>
                  </a:cubicBezTo>
                  <a:cubicBezTo>
                    <a:pt x="80721" y="48171"/>
                    <a:pt x="83402" y="32825"/>
                    <a:pt x="81049" y="10666"/>
                  </a:cubicBezTo>
                  <a:cubicBezTo>
                    <a:pt x="80639" y="6815"/>
                    <a:pt x="83437" y="3350"/>
                    <a:pt x="87288" y="2940"/>
                  </a:cubicBezTo>
                  <a:cubicBezTo>
                    <a:pt x="91128" y="2542"/>
                    <a:pt x="94604" y="5328"/>
                    <a:pt x="95014" y="9179"/>
                  </a:cubicBezTo>
                  <a:cubicBezTo>
                    <a:pt x="97858" y="35986"/>
                    <a:pt x="94019" y="54539"/>
                    <a:pt x="83261" y="65905"/>
                  </a:cubicBezTo>
                  <a:cubicBezTo>
                    <a:pt x="72270" y="77529"/>
                    <a:pt x="59089" y="78840"/>
                    <a:pt x="48016" y="69393"/>
                  </a:cubicBezTo>
                  <a:cubicBezTo>
                    <a:pt x="39061" y="61750"/>
                    <a:pt x="32330" y="46954"/>
                    <a:pt x="30481" y="32462"/>
                  </a:cubicBezTo>
                  <a:cubicBezTo>
                    <a:pt x="24990" y="41932"/>
                    <a:pt x="21104" y="51917"/>
                    <a:pt x="18459" y="60169"/>
                  </a:cubicBezTo>
                  <a:cubicBezTo>
                    <a:pt x="11986" y="80397"/>
                    <a:pt x="12699" y="106372"/>
                    <a:pt x="20238" y="124808"/>
                  </a:cubicBezTo>
                  <a:cubicBezTo>
                    <a:pt x="23949" y="133892"/>
                    <a:pt x="29076" y="145598"/>
                    <a:pt x="35853" y="155571"/>
                  </a:cubicBezTo>
                  <a:cubicBezTo>
                    <a:pt x="38031" y="158779"/>
                    <a:pt x="37200" y="163145"/>
                    <a:pt x="33992" y="165334"/>
                  </a:cubicBezTo>
                  <a:cubicBezTo>
                    <a:pt x="32810" y="166153"/>
                    <a:pt x="31429" y="166551"/>
                    <a:pt x="30071" y="166551"/>
                  </a:cubicBezTo>
                  <a:close/>
                </a:path>
              </a:pathLst>
            </a:custGeom>
            <a:grpFill/>
            <a:ln w="1170" cap="flat">
              <a:noFill/>
              <a:prstDash val="solid"/>
              <a:miter/>
            </a:ln>
          </p:spPr>
          <p:txBody>
            <a:bodyPr rtlCol="0" anchor="ctr"/>
            <a:lstStyle/>
            <a:p>
              <a:endParaRPr lang="en-US"/>
            </a:p>
          </p:txBody>
        </p:sp>
        <p:sp>
          <p:nvSpPr>
            <p:cNvPr id="990" name="Freeform 989">
              <a:extLst>
                <a:ext uri="{FF2B5EF4-FFF2-40B4-BE49-F238E27FC236}">
                  <a16:creationId xmlns:a16="http://schemas.microsoft.com/office/drawing/2014/main" id="{27563BF9-B5C7-DC45-AE14-D65E94B207F7}"/>
                </a:ext>
              </a:extLst>
            </p:cNvPr>
            <p:cNvSpPr/>
            <p:nvPr/>
          </p:nvSpPr>
          <p:spPr>
            <a:xfrm>
              <a:off x="5676948" y="4434226"/>
              <a:ext cx="14047" cy="14047"/>
            </a:xfrm>
            <a:custGeom>
              <a:avLst/>
              <a:gdLst>
                <a:gd name="connsiteX0" fmla="*/ 7340 w 14046"/>
                <a:gd name="connsiteY0" fmla="*/ 14515 h 14046"/>
                <a:gd name="connsiteX1" fmla="*/ 1487 w 14046"/>
                <a:gd name="connsiteY1" fmla="*/ 11390 h 14046"/>
                <a:gd name="connsiteX2" fmla="*/ 1229 w 14046"/>
                <a:gd name="connsiteY2" fmla="*/ 11003 h 14046"/>
                <a:gd name="connsiteX3" fmla="*/ 0 w 14046"/>
                <a:gd name="connsiteY3" fmla="*/ 7023 h 14046"/>
                <a:gd name="connsiteX4" fmla="*/ 7023 w 14046"/>
                <a:gd name="connsiteY4" fmla="*/ 0 h 14046"/>
                <a:gd name="connsiteX5" fmla="*/ 14187 w 14046"/>
                <a:gd name="connsiteY5" fmla="*/ 5946 h 14046"/>
                <a:gd name="connsiteX6" fmla="*/ 14363 w 14046"/>
                <a:gd name="connsiteY6" fmla="*/ 7503 h 14046"/>
                <a:gd name="connsiteX7" fmla="*/ 10102 w 14046"/>
                <a:gd name="connsiteY7" fmla="*/ 13953 h 14046"/>
                <a:gd name="connsiteX8" fmla="*/ 7340 w 14046"/>
                <a:gd name="connsiteY8" fmla="*/ 14515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340" y="14515"/>
                  </a:moveTo>
                  <a:cubicBezTo>
                    <a:pt x="5045" y="14515"/>
                    <a:pt x="2833" y="13391"/>
                    <a:pt x="1487" y="11390"/>
                  </a:cubicBezTo>
                  <a:lnTo>
                    <a:pt x="1229" y="11003"/>
                  </a:lnTo>
                  <a:cubicBezTo>
                    <a:pt x="457" y="9868"/>
                    <a:pt x="0" y="8498"/>
                    <a:pt x="0" y="7023"/>
                  </a:cubicBezTo>
                  <a:cubicBezTo>
                    <a:pt x="0" y="3149"/>
                    <a:pt x="3149" y="0"/>
                    <a:pt x="7023" y="0"/>
                  </a:cubicBezTo>
                  <a:cubicBezTo>
                    <a:pt x="11296" y="0"/>
                    <a:pt x="13649" y="3559"/>
                    <a:pt x="14187" y="5946"/>
                  </a:cubicBezTo>
                  <a:cubicBezTo>
                    <a:pt x="14304" y="6462"/>
                    <a:pt x="14363" y="6988"/>
                    <a:pt x="14363" y="7503"/>
                  </a:cubicBezTo>
                  <a:cubicBezTo>
                    <a:pt x="14363" y="10254"/>
                    <a:pt x="12724" y="12829"/>
                    <a:pt x="10102" y="13953"/>
                  </a:cubicBezTo>
                  <a:cubicBezTo>
                    <a:pt x="9213" y="14328"/>
                    <a:pt x="8264" y="14515"/>
                    <a:pt x="7340" y="14515"/>
                  </a:cubicBezTo>
                  <a:close/>
                </a:path>
              </a:pathLst>
            </a:custGeom>
            <a:grpFill/>
            <a:ln w="1170" cap="flat">
              <a:noFill/>
              <a:prstDash val="solid"/>
              <a:miter/>
            </a:ln>
          </p:spPr>
          <p:txBody>
            <a:bodyPr rtlCol="0" anchor="ctr"/>
            <a:lstStyle/>
            <a:p>
              <a:endParaRPr lang="en-US"/>
            </a:p>
          </p:txBody>
        </p:sp>
        <p:sp>
          <p:nvSpPr>
            <p:cNvPr id="991" name="Freeform 990">
              <a:extLst>
                <a:ext uri="{FF2B5EF4-FFF2-40B4-BE49-F238E27FC236}">
                  <a16:creationId xmlns:a16="http://schemas.microsoft.com/office/drawing/2014/main" id="{BF38B8F2-8FB0-4748-9B14-219496AC183A}"/>
                </a:ext>
              </a:extLst>
            </p:cNvPr>
            <p:cNvSpPr/>
            <p:nvPr/>
          </p:nvSpPr>
          <p:spPr>
            <a:xfrm>
              <a:off x="5697721" y="4236664"/>
              <a:ext cx="28094" cy="55017"/>
            </a:xfrm>
            <a:custGeom>
              <a:avLst/>
              <a:gdLst>
                <a:gd name="connsiteX0" fmla="*/ 2136 w 28093"/>
                <a:gd name="connsiteY0" fmla="*/ 54120 h 55016"/>
                <a:gd name="connsiteX1" fmla="*/ 1983 w 28093"/>
                <a:gd name="connsiteY1" fmla="*/ 44193 h 55016"/>
                <a:gd name="connsiteX2" fmla="*/ 1983 w 28093"/>
                <a:gd name="connsiteY2" fmla="*/ 44193 h 55016"/>
                <a:gd name="connsiteX3" fmla="*/ 1983 w 28093"/>
                <a:gd name="connsiteY3" fmla="*/ 44193 h 55016"/>
                <a:gd name="connsiteX4" fmla="*/ 1983 w 28093"/>
                <a:gd name="connsiteY4" fmla="*/ 44193 h 55016"/>
                <a:gd name="connsiteX5" fmla="*/ 11910 w 28093"/>
                <a:gd name="connsiteY5" fmla="*/ 44029 h 55016"/>
                <a:gd name="connsiteX6" fmla="*/ 11910 w 28093"/>
                <a:gd name="connsiteY6" fmla="*/ 44029 h 55016"/>
                <a:gd name="connsiteX7" fmla="*/ 12062 w 28093"/>
                <a:gd name="connsiteY7" fmla="*/ 53968 h 55016"/>
                <a:gd name="connsiteX8" fmla="*/ 12062 w 28093"/>
                <a:gd name="connsiteY8" fmla="*/ 53968 h 55016"/>
                <a:gd name="connsiteX9" fmla="*/ 7017 w 28093"/>
                <a:gd name="connsiteY9" fmla="*/ 56098 h 55016"/>
                <a:gd name="connsiteX10" fmla="*/ 7017 w 28093"/>
                <a:gd name="connsiteY10" fmla="*/ 56098 h 55016"/>
                <a:gd name="connsiteX11" fmla="*/ 2136 w 28093"/>
                <a:gd name="connsiteY11" fmla="*/ 54120 h 55016"/>
                <a:gd name="connsiteX12" fmla="*/ 17634 w 28093"/>
                <a:gd name="connsiteY12" fmla="*/ 36456 h 55016"/>
                <a:gd name="connsiteX13" fmla="*/ 13748 w 28093"/>
                <a:gd name="connsiteY13" fmla="*/ 27314 h 55016"/>
                <a:gd name="connsiteX14" fmla="*/ 13748 w 28093"/>
                <a:gd name="connsiteY14" fmla="*/ 27314 h 55016"/>
                <a:gd name="connsiteX15" fmla="*/ 13748 w 28093"/>
                <a:gd name="connsiteY15" fmla="*/ 27325 h 55016"/>
                <a:gd name="connsiteX16" fmla="*/ 13748 w 28093"/>
                <a:gd name="connsiteY16" fmla="*/ 27325 h 55016"/>
                <a:gd name="connsiteX17" fmla="*/ 22878 w 28093"/>
                <a:gd name="connsiteY17" fmla="*/ 23428 h 55016"/>
                <a:gd name="connsiteX18" fmla="*/ 22878 w 28093"/>
                <a:gd name="connsiteY18" fmla="*/ 23428 h 55016"/>
                <a:gd name="connsiteX19" fmla="*/ 26776 w 28093"/>
                <a:gd name="connsiteY19" fmla="*/ 32558 h 55016"/>
                <a:gd name="connsiteX20" fmla="*/ 26776 w 28093"/>
                <a:gd name="connsiteY20" fmla="*/ 32569 h 55016"/>
                <a:gd name="connsiteX21" fmla="*/ 20256 w 28093"/>
                <a:gd name="connsiteY21" fmla="*/ 36971 h 55016"/>
                <a:gd name="connsiteX22" fmla="*/ 20256 w 28093"/>
                <a:gd name="connsiteY22" fmla="*/ 36971 h 55016"/>
                <a:gd name="connsiteX23" fmla="*/ 17634 w 28093"/>
                <a:gd name="connsiteY23" fmla="*/ 36456 h 55016"/>
                <a:gd name="connsiteX24" fmla="*/ 14649 w 28093"/>
                <a:gd name="connsiteY24" fmla="*/ 9041 h 55016"/>
                <a:gd name="connsiteX25" fmla="*/ 19366 w 28093"/>
                <a:gd name="connsiteY25" fmla="*/ 297 h 55016"/>
                <a:gd name="connsiteX26" fmla="*/ 19366 w 28093"/>
                <a:gd name="connsiteY26" fmla="*/ 297 h 55016"/>
                <a:gd name="connsiteX27" fmla="*/ 28111 w 28093"/>
                <a:gd name="connsiteY27" fmla="*/ 5014 h 55016"/>
                <a:gd name="connsiteX28" fmla="*/ 28111 w 28093"/>
                <a:gd name="connsiteY28" fmla="*/ 5014 h 55016"/>
                <a:gd name="connsiteX29" fmla="*/ 23393 w 28093"/>
                <a:gd name="connsiteY29" fmla="*/ 13759 h 55016"/>
                <a:gd name="connsiteX30" fmla="*/ 23393 w 28093"/>
                <a:gd name="connsiteY30" fmla="*/ 13759 h 55016"/>
                <a:gd name="connsiteX31" fmla="*/ 21380 w 28093"/>
                <a:gd name="connsiteY31" fmla="*/ 14051 h 55016"/>
                <a:gd name="connsiteX32" fmla="*/ 21380 w 28093"/>
                <a:gd name="connsiteY32" fmla="*/ 14051 h 55016"/>
                <a:gd name="connsiteX33" fmla="*/ 14649 w 28093"/>
                <a:gd name="connsiteY33" fmla="*/ 9041 h 5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093" h="55016">
                  <a:moveTo>
                    <a:pt x="2136" y="54120"/>
                  </a:moveTo>
                  <a:cubicBezTo>
                    <a:pt x="-650" y="51428"/>
                    <a:pt x="-720" y="46979"/>
                    <a:pt x="1983" y="44193"/>
                  </a:cubicBezTo>
                  <a:lnTo>
                    <a:pt x="1983" y="44193"/>
                  </a:lnTo>
                  <a:lnTo>
                    <a:pt x="1983" y="44193"/>
                  </a:lnTo>
                  <a:lnTo>
                    <a:pt x="1983" y="44193"/>
                  </a:lnTo>
                  <a:cubicBezTo>
                    <a:pt x="4676" y="41407"/>
                    <a:pt x="9124" y="41337"/>
                    <a:pt x="11910" y="44029"/>
                  </a:cubicBezTo>
                  <a:lnTo>
                    <a:pt x="11910" y="44029"/>
                  </a:lnTo>
                  <a:cubicBezTo>
                    <a:pt x="14696" y="46734"/>
                    <a:pt x="14766" y="51182"/>
                    <a:pt x="12062" y="53968"/>
                  </a:cubicBezTo>
                  <a:lnTo>
                    <a:pt x="12062" y="53968"/>
                  </a:lnTo>
                  <a:cubicBezTo>
                    <a:pt x="10693" y="55384"/>
                    <a:pt x="8855" y="56098"/>
                    <a:pt x="7017" y="56098"/>
                  </a:cubicBezTo>
                  <a:lnTo>
                    <a:pt x="7017" y="56098"/>
                  </a:lnTo>
                  <a:cubicBezTo>
                    <a:pt x="5261" y="56098"/>
                    <a:pt x="3493" y="55443"/>
                    <a:pt x="2136" y="54120"/>
                  </a:cubicBezTo>
                  <a:close/>
                  <a:moveTo>
                    <a:pt x="17634" y="36456"/>
                  </a:moveTo>
                  <a:cubicBezTo>
                    <a:pt x="14040" y="35016"/>
                    <a:pt x="12296" y="30919"/>
                    <a:pt x="13748" y="27314"/>
                  </a:cubicBezTo>
                  <a:lnTo>
                    <a:pt x="13748" y="27314"/>
                  </a:lnTo>
                  <a:cubicBezTo>
                    <a:pt x="13748" y="27314"/>
                    <a:pt x="13748" y="27314"/>
                    <a:pt x="13748" y="27325"/>
                  </a:cubicBezTo>
                  <a:lnTo>
                    <a:pt x="13748" y="27325"/>
                  </a:lnTo>
                  <a:cubicBezTo>
                    <a:pt x="15187" y="23720"/>
                    <a:pt x="19273" y="21976"/>
                    <a:pt x="22878" y="23428"/>
                  </a:cubicBezTo>
                  <a:lnTo>
                    <a:pt x="22878" y="23428"/>
                  </a:lnTo>
                  <a:cubicBezTo>
                    <a:pt x="26472" y="24879"/>
                    <a:pt x="28216" y="28964"/>
                    <a:pt x="26776" y="32558"/>
                  </a:cubicBezTo>
                  <a:lnTo>
                    <a:pt x="26776" y="32569"/>
                  </a:lnTo>
                  <a:cubicBezTo>
                    <a:pt x="25676" y="35309"/>
                    <a:pt x="23042" y="36971"/>
                    <a:pt x="20256" y="36971"/>
                  </a:cubicBezTo>
                  <a:lnTo>
                    <a:pt x="20256" y="36971"/>
                  </a:lnTo>
                  <a:cubicBezTo>
                    <a:pt x="19378" y="36971"/>
                    <a:pt x="18489" y="36807"/>
                    <a:pt x="17634" y="36456"/>
                  </a:cubicBezTo>
                  <a:close/>
                  <a:moveTo>
                    <a:pt x="14649" y="9041"/>
                  </a:moveTo>
                  <a:cubicBezTo>
                    <a:pt x="13537" y="5319"/>
                    <a:pt x="15656" y="1409"/>
                    <a:pt x="19366" y="297"/>
                  </a:cubicBezTo>
                  <a:lnTo>
                    <a:pt x="19366" y="297"/>
                  </a:lnTo>
                  <a:cubicBezTo>
                    <a:pt x="23089" y="-815"/>
                    <a:pt x="26999" y="1292"/>
                    <a:pt x="28111" y="5014"/>
                  </a:cubicBezTo>
                  <a:lnTo>
                    <a:pt x="28111" y="5014"/>
                  </a:lnTo>
                  <a:cubicBezTo>
                    <a:pt x="29223" y="8725"/>
                    <a:pt x="27116" y="12647"/>
                    <a:pt x="23393" y="13759"/>
                  </a:cubicBezTo>
                  <a:lnTo>
                    <a:pt x="23393" y="13759"/>
                  </a:lnTo>
                  <a:cubicBezTo>
                    <a:pt x="22726" y="13957"/>
                    <a:pt x="22047" y="14051"/>
                    <a:pt x="21380" y="14051"/>
                  </a:cubicBezTo>
                  <a:lnTo>
                    <a:pt x="21380" y="14051"/>
                  </a:lnTo>
                  <a:cubicBezTo>
                    <a:pt x="18360" y="14051"/>
                    <a:pt x="15562" y="12084"/>
                    <a:pt x="14649" y="9041"/>
                  </a:cubicBezTo>
                  <a:close/>
                </a:path>
              </a:pathLst>
            </a:custGeom>
            <a:grpFill/>
            <a:ln w="1170" cap="flat">
              <a:noFill/>
              <a:prstDash val="solid"/>
              <a:miter/>
            </a:ln>
          </p:spPr>
          <p:txBody>
            <a:bodyPr rtlCol="0" anchor="ctr"/>
            <a:lstStyle/>
            <a:p>
              <a:endParaRPr lang="en-US"/>
            </a:p>
          </p:txBody>
        </p:sp>
        <p:sp>
          <p:nvSpPr>
            <p:cNvPr id="992" name="Freeform 991">
              <a:extLst>
                <a:ext uri="{FF2B5EF4-FFF2-40B4-BE49-F238E27FC236}">
                  <a16:creationId xmlns:a16="http://schemas.microsoft.com/office/drawing/2014/main" id="{E23DB09A-A6B5-8B4D-84D2-6ECF0E8C495C}"/>
                </a:ext>
              </a:extLst>
            </p:cNvPr>
            <p:cNvSpPr/>
            <p:nvPr/>
          </p:nvSpPr>
          <p:spPr>
            <a:xfrm>
              <a:off x="5622635" y="4316045"/>
              <a:ext cx="44482" cy="119398"/>
            </a:xfrm>
            <a:custGeom>
              <a:avLst/>
              <a:gdLst>
                <a:gd name="connsiteX0" fmla="*/ 10604 w 44481"/>
                <a:gd name="connsiteY0" fmla="*/ 116460 h 119398"/>
                <a:gd name="connsiteX1" fmla="*/ 10604 w 44481"/>
                <a:gd name="connsiteY1" fmla="*/ 116460 h 119398"/>
                <a:gd name="connsiteX2" fmla="*/ 10604 w 44481"/>
                <a:gd name="connsiteY2" fmla="*/ 116460 h 119398"/>
                <a:gd name="connsiteX3" fmla="*/ 13940 w 44481"/>
                <a:gd name="connsiteY3" fmla="*/ 107108 h 119398"/>
                <a:gd name="connsiteX4" fmla="*/ 13940 w 44481"/>
                <a:gd name="connsiteY4" fmla="*/ 107108 h 119398"/>
                <a:gd name="connsiteX5" fmla="*/ 23293 w 44481"/>
                <a:gd name="connsiteY5" fmla="*/ 110444 h 119398"/>
                <a:gd name="connsiteX6" fmla="*/ 23293 w 44481"/>
                <a:gd name="connsiteY6" fmla="*/ 110444 h 119398"/>
                <a:gd name="connsiteX7" fmla="*/ 19957 w 44481"/>
                <a:gd name="connsiteY7" fmla="*/ 119808 h 119398"/>
                <a:gd name="connsiteX8" fmla="*/ 19957 w 44481"/>
                <a:gd name="connsiteY8" fmla="*/ 119808 h 119398"/>
                <a:gd name="connsiteX9" fmla="*/ 16960 w 44481"/>
                <a:gd name="connsiteY9" fmla="*/ 120475 h 119398"/>
                <a:gd name="connsiteX10" fmla="*/ 16960 w 44481"/>
                <a:gd name="connsiteY10" fmla="*/ 120475 h 119398"/>
                <a:gd name="connsiteX11" fmla="*/ 10604 w 44481"/>
                <a:gd name="connsiteY11" fmla="*/ 116460 h 119398"/>
                <a:gd name="connsiteX12" fmla="*/ 2293 w 44481"/>
                <a:gd name="connsiteY12" fmla="*/ 93014 h 119398"/>
                <a:gd name="connsiteX13" fmla="*/ 2293 w 44481"/>
                <a:gd name="connsiteY13" fmla="*/ 93014 h 119398"/>
                <a:gd name="connsiteX14" fmla="*/ 2293 w 44481"/>
                <a:gd name="connsiteY14" fmla="*/ 93014 h 119398"/>
                <a:gd name="connsiteX15" fmla="*/ 7549 w 44481"/>
                <a:gd name="connsiteY15" fmla="*/ 84597 h 119398"/>
                <a:gd name="connsiteX16" fmla="*/ 7549 w 44481"/>
                <a:gd name="connsiteY16" fmla="*/ 84597 h 119398"/>
                <a:gd name="connsiteX17" fmla="*/ 15977 w 44481"/>
                <a:gd name="connsiteY17" fmla="*/ 89853 h 119398"/>
                <a:gd name="connsiteX18" fmla="*/ 15977 w 44481"/>
                <a:gd name="connsiteY18" fmla="*/ 89853 h 119398"/>
                <a:gd name="connsiteX19" fmla="*/ 10721 w 44481"/>
                <a:gd name="connsiteY19" fmla="*/ 98281 h 119398"/>
                <a:gd name="connsiteX20" fmla="*/ 10721 w 44481"/>
                <a:gd name="connsiteY20" fmla="*/ 98281 h 119398"/>
                <a:gd name="connsiteX21" fmla="*/ 9129 w 44481"/>
                <a:gd name="connsiteY21" fmla="*/ 98457 h 119398"/>
                <a:gd name="connsiteX22" fmla="*/ 9129 w 44481"/>
                <a:gd name="connsiteY22" fmla="*/ 98457 h 119398"/>
                <a:gd name="connsiteX23" fmla="*/ 2293 w 44481"/>
                <a:gd name="connsiteY23" fmla="*/ 93014 h 119398"/>
                <a:gd name="connsiteX24" fmla="*/ 6636 w 44481"/>
                <a:gd name="connsiteY24" fmla="*/ 75209 h 119398"/>
                <a:gd name="connsiteX25" fmla="*/ 11 w 44481"/>
                <a:gd name="connsiteY25" fmla="*/ 67800 h 119398"/>
                <a:gd name="connsiteX26" fmla="*/ 11 w 44481"/>
                <a:gd name="connsiteY26" fmla="*/ 67800 h 119398"/>
                <a:gd name="connsiteX27" fmla="*/ 7420 w 44481"/>
                <a:gd name="connsiteY27" fmla="*/ 61186 h 119398"/>
                <a:gd name="connsiteX28" fmla="*/ 7420 w 44481"/>
                <a:gd name="connsiteY28" fmla="*/ 61186 h 119398"/>
                <a:gd name="connsiteX29" fmla="*/ 14046 w 44481"/>
                <a:gd name="connsiteY29" fmla="*/ 68596 h 119398"/>
                <a:gd name="connsiteX30" fmla="*/ 14046 w 44481"/>
                <a:gd name="connsiteY30" fmla="*/ 68596 h 119398"/>
                <a:gd name="connsiteX31" fmla="*/ 7034 w 44481"/>
                <a:gd name="connsiteY31" fmla="*/ 75221 h 119398"/>
                <a:gd name="connsiteX32" fmla="*/ 7034 w 44481"/>
                <a:gd name="connsiteY32" fmla="*/ 75221 h 119398"/>
                <a:gd name="connsiteX33" fmla="*/ 6636 w 44481"/>
                <a:gd name="connsiteY33" fmla="*/ 75209 h 119398"/>
                <a:gd name="connsiteX34" fmla="*/ 9410 w 44481"/>
                <a:gd name="connsiteY34" fmla="*/ 51973 h 119398"/>
                <a:gd name="connsiteX35" fmla="*/ 5313 w 44481"/>
                <a:gd name="connsiteY35" fmla="*/ 42925 h 119398"/>
                <a:gd name="connsiteX36" fmla="*/ 5313 w 44481"/>
                <a:gd name="connsiteY36" fmla="*/ 42925 h 119398"/>
                <a:gd name="connsiteX37" fmla="*/ 14362 w 44481"/>
                <a:gd name="connsiteY37" fmla="*/ 38828 h 119398"/>
                <a:gd name="connsiteX38" fmla="*/ 14362 w 44481"/>
                <a:gd name="connsiteY38" fmla="*/ 38828 h 119398"/>
                <a:gd name="connsiteX39" fmla="*/ 18471 w 44481"/>
                <a:gd name="connsiteY39" fmla="*/ 47876 h 119398"/>
                <a:gd name="connsiteX40" fmla="*/ 18459 w 44481"/>
                <a:gd name="connsiteY40" fmla="*/ 47876 h 119398"/>
                <a:gd name="connsiteX41" fmla="*/ 11892 w 44481"/>
                <a:gd name="connsiteY41" fmla="*/ 52430 h 119398"/>
                <a:gd name="connsiteX42" fmla="*/ 11892 w 44481"/>
                <a:gd name="connsiteY42" fmla="*/ 52430 h 119398"/>
                <a:gd name="connsiteX43" fmla="*/ 9410 w 44481"/>
                <a:gd name="connsiteY43" fmla="*/ 51973 h 119398"/>
                <a:gd name="connsiteX44" fmla="*/ 18892 w 44481"/>
                <a:gd name="connsiteY44" fmla="*/ 30575 h 119398"/>
                <a:gd name="connsiteX45" fmla="*/ 17159 w 44481"/>
                <a:gd name="connsiteY45" fmla="*/ 20789 h 119398"/>
                <a:gd name="connsiteX46" fmla="*/ 17159 w 44481"/>
                <a:gd name="connsiteY46" fmla="*/ 20789 h 119398"/>
                <a:gd name="connsiteX47" fmla="*/ 26945 w 44481"/>
                <a:gd name="connsiteY47" fmla="*/ 19069 h 119398"/>
                <a:gd name="connsiteX48" fmla="*/ 26945 w 44481"/>
                <a:gd name="connsiteY48" fmla="*/ 19069 h 119398"/>
                <a:gd name="connsiteX49" fmla="*/ 28666 w 44481"/>
                <a:gd name="connsiteY49" fmla="*/ 28855 h 119398"/>
                <a:gd name="connsiteX50" fmla="*/ 28666 w 44481"/>
                <a:gd name="connsiteY50" fmla="*/ 28855 h 119398"/>
                <a:gd name="connsiteX51" fmla="*/ 22907 w 44481"/>
                <a:gd name="connsiteY51" fmla="*/ 31851 h 119398"/>
                <a:gd name="connsiteX52" fmla="*/ 22907 w 44481"/>
                <a:gd name="connsiteY52" fmla="*/ 31851 h 119398"/>
                <a:gd name="connsiteX53" fmla="*/ 18892 w 44481"/>
                <a:gd name="connsiteY53" fmla="*/ 30575 h 119398"/>
                <a:gd name="connsiteX54" fmla="*/ 33091 w 44481"/>
                <a:gd name="connsiteY54" fmla="*/ 11975 h 119398"/>
                <a:gd name="connsiteX55" fmla="*/ 33126 w 44481"/>
                <a:gd name="connsiteY55" fmla="*/ 2037 h 119398"/>
                <a:gd name="connsiteX56" fmla="*/ 33126 w 44481"/>
                <a:gd name="connsiteY56" fmla="*/ 2037 h 119398"/>
                <a:gd name="connsiteX57" fmla="*/ 43053 w 44481"/>
                <a:gd name="connsiteY57" fmla="*/ 2072 h 119398"/>
                <a:gd name="connsiteX58" fmla="*/ 43053 w 44481"/>
                <a:gd name="connsiteY58" fmla="*/ 2072 h 119398"/>
                <a:gd name="connsiteX59" fmla="*/ 43029 w 44481"/>
                <a:gd name="connsiteY59" fmla="*/ 11999 h 119398"/>
                <a:gd name="connsiteX60" fmla="*/ 43029 w 44481"/>
                <a:gd name="connsiteY60" fmla="*/ 11999 h 119398"/>
                <a:gd name="connsiteX61" fmla="*/ 38078 w 44481"/>
                <a:gd name="connsiteY61" fmla="*/ 14047 h 119398"/>
                <a:gd name="connsiteX62" fmla="*/ 38078 w 44481"/>
                <a:gd name="connsiteY62" fmla="*/ 14047 h 119398"/>
                <a:gd name="connsiteX63" fmla="*/ 33091 w 44481"/>
                <a:gd name="connsiteY63" fmla="*/ 11975 h 119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4481" h="119398">
                  <a:moveTo>
                    <a:pt x="10604" y="116460"/>
                  </a:moveTo>
                  <a:lnTo>
                    <a:pt x="10604" y="116460"/>
                  </a:lnTo>
                  <a:lnTo>
                    <a:pt x="10604" y="116460"/>
                  </a:lnTo>
                  <a:cubicBezTo>
                    <a:pt x="8942" y="112960"/>
                    <a:pt x="10429" y="108770"/>
                    <a:pt x="13940" y="107108"/>
                  </a:cubicBezTo>
                  <a:lnTo>
                    <a:pt x="13940" y="107108"/>
                  </a:lnTo>
                  <a:cubicBezTo>
                    <a:pt x="17452" y="105445"/>
                    <a:pt x="21631" y="106944"/>
                    <a:pt x="23293" y="110444"/>
                  </a:cubicBezTo>
                  <a:lnTo>
                    <a:pt x="23293" y="110444"/>
                  </a:lnTo>
                  <a:cubicBezTo>
                    <a:pt x="24956" y="113955"/>
                    <a:pt x="23457" y="118146"/>
                    <a:pt x="19957" y="119808"/>
                  </a:cubicBezTo>
                  <a:lnTo>
                    <a:pt x="19957" y="119808"/>
                  </a:lnTo>
                  <a:cubicBezTo>
                    <a:pt x="18986" y="120265"/>
                    <a:pt x="17967" y="120475"/>
                    <a:pt x="16960" y="120475"/>
                  </a:cubicBezTo>
                  <a:lnTo>
                    <a:pt x="16960" y="120475"/>
                  </a:lnTo>
                  <a:cubicBezTo>
                    <a:pt x="14327" y="120475"/>
                    <a:pt x="11798" y="118989"/>
                    <a:pt x="10604" y="116460"/>
                  </a:cubicBezTo>
                  <a:close/>
                  <a:moveTo>
                    <a:pt x="2293" y="93014"/>
                  </a:moveTo>
                  <a:cubicBezTo>
                    <a:pt x="2293" y="93014"/>
                    <a:pt x="2293" y="93014"/>
                    <a:pt x="2293" y="93014"/>
                  </a:cubicBezTo>
                  <a:lnTo>
                    <a:pt x="2293" y="93014"/>
                  </a:lnTo>
                  <a:cubicBezTo>
                    <a:pt x="1415" y="89245"/>
                    <a:pt x="3768" y="85463"/>
                    <a:pt x="7549" y="84597"/>
                  </a:cubicBezTo>
                  <a:lnTo>
                    <a:pt x="7549" y="84597"/>
                  </a:lnTo>
                  <a:cubicBezTo>
                    <a:pt x="11330" y="83719"/>
                    <a:pt x="15099" y="86072"/>
                    <a:pt x="15977" y="89853"/>
                  </a:cubicBezTo>
                  <a:lnTo>
                    <a:pt x="15977" y="89853"/>
                  </a:lnTo>
                  <a:cubicBezTo>
                    <a:pt x="16843" y="93634"/>
                    <a:pt x="14490" y="97404"/>
                    <a:pt x="10721" y="98281"/>
                  </a:cubicBezTo>
                  <a:lnTo>
                    <a:pt x="10721" y="98281"/>
                  </a:lnTo>
                  <a:cubicBezTo>
                    <a:pt x="10183" y="98398"/>
                    <a:pt x="9656" y="98457"/>
                    <a:pt x="9129" y="98457"/>
                  </a:cubicBezTo>
                  <a:lnTo>
                    <a:pt x="9129" y="98457"/>
                  </a:lnTo>
                  <a:cubicBezTo>
                    <a:pt x="5934" y="98457"/>
                    <a:pt x="3042" y="96268"/>
                    <a:pt x="2293" y="93014"/>
                  </a:cubicBezTo>
                  <a:close/>
                  <a:moveTo>
                    <a:pt x="6636" y="75209"/>
                  </a:moveTo>
                  <a:cubicBezTo>
                    <a:pt x="2750" y="74987"/>
                    <a:pt x="-200" y="71674"/>
                    <a:pt x="11" y="67800"/>
                  </a:cubicBezTo>
                  <a:lnTo>
                    <a:pt x="11" y="67800"/>
                  </a:lnTo>
                  <a:cubicBezTo>
                    <a:pt x="233" y="63937"/>
                    <a:pt x="3546" y="60963"/>
                    <a:pt x="7420" y="61186"/>
                  </a:cubicBezTo>
                  <a:lnTo>
                    <a:pt x="7420" y="61186"/>
                  </a:lnTo>
                  <a:cubicBezTo>
                    <a:pt x="11295" y="61408"/>
                    <a:pt x="14256" y="64721"/>
                    <a:pt x="14046" y="68596"/>
                  </a:cubicBezTo>
                  <a:lnTo>
                    <a:pt x="14046" y="68596"/>
                  </a:lnTo>
                  <a:cubicBezTo>
                    <a:pt x="13823" y="72330"/>
                    <a:pt x="10733" y="75221"/>
                    <a:pt x="7034" y="75221"/>
                  </a:cubicBezTo>
                  <a:lnTo>
                    <a:pt x="7034" y="75221"/>
                  </a:lnTo>
                  <a:cubicBezTo>
                    <a:pt x="6893" y="75221"/>
                    <a:pt x="6765" y="75221"/>
                    <a:pt x="6636" y="75209"/>
                  </a:cubicBezTo>
                  <a:close/>
                  <a:moveTo>
                    <a:pt x="9410" y="51973"/>
                  </a:moveTo>
                  <a:cubicBezTo>
                    <a:pt x="5781" y="50604"/>
                    <a:pt x="3955" y="46554"/>
                    <a:pt x="5313" y="42925"/>
                  </a:cubicBezTo>
                  <a:lnTo>
                    <a:pt x="5313" y="42925"/>
                  </a:lnTo>
                  <a:cubicBezTo>
                    <a:pt x="6683" y="39296"/>
                    <a:pt x="10733" y="37458"/>
                    <a:pt x="14362" y="38828"/>
                  </a:cubicBezTo>
                  <a:lnTo>
                    <a:pt x="14362" y="38828"/>
                  </a:lnTo>
                  <a:cubicBezTo>
                    <a:pt x="17990" y="40197"/>
                    <a:pt x="19828" y="44248"/>
                    <a:pt x="18471" y="47876"/>
                  </a:cubicBezTo>
                  <a:lnTo>
                    <a:pt x="18459" y="47876"/>
                  </a:lnTo>
                  <a:cubicBezTo>
                    <a:pt x="17405" y="50697"/>
                    <a:pt x="14736" y="52430"/>
                    <a:pt x="11892" y="52430"/>
                  </a:cubicBezTo>
                  <a:lnTo>
                    <a:pt x="11892" y="52430"/>
                  </a:lnTo>
                  <a:cubicBezTo>
                    <a:pt x="11072" y="52430"/>
                    <a:pt x="10230" y="52278"/>
                    <a:pt x="9410" y="51973"/>
                  </a:cubicBezTo>
                  <a:close/>
                  <a:moveTo>
                    <a:pt x="18892" y="30575"/>
                  </a:moveTo>
                  <a:cubicBezTo>
                    <a:pt x="15708" y="28351"/>
                    <a:pt x="14935" y="23973"/>
                    <a:pt x="17159" y="20789"/>
                  </a:cubicBezTo>
                  <a:lnTo>
                    <a:pt x="17159" y="20789"/>
                  </a:lnTo>
                  <a:cubicBezTo>
                    <a:pt x="19395" y="17617"/>
                    <a:pt x="23773" y="16845"/>
                    <a:pt x="26945" y="19069"/>
                  </a:cubicBezTo>
                  <a:lnTo>
                    <a:pt x="26945" y="19069"/>
                  </a:lnTo>
                  <a:cubicBezTo>
                    <a:pt x="30129" y="21293"/>
                    <a:pt x="30890" y="25671"/>
                    <a:pt x="28666" y="28855"/>
                  </a:cubicBezTo>
                  <a:lnTo>
                    <a:pt x="28666" y="28855"/>
                  </a:lnTo>
                  <a:cubicBezTo>
                    <a:pt x="27308" y="30798"/>
                    <a:pt x="25119" y="31851"/>
                    <a:pt x="22907" y="31851"/>
                  </a:cubicBezTo>
                  <a:lnTo>
                    <a:pt x="22907" y="31851"/>
                  </a:lnTo>
                  <a:cubicBezTo>
                    <a:pt x="21514" y="31851"/>
                    <a:pt x="20109" y="31430"/>
                    <a:pt x="18892" y="30575"/>
                  </a:cubicBezTo>
                  <a:close/>
                  <a:moveTo>
                    <a:pt x="33091" y="11975"/>
                  </a:moveTo>
                  <a:cubicBezTo>
                    <a:pt x="30352" y="9224"/>
                    <a:pt x="30375" y="4776"/>
                    <a:pt x="33126" y="2037"/>
                  </a:cubicBezTo>
                  <a:lnTo>
                    <a:pt x="33126" y="2037"/>
                  </a:lnTo>
                  <a:cubicBezTo>
                    <a:pt x="35877" y="-691"/>
                    <a:pt x="40325" y="-679"/>
                    <a:pt x="43053" y="2072"/>
                  </a:cubicBezTo>
                  <a:lnTo>
                    <a:pt x="43053" y="2072"/>
                  </a:lnTo>
                  <a:cubicBezTo>
                    <a:pt x="45791" y="4823"/>
                    <a:pt x="45780" y="9271"/>
                    <a:pt x="43029" y="11999"/>
                  </a:cubicBezTo>
                  <a:lnTo>
                    <a:pt x="43029" y="11999"/>
                  </a:lnTo>
                  <a:cubicBezTo>
                    <a:pt x="41659" y="13368"/>
                    <a:pt x="39869" y="14047"/>
                    <a:pt x="38078" y="14047"/>
                  </a:cubicBezTo>
                  <a:lnTo>
                    <a:pt x="38078" y="14047"/>
                  </a:lnTo>
                  <a:cubicBezTo>
                    <a:pt x="36263" y="14047"/>
                    <a:pt x="34460" y="13356"/>
                    <a:pt x="33091" y="11975"/>
                  </a:cubicBezTo>
                  <a:close/>
                </a:path>
              </a:pathLst>
            </a:custGeom>
            <a:grpFill/>
            <a:ln w="1170" cap="flat">
              <a:noFill/>
              <a:prstDash val="solid"/>
              <a:miter/>
            </a:ln>
          </p:spPr>
          <p:txBody>
            <a:bodyPr rtlCol="0" anchor="ctr"/>
            <a:lstStyle/>
            <a:p>
              <a:endParaRPr lang="en-US"/>
            </a:p>
          </p:txBody>
        </p:sp>
        <p:sp>
          <p:nvSpPr>
            <p:cNvPr id="993" name="Freeform 992">
              <a:extLst>
                <a:ext uri="{FF2B5EF4-FFF2-40B4-BE49-F238E27FC236}">
                  <a16:creationId xmlns:a16="http://schemas.microsoft.com/office/drawing/2014/main" id="{6D61DC27-5681-BE48-8FC4-0AF2C01F5295}"/>
                </a:ext>
              </a:extLst>
            </p:cNvPr>
            <p:cNvSpPr/>
            <p:nvPr/>
          </p:nvSpPr>
          <p:spPr>
            <a:xfrm>
              <a:off x="5598297" y="4326045"/>
              <a:ext cx="12876" cy="14047"/>
            </a:xfrm>
            <a:custGeom>
              <a:avLst/>
              <a:gdLst>
                <a:gd name="connsiteX0" fmla="*/ 2494 w 12876"/>
                <a:gd name="connsiteY0" fmla="*/ 12393 h 14046"/>
                <a:gd name="connsiteX1" fmla="*/ 1663 w 12876"/>
                <a:gd name="connsiteY1" fmla="*/ 2490 h 14046"/>
                <a:gd name="connsiteX2" fmla="*/ 1663 w 12876"/>
                <a:gd name="connsiteY2" fmla="*/ 2490 h 14046"/>
                <a:gd name="connsiteX3" fmla="*/ 1663 w 12876"/>
                <a:gd name="connsiteY3" fmla="*/ 2490 h 14046"/>
                <a:gd name="connsiteX4" fmla="*/ 1663 w 12876"/>
                <a:gd name="connsiteY4" fmla="*/ 2490 h 14046"/>
                <a:gd name="connsiteX5" fmla="*/ 11555 w 12876"/>
                <a:gd name="connsiteY5" fmla="*/ 1659 h 14046"/>
                <a:gd name="connsiteX6" fmla="*/ 11555 w 12876"/>
                <a:gd name="connsiteY6" fmla="*/ 1659 h 14046"/>
                <a:gd name="connsiteX7" fmla="*/ 12386 w 12876"/>
                <a:gd name="connsiteY7" fmla="*/ 11551 h 14046"/>
                <a:gd name="connsiteX8" fmla="*/ 12397 w 12876"/>
                <a:gd name="connsiteY8" fmla="*/ 11562 h 14046"/>
                <a:gd name="connsiteX9" fmla="*/ 7024 w 12876"/>
                <a:gd name="connsiteY9" fmla="*/ 14056 h 14046"/>
                <a:gd name="connsiteX10" fmla="*/ 7024 w 12876"/>
                <a:gd name="connsiteY10" fmla="*/ 14056 h 14046"/>
                <a:gd name="connsiteX11" fmla="*/ 2494 w 12876"/>
                <a:gd name="connsiteY11" fmla="*/ 1239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14046">
                  <a:moveTo>
                    <a:pt x="2494" y="12393"/>
                  </a:moveTo>
                  <a:cubicBezTo>
                    <a:pt x="-479" y="9889"/>
                    <a:pt x="-842" y="5452"/>
                    <a:pt x="1663" y="2490"/>
                  </a:cubicBezTo>
                  <a:lnTo>
                    <a:pt x="1663" y="2490"/>
                  </a:lnTo>
                  <a:lnTo>
                    <a:pt x="1663" y="2490"/>
                  </a:lnTo>
                  <a:lnTo>
                    <a:pt x="1663" y="2490"/>
                  </a:lnTo>
                  <a:cubicBezTo>
                    <a:pt x="4157" y="-471"/>
                    <a:pt x="8593" y="-846"/>
                    <a:pt x="11555" y="1659"/>
                  </a:cubicBezTo>
                  <a:lnTo>
                    <a:pt x="11555" y="1659"/>
                  </a:lnTo>
                  <a:cubicBezTo>
                    <a:pt x="14516" y="4164"/>
                    <a:pt x="14891" y="8601"/>
                    <a:pt x="12386" y="11551"/>
                  </a:cubicBezTo>
                  <a:lnTo>
                    <a:pt x="12397" y="11562"/>
                  </a:lnTo>
                  <a:cubicBezTo>
                    <a:pt x="11004" y="13201"/>
                    <a:pt x="9014" y="14056"/>
                    <a:pt x="7024" y="14056"/>
                  </a:cubicBezTo>
                  <a:lnTo>
                    <a:pt x="7024" y="14056"/>
                  </a:lnTo>
                  <a:cubicBezTo>
                    <a:pt x="5421" y="14056"/>
                    <a:pt x="3805" y="13505"/>
                    <a:pt x="2494" y="12393"/>
                  </a:cubicBezTo>
                  <a:close/>
                </a:path>
              </a:pathLst>
            </a:custGeom>
            <a:grpFill/>
            <a:ln w="1170" cap="flat">
              <a:noFill/>
              <a:prstDash val="solid"/>
              <a:miter/>
            </a:ln>
          </p:spPr>
          <p:txBody>
            <a:bodyPr rtlCol="0" anchor="ctr"/>
            <a:lstStyle/>
            <a:p>
              <a:endParaRPr lang="en-US"/>
            </a:p>
          </p:txBody>
        </p:sp>
        <p:sp>
          <p:nvSpPr>
            <p:cNvPr id="994" name="Freeform 993">
              <a:extLst>
                <a:ext uri="{FF2B5EF4-FFF2-40B4-BE49-F238E27FC236}">
                  <a16:creationId xmlns:a16="http://schemas.microsoft.com/office/drawing/2014/main" id="{CE8D1589-41FF-C148-B779-C0635B38EED9}"/>
                </a:ext>
              </a:extLst>
            </p:cNvPr>
            <p:cNvSpPr/>
            <p:nvPr/>
          </p:nvSpPr>
          <p:spPr>
            <a:xfrm>
              <a:off x="5564075" y="4394899"/>
              <a:ext cx="14047" cy="14047"/>
            </a:xfrm>
            <a:custGeom>
              <a:avLst/>
              <a:gdLst>
                <a:gd name="connsiteX0" fmla="*/ 6516 w 14046"/>
                <a:gd name="connsiteY0" fmla="*/ 14031 h 14046"/>
                <a:gd name="connsiteX1" fmla="*/ 19 w 14046"/>
                <a:gd name="connsiteY1" fmla="*/ 6516 h 14046"/>
                <a:gd name="connsiteX2" fmla="*/ 19 w 14046"/>
                <a:gd name="connsiteY2" fmla="*/ 6516 h 14046"/>
                <a:gd name="connsiteX3" fmla="*/ 19 w 14046"/>
                <a:gd name="connsiteY3" fmla="*/ 6516 h 14046"/>
                <a:gd name="connsiteX4" fmla="*/ 19 w 14046"/>
                <a:gd name="connsiteY4" fmla="*/ 6516 h 14046"/>
                <a:gd name="connsiteX5" fmla="*/ 7545 w 14046"/>
                <a:gd name="connsiteY5" fmla="*/ 19 h 14046"/>
                <a:gd name="connsiteX6" fmla="*/ 7545 w 14046"/>
                <a:gd name="connsiteY6" fmla="*/ 19 h 14046"/>
                <a:gd name="connsiteX7" fmla="*/ 14030 w 14046"/>
                <a:gd name="connsiteY7" fmla="*/ 7545 h 14046"/>
                <a:gd name="connsiteX8" fmla="*/ 14030 w 14046"/>
                <a:gd name="connsiteY8" fmla="*/ 7545 h 14046"/>
                <a:gd name="connsiteX9" fmla="*/ 7030 w 14046"/>
                <a:gd name="connsiteY9" fmla="*/ 14054 h 14046"/>
                <a:gd name="connsiteX10" fmla="*/ 7030 w 14046"/>
                <a:gd name="connsiteY10" fmla="*/ 14054 h 14046"/>
                <a:gd name="connsiteX11" fmla="*/ 6516 w 14046"/>
                <a:gd name="connsiteY11" fmla="*/ 1403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46" h="14046">
                  <a:moveTo>
                    <a:pt x="6516" y="14031"/>
                  </a:moveTo>
                  <a:cubicBezTo>
                    <a:pt x="2641" y="13750"/>
                    <a:pt x="-262" y="10378"/>
                    <a:pt x="19" y="6516"/>
                  </a:cubicBezTo>
                  <a:lnTo>
                    <a:pt x="19" y="6516"/>
                  </a:lnTo>
                  <a:lnTo>
                    <a:pt x="19" y="6516"/>
                  </a:lnTo>
                  <a:lnTo>
                    <a:pt x="19" y="6516"/>
                  </a:lnTo>
                  <a:cubicBezTo>
                    <a:pt x="311" y="2641"/>
                    <a:pt x="3671" y="-262"/>
                    <a:pt x="7545" y="19"/>
                  </a:cubicBezTo>
                  <a:lnTo>
                    <a:pt x="7545" y="19"/>
                  </a:lnTo>
                  <a:cubicBezTo>
                    <a:pt x="11408" y="300"/>
                    <a:pt x="14311" y="3671"/>
                    <a:pt x="14030" y="7545"/>
                  </a:cubicBezTo>
                  <a:lnTo>
                    <a:pt x="14030" y="7545"/>
                  </a:lnTo>
                  <a:cubicBezTo>
                    <a:pt x="13761" y="11233"/>
                    <a:pt x="10683" y="14054"/>
                    <a:pt x="7030" y="14054"/>
                  </a:cubicBezTo>
                  <a:lnTo>
                    <a:pt x="7030" y="14054"/>
                  </a:lnTo>
                  <a:cubicBezTo>
                    <a:pt x="6866" y="14054"/>
                    <a:pt x="6691" y="14042"/>
                    <a:pt x="6516" y="14031"/>
                  </a:cubicBezTo>
                  <a:close/>
                </a:path>
              </a:pathLst>
            </a:custGeom>
            <a:grpFill/>
            <a:ln w="1170" cap="flat">
              <a:noFill/>
              <a:prstDash val="solid"/>
              <a:miter/>
            </a:ln>
          </p:spPr>
          <p:txBody>
            <a:bodyPr rtlCol="0" anchor="ctr"/>
            <a:lstStyle/>
            <a:p>
              <a:endParaRPr lang="en-US"/>
            </a:p>
          </p:txBody>
        </p:sp>
        <p:sp>
          <p:nvSpPr>
            <p:cNvPr id="995" name="Freeform 994">
              <a:extLst>
                <a:ext uri="{FF2B5EF4-FFF2-40B4-BE49-F238E27FC236}">
                  <a16:creationId xmlns:a16="http://schemas.microsoft.com/office/drawing/2014/main" id="{ABD25919-E191-F64D-A07C-AB351F9785BB}"/>
                </a:ext>
              </a:extLst>
            </p:cNvPr>
            <p:cNvSpPr/>
            <p:nvPr/>
          </p:nvSpPr>
          <p:spPr>
            <a:xfrm>
              <a:off x="5569635" y="4436385"/>
              <a:ext cx="38629" cy="52676"/>
            </a:xfrm>
            <a:custGeom>
              <a:avLst/>
              <a:gdLst>
                <a:gd name="connsiteX0" fmla="*/ 27890 w 38628"/>
                <a:gd name="connsiteY0" fmla="*/ 51044 h 52675"/>
                <a:gd name="connsiteX1" fmla="*/ 27351 w 38628"/>
                <a:gd name="connsiteY1" fmla="*/ 41129 h 52675"/>
                <a:gd name="connsiteX2" fmla="*/ 27351 w 38628"/>
                <a:gd name="connsiteY2" fmla="*/ 41129 h 52675"/>
                <a:gd name="connsiteX3" fmla="*/ 37266 w 38628"/>
                <a:gd name="connsiteY3" fmla="*/ 40591 h 52675"/>
                <a:gd name="connsiteX4" fmla="*/ 37266 w 38628"/>
                <a:gd name="connsiteY4" fmla="*/ 40591 h 52675"/>
                <a:gd name="connsiteX5" fmla="*/ 37805 w 38628"/>
                <a:gd name="connsiteY5" fmla="*/ 50505 h 52675"/>
                <a:gd name="connsiteX6" fmla="*/ 37805 w 38628"/>
                <a:gd name="connsiteY6" fmla="*/ 50505 h 52675"/>
                <a:gd name="connsiteX7" fmla="*/ 32572 w 38628"/>
                <a:gd name="connsiteY7" fmla="*/ 52835 h 52675"/>
                <a:gd name="connsiteX8" fmla="*/ 32572 w 38628"/>
                <a:gd name="connsiteY8" fmla="*/ 52835 h 52675"/>
                <a:gd name="connsiteX9" fmla="*/ 27890 w 38628"/>
                <a:gd name="connsiteY9" fmla="*/ 51044 h 52675"/>
                <a:gd name="connsiteX10" fmla="*/ 11783 w 38628"/>
                <a:gd name="connsiteY10" fmla="*/ 31531 h 52675"/>
                <a:gd name="connsiteX11" fmla="*/ 14019 w 38628"/>
                <a:gd name="connsiteY11" fmla="*/ 21850 h 52675"/>
                <a:gd name="connsiteX12" fmla="*/ 14019 w 38628"/>
                <a:gd name="connsiteY12" fmla="*/ 21850 h 52675"/>
                <a:gd name="connsiteX13" fmla="*/ 23699 w 38628"/>
                <a:gd name="connsiteY13" fmla="*/ 24086 h 52675"/>
                <a:gd name="connsiteX14" fmla="*/ 23699 w 38628"/>
                <a:gd name="connsiteY14" fmla="*/ 24086 h 52675"/>
                <a:gd name="connsiteX15" fmla="*/ 21464 w 38628"/>
                <a:gd name="connsiteY15" fmla="*/ 33766 h 52675"/>
                <a:gd name="connsiteX16" fmla="*/ 21464 w 38628"/>
                <a:gd name="connsiteY16" fmla="*/ 33766 h 52675"/>
                <a:gd name="connsiteX17" fmla="*/ 17753 w 38628"/>
                <a:gd name="connsiteY17" fmla="*/ 34831 h 52675"/>
                <a:gd name="connsiteX18" fmla="*/ 17753 w 38628"/>
                <a:gd name="connsiteY18" fmla="*/ 34831 h 52675"/>
                <a:gd name="connsiteX19" fmla="*/ 11783 w 38628"/>
                <a:gd name="connsiteY19" fmla="*/ 31531 h 52675"/>
                <a:gd name="connsiteX20" fmla="*/ 487 w 38628"/>
                <a:gd name="connsiteY20" fmla="*/ 9582 h 52675"/>
                <a:gd name="connsiteX21" fmla="*/ 487 w 38628"/>
                <a:gd name="connsiteY21" fmla="*/ 9582 h 52675"/>
                <a:gd name="connsiteX22" fmla="*/ 487 w 38628"/>
                <a:gd name="connsiteY22" fmla="*/ 9582 h 52675"/>
                <a:gd name="connsiteX23" fmla="*/ 4467 w 38628"/>
                <a:gd name="connsiteY23" fmla="*/ 487 h 52675"/>
                <a:gd name="connsiteX24" fmla="*/ 4467 w 38628"/>
                <a:gd name="connsiteY24" fmla="*/ 487 h 52675"/>
                <a:gd name="connsiteX25" fmla="*/ 13562 w 38628"/>
                <a:gd name="connsiteY25" fmla="*/ 4467 h 52675"/>
                <a:gd name="connsiteX26" fmla="*/ 13562 w 38628"/>
                <a:gd name="connsiteY26" fmla="*/ 4467 h 52675"/>
                <a:gd name="connsiteX27" fmla="*/ 9582 w 38628"/>
                <a:gd name="connsiteY27" fmla="*/ 13562 h 52675"/>
                <a:gd name="connsiteX28" fmla="*/ 9582 w 38628"/>
                <a:gd name="connsiteY28" fmla="*/ 13562 h 52675"/>
                <a:gd name="connsiteX29" fmla="*/ 7030 w 38628"/>
                <a:gd name="connsiteY29" fmla="*/ 14054 h 52675"/>
                <a:gd name="connsiteX30" fmla="*/ 7030 w 38628"/>
                <a:gd name="connsiteY30" fmla="*/ 14054 h 52675"/>
                <a:gd name="connsiteX31" fmla="*/ 487 w 38628"/>
                <a:gd name="connsiteY31" fmla="*/ 9582 h 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628" h="52675">
                  <a:moveTo>
                    <a:pt x="27890" y="51044"/>
                  </a:moveTo>
                  <a:cubicBezTo>
                    <a:pt x="24999" y="48457"/>
                    <a:pt x="24753" y="44020"/>
                    <a:pt x="27351" y="41129"/>
                  </a:cubicBezTo>
                  <a:lnTo>
                    <a:pt x="27351" y="41129"/>
                  </a:lnTo>
                  <a:cubicBezTo>
                    <a:pt x="29938" y="38238"/>
                    <a:pt x="34375" y="38004"/>
                    <a:pt x="37266" y="40591"/>
                  </a:cubicBezTo>
                  <a:lnTo>
                    <a:pt x="37266" y="40591"/>
                  </a:lnTo>
                  <a:cubicBezTo>
                    <a:pt x="40146" y="43178"/>
                    <a:pt x="40392" y="47614"/>
                    <a:pt x="37805" y="50505"/>
                  </a:cubicBezTo>
                  <a:lnTo>
                    <a:pt x="37805" y="50505"/>
                  </a:lnTo>
                  <a:cubicBezTo>
                    <a:pt x="36412" y="52050"/>
                    <a:pt x="34492" y="52835"/>
                    <a:pt x="32572" y="52835"/>
                  </a:cubicBezTo>
                  <a:lnTo>
                    <a:pt x="32572" y="52835"/>
                  </a:lnTo>
                  <a:cubicBezTo>
                    <a:pt x="30898" y="52835"/>
                    <a:pt x="29224" y="52250"/>
                    <a:pt x="27890" y="51044"/>
                  </a:cubicBezTo>
                  <a:close/>
                  <a:moveTo>
                    <a:pt x="11783" y="31531"/>
                  </a:moveTo>
                  <a:cubicBezTo>
                    <a:pt x="9734" y="28241"/>
                    <a:pt x="10729" y="23910"/>
                    <a:pt x="14019" y="21850"/>
                  </a:cubicBezTo>
                  <a:lnTo>
                    <a:pt x="14019" y="21850"/>
                  </a:lnTo>
                  <a:cubicBezTo>
                    <a:pt x="17308" y="19801"/>
                    <a:pt x="21639" y="20796"/>
                    <a:pt x="23699" y="24086"/>
                  </a:cubicBezTo>
                  <a:lnTo>
                    <a:pt x="23699" y="24086"/>
                  </a:lnTo>
                  <a:cubicBezTo>
                    <a:pt x="25748" y="27375"/>
                    <a:pt x="24753" y="31706"/>
                    <a:pt x="21464" y="33766"/>
                  </a:cubicBezTo>
                  <a:lnTo>
                    <a:pt x="21464" y="33766"/>
                  </a:lnTo>
                  <a:cubicBezTo>
                    <a:pt x="20305" y="34492"/>
                    <a:pt x="19017" y="34831"/>
                    <a:pt x="17753" y="34831"/>
                  </a:cubicBezTo>
                  <a:lnTo>
                    <a:pt x="17753" y="34831"/>
                  </a:lnTo>
                  <a:cubicBezTo>
                    <a:pt x="15412" y="34831"/>
                    <a:pt x="13117" y="33661"/>
                    <a:pt x="11783" y="31531"/>
                  </a:cubicBezTo>
                  <a:close/>
                  <a:moveTo>
                    <a:pt x="487" y="9582"/>
                  </a:moveTo>
                  <a:lnTo>
                    <a:pt x="487" y="9582"/>
                  </a:lnTo>
                  <a:lnTo>
                    <a:pt x="487" y="9582"/>
                  </a:lnTo>
                  <a:cubicBezTo>
                    <a:pt x="-930" y="5965"/>
                    <a:pt x="850" y="1892"/>
                    <a:pt x="4467" y="487"/>
                  </a:cubicBezTo>
                  <a:lnTo>
                    <a:pt x="4467" y="487"/>
                  </a:lnTo>
                  <a:cubicBezTo>
                    <a:pt x="8072" y="-930"/>
                    <a:pt x="12146" y="850"/>
                    <a:pt x="13562" y="4467"/>
                  </a:cubicBezTo>
                  <a:lnTo>
                    <a:pt x="13562" y="4467"/>
                  </a:lnTo>
                  <a:cubicBezTo>
                    <a:pt x="14979" y="8084"/>
                    <a:pt x="13199" y="12146"/>
                    <a:pt x="9582" y="13562"/>
                  </a:cubicBezTo>
                  <a:lnTo>
                    <a:pt x="9582" y="13562"/>
                  </a:lnTo>
                  <a:cubicBezTo>
                    <a:pt x="8739" y="13890"/>
                    <a:pt x="7873" y="14054"/>
                    <a:pt x="7030" y="14054"/>
                  </a:cubicBezTo>
                  <a:lnTo>
                    <a:pt x="7030" y="14054"/>
                  </a:lnTo>
                  <a:cubicBezTo>
                    <a:pt x="4221" y="14054"/>
                    <a:pt x="1564" y="12356"/>
                    <a:pt x="487" y="9582"/>
                  </a:cubicBezTo>
                  <a:close/>
                </a:path>
              </a:pathLst>
            </a:custGeom>
            <a:grpFill/>
            <a:ln w="1170" cap="flat">
              <a:noFill/>
              <a:prstDash val="solid"/>
              <a:miter/>
            </a:ln>
          </p:spPr>
          <p:txBody>
            <a:bodyPr rtlCol="0" anchor="ctr"/>
            <a:lstStyle/>
            <a:p>
              <a:endParaRPr lang="en-US"/>
            </a:p>
          </p:txBody>
        </p:sp>
        <p:sp>
          <p:nvSpPr>
            <p:cNvPr id="996" name="Freeform 995">
              <a:extLst>
                <a:ext uri="{FF2B5EF4-FFF2-40B4-BE49-F238E27FC236}">
                  <a16:creationId xmlns:a16="http://schemas.microsoft.com/office/drawing/2014/main" id="{E0787512-7A50-EF4B-9D89-972C99B2EF8C}"/>
                </a:ext>
              </a:extLst>
            </p:cNvPr>
            <p:cNvSpPr/>
            <p:nvPr/>
          </p:nvSpPr>
          <p:spPr>
            <a:xfrm>
              <a:off x="5758291" y="4605701"/>
              <a:ext cx="14047" cy="14047"/>
            </a:xfrm>
            <a:custGeom>
              <a:avLst/>
              <a:gdLst>
                <a:gd name="connsiteX0" fmla="*/ 7023 w 14046"/>
                <a:gd name="connsiteY0" fmla="*/ 14623 h 14046"/>
                <a:gd name="connsiteX1" fmla="*/ 0 w 14046"/>
                <a:gd name="connsiteY1" fmla="*/ 7600 h 14046"/>
                <a:gd name="connsiteX2" fmla="*/ 2610 w 14046"/>
                <a:gd name="connsiteY2" fmla="*/ 2133 h 14046"/>
                <a:gd name="connsiteX3" fmla="*/ 7866 w 14046"/>
                <a:gd name="connsiteY3" fmla="*/ 3 h 14046"/>
                <a:gd name="connsiteX4" fmla="*/ 14667 w 14046"/>
                <a:gd name="connsiteY4" fmla="*/ 7015 h 14046"/>
                <a:gd name="connsiteX5" fmla="*/ 14667 w 14046"/>
                <a:gd name="connsiteY5" fmla="*/ 7237 h 14046"/>
                <a:gd name="connsiteX6" fmla="*/ 13801 w 14046"/>
                <a:gd name="connsiteY6" fmla="*/ 10292 h 14046"/>
                <a:gd name="connsiteX7" fmla="*/ 11905 w 14046"/>
                <a:gd name="connsiteY7" fmla="*/ 12645 h 14046"/>
                <a:gd name="connsiteX8" fmla="*/ 7023 w 14046"/>
                <a:gd name="connsiteY8" fmla="*/ 146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623"/>
                  </a:moveTo>
                  <a:cubicBezTo>
                    <a:pt x="3149" y="14623"/>
                    <a:pt x="0" y="11475"/>
                    <a:pt x="0" y="7600"/>
                  </a:cubicBezTo>
                  <a:cubicBezTo>
                    <a:pt x="0" y="5387"/>
                    <a:pt x="1019" y="3421"/>
                    <a:pt x="2610" y="2133"/>
                  </a:cubicBezTo>
                  <a:cubicBezTo>
                    <a:pt x="3933" y="764"/>
                    <a:pt x="5841" y="-56"/>
                    <a:pt x="7866" y="3"/>
                  </a:cubicBezTo>
                  <a:cubicBezTo>
                    <a:pt x="11671" y="120"/>
                    <a:pt x="14667" y="3245"/>
                    <a:pt x="14667" y="7015"/>
                  </a:cubicBezTo>
                  <a:cubicBezTo>
                    <a:pt x="14667" y="7085"/>
                    <a:pt x="14667" y="7167"/>
                    <a:pt x="14667" y="7237"/>
                  </a:cubicBezTo>
                  <a:cubicBezTo>
                    <a:pt x="14632" y="8290"/>
                    <a:pt x="14316" y="9332"/>
                    <a:pt x="13801" y="10292"/>
                  </a:cubicBezTo>
                  <a:cubicBezTo>
                    <a:pt x="13345" y="11205"/>
                    <a:pt x="12689" y="12013"/>
                    <a:pt x="11905" y="12645"/>
                  </a:cubicBezTo>
                  <a:cubicBezTo>
                    <a:pt x="10523" y="13851"/>
                    <a:pt x="8779" y="14623"/>
                    <a:pt x="7023" y="14623"/>
                  </a:cubicBezTo>
                  <a:close/>
                </a:path>
              </a:pathLst>
            </a:custGeom>
            <a:grpFill/>
            <a:ln w="1170" cap="flat">
              <a:noFill/>
              <a:prstDash val="solid"/>
              <a:miter/>
            </a:ln>
          </p:spPr>
          <p:txBody>
            <a:bodyPr rtlCol="0" anchor="ctr"/>
            <a:lstStyle/>
            <a:p>
              <a:endParaRPr lang="en-US"/>
            </a:p>
          </p:txBody>
        </p:sp>
        <p:sp>
          <p:nvSpPr>
            <p:cNvPr id="997" name="Freeform 996">
              <a:extLst>
                <a:ext uri="{FF2B5EF4-FFF2-40B4-BE49-F238E27FC236}">
                  <a16:creationId xmlns:a16="http://schemas.microsoft.com/office/drawing/2014/main" id="{88A9638E-91A3-D942-AB83-4011A7BE133F}"/>
                </a:ext>
              </a:extLst>
            </p:cNvPr>
            <p:cNvSpPr/>
            <p:nvPr/>
          </p:nvSpPr>
          <p:spPr>
            <a:xfrm>
              <a:off x="5676535" y="4519991"/>
              <a:ext cx="111204" cy="97158"/>
            </a:xfrm>
            <a:custGeom>
              <a:avLst/>
              <a:gdLst>
                <a:gd name="connsiteX0" fmla="*/ 19576 w 111204"/>
                <a:gd name="connsiteY0" fmla="*/ 97430 h 97157"/>
                <a:gd name="connsiteX1" fmla="*/ 14484 w 111204"/>
                <a:gd name="connsiteY1" fmla="*/ 95241 h 97157"/>
                <a:gd name="connsiteX2" fmla="*/ 3106 w 111204"/>
                <a:gd name="connsiteY2" fmla="*/ 37543 h 97157"/>
                <a:gd name="connsiteX3" fmla="*/ 48547 w 111204"/>
                <a:gd name="connsiteY3" fmla="*/ 623 h 97157"/>
                <a:gd name="connsiteX4" fmla="*/ 55969 w 111204"/>
                <a:gd name="connsiteY4" fmla="*/ 1642 h 97157"/>
                <a:gd name="connsiteX5" fmla="*/ 58251 w 111204"/>
                <a:gd name="connsiteY5" fmla="*/ 8771 h 97157"/>
                <a:gd name="connsiteX6" fmla="*/ 64174 w 111204"/>
                <a:gd name="connsiteY6" fmla="*/ 48652 h 97157"/>
                <a:gd name="connsiteX7" fmla="*/ 84496 w 111204"/>
                <a:gd name="connsiteY7" fmla="*/ 53650 h 97157"/>
                <a:gd name="connsiteX8" fmla="*/ 96131 w 111204"/>
                <a:gd name="connsiteY8" fmla="*/ 46404 h 97157"/>
                <a:gd name="connsiteX9" fmla="*/ 102616 w 111204"/>
                <a:gd name="connsiteY9" fmla="*/ 43068 h 97157"/>
                <a:gd name="connsiteX10" fmla="*/ 108563 w 111204"/>
                <a:gd name="connsiteY10" fmla="*/ 47271 h 97157"/>
                <a:gd name="connsiteX11" fmla="*/ 108293 w 111204"/>
                <a:gd name="connsiteY11" fmla="*/ 78701 h 97157"/>
                <a:gd name="connsiteX12" fmla="*/ 98753 w 111204"/>
                <a:gd name="connsiteY12" fmla="*/ 81463 h 97157"/>
                <a:gd name="connsiteX13" fmla="*/ 95991 w 111204"/>
                <a:gd name="connsiteY13" fmla="*/ 71923 h 97157"/>
                <a:gd name="connsiteX14" fmla="*/ 98203 w 111204"/>
                <a:gd name="connsiteY14" fmla="*/ 63378 h 97157"/>
                <a:gd name="connsiteX15" fmla="*/ 87024 w 111204"/>
                <a:gd name="connsiteY15" fmla="*/ 67451 h 97157"/>
                <a:gd name="connsiteX16" fmla="*/ 55571 w 111204"/>
                <a:gd name="connsiteY16" fmla="*/ 59726 h 97157"/>
                <a:gd name="connsiteX17" fmla="*/ 41676 w 111204"/>
                <a:gd name="connsiteY17" fmla="*/ 19680 h 97157"/>
                <a:gd name="connsiteX18" fmla="*/ 16111 w 111204"/>
                <a:gd name="connsiteY18" fmla="*/ 42822 h 97157"/>
                <a:gd name="connsiteX19" fmla="*/ 24679 w 111204"/>
                <a:gd name="connsiteY19" fmla="*/ 85537 h 97157"/>
                <a:gd name="connsiteX20" fmla="*/ 24422 w 111204"/>
                <a:gd name="connsiteY20" fmla="*/ 95463 h 97157"/>
                <a:gd name="connsiteX21" fmla="*/ 19576 w 111204"/>
                <a:gd name="connsiteY21" fmla="*/ 97430 h 9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204" h="97157">
                  <a:moveTo>
                    <a:pt x="19576" y="97430"/>
                  </a:moveTo>
                  <a:cubicBezTo>
                    <a:pt x="17714" y="97430"/>
                    <a:pt x="15865" y="96692"/>
                    <a:pt x="14484" y="95241"/>
                  </a:cubicBezTo>
                  <a:cubicBezTo>
                    <a:pt x="-137" y="79836"/>
                    <a:pt x="-3203" y="52971"/>
                    <a:pt x="3106" y="37543"/>
                  </a:cubicBezTo>
                  <a:cubicBezTo>
                    <a:pt x="10457" y="19575"/>
                    <a:pt x="32569" y="7869"/>
                    <a:pt x="48547" y="623"/>
                  </a:cubicBezTo>
                  <a:cubicBezTo>
                    <a:pt x="51017" y="-489"/>
                    <a:pt x="53897" y="-91"/>
                    <a:pt x="55969" y="1642"/>
                  </a:cubicBezTo>
                  <a:cubicBezTo>
                    <a:pt x="58041" y="3386"/>
                    <a:pt x="58930" y="6160"/>
                    <a:pt x="58251" y="8771"/>
                  </a:cubicBezTo>
                  <a:cubicBezTo>
                    <a:pt x="53686" y="26411"/>
                    <a:pt x="52949" y="39943"/>
                    <a:pt x="64174" y="48652"/>
                  </a:cubicBezTo>
                  <a:cubicBezTo>
                    <a:pt x="69875" y="53065"/>
                    <a:pt x="77472" y="54950"/>
                    <a:pt x="84496" y="53650"/>
                  </a:cubicBezTo>
                  <a:cubicBezTo>
                    <a:pt x="89728" y="52691"/>
                    <a:pt x="93860" y="50127"/>
                    <a:pt x="96131" y="46404"/>
                  </a:cubicBezTo>
                  <a:cubicBezTo>
                    <a:pt x="97500" y="44169"/>
                    <a:pt x="99994" y="42869"/>
                    <a:pt x="102616" y="43068"/>
                  </a:cubicBezTo>
                  <a:cubicBezTo>
                    <a:pt x="105226" y="43256"/>
                    <a:pt x="107521" y="44871"/>
                    <a:pt x="108563" y="47271"/>
                  </a:cubicBezTo>
                  <a:cubicBezTo>
                    <a:pt x="113549" y="58742"/>
                    <a:pt x="113455" y="69324"/>
                    <a:pt x="108293" y="78701"/>
                  </a:cubicBezTo>
                  <a:cubicBezTo>
                    <a:pt x="106420" y="82095"/>
                    <a:pt x="102148" y="83336"/>
                    <a:pt x="98753" y="81463"/>
                  </a:cubicBezTo>
                  <a:cubicBezTo>
                    <a:pt x="95359" y="79590"/>
                    <a:pt x="94118" y="75318"/>
                    <a:pt x="95991" y="71923"/>
                  </a:cubicBezTo>
                  <a:cubicBezTo>
                    <a:pt x="97466" y="69231"/>
                    <a:pt x="98203" y="66421"/>
                    <a:pt x="98203" y="63378"/>
                  </a:cubicBezTo>
                  <a:cubicBezTo>
                    <a:pt x="94902" y="65321"/>
                    <a:pt x="91133" y="66702"/>
                    <a:pt x="87024" y="67451"/>
                  </a:cubicBezTo>
                  <a:cubicBezTo>
                    <a:pt x="76126" y="69441"/>
                    <a:pt x="64374" y="66550"/>
                    <a:pt x="55571" y="59726"/>
                  </a:cubicBezTo>
                  <a:cubicBezTo>
                    <a:pt x="41231" y="48617"/>
                    <a:pt x="40049" y="32428"/>
                    <a:pt x="41676" y="19680"/>
                  </a:cubicBezTo>
                  <a:cubicBezTo>
                    <a:pt x="27735" y="27336"/>
                    <a:pt x="19330" y="34968"/>
                    <a:pt x="16111" y="42822"/>
                  </a:cubicBezTo>
                  <a:cubicBezTo>
                    <a:pt x="11663" y="53709"/>
                    <a:pt x="14425" y="74744"/>
                    <a:pt x="24679" y="85537"/>
                  </a:cubicBezTo>
                  <a:cubicBezTo>
                    <a:pt x="27348" y="88346"/>
                    <a:pt x="27231" y="92794"/>
                    <a:pt x="24422" y="95463"/>
                  </a:cubicBezTo>
                  <a:cubicBezTo>
                    <a:pt x="23052" y="96786"/>
                    <a:pt x="21308" y="97430"/>
                    <a:pt x="19576" y="97430"/>
                  </a:cubicBezTo>
                  <a:close/>
                </a:path>
              </a:pathLst>
            </a:custGeom>
            <a:grpFill/>
            <a:ln w="1170" cap="flat">
              <a:noFill/>
              <a:prstDash val="solid"/>
              <a:miter/>
            </a:ln>
          </p:spPr>
          <p:txBody>
            <a:bodyPr rtlCol="0" anchor="ctr"/>
            <a:lstStyle/>
            <a:p>
              <a:endParaRPr lang="en-US"/>
            </a:p>
          </p:txBody>
        </p:sp>
        <p:sp>
          <p:nvSpPr>
            <p:cNvPr id="998" name="Freeform 997">
              <a:extLst>
                <a:ext uri="{FF2B5EF4-FFF2-40B4-BE49-F238E27FC236}">
                  <a16:creationId xmlns:a16="http://schemas.microsoft.com/office/drawing/2014/main" id="{865F5E7C-D3F1-5842-9917-7E9F73020AC3}"/>
                </a:ext>
              </a:extLst>
            </p:cNvPr>
            <p:cNvSpPr/>
            <p:nvPr/>
          </p:nvSpPr>
          <p:spPr>
            <a:xfrm>
              <a:off x="5566240" y="4527607"/>
              <a:ext cx="14047" cy="14047"/>
            </a:xfrm>
            <a:custGeom>
              <a:avLst/>
              <a:gdLst>
                <a:gd name="connsiteX0" fmla="*/ 6504 w 14046"/>
                <a:gd name="connsiteY0" fmla="*/ 14031 h 14046"/>
                <a:gd name="connsiteX1" fmla="*/ 19 w 14046"/>
                <a:gd name="connsiteY1" fmla="*/ 6504 h 14046"/>
                <a:gd name="connsiteX2" fmla="*/ 19 w 14046"/>
                <a:gd name="connsiteY2" fmla="*/ 6504 h 14046"/>
                <a:gd name="connsiteX3" fmla="*/ 19 w 14046"/>
                <a:gd name="connsiteY3" fmla="*/ 6504 h 14046"/>
                <a:gd name="connsiteX4" fmla="*/ 19 w 14046"/>
                <a:gd name="connsiteY4" fmla="*/ 6504 h 14046"/>
                <a:gd name="connsiteX5" fmla="*/ 7546 w 14046"/>
                <a:gd name="connsiteY5" fmla="*/ 19 h 14046"/>
                <a:gd name="connsiteX6" fmla="*/ 7546 w 14046"/>
                <a:gd name="connsiteY6" fmla="*/ 19 h 14046"/>
                <a:gd name="connsiteX7" fmla="*/ 14031 w 14046"/>
                <a:gd name="connsiteY7" fmla="*/ 7546 h 14046"/>
                <a:gd name="connsiteX8" fmla="*/ 14031 w 14046"/>
                <a:gd name="connsiteY8" fmla="*/ 7546 h 14046"/>
                <a:gd name="connsiteX9" fmla="*/ 7031 w 14046"/>
                <a:gd name="connsiteY9" fmla="*/ 14054 h 14046"/>
                <a:gd name="connsiteX10" fmla="*/ 7031 w 14046"/>
                <a:gd name="connsiteY10" fmla="*/ 14054 h 14046"/>
                <a:gd name="connsiteX11" fmla="*/ 6504 w 14046"/>
                <a:gd name="connsiteY11" fmla="*/ 1403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46" h="14046">
                  <a:moveTo>
                    <a:pt x="6504" y="14031"/>
                  </a:moveTo>
                  <a:cubicBezTo>
                    <a:pt x="2641" y="13750"/>
                    <a:pt x="-262" y="10378"/>
                    <a:pt x="19" y="6504"/>
                  </a:cubicBezTo>
                  <a:lnTo>
                    <a:pt x="19" y="6504"/>
                  </a:lnTo>
                  <a:lnTo>
                    <a:pt x="19" y="6504"/>
                  </a:lnTo>
                  <a:lnTo>
                    <a:pt x="19" y="6504"/>
                  </a:lnTo>
                  <a:cubicBezTo>
                    <a:pt x="311" y="2641"/>
                    <a:pt x="3671" y="-262"/>
                    <a:pt x="7546" y="19"/>
                  </a:cubicBezTo>
                  <a:lnTo>
                    <a:pt x="7546" y="19"/>
                  </a:lnTo>
                  <a:cubicBezTo>
                    <a:pt x="11409" y="311"/>
                    <a:pt x="14312" y="3671"/>
                    <a:pt x="14031" y="7546"/>
                  </a:cubicBezTo>
                  <a:lnTo>
                    <a:pt x="14031" y="7546"/>
                  </a:lnTo>
                  <a:cubicBezTo>
                    <a:pt x="13750" y="11233"/>
                    <a:pt x="10683" y="14054"/>
                    <a:pt x="7031" y="14054"/>
                  </a:cubicBezTo>
                  <a:lnTo>
                    <a:pt x="7031" y="14054"/>
                  </a:lnTo>
                  <a:cubicBezTo>
                    <a:pt x="6855" y="14054"/>
                    <a:pt x="6680" y="14042"/>
                    <a:pt x="6504" y="14031"/>
                  </a:cubicBezTo>
                  <a:close/>
                </a:path>
              </a:pathLst>
            </a:custGeom>
            <a:grpFill/>
            <a:ln w="1170" cap="flat">
              <a:noFill/>
              <a:prstDash val="solid"/>
              <a:miter/>
            </a:ln>
          </p:spPr>
          <p:txBody>
            <a:bodyPr rtlCol="0" anchor="ctr"/>
            <a:lstStyle/>
            <a:p>
              <a:endParaRPr lang="en-US"/>
            </a:p>
          </p:txBody>
        </p:sp>
        <p:sp>
          <p:nvSpPr>
            <p:cNvPr id="999" name="Freeform 998">
              <a:extLst>
                <a:ext uri="{FF2B5EF4-FFF2-40B4-BE49-F238E27FC236}">
                  <a16:creationId xmlns:a16="http://schemas.microsoft.com/office/drawing/2014/main" id="{71BAD382-45A7-8244-B2F6-547D83AA7F7E}"/>
                </a:ext>
              </a:extLst>
            </p:cNvPr>
            <p:cNvSpPr/>
            <p:nvPr/>
          </p:nvSpPr>
          <p:spPr>
            <a:xfrm>
              <a:off x="5566594" y="4566172"/>
              <a:ext cx="31605" cy="56188"/>
            </a:xfrm>
            <a:custGeom>
              <a:avLst/>
              <a:gdLst>
                <a:gd name="connsiteX0" fmla="*/ 21321 w 31605"/>
                <a:gd name="connsiteY0" fmla="*/ 55159 h 56187"/>
                <a:gd name="connsiteX1" fmla="*/ 21321 w 31605"/>
                <a:gd name="connsiteY1" fmla="*/ 55159 h 56187"/>
                <a:gd name="connsiteX2" fmla="*/ 21321 w 31605"/>
                <a:gd name="connsiteY2" fmla="*/ 55159 h 56187"/>
                <a:gd name="connsiteX3" fmla="*/ 19144 w 31605"/>
                <a:gd name="connsiteY3" fmla="*/ 45466 h 56187"/>
                <a:gd name="connsiteX4" fmla="*/ 19144 w 31605"/>
                <a:gd name="connsiteY4" fmla="*/ 45466 h 56187"/>
                <a:gd name="connsiteX5" fmla="*/ 28836 w 31605"/>
                <a:gd name="connsiteY5" fmla="*/ 43278 h 56187"/>
                <a:gd name="connsiteX6" fmla="*/ 28836 w 31605"/>
                <a:gd name="connsiteY6" fmla="*/ 43278 h 56187"/>
                <a:gd name="connsiteX7" fmla="*/ 31013 w 31605"/>
                <a:gd name="connsiteY7" fmla="*/ 52970 h 56187"/>
                <a:gd name="connsiteX8" fmla="*/ 31013 w 31605"/>
                <a:gd name="connsiteY8" fmla="*/ 52970 h 56187"/>
                <a:gd name="connsiteX9" fmla="*/ 25067 w 31605"/>
                <a:gd name="connsiteY9" fmla="*/ 56248 h 56187"/>
                <a:gd name="connsiteX10" fmla="*/ 25067 w 31605"/>
                <a:gd name="connsiteY10" fmla="*/ 56248 h 56187"/>
                <a:gd name="connsiteX11" fmla="*/ 21321 w 31605"/>
                <a:gd name="connsiteY11" fmla="*/ 55159 h 56187"/>
                <a:gd name="connsiteX12" fmla="*/ 6173 w 31605"/>
                <a:gd name="connsiteY12" fmla="*/ 32075 h 56187"/>
                <a:gd name="connsiteX13" fmla="*/ 6173 w 31605"/>
                <a:gd name="connsiteY13" fmla="*/ 32075 h 56187"/>
                <a:gd name="connsiteX14" fmla="*/ 6173 w 31605"/>
                <a:gd name="connsiteY14" fmla="*/ 32075 h 56187"/>
                <a:gd name="connsiteX15" fmla="*/ 10423 w 31605"/>
                <a:gd name="connsiteY15" fmla="*/ 23097 h 56187"/>
                <a:gd name="connsiteX16" fmla="*/ 10423 w 31605"/>
                <a:gd name="connsiteY16" fmla="*/ 23097 h 56187"/>
                <a:gd name="connsiteX17" fmla="*/ 19401 w 31605"/>
                <a:gd name="connsiteY17" fmla="*/ 27346 h 56187"/>
                <a:gd name="connsiteX18" fmla="*/ 19401 w 31605"/>
                <a:gd name="connsiteY18" fmla="*/ 27346 h 56187"/>
                <a:gd name="connsiteX19" fmla="*/ 15152 w 31605"/>
                <a:gd name="connsiteY19" fmla="*/ 36324 h 56187"/>
                <a:gd name="connsiteX20" fmla="*/ 15152 w 31605"/>
                <a:gd name="connsiteY20" fmla="*/ 36324 h 56187"/>
                <a:gd name="connsiteX21" fmla="*/ 12787 w 31605"/>
                <a:gd name="connsiteY21" fmla="*/ 36734 h 56187"/>
                <a:gd name="connsiteX22" fmla="*/ 12787 w 31605"/>
                <a:gd name="connsiteY22" fmla="*/ 36734 h 56187"/>
                <a:gd name="connsiteX23" fmla="*/ 6173 w 31605"/>
                <a:gd name="connsiteY23" fmla="*/ 32075 h 56187"/>
                <a:gd name="connsiteX24" fmla="*/ 98 w 31605"/>
                <a:gd name="connsiteY24" fmla="*/ 8172 h 56187"/>
                <a:gd name="connsiteX25" fmla="*/ 5869 w 31605"/>
                <a:gd name="connsiteY25" fmla="*/ 95 h 56187"/>
                <a:gd name="connsiteX26" fmla="*/ 5869 w 31605"/>
                <a:gd name="connsiteY26" fmla="*/ 95 h 56187"/>
                <a:gd name="connsiteX27" fmla="*/ 13946 w 31605"/>
                <a:gd name="connsiteY27" fmla="*/ 5878 h 56187"/>
                <a:gd name="connsiteX28" fmla="*/ 13946 w 31605"/>
                <a:gd name="connsiteY28" fmla="*/ 5878 h 56187"/>
                <a:gd name="connsiteX29" fmla="*/ 8163 w 31605"/>
                <a:gd name="connsiteY29" fmla="*/ 13955 h 56187"/>
                <a:gd name="connsiteX30" fmla="*/ 8163 w 31605"/>
                <a:gd name="connsiteY30" fmla="*/ 13955 h 56187"/>
                <a:gd name="connsiteX31" fmla="*/ 7005 w 31605"/>
                <a:gd name="connsiteY31" fmla="*/ 14048 h 56187"/>
                <a:gd name="connsiteX32" fmla="*/ 7005 w 31605"/>
                <a:gd name="connsiteY32" fmla="*/ 14048 h 56187"/>
                <a:gd name="connsiteX33" fmla="*/ 98 w 31605"/>
                <a:gd name="connsiteY33" fmla="*/ 8172 h 5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1605" h="56187">
                  <a:moveTo>
                    <a:pt x="21321" y="55159"/>
                  </a:moveTo>
                  <a:lnTo>
                    <a:pt x="21321" y="55159"/>
                  </a:lnTo>
                  <a:lnTo>
                    <a:pt x="21321" y="55159"/>
                  </a:lnTo>
                  <a:cubicBezTo>
                    <a:pt x="18043" y="53087"/>
                    <a:pt x="17060" y="48744"/>
                    <a:pt x="19144" y="45466"/>
                  </a:cubicBezTo>
                  <a:lnTo>
                    <a:pt x="19144" y="45466"/>
                  </a:lnTo>
                  <a:cubicBezTo>
                    <a:pt x="21215" y="42189"/>
                    <a:pt x="25546" y="41206"/>
                    <a:pt x="28836" y="43278"/>
                  </a:cubicBezTo>
                  <a:lnTo>
                    <a:pt x="28836" y="43278"/>
                  </a:lnTo>
                  <a:cubicBezTo>
                    <a:pt x="32114" y="45361"/>
                    <a:pt x="33085" y="49692"/>
                    <a:pt x="31013" y="52970"/>
                  </a:cubicBezTo>
                  <a:lnTo>
                    <a:pt x="31013" y="52970"/>
                  </a:lnTo>
                  <a:cubicBezTo>
                    <a:pt x="29679" y="55089"/>
                    <a:pt x="27396" y="56248"/>
                    <a:pt x="25067" y="56248"/>
                  </a:cubicBezTo>
                  <a:lnTo>
                    <a:pt x="25067" y="56248"/>
                  </a:lnTo>
                  <a:cubicBezTo>
                    <a:pt x="23791" y="56248"/>
                    <a:pt x="22491" y="55896"/>
                    <a:pt x="21321" y="55159"/>
                  </a:cubicBezTo>
                  <a:close/>
                  <a:moveTo>
                    <a:pt x="6173" y="32075"/>
                  </a:moveTo>
                  <a:cubicBezTo>
                    <a:pt x="6173" y="32075"/>
                    <a:pt x="6173" y="32075"/>
                    <a:pt x="6173" y="32075"/>
                  </a:cubicBezTo>
                  <a:lnTo>
                    <a:pt x="6173" y="32075"/>
                  </a:lnTo>
                  <a:cubicBezTo>
                    <a:pt x="4874" y="28423"/>
                    <a:pt x="6770" y="24408"/>
                    <a:pt x="10423" y="23097"/>
                  </a:cubicBezTo>
                  <a:lnTo>
                    <a:pt x="10423" y="23097"/>
                  </a:lnTo>
                  <a:cubicBezTo>
                    <a:pt x="14075" y="21797"/>
                    <a:pt x="18102" y="23694"/>
                    <a:pt x="19401" y="27346"/>
                  </a:cubicBezTo>
                  <a:lnTo>
                    <a:pt x="19401" y="27346"/>
                  </a:lnTo>
                  <a:cubicBezTo>
                    <a:pt x="20712" y="30998"/>
                    <a:pt x="18816" y="35025"/>
                    <a:pt x="15152" y="36324"/>
                  </a:cubicBezTo>
                  <a:lnTo>
                    <a:pt x="15152" y="36324"/>
                  </a:lnTo>
                  <a:cubicBezTo>
                    <a:pt x="14379" y="36605"/>
                    <a:pt x="13583" y="36734"/>
                    <a:pt x="12787" y="36734"/>
                  </a:cubicBezTo>
                  <a:lnTo>
                    <a:pt x="12787" y="36734"/>
                  </a:lnTo>
                  <a:cubicBezTo>
                    <a:pt x="9908" y="36734"/>
                    <a:pt x="7204" y="34955"/>
                    <a:pt x="6173" y="32075"/>
                  </a:cubicBezTo>
                  <a:close/>
                  <a:moveTo>
                    <a:pt x="98" y="8172"/>
                  </a:moveTo>
                  <a:cubicBezTo>
                    <a:pt x="-546" y="4344"/>
                    <a:pt x="2041" y="739"/>
                    <a:pt x="5869" y="95"/>
                  </a:cubicBezTo>
                  <a:lnTo>
                    <a:pt x="5869" y="95"/>
                  </a:lnTo>
                  <a:cubicBezTo>
                    <a:pt x="9697" y="-537"/>
                    <a:pt x="13314" y="2050"/>
                    <a:pt x="13946" y="5878"/>
                  </a:cubicBezTo>
                  <a:lnTo>
                    <a:pt x="13946" y="5878"/>
                  </a:lnTo>
                  <a:cubicBezTo>
                    <a:pt x="14578" y="9706"/>
                    <a:pt x="11991" y="13323"/>
                    <a:pt x="8163" y="13955"/>
                  </a:cubicBezTo>
                  <a:lnTo>
                    <a:pt x="8163" y="13955"/>
                  </a:lnTo>
                  <a:cubicBezTo>
                    <a:pt x="7777" y="14013"/>
                    <a:pt x="7391" y="14048"/>
                    <a:pt x="7005" y="14048"/>
                  </a:cubicBezTo>
                  <a:lnTo>
                    <a:pt x="7005" y="14048"/>
                  </a:lnTo>
                  <a:cubicBezTo>
                    <a:pt x="3633" y="14048"/>
                    <a:pt x="660" y="11614"/>
                    <a:pt x="98" y="8172"/>
                  </a:cubicBezTo>
                  <a:close/>
                </a:path>
              </a:pathLst>
            </a:custGeom>
            <a:grpFill/>
            <a:ln w="1170" cap="flat">
              <a:noFill/>
              <a:prstDash val="solid"/>
              <a:miter/>
            </a:ln>
          </p:spPr>
          <p:txBody>
            <a:bodyPr rtlCol="0" anchor="ctr"/>
            <a:lstStyle/>
            <a:p>
              <a:endParaRPr lang="en-US"/>
            </a:p>
          </p:txBody>
        </p:sp>
        <p:sp>
          <p:nvSpPr>
            <p:cNvPr id="1000" name="Freeform 999">
              <a:extLst>
                <a:ext uri="{FF2B5EF4-FFF2-40B4-BE49-F238E27FC236}">
                  <a16:creationId xmlns:a16="http://schemas.microsoft.com/office/drawing/2014/main" id="{DD21B48D-1E94-454E-B386-44C48286CC3F}"/>
                </a:ext>
              </a:extLst>
            </p:cNvPr>
            <p:cNvSpPr/>
            <p:nvPr/>
          </p:nvSpPr>
          <p:spPr>
            <a:xfrm>
              <a:off x="5862894" y="4502494"/>
              <a:ext cx="14047" cy="14047"/>
            </a:xfrm>
            <a:custGeom>
              <a:avLst/>
              <a:gdLst>
                <a:gd name="connsiteX0" fmla="*/ 7023 w 14046"/>
                <a:gd name="connsiteY0" fmla="*/ 14059 h 14046"/>
                <a:gd name="connsiteX1" fmla="*/ 2048 w 14046"/>
                <a:gd name="connsiteY1" fmla="*/ 11998 h 14046"/>
                <a:gd name="connsiteX2" fmla="*/ 0 w 14046"/>
                <a:gd name="connsiteY2" fmla="*/ 7023 h 14046"/>
                <a:gd name="connsiteX3" fmla="*/ 2048 w 14046"/>
                <a:gd name="connsiteY3" fmla="*/ 2060 h 14046"/>
                <a:gd name="connsiteX4" fmla="*/ 7023 w 14046"/>
                <a:gd name="connsiteY4" fmla="*/ 0 h 14046"/>
                <a:gd name="connsiteX5" fmla="*/ 11987 w 14046"/>
                <a:gd name="connsiteY5" fmla="*/ 2060 h 14046"/>
                <a:gd name="connsiteX6" fmla="*/ 14047 w 14046"/>
                <a:gd name="connsiteY6" fmla="*/ 7023 h 14046"/>
                <a:gd name="connsiteX7" fmla="*/ 11987 w 14046"/>
                <a:gd name="connsiteY7" fmla="*/ 11998 h 14046"/>
                <a:gd name="connsiteX8" fmla="*/ 7023 w 14046"/>
                <a:gd name="connsiteY8" fmla="*/ 14059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59"/>
                  </a:moveTo>
                  <a:cubicBezTo>
                    <a:pt x="5174" y="14059"/>
                    <a:pt x="3359" y="13298"/>
                    <a:pt x="2048" y="11998"/>
                  </a:cubicBezTo>
                  <a:cubicBezTo>
                    <a:pt x="749" y="10687"/>
                    <a:pt x="0" y="8873"/>
                    <a:pt x="0" y="7023"/>
                  </a:cubicBezTo>
                  <a:cubicBezTo>
                    <a:pt x="0" y="5174"/>
                    <a:pt x="749" y="3371"/>
                    <a:pt x="2048" y="2060"/>
                  </a:cubicBezTo>
                  <a:cubicBezTo>
                    <a:pt x="3359" y="761"/>
                    <a:pt x="5174" y="0"/>
                    <a:pt x="7023" y="0"/>
                  </a:cubicBezTo>
                  <a:cubicBezTo>
                    <a:pt x="8861" y="0"/>
                    <a:pt x="10675" y="761"/>
                    <a:pt x="11987" y="2060"/>
                  </a:cubicBezTo>
                  <a:cubicBezTo>
                    <a:pt x="13298" y="3371"/>
                    <a:pt x="14047" y="5186"/>
                    <a:pt x="14047" y="7023"/>
                  </a:cubicBezTo>
                  <a:cubicBezTo>
                    <a:pt x="14047" y="8873"/>
                    <a:pt x="13298" y="10687"/>
                    <a:pt x="11987" y="11998"/>
                  </a:cubicBezTo>
                  <a:cubicBezTo>
                    <a:pt x="10675" y="13298"/>
                    <a:pt x="8873" y="14059"/>
                    <a:pt x="7023" y="14059"/>
                  </a:cubicBezTo>
                  <a:close/>
                </a:path>
              </a:pathLst>
            </a:custGeom>
            <a:grpFill/>
            <a:ln w="1170" cap="flat">
              <a:noFill/>
              <a:prstDash val="solid"/>
              <a:miter/>
            </a:ln>
          </p:spPr>
          <p:txBody>
            <a:bodyPr rtlCol="0" anchor="ctr"/>
            <a:lstStyle/>
            <a:p>
              <a:endParaRPr lang="en-US"/>
            </a:p>
          </p:txBody>
        </p:sp>
        <p:sp>
          <p:nvSpPr>
            <p:cNvPr id="1001" name="Freeform 1000">
              <a:extLst>
                <a:ext uri="{FF2B5EF4-FFF2-40B4-BE49-F238E27FC236}">
                  <a16:creationId xmlns:a16="http://schemas.microsoft.com/office/drawing/2014/main" id="{22A7E58F-DEBC-8247-9341-9CC1011228A9}"/>
                </a:ext>
              </a:extLst>
            </p:cNvPr>
            <p:cNvSpPr/>
            <p:nvPr/>
          </p:nvSpPr>
          <p:spPr>
            <a:xfrm>
              <a:off x="5879832" y="4582140"/>
              <a:ext cx="14047" cy="14047"/>
            </a:xfrm>
            <a:custGeom>
              <a:avLst/>
              <a:gdLst>
                <a:gd name="connsiteX0" fmla="*/ 7023 w 14046"/>
                <a:gd name="connsiteY0" fmla="*/ 14047 h 14046"/>
                <a:gd name="connsiteX1" fmla="*/ 2060 w 14046"/>
                <a:gd name="connsiteY1" fmla="*/ 11987 h 14046"/>
                <a:gd name="connsiteX2" fmla="*/ 0 w 14046"/>
                <a:gd name="connsiteY2" fmla="*/ 7023 h 14046"/>
                <a:gd name="connsiteX3" fmla="*/ 2060 w 14046"/>
                <a:gd name="connsiteY3" fmla="*/ 2049 h 14046"/>
                <a:gd name="connsiteX4" fmla="*/ 7023 w 14046"/>
                <a:gd name="connsiteY4" fmla="*/ 0 h 14046"/>
                <a:gd name="connsiteX5" fmla="*/ 11987 w 14046"/>
                <a:gd name="connsiteY5" fmla="*/ 2049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71" y="13298"/>
                    <a:pt x="2060" y="11987"/>
                  </a:cubicBezTo>
                  <a:cubicBezTo>
                    <a:pt x="749" y="10676"/>
                    <a:pt x="0" y="8873"/>
                    <a:pt x="0" y="7023"/>
                  </a:cubicBezTo>
                  <a:cubicBezTo>
                    <a:pt x="0" y="5162"/>
                    <a:pt x="749" y="3360"/>
                    <a:pt x="2060" y="2049"/>
                  </a:cubicBezTo>
                  <a:cubicBezTo>
                    <a:pt x="3359" y="749"/>
                    <a:pt x="5174" y="0"/>
                    <a:pt x="7023" y="0"/>
                  </a:cubicBezTo>
                  <a:cubicBezTo>
                    <a:pt x="8873" y="0"/>
                    <a:pt x="10687" y="749"/>
                    <a:pt x="11987" y="2049"/>
                  </a:cubicBezTo>
                  <a:cubicBezTo>
                    <a:pt x="13298" y="3360"/>
                    <a:pt x="14047" y="5162"/>
                    <a:pt x="14047" y="7023"/>
                  </a:cubicBezTo>
                  <a:cubicBezTo>
                    <a:pt x="14047" y="8873"/>
                    <a:pt x="13298" y="10676"/>
                    <a:pt x="11987" y="11987"/>
                  </a:cubicBezTo>
                  <a:cubicBezTo>
                    <a:pt x="10675" y="13298"/>
                    <a:pt x="8873" y="14047"/>
                    <a:pt x="7023" y="14047"/>
                  </a:cubicBezTo>
                  <a:close/>
                </a:path>
              </a:pathLst>
            </a:custGeom>
            <a:grpFill/>
            <a:ln w="1170" cap="flat">
              <a:noFill/>
              <a:prstDash val="solid"/>
              <a:miter/>
            </a:ln>
          </p:spPr>
          <p:txBody>
            <a:bodyPr rtlCol="0" anchor="ctr"/>
            <a:lstStyle/>
            <a:p>
              <a:endParaRPr lang="en-US"/>
            </a:p>
          </p:txBody>
        </p:sp>
        <p:sp>
          <p:nvSpPr>
            <p:cNvPr id="1002" name="Freeform 1001">
              <a:extLst>
                <a:ext uri="{FF2B5EF4-FFF2-40B4-BE49-F238E27FC236}">
                  <a16:creationId xmlns:a16="http://schemas.microsoft.com/office/drawing/2014/main" id="{5E407BD0-DEE0-5740-A9EA-173E4F553893}"/>
                </a:ext>
              </a:extLst>
            </p:cNvPr>
            <p:cNvSpPr/>
            <p:nvPr/>
          </p:nvSpPr>
          <p:spPr>
            <a:xfrm>
              <a:off x="5575401" y="4637953"/>
              <a:ext cx="153345" cy="14047"/>
            </a:xfrm>
            <a:custGeom>
              <a:avLst/>
              <a:gdLst>
                <a:gd name="connsiteX0" fmla="*/ 146321 w 153344"/>
                <a:gd name="connsiteY0" fmla="*/ 14047 h 14046"/>
                <a:gd name="connsiteX1" fmla="*/ 7023 w 153344"/>
                <a:gd name="connsiteY1" fmla="*/ 14047 h 14046"/>
                <a:gd name="connsiteX2" fmla="*/ 0 w 153344"/>
                <a:gd name="connsiteY2" fmla="*/ 7023 h 14046"/>
                <a:gd name="connsiteX3" fmla="*/ 7023 w 153344"/>
                <a:gd name="connsiteY3" fmla="*/ 0 h 14046"/>
                <a:gd name="connsiteX4" fmla="*/ 146321 w 153344"/>
                <a:gd name="connsiteY4" fmla="*/ 0 h 14046"/>
                <a:gd name="connsiteX5" fmla="*/ 153345 w 153344"/>
                <a:gd name="connsiteY5" fmla="*/ 7023 h 14046"/>
                <a:gd name="connsiteX6" fmla="*/ 146321 w 153344"/>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3344" h="14046">
                  <a:moveTo>
                    <a:pt x="146321" y="14047"/>
                  </a:moveTo>
                  <a:lnTo>
                    <a:pt x="7023" y="14047"/>
                  </a:lnTo>
                  <a:cubicBezTo>
                    <a:pt x="3149" y="14047"/>
                    <a:pt x="0" y="10898"/>
                    <a:pt x="0" y="7023"/>
                  </a:cubicBezTo>
                  <a:cubicBezTo>
                    <a:pt x="0" y="3149"/>
                    <a:pt x="3149" y="0"/>
                    <a:pt x="7023" y="0"/>
                  </a:cubicBezTo>
                  <a:lnTo>
                    <a:pt x="146321" y="0"/>
                  </a:lnTo>
                  <a:cubicBezTo>
                    <a:pt x="150196" y="0"/>
                    <a:pt x="153345" y="3149"/>
                    <a:pt x="153345" y="7023"/>
                  </a:cubicBezTo>
                  <a:cubicBezTo>
                    <a:pt x="153345" y="10898"/>
                    <a:pt x="150208" y="14047"/>
                    <a:pt x="146321" y="14047"/>
                  </a:cubicBezTo>
                  <a:close/>
                </a:path>
              </a:pathLst>
            </a:custGeom>
            <a:grpFill/>
            <a:ln w="1170" cap="flat">
              <a:noFill/>
              <a:prstDash val="solid"/>
              <a:miter/>
            </a:ln>
          </p:spPr>
          <p:txBody>
            <a:bodyPr rtlCol="0" anchor="ctr"/>
            <a:lstStyle/>
            <a:p>
              <a:endParaRPr lang="en-US"/>
            </a:p>
          </p:txBody>
        </p:sp>
        <p:sp>
          <p:nvSpPr>
            <p:cNvPr id="1003" name="Freeform 1002">
              <a:extLst>
                <a:ext uri="{FF2B5EF4-FFF2-40B4-BE49-F238E27FC236}">
                  <a16:creationId xmlns:a16="http://schemas.microsoft.com/office/drawing/2014/main" id="{82A4CE2E-4472-B447-BB9D-191883030428}"/>
                </a:ext>
              </a:extLst>
            </p:cNvPr>
            <p:cNvSpPr/>
            <p:nvPr/>
          </p:nvSpPr>
          <p:spPr>
            <a:xfrm>
              <a:off x="5758010" y="4637953"/>
              <a:ext cx="133445" cy="14047"/>
            </a:xfrm>
            <a:custGeom>
              <a:avLst/>
              <a:gdLst>
                <a:gd name="connsiteX0" fmla="*/ 126422 w 133445"/>
                <a:gd name="connsiteY0" fmla="*/ 14047 h 14046"/>
                <a:gd name="connsiteX1" fmla="*/ 7023 w 133445"/>
                <a:gd name="connsiteY1" fmla="*/ 14047 h 14046"/>
                <a:gd name="connsiteX2" fmla="*/ 0 w 133445"/>
                <a:gd name="connsiteY2" fmla="*/ 7023 h 14046"/>
                <a:gd name="connsiteX3" fmla="*/ 7023 w 133445"/>
                <a:gd name="connsiteY3" fmla="*/ 0 h 14046"/>
                <a:gd name="connsiteX4" fmla="*/ 126422 w 133445"/>
                <a:gd name="connsiteY4" fmla="*/ 0 h 14046"/>
                <a:gd name="connsiteX5" fmla="*/ 133445 w 133445"/>
                <a:gd name="connsiteY5" fmla="*/ 7023 h 14046"/>
                <a:gd name="connsiteX6" fmla="*/ 126422 w 133445"/>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445" h="14046">
                  <a:moveTo>
                    <a:pt x="126422" y="14047"/>
                  </a:moveTo>
                  <a:lnTo>
                    <a:pt x="7023" y="14047"/>
                  </a:lnTo>
                  <a:cubicBezTo>
                    <a:pt x="3149" y="14047"/>
                    <a:pt x="0" y="10898"/>
                    <a:pt x="0" y="7023"/>
                  </a:cubicBezTo>
                  <a:cubicBezTo>
                    <a:pt x="0" y="3149"/>
                    <a:pt x="3149" y="0"/>
                    <a:pt x="7023" y="0"/>
                  </a:cubicBezTo>
                  <a:lnTo>
                    <a:pt x="126422" y="0"/>
                  </a:lnTo>
                  <a:cubicBezTo>
                    <a:pt x="130296" y="0"/>
                    <a:pt x="133445" y="3149"/>
                    <a:pt x="133445" y="7023"/>
                  </a:cubicBezTo>
                  <a:cubicBezTo>
                    <a:pt x="133445" y="10898"/>
                    <a:pt x="130308" y="14047"/>
                    <a:pt x="126422" y="14047"/>
                  </a:cubicBezTo>
                  <a:close/>
                </a:path>
              </a:pathLst>
            </a:custGeom>
            <a:grpFill/>
            <a:ln w="1170" cap="flat">
              <a:noFill/>
              <a:prstDash val="solid"/>
              <a:miter/>
            </a:ln>
          </p:spPr>
          <p:txBody>
            <a:bodyPr rtlCol="0" anchor="ctr"/>
            <a:lstStyle/>
            <a:p>
              <a:endParaRPr lang="en-US"/>
            </a:p>
          </p:txBody>
        </p:sp>
        <p:sp>
          <p:nvSpPr>
            <p:cNvPr id="1004" name="Freeform 1003">
              <a:extLst>
                <a:ext uri="{FF2B5EF4-FFF2-40B4-BE49-F238E27FC236}">
                  <a16:creationId xmlns:a16="http://schemas.microsoft.com/office/drawing/2014/main" id="{CE6C55E2-9D87-9B4B-8779-32F10F7005CC}"/>
                </a:ext>
              </a:extLst>
            </p:cNvPr>
            <p:cNvSpPr/>
            <p:nvPr/>
          </p:nvSpPr>
          <p:spPr>
            <a:xfrm>
              <a:off x="5738299" y="4311899"/>
              <a:ext cx="12876" cy="14047"/>
            </a:xfrm>
            <a:custGeom>
              <a:avLst/>
              <a:gdLst>
                <a:gd name="connsiteX0" fmla="*/ 3031 w 12876"/>
                <a:gd name="connsiteY0" fmla="*/ 12797 h 14046"/>
                <a:gd name="connsiteX1" fmla="*/ 1240 w 12876"/>
                <a:gd name="connsiteY1" fmla="*/ 3034 h 14046"/>
                <a:gd name="connsiteX2" fmla="*/ 1240 w 12876"/>
                <a:gd name="connsiteY2" fmla="*/ 3034 h 14046"/>
                <a:gd name="connsiteX3" fmla="*/ 1240 w 12876"/>
                <a:gd name="connsiteY3" fmla="*/ 3034 h 14046"/>
                <a:gd name="connsiteX4" fmla="*/ 1240 w 12876"/>
                <a:gd name="connsiteY4" fmla="*/ 3034 h 14046"/>
                <a:gd name="connsiteX5" fmla="*/ 11015 w 12876"/>
                <a:gd name="connsiteY5" fmla="*/ 1243 h 14046"/>
                <a:gd name="connsiteX6" fmla="*/ 11015 w 12876"/>
                <a:gd name="connsiteY6" fmla="*/ 1243 h 14046"/>
                <a:gd name="connsiteX7" fmla="*/ 12806 w 12876"/>
                <a:gd name="connsiteY7" fmla="*/ 11006 h 14046"/>
                <a:gd name="connsiteX8" fmla="*/ 12806 w 12876"/>
                <a:gd name="connsiteY8" fmla="*/ 11006 h 14046"/>
                <a:gd name="connsiteX9" fmla="*/ 7011 w 12876"/>
                <a:gd name="connsiteY9" fmla="*/ 14050 h 14046"/>
                <a:gd name="connsiteX10" fmla="*/ 7011 w 12876"/>
                <a:gd name="connsiteY10" fmla="*/ 14050 h 14046"/>
                <a:gd name="connsiteX11" fmla="*/ 3031 w 12876"/>
                <a:gd name="connsiteY11" fmla="*/ 1279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14046">
                  <a:moveTo>
                    <a:pt x="3031" y="12797"/>
                  </a:moveTo>
                  <a:cubicBezTo>
                    <a:pt x="-153" y="10596"/>
                    <a:pt x="-960" y="6218"/>
                    <a:pt x="1240" y="3034"/>
                  </a:cubicBezTo>
                  <a:lnTo>
                    <a:pt x="1240" y="3034"/>
                  </a:lnTo>
                  <a:lnTo>
                    <a:pt x="1240" y="3034"/>
                  </a:lnTo>
                  <a:lnTo>
                    <a:pt x="1240" y="3034"/>
                  </a:lnTo>
                  <a:cubicBezTo>
                    <a:pt x="3453" y="-161"/>
                    <a:pt x="7819" y="-957"/>
                    <a:pt x="11015" y="1243"/>
                  </a:cubicBezTo>
                  <a:lnTo>
                    <a:pt x="11015" y="1243"/>
                  </a:lnTo>
                  <a:cubicBezTo>
                    <a:pt x="14198" y="3444"/>
                    <a:pt x="15006" y="7822"/>
                    <a:pt x="12806" y="11006"/>
                  </a:cubicBezTo>
                  <a:lnTo>
                    <a:pt x="12806" y="11006"/>
                  </a:lnTo>
                  <a:cubicBezTo>
                    <a:pt x="11436" y="12984"/>
                    <a:pt x="9247" y="14050"/>
                    <a:pt x="7011" y="14050"/>
                  </a:cubicBezTo>
                  <a:lnTo>
                    <a:pt x="7011" y="14050"/>
                  </a:lnTo>
                  <a:cubicBezTo>
                    <a:pt x="5642" y="14050"/>
                    <a:pt x="4249" y="13640"/>
                    <a:pt x="3031" y="12797"/>
                  </a:cubicBezTo>
                  <a:close/>
                </a:path>
              </a:pathLst>
            </a:custGeom>
            <a:grpFill/>
            <a:ln w="1170" cap="flat">
              <a:noFill/>
              <a:prstDash val="solid"/>
              <a:miter/>
            </a:ln>
          </p:spPr>
          <p:txBody>
            <a:bodyPr rtlCol="0" anchor="ctr"/>
            <a:lstStyle/>
            <a:p>
              <a:endParaRPr lang="en-US"/>
            </a:p>
          </p:txBody>
        </p:sp>
        <p:sp>
          <p:nvSpPr>
            <p:cNvPr id="1005" name="Freeform 1004">
              <a:extLst>
                <a:ext uri="{FF2B5EF4-FFF2-40B4-BE49-F238E27FC236}">
                  <a16:creationId xmlns:a16="http://schemas.microsoft.com/office/drawing/2014/main" id="{CA5E7776-40A4-004C-BE22-FBAA710BF010}"/>
                </a:ext>
              </a:extLst>
            </p:cNvPr>
            <p:cNvSpPr/>
            <p:nvPr/>
          </p:nvSpPr>
          <p:spPr>
            <a:xfrm>
              <a:off x="5732446" y="4358716"/>
              <a:ext cx="14047" cy="14047"/>
            </a:xfrm>
            <a:custGeom>
              <a:avLst/>
              <a:gdLst>
                <a:gd name="connsiteX0" fmla="*/ 3031 w 14046"/>
                <a:gd name="connsiteY0" fmla="*/ 12802 h 14046"/>
                <a:gd name="connsiteX1" fmla="*/ 1240 w 14046"/>
                <a:gd name="connsiteY1" fmla="*/ 3039 h 14046"/>
                <a:gd name="connsiteX2" fmla="*/ 1240 w 14046"/>
                <a:gd name="connsiteY2" fmla="*/ 3039 h 14046"/>
                <a:gd name="connsiteX3" fmla="*/ 11015 w 14046"/>
                <a:gd name="connsiteY3" fmla="*/ 1248 h 14046"/>
                <a:gd name="connsiteX4" fmla="*/ 11015 w 14046"/>
                <a:gd name="connsiteY4" fmla="*/ 1248 h 14046"/>
                <a:gd name="connsiteX5" fmla="*/ 12806 w 14046"/>
                <a:gd name="connsiteY5" fmla="*/ 11011 h 14046"/>
                <a:gd name="connsiteX6" fmla="*/ 12806 w 14046"/>
                <a:gd name="connsiteY6" fmla="*/ 11011 h 14046"/>
                <a:gd name="connsiteX7" fmla="*/ 7023 w 14046"/>
                <a:gd name="connsiteY7" fmla="*/ 14055 h 14046"/>
                <a:gd name="connsiteX8" fmla="*/ 7023 w 14046"/>
                <a:gd name="connsiteY8" fmla="*/ 14055 h 14046"/>
                <a:gd name="connsiteX9" fmla="*/ 3031 w 14046"/>
                <a:gd name="connsiteY9" fmla="*/ 12802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3031" y="12802"/>
                  </a:moveTo>
                  <a:cubicBezTo>
                    <a:pt x="-153" y="10601"/>
                    <a:pt x="-960" y="6223"/>
                    <a:pt x="1240" y="3039"/>
                  </a:cubicBezTo>
                  <a:lnTo>
                    <a:pt x="1240" y="3039"/>
                  </a:lnTo>
                  <a:cubicBezTo>
                    <a:pt x="3453" y="-156"/>
                    <a:pt x="7819" y="-964"/>
                    <a:pt x="11015" y="1248"/>
                  </a:cubicBezTo>
                  <a:lnTo>
                    <a:pt x="11015" y="1248"/>
                  </a:lnTo>
                  <a:cubicBezTo>
                    <a:pt x="14210" y="3449"/>
                    <a:pt x="15006" y="7827"/>
                    <a:pt x="12806" y="11011"/>
                  </a:cubicBezTo>
                  <a:lnTo>
                    <a:pt x="12806" y="11011"/>
                  </a:lnTo>
                  <a:cubicBezTo>
                    <a:pt x="11447" y="12989"/>
                    <a:pt x="9247" y="14055"/>
                    <a:pt x="7023" y="14055"/>
                  </a:cubicBezTo>
                  <a:lnTo>
                    <a:pt x="7023" y="14055"/>
                  </a:lnTo>
                  <a:cubicBezTo>
                    <a:pt x="5642" y="14055"/>
                    <a:pt x="4249" y="13645"/>
                    <a:pt x="3031" y="12802"/>
                  </a:cubicBezTo>
                  <a:close/>
                </a:path>
              </a:pathLst>
            </a:custGeom>
            <a:grpFill/>
            <a:ln w="1170" cap="flat">
              <a:noFill/>
              <a:prstDash val="solid"/>
              <a:miter/>
            </a:ln>
          </p:spPr>
          <p:txBody>
            <a:bodyPr rtlCol="0" anchor="ctr"/>
            <a:lstStyle/>
            <a:p>
              <a:endParaRPr lang="en-US"/>
            </a:p>
          </p:txBody>
        </p:sp>
        <p:sp>
          <p:nvSpPr>
            <p:cNvPr id="1006" name="Freeform 1005">
              <a:extLst>
                <a:ext uri="{FF2B5EF4-FFF2-40B4-BE49-F238E27FC236}">
                  <a16:creationId xmlns:a16="http://schemas.microsoft.com/office/drawing/2014/main" id="{05818C0D-13D9-144B-A908-9A81443B3E8C}"/>
                </a:ext>
              </a:extLst>
            </p:cNvPr>
            <p:cNvSpPr/>
            <p:nvPr/>
          </p:nvSpPr>
          <p:spPr>
            <a:xfrm>
              <a:off x="5649335" y="4441832"/>
              <a:ext cx="14047" cy="14047"/>
            </a:xfrm>
            <a:custGeom>
              <a:avLst/>
              <a:gdLst>
                <a:gd name="connsiteX0" fmla="*/ 3031 w 14046"/>
                <a:gd name="connsiteY0" fmla="*/ 12797 h 14046"/>
                <a:gd name="connsiteX1" fmla="*/ 1240 w 14046"/>
                <a:gd name="connsiteY1" fmla="*/ 3023 h 14046"/>
                <a:gd name="connsiteX2" fmla="*/ 1240 w 14046"/>
                <a:gd name="connsiteY2" fmla="*/ 3023 h 14046"/>
                <a:gd name="connsiteX3" fmla="*/ 1252 w 14046"/>
                <a:gd name="connsiteY3" fmla="*/ 3034 h 14046"/>
                <a:gd name="connsiteX4" fmla="*/ 1252 w 14046"/>
                <a:gd name="connsiteY4" fmla="*/ 3034 h 14046"/>
                <a:gd name="connsiteX5" fmla="*/ 11015 w 14046"/>
                <a:gd name="connsiteY5" fmla="*/ 1243 h 14046"/>
                <a:gd name="connsiteX6" fmla="*/ 11015 w 14046"/>
                <a:gd name="connsiteY6" fmla="*/ 1243 h 14046"/>
                <a:gd name="connsiteX7" fmla="*/ 12806 w 14046"/>
                <a:gd name="connsiteY7" fmla="*/ 11006 h 14046"/>
                <a:gd name="connsiteX8" fmla="*/ 12806 w 14046"/>
                <a:gd name="connsiteY8" fmla="*/ 11006 h 14046"/>
                <a:gd name="connsiteX9" fmla="*/ 7011 w 14046"/>
                <a:gd name="connsiteY9" fmla="*/ 14050 h 14046"/>
                <a:gd name="connsiteX10" fmla="*/ 7011 w 14046"/>
                <a:gd name="connsiteY10" fmla="*/ 14050 h 14046"/>
                <a:gd name="connsiteX11" fmla="*/ 3031 w 14046"/>
                <a:gd name="connsiteY11" fmla="*/ 1279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46" h="14046">
                  <a:moveTo>
                    <a:pt x="3031" y="12797"/>
                  </a:moveTo>
                  <a:cubicBezTo>
                    <a:pt x="-153" y="10596"/>
                    <a:pt x="-960" y="6218"/>
                    <a:pt x="1240" y="3023"/>
                  </a:cubicBezTo>
                  <a:lnTo>
                    <a:pt x="1240" y="3023"/>
                  </a:lnTo>
                  <a:cubicBezTo>
                    <a:pt x="1240" y="3023"/>
                    <a:pt x="1240" y="3023"/>
                    <a:pt x="1252" y="3034"/>
                  </a:cubicBezTo>
                  <a:lnTo>
                    <a:pt x="1252" y="3034"/>
                  </a:lnTo>
                  <a:cubicBezTo>
                    <a:pt x="3453" y="-161"/>
                    <a:pt x="7819" y="-957"/>
                    <a:pt x="11015" y="1243"/>
                  </a:cubicBezTo>
                  <a:lnTo>
                    <a:pt x="11015" y="1243"/>
                  </a:lnTo>
                  <a:cubicBezTo>
                    <a:pt x="14210" y="3444"/>
                    <a:pt x="15006" y="7822"/>
                    <a:pt x="12806" y="11006"/>
                  </a:cubicBezTo>
                  <a:lnTo>
                    <a:pt x="12806" y="11006"/>
                  </a:lnTo>
                  <a:cubicBezTo>
                    <a:pt x="11436" y="12984"/>
                    <a:pt x="9247" y="14050"/>
                    <a:pt x="7011" y="14050"/>
                  </a:cubicBezTo>
                  <a:lnTo>
                    <a:pt x="7011" y="14050"/>
                  </a:lnTo>
                  <a:cubicBezTo>
                    <a:pt x="5642" y="14050"/>
                    <a:pt x="4249" y="13640"/>
                    <a:pt x="3031" y="12797"/>
                  </a:cubicBezTo>
                  <a:close/>
                </a:path>
              </a:pathLst>
            </a:custGeom>
            <a:grpFill/>
            <a:ln w="1170" cap="flat">
              <a:noFill/>
              <a:prstDash val="solid"/>
              <a:miter/>
            </a:ln>
          </p:spPr>
          <p:txBody>
            <a:bodyPr rtlCol="0" anchor="ctr"/>
            <a:lstStyle/>
            <a:p>
              <a:endParaRPr lang="en-US"/>
            </a:p>
          </p:txBody>
        </p:sp>
        <p:sp>
          <p:nvSpPr>
            <p:cNvPr id="1007" name="Freeform 1006">
              <a:extLst>
                <a:ext uri="{FF2B5EF4-FFF2-40B4-BE49-F238E27FC236}">
                  <a16:creationId xmlns:a16="http://schemas.microsoft.com/office/drawing/2014/main" id="{E2BC9BF9-96B8-834A-BDAF-84F58F3E7276}"/>
                </a:ext>
              </a:extLst>
            </p:cNvPr>
            <p:cNvSpPr/>
            <p:nvPr/>
          </p:nvSpPr>
          <p:spPr>
            <a:xfrm>
              <a:off x="5798394" y="4351360"/>
              <a:ext cx="14047" cy="14047"/>
            </a:xfrm>
            <a:custGeom>
              <a:avLst/>
              <a:gdLst>
                <a:gd name="connsiteX0" fmla="*/ 5420 w 14046"/>
                <a:gd name="connsiteY0" fmla="*/ 13861 h 14046"/>
                <a:gd name="connsiteX1" fmla="*/ 188 w 14046"/>
                <a:gd name="connsiteY1" fmla="*/ 5421 h 14046"/>
                <a:gd name="connsiteX2" fmla="*/ 188 w 14046"/>
                <a:gd name="connsiteY2" fmla="*/ 5421 h 14046"/>
                <a:gd name="connsiteX3" fmla="*/ 8628 w 14046"/>
                <a:gd name="connsiteY3" fmla="*/ 189 h 14046"/>
                <a:gd name="connsiteX4" fmla="*/ 8628 w 14046"/>
                <a:gd name="connsiteY4" fmla="*/ 189 h 14046"/>
                <a:gd name="connsiteX5" fmla="*/ 13872 w 14046"/>
                <a:gd name="connsiteY5" fmla="*/ 8628 h 14046"/>
                <a:gd name="connsiteX6" fmla="*/ 13872 w 14046"/>
                <a:gd name="connsiteY6" fmla="*/ 8628 h 14046"/>
                <a:gd name="connsiteX7" fmla="*/ 7036 w 14046"/>
                <a:gd name="connsiteY7" fmla="*/ 14048 h 14046"/>
                <a:gd name="connsiteX8" fmla="*/ 7036 w 14046"/>
                <a:gd name="connsiteY8" fmla="*/ 14048 h 14046"/>
                <a:gd name="connsiteX9" fmla="*/ 5420 w 14046"/>
                <a:gd name="connsiteY9" fmla="*/ 1386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5420" y="13861"/>
                  </a:moveTo>
                  <a:cubicBezTo>
                    <a:pt x="1651" y="12972"/>
                    <a:pt x="-702" y="9190"/>
                    <a:pt x="188" y="5421"/>
                  </a:cubicBezTo>
                  <a:lnTo>
                    <a:pt x="188" y="5421"/>
                  </a:lnTo>
                  <a:cubicBezTo>
                    <a:pt x="1078" y="1640"/>
                    <a:pt x="4859" y="-701"/>
                    <a:pt x="8628" y="189"/>
                  </a:cubicBezTo>
                  <a:lnTo>
                    <a:pt x="8628" y="189"/>
                  </a:lnTo>
                  <a:cubicBezTo>
                    <a:pt x="12409" y="1067"/>
                    <a:pt x="14750" y="4848"/>
                    <a:pt x="13872" y="8628"/>
                  </a:cubicBezTo>
                  <a:lnTo>
                    <a:pt x="13872" y="8628"/>
                  </a:lnTo>
                  <a:cubicBezTo>
                    <a:pt x="13111" y="11871"/>
                    <a:pt x="10220" y="14048"/>
                    <a:pt x="7036" y="14048"/>
                  </a:cubicBezTo>
                  <a:lnTo>
                    <a:pt x="7036" y="14048"/>
                  </a:lnTo>
                  <a:cubicBezTo>
                    <a:pt x="6509" y="14048"/>
                    <a:pt x="5959" y="13990"/>
                    <a:pt x="5420" y="13861"/>
                  </a:cubicBezTo>
                  <a:close/>
                </a:path>
              </a:pathLst>
            </a:custGeom>
            <a:grpFill/>
            <a:ln w="1170" cap="flat">
              <a:noFill/>
              <a:prstDash val="solid"/>
              <a:miter/>
            </a:ln>
          </p:spPr>
          <p:txBody>
            <a:bodyPr rtlCol="0" anchor="ctr"/>
            <a:lstStyle/>
            <a:p>
              <a:endParaRPr lang="en-US"/>
            </a:p>
          </p:txBody>
        </p:sp>
        <p:sp>
          <p:nvSpPr>
            <p:cNvPr id="1008" name="Freeform 1007">
              <a:extLst>
                <a:ext uri="{FF2B5EF4-FFF2-40B4-BE49-F238E27FC236}">
                  <a16:creationId xmlns:a16="http://schemas.microsoft.com/office/drawing/2014/main" id="{C9A25D61-EC69-8B44-AE68-C5307E8E3353}"/>
                </a:ext>
              </a:extLst>
            </p:cNvPr>
            <p:cNvSpPr/>
            <p:nvPr/>
          </p:nvSpPr>
          <p:spPr>
            <a:xfrm>
              <a:off x="5796350" y="4391176"/>
              <a:ext cx="71405" cy="85452"/>
            </a:xfrm>
            <a:custGeom>
              <a:avLst/>
              <a:gdLst>
                <a:gd name="connsiteX0" fmla="*/ 58490 w 71404"/>
                <a:gd name="connsiteY0" fmla="*/ 82452 h 85451"/>
                <a:gd name="connsiteX1" fmla="*/ 58490 w 71404"/>
                <a:gd name="connsiteY1" fmla="*/ 82452 h 85451"/>
                <a:gd name="connsiteX2" fmla="*/ 58490 w 71404"/>
                <a:gd name="connsiteY2" fmla="*/ 82452 h 85451"/>
                <a:gd name="connsiteX3" fmla="*/ 61229 w 71404"/>
                <a:gd name="connsiteY3" fmla="*/ 72912 h 85451"/>
                <a:gd name="connsiteX4" fmla="*/ 61229 w 71404"/>
                <a:gd name="connsiteY4" fmla="*/ 72912 h 85451"/>
                <a:gd name="connsiteX5" fmla="*/ 70781 w 71404"/>
                <a:gd name="connsiteY5" fmla="*/ 75651 h 85451"/>
                <a:gd name="connsiteX6" fmla="*/ 70781 w 71404"/>
                <a:gd name="connsiteY6" fmla="*/ 75651 h 85451"/>
                <a:gd name="connsiteX7" fmla="*/ 68030 w 71404"/>
                <a:gd name="connsiteY7" fmla="*/ 85203 h 85451"/>
                <a:gd name="connsiteX8" fmla="*/ 68030 w 71404"/>
                <a:gd name="connsiteY8" fmla="*/ 85203 h 85451"/>
                <a:gd name="connsiteX9" fmla="*/ 64647 w 71404"/>
                <a:gd name="connsiteY9" fmla="*/ 86081 h 85451"/>
                <a:gd name="connsiteX10" fmla="*/ 64647 w 71404"/>
                <a:gd name="connsiteY10" fmla="*/ 86081 h 85451"/>
                <a:gd name="connsiteX11" fmla="*/ 58490 w 71404"/>
                <a:gd name="connsiteY11" fmla="*/ 82452 h 85451"/>
                <a:gd name="connsiteX12" fmla="*/ 45836 w 71404"/>
                <a:gd name="connsiteY12" fmla="*/ 64741 h 85451"/>
                <a:gd name="connsiteX13" fmla="*/ 46386 w 71404"/>
                <a:gd name="connsiteY13" fmla="*/ 54826 h 85451"/>
                <a:gd name="connsiteX14" fmla="*/ 46386 w 71404"/>
                <a:gd name="connsiteY14" fmla="*/ 54826 h 85451"/>
                <a:gd name="connsiteX15" fmla="*/ 56301 w 71404"/>
                <a:gd name="connsiteY15" fmla="*/ 55365 h 85451"/>
                <a:gd name="connsiteX16" fmla="*/ 56301 w 71404"/>
                <a:gd name="connsiteY16" fmla="*/ 55365 h 85451"/>
                <a:gd name="connsiteX17" fmla="*/ 55751 w 71404"/>
                <a:gd name="connsiteY17" fmla="*/ 65280 h 85451"/>
                <a:gd name="connsiteX18" fmla="*/ 55751 w 71404"/>
                <a:gd name="connsiteY18" fmla="*/ 65280 h 85451"/>
                <a:gd name="connsiteX19" fmla="*/ 51069 w 71404"/>
                <a:gd name="connsiteY19" fmla="*/ 67082 h 85451"/>
                <a:gd name="connsiteX20" fmla="*/ 51069 w 71404"/>
                <a:gd name="connsiteY20" fmla="*/ 67082 h 85451"/>
                <a:gd name="connsiteX21" fmla="*/ 45836 w 71404"/>
                <a:gd name="connsiteY21" fmla="*/ 64741 h 85451"/>
                <a:gd name="connsiteX22" fmla="*/ 29600 w 71404"/>
                <a:gd name="connsiteY22" fmla="*/ 48962 h 85451"/>
                <a:gd name="connsiteX23" fmla="*/ 29085 w 71404"/>
                <a:gd name="connsiteY23" fmla="*/ 39035 h 85451"/>
                <a:gd name="connsiteX24" fmla="*/ 29085 w 71404"/>
                <a:gd name="connsiteY24" fmla="*/ 39035 h 85451"/>
                <a:gd name="connsiteX25" fmla="*/ 39012 w 71404"/>
                <a:gd name="connsiteY25" fmla="*/ 38532 h 85451"/>
                <a:gd name="connsiteX26" fmla="*/ 39012 w 71404"/>
                <a:gd name="connsiteY26" fmla="*/ 38532 h 85451"/>
                <a:gd name="connsiteX27" fmla="*/ 39515 w 71404"/>
                <a:gd name="connsiteY27" fmla="*/ 48447 h 85451"/>
                <a:gd name="connsiteX28" fmla="*/ 39515 w 71404"/>
                <a:gd name="connsiteY28" fmla="*/ 48447 h 85451"/>
                <a:gd name="connsiteX29" fmla="*/ 34306 w 71404"/>
                <a:gd name="connsiteY29" fmla="*/ 50764 h 85451"/>
                <a:gd name="connsiteX30" fmla="*/ 34306 w 71404"/>
                <a:gd name="connsiteY30" fmla="*/ 50764 h 85451"/>
                <a:gd name="connsiteX31" fmla="*/ 29600 w 71404"/>
                <a:gd name="connsiteY31" fmla="*/ 48962 h 85451"/>
                <a:gd name="connsiteX32" fmla="*/ 12100 w 71404"/>
                <a:gd name="connsiteY32" fmla="*/ 32445 h 85451"/>
                <a:gd name="connsiteX33" fmla="*/ 12533 w 71404"/>
                <a:gd name="connsiteY33" fmla="*/ 22519 h 85451"/>
                <a:gd name="connsiteX34" fmla="*/ 12533 w 71404"/>
                <a:gd name="connsiteY34" fmla="*/ 22519 h 85451"/>
                <a:gd name="connsiteX35" fmla="*/ 22448 w 71404"/>
                <a:gd name="connsiteY35" fmla="*/ 22951 h 85451"/>
                <a:gd name="connsiteX36" fmla="*/ 22460 w 71404"/>
                <a:gd name="connsiteY36" fmla="*/ 22951 h 85451"/>
                <a:gd name="connsiteX37" fmla="*/ 22027 w 71404"/>
                <a:gd name="connsiteY37" fmla="*/ 32866 h 85451"/>
                <a:gd name="connsiteX38" fmla="*/ 22027 w 71404"/>
                <a:gd name="connsiteY38" fmla="*/ 32866 h 85451"/>
                <a:gd name="connsiteX39" fmla="*/ 17274 w 71404"/>
                <a:gd name="connsiteY39" fmla="*/ 34716 h 85451"/>
                <a:gd name="connsiteX40" fmla="*/ 17274 w 71404"/>
                <a:gd name="connsiteY40" fmla="*/ 34716 h 85451"/>
                <a:gd name="connsiteX41" fmla="*/ 12100 w 71404"/>
                <a:gd name="connsiteY41" fmla="*/ 32445 h 85451"/>
                <a:gd name="connsiteX42" fmla="*/ 102 w 71404"/>
                <a:gd name="connsiteY42" fmla="*/ 8202 h 85451"/>
                <a:gd name="connsiteX43" fmla="*/ 5838 w 71404"/>
                <a:gd name="connsiteY43" fmla="*/ 102 h 85451"/>
                <a:gd name="connsiteX44" fmla="*/ 5838 w 71404"/>
                <a:gd name="connsiteY44" fmla="*/ 102 h 85451"/>
                <a:gd name="connsiteX45" fmla="*/ 13950 w 71404"/>
                <a:gd name="connsiteY45" fmla="*/ 5850 h 85451"/>
                <a:gd name="connsiteX46" fmla="*/ 13950 w 71404"/>
                <a:gd name="connsiteY46" fmla="*/ 5850 h 85451"/>
                <a:gd name="connsiteX47" fmla="*/ 8202 w 71404"/>
                <a:gd name="connsiteY47" fmla="*/ 13950 h 85451"/>
                <a:gd name="connsiteX48" fmla="*/ 8202 w 71404"/>
                <a:gd name="connsiteY48" fmla="*/ 13950 h 85451"/>
                <a:gd name="connsiteX49" fmla="*/ 7020 w 71404"/>
                <a:gd name="connsiteY49" fmla="*/ 14055 h 85451"/>
                <a:gd name="connsiteX50" fmla="*/ 7020 w 71404"/>
                <a:gd name="connsiteY50" fmla="*/ 14055 h 85451"/>
                <a:gd name="connsiteX51" fmla="*/ 102 w 71404"/>
                <a:gd name="connsiteY51" fmla="*/ 8202 h 8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1404" h="85451">
                  <a:moveTo>
                    <a:pt x="58490" y="82452"/>
                  </a:moveTo>
                  <a:lnTo>
                    <a:pt x="58490" y="82452"/>
                  </a:lnTo>
                  <a:lnTo>
                    <a:pt x="58490" y="82452"/>
                  </a:lnTo>
                  <a:cubicBezTo>
                    <a:pt x="56617" y="79057"/>
                    <a:pt x="57835" y="74785"/>
                    <a:pt x="61229" y="72912"/>
                  </a:cubicBezTo>
                  <a:lnTo>
                    <a:pt x="61229" y="72912"/>
                  </a:lnTo>
                  <a:cubicBezTo>
                    <a:pt x="64624" y="71027"/>
                    <a:pt x="68896" y="72256"/>
                    <a:pt x="70781" y="75651"/>
                  </a:cubicBezTo>
                  <a:lnTo>
                    <a:pt x="70781" y="75651"/>
                  </a:lnTo>
                  <a:cubicBezTo>
                    <a:pt x="72666" y="79046"/>
                    <a:pt x="71425" y="83318"/>
                    <a:pt x="68030" y="85203"/>
                  </a:cubicBezTo>
                  <a:lnTo>
                    <a:pt x="68030" y="85203"/>
                  </a:lnTo>
                  <a:cubicBezTo>
                    <a:pt x="66953" y="85800"/>
                    <a:pt x="65794" y="86081"/>
                    <a:pt x="64647" y="86081"/>
                  </a:cubicBezTo>
                  <a:lnTo>
                    <a:pt x="64647" y="86081"/>
                  </a:lnTo>
                  <a:cubicBezTo>
                    <a:pt x="62166" y="86081"/>
                    <a:pt x="59778" y="84770"/>
                    <a:pt x="58490" y="82452"/>
                  </a:cubicBezTo>
                  <a:close/>
                  <a:moveTo>
                    <a:pt x="45836" y="64741"/>
                  </a:moveTo>
                  <a:cubicBezTo>
                    <a:pt x="43249" y="61850"/>
                    <a:pt x="43495" y="57413"/>
                    <a:pt x="46386" y="54826"/>
                  </a:cubicBezTo>
                  <a:lnTo>
                    <a:pt x="46386" y="54826"/>
                  </a:lnTo>
                  <a:cubicBezTo>
                    <a:pt x="49266" y="52239"/>
                    <a:pt x="53714" y="52485"/>
                    <a:pt x="56301" y="55365"/>
                  </a:cubicBezTo>
                  <a:lnTo>
                    <a:pt x="56301" y="55365"/>
                  </a:lnTo>
                  <a:cubicBezTo>
                    <a:pt x="58888" y="58256"/>
                    <a:pt x="58642" y="62693"/>
                    <a:pt x="55751" y="65280"/>
                  </a:cubicBezTo>
                  <a:lnTo>
                    <a:pt x="55751" y="65280"/>
                  </a:lnTo>
                  <a:cubicBezTo>
                    <a:pt x="54416" y="66485"/>
                    <a:pt x="52742" y="67082"/>
                    <a:pt x="51069" y="67082"/>
                  </a:cubicBezTo>
                  <a:lnTo>
                    <a:pt x="51069" y="67082"/>
                  </a:lnTo>
                  <a:cubicBezTo>
                    <a:pt x="49149" y="67082"/>
                    <a:pt x="47229" y="66286"/>
                    <a:pt x="45836" y="64741"/>
                  </a:cubicBezTo>
                  <a:close/>
                  <a:moveTo>
                    <a:pt x="29600" y="48962"/>
                  </a:moveTo>
                  <a:cubicBezTo>
                    <a:pt x="26721" y="46363"/>
                    <a:pt x="26487" y="41915"/>
                    <a:pt x="29085" y="39035"/>
                  </a:cubicBezTo>
                  <a:lnTo>
                    <a:pt x="29085" y="39035"/>
                  </a:lnTo>
                  <a:cubicBezTo>
                    <a:pt x="31684" y="36156"/>
                    <a:pt x="36132" y="35933"/>
                    <a:pt x="39012" y="38532"/>
                  </a:cubicBezTo>
                  <a:lnTo>
                    <a:pt x="39012" y="38532"/>
                  </a:lnTo>
                  <a:cubicBezTo>
                    <a:pt x="41891" y="41131"/>
                    <a:pt x="42114" y="45567"/>
                    <a:pt x="39515" y="48447"/>
                  </a:cubicBezTo>
                  <a:lnTo>
                    <a:pt x="39515" y="48447"/>
                  </a:lnTo>
                  <a:cubicBezTo>
                    <a:pt x="38134" y="49992"/>
                    <a:pt x="36214" y="50764"/>
                    <a:pt x="34306" y="50764"/>
                  </a:cubicBezTo>
                  <a:lnTo>
                    <a:pt x="34306" y="50764"/>
                  </a:lnTo>
                  <a:cubicBezTo>
                    <a:pt x="32620" y="50764"/>
                    <a:pt x="30935" y="50167"/>
                    <a:pt x="29600" y="48962"/>
                  </a:cubicBezTo>
                  <a:close/>
                  <a:moveTo>
                    <a:pt x="12100" y="32445"/>
                  </a:moveTo>
                  <a:cubicBezTo>
                    <a:pt x="9478" y="29577"/>
                    <a:pt x="9665" y="25141"/>
                    <a:pt x="12533" y="22519"/>
                  </a:cubicBezTo>
                  <a:lnTo>
                    <a:pt x="12533" y="22519"/>
                  </a:lnTo>
                  <a:cubicBezTo>
                    <a:pt x="15390" y="19896"/>
                    <a:pt x="19826" y="20084"/>
                    <a:pt x="22448" y="22951"/>
                  </a:cubicBezTo>
                  <a:lnTo>
                    <a:pt x="22460" y="22951"/>
                  </a:lnTo>
                  <a:cubicBezTo>
                    <a:pt x="25070" y="25808"/>
                    <a:pt x="24883" y="30244"/>
                    <a:pt x="22027" y="32866"/>
                  </a:cubicBezTo>
                  <a:lnTo>
                    <a:pt x="22027" y="32866"/>
                  </a:lnTo>
                  <a:cubicBezTo>
                    <a:pt x="20681" y="34107"/>
                    <a:pt x="18971" y="34716"/>
                    <a:pt x="17274" y="34716"/>
                  </a:cubicBezTo>
                  <a:lnTo>
                    <a:pt x="17274" y="34716"/>
                  </a:lnTo>
                  <a:cubicBezTo>
                    <a:pt x="15378" y="34716"/>
                    <a:pt x="13481" y="33955"/>
                    <a:pt x="12100" y="32445"/>
                  </a:cubicBezTo>
                  <a:close/>
                  <a:moveTo>
                    <a:pt x="102" y="8202"/>
                  </a:moveTo>
                  <a:cubicBezTo>
                    <a:pt x="-554" y="4386"/>
                    <a:pt x="2022" y="757"/>
                    <a:pt x="5838" y="102"/>
                  </a:cubicBezTo>
                  <a:lnTo>
                    <a:pt x="5838" y="102"/>
                  </a:lnTo>
                  <a:cubicBezTo>
                    <a:pt x="9665" y="-553"/>
                    <a:pt x="13294" y="2022"/>
                    <a:pt x="13950" y="5850"/>
                  </a:cubicBezTo>
                  <a:lnTo>
                    <a:pt x="13950" y="5850"/>
                  </a:lnTo>
                  <a:cubicBezTo>
                    <a:pt x="14593" y="9666"/>
                    <a:pt x="12030" y="13294"/>
                    <a:pt x="8202" y="13950"/>
                  </a:cubicBezTo>
                  <a:lnTo>
                    <a:pt x="8202" y="13950"/>
                  </a:lnTo>
                  <a:cubicBezTo>
                    <a:pt x="7804" y="14020"/>
                    <a:pt x="7406" y="14055"/>
                    <a:pt x="7020" y="14055"/>
                  </a:cubicBezTo>
                  <a:lnTo>
                    <a:pt x="7020" y="14055"/>
                  </a:lnTo>
                  <a:cubicBezTo>
                    <a:pt x="3661" y="14044"/>
                    <a:pt x="687" y="11632"/>
                    <a:pt x="102" y="8202"/>
                  </a:cubicBezTo>
                  <a:close/>
                </a:path>
              </a:pathLst>
            </a:custGeom>
            <a:grpFill/>
            <a:ln w="1170" cap="flat">
              <a:noFill/>
              <a:prstDash val="solid"/>
              <a:miter/>
            </a:ln>
          </p:spPr>
          <p:txBody>
            <a:bodyPr rtlCol="0" anchor="ctr"/>
            <a:lstStyle/>
            <a:p>
              <a:endParaRPr lang="en-US"/>
            </a:p>
          </p:txBody>
        </p:sp>
        <p:sp>
          <p:nvSpPr>
            <p:cNvPr id="1009" name="Freeform 1008">
              <a:extLst>
                <a:ext uri="{FF2B5EF4-FFF2-40B4-BE49-F238E27FC236}">
                  <a16:creationId xmlns:a16="http://schemas.microsoft.com/office/drawing/2014/main" id="{889072E3-2280-6444-B66A-ED0D2A50A3B2}"/>
                </a:ext>
              </a:extLst>
            </p:cNvPr>
            <p:cNvSpPr/>
            <p:nvPr/>
          </p:nvSpPr>
          <p:spPr>
            <a:xfrm>
              <a:off x="5736952" y="4639123"/>
              <a:ext cx="14047" cy="14047"/>
            </a:xfrm>
            <a:custGeom>
              <a:avLst/>
              <a:gdLst>
                <a:gd name="connsiteX0" fmla="*/ 7012 w 14046"/>
                <a:gd name="connsiteY0" fmla="*/ 14047 h 14046"/>
                <a:gd name="connsiteX1" fmla="*/ 2048 w 14046"/>
                <a:gd name="connsiteY1" fmla="*/ 11987 h 14046"/>
                <a:gd name="connsiteX2" fmla="*/ 0 w 14046"/>
                <a:gd name="connsiteY2" fmla="*/ 7023 h 14046"/>
                <a:gd name="connsiteX3" fmla="*/ 2048 w 14046"/>
                <a:gd name="connsiteY3" fmla="*/ 2060 h 14046"/>
                <a:gd name="connsiteX4" fmla="*/ 7012 w 14046"/>
                <a:gd name="connsiteY4" fmla="*/ 0 h 14046"/>
                <a:gd name="connsiteX5" fmla="*/ 11987 w 14046"/>
                <a:gd name="connsiteY5" fmla="*/ 2060 h 14046"/>
                <a:gd name="connsiteX6" fmla="*/ 14047 w 14046"/>
                <a:gd name="connsiteY6" fmla="*/ 7023 h 14046"/>
                <a:gd name="connsiteX7" fmla="*/ 11987 w 14046"/>
                <a:gd name="connsiteY7" fmla="*/ 11987 h 14046"/>
                <a:gd name="connsiteX8" fmla="*/ 7012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12" y="14047"/>
                  </a:moveTo>
                  <a:cubicBezTo>
                    <a:pt x="5174" y="14047"/>
                    <a:pt x="3360" y="13298"/>
                    <a:pt x="2048" y="11987"/>
                  </a:cubicBezTo>
                  <a:cubicBezTo>
                    <a:pt x="749" y="10675"/>
                    <a:pt x="0" y="8873"/>
                    <a:pt x="0" y="7023"/>
                  </a:cubicBezTo>
                  <a:cubicBezTo>
                    <a:pt x="0" y="5174"/>
                    <a:pt x="749" y="3359"/>
                    <a:pt x="2048" y="2060"/>
                  </a:cubicBezTo>
                  <a:cubicBezTo>
                    <a:pt x="3360" y="749"/>
                    <a:pt x="5174" y="0"/>
                    <a:pt x="7012" y="0"/>
                  </a:cubicBezTo>
                  <a:cubicBezTo>
                    <a:pt x="8861" y="0"/>
                    <a:pt x="10676" y="749"/>
                    <a:pt x="11987" y="2060"/>
                  </a:cubicBezTo>
                  <a:cubicBezTo>
                    <a:pt x="13286" y="3359"/>
                    <a:pt x="14047" y="5174"/>
                    <a:pt x="14047" y="7023"/>
                  </a:cubicBezTo>
                  <a:cubicBezTo>
                    <a:pt x="14047" y="8873"/>
                    <a:pt x="13286" y="10675"/>
                    <a:pt x="11987" y="11987"/>
                  </a:cubicBezTo>
                  <a:cubicBezTo>
                    <a:pt x="10676" y="13298"/>
                    <a:pt x="8861" y="14047"/>
                    <a:pt x="7012" y="14047"/>
                  </a:cubicBezTo>
                  <a:close/>
                </a:path>
              </a:pathLst>
            </a:custGeom>
            <a:grpFill/>
            <a:ln w="1170" cap="flat">
              <a:noFill/>
              <a:prstDash val="solid"/>
              <a:miter/>
            </a:ln>
          </p:spPr>
          <p:txBody>
            <a:bodyPr rtlCol="0" anchor="ctr"/>
            <a:lstStyle/>
            <a:p>
              <a:endParaRPr lang="en-US"/>
            </a:p>
          </p:txBody>
        </p:sp>
      </p:grpSp>
      <p:grpSp>
        <p:nvGrpSpPr>
          <p:cNvPr id="1010" name="Group 1009">
            <a:extLst>
              <a:ext uri="{FF2B5EF4-FFF2-40B4-BE49-F238E27FC236}">
                <a16:creationId xmlns:a16="http://schemas.microsoft.com/office/drawing/2014/main" id="{58AD6711-1FE7-824A-B843-EFAD59703D41}"/>
              </a:ext>
            </a:extLst>
          </p:cNvPr>
          <p:cNvGrpSpPr/>
          <p:nvPr userDrawn="1"/>
        </p:nvGrpSpPr>
        <p:grpSpPr>
          <a:xfrm>
            <a:off x="2414971" y="2429488"/>
            <a:ext cx="291876" cy="308837"/>
            <a:chOff x="4748878" y="1983654"/>
            <a:chExt cx="395334" cy="418307"/>
          </a:xfrm>
          <a:solidFill>
            <a:schemeClr val="accent1"/>
          </a:solidFill>
        </p:grpSpPr>
        <p:sp>
          <p:nvSpPr>
            <p:cNvPr id="1011" name="Freeform 1010">
              <a:extLst>
                <a:ext uri="{FF2B5EF4-FFF2-40B4-BE49-F238E27FC236}">
                  <a16:creationId xmlns:a16="http://schemas.microsoft.com/office/drawing/2014/main" id="{954CC33D-F42D-1C41-AF1B-00148795FC14}"/>
                </a:ext>
              </a:extLst>
            </p:cNvPr>
            <p:cNvSpPr/>
            <p:nvPr/>
          </p:nvSpPr>
          <p:spPr>
            <a:xfrm>
              <a:off x="4792102" y="2075181"/>
              <a:ext cx="19900" cy="19900"/>
            </a:xfrm>
            <a:custGeom>
              <a:avLst/>
              <a:gdLst>
                <a:gd name="connsiteX0" fmla="*/ 20204 w 19899"/>
                <a:gd name="connsiteY0" fmla="*/ 10102 h 19899"/>
                <a:gd name="connsiteX1" fmla="*/ 10102 w 19899"/>
                <a:gd name="connsiteY1" fmla="*/ 20204 h 19899"/>
                <a:gd name="connsiteX2" fmla="*/ 0 w 19899"/>
                <a:gd name="connsiteY2" fmla="*/ 10102 h 19899"/>
                <a:gd name="connsiteX3" fmla="*/ 10102 w 19899"/>
                <a:gd name="connsiteY3" fmla="*/ 0 h 19899"/>
                <a:gd name="connsiteX4" fmla="*/ 20204 w 19899"/>
                <a:gd name="connsiteY4" fmla="*/ 10102 h 1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9" h="19899">
                  <a:moveTo>
                    <a:pt x="20204" y="10102"/>
                  </a:moveTo>
                  <a:cubicBezTo>
                    <a:pt x="20204" y="15686"/>
                    <a:pt x="15674" y="20204"/>
                    <a:pt x="10102" y="20204"/>
                  </a:cubicBezTo>
                  <a:cubicBezTo>
                    <a:pt x="4518" y="20204"/>
                    <a:pt x="0" y="15686"/>
                    <a:pt x="0" y="10102"/>
                  </a:cubicBezTo>
                  <a:cubicBezTo>
                    <a:pt x="0" y="4518"/>
                    <a:pt x="4518" y="0"/>
                    <a:pt x="10102" y="0"/>
                  </a:cubicBezTo>
                  <a:cubicBezTo>
                    <a:pt x="15686" y="0"/>
                    <a:pt x="20204" y="4530"/>
                    <a:pt x="20204" y="10102"/>
                  </a:cubicBezTo>
                  <a:close/>
                </a:path>
              </a:pathLst>
            </a:custGeom>
            <a:grpFill/>
            <a:ln w="1170" cap="flat">
              <a:noFill/>
              <a:prstDash val="solid"/>
              <a:miter/>
            </a:ln>
          </p:spPr>
          <p:txBody>
            <a:bodyPr rtlCol="0" anchor="ctr"/>
            <a:lstStyle/>
            <a:p>
              <a:endParaRPr lang="en-US"/>
            </a:p>
          </p:txBody>
        </p:sp>
        <p:sp>
          <p:nvSpPr>
            <p:cNvPr id="1012" name="Freeform 1011">
              <a:extLst>
                <a:ext uri="{FF2B5EF4-FFF2-40B4-BE49-F238E27FC236}">
                  <a16:creationId xmlns:a16="http://schemas.microsoft.com/office/drawing/2014/main" id="{BFC57509-5C91-CD45-A84B-0EEACEB18307}"/>
                </a:ext>
              </a:extLst>
            </p:cNvPr>
            <p:cNvSpPr/>
            <p:nvPr/>
          </p:nvSpPr>
          <p:spPr>
            <a:xfrm>
              <a:off x="4845281" y="2190389"/>
              <a:ext cx="19900" cy="19900"/>
            </a:xfrm>
            <a:custGeom>
              <a:avLst/>
              <a:gdLst>
                <a:gd name="connsiteX0" fmla="*/ 20204 w 19899"/>
                <a:gd name="connsiteY0" fmla="*/ 10102 h 19899"/>
                <a:gd name="connsiteX1" fmla="*/ 10102 w 19899"/>
                <a:gd name="connsiteY1" fmla="*/ 20204 h 19899"/>
                <a:gd name="connsiteX2" fmla="*/ 0 w 19899"/>
                <a:gd name="connsiteY2" fmla="*/ 10102 h 19899"/>
                <a:gd name="connsiteX3" fmla="*/ 10102 w 19899"/>
                <a:gd name="connsiteY3" fmla="*/ 0 h 19899"/>
                <a:gd name="connsiteX4" fmla="*/ 20204 w 19899"/>
                <a:gd name="connsiteY4" fmla="*/ 10102 h 1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9" h="19899">
                  <a:moveTo>
                    <a:pt x="20204" y="10102"/>
                  </a:moveTo>
                  <a:cubicBezTo>
                    <a:pt x="20204" y="15686"/>
                    <a:pt x="15674" y="20204"/>
                    <a:pt x="10102" y="20204"/>
                  </a:cubicBezTo>
                  <a:cubicBezTo>
                    <a:pt x="4519" y="20204"/>
                    <a:pt x="0" y="15686"/>
                    <a:pt x="0" y="10102"/>
                  </a:cubicBezTo>
                  <a:cubicBezTo>
                    <a:pt x="0" y="4518"/>
                    <a:pt x="4519" y="0"/>
                    <a:pt x="10102" y="0"/>
                  </a:cubicBezTo>
                  <a:cubicBezTo>
                    <a:pt x="15686" y="0"/>
                    <a:pt x="20204" y="4518"/>
                    <a:pt x="20204" y="10102"/>
                  </a:cubicBezTo>
                  <a:close/>
                </a:path>
              </a:pathLst>
            </a:custGeom>
            <a:grpFill/>
            <a:ln w="1170" cap="flat">
              <a:noFill/>
              <a:prstDash val="solid"/>
              <a:miter/>
            </a:ln>
          </p:spPr>
          <p:txBody>
            <a:bodyPr rtlCol="0" anchor="ctr"/>
            <a:lstStyle/>
            <a:p>
              <a:endParaRPr lang="en-US"/>
            </a:p>
          </p:txBody>
        </p:sp>
        <p:sp>
          <p:nvSpPr>
            <p:cNvPr id="1013" name="Freeform 1012">
              <a:extLst>
                <a:ext uri="{FF2B5EF4-FFF2-40B4-BE49-F238E27FC236}">
                  <a16:creationId xmlns:a16="http://schemas.microsoft.com/office/drawing/2014/main" id="{7858206F-40D6-4E4E-BEAB-C0D1568446C7}"/>
                </a:ext>
              </a:extLst>
            </p:cNvPr>
            <p:cNvSpPr/>
            <p:nvPr/>
          </p:nvSpPr>
          <p:spPr>
            <a:xfrm>
              <a:off x="4933074" y="1986721"/>
              <a:ext cx="19900" cy="19900"/>
            </a:xfrm>
            <a:custGeom>
              <a:avLst/>
              <a:gdLst>
                <a:gd name="connsiteX0" fmla="*/ 20204 w 19899"/>
                <a:gd name="connsiteY0" fmla="*/ 10102 h 19899"/>
                <a:gd name="connsiteX1" fmla="*/ 10102 w 19899"/>
                <a:gd name="connsiteY1" fmla="*/ 20204 h 19899"/>
                <a:gd name="connsiteX2" fmla="*/ 0 w 19899"/>
                <a:gd name="connsiteY2" fmla="*/ 10102 h 19899"/>
                <a:gd name="connsiteX3" fmla="*/ 10102 w 19899"/>
                <a:gd name="connsiteY3" fmla="*/ 0 h 19899"/>
                <a:gd name="connsiteX4" fmla="*/ 20204 w 19899"/>
                <a:gd name="connsiteY4" fmla="*/ 10102 h 1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9" h="19899">
                  <a:moveTo>
                    <a:pt x="20204" y="10102"/>
                  </a:moveTo>
                  <a:cubicBezTo>
                    <a:pt x="20204" y="15686"/>
                    <a:pt x="15674" y="20204"/>
                    <a:pt x="10102" y="20204"/>
                  </a:cubicBezTo>
                  <a:cubicBezTo>
                    <a:pt x="4519" y="20204"/>
                    <a:pt x="0" y="15686"/>
                    <a:pt x="0" y="10102"/>
                  </a:cubicBezTo>
                  <a:cubicBezTo>
                    <a:pt x="0" y="4518"/>
                    <a:pt x="4519" y="0"/>
                    <a:pt x="10102" y="0"/>
                  </a:cubicBezTo>
                  <a:cubicBezTo>
                    <a:pt x="15674" y="0"/>
                    <a:pt x="20204" y="4518"/>
                    <a:pt x="20204" y="10102"/>
                  </a:cubicBezTo>
                  <a:close/>
                </a:path>
              </a:pathLst>
            </a:custGeom>
            <a:grpFill/>
            <a:ln w="1170" cap="flat">
              <a:noFill/>
              <a:prstDash val="solid"/>
              <a:miter/>
            </a:ln>
          </p:spPr>
          <p:txBody>
            <a:bodyPr rtlCol="0" anchor="ctr"/>
            <a:lstStyle/>
            <a:p>
              <a:endParaRPr lang="en-US"/>
            </a:p>
          </p:txBody>
        </p:sp>
        <p:sp>
          <p:nvSpPr>
            <p:cNvPr id="1014" name="Freeform 1013">
              <a:extLst>
                <a:ext uri="{FF2B5EF4-FFF2-40B4-BE49-F238E27FC236}">
                  <a16:creationId xmlns:a16="http://schemas.microsoft.com/office/drawing/2014/main" id="{3DEE6B47-48C5-3C4F-B1A2-F5E5721397ED}"/>
                </a:ext>
              </a:extLst>
            </p:cNvPr>
            <p:cNvSpPr/>
            <p:nvPr/>
          </p:nvSpPr>
          <p:spPr>
            <a:xfrm>
              <a:off x="4864643" y="2028346"/>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015" name="Freeform 1014">
              <a:extLst>
                <a:ext uri="{FF2B5EF4-FFF2-40B4-BE49-F238E27FC236}">
                  <a16:creationId xmlns:a16="http://schemas.microsoft.com/office/drawing/2014/main" id="{68CABF39-B3C8-E84C-97A5-563E68D0425F}"/>
                </a:ext>
              </a:extLst>
            </p:cNvPr>
            <p:cNvSpPr/>
            <p:nvPr/>
          </p:nvSpPr>
          <p:spPr>
            <a:xfrm>
              <a:off x="4864643" y="2053467"/>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016" name="Freeform 1015">
              <a:extLst>
                <a:ext uri="{FF2B5EF4-FFF2-40B4-BE49-F238E27FC236}">
                  <a16:creationId xmlns:a16="http://schemas.microsoft.com/office/drawing/2014/main" id="{D3A6758C-D929-674C-8E9C-8135A63CAD10}"/>
                </a:ext>
              </a:extLst>
            </p:cNvPr>
            <p:cNvSpPr/>
            <p:nvPr/>
          </p:nvSpPr>
          <p:spPr>
            <a:xfrm>
              <a:off x="4850291" y="2041504"/>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017" name="Freeform 1016">
              <a:extLst>
                <a:ext uri="{FF2B5EF4-FFF2-40B4-BE49-F238E27FC236}">
                  <a16:creationId xmlns:a16="http://schemas.microsoft.com/office/drawing/2014/main" id="{FF4D39FF-1E07-FC41-A2B3-601CDD68FB8F}"/>
                </a:ext>
              </a:extLst>
            </p:cNvPr>
            <p:cNvSpPr/>
            <p:nvPr/>
          </p:nvSpPr>
          <p:spPr>
            <a:xfrm>
              <a:off x="4876606" y="2041504"/>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018" name="Freeform 1017">
              <a:extLst>
                <a:ext uri="{FF2B5EF4-FFF2-40B4-BE49-F238E27FC236}">
                  <a16:creationId xmlns:a16="http://schemas.microsoft.com/office/drawing/2014/main" id="{2CE4ED53-7FF5-034C-97A4-30F113219376}"/>
                </a:ext>
              </a:extLst>
            </p:cNvPr>
            <p:cNvSpPr/>
            <p:nvPr/>
          </p:nvSpPr>
          <p:spPr>
            <a:xfrm>
              <a:off x="4780865" y="2140078"/>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019" name="Freeform 1018">
              <a:extLst>
                <a:ext uri="{FF2B5EF4-FFF2-40B4-BE49-F238E27FC236}">
                  <a16:creationId xmlns:a16="http://schemas.microsoft.com/office/drawing/2014/main" id="{2FE09292-9CBE-8647-A8CE-43DBD08A2EAE}"/>
                </a:ext>
              </a:extLst>
            </p:cNvPr>
            <p:cNvSpPr/>
            <p:nvPr/>
          </p:nvSpPr>
          <p:spPr>
            <a:xfrm>
              <a:off x="4780865" y="2165198"/>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020" name="Freeform 1019">
              <a:extLst>
                <a:ext uri="{FF2B5EF4-FFF2-40B4-BE49-F238E27FC236}">
                  <a16:creationId xmlns:a16="http://schemas.microsoft.com/office/drawing/2014/main" id="{7495E858-87B8-874E-9C2B-7387105A156A}"/>
                </a:ext>
              </a:extLst>
            </p:cNvPr>
            <p:cNvSpPr/>
            <p:nvPr/>
          </p:nvSpPr>
          <p:spPr>
            <a:xfrm>
              <a:off x="4766514" y="2153235"/>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021" name="Freeform 1020">
              <a:extLst>
                <a:ext uri="{FF2B5EF4-FFF2-40B4-BE49-F238E27FC236}">
                  <a16:creationId xmlns:a16="http://schemas.microsoft.com/office/drawing/2014/main" id="{43647253-9C0C-514B-8329-84E2438E5340}"/>
                </a:ext>
              </a:extLst>
            </p:cNvPr>
            <p:cNvSpPr/>
            <p:nvPr/>
          </p:nvSpPr>
          <p:spPr>
            <a:xfrm>
              <a:off x="4792828" y="2153235"/>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022" name="Freeform 1021">
              <a:extLst>
                <a:ext uri="{FF2B5EF4-FFF2-40B4-BE49-F238E27FC236}">
                  <a16:creationId xmlns:a16="http://schemas.microsoft.com/office/drawing/2014/main" id="{1A2D54C1-ACA1-3747-916C-2B4D84A3BD50}"/>
                </a:ext>
              </a:extLst>
            </p:cNvPr>
            <p:cNvSpPr/>
            <p:nvPr/>
          </p:nvSpPr>
          <p:spPr>
            <a:xfrm>
              <a:off x="5013094" y="1983654"/>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023" name="Freeform 1022">
              <a:extLst>
                <a:ext uri="{FF2B5EF4-FFF2-40B4-BE49-F238E27FC236}">
                  <a16:creationId xmlns:a16="http://schemas.microsoft.com/office/drawing/2014/main" id="{24875CEA-29F3-6147-AE9F-B65C290856AA}"/>
                </a:ext>
              </a:extLst>
            </p:cNvPr>
            <p:cNvSpPr/>
            <p:nvPr/>
          </p:nvSpPr>
          <p:spPr>
            <a:xfrm>
              <a:off x="5013094" y="2008774"/>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024" name="Freeform 1023">
              <a:extLst>
                <a:ext uri="{FF2B5EF4-FFF2-40B4-BE49-F238E27FC236}">
                  <a16:creationId xmlns:a16="http://schemas.microsoft.com/office/drawing/2014/main" id="{7BCA18B4-2792-DE4C-9FF3-E80BE985ADFC}"/>
                </a:ext>
              </a:extLst>
            </p:cNvPr>
            <p:cNvSpPr/>
            <p:nvPr/>
          </p:nvSpPr>
          <p:spPr>
            <a:xfrm>
              <a:off x="4998743" y="1996823"/>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025" name="Freeform 1024">
              <a:extLst>
                <a:ext uri="{FF2B5EF4-FFF2-40B4-BE49-F238E27FC236}">
                  <a16:creationId xmlns:a16="http://schemas.microsoft.com/office/drawing/2014/main" id="{AEAF5A6C-6F2D-7045-9E63-AF7942E06521}"/>
                </a:ext>
              </a:extLst>
            </p:cNvPr>
            <p:cNvSpPr/>
            <p:nvPr/>
          </p:nvSpPr>
          <p:spPr>
            <a:xfrm>
              <a:off x="5025058" y="1996823"/>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026" name="Freeform 1025">
              <a:extLst>
                <a:ext uri="{FF2B5EF4-FFF2-40B4-BE49-F238E27FC236}">
                  <a16:creationId xmlns:a16="http://schemas.microsoft.com/office/drawing/2014/main" id="{6B9A9CBC-0653-1746-8E12-D0FF3F41C475}"/>
                </a:ext>
              </a:extLst>
            </p:cNvPr>
            <p:cNvSpPr/>
            <p:nvPr/>
          </p:nvSpPr>
          <p:spPr>
            <a:xfrm>
              <a:off x="4776653" y="2243934"/>
              <a:ext cx="367559" cy="158027"/>
            </a:xfrm>
            <a:custGeom>
              <a:avLst/>
              <a:gdLst>
                <a:gd name="connsiteX0" fmla="*/ 191012 w 367559"/>
                <a:gd name="connsiteY0" fmla="*/ 158657 h 158027"/>
                <a:gd name="connsiteX1" fmla="*/ 171803 w 367559"/>
                <a:gd name="connsiteY1" fmla="*/ 156093 h 158027"/>
                <a:gd name="connsiteX2" fmla="*/ 144446 w 367559"/>
                <a:gd name="connsiteY2" fmla="*/ 147197 h 158027"/>
                <a:gd name="connsiteX3" fmla="*/ 33909 w 367559"/>
                <a:gd name="connsiteY3" fmla="*/ 114983 h 158027"/>
                <a:gd name="connsiteX4" fmla="*/ 9854 w 367559"/>
                <a:gd name="connsiteY4" fmla="*/ 122580 h 158027"/>
                <a:gd name="connsiteX5" fmla="*/ 595 w 367559"/>
                <a:gd name="connsiteY5" fmla="*/ 118986 h 158027"/>
                <a:gd name="connsiteX6" fmla="*/ 4188 w 367559"/>
                <a:gd name="connsiteY6" fmla="*/ 109727 h 158027"/>
                <a:gd name="connsiteX7" fmla="*/ 31978 w 367559"/>
                <a:gd name="connsiteY7" fmla="*/ 101065 h 158027"/>
                <a:gd name="connsiteX8" fmla="*/ 148906 w 367559"/>
                <a:gd name="connsiteY8" fmla="*/ 133876 h 158027"/>
                <a:gd name="connsiteX9" fmla="*/ 175209 w 367559"/>
                <a:gd name="connsiteY9" fmla="*/ 142456 h 158027"/>
                <a:gd name="connsiteX10" fmla="*/ 196665 w 367559"/>
                <a:gd name="connsiteY10" fmla="*/ 144153 h 158027"/>
                <a:gd name="connsiteX11" fmla="*/ 264008 w 367559"/>
                <a:gd name="connsiteY11" fmla="*/ 95984 h 158027"/>
                <a:gd name="connsiteX12" fmla="*/ 311604 w 367559"/>
                <a:gd name="connsiteY12" fmla="*/ 55740 h 158027"/>
                <a:gd name="connsiteX13" fmla="*/ 335355 w 367559"/>
                <a:gd name="connsiteY13" fmla="*/ 36683 h 158027"/>
                <a:gd name="connsiteX14" fmla="*/ 353955 w 367559"/>
                <a:gd name="connsiteY14" fmla="*/ 21618 h 158027"/>
                <a:gd name="connsiteX15" fmla="*/ 353089 w 367559"/>
                <a:gd name="connsiteY15" fmla="*/ 18106 h 158027"/>
                <a:gd name="connsiteX16" fmla="*/ 339112 w 367559"/>
                <a:gd name="connsiteY16" fmla="*/ 14056 h 158027"/>
                <a:gd name="connsiteX17" fmla="*/ 235072 w 367559"/>
                <a:gd name="connsiteY17" fmla="*/ 74832 h 158027"/>
                <a:gd name="connsiteX18" fmla="*/ 214482 w 367559"/>
                <a:gd name="connsiteY18" fmla="*/ 91782 h 158027"/>
                <a:gd name="connsiteX19" fmla="*/ 204555 w 367559"/>
                <a:gd name="connsiteY19" fmla="*/ 91712 h 158027"/>
                <a:gd name="connsiteX20" fmla="*/ 204613 w 367559"/>
                <a:gd name="connsiteY20" fmla="*/ 81785 h 158027"/>
                <a:gd name="connsiteX21" fmla="*/ 226737 w 367559"/>
                <a:gd name="connsiteY21" fmla="*/ 63524 h 158027"/>
                <a:gd name="connsiteX22" fmla="*/ 338855 w 367559"/>
                <a:gd name="connsiteY22" fmla="*/ 9 h 158027"/>
                <a:gd name="connsiteX23" fmla="*/ 366515 w 367559"/>
                <a:gd name="connsiteY23" fmla="*/ 13529 h 158027"/>
                <a:gd name="connsiteX24" fmla="*/ 364537 w 367559"/>
                <a:gd name="connsiteY24" fmla="*/ 30947 h 158027"/>
                <a:gd name="connsiteX25" fmla="*/ 344110 w 367559"/>
                <a:gd name="connsiteY25" fmla="*/ 47663 h 158027"/>
                <a:gd name="connsiteX26" fmla="*/ 320418 w 367559"/>
                <a:gd name="connsiteY26" fmla="*/ 66673 h 158027"/>
                <a:gd name="connsiteX27" fmla="*/ 273221 w 367559"/>
                <a:gd name="connsiteY27" fmla="*/ 106590 h 158027"/>
                <a:gd name="connsiteX28" fmla="*/ 200540 w 367559"/>
                <a:gd name="connsiteY28" fmla="*/ 157662 h 158027"/>
                <a:gd name="connsiteX29" fmla="*/ 200212 w 367559"/>
                <a:gd name="connsiteY29" fmla="*/ 157756 h 158027"/>
                <a:gd name="connsiteX30" fmla="*/ 191012 w 367559"/>
                <a:gd name="connsiteY30" fmla="*/ 158657 h 15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559" h="158027">
                  <a:moveTo>
                    <a:pt x="191012" y="158657"/>
                  </a:moveTo>
                  <a:cubicBezTo>
                    <a:pt x="186271" y="158657"/>
                    <a:pt x="179797" y="158095"/>
                    <a:pt x="171803" y="156093"/>
                  </a:cubicBezTo>
                  <a:cubicBezTo>
                    <a:pt x="168595" y="155298"/>
                    <a:pt x="160214" y="152488"/>
                    <a:pt x="144446" y="147197"/>
                  </a:cubicBezTo>
                  <a:cubicBezTo>
                    <a:pt x="114445" y="137130"/>
                    <a:pt x="44199" y="113566"/>
                    <a:pt x="33909" y="114983"/>
                  </a:cubicBezTo>
                  <a:cubicBezTo>
                    <a:pt x="27319" y="115896"/>
                    <a:pt x="19230" y="118448"/>
                    <a:pt x="9854" y="122580"/>
                  </a:cubicBezTo>
                  <a:cubicBezTo>
                    <a:pt x="6307" y="124148"/>
                    <a:pt x="2163" y="122533"/>
                    <a:pt x="595" y="118986"/>
                  </a:cubicBezTo>
                  <a:cubicBezTo>
                    <a:pt x="-962" y="115439"/>
                    <a:pt x="641" y="111296"/>
                    <a:pt x="4188" y="109727"/>
                  </a:cubicBezTo>
                  <a:cubicBezTo>
                    <a:pt x="14759" y="105080"/>
                    <a:pt x="24111" y="102165"/>
                    <a:pt x="31978" y="101065"/>
                  </a:cubicBezTo>
                  <a:cubicBezTo>
                    <a:pt x="43297" y="99496"/>
                    <a:pt x="83424" y="111904"/>
                    <a:pt x="148906" y="133876"/>
                  </a:cubicBezTo>
                  <a:cubicBezTo>
                    <a:pt x="161501" y="138102"/>
                    <a:pt x="172388" y="141754"/>
                    <a:pt x="175209" y="142456"/>
                  </a:cubicBezTo>
                  <a:cubicBezTo>
                    <a:pt x="187910" y="145628"/>
                    <a:pt x="195565" y="144364"/>
                    <a:pt x="196665" y="144153"/>
                  </a:cubicBezTo>
                  <a:cubicBezTo>
                    <a:pt x="215418" y="138242"/>
                    <a:pt x="235821" y="120508"/>
                    <a:pt x="264008" y="95984"/>
                  </a:cubicBezTo>
                  <a:cubicBezTo>
                    <a:pt x="277716" y="84056"/>
                    <a:pt x="293261" y="70548"/>
                    <a:pt x="311604" y="55740"/>
                  </a:cubicBezTo>
                  <a:cubicBezTo>
                    <a:pt x="320711" y="48389"/>
                    <a:pt x="328729" y="41974"/>
                    <a:pt x="335355" y="36683"/>
                  </a:cubicBezTo>
                  <a:cubicBezTo>
                    <a:pt x="343935" y="29835"/>
                    <a:pt x="351462" y="23807"/>
                    <a:pt x="353955" y="21618"/>
                  </a:cubicBezTo>
                  <a:cubicBezTo>
                    <a:pt x="354060" y="20880"/>
                    <a:pt x="354037" y="19452"/>
                    <a:pt x="353089" y="18106"/>
                  </a:cubicBezTo>
                  <a:cubicBezTo>
                    <a:pt x="351181" y="15402"/>
                    <a:pt x="346065" y="13915"/>
                    <a:pt x="339112" y="14056"/>
                  </a:cubicBezTo>
                  <a:cubicBezTo>
                    <a:pt x="324644" y="14314"/>
                    <a:pt x="275819" y="44830"/>
                    <a:pt x="235072" y="74832"/>
                  </a:cubicBezTo>
                  <a:cubicBezTo>
                    <a:pt x="221821" y="84595"/>
                    <a:pt x="214552" y="91712"/>
                    <a:pt x="214482" y="91782"/>
                  </a:cubicBezTo>
                  <a:cubicBezTo>
                    <a:pt x="211719" y="94498"/>
                    <a:pt x="207271" y="94474"/>
                    <a:pt x="204555" y="91712"/>
                  </a:cubicBezTo>
                  <a:cubicBezTo>
                    <a:pt x="201828" y="88949"/>
                    <a:pt x="201863" y="84513"/>
                    <a:pt x="204613" y="81785"/>
                  </a:cubicBezTo>
                  <a:cubicBezTo>
                    <a:pt x="204929" y="81469"/>
                    <a:pt x="212585" y="73954"/>
                    <a:pt x="226737" y="63524"/>
                  </a:cubicBezTo>
                  <a:cubicBezTo>
                    <a:pt x="246813" y="48740"/>
                    <a:pt x="314249" y="454"/>
                    <a:pt x="338855" y="9"/>
                  </a:cubicBezTo>
                  <a:cubicBezTo>
                    <a:pt x="357841" y="-319"/>
                    <a:pt x="364315" y="8332"/>
                    <a:pt x="366515" y="13529"/>
                  </a:cubicBezTo>
                  <a:cubicBezTo>
                    <a:pt x="369137" y="19710"/>
                    <a:pt x="368294" y="27190"/>
                    <a:pt x="364537" y="30947"/>
                  </a:cubicBezTo>
                  <a:cubicBezTo>
                    <a:pt x="362676" y="32809"/>
                    <a:pt x="356928" y="37409"/>
                    <a:pt x="344110" y="47663"/>
                  </a:cubicBezTo>
                  <a:cubicBezTo>
                    <a:pt x="337508" y="52942"/>
                    <a:pt x="329502" y="59345"/>
                    <a:pt x="320418" y="66673"/>
                  </a:cubicBezTo>
                  <a:cubicBezTo>
                    <a:pt x="302274" y="81317"/>
                    <a:pt x="286835" y="94744"/>
                    <a:pt x="273221" y="106590"/>
                  </a:cubicBezTo>
                  <a:cubicBezTo>
                    <a:pt x="243593" y="132354"/>
                    <a:pt x="222195" y="150966"/>
                    <a:pt x="200540" y="157662"/>
                  </a:cubicBezTo>
                  <a:cubicBezTo>
                    <a:pt x="200435" y="157697"/>
                    <a:pt x="200317" y="157732"/>
                    <a:pt x="200212" y="157756"/>
                  </a:cubicBezTo>
                  <a:cubicBezTo>
                    <a:pt x="199638" y="157908"/>
                    <a:pt x="196466" y="158657"/>
                    <a:pt x="191012" y="158657"/>
                  </a:cubicBezTo>
                  <a:close/>
                </a:path>
              </a:pathLst>
            </a:custGeom>
            <a:grpFill/>
            <a:ln w="1170" cap="flat">
              <a:noFill/>
              <a:prstDash val="solid"/>
              <a:miter/>
            </a:ln>
          </p:spPr>
          <p:txBody>
            <a:bodyPr rtlCol="0" anchor="ctr"/>
            <a:lstStyle/>
            <a:p>
              <a:endParaRPr lang="en-US"/>
            </a:p>
          </p:txBody>
        </p:sp>
        <p:sp>
          <p:nvSpPr>
            <p:cNvPr id="1027" name="Freeform 1026">
              <a:extLst>
                <a:ext uri="{FF2B5EF4-FFF2-40B4-BE49-F238E27FC236}">
                  <a16:creationId xmlns:a16="http://schemas.microsoft.com/office/drawing/2014/main" id="{41C73735-6B29-724B-A155-4BE8A50442FF}"/>
                </a:ext>
              </a:extLst>
            </p:cNvPr>
            <p:cNvSpPr/>
            <p:nvPr/>
          </p:nvSpPr>
          <p:spPr>
            <a:xfrm>
              <a:off x="4759121" y="2362536"/>
              <a:ext cx="14047" cy="14047"/>
            </a:xfrm>
            <a:custGeom>
              <a:avLst/>
              <a:gdLst>
                <a:gd name="connsiteX0" fmla="*/ 6924 w 14046"/>
                <a:gd name="connsiteY0" fmla="*/ 14735 h 14046"/>
                <a:gd name="connsiteX1" fmla="*/ 1130 w 14046"/>
                <a:gd name="connsiteY1" fmla="*/ 11504 h 14046"/>
                <a:gd name="connsiteX2" fmla="*/ 4033 w 14046"/>
                <a:gd name="connsiteY2" fmla="*/ 1226 h 14046"/>
                <a:gd name="connsiteX3" fmla="*/ 13795 w 14046"/>
                <a:gd name="connsiteY3" fmla="*/ 3064 h 14046"/>
                <a:gd name="connsiteX4" fmla="*/ 13714 w 14046"/>
                <a:gd name="connsiteY4" fmla="*/ 11106 h 14046"/>
                <a:gd name="connsiteX5" fmla="*/ 11384 w 14046"/>
                <a:gd name="connsiteY5" fmla="*/ 13353 h 14046"/>
                <a:gd name="connsiteX6" fmla="*/ 6924 w 14046"/>
                <a:gd name="connsiteY6" fmla="*/ 14735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6924" y="14735"/>
                  </a:moveTo>
                  <a:cubicBezTo>
                    <a:pt x="3249" y="14735"/>
                    <a:pt x="1235" y="11680"/>
                    <a:pt x="1130" y="11504"/>
                  </a:cubicBezTo>
                  <a:cubicBezTo>
                    <a:pt x="510" y="10544"/>
                    <a:pt x="-2230" y="5511"/>
                    <a:pt x="4033" y="1226"/>
                  </a:cubicBezTo>
                  <a:cubicBezTo>
                    <a:pt x="7240" y="-963"/>
                    <a:pt x="11607" y="-143"/>
                    <a:pt x="13795" y="3064"/>
                  </a:cubicBezTo>
                  <a:cubicBezTo>
                    <a:pt x="15505" y="5569"/>
                    <a:pt x="15376" y="8777"/>
                    <a:pt x="13714" y="11106"/>
                  </a:cubicBezTo>
                  <a:cubicBezTo>
                    <a:pt x="13140" y="12007"/>
                    <a:pt x="12356" y="12780"/>
                    <a:pt x="11384" y="13353"/>
                  </a:cubicBezTo>
                  <a:cubicBezTo>
                    <a:pt x="9698" y="14360"/>
                    <a:pt x="8212" y="14735"/>
                    <a:pt x="6924" y="14735"/>
                  </a:cubicBezTo>
                  <a:close/>
                </a:path>
              </a:pathLst>
            </a:custGeom>
            <a:grpFill/>
            <a:ln w="1170" cap="flat">
              <a:noFill/>
              <a:prstDash val="solid"/>
              <a:miter/>
            </a:ln>
          </p:spPr>
          <p:txBody>
            <a:bodyPr rtlCol="0" anchor="ctr"/>
            <a:lstStyle/>
            <a:p>
              <a:endParaRPr lang="en-US"/>
            </a:p>
          </p:txBody>
        </p:sp>
        <p:sp>
          <p:nvSpPr>
            <p:cNvPr id="1028" name="Freeform 1027">
              <a:extLst>
                <a:ext uri="{FF2B5EF4-FFF2-40B4-BE49-F238E27FC236}">
                  <a16:creationId xmlns:a16="http://schemas.microsoft.com/office/drawing/2014/main" id="{560EE564-0DD2-0144-B8BD-A406DB90480C}"/>
                </a:ext>
              </a:extLst>
            </p:cNvPr>
            <p:cNvSpPr/>
            <p:nvPr/>
          </p:nvSpPr>
          <p:spPr>
            <a:xfrm>
              <a:off x="5022880" y="2234288"/>
              <a:ext cx="80769" cy="35117"/>
            </a:xfrm>
            <a:custGeom>
              <a:avLst/>
              <a:gdLst>
                <a:gd name="connsiteX0" fmla="*/ 7492 w 80769"/>
                <a:gd name="connsiteY0" fmla="*/ 35864 h 35117"/>
                <a:gd name="connsiteX1" fmla="*/ 0 w 80769"/>
                <a:gd name="connsiteY1" fmla="*/ 23982 h 35117"/>
                <a:gd name="connsiteX2" fmla="*/ 5935 w 80769"/>
                <a:gd name="connsiteY2" fmla="*/ 20237 h 35117"/>
                <a:gd name="connsiteX3" fmla="*/ 15592 w 80769"/>
                <a:gd name="connsiteY3" fmla="*/ 14021 h 35117"/>
                <a:gd name="connsiteX4" fmla="*/ 51517 w 80769"/>
                <a:gd name="connsiteY4" fmla="*/ 278 h 35117"/>
                <a:gd name="connsiteX5" fmla="*/ 77433 w 80769"/>
                <a:gd name="connsiteY5" fmla="*/ 17451 h 35117"/>
                <a:gd name="connsiteX6" fmla="*/ 81179 w 80769"/>
                <a:gd name="connsiteY6" fmla="*/ 23397 h 35117"/>
                <a:gd name="connsiteX7" fmla="*/ 69298 w 80769"/>
                <a:gd name="connsiteY7" fmla="*/ 30889 h 35117"/>
                <a:gd name="connsiteX8" fmla="*/ 65564 w 80769"/>
                <a:gd name="connsiteY8" fmla="*/ 24977 h 35117"/>
                <a:gd name="connsiteX9" fmla="*/ 49597 w 80769"/>
                <a:gd name="connsiteY9" fmla="*/ 14208 h 35117"/>
                <a:gd name="connsiteX10" fmla="*/ 23259 w 80769"/>
                <a:gd name="connsiteY10" fmla="*/ 25809 h 35117"/>
                <a:gd name="connsiteX11" fmla="*/ 13426 w 80769"/>
                <a:gd name="connsiteY11" fmla="*/ 32141 h 35117"/>
                <a:gd name="connsiteX12" fmla="*/ 7492 w 80769"/>
                <a:gd name="connsiteY12" fmla="*/ 35864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69" h="35117">
                  <a:moveTo>
                    <a:pt x="7492" y="35864"/>
                  </a:moveTo>
                  <a:lnTo>
                    <a:pt x="0" y="23982"/>
                  </a:lnTo>
                  <a:lnTo>
                    <a:pt x="5935" y="20237"/>
                  </a:lnTo>
                  <a:cubicBezTo>
                    <a:pt x="9470" y="18012"/>
                    <a:pt x="12724" y="15894"/>
                    <a:pt x="15592" y="14021"/>
                  </a:cubicBezTo>
                  <a:cubicBezTo>
                    <a:pt x="29850" y="4738"/>
                    <a:pt x="39261" y="-1407"/>
                    <a:pt x="51517" y="278"/>
                  </a:cubicBezTo>
                  <a:cubicBezTo>
                    <a:pt x="67858" y="2526"/>
                    <a:pt x="77059" y="16842"/>
                    <a:pt x="77433" y="17451"/>
                  </a:cubicBezTo>
                  <a:lnTo>
                    <a:pt x="81179" y="23397"/>
                  </a:lnTo>
                  <a:lnTo>
                    <a:pt x="69298" y="30889"/>
                  </a:lnTo>
                  <a:lnTo>
                    <a:pt x="65564" y="24977"/>
                  </a:lnTo>
                  <a:cubicBezTo>
                    <a:pt x="65365" y="24685"/>
                    <a:pt x="59266" y="15543"/>
                    <a:pt x="49597" y="14208"/>
                  </a:cubicBezTo>
                  <a:cubicBezTo>
                    <a:pt x="42820" y="13272"/>
                    <a:pt x="36978" y="16865"/>
                    <a:pt x="23259" y="25809"/>
                  </a:cubicBezTo>
                  <a:cubicBezTo>
                    <a:pt x="20345" y="27705"/>
                    <a:pt x="17055" y="29859"/>
                    <a:pt x="13426" y="32141"/>
                  </a:cubicBezTo>
                  <a:lnTo>
                    <a:pt x="7492" y="35864"/>
                  </a:lnTo>
                  <a:close/>
                </a:path>
              </a:pathLst>
            </a:custGeom>
            <a:grpFill/>
            <a:ln w="1170" cap="flat">
              <a:noFill/>
              <a:prstDash val="solid"/>
              <a:miter/>
            </a:ln>
          </p:spPr>
          <p:txBody>
            <a:bodyPr rtlCol="0" anchor="ctr"/>
            <a:lstStyle/>
            <a:p>
              <a:endParaRPr lang="en-US"/>
            </a:p>
          </p:txBody>
        </p:sp>
        <p:sp>
          <p:nvSpPr>
            <p:cNvPr id="1029" name="Freeform 1028">
              <a:extLst>
                <a:ext uri="{FF2B5EF4-FFF2-40B4-BE49-F238E27FC236}">
                  <a16:creationId xmlns:a16="http://schemas.microsoft.com/office/drawing/2014/main" id="{19B7E7A2-1322-B54C-AECE-EFC8E9A36F3C}"/>
                </a:ext>
              </a:extLst>
            </p:cNvPr>
            <p:cNvSpPr/>
            <p:nvPr/>
          </p:nvSpPr>
          <p:spPr>
            <a:xfrm>
              <a:off x="4767854" y="2241572"/>
              <a:ext cx="261037" cy="73746"/>
            </a:xfrm>
            <a:custGeom>
              <a:avLst/>
              <a:gdLst>
                <a:gd name="connsiteX0" fmla="*/ 201403 w 261037"/>
                <a:gd name="connsiteY0" fmla="*/ 73893 h 73746"/>
                <a:gd name="connsiteX1" fmla="*/ 133498 w 261037"/>
                <a:gd name="connsiteY1" fmla="*/ 72254 h 73746"/>
                <a:gd name="connsiteX2" fmla="*/ 126779 w 261037"/>
                <a:gd name="connsiteY2" fmla="*/ 64938 h 73746"/>
                <a:gd name="connsiteX3" fmla="*/ 134095 w 261037"/>
                <a:gd name="connsiteY3" fmla="*/ 58219 h 73746"/>
                <a:gd name="connsiteX4" fmla="*/ 239821 w 261037"/>
                <a:gd name="connsiteY4" fmla="*/ 57938 h 73746"/>
                <a:gd name="connsiteX5" fmla="*/ 247722 w 261037"/>
                <a:gd name="connsiteY5" fmla="*/ 43973 h 73746"/>
                <a:gd name="connsiteX6" fmla="*/ 237597 w 261037"/>
                <a:gd name="connsiteY6" fmla="*/ 33251 h 73746"/>
                <a:gd name="connsiteX7" fmla="*/ 82227 w 261037"/>
                <a:gd name="connsiteY7" fmla="*/ 14931 h 73746"/>
                <a:gd name="connsiteX8" fmla="*/ 9945 w 261037"/>
                <a:gd name="connsiteY8" fmla="*/ 44219 h 73746"/>
                <a:gd name="connsiteX9" fmla="*/ 639 w 261037"/>
                <a:gd name="connsiteY9" fmla="*/ 40754 h 73746"/>
                <a:gd name="connsiteX10" fmla="*/ 4103 w 261037"/>
                <a:gd name="connsiteY10" fmla="*/ 31448 h 73746"/>
                <a:gd name="connsiteX11" fmla="*/ 79020 w 261037"/>
                <a:gd name="connsiteY11" fmla="*/ 1259 h 73746"/>
                <a:gd name="connsiteX12" fmla="*/ 242736 w 261037"/>
                <a:gd name="connsiteY12" fmla="*/ 20187 h 73746"/>
                <a:gd name="connsiteX13" fmla="*/ 261769 w 261037"/>
                <a:gd name="connsiteY13" fmla="*/ 43985 h 73746"/>
                <a:gd name="connsiteX14" fmla="*/ 244422 w 261037"/>
                <a:gd name="connsiteY14" fmla="*/ 71224 h 73746"/>
                <a:gd name="connsiteX15" fmla="*/ 201403 w 261037"/>
                <a:gd name="connsiteY15" fmla="*/ 73893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1037" h="73746">
                  <a:moveTo>
                    <a:pt x="201403" y="73893"/>
                  </a:moveTo>
                  <a:cubicBezTo>
                    <a:pt x="174117" y="73893"/>
                    <a:pt x="142839" y="72652"/>
                    <a:pt x="133498" y="72254"/>
                  </a:cubicBezTo>
                  <a:cubicBezTo>
                    <a:pt x="129624" y="72090"/>
                    <a:pt x="126615" y="68813"/>
                    <a:pt x="126779" y="64938"/>
                  </a:cubicBezTo>
                  <a:cubicBezTo>
                    <a:pt x="126943" y="61064"/>
                    <a:pt x="130221" y="58079"/>
                    <a:pt x="134095" y="58219"/>
                  </a:cubicBezTo>
                  <a:cubicBezTo>
                    <a:pt x="172900" y="59869"/>
                    <a:pt x="231358" y="60876"/>
                    <a:pt x="239821" y="57938"/>
                  </a:cubicBezTo>
                  <a:cubicBezTo>
                    <a:pt x="244773" y="56217"/>
                    <a:pt x="247722" y="50997"/>
                    <a:pt x="247722" y="43973"/>
                  </a:cubicBezTo>
                  <a:cubicBezTo>
                    <a:pt x="247722" y="38003"/>
                    <a:pt x="240711" y="34503"/>
                    <a:pt x="237597" y="33251"/>
                  </a:cubicBezTo>
                  <a:cubicBezTo>
                    <a:pt x="228443" y="30231"/>
                    <a:pt x="106505" y="9230"/>
                    <a:pt x="82227" y="14931"/>
                  </a:cubicBezTo>
                  <a:cubicBezTo>
                    <a:pt x="70533" y="17670"/>
                    <a:pt x="36563" y="32033"/>
                    <a:pt x="9945" y="44219"/>
                  </a:cubicBezTo>
                  <a:cubicBezTo>
                    <a:pt x="6421" y="45834"/>
                    <a:pt x="2254" y="44278"/>
                    <a:pt x="639" y="40754"/>
                  </a:cubicBezTo>
                  <a:cubicBezTo>
                    <a:pt x="-977" y="37231"/>
                    <a:pt x="580" y="33063"/>
                    <a:pt x="4103" y="31448"/>
                  </a:cubicBezTo>
                  <a:cubicBezTo>
                    <a:pt x="9886" y="28803"/>
                    <a:pt x="61157" y="5450"/>
                    <a:pt x="79020" y="1259"/>
                  </a:cubicBezTo>
                  <a:cubicBezTo>
                    <a:pt x="107781" y="-5484"/>
                    <a:pt x="234530" y="16898"/>
                    <a:pt x="242736" y="20187"/>
                  </a:cubicBezTo>
                  <a:cubicBezTo>
                    <a:pt x="254840" y="25033"/>
                    <a:pt x="261769" y="33707"/>
                    <a:pt x="261769" y="43985"/>
                  </a:cubicBezTo>
                  <a:cubicBezTo>
                    <a:pt x="261769" y="57072"/>
                    <a:pt x="255120" y="67513"/>
                    <a:pt x="244422" y="71224"/>
                  </a:cubicBezTo>
                  <a:cubicBezTo>
                    <a:pt x="238534" y="73261"/>
                    <a:pt x="220998" y="73893"/>
                    <a:pt x="201403" y="73893"/>
                  </a:cubicBezTo>
                  <a:close/>
                </a:path>
              </a:pathLst>
            </a:custGeom>
            <a:grpFill/>
            <a:ln w="1170" cap="flat">
              <a:noFill/>
              <a:prstDash val="solid"/>
              <a:miter/>
            </a:ln>
          </p:spPr>
          <p:txBody>
            <a:bodyPr rtlCol="0" anchor="ctr"/>
            <a:lstStyle/>
            <a:p>
              <a:endParaRPr lang="en-US"/>
            </a:p>
          </p:txBody>
        </p:sp>
        <p:sp>
          <p:nvSpPr>
            <p:cNvPr id="1030" name="Freeform 1029">
              <a:extLst>
                <a:ext uri="{FF2B5EF4-FFF2-40B4-BE49-F238E27FC236}">
                  <a16:creationId xmlns:a16="http://schemas.microsoft.com/office/drawing/2014/main" id="{EB9B0F8F-3565-0A48-802D-B13B5C769FF2}"/>
                </a:ext>
              </a:extLst>
            </p:cNvPr>
            <p:cNvSpPr/>
            <p:nvPr/>
          </p:nvSpPr>
          <p:spPr>
            <a:xfrm>
              <a:off x="4748878" y="2280833"/>
              <a:ext cx="14047" cy="14047"/>
            </a:xfrm>
            <a:custGeom>
              <a:avLst/>
              <a:gdLst>
                <a:gd name="connsiteX0" fmla="*/ 7112 w 14046"/>
                <a:gd name="connsiteY0" fmla="*/ 14521 h 14046"/>
                <a:gd name="connsiteX1" fmla="*/ 393 w 14046"/>
                <a:gd name="connsiteY1" fmla="*/ 9874 h 14046"/>
                <a:gd name="connsiteX2" fmla="*/ 4864 w 14046"/>
                <a:gd name="connsiteY2" fmla="*/ 650 h 14046"/>
                <a:gd name="connsiteX3" fmla="*/ 14194 w 14046"/>
                <a:gd name="connsiteY3" fmla="*/ 4068 h 14046"/>
                <a:gd name="connsiteX4" fmla="*/ 14803 w 14046"/>
                <a:gd name="connsiteY4" fmla="*/ 7755 h 14046"/>
                <a:gd name="connsiteX5" fmla="*/ 9676 w 14046"/>
                <a:gd name="connsiteY5" fmla="*/ 14182 h 14046"/>
                <a:gd name="connsiteX6" fmla="*/ 7112 w 14046"/>
                <a:gd name="connsiteY6" fmla="*/ 1452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7112" y="14521"/>
                  </a:moveTo>
                  <a:cubicBezTo>
                    <a:pt x="2137" y="14521"/>
                    <a:pt x="475" y="10085"/>
                    <a:pt x="393" y="9874"/>
                  </a:cubicBezTo>
                  <a:cubicBezTo>
                    <a:pt x="170" y="9242"/>
                    <a:pt x="-1621" y="3647"/>
                    <a:pt x="4864" y="650"/>
                  </a:cubicBezTo>
                  <a:cubicBezTo>
                    <a:pt x="8388" y="-977"/>
                    <a:pt x="12555" y="556"/>
                    <a:pt x="14194" y="4068"/>
                  </a:cubicBezTo>
                  <a:cubicBezTo>
                    <a:pt x="14744" y="5262"/>
                    <a:pt x="14932" y="6526"/>
                    <a:pt x="14803" y="7755"/>
                  </a:cubicBezTo>
                  <a:cubicBezTo>
                    <a:pt x="14685" y="10729"/>
                    <a:pt x="12707" y="13386"/>
                    <a:pt x="9676" y="14182"/>
                  </a:cubicBezTo>
                  <a:cubicBezTo>
                    <a:pt x="8727" y="14416"/>
                    <a:pt x="7885" y="14521"/>
                    <a:pt x="7112" y="14521"/>
                  </a:cubicBezTo>
                  <a:close/>
                </a:path>
              </a:pathLst>
            </a:custGeom>
            <a:grpFill/>
            <a:ln w="1170" cap="flat">
              <a:noFill/>
              <a:prstDash val="solid"/>
              <a:miter/>
            </a:ln>
          </p:spPr>
          <p:txBody>
            <a:bodyPr rtlCol="0" anchor="ctr"/>
            <a:lstStyle/>
            <a:p>
              <a:endParaRPr lang="en-US"/>
            </a:p>
          </p:txBody>
        </p:sp>
        <p:sp>
          <p:nvSpPr>
            <p:cNvPr id="1031" name="Freeform 1030">
              <a:extLst>
                <a:ext uri="{FF2B5EF4-FFF2-40B4-BE49-F238E27FC236}">
                  <a16:creationId xmlns:a16="http://schemas.microsoft.com/office/drawing/2014/main" id="{D1812C76-C783-B743-8F21-13DBD0D5567F}"/>
                </a:ext>
              </a:extLst>
            </p:cNvPr>
            <p:cNvSpPr/>
            <p:nvPr/>
          </p:nvSpPr>
          <p:spPr>
            <a:xfrm>
              <a:off x="4939317" y="2301784"/>
              <a:ext cx="52676" cy="33947"/>
            </a:xfrm>
            <a:custGeom>
              <a:avLst/>
              <a:gdLst>
                <a:gd name="connsiteX0" fmla="*/ 45895 w 52675"/>
                <a:gd name="connsiteY0" fmla="*/ 34985 h 33946"/>
                <a:gd name="connsiteX1" fmla="*/ 41786 w 52675"/>
                <a:gd name="connsiteY1" fmla="*/ 33651 h 33946"/>
                <a:gd name="connsiteX2" fmla="*/ 4316 w 52675"/>
                <a:gd name="connsiteY2" fmla="*/ 13505 h 33946"/>
                <a:gd name="connsiteX3" fmla="*/ 547 w 52675"/>
                <a:gd name="connsiteY3" fmla="*/ 4316 h 33946"/>
                <a:gd name="connsiteX4" fmla="*/ 9736 w 52675"/>
                <a:gd name="connsiteY4" fmla="*/ 547 h 33946"/>
                <a:gd name="connsiteX5" fmla="*/ 50027 w 52675"/>
                <a:gd name="connsiteY5" fmla="*/ 22273 h 33946"/>
                <a:gd name="connsiteX6" fmla="*/ 51596 w 52675"/>
                <a:gd name="connsiteY6" fmla="*/ 32082 h 33946"/>
                <a:gd name="connsiteX7" fmla="*/ 45895 w 52675"/>
                <a:gd name="connsiteY7" fmla="*/ 34985 h 3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33946">
                  <a:moveTo>
                    <a:pt x="45895" y="34985"/>
                  </a:moveTo>
                  <a:cubicBezTo>
                    <a:pt x="44467" y="34985"/>
                    <a:pt x="43027" y="34552"/>
                    <a:pt x="41786" y="33651"/>
                  </a:cubicBezTo>
                  <a:cubicBezTo>
                    <a:pt x="34657" y="28488"/>
                    <a:pt x="15390" y="18129"/>
                    <a:pt x="4316" y="13505"/>
                  </a:cubicBezTo>
                  <a:cubicBezTo>
                    <a:pt x="734" y="12007"/>
                    <a:pt x="-951" y="7898"/>
                    <a:pt x="547" y="4316"/>
                  </a:cubicBezTo>
                  <a:cubicBezTo>
                    <a:pt x="2045" y="734"/>
                    <a:pt x="6154" y="-951"/>
                    <a:pt x="9736" y="547"/>
                  </a:cubicBezTo>
                  <a:cubicBezTo>
                    <a:pt x="20669" y="5112"/>
                    <a:pt x="41411" y="16034"/>
                    <a:pt x="50027" y="22273"/>
                  </a:cubicBezTo>
                  <a:cubicBezTo>
                    <a:pt x="53176" y="24544"/>
                    <a:pt x="53878" y="28933"/>
                    <a:pt x="51596" y="32082"/>
                  </a:cubicBezTo>
                  <a:cubicBezTo>
                    <a:pt x="50214" y="33979"/>
                    <a:pt x="48072" y="34985"/>
                    <a:pt x="45895" y="34985"/>
                  </a:cubicBezTo>
                  <a:close/>
                </a:path>
              </a:pathLst>
            </a:custGeom>
            <a:grpFill/>
            <a:ln w="1170" cap="flat">
              <a:noFill/>
              <a:prstDash val="solid"/>
              <a:miter/>
            </a:ln>
          </p:spPr>
          <p:txBody>
            <a:bodyPr rtlCol="0" anchor="ctr"/>
            <a:lstStyle/>
            <a:p>
              <a:endParaRPr lang="en-US"/>
            </a:p>
          </p:txBody>
        </p:sp>
        <p:sp>
          <p:nvSpPr>
            <p:cNvPr id="1032" name="Freeform 1031">
              <a:extLst>
                <a:ext uri="{FF2B5EF4-FFF2-40B4-BE49-F238E27FC236}">
                  <a16:creationId xmlns:a16="http://schemas.microsoft.com/office/drawing/2014/main" id="{2E19B6CA-54EE-8E4B-A763-7807F9D8B960}"/>
                </a:ext>
              </a:extLst>
            </p:cNvPr>
            <p:cNvSpPr/>
            <p:nvPr/>
          </p:nvSpPr>
          <p:spPr>
            <a:xfrm>
              <a:off x="4898636" y="2127236"/>
              <a:ext cx="152174" cy="97158"/>
            </a:xfrm>
            <a:custGeom>
              <a:avLst/>
              <a:gdLst>
                <a:gd name="connsiteX0" fmla="*/ 152958 w 152174"/>
                <a:gd name="connsiteY0" fmla="*/ 97158 h 97157"/>
                <a:gd name="connsiteX1" fmla="*/ 0 w 152174"/>
                <a:gd name="connsiteY1" fmla="*/ 97158 h 97157"/>
                <a:gd name="connsiteX2" fmla="*/ 0 w 152174"/>
                <a:gd name="connsiteY2" fmla="*/ 0 h 97157"/>
                <a:gd name="connsiteX3" fmla="*/ 14047 w 152174"/>
                <a:gd name="connsiteY3" fmla="*/ 0 h 97157"/>
                <a:gd name="connsiteX4" fmla="*/ 14047 w 152174"/>
                <a:gd name="connsiteY4" fmla="*/ 83111 h 97157"/>
                <a:gd name="connsiteX5" fmla="*/ 138958 w 152174"/>
                <a:gd name="connsiteY5" fmla="*/ 83111 h 97157"/>
                <a:gd name="connsiteX6" fmla="*/ 139239 w 152174"/>
                <a:gd name="connsiteY6" fmla="*/ 1007 h 97157"/>
                <a:gd name="connsiteX7" fmla="*/ 153286 w 152174"/>
                <a:gd name="connsiteY7" fmla="*/ 1054 h 9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74" h="97157">
                  <a:moveTo>
                    <a:pt x="152958" y="97158"/>
                  </a:moveTo>
                  <a:lnTo>
                    <a:pt x="0" y="97158"/>
                  </a:lnTo>
                  <a:lnTo>
                    <a:pt x="0" y="0"/>
                  </a:lnTo>
                  <a:lnTo>
                    <a:pt x="14047" y="0"/>
                  </a:lnTo>
                  <a:lnTo>
                    <a:pt x="14047" y="83111"/>
                  </a:lnTo>
                  <a:lnTo>
                    <a:pt x="138958" y="83111"/>
                  </a:lnTo>
                  <a:lnTo>
                    <a:pt x="139239" y="1007"/>
                  </a:lnTo>
                  <a:lnTo>
                    <a:pt x="153286" y="1054"/>
                  </a:lnTo>
                  <a:close/>
                </a:path>
              </a:pathLst>
            </a:custGeom>
            <a:grpFill/>
            <a:ln w="1170" cap="flat">
              <a:noFill/>
              <a:prstDash val="solid"/>
              <a:miter/>
            </a:ln>
          </p:spPr>
          <p:txBody>
            <a:bodyPr rtlCol="0" anchor="ctr"/>
            <a:lstStyle/>
            <a:p>
              <a:endParaRPr lang="en-US"/>
            </a:p>
          </p:txBody>
        </p:sp>
        <p:sp>
          <p:nvSpPr>
            <p:cNvPr id="1033" name="Freeform 1032">
              <a:extLst>
                <a:ext uri="{FF2B5EF4-FFF2-40B4-BE49-F238E27FC236}">
                  <a16:creationId xmlns:a16="http://schemas.microsoft.com/office/drawing/2014/main" id="{1BF89E0C-F128-924E-9877-DACFF5AF1F27}"/>
                </a:ext>
              </a:extLst>
            </p:cNvPr>
            <p:cNvSpPr/>
            <p:nvPr/>
          </p:nvSpPr>
          <p:spPr>
            <a:xfrm>
              <a:off x="5031461" y="2087407"/>
              <a:ext cx="40970" cy="37458"/>
            </a:xfrm>
            <a:custGeom>
              <a:avLst/>
              <a:gdLst>
                <a:gd name="connsiteX0" fmla="*/ 0 w 40969"/>
                <a:gd name="connsiteY0" fmla="*/ 10764 h 37458"/>
                <a:gd name="connsiteX1" fmla="*/ 9025 w 40969"/>
                <a:gd name="connsiteY1" fmla="*/ 0 h 37458"/>
                <a:gd name="connsiteX2" fmla="*/ 41533 w 40969"/>
                <a:gd name="connsiteY2" fmla="*/ 27256 h 37458"/>
                <a:gd name="connsiteX3" fmla="*/ 32508 w 40969"/>
                <a:gd name="connsiteY3" fmla="*/ 38020 h 37458"/>
              </a:gdLst>
              <a:ahLst/>
              <a:cxnLst>
                <a:cxn ang="0">
                  <a:pos x="connsiteX0" y="connsiteY0"/>
                </a:cxn>
                <a:cxn ang="0">
                  <a:pos x="connsiteX1" y="connsiteY1"/>
                </a:cxn>
                <a:cxn ang="0">
                  <a:pos x="connsiteX2" y="connsiteY2"/>
                </a:cxn>
                <a:cxn ang="0">
                  <a:pos x="connsiteX3" y="connsiteY3"/>
                </a:cxn>
              </a:cxnLst>
              <a:rect l="l" t="t" r="r" b="b"/>
              <a:pathLst>
                <a:path w="40969" h="37458">
                  <a:moveTo>
                    <a:pt x="0" y="10764"/>
                  </a:moveTo>
                  <a:lnTo>
                    <a:pt x="9025" y="0"/>
                  </a:lnTo>
                  <a:lnTo>
                    <a:pt x="41533" y="27256"/>
                  </a:lnTo>
                  <a:lnTo>
                    <a:pt x="32508" y="38020"/>
                  </a:lnTo>
                  <a:close/>
                </a:path>
              </a:pathLst>
            </a:custGeom>
            <a:grpFill/>
            <a:ln w="1170" cap="flat">
              <a:noFill/>
              <a:prstDash val="solid"/>
              <a:miter/>
            </a:ln>
          </p:spPr>
          <p:txBody>
            <a:bodyPr rtlCol="0" anchor="ctr"/>
            <a:lstStyle/>
            <a:p>
              <a:endParaRPr lang="en-US"/>
            </a:p>
          </p:txBody>
        </p:sp>
        <p:sp>
          <p:nvSpPr>
            <p:cNvPr id="1034" name="Freeform 1033">
              <a:extLst>
                <a:ext uri="{FF2B5EF4-FFF2-40B4-BE49-F238E27FC236}">
                  <a16:creationId xmlns:a16="http://schemas.microsoft.com/office/drawing/2014/main" id="{0B292623-7100-9A44-8150-B6FD597C37D5}"/>
                </a:ext>
              </a:extLst>
            </p:cNvPr>
            <p:cNvSpPr/>
            <p:nvPr/>
          </p:nvSpPr>
          <p:spPr>
            <a:xfrm>
              <a:off x="4904438" y="2035542"/>
              <a:ext cx="120569" cy="65552"/>
            </a:xfrm>
            <a:custGeom>
              <a:avLst/>
              <a:gdLst>
                <a:gd name="connsiteX0" fmla="*/ 7028 w 120568"/>
                <a:gd name="connsiteY0" fmla="*/ 65790 h 65552"/>
                <a:gd name="connsiteX1" fmla="*/ 1549 w 120568"/>
                <a:gd name="connsiteY1" fmla="*/ 63168 h 65552"/>
                <a:gd name="connsiteX2" fmla="*/ 2626 w 120568"/>
                <a:gd name="connsiteY2" fmla="*/ 53288 h 65552"/>
                <a:gd name="connsiteX3" fmla="*/ 67043 w 120568"/>
                <a:gd name="connsiteY3" fmla="*/ 1549 h 65552"/>
                <a:gd name="connsiteX4" fmla="*/ 75986 w 120568"/>
                <a:gd name="connsiteY4" fmla="*/ 1666 h 65552"/>
                <a:gd name="connsiteX5" fmla="*/ 118243 w 120568"/>
                <a:gd name="connsiteY5" fmla="*/ 37321 h 65552"/>
                <a:gd name="connsiteX6" fmla="*/ 119110 w 120568"/>
                <a:gd name="connsiteY6" fmla="*/ 47213 h 65552"/>
                <a:gd name="connsiteX7" fmla="*/ 109218 w 120568"/>
                <a:gd name="connsiteY7" fmla="*/ 48079 h 65552"/>
                <a:gd name="connsiteX8" fmla="*/ 71327 w 120568"/>
                <a:gd name="connsiteY8" fmla="*/ 16122 h 65552"/>
                <a:gd name="connsiteX9" fmla="*/ 11429 w 120568"/>
                <a:gd name="connsiteY9" fmla="*/ 64233 h 65552"/>
                <a:gd name="connsiteX10" fmla="*/ 7028 w 120568"/>
                <a:gd name="connsiteY10" fmla="*/ 65790 h 6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568" h="65552">
                  <a:moveTo>
                    <a:pt x="7028" y="65790"/>
                  </a:moveTo>
                  <a:cubicBezTo>
                    <a:pt x="4967" y="65790"/>
                    <a:pt x="2931" y="64888"/>
                    <a:pt x="1549" y="63168"/>
                  </a:cubicBezTo>
                  <a:cubicBezTo>
                    <a:pt x="-886" y="60148"/>
                    <a:pt x="-394" y="55723"/>
                    <a:pt x="2626" y="53288"/>
                  </a:cubicBezTo>
                  <a:lnTo>
                    <a:pt x="67043" y="1549"/>
                  </a:lnTo>
                  <a:cubicBezTo>
                    <a:pt x="69665" y="-558"/>
                    <a:pt x="73422" y="-512"/>
                    <a:pt x="75986" y="1666"/>
                  </a:cubicBezTo>
                  <a:cubicBezTo>
                    <a:pt x="76208" y="1853"/>
                    <a:pt x="98707" y="20945"/>
                    <a:pt x="118243" y="37321"/>
                  </a:cubicBezTo>
                  <a:cubicBezTo>
                    <a:pt x="121217" y="39815"/>
                    <a:pt x="121603" y="44239"/>
                    <a:pt x="119110" y="47213"/>
                  </a:cubicBezTo>
                  <a:cubicBezTo>
                    <a:pt x="116616" y="50186"/>
                    <a:pt x="112180" y="50572"/>
                    <a:pt x="109218" y="48079"/>
                  </a:cubicBezTo>
                  <a:cubicBezTo>
                    <a:pt x="94844" y="36034"/>
                    <a:pt x="78877" y="22525"/>
                    <a:pt x="71327" y="16122"/>
                  </a:cubicBezTo>
                  <a:lnTo>
                    <a:pt x="11429" y="64233"/>
                  </a:lnTo>
                  <a:cubicBezTo>
                    <a:pt x="10118" y="65275"/>
                    <a:pt x="8573" y="65790"/>
                    <a:pt x="7028" y="65790"/>
                  </a:cubicBezTo>
                  <a:close/>
                </a:path>
              </a:pathLst>
            </a:custGeom>
            <a:grpFill/>
            <a:ln w="1170" cap="flat">
              <a:noFill/>
              <a:prstDash val="solid"/>
              <a:miter/>
            </a:ln>
          </p:spPr>
          <p:txBody>
            <a:bodyPr rtlCol="0" anchor="ctr"/>
            <a:lstStyle/>
            <a:p>
              <a:endParaRPr lang="en-US"/>
            </a:p>
          </p:txBody>
        </p:sp>
        <p:sp>
          <p:nvSpPr>
            <p:cNvPr id="1035" name="Freeform 1034">
              <a:extLst>
                <a:ext uri="{FF2B5EF4-FFF2-40B4-BE49-F238E27FC236}">
                  <a16:creationId xmlns:a16="http://schemas.microsoft.com/office/drawing/2014/main" id="{1F5AA800-4B45-704C-A5EF-AB4585BA5EDF}"/>
                </a:ext>
              </a:extLst>
            </p:cNvPr>
            <p:cNvSpPr/>
            <p:nvPr/>
          </p:nvSpPr>
          <p:spPr>
            <a:xfrm>
              <a:off x="4878369" y="2086546"/>
              <a:ext cx="39799" cy="36288"/>
            </a:xfrm>
            <a:custGeom>
              <a:avLst/>
              <a:gdLst>
                <a:gd name="connsiteX0" fmla="*/ 0 w 39799"/>
                <a:gd name="connsiteY0" fmla="*/ 25553 h 36287"/>
                <a:gd name="connsiteX1" fmla="*/ 31817 w 39799"/>
                <a:gd name="connsiteY1" fmla="*/ 0 h 36287"/>
                <a:gd name="connsiteX2" fmla="*/ 40613 w 39799"/>
                <a:gd name="connsiteY2" fmla="*/ 10952 h 36287"/>
                <a:gd name="connsiteX3" fmla="*/ 8796 w 39799"/>
                <a:gd name="connsiteY3" fmla="*/ 36505 h 36287"/>
              </a:gdLst>
              <a:ahLst/>
              <a:cxnLst>
                <a:cxn ang="0">
                  <a:pos x="connsiteX0" y="connsiteY0"/>
                </a:cxn>
                <a:cxn ang="0">
                  <a:pos x="connsiteX1" y="connsiteY1"/>
                </a:cxn>
                <a:cxn ang="0">
                  <a:pos x="connsiteX2" y="connsiteY2"/>
                </a:cxn>
                <a:cxn ang="0">
                  <a:pos x="connsiteX3" y="connsiteY3"/>
                </a:cxn>
              </a:cxnLst>
              <a:rect l="l" t="t" r="r" b="b"/>
              <a:pathLst>
                <a:path w="39799" h="36287">
                  <a:moveTo>
                    <a:pt x="0" y="25553"/>
                  </a:moveTo>
                  <a:lnTo>
                    <a:pt x="31817" y="0"/>
                  </a:lnTo>
                  <a:lnTo>
                    <a:pt x="40613" y="10952"/>
                  </a:lnTo>
                  <a:lnTo>
                    <a:pt x="8796" y="36505"/>
                  </a:lnTo>
                  <a:close/>
                </a:path>
              </a:pathLst>
            </a:custGeom>
            <a:grpFill/>
            <a:ln w="1170" cap="flat">
              <a:noFill/>
              <a:prstDash val="solid"/>
              <a:miter/>
            </a:ln>
          </p:spPr>
          <p:txBody>
            <a:bodyPr rtlCol="0" anchor="ctr"/>
            <a:lstStyle/>
            <a:p>
              <a:endParaRPr lang="en-US"/>
            </a:p>
          </p:txBody>
        </p:sp>
        <p:sp>
          <p:nvSpPr>
            <p:cNvPr id="1036" name="Freeform 1035">
              <a:extLst>
                <a:ext uri="{FF2B5EF4-FFF2-40B4-BE49-F238E27FC236}">
                  <a16:creationId xmlns:a16="http://schemas.microsoft.com/office/drawing/2014/main" id="{F6F9C31B-8F91-454F-8600-F1A9262B298D}"/>
                </a:ext>
              </a:extLst>
            </p:cNvPr>
            <p:cNvSpPr/>
            <p:nvPr/>
          </p:nvSpPr>
          <p:spPr>
            <a:xfrm>
              <a:off x="5030910" y="2042955"/>
              <a:ext cx="14047" cy="58529"/>
            </a:xfrm>
            <a:custGeom>
              <a:avLst/>
              <a:gdLst>
                <a:gd name="connsiteX0" fmla="*/ 0 w 14046"/>
                <a:gd name="connsiteY0" fmla="*/ 0 h 58528"/>
                <a:gd name="connsiteX1" fmla="*/ 14047 w 14046"/>
                <a:gd name="connsiteY1" fmla="*/ 0 h 58528"/>
                <a:gd name="connsiteX2" fmla="*/ 14047 w 14046"/>
                <a:gd name="connsiteY2" fmla="*/ 58529 h 58528"/>
                <a:gd name="connsiteX3" fmla="*/ 0 w 14046"/>
                <a:gd name="connsiteY3" fmla="*/ 58529 h 58528"/>
              </a:gdLst>
              <a:ahLst/>
              <a:cxnLst>
                <a:cxn ang="0">
                  <a:pos x="connsiteX0" y="connsiteY0"/>
                </a:cxn>
                <a:cxn ang="0">
                  <a:pos x="connsiteX1" y="connsiteY1"/>
                </a:cxn>
                <a:cxn ang="0">
                  <a:pos x="connsiteX2" y="connsiteY2"/>
                </a:cxn>
                <a:cxn ang="0">
                  <a:pos x="connsiteX3" y="connsiteY3"/>
                </a:cxn>
              </a:cxnLst>
              <a:rect l="l" t="t" r="r" b="b"/>
              <a:pathLst>
                <a:path w="14046" h="58528">
                  <a:moveTo>
                    <a:pt x="0" y="0"/>
                  </a:moveTo>
                  <a:lnTo>
                    <a:pt x="14047" y="0"/>
                  </a:lnTo>
                  <a:lnTo>
                    <a:pt x="14047" y="58529"/>
                  </a:lnTo>
                  <a:lnTo>
                    <a:pt x="0" y="58529"/>
                  </a:lnTo>
                  <a:close/>
                </a:path>
              </a:pathLst>
            </a:custGeom>
            <a:grpFill/>
            <a:ln w="1170" cap="flat">
              <a:noFill/>
              <a:prstDash val="solid"/>
              <a:miter/>
            </a:ln>
          </p:spPr>
          <p:txBody>
            <a:bodyPr rtlCol="0" anchor="ctr"/>
            <a:lstStyle/>
            <a:p>
              <a:endParaRPr lang="en-US"/>
            </a:p>
          </p:txBody>
        </p:sp>
        <p:sp>
          <p:nvSpPr>
            <p:cNvPr id="1037" name="Freeform 1036">
              <a:extLst>
                <a:ext uri="{FF2B5EF4-FFF2-40B4-BE49-F238E27FC236}">
                  <a16:creationId xmlns:a16="http://schemas.microsoft.com/office/drawing/2014/main" id="{648B7C7F-692E-8446-A725-4FC30AA78A5D}"/>
                </a:ext>
              </a:extLst>
            </p:cNvPr>
            <p:cNvSpPr/>
            <p:nvPr/>
          </p:nvSpPr>
          <p:spPr>
            <a:xfrm>
              <a:off x="5011011" y="2046467"/>
              <a:ext cx="14047" cy="38629"/>
            </a:xfrm>
            <a:custGeom>
              <a:avLst/>
              <a:gdLst>
                <a:gd name="connsiteX0" fmla="*/ 0 w 14046"/>
                <a:gd name="connsiteY0" fmla="*/ 0 h 38628"/>
                <a:gd name="connsiteX1" fmla="*/ 14047 w 14046"/>
                <a:gd name="connsiteY1" fmla="*/ 0 h 38628"/>
                <a:gd name="connsiteX2" fmla="*/ 14047 w 14046"/>
                <a:gd name="connsiteY2" fmla="*/ 38629 h 38628"/>
                <a:gd name="connsiteX3" fmla="*/ 0 w 14046"/>
                <a:gd name="connsiteY3" fmla="*/ 38629 h 38628"/>
              </a:gdLst>
              <a:ahLst/>
              <a:cxnLst>
                <a:cxn ang="0">
                  <a:pos x="connsiteX0" y="connsiteY0"/>
                </a:cxn>
                <a:cxn ang="0">
                  <a:pos x="connsiteX1" y="connsiteY1"/>
                </a:cxn>
                <a:cxn ang="0">
                  <a:pos x="connsiteX2" y="connsiteY2"/>
                </a:cxn>
                <a:cxn ang="0">
                  <a:pos x="connsiteX3" y="connsiteY3"/>
                </a:cxn>
              </a:cxnLst>
              <a:rect l="l" t="t" r="r" b="b"/>
              <a:pathLst>
                <a:path w="14046" h="38628">
                  <a:moveTo>
                    <a:pt x="0" y="0"/>
                  </a:moveTo>
                  <a:lnTo>
                    <a:pt x="14047" y="0"/>
                  </a:lnTo>
                  <a:lnTo>
                    <a:pt x="14047" y="38629"/>
                  </a:lnTo>
                  <a:lnTo>
                    <a:pt x="0" y="38629"/>
                  </a:lnTo>
                  <a:close/>
                </a:path>
              </a:pathLst>
            </a:custGeom>
            <a:grpFill/>
            <a:ln w="1170" cap="flat">
              <a:noFill/>
              <a:prstDash val="solid"/>
              <a:miter/>
            </a:ln>
          </p:spPr>
          <p:txBody>
            <a:bodyPr rtlCol="0" anchor="ctr"/>
            <a:lstStyle/>
            <a:p>
              <a:endParaRPr lang="en-US"/>
            </a:p>
          </p:txBody>
        </p:sp>
        <p:sp>
          <p:nvSpPr>
            <p:cNvPr id="1038" name="Freeform 1037">
              <a:extLst>
                <a:ext uri="{FF2B5EF4-FFF2-40B4-BE49-F238E27FC236}">
                  <a16:creationId xmlns:a16="http://schemas.microsoft.com/office/drawing/2014/main" id="{36703F29-6071-4A4E-A838-66EDD500B475}"/>
                </a:ext>
              </a:extLst>
            </p:cNvPr>
            <p:cNvSpPr/>
            <p:nvPr/>
          </p:nvSpPr>
          <p:spPr>
            <a:xfrm>
              <a:off x="5002817" y="2039443"/>
              <a:ext cx="49164" cy="14047"/>
            </a:xfrm>
            <a:custGeom>
              <a:avLst/>
              <a:gdLst>
                <a:gd name="connsiteX0" fmla="*/ 0 w 49163"/>
                <a:gd name="connsiteY0" fmla="*/ 0 h 14046"/>
                <a:gd name="connsiteX1" fmla="*/ 49164 w 49163"/>
                <a:gd name="connsiteY1" fmla="*/ 0 h 14046"/>
                <a:gd name="connsiteX2" fmla="*/ 49164 w 49163"/>
                <a:gd name="connsiteY2" fmla="*/ 14047 h 14046"/>
                <a:gd name="connsiteX3" fmla="*/ 0 w 49163"/>
                <a:gd name="connsiteY3" fmla="*/ 14047 h 14046"/>
              </a:gdLst>
              <a:ahLst/>
              <a:cxnLst>
                <a:cxn ang="0">
                  <a:pos x="connsiteX0" y="connsiteY0"/>
                </a:cxn>
                <a:cxn ang="0">
                  <a:pos x="connsiteX1" y="connsiteY1"/>
                </a:cxn>
                <a:cxn ang="0">
                  <a:pos x="connsiteX2" y="connsiteY2"/>
                </a:cxn>
                <a:cxn ang="0">
                  <a:pos x="connsiteX3" y="connsiteY3"/>
                </a:cxn>
              </a:cxnLst>
              <a:rect l="l" t="t" r="r" b="b"/>
              <a:pathLst>
                <a:path w="49163" h="14046">
                  <a:moveTo>
                    <a:pt x="0" y="0"/>
                  </a:moveTo>
                  <a:lnTo>
                    <a:pt x="49164" y="0"/>
                  </a:lnTo>
                  <a:lnTo>
                    <a:pt x="49164" y="14047"/>
                  </a:lnTo>
                  <a:lnTo>
                    <a:pt x="0" y="14047"/>
                  </a:lnTo>
                  <a:close/>
                </a:path>
              </a:pathLst>
            </a:custGeom>
            <a:grpFill/>
            <a:ln w="1170" cap="flat">
              <a:noFill/>
              <a:prstDash val="solid"/>
              <a:miter/>
            </a:ln>
          </p:spPr>
          <p:txBody>
            <a:bodyPr rtlCol="0" anchor="ctr"/>
            <a:lstStyle/>
            <a:p>
              <a:endParaRPr lang="en-US"/>
            </a:p>
          </p:txBody>
        </p:sp>
        <p:sp>
          <p:nvSpPr>
            <p:cNvPr id="1039" name="Freeform 1038">
              <a:extLst>
                <a:ext uri="{FF2B5EF4-FFF2-40B4-BE49-F238E27FC236}">
                  <a16:creationId xmlns:a16="http://schemas.microsoft.com/office/drawing/2014/main" id="{37322F6C-FC0A-914D-A49C-49D00B60C360}"/>
                </a:ext>
              </a:extLst>
            </p:cNvPr>
            <p:cNvSpPr/>
            <p:nvPr/>
          </p:nvSpPr>
          <p:spPr>
            <a:xfrm>
              <a:off x="4895967" y="2065067"/>
              <a:ext cx="158027" cy="76087"/>
            </a:xfrm>
            <a:custGeom>
              <a:avLst/>
              <a:gdLst>
                <a:gd name="connsiteX0" fmla="*/ 149892 w 158027"/>
                <a:gd name="connsiteY0" fmla="*/ 76673 h 76087"/>
                <a:gd name="connsiteX1" fmla="*/ 79809 w 158027"/>
                <a:gd name="connsiteY1" fmla="*/ 18144 h 76087"/>
                <a:gd name="connsiteX2" fmla="*/ 8768 w 158027"/>
                <a:gd name="connsiteY2" fmla="*/ 74882 h 76087"/>
                <a:gd name="connsiteX3" fmla="*/ 0 w 158027"/>
                <a:gd name="connsiteY3" fmla="*/ 63913 h 76087"/>
                <a:gd name="connsiteX4" fmla="*/ 80009 w 158027"/>
                <a:gd name="connsiteY4" fmla="*/ 0 h 76087"/>
                <a:gd name="connsiteX5" fmla="*/ 158893 w 158027"/>
                <a:gd name="connsiteY5" fmla="*/ 65891 h 7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027" h="76087">
                  <a:moveTo>
                    <a:pt x="149892" y="76673"/>
                  </a:moveTo>
                  <a:lnTo>
                    <a:pt x="79809" y="18144"/>
                  </a:lnTo>
                  <a:lnTo>
                    <a:pt x="8768" y="74882"/>
                  </a:lnTo>
                  <a:lnTo>
                    <a:pt x="0" y="63913"/>
                  </a:lnTo>
                  <a:lnTo>
                    <a:pt x="80009" y="0"/>
                  </a:lnTo>
                  <a:lnTo>
                    <a:pt x="158893" y="65891"/>
                  </a:lnTo>
                  <a:close/>
                </a:path>
              </a:pathLst>
            </a:custGeom>
            <a:grpFill/>
            <a:ln w="1170" cap="flat">
              <a:noFill/>
              <a:prstDash val="solid"/>
              <a:miter/>
            </a:ln>
          </p:spPr>
          <p:txBody>
            <a:bodyPr rtlCol="0" anchor="ctr"/>
            <a:lstStyle/>
            <a:p>
              <a:endParaRPr lang="en-US"/>
            </a:p>
          </p:txBody>
        </p:sp>
        <p:sp>
          <p:nvSpPr>
            <p:cNvPr id="1040" name="Freeform 1039">
              <a:extLst>
                <a:ext uri="{FF2B5EF4-FFF2-40B4-BE49-F238E27FC236}">
                  <a16:creationId xmlns:a16="http://schemas.microsoft.com/office/drawing/2014/main" id="{B6B51BAC-2894-C146-A73D-6A6A484F61C8}"/>
                </a:ext>
              </a:extLst>
            </p:cNvPr>
            <p:cNvSpPr/>
            <p:nvPr/>
          </p:nvSpPr>
          <p:spPr>
            <a:xfrm>
              <a:off x="4945459" y="2145966"/>
              <a:ext cx="62040" cy="77258"/>
            </a:xfrm>
            <a:custGeom>
              <a:avLst/>
              <a:gdLst>
                <a:gd name="connsiteX0" fmla="*/ 62040 w 62040"/>
                <a:gd name="connsiteY0" fmla="*/ 77258 h 77257"/>
                <a:gd name="connsiteX1" fmla="*/ 0 w 62040"/>
                <a:gd name="connsiteY1" fmla="*/ 77258 h 77257"/>
                <a:gd name="connsiteX2" fmla="*/ 0 w 62040"/>
                <a:gd name="connsiteY2" fmla="*/ 0 h 77257"/>
                <a:gd name="connsiteX3" fmla="*/ 62040 w 62040"/>
                <a:gd name="connsiteY3" fmla="*/ 0 h 77257"/>
                <a:gd name="connsiteX4" fmla="*/ 62040 w 62040"/>
                <a:gd name="connsiteY4" fmla="*/ 77258 h 77257"/>
                <a:gd name="connsiteX5" fmla="*/ 14047 w 62040"/>
                <a:gd name="connsiteY5" fmla="*/ 63211 h 77257"/>
                <a:gd name="connsiteX6" fmla="*/ 47993 w 62040"/>
                <a:gd name="connsiteY6" fmla="*/ 63211 h 77257"/>
                <a:gd name="connsiteX7" fmla="*/ 47993 w 62040"/>
                <a:gd name="connsiteY7" fmla="*/ 14047 h 77257"/>
                <a:gd name="connsiteX8" fmla="*/ 14047 w 62040"/>
                <a:gd name="connsiteY8" fmla="*/ 14047 h 77257"/>
                <a:gd name="connsiteX9" fmla="*/ 14047 w 62040"/>
                <a:gd name="connsiteY9" fmla="*/ 63211 h 7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040" h="77257">
                  <a:moveTo>
                    <a:pt x="62040" y="77258"/>
                  </a:moveTo>
                  <a:lnTo>
                    <a:pt x="0" y="77258"/>
                  </a:lnTo>
                  <a:lnTo>
                    <a:pt x="0" y="0"/>
                  </a:lnTo>
                  <a:lnTo>
                    <a:pt x="62040" y="0"/>
                  </a:lnTo>
                  <a:lnTo>
                    <a:pt x="62040" y="77258"/>
                  </a:lnTo>
                  <a:close/>
                  <a:moveTo>
                    <a:pt x="14047" y="63211"/>
                  </a:moveTo>
                  <a:lnTo>
                    <a:pt x="47993" y="63211"/>
                  </a:lnTo>
                  <a:lnTo>
                    <a:pt x="47993" y="14047"/>
                  </a:lnTo>
                  <a:lnTo>
                    <a:pt x="14047" y="14047"/>
                  </a:lnTo>
                  <a:lnTo>
                    <a:pt x="14047" y="63211"/>
                  </a:lnTo>
                  <a:close/>
                </a:path>
              </a:pathLst>
            </a:custGeom>
            <a:grpFill/>
            <a:ln w="1170" cap="flat">
              <a:noFill/>
              <a:prstDash val="solid"/>
              <a:miter/>
            </a:ln>
          </p:spPr>
          <p:txBody>
            <a:bodyPr rtlCol="0" anchor="ctr"/>
            <a:lstStyle/>
            <a:p>
              <a:endParaRPr lang="en-US"/>
            </a:p>
          </p:txBody>
        </p:sp>
      </p:grpSp>
      <p:grpSp>
        <p:nvGrpSpPr>
          <p:cNvPr id="1041" name="Group 1040">
            <a:extLst>
              <a:ext uri="{FF2B5EF4-FFF2-40B4-BE49-F238E27FC236}">
                <a16:creationId xmlns:a16="http://schemas.microsoft.com/office/drawing/2014/main" id="{E23E3906-B8DA-6B4B-BC9F-451F3B0B25F2}"/>
              </a:ext>
            </a:extLst>
          </p:cNvPr>
          <p:cNvGrpSpPr/>
          <p:nvPr userDrawn="1"/>
        </p:nvGrpSpPr>
        <p:grpSpPr>
          <a:xfrm>
            <a:off x="1723240" y="2413983"/>
            <a:ext cx="291881" cy="339846"/>
            <a:chOff x="4009956" y="1960547"/>
            <a:chExt cx="395340" cy="460307"/>
          </a:xfrm>
          <a:solidFill>
            <a:schemeClr val="accent1"/>
          </a:solidFill>
        </p:grpSpPr>
        <p:sp>
          <p:nvSpPr>
            <p:cNvPr id="1042" name="Freeform 1041">
              <a:extLst>
                <a:ext uri="{FF2B5EF4-FFF2-40B4-BE49-F238E27FC236}">
                  <a16:creationId xmlns:a16="http://schemas.microsoft.com/office/drawing/2014/main" id="{D731680C-0539-104C-BE3F-B804D67F3B30}"/>
                </a:ext>
              </a:extLst>
            </p:cNvPr>
            <p:cNvSpPr/>
            <p:nvPr/>
          </p:nvSpPr>
          <p:spPr>
            <a:xfrm>
              <a:off x="4037737" y="2262827"/>
              <a:ext cx="367559" cy="158027"/>
            </a:xfrm>
            <a:custGeom>
              <a:avLst/>
              <a:gdLst>
                <a:gd name="connsiteX0" fmla="*/ 191005 w 367559"/>
                <a:gd name="connsiteY0" fmla="*/ 158621 h 158027"/>
                <a:gd name="connsiteX1" fmla="*/ 171796 w 367559"/>
                <a:gd name="connsiteY1" fmla="*/ 156058 h 158027"/>
                <a:gd name="connsiteX2" fmla="*/ 144451 w 367559"/>
                <a:gd name="connsiteY2" fmla="*/ 147173 h 158027"/>
                <a:gd name="connsiteX3" fmla="*/ 33914 w 367559"/>
                <a:gd name="connsiteY3" fmla="*/ 114959 h 158027"/>
                <a:gd name="connsiteX4" fmla="*/ 9859 w 367559"/>
                <a:gd name="connsiteY4" fmla="*/ 122556 h 158027"/>
                <a:gd name="connsiteX5" fmla="*/ 600 w 367559"/>
                <a:gd name="connsiteY5" fmla="*/ 118962 h 158027"/>
                <a:gd name="connsiteX6" fmla="*/ 4193 w 367559"/>
                <a:gd name="connsiteY6" fmla="*/ 109703 h 158027"/>
                <a:gd name="connsiteX7" fmla="*/ 31983 w 367559"/>
                <a:gd name="connsiteY7" fmla="*/ 101041 h 158027"/>
                <a:gd name="connsiteX8" fmla="*/ 148923 w 367559"/>
                <a:gd name="connsiteY8" fmla="*/ 133852 h 158027"/>
                <a:gd name="connsiteX9" fmla="*/ 175214 w 367559"/>
                <a:gd name="connsiteY9" fmla="*/ 142432 h 158027"/>
                <a:gd name="connsiteX10" fmla="*/ 196682 w 367559"/>
                <a:gd name="connsiteY10" fmla="*/ 144129 h 158027"/>
                <a:gd name="connsiteX11" fmla="*/ 264013 w 367559"/>
                <a:gd name="connsiteY11" fmla="*/ 95972 h 158027"/>
                <a:gd name="connsiteX12" fmla="*/ 311620 w 367559"/>
                <a:gd name="connsiteY12" fmla="*/ 55728 h 158027"/>
                <a:gd name="connsiteX13" fmla="*/ 335430 w 367559"/>
                <a:gd name="connsiteY13" fmla="*/ 36624 h 158027"/>
                <a:gd name="connsiteX14" fmla="*/ 353960 w 367559"/>
                <a:gd name="connsiteY14" fmla="*/ 21617 h 158027"/>
                <a:gd name="connsiteX15" fmla="*/ 353094 w 367559"/>
                <a:gd name="connsiteY15" fmla="*/ 18106 h 158027"/>
                <a:gd name="connsiteX16" fmla="*/ 339117 w 367559"/>
                <a:gd name="connsiteY16" fmla="*/ 14055 h 158027"/>
                <a:gd name="connsiteX17" fmla="*/ 235089 w 367559"/>
                <a:gd name="connsiteY17" fmla="*/ 74832 h 158027"/>
                <a:gd name="connsiteX18" fmla="*/ 214498 w 367559"/>
                <a:gd name="connsiteY18" fmla="*/ 91781 h 158027"/>
                <a:gd name="connsiteX19" fmla="*/ 204572 w 367559"/>
                <a:gd name="connsiteY19" fmla="*/ 91711 h 158027"/>
                <a:gd name="connsiteX20" fmla="*/ 204630 w 367559"/>
                <a:gd name="connsiteY20" fmla="*/ 81785 h 158027"/>
                <a:gd name="connsiteX21" fmla="*/ 226754 w 367559"/>
                <a:gd name="connsiteY21" fmla="*/ 63524 h 158027"/>
                <a:gd name="connsiteX22" fmla="*/ 338860 w 367559"/>
                <a:gd name="connsiteY22" fmla="*/ 8 h 158027"/>
                <a:gd name="connsiteX23" fmla="*/ 366520 w 367559"/>
                <a:gd name="connsiteY23" fmla="*/ 13517 h 158027"/>
                <a:gd name="connsiteX24" fmla="*/ 364554 w 367559"/>
                <a:gd name="connsiteY24" fmla="*/ 30935 h 158027"/>
                <a:gd name="connsiteX25" fmla="*/ 344197 w 367559"/>
                <a:gd name="connsiteY25" fmla="*/ 47592 h 158027"/>
                <a:gd name="connsiteX26" fmla="*/ 320435 w 367559"/>
                <a:gd name="connsiteY26" fmla="*/ 66649 h 158027"/>
                <a:gd name="connsiteX27" fmla="*/ 273226 w 367559"/>
                <a:gd name="connsiteY27" fmla="*/ 106566 h 158027"/>
                <a:gd name="connsiteX28" fmla="*/ 200545 w 367559"/>
                <a:gd name="connsiteY28" fmla="*/ 157626 h 158027"/>
                <a:gd name="connsiteX29" fmla="*/ 200217 w 367559"/>
                <a:gd name="connsiteY29" fmla="*/ 157720 h 158027"/>
                <a:gd name="connsiteX30" fmla="*/ 191005 w 367559"/>
                <a:gd name="connsiteY30" fmla="*/ 158621 h 15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559" h="158027">
                  <a:moveTo>
                    <a:pt x="191005" y="158621"/>
                  </a:moveTo>
                  <a:cubicBezTo>
                    <a:pt x="186264" y="158621"/>
                    <a:pt x="179791" y="158059"/>
                    <a:pt x="171796" y="156058"/>
                  </a:cubicBezTo>
                  <a:cubicBezTo>
                    <a:pt x="168600" y="155262"/>
                    <a:pt x="160219" y="152464"/>
                    <a:pt x="144451" y="147173"/>
                  </a:cubicBezTo>
                  <a:cubicBezTo>
                    <a:pt x="114449" y="137106"/>
                    <a:pt x="44157" y="113519"/>
                    <a:pt x="33914" y="114959"/>
                  </a:cubicBezTo>
                  <a:cubicBezTo>
                    <a:pt x="27324" y="115872"/>
                    <a:pt x="19235" y="118424"/>
                    <a:pt x="9859" y="122556"/>
                  </a:cubicBezTo>
                  <a:cubicBezTo>
                    <a:pt x="6312" y="124124"/>
                    <a:pt x="2168" y="122509"/>
                    <a:pt x="600" y="118962"/>
                  </a:cubicBezTo>
                  <a:cubicBezTo>
                    <a:pt x="-969" y="115415"/>
                    <a:pt x="647" y="111272"/>
                    <a:pt x="4193" y="109703"/>
                  </a:cubicBezTo>
                  <a:cubicBezTo>
                    <a:pt x="14764" y="105056"/>
                    <a:pt x="24105" y="102141"/>
                    <a:pt x="31983" y="101041"/>
                  </a:cubicBezTo>
                  <a:cubicBezTo>
                    <a:pt x="43314" y="99472"/>
                    <a:pt x="83429" y="111880"/>
                    <a:pt x="148923" y="133852"/>
                  </a:cubicBezTo>
                  <a:cubicBezTo>
                    <a:pt x="161518" y="138078"/>
                    <a:pt x="172393" y="141730"/>
                    <a:pt x="175214" y="142432"/>
                  </a:cubicBezTo>
                  <a:cubicBezTo>
                    <a:pt x="187914" y="145604"/>
                    <a:pt x="195570" y="144340"/>
                    <a:pt x="196682" y="144129"/>
                  </a:cubicBezTo>
                  <a:cubicBezTo>
                    <a:pt x="215435" y="138218"/>
                    <a:pt x="235838" y="120484"/>
                    <a:pt x="264013" y="95972"/>
                  </a:cubicBezTo>
                  <a:cubicBezTo>
                    <a:pt x="277721" y="84044"/>
                    <a:pt x="293266" y="70535"/>
                    <a:pt x="311620" y="55728"/>
                  </a:cubicBezTo>
                  <a:cubicBezTo>
                    <a:pt x="320751" y="48353"/>
                    <a:pt x="328804" y="41927"/>
                    <a:pt x="335430" y="36624"/>
                  </a:cubicBezTo>
                  <a:cubicBezTo>
                    <a:pt x="343975" y="29800"/>
                    <a:pt x="351478" y="23806"/>
                    <a:pt x="353960" y="21617"/>
                  </a:cubicBezTo>
                  <a:cubicBezTo>
                    <a:pt x="354065" y="20880"/>
                    <a:pt x="354042" y="19452"/>
                    <a:pt x="353094" y="18106"/>
                  </a:cubicBezTo>
                  <a:cubicBezTo>
                    <a:pt x="351186" y="15402"/>
                    <a:pt x="346082" y="13927"/>
                    <a:pt x="339117" y="14055"/>
                  </a:cubicBezTo>
                  <a:cubicBezTo>
                    <a:pt x="324649" y="14313"/>
                    <a:pt x="275824" y="44830"/>
                    <a:pt x="235089" y="74832"/>
                  </a:cubicBezTo>
                  <a:cubicBezTo>
                    <a:pt x="221826" y="84594"/>
                    <a:pt x="214568" y="91711"/>
                    <a:pt x="214498" y="91781"/>
                  </a:cubicBezTo>
                  <a:cubicBezTo>
                    <a:pt x="211736" y="94497"/>
                    <a:pt x="207287" y="94474"/>
                    <a:pt x="204572" y="91711"/>
                  </a:cubicBezTo>
                  <a:cubicBezTo>
                    <a:pt x="201844" y="88949"/>
                    <a:pt x="201879" y="84512"/>
                    <a:pt x="204630" y="81785"/>
                  </a:cubicBezTo>
                  <a:cubicBezTo>
                    <a:pt x="204946" y="81469"/>
                    <a:pt x="212602" y="73954"/>
                    <a:pt x="226754" y="63524"/>
                  </a:cubicBezTo>
                  <a:cubicBezTo>
                    <a:pt x="241047" y="53000"/>
                    <a:pt x="313622" y="465"/>
                    <a:pt x="338860" y="8"/>
                  </a:cubicBezTo>
                  <a:cubicBezTo>
                    <a:pt x="357811" y="-308"/>
                    <a:pt x="364319" y="8331"/>
                    <a:pt x="366520" y="13517"/>
                  </a:cubicBezTo>
                  <a:cubicBezTo>
                    <a:pt x="369142" y="19698"/>
                    <a:pt x="368299" y="27178"/>
                    <a:pt x="364554" y="30935"/>
                  </a:cubicBezTo>
                  <a:cubicBezTo>
                    <a:pt x="362692" y="32796"/>
                    <a:pt x="356968" y="37385"/>
                    <a:pt x="344197" y="47592"/>
                  </a:cubicBezTo>
                  <a:cubicBezTo>
                    <a:pt x="337584" y="52883"/>
                    <a:pt x="329554" y="59298"/>
                    <a:pt x="320435" y="66649"/>
                  </a:cubicBezTo>
                  <a:cubicBezTo>
                    <a:pt x="302279" y="81293"/>
                    <a:pt x="286851" y="94720"/>
                    <a:pt x="273226" y="106566"/>
                  </a:cubicBezTo>
                  <a:cubicBezTo>
                    <a:pt x="243610" y="132318"/>
                    <a:pt x="222201" y="150931"/>
                    <a:pt x="200545" y="157626"/>
                  </a:cubicBezTo>
                  <a:cubicBezTo>
                    <a:pt x="200440" y="157661"/>
                    <a:pt x="200323" y="157696"/>
                    <a:pt x="200217" y="157720"/>
                  </a:cubicBezTo>
                  <a:cubicBezTo>
                    <a:pt x="199632" y="157872"/>
                    <a:pt x="196460" y="158621"/>
                    <a:pt x="191005" y="158621"/>
                  </a:cubicBezTo>
                  <a:close/>
                </a:path>
              </a:pathLst>
            </a:custGeom>
            <a:grpFill/>
            <a:ln w="1170" cap="flat">
              <a:noFill/>
              <a:prstDash val="solid"/>
              <a:miter/>
            </a:ln>
          </p:spPr>
          <p:txBody>
            <a:bodyPr rtlCol="0" anchor="ctr"/>
            <a:lstStyle/>
            <a:p>
              <a:endParaRPr lang="en-US"/>
            </a:p>
          </p:txBody>
        </p:sp>
        <p:sp>
          <p:nvSpPr>
            <p:cNvPr id="1043" name="Freeform 1042">
              <a:extLst>
                <a:ext uri="{FF2B5EF4-FFF2-40B4-BE49-F238E27FC236}">
                  <a16:creationId xmlns:a16="http://schemas.microsoft.com/office/drawing/2014/main" id="{F7618557-3F39-084D-A55B-7AE5A1FE9600}"/>
                </a:ext>
              </a:extLst>
            </p:cNvPr>
            <p:cNvSpPr/>
            <p:nvPr/>
          </p:nvSpPr>
          <p:spPr>
            <a:xfrm>
              <a:off x="4020194" y="2381394"/>
              <a:ext cx="14047" cy="14047"/>
            </a:xfrm>
            <a:custGeom>
              <a:avLst/>
              <a:gdLst>
                <a:gd name="connsiteX0" fmla="*/ 6929 w 14046"/>
                <a:gd name="connsiteY0" fmla="*/ 14735 h 14046"/>
                <a:gd name="connsiteX1" fmla="*/ 1134 w 14046"/>
                <a:gd name="connsiteY1" fmla="*/ 11504 h 14046"/>
                <a:gd name="connsiteX2" fmla="*/ 4037 w 14046"/>
                <a:gd name="connsiteY2" fmla="*/ 1227 h 14046"/>
                <a:gd name="connsiteX3" fmla="*/ 13800 w 14046"/>
                <a:gd name="connsiteY3" fmla="*/ 3053 h 14046"/>
                <a:gd name="connsiteX4" fmla="*/ 13718 w 14046"/>
                <a:gd name="connsiteY4" fmla="*/ 11106 h 14046"/>
                <a:gd name="connsiteX5" fmla="*/ 11388 w 14046"/>
                <a:gd name="connsiteY5" fmla="*/ 13354 h 14046"/>
                <a:gd name="connsiteX6" fmla="*/ 6929 w 14046"/>
                <a:gd name="connsiteY6" fmla="*/ 14735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6929" y="14735"/>
                  </a:moveTo>
                  <a:cubicBezTo>
                    <a:pt x="3253" y="14735"/>
                    <a:pt x="1251" y="11680"/>
                    <a:pt x="1134" y="11504"/>
                  </a:cubicBezTo>
                  <a:cubicBezTo>
                    <a:pt x="514" y="10545"/>
                    <a:pt x="-2237" y="5511"/>
                    <a:pt x="4037" y="1227"/>
                  </a:cubicBezTo>
                  <a:cubicBezTo>
                    <a:pt x="7233" y="-962"/>
                    <a:pt x="11611" y="-143"/>
                    <a:pt x="13800" y="3053"/>
                  </a:cubicBezTo>
                  <a:cubicBezTo>
                    <a:pt x="15509" y="5558"/>
                    <a:pt x="15380" y="8765"/>
                    <a:pt x="13718" y="11106"/>
                  </a:cubicBezTo>
                  <a:cubicBezTo>
                    <a:pt x="13144" y="11996"/>
                    <a:pt x="12360" y="12780"/>
                    <a:pt x="11388" y="13354"/>
                  </a:cubicBezTo>
                  <a:cubicBezTo>
                    <a:pt x="9703" y="14361"/>
                    <a:pt x="8216" y="14735"/>
                    <a:pt x="6929" y="14735"/>
                  </a:cubicBezTo>
                  <a:close/>
                </a:path>
              </a:pathLst>
            </a:custGeom>
            <a:grpFill/>
            <a:ln w="1170" cap="flat">
              <a:noFill/>
              <a:prstDash val="solid"/>
              <a:miter/>
            </a:ln>
          </p:spPr>
          <p:txBody>
            <a:bodyPr rtlCol="0" anchor="ctr"/>
            <a:lstStyle/>
            <a:p>
              <a:endParaRPr lang="en-US"/>
            </a:p>
          </p:txBody>
        </p:sp>
        <p:sp>
          <p:nvSpPr>
            <p:cNvPr id="1044" name="Freeform 1043">
              <a:extLst>
                <a:ext uri="{FF2B5EF4-FFF2-40B4-BE49-F238E27FC236}">
                  <a16:creationId xmlns:a16="http://schemas.microsoft.com/office/drawing/2014/main" id="{6DA0ED77-B711-7341-BAD9-66F652BE8F8D}"/>
                </a:ext>
              </a:extLst>
            </p:cNvPr>
            <p:cNvSpPr/>
            <p:nvPr/>
          </p:nvSpPr>
          <p:spPr>
            <a:xfrm>
              <a:off x="4283958" y="2253149"/>
              <a:ext cx="80769" cy="35117"/>
            </a:xfrm>
            <a:custGeom>
              <a:avLst/>
              <a:gdLst>
                <a:gd name="connsiteX0" fmla="*/ 7492 w 80769"/>
                <a:gd name="connsiteY0" fmla="*/ 35861 h 35117"/>
                <a:gd name="connsiteX1" fmla="*/ 0 w 80769"/>
                <a:gd name="connsiteY1" fmla="*/ 23979 h 35117"/>
                <a:gd name="connsiteX2" fmla="*/ 5935 w 80769"/>
                <a:gd name="connsiteY2" fmla="*/ 20233 h 35117"/>
                <a:gd name="connsiteX3" fmla="*/ 15580 w 80769"/>
                <a:gd name="connsiteY3" fmla="*/ 14029 h 35117"/>
                <a:gd name="connsiteX4" fmla="*/ 51517 w 80769"/>
                <a:gd name="connsiteY4" fmla="*/ 275 h 35117"/>
                <a:gd name="connsiteX5" fmla="*/ 77433 w 80769"/>
                <a:gd name="connsiteY5" fmla="*/ 17447 h 35117"/>
                <a:gd name="connsiteX6" fmla="*/ 81179 w 80769"/>
                <a:gd name="connsiteY6" fmla="*/ 23394 h 35117"/>
                <a:gd name="connsiteX7" fmla="*/ 69298 w 80769"/>
                <a:gd name="connsiteY7" fmla="*/ 30886 h 35117"/>
                <a:gd name="connsiteX8" fmla="*/ 65575 w 80769"/>
                <a:gd name="connsiteY8" fmla="*/ 24974 h 35117"/>
                <a:gd name="connsiteX9" fmla="*/ 49609 w 80769"/>
                <a:gd name="connsiteY9" fmla="*/ 14205 h 35117"/>
                <a:gd name="connsiteX10" fmla="*/ 23259 w 80769"/>
                <a:gd name="connsiteY10" fmla="*/ 25805 h 35117"/>
                <a:gd name="connsiteX11" fmla="*/ 13438 w 80769"/>
                <a:gd name="connsiteY11" fmla="*/ 32126 h 35117"/>
                <a:gd name="connsiteX12" fmla="*/ 7492 w 80769"/>
                <a:gd name="connsiteY12" fmla="*/ 35861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69" h="35117">
                  <a:moveTo>
                    <a:pt x="7492" y="35861"/>
                  </a:moveTo>
                  <a:lnTo>
                    <a:pt x="0" y="23979"/>
                  </a:lnTo>
                  <a:lnTo>
                    <a:pt x="5935" y="20233"/>
                  </a:lnTo>
                  <a:cubicBezTo>
                    <a:pt x="9458" y="18009"/>
                    <a:pt x="12712" y="15891"/>
                    <a:pt x="15580" y="14029"/>
                  </a:cubicBezTo>
                  <a:cubicBezTo>
                    <a:pt x="29850" y="4735"/>
                    <a:pt x="39261" y="-1399"/>
                    <a:pt x="51517" y="275"/>
                  </a:cubicBezTo>
                  <a:cubicBezTo>
                    <a:pt x="67858" y="2523"/>
                    <a:pt x="77059" y="16839"/>
                    <a:pt x="77433" y="17447"/>
                  </a:cubicBezTo>
                  <a:lnTo>
                    <a:pt x="81179" y="23394"/>
                  </a:lnTo>
                  <a:lnTo>
                    <a:pt x="69298" y="30886"/>
                  </a:lnTo>
                  <a:lnTo>
                    <a:pt x="65575" y="24974"/>
                  </a:lnTo>
                  <a:cubicBezTo>
                    <a:pt x="65376" y="24682"/>
                    <a:pt x="59266" y="15539"/>
                    <a:pt x="49609" y="14205"/>
                  </a:cubicBezTo>
                  <a:cubicBezTo>
                    <a:pt x="42831" y="13280"/>
                    <a:pt x="36990" y="16862"/>
                    <a:pt x="23259" y="25805"/>
                  </a:cubicBezTo>
                  <a:cubicBezTo>
                    <a:pt x="20356" y="27702"/>
                    <a:pt x="17055" y="29844"/>
                    <a:pt x="13438" y="32126"/>
                  </a:cubicBezTo>
                  <a:lnTo>
                    <a:pt x="7492" y="35861"/>
                  </a:lnTo>
                  <a:close/>
                </a:path>
              </a:pathLst>
            </a:custGeom>
            <a:grpFill/>
            <a:ln w="1170" cap="flat">
              <a:noFill/>
              <a:prstDash val="solid"/>
              <a:miter/>
            </a:ln>
          </p:spPr>
          <p:txBody>
            <a:bodyPr rtlCol="0" anchor="ctr"/>
            <a:lstStyle/>
            <a:p>
              <a:endParaRPr lang="en-US"/>
            </a:p>
          </p:txBody>
        </p:sp>
        <p:sp>
          <p:nvSpPr>
            <p:cNvPr id="1045" name="Freeform 1044">
              <a:extLst>
                <a:ext uri="{FF2B5EF4-FFF2-40B4-BE49-F238E27FC236}">
                  <a16:creationId xmlns:a16="http://schemas.microsoft.com/office/drawing/2014/main" id="{52B165A6-61E9-A94A-B781-F9012502A9CA}"/>
                </a:ext>
              </a:extLst>
            </p:cNvPr>
            <p:cNvSpPr/>
            <p:nvPr/>
          </p:nvSpPr>
          <p:spPr>
            <a:xfrm>
              <a:off x="4028931" y="2260426"/>
              <a:ext cx="261037" cy="73746"/>
            </a:xfrm>
            <a:custGeom>
              <a:avLst/>
              <a:gdLst>
                <a:gd name="connsiteX0" fmla="*/ 201403 w 261037"/>
                <a:gd name="connsiteY0" fmla="*/ 73897 h 73746"/>
                <a:gd name="connsiteX1" fmla="*/ 133498 w 261037"/>
                <a:gd name="connsiteY1" fmla="*/ 72258 h 73746"/>
                <a:gd name="connsiteX2" fmla="*/ 126779 w 261037"/>
                <a:gd name="connsiteY2" fmla="*/ 64942 h 73746"/>
                <a:gd name="connsiteX3" fmla="*/ 134095 w 261037"/>
                <a:gd name="connsiteY3" fmla="*/ 58223 h 73746"/>
                <a:gd name="connsiteX4" fmla="*/ 239821 w 261037"/>
                <a:gd name="connsiteY4" fmla="*/ 57942 h 73746"/>
                <a:gd name="connsiteX5" fmla="*/ 247722 w 261037"/>
                <a:gd name="connsiteY5" fmla="*/ 43977 h 73746"/>
                <a:gd name="connsiteX6" fmla="*/ 237597 w 261037"/>
                <a:gd name="connsiteY6" fmla="*/ 33254 h 73746"/>
                <a:gd name="connsiteX7" fmla="*/ 82227 w 261037"/>
                <a:gd name="connsiteY7" fmla="*/ 14935 h 73746"/>
                <a:gd name="connsiteX8" fmla="*/ 9945 w 261037"/>
                <a:gd name="connsiteY8" fmla="*/ 44222 h 73746"/>
                <a:gd name="connsiteX9" fmla="*/ 638 w 261037"/>
                <a:gd name="connsiteY9" fmla="*/ 40758 h 73746"/>
                <a:gd name="connsiteX10" fmla="*/ 4103 w 261037"/>
                <a:gd name="connsiteY10" fmla="*/ 31452 h 73746"/>
                <a:gd name="connsiteX11" fmla="*/ 79032 w 261037"/>
                <a:gd name="connsiteY11" fmla="*/ 1262 h 73746"/>
                <a:gd name="connsiteX12" fmla="*/ 242748 w 261037"/>
                <a:gd name="connsiteY12" fmla="*/ 20191 h 73746"/>
                <a:gd name="connsiteX13" fmla="*/ 261781 w 261037"/>
                <a:gd name="connsiteY13" fmla="*/ 43988 h 73746"/>
                <a:gd name="connsiteX14" fmla="*/ 244433 w 261037"/>
                <a:gd name="connsiteY14" fmla="*/ 71228 h 73746"/>
                <a:gd name="connsiteX15" fmla="*/ 201403 w 261037"/>
                <a:gd name="connsiteY15" fmla="*/ 73897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1037" h="73746">
                  <a:moveTo>
                    <a:pt x="201403" y="73897"/>
                  </a:moveTo>
                  <a:cubicBezTo>
                    <a:pt x="174117" y="73897"/>
                    <a:pt x="142839" y="72656"/>
                    <a:pt x="133498" y="72258"/>
                  </a:cubicBezTo>
                  <a:cubicBezTo>
                    <a:pt x="129624" y="72094"/>
                    <a:pt x="126615" y="68816"/>
                    <a:pt x="126779" y="64942"/>
                  </a:cubicBezTo>
                  <a:cubicBezTo>
                    <a:pt x="126943" y="61067"/>
                    <a:pt x="130221" y="58094"/>
                    <a:pt x="134095" y="58223"/>
                  </a:cubicBezTo>
                  <a:cubicBezTo>
                    <a:pt x="172900" y="59873"/>
                    <a:pt x="231358" y="60880"/>
                    <a:pt x="239821" y="57942"/>
                  </a:cubicBezTo>
                  <a:cubicBezTo>
                    <a:pt x="244773" y="56221"/>
                    <a:pt x="247722" y="51000"/>
                    <a:pt x="247722" y="43977"/>
                  </a:cubicBezTo>
                  <a:cubicBezTo>
                    <a:pt x="247722" y="38007"/>
                    <a:pt x="240711" y="34507"/>
                    <a:pt x="237597" y="33254"/>
                  </a:cubicBezTo>
                  <a:cubicBezTo>
                    <a:pt x="228443" y="30234"/>
                    <a:pt x="106517" y="9246"/>
                    <a:pt x="82227" y="14935"/>
                  </a:cubicBezTo>
                  <a:cubicBezTo>
                    <a:pt x="70522" y="17686"/>
                    <a:pt x="36552" y="32049"/>
                    <a:pt x="9945" y="44222"/>
                  </a:cubicBezTo>
                  <a:cubicBezTo>
                    <a:pt x="6421" y="45838"/>
                    <a:pt x="2254" y="44281"/>
                    <a:pt x="638" y="40758"/>
                  </a:cubicBezTo>
                  <a:cubicBezTo>
                    <a:pt x="-977" y="37234"/>
                    <a:pt x="580" y="33067"/>
                    <a:pt x="4103" y="31452"/>
                  </a:cubicBezTo>
                  <a:cubicBezTo>
                    <a:pt x="9886" y="28806"/>
                    <a:pt x="61134" y="5453"/>
                    <a:pt x="79032" y="1262"/>
                  </a:cubicBezTo>
                  <a:cubicBezTo>
                    <a:pt x="107793" y="-5492"/>
                    <a:pt x="234542" y="16901"/>
                    <a:pt x="242748" y="20191"/>
                  </a:cubicBezTo>
                  <a:cubicBezTo>
                    <a:pt x="254851" y="25037"/>
                    <a:pt x="261781" y="33711"/>
                    <a:pt x="261781" y="43988"/>
                  </a:cubicBezTo>
                  <a:cubicBezTo>
                    <a:pt x="261781" y="57075"/>
                    <a:pt x="255132" y="67517"/>
                    <a:pt x="244433" y="71228"/>
                  </a:cubicBezTo>
                  <a:cubicBezTo>
                    <a:pt x="238533" y="73264"/>
                    <a:pt x="220998" y="73897"/>
                    <a:pt x="201403" y="73897"/>
                  </a:cubicBezTo>
                  <a:close/>
                </a:path>
              </a:pathLst>
            </a:custGeom>
            <a:grpFill/>
            <a:ln w="1170" cap="flat">
              <a:noFill/>
              <a:prstDash val="solid"/>
              <a:miter/>
            </a:ln>
          </p:spPr>
          <p:txBody>
            <a:bodyPr rtlCol="0" anchor="ctr"/>
            <a:lstStyle/>
            <a:p>
              <a:endParaRPr lang="en-US"/>
            </a:p>
          </p:txBody>
        </p:sp>
        <p:sp>
          <p:nvSpPr>
            <p:cNvPr id="1046" name="Freeform 1045">
              <a:extLst>
                <a:ext uri="{FF2B5EF4-FFF2-40B4-BE49-F238E27FC236}">
                  <a16:creationId xmlns:a16="http://schemas.microsoft.com/office/drawing/2014/main" id="{351C4A4C-CB47-524B-B60A-05390BBF8B2F}"/>
                </a:ext>
              </a:extLst>
            </p:cNvPr>
            <p:cNvSpPr/>
            <p:nvPr/>
          </p:nvSpPr>
          <p:spPr>
            <a:xfrm>
              <a:off x="4009956" y="2299691"/>
              <a:ext cx="14047" cy="14047"/>
            </a:xfrm>
            <a:custGeom>
              <a:avLst/>
              <a:gdLst>
                <a:gd name="connsiteX0" fmla="*/ 7112 w 14046"/>
                <a:gd name="connsiteY0" fmla="*/ 14521 h 14046"/>
                <a:gd name="connsiteX1" fmla="*/ 393 w 14046"/>
                <a:gd name="connsiteY1" fmla="*/ 9874 h 14046"/>
                <a:gd name="connsiteX2" fmla="*/ 4864 w 14046"/>
                <a:gd name="connsiteY2" fmla="*/ 650 h 14046"/>
                <a:gd name="connsiteX3" fmla="*/ 14194 w 14046"/>
                <a:gd name="connsiteY3" fmla="*/ 4068 h 14046"/>
                <a:gd name="connsiteX4" fmla="*/ 14803 w 14046"/>
                <a:gd name="connsiteY4" fmla="*/ 7790 h 14046"/>
                <a:gd name="connsiteX5" fmla="*/ 9676 w 14046"/>
                <a:gd name="connsiteY5" fmla="*/ 14170 h 14046"/>
                <a:gd name="connsiteX6" fmla="*/ 7112 w 14046"/>
                <a:gd name="connsiteY6" fmla="*/ 1452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7112" y="14521"/>
                  </a:moveTo>
                  <a:cubicBezTo>
                    <a:pt x="2137" y="14521"/>
                    <a:pt x="475" y="10085"/>
                    <a:pt x="393" y="9874"/>
                  </a:cubicBezTo>
                  <a:cubicBezTo>
                    <a:pt x="170" y="9242"/>
                    <a:pt x="-1621" y="3647"/>
                    <a:pt x="4864" y="650"/>
                  </a:cubicBezTo>
                  <a:cubicBezTo>
                    <a:pt x="8376" y="-977"/>
                    <a:pt x="12555" y="556"/>
                    <a:pt x="14194" y="4068"/>
                  </a:cubicBezTo>
                  <a:cubicBezTo>
                    <a:pt x="14756" y="5274"/>
                    <a:pt x="14943" y="6561"/>
                    <a:pt x="14803" y="7790"/>
                  </a:cubicBezTo>
                  <a:cubicBezTo>
                    <a:pt x="14674" y="10752"/>
                    <a:pt x="12696" y="13374"/>
                    <a:pt x="9676" y="14170"/>
                  </a:cubicBezTo>
                  <a:cubicBezTo>
                    <a:pt x="8727" y="14416"/>
                    <a:pt x="7873" y="14521"/>
                    <a:pt x="7112" y="14521"/>
                  </a:cubicBezTo>
                  <a:close/>
                </a:path>
              </a:pathLst>
            </a:custGeom>
            <a:grpFill/>
            <a:ln w="1170" cap="flat">
              <a:noFill/>
              <a:prstDash val="solid"/>
              <a:miter/>
            </a:ln>
          </p:spPr>
          <p:txBody>
            <a:bodyPr rtlCol="0" anchor="ctr"/>
            <a:lstStyle/>
            <a:p>
              <a:endParaRPr lang="en-US"/>
            </a:p>
          </p:txBody>
        </p:sp>
        <p:sp>
          <p:nvSpPr>
            <p:cNvPr id="1047" name="Freeform 1046">
              <a:extLst>
                <a:ext uri="{FF2B5EF4-FFF2-40B4-BE49-F238E27FC236}">
                  <a16:creationId xmlns:a16="http://schemas.microsoft.com/office/drawing/2014/main" id="{D114D70F-EADA-A644-896E-848D5207DB17}"/>
                </a:ext>
              </a:extLst>
            </p:cNvPr>
            <p:cNvSpPr/>
            <p:nvPr/>
          </p:nvSpPr>
          <p:spPr>
            <a:xfrm>
              <a:off x="4200394" y="2320642"/>
              <a:ext cx="52676" cy="33947"/>
            </a:xfrm>
            <a:custGeom>
              <a:avLst/>
              <a:gdLst>
                <a:gd name="connsiteX0" fmla="*/ 45895 w 52675"/>
                <a:gd name="connsiteY0" fmla="*/ 34985 h 33946"/>
                <a:gd name="connsiteX1" fmla="*/ 41786 w 52675"/>
                <a:gd name="connsiteY1" fmla="*/ 33651 h 33946"/>
                <a:gd name="connsiteX2" fmla="*/ 4316 w 52675"/>
                <a:gd name="connsiteY2" fmla="*/ 13505 h 33946"/>
                <a:gd name="connsiteX3" fmla="*/ 547 w 52675"/>
                <a:gd name="connsiteY3" fmla="*/ 4316 h 33946"/>
                <a:gd name="connsiteX4" fmla="*/ 9736 w 52675"/>
                <a:gd name="connsiteY4" fmla="*/ 547 h 33946"/>
                <a:gd name="connsiteX5" fmla="*/ 50027 w 52675"/>
                <a:gd name="connsiteY5" fmla="*/ 22273 h 33946"/>
                <a:gd name="connsiteX6" fmla="*/ 51607 w 52675"/>
                <a:gd name="connsiteY6" fmla="*/ 32082 h 33946"/>
                <a:gd name="connsiteX7" fmla="*/ 45895 w 52675"/>
                <a:gd name="connsiteY7" fmla="*/ 34985 h 3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33946">
                  <a:moveTo>
                    <a:pt x="45895" y="34985"/>
                  </a:moveTo>
                  <a:cubicBezTo>
                    <a:pt x="44467" y="34985"/>
                    <a:pt x="43027" y="34552"/>
                    <a:pt x="41786" y="33651"/>
                  </a:cubicBezTo>
                  <a:cubicBezTo>
                    <a:pt x="34646" y="28488"/>
                    <a:pt x="15378" y="18129"/>
                    <a:pt x="4316" y="13505"/>
                  </a:cubicBezTo>
                  <a:cubicBezTo>
                    <a:pt x="734" y="12007"/>
                    <a:pt x="-951" y="7898"/>
                    <a:pt x="547" y="4316"/>
                  </a:cubicBezTo>
                  <a:cubicBezTo>
                    <a:pt x="2045" y="734"/>
                    <a:pt x="6154" y="-951"/>
                    <a:pt x="9736" y="547"/>
                  </a:cubicBezTo>
                  <a:cubicBezTo>
                    <a:pt x="20657" y="5112"/>
                    <a:pt x="41400" y="16034"/>
                    <a:pt x="50027" y="22273"/>
                  </a:cubicBezTo>
                  <a:cubicBezTo>
                    <a:pt x="53176" y="24544"/>
                    <a:pt x="53878" y="28933"/>
                    <a:pt x="51607" y="32082"/>
                  </a:cubicBezTo>
                  <a:cubicBezTo>
                    <a:pt x="50226" y="33979"/>
                    <a:pt x="48072" y="34985"/>
                    <a:pt x="45895" y="34985"/>
                  </a:cubicBezTo>
                  <a:close/>
                </a:path>
              </a:pathLst>
            </a:custGeom>
            <a:grpFill/>
            <a:ln w="1170" cap="flat">
              <a:noFill/>
              <a:prstDash val="solid"/>
              <a:miter/>
            </a:ln>
          </p:spPr>
          <p:txBody>
            <a:bodyPr rtlCol="0" anchor="ctr"/>
            <a:lstStyle/>
            <a:p>
              <a:endParaRPr lang="en-US"/>
            </a:p>
          </p:txBody>
        </p:sp>
        <p:sp>
          <p:nvSpPr>
            <p:cNvPr id="1048" name="Freeform 1047">
              <a:extLst>
                <a:ext uri="{FF2B5EF4-FFF2-40B4-BE49-F238E27FC236}">
                  <a16:creationId xmlns:a16="http://schemas.microsoft.com/office/drawing/2014/main" id="{E281DA83-CBEB-4341-AF0C-F59CD1846D99}"/>
                </a:ext>
              </a:extLst>
            </p:cNvPr>
            <p:cNvSpPr/>
            <p:nvPr/>
          </p:nvSpPr>
          <p:spPr>
            <a:xfrm>
              <a:off x="4091727" y="2216469"/>
              <a:ext cx="246990" cy="14047"/>
            </a:xfrm>
            <a:custGeom>
              <a:avLst/>
              <a:gdLst>
                <a:gd name="connsiteX0" fmla="*/ 240049 w 246990"/>
                <a:gd name="connsiteY0" fmla="*/ 14047 h 14046"/>
                <a:gd name="connsiteX1" fmla="*/ 7023 w 246990"/>
                <a:gd name="connsiteY1" fmla="*/ 14047 h 14046"/>
                <a:gd name="connsiteX2" fmla="*/ 0 w 246990"/>
                <a:gd name="connsiteY2" fmla="*/ 7023 h 14046"/>
                <a:gd name="connsiteX3" fmla="*/ 7023 w 246990"/>
                <a:gd name="connsiteY3" fmla="*/ 0 h 14046"/>
                <a:gd name="connsiteX4" fmla="*/ 240049 w 246990"/>
                <a:gd name="connsiteY4" fmla="*/ 0 h 14046"/>
                <a:gd name="connsiteX5" fmla="*/ 247072 w 246990"/>
                <a:gd name="connsiteY5" fmla="*/ 7023 h 14046"/>
                <a:gd name="connsiteX6" fmla="*/ 240049 w 246990"/>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90" h="14046">
                  <a:moveTo>
                    <a:pt x="240049" y="14047"/>
                  </a:moveTo>
                  <a:lnTo>
                    <a:pt x="7023" y="14047"/>
                  </a:lnTo>
                  <a:cubicBezTo>
                    <a:pt x="3149" y="14047"/>
                    <a:pt x="0" y="10898"/>
                    <a:pt x="0" y="7023"/>
                  </a:cubicBezTo>
                  <a:cubicBezTo>
                    <a:pt x="0" y="3149"/>
                    <a:pt x="3149" y="0"/>
                    <a:pt x="7023" y="0"/>
                  </a:cubicBezTo>
                  <a:lnTo>
                    <a:pt x="240049" y="0"/>
                  </a:lnTo>
                  <a:cubicBezTo>
                    <a:pt x="243924" y="0"/>
                    <a:pt x="247072" y="3149"/>
                    <a:pt x="247072" y="7023"/>
                  </a:cubicBezTo>
                  <a:cubicBezTo>
                    <a:pt x="247072" y="10898"/>
                    <a:pt x="243935" y="14047"/>
                    <a:pt x="240049" y="14047"/>
                  </a:cubicBezTo>
                  <a:close/>
                </a:path>
              </a:pathLst>
            </a:custGeom>
            <a:grpFill/>
            <a:ln w="1170" cap="flat">
              <a:noFill/>
              <a:prstDash val="solid"/>
              <a:miter/>
            </a:ln>
          </p:spPr>
          <p:txBody>
            <a:bodyPr rtlCol="0" anchor="ctr"/>
            <a:lstStyle/>
            <a:p>
              <a:endParaRPr lang="en-US"/>
            </a:p>
          </p:txBody>
        </p:sp>
        <p:sp>
          <p:nvSpPr>
            <p:cNvPr id="1049" name="Freeform 1048">
              <a:extLst>
                <a:ext uri="{FF2B5EF4-FFF2-40B4-BE49-F238E27FC236}">
                  <a16:creationId xmlns:a16="http://schemas.microsoft.com/office/drawing/2014/main" id="{BCBEBA41-1224-DE4B-BEF5-B6D4BE28A6BA}"/>
                </a:ext>
              </a:extLst>
            </p:cNvPr>
            <p:cNvSpPr/>
            <p:nvPr/>
          </p:nvSpPr>
          <p:spPr>
            <a:xfrm>
              <a:off x="4091727" y="2102924"/>
              <a:ext cx="246990" cy="14047"/>
            </a:xfrm>
            <a:custGeom>
              <a:avLst/>
              <a:gdLst>
                <a:gd name="connsiteX0" fmla="*/ 240049 w 246990"/>
                <a:gd name="connsiteY0" fmla="*/ 14047 h 14046"/>
                <a:gd name="connsiteX1" fmla="*/ 7023 w 246990"/>
                <a:gd name="connsiteY1" fmla="*/ 14047 h 14046"/>
                <a:gd name="connsiteX2" fmla="*/ 0 w 246990"/>
                <a:gd name="connsiteY2" fmla="*/ 7023 h 14046"/>
                <a:gd name="connsiteX3" fmla="*/ 7023 w 246990"/>
                <a:gd name="connsiteY3" fmla="*/ 0 h 14046"/>
                <a:gd name="connsiteX4" fmla="*/ 240049 w 246990"/>
                <a:gd name="connsiteY4" fmla="*/ 0 h 14046"/>
                <a:gd name="connsiteX5" fmla="*/ 247072 w 246990"/>
                <a:gd name="connsiteY5" fmla="*/ 7023 h 14046"/>
                <a:gd name="connsiteX6" fmla="*/ 240049 w 246990"/>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90" h="14046">
                  <a:moveTo>
                    <a:pt x="240049" y="14047"/>
                  </a:moveTo>
                  <a:lnTo>
                    <a:pt x="7023" y="14047"/>
                  </a:lnTo>
                  <a:cubicBezTo>
                    <a:pt x="3149" y="14047"/>
                    <a:pt x="0" y="10898"/>
                    <a:pt x="0" y="7023"/>
                  </a:cubicBezTo>
                  <a:cubicBezTo>
                    <a:pt x="0" y="3149"/>
                    <a:pt x="3149" y="0"/>
                    <a:pt x="7023" y="0"/>
                  </a:cubicBezTo>
                  <a:lnTo>
                    <a:pt x="240049" y="0"/>
                  </a:lnTo>
                  <a:cubicBezTo>
                    <a:pt x="243924" y="0"/>
                    <a:pt x="247072" y="3149"/>
                    <a:pt x="247072" y="7023"/>
                  </a:cubicBezTo>
                  <a:cubicBezTo>
                    <a:pt x="247072" y="10898"/>
                    <a:pt x="243935" y="14047"/>
                    <a:pt x="240049" y="14047"/>
                  </a:cubicBezTo>
                  <a:close/>
                </a:path>
              </a:pathLst>
            </a:custGeom>
            <a:grpFill/>
            <a:ln w="1170" cap="flat">
              <a:noFill/>
              <a:prstDash val="solid"/>
              <a:miter/>
            </a:ln>
          </p:spPr>
          <p:txBody>
            <a:bodyPr rtlCol="0" anchor="ctr"/>
            <a:lstStyle/>
            <a:p>
              <a:endParaRPr lang="en-US"/>
            </a:p>
          </p:txBody>
        </p:sp>
        <p:sp>
          <p:nvSpPr>
            <p:cNvPr id="1050" name="Freeform 1049">
              <a:extLst>
                <a:ext uri="{FF2B5EF4-FFF2-40B4-BE49-F238E27FC236}">
                  <a16:creationId xmlns:a16="http://schemas.microsoft.com/office/drawing/2014/main" id="{06412996-A826-BA43-9AA5-AEA4605896E8}"/>
                </a:ext>
              </a:extLst>
            </p:cNvPr>
            <p:cNvSpPr/>
            <p:nvPr/>
          </p:nvSpPr>
          <p:spPr>
            <a:xfrm>
              <a:off x="4106546" y="2107863"/>
              <a:ext cx="14047" cy="115887"/>
            </a:xfrm>
            <a:custGeom>
              <a:avLst/>
              <a:gdLst>
                <a:gd name="connsiteX0" fmla="*/ 7023 w 14046"/>
                <a:gd name="connsiteY0" fmla="*/ 116730 h 115886"/>
                <a:gd name="connsiteX1" fmla="*/ 0 w 14046"/>
                <a:gd name="connsiteY1" fmla="*/ 109706 h 115886"/>
                <a:gd name="connsiteX2" fmla="*/ 0 w 14046"/>
                <a:gd name="connsiteY2" fmla="*/ 7023 h 115886"/>
                <a:gd name="connsiteX3" fmla="*/ 7023 w 14046"/>
                <a:gd name="connsiteY3" fmla="*/ 0 h 115886"/>
                <a:gd name="connsiteX4" fmla="*/ 14047 w 14046"/>
                <a:gd name="connsiteY4" fmla="*/ 7023 h 115886"/>
                <a:gd name="connsiteX5" fmla="*/ 14047 w 14046"/>
                <a:gd name="connsiteY5" fmla="*/ 109706 h 115886"/>
                <a:gd name="connsiteX6" fmla="*/ 7023 w 14046"/>
                <a:gd name="connsiteY6" fmla="*/ 116730 h 11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15886">
                  <a:moveTo>
                    <a:pt x="7023" y="116730"/>
                  </a:moveTo>
                  <a:cubicBezTo>
                    <a:pt x="3149" y="116730"/>
                    <a:pt x="0" y="113581"/>
                    <a:pt x="0" y="109706"/>
                  </a:cubicBezTo>
                  <a:lnTo>
                    <a:pt x="0" y="7023"/>
                  </a:lnTo>
                  <a:cubicBezTo>
                    <a:pt x="0" y="3149"/>
                    <a:pt x="3149" y="0"/>
                    <a:pt x="7023" y="0"/>
                  </a:cubicBezTo>
                  <a:cubicBezTo>
                    <a:pt x="10898" y="0"/>
                    <a:pt x="14047" y="3149"/>
                    <a:pt x="14047" y="7023"/>
                  </a:cubicBezTo>
                  <a:lnTo>
                    <a:pt x="14047" y="109706"/>
                  </a:lnTo>
                  <a:cubicBezTo>
                    <a:pt x="14047" y="113581"/>
                    <a:pt x="10898" y="116730"/>
                    <a:pt x="7023" y="116730"/>
                  </a:cubicBezTo>
                  <a:close/>
                </a:path>
              </a:pathLst>
            </a:custGeom>
            <a:grpFill/>
            <a:ln w="1170" cap="flat">
              <a:noFill/>
              <a:prstDash val="solid"/>
              <a:miter/>
            </a:ln>
          </p:spPr>
          <p:txBody>
            <a:bodyPr rtlCol="0" anchor="ctr"/>
            <a:lstStyle/>
            <a:p>
              <a:endParaRPr lang="en-US"/>
            </a:p>
          </p:txBody>
        </p:sp>
        <p:sp>
          <p:nvSpPr>
            <p:cNvPr id="1051" name="Freeform 1050">
              <a:extLst>
                <a:ext uri="{FF2B5EF4-FFF2-40B4-BE49-F238E27FC236}">
                  <a16:creationId xmlns:a16="http://schemas.microsoft.com/office/drawing/2014/main" id="{738D09AD-7B1C-A94A-9A52-66D19E22A000}"/>
                </a:ext>
              </a:extLst>
            </p:cNvPr>
            <p:cNvSpPr/>
            <p:nvPr/>
          </p:nvSpPr>
          <p:spPr>
            <a:xfrm>
              <a:off x="4312906" y="2107863"/>
              <a:ext cx="14047" cy="115887"/>
            </a:xfrm>
            <a:custGeom>
              <a:avLst/>
              <a:gdLst>
                <a:gd name="connsiteX0" fmla="*/ 7023 w 14046"/>
                <a:gd name="connsiteY0" fmla="*/ 116730 h 115886"/>
                <a:gd name="connsiteX1" fmla="*/ 0 w 14046"/>
                <a:gd name="connsiteY1" fmla="*/ 109706 h 115886"/>
                <a:gd name="connsiteX2" fmla="*/ 0 w 14046"/>
                <a:gd name="connsiteY2" fmla="*/ 7023 h 115886"/>
                <a:gd name="connsiteX3" fmla="*/ 7023 w 14046"/>
                <a:gd name="connsiteY3" fmla="*/ 0 h 115886"/>
                <a:gd name="connsiteX4" fmla="*/ 14047 w 14046"/>
                <a:gd name="connsiteY4" fmla="*/ 7023 h 115886"/>
                <a:gd name="connsiteX5" fmla="*/ 14047 w 14046"/>
                <a:gd name="connsiteY5" fmla="*/ 109706 h 115886"/>
                <a:gd name="connsiteX6" fmla="*/ 7023 w 14046"/>
                <a:gd name="connsiteY6" fmla="*/ 116730 h 11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15886">
                  <a:moveTo>
                    <a:pt x="7023" y="116730"/>
                  </a:moveTo>
                  <a:cubicBezTo>
                    <a:pt x="3149" y="116730"/>
                    <a:pt x="0" y="113581"/>
                    <a:pt x="0" y="109706"/>
                  </a:cubicBezTo>
                  <a:lnTo>
                    <a:pt x="0" y="7023"/>
                  </a:lnTo>
                  <a:cubicBezTo>
                    <a:pt x="0" y="3149"/>
                    <a:pt x="3149" y="0"/>
                    <a:pt x="7023" y="0"/>
                  </a:cubicBezTo>
                  <a:cubicBezTo>
                    <a:pt x="10898" y="0"/>
                    <a:pt x="14047" y="3149"/>
                    <a:pt x="14047" y="7023"/>
                  </a:cubicBezTo>
                  <a:lnTo>
                    <a:pt x="14047" y="109706"/>
                  </a:lnTo>
                  <a:cubicBezTo>
                    <a:pt x="14047" y="113581"/>
                    <a:pt x="10910" y="116730"/>
                    <a:pt x="7023" y="116730"/>
                  </a:cubicBezTo>
                  <a:close/>
                </a:path>
              </a:pathLst>
            </a:custGeom>
            <a:grpFill/>
            <a:ln w="1170" cap="flat">
              <a:noFill/>
              <a:prstDash val="solid"/>
              <a:miter/>
            </a:ln>
          </p:spPr>
          <p:txBody>
            <a:bodyPr rtlCol="0" anchor="ctr"/>
            <a:lstStyle/>
            <a:p>
              <a:endParaRPr lang="en-US"/>
            </a:p>
          </p:txBody>
        </p:sp>
        <p:sp>
          <p:nvSpPr>
            <p:cNvPr id="1052" name="Freeform 1051">
              <a:extLst>
                <a:ext uri="{FF2B5EF4-FFF2-40B4-BE49-F238E27FC236}">
                  <a16:creationId xmlns:a16="http://schemas.microsoft.com/office/drawing/2014/main" id="{2E5F9129-7C70-DD42-8C80-DB32D38A836E}"/>
                </a:ext>
              </a:extLst>
            </p:cNvPr>
            <p:cNvSpPr/>
            <p:nvPr/>
          </p:nvSpPr>
          <p:spPr>
            <a:xfrm>
              <a:off x="4146041" y="2106880"/>
              <a:ext cx="14047" cy="115887"/>
            </a:xfrm>
            <a:custGeom>
              <a:avLst/>
              <a:gdLst>
                <a:gd name="connsiteX0" fmla="*/ 7023 w 14046"/>
                <a:gd name="connsiteY0" fmla="*/ 116730 h 115886"/>
                <a:gd name="connsiteX1" fmla="*/ 0 w 14046"/>
                <a:gd name="connsiteY1" fmla="*/ 109706 h 115886"/>
                <a:gd name="connsiteX2" fmla="*/ 0 w 14046"/>
                <a:gd name="connsiteY2" fmla="*/ 7023 h 115886"/>
                <a:gd name="connsiteX3" fmla="*/ 7023 w 14046"/>
                <a:gd name="connsiteY3" fmla="*/ 0 h 115886"/>
                <a:gd name="connsiteX4" fmla="*/ 14047 w 14046"/>
                <a:gd name="connsiteY4" fmla="*/ 7023 h 115886"/>
                <a:gd name="connsiteX5" fmla="*/ 14047 w 14046"/>
                <a:gd name="connsiteY5" fmla="*/ 109706 h 115886"/>
                <a:gd name="connsiteX6" fmla="*/ 7023 w 14046"/>
                <a:gd name="connsiteY6" fmla="*/ 116730 h 11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15886">
                  <a:moveTo>
                    <a:pt x="7023" y="116730"/>
                  </a:moveTo>
                  <a:cubicBezTo>
                    <a:pt x="3149" y="116730"/>
                    <a:pt x="0" y="113581"/>
                    <a:pt x="0" y="109706"/>
                  </a:cubicBezTo>
                  <a:lnTo>
                    <a:pt x="0" y="7023"/>
                  </a:lnTo>
                  <a:cubicBezTo>
                    <a:pt x="0" y="3149"/>
                    <a:pt x="3149" y="0"/>
                    <a:pt x="7023" y="0"/>
                  </a:cubicBezTo>
                  <a:cubicBezTo>
                    <a:pt x="10898" y="0"/>
                    <a:pt x="14047" y="3149"/>
                    <a:pt x="14047" y="7023"/>
                  </a:cubicBezTo>
                  <a:lnTo>
                    <a:pt x="14047" y="109706"/>
                  </a:lnTo>
                  <a:cubicBezTo>
                    <a:pt x="14047" y="113581"/>
                    <a:pt x="10898" y="116730"/>
                    <a:pt x="7023" y="116730"/>
                  </a:cubicBezTo>
                  <a:close/>
                </a:path>
              </a:pathLst>
            </a:custGeom>
            <a:grpFill/>
            <a:ln w="1170" cap="flat">
              <a:noFill/>
              <a:prstDash val="solid"/>
              <a:miter/>
            </a:ln>
          </p:spPr>
          <p:txBody>
            <a:bodyPr rtlCol="0" anchor="ctr"/>
            <a:lstStyle/>
            <a:p>
              <a:endParaRPr lang="en-US"/>
            </a:p>
          </p:txBody>
        </p:sp>
        <p:sp>
          <p:nvSpPr>
            <p:cNvPr id="1053" name="Freeform 1052">
              <a:extLst>
                <a:ext uri="{FF2B5EF4-FFF2-40B4-BE49-F238E27FC236}">
                  <a16:creationId xmlns:a16="http://schemas.microsoft.com/office/drawing/2014/main" id="{36BFBE99-5E20-8844-AE7B-CC9BB1103606}"/>
                </a:ext>
              </a:extLst>
            </p:cNvPr>
            <p:cNvSpPr/>
            <p:nvPr/>
          </p:nvSpPr>
          <p:spPr>
            <a:xfrm>
              <a:off x="4187514" y="2106880"/>
              <a:ext cx="14047" cy="115887"/>
            </a:xfrm>
            <a:custGeom>
              <a:avLst/>
              <a:gdLst>
                <a:gd name="connsiteX0" fmla="*/ 7023 w 14046"/>
                <a:gd name="connsiteY0" fmla="*/ 116730 h 115886"/>
                <a:gd name="connsiteX1" fmla="*/ 0 w 14046"/>
                <a:gd name="connsiteY1" fmla="*/ 109706 h 115886"/>
                <a:gd name="connsiteX2" fmla="*/ 0 w 14046"/>
                <a:gd name="connsiteY2" fmla="*/ 7023 h 115886"/>
                <a:gd name="connsiteX3" fmla="*/ 7023 w 14046"/>
                <a:gd name="connsiteY3" fmla="*/ 0 h 115886"/>
                <a:gd name="connsiteX4" fmla="*/ 14047 w 14046"/>
                <a:gd name="connsiteY4" fmla="*/ 7023 h 115886"/>
                <a:gd name="connsiteX5" fmla="*/ 14047 w 14046"/>
                <a:gd name="connsiteY5" fmla="*/ 109706 h 115886"/>
                <a:gd name="connsiteX6" fmla="*/ 7023 w 14046"/>
                <a:gd name="connsiteY6" fmla="*/ 116730 h 11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15886">
                  <a:moveTo>
                    <a:pt x="7023" y="116730"/>
                  </a:moveTo>
                  <a:cubicBezTo>
                    <a:pt x="3149" y="116730"/>
                    <a:pt x="0" y="113581"/>
                    <a:pt x="0" y="109706"/>
                  </a:cubicBezTo>
                  <a:lnTo>
                    <a:pt x="0" y="7023"/>
                  </a:lnTo>
                  <a:cubicBezTo>
                    <a:pt x="0" y="3149"/>
                    <a:pt x="3149" y="0"/>
                    <a:pt x="7023" y="0"/>
                  </a:cubicBezTo>
                  <a:cubicBezTo>
                    <a:pt x="10898" y="0"/>
                    <a:pt x="14047" y="3149"/>
                    <a:pt x="14047" y="7023"/>
                  </a:cubicBezTo>
                  <a:lnTo>
                    <a:pt x="14047" y="109706"/>
                  </a:lnTo>
                  <a:cubicBezTo>
                    <a:pt x="14047" y="113581"/>
                    <a:pt x="10898" y="116730"/>
                    <a:pt x="7023" y="116730"/>
                  </a:cubicBezTo>
                  <a:close/>
                </a:path>
              </a:pathLst>
            </a:custGeom>
            <a:grpFill/>
            <a:ln w="1170" cap="flat">
              <a:noFill/>
              <a:prstDash val="solid"/>
              <a:miter/>
            </a:ln>
          </p:spPr>
          <p:txBody>
            <a:bodyPr rtlCol="0" anchor="ctr"/>
            <a:lstStyle/>
            <a:p>
              <a:endParaRPr lang="en-US"/>
            </a:p>
          </p:txBody>
        </p:sp>
        <p:sp>
          <p:nvSpPr>
            <p:cNvPr id="1054" name="Freeform 1053">
              <a:extLst>
                <a:ext uri="{FF2B5EF4-FFF2-40B4-BE49-F238E27FC236}">
                  <a16:creationId xmlns:a16="http://schemas.microsoft.com/office/drawing/2014/main" id="{2FF57773-114F-0C4F-AB49-B71AB25BA62D}"/>
                </a:ext>
              </a:extLst>
            </p:cNvPr>
            <p:cNvSpPr/>
            <p:nvPr/>
          </p:nvSpPr>
          <p:spPr>
            <a:xfrm>
              <a:off x="4229971" y="2106880"/>
              <a:ext cx="14047" cy="115887"/>
            </a:xfrm>
            <a:custGeom>
              <a:avLst/>
              <a:gdLst>
                <a:gd name="connsiteX0" fmla="*/ 7023 w 14046"/>
                <a:gd name="connsiteY0" fmla="*/ 116730 h 115886"/>
                <a:gd name="connsiteX1" fmla="*/ 0 w 14046"/>
                <a:gd name="connsiteY1" fmla="*/ 109706 h 115886"/>
                <a:gd name="connsiteX2" fmla="*/ 0 w 14046"/>
                <a:gd name="connsiteY2" fmla="*/ 7023 h 115886"/>
                <a:gd name="connsiteX3" fmla="*/ 7023 w 14046"/>
                <a:gd name="connsiteY3" fmla="*/ 0 h 115886"/>
                <a:gd name="connsiteX4" fmla="*/ 14047 w 14046"/>
                <a:gd name="connsiteY4" fmla="*/ 7023 h 115886"/>
                <a:gd name="connsiteX5" fmla="*/ 14047 w 14046"/>
                <a:gd name="connsiteY5" fmla="*/ 109706 h 115886"/>
                <a:gd name="connsiteX6" fmla="*/ 7023 w 14046"/>
                <a:gd name="connsiteY6" fmla="*/ 116730 h 11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15886">
                  <a:moveTo>
                    <a:pt x="7023" y="116730"/>
                  </a:moveTo>
                  <a:cubicBezTo>
                    <a:pt x="3149" y="116730"/>
                    <a:pt x="0" y="113581"/>
                    <a:pt x="0" y="109706"/>
                  </a:cubicBezTo>
                  <a:lnTo>
                    <a:pt x="0" y="7023"/>
                  </a:lnTo>
                  <a:cubicBezTo>
                    <a:pt x="0" y="3149"/>
                    <a:pt x="3149" y="0"/>
                    <a:pt x="7023" y="0"/>
                  </a:cubicBezTo>
                  <a:cubicBezTo>
                    <a:pt x="10898" y="0"/>
                    <a:pt x="14047" y="3149"/>
                    <a:pt x="14047" y="7023"/>
                  </a:cubicBezTo>
                  <a:lnTo>
                    <a:pt x="14047" y="109706"/>
                  </a:lnTo>
                  <a:cubicBezTo>
                    <a:pt x="14047" y="113581"/>
                    <a:pt x="10898" y="116730"/>
                    <a:pt x="7023" y="116730"/>
                  </a:cubicBezTo>
                  <a:close/>
                </a:path>
              </a:pathLst>
            </a:custGeom>
            <a:grpFill/>
            <a:ln w="1170" cap="flat">
              <a:noFill/>
              <a:prstDash val="solid"/>
              <a:miter/>
            </a:ln>
          </p:spPr>
          <p:txBody>
            <a:bodyPr rtlCol="0" anchor="ctr"/>
            <a:lstStyle/>
            <a:p>
              <a:endParaRPr lang="en-US"/>
            </a:p>
          </p:txBody>
        </p:sp>
        <p:sp>
          <p:nvSpPr>
            <p:cNvPr id="1055" name="Freeform 1054">
              <a:extLst>
                <a:ext uri="{FF2B5EF4-FFF2-40B4-BE49-F238E27FC236}">
                  <a16:creationId xmlns:a16="http://schemas.microsoft.com/office/drawing/2014/main" id="{B7AFD31E-8A03-C245-B770-F243059DE590}"/>
                </a:ext>
              </a:extLst>
            </p:cNvPr>
            <p:cNvSpPr/>
            <p:nvPr/>
          </p:nvSpPr>
          <p:spPr>
            <a:xfrm>
              <a:off x="4273411" y="2106880"/>
              <a:ext cx="14047" cy="115887"/>
            </a:xfrm>
            <a:custGeom>
              <a:avLst/>
              <a:gdLst>
                <a:gd name="connsiteX0" fmla="*/ 7023 w 14046"/>
                <a:gd name="connsiteY0" fmla="*/ 116730 h 115886"/>
                <a:gd name="connsiteX1" fmla="*/ 0 w 14046"/>
                <a:gd name="connsiteY1" fmla="*/ 109706 h 115886"/>
                <a:gd name="connsiteX2" fmla="*/ 0 w 14046"/>
                <a:gd name="connsiteY2" fmla="*/ 7023 h 115886"/>
                <a:gd name="connsiteX3" fmla="*/ 7023 w 14046"/>
                <a:gd name="connsiteY3" fmla="*/ 0 h 115886"/>
                <a:gd name="connsiteX4" fmla="*/ 14047 w 14046"/>
                <a:gd name="connsiteY4" fmla="*/ 7023 h 115886"/>
                <a:gd name="connsiteX5" fmla="*/ 14047 w 14046"/>
                <a:gd name="connsiteY5" fmla="*/ 109706 h 115886"/>
                <a:gd name="connsiteX6" fmla="*/ 7023 w 14046"/>
                <a:gd name="connsiteY6" fmla="*/ 116730 h 11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15886">
                  <a:moveTo>
                    <a:pt x="7023" y="116730"/>
                  </a:moveTo>
                  <a:cubicBezTo>
                    <a:pt x="3149" y="116730"/>
                    <a:pt x="0" y="113581"/>
                    <a:pt x="0" y="109706"/>
                  </a:cubicBezTo>
                  <a:lnTo>
                    <a:pt x="0" y="7023"/>
                  </a:lnTo>
                  <a:cubicBezTo>
                    <a:pt x="0" y="3149"/>
                    <a:pt x="3149" y="0"/>
                    <a:pt x="7023" y="0"/>
                  </a:cubicBezTo>
                  <a:cubicBezTo>
                    <a:pt x="10898" y="0"/>
                    <a:pt x="14047" y="3149"/>
                    <a:pt x="14047" y="7023"/>
                  </a:cubicBezTo>
                  <a:lnTo>
                    <a:pt x="14047" y="109706"/>
                  </a:lnTo>
                  <a:cubicBezTo>
                    <a:pt x="14047" y="113581"/>
                    <a:pt x="10910" y="116730"/>
                    <a:pt x="7023" y="116730"/>
                  </a:cubicBezTo>
                  <a:close/>
                </a:path>
              </a:pathLst>
            </a:custGeom>
            <a:grpFill/>
            <a:ln w="1170" cap="flat">
              <a:noFill/>
              <a:prstDash val="solid"/>
              <a:miter/>
            </a:ln>
          </p:spPr>
          <p:txBody>
            <a:bodyPr rtlCol="0" anchor="ctr"/>
            <a:lstStyle/>
            <a:p>
              <a:endParaRPr lang="en-US"/>
            </a:p>
          </p:txBody>
        </p:sp>
        <p:sp>
          <p:nvSpPr>
            <p:cNvPr id="1056" name="Freeform 1055">
              <a:extLst>
                <a:ext uri="{FF2B5EF4-FFF2-40B4-BE49-F238E27FC236}">
                  <a16:creationId xmlns:a16="http://schemas.microsoft.com/office/drawing/2014/main" id="{6FAE6907-B8A4-2E49-914F-99DC91DE69E6}"/>
                </a:ext>
              </a:extLst>
            </p:cNvPr>
            <p:cNvSpPr/>
            <p:nvPr/>
          </p:nvSpPr>
          <p:spPr>
            <a:xfrm>
              <a:off x="4199621" y="2040564"/>
              <a:ext cx="107692" cy="73746"/>
            </a:xfrm>
            <a:custGeom>
              <a:avLst/>
              <a:gdLst>
                <a:gd name="connsiteX0" fmla="*/ 101556 w 107692"/>
                <a:gd name="connsiteY0" fmla="*/ 73960 h 73746"/>
                <a:gd name="connsiteX1" fmla="*/ 97377 w 107692"/>
                <a:gd name="connsiteY1" fmla="*/ 72579 h 73746"/>
                <a:gd name="connsiteX2" fmla="*/ 20739 w 107692"/>
                <a:gd name="connsiteY2" fmla="*/ 15701 h 73746"/>
                <a:gd name="connsiteX3" fmla="*/ 10977 w 107692"/>
                <a:gd name="connsiteY3" fmla="*/ 22572 h 73746"/>
                <a:gd name="connsiteX4" fmla="*/ 1214 w 107692"/>
                <a:gd name="connsiteY4" fmla="*/ 20723 h 73746"/>
                <a:gd name="connsiteX5" fmla="*/ 3064 w 107692"/>
                <a:gd name="connsiteY5" fmla="*/ 10960 h 73746"/>
                <a:gd name="connsiteX6" fmla="*/ 16736 w 107692"/>
                <a:gd name="connsiteY6" fmla="*/ 1303 h 73746"/>
                <a:gd name="connsiteX7" fmla="*/ 25000 w 107692"/>
                <a:gd name="connsiteY7" fmla="*/ 1385 h 73746"/>
                <a:gd name="connsiteX8" fmla="*/ 105734 w 107692"/>
                <a:gd name="connsiteY8" fmla="*/ 61306 h 73746"/>
                <a:gd name="connsiteX9" fmla="*/ 107186 w 107692"/>
                <a:gd name="connsiteY9" fmla="*/ 71127 h 73746"/>
                <a:gd name="connsiteX10" fmla="*/ 101556 w 107692"/>
                <a:gd name="connsiteY10" fmla="*/ 73960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92" h="73746">
                  <a:moveTo>
                    <a:pt x="101556" y="73960"/>
                  </a:moveTo>
                  <a:cubicBezTo>
                    <a:pt x="100104" y="73960"/>
                    <a:pt x="98629" y="73515"/>
                    <a:pt x="97377" y="72579"/>
                  </a:cubicBezTo>
                  <a:lnTo>
                    <a:pt x="20739" y="15701"/>
                  </a:lnTo>
                  <a:cubicBezTo>
                    <a:pt x="17310" y="18135"/>
                    <a:pt x="12756" y="21355"/>
                    <a:pt x="10977" y="22572"/>
                  </a:cubicBezTo>
                  <a:cubicBezTo>
                    <a:pt x="7769" y="24749"/>
                    <a:pt x="3403" y="23930"/>
                    <a:pt x="1214" y="20723"/>
                  </a:cubicBezTo>
                  <a:cubicBezTo>
                    <a:pt x="-963" y="17515"/>
                    <a:pt x="-132" y="13149"/>
                    <a:pt x="3064" y="10960"/>
                  </a:cubicBezTo>
                  <a:cubicBezTo>
                    <a:pt x="5885" y="9040"/>
                    <a:pt x="16631" y="1385"/>
                    <a:pt x="16736" y="1303"/>
                  </a:cubicBezTo>
                  <a:cubicBezTo>
                    <a:pt x="19218" y="-465"/>
                    <a:pt x="22554" y="-430"/>
                    <a:pt x="25000" y="1385"/>
                  </a:cubicBezTo>
                  <a:lnTo>
                    <a:pt x="105734" y="61306"/>
                  </a:lnTo>
                  <a:cubicBezTo>
                    <a:pt x="108848" y="63612"/>
                    <a:pt x="109504" y="68014"/>
                    <a:pt x="107186" y="71127"/>
                  </a:cubicBezTo>
                  <a:cubicBezTo>
                    <a:pt x="105828" y="72977"/>
                    <a:pt x="103709" y="73960"/>
                    <a:pt x="101556" y="73960"/>
                  </a:cubicBezTo>
                  <a:close/>
                </a:path>
              </a:pathLst>
            </a:custGeom>
            <a:grpFill/>
            <a:ln w="1170" cap="flat">
              <a:noFill/>
              <a:prstDash val="solid"/>
              <a:miter/>
            </a:ln>
          </p:spPr>
          <p:txBody>
            <a:bodyPr rtlCol="0" anchor="ctr"/>
            <a:lstStyle/>
            <a:p>
              <a:endParaRPr lang="en-US"/>
            </a:p>
          </p:txBody>
        </p:sp>
        <p:sp>
          <p:nvSpPr>
            <p:cNvPr id="1057" name="Freeform 1056">
              <a:extLst>
                <a:ext uri="{FF2B5EF4-FFF2-40B4-BE49-F238E27FC236}">
                  <a16:creationId xmlns:a16="http://schemas.microsoft.com/office/drawing/2014/main" id="{E117158E-B963-6A47-8802-696A4A9DF562}"/>
                </a:ext>
              </a:extLst>
            </p:cNvPr>
            <p:cNvSpPr/>
            <p:nvPr/>
          </p:nvSpPr>
          <p:spPr>
            <a:xfrm>
              <a:off x="4128382" y="2064789"/>
              <a:ext cx="60870" cy="46823"/>
            </a:xfrm>
            <a:custGeom>
              <a:avLst/>
              <a:gdLst>
                <a:gd name="connsiteX0" fmla="*/ 7030 w 60869"/>
                <a:gd name="connsiteY0" fmla="*/ 47686 h 46822"/>
                <a:gd name="connsiteX1" fmla="*/ 1365 w 60869"/>
                <a:gd name="connsiteY1" fmla="*/ 44830 h 46822"/>
                <a:gd name="connsiteX2" fmla="*/ 2851 w 60869"/>
                <a:gd name="connsiteY2" fmla="*/ 35009 h 46822"/>
                <a:gd name="connsiteX3" fmla="*/ 50599 w 60869"/>
                <a:gd name="connsiteY3" fmla="*/ 1214 h 46822"/>
                <a:gd name="connsiteX4" fmla="*/ 60361 w 60869"/>
                <a:gd name="connsiteY4" fmla="*/ 3064 h 46822"/>
                <a:gd name="connsiteX5" fmla="*/ 58512 w 60869"/>
                <a:gd name="connsiteY5" fmla="*/ 12826 h 46822"/>
                <a:gd name="connsiteX6" fmla="*/ 11186 w 60869"/>
                <a:gd name="connsiteY6" fmla="*/ 46328 h 46822"/>
                <a:gd name="connsiteX7" fmla="*/ 7030 w 60869"/>
                <a:gd name="connsiteY7" fmla="*/ 47686 h 4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69" h="46822">
                  <a:moveTo>
                    <a:pt x="7030" y="47686"/>
                  </a:moveTo>
                  <a:cubicBezTo>
                    <a:pt x="4876" y="47686"/>
                    <a:pt x="2746" y="46691"/>
                    <a:pt x="1365" y="44830"/>
                  </a:cubicBezTo>
                  <a:cubicBezTo>
                    <a:pt x="-930" y="41704"/>
                    <a:pt x="-262" y="37315"/>
                    <a:pt x="2851" y="35009"/>
                  </a:cubicBezTo>
                  <a:cubicBezTo>
                    <a:pt x="3085" y="34833"/>
                    <a:pt x="26497" y="17614"/>
                    <a:pt x="50599" y="1214"/>
                  </a:cubicBezTo>
                  <a:cubicBezTo>
                    <a:pt x="53806" y="-963"/>
                    <a:pt x="58172" y="-132"/>
                    <a:pt x="60361" y="3064"/>
                  </a:cubicBezTo>
                  <a:cubicBezTo>
                    <a:pt x="62539" y="6271"/>
                    <a:pt x="61708" y="10637"/>
                    <a:pt x="58512" y="12826"/>
                  </a:cubicBezTo>
                  <a:cubicBezTo>
                    <a:pt x="34632" y="29074"/>
                    <a:pt x="11420" y="46153"/>
                    <a:pt x="11186" y="46328"/>
                  </a:cubicBezTo>
                  <a:cubicBezTo>
                    <a:pt x="9945" y="47241"/>
                    <a:pt x="8482" y="47686"/>
                    <a:pt x="7030" y="47686"/>
                  </a:cubicBezTo>
                  <a:close/>
                </a:path>
              </a:pathLst>
            </a:custGeom>
            <a:grpFill/>
            <a:ln w="1170" cap="flat">
              <a:noFill/>
              <a:prstDash val="solid"/>
              <a:miter/>
            </a:ln>
          </p:spPr>
          <p:txBody>
            <a:bodyPr rtlCol="0" anchor="ctr"/>
            <a:lstStyle/>
            <a:p>
              <a:endParaRPr lang="en-US"/>
            </a:p>
          </p:txBody>
        </p:sp>
        <p:sp>
          <p:nvSpPr>
            <p:cNvPr id="1058" name="Freeform 1057">
              <a:extLst>
                <a:ext uri="{FF2B5EF4-FFF2-40B4-BE49-F238E27FC236}">
                  <a16:creationId xmlns:a16="http://schemas.microsoft.com/office/drawing/2014/main" id="{DACA1256-5854-BC48-BCE2-00823726DC46}"/>
                </a:ext>
              </a:extLst>
            </p:cNvPr>
            <p:cNvSpPr/>
            <p:nvPr/>
          </p:nvSpPr>
          <p:spPr>
            <a:xfrm>
              <a:off x="4185103" y="1974147"/>
              <a:ext cx="58529" cy="95987"/>
            </a:xfrm>
            <a:custGeom>
              <a:avLst/>
              <a:gdLst>
                <a:gd name="connsiteX0" fmla="*/ 29768 w 58528"/>
                <a:gd name="connsiteY0" fmla="*/ 97077 h 95987"/>
                <a:gd name="connsiteX1" fmla="*/ 0 w 58528"/>
                <a:gd name="connsiteY1" fmla="*/ 67310 h 95987"/>
                <a:gd name="connsiteX2" fmla="*/ 574 w 58528"/>
                <a:gd name="connsiteY2" fmla="*/ 61480 h 95987"/>
                <a:gd name="connsiteX3" fmla="*/ 8838 w 58528"/>
                <a:gd name="connsiteY3" fmla="*/ 55967 h 95987"/>
                <a:gd name="connsiteX4" fmla="*/ 14351 w 58528"/>
                <a:gd name="connsiteY4" fmla="*/ 64231 h 95987"/>
                <a:gd name="connsiteX5" fmla="*/ 14047 w 58528"/>
                <a:gd name="connsiteY5" fmla="*/ 67321 h 95987"/>
                <a:gd name="connsiteX6" fmla="*/ 29768 w 58528"/>
                <a:gd name="connsiteY6" fmla="*/ 83042 h 95987"/>
                <a:gd name="connsiteX7" fmla="*/ 45488 w 58528"/>
                <a:gd name="connsiteY7" fmla="*/ 67321 h 95987"/>
                <a:gd name="connsiteX8" fmla="*/ 32682 w 58528"/>
                <a:gd name="connsiteY8" fmla="*/ 46263 h 95987"/>
                <a:gd name="connsiteX9" fmla="*/ 28574 w 58528"/>
                <a:gd name="connsiteY9" fmla="*/ 41826 h 95987"/>
                <a:gd name="connsiteX10" fmla="*/ 21234 w 58528"/>
                <a:gd name="connsiteY10" fmla="*/ 18801 h 95987"/>
                <a:gd name="connsiteX11" fmla="*/ 21141 w 58528"/>
                <a:gd name="connsiteY11" fmla="*/ 7095 h 95987"/>
                <a:gd name="connsiteX12" fmla="*/ 28094 w 58528"/>
                <a:gd name="connsiteY12" fmla="*/ 2 h 95987"/>
                <a:gd name="connsiteX13" fmla="*/ 35187 w 58528"/>
                <a:gd name="connsiteY13" fmla="*/ 6955 h 95987"/>
                <a:gd name="connsiteX14" fmla="*/ 35281 w 58528"/>
                <a:gd name="connsiteY14" fmla="*/ 18813 h 95987"/>
                <a:gd name="connsiteX15" fmla="*/ 39062 w 58528"/>
                <a:gd name="connsiteY15" fmla="*/ 32485 h 95987"/>
                <a:gd name="connsiteX16" fmla="*/ 42901 w 58528"/>
                <a:gd name="connsiteY16" fmla="*/ 36617 h 95987"/>
                <a:gd name="connsiteX17" fmla="*/ 59547 w 58528"/>
                <a:gd name="connsiteY17" fmla="*/ 67333 h 95987"/>
                <a:gd name="connsiteX18" fmla="*/ 29768 w 58528"/>
                <a:gd name="connsiteY18" fmla="*/ 97077 h 9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528" h="95987">
                  <a:moveTo>
                    <a:pt x="29768" y="97077"/>
                  </a:moveTo>
                  <a:cubicBezTo>
                    <a:pt x="13356" y="97077"/>
                    <a:pt x="0" y="83721"/>
                    <a:pt x="0" y="67310"/>
                  </a:cubicBezTo>
                  <a:cubicBezTo>
                    <a:pt x="0" y="65355"/>
                    <a:pt x="199" y="63388"/>
                    <a:pt x="574" y="61480"/>
                  </a:cubicBezTo>
                  <a:cubicBezTo>
                    <a:pt x="1334" y="57676"/>
                    <a:pt x="5022" y="55206"/>
                    <a:pt x="8838" y="55967"/>
                  </a:cubicBezTo>
                  <a:cubicBezTo>
                    <a:pt x="12642" y="56728"/>
                    <a:pt x="15112" y="60427"/>
                    <a:pt x="14351" y="64231"/>
                  </a:cubicBezTo>
                  <a:cubicBezTo>
                    <a:pt x="14152" y="65238"/>
                    <a:pt x="14047" y="66279"/>
                    <a:pt x="14047" y="67321"/>
                  </a:cubicBezTo>
                  <a:cubicBezTo>
                    <a:pt x="14047" y="75984"/>
                    <a:pt x="21094" y="83042"/>
                    <a:pt x="29768" y="83042"/>
                  </a:cubicBezTo>
                  <a:cubicBezTo>
                    <a:pt x="38430" y="83042"/>
                    <a:pt x="45488" y="75995"/>
                    <a:pt x="45488" y="67321"/>
                  </a:cubicBezTo>
                  <a:cubicBezTo>
                    <a:pt x="45488" y="59795"/>
                    <a:pt x="38980" y="52912"/>
                    <a:pt x="32682" y="46263"/>
                  </a:cubicBezTo>
                  <a:cubicBezTo>
                    <a:pt x="31313" y="44811"/>
                    <a:pt x="29885" y="43313"/>
                    <a:pt x="28574" y="41826"/>
                  </a:cubicBezTo>
                  <a:cubicBezTo>
                    <a:pt x="22065" y="34522"/>
                    <a:pt x="21234" y="25684"/>
                    <a:pt x="21234" y="18801"/>
                  </a:cubicBezTo>
                  <a:cubicBezTo>
                    <a:pt x="21234" y="16624"/>
                    <a:pt x="21187" y="12129"/>
                    <a:pt x="21141" y="7095"/>
                  </a:cubicBezTo>
                  <a:cubicBezTo>
                    <a:pt x="21094" y="3221"/>
                    <a:pt x="24207" y="37"/>
                    <a:pt x="28094" y="2"/>
                  </a:cubicBezTo>
                  <a:cubicBezTo>
                    <a:pt x="31957" y="-80"/>
                    <a:pt x="35152" y="3068"/>
                    <a:pt x="35187" y="6955"/>
                  </a:cubicBezTo>
                  <a:cubicBezTo>
                    <a:pt x="35246" y="12047"/>
                    <a:pt x="35281" y="16600"/>
                    <a:pt x="35281" y="18813"/>
                  </a:cubicBezTo>
                  <a:cubicBezTo>
                    <a:pt x="35281" y="25508"/>
                    <a:pt x="36381" y="29477"/>
                    <a:pt x="39062" y="32485"/>
                  </a:cubicBezTo>
                  <a:cubicBezTo>
                    <a:pt x="40244" y="33808"/>
                    <a:pt x="41532" y="35166"/>
                    <a:pt x="42901" y="36617"/>
                  </a:cubicBezTo>
                  <a:cubicBezTo>
                    <a:pt x="50323" y="44460"/>
                    <a:pt x="59547" y="54211"/>
                    <a:pt x="59547" y="67333"/>
                  </a:cubicBezTo>
                  <a:cubicBezTo>
                    <a:pt x="59523" y="83733"/>
                    <a:pt x="46179" y="97077"/>
                    <a:pt x="29768" y="97077"/>
                  </a:cubicBezTo>
                  <a:close/>
                </a:path>
              </a:pathLst>
            </a:custGeom>
            <a:grpFill/>
            <a:ln w="1170" cap="flat">
              <a:noFill/>
              <a:prstDash val="solid"/>
              <a:miter/>
            </a:ln>
          </p:spPr>
          <p:txBody>
            <a:bodyPr rtlCol="0" anchor="ctr"/>
            <a:lstStyle/>
            <a:p>
              <a:endParaRPr lang="en-US"/>
            </a:p>
          </p:txBody>
        </p:sp>
        <p:sp>
          <p:nvSpPr>
            <p:cNvPr id="1059" name="Freeform 1058">
              <a:extLst>
                <a:ext uri="{FF2B5EF4-FFF2-40B4-BE49-F238E27FC236}">
                  <a16:creationId xmlns:a16="http://schemas.microsoft.com/office/drawing/2014/main" id="{2262C180-1980-274F-B2D8-89F5621A81A3}"/>
                </a:ext>
              </a:extLst>
            </p:cNvPr>
            <p:cNvSpPr/>
            <p:nvPr/>
          </p:nvSpPr>
          <p:spPr>
            <a:xfrm>
              <a:off x="4205861" y="1960547"/>
              <a:ext cx="14047" cy="23411"/>
            </a:xfrm>
            <a:custGeom>
              <a:avLst/>
              <a:gdLst>
                <a:gd name="connsiteX0" fmla="*/ 0 w 14046"/>
                <a:gd name="connsiteY0" fmla="*/ 341 h 23411"/>
                <a:gd name="connsiteX1" fmla="*/ 14043 w 14046"/>
                <a:gd name="connsiteY1" fmla="*/ 0 h 23411"/>
                <a:gd name="connsiteX2" fmla="*/ 14622 w 14046"/>
                <a:gd name="connsiteY2" fmla="*/ 23849 h 23411"/>
                <a:gd name="connsiteX3" fmla="*/ 580 w 14046"/>
                <a:gd name="connsiteY3" fmla="*/ 24190 h 23411"/>
              </a:gdLst>
              <a:ahLst/>
              <a:cxnLst>
                <a:cxn ang="0">
                  <a:pos x="connsiteX0" y="connsiteY0"/>
                </a:cxn>
                <a:cxn ang="0">
                  <a:pos x="connsiteX1" y="connsiteY1"/>
                </a:cxn>
                <a:cxn ang="0">
                  <a:pos x="connsiteX2" y="connsiteY2"/>
                </a:cxn>
                <a:cxn ang="0">
                  <a:pos x="connsiteX3" y="connsiteY3"/>
                </a:cxn>
              </a:cxnLst>
              <a:rect l="l" t="t" r="r" b="b"/>
              <a:pathLst>
                <a:path w="14046" h="23411">
                  <a:moveTo>
                    <a:pt x="0" y="341"/>
                  </a:moveTo>
                  <a:lnTo>
                    <a:pt x="14043" y="0"/>
                  </a:lnTo>
                  <a:lnTo>
                    <a:pt x="14622" y="23849"/>
                  </a:lnTo>
                  <a:lnTo>
                    <a:pt x="580" y="24190"/>
                  </a:lnTo>
                  <a:close/>
                </a:path>
              </a:pathLst>
            </a:custGeom>
            <a:grpFill/>
            <a:ln w="1170" cap="flat">
              <a:noFill/>
              <a:prstDash val="solid"/>
              <a:miter/>
            </a:ln>
          </p:spPr>
          <p:txBody>
            <a:bodyPr rtlCol="0" anchor="ctr"/>
            <a:lstStyle/>
            <a:p>
              <a:endParaRPr lang="en-US"/>
            </a:p>
          </p:txBody>
        </p:sp>
        <p:sp>
          <p:nvSpPr>
            <p:cNvPr id="1060" name="Freeform 1059">
              <a:extLst>
                <a:ext uri="{FF2B5EF4-FFF2-40B4-BE49-F238E27FC236}">
                  <a16:creationId xmlns:a16="http://schemas.microsoft.com/office/drawing/2014/main" id="{E21E8654-2A34-2940-BBB5-E3681C51AE82}"/>
                </a:ext>
              </a:extLst>
            </p:cNvPr>
            <p:cNvSpPr/>
            <p:nvPr/>
          </p:nvSpPr>
          <p:spPr>
            <a:xfrm>
              <a:off x="4186531" y="1986416"/>
              <a:ext cx="51505" cy="14047"/>
            </a:xfrm>
            <a:custGeom>
              <a:avLst/>
              <a:gdLst>
                <a:gd name="connsiteX0" fmla="*/ 44540 w 51505"/>
                <a:gd name="connsiteY0" fmla="*/ 14047 h 14046"/>
                <a:gd name="connsiteX1" fmla="*/ 7023 w 51505"/>
                <a:gd name="connsiteY1" fmla="*/ 14047 h 14046"/>
                <a:gd name="connsiteX2" fmla="*/ 0 w 51505"/>
                <a:gd name="connsiteY2" fmla="*/ 7023 h 14046"/>
                <a:gd name="connsiteX3" fmla="*/ 7023 w 51505"/>
                <a:gd name="connsiteY3" fmla="*/ 0 h 14046"/>
                <a:gd name="connsiteX4" fmla="*/ 44540 w 51505"/>
                <a:gd name="connsiteY4" fmla="*/ 0 h 14046"/>
                <a:gd name="connsiteX5" fmla="*/ 51564 w 51505"/>
                <a:gd name="connsiteY5" fmla="*/ 7023 h 14046"/>
                <a:gd name="connsiteX6" fmla="*/ 44540 w 51505"/>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505" h="14046">
                  <a:moveTo>
                    <a:pt x="44540" y="14047"/>
                  </a:moveTo>
                  <a:lnTo>
                    <a:pt x="7023" y="14047"/>
                  </a:lnTo>
                  <a:cubicBezTo>
                    <a:pt x="3149" y="14047"/>
                    <a:pt x="0" y="10898"/>
                    <a:pt x="0" y="7023"/>
                  </a:cubicBezTo>
                  <a:cubicBezTo>
                    <a:pt x="0" y="3149"/>
                    <a:pt x="3149" y="0"/>
                    <a:pt x="7023" y="0"/>
                  </a:cubicBezTo>
                  <a:lnTo>
                    <a:pt x="44540" y="0"/>
                  </a:lnTo>
                  <a:cubicBezTo>
                    <a:pt x="48415" y="0"/>
                    <a:pt x="51564" y="3149"/>
                    <a:pt x="51564" y="7023"/>
                  </a:cubicBezTo>
                  <a:cubicBezTo>
                    <a:pt x="51564" y="10898"/>
                    <a:pt x="48415" y="14047"/>
                    <a:pt x="44540" y="14047"/>
                  </a:cubicBezTo>
                  <a:close/>
                </a:path>
              </a:pathLst>
            </a:custGeom>
            <a:grpFill/>
            <a:ln w="1170" cap="flat">
              <a:noFill/>
              <a:prstDash val="solid"/>
              <a:miter/>
            </a:ln>
          </p:spPr>
          <p:txBody>
            <a:bodyPr rtlCol="0" anchor="ctr"/>
            <a:lstStyle/>
            <a:p>
              <a:endParaRPr lang="en-US"/>
            </a:p>
          </p:txBody>
        </p:sp>
      </p:grpSp>
      <p:sp>
        <p:nvSpPr>
          <p:cNvPr id="1061" name="Freeform 1060">
            <a:extLst>
              <a:ext uri="{FF2B5EF4-FFF2-40B4-BE49-F238E27FC236}">
                <a16:creationId xmlns:a16="http://schemas.microsoft.com/office/drawing/2014/main" id="{17D80DCC-0AC1-F04D-AD86-4A433E4B3D0D}"/>
              </a:ext>
            </a:extLst>
          </p:cNvPr>
          <p:cNvSpPr/>
          <p:nvPr userDrawn="1"/>
        </p:nvSpPr>
        <p:spPr>
          <a:xfrm>
            <a:off x="530923" y="3810193"/>
            <a:ext cx="92791" cy="41563"/>
          </a:xfrm>
          <a:custGeom>
            <a:avLst/>
            <a:gdLst>
              <a:gd name="connsiteX0" fmla="*/ 14047 w 112374"/>
              <a:gd name="connsiteY0" fmla="*/ 50464 h 50334"/>
              <a:gd name="connsiteX1" fmla="*/ 0 w 112374"/>
              <a:gd name="connsiteY1" fmla="*/ 50464 h 50334"/>
              <a:gd name="connsiteX2" fmla="*/ 0 w 112374"/>
              <a:gd name="connsiteY2" fmla="*/ 0 h 50334"/>
              <a:gd name="connsiteX3" fmla="*/ 112550 w 112374"/>
              <a:gd name="connsiteY3" fmla="*/ 0 h 50334"/>
              <a:gd name="connsiteX4" fmla="*/ 112550 w 112374"/>
              <a:gd name="connsiteY4" fmla="*/ 48907 h 50334"/>
              <a:gd name="connsiteX5" fmla="*/ 98504 w 112374"/>
              <a:gd name="connsiteY5" fmla="*/ 48907 h 50334"/>
              <a:gd name="connsiteX6" fmla="*/ 98504 w 112374"/>
              <a:gd name="connsiteY6" fmla="*/ 14047 h 50334"/>
              <a:gd name="connsiteX7" fmla="*/ 14047 w 112374"/>
              <a:gd name="connsiteY7" fmla="*/ 14047 h 5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374" h="50334">
                <a:moveTo>
                  <a:pt x="14047" y="50464"/>
                </a:moveTo>
                <a:lnTo>
                  <a:pt x="0" y="50464"/>
                </a:lnTo>
                <a:lnTo>
                  <a:pt x="0" y="0"/>
                </a:lnTo>
                <a:lnTo>
                  <a:pt x="112550" y="0"/>
                </a:lnTo>
                <a:lnTo>
                  <a:pt x="112550" y="48907"/>
                </a:lnTo>
                <a:lnTo>
                  <a:pt x="98504" y="48907"/>
                </a:lnTo>
                <a:lnTo>
                  <a:pt x="98504" y="14047"/>
                </a:lnTo>
                <a:lnTo>
                  <a:pt x="14047" y="14047"/>
                </a:lnTo>
                <a:close/>
              </a:path>
            </a:pathLst>
          </a:custGeom>
          <a:solidFill>
            <a:schemeClr val="accent1"/>
          </a:solidFill>
          <a:ln w="1170" cap="flat">
            <a:noFill/>
            <a:prstDash val="solid"/>
            <a:miter/>
          </a:ln>
        </p:spPr>
        <p:txBody>
          <a:bodyPr rtlCol="0" anchor="ctr"/>
          <a:lstStyle/>
          <a:p>
            <a:endParaRPr lang="en-US"/>
          </a:p>
        </p:txBody>
      </p:sp>
      <p:sp>
        <p:nvSpPr>
          <p:cNvPr id="1062" name="Freeform 1061">
            <a:extLst>
              <a:ext uri="{FF2B5EF4-FFF2-40B4-BE49-F238E27FC236}">
                <a16:creationId xmlns:a16="http://schemas.microsoft.com/office/drawing/2014/main" id="{BA1D5D91-38CE-9E49-8A0A-4132B9262BA8}"/>
              </a:ext>
            </a:extLst>
          </p:cNvPr>
          <p:cNvSpPr/>
          <p:nvPr userDrawn="1"/>
        </p:nvSpPr>
        <p:spPr>
          <a:xfrm>
            <a:off x="556537" y="3773826"/>
            <a:ext cx="41563" cy="114296"/>
          </a:xfrm>
          <a:custGeom>
            <a:avLst/>
            <a:gdLst>
              <a:gd name="connsiteX0" fmla="*/ 0 w 14046"/>
              <a:gd name="connsiteY0" fmla="*/ 0 h 38628"/>
              <a:gd name="connsiteX1" fmla="*/ 14047 w 14046"/>
              <a:gd name="connsiteY1" fmla="*/ 0 h 38628"/>
              <a:gd name="connsiteX2" fmla="*/ 14047 w 14046"/>
              <a:gd name="connsiteY2" fmla="*/ 39554 h 38628"/>
              <a:gd name="connsiteX3" fmla="*/ 0 w 14046"/>
              <a:gd name="connsiteY3" fmla="*/ 39554 h 38628"/>
            </a:gdLst>
            <a:ahLst/>
            <a:cxnLst>
              <a:cxn ang="0">
                <a:pos x="connsiteX0" y="connsiteY0"/>
              </a:cxn>
              <a:cxn ang="0">
                <a:pos x="connsiteX1" y="connsiteY1"/>
              </a:cxn>
              <a:cxn ang="0">
                <a:pos x="connsiteX2" y="connsiteY2"/>
              </a:cxn>
              <a:cxn ang="0">
                <a:pos x="connsiteX3" y="connsiteY3"/>
              </a:cxn>
            </a:cxnLst>
            <a:rect l="l" t="t" r="r" b="b"/>
            <a:pathLst>
              <a:path w="14046" h="38628">
                <a:moveTo>
                  <a:pt x="0" y="0"/>
                </a:moveTo>
                <a:lnTo>
                  <a:pt x="14047" y="0"/>
                </a:lnTo>
                <a:lnTo>
                  <a:pt x="14047" y="39554"/>
                </a:lnTo>
                <a:lnTo>
                  <a:pt x="0" y="39554"/>
                </a:lnTo>
                <a:close/>
              </a:path>
            </a:pathLst>
          </a:custGeom>
          <a:solidFill>
            <a:schemeClr val="accent1"/>
          </a:solidFill>
          <a:ln w="1170" cap="flat">
            <a:noFill/>
            <a:prstDash val="solid"/>
            <a:miter/>
          </a:ln>
        </p:spPr>
        <p:txBody>
          <a:bodyPr rtlCol="0" anchor="ctr"/>
          <a:lstStyle/>
          <a:p>
            <a:endParaRPr lang="en-US"/>
          </a:p>
        </p:txBody>
      </p:sp>
      <p:grpSp>
        <p:nvGrpSpPr>
          <p:cNvPr id="1063" name="Group 1062">
            <a:extLst>
              <a:ext uri="{FF2B5EF4-FFF2-40B4-BE49-F238E27FC236}">
                <a16:creationId xmlns:a16="http://schemas.microsoft.com/office/drawing/2014/main" id="{B69717A9-5457-224C-8E97-1F8261FCC1E2}"/>
              </a:ext>
            </a:extLst>
          </p:cNvPr>
          <p:cNvGrpSpPr/>
          <p:nvPr userDrawn="1"/>
        </p:nvGrpSpPr>
        <p:grpSpPr>
          <a:xfrm>
            <a:off x="423029" y="3724308"/>
            <a:ext cx="308578" cy="213332"/>
            <a:chOff x="2493367" y="3571115"/>
            <a:chExt cx="417955" cy="288948"/>
          </a:xfrm>
          <a:solidFill>
            <a:schemeClr val="accent1"/>
          </a:solidFill>
        </p:grpSpPr>
        <p:sp>
          <p:nvSpPr>
            <p:cNvPr id="1064" name="Freeform 1063">
              <a:extLst>
                <a:ext uri="{FF2B5EF4-FFF2-40B4-BE49-F238E27FC236}">
                  <a16:creationId xmlns:a16="http://schemas.microsoft.com/office/drawing/2014/main" id="{EFAA09AD-9952-9240-B217-31DD73604A6C}"/>
                </a:ext>
              </a:extLst>
            </p:cNvPr>
            <p:cNvSpPr/>
            <p:nvPr/>
          </p:nvSpPr>
          <p:spPr>
            <a:xfrm>
              <a:off x="2493367" y="3638825"/>
              <a:ext cx="127592" cy="221238"/>
            </a:xfrm>
            <a:custGeom>
              <a:avLst/>
              <a:gdLst>
                <a:gd name="connsiteX0" fmla="*/ 120725 w 127592"/>
                <a:gd name="connsiteY0" fmla="*/ 222019 h 221238"/>
                <a:gd name="connsiteX1" fmla="*/ 114123 w 127592"/>
                <a:gd name="connsiteY1" fmla="*/ 217384 h 221238"/>
                <a:gd name="connsiteX2" fmla="*/ 107357 w 127592"/>
                <a:gd name="connsiteY2" fmla="*/ 203512 h 221238"/>
                <a:gd name="connsiteX3" fmla="*/ 44567 w 127592"/>
                <a:gd name="connsiteY3" fmla="*/ 167295 h 221238"/>
                <a:gd name="connsiteX4" fmla="*/ 28226 w 127592"/>
                <a:gd name="connsiteY4" fmla="*/ 158457 h 221238"/>
                <a:gd name="connsiteX5" fmla="*/ 14074 w 127592"/>
                <a:gd name="connsiteY5" fmla="*/ 145136 h 221238"/>
                <a:gd name="connsiteX6" fmla="*/ 13910 w 127592"/>
                <a:gd name="connsiteY6" fmla="*/ 144832 h 221238"/>
                <a:gd name="connsiteX7" fmla="*/ 5248 w 127592"/>
                <a:gd name="connsiteY7" fmla="*/ 87661 h 221238"/>
                <a:gd name="connsiteX8" fmla="*/ 2919 w 127592"/>
                <a:gd name="connsiteY8" fmla="*/ 48294 h 221238"/>
                <a:gd name="connsiteX9" fmla="*/ 1280 w 127592"/>
                <a:gd name="connsiteY9" fmla="*/ 28980 h 221238"/>
                <a:gd name="connsiteX10" fmla="*/ 4 w 127592"/>
                <a:gd name="connsiteY10" fmla="*/ 11831 h 221238"/>
                <a:gd name="connsiteX11" fmla="*/ 8842 w 127592"/>
                <a:gd name="connsiteY11" fmla="*/ 945 h 221238"/>
                <a:gd name="connsiteX12" fmla="*/ 30052 w 127592"/>
                <a:gd name="connsiteY12" fmla="*/ 8448 h 221238"/>
                <a:gd name="connsiteX13" fmla="*/ 50725 w 127592"/>
                <a:gd name="connsiteY13" fmla="*/ 89756 h 221238"/>
                <a:gd name="connsiteX14" fmla="*/ 52047 w 127592"/>
                <a:gd name="connsiteY14" fmla="*/ 108415 h 221238"/>
                <a:gd name="connsiteX15" fmla="*/ 44895 w 127592"/>
                <a:gd name="connsiteY15" fmla="*/ 115310 h 221238"/>
                <a:gd name="connsiteX16" fmla="*/ 38001 w 127592"/>
                <a:gd name="connsiteY16" fmla="*/ 108157 h 221238"/>
                <a:gd name="connsiteX17" fmla="*/ 36783 w 127592"/>
                <a:gd name="connsiteY17" fmla="*/ 91524 h 221238"/>
                <a:gd name="connsiteX18" fmla="*/ 19693 w 127592"/>
                <a:gd name="connsiteY18" fmla="*/ 17953 h 221238"/>
                <a:gd name="connsiteX19" fmla="*/ 14121 w 127592"/>
                <a:gd name="connsiteY19" fmla="*/ 14055 h 221238"/>
                <a:gd name="connsiteX20" fmla="*/ 15256 w 127592"/>
                <a:gd name="connsiteY20" fmla="*/ 27763 h 221238"/>
                <a:gd name="connsiteX21" fmla="*/ 16907 w 127592"/>
                <a:gd name="connsiteY21" fmla="*/ 47136 h 221238"/>
                <a:gd name="connsiteX22" fmla="*/ 19271 w 127592"/>
                <a:gd name="connsiteY22" fmla="*/ 87017 h 221238"/>
                <a:gd name="connsiteX23" fmla="*/ 26342 w 127592"/>
                <a:gd name="connsiteY23" fmla="*/ 138288 h 221238"/>
                <a:gd name="connsiteX24" fmla="*/ 35741 w 127592"/>
                <a:gd name="connsiteY24" fmla="*/ 146588 h 221238"/>
                <a:gd name="connsiteX25" fmla="*/ 51134 w 127592"/>
                <a:gd name="connsiteY25" fmla="*/ 154875 h 221238"/>
                <a:gd name="connsiteX26" fmla="*/ 118770 w 127592"/>
                <a:gd name="connsiteY26" fmla="*/ 195318 h 221238"/>
                <a:gd name="connsiteX27" fmla="*/ 127339 w 127592"/>
                <a:gd name="connsiteY27" fmla="*/ 212608 h 221238"/>
                <a:gd name="connsiteX28" fmla="*/ 123124 w 127592"/>
                <a:gd name="connsiteY28" fmla="*/ 221598 h 221238"/>
                <a:gd name="connsiteX29" fmla="*/ 120725 w 127592"/>
                <a:gd name="connsiteY29" fmla="*/ 222019 h 22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7592" h="221238">
                  <a:moveTo>
                    <a:pt x="120725" y="222019"/>
                  </a:moveTo>
                  <a:cubicBezTo>
                    <a:pt x="117845" y="222019"/>
                    <a:pt x="115153" y="220240"/>
                    <a:pt x="114123" y="217384"/>
                  </a:cubicBezTo>
                  <a:cubicBezTo>
                    <a:pt x="111981" y="211437"/>
                    <a:pt x="109698" y="206767"/>
                    <a:pt x="107357" y="203512"/>
                  </a:cubicBezTo>
                  <a:cubicBezTo>
                    <a:pt x="102757" y="198034"/>
                    <a:pt x="60476" y="175700"/>
                    <a:pt x="44567" y="167295"/>
                  </a:cubicBezTo>
                  <a:cubicBezTo>
                    <a:pt x="35109" y="162297"/>
                    <a:pt x="30088" y="159639"/>
                    <a:pt x="28226" y="158457"/>
                  </a:cubicBezTo>
                  <a:cubicBezTo>
                    <a:pt x="18136" y="152066"/>
                    <a:pt x="14460" y="145826"/>
                    <a:pt x="14074" y="145136"/>
                  </a:cubicBezTo>
                  <a:cubicBezTo>
                    <a:pt x="14016" y="145031"/>
                    <a:pt x="13969" y="144937"/>
                    <a:pt x="13910" y="144832"/>
                  </a:cubicBezTo>
                  <a:cubicBezTo>
                    <a:pt x="7226" y="131370"/>
                    <a:pt x="6395" y="113039"/>
                    <a:pt x="5248" y="87661"/>
                  </a:cubicBezTo>
                  <a:cubicBezTo>
                    <a:pt x="4721" y="76154"/>
                    <a:pt x="4136" y="63114"/>
                    <a:pt x="2919" y="48294"/>
                  </a:cubicBezTo>
                  <a:cubicBezTo>
                    <a:pt x="2310" y="40873"/>
                    <a:pt x="1736" y="34364"/>
                    <a:pt x="1280" y="28980"/>
                  </a:cubicBezTo>
                  <a:cubicBezTo>
                    <a:pt x="332" y="18140"/>
                    <a:pt x="-43" y="13669"/>
                    <a:pt x="4" y="11831"/>
                  </a:cubicBezTo>
                  <a:cubicBezTo>
                    <a:pt x="109" y="7406"/>
                    <a:pt x="3832" y="2818"/>
                    <a:pt x="8842" y="945"/>
                  </a:cubicBezTo>
                  <a:cubicBezTo>
                    <a:pt x="12822" y="-554"/>
                    <a:pt x="20863" y="-1560"/>
                    <a:pt x="30052" y="8448"/>
                  </a:cubicBezTo>
                  <a:cubicBezTo>
                    <a:pt x="41208" y="20599"/>
                    <a:pt x="48700" y="73754"/>
                    <a:pt x="50725" y="89756"/>
                  </a:cubicBezTo>
                  <a:cubicBezTo>
                    <a:pt x="52165" y="101087"/>
                    <a:pt x="52059" y="108122"/>
                    <a:pt x="52047" y="108415"/>
                  </a:cubicBezTo>
                  <a:cubicBezTo>
                    <a:pt x="51977" y="112290"/>
                    <a:pt x="48793" y="115356"/>
                    <a:pt x="44895" y="115310"/>
                  </a:cubicBezTo>
                  <a:cubicBezTo>
                    <a:pt x="41021" y="115240"/>
                    <a:pt x="37930" y="112032"/>
                    <a:pt x="38001" y="108157"/>
                  </a:cubicBezTo>
                  <a:cubicBezTo>
                    <a:pt x="38001" y="108099"/>
                    <a:pt x="38083" y="101743"/>
                    <a:pt x="36783" y="91524"/>
                  </a:cubicBezTo>
                  <a:cubicBezTo>
                    <a:pt x="32171" y="55166"/>
                    <a:pt x="24832" y="23537"/>
                    <a:pt x="19693" y="17953"/>
                  </a:cubicBezTo>
                  <a:cubicBezTo>
                    <a:pt x="16544" y="14535"/>
                    <a:pt x="14648" y="14102"/>
                    <a:pt x="14121" y="14055"/>
                  </a:cubicBezTo>
                  <a:cubicBezTo>
                    <a:pt x="14308" y="16818"/>
                    <a:pt x="14753" y="21992"/>
                    <a:pt x="15256" y="27763"/>
                  </a:cubicBezTo>
                  <a:cubicBezTo>
                    <a:pt x="15725" y="33159"/>
                    <a:pt x="16298" y="39691"/>
                    <a:pt x="16907" y="47136"/>
                  </a:cubicBezTo>
                  <a:cubicBezTo>
                    <a:pt x="18148" y="62212"/>
                    <a:pt x="18745" y="75393"/>
                    <a:pt x="19271" y="87017"/>
                  </a:cubicBezTo>
                  <a:cubicBezTo>
                    <a:pt x="20337" y="110463"/>
                    <a:pt x="21109" y="127472"/>
                    <a:pt x="26342" y="138288"/>
                  </a:cubicBezTo>
                  <a:cubicBezTo>
                    <a:pt x="26822" y="139002"/>
                    <a:pt x="29455" y="142607"/>
                    <a:pt x="35741" y="146588"/>
                  </a:cubicBezTo>
                  <a:cubicBezTo>
                    <a:pt x="37228" y="147524"/>
                    <a:pt x="43982" y="151094"/>
                    <a:pt x="51134" y="154875"/>
                  </a:cubicBezTo>
                  <a:cubicBezTo>
                    <a:pt x="92374" y="176671"/>
                    <a:pt x="114158" y="188904"/>
                    <a:pt x="118770" y="195318"/>
                  </a:cubicBezTo>
                  <a:cubicBezTo>
                    <a:pt x="121872" y="199626"/>
                    <a:pt x="124752" y="205444"/>
                    <a:pt x="127339" y="212608"/>
                  </a:cubicBezTo>
                  <a:cubicBezTo>
                    <a:pt x="128661" y="216260"/>
                    <a:pt x="126765" y="220287"/>
                    <a:pt x="123124" y="221598"/>
                  </a:cubicBezTo>
                  <a:cubicBezTo>
                    <a:pt x="122317" y="221879"/>
                    <a:pt x="121509" y="222019"/>
                    <a:pt x="120725" y="222019"/>
                  </a:cubicBezTo>
                  <a:close/>
                </a:path>
              </a:pathLst>
            </a:custGeom>
            <a:grpFill/>
            <a:ln w="1170" cap="flat">
              <a:noFill/>
              <a:prstDash val="solid"/>
              <a:miter/>
            </a:ln>
          </p:spPr>
          <p:txBody>
            <a:bodyPr rtlCol="0" anchor="ctr"/>
            <a:lstStyle/>
            <a:p>
              <a:endParaRPr lang="en-US"/>
            </a:p>
          </p:txBody>
        </p:sp>
        <p:sp>
          <p:nvSpPr>
            <p:cNvPr id="1065" name="Freeform 1064">
              <a:extLst>
                <a:ext uri="{FF2B5EF4-FFF2-40B4-BE49-F238E27FC236}">
                  <a16:creationId xmlns:a16="http://schemas.microsoft.com/office/drawing/2014/main" id="{1CE2D4E5-2849-8947-9822-3BC8BD99FFCA}"/>
                </a:ext>
              </a:extLst>
            </p:cNvPr>
            <p:cNvSpPr/>
            <p:nvPr/>
          </p:nvSpPr>
          <p:spPr>
            <a:xfrm>
              <a:off x="2517239" y="3656508"/>
              <a:ext cx="40970" cy="45652"/>
            </a:xfrm>
            <a:custGeom>
              <a:avLst/>
              <a:gdLst>
                <a:gd name="connsiteX0" fmla="*/ 27719 w 40969"/>
                <a:gd name="connsiteY0" fmla="*/ 46415 h 45652"/>
                <a:gd name="connsiteX1" fmla="*/ 26338 w 40969"/>
                <a:gd name="connsiteY1" fmla="*/ 39531 h 45652"/>
                <a:gd name="connsiteX2" fmla="*/ 24921 w 40969"/>
                <a:gd name="connsiteY2" fmla="*/ 32145 h 45652"/>
                <a:gd name="connsiteX3" fmla="*/ 19584 w 40969"/>
                <a:gd name="connsiteY3" fmla="*/ 16354 h 45652"/>
                <a:gd name="connsiteX4" fmla="*/ 9599 w 40969"/>
                <a:gd name="connsiteY4" fmla="*/ 14224 h 45652"/>
                <a:gd name="connsiteX5" fmla="*/ 2716 w 40969"/>
                <a:gd name="connsiteY5" fmla="*/ 15617 h 45652"/>
                <a:gd name="connsiteX6" fmla="*/ 0 w 40969"/>
                <a:gd name="connsiteY6" fmla="*/ 1839 h 45652"/>
                <a:gd name="connsiteX7" fmla="*/ 6883 w 40969"/>
                <a:gd name="connsiteY7" fmla="*/ 446 h 45652"/>
                <a:gd name="connsiteX8" fmla="*/ 28340 w 40969"/>
                <a:gd name="connsiteY8" fmla="*/ 5374 h 45652"/>
                <a:gd name="connsiteX9" fmla="*/ 38722 w 40969"/>
                <a:gd name="connsiteY9" fmla="*/ 29582 h 45652"/>
                <a:gd name="connsiteX10" fmla="*/ 40092 w 40969"/>
                <a:gd name="connsiteY10" fmla="*/ 36769 h 45652"/>
                <a:gd name="connsiteX11" fmla="*/ 41473 w 40969"/>
                <a:gd name="connsiteY11" fmla="*/ 43652 h 45652"/>
                <a:gd name="connsiteX12" fmla="*/ 27719 w 40969"/>
                <a:gd name="connsiteY12" fmla="*/ 46415 h 4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69" h="45652">
                  <a:moveTo>
                    <a:pt x="27719" y="46415"/>
                  </a:moveTo>
                  <a:lnTo>
                    <a:pt x="26338" y="39531"/>
                  </a:lnTo>
                  <a:cubicBezTo>
                    <a:pt x="25799" y="36839"/>
                    <a:pt x="25343" y="34393"/>
                    <a:pt x="24921" y="32145"/>
                  </a:cubicBezTo>
                  <a:cubicBezTo>
                    <a:pt x="23130" y="22511"/>
                    <a:pt x="22299" y="18520"/>
                    <a:pt x="19584" y="16354"/>
                  </a:cubicBezTo>
                  <a:cubicBezTo>
                    <a:pt x="15604" y="13182"/>
                    <a:pt x="9657" y="14212"/>
                    <a:pt x="9599" y="14224"/>
                  </a:cubicBezTo>
                  <a:lnTo>
                    <a:pt x="2716" y="15617"/>
                  </a:lnTo>
                  <a:lnTo>
                    <a:pt x="0" y="1839"/>
                  </a:lnTo>
                  <a:lnTo>
                    <a:pt x="6883" y="446"/>
                  </a:lnTo>
                  <a:cubicBezTo>
                    <a:pt x="8135" y="189"/>
                    <a:pt x="19338" y="-1802"/>
                    <a:pt x="28340" y="5374"/>
                  </a:cubicBezTo>
                  <a:cubicBezTo>
                    <a:pt x="35258" y="10899"/>
                    <a:pt x="36639" y="18333"/>
                    <a:pt x="38722" y="29582"/>
                  </a:cubicBezTo>
                  <a:cubicBezTo>
                    <a:pt x="39132" y="31759"/>
                    <a:pt x="39565" y="34147"/>
                    <a:pt x="40092" y="36769"/>
                  </a:cubicBezTo>
                  <a:lnTo>
                    <a:pt x="41473" y="43652"/>
                  </a:lnTo>
                  <a:lnTo>
                    <a:pt x="27719" y="46415"/>
                  </a:lnTo>
                  <a:close/>
                </a:path>
              </a:pathLst>
            </a:custGeom>
            <a:grpFill/>
            <a:ln w="1170" cap="flat">
              <a:noFill/>
              <a:prstDash val="solid"/>
              <a:miter/>
            </a:ln>
          </p:spPr>
          <p:txBody>
            <a:bodyPr rtlCol="0" anchor="ctr"/>
            <a:lstStyle/>
            <a:p>
              <a:endParaRPr lang="en-US"/>
            </a:p>
          </p:txBody>
        </p:sp>
        <p:sp>
          <p:nvSpPr>
            <p:cNvPr id="1066" name="Freeform 1065">
              <a:extLst>
                <a:ext uri="{FF2B5EF4-FFF2-40B4-BE49-F238E27FC236}">
                  <a16:creationId xmlns:a16="http://schemas.microsoft.com/office/drawing/2014/main" id="{426EEC07-9715-DF44-A4F4-5E9A95753C82}"/>
                </a:ext>
              </a:extLst>
            </p:cNvPr>
            <p:cNvSpPr/>
            <p:nvPr/>
          </p:nvSpPr>
          <p:spPr>
            <a:xfrm>
              <a:off x="2531239" y="3700659"/>
              <a:ext cx="129933" cy="127593"/>
            </a:xfrm>
            <a:custGeom>
              <a:avLst/>
              <a:gdLst>
                <a:gd name="connsiteX0" fmla="*/ 124080 w 129933"/>
                <a:gd name="connsiteY0" fmla="*/ 128674 h 127592"/>
                <a:gd name="connsiteX1" fmla="*/ 117443 w 129933"/>
                <a:gd name="connsiteY1" fmla="*/ 123933 h 127592"/>
                <a:gd name="connsiteX2" fmla="*/ 99335 w 129933"/>
                <a:gd name="connsiteY2" fmla="*/ 78011 h 127592"/>
                <a:gd name="connsiteX3" fmla="*/ 23388 w 129933"/>
                <a:gd name="connsiteY3" fmla="*/ 15140 h 127592"/>
                <a:gd name="connsiteX4" fmla="*/ 16844 w 129933"/>
                <a:gd name="connsiteY4" fmla="*/ 14753 h 127592"/>
                <a:gd name="connsiteX5" fmla="*/ 14421 w 129933"/>
                <a:gd name="connsiteY5" fmla="*/ 21683 h 127592"/>
                <a:gd name="connsiteX6" fmla="*/ 60366 w 129933"/>
                <a:gd name="connsiteY6" fmla="*/ 69981 h 127592"/>
                <a:gd name="connsiteX7" fmla="*/ 60542 w 129933"/>
                <a:gd name="connsiteY7" fmla="*/ 79907 h 127592"/>
                <a:gd name="connsiteX8" fmla="*/ 50615 w 129933"/>
                <a:gd name="connsiteY8" fmla="*/ 80083 h 127592"/>
                <a:gd name="connsiteX9" fmla="*/ 1639 w 129933"/>
                <a:gd name="connsiteY9" fmla="*/ 27489 h 127592"/>
                <a:gd name="connsiteX10" fmla="*/ 7152 w 129933"/>
                <a:gd name="connsiteY10" fmla="*/ 4569 h 127592"/>
                <a:gd name="connsiteX11" fmla="*/ 29370 w 129933"/>
                <a:gd name="connsiteY11" fmla="*/ 2416 h 127592"/>
                <a:gd name="connsiteX12" fmla="*/ 111450 w 129933"/>
                <a:gd name="connsiteY12" fmla="*/ 70894 h 127592"/>
                <a:gd name="connsiteX13" fmla="*/ 130718 w 129933"/>
                <a:gd name="connsiteY13" fmla="*/ 119356 h 127592"/>
                <a:gd name="connsiteX14" fmla="*/ 126363 w 129933"/>
                <a:gd name="connsiteY14" fmla="*/ 128287 h 127592"/>
                <a:gd name="connsiteX15" fmla="*/ 124080 w 129933"/>
                <a:gd name="connsiteY15" fmla="*/ 128674 h 12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933" h="127592">
                  <a:moveTo>
                    <a:pt x="124080" y="128674"/>
                  </a:moveTo>
                  <a:cubicBezTo>
                    <a:pt x="121166" y="128674"/>
                    <a:pt x="118438" y="126848"/>
                    <a:pt x="117443" y="123933"/>
                  </a:cubicBezTo>
                  <a:cubicBezTo>
                    <a:pt x="111391" y="106351"/>
                    <a:pt x="103139" y="84485"/>
                    <a:pt x="99335" y="78011"/>
                  </a:cubicBezTo>
                  <a:cubicBezTo>
                    <a:pt x="91726" y="65029"/>
                    <a:pt x="30610" y="19260"/>
                    <a:pt x="23388" y="15140"/>
                  </a:cubicBezTo>
                  <a:cubicBezTo>
                    <a:pt x="22498" y="14753"/>
                    <a:pt x="18530" y="13150"/>
                    <a:pt x="16844" y="14753"/>
                  </a:cubicBezTo>
                  <a:cubicBezTo>
                    <a:pt x="15931" y="15620"/>
                    <a:pt x="13063" y="18687"/>
                    <a:pt x="14421" y="21683"/>
                  </a:cubicBezTo>
                  <a:cubicBezTo>
                    <a:pt x="16739" y="26377"/>
                    <a:pt x="40080" y="50421"/>
                    <a:pt x="60366" y="69981"/>
                  </a:cubicBezTo>
                  <a:cubicBezTo>
                    <a:pt x="63164" y="72673"/>
                    <a:pt x="63234" y="77122"/>
                    <a:pt x="60542" y="79907"/>
                  </a:cubicBezTo>
                  <a:cubicBezTo>
                    <a:pt x="57849" y="82705"/>
                    <a:pt x="53401" y="82776"/>
                    <a:pt x="50615" y="80083"/>
                  </a:cubicBezTo>
                  <a:cubicBezTo>
                    <a:pt x="40150" y="69993"/>
                    <a:pt x="5677" y="36362"/>
                    <a:pt x="1639" y="27489"/>
                  </a:cubicBezTo>
                  <a:cubicBezTo>
                    <a:pt x="-1826" y="19892"/>
                    <a:pt x="293" y="11101"/>
                    <a:pt x="7152" y="4569"/>
                  </a:cubicBezTo>
                  <a:cubicBezTo>
                    <a:pt x="12619" y="-640"/>
                    <a:pt x="20930" y="-1447"/>
                    <a:pt x="29370" y="2416"/>
                  </a:cubicBezTo>
                  <a:cubicBezTo>
                    <a:pt x="34625" y="4827"/>
                    <a:pt x="101360" y="53687"/>
                    <a:pt x="111450" y="70894"/>
                  </a:cubicBezTo>
                  <a:cubicBezTo>
                    <a:pt x="117513" y="81219"/>
                    <a:pt x="129383" y="115481"/>
                    <a:pt x="130718" y="119356"/>
                  </a:cubicBezTo>
                  <a:cubicBezTo>
                    <a:pt x="131982" y="123020"/>
                    <a:pt x="130027" y="127023"/>
                    <a:pt x="126363" y="128287"/>
                  </a:cubicBezTo>
                  <a:cubicBezTo>
                    <a:pt x="125614" y="128557"/>
                    <a:pt x="124841" y="128674"/>
                    <a:pt x="124080" y="128674"/>
                  </a:cubicBezTo>
                  <a:close/>
                </a:path>
              </a:pathLst>
            </a:custGeom>
            <a:grpFill/>
            <a:ln w="1170" cap="flat">
              <a:noFill/>
              <a:prstDash val="solid"/>
              <a:miter/>
            </a:ln>
          </p:spPr>
          <p:txBody>
            <a:bodyPr rtlCol="0" anchor="ctr"/>
            <a:lstStyle/>
            <a:p>
              <a:endParaRPr lang="en-US"/>
            </a:p>
          </p:txBody>
        </p:sp>
        <p:sp>
          <p:nvSpPr>
            <p:cNvPr id="1067" name="Freeform 1066">
              <a:extLst>
                <a:ext uri="{FF2B5EF4-FFF2-40B4-BE49-F238E27FC236}">
                  <a16:creationId xmlns:a16="http://schemas.microsoft.com/office/drawing/2014/main" id="{242F58A0-555B-FB45-BA1E-D9757E2C42B6}"/>
                </a:ext>
              </a:extLst>
            </p:cNvPr>
            <p:cNvSpPr/>
            <p:nvPr/>
          </p:nvSpPr>
          <p:spPr>
            <a:xfrm>
              <a:off x="2532233" y="3740099"/>
              <a:ext cx="39799" cy="22241"/>
            </a:xfrm>
            <a:custGeom>
              <a:avLst/>
              <a:gdLst>
                <a:gd name="connsiteX0" fmla="*/ 33865 w 39799"/>
                <a:gd name="connsiteY0" fmla="*/ 22815 h 22240"/>
                <a:gd name="connsiteX1" fmla="*/ 31044 w 39799"/>
                <a:gd name="connsiteY1" fmla="*/ 22218 h 22240"/>
                <a:gd name="connsiteX2" fmla="*/ 5748 w 39799"/>
                <a:gd name="connsiteY2" fmla="*/ 13930 h 22240"/>
                <a:gd name="connsiteX3" fmla="*/ 118 w 39799"/>
                <a:gd name="connsiteY3" fmla="*/ 5748 h 22240"/>
                <a:gd name="connsiteX4" fmla="*/ 8300 w 39799"/>
                <a:gd name="connsiteY4" fmla="*/ 118 h 22240"/>
                <a:gd name="connsiteX5" fmla="*/ 36686 w 39799"/>
                <a:gd name="connsiteY5" fmla="*/ 9353 h 22240"/>
                <a:gd name="connsiteX6" fmla="*/ 40292 w 39799"/>
                <a:gd name="connsiteY6" fmla="*/ 18613 h 22240"/>
                <a:gd name="connsiteX7" fmla="*/ 33865 w 39799"/>
                <a:gd name="connsiteY7" fmla="*/ 22815 h 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99" h="22240">
                  <a:moveTo>
                    <a:pt x="33865" y="22815"/>
                  </a:moveTo>
                  <a:cubicBezTo>
                    <a:pt x="32917" y="22815"/>
                    <a:pt x="31969" y="22628"/>
                    <a:pt x="31044" y="22218"/>
                  </a:cubicBezTo>
                  <a:cubicBezTo>
                    <a:pt x="24278" y="19245"/>
                    <a:pt x="11039" y="14902"/>
                    <a:pt x="5748" y="13930"/>
                  </a:cubicBezTo>
                  <a:cubicBezTo>
                    <a:pt x="1932" y="13228"/>
                    <a:pt x="-585" y="9564"/>
                    <a:pt x="118" y="5748"/>
                  </a:cubicBezTo>
                  <a:cubicBezTo>
                    <a:pt x="820" y="1932"/>
                    <a:pt x="4495" y="-585"/>
                    <a:pt x="8300" y="118"/>
                  </a:cubicBezTo>
                  <a:cubicBezTo>
                    <a:pt x="15335" y="1417"/>
                    <a:pt x="29569" y="6240"/>
                    <a:pt x="36686" y="9353"/>
                  </a:cubicBezTo>
                  <a:cubicBezTo>
                    <a:pt x="40233" y="10910"/>
                    <a:pt x="41848" y="15054"/>
                    <a:pt x="40292" y="18613"/>
                  </a:cubicBezTo>
                  <a:cubicBezTo>
                    <a:pt x="39144" y="21246"/>
                    <a:pt x="36569" y="22815"/>
                    <a:pt x="33865" y="22815"/>
                  </a:cubicBezTo>
                  <a:close/>
                </a:path>
              </a:pathLst>
            </a:custGeom>
            <a:grpFill/>
            <a:ln w="1170" cap="flat">
              <a:noFill/>
              <a:prstDash val="solid"/>
              <a:miter/>
            </a:ln>
          </p:spPr>
          <p:txBody>
            <a:bodyPr rtlCol="0" anchor="ctr"/>
            <a:lstStyle/>
            <a:p>
              <a:endParaRPr lang="en-US"/>
            </a:p>
          </p:txBody>
        </p:sp>
        <p:sp>
          <p:nvSpPr>
            <p:cNvPr id="1068" name="Freeform 1067">
              <a:extLst>
                <a:ext uri="{FF2B5EF4-FFF2-40B4-BE49-F238E27FC236}">
                  <a16:creationId xmlns:a16="http://schemas.microsoft.com/office/drawing/2014/main" id="{6C779029-508E-8743-93F8-0CE6FD2CF2F6}"/>
                </a:ext>
              </a:extLst>
            </p:cNvPr>
            <p:cNvSpPr/>
            <p:nvPr/>
          </p:nvSpPr>
          <p:spPr>
            <a:xfrm>
              <a:off x="2655244" y="3833776"/>
              <a:ext cx="15217" cy="16388"/>
            </a:xfrm>
            <a:custGeom>
              <a:avLst/>
              <a:gdLst>
                <a:gd name="connsiteX0" fmla="*/ 8784 w 15217"/>
                <a:gd name="connsiteY0" fmla="*/ 17294 h 16388"/>
                <a:gd name="connsiteX1" fmla="*/ 7438 w 15217"/>
                <a:gd name="connsiteY1" fmla="*/ 17165 h 16388"/>
                <a:gd name="connsiteX2" fmla="*/ 111 w 15217"/>
                <a:gd name="connsiteY2" fmla="*/ 6092 h 16388"/>
                <a:gd name="connsiteX3" fmla="*/ 8000 w 15217"/>
                <a:gd name="connsiteY3" fmla="*/ 63 h 16388"/>
                <a:gd name="connsiteX4" fmla="*/ 13923 w 15217"/>
                <a:gd name="connsiteY4" fmla="*/ 5506 h 16388"/>
                <a:gd name="connsiteX5" fmla="*/ 15667 w 15217"/>
                <a:gd name="connsiteY5" fmla="*/ 11617 h 16388"/>
                <a:gd name="connsiteX6" fmla="*/ 8784 w 15217"/>
                <a:gd name="connsiteY6" fmla="*/ 17294 h 1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7" h="16388">
                  <a:moveTo>
                    <a:pt x="8784" y="17294"/>
                  </a:moveTo>
                  <a:cubicBezTo>
                    <a:pt x="8340" y="17294"/>
                    <a:pt x="7895" y="17247"/>
                    <a:pt x="7438" y="17165"/>
                  </a:cubicBezTo>
                  <a:cubicBezTo>
                    <a:pt x="2381" y="16182"/>
                    <a:pt x="-627" y="11628"/>
                    <a:pt x="111" y="6092"/>
                  </a:cubicBezTo>
                  <a:cubicBezTo>
                    <a:pt x="626" y="2252"/>
                    <a:pt x="4161" y="-452"/>
                    <a:pt x="8000" y="63"/>
                  </a:cubicBezTo>
                  <a:cubicBezTo>
                    <a:pt x="10997" y="461"/>
                    <a:pt x="13303" y="2708"/>
                    <a:pt x="13923" y="5506"/>
                  </a:cubicBezTo>
                  <a:cubicBezTo>
                    <a:pt x="15386" y="7098"/>
                    <a:pt x="16112" y="9334"/>
                    <a:pt x="15667" y="11617"/>
                  </a:cubicBezTo>
                  <a:cubicBezTo>
                    <a:pt x="15012" y="14964"/>
                    <a:pt x="12074" y="17294"/>
                    <a:pt x="8784" y="17294"/>
                  </a:cubicBezTo>
                  <a:close/>
                </a:path>
              </a:pathLst>
            </a:custGeom>
            <a:grpFill/>
            <a:ln w="1170" cap="flat">
              <a:noFill/>
              <a:prstDash val="solid"/>
              <a:miter/>
            </a:ln>
          </p:spPr>
          <p:txBody>
            <a:bodyPr rtlCol="0" anchor="ctr"/>
            <a:lstStyle/>
            <a:p>
              <a:endParaRPr lang="en-US"/>
            </a:p>
          </p:txBody>
        </p:sp>
        <p:sp>
          <p:nvSpPr>
            <p:cNvPr id="1069" name="Freeform 1068">
              <a:extLst>
                <a:ext uri="{FF2B5EF4-FFF2-40B4-BE49-F238E27FC236}">
                  <a16:creationId xmlns:a16="http://schemas.microsoft.com/office/drawing/2014/main" id="{205AA7DB-9E29-5845-A1DA-02AE9BEE9230}"/>
                </a:ext>
              </a:extLst>
            </p:cNvPr>
            <p:cNvSpPr/>
            <p:nvPr/>
          </p:nvSpPr>
          <p:spPr>
            <a:xfrm>
              <a:off x="2776706" y="3640275"/>
              <a:ext cx="134616" cy="217727"/>
            </a:xfrm>
            <a:custGeom>
              <a:avLst/>
              <a:gdLst>
                <a:gd name="connsiteX0" fmla="*/ 7025 w 134615"/>
                <a:gd name="connsiteY0" fmla="*/ 218076 h 217726"/>
                <a:gd name="connsiteX1" fmla="*/ 4403 w 134615"/>
                <a:gd name="connsiteY1" fmla="*/ 217561 h 217726"/>
                <a:gd name="connsiteX2" fmla="*/ 505 w 134615"/>
                <a:gd name="connsiteY2" fmla="*/ 208419 h 217726"/>
                <a:gd name="connsiteX3" fmla="*/ 9694 w 134615"/>
                <a:gd name="connsiteY3" fmla="*/ 191434 h 217726"/>
                <a:gd name="connsiteX4" fmla="*/ 78769 w 134615"/>
                <a:gd name="connsiteY4" fmla="*/ 153460 h 217726"/>
                <a:gd name="connsiteX5" fmla="*/ 94432 w 134615"/>
                <a:gd name="connsiteY5" fmla="*/ 145746 h 217726"/>
                <a:gd name="connsiteX6" fmla="*/ 104124 w 134615"/>
                <a:gd name="connsiteY6" fmla="*/ 137786 h 217726"/>
                <a:gd name="connsiteX7" fmla="*/ 113044 w 134615"/>
                <a:gd name="connsiteY7" fmla="*/ 86796 h 217726"/>
                <a:gd name="connsiteX8" fmla="*/ 116848 w 134615"/>
                <a:gd name="connsiteY8" fmla="*/ 47032 h 217726"/>
                <a:gd name="connsiteX9" fmla="*/ 119201 w 134615"/>
                <a:gd name="connsiteY9" fmla="*/ 27694 h 217726"/>
                <a:gd name="connsiteX10" fmla="*/ 120828 w 134615"/>
                <a:gd name="connsiteY10" fmla="*/ 14068 h 217726"/>
                <a:gd name="connsiteX11" fmla="*/ 115116 w 134615"/>
                <a:gd name="connsiteY11" fmla="*/ 17756 h 217726"/>
                <a:gd name="connsiteX12" fmla="*/ 95391 w 134615"/>
                <a:gd name="connsiteY12" fmla="*/ 90659 h 217726"/>
                <a:gd name="connsiteX13" fmla="*/ 93577 w 134615"/>
                <a:gd name="connsiteY13" fmla="*/ 107246 h 217726"/>
                <a:gd name="connsiteX14" fmla="*/ 86425 w 134615"/>
                <a:gd name="connsiteY14" fmla="*/ 114129 h 217726"/>
                <a:gd name="connsiteX15" fmla="*/ 79542 w 134615"/>
                <a:gd name="connsiteY15" fmla="*/ 106988 h 217726"/>
                <a:gd name="connsiteX16" fmla="*/ 81544 w 134615"/>
                <a:gd name="connsiteY16" fmla="*/ 88388 h 217726"/>
                <a:gd name="connsiteX17" fmla="*/ 105142 w 134615"/>
                <a:gd name="connsiteY17" fmla="*/ 7876 h 217726"/>
                <a:gd name="connsiteX18" fmla="*/ 126610 w 134615"/>
                <a:gd name="connsiteY18" fmla="*/ 1133 h 217726"/>
                <a:gd name="connsiteX19" fmla="*/ 135050 w 134615"/>
                <a:gd name="connsiteY19" fmla="*/ 12348 h 217726"/>
                <a:gd name="connsiteX20" fmla="*/ 133154 w 134615"/>
                <a:gd name="connsiteY20" fmla="*/ 29403 h 217726"/>
                <a:gd name="connsiteX21" fmla="*/ 130813 w 134615"/>
                <a:gd name="connsiteY21" fmla="*/ 48670 h 217726"/>
                <a:gd name="connsiteX22" fmla="*/ 127067 w 134615"/>
                <a:gd name="connsiteY22" fmla="*/ 87920 h 217726"/>
                <a:gd name="connsiteX23" fmla="*/ 116345 w 134615"/>
                <a:gd name="connsiteY23" fmla="*/ 144751 h 217726"/>
                <a:gd name="connsiteX24" fmla="*/ 116169 w 134615"/>
                <a:gd name="connsiteY24" fmla="*/ 145055 h 217726"/>
                <a:gd name="connsiteX25" fmla="*/ 101537 w 134615"/>
                <a:gd name="connsiteY25" fmla="*/ 157861 h 217726"/>
                <a:gd name="connsiteX26" fmla="*/ 84903 w 134615"/>
                <a:gd name="connsiteY26" fmla="*/ 166091 h 217726"/>
                <a:gd name="connsiteX27" fmla="*/ 20768 w 134615"/>
                <a:gd name="connsiteY27" fmla="*/ 200096 h 217726"/>
                <a:gd name="connsiteX28" fmla="*/ 13569 w 134615"/>
                <a:gd name="connsiteY28" fmla="*/ 213639 h 217726"/>
                <a:gd name="connsiteX29" fmla="*/ 7025 w 134615"/>
                <a:gd name="connsiteY29" fmla="*/ 218076 h 2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4615" h="217726">
                  <a:moveTo>
                    <a:pt x="7025" y="218076"/>
                  </a:moveTo>
                  <a:cubicBezTo>
                    <a:pt x="6147" y="218076"/>
                    <a:pt x="5269" y="217912"/>
                    <a:pt x="4403" y="217561"/>
                  </a:cubicBezTo>
                  <a:cubicBezTo>
                    <a:pt x="809" y="216109"/>
                    <a:pt x="-935" y="212024"/>
                    <a:pt x="505" y="208419"/>
                  </a:cubicBezTo>
                  <a:cubicBezTo>
                    <a:pt x="3349" y="201348"/>
                    <a:pt x="6440" y="195636"/>
                    <a:pt x="9694" y="191434"/>
                  </a:cubicBezTo>
                  <a:cubicBezTo>
                    <a:pt x="14528" y="185194"/>
                    <a:pt x="36746" y="173746"/>
                    <a:pt x="78769" y="153460"/>
                  </a:cubicBezTo>
                  <a:cubicBezTo>
                    <a:pt x="86039" y="149948"/>
                    <a:pt x="92910" y="146636"/>
                    <a:pt x="94432" y="145746"/>
                  </a:cubicBezTo>
                  <a:cubicBezTo>
                    <a:pt x="100858" y="141989"/>
                    <a:pt x="103621" y="138477"/>
                    <a:pt x="104124" y="137786"/>
                  </a:cubicBezTo>
                  <a:cubicBezTo>
                    <a:pt x="109754" y="127169"/>
                    <a:pt x="111136" y="110196"/>
                    <a:pt x="113044" y="86796"/>
                  </a:cubicBezTo>
                  <a:cubicBezTo>
                    <a:pt x="113992" y="75196"/>
                    <a:pt x="115057" y="62050"/>
                    <a:pt x="116848" y="47032"/>
                  </a:cubicBezTo>
                  <a:cubicBezTo>
                    <a:pt x="117726" y="39598"/>
                    <a:pt x="118534" y="33078"/>
                    <a:pt x="119201" y="27694"/>
                  </a:cubicBezTo>
                  <a:cubicBezTo>
                    <a:pt x="119903" y="21958"/>
                    <a:pt x="120547" y="16819"/>
                    <a:pt x="120828" y="14068"/>
                  </a:cubicBezTo>
                  <a:cubicBezTo>
                    <a:pt x="120301" y="14092"/>
                    <a:pt x="118393" y="14454"/>
                    <a:pt x="115116" y="17756"/>
                  </a:cubicBezTo>
                  <a:cubicBezTo>
                    <a:pt x="109789" y="23152"/>
                    <a:pt x="101303" y="54488"/>
                    <a:pt x="95391" y="90659"/>
                  </a:cubicBezTo>
                  <a:cubicBezTo>
                    <a:pt x="93729" y="100831"/>
                    <a:pt x="93577" y="107187"/>
                    <a:pt x="93577" y="107246"/>
                  </a:cubicBezTo>
                  <a:cubicBezTo>
                    <a:pt x="93495" y="111121"/>
                    <a:pt x="90299" y="114222"/>
                    <a:pt x="86425" y="114129"/>
                  </a:cubicBezTo>
                  <a:cubicBezTo>
                    <a:pt x="82550" y="114059"/>
                    <a:pt x="79472" y="110863"/>
                    <a:pt x="79542" y="106988"/>
                  </a:cubicBezTo>
                  <a:cubicBezTo>
                    <a:pt x="79542" y="106696"/>
                    <a:pt x="79694" y="99661"/>
                    <a:pt x="81544" y="88388"/>
                  </a:cubicBezTo>
                  <a:cubicBezTo>
                    <a:pt x="84154" y="72468"/>
                    <a:pt x="93554" y="19605"/>
                    <a:pt x="105142" y="7876"/>
                  </a:cubicBezTo>
                  <a:cubicBezTo>
                    <a:pt x="114694" y="-1793"/>
                    <a:pt x="122689" y="-494"/>
                    <a:pt x="126610" y="1133"/>
                  </a:cubicBezTo>
                  <a:cubicBezTo>
                    <a:pt x="131550" y="3194"/>
                    <a:pt x="135097" y="7911"/>
                    <a:pt x="135050" y="12348"/>
                  </a:cubicBezTo>
                  <a:cubicBezTo>
                    <a:pt x="135027" y="14174"/>
                    <a:pt x="134488" y="18622"/>
                    <a:pt x="133154" y="29403"/>
                  </a:cubicBezTo>
                  <a:cubicBezTo>
                    <a:pt x="132487" y="34764"/>
                    <a:pt x="131691" y="41261"/>
                    <a:pt x="130813" y="48670"/>
                  </a:cubicBezTo>
                  <a:cubicBezTo>
                    <a:pt x="129057" y="63431"/>
                    <a:pt x="128003" y="76437"/>
                    <a:pt x="127067" y="87920"/>
                  </a:cubicBezTo>
                  <a:cubicBezTo>
                    <a:pt x="125007" y="113251"/>
                    <a:pt x="123509" y="131547"/>
                    <a:pt x="116345" y="144751"/>
                  </a:cubicBezTo>
                  <a:cubicBezTo>
                    <a:pt x="116286" y="144857"/>
                    <a:pt x="116228" y="144950"/>
                    <a:pt x="116169" y="145055"/>
                  </a:cubicBezTo>
                  <a:cubicBezTo>
                    <a:pt x="115759" y="145734"/>
                    <a:pt x="111850" y="151833"/>
                    <a:pt x="101537" y="157861"/>
                  </a:cubicBezTo>
                  <a:cubicBezTo>
                    <a:pt x="99629" y="158973"/>
                    <a:pt x="94525" y="161443"/>
                    <a:pt x="84903" y="166091"/>
                  </a:cubicBezTo>
                  <a:cubicBezTo>
                    <a:pt x="68691" y="173922"/>
                    <a:pt x="25625" y="194723"/>
                    <a:pt x="20768" y="200096"/>
                  </a:cubicBezTo>
                  <a:cubicBezTo>
                    <a:pt x="18368" y="203198"/>
                    <a:pt x="15921" y="207775"/>
                    <a:pt x="13569" y="213639"/>
                  </a:cubicBezTo>
                  <a:cubicBezTo>
                    <a:pt x="12445" y="216414"/>
                    <a:pt x="9811" y="218076"/>
                    <a:pt x="7025" y="218076"/>
                  </a:cubicBezTo>
                  <a:close/>
                </a:path>
              </a:pathLst>
            </a:custGeom>
            <a:grpFill/>
            <a:ln w="1170" cap="flat">
              <a:noFill/>
              <a:prstDash val="solid"/>
              <a:miter/>
            </a:ln>
          </p:spPr>
          <p:txBody>
            <a:bodyPr rtlCol="0" anchor="ctr"/>
            <a:lstStyle/>
            <a:p>
              <a:endParaRPr lang="en-US"/>
            </a:p>
          </p:txBody>
        </p:sp>
        <p:sp>
          <p:nvSpPr>
            <p:cNvPr id="1070" name="Freeform 1069">
              <a:extLst>
                <a:ext uri="{FF2B5EF4-FFF2-40B4-BE49-F238E27FC236}">
                  <a16:creationId xmlns:a16="http://schemas.microsoft.com/office/drawing/2014/main" id="{8B90CF69-9A1B-AA4C-ADCD-970F6088AF1C}"/>
                </a:ext>
              </a:extLst>
            </p:cNvPr>
            <p:cNvSpPr/>
            <p:nvPr/>
          </p:nvSpPr>
          <p:spPr>
            <a:xfrm>
              <a:off x="2844601" y="3657188"/>
              <a:ext cx="42141" cy="45652"/>
            </a:xfrm>
            <a:custGeom>
              <a:avLst/>
              <a:gdLst>
                <a:gd name="connsiteX0" fmla="*/ 13661 w 42140"/>
                <a:gd name="connsiteY0" fmla="*/ 45839 h 45652"/>
                <a:gd name="connsiteX1" fmla="*/ 0 w 42140"/>
                <a:gd name="connsiteY1" fmla="*/ 42573 h 45652"/>
                <a:gd name="connsiteX2" fmla="*/ 1627 w 42140"/>
                <a:gd name="connsiteY2" fmla="*/ 35737 h 45652"/>
                <a:gd name="connsiteX3" fmla="*/ 3254 w 42140"/>
                <a:gd name="connsiteY3" fmla="*/ 28620 h 45652"/>
                <a:gd name="connsiteX4" fmla="*/ 14515 w 42140"/>
                <a:gd name="connsiteY4" fmla="*/ 4799 h 45652"/>
                <a:gd name="connsiteX5" fmla="*/ 36136 w 42140"/>
                <a:gd name="connsiteY5" fmla="*/ 644 h 45652"/>
                <a:gd name="connsiteX6" fmla="*/ 42972 w 42140"/>
                <a:gd name="connsiteY6" fmla="*/ 2282 h 45652"/>
                <a:gd name="connsiteX7" fmla="*/ 39706 w 42140"/>
                <a:gd name="connsiteY7" fmla="*/ 15943 h 45652"/>
                <a:gd name="connsiteX8" fmla="*/ 32928 w 42140"/>
                <a:gd name="connsiteY8" fmla="*/ 14316 h 45652"/>
                <a:gd name="connsiteX9" fmla="*/ 22885 w 42140"/>
                <a:gd name="connsiteY9" fmla="*/ 16095 h 45652"/>
                <a:gd name="connsiteX10" fmla="*/ 16985 w 42140"/>
                <a:gd name="connsiteY10" fmla="*/ 31687 h 45652"/>
                <a:gd name="connsiteX11" fmla="*/ 15311 w 42140"/>
                <a:gd name="connsiteY11" fmla="*/ 39003 h 45652"/>
                <a:gd name="connsiteX12" fmla="*/ 13661 w 42140"/>
                <a:gd name="connsiteY12" fmla="*/ 45839 h 4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40" h="45652">
                  <a:moveTo>
                    <a:pt x="13661" y="45839"/>
                  </a:moveTo>
                  <a:lnTo>
                    <a:pt x="0" y="42573"/>
                  </a:lnTo>
                  <a:lnTo>
                    <a:pt x="1627" y="35737"/>
                  </a:lnTo>
                  <a:cubicBezTo>
                    <a:pt x="2247" y="33139"/>
                    <a:pt x="2774" y="30774"/>
                    <a:pt x="3254" y="28620"/>
                  </a:cubicBezTo>
                  <a:cubicBezTo>
                    <a:pt x="5747" y="17441"/>
                    <a:pt x="7398" y="10067"/>
                    <a:pt x="14515" y="4799"/>
                  </a:cubicBezTo>
                  <a:cubicBezTo>
                    <a:pt x="23774" y="-2049"/>
                    <a:pt x="34895" y="351"/>
                    <a:pt x="36136" y="644"/>
                  </a:cubicBezTo>
                  <a:lnTo>
                    <a:pt x="42972" y="2282"/>
                  </a:lnTo>
                  <a:lnTo>
                    <a:pt x="39706" y="15943"/>
                  </a:lnTo>
                  <a:lnTo>
                    <a:pt x="32928" y="14316"/>
                  </a:lnTo>
                  <a:cubicBezTo>
                    <a:pt x="32612" y="14245"/>
                    <a:pt x="26888" y="13133"/>
                    <a:pt x="22885" y="16095"/>
                  </a:cubicBezTo>
                  <a:cubicBezTo>
                    <a:pt x="20099" y="18155"/>
                    <a:pt x="19115" y="22123"/>
                    <a:pt x="16985" y="31687"/>
                  </a:cubicBezTo>
                  <a:cubicBezTo>
                    <a:pt x="16493" y="33911"/>
                    <a:pt x="15943" y="36346"/>
                    <a:pt x="15311" y="39003"/>
                  </a:cubicBezTo>
                  <a:lnTo>
                    <a:pt x="13661" y="45839"/>
                  </a:lnTo>
                  <a:close/>
                </a:path>
              </a:pathLst>
            </a:custGeom>
            <a:grpFill/>
            <a:ln w="1170" cap="flat">
              <a:noFill/>
              <a:prstDash val="solid"/>
              <a:miter/>
            </a:ln>
          </p:spPr>
          <p:txBody>
            <a:bodyPr rtlCol="0" anchor="ctr"/>
            <a:lstStyle/>
            <a:p>
              <a:endParaRPr lang="en-US"/>
            </a:p>
          </p:txBody>
        </p:sp>
        <p:sp>
          <p:nvSpPr>
            <p:cNvPr id="1071" name="Freeform 1070">
              <a:extLst>
                <a:ext uri="{FF2B5EF4-FFF2-40B4-BE49-F238E27FC236}">
                  <a16:creationId xmlns:a16="http://schemas.microsoft.com/office/drawing/2014/main" id="{D3958256-ACF9-AF48-8BF8-BB30D943EE2D}"/>
                </a:ext>
              </a:extLst>
            </p:cNvPr>
            <p:cNvSpPr/>
            <p:nvPr/>
          </p:nvSpPr>
          <p:spPr>
            <a:xfrm>
              <a:off x="2736625" y="3700586"/>
              <a:ext cx="134616" cy="124081"/>
            </a:xfrm>
            <a:custGeom>
              <a:avLst/>
              <a:gdLst>
                <a:gd name="connsiteX0" fmla="*/ 7026 w 134615"/>
                <a:gd name="connsiteY0" fmla="*/ 124802 h 124080"/>
                <a:gd name="connsiteX1" fmla="*/ 4498 w 134615"/>
                <a:gd name="connsiteY1" fmla="*/ 124333 h 124080"/>
                <a:gd name="connsiteX2" fmla="*/ 471 w 134615"/>
                <a:gd name="connsiteY2" fmla="*/ 115250 h 124080"/>
                <a:gd name="connsiteX3" fmla="*/ 21483 w 134615"/>
                <a:gd name="connsiteY3" fmla="*/ 67514 h 124080"/>
                <a:gd name="connsiteX4" fmla="*/ 105986 w 134615"/>
                <a:gd name="connsiteY4" fmla="*/ 2055 h 124080"/>
                <a:gd name="connsiteX5" fmla="*/ 128110 w 134615"/>
                <a:gd name="connsiteY5" fmla="*/ 5005 h 124080"/>
                <a:gd name="connsiteX6" fmla="*/ 132804 w 134615"/>
                <a:gd name="connsiteY6" fmla="*/ 28112 h 124080"/>
                <a:gd name="connsiteX7" fmla="*/ 81954 w 134615"/>
                <a:gd name="connsiteY7" fmla="*/ 78903 h 124080"/>
                <a:gd name="connsiteX8" fmla="*/ 72039 w 134615"/>
                <a:gd name="connsiteY8" fmla="*/ 78365 h 124080"/>
                <a:gd name="connsiteX9" fmla="*/ 72578 w 134615"/>
                <a:gd name="connsiteY9" fmla="*/ 68450 h 124080"/>
                <a:gd name="connsiteX10" fmla="*/ 120244 w 134615"/>
                <a:gd name="connsiteY10" fmla="*/ 21826 h 124080"/>
                <a:gd name="connsiteX11" fmla="*/ 118066 w 134615"/>
                <a:gd name="connsiteY11" fmla="*/ 14838 h 124080"/>
                <a:gd name="connsiteX12" fmla="*/ 111511 w 134615"/>
                <a:gd name="connsiteY12" fmla="*/ 14990 h 124080"/>
                <a:gd name="connsiteX13" fmla="*/ 33340 w 134615"/>
                <a:gd name="connsiteY13" fmla="*/ 75076 h 124080"/>
                <a:gd name="connsiteX14" fmla="*/ 13593 w 134615"/>
                <a:gd name="connsiteY14" fmla="*/ 120318 h 124080"/>
                <a:gd name="connsiteX15" fmla="*/ 7026 w 134615"/>
                <a:gd name="connsiteY15" fmla="*/ 124802 h 12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615" h="124080">
                  <a:moveTo>
                    <a:pt x="7026" y="124802"/>
                  </a:moveTo>
                  <a:cubicBezTo>
                    <a:pt x="6183" y="124802"/>
                    <a:pt x="5329" y="124650"/>
                    <a:pt x="4498" y="124333"/>
                  </a:cubicBezTo>
                  <a:cubicBezTo>
                    <a:pt x="881" y="122941"/>
                    <a:pt x="-922" y="118867"/>
                    <a:pt x="471" y="115250"/>
                  </a:cubicBezTo>
                  <a:cubicBezTo>
                    <a:pt x="1946" y="111422"/>
                    <a:pt x="15056" y="77604"/>
                    <a:pt x="21483" y="67514"/>
                  </a:cubicBezTo>
                  <a:cubicBezTo>
                    <a:pt x="31807" y="51289"/>
                    <a:pt x="100707" y="4232"/>
                    <a:pt x="105986" y="2055"/>
                  </a:cubicBezTo>
                  <a:cubicBezTo>
                    <a:pt x="114555" y="-1503"/>
                    <a:pt x="122831" y="-391"/>
                    <a:pt x="128110" y="5005"/>
                  </a:cubicBezTo>
                  <a:cubicBezTo>
                    <a:pt x="134735" y="11783"/>
                    <a:pt x="136538" y="20632"/>
                    <a:pt x="132804" y="28112"/>
                  </a:cubicBezTo>
                  <a:cubicBezTo>
                    <a:pt x="128449" y="36833"/>
                    <a:pt x="92782" y="69188"/>
                    <a:pt x="81954" y="78903"/>
                  </a:cubicBezTo>
                  <a:cubicBezTo>
                    <a:pt x="79063" y="81490"/>
                    <a:pt x="74626" y="81256"/>
                    <a:pt x="72039" y="78365"/>
                  </a:cubicBezTo>
                  <a:cubicBezTo>
                    <a:pt x="69453" y="75474"/>
                    <a:pt x="69687" y="71037"/>
                    <a:pt x="72578" y="68450"/>
                  </a:cubicBezTo>
                  <a:cubicBezTo>
                    <a:pt x="93566" y="49627"/>
                    <a:pt x="117750" y="26450"/>
                    <a:pt x="120244" y="21826"/>
                  </a:cubicBezTo>
                  <a:cubicBezTo>
                    <a:pt x="121707" y="18900"/>
                    <a:pt x="118944" y="15728"/>
                    <a:pt x="118066" y="14838"/>
                  </a:cubicBezTo>
                  <a:cubicBezTo>
                    <a:pt x="116439" y="13164"/>
                    <a:pt x="112412" y="14627"/>
                    <a:pt x="111511" y="14990"/>
                  </a:cubicBezTo>
                  <a:cubicBezTo>
                    <a:pt x="104137" y="18841"/>
                    <a:pt x="41429" y="62375"/>
                    <a:pt x="33340" y="75076"/>
                  </a:cubicBezTo>
                  <a:cubicBezTo>
                    <a:pt x="29314" y="81397"/>
                    <a:pt x="20277" y="102959"/>
                    <a:pt x="13593" y="120318"/>
                  </a:cubicBezTo>
                  <a:cubicBezTo>
                    <a:pt x="12516" y="123081"/>
                    <a:pt x="9847" y="124802"/>
                    <a:pt x="7026" y="124802"/>
                  </a:cubicBezTo>
                  <a:close/>
                </a:path>
              </a:pathLst>
            </a:custGeom>
            <a:grpFill/>
            <a:ln w="1170" cap="flat">
              <a:noFill/>
              <a:prstDash val="solid"/>
              <a:miter/>
            </a:ln>
          </p:spPr>
          <p:txBody>
            <a:bodyPr rtlCol="0" anchor="ctr"/>
            <a:lstStyle/>
            <a:p>
              <a:endParaRPr lang="en-US"/>
            </a:p>
          </p:txBody>
        </p:sp>
        <p:sp>
          <p:nvSpPr>
            <p:cNvPr id="1072" name="Freeform 1071">
              <a:extLst>
                <a:ext uri="{FF2B5EF4-FFF2-40B4-BE49-F238E27FC236}">
                  <a16:creationId xmlns:a16="http://schemas.microsoft.com/office/drawing/2014/main" id="{56AA0B7E-68C2-FD4A-9942-AF5154FC4977}"/>
                </a:ext>
              </a:extLst>
            </p:cNvPr>
            <p:cNvSpPr/>
            <p:nvPr/>
          </p:nvSpPr>
          <p:spPr>
            <a:xfrm>
              <a:off x="2828196" y="3740387"/>
              <a:ext cx="40970" cy="21070"/>
            </a:xfrm>
            <a:custGeom>
              <a:avLst/>
              <a:gdLst>
                <a:gd name="connsiteX0" fmla="*/ 7028 w 40969"/>
                <a:gd name="connsiteY0" fmla="*/ 21848 h 21070"/>
                <a:gd name="connsiteX1" fmla="*/ 497 w 40969"/>
                <a:gd name="connsiteY1" fmla="*/ 17411 h 21070"/>
                <a:gd name="connsiteX2" fmla="*/ 4430 w 40969"/>
                <a:gd name="connsiteY2" fmla="*/ 8293 h 21070"/>
                <a:gd name="connsiteX3" fmla="*/ 33120 w 40969"/>
                <a:gd name="connsiteY3" fmla="*/ 75 h 21070"/>
                <a:gd name="connsiteX4" fmla="*/ 41092 w 40969"/>
                <a:gd name="connsiteY4" fmla="*/ 5998 h 21070"/>
                <a:gd name="connsiteX5" fmla="*/ 35169 w 40969"/>
                <a:gd name="connsiteY5" fmla="*/ 13970 h 21070"/>
                <a:gd name="connsiteX6" fmla="*/ 9592 w 40969"/>
                <a:gd name="connsiteY6" fmla="*/ 21345 h 21070"/>
                <a:gd name="connsiteX7" fmla="*/ 7028 w 40969"/>
                <a:gd name="connsiteY7" fmla="*/ 21848 h 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969" h="21070">
                  <a:moveTo>
                    <a:pt x="7028" y="21848"/>
                  </a:moveTo>
                  <a:cubicBezTo>
                    <a:pt x="4231" y="21848"/>
                    <a:pt x="1597" y="20174"/>
                    <a:pt x="497" y="17411"/>
                  </a:cubicBezTo>
                  <a:cubicBezTo>
                    <a:pt x="-931" y="13806"/>
                    <a:pt x="824" y="9721"/>
                    <a:pt x="4430" y="8293"/>
                  </a:cubicBezTo>
                  <a:cubicBezTo>
                    <a:pt x="11640" y="5425"/>
                    <a:pt x="26050" y="1129"/>
                    <a:pt x="33120" y="75"/>
                  </a:cubicBezTo>
                  <a:cubicBezTo>
                    <a:pt x="36960" y="-487"/>
                    <a:pt x="40530" y="2159"/>
                    <a:pt x="41092" y="5998"/>
                  </a:cubicBezTo>
                  <a:cubicBezTo>
                    <a:pt x="41666" y="9838"/>
                    <a:pt x="39008" y="13408"/>
                    <a:pt x="35169" y="13970"/>
                  </a:cubicBezTo>
                  <a:cubicBezTo>
                    <a:pt x="29843" y="14754"/>
                    <a:pt x="16463" y="18617"/>
                    <a:pt x="9592" y="21345"/>
                  </a:cubicBezTo>
                  <a:cubicBezTo>
                    <a:pt x="8761" y="21684"/>
                    <a:pt x="7895" y="21848"/>
                    <a:pt x="7028" y="21848"/>
                  </a:cubicBezTo>
                  <a:close/>
                </a:path>
              </a:pathLst>
            </a:custGeom>
            <a:grpFill/>
            <a:ln w="1170" cap="flat">
              <a:noFill/>
              <a:prstDash val="solid"/>
              <a:miter/>
            </a:ln>
          </p:spPr>
          <p:txBody>
            <a:bodyPr rtlCol="0" anchor="ctr"/>
            <a:lstStyle/>
            <a:p>
              <a:endParaRPr lang="en-US"/>
            </a:p>
          </p:txBody>
        </p:sp>
        <p:sp>
          <p:nvSpPr>
            <p:cNvPr id="1073" name="Freeform 1072">
              <a:extLst>
                <a:ext uri="{FF2B5EF4-FFF2-40B4-BE49-F238E27FC236}">
                  <a16:creationId xmlns:a16="http://schemas.microsoft.com/office/drawing/2014/main" id="{08D22E4C-9F78-E940-A0B7-8E3BAF9681CF}"/>
                </a:ext>
              </a:extLst>
            </p:cNvPr>
            <p:cNvSpPr/>
            <p:nvPr/>
          </p:nvSpPr>
          <p:spPr>
            <a:xfrm>
              <a:off x="2727695" y="3829461"/>
              <a:ext cx="15217" cy="18729"/>
            </a:xfrm>
            <a:custGeom>
              <a:avLst/>
              <a:gdLst>
                <a:gd name="connsiteX0" fmla="*/ 7024 w 15217"/>
                <a:gd name="connsiteY0" fmla="*/ 19772 h 18729"/>
                <a:gd name="connsiteX1" fmla="*/ 5362 w 15217"/>
                <a:gd name="connsiteY1" fmla="*/ 19572 h 18729"/>
                <a:gd name="connsiteX2" fmla="*/ 200 w 15217"/>
                <a:gd name="connsiteY2" fmla="*/ 11086 h 18729"/>
                <a:gd name="connsiteX3" fmla="*/ 1593 w 15217"/>
                <a:gd name="connsiteY3" fmla="*/ 5362 h 18729"/>
                <a:gd name="connsiteX4" fmla="*/ 10079 w 15217"/>
                <a:gd name="connsiteY4" fmla="*/ 200 h 18729"/>
                <a:gd name="connsiteX5" fmla="*/ 15241 w 15217"/>
                <a:gd name="connsiteY5" fmla="*/ 8686 h 18729"/>
                <a:gd name="connsiteX6" fmla="*/ 13848 w 15217"/>
                <a:gd name="connsiteY6" fmla="*/ 14410 h 18729"/>
                <a:gd name="connsiteX7" fmla="*/ 7024 w 15217"/>
                <a:gd name="connsiteY7" fmla="*/ 19772 h 1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7" h="18729">
                  <a:moveTo>
                    <a:pt x="7024" y="19772"/>
                  </a:moveTo>
                  <a:cubicBezTo>
                    <a:pt x="6474" y="19772"/>
                    <a:pt x="5912" y="19701"/>
                    <a:pt x="5362" y="19572"/>
                  </a:cubicBezTo>
                  <a:cubicBezTo>
                    <a:pt x="1593" y="18659"/>
                    <a:pt x="-713" y="14855"/>
                    <a:pt x="200" y="11086"/>
                  </a:cubicBezTo>
                  <a:lnTo>
                    <a:pt x="1593" y="5362"/>
                  </a:lnTo>
                  <a:cubicBezTo>
                    <a:pt x="2506" y="1592"/>
                    <a:pt x="6310" y="-714"/>
                    <a:pt x="10079" y="200"/>
                  </a:cubicBezTo>
                  <a:cubicBezTo>
                    <a:pt x="13848" y="1112"/>
                    <a:pt x="16154" y="4917"/>
                    <a:pt x="15241" y="8686"/>
                  </a:cubicBezTo>
                  <a:lnTo>
                    <a:pt x="13848" y="14410"/>
                  </a:lnTo>
                  <a:cubicBezTo>
                    <a:pt x="13064" y="17618"/>
                    <a:pt x="10196" y="19772"/>
                    <a:pt x="7024" y="19772"/>
                  </a:cubicBezTo>
                  <a:close/>
                </a:path>
              </a:pathLst>
            </a:custGeom>
            <a:grpFill/>
            <a:ln w="1170" cap="flat">
              <a:noFill/>
              <a:prstDash val="solid"/>
              <a:miter/>
            </a:ln>
          </p:spPr>
          <p:txBody>
            <a:bodyPr rtlCol="0" anchor="ctr"/>
            <a:lstStyle/>
            <a:p>
              <a:endParaRPr lang="en-US"/>
            </a:p>
          </p:txBody>
        </p:sp>
        <p:sp>
          <p:nvSpPr>
            <p:cNvPr id="1074" name="Freeform 1073">
              <a:extLst>
                <a:ext uri="{FF2B5EF4-FFF2-40B4-BE49-F238E27FC236}">
                  <a16:creationId xmlns:a16="http://schemas.microsoft.com/office/drawing/2014/main" id="{CE7E6146-5423-DC40-8CAF-258F94E6160B}"/>
                </a:ext>
              </a:extLst>
            </p:cNvPr>
            <p:cNvSpPr/>
            <p:nvPr/>
          </p:nvSpPr>
          <p:spPr>
            <a:xfrm>
              <a:off x="2695599" y="3609171"/>
              <a:ext cx="14047" cy="80770"/>
            </a:xfrm>
            <a:custGeom>
              <a:avLst/>
              <a:gdLst>
                <a:gd name="connsiteX0" fmla="*/ 0 w 14046"/>
                <a:gd name="connsiteY0" fmla="*/ 0 h 80769"/>
                <a:gd name="connsiteX1" fmla="*/ 14047 w 14046"/>
                <a:gd name="connsiteY1" fmla="*/ 0 h 80769"/>
                <a:gd name="connsiteX2" fmla="*/ 14047 w 14046"/>
                <a:gd name="connsiteY2" fmla="*/ 80945 h 80769"/>
                <a:gd name="connsiteX3" fmla="*/ 0 w 14046"/>
                <a:gd name="connsiteY3" fmla="*/ 80945 h 80769"/>
              </a:gdLst>
              <a:ahLst/>
              <a:cxnLst>
                <a:cxn ang="0">
                  <a:pos x="connsiteX0" y="connsiteY0"/>
                </a:cxn>
                <a:cxn ang="0">
                  <a:pos x="connsiteX1" y="connsiteY1"/>
                </a:cxn>
                <a:cxn ang="0">
                  <a:pos x="connsiteX2" y="connsiteY2"/>
                </a:cxn>
                <a:cxn ang="0">
                  <a:pos x="connsiteX3" y="connsiteY3"/>
                </a:cxn>
              </a:cxnLst>
              <a:rect l="l" t="t" r="r" b="b"/>
              <a:pathLst>
                <a:path w="14046" h="80769">
                  <a:moveTo>
                    <a:pt x="0" y="0"/>
                  </a:moveTo>
                  <a:lnTo>
                    <a:pt x="14047" y="0"/>
                  </a:lnTo>
                  <a:lnTo>
                    <a:pt x="14047" y="80945"/>
                  </a:lnTo>
                  <a:lnTo>
                    <a:pt x="0" y="80945"/>
                  </a:lnTo>
                  <a:close/>
                </a:path>
              </a:pathLst>
            </a:custGeom>
            <a:grpFill/>
            <a:ln w="1170" cap="flat">
              <a:noFill/>
              <a:prstDash val="solid"/>
              <a:miter/>
            </a:ln>
          </p:spPr>
          <p:txBody>
            <a:bodyPr rtlCol="0" anchor="ctr"/>
            <a:lstStyle/>
            <a:p>
              <a:endParaRPr lang="en-US"/>
            </a:p>
          </p:txBody>
        </p:sp>
        <p:sp>
          <p:nvSpPr>
            <p:cNvPr id="1075" name="Freeform 1074">
              <a:extLst>
                <a:ext uri="{FF2B5EF4-FFF2-40B4-BE49-F238E27FC236}">
                  <a16:creationId xmlns:a16="http://schemas.microsoft.com/office/drawing/2014/main" id="{8013E948-5B23-6E49-8031-80ECA88F1E57}"/>
                </a:ext>
              </a:extLst>
            </p:cNvPr>
            <p:cNvSpPr/>
            <p:nvPr/>
          </p:nvSpPr>
          <p:spPr>
            <a:xfrm>
              <a:off x="2695599" y="3696062"/>
              <a:ext cx="14047" cy="8194"/>
            </a:xfrm>
            <a:custGeom>
              <a:avLst/>
              <a:gdLst>
                <a:gd name="connsiteX0" fmla="*/ 0 w 14046"/>
                <a:gd name="connsiteY0" fmla="*/ 0 h 8194"/>
                <a:gd name="connsiteX1" fmla="*/ 14047 w 14046"/>
                <a:gd name="connsiteY1" fmla="*/ 0 h 8194"/>
                <a:gd name="connsiteX2" fmla="*/ 14047 w 14046"/>
                <a:gd name="connsiteY2" fmla="*/ 9271 h 8194"/>
                <a:gd name="connsiteX3" fmla="*/ 0 w 14046"/>
                <a:gd name="connsiteY3" fmla="*/ 9271 h 8194"/>
              </a:gdLst>
              <a:ahLst/>
              <a:cxnLst>
                <a:cxn ang="0">
                  <a:pos x="connsiteX0" y="connsiteY0"/>
                </a:cxn>
                <a:cxn ang="0">
                  <a:pos x="connsiteX1" y="connsiteY1"/>
                </a:cxn>
                <a:cxn ang="0">
                  <a:pos x="connsiteX2" y="connsiteY2"/>
                </a:cxn>
                <a:cxn ang="0">
                  <a:pos x="connsiteX3" y="connsiteY3"/>
                </a:cxn>
              </a:cxnLst>
              <a:rect l="l" t="t" r="r" b="b"/>
              <a:pathLst>
                <a:path w="14046" h="8194">
                  <a:moveTo>
                    <a:pt x="0" y="0"/>
                  </a:moveTo>
                  <a:lnTo>
                    <a:pt x="14047" y="0"/>
                  </a:lnTo>
                  <a:lnTo>
                    <a:pt x="14047" y="9271"/>
                  </a:lnTo>
                  <a:lnTo>
                    <a:pt x="0" y="9271"/>
                  </a:lnTo>
                  <a:close/>
                </a:path>
              </a:pathLst>
            </a:custGeom>
            <a:grpFill/>
            <a:ln w="1170" cap="flat">
              <a:noFill/>
              <a:prstDash val="solid"/>
              <a:miter/>
            </a:ln>
          </p:spPr>
          <p:txBody>
            <a:bodyPr rtlCol="0" anchor="ctr"/>
            <a:lstStyle/>
            <a:p>
              <a:endParaRPr lang="en-US"/>
            </a:p>
          </p:txBody>
        </p:sp>
        <p:sp>
          <p:nvSpPr>
            <p:cNvPr id="1076" name="Freeform 1075">
              <a:extLst>
                <a:ext uri="{FF2B5EF4-FFF2-40B4-BE49-F238E27FC236}">
                  <a16:creationId xmlns:a16="http://schemas.microsoft.com/office/drawing/2014/main" id="{3BCF043A-59A9-B74D-83AC-38EC9B24E557}"/>
                </a:ext>
              </a:extLst>
            </p:cNvPr>
            <p:cNvSpPr/>
            <p:nvPr/>
          </p:nvSpPr>
          <p:spPr>
            <a:xfrm>
              <a:off x="2599167" y="3618653"/>
              <a:ext cx="207191" cy="110034"/>
            </a:xfrm>
            <a:custGeom>
              <a:avLst/>
              <a:gdLst>
                <a:gd name="connsiteX0" fmla="*/ 37575 w 207190"/>
                <a:gd name="connsiteY0" fmla="*/ 111158 h 110033"/>
                <a:gd name="connsiteX1" fmla="*/ 0 w 207190"/>
                <a:gd name="connsiteY1" fmla="*/ 30856 h 110033"/>
                <a:gd name="connsiteX2" fmla="*/ 103713 w 207190"/>
                <a:gd name="connsiteY2" fmla="*/ 0 h 110033"/>
                <a:gd name="connsiteX3" fmla="*/ 207308 w 207190"/>
                <a:gd name="connsiteY3" fmla="*/ 32530 h 110033"/>
                <a:gd name="connsiteX4" fmla="*/ 170505 w 207190"/>
                <a:gd name="connsiteY4" fmla="*/ 110397 h 110033"/>
                <a:gd name="connsiteX5" fmla="*/ 157805 w 207190"/>
                <a:gd name="connsiteY5" fmla="*/ 104403 h 110033"/>
                <a:gd name="connsiteX6" fmla="*/ 187713 w 207190"/>
                <a:gd name="connsiteY6" fmla="*/ 41110 h 110033"/>
                <a:gd name="connsiteX7" fmla="*/ 103607 w 207190"/>
                <a:gd name="connsiteY7" fmla="*/ 14690 h 110033"/>
                <a:gd name="connsiteX8" fmla="*/ 19630 w 207190"/>
                <a:gd name="connsiteY8" fmla="*/ 39671 h 110033"/>
                <a:gd name="connsiteX9" fmla="*/ 50299 w 207190"/>
                <a:gd name="connsiteY9" fmla="*/ 105199 h 11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190" h="110033">
                  <a:moveTo>
                    <a:pt x="37575" y="111158"/>
                  </a:moveTo>
                  <a:lnTo>
                    <a:pt x="0" y="30856"/>
                  </a:lnTo>
                  <a:lnTo>
                    <a:pt x="103713" y="0"/>
                  </a:lnTo>
                  <a:lnTo>
                    <a:pt x="207308" y="32530"/>
                  </a:lnTo>
                  <a:lnTo>
                    <a:pt x="170505" y="110397"/>
                  </a:lnTo>
                  <a:lnTo>
                    <a:pt x="157805" y="104403"/>
                  </a:lnTo>
                  <a:lnTo>
                    <a:pt x="187713" y="41110"/>
                  </a:lnTo>
                  <a:lnTo>
                    <a:pt x="103607" y="14690"/>
                  </a:lnTo>
                  <a:lnTo>
                    <a:pt x="19630" y="39671"/>
                  </a:lnTo>
                  <a:lnTo>
                    <a:pt x="50299" y="105199"/>
                  </a:lnTo>
                  <a:close/>
                </a:path>
              </a:pathLst>
            </a:custGeom>
            <a:grpFill/>
            <a:ln w="1170" cap="flat">
              <a:noFill/>
              <a:prstDash val="solid"/>
              <a:miter/>
            </a:ln>
          </p:spPr>
          <p:txBody>
            <a:bodyPr rtlCol="0" anchor="ctr"/>
            <a:lstStyle/>
            <a:p>
              <a:endParaRPr lang="en-US"/>
            </a:p>
          </p:txBody>
        </p:sp>
        <p:sp>
          <p:nvSpPr>
            <p:cNvPr id="1077" name="Freeform 1076">
              <a:extLst>
                <a:ext uri="{FF2B5EF4-FFF2-40B4-BE49-F238E27FC236}">
                  <a16:creationId xmlns:a16="http://schemas.microsoft.com/office/drawing/2014/main" id="{23357D8E-3571-BC42-9E6A-30184E3D6254}"/>
                </a:ext>
              </a:extLst>
            </p:cNvPr>
            <p:cNvSpPr/>
            <p:nvPr/>
          </p:nvSpPr>
          <p:spPr>
            <a:xfrm>
              <a:off x="2589323" y="3591437"/>
              <a:ext cx="224750" cy="66723"/>
            </a:xfrm>
            <a:custGeom>
              <a:avLst/>
              <a:gdLst>
                <a:gd name="connsiteX0" fmla="*/ 213781 w 224749"/>
                <a:gd name="connsiteY0" fmla="*/ 66863 h 66722"/>
                <a:gd name="connsiteX1" fmla="*/ 200928 w 224749"/>
                <a:gd name="connsiteY1" fmla="*/ 61209 h 66722"/>
                <a:gd name="connsiteX2" fmla="*/ 206453 w 224749"/>
                <a:gd name="connsiteY2" fmla="*/ 48649 h 66722"/>
                <a:gd name="connsiteX3" fmla="*/ 114880 w 224749"/>
                <a:gd name="connsiteY3" fmla="*/ 14843 h 66722"/>
                <a:gd name="connsiteX4" fmla="*/ 19162 w 224749"/>
                <a:gd name="connsiteY4" fmla="*/ 45102 h 66722"/>
                <a:gd name="connsiteX5" fmla="*/ 24535 w 224749"/>
                <a:gd name="connsiteY5" fmla="*/ 57335 h 66722"/>
                <a:gd name="connsiteX6" fmla="*/ 11682 w 224749"/>
                <a:gd name="connsiteY6" fmla="*/ 62988 h 66722"/>
                <a:gd name="connsiteX7" fmla="*/ 0 w 224749"/>
                <a:gd name="connsiteY7" fmla="*/ 36428 h 66722"/>
                <a:gd name="connsiteX8" fmla="*/ 115231 w 224749"/>
                <a:gd name="connsiteY8" fmla="*/ 0 h 66722"/>
                <a:gd name="connsiteX9" fmla="*/ 225323 w 224749"/>
                <a:gd name="connsiteY9" fmla="*/ 40642 h 6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49" h="66722">
                  <a:moveTo>
                    <a:pt x="213781" y="66863"/>
                  </a:moveTo>
                  <a:lnTo>
                    <a:pt x="200928" y="61209"/>
                  </a:lnTo>
                  <a:lnTo>
                    <a:pt x="206453" y="48649"/>
                  </a:lnTo>
                  <a:lnTo>
                    <a:pt x="114880" y="14843"/>
                  </a:lnTo>
                  <a:lnTo>
                    <a:pt x="19162" y="45102"/>
                  </a:lnTo>
                  <a:lnTo>
                    <a:pt x="24535" y="57335"/>
                  </a:lnTo>
                  <a:lnTo>
                    <a:pt x="11682" y="62988"/>
                  </a:lnTo>
                  <a:lnTo>
                    <a:pt x="0" y="36428"/>
                  </a:lnTo>
                  <a:lnTo>
                    <a:pt x="115231" y="0"/>
                  </a:lnTo>
                  <a:lnTo>
                    <a:pt x="225323" y="40642"/>
                  </a:lnTo>
                  <a:close/>
                </a:path>
              </a:pathLst>
            </a:custGeom>
            <a:grpFill/>
            <a:ln w="1170" cap="flat">
              <a:noFill/>
              <a:prstDash val="solid"/>
              <a:miter/>
            </a:ln>
          </p:spPr>
          <p:txBody>
            <a:bodyPr rtlCol="0" anchor="ctr"/>
            <a:lstStyle/>
            <a:p>
              <a:endParaRPr lang="en-US"/>
            </a:p>
          </p:txBody>
        </p:sp>
        <p:sp>
          <p:nvSpPr>
            <p:cNvPr id="1078" name="Freeform 1077">
              <a:extLst>
                <a:ext uri="{FF2B5EF4-FFF2-40B4-BE49-F238E27FC236}">
                  <a16:creationId xmlns:a16="http://schemas.microsoft.com/office/drawing/2014/main" id="{8F59756A-5F3D-9A4E-83F7-0ECAEF5FFE7D}"/>
                </a:ext>
              </a:extLst>
            </p:cNvPr>
            <p:cNvSpPr/>
            <p:nvPr/>
          </p:nvSpPr>
          <p:spPr>
            <a:xfrm>
              <a:off x="2618037" y="3571115"/>
              <a:ext cx="168562" cy="56188"/>
            </a:xfrm>
            <a:custGeom>
              <a:avLst/>
              <a:gdLst>
                <a:gd name="connsiteX0" fmla="*/ 14047 w 168562"/>
                <a:gd name="connsiteY0" fmla="*/ 56667 h 56187"/>
                <a:gd name="connsiteX1" fmla="*/ 0 w 168562"/>
                <a:gd name="connsiteY1" fmla="*/ 56667 h 56187"/>
                <a:gd name="connsiteX2" fmla="*/ 0 w 168562"/>
                <a:gd name="connsiteY2" fmla="*/ 0 h 56187"/>
                <a:gd name="connsiteX3" fmla="*/ 169171 w 168562"/>
                <a:gd name="connsiteY3" fmla="*/ 0 h 56187"/>
                <a:gd name="connsiteX4" fmla="*/ 169171 w 168562"/>
                <a:gd name="connsiteY4" fmla="*/ 55883 h 56187"/>
                <a:gd name="connsiteX5" fmla="*/ 155124 w 168562"/>
                <a:gd name="connsiteY5" fmla="*/ 55883 h 56187"/>
                <a:gd name="connsiteX6" fmla="*/ 155124 w 168562"/>
                <a:gd name="connsiteY6" fmla="*/ 14047 h 56187"/>
                <a:gd name="connsiteX7" fmla="*/ 14047 w 168562"/>
                <a:gd name="connsiteY7" fmla="*/ 14047 h 5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562" h="56187">
                  <a:moveTo>
                    <a:pt x="14047" y="56667"/>
                  </a:moveTo>
                  <a:lnTo>
                    <a:pt x="0" y="56667"/>
                  </a:lnTo>
                  <a:lnTo>
                    <a:pt x="0" y="0"/>
                  </a:lnTo>
                  <a:lnTo>
                    <a:pt x="169171" y="0"/>
                  </a:lnTo>
                  <a:lnTo>
                    <a:pt x="169171" y="55883"/>
                  </a:lnTo>
                  <a:lnTo>
                    <a:pt x="155124" y="55883"/>
                  </a:lnTo>
                  <a:lnTo>
                    <a:pt x="155124" y="14047"/>
                  </a:lnTo>
                  <a:lnTo>
                    <a:pt x="14047" y="14047"/>
                  </a:lnTo>
                  <a:close/>
                </a:path>
              </a:pathLst>
            </a:custGeom>
            <a:grpFill/>
            <a:ln w="1170" cap="flat">
              <a:noFill/>
              <a:prstDash val="solid"/>
              <a:miter/>
            </a:ln>
          </p:spPr>
          <p:txBody>
            <a:bodyPr rtlCol="0" anchor="ctr"/>
            <a:lstStyle/>
            <a:p>
              <a:endParaRPr lang="en-US"/>
            </a:p>
          </p:txBody>
        </p:sp>
        <p:sp>
          <p:nvSpPr>
            <p:cNvPr id="1079" name="Freeform 1078">
              <a:extLst>
                <a:ext uri="{FF2B5EF4-FFF2-40B4-BE49-F238E27FC236}">
                  <a16:creationId xmlns:a16="http://schemas.microsoft.com/office/drawing/2014/main" id="{92E063A5-0DE9-564E-90DD-8D5FD9EBA88D}"/>
                </a:ext>
              </a:extLst>
            </p:cNvPr>
            <p:cNvSpPr/>
            <p:nvPr/>
          </p:nvSpPr>
          <p:spPr>
            <a:xfrm>
              <a:off x="2669998" y="3580468"/>
              <a:ext cx="14047" cy="24582"/>
            </a:xfrm>
            <a:custGeom>
              <a:avLst/>
              <a:gdLst>
                <a:gd name="connsiteX0" fmla="*/ 0 w 14046"/>
                <a:gd name="connsiteY0" fmla="*/ 0 h 24582"/>
                <a:gd name="connsiteX1" fmla="*/ 14047 w 14046"/>
                <a:gd name="connsiteY1" fmla="*/ 0 h 24582"/>
                <a:gd name="connsiteX2" fmla="*/ 14047 w 14046"/>
                <a:gd name="connsiteY2" fmla="*/ 25601 h 24582"/>
                <a:gd name="connsiteX3" fmla="*/ 0 w 14046"/>
                <a:gd name="connsiteY3" fmla="*/ 25601 h 24582"/>
              </a:gdLst>
              <a:ahLst/>
              <a:cxnLst>
                <a:cxn ang="0">
                  <a:pos x="connsiteX0" y="connsiteY0"/>
                </a:cxn>
                <a:cxn ang="0">
                  <a:pos x="connsiteX1" y="connsiteY1"/>
                </a:cxn>
                <a:cxn ang="0">
                  <a:pos x="connsiteX2" y="connsiteY2"/>
                </a:cxn>
                <a:cxn ang="0">
                  <a:pos x="connsiteX3" y="connsiteY3"/>
                </a:cxn>
              </a:cxnLst>
              <a:rect l="l" t="t" r="r" b="b"/>
              <a:pathLst>
                <a:path w="14046" h="24582">
                  <a:moveTo>
                    <a:pt x="0" y="0"/>
                  </a:moveTo>
                  <a:lnTo>
                    <a:pt x="14047" y="0"/>
                  </a:lnTo>
                  <a:lnTo>
                    <a:pt x="14047" y="25601"/>
                  </a:lnTo>
                  <a:lnTo>
                    <a:pt x="0" y="25601"/>
                  </a:lnTo>
                  <a:close/>
                </a:path>
              </a:pathLst>
            </a:custGeom>
            <a:grpFill/>
            <a:ln w="1170" cap="flat">
              <a:noFill/>
              <a:prstDash val="solid"/>
              <a:miter/>
            </a:ln>
          </p:spPr>
          <p:txBody>
            <a:bodyPr rtlCol="0" anchor="ctr"/>
            <a:lstStyle/>
            <a:p>
              <a:endParaRPr lang="en-US"/>
            </a:p>
          </p:txBody>
        </p:sp>
        <p:sp>
          <p:nvSpPr>
            <p:cNvPr id="1080" name="Freeform 1079">
              <a:extLst>
                <a:ext uri="{FF2B5EF4-FFF2-40B4-BE49-F238E27FC236}">
                  <a16:creationId xmlns:a16="http://schemas.microsoft.com/office/drawing/2014/main" id="{977AB072-40BA-7046-BC11-515C5D311556}"/>
                </a:ext>
              </a:extLst>
            </p:cNvPr>
            <p:cNvSpPr/>
            <p:nvPr/>
          </p:nvSpPr>
          <p:spPr>
            <a:xfrm>
              <a:off x="2724301" y="3582025"/>
              <a:ext cx="14047" cy="24582"/>
            </a:xfrm>
            <a:custGeom>
              <a:avLst/>
              <a:gdLst>
                <a:gd name="connsiteX0" fmla="*/ 0 w 14046"/>
                <a:gd name="connsiteY0" fmla="*/ 0 h 24582"/>
                <a:gd name="connsiteX1" fmla="*/ 14047 w 14046"/>
                <a:gd name="connsiteY1" fmla="*/ 0 h 24582"/>
                <a:gd name="connsiteX2" fmla="*/ 14047 w 14046"/>
                <a:gd name="connsiteY2" fmla="*/ 25601 h 24582"/>
                <a:gd name="connsiteX3" fmla="*/ 0 w 14046"/>
                <a:gd name="connsiteY3" fmla="*/ 25601 h 24582"/>
              </a:gdLst>
              <a:ahLst/>
              <a:cxnLst>
                <a:cxn ang="0">
                  <a:pos x="connsiteX0" y="connsiteY0"/>
                </a:cxn>
                <a:cxn ang="0">
                  <a:pos x="connsiteX1" y="connsiteY1"/>
                </a:cxn>
                <a:cxn ang="0">
                  <a:pos x="connsiteX2" y="connsiteY2"/>
                </a:cxn>
                <a:cxn ang="0">
                  <a:pos x="connsiteX3" y="connsiteY3"/>
                </a:cxn>
              </a:cxnLst>
              <a:rect l="l" t="t" r="r" b="b"/>
              <a:pathLst>
                <a:path w="14046" h="24582">
                  <a:moveTo>
                    <a:pt x="0" y="0"/>
                  </a:moveTo>
                  <a:lnTo>
                    <a:pt x="14047" y="0"/>
                  </a:lnTo>
                  <a:lnTo>
                    <a:pt x="14047" y="25601"/>
                  </a:lnTo>
                  <a:lnTo>
                    <a:pt x="0" y="25601"/>
                  </a:lnTo>
                  <a:close/>
                </a:path>
              </a:pathLst>
            </a:custGeom>
            <a:grpFill/>
            <a:ln w="1170" cap="flat">
              <a:noFill/>
              <a:prstDash val="solid"/>
              <a:miter/>
            </a:ln>
          </p:spPr>
          <p:txBody>
            <a:bodyPr rtlCol="0" anchor="ctr"/>
            <a:lstStyle/>
            <a:p>
              <a:endParaRPr lang="en-US"/>
            </a:p>
          </p:txBody>
        </p:sp>
        <p:sp>
          <p:nvSpPr>
            <p:cNvPr id="1081" name="Freeform 1080">
              <a:extLst>
                <a:ext uri="{FF2B5EF4-FFF2-40B4-BE49-F238E27FC236}">
                  <a16:creationId xmlns:a16="http://schemas.microsoft.com/office/drawing/2014/main" id="{7462C2FA-FEBB-DC4D-82CA-C2E935E8989F}"/>
                </a:ext>
              </a:extLst>
            </p:cNvPr>
            <p:cNvSpPr/>
            <p:nvPr/>
          </p:nvSpPr>
          <p:spPr>
            <a:xfrm>
              <a:off x="2592717" y="3716079"/>
              <a:ext cx="23411" cy="18729"/>
            </a:xfrm>
            <a:custGeom>
              <a:avLst/>
              <a:gdLst>
                <a:gd name="connsiteX0" fmla="*/ 15416 w 23411"/>
                <a:gd name="connsiteY0" fmla="*/ 19010 h 18729"/>
                <a:gd name="connsiteX1" fmla="*/ 1838 w 23411"/>
                <a:gd name="connsiteY1" fmla="*/ 12595 h 18729"/>
                <a:gd name="connsiteX2" fmla="*/ 0 w 23411"/>
                <a:gd name="connsiteY2" fmla="*/ 11109 h 18729"/>
                <a:gd name="connsiteX3" fmla="*/ 8604 w 23411"/>
                <a:gd name="connsiteY3" fmla="*/ 0 h 18729"/>
                <a:gd name="connsiteX4" fmla="*/ 10769 w 23411"/>
                <a:gd name="connsiteY4" fmla="*/ 1744 h 18729"/>
                <a:gd name="connsiteX5" fmla="*/ 15264 w 23411"/>
                <a:gd name="connsiteY5" fmla="*/ 4893 h 18729"/>
                <a:gd name="connsiteX6" fmla="*/ 15674 w 23411"/>
                <a:gd name="connsiteY6" fmla="*/ 4647 h 18729"/>
                <a:gd name="connsiteX7" fmla="*/ 23880 w 23411"/>
                <a:gd name="connsiteY7" fmla="*/ 16049 h 18729"/>
                <a:gd name="connsiteX8" fmla="*/ 15416 w 23411"/>
                <a:gd name="connsiteY8" fmla="*/ 19010 h 1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11" h="18729">
                  <a:moveTo>
                    <a:pt x="15416" y="19010"/>
                  </a:moveTo>
                  <a:cubicBezTo>
                    <a:pt x="9634" y="19010"/>
                    <a:pt x="4846" y="15077"/>
                    <a:pt x="1838" y="12595"/>
                  </a:cubicBezTo>
                  <a:cubicBezTo>
                    <a:pt x="1229" y="12092"/>
                    <a:pt x="609" y="11589"/>
                    <a:pt x="0" y="11109"/>
                  </a:cubicBezTo>
                  <a:lnTo>
                    <a:pt x="8604" y="0"/>
                  </a:lnTo>
                  <a:cubicBezTo>
                    <a:pt x="9329" y="562"/>
                    <a:pt x="10055" y="1159"/>
                    <a:pt x="10769" y="1744"/>
                  </a:cubicBezTo>
                  <a:cubicBezTo>
                    <a:pt x="12104" y="2844"/>
                    <a:pt x="14316" y="4659"/>
                    <a:pt x="15264" y="4893"/>
                  </a:cubicBezTo>
                  <a:cubicBezTo>
                    <a:pt x="15334" y="4858"/>
                    <a:pt x="15475" y="4787"/>
                    <a:pt x="15674" y="4647"/>
                  </a:cubicBezTo>
                  <a:lnTo>
                    <a:pt x="23880" y="16049"/>
                  </a:lnTo>
                  <a:cubicBezTo>
                    <a:pt x="20895" y="18202"/>
                    <a:pt x="18050" y="19010"/>
                    <a:pt x="15416" y="19010"/>
                  </a:cubicBezTo>
                  <a:close/>
                </a:path>
              </a:pathLst>
            </a:custGeom>
            <a:grpFill/>
            <a:ln w="1170" cap="flat">
              <a:noFill/>
              <a:prstDash val="solid"/>
              <a:miter/>
            </a:ln>
          </p:spPr>
          <p:txBody>
            <a:bodyPr rtlCol="0" anchor="ctr"/>
            <a:lstStyle/>
            <a:p>
              <a:endParaRPr lang="en-US"/>
            </a:p>
          </p:txBody>
        </p:sp>
        <p:sp>
          <p:nvSpPr>
            <p:cNvPr id="1082" name="Freeform 1081">
              <a:extLst>
                <a:ext uri="{FF2B5EF4-FFF2-40B4-BE49-F238E27FC236}">
                  <a16:creationId xmlns:a16="http://schemas.microsoft.com/office/drawing/2014/main" id="{C0940561-58D1-8B46-8D95-F285ED11EC89}"/>
                </a:ext>
              </a:extLst>
            </p:cNvPr>
            <p:cNvSpPr/>
            <p:nvPr/>
          </p:nvSpPr>
          <p:spPr>
            <a:xfrm>
              <a:off x="2599062" y="3711361"/>
              <a:ext cx="36288" cy="23411"/>
            </a:xfrm>
            <a:custGeom>
              <a:avLst/>
              <a:gdLst>
                <a:gd name="connsiteX0" fmla="*/ 8253 w 36287"/>
                <a:gd name="connsiteY0" fmla="*/ 23599 h 23411"/>
                <a:gd name="connsiteX1" fmla="*/ 0 w 36287"/>
                <a:gd name="connsiteY1" fmla="*/ 20778 h 23411"/>
                <a:gd name="connsiteX2" fmla="*/ 8194 w 36287"/>
                <a:gd name="connsiteY2" fmla="*/ 9377 h 23411"/>
                <a:gd name="connsiteX3" fmla="*/ 8452 w 36287"/>
                <a:gd name="connsiteY3" fmla="*/ 9541 h 23411"/>
                <a:gd name="connsiteX4" fmla="*/ 13017 w 36287"/>
                <a:gd name="connsiteY4" fmla="*/ 6544 h 23411"/>
                <a:gd name="connsiteX5" fmla="*/ 36510 w 36287"/>
                <a:gd name="connsiteY5" fmla="*/ 2365 h 23411"/>
                <a:gd name="connsiteX6" fmla="*/ 28796 w 36287"/>
                <a:gd name="connsiteY6" fmla="*/ 14106 h 23411"/>
                <a:gd name="connsiteX7" fmla="*/ 21796 w 36287"/>
                <a:gd name="connsiteY7" fmla="*/ 17501 h 23411"/>
                <a:gd name="connsiteX8" fmla="*/ 8253 w 36287"/>
                <a:gd name="connsiteY8" fmla="*/ 23599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87" h="23411">
                  <a:moveTo>
                    <a:pt x="8253" y="23599"/>
                  </a:moveTo>
                  <a:cubicBezTo>
                    <a:pt x="5642" y="23599"/>
                    <a:pt x="2856" y="22827"/>
                    <a:pt x="0" y="20778"/>
                  </a:cubicBezTo>
                  <a:lnTo>
                    <a:pt x="8194" y="9377"/>
                  </a:lnTo>
                  <a:cubicBezTo>
                    <a:pt x="8311" y="9471"/>
                    <a:pt x="8405" y="9517"/>
                    <a:pt x="8452" y="9541"/>
                  </a:cubicBezTo>
                  <a:cubicBezTo>
                    <a:pt x="9482" y="9389"/>
                    <a:pt x="12045" y="7329"/>
                    <a:pt x="13017" y="6544"/>
                  </a:cubicBezTo>
                  <a:cubicBezTo>
                    <a:pt x="24722" y="-2832"/>
                    <a:pt x="32764" y="-93"/>
                    <a:pt x="36510" y="2365"/>
                  </a:cubicBezTo>
                  <a:lnTo>
                    <a:pt x="28796" y="14106"/>
                  </a:lnTo>
                  <a:cubicBezTo>
                    <a:pt x="28468" y="13895"/>
                    <a:pt x="25975" y="14165"/>
                    <a:pt x="21796" y="17501"/>
                  </a:cubicBezTo>
                  <a:cubicBezTo>
                    <a:pt x="19233" y="19573"/>
                    <a:pt x="14211" y="23599"/>
                    <a:pt x="8253" y="23599"/>
                  </a:cubicBezTo>
                  <a:close/>
                </a:path>
              </a:pathLst>
            </a:custGeom>
            <a:grpFill/>
            <a:ln w="1170" cap="flat">
              <a:noFill/>
              <a:prstDash val="solid"/>
              <a:miter/>
            </a:ln>
          </p:spPr>
          <p:txBody>
            <a:bodyPr rtlCol="0" anchor="ctr"/>
            <a:lstStyle/>
            <a:p>
              <a:endParaRPr lang="en-US"/>
            </a:p>
          </p:txBody>
        </p:sp>
        <p:sp>
          <p:nvSpPr>
            <p:cNvPr id="1083" name="Freeform 1082">
              <a:extLst>
                <a:ext uri="{FF2B5EF4-FFF2-40B4-BE49-F238E27FC236}">
                  <a16:creationId xmlns:a16="http://schemas.microsoft.com/office/drawing/2014/main" id="{54617296-C87D-6B43-9281-0EADA7825488}"/>
                </a:ext>
              </a:extLst>
            </p:cNvPr>
            <p:cNvSpPr/>
            <p:nvPr/>
          </p:nvSpPr>
          <p:spPr>
            <a:xfrm>
              <a:off x="2623761" y="3711473"/>
              <a:ext cx="30435" cy="23411"/>
            </a:xfrm>
            <a:custGeom>
              <a:avLst/>
              <a:gdLst>
                <a:gd name="connsiteX0" fmla="*/ 22346 w 30434"/>
                <a:gd name="connsiteY0" fmla="*/ 23616 h 23411"/>
                <a:gd name="connsiteX1" fmla="*/ 8768 w 30434"/>
                <a:gd name="connsiteY1" fmla="*/ 17213 h 23411"/>
                <a:gd name="connsiteX2" fmla="*/ 4202 w 30434"/>
                <a:gd name="connsiteY2" fmla="*/ 14052 h 23411"/>
                <a:gd name="connsiteX3" fmla="*/ 4378 w 30434"/>
                <a:gd name="connsiteY3" fmla="*/ 14041 h 23411"/>
                <a:gd name="connsiteX4" fmla="*/ 0 w 30434"/>
                <a:gd name="connsiteY4" fmla="*/ 696 h 23411"/>
                <a:gd name="connsiteX5" fmla="*/ 17687 w 30434"/>
                <a:gd name="connsiteY5" fmla="*/ 6362 h 23411"/>
                <a:gd name="connsiteX6" fmla="*/ 22182 w 30434"/>
                <a:gd name="connsiteY6" fmla="*/ 9511 h 23411"/>
                <a:gd name="connsiteX7" fmla="*/ 22592 w 30434"/>
                <a:gd name="connsiteY7" fmla="*/ 9265 h 23411"/>
                <a:gd name="connsiteX8" fmla="*/ 30786 w 30434"/>
                <a:gd name="connsiteY8" fmla="*/ 20678 h 23411"/>
                <a:gd name="connsiteX9" fmla="*/ 22346 w 30434"/>
                <a:gd name="connsiteY9" fmla="*/ 23616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34" h="23411">
                  <a:moveTo>
                    <a:pt x="22346" y="23616"/>
                  </a:moveTo>
                  <a:cubicBezTo>
                    <a:pt x="16564" y="23616"/>
                    <a:pt x="11776" y="19683"/>
                    <a:pt x="8768" y="17213"/>
                  </a:cubicBezTo>
                  <a:cubicBezTo>
                    <a:pt x="7386" y="16077"/>
                    <a:pt x="5080" y="14181"/>
                    <a:pt x="4202" y="14052"/>
                  </a:cubicBezTo>
                  <a:cubicBezTo>
                    <a:pt x="4249" y="14052"/>
                    <a:pt x="4343" y="14052"/>
                    <a:pt x="4378" y="14041"/>
                  </a:cubicBezTo>
                  <a:lnTo>
                    <a:pt x="0" y="696"/>
                  </a:lnTo>
                  <a:cubicBezTo>
                    <a:pt x="7714" y="-1832"/>
                    <a:pt x="13719" y="3096"/>
                    <a:pt x="17687" y="6362"/>
                  </a:cubicBezTo>
                  <a:cubicBezTo>
                    <a:pt x="19022" y="7462"/>
                    <a:pt x="21234" y="9288"/>
                    <a:pt x="22182" y="9511"/>
                  </a:cubicBezTo>
                  <a:cubicBezTo>
                    <a:pt x="22264" y="9476"/>
                    <a:pt x="22393" y="9405"/>
                    <a:pt x="22592" y="9265"/>
                  </a:cubicBezTo>
                  <a:lnTo>
                    <a:pt x="30786" y="20678"/>
                  </a:lnTo>
                  <a:cubicBezTo>
                    <a:pt x="27824" y="22808"/>
                    <a:pt x="24980" y="23616"/>
                    <a:pt x="22346" y="23616"/>
                  </a:cubicBezTo>
                  <a:close/>
                </a:path>
              </a:pathLst>
            </a:custGeom>
            <a:grpFill/>
            <a:ln w="1170" cap="flat">
              <a:noFill/>
              <a:prstDash val="solid"/>
              <a:miter/>
            </a:ln>
          </p:spPr>
          <p:txBody>
            <a:bodyPr rtlCol="0" anchor="ctr"/>
            <a:lstStyle/>
            <a:p>
              <a:endParaRPr lang="en-US"/>
            </a:p>
          </p:txBody>
        </p:sp>
        <p:sp>
          <p:nvSpPr>
            <p:cNvPr id="1084" name="Freeform 1083">
              <a:extLst>
                <a:ext uri="{FF2B5EF4-FFF2-40B4-BE49-F238E27FC236}">
                  <a16:creationId xmlns:a16="http://schemas.microsoft.com/office/drawing/2014/main" id="{95B64CD5-563D-474F-AFB3-881AB384DFAC}"/>
                </a:ext>
              </a:extLst>
            </p:cNvPr>
            <p:cNvSpPr/>
            <p:nvPr/>
          </p:nvSpPr>
          <p:spPr>
            <a:xfrm>
              <a:off x="2637047" y="3711004"/>
              <a:ext cx="36288" cy="23411"/>
            </a:xfrm>
            <a:custGeom>
              <a:avLst/>
              <a:gdLst>
                <a:gd name="connsiteX0" fmla="*/ 8358 w 36287"/>
                <a:gd name="connsiteY0" fmla="*/ 24027 h 23411"/>
                <a:gd name="connsiteX1" fmla="*/ 0 w 36287"/>
                <a:gd name="connsiteY1" fmla="*/ 21135 h 23411"/>
                <a:gd name="connsiteX2" fmla="*/ 8194 w 36287"/>
                <a:gd name="connsiteY2" fmla="*/ 9734 h 23411"/>
                <a:gd name="connsiteX3" fmla="*/ 8557 w 36287"/>
                <a:gd name="connsiteY3" fmla="*/ 9956 h 23411"/>
                <a:gd name="connsiteX4" fmla="*/ 13567 w 36287"/>
                <a:gd name="connsiteY4" fmla="*/ 6597 h 23411"/>
                <a:gd name="connsiteX5" fmla="*/ 36381 w 36287"/>
                <a:gd name="connsiteY5" fmla="*/ 2781 h 23411"/>
                <a:gd name="connsiteX6" fmla="*/ 28492 w 36287"/>
                <a:gd name="connsiteY6" fmla="*/ 14405 h 23411"/>
                <a:gd name="connsiteX7" fmla="*/ 22323 w 36287"/>
                <a:gd name="connsiteY7" fmla="*/ 17589 h 23411"/>
                <a:gd name="connsiteX8" fmla="*/ 8358 w 36287"/>
                <a:gd name="connsiteY8" fmla="*/ 24027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87" h="23411">
                  <a:moveTo>
                    <a:pt x="8358" y="24027"/>
                  </a:moveTo>
                  <a:cubicBezTo>
                    <a:pt x="5724" y="24027"/>
                    <a:pt x="2903" y="23231"/>
                    <a:pt x="0" y="21135"/>
                  </a:cubicBezTo>
                  <a:lnTo>
                    <a:pt x="8194" y="9734"/>
                  </a:lnTo>
                  <a:cubicBezTo>
                    <a:pt x="8370" y="9863"/>
                    <a:pt x="8498" y="9921"/>
                    <a:pt x="8557" y="9956"/>
                  </a:cubicBezTo>
                  <a:cubicBezTo>
                    <a:pt x="9575" y="9781"/>
                    <a:pt x="12057" y="7802"/>
                    <a:pt x="13567" y="6597"/>
                  </a:cubicBezTo>
                  <a:cubicBezTo>
                    <a:pt x="18144" y="2956"/>
                    <a:pt x="26654" y="-3833"/>
                    <a:pt x="36381" y="2781"/>
                  </a:cubicBezTo>
                  <a:lnTo>
                    <a:pt x="28492" y="14405"/>
                  </a:lnTo>
                  <a:cubicBezTo>
                    <a:pt x="27766" y="13901"/>
                    <a:pt x="27321" y="13609"/>
                    <a:pt x="22323" y="17589"/>
                  </a:cubicBezTo>
                  <a:cubicBezTo>
                    <a:pt x="19197" y="20070"/>
                    <a:pt x="14222" y="24027"/>
                    <a:pt x="8358" y="24027"/>
                  </a:cubicBezTo>
                  <a:close/>
                </a:path>
              </a:pathLst>
            </a:custGeom>
            <a:grpFill/>
            <a:ln w="1170" cap="flat">
              <a:noFill/>
              <a:prstDash val="solid"/>
              <a:miter/>
            </a:ln>
          </p:spPr>
          <p:txBody>
            <a:bodyPr rtlCol="0" anchor="ctr"/>
            <a:lstStyle/>
            <a:p>
              <a:endParaRPr lang="en-US"/>
            </a:p>
          </p:txBody>
        </p:sp>
        <p:sp>
          <p:nvSpPr>
            <p:cNvPr id="1085" name="Freeform 1084">
              <a:extLst>
                <a:ext uri="{FF2B5EF4-FFF2-40B4-BE49-F238E27FC236}">
                  <a16:creationId xmlns:a16="http://schemas.microsoft.com/office/drawing/2014/main" id="{82A0EC60-C2DD-C94F-B0B9-718003DC81AE}"/>
                </a:ext>
              </a:extLst>
            </p:cNvPr>
            <p:cNvSpPr/>
            <p:nvPr/>
          </p:nvSpPr>
          <p:spPr>
            <a:xfrm>
              <a:off x="2661734" y="3711473"/>
              <a:ext cx="30435" cy="23411"/>
            </a:xfrm>
            <a:custGeom>
              <a:avLst/>
              <a:gdLst>
                <a:gd name="connsiteX0" fmla="*/ 22346 w 30434"/>
                <a:gd name="connsiteY0" fmla="*/ 23616 h 23411"/>
                <a:gd name="connsiteX1" fmla="*/ 8768 w 30434"/>
                <a:gd name="connsiteY1" fmla="*/ 17213 h 23411"/>
                <a:gd name="connsiteX2" fmla="*/ 4202 w 30434"/>
                <a:gd name="connsiteY2" fmla="*/ 14052 h 23411"/>
                <a:gd name="connsiteX3" fmla="*/ 4378 w 30434"/>
                <a:gd name="connsiteY3" fmla="*/ 14041 h 23411"/>
                <a:gd name="connsiteX4" fmla="*/ 0 w 30434"/>
                <a:gd name="connsiteY4" fmla="*/ 696 h 23411"/>
                <a:gd name="connsiteX5" fmla="*/ 17687 w 30434"/>
                <a:gd name="connsiteY5" fmla="*/ 6362 h 23411"/>
                <a:gd name="connsiteX6" fmla="*/ 22182 w 30434"/>
                <a:gd name="connsiteY6" fmla="*/ 9511 h 23411"/>
                <a:gd name="connsiteX7" fmla="*/ 22592 w 30434"/>
                <a:gd name="connsiteY7" fmla="*/ 9265 h 23411"/>
                <a:gd name="connsiteX8" fmla="*/ 30786 w 30434"/>
                <a:gd name="connsiteY8" fmla="*/ 20666 h 23411"/>
                <a:gd name="connsiteX9" fmla="*/ 22346 w 30434"/>
                <a:gd name="connsiteY9" fmla="*/ 23616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34" h="23411">
                  <a:moveTo>
                    <a:pt x="22346" y="23616"/>
                  </a:moveTo>
                  <a:cubicBezTo>
                    <a:pt x="16564" y="23616"/>
                    <a:pt x="11776" y="19683"/>
                    <a:pt x="8768" y="17213"/>
                  </a:cubicBezTo>
                  <a:cubicBezTo>
                    <a:pt x="7386" y="16077"/>
                    <a:pt x="5080" y="14181"/>
                    <a:pt x="4202" y="14052"/>
                  </a:cubicBezTo>
                  <a:cubicBezTo>
                    <a:pt x="4249" y="14052"/>
                    <a:pt x="4343" y="14052"/>
                    <a:pt x="4378" y="14041"/>
                  </a:cubicBezTo>
                  <a:lnTo>
                    <a:pt x="0" y="696"/>
                  </a:lnTo>
                  <a:cubicBezTo>
                    <a:pt x="7714" y="-1832"/>
                    <a:pt x="13719" y="3096"/>
                    <a:pt x="17687" y="6362"/>
                  </a:cubicBezTo>
                  <a:cubicBezTo>
                    <a:pt x="19022" y="7462"/>
                    <a:pt x="21234" y="9277"/>
                    <a:pt x="22182" y="9511"/>
                  </a:cubicBezTo>
                  <a:cubicBezTo>
                    <a:pt x="22264" y="9476"/>
                    <a:pt x="22393" y="9405"/>
                    <a:pt x="22592" y="9265"/>
                  </a:cubicBezTo>
                  <a:lnTo>
                    <a:pt x="30786" y="20666"/>
                  </a:lnTo>
                  <a:cubicBezTo>
                    <a:pt x="27813" y="22808"/>
                    <a:pt x="24980" y="23616"/>
                    <a:pt x="22346" y="23616"/>
                  </a:cubicBezTo>
                  <a:close/>
                </a:path>
              </a:pathLst>
            </a:custGeom>
            <a:grpFill/>
            <a:ln w="1170" cap="flat">
              <a:noFill/>
              <a:prstDash val="solid"/>
              <a:miter/>
            </a:ln>
          </p:spPr>
          <p:txBody>
            <a:bodyPr rtlCol="0" anchor="ctr"/>
            <a:lstStyle/>
            <a:p>
              <a:endParaRPr lang="en-US"/>
            </a:p>
          </p:txBody>
        </p:sp>
        <p:sp>
          <p:nvSpPr>
            <p:cNvPr id="1086" name="Freeform 1085">
              <a:extLst>
                <a:ext uri="{FF2B5EF4-FFF2-40B4-BE49-F238E27FC236}">
                  <a16:creationId xmlns:a16="http://schemas.microsoft.com/office/drawing/2014/main" id="{D80D9B52-16A5-1748-9AF0-70BD8DB94032}"/>
                </a:ext>
              </a:extLst>
            </p:cNvPr>
            <p:cNvSpPr/>
            <p:nvPr/>
          </p:nvSpPr>
          <p:spPr>
            <a:xfrm>
              <a:off x="2674997" y="3711473"/>
              <a:ext cx="30435" cy="23411"/>
            </a:xfrm>
            <a:custGeom>
              <a:avLst/>
              <a:gdLst>
                <a:gd name="connsiteX0" fmla="*/ 8452 w 30434"/>
                <a:gd name="connsiteY0" fmla="*/ 23616 h 23411"/>
                <a:gd name="connsiteX1" fmla="*/ 0 w 30434"/>
                <a:gd name="connsiteY1" fmla="*/ 20666 h 23411"/>
                <a:gd name="connsiteX2" fmla="*/ 8194 w 30434"/>
                <a:gd name="connsiteY2" fmla="*/ 9265 h 23411"/>
                <a:gd name="connsiteX3" fmla="*/ 8604 w 30434"/>
                <a:gd name="connsiteY3" fmla="*/ 9511 h 23411"/>
                <a:gd name="connsiteX4" fmla="*/ 13099 w 30434"/>
                <a:gd name="connsiteY4" fmla="*/ 6362 h 23411"/>
                <a:gd name="connsiteX5" fmla="*/ 30786 w 30434"/>
                <a:gd name="connsiteY5" fmla="*/ 696 h 23411"/>
                <a:gd name="connsiteX6" fmla="*/ 26408 w 30434"/>
                <a:gd name="connsiteY6" fmla="*/ 14041 h 23411"/>
                <a:gd name="connsiteX7" fmla="*/ 26584 w 30434"/>
                <a:gd name="connsiteY7" fmla="*/ 14052 h 23411"/>
                <a:gd name="connsiteX8" fmla="*/ 22007 w 30434"/>
                <a:gd name="connsiteY8" fmla="*/ 17213 h 23411"/>
                <a:gd name="connsiteX9" fmla="*/ 8452 w 30434"/>
                <a:gd name="connsiteY9" fmla="*/ 23616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34" h="23411">
                  <a:moveTo>
                    <a:pt x="8452" y="23616"/>
                  </a:moveTo>
                  <a:cubicBezTo>
                    <a:pt x="5818" y="23616"/>
                    <a:pt x="2985" y="22797"/>
                    <a:pt x="0" y="20666"/>
                  </a:cubicBezTo>
                  <a:lnTo>
                    <a:pt x="8194" y="9265"/>
                  </a:lnTo>
                  <a:cubicBezTo>
                    <a:pt x="8393" y="9405"/>
                    <a:pt x="8522" y="9476"/>
                    <a:pt x="8604" y="9511"/>
                  </a:cubicBezTo>
                  <a:cubicBezTo>
                    <a:pt x="9552" y="9277"/>
                    <a:pt x="11764" y="7462"/>
                    <a:pt x="13099" y="6362"/>
                  </a:cubicBezTo>
                  <a:cubicBezTo>
                    <a:pt x="17067" y="3096"/>
                    <a:pt x="23072" y="-1832"/>
                    <a:pt x="30786" y="696"/>
                  </a:cubicBezTo>
                  <a:lnTo>
                    <a:pt x="26408" y="14041"/>
                  </a:lnTo>
                  <a:cubicBezTo>
                    <a:pt x="26455" y="14052"/>
                    <a:pt x="26537" y="14064"/>
                    <a:pt x="26584" y="14052"/>
                  </a:cubicBezTo>
                  <a:cubicBezTo>
                    <a:pt x="25694" y="14181"/>
                    <a:pt x="23388" y="16077"/>
                    <a:pt x="22007" y="17213"/>
                  </a:cubicBezTo>
                  <a:cubicBezTo>
                    <a:pt x="19022" y="19683"/>
                    <a:pt x="14246" y="23616"/>
                    <a:pt x="8452" y="23616"/>
                  </a:cubicBezTo>
                  <a:close/>
                </a:path>
              </a:pathLst>
            </a:custGeom>
            <a:grpFill/>
            <a:ln w="1170" cap="flat">
              <a:noFill/>
              <a:prstDash val="solid"/>
              <a:miter/>
            </a:ln>
          </p:spPr>
          <p:txBody>
            <a:bodyPr rtlCol="0" anchor="ctr"/>
            <a:lstStyle/>
            <a:p>
              <a:endParaRPr lang="en-US"/>
            </a:p>
          </p:txBody>
        </p:sp>
        <p:sp>
          <p:nvSpPr>
            <p:cNvPr id="1087" name="Freeform 1086">
              <a:extLst>
                <a:ext uri="{FF2B5EF4-FFF2-40B4-BE49-F238E27FC236}">
                  <a16:creationId xmlns:a16="http://schemas.microsoft.com/office/drawing/2014/main" id="{D7ED9909-5DB8-A544-90EE-A8DE474C83A0}"/>
                </a:ext>
              </a:extLst>
            </p:cNvPr>
            <p:cNvSpPr/>
            <p:nvPr/>
          </p:nvSpPr>
          <p:spPr>
            <a:xfrm>
              <a:off x="2699087" y="3711489"/>
              <a:ext cx="30435" cy="23411"/>
            </a:xfrm>
            <a:custGeom>
              <a:avLst/>
              <a:gdLst>
                <a:gd name="connsiteX0" fmla="*/ 22932 w 30434"/>
                <a:gd name="connsiteY0" fmla="*/ 23589 h 23411"/>
                <a:gd name="connsiteX1" fmla="*/ 9119 w 30434"/>
                <a:gd name="connsiteY1" fmla="*/ 17268 h 23411"/>
                <a:gd name="connsiteX2" fmla="*/ 4237 w 30434"/>
                <a:gd name="connsiteY2" fmla="*/ 14048 h 23411"/>
                <a:gd name="connsiteX3" fmla="*/ 4378 w 30434"/>
                <a:gd name="connsiteY3" fmla="*/ 14037 h 23411"/>
                <a:gd name="connsiteX4" fmla="*/ 0 w 30434"/>
                <a:gd name="connsiteY4" fmla="*/ 692 h 23411"/>
                <a:gd name="connsiteX5" fmla="*/ 17828 w 30434"/>
                <a:gd name="connsiteY5" fmla="*/ 6264 h 23411"/>
                <a:gd name="connsiteX6" fmla="*/ 22791 w 30434"/>
                <a:gd name="connsiteY6" fmla="*/ 9530 h 23411"/>
                <a:gd name="connsiteX7" fmla="*/ 23201 w 30434"/>
                <a:gd name="connsiteY7" fmla="*/ 9261 h 23411"/>
                <a:gd name="connsiteX8" fmla="*/ 31395 w 30434"/>
                <a:gd name="connsiteY8" fmla="*/ 20662 h 23411"/>
                <a:gd name="connsiteX9" fmla="*/ 22932 w 30434"/>
                <a:gd name="connsiteY9" fmla="*/ 23589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34" h="23411">
                  <a:moveTo>
                    <a:pt x="22932" y="23589"/>
                  </a:moveTo>
                  <a:cubicBezTo>
                    <a:pt x="17102" y="23589"/>
                    <a:pt x="12197" y="19702"/>
                    <a:pt x="9119" y="17268"/>
                  </a:cubicBezTo>
                  <a:cubicBezTo>
                    <a:pt x="7644" y="16097"/>
                    <a:pt x="5162" y="14142"/>
                    <a:pt x="4237" y="14048"/>
                  </a:cubicBezTo>
                  <a:cubicBezTo>
                    <a:pt x="4273" y="14048"/>
                    <a:pt x="4343" y="14048"/>
                    <a:pt x="4378" y="14037"/>
                  </a:cubicBezTo>
                  <a:lnTo>
                    <a:pt x="0" y="692"/>
                  </a:lnTo>
                  <a:cubicBezTo>
                    <a:pt x="7632" y="-1813"/>
                    <a:pt x="13766" y="3045"/>
                    <a:pt x="17828" y="6264"/>
                  </a:cubicBezTo>
                  <a:cubicBezTo>
                    <a:pt x="19326" y="7447"/>
                    <a:pt x="21831" y="9436"/>
                    <a:pt x="22791" y="9530"/>
                  </a:cubicBezTo>
                  <a:cubicBezTo>
                    <a:pt x="22791" y="9518"/>
                    <a:pt x="22943" y="9448"/>
                    <a:pt x="23201" y="9261"/>
                  </a:cubicBezTo>
                  <a:lnTo>
                    <a:pt x="31395" y="20662"/>
                  </a:lnTo>
                  <a:cubicBezTo>
                    <a:pt x="28445" y="22781"/>
                    <a:pt x="25600" y="23589"/>
                    <a:pt x="22932" y="23589"/>
                  </a:cubicBezTo>
                  <a:close/>
                </a:path>
              </a:pathLst>
            </a:custGeom>
            <a:grpFill/>
            <a:ln w="1170" cap="flat">
              <a:noFill/>
              <a:prstDash val="solid"/>
              <a:miter/>
            </a:ln>
          </p:spPr>
          <p:txBody>
            <a:bodyPr rtlCol="0" anchor="ctr"/>
            <a:lstStyle/>
            <a:p>
              <a:endParaRPr lang="en-US"/>
            </a:p>
          </p:txBody>
        </p:sp>
        <p:sp>
          <p:nvSpPr>
            <p:cNvPr id="1088" name="Freeform 1087">
              <a:extLst>
                <a:ext uri="{FF2B5EF4-FFF2-40B4-BE49-F238E27FC236}">
                  <a16:creationId xmlns:a16="http://schemas.microsoft.com/office/drawing/2014/main" id="{E152FBA6-2A99-CE4D-AA0A-6909F73E0ABB}"/>
                </a:ext>
              </a:extLst>
            </p:cNvPr>
            <p:cNvSpPr/>
            <p:nvPr/>
          </p:nvSpPr>
          <p:spPr>
            <a:xfrm>
              <a:off x="2713661" y="3711598"/>
              <a:ext cx="29264" cy="23411"/>
            </a:xfrm>
            <a:custGeom>
              <a:avLst/>
              <a:gdLst>
                <a:gd name="connsiteX0" fmla="*/ 8510 w 29264"/>
                <a:gd name="connsiteY0" fmla="*/ 23538 h 23411"/>
                <a:gd name="connsiteX1" fmla="*/ 0 w 29264"/>
                <a:gd name="connsiteY1" fmla="*/ 20542 h 23411"/>
                <a:gd name="connsiteX2" fmla="*/ 8194 w 29264"/>
                <a:gd name="connsiteY2" fmla="*/ 9140 h 23411"/>
                <a:gd name="connsiteX3" fmla="*/ 8651 w 29264"/>
                <a:gd name="connsiteY3" fmla="*/ 9421 h 23411"/>
                <a:gd name="connsiteX4" fmla="*/ 12689 w 29264"/>
                <a:gd name="connsiteY4" fmla="*/ 6530 h 23411"/>
                <a:gd name="connsiteX5" fmla="*/ 30201 w 29264"/>
                <a:gd name="connsiteY5" fmla="*/ 408 h 23411"/>
                <a:gd name="connsiteX6" fmla="*/ 27005 w 29264"/>
                <a:gd name="connsiteY6" fmla="*/ 14092 h 23411"/>
                <a:gd name="connsiteX7" fmla="*/ 21632 w 29264"/>
                <a:gd name="connsiteY7" fmla="*/ 17369 h 23411"/>
                <a:gd name="connsiteX8" fmla="*/ 8510 w 29264"/>
                <a:gd name="connsiteY8" fmla="*/ 23538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64" h="23411">
                  <a:moveTo>
                    <a:pt x="8510" y="23538"/>
                  </a:moveTo>
                  <a:cubicBezTo>
                    <a:pt x="5876" y="23538"/>
                    <a:pt x="3020" y="22719"/>
                    <a:pt x="0" y="20542"/>
                  </a:cubicBezTo>
                  <a:lnTo>
                    <a:pt x="8194" y="9140"/>
                  </a:lnTo>
                  <a:cubicBezTo>
                    <a:pt x="8405" y="9292"/>
                    <a:pt x="8557" y="9374"/>
                    <a:pt x="8651" y="9421"/>
                  </a:cubicBezTo>
                  <a:cubicBezTo>
                    <a:pt x="9528" y="9140"/>
                    <a:pt x="11495" y="7513"/>
                    <a:pt x="12689" y="6530"/>
                  </a:cubicBezTo>
                  <a:cubicBezTo>
                    <a:pt x="16528" y="3358"/>
                    <a:pt x="22335" y="-1430"/>
                    <a:pt x="30201" y="408"/>
                  </a:cubicBezTo>
                  <a:lnTo>
                    <a:pt x="27005" y="14092"/>
                  </a:lnTo>
                  <a:cubicBezTo>
                    <a:pt x="25916" y="13846"/>
                    <a:pt x="23646" y="15719"/>
                    <a:pt x="21632" y="17369"/>
                  </a:cubicBezTo>
                  <a:cubicBezTo>
                    <a:pt x="18752" y="19746"/>
                    <a:pt x="14152" y="23538"/>
                    <a:pt x="8510" y="23538"/>
                  </a:cubicBezTo>
                  <a:close/>
                </a:path>
              </a:pathLst>
            </a:custGeom>
            <a:grpFill/>
            <a:ln w="1170" cap="flat">
              <a:noFill/>
              <a:prstDash val="solid"/>
              <a:miter/>
            </a:ln>
          </p:spPr>
          <p:txBody>
            <a:bodyPr rtlCol="0" anchor="ctr"/>
            <a:lstStyle/>
            <a:p>
              <a:endParaRPr lang="en-US"/>
            </a:p>
          </p:txBody>
        </p:sp>
        <p:sp>
          <p:nvSpPr>
            <p:cNvPr id="1089" name="Freeform 1088">
              <a:extLst>
                <a:ext uri="{FF2B5EF4-FFF2-40B4-BE49-F238E27FC236}">
                  <a16:creationId xmlns:a16="http://schemas.microsoft.com/office/drawing/2014/main" id="{A3132A43-DB90-3C48-BB01-ACE2C84A0F87}"/>
                </a:ext>
              </a:extLst>
            </p:cNvPr>
            <p:cNvSpPr/>
            <p:nvPr/>
          </p:nvSpPr>
          <p:spPr>
            <a:xfrm>
              <a:off x="2739062" y="3711584"/>
              <a:ext cx="29264" cy="23411"/>
            </a:xfrm>
            <a:custGeom>
              <a:avLst/>
              <a:gdLst>
                <a:gd name="connsiteX0" fmla="*/ 21679 w 29264"/>
                <a:gd name="connsiteY0" fmla="*/ 23506 h 23411"/>
                <a:gd name="connsiteX1" fmla="*/ 8873 w 29264"/>
                <a:gd name="connsiteY1" fmla="*/ 17477 h 23411"/>
                <a:gd name="connsiteX2" fmla="*/ 2973 w 29264"/>
                <a:gd name="connsiteY2" fmla="*/ 14118 h 23411"/>
                <a:gd name="connsiteX3" fmla="*/ 0 w 29264"/>
                <a:gd name="connsiteY3" fmla="*/ 387 h 23411"/>
                <a:gd name="connsiteX4" fmla="*/ 17933 w 29264"/>
                <a:gd name="connsiteY4" fmla="*/ 6731 h 23411"/>
                <a:gd name="connsiteX5" fmla="*/ 21503 w 29264"/>
                <a:gd name="connsiteY5" fmla="*/ 9400 h 23411"/>
                <a:gd name="connsiteX6" fmla="*/ 21901 w 29264"/>
                <a:gd name="connsiteY6" fmla="*/ 9143 h 23411"/>
                <a:gd name="connsiteX7" fmla="*/ 30095 w 29264"/>
                <a:gd name="connsiteY7" fmla="*/ 20544 h 23411"/>
                <a:gd name="connsiteX8" fmla="*/ 21679 w 29264"/>
                <a:gd name="connsiteY8" fmla="*/ 23506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64" h="23411">
                  <a:moveTo>
                    <a:pt x="21679" y="23506"/>
                  </a:moveTo>
                  <a:cubicBezTo>
                    <a:pt x="16025" y="23506"/>
                    <a:pt x="11483" y="19678"/>
                    <a:pt x="8873" y="17477"/>
                  </a:cubicBezTo>
                  <a:cubicBezTo>
                    <a:pt x="5900" y="14972"/>
                    <a:pt x="4354" y="13825"/>
                    <a:pt x="2973" y="14118"/>
                  </a:cubicBezTo>
                  <a:lnTo>
                    <a:pt x="0" y="387"/>
                  </a:lnTo>
                  <a:cubicBezTo>
                    <a:pt x="8276" y="-1416"/>
                    <a:pt x="14082" y="3489"/>
                    <a:pt x="17933" y="6731"/>
                  </a:cubicBezTo>
                  <a:cubicBezTo>
                    <a:pt x="19045" y="7668"/>
                    <a:pt x="20672" y="9037"/>
                    <a:pt x="21503" y="9400"/>
                  </a:cubicBezTo>
                  <a:cubicBezTo>
                    <a:pt x="21597" y="9353"/>
                    <a:pt x="21726" y="9271"/>
                    <a:pt x="21901" y="9143"/>
                  </a:cubicBezTo>
                  <a:lnTo>
                    <a:pt x="30095" y="20544"/>
                  </a:lnTo>
                  <a:cubicBezTo>
                    <a:pt x="27110" y="22698"/>
                    <a:pt x="24278" y="23506"/>
                    <a:pt x="21679" y="23506"/>
                  </a:cubicBezTo>
                  <a:close/>
                </a:path>
              </a:pathLst>
            </a:custGeom>
            <a:grpFill/>
            <a:ln w="1170" cap="flat">
              <a:noFill/>
              <a:prstDash val="solid"/>
              <a:miter/>
            </a:ln>
          </p:spPr>
          <p:txBody>
            <a:bodyPr rtlCol="0" anchor="ctr"/>
            <a:lstStyle/>
            <a:p>
              <a:endParaRPr lang="en-US"/>
            </a:p>
          </p:txBody>
        </p:sp>
        <p:sp>
          <p:nvSpPr>
            <p:cNvPr id="1090" name="Freeform 1089">
              <a:extLst>
                <a:ext uri="{FF2B5EF4-FFF2-40B4-BE49-F238E27FC236}">
                  <a16:creationId xmlns:a16="http://schemas.microsoft.com/office/drawing/2014/main" id="{96904368-2EBF-AD40-86A5-B5BFA671D791}"/>
                </a:ext>
              </a:extLst>
            </p:cNvPr>
            <p:cNvSpPr/>
            <p:nvPr/>
          </p:nvSpPr>
          <p:spPr>
            <a:xfrm>
              <a:off x="2760121" y="3712394"/>
              <a:ext cx="46823" cy="23411"/>
            </a:xfrm>
            <a:custGeom>
              <a:avLst/>
              <a:gdLst>
                <a:gd name="connsiteX0" fmla="*/ 38933 w 46822"/>
                <a:gd name="connsiteY0" fmla="*/ 23866 h 23411"/>
                <a:gd name="connsiteX1" fmla="*/ 25659 w 46822"/>
                <a:gd name="connsiteY1" fmla="*/ 17802 h 23411"/>
                <a:gd name="connsiteX2" fmla="*/ 23072 w 46822"/>
                <a:gd name="connsiteY2" fmla="*/ 15824 h 23411"/>
                <a:gd name="connsiteX3" fmla="*/ 9985 w 46822"/>
                <a:gd name="connsiteY3" fmla="*/ 18727 h 23411"/>
                <a:gd name="connsiteX4" fmla="*/ 7597 w 46822"/>
                <a:gd name="connsiteY4" fmla="*/ 20284 h 23411"/>
                <a:gd name="connsiteX5" fmla="*/ 0 w 46822"/>
                <a:gd name="connsiteY5" fmla="*/ 8461 h 23411"/>
                <a:gd name="connsiteX6" fmla="*/ 2318 w 46822"/>
                <a:gd name="connsiteY6" fmla="*/ 6962 h 23411"/>
                <a:gd name="connsiteX7" fmla="*/ 30856 w 46822"/>
                <a:gd name="connsiteY7" fmla="*/ 4130 h 23411"/>
                <a:gd name="connsiteX8" fmla="*/ 34473 w 46822"/>
                <a:gd name="connsiteY8" fmla="*/ 6869 h 23411"/>
                <a:gd name="connsiteX9" fmla="*/ 38722 w 46822"/>
                <a:gd name="connsiteY9" fmla="*/ 9784 h 23411"/>
                <a:gd name="connsiteX10" fmla="*/ 39027 w 46822"/>
                <a:gd name="connsiteY10" fmla="*/ 9596 h 23411"/>
                <a:gd name="connsiteX11" fmla="*/ 47232 w 46822"/>
                <a:gd name="connsiteY11" fmla="*/ 20998 h 23411"/>
                <a:gd name="connsiteX12" fmla="*/ 38933 w 46822"/>
                <a:gd name="connsiteY12" fmla="*/ 23866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822" h="23411">
                  <a:moveTo>
                    <a:pt x="38933" y="23866"/>
                  </a:moveTo>
                  <a:cubicBezTo>
                    <a:pt x="33186" y="23866"/>
                    <a:pt x="28398" y="20015"/>
                    <a:pt x="25659" y="17802"/>
                  </a:cubicBezTo>
                  <a:cubicBezTo>
                    <a:pt x="24722" y="17041"/>
                    <a:pt x="23833" y="16327"/>
                    <a:pt x="23072" y="15824"/>
                  </a:cubicBezTo>
                  <a:cubicBezTo>
                    <a:pt x="18963" y="13097"/>
                    <a:pt x="18472" y="13202"/>
                    <a:pt x="9985" y="18727"/>
                  </a:cubicBezTo>
                  <a:cubicBezTo>
                    <a:pt x="9224" y="19219"/>
                    <a:pt x="8428" y="19745"/>
                    <a:pt x="7597" y="20284"/>
                  </a:cubicBezTo>
                  <a:lnTo>
                    <a:pt x="0" y="8461"/>
                  </a:lnTo>
                  <a:cubicBezTo>
                    <a:pt x="808" y="7946"/>
                    <a:pt x="1580" y="7443"/>
                    <a:pt x="2318" y="6962"/>
                  </a:cubicBezTo>
                  <a:cubicBezTo>
                    <a:pt x="11202" y="1168"/>
                    <a:pt x="18881" y="-3830"/>
                    <a:pt x="30856" y="4130"/>
                  </a:cubicBezTo>
                  <a:cubicBezTo>
                    <a:pt x="32144" y="4996"/>
                    <a:pt x="33338" y="5944"/>
                    <a:pt x="34473" y="6869"/>
                  </a:cubicBezTo>
                  <a:cubicBezTo>
                    <a:pt x="35726" y="7887"/>
                    <a:pt x="37798" y="9550"/>
                    <a:pt x="38722" y="9784"/>
                  </a:cubicBezTo>
                  <a:cubicBezTo>
                    <a:pt x="38793" y="9749"/>
                    <a:pt x="38886" y="9690"/>
                    <a:pt x="39027" y="9596"/>
                  </a:cubicBezTo>
                  <a:lnTo>
                    <a:pt x="47232" y="20998"/>
                  </a:lnTo>
                  <a:cubicBezTo>
                    <a:pt x="44330" y="23081"/>
                    <a:pt x="41532" y="23866"/>
                    <a:pt x="38933" y="23866"/>
                  </a:cubicBezTo>
                  <a:close/>
                </a:path>
              </a:pathLst>
            </a:custGeom>
            <a:grpFill/>
            <a:ln w="1170" cap="flat">
              <a:noFill/>
              <a:prstDash val="solid"/>
              <a:miter/>
            </a:ln>
          </p:spPr>
          <p:txBody>
            <a:bodyPr rtlCol="0" anchor="ctr"/>
            <a:lstStyle/>
            <a:p>
              <a:endParaRPr lang="en-US"/>
            </a:p>
          </p:txBody>
        </p:sp>
        <p:sp>
          <p:nvSpPr>
            <p:cNvPr id="1091" name="Freeform 1090">
              <a:extLst>
                <a:ext uri="{FF2B5EF4-FFF2-40B4-BE49-F238E27FC236}">
                  <a16:creationId xmlns:a16="http://schemas.microsoft.com/office/drawing/2014/main" id="{4E72E87E-1E8F-DC40-B961-1769BCC572F6}"/>
                </a:ext>
              </a:extLst>
            </p:cNvPr>
            <p:cNvSpPr/>
            <p:nvPr/>
          </p:nvSpPr>
          <p:spPr>
            <a:xfrm>
              <a:off x="2807918" y="3709092"/>
              <a:ext cx="14047" cy="14047"/>
            </a:xfrm>
            <a:custGeom>
              <a:avLst/>
              <a:gdLst>
                <a:gd name="connsiteX0" fmla="*/ 7020 w 14046"/>
                <a:gd name="connsiteY0" fmla="*/ 14467 h 14046"/>
                <a:gd name="connsiteX1" fmla="*/ 9 w 14046"/>
                <a:gd name="connsiteY1" fmla="*/ 7818 h 14046"/>
                <a:gd name="connsiteX2" fmla="*/ 91 w 14046"/>
                <a:gd name="connsiteY2" fmla="*/ 6261 h 14046"/>
                <a:gd name="connsiteX3" fmla="*/ 1097 w 14046"/>
                <a:gd name="connsiteY3" fmla="*/ 3323 h 14046"/>
                <a:gd name="connsiteX4" fmla="*/ 9549 w 14046"/>
                <a:gd name="connsiteY4" fmla="*/ 408 h 14046"/>
                <a:gd name="connsiteX5" fmla="*/ 14044 w 14046"/>
                <a:gd name="connsiteY5" fmla="*/ 9270 h 14046"/>
                <a:gd name="connsiteX6" fmla="*/ 14032 w 14046"/>
                <a:gd name="connsiteY6" fmla="*/ 9293 h 14046"/>
                <a:gd name="connsiteX7" fmla="*/ 13833 w 14046"/>
                <a:gd name="connsiteY7" fmla="*/ 9879 h 14046"/>
                <a:gd name="connsiteX8" fmla="*/ 7395 w 14046"/>
                <a:gd name="connsiteY8" fmla="*/ 14455 h 14046"/>
                <a:gd name="connsiteX9" fmla="*/ 7020 w 14046"/>
                <a:gd name="connsiteY9" fmla="*/ 1446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7020" y="14467"/>
                  </a:moveTo>
                  <a:cubicBezTo>
                    <a:pt x="3310" y="14467"/>
                    <a:pt x="219" y="11564"/>
                    <a:pt x="9" y="7818"/>
                  </a:cubicBezTo>
                  <a:cubicBezTo>
                    <a:pt x="-15" y="7292"/>
                    <a:pt x="9" y="6765"/>
                    <a:pt x="91" y="6261"/>
                  </a:cubicBezTo>
                  <a:cubicBezTo>
                    <a:pt x="196" y="5243"/>
                    <a:pt x="535" y="4236"/>
                    <a:pt x="1097" y="3323"/>
                  </a:cubicBezTo>
                  <a:cubicBezTo>
                    <a:pt x="2549" y="970"/>
                    <a:pt x="5733" y="-844"/>
                    <a:pt x="9549" y="408"/>
                  </a:cubicBezTo>
                  <a:cubicBezTo>
                    <a:pt x="13236" y="1614"/>
                    <a:pt x="15249" y="5582"/>
                    <a:pt x="14044" y="9270"/>
                  </a:cubicBezTo>
                  <a:cubicBezTo>
                    <a:pt x="14044" y="9282"/>
                    <a:pt x="14044" y="9282"/>
                    <a:pt x="14032" y="9293"/>
                  </a:cubicBezTo>
                  <a:cubicBezTo>
                    <a:pt x="13973" y="9492"/>
                    <a:pt x="13903" y="9691"/>
                    <a:pt x="13833" y="9879"/>
                  </a:cubicBezTo>
                  <a:cubicBezTo>
                    <a:pt x="12803" y="12547"/>
                    <a:pt x="10333" y="14292"/>
                    <a:pt x="7395" y="14455"/>
                  </a:cubicBezTo>
                  <a:cubicBezTo>
                    <a:pt x="7278" y="14467"/>
                    <a:pt x="7149" y="14467"/>
                    <a:pt x="7020" y="14467"/>
                  </a:cubicBezTo>
                  <a:close/>
                </a:path>
              </a:pathLst>
            </a:custGeom>
            <a:grpFill/>
            <a:ln w="1170" cap="flat">
              <a:noFill/>
              <a:prstDash val="solid"/>
              <a:miter/>
            </a:ln>
          </p:spPr>
          <p:txBody>
            <a:bodyPr rtlCol="0" anchor="ctr"/>
            <a:lstStyle/>
            <a:p>
              <a:endParaRPr lang="en-US"/>
            </a:p>
          </p:txBody>
        </p:sp>
        <p:sp>
          <p:nvSpPr>
            <p:cNvPr id="1092" name="Freeform 1091">
              <a:extLst>
                <a:ext uri="{FF2B5EF4-FFF2-40B4-BE49-F238E27FC236}">
                  <a16:creationId xmlns:a16="http://schemas.microsoft.com/office/drawing/2014/main" id="{28C9A559-3A23-044B-876F-70653513F022}"/>
                </a:ext>
              </a:extLst>
            </p:cNvPr>
            <p:cNvSpPr/>
            <p:nvPr/>
          </p:nvSpPr>
          <p:spPr>
            <a:xfrm>
              <a:off x="2581010" y="3709146"/>
              <a:ext cx="14047" cy="14047"/>
            </a:xfrm>
            <a:custGeom>
              <a:avLst/>
              <a:gdLst>
                <a:gd name="connsiteX0" fmla="*/ 7025 w 14046"/>
                <a:gd name="connsiteY0" fmla="*/ 14472 h 14046"/>
                <a:gd name="connsiteX1" fmla="*/ 14 w 14046"/>
                <a:gd name="connsiteY1" fmla="*/ 7835 h 14046"/>
                <a:gd name="connsiteX2" fmla="*/ 95 w 14046"/>
                <a:gd name="connsiteY2" fmla="*/ 6278 h 14046"/>
                <a:gd name="connsiteX3" fmla="*/ 1102 w 14046"/>
                <a:gd name="connsiteY3" fmla="*/ 3328 h 14046"/>
                <a:gd name="connsiteX4" fmla="*/ 9554 w 14046"/>
                <a:gd name="connsiteY4" fmla="*/ 413 h 14046"/>
                <a:gd name="connsiteX5" fmla="*/ 14037 w 14046"/>
                <a:gd name="connsiteY5" fmla="*/ 9275 h 14046"/>
                <a:gd name="connsiteX6" fmla="*/ 13838 w 14046"/>
                <a:gd name="connsiteY6" fmla="*/ 9883 h 14046"/>
                <a:gd name="connsiteX7" fmla="*/ 7412 w 14046"/>
                <a:gd name="connsiteY7" fmla="*/ 14460 h 14046"/>
                <a:gd name="connsiteX8" fmla="*/ 7025 w 14046"/>
                <a:gd name="connsiteY8" fmla="*/ 14472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5" y="14472"/>
                  </a:moveTo>
                  <a:cubicBezTo>
                    <a:pt x="3326" y="14472"/>
                    <a:pt x="224" y="11581"/>
                    <a:pt x="14" y="7835"/>
                  </a:cubicBezTo>
                  <a:cubicBezTo>
                    <a:pt x="-22" y="7308"/>
                    <a:pt x="14" y="6781"/>
                    <a:pt x="95" y="6278"/>
                  </a:cubicBezTo>
                  <a:cubicBezTo>
                    <a:pt x="201" y="5248"/>
                    <a:pt x="540" y="4241"/>
                    <a:pt x="1102" y="3328"/>
                  </a:cubicBezTo>
                  <a:cubicBezTo>
                    <a:pt x="2554" y="975"/>
                    <a:pt x="5738" y="-851"/>
                    <a:pt x="9554" y="413"/>
                  </a:cubicBezTo>
                  <a:cubicBezTo>
                    <a:pt x="13241" y="1619"/>
                    <a:pt x="15243" y="5587"/>
                    <a:pt x="14037" y="9275"/>
                  </a:cubicBezTo>
                  <a:cubicBezTo>
                    <a:pt x="13978" y="9485"/>
                    <a:pt x="13908" y="9696"/>
                    <a:pt x="13838" y="9883"/>
                  </a:cubicBezTo>
                  <a:cubicBezTo>
                    <a:pt x="12808" y="12552"/>
                    <a:pt x="10350" y="14308"/>
                    <a:pt x="7412" y="14460"/>
                  </a:cubicBezTo>
                  <a:cubicBezTo>
                    <a:pt x="7283" y="14472"/>
                    <a:pt x="7154" y="14472"/>
                    <a:pt x="7025" y="14472"/>
                  </a:cubicBezTo>
                  <a:close/>
                </a:path>
              </a:pathLst>
            </a:custGeom>
            <a:grpFill/>
            <a:ln w="1170" cap="flat">
              <a:noFill/>
              <a:prstDash val="solid"/>
              <a:miter/>
            </a:ln>
          </p:spPr>
          <p:txBody>
            <a:bodyPr rtlCol="0" anchor="ctr"/>
            <a:lstStyle/>
            <a:p>
              <a:endParaRPr lang="en-US"/>
            </a:p>
          </p:txBody>
        </p:sp>
        <p:sp>
          <p:nvSpPr>
            <p:cNvPr id="1093" name="Freeform 1092">
              <a:extLst>
                <a:ext uri="{FF2B5EF4-FFF2-40B4-BE49-F238E27FC236}">
                  <a16:creationId xmlns:a16="http://schemas.microsoft.com/office/drawing/2014/main" id="{8A40615E-5C7F-E749-99A9-8610F7862CBF}"/>
                </a:ext>
              </a:extLst>
            </p:cNvPr>
            <p:cNvSpPr/>
            <p:nvPr/>
          </p:nvSpPr>
          <p:spPr>
            <a:xfrm>
              <a:off x="2789818" y="3717636"/>
              <a:ext cx="22241" cy="18729"/>
            </a:xfrm>
            <a:custGeom>
              <a:avLst/>
              <a:gdLst>
                <a:gd name="connsiteX0" fmla="*/ 8557 w 22240"/>
                <a:gd name="connsiteY0" fmla="*/ 18823 h 18729"/>
                <a:gd name="connsiteX1" fmla="*/ 0 w 22240"/>
                <a:gd name="connsiteY1" fmla="*/ 15756 h 18729"/>
                <a:gd name="connsiteX2" fmla="*/ 8206 w 22240"/>
                <a:gd name="connsiteY2" fmla="*/ 4354 h 18729"/>
                <a:gd name="connsiteX3" fmla="*/ 8627 w 22240"/>
                <a:gd name="connsiteY3" fmla="*/ 4636 h 18729"/>
                <a:gd name="connsiteX4" fmla="*/ 11436 w 22240"/>
                <a:gd name="connsiteY4" fmla="*/ 2435 h 18729"/>
                <a:gd name="connsiteX5" fmla="*/ 14433 w 22240"/>
                <a:gd name="connsiteY5" fmla="*/ 0 h 18729"/>
                <a:gd name="connsiteX6" fmla="*/ 22861 w 22240"/>
                <a:gd name="connsiteY6" fmla="*/ 11238 h 18729"/>
                <a:gd name="connsiteX7" fmla="*/ 20532 w 22240"/>
                <a:gd name="connsiteY7" fmla="*/ 13134 h 18729"/>
                <a:gd name="connsiteX8" fmla="*/ 8557 w 22240"/>
                <a:gd name="connsiteY8" fmla="*/ 18823 h 1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40" h="18729">
                  <a:moveTo>
                    <a:pt x="8557" y="18823"/>
                  </a:moveTo>
                  <a:cubicBezTo>
                    <a:pt x="5970" y="18823"/>
                    <a:pt x="3114" y="17992"/>
                    <a:pt x="0" y="15756"/>
                  </a:cubicBezTo>
                  <a:lnTo>
                    <a:pt x="8206" y="4354"/>
                  </a:lnTo>
                  <a:cubicBezTo>
                    <a:pt x="8381" y="4483"/>
                    <a:pt x="8522" y="4565"/>
                    <a:pt x="8627" y="4636"/>
                  </a:cubicBezTo>
                  <a:cubicBezTo>
                    <a:pt x="9341" y="4226"/>
                    <a:pt x="10570" y="3172"/>
                    <a:pt x="11436" y="2435"/>
                  </a:cubicBezTo>
                  <a:cubicBezTo>
                    <a:pt x="12326" y="1686"/>
                    <a:pt x="13321" y="831"/>
                    <a:pt x="14433" y="0"/>
                  </a:cubicBezTo>
                  <a:lnTo>
                    <a:pt x="22861" y="11238"/>
                  </a:lnTo>
                  <a:cubicBezTo>
                    <a:pt x="22100" y="11811"/>
                    <a:pt x="21339" y="12455"/>
                    <a:pt x="20532" y="13134"/>
                  </a:cubicBezTo>
                  <a:cubicBezTo>
                    <a:pt x="17933" y="15346"/>
                    <a:pt x="13836" y="18823"/>
                    <a:pt x="8557" y="18823"/>
                  </a:cubicBezTo>
                  <a:close/>
                </a:path>
              </a:pathLst>
            </a:custGeom>
            <a:grpFill/>
            <a:ln w="1170" cap="flat">
              <a:noFill/>
              <a:prstDash val="solid"/>
              <a:miter/>
            </a:ln>
          </p:spPr>
          <p:txBody>
            <a:bodyPr rtlCol="0" anchor="ctr"/>
            <a:lstStyle/>
            <a:p>
              <a:endParaRPr lang="en-US"/>
            </a:p>
          </p:txBody>
        </p:sp>
      </p:grpSp>
      <p:grpSp>
        <p:nvGrpSpPr>
          <p:cNvPr id="1094" name="Group 1093">
            <a:extLst>
              <a:ext uri="{FF2B5EF4-FFF2-40B4-BE49-F238E27FC236}">
                <a16:creationId xmlns:a16="http://schemas.microsoft.com/office/drawing/2014/main" id="{6B4FF34A-36F3-4741-877C-28404C75C42B}"/>
              </a:ext>
            </a:extLst>
          </p:cNvPr>
          <p:cNvGrpSpPr/>
          <p:nvPr userDrawn="1"/>
        </p:nvGrpSpPr>
        <p:grpSpPr>
          <a:xfrm>
            <a:off x="1053977" y="1864051"/>
            <a:ext cx="331235" cy="232557"/>
            <a:chOff x="3551873" y="2247828"/>
            <a:chExt cx="448644" cy="314989"/>
          </a:xfrm>
          <a:solidFill>
            <a:schemeClr val="accent1"/>
          </a:solidFill>
        </p:grpSpPr>
        <p:sp>
          <p:nvSpPr>
            <p:cNvPr id="1095" name="Freeform 1094">
              <a:extLst>
                <a:ext uri="{FF2B5EF4-FFF2-40B4-BE49-F238E27FC236}">
                  <a16:creationId xmlns:a16="http://schemas.microsoft.com/office/drawing/2014/main" id="{480FB02F-7287-404A-A7E4-57D82BD6EE1E}"/>
                </a:ext>
              </a:extLst>
            </p:cNvPr>
            <p:cNvSpPr/>
            <p:nvPr/>
          </p:nvSpPr>
          <p:spPr>
            <a:xfrm>
              <a:off x="3571796" y="2535849"/>
              <a:ext cx="37458" cy="24582"/>
            </a:xfrm>
            <a:custGeom>
              <a:avLst/>
              <a:gdLst>
                <a:gd name="connsiteX0" fmla="*/ 25542 w 37458"/>
                <a:gd name="connsiteY0" fmla="*/ 24816 h 24582"/>
                <a:gd name="connsiteX1" fmla="*/ 3676 w 37458"/>
                <a:gd name="connsiteY1" fmla="*/ 14082 h 24582"/>
                <a:gd name="connsiteX2" fmla="*/ 0 w 37458"/>
                <a:gd name="connsiteY2" fmla="*/ 11109 h 24582"/>
                <a:gd name="connsiteX3" fmla="*/ 8592 w 37458"/>
                <a:gd name="connsiteY3" fmla="*/ 0 h 24582"/>
                <a:gd name="connsiteX4" fmla="*/ 12595 w 37458"/>
                <a:gd name="connsiteY4" fmla="*/ 3231 h 24582"/>
                <a:gd name="connsiteX5" fmla="*/ 29826 w 37458"/>
                <a:gd name="connsiteY5" fmla="*/ 9037 h 24582"/>
                <a:gd name="connsiteX6" fmla="*/ 38020 w 37458"/>
                <a:gd name="connsiteY6" fmla="*/ 20450 h 24582"/>
                <a:gd name="connsiteX7" fmla="*/ 25542 w 37458"/>
                <a:gd name="connsiteY7" fmla="*/ 24816 h 2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458" h="24582">
                  <a:moveTo>
                    <a:pt x="25542" y="24816"/>
                  </a:moveTo>
                  <a:cubicBezTo>
                    <a:pt x="16739" y="24816"/>
                    <a:pt x="9224" y="18636"/>
                    <a:pt x="3676" y="14082"/>
                  </a:cubicBezTo>
                  <a:cubicBezTo>
                    <a:pt x="2447" y="13075"/>
                    <a:pt x="1229" y="12069"/>
                    <a:pt x="0" y="11109"/>
                  </a:cubicBezTo>
                  <a:lnTo>
                    <a:pt x="8592" y="0"/>
                  </a:lnTo>
                  <a:cubicBezTo>
                    <a:pt x="9926" y="1042"/>
                    <a:pt x="11261" y="2131"/>
                    <a:pt x="12595" y="3231"/>
                  </a:cubicBezTo>
                  <a:cubicBezTo>
                    <a:pt x="21890" y="10875"/>
                    <a:pt x="25074" y="12455"/>
                    <a:pt x="29826" y="9037"/>
                  </a:cubicBezTo>
                  <a:lnTo>
                    <a:pt x="38020" y="20450"/>
                  </a:lnTo>
                  <a:cubicBezTo>
                    <a:pt x="33654" y="23587"/>
                    <a:pt x="29475" y="24816"/>
                    <a:pt x="25542" y="24816"/>
                  </a:cubicBezTo>
                  <a:close/>
                </a:path>
              </a:pathLst>
            </a:custGeom>
            <a:grpFill/>
            <a:ln w="1170" cap="flat">
              <a:noFill/>
              <a:prstDash val="solid"/>
              <a:miter/>
            </a:ln>
          </p:spPr>
          <p:txBody>
            <a:bodyPr rtlCol="0" anchor="ctr"/>
            <a:lstStyle/>
            <a:p>
              <a:endParaRPr lang="en-US"/>
            </a:p>
          </p:txBody>
        </p:sp>
        <p:sp>
          <p:nvSpPr>
            <p:cNvPr id="1096" name="Freeform 1095">
              <a:extLst>
                <a:ext uri="{FF2B5EF4-FFF2-40B4-BE49-F238E27FC236}">
                  <a16:creationId xmlns:a16="http://schemas.microsoft.com/office/drawing/2014/main" id="{DF5D0C8E-48F2-0045-9986-7BA3937B9B9F}"/>
                </a:ext>
              </a:extLst>
            </p:cNvPr>
            <p:cNvSpPr/>
            <p:nvPr/>
          </p:nvSpPr>
          <p:spPr>
            <a:xfrm>
              <a:off x="3551873" y="2523887"/>
              <a:ext cx="14047" cy="14047"/>
            </a:xfrm>
            <a:custGeom>
              <a:avLst/>
              <a:gdLst>
                <a:gd name="connsiteX0" fmla="*/ 7023 w 14046"/>
                <a:gd name="connsiteY0" fmla="*/ 14878 h 14046"/>
                <a:gd name="connsiteX1" fmla="*/ 12 w 14046"/>
                <a:gd name="connsiteY1" fmla="*/ 8240 h 14046"/>
                <a:gd name="connsiteX2" fmla="*/ 117 w 14046"/>
                <a:gd name="connsiteY2" fmla="*/ 6543 h 14046"/>
                <a:gd name="connsiteX3" fmla="*/ 1159 w 14046"/>
                <a:gd name="connsiteY3" fmla="*/ 3324 h 14046"/>
                <a:gd name="connsiteX4" fmla="*/ 9891 w 14046"/>
                <a:gd name="connsiteY4" fmla="*/ 479 h 14046"/>
                <a:gd name="connsiteX5" fmla="*/ 14351 w 14046"/>
                <a:gd name="connsiteY5" fmla="*/ 9352 h 14046"/>
                <a:gd name="connsiteX6" fmla="*/ 14316 w 14046"/>
                <a:gd name="connsiteY6" fmla="*/ 9458 h 14046"/>
                <a:gd name="connsiteX7" fmla="*/ 14082 w 14046"/>
                <a:gd name="connsiteY7" fmla="*/ 10184 h 14046"/>
                <a:gd name="connsiteX8" fmla="*/ 7410 w 14046"/>
                <a:gd name="connsiteY8" fmla="*/ 14842 h 14046"/>
                <a:gd name="connsiteX9" fmla="*/ 7023 w 14046"/>
                <a:gd name="connsiteY9" fmla="*/ 14878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7023" y="14878"/>
                  </a:moveTo>
                  <a:cubicBezTo>
                    <a:pt x="3324" y="14878"/>
                    <a:pt x="222" y="11986"/>
                    <a:pt x="12" y="8240"/>
                  </a:cubicBezTo>
                  <a:cubicBezTo>
                    <a:pt x="-23" y="7655"/>
                    <a:pt x="23" y="7093"/>
                    <a:pt x="117" y="6543"/>
                  </a:cubicBezTo>
                  <a:cubicBezTo>
                    <a:pt x="211" y="5361"/>
                    <a:pt x="585" y="4249"/>
                    <a:pt x="1159" y="3324"/>
                  </a:cubicBezTo>
                  <a:cubicBezTo>
                    <a:pt x="1650" y="2528"/>
                    <a:pt x="4390" y="-1335"/>
                    <a:pt x="9891" y="479"/>
                  </a:cubicBezTo>
                  <a:cubicBezTo>
                    <a:pt x="13579" y="1697"/>
                    <a:pt x="15569" y="5677"/>
                    <a:pt x="14351" y="9352"/>
                  </a:cubicBezTo>
                  <a:cubicBezTo>
                    <a:pt x="14339" y="9388"/>
                    <a:pt x="14328" y="9423"/>
                    <a:pt x="14316" y="9458"/>
                  </a:cubicBezTo>
                  <a:cubicBezTo>
                    <a:pt x="14234" y="9762"/>
                    <a:pt x="14152" y="10020"/>
                    <a:pt x="14082" y="10184"/>
                  </a:cubicBezTo>
                  <a:cubicBezTo>
                    <a:pt x="13263" y="12302"/>
                    <a:pt x="11085" y="14643"/>
                    <a:pt x="7410" y="14842"/>
                  </a:cubicBezTo>
                  <a:cubicBezTo>
                    <a:pt x="7293" y="14878"/>
                    <a:pt x="7152" y="14878"/>
                    <a:pt x="7023" y="14878"/>
                  </a:cubicBezTo>
                  <a:close/>
                </a:path>
              </a:pathLst>
            </a:custGeom>
            <a:grpFill/>
            <a:ln w="1170" cap="flat">
              <a:noFill/>
              <a:prstDash val="solid"/>
              <a:miter/>
            </a:ln>
          </p:spPr>
          <p:txBody>
            <a:bodyPr rtlCol="0" anchor="ctr"/>
            <a:lstStyle/>
            <a:p>
              <a:endParaRPr lang="en-US"/>
            </a:p>
          </p:txBody>
        </p:sp>
        <p:grpSp>
          <p:nvGrpSpPr>
            <p:cNvPr id="1097" name="Group 1096">
              <a:extLst>
                <a:ext uri="{FF2B5EF4-FFF2-40B4-BE49-F238E27FC236}">
                  <a16:creationId xmlns:a16="http://schemas.microsoft.com/office/drawing/2014/main" id="{55B966B1-A8EC-314B-A325-59A556F6900C}"/>
                </a:ext>
              </a:extLst>
            </p:cNvPr>
            <p:cNvGrpSpPr/>
            <p:nvPr/>
          </p:nvGrpSpPr>
          <p:grpSpPr>
            <a:xfrm>
              <a:off x="3583782" y="2247828"/>
              <a:ext cx="416735" cy="314989"/>
              <a:chOff x="3234377" y="1288823"/>
              <a:chExt cx="416735" cy="314989"/>
            </a:xfrm>
            <a:grpFill/>
          </p:grpSpPr>
          <p:sp>
            <p:nvSpPr>
              <p:cNvPr id="1098" name="Freeform 1097">
                <a:extLst>
                  <a:ext uri="{FF2B5EF4-FFF2-40B4-BE49-F238E27FC236}">
                    <a16:creationId xmlns:a16="http://schemas.microsoft.com/office/drawing/2014/main" id="{1FACEA0F-E903-E143-A88A-28686189D412}"/>
                  </a:ext>
                </a:extLst>
              </p:cNvPr>
              <p:cNvSpPr/>
              <p:nvPr/>
            </p:nvSpPr>
            <p:spPr>
              <a:xfrm>
                <a:off x="3234377" y="1569352"/>
                <a:ext cx="52676" cy="31605"/>
              </a:xfrm>
              <a:custGeom>
                <a:avLst/>
                <a:gdLst>
                  <a:gd name="connsiteX0" fmla="*/ 12490 w 52675"/>
                  <a:gd name="connsiteY0" fmla="*/ 32309 h 31605"/>
                  <a:gd name="connsiteX1" fmla="*/ 0 w 52675"/>
                  <a:gd name="connsiteY1" fmla="*/ 27931 h 31605"/>
                  <a:gd name="connsiteX2" fmla="*/ 8194 w 52675"/>
                  <a:gd name="connsiteY2" fmla="*/ 16530 h 31605"/>
                  <a:gd name="connsiteX3" fmla="*/ 25425 w 52675"/>
                  <a:gd name="connsiteY3" fmla="*/ 10724 h 31605"/>
                  <a:gd name="connsiteX4" fmla="*/ 53226 w 52675"/>
                  <a:gd name="connsiteY4" fmla="*/ 1008 h 31605"/>
                  <a:gd name="connsiteX5" fmla="*/ 48848 w 52675"/>
                  <a:gd name="connsiteY5" fmla="*/ 14353 h 31605"/>
                  <a:gd name="connsiteX6" fmla="*/ 34345 w 52675"/>
                  <a:gd name="connsiteY6" fmla="*/ 21575 h 31605"/>
                  <a:gd name="connsiteX7" fmla="*/ 12490 w 52675"/>
                  <a:gd name="connsiteY7" fmla="*/ 32309 h 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31605">
                    <a:moveTo>
                      <a:pt x="12490" y="32309"/>
                    </a:moveTo>
                    <a:cubicBezTo>
                      <a:pt x="8569" y="32309"/>
                      <a:pt x="4378" y="31080"/>
                      <a:pt x="0" y="27931"/>
                    </a:cubicBezTo>
                    <a:lnTo>
                      <a:pt x="8194" y="16530"/>
                    </a:lnTo>
                    <a:cubicBezTo>
                      <a:pt x="12947" y="19948"/>
                      <a:pt x="16130" y="18356"/>
                      <a:pt x="25425" y="10724"/>
                    </a:cubicBezTo>
                    <a:cubicBezTo>
                      <a:pt x="32717" y="4730"/>
                      <a:pt x="41801" y="-2738"/>
                      <a:pt x="53226" y="1008"/>
                    </a:cubicBezTo>
                    <a:lnTo>
                      <a:pt x="48848" y="14353"/>
                    </a:lnTo>
                    <a:cubicBezTo>
                      <a:pt x="45032" y="13100"/>
                      <a:pt x="40818" y="16249"/>
                      <a:pt x="34345" y="21575"/>
                    </a:cubicBezTo>
                    <a:cubicBezTo>
                      <a:pt x="28796" y="26140"/>
                      <a:pt x="21293" y="32309"/>
                      <a:pt x="12490" y="32309"/>
                    </a:cubicBezTo>
                    <a:close/>
                  </a:path>
                </a:pathLst>
              </a:custGeom>
              <a:grpFill/>
              <a:ln w="1170" cap="flat">
                <a:noFill/>
                <a:prstDash val="solid"/>
                <a:miter/>
              </a:ln>
            </p:spPr>
            <p:txBody>
              <a:bodyPr rtlCol="0" anchor="ctr"/>
              <a:lstStyle/>
              <a:p>
                <a:endParaRPr lang="en-US"/>
              </a:p>
            </p:txBody>
          </p:sp>
          <p:grpSp>
            <p:nvGrpSpPr>
              <p:cNvPr id="1099" name="Group 1098">
                <a:extLst>
                  <a:ext uri="{FF2B5EF4-FFF2-40B4-BE49-F238E27FC236}">
                    <a16:creationId xmlns:a16="http://schemas.microsoft.com/office/drawing/2014/main" id="{9769311A-D60C-2946-BF3E-4C993E1A5A62}"/>
                  </a:ext>
                </a:extLst>
              </p:cNvPr>
              <p:cNvGrpSpPr/>
              <p:nvPr/>
            </p:nvGrpSpPr>
            <p:grpSpPr>
              <a:xfrm>
                <a:off x="3244548" y="1288823"/>
                <a:ext cx="406564" cy="314989"/>
                <a:chOff x="3244548" y="1288823"/>
                <a:chExt cx="406564" cy="314989"/>
              </a:xfrm>
              <a:grpFill/>
            </p:grpSpPr>
            <p:sp>
              <p:nvSpPr>
                <p:cNvPr id="1100" name="Freeform 1099">
                  <a:extLst>
                    <a:ext uri="{FF2B5EF4-FFF2-40B4-BE49-F238E27FC236}">
                      <a16:creationId xmlns:a16="http://schemas.microsoft.com/office/drawing/2014/main" id="{480E05E0-9FFC-F541-8937-D598734039A6}"/>
                    </a:ext>
                  </a:extLst>
                </p:cNvPr>
                <p:cNvSpPr/>
                <p:nvPr/>
              </p:nvSpPr>
              <p:spPr>
                <a:xfrm>
                  <a:off x="3260703" y="1535277"/>
                  <a:ext cx="30435" cy="21070"/>
                </a:xfrm>
                <a:custGeom>
                  <a:avLst/>
                  <a:gdLst>
                    <a:gd name="connsiteX0" fmla="*/ 20918 w 30434"/>
                    <a:gd name="connsiteY0" fmla="*/ 22135 h 21070"/>
                    <a:gd name="connsiteX1" fmla="*/ 2833 w 30434"/>
                    <a:gd name="connsiteY1" fmla="*/ 13403 h 21070"/>
                    <a:gd name="connsiteX2" fmla="*/ 0 w 30434"/>
                    <a:gd name="connsiteY2" fmla="*/ 11109 h 21070"/>
                    <a:gd name="connsiteX3" fmla="*/ 8604 w 30434"/>
                    <a:gd name="connsiteY3" fmla="*/ 0 h 21070"/>
                    <a:gd name="connsiteX4" fmla="*/ 11764 w 30434"/>
                    <a:gd name="connsiteY4" fmla="*/ 2552 h 21070"/>
                    <a:gd name="connsiteX5" fmla="*/ 23341 w 30434"/>
                    <a:gd name="connsiteY5" fmla="*/ 7023 h 21070"/>
                    <a:gd name="connsiteX6" fmla="*/ 31535 w 30434"/>
                    <a:gd name="connsiteY6" fmla="*/ 18425 h 21070"/>
                    <a:gd name="connsiteX7" fmla="*/ 20918 w 30434"/>
                    <a:gd name="connsiteY7" fmla="*/ 22135 h 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4" h="21070">
                      <a:moveTo>
                        <a:pt x="20918" y="22135"/>
                      </a:moveTo>
                      <a:cubicBezTo>
                        <a:pt x="13450" y="22135"/>
                        <a:pt x="7140" y="16938"/>
                        <a:pt x="2833" y="13403"/>
                      </a:cubicBezTo>
                      <a:cubicBezTo>
                        <a:pt x="1885" y="12630"/>
                        <a:pt x="948" y="11846"/>
                        <a:pt x="0" y="11109"/>
                      </a:cubicBezTo>
                      <a:lnTo>
                        <a:pt x="8604" y="0"/>
                      </a:lnTo>
                      <a:cubicBezTo>
                        <a:pt x="9657" y="819"/>
                        <a:pt x="10711" y="1686"/>
                        <a:pt x="11764" y="2552"/>
                      </a:cubicBezTo>
                      <a:cubicBezTo>
                        <a:pt x="19256" y="8709"/>
                        <a:pt x="20731" y="8908"/>
                        <a:pt x="23341" y="7023"/>
                      </a:cubicBezTo>
                      <a:lnTo>
                        <a:pt x="31535" y="18425"/>
                      </a:lnTo>
                      <a:cubicBezTo>
                        <a:pt x="27813" y="21094"/>
                        <a:pt x="24254" y="22135"/>
                        <a:pt x="20918" y="22135"/>
                      </a:cubicBezTo>
                      <a:close/>
                    </a:path>
                  </a:pathLst>
                </a:custGeom>
                <a:grpFill/>
                <a:ln w="1170" cap="flat">
                  <a:noFill/>
                  <a:prstDash val="solid"/>
                  <a:miter/>
                </a:ln>
              </p:spPr>
              <p:txBody>
                <a:bodyPr rtlCol="0" anchor="ctr"/>
                <a:lstStyle/>
                <a:p>
                  <a:endParaRPr lang="en-US"/>
                </a:p>
              </p:txBody>
            </p:sp>
            <p:sp>
              <p:nvSpPr>
                <p:cNvPr id="1101" name="Freeform 1100">
                  <a:extLst>
                    <a:ext uri="{FF2B5EF4-FFF2-40B4-BE49-F238E27FC236}">
                      <a16:creationId xmlns:a16="http://schemas.microsoft.com/office/drawing/2014/main" id="{6E99F4D5-4157-A34F-B85F-25A53EF995AA}"/>
                    </a:ext>
                  </a:extLst>
                </p:cNvPr>
                <p:cNvSpPr/>
                <p:nvPr/>
              </p:nvSpPr>
              <p:spPr>
                <a:xfrm>
                  <a:off x="3270103" y="1528943"/>
                  <a:ext cx="50335" cy="28094"/>
                </a:xfrm>
                <a:custGeom>
                  <a:avLst/>
                  <a:gdLst>
                    <a:gd name="connsiteX0" fmla="*/ 10430 w 50334"/>
                    <a:gd name="connsiteY0" fmla="*/ 28353 h 28093"/>
                    <a:gd name="connsiteX1" fmla="*/ 0 w 50334"/>
                    <a:gd name="connsiteY1" fmla="*/ 24759 h 28093"/>
                    <a:gd name="connsiteX2" fmla="*/ 8194 w 50334"/>
                    <a:gd name="connsiteY2" fmla="*/ 13358 h 28093"/>
                    <a:gd name="connsiteX3" fmla="*/ 19619 w 50334"/>
                    <a:gd name="connsiteY3" fmla="*/ 9015 h 28093"/>
                    <a:gd name="connsiteX4" fmla="*/ 50662 w 50334"/>
                    <a:gd name="connsiteY4" fmla="*/ 2952 h 28093"/>
                    <a:gd name="connsiteX5" fmla="*/ 42960 w 50334"/>
                    <a:gd name="connsiteY5" fmla="*/ 14692 h 28093"/>
                    <a:gd name="connsiteX6" fmla="*/ 28410 w 50334"/>
                    <a:gd name="connsiteY6" fmla="*/ 19972 h 28093"/>
                    <a:gd name="connsiteX7" fmla="*/ 10430 w 50334"/>
                    <a:gd name="connsiteY7" fmla="*/ 28353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34" h="28093">
                      <a:moveTo>
                        <a:pt x="10430" y="28353"/>
                      </a:moveTo>
                      <a:cubicBezTo>
                        <a:pt x="7129" y="28353"/>
                        <a:pt x="3617" y="27358"/>
                        <a:pt x="0" y="24759"/>
                      </a:cubicBezTo>
                      <a:lnTo>
                        <a:pt x="8194" y="13358"/>
                      </a:lnTo>
                      <a:cubicBezTo>
                        <a:pt x="10523" y="15032"/>
                        <a:pt x="12607" y="14634"/>
                        <a:pt x="19619" y="9015"/>
                      </a:cubicBezTo>
                      <a:cubicBezTo>
                        <a:pt x="31313" y="-349"/>
                        <a:pt x="42328" y="-2503"/>
                        <a:pt x="50662" y="2952"/>
                      </a:cubicBezTo>
                      <a:lnTo>
                        <a:pt x="42960" y="14692"/>
                      </a:lnTo>
                      <a:cubicBezTo>
                        <a:pt x="39729" y="12574"/>
                        <a:pt x="33326" y="16027"/>
                        <a:pt x="28410" y="19972"/>
                      </a:cubicBezTo>
                      <a:cubicBezTo>
                        <a:pt x="24383" y="23191"/>
                        <a:pt x="17945" y="28353"/>
                        <a:pt x="10430" y="28353"/>
                      </a:cubicBezTo>
                      <a:close/>
                    </a:path>
                  </a:pathLst>
                </a:custGeom>
                <a:grpFill/>
                <a:ln w="1170" cap="flat">
                  <a:noFill/>
                  <a:prstDash val="solid"/>
                  <a:miter/>
                </a:ln>
              </p:spPr>
              <p:txBody>
                <a:bodyPr rtlCol="0" anchor="ctr"/>
                <a:lstStyle/>
                <a:p>
                  <a:endParaRPr lang="en-US"/>
                </a:p>
              </p:txBody>
            </p:sp>
            <p:sp>
              <p:nvSpPr>
                <p:cNvPr id="1102" name="Freeform 1101">
                  <a:extLst>
                    <a:ext uri="{FF2B5EF4-FFF2-40B4-BE49-F238E27FC236}">
                      <a16:creationId xmlns:a16="http://schemas.microsoft.com/office/drawing/2014/main" id="{3D913444-53A4-1244-81B0-0799A612F04B}"/>
                    </a:ext>
                  </a:extLst>
                </p:cNvPr>
                <p:cNvSpPr/>
                <p:nvPr/>
              </p:nvSpPr>
              <p:spPr>
                <a:xfrm>
                  <a:off x="3306075" y="1529118"/>
                  <a:ext cx="42141" cy="28094"/>
                </a:xfrm>
                <a:custGeom>
                  <a:avLst/>
                  <a:gdLst>
                    <a:gd name="connsiteX0" fmla="*/ 32319 w 42140"/>
                    <a:gd name="connsiteY0" fmla="*/ 28295 h 28093"/>
                    <a:gd name="connsiteX1" fmla="*/ 14234 w 42140"/>
                    <a:gd name="connsiteY1" fmla="*/ 19562 h 28093"/>
                    <a:gd name="connsiteX2" fmla="*/ 4378 w 42140"/>
                    <a:gd name="connsiteY2" fmla="*/ 14201 h 28093"/>
                    <a:gd name="connsiteX3" fmla="*/ 0 w 42140"/>
                    <a:gd name="connsiteY3" fmla="*/ 857 h 28093"/>
                    <a:gd name="connsiteX4" fmla="*/ 23154 w 42140"/>
                    <a:gd name="connsiteY4" fmla="*/ 8711 h 28093"/>
                    <a:gd name="connsiteX5" fmla="*/ 34731 w 42140"/>
                    <a:gd name="connsiteY5" fmla="*/ 13183 h 28093"/>
                    <a:gd name="connsiteX6" fmla="*/ 42925 w 42140"/>
                    <a:gd name="connsiteY6" fmla="*/ 24584 h 28093"/>
                    <a:gd name="connsiteX7" fmla="*/ 32319 w 42140"/>
                    <a:gd name="connsiteY7" fmla="*/ 28295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40" h="28093">
                      <a:moveTo>
                        <a:pt x="32319" y="28295"/>
                      </a:moveTo>
                      <a:cubicBezTo>
                        <a:pt x="24851" y="28295"/>
                        <a:pt x="18542" y="23109"/>
                        <a:pt x="14234" y="19562"/>
                      </a:cubicBezTo>
                      <a:cubicBezTo>
                        <a:pt x="9716" y="15852"/>
                        <a:pt x="6590" y="13476"/>
                        <a:pt x="4378" y="14201"/>
                      </a:cubicBezTo>
                      <a:lnTo>
                        <a:pt x="0" y="857"/>
                      </a:lnTo>
                      <a:cubicBezTo>
                        <a:pt x="9727" y="-2327"/>
                        <a:pt x="17488" y="4052"/>
                        <a:pt x="23154" y="8711"/>
                      </a:cubicBezTo>
                      <a:cubicBezTo>
                        <a:pt x="30634" y="14868"/>
                        <a:pt x="32120" y="15056"/>
                        <a:pt x="34731" y="13183"/>
                      </a:cubicBezTo>
                      <a:lnTo>
                        <a:pt x="42925" y="24584"/>
                      </a:lnTo>
                      <a:cubicBezTo>
                        <a:pt x="39214" y="27253"/>
                        <a:pt x="35656" y="28295"/>
                        <a:pt x="32319" y="28295"/>
                      </a:cubicBezTo>
                      <a:close/>
                    </a:path>
                  </a:pathLst>
                </a:custGeom>
                <a:grpFill/>
                <a:ln w="1170" cap="flat">
                  <a:noFill/>
                  <a:prstDash val="solid"/>
                  <a:miter/>
                </a:ln>
              </p:spPr>
              <p:txBody>
                <a:bodyPr rtlCol="0" anchor="ctr"/>
                <a:lstStyle/>
                <a:p>
                  <a:endParaRPr lang="en-US"/>
                </a:p>
              </p:txBody>
            </p:sp>
            <p:sp>
              <p:nvSpPr>
                <p:cNvPr id="1103" name="Freeform 1102">
                  <a:extLst>
                    <a:ext uri="{FF2B5EF4-FFF2-40B4-BE49-F238E27FC236}">
                      <a16:creationId xmlns:a16="http://schemas.microsoft.com/office/drawing/2014/main" id="{2B277C24-E25F-8641-B533-DF2D9656DC4F}"/>
                    </a:ext>
                  </a:extLst>
                </p:cNvPr>
                <p:cNvSpPr/>
                <p:nvPr/>
              </p:nvSpPr>
              <p:spPr>
                <a:xfrm>
                  <a:off x="3326864" y="1528383"/>
                  <a:ext cx="50335" cy="28094"/>
                </a:xfrm>
                <a:custGeom>
                  <a:avLst/>
                  <a:gdLst>
                    <a:gd name="connsiteX0" fmla="*/ 10582 w 50334"/>
                    <a:gd name="connsiteY0" fmla="*/ 29006 h 28093"/>
                    <a:gd name="connsiteX1" fmla="*/ 0 w 50334"/>
                    <a:gd name="connsiteY1" fmla="*/ 25319 h 28093"/>
                    <a:gd name="connsiteX2" fmla="*/ 8194 w 50334"/>
                    <a:gd name="connsiteY2" fmla="*/ 13917 h 28093"/>
                    <a:gd name="connsiteX3" fmla="*/ 20415 w 50334"/>
                    <a:gd name="connsiteY3" fmla="*/ 9130 h 28093"/>
                    <a:gd name="connsiteX4" fmla="*/ 50405 w 50334"/>
                    <a:gd name="connsiteY4" fmla="*/ 3569 h 28093"/>
                    <a:gd name="connsiteX5" fmla="*/ 42515 w 50334"/>
                    <a:gd name="connsiteY5" fmla="*/ 15193 h 28093"/>
                    <a:gd name="connsiteX6" fmla="*/ 29171 w 50334"/>
                    <a:gd name="connsiteY6" fmla="*/ 20121 h 28093"/>
                    <a:gd name="connsiteX7" fmla="*/ 10582 w 50334"/>
                    <a:gd name="connsiteY7" fmla="*/ 29006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34" h="28093">
                      <a:moveTo>
                        <a:pt x="10582" y="29006"/>
                      </a:moveTo>
                      <a:cubicBezTo>
                        <a:pt x="7246" y="29006"/>
                        <a:pt x="3699" y="27976"/>
                        <a:pt x="0" y="25319"/>
                      </a:cubicBezTo>
                      <a:lnTo>
                        <a:pt x="8194" y="13917"/>
                      </a:lnTo>
                      <a:cubicBezTo>
                        <a:pt x="10769" y="15767"/>
                        <a:pt x="12572" y="15381"/>
                        <a:pt x="20415" y="9130"/>
                      </a:cubicBezTo>
                      <a:cubicBezTo>
                        <a:pt x="27415" y="3558"/>
                        <a:pt x="37985" y="-4859"/>
                        <a:pt x="50405" y="3569"/>
                      </a:cubicBezTo>
                      <a:lnTo>
                        <a:pt x="42515" y="15193"/>
                      </a:lnTo>
                      <a:cubicBezTo>
                        <a:pt x="39296" y="13004"/>
                        <a:pt x="37048" y="13835"/>
                        <a:pt x="29171" y="20121"/>
                      </a:cubicBezTo>
                      <a:cubicBezTo>
                        <a:pt x="24442" y="23891"/>
                        <a:pt x="18015" y="29006"/>
                        <a:pt x="10582" y="29006"/>
                      </a:cubicBezTo>
                      <a:close/>
                    </a:path>
                  </a:pathLst>
                </a:custGeom>
                <a:grpFill/>
                <a:ln w="1170" cap="flat">
                  <a:noFill/>
                  <a:prstDash val="solid"/>
                  <a:miter/>
                </a:ln>
              </p:spPr>
              <p:txBody>
                <a:bodyPr rtlCol="0" anchor="ctr"/>
                <a:lstStyle/>
                <a:p>
                  <a:endParaRPr lang="en-US"/>
                </a:p>
              </p:txBody>
            </p:sp>
            <p:sp>
              <p:nvSpPr>
                <p:cNvPr id="1104" name="Freeform 1103">
                  <a:extLst>
                    <a:ext uri="{FF2B5EF4-FFF2-40B4-BE49-F238E27FC236}">
                      <a16:creationId xmlns:a16="http://schemas.microsoft.com/office/drawing/2014/main" id="{0D2D16AD-C090-F342-B53D-74FE79DA5DAC}"/>
                    </a:ext>
                  </a:extLst>
                </p:cNvPr>
                <p:cNvSpPr/>
                <p:nvPr/>
              </p:nvSpPr>
              <p:spPr>
                <a:xfrm>
                  <a:off x="3362847" y="1529118"/>
                  <a:ext cx="42141" cy="28094"/>
                </a:xfrm>
                <a:custGeom>
                  <a:avLst/>
                  <a:gdLst>
                    <a:gd name="connsiteX0" fmla="*/ 32319 w 42140"/>
                    <a:gd name="connsiteY0" fmla="*/ 28295 h 28093"/>
                    <a:gd name="connsiteX1" fmla="*/ 14234 w 42140"/>
                    <a:gd name="connsiteY1" fmla="*/ 19562 h 28093"/>
                    <a:gd name="connsiteX2" fmla="*/ 4378 w 42140"/>
                    <a:gd name="connsiteY2" fmla="*/ 14201 h 28093"/>
                    <a:gd name="connsiteX3" fmla="*/ 0 w 42140"/>
                    <a:gd name="connsiteY3" fmla="*/ 857 h 28093"/>
                    <a:gd name="connsiteX4" fmla="*/ 23154 w 42140"/>
                    <a:gd name="connsiteY4" fmla="*/ 8711 h 28093"/>
                    <a:gd name="connsiteX5" fmla="*/ 34731 w 42140"/>
                    <a:gd name="connsiteY5" fmla="*/ 13183 h 28093"/>
                    <a:gd name="connsiteX6" fmla="*/ 42925 w 42140"/>
                    <a:gd name="connsiteY6" fmla="*/ 24584 h 28093"/>
                    <a:gd name="connsiteX7" fmla="*/ 32319 w 42140"/>
                    <a:gd name="connsiteY7" fmla="*/ 28295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40" h="28093">
                      <a:moveTo>
                        <a:pt x="32319" y="28295"/>
                      </a:moveTo>
                      <a:cubicBezTo>
                        <a:pt x="24851" y="28295"/>
                        <a:pt x="18542" y="23109"/>
                        <a:pt x="14234" y="19562"/>
                      </a:cubicBezTo>
                      <a:cubicBezTo>
                        <a:pt x="9716" y="15852"/>
                        <a:pt x="6590" y="13476"/>
                        <a:pt x="4378" y="14201"/>
                      </a:cubicBezTo>
                      <a:lnTo>
                        <a:pt x="0" y="857"/>
                      </a:lnTo>
                      <a:cubicBezTo>
                        <a:pt x="9727" y="-2327"/>
                        <a:pt x="17488" y="4052"/>
                        <a:pt x="23154" y="8711"/>
                      </a:cubicBezTo>
                      <a:cubicBezTo>
                        <a:pt x="30634" y="14868"/>
                        <a:pt x="32120" y="15056"/>
                        <a:pt x="34731" y="13183"/>
                      </a:cubicBezTo>
                      <a:lnTo>
                        <a:pt x="42925" y="24584"/>
                      </a:lnTo>
                      <a:cubicBezTo>
                        <a:pt x="39202" y="27253"/>
                        <a:pt x="35644" y="28295"/>
                        <a:pt x="32319" y="28295"/>
                      </a:cubicBezTo>
                      <a:close/>
                    </a:path>
                  </a:pathLst>
                </a:custGeom>
                <a:grpFill/>
                <a:ln w="1170" cap="flat">
                  <a:noFill/>
                  <a:prstDash val="solid"/>
                  <a:miter/>
                </a:ln>
              </p:spPr>
              <p:txBody>
                <a:bodyPr rtlCol="0" anchor="ctr"/>
                <a:lstStyle/>
                <a:p>
                  <a:endParaRPr lang="en-US"/>
                </a:p>
              </p:txBody>
            </p:sp>
            <p:sp>
              <p:nvSpPr>
                <p:cNvPr id="1105" name="Freeform 1104">
                  <a:extLst>
                    <a:ext uri="{FF2B5EF4-FFF2-40B4-BE49-F238E27FC236}">
                      <a16:creationId xmlns:a16="http://schemas.microsoft.com/office/drawing/2014/main" id="{56C1CAA6-0075-8F44-AEB9-4199AC262098}"/>
                    </a:ext>
                  </a:extLst>
                </p:cNvPr>
                <p:cNvSpPr/>
                <p:nvPr/>
              </p:nvSpPr>
              <p:spPr>
                <a:xfrm>
                  <a:off x="3383637" y="1529125"/>
                  <a:ext cx="42141" cy="28094"/>
                </a:xfrm>
                <a:custGeom>
                  <a:avLst/>
                  <a:gdLst>
                    <a:gd name="connsiteX0" fmla="*/ 10605 w 42140"/>
                    <a:gd name="connsiteY0" fmla="*/ 28288 h 28093"/>
                    <a:gd name="connsiteX1" fmla="*/ 0 w 42140"/>
                    <a:gd name="connsiteY1" fmla="*/ 24589 h 28093"/>
                    <a:gd name="connsiteX2" fmla="*/ 8194 w 42140"/>
                    <a:gd name="connsiteY2" fmla="*/ 13187 h 28093"/>
                    <a:gd name="connsiteX3" fmla="*/ 19771 w 42140"/>
                    <a:gd name="connsiteY3" fmla="*/ 8716 h 28093"/>
                    <a:gd name="connsiteX4" fmla="*/ 42925 w 42140"/>
                    <a:gd name="connsiteY4" fmla="*/ 861 h 28093"/>
                    <a:gd name="connsiteX5" fmla="*/ 38547 w 42140"/>
                    <a:gd name="connsiteY5" fmla="*/ 14205 h 28093"/>
                    <a:gd name="connsiteX6" fmla="*/ 28691 w 42140"/>
                    <a:gd name="connsiteY6" fmla="*/ 19567 h 28093"/>
                    <a:gd name="connsiteX7" fmla="*/ 10605 w 42140"/>
                    <a:gd name="connsiteY7" fmla="*/ 28288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40" h="28093">
                      <a:moveTo>
                        <a:pt x="10605" y="28288"/>
                      </a:moveTo>
                      <a:cubicBezTo>
                        <a:pt x="7269" y="28288"/>
                        <a:pt x="3711" y="27257"/>
                        <a:pt x="0" y="24589"/>
                      </a:cubicBezTo>
                      <a:lnTo>
                        <a:pt x="8194" y="13187"/>
                      </a:lnTo>
                      <a:cubicBezTo>
                        <a:pt x="10804" y="15060"/>
                        <a:pt x="12279" y="14873"/>
                        <a:pt x="19771" y="8716"/>
                      </a:cubicBezTo>
                      <a:cubicBezTo>
                        <a:pt x="25436" y="4057"/>
                        <a:pt x="33209" y="-2335"/>
                        <a:pt x="42925" y="861"/>
                      </a:cubicBezTo>
                      <a:lnTo>
                        <a:pt x="38547" y="14205"/>
                      </a:lnTo>
                      <a:cubicBezTo>
                        <a:pt x="36323" y="13480"/>
                        <a:pt x="33197" y="15856"/>
                        <a:pt x="28691" y="19567"/>
                      </a:cubicBezTo>
                      <a:cubicBezTo>
                        <a:pt x="24395" y="23090"/>
                        <a:pt x="18074" y="28288"/>
                        <a:pt x="10605" y="28288"/>
                      </a:cubicBezTo>
                      <a:close/>
                    </a:path>
                  </a:pathLst>
                </a:custGeom>
                <a:grpFill/>
                <a:ln w="1170" cap="flat">
                  <a:noFill/>
                  <a:prstDash val="solid"/>
                  <a:miter/>
                </a:ln>
              </p:spPr>
              <p:txBody>
                <a:bodyPr rtlCol="0" anchor="ctr"/>
                <a:lstStyle/>
                <a:p>
                  <a:endParaRPr lang="en-US"/>
                </a:p>
              </p:txBody>
            </p:sp>
            <p:sp>
              <p:nvSpPr>
                <p:cNvPr id="1106" name="Freeform 1105">
                  <a:extLst>
                    <a:ext uri="{FF2B5EF4-FFF2-40B4-BE49-F238E27FC236}">
                      <a16:creationId xmlns:a16="http://schemas.microsoft.com/office/drawing/2014/main" id="{6ACBE8D0-C4B4-504D-BD5B-818C0E5146A2}"/>
                    </a:ext>
                  </a:extLst>
                </p:cNvPr>
                <p:cNvSpPr/>
                <p:nvPr/>
              </p:nvSpPr>
              <p:spPr>
                <a:xfrm>
                  <a:off x="3418707" y="1529099"/>
                  <a:ext cx="43311" cy="28094"/>
                </a:xfrm>
                <a:custGeom>
                  <a:avLst/>
                  <a:gdLst>
                    <a:gd name="connsiteX0" fmla="*/ 33104 w 43311"/>
                    <a:gd name="connsiteY0" fmla="*/ 28360 h 28093"/>
                    <a:gd name="connsiteX1" fmla="*/ 14702 w 43311"/>
                    <a:gd name="connsiteY1" fmla="*/ 19640 h 28093"/>
                    <a:gd name="connsiteX2" fmla="*/ 4378 w 43311"/>
                    <a:gd name="connsiteY2" fmla="*/ 14220 h 28093"/>
                    <a:gd name="connsiteX3" fmla="*/ 0 w 43311"/>
                    <a:gd name="connsiteY3" fmla="*/ 875 h 28093"/>
                    <a:gd name="connsiteX4" fmla="*/ 23411 w 43311"/>
                    <a:gd name="connsiteY4" fmla="*/ 8625 h 28093"/>
                    <a:gd name="connsiteX5" fmla="*/ 35632 w 43311"/>
                    <a:gd name="connsiteY5" fmla="*/ 13202 h 28093"/>
                    <a:gd name="connsiteX6" fmla="*/ 43826 w 43311"/>
                    <a:gd name="connsiteY6" fmla="*/ 24615 h 28093"/>
                    <a:gd name="connsiteX7" fmla="*/ 33104 w 43311"/>
                    <a:gd name="connsiteY7" fmla="*/ 28360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11" h="28093">
                      <a:moveTo>
                        <a:pt x="33104" y="28360"/>
                      </a:moveTo>
                      <a:cubicBezTo>
                        <a:pt x="25717" y="28360"/>
                        <a:pt x="19385" y="23350"/>
                        <a:pt x="14702" y="19640"/>
                      </a:cubicBezTo>
                      <a:cubicBezTo>
                        <a:pt x="9950" y="15882"/>
                        <a:pt x="6660" y="13471"/>
                        <a:pt x="4378" y="14220"/>
                      </a:cubicBezTo>
                      <a:lnTo>
                        <a:pt x="0" y="875"/>
                      </a:lnTo>
                      <a:cubicBezTo>
                        <a:pt x="9634" y="-2285"/>
                        <a:pt x="17278" y="3767"/>
                        <a:pt x="23411" y="8625"/>
                      </a:cubicBezTo>
                      <a:cubicBezTo>
                        <a:pt x="31219" y="14805"/>
                        <a:pt x="32940" y="15133"/>
                        <a:pt x="35632" y="13202"/>
                      </a:cubicBezTo>
                      <a:lnTo>
                        <a:pt x="43826" y="24615"/>
                      </a:lnTo>
                      <a:cubicBezTo>
                        <a:pt x="40069" y="27307"/>
                        <a:pt x="36475" y="28360"/>
                        <a:pt x="33104" y="28360"/>
                      </a:cubicBezTo>
                      <a:close/>
                    </a:path>
                  </a:pathLst>
                </a:custGeom>
                <a:grpFill/>
                <a:ln w="1170" cap="flat">
                  <a:noFill/>
                  <a:prstDash val="solid"/>
                  <a:miter/>
                </a:ln>
              </p:spPr>
              <p:txBody>
                <a:bodyPr rtlCol="0" anchor="ctr"/>
                <a:lstStyle/>
                <a:p>
                  <a:endParaRPr lang="en-US"/>
                </a:p>
              </p:txBody>
            </p:sp>
            <p:sp>
              <p:nvSpPr>
                <p:cNvPr id="1107" name="Freeform 1106">
                  <a:extLst>
                    <a:ext uri="{FF2B5EF4-FFF2-40B4-BE49-F238E27FC236}">
                      <a16:creationId xmlns:a16="http://schemas.microsoft.com/office/drawing/2014/main" id="{B179C3E2-8560-B34F-B54C-F45C0839E569}"/>
                    </a:ext>
                  </a:extLst>
                </p:cNvPr>
                <p:cNvSpPr/>
                <p:nvPr/>
              </p:nvSpPr>
              <p:spPr>
                <a:xfrm>
                  <a:off x="3441440" y="1529309"/>
                  <a:ext cx="42141" cy="28094"/>
                </a:xfrm>
                <a:custGeom>
                  <a:avLst/>
                  <a:gdLst>
                    <a:gd name="connsiteX0" fmla="*/ 10699 w 42140"/>
                    <a:gd name="connsiteY0" fmla="*/ 28162 h 28093"/>
                    <a:gd name="connsiteX1" fmla="*/ 0 w 42140"/>
                    <a:gd name="connsiteY1" fmla="*/ 24405 h 28093"/>
                    <a:gd name="connsiteX2" fmla="*/ 8194 w 42140"/>
                    <a:gd name="connsiteY2" fmla="*/ 13003 h 28093"/>
                    <a:gd name="connsiteX3" fmla="*/ 19174 w 42140"/>
                    <a:gd name="connsiteY3" fmla="*/ 8965 h 28093"/>
                    <a:gd name="connsiteX4" fmla="*/ 42339 w 42140"/>
                    <a:gd name="connsiteY4" fmla="*/ 513 h 28093"/>
                    <a:gd name="connsiteX5" fmla="*/ 39144 w 42140"/>
                    <a:gd name="connsiteY5" fmla="*/ 14186 h 28093"/>
                    <a:gd name="connsiteX6" fmla="*/ 28117 w 42140"/>
                    <a:gd name="connsiteY6" fmla="*/ 19793 h 28093"/>
                    <a:gd name="connsiteX7" fmla="*/ 10699 w 42140"/>
                    <a:gd name="connsiteY7" fmla="*/ 28162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40" h="28093">
                      <a:moveTo>
                        <a:pt x="10699" y="28162"/>
                      </a:moveTo>
                      <a:cubicBezTo>
                        <a:pt x="7375" y="28162"/>
                        <a:pt x="3781" y="27121"/>
                        <a:pt x="0" y="24405"/>
                      </a:cubicBezTo>
                      <a:lnTo>
                        <a:pt x="8194" y="13003"/>
                      </a:lnTo>
                      <a:cubicBezTo>
                        <a:pt x="10863" y="14923"/>
                        <a:pt x="12104" y="14783"/>
                        <a:pt x="19174" y="8965"/>
                      </a:cubicBezTo>
                      <a:cubicBezTo>
                        <a:pt x="24699" y="4400"/>
                        <a:pt x="32261" y="-1839"/>
                        <a:pt x="42339" y="513"/>
                      </a:cubicBezTo>
                      <a:lnTo>
                        <a:pt x="39144" y="14186"/>
                      </a:lnTo>
                      <a:cubicBezTo>
                        <a:pt x="36065" y="13472"/>
                        <a:pt x="32916" y="15825"/>
                        <a:pt x="28117" y="19793"/>
                      </a:cubicBezTo>
                      <a:cubicBezTo>
                        <a:pt x="23985" y="23187"/>
                        <a:pt x="17957" y="28162"/>
                        <a:pt x="10699" y="28162"/>
                      </a:cubicBezTo>
                      <a:close/>
                    </a:path>
                  </a:pathLst>
                </a:custGeom>
                <a:grpFill/>
                <a:ln w="1170" cap="flat">
                  <a:noFill/>
                  <a:prstDash val="solid"/>
                  <a:miter/>
                </a:ln>
              </p:spPr>
              <p:txBody>
                <a:bodyPr rtlCol="0" anchor="ctr"/>
                <a:lstStyle/>
                <a:p>
                  <a:endParaRPr lang="en-US"/>
                </a:p>
              </p:txBody>
            </p:sp>
            <p:sp>
              <p:nvSpPr>
                <p:cNvPr id="1108" name="Freeform 1107">
                  <a:extLst>
                    <a:ext uri="{FF2B5EF4-FFF2-40B4-BE49-F238E27FC236}">
                      <a16:creationId xmlns:a16="http://schemas.microsoft.com/office/drawing/2014/main" id="{B99A48F3-AEF9-8E40-BB18-FA557BB9100F}"/>
                    </a:ext>
                  </a:extLst>
                </p:cNvPr>
                <p:cNvSpPr/>
                <p:nvPr/>
              </p:nvSpPr>
              <p:spPr>
                <a:xfrm>
                  <a:off x="3478125" y="1529285"/>
                  <a:ext cx="42141" cy="28094"/>
                </a:xfrm>
                <a:custGeom>
                  <a:avLst/>
                  <a:gdLst>
                    <a:gd name="connsiteX0" fmla="*/ 31594 w 42140"/>
                    <a:gd name="connsiteY0" fmla="*/ 28187 h 28093"/>
                    <a:gd name="connsiteX1" fmla="*/ 14773 w 42140"/>
                    <a:gd name="connsiteY1" fmla="*/ 19981 h 28093"/>
                    <a:gd name="connsiteX2" fmla="*/ 2973 w 42140"/>
                    <a:gd name="connsiteY2" fmla="*/ 14221 h 28093"/>
                    <a:gd name="connsiteX3" fmla="*/ 0 w 42140"/>
                    <a:gd name="connsiteY3" fmla="*/ 491 h 28093"/>
                    <a:gd name="connsiteX4" fmla="*/ 23833 w 42140"/>
                    <a:gd name="connsiteY4" fmla="*/ 9235 h 28093"/>
                    <a:gd name="connsiteX5" fmla="*/ 34028 w 42140"/>
                    <a:gd name="connsiteY5" fmla="*/ 13016 h 28093"/>
                    <a:gd name="connsiteX6" fmla="*/ 42222 w 42140"/>
                    <a:gd name="connsiteY6" fmla="*/ 24417 h 28093"/>
                    <a:gd name="connsiteX7" fmla="*/ 31594 w 42140"/>
                    <a:gd name="connsiteY7" fmla="*/ 28187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40" h="28093">
                      <a:moveTo>
                        <a:pt x="31594" y="28187"/>
                      </a:moveTo>
                      <a:cubicBezTo>
                        <a:pt x="24512" y="28187"/>
                        <a:pt x="18729" y="23317"/>
                        <a:pt x="14773" y="19981"/>
                      </a:cubicBezTo>
                      <a:cubicBezTo>
                        <a:pt x="9903" y="15884"/>
                        <a:pt x="6742" y="13414"/>
                        <a:pt x="2973" y="14221"/>
                      </a:cubicBezTo>
                      <a:lnTo>
                        <a:pt x="0" y="491"/>
                      </a:lnTo>
                      <a:cubicBezTo>
                        <a:pt x="10711" y="-1827"/>
                        <a:pt x="18296" y="4564"/>
                        <a:pt x="23833" y="9235"/>
                      </a:cubicBezTo>
                      <a:cubicBezTo>
                        <a:pt x="30681" y="15006"/>
                        <a:pt x="31535" y="14807"/>
                        <a:pt x="34028" y="13016"/>
                      </a:cubicBezTo>
                      <a:lnTo>
                        <a:pt x="42222" y="24417"/>
                      </a:lnTo>
                      <a:cubicBezTo>
                        <a:pt x="38430" y="27145"/>
                        <a:pt x="34871" y="28187"/>
                        <a:pt x="31594" y="28187"/>
                      </a:cubicBezTo>
                      <a:close/>
                    </a:path>
                  </a:pathLst>
                </a:custGeom>
                <a:grpFill/>
                <a:ln w="1170" cap="flat">
                  <a:noFill/>
                  <a:prstDash val="solid"/>
                  <a:miter/>
                </a:ln>
              </p:spPr>
              <p:txBody>
                <a:bodyPr rtlCol="0" anchor="ctr"/>
                <a:lstStyle/>
                <a:p>
                  <a:endParaRPr lang="en-US"/>
                </a:p>
              </p:txBody>
            </p:sp>
            <p:sp>
              <p:nvSpPr>
                <p:cNvPr id="1109" name="Freeform 1108">
                  <a:extLst>
                    <a:ext uri="{FF2B5EF4-FFF2-40B4-BE49-F238E27FC236}">
                      <a16:creationId xmlns:a16="http://schemas.microsoft.com/office/drawing/2014/main" id="{3433522F-91DA-394E-972F-63FC6A121301}"/>
                    </a:ext>
                  </a:extLst>
                </p:cNvPr>
                <p:cNvSpPr/>
                <p:nvPr/>
              </p:nvSpPr>
              <p:spPr>
                <a:xfrm>
                  <a:off x="3510714" y="1530547"/>
                  <a:ext cx="65552" cy="28094"/>
                </a:xfrm>
                <a:custGeom>
                  <a:avLst/>
                  <a:gdLst>
                    <a:gd name="connsiteX0" fmla="*/ 56258 w 65551"/>
                    <a:gd name="connsiteY0" fmla="*/ 28692 h 28093"/>
                    <a:gd name="connsiteX1" fmla="*/ 38699 w 65551"/>
                    <a:gd name="connsiteY1" fmla="*/ 20381 h 28093"/>
                    <a:gd name="connsiteX2" fmla="*/ 34567 w 65551"/>
                    <a:gd name="connsiteY2" fmla="*/ 17232 h 28093"/>
                    <a:gd name="connsiteX3" fmla="*/ 11156 w 65551"/>
                    <a:gd name="connsiteY3" fmla="*/ 21552 h 28093"/>
                    <a:gd name="connsiteX4" fmla="*/ 7597 w 65551"/>
                    <a:gd name="connsiteY4" fmla="*/ 23858 h 28093"/>
                    <a:gd name="connsiteX5" fmla="*/ 0 w 65551"/>
                    <a:gd name="connsiteY5" fmla="*/ 12035 h 28093"/>
                    <a:gd name="connsiteX6" fmla="*/ 3477 w 65551"/>
                    <a:gd name="connsiteY6" fmla="*/ 9776 h 28093"/>
                    <a:gd name="connsiteX7" fmla="*/ 42328 w 65551"/>
                    <a:gd name="connsiteY7" fmla="*/ 5527 h 28093"/>
                    <a:gd name="connsiteX8" fmla="*/ 47490 w 65551"/>
                    <a:gd name="connsiteY8" fmla="*/ 9425 h 28093"/>
                    <a:gd name="connsiteX9" fmla="*/ 58517 w 65551"/>
                    <a:gd name="connsiteY9" fmla="*/ 13615 h 28093"/>
                    <a:gd name="connsiteX10" fmla="*/ 66711 w 65551"/>
                    <a:gd name="connsiteY10" fmla="*/ 25017 h 28093"/>
                    <a:gd name="connsiteX11" fmla="*/ 56258 w 65551"/>
                    <a:gd name="connsiteY11" fmla="*/ 28692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551" h="28093">
                      <a:moveTo>
                        <a:pt x="56258" y="28692"/>
                      </a:moveTo>
                      <a:cubicBezTo>
                        <a:pt x="49012" y="28692"/>
                        <a:pt x="42890" y="23752"/>
                        <a:pt x="38699" y="20381"/>
                      </a:cubicBezTo>
                      <a:cubicBezTo>
                        <a:pt x="37224" y="19199"/>
                        <a:pt x="35843" y="18075"/>
                        <a:pt x="34567" y="17232"/>
                      </a:cubicBezTo>
                      <a:cubicBezTo>
                        <a:pt x="26502" y="11871"/>
                        <a:pt x="24114" y="13112"/>
                        <a:pt x="11156" y="21552"/>
                      </a:cubicBezTo>
                      <a:cubicBezTo>
                        <a:pt x="10020" y="22289"/>
                        <a:pt x="8838" y="23062"/>
                        <a:pt x="7597" y="23858"/>
                      </a:cubicBezTo>
                      <a:lnTo>
                        <a:pt x="0" y="12035"/>
                      </a:lnTo>
                      <a:cubicBezTo>
                        <a:pt x="1217" y="11251"/>
                        <a:pt x="2376" y="10501"/>
                        <a:pt x="3477" y="9776"/>
                      </a:cubicBezTo>
                      <a:cubicBezTo>
                        <a:pt x="16248" y="1453"/>
                        <a:pt x="26338" y="-5114"/>
                        <a:pt x="42328" y="5527"/>
                      </a:cubicBezTo>
                      <a:cubicBezTo>
                        <a:pt x="44131" y="6721"/>
                        <a:pt x="45840" y="8102"/>
                        <a:pt x="47490" y="9425"/>
                      </a:cubicBezTo>
                      <a:cubicBezTo>
                        <a:pt x="54502" y="15067"/>
                        <a:pt x="56059" y="15383"/>
                        <a:pt x="58517" y="13615"/>
                      </a:cubicBezTo>
                      <a:lnTo>
                        <a:pt x="66711" y="25017"/>
                      </a:lnTo>
                      <a:cubicBezTo>
                        <a:pt x="63059" y="27674"/>
                        <a:pt x="59547" y="28692"/>
                        <a:pt x="56258" y="28692"/>
                      </a:cubicBezTo>
                      <a:close/>
                    </a:path>
                  </a:pathLst>
                </a:custGeom>
                <a:grpFill/>
                <a:ln w="1170" cap="flat">
                  <a:noFill/>
                  <a:prstDash val="solid"/>
                  <a:miter/>
                </a:ln>
              </p:spPr>
              <p:txBody>
                <a:bodyPr rtlCol="0" anchor="ctr"/>
                <a:lstStyle/>
                <a:p>
                  <a:endParaRPr lang="en-US"/>
                </a:p>
              </p:txBody>
            </p:sp>
            <p:sp>
              <p:nvSpPr>
                <p:cNvPr id="1110" name="Freeform 1109">
                  <a:extLst>
                    <a:ext uri="{FF2B5EF4-FFF2-40B4-BE49-F238E27FC236}">
                      <a16:creationId xmlns:a16="http://schemas.microsoft.com/office/drawing/2014/main" id="{A660BF38-7F3D-264C-9459-3BBBD9DD1692}"/>
                    </a:ext>
                  </a:extLst>
                </p:cNvPr>
                <p:cNvSpPr/>
                <p:nvPr/>
              </p:nvSpPr>
              <p:spPr>
                <a:xfrm>
                  <a:off x="3583819" y="1525542"/>
                  <a:ext cx="14047" cy="14047"/>
                </a:xfrm>
                <a:custGeom>
                  <a:avLst/>
                  <a:gdLst>
                    <a:gd name="connsiteX0" fmla="*/ 7020 w 14046"/>
                    <a:gd name="connsiteY0" fmla="*/ 14687 h 14046"/>
                    <a:gd name="connsiteX1" fmla="*/ 8 w 14046"/>
                    <a:gd name="connsiteY1" fmla="*/ 8038 h 14046"/>
                    <a:gd name="connsiteX2" fmla="*/ 102 w 14046"/>
                    <a:gd name="connsiteY2" fmla="*/ 6458 h 14046"/>
                    <a:gd name="connsiteX3" fmla="*/ 1132 w 14046"/>
                    <a:gd name="connsiteY3" fmla="*/ 3321 h 14046"/>
                    <a:gd name="connsiteX4" fmla="*/ 9736 w 14046"/>
                    <a:gd name="connsiteY4" fmla="*/ 441 h 14046"/>
                    <a:gd name="connsiteX5" fmla="*/ 14207 w 14046"/>
                    <a:gd name="connsiteY5" fmla="*/ 9314 h 14046"/>
                    <a:gd name="connsiteX6" fmla="*/ 14172 w 14046"/>
                    <a:gd name="connsiteY6" fmla="*/ 9408 h 14046"/>
                    <a:gd name="connsiteX7" fmla="*/ 13962 w 14046"/>
                    <a:gd name="connsiteY7" fmla="*/ 10063 h 14046"/>
                    <a:gd name="connsiteX8" fmla="*/ 7395 w 14046"/>
                    <a:gd name="connsiteY8" fmla="*/ 14687 h 14046"/>
                    <a:gd name="connsiteX9" fmla="*/ 7020 w 14046"/>
                    <a:gd name="connsiteY9" fmla="*/ 1468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7020" y="14687"/>
                      </a:moveTo>
                      <a:cubicBezTo>
                        <a:pt x="3309" y="14687"/>
                        <a:pt x="219" y="11784"/>
                        <a:pt x="8" y="8038"/>
                      </a:cubicBezTo>
                      <a:cubicBezTo>
                        <a:pt x="-15" y="7500"/>
                        <a:pt x="8" y="6973"/>
                        <a:pt x="102" y="6458"/>
                      </a:cubicBezTo>
                      <a:cubicBezTo>
                        <a:pt x="196" y="5299"/>
                        <a:pt x="582" y="4222"/>
                        <a:pt x="1132" y="3321"/>
                      </a:cubicBezTo>
                      <a:cubicBezTo>
                        <a:pt x="2490" y="1132"/>
                        <a:pt x="5557" y="-928"/>
                        <a:pt x="9736" y="441"/>
                      </a:cubicBezTo>
                      <a:cubicBezTo>
                        <a:pt x="13423" y="1659"/>
                        <a:pt x="15425" y="5627"/>
                        <a:pt x="14207" y="9314"/>
                      </a:cubicBezTo>
                      <a:cubicBezTo>
                        <a:pt x="14196" y="9349"/>
                        <a:pt x="14184" y="9373"/>
                        <a:pt x="14172" y="9408"/>
                      </a:cubicBezTo>
                      <a:cubicBezTo>
                        <a:pt x="14114" y="9630"/>
                        <a:pt x="14044" y="9853"/>
                        <a:pt x="13962" y="10063"/>
                      </a:cubicBezTo>
                      <a:cubicBezTo>
                        <a:pt x="13142" y="12170"/>
                        <a:pt x="10988" y="14488"/>
                        <a:pt x="7395" y="14687"/>
                      </a:cubicBezTo>
                      <a:cubicBezTo>
                        <a:pt x="7266" y="14675"/>
                        <a:pt x="7137" y="14687"/>
                        <a:pt x="7020" y="14687"/>
                      </a:cubicBezTo>
                      <a:close/>
                    </a:path>
                  </a:pathLst>
                </a:custGeom>
                <a:grpFill/>
                <a:ln w="1170" cap="flat">
                  <a:noFill/>
                  <a:prstDash val="solid"/>
                  <a:miter/>
                </a:ln>
              </p:spPr>
              <p:txBody>
                <a:bodyPr rtlCol="0" anchor="ctr"/>
                <a:lstStyle/>
                <a:p>
                  <a:endParaRPr lang="en-US"/>
                </a:p>
              </p:txBody>
            </p:sp>
            <p:sp>
              <p:nvSpPr>
                <p:cNvPr id="1111" name="Freeform 1110">
                  <a:extLst>
                    <a:ext uri="{FF2B5EF4-FFF2-40B4-BE49-F238E27FC236}">
                      <a16:creationId xmlns:a16="http://schemas.microsoft.com/office/drawing/2014/main" id="{13C2D83E-311B-F14B-837E-728599789DAC}"/>
                    </a:ext>
                  </a:extLst>
                </p:cNvPr>
                <p:cNvSpPr/>
                <p:nvPr/>
              </p:nvSpPr>
              <p:spPr>
                <a:xfrm>
                  <a:off x="3244548" y="1525619"/>
                  <a:ext cx="14047" cy="14047"/>
                </a:xfrm>
                <a:custGeom>
                  <a:avLst/>
                  <a:gdLst>
                    <a:gd name="connsiteX0" fmla="*/ 7025 w 14046"/>
                    <a:gd name="connsiteY0" fmla="*/ 14692 h 14046"/>
                    <a:gd name="connsiteX1" fmla="*/ 13 w 14046"/>
                    <a:gd name="connsiteY1" fmla="*/ 8055 h 14046"/>
                    <a:gd name="connsiteX2" fmla="*/ 107 w 14046"/>
                    <a:gd name="connsiteY2" fmla="*/ 6463 h 14046"/>
                    <a:gd name="connsiteX3" fmla="*/ 1137 w 14046"/>
                    <a:gd name="connsiteY3" fmla="*/ 3326 h 14046"/>
                    <a:gd name="connsiteX4" fmla="*/ 9741 w 14046"/>
                    <a:gd name="connsiteY4" fmla="*/ 446 h 14046"/>
                    <a:gd name="connsiteX5" fmla="*/ 14212 w 14046"/>
                    <a:gd name="connsiteY5" fmla="*/ 9319 h 14046"/>
                    <a:gd name="connsiteX6" fmla="*/ 14189 w 14046"/>
                    <a:gd name="connsiteY6" fmla="*/ 9401 h 14046"/>
                    <a:gd name="connsiteX7" fmla="*/ 13978 w 14046"/>
                    <a:gd name="connsiteY7" fmla="*/ 10045 h 14046"/>
                    <a:gd name="connsiteX8" fmla="*/ 7423 w 14046"/>
                    <a:gd name="connsiteY8" fmla="*/ 14680 h 14046"/>
                    <a:gd name="connsiteX9" fmla="*/ 7025 w 14046"/>
                    <a:gd name="connsiteY9" fmla="*/ 14692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7025" y="14692"/>
                      </a:moveTo>
                      <a:cubicBezTo>
                        <a:pt x="3326" y="14692"/>
                        <a:pt x="224" y="11801"/>
                        <a:pt x="13" y="8055"/>
                      </a:cubicBezTo>
                      <a:cubicBezTo>
                        <a:pt x="-22" y="7516"/>
                        <a:pt x="13" y="6978"/>
                        <a:pt x="107" y="6463"/>
                      </a:cubicBezTo>
                      <a:cubicBezTo>
                        <a:pt x="201" y="5304"/>
                        <a:pt x="587" y="4227"/>
                        <a:pt x="1137" y="3326"/>
                      </a:cubicBezTo>
                      <a:cubicBezTo>
                        <a:pt x="2495" y="1137"/>
                        <a:pt x="5562" y="-935"/>
                        <a:pt x="9741" y="446"/>
                      </a:cubicBezTo>
                      <a:cubicBezTo>
                        <a:pt x="13428" y="1663"/>
                        <a:pt x="15430" y="5632"/>
                        <a:pt x="14212" y="9319"/>
                      </a:cubicBezTo>
                      <a:cubicBezTo>
                        <a:pt x="14201" y="9342"/>
                        <a:pt x="14189" y="9377"/>
                        <a:pt x="14189" y="9401"/>
                      </a:cubicBezTo>
                      <a:cubicBezTo>
                        <a:pt x="14119" y="9670"/>
                        <a:pt x="14037" y="9892"/>
                        <a:pt x="13978" y="10045"/>
                      </a:cubicBezTo>
                      <a:cubicBezTo>
                        <a:pt x="13171" y="12152"/>
                        <a:pt x="11017" y="14469"/>
                        <a:pt x="7423" y="14680"/>
                      </a:cubicBezTo>
                      <a:cubicBezTo>
                        <a:pt x="7294" y="14692"/>
                        <a:pt x="7154" y="14692"/>
                        <a:pt x="7025" y="14692"/>
                      </a:cubicBezTo>
                      <a:close/>
                    </a:path>
                  </a:pathLst>
                </a:custGeom>
                <a:grpFill/>
                <a:ln w="1170" cap="flat">
                  <a:noFill/>
                  <a:prstDash val="solid"/>
                  <a:miter/>
                </a:ln>
              </p:spPr>
              <p:txBody>
                <a:bodyPr rtlCol="0" anchor="ctr"/>
                <a:lstStyle/>
                <a:p>
                  <a:endParaRPr lang="en-US"/>
                </a:p>
              </p:txBody>
            </p:sp>
            <p:sp>
              <p:nvSpPr>
                <p:cNvPr id="1112" name="Freeform 1111">
                  <a:extLst>
                    <a:ext uri="{FF2B5EF4-FFF2-40B4-BE49-F238E27FC236}">
                      <a16:creationId xmlns:a16="http://schemas.microsoft.com/office/drawing/2014/main" id="{2CB52879-0BEB-4741-89B0-3DBA6EDA2A3A}"/>
                    </a:ext>
                  </a:extLst>
                </p:cNvPr>
                <p:cNvSpPr/>
                <p:nvPr/>
              </p:nvSpPr>
              <p:spPr>
                <a:xfrm>
                  <a:off x="3555313" y="1537619"/>
                  <a:ext cx="29264" cy="21070"/>
                </a:xfrm>
                <a:custGeom>
                  <a:avLst/>
                  <a:gdLst>
                    <a:gd name="connsiteX0" fmla="*/ 10734 w 29264"/>
                    <a:gd name="connsiteY0" fmla="*/ 21819 h 21070"/>
                    <a:gd name="connsiteX1" fmla="*/ 0 w 29264"/>
                    <a:gd name="connsiteY1" fmla="*/ 17957 h 21070"/>
                    <a:gd name="connsiteX2" fmla="*/ 8194 w 29264"/>
                    <a:gd name="connsiteY2" fmla="*/ 6555 h 21070"/>
                    <a:gd name="connsiteX3" fmla="*/ 17301 w 29264"/>
                    <a:gd name="connsiteY3" fmla="*/ 3512 h 21070"/>
                    <a:gd name="connsiteX4" fmla="*/ 21609 w 29264"/>
                    <a:gd name="connsiteY4" fmla="*/ 0 h 21070"/>
                    <a:gd name="connsiteX5" fmla="*/ 30037 w 29264"/>
                    <a:gd name="connsiteY5" fmla="*/ 11237 h 21070"/>
                    <a:gd name="connsiteX6" fmla="*/ 26396 w 29264"/>
                    <a:gd name="connsiteY6" fmla="*/ 14211 h 21070"/>
                    <a:gd name="connsiteX7" fmla="*/ 10734 w 29264"/>
                    <a:gd name="connsiteY7" fmla="*/ 21819 h 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64" h="21070">
                      <a:moveTo>
                        <a:pt x="10734" y="21819"/>
                      </a:moveTo>
                      <a:cubicBezTo>
                        <a:pt x="7480" y="21819"/>
                        <a:pt x="3886" y="20754"/>
                        <a:pt x="0" y="17957"/>
                      </a:cubicBezTo>
                      <a:lnTo>
                        <a:pt x="8194" y="6555"/>
                      </a:lnTo>
                      <a:cubicBezTo>
                        <a:pt x="10781" y="8416"/>
                        <a:pt x="11191" y="8709"/>
                        <a:pt x="17301" y="3512"/>
                      </a:cubicBezTo>
                      <a:cubicBezTo>
                        <a:pt x="18647" y="2364"/>
                        <a:pt x="20040" y="1182"/>
                        <a:pt x="21609" y="0"/>
                      </a:cubicBezTo>
                      <a:lnTo>
                        <a:pt x="30037" y="11237"/>
                      </a:lnTo>
                      <a:cubicBezTo>
                        <a:pt x="28808" y="12162"/>
                        <a:pt x="27579" y="13204"/>
                        <a:pt x="26396" y="14211"/>
                      </a:cubicBezTo>
                      <a:cubicBezTo>
                        <a:pt x="22756" y="17313"/>
                        <a:pt x="17453" y="21819"/>
                        <a:pt x="10734" y="21819"/>
                      </a:cubicBezTo>
                      <a:close/>
                    </a:path>
                  </a:pathLst>
                </a:custGeom>
                <a:grpFill/>
                <a:ln w="1170" cap="flat">
                  <a:noFill/>
                  <a:prstDash val="solid"/>
                  <a:miter/>
                </a:ln>
              </p:spPr>
              <p:txBody>
                <a:bodyPr rtlCol="0" anchor="ctr"/>
                <a:lstStyle/>
                <a:p>
                  <a:endParaRPr lang="en-US"/>
                </a:p>
              </p:txBody>
            </p:sp>
            <p:sp>
              <p:nvSpPr>
                <p:cNvPr id="1113" name="Freeform 1112">
                  <a:extLst>
                    <a:ext uri="{FF2B5EF4-FFF2-40B4-BE49-F238E27FC236}">
                      <a16:creationId xmlns:a16="http://schemas.microsoft.com/office/drawing/2014/main" id="{66191247-72C0-CD43-A826-9F1BDE293E5D}"/>
                    </a:ext>
                  </a:extLst>
                </p:cNvPr>
                <p:cNvSpPr/>
                <p:nvPr/>
              </p:nvSpPr>
              <p:spPr>
                <a:xfrm>
                  <a:off x="3279924" y="1569362"/>
                  <a:ext cx="52676" cy="31605"/>
                </a:xfrm>
                <a:custGeom>
                  <a:avLst/>
                  <a:gdLst>
                    <a:gd name="connsiteX0" fmla="*/ 40736 w 52675"/>
                    <a:gd name="connsiteY0" fmla="*/ 32298 h 31605"/>
                    <a:gd name="connsiteX1" fmla="*/ 18870 w 52675"/>
                    <a:gd name="connsiteY1" fmla="*/ 21564 h 31605"/>
                    <a:gd name="connsiteX2" fmla="*/ 4378 w 52675"/>
                    <a:gd name="connsiteY2" fmla="*/ 14353 h 31605"/>
                    <a:gd name="connsiteX3" fmla="*/ 0 w 52675"/>
                    <a:gd name="connsiteY3" fmla="*/ 1009 h 31605"/>
                    <a:gd name="connsiteX4" fmla="*/ 27789 w 52675"/>
                    <a:gd name="connsiteY4" fmla="*/ 10725 h 31605"/>
                    <a:gd name="connsiteX5" fmla="*/ 45020 w 52675"/>
                    <a:gd name="connsiteY5" fmla="*/ 16531 h 31605"/>
                    <a:gd name="connsiteX6" fmla="*/ 53214 w 52675"/>
                    <a:gd name="connsiteY6" fmla="*/ 27944 h 31605"/>
                    <a:gd name="connsiteX7" fmla="*/ 40736 w 52675"/>
                    <a:gd name="connsiteY7" fmla="*/ 32298 h 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31605">
                      <a:moveTo>
                        <a:pt x="40736" y="32298"/>
                      </a:moveTo>
                      <a:cubicBezTo>
                        <a:pt x="31933" y="32298"/>
                        <a:pt x="24418" y="26118"/>
                        <a:pt x="18870" y="21564"/>
                      </a:cubicBezTo>
                      <a:cubicBezTo>
                        <a:pt x="12396" y="16238"/>
                        <a:pt x="8182" y="13101"/>
                        <a:pt x="4378" y="14353"/>
                      </a:cubicBezTo>
                      <a:lnTo>
                        <a:pt x="0" y="1009"/>
                      </a:lnTo>
                      <a:cubicBezTo>
                        <a:pt x="11425" y="-2737"/>
                        <a:pt x="20497" y="4720"/>
                        <a:pt x="27789" y="10725"/>
                      </a:cubicBezTo>
                      <a:cubicBezTo>
                        <a:pt x="37084" y="18369"/>
                        <a:pt x="40268" y="19949"/>
                        <a:pt x="45020" y="16531"/>
                      </a:cubicBezTo>
                      <a:lnTo>
                        <a:pt x="53214" y="27944"/>
                      </a:lnTo>
                      <a:cubicBezTo>
                        <a:pt x="48836" y="31069"/>
                        <a:pt x="44657" y="32298"/>
                        <a:pt x="40736" y="32298"/>
                      </a:cubicBezTo>
                      <a:close/>
                    </a:path>
                  </a:pathLst>
                </a:custGeom>
                <a:grpFill/>
                <a:ln w="1170" cap="flat">
                  <a:noFill/>
                  <a:prstDash val="solid"/>
                  <a:miter/>
                </a:ln>
              </p:spPr>
              <p:txBody>
                <a:bodyPr rtlCol="0" anchor="ctr"/>
                <a:lstStyle/>
                <a:p>
                  <a:endParaRPr lang="en-US"/>
                </a:p>
              </p:txBody>
            </p:sp>
            <p:sp>
              <p:nvSpPr>
                <p:cNvPr id="1114" name="Freeform 1113">
                  <a:extLst>
                    <a:ext uri="{FF2B5EF4-FFF2-40B4-BE49-F238E27FC236}">
                      <a16:creationId xmlns:a16="http://schemas.microsoft.com/office/drawing/2014/main" id="{3605EC52-C163-5E42-B25C-530BD69CD6D6}"/>
                    </a:ext>
                  </a:extLst>
                </p:cNvPr>
                <p:cNvSpPr/>
                <p:nvPr/>
              </p:nvSpPr>
              <p:spPr>
                <a:xfrm>
                  <a:off x="3307093" y="1569352"/>
                  <a:ext cx="52676" cy="31605"/>
                </a:xfrm>
                <a:custGeom>
                  <a:avLst/>
                  <a:gdLst>
                    <a:gd name="connsiteX0" fmla="*/ 12490 w 52675"/>
                    <a:gd name="connsiteY0" fmla="*/ 32309 h 31605"/>
                    <a:gd name="connsiteX1" fmla="*/ 0 w 52675"/>
                    <a:gd name="connsiteY1" fmla="*/ 27931 h 31605"/>
                    <a:gd name="connsiteX2" fmla="*/ 8194 w 52675"/>
                    <a:gd name="connsiteY2" fmla="*/ 16530 h 31605"/>
                    <a:gd name="connsiteX3" fmla="*/ 25425 w 52675"/>
                    <a:gd name="connsiteY3" fmla="*/ 10724 h 31605"/>
                    <a:gd name="connsiteX4" fmla="*/ 53226 w 52675"/>
                    <a:gd name="connsiteY4" fmla="*/ 1008 h 31605"/>
                    <a:gd name="connsiteX5" fmla="*/ 48848 w 52675"/>
                    <a:gd name="connsiteY5" fmla="*/ 14353 h 31605"/>
                    <a:gd name="connsiteX6" fmla="*/ 34345 w 52675"/>
                    <a:gd name="connsiteY6" fmla="*/ 21575 h 31605"/>
                    <a:gd name="connsiteX7" fmla="*/ 12490 w 52675"/>
                    <a:gd name="connsiteY7" fmla="*/ 32309 h 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31605">
                      <a:moveTo>
                        <a:pt x="12490" y="32309"/>
                      </a:moveTo>
                      <a:cubicBezTo>
                        <a:pt x="8569" y="32309"/>
                        <a:pt x="4378" y="31080"/>
                        <a:pt x="0" y="27931"/>
                      </a:cubicBezTo>
                      <a:lnTo>
                        <a:pt x="8194" y="16530"/>
                      </a:lnTo>
                      <a:cubicBezTo>
                        <a:pt x="12946" y="19948"/>
                        <a:pt x="16130" y="18356"/>
                        <a:pt x="25425" y="10724"/>
                      </a:cubicBezTo>
                      <a:cubicBezTo>
                        <a:pt x="32717" y="4730"/>
                        <a:pt x="41789" y="-2738"/>
                        <a:pt x="53226" y="1008"/>
                      </a:cubicBezTo>
                      <a:lnTo>
                        <a:pt x="48848" y="14353"/>
                      </a:lnTo>
                      <a:cubicBezTo>
                        <a:pt x="45032" y="13100"/>
                        <a:pt x="40830" y="16249"/>
                        <a:pt x="34345" y="21575"/>
                      </a:cubicBezTo>
                      <a:cubicBezTo>
                        <a:pt x="28808" y="26140"/>
                        <a:pt x="21293" y="32309"/>
                        <a:pt x="12490" y="32309"/>
                      </a:cubicBezTo>
                      <a:close/>
                    </a:path>
                  </a:pathLst>
                </a:custGeom>
                <a:grpFill/>
                <a:ln w="1170" cap="flat">
                  <a:noFill/>
                  <a:prstDash val="solid"/>
                  <a:miter/>
                </a:ln>
              </p:spPr>
              <p:txBody>
                <a:bodyPr rtlCol="0" anchor="ctr"/>
                <a:lstStyle/>
                <a:p>
                  <a:endParaRPr lang="en-US"/>
                </a:p>
              </p:txBody>
            </p:sp>
            <p:sp>
              <p:nvSpPr>
                <p:cNvPr id="1115" name="Freeform 1114">
                  <a:extLst>
                    <a:ext uri="{FF2B5EF4-FFF2-40B4-BE49-F238E27FC236}">
                      <a16:creationId xmlns:a16="http://schemas.microsoft.com/office/drawing/2014/main" id="{9E6BFD3D-D3E2-F946-A566-B1810B903DA3}"/>
                    </a:ext>
                  </a:extLst>
                </p:cNvPr>
                <p:cNvSpPr/>
                <p:nvPr/>
              </p:nvSpPr>
              <p:spPr>
                <a:xfrm>
                  <a:off x="3352640" y="1569363"/>
                  <a:ext cx="52676" cy="31605"/>
                </a:xfrm>
                <a:custGeom>
                  <a:avLst/>
                  <a:gdLst>
                    <a:gd name="connsiteX0" fmla="*/ 40736 w 52675"/>
                    <a:gd name="connsiteY0" fmla="*/ 32297 h 31605"/>
                    <a:gd name="connsiteX1" fmla="*/ 18870 w 52675"/>
                    <a:gd name="connsiteY1" fmla="*/ 21563 h 31605"/>
                    <a:gd name="connsiteX2" fmla="*/ 4378 w 52675"/>
                    <a:gd name="connsiteY2" fmla="*/ 14352 h 31605"/>
                    <a:gd name="connsiteX3" fmla="*/ 0 w 52675"/>
                    <a:gd name="connsiteY3" fmla="*/ 1008 h 31605"/>
                    <a:gd name="connsiteX4" fmla="*/ 27789 w 52675"/>
                    <a:gd name="connsiteY4" fmla="*/ 10724 h 31605"/>
                    <a:gd name="connsiteX5" fmla="*/ 45020 w 52675"/>
                    <a:gd name="connsiteY5" fmla="*/ 16530 h 31605"/>
                    <a:gd name="connsiteX6" fmla="*/ 53214 w 52675"/>
                    <a:gd name="connsiteY6" fmla="*/ 27931 h 31605"/>
                    <a:gd name="connsiteX7" fmla="*/ 40736 w 52675"/>
                    <a:gd name="connsiteY7" fmla="*/ 32297 h 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31605">
                      <a:moveTo>
                        <a:pt x="40736" y="32297"/>
                      </a:moveTo>
                      <a:cubicBezTo>
                        <a:pt x="31933" y="32297"/>
                        <a:pt x="24418" y="26117"/>
                        <a:pt x="18870" y="21563"/>
                      </a:cubicBezTo>
                      <a:cubicBezTo>
                        <a:pt x="12396" y="16237"/>
                        <a:pt x="8194" y="13100"/>
                        <a:pt x="4378" y="14352"/>
                      </a:cubicBezTo>
                      <a:lnTo>
                        <a:pt x="0" y="1008"/>
                      </a:lnTo>
                      <a:cubicBezTo>
                        <a:pt x="11425" y="-2738"/>
                        <a:pt x="20497" y="4730"/>
                        <a:pt x="27789" y="10724"/>
                      </a:cubicBezTo>
                      <a:cubicBezTo>
                        <a:pt x="37072" y="18356"/>
                        <a:pt x="40268" y="19948"/>
                        <a:pt x="45020" y="16530"/>
                      </a:cubicBezTo>
                      <a:lnTo>
                        <a:pt x="53214" y="27931"/>
                      </a:lnTo>
                      <a:cubicBezTo>
                        <a:pt x="48848" y="31068"/>
                        <a:pt x="44657" y="32297"/>
                        <a:pt x="40736" y="32297"/>
                      </a:cubicBezTo>
                      <a:close/>
                    </a:path>
                  </a:pathLst>
                </a:custGeom>
                <a:grpFill/>
                <a:ln w="1170" cap="flat">
                  <a:noFill/>
                  <a:prstDash val="solid"/>
                  <a:miter/>
                </a:ln>
              </p:spPr>
              <p:txBody>
                <a:bodyPr rtlCol="0" anchor="ctr"/>
                <a:lstStyle/>
                <a:p>
                  <a:endParaRPr lang="en-US"/>
                </a:p>
              </p:txBody>
            </p:sp>
            <p:sp>
              <p:nvSpPr>
                <p:cNvPr id="1116" name="Freeform 1115">
                  <a:extLst>
                    <a:ext uri="{FF2B5EF4-FFF2-40B4-BE49-F238E27FC236}">
                      <a16:creationId xmlns:a16="http://schemas.microsoft.com/office/drawing/2014/main" id="{43B4A9C4-A484-8145-9813-08C63E3551DB}"/>
                    </a:ext>
                  </a:extLst>
                </p:cNvPr>
                <p:cNvSpPr/>
                <p:nvPr/>
              </p:nvSpPr>
              <p:spPr>
                <a:xfrm>
                  <a:off x="3379821" y="1569352"/>
                  <a:ext cx="52676" cy="31605"/>
                </a:xfrm>
                <a:custGeom>
                  <a:avLst/>
                  <a:gdLst>
                    <a:gd name="connsiteX0" fmla="*/ 12490 w 52675"/>
                    <a:gd name="connsiteY0" fmla="*/ 32309 h 31605"/>
                    <a:gd name="connsiteX1" fmla="*/ 0 w 52675"/>
                    <a:gd name="connsiteY1" fmla="*/ 27931 h 31605"/>
                    <a:gd name="connsiteX2" fmla="*/ 8194 w 52675"/>
                    <a:gd name="connsiteY2" fmla="*/ 16530 h 31605"/>
                    <a:gd name="connsiteX3" fmla="*/ 25425 w 52675"/>
                    <a:gd name="connsiteY3" fmla="*/ 10724 h 31605"/>
                    <a:gd name="connsiteX4" fmla="*/ 53226 w 52675"/>
                    <a:gd name="connsiteY4" fmla="*/ 1008 h 31605"/>
                    <a:gd name="connsiteX5" fmla="*/ 48848 w 52675"/>
                    <a:gd name="connsiteY5" fmla="*/ 14353 h 31605"/>
                    <a:gd name="connsiteX6" fmla="*/ 34345 w 52675"/>
                    <a:gd name="connsiteY6" fmla="*/ 21575 h 31605"/>
                    <a:gd name="connsiteX7" fmla="*/ 12490 w 52675"/>
                    <a:gd name="connsiteY7" fmla="*/ 32309 h 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31605">
                      <a:moveTo>
                        <a:pt x="12490" y="32309"/>
                      </a:moveTo>
                      <a:cubicBezTo>
                        <a:pt x="8569" y="32309"/>
                        <a:pt x="4378" y="31080"/>
                        <a:pt x="0" y="27931"/>
                      </a:cubicBezTo>
                      <a:lnTo>
                        <a:pt x="8194" y="16530"/>
                      </a:lnTo>
                      <a:cubicBezTo>
                        <a:pt x="12946" y="19948"/>
                        <a:pt x="16130" y="18368"/>
                        <a:pt x="25425" y="10724"/>
                      </a:cubicBezTo>
                      <a:cubicBezTo>
                        <a:pt x="32717" y="4730"/>
                        <a:pt x="41801" y="-2738"/>
                        <a:pt x="53226" y="1008"/>
                      </a:cubicBezTo>
                      <a:lnTo>
                        <a:pt x="48848" y="14353"/>
                      </a:lnTo>
                      <a:cubicBezTo>
                        <a:pt x="45044" y="13112"/>
                        <a:pt x="40830" y="16249"/>
                        <a:pt x="34345" y="21575"/>
                      </a:cubicBezTo>
                      <a:cubicBezTo>
                        <a:pt x="28796" y="26140"/>
                        <a:pt x="21293" y="32309"/>
                        <a:pt x="12490" y="32309"/>
                      </a:cubicBezTo>
                      <a:close/>
                    </a:path>
                  </a:pathLst>
                </a:custGeom>
                <a:grpFill/>
                <a:ln w="1170" cap="flat">
                  <a:noFill/>
                  <a:prstDash val="solid"/>
                  <a:miter/>
                </a:ln>
              </p:spPr>
              <p:txBody>
                <a:bodyPr rtlCol="0" anchor="ctr"/>
                <a:lstStyle/>
                <a:p>
                  <a:endParaRPr lang="en-US"/>
                </a:p>
              </p:txBody>
            </p:sp>
            <p:sp>
              <p:nvSpPr>
                <p:cNvPr id="1117" name="Freeform 1116">
                  <a:extLst>
                    <a:ext uri="{FF2B5EF4-FFF2-40B4-BE49-F238E27FC236}">
                      <a16:creationId xmlns:a16="http://schemas.microsoft.com/office/drawing/2014/main" id="{52AF88FA-15B5-E84D-9194-A1E50F9A1611}"/>
                    </a:ext>
                  </a:extLst>
                </p:cNvPr>
                <p:cNvSpPr/>
                <p:nvPr/>
              </p:nvSpPr>
              <p:spPr>
                <a:xfrm>
                  <a:off x="3424197" y="1569371"/>
                  <a:ext cx="53846" cy="31605"/>
                </a:xfrm>
                <a:custGeom>
                  <a:avLst/>
                  <a:gdLst>
                    <a:gd name="connsiteX0" fmla="*/ 41836 w 53846"/>
                    <a:gd name="connsiteY0" fmla="*/ 32278 h 31605"/>
                    <a:gd name="connsiteX1" fmla="*/ 19443 w 53846"/>
                    <a:gd name="connsiteY1" fmla="*/ 21614 h 31605"/>
                    <a:gd name="connsiteX2" fmla="*/ 4378 w 53846"/>
                    <a:gd name="connsiteY2" fmla="*/ 14345 h 31605"/>
                    <a:gd name="connsiteX3" fmla="*/ 0 w 53846"/>
                    <a:gd name="connsiteY3" fmla="*/ 1001 h 31605"/>
                    <a:gd name="connsiteX4" fmla="*/ 28152 w 53846"/>
                    <a:gd name="connsiteY4" fmla="*/ 10599 h 31605"/>
                    <a:gd name="connsiteX5" fmla="*/ 46191 w 53846"/>
                    <a:gd name="connsiteY5" fmla="*/ 16523 h 31605"/>
                    <a:gd name="connsiteX6" fmla="*/ 54385 w 53846"/>
                    <a:gd name="connsiteY6" fmla="*/ 27936 h 31605"/>
                    <a:gd name="connsiteX7" fmla="*/ 41836 w 53846"/>
                    <a:gd name="connsiteY7" fmla="*/ 32278 h 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846" h="31605">
                      <a:moveTo>
                        <a:pt x="41836" y="32278"/>
                      </a:moveTo>
                      <a:cubicBezTo>
                        <a:pt x="32928" y="32278"/>
                        <a:pt x="25167" y="26145"/>
                        <a:pt x="19443" y="21614"/>
                      </a:cubicBezTo>
                      <a:cubicBezTo>
                        <a:pt x="12654" y="16242"/>
                        <a:pt x="8253" y="13081"/>
                        <a:pt x="4378" y="14345"/>
                      </a:cubicBezTo>
                      <a:lnTo>
                        <a:pt x="0" y="1001"/>
                      </a:lnTo>
                      <a:cubicBezTo>
                        <a:pt x="11331" y="-2710"/>
                        <a:pt x="20661" y="4665"/>
                        <a:pt x="28152" y="10599"/>
                      </a:cubicBezTo>
                      <a:cubicBezTo>
                        <a:pt x="37845" y="18267"/>
                        <a:pt x="41392" y="19976"/>
                        <a:pt x="46191" y="16523"/>
                      </a:cubicBezTo>
                      <a:lnTo>
                        <a:pt x="54385" y="27936"/>
                      </a:lnTo>
                      <a:cubicBezTo>
                        <a:pt x="50030" y="31049"/>
                        <a:pt x="45816" y="32278"/>
                        <a:pt x="41836" y="32278"/>
                      </a:cubicBezTo>
                      <a:close/>
                    </a:path>
                  </a:pathLst>
                </a:custGeom>
                <a:grpFill/>
                <a:ln w="1170" cap="flat">
                  <a:noFill/>
                  <a:prstDash val="solid"/>
                  <a:miter/>
                </a:ln>
              </p:spPr>
              <p:txBody>
                <a:bodyPr rtlCol="0" anchor="ctr"/>
                <a:lstStyle/>
                <a:p>
                  <a:endParaRPr lang="en-US"/>
                </a:p>
              </p:txBody>
            </p:sp>
            <p:sp>
              <p:nvSpPr>
                <p:cNvPr id="1118" name="Freeform 1117">
                  <a:extLst>
                    <a:ext uri="{FF2B5EF4-FFF2-40B4-BE49-F238E27FC236}">
                      <a16:creationId xmlns:a16="http://schemas.microsoft.com/office/drawing/2014/main" id="{1BE3D4E5-36CE-B947-B73C-22927ED850F5}"/>
                    </a:ext>
                  </a:extLst>
                </p:cNvPr>
                <p:cNvSpPr/>
                <p:nvPr/>
              </p:nvSpPr>
              <p:spPr>
                <a:xfrm>
                  <a:off x="3468281" y="1569581"/>
                  <a:ext cx="37458" cy="30435"/>
                </a:xfrm>
                <a:custGeom>
                  <a:avLst/>
                  <a:gdLst>
                    <a:gd name="connsiteX0" fmla="*/ 3851 w 37458"/>
                    <a:gd name="connsiteY0" fmla="*/ 31354 h 30434"/>
                    <a:gd name="connsiteX1" fmla="*/ 0 w 37458"/>
                    <a:gd name="connsiteY1" fmla="*/ 17845 h 30434"/>
                    <a:gd name="connsiteX2" fmla="*/ 10242 w 37458"/>
                    <a:gd name="connsiteY2" fmla="*/ 11033 h 30434"/>
                    <a:gd name="connsiteX3" fmla="*/ 38219 w 37458"/>
                    <a:gd name="connsiteY3" fmla="*/ 615 h 30434"/>
                    <a:gd name="connsiteX4" fmla="*/ 35024 w 37458"/>
                    <a:gd name="connsiteY4" fmla="*/ 14298 h 30434"/>
                    <a:gd name="connsiteX5" fmla="*/ 19186 w 37458"/>
                    <a:gd name="connsiteY5" fmla="*/ 21872 h 30434"/>
                    <a:gd name="connsiteX6" fmla="*/ 3851 w 37458"/>
                    <a:gd name="connsiteY6" fmla="*/ 31354 h 3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58" h="30434">
                      <a:moveTo>
                        <a:pt x="3851" y="31354"/>
                      </a:moveTo>
                      <a:lnTo>
                        <a:pt x="0" y="17845"/>
                      </a:lnTo>
                      <a:cubicBezTo>
                        <a:pt x="3043" y="16979"/>
                        <a:pt x="6543" y="14088"/>
                        <a:pt x="10242" y="11033"/>
                      </a:cubicBezTo>
                      <a:cubicBezTo>
                        <a:pt x="17383" y="5145"/>
                        <a:pt x="26256" y="-2183"/>
                        <a:pt x="38219" y="615"/>
                      </a:cubicBezTo>
                      <a:lnTo>
                        <a:pt x="35024" y="14298"/>
                      </a:lnTo>
                      <a:cubicBezTo>
                        <a:pt x="30189" y="13175"/>
                        <a:pt x="25823" y="16406"/>
                        <a:pt x="19186" y="21872"/>
                      </a:cubicBezTo>
                      <a:cubicBezTo>
                        <a:pt x="14527" y="25712"/>
                        <a:pt x="9716" y="29692"/>
                        <a:pt x="3851" y="31354"/>
                      </a:cubicBezTo>
                      <a:close/>
                    </a:path>
                  </a:pathLst>
                </a:custGeom>
                <a:grpFill/>
                <a:ln w="1170" cap="flat">
                  <a:noFill/>
                  <a:prstDash val="solid"/>
                  <a:miter/>
                </a:ln>
              </p:spPr>
              <p:txBody>
                <a:bodyPr rtlCol="0" anchor="ctr"/>
                <a:lstStyle/>
                <a:p>
                  <a:endParaRPr lang="en-US"/>
                </a:p>
              </p:txBody>
            </p:sp>
            <p:sp>
              <p:nvSpPr>
                <p:cNvPr id="1119" name="Freeform 1118">
                  <a:extLst>
                    <a:ext uri="{FF2B5EF4-FFF2-40B4-BE49-F238E27FC236}">
                      <a16:creationId xmlns:a16="http://schemas.microsoft.com/office/drawing/2014/main" id="{3E930249-C245-7F42-88E5-8F95D735EBED}"/>
                    </a:ext>
                  </a:extLst>
                </p:cNvPr>
                <p:cNvSpPr/>
                <p:nvPr/>
              </p:nvSpPr>
              <p:spPr>
                <a:xfrm>
                  <a:off x="3500109" y="1569567"/>
                  <a:ext cx="51505" cy="31605"/>
                </a:xfrm>
                <a:custGeom>
                  <a:avLst/>
                  <a:gdLst>
                    <a:gd name="connsiteX0" fmla="*/ 40022 w 51505"/>
                    <a:gd name="connsiteY0" fmla="*/ 32164 h 31605"/>
                    <a:gd name="connsiteX1" fmla="*/ 19783 w 51505"/>
                    <a:gd name="connsiteY1" fmla="*/ 22121 h 31605"/>
                    <a:gd name="connsiteX2" fmla="*/ 2973 w 51505"/>
                    <a:gd name="connsiteY2" fmla="*/ 14325 h 31605"/>
                    <a:gd name="connsiteX3" fmla="*/ 0 w 51505"/>
                    <a:gd name="connsiteY3" fmla="*/ 594 h 31605"/>
                    <a:gd name="connsiteX4" fmla="*/ 28843 w 51505"/>
                    <a:gd name="connsiteY4" fmla="*/ 11375 h 31605"/>
                    <a:gd name="connsiteX5" fmla="*/ 44330 w 51505"/>
                    <a:gd name="connsiteY5" fmla="*/ 16303 h 31605"/>
                    <a:gd name="connsiteX6" fmla="*/ 52523 w 51505"/>
                    <a:gd name="connsiteY6" fmla="*/ 27704 h 31605"/>
                    <a:gd name="connsiteX7" fmla="*/ 40022 w 51505"/>
                    <a:gd name="connsiteY7" fmla="*/ 32164 h 3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05" h="31605">
                      <a:moveTo>
                        <a:pt x="40022" y="32164"/>
                      </a:moveTo>
                      <a:cubicBezTo>
                        <a:pt x="31699" y="32164"/>
                        <a:pt x="24863" y="26393"/>
                        <a:pt x="19783" y="22121"/>
                      </a:cubicBezTo>
                      <a:cubicBezTo>
                        <a:pt x="13063" y="16455"/>
                        <a:pt x="8580" y="13107"/>
                        <a:pt x="2973" y="14325"/>
                      </a:cubicBezTo>
                      <a:lnTo>
                        <a:pt x="0" y="594"/>
                      </a:lnTo>
                      <a:cubicBezTo>
                        <a:pt x="12771" y="-2180"/>
                        <a:pt x="21679" y="5335"/>
                        <a:pt x="28843" y="11375"/>
                      </a:cubicBezTo>
                      <a:cubicBezTo>
                        <a:pt x="37681" y="18831"/>
                        <a:pt x="39858" y="19522"/>
                        <a:pt x="44330" y="16303"/>
                      </a:cubicBezTo>
                      <a:lnTo>
                        <a:pt x="52523" y="27704"/>
                      </a:lnTo>
                      <a:cubicBezTo>
                        <a:pt x="48052" y="30923"/>
                        <a:pt x="43873" y="32164"/>
                        <a:pt x="40022" y="32164"/>
                      </a:cubicBezTo>
                      <a:close/>
                    </a:path>
                  </a:pathLst>
                </a:custGeom>
                <a:grpFill/>
                <a:ln w="1170" cap="flat">
                  <a:noFill/>
                  <a:prstDash val="solid"/>
                  <a:miter/>
                </a:ln>
              </p:spPr>
              <p:txBody>
                <a:bodyPr rtlCol="0" anchor="ctr"/>
                <a:lstStyle/>
                <a:p>
                  <a:endParaRPr lang="en-US"/>
                </a:p>
              </p:txBody>
            </p:sp>
            <p:sp>
              <p:nvSpPr>
                <p:cNvPr id="1120" name="Freeform 1119">
                  <a:extLst>
                    <a:ext uri="{FF2B5EF4-FFF2-40B4-BE49-F238E27FC236}">
                      <a16:creationId xmlns:a16="http://schemas.microsoft.com/office/drawing/2014/main" id="{227EC043-C3B5-2349-A4F5-D5D01FDC16D5}"/>
                    </a:ext>
                  </a:extLst>
                </p:cNvPr>
                <p:cNvSpPr/>
                <p:nvPr/>
              </p:nvSpPr>
              <p:spPr>
                <a:xfrm>
                  <a:off x="3543490" y="1571036"/>
                  <a:ext cx="81940" cy="32776"/>
                </a:xfrm>
                <a:custGeom>
                  <a:avLst/>
                  <a:gdLst>
                    <a:gd name="connsiteX0" fmla="*/ 69977 w 81939"/>
                    <a:gd name="connsiteY0" fmla="*/ 32966 h 32776"/>
                    <a:gd name="connsiteX1" fmla="*/ 48766 w 81939"/>
                    <a:gd name="connsiteY1" fmla="*/ 22759 h 32776"/>
                    <a:gd name="connsiteX2" fmla="*/ 43335 w 81939"/>
                    <a:gd name="connsiteY2" fmla="*/ 18615 h 32776"/>
                    <a:gd name="connsiteX3" fmla="*/ 12654 w 81939"/>
                    <a:gd name="connsiteY3" fmla="*/ 23461 h 32776"/>
                    <a:gd name="connsiteX4" fmla="*/ 7597 w 81939"/>
                    <a:gd name="connsiteY4" fmla="*/ 26750 h 32776"/>
                    <a:gd name="connsiteX5" fmla="*/ 0 w 81939"/>
                    <a:gd name="connsiteY5" fmla="*/ 14927 h 32776"/>
                    <a:gd name="connsiteX6" fmla="*/ 4963 w 81939"/>
                    <a:gd name="connsiteY6" fmla="*/ 11697 h 32776"/>
                    <a:gd name="connsiteX7" fmla="*/ 51107 w 81939"/>
                    <a:gd name="connsiteY7" fmla="*/ 6909 h 32776"/>
                    <a:gd name="connsiteX8" fmla="*/ 57569 w 81939"/>
                    <a:gd name="connsiteY8" fmla="*/ 11802 h 32776"/>
                    <a:gd name="connsiteX9" fmla="*/ 74085 w 81939"/>
                    <a:gd name="connsiteY9" fmla="*/ 17233 h 32776"/>
                    <a:gd name="connsiteX10" fmla="*/ 82279 w 81939"/>
                    <a:gd name="connsiteY10" fmla="*/ 28647 h 32776"/>
                    <a:gd name="connsiteX11" fmla="*/ 69977 w 81939"/>
                    <a:gd name="connsiteY11" fmla="*/ 32966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939" h="32776">
                      <a:moveTo>
                        <a:pt x="69977" y="32966"/>
                      </a:moveTo>
                      <a:cubicBezTo>
                        <a:pt x="61443" y="32966"/>
                        <a:pt x="54162" y="27101"/>
                        <a:pt x="48766" y="22759"/>
                      </a:cubicBezTo>
                      <a:cubicBezTo>
                        <a:pt x="46846" y="21213"/>
                        <a:pt x="45032" y="19750"/>
                        <a:pt x="43335" y="18615"/>
                      </a:cubicBezTo>
                      <a:cubicBezTo>
                        <a:pt x="31804" y="10947"/>
                        <a:pt x="28129" y="13347"/>
                        <a:pt x="12654" y="23461"/>
                      </a:cubicBezTo>
                      <a:cubicBezTo>
                        <a:pt x="11062" y="24503"/>
                        <a:pt x="9376" y="25603"/>
                        <a:pt x="7597" y="26750"/>
                      </a:cubicBezTo>
                      <a:lnTo>
                        <a:pt x="0" y="14927"/>
                      </a:lnTo>
                      <a:cubicBezTo>
                        <a:pt x="1756" y="13804"/>
                        <a:pt x="3395" y="12727"/>
                        <a:pt x="4963" y="11697"/>
                      </a:cubicBezTo>
                      <a:cubicBezTo>
                        <a:pt x="21164" y="1103"/>
                        <a:pt x="31863" y="-5897"/>
                        <a:pt x="51107" y="6909"/>
                      </a:cubicBezTo>
                      <a:cubicBezTo>
                        <a:pt x="53343" y="8396"/>
                        <a:pt x="55485" y="10128"/>
                        <a:pt x="57569" y="11802"/>
                      </a:cubicBezTo>
                      <a:cubicBezTo>
                        <a:pt x="66360" y="18884"/>
                        <a:pt x="69602" y="20453"/>
                        <a:pt x="74085" y="17233"/>
                      </a:cubicBezTo>
                      <a:lnTo>
                        <a:pt x="82279" y="28647"/>
                      </a:lnTo>
                      <a:cubicBezTo>
                        <a:pt x="77972" y="31760"/>
                        <a:pt x="73851" y="32966"/>
                        <a:pt x="69977" y="32966"/>
                      </a:cubicBezTo>
                      <a:close/>
                    </a:path>
                  </a:pathLst>
                </a:custGeom>
                <a:grpFill/>
                <a:ln w="1170" cap="flat">
                  <a:noFill/>
                  <a:prstDash val="solid"/>
                  <a:miter/>
                </a:ln>
              </p:spPr>
              <p:txBody>
                <a:bodyPr rtlCol="0" anchor="ctr"/>
                <a:lstStyle/>
                <a:p>
                  <a:endParaRPr lang="en-US"/>
                </a:p>
              </p:txBody>
            </p:sp>
            <p:sp>
              <p:nvSpPr>
                <p:cNvPr id="1121" name="Freeform 1120">
                  <a:extLst>
                    <a:ext uri="{FF2B5EF4-FFF2-40B4-BE49-F238E27FC236}">
                      <a16:creationId xmlns:a16="http://schemas.microsoft.com/office/drawing/2014/main" id="{9D66A066-2632-7B4C-9A15-AD3E5E8CC89E}"/>
                    </a:ext>
                  </a:extLst>
                </p:cNvPr>
                <p:cNvSpPr/>
                <p:nvPr/>
              </p:nvSpPr>
              <p:spPr>
                <a:xfrm>
                  <a:off x="3637065" y="1564793"/>
                  <a:ext cx="14047" cy="14047"/>
                </a:xfrm>
                <a:custGeom>
                  <a:avLst/>
                  <a:gdLst>
                    <a:gd name="connsiteX0" fmla="*/ 7023 w 14046"/>
                    <a:gd name="connsiteY0" fmla="*/ 14860 h 14046"/>
                    <a:gd name="connsiteX1" fmla="*/ 12 w 14046"/>
                    <a:gd name="connsiteY1" fmla="*/ 8223 h 14046"/>
                    <a:gd name="connsiteX2" fmla="*/ 117 w 14046"/>
                    <a:gd name="connsiteY2" fmla="*/ 6538 h 14046"/>
                    <a:gd name="connsiteX3" fmla="*/ 1147 w 14046"/>
                    <a:gd name="connsiteY3" fmla="*/ 3330 h 14046"/>
                    <a:gd name="connsiteX4" fmla="*/ 9868 w 14046"/>
                    <a:gd name="connsiteY4" fmla="*/ 474 h 14046"/>
                    <a:gd name="connsiteX5" fmla="*/ 14351 w 14046"/>
                    <a:gd name="connsiteY5" fmla="*/ 9335 h 14046"/>
                    <a:gd name="connsiteX6" fmla="*/ 14304 w 14046"/>
                    <a:gd name="connsiteY6" fmla="*/ 9464 h 14046"/>
                    <a:gd name="connsiteX7" fmla="*/ 14070 w 14046"/>
                    <a:gd name="connsiteY7" fmla="*/ 10190 h 14046"/>
                    <a:gd name="connsiteX8" fmla="*/ 7386 w 14046"/>
                    <a:gd name="connsiteY8" fmla="*/ 14849 h 14046"/>
                    <a:gd name="connsiteX9" fmla="*/ 7023 w 14046"/>
                    <a:gd name="connsiteY9" fmla="*/ 14860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7023" y="14860"/>
                      </a:moveTo>
                      <a:cubicBezTo>
                        <a:pt x="3324" y="14860"/>
                        <a:pt x="222" y="11957"/>
                        <a:pt x="12" y="8223"/>
                      </a:cubicBezTo>
                      <a:cubicBezTo>
                        <a:pt x="-23" y="7650"/>
                        <a:pt x="23" y="7076"/>
                        <a:pt x="117" y="6538"/>
                      </a:cubicBezTo>
                      <a:cubicBezTo>
                        <a:pt x="199" y="5355"/>
                        <a:pt x="585" y="4243"/>
                        <a:pt x="1147" y="3330"/>
                      </a:cubicBezTo>
                      <a:cubicBezTo>
                        <a:pt x="1639" y="2534"/>
                        <a:pt x="4366" y="-1329"/>
                        <a:pt x="9868" y="474"/>
                      </a:cubicBezTo>
                      <a:cubicBezTo>
                        <a:pt x="13555" y="1680"/>
                        <a:pt x="15557" y="5660"/>
                        <a:pt x="14351" y="9335"/>
                      </a:cubicBezTo>
                      <a:cubicBezTo>
                        <a:pt x="14339" y="9382"/>
                        <a:pt x="14328" y="9417"/>
                        <a:pt x="14304" y="9464"/>
                      </a:cubicBezTo>
                      <a:cubicBezTo>
                        <a:pt x="14222" y="9768"/>
                        <a:pt x="14140" y="10026"/>
                        <a:pt x="14070" y="10190"/>
                      </a:cubicBezTo>
                      <a:cubicBezTo>
                        <a:pt x="13251" y="12309"/>
                        <a:pt x="11062" y="14650"/>
                        <a:pt x="7386" y="14849"/>
                      </a:cubicBezTo>
                      <a:cubicBezTo>
                        <a:pt x="7281" y="14849"/>
                        <a:pt x="7152" y="14860"/>
                        <a:pt x="7023" y="14860"/>
                      </a:cubicBezTo>
                      <a:close/>
                    </a:path>
                  </a:pathLst>
                </a:custGeom>
                <a:grpFill/>
                <a:ln w="1170" cap="flat">
                  <a:noFill/>
                  <a:prstDash val="solid"/>
                  <a:miter/>
                </a:ln>
              </p:spPr>
              <p:txBody>
                <a:bodyPr rtlCol="0" anchor="ctr"/>
                <a:lstStyle/>
                <a:p>
                  <a:endParaRPr lang="en-US"/>
                </a:p>
              </p:txBody>
            </p:sp>
            <p:sp>
              <p:nvSpPr>
                <p:cNvPr id="1122" name="Freeform 1121">
                  <a:extLst>
                    <a:ext uri="{FF2B5EF4-FFF2-40B4-BE49-F238E27FC236}">
                      <a16:creationId xmlns:a16="http://schemas.microsoft.com/office/drawing/2014/main" id="{62314C9E-1FB8-2347-8183-A2E0998493C5}"/>
                    </a:ext>
                  </a:extLst>
                </p:cNvPr>
                <p:cNvSpPr/>
                <p:nvPr/>
              </p:nvSpPr>
              <p:spPr>
                <a:xfrm>
                  <a:off x="3599736" y="1579865"/>
                  <a:ext cx="35117" cy="23411"/>
                </a:xfrm>
                <a:custGeom>
                  <a:avLst/>
                  <a:gdLst>
                    <a:gd name="connsiteX0" fmla="*/ 12712 w 35117"/>
                    <a:gd name="connsiteY0" fmla="*/ 24465 h 23411"/>
                    <a:gd name="connsiteX1" fmla="*/ 0 w 35117"/>
                    <a:gd name="connsiteY1" fmla="*/ 19818 h 23411"/>
                    <a:gd name="connsiteX2" fmla="*/ 8206 w 35117"/>
                    <a:gd name="connsiteY2" fmla="*/ 8416 h 23411"/>
                    <a:gd name="connsiteX3" fmla="*/ 22299 w 35117"/>
                    <a:gd name="connsiteY3" fmla="*/ 4413 h 23411"/>
                    <a:gd name="connsiteX4" fmla="*/ 27731 w 35117"/>
                    <a:gd name="connsiteY4" fmla="*/ 0 h 23411"/>
                    <a:gd name="connsiteX5" fmla="*/ 36159 w 35117"/>
                    <a:gd name="connsiteY5" fmla="*/ 11237 h 23411"/>
                    <a:gd name="connsiteX6" fmla="*/ 31395 w 35117"/>
                    <a:gd name="connsiteY6" fmla="*/ 15124 h 23411"/>
                    <a:gd name="connsiteX7" fmla="*/ 12712 w 35117"/>
                    <a:gd name="connsiteY7" fmla="*/ 24465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17" h="23411">
                      <a:moveTo>
                        <a:pt x="12712" y="24465"/>
                      </a:moveTo>
                      <a:cubicBezTo>
                        <a:pt x="8885" y="24465"/>
                        <a:pt x="4659" y="23177"/>
                        <a:pt x="0" y="19818"/>
                      </a:cubicBezTo>
                      <a:lnTo>
                        <a:pt x="8206" y="8416"/>
                      </a:lnTo>
                      <a:cubicBezTo>
                        <a:pt x="12712" y="11659"/>
                        <a:pt x="14293" y="11214"/>
                        <a:pt x="22299" y="4413"/>
                      </a:cubicBezTo>
                      <a:cubicBezTo>
                        <a:pt x="24008" y="2962"/>
                        <a:pt x="25764" y="1463"/>
                        <a:pt x="27731" y="0"/>
                      </a:cubicBezTo>
                      <a:lnTo>
                        <a:pt x="36159" y="11237"/>
                      </a:lnTo>
                      <a:cubicBezTo>
                        <a:pt x="34544" y="12455"/>
                        <a:pt x="32940" y="13813"/>
                        <a:pt x="31395" y="15124"/>
                      </a:cubicBezTo>
                      <a:cubicBezTo>
                        <a:pt x="26490" y="19279"/>
                        <a:pt x="20391" y="24465"/>
                        <a:pt x="12712" y="24465"/>
                      </a:cubicBezTo>
                      <a:close/>
                    </a:path>
                  </a:pathLst>
                </a:custGeom>
                <a:grpFill/>
                <a:ln w="1170" cap="flat">
                  <a:noFill/>
                  <a:prstDash val="solid"/>
                  <a:miter/>
                </a:ln>
              </p:spPr>
              <p:txBody>
                <a:bodyPr rtlCol="0" anchor="ctr"/>
                <a:lstStyle/>
                <a:p>
                  <a:endParaRPr lang="en-US"/>
                </a:p>
              </p:txBody>
            </p:sp>
            <p:sp>
              <p:nvSpPr>
                <p:cNvPr id="1123" name="Freeform 1122">
                  <a:extLst>
                    <a:ext uri="{FF2B5EF4-FFF2-40B4-BE49-F238E27FC236}">
                      <a16:creationId xmlns:a16="http://schemas.microsoft.com/office/drawing/2014/main" id="{A12A074A-7C31-A745-B2C4-B29FE281E8D2}"/>
                    </a:ext>
                  </a:extLst>
                </p:cNvPr>
                <p:cNvSpPr/>
                <p:nvPr/>
              </p:nvSpPr>
              <p:spPr>
                <a:xfrm>
                  <a:off x="3511610" y="1421145"/>
                  <a:ext cx="14047" cy="131104"/>
                </a:xfrm>
                <a:custGeom>
                  <a:avLst/>
                  <a:gdLst>
                    <a:gd name="connsiteX0" fmla="*/ 0 w 14046"/>
                    <a:gd name="connsiteY0" fmla="*/ 131233 h 131104"/>
                    <a:gd name="connsiteX1" fmla="*/ 437 w 14046"/>
                    <a:gd name="connsiteY1" fmla="*/ 0 h 131104"/>
                    <a:gd name="connsiteX2" fmla="*/ 14484 w 14046"/>
                    <a:gd name="connsiteY2" fmla="*/ 47 h 131104"/>
                    <a:gd name="connsiteX3" fmla="*/ 14047 w 14046"/>
                    <a:gd name="connsiteY3" fmla="*/ 131280 h 131104"/>
                  </a:gdLst>
                  <a:ahLst/>
                  <a:cxnLst>
                    <a:cxn ang="0">
                      <a:pos x="connsiteX0" y="connsiteY0"/>
                    </a:cxn>
                    <a:cxn ang="0">
                      <a:pos x="connsiteX1" y="connsiteY1"/>
                    </a:cxn>
                    <a:cxn ang="0">
                      <a:pos x="connsiteX2" y="connsiteY2"/>
                    </a:cxn>
                    <a:cxn ang="0">
                      <a:pos x="connsiteX3" y="connsiteY3"/>
                    </a:cxn>
                  </a:cxnLst>
                  <a:rect l="l" t="t" r="r" b="b"/>
                  <a:pathLst>
                    <a:path w="14046" h="131104">
                      <a:moveTo>
                        <a:pt x="0" y="131233"/>
                      </a:moveTo>
                      <a:lnTo>
                        <a:pt x="437" y="0"/>
                      </a:lnTo>
                      <a:lnTo>
                        <a:pt x="14484" y="47"/>
                      </a:lnTo>
                      <a:lnTo>
                        <a:pt x="14047" y="131280"/>
                      </a:lnTo>
                      <a:close/>
                    </a:path>
                  </a:pathLst>
                </a:custGeom>
                <a:grpFill/>
                <a:ln w="1170" cap="flat">
                  <a:noFill/>
                  <a:prstDash val="solid"/>
                  <a:miter/>
                </a:ln>
              </p:spPr>
              <p:txBody>
                <a:bodyPr rtlCol="0" anchor="ctr"/>
                <a:lstStyle/>
                <a:p>
                  <a:endParaRPr lang="en-US"/>
                </a:p>
              </p:txBody>
            </p:sp>
            <p:sp>
              <p:nvSpPr>
                <p:cNvPr id="1124" name="Freeform 1123">
                  <a:extLst>
                    <a:ext uri="{FF2B5EF4-FFF2-40B4-BE49-F238E27FC236}">
                      <a16:creationId xmlns:a16="http://schemas.microsoft.com/office/drawing/2014/main" id="{30DC89A0-C782-7F4E-B5A4-37ED0E6732E6}"/>
                    </a:ext>
                  </a:extLst>
                </p:cNvPr>
                <p:cNvSpPr/>
                <p:nvPr/>
              </p:nvSpPr>
              <p:spPr>
                <a:xfrm>
                  <a:off x="3313285" y="1419718"/>
                  <a:ext cx="14047" cy="127593"/>
                </a:xfrm>
                <a:custGeom>
                  <a:avLst/>
                  <a:gdLst>
                    <a:gd name="connsiteX0" fmla="*/ 0 w 14046"/>
                    <a:gd name="connsiteY0" fmla="*/ 0 h 127592"/>
                    <a:gd name="connsiteX1" fmla="*/ 14047 w 14046"/>
                    <a:gd name="connsiteY1" fmla="*/ 0 h 127592"/>
                    <a:gd name="connsiteX2" fmla="*/ 14047 w 14046"/>
                    <a:gd name="connsiteY2" fmla="*/ 127616 h 127592"/>
                    <a:gd name="connsiteX3" fmla="*/ 0 w 14046"/>
                    <a:gd name="connsiteY3" fmla="*/ 127616 h 127592"/>
                  </a:gdLst>
                  <a:ahLst/>
                  <a:cxnLst>
                    <a:cxn ang="0">
                      <a:pos x="connsiteX0" y="connsiteY0"/>
                    </a:cxn>
                    <a:cxn ang="0">
                      <a:pos x="connsiteX1" y="connsiteY1"/>
                    </a:cxn>
                    <a:cxn ang="0">
                      <a:pos x="connsiteX2" y="connsiteY2"/>
                    </a:cxn>
                    <a:cxn ang="0">
                      <a:pos x="connsiteX3" y="connsiteY3"/>
                    </a:cxn>
                  </a:cxnLst>
                  <a:rect l="l" t="t" r="r" b="b"/>
                  <a:pathLst>
                    <a:path w="14046" h="127592">
                      <a:moveTo>
                        <a:pt x="0" y="0"/>
                      </a:moveTo>
                      <a:lnTo>
                        <a:pt x="14047" y="0"/>
                      </a:lnTo>
                      <a:lnTo>
                        <a:pt x="14047" y="127616"/>
                      </a:lnTo>
                      <a:lnTo>
                        <a:pt x="0" y="127616"/>
                      </a:lnTo>
                      <a:close/>
                    </a:path>
                  </a:pathLst>
                </a:custGeom>
                <a:grpFill/>
                <a:ln w="1170" cap="flat">
                  <a:noFill/>
                  <a:prstDash val="solid"/>
                  <a:miter/>
                </a:ln>
              </p:spPr>
              <p:txBody>
                <a:bodyPr rtlCol="0" anchor="ctr"/>
                <a:lstStyle/>
                <a:p>
                  <a:endParaRPr lang="en-US"/>
                </a:p>
              </p:txBody>
            </p:sp>
            <p:sp>
              <p:nvSpPr>
                <p:cNvPr id="1125" name="Freeform 1124">
                  <a:extLst>
                    <a:ext uri="{FF2B5EF4-FFF2-40B4-BE49-F238E27FC236}">
                      <a16:creationId xmlns:a16="http://schemas.microsoft.com/office/drawing/2014/main" id="{D0144C9E-0F0B-254D-AEDF-37C5446CA5A4}"/>
                    </a:ext>
                  </a:extLst>
                </p:cNvPr>
                <p:cNvSpPr/>
                <p:nvPr/>
              </p:nvSpPr>
              <p:spPr>
                <a:xfrm>
                  <a:off x="3504134" y="1364218"/>
                  <a:ext cx="50335" cy="45652"/>
                </a:xfrm>
                <a:custGeom>
                  <a:avLst/>
                  <a:gdLst>
                    <a:gd name="connsiteX0" fmla="*/ 0 w 50334"/>
                    <a:gd name="connsiteY0" fmla="*/ 10764 h 45652"/>
                    <a:gd name="connsiteX1" fmla="*/ 9025 w 50334"/>
                    <a:gd name="connsiteY1" fmla="*/ 0 h 45652"/>
                    <a:gd name="connsiteX2" fmla="*/ 50826 w 50334"/>
                    <a:gd name="connsiteY2" fmla="*/ 35048 h 45652"/>
                    <a:gd name="connsiteX3" fmla="*/ 41801 w 50334"/>
                    <a:gd name="connsiteY3" fmla="*/ 45812 h 45652"/>
                  </a:gdLst>
                  <a:ahLst/>
                  <a:cxnLst>
                    <a:cxn ang="0">
                      <a:pos x="connsiteX0" y="connsiteY0"/>
                    </a:cxn>
                    <a:cxn ang="0">
                      <a:pos x="connsiteX1" y="connsiteY1"/>
                    </a:cxn>
                    <a:cxn ang="0">
                      <a:pos x="connsiteX2" y="connsiteY2"/>
                    </a:cxn>
                    <a:cxn ang="0">
                      <a:pos x="connsiteX3" y="connsiteY3"/>
                    </a:cxn>
                  </a:cxnLst>
                  <a:rect l="l" t="t" r="r" b="b"/>
                  <a:pathLst>
                    <a:path w="50334" h="45652">
                      <a:moveTo>
                        <a:pt x="0" y="10764"/>
                      </a:moveTo>
                      <a:lnTo>
                        <a:pt x="9025" y="0"/>
                      </a:lnTo>
                      <a:lnTo>
                        <a:pt x="50826" y="35048"/>
                      </a:lnTo>
                      <a:lnTo>
                        <a:pt x="41801" y="45812"/>
                      </a:lnTo>
                      <a:close/>
                    </a:path>
                  </a:pathLst>
                </a:custGeom>
                <a:grpFill/>
                <a:ln w="1170" cap="flat">
                  <a:noFill/>
                  <a:prstDash val="solid"/>
                  <a:miter/>
                </a:ln>
              </p:spPr>
              <p:txBody>
                <a:bodyPr rtlCol="0" anchor="ctr"/>
                <a:lstStyle/>
                <a:p>
                  <a:endParaRPr lang="en-US"/>
                </a:p>
              </p:txBody>
            </p:sp>
            <p:sp>
              <p:nvSpPr>
                <p:cNvPr id="1126" name="Freeform 1125">
                  <a:extLst>
                    <a:ext uri="{FF2B5EF4-FFF2-40B4-BE49-F238E27FC236}">
                      <a16:creationId xmlns:a16="http://schemas.microsoft.com/office/drawing/2014/main" id="{AF4F6F46-9DE6-CC47-900F-37C07334B107}"/>
                    </a:ext>
                  </a:extLst>
                </p:cNvPr>
                <p:cNvSpPr/>
                <p:nvPr/>
              </p:nvSpPr>
              <p:spPr>
                <a:xfrm>
                  <a:off x="3290389" y="1288823"/>
                  <a:ext cx="200168" cy="121740"/>
                </a:xfrm>
                <a:custGeom>
                  <a:avLst/>
                  <a:gdLst>
                    <a:gd name="connsiteX0" fmla="*/ 9341 w 200167"/>
                    <a:gd name="connsiteY0" fmla="*/ 122163 h 121739"/>
                    <a:gd name="connsiteX1" fmla="*/ 0 w 200167"/>
                    <a:gd name="connsiteY1" fmla="*/ 111674 h 121739"/>
                    <a:gd name="connsiteX2" fmla="*/ 5244 w 200167"/>
                    <a:gd name="connsiteY2" fmla="*/ 107004 h 121739"/>
                    <a:gd name="connsiteX3" fmla="*/ 125520 w 200167"/>
                    <a:gd name="connsiteY3" fmla="*/ 1734 h 121739"/>
                    <a:gd name="connsiteX4" fmla="*/ 134686 w 200167"/>
                    <a:gd name="connsiteY4" fmla="*/ 1664 h 121739"/>
                    <a:gd name="connsiteX5" fmla="*/ 195017 w 200167"/>
                    <a:gd name="connsiteY5" fmla="*/ 52572 h 121739"/>
                    <a:gd name="connsiteX6" fmla="*/ 200402 w 200167"/>
                    <a:gd name="connsiteY6" fmla="*/ 57079 h 121739"/>
                    <a:gd name="connsiteX7" fmla="*/ 191377 w 200167"/>
                    <a:gd name="connsiteY7" fmla="*/ 67848 h 121739"/>
                    <a:gd name="connsiteX8" fmla="*/ 185992 w 200167"/>
                    <a:gd name="connsiteY8" fmla="*/ 63341 h 121739"/>
                    <a:gd name="connsiteX9" fmla="*/ 130214 w 200167"/>
                    <a:gd name="connsiteY9" fmla="*/ 16296 h 121739"/>
                    <a:gd name="connsiteX10" fmla="*/ 14574 w 200167"/>
                    <a:gd name="connsiteY10" fmla="*/ 117504 h 121739"/>
                    <a:gd name="connsiteX11" fmla="*/ 9341 w 200167"/>
                    <a:gd name="connsiteY11" fmla="*/ 122163 h 12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167" h="121739">
                      <a:moveTo>
                        <a:pt x="9341" y="122163"/>
                      </a:moveTo>
                      <a:lnTo>
                        <a:pt x="0" y="111674"/>
                      </a:lnTo>
                      <a:lnTo>
                        <a:pt x="5244" y="107004"/>
                      </a:lnTo>
                      <a:cubicBezTo>
                        <a:pt x="13028" y="100086"/>
                        <a:pt x="120932" y="5749"/>
                        <a:pt x="125520" y="1734"/>
                      </a:cubicBezTo>
                      <a:cubicBezTo>
                        <a:pt x="128142" y="-548"/>
                        <a:pt x="132040" y="-584"/>
                        <a:pt x="134686" y="1664"/>
                      </a:cubicBezTo>
                      <a:cubicBezTo>
                        <a:pt x="135002" y="1933"/>
                        <a:pt x="167122" y="29184"/>
                        <a:pt x="195017" y="52572"/>
                      </a:cubicBezTo>
                      <a:lnTo>
                        <a:pt x="200402" y="57079"/>
                      </a:lnTo>
                      <a:lnTo>
                        <a:pt x="191377" y="67848"/>
                      </a:lnTo>
                      <a:lnTo>
                        <a:pt x="185992" y="63341"/>
                      </a:lnTo>
                      <a:cubicBezTo>
                        <a:pt x="164336" y="45174"/>
                        <a:pt x="140129" y="24689"/>
                        <a:pt x="130214" y="16296"/>
                      </a:cubicBezTo>
                      <a:cubicBezTo>
                        <a:pt x="109085" y="34768"/>
                        <a:pt x="21410" y="111429"/>
                        <a:pt x="14574" y="117504"/>
                      </a:cubicBezTo>
                      <a:lnTo>
                        <a:pt x="9341" y="122163"/>
                      </a:lnTo>
                      <a:close/>
                    </a:path>
                  </a:pathLst>
                </a:custGeom>
                <a:grpFill/>
                <a:ln w="1170" cap="flat">
                  <a:noFill/>
                  <a:prstDash val="solid"/>
                  <a:miter/>
                </a:ln>
              </p:spPr>
              <p:txBody>
                <a:bodyPr rtlCol="0" anchor="ctr"/>
                <a:lstStyle/>
                <a:p>
                  <a:endParaRPr lang="en-US"/>
                </a:p>
              </p:txBody>
            </p:sp>
            <p:sp>
              <p:nvSpPr>
                <p:cNvPr id="1127" name="Freeform 1126">
                  <a:extLst>
                    <a:ext uri="{FF2B5EF4-FFF2-40B4-BE49-F238E27FC236}">
                      <a16:creationId xmlns:a16="http://schemas.microsoft.com/office/drawing/2014/main" id="{824D72F4-40B7-0840-AB5F-74A84D5ADE31}"/>
                    </a:ext>
                  </a:extLst>
                </p:cNvPr>
                <p:cNvSpPr/>
                <p:nvPr/>
              </p:nvSpPr>
              <p:spPr>
                <a:xfrm>
                  <a:off x="3502098" y="1299407"/>
                  <a:ext cx="14047" cy="74917"/>
                </a:xfrm>
                <a:custGeom>
                  <a:avLst/>
                  <a:gdLst>
                    <a:gd name="connsiteX0" fmla="*/ 0 w 14046"/>
                    <a:gd name="connsiteY0" fmla="*/ 0 h 74916"/>
                    <a:gd name="connsiteX1" fmla="*/ 14047 w 14046"/>
                    <a:gd name="connsiteY1" fmla="*/ 0 h 74916"/>
                    <a:gd name="connsiteX2" fmla="*/ 14047 w 14046"/>
                    <a:gd name="connsiteY2" fmla="*/ 75010 h 74916"/>
                    <a:gd name="connsiteX3" fmla="*/ 0 w 14046"/>
                    <a:gd name="connsiteY3" fmla="*/ 75010 h 74916"/>
                  </a:gdLst>
                  <a:ahLst/>
                  <a:cxnLst>
                    <a:cxn ang="0">
                      <a:pos x="connsiteX0" y="connsiteY0"/>
                    </a:cxn>
                    <a:cxn ang="0">
                      <a:pos x="connsiteX1" y="connsiteY1"/>
                    </a:cxn>
                    <a:cxn ang="0">
                      <a:pos x="connsiteX2" y="connsiteY2"/>
                    </a:cxn>
                    <a:cxn ang="0">
                      <a:pos x="connsiteX3" y="connsiteY3"/>
                    </a:cxn>
                  </a:cxnLst>
                  <a:rect l="l" t="t" r="r" b="b"/>
                  <a:pathLst>
                    <a:path w="14046" h="74916">
                      <a:moveTo>
                        <a:pt x="0" y="0"/>
                      </a:moveTo>
                      <a:lnTo>
                        <a:pt x="14047" y="0"/>
                      </a:lnTo>
                      <a:lnTo>
                        <a:pt x="14047" y="75010"/>
                      </a:lnTo>
                      <a:lnTo>
                        <a:pt x="0" y="75010"/>
                      </a:lnTo>
                      <a:close/>
                    </a:path>
                  </a:pathLst>
                </a:custGeom>
                <a:grpFill/>
                <a:ln w="1170" cap="flat">
                  <a:noFill/>
                  <a:prstDash val="solid"/>
                  <a:miter/>
                </a:ln>
              </p:spPr>
              <p:txBody>
                <a:bodyPr rtlCol="0" anchor="ctr"/>
                <a:lstStyle/>
                <a:p>
                  <a:endParaRPr lang="en-US"/>
                </a:p>
              </p:txBody>
            </p:sp>
            <p:sp>
              <p:nvSpPr>
                <p:cNvPr id="1128" name="Freeform 1127">
                  <a:extLst>
                    <a:ext uri="{FF2B5EF4-FFF2-40B4-BE49-F238E27FC236}">
                      <a16:creationId xmlns:a16="http://schemas.microsoft.com/office/drawing/2014/main" id="{44CE51B1-94B2-1A48-A8A2-63BE60F8624E}"/>
                    </a:ext>
                  </a:extLst>
                </p:cNvPr>
                <p:cNvSpPr/>
                <p:nvPr/>
              </p:nvSpPr>
              <p:spPr>
                <a:xfrm>
                  <a:off x="3473700" y="1304429"/>
                  <a:ext cx="14047" cy="43311"/>
                </a:xfrm>
                <a:custGeom>
                  <a:avLst/>
                  <a:gdLst>
                    <a:gd name="connsiteX0" fmla="*/ 0 w 14046"/>
                    <a:gd name="connsiteY0" fmla="*/ 0 h 43311"/>
                    <a:gd name="connsiteX1" fmla="*/ 14047 w 14046"/>
                    <a:gd name="connsiteY1" fmla="*/ 0 h 43311"/>
                    <a:gd name="connsiteX2" fmla="*/ 14047 w 14046"/>
                    <a:gd name="connsiteY2" fmla="*/ 44072 h 43311"/>
                    <a:gd name="connsiteX3" fmla="*/ 0 w 14046"/>
                    <a:gd name="connsiteY3" fmla="*/ 44072 h 43311"/>
                  </a:gdLst>
                  <a:ahLst/>
                  <a:cxnLst>
                    <a:cxn ang="0">
                      <a:pos x="connsiteX0" y="connsiteY0"/>
                    </a:cxn>
                    <a:cxn ang="0">
                      <a:pos x="connsiteX1" y="connsiteY1"/>
                    </a:cxn>
                    <a:cxn ang="0">
                      <a:pos x="connsiteX2" y="connsiteY2"/>
                    </a:cxn>
                    <a:cxn ang="0">
                      <a:pos x="connsiteX3" y="connsiteY3"/>
                    </a:cxn>
                  </a:cxnLst>
                  <a:rect l="l" t="t" r="r" b="b"/>
                  <a:pathLst>
                    <a:path w="14046" h="43311">
                      <a:moveTo>
                        <a:pt x="0" y="0"/>
                      </a:moveTo>
                      <a:lnTo>
                        <a:pt x="14047" y="0"/>
                      </a:lnTo>
                      <a:lnTo>
                        <a:pt x="14047" y="44072"/>
                      </a:lnTo>
                      <a:lnTo>
                        <a:pt x="0" y="44072"/>
                      </a:lnTo>
                      <a:close/>
                    </a:path>
                  </a:pathLst>
                </a:custGeom>
                <a:grpFill/>
                <a:ln w="1170" cap="flat">
                  <a:noFill/>
                  <a:prstDash val="solid"/>
                  <a:miter/>
                </a:ln>
              </p:spPr>
              <p:txBody>
                <a:bodyPr rtlCol="0" anchor="ctr"/>
                <a:lstStyle/>
                <a:p>
                  <a:endParaRPr lang="en-US"/>
                </a:p>
              </p:txBody>
            </p:sp>
            <p:sp>
              <p:nvSpPr>
                <p:cNvPr id="1129" name="Freeform 1128">
                  <a:extLst>
                    <a:ext uri="{FF2B5EF4-FFF2-40B4-BE49-F238E27FC236}">
                      <a16:creationId xmlns:a16="http://schemas.microsoft.com/office/drawing/2014/main" id="{219FF736-6166-7246-87EE-EFAA2C1A5316}"/>
                    </a:ext>
                  </a:extLst>
                </p:cNvPr>
                <p:cNvSpPr/>
                <p:nvPr/>
              </p:nvSpPr>
              <p:spPr>
                <a:xfrm>
                  <a:off x="3462006" y="1294397"/>
                  <a:ext cx="63211" cy="14047"/>
                </a:xfrm>
                <a:custGeom>
                  <a:avLst/>
                  <a:gdLst>
                    <a:gd name="connsiteX0" fmla="*/ 0 w 63210"/>
                    <a:gd name="connsiteY0" fmla="*/ 0 h 14046"/>
                    <a:gd name="connsiteX1" fmla="*/ 64182 w 63210"/>
                    <a:gd name="connsiteY1" fmla="*/ 0 h 14046"/>
                    <a:gd name="connsiteX2" fmla="*/ 64182 w 63210"/>
                    <a:gd name="connsiteY2" fmla="*/ 14047 h 14046"/>
                    <a:gd name="connsiteX3" fmla="*/ 0 w 63210"/>
                    <a:gd name="connsiteY3" fmla="*/ 14047 h 14046"/>
                  </a:gdLst>
                  <a:ahLst/>
                  <a:cxnLst>
                    <a:cxn ang="0">
                      <a:pos x="connsiteX0" y="connsiteY0"/>
                    </a:cxn>
                    <a:cxn ang="0">
                      <a:pos x="connsiteX1" y="connsiteY1"/>
                    </a:cxn>
                    <a:cxn ang="0">
                      <a:pos x="connsiteX2" y="connsiteY2"/>
                    </a:cxn>
                    <a:cxn ang="0">
                      <a:pos x="connsiteX3" y="connsiteY3"/>
                    </a:cxn>
                  </a:cxnLst>
                  <a:rect l="l" t="t" r="r" b="b"/>
                  <a:pathLst>
                    <a:path w="63210" h="14046">
                      <a:moveTo>
                        <a:pt x="0" y="0"/>
                      </a:moveTo>
                      <a:lnTo>
                        <a:pt x="64182" y="0"/>
                      </a:lnTo>
                      <a:lnTo>
                        <a:pt x="64182" y="14047"/>
                      </a:lnTo>
                      <a:lnTo>
                        <a:pt x="0" y="14047"/>
                      </a:lnTo>
                      <a:close/>
                    </a:path>
                  </a:pathLst>
                </a:custGeom>
                <a:grpFill/>
                <a:ln w="1170" cap="flat">
                  <a:noFill/>
                  <a:prstDash val="solid"/>
                  <a:miter/>
                </a:ln>
              </p:spPr>
              <p:txBody>
                <a:bodyPr rtlCol="0" anchor="ctr"/>
                <a:lstStyle/>
                <a:p>
                  <a:endParaRPr lang="en-US"/>
                </a:p>
              </p:txBody>
            </p:sp>
            <p:sp>
              <p:nvSpPr>
                <p:cNvPr id="1130" name="Freeform 1129">
                  <a:extLst>
                    <a:ext uri="{FF2B5EF4-FFF2-40B4-BE49-F238E27FC236}">
                      <a16:creationId xmlns:a16="http://schemas.microsoft.com/office/drawing/2014/main" id="{2CFDC6F4-7842-8549-958E-1AF7FDEC9BC3}"/>
                    </a:ext>
                  </a:extLst>
                </p:cNvPr>
                <p:cNvSpPr/>
                <p:nvPr/>
              </p:nvSpPr>
              <p:spPr>
                <a:xfrm>
                  <a:off x="3313215" y="1331820"/>
                  <a:ext cx="215385" cy="100669"/>
                </a:xfrm>
                <a:custGeom>
                  <a:avLst/>
                  <a:gdLst>
                    <a:gd name="connsiteX0" fmla="*/ 206840 w 215384"/>
                    <a:gd name="connsiteY0" fmla="*/ 101372 h 100669"/>
                    <a:gd name="connsiteX1" fmla="*/ 107271 w 215384"/>
                    <a:gd name="connsiteY1" fmla="*/ 18214 h 100669"/>
                    <a:gd name="connsiteX2" fmla="*/ 14257 w 215384"/>
                    <a:gd name="connsiteY2" fmla="*/ 93739 h 100669"/>
                    <a:gd name="connsiteX3" fmla="*/ 8768 w 215384"/>
                    <a:gd name="connsiteY3" fmla="*/ 98117 h 100669"/>
                    <a:gd name="connsiteX4" fmla="*/ 0 w 215384"/>
                    <a:gd name="connsiteY4" fmla="*/ 87137 h 100669"/>
                    <a:gd name="connsiteX5" fmla="*/ 5490 w 215384"/>
                    <a:gd name="connsiteY5" fmla="*/ 82759 h 100669"/>
                    <a:gd name="connsiteX6" fmla="*/ 102881 w 215384"/>
                    <a:gd name="connsiteY6" fmla="*/ 3664 h 100669"/>
                    <a:gd name="connsiteX7" fmla="*/ 107376 w 215384"/>
                    <a:gd name="connsiteY7" fmla="*/ 0 h 100669"/>
                    <a:gd name="connsiteX8" fmla="*/ 215842 w 215384"/>
                    <a:gd name="connsiteY8" fmla="*/ 90591 h 100669"/>
                    <a:gd name="connsiteX9" fmla="*/ 206840 w 215384"/>
                    <a:gd name="connsiteY9" fmla="*/ 101372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384" h="100669">
                      <a:moveTo>
                        <a:pt x="206840" y="101372"/>
                      </a:moveTo>
                      <a:lnTo>
                        <a:pt x="107271" y="18214"/>
                      </a:lnTo>
                      <a:cubicBezTo>
                        <a:pt x="90192" y="32132"/>
                        <a:pt x="29580" y="81507"/>
                        <a:pt x="14257" y="93739"/>
                      </a:cubicBezTo>
                      <a:lnTo>
                        <a:pt x="8768" y="98117"/>
                      </a:lnTo>
                      <a:lnTo>
                        <a:pt x="0" y="87137"/>
                      </a:lnTo>
                      <a:lnTo>
                        <a:pt x="5490" y="82759"/>
                      </a:lnTo>
                      <a:cubicBezTo>
                        <a:pt x="23224" y="68596"/>
                        <a:pt x="102085" y="4308"/>
                        <a:pt x="102881" y="3664"/>
                      </a:cubicBezTo>
                      <a:lnTo>
                        <a:pt x="107376" y="0"/>
                      </a:lnTo>
                      <a:lnTo>
                        <a:pt x="215842" y="90591"/>
                      </a:lnTo>
                      <a:lnTo>
                        <a:pt x="206840" y="101372"/>
                      </a:lnTo>
                      <a:close/>
                    </a:path>
                  </a:pathLst>
                </a:custGeom>
                <a:grpFill/>
                <a:ln w="1170" cap="flat">
                  <a:noFill/>
                  <a:prstDash val="solid"/>
                  <a:miter/>
                </a:ln>
              </p:spPr>
              <p:txBody>
                <a:bodyPr rtlCol="0" anchor="ctr"/>
                <a:lstStyle/>
                <a:p>
                  <a:endParaRPr lang="en-US"/>
                </a:p>
              </p:txBody>
            </p:sp>
            <p:sp>
              <p:nvSpPr>
                <p:cNvPr id="1131" name="Freeform 1130">
                  <a:extLst>
                    <a:ext uri="{FF2B5EF4-FFF2-40B4-BE49-F238E27FC236}">
                      <a16:creationId xmlns:a16="http://schemas.microsoft.com/office/drawing/2014/main" id="{0FC1DEBE-28B0-B54D-8FE2-F4CBCDEA5E9E}"/>
                    </a:ext>
                  </a:extLst>
                </p:cNvPr>
                <p:cNvSpPr/>
                <p:nvPr/>
              </p:nvSpPr>
              <p:spPr>
                <a:xfrm>
                  <a:off x="3380125" y="1446454"/>
                  <a:ext cx="81940" cy="104181"/>
                </a:xfrm>
                <a:custGeom>
                  <a:avLst/>
                  <a:gdLst>
                    <a:gd name="connsiteX0" fmla="*/ 82549 w 81939"/>
                    <a:gd name="connsiteY0" fmla="*/ 104286 h 104181"/>
                    <a:gd name="connsiteX1" fmla="*/ 68502 w 81939"/>
                    <a:gd name="connsiteY1" fmla="*/ 104286 h 104181"/>
                    <a:gd name="connsiteX2" fmla="*/ 68502 w 81939"/>
                    <a:gd name="connsiteY2" fmla="*/ 14047 h 104181"/>
                    <a:gd name="connsiteX3" fmla="*/ 14047 w 81939"/>
                    <a:gd name="connsiteY3" fmla="*/ 14047 h 104181"/>
                    <a:gd name="connsiteX4" fmla="*/ 14047 w 81939"/>
                    <a:gd name="connsiteY4" fmla="*/ 104286 h 104181"/>
                    <a:gd name="connsiteX5" fmla="*/ 0 w 81939"/>
                    <a:gd name="connsiteY5" fmla="*/ 104286 h 104181"/>
                    <a:gd name="connsiteX6" fmla="*/ 0 w 81939"/>
                    <a:gd name="connsiteY6" fmla="*/ 0 h 104181"/>
                    <a:gd name="connsiteX7" fmla="*/ 82549 w 81939"/>
                    <a:gd name="connsiteY7" fmla="*/ 0 h 10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939" h="104181">
                      <a:moveTo>
                        <a:pt x="82549" y="104286"/>
                      </a:moveTo>
                      <a:lnTo>
                        <a:pt x="68502" y="104286"/>
                      </a:lnTo>
                      <a:lnTo>
                        <a:pt x="68502" y="14047"/>
                      </a:lnTo>
                      <a:lnTo>
                        <a:pt x="14047" y="14047"/>
                      </a:lnTo>
                      <a:lnTo>
                        <a:pt x="14047" y="104286"/>
                      </a:lnTo>
                      <a:lnTo>
                        <a:pt x="0" y="104286"/>
                      </a:lnTo>
                      <a:lnTo>
                        <a:pt x="0" y="0"/>
                      </a:lnTo>
                      <a:lnTo>
                        <a:pt x="82549" y="0"/>
                      </a:lnTo>
                      <a:close/>
                    </a:path>
                  </a:pathLst>
                </a:custGeom>
                <a:grpFill/>
                <a:ln w="1170" cap="flat">
                  <a:noFill/>
                  <a:prstDash val="solid"/>
                  <a:miter/>
                </a:ln>
              </p:spPr>
              <p:txBody>
                <a:bodyPr rtlCol="0" anchor="ctr"/>
                <a:lstStyle/>
                <a:p>
                  <a:endParaRPr lang="en-US"/>
                </a:p>
              </p:txBody>
            </p:sp>
          </p:grpSp>
        </p:grpSp>
      </p:grpSp>
      <p:grpSp>
        <p:nvGrpSpPr>
          <p:cNvPr id="1132" name="Group 1131">
            <a:extLst>
              <a:ext uri="{FF2B5EF4-FFF2-40B4-BE49-F238E27FC236}">
                <a16:creationId xmlns:a16="http://schemas.microsoft.com/office/drawing/2014/main" id="{88163C9D-8DD9-8C4F-AA87-F401BD5A7CF2}"/>
              </a:ext>
            </a:extLst>
          </p:cNvPr>
          <p:cNvGrpSpPr/>
          <p:nvPr userDrawn="1"/>
        </p:nvGrpSpPr>
        <p:grpSpPr>
          <a:xfrm>
            <a:off x="440543" y="1874369"/>
            <a:ext cx="273550" cy="211921"/>
            <a:chOff x="2501986" y="1306844"/>
            <a:chExt cx="370511" cy="287038"/>
          </a:xfrm>
          <a:solidFill>
            <a:schemeClr val="accent1"/>
          </a:solidFill>
        </p:grpSpPr>
        <p:sp>
          <p:nvSpPr>
            <p:cNvPr id="1133" name="Freeform 1132">
              <a:extLst>
                <a:ext uri="{FF2B5EF4-FFF2-40B4-BE49-F238E27FC236}">
                  <a16:creationId xmlns:a16="http://schemas.microsoft.com/office/drawing/2014/main" id="{AD5FABC3-2B6C-4243-A308-2DEC2E1FADF3}"/>
                </a:ext>
              </a:extLst>
            </p:cNvPr>
            <p:cNvSpPr/>
            <p:nvPr/>
          </p:nvSpPr>
          <p:spPr>
            <a:xfrm>
              <a:off x="2728562" y="1462479"/>
              <a:ext cx="115886" cy="129934"/>
            </a:xfrm>
            <a:custGeom>
              <a:avLst/>
              <a:gdLst>
                <a:gd name="connsiteX0" fmla="*/ 116366 w 115886"/>
                <a:gd name="connsiteY0" fmla="*/ 129992 h 129933"/>
                <a:gd name="connsiteX1" fmla="*/ 0 w 115886"/>
                <a:gd name="connsiteY1" fmla="*/ 129992 h 129933"/>
                <a:gd name="connsiteX2" fmla="*/ 0 w 115886"/>
                <a:gd name="connsiteY2" fmla="*/ 115945 h 129933"/>
                <a:gd name="connsiteX3" fmla="*/ 102214 w 115886"/>
                <a:gd name="connsiteY3" fmla="*/ 115945 h 129933"/>
                <a:gd name="connsiteX4" fmla="*/ 101348 w 115886"/>
                <a:gd name="connsiteY4" fmla="*/ 105 h 129933"/>
                <a:gd name="connsiteX5" fmla="*/ 115395 w 115886"/>
                <a:gd name="connsiteY5" fmla="*/ 0 h 12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886" h="129933">
                  <a:moveTo>
                    <a:pt x="116366" y="129992"/>
                  </a:moveTo>
                  <a:lnTo>
                    <a:pt x="0" y="129992"/>
                  </a:lnTo>
                  <a:lnTo>
                    <a:pt x="0" y="115945"/>
                  </a:lnTo>
                  <a:lnTo>
                    <a:pt x="102214" y="115945"/>
                  </a:lnTo>
                  <a:lnTo>
                    <a:pt x="101348" y="105"/>
                  </a:lnTo>
                  <a:lnTo>
                    <a:pt x="115395" y="0"/>
                  </a:lnTo>
                  <a:close/>
                </a:path>
              </a:pathLst>
            </a:custGeom>
            <a:grpFill/>
            <a:ln w="1170" cap="flat">
              <a:noFill/>
              <a:prstDash val="solid"/>
              <a:miter/>
            </a:ln>
          </p:spPr>
          <p:txBody>
            <a:bodyPr rtlCol="0" anchor="ctr"/>
            <a:lstStyle/>
            <a:p>
              <a:endParaRPr lang="en-US"/>
            </a:p>
          </p:txBody>
        </p:sp>
        <p:sp>
          <p:nvSpPr>
            <p:cNvPr id="1134" name="Freeform 1133">
              <a:extLst>
                <a:ext uri="{FF2B5EF4-FFF2-40B4-BE49-F238E27FC236}">
                  <a16:creationId xmlns:a16="http://schemas.microsoft.com/office/drawing/2014/main" id="{FC389BB8-D418-D145-8173-7D24D7431340}"/>
                </a:ext>
              </a:extLst>
            </p:cNvPr>
            <p:cNvSpPr/>
            <p:nvPr/>
          </p:nvSpPr>
          <p:spPr>
            <a:xfrm>
              <a:off x="2822162" y="1406188"/>
              <a:ext cx="50335" cy="44482"/>
            </a:xfrm>
            <a:custGeom>
              <a:avLst/>
              <a:gdLst>
                <a:gd name="connsiteX0" fmla="*/ 0 w 50334"/>
                <a:gd name="connsiteY0" fmla="*/ 10764 h 44481"/>
                <a:gd name="connsiteX1" fmla="*/ 9025 w 50334"/>
                <a:gd name="connsiteY1" fmla="*/ 0 h 44481"/>
                <a:gd name="connsiteX2" fmla="*/ 50485 w 50334"/>
                <a:gd name="connsiteY2" fmla="*/ 34762 h 44481"/>
                <a:gd name="connsiteX3" fmla="*/ 41460 w 50334"/>
                <a:gd name="connsiteY3" fmla="*/ 45526 h 44481"/>
              </a:gdLst>
              <a:ahLst/>
              <a:cxnLst>
                <a:cxn ang="0">
                  <a:pos x="connsiteX0" y="connsiteY0"/>
                </a:cxn>
                <a:cxn ang="0">
                  <a:pos x="connsiteX1" y="connsiteY1"/>
                </a:cxn>
                <a:cxn ang="0">
                  <a:pos x="connsiteX2" y="connsiteY2"/>
                </a:cxn>
                <a:cxn ang="0">
                  <a:pos x="connsiteX3" y="connsiteY3"/>
                </a:cxn>
              </a:cxnLst>
              <a:rect l="l" t="t" r="r" b="b"/>
              <a:pathLst>
                <a:path w="50334" h="44481">
                  <a:moveTo>
                    <a:pt x="0" y="10764"/>
                  </a:moveTo>
                  <a:lnTo>
                    <a:pt x="9025" y="0"/>
                  </a:lnTo>
                  <a:lnTo>
                    <a:pt x="50485" y="34762"/>
                  </a:lnTo>
                  <a:lnTo>
                    <a:pt x="41460" y="45526"/>
                  </a:lnTo>
                  <a:close/>
                </a:path>
              </a:pathLst>
            </a:custGeom>
            <a:grpFill/>
            <a:ln w="1170" cap="flat">
              <a:noFill/>
              <a:prstDash val="solid"/>
              <a:miter/>
            </a:ln>
          </p:spPr>
          <p:txBody>
            <a:bodyPr rtlCol="0" anchor="ctr"/>
            <a:lstStyle/>
            <a:p>
              <a:endParaRPr lang="en-US"/>
            </a:p>
          </p:txBody>
        </p:sp>
        <p:sp>
          <p:nvSpPr>
            <p:cNvPr id="1135" name="Freeform 1134">
              <a:extLst>
                <a:ext uri="{FF2B5EF4-FFF2-40B4-BE49-F238E27FC236}">
                  <a16:creationId xmlns:a16="http://schemas.microsoft.com/office/drawing/2014/main" id="{C90F9B66-CB3C-534C-945B-C55C0787F905}"/>
                </a:ext>
              </a:extLst>
            </p:cNvPr>
            <p:cNvSpPr/>
            <p:nvPr/>
          </p:nvSpPr>
          <p:spPr>
            <a:xfrm>
              <a:off x="2614129" y="1329631"/>
              <a:ext cx="191974" cy="105352"/>
            </a:xfrm>
            <a:custGeom>
              <a:avLst/>
              <a:gdLst>
                <a:gd name="connsiteX0" fmla="*/ 7033 w 191973"/>
                <a:gd name="connsiteY0" fmla="*/ 106311 h 105351"/>
                <a:gd name="connsiteX1" fmla="*/ 1461 w 191973"/>
                <a:gd name="connsiteY1" fmla="*/ 103572 h 105351"/>
                <a:gd name="connsiteX2" fmla="*/ 2737 w 191973"/>
                <a:gd name="connsiteY2" fmla="*/ 93716 h 105351"/>
                <a:gd name="connsiteX3" fmla="*/ 121199 w 191973"/>
                <a:gd name="connsiteY3" fmla="*/ 3406 h 105351"/>
                <a:gd name="connsiteX4" fmla="*/ 125694 w 191973"/>
                <a:gd name="connsiteY4" fmla="*/ 0 h 105351"/>
                <a:gd name="connsiteX5" fmla="*/ 129990 w 191973"/>
                <a:gd name="connsiteY5" fmla="*/ 3640 h 105351"/>
                <a:gd name="connsiteX6" fmla="*/ 189666 w 191973"/>
                <a:gd name="connsiteY6" fmla="*/ 53987 h 105351"/>
                <a:gd name="connsiteX7" fmla="*/ 190532 w 191973"/>
                <a:gd name="connsiteY7" fmla="*/ 63878 h 105351"/>
                <a:gd name="connsiteX8" fmla="*/ 180640 w 191973"/>
                <a:gd name="connsiteY8" fmla="*/ 64744 h 105351"/>
                <a:gd name="connsiteX9" fmla="*/ 125202 w 191973"/>
                <a:gd name="connsiteY9" fmla="*/ 17980 h 105351"/>
                <a:gd name="connsiteX10" fmla="*/ 11317 w 191973"/>
                <a:gd name="connsiteY10" fmla="*/ 104825 h 105351"/>
                <a:gd name="connsiteX11" fmla="*/ 7033 w 191973"/>
                <a:gd name="connsiteY11" fmla="*/ 106311 h 10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973" h="105351">
                  <a:moveTo>
                    <a:pt x="7033" y="106311"/>
                  </a:moveTo>
                  <a:cubicBezTo>
                    <a:pt x="4926" y="106311"/>
                    <a:pt x="2854" y="105375"/>
                    <a:pt x="1461" y="103572"/>
                  </a:cubicBezTo>
                  <a:cubicBezTo>
                    <a:pt x="-903" y="100505"/>
                    <a:pt x="-342" y="96092"/>
                    <a:pt x="2737" y="93716"/>
                  </a:cubicBezTo>
                  <a:cubicBezTo>
                    <a:pt x="40699" y="64452"/>
                    <a:pt x="120403" y="4003"/>
                    <a:pt x="121199" y="3406"/>
                  </a:cubicBezTo>
                  <a:lnTo>
                    <a:pt x="125694" y="0"/>
                  </a:lnTo>
                  <a:lnTo>
                    <a:pt x="129990" y="3640"/>
                  </a:lnTo>
                  <a:cubicBezTo>
                    <a:pt x="130306" y="3910"/>
                    <a:pt x="162075" y="30856"/>
                    <a:pt x="189666" y="53987"/>
                  </a:cubicBezTo>
                  <a:cubicBezTo>
                    <a:pt x="192639" y="56480"/>
                    <a:pt x="193025" y="60905"/>
                    <a:pt x="190532" y="63878"/>
                  </a:cubicBezTo>
                  <a:cubicBezTo>
                    <a:pt x="188038" y="66851"/>
                    <a:pt x="183614" y="67238"/>
                    <a:pt x="180640" y="64744"/>
                  </a:cubicBezTo>
                  <a:cubicBezTo>
                    <a:pt x="159020" y="46624"/>
                    <a:pt x="134848" y="26151"/>
                    <a:pt x="125202" y="17980"/>
                  </a:cubicBezTo>
                  <a:cubicBezTo>
                    <a:pt x="107772" y="31196"/>
                    <a:pt x="44011" y="79611"/>
                    <a:pt x="11317" y="104825"/>
                  </a:cubicBezTo>
                  <a:cubicBezTo>
                    <a:pt x="10041" y="105843"/>
                    <a:pt x="8531" y="106311"/>
                    <a:pt x="7033" y="106311"/>
                  </a:cubicBezTo>
                  <a:close/>
                </a:path>
              </a:pathLst>
            </a:custGeom>
            <a:grpFill/>
            <a:ln w="1170" cap="flat">
              <a:noFill/>
              <a:prstDash val="solid"/>
              <a:miter/>
            </a:ln>
          </p:spPr>
          <p:txBody>
            <a:bodyPr rtlCol="0" anchor="ctr"/>
            <a:lstStyle/>
            <a:p>
              <a:endParaRPr lang="en-US"/>
            </a:p>
          </p:txBody>
        </p:sp>
        <p:sp>
          <p:nvSpPr>
            <p:cNvPr id="1136" name="Freeform 1135">
              <a:extLst>
                <a:ext uri="{FF2B5EF4-FFF2-40B4-BE49-F238E27FC236}">
                  <a16:creationId xmlns:a16="http://schemas.microsoft.com/office/drawing/2014/main" id="{2145076A-C2F0-8B4A-BDA8-1021AD5D6BCB}"/>
                </a:ext>
              </a:extLst>
            </p:cNvPr>
            <p:cNvSpPr/>
            <p:nvPr/>
          </p:nvSpPr>
          <p:spPr>
            <a:xfrm>
              <a:off x="2820171" y="1342086"/>
              <a:ext cx="14047" cy="76087"/>
            </a:xfrm>
            <a:custGeom>
              <a:avLst/>
              <a:gdLst>
                <a:gd name="connsiteX0" fmla="*/ 0 w 14046"/>
                <a:gd name="connsiteY0" fmla="*/ 0 h 76087"/>
                <a:gd name="connsiteX1" fmla="*/ 14047 w 14046"/>
                <a:gd name="connsiteY1" fmla="*/ 0 h 76087"/>
                <a:gd name="connsiteX2" fmla="*/ 14047 w 14046"/>
                <a:gd name="connsiteY2" fmla="*/ 76848 h 76087"/>
                <a:gd name="connsiteX3" fmla="*/ 0 w 14046"/>
                <a:gd name="connsiteY3" fmla="*/ 76848 h 76087"/>
              </a:gdLst>
              <a:ahLst/>
              <a:cxnLst>
                <a:cxn ang="0">
                  <a:pos x="connsiteX0" y="connsiteY0"/>
                </a:cxn>
                <a:cxn ang="0">
                  <a:pos x="connsiteX1" y="connsiteY1"/>
                </a:cxn>
                <a:cxn ang="0">
                  <a:pos x="connsiteX2" y="connsiteY2"/>
                </a:cxn>
                <a:cxn ang="0">
                  <a:pos x="connsiteX3" y="connsiteY3"/>
                </a:cxn>
              </a:cxnLst>
              <a:rect l="l" t="t" r="r" b="b"/>
              <a:pathLst>
                <a:path w="14046" h="76087">
                  <a:moveTo>
                    <a:pt x="0" y="0"/>
                  </a:moveTo>
                  <a:lnTo>
                    <a:pt x="14047" y="0"/>
                  </a:lnTo>
                  <a:lnTo>
                    <a:pt x="14047" y="76848"/>
                  </a:lnTo>
                  <a:lnTo>
                    <a:pt x="0" y="76848"/>
                  </a:lnTo>
                  <a:close/>
                </a:path>
              </a:pathLst>
            </a:custGeom>
            <a:grpFill/>
            <a:ln w="1170" cap="flat">
              <a:noFill/>
              <a:prstDash val="solid"/>
              <a:miter/>
            </a:ln>
          </p:spPr>
          <p:txBody>
            <a:bodyPr rtlCol="0" anchor="ctr"/>
            <a:lstStyle/>
            <a:p>
              <a:endParaRPr lang="en-US"/>
            </a:p>
          </p:txBody>
        </p:sp>
        <p:sp>
          <p:nvSpPr>
            <p:cNvPr id="1137" name="Freeform 1136">
              <a:extLst>
                <a:ext uri="{FF2B5EF4-FFF2-40B4-BE49-F238E27FC236}">
                  <a16:creationId xmlns:a16="http://schemas.microsoft.com/office/drawing/2014/main" id="{94E3A9BB-D85A-1548-8B49-F98AB65F945D}"/>
                </a:ext>
              </a:extLst>
            </p:cNvPr>
            <p:cNvSpPr/>
            <p:nvPr/>
          </p:nvSpPr>
          <p:spPr>
            <a:xfrm>
              <a:off x="2792077" y="1347049"/>
              <a:ext cx="14047" cy="47994"/>
            </a:xfrm>
            <a:custGeom>
              <a:avLst/>
              <a:gdLst>
                <a:gd name="connsiteX0" fmla="*/ 7023 w 14046"/>
                <a:gd name="connsiteY0" fmla="*/ 48754 h 47993"/>
                <a:gd name="connsiteX1" fmla="*/ 0 w 14046"/>
                <a:gd name="connsiteY1" fmla="*/ 41731 h 47993"/>
                <a:gd name="connsiteX2" fmla="*/ 0 w 14046"/>
                <a:gd name="connsiteY2" fmla="*/ 7023 h 47993"/>
                <a:gd name="connsiteX3" fmla="*/ 7023 w 14046"/>
                <a:gd name="connsiteY3" fmla="*/ 0 h 47993"/>
                <a:gd name="connsiteX4" fmla="*/ 14047 w 14046"/>
                <a:gd name="connsiteY4" fmla="*/ 7023 h 47993"/>
                <a:gd name="connsiteX5" fmla="*/ 14047 w 14046"/>
                <a:gd name="connsiteY5" fmla="*/ 41731 h 47993"/>
                <a:gd name="connsiteX6" fmla="*/ 7023 w 14046"/>
                <a:gd name="connsiteY6" fmla="*/ 48754 h 4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47993">
                  <a:moveTo>
                    <a:pt x="7023" y="48754"/>
                  </a:moveTo>
                  <a:cubicBezTo>
                    <a:pt x="3149" y="48754"/>
                    <a:pt x="0" y="45606"/>
                    <a:pt x="0" y="41731"/>
                  </a:cubicBezTo>
                  <a:lnTo>
                    <a:pt x="0" y="7023"/>
                  </a:lnTo>
                  <a:cubicBezTo>
                    <a:pt x="0" y="3149"/>
                    <a:pt x="3149" y="0"/>
                    <a:pt x="7023" y="0"/>
                  </a:cubicBezTo>
                  <a:cubicBezTo>
                    <a:pt x="10898" y="0"/>
                    <a:pt x="14047" y="3149"/>
                    <a:pt x="14047" y="7023"/>
                  </a:cubicBezTo>
                  <a:lnTo>
                    <a:pt x="14047" y="41731"/>
                  </a:lnTo>
                  <a:cubicBezTo>
                    <a:pt x="14047" y="45606"/>
                    <a:pt x="10898" y="48754"/>
                    <a:pt x="7023" y="48754"/>
                  </a:cubicBezTo>
                  <a:close/>
                </a:path>
              </a:pathLst>
            </a:custGeom>
            <a:grpFill/>
            <a:ln w="1170" cap="flat">
              <a:noFill/>
              <a:prstDash val="solid"/>
              <a:miter/>
            </a:ln>
          </p:spPr>
          <p:txBody>
            <a:bodyPr rtlCol="0" anchor="ctr"/>
            <a:lstStyle/>
            <a:p>
              <a:endParaRPr lang="en-US"/>
            </a:p>
          </p:txBody>
        </p:sp>
        <p:sp>
          <p:nvSpPr>
            <p:cNvPr id="1138" name="Freeform 1137">
              <a:extLst>
                <a:ext uri="{FF2B5EF4-FFF2-40B4-BE49-F238E27FC236}">
                  <a16:creationId xmlns:a16="http://schemas.microsoft.com/office/drawing/2014/main" id="{41B7D34D-1D21-AC4D-8C25-4A3A7713BFCE}"/>
                </a:ext>
              </a:extLst>
            </p:cNvPr>
            <p:cNvSpPr/>
            <p:nvPr/>
          </p:nvSpPr>
          <p:spPr>
            <a:xfrm>
              <a:off x="2780500" y="1337134"/>
              <a:ext cx="63211" cy="14047"/>
            </a:xfrm>
            <a:custGeom>
              <a:avLst/>
              <a:gdLst>
                <a:gd name="connsiteX0" fmla="*/ 0 w 63210"/>
                <a:gd name="connsiteY0" fmla="*/ 0 h 14046"/>
                <a:gd name="connsiteX1" fmla="*/ 63632 w 63210"/>
                <a:gd name="connsiteY1" fmla="*/ 0 h 14046"/>
                <a:gd name="connsiteX2" fmla="*/ 63632 w 63210"/>
                <a:gd name="connsiteY2" fmla="*/ 14047 h 14046"/>
                <a:gd name="connsiteX3" fmla="*/ 0 w 63210"/>
                <a:gd name="connsiteY3" fmla="*/ 14047 h 14046"/>
              </a:gdLst>
              <a:ahLst/>
              <a:cxnLst>
                <a:cxn ang="0">
                  <a:pos x="connsiteX0" y="connsiteY0"/>
                </a:cxn>
                <a:cxn ang="0">
                  <a:pos x="connsiteX1" y="connsiteY1"/>
                </a:cxn>
                <a:cxn ang="0">
                  <a:pos x="connsiteX2" y="connsiteY2"/>
                </a:cxn>
                <a:cxn ang="0">
                  <a:pos x="connsiteX3" y="connsiteY3"/>
                </a:cxn>
              </a:cxnLst>
              <a:rect l="l" t="t" r="r" b="b"/>
              <a:pathLst>
                <a:path w="63210" h="14046">
                  <a:moveTo>
                    <a:pt x="0" y="0"/>
                  </a:moveTo>
                  <a:lnTo>
                    <a:pt x="63632" y="0"/>
                  </a:lnTo>
                  <a:lnTo>
                    <a:pt x="63632" y="14047"/>
                  </a:lnTo>
                  <a:lnTo>
                    <a:pt x="0" y="14047"/>
                  </a:lnTo>
                  <a:close/>
                </a:path>
              </a:pathLst>
            </a:custGeom>
            <a:grpFill/>
            <a:ln w="1170" cap="flat">
              <a:noFill/>
              <a:prstDash val="solid"/>
              <a:miter/>
            </a:ln>
          </p:spPr>
          <p:txBody>
            <a:bodyPr rtlCol="0" anchor="ctr"/>
            <a:lstStyle/>
            <a:p>
              <a:endParaRPr lang="en-US"/>
            </a:p>
          </p:txBody>
        </p:sp>
        <p:sp>
          <p:nvSpPr>
            <p:cNvPr id="1139" name="Freeform 1138">
              <a:extLst>
                <a:ext uri="{FF2B5EF4-FFF2-40B4-BE49-F238E27FC236}">
                  <a16:creationId xmlns:a16="http://schemas.microsoft.com/office/drawing/2014/main" id="{6203E2A7-F1C3-484B-8E36-281B23F72045}"/>
                </a:ext>
              </a:extLst>
            </p:cNvPr>
            <p:cNvSpPr/>
            <p:nvPr/>
          </p:nvSpPr>
          <p:spPr>
            <a:xfrm>
              <a:off x="2676860" y="1376183"/>
              <a:ext cx="166221" cy="94816"/>
            </a:xfrm>
            <a:custGeom>
              <a:avLst/>
              <a:gdLst>
                <a:gd name="connsiteX0" fmla="*/ 160261 w 166221"/>
                <a:gd name="connsiteY0" fmla="*/ 95532 h 94816"/>
                <a:gd name="connsiteX1" fmla="*/ 155766 w 166221"/>
                <a:gd name="connsiteY1" fmla="*/ 93893 h 94816"/>
                <a:gd name="connsiteX2" fmla="*/ 62402 w 166221"/>
                <a:gd name="connsiteY2" fmla="*/ 15910 h 94816"/>
                <a:gd name="connsiteX3" fmla="*/ 11224 w 166221"/>
                <a:gd name="connsiteY3" fmla="*/ 53368 h 94816"/>
                <a:gd name="connsiteX4" fmla="*/ 1391 w 166221"/>
                <a:gd name="connsiteY4" fmla="*/ 51940 h 94816"/>
                <a:gd name="connsiteX5" fmla="*/ 2831 w 166221"/>
                <a:gd name="connsiteY5" fmla="*/ 42107 h 94816"/>
                <a:gd name="connsiteX6" fmla="*/ 58632 w 166221"/>
                <a:gd name="connsiteY6" fmla="*/ 1313 h 94816"/>
                <a:gd name="connsiteX7" fmla="*/ 67224 w 166221"/>
                <a:gd name="connsiteY7" fmla="*/ 1629 h 94816"/>
                <a:gd name="connsiteX8" fmla="*/ 164768 w 166221"/>
                <a:gd name="connsiteY8" fmla="*/ 83101 h 94816"/>
                <a:gd name="connsiteX9" fmla="*/ 165658 w 166221"/>
                <a:gd name="connsiteY9" fmla="*/ 92992 h 94816"/>
                <a:gd name="connsiteX10" fmla="*/ 160261 w 166221"/>
                <a:gd name="connsiteY10" fmla="*/ 95532 h 9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221" h="94816">
                  <a:moveTo>
                    <a:pt x="160261" y="95532"/>
                  </a:moveTo>
                  <a:cubicBezTo>
                    <a:pt x="158669" y="95532"/>
                    <a:pt x="157077" y="94994"/>
                    <a:pt x="155766" y="93893"/>
                  </a:cubicBezTo>
                  <a:lnTo>
                    <a:pt x="62402" y="15910"/>
                  </a:lnTo>
                  <a:cubicBezTo>
                    <a:pt x="53482" y="22348"/>
                    <a:pt x="32330" y="37647"/>
                    <a:pt x="11224" y="53368"/>
                  </a:cubicBezTo>
                  <a:cubicBezTo>
                    <a:pt x="8110" y="55686"/>
                    <a:pt x="3709" y="55042"/>
                    <a:pt x="1391" y="51940"/>
                  </a:cubicBezTo>
                  <a:cubicBezTo>
                    <a:pt x="-926" y="48826"/>
                    <a:pt x="-282" y="44425"/>
                    <a:pt x="2831" y="42107"/>
                  </a:cubicBezTo>
                  <a:cubicBezTo>
                    <a:pt x="30562" y="21435"/>
                    <a:pt x="58351" y="1512"/>
                    <a:pt x="58632" y="1313"/>
                  </a:cubicBezTo>
                  <a:cubicBezTo>
                    <a:pt x="61231" y="-548"/>
                    <a:pt x="64766" y="-420"/>
                    <a:pt x="67224" y="1629"/>
                  </a:cubicBezTo>
                  <a:lnTo>
                    <a:pt x="164768" y="83101"/>
                  </a:lnTo>
                  <a:cubicBezTo>
                    <a:pt x="167741" y="85582"/>
                    <a:pt x="168139" y="90019"/>
                    <a:pt x="165658" y="92992"/>
                  </a:cubicBezTo>
                  <a:cubicBezTo>
                    <a:pt x="164265" y="94678"/>
                    <a:pt x="162275" y="95532"/>
                    <a:pt x="160261" y="95532"/>
                  </a:cubicBezTo>
                  <a:close/>
                </a:path>
              </a:pathLst>
            </a:custGeom>
            <a:grpFill/>
            <a:ln w="1170" cap="flat">
              <a:noFill/>
              <a:prstDash val="solid"/>
              <a:miter/>
            </a:ln>
          </p:spPr>
          <p:txBody>
            <a:bodyPr rtlCol="0" anchor="ctr"/>
            <a:lstStyle/>
            <a:p>
              <a:endParaRPr lang="en-US"/>
            </a:p>
          </p:txBody>
        </p:sp>
        <p:sp>
          <p:nvSpPr>
            <p:cNvPr id="1140" name="Freeform 1139">
              <a:extLst>
                <a:ext uri="{FF2B5EF4-FFF2-40B4-BE49-F238E27FC236}">
                  <a16:creationId xmlns:a16="http://schemas.microsoft.com/office/drawing/2014/main" id="{89DF32DF-3B9F-4144-88BC-C858B419B272}"/>
                </a:ext>
              </a:extLst>
            </p:cNvPr>
            <p:cNvSpPr/>
            <p:nvPr/>
          </p:nvSpPr>
          <p:spPr>
            <a:xfrm>
              <a:off x="2699520" y="1487530"/>
              <a:ext cx="80769" cy="103010"/>
            </a:xfrm>
            <a:custGeom>
              <a:avLst/>
              <a:gdLst>
                <a:gd name="connsiteX0" fmla="*/ 81811 w 80769"/>
                <a:gd name="connsiteY0" fmla="*/ 103291 h 103010"/>
                <a:gd name="connsiteX1" fmla="*/ 67764 w 80769"/>
                <a:gd name="connsiteY1" fmla="*/ 103291 h 103010"/>
                <a:gd name="connsiteX2" fmla="*/ 67764 w 80769"/>
                <a:gd name="connsiteY2" fmla="*/ 14047 h 103010"/>
                <a:gd name="connsiteX3" fmla="*/ 0 w 80769"/>
                <a:gd name="connsiteY3" fmla="*/ 14047 h 103010"/>
                <a:gd name="connsiteX4" fmla="*/ 0 w 80769"/>
                <a:gd name="connsiteY4" fmla="*/ 0 h 103010"/>
                <a:gd name="connsiteX5" fmla="*/ 81811 w 80769"/>
                <a:gd name="connsiteY5" fmla="*/ 0 h 1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769" h="103010">
                  <a:moveTo>
                    <a:pt x="81811" y="103291"/>
                  </a:moveTo>
                  <a:lnTo>
                    <a:pt x="67764" y="103291"/>
                  </a:lnTo>
                  <a:lnTo>
                    <a:pt x="67764" y="14047"/>
                  </a:lnTo>
                  <a:lnTo>
                    <a:pt x="0" y="14047"/>
                  </a:lnTo>
                  <a:lnTo>
                    <a:pt x="0" y="0"/>
                  </a:lnTo>
                  <a:lnTo>
                    <a:pt x="81811" y="0"/>
                  </a:lnTo>
                  <a:close/>
                </a:path>
              </a:pathLst>
            </a:custGeom>
            <a:grpFill/>
            <a:ln w="1170" cap="flat">
              <a:noFill/>
              <a:prstDash val="solid"/>
              <a:miter/>
            </a:ln>
          </p:spPr>
          <p:txBody>
            <a:bodyPr rtlCol="0" anchor="ctr"/>
            <a:lstStyle/>
            <a:p>
              <a:endParaRPr lang="en-US"/>
            </a:p>
          </p:txBody>
        </p:sp>
        <p:sp>
          <p:nvSpPr>
            <p:cNvPr id="1141" name="Freeform 1140">
              <a:extLst>
                <a:ext uri="{FF2B5EF4-FFF2-40B4-BE49-F238E27FC236}">
                  <a16:creationId xmlns:a16="http://schemas.microsoft.com/office/drawing/2014/main" id="{7A0B7BDF-4230-E841-B451-A332E9C8F83A}"/>
                </a:ext>
              </a:extLst>
            </p:cNvPr>
            <p:cNvSpPr/>
            <p:nvPr/>
          </p:nvSpPr>
          <p:spPr>
            <a:xfrm>
              <a:off x="2699080" y="1579133"/>
              <a:ext cx="14047" cy="14047"/>
            </a:xfrm>
            <a:custGeom>
              <a:avLst/>
              <a:gdLst>
                <a:gd name="connsiteX0" fmla="*/ 7147 w 14046"/>
                <a:gd name="connsiteY0" fmla="*/ 14076 h 14046"/>
                <a:gd name="connsiteX1" fmla="*/ 6012 w 14046"/>
                <a:gd name="connsiteY1" fmla="*/ 13982 h 14046"/>
                <a:gd name="connsiteX2" fmla="*/ 5579 w 14046"/>
                <a:gd name="connsiteY2" fmla="*/ 13901 h 14046"/>
                <a:gd name="connsiteX3" fmla="*/ 135 w 14046"/>
                <a:gd name="connsiteY3" fmla="*/ 5671 h 14046"/>
                <a:gd name="connsiteX4" fmla="*/ 8329 w 14046"/>
                <a:gd name="connsiteY4" fmla="*/ 123 h 14046"/>
                <a:gd name="connsiteX5" fmla="*/ 8634 w 14046"/>
                <a:gd name="connsiteY5" fmla="*/ 181 h 14046"/>
                <a:gd name="connsiteX6" fmla="*/ 14054 w 14046"/>
                <a:gd name="connsiteY6" fmla="*/ 8399 h 14046"/>
                <a:gd name="connsiteX7" fmla="*/ 11069 w 14046"/>
                <a:gd name="connsiteY7" fmla="*/ 12882 h 14046"/>
                <a:gd name="connsiteX8" fmla="*/ 7147 w 14046"/>
                <a:gd name="connsiteY8" fmla="*/ 14076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147" y="14076"/>
                  </a:moveTo>
                  <a:cubicBezTo>
                    <a:pt x="6773" y="14076"/>
                    <a:pt x="6386" y="14041"/>
                    <a:pt x="6012" y="13982"/>
                  </a:cubicBezTo>
                  <a:cubicBezTo>
                    <a:pt x="5871" y="13959"/>
                    <a:pt x="5719" y="13936"/>
                    <a:pt x="5579" y="13901"/>
                  </a:cubicBezTo>
                  <a:cubicBezTo>
                    <a:pt x="1821" y="13116"/>
                    <a:pt x="-614" y="9452"/>
                    <a:pt x="135" y="5671"/>
                  </a:cubicBezTo>
                  <a:cubicBezTo>
                    <a:pt x="885" y="1879"/>
                    <a:pt x="4548" y="-591"/>
                    <a:pt x="8329" y="123"/>
                  </a:cubicBezTo>
                  <a:cubicBezTo>
                    <a:pt x="8435" y="146"/>
                    <a:pt x="8540" y="158"/>
                    <a:pt x="8634" y="181"/>
                  </a:cubicBezTo>
                  <a:cubicBezTo>
                    <a:pt x="12368" y="977"/>
                    <a:pt x="14791" y="4630"/>
                    <a:pt x="14054" y="8399"/>
                  </a:cubicBezTo>
                  <a:cubicBezTo>
                    <a:pt x="13702" y="10225"/>
                    <a:pt x="12614" y="11840"/>
                    <a:pt x="11069" y="12882"/>
                  </a:cubicBezTo>
                  <a:cubicBezTo>
                    <a:pt x="9910" y="13666"/>
                    <a:pt x="8528" y="14076"/>
                    <a:pt x="7147" y="14076"/>
                  </a:cubicBezTo>
                  <a:close/>
                </a:path>
              </a:pathLst>
            </a:custGeom>
            <a:grpFill/>
            <a:ln w="1170" cap="flat">
              <a:noFill/>
              <a:prstDash val="solid"/>
              <a:miter/>
            </a:ln>
          </p:spPr>
          <p:txBody>
            <a:bodyPr rtlCol="0" anchor="ctr"/>
            <a:lstStyle/>
            <a:p>
              <a:endParaRPr lang="en-US"/>
            </a:p>
          </p:txBody>
        </p:sp>
        <p:sp>
          <p:nvSpPr>
            <p:cNvPr id="1142" name="Freeform 1141">
              <a:extLst>
                <a:ext uri="{FF2B5EF4-FFF2-40B4-BE49-F238E27FC236}">
                  <a16:creationId xmlns:a16="http://schemas.microsoft.com/office/drawing/2014/main" id="{23421DF1-083C-804E-A3D6-89137FD28158}"/>
                </a:ext>
              </a:extLst>
            </p:cNvPr>
            <p:cNvSpPr/>
            <p:nvPr/>
          </p:nvSpPr>
          <p:spPr>
            <a:xfrm>
              <a:off x="2582161" y="1358326"/>
              <a:ext cx="147492" cy="216556"/>
            </a:xfrm>
            <a:custGeom>
              <a:avLst/>
              <a:gdLst>
                <a:gd name="connsiteX0" fmla="*/ 136206 w 147491"/>
                <a:gd name="connsiteY0" fmla="*/ 216891 h 216556"/>
                <a:gd name="connsiteX1" fmla="*/ 133630 w 147491"/>
                <a:gd name="connsiteY1" fmla="*/ 216400 h 216556"/>
                <a:gd name="connsiteX2" fmla="*/ 129674 w 147491"/>
                <a:gd name="connsiteY2" fmla="*/ 207292 h 216556"/>
                <a:gd name="connsiteX3" fmla="*/ 133935 w 147491"/>
                <a:gd name="connsiteY3" fmla="*/ 191595 h 216556"/>
                <a:gd name="connsiteX4" fmla="*/ 115931 w 147491"/>
                <a:gd name="connsiteY4" fmla="*/ 143426 h 216556"/>
                <a:gd name="connsiteX5" fmla="*/ 108065 w 147491"/>
                <a:gd name="connsiteY5" fmla="*/ 168043 h 216556"/>
                <a:gd name="connsiteX6" fmla="*/ 75781 w 147491"/>
                <a:gd name="connsiteY6" fmla="*/ 179047 h 216556"/>
                <a:gd name="connsiteX7" fmla="*/ 75594 w 147491"/>
                <a:gd name="connsiteY7" fmla="*/ 138229 h 216556"/>
                <a:gd name="connsiteX8" fmla="*/ 77303 w 147491"/>
                <a:gd name="connsiteY8" fmla="*/ 134565 h 216556"/>
                <a:gd name="connsiteX9" fmla="*/ 81786 w 147491"/>
                <a:gd name="connsiteY9" fmla="*/ 87133 h 216556"/>
                <a:gd name="connsiteX10" fmla="*/ 71543 w 147491"/>
                <a:gd name="connsiteY10" fmla="*/ 70687 h 216556"/>
                <a:gd name="connsiteX11" fmla="*/ 61617 w 147491"/>
                <a:gd name="connsiteY11" fmla="*/ 89357 h 216556"/>
                <a:gd name="connsiteX12" fmla="*/ 44714 w 147491"/>
                <a:gd name="connsiteY12" fmla="*/ 91651 h 216556"/>
                <a:gd name="connsiteX13" fmla="*/ 26512 w 147491"/>
                <a:gd name="connsiteY13" fmla="*/ 71225 h 216556"/>
                <a:gd name="connsiteX14" fmla="*/ 25013 w 147491"/>
                <a:gd name="connsiteY14" fmla="*/ 30688 h 216556"/>
                <a:gd name="connsiteX15" fmla="*/ 17088 w 147491"/>
                <a:gd name="connsiteY15" fmla="*/ 42206 h 216556"/>
                <a:gd name="connsiteX16" fmla="*/ 15695 w 147491"/>
                <a:gd name="connsiteY16" fmla="*/ 72665 h 216556"/>
                <a:gd name="connsiteX17" fmla="*/ 10018 w 147491"/>
                <a:gd name="connsiteY17" fmla="*/ 80812 h 216556"/>
                <a:gd name="connsiteX18" fmla="*/ 1871 w 147491"/>
                <a:gd name="connsiteY18" fmla="*/ 75135 h 216556"/>
                <a:gd name="connsiteX19" fmla="*/ 4739 w 147491"/>
                <a:gd name="connsiteY19" fmla="*/ 35534 h 216556"/>
                <a:gd name="connsiteX20" fmla="*/ 37819 w 147491"/>
                <a:gd name="connsiteY20" fmla="*/ 1061 h 216556"/>
                <a:gd name="connsiteX21" fmla="*/ 46528 w 147491"/>
                <a:gd name="connsiteY21" fmla="*/ 2091 h 216556"/>
                <a:gd name="connsiteX22" fmla="*/ 47441 w 147491"/>
                <a:gd name="connsiteY22" fmla="*/ 10812 h 216556"/>
                <a:gd name="connsiteX23" fmla="*/ 40055 w 147491"/>
                <a:gd name="connsiteY23" fmla="*/ 67432 h 216556"/>
                <a:gd name="connsiteX24" fmla="*/ 49420 w 147491"/>
                <a:gd name="connsiteY24" fmla="*/ 78389 h 216556"/>
                <a:gd name="connsiteX25" fmla="*/ 53493 w 147491"/>
                <a:gd name="connsiteY25" fmla="*/ 77862 h 216556"/>
                <a:gd name="connsiteX26" fmla="*/ 55963 w 147491"/>
                <a:gd name="connsiteY26" fmla="*/ 57916 h 216556"/>
                <a:gd name="connsiteX27" fmla="*/ 57344 w 147491"/>
                <a:gd name="connsiteY27" fmla="*/ 49803 h 216556"/>
                <a:gd name="connsiteX28" fmla="*/ 65480 w 147491"/>
                <a:gd name="connsiteY28" fmla="*/ 48574 h 216556"/>
                <a:gd name="connsiteX29" fmla="*/ 95189 w 147491"/>
                <a:gd name="connsiteY29" fmla="*/ 82954 h 216556"/>
                <a:gd name="connsiteX30" fmla="*/ 90179 w 147491"/>
                <a:gd name="connsiteY30" fmla="*/ 140125 h 216556"/>
                <a:gd name="connsiteX31" fmla="*/ 88236 w 147491"/>
                <a:gd name="connsiteY31" fmla="*/ 144281 h 216556"/>
                <a:gd name="connsiteX32" fmla="*/ 82992 w 147491"/>
                <a:gd name="connsiteY32" fmla="*/ 166978 h 216556"/>
                <a:gd name="connsiteX33" fmla="*/ 96114 w 147491"/>
                <a:gd name="connsiteY33" fmla="*/ 160587 h 216556"/>
                <a:gd name="connsiteX34" fmla="*/ 101885 w 147491"/>
                <a:gd name="connsiteY34" fmla="*/ 129204 h 216556"/>
                <a:gd name="connsiteX35" fmla="*/ 104952 w 147491"/>
                <a:gd name="connsiteY35" fmla="*/ 122285 h 216556"/>
                <a:gd name="connsiteX36" fmla="*/ 112513 w 147491"/>
                <a:gd name="connsiteY36" fmla="*/ 122168 h 216556"/>
                <a:gd name="connsiteX37" fmla="*/ 147794 w 147491"/>
                <a:gd name="connsiteY37" fmla="*/ 193620 h 216556"/>
                <a:gd name="connsiteX38" fmla="*/ 142702 w 147491"/>
                <a:gd name="connsiteY38" fmla="*/ 212420 h 216556"/>
                <a:gd name="connsiteX39" fmla="*/ 136206 w 147491"/>
                <a:gd name="connsiteY39" fmla="*/ 216891 h 21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7491" h="216556">
                  <a:moveTo>
                    <a:pt x="136206" y="216891"/>
                  </a:moveTo>
                  <a:cubicBezTo>
                    <a:pt x="135351" y="216891"/>
                    <a:pt x="134473" y="216739"/>
                    <a:pt x="133630" y="216400"/>
                  </a:cubicBezTo>
                  <a:cubicBezTo>
                    <a:pt x="130025" y="214972"/>
                    <a:pt x="128246" y="210898"/>
                    <a:pt x="129674" y="207292"/>
                  </a:cubicBezTo>
                  <a:cubicBezTo>
                    <a:pt x="131711" y="202142"/>
                    <a:pt x="133186" y="196710"/>
                    <a:pt x="133935" y="191595"/>
                  </a:cubicBezTo>
                  <a:cubicBezTo>
                    <a:pt x="136054" y="177267"/>
                    <a:pt x="127836" y="156782"/>
                    <a:pt x="115931" y="143426"/>
                  </a:cubicBezTo>
                  <a:cubicBezTo>
                    <a:pt x="114878" y="152533"/>
                    <a:pt x="112092" y="161582"/>
                    <a:pt x="108065" y="168043"/>
                  </a:cubicBezTo>
                  <a:cubicBezTo>
                    <a:pt x="103219" y="175804"/>
                    <a:pt x="86655" y="185578"/>
                    <a:pt x="75781" y="179047"/>
                  </a:cubicBezTo>
                  <a:cubicBezTo>
                    <a:pt x="60435" y="169834"/>
                    <a:pt x="70677" y="148483"/>
                    <a:pt x="75594" y="138229"/>
                  </a:cubicBezTo>
                  <a:cubicBezTo>
                    <a:pt x="76284" y="136777"/>
                    <a:pt x="76893" y="135525"/>
                    <a:pt x="77303" y="134565"/>
                  </a:cubicBezTo>
                  <a:cubicBezTo>
                    <a:pt x="82722" y="122051"/>
                    <a:pt x="86129" y="101168"/>
                    <a:pt x="81786" y="87133"/>
                  </a:cubicBezTo>
                  <a:cubicBezTo>
                    <a:pt x="80241" y="82146"/>
                    <a:pt x="76612" y="76060"/>
                    <a:pt x="71543" y="70687"/>
                  </a:cubicBezTo>
                  <a:cubicBezTo>
                    <a:pt x="70689" y="78120"/>
                    <a:pt x="67505" y="85190"/>
                    <a:pt x="61617" y="89357"/>
                  </a:cubicBezTo>
                  <a:cubicBezTo>
                    <a:pt x="56584" y="92928"/>
                    <a:pt x="50578" y="93735"/>
                    <a:pt x="44714" y="91651"/>
                  </a:cubicBezTo>
                  <a:cubicBezTo>
                    <a:pt x="35607" y="88421"/>
                    <a:pt x="28665" y="78927"/>
                    <a:pt x="26512" y="71225"/>
                  </a:cubicBezTo>
                  <a:cubicBezTo>
                    <a:pt x="22883" y="58243"/>
                    <a:pt x="22485" y="43986"/>
                    <a:pt x="25013" y="30688"/>
                  </a:cubicBezTo>
                  <a:cubicBezTo>
                    <a:pt x="21876" y="34434"/>
                    <a:pt x="19160" y="38344"/>
                    <a:pt x="17088" y="42206"/>
                  </a:cubicBezTo>
                  <a:cubicBezTo>
                    <a:pt x="12535" y="50658"/>
                    <a:pt x="13951" y="62926"/>
                    <a:pt x="15695" y="72665"/>
                  </a:cubicBezTo>
                  <a:cubicBezTo>
                    <a:pt x="16374" y="76481"/>
                    <a:pt x="13834" y="80133"/>
                    <a:pt x="10018" y="80812"/>
                  </a:cubicBezTo>
                  <a:cubicBezTo>
                    <a:pt x="6190" y="81503"/>
                    <a:pt x="2550" y="78951"/>
                    <a:pt x="1871" y="75135"/>
                  </a:cubicBezTo>
                  <a:cubicBezTo>
                    <a:pt x="-271" y="63148"/>
                    <a:pt x="-1886" y="47802"/>
                    <a:pt x="4739" y="35534"/>
                  </a:cubicBezTo>
                  <a:cubicBezTo>
                    <a:pt x="11692" y="22646"/>
                    <a:pt x="24369" y="9442"/>
                    <a:pt x="37819" y="1061"/>
                  </a:cubicBezTo>
                  <a:cubicBezTo>
                    <a:pt x="40605" y="-672"/>
                    <a:pt x="44222" y="-250"/>
                    <a:pt x="46528" y="2091"/>
                  </a:cubicBezTo>
                  <a:cubicBezTo>
                    <a:pt x="48834" y="4432"/>
                    <a:pt x="49209" y="8049"/>
                    <a:pt x="47441" y="10812"/>
                  </a:cubicBezTo>
                  <a:cubicBezTo>
                    <a:pt x="37772" y="25889"/>
                    <a:pt x="34799" y="48645"/>
                    <a:pt x="40055" y="67432"/>
                  </a:cubicBezTo>
                  <a:cubicBezTo>
                    <a:pt x="41179" y="71448"/>
                    <a:pt x="45299" y="76926"/>
                    <a:pt x="49420" y="78389"/>
                  </a:cubicBezTo>
                  <a:cubicBezTo>
                    <a:pt x="51000" y="78951"/>
                    <a:pt x="52182" y="78799"/>
                    <a:pt x="53493" y="77862"/>
                  </a:cubicBezTo>
                  <a:cubicBezTo>
                    <a:pt x="57836" y="74784"/>
                    <a:pt x="59135" y="64342"/>
                    <a:pt x="55963" y="57916"/>
                  </a:cubicBezTo>
                  <a:cubicBezTo>
                    <a:pt x="54629" y="55200"/>
                    <a:pt x="55179" y="51922"/>
                    <a:pt x="57344" y="49803"/>
                  </a:cubicBezTo>
                  <a:cubicBezTo>
                    <a:pt x="59510" y="47685"/>
                    <a:pt x="62788" y="47181"/>
                    <a:pt x="65480" y="48574"/>
                  </a:cubicBezTo>
                  <a:cubicBezTo>
                    <a:pt x="78848" y="55469"/>
                    <a:pt x="91068" y="69610"/>
                    <a:pt x="95189" y="82954"/>
                  </a:cubicBezTo>
                  <a:cubicBezTo>
                    <a:pt x="100597" y="100407"/>
                    <a:pt x="96758" y="124919"/>
                    <a:pt x="90179" y="140125"/>
                  </a:cubicBezTo>
                  <a:cubicBezTo>
                    <a:pt x="89652" y="141331"/>
                    <a:pt x="88997" y="142700"/>
                    <a:pt x="88236" y="144281"/>
                  </a:cubicBezTo>
                  <a:cubicBezTo>
                    <a:pt x="85860" y="149244"/>
                    <a:pt x="78614" y="164356"/>
                    <a:pt x="82992" y="166978"/>
                  </a:cubicBezTo>
                  <a:cubicBezTo>
                    <a:pt x="85110" y="168137"/>
                    <a:pt x="93831" y="164250"/>
                    <a:pt x="96114" y="160587"/>
                  </a:cubicBezTo>
                  <a:cubicBezTo>
                    <a:pt x="100878" y="152955"/>
                    <a:pt x="103406" y="139165"/>
                    <a:pt x="101885" y="129204"/>
                  </a:cubicBezTo>
                  <a:cubicBezTo>
                    <a:pt x="101475" y="126499"/>
                    <a:pt x="102669" y="123796"/>
                    <a:pt x="104952" y="122285"/>
                  </a:cubicBezTo>
                  <a:cubicBezTo>
                    <a:pt x="107234" y="120775"/>
                    <a:pt x="110184" y="120729"/>
                    <a:pt x="112513" y="122168"/>
                  </a:cubicBezTo>
                  <a:cubicBezTo>
                    <a:pt x="132343" y="134401"/>
                    <a:pt x="151646" y="167563"/>
                    <a:pt x="147794" y="193620"/>
                  </a:cubicBezTo>
                  <a:cubicBezTo>
                    <a:pt x="146881" y="199789"/>
                    <a:pt x="145125" y="206286"/>
                    <a:pt x="142702" y="212420"/>
                  </a:cubicBezTo>
                  <a:cubicBezTo>
                    <a:pt x="141649" y="215206"/>
                    <a:pt x="139003" y="216891"/>
                    <a:pt x="136206" y="216891"/>
                  </a:cubicBezTo>
                  <a:close/>
                </a:path>
              </a:pathLst>
            </a:custGeom>
            <a:grpFill/>
            <a:ln w="1170" cap="flat">
              <a:noFill/>
              <a:prstDash val="solid"/>
              <a:miter/>
            </a:ln>
          </p:spPr>
          <p:txBody>
            <a:bodyPr rtlCol="0" anchor="ctr"/>
            <a:lstStyle/>
            <a:p>
              <a:endParaRPr lang="en-US"/>
            </a:p>
          </p:txBody>
        </p:sp>
        <p:sp>
          <p:nvSpPr>
            <p:cNvPr id="1143" name="Freeform 1142">
              <a:extLst>
                <a:ext uri="{FF2B5EF4-FFF2-40B4-BE49-F238E27FC236}">
                  <a16:creationId xmlns:a16="http://schemas.microsoft.com/office/drawing/2014/main" id="{FEC84910-5C49-434C-B017-9412FFA1641C}"/>
                </a:ext>
              </a:extLst>
            </p:cNvPr>
            <p:cNvSpPr/>
            <p:nvPr/>
          </p:nvSpPr>
          <p:spPr>
            <a:xfrm>
              <a:off x="2529555" y="1463948"/>
              <a:ext cx="76087" cy="129934"/>
            </a:xfrm>
            <a:custGeom>
              <a:avLst/>
              <a:gdLst>
                <a:gd name="connsiteX0" fmla="*/ 24639 w 76087"/>
                <a:gd name="connsiteY0" fmla="*/ 130584 h 129933"/>
                <a:gd name="connsiteX1" fmla="*/ 18821 w 76087"/>
                <a:gd name="connsiteY1" fmla="*/ 127505 h 129933"/>
                <a:gd name="connsiteX2" fmla="*/ 5664 w 76087"/>
                <a:gd name="connsiteY2" fmla="*/ 101718 h 129933"/>
                <a:gd name="connsiteX3" fmla="*/ 3978 w 76087"/>
                <a:gd name="connsiteY3" fmla="*/ 43856 h 129933"/>
                <a:gd name="connsiteX4" fmla="*/ 28982 w 76087"/>
                <a:gd name="connsiteY4" fmla="*/ 1762 h 129933"/>
                <a:gd name="connsiteX5" fmla="*/ 38428 w 76087"/>
                <a:gd name="connsiteY5" fmla="*/ 1891 h 129933"/>
                <a:gd name="connsiteX6" fmla="*/ 39201 w 76087"/>
                <a:gd name="connsiteY6" fmla="*/ 11303 h 129933"/>
                <a:gd name="connsiteX7" fmla="*/ 46400 w 76087"/>
                <a:gd name="connsiteY7" fmla="*/ 45261 h 129933"/>
                <a:gd name="connsiteX8" fmla="*/ 56291 w 76087"/>
                <a:gd name="connsiteY8" fmla="*/ 43505 h 129933"/>
                <a:gd name="connsiteX9" fmla="*/ 61957 w 76087"/>
                <a:gd name="connsiteY9" fmla="*/ 9968 h 129933"/>
                <a:gd name="connsiteX10" fmla="*/ 68196 w 76087"/>
                <a:gd name="connsiteY10" fmla="*/ 2242 h 129933"/>
                <a:gd name="connsiteX11" fmla="*/ 75921 w 76087"/>
                <a:gd name="connsiteY11" fmla="*/ 8481 h 129933"/>
                <a:gd name="connsiteX12" fmla="*/ 66498 w 76087"/>
                <a:gd name="connsiteY12" fmla="*/ 53139 h 129933"/>
                <a:gd name="connsiteX13" fmla="*/ 37293 w 76087"/>
                <a:gd name="connsiteY13" fmla="*/ 55925 h 129933"/>
                <a:gd name="connsiteX14" fmla="*/ 24089 w 76087"/>
                <a:gd name="connsiteY14" fmla="*/ 31542 h 129933"/>
                <a:gd name="connsiteX15" fmla="*/ 17370 w 76087"/>
                <a:gd name="connsiteY15" fmla="*/ 48117 h 129933"/>
                <a:gd name="connsiteX16" fmla="*/ 18681 w 76087"/>
                <a:gd name="connsiteY16" fmla="*/ 96392 h 129933"/>
                <a:gd name="connsiteX17" fmla="*/ 30445 w 76087"/>
                <a:gd name="connsiteY17" fmla="*/ 119592 h 129933"/>
                <a:gd name="connsiteX18" fmla="*/ 28584 w 76087"/>
                <a:gd name="connsiteY18" fmla="*/ 129355 h 129933"/>
                <a:gd name="connsiteX19" fmla="*/ 24639 w 76087"/>
                <a:gd name="connsiteY19" fmla="*/ 130584 h 12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087" h="129933">
                  <a:moveTo>
                    <a:pt x="24639" y="130584"/>
                  </a:moveTo>
                  <a:cubicBezTo>
                    <a:pt x="22391" y="130584"/>
                    <a:pt x="20179" y="129507"/>
                    <a:pt x="18821" y="127505"/>
                  </a:cubicBezTo>
                  <a:cubicBezTo>
                    <a:pt x="12992" y="118937"/>
                    <a:pt x="8731" y="109221"/>
                    <a:pt x="5664" y="101718"/>
                  </a:cubicBezTo>
                  <a:cubicBezTo>
                    <a:pt x="-1219" y="84873"/>
                    <a:pt x="-1886" y="62152"/>
                    <a:pt x="3978" y="43856"/>
                  </a:cubicBezTo>
                  <a:cubicBezTo>
                    <a:pt x="8052" y="31144"/>
                    <a:pt x="15696" y="13515"/>
                    <a:pt x="28982" y="1762"/>
                  </a:cubicBezTo>
                  <a:cubicBezTo>
                    <a:pt x="31697" y="-637"/>
                    <a:pt x="35783" y="-579"/>
                    <a:pt x="38428" y="1891"/>
                  </a:cubicBezTo>
                  <a:cubicBezTo>
                    <a:pt x="41074" y="4361"/>
                    <a:pt x="41413" y="8435"/>
                    <a:pt x="39201" y="11303"/>
                  </a:cubicBezTo>
                  <a:cubicBezTo>
                    <a:pt x="34015" y="18057"/>
                    <a:pt x="38311" y="38366"/>
                    <a:pt x="46400" y="45261"/>
                  </a:cubicBezTo>
                  <a:cubicBezTo>
                    <a:pt x="48706" y="47227"/>
                    <a:pt x="51363" y="48714"/>
                    <a:pt x="56291" y="43505"/>
                  </a:cubicBezTo>
                  <a:cubicBezTo>
                    <a:pt x="61793" y="37687"/>
                    <a:pt x="63689" y="26403"/>
                    <a:pt x="61957" y="9968"/>
                  </a:cubicBezTo>
                  <a:cubicBezTo>
                    <a:pt x="61547" y="6105"/>
                    <a:pt x="64345" y="2652"/>
                    <a:pt x="68196" y="2242"/>
                  </a:cubicBezTo>
                  <a:cubicBezTo>
                    <a:pt x="72047" y="1844"/>
                    <a:pt x="75512" y="4630"/>
                    <a:pt x="75921" y="8481"/>
                  </a:cubicBezTo>
                  <a:cubicBezTo>
                    <a:pt x="78146" y="29470"/>
                    <a:pt x="75067" y="44079"/>
                    <a:pt x="66498" y="53139"/>
                  </a:cubicBezTo>
                  <a:cubicBezTo>
                    <a:pt x="57555" y="62597"/>
                    <a:pt x="46365" y="63662"/>
                    <a:pt x="37293" y="55925"/>
                  </a:cubicBezTo>
                  <a:cubicBezTo>
                    <a:pt x="31077" y="50622"/>
                    <a:pt x="26242" y="41316"/>
                    <a:pt x="24089" y="31542"/>
                  </a:cubicBezTo>
                  <a:cubicBezTo>
                    <a:pt x="21162" y="37313"/>
                    <a:pt x="18961" y="43142"/>
                    <a:pt x="17370" y="48117"/>
                  </a:cubicBezTo>
                  <a:cubicBezTo>
                    <a:pt x="12535" y="63229"/>
                    <a:pt x="13062" y="82626"/>
                    <a:pt x="18681" y="96392"/>
                  </a:cubicBezTo>
                  <a:cubicBezTo>
                    <a:pt x="21490" y="103263"/>
                    <a:pt x="25365" y="112112"/>
                    <a:pt x="30445" y="119592"/>
                  </a:cubicBezTo>
                  <a:cubicBezTo>
                    <a:pt x="32622" y="122800"/>
                    <a:pt x="31791" y="127166"/>
                    <a:pt x="28584" y="129355"/>
                  </a:cubicBezTo>
                  <a:cubicBezTo>
                    <a:pt x="27366" y="130198"/>
                    <a:pt x="25997" y="130584"/>
                    <a:pt x="24639" y="130584"/>
                  </a:cubicBezTo>
                  <a:close/>
                </a:path>
              </a:pathLst>
            </a:custGeom>
            <a:grpFill/>
            <a:ln w="1170" cap="flat">
              <a:noFill/>
              <a:prstDash val="solid"/>
              <a:miter/>
            </a:ln>
          </p:spPr>
          <p:txBody>
            <a:bodyPr rtlCol="0" anchor="ctr"/>
            <a:lstStyle/>
            <a:p>
              <a:endParaRPr lang="en-US"/>
            </a:p>
          </p:txBody>
        </p:sp>
        <p:sp>
          <p:nvSpPr>
            <p:cNvPr id="1144" name="Freeform 1143">
              <a:extLst>
                <a:ext uri="{FF2B5EF4-FFF2-40B4-BE49-F238E27FC236}">
                  <a16:creationId xmlns:a16="http://schemas.microsoft.com/office/drawing/2014/main" id="{FFE5846F-6FA8-C74D-9B9F-E2C0632873E1}"/>
                </a:ext>
              </a:extLst>
            </p:cNvPr>
            <p:cNvSpPr/>
            <p:nvPr/>
          </p:nvSpPr>
          <p:spPr>
            <a:xfrm>
              <a:off x="2588047" y="1446091"/>
              <a:ext cx="12876" cy="10535"/>
            </a:xfrm>
            <a:custGeom>
              <a:avLst/>
              <a:gdLst>
                <a:gd name="connsiteX0" fmla="*/ 1721 w 12876"/>
                <a:gd name="connsiteY0" fmla="*/ 11191 h 10535"/>
                <a:gd name="connsiteX1" fmla="*/ 0 w 12876"/>
                <a:gd name="connsiteY1" fmla="*/ 6520 h 10535"/>
                <a:gd name="connsiteX2" fmla="*/ 714 w 12876"/>
                <a:gd name="connsiteY2" fmla="*/ 3430 h 10535"/>
                <a:gd name="connsiteX3" fmla="*/ 7023 w 12876"/>
                <a:gd name="connsiteY3" fmla="*/ 6520 h 10535"/>
                <a:gd name="connsiteX4" fmla="*/ 7164 w 12876"/>
                <a:gd name="connsiteY4" fmla="*/ 6426 h 10535"/>
                <a:gd name="connsiteX5" fmla="*/ 5829 w 12876"/>
                <a:gd name="connsiteY5" fmla="*/ 0 h 10535"/>
                <a:gd name="connsiteX6" fmla="*/ 7176 w 12876"/>
                <a:gd name="connsiteY6" fmla="*/ 6426 h 10535"/>
                <a:gd name="connsiteX7" fmla="*/ 12888 w 12876"/>
                <a:gd name="connsiteY7" fmla="*/ 2646 h 10535"/>
                <a:gd name="connsiteX8" fmla="*/ 13099 w 12876"/>
                <a:gd name="connsiteY8" fmla="*/ 2962 h 10535"/>
                <a:gd name="connsiteX9" fmla="*/ 7445 w 12876"/>
                <a:gd name="connsiteY9" fmla="*/ 6754 h 10535"/>
                <a:gd name="connsiteX10" fmla="*/ 13216 w 12876"/>
                <a:gd name="connsiteY10" fmla="*/ 9856 h 10535"/>
                <a:gd name="connsiteX11" fmla="*/ 7445 w 12876"/>
                <a:gd name="connsiteY11" fmla="*/ 6754 h 10535"/>
                <a:gd name="connsiteX12" fmla="*/ 13216 w 12876"/>
                <a:gd name="connsiteY12" fmla="*/ 9856 h 10535"/>
                <a:gd name="connsiteX13" fmla="*/ 7445 w 12876"/>
                <a:gd name="connsiteY13" fmla="*/ 6754 h 10535"/>
                <a:gd name="connsiteX14" fmla="*/ 7269 w 12876"/>
                <a:gd name="connsiteY14" fmla="*/ 6871 h 10535"/>
                <a:gd name="connsiteX15" fmla="*/ 7269 w 12876"/>
                <a:gd name="connsiteY15" fmla="*/ 6883 h 10535"/>
                <a:gd name="connsiteX16" fmla="*/ 1721 w 12876"/>
                <a:gd name="connsiteY16" fmla="*/ 11191 h 1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76" h="10535">
                  <a:moveTo>
                    <a:pt x="1721" y="11191"/>
                  </a:moveTo>
                  <a:cubicBezTo>
                    <a:pt x="410" y="9505"/>
                    <a:pt x="0" y="7878"/>
                    <a:pt x="0" y="6520"/>
                  </a:cubicBezTo>
                  <a:cubicBezTo>
                    <a:pt x="0" y="5139"/>
                    <a:pt x="421" y="4038"/>
                    <a:pt x="714" y="3430"/>
                  </a:cubicBezTo>
                  <a:lnTo>
                    <a:pt x="7023" y="6520"/>
                  </a:lnTo>
                  <a:lnTo>
                    <a:pt x="7164" y="6426"/>
                  </a:lnTo>
                  <a:lnTo>
                    <a:pt x="5829" y="0"/>
                  </a:lnTo>
                  <a:lnTo>
                    <a:pt x="7176" y="6426"/>
                  </a:lnTo>
                  <a:lnTo>
                    <a:pt x="12888" y="2646"/>
                  </a:lnTo>
                  <a:lnTo>
                    <a:pt x="13099" y="2962"/>
                  </a:lnTo>
                  <a:lnTo>
                    <a:pt x="7445" y="6754"/>
                  </a:lnTo>
                  <a:lnTo>
                    <a:pt x="13216" y="9856"/>
                  </a:lnTo>
                  <a:lnTo>
                    <a:pt x="7445" y="6754"/>
                  </a:lnTo>
                  <a:lnTo>
                    <a:pt x="13216" y="9856"/>
                  </a:lnTo>
                  <a:lnTo>
                    <a:pt x="7445" y="6754"/>
                  </a:lnTo>
                  <a:lnTo>
                    <a:pt x="7269" y="6871"/>
                  </a:lnTo>
                  <a:lnTo>
                    <a:pt x="7269" y="6883"/>
                  </a:lnTo>
                  <a:lnTo>
                    <a:pt x="1721" y="11191"/>
                  </a:lnTo>
                  <a:close/>
                </a:path>
              </a:pathLst>
            </a:custGeom>
            <a:grpFill/>
            <a:ln w="1170" cap="flat">
              <a:noFill/>
              <a:prstDash val="solid"/>
              <a:miter/>
            </a:ln>
          </p:spPr>
          <p:txBody>
            <a:bodyPr rtlCol="0" anchor="ctr"/>
            <a:lstStyle/>
            <a:p>
              <a:endParaRPr lang="en-US"/>
            </a:p>
          </p:txBody>
        </p:sp>
        <p:sp>
          <p:nvSpPr>
            <p:cNvPr id="1145" name="Freeform 1144">
              <a:extLst>
                <a:ext uri="{FF2B5EF4-FFF2-40B4-BE49-F238E27FC236}">
                  <a16:creationId xmlns:a16="http://schemas.microsoft.com/office/drawing/2014/main" id="{5010392B-651A-684A-A810-0E3117602CFE}"/>
                </a:ext>
              </a:extLst>
            </p:cNvPr>
            <p:cNvSpPr/>
            <p:nvPr/>
          </p:nvSpPr>
          <p:spPr>
            <a:xfrm>
              <a:off x="2603926" y="1306844"/>
              <a:ext cx="24582" cy="33947"/>
            </a:xfrm>
            <a:custGeom>
              <a:avLst/>
              <a:gdLst>
                <a:gd name="connsiteX0" fmla="*/ 2136 w 24581"/>
                <a:gd name="connsiteY0" fmla="*/ 31976 h 33946"/>
                <a:gd name="connsiteX1" fmla="*/ 1983 w 24581"/>
                <a:gd name="connsiteY1" fmla="*/ 22038 h 33946"/>
                <a:gd name="connsiteX2" fmla="*/ 1983 w 24581"/>
                <a:gd name="connsiteY2" fmla="*/ 22038 h 33946"/>
                <a:gd name="connsiteX3" fmla="*/ 11910 w 24581"/>
                <a:gd name="connsiteY3" fmla="*/ 21886 h 33946"/>
                <a:gd name="connsiteX4" fmla="*/ 11910 w 24581"/>
                <a:gd name="connsiteY4" fmla="*/ 21886 h 33946"/>
                <a:gd name="connsiteX5" fmla="*/ 12062 w 24581"/>
                <a:gd name="connsiteY5" fmla="*/ 31813 h 33946"/>
                <a:gd name="connsiteX6" fmla="*/ 12074 w 24581"/>
                <a:gd name="connsiteY6" fmla="*/ 31813 h 33946"/>
                <a:gd name="connsiteX7" fmla="*/ 7029 w 24581"/>
                <a:gd name="connsiteY7" fmla="*/ 33955 h 33946"/>
                <a:gd name="connsiteX8" fmla="*/ 7029 w 24581"/>
                <a:gd name="connsiteY8" fmla="*/ 33955 h 33946"/>
                <a:gd name="connsiteX9" fmla="*/ 2136 w 24581"/>
                <a:gd name="connsiteY9" fmla="*/ 31976 h 33946"/>
                <a:gd name="connsiteX10" fmla="*/ 17400 w 24581"/>
                <a:gd name="connsiteY10" fmla="*/ 13926 h 33946"/>
                <a:gd name="connsiteX11" fmla="*/ 11793 w 24581"/>
                <a:gd name="connsiteY11" fmla="*/ 5721 h 33946"/>
                <a:gd name="connsiteX12" fmla="*/ 11793 w 24581"/>
                <a:gd name="connsiteY12" fmla="*/ 5721 h 33946"/>
                <a:gd name="connsiteX13" fmla="*/ 19999 w 24581"/>
                <a:gd name="connsiteY13" fmla="*/ 125 h 33946"/>
                <a:gd name="connsiteX14" fmla="*/ 19999 w 24581"/>
                <a:gd name="connsiteY14" fmla="*/ 125 h 33946"/>
                <a:gd name="connsiteX15" fmla="*/ 25606 w 24581"/>
                <a:gd name="connsiteY15" fmla="*/ 8319 h 33946"/>
                <a:gd name="connsiteX16" fmla="*/ 25606 w 24581"/>
                <a:gd name="connsiteY16" fmla="*/ 8319 h 33946"/>
                <a:gd name="connsiteX17" fmla="*/ 18711 w 24581"/>
                <a:gd name="connsiteY17" fmla="*/ 14043 h 33946"/>
                <a:gd name="connsiteX18" fmla="*/ 18711 w 24581"/>
                <a:gd name="connsiteY18" fmla="*/ 14043 h 33946"/>
                <a:gd name="connsiteX19" fmla="*/ 17400 w 24581"/>
                <a:gd name="connsiteY19" fmla="*/ 13926 h 3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581" h="33946">
                  <a:moveTo>
                    <a:pt x="2136" y="31976"/>
                  </a:moveTo>
                  <a:cubicBezTo>
                    <a:pt x="-650" y="29272"/>
                    <a:pt x="-721" y="24824"/>
                    <a:pt x="1983" y="22038"/>
                  </a:cubicBezTo>
                  <a:lnTo>
                    <a:pt x="1983" y="22038"/>
                  </a:lnTo>
                  <a:cubicBezTo>
                    <a:pt x="4676" y="19252"/>
                    <a:pt x="9124" y="19182"/>
                    <a:pt x="11910" y="21886"/>
                  </a:cubicBezTo>
                  <a:lnTo>
                    <a:pt x="11910" y="21886"/>
                  </a:lnTo>
                  <a:cubicBezTo>
                    <a:pt x="14696" y="24578"/>
                    <a:pt x="14766" y="29027"/>
                    <a:pt x="12062" y="31813"/>
                  </a:cubicBezTo>
                  <a:lnTo>
                    <a:pt x="12074" y="31813"/>
                  </a:lnTo>
                  <a:cubicBezTo>
                    <a:pt x="10693" y="33241"/>
                    <a:pt x="8855" y="33955"/>
                    <a:pt x="7029" y="33955"/>
                  </a:cubicBezTo>
                  <a:lnTo>
                    <a:pt x="7029" y="33955"/>
                  </a:lnTo>
                  <a:cubicBezTo>
                    <a:pt x="5261" y="33955"/>
                    <a:pt x="3505" y="33299"/>
                    <a:pt x="2136" y="31976"/>
                  </a:cubicBezTo>
                  <a:close/>
                  <a:moveTo>
                    <a:pt x="17400" y="13926"/>
                  </a:moveTo>
                  <a:cubicBezTo>
                    <a:pt x="13584" y="13212"/>
                    <a:pt x="11079" y="9537"/>
                    <a:pt x="11793" y="5721"/>
                  </a:cubicBezTo>
                  <a:lnTo>
                    <a:pt x="11793" y="5721"/>
                  </a:lnTo>
                  <a:cubicBezTo>
                    <a:pt x="12519" y="1904"/>
                    <a:pt x="16183" y="-601"/>
                    <a:pt x="19999" y="125"/>
                  </a:cubicBezTo>
                  <a:lnTo>
                    <a:pt x="19999" y="125"/>
                  </a:lnTo>
                  <a:cubicBezTo>
                    <a:pt x="23815" y="839"/>
                    <a:pt x="26320" y="4503"/>
                    <a:pt x="25606" y="8319"/>
                  </a:cubicBezTo>
                  <a:lnTo>
                    <a:pt x="25606" y="8319"/>
                  </a:lnTo>
                  <a:cubicBezTo>
                    <a:pt x="24962" y="11690"/>
                    <a:pt x="22012" y="14043"/>
                    <a:pt x="18711" y="14043"/>
                  </a:cubicBezTo>
                  <a:lnTo>
                    <a:pt x="18711" y="14043"/>
                  </a:lnTo>
                  <a:cubicBezTo>
                    <a:pt x="18278" y="14043"/>
                    <a:pt x="17845" y="14008"/>
                    <a:pt x="17400" y="13926"/>
                  </a:cubicBezTo>
                  <a:close/>
                </a:path>
              </a:pathLst>
            </a:custGeom>
            <a:grpFill/>
            <a:ln w="1170" cap="flat">
              <a:noFill/>
              <a:prstDash val="solid"/>
              <a:miter/>
            </a:ln>
          </p:spPr>
          <p:txBody>
            <a:bodyPr rtlCol="0" anchor="ctr"/>
            <a:lstStyle/>
            <a:p>
              <a:endParaRPr lang="en-US"/>
            </a:p>
          </p:txBody>
        </p:sp>
        <p:sp>
          <p:nvSpPr>
            <p:cNvPr id="1146" name="Freeform 1145">
              <a:extLst>
                <a:ext uri="{FF2B5EF4-FFF2-40B4-BE49-F238E27FC236}">
                  <a16:creationId xmlns:a16="http://schemas.microsoft.com/office/drawing/2014/main" id="{2B2F7E88-56B7-9E46-A6DA-29D144254EEF}"/>
                </a:ext>
              </a:extLst>
            </p:cNvPr>
            <p:cNvSpPr/>
            <p:nvPr/>
          </p:nvSpPr>
          <p:spPr>
            <a:xfrm>
              <a:off x="2547128" y="1369965"/>
              <a:ext cx="24582" cy="79599"/>
            </a:xfrm>
            <a:custGeom>
              <a:avLst/>
              <a:gdLst>
                <a:gd name="connsiteX0" fmla="*/ 7675 w 24581"/>
                <a:gd name="connsiteY0" fmla="*/ 76676 h 79598"/>
                <a:gd name="connsiteX1" fmla="*/ 7675 w 24581"/>
                <a:gd name="connsiteY1" fmla="*/ 76676 h 79598"/>
                <a:gd name="connsiteX2" fmla="*/ 7675 w 24581"/>
                <a:gd name="connsiteY2" fmla="*/ 76676 h 79598"/>
                <a:gd name="connsiteX3" fmla="*/ 11023 w 24581"/>
                <a:gd name="connsiteY3" fmla="*/ 67323 h 79598"/>
                <a:gd name="connsiteX4" fmla="*/ 11023 w 24581"/>
                <a:gd name="connsiteY4" fmla="*/ 67323 h 79598"/>
                <a:gd name="connsiteX5" fmla="*/ 20376 w 24581"/>
                <a:gd name="connsiteY5" fmla="*/ 70659 h 79598"/>
                <a:gd name="connsiteX6" fmla="*/ 20376 w 24581"/>
                <a:gd name="connsiteY6" fmla="*/ 70659 h 79598"/>
                <a:gd name="connsiteX7" fmla="*/ 17028 w 24581"/>
                <a:gd name="connsiteY7" fmla="*/ 80012 h 79598"/>
                <a:gd name="connsiteX8" fmla="*/ 17028 w 24581"/>
                <a:gd name="connsiteY8" fmla="*/ 80012 h 79598"/>
                <a:gd name="connsiteX9" fmla="*/ 14031 w 24581"/>
                <a:gd name="connsiteY9" fmla="*/ 80691 h 79598"/>
                <a:gd name="connsiteX10" fmla="*/ 14031 w 24581"/>
                <a:gd name="connsiteY10" fmla="*/ 80691 h 79598"/>
                <a:gd name="connsiteX11" fmla="*/ 7675 w 24581"/>
                <a:gd name="connsiteY11" fmla="*/ 76676 h 79598"/>
                <a:gd name="connsiteX12" fmla="*/ 78 w 24581"/>
                <a:gd name="connsiteY12" fmla="*/ 52445 h 79598"/>
                <a:gd name="connsiteX13" fmla="*/ 6001 w 24581"/>
                <a:gd name="connsiteY13" fmla="*/ 44474 h 79598"/>
                <a:gd name="connsiteX14" fmla="*/ 6001 w 24581"/>
                <a:gd name="connsiteY14" fmla="*/ 44474 h 79598"/>
                <a:gd name="connsiteX15" fmla="*/ 13973 w 24581"/>
                <a:gd name="connsiteY15" fmla="*/ 50397 h 79598"/>
                <a:gd name="connsiteX16" fmla="*/ 13973 w 24581"/>
                <a:gd name="connsiteY16" fmla="*/ 50397 h 79598"/>
                <a:gd name="connsiteX17" fmla="*/ 8049 w 24581"/>
                <a:gd name="connsiteY17" fmla="*/ 58368 h 79598"/>
                <a:gd name="connsiteX18" fmla="*/ 8049 w 24581"/>
                <a:gd name="connsiteY18" fmla="*/ 58368 h 79598"/>
                <a:gd name="connsiteX19" fmla="*/ 7019 w 24581"/>
                <a:gd name="connsiteY19" fmla="*/ 58439 h 79598"/>
                <a:gd name="connsiteX20" fmla="*/ 7019 w 24581"/>
                <a:gd name="connsiteY20" fmla="*/ 58439 h 79598"/>
                <a:gd name="connsiteX21" fmla="*/ 78 w 24581"/>
                <a:gd name="connsiteY21" fmla="*/ 52445 h 79598"/>
                <a:gd name="connsiteX22" fmla="*/ 6399 w 24581"/>
                <a:gd name="connsiteY22" fmla="*/ 35004 h 79598"/>
                <a:gd name="connsiteX23" fmla="*/ 1295 w 24581"/>
                <a:gd name="connsiteY23" fmla="*/ 26470 h 79598"/>
                <a:gd name="connsiteX24" fmla="*/ 1295 w 24581"/>
                <a:gd name="connsiteY24" fmla="*/ 26470 h 79598"/>
                <a:gd name="connsiteX25" fmla="*/ 9829 w 24581"/>
                <a:gd name="connsiteY25" fmla="*/ 21378 h 79598"/>
                <a:gd name="connsiteX26" fmla="*/ 9829 w 24581"/>
                <a:gd name="connsiteY26" fmla="*/ 21378 h 79598"/>
                <a:gd name="connsiteX27" fmla="*/ 14921 w 24581"/>
                <a:gd name="connsiteY27" fmla="*/ 29912 h 79598"/>
                <a:gd name="connsiteX28" fmla="*/ 14921 w 24581"/>
                <a:gd name="connsiteY28" fmla="*/ 29912 h 79598"/>
                <a:gd name="connsiteX29" fmla="*/ 8120 w 24581"/>
                <a:gd name="connsiteY29" fmla="*/ 35214 h 79598"/>
                <a:gd name="connsiteX30" fmla="*/ 8120 w 24581"/>
                <a:gd name="connsiteY30" fmla="*/ 35214 h 79598"/>
                <a:gd name="connsiteX31" fmla="*/ 6399 w 24581"/>
                <a:gd name="connsiteY31" fmla="*/ 35004 h 79598"/>
                <a:gd name="connsiteX32" fmla="*/ 13902 w 24581"/>
                <a:gd name="connsiteY32" fmla="*/ 12845 h 79598"/>
                <a:gd name="connsiteX33" fmla="*/ 12018 w 24581"/>
                <a:gd name="connsiteY33" fmla="*/ 3094 h 79598"/>
                <a:gd name="connsiteX34" fmla="*/ 12018 w 24581"/>
                <a:gd name="connsiteY34" fmla="*/ 3094 h 79598"/>
                <a:gd name="connsiteX35" fmla="*/ 21769 w 24581"/>
                <a:gd name="connsiteY35" fmla="*/ 1209 h 79598"/>
                <a:gd name="connsiteX36" fmla="*/ 21769 w 24581"/>
                <a:gd name="connsiteY36" fmla="*/ 1209 h 79598"/>
                <a:gd name="connsiteX37" fmla="*/ 23653 w 24581"/>
                <a:gd name="connsiteY37" fmla="*/ 10972 h 79598"/>
                <a:gd name="connsiteX38" fmla="*/ 23653 w 24581"/>
                <a:gd name="connsiteY38" fmla="*/ 10972 h 79598"/>
                <a:gd name="connsiteX39" fmla="*/ 17824 w 24581"/>
                <a:gd name="connsiteY39" fmla="*/ 14050 h 79598"/>
                <a:gd name="connsiteX40" fmla="*/ 17824 w 24581"/>
                <a:gd name="connsiteY40" fmla="*/ 14050 h 79598"/>
                <a:gd name="connsiteX41" fmla="*/ 13902 w 24581"/>
                <a:gd name="connsiteY41" fmla="*/ 12845 h 7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581" h="79598">
                  <a:moveTo>
                    <a:pt x="7675" y="76676"/>
                  </a:moveTo>
                  <a:lnTo>
                    <a:pt x="7675" y="76676"/>
                  </a:lnTo>
                  <a:lnTo>
                    <a:pt x="7675" y="76676"/>
                  </a:lnTo>
                  <a:cubicBezTo>
                    <a:pt x="6013" y="73164"/>
                    <a:pt x="7511" y="68974"/>
                    <a:pt x="11023" y="67323"/>
                  </a:cubicBezTo>
                  <a:lnTo>
                    <a:pt x="11023" y="67323"/>
                  </a:lnTo>
                  <a:cubicBezTo>
                    <a:pt x="14523" y="65661"/>
                    <a:pt x="18713" y="67159"/>
                    <a:pt x="20376" y="70659"/>
                  </a:cubicBezTo>
                  <a:lnTo>
                    <a:pt x="20376" y="70659"/>
                  </a:lnTo>
                  <a:cubicBezTo>
                    <a:pt x="22038" y="74171"/>
                    <a:pt x="20539" y="78362"/>
                    <a:pt x="17028" y="80012"/>
                  </a:cubicBezTo>
                  <a:lnTo>
                    <a:pt x="17028" y="80012"/>
                  </a:lnTo>
                  <a:cubicBezTo>
                    <a:pt x="16056" y="80480"/>
                    <a:pt x="15038" y="80691"/>
                    <a:pt x="14031" y="80691"/>
                  </a:cubicBezTo>
                  <a:lnTo>
                    <a:pt x="14031" y="80691"/>
                  </a:lnTo>
                  <a:cubicBezTo>
                    <a:pt x="11397" y="80691"/>
                    <a:pt x="8881" y="79205"/>
                    <a:pt x="7675" y="76676"/>
                  </a:cubicBezTo>
                  <a:close/>
                  <a:moveTo>
                    <a:pt x="78" y="52445"/>
                  </a:moveTo>
                  <a:cubicBezTo>
                    <a:pt x="-496" y="48606"/>
                    <a:pt x="2161" y="45036"/>
                    <a:pt x="6001" y="44474"/>
                  </a:cubicBezTo>
                  <a:lnTo>
                    <a:pt x="6001" y="44474"/>
                  </a:lnTo>
                  <a:cubicBezTo>
                    <a:pt x="9840" y="43900"/>
                    <a:pt x="13399" y="46557"/>
                    <a:pt x="13973" y="50397"/>
                  </a:cubicBezTo>
                  <a:lnTo>
                    <a:pt x="13973" y="50397"/>
                  </a:lnTo>
                  <a:cubicBezTo>
                    <a:pt x="14534" y="54236"/>
                    <a:pt x="11889" y="57806"/>
                    <a:pt x="8049" y="58368"/>
                  </a:cubicBezTo>
                  <a:lnTo>
                    <a:pt x="8049" y="58368"/>
                  </a:lnTo>
                  <a:cubicBezTo>
                    <a:pt x="7698" y="58415"/>
                    <a:pt x="7359" y="58439"/>
                    <a:pt x="7019" y="58439"/>
                  </a:cubicBezTo>
                  <a:lnTo>
                    <a:pt x="7019" y="58439"/>
                  </a:lnTo>
                  <a:cubicBezTo>
                    <a:pt x="3590" y="58439"/>
                    <a:pt x="593" y="55934"/>
                    <a:pt x="78" y="52445"/>
                  </a:cubicBezTo>
                  <a:close/>
                  <a:moveTo>
                    <a:pt x="6399" y="35004"/>
                  </a:moveTo>
                  <a:cubicBezTo>
                    <a:pt x="2630" y="34056"/>
                    <a:pt x="347" y="30228"/>
                    <a:pt x="1295" y="26470"/>
                  </a:cubicBezTo>
                  <a:lnTo>
                    <a:pt x="1295" y="26470"/>
                  </a:lnTo>
                  <a:cubicBezTo>
                    <a:pt x="2255" y="22713"/>
                    <a:pt x="6071" y="20430"/>
                    <a:pt x="9829" y="21378"/>
                  </a:cubicBezTo>
                  <a:lnTo>
                    <a:pt x="9829" y="21378"/>
                  </a:lnTo>
                  <a:cubicBezTo>
                    <a:pt x="13586" y="22326"/>
                    <a:pt x="15869" y="26143"/>
                    <a:pt x="14921" y="29912"/>
                  </a:cubicBezTo>
                  <a:lnTo>
                    <a:pt x="14921" y="29912"/>
                  </a:lnTo>
                  <a:cubicBezTo>
                    <a:pt x="14113" y="33096"/>
                    <a:pt x="11257" y="35214"/>
                    <a:pt x="8120" y="35214"/>
                  </a:cubicBezTo>
                  <a:lnTo>
                    <a:pt x="8120" y="35214"/>
                  </a:lnTo>
                  <a:cubicBezTo>
                    <a:pt x="7546" y="35214"/>
                    <a:pt x="6973" y="35144"/>
                    <a:pt x="6399" y="35004"/>
                  </a:cubicBezTo>
                  <a:close/>
                  <a:moveTo>
                    <a:pt x="13902" y="12845"/>
                  </a:moveTo>
                  <a:cubicBezTo>
                    <a:pt x="10683" y="10667"/>
                    <a:pt x="9840" y="6301"/>
                    <a:pt x="12018" y="3094"/>
                  </a:cubicBezTo>
                  <a:lnTo>
                    <a:pt x="12018" y="3094"/>
                  </a:lnTo>
                  <a:cubicBezTo>
                    <a:pt x="14195" y="-125"/>
                    <a:pt x="18561" y="-968"/>
                    <a:pt x="21769" y="1209"/>
                  </a:cubicBezTo>
                  <a:lnTo>
                    <a:pt x="21769" y="1209"/>
                  </a:lnTo>
                  <a:cubicBezTo>
                    <a:pt x="24988" y="3387"/>
                    <a:pt x="25819" y="7753"/>
                    <a:pt x="23653" y="10972"/>
                  </a:cubicBezTo>
                  <a:lnTo>
                    <a:pt x="23653" y="10972"/>
                  </a:lnTo>
                  <a:cubicBezTo>
                    <a:pt x="22295" y="12974"/>
                    <a:pt x="20083" y="14050"/>
                    <a:pt x="17824" y="14050"/>
                  </a:cubicBezTo>
                  <a:lnTo>
                    <a:pt x="17824" y="14050"/>
                  </a:lnTo>
                  <a:cubicBezTo>
                    <a:pt x="16478" y="14050"/>
                    <a:pt x="15108" y="13664"/>
                    <a:pt x="13902" y="12845"/>
                  </a:cubicBezTo>
                  <a:close/>
                </a:path>
              </a:pathLst>
            </a:custGeom>
            <a:grpFill/>
            <a:ln w="1170" cap="flat">
              <a:noFill/>
              <a:prstDash val="solid"/>
              <a:miter/>
            </a:ln>
          </p:spPr>
          <p:txBody>
            <a:bodyPr rtlCol="0" anchor="ctr"/>
            <a:lstStyle/>
            <a:p>
              <a:endParaRPr lang="en-US"/>
            </a:p>
          </p:txBody>
        </p:sp>
        <p:sp>
          <p:nvSpPr>
            <p:cNvPr id="1147" name="Freeform 1146">
              <a:extLst>
                <a:ext uri="{FF2B5EF4-FFF2-40B4-BE49-F238E27FC236}">
                  <a16:creationId xmlns:a16="http://schemas.microsoft.com/office/drawing/2014/main" id="{D3F94B3E-7AC3-2D4B-B7C7-7E063DDA8CD6}"/>
                </a:ext>
              </a:extLst>
            </p:cNvPr>
            <p:cNvSpPr/>
            <p:nvPr/>
          </p:nvSpPr>
          <p:spPr>
            <a:xfrm>
              <a:off x="2527947" y="1343027"/>
              <a:ext cx="25753" cy="32776"/>
            </a:xfrm>
            <a:custGeom>
              <a:avLst/>
              <a:gdLst>
                <a:gd name="connsiteX0" fmla="*/ 2496 w 25752"/>
                <a:gd name="connsiteY0" fmla="*/ 32280 h 32776"/>
                <a:gd name="connsiteX1" fmla="*/ 1653 w 25752"/>
                <a:gd name="connsiteY1" fmla="*/ 22376 h 32776"/>
                <a:gd name="connsiteX2" fmla="*/ 1653 w 25752"/>
                <a:gd name="connsiteY2" fmla="*/ 22376 h 32776"/>
                <a:gd name="connsiteX3" fmla="*/ 11556 w 25752"/>
                <a:gd name="connsiteY3" fmla="*/ 21545 h 32776"/>
                <a:gd name="connsiteX4" fmla="*/ 11556 w 25752"/>
                <a:gd name="connsiteY4" fmla="*/ 21545 h 32776"/>
                <a:gd name="connsiteX5" fmla="*/ 12388 w 25752"/>
                <a:gd name="connsiteY5" fmla="*/ 31448 h 32776"/>
                <a:gd name="connsiteX6" fmla="*/ 12388 w 25752"/>
                <a:gd name="connsiteY6" fmla="*/ 31448 h 32776"/>
                <a:gd name="connsiteX7" fmla="*/ 7026 w 25752"/>
                <a:gd name="connsiteY7" fmla="*/ 33942 h 32776"/>
                <a:gd name="connsiteX8" fmla="*/ 7026 w 25752"/>
                <a:gd name="connsiteY8" fmla="*/ 33942 h 32776"/>
                <a:gd name="connsiteX9" fmla="*/ 2496 w 25752"/>
                <a:gd name="connsiteY9" fmla="*/ 32280 h 32776"/>
                <a:gd name="connsiteX10" fmla="*/ 16801 w 25752"/>
                <a:gd name="connsiteY10" fmla="*/ 13656 h 32776"/>
                <a:gd name="connsiteX11" fmla="*/ 12470 w 25752"/>
                <a:gd name="connsiteY11" fmla="*/ 4713 h 32776"/>
                <a:gd name="connsiteX12" fmla="*/ 12470 w 25752"/>
                <a:gd name="connsiteY12" fmla="*/ 4713 h 32776"/>
                <a:gd name="connsiteX13" fmla="*/ 12470 w 25752"/>
                <a:gd name="connsiteY13" fmla="*/ 4713 h 32776"/>
                <a:gd name="connsiteX14" fmla="*/ 12470 w 25752"/>
                <a:gd name="connsiteY14" fmla="*/ 4713 h 32776"/>
                <a:gd name="connsiteX15" fmla="*/ 21413 w 25752"/>
                <a:gd name="connsiteY15" fmla="*/ 393 h 32776"/>
                <a:gd name="connsiteX16" fmla="*/ 21413 w 25752"/>
                <a:gd name="connsiteY16" fmla="*/ 393 h 32776"/>
                <a:gd name="connsiteX17" fmla="*/ 25744 w 25752"/>
                <a:gd name="connsiteY17" fmla="*/ 9325 h 32776"/>
                <a:gd name="connsiteX18" fmla="*/ 25744 w 25752"/>
                <a:gd name="connsiteY18" fmla="*/ 9336 h 32776"/>
                <a:gd name="connsiteX19" fmla="*/ 19107 w 25752"/>
                <a:gd name="connsiteY19" fmla="*/ 14054 h 32776"/>
                <a:gd name="connsiteX20" fmla="*/ 19107 w 25752"/>
                <a:gd name="connsiteY20" fmla="*/ 14054 h 32776"/>
                <a:gd name="connsiteX21" fmla="*/ 16801 w 25752"/>
                <a:gd name="connsiteY21" fmla="*/ 13656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52" h="32776">
                  <a:moveTo>
                    <a:pt x="2496" y="32280"/>
                  </a:moveTo>
                  <a:cubicBezTo>
                    <a:pt x="-477" y="29775"/>
                    <a:pt x="-840" y="25338"/>
                    <a:pt x="1653" y="22376"/>
                  </a:cubicBezTo>
                  <a:lnTo>
                    <a:pt x="1653" y="22376"/>
                  </a:lnTo>
                  <a:cubicBezTo>
                    <a:pt x="4158" y="19415"/>
                    <a:pt x="8595" y="19040"/>
                    <a:pt x="11556" y="21545"/>
                  </a:cubicBezTo>
                  <a:lnTo>
                    <a:pt x="11556" y="21545"/>
                  </a:lnTo>
                  <a:cubicBezTo>
                    <a:pt x="14518" y="24050"/>
                    <a:pt x="14893" y="28487"/>
                    <a:pt x="12388" y="31448"/>
                  </a:cubicBezTo>
                  <a:lnTo>
                    <a:pt x="12388" y="31448"/>
                  </a:lnTo>
                  <a:cubicBezTo>
                    <a:pt x="11006" y="33087"/>
                    <a:pt x="9016" y="33942"/>
                    <a:pt x="7026" y="33942"/>
                  </a:cubicBezTo>
                  <a:lnTo>
                    <a:pt x="7026" y="33942"/>
                  </a:lnTo>
                  <a:cubicBezTo>
                    <a:pt x="5423" y="33942"/>
                    <a:pt x="3807" y="33392"/>
                    <a:pt x="2496" y="32280"/>
                  </a:cubicBezTo>
                  <a:close/>
                  <a:moveTo>
                    <a:pt x="16801" y="13656"/>
                  </a:moveTo>
                  <a:cubicBezTo>
                    <a:pt x="13137" y="12380"/>
                    <a:pt x="11194" y="8376"/>
                    <a:pt x="12470" y="4713"/>
                  </a:cubicBezTo>
                  <a:lnTo>
                    <a:pt x="12470" y="4713"/>
                  </a:lnTo>
                  <a:lnTo>
                    <a:pt x="12470" y="4713"/>
                  </a:lnTo>
                  <a:lnTo>
                    <a:pt x="12470" y="4713"/>
                  </a:lnTo>
                  <a:cubicBezTo>
                    <a:pt x="13745" y="1049"/>
                    <a:pt x="17749" y="-883"/>
                    <a:pt x="21413" y="393"/>
                  </a:cubicBezTo>
                  <a:lnTo>
                    <a:pt x="21413" y="393"/>
                  </a:lnTo>
                  <a:cubicBezTo>
                    <a:pt x="25077" y="1669"/>
                    <a:pt x="27020" y="5661"/>
                    <a:pt x="25744" y="9325"/>
                  </a:cubicBezTo>
                  <a:lnTo>
                    <a:pt x="25744" y="9336"/>
                  </a:lnTo>
                  <a:cubicBezTo>
                    <a:pt x="24725" y="12228"/>
                    <a:pt x="22010" y="14054"/>
                    <a:pt x="19107" y="14054"/>
                  </a:cubicBezTo>
                  <a:lnTo>
                    <a:pt x="19107" y="14054"/>
                  </a:lnTo>
                  <a:cubicBezTo>
                    <a:pt x="18346" y="14054"/>
                    <a:pt x="17561" y="13925"/>
                    <a:pt x="16801" y="13656"/>
                  </a:cubicBezTo>
                  <a:close/>
                </a:path>
              </a:pathLst>
            </a:custGeom>
            <a:grpFill/>
            <a:ln w="1170" cap="flat">
              <a:noFill/>
              <a:prstDash val="solid"/>
              <a:miter/>
            </a:ln>
          </p:spPr>
          <p:txBody>
            <a:bodyPr rtlCol="0" anchor="ctr"/>
            <a:lstStyle/>
            <a:p>
              <a:endParaRPr lang="en-US"/>
            </a:p>
          </p:txBody>
        </p:sp>
        <p:sp>
          <p:nvSpPr>
            <p:cNvPr id="1148" name="Freeform 1147">
              <a:extLst>
                <a:ext uri="{FF2B5EF4-FFF2-40B4-BE49-F238E27FC236}">
                  <a16:creationId xmlns:a16="http://schemas.microsoft.com/office/drawing/2014/main" id="{7A7C03EF-5C06-AF49-9786-FD510468F9C5}"/>
                </a:ext>
              </a:extLst>
            </p:cNvPr>
            <p:cNvSpPr/>
            <p:nvPr/>
          </p:nvSpPr>
          <p:spPr>
            <a:xfrm>
              <a:off x="2501986" y="1413339"/>
              <a:ext cx="37458" cy="77258"/>
            </a:xfrm>
            <a:custGeom>
              <a:avLst/>
              <a:gdLst>
                <a:gd name="connsiteX0" fmla="*/ 25917 w 37458"/>
                <a:gd name="connsiteY0" fmla="*/ 75795 h 77257"/>
                <a:gd name="connsiteX1" fmla="*/ 25917 w 37458"/>
                <a:gd name="connsiteY1" fmla="*/ 75795 h 77257"/>
                <a:gd name="connsiteX2" fmla="*/ 25917 w 37458"/>
                <a:gd name="connsiteY2" fmla="*/ 75795 h 77257"/>
                <a:gd name="connsiteX3" fmla="*/ 25378 w 37458"/>
                <a:gd name="connsiteY3" fmla="*/ 65880 h 77257"/>
                <a:gd name="connsiteX4" fmla="*/ 25378 w 37458"/>
                <a:gd name="connsiteY4" fmla="*/ 65880 h 77257"/>
                <a:gd name="connsiteX5" fmla="*/ 35293 w 37458"/>
                <a:gd name="connsiteY5" fmla="*/ 65342 h 77257"/>
                <a:gd name="connsiteX6" fmla="*/ 35293 w 37458"/>
                <a:gd name="connsiteY6" fmla="*/ 65342 h 77257"/>
                <a:gd name="connsiteX7" fmla="*/ 35831 w 37458"/>
                <a:gd name="connsiteY7" fmla="*/ 75256 h 77257"/>
                <a:gd name="connsiteX8" fmla="*/ 35831 w 37458"/>
                <a:gd name="connsiteY8" fmla="*/ 75256 h 77257"/>
                <a:gd name="connsiteX9" fmla="*/ 30599 w 37458"/>
                <a:gd name="connsiteY9" fmla="*/ 77598 h 77257"/>
                <a:gd name="connsiteX10" fmla="*/ 30599 w 37458"/>
                <a:gd name="connsiteY10" fmla="*/ 77598 h 77257"/>
                <a:gd name="connsiteX11" fmla="*/ 25917 w 37458"/>
                <a:gd name="connsiteY11" fmla="*/ 75795 h 77257"/>
                <a:gd name="connsiteX12" fmla="*/ 10325 w 37458"/>
                <a:gd name="connsiteY12" fmla="*/ 55427 h 77257"/>
                <a:gd name="connsiteX13" fmla="*/ 10325 w 37458"/>
                <a:gd name="connsiteY13" fmla="*/ 55427 h 77257"/>
                <a:gd name="connsiteX14" fmla="*/ 10325 w 37458"/>
                <a:gd name="connsiteY14" fmla="*/ 55427 h 77257"/>
                <a:gd name="connsiteX15" fmla="*/ 13099 w 37458"/>
                <a:gd name="connsiteY15" fmla="*/ 45887 h 77257"/>
                <a:gd name="connsiteX16" fmla="*/ 13099 w 37458"/>
                <a:gd name="connsiteY16" fmla="*/ 45887 h 77257"/>
                <a:gd name="connsiteX17" fmla="*/ 22639 w 37458"/>
                <a:gd name="connsiteY17" fmla="*/ 48661 h 77257"/>
                <a:gd name="connsiteX18" fmla="*/ 22639 w 37458"/>
                <a:gd name="connsiteY18" fmla="*/ 48661 h 77257"/>
                <a:gd name="connsiteX19" fmla="*/ 19865 w 37458"/>
                <a:gd name="connsiteY19" fmla="*/ 58201 h 77257"/>
                <a:gd name="connsiteX20" fmla="*/ 19865 w 37458"/>
                <a:gd name="connsiteY20" fmla="*/ 58201 h 77257"/>
                <a:gd name="connsiteX21" fmla="*/ 16494 w 37458"/>
                <a:gd name="connsiteY21" fmla="*/ 59067 h 77257"/>
                <a:gd name="connsiteX22" fmla="*/ 16494 w 37458"/>
                <a:gd name="connsiteY22" fmla="*/ 59067 h 77257"/>
                <a:gd name="connsiteX23" fmla="*/ 10325 w 37458"/>
                <a:gd name="connsiteY23" fmla="*/ 55427 h 77257"/>
                <a:gd name="connsiteX24" fmla="*/ 1136 w 37458"/>
                <a:gd name="connsiteY24" fmla="*/ 31699 h 77257"/>
                <a:gd name="connsiteX25" fmla="*/ 6661 w 37458"/>
                <a:gd name="connsiteY25" fmla="*/ 23447 h 77257"/>
                <a:gd name="connsiteX26" fmla="*/ 6661 w 37458"/>
                <a:gd name="connsiteY26" fmla="*/ 23447 h 77257"/>
                <a:gd name="connsiteX27" fmla="*/ 14913 w 37458"/>
                <a:gd name="connsiteY27" fmla="*/ 28972 h 77257"/>
                <a:gd name="connsiteX28" fmla="*/ 14913 w 37458"/>
                <a:gd name="connsiteY28" fmla="*/ 28972 h 77257"/>
                <a:gd name="connsiteX29" fmla="*/ 9388 w 37458"/>
                <a:gd name="connsiteY29" fmla="*/ 37224 h 77257"/>
                <a:gd name="connsiteX30" fmla="*/ 9388 w 37458"/>
                <a:gd name="connsiteY30" fmla="*/ 37224 h 77257"/>
                <a:gd name="connsiteX31" fmla="*/ 8019 w 37458"/>
                <a:gd name="connsiteY31" fmla="*/ 37353 h 77257"/>
                <a:gd name="connsiteX32" fmla="*/ 8019 w 37458"/>
                <a:gd name="connsiteY32" fmla="*/ 37353 h 77257"/>
                <a:gd name="connsiteX33" fmla="*/ 1136 w 37458"/>
                <a:gd name="connsiteY33" fmla="*/ 31699 h 77257"/>
                <a:gd name="connsiteX34" fmla="*/ 6333 w 37458"/>
                <a:gd name="connsiteY34" fmla="*/ 14012 h 77257"/>
                <a:gd name="connsiteX35" fmla="*/ 35 w 37458"/>
                <a:gd name="connsiteY35" fmla="*/ 6333 h 77257"/>
                <a:gd name="connsiteX36" fmla="*/ 35 w 37458"/>
                <a:gd name="connsiteY36" fmla="*/ 6333 h 77257"/>
                <a:gd name="connsiteX37" fmla="*/ 35 w 37458"/>
                <a:gd name="connsiteY37" fmla="*/ 6333 h 77257"/>
                <a:gd name="connsiteX38" fmla="*/ 35 w 37458"/>
                <a:gd name="connsiteY38" fmla="*/ 6333 h 77257"/>
                <a:gd name="connsiteX39" fmla="*/ 7714 w 37458"/>
                <a:gd name="connsiteY39" fmla="*/ 35 h 77257"/>
                <a:gd name="connsiteX40" fmla="*/ 7714 w 37458"/>
                <a:gd name="connsiteY40" fmla="*/ 35 h 77257"/>
                <a:gd name="connsiteX41" fmla="*/ 14012 w 37458"/>
                <a:gd name="connsiteY41" fmla="*/ 7726 h 77257"/>
                <a:gd name="connsiteX42" fmla="*/ 14012 w 37458"/>
                <a:gd name="connsiteY42" fmla="*/ 7726 h 77257"/>
                <a:gd name="connsiteX43" fmla="*/ 7024 w 37458"/>
                <a:gd name="connsiteY43" fmla="*/ 14047 h 77257"/>
                <a:gd name="connsiteX44" fmla="*/ 7024 w 37458"/>
                <a:gd name="connsiteY44" fmla="*/ 14047 h 77257"/>
                <a:gd name="connsiteX45" fmla="*/ 6333 w 37458"/>
                <a:gd name="connsiteY45" fmla="*/ 14012 h 7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58" h="77257">
                  <a:moveTo>
                    <a:pt x="25917" y="75795"/>
                  </a:moveTo>
                  <a:lnTo>
                    <a:pt x="25917" y="75795"/>
                  </a:lnTo>
                  <a:lnTo>
                    <a:pt x="25917" y="75795"/>
                  </a:lnTo>
                  <a:cubicBezTo>
                    <a:pt x="23025" y="73208"/>
                    <a:pt x="22791" y="68771"/>
                    <a:pt x="25378" y="65880"/>
                  </a:cubicBezTo>
                  <a:lnTo>
                    <a:pt x="25378" y="65880"/>
                  </a:lnTo>
                  <a:cubicBezTo>
                    <a:pt x="27965" y="62989"/>
                    <a:pt x="32402" y="62755"/>
                    <a:pt x="35293" y="65342"/>
                  </a:cubicBezTo>
                  <a:lnTo>
                    <a:pt x="35293" y="65342"/>
                  </a:lnTo>
                  <a:cubicBezTo>
                    <a:pt x="38184" y="67929"/>
                    <a:pt x="38430" y="72377"/>
                    <a:pt x="35831" y="75256"/>
                  </a:cubicBezTo>
                  <a:lnTo>
                    <a:pt x="35831" y="75256"/>
                  </a:lnTo>
                  <a:cubicBezTo>
                    <a:pt x="34450" y="76802"/>
                    <a:pt x="32530" y="77598"/>
                    <a:pt x="30599" y="77598"/>
                  </a:cubicBezTo>
                  <a:lnTo>
                    <a:pt x="30599" y="77598"/>
                  </a:lnTo>
                  <a:cubicBezTo>
                    <a:pt x="28937" y="77598"/>
                    <a:pt x="27263" y="77001"/>
                    <a:pt x="25917" y="75795"/>
                  </a:cubicBezTo>
                  <a:close/>
                  <a:moveTo>
                    <a:pt x="10325" y="55427"/>
                  </a:moveTo>
                  <a:lnTo>
                    <a:pt x="10325" y="55427"/>
                  </a:lnTo>
                  <a:lnTo>
                    <a:pt x="10325" y="55427"/>
                  </a:lnTo>
                  <a:cubicBezTo>
                    <a:pt x="8464" y="52020"/>
                    <a:pt x="9704" y="47760"/>
                    <a:pt x="13099" y="45887"/>
                  </a:cubicBezTo>
                  <a:lnTo>
                    <a:pt x="13099" y="45887"/>
                  </a:lnTo>
                  <a:cubicBezTo>
                    <a:pt x="16505" y="44025"/>
                    <a:pt x="20778" y="45266"/>
                    <a:pt x="22639" y="48661"/>
                  </a:cubicBezTo>
                  <a:lnTo>
                    <a:pt x="22639" y="48661"/>
                  </a:lnTo>
                  <a:cubicBezTo>
                    <a:pt x="24512" y="52067"/>
                    <a:pt x="23271" y="56340"/>
                    <a:pt x="19865" y="58201"/>
                  </a:cubicBezTo>
                  <a:lnTo>
                    <a:pt x="19865" y="58201"/>
                  </a:lnTo>
                  <a:cubicBezTo>
                    <a:pt x="18788" y="58786"/>
                    <a:pt x="17629" y="59067"/>
                    <a:pt x="16494" y="59067"/>
                  </a:cubicBezTo>
                  <a:lnTo>
                    <a:pt x="16494" y="59067"/>
                  </a:lnTo>
                  <a:cubicBezTo>
                    <a:pt x="14012" y="59067"/>
                    <a:pt x="11612" y="57756"/>
                    <a:pt x="10325" y="55427"/>
                  </a:cubicBezTo>
                  <a:close/>
                  <a:moveTo>
                    <a:pt x="1136" y="31699"/>
                  </a:moveTo>
                  <a:cubicBezTo>
                    <a:pt x="387" y="27895"/>
                    <a:pt x="2856" y="24196"/>
                    <a:pt x="6661" y="23447"/>
                  </a:cubicBezTo>
                  <a:lnTo>
                    <a:pt x="6661" y="23447"/>
                  </a:lnTo>
                  <a:cubicBezTo>
                    <a:pt x="10465" y="22686"/>
                    <a:pt x="14164" y="25168"/>
                    <a:pt x="14913" y="28972"/>
                  </a:cubicBezTo>
                  <a:lnTo>
                    <a:pt x="14913" y="28972"/>
                  </a:lnTo>
                  <a:cubicBezTo>
                    <a:pt x="15674" y="32776"/>
                    <a:pt x="13193" y="36464"/>
                    <a:pt x="9388" y="37224"/>
                  </a:cubicBezTo>
                  <a:lnTo>
                    <a:pt x="9388" y="37224"/>
                  </a:lnTo>
                  <a:cubicBezTo>
                    <a:pt x="8932" y="37318"/>
                    <a:pt x="8475" y="37353"/>
                    <a:pt x="8019" y="37353"/>
                  </a:cubicBezTo>
                  <a:lnTo>
                    <a:pt x="8019" y="37353"/>
                  </a:lnTo>
                  <a:cubicBezTo>
                    <a:pt x="4741" y="37353"/>
                    <a:pt x="1803" y="35035"/>
                    <a:pt x="1136" y="31699"/>
                  </a:cubicBezTo>
                  <a:close/>
                  <a:moveTo>
                    <a:pt x="6333" y="14012"/>
                  </a:moveTo>
                  <a:cubicBezTo>
                    <a:pt x="2470" y="13626"/>
                    <a:pt x="-351" y="10184"/>
                    <a:pt x="35" y="6333"/>
                  </a:cubicBezTo>
                  <a:lnTo>
                    <a:pt x="35" y="6333"/>
                  </a:lnTo>
                  <a:lnTo>
                    <a:pt x="35" y="6333"/>
                  </a:lnTo>
                  <a:lnTo>
                    <a:pt x="35" y="6333"/>
                  </a:lnTo>
                  <a:cubicBezTo>
                    <a:pt x="422" y="2470"/>
                    <a:pt x="3863" y="-351"/>
                    <a:pt x="7714" y="35"/>
                  </a:cubicBezTo>
                  <a:lnTo>
                    <a:pt x="7714" y="35"/>
                  </a:lnTo>
                  <a:cubicBezTo>
                    <a:pt x="11577" y="422"/>
                    <a:pt x="14398" y="3863"/>
                    <a:pt x="14012" y="7726"/>
                  </a:cubicBezTo>
                  <a:lnTo>
                    <a:pt x="14012" y="7726"/>
                  </a:lnTo>
                  <a:cubicBezTo>
                    <a:pt x="13649" y="11343"/>
                    <a:pt x="10594" y="14047"/>
                    <a:pt x="7024" y="14047"/>
                  </a:cubicBezTo>
                  <a:lnTo>
                    <a:pt x="7024" y="14047"/>
                  </a:lnTo>
                  <a:cubicBezTo>
                    <a:pt x="6801" y="14047"/>
                    <a:pt x="6567" y="14035"/>
                    <a:pt x="6333" y="14012"/>
                  </a:cubicBezTo>
                  <a:close/>
                </a:path>
              </a:pathLst>
            </a:custGeom>
            <a:grpFill/>
            <a:ln w="1170" cap="flat">
              <a:noFill/>
              <a:prstDash val="solid"/>
              <a:miter/>
            </a:ln>
          </p:spPr>
          <p:txBody>
            <a:bodyPr rtlCol="0" anchor="ctr"/>
            <a:lstStyle/>
            <a:p>
              <a:endParaRPr lang="en-US"/>
            </a:p>
          </p:txBody>
        </p:sp>
        <p:sp>
          <p:nvSpPr>
            <p:cNvPr id="1149" name="Freeform 1148">
              <a:extLst>
                <a:ext uri="{FF2B5EF4-FFF2-40B4-BE49-F238E27FC236}">
                  <a16:creationId xmlns:a16="http://schemas.microsoft.com/office/drawing/2014/main" id="{3772B4A7-8DA0-494E-B066-89AC779F203B}"/>
                </a:ext>
              </a:extLst>
            </p:cNvPr>
            <p:cNvSpPr/>
            <p:nvPr/>
          </p:nvSpPr>
          <p:spPr>
            <a:xfrm>
              <a:off x="2650216" y="1576630"/>
              <a:ext cx="14047" cy="14047"/>
            </a:xfrm>
            <a:custGeom>
              <a:avLst/>
              <a:gdLst>
                <a:gd name="connsiteX0" fmla="*/ 7023 w 14046"/>
                <a:gd name="connsiteY0" fmla="*/ 14483 h 14046"/>
                <a:gd name="connsiteX1" fmla="*/ 0 w 14046"/>
                <a:gd name="connsiteY1" fmla="*/ 7460 h 14046"/>
                <a:gd name="connsiteX2" fmla="*/ 2540 w 14046"/>
                <a:gd name="connsiteY2" fmla="*/ 2052 h 14046"/>
                <a:gd name="connsiteX3" fmla="*/ 7281 w 14046"/>
                <a:gd name="connsiteY3" fmla="*/ 3 h 14046"/>
                <a:gd name="connsiteX4" fmla="*/ 14527 w 14046"/>
                <a:gd name="connsiteY4" fmla="*/ 6793 h 14046"/>
                <a:gd name="connsiteX5" fmla="*/ 14527 w 14046"/>
                <a:gd name="connsiteY5" fmla="*/ 7015 h 14046"/>
                <a:gd name="connsiteX6" fmla="*/ 12513 w 14046"/>
                <a:gd name="connsiteY6" fmla="*/ 11943 h 14046"/>
                <a:gd name="connsiteX7" fmla="*/ 7023 w 14046"/>
                <a:gd name="connsiteY7" fmla="*/ 14483 h 14046"/>
                <a:gd name="connsiteX8" fmla="*/ 480 w 14046"/>
                <a:gd name="connsiteY8" fmla="*/ 7015 h 14046"/>
                <a:gd name="connsiteX9" fmla="*/ 480 w 14046"/>
                <a:gd name="connsiteY9" fmla="*/ 7226 h 14046"/>
                <a:gd name="connsiteX10" fmla="*/ 480 w 14046"/>
                <a:gd name="connsiteY10" fmla="*/ 7015 h 14046"/>
                <a:gd name="connsiteX11" fmla="*/ 691 w 14046"/>
                <a:gd name="connsiteY11" fmla="*/ 5318 h 14046"/>
                <a:gd name="connsiteX12" fmla="*/ 480 w 14046"/>
                <a:gd name="connsiteY12" fmla="*/ 7015 h 14046"/>
                <a:gd name="connsiteX13" fmla="*/ 2400 w 14046"/>
                <a:gd name="connsiteY13" fmla="*/ 2204 h 14046"/>
                <a:gd name="connsiteX14" fmla="*/ 1709 w 14046"/>
                <a:gd name="connsiteY14" fmla="*/ 3047 h 14046"/>
                <a:gd name="connsiteX15" fmla="*/ 2400 w 14046"/>
                <a:gd name="connsiteY15" fmla="*/ 2204 h 14046"/>
                <a:gd name="connsiteX16" fmla="*/ 7000 w 14046"/>
                <a:gd name="connsiteY16" fmla="*/ 436 h 14046"/>
                <a:gd name="connsiteX17" fmla="*/ 2798 w 14046"/>
                <a:gd name="connsiteY17" fmla="*/ 1853 h 14046"/>
                <a:gd name="connsiteX18" fmla="*/ 7000 w 14046"/>
                <a:gd name="connsiteY18" fmla="*/ 436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046" h="14046">
                  <a:moveTo>
                    <a:pt x="7023" y="14483"/>
                  </a:moveTo>
                  <a:cubicBezTo>
                    <a:pt x="3149" y="14483"/>
                    <a:pt x="0" y="11334"/>
                    <a:pt x="0" y="7460"/>
                  </a:cubicBezTo>
                  <a:cubicBezTo>
                    <a:pt x="0" y="5283"/>
                    <a:pt x="983" y="3339"/>
                    <a:pt x="2540" y="2052"/>
                  </a:cubicBezTo>
                  <a:cubicBezTo>
                    <a:pt x="3758" y="834"/>
                    <a:pt x="5420" y="62"/>
                    <a:pt x="7281" y="3"/>
                  </a:cubicBezTo>
                  <a:cubicBezTo>
                    <a:pt x="11120" y="-114"/>
                    <a:pt x="14398" y="2918"/>
                    <a:pt x="14527" y="6793"/>
                  </a:cubicBezTo>
                  <a:cubicBezTo>
                    <a:pt x="14527" y="6863"/>
                    <a:pt x="14527" y="6945"/>
                    <a:pt x="14527" y="7015"/>
                  </a:cubicBezTo>
                  <a:cubicBezTo>
                    <a:pt x="14527" y="8841"/>
                    <a:pt x="13789" y="10632"/>
                    <a:pt x="12513" y="11943"/>
                  </a:cubicBezTo>
                  <a:cubicBezTo>
                    <a:pt x="11846" y="12645"/>
                    <a:pt x="10055" y="14483"/>
                    <a:pt x="7023" y="14483"/>
                  </a:cubicBezTo>
                  <a:close/>
                  <a:moveTo>
                    <a:pt x="480" y="7015"/>
                  </a:moveTo>
                  <a:cubicBezTo>
                    <a:pt x="480" y="7085"/>
                    <a:pt x="480" y="7155"/>
                    <a:pt x="480" y="7226"/>
                  </a:cubicBezTo>
                  <a:cubicBezTo>
                    <a:pt x="480" y="7167"/>
                    <a:pt x="480" y="7097"/>
                    <a:pt x="480" y="7015"/>
                  </a:cubicBezTo>
                  <a:cubicBezTo>
                    <a:pt x="480" y="6430"/>
                    <a:pt x="550" y="5856"/>
                    <a:pt x="691" y="5318"/>
                  </a:cubicBezTo>
                  <a:cubicBezTo>
                    <a:pt x="562" y="5833"/>
                    <a:pt x="480" y="6395"/>
                    <a:pt x="480" y="7015"/>
                  </a:cubicBezTo>
                  <a:close/>
                  <a:moveTo>
                    <a:pt x="2400" y="2204"/>
                  </a:moveTo>
                  <a:cubicBezTo>
                    <a:pt x="2236" y="2368"/>
                    <a:pt x="1990" y="2661"/>
                    <a:pt x="1709" y="3047"/>
                  </a:cubicBezTo>
                  <a:cubicBezTo>
                    <a:pt x="1920" y="2742"/>
                    <a:pt x="2154" y="2461"/>
                    <a:pt x="2400" y="2204"/>
                  </a:cubicBezTo>
                  <a:close/>
                  <a:moveTo>
                    <a:pt x="7000" y="436"/>
                  </a:moveTo>
                  <a:cubicBezTo>
                    <a:pt x="4928" y="448"/>
                    <a:pt x="3465" y="1338"/>
                    <a:pt x="2798" y="1853"/>
                  </a:cubicBezTo>
                  <a:cubicBezTo>
                    <a:pt x="3968" y="975"/>
                    <a:pt x="5420" y="448"/>
                    <a:pt x="7000" y="436"/>
                  </a:cubicBezTo>
                  <a:close/>
                </a:path>
              </a:pathLst>
            </a:custGeom>
            <a:grpFill/>
            <a:ln w="1170" cap="flat">
              <a:noFill/>
              <a:prstDash val="solid"/>
              <a:miter/>
            </a:ln>
          </p:spPr>
          <p:txBody>
            <a:bodyPr rtlCol="0" anchor="ctr"/>
            <a:lstStyle/>
            <a:p>
              <a:endParaRPr lang="en-US"/>
            </a:p>
          </p:txBody>
        </p:sp>
        <p:sp>
          <p:nvSpPr>
            <p:cNvPr id="1150" name="Freeform 1149">
              <a:extLst>
                <a:ext uri="{FF2B5EF4-FFF2-40B4-BE49-F238E27FC236}">
                  <a16:creationId xmlns:a16="http://schemas.microsoft.com/office/drawing/2014/main" id="{12E48D67-5CE6-4E45-B9FA-22082D0DDC16}"/>
                </a:ext>
              </a:extLst>
            </p:cNvPr>
            <p:cNvSpPr/>
            <p:nvPr/>
          </p:nvSpPr>
          <p:spPr>
            <a:xfrm>
              <a:off x="2587812" y="1511126"/>
              <a:ext cx="88963" cy="74917"/>
            </a:xfrm>
            <a:custGeom>
              <a:avLst/>
              <a:gdLst>
                <a:gd name="connsiteX0" fmla="*/ 16541 w 88963"/>
                <a:gd name="connsiteY0" fmla="*/ 75739 h 74916"/>
                <a:gd name="connsiteX1" fmla="*/ 11449 w 88963"/>
                <a:gd name="connsiteY1" fmla="*/ 73550 h 74916"/>
                <a:gd name="connsiteX2" fmla="*/ 2424 w 88963"/>
                <a:gd name="connsiteY2" fmla="*/ 29712 h 74916"/>
                <a:gd name="connsiteX3" fmla="*/ 37997 w 88963"/>
                <a:gd name="connsiteY3" fmla="*/ 623 h 74916"/>
                <a:gd name="connsiteX4" fmla="*/ 45419 w 88963"/>
                <a:gd name="connsiteY4" fmla="*/ 1642 h 74916"/>
                <a:gd name="connsiteX5" fmla="*/ 47701 w 88963"/>
                <a:gd name="connsiteY5" fmla="*/ 8771 h 74916"/>
                <a:gd name="connsiteX6" fmla="*/ 51646 w 88963"/>
                <a:gd name="connsiteY6" fmla="*/ 37520 h 74916"/>
                <a:gd name="connsiteX7" fmla="*/ 65869 w 88963"/>
                <a:gd name="connsiteY7" fmla="*/ 41020 h 74916"/>
                <a:gd name="connsiteX8" fmla="*/ 73653 w 88963"/>
                <a:gd name="connsiteY8" fmla="*/ 36244 h 74916"/>
                <a:gd name="connsiteX9" fmla="*/ 80138 w 88963"/>
                <a:gd name="connsiteY9" fmla="*/ 32908 h 74916"/>
                <a:gd name="connsiteX10" fmla="*/ 86084 w 88963"/>
                <a:gd name="connsiteY10" fmla="*/ 37110 h 74916"/>
                <a:gd name="connsiteX11" fmla="*/ 85803 w 88963"/>
                <a:gd name="connsiteY11" fmla="*/ 62593 h 74916"/>
                <a:gd name="connsiteX12" fmla="*/ 76263 w 88963"/>
                <a:gd name="connsiteY12" fmla="*/ 65356 h 74916"/>
                <a:gd name="connsiteX13" fmla="*/ 73501 w 88963"/>
                <a:gd name="connsiteY13" fmla="*/ 55816 h 74916"/>
                <a:gd name="connsiteX14" fmla="*/ 74648 w 88963"/>
                <a:gd name="connsiteY14" fmla="*/ 52948 h 74916"/>
                <a:gd name="connsiteX15" fmla="*/ 68397 w 88963"/>
                <a:gd name="connsiteY15" fmla="*/ 54821 h 74916"/>
                <a:gd name="connsiteX16" fmla="*/ 43043 w 88963"/>
                <a:gd name="connsiteY16" fmla="*/ 48605 h 74916"/>
                <a:gd name="connsiteX17" fmla="*/ 31454 w 88963"/>
                <a:gd name="connsiteY17" fmla="*/ 19739 h 74916"/>
                <a:gd name="connsiteX18" fmla="*/ 15429 w 88963"/>
                <a:gd name="connsiteY18" fmla="*/ 35003 h 74916"/>
                <a:gd name="connsiteX19" fmla="*/ 21644 w 88963"/>
                <a:gd name="connsiteY19" fmla="*/ 63846 h 74916"/>
                <a:gd name="connsiteX20" fmla="*/ 21387 w 88963"/>
                <a:gd name="connsiteY20" fmla="*/ 73772 h 74916"/>
                <a:gd name="connsiteX21" fmla="*/ 16541 w 88963"/>
                <a:gd name="connsiteY21" fmla="*/ 75739 h 7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63" h="74916">
                  <a:moveTo>
                    <a:pt x="16541" y="75739"/>
                  </a:moveTo>
                  <a:cubicBezTo>
                    <a:pt x="14680" y="75739"/>
                    <a:pt x="12830" y="75002"/>
                    <a:pt x="11449" y="73550"/>
                  </a:cubicBezTo>
                  <a:cubicBezTo>
                    <a:pt x="-339" y="61130"/>
                    <a:pt x="-2399" y="41511"/>
                    <a:pt x="2424" y="29712"/>
                  </a:cubicBezTo>
                  <a:cubicBezTo>
                    <a:pt x="8265" y="15431"/>
                    <a:pt x="25531" y="6277"/>
                    <a:pt x="37997" y="623"/>
                  </a:cubicBezTo>
                  <a:cubicBezTo>
                    <a:pt x="40456" y="-489"/>
                    <a:pt x="43347" y="-91"/>
                    <a:pt x="45419" y="1642"/>
                  </a:cubicBezTo>
                  <a:cubicBezTo>
                    <a:pt x="47491" y="3386"/>
                    <a:pt x="48380" y="6160"/>
                    <a:pt x="47701" y="8771"/>
                  </a:cubicBezTo>
                  <a:cubicBezTo>
                    <a:pt x="43710" y="24175"/>
                    <a:pt x="44822" y="32229"/>
                    <a:pt x="51646" y="37520"/>
                  </a:cubicBezTo>
                  <a:cubicBezTo>
                    <a:pt x="55638" y="40610"/>
                    <a:pt x="60952" y="41921"/>
                    <a:pt x="65869" y="41020"/>
                  </a:cubicBezTo>
                  <a:cubicBezTo>
                    <a:pt x="69392" y="40376"/>
                    <a:pt x="72155" y="38679"/>
                    <a:pt x="73653" y="36244"/>
                  </a:cubicBezTo>
                  <a:cubicBezTo>
                    <a:pt x="75023" y="34008"/>
                    <a:pt x="77516" y="32720"/>
                    <a:pt x="80138" y="32908"/>
                  </a:cubicBezTo>
                  <a:cubicBezTo>
                    <a:pt x="82748" y="33095"/>
                    <a:pt x="85043" y="34710"/>
                    <a:pt x="86084" y="37110"/>
                  </a:cubicBezTo>
                  <a:cubicBezTo>
                    <a:pt x="90111" y="46369"/>
                    <a:pt x="90018" y="54950"/>
                    <a:pt x="85803" y="62593"/>
                  </a:cubicBezTo>
                  <a:cubicBezTo>
                    <a:pt x="83931" y="65988"/>
                    <a:pt x="79658" y="67229"/>
                    <a:pt x="76263" y="65356"/>
                  </a:cubicBezTo>
                  <a:cubicBezTo>
                    <a:pt x="72869" y="63483"/>
                    <a:pt x="71628" y="59211"/>
                    <a:pt x="73501" y="55816"/>
                  </a:cubicBezTo>
                  <a:cubicBezTo>
                    <a:pt x="73922" y="55043"/>
                    <a:pt x="74355" y="54107"/>
                    <a:pt x="74648" y="52948"/>
                  </a:cubicBezTo>
                  <a:cubicBezTo>
                    <a:pt x="72705" y="53791"/>
                    <a:pt x="70609" y="54423"/>
                    <a:pt x="68397" y="54821"/>
                  </a:cubicBezTo>
                  <a:cubicBezTo>
                    <a:pt x="59618" y="56425"/>
                    <a:pt x="50136" y="54095"/>
                    <a:pt x="43043" y="48605"/>
                  </a:cubicBezTo>
                  <a:cubicBezTo>
                    <a:pt x="32624" y="40528"/>
                    <a:pt x="30787" y="29291"/>
                    <a:pt x="31454" y="19739"/>
                  </a:cubicBezTo>
                  <a:cubicBezTo>
                    <a:pt x="22862" y="24842"/>
                    <a:pt x="17489" y="29958"/>
                    <a:pt x="15429" y="35003"/>
                  </a:cubicBezTo>
                  <a:cubicBezTo>
                    <a:pt x="12350" y="42530"/>
                    <a:pt x="14106" y="55909"/>
                    <a:pt x="21644" y="63846"/>
                  </a:cubicBezTo>
                  <a:cubicBezTo>
                    <a:pt x="24313" y="66655"/>
                    <a:pt x="24196" y="71104"/>
                    <a:pt x="21387" y="73772"/>
                  </a:cubicBezTo>
                  <a:cubicBezTo>
                    <a:pt x="20017" y="75107"/>
                    <a:pt x="18273" y="75739"/>
                    <a:pt x="16541" y="75739"/>
                  </a:cubicBezTo>
                  <a:close/>
                </a:path>
              </a:pathLst>
            </a:custGeom>
            <a:grpFill/>
            <a:ln w="1170" cap="flat">
              <a:noFill/>
              <a:prstDash val="solid"/>
              <a:miter/>
            </a:ln>
          </p:spPr>
          <p:txBody>
            <a:bodyPr rtlCol="0" anchor="ctr"/>
            <a:lstStyle/>
            <a:p>
              <a:endParaRPr lang="en-US"/>
            </a:p>
          </p:txBody>
        </p:sp>
        <p:sp>
          <p:nvSpPr>
            <p:cNvPr id="1151" name="Freeform 1150">
              <a:extLst>
                <a:ext uri="{FF2B5EF4-FFF2-40B4-BE49-F238E27FC236}">
                  <a16:creationId xmlns:a16="http://schemas.microsoft.com/office/drawing/2014/main" id="{35CFBA40-5559-134D-B509-12D035278496}"/>
                </a:ext>
              </a:extLst>
            </p:cNvPr>
            <p:cNvSpPr/>
            <p:nvPr/>
          </p:nvSpPr>
          <p:spPr>
            <a:xfrm>
              <a:off x="2636144" y="1365634"/>
              <a:ext cx="30435" cy="29264"/>
            </a:xfrm>
            <a:custGeom>
              <a:avLst/>
              <a:gdLst>
                <a:gd name="connsiteX0" fmla="*/ 762 w 30434"/>
                <a:gd name="connsiteY0" fmla="*/ 25523 h 29264"/>
                <a:gd name="connsiteX1" fmla="*/ 3841 w 30434"/>
                <a:gd name="connsiteY1" fmla="*/ 16088 h 29264"/>
                <a:gd name="connsiteX2" fmla="*/ 3841 w 30434"/>
                <a:gd name="connsiteY2" fmla="*/ 16088 h 29264"/>
                <a:gd name="connsiteX3" fmla="*/ 13287 w 30434"/>
                <a:gd name="connsiteY3" fmla="*/ 19167 h 29264"/>
                <a:gd name="connsiteX4" fmla="*/ 13287 w 30434"/>
                <a:gd name="connsiteY4" fmla="*/ 19167 h 29264"/>
                <a:gd name="connsiteX5" fmla="*/ 10197 w 30434"/>
                <a:gd name="connsiteY5" fmla="*/ 28613 h 29264"/>
                <a:gd name="connsiteX6" fmla="*/ 10197 w 30434"/>
                <a:gd name="connsiteY6" fmla="*/ 28613 h 29264"/>
                <a:gd name="connsiteX7" fmla="*/ 7025 w 30434"/>
                <a:gd name="connsiteY7" fmla="*/ 29374 h 29264"/>
                <a:gd name="connsiteX8" fmla="*/ 7025 w 30434"/>
                <a:gd name="connsiteY8" fmla="*/ 29374 h 29264"/>
                <a:gd name="connsiteX9" fmla="*/ 762 w 30434"/>
                <a:gd name="connsiteY9" fmla="*/ 25523 h 29264"/>
                <a:gd name="connsiteX10" fmla="*/ 20416 w 30434"/>
                <a:gd name="connsiteY10" fmla="*/ 12787 h 29264"/>
                <a:gd name="connsiteX11" fmla="*/ 18660 w 30434"/>
                <a:gd name="connsiteY11" fmla="*/ 3013 h 29264"/>
                <a:gd name="connsiteX12" fmla="*/ 18660 w 30434"/>
                <a:gd name="connsiteY12" fmla="*/ 3013 h 29264"/>
                <a:gd name="connsiteX13" fmla="*/ 28446 w 30434"/>
                <a:gd name="connsiteY13" fmla="*/ 1257 h 29264"/>
                <a:gd name="connsiteX14" fmla="*/ 28446 w 30434"/>
                <a:gd name="connsiteY14" fmla="*/ 1257 h 29264"/>
                <a:gd name="connsiteX15" fmla="*/ 30190 w 30434"/>
                <a:gd name="connsiteY15" fmla="*/ 11031 h 29264"/>
                <a:gd name="connsiteX16" fmla="*/ 30190 w 30434"/>
                <a:gd name="connsiteY16" fmla="*/ 11031 h 29264"/>
                <a:gd name="connsiteX17" fmla="*/ 24420 w 30434"/>
                <a:gd name="connsiteY17" fmla="*/ 14051 h 29264"/>
                <a:gd name="connsiteX18" fmla="*/ 24420 w 30434"/>
                <a:gd name="connsiteY18" fmla="*/ 14051 h 29264"/>
                <a:gd name="connsiteX19" fmla="*/ 20416 w 30434"/>
                <a:gd name="connsiteY19" fmla="*/ 12787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34" h="29264">
                  <a:moveTo>
                    <a:pt x="762" y="25523"/>
                  </a:moveTo>
                  <a:cubicBezTo>
                    <a:pt x="-994" y="22070"/>
                    <a:pt x="388" y="17832"/>
                    <a:pt x="3841" y="16088"/>
                  </a:cubicBezTo>
                  <a:lnTo>
                    <a:pt x="3841" y="16088"/>
                  </a:lnTo>
                  <a:cubicBezTo>
                    <a:pt x="7306" y="14332"/>
                    <a:pt x="11532" y="15714"/>
                    <a:pt x="13287" y="19167"/>
                  </a:cubicBezTo>
                  <a:lnTo>
                    <a:pt x="13287" y="19167"/>
                  </a:lnTo>
                  <a:cubicBezTo>
                    <a:pt x="15043" y="22632"/>
                    <a:pt x="13662" y="26857"/>
                    <a:pt x="10197" y="28613"/>
                  </a:cubicBezTo>
                  <a:lnTo>
                    <a:pt x="10197" y="28613"/>
                  </a:lnTo>
                  <a:cubicBezTo>
                    <a:pt x="9179" y="29128"/>
                    <a:pt x="8102" y="29374"/>
                    <a:pt x="7025" y="29374"/>
                  </a:cubicBezTo>
                  <a:lnTo>
                    <a:pt x="7025" y="29374"/>
                  </a:lnTo>
                  <a:cubicBezTo>
                    <a:pt x="4473" y="29374"/>
                    <a:pt x="2003" y="27969"/>
                    <a:pt x="762" y="25523"/>
                  </a:cubicBezTo>
                  <a:close/>
                  <a:moveTo>
                    <a:pt x="20416" y="12787"/>
                  </a:moveTo>
                  <a:cubicBezTo>
                    <a:pt x="17232" y="10575"/>
                    <a:pt x="16448" y="6197"/>
                    <a:pt x="18660" y="3013"/>
                  </a:cubicBezTo>
                  <a:lnTo>
                    <a:pt x="18660" y="3013"/>
                  </a:lnTo>
                  <a:cubicBezTo>
                    <a:pt x="20884" y="-171"/>
                    <a:pt x="25262" y="-956"/>
                    <a:pt x="28446" y="1257"/>
                  </a:cubicBezTo>
                  <a:lnTo>
                    <a:pt x="28446" y="1257"/>
                  </a:lnTo>
                  <a:cubicBezTo>
                    <a:pt x="31630" y="3481"/>
                    <a:pt x="32414" y="7859"/>
                    <a:pt x="30190" y="11031"/>
                  </a:cubicBezTo>
                  <a:lnTo>
                    <a:pt x="30190" y="11031"/>
                  </a:lnTo>
                  <a:cubicBezTo>
                    <a:pt x="28833" y="12998"/>
                    <a:pt x="26644" y="14051"/>
                    <a:pt x="24420" y="14051"/>
                  </a:cubicBezTo>
                  <a:lnTo>
                    <a:pt x="24420" y="14051"/>
                  </a:lnTo>
                  <a:cubicBezTo>
                    <a:pt x="23038" y="14051"/>
                    <a:pt x="21634" y="13642"/>
                    <a:pt x="20416" y="12787"/>
                  </a:cubicBezTo>
                  <a:close/>
                </a:path>
              </a:pathLst>
            </a:custGeom>
            <a:grpFill/>
            <a:ln w="1170" cap="flat">
              <a:noFill/>
              <a:prstDash val="solid"/>
              <a:miter/>
            </a:ln>
          </p:spPr>
          <p:txBody>
            <a:bodyPr rtlCol="0" anchor="ctr"/>
            <a:lstStyle/>
            <a:p>
              <a:endParaRPr lang="en-US"/>
            </a:p>
          </p:txBody>
        </p:sp>
        <p:sp>
          <p:nvSpPr>
            <p:cNvPr id="1152" name="Freeform 1151">
              <a:extLst>
                <a:ext uri="{FF2B5EF4-FFF2-40B4-BE49-F238E27FC236}">
                  <a16:creationId xmlns:a16="http://schemas.microsoft.com/office/drawing/2014/main" id="{A7B4284F-16BF-FC41-906A-C5EE875A9B8A}"/>
                </a:ext>
              </a:extLst>
            </p:cNvPr>
            <p:cNvSpPr/>
            <p:nvPr/>
          </p:nvSpPr>
          <p:spPr>
            <a:xfrm>
              <a:off x="2502687" y="1512059"/>
              <a:ext cx="28094" cy="79599"/>
            </a:xfrm>
            <a:custGeom>
              <a:avLst/>
              <a:gdLst>
                <a:gd name="connsiteX0" fmla="*/ 18099 w 28093"/>
                <a:gd name="connsiteY0" fmla="*/ 79569 h 79598"/>
                <a:gd name="connsiteX1" fmla="*/ 15910 w 28093"/>
                <a:gd name="connsiteY1" fmla="*/ 69889 h 79598"/>
                <a:gd name="connsiteX2" fmla="*/ 15910 w 28093"/>
                <a:gd name="connsiteY2" fmla="*/ 69889 h 79598"/>
                <a:gd name="connsiteX3" fmla="*/ 25602 w 28093"/>
                <a:gd name="connsiteY3" fmla="*/ 67700 h 79598"/>
                <a:gd name="connsiteX4" fmla="*/ 25602 w 28093"/>
                <a:gd name="connsiteY4" fmla="*/ 67700 h 79598"/>
                <a:gd name="connsiteX5" fmla="*/ 27791 w 28093"/>
                <a:gd name="connsiteY5" fmla="*/ 77392 h 79598"/>
                <a:gd name="connsiteX6" fmla="*/ 27791 w 28093"/>
                <a:gd name="connsiteY6" fmla="*/ 77392 h 79598"/>
                <a:gd name="connsiteX7" fmla="*/ 21844 w 28093"/>
                <a:gd name="connsiteY7" fmla="*/ 80658 h 79598"/>
                <a:gd name="connsiteX8" fmla="*/ 21844 w 28093"/>
                <a:gd name="connsiteY8" fmla="*/ 80658 h 79598"/>
                <a:gd name="connsiteX9" fmla="*/ 18099 w 28093"/>
                <a:gd name="connsiteY9" fmla="*/ 79569 h 79598"/>
                <a:gd name="connsiteX10" fmla="*/ 4028 w 28093"/>
                <a:gd name="connsiteY10" fmla="*/ 55409 h 79598"/>
                <a:gd name="connsiteX11" fmla="*/ 8839 w 28093"/>
                <a:gd name="connsiteY11" fmla="*/ 46711 h 79598"/>
                <a:gd name="connsiteX12" fmla="*/ 8839 w 28093"/>
                <a:gd name="connsiteY12" fmla="*/ 46711 h 79598"/>
                <a:gd name="connsiteX13" fmla="*/ 17525 w 28093"/>
                <a:gd name="connsiteY13" fmla="*/ 51534 h 79598"/>
                <a:gd name="connsiteX14" fmla="*/ 17525 w 28093"/>
                <a:gd name="connsiteY14" fmla="*/ 51534 h 79598"/>
                <a:gd name="connsiteX15" fmla="*/ 12714 w 28093"/>
                <a:gd name="connsiteY15" fmla="*/ 60220 h 79598"/>
                <a:gd name="connsiteX16" fmla="*/ 12714 w 28093"/>
                <a:gd name="connsiteY16" fmla="*/ 60220 h 79598"/>
                <a:gd name="connsiteX17" fmla="*/ 10771 w 28093"/>
                <a:gd name="connsiteY17" fmla="*/ 60489 h 79598"/>
                <a:gd name="connsiteX18" fmla="*/ 10771 w 28093"/>
                <a:gd name="connsiteY18" fmla="*/ 60489 h 79598"/>
                <a:gd name="connsiteX19" fmla="*/ 4028 w 28093"/>
                <a:gd name="connsiteY19" fmla="*/ 55409 h 79598"/>
                <a:gd name="connsiteX20" fmla="*/ 2 w 28093"/>
                <a:gd name="connsiteY20" fmla="*/ 30557 h 79598"/>
                <a:gd name="connsiteX21" fmla="*/ 2 w 28093"/>
                <a:gd name="connsiteY21" fmla="*/ 30557 h 79598"/>
                <a:gd name="connsiteX22" fmla="*/ 2 w 28093"/>
                <a:gd name="connsiteY22" fmla="*/ 30557 h 79598"/>
                <a:gd name="connsiteX23" fmla="*/ 6873 w 28093"/>
                <a:gd name="connsiteY23" fmla="*/ 23382 h 79598"/>
                <a:gd name="connsiteX24" fmla="*/ 6873 w 28093"/>
                <a:gd name="connsiteY24" fmla="*/ 23382 h 79598"/>
                <a:gd name="connsiteX25" fmla="*/ 14048 w 28093"/>
                <a:gd name="connsiteY25" fmla="*/ 30242 h 79598"/>
                <a:gd name="connsiteX26" fmla="*/ 14048 w 28093"/>
                <a:gd name="connsiteY26" fmla="*/ 30242 h 79598"/>
                <a:gd name="connsiteX27" fmla="*/ 7189 w 28093"/>
                <a:gd name="connsiteY27" fmla="*/ 37417 h 79598"/>
                <a:gd name="connsiteX28" fmla="*/ 7189 w 28093"/>
                <a:gd name="connsiteY28" fmla="*/ 37417 h 79598"/>
                <a:gd name="connsiteX29" fmla="*/ 7025 w 28093"/>
                <a:gd name="connsiteY29" fmla="*/ 37429 h 79598"/>
                <a:gd name="connsiteX30" fmla="*/ 7025 w 28093"/>
                <a:gd name="connsiteY30" fmla="*/ 37429 h 79598"/>
                <a:gd name="connsiteX31" fmla="*/ 2 w 28093"/>
                <a:gd name="connsiteY31" fmla="*/ 30557 h 79598"/>
                <a:gd name="connsiteX32" fmla="*/ 7657 w 28093"/>
                <a:gd name="connsiteY32" fmla="*/ 14029 h 79598"/>
                <a:gd name="connsiteX33" fmla="*/ 1137 w 28093"/>
                <a:gd name="connsiteY33" fmla="*/ 6537 h 79598"/>
                <a:gd name="connsiteX34" fmla="*/ 1137 w 28093"/>
                <a:gd name="connsiteY34" fmla="*/ 6537 h 79598"/>
                <a:gd name="connsiteX35" fmla="*/ 8629 w 28093"/>
                <a:gd name="connsiteY35" fmla="*/ 17 h 79598"/>
                <a:gd name="connsiteX36" fmla="*/ 8629 w 28093"/>
                <a:gd name="connsiteY36" fmla="*/ 17 h 79598"/>
                <a:gd name="connsiteX37" fmla="*/ 15149 w 28093"/>
                <a:gd name="connsiteY37" fmla="*/ 7509 h 79598"/>
                <a:gd name="connsiteX38" fmla="*/ 15149 w 28093"/>
                <a:gd name="connsiteY38" fmla="*/ 7509 h 79598"/>
                <a:gd name="connsiteX39" fmla="*/ 8149 w 28093"/>
                <a:gd name="connsiteY39" fmla="*/ 14052 h 79598"/>
                <a:gd name="connsiteX40" fmla="*/ 8149 w 28093"/>
                <a:gd name="connsiteY40" fmla="*/ 14052 h 79598"/>
                <a:gd name="connsiteX41" fmla="*/ 7657 w 28093"/>
                <a:gd name="connsiteY41" fmla="*/ 14029 h 7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8093" h="79598">
                  <a:moveTo>
                    <a:pt x="18099" y="79569"/>
                  </a:moveTo>
                  <a:cubicBezTo>
                    <a:pt x="14821" y="77498"/>
                    <a:pt x="13838" y="73166"/>
                    <a:pt x="15910" y="69889"/>
                  </a:cubicBezTo>
                  <a:lnTo>
                    <a:pt x="15910" y="69889"/>
                  </a:lnTo>
                  <a:cubicBezTo>
                    <a:pt x="17982" y="66599"/>
                    <a:pt x="22324" y="65628"/>
                    <a:pt x="25602" y="67700"/>
                  </a:cubicBezTo>
                  <a:lnTo>
                    <a:pt x="25602" y="67700"/>
                  </a:lnTo>
                  <a:cubicBezTo>
                    <a:pt x="28880" y="69772"/>
                    <a:pt x="29863" y="74115"/>
                    <a:pt x="27791" y="77392"/>
                  </a:cubicBezTo>
                  <a:lnTo>
                    <a:pt x="27791" y="77392"/>
                  </a:lnTo>
                  <a:cubicBezTo>
                    <a:pt x="26457" y="79499"/>
                    <a:pt x="24174" y="80658"/>
                    <a:pt x="21844" y="80658"/>
                  </a:cubicBezTo>
                  <a:lnTo>
                    <a:pt x="21844" y="80658"/>
                  </a:lnTo>
                  <a:cubicBezTo>
                    <a:pt x="20557" y="80658"/>
                    <a:pt x="19258" y="80307"/>
                    <a:pt x="18099" y="79569"/>
                  </a:cubicBezTo>
                  <a:close/>
                  <a:moveTo>
                    <a:pt x="4028" y="55409"/>
                  </a:moveTo>
                  <a:cubicBezTo>
                    <a:pt x="2951" y="51675"/>
                    <a:pt x="5105" y="47788"/>
                    <a:pt x="8839" y="46711"/>
                  </a:cubicBezTo>
                  <a:lnTo>
                    <a:pt x="8839" y="46711"/>
                  </a:lnTo>
                  <a:cubicBezTo>
                    <a:pt x="12562" y="45646"/>
                    <a:pt x="16448" y="47800"/>
                    <a:pt x="17525" y="51534"/>
                  </a:cubicBezTo>
                  <a:lnTo>
                    <a:pt x="17525" y="51534"/>
                  </a:lnTo>
                  <a:cubicBezTo>
                    <a:pt x="18590" y="55257"/>
                    <a:pt x="16436" y="59143"/>
                    <a:pt x="12714" y="60220"/>
                  </a:cubicBezTo>
                  <a:lnTo>
                    <a:pt x="12714" y="60220"/>
                  </a:lnTo>
                  <a:cubicBezTo>
                    <a:pt x="12070" y="60407"/>
                    <a:pt x="11415" y="60489"/>
                    <a:pt x="10771" y="60489"/>
                  </a:cubicBezTo>
                  <a:lnTo>
                    <a:pt x="10771" y="60489"/>
                  </a:lnTo>
                  <a:cubicBezTo>
                    <a:pt x="7716" y="60489"/>
                    <a:pt x="4906" y="58487"/>
                    <a:pt x="4028" y="55409"/>
                  </a:cubicBezTo>
                  <a:close/>
                  <a:moveTo>
                    <a:pt x="2" y="30557"/>
                  </a:moveTo>
                  <a:cubicBezTo>
                    <a:pt x="2" y="30557"/>
                    <a:pt x="2" y="30557"/>
                    <a:pt x="2" y="30557"/>
                  </a:cubicBezTo>
                  <a:lnTo>
                    <a:pt x="2" y="30557"/>
                  </a:lnTo>
                  <a:cubicBezTo>
                    <a:pt x="-80" y="26683"/>
                    <a:pt x="2987" y="23464"/>
                    <a:pt x="6873" y="23382"/>
                  </a:cubicBezTo>
                  <a:lnTo>
                    <a:pt x="6873" y="23382"/>
                  </a:lnTo>
                  <a:cubicBezTo>
                    <a:pt x="10747" y="23288"/>
                    <a:pt x="13955" y="26367"/>
                    <a:pt x="14048" y="30242"/>
                  </a:cubicBezTo>
                  <a:lnTo>
                    <a:pt x="14048" y="30242"/>
                  </a:lnTo>
                  <a:cubicBezTo>
                    <a:pt x="14142" y="34116"/>
                    <a:pt x="11064" y="37335"/>
                    <a:pt x="7189" y="37417"/>
                  </a:cubicBezTo>
                  <a:lnTo>
                    <a:pt x="7189" y="37417"/>
                  </a:lnTo>
                  <a:cubicBezTo>
                    <a:pt x="7130" y="37429"/>
                    <a:pt x="7084" y="37429"/>
                    <a:pt x="7025" y="37429"/>
                  </a:cubicBezTo>
                  <a:lnTo>
                    <a:pt x="7025" y="37429"/>
                  </a:lnTo>
                  <a:cubicBezTo>
                    <a:pt x="3221" y="37429"/>
                    <a:pt x="95" y="34385"/>
                    <a:pt x="2" y="30557"/>
                  </a:cubicBezTo>
                  <a:close/>
                  <a:moveTo>
                    <a:pt x="7657" y="14029"/>
                  </a:moveTo>
                  <a:cubicBezTo>
                    <a:pt x="3783" y="13760"/>
                    <a:pt x="868" y="10400"/>
                    <a:pt x="1137" y="6537"/>
                  </a:cubicBezTo>
                  <a:lnTo>
                    <a:pt x="1137" y="6537"/>
                  </a:lnTo>
                  <a:cubicBezTo>
                    <a:pt x="1406" y="2663"/>
                    <a:pt x="4766" y="-252"/>
                    <a:pt x="8629" y="17"/>
                  </a:cubicBezTo>
                  <a:lnTo>
                    <a:pt x="8629" y="17"/>
                  </a:lnTo>
                  <a:cubicBezTo>
                    <a:pt x="12503" y="286"/>
                    <a:pt x="15418" y="3646"/>
                    <a:pt x="15149" y="7509"/>
                  </a:cubicBezTo>
                  <a:lnTo>
                    <a:pt x="15149" y="7509"/>
                  </a:lnTo>
                  <a:cubicBezTo>
                    <a:pt x="14891" y="11220"/>
                    <a:pt x="11813" y="14052"/>
                    <a:pt x="8149" y="14052"/>
                  </a:cubicBezTo>
                  <a:lnTo>
                    <a:pt x="8149" y="14052"/>
                  </a:lnTo>
                  <a:cubicBezTo>
                    <a:pt x="7985" y="14052"/>
                    <a:pt x="7821" y="14041"/>
                    <a:pt x="7657" y="14029"/>
                  </a:cubicBezTo>
                  <a:close/>
                </a:path>
              </a:pathLst>
            </a:custGeom>
            <a:grpFill/>
            <a:ln w="1170" cap="flat">
              <a:noFill/>
              <a:prstDash val="solid"/>
              <a:miter/>
            </a:ln>
          </p:spPr>
          <p:txBody>
            <a:bodyPr rtlCol="0" anchor="ctr"/>
            <a:lstStyle/>
            <a:p>
              <a:endParaRPr lang="en-US"/>
            </a:p>
          </p:txBody>
        </p:sp>
      </p:grpSp>
      <p:grpSp>
        <p:nvGrpSpPr>
          <p:cNvPr id="1153" name="Group 1152">
            <a:extLst>
              <a:ext uri="{FF2B5EF4-FFF2-40B4-BE49-F238E27FC236}">
                <a16:creationId xmlns:a16="http://schemas.microsoft.com/office/drawing/2014/main" id="{D4F7A8C7-A14C-C747-9D03-9EA4B4E0C23F}"/>
              </a:ext>
            </a:extLst>
          </p:cNvPr>
          <p:cNvGrpSpPr/>
          <p:nvPr userDrawn="1"/>
        </p:nvGrpSpPr>
        <p:grpSpPr>
          <a:xfrm>
            <a:off x="2418987" y="1795222"/>
            <a:ext cx="283845" cy="370214"/>
            <a:chOff x="4780363" y="1185135"/>
            <a:chExt cx="384457" cy="501439"/>
          </a:xfrm>
          <a:solidFill>
            <a:schemeClr val="accent1"/>
          </a:solidFill>
        </p:grpSpPr>
        <p:sp>
          <p:nvSpPr>
            <p:cNvPr id="1154" name="Freeform 1153">
              <a:extLst>
                <a:ext uri="{FF2B5EF4-FFF2-40B4-BE49-F238E27FC236}">
                  <a16:creationId xmlns:a16="http://schemas.microsoft.com/office/drawing/2014/main" id="{09720ABC-2517-854D-AA1B-289471430AB6}"/>
                </a:ext>
              </a:extLst>
            </p:cNvPr>
            <p:cNvSpPr/>
            <p:nvPr/>
          </p:nvSpPr>
          <p:spPr>
            <a:xfrm>
              <a:off x="4843069" y="1563664"/>
              <a:ext cx="197826" cy="122910"/>
            </a:xfrm>
            <a:custGeom>
              <a:avLst/>
              <a:gdLst>
                <a:gd name="connsiteX0" fmla="*/ 197417 w 197826"/>
                <a:gd name="connsiteY0" fmla="*/ 123753 h 122910"/>
                <a:gd name="connsiteX1" fmla="*/ 0 w 197826"/>
                <a:gd name="connsiteY1" fmla="*/ 123753 h 122910"/>
                <a:gd name="connsiteX2" fmla="*/ 0 w 197826"/>
                <a:gd name="connsiteY2" fmla="*/ 0 h 122910"/>
                <a:gd name="connsiteX3" fmla="*/ 14047 w 197826"/>
                <a:gd name="connsiteY3" fmla="*/ 0 h 122910"/>
                <a:gd name="connsiteX4" fmla="*/ 14047 w 197826"/>
                <a:gd name="connsiteY4" fmla="*/ 109706 h 122910"/>
                <a:gd name="connsiteX5" fmla="*/ 183428 w 197826"/>
                <a:gd name="connsiteY5" fmla="*/ 109706 h 122910"/>
                <a:gd name="connsiteX6" fmla="*/ 183791 w 197826"/>
                <a:gd name="connsiteY6" fmla="*/ 1334 h 122910"/>
                <a:gd name="connsiteX7" fmla="*/ 197838 w 197826"/>
                <a:gd name="connsiteY7" fmla="*/ 1381 h 12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826" h="122910">
                  <a:moveTo>
                    <a:pt x="197417" y="123753"/>
                  </a:moveTo>
                  <a:lnTo>
                    <a:pt x="0" y="123753"/>
                  </a:lnTo>
                  <a:lnTo>
                    <a:pt x="0" y="0"/>
                  </a:lnTo>
                  <a:lnTo>
                    <a:pt x="14047" y="0"/>
                  </a:lnTo>
                  <a:lnTo>
                    <a:pt x="14047" y="109706"/>
                  </a:lnTo>
                  <a:lnTo>
                    <a:pt x="183428" y="109706"/>
                  </a:lnTo>
                  <a:lnTo>
                    <a:pt x="183791" y="1334"/>
                  </a:lnTo>
                  <a:lnTo>
                    <a:pt x="197838" y="1381"/>
                  </a:lnTo>
                  <a:close/>
                </a:path>
              </a:pathLst>
            </a:custGeom>
            <a:grpFill/>
            <a:ln w="1170" cap="flat">
              <a:noFill/>
              <a:prstDash val="solid"/>
              <a:miter/>
            </a:ln>
          </p:spPr>
          <p:txBody>
            <a:bodyPr rtlCol="0" anchor="ctr"/>
            <a:lstStyle/>
            <a:p>
              <a:endParaRPr lang="en-US"/>
            </a:p>
          </p:txBody>
        </p:sp>
        <p:sp>
          <p:nvSpPr>
            <p:cNvPr id="1155" name="Freeform 1154">
              <a:extLst>
                <a:ext uri="{FF2B5EF4-FFF2-40B4-BE49-F238E27FC236}">
                  <a16:creationId xmlns:a16="http://schemas.microsoft.com/office/drawing/2014/main" id="{58EEC35E-D654-BD46-82AB-D780BF24ECFC}"/>
                </a:ext>
              </a:extLst>
            </p:cNvPr>
            <p:cNvSpPr/>
            <p:nvPr/>
          </p:nvSpPr>
          <p:spPr>
            <a:xfrm>
              <a:off x="5019320" y="1512124"/>
              <a:ext cx="47993" cy="43311"/>
            </a:xfrm>
            <a:custGeom>
              <a:avLst/>
              <a:gdLst>
                <a:gd name="connsiteX0" fmla="*/ 0 w 47993"/>
                <a:gd name="connsiteY0" fmla="*/ 10764 h 43311"/>
                <a:gd name="connsiteX1" fmla="*/ 9025 w 47993"/>
                <a:gd name="connsiteY1" fmla="*/ 0 h 43311"/>
                <a:gd name="connsiteX2" fmla="*/ 48485 w 47993"/>
                <a:gd name="connsiteY2" fmla="*/ 33084 h 43311"/>
                <a:gd name="connsiteX3" fmla="*/ 39459 w 47993"/>
                <a:gd name="connsiteY3" fmla="*/ 43849 h 43311"/>
              </a:gdLst>
              <a:ahLst/>
              <a:cxnLst>
                <a:cxn ang="0">
                  <a:pos x="connsiteX0" y="connsiteY0"/>
                </a:cxn>
                <a:cxn ang="0">
                  <a:pos x="connsiteX1" y="connsiteY1"/>
                </a:cxn>
                <a:cxn ang="0">
                  <a:pos x="connsiteX2" y="connsiteY2"/>
                </a:cxn>
                <a:cxn ang="0">
                  <a:pos x="connsiteX3" y="connsiteY3"/>
                </a:cxn>
              </a:cxnLst>
              <a:rect l="l" t="t" r="r" b="b"/>
              <a:pathLst>
                <a:path w="47993" h="43311">
                  <a:moveTo>
                    <a:pt x="0" y="10764"/>
                  </a:moveTo>
                  <a:lnTo>
                    <a:pt x="9025" y="0"/>
                  </a:lnTo>
                  <a:lnTo>
                    <a:pt x="48485" y="33084"/>
                  </a:lnTo>
                  <a:lnTo>
                    <a:pt x="39459" y="43849"/>
                  </a:lnTo>
                  <a:close/>
                </a:path>
              </a:pathLst>
            </a:custGeom>
            <a:grpFill/>
            <a:ln w="1170" cap="flat">
              <a:noFill/>
              <a:prstDash val="solid"/>
              <a:miter/>
            </a:ln>
          </p:spPr>
          <p:txBody>
            <a:bodyPr rtlCol="0" anchor="ctr"/>
            <a:lstStyle/>
            <a:p>
              <a:endParaRPr lang="en-US"/>
            </a:p>
          </p:txBody>
        </p:sp>
        <p:sp>
          <p:nvSpPr>
            <p:cNvPr id="1156" name="Freeform 1155">
              <a:extLst>
                <a:ext uri="{FF2B5EF4-FFF2-40B4-BE49-F238E27FC236}">
                  <a16:creationId xmlns:a16="http://schemas.microsoft.com/office/drawing/2014/main" id="{7B39F8B0-D44F-0742-92C7-1C92EFDCDBAB}"/>
                </a:ext>
              </a:extLst>
            </p:cNvPr>
            <p:cNvSpPr/>
            <p:nvPr/>
          </p:nvSpPr>
          <p:spPr>
            <a:xfrm>
              <a:off x="4904189" y="1442632"/>
              <a:ext cx="100669" cy="60870"/>
            </a:xfrm>
            <a:custGeom>
              <a:avLst/>
              <a:gdLst>
                <a:gd name="connsiteX0" fmla="*/ 94414 w 100669"/>
                <a:gd name="connsiteY0" fmla="*/ 61145 h 60869"/>
                <a:gd name="connsiteX1" fmla="*/ 89907 w 100669"/>
                <a:gd name="connsiteY1" fmla="*/ 59506 h 60869"/>
                <a:gd name="connsiteX2" fmla="*/ 38601 w 100669"/>
                <a:gd name="connsiteY2" fmla="*/ 16230 h 60869"/>
                <a:gd name="connsiteX3" fmla="*/ 11690 w 100669"/>
                <a:gd name="connsiteY3" fmla="*/ 39337 h 60869"/>
                <a:gd name="connsiteX4" fmla="*/ 1775 w 100669"/>
                <a:gd name="connsiteY4" fmla="*/ 38764 h 60869"/>
                <a:gd name="connsiteX5" fmla="*/ 2349 w 100669"/>
                <a:gd name="connsiteY5" fmla="*/ 28849 h 60869"/>
                <a:gd name="connsiteX6" fmla="*/ 34059 w 100669"/>
                <a:gd name="connsiteY6" fmla="*/ 1668 h 60869"/>
                <a:gd name="connsiteX7" fmla="*/ 43143 w 100669"/>
                <a:gd name="connsiteY7" fmla="*/ 1668 h 60869"/>
                <a:gd name="connsiteX8" fmla="*/ 98932 w 100669"/>
                <a:gd name="connsiteY8" fmla="*/ 48737 h 60869"/>
                <a:gd name="connsiteX9" fmla="*/ 99799 w 100669"/>
                <a:gd name="connsiteY9" fmla="*/ 58628 h 60869"/>
                <a:gd name="connsiteX10" fmla="*/ 94414 w 100669"/>
                <a:gd name="connsiteY10" fmla="*/ 61145 h 6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669" h="60869">
                  <a:moveTo>
                    <a:pt x="94414" y="61145"/>
                  </a:moveTo>
                  <a:cubicBezTo>
                    <a:pt x="92822" y="61145"/>
                    <a:pt x="91218" y="60606"/>
                    <a:pt x="89907" y="59506"/>
                  </a:cubicBezTo>
                  <a:cubicBezTo>
                    <a:pt x="70078" y="42884"/>
                    <a:pt x="47942" y="24143"/>
                    <a:pt x="38601" y="16230"/>
                  </a:cubicBezTo>
                  <a:cubicBezTo>
                    <a:pt x="31215" y="22504"/>
                    <a:pt x="16887" y="34702"/>
                    <a:pt x="11690" y="39337"/>
                  </a:cubicBezTo>
                  <a:cubicBezTo>
                    <a:pt x="8787" y="41912"/>
                    <a:pt x="4350" y="41655"/>
                    <a:pt x="1775" y="38764"/>
                  </a:cubicBezTo>
                  <a:cubicBezTo>
                    <a:pt x="-800" y="35861"/>
                    <a:pt x="-543" y="31424"/>
                    <a:pt x="2349" y="28849"/>
                  </a:cubicBezTo>
                  <a:cubicBezTo>
                    <a:pt x="9583" y="22411"/>
                    <a:pt x="33064" y="2511"/>
                    <a:pt x="34059" y="1668"/>
                  </a:cubicBezTo>
                  <a:cubicBezTo>
                    <a:pt x="36681" y="-556"/>
                    <a:pt x="40521" y="-556"/>
                    <a:pt x="43143" y="1668"/>
                  </a:cubicBezTo>
                  <a:cubicBezTo>
                    <a:pt x="43435" y="1926"/>
                    <a:pt x="73145" y="27116"/>
                    <a:pt x="98932" y="48737"/>
                  </a:cubicBezTo>
                  <a:cubicBezTo>
                    <a:pt x="101906" y="51230"/>
                    <a:pt x="102292" y="55655"/>
                    <a:pt x="99799" y="58628"/>
                  </a:cubicBezTo>
                  <a:cubicBezTo>
                    <a:pt x="98406" y="60291"/>
                    <a:pt x="96415" y="61145"/>
                    <a:pt x="94414" y="61145"/>
                  </a:cubicBezTo>
                  <a:close/>
                </a:path>
              </a:pathLst>
            </a:custGeom>
            <a:grpFill/>
            <a:ln w="1170" cap="flat">
              <a:noFill/>
              <a:prstDash val="solid"/>
              <a:miter/>
            </a:ln>
          </p:spPr>
          <p:txBody>
            <a:bodyPr rtlCol="0" anchor="ctr"/>
            <a:lstStyle/>
            <a:p>
              <a:endParaRPr lang="en-US"/>
            </a:p>
          </p:txBody>
        </p:sp>
        <p:sp>
          <p:nvSpPr>
            <p:cNvPr id="1157" name="Freeform 1156">
              <a:extLst>
                <a:ext uri="{FF2B5EF4-FFF2-40B4-BE49-F238E27FC236}">
                  <a16:creationId xmlns:a16="http://schemas.microsoft.com/office/drawing/2014/main" id="{7E85AB4C-1FB6-7B4A-ACB1-302F6EBE2D52}"/>
                </a:ext>
              </a:extLst>
            </p:cNvPr>
            <p:cNvSpPr/>
            <p:nvPr/>
          </p:nvSpPr>
          <p:spPr>
            <a:xfrm>
              <a:off x="4850732" y="1482996"/>
              <a:ext cx="47993" cy="40970"/>
            </a:xfrm>
            <a:custGeom>
              <a:avLst/>
              <a:gdLst>
                <a:gd name="connsiteX0" fmla="*/ 7028 w 47993"/>
                <a:gd name="connsiteY0" fmla="*/ 41969 h 40970"/>
                <a:gd name="connsiteX1" fmla="*/ 1549 w 47993"/>
                <a:gd name="connsiteY1" fmla="*/ 39347 h 40970"/>
                <a:gd name="connsiteX2" fmla="*/ 2626 w 47993"/>
                <a:gd name="connsiteY2" fmla="*/ 29467 h 40970"/>
                <a:gd name="connsiteX3" fmla="*/ 37392 w 47993"/>
                <a:gd name="connsiteY3" fmla="*/ 1549 h 40970"/>
                <a:gd name="connsiteX4" fmla="*/ 47260 w 47993"/>
                <a:gd name="connsiteY4" fmla="*/ 2626 h 40970"/>
                <a:gd name="connsiteX5" fmla="*/ 46183 w 47993"/>
                <a:gd name="connsiteY5" fmla="*/ 12506 h 40970"/>
                <a:gd name="connsiteX6" fmla="*/ 11417 w 47993"/>
                <a:gd name="connsiteY6" fmla="*/ 40424 h 40970"/>
                <a:gd name="connsiteX7" fmla="*/ 7028 w 47993"/>
                <a:gd name="connsiteY7" fmla="*/ 41969 h 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93" h="40970">
                  <a:moveTo>
                    <a:pt x="7028" y="41969"/>
                  </a:moveTo>
                  <a:cubicBezTo>
                    <a:pt x="4967" y="41969"/>
                    <a:pt x="2931" y="41068"/>
                    <a:pt x="1549" y="39347"/>
                  </a:cubicBezTo>
                  <a:cubicBezTo>
                    <a:pt x="-885" y="36327"/>
                    <a:pt x="-394" y="31902"/>
                    <a:pt x="2626" y="29467"/>
                  </a:cubicBezTo>
                  <a:lnTo>
                    <a:pt x="37392" y="1549"/>
                  </a:lnTo>
                  <a:cubicBezTo>
                    <a:pt x="40412" y="-886"/>
                    <a:pt x="44837" y="-394"/>
                    <a:pt x="47260" y="2626"/>
                  </a:cubicBezTo>
                  <a:cubicBezTo>
                    <a:pt x="49683" y="5646"/>
                    <a:pt x="49203" y="10071"/>
                    <a:pt x="46183" y="12506"/>
                  </a:cubicBezTo>
                  <a:lnTo>
                    <a:pt x="11417" y="40424"/>
                  </a:lnTo>
                  <a:cubicBezTo>
                    <a:pt x="10118" y="41466"/>
                    <a:pt x="8561" y="41969"/>
                    <a:pt x="7028" y="41969"/>
                  </a:cubicBezTo>
                  <a:close/>
                </a:path>
              </a:pathLst>
            </a:custGeom>
            <a:grpFill/>
            <a:ln w="1170" cap="flat">
              <a:noFill/>
              <a:prstDash val="solid"/>
              <a:miter/>
            </a:ln>
          </p:spPr>
          <p:txBody>
            <a:bodyPr rtlCol="0" anchor="ctr"/>
            <a:lstStyle/>
            <a:p>
              <a:endParaRPr lang="en-US"/>
            </a:p>
          </p:txBody>
        </p:sp>
        <p:sp>
          <p:nvSpPr>
            <p:cNvPr id="1158" name="Freeform 1157">
              <a:extLst>
                <a:ext uri="{FF2B5EF4-FFF2-40B4-BE49-F238E27FC236}">
                  <a16:creationId xmlns:a16="http://schemas.microsoft.com/office/drawing/2014/main" id="{2277E0C0-3201-8941-B9EB-A9F45C8615BB}"/>
                </a:ext>
              </a:extLst>
            </p:cNvPr>
            <p:cNvSpPr/>
            <p:nvPr/>
          </p:nvSpPr>
          <p:spPr>
            <a:xfrm>
              <a:off x="4816932" y="1510729"/>
              <a:ext cx="46823" cy="40970"/>
            </a:xfrm>
            <a:custGeom>
              <a:avLst/>
              <a:gdLst>
                <a:gd name="connsiteX0" fmla="*/ 0 w 46822"/>
                <a:gd name="connsiteY0" fmla="*/ 30911 h 40970"/>
                <a:gd name="connsiteX1" fmla="*/ 38483 w 46822"/>
                <a:gd name="connsiteY1" fmla="*/ 0 h 40970"/>
                <a:gd name="connsiteX2" fmla="*/ 47279 w 46822"/>
                <a:gd name="connsiteY2" fmla="*/ 10951 h 40970"/>
                <a:gd name="connsiteX3" fmla="*/ 8796 w 46822"/>
                <a:gd name="connsiteY3" fmla="*/ 41862 h 40970"/>
              </a:gdLst>
              <a:ahLst/>
              <a:cxnLst>
                <a:cxn ang="0">
                  <a:pos x="connsiteX0" y="connsiteY0"/>
                </a:cxn>
                <a:cxn ang="0">
                  <a:pos x="connsiteX1" y="connsiteY1"/>
                </a:cxn>
                <a:cxn ang="0">
                  <a:pos x="connsiteX2" y="connsiteY2"/>
                </a:cxn>
                <a:cxn ang="0">
                  <a:pos x="connsiteX3" y="connsiteY3"/>
                </a:cxn>
              </a:cxnLst>
              <a:rect l="l" t="t" r="r" b="b"/>
              <a:pathLst>
                <a:path w="46822" h="40970">
                  <a:moveTo>
                    <a:pt x="0" y="30911"/>
                  </a:moveTo>
                  <a:lnTo>
                    <a:pt x="38483" y="0"/>
                  </a:lnTo>
                  <a:lnTo>
                    <a:pt x="47279" y="10951"/>
                  </a:lnTo>
                  <a:lnTo>
                    <a:pt x="8796" y="41862"/>
                  </a:lnTo>
                  <a:close/>
                </a:path>
              </a:pathLst>
            </a:custGeom>
            <a:grpFill/>
            <a:ln w="1170" cap="flat">
              <a:noFill/>
              <a:prstDash val="solid"/>
              <a:miter/>
            </a:ln>
          </p:spPr>
          <p:txBody>
            <a:bodyPr rtlCol="0" anchor="ctr"/>
            <a:lstStyle/>
            <a:p>
              <a:endParaRPr lang="en-US"/>
            </a:p>
          </p:txBody>
        </p:sp>
        <p:sp>
          <p:nvSpPr>
            <p:cNvPr id="1159" name="Freeform 1158">
              <a:extLst>
                <a:ext uri="{FF2B5EF4-FFF2-40B4-BE49-F238E27FC236}">
                  <a16:creationId xmlns:a16="http://schemas.microsoft.com/office/drawing/2014/main" id="{C33D140D-7009-AC40-AC09-A25C4775B7BE}"/>
                </a:ext>
              </a:extLst>
            </p:cNvPr>
            <p:cNvSpPr/>
            <p:nvPr/>
          </p:nvSpPr>
          <p:spPr>
            <a:xfrm>
              <a:off x="5017671" y="1452412"/>
              <a:ext cx="14047" cy="72576"/>
            </a:xfrm>
            <a:custGeom>
              <a:avLst/>
              <a:gdLst>
                <a:gd name="connsiteX0" fmla="*/ 0 w 14046"/>
                <a:gd name="connsiteY0" fmla="*/ 0 h 72575"/>
                <a:gd name="connsiteX1" fmla="*/ 14047 w 14046"/>
                <a:gd name="connsiteY1" fmla="*/ 0 h 72575"/>
                <a:gd name="connsiteX2" fmla="*/ 14047 w 14046"/>
                <a:gd name="connsiteY2" fmla="*/ 72763 h 72575"/>
                <a:gd name="connsiteX3" fmla="*/ 0 w 14046"/>
                <a:gd name="connsiteY3" fmla="*/ 72763 h 72575"/>
              </a:gdLst>
              <a:ahLst/>
              <a:cxnLst>
                <a:cxn ang="0">
                  <a:pos x="connsiteX0" y="connsiteY0"/>
                </a:cxn>
                <a:cxn ang="0">
                  <a:pos x="connsiteX1" y="connsiteY1"/>
                </a:cxn>
                <a:cxn ang="0">
                  <a:pos x="connsiteX2" y="connsiteY2"/>
                </a:cxn>
                <a:cxn ang="0">
                  <a:pos x="connsiteX3" y="connsiteY3"/>
                </a:cxn>
              </a:cxnLst>
              <a:rect l="l" t="t" r="r" b="b"/>
              <a:pathLst>
                <a:path w="14046" h="72575">
                  <a:moveTo>
                    <a:pt x="0" y="0"/>
                  </a:moveTo>
                  <a:lnTo>
                    <a:pt x="14047" y="0"/>
                  </a:lnTo>
                  <a:lnTo>
                    <a:pt x="14047" y="72763"/>
                  </a:lnTo>
                  <a:lnTo>
                    <a:pt x="0" y="72763"/>
                  </a:lnTo>
                  <a:close/>
                </a:path>
              </a:pathLst>
            </a:custGeom>
            <a:grpFill/>
            <a:ln w="1170" cap="flat">
              <a:noFill/>
              <a:prstDash val="solid"/>
              <a:miter/>
            </a:ln>
          </p:spPr>
          <p:txBody>
            <a:bodyPr rtlCol="0" anchor="ctr"/>
            <a:lstStyle/>
            <a:p>
              <a:endParaRPr lang="en-US"/>
            </a:p>
          </p:txBody>
        </p:sp>
        <p:sp>
          <p:nvSpPr>
            <p:cNvPr id="1160" name="Freeform 1159">
              <a:extLst>
                <a:ext uri="{FF2B5EF4-FFF2-40B4-BE49-F238E27FC236}">
                  <a16:creationId xmlns:a16="http://schemas.microsoft.com/office/drawing/2014/main" id="{821DB350-7A19-FF44-9C29-E8B71A4F994E}"/>
                </a:ext>
              </a:extLst>
            </p:cNvPr>
            <p:cNvSpPr/>
            <p:nvPr/>
          </p:nvSpPr>
          <p:spPr>
            <a:xfrm>
              <a:off x="4991404" y="1457048"/>
              <a:ext cx="14047" cy="45652"/>
            </a:xfrm>
            <a:custGeom>
              <a:avLst/>
              <a:gdLst>
                <a:gd name="connsiteX0" fmla="*/ 0 w 14046"/>
                <a:gd name="connsiteY0" fmla="*/ 0 h 45652"/>
                <a:gd name="connsiteX1" fmla="*/ 14047 w 14046"/>
                <a:gd name="connsiteY1" fmla="*/ 0 h 45652"/>
                <a:gd name="connsiteX2" fmla="*/ 14047 w 14046"/>
                <a:gd name="connsiteY2" fmla="*/ 46495 h 45652"/>
                <a:gd name="connsiteX3" fmla="*/ 0 w 14046"/>
                <a:gd name="connsiteY3" fmla="*/ 46495 h 45652"/>
              </a:gdLst>
              <a:ahLst/>
              <a:cxnLst>
                <a:cxn ang="0">
                  <a:pos x="connsiteX0" y="connsiteY0"/>
                </a:cxn>
                <a:cxn ang="0">
                  <a:pos x="connsiteX1" y="connsiteY1"/>
                </a:cxn>
                <a:cxn ang="0">
                  <a:pos x="connsiteX2" y="connsiteY2"/>
                </a:cxn>
                <a:cxn ang="0">
                  <a:pos x="connsiteX3" y="connsiteY3"/>
                </a:cxn>
              </a:cxnLst>
              <a:rect l="l" t="t" r="r" b="b"/>
              <a:pathLst>
                <a:path w="14046" h="45652">
                  <a:moveTo>
                    <a:pt x="0" y="0"/>
                  </a:moveTo>
                  <a:lnTo>
                    <a:pt x="14047" y="0"/>
                  </a:lnTo>
                  <a:lnTo>
                    <a:pt x="14047" y="46495"/>
                  </a:lnTo>
                  <a:lnTo>
                    <a:pt x="0" y="46495"/>
                  </a:lnTo>
                  <a:close/>
                </a:path>
              </a:pathLst>
            </a:custGeom>
            <a:grpFill/>
            <a:ln w="1170" cap="flat">
              <a:noFill/>
              <a:prstDash val="solid"/>
              <a:miter/>
            </a:ln>
          </p:spPr>
          <p:txBody>
            <a:bodyPr rtlCol="0" anchor="ctr"/>
            <a:lstStyle/>
            <a:p>
              <a:endParaRPr lang="en-US"/>
            </a:p>
          </p:txBody>
        </p:sp>
        <p:sp>
          <p:nvSpPr>
            <p:cNvPr id="1161" name="Freeform 1160">
              <a:extLst>
                <a:ext uri="{FF2B5EF4-FFF2-40B4-BE49-F238E27FC236}">
                  <a16:creationId xmlns:a16="http://schemas.microsoft.com/office/drawing/2014/main" id="{1D4D63E4-377E-8141-9C44-0C8BA90C1E59}"/>
                </a:ext>
              </a:extLst>
            </p:cNvPr>
            <p:cNvSpPr/>
            <p:nvPr/>
          </p:nvSpPr>
          <p:spPr>
            <a:xfrm>
              <a:off x="4980588" y="1447777"/>
              <a:ext cx="59699" cy="14047"/>
            </a:xfrm>
            <a:custGeom>
              <a:avLst/>
              <a:gdLst>
                <a:gd name="connsiteX0" fmla="*/ 0 w 59699"/>
                <a:gd name="connsiteY0" fmla="*/ 0 h 14046"/>
                <a:gd name="connsiteX1" fmla="*/ 60402 w 59699"/>
                <a:gd name="connsiteY1" fmla="*/ 0 h 14046"/>
                <a:gd name="connsiteX2" fmla="*/ 60402 w 59699"/>
                <a:gd name="connsiteY2" fmla="*/ 14047 h 14046"/>
                <a:gd name="connsiteX3" fmla="*/ 0 w 59699"/>
                <a:gd name="connsiteY3" fmla="*/ 14047 h 14046"/>
              </a:gdLst>
              <a:ahLst/>
              <a:cxnLst>
                <a:cxn ang="0">
                  <a:pos x="connsiteX0" y="connsiteY0"/>
                </a:cxn>
                <a:cxn ang="0">
                  <a:pos x="connsiteX1" y="connsiteY1"/>
                </a:cxn>
                <a:cxn ang="0">
                  <a:pos x="connsiteX2" y="connsiteY2"/>
                </a:cxn>
                <a:cxn ang="0">
                  <a:pos x="connsiteX3" y="connsiteY3"/>
                </a:cxn>
              </a:cxnLst>
              <a:rect l="l" t="t" r="r" b="b"/>
              <a:pathLst>
                <a:path w="59699" h="14046">
                  <a:moveTo>
                    <a:pt x="0" y="0"/>
                  </a:moveTo>
                  <a:lnTo>
                    <a:pt x="60402" y="0"/>
                  </a:lnTo>
                  <a:lnTo>
                    <a:pt x="60402" y="14047"/>
                  </a:lnTo>
                  <a:lnTo>
                    <a:pt x="0" y="14047"/>
                  </a:lnTo>
                  <a:close/>
                </a:path>
              </a:pathLst>
            </a:custGeom>
            <a:grpFill/>
            <a:ln w="1170" cap="flat">
              <a:noFill/>
              <a:prstDash val="solid"/>
              <a:miter/>
            </a:ln>
          </p:spPr>
          <p:txBody>
            <a:bodyPr rtlCol="0" anchor="ctr"/>
            <a:lstStyle/>
            <a:p>
              <a:endParaRPr lang="en-US"/>
            </a:p>
          </p:txBody>
        </p:sp>
        <p:sp>
          <p:nvSpPr>
            <p:cNvPr id="1162" name="Freeform 1161">
              <a:extLst>
                <a:ext uri="{FF2B5EF4-FFF2-40B4-BE49-F238E27FC236}">
                  <a16:creationId xmlns:a16="http://schemas.microsoft.com/office/drawing/2014/main" id="{DE004BD4-D08B-FE42-AC33-938C191074B6}"/>
                </a:ext>
              </a:extLst>
            </p:cNvPr>
            <p:cNvSpPr/>
            <p:nvPr/>
          </p:nvSpPr>
          <p:spPr>
            <a:xfrm>
              <a:off x="4891701" y="1484303"/>
              <a:ext cx="148662" cy="90134"/>
            </a:xfrm>
            <a:custGeom>
              <a:avLst/>
              <a:gdLst>
                <a:gd name="connsiteX0" fmla="*/ 142276 w 148662"/>
                <a:gd name="connsiteY0" fmla="*/ 90224 h 90134"/>
                <a:gd name="connsiteX1" fmla="*/ 137782 w 148662"/>
                <a:gd name="connsiteY1" fmla="*/ 88585 h 90134"/>
                <a:gd name="connsiteX2" fmla="*/ 51288 w 148662"/>
                <a:gd name="connsiteY2" fmla="*/ 16337 h 90134"/>
                <a:gd name="connsiteX3" fmla="*/ 11407 w 148662"/>
                <a:gd name="connsiteY3" fmla="*/ 50963 h 90134"/>
                <a:gd name="connsiteX4" fmla="*/ 1539 w 148662"/>
                <a:gd name="connsiteY4" fmla="*/ 49862 h 90134"/>
                <a:gd name="connsiteX5" fmla="*/ 2639 w 148662"/>
                <a:gd name="connsiteY5" fmla="*/ 39995 h 90134"/>
                <a:gd name="connsiteX6" fmla="*/ 46348 w 148662"/>
                <a:gd name="connsiteY6" fmla="*/ 1845 h 90134"/>
                <a:gd name="connsiteX7" fmla="*/ 55596 w 148662"/>
                <a:gd name="connsiteY7" fmla="*/ 1635 h 90134"/>
                <a:gd name="connsiteX8" fmla="*/ 146795 w 148662"/>
                <a:gd name="connsiteY8" fmla="*/ 77804 h 90134"/>
                <a:gd name="connsiteX9" fmla="*/ 147685 w 148662"/>
                <a:gd name="connsiteY9" fmla="*/ 87695 h 90134"/>
                <a:gd name="connsiteX10" fmla="*/ 142276 w 148662"/>
                <a:gd name="connsiteY10" fmla="*/ 90224 h 9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662" h="90134">
                  <a:moveTo>
                    <a:pt x="142276" y="90224"/>
                  </a:moveTo>
                  <a:cubicBezTo>
                    <a:pt x="140685" y="90224"/>
                    <a:pt x="139092" y="89685"/>
                    <a:pt x="137782" y="88585"/>
                  </a:cubicBezTo>
                  <a:lnTo>
                    <a:pt x="51288" y="16337"/>
                  </a:lnTo>
                  <a:cubicBezTo>
                    <a:pt x="42754" y="24086"/>
                    <a:pt x="24119" y="40802"/>
                    <a:pt x="11407" y="50963"/>
                  </a:cubicBezTo>
                  <a:cubicBezTo>
                    <a:pt x="8375" y="53386"/>
                    <a:pt x="3962" y="52894"/>
                    <a:pt x="1539" y="49862"/>
                  </a:cubicBezTo>
                  <a:cubicBezTo>
                    <a:pt x="-884" y="46831"/>
                    <a:pt x="-393" y="42418"/>
                    <a:pt x="2639" y="39995"/>
                  </a:cubicBezTo>
                  <a:cubicBezTo>
                    <a:pt x="18887" y="27025"/>
                    <a:pt x="46067" y="2103"/>
                    <a:pt x="46348" y="1845"/>
                  </a:cubicBezTo>
                  <a:cubicBezTo>
                    <a:pt x="48935" y="-531"/>
                    <a:pt x="52892" y="-624"/>
                    <a:pt x="55596" y="1635"/>
                  </a:cubicBezTo>
                  <a:lnTo>
                    <a:pt x="146795" y="77804"/>
                  </a:lnTo>
                  <a:cubicBezTo>
                    <a:pt x="149768" y="80286"/>
                    <a:pt x="150166" y="84722"/>
                    <a:pt x="147685" y="87695"/>
                  </a:cubicBezTo>
                  <a:cubicBezTo>
                    <a:pt x="146280" y="89358"/>
                    <a:pt x="144290" y="90224"/>
                    <a:pt x="142276" y="90224"/>
                  </a:cubicBezTo>
                  <a:close/>
                </a:path>
              </a:pathLst>
            </a:custGeom>
            <a:grpFill/>
            <a:ln w="1170" cap="flat">
              <a:noFill/>
              <a:prstDash val="solid"/>
              <a:miter/>
            </a:ln>
          </p:spPr>
          <p:txBody>
            <a:bodyPr rtlCol="0" anchor="ctr"/>
            <a:lstStyle/>
            <a:p>
              <a:endParaRPr lang="en-US"/>
            </a:p>
          </p:txBody>
        </p:sp>
        <p:sp>
          <p:nvSpPr>
            <p:cNvPr id="1163" name="Freeform 1162">
              <a:extLst>
                <a:ext uri="{FF2B5EF4-FFF2-40B4-BE49-F238E27FC236}">
                  <a16:creationId xmlns:a16="http://schemas.microsoft.com/office/drawing/2014/main" id="{8AD65C24-2DA7-6647-8F9D-B7434FA2B6A7}"/>
                </a:ext>
              </a:extLst>
            </p:cNvPr>
            <p:cNvSpPr/>
            <p:nvPr/>
          </p:nvSpPr>
          <p:spPr>
            <a:xfrm>
              <a:off x="4843309" y="1551648"/>
              <a:ext cx="21070" cy="19900"/>
            </a:xfrm>
            <a:custGeom>
              <a:avLst/>
              <a:gdLst>
                <a:gd name="connsiteX0" fmla="*/ 7029 w 21070"/>
                <a:gd name="connsiteY0" fmla="*/ 20549 h 19899"/>
                <a:gd name="connsiteX1" fmla="*/ 1539 w 21070"/>
                <a:gd name="connsiteY1" fmla="*/ 17903 h 19899"/>
                <a:gd name="connsiteX2" fmla="*/ 2639 w 21070"/>
                <a:gd name="connsiteY2" fmla="*/ 8036 h 19899"/>
                <a:gd name="connsiteX3" fmla="*/ 10763 w 21070"/>
                <a:gd name="connsiteY3" fmla="*/ 1539 h 19899"/>
                <a:gd name="connsiteX4" fmla="*/ 20631 w 21070"/>
                <a:gd name="connsiteY4" fmla="*/ 2639 h 19899"/>
                <a:gd name="connsiteX5" fmla="*/ 19530 w 21070"/>
                <a:gd name="connsiteY5" fmla="*/ 12507 h 19899"/>
                <a:gd name="connsiteX6" fmla="*/ 11395 w 21070"/>
                <a:gd name="connsiteY6" fmla="*/ 19004 h 19899"/>
                <a:gd name="connsiteX7" fmla="*/ 7029 w 21070"/>
                <a:gd name="connsiteY7" fmla="*/ 20549 h 1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70" h="19899">
                  <a:moveTo>
                    <a:pt x="7029" y="20549"/>
                  </a:moveTo>
                  <a:cubicBezTo>
                    <a:pt x="4969" y="20549"/>
                    <a:pt x="2920" y="19648"/>
                    <a:pt x="1539" y="17903"/>
                  </a:cubicBezTo>
                  <a:cubicBezTo>
                    <a:pt x="-884" y="14872"/>
                    <a:pt x="-393" y="10459"/>
                    <a:pt x="2639" y="8036"/>
                  </a:cubicBezTo>
                  <a:lnTo>
                    <a:pt x="10763" y="1539"/>
                  </a:lnTo>
                  <a:cubicBezTo>
                    <a:pt x="13795" y="-884"/>
                    <a:pt x="18220" y="-393"/>
                    <a:pt x="20631" y="2639"/>
                  </a:cubicBezTo>
                  <a:cubicBezTo>
                    <a:pt x="23054" y="5671"/>
                    <a:pt x="22562" y="10084"/>
                    <a:pt x="19530" y="12507"/>
                  </a:cubicBezTo>
                  <a:lnTo>
                    <a:pt x="11395" y="19004"/>
                  </a:lnTo>
                  <a:cubicBezTo>
                    <a:pt x="10119" y="20046"/>
                    <a:pt x="8562" y="20549"/>
                    <a:pt x="7029" y="20549"/>
                  </a:cubicBezTo>
                  <a:close/>
                </a:path>
              </a:pathLst>
            </a:custGeom>
            <a:grpFill/>
            <a:ln w="1170" cap="flat">
              <a:noFill/>
              <a:prstDash val="solid"/>
              <a:miter/>
            </a:ln>
          </p:spPr>
          <p:txBody>
            <a:bodyPr rtlCol="0" anchor="ctr"/>
            <a:lstStyle/>
            <a:p>
              <a:endParaRPr lang="en-US"/>
            </a:p>
          </p:txBody>
        </p:sp>
        <p:sp>
          <p:nvSpPr>
            <p:cNvPr id="1164" name="Freeform 1163">
              <a:extLst>
                <a:ext uri="{FF2B5EF4-FFF2-40B4-BE49-F238E27FC236}">
                  <a16:creationId xmlns:a16="http://schemas.microsoft.com/office/drawing/2014/main" id="{83D39C62-3E8A-704C-9434-A0E2EE261EDC}"/>
                </a:ext>
              </a:extLst>
            </p:cNvPr>
            <p:cNvSpPr/>
            <p:nvPr/>
          </p:nvSpPr>
          <p:spPr>
            <a:xfrm>
              <a:off x="4904875" y="1588386"/>
              <a:ext cx="77258" cy="97158"/>
            </a:xfrm>
            <a:custGeom>
              <a:avLst/>
              <a:gdLst>
                <a:gd name="connsiteX0" fmla="*/ 77398 w 77257"/>
                <a:gd name="connsiteY0" fmla="*/ 97485 h 97157"/>
                <a:gd name="connsiteX1" fmla="*/ 0 w 77257"/>
                <a:gd name="connsiteY1" fmla="*/ 97485 h 97157"/>
                <a:gd name="connsiteX2" fmla="*/ 0 w 77257"/>
                <a:gd name="connsiteY2" fmla="*/ 0 h 97157"/>
                <a:gd name="connsiteX3" fmla="*/ 77398 w 77257"/>
                <a:gd name="connsiteY3" fmla="*/ 0 h 97157"/>
                <a:gd name="connsiteX4" fmla="*/ 77398 w 77257"/>
                <a:gd name="connsiteY4" fmla="*/ 97485 h 97157"/>
                <a:gd name="connsiteX5" fmla="*/ 14047 w 77257"/>
                <a:gd name="connsiteY5" fmla="*/ 83438 h 97157"/>
                <a:gd name="connsiteX6" fmla="*/ 63351 w 77257"/>
                <a:gd name="connsiteY6" fmla="*/ 83438 h 97157"/>
                <a:gd name="connsiteX7" fmla="*/ 63351 w 77257"/>
                <a:gd name="connsiteY7" fmla="*/ 14047 h 97157"/>
                <a:gd name="connsiteX8" fmla="*/ 14047 w 77257"/>
                <a:gd name="connsiteY8" fmla="*/ 14047 h 97157"/>
                <a:gd name="connsiteX9" fmla="*/ 14047 w 77257"/>
                <a:gd name="connsiteY9" fmla="*/ 83438 h 9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57" h="97157">
                  <a:moveTo>
                    <a:pt x="77398" y="97485"/>
                  </a:moveTo>
                  <a:lnTo>
                    <a:pt x="0" y="97485"/>
                  </a:lnTo>
                  <a:lnTo>
                    <a:pt x="0" y="0"/>
                  </a:lnTo>
                  <a:lnTo>
                    <a:pt x="77398" y="0"/>
                  </a:lnTo>
                  <a:lnTo>
                    <a:pt x="77398" y="97485"/>
                  </a:lnTo>
                  <a:close/>
                  <a:moveTo>
                    <a:pt x="14047" y="83438"/>
                  </a:moveTo>
                  <a:lnTo>
                    <a:pt x="63351" y="83438"/>
                  </a:lnTo>
                  <a:lnTo>
                    <a:pt x="63351" y="14047"/>
                  </a:lnTo>
                  <a:lnTo>
                    <a:pt x="14047" y="14047"/>
                  </a:lnTo>
                  <a:lnTo>
                    <a:pt x="14047" y="83438"/>
                  </a:lnTo>
                  <a:close/>
                </a:path>
              </a:pathLst>
            </a:custGeom>
            <a:grpFill/>
            <a:ln w="1170" cap="flat">
              <a:noFill/>
              <a:prstDash val="solid"/>
              <a:miter/>
            </a:ln>
          </p:spPr>
          <p:txBody>
            <a:bodyPr rtlCol="0" anchor="ctr"/>
            <a:lstStyle/>
            <a:p>
              <a:endParaRPr lang="en-US"/>
            </a:p>
          </p:txBody>
        </p:sp>
        <p:sp>
          <p:nvSpPr>
            <p:cNvPr id="1165" name="Freeform 1164">
              <a:extLst>
                <a:ext uri="{FF2B5EF4-FFF2-40B4-BE49-F238E27FC236}">
                  <a16:creationId xmlns:a16="http://schemas.microsoft.com/office/drawing/2014/main" id="{E34A57CB-49E1-2A44-AF30-E6403A1E61F7}"/>
                </a:ext>
              </a:extLst>
            </p:cNvPr>
            <p:cNvSpPr/>
            <p:nvPr/>
          </p:nvSpPr>
          <p:spPr>
            <a:xfrm>
              <a:off x="4839569" y="1185135"/>
              <a:ext cx="122910" cy="69064"/>
            </a:xfrm>
            <a:custGeom>
              <a:avLst/>
              <a:gdLst>
                <a:gd name="connsiteX0" fmla="*/ 70 w 122909"/>
                <a:gd name="connsiteY0" fmla="*/ 70176 h 69063"/>
                <a:gd name="connsiteX1" fmla="*/ 0 w 122909"/>
                <a:gd name="connsiteY1" fmla="*/ 62403 h 69063"/>
                <a:gd name="connsiteX2" fmla="*/ 62403 w 122909"/>
                <a:gd name="connsiteY2" fmla="*/ 0 h 69063"/>
                <a:gd name="connsiteX3" fmla="*/ 120990 w 122909"/>
                <a:gd name="connsiteY3" fmla="*/ 40865 h 69063"/>
                <a:gd name="connsiteX4" fmla="*/ 123413 w 122909"/>
                <a:gd name="connsiteY4" fmla="*/ 47455 h 69063"/>
                <a:gd name="connsiteX5" fmla="*/ 110233 w 122909"/>
                <a:gd name="connsiteY5" fmla="*/ 52301 h 69063"/>
                <a:gd name="connsiteX6" fmla="*/ 107809 w 122909"/>
                <a:gd name="connsiteY6" fmla="*/ 45711 h 69063"/>
                <a:gd name="connsiteX7" fmla="*/ 62415 w 122909"/>
                <a:gd name="connsiteY7" fmla="*/ 14047 h 69063"/>
                <a:gd name="connsiteX8" fmla="*/ 14059 w 122909"/>
                <a:gd name="connsiteY8" fmla="*/ 62403 h 69063"/>
                <a:gd name="connsiteX9" fmla="*/ 14129 w 122909"/>
                <a:gd name="connsiteY9" fmla="*/ 70035 h 69063"/>
                <a:gd name="connsiteX10" fmla="*/ 70 w 122909"/>
                <a:gd name="connsiteY10" fmla="*/ 70176 h 6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909" h="69063">
                  <a:moveTo>
                    <a:pt x="70" y="70176"/>
                  </a:moveTo>
                  <a:lnTo>
                    <a:pt x="0" y="62403"/>
                  </a:lnTo>
                  <a:cubicBezTo>
                    <a:pt x="0" y="27988"/>
                    <a:pt x="27988" y="0"/>
                    <a:pt x="62403" y="0"/>
                  </a:cubicBezTo>
                  <a:cubicBezTo>
                    <a:pt x="88460" y="0"/>
                    <a:pt x="112000" y="16423"/>
                    <a:pt x="120990" y="40865"/>
                  </a:cubicBezTo>
                  <a:lnTo>
                    <a:pt x="123413" y="47455"/>
                  </a:lnTo>
                  <a:lnTo>
                    <a:pt x="110233" y="52301"/>
                  </a:lnTo>
                  <a:lnTo>
                    <a:pt x="107809" y="45711"/>
                  </a:lnTo>
                  <a:cubicBezTo>
                    <a:pt x="100845" y="26771"/>
                    <a:pt x="82595" y="14047"/>
                    <a:pt x="62415" y="14047"/>
                  </a:cubicBezTo>
                  <a:cubicBezTo>
                    <a:pt x="35749" y="14047"/>
                    <a:pt x="14059" y="35738"/>
                    <a:pt x="14059" y="62403"/>
                  </a:cubicBezTo>
                  <a:lnTo>
                    <a:pt x="14129" y="70035"/>
                  </a:lnTo>
                  <a:lnTo>
                    <a:pt x="70" y="70176"/>
                  </a:lnTo>
                  <a:close/>
                </a:path>
              </a:pathLst>
            </a:custGeom>
            <a:grpFill/>
            <a:ln w="1170" cap="flat">
              <a:noFill/>
              <a:prstDash val="solid"/>
              <a:miter/>
            </a:ln>
          </p:spPr>
          <p:txBody>
            <a:bodyPr rtlCol="0" anchor="ctr"/>
            <a:lstStyle/>
            <a:p>
              <a:endParaRPr lang="en-US"/>
            </a:p>
          </p:txBody>
        </p:sp>
        <p:sp>
          <p:nvSpPr>
            <p:cNvPr id="1166" name="Freeform 1165">
              <a:extLst>
                <a:ext uri="{FF2B5EF4-FFF2-40B4-BE49-F238E27FC236}">
                  <a16:creationId xmlns:a16="http://schemas.microsoft.com/office/drawing/2014/main" id="{D718EED2-430A-5248-81A3-263662728540}"/>
                </a:ext>
              </a:extLst>
            </p:cNvPr>
            <p:cNvSpPr/>
            <p:nvPr/>
          </p:nvSpPr>
          <p:spPr>
            <a:xfrm>
              <a:off x="4925770" y="1222945"/>
              <a:ext cx="93646" cy="52676"/>
            </a:xfrm>
            <a:custGeom>
              <a:avLst/>
              <a:gdLst>
                <a:gd name="connsiteX0" fmla="*/ 80453 w 93645"/>
                <a:gd name="connsiteY0" fmla="*/ 53741 h 52675"/>
                <a:gd name="connsiteX1" fmla="*/ 79248 w 93645"/>
                <a:gd name="connsiteY1" fmla="*/ 46823 h 52675"/>
                <a:gd name="connsiteX2" fmla="*/ 40209 w 93645"/>
                <a:gd name="connsiteY2" fmla="*/ 14059 h 52675"/>
                <a:gd name="connsiteX3" fmla="*/ 14468 w 93645"/>
                <a:gd name="connsiteY3" fmla="*/ 23552 h 52675"/>
                <a:gd name="connsiteX4" fmla="*/ 9131 w 93645"/>
                <a:gd name="connsiteY4" fmla="*/ 28117 h 52675"/>
                <a:gd name="connsiteX5" fmla="*/ 0 w 93645"/>
                <a:gd name="connsiteY5" fmla="*/ 17442 h 52675"/>
                <a:gd name="connsiteX6" fmla="*/ 5338 w 93645"/>
                <a:gd name="connsiteY6" fmla="*/ 12876 h 52675"/>
                <a:gd name="connsiteX7" fmla="*/ 40209 w 93645"/>
                <a:gd name="connsiteY7" fmla="*/ 0 h 52675"/>
                <a:gd name="connsiteX8" fmla="*/ 93084 w 93645"/>
                <a:gd name="connsiteY8" fmla="*/ 44400 h 52675"/>
                <a:gd name="connsiteX9" fmla="*/ 94290 w 93645"/>
                <a:gd name="connsiteY9" fmla="*/ 51318 h 52675"/>
                <a:gd name="connsiteX10" fmla="*/ 80453 w 93645"/>
                <a:gd name="connsiteY10" fmla="*/ 53741 h 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645" h="52675">
                  <a:moveTo>
                    <a:pt x="80453" y="53741"/>
                  </a:moveTo>
                  <a:lnTo>
                    <a:pt x="79248" y="46823"/>
                  </a:lnTo>
                  <a:cubicBezTo>
                    <a:pt x="75947" y="27836"/>
                    <a:pt x="59524" y="14059"/>
                    <a:pt x="40209" y="14059"/>
                  </a:cubicBezTo>
                  <a:cubicBezTo>
                    <a:pt x="30763" y="14059"/>
                    <a:pt x="21620" y="17430"/>
                    <a:pt x="14468" y="23552"/>
                  </a:cubicBezTo>
                  <a:lnTo>
                    <a:pt x="9131" y="28117"/>
                  </a:lnTo>
                  <a:lnTo>
                    <a:pt x="0" y="17442"/>
                  </a:lnTo>
                  <a:lnTo>
                    <a:pt x="5338" y="12876"/>
                  </a:lnTo>
                  <a:cubicBezTo>
                    <a:pt x="15042" y="4577"/>
                    <a:pt x="27426" y="0"/>
                    <a:pt x="40209" y="0"/>
                  </a:cubicBezTo>
                  <a:cubicBezTo>
                    <a:pt x="66371" y="0"/>
                    <a:pt x="88600" y="18671"/>
                    <a:pt x="93084" y="44400"/>
                  </a:cubicBezTo>
                  <a:lnTo>
                    <a:pt x="94290" y="51318"/>
                  </a:lnTo>
                  <a:lnTo>
                    <a:pt x="80453" y="53741"/>
                  </a:lnTo>
                  <a:close/>
                </a:path>
              </a:pathLst>
            </a:custGeom>
            <a:grpFill/>
            <a:ln w="1170" cap="flat">
              <a:noFill/>
              <a:prstDash val="solid"/>
              <a:miter/>
            </a:ln>
          </p:spPr>
          <p:txBody>
            <a:bodyPr rtlCol="0" anchor="ctr"/>
            <a:lstStyle/>
            <a:p>
              <a:endParaRPr lang="en-US"/>
            </a:p>
          </p:txBody>
        </p:sp>
        <p:sp>
          <p:nvSpPr>
            <p:cNvPr id="1167" name="Freeform 1166">
              <a:extLst>
                <a:ext uri="{FF2B5EF4-FFF2-40B4-BE49-F238E27FC236}">
                  <a16:creationId xmlns:a16="http://schemas.microsoft.com/office/drawing/2014/main" id="{DF3B5D0A-E0F8-6B47-8D0A-27CBB817A714}"/>
                </a:ext>
              </a:extLst>
            </p:cNvPr>
            <p:cNvSpPr/>
            <p:nvPr/>
          </p:nvSpPr>
          <p:spPr>
            <a:xfrm>
              <a:off x="4801705" y="1246813"/>
              <a:ext cx="57358" cy="21070"/>
            </a:xfrm>
            <a:custGeom>
              <a:avLst/>
              <a:gdLst>
                <a:gd name="connsiteX0" fmla="*/ 7031 w 57357"/>
                <a:gd name="connsiteY0" fmla="*/ 21855 h 21070"/>
                <a:gd name="connsiteX1" fmla="*/ 1155 w 57357"/>
                <a:gd name="connsiteY1" fmla="*/ 18682 h 21070"/>
                <a:gd name="connsiteX2" fmla="*/ 3168 w 57357"/>
                <a:gd name="connsiteY2" fmla="*/ 8955 h 21070"/>
                <a:gd name="connsiteX3" fmla="*/ 33205 w 57357"/>
                <a:gd name="connsiteY3" fmla="*/ 0 h 21070"/>
                <a:gd name="connsiteX4" fmla="*/ 53959 w 57357"/>
                <a:gd name="connsiteY4" fmla="*/ 4074 h 21070"/>
                <a:gd name="connsiteX5" fmla="*/ 57799 w 57357"/>
                <a:gd name="connsiteY5" fmla="*/ 13239 h 21070"/>
                <a:gd name="connsiteX6" fmla="*/ 48633 w 57357"/>
                <a:gd name="connsiteY6" fmla="*/ 17079 h 21070"/>
                <a:gd name="connsiteX7" fmla="*/ 33205 w 57357"/>
                <a:gd name="connsiteY7" fmla="*/ 14059 h 21070"/>
                <a:gd name="connsiteX8" fmla="*/ 10882 w 57357"/>
                <a:gd name="connsiteY8" fmla="*/ 20707 h 21070"/>
                <a:gd name="connsiteX9" fmla="*/ 7031 w 57357"/>
                <a:gd name="connsiteY9" fmla="*/ 21855 h 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57" h="21070">
                  <a:moveTo>
                    <a:pt x="7031" y="21855"/>
                  </a:moveTo>
                  <a:cubicBezTo>
                    <a:pt x="4748" y="21855"/>
                    <a:pt x="2501" y="20743"/>
                    <a:pt x="1155" y="18682"/>
                  </a:cubicBezTo>
                  <a:cubicBezTo>
                    <a:pt x="-976" y="15440"/>
                    <a:pt x="-74" y="11085"/>
                    <a:pt x="3168" y="8955"/>
                  </a:cubicBezTo>
                  <a:cubicBezTo>
                    <a:pt x="12100" y="3090"/>
                    <a:pt x="22483" y="0"/>
                    <a:pt x="33205" y="0"/>
                  </a:cubicBezTo>
                  <a:cubicBezTo>
                    <a:pt x="40381" y="0"/>
                    <a:pt x="47357" y="1370"/>
                    <a:pt x="53959" y="4074"/>
                  </a:cubicBezTo>
                  <a:cubicBezTo>
                    <a:pt x="57553" y="5549"/>
                    <a:pt x="59274" y="9646"/>
                    <a:pt x="57799" y="13239"/>
                  </a:cubicBezTo>
                  <a:cubicBezTo>
                    <a:pt x="56324" y="16833"/>
                    <a:pt x="52227" y="18554"/>
                    <a:pt x="48633" y="17079"/>
                  </a:cubicBezTo>
                  <a:cubicBezTo>
                    <a:pt x="43740" y="15077"/>
                    <a:pt x="38543" y="14059"/>
                    <a:pt x="33205" y="14059"/>
                  </a:cubicBezTo>
                  <a:cubicBezTo>
                    <a:pt x="25233" y="14059"/>
                    <a:pt x="17519" y="16365"/>
                    <a:pt x="10882" y="20707"/>
                  </a:cubicBezTo>
                  <a:cubicBezTo>
                    <a:pt x="9688" y="21480"/>
                    <a:pt x="8354" y="21855"/>
                    <a:pt x="7031" y="21855"/>
                  </a:cubicBezTo>
                  <a:close/>
                </a:path>
              </a:pathLst>
            </a:custGeom>
            <a:grpFill/>
            <a:ln w="1170" cap="flat">
              <a:noFill/>
              <a:prstDash val="solid"/>
              <a:miter/>
            </a:ln>
          </p:spPr>
          <p:txBody>
            <a:bodyPr rtlCol="0" anchor="ctr"/>
            <a:lstStyle/>
            <a:p>
              <a:endParaRPr lang="en-US"/>
            </a:p>
          </p:txBody>
        </p:sp>
        <p:sp>
          <p:nvSpPr>
            <p:cNvPr id="1168" name="Freeform 1167">
              <a:extLst>
                <a:ext uri="{FF2B5EF4-FFF2-40B4-BE49-F238E27FC236}">
                  <a16:creationId xmlns:a16="http://schemas.microsoft.com/office/drawing/2014/main" id="{6424A34F-464E-0743-A665-46B7D473CEA3}"/>
                </a:ext>
              </a:extLst>
            </p:cNvPr>
            <p:cNvSpPr/>
            <p:nvPr/>
          </p:nvSpPr>
          <p:spPr>
            <a:xfrm>
              <a:off x="4780737" y="1274029"/>
              <a:ext cx="14047" cy="14047"/>
            </a:xfrm>
            <a:custGeom>
              <a:avLst/>
              <a:gdLst>
                <a:gd name="connsiteX0" fmla="*/ 7011 w 14046"/>
                <a:gd name="connsiteY0" fmla="*/ 14749 h 14046"/>
                <a:gd name="connsiteX1" fmla="*/ 4518 w 14046"/>
                <a:gd name="connsiteY1" fmla="*/ 14304 h 14046"/>
                <a:gd name="connsiteX2" fmla="*/ 573 w 14046"/>
                <a:gd name="connsiteY2" fmla="*/ 4705 h 14046"/>
                <a:gd name="connsiteX3" fmla="*/ 9399 w 14046"/>
                <a:gd name="connsiteY3" fmla="*/ 351 h 14046"/>
                <a:gd name="connsiteX4" fmla="*/ 14198 w 14046"/>
                <a:gd name="connsiteY4" fmla="*/ 6789 h 14046"/>
                <a:gd name="connsiteX5" fmla="*/ 13707 w 14046"/>
                <a:gd name="connsiteY5" fmla="*/ 9973 h 14046"/>
                <a:gd name="connsiteX6" fmla="*/ 7011 w 14046"/>
                <a:gd name="connsiteY6" fmla="*/ 14749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7011" y="14749"/>
                  </a:moveTo>
                  <a:cubicBezTo>
                    <a:pt x="6086" y="14749"/>
                    <a:pt x="5220" y="14573"/>
                    <a:pt x="4518" y="14304"/>
                  </a:cubicBezTo>
                  <a:cubicBezTo>
                    <a:pt x="2282" y="13461"/>
                    <a:pt x="-1429" y="10359"/>
                    <a:pt x="573" y="4705"/>
                  </a:cubicBezTo>
                  <a:cubicBezTo>
                    <a:pt x="1849" y="1111"/>
                    <a:pt x="5770" y="-843"/>
                    <a:pt x="9399" y="351"/>
                  </a:cubicBezTo>
                  <a:cubicBezTo>
                    <a:pt x="11529" y="1053"/>
                    <a:pt x="14128" y="3242"/>
                    <a:pt x="14198" y="6789"/>
                  </a:cubicBezTo>
                  <a:cubicBezTo>
                    <a:pt x="14280" y="7842"/>
                    <a:pt x="14128" y="8931"/>
                    <a:pt x="13707" y="9973"/>
                  </a:cubicBezTo>
                  <a:cubicBezTo>
                    <a:pt x="12244" y="13578"/>
                    <a:pt x="9434" y="14749"/>
                    <a:pt x="7011" y="14749"/>
                  </a:cubicBezTo>
                  <a:close/>
                </a:path>
              </a:pathLst>
            </a:custGeom>
            <a:grpFill/>
            <a:ln w="1170" cap="flat">
              <a:noFill/>
              <a:prstDash val="solid"/>
              <a:miter/>
            </a:ln>
          </p:spPr>
          <p:txBody>
            <a:bodyPr rtlCol="0" anchor="ctr"/>
            <a:lstStyle/>
            <a:p>
              <a:endParaRPr lang="en-US"/>
            </a:p>
          </p:txBody>
        </p:sp>
        <p:sp>
          <p:nvSpPr>
            <p:cNvPr id="1169" name="Freeform 1168">
              <a:extLst>
                <a:ext uri="{FF2B5EF4-FFF2-40B4-BE49-F238E27FC236}">
                  <a16:creationId xmlns:a16="http://schemas.microsoft.com/office/drawing/2014/main" id="{92A2FA7E-A7C6-B34D-9C8F-8BA42FD55609}"/>
                </a:ext>
              </a:extLst>
            </p:cNvPr>
            <p:cNvSpPr/>
            <p:nvPr/>
          </p:nvSpPr>
          <p:spPr>
            <a:xfrm>
              <a:off x="4780363" y="1299254"/>
              <a:ext cx="31605" cy="45652"/>
            </a:xfrm>
            <a:custGeom>
              <a:avLst/>
              <a:gdLst>
                <a:gd name="connsiteX0" fmla="*/ 24861 w 31605"/>
                <a:gd name="connsiteY0" fmla="*/ 46753 h 45652"/>
                <a:gd name="connsiteX1" fmla="*/ 20495 w 31605"/>
                <a:gd name="connsiteY1" fmla="*/ 45231 h 45652"/>
                <a:gd name="connsiteX2" fmla="*/ 33 w 31605"/>
                <a:gd name="connsiteY2" fmla="*/ 7703 h 45652"/>
                <a:gd name="connsiteX3" fmla="*/ 6343 w 31605"/>
                <a:gd name="connsiteY3" fmla="*/ 35 h 45652"/>
                <a:gd name="connsiteX4" fmla="*/ 14010 w 31605"/>
                <a:gd name="connsiteY4" fmla="*/ 6345 h 45652"/>
                <a:gd name="connsiteX5" fmla="*/ 29227 w 31605"/>
                <a:gd name="connsiteY5" fmla="*/ 34240 h 45652"/>
                <a:gd name="connsiteX6" fmla="*/ 30363 w 31605"/>
                <a:gd name="connsiteY6" fmla="*/ 44107 h 45652"/>
                <a:gd name="connsiteX7" fmla="*/ 24861 w 31605"/>
                <a:gd name="connsiteY7" fmla="*/ 46753 h 4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05" h="45652">
                  <a:moveTo>
                    <a:pt x="24861" y="46753"/>
                  </a:moveTo>
                  <a:cubicBezTo>
                    <a:pt x="23328" y="46753"/>
                    <a:pt x="21794" y="46249"/>
                    <a:pt x="20495" y="45231"/>
                  </a:cubicBezTo>
                  <a:cubicBezTo>
                    <a:pt x="8918" y="36042"/>
                    <a:pt x="1461" y="22358"/>
                    <a:pt x="33" y="7703"/>
                  </a:cubicBezTo>
                  <a:cubicBezTo>
                    <a:pt x="-341" y="3840"/>
                    <a:pt x="2480" y="410"/>
                    <a:pt x="6343" y="35"/>
                  </a:cubicBezTo>
                  <a:cubicBezTo>
                    <a:pt x="10194" y="-351"/>
                    <a:pt x="13635" y="2482"/>
                    <a:pt x="14010" y="6345"/>
                  </a:cubicBezTo>
                  <a:cubicBezTo>
                    <a:pt x="15075" y="17231"/>
                    <a:pt x="20624" y="27403"/>
                    <a:pt x="29227" y="34240"/>
                  </a:cubicBezTo>
                  <a:cubicBezTo>
                    <a:pt x="32259" y="36651"/>
                    <a:pt x="32774" y="41064"/>
                    <a:pt x="30363" y="44107"/>
                  </a:cubicBezTo>
                  <a:cubicBezTo>
                    <a:pt x="28970" y="45852"/>
                    <a:pt x="26921" y="46753"/>
                    <a:pt x="24861" y="46753"/>
                  </a:cubicBezTo>
                  <a:close/>
                </a:path>
              </a:pathLst>
            </a:custGeom>
            <a:grpFill/>
            <a:ln w="1170" cap="flat">
              <a:noFill/>
              <a:prstDash val="solid"/>
              <a:miter/>
            </a:ln>
          </p:spPr>
          <p:txBody>
            <a:bodyPr rtlCol="0" anchor="ctr"/>
            <a:lstStyle/>
            <a:p>
              <a:endParaRPr lang="en-US"/>
            </a:p>
          </p:txBody>
        </p:sp>
        <p:sp>
          <p:nvSpPr>
            <p:cNvPr id="1170" name="Freeform 1169">
              <a:extLst>
                <a:ext uri="{FF2B5EF4-FFF2-40B4-BE49-F238E27FC236}">
                  <a16:creationId xmlns:a16="http://schemas.microsoft.com/office/drawing/2014/main" id="{9D3DF8D8-8B53-5E45-89AB-A5941EF9EA8A}"/>
                </a:ext>
              </a:extLst>
            </p:cNvPr>
            <p:cNvSpPr/>
            <p:nvPr/>
          </p:nvSpPr>
          <p:spPr>
            <a:xfrm>
              <a:off x="4890337" y="1268422"/>
              <a:ext cx="167392" cy="87793"/>
            </a:xfrm>
            <a:custGeom>
              <a:avLst/>
              <a:gdLst>
                <a:gd name="connsiteX0" fmla="*/ 12 w 167391"/>
                <a:gd name="connsiteY0" fmla="*/ 87863 h 87793"/>
                <a:gd name="connsiteX1" fmla="*/ 0 w 167391"/>
                <a:gd name="connsiteY1" fmla="*/ 73816 h 87793"/>
                <a:gd name="connsiteX2" fmla="*/ 127042 w 167391"/>
                <a:gd name="connsiteY2" fmla="*/ 73664 h 87793"/>
                <a:gd name="connsiteX3" fmla="*/ 153626 w 167391"/>
                <a:gd name="connsiteY3" fmla="*/ 43943 h 87793"/>
                <a:gd name="connsiteX4" fmla="*/ 123729 w 167391"/>
                <a:gd name="connsiteY4" fmla="*/ 14047 h 87793"/>
                <a:gd name="connsiteX5" fmla="*/ 107692 w 167391"/>
                <a:gd name="connsiteY5" fmla="*/ 18706 h 87793"/>
                <a:gd name="connsiteX6" fmla="*/ 101769 w 167391"/>
                <a:gd name="connsiteY6" fmla="*/ 22475 h 87793"/>
                <a:gd name="connsiteX7" fmla="*/ 94219 w 167391"/>
                <a:gd name="connsiteY7" fmla="*/ 10629 h 87793"/>
                <a:gd name="connsiteX8" fmla="*/ 100142 w 167391"/>
                <a:gd name="connsiteY8" fmla="*/ 6860 h 87793"/>
                <a:gd name="connsiteX9" fmla="*/ 123729 w 167391"/>
                <a:gd name="connsiteY9" fmla="*/ 0 h 87793"/>
                <a:gd name="connsiteX10" fmla="*/ 167673 w 167391"/>
                <a:gd name="connsiteY10" fmla="*/ 43943 h 87793"/>
                <a:gd name="connsiteX11" fmla="*/ 128095 w 167391"/>
                <a:gd name="connsiteY11" fmla="*/ 87676 h 87793"/>
                <a:gd name="connsiteX12" fmla="*/ 127417 w 167391"/>
                <a:gd name="connsiteY12" fmla="*/ 87711 h 87793"/>
                <a:gd name="connsiteX13" fmla="*/ 12 w 167391"/>
                <a:gd name="connsiteY13" fmla="*/ 87863 h 8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391" h="87793">
                  <a:moveTo>
                    <a:pt x="12" y="87863"/>
                  </a:moveTo>
                  <a:lnTo>
                    <a:pt x="0" y="73816"/>
                  </a:lnTo>
                  <a:lnTo>
                    <a:pt x="127042" y="73664"/>
                  </a:lnTo>
                  <a:cubicBezTo>
                    <a:pt x="142224" y="72002"/>
                    <a:pt x="153626" y="59278"/>
                    <a:pt x="153626" y="43943"/>
                  </a:cubicBezTo>
                  <a:cubicBezTo>
                    <a:pt x="153626" y="27462"/>
                    <a:pt x="140211" y="14047"/>
                    <a:pt x="123729" y="14047"/>
                  </a:cubicBezTo>
                  <a:cubicBezTo>
                    <a:pt x="118017" y="14047"/>
                    <a:pt x="112480" y="15662"/>
                    <a:pt x="107692" y="18706"/>
                  </a:cubicBezTo>
                  <a:lnTo>
                    <a:pt x="101769" y="22475"/>
                  </a:lnTo>
                  <a:lnTo>
                    <a:pt x="94219" y="10629"/>
                  </a:lnTo>
                  <a:lnTo>
                    <a:pt x="100142" y="6860"/>
                  </a:lnTo>
                  <a:cubicBezTo>
                    <a:pt x="107189" y="2376"/>
                    <a:pt x="115348" y="0"/>
                    <a:pt x="123729" y="0"/>
                  </a:cubicBezTo>
                  <a:cubicBezTo>
                    <a:pt x="147960" y="0"/>
                    <a:pt x="167673" y="19713"/>
                    <a:pt x="167673" y="43943"/>
                  </a:cubicBezTo>
                  <a:cubicBezTo>
                    <a:pt x="167673" y="66641"/>
                    <a:pt x="150664" y="85440"/>
                    <a:pt x="128095" y="87676"/>
                  </a:cubicBezTo>
                  <a:lnTo>
                    <a:pt x="127417" y="87711"/>
                  </a:lnTo>
                  <a:lnTo>
                    <a:pt x="12" y="87863"/>
                  </a:lnTo>
                  <a:close/>
                </a:path>
              </a:pathLst>
            </a:custGeom>
            <a:grpFill/>
            <a:ln w="1170" cap="flat">
              <a:noFill/>
              <a:prstDash val="solid"/>
              <a:miter/>
            </a:ln>
          </p:spPr>
          <p:txBody>
            <a:bodyPr rtlCol="0" anchor="ctr"/>
            <a:lstStyle/>
            <a:p>
              <a:endParaRPr lang="en-US"/>
            </a:p>
          </p:txBody>
        </p:sp>
        <p:sp>
          <p:nvSpPr>
            <p:cNvPr id="1171" name="Freeform 1170">
              <a:extLst>
                <a:ext uri="{FF2B5EF4-FFF2-40B4-BE49-F238E27FC236}">
                  <a16:creationId xmlns:a16="http://schemas.microsoft.com/office/drawing/2014/main" id="{5C967980-9E56-0846-8459-CA93DC432A4B}"/>
                </a:ext>
              </a:extLst>
            </p:cNvPr>
            <p:cNvSpPr/>
            <p:nvPr/>
          </p:nvSpPr>
          <p:spPr>
            <a:xfrm>
              <a:off x="4863756" y="1342244"/>
              <a:ext cx="16388" cy="14047"/>
            </a:xfrm>
            <a:custGeom>
              <a:avLst/>
              <a:gdLst>
                <a:gd name="connsiteX0" fmla="*/ 0 w 16387"/>
                <a:gd name="connsiteY0" fmla="*/ 46 h 14046"/>
                <a:gd name="connsiteX1" fmla="*/ 16493 w 16387"/>
                <a:gd name="connsiteY1" fmla="*/ 0 h 14046"/>
                <a:gd name="connsiteX2" fmla="*/ 16532 w 16387"/>
                <a:gd name="connsiteY2" fmla="*/ 14047 h 14046"/>
                <a:gd name="connsiteX3" fmla="*/ 39 w 16387"/>
                <a:gd name="connsiteY3" fmla="*/ 14093 h 14046"/>
              </a:gdLst>
              <a:ahLst/>
              <a:cxnLst>
                <a:cxn ang="0">
                  <a:pos x="connsiteX0" y="connsiteY0"/>
                </a:cxn>
                <a:cxn ang="0">
                  <a:pos x="connsiteX1" y="connsiteY1"/>
                </a:cxn>
                <a:cxn ang="0">
                  <a:pos x="connsiteX2" y="connsiteY2"/>
                </a:cxn>
                <a:cxn ang="0">
                  <a:pos x="connsiteX3" y="connsiteY3"/>
                </a:cxn>
              </a:cxnLst>
              <a:rect l="l" t="t" r="r" b="b"/>
              <a:pathLst>
                <a:path w="16387" h="14046">
                  <a:moveTo>
                    <a:pt x="0" y="46"/>
                  </a:moveTo>
                  <a:lnTo>
                    <a:pt x="16493" y="0"/>
                  </a:lnTo>
                  <a:lnTo>
                    <a:pt x="16532" y="14047"/>
                  </a:lnTo>
                  <a:lnTo>
                    <a:pt x="39" y="14093"/>
                  </a:lnTo>
                  <a:close/>
                </a:path>
              </a:pathLst>
            </a:custGeom>
            <a:grpFill/>
            <a:ln w="1170" cap="flat">
              <a:noFill/>
              <a:prstDash val="solid"/>
              <a:miter/>
            </a:ln>
          </p:spPr>
          <p:txBody>
            <a:bodyPr rtlCol="0" anchor="ctr"/>
            <a:lstStyle/>
            <a:p>
              <a:endParaRPr lang="en-US"/>
            </a:p>
          </p:txBody>
        </p:sp>
        <p:sp>
          <p:nvSpPr>
            <p:cNvPr id="1172" name="Freeform 1171">
              <a:extLst>
                <a:ext uri="{FF2B5EF4-FFF2-40B4-BE49-F238E27FC236}">
                  <a16:creationId xmlns:a16="http://schemas.microsoft.com/office/drawing/2014/main" id="{B24A745D-8D05-7A4B-B215-FE03062EF31C}"/>
                </a:ext>
              </a:extLst>
            </p:cNvPr>
            <p:cNvSpPr/>
            <p:nvPr/>
          </p:nvSpPr>
          <p:spPr>
            <a:xfrm>
              <a:off x="4800964" y="1320963"/>
              <a:ext cx="67893" cy="162710"/>
            </a:xfrm>
            <a:custGeom>
              <a:avLst/>
              <a:gdLst>
                <a:gd name="connsiteX0" fmla="*/ 8697 w 67893"/>
                <a:gd name="connsiteY0" fmla="*/ 162997 h 162709"/>
                <a:gd name="connsiteX1" fmla="*/ 7211 w 67893"/>
                <a:gd name="connsiteY1" fmla="*/ 162833 h 162709"/>
                <a:gd name="connsiteX2" fmla="*/ 1686 w 67893"/>
                <a:gd name="connsiteY2" fmla="*/ 156383 h 162709"/>
                <a:gd name="connsiteX3" fmla="*/ 12 w 67893"/>
                <a:gd name="connsiteY3" fmla="*/ 127751 h 162709"/>
                <a:gd name="connsiteX4" fmla="*/ 6614 w 67893"/>
                <a:gd name="connsiteY4" fmla="*/ 120329 h 162709"/>
                <a:gd name="connsiteX5" fmla="*/ 14035 w 67893"/>
                <a:gd name="connsiteY5" fmla="*/ 126931 h 162709"/>
                <a:gd name="connsiteX6" fmla="*/ 14222 w 67893"/>
                <a:gd name="connsiteY6" fmla="*/ 130139 h 162709"/>
                <a:gd name="connsiteX7" fmla="*/ 49960 w 67893"/>
                <a:gd name="connsiteY7" fmla="*/ 60759 h 162709"/>
                <a:gd name="connsiteX8" fmla="*/ 15990 w 67893"/>
                <a:gd name="connsiteY8" fmla="*/ 60759 h 162709"/>
                <a:gd name="connsiteX9" fmla="*/ 10079 w 67893"/>
                <a:gd name="connsiteY9" fmla="*/ 57540 h 162709"/>
                <a:gd name="connsiteX10" fmla="*/ 9599 w 67893"/>
                <a:gd name="connsiteY10" fmla="*/ 50832 h 162709"/>
                <a:gd name="connsiteX11" fmla="*/ 30903 w 67893"/>
                <a:gd name="connsiteY11" fmla="*/ 4115 h 162709"/>
                <a:gd name="connsiteX12" fmla="*/ 40209 w 67893"/>
                <a:gd name="connsiteY12" fmla="*/ 638 h 162709"/>
                <a:gd name="connsiteX13" fmla="*/ 43686 w 67893"/>
                <a:gd name="connsiteY13" fmla="*/ 9944 h 162709"/>
                <a:gd name="connsiteX14" fmla="*/ 26912 w 67893"/>
                <a:gd name="connsiteY14" fmla="*/ 46724 h 162709"/>
                <a:gd name="connsiteX15" fmla="*/ 61467 w 67893"/>
                <a:gd name="connsiteY15" fmla="*/ 46724 h 162709"/>
                <a:gd name="connsiteX16" fmla="*/ 67460 w 67893"/>
                <a:gd name="connsiteY16" fmla="*/ 50083 h 162709"/>
                <a:gd name="connsiteX17" fmla="*/ 67717 w 67893"/>
                <a:gd name="connsiteY17" fmla="*/ 56955 h 162709"/>
                <a:gd name="connsiteX18" fmla="*/ 14913 w 67893"/>
                <a:gd name="connsiteY18" fmla="*/ 159263 h 162709"/>
                <a:gd name="connsiteX19" fmla="*/ 8697 w 67893"/>
                <a:gd name="connsiteY19" fmla="*/ 162997 h 16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893" h="162709">
                  <a:moveTo>
                    <a:pt x="8697" y="162997"/>
                  </a:moveTo>
                  <a:cubicBezTo>
                    <a:pt x="8206" y="162997"/>
                    <a:pt x="7702" y="162950"/>
                    <a:pt x="7211" y="162833"/>
                  </a:cubicBezTo>
                  <a:cubicBezTo>
                    <a:pt x="4132" y="162166"/>
                    <a:pt x="1873" y="159520"/>
                    <a:pt x="1686" y="156383"/>
                  </a:cubicBezTo>
                  <a:lnTo>
                    <a:pt x="12" y="127751"/>
                  </a:lnTo>
                  <a:cubicBezTo>
                    <a:pt x="-211" y="123876"/>
                    <a:pt x="2739" y="120552"/>
                    <a:pt x="6614" y="120329"/>
                  </a:cubicBezTo>
                  <a:cubicBezTo>
                    <a:pt x="10477" y="120107"/>
                    <a:pt x="13813" y="123057"/>
                    <a:pt x="14035" y="126931"/>
                  </a:cubicBezTo>
                  <a:lnTo>
                    <a:pt x="14222" y="130139"/>
                  </a:lnTo>
                  <a:cubicBezTo>
                    <a:pt x="25928" y="107512"/>
                    <a:pt x="41836" y="76585"/>
                    <a:pt x="49960" y="60759"/>
                  </a:cubicBezTo>
                  <a:lnTo>
                    <a:pt x="15990" y="60759"/>
                  </a:lnTo>
                  <a:cubicBezTo>
                    <a:pt x="13602" y="60759"/>
                    <a:pt x="11378" y="59541"/>
                    <a:pt x="10079" y="57540"/>
                  </a:cubicBezTo>
                  <a:cubicBezTo>
                    <a:pt x="8791" y="55526"/>
                    <a:pt x="8604" y="52998"/>
                    <a:pt x="9599" y="50832"/>
                  </a:cubicBezTo>
                  <a:lnTo>
                    <a:pt x="30903" y="4115"/>
                  </a:lnTo>
                  <a:cubicBezTo>
                    <a:pt x="32518" y="580"/>
                    <a:pt x="36674" y="-977"/>
                    <a:pt x="40209" y="638"/>
                  </a:cubicBezTo>
                  <a:cubicBezTo>
                    <a:pt x="43744" y="2254"/>
                    <a:pt x="45289" y="6409"/>
                    <a:pt x="43686" y="9944"/>
                  </a:cubicBezTo>
                  <a:lnTo>
                    <a:pt x="26912" y="46724"/>
                  </a:lnTo>
                  <a:lnTo>
                    <a:pt x="61467" y="46724"/>
                  </a:lnTo>
                  <a:cubicBezTo>
                    <a:pt x="63913" y="46724"/>
                    <a:pt x="66184" y="48000"/>
                    <a:pt x="67460" y="50083"/>
                  </a:cubicBezTo>
                  <a:cubicBezTo>
                    <a:pt x="68736" y="52167"/>
                    <a:pt x="68829" y="54777"/>
                    <a:pt x="67717" y="56955"/>
                  </a:cubicBezTo>
                  <a:cubicBezTo>
                    <a:pt x="67296" y="57774"/>
                    <a:pt x="25788" y="138661"/>
                    <a:pt x="14913" y="159263"/>
                  </a:cubicBezTo>
                  <a:cubicBezTo>
                    <a:pt x="13672" y="161592"/>
                    <a:pt x="11261" y="162997"/>
                    <a:pt x="8697" y="162997"/>
                  </a:cubicBezTo>
                  <a:close/>
                </a:path>
              </a:pathLst>
            </a:custGeom>
            <a:grpFill/>
            <a:ln w="1170" cap="flat">
              <a:noFill/>
              <a:prstDash val="solid"/>
              <a:miter/>
            </a:ln>
          </p:spPr>
          <p:txBody>
            <a:bodyPr rtlCol="0" anchor="ctr"/>
            <a:lstStyle/>
            <a:p>
              <a:endParaRPr lang="en-US"/>
            </a:p>
          </p:txBody>
        </p:sp>
        <p:sp>
          <p:nvSpPr>
            <p:cNvPr id="1173" name="Freeform 1172">
              <a:extLst>
                <a:ext uri="{FF2B5EF4-FFF2-40B4-BE49-F238E27FC236}">
                  <a16:creationId xmlns:a16="http://schemas.microsoft.com/office/drawing/2014/main" id="{C7C4FB6C-B8A9-DA44-AE2B-580AD6C3C475}"/>
                </a:ext>
              </a:extLst>
            </p:cNvPr>
            <p:cNvSpPr/>
            <p:nvPr/>
          </p:nvSpPr>
          <p:spPr>
            <a:xfrm>
              <a:off x="4861623" y="1369267"/>
              <a:ext cx="44482" cy="78428"/>
            </a:xfrm>
            <a:custGeom>
              <a:avLst/>
              <a:gdLst>
                <a:gd name="connsiteX0" fmla="*/ 7023 w 44481"/>
                <a:gd name="connsiteY0" fmla="*/ 78896 h 78428"/>
                <a:gd name="connsiteX1" fmla="*/ 4026 w 44481"/>
                <a:gd name="connsiteY1" fmla="*/ 78217 h 78428"/>
                <a:gd name="connsiteX2" fmla="*/ 678 w 44481"/>
                <a:gd name="connsiteY2" fmla="*/ 68864 h 78428"/>
                <a:gd name="connsiteX3" fmla="*/ 31300 w 44481"/>
                <a:gd name="connsiteY3" fmla="*/ 4026 h 78428"/>
                <a:gd name="connsiteX4" fmla="*/ 40653 w 44481"/>
                <a:gd name="connsiteY4" fmla="*/ 678 h 78428"/>
                <a:gd name="connsiteX5" fmla="*/ 44001 w 44481"/>
                <a:gd name="connsiteY5" fmla="*/ 10031 h 78428"/>
                <a:gd name="connsiteX6" fmla="*/ 13379 w 44481"/>
                <a:gd name="connsiteY6" fmla="*/ 74869 h 78428"/>
                <a:gd name="connsiteX7" fmla="*/ 7023 w 44481"/>
                <a:gd name="connsiteY7" fmla="*/ 78896 h 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78428">
                  <a:moveTo>
                    <a:pt x="7023" y="78896"/>
                  </a:moveTo>
                  <a:cubicBezTo>
                    <a:pt x="6016" y="78896"/>
                    <a:pt x="4997" y="78673"/>
                    <a:pt x="4026" y="78217"/>
                  </a:cubicBezTo>
                  <a:cubicBezTo>
                    <a:pt x="514" y="76555"/>
                    <a:pt x="-984" y="72376"/>
                    <a:pt x="678" y="68864"/>
                  </a:cubicBezTo>
                  <a:lnTo>
                    <a:pt x="31300" y="4026"/>
                  </a:lnTo>
                  <a:cubicBezTo>
                    <a:pt x="32963" y="514"/>
                    <a:pt x="37141" y="-984"/>
                    <a:pt x="40653" y="678"/>
                  </a:cubicBezTo>
                  <a:cubicBezTo>
                    <a:pt x="44165" y="2340"/>
                    <a:pt x="45663" y="6519"/>
                    <a:pt x="44001" y="10031"/>
                  </a:cubicBezTo>
                  <a:lnTo>
                    <a:pt x="13379" y="74869"/>
                  </a:lnTo>
                  <a:cubicBezTo>
                    <a:pt x="12173" y="77409"/>
                    <a:pt x="9656" y="78896"/>
                    <a:pt x="7023" y="78896"/>
                  </a:cubicBezTo>
                  <a:close/>
                </a:path>
              </a:pathLst>
            </a:custGeom>
            <a:grpFill/>
            <a:ln w="1170" cap="flat">
              <a:noFill/>
              <a:prstDash val="solid"/>
              <a:miter/>
            </a:ln>
          </p:spPr>
          <p:txBody>
            <a:bodyPr rtlCol="0" anchor="ctr"/>
            <a:lstStyle/>
            <a:p>
              <a:endParaRPr lang="en-US"/>
            </a:p>
          </p:txBody>
        </p:sp>
        <p:sp>
          <p:nvSpPr>
            <p:cNvPr id="1174" name="Freeform 1173">
              <a:extLst>
                <a:ext uri="{FF2B5EF4-FFF2-40B4-BE49-F238E27FC236}">
                  <a16:creationId xmlns:a16="http://schemas.microsoft.com/office/drawing/2014/main" id="{92EA78B2-1CFA-0D4C-9B4D-8B54D74882DE}"/>
                </a:ext>
              </a:extLst>
            </p:cNvPr>
            <p:cNvSpPr/>
            <p:nvPr/>
          </p:nvSpPr>
          <p:spPr>
            <a:xfrm>
              <a:off x="4926238" y="1366832"/>
              <a:ext cx="18729" cy="18729"/>
            </a:xfrm>
            <a:custGeom>
              <a:avLst/>
              <a:gdLst>
                <a:gd name="connsiteX0" fmla="*/ 12431 w 18729"/>
                <a:gd name="connsiteY0" fmla="*/ 18975 h 18729"/>
                <a:gd name="connsiteX1" fmla="*/ 0 w 18729"/>
                <a:gd name="connsiteY1" fmla="*/ 12431 h 18729"/>
                <a:gd name="connsiteX2" fmla="*/ 6543 w 18729"/>
                <a:gd name="connsiteY2" fmla="*/ 0 h 18729"/>
                <a:gd name="connsiteX3" fmla="*/ 18975 w 18729"/>
                <a:gd name="connsiteY3" fmla="*/ 6532 h 18729"/>
              </a:gdLst>
              <a:ahLst/>
              <a:cxnLst>
                <a:cxn ang="0">
                  <a:pos x="connsiteX0" y="connsiteY0"/>
                </a:cxn>
                <a:cxn ang="0">
                  <a:pos x="connsiteX1" y="connsiteY1"/>
                </a:cxn>
                <a:cxn ang="0">
                  <a:pos x="connsiteX2" y="connsiteY2"/>
                </a:cxn>
                <a:cxn ang="0">
                  <a:pos x="connsiteX3" y="connsiteY3"/>
                </a:cxn>
              </a:cxnLst>
              <a:rect l="l" t="t" r="r" b="b"/>
              <a:pathLst>
                <a:path w="18729" h="18729">
                  <a:moveTo>
                    <a:pt x="12431" y="18975"/>
                  </a:moveTo>
                  <a:lnTo>
                    <a:pt x="0" y="12431"/>
                  </a:lnTo>
                  <a:lnTo>
                    <a:pt x="6543" y="0"/>
                  </a:lnTo>
                  <a:lnTo>
                    <a:pt x="18975" y="6532"/>
                  </a:lnTo>
                  <a:close/>
                </a:path>
              </a:pathLst>
            </a:custGeom>
            <a:grpFill/>
            <a:ln w="1170" cap="flat">
              <a:noFill/>
              <a:prstDash val="solid"/>
              <a:miter/>
            </a:ln>
          </p:spPr>
          <p:txBody>
            <a:bodyPr rtlCol="0" anchor="ctr"/>
            <a:lstStyle/>
            <a:p>
              <a:endParaRPr lang="en-US"/>
            </a:p>
          </p:txBody>
        </p:sp>
        <p:sp>
          <p:nvSpPr>
            <p:cNvPr id="1175" name="Freeform 1174">
              <a:extLst>
                <a:ext uri="{FF2B5EF4-FFF2-40B4-BE49-F238E27FC236}">
                  <a16:creationId xmlns:a16="http://schemas.microsoft.com/office/drawing/2014/main" id="{B883A0BF-665D-C546-8F19-8654AD125941}"/>
                </a:ext>
              </a:extLst>
            </p:cNvPr>
            <p:cNvSpPr/>
            <p:nvPr/>
          </p:nvSpPr>
          <p:spPr>
            <a:xfrm>
              <a:off x="4911114" y="1399432"/>
              <a:ext cx="17559" cy="17559"/>
            </a:xfrm>
            <a:custGeom>
              <a:avLst/>
              <a:gdLst>
                <a:gd name="connsiteX0" fmla="*/ 12794 w 17558"/>
                <a:gd name="connsiteY0" fmla="*/ 18600 h 17558"/>
                <a:gd name="connsiteX1" fmla="*/ 0 w 17558"/>
                <a:gd name="connsiteY1" fmla="*/ 12794 h 17558"/>
                <a:gd name="connsiteX2" fmla="*/ 5818 w 17558"/>
                <a:gd name="connsiteY2" fmla="*/ 0 h 17558"/>
                <a:gd name="connsiteX3" fmla="*/ 18612 w 17558"/>
                <a:gd name="connsiteY3" fmla="*/ 5783 h 17558"/>
              </a:gdLst>
              <a:ahLst/>
              <a:cxnLst>
                <a:cxn ang="0">
                  <a:pos x="connsiteX0" y="connsiteY0"/>
                </a:cxn>
                <a:cxn ang="0">
                  <a:pos x="connsiteX1" y="connsiteY1"/>
                </a:cxn>
                <a:cxn ang="0">
                  <a:pos x="connsiteX2" y="connsiteY2"/>
                </a:cxn>
                <a:cxn ang="0">
                  <a:pos x="connsiteX3" y="connsiteY3"/>
                </a:cxn>
              </a:cxnLst>
              <a:rect l="l" t="t" r="r" b="b"/>
              <a:pathLst>
                <a:path w="17558" h="17558">
                  <a:moveTo>
                    <a:pt x="12794" y="18600"/>
                  </a:moveTo>
                  <a:lnTo>
                    <a:pt x="0" y="12794"/>
                  </a:lnTo>
                  <a:lnTo>
                    <a:pt x="5818" y="0"/>
                  </a:lnTo>
                  <a:lnTo>
                    <a:pt x="18612" y="5783"/>
                  </a:lnTo>
                  <a:close/>
                </a:path>
              </a:pathLst>
            </a:custGeom>
            <a:grpFill/>
            <a:ln w="1170" cap="flat">
              <a:noFill/>
              <a:prstDash val="solid"/>
              <a:miter/>
            </a:ln>
          </p:spPr>
          <p:txBody>
            <a:bodyPr rtlCol="0" anchor="ctr"/>
            <a:lstStyle/>
            <a:p>
              <a:endParaRPr lang="en-US"/>
            </a:p>
          </p:txBody>
        </p:sp>
        <p:sp>
          <p:nvSpPr>
            <p:cNvPr id="1176" name="Freeform 1175">
              <a:extLst>
                <a:ext uri="{FF2B5EF4-FFF2-40B4-BE49-F238E27FC236}">
                  <a16:creationId xmlns:a16="http://schemas.microsoft.com/office/drawing/2014/main" id="{5BCF9E71-1CC2-FF4F-BAD1-E59BA0F7F932}"/>
                </a:ext>
              </a:extLst>
            </p:cNvPr>
            <p:cNvSpPr/>
            <p:nvPr/>
          </p:nvSpPr>
          <p:spPr>
            <a:xfrm>
              <a:off x="4895628" y="1431658"/>
              <a:ext cx="18729" cy="18729"/>
            </a:xfrm>
            <a:custGeom>
              <a:avLst/>
              <a:gdLst>
                <a:gd name="connsiteX0" fmla="*/ 12432 w 18729"/>
                <a:gd name="connsiteY0" fmla="*/ 18963 h 18729"/>
                <a:gd name="connsiteX1" fmla="*/ 0 w 18729"/>
                <a:gd name="connsiteY1" fmla="*/ 12420 h 18729"/>
                <a:gd name="connsiteX2" fmla="*/ 6544 w 18729"/>
                <a:gd name="connsiteY2" fmla="*/ 0 h 18729"/>
                <a:gd name="connsiteX3" fmla="*/ 18975 w 18729"/>
                <a:gd name="connsiteY3" fmla="*/ 6520 h 18729"/>
              </a:gdLst>
              <a:ahLst/>
              <a:cxnLst>
                <a:cxn ang="0">
                  <a:pos x="connsiteX0" y="connsiteY0"/>
                </a:cxn>
                <a:cxn ang="0">
                  <a:pos x="connsiteX1" y="connsiteY1"/>
                </a:cxn>
                <a:cxn ang="0">
                  <a:pos x="connsiteX2" y="connsiteY2"/>
                </a:cxn>
                <a:cxn ang="0">
                  <a:pos x="connsiteX3" y="connsiteY3"/>
                </a:cxn>
              </a:cxnLst>
              <a:rect l="l" t="t" r="r" b="b"/>
              <a:pathLst>
                <a:path w="18729" h="18729">
                  <a:moveTo>
                    <a:pt x="12432" y="18963"/>
                  </a:moveTo>
                  <a:lnTo>
                    <a:pt x="0" y="12420"/>
                  </a:lnTo>
                  <a:lnTo>
                    <a:pt x="6544" y="0"/>
                  </a:lnTo>
                  <a:lnTo>
                    <a:pt x="18975" y="6520"/>
                  </a:lnTo>
                  <a:close/>
                </a:path>
              </a:pathLst>
            </a:custGeom>
            <a:grpFill/>
            <a:ln w="1170" cap="flat">
              <a:noFill/>
              <a:prstDash val="solid"/>
              <a:miter/>
            </a:ln>
          </p:spPr>
          <p:txBody>
            <a:bodyPr rtlCol="0" anchor="ctr"/>
            <a:lstStyle/>
            <a:p>
              <a:endParaRPr lang="en-US"/>
            </a:p>
          </p:txBody>
        </p:sp>
        <p:sp>
          <p:nvSpPr>
            <p:cNvPr id="1177" name="Freeform 1176">
              <a:extLst>
                <a:ext uri="{FF2B5EF4-FFF2-40B4-BE49-F238E27FC236}">
                  <a16:creationId xmlns:a16="http://schemas.microsoft.com/office/drawing/2014/main" id="{79F64009-514C-3244-A7CF-1320D3C05D26}"/>
                </a:ext>
              </a:extLst>
            </p:cNvPr>
            <p:cNvSpPr/>
            <p:nvPr/>
          </p:nvSpPr>
          <p:spPr>
            <a:xfrm>
              <a:off x="4895312" y="1526568"/>
              <a:ext cx="45652" cy="40970"/>
            </a:xfrm>
            <a:custGeom>
              <a:avLst/>
              <a:gdLst>
                <a:gd name="connsiteX0" fmla="*/ 18226 w 45652"/>
                <a:gd name="connsiteY0" fmla="*/ 41450 h 40970"/>
                <a:gd name="connsiteX1" fmla="*/ 13953 w 45652"/>
                <a:gd name="connsiteY1" fmla="*/ 39999 h 40970"/>
                <a:gd name="connsiteX2" fmla="*/ 12666 w 45652"/>
                <a:gd name="connsiteY2" fmla="*/ 30154 h 40970"/>
                <a:gd name="connsiteX3" fmla="*/ 25050 w 45652"/>
                <a:gd name="connsiteY3" fmla="*/ 14047 h 40970"/>
                <a:gd name="connsiteX4" fmla="*/ 7023 w 45652"/>
                <a:gd name="connsiteY4" fmla="*/ 14047 h 40970"/>
                <a:gd name="connsiteX5" fmla="*/ 0 w 45652"/>
                <a:gd name="connsiteY5" fmla="*/ 7023 h 40970"/>
                <a:gd name="connsiteX6" fmla="*/ 7023 w 45652"/>
                <a:gd name="connsiteY6" fmla="*/ 0 h 40970"/>
                <a:gd name="connsiteX7" fmla="*/ 39308 w 45652"/>
                <a:gd name="connsiteY7" fmla="*/ 0 h 40970"/>
                <a:gd name="connsiteX8" fmla="*/ 45605 w 45652"/>
                <a:gd name="connsiteY8" fmla="*/ 3921 h 40970"/>
                <a:gd name="connsiteX9" fmla="*/ 44868 w 45652"/>
                <a:gd name="connsiteY9" fmla="*/ 11308 h 40970"/>
                <a:gd name="connsiteX10" fmla="*/ 23798 w 45652"/>
                <a:gd name="connsiteY10" fmla="*/ 38711 h 40970"/>
                <a:gd name="connsiteX11" fmla="*/ 18226 w 45652"/>
                <a:gd name="connsiteY11" fmla="*/ 41450 h 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52" h="40970">
                  <a:moveTo>
                    <a:pt x="18226" y="41450"/>
                  </a:moveTo>
                  <a:cubicBezTo>
                    <a:pt x="16728" y="41450"/>
                    <a:pt x="15229" y="40970"/>
                    <a:pt x="13953" y="39999"/>
                  </a:cubicBezTo>
                  <a:cubicBezTo>
                    <a:pt x="10875" y="37634"/>
                    <a:pt x="10301" y="33221"/>
                    <a:pt x="12666" y="30154"/>
                  </a:cubicBezTo>
                  <a:lnTo>
                    <a:pt x="25050" y="14047"/>
                  </a:lnTo>
                  <a:lnTo>
                    <a:pt x="7023" y="14047"/>
                  </a:lnTo>
                  <a:cubicBezTo>
                    <a:pt x="3149" y="14047"/>
                    <a:pt x="0" y="10898"/>
                    <a:pt x="0" y="7023"/>
                  </a:cubicBezTo>
                  <a:cubicBezTo>
                    <a:pt x="0" y="3149"/>
                    <a:pt x="3149" y="0"/>
                    <a:pt x="7023" y="0"/>
                  </a:cubicBezTo>
                  <a:lnTo>
                    <a:pt x="39308" y="0"/>
                  </a:lnTo>
                  <a:cubicBezTo>
                    <a:pt x="41989" y="0"/>
                    <a:pt x="44423" y="1522"/>
                    <a:pt x="45605" y="3921"/>
                  </a:cubicBezTo>
                  <a:cubicBezTo>
                    <a:pt x="46788" y="6321"/>
                    <a:pt x="46507" y="9189"/>
                    <a:pt x="44868" y="11308"/>
                  </a:cubicBezTo>
                  <a:lnTo>
                    <a:pt x="23798" y="38711"/>
                  </a:lnTo>
                  <a:cubicBezTo>
                    <a:pt x="22417" y="40514"/>
                    <a:pt x="20333" y="41450"/>
                    <a:pt x="18226" y="41450"/>
                  </a:cubicBezTo>
                  <a:close/>
                </a:path>
              </a:pathLst>
            </a:custGeom>
            <a:grpFill/>
            <a:ln w="1170" cap="flat">
              <a:noFill/>
              <a:prstDash val="solid"/>
              <a:miter/>
            </a:ln>
          </p:spPr>
          <p:txBody>
            <a:bodyPr rtlCol="0" anchor="ctr"/>
            <a:lstStyle/>
            <a:p>
              <a:endParaRPr lang="en-US"/>
            </a:p>
          </p:txBody>
        </p:sp>
        <p:sp>
          <p:nvSpPr>
            <p:cNvPr id="1178" name="Freeform 1177">
              <a:extLst>
                <a:ext uri="{FF2B5EF4-FFF2-40B4-BE49-F238E27FC236}">
                  <a16:creationId xmlns:a16="http://schemas.microsoft.com/office/drawing/2014/main" id="{8CDEB1EF-C593-D44F-AF55-CF974FCE4800}"/>
                </a:ext>
              </a:extLst>
            </p:cNvPr>
            <p:cNvSpPr/>
            <p:nvPr/>
          </p:nvSpPr>
          <p:spPr>
            <a:xfrm>
              <a:off x="5057643" y="1422411"/>
              <a:ext cx="64381" cy="62040"/>
            </a:xfrm>
            <a:custGeom>
              <a:avLst/>
              <a:gdLst>
                <a:gd name="connsiteX0" fmla="*/ 36865 w 64381"/>
                <a:gd name="connsiteY0" fmla="*/ 62368 h 62040"/>
                <a:gd name="connsiteX1" fmla="*/ 22572 w 64381"/>
                <a:gd name="connsiteY1" fmla="*/ 59688 h 62040"/>
                <a:gd name="connsiteX2" fmla="*/ 3141 w 64381"/>
                <a:gd name="connsiteY2" fmla="*/ 9411 h 62040"/>
                <a:gd name="connsiteX3" fmla="*/ 6793 w 64381"/>
                <a:gd name="connsiteY3" fmla="*/ 0 h 62040"/>
                <a:gd name="connsiteX4" fmla="*/ 19892 w 64381"/>
                <a:gd name="connsiteY4" fmla="*/ 5069 h 62040"/>
                <a:gd name="connsiteX5" fmla="*/ 16239 w 64381"/>
                <a:gd name="connsiteY5" fmla="*/ 14492 h 62040"/>
                <a:gd name="connsiteX6" fmla="*/ 27652 w 64381"/>
                <a:gd name="connsiteY6" fmla="*/ 46589 h 62040"/>
                <a:gd name="connsiteX7" fmla="*/ 53229 w 64381"/>
                <a:gd name="connsiteY7" fmla="*/ 42164 h 62040"/>
                <a:gd name="connsiteX8" fmla="*/ 63144 w 64381"/>
                <a:gd name="connsiteY8" fmla="*/ 42808 h 62040"/>
                <a:gd name="connsiteX9" fmla="*/ 62500 w 64381"/>
                <a:gd name="connsiteY9" fmla="*/ 52723 h 62040"/>
                <a:gd name="connsiteX10" fmla="*/ 36865 w 64381"/>
                <a:gd name="connsiteY10" fmla="*/ 62368 h 6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381" h="62040">
                  <a:moveTo>
                    <a:pt x="36865" y="62368"/>
                  </a:moveTo>
                  <a:cubicBezTo>
                    <a:pt x="32077" y="62368"/>
                    <a:pt x="27231" y="61490"/>
                    <a:pt x="22572" y="59688"/>
                  </a:cubicBezTo>
                  <a:cubicBezTo>
                    <a:pt x="3293" y="52219"/>
                    <a:pt x="-5065" y="30611"/>
                    <a:pt x="3141" y="9411"/>
                  </a:cubicBezTo>
                  <a:lnTo>
                    <a:pt x="6793" y="0"/>
                  </a:lnTo>
                  <a:lnTo>
                    <a:pt x="19892" y="5069"/>
                  </a:lnTo>
                  <a:lnTo>
                    <a:pt x="16239" y="14492"/>
                  </a:lnTo>
                  <a:cubicBezTo>
                    <a:pt x="11604" y="26443"/>
                    <a:pt x="14039" y="41321"/>
                    <a:pt x="27652" y="46589"/>
                  </a:cubicBezTo>
                  <a:cubicBezTo>
                    <a:pt x="36443" y="49995"/>
                    <a:pt x="46241" y="48298"/>
                    <a:pt x="53229" y="42164"/>
                  </a:cubicBezTo>
                  <a:cubicBezTo>
                    <a:pt x="56144" y="39600"/>
                    <a:pt x="60580" y="39893"/>
                    <a:pt x="63144" y="42808"/>
                  </a:cubicBezTo>
                  <a:cubicBezTo>
                    <a:pt x="65708" y="45723"/>
                    <a:pt x="65415" y="50159"/>
                    <a:pt x="62500" y="52723"/>
                  </a:cubicBezTo>
                  <a:cubicBezTo>
                    <a:pt x="55278" y="59055"/>
                    <a:pt x="46159" y="62368"/>
                    <a:pt x="36865" y="62368"/>
                  </a:cubicBezTo>
                  <a:close/>
                </a:path>
              </a:pathLst>
            </a:custGeom>
            <a:grpFill/>
            <a:ln w="1170" cap="flat">
              <a:noFill/>
              <a:prstDash val="solid"/>
              <a:miter/>
            </a:ln>
          </p:spPr>
          <p:txBody>
            <a:bodyPr rtlCol="0" anchor="ctr"/>
            <a:lstStyle/>
            <a:p>
              <a:endParaRPr lang="en-US"/>
            </a:p>
          </p:txBody>
        </p:sp>
        <p:sp>
          <p:nvSpPr>
            <p:cNvPr id="1179" name="Freeform 1178">
              <a:extLst>
                <a:ext uri="{FF2B5EF4-FFF2-40B4-BE49-F238E27FC236}">
                  <a16:creationId xmlns:a16="http://schemas.microsoft.com/office/drawing/2014/main" id="{368C764E-DB5E-A947-92A3-21BEA4FB849B}"/>
                </a:ext>
              </a:extLst>
            </p:cNvPr>
            <p:cNvSpPr/>
            <p:nvPr/>
          </p:nvSpPr>
          <p:spPr>
            <a:xfrm>
              <a:off x="5062551" y="1319853"/>
              <a:ext cx="52676" cy="112375"/>
            </a:xfrm>
            <a:custGeom>
              <a:avLst/>
              <a:gdLst>
                <a:gd name="connsiteX0" fmla="*/ 13099 w 52675"/>
                <a:gd name="connsiteY0" fmla="*/ 112485 h 112375"/>
                <a:gd name="connsiteX1" fmla="*/ 0 w 52675"/>
                <a:gd name="connsiteY1" fmla="*/ 107416 h 112375"/>
                <a:gd name="connsiteX2" fmla="*/ 39869 w 52675"/>
                <a:gd name="connsiteY2" fmla="*/ 4487 h 112375"/>
                <a:gd name="connsiteX3" fmla="*/ 48953 w 52675"/>
                <a:gd name="connsiteY3" fmla="*/ 472 h 112375"/>
                <a:gd name="connsiteX4" fmla="*/ 52968 w 52675"/>
                <a:gd name="connsiteY4" fmla="*/ 9556 h 112375"/>
                <a:gd name="connsiteX5" fmla="*/ 13099 w 52675"/>
                <a:gd name="connsiteY5" fmla="*/ 112485 h 11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75" h="112375">
                  <a:moveTo>
                    <a:pt x="13099" y="112485"/>
                  </a:moveTo>
                  <a:lnTo>
                    <a:pt x="0" y="107416"/>
                  </a:lnTo>
                  <a:lnTo>
                    <a:pt x="39869" y="4487"/>
                  </a:lnTo>
                  <a:cubicBezTo>
                    <a:pt x="41274" y="870"/>
                    <a:pt x="45336" y="-921"/>
                    <a:pt x="48953" y="472"/>
                  </a:cubicBezTo>
                  <a:cubicBezTo>
                    <a:pt x="52570" y="1877"/>
                    <a:pt x="54361" y="5939"/>
                    <a:pt x="52968" y="9556"/>
                  </a:cubicBezTo>
                  <a:lnTo>
                    <a:pt x="13099" y="112485"/>
                  </a:lnTo>
                  <a:close/>
                </a:path>
              </a:pathLst>
            </a:custGeom>
            <a:grpFill/>
            <a:ln w="1170" cap="flat">
              <a:noFill/>
              <a:prstDash val="solid"/>
              <a:miter/>
            </a:ln>
          </p:spPr>
          <p:txBody>
            <a:bodyPr rtlCol="0" anchor="ctr"/>
            <a:lstStyle/>
            <a:p>
              <a:endParaRPr lang="en-US"/>
            </a:p>
          </p:txBody>
        </p:sp>
        <p:sp>
          <p:nvSpPr>
            <p:cNvPr id="1180" name="Freeform 1179">
              <a:extLst>
                <a:ext uri="{FF2B5EF4-FFF2-40B4-BE49-F238E27FC236}">
                  <a16:creationId xmlns:a16="http://schemas.microsoft.com/office/drawing/2014/main" id="{30E10B7A-56FB-4548-B121-AB47404F4CBE}"/>
                </a:ext>
              </a:extLst>
            </p:cNvPr>
            <p:cNvSpPr/>
            <p:nvPr/>
          </p:nvSpPr>
          <p:spPr>
            <a:xfrm>
              <a:off x="5110692" y="1288072"/>
              <a:ext cx="17559" cy="23411"/>
            </a:xfrm>
            <a:custGeom>
              <a:avLst/>
              <a:gdLst>
                <a:gd name="connsiteX0" fmla="*/ 7028 w 17558"/>
                <a:gd name="connsiteY0" fmla="*/ 23755 h 23411"/>
                <a:gd name="connsiteX1" fmla="*/ 4487 w 17558"/>
                <a:gd name="connsiteY1" fmla="*/ 23275 h 23411"/>
                <a:gd name="connsiteX2" fmla="*/ 472 w 17558"/>
                <a:gd name="connsiteY2" fmla="*/ 14192 h 23411"/>
                <a:gd name="connsiteX3" fmla="*/ 4230 w 17558"/>
                <a:gd name="connsiteY3" fmla="*/ 4487 h 23411"/>
                <a:gd name="connsiteX4" fmla="*/ 13314 w 17558"/>
                <a:gd name="connsiteY4" fmla="*/ 472 h 23411"/>
                <a:gd name="connsiteX5" fmla="*/ 17329 w 17558"/>
                <a:gd name="connsiteY5" fmla="*/ 9556 h 23411"/>
                <a:gd name="connsiteX6" fmla="*/ 13571 w 17558"/>
                <a:gd name="connsiteY6" fmla="*/ 19260 h 23411"/>
                <a:gd name="connsiteX7" fmla="*/ 7028 w 17558"/>
                <a:gd name="connsiteY7" fmla="*/ 23755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8" h="23411">
                  <a:moveTo>
                    <a:pt x="7028" y="23755"/>
                  </a:moveTo>
                  <a:cubicBezTo>
                    <a:pt x="6185" y="23755"/>
                    <a:pt x="5330" y="23603"/>
                    <a:pt x="4487" y="23275"/>
                  </a:cubicBezTo>
                  <a:cubicBezTo>
                    <a:pt x="870" y="21871"/>
                    <a:pt x="-921" y="17809"/>
                    <a:pt x="472" y="14192"/>
                  </a:cubicBezTo>
                  <a:lnTo>
                    <a:pt x="4230" y="4487"/>
                  </a:lnTo>
                  <a:cubicBezTo>
                    <a:pt x="5635" y="870"/>
                    <a:pt x="9696" y="-921"/>
                    <a:pt x="13314" y="472"/>
                  </a:cubicBezTo>
                  <a:cubicBezTo>
                    <a:pt x="16931" y="1877"/>
                    <a:pt x="18722" y="5939"/>
                    <a:pt x="17329" y="9556"/>
                  </a:cubicBezTo>
                  <a:lnTo>
                    <a:pt x="13571" y="19260"/>
                  </a:lnTo>
                  <a:cubicBezTo>
                    <a:pt x="12494" y="22046"/>
                    <a:pt x="9837" y="23755"/>
                    <a:pt x="7028" y="23755"/>
                  </a:cubicBezTo>
                  <a:close/>
                </a:path>
              </a:pathLst>
            </a:custGeom>
            <a:grpFill/>
            <a:ln w="1170" cap="flat">
              <a:noFill/>
              <a:prstDash val="solid"/>
              <a:miter/>
            </a:ln>
          </p:spPr>
          <p:txBody>
            <a:bodyPr rtlCol="0" anchor="ctr"/>
            <a:lstStyle/>
            <a:p>
              <a:endParaRPr lang="en-US"/>
            </a:p>
          </p:txBody>
        </p:sp>
        <p:sp>
          <p:nvSpPr>
            <p:cNvPr id="1181" name="Freeform 1180">
              <a:extLst>
                <a:ext uri="{FF2B5EF4-FFF2-40B4-BE49-F238E27FC236}">
                  <a16:creationId xmlns:a16="http://schemas.microsoft.com/office/drawing/2014/main" id="{7E201585-9099-5140-AF3F-73D55CBA6113}"/>
                </a:ext>
              </a:extLst>
            </p:cNvPr>
            <p:cNvSpPr/>
            <p:nvPr/>
          </p:nvSpPr>
          <p:spPr>
            <a:xfrm>
              <a:off x="5120783" y="1270010"/>
              <a:ext cx="14047" cy="15217"/>
            </a:xfrm>
            <a:custGeom>
              <a:avLst/>
              <a:gdLst>
                <a:gd name="connsiteX0" fmla="*/ 7028 w 14046"/>
                <a:gd name="connsiteY0" fmla="*/ 15268 h 15217"/>
                <a:gd name="connsiteX1" fmla="*/ 4487 w 14046"/>
                <a:gd name="connsiteY1" fmla="*/ 14788 h 15217"/>
                <a:gd name="connsiteX2" fmla="*/ 472 w 14046"/>
                <a:gd name="connsiteY2" fmla="*/ 5705 h 15217"/>
                <a:gd name="connsiteX3" fmla="*/ 941 w 14046"/>
                <a:gd name="connsiteY3" fmla="*/ 4487 h 15217"/>
                <a:gd name="connsiteX4" fmla="*/ 10024 w 14046"/>
                <a:gd name="connsiteY4" fmla="*/ 472 h 15217"/>
                <a:gd name="connsiteX5" fmla="*/ 14039 w 14046"/>
                <a:gd name="connsiteY5" fmla="*/ 9556 h 15217"/>
                <a:gd name="connsiteX6" fmla="*/ 13571 w 14046"/>
                <a:gd name="connsiteY6" fmla="*/ 10773 h 15217"/>
                <a:gd name="connsiteX7" fmla="*/ 7028 w 14046"/>
                <a:gd name="connsiteY7" fmla="*/ 15268 h 15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5217">
                  <a:moveTo>
                    <a:pt x="7028" y="15268"/>
                  </a:moveTo>
                  <a:cubicBezTo>
                    <a:pt x="6185" y="15268"/>
                    <a:pt x="5330" y="15116"/>
                    <a:pt x="4487" y="14788"/>
                  </a:cubicBezTo>
                  <a:cubicBezTo>
                    <a:pt x="870" y="13384"/>
                    <a:pt x="-921" y="9322"/>
                    <a:pt x="472" y="5705"/>
                  </a:cubicBezTo>
                  <a:lnTo>
                    <a:pt x="941" y="4487"/>
                  </a:lnTo>
                  <a:cubicBezTo>
                    <a:pt x="2345" y="870"/>
                    <a:pt x="6419" y="-921"/>
                    <a:pt x="10024" y="472"/>
                  </a:cubicBezTo>
                  <a:cubicBezTo>
                    <a:pt x="13641" y="1877"/>
                    <a:pt x="15432" y="5939"/>
                    <a:pt x="14039" y="9556"/>
                  </a:cubicBezTo>
                  <a:lnTo>
                    <a:pt x="13571" y="10773"/>
                  </a:lnTo>
                  <a:cubicBezTo>
                    <a:pt x="12494" y="13559"/>
                    <a:pt x="9837" y="15268"/>
                    <a:pt x="7028" y="15268"/>
                  </a:cubicBezTo>
                  <a:close/>
                </a:path>
              </a:pathLst>
            </a:custGeom>
            <a:grpFill/>
            <a:ln w="1170" cap="flat">
              <a:noFill/>
              <a:prstDash val="solid"/>
              <a:miter/>
            </a:ln>
          </p:spPr>
          <p:txBody>
            <a:bodyPr rtlCol="0" anchor="ctr"/>
            <a:lstStyle/>
            <a:p>
              <a:endParaRPr lang="en-US"/>
            </a:p>
          </p:txBody>
        </p:sp>
        <p:sp>
          <p:nvSpPr>
            <p:cNvPr id="1182" name="Freeform 1181">
              <a:extLst>
                <a:ext uri="{FF2B5EF4-FFF2-40B4-BE49-F238E27FC236}">
                  <a16:creationId xmlns:a16="http://schemas.microsoft.com/office/drawing/2014/main" id="{7F0E0D44-E4DA-6F47-8E1F-8DE7AE7A986D}"/>
                </a:ext>
              </a:extLst>
            </p:cNvPr>
            <p:cNvSpPr/>
            <p:nvPr/>
          </p:nvSpPr>
          <p:spPr>
            <a:xfrm>
              <a:off x="5102780" y="1363380"/>
              <a:ext cx="62040" cy="55017"/>
            </a:xfrm>
            <a:custGeom>
              <a:avLst/>
              <a:gdLst>
                <a:gd name="connsiteX0" fmla="*/ 30462 w 62040"/>
                <a:gd name="connsiteY0" fmla="*/ 55331 h 55016"/>
                <a:gd name="connsiteX1" fmla="*/ 18932 w 62040"/>
                <a:gd name="connsiteY1" fmla="*/ 53166 h 55016"/>
                <a:gd name="connsiteX2" fmla="*/ 2450 w 62040"/>
                <a:gd name="connsiteY2" fmla="*/ 11751 h 55016"/>
                <a:gd name="connsiteX3" fmla="*/ 3878 w 62040"/>
                <a:gd name="connsiteY3" fmla="*/ 7970 h 55016"/>
                <a:gd name="connsiteX4" fmla="*/ 5166 w 62040"/>
                <a:gd name="connsiteY4" fmla="*/ 4540 h 55016"/>
                <a:gd name="connsiteX5" fmla="*/ 14226 w 62040"/>
                <a:gd name="connsiteY5" fmla="*/ 455 h 55016"/>
                <a:gd name="connsiteX6" fmla="*/ 18312 w 62040"/>
                <a:gd name="connsiteY6" fmla="*/ 9503 h 55016"/>
                <a:gd name="connsiteX7" fmla="*/ 17047 w 62040"/>
                <a:gd name="connsiteY7" fmla="*/ 12863 h 55016"/>
                <a:gd name="connsiteX8" fmla="*/ 15549 w 62040"/>
                <a:gd name="connsiteY8" fmla="*/ 16820 h 55016"/>
                <a:gd name="connsiteX9" fmla="*/ 24012 w 62040"/>
                <a:gd name="connsiteY9" fmla="*/ 40056 h 55016"/>
                <a:gd name="connsiteX10" fmla="*/ 37673 w 62040"/>
                <a:gd name="connsiteY10" fmla="*/ 39739 h 55016"/>
                <a:gd name="connsiteX11" fmla="*/ 47107 w 62040"/>
                <a:gd name="connsiteY11" fmla="*/ 29860 h 55016"/>
                <a:gd name="connsiteX12" fmla="*/ 44614 w 62040"/>
                <a:gd name="connsiteY12" fmla="*/ 12524 h 55016"/>
                <a:gd name="connsiteX13" fmla="*/ 45913 w 62040"/>
                <a:gd name="connsiteY13" fmla="*/ 2679 h 55016"/>
                <a:gd name="connsiteX14" fmla="*/ 55758 w 62040"/>
                <a:gd name="connsiteY14" fmla="*/ 3978 h 55016"/>
                <a:gd name="connsiteX15" fmla="*/ 60195 w 62040"/>
                <a:gd name="connsiteY15" fmla="*/ 34928 h 55016"/>
                <a:gd name="connsiteX16" fmla="*/ 43327 w 62040"/>
                <a:gd name="connsiteY16" fmla="*/ 52592 h 55016"/>
                <a:gd name="connsiteX17" fmla="*/ 30462 w 62040"/>
                <a:gd name="connsiteY17" fmla="*/ 55331 h 5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040" h="55016">
                  <a:moveTo>
                    <a:pt x="30462" y="55331"/>
                  </a:moveTo>
                  <a:cubicBezTo>
                    <a:pt x="26564" y="55331"/>
                    <a:pt x="22666" y="54606"/>
                    <a:pt x="18932" y="53166"/>
                  </a:cubicBezTo>
                  <a:cubicBezTo>
                    <a:pt x="3071" y="47020"/>
                    <a:pt x="-4175" y="28830"/>
                    <a:pt x="2450" y="11751"/>
                  </a:cubicBezTo>
                  <a:cubicBezTo>
                    <a:pt x="3071" y="10147"/>
                    <a:pt x="3422" y="9199"/>
                    <a:pt x="3878" y="7970"/>
                  </a:cubicBezTo>
                  <a:cubicBezTo>
                    <a:pt x="4206" y="7080"/>
                    <a:pt x="4593" y="6050"/>
                    <a:pt x="5166" y="4540"/>
                  </a:cubicBezTo>
                  <a:cubicBezTo>
                    <a:pt x="6536" y="911"/>
                    <a:pt x="10597" y="-915"/>
                    <a:pt x="14226" y="455"/>
                  </a:cubicBezTo>
                  <a:cubicBezTo>
                    <a:pt x="17855" y="1825"/>
                    <a:pt x="19681" y="5886"/>
                    <a:pt x="18312" y="9503"/>
                  </a:cubicBezTo>
                  <a:cubicBezTo>
                    <a:pt x="17750" y="10978"/>
                    <a:pt x="17375" y="11985"/>
                    <a:pt x="17047" y="12863"/>
                  </a:cubicBezTo>
                  <a:cubicBezTo>
                    <a:pt x="16567" y="14151"/>
                    <a:pt x="16193" y="15146"/>
                    <a:pt x="15549" y="16820"/>
                  </a:cubicBezTo>
                  <a:cubicBezTo>
                    <a:pt x="12295" y="25236"/>
                    <a:pt x="14144" y="36239"/>
                    <a:pt x="24012" y="40056"/>
                  </a:cubicBezTo>
                  <a:cubicBezTo>
                    <a:pt x="28460" y="41776"/>
                    <a:pt x="33306" y="41671"/>
                    <a:pt x="37673" y="39739"/>
                  </a:cubicBezTo>
                  <a:cubicBezTo>
                    <a:pt x="42039" y="37808"/>
                    <a:pt x="45387" y="34308"/>
                    <a:pt x="47107" y="29860"/>
                  </a:cubicBezTo>
                  <a:cubicBezTo>
                    <a:pt x="49379" y="24007"/>
                    <a:pt x="48442" y="17522"/>
                    <a:pt x="44614" y="12524"/>
                  </a:cubicBezTo>
                  <a:cubicBezTo>
                    <a:pt x="42250" y="9445"/>
                    <a:pt x="42835" y="5032"/>
                    <a:pt x="45913" y="2679"/>
                  </a:cubicBezTo>
                  <a:cubicBezTo>
                    <a:pt x="48992" y="314"/>
                    <a:pt x="53405" y="900"/>
                    <a:pt x="55758" y="3978"/>
                  </a:cubicBezTo>
                  <a:cubicBezTo>
                    <a:pt x="62594" y="12898"/>
                    <a:pt x="64256" y="24463"/>
                    <a:pt x="60195" y="34928"/>
                  </a:cubicBezTo>
                  <a:cubicBezTo>
                    <a:pt x="57116" y="42877"/>
                    <a:pt x="51123" y="49151"/>
                    <a:pt x="43327" y="52592"/>
                  </a:cubicBezTo>
                  <a:cubicBezTo>
                    <a:pt x="39218" y="54418"/>
                    <a:pt x="34840" y="55331"/>
                    <a:pt x="30462" y="55331"/>
                  </a:cubicBezTo>
                  <a:close/>
                </a:path>
              </a:pathLst>
            </a:custGeom>
            <a:grpFill/>
            <a:ln w="1170" cap="flat">
              <a:noFill/>
              <a:prstDash val="solid"/>
              <a:miter/>
            </a:ln>
          </p:spPr>
          <p:txBody>
            <a:bodyPr rtlCol="0" anchor="ctr"/>
            <a:lstStyle/>
            <a:p>
              <a:endParaRPr lang="en-US"/>
            </a:p>
          </p:txBody>
        </p:sp>
        <p:sp>
          <p:nvSpPr>
            <p:cNvPr id="1183" name="Freeform 1182">
              <a:extLst>
                <a:ext uri="{FF2B5EF4-FFF2-40B4-BE49-F238E27FC236}">
                  <a16:creationId xmlns:a16="http://schemas.microsoft.com/office/drawing/2014/main" id="{0CED33B8-6CD6-CD45-848C-D831ABC448C7}"/>
                </a:ext>
              </a:extLst>
            </p:cNvPr>
            <p:cNvSpPr/>
            <p:nvPr/>
          </p:nvSpPr>
          <p:spPr>
            <a:xfrm>
              <a:off x="5134607" y="1355584"/>
              <a:ext cx="14047" cy="14047"/>
            </a:xfrm>
            <a:custGeom>
              <a:avLst/>
              <a:gdLst>
                <a:gd name="connsiteX0" fmla="*/ 7285 w 14046"/>
                <a:gd name="connsiteY0" fmla="*/ 14338 h 14046"/>
                <a:gd name="connsiteX1" fmla="*/ 3680 w 14046"/>
                <a:gd name="connsiteY1" fmla="*/ 13332 h 14046"/>
                <a:gd name="connsiteX2" fmla="*/ 1280 w 14046"/>
                <a:gd name="connsiteY2" fmla="*/ 11061 h 14046"/>
                <a:gd name="connsiteX3" fmla="*/ 835 w 14046"/>
                <a:gd name="connsiteY3" fmla="*/ 3709 h 14046"/>
                <a:gd name="connsiteX4" fmla="*/ 10340 w 14046"/>
                <a:gd name="connsiteY4" fmla="*/ 830 h 14046"/>
                <a:gd name="connsiteX5" fmla="*/ 13243 w 14046"/>
                <a:gd name="connsiteY5" fmla="*/ 3592 h 14046"/>
                <a:gd name="connsiteX6" fmla="*/ 13313 w 14046"/>
                <a:gd name="connsiteY6" fmla="*/ 10944 h 14046"/>
                <a:gd name="connsiteX7" fmla="*/ 7285 w 14046"/>
                <a:gd name="connsiteY7" fmla="*/ 14338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285" y="14338"/>
                  </a:moveTo>
                  <a:cubicBezTo>
                    <a:pt x="6056" y="14338"/>
                    <a:pt x="4803" y="14011"/>
                    <a:pt x="3680" y="13332"/>
                  </a:cubicBezTo>
                  <a:cubicBezTo>
                    <a:pt x="2696" y="12735"/>
                    <a:pt x="1877" y="11962"/>
                    <a:pt x="1280" y="11061"/>
                  </a:cubicBezTo>
                  <a:cubicBezTo>
                    <a:pt x="-195" y="8954"/>
                    <a:pt x="-464" y="6121"/>
                    <a:pt x="835" y="3709"/>
                  </a:cubicBezTo>
                  <a:cubicBezTo>
                    <a:pt x="2661" y="292"/>
                    <a:pt x="6922" y="-996"/>
                    <a:pt x="10340" y="830"/>
                  </a:cubicBezTo>
                  <a:cubicBezTo>
                    <a:pt x="11780" y="1603"/>
                    <a:pt x="12681" y="2609"/>
                    <a:pt x="13243" y="3592"/>
                  </a:cubicBezTo>
                  <a:cubicBezTo>
                    <a:pt x="14601" y="5758"/>
                    <a:pt x="14718" y="8591"/>
                    <a:pt x="13313" y="10944"/>
                  </a:cubicBezTo>
                  <a:cubicBezTo>
                    <a:pt x="12002" y="13121"/>
                    <a:pt x="9673" y="14338"/>
                    <a:pt x="7285" y="14338"/>
                  </a:cubicBezTo>
                  <a:close/>
                </a:path>
              </a:pathLst>
            </a:custGeom>
            <a:grpFill/>
            <a:ln w="1170" cap="flat">
              <a:noFill/>
              <a:prstDash val="solid"/>
              <a:miter/>
            </a:ln>
          </p:spPr>
          <p:txBody>
            <a:bodyPr rtlCol="0" anchor="ctr"/>
            <a:lstStyle/>
            <a:p>
              <a:endParaRPr lang="en-US"/>
            </a:p>
          </p:txBody>
        </p:sp>
        <p:sp>
          <p:nvSpPr>
            <p:cNvPr id="1184" name="Freeform 1183">
              <a:extLst>
                <a:ext uri="{FF2B5EF4-FFF2-40B4-BE49-F238E27FC236}">
                  <a16:creationId xmlns:a16="http://schemas.microsoft.com/office/drawing/2014/main" id="{3812C40E-1D3F-184D-9866-1D5D680B938C}"/>
                </a:ext>
              </a:extLst>
            </p:cNvPr>
            <p:cNvSpPr/>
            <p:nvPr/>
          </p:nvSpPr>
          <p:spPr>
            <a:xfrm>
              <a:off x="5106377" y="1306473"/>
              <a:ext cx="36288" cy="70234"/>
            </a:xfrm>
            <a:custGeom>
              <a:avLst/>
              <a:gdLst>
                <a:gd name="connsiteX0" fmla="*/ 13099 w 36287"/>
                <a:gd name="connsiteY0" fmla="*/ 70332 h 70234"/>
                <a:gd name="connsiteX1" fmla="*/ 0 w 36287"/>
                <a:gd name="connsiteY1" fmla="*/ 65264 h 70234"/>
                <a:gd name="connsiteX2" fmla="*/ 23540 w 36287"/>
                <a:gd name="connsiteY2" fmla="*/ 4487 h 70234"/>
                <a:gd name="connsiteX3" fmla="*/ 32624 w 36287"/>
                <a:gd name="connsiteY3" fmla="*/ 472 h 70234"/>
                <a:gd name="connsiteX4" fmla="*/ 36639 w 36287"/>
                <a:gd name="connsiteY4" fmla="*/ 9556 h 70234"/>
                <a:gd name="connsiteX5" fmla="*/ 13099 w 36287"/>
                <a:gd name="connsiteY5" fmla="*/ 70332 h 70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287" h="70234">
                  <a:moveTo>
                    <a:pt x="13099" y="70332"/>
                  </a:moveTo>
                  <a:lnTo>
                    <a:pt x="0" y="65264"/>
                  </a:lnTo>
                  <a:lnTo>
                    <a:pt x="23540" y="4487"/>
                  </a:lnTo>
                  <a:cubicBezTo>
                    <a:pt x="24945" y="870"/>
                    <a:pt x="29018" y="-921"/>
                    <a:pt x="32624" y="472"/>
                  </a:cubicBezTo>
                  <a:cubicBezTo>
                    <a:pt x="36241" y="1877"/>
                    <a:pt x="38032" y="5939"/>
                    <a:pt x="36639" y="9556"/>
                  </a:cubicBezTo>
                  <a:lnTo>
                    <a:pt x="13099" y="70332"/>
                  </a:lnTo>
                  <a:close/>
                </a:path>
              </a:pathLst>
            </a:custGeom>
            <a:grpFill/>
            <a:ln w="1170" cap="flat">
              <a:noFill/>
              <a:prstDash val="solid"/>
              <a:miter/>
            </a:ln>
          </p:spPr>
          <p:txBody>
            <a:bodyPr rtlCol="0" anchor="ctr"/>
            <a:lstStyle/>
            <a:p>
              <a:endParaRPr lang="en-US"/>
            </a:p>
          </p:txBody>
        </p:sp>
        <p:sp>
          <p:nvSpPr>
            <p:cNvPr id="1185" name="Freeform 1184">
              <a:extLst>
                <a:ext uri="{FF2B5EF4-FFF2-40B4-BE49-F238E27FC236}">
                  <a16:creationId xmlns:a16="http://schemas.microsoft.com/office/drawing/2014/main" id="{FE2C8455-5141-F041-8EC5-FAF1867B9973}"/>
                </a:ext>
              </a:extLst>
            </p:cNvPr>
            <p:cNvSpPr/>
            <p:nvPr/>
          </p:nvSpPr>
          <p:spPr>
            <a:xfrm>
              <a:off x="5138306" y="1276319"/>
              <a:ext cx="16388" cy="21070"/>
            </a:xfrm>
            <a:custGeom>
              <a:avLst/>
              <a:gdLst>
                <a:gd name="connsiteX0" fmla="*/ 7028 w 16387"/>
                <a:gd name="connsiteY0" fmla="*/ 21320 h 21070"/>
                <a:gd name="connsiteX1" fmla="*/ 4488 w 16387"/>
                <a:gd name="connsiteY1" fmla="*/ 20840 h 21070"/>
                <a:gd name="connsiteX2" fmla="*/ 472 w 16387"/>
                <a:gd name="connsiteY2" fmla="*/ 11757 h 21070"/>
                <a:gd name="connsiteX3" fmla="*/ 3294 w 16387"/>
                <a:gd name="connsiteY3" fmla="*/ 4487 h 21070"/>
                <a:gd name="connsiteX4" fmla="*/ 12377 w 16387"/>
                <a:gd name="connsiteY4" fmla="*/ 472 h 21070"/>
                <a:gd name="connsiteX5" fmla="*/ 16392 w 16387"/>
                <a:gd name="connsiteY5" fmla="*/ 9556 h 21070"/>
                <a:gd name="connsiteX6" fmla="*/ 13571 w 16387"/>
                <a:gd name="connsiteY6" fmla="*/ 16825 h 21070"/>
                <a:gd name="connsiteX7" fmla="*/ 7028 w 16387"/>
                <a:gd name="connsiteY7" fmla="*/ 21320 h 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87" h="21070">
                  <a:moveTo>
                    <a:pt x="7028" y="21320"/>
                  </a:moveTo>
                  <a:cubicBezTo>
                    <a:pt x="6185" y="21320"/>
                    <a:pt x="5330" y="21168"/>
                    <a:pt x="4488" y="20840"/>
                  </a:cubicBezTo>
                  <a:cubicBezTo>
                    <a:pt x="870" y="19436"/>
                    <a:pt x="-921" y="15374"/>
                    <a:pt x="472" y="11757"/>
                  </a:cubicBezTo>
                  <a:lnTo>
                    <a:pt x="3294" y="4487"/>
                  </a:lnTo>
                  <a:cubicBezTo>
                    <a:pt x="4698" y="870"/>
                    <a:pt x="8772" y="-921"/>
                    <a:pt x="12377" y="472"/>
                  </a:cubicBezTo>
                  <a:cubicBezTo>
                    <a:pt x="15994" y="1877"/>
                    <a:pt x="17785" y="5939"/>
                    <a:pt x="16392" y="9556"/>
                  </a:cubicBezTo>
                  <a:lnTo>
                    <a:pt x="13571" y="16825"/>
                  </a:lnTo>
                  <a:cubicBezTo>
                    <a:pt x="12494" y="19611"/>
                    <a:pt x="9837" y="21320"/>
                    <a:pt x="7028" y="21320"/>
                  </a:cubicBezTo>
                  <a:close/>
                </a:path>
              </a:pathLst>
            </a:custGeom>
            <a:grpFill/>
            <a:ln w="1170" cap="flat">
              <a:noFill/>
              <a:prstDash val="solid"/>
              <a:miter/>
            </a:ln>
          </p:spPr>
          <p:txBody>
            <a:bodyPr rtlCol="0" anchor="ctr"/>
            <a:lstStyle/>
            <a:p>
              <a:endParaRPr lang="en-US"/>
            </a:p>
          </p:txBody>
        </p:sp>
        <p:sp>
          <p:nvSpPr>
            <p:cNvPr id="1186" name="Freeform 1185">
              <a:extLst>
                <a:ext uri="{FF2B5EF4-FFF2-40B4-BE49-F238E27FC236}">
                  <a16:creationId xmlns:a16="http://schemas.microsoft.com/office/drawing/2014/main" id="{BF3FEF03-38B6-A74D-834B-4B507F8DA282}"/>
                </a:ext>
              </a:extLst>
            </p:cNvPr>
            <p:cNvSpPr/>
            <p:nvPr/>
          </p:nvSpPr>
          <p:spPr>
            <a:xfrm>
              <a:off x="5146867" y="1259467"/>
              <a:ext cx="14047" cy="14047"/>
            </a:xfrm>
            <a:custGeom>
              <a:avLst/>
              <a:gdLst>
                <a:gd name="connsiteX0" fmla="*/ 7023 w 14046"/>
                <a:gd name="connsiteY0" fmla="*/ 14047 h 14046"/>
                <a:gd name="connsiteX1" fmla="*/ 2060 w 14046"/>
                <a:gd name="connsiteY1" fmla="*/ 11998 h 14046"/>
                <a:gd name="connsiteX2" fmla="*/ 0 w 14046"/>
                <a:gd name="connsiteY2" fmla="*/ 7023 h 14046"/>
                <a:gd name="connsiteX3" fmla="*/ 2060 w 14046"/>
                <a:gd name="connsiteY3" fmla="*/ 2060 h 14046"/>
                <a:gd name="connsiteX4" fmla="*/ 7023 w 14046"/>
                <a:gd name="connsiteY4" fmla="*/ 0 h 14046"/>
                <a:gd name="connsiteX5" fmla="*/ 11987 w 14046"/>
                <a:gd name="connsiteY5" fmla="*/ 2060 h 14046"/>
                <a:gd name="connsiteX6" fmla="*/ 14047 w 14046"/>
                <a:gd name="connsiteY6" fmla="*/ 7023 h 14046"/>
                <a:gd name="connsiteX7" fmla="*/ 11987 w 14046"/>
                <a:gd name="connsiteY7" fmla="*/ 11998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59" y="13298"/>
                    <a:pt x="2060" y="11998"/>
                  </a:cubicBezTo>
                  <a:cubicBezTo>
                    <a:pt x="749" y="10687"/>
                    <a:pt x="0" y="8873"/>
                    <a:pt x="0" y="7023"/>
                  </a:cubicBezTo>
                  <a:cubicBezTo>
                    <a:pt x="0" y="5174"/>
                    <a:pt x="749" y="3371"/>
                    <a:pt x="2060" y="2060"/>
                  </a:cubicBezTo>
                  <a:cubicBezTo>
                    <a:pt x="3359" y="749"/>
                    <a:pt x="5174" y="0"/>
                    <a:pt x="7023" y="0"/>
                  </a:cubicBezTo>
                  <a:cubicBezTo>
                    <a:pt x="8873" y="0"/>
                    <a:pt x="10687" y="749"/>
                    <a:pt x="11987" y="2060"/>
                  </a:cubicBezTo>
                  <a:cubicBezTo>
                    <a:pt x="13298" y="3371"/>
                    <a:pt x="14047" y="5174"/>
                    <a:pt x="14047" y="7023"/>
                  </a:cubicBezTo>
                  <a:cubicBezTo>
                    <a:pt x="14047" y="8873"/>
                    <a:pt x="13298" y="10687"/>
                    <a:pt x="11987" y="11998"/>
                  </a:cubicBezTo>
                  <a:cubicBezTo>
                    <a:pt x="10687" y="13298"/>
                    <a:pt x="8873" y="14047"/>
                    <a:pt x="7023" y="14047"/>
                  </a:cubicBezTo>
                  <a:close/>
                </a:path>
              </a:pathLst>
            </a:custGeom>
            <a:grpFill/>
            <a:ln w="1170" cap="flat">
              <a:noFill/>
              <a:prstDash val="solid"/>
              <a:miter/>
            </a:ln>
          </p:spPr>
          <p:txBody>
            <a:bodyPr rtlCol="0" anchor="ctr"/>
            <a:lstStyle/>
            <a:p>
              <a:endParaRPr lang="en-US"/>
            </a:p>
          </p:txBody>
        </p:sp>
        <p:sp>
          <p:nvSpPr>
            <p:cNvPr id="1187" name="Freeform 1186">
              <a:extLst>
                <a:ext uri="{FF2B5EF4-FFF2-40B4-BE49-F238E27FC236}">
                  <a16:creationId xmlns:a16="http://schemas.microsoft.com/office/drawing/2014/main" id="{111B055A-E26F-9E40-A930-39462E63A943}"/>
                </a:ext>
              </a:extLst>
            </p:cNvPr>
            <p:cNvSpPr/>
            <p:nvPr/>
          </p:nvSpPr>
          <p:spPr>
            <a:xfrm>
              <a:off x="4993883" y="1363741"/>
              <a:ext cx="66723" cy="65552"/>
            </a:xfrm>
            <a:custGeom>
              <a:avLst/>
              <a:gdLst>
                <a:gd name="connsiteX0" fmla="*/ 32931 w 66722"/>
                <a:gd name="connsiteY0" fmla="*/ 65916 h 65552"/>
                <a:gd name="connsiteX1" fmla="*/ 21225 w 66722"/>
                <a:gd name="connsiteY1" fmla="*/ 63680 h 65552"/>
                <a:gd name="connsiteX2" fmla="*/ 2847 w 66722"/>
                <a:gd name="connsiteY2" fmla="*/ 46133 h 65552"/>
                <a:gd name="connsiteX3" fmla="*/ 2262 w 66722"/>
                <a:gd name="connsiteY3" fmla="*/ 20732 h 65552"/>
                <a:gd name="connsiteX4" fmla="*/ 26914 w 66722"/>
                <a:gd name="connsiteY4" fmla="*/ 130 h 65552"/>
                <a:gd name="connsiteX5" fmla="*/ 35143 w 66722"/>
                <a:gd name="connsiteY5" fmla="*/ 5690 h 65552"/>
                <a:gd name="connsiteX6" fmla="*/ 29583 w 66722"/>
                <a:gd name="connsiteY6" fmla="*/ 13919 h 65552"/>
                <a:gd name="connsiteX7" fmla="*/ 15349 w 66722"/>
                <a:gd name="connsiteY7" fmla="*/ 25812 h 65552"/>
                <a:gd name="connsiteX8" fmla="*/ 15689 w 66722"/>
                <a:gd name="connsiteY8" fmla="*/ 40468 h 65552"/>
                <a:gd name="connsiteX9" fmla="*/ 26294 w 66722"/>
                <a:gd name="connsiteY9" fmla="*/ 50593 h 65552"/>
                <a:gd name="connsiteX10" fmla="*/ 49670 w 66722"/>
                <a:gd name="connsiteY10" fmla="*/ 39356 h 65552"/>
                <a:gd name="connsiteX11" fmla="*/ 51250 w 66722"/>
                <a:gd name="connsiteY11" fmla="*/ 35575 h 65552"/>
                <a:gd name="connsiteX12" fmla="*/ 53463 w 66722"/>
                <a:gd name="connsiteY12" fmla="*/ 30026 h 65552"/>
                <a:gd name="connsiteX13" fmla="*/ 62359 w 66722"/>
                <a:gd name="connsiteY13" fmla="*/ 25601 h 65552"/>
                <a:gd name="connsiteX14" fmla="*/ 66784 w 66722"/>
                <a:gd name="connsiteY14" fmla="*/ 34498 h 65552"/>
                <a:gd name="connsiteX15" fmla="*/ 64150 w 66722"/>
                <a:gd name="connsiteY15" fmla="*/ 41123 h 65552"/>
                <a:gd name="connsiteX16" fmla="*/ 62769 w 66722"/>
                <a:gd name="connsiteY16" fmla="*/ 44436 h 65552"/>
                <a:gd name="connsiteX17" fmla="*/ 32931 w 66722"/>
                <a:gd name="connsiteY17" fmla="*/ 65916 h 6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722" h="65552">
                  <a:moveTo>
                    <a:pt x="32931" y="65916"/>
                  </a:moveTo>
                  <a:cubicBezTo>
                    <a:pt x="29080" y="65916"/>
                    <a:pt x="25123" y="65190"/>
                    <a:pt x="21225" y="63680"/>
                  </a:cubicBezTo>
                  <a:cubicBezTo>
                    <a:pt x="12961" y="60473"/>
                    <a:pt x="6429" y="54245"/>
                    <a:pt x="2847" y="46133"/>
                  </a:cubicBezTo>
                  <a:cubicBezTo>
                    <a:pt x="-735" y="38021"/>
                    <a:pt x="-945" y="28996"/>
                    <a:pt x="2262" y="20732"/>
                  </a:cubicBezTo>
                  <a:cubicBezTo>
                    <a:pt x="6417" y="10021"/>
                    <a:pt x="15630" y="2319"/>
                    <a:pt x="26914" y="130"/>
                  </a:cubicBezTo>
                  <a:cubicBezTo>
                    <a:pt x="30718" y="-608"/>
                    <a:pt x="34406" y="1874"/>
                    <a:pt x="35143" y="5690"/>
                  </a:cubicBezTo>
                  <a:cubicBezTo>
                    <a:pt x="35881" y="9494"/>
                    <a:pt x="33399" y="13182"/>
                    <a:pt x="29583" y="13919"/>
                  </a:cubicBezTo>
                  <a:cubicBezTo>
                    <a:pt x="23063" y="15183"/>
                    <a:pt x="17749" y="19631"/>
                    <a:pt x="15349" y="25812"/>
                  </a:cubicBezTo>
                  <a:cubicBezTo>
                    <a:pt x="13499" y="30576"/>
                    <a:pt x="13617" y="35785"/>
                    <a:pt x="15689" y="40468"/>
                  </a:cubicBezTo>
                  <a:cubicBezTo>
                    <a:pt x="17760" y="45150"/>
                    <a:pt x="21518" y="48744"/>
                    <a:pt x="26294" y="50593"/>
                  </a:cubicBezTo>
                  <a:cubicBezTo>
                    <a:pt x="35881" y="54304"/>
                    <a:pt x="45702" y="49575"/>
                    <a:pt x="49670" y="39356"/>
                  </a:cubicBezTo>
                  <a:cubicBezTo>
                    <a:pt x="50138" y="38150"/>
                    <a:pt x="50688" y="36874"/>
                    <a:pt x="51250" y="35575"/>
                  </a:cubicBezTo>
                  <a:cubicBezTo>
                    <a:pt x="52047" y="33725"/>
                    <a:pt x="52866" y="31817"/>
                    <a:pt x="53463" y="30026"/>
                  </a:cubicBezTo>
                  <a:cubicBezTo>
                    <a:pt x="54692" y="26351"/>
                    <a:pt x="58684" y="24372"/>
                    <a:pt x="62359" y="25601"/>
                  </a:cubicBezTo>
                  <a:cubicBezTo>
                    <a:pt x="66035" y="26830"/>
                    <a:pt x="68013" y="30822"/>
                    <a:pt x="66784" y="34498"/>
                  </a:cubicBezTo>
                  <a:cubicBezTo>
                    <a:pt x="66000" y="36839"/>
                    <a:pt x="65016" y="39121"/>
                    <a:pt x="64150" y="41123"/>
                  </a:cubicBezTo>
                  <a:cubicBezTo>
                    <a:pt x="63658" y="42270"/>
                    <a:pt x="63178" y="43382"/>
                    <a:pt x="62769" y="44436"/>
                  </a:cubicBezTo>
                  <a:cubicBezTo>
                    <a:pt x="57548" y="57909"/>
                    <a:pt x="45784" y="65916"/>
                    <a:pt x="32931" y="65916"/>
                  </a:cubicBezTo>
                  <a:close/>
                </a:path>
              </a:pathLst>
            </a:custGeom>
            <a:grpFill/>
            <a:ln w="1170" cap="flat">
              <a:noFill/>
              <a:prstDash val="solid"/>
              <a:miter/>
            </a:ln>
          </p:spPr>
          <p:txBody>
            <a:bodyPr rtlCol="0" anchor="ctr"/>
            <a:lstStyle/>
            <a:p>
              <a:endParaRPr lang="en-US"/>
            </a:p>
          </p:txBody>
        </p:sp>
        <p:sp>
          <p:nvSpPr>
            <p:cNvPr id="1188" name="Freeform 1187">
              <a:extLst>
                <a:ext uri="{FF2B5EF4-FFF2-40B4-BE49-F238E27FC236}">
                  <a16:creationId xmlns:a16="http://schemas.microsoft.com/office/drawing/2014/main" id="{6451279C-5DB1-C84B-9B4D-6F2A7474ADA2}"/>
                </a:ext>
              </a:extLst>
            </p:cNvPr>
            <p:cNvSpPr/>
            <p:nvPr/>
          </p:nvSpPr>
          <p:spPr>
            <a:xfrm>
              <a:off x="5030439" y="1362536"/>
              <a:ext cx="14047" cy="14047"/>
            </a:xfrm>
            <a:custGeom>
              <a:avLst/>
              <a:gdLst>
                <a:gd name="connsiteX0" fmla="*/ 7027 w 14046"/>
                <a:gd name="connsiteY0" fmla="*/ 14304 h 14046"/>
                <a:gd name="connsiteX1" fmla="*/ 3 w 14046"/>
                <a:gd name="connsiteY1" fmla="*/ 7585 h 14046"/>
                <a:gd name="connsiteX2" fmla="*/ 3 w 14046"/>
                <a:gd name="connsiteY2" fmla="*/ 7574 h 14046"/>
                <a:gd name="connsiteX3" fmla="*/ 3 w 14046"/>
                <a:gd name="connsiteY3" fmla="*/ 7562 h 14046"/>
                <a:gd name="connsiteX4" fmla="*/ 3 w 14046"/>
                <a:gd name="connsiteY4" fmla="*/ 7515 h 14046"/>
                <a:gd name="connsiteX5" fmla="*/ 3 w 14046"/>
                <a:gd name="connsiteY5" fmla="*/ 7480 h 14046"/>
                <a:gd name="connsiteX6" fmla="*/ 3 w 14046"/>
                <a:gd name="connsiteY6" fmla="*/ 7468 h 14046"/>
                <a:gd name="connsiteX7" fmla="*/ 3 w 14046"/>
                <a:gd name="connsiteY7" fmla="*/ 7363 h 14046"/>
                <a:gd name="connsiteX8" fmla="*/ 1947 w 14046"/>
                <a:gd name="connsiteY8" fmla="*/ 2166 h 14046"/>
                <a:gd name="connsiteX9" fmla="*/ 7015 w 14046"/>
                <a:gd name="connsiteY9" fmla="*/ 0 h 14046"/>
                <a:gd name="connsiteX10" fmla="*/ 14027 w 14046"/>
                <a:gd name="connsiteY10" fmla="*/ 6731 h 14046"/>
                <a:gd name="connsiteX11" fmla="*/ 14038 w 14046"/>
                <a:gd name="connsiteY11" fmla="*/ 6906 h 14046"/>
                <a:gd name="connsiteX12" fmla="*/ 14038 w 14046"/>
                <a:gd name="connsiteY12" fmla="*/ 6953 h 14046"/>
                <a:gd name="connsiteX13" fmla="*/ 14038 w 14046"/>
                <a:gd name="connsiteY13" fmla="*/ 6965 h 14046"/>
                <a:gd name="connsiteX14" fmla="*/ 14038 w 14046"/>
                <a:gd name="connsiteY14" fmla="*/ 6977 h 14046"/>
                <a:gd name="connsiteX15" fmla="*/ 14050 w 14046"/>
                <a:gd name="connsiteY15" fmla="*/ 7281 h 14046"/>
                <a:gd name="connsiteX16" fmla="*/ 7027 w 14046"/>
                <a:gd name="connsiteY16" fmla="*/ 14304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46" h="14046">
                  <a:moveTo>
                    <a:pt x="7027" y="14304"/>
                  </a:moveTo>
                  <a:cubicBezTo>
                    <a:pt x="3246" y="14304"/>
                    <a:pt x="167" y="11319"/>
                    <a:pt x="3" y="7585"/>
                  </a:cubicBezTo>
                  <a:cubicBezTo>
                    <a:pt x="3" y="7585"/>
                    <a:pt x="3" y="7585"/>
                    <a:pt x="3" y="7574"/>
                  </a:cubicBezTo>
                  <a:cubicBezTo>
                    <a:pt x="3" y="7574"/>
                    <a:pt x="3" y="7562"/>
                    <a:pt x="3" y="7562"/>
                  </a:cubicBezTo>
                  <a:cubicBezTo>
                    <a:pt x="3" y="7550"/>
                    <a:pt x="3" y="7539"/>
                    <a:pt x="3" y="7515"/>
                  </a:cubicBezTo>
                  <a:lnTo>
                    <a:pt x="3" y="7480"/>
                  </a:lnTo>
                  <a:cubicBezTo>
                    <a:pt x="3" y="7480"/>
                    <a:pt x="3" y="7480"/>
                    <a:pt x="3" y="7468"/>
                  </a:cubicBezTo>
                  <a:lnTo>
                    <a:pt x="3" y="7363"/>
                  </a:lnTo>
                  <a:cubicBezTo>
                    <a:pt x="-67" y="4823"/>
                    <a:pt x="1022" y="3137"/>
                    <a:pt x="1947" y="2166"/>
                  </a:cubicBezTo>
                  <a:cubicBezTo>
                    <a:pt x="3269" y="784"/>
                    <a:pt x="5107" y="0"/>
                    <a:pt x="7015" y="0"/>
                  </a:cubicBezTo>
                  <a:cubicBezTo>
                    <a:pt x="10761" y="0"/>
                    <a:pt x="13851" y="2985"/>
                    <a:pt x="14027" y="6731"/>
                  </a:cubicBezTo>
                  <a:lnTo>
                    <a:pt x="14038" y="6906"/>
                  </a:lnTo>
                  <a:cubicBezTo>
                    <a:pt x="14038" y="6918"/>
                    <a:pt x="14038" y="6930"/>
                    <a:pt x="14038" y="6953"/>
                  </a:cubicBezTo>
                  <a:cubicBezTo>
                    <a:pt x="14038" y="6953"/>
                    <a:pt x="14038" y="6953"/>
                    <a:pt x="14038" y="6965"/>
                  </a:cubicBezTo>
                  <a:cubicBezTo>
                    <a:pt x="14038" y="6965"/>
                    <a:pt x="14038" y="6977"/>
                    <a:pt x="14038" y="6977"/>
                  </a:cubicBezTo>
                  <a:cubicBezTo>
                    <a:pt x="14038" y="7082"/>
                    <a:pt x="14050" y="7176"/>
                    <a:pt x="14050" y="7281"/>
                  </a:cubicBezTo>
                  <a:cubicBezTo>
                    <a:pt x="14050" y="11156"/>
                    <a:pt x="10901" y="14304"/>
                    <a:pt x="7027" y="14304"/>
                  </a:cubicBezTo>
                  <a:close/>
                </a:path>
              </a:pathLst>
            </a:custGeom>
            <a:grpFill/>
            <a:ln w="1170" cap="flat">
              <a:noFill/>
              <a:prstDash val="solid"/>
              <a:miter/>
            </a:ln>
          </p:spPr>
          <p:txBody>
            <a:bodyPr rtlCol="0" anchor="ctr"/>
            <a:lstStyle/>
            <a:p>
              <a:endParaRPr lang="en-US"/>
            </a:p>
          </p:txBody>
        </p:sp>
        <p:sp>
          <p:nvSpPr>
            <p:cNvPr id="1189" name="Freeform 1188">
              <a:extLst>
                <a:ext uri="{FF2B5EF4-FFF2-40B4-BE49-F238E27FC236}">
                  <a16:creationId xmlns:a16="http://schemas.microsoft.com/office/drawing/2014/main" id="{06EF990C-2B40-EA49-A881-040FFC8EB66F}"/>
                </a:ext>
              </a:extLst>
            </p:cNvPr>
            <p:cNvSpPr/>
            <p:nvPr/>
          </p:nvSpPr>
          <p:spPr>
            <a:xfrm>
              <a:off x="5046288" y="1327590"/>
              <a:ext cx="38629" cy="77258"/>
            </a:xfrm>
            <a:custGeom>
              <a:avLst/>
              <a:gdLst>
                <a:gd name="connsiteX0" fmla="*/ 7028 w 38628"/>
                <a:gd name="connsiteY0" fmla="*/ 78011 h 77257"/>
                <a:gd name="connsiteX1" fmla="*/ 4487 w 38628"/>
                <a:gd name="connsiteY1" fmla="*/ 77531 h 77257"/>
                <a:gd name="connsiteX2" fmla="*/ 472 w 38628"/>
                <a:gd name="connsiteY2" fmla="*/ 68448 h 77257"/>
                <a:gd name="connsiteX3" fmla="*/ 25253 w 38628"/>
                <a:gd name="connsiteY3" fmla="*/ 4487 h 77257"/>
                <a:gd name="connsiteX4" fmla="*/ 34337 w 38628"/>
                <a:gd name="connsiteY4" fmla="*/ 472 h 77257"/>
                <a:gd name="connsiteX5" fmla="*/ 38352 w 38628"/>
                <a:gd name="connsiteY5" fmla="*/ 9556 h 77257"/>
                <a:gd name="connsiteX6" fmla="*/ 13571 w 38628"/>
                <a:gd name="connsiteY6" fmla="*/ 73516 h 77257"/>
                <a:gd name="connsiteX7" fmla="*/ 7028 w 38628"/>
                <a:gd name="connsiteY7" fmla="*/ 78011 h 7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28" h="77257">
                  <a:moveTo>
                    <a:pt x="7028" y="78011"/>
                  </a:moveTo>
                  <a:cubicBezTo>
                    <a:pt x="6185" y="78011"/>
                    <a:pt x="5330" y="77859"/>
                    <a:pt x="4487" y="77531"/>
                  </a:cubicBezTo>
                  <a:cubicBezTo>
                    <a:pt x="870" y="76127"/>
                    <a:pt x="-921" y="72065"/>
                    <a:pt x="472" y="68448"/>
                  </a:cubicBezTo>
                  <a:lnTo>
                    <a:pt x="25253" y="4487"/>
                  </a:lnTo>
                  <a:cubicBezTo>
                    <a:pt x="26658" y="870"/>
                    <a:pt x="30732" y="-921"/>
                    <a:pt x="34337" y="472"/>
                  </a:cubicBezTo>
                  <a:cubicBezTo>
                    <a:pt x="37954" y="1877"/>
                    <a:pt x="39745" y="5939"/>
                    <a:pt x="38352" y="9556"/>
                  </a:cubicBezTo>
                  <a:lnTo>
                    <a:pt x="13571" y="73516"/>
                  </a:lnTo>
                  <a:cubicBezTo>
                    <a:pt x="12494" y="76314"/>
                    <a:pt x="9837" y="78011"/>
                    <a:pt x="7028" y="78011"/>
                  </a:cubicBezTo>
                  <a:close/>
                </a:path>
              </a:pathLst>
            </a:custGeom>
            <a:grpFill/>
            <a:ln w="1170" cap="flat">
              <a:noFill/>
              <a:prstDash val="solid"/>
              <a:miter/>
            </a:ln>
          </p:spPr>
          <p:txBody>
            <a:bodyPr rtlCol="0" anchor="ctr"/>
            <a:lstStyle/>
            <a:p>
              <a:endParaRPr lang="en-US"/>
            </a:p>
          </p:txBody>
        </p:sp>
        <p:sp>
          <p:nvSpPr>
            <p:cNvPr id="1190" name="Freeform 1189">
              <a:extLst>
                <a:ext uri="{FF2B5EF4-FFF2-40B4-BE49-F238E27FC236}">
                  <a16:creationId xmlns:a16="http://schemas.microsoft.com/office/drawing/2014/main" id="{71630021-BB97-B346-B670-2012CBD17EBD}"/>
                </a:ext>
              </a:extLst>
            </p:cNvPr>
            <p:cNvSpPr/>
            <p:nvPr/>
          </p:nvSpPr>
          <p:spPr>
            <a:xfrm>
              <a:off x="5079169" y="1299215"/>
              <a:ext cx="16388" cy="21070"/>
            </a:xfrm>
            <a:custGeom>
              <a:avLst/>
              <a:gdLst>
                <a:gd name="connsiteX0" fmla="*/ 7028 w 16387"/>
                <a:gd name="connsiteY0" fmla="*/ 21320 h 21070"/>
                <a:gd name="connsiteX1" fmla="*/ 4488 w 16387"/>
                <a:gd name="connsiteY1" fmla="*/ 20840 h 21070"/>
                <a:gd name="connsiteX2" fmla="*/ 472 w 16387"/>
                <a:gd name="connsiteY2" fmla="*/ 11757 h 21070"/>
                <a:gd name="connsiteX3" fmla="*/ 3294 w 16387"/>
                <a:gd name="connsiteY3" fmla="*/ 4487 h 21070"/>
                <a:gd name="connsiteX4" fmla="*/ 12377 w 16387"/>
                <a:gd name="connsiteY4" fmla="*/ 472 h 21070"/>
                <a:gd name="connsiteX5" fmla="*/ 16392 w 16387"/>
                <a:gd name="connsiteY5" fmla="*/ 9556 h 21070"/>
                <a:gd name="connsiteX6" fmla="*/ 13571 w 16387"/>
                <a:gd name="connsiteY6" fmla="*/ 16825 h 21070"/>
                <a:gd name="connsiteX7" fmla="*/ 7028 w 16387"/>
                <a:gd name="connsiteY7" fmla="*/ 21320 h 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87" h="21070">
                  <a:moveTo>
                    <a:pt x="7028" y="21320"/>
                  </a:moveTo>
                  <a:cubicBezTo>
                    <a:pt x="6185" y="21320"/>
                    <a:pt x="5330" y="21168"/>
                    <a:pt x="4488" y="20840"/>
                  </a:cubicBezTo>
                  <a:cubicBezTo>
                    <a:pt x="870" y="19436"/>
                    <a:pt x="-921" y="15374"/>
                    <a:pt x="472" y="11757"/>
                  </a:cubicBezTo>
                  <a:lnTo>
                    <a:pt x="3294" y="4487"/>
                  </a:lnTo>
                  <a:cubicBezTo>
                    <a:pt x="4698" y="870"/>
                    <a:pt x="8772" y="-921"/>
                    <a:pt x="12377" y="472"/>
                  </a:cubicBezTo>
                  <a:cubicBezTo>
                    <a:pt x="15994" y="1877"/>
                    <a:pt x="17785" y="5939"/>
                    <a:pt x="16392" y="9556"/>
                  </a:cubicBezTo>
                  <a:lnTo>
                    <a:pt x="13571" y="16825"/>
                  </a:lnTo>
                  <a:cubicBezTo>
                    <a:pt x="12494" y="19611"/>
                    <a:pt x="9837" y="21320"/>
                    <a:pt x="7028" y="21320"/>
                  </a:cubicBezTo>
                  <a:close/>
                </a:path>
              </a:pathLst>
            </a:custGeom>
            <a:grpFill/>
            <a:ln w="1170" cap="flat">
              <a:noFill/>
              <a:prstDash val="solid"/>
              <a:miter/>
            </a:ln>
          </p:spPr>
          <p:txBody>
            <a:bodyPr rtlCol="0" anchor="ctr"/>
            <a:lstStyle/>
            <a:p>
              <a:endParaRPr lang="en-US"/>
            </a:p>
          </p:txBody>
        </p:sp>
        <p:sp>
          <p:nvSpPr>
            <p:cNvPr id="1191" name="Freeform 1190">
              <a:extLst>
                <a:ext uri="{FF2B5EF4-FFF2-40B4-BE49-F238E27FC236}">
                  <a16:creationId xmlns:a16="http://schemas.microsoft.com/office/drawing/2014/main" id="{86E1529A-68BD-394D-8CBA-135BBCA95BC3}"/>
                </a:ext>
              </a:extLst>
            </p:cNvPr>
            <p:cNvSpPr/>
            <p:nvPr/>
          </p:nvSpPr>
          <p:spPr>
            <a:xfrm>
              <a:off x="5089968" y="1277585"/>
              <a:ext cx="14047" cy="15217"/>
            </a:xfrm>
            <a:custGeom>
              <a:avLst/>
              <a:gdLst>
                <a:gd name="connsiteX0" fmla="*/ 7021 w 14046"/>
                <a:gd name="connsiteY0" fmla="*/ 15267 h 15217"/>
                <a:gd name="connsiteX1" fmla="*/ 4492 w 14046"/>
                <a:gd name="connsiteY1" fmla="*/ 14799 h 15217"/>
                <a:gd name="connsiteX2" fmla="*/ 477 w 14046"/>
                <a:gd name="connsiteY2" fmla="*/ 5715 h 15217"/>
                <a:gd name="connsiteX3" fmla="*/ 946 w 14046"/>
                <a:gd name="connsiteY3" fmla="*/ 4498 h 15217"/>
                <a:gd name="connsiteX4" fmla="*/ 10029 w 14046"/>
                <a:gd name="connsiteY4" fmla="*/ 471 h 15217"/>
                <a:gd name="connsiteX5" fmla="*/ 14044 w 14046"/>
                <a:gd name="connsiteY5" fmla="*/ 9554 h 15217"/>
                <a:gd name="connsiteX6" fmla="*/ 13576 w 14046"/>
                <a:gd name="connsiteY6" fmla="*/ 10772 h 15217"/>
                <a:gd name="connsiteX7" fmla="*/ 7021 w 14046"/>
                <a:gd name="connsiteY7" fmla="*/ 15267 h 15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5217">
                  <a:moveTo>
                    <a:pt x="7021" y="15267"/>
                  </a:moveTo>
                  <a:cubicBezTo>
                    <a:pt x="6178" y="15267"/>
                    <a:pt x="5323" y="15115"/>
                    <a:pt x="4492" y="14799"/>
                  </a:cubicBezTo>
                  <a:cubicBezTo>
                    <a:pt x="875" y="13406"/>
                    <a:pt x="-927" y="9332"/>
                    <a:pt x="477" y="5715"/>
                  </a:cubicBezTo>
                  <a:lnTo>
                    <a:pt x="946" y="4498"/>
                  </a:lnTo>
                  <a:cubicBezTo>
                    <a:pt x="2338" y="881"/>
                    <a:pt x="6412" y="-922"/>
                    <a:pt x="10029" y="471"/>
                  </a:cubicBezTo>
                  <a:cubicBezTo>
                    <a:pt x="13646" y="1864"/>
                    <a:pt x="15449" y="5937"/>
                    <a:pt x="14044" y="9554"/>
                  </a:cubicBezTo>
                  <a:lnTo>
                    <a:pt x="13576" y="10772"/>
                  </a:lnTo>
                  <a:cubicBezTo>
                    <a:pt x="12499" y="13558"/>
                    <a:pt x="9842" y="15267"/>
                    <a:pt x="7021" y="15267"/>
                  </a:cubicBezTo>
                  <a:close/>
                </a:path>
              </a:pathLst>
            </a:custGeom>
            <a:grpFill/>
            <a:ln w="1170" cap="flat">
              <a:noFill/>
              <a:prstDash val="solid"/>
              <a:miter/>
            </a:ln>
          </p:spPr>
          <p:txBody>
            <a:bodyPr rtlCol="0" anchor="ctr"/>
            <a:lstStyle/>
            <a:p>
              <a:endParaRPr lang="en-US"/>
            </a:p>
          </p:txBody>
        </p:sp>
        <p:sp>
          <p:nvSpPr>
            <p:cNvPr id="1192" name="Freeform 1191">
              <a:extLst>
                <a:ext uri="{FF2B5EF4-FFF2-40B4-BE49-F238E27FC236}">
                  <a16:creationId xmlns:a16="http://schemas.microsoft.com/office/drawing/2014/main" id="{BD5BD7E9-D56E-BC4E-A8E9-9958A9DA95AD}"/>
                </a:ext>
              </a:extLst>
            </p:cNvPr>
            <p:cNvSpPr/>
            <p:nvPr/>
          </p:nvSpPr>
          <p:spPr>
            <a:xfrm>
              <a:off x="5108529" y="1423898"/>
              <a:ext cx="21070" cy="52676"/>
            </a:xfrm>
            <a:custGeom>
              <a:avLst/>
              <a:gdLst>
                <a:gd name="connsiteX0" fmla="*/ 7026 w 21070"/>
                <a:gd name="connsiteY0" fmla="*/ 52921 h 52675"/>
                <a:gd name="connsiteX1" fmla="*/ 2296 w 21070"/>
                <a:gd name="connsiteY1" fmla="*/ 51095 h 52675"/>
                <a:gd name="connsiteX2" fmla="*/ 1828 w 21070"/>
                <a:gd name="connsiteY2" fmla="*/ 41168 h 52675"/>
                <a:gd name="connsiteX3" fmla="*/ 6534 w 21070"/>
                <a:gd name="connsiteY3" fmla="*/ 33524 h 52675"/>
                <a:gd name="connsiteX4" fmla="*/ 4017 w 21070"/>
                <a:gd name="connsiteY4" fmla="*/ 10932 h 52675"/>
                <a:gd name="connsiteX5" fmla="*/ 5937 w 21070"/>
                <a:gd name="connsiteY5" fmla="*/ 1193 h 52675"/>
                <a:gd name="connsiteX6" fmla="*/ 15676 w 21070"/>
                <a:gd name="connsiteY6" fmla="*/ 3113 h 52675"/>
                <a:gd name="connsiteX7" fmla="*/ 19621 w 21070"/>
                <a:gd name="connsiteY7" fmla="*/ 38605 h 52675"/>
                <a:gd name="connsiteX8" fmla="*/ 12199 w 21070"/>
                <a:gd name="connsiteY8" fmla="*/ 50626 h 52675"/>
                <a:gd name="connsiteX9" fmla="*/ 7026 w 21070"/>
                <a:gd name="connsiteY9" fmla="*/ 52921 h 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70" h="52675">
                  <a:moveTo>
                    <a:pt x="7026" y="52921"/>
                  </a:moveTo>
                  <a:cubicBezTo>
                    <a:pt x="5340" y="52921"/>
                    <a:pt x="3642" y="52312"/>
                    <a:pt x="2296" y="51095"/>
                  </a:cubicBezTo>
                  <a:cubicBezTo>
                    <a:pt x="-571" y="48484"/>
                    <a:pt x="-782" y="44048"/>
                    <a:pt x="1828" y="41168"/>
                  </a:cubicBezTo>
                  <a:cubicBezTo>
                    <a:pt x="3853" y="38944"/>
                    <a:pt x="5433" y="36369"/>
                    <a:pt x="6534" y="33524"/>
                  </a:cubicBezTo>
                  <a:cubicBezTo>
                    <a:pt x="9437" y="26044"/>
                    <a:pt x="8489" y="17604"/>
                    <a:pt x="4017" y="10932"/>
                  </a:cubicBezTo>
                  <a:cubicBezTo>
                    <a:pt x="1851" y="7713"/>
                    <a:pt x="2718" y="3347"/>
                    <a:pt x="5937" y="1193"/>
                  </a:cubicBezTo>
                  <a:cubicBezTo>
                    <a:pt x="9156" y="-973"/>
                    <a:pt x="13522" y="-106"/>
                    <a:pt x="15676" y="3113"/>
                  </a:cubicBezTo>
                  <a:cubicBezTo>
                    <a:pt x="22699" y="13589"/>
                    <a:pt x="24174" y="26852"/>
                    <a:pt x="19621" y="38605"/>
                  </a:cubicBezTo>
                  <a:cubicBezTo>
                    <a:pt x="17888" y="43064"/>
                    <a:pt x="15395" y="47115"/>
                    <a:pt x="12199" y="50626"/>
                  </a:cubicBezTo>
                  <a:cubicBezTo>
                    <a:pt x="10842" y="52148"/>
                    <a:pt x="8933" y="52921"/>
                    <a:pt x="7026" y="52921"/>
                  </a:cubicBezTo>
                  <a:close/>
                </a:path>
              </a:pathLst>
            </a:custGeom>
            <a:grpFill/>
            <a:ln w="1170" cap="flat">
              <a:noFill/>
              <a:prstDash val="solid"/>
              <a:miter/>
            </a:ln>
          </p:spPr>
          <p:txBody>
            <a:bodyPr rtlCol="0" anchor="ctr"/>
            <a:lstStyle/>
            <a:p>
              <a:endParaRPr lang="en-US"/>
            </a:p>
          </p:txBody>
        </p:sp>
      </p:grpSp>
      <p:grpSp>
        <p:nvGrpSpPr>
          <p:cNvPr id="1193" name="Group 1192">
            <a:extLst>
              <a:ext uri="{FF2B5EF4-FFF2-40B4-BE49-F238E27FC236}">
                <a16:creationId xmlns:a16="http://schemas.microsoft.com/office/drawing/2014/main" id="{2CDCAD4A-D9B0-C14C-A9E7-894A80067B5D}"/>
              </a:ext>
            </a:extLst>
          </p:cNvPr>
          <p:cNvGrpSpPr/>
          <p:nvPr userDrawn="1"/>
        </p:nvGrpSpPr>
        <p:grpSpPr>
          <a:xfrm>
            <a:off x="1037743" y="1251008"/>
            <a:ext cx="363702" cy="321470"/>
            <a:chOff x="3191140" y="481902"/>
            <a:chExt cx="492619" cy="435418"/>
          </a:xfrm>
          <a:solidFill>
            <a:schemeClr val="accent1"/>
          </a:solidFill>
        </p:grpSpPr>
        <p:sp>
          <p:nvSpPr>
            <p:cNvPr id="1194" name="Freeform 1193">
              <a:extLst>
                <a:ext uri="{FF2B5EF4-FFF2-40B4-BE49-F238E27FC236}">
                  <a16:creationId xmlns:a16="http://schemas.microsoft.com/office/drawing/2014/main" id="{403BE696-828E-824B-84AF-BA48A279694D}"/>
                </a:ext>
              </a:extLst>
            </p:cNvPr>
            <p:cNvSpPr/>
            <p:nvPr/>
          </p:nvSpPr>
          <p:spPr>
            <a:xfrm>
              <a:off x="3444951" y="481902"/>
              <a:ext cx="139298" cy="292643"/>
            </a:xfrm>
            <a:custGeom>
              <a:avLst/>
              <a:gdLst>
                <a:gd name="connsiteX0" fmla="*/ 132930 w 139297"/>
                <a:gd name="connsiteY0" fmla="*/ 293592 h 292643"/>
                <a:gd name="connsiteX1" fmla="*/ 2833 w 139297"/>
                <a:gd name="connsiteY1" fmla="*/ 293592 h 292643"/>
                <a:gd name="connsiteX2" fmla="*/ 2833 w 139297"/>
                <a:gd name="connsiteY2" fmla="*/ 279545 h 292643"/>
                <a:gd name="connsiteX3" fmla="*/ 123741 w 139297"/>
                <a:gd name="connsiteY3" fmla="*/ 279545 h 292643"/>
                <a:gd name="connsiteX4" fmla="*/ 57018 w 139297"/>
                <a:gd name="connsiteY4" fmla="*/ 34356 h 292643"/>
                <a:gd name="connsiteX5" fmla="*/ 13602 w 139297"/>
                <a:gd name="connsiteY5" fmla="*/ 201666 h 292643"/>
                <a:gd name="connsiteX6" fmla="*/ 0 w 139297"/>
                <a:gd name="connsiteY6" fmla="*/ 198143 h 292643"/>
                <a:gd name="connsiteX7" fmla="*/ 50053 w 139297"/>
                <a:gd name="connsiteY7" fmla="*/ 5256 h 292643"/>
                <a:gd name="connsiteX8" fmla="*/ 56808 w 139297"/>
                <a:gd name="connsiteY8" fmla="*/ 0 h 292643"/>
                <a:gd name="connsiteX9" fmla="*/ 56855 w 139297"/>
                <a:gd name="connsiteY9" fmla="*/ 0 h 292643"/>
                <a:gd name="connsiteX10" fmla="*/ 63632 w 139297"/>
                <a:gd name="connsiteY10" fmla="*/ 5174 h 292643"/>
                <a:gd name="connsiteX11" fmla="*/ 139708 w 139297"/>
                <a:gd name="connsiteY11" fmla="*/ 284730 h 292643"/>
                <a:gd name="connsiteX12" fmla="*/ 138514 w 139297"/>
                <a:gd name="connsiteY12" fmla="*/ 290841 h 292643"/>
                <a:gd name="connsiteX13" fmla="*/ 132930 w 139297"/>
                <a:gd name="connsiteY13" fmla="*/ 293592 h 29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297" h="292643">
                  <a:moveTo>
                    <a:pt x="132930" y="293592"/>
                  </a:moveTo>
                  <a:lnTo>
                    <a:pt x="2833" y="293592"/>
                  </a:lnTo>
                  <a:lnTo>
                    <a:pt x="2833" y="279545"/>
                  </a:lnTo>
                  <a:lnTo>
                    <a:pt x="123741" y="279545"/>
                  </a:lnTo>
                  <a:lnTo>
                    <a:pt x="57018" y="34356"/>
                  </a:lnTo>
                  <a:lnTo>
                    <a:pt x="13602" y="201666"/>
                  </a:lnTo>
                  <a:lnTo>
                    <a:pt x="0" y="198143"/>
                  </a:lnTo>
                  <a:lnTo>
                    <a:pt x="50053" y="5256"/>
                  </a:lnTo>
                  <a:cubicBezTo>
                    <a:pt x="50850" y="2177"/>
                    <a:pt x="53624" y="12"/>
                    <a:pt x="56808" y="0"/>
                  </a:cubicBezTo>
                  <a:cubicBezTo>
                    <a:pt x="56819" y="0"/>
                    <a:pt x="56831" y="0"/>
                    <a:pt x="56855" y="0"/>
                  </a:cubicBezTo>
                  <a:cubicBezTo>
                    <a:pt x="60027" y="0"/>
                    <a:pt x="62801" y="2119"/>
                    <a:pt x="63632" y="5174"/>
                  </a:cubicBezTo>
                  <a:lnTo>
                    <a:pt x="139708" y="284730"/>
                  </a:lnTo>
                  <a:cubicBezTo>
                    <a:pt x="140281" y="286837"/>
                    <a:pt x="139836" y="289097"/>
                    <a:pt x="138514" y="290841"/>
                  </a:cubicBezTo>
                  <a:cubicBezTo>
                    <a:pt x="137179" y="292573"/>
                    <a:pt x="135119" y="293592"/>
                    <a:pt x="132930" y="293592"/>
                  </a:cubicBezTo>
                  <a:close/>
                </a:path>
              </a:pathLst>
            </a:custGeom>
            <a:grpFill/>
            <a:ln w="1170" cap="flat">
              <a:noFill/>
              <a:prstDash val="solid"/>
              <a:miter/>
            </a:ln>
          </p:spPr>
          <p:txBody>
            <a:bodyPr rtlCol="0" anchor="ctr"/>
            <a:lstStyle/>
            <a:p>
              <a:endParaRPr lang="en-US"/>
            </a:p>
          </p:txBody>
        </p:sp>
        <p:sp>
          <p:nvSpPr>
            <p:cNvPr id="1195" name="Freeform 1194">
              <a:extLst>
                <a:ext uri="{FF2B5EF4-FFF2-40B4-BE49-F238E27FC236}">
                  <a16:creationId xmlns:a16="http://schemas.microsoft.com/office/drawing/2014/main" id="{9D8EC8CD-394F-7749-8A33-2ACD986B6821}"/>
                </a:ext>
              </a:extLst>
            </p:cNvPr>
            <p:cNvSpPr/>
            <p:nvPr/>
          </p:nvSpPr>
          <p:spPr>
            <a:xfrm>
              <a:off x="3486518" y="764373"/>
              <a:ext cx="33947" cy="64382"/>
            </a:xfrm>
            <a:custGeom>
              <a:avLst/>
              <a:gdLst>
                <a:gd name="connsiteX0" fmla="*/ 27075 w 33946"/>
                <a:gd name="connsiteY0" fmla="*/ 64791 h 64381"/>
                <a:gd name="connsiteX1" fmla="*/ 7023 w 33946"/>
                <a:gd name="connsiteY1" fmla="*/ 64791 h 64381"/>
                <a:gd name="connsiteX2" fmla="*/ 0 w 33946"/>
                <a:gd name="connsiteY2" fmla="*/ 57768 h 64381"/>
                <a:gd name="connsiteX3" fmla="*/ 0 w 33946"/>
                <a:gd name="connsiteY3" fmla="*/ 7023 h 64381"/>
                <a:gd name="connsiteX4" fmla="*/ 7023 w 33946"/>
                <a:gd name="connsiteY4" fmla="*/ 0 h 64381"/>
                <a:gd name="connsiteX5" fmla="*/ 14047 w 33946"/>
                <a:gd name="connsiteY5" fmla="*/ 7023 h 64381"/>
                <a:gd name="connsiteX6" fmla="*/ 14047 w 33946"/>
                <a:gd name="connsiteY6" fmla="*/ 50744 h 64381"/>
                <a:gd name="connsiteX7" fmla="*/ 20052 w 33946"/>
                <a:gd name="connsiteY7" fmla="*/ 50744 h 64381"/>
                <a:gd name="connsiteX8" fmla="*/ 20052 w 33946"/>
                <a:gd name="connsiteY8" fmla="*/ 7023 h 64381"/>
                <a:gd name="connsiteX9" fmla="*/ 27075 w 33946"/>
                <a:gd name="connsiteY9" fmla="*/ 0 h 64381"/>
                <a:gd name="connsiteX10" fmla="*/ 34099 w 33946"/>
                <a:gd name="connsiteY10" fmla="*/ 7023 h 64381"/>
                <a:gd name="connsiteX11" fmla="*/ 34099 w 33946"/>
                <a:gd name="connsiteY11" fmla="*/ 57768 h 64381"/>
                <a:gd name="connsiteX12" fmla="*/ 27075 w 33946"/>
                <a:gd name="connsiteY12" fmla="*/ 64791 h 6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46" h="64381">
                  <a:moveTo>
                    <a:pt x="27075" y="64791"/>
                  </a:moveTo>
                  <a:lnTo>
                    <a:pt x="7023" y="64791"/>
                  </a:lnTo>
                  <a:cubicBezTo>
                    <a:pt x="3149" y="64791"/>
                    <a:pt x="0" y="61642"/>
                    <a:pt x="0" y="57768"/>
                  </a:cubicBezTo>
                  <a:lnTo>
                    <a:pt x="0" y="7023"/>
                  </a:lnTo>
                  <a:cubicBezTo>
                    <a:pt x="0" y="3149"/>
                    <a:pt x="3149" y="0"/>
                    <a:pt x="7023" y="0"/>
                  </a:cubicBezTo>
                  <a:cubicBezTo>
                    <a:pt x="10898" y="0"/>
                    <a:pt x="14047" y="3149"/>
                    <a:pt x="14047" y="7023"/>
                  </a:cubicBezTo>
                  <a:lnTo>
                    <a:pt x="14047" y="50744"/>
                  </a:lnTo>
                  <a:lnTo>
                    <a:pt x="20052" y="50744"/>
                  </a:lnTo>
                  <a:lnTo>
                    <a:pt x="20052" y="7023"/>
                  </a:lnTo>
                  <a:cubicBezTo>
                    <a:pt x="20052" y="3149"/>
                    <a:pt x="23201" y="0"/>
                    <a:pt x="27075" y="0"/>
                  </a:cubicBezTo>
                  <a:cubicBezTo>
                    <a:pt x="30950" y="0"/>
                    <a:pt x="34099" y="3149"/>
                    <a:pt x="34099" y="7023"/>
                  </a:cubicBezTo>
                  <a:lnTo>
                    <a:pt x="34099" y="57768"/>
                  </a:lnTo>
                  <a:cubicBezTo>
                    <a:pt x="34099" y="61654"/>
                    <a:pt x="30950" y="64791"/>
                    <a:pt x="27075" y="64791"/>
                  </a:cubicBezTo>
                  <a:close/>
                </a:path>
              </a:pathLst>
            </a:custGeom>
            <a:grpFill/>
            <a:ln w="1170" cap="flat">
              <a:noFill/>
              <a:prstDash val="solid"/>
              <a:miter/>
            </a:ln>
          </p:spPr>
          <p:txBody>
            <a:bodyPr rtlCol="0" anchor="ctr"/>
            <a:lstStyle/>
            <a:p>
              <a:endParaRPr lang="en-US"/>
            </a:p>
          </p:txBody>
        </p:sp>
        <p:sp>
          <p:nvSpPr>
            <p:cNvPr id="1196" name="Freeform 1195">
              <a:extLst>
                <a:ext uri="{FF2B5EF4-FFF2-40B4-BE49-F238E27FC236}">
                  <a16:creationId xmlns:a16="http://schemas.microsoft.com/office/drawing/2014/main" id="{F76A55E7-A386-6D42-BE8D-5E4D6FA3FCD7}"/>
                </a:ext>
              </a:extLst>
            </p:cNvPr>
            <p:cNvSpPr/>
            <p:nvPr/>
          </p:nvSpPr>
          <p:spPr>
            <a:xfrm>
              <a:off x="3367167" y="537176"/>
              <a:ext cx="104181" cy="232944"/>
            </a:xfrm>
            <a:custGeom>
              <a:avLst/>
              <a:gdLst>
                <a:gd name="connsiteX0" fmla="*/ 97520 w 104180"/>
                <a:gd name="connsiteY0" fmla="*/ 233436 h 232944"/>
                <a:gd name="connsiteX1" fmla="*/ 58587 w 104180"/>
                <a:gd name="connsiteY1" fmla="*/ 233436 h 232944"/>
                <a:gd name="connsiteX2" fmla="*/ 58587 w 104180"/>
                <a:gd name="connsiteY2" fmla="*/ 219389 h 232944"/>
                <a:gd name="connsiteX3" fmla="*/ 88331 w 104180"/>
                <a:gd name="connsiteY3" fmla="*/ 219389 h 232944"/>
                <a:gd name="connsiteX4" fmla="*/ 37973 w 104180"/>
                <a:gd name="connsiteY4" fmla="*/ 34356 h 232944"/>
                <a:gd name="connsiteX5" fmla="*/ 13602 w 104180"/>
                <a:gd name="connsiteY5" fmla="*/ 128271 h 232944"/>
                <a:gd name="connsiteX6" fmla="*/ 0 w 104180"/>
                <a:gd name="connsiteY6" fmla="*/ 124748 h 232944"/>
                <a:gd name="connsiteX7" fmla="*/ 31008 w 104180"/>
                <a:gd name="connsiteY7" fmla="*/ 5256 h 232944"/>
                <a:gd name="connsiteX8" fmla="*/ 37763 w 104180"/>
                <a:gd name="connsiteY8" fmla="*/ 0 h 232944"/>
                <a:gd name="connsiteX9" fmla="*/ 37809 w 104180"/>
                <a:gd name="connsiteY9" fmla="*/ 0 h 232944"/>
                <a:gd name="connsiteX10" fmla="*/ 44587 w 104180"/>
                <a:gd name="connsiteY10" fmla="*/ 5174 h 232944"/>
                <a:gd name="connsiteX11" fmla="*/ 104298 w 104180"/>
                <a:gd name="connsiteY11" fmla="*/ 224563 h 232944"/>
                <a:gd name="connsiteX12" fmla="*/ 103104 w 104180"/>
                <a:gd name="connsiteY12" fmla="*/ 230673 h 232944"/>
                <a:gd name="connsiteX13" fmla="*/ 97520 w 104180"/>
                <a:gd name="connsiteY13" fmla="*/ 233436 h 232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180" h="232944">
                  <a:moveTo>
                    <a:pt x="97520" y="233436"/>
                  </a:moveTo>
                  <a:lnTo>
                    <a:pt x="58587" y="233436"/>
                  </a:lnTo>
                  <a:lnTo>
                    <a:pt x="58587" y="219389"/>
                  </a:lnTo>
                  <a:lnTo>
                    <a:pt x="88331" y="219389"/>
                  </a:lnTo>
                  <a:lnTo>
                    <a:pt x="37973" y="34356"/>
                  </a:lnTo>
                  <a:lnTo>
                    <a:pt x="13602" y="128271"/>
                  </a:lnTo>
                  <a:lnTo>
                    <a:pt x="0" y="124748"/>
                  </a:lnTo>
                  <a:lnTo>
                    <a:pt x="31008" y="5256"/>
                  </a:lnTo>
                  <a:cubicBezTo>
                    <a:pt x="31804" y="2177"/>
                    <a:pt x="34579" y="12"/>
                    <a:pt x="37763" y="0"/>
                  </a:cubicBezTo>
                  <a:cubicBezTo>
                    <a:pt x="37774" y="0"/>
                    <a:pt x="37786" y="0"/>
                    <a:pt x="37809" y="0"/>
                  </a:cubicBezTo>
                  <a:cubicBezTo>
                    <a:pt x="40982" y="0"/>
                    <a:pt x="43756" y="2119"/>
                    <a:pt x="44587" y="5174"/>
                  </a:cubicBezTo>
                  <a:lnTo>
                    <a:pt x="104298" y="224563"/>
                  </a:lnTo>
                  <a:cubicBezTo>
                    <a:pt x="104871" y="226670"/>
                    <a:pt x="104427" y="228929"/>
                    <a:pt x="103104" y="230673"/>
                  </a:cubicBezTo>
                  <a:cubicBezTo>
                    <a:pt x="101769" y="232417"/>
                    <a:pt x="99709" y="233436"/>
                    <a:pt x="97520" y="233436"/>
                  </a:cubicBezTo>
                  <a:close/>
                </a:path>
              </a:pathLst>
            </a:custGeom>
            <a:grpFill/>
            <a:ln w="1170" cap="flat">
              <a:noFill/>
              <a:prstDash val="solid"/>
              <a:miter/>
            </a:ln>
          </p:spPr>
          <p:txBody>
            <a:bodyPr rtlCol="0" anchor="ctr"/>
            <a:lstStyle/>
            <a:p>
              <a:endParaRPr lang="en-US"/>
            </a:p>
          </p:txBody>
        </p:sp>
        <p:sp>
          <p:nvSpPr>
            <p:cNvPr id="1197" name="Freeform 1196">
              <a:extLst>
                <a:ext uri="{FF2B5EF4-FFF2-40B4-BE49-F238E27FC236}">
                  <a16:creationId xmlns:a16="http://schemas.microsoft.com/office/drawing/2014/main" id="{7202821D-F04D-214C-A1A3-CDC7DF7F5CC8}"/>
                </a:ext>
              </a:extLst>
            </p:cNvPr>
            <p:cNvSpPr/>
            <p:nvPr/>
          </p:nvSpPr>
          <p:spPr>
            <a:xfrm>
              <a:off x="3534746" y="514771"/>
              <a:ext cx="104181" cy="238797"/>
            </a:xfrm>
            <a:custGeom>
              <a:avLst/>
              <a:gdLst>
                <a:gd name="connsiteX0" fmla="*/ 98199 w 104180"/>
                <a:gd name="connsiteY0" fmla="*/ 238961 h 238796"/>
                <a:gd name="connsiteX1" fmla="*/ 41625 w 104180"/>
                <a:gd name="connsiteY1" fmla="*/ 238961 h 238796"/>
                <a:gd name="connsiteX2" fmla="*/ 41625 w 104180"/>
                <a:gd name="connsiteY2" fmla="*/ 224914 h 238796"/>
                <a:gd name="connsiteX3" fmla="*/ 89010 w 104180"/>
                <a:gd name="connsiteY3" fmla="*/ 224914 h 238796"/>
                <a:gd name="connsiteX4" fmla="*/ 37154 w 104180"/>
                <a:gd name="connsiteY4" fmla="*/ 34356 h 238796"/>
                <a:gd name="connsiteX5" fmla="*/ 13602 w 104180"/>
                <a:gd name="connsiteY5" fmla="*/ 125123 h 238796"/>
                <a:gd name="connsiteX6" fmla="*/ 0 w 104180"/>
                <a:gd name="connsiteY6" fmla="*/ 121599 h 238796"/>
                <a:gd name="connsiteX7" fmla="*/ 30189 w 104180"/>
                <a:gd name="connsiteY7" fmla="*/ 5256 h 238796"/>
                <a:gd name="connsiteX8" fmla="*/ 36943 w 104180"/>
                <a:gd name="connsiteY8" fmla="*/ 0 h 238796"/>
                <a:gd name="connsiteX9" fmla="*/ 36990 w 104180"/>
                <a:gd name="connsiteY9" fmla="*/ 0 h 238796"/>
                <a:gd name="connsiteX10" fmla="*/ 43768 w 104180"/>
                <a:gd name="connsiteY10" fmla="*/ 5174 h 238796"/>
                <a:gd name="connsiteX11" fmla="*/ 104977 w 104180"/>
                <a:gd name="connsiteY11" fmla="*/ 230100 h 238796"/>
                <a:gd name="connsiteX12" fmla="*/ 103783 w 104180"/>
                <a:gd name="connsiteY12" fmla="*/ 236210 h 238796"/>
                <a:gd name="connsiteX13" fmla="*/ 98199 w 104180"/>
                <a:gd name="connsiteY13" fmla="*/ 238961 h 23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180" h="238796">
                  <a:moveTo>
                    <a:pt x="98199" y="238961"/>
                  </a:moveTo>
                  <a:lnTo>
                    <a:pt x="41625" y="238961"/>
                  </a:lnTo>
                  <a:lnTo>
                    <a:pt x="41625" y="224914"/>
                  </a:lnTo>
                  <a:lnTo>
                    <a:pt x="89010" y="224914"/>
                  </a:lnTo>
                  <a:lnTo>
                    <a:pt x="37154" y="34356"/>
                  </a:lnTo>
                  <a:lnTo>
                    <a:pt x="13602" y="125123"/>
                  </a:lnTo>
                  <a:lnTo>
                    <a:pt x="0" y="121599"/>
                  </a:lnTo>
                  <a:lnTo>
                    <a:pt x="30189" y="5256"/>
                  </a:lnTo>
                  <a:cubicBezTo>
                    <a:pt x="30985" y="2177"/>
                    <a:pt x="33759" y="12"/>
                    <a:pt x="36943" y="0"/>
                  </a:cubicBezTo>
                  <a:cubicBezTo>
                    <a:pt x="36955" y="0"/>
                    <a:pt x="36967" y="0"/>
                    <a:pt x="36990" y="0"/>
                  </a:cubicBezTo>
                  <a:cubicBezTo>
                    <a:pt x="40162" y="0"/>
                    <a:pt x="42936" y="2119"/>
                    <a:pt x="43768" y="5174"/>
                  </a:cubicBezTo>
                  <a:lnTo>
                    <a:pt x="104977" y="230100"/>
                  </a:lnTo>
                  <a:cubicBezTo>
                    <a:pt x="105550" y="232207"/>
                    <a:pt x="105106" y="234466"/>
                    <a:pt x="103783" y="236210"/>
                  </a:cubicBezTo>
                  <a:cubicBezTo>
                    <a:pt x="102448" y="237943"/>
                    <a:pt x="100388" y="238961"/>
                    <a:pt x="98199" y="238961"/>
                  </a:cubicBezTo>
                  <a:close/>
                </a:path>
              </a:pathLst>
            </a:custGeom>
            <a:grpFill/>
            <a:ln w="1170" cap="flat">
              <a:noFill/>
              <a:prstDash val="solid"/>
              <a:miter/>
            </a:ln>
          </p:spPr>
          <p:txBody>
            <a:bodyPr rtlCol="0" anchor="ctr"/>
            <a:lstStyle/>
            <a:p>
              <a:endParaRPr lang="en-US"/>
            </a:p>
          </p:txBody>
        </p:sp>
        <p:sp>
          <p:nvSpPr>
            <p:cNvPr id="1198" name="Freeform 1197">
              <a:extLst>
                <a:ext uri="{FF2B5EF4-FFF2-40B4-BE49-F238E27FC236}">
                  <a16:creationId xmlns:a16="http://schemas.microsoft.com/office/drawing/2014/main" id="{DA1F8E6E-A57D-C641-BD58-53C4AB2C6A76}"/>
                </a:ext>
              </a:extLst>
            </p:cNvPr>
            <p:cNvSpPr/>
            <p:nvPr/>
          </p:nvSpPr>
          <p:spPr>
            <a:xfrm>
              <a:off x="3558064" y="746241"/>
              <a:ext cx="29264" cy="50335"/>
            </a:xfrm>
            <a:custGeom>
              <a:avLst/>
              <a:gdLst>
                <a:gd name="connsiteX0" fmla="*/ 23154 w 29264"/>
                <a:gd name="connsiteY0" fmla="*/ 50674 h 50334"/>
                <a:gd name="connsiteX1" fmla="*/ 7023 w 29264"/>
                <a:gd name="connsiteY1" fmla="*/ 50674 h 50334"/>
                <a:gd name="connsiteX2" fmla="*/ 0 w 29264"/>
                <a:gd name="connsiteY2" fmla="*/ 43651 h 50334"/>
                <a:gd name="connsiteX3" fmla="*/ 0 w 29264"/>
                <a:gd name="connsiteY3" fmla="*/ 32870 h 50334"/>
                <a:gd name="connsiteX4" fmla="*/ 14047 w 29264"/>
                <a:gd name="connsiteY4" fmla="*/ 32870 h 50334"/>
                <a:gd name="connsiteX5" fmla="*/ 14047 w 29264"/>
                <a:gd name="connsiteY5" fmla="*/ 36627 h 50334"/>
                <a:gd name="connsiteX6" fmla="*/ 16130 w 29264"/>
                <a:gd name="connsiteY6" fmla="*/ 36627 h 50334"/>
                <a:gd name="connsiteX7" fmla="*/ 16130 w 29264"/>
                <a:gd name="connsiteY7" fmla="*/ 0 h 50334"/>
                <a:gd name="connsiteX8" fmla="*/ 30177 w 29264"/>
                <a:gd name="connsiteY8" fmla="*/ 0 h 50334"/>
                <a:gd name="connsiteX9" fmla="*/ 30177 w 29264"/>
                <a:gd name="connsiteY9" fmla="*/ 43651 h 50334"/>
                <a:gd name="connsiteX10" fmla="*/ 23154 w 29264"/>
                <a:gd name="connsiteY10" fmla="*/ 50674 h 5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64" h="50334">
                  <a:moveTo>
                    <a:pt x="23154" y="50674"/>
                  </a:moveTo>
                  <a:lnTo>
                    <a:pt x="7023" y="50674"/>
                  </a:lnTo>
                  <a:cubicBezTo>
                    <a:pt x="3149" y="50674"/>
                    <a:pt x="0" y="47525"/>
                    <a:pt x="0" y="43651"/>
                  </a:cubicBezTo>
                  <a:lnTo>
                    <a:pt x="0" y="32870"/>
                  </a:lnTo>
                  <a:lnTo>
                    <a:pt x="14047" y="32870"/>
                  </a:lnTo>
                  <a:lnTo>
                    <a:pt x="14047" y="36627"/>
                  </a:lnTo>
                  <a:lnTo>
                    <a:pt x="16130" y="36627"/>
                  </a:lnTo>
                  <a:lnTo>
                    <a:pt x="16130" y="0"/>
                  </a:lnTo>
                  <a:lnTo>
                    <a:pt x="30177" y="0"/>
                  </a:lnTo>
                  <a:lnTo>
                    <a:pt x="30177" y="43651"/>
                  </a:lnTo>
                  <a:cubicBezTo>
                    <a:pt x="30177" y="47537"/>
                    <a:pt x="27028" y="50674"/>
                    <a:pt x="23154" y="50674"/>
                  </a:cubicBezTo>
                  <a:close/>
                </a:path>
              </a:pathLst>
            </a:custGeom>
            <a:grpFill/>
            <a:ln w="1170" cap="flat">
              <a:noFill/>
              <a:prstDash val="solid"/>
              <a:miter/>
            </a:ln>
          </p:spPr>
          <p:txBody>
            <a:bodyPr rtlCol="0" anchor="ctr"/>
            <a:lstStyle/>
            <a:p>
              <a:endParaRPr lang="en-US"/>
            </a:p>
          </p:txBody>
        </p:sp>
        <p:sp>
          <p:nvSpPr>
            <p:cNvPr id="1199" name="Freeform 1198">
              <a:extLst>
                <a:ext uri="{FF2B5EF4-FFF2-40B4-BE49-F238E27FC236}">
                  <a16:creationId xmlns:a16="http://schemas.microsoft.com/office/drawing/2014/main" id="{25A12893-7E15-6841-AD2C-8BD5D6331F9F}"/>
                </a:ext>
              </a:extLst>
            </p:cNvPr>
            <p:cNvSpPr/>
            <p:nvPr/>
          </p:nvSpPr>
          <p:spPr>
            <a:xfrm>
              <a:off x="3586508" y="869806"/>
              <a:ext cx="14047" cy="12876"/>
            </a:xfrm>
            <a:custGeom>
              <a:avLst/>
              <a:gdLst>
                <a:gd name="connsiteX0" fmla="*/ 7023 w 14046"/>
                <a:gd name="connsiteY0" fmla="*/ 14035 h 12876"/>
                <a:gd name="connsiteX1" fmla="*/ 2048 w 14046"/>
                <a:gd name="connsiteY1" fmla="*/ 11987 h 12876"/>
                <a:gd name="connsiteX2" fmla="*/ 0 w 14046"/>
                <a:gd name="connsiteY2" fmla="*/ 7023 h 12876"/>
                <a:gd name="connsiteX3" fmla="*/ 2048 w 14046"/>
                <a:gd name="connsiteY3" fmla="*/ 2049 h 12876"/>
                <a:gd name="connsiteX4" fmla="*/ 7023 w 14046"/>
                <a:gd name="connsiteY4" fmla="*/ 0 h 12876"/>
                <a:gd name="connsiteX5" fmla="*/ 11987 w 14046"/>
                <a:gd name="connsiteY5" fmla="*/ 2049 h 12876"/>
                <a:gd name="connsiteX6" fmla="*/ 14047 w 14046"/>
                <a:gd name="connsiteY6" fmla="*/ 7023 h 12876"/>
                <a:gd name="connsiteX7" fmla="*/ 11987 w 14046"/>
                <a:gd name="connsiteY7" fmla="*/ 11987 h 12876"/>
                <a:gd name="connsiteX8" fmla="*/ 7023 w 14046"/>
                <a:gd name="connsiteY8" fmla="*/ 14035 h 1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2876">
                  <a:moveTo>
                    <a:pt x="7023" y="14035"/>
                  </a:moveTo>
                  <a:cubicBezTo>
                    <a:pt x="5174" y="14035"/>
                    <a:pt x="3360" y="13286"/>
                    <a:pt x="2048" y="11987"/>
                  </a:cubicBezTo>
                  <a:cubicBezTo>
                    <a:pt x="749" y="10676"/>
                    <a:pt x="0" y="8873"/>
                    <a:pt x="0" y="7023"/>
                  </a:cubicBezTo>
                  <a:cubicBezTo>
                    <a:pt x="0" y="5174"/>
                    <a:pt x="749" y="3360"/>
                    <a:pt x="2048" y="2049"/>
                  </a:cubicBezTo>
                  <a:cubicBezTo>
                    <a:pt x="3360" y="749"/>
                    <a:pt x="5174" y="0"/>
                    <a:pt x="7023" y="0"/>
                  </a:cubicBezTo>
                  <a:cubicBezTo>
                    <a:pt x="8873" y="0"/>
                    <a:pt x="10676" y="749"/>
                    <a:pt x="11987" y="2049"/>
                  </a:cubicBezTo>
                  <a:cubicBezTo>
                    <a:pt x="13298" y="3360"/>
                    <a:pt x="14047" y="5174"/>
                    <a:pt x="14047" y="7023"/>
                  </a:cubicBezTo>
                  <a:cubicBezTo>
                    <a:pt x="14047" y="8861"/>
                    <a:pt x="13298" y="10676"/>
                    <a:pt x="11987" y="11987"/>
                  </a:cubicBezTo>
                  <a:cubicBezTo>
                    <a:pt x="10676" y="13286"/>
                    <a:pt x="8873" y="14035"/>
                    <a:pt x="7023" y="14035"/>
                  </a:cubicBezTo>
                  <a:close/>
                </a:path>
              </a:pathLst>
            </a:custGeom>
            <a:grpFill/>
            <a:ln w="1170" cap="flat">
              <a:noFill/>
              <a:prstDash val="solid"/>
              <a:miter/>
            </a:ln>
          </p:spPr>
          <p:txBody>
            <a:bodyPr rtlCol="0" anchor="ctr"/>
            <a:lstStyle/>
            <a:p>
              <a:endParaRPr lang="en-US"/>
            </a:p>
          </p:txBody>
        </p:sp>
        <p:sp>
          <p:nvSpPr>
            <p:cNvPr id="1200" name="Freeform 1199">
              <a:extLst>
                <a:ext uri="{FF2B5EF4-FFF2-40B4-BE49-F238E27FC236}">
                  <a16:creationId xmlns:a16="http://schemas.microsoft.com/office/drawing/2014/main" id="{EE884EEF-FEDA-3E43-9254-908E3658D4FD}"/>
                </a:ext>
              </a:extLst>
            </p:cNvPr>
            <p:cNvSpPr/>
            <p:nvPr/>
          </p:nvSpPr>
          <p:spPr>
            <a:xfrm>
              <a:off x="3561540" y="870357"/>
              <a:ext cx="14047" cy="14047"/>
            </a:xfrm>
            <a:custGeom>
              <a:avLst/>
              <a:gdLst>
                <a:gd name="connsiteX0" fmla="*/ 7023 w 14046"/>
                <a:gd name="connsiteY0" fmla="*/ 14047 h 14046"/>
                <a:gd name="connsiteX1" fmla="*/ 2060 w 14046"/>
                <a:gd name="connsiteY1" fmla="*/ 11987 h 14046"/>
                <a:gd name="connsiteX2" fmla="*/ 0 w 14046"/>
                <a:gd name="connsiteY2" fmla="*/ 7023 h 14046"/>
                <a:gd name="connsiteX3" fmla="*/ 2060 w 14046"/>
                <a:gd name="connsiteY3" fmla="*/ 2060 h 14046"/>
                <a:gd name="connsiteX4" fmla="*/ 7023 w 14046"/>
                <a:gd name="connsiteY4" fmla="*/ 0 h 14046"/>
                <a:gd name="connsiteX5" fmla="*/ 11987 w 14046"/>
                <a:gd name="connsiteY5" fmla="*/ 2060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60" y="13298"/>
                    <a:pt x="2060" y="11987"/>
                  </a:cubicBezTo>
                  <a:cubicBezTo>
                    <a:pt x="749" y="10687"/>
                    <a:pt x="0" y="8873"/>
                    <a:pt x="0" y="7023"/>
                  </a:cubicBezTo>
                  <a:cubicBezTo>
                    <a:pt x="0" y="5174"/>
                    <a:pt x="749" y="3360"/>
                    <a:pt x="2060" y="2060"/>
                  </a:cubicBezTo>
                  <a:cubicBezTo>
                    <a:pt x="3360" y="749"/>
                    <a:pt x="5174" y="0"/>
                    <a:pt x="7023" y="0"/>
                  </a:cubicBezTo>
                  <a:cubicBezTo>
                    <a:pt x="8873" y="0"/>
                    <a:pt x="10676" y="749"/>
                    <a:pt x="11987" y="2060"/>
                  </a:cubicBezTo>
                  <a:cubicBezTo>
                    <a:pt x="13298" y="3360"/>
                    <a:pt x="14047" y="5174"/>
                    <a:pt x="14047" y="7023"/>
                  </a:cubicBezTo>
                  <a:cubicBezTo>
                    <a:pt x="14047" y="8873"/>
                    <a:pt x="13298" y="10687"/>
                    <a:pt x="11987" y="11987"/>
                  </a:cubicBezTo>
                  <a:cubicBezTo>
                    <a:pt x="10676" y="13298"/>
                    <a:pt x="8873" y="14047"/>
                    <a:pt x="7023" y="14047"/>
                  </a:cubicBezTo>
                  <a:close/>
                </a:path>
              </a:pathLst>
            </a:custGeom>
            <a:grpFill/>
            <a:ln w="1170" cap="flat">
              <a:noFill/>
              <a:prstDash val="solid"/>
              <a:miter/>
            </a:ln>
          </p:spPr>
          <p:txBody>
            <a:bodyPr rtlCol="0" anchor="ctr"/>
            <a:lstStyle/>
            <a:p>
              <a:endParaRPr lang="en-US"/>
            </a:p>
          </p:txBody>
        </p:sp>
        <p:sp>
          <p:nvSpPr>
            <p:cNvPr id="1201" name="Freeform 1200">
              <a:extLst>
                <a:ext uri="{FF2B5EF4-FFF2-40B4-BE49-F238E27FC236}">
                  <a16:creationId xmlns:a16="http://schemas.microsoft.com/office/drawing/2014/main" id="{0F12364D-386D-D94D-A583-7577199E06E8}"/>
                </a:ext>
              </a:extLst>
            </p:cNvPr>
            <p:cNvSpPr/>
            <p:nvPr/>
          </p:nvSpPr>
          <p:spPr>
            <a:xfrm>
              <a:off x="3286831" y="869806"/>
              <a:ext cx="261037" cy="14047"/>
            </a:xfrm>
            <a:custGeom>
              <a:avLst/>
              <a:gdLst>
                <a:gd name="connsiteX0" fmla="*/ 254014 w 261037"/>
                <a:gd name="connsiteY0" fmla="*/ 14047 h 14046"/>
                <a:gd name="connsiteX1" fmla="*/ 7023 w 261037"/>
                <a:gd name="connsiteY1" fmla="*/ 14047 h 14046"/>
                <a:gd name="connsiteX2" fmla="*/ 0 w 261037"/>
                <a:gd name="connsiteY2" fmla="*/ 7023 h 14046"/>
                <a:gd name="connsiteX3" fmla="*/ 7023 w 261037"/>
                <a:gd name="connsiteY3" fmla="*/ 0 h 14046"/>
                <a:gd name="connsiteX4" fmla="*/ 254014 w 261037"/>
                <a:gd name="connsiteY4" fmla="*/ 0 h 14046"/>
                <a:gd name="connsiteX5" fmla="*/ 261037 w 261037"/>
                <a:gd name="connsiteY5" fmla="*/ 7023 h 14046"/>
                <a:gd name="connsiteX6" fmla="*/ 254014 w 26103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037" h="14046">
                  <a:moveTo>
                    <a:pt x="254014" y="14047"/>
                  </a:moveTo>
                  <a:lnTo>
                    <a:pt x="7023" y="14047"/>
                  </a:lnTo>
                  <a:cubicBezTo>
                    <a:pt x="3149" y="14047"/>
                    <a:pt x="0" y="10898"/>
                    <a:pt x="0" y="7023"/>
                  </a:cubicBezTo>
                  <a:cubicBezTo>
                    <a:pt x="0" y="3149"/>
                    <a:pt x="3149" y="0"/>
                    <a:pt x="7023" y="0"/>
                  </a:cubicBezTo>
                  <a:lnTo>
                    <a:pt x="254014" y="0"/>
                  </a:lnTo>
                  <a:cubicBezTo>
                    <a:pt x="257888" y="0"/>
                    <a:pt x="261037" y="3149"/>
                    <a:pt x="261037" y="7023"/>
                  </a:cubicBezTo>
                  <a:cubicBezTo>
                    <a:pt x="261037" y="10898"/>
                    <a:pt x="257900" y="14047"/>
                    <a:pt x="254014" y="14047"/>
                  </a:cubicBezTo>
                  <a:close/>
                </a:path>
              </a:pathLst>
            </a:custGeom>
            <a:grpFill/>
            <a:ln w="1170" cap="flat">
              <a:noFill/>
              <a:prstDash val="solid"/>
              <a:miter/>
            </a:ln>
          </p:spPr>
          <p:txBody>
            <a:bodyPr rtlCol="0" anchor="ctr"/>
            <a:lstStyle/>
            <a:p>
              <a:endParaRPr lang="en-US"/>
            </a:p>
          </p:txBody>
        </p:sp>
        <p:sp>
          <p:nvSpPr>
            <p:cNvPr id="1202" name="Freeform 1201">
              <a:extLst>
                <a:ext uri="{FF2B5EF4-FFF2-40B4-BE49-F238E27FC236}">
                  <a16:creationId xmlns:a16="http://schemas.microsoft.com/office/drawing/2014/main" id="{DE4FC07C-BA93-C343-856C-658C89B98BC1}"/>
                </a:ext>
              </a:extLst>
            </p:cNvPr>
            <p:cNvSpPr/>
            <p:nvPr/>
          </p:nvSpPr>
          <p:spPr>
            <a:xfrm>
              <a:off x="3338394" y="903273"/>
              <a:ext cx="15217" cy="14047"/>
            </a:xfrm>
            <a:custGeom>
              <a:avLst/>
              <a:gdLst>
                <a:gd name="connsiteX0" fmla="*/ 7913 w 15217"/>
                <a:gd name="connsiteY0" fmla="*/ 14094 h 14046"/>
                <a:gd name="connsiteX1" fmla="*/ 7866 w 15217"/>
                <a:gd name="connsiteY1" fmla="*/ 14094 h 14046"/>
                <a:gd name="connsiteX2" fmla="*/ 0 w 15217"/>
                <a:gd name="connsiteY2" fmla="*/ 7059 h 14046"/>
                <a:gd name="connsiteX3" fmla="*/ 7304 w 15217"/>
                <a:gd name="connsiteY3" fmla="*/ 23 h 14046"/>
                <a:gd name="connsiteX4" fmla="*/ 8861 w 15217"/>
                <a:gd name="connsiteY4" fmla="*/ 0 h 14046"/>
                <a:gd name="connsiteX5" fmla="*/ 8920 w 15217"/>
                <a:gd name="connsiteY5" fmla="*/ 0 h 14046"/>
                <a:gd name="connsiteX6" fmla="*/ 15943 w 15217"/>
                <a:gd name="connsiteY6" fmla="*/ 6965 h 14046"/>
                <a:gd name="connsiteX7" fmla="*/ 8978 w 15217"/>
                <a:gd name="connsiteY7" fmla="*/ 14047 h 14046"/>
                <a:gd name="connsiteX8" fmla="*/ 8721 w 15217"/>
                <a:gd name="connsiteY8" fmla="*/ 14047 h 14046"/>
                <a:gd name="connsiteX9" fmla="*/ 7913 w 15217"/>
                <a:gd name="connsiteY9" fmla="*/ 14094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17" h="14046">
                  <a:moveTo>
                    <a:pt x="7913" y="14094"/>
                  </a:moveTo>
                  <a:cubicBezTo>
                    <a:pt x="7901" y="14094"/>
                    <a:pt x="7878" y="14094"/>
                    <a:pt x="7866" y="14094"/>
                  </a:cubicBezTo>
                  <a:cubicBezTo>
                    <a:pt x="94" y="14035"/>
                    <a:pt x="0" y="7339"/>
                    <a:pt x="0" y="7059"/>
                  </a:cubicBezTo>
                  <a:cubicBezTo>
                    <a:pt x="0" y="4273"/>
                    <a:pt x="1943" y="105"/>
                    <a:pt x="7304" y="23"/>
                  </a:cubicBezTo>
                  <a:cubicBezTo>
                    <a:pt x="7609" y="23"/>
                    <a:pt x="8100" y="12"/>
                    <a:pt x="8861" y="0"/>
                  </a:cubicBezTo>
                  <a:cubicBezTo>
                    <a:pt x="8885" y="0"/>
                    <a:pt x="8896" y="0"/>
                    <a:pt x="8920" y="0"/>
                  </a:cubicBezTo>
                  <a:cubicBezTo>
                    <a:pt x="12771" y="0"/>
                    <a:pt x="15908" y="3102"/>
                    <a:pt x="15943" y="6965"/>
                  </a:cubicBezTo>
                  <a:cubicBezTo>
                    <a:pt x="15978" y="10839"/>
                    <a:pt x="12853" y="14012"/>
                    <a:pt x="8978" y="14047"/>
                  </a:cubicBezTo>
                  <a:cubicBezTo>
                    <a:pt x="8885" y="14047"/>
                    <a:pt x="8803" y="14047"/>
                    <a:pt x="8721" y="14047"/>
                  </a:cubicBezTo>
                  <a:cubicBezTo>
                    <a:pt x="8451" y="14082"/>
                    <a:pt x="8182" y="14094"/>
                    <a:pt x="7913" y="14094"/>
                  </a:cubicBezTo>
                  <a:close/>
                </a:path>
              </a:pathLst>
            </a:custGeom>
            <a:grpFill/>
            <a:ln w="1170" cap="flat">
              <a:noFill/>
              <a:prstDash val="solid"/>
              <a:miter/>
            </a:ln>
          </p:spPr>
          <p:txBody>
            <a:bodyPr rtlCol="0" anchor="ctr"/>
            <a:lstStyle/>
            <a:p>
              <a:endParaRPr lang="en-US"/>
            </a:p>
          </p:txBody>
        </p:sp>
        <p:sp>
          <p:nvSpPr>
            <p:cNvPr id="1203" name="Freeform 1202">
              <a:extLst>
                <a:ext uri="{FF2B5EF4-FFF2-40B4-BE49-F238E27FC236}">
                  <a16:creationId xmlns:a16="http://schemas.microsoft.com/office/drawing/2014/main" id="{CAB3A175-8B32-AD49-953B-F2902F188EB9}"/>
                </a:ext>
              </a:extLst>
            </p:cNvPr>
            <p:cNvSpPr/>
            <p:nvPr/>
          </p:nvSpPr>
          <p:spPr>
            <a:xfrm>
              <a:off x="3364872" y="902640"/>
              <a:ext cx="129933" cy="14047"/>
            </a:xfrm>
            <a:custGeom>
              <a:avLst/>
              <a:gdLst>
                <a:gd name="connsiteX0" fmla="*/ 7024 w 129933"/>
                <a:gd name="connsiteY0" fmla="*/ 14586 h 14046"/>
                <a:gd name="connsiteX1" fmla="*/ 0 w 129933"/>
                <a:gd name="connsiteY1" fmla="*/ 7621 h 14046"/>
                <a:gd name="connsiteX2" fmla="*/ 6965 w 129933"/>
                <a:gd name="connsiteY2" fmla="*/ 539 h 14046"/>
                <a:gd name="connsiteX3" fmla="*/ 123133 w 129933"/>
                <a:gd name="connsiteY3" fmla="*/ 1 h 14046"/>
                <a:gd name="connsiteX4" fmla="*/ 130179 w 129933"/>
                <a:gd name="connsiteY4" fmla="*/ 7001 h 14046"/>
                <a:gd name="connsiteX5" fmla="*/ 123179 w 129933"/>
                <a:gd name="connsiteY5" fmla="*/ 14048 h 14046"/>
                <a:gd name="connsiteX6" fmla="*/ 7082 w 129933"/>
                <a:gd name="connsiteY6" fmla="*/ 14586 h 14046"/>
                <a:gd name="connsiteX7" fmla="*/ 7024 w 129933"/>
                <a:gd name="connsiteY7" fmla="*/ 14586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33" h="14046">
                  <a:moveTo>
                    <a:pt x="7024" y="14586"/>
                  </a:moveTo>
                  <a:cubicBezTo>
                    <a:pt x="3172" y="14586"/>
                    <a:pt x="35" y="11484"/>
                    <a:pt x="0" y="7621"/>
                  </a:cubicBezTo>
                  <a:cubicBezTo>
                    <a:pt x="-35" y="3747"/>
                    <a:pt x="3091" y="574"/>
                    <a:pt x="6965" y="539"/>
                  </a:cubicBezTo>
                  <a:cubicBezTo>
                    <a:pt x="31091" y="340"/>
                    <a:pt x="122208" y="1"/>
                    <a:pt x="123133" y="1"/>
                  </a:cubicBezTo>
                  <a:cubicBezTo>
                    <a:pt x="127042" y="-58"/>
                    <a:pt x="130168" y="3115"/>
                    <a:pt x="130179" y="7001"/>
                  </a:cubicBezTo>
                  <a:cubicBezTo>
                    <a:pt x="130191" y="10875"/>
                    <a:pt x="127066" y="14036"/>
                    <a:pt x="123179" y="14048"/>
                  </a:cubicBezTo>
                  <a:cubicBezTo>
                    <a:pt x="122266" y="14048"/>
                    <a:pt x="31173" y="14387"/>
                    <a:pt x="7082" y="14586"/>
                  </a:cubicBezTo>
                  <a:cubicBezTo>
                    <a:pt x="7071" y="14586"/>
                    <a:pt x="7047" y="14586"/>
                    <a:pt x="7024" y="14586"/>
                  </a:cubicBezTo>
                  <a:close/>
                </a:path>
              </a:pathLst>
            </a:custGeom>
            <a:grpFill/>
            <a:ln w="1170" cap="flat">
              <a:noFill/>
              <a:prstDash val="solid"/>
              <a:miter/>
            </a:ln>
          </p:spPr>
          <p:txBody>
            <a:bodyPr rtlCol="0" anchor="ctr"/>
            <a:lstStyle/>
            <a:p>
              <a:endParaRPr lang="en-US"/>
            </a:p>
          </p:txBody>
        </p:sp>
        <p:sp>
          <p:nvSpPr>
            <p:cNvPr id="1204" name="Freeform 1203">
              <a:extLst>
                <a:ext uri="{FF2B5EF4-FFF2-40B4-BE49-F238E27FC236}">
                  <a16:creationId xmlns:a16="http://schemas.microsoft.com/office/drawing/2014/main" id="{C5DAE95E-A5C8-F746-B920-43C342EB8ECC}"/>
                </a:ext>
              </a:extLst>
            </p:cNvPr>
            <p:cNvSpPr/>
            <p:nvPr/>
          </p:nvSpPr>
          <p:spPr>
            <a:xfrm>
              <a:off x="3587297" y="837411"/>
              <a:ext cx="15217" cy="14047"/>
            </a:xfrm>
            <a:custGeom>
              <a:avLst/>
              <a:gdLst>
                <a:gd name="connsiteX0" fmla="*/ 8564 w 15217"/>
                <a:gd name="connsiteY0" fmla="*/ 14837 h 14046"/>
                <a:gd name="connsiteX1" fmla="*/ 7791 w 15217"/>
                <a:gd name="connsiteY1" fmla="*/ 14790 h 14046"/>
                <a:gd name="connsiteX2" fmla="*/ 3179 w 15217"/>
                <a:gd name="connsiteY2" fmla="*/ 13690 h 14046"/>
                <a:gd name="connsiteX3" fmla="*/ 1142 w 15217"/>
                <a:gd name="connsiteY3" fmla="*/ 3962 h 14046"/>
                <a:gd name="connsiteX4" fmla="*/ 9301 w 15217"/>
                <a:gd name="connsiteY4" fmla="*/ 111 h 14046"/>
                <a:gd name="connsiteX5" fmla="*/ 15435 w 15217"/>
                <a:gd name="connsiteY5" fmla="*/ 6339 h 14046"/>
                <a:gd name="connsiteX6" fmla="*/ 10039 w 15217"/>
                <a:gd name="connsiteY6" fmla="*/ 14673 h 14046"/>
                <a:gd name="connsiteX7" fmla="*/ 8564 w 15217"/>
                <a:gd name="connsiteY7" fmla="*/ 1483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7" h="14046">
                  <a:moveTo>
                    <a:pt x="8564" y="14837"/>
                  </a:moveTo>
                  <a:cubicBezTo>
                    <a:pt x="8306" y="14837"/>
                    <a:pt x="8049" y="14825"/>
                    <a:pt x="7791" y="14790"/>
                  </a:cubicBezTo>
                  <a:cubicBezTo>
                    <a:pt x="6223" y="14966"/>
                    <a:pt x="4596" y="14615"/>
                    <a:pt x="3179" y="13690"/>
                  </a:cubicBezTo>
                  <a:cubicBezTo>
                    <a:pt x="-63" y="11571"/>
                    <a:pt x="-976" y="7217"/>
                    <a:pt x="1142" y="3962"/>
                  </a:cubicBezTo>
                  <a:cubicBezTo>
                    <a:pt x="4045" y="-474"/>
                    <a:pt x="8119" y="-99"/>
                    <a:pt x="9301" y="111"/>
                  </a:cubicBezTo>
                  <a:cubicBezTo>
                    <a:pt x="12345" y="673"/>
                    <a:pt x="14756" y="3120"/>
                    <a:pt x="15435" y="6339"/>
                  </a:cubicBezTo>
                  <a:cubicBezTo>
                    <a:pt x="16243" y="10131"/>
                    <a:pt x="13831" y="13865"/>
                    <a:pt x="10039" y="14673"/>
                  </a:cubicBezTo>
                  <a:cubicBezTo>
                    <a:pt x="9536" y="14790"/>
                    <a:pt x="9044" y="14837"/>
                    <a:pt x="8564" y="14837"/>
                  </a:cubicBezTo>
                  <a:close/>
                </a:path>
              </a:pathLst>
            </a:custGeom>
            <a:grpFill/>
            <a:ln w="1170" cap="flat">
              <a:noFill/>
              <a:prstDash val="solid"/>
              <a:miter/>
            </a:ln>
          </p:spPr>
          <p:txBody>
            <a:bodyPr rtlCol="0" anchor="ctr"/>
            <a:lstStyle/>
            <a:p>
              <a:endParaRPr lang="en-US"/>
            </a:p>
          </p:txBody>
        </p:sp>
        <p:sp>
          <p:nvSpPr>
            <p:cNvPr id="1205" name="Freeform 1204">
              <a:extLst>
                <a:ext uri="{FF2B5EF4-FFF2-40B4-BE49-F238E27FC236}">
                  <a16:creationId xmlns:a16="http://schemas.microsoft.com/office/drawing/2014/main" id="{7D64664E-6E93-954D-970A-A562AD545605}"/>
                </a:ext>
              </a:extLst>
            </p:cNvPr>
            <p:cNvSpPr/>
            <p:nvPr/>
          </p:nvSpPr>
          <p:spPr>
            <a:xfrm>
              <a:off x="3290757" y="837973"/>
              <a:ext cx="15217" cy="14047"/>
            </a:xfrm>
            <a:custGeom>
              <a:avLst/>
              <a:gdLst>
                <a:gd name="connsiteX0" fmla="*/ 8564 w 15217"/>
                <a:gd name="connsiteY0" fmla="*/ 14837 h 14046"/>
                <a:gd name="connsiteX1" fmla="*/ 7791 w 15217"/>
                <a:gd name="connsiteY1" fmla="*/ 14790 h 14046"/>
                <a:gd name="connsiteX2" fmla="*/ 3179 w 15217"/>
                <a:gd name="connsiteY2" fmla="*/ 13690 h 14046"/>
                <a:gd name="connsiteX3" fmla="*/ 1142 w 15217"/>
                <a:gd name="connsiteY3" fmla="*/ 3962 h 14046"/>
                <a:gd name="connsiteX4" fmla="*/ 9301 w 15217"/>
                <a:gd name="connsiteY4" fmla="*/ 111 h 14046"/>
                <a:gd name="connsiteX5" fmla="*/ 15435 w 15217"/>
                <a:gd name="connsiteY5" fmla="*/ 6339 h 14046"/>
                <a:gd name="connsiteX6" fmla="*/ 10039 w 15217"/>
                <a:gd name="connsiteY6" fmla="*/ 14673 h 14046"/>
                <a:gd name="connsiteX7" fmla="*/ 8564 w 15217"/>
                <a:gd name="connsiteY7" fmla="*/ 1483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7" h="14046">
                  <a:moveTo>
                    <a:pt x="8564" y="14837"/>
                  </a:moveTo>
                  <a:cubicBezTo>
                    <a:pt x="8306" y="14837"/>
                    <a:pt x="8049" y="14825"/>
                    <a:pt x="7791" y="14790"/>
                  </a:cubicBezTo>
                  <a:cubicBezTo>
                    <a:pt x="6223" y="14966"/>
                    <a:pt x="4596" y="14615"/>
                    <a:pt x="3179" y="13690"/>
                  </a:cubicBezTo>
                  <a:cubicBezTo>
                    <a:pt x="-63" y="11571"/>
                    <a:pt x="-976" y="7217"/>
                    <a:pt x="1142" y="3962"/>
                  </a:cubicBezTo>
                  <a:cubicBezTo>
                    <a:pt x="4045" y="-474"/>
                    <a:pt x="8119" y="-99"/>
                    <a:pt x="9301" y="111"/>
                  </a:cubicBezTo>
                  <a:cubicBezTo>
                    <a:pt x="12345" y="673"/>
                    <a:pt x="14756" y="3120"/>
                    <a:pt x="15435" y="6339"/>
                  </a:cubicBezTo>
                  <a:cubicBezTo>
                    <a:pt x="16243" y="10131"/>
                    <a:pt x="13831" y="13865"/>
                    <a:pt x="10039" y="14673"/>
                  </a:cubicBezTo>
                  <a:cubicBezTo>
                    <a:pt x="9547" y="14779"/>
                    <a:pt x="9055" y="14837"/>
                    <a:pt x="8564" y="14837"/>
                  </a:cubicBezTo>
                  <a:close/>
                </a:path>
              </a:pathLst>
            </a:custGeom>
            <a:grpFill/>
            <a:ln w="1170" cap="flat">
              <a:noFill/>
              <a:prstDash val="solid"/>
              <a:miter/>
            </a:ln>
          </p:spPr>
          <p:txBody>
            <a:bodyPr rtlCol="0" anchor="ctr"/>
            <a:lstStyle/>
            <a:p>
              <a:endParaRPr lang="en-US"/>
            </a:p>
          </p:txBody>
        </p:sp>
        <p:sp>
          <p:nvSpPr>
            <p:cNvPr id="1206" name="Freeform 1205">
              <a:extLst>
                <a:ext uri="{FF2B5EF4-FFF2-40B4-BE49-F238E27FC236}">
                  <a16:creationId xmlns:a16="http://schemas.microsoft.com/office/drawing/2014/main" id="{097D8A34-0E85-714F-A772-E22DA862FCE3}"/>
                </a:ext>
              </a:extLst>
            </p:cNvPr>
            <p:cNvSpPr/>
            <p:nvPr/>
          </p:nvSpPr>
          <p:spPr>
            <a:xfrm>
              <a:off x="3312583" y="838201"/>
              <a:ext cx="264549" cy="14047"/>
            </a:xfrm>
            <a:custGeom>
              <a:avLst/>
              <a:gdLst>
                <a:gd name="connsiteX0" fmla="*/ 258322 w 264548"/>
                <a:gd name="connsiteY0" fmla="*/ 14047 h 14046"/>
                <a:gd name="connsiteX1" fmla="*/ 7023 w 264548"/>
                <a:gd name="connsiteY1" fmla="*/ 14047 h 14046"/>
                <a:gd name="connsiteX2" fmla="*/ 0 w 264548"/>
                <a:gd name="connsiteY2" fmla="*/ 7023 h 14046"/>
                <a:gd name="connsiteX3" fmla="*/ 7023 w 264548"/>
                <a:gd name="connsiteY3" fmla="*/ 0 h 14046"/>
                <a:gd name="connsiteX4" fmla="*/ 258310 w 264548"/>
                <a:gd name="connsiteY4" fmla="*/ 0 h 14046"/>
                <a:gd name="connsiteX5" fmla="*/ 265333 w 264548"/>
                <a:gd name="connsiteY5" fmla="*/ 7023 h 14046"/>
                <a:gd name="connsiteX6" fmla="*/ 258322 w 264548"/>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48" h="14046">
                  <a:moveTo>
                    <a:pt x="258322" y="14047"/>
                  </a:moveTo>
                  <a:lnTo>
                    <a:pt x="7023" y="14047"/>
                  </a:lnTo>
                  <a:cubicBezTo>
                    <a:pt x="3149" y="14047"/>
                    <a:pt x="0" y="10898"/>
                    <a:pt x="0" y="7023"/>
                  </a:cubicBezTo>
                  <a:cubicBezTo>
                    <a:pt x="0" y="3149"/>
                    <a:pt x="3149" y="0"/>
                    <a:pt x="7023" y="0"/>
                  </a:cubicBezTo>
                  <a:lnTo>
                    <a:pt x="258310" y="0"/>
                  </a:lnTo>
                  <a:cubicBezTo>
                    <a:pt x="262184" y="0"/>
                    <a:pt x="265333" y="3149"/>
                    <a:pt x="265333" y="7023"/>
                  </a:cubicBezTo>
                  <a:cubicBezTo>
                    <a:pt x="265345" y="10898"/>
                    <a:pt x="262196" y="14047"/>
                    <a:pt x="258322" y="14047"/>
                  </a:cubicBezTo>
                  <a:close/>
                </a:path>
              </a:pathLst>
            </a:custGeom>
            <a:grpFill/>
            <a:ln w="1170" cap="flat">
              <a:noFill/>
              <a:prstDash val="solid"/>
              <a:miter/>
            </a:ln>
          </p:spPr>
          <p:txBody>
            <a:bodyPr rtlCol="0" anchor="ctr"/>
            <a:lstStyle/>
            <a:p>
              <a:endParaRPr lang="en-US"/>
            </a:p>
          </p:txBody>
        </p:sp>
        <p:sp>
          <p:nvSpPr>
            <p:cNvPr id="1207" name="Freeform 1206">
              <a:extLst>
                <a:ext uri="{FF2B5EF4-FFF2-40B4-BE49-F238E27FC236}">
                  <a16:creationId xmlns:a16="http://schemas.microsoft.com/office/drawing/2014/main" id="{1C4A78E0-B1CB-3743-86F1-7745B5FA14F8}"/>
                </a:ext>
              </a:extLst>
            </p:cNvPr>
            <p:cNvSpPr/>
            <p:nvPr/>
          </p:nvSpPr>
          <p:spPr>
            <a:xfrm>
              <a:off x="3263419" y="838201"/>
              <a:ext cx="16388" cy="14047"/>
            </a:xfrm>
            <a:custGeom>
              <a:avLst/>
              <a:gdLst>
                <a:gd name="connsiteX0" fmla="*/ 9365 w 16387"/>
                <a:gd name="connsiteY0" fmla="*/ 14047 h 14046"/>
                <a:gd name="connsiteX1" fmla="*/ 7023 w 16387"/>
                <a:gd name="connsiteY1" fmla="*/ 14047 h 14046"/>
                <a:gd name="connsiteX2" fmla="*/ 0 w 16387"/>
                <a:gd name="connsiteY2" fmla="*/ 7023 h 14046"/>
                <a:gd name="connsiteX3" fmla="*/ 7023 w 16387"/>
                <a:gd name="connsiteY3" fmla="*/ 0 h 14046"/>
                <a:gd name="connsiteX4" fmla="*/ 9365 w 16387"/>
                <a:gd name="connsiteY4" fmla="*/ 0 h 14046"/>
                <a:gd name="connsiteX5" fmla="*/ 16388 w 16387"/>
                <a:gd name="connsiteY5" fmla="*/ 7023 h 14046"/>
                <a:gd name="connsiteX6" fmla="*/ 9365 w 1638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87" h="14046">
                  <a:moveTo>
                    <a:pt x="9365" y="14047"/>
                  </a:moveTo>
                  <a:lnTo>
                    <a:pt x="7023" y="14047"/>
                  </a:lnTo>
                  <a:cubicBezTo>
                    <a:pt x="3149" y="14047"/>
                    <a:pt x="0" y="10898"/>
                    <a:pt x="0" y="7023"/>
                  </a:cubicBezTo>
                  <a:cubicBezTo>
                    <a:pt x="0" y="3149"/>
                    <a:pt x="3149" y="0"/>
                    <a:pt x="7023" y="0"/>
                  </a:cubicBezTo>
                  <a:lnTo>
                    <a:pt x="9365" y="0"/>
                  </a:lnTo>
                  <a:cubicBezTo>
                    <a:pt x="13239" y="0"/>
                    <a:pt x="16388" y="3149"/>
                    <a:pt x="16388" y="7023"/>
                  </a:cubicBezTo>
                  <a:cubicBezTo>
                    <a:pt x="16388" y="10898"/>
                    <a:pt x="13251" y="14047"/>
                    <a:pt x="9365" y="14047"/>
                  </a:cubicBezTo>
                  <a:close/>
                </a:path>
              </a:pathLst>
            </a:custGeom>
            <a:grpFill/>
            <a:ln w="1170" cap="flat">
              <a:noFill/>
              <a:prstDash val="solid"/>
              <a:miter/>
            </a:ln>
          </p:spPr>
          <p:txBody>
            <a:bodyPr rtlCol="0" anchor="ctr"/>
            <a:lstStyle/>
            <a:p>
              <a:endParaRPr lang="en-US"/>
            </a:p>
          </p:txBody>
        </p:sp>
        <p:sp>
          <p:nvSpPr>
            <p:cNvPr id="1208" name="Freeform 1207">
              <a:extLst>
                <a:ext uri="{FF2B5EF4-FFF2-40B4-BE49-F238E27FC236}">
                  <a16:creationId xmlns:a16="http://schemas.microsoft.com/office/drawing/2014/main" id="{F77624DF-8E12-C34E-8D9C-614B7A651D0B}"/>
                </a:ext>
              </a:extLst>
            </p:cNvPr>
            <p:cNvSpPr/>
            <p:nvPr/>
          </p:nvSpPr>
          <p:spPr>
            <a:xfrm>
              <a:off x="3398995" y="805049"/>
              <a:ext cx="14047" cy="14047"/>
            </a:xfrm>
            <a:custGeom>
              <a:avLst/>
              <a:gdLst>
                <a:gd name="connsiteX0" fmla="*/ 7023 w 14046"/>
                <a:gd name="connsiteY0" fmla="*/ 14587 h 14046"/>
                <a:gd name="connsiteX1" fmla="*/ 0 w 14046"/>
                <a:gd name="connsiteY1" fmla="*/ 7564 h 14046"/>
                <a:gd name="connsiteX2" fmla="*/ 1557 w 14046"/>
                <a:gd name="connsiteY2" fmla="*/ 3150 h 14046"/>
                <a:gd name="connsiteX3" fmla="*/ 1569 w 14046"/>
                <a:gd name="connsiteY3" fmla="*/ 3127 h 14046"/>
                <a:gd name="connsiteX4" fmla="*/ 7269 w 14046"/>
                <a:gd name="connsiteY4" fmla="*/ 2 h 14046"/>
                <a:gd name="connsiteX5" fmla="*/ 14433 w 14046"/>
                <a:gd name="connsiteY5" fmla="*/ 6885 h 14046"/>
                <a:gd name="connsiteX6" fmla="*/ 14433 w 14046"/>
                <a:gd name="connsiteY6" fmla="*/ 7025 h 14046"/>
                <a:gd name="connsiteX7" fmla="*/ 12033 w 14046"/>
                <a:gd name="connsiteY7" fmla="*/ 12468 h 14046"/>
                <a:gd name="connsiteX8" fmla="*/ 7023 w 14046"/>
                <a:gd name="connsiteY8" fmla="*/ 14587 h 14046"/>
                <a:gd name="connsiteX9" fmla="*/ 1440 w 14046"/>
                <a:gd name="connsiteY9" fmla="*/ 3326 h 14046"/>
                <a:gd name="connsiteX10" fmla="*/ 1007 w 14046"/>
                <a:gd name="connsiteY10" fmla="*/ 4134 h 14046"/>
                <a:gd name="connsiteX11" fmla="*/ 1440 w 14046"/>
                <a:gd name="connsiteY11" fmla="*/ 3326 h 14046"/>
                <a:gd name="connsiteX12" fmla="*/ 2599 w 14046"/>
                <a:gd name="connsiteY12" fmla="*/ 2097 h 14046"/>
                <a:gd name="connsiteX13" fmla="*/ 1639 w 14046"/>
                <a:gd name="connsiteY13" fmla="*/ 3033 h 14046"/>
                <a:gd name="connsiteX14" fmla="*/ 2599 w 14046"/>
                <a:gd name="connsiteY14" fmla="*/ 209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46" h="14046">
                  <a:moveTo>
                    <a:pt x="7023" y="14587"/>
                  </a:moveTo>
                  <a:cubicBezTo>
                    <a:pt x="3149" y="14587"/>
                    <a:pt x="0" y="11438"/>
                    <a:pt x="0" y="7564"/>
                  </a:cubicBezTo>
                  <a:cubicBezTo>
                    <a:pt x="0" y="5890"/>
                    <a:pt x="585" y="4356"/>
                    <a:pt x="1557" y="3150"/>
                  </a:cubicBezTo>
                  <a:lnTo>
                    <a:pt x="1569" y="3127"/>
                  </a:lnTo>
                  <a:cubicBezTo>
                    <a:pt x="2798" y="1278"/>
                    <a:pt x="4881" y="48"/>
                    <a:pt x="7269" y="2"/>
                  </a:cubicBezTo>
                  <a:cubicBezTo>
                    <a:pt x="11179" y="-80"/>
                    <a:pt x="14351" y="3010"/>
                    <a:pt x="14433" y="6885"/>
                  </a:cubicBezTo>
                  <a:cubicBezTo>
                    <a:pt x="14433" y="6931"/>
                    <a:pt x="14433" y="6978"/>
                    <a:pt x="14433" y="7025"/>
                  </a:cubicBezTo>
                  <a:cubicBezTo>
                    <a:pt x="14433" y="9495"/>
                    <a:pt x="13134" y="11344"/>
                    <a:pt x="12033" y="12468"/>
                  </a:cubicBezTo>
                  <a:cubicBezTo>
                    <a:pt x="10711" y="13826"/>
                    <a:pt x="8908" y="14587"/>
                    <a:pt x="7023" y="14587"/>
                  </a:cubicBezTo>
                  <a:close/>
                  <a:moveTo>
                    <a:pt x="1440" y="3326"/>
                  </a:moveTo>
                  <a:cubicBezTo>
                    <a:pt x="1311" y="3537"/>
                    <a:pt x="1159" y="3806"/>
                    <a:pt x="1007" y="4134"/>
                  </a:cubicBezTo>
                  <a:cubicBezTo>
                    <a:pt x="1135" y="3853"/>
                    <a:pt x="1276" y="3584"/>
                    <a:pt x="1440" y="3326"/>
                  </a:cubicBezTo>
                  <a:close/>
                  <a:moveTo>
                    <a:pt x="2599" y="2097"/>
                  </a:moveTo>
                  <a:cubicBezTo>
                    <a:pt x="2224" y="2401"/>
                    <a:pt x="1896" y="2717"/>
                    <a:pt x="1639" y="3033"/>
                  </a:cubicBezTo>
                  <a:cubicBezTo>
                    <a:pt x="1931" y="2694"/>
                    <a:pt x="2247" y="2378"/>
                    <a:pt x="2599" y="2097"/>
                  </a:cubicBezTo>
                  <a:close/>
                </a:path>
              </a:pathLst>
            </a:custGeom>
            <a:grpFill/>
            <a:ln w="1170" cap="flat">
              <a:noFill/>
              <a:prstDash val="solid"/>
              <a:miter/>
            </a:ln>
          </p:spPr>
          <p:txBody>
            <a:bodyPr rtlCol="0" anchor="ctr"/>
            <a:lstStyle/>
            <a:p>
              <a:endParaRPr lang="en-US"/>
            </a:p>
          </p:txBody>
        </p:sp>
        <p:sp>
          <p:nvSpPr>
            <p:cNvPr id="1209" name="Freeform 1208">
              <a:extLst>
                <a:ext uri="{FF2B5EF4-FFF2-40B4-BE49-F238E27FC236}">
                  <a16:creationId xmlns:a16="http://schemas.microsoft.com/office/drawing/2014/main" id="{0E17ED43-2240-F049-9E73-6C4671E8E40B}"/>
                </a:ext>
              </a:extLst>
            </p:cNvPr>
            <p:cNvSpPr/>
            <p:nvPr/>
          </p:nvSpPr>
          <p:spPr>
            <a:xfrm>
              <a:off x="3382255" y="816251"/>
              <a:ext cx="14047" cy="14047"/>
            </a:xfrm>
            <a:custGeom>
              <a:avLst/>
              <a:gdLst>
                <a:gd name="connsiteX0" fmla="*/ 7023 w 14046"/>
                <a:gd name="connsiteY0" fmla="*/ 14587 h 14046"/>
                <a:gd name="connsiteX1" fmla="*/ 0 w 14046"/>
                <a:gd name="connsiteY1" fmla="*/ 7564 h 14046"/>
                <a:gd name="connsiteX2" fmla="*/ 1557 w 14046"/>
                <a:gd name="connsiteY2" fmla="*/ 3151 h 14046"/>
                <a:gd name="connsiteX3" fmla="*/ 1569 w 14046"/>
                <a:gd name="connsiteY3" fmla="*/ 3127 h 14046"/>
                <a:gd name="connsiteX4" fmla="*/ 7269 w 14046"/>
                <a:gd name="connsiteY4" fmla="*/ 2 h 14046"/>
                <a:gd name="connsiteX5" fmla="*/ 14433 w 14046"/>
                <a:gd name="connsiteY5" fmla="*/ 6885 h 14046"/>
                <a:gd name="connsiteX6" fmla="*/ 14433 w 14046"/>
                <a:gd name="connsiteY6" fmla="*/ 7026 h 14046"/>
                <a:gd name="connsiteX7" fmla="*/ 12034 w 14046"/>
                <a:gd name="connsiteY7" fmla="*/ 12469 h 14046"/>
                <a:gd name="connsiteX8" fmla="*/ 7023 w 14046"/>
                <a:gd name="connsiteY8" fmla="*/ 14587 h 14046"/>
                <a:gd name="connsiteX9" fmla="*/ 1440 w 14046"/>
                <a:gd name="connsiteY9" fmla="*/ 3338 h 14046"/>
                <a:gd name="connsiteX10" fmla="*/ 1007 w 14046"/>
                <a:gd name="connsiteY10" fmla="*/ 4146 h 14046"/>
                <a:gd name="connsiteX11" fmla="*/ 1440 w 14046"/>
                <a:gd name="connsiteY11" fmla="*/ 3338 h 14046"/>
                <a:gd name="connsiteX12" fmla="*/ 2599 w 14046"/>
                <a:gd name="connsiteY12" fmla="*/ 2109 h 14046"/>
                <a:gd name="connsiteX13" fmla="*/ 1639 w 14046"/>
                <a:gd name="connsiteY13" fmla="*/ 3046 h 14046"/>
                <a:gd name="connsiteX14" fmla="*/ 2599 w 14046"/>
                <a:gd name="connsiteY14" fmla="*/ 2109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46" h="14046">
                  <a:moveTo>
                    <a:pt x="7023" y="14587"/>
                  </a:moveTo>
                  <a:cubicBezTo>
                    <a:pt x="3149" y="14587"/>
                    <a:pt x="0" y="11439"/>
                    <a:pt x="0" y="7564"/>
                  </a:cubicBezTo>
                  <a:cubicBezTo>
                    <a:pt x="0" y="5890"/>
                    <a:pt x="585" y="4357"/>
                    <a:pt x="1557" y="3151"/>
                  </a:cubicBezTo>
                  <a:lnTo>
                    <a:pt x="1569" y="3127"/>
                  </a:lnTo>
                  <a:cubicBezTo>
                    <a:pt x="2798" y="1278"/>
                    <a:pt x="4881" y="49"/>
                    <a:pt x="7269" y="2"/>
                  </a:cubicBezTo>
                  <a:cubicBezTo>
                    <a:pt x="11156" y="-92"/>
                    <a:pt x="14351" y="3010"/>
                    <a:pt x="14433" y="6885"/>
                  </a:cubicBezTo>
                  <a:cubicBezTo>
                    <a:pt x="14433" y="6932"/>
                    <a:pt x="14433" y="6979"/>
                    <a:pt x="14433" y="7026"/>
                  </a:cubicBezTo>
                  <a:cubicBezTo>
                    <a:pt x="14433" y="9495"/>
                    <a:pt x="13134" y="11345"/>
                    <a:pt x="12034" y="12469"/>
                  </a:cubicBezTo>
                  <a:cubicBezTo>
                    <a:pt x="10722" y="13827"/>
                    <a:pt x="8908" y="14587"/>
                    <a:pt x="7023" y="14587"/>
                  </a:cubicBezTo>
                  <a:close/>
                  <a:moveTo>
                    <a:pt x="1440" y="3338"/>
                  </a:moveTo>
                  <a:cubicBezTo>
                    <a:pt x="1311" y="3549"/>
                    <a:pt x="1159" y="3818"/>
                    <a:pt x="1007" y="4146"/>
                  </a:cubicBezTo>
                  <a:cubicBezTo>
                    <a:pt x="1135" y="3865"/>
                    <a:pt x="1276" y="3596"/>
                    <a:pt x="1440" y="3338"/>
                  </a:cubicBezTo>
                  <a:close/>
                  <a:moveTo>
                    <a:pt x="2599" y="2109"/>
                  </a:moveTo>
                  <a:cubicBezTo>
                    <a:pt x="2224" y="2413"/>
                    <a:pt x="1896" y="2730"/>
                    <a:pt x="1639" y="3046"/>
                  </a:cubicBezTo>
                  <a:cubicBezTo>
                    <a:pt x="1931" y="2706"/>
                    <a:pt x="2248" y="2390"/>
                    <a:pt x="2599" y="2109"/>
                  </a:cubicBezTo>
                  <a:close/>
                </a:path>
              </a:pathLst>
            </a:custGeom>
            <a:grpFill/>
            <a:ln w="1170" cap="flat">
              <a:noFill/>
              <a:prstDash val="solid"/>
              <a:miter/>
            </a:ln>
          </p:spPr>
          <p:txBody>
            <a:bodyPr rtlCol="0" anchor="ctr"/>
            <a:lstStyle/>
            <a:p>
              <a:endParaRPr lang="en-US"/>
            </a:p>
          </p:txBody>
        </p:sp>
        <p:sp>
          <p:nvSpPr>
            <p:cNvPr id="1210" name="Freeform 1209">
              <a:extLst>
                <a:ext uri="{FF2B5EF4-FFF2-40B4-BE49-F238E27FC236}">
                  <a16:creationId xmlns:a16="http://schemas.microsoft.com/office/drawing/2014/main" id="{28E7FFAF-919A-FC45-AB73-8BA7066BC6FD}"/>
                </a:ext>
              </a:extLst>
            </p:cNvPr>
            <p:cNvSpPr/>
            <p:nvPr/>
          </p:nvSpPr>
          <p:spPr>
            <a:xfrm>
              <a:off x="3276939" y="566480"/>
              <a:ext cx="156856" cy="234115"/>
            </a:xfrm>
            <a:custGeom>
              <a:avLst/>
              <a:gdLst>
                <a:gd name="connsiteX0" fmla="*/ 142740 w 156856"/>
                <a:gd name="connsiteY0" fmla="*/ 234719 h 234114"/>
                <a:gd name="connsiteX1" fmla="*/ 139802 w 156856"/>
                <a:gd name="connsiteY1" fmla="*/ 234075 h 234114"/>
                <a:gd name="connsiteX2" fmla="*/ 136372 w 156856"/>
                <a:gd name="connsiteY2" fmla="*/ 224757 h 234114"/>
                <a:gd name="connsiteX3" fmla="*/ 142717 w 156856"/>
                <a:gd name="connsiteY3" fmla="*/ 203769 h 234114"/>
                <a:gd name="connsiteX4" fmla="*/ 122723 w 156856"/>
                <a:gd name="connsiteY4" fmla="*/ 151304 h 234114"/>
                <a:gd name="connsiteX5" fmla="*/ 114295 w 156856"/>
                <a:gd name="connsiteY5" fmla="*/ 178356 h 234114"/>
                <a:gd name="connsiteX6" fmla="*/ 80524 w 156856"/>
                <a:gd name="connsiteY6" fmla="*/ 189921 h 234114"/>
                <a:gd name="connsiteX7" fmla="*/ 80501 w 156856"/>
                <a:gd name="connsiteY7" fmla="*/ 147020 h 234114"/>
                <a:gd name="connsiteX8" fmla="*/ 82339 w 156856"/>
                <a:gd name="connsiteY8" fmla="*/ 143098 h 234114"/>
                <a:gd name="connsiteX9" fmla="*/ 87138 w 156856"/>
                <a:gd name="connsiteY9" fmla="*/ 92225 h 234114"/>
                <a:gd name="connsiteX10" fmla="*/ 75432 w 156856"/>
                <a:gd name="connsiteY10" fmla="*/ 73812 h 234114"/>
                <a:gd name="connsiteX11" fmla="*/ 64932 w 156856"/>
                <a:gd name="connsiteY11" fmla="*/ 94367 h 234114"/>
                <a:gd name="connsiteX12" fmla="*/ 47350 w 156856"/>
                <a:gd name="connsiteY12" fmla="*/ 96755 h 234114"/>
                <a:gd name="connsiteX13" fmla="*/ 28247 w 156856"/>
                <a:gd name="connsiteY13" fmla="*/ 75299 h 234114"/>
                <a:gd name="connsiteX14" fmla="*/ 27006 w 156856"/>
                <a:gd name="connsiteY14" fmla="*/ 30583 h 234114"/>
                <a:gd name="connsiteX15" fmla="*/ 17349 w 156856"/>
                <a:gd name="connsiteY15" fmla="*/ 44290 h 234114"/>
                <a:gd name="connsiteX16" fmla="*/ 15815 w 156856"/>
                <a:gd name="connsiteY16" fmla="*/ 77055 h 234114"/>
                <a:gd name="connsiteX17" fmla="*/ 10138 w 156856"/>
                <a:gd name="connsiteY17" fmla="*/ 85202 h 234114"/>
                <a:gd name="connsiteX18" fmla="*/ 1991 w 156856"/>
                <a:gd name="connsiteY18" fmla="*/ 79524 h 234114"/>
                <a:gd name="connsiteX19" fmla="*/ 4987 w 156856"/>
                <a:gd name="connsiteY19" fmla="*/ 37618 h 234114"/>
                <a:gd name="connsiteX20" fmla="*/ 40081 w 156856"/>
                <a:gd name="connsiteY20" fmla="*/ 1061 h 234114"/>
                <a:gd name="connsiteX21" fmla="*/ 48790 w 156856"/>
                <a:gd name="connsiteY21" fmla="*/ 2091 h 234114"/>
                <a:gd name="connsiteX22" fmla="*/ 49703 w 156856"/>
                <a:gd name="connsiteY22" fmla="*/ 10812 h 234114"/>
                <a:gd name="connsiteX23" fmla="*/ 41778 w 156856"/>
                <a:gd name="connsiteY23" fmla="*/ 71518 h 234114"/>
                <a:gd name="connsiteX24" fmla="*/ 52056 w 156856"/>
                <a:gd name="connsiteY24" fmla="*/ 83516 h 234114"/>
                <a:gd name="connsiteX25" fmla="*/ 56820 w 156856"/>
                <a:gd name="connsiteY25" fmla="*/ 82896 h 234114"/>
                <a:gd name="connsiteX26" fmla="*/ 59606 w 156856"/>
                <a:gd name="connsiteY26" fmla="*/ 61064 h 234114"/>
                <a:gd name="connsiteX27" fmla="*/ 60987 w 156856"/>
                <a:gd name="connsiteY27" fmla="*/ 52952 h 234114"/>
                <a:gd name="connsiteX28" fmla="*/ 69123 w 156856"/>
                <a:gd name="connsiteY28" fmla="*/ 51723 h 234114"/>
                <a:gd name="connsiteX29" fmla="*/ 100553 w 156856"/>
                <a:gd name="connsiteY29" fmla="*/ 88081 h 234114"/>
                <a:gd name="connsiteX30" fmla="*/ 95227 w 156856"/>
                <a:gd name="connsiteY30" fmla="*/ 148682 h 234114"/>
                <a:gd name="connsiteX31" fmla="*/ 93166 w 156856"/>
                <a:gd name="connsiteY31" fmla="*/ 153095 h 234114"/>
                <a:gd name="connsiteX32" fmla="*/ 87758 w 156856"/>
                <a:gd name="connsiteY32" fmla="*/ 177888 h 234114"/>
                <a:gd name="connsiteX33" fmla="*/ 102379 w 156856"/>
                <a:gd name="connsiteY33" fmla="*/ 170935 h 234114"/>
                <a:gd name="connsiteX34" fmla="*/ 108595 w 156856"/>
                <a:gd name="connsiteY34" fmla="*/ 137175 h 234114"/>
                <a:gd name="connsiteX35" fmla="*/ 111662 w 156856"/>
                <a:gd name="connsiteY35" fmla="*/ 130257 h 234114"/>
                <a:gd name="connsiteX36" fmla="*/ 119223 w 156856"/>
                <a:gd name="connsiteY36" fmla="*/ 130140 h 234114"/>
                <a:gd name="connsiteX37" fmla="*/ 156611 w 156856"/>
                <a:gd name="connsiteY37" fmla="*/ 205829 h 234114"/>
                <a:gd name="connsiteX38" fmla="*/ 149120 w 156856"/>
                <a:gd name="connsiteY38" fmla="*/ 230645 h 234114"/>
                <a:gd name="connsiteX39" fmla="*/ 142740 w 156856"/>
                <a:gd name="connsiteY39" fmla="*/ 234719 h 234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6856" h="234114">
                  <a:moveTo>
                    <a:pt x="142740" y="234719"/>
                  </a:moveTo>
                  <a:cubicBezTo>
                    <a:pt x="141757" y="234719"/>
                    <a:pt x="140750" y="234508"/>
                    <a:pt x="139802" y="234075"/>
                  </a:cubicBezTo>
                  <a:cubicBezTo>
                    <a:pt x="136279" y="232448"/>
                    <a:pt x="134745" y="228281"/>
                    <a:pt x="136372" y="224757"/>
                  </a:cubicBezTo>
                  <a:cubicBezTo>
                    <a:pt x="139498" y="218003"/>
                    <a:pt x="141687" y="210746"/>
                    <a:pt x="142717" y="203769"/>
                  </a:cubicBezTo>
                  <a:cubicBezTo>
                    <a:pt x="145035" y="188107"/>
                    <a:pt x="135869" y="165620"/>
                    <a:pt x="122723" y="151304"/>
                  </a:cubicBezTo>
                  <a:cubicBezTo>
                    <a:pt x="121705" y="161277"/>
                    <a:pt x="118708" y="171286"/>
                    <a:pt x="114295" y="178356"/>
                  </a:cubicBezTo>
                  <a:cubicBezTo>
                    <a:pt x="109227" y="186503"/>
                    <a:pt x="91879" y="196746"/>
                    <a:pt x="80524" y="189921"/>
                  </a:cubicBezTo>
                  <a:cubicBezTo>
                    <a:pt x="64534" y="180311"/>
                    <a:pt x="75315" y="157824"/>
                    <a:pt x="80501" y="147020"/>
                  </a:cubicBezTo>
                  <a:cubicBezTo>
                    <a:pt x="81250" y="145463"/>
                    <a:pt x="81894" y="144128"/>
                    <a:pt x="82339" y="143098"/>
                  </a:cubicBezTo>
                  <a:cubicBezTo>
                    <a:pt x="88145" y="129683"/>
                    <a:pt x="91797" y="107290"/>
                    <a:pt x="87138" y="92225"/>
                  </a:cubicBezTo>
                  <a:cubicBezTo>
                    <a:pt x="85406" y="86642"/>
                    <a:pt x="81250" y="79759"/>
                    <a:pt x="75432" y="73812"/>
                  </a:cubicBezTo>
                  <a:cubicBezTo>
                    <a:pt x="74707" y="81959"/>
                    <a:pt x="71359" y="89814"/>
                    <a:pt x="64932" y="94367"/>
                  </a:cubicBezTo>
                  <a:cubicBezTo>
                    <a:pt x="59700" y="98078"/>
                    <a:pt x="53449" y="98933"/>
                    <a:pt x="47350" y="96755"/>
                  </a:cubicBezTo>
                  <a:cubicBezTo>
                    <a:pt x="37798" y="93361"/>
                    <a:pt x="30506" y="83399"/>
                    <a:pt x="28247" y="75299"/>
                  </a:cubicBezTo>
                  <a:cubicBezTo>
                    <a:pt x="24243" y="60959"/>
                    <a:pt x="23951" y="45168"/>
                    <a:pt x="27006" y="30583"/>
                  </a:cubicBezTo>
                  <a:cubicBezTo>
                    <a:pt x="23143" y="35008"/>
                    <a:pt x="19842" y="39678"/>
                    <a:pt x="17349" y="44290"/>
                  </a:cubicBezTo>
                  <a:cubicBezTo>
                    <a:pt x="12421" y="53421"/>
                    <a:pt x="13942" y="66601"/>
                    <a:pt x="15815" y="77055"/>
                  </a:cubicBezTo>
                  <a:cubicBezTo>
                    <a:pt x="16494" y="80871"/>
                    <a:pt x="13954" y="84523"/>
                    <a:pt x="10138" y="85202"/>
                  </a:cubicBezTo>
                  <a:cubicBezTo>
                    <a:pt x="6322" y="85892"/>
                    <a:pt x="2670" y="83340"/>
                    <a:pt x="1991" y="79524"/>
                  </a:cubicBezTo>
                  <a:cubicBezTo>
                    <a:pt x="-280" y="66824"/>
                    <a:pt x="-2001" y="50576"/>
                    <a:pt x="4987" y="37618"/>
                  </a:cubicBezTo>
                  <a:cubicBezTo>
                    <a:pt x="12362" y="23946"/>
                    <a:pt x="25800" y="9934"/>
                    <a:pt x="40081" y="1061"/>
                  </a:cubicBezTo>
                  <a:cubicBezTo>
                    <a:pt x="42867" y="-672"/>
                    <a:pt x="46484" y="-250"/>
                    <a:pt x="48790" y="2091"/>
                  </a:cubicBezTo>
                  <a:cubicBezTo>
                    <a:pt x="51096" y="4432"/>
                    <a:pt x="51471" y="8049"/>
                    <a:pt x="49703" y="10812"/>
                  </a:cubicBezTo>
                  <a:cubicBezTo>
                    <a:pt x="39332" y="26977"/>
                    <a:pt x="36148" y="51384"/>
                    <a:pt x="41778" y="71518"/>
                  </a:cubicBezTo>
                  <a:cubicBezTo>
                    <a:pt x="43031" y="75989"/>
                    <a:pt x="47456" y="81877"/>
                    <a:pt x="52056" y="83516"/>
                  </a:cubicBezTo>
                  <a:cubicBezTo>
                    <a:pt x="53870" y="84160"/>
                    <a:pt x="55299" y="83973"/>
                    <a:pt x="56820" y="82896"/>
                  </a:cubicBezTo>
                  <a:cubicBezTo>
                    <a:pt x="61608" y="79513"/>
                    <a:pt x="63059" y="68076"/>
                    <a:pt x="59606" y="61064"/>
                  </a:cubicBezTo>
                  <a:cubicBezTo>
                    <a:pt x="58272" y="58349"/>
                    <a:pt x="58822" y="55071"/>
                    <a:pt x="60987" y="52952"/>
                  </a:cubicBezTo>
                  <a:cubicBezTo>
                    <a:pt x="63153" y="50834"/>
                    <a:pt x="66431" y="50330"/>
                    <a:pt x="69123" y="51723"/>
                  </a:cubicBezTo>
                  <a:cubicBezTo>
                    <a:pt x="83263" y="59028"/>
                    <a:pt x="96198" y="73976"/>
                    <a:pt x="100553" y="88081"/>
                  </a:cubicBezTo>
                  <a:cubicBezTo>
                    <a:pt x="106277" y="106576"/>
                    <a:pt x="102203" y="132563"/>
                    <a:pt x="95227" y="148682"/>
                  </a:cubicBezTo>
                  <a:cubicBezTo>
                    <a:pt x="94677" y="149970"/>
                    <a:pt x="93974" y="151421"/>
                    <a:pt x="93166" y="153095"/>
                  </a:cubicBezTo>
                  <a:cubicBezTo>
                    <a:pt x="90310" y="159053"/>
                    <a:pt x="82725" y="174856"/>
                    <a:pt x="87758" y="177888"/>
                  </a:cubicBezTo>
                  <a:cubicBezTo>
                    <a:pt x="90076" y="179281"/>
                    <a:pt x="99792" y="175078"/>
                    <a:pt x="102379" y="170935"/>
                  </a:cubicBezTo>
                  <a:cubicBezTo>
                    <a:pt x="107506" y="162717"/>
                    <a:pt x="110233" y="147886"/>
                    <a:pt x="108595" y="137175"/>
                  </a:cubicBezTo>
                  <a:cubicBezTo>
                    <a:pt x="108185" y="134471"/>
                    <a:pt x="109379" y="131767"/>
                    <a:pt x="111662" y="130257"/>
                  </a:cubicBezTo>
                  <a:cubicBezTo>
                    <a:pt x="113944" y="128747"/>
                    <a:pt x="116894" y="128700"/>
                    <a:pt x="119223" y="130140"/>
                  </a:cubicBezTo>
                  <a:cubicBezTo>
                    <a:pt x="140235" y="143110"/>
                    <a:pt x="160685" y="178227"/>
                    <a:pt x="156611" y="205829"/>
                  </a:cubicBezTo>
                  <a:cubicBezTo>
                    <a:pt x="155382" y="214105"/>
                    <a:pt x="152795" y="222697"/>
                    <a:pt x="149120" y="230645"/>
                  </a:cubicBezTo>
                  <a:cubicBezTo>
                    <a:pt x="147937" y="233209"/>
                    <a:pt x="145397" y="234719"/>
                    <a:pt x="142740" y="234719"/>
                  </a:cubicBezTo>
                  <a:close/>
                </a:path>
              </a:pathLst>
            </a:custGeom>
            <a:grpFill/>
            <a:ln w="1170" cap="flat">
              <a:noFill/>
              <a:prstDash val="solid"/>
              <a:miter/>
            </a:ln>
          </p:spPr>
          <p:txBody>
            <a:bodyPr rtlCol="0" anchor="ctr"/>
            <a:lstStyle/>
            <a:p>
              <a:endParaRPr lang="en-US"/>
            </a:p>
          </p:txBody>
        </p:sp>
        <p:sp>
          <p:nvSpPr>
            <p:cNvPr id="1211" name="Freeform 1210">
              <a:extLst>
                <a:ext uri="{FF2B5EF4-FFF2-40B4-BE49-F238E27FC236}">
                  <a16:creationId xmlns:a16="http://schemas.microsoft.com/office/drawing/2014/main" id="{C660BC0E-2022-1141-AE4E-BB1ECE5D56E1}"/>
                </a:ext>
              </a:extLst>
            </p:cNvPr>
            <p:cNvSpPr/>
            <p:nvPr/>
          </p:nvSpPr>
          <p:spPr>
            <a:xfrm>
              <a:off x="3220851" y="679031"/>
              <a:ext cx="79599" cy="138128"/>
            </a:xfrm>
            <a:custGeom>
              <a:avLst/>
              <a:gdLst>
                <a:gd name="connsiteX0" fmla="*/ 25794 w 79598"/>
                <a:gd name="connsiteY0" fmla="*/ 138240 h 138127"/>
                <a:gd name="connsiteX1" fmla="*/ 19976 w 79598"/>
                <a:gd name="connsiteY1" fmla="*/ 135161 h 138127"/>
                <a:gd name="connsiteX2" fmla="*/ 6000 w 79598"/>
                <a:gd name="connsiteY2" fmla="*/ 107770 h 138127"/>
                <a:gd name="connsiteX3" fmla="*/ 4209 w 79598"/>
                <a:gd name="connsiteY3" fmla="*/ 46420 h 138127"/>
                <a:gd name="connsiteX4" fmla="*/ 30722 w 79598"/>
                <a:gd name="connsiteY4" fmla="*/ 1762 h 138127"/>
                <a:gd name="connsiteX5" fmla="*/ 40169 w 79598"/>
                <a:gd name="connsiteY5" fmla="*/ 1891 h 138127"/>
                <a:gd name="connsiteX6" fmla="*/ 40941 w 79598"/>
                <a:gd name="connsiteY6" fmla="*/ 11303 h 138127"/>
                <a:gd name="connsiteX7" fmla="*/ 48679 w 79598"/>
                <a:gd name="connsiteY7" fmla="*/ 48129 h 138127"/>
                <a:gd name="connsiteX8" fmla="*/ 59846 w 79598"/>
                <a:gd name="connsiteY8" fmla="*/ 46232 h 138127"/>
                <a:gd name="connsiteX9" fmla="*/ 66003 w 79598"/>
                <a:gd name="connsiteY9" fmla="*/ 10132 h 138127"/>
                <a:gd name="connsiteX10" fmla="*/ 72242 w 79598"/>
                <a:gd name="connsiteY10" fmla="*/ 2406 h 138127"/>
                <a:gd name="connsiteX11" fmla="*/ 79968 w 79598"/>
                <a:gd name="connsiteY11" fmla="*/ 8645 h 138127"/>
                <a:gd name="connsiteX12" fmla="*/ 70053 w 79598"/>
                <a:gd name="connsiteY12" fmla="*/ 55878 h 138127"/>
                <a:gd name="connsiteX13" fmla="*/ 39560 w 79598"/>
                <a:gd name="connsiteY13" fmla="*/ 58816 h 138127"/>
                <a:gd name="connsiteX14" fmla="*/ 25361 w 79598"/>
                <a:gd name="connsiteY14" fmla="*/ 31846 h 138127"/>
                <a:gd name="connsiteX15" fmla="*/ 17589 w 79598"/>
                <a:gd name="connsiteY15" fmla="*/ 50704 h 138127"/>
                <a:gd name="connsiteX16" fmla="*/ 19005 w 79598"/>
                <a:gd name="connsiteY16" fmla="*/ 102455 h 138127"/>
                <a:gd name="connsiteX17" fmla="*/ 31589 w 79598"/>
                <a:gd name="connsiteY17" fmla="*/ 127260 h 138127"/>
                <a:gd name="connsiteX18" fmla="*/ 29727 w 79598"/>
                <a:gd name="connsiteY18" fmla="*/ 137022 h 138127"/>
                <a:gd name="connsiteX19" fmla="*/ 25794 w 79598"/>
                <a:gd name="connsiteY19" fmla="*/ 138240 h 13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98" h="138127">
                  <a:moveTo>
                    <a:pt x="25794" y="138240"/>
                  </a:moveTo>
                  <a:cubicBezTo>
                    <a:pt x="23547" y="138240"/>
                    <a:pt x="21334" y="137163"/>
                    <a:pt x="19976" y="135161"/>
                  </a:cubicBezTo>
                  <a:cubicBezTo>
                    <a:pt x="13784" y="126066"/>
                    <a:pt x="9254" y="115741"/>
                    <a:pt x="6000" y="107770"/>
                  </a:cubicBezTo>
                  <a:cubicBezTo>
                    <a:pt x="-1293" y="89907"/>
                    <a:pt x="-1995" y="65828"/>
                    <a:pt x="4209" y="46420"/>
                  </a:cubicBezTo>
                  <a:cubicBezTo>
                    <a:pt x="8528" y="32923"/>
                    <a:pt x="16640" y="14217"/>
                    <a:pt x="30722" y="1762"/>
                  </a:cubicBezTo>
                  <a:cubicBezTo>
                    <a:pt x="33438" y="-637"/>
                    <a:pt x="37523" y="-579"/>
                    <a:pt x="40169" y="1891"/>
                  </a:cubicBezTo>
                  <a:cubicBezTo>
                    <a:pt x="42814" y="4361"/>
                    <a:pt x="43154" y="8435"/>
                    <a:pt x="40941" y="11303"/>
                  </a:cubicBezTo>
                  <a:cubicBezTo>
                    <a:pt x="35171" y="18806"/>
                    <a:pt x="39724" y="40497"/>
                    <a:pt x="48679" y="48129"/>
                  </a:cubicBezTo>
                  <a:cubicBezTo>
                    <a:pt x="51184" y="50271"/>
                    <a:pt x="54333" y="52062"/>
                    <a:pt x="59846" y="46232"/>
                  </a:cubicBezTo>
                  <a:cubicBezTo>
                    <a:pt x="65804" y="39935"/>
                    <a:pt x="67876" y="27784"/>
                    <a:pt x="66003" y="10132"/>
                  </a:cubicBezTo>
                  <a:cubicBezTo>
                    <a:pt x="65594" y="6269"/>
                    <a:pt x="68391" y="2816"/>
                    <a:pt x="72242" y="2406"/>
                  </a:cubicBezTo>
                  <a:cubicBezTo>
                    <a:pt x="76117" y="2008"/>
                    <a:pt x="79558" y="4794"/>
                    <a:pt x="79968" y="8645"/>
                  </a:cubicBezTo>
                  <a:cubicBezTo>
                    <a:pt x="82321" y="30875"/>
                    <a:pt x="79079" y="46326"/>
                    <a:pt x="70053" y="55878"/>
                  </a:cubicBezTo>
                  <a:cubicBezTo>
                    <a:pt x="60712" y="65758"/>
                    <a:pt x="49018" y="66893"/>
                    <a:pt x="39560" y="58816"/>
                  </a:cubicBezTo>
                  <a:cubicBezTo>
                    <a:pt x="32736" y="52987"/>
                    <a:pt x="27492" y="42604"/>
                    <a:pt x="25361" y="31846"/>
                  </a:cubicBezTo>
                  <a:cubicBezTo>
                    <a:pt x="21931" y="38390"/>
                    <a:pt x="19391" y="45062"/>
                    <a:pt x="17589" y="50704"/>
                  </a:cubicBezTo>
                  <a:cubicBezTo>
                    <a:pt x="12403" y="66905"/>
                    <a:pt x="12976" y="87706"/>
                    <a:pt x="19005" y="102455"/>
                  </a:cubicBezTo>
                  <a:cubicBezTo>
                    <a:pt x="22002" y="109795"/>
                    <a:pt x="26145" y="119253"/>
                    <a:pt x="31589" y="127260"/>
                  </a:cubicBezTo>
                  <a:cubicBezTo>
                    <a:pt x="33766" y="130467"/>
                    <a:pt x="32935" y="134833"/>
                    <a:pt x="29727" y="137022"/>
                  </a:cubicBezTo>
                  <a:cubicBezTo>
                    <a:pt x="28533" y="137853"/>
                    <a:pt x="27164" y="138240"/>
                    <a:pt x="25794" y="138240"/>
                  </a:cubicBezTo>
                  <a:close/>
                </a:path>
              </a:pathLst>
            </a:custGeom>
            <a:grpFill/>
            <a:ln w="1170" cap="flat">
              <a:noFill/>
              <a:prstDash val="solid"/>
              <a:miter/>
            </a:ln>
          </p:spPr>
          <p:txBody>
            <a:bodyPr rtlCol="0" anchor="ctr"/>
            <a:lstStyle/>
            <a:p>
              <a:endParaRPr lang="en-US"/>
            </a:p>
          </p:txBody>
        </p:sp>
        <p:sp>
          <p:nvSpPr>
            <p:cNvPr id="1212" name="Freeform 1211">
              <a:extLst>
                <a:ext uri="{FF2B5EF4-FFF2-40B4-BE49-F238E27FC236}">
                  <a16:creationId xmlns:a16="http://schemas.microsoft.com/office/drawing/2014/main" id="{180D4545-669D-B14F-AB8B-682832BE0DD9}"/>
                </a:ext>
              </a:extLst>
            </p:cNvPr>
            <p:cNvSpPr/>
            <p:nvPr/>
          </p:nvSpPr>
          <p:spPr>
            <a:xfrm>
              <a:off x="3283202" y="659969"/>
              <a:ext cx="12876" cy="10535"/>
            </a:xfrm>
            <a:custGeom>
              <a:avLst/>
              <a:gdLst>
                <a:gd name="connsiteX0" fmla="*/ 1686 w 12876"/>
                <a:gd name="connsiteY0" fmla="*/ 11156 h 10535"/>
                <a:gd name="connsiteX1" fmla="*/ 0 w 12876"/>
                <a:gd name="connsiteY1" fmla="*/ 6508 h 10535"/>
                <a:gd name="connsiteX2" fmla="*/ 726 w 12876"/>
                <a:gd name="connsiteY2" fmla="*/ 3406 h 10535"/>
                <a:gd name="connsiteX3" fmla="*/ 7023 w 12876"/>
                <a:gd name="connsiteY3" fmla="*/ 6520 h 10535"/>
                <a:gd name="connsiteX4" fmla="*/ 7176 w 12876"/>
                <a:gd name="connsiteY4" fmla="*/ 6415 h 10535"/>
                <a:gd name="connsiteX5" fmla="*/ 5946 w 12876"/>
                <a:gd name="connsiteY5" fmla="*/ 0 h 10535"/>
                <a:gd name="connsiteX6" fmla="*/ 7187 w 12876"/>
                <a:gd name="connsiteY6" fmla="*/ 6415 h 10535"/>
                <a:gd name="connsiteX7" fmla="*/ 12888 w 12876"/>
                <a:gd name="connsiteY7" fmla="*/ 2646 h 10535"/>
                <a:gd name="connsiteX8" fmla="*/ 13110 w 12876"/>
                <a:gd name="connsiteY8" fmla="*/ 2985 h 10535"/>
                <a:gd name="connsiteX9" fmla="*/ 7468 w 12876"/>
                <a:gd name="connsiteY9" fmla="*/ 6766 h 10535"/>
                <a:gd name="connsiteX10" fmla="*/ 13216 w 12876"/>
                <a:gd name="connsiteY10" fmla="*/ 9845 h 10535"/>
                <a:gd name="connsiteX11" fmla="*/ 7468 w 12876"/>
                <a:gd name="connsiteY11" fmla="*/ 6766 h 10535"/>
                <a:gd name="connsiteX12" fmla="*/ 13216 w 12876"/>
                <a:gd name="connsiteY12" fmla="*/ 9845 h 10535"/>
                <a:gd name="connsiteX13" fmla="*/ 7468 w 12876"/>
                <a:gd name="connsiteY13" fmla="*/ 6766 h 10535"/>
                <a:gd name="connsiteX14" fmla="*/ 7269 w 12876"/>
                <a:gd name="connsiteY14" fmla="*/ 6895 h 10535"/>
                <a:gd name="connsiteX15" fmla="*/ 7269 w 12876"/>
                <a:gd name="connsiteY15" fmla="*/ 6906 h 10535"/>
                <a:gd name="connsiteX16" fmla="*/ 1686 w 12876"/>
                <a:gd name="connsiteY16" fmla="*/ 11156 h 1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76" h="10535">
                  <a:moveTo>
                    <a:pt x="1686" y="11156"/>
                  </a:moveTo>
                  <a:cubicBezTo>
                    <a:pt x="398" y="9470"/>
                    <a:pt x="0" y="7855"/>
                    <a:pt x="0" y="6508"/>
                  </a:cubicBezTo>
                  <a:cubicBezTo>
                    <a:pt x="0" y="5115"/>
                    <a:pt x="421" y="4003"/>
                    <a:pt x="726" y="3406"/>
                  </a:cubicBezTo>
                  <a:lnTo>
                    <a:pt x="7023" y="6520"/>
                  </a:lnTo>
                  <a:lnTo>
                    <a:pt x="7176" y="6415"/>
                  </a:lnTo>
                  <a:lnTo>
                    <a:pt x="5946" y="0"/>
                  </a:lnTo>
                  <a:lnTo>
                    <a:pt x="7187" y="6415"/>
                  </a:lnTo>
                  <a:lnTo>
                    <a:pt x="12888" y="2646"/>
                  </a:lnTo>
                  <a:lnTo>
                    <a:pt x="13110" y="2985"/>
                  </a:lnTo>
                  <a:lnTo>
                    <a:pt x="7468" y="6766"/>
                  </a:lnTo>
                  <a:lnTo>
                    <a:pt x="13216" y="9845"/>
                  </a:lnTo>
                  <a:lnTo>
                    <a:pt x="7468" y="6766"/>
                  </a:lnTo>
                  <a:lnTo>
                    <a:pt x="13216" y="9845"/>
                  </a:lnTo>
                  <a:lnTo>
                    <a:pt x="7468" y="6766"/>
                  </a:lnTo>
                  <a:lnTo>
                    <a:pt x="7269" y="6895"/>
                  </a:lnTo>
                  <a:lnTo>
                    <a:pt x="7269" y="6906"/>
                  </a:lnTo>
                  <a:lnTo>
                    <a:pt x="1686" y="11156"/>
                  </a:lnTo>
                  <a:close/>
                </a:path>
              </a:pathLst>
            </a:custGeom>
            <a:grpFill/>
            <a:ln w="1170" cap="flat">
              <a:noFill/>
              <a:prstDash val="solid"/>
              <a:miter/>
            </a:ln>
          </p:spPr>
          <p:txBody>
            <a:bodyPr rtlCol="0" anchor="ctr"/>
            <a:lstStyle/>
            <a:p>
              <a:endParaRPr lang="en-US"/>
            </a:p>
          </p:txBody>
        </p:sp>
        <p:sp>
          <p:nvSpPr>
            <p:cNvPr id="1213" name="Freeform 1212">
              <a:extLst>
                <a:ext uri="{FF2B5EF4-FFF2-40B4-BE49-F238E27FC236}">
                  <a16:creationId xmlns:a16="http://schemas.microsoft.com/office/drawing/2014/main" id="{8A4EC6C5-443B-AD4F-AE9F-802AB258B2F8}"/>
                </a:ext>
              </a:extLst>
            </p:cNvPr>
            <p:cNvSpPr/>
            <p:nvPr/>
          </p:nvSpPr>
          <p:spPr>
            <a:xfrm>
              <a:off x="3300116" y="513104"/>
              <a:ext cx="25753" cy="32776"/>
            </a:xfrm>
            <a:custGeom>
              <a:avLst/>
              <a:gdLst>
                <a:gd name="connsiteX0" fmla="*/ 2131 w 25752"/>
                <a:gd name="connsiteY0" fmla="*/ 31786 h 32776"/>
                <a:gd name="connsiteX1" fmla="*/ 1979 w 25752"/>
                <a:gd name="connsiteY1" fmla="*/ 21848 h 32776"/>
                <a:gd name="connsiteX2" fmla="*/ 1979 w 25752"/>
                <a:gd name="connsiteY2" fmla="*/ 21848 h 32776"/>
                <a:gd name="connsiteX3" fmla="*/ 11917 w 25752"/>
                <a:gd name="connsiteY3" fmla="*/ 21696 h 32776"/>
                <a:gd name="connsiteX4" fmla="*/ 11917 w 25752"/>
                <a:gd name="connsiteY4" fmla="*/ 21696 h 32776"/>
                <a:gd name="connsiteX5" fmla="*/ 12070 w 25752"/>
                <a:gd name="connsiteY5" fmla="*/ 31634 h 32776"/>
                <a:gd name="connsiteX6" fmla="*/ 12070 w 25752"/>
                <a:gd name="connsiteY6" fmla="*/ 31634 h 32776"/>
                <a:gd name="connsiteX7" fmla="*/ 7024 w 25752"/>
                <a:gd name="connsiteY7" fmla="*/ 33764 h 32776"/>
                <a:gd name="connsiteX8" fmla="*/ 7024 w 25752"/>
                <a:gd name="connsiteY8" fmla="*/ 33764 h 32776"/>
                <a:gd name="connsiteX9" fmla="*/ 2131 w 25752"/>
                <a:gd name="connsiteY9" fmla="*/ 31786 h 32776"/>
                <a:gd name="connsiteX10" fmla="*/ 17466 w 25752"/>
                <a:gd name="connsiteY10" fmla="*/ 13853 h 32776"/>
                <a:gd name="connsiteX11" fmla="*/ 12315 w 25752"/>
                <a:gd name="connsiteY11" fmla="*/ 5355 h 32776"/>
                <a:gd name="connsiteX12" fmla="*/ 12315 w 25752"/>
                <a:gd name="connsiteY12" fmla="*/ 5355 h 32776"/>
                <a:gd name="connsiteX13" fmla="*/ 12315 w 25752"/>
                <a:gd name="connsiteY13" fmla="*/ 5355 h 32776"/>
                <a:gd name="connsiteX14" fmla="*/ 12315 w 25752"/>
                <a:gd name="connsiteY14" fmla="*/ 5355 h 32776"/>
                <a:gd name="connsiteX15" fmla="*/ 20814 w 25752"/>
                <a:gd name="connsiteY15" fmla="*/ 204 h 32776"/>
                <a:gd name="connsiteX16" fmla="*/ 20814 w 25752"/>
                <a:gd name="connsiteY16" fmla="*/ 204 h 32776"/>
                <a:gd name="connsiteX17" fmla="*/ 25964 w 25752"/>
                <a:gd name="connsiteY17" fmla="*/ 8702 h 32776"/>
                <a:gd name="connsiteX18" fmla="*/ 25964 w 25752"/>
                <a:gd name="connsiteY18" fmla="*/ 8702 h 32776"/>
                <a:gd name="connsiteX19" fmla="*/ 19152 w 25752"/>
                <a:gd name="connsiteY19" fmla="*/ 14052 h 32776"/>
                <a:gd name="connsiteX20" fmla="*/ 19152 w 25752"/>
                <a:gd name="connsiteY20" fmla="*/ 14052 h 32776"/>
                <a:gd name="connsiteX21" fmla="*/ 17466 w 25752"/>
                <a:gd name="connsiteY21" fmla="*/ 13853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52" h="32776">
                  <a:moveTo>
                    <a:pt x="2131" y="31786"/>
                  </a:moveTo>
                  <a:cubicBezTo>
                    <a:pt x="-643" y="29082"/>
                    <a:pt x="-725" y="24634"/>
                    <a:pt x="1979" y="21848"/>
                  </a:cubicBezTo>
                  <a:lnTo>
                    <a:pt x="1979" y="21848"/>
                  </a:lnTo>
                  <a:cubicBezTo>
                    <a:pt x="4683" y="19074"/>
                    <a:pt x="9131" y="18992"/>
                    <a:pt x="11917" y="21696"/>
                  </a:cubicBezTo>
                  <a:lnTo>
                    <a:pt x="11917" y="21696"/>
                  </a:lnTo>
                  <a:cubicBezTo>
                    <a:pt x="14692" y="24400"/>
                    <a:pt x="14773" y="28836"/>
                    <a:pt x="12070" y="31634"/>
                  </a:cubicBezTo>
                  <a:lnTo>
                    <a:pt x="12070" y="31634"/>
                  </a:lnTo>
                  <a:cubicBezTo>
                    <a:pt x="10688" y="33050"/>
                    <a:pt x="8862" y="33764"/>
                    <a:pt x="7024" y="33764"/>
                  </a:cubicBezTo>
                  <a:lnTo>
                    <a:pt x="7024" y="33764"/>
                  </a:lnTo>
                  <a:cubicBezTo>
                    <a:pt x="5257" y="33764"/>
                    <a:pt x="3501" y="33109"/>
                    <a:pt x="2131" y="31786"/>
                  </a:cubicBezTo>
                  <a:close/>
                  <a:moveTo>
                    <a:pt x="17466" y="13853"/>
                  </a:moveTo>
                  <a:cubicBezTo>
                    <a:pt x="13697" y="12928"/>
                    <a:pt x="11391" y="9124"/>
                    <a:pt x="12315" y="5355"/>
                  </a:cubicBezTo>
                  <a:lnTo>
                    <a:pt x="12315" y="5355"/>
                  </a:lnTo>
                  <a:lnTo>
                    <a:pt x="12315" y="5355"/>
                  </a:lnTo>
                  <a:lnTo>
                    <a:pt x="12315" y="5355"/>
                  </a:lnTo>
                  <a:cubicBezTo>
                    <a:pt x="13240" y="1585"/>
                    <a:pt x="17044" y="-721"/>
                    <a:pt x="20814" y="204"/>
                  </a:cubicBezTo>
                  <a:lnTo>
                    <a:pt x="20814" y="204"/>
                  </a:lnTo>
                  <a:cubicBezTo>
                    <a:pt x="24583" y="1129"/>
                    <a:pt x="26889" y="4933"/>
                    <a:pt x="25964" y="8702"/>
                  </a:cubicBezTo>
                  <a:lnTo>
                    <a:pt x="25964" y="8702"/>
                  </a:lnTo>
                  <a:cubicBezTo>
                    <a:pt x="25180" y="11910"/>
                    <a:pt x="22300" y="14052"/>
                    <a:pt x="19152" y="14052"/>
                  </a:cubicBezTo>
                  <a:lnTo>
                    <a:pt x="19152" y="14052"/>
                  </a:lnTo>
                  <a:cubicBezTo>
                    <a:pt x="18590" y="14052"/>
                    <a:pt x="18028" y="13982"/>
                    <a:pt x="17466" y="13853"/>
                  </a:cubicBezTo>
                  <a:close/>
                </a:path>
              </a:pathLst>
            </a:custGeom>
            <a:grpFill/>
            <a:ln w="1170" cap="flat">
              <a:noFill/>
              <a:prstDash val="solid"/>
              <a:miter/>
            </a:ln>
          </p:spPr>
          <p:txBody>
            <a:bodyPr rtlCol="0" anchor="ctr"/>
            <a:lstStyle/>
            <a:p>
              <a:endParaRPr lang="en-US"/>
            </a:p>
          </p:txBody>
        </p:sp>
        <p:sp>
          <p:nvSpPr>
            <p:cNvPr id="1214" name="Freeform 1213">
              <a:extLst>
                <a:ext uri="{FF2B5EF4-FFF2-40B4-BE49-F238E27FC236}">
                  <a16:creationId xmlns:a16="http://schemas.microsoft.com/office/drawing/2014/main" id="{0D10541B-5CCA-4B49-BD5C-14C162C7ACFA}"/>
                </a:ext>
              </a:extLst>
            </p:cNvPr>
            <p:cNvSpPr/>
            <p:nvPr/>
          </p:nvSpPr>
          <p:spPr>
            <a:xfrm>
              <a:off x="3239824" y="564411"/>
              <a:ext cx="36288" cy="99499"/>
            </a:xfrm>
            <a:custGeom>
              <a:avLst/>
              <a:gdLst>
                <a:gd name="connsiteX0" fmla="*/ 7898 w 36287"/>
                <a:gd name="connsiteY0" fmla="*/ 95512 h 99498"/>
                <a:gd name="connsiteX1" fmla="*/ 11246 w 36287"/>
                <a:gd name="connsiteY1" fmla="*/ 86159 h 99498"/>
                <a:gd name="connsiteX2" fmla="*/ 11246 w 36287"/>
                <a:gd name="connsiteY2" fmla="*/ 86159 h 99498"/>
                <a:gd name="connsiteX3" fmla="*/ 20599 w 36287"/>
                <a:gd name="connsiteY3" fmla="*/ 89507 h 99498"/>
                <a:gd name="connsiteX4" fmla="*/ 20599 w 36287"/>
                <a:gd name="connsiteY4" fmla="*/ 89507 h 99498"/>
                <a:gd name="connsiteX5" fmla="*/ 17251 w 36287"/>
                <a:gd name="connsiteY5" fmla="*/ 98860 h 99498"/>
                <a:gd name="connsiteX6" fmla="*/ 17251 w 36287"/>
                <a:gd name="connsiteY6" fmla="*/ 98860 h 99498"/>
                <a:gd name="connsiteX7" fmla="*/ 14254 w 36287"/>
                <a:gd name="connsiteY7" fmla="*/ 99539 h 99498"/>
                <a:gd name="connsiteX8" fmla="*/ 14254 w 36287"/>
                <a:gd name="connsiteY8" fmla="*/ 99539 h 99498"/>
                <a:gd name="connsiteX9" fmla="*/ 7898 w 36287"/>
                <a:gd name="connsiteY9" fmla="*/ 95512 h 99498"/>
                <a:gd name="connsiteX10" fmla="*/ 102 w 36287"/>
                <a:gd name="connsiteY10" fmla="*/ 71492 h 99498"/>
                <a:gd name="connsiteX11" fmla="*/ 5849 w 36287"/>
                <a:gd name="connsiteY11" fmla="*/ 63391 h 99498"/>
                <a:gd name="connsiteX12" fmla="*/ 5849 w 36287"/>
                <a:gd name="connsiteY12" fmla="*/ 63391 h 99498"/>
                <a:gd name="connsiteX13" fmla="*/ 13950 w 36287"/>
                <a:gd name="connsiteY13" fmla="*/ 69139 h 99498"/>
                <a:gd name="connsiteX14" fmla="*/ 13950 w 36287"/>
                <a:gd name="connsiteY14" fmla="*/ 69139 h 99498"/>
                <a:gd name="connsiteX15" fmla="*/ 8202 w 36287"/>
                <a:gd name="connsiteY15" fmla="*/ 77239 h 99498"/>
                <a:gd name="connsiteX16" fmla="*/ 8202 w 36287"/>
                <a:gd name="connsiteY16" fmla="*/ 77239 h 99498"/>
                <a:gd name="connsiteX17" fmla="*/ 7020 w 36287"/>
                <a:gd name="connsiteY17" fmla="*/ 77345 h 99498"/>
                <a:gd name="connsiteX18" fmla="*/ 7020 w 36287"/>
                <a:gd name="connsiteY18" fmla="*/ 77345 h 99498"/>
                <a:gd name="connsiteX19" fmla="*/ 102 w 36287"/>
                <a:gd name="connsiteY19" fmla="*/ 71492 h 99498"/>
                <a:gd name="connsiteX20" fmla="*/ 5884 w 36287"/>
                <a:gd name="connsiteY20" fmla="*/ 53933 h 99498"/>
                <a:gd name="connsiteX21" fmla="*/ 383 w 36287"/>
                <a:gd name="connsiteY21" fmla="*/ 45669 h 99498"/>
                <a:gd name="connsiteX22" fmla="*/ 383 w 36287"/>
                <a:gd name="connsiteY22" fmla="*/ 45669 h 99498"/>
                <a:gd name="connsiteX23" fmla="*/ 8647 w 36287"/>
                <a:gd name="connsiteY23" fmla="*/ 40155 h 99498"/>
                <a:gd name="connsiteX24" fmla="*/ 8647 w 36287"/>
                <a:gd name="connsiteY24" fmla="*/ 40155 h 99498"/>
                <a:gd name="connsiteX25" fmla="*/ 14161 w 36287"/>
                <a:gd name="connsiteY25" fmla="*/ 48420 h 99498"/>
                <a:gd name="connsiteX26" fmla="*/ 14161 w 36287"/>
                <a:gd name="connsiteY26" fmla="*/ 48420 h 99498"/>
                <a:gd name="connsiteX27" fmla="*/ 7278 w 36287"/>
                <a:gd name="connsiteY27" fmla="*/ 54074 h 99498"/>
                <a:gd name="connsiteX28" fmla="*/ 7278 w 36287"/>
                <a:gd name="connsiteY28" fmla="*/ 54074 h 99498"/>
                <a:gd name="connsiteX29" fmla="*/ 5884 w 36287"/>
                <a:gd name="connsiteY29" fmla="*/ 53933 h 99498"/>
                <a:gd name="connsiteX30" fmla="*/ 12217 w 36287"/>
                <a:gd name="connsiteY30" fmla="*/ 31411 h 99498"/>
                <a:gd name="connsiteX31" fmla="*/ 9806 w 36287"/>
                <a:gd name="connsiteY31" fmla="*/ 21777 h 99498"/>
                <a:gd name="connsiteX32" fmla="*/ 9806 w 36287"/>
                <a:gd name="connsiteY32" fmla="*/ 21777 h 99498"/>
                <a:gd name="connsiteX33" fmla="*/ 19440 w 36287"/>
                <a:gd name="connsiteY33" fmla="*/ 19354 h 99498"/>
                <a:gd name="connsiteX34" fmla="*/ 19440 w 36287"/>
                <a:gd name="connsiteY34" fmla="*/ 19354 h 99498"/>
                <a:gd name="connsiteX35" fmla="*/ 21851 w 36287"/>
                <a:gd name="connsiteY35" fmla="*/ 28988 h 99498"/>
                <a:gd name="connsiteX36" fmla="*/ 21851 w 36287"/>
                <a:gd name="connsiteY36" fmla="*/ 28988 h 99498"/>
                <a:gd name="connsiteX37" fmla="*/ 15823 w 36287"/>
                <a:gd name="connsiteY37" fmla="*/ 32406 h 99498"/>
                <a:gd name="connsiteX38" fmla="*/ 15823 w 36287"/>
                <a:gd name="connsiteY38" fmla="*/ 32406 h 99498"/>
                <a:gd name="connsiteX39" fmla="*/ 12217 w 36287"/>
                <a:gd name="connsiteY39" fmla="*/ 31411 h 99498"/>
                <a:gd name="connsiteX40" fmla="*/ 25351 w 36287"/>
                <a:gd name="connsiteY40" fmla="*/ 12038 h 99498"/>
                <a:gd name="connsiteX41" fmla="*/ 25257 w 36287"/>
                <a:gd name="connsiteY41" fmla="*/ 2112 h 99498"/>
                <a:gd name="connsiteX42" fmla="*/ 25257 w 36287"/>
                <a:gd name="connsiteY42" fmla="*/ 2112 h 99498"/>
                <a:gd name="connsiteX43" fmla="*/ 35184 w 36287"/>
                <a:gd name="connsiteY43" fmla="*/ 2006 h 99498"/>
                <a:gd name="connsiteX44" fmla="*/ 35184 w 36287"/>
                <a:gd name="connsiteY44" fmla="*/ 2006 h 99498"/>
                <a:gd name="connsiteX45" fmla="*/ 35289 w 36287"/>
                <a:gd name="connsiteY45" fmla="*/ 11945 h 99498"/>
                <a:gd name="connsiteX46" fmla="*/ 35289 w 36287"/>
                <a:gd name="connsiteY46" fmla="*/ 11945 h 99498"/>
                <a:gd name="connsiteX47" fmla="*/ 30268 w 36287"/>
                <a:gd name="connsiteY47" fmla="*/ 14052 h 99498"/>
                <a:gd name="connsiteX48" fmla="*/ 30268 w 36287"/>
                <a:gd name="connsiteY48" fmla="*/ 14052 h 99498"/>
                <a:gd name="connsiteX49" fmla="*/ 25351 w 36287"/>
                <a:gd name="connsiteY49" fmla="*/ 12038 h 99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287" h="99498">
                  <a:moveTo>
                    <a:pt x="7898" y="95512"/>
                  </a:moveTo>
                  <a:cubicBezTo>
                    <a:pt x="6236" y="92012"/>
                    <a:pt x="7734" y="87821"/>
                    <a:pt x="11246" y="86159"/>
                  </a:cubicBezTo>
                  <a:lnTo>
                    <a:pt x="11246" y="86159"/>
                  </a:lnTo>
                  <a:cubicBezTo>
                    <a:pt x="14746" y="84508"/>
                    <a:pt x="18936" y="85995"/>
                    <a:pt x="20599" y="89507"/>
                  </a:cubicBezTo>
                  <a:lnTo>
                    <a:pt x="20599" y="89507"/>
                  </a:lnTo>
                  <a:cubicBezTo>
                    <a:pt x="22249" y="93019"/>
                    <a:pt x="20763" y="97198"/>
                    <a:pt x="17251" y="98860"/>
                  </a:cubicBezTo>
                  <a:lnTo>
                    <a:pt x="17251" y="98860"/>
                  </a:lnTo>
                  <a:cubicBezTo>
                    <a:pt x="16279" y="99316"/>
                    <a:pt x="15261" y="99539"/>
                    <a:pt x="14254" y="99539"/>
                  </a:cubicBezTo>
                  <a:lnTo>
                    <a:pt x="14254" y="99539"/>
                  </a:lnTo>
                  <a:cubicBezTo>
                    <a:pt x="11620" y="99539"/>
                    <a:pt x="9104" y="98052"/>
                    <a:pt x="7898" y="95512"/>
                  </a:cubicBezTo>
                  <a:close/>
                  <a:moveTo>
                    <a:pt x="102" y="71492"/>
                  </a:moveTo>
                  <a:cubicBezTo>
                    <a:pt x="-554" y="67676"/>
                    <a:pt x="2022" y="64047"/>
                    <a:pt x="5849" y="63391"/>
                  </a:cubicBezTo>
                  <a:lnTo>
                    <a:pt x="5849" y="63391"/>
                  </a:lnTo>
                  <a:cubicBezTo>
                    <a:pt x="9677" y="62748"/>
                    <a:pt x="13306" y="65323"/>
                    <a:pt x="13950" y="69139"/>
                  </a:cubicBezTo>
                  <a:lnTo>
                    <a:pt x="13950" y="69139"/>
                  </a:lnTo>
                  <a:cubicBezTo>
                    <a:pt x="14605" y="72967"/>
                    <a:pt x="12030" y="76595"/>
                    <a:pt x="8202" y="77239"/>
                  </a:cubicBezTo>
                  <a:lnTo>
                    <a:pt x="8202" y="77239"/>
                  </a:lnTo>
                  <a:cubicBezTo>
                    <a:pt x="7804" y="77309"/>
                    <a:pt x="7406" y="77345"/>
                    <a:pt x="7020" y="77345"/>
                  </a:cubicBezTo>
                  <a:lnTo>
                    <a:pt x="7020" y="77345"/>
                  </a:lnTo>
                  <a:cubicBezTo>
                    <a:pt x="3660" y="77345"/>
                    <a:pt x="687" y="74921"/>
                    <a:pt x="102" y="71492"/>
                  </a:cubicBezTo>
                  <a:close/>
                  <a:moveTo>
                    <a:pt x="5884" y="53933"/>
                  </a:moveTo>
                  <a:cubicBezTo>
                    <a:pt x="2092" y="53172"/>
                    <a:pt x="-378" y="49473"/>
                    <a:pt x="383" y="45669"/>
                  </a:cubicBezTo>
                  <a:lnTo>
                    <a:pt x="383" y="45669"/>
                  </a:lnTo>
                  <a:cubicBezTo>
                    <a:pt x="1144" y="41864"/>
                    <a:pt x="4843" y="39395"/>
                    <a:pt x="8647" y="40155"/>
                  </a:cubicBezTo>
                  <a:lnTo>
                    <a:pt x="8647" y="40155"/>
                  </a:lnTo>
                  <a:cubicBezTo>
                    <a:pt x="12451" y="40916"/>
                    <a:pt x="14921" y="44615"/>
                    <a:pt x="14161" y="48420"/>
                  </a:cubicBezTo>
                  <a:lnTo>
                    <a:pt x="14161" y="48420"/>
                  </a:lnTo>
                  <a:cubicBezTo>
                    <a:pt x="13481" y="51756"/>
                    <a:pt x="10555" y="54074"/>
                    <a:pt x="7278" y="54074"/>
                  </a:cubicBezTo>
                  <a:lnTo>
                    <a:pt x="7278" y="54074"/>
                  </a:lnTo>
                  <a:cubicBezTo>
                    <a:pt x="6821" y="54074"/>
                    <a:pt x="6353" y="54027"/>
                    <a:pt x="5884" y="53933"/>
                  </a:cubicBezTo>
                  <a:close/>
                  <a:moveTo>
                    <a:pt x="12217" y="31411"/>
                  </a:moveTo>
                  <a:cubicBezTo>
                    <a:pt x="8893" y="29410"/>
                    <a:pt x="7816" y="25102"/>
                    <a:pt x="9806" y="21777"/>
                  </a:cubicBezTo>
                  <a:lnTo>
                    <a:pt x="9806" y="21777"/>
                  </a:lnTo>
                  <a:cubicBezTo>
                    <a:pt x="11796" y="18441"/>
                    <a:pt x="16115" y="17364"/>
                    <a:pt x="19440" y="19354"/>
                  </a:cubicBezTo>
                  <a:lnTo>
                    <a:pt x="19440" y="19354"/>
                  </a:lnTo>
                  <a:cubicBezTo>
                    <a:pt x="22764" y="21356"/>
                    <a:pt x="23841" y="25664"/>
                    <a:pt x="21851" y="28988"/>
                  </a:cubicBezTo>
                  <a:lnTo>
                    <a:pt x="21851" y="28988"/>
                  </a:lnTo>
                  <a:cubicBezTo>
                    <a:pt x="20540" y="31189"/>
                    <a:pt x="18211" y="32406"/>
                    <a:pt x="15823" y="32406"/>
                  </a:cubicBezTo>
                  <a:lnTo>
                    <a:pt x="15823" y="32406"/>
                  </a:lnTo>
                  <a:cubicBezTo>
                    <a:pt x="14594" y="32406"/>
                    <a:pt x="13353" y="32090"/>
                    <a:pt x="12217" y="31411"/>
                  </a:cubicBezTo>
                  <a:close/>
                  <a:moveTo>
                    <a:pt x="25351" y="12038"/>
                  </a:moveTo>
                  <a:cubicBezTo>
                    <a:pt x="22577" y="9323"/>
                    <a:pt x="22542" y="4886"/>
                    <a:pt x="25257" y="2112"/>
                  </a:cubicBezTo>
                  <a:lnTo>
                    <a:pt x="25257" y="2112"/>
                  </a:lnTo>
                  <a:cubicBezTo>
                    <a:pt x="27961" y="-662"/>
                    <a:pt x="32410" y="-709"/>
                    <a:pt x="35184" y="2006"/>
                  </a:cubicBezTo>
                  <a:lnTo>
                    <a:pt x="35184" y="2006"/>
                  </a:lnTo>
                  <a:cubicBezTo>
                    <a:pt x="37958" y="4722"/>
                    <a:pt x="38005" y="9170"/>
                    <a:pt x="35289" y="11945"/>
                  </a:cubicBezTo>
                  <a:lnTo>
                    <a:pt x="35289" y="11945"/>
                  </a:lnTo>
                  <a:cubicBezTo>
                    <a:pt x="33908" y="13349"/>
                    <a:pt x="32094" y="14052"/>
                    <a:pt x="30268" y="14052"/>
                  </a:cubicBezTo>
                  <a:lnTo>
                    <a:pt x="30268" y="14052"/>
                  </a:lnTo>
                  <a:cubicBezTo>
                    <a:pt x="28488" y="14052"/>
                    <a:pt x="26721" y="13384"/>
                    <a:pt x="25351" y="12038"/>
                  </a:cubicBezTo>
                  <a:close/>
                </a:path>
              </a:pathLst>
            </a:custGeom>
            <a:grpFill/>
            <a:ln w="1170" cap="flat">
              <a:noFill/>
              <a:prstDash val="solid"/>
              <a:miter/>
            </a:ln>
          </p:spPr>
          <p:txBody>
            <a:bodyPr rtlCol="0" anchor="ctr"/>
            <a:lstStyle/>
            <a:p>
              <a:endParaRPr lang="en-US"/>
            </a:p>
          </p:txBody>
        </p:sp>
        <p:sp>
          <p:nvSpPr>
            <p:cNvPr id="1215" name="Freeform 1214">
              <a:extLst>
                <a:ext uri="{FF2B5EF4-FFF2-40B4-BE49-F238E27FC236}">
                  <a16:creationId xmlns:a16="http://schemas.microsoft.com/office/drawing/2014/main" id="{07FCC7CC-7152-944C-ACDD-3038FD83813D}"/>
                </a:ext>
              </a:extLst>
            </p:cNvPr>
            <p:cNvSpPr/>
            <p:nvPr/>
          </p:nvSpPr>
          <p:spPr>
            <a:xfrm>
              <a:off x="3219145" y="551615"/>
              <a:ext cx="25753" cy="32776"/>
            </a:xfrm>
            <a:custGeom>
              <a:avLst/>
              <a:gdLst>
                <a:gd name="connsiteX0" fmla="*/ 2496 w 25752"/>
                <a:gd name="connsiteY0" fmla="*/ 32139 h 32776"/>
                <a:gd name="connsiteX1" fmla="*/ 1653 w 25752"/>
                <a:gd name="connsiteY1" fmla="*/ 22247 h 32776"/>
                <a:gd name="connsiteX2" fmla="*/ 1653 w 25752"/>
                <a:gd name="connsiteY2" fmla="*/ 22247 h 32776"/>
                <a:gd name="connsiteX3" fmla="*/ 1665 w 25752"/>
                <a:gd name="connsiteY3" fmla="*/ 22247 h 32776"/>
                <a:gd name="connsiteX4" fmla="*/ 1665 w 25752"/>
                <a:gd name="connsiteY4" fmla="*/ 22247 h 32776"/>
                <a:gd name="connsiteX5" fmla="*/ 11557 w 25752"/>
                <a:gd name="connsiteY5" fmla="*/ 21416 h 32776"/>
                <a:gd name="connsiteX6" fmla="*/ 11557 w 25752"/>
                <a:gd name="connsiteY6" fmla="*/ 21416 h 32776"/>
                <a:gd name="connsiteX7" fmla="*/ 12388 w 25752"/>
                <a:gd name="connsiteY7" fmla="*/ 31308 h 32776"/>
                <a:gd name="connsiteX8" fmla="*/ 12388 w 25752"/>
                <a:gd name="connsiteY8" fmla="*/ 31308 h 32776"/>
                <a:gd name="connsiteX9" fmla="*/ 7015 w 25752"/>
                <a:gd name="connsiteY9" fmla="*/ 33801 h 32776"/>
                <a:gd name="connsiteX10" fmla="*/ 7015 w 25752"/>
                <a:gd name="connsiteY10" fmla="*/ 33801 h 32776"/>
                <a:gd name="connsiteX11" fmla="*/ 2496 w 25752"/>
                <a:gd name="connsiteY11" fmla="*/ 32139 h 32776"/>
                <a:gd name="connsiteX12" fmla="*/ 16871 w 25752"/>
                <a:gd name="connsiteY12" fmla="*/ 13585 h 32776"/>
                <a:gd name="connsiteX13" fmla="*/ 12809 w 25752"/>
                <a:gd name="connsiteY13" fmla="*/ 4513 h 32776"/>
                <a:gd name="connsiteX14" fmla="*/ 12809 w 25752"/>
                <a:gd name="connsiteY14" fmla="*/ 4513 h 32776"/>
                <a:gd name="connsiteX15" fmla="*/ 21881 w 25752"/>
                <a:gd name="connsiteY15" fmla="*/ 463 h 32776"/>
                <a:gd name="connsiteX16" fmla="*/ 21881 w 25752"/>
                <a:gd name="connsiteY16" fmla="*/ 463 h 32776"/>
                <a:gd name="connsiteX17" fmla="*/ 25931 w 25752"/>
                <a:gd name="connsiteY17" fmla="*/ 9535 h 32776"/>
                <a:gd name="connsiteX18" fmla="*/ 25931 w 25752"/>
                <a:gd name="connsiteY18" fmla="*/ 9535 h 32776"/>
                <a:gd name="connsiteX19" fmla="*/ 19376 w 25752"/>
                <a:gd name="connsiteY19" fmla="*/ 14053 h 32776"/>
                <a:gd name="connsiteX20" fmla="*/ 19376 w 25752"/>
                <a:gd name="connsiteY20" fmla="*/ 14053 h 32776"/>
                <a:gd name="connsiteX21" fmla="*/ 16871 w 25752"/>
                <a:gd name="connsiteY21" fmla="*/ 13585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52" h="32776">
                  <a:moveTo>
                    <a:pt x="2496" y="32139"/>
                  </a:moveTo>
                  <a:cubicBezTo>
                    <a:pt x="-477" y="29634"/>
                    <a:pt x="-840" y="25209"/>
                    <a:pt x="1653" y="22247"/>
                  </a:cubicBezTo>
                  <a:lnTo>
                    <a:pt x="1653" y="22247"/>
                  </a:lnTo>
                  <a:cubicBezTo>
                    <a:pt x="1653" y="22247"/>
                    <a:pt x="1653" y="22247"/>
                    <a:pt x="1665" y="22247"/>
                  </a:cubicBezTo>
                  <a:lnTo>
                    <a:pt x="1665" y="22247"/>
                  </a:lnTo>
                  <a:cubicBezTo>
                    <a:pt x="4158" y="19274"/>
                    <a:pt x="8595" y="18911"/>
                    <a:pt x="11557" y="21416"/>
                  </a:cubicBezTo>
                  <a:lnTo>
                    <a:pt x="11557" y="21416"/>
                  </a:lnTo>
                  <a:cubicBezTo>
                    <a:pt x="14518" y="23910"/>
                    <a:pt x="14893" y="28346"/>
                    <a:pt x="12388" y="31308"/>
                  </a:cubicBezTo>
                  <a:lnTo>
                    <a:pt x="12388" y="31308"/>
                  </a:lnTo>
                  <a:cubicBezTo>
                    <a:pt x="10995" y="32958"/>
                    <a:pt x="9016" y="33801"/>
                    <a:pt x="7015" y="33801"/>
                  </a:cubicBezTo>
                  <a:lnTo>
                    <a:pt x="7015" y="33801"/>
                  </a:lnTo>
                  <a:cubicBezTo>
                    <a:pt x="5423" y="33801"/>
                    <a:pt x="3807" y="33251"/>
                    <a:pt x="2496" y="32139"/>
                  </a:cubicBezTo>
                  <a:close/>
                  <a:moveTo>
                    <a:pt x="16871" y="13585"/>
                  </a:moveTo>
                  <a:cubicBezTo>
                    <a:pt x="13242" y="12192"/>
                    <a:pt x="11428" y="8142"/>
                    <a:pt x="12809" y="4513"/>
                  </a:cubicBezTo>
                  <a:lnTo>
                    <a:pt x="12809" y="4513"/>
                  </a:lnTo>
                  <a:cubicBezTo>
                    <a:pt x="14202" y="896"/>
                    <a:pt x="18264" y="-918"/>
                    <a:pt x="21881" y="463"/>
                  </a:cubicBezTo>
                  <a:lnTo>
                    <a:pt x="21881" y="463"/>
                  </a:lnTo>
                  <a:cubicBezTo>
                    <a:pt x="25498" y="1844"/>
                    <a:pt x="27312" y="5906"/>
                    <a:pt x="25931" y="9535"/>
                  </a:cubicBezTo>
                  <a:lnTo>
                    <a:pt x="25931" y="9535"/>
                  </a:lnTo>
                  <a:cubicBezTo>
                    <a:pt x="24866" y="12333"/>
                    <a:pt x="22197" y="14053"/>
                    <a:pt x="19376" y="14053"/>
                  </a:cubicBezTo>
                  <a:lnTo>
                    <a:pt x="19376" y="14053"/>
                  </a:lnTo>
                  <a:cubicBezTo>
                    <a:pt x="18533" y="14053"/>
                    <a:pt x="17690" y="13901"/>
                    <a:pt x="16871" y="13585"/>
                  </a:cubicBezTo>
                  <a:close/>
                </a:path>
              </a:pathLst>
            </a:custGeom>
            <a:grpFill/>
            <a:ln w="1170" cap="flat">
              <a:noFill/>
              <a:prstDash val="solid"/>
              <a:miter/>
            </a:ln>
          </p:spPr>
          <p:txBody>
            <a:bodyPr rtlCol="0" anchor="ctr"/>
            <a:lstStyle/>
            <a:p>
              <a:endParaRPr lang="en-US"/>
            </a:p>
          </p:txBody>
        </p:sp>
        <p:sp>
          <p:nvSpPr>
            <p:cNvPr id="1216" name="Freeform 1215">
              <a:extLst>
                <a:ext uri="{FF2B5EF4-FFF2-40B4-BE49-F238E27FC236}">
                  <a16:creationId xmlns:a16="http://schemas.microsoft.com/office/drawing/2014/main" id="{01FC0BF3-82F6-DD4A-B18D-DC1218895DA5}"/>
                </a:ext>
              </a:extLst>
            </p:cNvPr>
            <p:cNvSpPr/>
            <p:nvPr/>
          </p:nvSpPr>
          <p:spPr>
            <a:xfrm>
              <a:off x="3191140" y="629702"/>
              <a:ext cx="38629" cy="76087"/>
            </a:xfrm>
            <a:custGeom>
              <a:avLst/>
              <a:gdLst>
                <a:gd name="connsiteX0" fmla="*/ 27809 w 38628"/>
                <a:gd name="connsiteY0" fmla="*/ 75370 h 76087"/>
                <a:gd name="connsiteX1" fmla="*/ 27271 w 38628"/>
                <a:gd name="connsiteY1" fmla="*/ 65455 h 76087"/>
                <a:gd name="connsiteX2" fmla="*/ 27271 w 38628"/>
                <a:gd name="connsiteY2" fmla="*/ 65455 h 76087"/>
                <a:gd name="connsiteX3" fmla="*/ 37186 w 38628"/>
                <a:gd name="connsiteY3" fmla="*/ 64917 h 76087"/>
                <a:gd name="connsiteX4" fmla="*/ 37186 w 38628"/>
                <a:gd name="connsiteY4" fmla="*/ 64917 h 76087"/>
                <a:gd name="connsiteX5" fmla="*/ 37724 w 38628"/>
                <a:gd name="connsiteY5" fmla="*/ 74831 h 76087"/>
                <a:gd name="connsiteX6" fmla="*/ 37724 w 38628"/>
                <a:gd name="connsiteY6" fmla="*/ 74831 h 76087"/>
                <a:gd name="connsiteX7" fmla="*/ 32492 w 38628"/>
                <a:gd name="connsiteY7" fmla="*/ 77161 h 76087"/>
                <a:gd name="connsiteX8" fmla="*/ 32492 w 38628"/>
                <a:gd name="connsiteY8" fmla="*/ 77161 h 76087"/>
                <a:gd name="connsiteX9" fmla="*/ 27809 w 38628"/>
                <a:gd name="connsiteY9" fmla="*/ 75370 h 76087"/>
                <a:gd name="connsiteX10" fmla="*/ 12089 w 38628"/>
                <a:gd name="connsiteY10" fmla="*/ 55201 h 76087"/>
                <a:gd name="connsiteX11" fmla="*/ 14734 w 38628"/>
                <a:gd name="connsiteY11" fmla="*/ 45626 h 76087"/>
                <a:gd name="connsiteX12" fmla="*/ 14734 w 38628"/>
                <a:gd name="connsiteY12" fmla="*/ 45626 h 76087"/>
                <a:gd name="connsiteX13" fmla="*/ 24309 w 38628"/>
                <a:gd name="connsiteY13" fmla="*/ 48283 h 76087"/>
                <a:gd name="connsiteX14" fmla="*/ 24309 w 38628"/>
                <a:gd name="connsiteY14" fmla="*/ 48283 h 76087"/>
                <a:gd name="connsiteX15" fmla="*/ 21652 w 38628"/>
                <a:gd name="connsiteY15" fmla="*/ 57858 h 76087"/>
                <a:gd name="connsiteX16" fmla="*/ 21652 w 38628"/>
                <a:gd name="connsiteY16" fmla="*/ 57858 h 76087"/>
                <a:gd name="connsiteX17" fmla="*/ 18199 w 38628"/>
                <a:gd name="connsiteY17" fmla="*/ 58771 h 76087"/>
                <a:gd name="connsiteX18" fmla="*/ 18199 w 38628"/>
                <a:gd name="connsiteY18" fmla="*/ 58771 h 76087"/>
                <a:gd name="connsiteX19" fmla="*/ 12089 w 38628"/>
                <a:gd name="connsiteY19" fmla="*/ 55201 h 76087"/>
                <a:gd name="connsiteX20" fmla="*/ 2268 w 38628"/>
                <a:gd name="connsiteY20" fmla="*/ 31918 h 76087"/>
                <a:gd name="connsiteX21" fmla="*/ 7442 w 38628"/>
                <a:gd name="connsiteY21" fmla="*/ 23443 h 76087"/>
                <a:gd name="connsiteX22" fmla="*/ 7442 w 38628"/>
                <a:gd name="connsiteY22" fmla="*/ 23443 h 76087"/>
                <a:gd name="connsiteX23" fmla="*/ 15916 w 38628"/>
                <a:gd name="connsiteY23" fmla="*/ 28605 h 76087"/>
                <a:gd name="connsiteX24" fmla="*/ 15916 w 38628"/>
                <a:gd name="connsiteY24" fmla="*/ 28605 h 76087"/>
                <a:gd name="connsiteX25" fmla="*/ 10743 w 38628"/>
                <a:gd name="connsiteY25" fmla="*/ 37092 h 76087"/>
                <a:gd name="connsiteX26" fmla="*/ 10743 w 38628"/>
                <a:gd name="connsiteY26" fmla="*/ 37092 h 76087"/>
                <a:gd name="connsiteX27" fmla="*/ 9092 w 38628"/>
                <a:gd name="connsiteY27" fmla="*/ 37291 h 76087"/>
                <a:gd name="connsiteX28" fmla="*/ 9092 w 38628"/>
                <a:gd name="connsiteY28" fmla="*/ 37291 h 76087"/>
                <a:gd name="connsiteX29" fmla="*/ 2268 w 38628"/>
                <a:gd name="connsiteY29" fmla="*/ 31918 h 76087"/>
                <a:gd name="connsiteX30" fmla="*/ 6681 w 38628"/>
                <a:gd name="connsiteY30" fmla="*/ 14044 h 76087"/>
                <a:gd name="connsiteX31" fmla="*/ 8 w 38628"/>
                <a:gd name="connsiteY31" fmla="*/ 6681 h 76087"/>
                <a:gd name="connsiteX32" fmla="*/ 8 w 38628"/>
                <a:gd name="connsiteY32" fmla="*/ 6681 h 76087"/>
                <a:gd name="connsiteX33" fmla="*/ 8 w 38628"/>
                <a:gd name="connsiteY33" fmla="*/ 6681 h 76087"/>
                <a:gd name="connsiteX34" fmla="*/ 8 w 38628"/>
                <a:gd name="connsiteY34" fmla="*/ 6681 h 76087"/>
                <a:gd name="connsiteX35" fmla="*/ 7360 w 38628"/>
                <a:gd name="connsiteY35" fmla="*/ 8 h 76087"/>
                <a:gd name="connsiteX36" fmla="*/ 7360 w 38628"/>
                <a:gd name="connsiteY36" fmla="*/ 8 h 76087"/>
                <a:gd name="connsiteX37" fmla="*/ 14032 w 38628"/>
                <a:gd name="connsiteY37" fmla="*/ 7360 h 76087"/>
                <a:gd name="connsiteX38" fmla="*/ 14032 w 38628"/>
                <a:gd name="connsiteY38" fmla="*/ 7360 h 76087"/>
                <a:gd name="connsiteX39" fmla="*/ 7032 w 38628"/>
                <a:gd name="connsiteY39" fmla="*/ 14044 h 76087"/>
                <a:gd name="connsiteX40" fmla="*/ 7032 w 38628"/>
                <a:gd name="connsiteY40" fmla="*/ 14044 h 76087"/>
                <a:gd name="connsiteX41" fmla="*/ 6681 w 38628"/>
                <a:gd name="connsiteY41" fmla="*/ 14044 h 7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8628" h="76087">
                  <a:moveTo>
                    <a:pt x="27809" y="75370"/>
                  </a:moveTo>
                  <a:cubicBezTo>
                    <a:pt x="24918" y="72783"/>
                    <a:pt x="24672" y="68346"/>
                    <a:pt x="27271" y="65455"/>
                  </a:cubicBezTo>
                  <a:lnTo>
                    <a:pt x="27271" y="65455"/>
                  </a:lnTo>
                  <a:cubicBezTo>
                    <a:pt x="29858" y="62564"/>
                    <a:pt x="34294" y="62318"/>
                    <a:pt x="37186" y="64917"/>
                  </a:cubicBezTo>
                  <a:lnTo>
                    <a:pt x="37186" y="64917"/>
                  </a:lnTo>
                  <a:cubicBezTo>
                    <a:pt x="40077" y="67504"/>
                    <a:pt x="40311" y="71940"/>
                    <a:pt x="37724" y="74831"/>
                  </a:cubicBezTo>
                  <a:lnTo>
                    <a:pt x="37724" y="74831"/>
                  </a:lnTo>
                  <a:cubicBezTo>
                    <a:pt x="36343" y="76377"/>
                    <a:pt x="34423" y="77161"/>
                    <a:pt x="32492" y="77161"/>
                  </a:cubicBezTo>
                  <a:lnTo>
                    <a:pt x="32492" y="77161"/>
                  </a:lnTo>
                  <a:cubicBezTo>
                    <a:pt x="30829" y="77161"/>
                    <a:pt x="29144" y="76576"/>
                    <a:pt x="27809" y="75370"/>
                  </a:cubicBezTo>
                  <a:close/>
                  <a:moveTo>
                    <a:pt x="12089" y="55201"/>
                  </a:moveTo>
                  <a:cubicBezTo>
                    <a:pt x="10169" y="51830"/>
                    <a:pt x="11363" y="47545"/>
                    <a:pt x="14734" y="45626"/>
                  </a:cubicBezTo>
                  <a:lnTo>
                    <a:pt x="14734" y="45626"/>
                  </a:lnTo>
                  <a:cubicBezTo>
                    <a:pt x="18105" y="43718"/>
                    <a:pt x="22401" y="44900"/>
                    <a:pt x="24309" y="48283"/>
                  </a:cubicBezTo>
                  <a:lnTo>
                    <a:pt x="24309" y="48283"/>
                  </a:lnTo>
                  <a:cubicBezTo>
                    <a:pt x="26217" y="51654"/>
                    <a:pt x="25035" y="55938"/>
                    <a:pt x="21652" y="57858"/>
                  </a:cubicBezTo>
                  <a:lnTo>
                    <a:pt x="21652" y="57858"/>
                  </a:lnTo>
                  <a:cubicBezTo>
                    <a:pt x="20564" y="58479"/>
                    <a:pt x="19370" y="58771"/>
                    <a:pt x="18199" y="58771"/>
                  </a:cubicBezTo>
                  <a:lnTo>
                    <a:pt x="18199" y="58771"/>
                  </a:lnTo>
                  <a:cubicBezTo>
                    <a:pt x="15753" y="58771"/>
                    <a:pt x="13376" y="57483"/>
                    <a:pt x="12089" y="55201"/>
                  </a:cubicBezTo>
                  <a:close/>
                  <a:moveTo>
                    <a:pt x="2268" y="31918"/>
                  </a:moveTo>
                  <a:cubicBezTo>
                    <a:pt x="1355" y="28149"/>
                    <a:pt x="3672" y="24356"/>
                    <a:pt x="7442" y="23443"/>
                  </a:cubicBezTo>
                  <a:lnTo>
                    <a:pt x="7442" y="23443"/>
                  </a:lnTo>
                  <a:cubicBezTo>
                    <a:pt x="11211" y="22518"/>
                    <a:pt x="15003" y="24836"/>
                    <a:pt x="15916" y="28605"/>
                  </a:cubicBezTo>
                  <a:lnTo>
                    <a:pt x="15916" y="28605"/>
                  </a:lnTo>
                  <a:cubicBezTo>
                    <a:pt x="16829" y="32375"/>
                    <a:pt x="14523" y="36179"/>
                    <a:pt x="10743" y="37092"/>
                  </a:cubicBezTo>
                  <a:lnTo>
                    <a:pt x="10743" y="37092"/>
                  </a:lnTo>
                  <a:cubicBezTo>
                    <a:pt x="10192" y="37221"/>
                    <a:pt x="9642" y="37291"/>
                    <a:pt x="9092" y="37291"/>
                  </a:cubicBezTo>
                  <a:lnTo>
                    <a:pt x="9092" y="37291"/>
                  </a:lnTo>
                  <a:cubicBezTo>
                    <a:pt x="5920" y="37291"/>
                    <a:pt x="3040" y="35137"/>
                    <a:pt x="2268" y="31918"/>
                  </a:cubicBezTo>
                  <a:close/>
                  <a:moveTo>
                    <a:pt x="6681" y="14044"/>
                  </a:moveTo>
                  <a:cubicBezTo>
                    <a:pt x="2806" y="13856"/>
                    <a:pt x="-179" y="10555"/>
                    <a:pt x="8" y="6681"/>
                  </a:cubicBezTo>
                  <a:lnTo>
                    <a:pt x="8" y="6681"/>
                  </a:lnTo>
                  <a:lnTo>
                    <a:pt x="8" y="6681"/>
                  </a:lnTo>
                  <a:lnTo>
                    <a:pt x="8" y="6681"/>
                  </a:lnTo>
                  <a:cubicBezTo>
                    <a:pt x="196" y="2806"/>
                    <a:pt x="3485" y="-179"/>
                    <a:pt x="7360" y="8"/>
                  </a:cubicBezTo>
                  <a:lnTo>
                    <a:pt x="7360" y="8"/>
                  </a:lnTo>
                  <a:cubicBezTo>
                    <a:pt x="11234" y="196"/>
                    <a:pt x="14219" y="3485"/>
                    <a:pt x="14032" y="7360"/>
                  </a:cubicBezTo>
                  <a:lnTo>
                    <a:pt x="14032" y="7360"/>
                  </a:lnTo>
                  <a:cubicBezTo>
                    <a:pt x="13856" y="11117"/>
                    <a:pt x="10754" y="14044"/>
                    <a:pt x="7032" y="14044"/>
                  </a:cubicBezTo>
                  <a:lnTo>
                    <a:pt x="7032" y="14044"/>
                  </a:lnTo>
                  <a:cubicBezTo>
                    <a:pt x="6915" y="14044"/>
                    <a:pt x="6798" y="14044"/>
                    <a:pt x="6681" y="14044"/>
                  </a:cubicBezTo>
                  <a:close/>
                </a:path>
              </a:pathLst>
            </a:custGeom>
            <a:grpFill/>
            <a:ln w="1170" cap="flat">
              <a:noFill/>
              <a:prstDash val="solid"/>
              <a:miter/>
            </a:ln>
          </p:spPr>
          <p:txBody>
            <a:bodyPr rtlCol="0" anchor="ctr"/>
            <a:lstStyle/>
            <a:p>
              <a:endParaRPr lang="en-US"/>
            </a:p>
          </p:txBody>
        </p:sp>
        <p:sp>
          <p:nvSpPr>
            <p:cNvPr id="1217" name="Freeform 1216">
              <a:extLst>
                <a:ext uri="{FF2B5EF4-FFF2-40B4-BE49-F238E27FC236}">
                  <a16:creationId xmlns:a16="http://schemas.microsoft.com/office/drawing/2014/main" id="{578F137A-F693-8C44-9499-D16540DE7F07}"/>
                </a:ext>
              </a:extLst>
            </p:cNvPr>
            <p:cNvSpPr/>
            <p:nvPr/>
          </p:nvSpPr>
          <p:spPr>
            <a:xfrm>
              <a:off x="3349444" y="799110"/>
              <a:ext cx="14047" cy="14047"/>
            </a:xfrm>
            <a:custGeom>
              <a:avLst/>
              <a:gdLst>
                <a:gd name="connsiteX0" fmla="*/ 7023 w 14046"/>
                <a:gd name="connsiteY0" fmla="*/ 14521 h 14046"/>
                <a:gd name="connsiteX1" fmla="*/ 0 w 14046"/>
                <a:gd name="connsiteY1" fmla="*/ 7497 h 14046"/>
                <a:gd name="connsiteX2" fmla="*/ 2552 w 14046"/>
                <a:gd name="connsiteY2" fmla="*/ 2077 h 14046"/>
                <a:gd name="connsiteX3" fmla="*/ 7269 w 14046"/>
                <a:gd name="connsiteY3" fmla="*/ 5 h 14046"/>
                <a:gd name="connsiteX4" fmla="*/ 14550 w 14046"/>
                <a:gd name="connsiteY4" fmla="*/ 6760 h 14046"/>
                <a:gd name="connsiteX5" fmla="*/ 14550 w 14046"/>
                <a:gd name="connsiteY5" fmla="*/ 7006 h 14046"/>
                <a:gd name="connsiteX6" fmla="*/ 12549 w 14046"/>
                <a:gd name="connsiteY6" fmla="*/ 11934 h 14046"/>
                <a:gd name="connsiteX7" fmla="*/ 7023 w 14046"/>
                <a:gd name="connsiteY7" fmla="*/ 14521 h 14046"/>
                <a:gd name="connsiteX8" fmla="*/ 2470 w 14046"/>
                <a:gd name="connsiteY8" fmla="*/ 2171 h 14046"/>
                <a:gd name="connsiteX9" fmla="*/ 983 w 14046"/>
                <a:gd name="connsiteY9" fmla="*/ 4512 h 14046"/>
                <a:gd name="connsiteX10" fmla="*/ 2470 w 14046"/>
                <a:gd name="connsiteY10" fmla="*/ 2171 h 14046"/>
                <a:gd name="connsiteX11" fmla="*/ 7000 w 14046"/>
                <a:gd name="connsiteY11" fmla="*/ 474 h 14046"/>
                <a:gd name="connsiteX12" fmla="*/ 2833 w 14046"/>
                <a:gd name="connsiteY12" fmla="*/ 1867 h 14046"/>
                <a:gd name="connsiteX13" fmla="*/ 7000 w 14046"/>
                <a:gd name="connsiteY13" fmla="*/ 474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46" h="14046">
                  <a:moveTo>
                    <a:pt x="7023" y="14521"/>
                  </a:moveTo>
                  <a:cubicBezTo>
                    <a:pt x="3149" y="14521"/>
                    <a:pt x="0" y="11372"/>
                    <a:pt x="0" y="7497"/>
                  </a:cubicBezTo>
                  <a:cubicBezTo>
                    <a:pt x="0" y="5320"/>
                    <a:pt x="995" y="3365"/>
                    <a:pt x="2552" y="2077"/>
                  </a:cubicBezTo>
                  <a:cubicBezTo>
                    <a:pt x="3758" y="860"/>
                    <a:pt x="5420" y="76"/>
                    <a:pt x="7269" y="5"/>
                  </a:cubicBezTo>
                  <a:cubicBezTo>
                    <a:pt x="11144" y="-147"/>
                    <a:pt x="14410" y="2885"/>
                    <a:pt x="14550" y="6760"/>
                  </a:cubicBezTo>
                  <a:cubicBezTo>
                    <a:pt x="14550" y="6842"/>
                    <a:pt x="14550" y="6924"/>
                    <a:pt x="14550" y="7006"/>
                  </a:cubicBezTo>
                  <a:cubicBezTo>
                    <a:pt x="14550" y="8832"/>
                    <a:pt x="13825" y="10611"/>
                    <a:pt x="12549" y="11934"/>
                  </a:cubicBezTo>
                  <a:cubicBezTo>
                    <a:pt x="11881" y="12648"/>
                    <a:pt x="10079" y="14521"/>
                    <a:pt x="7023" y="14521"/>
                  </a:cubicBezTo>
                  <a:close/>
                  <a:moveTo>
                    <a:pt x="2470" y="2171"/>
                  </a:moveTo>
                  <a:cubicBezTo>
                    <a:pt x="1920" y="2710"/>
                    <a:pt x="1358" y="3505"/>
                    <a:pt x="983" y="4512"/>
                  </a:cubicBezTo>
                  <a:cubicBezTo>
                    <a:pt x="1323" y="3623"/>
                    <a:pt x="1826" y="2838"/>
                    <a:pt x="2470" y="2171"/>
                  </a:cubicBezTo>
                  <a:close/>
                  <a:moveTo>
                    <a:pt x="7000" y="474"/>
                  </a:moveTo>
                  <a:cubicBezTo>
                    <a:pt x="4951" y="485"/>
                    <a:pt x="3500" y="1352"/>
                    <a:pt x="2833" y="1867"/>
                  </a:cubicBezTo>
                  <a:cubicBezTo>
                    <a:pt x="3992" y="1001"/>
                    <a:pt x="5431" y="485"/>
                    <a:pt x="7000" y="474"/>
                  </a:cubicBezTo>
                  <a:close/>
                </a:path>
              </a:pathLst>
            </a:custGeom>
            <a:grpFill/>
            <a:ln w="1170" cap="flat">
              <a:noFill/>
              <a:prstDash val="solid"/>
              <a:miter/>
            </a:ln>
          </p:spPr>
          <p:txBody>
            <a:bodyPr rtlCol="0" anchor="ctr"/>
            <a:lstStyle/>
            <a:p>
              <a:endParaRPr lang="en-US"/>
            </a:p>
          </p:txBody>
        </p:sp>
        <p:sp>
          <p:nvSpPr>
            <p:cNvPr id="1218" name="Freeform 1217">
              <a:extLst>
                <a:ext uri="{FF2B5EF4-FFF2-40B4-BE49-F238E27FC236}">
                  <a16:creationId xmlns:a16="http://schemas.microsoft.com/office/drawing/2014/main" id="{A2C729CA-92CB-9949-B6D6-520494EAB263}"/>
                </a:ext>
              </a:extLst>
            </p:cNvPr>
            <p:cNvSpPr/>
            <p:nvPr/>
          </p:nvSpPr>
          <p:spPr>
            <a:xfrm>
              <a:off x="3282931" y="729323"/>
              <a:ext cx="92475" cy="79599"/>
            </a:xfrm>
            <a:custGeom>
              <a:avLst/>
              <a:gdLst>
                <a:gd name="connsiteX0" fmla="*/ 17174 w 92475"/>
                <a:gd name="connsiteY0" fmla="*/ 79777 h 79598"/>
                <a:gd name="connsiteX1" fmla="*/ 12082 w 92475"/>
                <a:gd name="connsiteY1" fmla="*/ 77589 h 79598"/>
                <a:gd name="connsiteX2" fmla="*/ 2553 w 92475"/>
                <a:gd name="connsiteY2" fmla="*/ 31374 h 79598"/>
                <a:gd name="connsiteX3" fmla="*/ 40234 w 92475"/>
                <a:gd name="connsiteY3" fmla="*/ 623 h 79598"/>
                <a:gd name="connsiteX4" fmla="*/ 47656 w 92475"/>
                <a:gd name="connsiteY4" fmla="*/ 1642 h 79598"/>
                <a:gd name="connsiteX5" fmla="*/ 49938 w 92475"/>
                <a:gd name="connsiteY5" fmla="*/ 8782 h 79598"/>
                <a:gd name="connsiteX6" fmla="*/ 54304 w 92475"/>
                <a:gd name="connsiteY6" fmla="*/ 39896 h 79598"/>
                <a:gd name="connsiteX7" fmla="*/ 69826 w 92475"/>
                <a:gd name="connsiteY7" fmla="*/ 43724 h 79598"/>
                <a:gd name="connsiteX8" fmla="*/ 78430 w 92475"/>
                <a:gd name="connsiteY8" fmla="*/ 38433 h 79598"/>
                <a:gd name="connsiteX9" fmla="*/ 85570 w 92475"/>
                <a:gd name="connsiteY9" fmla="*/ 35179 h 79598"/>
                <a:gd name="connsiteX10" fmla="*/ 91271 w 92475"/>
                <a:gd name="connsiteY10" fmla="*/ 40575 h 79598"/>
                <a:gd name="connsiteX11" fmla="*/ 91095 w 92475"/>
                <a:gd name="connsiteY11" fmla="*/ 64876 h 79598"/>
                <a:gd name="connsiteX12" fmla="*/ 82222 w 92475"/>
                <a:gd name="connsiteY12" fmla="*/ 69324 h 79598"/>
                <a:gd name="connsiteX13" fmla="*/ 77774 w 92475"/>
                <a:gd name="connsiteY13" fmla="*/ 60451 h 79598"/>
                <a:gd name="connsiteX14" fmla="*/ 78722 w 92475"/>
                <a:gd name="connsiteY14" fmla="*/ 55664 h 79598"/>
                <a:gd name="connsiteX15" fmla="*/ 72355 w 92475"/>
                <a:gd name="connsiteY15" fmla="*/ 57548 h 79598"/>
                <a:gd name="connsiteX16" fmla="*/ 45701 w 92475"/>
                <a:gd name="connsiteY16" fmla="*/ 51005 h 79598"/>
                <a:gd name="connsiteX17" fmla="*/ 33609 w 92475"/>
                <a:gd name="connsiteY17" fmla="*/ 19762 h 79598"/>
                <a:gd name="connsiteX18" fmla="*/ 15570 w 92475"/>
                <a:gd name="connsiteY18" fmla="*/ 36700 h 79598"/>
                <a:gd name="connsiteX19" fmla="*/ 22278 w 92475"/>
                <a:gd name="connsiteY19" fmla="*/ 67931 h 79598"/>
                <a:gd name="connsiteX20" fmla="*/ 22020 w 92475"/>
                <a:gd name="connsiteY20" fmla="*/ 77858 h 79598"/>
                <a:gd name="connsiteX21" fmla="*/ 17174 w 92475"/>
                <a:gd name="connsiteY21" fmla="*/ 79777 h 7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2475" h="79598">
                  <a:moveTo>
                    <a:pt x="17174" y="79777"/>
                  </a:moveTo>
                  <a:cubicBezTo>
                    <a:pt x="15313" y="79777"/>
                    <a:pt x="13463" y="79040"/>
                    <a:pt x="12082" y="77589"/>
                  </a:cubicBezTo>
                  <a:cubicBezTo>
                    <a:pt x="-361" y="64490"/>
                    <a:pt x="-2527" y="43794"/>
                    <a:pt x="2553" y="31374"/>
                  </a:cubicBezTo>
                  <a:cubicBezTo>
                    <a:pt x="8722" y="16309"/>
                    <a:pt x="27007" y="6605"/>
                    <a:pt x="40234" y="623"/>
                  </a:cubicBezTo>
                  <a:cubicBezTo>
                    <a:pt x="42692" y="-489"/>
                    <a:pt x="45584" y="-91"/>
                    <a:pt x="47656" y="1642"/>
                  </a:cubicBezTo>
                  <a:cubicBezTo>
                    <a:pt x="49727" y="3386"/>
                    <a:pt x="50605" y="6160"/>
                    <a:pt x="49938" y="8782"/>
                  </a:cubicBezTo>
                  <a:cubicBezTo>
                    <a:pt x="45630" y="25404"/>
                    <a:pt x="46860" y="34125"/>
                    <a:pt x="54304" y="39896"/>
                  </a:cubicBezTo>
                  <a:cubicBezTo>
                    <a:pt x="58659" y="43267"/>
                    <a:pt x="64453" y="44695"/>
                    <a:pt x="69826" y="43724"/>
                  </a:cubicBezTo>
                  <a:cubicBezTo>
                    <a:pt x="73712" y="43010"/>
                    <a:pt x="76768" y="41137"/>
                    <a:pt x="78430" y="38433"/>
                  </a:cubicBezTo>
                  <a:cubicBezTo>
                    <a:pt x="79928" y="35998"/>
                    <a:pt x="82749" y="34699"/>
                    <a:pt x="85570" y="35179"/>
                  </a:cubicBezTo>
                  <a:cubicBezTo>
                    <a:pt x="88391" y="35647"/>
                    <a:pt x="90651" y="37789"/>
                    <a:pt x="91271" y="40575"/>
                  </a:cubicBezTo>
                  <a:cubicBezTo>
                    <a:pt x="93437" y="50279"/>
                    <a:pt x="93378" y="58005"/>
                    <a:pt x="91095" y="64876"/>
                  </a:cubicBezTo>
                  <a:cubicBezTo>
                    <a:pt x="89878" y="68563"/>
                    <a:pt x="85898" y="70553"/>
                    <a:pt x="82222" y="69324"/>
                  </a:cubicBezTo>
                  <a:cubicBezTo>
                    <a:pt x="78535" y="68107"/>
                    <a:pt x="76545" y="64127"/>
                    <a:pt x="77774" y="60451"/>
                  </a:cubicBezTo>
                  <a:cubicBezTo>
                    <a:pt x="78266" y="58976"/>
                    <a:pt x="78582" y="57396"/>
                    <a:pt x="78722" y="55664"/>
                  </a:cubicBezTo>
                  <a:cubicBezTo>
                    <a:pt x="76744" y="56506"/>
                    <a:pt x="74614" y="57139"/>
                    <a:pt x="72355" y="57548"/>
                  </a:cubicBezTo>
                  <a:cubicBezTo>
                    <a:pt x="63119" y="59234"/>
                    <a:pt x="53157" y="56787"/>
                    <a:pt x="45701" y="51005"/>
                  </a:cubicBezTo>
                  <a:cubicBezTo>
                    <a:pt x="34451" y="42284"/>
                    <a:pt x="32731" y="30016"/>
                    <a:pt x="33609" y="19762"/>
                  </a:cubicBezTo>
                  <a:cubicBezTo>
                    <a:pt x="23916" y="25416"/>
                    <a:pt x="17865" y="31082"/>
                    <a:pt x="15570" y="36700"/>
                  </a:cubicBezTo>
                  <a:cubicBezTo>
                    <a:pt x="12234" y="44848"/>
                    <a:pt x="14130" y="59351"/>
                    <a:pt x="22278" y="67931"/>
                  </a:cubicBezTo>
                  <a:cubicBezTo>
                    <a:pt x="24946" y="70741"/>
                    <a:pt x="24829" y="75189"/>
                    <a:pt x="22020" y="77858"/>
                  </a:cubicBezTo>
                  <a:cubicBezTo>
                    <a:pt x="20650" y="79145"/>
                    <a:pt x="18906" y="79777"/>
                    <a:pt x="17174" y="79777"/>
                  </a:cubicBezTo>
                  <a:close/>
                </a:path>
              </a:pathLst>
            </a:custGeom>
            <a:grpFill/>
            <a:ln w="1170" cap="flat">
              <a:noFill/>
              <a:prstDash val="solid"/>
              <a:miter/>
            </a:ln>
          </p:spPr>
          <p:txBody>
            <a:bodyPr rtlCol="0" anchor="ctr"/>
            <a:lstStyle/>
            <a:p>
              <a:endParaRPr lang="en-US"/>
            </a:p>
          </p:txBody>
        </p:sp>
        <p:sp>
          <p:nvSpPr>
            <p:cNvPr id="1219" name="Freeform 1218">
              <a:extLst>
                <a:ext uri="{FF2B5EF4-FFF2-40B4-BE49-F238E27FC236}">
                  <a16:creationId xmlns:a16="http://schemas.microsoft.com/office/drawing/2014/main" id="{AFEF9A60-6F6C-FB40-873D-C54C591FCC81}"/>
                </a:ext>
              </a:extLst>
            </p:cNvPr>
            <p:cNvSpPr/>
            <p:nvPr/>
          </p:nvSpPr>
          <p:spPr>
            <a:xfrm>
              <a:off x="3334448" y="553950"/>
              <a:ext cx="39799" cy="50335"/>
            </a:xfrm>
            <a:custGeom>
              <a:avLst/>
              <a:gdLst>
                <a:gd name="connsiteX0" fmla="*/ 762 w 39799"/>
                <a:gd name="connsiteY0" fmla="*/ 46835 h 50334"/>
                <a:gd name="connsiteX1" fmla="*/ 3852 w 39799"/>
                <a:gd name="connsiteY1" fmla="*/ 37400 h 50334"/>
                <a:gd name="connsiteX2" fmla="*/ 3852 w 39799"/>
                <a:gd name="connsiteY2" fmla="*/ 37400 h 50334"/>
                <a:gd name="connsiteX3" fmla="*/ 13287 w 39799"/>
                <a:gd name="connsiteY3" fmla="*/ 40490 h 50334"/>
                <a:gd name="connsiteX4" fmla="*/ 13287 w 39799"/>
                <a:gd name="connsiteY4" fmla="*/ 40490 h 50334"/>
                <a:gd name="connsiteX5" fmla="*/ 10197 w 39799"/>
                <a:gd name="connsiteY5" fmla="*/ 49925 h 50334"/>
                <a:gd name="connsiteX6" fmla="*/ 10208 w 39799"/>
                <a:gd name="connsiteY6" fmla="*/ 49925 h 50334"/>
                <a:gd name="connsiteX7" fmla="*/ 7024 w 39799"/>
                <a:gd name="connsiteY7" fmla="*/ 50686 h 50334"/>
                <a:gd name="connsiteX8" fmla="*/ 7024 w 39799"/>
                <a:gd name="connsiteY8" fmla="*/ 50686 h 50334"/>
                <a:gd name="connsiteX9" fmla="*/ 762 w 39799"/>
                <a:gd name="connsiteY9" fmla="*/ 46835 h 50334"/>
                <a:gd name="connsiteX10" fmla="*/ 20486 w 39799"/>
                <a:gd name="connsiteY10" fmla="*/ 34216 h 50334"/>
                <a:gd name="connsiteX11" fmla="*/ 19035 w 39799"/>
                <a:gd name="connsiteY11" fmla="*/ 24395 h 50334"/>
                <a:gd name="connsiteX12" fmla="*/ 19035 w 39799"/>
                <a:gd name="connsiteY12" fmla="*/ 24395 h 50334"/>
                <a:gd name="connsiteX13" fmla="*/ 28867 w 39799"/>
                <a:gd name="connsiteY13" fmla="*/ 22943 h 50334"/>
                <a:gd name="connsiteX14" fmla="*/ 28867 w 39799"/>
                <a:gd name="connsiteY14" fmla="*/ 22943 h 50334"/>
                <a:gd name="connsiteX15" fmla="*/ 30319 w 39799"/>
                <a:gd name="connsiteY15" fmla="*/ 32764 h 50334"/>
                <a:gd name="connsiteX16" fmla="*/ 30319 w 39799"/>
                <a:gd name="connsiteY16" fmla="*/ 32764 h 50334"/>
                <a:gd name="connsiteX17" fmla="*/ 24677 w 39799"/>
                <a:gd name="connsiteY17" fmla="*/ 35597 h 50334"/>
                <a:gd name="connsiteX18" fmla="*/ 24677 w 39799"/>
                <a:gd name="connsiteY18" fmla="*/ 35597 h 50334"/>
                <a:gd name="connsiteX19" fmla="*/ 20486 w 39799"/>
                <a:gd name="connsiteY19" fmla="*/ 34216 h 50334"/>
                <a:gd name="connsiteX20" fmla="*/ 32765 w 39799"/>
                <a:gd name="connsiteY20" fmla="*/ 14047 h 50334"/>
                <a:gd name="connsiteX21" fmla="*/ 25754 w 39799"/>
                <a:gd name="connsiteY21" fmla="*/ 7012 h 50334"/>
                <a:gd name="connsiteX22" fmla="*/ 25754 w 39799"/>
                <a:gd name="connsiteY22" fmla="*/ 7012 h 50334"/>
                <a:gd name="connsiteX23" fmla="*/ 32789 w 39799"/>
                <a:gd name="connsiteY23" fmla="*/ 0 h 50334"/>
                <a:gd name="connsiteX24" fmla="*/ 32789 w 39799"/>
                <a:gd name="connsiteY24" fmla="*/ 0 h 50334"/>
                <a:gd name="connsiteX25" fmla="*/ 39800 w 39799"/>
                <a:gd name="connsiteY25" fmla="*/ 7035 h 50334"/>
                <a:gd name="connsiteX26" fmla="*/ 39800 w 39799"/>
                <a:gd name="connsiteY26" fmla="*/ 7035 h 50334"/>
                <a:gd name="connsiteX27" fmla="*/ 32777 w 39799"/>
                <a:gd name="connsiteY27" fmla="*/ 14047 h 50334"/>
                <a:gd name="connsiteX28" fmla="*/ 32777 w 39799"/>
                <a:gd name="connsiteY28" fmla="*/ 14047 h 50334"/>
                <a:gd name="connsiteX29" fmla="*/ 32765 w 39799"/>
                <a:gd name="connsiteY29" fmla="*/ 14047 h 5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799" h="50334">
                  <a:moveTo>
                    <a:pt x="762" y="46835"/>
                  </a:moveTo>
                  <a:cubicBezTo>
                    <a:pt x="-994" y="43381"/>
                    <a:pt x="387" y="39156"/>
                    <a:pt x="3852" y="37400"/>
                  </a:cubicBezTo>
                  <a:lnTo>
                    <a:pt x="3852" y="37400"/>
                  </a:lnTo>
                  <a:cubicBezTo>
                    <a:pt x="7305" y="35644"/>
                    <a:pt x="11531" y="37025"/>
                    <a:pt x="13287" y="40490"/>
                  </a:cubicBezTo>
                  <a:lnTo>
                    <a:pt x="13287" y="40490"/>
                  </a:lnTo>
                  <a:cubicBezTo>
                    <a:pt x="15043" y="43943"/>
                    <a:pt x="13662" y="48169"/>
                    <a:pt x="10197" y="49925"/>
                  </a:cubicBezTo>
                  <a:lnTo>
                    <a:pt x="10208" y="49925"/>
                  </a:lnTo>
                  <a:cubicBezTo>
                    <a:pt x="9178" y="50440"/>
                    <a:pt x="8101" y="50686"/>
                    <a:pt x="7024" y="50686"/>
                  </a:cubicBezTo>
                  <a:lnTo>
                    <a:pt x="7024" y="50686"/>
                  </a:lnTo>
                  <a:cubicBezTo>
                    <a:pt x="4473" y="50686"/>
                    <a:pt x="2003" y="49281"/>
                    <a:pt x="762" y="46835"/>
                  </a:cubicBezTo>
                  <a:close/>
                  <a:moveTo>
                    <a:pt x="20486" y="34216"/>
                  </a:moveTo>
                  <a:cubicBezTo>
                    <a:pt x="17372" y="31910"/>
                    <a:pt x="16728" y="27509"/>
                    <a:pt x="19035" y="24395"/>
                  </a:cubicBezTo>
                  <a:lnTo>
                    <a:pt x="19035" y="24395"/>
                  </a:lnTo>
                  <a:cubicBezTo>
                    <a:pt x="21352" y="21281"/>
                    <a:pt x="25754" y="20626"/>
                    <a:pt x="28867" y="22943"/>
                  </a:cubicBezTo>
                  <a:lnTo>
                    <a:pt x="28867" y="22943"/>
                  </a:lnTo>
                  <a:cubicBezTo>
                    <a:pt x="31981" y="25249"/>
                    <a:pt x="32625" y="29651"/>
                    <a:pt x="30319" y="32764"/>
                  </a:cubicBezTo>
                  <a:lnTo>
                    <a:pt x="30319" y="32764"/>
                  </a:lnTo>
                  <a:cubicBezTo>
                    <a:pt x="28938" y="34626"/>
                    <a:pt x="26819" y="35609"/>
                    <a:pt x="24677" y="35597"/>
                  </a:cubicBezTo>
                  <a:lnTo>
                    <a:pt x="24677" y="35597"/>
                  </a:lnTo>
                  <a:cubicBezTo>
                    <a:pt x="23213" y="35597"/>
                    <a:pt x="21750" y="35152"/>
                    <a:pt x="20486" y="34216"/>
                  </a:cubicBezTo>
                  <a:close/>
                  <a:moveTo>
                    <a:pt x="32765" y="14047"/>
                  </a:moveTo>
                  <a:cubicBezTo>
                    <a:pt x="28891" y="14035"/>
                    <a:pt x="25742" y="10886"/>
                    <a:pt x="25754" y="7012"/>
                  </a:cubicBezTo>
                  <a:lnTo>
                    <a:pt x="25754" y="7012"/>
                  </a:lnTo>
                  <a:cubicBezTo>
                    <a:pt x="25754" y="3137"/>
                    <a:pt x="28902" y="-12"/>
                    <a:pt x="32789" y="0"/>
                  </a:cubicBezTo>
                  <a:lnTo>
                    <a:pt x="32789" y="0"/>
                  </a:lnTo>
                  <a:cubicBezTo>
                    <a:pt x="36663" y="0"/>
                    <a:pt x="39800" y="3149"/>
                    <a:pt x="39800" y="7035"/>
                  </a:cubicBezTo>
                  <a:lnTo>
                    <a:pt x="39800" y="7035"/>
                  </a:lnTo>
                  <a:cubicBezTo>
                    <a:pt x="39789" y="10910"/>
                    <a:pt x="36652" y="14047"/>
                    <a:pt x="32777" y="14047"/>
                  </a:cubicBezTo>
                  <a:lnTo>
                    <a:pt x="32777" y="14047"/>
                  </a:lnTo>
                  <a:lnTo>
                    <a:pt x="32765" y="14047"/>
                  </a:lnTo>
                  <a:close/>
                </a:path>
              </a:pathLst>
            </a:custGeom>
            <a:grpFill/>
            <a:ln w="1170" cap="flat">
              <a:noFill/>
              <a:prstDash val="solid"/>
              <a:miter/>
            </a:ln>
          </p:spPr>
          <p:txBody>
            <a:bodyPr rtlCol="0" anchor="ctr"/>
            <a:lstStyle/>
            <a:p>
              <a:endParaRPr lang="en-US"/>
            </a:p>
          </p:txBody>
        </p:sp>
        <p:sp>
          <p:nvSpPr>
            <p:cNvPr id="1220" name="Freeform 1219">
              <a:extLst>
                <a:ext uri="{FF2B5EF4-FFF2-40B4-BE49-F238E27FC236}">
                  <a16:creationId xmlns:a16="http://schemas.microsoft.com/office/drawing/2014/main" id="{E2A386E2-8AC1-5544-AD74-0F727D973072}"/>
                </a:ext>
              </a:extLst>
            </p:cNvPr>
            <p:cNvSpPr/>
            <p:nvPr/>
          </p:nvSpPr>
          <p:spPr>
            <a:xfrm>
              <a:off x="3193568" y="734461"/>
              <a:ext cx="28094" cy="80770"/>
            </a:xfrm>
            <a:custGeom>
              <a:avLst/>
              <a:gdLst>
                <a:gd name="connsiteX0" fmla="*/ 17726 w 28093"/>
                <a:gd name="connsiteY0" fmla="*/ 79790 h 80769"/>
                <a:gd name="connsiteX1" fmla="*/ 15548 w 28093"/>
                <a:gd name="connsiteY1" fmla="*/ 70098 h 80769"/>
                <a:gd name="connsiteX2" fmla="*/ 15548 w 28093"/>
                <a:gd name="connsiteY2" fmla="*/ 70098 h 80769"/>
                <a:gd name="connsiteX3" fmla="*/ 25241 w 28093"/>
                <a:gd name="connsiteY3" fmla="*/ 67921 h 80769"/>
                <a:gd name="connsiteX4" fmla="*/ 25241 w 28093"/>
                <a:gd name="connsiteY4" fmla="*/ 67921 h 80769"/>
                <a:gd name="connsiteX5" fmla="*/ 27418 w 28093"/>
                <a:gd name="connsiteY5" fmla="*/ 77613 h 80769"/>
                <a:gd name="connsiteX6" fmla="*/ 27418 w 28093"/>
                <a:gd name="connsiteY6" fmla="*/ 77613 h 80769"/>
                <a:gd name="connsiteX7" fmla="*/ 21472 w 28093"/>
                <a:gd name="connsiteY7" fmla="*/ 80879 h 80769"/>
                <a:gd name="connsiteX8" fmla="*/ 21472 w 28093"/>
                <a:gd name="connsiteY8" fmla="*/ 80879 h 80769"/>
                <a:gd name="connsiteX9" fmla="*/ 17726 w 28093"/>
                <a:gd name="connsiteY9" fmla="*/ 79790 h 80769"/>
                <a:gd name="connsiteX10" fmla="*/ 3983 w 28093"/>
                <a:gd name="connsiteY10" fmla="*/ 55302 h 80769"/>
                <a:gd name="connsiteX11" fmla="*/ 3983 w 28093"/>
                <a:gd name="connsiteY11" fmla="*/ 55302 h 80769"/>
                <a:gd name="connsiteX12" fmla="*/ 3983 w 28093"/>
                <a:gd name="connsiteY12" fmla="*/ 55302 h 80769"/>
                <a:gd name="connsiteX13" fmla="*/ 9017 w 28093"/>
                <a:gd name="connsiteY13" fmla="*/ 46745 h 80769"/>
                <a:gd name="connsiteX14" fmla="*/ 9017 w 28093"/>
                <a:gd name="connsiteY14" fmla="*/ 46745 h 80769"/>
                <a:gd name="connsiteX15" fmla="*/ 17585 w 28093"/>
                <a:gd name="connsiteY15" fmla="*/ 51778 h 80769"/>
                <a:gd name="connsiteX16" fmla="*/ 17574 w 28093"/>
                <a:gd name="connsiteY16" fmla="*/ 51778 h 80769"/>
                <a:gd name="connsiteX17" fmla="*/ 12540 w 28093"/>
                <a:gd name="connsiteY17" fmla="*/ 60335 h 80769"/>
                <a:gd name="connsiteX18" fmla="*/ 12540 w 28093"/>
                <a:gd name="connsiteY18" fmla="*/ 60335 h 80769"/>
                <a:gd name="connsiteX19" fmla="*/ 10773 w 28093"/>
                <a:gd name="connsiteY19" fmla="*/ 60558 h 80769"/>
                <a:gd name="connsiteX20" fmla="*/ 10773 w 28093"/>
                <a:gd name="connsiteY20" fmla="*/ 60558 h 80769"/>
                <a:gd name="connsiteX21" fmla="*/ 3983 w 28093"/>
                <a:gd name="connsiteY21" fmla="*/ 55302 h 80769"/>
                <a:gd name="connsiteX22" fmla="*/ 85 w 28093"/>
                <a:gd name="connsiteY22" fmla="*/ 30884 h 80769"/>
                <a:gd name="connsiteX23" fmla="*/ 85 w 28093"/>
                <a:gd name="connsiteY23" fmla="*/ 30884 h 80769"/>
                <a:gd name="connsiteX24" fmla="*/ 85 w 28093"/>
                <a:gd name="connsiteY24" fmla="*/ 30884 h 80769"/>
                <a:gd name="connsiteX25" fmla="*/ 6640 w 28093"/>
                <a:gd name="connsiteY25" fmla="*/ 23415 h 80769"/>
                <a:gd name="connsiteX26" fmla="*/ 6640 w 28093"/>
                <a:gd name="connsiteY26" fmla="*/ 23415 h 80769"/>
                <a:gd name="connsiteX27" fmla="*/ 14097 w 28093"/>
                <a:gd name="connsiteY27" fmla="*/ 29971 h 80769"/>
                <a:gd name="connsiteX28" fmla="*/ 14097 w 28093"/>
                <a:gd name="connsiteY28" fmla="*/ 29971 h 80769"/>
                <a:gd name="connsiteX29" fmla="*/ 7542 w 28093"/>
                <a:gd name="connsiteY29" fmla="*/ 37439 h 80769"/>
                <a:gd name="connsiteX30" fmla="*/ 7542 w 28093"/>
                <a:gd name="connsiteY30" fmla="*/ 37439 h 80769"/>
                <a:gd name="connsiteX31" fmla="*/ 7085 w 28093"/>
                <a:gd name="connsiteY31" fmla="*/ 37451 h 80769"/>
                <a:gd name="connsiteX32" fmla="*/ 7085 w 28093"/>
                <a:gd name="connsiteY32" fmla="*/ 37451 h 80769"/>
                <a:gd name="connsiteX33" fmla="*/ 85 w 28093"/>
                <a:gd name="connsiteY33" fmla="*/ 30884 h 80769"/>
                <a:gd name="connsiteX34" fmla="*/ 6804 w 28093"/>
                <a:gd name="connsiteY34" fmla="*/ 14039 h 80769"/>
                <a:gd name="connsiteX35" fmla="*/ 3 w 28093"/>
                <a:gd name="connsiteY35" fmla="*/ 6805 h 80769"/>
                <a:gd name="connsiteX36" fmla="*/ 3 w 28093"/>
                <a:gd name="connsiteY36" fmla="*/ 6805 h 80769"/>
                <a:gd name="connsiteX37" fmla="*/ 3 w 28093"/>
                <a:gd name="connsiteY37" fmla="*/ 6805 h 80769"/>
                <a:gd name="connsiteX38" fmla="*/ 3 w 28093"/>
                <a:gd name="connsiteY38" fmla="*/ 6805 h 80769"/>
                <a:gd name="connsiteX39" fmla="*/ 7249 w 28093"/>
                <a:gd name="connsiteY39" fmla="*/ 4 h 80769"/>
                <a:gd name="connsiteX40" fmla="*/ 7249 w 28093"/>
                <a:gd name="connsiteY40" fmla="*/ 4 h 80769"/>
                <a:gd name="connsiteX41" fmla="*/ 14050 w 28093"/>
                <a:gd name="connsiteY41" fmla="*/ 7250 h 80769"/>
                <a:gd name="connsiteX42" fmla="*/ 14050 w 28093"/>
                <a:gd name="connsiteY42" fmla="*/ 7250 h 80769"/>
                <a:gd name="connsiteX43" fmla="*/ 7027 w 28093"/>
                <a:gd name="connsiteY43" fmla="*/ 14051 h 80769"/>
                <a:gd name="connsiteX44" fmla="*/ 7027 w 28093"/>
                <a:gd name="connsiteY44" fmla="*/ 14051 h 80769"/>
                <a:gd name="connsiteX45" fmla="*/ 6804 w 28093"/>
                <a:gd name="connsiteY45" fmla="*/ 14039 h 8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093" h="80769">
                  <a:moveTo>
                    <a:pt x="17726" y="79790"/>
                  </a:moveTo>
                  <a:cubicBezTo>
                    <a:pt x="14448" y="77718"/>
                    <a:pt x="13477" y="73387"/>
                    <a:pt x="15548" y="70098"/>
                  </a:cubicBezTo>
                  <a:lnTo>
                    <a:pt x="15548" y="70098"/>
                  </a:lnTo>
                  <a:cubicBezTo>
                    <a:pt x="17620" y="66820"/>
                    <a:pt x="21951" y="65849"/>
                    <a:pt x="25241" y="67921"/>
                  </a:cubicBezTo>
                  <a:lnTo>
                    <a:pt x="25241" y="67921"/>
                  </a:lnTo>
                  <a:cubicBezTo>
                    <a:pt x="28518" y="69993"/>
                    <a:pt x="29490" y="74324"/>
                    <a:pt x="27418" y="77613"/>
                  </a:cubicBezTo>
                  <a:lnTo>
                    <a:pt x="27418" y="77613"/>
                  </a:lnTo>
                  <a:cubicBezTo>
                    <a:pt x="26084" y="79720"/>
                    <a:pt x="23801" y="80879"/>
                    <a:pt x="21472" y="80879"/>
                  </a:cubicBezTo>
                  <a:lnTo>
                    <a:pt x="21472" y="80879"/>
                  </a:lnTo>
                  <a:cubicBezTo>
                    <a:pt x="20196" y="80879"/>
                    <a:pt x="18896" y="80528"/>
                    <a:pt x="17726" y="79790"/>
                  </a:cubicBezTo>
                  <a:close/>
                  <a:moveTo>
                    <a:pt x="3983" y="55302"/>
                  </a:moveTo>
                  <a:lnTo>
                    <a:pt x="3983" y="55302"/>
                  </a:lnTo>
                  <a:lnTo>
                    <a:pt x="3983" y="55302"/>
                  </a:lnTo>
                  <a:cubicBezTo>
                    <a:pt x="3012" y="51544"/>
                    <a:pt x="5259" y="47717"/>
                    <a:pt x="9017" y="46745"/>
                  </a:cubicBezTo>
                  <a:lnTo>
                    <a:pt x="9017" y="46745"/>
                  </a:lnTo>
                  <a:cubicBezTo>
                    <a:pt x="12774" y="45762"/>
                    <a:pt x="16602" y="48021"/>
                    <a:pt x="17585" y="51778"/>
                  </a:cubicBezTo>
                  <a:lnTo>
                    <a:pt x="17574" y="51778"/>
                  </a:lnTo>
                  <a:cubicBezTo>
                    <a:pt x="18545" y="55536"/>
                    <a:pt x="16298" y="59364"/>
                    <a:pt x="12540" y="60335"/>
                  </a:cubicBezTo>
                  <a:lnTo>
                    <a:pt x="12540" y="60335"/>
                  </a:lnTo>
                  <a:cubicBezTo>
                    <a:pt x="11943" y="60487"/>
                    <a:pt x="11358" y="60558"/>
                    <a:pt x="10773" y="60558"/>
                  </a:cubicBezTo>
                  <a:lnTo>
                    <a:pt x="10773" y="60558"/>
                  </a:lnTo>
                  <a:cubicBezTo>
                    <a:pt x="7647" y="60558"/>
                    <a:pt x="4803" y="58462"/>
                    <a:pt x="3983" y="55302"/>
                  </a:cubicBezTo>
                  <a:close/>
                  <a:moveTo>
                    <a:pt x="85" y="30884"/>
                  </a:moveTo>
                  <a:lnTo>
                    <a:pt x="85" y="30884"/>
                  </a:lnTo>
                  <a:lnTo>
                    <a:pt x="85" y="30884"/>
                  </a:lnTo>
                  <a:cubicBezTo>
                    <a:pt x="-172" y="27009"/>
                    <a:pt x="2766" y="23661"/>
                    <a:pt x="6640" y="23415"/>
                  </a:cubicBezTo>
                  <a:lnTo>
                    <a:pt x="6640" y="23415"/>
                  </a:lnTo>
                  <a:cubicBezTo>
                    <a:pt x="10503" y="23170"/>
                    <a:pt x="13851" y="26096"/>
                    <a:pt x="14097" y="29971"/>
                  </a:cubicBezTo>
                  <a:lnTo>
                    <a:pt x="14097" y="29971"/>
                  </a:lnTo>
                  <a:cubicBezTo>
                    <a:pt x="14354" y="33845"/>
                    <a:pt x="11416" y="37181"/>
                    <a:pt x="7542" y="37439"/>
                  </a:cubicBezTo>
                  <a:lnTo>
                    <a:pt x="7542" y="37439"/>
                  </a:lnTo>
                  <a:cubicBezTo>
                    <a:pt x="7390" y="37439"/>
                    <a:pt x="7237" y="37451"/>
                    <a:pt x="7085" y="37451"/>
                  </a:cubicBezTo>
                  <a:lnTo>
                    <a:pt x="7085" y="37451"/>
                  </a:lnTo>
                  <a:cubicBezTo>
                    <a:pt x="3410" y="37451"/>
                    <a:pt x="319" y="34594"/>
                    <a:pt x="85" y="30884"/>
                  </a:cubicBezTo>
                  <a:close/>
                  <a:moveTo>
                    <a:pt x="6804" y="14039"/>
                  </a:moveTo>
                  <a:cubicBezTo>
                    <a:pt x="2930" y="13922"/>
                    <a:pt x="-114" y="10680"/>
                    <a:pt x="3" y="6805"/>
                  </a:cubicBezTo>
                  <a:lnTo>
                    <a:pt x="3" y="6805"/>
                  </a:lnTo>
                  <a:lnTo>
                    <a:pt x="3" y="6805"/>
                  </a:lnTo>
                  <a:lnTo>
                    <a:pt x="3" y="6805"/>
                  </a:lnTo>
                  <a:cubicBezTo>
                    <a:pt x="132" y="2919"/>
                    <a:pt x="3375" y="-125"/>
                    <a:pt x="7249" y="4"/>
                  </a:cubicBezTo>
                  <a:lnTo>
                    <a:pt x="7249" y="4"/>
                  </a:lnTo>
                  <a:cubicBezTo>
                    <a:pt x="11124" y="121"/>
                    <a:pt x="14167" y="3363"/>
                    <a:pt x="14050" y="7250"/>
                  </a:cubicBezTo>
                  <a:lnTo>
                    <a:pt x="14050" y="7250"/>
                  </a:lnTo>
                  <a:cubicBezTo>
                    <a:pt x="13921" y="11042"/>
                    <a:pt x="10808" y="14051"/>
                    <a:pt x="7027" y="14051"/>
                  </a:cubicBezTo>
                  <a:lnTo>
                    <a:pt x="7027" y="14051"/>
                  </a:lnTo>
                  <a:cubicBezTo>
                    <a:pt x="6956" y="14051"/>
                    <a:pt x="6875" y="14051"/>
                    <a:pt x="6804" y="14039"/>
                  </a:cubicBezTo>
                  <a:close/>
                </a:path>
              </a:pathLst>
            </a:custGeom>
            <a:grpFill/>
            <a:ln w="1170" cap="flat">
              <a:noFill/>
              <a:prstDash val="solid"/>
              <a:miter/>
            </a:ln>
          </p:spPr>
          <p:txBody>
            <a:bodyPr rtlCol="0" anchor="ctr"/>
            <a:lstStyle/>
            <a:p>
              <a:endParaRPr lang="en-US"/>
            </a:p>
          </p:txBody>
        </p:sp>
        <p:sp>
          <p:nvSpPr>
            <p:cNvPr id="1221" name="Freeform 1220">
              <a:extLst>
                <a:ext uri="{FF2B5EF4-FFF2-40B4-BE49-F238E27FC236}">
                  <a16:creationId xmlns:a16="http://schemas.microsoft.com/office/drawing/2014/main" id="{2060921F-3E21-7940-989E-8F54FA68C296}"/>
                </a:ext>
              </a:extLst>
            </p:cNvPr>
            <p:cNvSpPr/>
            <p:nvPr/>
          </p:nvSpPr>
          <p:spPr>
            <a:xfrm>
              <a:off x="3530415" y="806666"/>
              <a:ext cx="114716" cy="14047"/>
            </a:xfrm>
            <a:custGeom>
              <a:avLst/>
              <a:gdLst>
                <a:gd name="connsiteX0" fmla="*/ 107692 w 114715"/>
                <a:gd name="connsiteY0" fmla="*/ 14047 h 14046"/>
                <a:gd name="connsiteX1" fmla="*/ 7023 w 114715"/>
                <a:gd name="connsiteY1" fmla="*/ 14047 h 14046"/>
                <a:gd name="connsiteX2" fmla="*/ 0 w 114715"/>
                <a:gd name="connsiteY2" fmla="*/ 7023 h 14046"/>
                <a:gd name="connsiteX3" fmla="*/ 7023 w 114715"/>
                <a:gd name="connsiteY3" fmla="*/ 0 h 14046"/>
                <a:gd name="connsiteX4" fmla="*/ 107692 w 114715"/>
                <a:gd name="connsiteY4" fmla="*/ 0 h 14046"/>
                <a:gd name="connsiteX5" fmla="*/ 114716 w 114715"/>
                <a:gd name="connsiteY5" fmla="*/ 7023 h 14046"/>
                <a:gd name="connsiteX6" fmla="*/ 107692 w 114715"/>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15" h="14046">
                  <a:moveTo>
                    <a:pt x="107692" y="14047"/>
                  </a:moveTo>
                  <a:lnTo>
                    <a:pt x="7023" y="14047"/>
                  </a:lnTo>
                  <a:cubicBezTo>
                    <a:pt x="3149" y="14047"/>
                    <a:pt x="0" y="10898"/>
                    <a:pt x="0" y="7023"/>
                  </a:cubicBezTo>
                  <a:cubicBezTo>
                    <a:pt x="0" y="3149"/>
                    <a:pt x="3149" y="0"/>
                    <a:pt x="7023" y="0"/>
                  </a:cubicBezTo>
                  <a:lnTo>
                    <a:pt x="107692" y="0"/>
                  </a:lnTo>
                  <a:cubicBezTo>
                    <a:pt x="111567" y="0"/>
                    <a:pt x="114716" y="3149"/>
                    <a:pt x="114716" y="7023"/>
                  </a:cubicBezTo>
                  <a:cubicBezTo>
                    <a:pt x="114716" y="10910"/>
                    <a:pt x="111579" y="14047"/>
                    <a:pt x="107692" y="14047"/>
                  </a:cubicBezTo>
                  <a:close/>
                </a:path>
              </a:pathLst>
            </a:custGeom>
            <a:grpFill/>
            <a:ln w="1170" cap="flat">
              <a:noFill/>
              <a:prstDash val="solid"/>
              <a:miter/>
            </a:ln>
          </p:spPr>
          <p:txBody>
            <a:bodyPr rtlCol="0" anchor="ctr"/>
            <a:lstStyle/>
            <a:p>
              <a:endParaRPr lang="en-US"/>
            </a:p>
          </p:txBody>
        </p:sp>
        <p:sp>
          <p:nvSpPr>
            <p:cNvPr id="1222" name="Freeform 1221">
              <a:extLst>
                <a:ext uri="{FF2B5EF4-FFF2-40B4-BE49-F238E27FC236}">
                  <a16:creationId xmlns:a16="http://schemas.microsoft.com/office/drawing/2014/main" id="{00B4F16F-7818-D043-87BE-265D9C1ADB9E}"/>
                </a:ext>
              </a:extLst>
            </p:cNvPr>
            <p:cNvSpPr/>
            <p:nvPr/>
          </p:nvSpPr>
          <p:spPr>
            <a:xfrm>
              <a:off x="3601819" y="780913"/>
              <a:ext cx="81940" cy="14047"/>
            </a:xfrm>
            <a:custGeom>
              <a:avLst/>
              <a:gdLst>
                <a:gd name="connsiteX0" fmla="*/ 74917 w 81939"/>
                <a:gd name="connsiteY0" fmla="*/ 14047 h 14046"/>
                <a:gd name="connsiteX1" fmla="*/ 7023 w 81939"/>
                <a:gd name="connsiteY1" fmla="*/ 14047 h 14046"/>
                <a:gd name="connsiteX2" fmla="*/ 0 w 81939"/>
                <a:gd name="connsiteY2" fmla="*/ 7023 h 14046"/>
                <a:gd name="connsiteX3" fmla="*/ 7023 w 81939"/>
                <a:gd name="connsiteY3" fmla="*/ 0 h 14046"/>
                <a:gd name="connsiteX4" fmla="*/ 74917 w 81939"/>
                <a:gd name="connsiteY4" fmla="*/ 0 h 14046"/>
                <a:gd name="connsiteX5" fmla="*/ 81940 w 81939"/>
                <a:gd name="connsiteY5" fmla="*/ 7023 h 14046"/>
                <a:gd name="connsiteX6" fmla="*/ 74917 w 81939"/>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939" h="14046">
                  <a:moveTo>
                    <a:pt x="74917" y="14047"/>
                  </a:moveTo>
                  <a:lnTo>
                    <a:pt x="7023" y="14047"/>
                  </a:lnTo>
                  <a:cubicBezTo>
                    <a:pt x="3149" y="14047"/>
                    <a:pt x="0" y="10898"/>
                    <a:pt x="0" y="7023"/>
                  </a:cubicBezTo>
                  <a:cubicBezTo>
                    <a:pt x="0" y="3149"/>
                    <a:pt x="3149" y="0"/>
                    <a:pt x="7023" y="0"/>
                  </a:cubicBezTo>
                  <a:lnTo>
                    <a:pt x="74917" y="0"/>
                  </a:lnTo>
                  <a:cubicBezTo>
                    <a:pt x="78791" y="0"/>
                    <a:pt x="81940" y="3149"/>
                    <a:pt x="81940" y="7023"/>
                  </a:cubicBezTo>
                  <a:cubicBezTo>
                    <a:pt x="81940" y="10910"/>
                    <a:pt x="78803" y="14047"/>
                    <a:pt x="74917" y="14047"/>
                  </a:cubicBezTo>
                  <a:close/>
                </a:path>
              </a:pathLst>
            </a:custGeom>
            <a:grpFill/>
            <a:ln w="1170" cap="flat">
              <a:noFill/>
              <a:prstDash val="solid"/>
              <a:miter/>
            </a:ln>
          </p:spPr>
          <p:txBody>
            <a:bodyPr rtlCol="0" anchor="ctr"/>
            <a:lstStyle/>
            <a:p>
              <a:endParaRPr lang="en-US"/>
            </a:p>
          </p:txBody>
        </p:sp>
      </p:grpSp>
      <p:grpSp>
        <p:nvGrpSpPr>
          <p:cNvPr id="1223" name="Group 1222">
            <a:extLst>
              <a:ext uri="{FF2B5EF4-FFF2-40B4-BE49-F238E27FC236}">
                <a16:creationId xmlns:a16="http://schemas.microsoft.com/office/drawing/2014/main" id="{62EFA9B3-6566-534B-ADFB-D9E1B01F9EED}"/>
              </a:ext>
            </a:extLst>
          </p:cNvPr>
          <p:cNvGrpSpPr/>
          <p:nvPr userDrawn="1"/>
        </p:nvGrpSpPr>
        <p:grpSpPr>
          <a:xfrm>
            <a:off x="1715904" y="1828392"/>
            <a:ext cx="306552" cy="303875"/>
            <a:chOff x="3978521" y="1248311"/>
            <a:chExt cx="415212" cy="411586"/>
          </a:xfrm>
          <a:solidFill>
            <a:schemeClr val="accent1"/>
          </a:solidFill>
        </p:grpSpPr>
        <p:sp>
          <p:nvSpPr>
            <p:cNvPr id="1224" name="Freeform 1223">
              <a:extLst>
                <a:ext uri="{FF2B5EF4-FFF2-40B4-BE49-F238E27FC236}">
                  <a16:creationId xmlns:a16="http://schemas.microsoft.com/office/drawing/2014/main" id="{170C688F-BF4F-EF45-9E71-44E945C7DE58}"/>
                </a:ext>
              </a:extLst>
            </p:cNvPr>
            <p:cNvSpPr/>
            <p:nvPr/>
          </p:nvSpPr>
          <p:spPr>
            <a:xfrm>
              <a:off x="3978521" y="1248311"/>
              <a:ext cx="368730" cy="332443"/>
            </a:xfrm>
            <a:custGeom>
              <a:avLst/>
              <a:gdLst>
                <a:gd name="connsiteX0" fmla="*/ 117771 w 368729"/>
                <a:gd name="connsiteY0" fmla="*/ 332525 h 332442"/>
                <a:gd name="connsiteX1" fmla="*/ 0 w 368729"/>
                <a:gd name="connsiteY1" fmla="*/ 271163 h 332442"/>
                <a:gd name="connsiteX2" fmla="*/ 141311 w 368729"/>
                <a:gd name="connsiteY2" fmla="*/ 0 h 332442"/>
                <a:gd name="connsiteX3" fmla="*/ 369619 w 368729"/>
                <a:gd name="connsiteY3" fmla="*/ 118977 h 332442"/>
                <a:gd name="connsiteX4" fmla="*/ 337756 w 368729"/>
                <a:gd name="connsiteY4" fmla="*/ 180128 h 332442"/>
                <a:gd name="connsiteX5" fmla="*/ 325290 w 368729"/>
                <a:gd name="connsiteY5" fmla="*/ 173643 h 332442"/>
                <a:gd name="connsiteX6" fmla="*/ 350668 w 368729"/>
                <a:gd name="connsiteY6" fmla="*/ 124947 h 332442"/>
                <a:gd name="connsiteX7" fmla="*/ 147281 w 368729"/>
                <a:gd name="connsiteY7" fmla="*/ 18952 h 332442"/>
                <a:gd name="connsiteX8" fmla="*/ 18951 w 368729"/>
                <a:gd name="connsiteY8" fmla="*/ 265193 h 332442"/>
                <a:gd name="connsiteX9" fmla="*/ 124256 w 368729"/>
                <a:gd name="connsiteY9" fmla="*/ 320070 h 33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729" h="332442">
                  <a:moveTo>
                    <a:pt x="117771" y="332525"/>
                  </a:moveTo>
                  <a:lnTo>
                    <a:pt x="0" y="271163"/>
                  </a:lnTo>
                  <a:lnTo>
                    <a:pt x="141311" y="0"/>
                  </a:lnTo>
                  <a:lnTo>
                    <a:pt x="369619" y="118977"/>
                  </a:lnTo>
                  <a:lnTo>
                    <a:pt x="337756" y="180128"/>
                  </a:lnTo>
                  <a:lnTo>
                    <a:pt x="325290" y="173643"/>
                  </a:lnTo>
                  <a:lnTo>
                    <a:pt x="350668" y="124947"/>
                  </a:lnTo>
                  <a:lnTo>
                    <a:pt x="147281" y="18952"/>
                  </a:lnTo>
                  <a:lnTo>
                    <a:pt x="18951" y="265193"/>
                  </a:lnTo>
                  <a:lnTo>
                    <a:pt x="124256" y="320070"/>
                  </a:lnTo>
                  <a:close/>
                </a:path>
              </a:pathLst>
            </a:custGeom>
            <a:grpFill/>
            <a:ln w="1170" cap="flat">
              <a:noFill/>
              <a:prstDash val="solid"/>
              <a:miter/>
            </a:ln>
          </p:spPr>
          <p:txBody>
            <a:bodyPr rtlCol="0" anchor="ctr"/>
            <a:lstStyle/>
            <a:p>
              <a:endParaRPr lang="en-US"/>
            </a:p>
          </p:txBody>
        </p:sp>
        <p:sp>
          <p:nvSpPr>
            <p:cNvPr id="1225" name="Freeform 1224">
              <a:extLst>
                <a:ext uri="{FF2B5EF4-FFF2-40B4-BE49-F238E27FC236}">
                  <a16:creationId xmlns:a16="http://schemas.microsoft.com/office/drawing/2014/main" id="{5ED44A62-27F5-694B-BC65-4E8A49272D09}"/>
                </a:ext>
              </a:extLst>
            </p:cNvPr>
            <p:cNvSpPr/>
            <p:nvPr/>
          </p:nvSpPr>
          <p:spPr>
            <a:xfrm>
              <a:off x="4118615" y="1450329"/>
              <a:ext cx="182609" cy="155686"/>
            </a:xfrm>
            <a:custGeom>
              <a:avLst/>
              <a:gdLst>
                <a:gd name="connsiteX0" fmla="*/ 26256 w 182609"/>
                <a:gd name="connsiteY0" fmla="*/ 155827 h 155686"/>
                <a:gd name="connsiteX1" fmla="*/ 0 w 182609"/>
                <a:gd name="connsiteY1" fmla="*/ 142143 h 155686"/>
                <a:gd name="connsiteX2" fmla="*/ 6485 w 182609"/>
                <a:gd name="connsiteY2" fmla="*/ 129688 h 155686"/>
                <a:gd name="connsiteX3" fmla="*/ 20298 w 182609"/>
                <a:gd name="connsiteY3" fmla="*/ 136887 h 155686"/>
                <a:gd name="connsiteX4" fmla="*/ 55965 w 182609"/>
                <a:gd name="connsiteY4" fmla="*/ 68432 h 155686"/>
                <a:gd name="connsiteX5" fmla="*/ 117607 w 182609"/>
                <a:gd name="connsiteY5" fmla="*/ 100880 h 155686"/>
                <a:gd name="connsiteX6" fmla="*/ 170178 w 182609"/>
                <a:gd name="connsiteY6" fmla="*/ 0 h 155686"/>
                <a:gd name="connsiteX7" fmla="*/ 182632 w 182609"/>
                <a:gd name="connsiteY7" fmla="*/ 6497 h 155686"/>
                <a:gd name="connsiteX8" fmla="*/ 123542 w 182609"/>
                <a:gd name="connsiteY8" fmla="*/ 119878 h 155686"/>
                <a:gd name="connsiteX9" fmla="*/ 61900 w 182609"/>
                <a:gd name="connsiteY9" fmla="*/ 87430 h 15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09" h="155686">
                  <a:moveTo>
                    <a:pt x="26256" y="155827"/>
                  </a:moveTo>
                  <a:lnTo>
                    <a:pt x="0" y="142143"/>
                  </a:lnTo>
                  <a:lnTo>
                    <a:pt x="6485" y="129688"/>
                  </a:lnTo>
                  <a:lnTo>
                    <a:pt x="20298" y="136887"/>
                  </a:lnTo>
                  <a:lnTo>
                    <a:pt x="55965" y="68432"/>
                  </a:lnTo>
                  <a:lnTo>
                    <a:pt x="117607" y="100880"/>
                  </a:lnTo>
                  <a:lnTo>
                    <a:pt x="170178" y="0"/>
                  </a:lnTo>
                  <a:lnTo>
                    <a:pt x="182632" y="6497"/>
                  </a:lnTo>
                  <a:lnTo>
                    <a:pt x="123542" y="119878"/>
                  </a:lnTo>
                  <a:lnTo>
                    <a:pt x="61900" y="87430"/>
                  </a:lnTo>
                  <a:close/>
                </a:path>
              </a:pathLst>
            </a:custGeom>
            <a:grpFill/>
            <a:ln w="1170" cap="flat">
              <a:noFill/>
              <a:prstDash val="solid"/>
              <a:miter/>
            </a:ln>
          </p:spPr>
          <p:txBody>
            <a:bodyPr rtlCol="0" anchor="ctr"/>
            <a:lstStyle/>
            <a:p>
              <a:endParaRPr lang="en-US"/>
            </a:p>
          </p:txBody>
        </p:sp>
        <p:sp>
          <p:nvSpPr>
            <p:cNvPr id="1226" name="Freeform 1225">
              <a:extLst>
                <a:ext uri="{FF2B5EF4-FFF2-40B4-BE49-F238E27FC236}">
                  <a16:creationId xmlns:a16="http://schemas.microsoft.com/office/drawing/2014/main" id="{7A633F59-2EBD-3147-A921-D91CE80877BD}"/>
                </a:ext>
              </a:extLst>
            </p:cNvPr>
            <p:cNvSpPr/>
            <p:nvPr/>
          </p:nvSpPr>
          <p:spPr>
            <a:xfrm>
              <a:off x="4138233" y="1555125"/>
              <a:ext cx="105351" cy="50335"/>
            </a:xfrm>
            <a:custGeom>
              <a:avLst/>
              <a:gdLst>
                <a:gd name="connsiteX0" fmla="*/ 0 w 105351"/>
                <a:gd name="connsiteY0" fmla="*/ 37563 h 50334"/>
                <a:gd name="connsiteX1" fmla="*/ 100929 w 105351"/>
                <a:gd name="connsiteY1" fmla="*/ 0 h 50334"/>
                <a:gd name="connsiteX2" fmla="*/ 105829 w 105351"/>
                <a:gd name="connsiteY2" fmla="*/ 13165 h 50334"/>
                <a:gd name="connsiteX3" fmla="*/ 4900 w 105351"/>
                <a:gd name="connsiteY3" fmla="*/ 50728 h 50334"/>
              </a:gdLst>
              <a:ahLst/>
              <a:cxnLst>
                <a:cxn ang="0">
                  <a:pos x="connsiteX0" y="connsiteY0"/>
                </a:cxn>
                <a:cxn ang="0">
                  <a:pos x="connsiteX1" y="connsiteY1"/>
                </a:cxn>
                <a:cxn ang="0">
                  <a:pos x="connsiteX2" y="connsiteY2"/>
                </a:cxn>
                <a:cxn ang="0">
                  <a:pos x="connsiteX3" y="connsiteY3"/>
                </a:cxn>
              </a:cxnLst>
              <a:rect l="l" t="t" r="r" b="b"/>
              <a:pathLst>
                <a:path w="105351" h="50334">
                  <a:moveTo>
                    <a:pt x="0" y="37563"/>
                  </a:moveTo>
                  <a:lnTo>
                    <a:pt x="100929" y="0"/>
                  </a:lnTo>
                  <a:lnTo>
                    <a:pt x="105829" y="13165"/>
                  </a:lnTo>
                  <a:lnTo>
                    <a:pt x="4900" y="50728"/>
                  </a:lnTo>
                  <a:close/>
                </a:path>
              </a:pathLst>
            </a:custGeom>
            <a:grpFill/>
            <a:ln w="1170" cap="flat">
              <a:noFill/>
              <a:prstDash val="solid"/>
              <a:miter/>
            </a:ln>
          </p:spPr>
          <p:txBody>
            <a:bodyPr rtlCol="0" anchor="ctr"/>
            <a:lstStyle/>
            <a:p>
              <a:endParaRPr lang="en-US"/>
            </a:p>
          </p:txBody>
        </p:sp>
        <p:sp>
          <p:nvSpPr>
            <p:cNvPr id="1227" name="Freeform 1226">
              <a:extLst>
                <a:ext uri="{FF2B5EF4-FFF2-40B4-BE49-F238E27FC236}">
                  <a16:creationId xmlns:a16="http://schemas.microsoft.com/office/drawing/2014/main" id="{51AABBC5-AB67-3D41-9BF5-8A3F15596C31}"/>
                </a:ext>
              </a:extLst>
            </p:cNvPr>
            <p:cNvSpPr/>
            <p:nvPr/>
          </p:nvSpPr>
          <p:spPr>
            <a:xfrm>
              <a:off x="4106789" y="1426929"/>
              <a:ext cx="118228" cy="70234"/>
            </a:xfrm>
            <a:custGeom>
              <a:avLst/>
              <a:gdLst>
                <a:gd name="connsiteX0" fmla="*/ 0 w 118227"/>
                <a:gd name="connsiteY0" fmla="*/ 12457 h 70234"/>
                <a:gd name="connsiteX1" fmla="*/ 6491 w 118227"/>
                <a:gd name="connsiteY1" fmla="*/ 0 h 70234"/>
                <a:gd name="connsiteX2" fmla="*/ 119245 w 118227"/>
                <a:gd name="connsiteY2" fmla="*/ 58755 h 70234"/>
                <a:gd name="connsiteX3" fmla="*/ 112754 w 118227"/>
                <a:gd name="connsiteY3" fmla="*/ 71212 h 70234"/>
              </a:gdLst>
              <a:ahLst/>
              <a:cxnLst>
                <a:cxn ang="0">
                  <a:pos x="connsiteX0" y="connsiteY0"/>
                </a:cxn>
                <a:cxn ang="0">
                  <a:pos x="connsiteX1" y="connsiteY1"/>
                </a:cxn>
                <a:cxn ang="0">
                  <a:pos x="connsiteX2" y="connsiteY2"/>
                </a:cxn>
                <a:cxn ang="0">
                  <a:pos x="connsiteX3" y="connsiteY3"/>
                </a:cxn>
              </a:cxnLst>
              <a:rect l="l" t="t" r="r" b="b"/>
              <a:pathLst>
                <a:path w="118227" h="70234">
                  <a:moveTo>
                    <a:pt x="0" y="12457"/>
                  </a:moveTo>
                  <a:lnTo>
                    <a:pt x="6491" y="0"/>
                  </a:lnTo>
                  <a:lnTo>
                    <a:pt x="119245" y="58755"/>
                  </a:lnTo>
                  <a:lnTo>
                    <a:pt x="112754" y="71212"/>
                  </a:lnTo>
                  <a:close/>
                </a:path>
              </a:pathLst>
            </a:custGeom>
            <a:grpFill/>
            <a:ln w="1170" cap="flat">
              <a:noFill/>
              <a:prstDash val="solid"/>
              <a:miter/>
            </a:ln>
          </p:spPr>
          <p:txBody>
            <a:bodyPr rtlCol="0" anchor="ctr"/>
            <a:lstStyle/>
            <a:p>
              <a:endParaRPr lang="en-US"/>
            </a:p>
          </p:txBody>
        </p:sp>
        <p:sp>
          <p:nvSpPr>
            <p:cNvPr id="1228" name="Freeform 1227">
              <a:extLst>
                <a:ext uri="{FF2B5EF4-FFF2-40B4-BE49-F238E27FC236}">
                  <a16:creationId xmlns:a16="http://schemas.microsoft.com/office/drawing/2014/main" id="{51842D19-F19F-6B40-9A98-13195C439FF5}"/>
                </a:ext>
              </a:extLst>
            </p:cNvPr>
            <p:cNvSpPr/>
            <p:nvPr/>
          </p:nvSpPr>
          <p:spPr>
            <a:xfrm>
              <a:off x="4119286" y="1402938"/>
              <a:ext cx="118228" cy="70234"/>
            </a:xfrm>
            <a:custGeom>
              <a:avLst/>
              <a:gdLst>
                <a:gd name="connsiteX0" fmla="*/ 0 w 118227"/>
                <a:gd name="connsiteY0" fmla="*/ 12457 h 70234"/>
                <a:gd name="connsiteX1" fmla="*/ 6491 w 118227"/>
                <a:gd name="connsiteY1" fmla="*/ 0 h 70234"/>
                <a:gd name="connsiteX2" fmla="*/ 119245 w 118227"/>
                <a:gd name="connsiteY2" fmla="*/ 58755 h 70234"/>
                <a:gd name="connsiteX3" fmla="*/ 112754 w 118227"/>
                <a:gd name="connsiteY3" fmla="*/ 71212 h 70234"/>
              </a:gdLst>
              <a:ahLst/>
              <a:cxnLst>
                <a:cxn ang="0">
                  <a:pos x="connsiteX0" y="connsiteY0"/>
                </a:cxn>
                <a:cxn ang="0">
                  <a:pos x="connsiteX1" y="connsiteY1"/>
                </a:cxn>
                <a:cxn ang="0">
                  <a:pos x="connsiteX2" y="connsiteY2"/>
                </a:cxn>
                <a:cxn ang="0">
                  <a:pos x="connsiteX3" y="connsiteY3"/>
                </a:cxn>
              </a:cxnLst>
              <a:rect l="l" t="t" r="r" b="b"/>
              <a:pathLst>
                <a:path w="118227" h="70234">
                  <a:moveTo>
                    <a:pt x="0" y="12457"/>
                  </a:moveTo>
                  <a:lnTo>
                    <a:pt x="6491" y="0"/>
                  </a:lnTo>
                  <a:lnTo>
                    <a:pt x="119245" y="58755"/>
                  </a:lnTo>
                  <a:lnTo>
                    <a:pt x="112754" y="71212"/>
                  </a:lnTo>
                  <a:close/>
                </a:path>
              </a:pathLst>
            </a:custGeom>
            <a:grpFill/>
            <a:ln w="1170" cap="flat">
              <a:noFill/>
              <a:prstDash val="solid"/>
              <a:miter/>
            </a:ln>
          </p:spPr>
          <p:txBody>
            <a:bodyPr rtlCol="0" anchor="ctr"/>
            <a:lstStyle/>
            <a:p>
              <a:endParaRPr lang="en-US"/>
            </a:p>
          </p:txBody>
        </p:sp>
        <p:sp>
          <p:nvSpPr>
            <p:cNvPr id="1229" name="Freeform 1228">
              <a:extLst>
                <a:ext uri="{FF2B5EF4-FFF2-40B4-BE49-F238E27FC236}">
                  <a16:creationId xmlns:a16="http://schemas.microsoft.com/office/drawing/2014/main" id="{7678DA03-186A-7C4F-9CF4-9C7425DB2AD2}"/>
                </a:ext>
              </a:extLst>
            </p:cNvPr>
            <p:cNvSpPr/>
            <p:nvPr/>
          </p:nvSpPr>
          <p:spPr>
            <a:xfrm>
              <a:off x="4094281" y="1450897"/>
              <a:ext cx="118228" cy="70234"/>
            </a:xfrm>
            <a:custGeom>
              <a:avLst/>
              <a:gdLst>
                <a:gd name="connsiteX0" fmla="*/ 0 w 118227"/>
                <a:gd name="connsiteY0" fmla="*/ 12457 h 70234"/>
                <a:gd name="connsiteX1" fmla="*/ 6491 w 118227"/>
                <a:gd name="connsiteY1" fmla="*/ 0 h 70234"/>
                <a:gd name="connsiteX2" fmla="*/ 119193 w 118227"/>
                <a:gd name="connsiteY2" fmla="*/ 58728 h 70234"/>
                <a:gd name="connsiteX3" fmla="*/ 112702 w 118227"/>
                <a:gd name="connsiteY3" fmla="*/ 71185 h 70234"/>
              </a:gdLst>
              <a:ahLst/>
              <a:cxnLst>
                <a:cxn ang="0">
                  <a:pos x="connsiteX0" y="connsiteY0"/>
                </a:cxn>
                <a:cxn ang="0">
                  <a:pos x="connsiteX1" y="connsiteY1"/>
                </a:cxn>
                <a:cxn ang="0">
                  <a:pos x="connsiteX2" y="connsiteY2"/>
                </a:cxn>
                <a:cxn ang="0">
                  <a:pos x="connsiteX3" y="connsiteY3"/>
                </a:cxn>
              </a:cxnLst>
              <a:rect l="l" t="t" r="r" b="b"/>
              <a:pathLst>
                <a:path w="118227" h="70234">
                  <a:moveTo>
                    <a:pt x="0" y="12457"/>
                  </a:moveTo>
                  <a:lnTo>
                    <a:pt x="6491" y="0"/>
                  </a:lnTo>
                  <a:lnTo>
                    <a:pt x="119193" y="58728"/>
                  </a:lnTo>
                  <a:lnTo>
                    <a:pt x="112702" y="71185"/>
                  </a:lnTo>
                  <a:close/>
                </a:path>
              </a:pathLst>
            </a:custGeom>
            <a:grpFill/>
            <a:ln w="1170" cap="flat">
              <a:noFill/>
              <a:prstDash val="solid"/>
              <a:miter/>
            </a:ln>
          </p:spPr>
          <p:txBody>
            <a:bodyPr rtlCol="0" anchor="ctr"/>
            <a:lstStyle/>
            <a:p>
              <a:endParaRPr lang="en-US"/>
            </a:p>
          </p:txBody>
        </p:sp>
        <p:sp>
          <p:nvSpPr>
            <p:cNvPr id="1230" name="Freeform 1229">
              <a:extLst>
                <a:ext uri="{FF2B5EF4-FFF2-40B4-BE49-F238E27FC236}">
                  <a16:creationId xmlns:a16="http://schemas.microsoft.com/office/drawing/2014/main" id="{82DBDB5D-D4B9-D040-8D48-A1E71981CE4A}"/>
                </a:ext>
              </a:extLst>
            </p:cNvPr>
            <p:cNvSpPr/>
            <p:nvPr/>
          </p:nvSpPr>
          <p:spPr>
            <a:xfrm>
              <a:off x="4081405" y="1475603"/>
              <a:ext cx="85452" cy="52676"/>
            </a:xfrm>
            <a:custGeom>
              <a:avLst/>
              <a:gdLst>
                <a:gd name="connsiteX0" fmla="*/ 0 w 85451"/>
                <a:gd name="connsiteY0" fmla="*/ 12457 h 52675"/>
                <a:gd name="connsiteX1" fmla="*/ 6491 w 85451"/>
                <a:gd name="connsiteY1" fmla="*/ 0 h 52675"/>
                <a:gd name="connsiteX2" fmla="*/ 85809 w 85451"/>
                <a:gd name="connsiteY2" fmla="*/ 41332 h 52675"/>
                <a:gd name="connsiteX3" fmla="*/ 79318 w 85451"/>
                <a:gd name="connsiteY3" fmla="*/ 53789 h 52675"/>
              </a:gdLst>
              <a:ahLst/>
              <a:cxnLst>
                <a:cxn ang="0">
                  <a:pos x="connsiteX0" y="connsiteY0"/>
                </a:cxn>
                <a:cxn ang="0">
                  <a:pos x="connsiteX1" y="connsiteY1"/>
                </a:cxn>
                <a:cxn ang="0">
                  <a:pos x="connsiteX2" y="connsiteY2"/>
                </a:cxn>
                <a:cxn ang="0">
                  <a:pos x="connsiteX3" y="connsiteY3"/>
                </a:cxn>
              </a:cxnLst>
              <a:rect l="l" t="t" r="r" b="b"/>
              <a:pathLst>
                <a:path w="85451" h="52675">
                  <a:moveTo>
                    <a:pt x="0" y="12457"/>
                  </a:moveTo>
                  <a:lnTo>
                    <a:pt x="6491" y="0"/>
                  </a:lnTo>
                  <a:lnTo>
                    <a:pt x="85809" y="41332"/>
                  </a:lnTo>
                  <a:lnTo>
                    <a:pt x="79318" y="53789"/>
                  </a:lnTo>
                  <a:close/>
                </a:path>
              </a:pathLst>
            </a:custGeom>
            <a:grpFill/>
            <a:ln w="1170" cap="flat">
              <a:noFill/>
              <a:prstDash val="solid"/>
              <a:miter/>
            </a:ln>
          </p:spPr>
          <p:txBody>
            <a:bodyPr rtlCol="0" anchor="ctr"/>
            <a:lstStyle/>
            <a:p>
              <a:endParaRPr lang="en-US"/>
            </a:p>
          </p:txBody>
        </p:sp>
        <p:sp>
          <p:nvSpPr>
            <p:cNvPr id="1231" name="Freeform 1230">
              <a:extLst>
                <a:ext uri="{FF2B5EF4-FFF2-40B4-BE49-F238E27FC236}">
                  <a16:creationId xmlns:a16="http://schemas.microsoft.com/office/drawing/2014/main" id="{EFB21FF7-E4E2-A644-A040-E87021363C28}"/>
                </a:ext>
              </a:extLst>
            </p:cNvPr>
            <p:cNvSpPr/>
            <p:nvPr/>
          </p:nvSpPr>
          <p:spPr>
            <a:xfrm>
              <a:off x="4100420" y="1392420"/>
              <a:ext cx="18729" cy="18729"/>
            </a:xfrm>
            <a:custGeom>
              <a:avLst/>
              <a:gdLst>
                <a:gd name="connsiteX0" fmla="*/ 0 w 18729"/>
                <a:gd name="connsiteY0" fmla="*/ 12457 h 18729"/>
                <a:gd name="connsiteX1" fmla="*/ 6492 w 18729"/>
                <a:gd name="connsiteY1" fmla="*/ 0 h 18729"/>
                <a:gd name="connsiteX2" fmla="*/ 19873 w 18729"/>
                <a:gd name="connsiteY2" fmla="*/ 6974 h 18729"/>
                <a:gd name="connsiteX3" fmla="*/ 13381 w 18729"/>
                <a:gd name="connsiteY3" fmla="*/ 19431 h 18729"/>
              </a:gdLst>
              <a:ahLst/>
              <a:cxnLst>
                <a:cxn ang="0">
                  <a:pos x="connsiteX0" y="connsiteY0"/>
                </a:cxn>
                <a:cxn ang="0">
                  <a:pos x="connsiteX1" y="connsiteY1"/>
                </a:cxn>
                <a:cxn ang="0">
                  <a:pos x="connsiteX2" y="connsiteY2"/>
                </a:cxn>
                <a:cxn ang="0">
                  <a:pos x="connsiteX3" y="connsiteY3"/>
                </a:cxn>
              </a:cxnLst>
              <a:rect l="l" t="t" r="r" b="b"/>
              <a:pathLst>
                <a:path w="18729" h="18729">
                  <a:moveTo>
                    <a:pt x="0" y="12457"/>
                  </a:moveTo>
                  <a:lnTo>
                    <a:pt x="6492" y="0"/>
                  </a:lnTo>
                  <a:lnTo>
                    <a:pt x="19873" y="6974"/>
                  </a:lnTo>
                  <a:lnTo>
                    <a:pt x="13381" y="19431"/>
                  </a:lnTo>
                  <a:close/>
                </a:path>
              </a:pathLst>
            </a:custGeom>
            <a:grpFill/>
            <a:ln w="1170" cap="flat">
              <a:noFill/>
              <a:prstDash val="solid"/>
              <a:miter/>
            </a:ln>
          </p:spPr>
          <p:txBody>
            <a:bodyPr rtlCol="0" anchor="ctr"/>
            <a:lstStyle/>
            <a:p>
              <a:endParaRPr lang="en-US"/>
            </a:p>
          </p:txBody>
        </p:sp>
        <p:sp>
          <p:nvSpPr>
            <p:cNvPr id="1232" name="Freeform 1231">
              <a:extLst>
                <a:ext uri="{FF2B5EF4-FFF2-40B4-BE49-F238E27FC236}">
                  <a16:creationId xmlns:a16="http://schemas.microsoft.com/office/drawing/2014/main" id="{6B4379C4-66A5-394C-B2E0-4CD462A7C691}"/>
                </a:ext>
              </a:extLst>
            </p:cNvPr>
            <p:cNvSpPr/>
            <p:nvPr/>
          </p:nvSpPr>
          <p:spPr>
            <a:xfrm>
              <a:off x="4087868" y="1416606"/>
              <a:ext cx="18729" cy="18729"/>
            </a:xfrm>
            <a:custGeom>
              <a:avLst/>
              <a:gdLst>
                <a:gd name="connsiteX0" fmla="*/ 0 w 18729"/>
                <a:gd name="connsiteY0" fmla="*/ 12460 h 18729"/>
                <a:gd name="connsiteX1" fmla="*/ 6487 w 18729"/>
                <a:gd name="connsiteY1" fmla="*/ 0 h 18729"/>
                <a:gd name="connsiteX2" fmla="*/ 19871 w 18729"/>
                <a:gd name="connsiteY2" fmla="*/ 6968 h 18729"/>
                <a:gd name="connsiteX3" fmla="*/ 13384 w 18729"/>
                <a:gd name="connsiteY3" fmla="*/ 19428 h 18729"/>
              </a:gdLst>
              <a:ahLst/>
              <a:cxnLst>
                <a:cxn ang="0">
                  <a:pos x="connsiteX0" y="connsiteY0"/>
                </a:cxn>
                <a:cxn ang="0">
                  <a:pos x="connsiteX1" y="connsiteY1"/>
                </a:cxn>
                <a:cxn ang="0">
                  <a:pos x="connsiteX2" y="connsiteY2"/>
                </a:cxn>
                <a:cxn ang="0">
                  <a:pos x="connsiteX3" y="connsiteY3"/>
                </a:cxn>
              </a:cxnLst>
              <a:rect l="l" t="t" r="r" b="b"/>
              <a:pathLst>
                <a:path w="18729" h="18729">
                  <a:moveTo>
                    <a:pt x="0" y="12460"/>
                  </a:moveTo>
                  <a:lnTo>
                    <a:pt x="6487" y="0"/>
                  </a:lnTo>
                  <a:lnTo>
                    <a:pt x="19871" y="6968"/>
                  </a:lnTo>
                  <a:lnTo>
                    <a:pt x="13384" y="19428"/>
                  </a:lnTo>
                  <a:close/>
                </a:path>
              </a:pathLst>
            </a:custGeom>
            <a:grpFill/>
            <a:ln w="1170" cap="flat">
              <a:noFill/>
              <a:prstDash val="solid"/>
              <a:miter/>
            </a:ln>
          </p:spPr>
          <p:txBody>
            <a:bodyPr rtlCol="0" anchor="ctr"/>
            <a:lstStyle/>
            <a:p>
              <a:endParaRPr lang="en-US"/>
            </a:p>
          </p:txBody>
        </p:sp>
        <p:sp>
          <p:nvSpPr>
            <p:cNvPr id="1233" name="Freeform 1232">
              <a:extLst>
                <a:ext uri="{FF2B5EF4-FFF2-40B4-BE49-F238E27FC236}">
                  <a16:creationId xmlns:a16="http://schemas.microsoft.com/office/drawing/2014/main" id="{A2E9EFF0-BAFC-6047-9AAA-047FDEFB02C9}"/>
                </a:ext>
              </a:extLst>
            </p:cNvPr>
            <p:cNvSpPr/>
            <p:nvPr/>
          </p:nvSpPr>
          <p:spPr>
            <a:xfrm>
              <a:off x="4075297" y="1440641"/>
              <a:ext cx="18729" cy="18729"/>
            </a:xfrm>
            <a:custGeom>
              <a:avLst/>
              <a:gdLst>
                <a:gd name="connsiteX0" fmla="*/ 0 w 18729"/>
                <a:gd name="connsiteY0" fmla="*/ 12457 h 18729"/>
                <a:gd name="connsiteX1" fmla="*/ 6492 w 18729"/>
                <a:gd name="connsiteY1" fmla="*/ 0 h 18729"/>
                <a:gd name="connsiteX2" fmla="*/ 19873 w 18729"/>
                <a:gd name="connsiteY2" fmla="*/ 6974 h 18729"/>
                <a:gd name="connsiteX3" fmla="*/ 13381 w 18729"/>
                <a:gd name="connsiteY3" fmla="*/ 19431 h 18729"/>
              </a:gdLst>
              <a:ahLst/>
              <a:cxnLst>
                <a:cxn ang="0">
                  <a:pos x="connsiteX0" y="connsiteY0"/>
                </a:cxn>
                <a:cxn ang="0">
                  <a:pos x="connsiteX1" y="connsiteY1"/>
                </a:cxn>
                <a:cxn ang="0">
                  <a:pos x="connsiteX2" y="connsiteY2"/>
                </a:cxn>
                <a:cxn ang="0">
                  <a:pos x="connsiteX3" y="connsiteY3"/>
                </a:cxn>
              </a:cxnLst>
              <a:rect l="l" t="t" r="r" b="b"/>
              <a:pathLst>
                <a:path w="18729" h="18729">
                  <a:moveTo>
                    <a:pt x="0" y="12457"/>
                  </a:moveTo>
                  <a:lnTo>
                    <a:pt x="6492" y="0"/>
                  </a:lnTo>
                  <a:lnTo>
                    <a:pt x="19873" y="6974"/>
                  </a:lnTo>
                  <a:lnTo>
                    <a:pt x="13381" y="19431"/>
                  </a:lnTo>
                  <a:close/>
                </a:path>
              </a:pathLst>
            </a:custGeom>
            <a:grpFill/>
            <a:ln w="1170" cap="flat">
              <a:noFill/>
              <a:prstDash val="solid"/>
              <a:miter/>
            </a:ln>
          </p:spPr>
          <p:txBody>
            <a:bodyPr rtlCol="0" anchor="ctr"/>
            <a:lstStyle/>
            <a:p>
              <a:endParaRPr lang="en-US"/>
            </a:p>
          </p:txBody>
        </p:sp>
        <p:sp>
          <p:nvSpPr>
            <p:cNvPr id="1234" name="Freeform 1233">
              <a:extLst>
                <a:ext uri="{FF2B5EF4-FFF2-40B4-BE49-F238E27FC236}">
                  <a16:creationId xmlns:a16="http://schemas.microsoft.com/office/drawing/2014/main" id="{58DD0201-C866-5E40-9EA5-CCB61BAFA011}"/>
                </a:ext>
              </a:extLst>
            </p:cNvPr>
            <p:cNvSpPr/>
            <p:nvPr/>
          </p:nvSpPr>
          <p:spPr>
            <a:xfrm>
              <a:off x="4062248" y="1465667"/>
              <a:ext cx="18729" cy="18729"/>
            </a:xfrm>
            <a:custGeom>
              <a:avLst/>
              <a:gdLst>
                <a:gd name="connsiteX0" fmla="*/ 0 w 18729"/>
                <a:gd name="connsiteY0" fmla="*/ 12457 h 18729"/>
                <a:gd name="connsiteX1" fmla="*/ 6492 w 18729"/>
                <a:gd name="connsiteY1" fmla="*/ 0 h 18729"/>
                <a:gd name="connsiteX2" fmla="*/ 19873 w 18729"/>
                <a:gd name="connsiteY2" fmla="*/ 6974 h 18729"/>
                <a:gd name="connsiteX3" fmla="*/ 13381 w 18729"/>
                <a:gd name="connsiteY3" fmla="*/ 19431 h 18729"/>
              </a:gdLst>
              <a:ahLst/>
              <a:cxnLst>
                <a:cxn ang="0">
                  <a:pos x="connsiteX0" y="connsiteY0"/>
                </a:cxn>
                <a:cxn ang="0">
                  <a:pos x="connsiteX1" y="connsiteY1"/>
                </a:cxn>
                <a:cxn ang="0">
                  <a:pos x="connsiteX2" y="connsiteY2"/>
                </a:cxn>
                <a:cxn ang="0">
                  <a:pos x="connsiteX3" y="connsiteY3"/>
                </a:cxn>
              </a:cxnLst>
              <a:rect l="l" t="t" r="r" b="b"/>
              <a:pathLst>
                <a:path w="18729" h="18729">
                  <a:moveTo>
                    <a:pt x="0" y="12457"/>
                  </a:moveTo>
                  <a:lnTo>
                    <a:pt x="6492" y="0"/>
                  </a:lnTo>
                  <a:lnTo>
                    <a:pt x="19873" y="6974"/>
                  </a:lnTo>
                  <a:lnTo>
                    <a:pt x="13381" y="19431"/>
                  </a:lnTo>
                  <a:close/>
                </a:path>
              </a:pathLst>
            </a:custGeom>
            <a:grpFill/>
            <a:ln w="1170" cap="flat">
              <a:noFill/>
              <a:prstDash val="solid"/>
              <a:miter/>
            </a:ln>
          </p:spPr>
          <p:txBody>
            <a:bodyPr rtlCol="0" anchor="ctr"/>
            <a:lstStyle/>
            <a:p>
              <a:endParaRPr lang="en-US"/>
            </a:p>
          </p:txBody>
        </p:sp>
        <p:sp>
          <p:nvSpPr>
            <p:cNvPr id="1235" name="Freeform 1234">
              <a:extLst>
                <a:ext uri="{FF2B5EF4-FFF2-40B4-BE49-F238E27FC236}">
                  <a16:creationId xmlns:a16="http://schemas.microsoft.com/office/drawing/2014/main" id="{A77CB35C-BCDF-E944-BE64-BF334345A0E8}"/>
                </a:ext>
              </a:extLst>
            </p:cNvPr>
            <p:cNvSpPr/>
            <p:nvPr/>
          </p:nvSpPr>
          <p:spPr>
            <a:xfrm>
              <a:off x="4099740" y="1570040"/>
              <a:ext cx="18729" cy="18729"/>
            </a:xfrm>
            <a:custGeom>
              <a:avLst/>
              <a:gdLst>
                <a:gd name="connsiteX0" fmla="*/ 0 w 18729"/>
                <a:gd name="connsiteY0" fmla="*/ 12458 h 18729"/>
                <a:gd name="connsiteX1" fmla="*/ 6490 w 18729"/>
                <a:gd name="connsiteY1" fmla="*/ 0 h 18729"/>
                <a:gd name="connsiteX2" fmla="*/ 19872 w 18729"/>
                <a:gd name="connsiteY2" fmla="*/ 6971 h 18729"/>
                <a:gd name="connsiteX3" fmla="*/ 13382 w 18729"/>
                <a:gd name="connsiteY3" fmla="*/ 19429 h 18729"/>
              </a:gdLst>
              <a:ahLst/>
              <a:cxnLst>
                <a:cxn ang="0">
                  <a:pos x="connsiteX0" y="connsiteY0"/>
                </a:cxn>
                <a:cxn ang="0">
                  <a:pos x="connsiteX1" y="connsiteY1"/>
                </a:cxn>
                <a:cxn ang="0">
                  <a:pos x="connsiteX2" y="connsiteY2"/>
                </a:cxn>
                <a:cxn ang="0">
                  <a:pos x="connsiteX3" y="connsiteY3"/>
                </a:cxn>
              </a:cxnLst>
              <a:rect l="l" t="t" r="r" b="b"/>
              <a:pathLst>
                <a:path w="18729" h="18729">
                  <a:moveTo>
                    <a:pt x="0" y="12458"/>
                  </a:moveTo>
                  <a:lnTo>
                    <a:pt x="6490" y="0"/>
                  </a:lnTo>
                  <a:lnTo>
                    <a:pt x="19872" y="6971"/>
                  </a:lnTo>
                  <a:lnTo>
                    <a:pt x="13382" y="19429"/>
                  </a:lnTo>
                  <a:close/>
                </a:path>
              </a:pathLst>
            </a:custGeom>
            <a:grpFill/>
            <a:ln w="1170" cap="flat">
              <a:noFill/>
              <a:prstDash val="solid"/>
              <a:miter/>
            </a:ln>
          </p:spPr>
          <p:txBody>
            <a:bodyPr rtlCol="0" anchor="ctr"/>
            <a:lstStyle/>
            <a:p>
              <a:endParaRPr lang="en-US"/>
            </a:p>
          </p:txBody>
        </p:sp>
        <p:sp>
          <p:nvSpPr>
            <p:cNvPr id="1236" name="Freeform 1235">
              <a:extLst>
                <a:ext uri="{FF2B5EF4-FFF2-40B4-BE49-F238E27FC236}">
                  <a16:creationId xmlns:a16="http://schemas.microsoft.com/office/drawing/2014/main" id="{487544A7-46A8-D743-8021-D1D0699717B8}"/>
                </a:ext>
              </a:extLst>
            </p:cNvPr>
            <p:cNvSpPr/>
            <p:nvPr/>
          </p:nvSpPr>
          <p:spPr>
            <a:xfrm>
              <a:off x="4293716" y="1427603"/>
              <a:ext cx="18729" cy="18729"/>
            </a:xfrm>
            <a:custGeom>
              <a:avLst/>
              <a:gdLst>
                <a:gd name="connsiteX0" fmla="*/ 0 w 18729"/>
                <a:gd name="connsiteY0" fmla="*/ 13382 h 18729"/>
                <a:gd name="connsiteX1" fmla="*/ 6971 w 18729"/>
                <a:gd name="connsiteY1" fmla="*/ 0 h 18729"/>
                <a:gd name="connsiteX2" fmla="*/ 19429 w 18729"/>
                <a:gd name="connsiteY2" fmla="*/ 6490 h 18729"/>
                <a:gd name="connsiteX3" fmla="*/ 12458 w 18729"/>
                <a:gd name="connsiteY3" fmla="*/ 19872 h 18729"/>
              </a:gdLst>
              <a:ahLst/>
              <a:cxnLst>
                <a:cxn ang="0">
                  <a:pos x="connsiteX0" y="connsiteY0"/>
                </a:cxn>
                <a:cxn ang="0">
                  <a:pos x="connsiteX1" y="connsiteY1"/>
                </a:cxn>
                <a:cxn ang="0">
                  <a:pos x="connsiteX2" y="connsiteY2"/>
                </a:cxn>
                <a:cxn ang="0">
                  <a:pos x="connsiteX3" y="connsiteY3"/>
                </a:cxn>
              </a:cxnLst>
              <a:rect l="l" t="t" r="r" b="b"/>
              <a:pathLst>
                <a:path w="18729" h="18729">
                  <a:moveTo>
                    <a:pt x="0" y="13382"/>
                  </a:moveTo>
                  <a:lnTo>
                    <a:pt x="6971" y="0"/>
                  </a:lnTo>
                  <a:lnTo>
                    <a:pt x="19429" y="6490"/>
                  </a:lnTo>
                  <a:lnTo>
                    <a:pt x="12458" y="19872"/>
                  </a:lnTo>
                  <a:close/>
                </a:path>
              </a:pathLst>
            </a:custGeom>
            <a:grpFill/>
            <a:ln w="1170" cap="flat">
              <a:noFill/>
              <a:prstDash val="solid"/>
              <a:miter/>
            </a:ln>
          </p:spPr>
          <p:txBody>
            <a:bodyPr rtlCol="0" anchor="ctr"/>
            <a:lstStyle/>
            <a:p>
              <a:endParaRPr lang="en-US"/>
            </a:p>
          </p:txBody>
        </p:sp>
        <p:sp>
          <p:nvSpPr>
            <p:cNvPr id="1237" name="Freeform 1236">
              <a:extLst>
                <a:ext uri="{FF2B5EF4-FFF2-40B4-BE49-F238E27FC236}">
                  <a16:creationId xmlns:a16="http://schemas.microsoft.com/office/drawing/2014/main" id="{133CE72A-863A-C34E-9C7E-DBF7E589F9FA}"/>
                </a:ext>
              </a:extLst>
            </p:cNvPr>
            <p:cNvSpPr/>
            <p:nvPr/>
          </p:nvSpPr>
          <p:spPr>
            <a:xfrm>
              <a:off x="4123402" y="1326997"/>
              <a:ext cx="152174" cy="103010"/>
            </a:xfrm>
            <a:custGeom>
              <a:avLst/>
              <a:gdLst>
                <a:gd name="connsiteX0" fmla="*/ 134955 w 152174"/>
                <a:gd name="connsiteY0" fmla="*/ 103549 h 103010"/>
                <a:gd name="connsiteX1" fmla="*/ 0 w 152174"/>
                <a:gd name="connsiteY1" fmla="*/ 33221 h 103010"/>
                <a:gd name="connsiteX2" fmla="*/ 17313 w 152174"/>
                <a:gd name="connsiteY2" fmla="*/ 0 h 103010"/>
                <a:gd name="connsiteX3" fmla="*/ 152268 w 152174"/>
                <a:gd name="connsiteY3" fmla="*/ 70328 h 103010"/>
                <a:gd name="connsiteX4" fmla="*/ 134955 w 152174"/>
                <a:gd name="connsiteY4" fmla="*/ 103549 h 103010"/>
                <a:gd name="connsiteX5" fmla="*/ 18963 w 152174"/>
                <a:gd name="connsiteY5" fmla="*/ 27251 h 103010"/>
                <a:gd name="connsiteX6" fmla="*/ 128997 w 152174"/>
                <a:gd name="connsiteY6" fmla="*/ 84597 h 103010"/>
                <a:gd name="connsiteX7" fmla="*/ 133328 w 152174"/>
                <a:gd name="connsiteY7" fmla="*/ 76298 h 103010"/>
                <a:gd name="connsiteX8" fmla="*/ 23294 w 152174"/>
                <a:gd name="connsiteY8" fmla="*/ 18952 h 103010"/>
                <a:gd name="connsiteX9" fmla="*/ 18963 w 152174"/>
                <a:gd name="connsiteY9" fmla="*/ 27251 h 1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174" h="103010">
                  <a:moveTo>
                    <a:pt x="134955" y="103549"/>
                  </a:moveTo>
                  <a:lnTo>
                    <a:pt x="0" y="33221"/>
                  </a:lnTo>
                  <a:lnTo>
                    <a:pt x="17313" y="0"/>
                  </a:lnTo>
                  <a:lnTo>
                    <a:pt x="152268" y="70328"/>
                  </a:lnTo>
                  <a:lnTo>
                    <a:pt x="134955" y="103549"/>
                  </a:lnTo>
                  <a:close/>
                  <a:moveTo>
                    <a:pt x="18963" y="27251"/>
                  </a:moveTo>
                  <a:lnTo>
                    <a:pt x="128997" y="84597"/>
                  </a:lnTo>
                  <a:lnTo>
                    <a:pt x="133328" y="76298"/>
                  </a:lnTo>
                  <a:lnTo>
                    <a:pt x="23294" y="18952"/>
                  </a:lnTo>
                  <a:lnTo>
                    <a:pt x="18963" y="27251"/>
                  </a:lnTo>
                  <a:close/>
                </a:path>
              </a:pathLst>
            </a:custGeom>
            <a:grpFill/>
            <a:ln w="1170" cap="flat">
              <a:noFill/>
              <a:prstDash val="solid"/>
              <a:miter/>
            </a:ln>
          </p:spPr>
          <p:txBody>
            <a:bodyPr rtlCol="0" anchor="ctr"/>
            <a:lstStyle/>
            <a:p>
              <a:endParaRPr lang="en-US"/>
            </a:p>
          </p:txBody>
        </p:sp>
        <p:sp>
          <p:nvSpPr>
            <p:cNvPr id="1238" name="Freeform 1237">
              <a:extLst>
                <a:ext uri="{FF2B5EF4-FFF2-40B4-BE49-F238E27FC236}">
                  <a16:creationId xmlns:a16="http://schemas.microsoft.com/office/drawing/2014/main" id="{E4B25630-6B63-C748-8638-D28B70043C1B}"/>
                </a:ext>
              </a:extLst>
            </p:cNvPr>
            <p:cNvSpPr/>
            <p:nvPr/>
          </p:nvSpPr>
          <p:spPr>
            <a:xfrm>
              <a:off x="4235706" y="1380130"/>
              <a:ext cx="158027" cy="279767"/>
            </a:xfrm>
            <a:custGeom>
              <a:avLst/>
              <a:gdLst>
                <a:gd name="connsiteX0" fmla="*/ 3162 w 158027"/>
                <a:gd name="connsiteY0" fmla="*/ 280341 h 279767"/>
                <a:gd name="connsiteX1" fmla="*/ 1663 w 158027"/>
                <a:gd name="connsiteY1" fmla="*/ 271011 h 279767"/>
                <a:gd name="connsiteX2" fmla="*/ 2225 w 158027"/>
                <a:gd name="connsiteY2" fmla="*/ 239066 h 279767"/>
                <a:gd name="connsiteX3" fmla="*/ 121249 w 158027"/>
                <a:gd name="connsiteY3" fmla="*/ 10664 h 279767"/>
                <a:gd name="connsiteX4" fmla="*/ 138877 w 158027"/>
                <a:gd name="connsiteY4" fmla="*/ 0 h 279767"/>
                <a:gd name="connsiteX5" fmla="*/ 148066 w 158027"/>
                <a:gd name="connsiteY5" fmla="*/ 2259 h 279767"/>
                <a:gd name="connsiteX6" fmla="*/ 156541 w 158027"/>
                <a:gd name="connsiteY6" fmla="*/ 29054 h 279767"/>
                <a:gd name="connsiteX7" fmla="*/ 37518 w 158027"/>
                <a:gd name="connsiteY7" fmla="*/ 257456 h 279767"/>
                <a:gd name="connsiteX8" fmla="*/ 11660 w 158027"/>
                <a:gd name="connsiteY8" fmla="*/ 276220 h 279767"/>
                <a:gd name="connsiteX9" fmla="*/ 3162 w 158027"/>
                <a:gd name="connsiteY9" fmla="*/ 280341 h 279767"/>
                <a:gd name="connsiteX10" fmla="*/ 138877 w 158027"/>
                <a:gd name="connsiteY10" fmla="*/ 14047 h 279767"/>
                <a:gd name="connsiteX11" fmla="*/ 133704 w 158027"/>
                <a:gd name="connsiteY11" fmla="*/ 17149 h 279767"/>
                <a:gd name="connsiteX12" fmla="*/ 14680 w 158027"/>
                <a:gd name="connsiteY12" fmla="*/ 245551 h 279767"/>
                <a:gd name="connsiteX13" fmla="*/ 14364 w 158027"/>
                <a:gd name="connsiteY13" fmla="*/ 258837 h 279767"/>
                <a:gd name="connsiteX14" fmla="*/ 25075 w 158027"/>
                <a:gd name="connsiteY14" fmla="*/ 250936 h 279767"/>
                <a:gd name="connsiteX15" fmla="*/ 144087 w 158027"/>
                <a:gd name="connsiteY15" fmla="*/ 22557 h 279767"/>
                <a:gd name="connsiteX16" fmla="*/ 141582 w 158027"/>
                <a:gd name="connsiteY16" fmla="*/ 14702 h 279767"/>
                <a:gd name="connsiteX17" fmla="*/ 138877 w 158027"/>
                <a:gd name="connsiteY17" fmla="*/ 14047 h 27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8027" h="279767">
                  <a:moveTo>
                    <a:pt x="3162" y="280341"/>
                  </a:moveTo>
                  <a:lnTo>
                    <a:pt x="1663" y="271011"/>
                  </a:lnTo>
                  <a:cubicBezTo>
                    <a:pt x="528" y="263917"/>
                    <a:pt x="-1696" y="246593"/>
                    <a:pt x="2225" y="239066"/>
                  </a:cubicBezTo>
                  <a:lnTo>
                    <a:pt x="121249" y="10664"/>
                  </a:lnTo>
                  <a:cubicBezTo>
                    <a:pt x="124678" y="4085"/>
                    <a:pt x="131433" y="0"/>
                    <a:pt x="138877" y="0"/>
                  </a:cubicBezTo>
                  <a:cubicBezTo>
                    <a:pt x="142061" y="0"/>
                    <a:pt x="145234" y="784"/>
                    <a:pt x="148066" y="2259"/>
                  </a:cubicBezTo>
                  <a:cubicBezTo>
                    <a:pt x="157794" y="7328"/>
                    <a:pt x="161598" y="19350"/>
                    <a:pt x="156541" y="29054"/>
                  </a:cubicBezTo>
                  <a:lnTo>
                    <a:pt x="37518" y="257456"/>
                  </a:lnTo>
                  <a:cubicBezTo>
                    <a:pt x="33596" y="264983"/>
                    <a:pt x="18121" y="273083"/>
                    <a:pt x="11660" y="276220"/>
                  </a:cubicBezTo>
                  <a:lnTo>
                    <a:pt x="3162" y="280341"/>
                  </a:lnTo>
                  <a:close/>
                  <a:moveTo>
                    <a:pt x="138877" y="14047"/>
                  </a:moveTo>
                  <a:cubicBezTo>
                    <a:pt x="136688" y="14047"/>
                    <a:pt x="134699" y="15241"/>
                    <a:pt x="133704" y="17149"/>
                  </a:cubicBezTo>
                  <a:lnTo>
                    <a:pt x="14680" y="245551"/>
                  </a:lnTo>
                  <a:cubicBezTo>
                    <a:pt x="13954" y="247178"/>
                    <a:pt x="13884" y="252575"/>
                    <a:pt x="14364" y="258837"/>
                  </a:cubicBezTo>
                  <a:cubicBezTo>
                    <a:pt x="19795" y="255642"/>
                    <a:pt x="24138" y="252504"/>
                    <a:pt x="25075" y="250936"/>
                  </a:cubicBezTo>
                  <a:lnTo>
                    <a:pt x="144087" y="22557"/>
                  </a:lnTo>
                  <a:cubicBezTo>
                    <a:pt x="145561" y="19724"/>
                    <a:pt x="144438" y="16201"/>
                    <a:pt x="141582" y="14702"/>
                  </a:cubicBezTo>
                  <a:cubicBezTo>
                    <a:pt x="140739" y="14269"/>
                    <a:pt x="139826" y="14047"/>
                    <a:pt x="138877" y="14047"/>
                  </a:cubicBezTo>
                  <a:close/>
                </a:path>
              </a:pathLst>
            </a:custGeom>
            <a:grpFill/>
            <a:ln w="1170" cap="flat">
              <a:noFill/>
              <a:prstDash val="solid"/>
              <a:miter/>
            </a:ln>
          </p:spPr>
          <p:txBody>
            <a:bodyPr rtlCol="0" anchor="ctr"/>
            <a:lstStyle/>
            <a:p>
              <a:endParaRPr lang="en-US"/>
            </a:p>
          </p:txBody>
        </p:sp>
        <p:sp>
          <p:nvSpPr>
            <p:cNvPr id="1239" name="Freeform 1238">
              <a:extLst>
                <a:ext uri="{FF2B5EF4-FFF2-40B4-BE49-F238E27FC236}">
                  <a16:creationId xmlns:a16="http://schemas.microsoft.com/office/drawing/2014/main" id="{F6457122-8A65-AA44-9744-5CA0BB74497D}"/>
                </a:ext>
              </a:extLst>
            </p:cNvPr>
            <p:cNvSpPr/>
            <p:nvPr/>
          </p:nvSpPr>
          <p:spPr>
            <a:xfrm>
              <a:off x="4311602" y="1452437"/>
              <a:ext cx="53846" cy="36288"/>
            </a:xfrm>
            <a:custGeom>
              <a:avLst/>
              <a:gdLst>
                <a:gd name="connsiteX0" fmla="*/ 0 w 53846"/>
                <a:gd name="connsiteY0" fmla="*/ 12457 h 36287"/>
                <a:gd name="connsiteX1" fmla="*/ 6491 w 53846"/>
                <a:gd name="connsiteY1" fmla="*/ 0 h 36287"/>
                <a:gd name="connsiteX2" fmla="*/ 54242 w 53846"/>
                <a:gd name="connsiteY2" fmla="*/ 24882 h 36287"/>
                <a:gd name="connsiteX3" fmla="*/ 47751 w 53846"/>
                <a:gd name="connsiteY3" fmla="*/ 37339 h 36287"/>
              </a:gdLst>
              <a:ahLst/>
              <a:cxnLst>
                <a:cxn ang="0">
                  <a:pos x="connsiteX0" y="connsiteY0"/>
                </a:cxn>
                <a:cxn ang="0">
                  <a:pos x="connsiteX1" y="connsiteY1"/>
                </a:cxn>
                <a:cxn ang="0">
                  <a:pos x="connsiteX2" y="connsiteY2"/>
                </a:cxn>
                <a:cxn ang="0">
                  <a:pos x="connsiteX3" y="connsiteY3"/>
                </a:cxn>
              </a:cxnLst>
              <a:rect l="l" t="t" r="r" b="b"/>
              <a:pathLst>
                <a:path w="53846" h="36287">
                  <a:moveTo>
                    <a:pt x="0" y="12457"/>
                  </a:moveTo>
                  <a:lnTo>
                    <a:pt x="6491" y="0"/>
                  </a:lnTo>
                  <a:lnTo>
                    <a:pt x="54242" y="24882"/>
                  </a:lnTo>
                  <a:lnTo>
                    <a:pt x="47751" y="37339"/>
                  </a:lnTo>
                  <a:close/>
                </a:path>
              </a:pathLst>
            </a:custGeom>
            <a:grpFill/>
            <a:ln w="1170" cap="flat">
              <a:noFill/>
              <a:prstDash val="solid"/>
              <a:miter/>
            </a:ln>
          </p:spPr>
          <p:txBody>
            <a:bodyPr rtlCol="0" anchor="ctr"/>
            <a:lstStyle/>
            <a:p>
              <a:endParaRPr lang="en-US"/>
            </a:p>
          </p:txBody>
        </p:sp>
      </p:grpSp>
      <p:grpSp>
        <p:nvGrpSpPr>
          <p:cNvPr id="1240" name="Group 1239">
            <a:extLst>
              <a:ext uri="{FF2B5EF4-FFF2-40B4-BE49-F238E27FC236}">
                <a16:creationId xmlns:a16="http://schemas.microsoft.com/office/drawing/2014/main" id="{F62010A6-2B88-AE44-97BA-2B4C0C14A405}"/>
              </a:ext>
            </a:extLst>
          </p:cNvPr>
          <p:cNvGrpSpPr/>
          <p:nvPr userDrawn="1"/>
        </p:nvGrpSpPr>
        <p:grpSpPr>
          <a:xfrm>
            <a:off x="1031196" y="3070959"/>
            <a:ext cx="376797" cy="289519"/>
            <a:chOff x="3206178" y="2761524"/>
            <a:chExt cx="510357" cy="392142"/>
          </a:xfrm>
          <a:solidFill>
            <a:schemeClr val="accent1"/>
          </a:solidFill>
        </p:grpSpPr>
        <p:sp>
          <p:nvSpPr>
            <p:cNvPr id="1241" name="Freeform 1240">
              <a:extLst>
                <a:ext uri="{FF2B5EF4-FFF2-40B4-BE49-F238E27FC236}">
                  <a16:creationId xmlns:a16="http://schemas.microsoft.com/office/drawing/2014/main" id="{E70635CF-7F89-294E-90B7-06E8FFF2BD28}"/>
                </a:ext>
              </a:extLst>
            </p:cNvPr>
            <p:cNvSpPr/>
            <p:nvPr/>
          </p:nvSpPr>
          <p:spPr>
            <a:xfrm>
              <a:off x="3459387" y="3017620"/>
              <a:ext cx="14047" cy="121740"/>
            </a:xfrm>
            <a:custGeom>
              <a:avLst/>
              <a:gdLst>
                <a:gd name="connsiteX0" fmla="*/ 0 w 14046"/>
                <a:gd name="connsiteY0" fmla="*/ 122653 h 121739"/>
                <a:gd name="connsiteX1" fmla="*/ 419 w 14046"/>
                <a:gd name="connsiteY1" fmla="*/ 0 h 121739"/>
                <a:gd name="connsiteX2" fmla="*/ 14466 w 14046"/>
                <a:gd name="connsiteY2" fmla="*/ 48 h 121739"/>
                <a:gd name="connsiteX3" fmla="*/ 14047 w 14046"/>
                <a:gd name="connsiteY3" fmla="*/ 122701 h 121739"/>
              </a:gdLst>
              <a:ahLst/>
              <a:cxnLst>
                <a:cxn ang="0">
                  <a:pos x="connsiteX0" y="connsiteY0"/>
                </a:cxn>
                <a:cxn ang="0">
                  <a:pos x="connsiteX1" y="connsiteY1"/>
                </a:cxn>
                <a:cxn ang="0">
                  <a:pos x="connsiteX2" y="connsiteY2"/>
                </a:cxn>
                <a:cxn ang="0">
                  <a:pos x="connsiteX3" y="connsiteY3"/>
                </a:cxn>
              </a:cxnLst>
              <a:rect l="l" t="t" r="r" b="b"/>
              <a:pathLst>
                <a:path w="14046" h="121739">
                  <a:moveTo>
                    <a:pt x="0" y="122653"/>
                  </a:moveTo>
                  <a:lnTo>
                    <a:pt x="419" y="0"/>
                  </a:lnTo>
                  <a:lnTo>
                    <a:pt x="14466" y="48"/>
                  </a:lnTo>
                  <a:lnTo>
                    <a:pt x="14047" y="122701"/>
                  </a:lnTo>
                  <a:close/>
                </a:path>
              </a:pathLst>
            </a:custGeom>
            <a:grpFill/>
            <a:ln w="1170" cap="flat">
              <a:noFill/>
              <a:prstDash val="solid"/>
              <a:miter/>
            </a:ln>
          </p:spPr>
          <p:txBody>
            <a:bodyPr rtlCol="0" anchor="ctr"/>
            <a:lstStyle/>
            <a:p>
              <a:endParaRPr lang="en-US"/>
            </a:p>
          </p:txBody>
        </p:sp>
        <p:sp>
          <p:nvSpPr>
            <p:cNvPr id="1242" name="Freeform 1241">
              <a:extLst>
                <a:ext uri="{FF2B5EF4-FFF2-40B4-BE49-F238E27FC236}">
                  <a16:creationId xmlns:a16="http://schemas.microsoft.com/office/drawing/2014/main" id="{A4FB8D12-499F-B748-A1C6-BA1E715FED71}"/>
                </a:ext>
              </a:extLst>
            </p:cNvPr>
            <p:cNvSpPr/>
            <p:nvPr/>
          </p:nvSpPr>
          <p:spPr>
            <a:xfrm>
              <a:off x="3275558" y="3016287"/>
              <a:ext cx="14047" cy="118228"/>
            </a:xfrm>
            <a:custGeom>
              <a:avLst/>
              <a:gdLst>
                <a:gd name="connsiteX0" fmla="*/ 0 w 14046"/>
                <a:gd name="connsiteY0" fmla="*/ 0 h 118227"/>
                <a:gd name="connsiteX1" fmla="*/ 14047 w 14046"/>
                <a:gd name="connsiteY1" fmla="*/ 0 h 118227"/>
                <a:gd name="connsiteX2" fmla="*/ 14047 w 14046"/>
                <a:gd name="connsiteY2" fmla="*/ 119316 h 118227"/>
                <a:gd name="connsiteX3" fmla="*/ 0 w 14046"/>
                <a:gd name="connsiteY3" fmla="*/ 119316 h 118227"/>
              </a:gdLst>
              <a:ahLst/>
              <a:cxnLst>
                <a:cxn ang="0">
                  <a:pos x="connsiteX0" y="connsiteY0"/>
                </a:cxn>
                <a:cxn ang="0">
                  <a:pos x="connsiteX1" y="connsiteY1"/>
                </a:cxn>
                <a:cxn ang="0">
                  <a:pos x="connsiteX2" y="connsiteY2"/>
                </a:cxn>
                <a:cxn ang="0">
                  <a:pos x="connsiteX3" y="connsiteY3"/>
                </a:cxn>
              </a:cxnLst>
              <a:rect l="l" t="t" r="r" b="b"/>
              <a:pathLst>
                <a:path w="14046" h="118227">
                  <a:moveTo>
                    <a:pt x="0" y="0"/>
                  </a:moveTo>
                  <a:lnTo>
                    <a:pt x="14047" y="0"/>
                  </a:lnTo>
                  <a:lnTo>
                    <a:pt x="14047" y="119316"/>
                  </a:lnTo>
                  <a:lnTo>
                    <a:pt x="0" y="119316"/>
                  </a:lnTo>
                  <a:close/>
                </a:path>
              </a:pathLst>
            </a:custGeom>
            <a:grpFill/>
            <a:ln w="1170" cap="flat">
              <a:noFill/>
              <a:prstDash val="solid"/>
              <a:miter/>
            </a:ln>
          </p:spPr>
          <p:txBody>
            <a:bodyPr rtlCol="0" anchor="ctr"/>
            <a:lstStyle/>
            <a:p>
              <a:endParaRPr lang="en-US"/>
            </a:p>
          </p:txBody>
        </p:sp>
        <p:sp>
          <p:nvSpPr>
            <p:cNvPr id="1243" name="Freeform 1242">
              <a:extLst>
                <a:ext uri="{FF2B5EF4-FFF2-40B4-BE49-F238E27FC236}">
                  <a16:creationId xmlns:a16="http://schemas.microsoft.com/office/drawing/2014/main" id="{8F177653-63C2-A541-B81D-27D57FD2F69E}"/>
                </a:ext>
              </a:extLst>
            </p:cNvPr>
            <p:cNvSpPr/>
            <p:nvPr/>
          </p:nvSpPr>
          <p:spPr>
            <a:xfrm>
              <a:off x="3452297" y="2964629"/>
              <a:ext cx="47993" cy="43311"/>
            </a:xfrm>
            <a:custGeom>
              <a:avLst/>
              <a:gdLst>
                <a:gd name="connsiteX0" fmla="*/ 0 w 47993"/>
                <a:gd name="connsiteY0" fmla="*/ 10764 h 43311"/>
                <a:gd name="connsiteX1" fmla="*/ 9025 w 47993"/>
                <a:gd name="connsiteY1" fmla="*/ 0 h 43311"/>
                <a:gd name="connsiteX2" fmla="*/ 48556 w 47993"/>
                <a:gd name="connsiteY2" fmla="*/ 33145 h 43311"/>
                <a:gd name="connsiteX3" fmla="*/ 39531 w 47993"/>
                <a:gd name="connsiteY3" fmla="*/ 43909 h 43311"/>
              </a:gdLst>
              <a:ahLst/>
              <a:cxnLst>
                <a:cxn ang="0">
                  <a:pos x="connsiteX0" y="connsiteY0"/>
                </a:cxn>
                <a:cxn ang="0">
                  <a:pos x="connsiteX1" y="connsiteY1"/>
                </a:cxn>
                <a:cxn ang="0">
                  <a:pos x="connsiteX2" y="connsiteY2"/>
                </a:cxn>
                <a:cxn ang="0">
                  <a:pos x="connsiteX3" y="connsiteY3"/>
                </a:cxn>
              </a:cxnLst>
              <a:rect l="l" t="t" r="r" b="b"/>
              <a:pathLst>
                <a:path w="47993" h="43311">
                  <a:moveTo>
                    <a:pt x="0" y="10764"/>
                  </a:moveTo>
                  <a:lnTo>
                    <a:pt x="9025" y="0"/>
                  </a:lnTo>
                  <a:lnTo>
                    <a:pt x="48556" y="33145"/>
                  </a:lnTo>
                  <a:lnTo>
                    <a:pt x="39531" y="43909"/>
                  </a:lnTo>
                  <a:close/>
                </a:path>
              </a:pathLst>
            </a:custGeom>
            <a:grpFill/>
            <a:ln w="1170" cap="flat">
              <a:noFill/>
              <a:prstDash val="solid"/>
              <a:miter/>
            </a:ln>
          </p:spPr>
          <p:txBody>
            <a:bodyPr rtlCol="0" anchor="ctr"/>
            <a:lstStyle/>
            <a:p>
              <a:endParaRPr lang="en-US"/>
            </a:p>
          </p:txBody>
        </p:sp>
        <p:sp>
          <p:nvSpPr>
            <p:cNvPr id="1244" name="Freeform 1243">
              <a:extLst>
                <a:ext uri="{FF2B5EF4-FFF2-40B4-BE49-F238E27FC236}">
                  <a16:creationId xmlns:a16="http://schemas.microsoft.com/office/drawing/2014/main" id="{B427E99B-DAD0-9347-97CF-F648CD38D0DD}"/>
                </a:ext>
              </a:extLst>
            </p:cNvPr>
            <p:cNvSpPr/>
            <p:nvPr/>
          </p:nvSpPr>
          <p:spPr>
            <a:xfrm>
              <a:off x="3254137" y="2894951"/>
              <a:ext cx="186121" cy="113546"/>
            </a:xfrm>
            <a:custGeom>
              <a:avLst/>
              <a:gdLst>
                <a:gd name="connsiteX0" fmla="*/ 9341 w 186120"/>
                <a:gd name="connsiteY0" fmla="*/ 114476 h 113545"/>
                <a:gd name="connsiteX1" fmla="*/ 0 w 186120"/>
                <a:gd name="connsiteY1" fmla="*/ 103976 h 113545"/>
                <a:gd name="connsiteX2" fmla="*/ 5244 w 186120"/>
                <a:gd name="connsiteY2" fmla="*/ 99306 h 113545"/>
                <a:gd name="connsiteX3" fmla="*/ 116729 w 186120"/>
                <a:gd name="connsiteY3" fmla="*/ 1739 h 113545"/>
                <a:gd name="connsiteX4" fmla="*/ 125895 w 186120"/>
                <a:gd name="connsiteY4" fmla="*/ 1668 h 113545"/>
                <a:gd name="connsiteX5" fmla="*/ 181813 w 186120"/>
                <a:gd name="connsiteY5" fmla="*/ 48854 h 113545"/>
                <a:gd name="connsiteX6" fmla="*/ 187198 w 186120"/>
                <a:gd name="connsiteY6" fmla="*/ 53372 h 113545"/>
                <a:gd name="connsiteX7" fmla="*/ 178173 w 186120"/>
                <a:gd name="connsiteY7" fmla="*/ 64142 h 113545"/>
                <a:gd name="connsiteX8" fmla="*/ 172788 w 186120"/>
                <a:gd name="connsiteY8" fmla="*/ 59623 h 113545"/>
                <a:gd name="connsiteX9" fmla="*/ 121423 w 186120"/>
                <a:gd name="connsiteY9" fmla="*/ 16300 h 113545"/>
                <a:gd name="connsiteX10" fmla="*/ 14574 w 186120"/>
                <a:gd name="connsiteY10" fmla="*/ 109806 h 113545"/>
                <a:gd name="connsiteX11" fmla="*/ 9341 w 186120"/>
                <a:gd name="connsiteY11" fmla="*/ 114476 h 11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120" h="113545">
                  <a:moveTo>
                    <a:pt x="9341" y="114476"/>
                  </a:moveTo>
                  <a:lnTo>
                    <a:pt x="0" y="103976"/>
                  </a:lnTo>
                  <a:lnTo>
                    <a:pt x="5244" y="99306"/>
                  </a:lnTo>
                  <a:cubicBezTo>
                    <a:pt x="12455" y="92891"/>
                    <a:pt x="112480" y="5449"/>
                    <a:pt x="116729" y="1739"/>
                  </a:cubicBezTo>
                  <a:cubicBezTo>
                    <a:pt x="119351" y="-556"/>
                    <a:pt x="123249" y="-579"/>
                    <a:pt x="125895" y="1668"/>
                  </a:cubicBezTo>
                  <a:cubicBezTo>
                    <a:pt x="126187" y="1926"/>
                    <a:pt x="155967" y="27175"/>
                    <a:pt x="181813" y="48854"/>
                  </a:cubicBezTo>
                  <a:lnTo>
                    <a:pt x="187198" y="53372"/>
                  </a:lnTo>
                  <a:lnTo>
                    <a:pt x="178173" y="64142"/>
                  </a:lnTo>
                  <a:lnTo>
                    <a:pt x="172788" y="59623"/>
                  </a:lnTo>
                  <a:cubicBezTo>
                    <a:pt x="152947" y="42990"/>
                    <a:pt x="130811" y="24260"/>
                    <a:pt x="121423" y="16300"/>
                  </a:cubicBezTo>
                  <a:cubicBezTo>
                    <a:pt x="101266" y="33929"/>
                    <a:pt x="20871" y="104210"/>
                    <a:pt x="14574" y="109806"/>
                  </a:cubicBezTo>
                  <a:lnTo>
                    <a:pt x="9341" y="114476"/>
                  </a:lnTo>
                  <a:close/>
                </a:path>
              </a:pathLst>
            </a:custGeom>
            <a:grpFill/>
            <a:ln w="1170" cap="flat">
              <a:noFill/>
              <a:prstDash val="solid"/>
              <a:miter/>
            </a:ln>
          </p:spPr>
          <p:txBody>
            <a:bodyPr rtlCol="0" anchor="ctr"/>
            <a:lstStyle/>
            <a:p>
              <a:endParaRPr lang="en-US"/>
            </a:p>
          </p:txBody>
        </p:sp>
        <p:sp>
          <p:nvSpPr>
            <p:cNvPr id="1245" name="Freeform 1244">
              <a:extLst>
                <a:ext uri="{FF2B5EF4-FFF2-40B4-BE49-F238E27FC236}">
                  <a16:creationId xmlns:a16="http://schemas.microsoft.com/office/drawing/2014/main" id="{74928657-9384-8E47-8BB8-258DBC0EF433}"/>
                </a:ext>
              </a:extLst>
            </p:cNvPr>
            <p:cNvSpPr/>
            <p:nvPr/>
          </p:nvSpPr>
          <p:spPr>
            <a:xfrm>
              <a:off x="3450582" y="2904766"/>
              <a:ext cx="14047" cy="70234"/>
            </a:xfrm>
            <a:custGeom>
              <a:avLst/>
              <a:gdLst>
                <a:gd name="connsiteX0" fmla="*/ 0 w 14046"/>
                <a:gd name="connsiteY0" fmla="*/ 0 h 70234"/>
                <a:gd name="connsiteX1" fmla="*/ 14047 w 14046"/>
                <a:gd name="connsiteY1" fmla="*/ 0 h 70234"/>
                <a:gd name="connsiteX2" fmla="*/ 14047 w 14046"/>
                <a:gd name="connsiteY2" fmla="*/ 70562 h 70234"/>
                <a:gd name="connsiteX3" fmla="*/ 0 w 14046"/>
                <a:gd name="connsiteY3" fmla="*/ 70562 h 70234"/>
              </a:gdLst>
              <a:ahLst/>
              <a:cxnLst>
                <a:cxn ang="0">
                  <a:pos x="connsiteX0" y="connsiteY0"/>
                </a:cxn>
                <a:cxn ang="0">
                  <a:pos x="connsiteX1" y="connsiteY1"/>
                </a:cxn>
                <a:cxn ang="0">
                  <a:pos x="connsiteX2" y="connsiteY2"/>
                </a:cxn>
                <a:cxn ang="0">
                  <a:pos x="connsiteX3" y="connsiteY3"/>
                </a:cxn>
              </a:cxnLst>
              <a:rect l="l" t="t" r="r" b="b"/>
              <a:pathLst>
                <a:path w="14046" h="70234">
                  <a:moveTo>
                    <a:pt x="0" y="0"/>
                  </a:moveTo>
                  <a:lnTo>
                    <a:pt x="14047" y="0"/>
                  </a:lnTo>
                  <a:lnTo>
                    <a:pt x="14047" y="70562"/>
                  </a:lnTo>
                  <a:lnTo>
                    <a:pt x="0" y="70562"/>
                  </a:lnTo>
                  <a:close/>
                </a:path>
              </a:pathLst>
            </a:custGeom>
            <a:grpFill/>
            <a:ln w="1170" cap="flat">
              <a:noFill/>
              <a:prstDash val="solid"/>
              <a:miter/>
            </a:ln>
          </p:spPr>
          <p:txBody>
            <a:bodyPr rtlCol="0" anchor="ctr"/>
            <a:lstStyle/>
            <a:p>
              <a:endParaRPr lang="en-US"/>
            </a:p>
          </p:txBody>
        </p:sp>
        <p:sp>
          <p:nvSpPr>
            <p:cNvPr id="1246" name="Freeform 1245">
              <a:extLst>
                <a:ext uri="{FF2B5EF4-FFF2-40B4-BE49-F238E27FC236}">
                  <a16:creationId xmlns:a16="http://schemas.microsoft.com/office/drawing/2014/main" id="{4608BFFC-16FB-3B4C-9888-C611CBF8A372}"/>
                </a:ext>
              </a:extLst>
            </p:cNvPr>
            <p:cNvSpPr/>
            <p:nvPr/>
          </p:nvSpPr>
          <p:spPr>
            <a:xfrm>
              <a:off x="3424244" y="2909414"/>
              <a:ext cx="14047" cy="40970"/>
            </a:xfrm>
            <a:custGeom>
              <a:avLst/>
              <a:gdLst>
                <a:gd name="connsiteX0" fmla="*/ 0 w 14046"/>
                <a:gd name="connsiteY0" fmla="*/ 0 h 40970"/>
                <a:gd name="connsiteX1" fmla="*/ 14047 w 14046"/>
                <a:gd name="connsiteY1" fmla="*/ 0 h 40970"/>
                <a:gd name="connsiteX2" fmla="*/ 14047 w 14046"/>
                <a:gd name="connsiteY2" fmla="*/ 41883 h 40970"/>
                <a:gd name="connsiteX3" fmla="*/ 0 w 14046"/>
                <a:gd name="connsiteY3" fmla="*/ 41883 h 40970"/>
              </a:gdLst>
              <a:ahLst/>
              <a:cxnLst>
                <a:cxn ang="0">
                  <a:pos x="connsiteX0" y="connsiteY0"/>
                </a:cxn>
                <a:cxn ang="0">
                  <a:pos x="connsiteX1" y="connsiteY1"/>
                </a:cxn>
                <a:cxn ang="0">
                  <a:pos x="connsiteX2" y="connsiteY2"/>
                </a:cxn>
                <a:cxn ang="0">
                  <a:pos x="connsiteX3" y="connsiteY3"/>
                </a:cxn>
              </a:cxnLst>
              <a:rect l="l" t="t" r="r" b="b"/>
              <a:pathLst>
                <a:path w="14046" h="40970">
                  <a:moveTo>
                    <a:pt x="0" y="0"/>
                  </a:moveTo>
                  <a:lnTo>
                    <a:pt x="14047" y="0"/>
                  </a:lnTo>
                  <a:lnTo>
                    <a:pt x="14047" y="41883"/>
                  </a:lnTo>
                  <a:lnTo>
                    <a:pt x="0" y="41883"/>
                  </a:lnTo>
                  <a:close/>
                </a:path>
              </a:pathLst>
            </a:custGeom>
            <a:grpFill/>
            <a:ln w="1170" cap="flat">
              <a:noFill/>
              <a:prstDash val="solid"/>
              <a:miter/>
            </a:ln>
          </p:spPr>
          <p:txBody>
            <a:bodyPr rtlCol="0" anchor="ctr"/>
            <a:lstStyle/>
            <a:p>
              <a:endParaRPr lang="en-US"/>
            </a:p>
          </p:txBody>
        </p:sp>
        <p:sp>
          <p:nvSpPr>
            <p:cNvPr id="1247" name="Freeform 1246">
              <a:extLst>
                <a:ext uri="{FF2B5EF4-FFF2-40B4-BE49-F238E27FC236}">
                  <a16:creationId xmlns:a16="http://schemas.microsoft.com/office/drawing/2014/main" id="{0E64B818-B656-1D47-8589-5DD1E7335B6B}"/>
                </a:ext>
              </a:extLst>
            </p:cNvPr>
            <p:cNvSpPr/>
            <p:nvPr/>
          </p:nvSpPr>
          <p:spPr>
            <a:xfrm>
              <a:off x="3413404" y="2900119"/>
              <a:ext cx="59699" cy="14047"/>
            </a:xfrm>
            <a:custGeom>
              <a:avLst/>
              <a:gdLst>
                <a:gd name="connsiteX0" fmla="*/ 0 w 59699"/>
                <a:gd name="connsiteY0" fmla="*/ 0 h 14046"/>
                <a:gd name="connsiteX1" fmla="*/ 60507 w 59699"/>
                <a:gd name="connsiteY1" fmla="*/ 0 h 14046"/>
                <a:gd name="connsiteX2" fmla="*/ 60507 w 59699"/>
                <a:gd name="connsiteY2" fmla="*/ 14047 h 14046"/>
                <a:gd name="connsiteX3" fmla="*/ 0 w 59699"/>
                <a:gd name="connsiteY3" fmla="*/ 14047 h 14046"/>
              </a:gdLst>
              <a:ahLst/>
              <a:cxnLst>
                <a:cxn ang="0">
                  <a:pos x="connsiteX0" y="connsiteY0"/>
                </a:cxn>
                <a:cxn ang="0">
                  <a:pos x="connsiteX1" y="connsiteY1"/>
                </a:cxn>
                <a:cxn ang="0">
                  <a:pos x="connsiteX2" y="connsiteY2"/>
                </a:cxn>
                <a:cxn ang="0">
                  <a:pos x="connsiteX3" y="connsiteY3"/>
                </a:cxn>
              </a:cxnLst>
              <a:rect l="l" t="t" r="r" b="b"/>
              <a:pathLst>
                <a:path w="59699" h="14046">
                  <a:moveTo>
                    <a:pt x="0" y="0"/>
                  </a:moveTo>
                  <a:lnTo>
                    <a:pt x="60507" y="0"/>
                  </a:lnTo>
                  <a:lnTo>
                    <a:pt x="60507" y="14047"/>
                  </a:lnTo>
                  <a:lnTo>
                    <a:pt x="0" y="14047"/>
                  </a:lnTo>
                  <a:close/>
                </a:path>
              </a:pathLst>
            </a:custGeom>
            <a:grpFill/>
            <a:ln w="1170" cap="flat">
              <a:noFill/>
              <a:prstDash val="solid"/>
              <a:miter/>
            </a:ln>
          </p:spPr>
          <p:txBody>
            <a:bodyPr rtlCol="0" anchor="ctr"/>
            <a:lstStyle/>
            <a:p>
              <a:endParaRPr lang="en-US"/>
            </a:p>
          </p:txBody>
        </p:sp>
        <p:sp>
          <p:nvSpPr>
            <p:cNvPr id="1248" name="Freeform 1247">
              <a:extLst>
                <a:ext uri="{FF2B5EF4-FFF2-40B4-BE49-F238E27FC236}">
                  <a16:creationId xmlns:a16="http://schemas.microsoft.com/office/drawing/2014/main" id="{6EB01734-21D0-3E47-BCDF-CCF3DF119151}"/>
                </a:ext>
              </a:extLst>
            </p:cNvPr>
            <p:cNvSpPr/>
            <p:nvPr/>
          </p:nvSpPr>
          <p:spPr>
            <a:xfrm>
              <a:off x="3275300" y="2934640"/>
              <a:ext cx="201338" cy="94816"/>
            </a:xfrm>
            <a:custGeom>
              <a:avLst/>
              <a:gdLst>
                <a:gd name="connsiteX0" fmla="*/ 192500 w 201338"/>
                <a:gd name="connsiteY0" fmla="*/ 95367 h 94816"/>
                <a:gd name="connsiteX1" fmla="*/ 100142 w 201338"/>
                <a:gd name="connsiteY1" fmla="*/ 18226 h 94816"/>
                <a:gd name="connsiteX2" fmla="*/ 14258 w 201338"/>
                <a:gd name="connsiteY2" fmla="*/ 87968 h 94816"/>
                <a:gd name="connsiteX3" fmla="*/ 8768 w 201338"/>
                <a:gd name="connsiteY3" fmla="*/ 92346 h 94816"/>
                <a:gd name="connsiteX4" fmla="*/ 0 w 201338"/>
                <a:gd name="connsiteY4" fmla="*/ 81367 h 94816"/>
                <a:gd name="connsiteX5" fmla="*/ 5490 w 201338"/>
                <a:gd name="connsiteY5" fmla="*/ 76977 h 94816"/>
                <a:gd name="connsiteX6" fmla="*/ 95753 w 201338"/>
                <a:gd name="connsiteY6" fmla="*/ 3664 h 94816"/>
                <a:gd name="connsiteX7" fmla="*/ 100248 w 201338"/>
                <a:gd name="connsiteY7" fmla="*/ 0 h 94816"/>
                <a:gd name="connsiteX8" fmla="*/ 201502 w 201338"/>
                <a:gd name="connsiteY8" fmla="*/ 84574 h 94816"/>
                <a:gd name="connsiteX9" fmla="*/ 192500 w 201338"/>
                <a:gd name="connsiteY9" fmla="*/ 95367 h 9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338" h="94816">
                  <a:moveTo>
                    <a:pt x="192500" y="95367"/>
                  </a:moveTo>
                  <a:lnTo>
                    <a:pt x="100142" y="18226"/>
                  </a:lnTo>
                  <a:cubicBezTo>
                    <a:pt x="83883" y="31477"/>
                    <a:pt x="28363" y="76696"/>
                    <a:pt x="14258" y="87968"/>
                  </a:cubicBezTo>
                  <a:lnTo>
                    <a:pt x="8768" y="92346"/>
                  </a:lnTo>
                  <a:lnTo>
                    <a:pt x="0" y="81367"/>
                  </a:lnTo>
                  <a:lnTo>
                    <a:pt x="5490" y="76977"/>
                  </a:lnTo>
                  <a:cubicBezTo>
                    <a:pt x="21925" y="63843"/>
                    <a:pt x="95027" y="4261"/>
                    <a:pt x="95753" y="3664"/>
                  </a:cubicBezTo>
                  <a:lnTo>
                    <a:pt x="100248" y="0"/>
                  </a:lnTo>
                  <a:lnTo>
                    <a:pt x="201502" y="84574"/>
                  </a:lnTo>
                  <a:lnTo>
                    <a:pt x="192500" y="95367"/>
                  </a:lnTo>
                  <a:close/>
                </a:path>
              </a:pathLst>
            </a:custGeom>
            <a:grpFill/>
            <a:ln w="1170" cap="flat">
              <a:noFill/>
              <a:prstDash val="solid"/>
              <a:miter/>
            </a:ln>
          </p:spPr>
          <p:txBody>
            <a:bodyPr rtlCol="0" anchor="ctr"/>
            <a:lstStyle/>
            <a:p>
              <a:endParaRPr lang="en-US"/>
            </a:p>
          </p:txBody>
        </p:sp>
        <p:sp>
          <p:nvSpPr>
            <p:cNvPr id="1249" name="Freeform 1248">
              <a:extLst>
                <a:ext uri="{FF2B5EF4-FFF2-40B4-BE49-F238E27FC236}">
                  <a16:creationId xmlns:a16="http://schemas.microsoft.com/office/drawing/2014/main" id="{D95B858B-1A7C-0C49-AF8B-13535A929B23}"/>
                </a:ext>
              </a:extLst>
            </p:cNvPr>
            <p:cNvSpPr/>
            <p:nvPr/>
          </p:nvSpPr>
          <p:spPr>
            <a:xfrm>
              <a:off x="3337516" y="3041068"/>
              <a:ext cx="77258" cy="97158"/>
            </a:xfrm>
            <a:custGeom>
              <a:avLst/>
              <a:gdLst>
                <a:gd name="connsiteX0" fmla="*/ 77550 w 77257"/>
                <a:gd name="connsiteY0" fmla="*/ 97684 h 97157"/>
                <a:gd name="connsiteX1" fmla="*/ 63503 w 77257"/>
                <a:gd name="connsiteY1" fmla="*/ 97684 h 97157"/>
                <a:gd name="connsiteX2" fmla="*/ 63503 w 77257"/>
                <a:gd name="connsiteY2" fmla="*/ 14047 h 97157"/>
                <a:gd name="connsiteX3" fmla="*/ 14047 w 77257"/>
                <a:gd name="connsiteY3" fmla="*/ 14047 h 97157"/>
                <a:gd name="connsiteX4" fmla="*/ 14047 w 77257"/>
                <a:gd name="connsiteY4" fmla="*/ 97684 h 97157"/>
                <a:gd name="connsiteX5" fmla="*/ 0 w 77257"/>
                <a:gd name="connsiteY5" fmla="*/ 97684 h 97157"/>
                <a:gd name="connsiteX6" fmla="*/ 0 w 77257"/>
                <a:gd name="connsiteY6" fmla="*/ 0 h 97157"/>
                <a:gd name="connsiteX7" fmla="*/ 77550 w 77257"/>
                <a:gd name="connsiteY7" fmla="*/ 0 h 9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257" h="97157">
                  <a:moveTo>
                    <a:pt x="77550" y="97684"/>
                  </a:moveTo>
                  <a:lnTo>
                    <a:pt x="63503" y="97684"/>
                  </a:lnTo>
                  <a:lnTo>
                    <a:pt x="63503" y="14047"/>
                  </a:lnTo>
                  <a:lnTo>
                    <a:pt x="14047" y="14047"/>
                  </a:lnTo>
                  <a:lnTo>
                    <a:pt x="14047" y="97684"/>
                  </a:lnTo>
                  <a:lnTo>
                    <a:pt x="0" y="97684"/>
                  </a:lnTo>
                  <a:lnTo>
                    <a:pt x="0" y="0"/>
                  </a:lnTo>
                  <a:lnTo>
                    <a:pt x="77550" y="0"/>
                  </a:lnTo>
                  <a:close/>
                </a:path>
              </a:pathLst>
            </a:custGeom>
            <a:grpFill/>
            <a:ln w="1170" cap="flat">
              <a:noFill/>
              <a:prstDash val="solid"/>
              <a:miter/>
            </a:ln>
          </p:spPr>
          <p:txBody>
            <a:bodyPr rtlCol="0" anchor="ctr"/>
            <a:lstStyle/>
            <a:p>
              <a:endParaRPr lang="en-US"/>
            </a:p>
          </p:txBody>
        </p:sp>
        <p:sp>
          <p:nvSpPr>
            <p:cNvPr id="1250" name="Freeform 1249">
              <a:extLst>
                <a:ext uri="{FF2B5EF4-FFF2-40B4-BE49-F238E27FC236}">
                  <a16:creationId xmlns:a16="http://schemas.microsoft.com/office/drawing/2014/main" id="{EC8EA9B3-149A-BA4C-8895-46D6BA9C35CF}"/>
                </a:ext>
              </a:extLst>
            </p:cNvPr>
            <p:cNvSpPr/>
            <p:nvPr/>
          </p:nvSpPr>
          <p:spPr>
            <a:xfrm>
              <a:off x="3700147" y="2761524"/>
              <a:ext cx="16388" cy="14047"/>
            </a:xfrm>
            <a:custGeom>
              <a:avLst/>
              <a:gdLst>
                <a:gd name="connsiteX0" fmla="*/ 9365 w 16387"/>
                <a:gd name="connsiteY0" fmla="*/ 14047 h 14046"/>
                <a:gd name="connsiteX1" fmla="*/ 7023 w 16387"/>
                <a:gd name="connsiteY1" fmla="*/ 14047 h 14046"/>
                <a:gd name="connsiteX2" fmla="*/ 0 w 16387"/>
                <a:gd name="connsiteY2" fmla="*/ 7023 h 14046"/>
                <a:gd name="connsiteX3" fmla="*/ 7023 w 16387"/>
                <a:gd name="connsiteY3" fmla="*/ 0 h 14046"/>
                <a:gd name="connsiteX4" fmla="*/ 9365 w 16387"/>
                <a:gd name="connsiteY4" fmla="*/ 0 h 14046"/>
                <a:gd name="connsiteX5" fmla="*/ 16388 w 16387"/>
                <a:gd name="connsiteY5" fmla="*/ 7023 h 14046"/>
                <a:gd name="connsiteX6" fmla="*/ 9365 w 1638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87" h="14046">
                  <a:moveTo>
                    <a:pt x="9365" y="14047"/>
                  </a:moveTo>
                  <a:lnTo>
                    <a:pt x="7023" y="14047"/>
                  </a:lnTo>
                  <a:cubicBezTo>
                    <a:pt x="3149" y="14047"/>
                    <a:pt x="0" y="10898"/>
                    <a:pt x="0" y="7023"/>
                  </a:cubicBezTo>
                  <a:cubicBezTo>
                    <a:pt x="0" y="3149"/>
                    <a:pt x="3149" y="0"/>
                    <a:pt x="7023" y="0"/>
                  </a:cubicBezTo>
                  <a:lnTo>
                    <a:pt x="9365" y="0"/>
                  </a:lnTo>
                  <a:cubicBezTo>
                    <a:pt x="13239" y="0"/>
                    <a:pt x="16388" y="3149"/>
                    <a:pt x="16388" y="7023"/>
                  </a:cubicBezTo>
                  <a:cubicBezTo>
                    <a:pt x="16388" y="10898"/>
                    <a:pt x="13251" y="14047"/>
                    <a:pt x="9365" y="14047"/>
                  </a:cubicBezTo>
                  <a:close/>
                </a:path>
              </a:pathLst>
            </a:custGeom>
            <a:grpFill/>
            <a:ln w="1170" cap="flat">
              <a:noFill/>
              <a:prstDash val="solid"/>
              <a:miter/>
            </a:ln>
          </p:spPr>
          <p:txBody>
            <a:bodyPr rtlCol="0" anchor="ctr"/>
            <a:lstStyle/>
            <a:p>
              <a:endParaRPr lang="en-US"/>
            </a:p>
          </p:txBody>
        </p:sp>
        <p:sp>
          <p:nvSpPr>
            <p:cNvPr id="1251" name="Freeform 1250">
              <a:extLst>
                <a:ext uri="{FF2B5EF4-FFF2-40B4-BE49-F238E27FC236}">
                  <a16:creationId xmlns:a16="http://schemas.microsoft.com/office/drawing/2014/main" id="{0409F6A0-C202-F540-B8D1-A1D3E68FB0B7}"/>
                </a:ext>
              </a:extLst>
            </p:cNvPr>
            <p:cNvSpPr/>
            <p:nvPr/>
          </p:nvSpPr>
          <p:spPr>
            <a:xfrm>
              <a:off x="3659177" y="2762694"/>
              <a:ext cx="29264" cy="14047"/>
            </a:xfrm>
            <a:custGeom>
              <a:avLst/>
              <a:gdLst>
                <a:gd name="connsiteX0" fmla="*/ 22241 w 29264"/>
                <a:gd name="connsiteY0" fmla="*/ 14047 h 14046"/>
                <a:gd name="connsiteX1" fmla="*/ 7023 w 29264"/>
                <a:gd name="connsiteY1" fmla="*/ 14047 h 14046"/>
                <a:gd name="connsiteX2" fmla="*/ 0 w 29264"/>
                <a:gd name="connsiteY2" fmla="*/ 7023 h 14046"/>
                <a:gd name="connsiteX3" fmla="*/ 7023 w 29264"/>
                <a:gd name="connsiteY3" fmla="*/ 0 h 14046"/>
                <a:gd name="connsiteX4" fmla="*/ 22241 w 29264"/>
                <a:gd name="connsiteY4" fmla="*/ 0 h 14046"/>
                <a:gd name="connsiteX5" fmla="*/ 29264 w 29264"/>
                <a:gd name="connsiteY5" fmla="*/ 7023 h 14046"/>
                <a:gd name="connsiteX6" fmla="*/ 22241 w 29264"/>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64" h="14046">
                  <a:moveTo>
                    <a:pt x="22241" y="14047"/>
                  </a:moveTo>
                  <a:lnTo>
                    <a:pt x="7023" y="14047"/>
                  </a:lnTo>
                  <a:cubicBezTo>
                    <a:pt x="3149" y="14047"/>
                    <a:pt x="0" y="10898"/>
                    <a:pt x="0" y="7023"/>
                  </a:cubicBezTo>
                  <a:cubicBezTo>
                    <a:pt x="0" y="3149"/>
                    <a:pt x="3149" y="0"/>
                    <a:pt x="7023" y="0"/>
                  </a:cubicBezTo>
                  <a:lnTo>
                    <a:pt x="22241" y="0"/>
                  </a:lnTo>
                  <a:cubicBezTo>
                    <a:pt x="26115" y="0"/>
                    <a:pt x="29264" y="3149"/>
                    <a:pt x="29264" y="7023"/>
                  </a:cubicBezTo>
                  <a:cubicBezTo>
                    <a:pt x="29264" y="10898"/>
                    <a:pt x="26127" y="14047"/>
                    <a:pt x="22241" y="14047"/>
                  </a:cubicBezTo>
                  <a:close/>
                </a:path>
              </a:pathLst>
            </a:custGeom>
            <a:grpFill/>
            <a:ln w="1170" cap="flat">
              <a:noFill/>
              <a:prstDash val="solid"/>
              <a:miter/>
            </a:ln>
          </p:spPr>
          <p:txBody>
            <a:bodyPr rtlCol="0" anchor="ctr"/>
            <a:lstStyle/>
            <a:p>
              <a:endParaRPr lang="en-US"/>
            </a:p>
          </p:txBody>
        </p:sp>
        <p:sp>
          <p:nvSpPr>
            <p:cNvPr id="1252" name="Freeform 1251">
              <a:extLst>
                <a:ext uri="{FF2B5EF4-FFF2-40B4-BE49-F238E27FC236}">
                  <a16:creationId xmlns:a16="http://schemas.microsoft.com/office/drawing/2014/main" id="{762454DB-2C39-5C49-8293-C665799F78FD}"/>
                </a:ext>
              </a:extLst>
            </p:cNvPr>
            <p:cNvSpPr/>
            <p:nvPr/>
          </p:nvSpPr>
          <p:spPr>
            <a:xfrm>
              <a:off x="3450816" y="2762694"/>
              <a:ext cx="203679" cy="14047"/>
            </a:xfrm>
            <a:custGeom>
              <a:avLst/>
              <a:gdLst>
                <a:gd name="connsiteX0" fmla="*/ 196656 w 203679"/>
                <a:gd name="connsiteY0" fmla="*/ 14047 h 14046"/>
                <a:gd name="connsiteX1" fmla="*/ 7023 w 203679"/>
                <a:gd name="connsiteY1" fmla="*/ 14047 h 14046"/>
                <a:gd name="connsiteX2" fmla="*/ 0 w 203679"/>
                <a:gd name="connsiteY2" fmla="*/ 7023 h 14046"/>
                <a:gd name="connsiteX3" fmla="*/ 7023 w 203679"/>
                <a:gd name="connsiteY3" fmla="*/ 0 h 14046"/>
                <a:gd name="connsiteX4" fmla="*/ 196656 w 203679"/>
                <a:gd name="connsiteY4" fmla="*/ 0 h 14046"/>
                <a:gd name="connsiteX5" fmla="*/ 203679 w 203679"/>
                <a:gd name="connsiteY5" fmla="*/ 7023 h 14046"/>
                <a:gd name="connsiteX6" fmla="*/ 196656 w 203679"/>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679" h="14046">
                  <a:moveTo>
                    <a:pt x="196656" y="14047"/>
                  </a:moveTo>
                  <a:lnTo>
                    <a:pt x="7023" y="14047"/>
                  </a:lnTo>
                  <a:cubicBezTo>
                    <a:pt x="3149" y="14047"/>
                    <a:pt x="0" y="10898"/>
                    <a:pt x="0" y="7023"/>
                  </a:cubicBezTo>
                  <a:cubicBezTo>
                    <a:pt x="0" y="3149"/>
                    <a:pt x="3149" y="0"/>
                    <a:pt x="7023" y="0"/>
                  </a:cubicBezTo>
                  <a:lnTo>
                    <a:pt x="196656" y="0"/>
                  </a:lnTo>
                  <a:cubicBezTo>
                    <a:pt x="200531" y="0"/>
                    <a:pt x="203679" y="3149"/>
                    <a:pt x="203679" y="7023"/>
                  </a:cubicBezTo>
                  <a:cubicBezTo>
                    <a:pt x="203679" y="10898"/>
                    <a:pt x="200542" y="14047"/>
                    <a:pt x="196656" y="14047"/>
                  </a:cubicBezTo>
                  <a:close/>
                </a:path>
              </a:pathLst>
            </a:custGeom>
            <a:grpFill/>
            <a:ln w="1170" cap="flat">
              <a:noFill/>
              <a:prstDash val="solid"/>
              <a:miter/>
            </a:ln>
          </p:spPr>
          <p:txBody>
            <a:bodyPr rtlCol="0" anchor="ctr"/>
            <a:lstStyle/>
            <a:p>
              <a:endParaRPr lang="en-US"/>
            </a:p>
          </p:txBody>
        </p:sp>
        <p:sp>
          <p:nvSpPr>
            <p:cNvPr id="1253" name="Freeform 1252">
              <a:extLst>
                <a:ext uri="{FF2B5EF4-FFF2-40B4-BE49-F238E27FC236}">
                  <a16:creationId xmlns:a16="http://schemas.microsoft.com/office/drawing/2014/main" id="{8A0ED92D-624C-4E4A-8765-2E0A7EE0D04D}"/>
                </a:ext>
              </a:extLst>
            </p:cNvPr>
            <p:cNvSpPr/>
            <p:nvPr/>
          </p:nvSpPr>
          <p:spPr>
            <a:xfrm>
              <a:off x="3366546" y="2762694"/>
              <a:ext cx="56187" cy="14047"/>
            </a:xfrm>
            <a:custGeom>
              <a:avLst/>
              <a:gdLst>
                <a:gd name="connsiteX0" fmla="*/ 42141 w 56187"/>
                <a:gd name="connsiteY0" fmla="*/ 7023 h 14046"/>
                <a:gd name="connsiteX1" fmla="*/ 49164 w 56187"/>
                <a:gd name="connsiteY1" fmla="*/ 0 h 14046"/>
                <a:gd name="connsiteX2" fmla="*/ 49164 w 56187"/>
                <a:gd name="connsiteY2" fmla="*/ 0 h 14046"/>
                <a:gd name="connsiteX3" fmla="*/ 56187 w 56187"/>
                <a:gd name="connsiteY3" fmla="*/ 7023 h 14046"/>
                <a:gd name="connsiteX4" fmla="*/ 56187 w 56187"/>
                <a:gd name="connsiteY4" fmla="*/ 7023 h 14046"/>
                <a:gd name="connsiteX5" fmla="*/ 49164 w 56187"/>
                <a:gd name="connsiteY5" fmla="*/ 14047 h 14046"/>
                <a:gd name="connsiteX6" fmla="*/ 49164 w 56187"/>
                <a:gd name="connsiteY6" fmla="*/ 14047 h 14046"/>
                <a:gd name="connsiteX7" fmla="*/ 42141 w 56187"/>
                <a:gd name="connsiteY7" fmla="*/ 7023 h 14046"/>
                <a:gd name="connsiteX8" fmla="*/ 21070 w 56187"/>
                <a:gd name="connsiteY8" fmla="*/ 7023 h 14046"/>
                <a:gd name="connsiteX9" fmla="*/ 28082 w 56187"/>
                <a:gd name="connsiteY9" fmla="*/ 0 h 14046"/>
                <a:gd name="connsiteX10" fmla="*/ 28082 w 56187"/>
                <a:gd name="connsiteY10" fmla="*/ 0 h 14046"/>
                <a:gd name="connsiteX11" fmla="*/ 35117 w 56187"/>
                <a:gd name="connsiteY11" fmla="*/ 7023 h 14046"/>
                <a:gd name="connsiteX12" fmla="*/ 35117 w 56187"/>
                <a:gd name="connsiteY12" fmla="*/ 7023 h 14046"/>
                <a:gd name="connsiteX13" fmla="*/ 28082 w 56187"/>
                <a:gd name="connsiteY13" fmla="*/ 14047 h 14046"/>
                <a:gd name="connsiteX14" fmla="*/ 28082 w 56187"/>
                <a:gd name="connsiteY14" fmla="*/ 14047 h 14046"/>
                <a:gd name="connsiteX15" fmla="*/ 21070 w 56187"/>
                <a:gd name="connsiteY15" fmla="*/ 7023 h 14046"/>
                <a:gd name="connsiteX16" fmla="*/ 0 w 56187"/>
                <a:gd name="connsiteY16" fmla="*/ 7023 h 14046"/>
                <a:gd name="connsiteX17" fmla="*/ 7023 w 56187"/>
                <a:gd name="connsiteY17" fmla="*/ 0 h 14046"/>
                <a:gd name="connsiteX18" fmla="*/ 7023 w 56187"/>
                <a:gd name="connsiteY18" fmla="*/ 0 h 14046"/>
                <a:gd name="connsiteX19" fmla="*/ 14047 w 56187"/>
                <a:gd name="connsiteY19" fmla="*/ 7023 h 14046"/>
                <a:gd name="connsiteX20" fmla="*/ 14047 w 56187"/>
                <a:gd name="connsiteY20" fmla="*/ 7023 h 14046"/>
                <a:gd name="connsiteX21" fmla="*/ 7023 w 56187"/>
                <a:gd name="connsiteY21" fmla="*/ 14047 h 14046"/>
                <a:gd name="connsiteX22" fmla="*/ 7023 w 56187"/>
                <a:gd name="connsiteY22" fmla="*/ 14047 h 14046"/>
                <a:gd name="connsiteX23" fmla="*/ 0 w 56187"/>
                <a:gd name="connsiteY23" fmla="*/ 70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187" h="14046">
                  <a:moveTo>
                    <a:pt x="42141" y="7023"/>
                  </a:moveTo>
                  <a:cubicBezTo>
                    <a:pt x="42141" y="3137"/>
                    <a:pt x="45278" y="0"/>
                    <a:pt x="49164" y="0"/>
                  </a:cubicBezTo>
                  <a:lnTo>
                    <a:pt x="49164" y="0"/>
                  </a:lnTo>
                  <a:cubicBezTo>
                    <a:pt x="53039" y="0"/>
                    <a:pt x="56187" y="3137"/>
                    <a:pt x="56187" y="7023"/>
                  </a:cubicBezTo>
                  <a:lnTo>
                    <a:pt x="56187" y="7023"/>
                  </a:lnTo>
                  <a:cubicBezTo>
                    <a:pt x="56187" y="10898"/>
                    <a:pt x="53039" y="14047"/>
                    <a:pt x="49164" y="14047"/>
                  </a:cubicBezTo>
                  <a:lnTo>
                    <a:pt x="49164" y="14047"/>
                  </a:lnTo>
                  <a:cubicBezTo>
                    <a:pt x="45278" y="14047"/>
                    <a:pt x="42141" y="10898"/>
                    <a:pt x="42141" y="7023"/>
                  </a:cubicBezTo>
                  <a:close/>
                  <a:moveTo>
                    <a:pt x="21070" y="7023"/>
                  </a:moveTo>
                  <a:cubicBezTo>
                    <a:pt x="21070" y="3137"/>
                    <a:pt x="24207" y="0"/>
                    <a:pt x="28082" y="0"/>
                  </a:cubicBezTo>
                  <a:lnTo>
                    <a:pt x="28082" y="0"/>
                  </a:lnTo>
                  <a:cubicBezTo>
                    <a:pt x="31968" y="0"/>
                    <a:pt x="35117" y="3137"/>
                    <a:pt x="35117" y="7023"/>
                  </a:cubicBezTo>
                  <a:lnTo>
                    <a:pt x="35117" y="7023"/>
                  </a:lnTo>
                  <a:cubicBezTo>
                    <a:pt x="35117" y="10898"/>
                    <a:pt x="31968" y="14047"/>
                    <a:pt x="28082" y="14047"/>
                  </a:cubicBezTo>
                  <a:lnTo>
                    <a:pt x="28082" y="14047"/>
                  </a:lnTo>
                  <a:cubicBezTo>
                    <a:pt x="24207" y="14047"/>
                    <a:pt x="21070" y="10898"/>
                    <a:pt x="21070" y="7023"/>
                  </a:cubicBezTo>
                  <a:close/>
                  <a:moveTo>
                    <a:pt x="0" y="7023"/>
                  </a:moveTo>
                  <a:cubicBezTo>
                    <a:pt x="0" y="3137"/>
                    <a:pt x="3137" y="0"/>
                    <a:pt x="7023" y="0"/>
                  </a:cubicBezTo>
                  <a:lnTo>
                    <a:pt x="7023" y="0"/>
                  </a:lnTo>
                  <a:cubicBezTo>
                    <a:pt x="10898" y="0"/>
                    <a:pt x="14047" y="3137"/>
                    <a:pt x="14047" y="7023"/>
                  </a:cubicBezTo>
                  <a:lnTo>
                    <a:pt x="14047" y="7023"/>
                  </a:lnTo>
                  <a:cubicBezTo>
                    <a:pt x="14047" y="10898"/>
                    <a:pt x="10898" y="14047"/>
                    <a:pt x="7023" y="14047"/>
                  </a:cubicBezTo>
                  <a:lnTo>
                    <a:pt x="7023" y="14047"/>
                  </a:lnTo>
                  <a:cubicBezTo>
                    <a:pt x="3137" y="14047"/>
                    <a:pt x="0" y="10898"/>
                    <a:pt x="0" y="7023"/>
                  </a:cubicBezTo>
                  <a:close/>
                </a:path>
              </a:pathLst>
            </a:custGeom>
            <a:grpFill/>
            <a:ln w="1170" cap="flat">
              <a:noFill/>
              <a:prstDash val="solid"/>
              <a:miter/>
            </a:ln>
          </p:spPr>
          <p:txBody>
            <a:bodyPr rtlCol="0" anchor="ctr"/>
            <a:lstStyle/>
            <a:p>
              <a:endParaRPr lang="en-US"/>
            </a:p>
          </p:txBody>
        </p:sp>
        <p:sp>
          <p:nvSpPr>
            <p:cNvPr id="1254" name="Freeform 1253">
              <a:extLst>
                <a:ext uri="{FF2B5EF4-FFF2-40B4-BE49-F238E27FC236}">
                  <a16:creationId xmlns:a16="http://schemas.microsoft.com/office/drawing/2014/main" id="{06330FD9-3978-D64D-BE13-D697277BFC6B}"/>
                </a:ext>
              </a:extLst>
            </p:cNvPr>
            <p:cNvSpPr/>
            <p:nvPr/>
          </p:nvSpPr>
          <p:spPr>
            <a:xfrm>
              <a:off x="3327906" y="2762694"/>
              <a:ext cx="15217" cy="14047"/>
            </a:xfrm>
            <a:custGeom>
              <a:avLst/>
              <a:gdLst>
                <a:gd name="connsiteX0" fmla="*/ 8194 w 15217"/>
                <a:gd name="connsiteY0" fmla="*/ 14047 h 14046"/>
                <a:gd name="connsiteX1" fmla="*/ 7023 w 15217"/>
                <a:gd name="connsiteY1" fmla="*/ 14047 h 14046"/>
                <a:gd name="connsiteX2" fmla="*/ 0 w 15217"/>
                <a:gd name="connsiteY2" fmla="*/ 7023 h 14046"/>
                <a:gd name="connsiteX3" fmla="*/ 7023 w 15217"/>
                <a:gd name="connsiteY3" fmla="*/ 0 h 14046"/>
                <a:gd name="connsiteX4" fmla="*/ 8194 w 15217"/>
                <a:gd name="connsiteY4" fmla="*/ 0 h 14046"/>
                <a:gd name="connsiteX5" fmla="*/ 15217 w 15217"/>
                <a:gd name="connsiteY5" fmla="*/ 7023 h 14046"/>
                <a:gd name="connsiteX6" fmla="*/ 8194 w 1521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7" h="14046">
                  <a:moveTo>
                    <a:pt x="8194" y="14047"/>
                  </a:moveTo>
                  <a:lnTo>
                    <a:pt x="7023" y="14047"/>
                  </a:lnTo>
                  <a:cubicBezTo>
                    <a:pt x="3149" y="14047"/>
                    <a:pt x="0" y="10898"/>
                    <a:pt x="0" y="7023"/>
                  </a:cubicBezTo>
                  <a:cubicBezTo>
                    <a:pt x="0" y="3149"/>
                    <a:pt x="3149" y="0"/>
                    <a:pt x="7023" y="0"/>
                  </a:cubicBezTo>
                  <a:lnTo>
                    <a:pt x="8194" y="0"/>
                  </a:lnTo>
                  <a:cubicBezTo>
                    <a:pt x="12069" y="0"/>
                    <a:pt x="15217" y="3149"/>
                    <a:pt x="15217" y="7023"/>
                  </a:cubicBezTo>
                  <a:cubicBezTo>
                    <a:pt x="15217" y="10898"/>
                    <a:pt x="12080" y="14047"/>
                    <a:pt x="8194" y="14047"/>
                  </a:cubicBezTo>
                  <a:close/>
                </a:path>
              </a:pathLst>
            </a:custGeom>
            <a:grpFill/>
            <a:ln w="1170" cap="flat">
              <a:noFill/>
              <a:prstDash val="solid"/>
              <a:miter/>
            </a:ln>
          </p:spPr>
          <p:txBody>
            <a:bodyPr rtlCol="0" anchor="ctr"/>
            <a:lstStyle/>
            <a:p>
              <a:endParaRPr lang="en-US"/>
            </a:p>
          </p:txBody>
        </p:sp>
        <p:sp>
          <p:nvSpPr>
            <p:cNvPr id="1255" name="Freeform 1254">
              <a:extLst>
                <a:ext uri="{FF2B5EF4-FFF2-40B4-BE49-F238E27FC236}">
                  <a16:creationId xmlns:a16="http://schemas.microsoft.com/office/drawing/2014/main" id="{C26E7C9D-8475-2A46-90AB-EC0FF9ACCE10}"/>
                </a:ext>
              </a:extLst>
            </p:cNvPr>
            <p:cNvSpPr/>
            <p:nvPr/>
          </p:nvSpPr>
          <p:spPr>
            <a:xfrm>
              <a:off x="3663860" y="2791958"/>
              <a:ext cx="21070" cy="14047"/>
            </a:xfrm>
            <a:custGeom>
              <a:avLst/>
              <a:gdLst>
                <a:gd name="connsiteX0" fmla="*/ 14047 w 21070"/>
                <a:gd name="connsiteY0" fmla="*/ 14047 h 14046"/>
                <a:gd name="connsiteX1" fmla="*/ 7023 w 21070"/>
                <a:gd name="connsiteY1" fmla="*/ 14047 h 14046"/>
                <a:gd name="connsiteX2" fmla="*/ 0 w 21070"/>
                <a:gd name="connsiteY2" fmla="*/ 7023 h 14046"/>
                <a:gd name="connsiteX3" fmla="*/ 7023 w 21070"/>
                <a:gd name="connsiteY3" fmla="*/ 0 h 14046"/>
                <a:gd name="connsiteX4" fmla="*/ 14047 w 21070"/>
                <a:gd name="connsiteY4" fmla="*/ 0 h 14046"/>
                <a:gd name="connsiteX5" fmla="*/ 21070 w 21070"/>
                <a:gd name="connsiteY5" fmla="*/ 7023 h 14046"/>
                <a:gd name="connsiteX6" fmla="*/ 14047 w 21070"/>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70" h="14046">
                  <a:moveTo>
                    <a:pt x="14047" y="14047"/>
                  </a:moveTo>
                  <a:lnTo>
                    <a:pt x="7023" y="14047"/>
                  </a:lnTo>
                  <a:cubicBezTo>
                    <a:pt x="3149" y="14047"/>
                    <a:pt x="0" y="10898"/>
                    <a:pt x="0" y="7023"/>
                  </a:cubicBezTo>
                  <a:cubicBezTo>
                    <a:pt x="0" y="3149"/>
                    <a:pt x="3149" y="0"/>
                    <a:pt x="7023" y="0"/>
                  </a:cubicBezTo>
                  <a:lnTo>
                    <a:pt x="14047" y="0"/>
                  </a:lnTo>
                  <a:cubicBezTo>
                    <a:pt x="17922" y="0"/>
                    <a:pt x="21070" y="3149"/>
                    <a:pt x="21070" y="7023"/>
                  </a:cubicBezTo>
                  <a:cubicBezTo>
                    <a:pt x="21070" y="10898"/>
                    <a:pt x="17933" y="14047"/>
                    <a:pt x="14047" y="14047"/>
                  </a:cubicBezTo>
                  <a:close/>
                </a:path>
              </a:pathLst>
            </a:custGeom>
            <a:grpFill/>
            <a:ln w="1170" cap="flat">
              <a:noFill/>
              <a:prstDash val="solid"/>
              <a:miter/>
            </a:ln>
          </p:spPr>
          <p:txBody>
            <a:bodyPr rtlCol="0" anchor="ctr"/>
            <a:lstStyle/>
            <a:p>
              <a:endParaRPr lang="en-US"/>
            </a:p>
          </p:txBody>
        </p:sp>
        <p:sp>
          <p:nvSpPr>
            <p:cNvPr id="1256" name="Freeform 1255">
              <a:extLst>
                <a:ext uri="{FF2B5EF4-FFF2-40B4-BE49-F238E27FC236}">
                  <a16:creationId xmlns:a16="http://schemas.microsoft.com/office/drawing/2014/main" id="{A049D048-3EFF-A342-BE81-17770643C9E6}"/>
                </a:ext>
              </a:extLst>
            </p:cNvPr>
            <p:cNvSpPr/>
            <p:nvPr/>
          </p:nvSpPr>
          <p:spPr>
            <a:xfrm>
              <a:off x="3360682" y="2791958"/>
              <a:ext cx="296154" cy="14047"/>
            </a:xfrm>
            <a:custGeom>
              <a:avLst/>
              <a:gdLst>
                <a:gd name="connsiteX0" fmla="*/ 289131 w 296154"/>
                <a:gd name="connsiteY0" fmla="*/ 14047 h 14046"/>
                <a:gd name="connsiteX1" fmla="*/ 7023 w 296154"/>
                <a:gd name="connsiteY1" fmla="*/ 14047 h 14046"/>
                <a:gd name="connsiteX2" fmla="*/ 0 w 296154"/>
                <a:gd name="connsiteY2" fmla="*/ 7023 h 14046"/>
                <a:gd name="connsiteX3" fmla="*/ 7023 w 296154"/>
                <a:gd name="connsiteY3" fmla="*/ 0 h 14046"/>
                <a:gd name="connsiteX4" fmla="*/ 289131 w 296154"/>
                <a:gd name="connsiteY4" fmla="*/ 0 h 14046"/>
                <a:gd name="connsiteX5" fmla="*/ 296154 w 296154"/>
                <a:gd name="connsiteY5" fmla="*/ 7023 h 14046"/>
                <a:gd name="connsiteX6" fmla="*/ 289131 w 296154"/>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154" h="14046">
                  <a:moveTo>
                    <a:pt x="289131" y="14047"/>
                  </a:moveTo>
                  <a:lnTo>
                    <a:pt x="7023" y="14047"/>
                  </a:lnTo>
                  <a:cubicBezTo>
                    <a:pt x="3149" y="14047"/>
                    <a:pt x="0" y="10898"/>
                    <a:pt x="0" y="7023"/>
                  </a:cubicBezTo>
                  <a:cubicBezTo>
                    <a:pt x="0" y="3149"/>
                    <a:pt x="3149" y="0"/>
                    <a:pt x="7023" y="0"/>
                  </a:cubicBezTo>
                  <a:lnTo>
                    <a:pt x="289131" y="0"/>
                  </a:lnTo>
                  <a:cubicBezTo>
                    <a:pt x="293006" y="0"/>
                    <a:pt x="296154" y="3149"/>
                    <a:pt x="296154" y="7023"/>
                  </a:cubicBezTo>
                  <a:cubicBezTo>
                    <a:pt x="296154" y="10898"/>
                    <a:pt x="293017" y="14047"/>
                    <a:pt x="289131" y="14047"/>
                  </a:cubicBezTo>
                  <a:close/>
                </a:path>
              </a:pathLst>
            </a:custGeom>
            <a:grpFill/>
            <a:ln w="1170" cap="flat">
              <a:noFill/>
              <a:prstDash val="solid"/>
              <a:miter/>
            </a:ln>
          </p:spPr>
          <p:txBody>
            <a:bodyPr rtlCol="0" anchor="ctr"/>
            <a:lstStyle/>
            <a:p>
              <a:endParaRPr lang="en-US"/>
            </a:p>
          </p:txBody>
        </p:sp>
        <p:sp>
          <p:nvSpPr>
            <p:cNvPr id="1257" name="Freeform 1256">
              <a:extLst>
                <a:ext uri="{FF2B5EF4-FFF2-40B4-BE49-F238E27FC236}">
                  <a16:creationId xmlns:a16="http://schemas.microsoft.com/office/drawing/2014/main" id="{D493C839-0446-F244-B1FD-62FB8C21F3A6}"/>
                </a:ext>
              </a:extLst>
            </p:cNvPr>
            <p:cNvSpPr/>
            <p:nvPr/>
          </p:nvSpPr>
          <p:spPr>
            <a:xfrm>
              <a:off x="3690069" y="2820637"/>
              <a:ext cx="14047" cy="14047"/>
            </a:xfrm>
            <a:custGeom>
              <a:avLst/>
              <a:gdLst>
                <a:gd name="connsiteX0" fmla="*/ 7023 w 14046"/>
                <a:gd name="connsiteY0" fmla="*/ 14047 h 14046"/>
                <a:gd name="connsiteX1" fmla="*/ 2060 w 14046"/>
                <a:gd name="connsiteY1" fmla="*/ 11987 h 14046"/>
                <a:gd name="connsiteX2" fmla="*/ 0 w 14046"/>
                <a:gd name="connsiteY2" fmla="*/ 7023 h 14046"/>
                <a:gd name="connsiteX3" fmla="*/ 2060 w 14046"/>
                <a:gd name="connsiteY3" fmla="*/ 2049 h 14046"/>
                <a:gd name="connsiteX4" fmla="*/ 7023 w 14046"/>
                <a:gd name="connsiteY4" fmla="*/ 0 h 14046"/>
                <a:gd name="connsiteX5" fmla="*/ 11998 w 14046"/>
                <a:gd name="connsiteY5" fmla="*/ 2049 h 14046"/>
                <a:gd name="connsiteX6" fmla="*/ 14047 w 14046"/>
                <a:gd name="connsiteY6" fmla="*/ 7023 h 14046"/>
                <a:gd name="connsiteX7" fmla="*/ 11998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86" y="14047"/>
                    <a:pt x="3371" y="13286"/>
                    <a:pt x="2060" y="11987"/>
                  </a:cubicBezTo>
                  <a:cubicBezTo>
                    <a:pt x="749" y="10675"/>
                    <a:pt x="0" y="8861"/>
                    <a:pt x="0" y="7023"/>
                  </a:cubicBezTo>
                  <a:cubicBezTo>
                    <a:pt x="0" y="5174"/>
                    <a:pt x="749" y="3359"/>
                    <a:pt x="2060" y="2049"/>
                  </a:cubicBezTo>
                  <a:cubicBezTo>
                    <a:pt x="3371" y="749"/>
                    <a:pt x="5174" y="0"/>
                    <a:pt x="7023" y="0"/>
                  </a:cubicBezTo>
                  <a:cubicBezTo>
                    <a:pt x="8873" y="0"/>
                    <a:pt x="10687" y="749"/>
                    <a:pt x="11998" y="2049"/>
                  </a:cubicBezTo>
                  <a:cubicBezTo>
                    <a:pt x="13298" y="3359"/>
                    <a:pt x="14047" y="5174"/>
                    <a:pt x="14047" y="7023"/>
                  </a:cubicBezTo>
                  <a:cubicBezTo>
                    <a:pt x="14047" y="8861"/>
                    <a:pt x="13298" y="10675"/>
                    <a:pt x="11998" y="11987"/>
                  </a:cubicBezTo>
                  <a:cubicBezTo>
                    <a:pt x="10687" y="13286"/>
                    <a:pt x="8873" y="14047"/>
                    <a:pt x="7023" y="14047"/>
                  </a:cubicBezTo>
                  <a:close/>
                </a:path>
              </a:pathLst>
            </a:custGeom>
            <a:grpFill/>
            <a:ln w="1170" cap="flat">
              <a:noFill/>
              <a:prstDash val="solid"/>
              <a:miter/>
            </a:ln>
          </p:spPr>
          <p:txBody>
            <a:bodyPr rtlCol="0" anchor="ctr"/>
            <a:lstStyle/>
            <a:p>
              <a:endParaRPr lang="en-US"/>
            </a:p>
          </p:txBody>
        </p:sp>
        <p:sp>
          <p:nvSpPr>
            <p:cNvPr id="1258" name="Freeform 1257">
              <a:extLst>
                <a:ext uri="{FF2B5EF4-FFF2-40B4-BE49-F238E27FC236}">
                  <a16:creationId xmlns:a16="http://schemas.microsoft.com/office/drawing/2014/main" id="{A76B3341-133D-4B4B-9AAA-C2E1BBBD9294}"/>
                </a:ext>
              </a:extLst>
            </p:cNvPr>
            <p:cNvSpPr/>
            <p:nvPr/>
          </p:nvSpPr>
          <p:spPr>
            <a:xfrm>
              <a:off x="3399311" y="2820052"/>
              <a:ext cx="279766" cy="14047"/>
            </a:xfrm>
            <a:custGeom>
              <a:avLst/>
              <a:gdLst>
                <a:gd name="connsiteX0" fmla="*/ 272743 w 279766"/>
                <a:gd name="connsiteY0" fmla="*/ 14047 h 14046"/>
                <a:gd name="connsiteX1" fmla="*/ 7023 w 279766"/>
                <a:gd name="connsiteY1" fmla="*/ 14047 h 14046"/>
                <a:gd name="connsiteX2" fmla="*/ 0 w 279766"/>
                <a:gd name="connsiteY2" fmla="*/ 7023 h 14046"/>
                <a:gd name="connsiteX3" fmla="*/ 7023 w 279766"/>
                <a:gd name="connsiteY3" fmla="*/ 0 h 14046"/>
                <a:gd name="connsiteX4" fmla="*/ 272743 w 279766"/>
                <a:gd name="connsiteY4" fmla="*/ 0 h 14046"/>
                <a:gd name="connsiteX5" fmla="*/ 279766 w 279766"/>
                <a:gd name="connsiteY5" fmla="*/ 7023 h 14046"/>
                <a:gd name="connsiteX6" fmla="*/ 272743 w 279766"/>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766" h="14046">
                  <a:moveTo>
                    <a:pt x="272743" y="14047"/>
                  </a:moveTo>
                  <a:lnTo>
                    <a:pt x="7023" y="14047"/>
                  </a:lnTo>
                  <a:cubicBezTo>
                    <a:pt x="3149" y="14047"/>
                    <a:pt x="0" y="10898"/>
                    <a:pt x="0" y="7023"/>
                  </a:cubicBezTo>
                  <a:cubicBezTo>
                    <a:pt x="0" y="3149"/>
                    <a:pt x="3149" y="0"/>
                    <a:pt x="7023" y="0"/>
                  </a:cubicBezTo>
                  <a:lnTo>
                    <a:pt x="272743" y="0"/>
                  </a:lnTo>
                  <a:cubicBezTo>
                    <a:pt x="276618" y="0"/>
                    <a:pt x="279766" y="3149"/>
                    <a:pt x="279766" y="7023"/>
                  </a:cubicBezTo>
                  <a:cubicBezTo>
                    <a:pt x="279766" y="10898"/>
                    <a:pt x="276629" y="14047"/>
                    <a:pt x="272743" y="14047"/>
                  </a:cubicBezTo>
                  <a:close/>
                </a:path>
              </a:pathLst>
            </a:custGeom>
            <a:grpFill/>
            <a:ln w="1170" cap="flat">
              <a:noFill/>
              <a:prstDash val="solid"/>
              <a:miter/>
            </a:ln>
          </p:spPr>
          <p:txBody>
            <a:bodyPr rtlCol="0" anchor="ctr"/>
            <a:lstStyle/>
            <a:p>
              <a:endParaRPr lang="en-US"/>
            </a:p>
          </p:txBody>
        </p:sp>
        <p:sp>
          <p:nvSpPr>
            <p:cNvPr id="1259" name="Freeform 1258">
              <a:extLst>
                <a:ext uri="{FF2B5EF4-FFF2-40B4-BE49-F238E27FC236}">
                  <a16:creationId xmlns:a16="http://schemas.microsoft.com/office/drawing/2014/main" id="{25B9042E-ECFB-FC45-BC74-B0C3C2472775}"/>
                </a:ext>
              </a:extLst>
            </p:cNvPr>
            <p:cNvSpPr/>
            <p:nvPr/>
          </p:nvSpPr>
          <p:spPr>
            <a:xfrm>
              <a:off x="3373558" y="2820052"/>
              <a:ext cx="15217" cy="14047"/>
            </a:xfrm>
            <a:custGeom>
              <a:avLst/>
              <a:gdLst>
                <a:gd name="connsiteX0" fmla="*/ 8194 w 15217"/>
                <a:gd name="connsiteY0" fmla="*/ 14047 h 14046"/>
                <a:gd name="connsiteX1" fmla="*/ 7023 w 15217"/>
                <a:gd name="connsiteY1" fmla="*/ 14047 h 14046"/>
                <a:gd name="connsiteX2" fmla="*/ 0 w 15217"/>
                <a:gd name="connsiteY2" fmla="*/ 7023 h 14046"/>
                <a:gd name="connsiteX3" fmla="*/ 7023 w 15217"/>
                <a:gd name="connsiteY3" fmla="*/ 0 h 14046"/>
                <a:gd name="connsiteX4" fmla="*/ 8194 w 15217"/>
                <a:gd name="connsiteY4" fmla="*/ 0 h 14046"/>
                <a:gd name="connsiteX5" fmla="*/ 15217 w 15217"/>
                <a:gd name="connsiteY5" fmla="*/ 7023 h 14046"/>
                <a:gd name="connsiteX6" fmla="*/ 8194 w 1521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7" h="14046">
                  <a:moveTo>
                    <a:pt x="8194" y="14047"/>
                  </a:moveTo>
                  <a:lnTo>
                    <a:pt x="7023" y="14047"/>
                  </a:lnTo>
                  <a:cubicBezTo>
                    <a:pt x="3149" y="14047"/>
                    <a:pt x="0" y="10898"/>
                    <a:pt x="0" y="7023"/>
                  </a:cubicBezTo>
                  <a:cubicBezTo>
                    <a:pt x="0" y="3149"/>
                    <a:pt x="3149" y="0"/>
                    <a:pt x="7023" y="0"/>
                  </a:cubicBezTo>
                  <a:lnTo>
                    <a:pt x="8194" y="0"/>
                  </a:lnTo>
                  <a:cubicBezTo>
                    <a:pt x="12069" y="0"/>
                    <a:pt x="15217" y="3149"/>
                    <a:pt x="15217" y="7023"/>
                  </a:cubicBezTo>
                  <a:cubicBezTo>
                    <a:pt x="15217" y="10898"/>
                    <a:pt x="12080" y="14047"/>
                    <a:pt x="8194" y="14047"/>
                  </a:cubicBezTo>
                  <a:close/>
                </a:path>
              </a:pathLst>
            </a:custGeom>
            <a:grpFill/>
            <a:ln w="1170" cap="flat">
              <a:noFill/>
              <a:prstDash val="solid"/>
              <a:miter/>
            </a:ln>
          </p:spPr>
          <p:txBody>
            <a:bodyPr rtlCol="0" anchor="ctr"/>
            <a:lstStyle/>
            <a:p>
              <a:endParaRPr lang="en-US"/>
            </a:p>
          </p:txBody>
        </p:sp>
        <p:sp>
          <p:nvSpPr>
            <p:cNvPr id="1260" name="Freeform 1259">
              <a:extLst>
                <a:ext uri="{FF2B5EF4-FFF2-40B4-BE49-F238E27FC236}">
                  <a16:creationId xmlns:a16="http://schemas.microsoft.com/office/drawing/2014/main" id="{F85ABF67-7F86-F142-A846-D58747FAA71B}"/>
                </a:ext>
              </a:extLst>
            </p:cNvPr>
            <p:cNvSpPr/>
            <p:nvPr/>
          </p:nvSpPr>
          <p:spPr>
            <a:xfrm>
              <a:off x="3653324" y="2855169"/>
              <a:ext cx="15217" cy="14047"/>
            </a:xfrm>
            <a:custGeom>
              <a:avLst/>
              <a:gdLst>
                <a:gd name="connsiteX0" fmla="*/ 8194 w 15217"/>
                <a:gd name="connsiteY0" fmla="*/ 14047 h 14046"/>
                <a:gd name="connsiteX1" fmla="*/ 7023 w 15217"/>
                <a:gd name="connsiteY1" fmla="*/ 14047 h 14046"/>
                <a:gd name="connsiteX2" fmla="*/ 0 w 15217"/>
                <a:gd name="connsiteY2" fmla="*/ 7023 h 14046"/>
                <a:gd name="connsiteX3" fmla="*/ 7023 w 15217"/>
                <a:gd name="connsiteY3" fmla="*/ 0 h 14046"/>
                <a:gd name="connsiteX4" fmla="*/ 8194 w 15217"/>
                <a:gd name="connsiteY4" fmla="*/ 0 h 14046"/>
                <a:gd name="connsiteX5" fmla="*/ 15217 w 15217"/>
                <a:gd name="connsiteY5" fmla="*/ 7023 h 14046"/>
                <a:gd name="connsiteX6" fmla="*/ 8194 w 1521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7" h="14046">
                  <a:moveTo>
                    <a:pt x="8194" y="14047"/>
                  </a:moveTo>
                  <a:lnTo>
                    <a:pt x="7023" y="14047"/>
                  </a:lnTo>
                  <a:cubicBezTo>
                    <a:pt x="3149" y="14047"/>
                    <a:pt x="0" y="10898"/>
                    <a:pt x="0" y="7023"/>
                  </a:cubicBezTo>
                  <a:cubicBezTo>
                    <a:pt x="0" y="3149"/>
                    <a:pt x="3149" y="0"/>
                    <a:pt x="7023" y="0"/>
                  </a:cubicBezTo>
                  <a:lnTo>
                    <a:pt x="8194" y="0"/>
                  </a:lnTo>
                  <a:cubicBezTo>
                    <a:pt x="12069" y="0"/>
                    <a:pt x="15217" y="3149"/>
                    <a:pt x="15217" y="7023"/>
                  </a:cubicBezTo>
                  <a:cubicBezTo>
                    <a:pt x="15217" y="10898"/>
                    <a:pt x="12080" y="14047"/>
                    <a:pt x="8194" y="14047"/>
                  </a:cubicBezTo>
                  <a:close/>
                </a:path>
              </a:pathLst>
            </a:custGeom>
            <a:grpFill/>
            <a:ln w="1170" cap="flat">
              <a:noFill/>
              <a:prstDash val="solid"/>
              <a:miter/>
            </a:ln>
          </p:spPr>
          <p:txBody>
            <a:bodyPr rtlCol="0" anchor="ctr"/>
            <a:lstStyle/>
            <a:p>
              <a:endParaRPr lang="en-US"/>
            </a:p>
          </p:txBody>
        </p:sp>
        <p:sp>
          <p:nvSpPr>
            <p:cNvPr id="1261" name="Freeform 1260">
              <a:extLst>
                <a:ext uri="{FF2B5EF4-FFF2-40B4-BE49-F238E27FC236}">
                  <a16:creationId xmlns:a16="http://schemas.microsoft.com/office/drawing/2014/main" id="{2554DE9A-A196-3D45-90F2-439EC76962D9}"/>
                </a:ext>
              </a:extLst>
            </p:cNvPr>
            <p:cNvSpPr/>
            <p:nvPr/>
          </p:nvSpPr>
          <p:spPr>
            <a:xfrm>
              <a:off x="3413357" y="2855169"/>
              <a:ext cx="222408" cy="14047"/>
            </a:xfrm>
            <a:custGeom>
              <a:avLst/>
              <a:gdLst>
                <a:gd name="connsiteX0" fmla="*/ 215385 w 222408"/>
                <a:gd name="connsiteY0" fmla="*/ 14047 h 14046"/>
                <a:gd name="connsiteX1" fmla="*/ 7023 w 222408"/>
                <a:gd name="connsiteY1" fmla="*/ 14047 h 14046"/>
                <a:gd name="connsiteX2" fmla="*/ 0 w 222408"/>
                <a:gd name="connsiteY2" fmla="*/ 7023 h 14046"/>
                <a:gd name="connsiteX3" fmla="*/ 7023 w 222408"/>
                <a:gd name="connsiteY3" fmla="*/ 0 h 14046"/>
                <a:gd name="connsiteX4" fmla="*/ 215385 w 222408"/>
                <a:gd name="connsiteY4" fmla="*/ 0 h 14046"/>
                <a:gd name="connsiteX5" fmla="*/ 222408 w 222408"/>
                <a:gd name="connsiteY5" fmla="*/ 7023 h 14046"/>
                <a:gd name="connsiteX6" fmla="*/ 215385 w 222408"/>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408" h="14046">
                  <a:moveTo>
                    <a:pt x="215385" y="14047"/>
                  </a:moveTo>
                  <a:lnTo>
                    <a:pt x="7023" y="14047"/>
                  </a:lnTo>
                  <a:cubicBezTo>
                    <a:pt x="3149" y="14047"/>
                    <a:pt x="0" y="10898"/>
                    <a:pt x="0" y="7023"/>
                  </a:cubicBezTo>
                  <a:cubicBezTo>
                    <a:pt x="0" y="3149"/>
                    <a:pt x="3149" y="0"/>
                    <a:pt x="7023" y="0"/>
                  </a:cubicBezTo>
                  <a:lnTo>
                    <a:pt x="215385" y="0"/>
                  </a:lnTo>
                  <a:cubicBezTo>
                    <a:pt x="219260" y="0"/>
                    <a:pt x="222408" y="3149"/>
                    <a:pt x="222408" y="7023"/>
                  </a:cubicBezTo>
                  <a:cubicBezTo>
                    <a:pt x="222408" y="10898"/>
                    <a:pt x="219271" y="14047"/>
                    <a:pt x="215385" y="14047"/>
                  </a:cubicBezTo>
                  <a:close/>
                </a:path>
              </a:pathLst>
            </a:custGeom>
            <a:grpFill/>
            <a:ln w="1170" cap="flat">
              <a:noFill/>
              <a:prstDash val="solid"/>
              <a:miter/>
            </a:ln>
          </p:spPr>
          <p:txBody>
            <a:bodyPr rtlCol="0" anchor="ctr"/>
            <a:lstStyle/>
            <a:p>
              <a:endParaRPr lang="en-US"/>
            </a:p>
          </p:txBody>
        </p:sp>
        <p:sp>
          <p:nvSpPr>
            <p:cNvPr id="1262" name="Freeform 1261">
              <a:extLst>
                <a:ext uri="{FF2B5EF4-FFF2-40B4-BE49-F238E27FC236}">
                  <a16:creationId xmlns:a16="http://schemas.microsoft.com/office/drawing/2014/main" id="{372ECC5D-1D62-5244-8BEC-FE097AD24AA6}"/>
                </a:ext>
              </a:extLst>
            </p:cNvPr>
            <p:cNvSpPr/>
            <p:nvPr/>
          </p:nvSpPr>
          <p:spPr>
            <a:xfrm>
              <a:off x="3381939" y="2849925"/>
              <a:ext cx="14047" cy="14047"/>
            </a:xfrm>
            <a:custGeom>
              <a:avLst/>
              <a:gdLst>
                <a:gd name="connsiteX0" fmla="*/ 7023 w 14046"/>
                <a:gd name="connsiteY0" fmla="*/ 14047 h 14046"/>
                <a:gd name="connsiteX1" fmla="*/ 2060 w 14046"/>
                <a:gd name="connsiteY1" fmla="*/ 11987 h 14046"/>
                <a:gd name="connsiteX2" fmla="*/ 0 w 14046"/>
                <a:gd name="connsiteY2" fmla="*/ 7023 h 14046"/>
                <a:gd name="connsiteX3" fmla="*/ 2060 w 14046"/>
                <a:gd name="connsiteY3" fmla="*/ 2060 h 14046"/>
                <a:gd name="connsiteX4" fmla="*/ 7023 w 14046"/>
                <a:gd name="connsiteY4" fmla="*/ 0 h 14046"/>
                <a:gd name="connsiteX5" fmla="*/ 11987 w 14046"/>
                <a:gd name="connsiteY5" fmla="*/ 2060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71" y="13298"/>
                    <a:pt x="2060" y="11987"/>
                  </a:cubicBezTo>
                  <a:cubicBezTo>
                    <a:pt x="749" y="10687"/>
                    <a:pt x="0" y="8873"/>
                    <a:pt x="0" y="7023"/>
                  </a:cubicBezTo>
                  <a:cubicBezTo>
                    <a:pt x="0" y="5174"/>
                    <a:pt x="749" y="3360"/>
                    <a:pt x="2060" y="2060"/>
                  </a:cubicBezTo>
                  <a:cubicBezTo>
                    <a:pt x="3371" y="749"/>
                    <a:pt x="5174" y="0"/>
                    <a:pt x="7023" y="0"/>
                  </a:cubicBezTo>
                  <a:cubicBezTo>
                    <a:pt x="8873" y="0"/>
                    <a:pt x="10676" y="749"/>
                    <a:pt x="11987" y="2060"/>
                  </a:cubicBezTo>
                  <a:cubicBezTo>
                    <a:pt x="13298" y="3360"/>
                    <a:pt x="14047" y="5174"/>
                    <a:pt x="14047" y="7023"/>
                  </a:cubicBezTo>
                  <a:cubicBezTo>
                    <a:pt x="14047" y="8873"/>
                    <a:pt x="13298" y="10687"/>
                    <a:pt x="11987" y="11987"/>
                  </a:cubicBezTo>
                  <a:cubicBezTo>
                    <a:pt x="10676" y="13298"/>
                    <a:pt x="8873" y="14047"/>
                    <a:pt x="7023" y="14047"/>
                  </a:cubicBezTo>
                  <a:close/>
                </a:path>
              </a:pathLst>
            </a:custGeom>
            <a:grpFill/>
            <a:ln w="1170" cap="flat">
              <a:noFill/>
              <a:prstDash val="solid"/>
              <a:miter/>
            </a:ln>
          </p:spPr>
          <p:txBody>
            <a:bodyPr rtlCol="0" anchor="ctr"/>
            <a:lstStyle/>
            <a:p>
              <a:endParaRPr lang="en-US"/>
            </a:p>
          </p:txBody>
        </p:sp>
        <p:sp>
          <p:nvSpPr>
            <p:cNvPr id="1263" name="Freeform 1262">
              <a:extLst>
                <a:ext uri="{FF2B5EF4-FFF2-40B4-BE49-F238E27FC236}">
                  <a16:creationId xmlns:a16="http://schemas.microsoft.com/office/drawing/2014/main" id="{417CAD00-9948-A545-BBB0-F532B9CBD267}"/>
                </a:ext>
              </a:extLst>
            </p:cNvPr>
            <p:cNvSpPr/>
            <p:nvPr/>
          </p:nvSpPr>
          <p:spPr>
            <a:xfrm>
              <a:off x="3625231" y="2886775"/>
              <a:ext cx="19900" cy="14047"/>
            </a:xfrm>
            <a:custGeom>
              <a:avLst/>
              <a:gdLst>
                <a:gd name="connsiteX0" fmla="*/ 12876 w 19899"/>
                <a:gd name="connsiteY0" fmla="*/ 14047 h 14046"/>
                <a:gd name="connsiteX1" fmla="*/ 7023 w 19899"/>
                <a:gd name="connsiteY1" fmla="*/ 14047 h 14046"/>
                <a:gd name="connsiteX2" fmla="*/ 0 w 19899"/>
                <a:gd name="connsiteY2" fmla="*/ 7023 h 14046"/>
                <a:gd name="connsiteX3" fmla="*/ 7023 w 19899"/>
                <a:gd name="connsiteY3" fmla="*/ 0 h 14046"/>
                <a:gd name="connsiteX4" fmla="*/ 12876 w 19899"/>
                <a:gd name="connsiteY4" fmla="*/ 0 h 14046"/>
                <a:gd name="connsiteX5" fmla="*/ 19900 w 19899"/>
                <a:gd name="connsiteY5" fmla="*/ 7023 h 14046"/>
                <a:gd name="connsiteX6" fmla="*/ 12876 w 19899"/>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99" h="14046">
                  <a:moveTo>
                    <a:pt x="12876" y="14047"/>
                  </a:moveTo>
                  <a:lnTo>
                    <a:pt x="7023" y="14047"/>
                  </a:lnTo>
                  <a:cubicBezTo>
                    <a:pt x="3149" y="14047"/>
                    <a:pt x="0" y="10898"/>
                    <a:pt x="0" y="7023"/>
                  </a:cubicBezTo>
                  <a:cubicBezTo>
                    <a:pt x="0" y="3149"/>
                    <a:pt x="3149" y="0"/>
                    <a:pt x="7023" y="0"/>
                  </a:cubicBezTo>
                  <a:lnTo>
                    <a:pt x="12876" y="0"/>
                  </a:lnTo>
                  <a:cubicBezTo>
                    <a:pt x="16751" y="0"/>
                    <a:pt x="19900" y="3149"/>
                    <a:pt x="19900" y="7023"/>
                  </a:cubicBezTo>
                  <a:cubicBezTo>
                    <a:pt x="19900" y="10898"/>
                    <a:pt x="16763" y="14047"/>
                    <a:pt x="12876" y="14047"/>
                  </a:cubicBezTo>
                  <a:close/>
                </a:path>
              </a:pathLst>
            </a:custGeom>
            <a:grpFill/>
            <a:ln w="1170" cap="flat">
              <a:noFill/>
              <a:prstDash val="solid"/>
              <a:miter/>
            </a:ln>
          </p:spPr>
          <p:txBody>
            <a:bodyPr rtlCol="0" anchor="ctr"/>
            <a:lstStyle/>
            <a:p>
              <a:endParaRPr lang="en-US"/>
            </a:p>
          </p:txBody>
        </p:sp>
        <p:sp>
          <p:nvSpPr>
            <p:cNvPr id="1264" name="Freeform 1263">
              <a:extLst>
                <a:ext uri="{FF2B5EF4-FFF2-40B4-BE49-F238E27FC236}">
                  <a16:creationId xmlns:a16="http://schemas.microsoft.com/office/drawing/2014/main" id="{8689AB13-B2A9-D04C-92A7-301E10C08210}"/>
                </a:ext>
              </a:extLst>
            </p:cNvPr>
            <p:cNvSpPr/>
            <p:nvPr/>
          </p:nvSpPr>
          <p:spPr>
            <a:xfrm>
              <a:off x="3482421" y="2886775"/>
              <a:ext cx="135786" cy="14047"/>
            </a:xfrm>
            <a:custGeom>
              <a:avLst/>
              <a:gdLst>
                <a:gd name="connsiteX0" fmla="*/ 128763 w 135786"/>
                <a:gd name="connsiteY0" fmla="*/ 14047 h 14046"/>
                <a:gd name="connsiteX1" fmla="*/ 7023 w 135786"/>
                <a:gd name="connsiteY1" fmla="*/ 14047 h 14046"/>
                <a:gd name="connsiteX2" fmla="*/ 0 w 135786"/>
                <a:gd name="connsiteY2" fmla="*/ 7023 h 14046"/>
                <a:gd name="connsiteX3" fmla="*/ 7023 w 135786"/>
                <a:gd name="connsiteY3" fmla="*/ 0 h 14046"/>
                <a:gd name="connsiteX4" fmla="*/ 128763 w 135786"/>
                <a:gd name="connsiteY4" fmla="*/ 0 h 14046"/>
                <a:gd name="connsiteX5" fmla="*/ 135786 w 135786"/>
                <a:gd name="connsiteY5" fmla="*/ 7023 h 14046"/>
                <a:gd name="connsiteX6" fmla="*/ 128763 w 135786"/>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786" h="14046">
                  <a:moveTo>
                    <a:pt x="128763" y="14047"/>
                  </a:moveTo>
                  <a:lnTo>
                    <a:pt x="7023" y="14047"/>
                  </a:lnTo>
                  <a:cubicBezTo>
                    <a:pt x="3149" y="14047"/>
                    <a:pt x="0" y="10898"/>
                    <a:pt x="0" y="7023"/>
                  </a:cubicBezTo>
                  <a:cubicBezTo>
                    <a:pt x="0" y="3149"/>
                    <a:pt x="3149" y="0"/>
                    <a:pt x="7023" y="0"/>
                  </a:cubicBezTo>
                  <a:lnTo>
                    <a:pt x="128763" y="0"/>
                  </a:lnTo>
                  <a:cubicBezTo>
                    <a:pt x="132637" y="0"/>
                    <a:pt x="135786" y="3149"/>
                    <a:pt x="135786" y="7023"/>
                  </a:cubicBezTo>
                  <a:cubicBezTo>
                    <a:pt x="135786" y="10898"/>
                    <a:pt x="132649" y="14047"/>
                    <a:pt x="128763" y="14047"/>
                  </a:cubicBezTo>
                  <a:close/>
                </a:path>
              </a:pathLst>
            </a:custGeom>
            <a:grpFill/>
            <a:ln w="1170" cap="flat">
              <a:noFill/>
              <a:prstDash val="solid"/>
              <a:miter/>
            </a:ln>
          </p:spPr>
          <p:txBody>
            <a:bodyPr rtlCol="0" anchor="ctr"/>
            <a:lstStyle/>
            <a:p>
              <a:endParaRPr lang="en-US"/>
            </a:p>
          </p:txBody>
        </p:sp>
        <p:sp>
          <p:nvSpPr>
            <p:cNvPr id="1265" name="Freeform 1264">
              <a:extLst>
                <a:ext uri="{FF2B5EF4-FFF2-40B4-BE49-F238E27FC236}">
                  <a16:creationId xmlns:a16="http://schemas.microsoft.com/office/drawing/2014/main" id="{94F2F933-130D-7343-9922-D2733C290748}"/>
                </a:ext>
              </a:extLst>
            </p:cNvPr>
            <p:cNvSpPr/>
            <p:nvPr/>
          </p:nvSpPr>
          <p:spPr>
            <a:xfrm>
              <a:off x="3583090" y="2914869"/>
              <a:ext cx="15217" cy="14047"/>
            </a:xfrm>
            <a:custGeom>
              <a:avLst/>
              <a:gdLst>
                <a:gd name="connsiteX0" fmla="*/ 8194 w 15217"/>
                <a:gd name="connsiteY0" fmla="*/ 14047 h 14046"/>
                <a:gd name="connsiteX1" fmla="*/ 7023 w 15217"/>
                <a:gd name="connsiteY1" fmla="*/ 14047 h 14046"/>
                <a:gd name="connsiteX2" fmla="*/ 0 w 15217"/>
                <a:gd name="connsiteY2" fmla="*/ 7023 h 14046"/>
                <a:gd name="connsiteX3" fmla="*/ 7023 w 15217"/>
                <a:gd name="connsiteY3" fmla="*/ 0 h 14046"/>
                <a:gd name="connsiteX4" fmla="*/ 8194 w 15217"/>
                <a:gd name="connsiteY4" fmla="*/ 0 h 14046"/>
                <a:gd name="connsiteX5" fmla="*/ 15217 w 15217"/>
                <a:gd name="connsiteY5" fmla="*/ 7023 h 14046"/>
                <a:gd name="connsiteX6" fmla="*/ 8194 w 1521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7" h="14046">
                  <a:moveTo>
                    <a:pt x="8194" y="14047"/>
                  </a:moveTo>
                  <a:lnTo>
                    <a:pt x="7023" y="14047"/>
                  </a:lnTo>
                  <a:cubicBezTo>
                    <a:pt x="3149" y="14047"/>
                    <a:pt x="0" y="10898"/>
                    <a:pt x="0" y="7023"/>
                  </a:cubicBezTo>
                  <a:cubicBezTo>
                    <a:pt x="0" y="3149"/>
                    <a:pt x="3149" y="0"/>
                    <a:pt x="7023" y="0"/>
                  </a:cubicBezTo>
                  <a:lnTo>
                    <a:pt x="8194" y="0"/>
                  </a:lnTo>
                  <a:cubicBezTo>
                    <a:pt x="12069" y="0"/>
                    <a:pt x="15217" y="3149"/>
                    <a:pt x="15217" y="7023"/>
                  </a:cubicBezTo>
                  <a:cubicBezTo>
                    <a:pt x="15217" y="10898"/>
                    <a:pt x="12080" y="14047"/>
                    <a:pt x="8194" y="14047"/>
                  </a:cubicBezTo>
                  <a:close/>
                </a:path>
              </a:pathLst>
            </a:custGeom>
            <a:grpFill/>
            <a:ln w="1170" cap="flat">
              <a:noFill/>
              <a:prstDash val="solid"/>
              <a:miter/>
            </a:ln>
          </p:spPr>
          <p:txBody>
            <a:bodyPr rtlCol="0" anchor="ctr"/>
            <a:lstStyle/>
            <a:p>
              <a:endParaRPr lang="en-US"/>
            </a:p>
          </p:txBody>
        </p:sp>
        <p:sp>
          <p:nvSpPr>
            <p:cNvPr id="1266" name="Freeform 1265">
              <a:extLst>
                <a:ext uri="{FF2B5EF4-FFF2-40B4-BE49-F238E27FC236}">
                  <a16:creationId xmlns:a16="http://schemas.microsoft.com/office/drawing/2014/main" id="{ACDF883E-2FD4-EE47-83F5-477F23C26DBB}"/>
                </a:ext>
              </a:extLst>
            </p:cNvPr>
            <p:cNvSpPr/>
            <p:nvPr/>
          </p:nvSpPr>
          <p:spPr>
            <a:xfrm>
              <a:off x="3496468" y="2914869"/>
              <a:ext cx="80769" cy="14047"/>
            </a:xfrm>
            <a:custGeom>
              <a:avLst/>
              <a:gdLst>
                <a:gd name="connsiteX0" fmla="*/ 73746 w 80769"/>
                <a:gd name="connsiteY0" fmla="*/ 14047 h 14046"/>
                <a:gd name="connsiteX1" fmla="*/ 7023 w 80769"/>
                <a:gd name="connsiteY1" fmla="*/ 14047 h 14046"/>
                <a:gd name="connsiteX2" fmla="*/ 0 w 80769"/>
                <a:gd name="connsiteY2" fmla="*/ 7023 h 14046"/>
                <a:gd name="connsiteX3" fmla="*/ 7023 w 80769"/>
                <a:gd name="connsiteY3" fmla="*/ 0 h 14046"/>
                <a:gd name="connsiteX4" fmla="*/ 73746 w 80769"/>
                <a:gd name="connsiteY4" fmla="*/ 0 h 14046"/>
                <a:gd name="connsiteX5" fmla="*/ 80769 w 80769"/>
                <a:gd name="connsiteY5" fmla="*/ 7023 h 14046"/>
                <a:gd name="connsiteX6" fmla="*/ 73746 w 80769"/>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69" h="14046">
                  <a:moveTo>
                    <a:pt x="73746" y="14047"/>
                  </a:moveTo>
                  <a:lnTo>
                    <a:pt x="7023" y="14047"/>
                  </a:lnTo>
                  <a:cubicBezTo>
                    <a:pt x="3149" y="14047"/>
                    <a:pt x="0" y="10898"/>
                    <a:pt x="0" y="7023"/>
                  </a:cubicBezTo>
                  <a:cubicBezTo>
                    <a:pt x="0" y="3149"/>
                    <a:pt x="3149" y="0"/>
                    <a:pt x="7023" y="0"/>
                  </a:cubicBezTo>
                  <a:lnTo>
                    <a:pt x="73746" y="0"/>
                  </a:lnTo>
                  <a:cubicBezTo>
                    <a:pt x="77621" y="0"/>
                    <a:pt x="80769" y="3149"/>
                    <a:pt x="80769" y="7023"/>
                  </a:cubicBezTo>
                  <a:cubicBezTo>
                    <a:pt x="80769" y="10898"/>
                    <a:pt x="77632" y="14047"/>
                    <a:pt x="73746" y="14047"/>
                  </a:cubicBezTo>
                  <a:close/>
                </a:path>
              </a:pathLst>
            </a:custGeom>
            <a:grpFill/>
            <a:ln w="1170" cap="flat">
              <a:noFill/>
              <a:prstDash val="solid"/>
              <a:miter/>
            </a:ln>
          </p:spPr>
          <p:txBody>
            <a:bodyPr rtlCol="0" anchor="ctr"/>
            <a:lstStyle/>
            <a:p>
              <a:endParaRPr lang="en-US"/>
            </a:p>
          </p:txBody>
        </p:sp>
        <p:sp>
          <p:nvSpPr>
            <p:cNvPr id="1267" name="Freeform 1266">
              <a:extLst>
                <a:ext uri="{FF2B5EF4-FFF2-40B4-BE49-F238E27FC236}">
                  <a16:creationId xmlns:a16="http://schemas.microsoft.com/office/drawing/2014/main" id="{7C8CC651-55CC-7042-8458-559E7A21DA71}"/>
                </a:ext>
              </a:extLst>
            </p:cNvPr>
            <p:cNvSpPr/>
            <p:nvPr/>
          </p:nvSpPr>
          <p:spPr>
            <a:xfrm>
              <a:off x="3523391" y="2941792"/>
              <a:ext cx="65552" cy="14047"/>
            </a:xfrm>
            <a:custGeom>
              <a:avLst/>
              <a:gdLst>
                <a:gd name="connsiteX0" fmla="*/ 58529 w 65551"/>
                <a:gd name="connsiteY0" fmla="*/ 14047 h 14046"/>
                <a:gd name="connsiteX1" fmla="*/ 7023 w 65551"/>
                <a:gd name="connsiteY1" fmla="*/ 14047 h 14046"/>
                <a:gd name="connsiteX2" fmla="*/ 0 w 65551"/>
                <a:gd name="connsiteY2" fmla="*/ 7023 h 14046"/>
                <a:gd name="connsiteX3" fmla="*/ 7023 w 65551"/>
                <a:gd name="connsiteY3" fmla="*/ 0 h 14046"/>
                <a:gd name="connsiteX4" fmla="*/ 58529 w 65551"/>
                <a:gd name="connsiteY4" fmla="*/ 0 h 14046"/>
                <a:gd name="connsiteX5" fmla="*/ 65552 w 65551"/>
                <a:gd name="connsiteY5" fmla="*/ 7023 h 14046"/>
                <a:gd name="connsiteX6" fmla="*/ 58529 w 65551"/>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51" h="14046">
                  <a:moveTo>
                    <a:pt x="58529" y="14047"/>
                  </a:moveTo>
                  <a:lnTo>
                    <a:pt x="7023" y="14047"/>
                  </a:lnTo>
                  <a:cubicBezTo>
                    <a:pt x="3149" y="14047"/>
                    <a:pt x="0" y="10898"/>
                    <a:pt x="0" y="7023"/>
                  </a:cubicBezTo>
                  <a:cubicBezTo>
                    <a:pt x="0" y="3149"/>
                    <a:pt x="3149" y="0"/>
                    <a:pt x="7023" y="0"/>
                  </a:cubicBezTo>
                  <a:lnTo>
                    <a:pt x="58529" y="0"/>
                  </a:lnTo>
                  <a:cubicBezTo>
                    <a:pt x="62403" y="0"/>
                    <a:pt x="65552" y="3149"/>
                    <a:pt x="65552" y="7023"/>
                  </a:cubicBezTo>
                  <a:cubicBezTo>
                    <a:pt x="65552" y="10898"/>
                    <a:pt x="62415" y="14047"/>
                    <a:pt x="58529" y="14047"/>
                  </a:cubicBezTo>
                  <a:close/>
                </a:path>
              </a:pathLst>
            </a:custGeom>
            <a:grpFill/>
            <a:ln w="1170" cap="flat">
              <a:noFill/>
              <a:prstDash val="solid"/>
              <a:miter/>
            </a:ln>
          </p:spPr>
          <p:txBody>
            <a:bodyPr rtlCol="0" anchor="ctr"/>
            <a:lstStyle/>
            <a:p>
              <a:endParaRPr lang="en-US"/>
            </a:p>
          </p:txBody>
        </p:sp>
        <p:sp>
          <p:nvSpPr>
            <p:cNvPr id="1268" name="Freeform 1267">
              <a:extLst>
                <a:ext uri="{FF2B5EF4-FFF2-40B4-BE49-F238E27FC236}">
                  <a16:creationId xmlns:a16="http://schemas.microsoft.com/office/drawing/2014/main" id="{E9C25116-D9FE-C545-9947-C9035F4521D0}"/>
                </a:ext>
              </a:extLst>
            </p:cNvPr>
            <p:cNvSpPr/>
            <p:nvPr/>
          </p:nvSpPr>
          <p:spPr>
            <a:xfrm>
              <a:off x="3490615" y="2941792"/>
              <a:ext cx="26923" cy="14047"/>
            </a:xfrm>
            <a:custGeom>
              <a:avLst/>
              <a:gdLst>
                <a:gd name="connsiteX0" fmla="*/ 19900 w 26923"/>
                <a:gd name="connsiteY0" fmla="*/ 14047 h 14046"/>
                <a:gd name="connsiteX1" fmla="*/ 7023 w 26923"/>
                <a:gd name="connsiteY1" fmla="*/ 14047 h 14046"/>
                <a:gd name="connsiteX2" fmla="*/ 0 w 26923"/>
                <a:gd name="connsiteY2" fmla="*/ 7023 h 14046"/>
                <a:gd name="connsiteX3" fmla="*/ 7023 w 26923"/>
                <a:gd name="connsiteY3" fmla="*/ 0 h 14046"/>
                <a:gd name="connsiteX4" fmla="*/ 19900 w 26923"/>
                <a:gd name="connsiteY4" fmla="*/ 0 h 14046"/>
                <a:gd name="connsiteX5" fmla="*/ 26923 w 26923"/>
                <a:gd name="connsiteY5" fmla="*/ 7023 h 14046"/>
                <a:gd name="connsiteX6" fmla="*/ 19900 w 26923"/>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23" h="14046">
                  <a:moveTo>
                    <a:pt x="19900" y="14047"/>
                  </a:moveTo>
                  <a:lnTo>
                    <a:pt x="7023" y="14047"/>
                  </a:lnTo>
                  <a:cubicBezTo>
                    <a:pt x="3149" y="14047"/>
                    <a:pt x="0" y="10898"/>
                    <a:pt x="0" y="7023"/>
                  </a:cubicBezTo>
                  <a:cubicBezTo>
                    <a:pt x="0" y="3149"/>
                    <a:pt x="3149" y="0"/>
                    <a:pt x="7023" y="0"/>
                  </a:cubicBezTo>
                  <a:lnTo>
                    <a:pt x="19900" y="0"/>
                  </a:lnTo>
                  <a:cubicBezTo>
                    <a:pt x="23774" y="0"/>
                    <a:pt x="26923" y="3149"/>
                    <a:pt x="26923" y="7023"/>
                  </a:cubicBezTo>
                  <a:cubicBezTo>
                    <a:pt x="26923" y="10898"/>
                    <a:pt x="23786" y="14047"/>
                    <a:pt x="19900" y="14047"/>
                  </a:cubicBezTo>
                  <a:close/>
                </a:path>
              </a:pathLst>
            </a:custGeom>
            <a:grpFill/>
            <a:ln w="1170" cap="flat">
              <a:noFill/>
              <a:prstDash val="solid"/>
              <a:miter/>
            </a:ln>
          </p:spPr>
          <p:txBody>
            <a:bodyPr rtlCol="0" anchor="ctr"/>
            <a:lstStyle/>
            <a:p>
              <a:endParaRPr lang="en-US"/>
            </a:p>
          </p:txBody>
        </p:sp>
        <p:sp>
          <p:nvSpPr>
            <p:cNvPr id="1269" name="Freeform 1268">
              <a:extLst>
                <a:ext uri="{FF2B5EF4-FFF2-40B4-BE49-F238E27FC236}">
                  <a16:creationId xmlns:a16="http://schemas.microsoft.com/office/drawing/2014/main" id="{223BBC20-099D-3847-9D05-EE735DF4E4D9}"/>
                </a:ext>
              </a:extLst>
            </p:cNvPr>
            <p:cNvSpPr/>
            <p:nvPr/>
          </p:nvSpPr>
          <p:spPr>
            <a:xfrm>
              <a:off x="3468374" y="2941792"/>
              <a:ext cx="16388" cy="14047"/>
            </a:xfrm>
            <a:custGeom>
              <a:avLst/>
              <a:gdLst>
                <a:gd name="connsiteX0" fmla="*/ 9365 w 16387"/>
                <a:gd name="connsiteY0" fmla="*/ 14047 h 14046"/>
                <a:gd name="connsiteX1" fmla="*/ 7023 w 16387"/>
                <a:gd name="connsiteY1" fmla="*/ 14047 h 14046"/>
                <a:gd name="connsiteX2" fmla="*/ 0 w 16387"/>
                <a:gd name="connsiteY2" fmla="*/ 7023 h 14046"/>
                <a:gd name="connsiteX3" fmla="*/ 7023 w 16387"/>
                <a:gd name="connsiteY3" fmla="*/ 0 h 14046"/>
                <a:gd name="connsiteX4" fmla="*/ 9365 w 16387"/>
                <a:gd name="connsiteY4" fmla="*/ 0 h 14046"/>
                <a:gd name="connsiteX5" fmla="*/ 16388 w 16387"/>
                <a:gd name="connsiteY5" fmla="*/ 7023 h 14046"/>
                <a:gd name="connsiteX6" fmla="*/ 9365 w 1638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87" h="14046">
                  <a:moveTo>
                    <a:pt x="9365" y="14047"/>
                  </a:moveTo>
                  <a:lnTo>
                    <a:pt x="7023" y="14047"/>
                  </a:lnTo>
                  <a:cubicBezTo>
                    <a:pt x="3149" y="14047"/>
                    <a:pt x="0" y="10898"/>
                    <a:pt x="0" y="7023"/>
                  </a:cubicBezTo>
                  <a:cubicBezTo>
                    <a:pt x="0" y="3149"/>
                    <a:pt x="3149" y="0"/>
                    <a:pt x="7023" y="0"/>
                  </a:cubicBezTo>
                  <a:lnTo>
                    <a:pt x="9365" y="0"/>
                  </a:lnTo>
                  <a:cubicBezTo>
                    <a:pt x="13239" y="0"/>
                    <a:pt x="16388" y="3149"/>
                    <a:pt x="16388" y="7023"/>
                  </a:cubicBezTo>
                  <a:cubicBezTo>
                    <a:pt x="16388" y="10898"/>
                    <a:pt x="13251" y="14047"/>
                    <a:pt x="9365" y="14047"/>
                  </a:cubicBezTo>
                  <a:close/>
                </a:path>
              </a:pathLst>
            </a:custGeom>
            <a:grpFill/>
            <a:ln w="1170" cap="flat">
              <a:noFill/>
              <a:prstDash val="solid"/>
              <a:miter/>
            </a:ln>
          </p:spPr>
          <p:txBody>
            <a:bodyPr rtlCol="0" anchor="ctr"/>
            <a:lstStyle/>
            <a:p>
              <a:endParaRPr lang="en-US"/>
            </a:p>
          </p:txBody>
        </p:sp>
        <p:sp>
          <p:nvSpPr>
            <p:cNvPr id="1270" name="Freeform 1269">
              <a:extLst>
                <a:ext uri="{FF2B5EF4-FFF2-40B4-BE49-F238E27FC236}">
                  <a16:creationId xmlns:a16="http://schemas.microsoft.com/office/drawing/2014/main" id="{F98B112E-D4A6-914C-A1CB-4DAC6FE74B2D}"/>
                </a:ext>
              </a:extLst>
            </p:cNvPr>
            <p:cNvSpPr/>
            <p:nvPr/>
          </p:nvSpPr>
          <p:spPr>
            <a:xfrm>
              <a:off x="3610013" y="2966374"/>
              <a:ext cx="23411" cy="14047"/>
            </a:xfrm>
            <a:custGeom>
              <a:avLst/>
              <a:gdLst>
                <a:gd name="connsiteX0" fmla="*/ 16388 w 23411"/>
                <a:gd name="connsiteY0" fmla="*/ 14047 h 14046"/>
                <a:gd name="connsiteX1" fmla="*/ 7023 w 23411"/>
                <a:gd name="connsiteY1" fmla="*/ 14047 h 14046"/>
                <a:gd name="connsiteX2" fmla="*/ 0 w 23411"/>
                <a:gd name="connsiteY2" fmla="*/ 7023 h 14046"/>
                <a:gd name="connsiteX3" fmla="*/ 7023 w 23411"/>
                <a:gd name="connsiteY3" fmla="*/ 0 h 14046"/>
                <a:gd name="connsiteX4" fmla="*/ 16388 w 23411"/>
                <a:gd name="connsiteY4" fmla="*/ 0 h 14046"/>
                <a:gd name="connsiteX5" fmla="*/ 23411 w 23411"/>
                <a:gd name="connsiteY5" fmla="*/ 7023 h 14046"/>
                <a:gd name="connsiteX6" fmla="*/ 16388 w 23411"/>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11" h="14046">
                  <a:moveTo>
                    <a:pt x="16388" y="14047"/>
                  </a:moveTo>
                  <a:lnTo>
                    <a:pt x="7023" y="14047"/>
                  </a:lnTo>
                  <a:cubicBezTo>
                    <a:pt x="3149" y="14047"/>
                    <a:pt x="0" y="10898"/>
                    <a:pt x="0" y="7023"/>
                  </a:cubicBezTo>
                  <a:cubicBezTo>
                    <a:pt x="0" y="3149"/>
                    <a:pt x="3149" y="0"/>
                    <a:pt x="7023" y="0"/>
                  </a:cubicBezTo>
                  <a:lnTo>
                    <a:pt x="16388" y="0"/>
                  </a:lnTo>
                  <a:cubicBezTo>
                    <a:pt x="20263" y="0"/>
                    <a:pt x="23411" y="3149"/>
                    <a:pt x="23411" y="7023"/>
                  </a:cubicBezTo>
                  <a:cubicBezTo>
                    <a:pt x="23411" y="10898"/>
                    <a:pt x="20274" y="14047"/>
                    <a:pt x="16388" y="14047"/>
                  </a:cubicBezTo>
                  <a:close/>
                </a:path>
              </a:pathLst>
            </a:custGeom>
            <a:grpFill/>
            <a:ln w="1170" cap="flat">
              <a:noFill/>
              <a:prstDash val="solid"/>
              <a:miter/>
            </a:ln>
          </p:spPr>
          <p:txBody>
            <a:bodyPr rtlCol="0" anchor="ctr"/>
            <a:lstStyle/>
            <a:p>
              <a:endParaRPr lang="en-US"/>
            </a:p>
          </p:txBody>
        </p:sp>
        <p:sp>
          <p:nvSpPr>
            <p:cNvPr id="1271" name="Freeform 1270">
              <a:extLst>
                <a:ext uri="{FF2B5EF4-FFF2-40B4-BE49-F238E27FC236}">
                  <a16:creationId xmlns:a16="http://schemas.microsoft.com/office/drawing/2014/main" id="{1E605A1A-58FF-A342-ACB5-FF357580B809}"/>
                </a:ext>
              </a:extLst>
            </p:cNvPr>
            <p:cNvSpPr/>
            <p:nvPr/>
          </p:nvSpPr>
          <p:spPr>
            <a:xfrm>
              <a:off x="3509344" y="2966374"/>
              <a:ext cx="94816" cy="14047"/>
            </a:xfrm>
            <a:custGeom>
              <a:avLst/>
              <a:gdLst>
                <a:gd name="connsiteX0" fmla="*/ 87793 w 94816"/>
                <a:gd name="connsiteY0" fmla="*/ 14047 h 14046"/>
                <a:gd name="connsiteX1" fmla="*/ 7023 w 94816"/>
                <a:gd name="connsiteY1" fmla="*/ 14047 h 14046"/>
                <a:gd name="connsiteX2" fmla="*/ 0 w 94816"/>
                <a:gd name="connsiteY2" fmla="*/ 7023 h 14046"/>
                <a:gd name="connsiteX3" fmla="*/ 7023 w 94816"/>
                <a:gd name="connsiteY3" fmla="*/ 0 h 14046"/>
                <a:gd name="connsiteX4" fmla="*/ 87793 w 94816"/>
                <a:gd name="connsiteY4" fmla="*/ 0 h 14046"/>
                <a:gd name="connsiteX5" fmla="*/ 94816 w 94816"/>
                <a:gd name="connsiteY5" fmla="*/ 7023 h 14046"/>
                <a:gd name="connsiteX6" fmla="*/ 87793 w 94816"/>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16" h="14046">
                  <a:moveTo>
                    <a:pt x="87793" y="14047"/>
                  </a:moveTo>
                  <a:lnTo>
                    <a:pt x="7023" y="14047"/>
                  </a:lnTo>
                  <a:cubicBezTo>
                    <a:pt x="3149" y="14047"/>
                    <a:pt x="0" y="10898"/>
                    <a:pt x="0" y="7023"/>
                  </a:cubicBezTo>
                  <a:cubicBezTo>
                    <a:pt x="0" y="3149"/>
                    <a:pt x="3149" y="0"/>
                    <a:pt x="7023" y="0"/>
                  </a:cubicBezTo>
                  <a:lnTo>
                    <a:pt x="87793" y="0"/>
                  </a:lnTo>
                  <a:cubicBezTo>
                    <a:pt x="91667" y="0"/>
                    <a:pt x="94816" y="3149"/>
                    <a:pt x="94816" y="7023"/>
                  </a:cubicBezTo>
                  <a:cubicBezTo>
                    <a:pt x="94816" y="10898"/>
                    <a:pt x="91679" y="14047"/>
                    <a:pt x="87793" y="14047"/>
                  </a:cubicBezTo>
                  <a:close/>
                </a:path>
              </a:pathLst>
            </a:custGeom>
            <a:grpFill/>
            <a:ln w="1170" cap="flat">
              <a:noFill/>
              <a:prstDash val="solid"/>
              <a:miter/>
            </a:ln>
          </p:spPr>
          <p:txBody>
            <a:bodyPr rtlCol="0" anchor="ctr"/>
            <a:lstStyle/>
            <a:p>
              <a:endParaRPr lang="en-US"/>
            </a:p>
          </p:txBody>
        </p:sp>
        <p:sp>
          <p:nvSpPr>
            <p:cNvPr id="1272" name="Freeform 1271">
              <a:extLst>
                <a:ext uri="{FF2B5EF4-FFF2-40B4-BE49-F238E27FC236}">
                  <a16:creationId xmlns:a16="http://schemas.microsoft.com/office/drawing/2014/main" id="{4B12D3A0-F456-A24A-974D-6E20C7851D5D}"/>
                </a:ext>
              </a:extLst>
            </p:cNvPr>
            <p:cNvSpPr/>
            <p:nvPr/>
          </p:nvSpPr>
          <p:spPr>
            <a:xfrm>
              <a:off x="3539779" y="2988615"/>
              <a:ext cx="86622" cy="14047"/>
            </a:xfrm>
            <a:custGeom>
              <a:avLst/>
              <a:gdLst>
                <a:gd name="connsiteX0" fmla="*/ 79599 w 86622"/>
                <a:gd name="connsiteY0" fmla="*/ 14047 h 14046"/>
                <a:gd name="connsiteX1" fmla="*/ 7023 w 86622"/>
                <a:gd name="connsiteY1" fmla="*/ 14047 h 14046"/>
                <a:gd name="connsiteX2" fmla="*/ 0 w 86622"/>
                <a:gd name="connsiteY2" fmla="*/ 7023 h 14046"/>
                <a:gd name="connsiteX3" fmla="*/ 7023 w 86622"/>
                <a:gd name="connsiteY3" fmla="*/ 0 h 14046"/>
                <a:gd name="connsiteX4" fmla="*/ 79599 w 86622"/>
                <a:gd name="connsiteY4" fmla="*/ 0 h 14046"/>
                <a:gd name="connsiteX5" fmla="*/ 86622 w 86622"/>
                <a:gd name="connsiteY5" fmla="*/ 7023 h 14046"/>
                <a:gd name="connsiteX6" fmla="*/ 79599 w 86622"/>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622" h="14046">
                  <a:moveTo>
                    <a:pt x="79599" y="14047"/>
                  </a:moveTo>
                  <a:lnTo>
                    <a:pt x="7023" y="14047"/>
                  </a:lnTo>
                  <a:cubicBezTo>
                    <a:pt x="3149" y="14047"/>
                    <a:pt x="0" y="10898"/>
                    <a:pt x="0" y="7023"/>
                  </a:cubicBezTo>
                  <a:cubicBezTo>
                    <a:pt x="0" y="3149"/>
                    <a:pt x="3149" y="0"/>
                    <a:pt x="7023" y="0"/>
                  </a:cubicBezTo>
                  <a:lnTo>
                    <a:pt x="79599" y="0"/>
                  </a:lnTo>
                  <a:cubicBezTo>
                    <a:pt x="83473" y="0"/>
                    <a:pt x="86622" y="3149"/>
                    <a:pt x="86622" y="7023"/>
                  </a:cubicBezTo>
                  <a:cubicBezTo>
                    <a:pt x="86622" y="10898"/>
                    <a:pt x="83485" y="14047"/>
                    <a:pt x="79599" y="14047"/>
                  </a:cubicBezTo>
                  <a:close/>
                </a:path>
              </a:pathLst>
            </a:custGeom>
            <a:grpFill/>
            <a:ln w="1170" cap="flat">
              <a:noFill/>
              <a:prstDash val="solid"/>
              <a:miter/>
            </a:ln>
          </p:spPr>
          <p:txBody>
            <a:bodyPr rtlCol="0" anchor="ctr"/>
            <a:lstStyle/>
            <a:p>
              <a:endParaRPr lang="en-US"/>
            </a:p>
          </p:txBody>
        </p:sp>
        <p:sp>
          <p:nvSpPr>
            <p:cNvPr id="1273" name="Freeform 1272">
              <a:extLst>
                <a:ext uri="{FF2B5EF4-FFF2-40B4-BE49-F238E27FC236}">
                  <a16:creationId xmlns:a16="http://schemas.microsoft.com/office/drawing/2014/main" id="{B1D00BA2-DEBB-E14F-8592-853CDCCDE423}"/>
                </a:ext>
              </a:extLst>
            </p:cNvPr>
            <p:cNvSpPr/>
            <p:nvPr/>
          </p:nvSpPr>
          <p:spPr>
            <a:xfrm>
              <a:off x="3577237" y="3015924"/>
              <a:ext cx="14047" cy="14047"/>
            </a:xfrm>
            <a:custGeom>
              <a:avLst/>
              <a:gdLst>
                <a:gd name="connsiteX0" fmla="*/ 7023 w 14046"/>
                <a:gd name="connsiteY0" fmla="*/ 14059 h 14046"/>
                <a:gd name="connsiteX1" fmla="*/ 2060 w 14046"/>
                <a:gd name="connsiteY1" fmla="*/ 11998 h 14046"/>
                <a:gd name="connsiteX2" fmla="*/ 0 w 14046"/>
                <a:gd name="connsiteY2" fmla="*/ 7023 h 14046"/>
                <a:gd name="connsiteX3" fmla="*/ 2060 w 14046"/>
                <a:gd name="connsiteY3" fmla="*/ 2060 h 14046"/>
                <a:gd name="connsiteX4" fmla="*/ 7023 w 14046"/>
                <a:gd name="connsiteY4" fmla="*/ 0 h 14046"/>
                <a:gd name="connsiteX5" fmla="*/ 11987 w 14046"/>
                <a:gd name="connsiteY5" fmla="*/ 2060 h 14046"/>
                <a:gd name="connsiteX6" fmla="*/ 14047 w 14046"/>
                <a:gd name="connsiteY6" fmla="*/ 7023 h 14046"/>
                <a:gd name="connsiteX7" fmla="*/ 11987 w 14046"/>
                <a:gd name="connsiteY7" fmla="*/ 11998 h 14046"/>
                <a:gd name="connsiteX8" fmla="*/ 7023 w 14046"/>
                <a:gd name="connsiteY8" fmla="*/ 14059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59"/>
                  </a:moveTo>
                  <a:cubicBezTo>
                    <a:pt x="5174" y="14059"/>
                    <a:pt x="3371" y="13298"/>
                    <a:pt x="2060" y="11998"/>
                  </a:cubicBezTo>
                  <a:cubicBezTo>
                    <a:pt x="749" y="10687"/>
                    <a:pt x="0" y="8873"/>
                    <a:pt x="0" y="7023"/>
                  </a:cubicBezTo>
                  <a:cubicBezTo>
                    <a:pt x="0" y="5174"/>
                    <a:pt x="749" y="3371"/>
                    <a:pt x="2060" y="2060"/>
                  </a:cubicBezTo>
                  <a:cubicBezTo>
                    <a:pt x="3360" y="749"/>
                    <a:pt x="5174" y="0"/>
                    <a:pt x="7023" y="0"/>
                  </a:cubicBezTo>
                  <a:cubicBezTo>
                    <a:pt x="8873" y="0"/>
                    <a:pt x="10676" y="749"/>
                    <a:pt x="11987" y="2060"/>
                  </a:cubicBezTo>
                  <a:cubicBezTo>
                    <a:pt x="13298" y="3371"/>
                    <a:pt x="14047" y="5174"/>
                    <a:pt x="14047" y="7023"/>
                  </a:cubicBezTo>
                  <a:cubicBezTo>
                    <a:pt x="14047" y="8873"/>
                    <a:pt x="13298" y="10687"/>
                    <a:pt x="11987" y="11998"/>
                  </a:cubicBezTo>
                  <a:cubicBezTo>
                    <a:pt x="10676" y="13298"/>
                    <a:pt x="8873" y="14059"/>
                    <a:pt x="7023" y="14059"/>
                  </a:cubicBezTo>
                  <a:close/>
                </a:path>
              </a:pathLst>
            </a:custGeom>
            <a:grpFill/>
            <a:ln w="1170" cap="flat">
              <a:noFill/>
              <a:prstDash val="solid"/>
              <a:miter/>
            </a:ln>
          </p:spPr>
          <p:txBody>
            <a:bodyPr rtlCol="0" anchor="ctr"/>
            <a:lstStyle/>
            <a:p>
              <a:endParaRPr lang="en-US"/>
            </a:p>
          </p:txBody>
        </p:sp>
        <p:sp>
          <p:nvSpPr>
            <p:cNvPr id="1274" name="Freeform 1273">
              <a:extLst>
                <a:ext uri="{FF2B5EF4-FFF2-40B4-BE49-F238E27FC236}">
                  <a16:creationId xmlns:a16="http://schemas.microsoft.com/office/drawing/2014/main" id="{AA1E32D5-D563-A74E-9647-326ACD79EB35}"/>
                </a:ext>
              </a:extLst>
            </p:cNvPr>
            <p:cNvSpPr/>
            <p:nvPr/>
          </p:nvSpPr>
          <p:spPr>
            <a:xfrm>
              <a:off x="3514027" y="3015538"/>
              <a:ext cx="56187" cy="14047"/>
            </a:xfrm>
            <a:custGeom>
              <a:avLst/>
              <a:gdLst>
                <a:gd name="connsiteX0" fmla="*/ 49164 w 56187"/>
                <a:gd name="connsiteY0" fmla="*/ 14047 h 14046"/>
                <a:gd name="connsiteX1" fmla="*/ 7023 w 56187"/>
                <a:gd name="connsiteY1" fmla="*/ 14047 h 14046"/>
                <a:gd name="connsiteX2" fmla="*/ 0 w 56187"/>
                <a:gd name="connsiteY2" fmla="*/ 7023 h 14046"/>
                <a:gd name="connsiteX3" fmla="*/ 7023 w 56187"/>
                <a:gd name="connsiteY3" fmla="*/ 0 h 14046"/>
                <a:gd name="connsiteX4" fmla="*/ 49164 w 56187"/>
                <a:gd name="connsiteY4" fmla="*/ 0 h 14046"/>
                <a:gd name="connsiteX5" fmla="*/ 56187 w 56187"/>
                <a:gd name="connsiteY5" fmla="*/ 7023 h 14046"/>
                <a:gd name="connsiteX6" fmla="*/ 49164 w 5618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87" h="14046">
                  <a:moveTo>
                    <a:pt x="49164" y="14047"/>
                  </a:moveTo>
                  <a:lnTo>
                    <a:pt x="7023" y="14047"/>
                  </a:lnTo>
                  <a:cubicBezTo>
                    <a:pt x="3149" y="14047"/>
                    <a:pt x="0" y="10898"/>
                    <a:pt x="0" y="7023"/>
                  </a:cubicBezTo>
                  <a:cubicBezTo>
                    <a:pt x="0" y="3149"/>
                    <a:pt x="3149" y="0"/>
                    <a:pt x="7023" y="0"/>
                  </a:cubicBezTo>
                  <a:lnTo>
                    <a:pt x="49164" y="0"/>
                  </a:lnTo>
                  <a:cubicBezTo>
                    <a:pt x="53039" y="0"/>
                    <a:pt x="56187" y="3149"/>
                    <a:pt x="56187" y="7023"/>
                  </a:cubicBezTo>
                  <a:cubicBezTo>
                    <a:pt x="56187" y="10898"/>
                    <a:pt x="53050" y="14047"/>
                    <a:pt x="49164" y="14047"/>
                  </a:cubicBezTo>
                  <a:close/>
                </a:path>
              </a:pathLst>
            </a:custGeom>
            <a:grpFill/>
            <a:ln w="1170" cap="flat">
              <a:noFill/>
              <a:prstDash val="solid"/>
              <a:miter/>
            </a:ln>
          </p:spPr>
          <p:txBody>
            <a:bodyPr rtlCol="0" anchor="ctr"/>
            <a:lstStyle/>
            <a:p>
              <a:endParaRPr lang="en-US"/>
            </a:p>
          </p:txBody>
        </p:sp>
        <p:sp>
          <p:nvSpPr>
            <p:cNvPr id="1275" name="Freeform 1274">
              <a:extLst>
                <a:ext uri="{FF2B5EF4-FFF2-40B4-BE49-F238E27FC236}">
                  <a16:creationId xmlns:a16="http://schemas.microsoft.com/office/drawing/2014/main" id="{1426B4B2-A089-034E-A5C9-654A8696D8BC}"/>
                </a:ext>
              </a:extLst>
            </p:cNvPr>
            <p:cNvSpPr/>
            <p:nvPr/>
          </p:nvSpPr>
          <p:spPr>
            <a:xfrm>
              <a:off x="3481251" y="3042461"/>
              <a:ext cx="64381" cy="14047"/>
            </a:xfrm>
            <a:custGeom>
              <a:avLst/>
              <a:gdLst>
                <a:gd name="connsiteX0" fmla="*/ 57358 w 64381"/>
                <a:gd name="connsiteY0" fmla="*/ 14047 h 14046"/>
                <a:gd name="connsiteX1" fmla="*/ 7023 w 64381"/>
                <a:gd name="connsiteY1" fmla="*/ 14047 h 14046"/>
                <a:gd name="connsiteX2" fmla="*/ 0 w 64381"/>
                <a:gd name="connsiteY2" fmla="*/ 7023 h 14046"/>
                <a:gd name="connsiteX3" fmla="*/ 7023 w 64381"/>
                <a:gd name="connsiteY3" fmla="*/ 0 h 14046"/>
                <a:gd name="connsiteX4" fmla="*/ 57358 w 64381"/>
                <a:gd name="connsiteY4" fmla="*/ 0 h 14046"/>
                <a:gd name="connsiteX5" fmla="*/ 64381 w 64381"/>
                <a:gd name="connsiteY5" fmla="*/ 7023 h 14046"/>
                <a:gd name="connsiteX6" fmla="*/ 57358 w 64381"/>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381" h="14046">
                  <a:moveTo>
                    <a:pt x="57358" y="14047"/>
                  </a:moveTo>
                  <a:lnTo>
                    <a:pt x="7023" y="14047"/>
                  </a:lnTo>
                  <a:cubicBezTo>
                    <a:pt x="3149" y="14047"/>
                    <a:pt x="0" y="10898"/>
                    <a:pt x="0" y="7023"/>
                  </a:cubicBezTo>
                  <a:cubicBezTo>
                    <a:pt x="0" y="3149"/>
                    <a:pt x="3149" y="0"/>
                    <a:pt x="7023" y="0"/>
                  </a:cubicBezTo>
                  <a:lnTo>
                    <a:pt x="57358" y="0"/>
                  </a:lnTo>
                  <a:cubicBezTo>
                    <a:pt x="61233" y="0"/>
                    <a:pt x="64381" y="3149"/>
                    <a:pt x="64381" y="7023"/>
                  </a:cubicBezTo>
                  <a:cubicBezTo>
                    <a:pt x="64381" y="10898"/>
                    <a:pt x="61244" y="14047"/>
                    <a:pt x="57358" y="14047"/>
                  </a:cubicBezTo>
                  <a:close/>
                </a:path>
              </a:pathLst>
            </a:custGeom>
            <a:grpFill/>
            <a:ln w="1170" cap="flat">
              <a:noFill/>
              <a:prstDash val="solid"/>
              <a:miter/>
            </a:ln>
          </p:spPr>
          <p:txBody>
            <a:bodyPr rtlCol="0" anchor="ctr"/>
            <a:lstStyle/>
            <a:p>
              <a:endParaRPr lang="en-US"/>
            </a:p>
          </p:txBody>
        </p:sp>
        <p:sp>
          <p:nvSpPr>
            <p:cNvPr id="1276" name="Freeform 1275">
              <a:extLst>
                <a:ext uri="{FF2B5EF4-FFF2-40B4-BE49-F238E27FC236}">
                  <a16:creationId xmlns:a16="http://schemas.microsoft.com/office/drawing/2014/main" id="{672728C1-769D-654D-AFCD-7E8630AC8821}"/>
                </a:ext>
              </a:extLst>
            </p:cNvPr>
            <p:cNvSpPr/>
            <p:nvPr/>
          </p:nvSpPr>
          <p:spPr>
            <a:xfrm>
              <a:off x="3495297" y="3069384"/>
              <a:ext cx="30435" cy="14047"/>
            </a:xfrm>
            <a:custGeom>
              <a:avLst/>
              <a:gdLst>
                <a:gd name="connsiteX0" fmla="*/ 23411 w 30434"/>
                <a:gd name="connsiteY0" fmla="*/ 14047 h 14046"/>
                <a:gd name="connsiteX1" fmla="*/ 7023 w 30434"/>
                <a:gd name="connsiteY1" fmla="*/ 14047 h 14046"/>
                <a:gd name="connsiteX2" fmla="*/ 0 w 30434"/>
                <a:gd name="connsiteY2" fmla="*/ 7023 h 14046"/>
                <a:gd name="connsiteX3" fmla="*/ 7023 w 30434"/>
                <a:gd name="connsiteY3" fmla="*/ 0 h 14046"/>
                <a:gd name="connsiteX4" fmla="*/ 23411 w 30434"/>
                <a:gd name="connsiteY4" fmla="*/ 0 h 14046"/>
                <a:gd name="connsiteX5" fmla="*/ 30435 w 30434"/>
                <a:gd name="connsiteY5" fmla="*/ 7023 h 14046"/>
                <a:gd name="connsiteX6" fmla="*/ 23411 w 30434"/>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34" h="14046">
                  <a:moveTo>
                    <a:pt x="23411" y="14047"/>
                  </a:moveTo>
                  <a:lnTo>
                    <a:pt x="7023" y="14047"/>
                  </a:lnTo>
                  <a:cubicBezTo>
                    <a:pt x="3149" y="14047"/>
                    <a:pt x="0" y="10898"/>
                    <a:pt x="0" y="7023"/>
                  </a:cubicBezTo>
                  <a:cubicBezTo>
                    <a:pt x="0" y="3149"/>
                    <a:pt x="3149" y="0"/>
                    <a:pt x="7023" y="0"/>
                  </a:cubicBezTo>
                  <a:lnTo>
                    <a:pt x="23411" y="0"/>
                  </a:lnTo>
                  <a:cubicBezTo>
                    <a:pt x="27286" y="0"/>
                    <a:pt x="30435" y="3149"/>
                    <a:pt x="30435" y="7023"/>
                  </a:cubicBezTo>
                  <a:cubicBezTo>
                    <a:pt x="30435" y="10898"/>
                    <a:pt x="27298" y="14047"/>
                    <a:pt x="23411" y="14047"/>
                  </a:cubicBezTo>
                  <a:close/>
                </a:path>
              </a:pathLst>
            </a:custGeom>
            <a:grpFill/>
            <a:ln w="1170" cap="flat">
              <a:noFill/>
              <a:prstDash val="solid"/>
              <a:miter/>
            </a:ln>
          </p:spPr>
          <p:txBody>
            <a:bodyPr rtlCol="0" anchor="ctr"/>
            <a:lstStyle/>
            <a:p>
              <a:endParaRPr lang="en-US"/>
            </a:p>
          </p:txBody>
        </p:sp>
        <p:sp>
          <p:nvSpPr>
            <p:cNvPr id="1277" name="Freeform 1276">
              <a:extLst>
                <a:ext uri="{FF2B5EF4-FFF2-40B4-BE49-F238E27FC236}">
                  <a16:creationId xmlns:a16="http://schemas.microsoft.com/office/drawing/2014/main" id="{E0D0429E-EB9B-0A49-AD33-D65CB6D06E9C}"/>
                </a:ext>
              </a:extLst>
            </p:cNvPr>
            <p:cNvSpPr/>
            <p:nvPr/>
          </p:nvSpPr>
          <p:spPr>
            <a:xfrm>
              <a:off x="3510515" y="3093966"/>
              <a:ext cx="23411" cy="14047"/>
            </a:xfrm>
            <a:custGeom>
              <a:avLst/>
              <a:gdLst>
                <a:gd name="connsiteX0" fmla="*/ 16388 w 23411"/>
                <a:gd name="connsiteY0" fmla="*/ 14047 h 14046"/>
                <a:gd name="connsiteX1" fmla="*/ 7023 w 23411"/>
                <a:gd name="connsiteY1" fmla="*/ 14047 h 14046"/>
                <a:gd name="connsiteX2" fmla="*/ 0 w 23411"/>
                <a:gd name="connsiteY2" fmla="*/ 7023 h 14046"/>
                <a:gd name="connsiteX3" fmla="*/ 7023 w 23411"/>
                <a:gd name="connsiteY3" fmla="*/ 0 h 14046"/>
                <a:gd name="connsiteX4" fmla="*/ 16388 w 23411"/>
                <a:gd name="connsiteY4" fmla="*/ 0 h 14046"/>
                <a:gd name="connsiteX5" fmla="*/ 23411 w 23411"/>
                <a:gd name="connsiteY5" fmla="*/ 7023 h 14046"/>
                <a:gd name="connsiteX6" fmla="*/ 16388 w 23411"/>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11" h="14046">
                  <a:moveTo>
                    <a:pt x="16388" y="14047"/>
                  </a:moveTo>
                  <a:lnTo>
                    <a:pt x="7023" y="14047"/>
                  </a:lnTo>
                  <a:cubicBezTo>
                    <a:pt x="3149" y="14047"/>
                    <a:pt x="0" y="10898"/>
                    <a:pt x="0" y="7023"/>
                  </a:cubicBezTo>
                  <a:cubicBezTo>
                    <a:pt x="0" y="3149"/>
                    <a:pt x="3149" y="0"/>
                    <a:pt x="7023" y="0"/>
                  </a:cubicBezTo>
                  <a:lnTo>
                    <a:pt x="16388" y="0"/>
                  </a:lnTo>
                  <a:cubicBezTo>
                    <a:pt x="20263" y="0"/>
                    <a:pt x="23411" y="3149"/>
                    <a:pt x="23411" y="7023"/>
                  </a:cubicBezTo>
                  <a:cubicBezTo>
                    <a:pt x="23411" y="10898"/>
                    <a:pt x="20274" y="14047"/>
                    <a:pt x="16388" y="14047"/>
                  </a:cubicBezTo>
                  <a:close/>
                </a:path>
              </a:pathLst>
            </a:custGeom>
            <a:grpFill/>
            <a:ln w="1170" cap="flat">
              <a:noFill/>
              <a:prstDash val="solid"/>
              <a:miter/>
            </a:ln>
          </p:spPr>
          <p:txBody>
            <a:bodyPr rtlCol="0" anchor="ctr"/>
            <a:lstStyle/>
            <a:p>
              <a:endParaRPr lang="en-US"/>
            </a:p>
          </p:txBody>
        </p:sp>
        <p:sp>
          <p:nvSpPr>
            <p:cNvPr id="1278" name="Freeform 1277">
              <a:extLst>
                <a:ext uri="{FF2B5EF4-FFF2-40B4-BE49-F238E27FC236}">
                  <a16:creationId xmlns:a16="http://schemas.microsoft.com/office/drawing/2014/main" id="{735F9539-3575-524B-A792-50DB168904F2}"/>
                </a:ext>
              </a:extLst>
            </p:cNvPr>
            <p:cNvSpPr/>
            <p:nvPr/>
          </p:nvSpPr>
          <p:spPr>
            <a:xfrm>
              <a:off x="3519879" y="3117378"/>
              <a:ext cx="16388" cy="14047"/>
            </a:xfrm>
            <a:custGeom>
              <a:avLst/>
              <a:gdLst>
                <a:gd name="connsiteX0" fmla="*/ 9365 w 16387"/>
                <a:gd name="connsiteY0" fmla="*/ 14047 h 14046"/>
                <a:gd name="connsiteX1" fmla="*/ 7023 w 16387"/>
                <a:gd name="connsiteY1" fmla="*/ 14047 h 14046"/>
                <a:gd name="connsiteX2" fmla="*/ 0 w 16387"/>
                <a:gd name="connsiteY2" fmla="*/ 7023 h 14046"/>
                <a:gd name="connsiteX3" fmla="*/ 7023 w 16387"/>
                <a:gd name="connsiteY3" fmla="*/ 0 h 14046"/>
                <a:gd name="connsiteX4" fmla="*/ 9365 w 16387"/>
                <a:gd name="connsiteY4" fmla="*/ 0 h 14046"/>
                <a:gd name="connsiteX5" fmla="*/ 16388 w 16387"/>
                <a:gd name="connsiteY5" fmla="*/ 7023 h 14046"/>
                <a:gd name="connsiteX6" fmla="*/ 9365 w 1638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87" h="14046">
                  <a:moveTo>
                    <a:pt x="9365" y="14047"/>
                  </a:moveTo>
                  <a:lnTo>
                    <a:pt x="7023" y="14047"/>
                  </a:lnTo>
                  <a:cubicBezTo>
                    <a:pt x="3149" y="14047"/>
                    <a:pt x="0" y="10898"/>
                    <a:pt x="0" y="7023"/>
                  </a:cubicBezTo>
                  <a:cubicBezTo>
                    <a:pt x="0" y="3149"/>
                    <a:pt x="3149" y="0"/>
                    <a:pt x="7023" y="0"/>
                  </a:cubicBezTo>
                  <a:lnTo>
                    <a:pt x="9365" y="0"/>
                  </a:lnTo>
                  <a:cubicBezTo>
                    <a:pt x="13239" y="0"/>
                    <a:pt x="16388" y="3149"/>
                    <a:pt x="16388" y="7023"/>
                  </a:cubicBezTo>
                  <a:cubicBezTo>
                    <a:pt x="16388" y="10898"/>
                    <a:pt x="13251" y="14047"/>
                    <a:pt x="9365" y="14047"/>
                  </a:cubicBezTo>
                  <a:close/>
                </a:path>
              </a:pathLst>
            </a:custGeom>
            <a:grpFill/>
            <a:ln w="1170" cap="flat">
              <a:noFill/>
              <a:prstDash val="solid"/>
              <a:miter/>
            </a:ln>
          </p:spPr>
          <p:txBody>
            <a:bodyPr rtlCol="0" anchor="ctr"/>
            <a:lstStyle/>
            <a:p>
              <a:endParaRPr lang="en-US"/>
            </a:p>
          </p:txBody>
        </p:sp>
        <p:sp>
          <p:nvSpPr>
            <p:cNvPr id="1279" name="Freeform 1278">
              <a:extLst>
                <a:ext uri="{FF2B5EF4-FFF2-40B4-BE49-F238E27FC236}">
                  <a16:creationId xmlns:a16="http://schemas.microsoft.com/office/drawing/2014/main" id="{66E4B0C6-B046-6D4D-B555-371E9F913886}"/>
                </a:ext>
              </a:extLst>
            </p:cNvPr>
            <p:cNvSpPr/>
            <p:nvPr/>
          </p:nvSpPr>
          <p:spPr>
            <a:xfrm>
              <a:off x="3213190" y="3139619"/>
              <a:ext cx="386288" cy="14047"/>
            </a:xfrm>
            <a:custGeom>
              <a:avLst/>
              <a:gdLst>
                <a:gd name="connsiteX0" fmla="*/ 0 w 386288"/>
                <a:gd name="connsiteY0" fmla="*/ 0 h 14046"/>
                <a:gd name="connsiteX1" fmla="*/ 386288 w 386288"/>
                <a:gd name="connsiteY1" fmla="*/ 0 h 14046"/>
                <a:gd name="connsiteX2" fmla="*/ 386288 w 386288"/>
                <a:gd name="connsiteY2" fmla="*/ 14047 h 14046"/>
                <a:gd name="connsiteX3" fmla="*/ 0 w 386288"/>
                <a:gd name="connsiteY3" fmla="*/ 14047 h 14046"/>
              </a:gdLst>
              <a:ahLst/>
              <a:cxnLst>
                <a:cxn ang="0">
                  <a:pos x="connsiteX0" y="connsiteY0"/>
                </a:cxn>
                <a:cxn ang="0">
                  <a:pos x="connsiteX1" y="connsiteY1"/>
                </a:cxn>
                <a:cxn ang="0">
                  <a:pos x="connsiteX2" y="connsiteY2"/>
                </a:cxn>
                <a:cxn ang="0">
                  <a:pos x="connsiteX3" y="connsiteY3"/>
                </a:cxn>
              </a:cxnLst>
              <a:rect l="l" t="t" r="r" b="b"/>
              <a:pathLst>
                <a:path w="386288" h="14046">
                  <a:moveTo>
                    <a:pt x="0" y="0"/>
                  </a:moveTo>
                  <a:lnTo>
                    <a:pt x="386288" y="0"/>
                  </a:lnTo>
                  <a:lnTo>
                    <a:pt x="386288" y="14047"/>
                  </a:lnTo>
                  <a:lnTo>
                    <a:pt x="0" y="14047"/>
                  </a:lnTo>
                  <a:close/>
                </a:path>
              </a:pathLst>
            </a:custGeom>
            <a:grpFill/>
            <a:ln w="1170" cap="flat">
              <a:noFill/>
              <a:prstDash val="solid"/>
              <a:miter/>
            </a:ln>
          </p:spPr>
          <p:txBody>
            <a:bodyPr rtlCol="0" anchor="ctr"/>
            <a:lstStyle/>
            <a:p>
              <a:endParaRPr lang="en-US"/>
            </a:p>
          </p:txBody>
        </p:sp>
        <p:sp>
          <p:nvSpPr>
            <p:cNvPr id="1280" name="Freeform 1279">
              <a:extLst>
                <a:ext uri="{FF2B5EF4-FFF2-40B4-BE49-F238E27FC236}">
                  <a16:creationId xmlns:a16="http://schemas.microsoft.com/office/drawing/2014/main" id="{FE250A92-C343-BF41-BCF2-78E517DE51D2}"/>
                </a:ext>
              </a:extLst>
            </p:cNvPr>
            <p:cNvSpPr/>
            <p:nvPr/>
          </p:nvSpPr>
          <p:spPr>
            <a:xfrm>
              <a:off x="3257683" y="2873899"/>
              <a:ext cx="39799" cy="14047"/>
            </a:xfrm>
            <a:custGeom>
              <a:avLst/>
              <a:gdLst>
                <a:gd name="connsiteX0" fmla="*/ 25753 w 39799"/>
                <a:gd name="connsiteY0" fmla="*/ 7023 h 14046"/>
                <a:gd name="connsiteX1" fmla="*/ 32776 w 39799"/>
                <a:gd name="connsiteY1" fmla="*/ 0 h 14046"/>
                <a:gd name="connsiteX2" fmla="*/ 32776 w 39799"/>
                <a:gd name="connsiteY2" fmla="*/ 0 h 14046"/>
                <a:gd name="connsiteX3" fmla="*/ 39799 w 39799"/>
                <a:gd name="connsiteY3" fmla="*/ 7023 h 14046"/>
                <a:gd name="connsiteX4" fmla="*/ 39799 w 39799"/>
                <a:gd name="connsiteY4" fmla="*/ 7023 h 14046"/>
                <a:gd name="connsiteX5" fmla="*/ 32776 w 39799"/>
                <a:gd name="connsiteY5" fmla="*/ 14047 h 14046"/>
                <a:gd name="connsiteX6" fmla="*/ 32776 w 39799"/>
                <a:gd name="connsiteY6" fmla="*/ 14047 h 14046"/>
                <a:gd name="connsiteX7" fmla="*/ 25753 w 39799"/>
                <a:gd name="connsiteY7" fmla="*/ 7023 h 14046"/>
                <a:gd name="connsiteX8" fmla="*/ 0 w 39799"/>
                <a:gd name="connsiteY8" fmla="*/ 7023 h 14046"/>
                <a:gd name="connsiteX9" fmla="*/ 7023 w 39799"/>
                <a:gd name="connsiteY9" fmla="*/ 0 h 14046"/>
                <a:gd name="connsiteX10" fmla="*/ 7023 w 39799"/>
                <a:gd name="connsiteY10" fmla="*/ 0 h 14046"/>
                <a:gd name="connsiteX11" fmla="*/ 14047 w 39799"/>
                <a:gd name="connsiteY11" fmla="*/ 7023 h 14046"/>
                <a:gd name="connsiteX12" fmla="*/ 14047 w 39799"/>
                <a:gd name="connsiteY12" fmla="*/ 7023 h 14046"/>
                <a:gd name="connsiteX13" fmla="*/ 7023 w 39799"/>
                <a:gd name="connsiteY13" fmla="*/ 14047 h 14046"/>
                <a:gd name="connsiteX14" fmla="*/ 7023 w 39799"/>
                <a:gd name="connsiteY14" fmla="*/ 14047 h 14046"/>
                <a:gd name="connsiteX15" fmla="*/ 0 w 39799"/>
                <a:gd name="connsiteY15" fmla="*/ 70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99" h="14046">
                  <a:moveTo>
                    <a:pt x="25753" y="7023"/>
                  </a:moveTo>
                  <a:cubicBezTo>
                    <a:pt x="25753" y="3137"/>
                    <a:pt x="28890" y="0"/>
                    <a:pt x="32776" y="0"/>
                  </a:cubicBezTo>
                  <a:lnTo>
                    <a:pt x="32776" y="0"/>
                  </a:lnTo>
                  <a:cubicBezTo>
                    <a:pt x="36651" y="0"/>
                    <a:pt x="39799" y="3137"/>
                    <a:pt x="39799" y="7023"/>
                  </a:cubicBezTo>
                  <a:lnTo>
                    <a:pt x="39799" y="7023"/>
                  </a:lnTo>
                  <a:cubicBezTo>
                    <a:pt x="39799" y="10898"/>
                    <a:pt x="36651" y="14047"/>
                    <a:pt x="32776" y="14047"/>
                  </a:cubicBezTo>
                  <a:lnTo>
                    <a:pt x="32776" y="14047"/>
                  </a:lnTo>
                  <a:cubicBezTo>
                    <a:pt x="28890" y="14047"/>
                    <a:pt x="25753" y="10898"/>
                    <a:pt x="25753" y="7023"/>
                  </a:cubicBezTo>
                  <a:close/>
                  <a:moveTo>
                    <a:pt x="0" y="7023"/>
                  </a:moveTo>
                  <a:cubicBezTo>
                    <a:pt x="0" y="3137"/>
                    <a:pt x="3137" y="0"/>
                    <a:pt x="7023" y="0"/>
                  </a:cubicBezTo>
                  <a:lnTo>
                    <a:pt x="7023" y="0"/>
                  </a:lnTo>
                  <a:cubicBezTo>
                    <a:pt x="10898" y="0"/>
                    <a:pt x="14047" y="3137"/>
                    <a:pt x="14047" y="7023"/>
                  </a:cubicBezTo>
                  <a:lnTo>
                    <a:pt x="14047" y="7023"/>
                  </a:lnTo>
                  <a:cubicBezTo>
                    <a:pt x="14047" y="10898"/>
                    <a:pt x="10898" y="14047"/>
                    <a:pt x="7023" y="14047"/>
                  </a:cubicBezTo>
                  <a:lnTo>
                    <a:pt x="7023" y="14047"/>
                  </a:lnTo>
                  <a:cubicBezTo>
                    <a:pt x="3137" y="14047"/>
                    <a:pt x="0" y="10898"/>
                    <a:pt x="0" y="7023"/>
                  </a:cubicBezTo>
                  <a:close/>
                </a:path>
              </a:pathLst>
            </a:custGeom>
            <a:grpFill/>
            <a:ln w="1170" cap="flat">
              <a:noFill/>
              <a:prstDash val="solid"/>
              <a:miter/>
            </a:ln>
          </p:spPr>
          <p:txBody>
            <a:bodyPr rtlCol="0" anchor="ctr"/>
            <a:lstStyle/>
            <a:p>
              <a:endParaRPr lang="en-US"/>
            </a:p>
          </p:txBody>
        </p:sp>
        <p:sp>
          <p:nvSpPr>
            <p:cNvPr id="1281" name="Freeform 1280">
              <a:extLst>
                <a:ext uri="{FF2B5EF4-FFF2-40B4-BE49-F238E27FC236}">
                  <a16:creationId xmlns:a16="http://schemas.microsoft.com/office/drawing/2014/main" id="{DD74D198-4FE2-D341-ADF3-B7A5253370D0}"/>
                </a:ext>
              </a:extLst>
            </p:cNvPr>
            <p:cNvSpPr/>
            <p:nvPr/>
          </p:nvSpPr>
          <p:spPr>
            <a:xfrm>
              <a:off x="3275242" y="2822393"/>
              <a:ext cx="55017" cy="14047"/>
            </a:xfrm>
            <a:custGeom>
              <a:avLst/>
              <a:gdLst>
                <a:gd name="connsiteX0" fmla="*/ 42129 w 55016"/>
                <a:gd name="connsiteY0" fmla="*/ 7023 h 14046"/>
                <a:gd name="connsiteX1" fmla="*/ 49152 w 55016"/>
                <a:gd name="connsiteY1" fmla="*/ 0 h 14046"/>
                <a:gd name="connsiteX2" fmla="*/ 49152 w 55016"/>
                <a:gd name="connsiteY2" fmla="*/ 0 h 14046"/>
                <a:gd name="connsiteX3" fmla="*/ 56176 w 55016"/>
                <a:gd name="connsiteY3" fmla="*/ 7023 h 14046"/>
                <a:gd name="connsiteX4" fmla="*/ 56176 w 55016"/>
                <a:gd name="connsiteY4" fmla="*/ 7023 h 14046"/>
                <a:gd name="connsiteX5" fmla="*/ 49152 w 55016"/>
                <a:gd name="connsiteY5" fmla="*/ 14047 h 14046"/>
                <a:gd name="connsiteX6" fmla="*/ 49152 w 55016"/>
                <a:gd name="connsiteY6" fmla="*/ 14047 h 14046"/>
                <a:gd name="connsiteX7" fmla="*/ 42129 w 55016"/>
                <a:gd name="connsiteY7" fmla="*/ 7023 h 14046"/>
                <a:gd name="connsiteX8" fmla="*/ 21059 w 55016"/>
                <a:gd name="connsiteY8" fmla="*/ 7023 h 14046"/>
                <a:gd name="connsiteX9" fmla="*/ 28082 w 55016"/>
                <a:gd name="connsiteY9" fmla="*/ 0 h 14046"/>
                <a:gd name="connsiteX10" fmla="*/ 28082 w 55016"/>
                <a:gd name="connsiteY10" fmla="*/ 0 h 14046"/>
                <a:gd name="connsiteX11" fmla="*/ 35105 w 55016"/>
                <a:gd name="connsiteY11" fmla="*/ 7023 h 14046"/>
                <a:gd name="connsiteX12" fmla="*/ 35105 w 55016"/>
                <a:gd name="connsiteY12" fmla="*/ 7023 h 14046"/>
                <a:gd name="connsiteX13" fmla="*/ 28082 w 55016"/>
                <a:gd name="connsiteY13" fmla="*/ 14047 h 14046"/>
                <a:gd name="connsiteX14" fmla="*/ 28082 w 55016"/>
                <a:gd name="connsiteY14" fmla="*/ 14047 h 14046"/>
                <a:gd name="connsiteX15" fmla="*/ 21059 w 55016"/>
                <a:gd name="connsiteY15" fmla="*/ 7023 h 14046"/>
                <a:gd name="connsiteX16" fmla="*/ 0 w 55016"/>
                <a:gd name="connsiteY16" fmla="*/ 7023 h 14046"/>
                <a:gd name="connsiteX17" fmla="*/ 7023 w 55016"/>
                <a:gd name="connsiteY17" fmla="*/ 0 h 14046"/>
                <a:gd name="connsiteX18" fmla="*/ 7023 w 55016"/>
                <a:gd name="connsiteY18" fmla="*/ 0 h 14046"/>
                <a:gd name="connsiteX19" fmla="*/ 14047 w 55016"/>
                <a:gd name="connsiteY19" fmla="*/ 7023 h 14046"/>
                <a:gd name="connsiteX20" fmla="*/ 14047 w 55016"/>
                <a:gd name="connsiteY20" fmla="*/ 7023 h 14046"/>
                <a:gd name="connsiteX21" fmla="*/ 7023 w 55016"/>
                <a:gd name="connsiteY21" fmla="*/ 14047 h 14046"/>
                <a:gd name="connsiteX22" fmla="*/ 7023 w 55016"/>
                <a:gd name="connsiteY22" fmla="*/ 14047 h 14046"/>
                <a:gd name="connsiteX23" fmla="*/ 0 w 55016"/>
                <a:gd name="connsiteY23" fmla="*/ 70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5016" h="14046">
                  <a:moveTo>
                    <a:pt x="42129" y="7023"/>
                  </a:moveTo>
                  <a:cubicBezTo>
                    <a:pt x="42129" y="3137"/>
                    <a:pt x="45278" y="0"/>
                    <a:pt x="49152" y="0"/>
                  </a:cubicBezTo>
                  <a:lnTo>
                    <a:pt x="49152" y="0"/>
                  </a:lnTo>
                  <a:cubicBezTo>
                    <a:pt x="53039" y="0"/>
                    <a:pt x="56176" y="3137"/>
                    <a:pt x="56176" y="7023"/>
                  </a:cubicBezTo>
                  <a:lnTo>
                    <a:pt x="56176" y="7023"/>
                  </a:lnTo>
                  <a:cubicBezTo>
                    <a:pt x="56176" y="10898"/>
                    <a:pt x="53039" y="14047"/>
                    <a:pt x="49152" y="14047"/>
                  </a:cubicBezTo>
                  <a:lnTo>
                    <a:pt x="49152" y="14047"/>
                  </a:lnTo>
                  <a:cubicBezTo>
                    <a:pt x="45278" y="14047"/>
                    <a:pt x="42129" y="10898"/>
                    <a:pt x="42129" y="7023"/>
                  </a:cubicBezTo>
                  <a:close/>
                  <a:moveTo>
                    <a:pt x="21059" y="7023"/>
                  </a:moveTo>
                  <a:cubicBezTo>
                    <a:pt x="21059" y="3137"/>
                    <a:pt x="24207" y="0"/>
                    <a:pt x="28082" y="0"/>
                  </a:cubicBezTo>
                  <a:lnTo>
                    <a:pt x="28082" y="0"/>
                  </a:lnTo>
                  <a:cubicBezTo>
                    <a:pt x="31968" y="0"/>
                    <a:pt x="35105" y="3137"/>
                    <a:pt x="35105" y="7023"/>
                  </a:cubicBezTo>
                  <a:lnTo>
                    <a:pt x="35105" y="7023"/>
                  </a:lnTo>
                  <a:cubicBezTo>
                    <a:pt x="35105" y="10898"/>
                    <a:pt x="31968" y="14047"/>
                    <a:pt x="28082" y="14047"/>
                  </a:cubicBezTo>
                  <a:lnTo>
                    <a:pt x="28082" y="14047"/>
                  </a:lnTo>
                  <a:cubicBezTo>
                    <a:pt x="24207" y="14047"/>
                    <a:pt x="21059" y="10898"/>
                    <a:pt x="21059" y="7023"/>
                  </a:cubicBezTo>
                  <a:close/>
                  <a:moveTo>
                    <a:pt x="0" y="7023"/>
                  </a:moveTo>
                  <a:cubicBezTo>
                    <a:pt x="0" y="3137"/>
                    <a:pt x="3137" y="0"/>
                    <a:pt x="7023" y="0"/>
                  </a:cubicBezTo>
                  <a:lnTo>
                    <a:pt x="7023" y="0"/>
                  </a:lnTo>
                  <a:cubicBezTo>
                    <a:pt x="10898" y="0"/>
                    <a:pt x="14047" y="3137"/>
                    <a:pt x="14047" y="7023"/>
                  </a:cubicBezTo>
                  <a:lnTo>
                    <a:pt x="14047" y="7023"/>
                  </a:lnTo>
                  <a:cubicBezTo>
                    <a:pt x="14047" y="10898"/>
                    <a:pt x="10898" y="14047"/>
                    <a:pt x="7023" y="14047"/>
                  </a:cubicBezTo>
                  <a:lnTo>
                    <a:pt x="7023" y="14047"/>
                  </a:lnTo>
                  <a:cubicBezTo>
                    <a:pt x="3137" y="14047"/>
                    <a:pt x="0" y="10898"/>
                    <a:pt x="0" y="7023"/>
                  </a:cubicBezTo>
                  <a:close/>
                </a:path>
              </a:pathLst>
            </a:custGeom>
            <a:grpFill/>
            <a:ln w="1170" cap="flat">
              <a:noFill/>
              <a:prstDash val="solid"/>
              <a:miter/>
            </a:ln>
          </p:spPr>
          <p:txBody>
            <a:bodyPr rtlCol="0" anchor="ctr"/>
            <a:lstStyle/>
            <a:p>
              <a:endParaRPr lang="en-US"/>
            </a:p>
          </p:txBody>
        </p:sp>
        <p:sp>
          <p:nvSpPr>
            <p:cNvPr id="1282" name="Freeform 1281">
              <a:extLst>
                <a:ext uri="{FF2B5EF4-FFF2-40B4-BE49-F238E27FC236}">
                  <a16:creationId xmlns:a16="http://schemas.microsoft.com/office/drawing/2014/main" id="{4156F7CB-8F15-D746-8C5E-15B574036ED2}"/>
                </a:ext>
              </a:extLst>
            </p:cNvPr>
            <p:cNvSpPr/>
            <p:nvPr/>
          </p:nvSpPr>
          <p:spPr>
            <a:xfrm>
              <a:off x="3584272" y="3072896"/>
              <a:ext cx="39799" cy="14047"/>
            </a:xfrm>
            <a:custGeom>
              <a:avLst/>
              <a:gdLst>
                <a:gd name="connsiteX0" fmla="*/ 25753 w 39799"/>
                <a:gd name="connsiteY0" fmla="*/ 7023 h 14046"/>
                <a:gd name="connsiteX1" fmla="*/ 32776 w 39799"/>
                <a:gd name="connsiteY1" fmla="*/ 0 h 14046"/>
                <a:gd name="connsiteX2" fmla="*/ 32776 w 39799"/>
                <a:gd name="connsiteY2" fmla="*/ 0 h 14046"/>
                <a:gd name="connsiteX3" fmla="*/ 39799 w 39799"/>
                <a:gd name="connsiteY3" fmla="*/ 7023 h 14046"/>
                <a:gd name="connsiteX4" fmla="*/ 39799 w 39799"/>
                <a:gd name="connsiteY4" fmla="*/ 7023 h 14046"/>
                <a:gd name="connsiteX5" fmla="*/ 32776 w 39799"/>
                <a:gd name="connsiteY5" fmla="*/ 14047 h 14046"/>
                <a:gd name="connsiteX6" fmla="*/ 32776 w 39799"/>
                <a:gd name="connsiteY6" fmla="*/ 14047 h 14046"/>
                <a:gd name="connsiteX7" fmla="*/ 25753 w 39799"/>
                <a:gd name="connsiteY7" fmla="*/ 7023 h 14046"/>
                <a:gd name="connsiteX8" fmla="*/ 0 w 39799"/>
                <a:gd name="connsiteY8" fmla="*/ 7023 h 14046"/>
                <a:gd name="connsiteX9" fmla="*/ 7023 w 39799"/>
                <a:gd name="connsiteY9" fmla="*/ 0 h 14046"/>
                <a:gd name="connsiteX10" fmla="*/ 7023 w 39799"/>
                <a:gd name="connsiteY10" fmla="*/ 0 h 14046"/>
                <a:gd name="connsiteX11" fmla="*/ 14047 w 39799"/>
                <a:gd name="connsiteY11" fmla="*/ 7023 h 14046"/>
                <a:gd name="connsiteX12" fmla="*/ 14047 w 39799"/>
                <a:gd name="connsiteY12" fmla="*/ 7023 h 14046"/>
                <a:gd name="connsiteX13" fmla="*/ 7023 w 39799"/>
                <a:gd name="connsiteY13" fmla="*/ 14047 h 14046"/>
                <a:gd name="connsiteX14" fmla="*/ 7023 w 39799"/>
                <a:gd name="connsiteY14" fmla="*/ 14047 h 14046"/>
                <a:gd name="connsiteX15" fmla="*/ 0 w 39799"/>
                <a:gd name="connsiteY15" fmla="*/ 70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99" h="14046">
                  <a:moveTo>
                    <a:pt x="25753" y="7023"/>
                  </a:moveTo>
                  <a:cubicBezTo>
                    <a:pt x="25753" y="3137"/>
                    <a:pt x="28890" y="0"/>
                    <a:pt x="32776" y="0"/>
                  </a:cubicBezTo>
                  <a:lnTo>
                    <a:pt x="32776" y="0"/>
                  </a:lnTo>
                  <a:cubicBezTo>
                    <a:pt x="36651" y="0"/>
                    <a:pt x="39799" y="3137"/>
                    <a:pt x="39799" y="7023"/>
                  </a:cubicBezTo>
                  <a:lnTo>
                    <a:pt x="39799" y="7023"/>
                  </a:lnTo>
                  <a:cubicBezTo>
                    <a:pt x="39799" y="10898"/>
                    <a:pt x="36651" y="14047"/>
                    <a:pt x="32776" y="14047"/>
                  </a:cubicBezTo>
                  <a:lnTo>
                    <a:pt x="32776" y="14047"/>
                  </a:lnTo>
                  <a:cubicBezTo>
                    <a:pt x="28890" y="14047"/>
                    <a:pt x="25753" y="10898"/>
                    <a:pt x="25753" y="7023"/>
                  </a:cubicBezTo>
                  <a:close/>
                  <a:moveTo>
                    <a:pt x="0" y="7023"/>
                  </a:moveTo>
                  <a:cubicBezTo>
                    <a:pt x="0" y="3137"/>
                    <a:pt x="3137" y="0"/>
                    <a:pt x="7023" y="0"/>
                  </a:cubicBezTo>
                  <a:lnTo>
                    <a:pt x="7023" y="0"/>
                  </a:lnTo>
                  <a:cubicBezTo>
                    <a:pt x="10898" y="0"/>
                    <a:pt x="14047" y="3137"/>
                    <a:pt x="14047" y="7023"/>
                  </a:cubicBezTo>
                  <a:lnTo>
                    <a:pt x="14047" y="7023"/>
                  </a:lnTo>
                  <a:cubicBezTo>
                    <a:pt x="14047" y="10898"/>
                    <a:pt x="10898" y="14047"/>
                    <a:pt x="7023" y="14047"/>
                  </a:cubicBezTo>
                  <a:lnTo>
                    <a:pt x="7023" y="14047"/>
                  </a:lnTo>
                  <a:cubicBezTo>
                    <a:pt x="3137" y="14047"/>
                    <a:pt x="0" y="10898"/>
                    <a:pt x="0" y="7023"/>
                  </a:cubicBezTo>
                  <a:close/>
                </a:path>
              </a:pathLst>
            </a:custGeom>
            <a:grpFill/>
            <a:ln w="1170" cap="flat">
              <a:noFill/>
              <a:prstDash val="solid"/>
              <a:miter/>
            </a:ln>
          </p:spPr>
          <p:txBody>
            <a:bodyPr rtlCol="0" anchor="ctr"/>
            <a:lstStyle/>
            <a:p>
              <a:endParaRPr lang="en-US"/>
            </a:p>
          </p:txBody>
        </p:sp>
        <p:sp>
          <p:nvSpPr>
            <p:cNvPr id="1283" name="Freeform 1282">
              <a:extLst>
                <a:ext uri="{FF2B5EF4-FFF2-40B4-BE49-F238E27FC236}">
                  <a16:creationId xmlns:a16="http://schemas.microsoft.com/office/drawing/2014/main" id="{26E23A95-646C-5348-822C-80C123149D24}"/>
                </a:ext>
              </a:extLst>
            </p:cNvPr>
            <p:cNvSpPr/>
            <p:nvPr/>
          </p:nvSpPr>
          <p:spPr>
            <a:xfrm>
              <a:off x="3653336" y="2939451"/>
              <a:ext cx="39799" cy="14047"/>
            </a:xfrm>
            <a:custGeom>
              <a:avLst/>
              <a:gdLst>
                <a:gd name="connsiteX0" fmla="*/ 25753 w 39799"/>
                <a:gd name="connsiteY0" fmla="*/ 7023 h 14046"/>
                <a:gd name="connsiteX1" fmla="*/ 32776 w 39799"/>
                <a:gd name="connsiteY1" fmla="*/ 0 h 14046"/>
                <a:gd name="connsiteX2" fmla="*/ 32776 w 39799"/>
                <a:gd name="connsiteY2" fmla="*/ 0 h 14046"/>
                <a:gd name="connsiteX3" fmla="*/ 39799 w 39799"/>
                <a:gd name="connsiteY3" fmla="*/ 7023 h 14046"/>
                <a:gd name="connsiteX4" fmla="*/ 39799 w 39799"/>
                <a:gd name="connsiteY4" fmla="*/ 7023 h 14046"/>
                <a:gd name="connsiteX5" fmla="*/ 32776 w 39799"/>
                <a:gd name="connsiteY5" fmla="*/ 14047 h 14046"/>
                <a:gd name="connsiteX6" fmla="*/ 32776 w 39799"/>
                <a:gd name="connsiteY6" fmla="*/ 14047 h 14046"/>
                <a:gd name="connsiteX7" fmla="*/ 25753 w 39799"/>
                <a:gd name="connsiteY7" fmla="*/ 7023 h 14046"/>
                <a:gd name="connsiteX8" fmla="*/ 0 w 39799"/>
                <a:gd name="connsiteY8" fmla="*/ 7023 h 14046"/>
                <a:gd name="connsiteX9" fmla="*/ 7023 w 39799"/>
                <a:gd name="connsiteY9" fmla="*/ 0 h 14046"/>
                <a:gd name="connsiteX10" fmla="*/ 7023 w 39799"/>
                <a:gd name="connsiteY10" fmla="*/ 0 h 14046"/>
                <a:gd name="connsiteX11" fmla="*/ 14047 w 39799"/>
                <a:gd name="connsiteY11" fmla="*/ 7023 h 14046"/>
                <a:gd name="connsiteX12" fmla="*/ 14047 w 39799"/>
                <a:gd name="connsiteY12" fmla="*/ 7023 h 14046"/>
                <a:gd name="connsiteX13" fmla="*/ 7023 w 39799"/>
                <a:gd name="connsiteY13" fmla="*/ 14047 h 14046"/>
                <a:gd name="connsiteX14" fmla="*/ 7023 w 39799"/>
                <a:gd name="connsiteY14" fmla="*/ 14047 h 14046"/>
                <a:gd name="connsiteX15" fmla="*/ 0 w 39799"/>
                <a:gd name="connsiteY15" fmla="*/ 70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799" h="14046">
                  <a:moveTo>
                    <a:pt x="25753" y="7023"/>
                  </a:moveTo>
                  <a:cubicBezTo>
                    <a:pt x="25753" y="3137"/>
                    <a:pt x="28890" y="0"/>
                    <a:pt x="32776" y="0"/>
                  </a:cubicBezTo>
                  <a:lnTo>
                    <a:pt x="32776" y="0"/>
                  </a:lnTo>
                  <a:cubicBezTo>
                    <a:pt x="36651" y="0"/>
                    <a:pt x="39799" y="3137"/>
                    <a:pt x="39799" y="7023"/>
                  </a:cubicBezTo>
                  <a:lnTo>
                    <a:pt x="39799" y="7023"/>
                  </a:lnTo>
                  <a:cubicBezTo>
                    <a:pt x="39799" y="10898"/>
                    <a:pt x="36651" y="14047"/>
                    <a:pt x="32776" y="14047"/>
                  </a:cubicBezTo>
                  <a:lnTo>
                    <a:pt x="32776" y="14047"/>
                  </a:lnTo>
                  <a:cubicBezTo>
                    <a:pt x="28890" y="14047"/>
                    <a:pt x="25753" y="10898"/>
                    <a:pt x="25753" y="7023"/>
                  </a:cubicBezTo>
                  <a:close/>
                  <a:moveTo>
                    <a:pt x="0" y="7023"/>
                  </a:moveTo>
                  <a:cubicBezTo>
                    <a:pt x="0" y="3137"/>
                    <a:pt x="3137" y="0"/>
                    <a:pt x="7023" y="0"/>
                  </a:cubicBezTo>
                  <a:lnTo>
                    <a:pt x="7023" y="0"/>
                  </a:lnTo>
                  <a:cubicBezTo>
                    <a:pt x="10898" y="0"/>
                    <a:pt x="14047" y="3137"/>
                    <a:pt x="14047" y="7023"/>
                  </a:cubicBezTo>
                  <a:lnTo>
                    <a:pt x="14047" y="7023"/>
                  </a:lnTo>
                  <a:cubicBezTo>
                    <a:pt x="14047" y="10898"/>
                    <a:pt x="10898" y="14047"/>
                    <a:pt x="7023" y="14047"/>
                  </a:cubicBezTo>
                  <a:lnTo>
                    <a:pt x="7023" y="14047"/>
                  </a:lnTo>
                  <a:cubicBezTo>
                    <a:pt x="3137" y="14047"/>
                    <a:pt x="0" y="10898"/>
                    <a:pt x="0" y="7023"/>
                  </a:cubicBezTo>
                  <a:close/>
                </a:path>
              </a:pathLst>
            </a:custGeom>
            <a:grpFill/>
            <a:ln w="1170" cap="flat">
              <a:noFill/>
              <a:prstDash val="solid"/>
              <a:miter/>
            </a:ln>
          </p:spPr>
          <p:txBody>
            <a:bodyPr rtlCol="0" anchor="ctr"/>
            <a:lstStyle/>
            <a:p>
              <a:endParaRPr lang="en-US"/>
            </a:p>
          </p:txBody>
        </p:sp>
        <p:sp>
          <p:nvSpPr>
            <p:cNvPr id="1284" name="Freeform 1283">
              <a:extLst>
                <a:ext uri="{FF2B5EF4-FFF2-40B4-BE49-F238E27FC236}">
                  <a16:creationId xmlns:a16="http://schemas.microsoft.com/office/drawing/2014/main" id="{F8F34E0C-1923-0E46-BDD2-FE6D5850AE7D}"/>
                </a:ext>
              </a:extLst>
            </p:cNvPr>
            <p:cNvSpPr/>
            <p:nvPr/>
          </p:nvSpPr>
          <p:spPr>
            <a:xfrm>
              <a:off x="3206178" y="2941792"/>
              <a:ext cx="38629" cy="14047"/>
            </a:xfrm>
            <a:custGeom>
              <a:avLst/>
              <a:gdLst>
                <a:gd name="connsiteX0" fmla="*/ 25753 w 38628"/>
                <a:gd name="connsiteY0" fmla="*/ 7023 h 14046"/>
                <a:gd name="connsiteX1" fmla="*/ 32764 w 38628"/>
                <a:gd name="connsiteY1" fmla="*/ 0 h 14046"/>
                <a:gd name="connsiteX2" fmla="*/ 32764 w 38628"/>
                <a:gd name="connsiteY2" fmla="*/ 0 h 14046"/>
                <a:gd name="connsiteX3" fmla="*/ 39799 w 38628"/>
                <a:gd name="connsiteY3" fmla="*/ 7023 h 14046"/>
                <a:gd name="connsiteX4" fmla="*/ 39799 w 38628"/>
                <a:gd name="connsiteY4" fmla="*/ 7023 h 14046"/>
                <a:gd name="connsiteX5" fmla="*/ 32764 w 38628"/>
                <a:gd name="connsiteY5" fmla="*/ 14047 h 14046"/>
                <a:gd name="connsiteX6" fmla="*/ 32764 w 38628"/>
                <a:gd name="connsiteY6" fmla="*/ 14047 h 14046"/>
                <a:gd name="connsiteX7" fmla="*/ 25753 w 38628"/>
                <a:gd name="connsiteY7" fmla="*/ 7023 h 14046"/>
                <a:gd name="connsiteX8" fmla="*/ 0 w 38628"/>
                <a:gd name="connsiteY8" fmla="*/ 7023 h 14046"/>
                <a:gd name="connsiteX9" fmla="*/ 7023 w 38628"/>
                <a:gd name="connsiteY9" fmla="*/ 0 h 14046"/>
                <a:gd name="connsiteX10" fmla="*/ 7023 w 38628"/>
                <a:gd name="connsiteY10" fmla="*/ 0 h 14046"/>
                <a:gd name="connsiteX11" fmla="*/ 14047 w 38628"/>
                <a:gd name="connsiteY11" fmla="*/ 7023 h 14046"/>
                <a:gd name="connsiteX12" fmla="*/ 14047 w 38628"/>
                <a:gd name="connsiteY12" fmla="*/ 7023 h 14046"/>
                <a:gd name="connsiteX13" fmla="*/ 7023 w 38628"/>
                <a:gd name="connsiteY13" fmla="*/ 14047 h 14046"/>
                <a:gd name="connsiteX14" fmla="*/ 7023 w 38628"/>
                <a:gd name="connsiteY14" fmla="*/ 14047 h 14046"/>
                <a:gd name="connsiteX15" fmla="*/ 0 w 38628"/>
                <a:gd name="connsiteY15" fmla="*/ 70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28" h="14046">
                  <a:moveTo>
                    <a:pt x="25753" y="7023"/>
                  </a:moveTo>
                  <a:cubicBezTo>
                    <a:pt x="25753" y="3137"/>
                    <a:pt x="28890" y="0"/>
                    <a:pt x="32764" y="0"/>
                  </a:cubicBezTo>
                  <a:lnTo>
                    <a:pt x="32764" y="0"/>
                  </a:lnTo>
                  <a:cubicBezTo>
                    <a:pt x="36651" y="0"/>
                    <a:pt x="39799" y="3137"/>
                    <a:pt x="39799" y="7023"/>
                  </a:cubicBezTo>
                  <a:lnTo>
                    <a:pt x="39799" y="7023"/>
                  </a:lnTo>
                  <a:cubicBezTo>
                    <a:pt x="39799" y="10898"/>
                    <a:pt x="36651" y="14047"/>
                    <a:pt x="32764" y="14047"/>
                  </a:cubicBezTo>
                  <a:lnTo>
                    <a:pt x="32764" y="14047"/>
                  </a:lnTo>
                  <a:cubicBezTo>
                    <a:pt x="28890" y="14047"/>
                    <a:pt x="25753" y="10898"/>
                    <a:pt x="25753" y="7023"/>
                  </a:cubicBezTo>
                  <a:close/>
                  <a:moveTo>
                    <a:pt x="0" y="7023"/>
                  </a:moveTo>
                  <a:cubicBezTo>
                    <a:pt x="0" y="3137"/>
                    <a:pt x="3137" y="0"/>
                    <a:pt x="7023" y="0"/>
                  </a:cubicBezTo>
                  <a:lnTo>
                    <a:pt x="7023" y="0"/>
                  </a:lnTo>
                  <a:cubicBezTo>
                    <a:pt x="10898" y="0"/>
                    <a:pt x="14047" y="3137"/>
                    <a:pt x="14047" y="7023"/>
                  </a:cubicBezTo>
                  <a:lnTo>
                    <a:pt x="14047" y="7023"/>
                  </a:lnTo>
                  <a:cubicBezTo>
                    <a:pt x="14047" y="10898"/>
                    <a:pt x="10898" y="14047"/>
                    <a:pt x="7023" y="14047"/>
                  </a:cubicBezTo>
                  <a:lnTo>
                    <a:pt x="7023" y="14047"/>
                  </a:lnTo>
                  <a:cubicBezTo>
                    <a:pt x="3137" y="14047"/>
                    <a:pt x="0" y="10898"/>
                    <a:pt x="0" y="7023"/>
                  </a:cubicBezTo>
                  <a:close/>
                </a:path>
              </a:pathLst>
            </a:custGeom>
            <a:grpFill/>
            <a:ln w="1170" cap="flat">
              <a:noFill/>
              <a:prstDash val="solid"/>
              <a:miter/>
            </a:ln>
          </p:spPr>
          <p:txBody>
            <a:bodyPr rtlCol="0" anchor="ctr"/>
            <a:lstStyle/>
            <a:p>
              <a:endParaRPr lang="en-US"/>
            </a:p>
          </p:txBody>
        </p:sp>
      </p:grpSp>
      <p:grpSp>
        <p:nvGrpSpPr>
          <p:cNvPr id="1285" name="Group 1284">
            <a:extLst>
              <a:ext uri="{FF2B5EF4-FFF2-40B4-BE49-F238E27FC236}">
                <a16:creationId xmlns:a16="http://schemas.microsoft.com/office/drawing/2014/main" id="{39F58B8F-EE16-9741-AACB-9367BD3ACA7A}"/>
              </a:ext>
            </a:extLst>
          </p:cNvPr>
          <p:cNvGrpSpPr/>
          <p:nvPr userDrawn="1"/>
        </p:nvGrpSpPr>
        <p:grpSpPr>
          <a:xfrm>
            <a:off x="414841" y="1289678"/>
            <a:ext cx="324954" cy="244131"/>
            <a:chOff x="2459354" y="562623"/>
            <a:chExt cx="440135" cy="330665"/>
          </a:xfrm>
          <a:solidFill>
            <a:schemeClr val="accent1"/>
          </a:solidFill>
        </p:grpSpPr>
        <p:sp>
          <p:nvSpPr>
            <p:cNvPr id="1286" name="Freeform 1285">
              <a:extLst>
                <a:ext uri="{FF2B5EF4-FFF2-40B4-BE49-F238E27FC236}">
                  <a16:creationId xmlns:a16="http://schemas.microsoft.com/office/drawing/2014/main" id="{2C2BD113-AD63-FF46-BE2D-4A6027E7AE63}"/>
                </a:ext>
              </a:extLst>
            </p:cNvPr>
            <p:cNvSpPr/>
            <p:nvPr/>
          </p:nvSpPr>
          <p:spPr>
            <a:xfrm>
              <a:off x="2751997" y="742436"/>
              <a:ext cx="14047" cy="95987"/>
            </a:xfrm>
            <a:custGeom>
              <a:avLst/>
              <a:gdLst>
                <a:gd name="connsiteX0" fmla="*/ 7023 w 14046"/>
                <a:gd name="connsiteY0" fmla="*/ 96853 h 95987"/>
                <a:gd name="connsiteX1" fmla="*/ 0 w 14046"/>
                <a:gd name="connsiteY1" fmla="*/ 89830 h 95987"/>
                <a:gd name="connsiteX2" fmla="*/ 0 w 14046"/>
                <a:gd name="connsiteY2" fmla="*/ 7023 h 95987"/>
                <a:gd name="connsiteX3" fmla="*/ 7023 w 14046"/>
                <a:gd name="connsiteY3" fmla="*/ 0 h 95987"/>
                <a:gd name="connsiteX4" fmla="*/ 14047 w 14046"/>
                <a:gd name="connsiteY4" fmla="*/ 7023 h 95987"/>
                <a:gd name="connsiteX5" fmla="*/ 14047 w 14046"/>
                <a:gd name="connsiteY5" fmla="*/ 89830 h 95987"/>
                <a:gd name="connsiteX6" fmla="*/ 7023 w 14046"/>
                <a:gd name="connsiteY6" fmla="*/ 96853 h 9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95987">
                  <a:moveTo>
                    <a:pt x="7023" y="96853"/>
                  </a:moveTo>
                  <a:cubicBezTo>
                    <a:pt x="3149" y="96853"/>
                    <a:pt x="0" y="93704"/>
                    <a:pt x="0" y="89830"/>
                  </a:cubicBezTo>
                  <a:lnTo>
                    <a:pt x="0" y="7023"/>
                  </a:lnTo>
                  <a:cubicBezTo>
                    <a:pt x="0" y="3149"/>
                    <a:pt x="3149" y="0"/>
                    <a:pt x="7023" y="0"/>
                  </a:cubicBezTo>
                  <a:cubicBezTo>
                    <a:pt x="10898" y="0"/>
                    <a:pt x="14047" y="3149"/>
                    <a:pt x="14047" y="7023"/>
                  </a:cubicBezTo>
                  <a:lnTo>
                    <a:pt x="14047" y="89830"/>
                  </a:lnTo>
                  <a:cubicBezTo>
                    <a:pt x="14047" y="93716"/>
                    <a:pt x="10898" y="96853"/>
                    <a:pt x="7023" y="96853"/>
                  </a:cubicBezTo>
                  <a:close/>
                </a:path>
              </a:pathLst>
            </a:custGeom>
            <a:grpFill/>
            <a:ln w="1170" cap="flat">
              <a:noFill/>
              <a:prstDash val="solid"/>
              <a:miter/>
            </a:ln>
          </p:spPr>
          <p:txBody>
            <a:bodyPr rtlCol="0" anchor="ctr"/>
            <a:lstStyle/>
            <a:p>
              <a:endParaRPr lang="en-US"/>
            </a:p>
          </p:txBody>
        </p:sp>
        <p:sp>
          <p:nvSpPr>
            <p:cNvPr id="1287" name="Freeform 1286">
              <a:extLst>
                <a:ext uri="{FF2B5EF4-FFF2-40B4-BE49-F238E27FC236}">
                  <a16:creationId xmlns:a16="http://schemas.microsoft.com/office/drawing/2014/main" id="{DE885752-79DE-A743-B863-6226971F4F44}"/>
                </a:ext>
              </a:extLst>
            </p:cNvPr>
            <p:cNvSpPr/>
            <p:nvPr/>
          </p:nvSpPr>
          <p:spPr>
            <a:xfrm>
              <a:off x="2751997" y="679518"/>
              <a:ext cx="14047" cy="72576"/>
            </a:xfrm>
            <a:custGeom>
              <a:avLst/>
              <a:gdLst>
                <a:gd name="connsiteX0" fmla="*/ 7023 w 14046"/>
                <a:gd name="connsiteY0" fmla="*/ 73091 h 72575"/>
                <a:gd name="connsiteX1" fmla="*/ 0 w 14046"/>
                <a:gd name="connsiteY1" fmla="*/ 66067 h 72575"/>
                <a:gd name="connsiteX2" fmla="*/ 0 w 14046"/>
                <a:gd name="connsiteY2" fmla="*/ 7023 h 72575"/>
                <a:gd name="connsiteX3" fmla="*/ 7023 w 14046"/>
                <a:gd name="connsiteY3" fmla="*/ 0 h 72575"/>
                <a:gd name="connsiteX4" fmla="*/ 14047 w 14046"/>
                <a:gd name="connsiteY4" fmla="*/ 7023 h 72575"/>
                <a:gd name="connsiteX5" fmla="*/ 14047 w 14046"/>
                <a:gd name="connsiteY5" fmla="*/ 66067 h 72575"/>
                <a:gd name="connsiteX6" fmla="*/ 7023 w 14046"/>
                <a:gd name="connsiteY6" fmla="*/ 73091 h 7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72575">
                  <a:moveTo>
                    <a:pt x="7023" y="73091"/>
                  </a:moveTo>
                  <a:cubicBezTo>
                    <a:pt x="3149" y="73091"/>
                    <a:pt x="0" y="69942"/>
                    <a:pt x="0" y="66067"/>
                  </a:cubicBezTo>
                  <a:lnTo>
                    <a:pt x="0" y="7023"/>
                  </a:lnTo>
                  <a:cubicBezTo>
                    <a:pt x="0" y="3149"/>
                    <a:pt x="3149" y="0"/>
                    <a:pt x="7023" y="0"/>
                  </a:cubicBezTo>
                  <a:cubicBezTo>
                    <a:pt x="10898" y="0"/>
                    <a:pt x="14047" y="3149"/>
                    <a:pt x="14047" y="7023"/>
                  </a:cubicBezTo>
                  <a:lnTo>
                    <a:pt x="14047" y="66067"/>
                  </a:lnTo>
                  <a:cubicBezTo>
                    <a:pt x="14047" y="69953"/>
                    <a:pt x="10898" y="73091"/>
                    <a:pt x="7023" y="73091"/>
                  </a:cubicBezTo>
                  <a:close/>
                </a:path>
              </a:pathLst>
            </a:custGeom>
            <a:grpFill/>
            <a:ln w="1170" cap="flat">
              <a:noFill/>
              <a:prstDash val="solid"/>
              <a:miter/>
            </a:ln>
          </p:spPr>
          <p:txBody>
            <a:bodyPr rtlCol="0" anchor="ctr"/>
            <a:lstStyle/>
            <a:p>
              <a:endParaRPr lang="en-US"/>
            </a:p>
          </p:txBody>
        </p:sp>
        <p:sp>
          <p:nvSpPr>
            <p:cNvPr id="1288" name="Freeform 1287">
              <a:extLst>
                <a:ext uri="{FF2B5EF4-FFF2-40B4-BE49-F238E27FC236}">
                  <a16:creationId xmlns:a16="http://schemas.microsoft.com/office/drawing/2014/main" id="{A9B07BF5-9323-974A-AFD9-7887CB9069B2}"/>
                </a:ext>
              </a:extLst>
            </p:cNvPr>
            <p:cNvSpPr/>
            <p:nvPr/>
          </p:nvSpPr>
          <p:spPr>
            <a:xfrm>
              <a:off x="2751997" y="660496"/>
              <a:ext cx="14047" cy="14047"/>
            </a:xfrm>
            <a:custGeom>
              <a:avLst/>
              <a:gdLst>
                <a:gd name="connsiteX0" fmla="*/ 7023 w 14046"/>
                <a:gd name="connsiteY0" fmla="*/ 14691 h 14046"/>
                <a:gd name="connsiteX1" fmla="*/ 0 w 14046"/>
                <a:gd name="connsiteY1" fmla="*/ 7667 h 14046"/>
                <a:gd name="connsiteX2" fmla="*/ 0 w 14046"/>
                <a:gd name="connsiteY2" fmla="*/ 7023 h 14046"/>
                <a:gd name="connsiteX3" fmla="*/ 7023 w 14046"/>
                <a:gd name="connsiteY3" fmla="*/ 0 h 14046"/>
                <a:gd name="connsiteX4" fmla="*/ 14047 w 14046"/>
                <a:gd name="connsiteY4" fmla="*/ 7023 h 14046"/>
                <a:gd name="connsiteX5" fmla="*/ 14047 w 14046"/>
                <a:gd name="connsiteY5" fmla="*/ 7667 h 14046"/>
                <a:gd name="connsiteX6" fmla="*/ 7023 w 14046"/>
                <a:gd name="connsiteY6" fmla="*/ 1469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7023" y="14691"/>
                  </a:moveTo>
                  <a:cubicBezTo>
                    <a:pt x="3149" y="14691"/>
                    <a:pt x="0" y="11542"/>
                    <a:pt x="0" y="7667"/>
                  </a:cubicBezTo>
                  <a:lnTo>
                    <a:pt x="0" y="7023"/>
                  </a:lnTo>
                  <a:cubicBezTo>
                    <a:pt x="0" y="3149"/>
                    <a:pt x="3149" y="0"/>
                    <a:pt x="7023" y="0"/>
                  </a:cubicBezTo>
                  <a:cubicBezTo>
                    <a:pt x="10898" y="0"/>
                    <a:pt x="14047" y="3149"/>
                    <a:pt x="14047" y="7023"/>
                  </a:cubicBezTo>
                  <a:lnTo>
                    <a:pt x="14047" y="7667"/>
                  </a:lnTo>
                  <a:cubicBezTo>
                    <a:pt x="14047" y="11542"/>
                    <a:pt x="10898" y="14691"/>
                    <a:pt x="7023" y="14691"/>
                  </a:cubicBezTo>
                  <a:close/>
                </a:path>
              </a:pathLst>
            </a:custGeom>
            <a:grpFill/>
            <a:ln w="1170" cap="flat">
              <a:noFill/>
              <a:prstDash val="solid"/>
              <a:miter/>
            </a:ln>
          </p:spPr>
          <p:txBody>
            <a:bodyPr rtlCol="0" anchor="ctr"/>
            <a:lstStyle/>
            <a:p>
              <a:endParaRPr lang="en-US"/>
            </a:p>
          </p:txBody>
        </p:sp>
        <p:sp>
          <p:nvSpPr>
            <p:cNvPr id="1289" name="Freeform 1288">
              <a:extLst>
                <a:ext uri="{FF2B5EF4-FFF2-40B4-BE49-F238E27FC236}">
                  <a16:creationId xmlns:a16="http://schemas.microsoft.com/office/drawing/2014/main" id="{78725DBA-2769-D644-BF42-16C8BD2717B6}"/>
                </a:ext>
              </a:extLst>
            </p:cNvPr>
            <p:cNvSpPr/>
            <p:nvPr/>
          </p:nvSpPr>
          <p:spPr>
            <a:xfrm>
              <a:off x="2748504" y="623068"/>
              <a:ext cx="16388" cy="33947"/>
            </a:xfrm>
            <a:custGeom>
              <a:avLst/>
              <a:gdLst>
                <a:gd name="connsiteX0" fmla="*/ 10470 w 16387"/>
                <a:gd name="connsiteY0" fmla="*/ 33987 h 33946"/>
                <a:gd name="connsiteX1" fmla="*/ 3458 w 16387"/>
                <a:gd name="connsiteY1" fmla="*/ 27186 h 33946"/>
                <a:gd name="connsiteX2" fmla="*/ 438 w 16387"/>
                <a:gd name="connsiteY2" fmla="*/ 9463 h 33946"/>
                <a:gd name="connsiteX3" fmla="*/ 4593 w 16387"/>
                <a:gd name="connsiteY3" fmla="*/ 438 h 33946"/>
                <a:gd name="connsiteX4" fmla="*/ 13619 w 16387"/>
                <a:gd name="connsiteY4" fmla="*/ 4593 h 33946"/>
                <a:gd name="connsiteX5" fmla="*/ 17505 w 16387"/>
                <a:gd name="connsiteY5" fmla="*/ 26752 h 33946"/>
                <a:gd name="connsiteX6" fmla="*/ 10704 w 16387"/>
                <a:gd name="connsiteY6" fmla="*/ 33987 h 33946"/>
                <a:gd name="connsiteX7" fmla="*/ 10470 w 16387"/>
                <a:gd name="connsiteY7" fmla="*/ 33987 h 3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87" h="33946">
                  <a:moveTo>
                    <a:pt x="10470" y="33987"/>
                  </a:moveTo>
                  <a:cubicBezTo>
                    <a:pt x="6689" y="33987"/>
                    <a:pt x="3575" y="30990"/>
                    <a:pt x="3458" y="27186"/>
                  </a:cubicBezTo>
                  <a:cubicBezTo>
                    <a:pt x="3189" y="18547"/>
                    <a:pt x="3130" y="16756"/>
                    <a:pt x="438" y="9463"/>
                  </a:cubicBezTo>
                  <a:cubicBezTo>
                    <a:pt x="-908" y="5823"/>
                    <a:pt x="953" y="1784"/>
                    <a:pt x="4593" y="438"/>
                  </a:cubicBezTo>
                  <a:cubicBezTo>
                    <a:pt x="8234" y="-908"/>
                    <a:pt x="12272" y="953"/>
                    <a:pt x="13619" y="4593"/>
                  </a:cubicBezTo>
                  <a:cubicBezTo>
                    <a:pt x="16943" y="13595"/>
                    <a:pt x="17200" y="17083"/>
                    <a:pt x="17505" y="26752"/>
                  </a:cubicBezTo>
                  <a:cubicBezTo>
                    <a:pt x="17622" y="30627"/>
                    <a:pt x="14578" y="33870"/>
                    <a:pt x="10704" y="33987"/>
                  </a:cubicBezTo>
                  <a:cubicBezTo>
                    <a:pt x="10610" y="33987"/>
                    <a:pt x="10540" y="33987"/>
                    <a:pt x="10470" y="33987"/>
                  </a:cubicBezTo>
                  <a:close/>
                </a:path>
              </a:pathLst>
            </a:custGeom>
            <a:grpFill/>
            <a:ln w="1170" cap="flat">
              <a:noFill/>
              <a:prstDash val="solid"/>
              <a:miter/>
            </a:ln>
          </p:spPr>
          <p:txBody>
            <a:bodyPr rtlCol="0" anchor="ctr"/>
            <a:lstStyle/>
            <a:p>
              <a:endParaRPr lang="en-US"/>
            </a:p>
          </p:txBody>
        </p:sp>
        <p:sp>
          <p:nvSpPr>
            <p:cNvPr id="1290" name="Freeform 1289">
              <a:extLst>
                <a:ext uri="{FF2B5EF4-FFF2-40B4-BE49-F238E27FC236}">
                  <a16:creationId xmlns:a16="http://schemas.microsoft.com/office/drawing/2014/main" id="{50D09725-65C7-8E44-AC42-3FEA7A4E6DF1}"/>
                </a:ext>
              </a:extLst>
            </p:cNvPr>
            <p:cNvSpPr/>
            <p:nvPr/>
          </p:nvSpPr>
          <p:spPr>
            <a:xfrm>
              <a:off x="2545731" y="562859"/>
              <a:ext cx="209532" cy="273914"/>
            </a:xfrm>
            <a:custGeom>
              <a:avLst/>
              <a:gdLst>
                <a:gd name="connsiteX0" fmla="*/ 7023 w 209532"/>
                <a:gd name="connsiteY0" fmla="*/ 274605 h 273914"/>
                <a:gd name="connsiteX1" fmla="*/ 0 w 209532"/>
                <a:gd name="connsiteY1" fmla="*/ 267581 h 273914"/>
                <a:gd name="connsiteX2" fmla="*/ 0 w 209532"/>
                <a:gd name="connsiteY2" fmla="*/ 89806 h 273914"/>
                <a:gd name="connsiteX3" fmla="*/ 89806 w 209532"/>
                <a:gd name="connsiteY3" fmla="*/ 0 h 273914"/>
                <a:gd name="connsiteX4" fmla="*/ 130495 w 209532"/>
                <a:gd name="connsiteY4" fmla="*/ 0 h 273914"/>
                <a:gd name="connsiteX5" fmla="*/ 208994 w 209532"/>
                <a:gd name="connsiteY5" fmla="*/ 46156 h 273914"/>
                <a:gd name="connsiteX6" fmla="*/ 206278 w 209532"/>
                <a:gd name="connsiteY6" fmla="*/ 55708 h 273914"/>
                <a:gd name="connsiteX7" fmla="*/ 196726 w 209532"/>
                <a:gd name="connsiteY7" fmla="*/ 52992 h 273914"/>
                <a:gd name="connsiteX8" fmla="*/ 130495 w 209532"/>
                <a:gd name="connsiteY8" fmla="*/ 14047 h 273914"/>
                <a:gd name="connsiteX9" fmla="*/ 89806 w 209532"/>
                <a:gd name="connsiteY9" fmla="*/ 14047 h 273914"/>
                <a:gd name="connsiteX10" fmla="*/ 14047 w 209532"/>
                <a:gd name="connsiteY10" fmla="*/ 89806 h 273914"/>
                <a:gd name="connsiteX11" fmla="*/ 14047 w 209532"/>
                <a:gd name="connsiteY11" fmla="*/ 267581 h 273914"/>
                <a:gd name="connsiteX12" fmla="*/ 7023 w 209532"/>
                <a:gd name="connsiteY12" fmla="*/ 274605 h 27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532" h="273914">
                  <a:moveTo>
                    <a:pt x="7023" y="274605"/>
                  </a:moveTo>
                  <a:cubicBezTo>
                    <a:pt x="3149" y="274605"/>
                    <a:pt x="0" y="271456"/>
                    <a:pt x="0" y="267581"/>
                  </a:cubicBezTo>
                  <a:lnTo>
                    <a:pt x="0" y="89806"/>
                  </a:lnTo>
                  <a:cubicBezTo>
                    <a:pt x="0" y="40291"/>
                    <a:pt x="40291" y="0"/>
                    <a:pt x="89806" y="0"/>
                  </a:cubicBezTo>
                  <a:lnTo>
                    <a:pt x="130495" y="0"/>
                  </a:lnTo>
                  <a:cubicBezTo>
                    <a:pt x="163049" y="0"/>
                    <a:pt x="193132" y="17687"/>
                    <a:pt x="208994" y="46156"/>
                  </a:cubicBezTo>
                  <a:cubicBezTo>
                    <a:pt x="210878" y="49550"/>
                    <a:pt x="209661" y="53823"/>
                    <a:pt x="206278" y="55708"/>
                  </a:cubicBezTo>
                  <a:cubicBezTo>
                    <a:pt x="202895" y="57592"/>
                    <a:pt x="198611" y="56375"/>
                    <a:pt x="196726" y="52992"/>
                  </a:cubicBezTo>
                  <a:cubicBezTo>
                    <a:pt x="183346" y="28972"/>
                    <a:pt x="157969" y="14047"/>
                    <a:pt x="130495" y="14047"/>
                  </a:cubicBezTo>
                  <a:lnTo>
                    <a:pt x="89806" y="14047"/>
                  </a:lnTo>
                  <a:cubicBezTo>
                    <a:pt x="48029" y="14047"/>
                    <a:pt x="14047" y="48029"/>
                    <a:pt x="14047" y="89806"/>
                  </a:cubicBezTo>
                  <a:lnTo>
                    <a:pt x="14047" y="267581"/>
                  </a:lnTo>
                  <a:cubicBezTo>
                    <a:pt x="14047" y="271468"/>
                    <a:pt x="10910" y="274605"/>
                    <a:pt x="7023" y="274605"/>
                  </a:cubicBezTo>
                  <a:close/>
                </a:path>
              </a:pathLst>
            </a:custGeom>
            <a:grpFill/>
            <a:ln w="1170" cap="flat">
              <a:noFill/>
              <a:prstDash val="solid"/>
              <a:miter/>
            </a:ln>
          </p:spPr>
          <p:txBody>
            <a:bodyPr rtlCol="0" anchor="ctr"/>
            <a:lstStyle/>
            <a:p>
              <a:endParaRPr lang="en-US"/>
            </a:p>
          </p:txBody>
        </p:sp>
        <p:sp>
          <p:nvSpPr>
            <p:cNvPr id="1291" name="Freeform 1290">
              <a:extLst>
                <a:ext uri="{FF2B5EF4-FFF2-40B4-BE49-F238E27FC236}">
                  <a16:creationId xmlns:a16="http://schemas.microsoft.com/office/drawing/2014/main" id="{11EFF364-84C2-A04E-B575-DDE5C6A5EF1D}"/>
                </a:ext>
              </a:extLst>
            </p:cNvPr>
            <p:cNvSpPr/>
            <p:nvPr/>
          </p:nvSpPr>
          <p:spPr>
            <a:xfrm>
              <a:off x="2679679" y="562623"/>
              <a:ext cx="139298" cy="276255"/>
            </a:xfrm>
            <a:custGeom>
              <a:avLst/>
              <a:gdLst>
                <a:gd name="connsiteX0" fmla="*/ 132883 w 139297"/>
                <a:gd name="connsiteY0" fmla="*/ 276667 h 276255"/>
                <a:gd name="connsiteX1" fmla="*/ 125860 w 139297"/>
                <a:gd name="connsiteY1" fmla="*/ 269643 h 276255"/>
                <a:gd name="connsiteX2" fmla="*/ 125860 w 139297"/>
                <a:gd name="connsiteY2" fmla="*/ 90042 h 276255"/>
                <a:gd name="connsiteX3" fmla="*/ 58388 w 139297"/>
                <a:gd name="connsiteY3" fmla="*/ 15160 h 276255"/>
                <a:gd name="connsiteX4" fmla="*/ 6953 w 139297"/>
                <a:gd name="connsiteY4" fmla="*/ 14048 h 276255"/>
                <a:gd name="connsiteX5" fmla="*/ 0 w 139297"/>
                <a:gd name="connsiteY5" fmla="*/ 6955 h 276255"/>
                <a:gd name="connsiteX6" fmla="*/ 7094 w 139297"/>
                <a:gd name="connsiteY6" fmla="*/ 2 h 276255"/>
                <a:gd name="connsiteX7" fmla="*/ 60273 w 139297"/>
                <a:gd name="connsiteY7" fmla="*/ 1231 h 276255"/>
                <a:gd name="connsiteX8" fmla="*/ 139919 w 139297"/>
                <a:gd name="connsiteY8" fmla="*/ 90030 h 276255"/>
                <a:gd name="connsiteX9" fmla="*/ 139919 w 139297"/>
                <a:gd name="connsiteY9" fmla="*/ 269631 h 276255"/>
                <a:gd name="connsiteX10" fmla="*/ 132883 w 139297"/>
                <a:gd name="connsiteY10" fmla="*/ 276667 h 2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97" h="276255">
                  <a:moveTo>
                    <a:pt x="132883" y="276667"/>
                  </a:moveTo>
                  <a:cubicBezTo>
                    <a:pt x="129009" y="276667"/>
                    <a:pt x="125860" y="273518"/>
                    <a:pt x="125860" y="269643"/>
                  </a:cubicBezTo>
                  <a:lnTo>
                    <a:pt x="125860" y="90042"/>
                  </a:lnTo>
                  <a:cubicBezTo>
                    <a:pt x="125860" y="52537"/>
                    <a:pt x="96853" y="20346"/>
                    <a:pt x="58388" y="15160"/>
                  </a:cubicBezTo>
                  <a:cubicBezTo>
                    <a:pt x="55228" y="14739"/>
                    <a:pt x="29522" y="14271"/>
                    <a:pt x="6953" y="14048"/>
                  </a:cubicBezTo>
                  <a:cubicBezTo>
                    <a:pt x="3079" y="14013"/>
                    <a:pt x="-35" y="10841"/>
                    <a:pt x="0" y="6955"/>
                  </a:cubicBezTo>
                  <a:cubicBezTo>
                    <a:pt x="35" y="3080"/>
                    <a:pt x="3196" y="-80"/>
                    <a:pt x="7094" y="2"/>
                  </a:cubicBezTo>
                  <a:cubicBezTo>
                    <a:pt x="15019" y="83"/>
                    <a:pt x="54806" y="493"/>
                    <a:pt x="60273" y="1231"/>
                  </a:cubicBezTo>
                  <a:cubicBezTo>
                    <a:pt x="105679" y="7353"/>
                    <a:pt x="139919" y="45525"/>
                    <a:pt x="139919" y="90030"/>
                  </a:cubicBezTo>
                  <a:lnTo>
                    <a:pt x="139919" y="269631"/>
                  </a:lnTo>
                  <a:cubicBezTo>
                    <a:pt x="139907" y="273529"/>
                    <a:pt x="136758" y="276667"/>
                    <a:pt x="132883" y="276667"/>
                  </a:cubicBezTo>
                  <a:close/>
                </a:path>
              </a:pathLst>
            </a:custGeom>
            <a:grpFill/>
            <a:ln w="1170" cap="flat">
              <a:noFill/>
              <a:prstDash val="solid"/>
              <a:miter/>
            </a:ln>
          </p:spPr>
          <p:txBody>
            <a:bodyPr rtlCol="0" anchor="ctr"/>
            <a:lstStyle/>
            <a:p>
              <a:endParaRPr lang="en-US"/>
            </a:p>
          </p:txBody>
        </p:sp>
        <p:sp>
          <p:nvSpPr>
            <p:cNvPr id="1292" name="Freeform 1291">
              <a:extLst>
                <a:ext uri="{FF2B5EF4-FFF2-40B4-BE49-F238E27FC236}">
                  <a16:creationId xmlns:a16="http://schemas.microsoft.com/office/drawing/2014/main" id="{D124599D-FB34-354F-97B0-9369C9F57441}"/>
                </a:ext>
              </a:extLst>
            </p:cNvPr>
            <p:cNvSpPr/>
            <p:nvPr/>
          </p:nvSpPr>
          <p:spPr>
            <a:xfrm>
              <a:off x="2840714" y="842134"/>
              <a:ext cx="16388" cy="14047"/>
            </a:xfrm>
            <a:custGeom>
              <a:avLst/>
              <a:gdLst>
                <a:gd name="connsiteX0" fmla="*/ 9482 w 16387"/>
                <a:gd name="connsiteY0" fmla="*/ 14047 h 14046"/>
                <a:gd name="connsiteX1" fmla="*/ 7023 w 16387"/>
                <a:gd name="connsiteY1" fmla="*/ 14047 h 14046"/>
                <a:gd name="connsiteX2" fmla="*/ 0 w 16387"/>
                <a:gd name="connsiteY2" fmla="*/ 7023 h 14046"/>
                <a:gd name="connsiteX3" fmla="*/ 7023 w 16387"/>
                <a:gd name="connsiteY3" fmla="*/ 0 h 14046"/>
                <a:gd name="connsiteX4" fmla="*/ 9482 w 16387"/>
                <a:gd name="connsiteY4" fmla="*/ 0 h 14046"/>
                <a:gd name="connsiteX5" fmla="*/ 16505 w 16387"/>
                <a:gd name="connsiteY5" fmla="*/ 7023 h 14046"/>
                <a:gd name="connsiteX6" fmla="*/ 9482 w 1638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87" h="14046">
                  <a:moveTo>
                    <a:pt x="9482" y="14047"/>
                  </a:moveTo>
                  <a:lnTo>
                    <a:pt x="7023" y="14047"/>
                  </a:lnTo>
                  <a:cubicBezTo>
                    <a:pt x="3149" y="14047"/>
                    <a:pt x="0" y="10898"/>
                    <a:pt x="0" y="7023"/>
                  </a:cubicBezTo>
                  <a:cubicBezTo>
                    <a:pt x="0" y="3149"/>
                    <a:pt x="3149" y="0"/>
                    <a:pt x="7023" y="0"/>
                  </a:cubicBezTo>
                  <a:lnTo>
                    <a:pt x="9482" y="0"/>
                  </a:lnTo>
                  <a:cubicBezTo>
                    <a:pt x="13356" y="0"/>
                    <a:pt x="16505" y="3149"/>
                    <a:pt x="16505" y="7023"/>
                  </a:cubicBezTo>
                  <a:cubicBezTo>
                    <a:pt x="16505" y="10898"/>
                    <a:pt x="13356" y="14047"/>
                    <a:pt x="9482" y="14047"/>
                  </a:cubicBezTo>
                  <a:close/>
                </a:path>
              </a:pathLst>
            </a:custGeom>
            <a:grpFill/>
            <a:ln w="1170" cap="flat">
              <a:noFill/>
              <a:prstDash val="solid"/>
              <a:miter/>
            </a:ln>
          </p:spPr>
          <p:txBody>
            <a:bodyPr rtlCol="0" anchor="ctr"/>
            <a:lstStyle/>
            <a:p>
              <a:endParaRPr lang="en-US"/>
            </a:p>
          </p:txBody>
        </p:sp>
        <p:sp>
          <p:nvSpPr>
            <p:cNvPr id="1293" name="Freeform 1292">
              <a:extLst>
                <a:ext uri="{FF2B5EF4-FFF2-40B4-BE49-F238E27FC236}">
                  <a16:creationId xmlns:a16="http://schemas.microsoft.com/office/drawing/2014/main" id="{F1A3EE77-9D5B-7A4A-A664-277C16AE4A8E}"/>
                </a:ext>
              </a:extLst>
            </p:cNvPr>
            <p:cNvSpPr/>
            <p:nvPr/>
          </p:nvSpPr>
          <p:spPr>
            <a:xfrm>
              <a:off x="2533451" y="842134"/>
              <a:ext cx="300837" cy="14047"/>
            </a:xfrm>
            <a:custGeom>
              <a:avLst/>
              <a:gdLst>
                <a:gd name="connsiteX0" fmla="*/ 293989 w 300836"/>
                <a:gd name="connsiteY0" fmla="*/ 14047 h 14046"/>
                <a:gd name="connsiteX1" fmla="*/ 7023 w 300836"/>
                <a:gd name="connsiteY1" fmla="*/ 14047 h 14046"/>
                <a:gd name="connsiteX2" fmla="*/ 0 w 300836"/>
                <a:gd name="connsiteY2" fmla="*/ 7023 h 14046"/>
                <a:gd name="connsiteX3" fmla="*/ 7023 w 300836"/>
                <a:gd name="connsiteY3" fmla="*/ 0 h 14046"/>
                <a:gd name="connsiteX4" fmla="*/ 293989 w 300836"/>
                <a:gd name="connsiteY4" fmla="*/ 0 h 14046"/>
                <a:gd name="connsiteX5" fmla="*/ 301012 w 300836"/>
                <a:gd name="connsiteY5" fmla="*/ 7023 h 14046"/>
                <a:gd name="connsiteX6" fmla="*/ 293989 w 300836"/>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36" h="14046">
                  <a:moveTo>
                    <a:pt x="293989" y="14047"/>
                  </a:moveTo>
                  <a:lnTo>
                    <a:pt x="7023" y="14047"/>
                  </a:lnTo>
                  <a:cubicBezTo>
                    <a:pt x="3149" y="14047"/>
                    <a:pt x="0" y="10898"/>
                    <a:pt x="0" y="7023"/>
                  </a:cubicBezTo>
                  <a:cubicBezTo>
                    <a:pt x="0" y="3149"/>
                    <a:pt x="3149" y="0"/>
                    <a:pt x="7023" y="0"/>
                  </a:cubicBezTo>
                  <a:lnTo>
                    <a:pt x="293989" y="0"/>
                  </a:lnTo>
                  <a:cubicBezTo>
                    <a:pt x="297863" y="0"/>
                    <a:pt x="301012" y="3149"/>
                    <a:pt x="301012" y="7023"/>
                  </a:cubicBezTo>
                  <a:cubicBezTo>
                    <a:pt x="301012" y="10898"/>
                    <a:pt x="297863" y="14047"/>
                    <a:pt x="293989" y="14047"/>
                  </a:cubicBezTo>
                  <a:close/>
                </a:path>
              </a:pathLst>
            </a:custGeom>
            <a:grpFill/>
            <a:ln w="1170" cap="flat">
              <a:noFill/>
              <a:prstDash val="solid"/>
              <a:miter/>
            </a:ln>
          </p:spPr>
          <p:txBody>
            <a:bodyPr rtlCol="0" anchor="ctr"/>
            <a:lstStyle/>
            <a:p>
              <a:endParaRPr lang="en-US"/>
            </a:p>
          </p:txBody>
        </p:sp>
        <p:sp>
          <p:nvSpPr>
            <p:cNvPr id="1294" name="Freeform 1293">
              <a:extLst>
                <a:ext uri="{FF2B5EF4-FFF2-40B4-BE49-F238E27FC236}">
                  <a16:creationId xmlns:a16="http://schemas.microsoft.com/office/drawing/2014/main" id="{71DE923A-27FF-3045-B6A7-1403D74A7642}"/>
                </a:ext>
              </a:extLst>
            </p:cNvPr>
            <p:cNvSpPr/>
            <p:nvPr/>
          </p:nvSpPr>
          <p:spPr>
            <a:xfrm>
              <a:off x="2513587" y="842134"/>
              <a:ext cx="15217" cy="14047"/>
            </a:xfrm>
            <a:custGeom>
              <a:avLst/>
              <a:gdLst>
                <a:gd name="connsiteX0" fmla="*/ 8311 w 15217"/>
                <a:gd name="connsiteY0" fmla="*/ 14047 h 14046"/>
                <a:gd name="connsiteX1" fmla="*/ 7023 w 15217"/>
                <a:gd name="connsiteY1" fmla="*/ 14047 h 14046"/>
                <a:gd name="connsiteX2" fmla="*/ 0 w 15217"/>
                <a:gd name="connsiteY2" fmla="*/ 7023 h 14046"/>
                <a:gd name="connsiteX3" fmla="*/ 7023 w 15217"/>
                <a:gd name="connsiteY3" fmla="*/ 0 h 14046"/>
                <a:gd name="connsiteX4" fmla="*/ 8311 w 15217"/>
                <a:gd name="connsiteY4" fmla="*/ 0 h 14046"/>
                <a:gd name="connsiteX5" fmla="*/ 15334 w 15217"/>
                <a:gd name="connsiteY5" fmla="*/ 7023 h 14046"/>
                <a:gd name="connsiteX6" fmla="*/ 8311 w 1521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7" h="14046">
                  <a:moveTo>
                    <a:pt x="8311" y="14047"/>
                  </a:moveTo>
                  <a:lnTo>
                    <a:pt x="7023" y="14047"/>
                  </a:lnTo>
                  <a:cubicBezTo>
                    <a:pt x="3149" y="14047"/>
                    <a:pt x="0" y="10898"/>
                    <a:pt x="0" y="7023"/>
                  </a:cubicBezTo>
                  <a:cubicBezTo>
                    <a:pt x="0" y="3149"/>
                    <a:pt x="3149" y="0"/>
                    <a:pt x="7023" y="0"/>
                  </a:cubicBezTo>
                  <a:lnTo>
                    <a:pt x="8311" y="0"/>
                  </a:lnTo>
                  <a:cubicBezTo>
                    <a:pt x="12186" y="0"/>
                    <a:pt x="15334" y="3149"/>
                    <a:pt x="15334" y="7023"/>
                  </a:cubicBezTo>
                  <a:cubicBezTo>
                    <a:pt x="15334" y="10898"/>
                    <a:pt x="12186" y="14047"/>
                    <a:pt x="8311" y="14047"/>
                  </a:cubicBezTo>
                  <a:close/>
                </a:path>
              </a:pathLst>
            </a:custGeom>
            <a:grpFill/>
            <a:ln w="1170" cap="flat">
              <a:noFill/>
              <a:prstDash val="solid"/>
              <a:miter/>
            </a:ln>
          </p:spPr>
          <p:txBody>
            <a:bodyPr rtlCol="0" anchor="ctr"/>
            <a:lstStyle/>
            <a:p>
              <a:endParaRPr lang="en-US"/>
            </a:p>
          </p:txBody>
        </p:sp>
        <p:sp>
          <p:nvSpPr>
            <p:cNvPr id="1295" name="Freeform 1294">
              <a:extLst>
                <a:ext uri="{FF2B5EF4-FFF2-40B4-BE49-F238E27FC236}">
                  <a16:creationId xmlns:a16="http://schemas.microsoft.com/office/drawing/2014/main" id="{764A6798-2543-F448-8852-8492D92976D3}"/>
                </a:ext>
              </a:extLst>
            </p:cNvPr>
            <p:cNvSpPr/>
            <p:nvPr/>
          </p:nvSpPr>
          <p:spPr>
            <a:xfrm>
              <a:off x="2577980" y="667403"/>
              <a:ext cx="14047" cy="73746"/>
            </a:xfrm>
            <a:custGeom>
              <a:avLst/>
              <a:gdLst>
                <a:gd name="connsiteX0" fmla="*/ 7023 w 14046"/>
                <a:gd name="connsiteY0" fmla="*/ 74039 h 73746"/>
                <a:gd name="connsiteX1" fmla="*/ 0 w 14046"/>
                <a:gd name="connsiteY1" fmla="*/ 67015 h 73746"/>
                <a:gd name="connsiteX2" fmla="*/ 0 w 14046"/>
                <a:gd name="connsiteY2" fmla="*/ 7023 h 73746"/>
                <a:gd name="connsiteX3" fmla="*/ 7023 w 14046"/>
                <a:gd name="connsiteY3" fmla="*/ 0 h 73746"/>
                <a:gd name="connsiteX4" fmla="*/ 14047 w 14046"/>
                <a:gd name="connsiteY4" fmla="*/ 7023 h 73746"/>
                <a:gd name="connsiteX5" fmla="*/ 14047 w 14046"/>
                <a:gd name="connsiteY5" fmla="*/ 67015 h 73746"/>
                <a:gd name="connsiteX6" fmla="*/ 7023 w 14046"/>
                <a:gd name="connsiteY6" fmla="*/ 74039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73746">
                  <a:moveTo>
                    <a:pt x="7023" y="74039"/>
                  </a:moveTo>
                  <a:cubicBezTo>
                    <a:pt x="3149" y="74039"/>
                    <a:pt x="0" y="70890"/>
                    <a:pt x="0" y="67015"/>
                  </a:cubicBezTo>
                  <a:lnTo>
                    <a:pt x="0" y="7023"/>
                  </a:lnTo>
                  <a:cubicBezTo>
                    <a:pt x="0" y="3149"/>
                    <a:pt x="3149" y="0"/>
                    <a:pt x="7023" y="0"/>
                  </a:cubicBezTo>
                  <a:cubicBezTo>
                    <a:pt x="10898" y="0"/>
                    <a:pt x="14047" y="3149"/>
                    <a:pt x="14047" y="7023"/>
                  </a:cubicBezTo>
                  <a:lnTo>
                    <a:pt x="14047" y="67015"/>
                  </a:lnTo>
                  <a:cubicBezTo>
                    <a:pt x="14047" y="70902"/>
                    <a:pt x="10898" y="74039"/>
                    <a:pt x="7023" y="74039"/>
                  </a:cubicBezTo>
                  <a:close/>
                </a:path>
              </a:pathLst>
            </a:custGeom>
            <a:grpFill/>
            <a:ln w="1170" cap="flat">
              <a:noFill/>
              <a:prstDash val="solid"/>
              <a:miter/>
            </a:ln>
          </p:spPr>
          <p:txBody>
            <a:bodyPr rtlCol="0" anchor="ctr"/>
            <a:lstStyle/>
            <a:p>
              <a:endParaRPr lang="en-US"/>
            </a:p>
          </p:txBody>
        </p:sp>
        <p:sp>
          <p:nvSpPr>
            <p:cNvPr id="1296" name="Freeform 1295">
              <a:extLst>
                <a:ext uri="{FF2B5EF4-FFF2-40B4-BE49-F238E27FC236}">
                  <a16:creationId xmlns:a16="http://schemas.microsoft.com/office/drawing/2014/main" id="{A7272082-DA72-5A4E-9A0F-B7A04571F435}"/>
                </a:ext>
              </a:extLst>
            </p:cNvPr>
            <p:cNvSpPr/>
            <p:nvPr/>
          </p:nvSpPr>
          <p:spPr>
            <a:xfrm>
              <a:off x="2647968" y="665869"/>
              <a:ext cx="14047" cy="74917"/>
            </a:xfrm>
            <a:custGeom>
              <a:avLst/>
              <a:gdLst>
                <a:gd name="connsiteX0" fmla="*/ 7023 w 14046"/>
                <a:gd name="connsiteY0" fmla="*/ 75771 h 74916"/>
                <a:gd name="connsiteX1" fmla="*/ 0 w 14046"/>
                <a:gd name="connsiteY1" fmla="*/ 68748 h 74916"/>
                <a:gd name="connsiteX2" fmla="*/ 0 w 14046"/>
                <a:gd name="connsiteY2" fmla="*/ 7023 h 74916"/>
                <a:gd name="connsiteX3" fmla="*/ 7023 w 14046"/>
                <a:gd name="connsiteY3" fmla="*/ 0 h 74916"/>
                <a:gd name="connsiteX4" fmla="*/ 14047 w 14046"/>
                <a:gd name="connsiteY4" fmla="*/ 7023 h 74916"/>
                <a:gd name="connsiteX5" fmla="*/ 14047 w 14046"/>
                <a:gd name="connsiteY5" fmla="*/ 68748 h 74916"/>
                <a:gd name="connsiteX6" fmla="*/ 7023 w 14046"/>
                <a:gd name="connsiteY6" fmla="*/ 75771 h 7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74916">
                  <a:moveTo>
                    <a:pt x="7023" y="75771"/>
                  </a:moveTo>
                  <a:cubicBezTo>
                    <a:pt x="3149" y="75771"/>
                    <a:pt x="0" y="72622"/>
                    <a:pt x="0" y="68748"/>
                  </a:cubicBezTo>
                  <a:lnTo>
                    <a:pt x="0" y="7023"/>
                  </a:lnTo>
                  <a:cubicBezTo>
                    <a:pt x="0" y="3149"/>
                    <a:pt x="3149" y="0"/>
                    <a:pt x="7023" y="0"/>
                  </a:cubicBezTo>
                  <a:cubicBezTo>
                    <a:pt x="10898" y="0"/>
                    <a:pt x="14047" y="3149"/>
                    <a:pt x="14047" y="7023"/>
                  </a:cubicBezTo>
                  <a:lnTo>
                    <a:pt x="14047" y="68748"/>
                  </a:lnTo>
                  <a:cubicBezTo>
                    <a:pt x="14047" y="72622"/>
                    <a:pt x="10910" y="75771"/>
                    <a:pt x="7023" y="75771"/>
                  </a:cubicBezTo>
                  <a:close/>
                </a:path>
              </a:pathLst>
            </a:custGeom>
            <a:grpFill/>
            <a:ln w="1170" cap="flat">
              <a:noFill/>
              <a:prstDash val="solid"/>
              <a:miter/>
            </a:ln>
          </p:spPr>
          <p:txBody>
            <a:bodyPr rtlCol="0" anchor="ctr"/>
            <a:lstStyle/>
            <a:p>
              <a:endParaRPr lang="en-US"/>
            </a:p>
          </p:txBody>
        </p:sp>
        <p:sp>
          <p:nvSpPr>
            <p:cNvPr id="1297" name="Freeform 1296">
              <a:extLst>
                <a:ext uri="{FF2B5EF4-FFF2-40B4-BE49-F238E27FC236}">
                  <a16:creationId xmlns:a16="http://schemas.microsoft.com/office/drawing/2014/main" id="{745EA698-1C38-AF43-A964-1698168802D7}"/>
                </a:ext>
              </a:extLst>
            </p:cNvPr>
            <p:cNvSpPr/>
            <p:nvPr/>
          </p:nvSpPr>
          <p:spPr>
            <a:xfrm>
              <a:off x="2578413" y="666630"/>
              <a:ext cx="55017" cy="44482"/>
            </a:xfrm>
            <a:custGeom>
              <a:avLst/>
              <a:gdLst>
                <a:gd name="connsiteX0" fmla="*/ 33467 w 55016"/>
                <a:gd name="connsiteY0" fmla="*/ 45582 h 44481"/>
                <a:gd name="connsiteX1" fmla="*/ 7023 w 55016"/>
                <a:gd name="connsiteY1" fmla="*/ 45582 h 44481"/>
                <a:gd name="connsiteX2" fmla="*/ 0 w 55016"/>
                <a:gd name="connsiteY2" fmla="*/ 38559 h 44481"/>
                <a:gd name="connsiteX3" fmla="*/ 7023 w 55016"/>
                <a:gd name="connsiteY3" fmla="*/ 31535 h 44481"/>
                <a:gd name="connsiteX4" fmla="*/ 33467 w 55016"/>
                <a:gd name="connsiteY4" fmla="*/ 31535 h 44481"/>
                <a:gd name="connsiteX5" fmla="*/ 41871 w 55016"/>
                <a:gd name="connsiteY5" fmla="*/ 22791 h 44481"/>
                <a:gd name="connsiteX6" fmla="*/ 33467 w 55016"/>
                <a:gd name="connsiteY6" fmla="*/ 14047 h 44481"/>
                <a:gd name="connsiteX7" fmla="*/ 7023 w 55016"/>
                <a:gd name="connsiteY7" fmla="*/ 14047 h 44481"/>
                <a:gd name="connsiteX8" fmla="*/ 0 w 55016"/>
                <a:gd name="connsiteY8" fmla="*/ 7023 h 44481"/>
                <a:gd name="connsiteX9" fmla="*/ 7023 w 55016"/>
                <a:gd name="connsiteY9" fmla="*/ 0 h 44481"/>
                <a:gd name="connsiteX10" fmla="*/ 33467 w 55016"/>
                <a:gd name="connsiteY10" fmla="*/ 0 h 44481"/>
                <a:gd name="connsiteX11" fmla="*/ 55918 w 55016"/>
                <a:gd name="connsiteY11" fmla="*/ 22791 h 44481"/>
                <a:gd name="connsiteX12" fmla="*/ 33467 w 55016"/>
                <a:gd name="connsiteY12" fmla="*/ 45582 h 4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6" h="44481">
                  <a:moveTo>
                    <a:pt x="33467" y="45582"/>
                  </a:moveTo>
                  <a:lnTo>
                    <a:pt x="7023" y="45582"/>
                  </a:lnTo>
                  <a:cubicBezTo>
                    <a:pt x="3149" y="45582"/>
                    <a:pt x="0" y="42433"/>
                    <a:pt x="0" y="38559"/>
                  </a:cubicBezTo>
                  <a:cubicBezTo>
                    <a:pt x="0" y="34684"/>
                    <a:pt x="3149" y="31535"/>
                    <a:pt x="7023" y="31535"/>
                  </a:cubicBezTo>
                  <a:lnTo>
                    <a:pt x="33467" y="31535"/>
                  </a:lnTo>
                  <a:cubicBezTo>
                    <a:pt x="39050" y="31535"/>
                    <a:pt x="41871" y="28597"/>
                    <a:pt x="41871" y="22791"/>
                  </a:cubicBezTo>
                  <a:cubicBezTo>
                    <a:pt x="41871" y="16985"/>
                    <a:pt x="39039" y="14047"/>
                    <a:pt x="33467" y="14047"/>
                  </a:cubicBezTo>
                  <a:lnTo>
                    <a:pt x="7023" y="14047"/>
                  </a:lnTo>
                  <a:cubicBezTo>
                    <a:pt x="3149" y="14047"/>
                    <a:pt x="0" y="10898"/>
                    <a:pt x="0" y="7023"/>
                  </a:cubicBezTo>
                  <a:cubicBezTo>
                    <a:pt x="0" y="3149"/>
                    <a:pt x="3149" y="0"/>
                    <a:pt x="7023" y="0"/>
                  </a:cubicBezTo>
                  <a:lnTo>
                    <a:pt x="33467" y="0"/>
                  </a:lnTo>
                  <a:cubicBezTo>
                    <a:pt x="46893" y="0"/>
                    <a:pt x="55918" y="9154"/>
                    <a:pt x="55918" y="22791"/>
                  </a:cubicBezTo>
                  <a:cubicBezTo>
                    <a:pt x="55918" y="36428"/>
                    <a:pt x="46893" y="45582"/>
                    <a:pt x="33467" y="45582"/>
                  </a:cubicBezTo>
                  <a:close/>
                </a:path>
              </a:pathLst>
            </a:custGeom>
            <a:grpFill/>
            <a:ln w="1170" cap="flat">
              <a:noFill/>
              <a:prstDash val="solid"/>
              <a:miter/>
            </a:ln>
          </p:spPr>
          <p:txBody>
            <a:bodyPr rtlCol="0" anchor="ctr"/>
            <a:lstStyle/>
            <a:p>
              <a:endParaRPr lang="en-US"/>
            </a:p>
          </p:txBody>
        </p:sp>
        <p:sp>
          <p:nvSpPr>
            <p:cNvPr id="1298" name="Freeform 1297">
              <a:extLst>
                <a:ext uri="{FF2B5EF4-FFF2-40B4-BE49-F238E27FC236}">
                  <a16:creationId xmlns:a16="http://schemas.microsoft.com/office/drawing/2014/main" id="{CF04A47A-8513-2443-A7C3-8D498DE2E667}"/>
                </a:ext>
              </a:extLst>
            </p:cNvPr>
            <p:cNvSpPr/>
            <p:nvPr/>
          </p:nvSpPr>
          <p:spPr>
            <a:xfrm>
              <a:off x="2602113" y="699039"/>
              <a:ext cx="32776" cy="33947"/>
            </a:xfrm>
            <a:custGeom>
              <a:avLst/>
              <a:gdLst>
                <a:gd name="connsiteX0" fmla="*/ 33073 w 32775"/>
                <a:gd name="connsiteY0" fmla="*/ 35016 h 33946"/>
                <a:gd name="connsiteX1" fmla="*/ 19037 w 32775"/>
                <a:gd name="connsiteY1" fmla="*/ 34407 h 33946"/>
                <a:gd name="connsiteX2" fmla="*/ 19037 w 32775"/>
                <a:gd name="connsiteY2" fmla="*/ 34536 h 33946"/>
                <a:gd name="connsiteX3" fmla="*/ 3328 w 32775"/>
                <a:gd name="connsiteY3" fmla="*/ 12997 h 33946"/>
                <a:gd name="connsiteX4" fmla="*/ 1057 w 32775"/>
                <a:gd name="connsiteY4" fmla="*/ 3328 h 33946"/>
                <a:gd name="connsiteX5" fmla="*/ 10726 w 32775"/>
                <a:gd name="connsiteY5" fmla="*/ 1057 h 33946"/>
                <a:gd name="connsiteX6" fmla="*/ 33073 w 32775"/>
                <a:gd name="connsiteY6" fmla="*/ 35016 h 3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75" h="33946">
                  <a:moveTo>
                    <a:pt x="33073" y="35016"/>
                  </a:moveTo>
                  <a:lnTo>
                    <a:pt x="19037" y="34407"/>
                  </a:lnTo>
                  <a:lnTo>
                    <a:pt x="19037" y="34536"/>
                  </a:lnTo>
                  <a:cubicBezTo>
                    <a:pt x="19037" y="34056"/>
                    <a:pt x="18932" y="22666"/>
                    <a:pt x="3328" y="12997"/>
                  </a:cubicBezTo>
                  <a:cubicBezTo>
                    <a:pt x="27" y="10949"/>
                    <a:pt x="-991" y="6629"/>
                    <a:pt x="1057" y="3328"/>
                  </a:cubicBezTo>
                  <a:cubicBezTo>
                    <a:pt x="3106" y="27"/>
                    <a:pt x="7425" y="-991"/>
                    <a:pt x="10726" y="1057"/>
                  </a:cubicBezTo>
                  <a:cubicBezTo>
                    <a:pt x="33670" y="15268"/>
                    <a:pt x="33108" y="34220"/>
                    <a:pt x="33073" y="35016"/>
                  </a:cubicBezTo>
                  <a:close/>
                </a:path>
              </a:pathLst>
            </a:custGeom>
            <a:grpFill/>
            <a:ln w="1170" cap="flat">
              <a:noFill/>
              <a:prstDash val="solid"/>
              <a:miter/>
            </a:ln>
          </p:spPr>
          <p:txBody>
            <a:bodyPr rtlCol="0" anchor="ctr"/>
            <a:lstStyle/>
            <a:p>
              <a:endParaRPr lang="en-US"/>
            </a:p>
          </p:txBody>
        </p:sp>
        <p:sp>
          <p:nvSpPr>
            <p:cNvPr id="1299" name="Freeform 1298">
              <a:extLst>
                <a:ext uri="{FF2B5EF4-FFF2-40B4-BE49-F238E27FC236}">
                  <a16:creationId xmlns:a16="http://schemas.microsoft.com/office/drawing/2014/main" id="{BEEFB13C-9AC0-8C4A-999F-7DE14E36C73E}"/>
                </a:ext>
              </a:extLst>
            </p:cNvPr>
            <p:cNvSpPr/>
            <p:nvPr/>
          </p:nvSpPr>
          <p:spPr>
            <a:xfrm>
              <a:off x="2678356" y="667403"/>
              <a:ext cx="14047" cy="73746"/>
            </a:xfrm>
            <a:custGeom>
              <a:avLst/>
              <a:gdLst>
                <a:gd name="connsiteX0" fmla="*/ 7023 w 14046"/>
                <a:gd name="connsiteY0" fmla="*/ 74039 h 73746"/>
                <a:gd name="connsiteX1" fmla="*/ 0 w 14046"/>
                <a:gd name="connsiteY1" fmla="*/ 67015 h 73746"/>
                <a:gd name="connsiteX2" fmla="*/ 0 w 14046"/>
                <a:gd name="connsiteY2" fmla="*/ 7023 h 73746"/>
                <a:gd name="connsiteX3" fmla="*/ 7023 w 14046"/>
                <a:gd name="connsiteY3" fmla="*/ 0 h 73746"/>
                <a:gd name="connsiteX4" fmla="*/ 14047 w 14046"/>
                <a:gd name="connsiteY4" fmla="*/ 7023 h 73746"/>
                <a:gd name="connsiteX5" fmla="*/ 14047 w 14046"/>
                <a:gd name="connsiteY5" fmla="*/ 67015 h 73746"/>
                <a:gd name="connsiteX6" fmla="*/ 7023 w 14046"/>
                <a:gd name="connsiteY6" fmla="*/ 74039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73746">
                  <a:moveTo>
                    <a:pt x="7023" y="74039"/>
                  </a:moveTo>
                  <a:cubicBezTo>
                    <a:pt x="3149" y="74039"/>
                    <a:pt x="0" y="70890"/>
                    <a:pt x="0" y="67015"/>
                  </a:cubicBezTo>
                  <a:lnTo>
                    <a:pt x="0" y="7023"/>
                  </a:lnTo>
                  <a:cubicBezTo>
                    <a:pt x="0" y="3149"/>
                    <a:pt x="3149" y="0"/>
                    <a:pt x="7023" y="0"/>
                  </a:cubicBezTo>
                  <a:cubicBezTo>
                    <a:pt x="10898" y="0"/>
                    <a:pt x="14047" y="3149"/>
                    <a:pt x="14047" y="7023"/>
                  </a:cubicBezTo>
                  <a:lnTo>
                    <a:pt x="14047" y="67015"/>
                  </a:lnTo>
                  <a:cubicBezTo>
                    <a:pt x="14047" y="70902"/>
                    <a:pt x="10898" y="74039"/>
                    <a:pt x="7023" y="74039"/>
                  </a:cubicBezTo>
                  <a:close/>
                </a:path>
              </a:pathLst>
            </a:custGeom>
            <a:grpFill/>
            <a:ln w="1170" cap="flat">
              <a:noFill/>
              <a:prstDash val="solid"/>
              <a:miter/>
            </a:ln>
          </p:spPr>
          <p:txBody>
            <a:bodyPr rtlCol="0" anchor="ctr"/>
            <a:lstStyle/>
            <a:p>
              <a:endParaRPr lang="en-US"/>
            </a:p>
          </p:txBody>
        </p:sp>
        <p:sp>
          <p:nvSpPr>
            <p:cNvPr id="1300" name="Freeform 1299">
              <a:extLst>
                <a:ext uri="{FF2B5EF4-FFF2-40B4-BE49-F238E27FC236}">
                  <a16:creationId xmlns:a16="http://schemas.microsoft.com/office/drawing/2014/main" id="{0BF97DBE-FFA4-5B43-90A6-6E12131604BD}"/>
                </a:ext>
              </a:extLst>
            </p:cNvPr>
            <p:cNvSpPr/>
            <p:nvPr/>
          </p:nvSpPr>
          <p:spPr>
            <a:xfrm>
              <a:off x="2678778" y="666630"/>
              <a:ext cx="55017" cy="44482"/>
            </a:xfrm>
            <a:custGeom>
              <a:avLst/>
              <a:gdLst>
                <a:gd name="connsiteX0" fmla="*/ 33467 w 55016"/>
                <a:gd name="connsiteY0" fmla="*/ 45582 h 44481"/>
                <a:gd name="connsiteX1" fmla="*/ 7023 w 55016"/>
                <a:gd name="connsiteY1" fmla="*/ 45582 h 44481"/>
                <a:gd name="connsiteX2" fmla="*/ 0 w 55016"/>
                <a:gd name="connsiteY2" fmla="*/ 38559 h 44481"/>
                <a:gd name="connsiteX3" fmla="*/ 7023 w 55016"/>
                <a:gd name="connsiteY3" fmla="*/ 31535 h 44481"/>
                <a:gd name="connsiteX4" fmla="*/ 33467 w 55016"/>
                <a:gd name="connsiteY4" fmla="*/ 31535 h 44481"/>
                <a:gd name="connsiteX5" fmla="*/ 41871 w 55016"/>
                <a:gd name="connsiteY5" fmla="*/ 22791 h 44481"/>
                <a:gd name="connsiteX6" fmla="*/ 33467 w 55016"/>
                <a:gd name="connsiteY6" fmla="*/ 14047 h 44481"/>
                <a:gd name="connsiteX7" fmla="*/ 7023 w 55016"/>
                <a:gd name="connsiteY7" fmla="*/ 14047 h 44481"/>
                <a:gd name="connsiteX8" fmla="*/ 0 w 55016"/>
                <a:gd name="connsiteY8" fmla="*/ 7023 h 44481"/>
                <a:gd name="connsiteX9" fmla="*/ 7023 w 55016"/>
                <a:gd name="connsiteY9" fmla="*/ 0 h 44481"/>
                <a:gd name="connsiteX10" fmla="*/ 33467 w 55016"/>
                <a:gd name="connsiteY10" fmla="*/ 0 h 44481"/>
                <a:gd name="connsiteX11" fmla="*/ 55918 w 55016"/>
                <a:gd name="connsiteY11" fmla="*/ 22791 h 44481"/>
                <a:gd name="connsiteX12" fmla="*/ 33467 w 55016"/>
                <a:gd name="connsiteY12" fmla="*/ 45582 h 4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6" h="44481">
                  <a:moveTo>
                    <a:pt x="33467" y="45582"/>
                  </a:moveTo>
                  <a:lnTo>
                    <a:pt x="7023" y="45582"/>
                  </a:lnTo>
                  <a:cubicBezTo>
                    <a:pt x="3149" y="45582"/>
                    <a:pt x="0" y="42433"/>
                    <a:pt x="0" y="38559"/>
                  </a:cubicBezTo>
                  <a:cubicBezTo>
                    <a:pt x="0" y="34684"/>
                    <a:pt x="3149" y="31535"/>
                    <a:pt x="7023" y="31535"/>
                  </a:cubicBezTo>
                  <a:lnTo>
                    <a:pt x="33467" y="31535"/>
                  </a:lnTo>
                  <a:cubicBezTo>
                    <a:pt x="39050" y="31535"/>
                    <a:pt x="41871" y="28597"/>
                    <a:pt x="41871" y="22791"/>
                  </a:cubicBezTo>
                  <a:cubicBezTo>
                    <a:pt x="41871" y="16985"/>
                    <a:pt x="39039" y="14047"/>
                    <a:pt x="33467" y="14047"/>
                  </a:cubicBezTo>
                  <a:lnTo>
                    <a:pt x="7023" y="14047"/>
                  </a:lnTo>
                  <a:cubicBezTo>
                    <a:pt x="3149" y="14047"/>
                    <a:pt x="0" y="10898"/>
                    <a:pt x="0" y="7023"/>
                  </a:cubicBezTo>
                  <a:cubicBezTo>
                    <a:pt x="0" y="3149"/>
                    <a:pt x="3149" y="0"/>
                    <a:pt x="7023" y="0"/>
                  </a:cubicBezTo>
                  <a:lnTo>
                    <a:pt x="33467" y="0"/>
                  </a:lnTo>
                  <a:cubicBezTo>
                    <a:pt x="46893" y="0"/>
                    <a:pt x="55918" y="9154"/>
                    <a:pt x="55918" y="22791"/>
                  </a:cubicBezTo>
                  <a:cubicBezTo>
                    <a:pt x="55930" y="36428"/>
                    <a:pt x="46905" y="45582"/>
                    <a:pt x="33467" y="45582"/>
                  </a:cubicBezTo>
                  <a:close/>
                </a:path>
              </a:pathLst>
            </a:custGeom>
            <a:grpFill/>
            <a:ln w="1170" cap="flat">
              <a:noFill/>
              <a:prstDash val="solid"/>
              <a:miter/>
            </a:ln>
          </p:spPr>
          <p:txBody>
            <a:bodyPr rtlCol="0" anchor="ctr"/>
            <a:lstStyle/>
            <a:p>
              <a:endParaRPr lang="en-US"/>
            </a:p>
          </p:txBody>
        </p:sp>
        <p:sp>
          <p:nvSpPr>
            <p:cNvPr id="1301" name="Freeform 1300">
              <a:extLst>
                <a:ext uri="{FF2B5EF4-FFF2-40B4-BE49-F238E27FC236}">
                  <a16:creationId xmlns:a16="http://schemas.microsoft.com/office/drawing/2014/main" id="{B31CAE66-95C1-A643-8F1D-F23294D77416}"/>
                </a:ext>
              </a:extLst>
            </p:cNvPr>
            <p:cNvSpPr/>
            <p:nvPr/>
          </p:nvSpPr>
          <p:spPr>
            <a:xfrm>
              <a:off x="2459354" y="879241"/>
              <a:ext cx="440135" cy="14047"/>
            </a:xfrm>
            <a:custGeom>
              <a:avLst/>
              <a:gdLst>
                <a:gd name="connsiteX0" fmla="*/ 426088 w 440134"/>
                <a:gd name="connsiteY0" fmla="*/ 14047 h 14046"/>
                <a:gd name="connsiteX1" fmla="*/ 426088 w 440134"/>
                <a:gd name="connsiteY1" fmla="*/ 0 h 14046"/>
                <a:gd name="connsiteX2" fmla="*/ 440135 w 440134"/>
                <a:gd name="connsiteY2" fmla="*/ 0 h 14046"/>
                <a:gd name="connsiteX3" fmla="*/ 440135 w 440134"/>
                <a:gd name="connsiteY3" fmla="*/ 14047 h 14046"/>
                <a:gd name="connsiteX4" fmla="*/ 426088 w 440134"/>
                <a:gd name="connsiteY4" fmla="*/ 14047 h 14046"/>
                <a:gd name="connsiteX5" fmla="*/ 395653 w 440134"/>
                <a:gd name="connsiteY5" fmla="*/ 14047 h 14046"/>
                <a:gd name="connsiteX6" fmla="*/ 395653 w 440134"/>
                <a:gd name="connsiteY6" fmla="*/ 0 h 14046"/>
                <a:gd name="connsiteX7" fmla="*/ 409700 w 440134"/>
                <a:gd name="connsiteY7" fmla="*/ 0 h 14046"/>
                <a:gd name="connsiteX8" fmla="*/ 409700 w 440134"/>
                <a:gd name="connsiteY8" fmla="*/ 14047 h 14046"/>
                <a:gd name="connsiteX9" fmla="*/ 395653 w 440134"/>
                <a:gd name="connsiteY9" fmla="*/ 14047 h 14046"/>
                <a:gd name="connsiteX10" fmla="*/ 365218 w 440134"/>
                <a:gd name="connsiteY10" fmla="*/ 14047 h 14046"/>
                <a:gd name="connsiteX11" fmla="*/ 365218 w 440134"/>
                <a:gd name="connsiteY11" fmla="*/ 0 h 14046"/>
                <a:gd name="connsiteX12" fmla="*/ 379265 w 440134"/>
                <a:gd name="connsiteY12" fmla="*/ 0 h 14046"/>
                <a:gd name="connsiteX13" fmla="*/ 379265 w 440134"/>
                <a:gd name="connsiteY13" fmla="*/ 14047 h 14046"/>
                <a:gd name="connsiteX14" fmla="*/ 365218 w 440134"/>
                <a:gd name="connsiteY14" fmla="*/ 14047 h 14046"/>
                <a:gd name="connsiteX15" fmla="*/ 334783 w 440134"/>
                <a:gd name="connsiteY15" fmla="*/ 14047 h 14046"/>
                <a:gd name="connsiteX16" fmla="*/ 334783 w 440134"/>
                <a:gd name="connsiteY16" fmla="*/ 0 h 14046"/>
                <a:gd name="connsiteX17" fmla="*/ 348830 w 440134"/>
                <a:gd name="connsiteY17" fmla="*/ 0 h 14046"/>
                <a:gd name="connsiteX18" fmla="*/ 348830 w 440134"/>
                <a:gd name="connsiteY18" fmla="*/ 14047 h 14046"/>
                <a:gd name="connsiteX19" fmla="*/ 334783 w 440134"/>
                <a:gd name="connsiteY19" fmla="*/ 14047 h 14046"/>
                <a:gd name="connsiteX20" fmla="*/ 304337 w 440134"/>
                <a:gd name="connsiteY20" fmla="*/ 14047 h 14046"/>
                <a:gd name="connsiteX21" fmla="*/ 304337 w 440134"/>
                <a:gd name="connsiteY21" fmla="*/ 0 h 14046"/>
                <a:gd name="connsiteX22" fmla="*/ 318383 w 440134"/>
                <a:gd name="connsiteY22" fmla="*/ 0 h 14046"/>
                <a:gd name="connsiteX23" fmla="*/ 318383 w 440134"/>
                <a:gd name="connsiteY23" fmla="*/ 14047 h 14046"/>
                <a:gd name="connsiteX24" fmla="*/ 304337 w 440134"/>
                <a:gd name="connsiteY24" fmla="*/ 14047 h 14046"/>
                <a:gd name="connsiteX25" fmla="*/ 273914 w 440134"/>
                <a:gd name="connsiteY25" fmla="*/ 14047 h 14046"/>
                <a:gd name="connsiteX26" fmla="*/ 273914 w 440134"/>
                <a:gd name="connsiteY26" fmla="*/ 0 h 14046"/>
                <a:gd name="connsiteX27" fmla="*/ 287960 w 440134"/>
                <a:gd name="connsiteY27" fmla="*/ 0 h 14046"/>
                <a:gd name="connsiteX28" fmla="*/ 287960 w 440134"/>
                <a:gd name="connsiteY28" fmla="*/ 14047 h 14046"/>
                <a:gd name="connsiteX29" fmla="*/ 273914 w 440134"/>
                <a:gd name="connsiteY29" fmla="*/ 14047 h 14046"/>
                <a:gd name="connsiteX30" fmla="*/ 243479 w 440134"/>
                <a:gd name="connsiteY30" fmla="*/ 14047 h 14046"/>
                <a:gd name="connsiteX31" fmla="*/ 243479 w 440134"/>
                <a:gd name="connsiteY31" fmla="*/ 0 h 14046"/>
                <a:gd name="connsiteX32" fmla="*/ 257526 w 440134"/>
                <a:gd name="connsiteY32" fmla="*/ 0 h 14046"/>
                <a:gd name="connsiteX33" fmla="*/ 257526 w 440134"/>
                <a:gd name="connsiteY33" fmla="*/ 14047 h 14046"/>
                <a:gd name="connsiteX34" fmla="*/ 243479 w 440134"/>
                <a:gd name="connsiteY34" fmla="*/ 14047 h 14046"/>
                <a:gd name="connsiteX35" fmla="*/ 213032 w 440134"/>
                <a:gd name="connsiteY35" fmla="*/ 14047 h 14046"/>
                <a:gd name="connsiteX36" fmla="*/ 213032 w 440134"/>
                <a:gd name="connsiteY36" fmla="*/ 0 h 14046"/>
                <a:gd name="connsiteX37" fmla="*/ 227079 w 440134"/>
                <a:gd name="connsiteY37" fmla="*/ 0 h 14046"/>
                <a:gd name="connsiteX38" fmla="*/ 227079 w 440134"/>
                <a:gd name="connsiteY38" fmla="*/ 14047 h 14046"/>
                <a:gd name="connsiteX39" fmla="*/ 213032 w 440134"/>
                <a:gd name="connsiteY39" fmla="*/ 14047 h 14046"/>
                <a:gd name="connsiteX40" fmla="*/ 182609 w 440134"/>
                <a:gd name="connsiteY40" fmla="*/ 14047 h 14046"/>
                <a:gd name="connsiteX41" fmla="*/ 182609 w 440134"/>
                <a:gd name="connsiteY41" fmla="*/ 0 h 14046"/>
                <a:gd name="connsiteX42" fmla="*/ 196656 w 440134"/>
                <a:gd name="connsiteY42" fmla="*/ 0 h 14046"/>
                <a:gd name="connsiteX43" fmla="*/ 196656 w 440134"/>
                <a:gd name="connsiteY43" fmla="*/ 14047 h 14046"/>
                <a:gd name="connsiteX44" fmla="*/ 182609 w 440134"/>
                <a:gd name="connsiteY44" fmla="*/ 14047 h 14046"/>
                <a:gd name="connsiteX45" fmla="*/ 152174 w 440134"/>
                <a:gd name="connsiteY45" fmla="*/ 14047 h 14046"/>
                <a:gd name="connsiteX46" fmla="*/ 152174 w 440134"/>
                <a:gd name="connsiteY46" fmla="*/ 0 h 14046"/>
                <a:gd name="connsiteX47" fmla="*/ 166221 w 440134"/>
                <a:gd name="connsiteY47" fmla="*/ 0 h 14046"/>
                <a:gd name="connsiteX48" fmla="*/ 166221 w 440134"/>
                <a:gd name="connsiteY48" fmla="*/ 14047 h 14046"/>
                <a:gd name="connsiteX49" fmla="*/ 152174 w 440134"/>
                <a:gd name="connsiteY49" fmla="*/ 14047 h 14046"/>
                <a:gd name="connsiteX50" fmla="*/ 121739 w 440134"/>
                <a:gd name="connsiteY50" fmla="*/ 14047 h 14046"/>
                <a:gd name="connsiteX51" fmla="*/ 121739 w 440134"/>
                <a:gd name="connsiteY51" fmla="*/ 0 h 14046"/>
                <a:gd name="connsiteX52" fmla="*/ 135786 w 440134"/>
                <a:gd name="connsiteY52" fmla="*/ 0 h 14046"/>
                <a:gd name="connsiteX53" fmla="*/ 135786 w 440134"/>
                <a:gd name="connsiteY53" fmla="*/ 14047 h 14046"/>
                <a:gd name="connsiteX54" fmla="*/ 121739 w 440134"/>
                <a:gd name="connsiteY54" fmla="*/ 14047 h 14046"/>
                <a:gd name="connsiteX55" fmla="*/ 91305 w 440134"/>
                <a:gd name="connsiteY55" fmla="*/ 14047 h 14046"/>
                <a:gd name="connsiteX56" fmla="*/ 91305 w 440134"/>
                <a:gd name="connsiteY56" fmla="*/ 0 h 14046"/>
                <a:gd name="connsiteX57" fmla="*/ 105351 w 440134"/>
                <a:gd name="connsiteY57" fmla="*/ 0 h 14046"/>
                <a:gd name="connsiteX58" fmla="*/ 105351 w 440134"/>
                <a:gd name="connsiteY58" fmla="*/ 14047 h 14046"/>
                <a:gd name="connsiteX59" fmla="*/ 91305 w 440134"/>
                <a:gd name="connsiteY59" fmla="*/ 14047 h 14046"/>
                <a:gd name="connsiteX60" fmla="*/ 60870 w 440134"/>
                <a:gd name="connsiteY60" fmla="*/ 14047 h 14046"/>
                <a:gd name="connsiteX61" fmla="*/ 60870 w 440134"/>
                <a:gd name="connsiteY61" fmla="*/ 0 h 14046"/>
                <a:gd name="connsiteX62" fmla="*/ 74917 w 440134"/>
                <a:gd name="connsiteY62" fmla="*/ 0 h 14046"/>
                <a:gd name="connsiteX63" fmla="*/ 74917 w 440134"/>
                <a:gd name="connsiteY63" fmla="*/ 14047 h 14046"/>
                <a:gd name="connsiteX64" fmla="*/ 60870 w 440134"/>
                <a:gd name="connsiteY64" fmla="*/ 14047 h 14046"/>
                <a:gd name="connsiteX65" fmla="*/ 30435 w 440134"/>
                <a:gd name="connsiteY65" fmla="*/ 14047 h 14046"/>
                <a:gd name="connsiteX66" fmla="*/ 30435 w 440134"/>
                <a:gd name="connsiteY66" fmla="*/ 0 h 14046"/>
                <a:gd name="connsiteX67" fmla="*/ 44482 w 440134"/>
                <a:gd name="connsiteY67" fmla="*/ 0 h 14046"/>
                <a:gd name="connsiteX68" fmla="*/ 44482 w 440134"/>
                <a:gd name="connsiteY68" fmla="*/ 14047 h 14046"/>
                <a:gd name="connsiteX69" fmla="*/ 30435 w 440134"/>
                <a:gd name="connsiteY69" fmla="*/ 14047 h 14046"/>
                <a:gd name="connsiteX70" fmla="*/ 0 w 440134"/>
                <a:gd name="connsiteY70" fmla="*/ 14047 h 14046"/>
                <a:gd name="connsiteX71" fmla="*/ 0 w 440134"/>
                <a:gd name="connsiteY71" fmla="*/ 0 h 14046"/>
                <a:gd name="connsiteX72" fmla="*/ 14047 w 440134"/>
                <a:gd name="connsiteY72" fmla="*/ 0 h 14046"/>
                <a:gd name="connsiteX73" fmla="*/ 14047 w 440134"/>
                <a:gd name="connsiteY73" fmla="*/ 14047 h 14046"/>
                <a:gd name="connsiteX74" fmla="*/ 0 w 440134"/>
                <a:gd name="connsiteY74"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40134" h="14046">
                  <a:moveTo>
                    <a:pt x="426088" y="14047"/>
                  </a:moveTo>
                  <a:lnTo>
                    <a:pt x="426088" y="0"/>
                  </a:lnTo>
                  <a:lnTo>
                    <a:pt x="440135" y="0"/>
                  </a:lnTo>
                  <a:lnTo>
                    <a:pt x="440135" y="14047"/>
                  </a:lnTo>
                  <a:cubicBezTo>
                    <a:pt x="426088" y="14047"/>
                    <a:pt x="440135" y="14047"/>
                    <a:pt x="426088" y="14047"/>
                  </a:cubicBezTo>
                  <a:close/>
                  <a:moveTo>
                    <a:pt x="395653" y="14047"/>
                  </a:moveTo>
                  <a:lnTo>
                    <a:pt x="395653" y="0"/>
                  </a:lnTo>
                  <a:lnTo>
                    <a:pt x="409700" y="0"/>
                  </a:lnTo>
                  <a:lnTo>
                    <a:pt x="409700" y="14047"/>
                  </a:lnTo>
                  <a:cubicBezTo>
                    <a:pt x="395653" y="14047"/>
                    <a:pt x="409700" y="14047"/>
                    <a:pt x="395653" y="14047"/>
                  </a:cubicBezTo>
                  <a:close/>
                  <a:moveTo>
                    <a:pt x="365218" y="14047"/>
                  </a:moveTo>
                  <a:lnTo>
                    <a:pt x="365218" y="0"/>
                  </a:lnTo>
                  <a:lnTo>
                    <a:pt x="379265" y="0"/>
                  </a:lnTo>
                  <a:lnTo>
                    <a:pt x="379265" y="14047"/>
                  </a:lnTo>
                  <a:cubicBezTo>
                    <a:pt x="365218" y="14047"/>
                    <a:pt x="379265" y="14047"/>
                    <a:pt x="365218" y="14047"/>
                  </a:cubicBezTo>
                  <a:close/>
                  <a:moveTo>
                    <a:pt x="334783" y="14047"/>
                  </a:moveTo>
                  <a:lnTo>
                    <a:pt x="334783" y="0"/>
                  </a:lnTo>
                  <a:lnTo>
                    <a:pt x="348830" y="0"/>
                  </a:lnTo>
                  <a:lnTo>
                    <a:pt x="348830" y="14047"/>
                  </a:lnTo>
                  <a:cubicBezTo>
                    <a:pt x="334783" y="14047"/>
                    <a:pt x="348830" y="14047"/>
                    <a:pt x="334783" y="14047"/>
                  </a:cubicBezTo>
                  <a:close/>
                  <a:moveTo>
                    <a:pt x="304337" y="14047"/>
                  </a:moveTo>
                  <a:lnTo>
                    <a:pt x="304337" y="0"/>
                  </a:lnTo>
                  <a:lnTo>
                    <a:pt x="318383" y="0"/>
                  </a:lnTo>
                  <a:lnTo>
                    <a:pt x="318383" y="14047"/>
                  </a:lnTo>
                  <a:cubicBezTo>
                    <a:pt x="304337" y="14047"/>
                    <a:pt x="318383" y="14047"/>
                    <a:pt x="304337" y="14047"/>
                  </a:cubicBezTo>
                  <a:close/>
                  <a:moveTo>
                    <a:pt x="273914" y="14047"/>
                  </a:moveTo>
                  <a:lnTo>
                    <a:pt x="273914" y="0"/>
                  </a:lnTo>
                  <a:lnTo>
                    <a:pt x="287960" y="0"/>
                  </a:lnTo>
                  <a:lnTo>
                    <a:pt x="287960" y="14047"/>
                  </a:lnTo>
                  <a:cubicBezTo>
                    <a:pt x="273914" y="14047"/>
                    <a:pt x="287960" y="14047"/>
                    <a:pt x="273914" y="14047"/>
                  </a:cubicBezTo>
                  <a:close/>
                  <a:moveTo>
                    <a:pt x="243479" y="14047"/>
                  </a:moveTo>
                  <a:lnTo>
                    <a:pt x="243479" y="0"/>
                  </a:lnTo>
                  <a:lnTo>
                    <a:pt x="257526" y="0"/>
                  </a:lnTo>
                  <a:lnTo>
                    <a:pt x="257526" y="14047"/>
                  </a:lnTo>
                  <a:cubicBezTo>
                    <a:pt x="243479" y="14047"/>
                    <a:pt x="257526" y="14047"/>
                    <a:pt x="243479" y="14047"/>
                  </a:cubicBezTo>
                  <a:close/>
                  <a:moveTo>
                    <a:pt x="213032" y="14047"/>
                  </a:moveTo>
                  <a:lnTo>
                    <a:pt x="213032" y="0"/>
                  </a:lnTo>
                  <a:lnTo>
                    <a:pt x="227079" y="0"/>
                  </a:lnTo>
                  <a:lnTo>
                    <a:pt x="227079" y="14047"/>
                  </a:lnTo>
                  <a:cubicBezTo>
                    <a:pt x="213032" y="14047"/>
                    <a:pt x="227079" y="14047"/>
                    <a:pt x="213032" y="14047"/>
                  </a:cubicBezTo>
                  <a:close/>
                  <a:moveTo>
                    <a:pt x="182609" y="14047"/>
                  </a:moveTo>
                  <a:lnTo>
                    <a:pt x="182609" y="0"/>
                  </a:lnTo>
                  <a:lnTo>
                    <a:pt x="196656" y="0"/>
                  </a:lnTo>
                  <a:lnTo>
                    <a:pt x="196656" y="14047"/>
                  </a:lnTo>
                  <a:cubicBezTo>
                    <a:pt x="182609" y="14047"/>
                    <a:pt x="196656" y="14047"/>
                    <a:pt x="182609" y="14047"/>
                  </a:cubicBezTo>
                  <a:close/>
                  <a:moveTo>
                    <a:pt x="152174" y="14047"/>
                  </a:moveTo>
                  <a:lnTo>
                    <a:pt x="152174" y="0"/>
                  </a:lnTo>
                  <a:lnTo>
                    <a:pt x="166221" y="0"/>
                  </a:lnTo>
                  <a:lnTo>
                    <a:pt x="166221" y="14047"/>
                  </a:lnTo>
                  <a:cubicBezTo>
                    <a:pt x="152174" y="14047"/>
                    <a:pt x="166221" y="14047"/>
                    <a:pt x="152174" y="14047"/>
                  </a:cubicBezTo>
                  <a:close/>
                  <a:moveTo>
                    <a:pt x="121739" y="14047"/>
                  </a:moveTo>
                  <a:lnTo>
                    <a:pt x="121739" y="0"/>
                  </a:lnTo>
                  <a:lnTo>
                    <a:pt x="135786" y="0"/>
                  </a:lnTo>
                  <a:lnTo>
                    <a:pt x="135786" y="14047"/>
                  </a:lnTo>
                  <a:cubicBezTo>
                    <a:pt x="121739" y="14047"/>
                    <a:pt x="135786" y="14047"/>
                    <a:pt x="121739" y="14047"/>
                  </a:cubicBezTo>
                  <a:close/>
                  <a:moveTo>
                    <a:pt x="91305" y="14047"/>
                  </a:moveTo>
                  <a:lnTo>
                    <a:pt x="91305" y="0"/>
                  </a:lnTo>
                  <a:lnTo>
                    <a:pt x="105351" y="0"/>
                  </a:lnTo>
                  <a:lnTo>
                    <a:pt x="105351" y="14047"/>
                  </a:lnTo>
                  <a:cubicBezTo>
                    <a:pt x="91305" y="14047"/>
                    <a:pt x="105351" y="14047"/>
                    <a:pt x="91305" y="14047"/>
                  </a:cubicBezTo>
                  <a:close/>
                  <a:moveTo>
                    <a:pt x="60870" y="14047"/>
                  </a:moveTo>
                  <a:lnTo>
                    <a:pt x="60870" y="0"/>
                  </a:lnTo>
                  <a:lnTo>
                    <a:pt x="74917" y="0"/>
                  </a:lnTo>
                  <a:lnTo>
                    <a:pt x="74917" y="14047"/>
                  </a:lnTo>
                  <a:cubicBezTo>
                    <a:pt x="60870" y="14047"/>
                    <a:pt x="74917" y="14047"/>
                    <a:pt x="60870" y="14047"/>
                  </a:cubicBezTo>
                  <a:close/>
                  <a:moveTo>
                    <a:pt x="30435" y="14047"/>
                  </a:moveTo>
                  <a:lnTo>
                    <a:pt x="30435" y="0"/>
                  </a:lnTo>
                  <a:lnTo>
                    <a:pt x="44482" y="0"/>
                  </a:lnTo>
                  <a:lnTo>
                    <a:pt x="44482" y="14047"/>
                  </a:lnTo>
                  <a:cubicBezTo>
                    <a:pt x="30435" y="14047"/>
                    <a:pt x="44482" y="14047"/>
                    <a:pt x="30435" y="14047"/>
                  </a:cubicBezTo>
                  <a:close/>
                  <a:moveTo>
                    <a:pt x="0" y="14047"/>
                  </a:moveTo>
                  <a:lnTo>
                    <a:pt x="0" y="0"/>
                  </a:lnTo>
                  <a:lnTo>
                    <a:pt x="14047" y="0"/>
                  </a:lnTo>
                  <a:lnTo>
                    <a:pt x="14047" y="14047"/>
                  </a:lnTo>
                  <a:cubicBezTo>
                    <a:pt x="0" y="14047"/>
                    <a:pt x="14047" y="14047"/>
                    <a:pt x="0" y="14047"/>
                  </a:cubicBezTo>
                  <a:close/>
                </a:path>
              </a:pathLst>
            </a:custGeom>
            <a:grpFill/>
            <a:ln w="1170" cap="flat">
              <a:noFill/>
              <a:prstDash val="solid"/>
              <a:miter/>
            </a:ln>
          </p:spPr>
          <p:txBody>
            <a:bodyPr rtlCol="0" anchor="ctr"/>
            <a:lstStyle/>
            <a:p>
              <a:endParaRPr lang="en-US"/>
            </a:p>
          </p:txBody>
        </p:sp>
      </p:grpSp>
      <p:grpSp>
        <p:nvGrpSpPr>
          <p:cNvPr id="1302" name="Group 1301">
            <a:extLst>
              <a:ext uri="{FF2B5EF4-FFF2-40B4-BE49-F238E27FC236}">
                <a16:creationId xmlns:a16="http://schemas.microsoft.com/office/drawing/2014/main" id="{7C1D56C9-3FBC-5F44-A381-3D60C437DA80}"/>
              </a:ext>
            </a:extLst>
          </p:cNvPr>
          <p:cNvGrpSpPr/>
          <p:nvPr userDrawn="1"/>
        </p:nvGrpSpPr>
        <p:grpSpPr>
          <a:xfrm>
            <a:off x="1694762" y="1237324"/>
            <a:ext cx="348836" cy="348838"/>
            <a:chOff x="3922006" y="435980"/>
            <a:chExt cx="519733" cy="519735"/>
          </a:xfrm>
          <a:solidFill>
            <a:schemeClr val="accent1"/>
          </a:solidFill>
        </p:grpSpPr>
        <p:sp>
          <p:nvSpPr>
            <p:cNvPr id="1303" name="Freeform 1302">
              <a:extLst>
                <a:ext uri="{FF2B5EF4-FFF2-40B4-BE49-F238E27FC236}">
                  <a16:creationId xmlns:a16="http://schemas.microsoft.com/office/drawing/2014/main" id="{125C53E9-69C8-9146-B250-93C9F32AF0D3}"/>
                </a:ext>
              </a:extLst>
            </p:cNvPr>
            <p:cNvSpPr/>
            <p:nvPr/>
          </p:nvSpPr>
          <p:spPr>
            <a:xfrm>
              <a:off x="4183438" y="658401"/>
              <a:ext cx="72575" cy="188462"/>
            </a:xfrm>
            <a:custGeom>
              <a:avLst/>
              <a:gdLst>
                <a:gd name="connsiteX0" fmla="*/ 36431 w 72575"/>
                <a:gd name="connsiteY0" fmla="*/ 188966 h 188462"/>
                <a:gd name="connsiteX1" fmla="*/ 31831 w 72575"/>
                <a:gd name="connsiteY1" fmla="*/ 188708 h 188462"/>
                <a:gd name="connsiteX2" fmla="*/ 143 w 72575"/>
                <a:gd name="connsiteY2" fmla="*/ 145245 h 188462"/>
                <a:gd name="connsiteX3" fmla="*/ 143 w 72575"/>
                <a:gd name="connsiteY3" fmla="*/ 0 h 188462"/>
                <a:gd name="connsiteX4" fmla="*/ 14190 w 72575"/>
                <a:gd name="connsiteY4" fmla="*/ 0 h 188462"/>
                <a:gd name="connsiteX5" fmla="*/ 14167 w 72575"/>
                <a:gd name="connsiteY5" fmla="*/ 146170 h 188462"/>
                <a:gd name="connsiteX6" fmla="*/ 33364 w 72575"/>
                <a:gd name="connsiteY6" fmla="*/ 174743 h 188462"/>
                <a:gd name="connsiteX7" fmla="*/ 57571 w 72575"/>
                <a:gd name="connsiteY7" fmla="*/ 157594 h 188462"/>
                <a:gd name="connsiteX8" fmla="*/ 59561 w 72575"/>
                <a:gd name="connsiteY8" fmla="*/ 150864 h 188462"/>
                <a:gd name="connsiteX9" fmla="*/ 73035 w 72575"/>
                <a:gd name="connsiteY9" fmla="*/ 154843 h 188462"/>
                <a:gd name="connsiteX10" fmla="*/ 71045 w 72575"/>
                <a:gd name="connsiteY10" fmla="*/ 161574 h 188462"/>
                <a:gd name="connsiteX11" fmla="*/ 36431 w 72575"/>
                <a:gd name="connsiteY11" fmla="*/ 188966 h 18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575" h="188462">
                  <a:moveTo>
                    <a:pt x="36431" y="188966"/>
                  </a:moveTo>
                  <a:cubicBezTo>
                    <a:pt x="34944" y="188966"/>
                    <a:pt x="33411" y="188884"/>
                    <a:pt x="31831" y="188708"/>
                  </a:cubicBezTo>
                  <a:cubicBezTo>
                    <a:pt x="4170" y="185665"/>
                    <a:pt x="-992" y="159139"/>
                    <a:pt x="143" y="145245"/>
                  </a:cubicBezTo>
                  <a:lnTo>
                    <a:pt x="143" y="0"/>
                  </a:lnTo>
                  <a:lnTo>
                    <a:pt x="14190" y="0"/>
                  </a:lnTo>
                  <a:lnTo>
                    <a:pt x="14167" y="146170"/>
                  </a:lnTo>
                  <a:cubicBezTo>
                    <a:pt x="13944" y="148827"/>
                    <a:pt x="12587" y="172461"/>
                    <a:pt x="33364" y="174743"/>
                  </a:cubicBezTo>
                  <a:cubicBezTo>
                    <a:pt x="50993" y="176675"/>
                    <a:pt x="56623" y="160802"/>
                    <a:pt x="57571" y="157594"/>
                  </a:cubicBezTo>
                  <a:lnTo>
                    <a:pt x="59561" y="150864"/>
                  </a:lnTo>
                  <a:lnTo>
                    <a:pt x="73035" y="154843"/>
                  </a:lnTo>
                  <a:lnTo>
                    <a:pt x="71045" y="161574"/>
                  </a:lnTo>
                  <a:cubicBezTo>
                    <a:pt x="67182" y="174638"/>
                    <a:pt x="55886" y="188966"/>
                    <a:pt x="36431" y="188966"/>
                  </a:cubicBezTo>
                  <a:close/>
                </a:path>
              </a:pathLst>
            </a:custGeom>
            <a:grpFill/>
            <a:ln w="1170" cap="flat">
              <a:noFill/>
              <a:prstDash val="solid"/>
              <a:miter/>
            </a:ln>
          </p:spPr>
          <p:txBody>
            <a:bodyPr rtlCol="0" anchor="ctr"/>
            <a:lstStyle/>
            <a:p>
              <a:endParaRPr lang="en-US"/>
            </a:p>
          </p:txBody>
        </p:sp>
        <p:sp>
          <p:nvSpPr>
            <p:cNvPr id="1304" name="Freeform 1303">
              <a:extLst>
                <a:ext uri="{FF2B5EF4-FFF2-40B4-BE49-F238E27FC236}">
                  <a16:creationId xmlns:a16="http://schemas.microsoft.com/office/drawing/2014/main" id="{B3E0BE80-0F45-AC48-BBAF-7F39B7876CBA}"/>
                </a:ext>
              </a:extLst>
            </p:cNvPr>
            <p:cNvSpPr/>
            <p:nvPr/>
          </p:nvSpPr>
          <p:spPr>
            <a:xfrm>
              <a:off x="4183581" y="629722"/>
              <a:ext cx="14047" cy="17559"/>
            </a:xfrm>
            <a:custGeom>
              <a:avLst/>
              <a:gdLst>
                <a:gd name="connsiteX0" fmla="*/ 0 w 14046"/>
                <a:gd name="connsiteY0" fmla="*/ 0 h 17558"/>
                <a:gd name="connsiteX1" fmla="*/ 14047 w 14046"/>
                <a:gd name="connsiteY1" fmla="*/ 0 h 17558"/>
                <a:gd name="connsiteX2" fmla="*/ 14047 w 14046"/>
                <a:gd name="connsiteY2" fmla="*/ 18027 h 17558"/>
                <a:gd name="connsiteX3" fmla="*/ 0 w 14046"/>
                <a:gd name="connsiteY3" fmla="*/ 18027 h 17558"/>
              </a:gdLst>
              <a:ahLst/>
              <a:cxnLst>
                <a:cxn ang="0">
                  <a:pos x="connsiteX0" y="connsiteY0"/>
                </a:cxn>
                <a:cxn ang="0">
                  <a:pos x="connsiteX1" y="connsiteY1"/>
                </a:cxn>
                <a:cxn ang="0">
                  <a:pos x="connsiteX2" y="connsiteY2"/>
                </a:cxn>
                <a:cxn ang="0">
                  <a:pos x="connsiteX3" y="connsiteY3"/>
                </a:cxn>
              </a:cxnLst>
              <a:rect l="l" t="t" r="r" b="b"/>
              <a:pathLst>
                <a:path w="14046" h="17558">
                  <a:moveTo>
                    <a:pt x="0" y="0"/>
                  </a:moveTo>
                  <a:lnTo>
                    <a:pt x="14047" y="0"/>
                  </a:lnTo>
                  <a:lnTo>
                    <a:pt x="14047" y="18027"/>
                  </a:lnTo>
                  <a:lnTo>
                    <a:pt x="0" y="18027"/>
                  </a:lnTo>
                  <a:close/>
                </a:path>
              </a:pathLst>
            </a:custGeom>
            <a:grpFill/>
            <a:ln w="1170" cap="flat">
              <a:noFill/>
              <a:prstDash val="solid"/>
              <a:miter/>
            </a:ln>
          </p:spPr>
          <p:txBody>
            <a:bodyPr rtlCol="0" anchor="ctr"/>
            <a:lstStyle/>
            <a:p>
              <a:endParaRPr lang="en-US"/>
            </a:p>
          </p:txBody>
        </p:sp>
        <p:sp>
          <p:nvSpPr>
            <p:cNvPr id="1305" name="Freeform 1304">
              <a:extLst>
                <a:ext uri="{FF2B5EF4-FFF2-40B4-BE49-F238E27FC236}">
                  <a16:creationId xmlns:a16="http://schemas.microsoft.com/office/drawing/2014/main" id="{0DF6C64E-596C-FD44-B380-3F0383F383BF}"/>
                </a:ext>
              </a:extLst>
            </p:cNvPr>
            <p:cNvSpPr/>
            <p:nvPr/>
          </p:nvSpPr>
          <p:spPr>
            <a:xfrm>
              <a:off x="4183581" y="480076"/>
              <a:ext cx="14047" cy="32776"/>
            </a:xfrm>
            <a:custGeom>
              <a:avLst/>
              <a:gdLst>
                <a:gd name="connsiteX0" fmla="*/ 0 w 14046"/>
                <a:gd name="connsiteY0" fmla="*/ 0 h 32776"/>
                <a:gd name="connsiteX1" fmla="*/ 14047 w 14046"/>
                <a:gd name="connsiteY1" fmla="*/ 0 h 32776"/>
                <a:gd name="connsiteX2" fmla="*/ 14047 w 14046"/>
                <a:gd name="connsiteY2" fmla="*/ 33841 h 32776"/>
                <a:gd name="connsiteX3" fmla="*/ 0 w 14046"/>
                <a:gd name="connsiteY3" fmla="*/ 33841 h 32776"/>
              </a:gdLst>
              <a:ahLst/>
              <a:cxnLst>
                <a:cxn ang="0">
                  <a:pos x="connsiteX0" y="connsiteY0"/>
                </a:cxn>
                <a:cxn ang="0">
                  <a:pos x="connsiteX1" y="connsiteY1"/>
                </a:cxn>
                <a:cxn ang="0">
                  <a:pos x="connsiteX2" y="connsiteY2"/>
                </a:cxn>
                <a:cxn ang="0">
                  <a:pos x="connsiteX3" y="connsiteY3"/>
                </a:cxn>
              </a:cxnLst>
              <a:rect l="l" t="t" r="r" b="b"/>
              <a:pathLst>
                <a:path w="14046" h="32776">
                  <a:moveTo>
                    <a:pt x="0" y="0"/>
                  </a:moveTo>
                  <a:lnTo>
                    <a:pt x="14047" y="0"/>
                  </a:lnTo>
                  <a:lnTo>
                    <a:pt x="14047" y="33841"/>
                  </a:lnTo>
                  <a:lnTo>
                    <a:pt x="0" y="33841"/>
                  </a:lnTo>
                  <a:close/>
                </a:path>
              </a:pathLst>
            </a:custGeom>
            <a:grpFill/>
            <a:ln w="1170" cap="flat">
              <a:noFill/>
              <a:prstDash val="solid"/>
              <a:miter/>
            </a:ln>
          </p:spPr>
          <p:txBody>
            <a:bodyPr rtlCol="0" anchor="ctr"/>
            <a:lstStyle/>
            <a:p>
              <a:endParaRPr lang="en-US"/>
            </a:p>
          </p:txBody>
        </p:sp>
        <p:sp>
          <p:nvSpPr>
            <p:cNvPr id="1306" name="Freeform 1305">
              <a:extLst>
                <a:ext uri="{FF2B5EF4-FFF2-40B4-BE49-F238E27FC236}">
                  <a16:creationId xmlns:a16="http://schemas.microsoft.com/office/drawing/2014/main" id="{C6BEAE33-7237-794F-97BF-9C08D96D1B3E}"/>
                </a:ext>
              </a:extLst>
            </p:cNvPr>
            <p:cNvSpPr/>
            <p:nvPr/>
          </p:nvSpPr>
          <p:spPr>
            <a:xfrm>
              <a:off x="4184810" y="564181"/>
              <a:ext cx="167392" cy="80770"/>
            </a:xfrm>
            <a:custGeom>
              <a:avLst/>
              <a:gdLst>
                <a:gd name="connsiteX0" fmla="*/ 162194 w 167391"/>
                <a:gd name="connsiteY0" fmla="*/ 81554 h 80769"/>
                <a:gd name="connsiteX1" fmla="*/ 155873 w 167391"/>
                <a:gd name="connsiteY1" fmla="*/ 78499 h 80769"/>
                <a:gd name="connsiteX2" fmla="*/ 77000 w 167391"/>
                <a:gd name="connsiteY2" fmla="*/ 75022 h 80769"/>
                <a:gd name="connsiteX3" fmla="*/ 72353 w 167391"/>
                <a:gd name="connsiteY3" fmla="*/ 77878 h 80769"/>
                <a:gd name="connsiteX4" fmla="*/ 68432 w 167391"/>
                <a:gd name="connsiteY4" fmla="*/ 74086 h 80769"/>
                <a:gd name="connsiteX5" fmla="*/ 11109 w 167391"/>
                <a:gd name="connsiteY5" fmla="*/ 71943 h 80769"/>
                <a:gd name="connsiteX6" fmla="*/ 0 w 167391"/>
                <a:gd name="connsiteY6" fmla="*/ 79903 h 80769"/>
                <a:gd name="connsiteX7" fmla="*/ 0 w 167391"/>
                <a:gd name="connsiteY7" fmla="*/ 0 h 80769"/>
                <a:gd name="connsiteX8" fmla="*/ 14047 w 167391"/>
                <a:gd name="connsiteY8" fmla="*/ 0 h 80769"/>
                <a:gd name="connsiteX9" fmla="*/ 14047 w 167391"/>
                <a:gd name="connsiteY9" fmla="*/ 54174 h 80769"/>
                <a:gd name="connsiteX10" fmla="*/ 74214 w 167391"/>
                <a:gd name="connsiteY10" fmla="*/ 60507 h 80769"/>
                <a:gd name="connsiteX11" fmla="*/ 161984 w 167391"/>
                <a:gd name="connsiteY11" fmla="*/ 65856 h 80769"/>
                <a:gd name="connsiteX12" fmla="*/ 168305 w 167391"/>
                <a:gd name="connsiteY12" fmla="*/ 68912 h 80769"/>
                <a:gd name="connsiteX13" fmla="*/ 162194 w 167391"/>
                <a:gd name="connsiteY13" fmla="*/ 81554 h 8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391" h="80769">
                  <a:moveTo>
                    <a:pt x="162194" y="81554"/>
                  </a:moveTo>
                  <a:lnTo>
                    <a:pt x="155873" y="78499"/>
                  </a:lnTo>
                  <a:cubicBezTo>
                    <a:pt x="155265" y="78206"/>
                    <a:pt x="108055" y="55930"/>
                    <a:pt x="77000" y="75022"/>
                  </a:cubicBezTo>
                  <a:lnTo>
                    <a:pt x="72353" y="77878"/>
                  </a:lnTo>
                  <a:lnTo>
                    <a:pt x="68432" y="74086"/>
                  </a:lnTo>
                  <a:cubicBezTo>
                    <a:pt x="53799" y="59933"/>
                    <a:pt x="29159" y="59009"/>
                    <a:pt x="11109" y="71943"/>
                  </a:cubicBezTo>
                  <a:lnTo>
                    <a:pt x="0" y="79903"/>
                  </a:lnTo>
                  <a:lnTo>
                    <a:pt x="0" y="0"/>
                  </a:lnTo>
                  <a:lnTo>
                    <a:pt x="14047" y="0"/>
                  </a:lnTo>
                  <a:lnTo>
                    <a:pt x="14047" y="54174"/>
                  </a:lnTo>
                  <a:cubicBezTo>
                    <a:pt x="34157" y="45289"/>
                    <a:pt x="57709" y="47560"/>
                    <a:pt x="74214" y="60507"/>
                  </a:cubicBezTo>
                  <a:cubicBezTo>
                    <a:pt x="111427" y="41836"/>
                    <a:pt x="159865" y="64826"/>
                    <a:pt x="161984" y="65856"/>
                  </a:cubicBezTo>
                  <a:lnTo>
                    <a:pt x="168305" y="68912"/>
                  </a:lnTo>
                  <a:lnTo>
                    <a:pt x="162194" y="81554"/>
                  </a:lnTo>
                  <a:close/>
                </a:path>
              </a:pathLst>
            </a:custGeom>
            <a:grpFill/>
            <a:ln w="1170" cap="flat">
              <a:noFill/>
              <a:prstDash val="solid"/>
              <a:miter/>
            </a:ln>
          </p:spPr>
          <p:txBody>
            <a:bodyPr rtlCol="0" anchor="ctr"/>
            <a:lstStyle/>
            <a:p>
              <a:endParaRPr lang="en-US"/>
            </a:p>
          </p:txBody>
        </p:sp>
        <p:sp>
          <p:nvSpPr>
            <p:cNvPr id="1307" name="Freeform 1306">
              <a:extLst>
                <a:ext uri="{FF2B5EF4-FFF2-40B4-BE49-F238E27FC236}">
                  <a16:creationId xmlns:a16="http://schemas.microsoft.com/office/drawing/2014/main" id="{7793C2B7-0C1C-2246-A0A5-361088C2BDED}"/>
                </a:ext>
              </a:extLst>
            </p:cNvPr>
            <p:cNvSpPr/>
            <p:nvPr/>
          </p:nvSpPr>
          <p:spPr>
            <a:xfrm>
              <a:off x="4183230" y="503042"/>
              <a:ext cx="174415" cy="140469"/>
            </a:xfrm>
            <a:custGeom>
              <a:avLst/>
              <a:gdLst>
                <a:gd name="connsiteX0" fmla="*/ 161550 w 174415"/>
                <a:gd name="connsiteY0" fmla="*/ 140902 h 140468"/>
                <a:gd name="connsiteX1" fmla="*/ 160497 w 174415"/>
                <a:gd name="connsiteY1" fmla="*/ 133972 h 140468"/>
                <a:gd name="connsiteX2" fmla="*/ 134580 w 174415"/>
                <a:gd name="connsiteY2" fmla="*/ 76029 h 140468"/>
                <a:gd name="connsiteX3" fmla="*/ 7012 w 174415"/>
                <a:gd name="connsiteY3" fmla="*/ 14340 h 140468"/>
                <a:gd name="connsiteX4" fmla="*/ 0 w 174415"/>
                <a:gd name="connsiteY4" fmla="*/ 14035 h 140468"/>
                <a:gd name="connsiteX5" fmla="*/ 597 w 174415"/>
                <a:gd name="connsiteY5" fmla="*/ 0 h 140468"/>
                <a:gd name="connsiteX6" fmla="*/ 7609 w 174415"/>
                <a:gd name="connsiteY6" fmla="*/ 304 h 140468"/>
                <a:gd name="connsiteX7" fmla="*/ 146310 w 174415"/>
                <a:gd name="connsiteY7" fmla="*/ 68256 h 140468"/>
                <a:gd name="connsiteX8" fmla="*/ 174392 w 174415"/>
                <a:gd name="connsiteY8" fmla="*/ 131842 h 140468"/>
                <a:gd name="connsiteX9" fmla="*/ 175445 w 174415"/>
                <a:gd name="connsiteY9" fmla="*/ 138783 h 140468"/>
                <a:gd name="connsiteX10" fmla="*/ 161550 w 174415"/>
                <a:gd name="connsiteY10" fmla="*/ 140902 h 14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415" h="140468">
                  <a:moveTo>
                    <a:pt x="161550" y="140902"/>
                  </a:moveTo>
                  <a:lnTo>
                    <a:pt x="160497" y="133972"/>
                  </a:lnTo>
                  <a:cubicBezTo>
                    <a:pt x="160450" y="133680"/>
                    <a:pt x="155803" y="104954"/>
                    <a:pt x="134580" y="76029"/>
                  </a:cubicBezTo>
                  <a:cubicBezTo>
                    <a:pt x="106323" y="37517"/>
                    <a:pt x="63398" y="16763"/>
                    <a:pt x="7012" y="14340"/>
                  </a:cubicBezTo>
                  <a:lnTo>
                    <a:pt x="0" y="14035"/>
                  </a:lnTo>
                  <a:lnTo>
                    <a:pt x="597" y="0"/>
                  </a:lnTo>
                  <a:lnTo>
                    <a:pt x="7609" y="304"/>
                  </a:lnTo>
                  <a:cubicBezTo>
                    <a:pt x="83766" y="3570"/>
                    <a:pt x="125064" y="39062"/>
                    <a:pt x="146310" y="68256"/>
                  </a:cubicBezTo>
                  <a:cubicBezTo>
                    <a:pt x="169335" y="99908"/>
                    <a:pt x="174193" y="130554"/>
                    <a:pt x="174392" y="131842"/>
                  </a:cubicBezTo>
                  <a:lnTo>
                    <a:pt x="175445" y="138783"/>
                  </a:lnTo>
                  <a:lnTo>
                    <a:pt x="161550" y="140902"/>
                  </a:lnTo>
                  <a:close/>
                </a:path>
              </a:pathLst>
            </a:custGeom>
            <a:grpFill/>
            <a:ln w="1170" cap="flat">
              <a:noFill/>
              <a:prstDash val="solid"/>
              <a:miter/>
            </a:ln>
          </p:spPr>
          <p:txBody>
            <a:bodyPr rtlCol="0" anchor="ctr"/>
            <a:lstStyle/>
            <a:p>
              <a:endParaRPr lang="en-US"/>
            </a:p>
          </p:txBody>
        </p:sp>
        <p:sp>
          <p:nvSpPr>
            <p:cNvPr id="1308" name="Freeform 1307">
              <a:extLst>
                <a:ext uri="{FF2B5EF4-FFF2-40B4-BE49-F238E27FC236}">
                  <a16:creationId xmlns:a16="http://schemas.microsoft.com/office/drawing/2014/main" id="{C187E03C-B3D8-644C-8BC0-B4D6E0A7ABF7}"/>
                </a:ext>
              </a:extLst>
            </p:cNvPr>
            <p:cNvSpPr/>
            <p:nvPr/>
          </p:nvSpPr>
          <p:spPr>
            <a:xfrm>
              <a:off x="4024946" y="612132"/>
              <a:ext cx="172074" cy="32776"/>
            </a:xfrm>
            <a:custGeom>
              <a:avLst/>
              <a:gdLst>
                <a:gd name="connsiteX0" fmla="*/ 6005 w 172073"/>
                <a:gd name="connsiteY0" fmla="*/ 33170 h 32776"/>
                <a:gd name="connsiteX1" fmla="*/ 0 w 172073"/>
                <a:gd name="connsiteY1" fmla="*/ 20469 h 32776"/>
                <a:gd name="connsiteX2" fmla="*/ 6344 w 172073"/>
                <a:gd name="connsiteY2" fmla="*/ 17473 h 32776"/>
                <a:gd name="connsiteX3" fmla="*/ 94816 w 172073"/>
                <a:gd name="connsiteY3" fmla="*/ 12357 h 32776"/>
                <a:gd name="connsiteX4" fmla="*/ 131853 w 172073"/>
                <a:gd name="connsiteY4" fmla="*/ 8 h 32776"/>
                <a:gd name="connsiteX5" fmla="*/ 167801 w 172073"/>
                <a:gd name="connsiteY5" fmla="*/ 15284 h 32776"/>
                <a:gd name="connsiteX6" fmla="*/ 172671 w 172073"/>
                <a:gd name="connsiteY6" fmla="*/ 20341 h 32776"/>
                <a:gd name="connsiteX7" fmla="*/ 162557 w 172073"/>
                <a:gd name="connsiteY7" fmla="*/ 30092 h 32776"/>
                <a:gd name="connsiteX8" fmla="*/ 157688 w 172073"/>
                <a:gd name="connsiteY8" fmla="*/ 25035 h 32776"/>
                <a:gd name="connsiteX9" fmla="*/ 131595 w 172073"/>
                <a:gd name="connsiteY9" fmla="*/ 14055 h 32776"/>
                <a:gd name="connsiteX10" fmla="*/ 100575 w 172073"/>
                <a:gd name="connsiteY10" fmla="*/ 25936 h 32776"/>
                <a:gd name="connsiteX11" fmla="*/ 96654 w 172073"/>
                <a:gd name="connsiteY11" fmla="*/ 29729 h 32776"/>
                <a:gd name="connsiteX12" fmla="*/ 92007 w 172073"/>
                <a:gd name="connsiteY12" fmla="*/ 26872 h 32776"/>
                <a:gd name="connsiteX13" fmla="*/ 12326 w 172073"/>
                <a:gd name="connsiteY13" fmla="*/ 30174 h 32776"/>
                <a:gd name="connsiteX14" fmla="*/ 6005 w 172073"/>
                <a:gd name="connsiteY14" fmla="*/ 33170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2073" h="32776">
                  <a:moveTo>
                    <a:pt x="6005" y="33170"/>
                  </a:moveTo>
                  <a:lnTo>
                    <a:pt x="0" y="20469"/>
                  </a:lnTo>
                  <a:lnTo>
                    <a:pt x="6344" y="17473"/>
                  </a:lnTo>
                  <a:cubicBezTo>
                    <a:pt x="8498" y="16454"/>
                    <a:pt x="57580" y="-6313"/>
                    <a:pt x="94816" y="12357"/>
                  </a:cubicBezTo>
                  <a:cubicBezTo>
                    <a:pt x="105035" y="4327"/>
                    <a:pt x="118497" y="-215"/>
                    <a:pt x="131853" y="8"/>
                  </a:cubicBezTo>
                  <a:cubicBezTo>
                    <a:pt x="145783" y="254"/>
                    <a:pt x="158554" y="5673"/>
                    <a:pt x="167801" y="15284"/>
                  </a:cubicBezTo>
                  <a:lnTo>
                    <a:pt x="172671" y="20341"/>
                  </a:lnTo>
                  <a:lnTo>
                    <a:pt x="162557" y="30092"/>
                  </a:lnTo>
                  <a:lnTo>
                    <a:pt x="157688" y="25035"/>
                  </a:lnTo>
                  <a:cubicBezTo>
                    <a:pt x="149166" y="16197"/>
                    <a:pt x="138794" y="14183"/>
                    <a:pt x="131595" y="14055"/>
                  </a:cubicBezTo>
                  <a:cubicBezTo>
                    <a:pt x="120101" y="13879"/>
                    <a:pt x="108488" y="18292"/>
                    <a:pt x="100575" y="25936"/>
                  </a:cubicBezTo>
                  <a:lnTo>
                    <a:pt x="96654" y="29729"/>
                  </a:lnTo>
                  <a:lnTo>
                    <a:pt x="92007" y="26872"/>
                  </a:lnTo>
                  <a:cubicBezTo>
                    <a:pt x="60764" y="7675"/>
                    <a:pt x="12806" y="29951"/>
                    <a:pt x="12326" y="30174"/>
                  </a:cubicBezTo>
                  <a:lnTo>
                    <a:pt x="6005" y="33170"/>
                  </a:lnTo>
                  <a:close/>
                </a:path>
              </a:pathLst>
            </a:custGeom>
            <a:grpFill/>
            <a:ln w="1170" cap="flat">
              <a:noFill/>
              <a:prstDash val="solid"/>
              <a:miter/>
            </a:ln>
          </p:spPr>
          <p:txBody>
            <a:bodyPr rtlCol="0" anchor="ctr"/>
            <a:lstStyle/>
            <a:p>
              <a:endParaRPr lang="en-US"/>
            </a:p>
          </p:txBody>
        </p:sp>
        <p:sp>
          <p:nvSpPr>
            <p:cNvPr id="1309" name="Freeform 1308">
              <a:extLst>
                <a:ext uri="{FF2B5EF4-FFF2-40B4-BE49-F238E27FC236}">
                  <a16:creationId xmlns:a16="http://schemas.microsoft.com/office/drawing/2014/main" id="{CBF77AC2-A211-AC47-8621-54A7E892776A}"/>
                </a:ext>
              </a:extLst>
            </p:cNvPr>
            <p:cNvSpPr/>
            <p:nvPr/>
          </p:nvSpPr>
          <p:spPr>
            <a:xfrm>
              <a:off x="4017875" y="503347"/>
              <a:ext cx="174415" cy="140469"/>
            </a:xfrm>
            <a:custGeom>
              <a:avLst/>
              <a:gdLst>
                <a:gd name="connsiteX0" fmla="*/ 13860 w 174415"/>
                <a:gd name="connsiteY0" fmla="*/ 140598 h 140468"/>
                <a:gd name="connsiteX1" fmla="*/ 0 w 174415"/>
                <a:gd name="connsiteY1" fmla="*/ 138479 h 140468"/>
                <a:gd name="connsiteX2" fmla="*/ 1054 w 174415"/>
                <a:gd name="connsiteY2" fmla="*/ 131549 h 140468"/>
                <a:gd name="connsiteX3" fmla="*/ 29136 w 174415"/>
                <a:gd name="connsiteY3" fmla="*/ 68104 h 140468"/>
                <a:gd name="connsiteX4" fmla="*/ 167825 w 174415"/>
                <a:gd name="connsiteY4" fmla="*/ 304 h 140468"/>
                <a:gd name="connsiteX5" fmla="*/ 174836 w 174415"/>
                <a:gd name="connsiteY5" fmla="*/ 0 h 140468"/>
                <a:gd name="connsiteX6" fmla="*/ 175433 w 174415"/>
                <a:gd name="connsiteY6" fmla="*/ 14035 h 140468"/>
                <a:gd name="connsiteX7" fmla="*/ 168422 w 174415"/>
                <a:gd name="connsiteY7" fmla="*/ 14340 h 140468"/>
                <a:gd name="connsiteX8" fmla="*/ 40841 w 174415"/>
                <a:gd name="connsiteY8" fmla="*/ 75877 h 140468"/>
                <a:gd name="connsiteX9" fmla="*/ 14925 w 174415"/>
                <a:gd name="connsiteY9" fmla="*/ 133668 h 140468"/>
                <a:gd name="connsiteX10" fmla="*/ 13860 w 174415"/>
                <a:gd name="connsiteY10" fmla="*/ 140598 h 14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415" h="140468">
                  <a:moveTo>
                    <a:pt x="13860" y="140598"/>
                  </a:moveTo>
                  <a:lnTo>
                    <a:pt x="0" y="138479"/>
                  </a:lnTo>
                  <a:lnTo>
                    <a:pt x="1054" y="131549"/>
                  </a:lnTo>
                  <a:cubicBezTo>
                    <a:pt x="1252" y="130261"/>
                    <a:pt x="6110" y="99686"/>
                    <a:pt x="29136" y="68104"/>
                  </a:cubicBezTo>
                  <a:cubicBezTo>
                    <a:pt x="50381" y="38980"/>
                    <a:pt x="91679" y="3570"/>
                    <a:pt x="167825" y="304"/>
                  </a:cubicBezTo>
                  <a:lnTo>
                    <a:pt x="174836" y="0"/>
                  </a:lnTo>
                  <a:lnTo>
                    <a:pt x="175433" y="14035"/>
                  </a:lnTo>
                  <a:lnTo>
                    <a:pt x="168422" y="14340"/>
                  </a:lnTo>
                  <a:cubicBezTo>
                    <a:pt x="112035" y="16751"/>
                    <a:pt x="69111" y="37458"/>
                    <a:pt x="40841" y="75877"/>
                  </a:cubicBezTo>
                  <a:cubicBezTo>
                    <a:pt x="19619" y="104720"/>
                    <a:pt x="14972" y="133375"/>
                    <a:pt x="14925" y="133668"/>
                  </a:cubicBezTo>
                  <a:lnTo>
                    <a:pt x="13860" y="140598"/>
                  </a:lnTo>
                  <a:close/>
                </a:path>
              </a:pathLst>
            </a:custGeom>
            <a:grpFill/>
            <a:ln w="1170" cap="flat">
              <a:noFill/>
              <a:prstDash val="solid"/>
              <a:miter/>
            </a:ln>
          </p:spPr>
          <p:txBody>
            <a:bodyPr rtlCol="0" anchor="ctr"/>
            <a:lstStyle/>
            <a:p>
              <a:endParaRPr lang="en-US"/>
            </a:p>
          </p:txBody>
        </p:sp>
        <p:sp>
          <p:nvSpPr>
            <p:cNvPr id="1310" name="Freeform 1309">
              <a:extLst>
                <a:ext uri="{FF2B5EF4-FFF2-40B4-BE49-F238E27FC236}">
                  <a16:creationId xmlns:a16="http://schemas.microsoft.com/office/drawing/2014/main" id="{5E2D8315-8456-004D-A648-9044E3FAAAD8}"/>
                </a:ext>
              </a:extLst>
            </p:cNvPr>
            <p:cNvSpPr/>
            <p:nvPr/>
          </p:nvSpPr>
          <p:spPr>
            <a:xfrm>
              <a:off x="4221999" y="530293"/>
              <a:ext cx="21070" cy="21070"/>
            </a:xfrm>
            <a:custGeom>
              <a:avLst/>
              <a:gdLst>
                <a:gd name="connsiteX0" fmla="*/ 10992 w 21070"/>
                <a:gd name="connsiteY0" fmla="*/ 21995 h 21070"/>
                <a:gd name="connsiteX1" fmla="*/ 6415 w 21070"/>
                <a:gd name="connsiteY1" fmla="*/ 16669 h 21070"/>
                <a:gd name="connsiteX2" fmla="*/ 5244 w 21070"/>
                <a:gd name="connsiteY2" fmla="*/ 15182 h 21070"/>
                <a:gd name="connsiteX3" fmla="*/ 4963 w 21070"/>
                <a:gd name="connsiteY3" fmla="*/ 14901 h 21070"/>
                <a:gd name="connsiteX4" fmla="*/ 0 w 21070"/>
                <a:gd name="connsiteY4" fmla="*/ 9926 h 21070"/>
                <a:gd name="connsiteX5" fmla="*/ 9950 w 21070"/>
                <a:gd name="connsiteY5" fmla="*/ 0 h 21070"/>
                <a:gd name="connsiteX6" fmla="*/ 14913 w 21070"/>
                <a:gd name="connsiteY6" fmla="*/ 4975 h 21070"/>
                <a:gd name="connsiteX7" fmla="*/ 16821 w 21070"/>
                <a:gd name="connsiteY7" fmla="*/ 7199 h 21070"/>
                <a:gd name="connsiteX8" fmla="*/ 17079 w 21070"/>
                <a:gd name="connsiteY8" fmla="*/ 7503 h 21070"/>
                <a:gd name="connsiteX9" fmla="*/ 21656 w 21070"/>
                <a:gd name="connsiteY9" fmla="*/ 12830 h 21070"/>
                <a:gd name="connsiteX10" fmla="*/ 10992 w 21070"/>
                <a:gd name="connsiteY10" fmla="*/ 21995 h 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70" h="21070">
                  <a:moveTo>
                    <a:pt x="10992" y="21995"/>
                  </a:moveTo>
                  <a:lnTo>
                    <a:pt x="6415" y="16669"/>
                  </a:lnTo>
                  <a:cubicBezTo>
                    <a:pt x="5900" y="16072"/>
                    <a:pt x="5537" y="15615"/>
                    <a:pt x="5244" y="15182"/>
                  </a:cubicBezTo>
                  <a:cubicBezTo>
                    <a:pt x="5174" y="15100"/>
                    <a:pt x="5080" y="15007"/>
                    <a:pt x="4963" y="14901"/>
                  </a:cubicBezTo>
                  <a:lnTo>
                    <a:pt x="0" y="9926"/>
                  </a:lnTo>
                  <a:lnTo>
                    <a:pt x="9950" y="0"/>
                  </a:lnTo>
                  <a:lnTo>
                    <a:pt x="14913" y="4975"/>
                  </a:lnTo>
                  <a:cubicBezTo>
                    <a:pt x="15814" y="5876"/>
                    <a:pt x="16318" y="6415"/>
                    <a:pt x="16821" y="7199"/>
                  </a:cubicBezTo>
                  <a:cubicBezTo>
                    <a:pt x="16880" y="7269"/>
                    <a:pt x="16962" y="7375"/>
                    <a:pt x="17079" y="7503"/>
                  </a:cubicBezTo>
                  <a:lnTo>
                    <a:pt x="21656" y="12830"/>
                  </a:lnTo>
                  <a:lnTo>
                    <a:pt x="10992" y="21995"/>
                  </a:lnTo>
                  <a:close/>
                </a:path>
              </a:pathLst>
            </a:custGeom>
            <a:grpFill/>
            <a:ln w="1170" cap="flat">
              <a:noFill/>
              <a:prstDash val="solid"/>
              <a:miter/>
            </a:ln>
          </p:spPr>
          <p:txBody>
            <a:bodyPr rtlCol="0" anchor="ctr"/>
            <a:lstStyle/>
            <a:p>
              <a:endParaRPr lang="en-US"/>
            </a:p>
          </p:txBody>
        </p:sp>
        <p:sp>
          <p:nvSpPr>
            <p:cNvPr id="1311" name="Freeform 1310">
              <a:extLst>
                <a:ext uri="{FF2B5EF4-FFF2-40B4-BE49-F238E27FC236}">
                  <a16:creationId xmlns:a16="http://schemas.microsoft.com/office/drawing/2014/main" id="{14812ED1-CCEE-2648-8D81-E76C072B036C}"/>
                </a:ext>
              </a:extLst>
            </p:cNvPr>
            <p:cNvSpPr/>
            <p:nvPr/>
          </p:nvSpPr>
          <p:spPr>
            <a:xfrm>
              <a:off x="4238668" y="558680"/>
              <a:ext cx="24582" cy="76087"/>
            </a:xfrm>
            <a:custGeom>
              <a:avLst/>
              <a:gdLst>
                <a:gd name="connsiteX0" fmla="*/ 24079 w 24581"/>
                <a:gd name="connsiteY0" fmla="*/ 76930 h 76087"/>
                <a:gd name="connsiteX1" fmla="*/ 10102 w 24581"/>
                <a:gd name="connsiteY1" fmla="*/ 75490 h 76087"/>
                <a:gd name="connsiteX2" fmla="*/ 10828 w 24581"/>
                <a:gd name="connsiteY2" fmla="*/ 68502 h 76087"/>
                <a:gd name="connsiteX3" fmla="*/ 2564 w 24581"/>
                <a:gd name="connsiteY3" fmla="*/ 11671 h 76087"/>
                <a:gd name="connsiteX4" fmla="*/ 0 w 24581"/>
                <a:gd name="connsiteY4" fmla="*/ 5139 h 76087"/>
                <a:gd name="connsiteX5" fmla="*/ 13075 w 24581"/>
                <a:gd name="connsiteY5" fmla="*/ 0 h 76087"/>
                <a:gd name="connsiteX6" fmla="*/ 15639 w 24581"/>
                <a:gd name="connsiteY6" fmla="*/ 6532 h 76087"/>
                <a:gd name="connsiteX7" fmla="*/ 24793 w 24581"/>
                <a:gd name="connsiteY7" fmla="*/ 69942 h 76087"/>
                <a:gd name="connsiteX8" fmla="*/ 24079 w 24581"/>
                <a:gd name="connsiteY8" fmla="*/ 76930 h 7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81" h="76087">
                  <a:moveTo>
                    <a:pt x="24079" y="76930"/>
                  </a:moveTo>
                  <a:lnTo>
                    <a:pt x="10102" y="75490"/>
                  </a:lnTo>
                  <a:lnTo>
                    <a:pt x="10828" y="68502"/>
                  </a:lnTo>
                  <a:cubicBezTo>
                    <a:pt x="10875" y="67964"/>
                    <a:pt x="13520" y="39554"/>
                    <a:pt x="2564" y="11671"/>
                  </a:cubicBezTo>
                  <a:lnTo>
                    <a:pt x="0" y="5139"/>
                  </a:lnTo>
                  <a:lnTo>
                    <a:pt x="13075" y="0"/>
                  </a:lnTo>
                  <a:lnTo>
                    <a:pt x="15639" y="6532"/>
                  </a:lnTo>
                  <a:cubicBezTo>
                    <a:pt x="27930" y="37821"/>
                    <a:pt x="24933" y="68642"/>
                    <a:pt x="24793" y="69942"/>
                  </a:cubicBezTo>
                  <a:lnTo>
                    <a:pt x="24079" y="76930"/>
                  </a:lnTo>
                  <a:close/>
                </a:path>
              </a:pathLst>
            </a:custGeom>
            <a:grpFill/>
            <a:ln w="1170" cap="flat">
              <a:noFill/>
              <a:prstDash val="solid"/>
              <a:miter/>
            </a:ln>
          </p:spPr>
          <p:txBody>
            <a:bodyPr rtlCol="0" anchor="ctr"/>
            <a:lstStyle/>
            <a:p>
              <a:endParaRPr lang="en-US"/>
            </a:p>
          </p:txBody>
        </p:sp>
        <p:sp>
          <p:nvSpPr>
            <p:cNvPr id="1312" name="Freeform 1311">
              <a:extLst>
                <a:ext uri="{FF2B5EF4-FFF2-40B4-BE49-F238E27FC236}">
                  <a16:creationId xmlns:a16="http://schemas.microsoft.com/office/drawing/2014/main" id="{43065239-8596-034E-B391-BA6876E7A444}"/>
                </a:ext>
              </a:extLst>
            </p:cNvPr>
            <p:cNvSpPr/>
            <p:nvPr/>
          </p:nvSpPr>
          <p:spPr>
            <a:xfrm>
              <a:off x="4128834" y="534718"/>
              <a:ext cx="21070" cy="23411"/>
            </a:xfrm>
            <a:custGeom>
              <a:avLst/>
              <a:gdLst>
                <a:gd name="connsiteX0" fmla="*/ 12080 w 21070"/>
                <a:gd name="connsiteY0" fmla="*/ 23505 h 23411"/>
                <a:gd name="connsiteX1" fmla="*/ 0 w 21070"/>
                <a:gd name="connsiteY1" fmla="*/ 16341 h 23411"/>
                <a:gd name="connsiteX2" fmla="*/ 3582 w 21070"/>
                <a:gd name="connsiteY2" fmla="*/ 10301 h 23411"/>
                <a:gd name="connsiteX3" fmla="*/ 6824 w 21070"/>
                <a:gd name="connsiteY3" fmla="*/ 5525 h 23411"/>
                <a:gd name="connsiteX4" fmla="*/ 11167 w 21070"/>
                <a:gd name="connsiteY4" fmla="*/ 0 h 23411"/>
                <a:gd name="connsiteX5" fmla="*/ 22206 w 21070"/>
                <a:gd name="connsiteY5" fmla="*/ 8686 h 23411"/>
                <a:gd name="connsiteX6" fmla="*/ 17863 w 21070"/>
                <a:gd name="connsiteY6" fmla="*/ 14211 h 23411"/>
                <a:gd name="connsiteX7" fmla="*/ 15662 w 21070"/>
                <a:gd name="connsiteY7" fmla="*/ 17465 h 23411"/>
                <a:gd name="connsiteX8" fmla="*/ 12080 w 21070"/>
                <a:gd name="connsiteY8" fmla="*/ 23505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70" h="23411">
                  <a:moveTo>
                    <a:pt x="12080" y="23505"/>
                  </a:moveTo>
                  <a:lnTo>
                    <a:pt x="0" y="16341"/>
                  </a:lnTo>
                  <a:lnTo>
                    <a:pt x="3582" y="10301"/>
                  </a:lnTo>
                  <a:cubicBezTo>
                    <a:pt x="4378" y="8955"/>
                    <a:pt x="5279" y="7492"/>
                    <a:pt x="6824" y="5525"/>
                  </a:cubicBezTo>
                  <a:lnTo>
                    <a:pt x="11167" y="0"/>
                  </a:lnTo>
                  <a:lnTo>
                    <a:pt x="22206" y="8686"/>
                  </a:lnTo>
                  <a:lnTo>
                    <a:pt x="17863" y="14211"/>
                  </a:lnTo>
                  <a:cubicBezTo>
                    <a:pt x="16845" y="15510"/>
                    <a:pt x="16283" y="16411"/>
                    <a:pt x="15662" y="17465"/>
                  </a:cubicBezTo>
                  <a:lnTo>
                    <a:pt x="12080" y="23505"/>
                  </a:lnTo>
                  <a:close/>
                </a:path>
              </a:pathLst>
            </a:custGeom>
            <a:grpFill/>
            <a:ln w="1170" cap="flat">
              <a:noFill/>
              <a:prstDash val="solid"/>
              <a:miter/>
            </a:ln>
          </p:spPr>
          <p:txBody>
            <a:bodyPr rtlCol="0" anchor="ctr"/>
            <a:lstStyle/>
            <a:p>
              <a:endParaRPr lang="en-US"/>
            </a:p>
          </p:txBody>
        </p:sp>
        <p:sp>
          <p:nvSpPr>
            <p:cNvPr id="1313" name="Freeform 1312">
              <a:extLst>
                <a:ext uri="{FF2B5EF4-FFF2-40B4-BE49-F238E27FC236}">
                  <a16:creationId xmlns:a16="http://schemas.microsoft.com/office/drawing/2014/main" id="{2E693FAF-2D6D-2E4D-9300-7A6091834324}"/>
                </a:ext>
              </a:extLst>
            </p:cNvPr>
            <p:cNvSpPr/>
            <p:nvPr/>
          </p:nvSpPr>
          <p:spPr>
            <a:xfrm>
              <a:off x="4113194" y="564310"/>
              <a:ext cx="23411" cy="72576"/>
            </a:xfrm>
            <a:custGeom>
              <a:avLst/>
              <a:gdLst>
                <a:gd name="connsiteX0" fmla="*/ 621 w 23411"/>
                <a:gd name="connsiteY0" fmla="*/ 72927 h 72575"/>
                <a:gd name="connsiteX1" fmla="*/ 164 w 23411"/>
                <a:gd name="connsiteY1" fmla="*/ 65915 h 72575"/>
                <a:gd name="connsiteX2" fmla="*/ 8042 w 23411"/>
                <a:gd name="connsiteY2" fmla="*/ 6684 h 72575"/>
                <a:gd name="connsiteX3" fmla="*/ 10196 w 23411"/>
                <a:gd name="connsiteY3" fmla="*/ 0 h 72575"/>
                <a:gd name="connsiteX4" fmla="*/ 23564 w 23411"/>
                <a:gd name="connsiteY4" fmla="*/ 4308 h 72575"/>
                <a:gd name="connsiteX5" fmla="*/ 21410 w 23411"/>
                <a:gd name="connsiteY5" fmla="*/ 10992 h 72575"/>
                <a:gd name="connsiteX6" fmla="*/ 14188 w 23411"/>
                <a:gd name="connsiteY6" fmla="*/ 65002 h 72575"/>
                <a:gd name="connsiteX7" fmla="*/ 14644 w 23411"/>
                <a:gd name="connsiteY7" fmla="*/ 72014 h 72575"/>
                <a:gd name="connsiteX8" fmla="*/ 621 w 23411"/>
                <a:gd name="connsiteY8" fmla="*/ 72927 h 7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11" h="72575">
                  <a:moveTo>
                    <a:pt x="621" y="72927"/>
                  </a:moveTo>
                  <a:lnTo>
                    <a:pt x="164" y="65915"/>
                  </a:lnTo>
                  <a:cubicBezTo>
                    <a:pt x="82" y="64733"/>
                    <a:pt x="-1615" y="36639"/>
                    <a:pt x="8042" y="6684"/>
                  </a:cubicBezTo>
                  <a:lnTo>
                    <a:pt x="10196" y="0"/>
                  </a:lnTo>
                  <a:lnTo>
                    <a:pt x="23564" y="4308"/>
                  </a:lnTo>
                  <a:lnTo>
                    <a:pt x="21410" y="10992"/>
                  </a:lnTo>
                  <a:cubicBezTo>
                    <a:pt x="12573" y="38430"/>
                    <a:pt x="14164" y="64733"/>
                    <a:pt x="14188" y="65002"/>
                  </a:cubicBezTo>
                  <a:lnTo>
                    <a:pt x="14644" y="72014"/>
                  </a:lnTo>
                  <a:lnTo>
                    <a:pt x="621" y="72927"/>
                  </a:lnTo>
                  <a:close/>
                </a:path>
              </a:pathLst>
            </a:custGeom>
            <a:grpFill/>
            <a:ln w="1170" cap="flat">
              <a:noFill/>
              <a:prstDash val="solid"/>
              <a:miter/>
            </a:ln>
          </p:spPr>
          <p:txBody>
            <a:bodyPr rtlCol="0" anchor="ctr"/>
            <a:lstStyle/>
            <a:p>
              <a:endParaRPr lang="en-US"/>
            </a:p>
          </p:txBody>
        </p:sp>
        <p:sp>
          <p:nvSpPr>
            <p:cNvPr id="1314" name="Freeform 1313">
              <a:extLst>
                <a:ext uri="{FF2B5EF4-FFF2-40B4-BE49-F238E27FC236}">
                  <a16:creationId xmlns:a16="http://schemas.microsoft.com/office/drawing/2014/main" id="{E73A632F-A9E8-6B47-953A-0472008FB6A4}"/>
                </a:ext>
              </a:extLst>
            </p:cNvPr>
            <p:cNvSpPr/>
            <p:nvPr/>
          </p:nvSpPr>
          <p:spPr>
            <a:xfrm>
              <a:off x="4273153" y="645807"/>
              <a:ext cx="66723" cy="40970"/>
            </a:xfrm>
            <a:custGeom>
              <a:avLst/>
              <a:gdLst>
                <a:gd name="connsiteX0" fmla="*/ 52933 w 66722"/>
                <a:gd name="connsiteY0" fmla="*/ 41788 h 40970"/>
                <a:gd name="connsiteX1" fmla="*/ 40853 w 66722"/>
                <a:gd name="connsiteY1" fmla="*/ 34613 h 40970"/>
                <a:gd name="connsiteX2" fmla="*/ 44435 w 66722"/>
                <a:gd name="connsiteY2" fmla="*/ 28572 h 40970"/>
                <a:gd name="connsiteX3" fmla="*/ 49609 w 66722"/>
                <a:gd name="connsiteY3" fmla="*/ 19699 h 40970"/>
                <a:gd name="connsiteX4" fmla="*/ 16927 w 66722"/>
                <a:gd name="connsiteY4" fmla="*/ 17510 h 40970"/>
                <a:gd name="connsiteX5" fmla="*/ 22744 w 66722"/>
                <a:gd name="connsiteY5" fmla="*/ 33817 h 40970"/>
                <a:gd name="connsiteX6" fmla="*/ 9517 w 66722"/>
                <a:gd name="connsiteY6" fmla="*/ 38534 h 40970"/>
                <a:gd name="connsiteX7" fmla="*/ 0 w 66722"/>
                <a:gd name="connsiteY7" fmla="*/ 11857 h 40970"/>
                <a:gd name="connsiteX8" fmla="*/ 4167 w 66722"/>
                <a:gd name="connsiteY8" fmla="*/ 8755 h 40970"/>
                <a:gd name="connsiteX9" fmla="*/ 63281 w 66722"/>
                <a:gd name="connsiteY9" fmla="*/ 12547 h 40970"/>
                <a:gd name="connsiteX10" fmla="*/ 67320 w 66722"/>
                <a:gd name="connsiteY10" fmla="*/ 16106 h 40970"/>
                <a:gd name="connsiteX11" fmla="*/ 64932 w 66722"/>
                <a:gd name="connsiteY11" fmla="*/ 20929 h 40970"/>
                <a:gd name="connsiteX12" fmla="*/ 56515 w 66722"/>
                <a:gd name="connsiteY12" fmla="*/ 35736 h 40970"/>
                <a:gd name="connsiteX13" fmla="*/ 52933 w 66722"/>
                <a:gd name="connsiteY13" fmla="*/ 41788 h 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722" h="40970">
                  <a:moveTo>
                    <a:pt x="52933" y="41788"/>
                  </a:moveTo>
                  <a:lnTo>
                    <a:pt x="40853" y="34613"/>
                  </a:lnTo>
                  <a:lnTo>
                    <a:pt x="44435" y="28572"/>
                  </a:lnTo>
                  <a:cubicBezTo>
                    <a:pt x="46741" y="24698"/>
                    <a:pt x="48403" y="21830"/>
                    <a:pt x="49609" y="19699"/>
                  </a:cubicBezTo>
                  <a:cubicBezTo>
                    <a:pt x="36159" y="10686"/>
                    <a:pt x="23411" y="14420"/>
                    <a:pt x="16927" y="17510"/>
                  </a:cubicBezTo>
                  <a:lnTo>
                    <a:pt x="22744" y="33817"/>
                  </a:lnTo>
                  <a:lnTo>
                    <a:pt x="9517" y="38534"/>
                  </a:lnTo>
                  <a:lnTo>
                    <a:pt x="0" y="11857"/>
                  </a:lnTo>
                  <a:lnTo>
                    <a:pt x="4167" y="8755"/>
                  </a:lnTo>
                  <a:cubicBezTo>
                    <a:pt x="14445" y="1099"/>
                    <a:pt x="40010" y="-7961"/>
                    <a:pt x="63281" y="12547"/>
                  </a:cubicBezTo>
                  <a:lnTo>
                    <a:pt x="67320" y="16106"/>
                  </a:lnTo>
                  <a:lnTo>
                    <a:pt x="64932" y="20929"/>
                  </a:lnTo>
                  <a:cubicBezTo>
                    <a:pt x="63679" y="23457"/>
                    <a:pt x="60846" y="28444"/>
                    <a:pt x="56515" y="35736"/>
                  </a:cubicBezTo>
                  <a:lnTo>
                    <a:pt x="52933" y="41788"/>
                  </a:lnTo>
                  <a:close/>
                </a:path>
              </a:pathLst>
            </a:custGeom>
            <a:grpFill/>
            <a:ln w="1170" cap="flat">
              <a:noFill/>
              <a:prstDash val="solid"/>
              <a:miter/>
            </a:ln>
          </p:spPr>
          <p:txBody>
            <a:bodyPr rtlCol="0" anchor="ctr"/>
            <a:lstStyle/>
            <a:p>
              <a:endParaRPr lang="en-US"/>
            </a:p>
          </p:txBody>
        </p:sp>
        <p:sp>
          <p:nvSpPr>
            <p:cNvPr id="1315" name="Freeform 1314">
              <a:extLst>
                <a:ext uri="{FF2B5EF4-FFF2-40B4-BE49-F238E27FC236}">
                  <a16:creationId xmlns:a16="http://schemas.microsoft.com/office/drawing/2014/main" id="{D12AE63D-5E87-454F-B8B4-7AEF8F3F0153}"/>
                </a:ext>
              </a:extLst>
            </p:cNvPr>
            <p:cNvSpPr/>
            <p:nvPr/>
          </p:nvSpPr>
          <p:spPr>
            <a:xfrm>
              <a:off x="4257421" y="656856"/>
              <a:ext cx="43311" cy="64382"/>
            </a:xfrm>
            <a:custGeom>
              <a:avLst/>
              <a:gdLst>
                <a:gd name="connsiteX0" fmla="*/ 32413 w 43311"/>
                <a:gd name="connsiteY0" fmla="*/ 65388 h 64381"/>
                <a:gd name="connsiteX1" fmla="*/ 0 w 43311"/>
                <a:gd name="connsiteY1" fmla="*/ 22100 h 64381"/>
                <a:gd name="connsiteX2" fmla="*/ 2435 w 43311"/>
                <a:gd name="connsiteY2" fmla="*/ 18050 h 64381"/>
                <a:gd name="connsiteX3" fmla="*/ 22229 w 43311"/>
                <a:gd name="connsiteY3" fmla="*/ 1873 h 64381"/>
                <a:gd name="connsiteX4" fmla="*/ 28995 w 43311"/>
                <a:gd name="connsiteY4" fmla="*/ 0 h 64381"/>
                <a:gd name="connsiteX5" fmla="*/ 32741 w 43311"/>
                <a:gd name="connsiteY5" fmla="*/ 13544 h 64381"/>
                <a:gd name="connsiteX6" fmla="*/ 25975 w 43311"/>
                <a:gd name="connsiteY6" fmla="*/ 15416 h 64381"/>
                <a:gd name="connsiteX7" fmla="*/ 17219 w 43311"/>
                <a:gd name="connsiteY7" fmla="*/ 21667 h 64381"/>
                <a:gd name="connsiteX8" fmla="*/ 43651 w 43311"/>
                <a:gd name="connsiteY8" fmla="*/ 56972 h 64381"/>
                <a:gd name="connsiteX9" fmla="*/ 32413 w 43311"/>
                <a:gd name="connsiteY9" fmla="*/ 65388 h 6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11" h="64381">
                  <a:moveTo>
                    <a:pt x="32413" y="65388"/>
                  </a:moveTo>
                  <a:lnTo>
                    <a:pt x="0" y="22100"/>
                  </a:lnTo>
                  <a:lnTo>
                    <a:pt x="2435" y="18050"/>
                  </a:lnTo>
                  <a:cubicBezTo>
                    <a:pt x="3231" y="16739"/>
                    <a:pt x="10500" y="5115"/>
                    <a:pt x="22229" y="1873"/>
                  </a:cubicBezTo>
                  <a:lnTo>
                    <a:pt x="28995" y="0"/>
                  </a:lnTo>
                  <a:lnTo>
                    <a:pt x="32741" y="13544"/>
                  </a:lnTo>
                  <a:lnTo>
                    <a:pt x="25975" y="15416"/>
                  </a:lnTo>
                  <a:cubicBezTo>
                    <a:pt x="22580" y="16353"/>
                    <a:pt x="19431" y="19162"/>
                    <a:pt x="17219" y="21667"/>
                  </a:cubicBezTo>
                  <a:lnTo>
                    <a:pt x="43651" y="56972"/>
                  </a:lnTo>
                  <a:lnTo>
                    <a:pt x="32413" y="65388"/>
                  </a:lnTo>
                  <a:close/>
                </a:path>
              </a:pathLst>
            </a:custGeom>
            <a:grpFill/>
            <a:ln w="1170" cap="flat">
              <a:noFill/>
              <a:prstDash val="solid"/>
              <a:miter/>
            </a:ln>
          </p:spPr>
          <p:txBody>
            <a:bodyPr rtlCol="0" anchor="ctr"/>
            <a:lstStyle/>
            <a:p>
              <a:endParaRPr lang="en-US"/>
            </a:p>
          </p:txBody>
        </p:sp>
        <p:sp>
          <p:nvSpPr>
            <p:cNvPr id="1316" name="Freeform 1315">
              <a:extLst>
                <a:ext uri="{FF2B5EF4-FFF2-40B4-BE49-F238E27FC236}">
                  <a16:creationId xmlns:a16="http://schemas.microsoft.com/office/drawing/2014/main" id="{7F9C5A30-59E5-6542-986A-9848A0535BA7}"/>
                </a:ext>
              </a:extLst>
            </p:cNvPr>
            <p:cNvSpPr/>
            <p:nvPr/>
          </p:nvSpPr>
          <p:spPr>
            <a:xfrm>
              <a:off x="4305239" y="659946"/>
              <a:ext cx="45652" cy="62040"/>
            </a:xfrm>
            <a:custGeom>
              <a:avLst/>
              <a:gdLst>
                <a:gd name="connsiteX0" fmla="*/ 10488 w 45652"/>
                <a:gd name="connsiteY0" fmla="*/ 62813 h 62040"/>
                <a:gd name="connsiteX1" fmla="*/ 0 w 45652"/>
                <a:gd name="connsiteY1" fmla="*/ 53460 h 62040"/>
                <a:gd name="connsiteX2" fmla="*/ 28808 w 45652"/>
                <a:gd name="connsiteY2" fmla="*/ 21176 h 62040"/>
                <a:gd name="connsiteX3" fmla="*/ 21468 w 45652"/>
                <a:gd name="connsiteY3" fmla="*/ 15651 h 62040"/>
                <a:gd name="connsiteX4" fmla="*/ 14936 w 45652"/>
                <a:gd name="connsiteY4" fmla="*/ 13064 h 62040"/>
                <a:gd name="connsiteX5" fmla="*/ 20110 w 45652"/>
                <a:gd name="connsiteY5" fmla="*/ 0 h 62040"/>
                <a:gd name="connsiteX6" fmla="*/ 26642 w 45652"/>
                <a:gd name="connsiteY6" fmla="*/ 2587 h 62040"/>
                <a:gd name="connsiteX7" fmla="*/ 43908 w 45652"/>
                <a:gd name="connsiteY7" fmla="*/ 17921 h 62040"/>
                <a:gd name="connsiteX8" fmla="*/ 46577 w 45652"/>
                <a:gd name="connsiteY8" fmla="*/ 22358 h 62040"/>
                <a:gd name="connsiteX9" fmla="*/ 10488 w 45652"/>
                <a:gd name="connsiteY9" fmla="*/ 62813 h 6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652" h="62040">
                  <a:moveTo>
                    <a:pt x="10488" y="62813"/>
                  </a:moveTo>
                  <a:lnTo>
                    <a:pt x="0" y="53460"/>
                  </a:lnTo>
                  <a:lnTo>
                    <a:pt x="28808" y="21176"/>
                  </a:lnTo>
                  <a:cubicBezTo>
                    <a:pt x="26876" y="19045"/>
                    <a:pt x="24289" y="16763"/>
                    <a:pt x="21468" y="15651"/>
                  </a:cubicBezTo>
                  <a:lnTo>
                    <a:pt x="14936" y="13064"/>
                  </a:lnTo>
                  <a:lnTo>
                    <a:pt x="20110" y="0"/>
                  </a:lnTo>
                  <a:lnTo>
                    <a:pt x="26642" y="2587"/>
                  </a:lnTo>
                  <a:cubicBezTo>
                    <a:pt x="36908" y="6649"/>
                    <a:pt x="43229" y="16774"/>
                    <a:pt x="43908" y="17921"/>
                  </a:cubicBezTo>
                  <a:lnTo>
                    <a:pt x="46577" y="22358"/>
                  </a:lnTo>
                  <a:lnTo>
                    <a:pt x="10488" y="62813"/>
                  </a:lnTo>
                  <a:close/>
                </a:path>
              </a:pathLst>
            </a:custGeom>
            <a:grpFill/>
            <a:ln w="1170" cap="flat">
              <a:noFill/>
              <a:prstDash val="solid"/>
              <a:miter/>
            </a:ln>
          </p:spPr>
          <p:txBody>
            <a:bodyPr rtlCol="0" anchor="ctr"/>
            <a:lstStyle/>
            <a:p>
              <a:endParaRPr lang="en-US"/>
            </a:p>
          </p:txBody>
        </p:sp>
        <p:sp>
          <p:nvSpPr>
            <p:cNvPr id="1317" name="Freeform 1316">
              <a:extLst>
                <a:ext uri="{FF2B5EF4-FFF2-40B4-BE49-F238E27FC236}">
                  <a16:creationId xmlns:a16="http://schemas.microsoft.com/office/drawing/2014/main" id="{0BC9B528-D3B2-274A-A060-CAC8EE070F59}"/>
                </a:ext>
              </a:extLst>
            </p:cNvPr>
            <p:cNvSpPr/>
            <p:nvPr/>
          </p:nvSpPr>
          <p:spPr>
            <a:xfrm>
              <a:off x="4223196" y="705836"/>
              <a:ext cx="162709" cy="145151"/>
            </a:xfrm>
            <a:custGeom>
              <a:avLst/>
              <a:gdLst>
                <a:gd name="connsiteX0" fmla="*/ 63735 w 162709"/>
                <a:gd name="connsiteY0" fmla="*/ 145206 h 145151"/>
                <a:gd name="connsiteX1" fmla="*/ 49629 w 162709"/>
                <a:gd name="connsiteY1" fmla="*/ 144715 h 145151"/>
                <a:gd name="connsiteX2" fmla="*/ 36484 w 162709"/>
                <a:gd name="connsiteY2" fmla="*/ 141999 h 145151"/>
                <a:gd name="connsiteX3" fmla="*/ 29741 w 162709"/>
                <a:gd name="connsiteY3" fmla="*/ 140020 h 145151"/>
                <a:gd name="connsiteX4" fmla="*/ 33710 w 162709"/>
                <a:gd name="connsiteY4" fmla="*/ 126547 h 145151"/>
                <a:gd name="connsiteX5" fmla="*/ 40452 w 162709"/>
                <a:gd name="connsiteY5" fmla="*/ 128526 h 145151"/>
                <a:gd name="connsiteX6" fmla="*/ 51362 w 162709"/>
                <a:gd name="connsiteY6" fmla="*/ 130773 h 145151"/>
                <a:gd name="connsiteX7" fmla="*/ 102586 w 162709"/>
                <a:gd name="connsiteY7" fmla="*/ 129719 h 145151"/>
                <a:gd name="connsiteX8" fmla="*/ 105442 w 162709"/>
                <a:gd name="connsiteY8" fmla="*/ 129485 h 145151"/>
                <a:gd name="connsiteX9" fmla="*/ 137434 w 162709"/>
                <a:gd name="connsiteY9" fmla="*/ 121572 h 145151"/>
                <a:gd name="connsiteX10" fmla="*/ 148332 w 162709"/>
                <a:gd name="connsiteY10" fmla="*/ 106402 h 145151"/>
                <a:gd name="connsiteX11" fmla="*/ 138160 w 162709"/>
                <a:gd name="connsiteY11" fmla="*/ 67714 h 145151"/>
                <a:gd name="connsiteX12" fmla="*/ 133969 w 162709"/>
                <a:gd name="connsiteY12" fmla="*/ 61510 h 145151"/>
                <a:gd name="connsiteX13" fmla="*/ 99660 w 162709"/>
                <a:gd name="connsiteY13" fmla="*/ 21980 h 145151"/>
                <a:gd name="connsiteX14" fmla="*/ 96042 w 162709"/>
                <a:gd name="connsiteY14" fmla="*/ 19393 h 145151"/>
                <a:gd name="connsiteX15" fmla="*/ 88914 w 162709"/>
                <a:gd name="connsiteY15" fmla="*/ 14980 h 145151"/>
                <a:gd name="connsiteX16" fmla="*/ 36800 w 162709"/>
                <a:gd name="connsiteY16" fmla="*/ 50671 h 145151"/>
                <a:gd name="connsiteX17" fmla="*/ 36519 w 162709"/>
                <a:gd name="connsiteY17" fmla="*/ 51092 h 145151"/>
                <a:gd name="connsiteX18" fmla="*/ 14079 w 162709"/>
                <a:gd name="connsiteY18" fmla="*/ 101731 h 145151"/>
                <a:gd name="connsiteX19" fmla="*/ 14746 w 162709"/>
                <a:gd name="connsiteY19" fmla="*/ 106566 h 145151"/>
                <a:gd name="connsiteX20" fmla="*/ 16397 w 162709"/>
                <a:gd name="connsiteY20" fmla="*/ 113390 h 145151"/>
                <a:gd name="connsiteX21" fmla="*/ 2748 w 162709"/>
                <a:gd name="connsiteY21" fmla="*/ 116691 h 145151"/>
                <a:gd name="connsiteX22" fmla="*/ 1097 w 162709"/>
                <a:gd name="connsiteY22" fmla="*/ 109867 h 145151"/>
                <a:gd name="connsiteX23" fmla="*/ 44 w 162709"/>
                <a:gd name="connsiteY23" fmla="*/ 102363 h 145151"/>
                <a:gd name="connsiteX24" fmla="*/ 24907 w 162709"/>
                <a:gd name="connsiteY24" fmla="*/ 43191 h 145151"/>
                <a:gd name="connsiteX25" fmla="*/ 25188 w 162709"/>
                <a:gd name="connsiteY25" fmla="*/ 42781 h 145151"/>
                <a:gd name="connsiteX26" fmla="*/ 92578 w 162709"/>
                <a:gd name="connsiteY26" fmla="*/ 1436 h 145151"/>
                <a:gd name="connsiteX27" fmla="*/ 104377 w 162709"/>
                <a:gd name="connsiteY27" fmla="*/ 8109 h 145151"/>
                <a:gd name="connsiteX28" fmla="*/ 107397 w 162709"/>
                <a:gd name="connsiteY28" fmla="*/ 10274 h 145151"/>
                <a:gd name="connsiteX29" fmla="*/ 145628 w 162709"/>
                <a:gd name="connsiteY29" fmla="*/ 53702 h 145151"/>
                <a:gd name="connsiteX30" fmla="*/ 149760 w 162709"/>
                <a:gd name="connsiteY30" fmla="*/ 59825 h 145151"/>
                <a:gd name="connsiteX31" fmla="*/ 162215 w 162709"/>
                <a:gd name="connsiteY31" fmla="*/ 108520 h 145151"/>
                <a:gd name="connsiteX32" fmla="*/ 145008 w 162709"/>
                <a:gd name="connsiteY32" fmla="*/ 133419 h 145151"/>
                <a:gd name="connsiteX33" fmla="*/ 106589 w 162709"/>
                <a:gd name="connsiteY33" fmla="*/ 143509 h 145151"/>
                <a:gd name="connsiteX34" fmla="*/ 103768 w 162709"/>
                <a:gd name="connsiteY34" fmla="*/ 143743 h 145151"/>
                <a:gd name="connsiteX35" fmla="*/ 63735 w 162709"/>
                <a:gd name="connsiteY35" fmla="*/ 145206 h 14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2709" h="145151">
                  <a:moveTo>
                    <a:pt x="63735" y="145206"/>
                  </a:moveTo>
                  <a:cubicBezTo>
                    <a:pt x="57519" y="145206"/>
                    <a:pt x="52380" y="145054"/>
                    <a:pt x="49629" y="144715"/>
                  </a:cubicBezTo>
                  <a:cubicBezTo>
                    <a:pt x="45134" y="144164"/>
                    <a:pt x="40710" y="143251"/>
                    <a:pt x="36484" y="141999"/>
                  </a:cubicBezTo>
                  <a:lnTo>
                    <a:pt x="29741" y="140020"/>
                  </a:lnTo>
                  <a:lnTo>
                    <a:pt x="33710" y="126547"/>
                  </a:lnTo>
                  <a:lnTo>
                    <a:pt x="40452" y="128526"/>
                  </a:lnTo>
                  <a:cubicBezTo>
                    <a:pt x="43952" y="129556"/>
                    <a:pt x="47628" y="130316"/>
                    <a:pt x="51362" y="130773"/>
                  </a:cubicBezTo>
                  <a:cubicBezTo>
                    <a:pt x="58175" y="131616"/>
                    <a:pt x="87380" y="131007"/>
                    <a:pt x="102586" y="129719"/>
                  </a:cubicBezTo>
                  <a:lnTo>
                    <a:pt x="105442" y="129485"/>
                  </a:lnTo>
                  <a:cubicBezTo>
                    <a:pt x="117534" y="128490"/>
                    <a:pt x="127976" y="127624"/>
                    <a:pt x="137434" y="121572"/>
                  </a:cubicBezTo>
                  <a:cubicBezTo>
                    <a:pt x="144282" y="117183"/>
                    <a:pt x="147337" y="112933"/>
                    <a:pt x="148332" y="106402"/>
                  </a:cubicBezTo>
                  <a:cubicBezTo>
                    <a:pt x="150006" y="95316"/>
                    <a:pt x="145640" y="78682"/>
                    <a:pt x="138160" y="67714"/>
                  </a:cubicBezTo>
                  <a:cubicBezTo>
                    <a:pt x="136778" y="65677"/>
                    <a:pt x="135385" y="63605"/>
                    <a:pt x="133969" y="61510"/>
                  </a:cubicBezTo>
                  <a:cubicBezTo>
                    <a:pt x="123972" y="46620"/>
                    <a:pt x="113636" y="31216"/>
                    <a:pt x="99660" y="21980"/>
                  </a:cubicBezTo>
                  <a:cubicBezTo>
                    <a:pt x="98466" y="21196"/>
                    <a:pt x="97225" y="20283"/>
                    <a:pt x="96042" y="19393"/>
                  </a:cubicBezTo>
                  <a:cubicBezTo>
                    <a:pt x="93678" y="17649"/>
                    <a:pt x="90728" y="15472"/>
                    <a:pt x="88914" y="14980"/>
                  </a:cubicBezTo>
                  <a:cubicBezTo>
                    <a:pt x="68230" y="9385"/>
                    <a:pt x="50964" y="29881"/>
                    <a:pt x="36800" y="50671"/>
                  </a:cubicBezTo>
                  <a:lnTo>
                    <a:pt x="36519" y="51092"/>
                  </a:lnTo>
                  <a:cubicBezTo>
                    <a:pt x="26733" y="65455"/>
                    <a:pt x="13342" y="85121"/>
                    <a:pt x="14079" y="101731"/>
                  </a:cubicBezTo>
                  <a:cubicBezTo>
                    <a:pt x="14149" y="103405"/>
                    <a:pt x="14384" y="105020"/>
                    <a:pt x="14746" y="106566"/>
                  </a:cubicBezTo>
                  <a:lnTo>
                    <a:pt x="16397" y="113390"/>
                  </a:lnTo>
                  <a:lnTo>
                    <a:pt x="2748" y="116691"/>
                  </a:lnTo>
                  <a:lnTo>
                    <a:pt x="1097" y="109867"/>
                  </a:lnTo>
                  <a:cubicBezTo>
                    <a:pt x="512" y="107455"/>
                    <a:pt x="161" y="104927"/>
                    <a:pt x="44" y="102363"/>
                  </a:cubicBezTo>
                  <a:cubicBezTo>
                    <a:pt x="-916" y="81082"/>
                    <a:pt x="14009" y="59181"/>
                    <a:pt x="24907" y="43191"/>
                  </a:cubicBezTo>
                  <a:lnTo>
                    <a:pt x="25188" y="42781"/>
                  </a:lnTo>
                  <a:cubicBezTo>
                    <a:pt x="35442" y="27727"/>
                    <a:pt x="59439" y="-7519"/>
                    <a:pt x="92578" y="1436"/>
                  </a:cubicBezTo>
                  <a:cubicBezTo>
                    <a:pt x="96944" y="2619"/>
                    <a:pt x="100900" y="5533"/>
                    <a:pt x="104377" y="8109"/>
                  </a:cubicBezTo>
                  <a:cubicBezTo>
                    <a:pt x="105477" y="8916"/>
                    <a:pt x="106507" y="9677"/>
                    <a:pt x="107397" y="10274"/>
                  </a:cubicBezTo>
                  <a:cubicBezTo>
                    <a:pt x="123726" y="21067"/>
                    <a:pt x="135362" y="38403"/>
                    <a:pt x="145628" y="53702"/>
                  </a:cubicBezTo>
                  <a:cubicBezTo>
                    <a:pt x="147021" y="55774"/>
                    <a:pt x="148390" y="57823"/>
                    <a:pt x="149760" y="59825"/>
                  </a:cubicBezTo>
                  <a:cubicBezTo>
                    <a:pt x="159312" y="73836"/>
                    <a:pt x="164427" y="93853"/>
                    <a:pt x="162215" y="108520"/>
                  </a:cubicBezTo>
                  <a:cubicBezTo>
                    <a:pt x="160611" y="119149"/>
                    <a:pt x="155297" y="126828"/>
                    <a:pt x="145008" y="133419"/>
                  </a:cubicBezTo>
                  <a:cubicBezTo>
                    <a:pt x="132599" y="141355"/>
                    <a:pt x="119384" y="142455"/>
                    <a:pt x="106589" y="143509"/>
                  </a:cubicBezTo>
                  <a:lnTo>
                    <a:pt x="103768" y="143743"/>
                  </a:lnTo>
                  <a:cubicBezTo>
                    <a:pt x="93561" y="144586"/>
                    <a:pt x="76424" y="145206"/>
                    <a:pt x="63735" y="145206"/>
                  </a:cubicBezTo>
                  <a:close/>
                </a:path>
              </a:pathLst>
            </a:custGeom>
            <a:grpFill/>
            <a:ln w="1170" cap="flat">
              <a:noFill/>
              <a:prstDash val="solid"/>
              <a:miter/>
            </a:ln>
          </p:spPr>
          <p:txBody>
            <a:bodyPr rtlCol="0" anchor="ctr"/>
            <a:lstStyle/>
            <a:p>
              <a:endParaRPr lang="en-US"/>
            </a:p>
          </p:txBody>
        </p:sp>
        <p:sp>
          <p:nvSpPr>
            <p:cNvPr id="1318" name="Freeform 1317">
              <a:extLst>
                <a:ext uri="{FF2B5EF4-FFF2-40B4-BE49-F238E27FC236}">
                  <a16:creationId xmlns:a16="http://schemas.microsoft.com/office/drawing/2014/main" id="{B5B1C1C7-7D11-594A-8A0C-4FE9883C172A}"/>
                </a:ext>
              </a:extLst>
            </p:cNvPr>
            <p:cNvSpPr/>
            <p:nvPr/>
          </p:nvSpPr>
          <p:spPr>
            <a:xfrm>
              <a:off x="4302847" y="704635"/>
              <a:ext cx="23411" cy="35117"/>
            </a:xfrm>
            <a:custGeom>
              <a:avLst/>
              <a:gdLst>
                <a:gd name="connsiteX0" fmla="*/ 0 w 23411"/>
                <a:gd name="connsiteY0" fmla="*/ 4779 h 35117"/>
                <a:gd name="connsiteX1" fmla="*/ 13208 w 23411"/>
                <a:gd name="connsiteY1" fmla="*/ 0 h 35117"/>
                <a:gd name="connsiteX2" fmla="*/ 24402 w 23411"/>
                <a:gd name="connsiteY2" fmla="*/ 30940 h 35117"/>
                <a:gd name="connsiteX3" fmla="*/ 11194 w 23411"/>
                <a:gd name="connsiteY3" fmla="*/ 35719 h 35117"/>
              </a:gdLst>
              <a:ahLst/>
              <a:cxnLst>
                <a:cxn ang="0">
                  <a:pos x="connsiteX0" y="connsiteY0"/>
                </a:cxn>
                <a:cxn ang="0">
                  <a:pos x="connsiteX1" y="connsiteY1"/>
                </a:cxn>
                <a:cxn ang="0">
                  <a:pos x="connsiteX2" y="connsiteY2"/>
                </a:cxn>
                <a:cxn ang="0">
                  <a:pos x="connsiteX3" y="connsiteY3"/>
                </a:cxn>
              </a:cxnLst>
              <a:rect l="l" t="t" r="r" b="b"/>
              <a:pathLst>
                <a:path w="23411" h="35117">
                  <a:moveTo>
                    <a:pt x="0" y="4779"/>
                  </a:moveTo>
                  <a:lnTo>
                    <a:pt x="13208" y="0"/>
                  </a:lnTo>
                  <a:lnTo>
                    <a:pt x="24402" y="30940"/>
                  </a:lnTo>
                  <a:lnTo>
                    <a:pt x="11194" y="35719"/>
                  </a:lnTo>
                  <a:close/>
                </a:path>
              </a:pathLst>
            </a:custGeom>
            <a:grpFill/>
            <a:ln w="1170" cap="flat">
              <a:noFill/>
              <a:prstDash val="solid"/>
              <a:miter/>
            </a:ln>
          </p:spPr>
          <p:txBody>
            <a:bodyPr rtlCol="0" anchor="ctr"/>
            <a:lstStyle/>
            <a:p>
              <a:endParaRPr lang="en-US"/>
            </a:p>
          </p:txBody>
        </p:sp>
        <p:sp>
          <p:nvSpPr>
            <p:cNvPr id="1319" name="Freeform 1318">
              <a:extLst>
                <a:ext uri="{FF2B5EF4-FFF2-40B4-BE49-F238E27FC236}">
                  <a16:creationId xmlns:a16="http://schemas.microsoft.com/office/drawing/2014/main" id="{B1F06AFF-8C9E-9A4C-83DF-D873EE4E2411}"/>
                </a:ext>
              </a:extLst>
            </p:cNvPr>
            <p:cNvSpPr/>
            <p:nvPr/>
          </p:nvSpPr>
          <p:spPr>
            <a:xfrm>
              <a:off x="4282135" y="705354"/>
              <a:ext cx="23411" cy="35117"/>
            </a:xfrm>
            <a:custGeom>
              <a:avLst/>
              <a:gdLst>
                <a:gd name="connsiteX0" fmla="*/ 0 w 23411"/>
                <a:gd name="connsiteY0" fmla="*/ 30940 h 35117"/>
                <a:gd name="connsiteX1" fmla="*/ 11194 w 23411"/>
                <a:gd name="connsiteY1" fmla="*/ 0 h 35117"/>
                <a:gd name="connsiteX2" fmla="*/ 24402 w 23411"/>
                <a:gd name="connsiteY2" fmla="*/ 4779 h 35117"/>
                <a:gd name="connsiteX3" fmla="*/ 13208 w 23411"/>
                <a:gd name="connsiteY3" fmla="*/ 35719 h 35117"/>
              </a:gdLst>
              <a:ahLst/>
              <a:cxnLst>
                <a:cxn ang="0">
                  <a:pos x="connsiteX0" y="connsiteY0"/>
                </a:cxn>
                <a:cxn ang="0">
                  <a:pos x="connsiteX1" y="connsiteY1"/>
                </a:cxn>
                <a:cxn ang="0">
                  <a:pos x="connsiteX2" y="connsiteY2"/>
                </a:cxn>
                <a:cxn ang="0">
                  <a:pos x="connsiteX3" y="connsiteY3"/>
                </a:cxn>
              </a:cxnLst>
              <a:rect l="l" t="t" r="r" b="b"/>
              <a:pathLst>
                <a:path w="23411" h="35117">
                  <a:moveTo>
                    <a:pt x="0" y="30940"/>
                  </a:moveTo>
                  <a:lnTo>
                    <a:pt x="11194" y="0"/>
                  </a:lnTo>
                  <a:lnTo>
                    <a:pt x="24402" y="4779"/>
                  </a:lnTo>
                  <a:lnTo>
                    <a:pt x="13208" y="35719"/>
                  </a:lnTo>
                  <a:close/>
                </a:path>
              </a:pathLst>
            </a:custGeom>
            <a:grpFill/>
            <a:ln w="1170" cap="flat">
              <a:noFill/>
              <a:prstDash val="solid"/>
              <a:miter/>
            </a:ln>
          </p:spPr>
          <p:txBody>
            <a:bodyPr rtlCol="0" anchor="ctr"/>
            <a:lstStyle/>
            <a:p>
              <a:endParaRPr lang="en-US"/>
            </a:p>
          </p:txBody>
        </p:sp>
        <p:sp>
          <p:nvSpPr>
            <p:cNvPr id="1320" name="Freeform 1319">
              <a:extLst>
                <a:ext uri="{FF2B5EF4-FFF2-40B4-BE49-F238E27FC236}">
                  <a16:creationId xmlns:a16="http://schemas.microsoft.com/office/drawing/2014/main" id="{0DDECABD-1140-584E-A393-D76286D37C77}"/>
                </a:ext>
              </a:extLst>
            </p:cNvPr>
            <p:cNvSpPr/>
            <p:nvPr/>
          </p:nvSpPr>
          <p:spPr>
            <a:xfrm>
              <a:off x="4300130" y="693047"/>
              <a:ext cx="18729" cy="26923"/>
            </a:xfrm>
            <a:custGeom>
              <a:avLst/>
              <a:gdLst>
                <a:gd name="connsiteX0" fmla="*/ 0 w 18729"/>
                <a:gd name="connsiteY0" fmla="*/ 23624 h 26923"/>
                <a:gd name="connsiteX1" fmla="*/ 5797 w 18729"/>
                <a:gd name="connsiteY1" fmla="*/ 0 h 26923"/>
                <a:gd name="connsiteX2" fmla="*/ 19439 w 18729"/>
                <a:gd name="connsiteY2" fmla="*/ 3347 h 26923"/>
                <a:gd name="connsiteX3" fmla="*/ 13642 w 18729"/>
                <a:gd name="connsiteY3" fmla="*/ 26971 h 26923"/>
              </a:gdLst>
              <a:ahLst/>
              <a:cxnLst>
                <a:cxn ang="0">
                  <a:pos x="connsiteX0" y="connsiteY0"/>
                </a:cxn>
                <a:cxn ang="0">
                  <a:pos x="connsiteX1" y="connsiteY1"/>
                </a:cxn>
                <a:cxn ang="0">
                  <a:pos x="connsiteX2" y="connsiteY2"/>
                </a:cxn>
                <a:cxn ang="0">
                  <a:pos x="connsiteX3" y="connsiteY3"/>
                </a:cxn>
              </a:cxnLst>
              <a:rect l="l" t="t" r="r" b="b"/>
              <a:pathLst>
                <a:path w="18729" h="26923">
                  <a:moveTo>
                    <a:pt x="0" y="23624"/>
                  </a:moveTo>
                  <a:lnTo>
                    <a:pt x="5797" y="0"/>
                  </a:lnTo>
                  <a:lnTo>
                    <a:pt x="19439" y="3347"/>
                  </a:lnTo>
                  <a:lnTo>
                    <a:pt x="13642" y="26971"/>
                  </a:lnTo>
                  <a:close/>
                </a:path>
              </a:pathLst>
            </a:custGeom>
            <a:grpFill/>
            <a:ln w="1170" cap="flat">
              <a:noFill/>
              <a:prstDash val="solid"/>
              <a:miter/>
            </a:ln>
          </p:spPr>
          <p:txBody>
            <a:bodyPr rtlCol="0" anchor="ctr"/>
            <a:lstStyle/>
            <a:p>
              <a:endParaRPr lang="en-US"/>
            </a:p>
          </p:txBody>
        </p:sp>
        <p:sp>
          <p:nvSpPr>
            <p:cNvPr id="1321" name="Freeform 1320">
              <a:extLst>
                <a:ext uri="{FF2B5EF4-FFF2-40B4-BE49-F238E27FC236}">
                  <a16:creationId xmlns:a16="http://schemas.microsoft.com/office/drawing/2014/main" id="{739C4336-8C1D-EE4D-8376-F63F26A17F4E}"/>
                </a:ext>
              </a:extLst>
            </p:cNvPr>
            <p:cNvSpPr/>
            <p:nvPr/>
          </p:nvSpPr>
          <p:spPr>
            <a:xfrm>
              <a:off x="4288311" y="693398"/>
              <a:ext cx="21070" cy="28094"/>
            </a:xfrm>
            <a:custGeom>
              <a:avLst/>
              <a:gdLst>
                <a:gd name="connsiteX0" fmla="*/ 0 w 21070"/>
                <a:gd name="connsiteY0" fmla="*/ 5185 h 28093"/>
                <a:gd name="connsiteX1" fmla="*/ 13055 w 21070"/>
                <a:gd name="connsiteY1" fmla="*/ 0 h 28093"/>
                <a:gd name="connsiteX2" fmla="*/ 22180 w 21070"/>
                <a:gd name="connsiteY2" fmla="*/ 22977 h 28093"/>
                <a:gd name="connsiteX3" fmla="*/ 9125 w 21070"/>
                <a:gd name="connsiteY3" fmla="*/ 28162 h 28093"/>
              </a:gdLst>
              <a:ahLst/>
              <a:cxnLst>
                <a:cxn ang="0">
                  <a:pos x="connsiteX0" y="connsiteY0"/>
                </a:cxn>
                <a:cxn ang="0">
                  <a:pos x="connsiteX1" y="connsiteY1"/>
                </a:cxn>
                <a:cxn ang="0">
                  <a:pos x="connsiteX2" y="connsiteY2"/>
                </a:cxn>
                <a:cxn ang="0">
                  <a:pos x="connsiteX3" y="connsiteY3"/>
                </a:cxn>
              </a:cxnLst>
              <a:rect l="l" t="t" r="r" b="b"/>
              <a:pathLst>
                <a:path w="21070" h="28093">
                  <a:moveTo>
                    <a:pt x="0" y="5185"/>
                  </a:moveTo>
                  <a:lnTo>
                    <a:pt x="13055" y="0"/>
                  </a:lnTo>
                  <a:lnTo>
                    <a:pt x="22180" y="22977"/>
                  </a:lnTo>
                  <a:lnTo>
                    <a:pt x="9125" y="28162"/>
                  </a:lnTo>
                  <a:close/>
                </a:path>
              </a:pathLst>
            </a:custGeom>
            <a:grpFill/>
            <a:ln w="1170" cap="flat">
              <a:noFill/>
              <a:prstDash val="solid"/>
              <a:miter/>
            </a:ln>
          </p:spPr>
          <p:txBody>
            <a:bodyPr rtlCol="0" anchor="ctr"/>
            <a:lstStyle/>
            <a:p>
              <a:endParaRPr lang="en-US"/>
            </a:p>
          </p:txBody>
        </p:sp>
        <p:sp>
          <p:nvSpPr>
            <p:cNvPr id="1322" name="Freeform 1321">
              <a:extLst>
                <a:ext uri="{FF2B5EF4-FFF2-40B4-BE49-F238E27FC236}">
                  <a16:creationId xmlns:a16="http://schemas.microsoft.com/office/drawing/2014/main" id="{EC1B3370-AE91-264B-BAD2-2D85B09C4EDF}"/>
                </a:ext>
              </a:extLst>
            </p:cNvPr>
            <p:cNvSpPr/>
            <p:nvPr/>
          </p:nvSpPr>
          <p:spPr>
            <a:xfrm>
              <a:off x="3997262" y="664160"/>
              <a:ext cx="184950" cy="184951"/>
            </a:xfrm>
            <a:custGeom>
              <a:avLst/>
              <a:gdLst>
                <a:gd name="connsiteX0" fmla="*/ 92955 w 184950"/>
                <a:gd name="connsiteY0" fmla="*/ 185911 h 184950"/>
                <a:gd name="connsiteX1" fmla="*/ 0 w 184950"/>
                <a:gd name="connsiteY1" fmla="*/ 92955 h 184950"/>
                <a:gd name="connsiteX2" fmla="*/ 92955 w 184950"/>
                <a:gd name="connsiteY2" fmla="*/ 0 h 184950"/>
                <a:gd name="connsiteX3" fmla="*/ 185910 w 184950"/>
                <a:gd name="connsiteY3" fmla="*/ 92955 h 184950"/>
                <a:gd name="connsiteX4" fmla="*/ 92955 w 184950"/>
                <a:gd name="connsiteY4" fmla="*/ 185911 h 184950"/>
                <a:gd name="connsiteX5" fmla="*/ 92955 w 184950"/>
                <a:gd name="connsiteY5" fmla="*/ 14047 h 184950"/>
                <a:gd name="connsiteX6" fmla="*/ 14047 w 184950"/>
                <a:gd name="connsiteY6" fmla="*/ 92955 h 184950"/>
                <a:gd name="connsiteX7" fmla="*/ 92955 w 184950"/>
                <a:gd name="connsiteY7" fmla="*/ 171864 h 184950"/>
                <a:gd name="connsiteX8" fmla="*/ 171863 w 184950"/>
                <a:gd name="connsiteY8" fmla="*/ 92955 h 184950"/>
                <a:gd name="connsiteX9" fmla="*/ 92955 w 184950"/>
                <a:gd name="connsiteY9" fmla="*/ 14047 h 18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950" h="184950">
                  <a:moveTo>
                    <a:pt x="92955" y="185911"/>
                  </a:moveTo>
                  <a:cubicBezTo>
                    <a:pt x="41696" y="185911"/>
                    <a:pt x="0" y="144215"/>
                    <a:pt x="0" y="92955"/>
                  </a:cubicBezTo>
                  <a:cubicBezTo>
                    <a:pt x="0" y="41696"/>
                    <a:pt x="41696" y="0"/>
                    <a:pt x="92955" y="0"/>
                  </a:cubicBezTo>
                  <a:cubicBezTo>
                    <a:pt x="144214" y="0"/>
                    <a:pt x="185910" y="41696"/>
                    <a:pt x="185910" y="92955"/>
                  </a:cubicBezTo>
                  <a:cubicBezTo>
                    <a:pt x="185910" y="144215"/>
                    <a:pt x="144214" y="185911"/>
                    <a:pt x="92955" y="185911"/>
                  </a:cubicBezTo>
                  <a:close/>
                  <a:moveTo>
                    <a:pt x="92955" y="14047"/>
                  </a:moveTo>
                  <a:cubicBezTo>
                    <a:pt x="49445" y="14047"/>
                    <a:pt x="14047" y="49445"/>
                    <a:pt x="14047" y="92955"/>
                  </a:cubicBezTo>
                  <a:cubicBezTo>
                    <a:pt x="14047" y="136465"/>
                    <a:pt x="49445" y="171864"/>
                    <a:pt x="92955" y="171864"/>
                  </a:cubicBezTo>
                  <a:cubicBezTo>
                    <a:pt x="136465" y="171864"/>
                    <a:pt x="171863" y="136465"/>
                    <a:pt x="171863" y="92955"/>
                  </a:cubicBezTo>
                  <a:cubicBezTo>
                    <a:pt x="171863" y="49445"/>
                    <a:pt x="136465" y="14047"/>
                    <a:pt x="92955" y="14047"/>
                  </a:cubicBezTo>
                  <a:close/>
                </a:path>
              </a:pathLst>
            </a:custGeom>
            <a:grpFill/>
            <a:ln w="1170" cap="flat">
              <a:noFill/>
              <a:prstDash val="solid"/>
              <a:miter/>
            </a:ln>
          </p:spPr>
          <p:txBody>
            <a:bodyPr rtlCol="0" anchor="ctr"/>
            <a:lstStyle/>
            <a:p>
              <a:endParaRPr lang="en-US"/>
            </a:p>
          </p:txBody>
        </p:sp>
        <p:sp>
          <p:nvSpPr>
            <p:cNvPr id="1323" name="Freeform 1322">
              <a:extLst>
                <a:ext uri="{FF2B5EF4-FFF2-40B4-BE49-F238E27FC236}">
                  <a16:creationId xmlns:a16="http://schemas.microsoft.com/office/drawing/2014/main" id="{08315B1B-DA28-6F4C-AE9F-F4C49F5CED59}"/>
                </a:ext>
              </a:extLst>
            </p:cNvPr>
            <p:cNvSpPr/>
            <p:nvPr/>
          </p:nvSpPr>
          <p:spPr>
            <a:xfrm>
              <a:off x="4020533" y="687127"/>
              <a:ext cx="132274" cy="139298"/>
            </a:xfrm>
            <a:custGeom>
              <a:avLst/>
              <a:gdLst>
                <a:gd name="connsiteX0" fmla="*/ 69977 w 132274"/>
                <a:gd name="connsiteY0" fmla="*/ 139977 h 139298"/>
                <a:gd name="connsiteX1" fmla="*/ 0 w 132274"/>
                <a:gd name="connsiteY1" fmla="*/ 69989 h 139298"/>
                <a:gd name="connsiteX2" fmla="*/ 69977 w 132274"/>
                <a:gd name="connsiteY2" fmla="*/ 0 h 139298"/>
                <a:gd name="connsiteX3" fmla="*/ 103631 w 132274"/>
                <a:gd name="connsiteY3" fmla="*/ 8615 h 139298"/>
                <a:gd name="connsiteX4" fmla="*/ 109788 w 132274"/>
                <a:gd name="connsiteY4" fmla="*/ 11998 h 139298"/>
                <a:gd name="connsiteX5" fmla="*/ 103022 w 132274"/>
                <a:gd name="connsiteY5" fmla="*/ 24313 h 139298"/>
                <a:gd name="connsiteX6" fmla="*/ 96865 w 132274"/>
                <a:gd name="connsiteY6" fmla="*/ 20930 h 139298"/>
                <a:gd name="connsiteX7" fmla="*/ 69977 w 132274"/>
                <a:gd name="connsiteY7" fmla="*/ 14059 h 139298"/>
                <a:gd name="connsiteX8" fmla="*/ 14047 w 132274"/>
                <a:gd name="connsiteY8" fmla="*/ 70000 h 139298"/>
                <a:gd name="connsiteX9" fmla="*/ 69977 w 132274"/>
                <a:gd name="connsiteY9" fmla="*/ 125942 h 139298"/>
                <a:gd name="connsiteX10" fmla="*/ 116811 w 132274"/>
                <a:gd name="connsiteY10" fmla="*/ 100611 h 139298"/>
                <a:gd name="connsiteX11" fmla="*/ 120662 w 132274"/>
                <a:gd name="connsiteY11" fmla="*/ 94735 h 139298"/>
                <a:gd name="connsiteX12" fmla="*/ 132415 w 132274"/>
                <a:gd name="connsiteY12" fmla="*/ 102437 h 139298"/>
                <a:gd name="connsiteX13" fmla="*/ 128564 w 132274"/>
                <a:gd name="connsiteY13" fmla="*/ 108313 h 139298"/>
                <a:gd name="connsiteX14" fmla="*/ 69977 w 132274"/>
                <a:gd name="connsiteY14" fmla="*/ 139977 h 13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274" h="139298">
                  <a:moveTo>
                    <a:pt x="69977" y="139977"/>
                  </a:moveTo>
                  <a:cubicBezTo>
                    <a:pt x="31383" y="139977"/>
                    <a:pt x="0" y="108582"/>
                    <a:pt x="0" y="69989"/>
                  </a:cubicBezTo>
                  <a:cubicBezTo>
                    <a:pt x="0" y="31395"/>
                    <a:pt x="31395" y="0"/>
                    <a:pt x="69977" y="0"/>
                  </a:cubicBezTo>
                  <a:cubicBezTo>
                    <a:pt x="81741" y="0"/>
                    <a:pt x="93376" y="2973"/>
                    <a:pt x="103631" y="8615"/>
                  </a:cubicBezTo>
                  <a:lnTo>
                    <a:pt x="109788" y="11998"/>
                  </a:lnTo>
                  <a:lnTo>
                    <a:pt x="103022" y="24313"/>
                  </a:lnTo>
                  <a:lnTo>
                    <a:pt x="96865" y="20930"/>
                  </a:lnTo>
                  <a:cubicBezTo>
                    <a:pt x="88671" y="16435"/>
                    <a:pt x="79376" y="14059"/>
                    <a:pt x="69977" y="14059"/>
                  </a:cubicBezTo>
                  <a:cubicBezTo>
                    <a:pt x="39132" y="14059"/>
                    <a:pt x="14047" y="39156"/>
                    <a:pt x="14047" y="70000"/>
                  </a:cubicBezTo>
                  <a:cubicBezTo>
                    <a:pt x="14047" y="100845"/>
                    <a:pt x="39144" y="125942"/>
                    <a:pt x="69977" y="125942"/>
                  </a:cubicBezTo>
                  <a:cubicBezTo>
                    <a:pt x="88905" y="125942"/>
                    <a:pt x="106417" y="116472"/>
                    <a:pt x="116811" y="100611"/>
                  </a:cubicBezTo>
                  <a:lnTo>
                    <a:pt x="120662" y="94735"/>
                  </a:lnTo>
                  <a:lnTo>
                    <a:pt x="132415" y="102437"/>
                  </a:lnTo>
                  <a:lnTo>
                    <a:pt x="128564" y="108313"/>
                  </a:lnTo>
                  <a:cubicBezTo>
                    <a:pt x="115559" y="128131"/>
                    <a:pt x="93657" y="139977"/>
                    <a:pt x="69977" y="139977"/>
                  </a:cubicBezTo>
                  <a:close/>
                </a:path>
              </a:pathLst>
            </a:custGeom>
            <a:grpFill/>
            <a:ln w="1170" cap="flat">
              <a:noFill/>
              <a:prstDash val="solid"/>
              <a:miter/>
            </a:ln>
          </p:spPr>
          <p:txBody>
            <a:bodyPr rtlCol="0" anchor="ctr"/>
            <a:lstStyle/>
            <a:p>
              <a:endParaRPr lang="en-US"/>
            </a:p>
          </p:txBody>
        </p:sp>
        <p:sp>
          <p:nvSpPr>
            <p:cNvPr id="1324" name="Freeform 1323">
              <a:extLst>
                <a:ext uri="{FF2B5EF4-FFF2-40B4-BE49-F238E27FC236}">
                  <a16:creationId xmlns:a16="http://schemas.microsoft.com/office/drawing/2014/main" id="{E236D28C-7D0B-E341-BD94-59193E1CC5AA}"/>
                </a:ext>
              </a:extLst>
            </p:cNvPr>
            <p:cNvSpPr/>
            <p:nvPr/>
          </p:nvSpPr>
          <p:spPr>
            <a:xfrm>
              <a:off x="4131468" y="709543"/>
              <a:ext cx="14047" cy="14047"/>
            </a:xfrm>
            <a:custGeom>
              <a:avLst/>
              <a:gdLst>
                <a:gd name="connsiteX0" fmla="*/ 7023 w 14046"/>
                <a:gd name="connsiteY0" fmla="*/ 14047 h 14046"/>
                <a:gd name="connsiteX1" fmla="*/ 2060 w 14046"/>
                <a:gd name="connsiteY1" fmla="*/ 11998 h 14046"/>
                <a:gd name="connsiteX2" fmla="*/ 0 w 14046"/>
                <a:gd name="connsiteY2" fmla="*/ 7035 h 14046"/>
                <a:gd name="connsiteX3" fmla="*/ 2060 w 14046"/>
                <a:gd name="connsiteY3" fmla="*/ 2060 h 14046"/>
                <a:gd name="connsiteX4" fmla="*/ 7023 w 14046"/>
                <a:gd name="connsiteY4" fmla="*/ 0 h 14046"/>
                <a:gd name="connsiteX5" fmla="*/ 11987 w 14046"/>
                <a:gd name="connsiteY5" fmla="*/ 2060 h 14046"/>
                <a:gd name="connsiteX6" fmla="*/ 14047 w 14046"/>
                <a:gd name="connsiteY6" fmla="*/ 7035 h 14046"/>
                <a:gd name="connsiteX7" fmla="*/ 11987 w 14046"/>
                <a:gd name="connsiteY7" fmla="*/ 11998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60" y="13298"/>
                    <a:pt x="2060" y="11998"/>
                  </a:cubicBezTo>
                  <a:cubicBezTo>
                    <a:pt x="749" y="10687"/>
                    <a:pt x="0" y="8873"/>
                    <a:pt x="0" y="7035"/>
                  </a:cubicBezTo>
                  <a:cubicBezTo>
                    <a:pt x="0" y="5186"/>
                    <a:pt x="749" y="3371"/>
                    <a:pt x="2060" y="2060"/>
                  </a:cubicBezTo>
                  <a:cubicBezTo>
                    <a:pt x="3360" y="761"/>
                    <a:pt x="5174" y="0"/>
                    <a:pt x="7023" y="0"/>
                  </a:cubicBezTo>
                  <a:cubicBezTo>
                    <a:pt x="8873" y="0"/>
                    <a:pt x="10676" y="749"/>
                    <a:pt x="11987" y="2060"/>
                  </a:cubicBezTo>
                  <a:cubicBezTo>
                    <a:pt x="13298" y="3371"/>
                    <a:pt x="14047" y="5186"/>
                    <a:pt x="14047" y="7035"/>
                  </a:cubicBezTo>
                  <a:cubicBezTo>
                    <a:pt x="14047" y="8873"/>
                    <a:pt x="13298" y="10687"/>
                    <a:pt x="11987" y="11998"/>
                  </a:cubicBezTo>
                  <a:cubicBezTo>
                    <a:pt x="10676" y="13298"/>
                    <a:pt x="8873" y="14047"/>
                    <a:pt x="7023" y="14047"/>
                  </a:cubicBezTo>
                  <a:close/>
                </a:path>
              </a:pathLst>
            </a:custGeom>
            <a:grpFill/>
            <a:ln w="1170" cap="flat">
              <a:noFill/>
              <a:prstDash val="solid"/>
              <a:miter/>
            </a:ln>
          </p:spPr>
          <p:txBody>
            <a:bodyPr rtlCol="0" anchor="ctr"/>
            <a:lstStyle/>
            <a:p>
              <a:endParaRPr lang="en-US"/>
            </a:p>
          </p:txBody>
        </p:sp>
        <p:sp>
          <p:nvSpPr>
            <p:cNvPr id="1325" name="Freeform 1324">
              <a:extLst>
                <a:ext uri="{FF2B5EF4-FFF2-40B4-BE49-F238E27FC236}">
                  <a16:creationId xmlns:a16="http://schemas.microsoft.com/office/drawing/2014/main" id="{BF4D2ADE-06A2-074E-B5DD-54771E7DC430}"/>
                </a:ext>
              </a:extLst>
            </p:cNvPr>
            <p:cNvSpPr/>
            <p:nvPr/>
          </p:nvSpPr>
          <p:spPr>
            <a:xfrm>
              <a:off x="4140244" y="722805"/>
              <a:ext cx="19900" cy="30435"/>
            </a:xfrm>
            <a:custGeom>
              <a:avLst/>
              <a:gdLst>
                <a:gd name="connsiteX0" fmla="*/ 6968 w 19899"/>
                <a:gd name="connsiteY0" fmla="*/ 24559 h 30434"/>
                <a:gd name="connsiteX1" fmla="*/ 13348 w 19899"/>
                <a:gd name="connsiteY1" fmla="*/ 16951 h 30434"/>
                <a:gd name="connsiteX2" fmla="*/ 13348 w 19899"/>
                <a:gd name="connsiteY2" fmla="*/ 16951 h 30434"/>
                <a:gd name="connsiteX3" fmla="*/ 20956 w 19899"/>
                <a:gd name="connsiteY3" fmla="*/ 23342 h 30434"/>
                <a:gd name="connsiteX4" fmla="*/ 20956 w 19899"/>
                <a:gd name="connsiteY4" fmla="*/ 23342 h 30434"/>
                <a:gd name="connsiteX5" fmla="*/ 14577 w 19899"/>
                <a:gd name="connsiteY5" fmla="*/ 30951 h 30434"/>
                <a:gd name="connsiteX6" fmla="*/ 14577 w 19899"/>
                <a:gd name="connsiteY6" fmla="*/ 30951 h 30434"/>
                <a:gd name="connsiteX7" fmla="*/ 13956 w 19899"/>
                <a:gd name="connsiteY7" fmla="*/ 30974 h 30434"/>
                <a:gd name="connsiteX8" fmla="*/ 13956 w 19899"/>
                <a:gd name="connsiteY8" fmla="*/ 30974 h 30434"/>
                <a:gd name="connsiteX9" fmla="*/ 6968 w 19899"/>
                <a:gd name="connsiteY9" fmla="*/ 24559 h 30434"/>
                <a:gd name="connsiteX10" fmla="*/ 2649 w 19899"/>
                <a:gd name="connsiteY10" fmla="*/ 12526 h 30434"/>
                <a:gd name="connsiteX11" fmla="*/ 1525 w 19899"/>
                <a:gd name="connsiteY11" fmla="*/ 2646 h 30434"/>
                <a:gd name="connsiteX12" fmla="*/ 1525 w 19899"/>
                <a:gd name="connsiteY12" fmla="*/ 2646 h 30434"/>
                <a:gd name="connsiteX13" fmla="*/ 11393 w 19899"/>
                <a:gd name="connsiteY13" fmla="*/ 1534 h 30434"/>
                <a:gd name="connsiteX14" fmla="*/ 11393 w 19899"/>
                <a:gd name="connsiteY14" fmla="*/ 1534 h 30434"/>
                <a:gd name="connsiteX15" fmla="*/ 11404 w 19899"/>
                <a:gd name="connsiteY15" fmla="*/ 1534 h 30434"/>
                <a:gd name="connsiteX16" fmla="*/ 11404 w 19899"/>
                <a:gd name="connsiteY16" fmla="*/ 1534 h 30434"/>
                <a:gd name="connsiteX17" fmla="*/ 12516 w 19899"/>
                <a:gd name="connsiteY17" fmla="*/ 11402 h 30434"/>
                <a:gd name="connsiteX18" fmla="*/ 12516 w 19899"/>
                <a:gd name="connsiteY18" fmla="*/ 11402 h 30434"/>
                <a:gd name="connsiteX19" fmla="*/ 7015 w 19899"/>
                <a:gd name="connsiteY19" fmla="*/ 14048 h 30434"/>
                <a:gd name="connsiteX20" fmla="*/ 7015 w 19899"/>
                <a:gd name="connsiteY20" fmla="*/ 14048 h 30434"/>
                <a:gd name="connsiteX21" fmla="*/ 2649 w 19899"/>
                <a:gd name="connsiteY21" fmla="*/ 12526 h 3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899" h="30434">
                  <a:moveTo>
                    <a:pt x="6968" y="24559"/>
                  </a:moveTo>
                  <a:cubicBezTo>
                    <a:pt x="6628" y="20697"/>
                    <a:pt x="9485" y="17290"/>
                    <a:pt x="13348" y="16951"/>
                  </a:cubicBezTo>
                  <a:lnTo>
                    <a:pt x="13348" y="16951"/>
                  </a:lnTo>
                  <a:cubicBezTo>
                    <a:pt x="17210" y="16611"/>
                    <a:pt x="20617" y="19467"/>
                    <a:pt x="20956" y="23342"/>
                  </a:cubicBezTo>
                  <a:lnTo>
                    <a:pt x="20956" y="23342"/>
                  </a:lnTo>
                  <a:cubicBezTo>
                    <a:pt x="21296" y="27205"/>
                    <a:pt x="18440" y="30611"/>
                    <a:pt x="14577" y="30951"/>
                  </a:cubicBezTo>
                  <a:lnTo>
                    <a:pt x="14577" y="30951"/>
                  </a:lnTo>
                  <a:cubicBezTo>
                    <a:pt x="14366" y="30962"/>
                    <a:pt x="14155" y="30974"/>
                    <a:pt x="13956" y="30974"/>
                  </a:cubicBezTo>
                  <a:lnTo>
                    <a:pt x="13956" y="30974"/>
                  </a:lnTo>
                  <a:cubicBezTo>
                    <a:pt x="10351" y="30974"/>
                    <a:pt x="7284" y="28223"/>
                    <a:pt x="6968" y="24559"/>
                  </a:cubicBezTo>
                  <a:close/>
                  <a:moveTo>
                    <a:pt x="2649" y="12526"/>
                  </a:moveTo>
                  <a:cubicBezTo>
                    <a:pt x="-383" y="10103"/>
                    <a:pt x="-887" y="5690"/>
                    <a:pt x="1525" y="2646"/>
                  </a:cubicBezTo>
                  <a:lnTo>
                    <a:pt x="1525" y="2646"/>
                  </a:lnTo>
                  <a:cubicBezTo>
                    <a:pt x="3948" y="-385"/>
                    <a:pt x="8361" y="-889"/>
                    <a:pt x="11393" y="1534"/>
                  </a:cubicBezTo>
                  <a:lnTo>
                    <a:pt x="11393" y="1534"/>
                  </a:lnTo>
                  <a:cubicBezTo>
                    <a:pt x="11393" y="1534"/>
                    <a:pt x="11393" y="1534"/>
                    <a:pt x="11404" y="1534"/>
                  </a:cubicBezTo>
                  <a:lnTo>
                    <a:pt x="11404" y="1534"/>
                  </a:lnTo>
                  <a:cubicBezTo>
                    <a:pt x="14436" y="3946"/>
                    <a:pt x="14940" y="8370"/>
                    <a:pt x="12516" y="11402"/>
                  </a:cubicBezTo>
                  <a:lnTo>
                    <a:pt x="12516" y="11402"/>
                  </a:lnTo>
                  <a:cubicBezTo>
                    <a:pt x="11135" y="13146"/>
                    <a:pt x="9087" y="14048"/>
                    <a:pt x="7015" y="14048"/>
                  </a:cubicBezTo>
                  <a:lnTo>
                    <a:pt x="7015" y="14048"/>
                  </a:lnTo>
                  <a:cubicBezTo>
                    <a:pt x="5481" y="14048"/>
                    <a:pt x="3948" y="13556"/>
                    <a:pt x="2649" y="12526"/>
                  </a:cubicBezTo>
                  <a:close/>
                </a:path>
              </a:pathLst>
            </a:custGeom>
            <a:grpFill/>
            <a:ln w="1170" cap="flat">
              <a:noFill/>
              <a:prstDash val="solid"/>
              <a:miter/>
            </a:ln>
          </p:spPr>
          <p:txBody>
            <a:bodyPr rtlCol="0" anchor="ctr"/>
            <a:lstStyle/>
            <a:p>
              <a:endParaRPr lang="en-US"/>
            </a:p>
          </p:txBody>
        </p:sp>
        <p:sp>
          <p:nvSpPr>
            <p:cNvPr id="1326" name="Freeform 1325">
              <a:extLst>
                <a:ext uri="{FF2B5EF4-FFF2-40B4-BE49-F238E27FC236}">
                  <a16:creationId xmlns:a16="http://schemas.microsoft.com/office/drawing/2014/main" id="{2C1217FF-F004-4947-8800-DE30C9A43804}"/>
                </a:ext>
              </a:extLst>
            </p:cNvPr>
            <p:cNvSpPr/>
            <p:nvPr/>
          </p:nvSpPr>
          <p:spPr>
            <a:xfrm>
              <a:off x="4145339" y="760545"/>
              <a:ext cx="14047" cy="14047"/>
            </a:xfrm>
            <a:custGeom>
              <a:avLst/>
              <a:gdLst>
                <a:gd name="connsiteX0" fmla="*/ 7023 w 14046"/>
                <a:gd name="connsiteY0" fmla="*/ 14047 h 14046"/>
                <a:gd name="connsiteX1" fmla="*/ 2060 w 14046"/>
                <a:gd name="connsiteY1" fmla="*/ 11987 h 14046"/>
                <a:gd name="connsiteX2" fmla="*/ 0 w 14046"/>
                <a:gd name="connsiteY2" fmla="*/ 7023 h 14046"/>
                <a:gd name="connsiteX3" fmla="*/ 2060 w 14046"/>
                <a:gd name="connsiteY3" fmla="*/ 2049 h 14046"/>
                <a:gd name="connsiteX4" fmla="*/ 7023 w 14046"/>
                <a:gd name="connsiteY4" fmla="*/ 0 h 14046"/>
                <a:gd name="connsiteX5" fmla="*/ 11987 w 14046"/>
                <a:gd name="connsiteY5" fmla="*/ 2049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60" y="13298"/>
                    <a:pt x="2060" y="11987"/>
                  </a:cubicBezTo>
                  <a:cubicBezTo>
                    <a:pt x="749" y="10676"/>
                    <a:pt x="0" y="8873"/>
                    <a:pt x="0" y="7023"/>
                  </a:cubicBezTo>
                  <a:cubicBezTo>
                    <a:pt x="0" y="5174"/>
                    <a:pt x="749" y="3360"/>
                    <a:pt x="2060" y="2049"/>
                  </a:cubicBezTo>
                  <a:cubicBezTo>
                    <a:pt x="3360" y="749"/>
                    <a:pt x="5174" y="0"/>
                    <a:pt x="7023" y="0"/>
                  </a:cubicBezTo>
                  <a:cubicBezTo>
                    <a:pt x="8873" y="0"/>
                    <a:pt x="10687" y="749"/>
                    <a:pt x="11987" y="2049"/>
                  </a:cubicBezTo>
                  <a:cubicBezTo>
                    <a:pt x="13298" y="3360"/>
                    <a:pt x="14047" y="5174"/>
                    <a:pt x="14047" y="7023"/>
                  </a:cubicBezTo>
                  <a:cubicBezTo>
                    <a:pt x="14047" y="8873"/>
                    <a:pt x="13298" y="10676"/>
                    <a:pt x="11987" y="11987"/>
                  </a:cubicBezTo>
                  <a:cubicBezTo>
                    <a:pt x="10687" y="13298"/>
                    <a:pt x="8873" y="14047"/>
                    <a:pt x="7023" y="14047"/>
                  </a:cubicBezTo>
                  <a:close/>
                </a:path>
              </a:pathLst>
            </a:custGeom>
            <a:grpFill/>
            <a:ln w="1170" cap="flat">
              <a:noFill/>
              <a:prstDash val="solid"/>
              <a:miter/>
            </a:ln>
          </p:spPr>
          <p:txBody>
            <a:bodyPr rtlCol="0" anchor="ctr"/>
            <a:lstStyle/>
            <a:p>
              <a:endParaRPr lang="en-US"/>
            </a:p>
          </p:txBody>
        </p:sp>
        <p:sp>
          <p:nvSpPr>
            <p:cNvPr id="1327" name="Freeform 1326">
              <a:extLst>
                <a:ext uri="{FF2B5EF4-FFF2-40B4-BE49-F238E27FC236}">
                  <a16:creationId xmlns:a16="http://schemas.microsoft.com/office/drawing/2014/main" id="{CB328DDC-5365-3643-BA50-A34A7E8E48F3}"/>
                </a:ext>
              </a:extLst>
            </p:cNvPr>
            <p:cNvSpPr/>
            <p:nvPr/>
          </p:nvSpPr>
          <p:spPr>
            <a:xfrm>
              <a:off x="4057710" y="710878"/>
              <a:ext cx="60870" cy="93646"/>
            </a:xfrm>
            <a:custGeom>
              <a:avLst/>
              <a:gdLst>
                <a:gd name="connsiteX0" fmla="*/ 34462 w 60869"/>
                <a:gd name="connsiteY0" fmla="*/ 94746 h 93645"/>
                <a:gd name="connsiteX1" fmla="*/ 33408 w 60869"/>
                <a:gd name="connsiteY1" fmla="*/ 94735 h 93645"/>
                <a:gd name="connsiteX2" fmla="*/ 2575 w 60869"/>
                <a:gd name="connsiteY2" fmla="*/ 73863 h 93645"/>
                <a:gd name="connsiteX3" fmla="*/ 0 w 60869"/>
                <a:gd name="connsiteY3" fmla="*/ 67331 h 93645"/>
                <a:gd name="connsiteX4" fmla="*/ 13064 w 60869"/>
                <a:gd name="connsiteY4" fmla="*/ 62181 h 93645"/>
                <a:gd name="connsiteX5" fmla="*/ 15639 w 60869"/>
                <a:gd name="connsiteY5" fmla="*/ 68713 h 93645"/>
                <a:gd name="connsiteX6" fmla="*/ 33853 w 60869"/>
                <a:gd name="connsiteY6" fmla="*/ 80699 h 93645"/>
                <a:gd name="connsiteX7" fmla="*/ 46565 w 60869"/>
                <a:gd name="connsiteY7" fmla="*/ 73524 h 93645"/>
                <a:gd name="connsiteX8" fmla="*/ 47268 w 60869"/>
                <a:gd name="connsiteY8" fmla="*/ 64698 h 93645"/>
                <a:gd name="connsiteX9" fmla="*/ 31090 w 60869"/>
                <a:gd name="connsiteY9" fmla="*/ 50908 h 93645"/>
                <a:gd name="connsiteX10" fmla="*/ 9025 w 60869"/>
                <a:gd name="connsiteY10" fmla="*/ 29405 h 93645"/>
                <a:gd name="connsiteX11" fmla="*/ 13930 w 60869"/>
                <a:gd name="connsiteY11" fmla="*/ 10781 h 93645"/>
                <a:gd name="connsiteX12" fmla="*/ 35187 w 60869"/>
                <a:gd name="connsiteY12" fmla="*/ 0 h 93645"/>
                <a:gd name="connsiteX13" fmla="*/ 35363 w 60869"/>
                <a:gd name="connsiteY13" fmla="*/ 0 h 93645"/>
                <a:gd name="connsiteX14" fmla="*/ 55813 w 60869"/>
                <a:gd name="connsiteY14" fmla="*/ 10535 h 93645"/>
                <a:gd name="connsiteX15" fmla="*/ 60273 w 60869"/>
                <a:gd name="connsiteY15" fmla="*/ 15955 h 93645"/>
                <a:gd name="connsiteX16" fmla="*/ 49433 w 60869"/>
                <a:gd name="connsiteY16" fmla="*/ 24886 h 93645"/>
                <a:gd name="connsiteX17" fmla="*/ 44973 w 60869"/>
                <a:gd name="connsiteY17" fmla="*/ 19467 h 93645"/>
                <a:gd name="connsiteX18" fmla="*/ 35363 w 60869"/>
                <a:gd name="connsiteY18" fmla="*/ 14047 h 93645"/>
                <a:gd name="connsiteX19" fmla="*/ 35293 w 60869"/>
                <a:gd name="connsiteY19" fmla="*/ 14047 h 93645"/>
                <a:gd name="connsiteX20" fmla="*/ 24910 w 60869"/>
                <a:gd name="connsiteY20" fmla="*/ 19549 h 93645"/>
                <a:gd name="connsiteX21" fmla="*/ 22686 w 60869"/>
                <a:gd name="connsiteY21" fmla="*/ 26092 h 93645"/>
                <a:gd name="connsiteX22" fmla="*/ 36826 w 60869"/>
                <a:gd name="connsiteY22" fmla="*/ 38079 h 93645"/>
                <a:gd name="connsiteX23" fmla="*/ 60437 w 60869"/>
                <a:gd name="connsiteY23" fmla="*/ 59805 h 93645"/>
                <a:gd name="connsiteX24" fmla="*/ 59266 w 60869"/>
                <a:gd name="connsiteY24" fmla="*/ 79505 h 93645"/>
                <a:gd name="connsiteX25" fmla="*/ 34462 w 60869"/>
                <a:gd name="connsiteY25" fmla="*/ 94746 h 9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869" h="93645">
                  <a:moveTo>
                    <a:pt x="34462" y="94746"/>
                  </a:moveTo>
                  <a:cubicBezTo>
                    <a:pt x="34110" y="94746"/>
                    <a:pt x="33759" y="94746"/>
                    <a:pt x="33408" y="94735"/>
                  </a:cubicBezTo>
                  <a:cubicBezTo>
                    <a:pt x="19923" y="94301"/>
                    <a:pt x="7246" y="85721"/>
                    <a:pt x="2575" y="73863"/>
                  </a:cubicBezTo>
                  <a:lnTo>
                    <a:pt x="0" y="67331"/>
                  </a:lnTo>
                  <a:lnTo>
                    <a:pt x="13064" y="62181"/>
                  </a:lnTo>
                  <a:lnTo>
                    <a:pt x="15639" y="68713"/>
                  </a:lnTo>
                  <a:cubicBezTo>
                    <a:pt x="18273" y="75397"/>
                    <a:pt x="25940" y="80442"/>
                    <a:pt x="33853" y="80699"/>
                  </a:cubicBezTo>
                  <a:cubicBezTo>
                    <a:pt x="37306" y="80805"/>
                    <a:pt x="43510" y="80020"/>
                    <a:pt x="46565" y="73524"/>
                  </a:cubicBezTo>
                  <a:cubicBezTo>
                    <a:pt x="48087" y="70293"/>
                    <a:pt x="48309" y="67484"/>
                    <a:pt x="47268" y="64698"/>
                  </a:cubicBezTo>
                  <a:cubicBezTo>
                    <a:pt x="45430" y="59758"/>
                    <a:pt x="39390" y="54607"/>
                    <a:pt x="31090" y="50908"/>
                  </a:cubicBezTo>
                  <a:cubicBezTo>
                    <a:pt x="24032" y="47759"/>
                    <a:pt x="11788" y="40771"/>
                    <a:pt x="9025" y="29405"/>
                  </a:cubicBezTo>
                  <a:cubicBezTo>
                    <a:pt x="7960" y="25027"/>
                    <a:pt x="7948" y="18249"/>
                    <a:pt x="13930" y="10781"/>
                  </a:cubicBezTo>
                  <a:cubicBezTo>
                    <a:pt x="19197" y="4191"/>
                    <a:pt x="27345" y="59"/>
                    <a:pt x="35187" y="0"/>
                  </a:cubicBezTo>
                  <a:cubicBezTo>
                    <a:pt x="35246" y="0"/>
                    <a:pt x="35304" y="0"/>
                    <a:pt x="35363" y="0"/>
                  </a:cubicBezTo>
                  <a:cubicBezTo>
                    <a:pt x="40771" y="0"/>
                    <a:pt x="48661" y="1850"/>
                    <a:pt x="55813" y="10535"/>
                  </a:cubicBezTo>
                  <a:lnTo>
                    <a:pt x="60273" y="15955"/>
                  </a:lnTo>
                  <a:lnTo>
                    <a:pt x="49433" y="24886"/>
                  </a:lnTo>
                  <a:lnTo>
                    <a:pt x="44973" y="19467"/>
                  </a:lnTo>
                  <a:cubicBezTo>
                    <a:pt x="42012" y="15873"/>
                    <a:pt x="38781" y="14047"/>
                    <a:pt x="35363" y="14047"/>
                  </a:cubicBezTo>
                  <a:cubicBezTo>
                    <a:pt x="35339" y="14047"/>
                    <a:pt x="35316" y="14047"/>
                    <a:pt x="35293" y="14047"/>
                  </a:cubicBezTo>
                  <a:cubicBezTo>
                    <a:pt x="30845" y="14082"/>
                    <a:pt x="26923" y="17032"/>
                    <a:pt x="24910" y="19549"/>
                  </a:cubicBezTo>
                  <a:cubicBezTo>
                    <a:pt x="21983" y="23201"/>
                    <a:pt x="22510" y="25378"/>
                    <a:pt x="22686" y="26092"/>
                  </a:cubicBezTo>
                  <a:cubicBezTo>
                    <a:pt x="23622" y="29955"/>
                    <a:pt x="29171" y="34661"/>
                    <a:pt x="36826" y="38079"/>
                  </a:cubicBezTo>
                  <a:cubicBezTo>
                    <a:pt x="43779" y="41181"/>
                    <a:pt x="56105" y="48146"/>
                    <a:pt x="60437" y="59805"/>
                  </a:cubicBezTo>
                  <a:cubicBezTo>
                    <a:pt x="62778" y="66102"/>
                    <a:pt x="62368" y="72915"/>
                    <a:pt x="59266" y="79505"/>
                  </a:cubicBezTo>
                  <a:cubicBezTo>
                    <a:pt x="54759" y="89092"/>
                    <a:pt x="45535" y="94746"/>
                    <a:pt x="34462" y="94746"/>
                  </a:cubicBezTo>
                  <a:close/>
                </a:path>
              </a:pathLst>
            </a:custGeom>
            <a:grpFill/>
            <a:ln w="1170" cap="flat">
              <a:noFill/>
              <a:prstDash val="solid"/>
              <a:miter/>
            </a:ln>
          </p:spPr>
          <p:txBody>
            <a:bodyPr rtlCol="0" anchor="ctr"/>
            <a:lstStyle/>
            <a:p>
              <a:endParaRPr lang="en-US"/>
            </a:p>
          </p:txBody>
        </p:sp>
        <p:sp>
          <p:nvSpPr>
            <p:cNvPr id="1328" name="Freeform 1327">
              <a:extLst>
                <a:ext uri="{FF2B5EF4-FFF2-40B4-BE49-F238E27FC236}">
                  <a16:creationId xmlns:a16="http://schemas.microsoft.com/office/drawing/2014/main" id="{94F25F7A-9DBD-DB4D-A8AE-7D4A3EBB8F78}"/>
                </a:ext>
              </a:extLst>
            </p:cNvPr>
            <p:cNvSpPr/>
            <p:nvPr/>
          </p:nvSpPr>
          <p:spPr>
            <a:xfrm>
              <a:off x="4083509" y="792525"/>
              <a:ext cx="14047" cy="22241"/>
            </a:xfrm>
            <a:custGeom>
              <a:avLst/>
              <a:gdLst>
                <a:gd name="connsiteX0" fmla="*/ 422 w 14046"/>
                <a:gd name="connsiteY0" fmla="*/ 23212 h 22240"/>
                <a:gd name="connsiteX1" fmla="*/ 199 w 14046"/>
                <a:gd name="connsiteY1" fmla="*/ 16201 h 22240"/>
                <a:gd name="connsiteX2" fmla="*/ 70 w 14046"/>
                <a:gd name="connsiteY2" fmla="*/ 7164 h 22240"/>
                <a:gd name="connsiteX3" fmla="*/ 0 w 14046"/>
                <a:gd name="connsiteY3" fmla="*/ 140 h 22240"/>
                <a:gd name="connsiteX4" fmla="*/ 14047 w 14046"/>
                <a:gd name="connsiteY4" fmla="*/ 0 h 22240"/>
                <a:gd name="connsiteX5" fmla="*/ 14117 w 14046"/>
                <a:gd name="connsiteY5" fmla="*/ 7023 h 22240"/>
                <a:gd name="connsiteX6" fmla="*/ 14234 w 14046"/>
                <a:gd name="connsiteY6" fmla="*/ 15768 h 22240"/>
                <a:gd name="connsiteX7" fmla="*/ 14445 w 14046"/>
                <a:gd name="connsiteY7" fmla="*/ 22779 h 22240"/>
                <a:gd name="connsiteX8" fmla="*/ 422 w 14046"/>
                <a:gd name="connsiteY8" fmla="*/ 23212 h 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22240">
                  <a:moveTo>
                    <a:pt x="422" y="23212"/>
                  </a:moveTo>
                  <a:lnTo>
                    <a:pt x="199" y="16201"/>
                  </a:lnTo>
                  <a:cubicBezTo>
                    <a:pt x="199" y="16049"/>
                    <a:pt x="152" y="14480"/>
                    <a:pt x="70" y="7164"/>
                  </a:cubicBezTo>
                  <a:lnTo>
                    <a:pt x="0" y="140"/>
                  </a:lnTo>
                  <a:lnTo>
                    <a:pt x="14047" y="0"/>
                  </a:lnTo>
                  <a:lnTo>
                    <a:pt x="14117" y="7023"/>
                  </a:lnTo>
                  <a:cubicBezTo>
                    <a:pt x="14187" y="14187"/>
                    <a:pt x="14234" y="15709"/>
                    <a:pt x="14234" y="15768"/>
                  </a:cubicBezTo>
                  <a:lnTo>
                    <a:pt x="14445" y="22779"/>
                  </a:lnTo>
                  <a:lnTo>
                    <a:pt x="422" y="23212"/>
                  </a:lnTo>
                  <a:close/>
                </a:path>
              </a:pathLst>
            </a:custGeom>
            <a:grpFill/>
            <a:ln w="1170" cap="flat">
              <a:noFill/>
              <a:prstDash val="solid"/>
              <a:miter/>
            </a:ln>
          </p:spPr>
          <p:txBody>
            <a:bodyPr rtlCol="0" anchor="ctr"/>
            <a:lstStyle/>
            <a:p>
              <a:endParaRPr lang="en-US"/>
            </a:p>
          </p:txBody>
        </p:sp>
        <p:sp>
          <p:nvSpPr>
            <p:cNvPr id="1329" name="Freeform 1328">
              <a:extLst>
                <a:ext uri="{FF2B5EF4-FFF2-40B4-BE49-F238E27FC236}">
                  <a16:creationId xmlns:a16="http://schemas.microsoft.com/office/drawing/2014/main" id="{9E1FC17F-62BC-E647-9E92-D204CB246442}"/>
                </a:ext>
              </a:extLst>
            </p:cNvPr>
            <p:cNvSpPr/>
            <p:nvPr/>
          </p:nvSpPr>
          <p:spPr>
            <a:xfrm>
              <a:off x="4082425" y="702753"/>
              <a:ext cx="14047" cy="21070"/>
            </a:xfrm>
            <a:custGeom>
              <a:avLst/>
              <a:gdLst>
                <a:gd name="connsiteX0" fmla="*/ 0 w 14046"/>
                <a:gd name="connsiteY0" fmla="*/ 275 h 21070"/>
                <a:gd name="connsiteX1" fmla="*/ 14044 w 14046"/>
                <a:gd name="connsiteY1" fmla="*/ 0 h 21070"/>
                <a:gd name="connsiteX2" fmla="*/ 14459 w 14046"/>
                <a:gd name="connsiteY2" fmla="*/ 21160 h 21070"/>
                <a:gd name="connsiteX3" fmla="*/ 415 w 14046"/>
                <a:gd name="connsiteY3" fmla="*/ 21435 h 21070"/>
              </a:gdLst>
              <a:ahLst/>
              <a:cxnLst>
                <a:cxn ang="0">
                  <a:pos x="connsiteX0" y="connsiteY0"/>
                </a:cxn>
                <a:cxn ang="0">
                  <a:pos x="connsiteX1" y="connsiteY1"/>
                </a:cxn>
                <a:cxn ang="0">
                  <a:pos x="connsiteX2" y="connsiteY2"/>
                </a:cxn>
                <a:cxn ang="0">
                  <a:pos x="connsiteX3" y="connsiteY3"/>
                </a:cxn>
              </a:cxnLst>
              <a:rect l="l" t="t" r="r" b="b"/>
              <a:pathLst>
                <a:path w="14046" h="21070">
                  <a:moveTo>
                    <a:pt x="0" y="275"/>
                  </a:moveTo>
                  <a:lnTo>
                    <a:pt x="14044" y="0"/>
                  </a:lnTo>
                  <a:lnTo>
                    <a:pt x="14459" y="21160"/>
                  </a:lnTo>
                  <a:lnTo>
                    <a:pt x="415" y="21435"/>
                  </a:lnTo>
                  <a:close/>
                </a:path>
              </a:pathLst>
            </a:custGeom>
            <a:grpFill/>
            <a:ln w="1170" cap="flat">
              <a:noFill/>
              <a:prstDash val="solid"/>
              <a:miter/>
            </a:ln>
          </p:spPr>
          <p:txBody>
            <a:bodyPr rtlCol="0" anchor="ctr"/>
            <a:lstStyle/>
            <a:p>
              <a:endParaRPr lang="en-US"/>
            </a:p>
          </p:txBody>
        </p:sp>
        <p:sp>
          <p:nvSpPr>
            <p:cNvPr id="1330" name="Freeform 1329">
              <a:extLst>
                <a:ext uri="{FF2B5EF4-FFF2-40B4-BE49-F238E27FC236}">
                  <a16:creationId xmlns:a16="http://schemas.microsoft.com/office/drawing/2014/main" id="{044D1908-BCA6-4D46-A9B1-71557443E421}"/>
                </a:ext>
              </a:extLst>
            </p:cNvPr>
            <p:cNvSpPr/>
            <p:nvPr/>
          </p:nvSpPr>
          <p:spPr>
            <a:xfrm>
              <a:off x="3922006" y="435980"/>
              <a:ext cx="519733" cy="519735"/>
            </a:xfrm>
            <a:custGeom>
              <a:avLst/>
              <a:gdLst>
                <a:gd name="connsiteX0" fmla="*/ 254529 w 519733"/>
                <a:gd name="connsiteY0" fmla="*/ 505817 h 519734"/>
                <a:gd name="connsiteX1" fmla="*/ 268576 w 519733"/>
                <a:gd name="connsiteY1" fmla="*/ 505735 h 519734"/>
                <a:gd name="connsiteX2" fmla="*/ 268669 w 519733"/>
                <a:gd name="connsiteY2" fmla="*/ 519781 h 519734"/>
                <a:gd name="connsiteX3" fmla="*/ 254623 w 519733"/>
                <a:gd name="connsiteY3" fmla="*/ 519863 h 519734"/>
                <a:gd name="connsiteX4" fmla="*/ 254529 w 519733"/>
                <a:gd name="connsiteY4" fmla="*/ 505817 h 519734"/>
                <a:gd name="connsiteX5" fmla="*/ 230450 w 519733"/>
                <a:gd name="connsiteY5" fmla="*/ 518178 h 519734"/>
                <a:gd name="connsiteX6" fmla="*/ 223462 w 519733"/>
                <a:gd name="connsiteY6" fmla="*/ 517382 h 519734"/>
                <a:gd name="connsiteX7" fmla="*/ 225042 w 519733"/>
                <a:gd name="connsiteY7" fmla="*/ 503429 h 519734"/>
                <a:gd name="connsiteX8" fmla="*/ 238995 w 519733"/>
                <a:gd name="connsiteY8" fmla="*/ 504997 h 519734"/>
                <a:gd name="connsiteX9" fmla="*/ 237427 w 519733"/>
                <a:gd name="connsiteY9" fmla="*/ 518962 h 519734"/>
                <a:gd name="connsiteX10" fmla="*/ 230450 w 519733"/>
                <a:gd name="connsiteY10" fmla="*/ 518178 h 519734"/>
                <a:gd name="connsiteX11" fmla="*/ 284086 w 519733"/>
                <a:gd name="connsiteY11" fmla="*/ 504716 h 519734"/>
                <a:gd name="connsiteX12" fmla="*/ 291051 w 519733"/>
                <a:gd name="connsiteY12" fmla="*/ 503827 h 519734"/>
                <a:gd name="connsiteX13" fmla="*/ 291051 w 519733"/>
                <a:gd name="connsiteY13" fmla="*/ 503838 h 519734"/>
                <a:gd name="connsiteX14" fmla="*/ 298027 w 519733"/>
                <a:gd name="connsiteY14" fmla="*/ 502949 h 519734"/>
                <a:gd name="connsiteX15" fmla="*/ 299783 w 519733"/>
                <a:gd name="connsiteY15" fmla="*/ 516890 h 519734"/>
                <a:gd name="connsiteX16" fmla="*/ 285842 w 519733"/>
                <a:gd name="connsiteY16" fmla="*/ 518646 h 519734"/>
                <a:gd name="connsiteX17" fmla="*/ 284086 w 519733"/>
                <a:gd name="connsiteY17" fmla="*/ 504716 h 519734"/>
                <a:gd name="connsiteX18" fmla="*/ 199653 w 519733"/>
                <a:gd name="connsiteY18" fmla="*/ 512805 h 519734"/>
                <a:gd name="connsiteX19" fmla="*/ 199653 w 519733"/>
                <a:gd name="connsiteY19" fmla="*/ 512793 h 519734"/>
                <a:gd name="connsiteX20" fmla="*/ 192828 w 519733"/>
                <a:gd name="connsiteY20" fmla="*/ 511178 h 519734"/>
                <a:gd name="connsiteX21" fmla="*/ 196071 w 519733"/>
                <a:gd name="connsiteY21" fmla="*/ 497505 h 519734"/>
                <a:gd name="connsiteX22" fmla="*/ 202907 w 519733"/>
                <a:gd name="connsiteY22" fmla="*/ 499133 h 519734"/>
                <a:gd name="connsiteX23" fmla="*/ 202907 w 519733"/>
                <a:gd name="connsiteY23" fmla="*/ 499133 h 519734"/>
                <a:gd name="connsiteX24" fmla="*/ 209731 w 519733"/>
                <a:gd name="connsiteY24" fmla="*/ 500760 h 519734"/>
                <a:gd name="connsiteX25" fmla="*/ 206489 w 519733"/>
                <a:gd name="connsiteY25" fmla="*/ 514420 h 519734"/>
                <a:gd name="connsiteX26" fmla="*/ 199653 w 519733"/>
                <a:gd name="connsiteY26" fmla="*/ 512805 h 519734"/>
                <a:gd name="connsiteX27" fmla="*/ 313292 w 519733"/>
                <a:gd name="connsiteY27" fmla="*/ 500081 h 519734"/>
                <a:gd name="connsiteX28" fmla="*/ 326917 w 519733"/>
                <a:gd name="connsiteY28" fmla="*/ 496651 h 519734"/>
                <a:gd name="connsiteX29" fmla="*/ 330335 w 519733"/>
                <a:gd name="connsiteY29" fmla="*/ 510276 h 519734"/>
                <a:gd name="connsiteX30" fmla="*/ 323534 w 519733"/>
                <a:gd name="connsiteY30" fmla="*/ 511985 h 519734"/>
                <a:gd name="connsiteX31" fmla="*/ 323522 w 519733"/>
                <a:gd name="connsiteY31" fmla="*/ 511985 h 519734"/>
                <a:gd name="connsiteX32" fmla="*/ 316721 w 519733"/>
                <a:gd name="connsiteY32" fmla="*/ 513706 h 519734"/>
                <a:gd name="connsiteX33" fmla="*/ 313292 w 519733"/>
                <a:gd name="connsiteY33" fmla="*/ 500081 h 519734"/>
                <a:gd name="connsiteX34" fmla="*/ 169721 w 519733"/>
                <a:gd name="connsiteY34" fmla="*/ 503733 h 519734"/>
                <a:gd name="connsiteX35" fmla="*/ 163131 w 519733"/>
                <a:gd name="connsiteY35" fmla="*/ 501298 h 519734"/>
                <a:gd name="connsiteX36" fmla="*/ 168012 w 519733"/>
                <a:gd name="connsiteY36" fmla="*/ 488129 h 519734"/>
                <a:gd name="connsiteX37" fmla="*/ 181181 w 519733"/>
                <a:gd name="connsiteY37" fmla="*/ 492999 h 519734"/>
                <a:gd name="connsiteX38" fmla="*/ 176311 w 519733"/>
                <a:gd name="connsiteY38" fmla="*/ 506179 h 519734"/>
                <a:gd name="connsiteX39" fmla="*/ 169721 w 519733"/>
                <a:gd name="connsiteY39" fmla="*/ 503733 h 519734"/>
                <a:gd name="connsiteX40" fmla="*/ 341725 w 519733"/>
                <a:gd name="connsiteY40" fmla="*/ 491957 h 519734"/>
                <a:gd name="connsiteX41" fmla="*/ 354835 w 519733"/>
                <a:gd name="connsiteY41" fmla="*/ 486912 h 519734"/>
                <a:gd name="connsiteX42" fmla="*/ 359880 w 519733"/>
                <a:gd name="connsiteY42" fmla="*/ 500022 h 519734"/>
                <a:gd name="connsiteX43" fmla="*/ 346770 w 519733"/>
                <a:gd name="connsiteY43" fmla="*/ 505067 h 519734"/>
                <a:gd name="connsiteX44" fmla="*/ 341725 w 519733"/>
                <a:gd name="connsiteY44" fmla="*/ 491957 h 519734"/>
                <a:gd name="connsiteX45" fmla="*/ 141101 w 519733"/>
                <a:gd name="connsiteY45" fmla="*/ 491126 h 519734"/>
                <a:gd name="connsiteX46" fmla="*/ 134862 w 519733"/>
                <a:gd name="connsiteY46" fmla="*/ 487907 h 519734"/>
                <a:gd name="connsiteX47" fmla="*/ 141288 w 519733"/>
                <a:gd name="connsiteY47" fmla="*/ 475417 h 519734"/>
                <a:gd name="connsiteX48" fmla="*/ 153778 w 519733"/>
                <a:gd name="connsiteY48" fmla="*/ 481855 h 519734"/>
                <a:gd name="connsiteX49" fmla="*/ 147351 w 519733"/>
                <a:gd name="connsiteY49" fmla="*/ 494345 h 519734"/>
                <a:gd name="connsiteX50" fmla="*/ 141101 w 519733"/>
                <a:gd name="connsiteY50" fmla="*/ 491126 h 519734"/>
                <a:gd name="connsiteX51" fmla="*/ 368964 w 519733"/>
                <a:gd name="connsiteY51" fmla="*/ 480450 h 519734"/>
                <a:gd name="connsiteX52" fmla="*/ 381372 w 519733"/>
                <a:gd name="connsiteY52" fmla="*/ 473860 h 519734"/>
                <a:gd name="connsiteX53" fmla="*/ 387962 w 519733"/>
                <a:gd name="connsiteY53" fmla="*/ 486268 h 519734"/>
                <a:gd name="connsiteX54" fmla="*/ 375566 w 519733"/>
                <a:gd name="connsiteY54" fmla="*/ 492858 h 519734"/>
                <a:gd name="connsiteX55" fmla="*/ 368964 w 519733"/>
                <a:gd name="connsiteY55" fmla="*/ 480450 h 519734"/>
                <a:gd name="connsiteX56" fmla="*/ 114224 w 519733"/>
                <a:gd name="connsiteY56" fmla="*/ 475159 h 519734"/>
                <a:gd name="connsiteX57" fmla="*/ 108407 w 519733"/>
                <a:gd name="connsiteY57" fmla="*/ 471214 h 519734"/>
                <a:gd name="connsiteX58" fmla="*/ 116296 w 519733"/>
                <a:gd name="connsiteY58" fmla="*/ 459591 h 519734"/>
                <a:gd name="connsiteX59" fmla="*/ 127920 w 519733"/>
                <a:gd name="connsiteY59" fmla="*/ 467480 h 519734"/>
                <a:gd name="connsiteX60" fmla="*/ 120030 w 519733"/>
                <a:gd name="connsiteY60" fmla="*/ 479104 h 519734"/>
                <a:gd name="connsiteX61" fmla="*/ 114224 w 519733"/>
                <a:gd name="connsiteY61" fmla="*/ 475159 h 519734"/>
                <a:gd name="connsiteX62" fmla="*/ 394623 w 519733"/>
                <a:gd name="connsiteY62" fmla="*/ 465760 h 519734"/>
                <a:gd name="connsiteX63" fmla="*/ 400382 w 519733"/>
                <a:gd name="connsiteY63" fmla="*/ 461744 h 519734"/>
                <a:gd name="connsiteX64" fmla="*/ 400382 w 519733"/>
                <a:gd name="connsiteY64" fmla="*/ 461744 h 519734"/>
                <a:gd name="connsiteX65" fmla="*/ 406141 w 519733"/>
                <a:gd name="connsiteY65" fmla="*/ 457729 h 519734"/>
                <a:gd name="connsiteX66" fmla="*/ 414171 w 519733"/>
                <a:gd name="connsiteY66" fmla="*/ 469248 h 519734"/>
                <a:gd name="connsiteX67" fmla="*/ 408412 w 519733"/>
                <a:gd name="connsiteY67" fmla="*/ 473263 h 519734"/>
                <a:gd name="connsiteX68" fmla="*/ 408412 w 519733"/>
                <a:gd name="connsiteY68" fmla="*/ 473263 h 519734"/>
                <a:gd name="connsiteX69" fmla="*/ 402653 w 519733"/>
                <a:gd name="connsiteY69" fmla="*/ 477278 h 519734"/>
                <a:gd name="connsiteX70" fmla="*/ 394623 w 519733"/>
                <a:gd name="connsiteY70" fmla="*/ 465760 h 519734"/>
                <a:gd name="connsiteX71" fmla="*/ 89455 w 519733"/>
                <a:gd name="connsiteY71" fmla="*/ 456091 h 519734"/>
                <a:gd name="connsiteX72" fmla="*/ 84152 w 519733"/>
                <a:gd name="connsiteY72" fmla="*/ 451490 h 519734"/>
                <a:gd name="connsiteX73" fmla="*/ 93376 w 519733"/>
                <a:gd name="connsiteY73" fmla="*/ 440885 h 519734"/>
                <a:gd name="connsiteX74" fmla="*/ 103970 w 519733"/>
                <a:gd name="connsiteY74" fmla="*/ 450109 h 519734"/>
                <a:gd name="connsiteX75" fmla="*/ 94758 w 519733"/>
                <a:gd name="connsiteY75" fmla="*/ 460703 h 519734"/>
                <a:gd name="connsiteX76" fmla="*/ 89455 w 519733"/>
                <a:gd name="connsiteY76" fmla="*/ 456091 h 519734"/>
                <a:gd name="connsiteX77" fmla="*/ 418339 w 519733"/>
                <a:gd name="connsiteY77" fmla="*/ 448084 h 519734"/>
                <a:gd name="connsiteX78" fmla="*/ 428815 w 519733"/>
                <a:gd name="connsiteY78" fmla="*/ 438731 h 519734"/>
                <a:gd name="connsiteX79" fmla="*/ 438168 w 519733"/>
                <a:gd name="connsiteY79" fmla="*/ 449208 h 519734"/>
                <a:gd name="connsiteX80" fmla="*/ 427691 w 519733"/>
                <a:gd name="connsiteY80" fmla="*/ 458572 h 519734"/>
                <a:gd name="connsiteX81" fmla="*/ 418339 w 519733"/>
                <a:gd name="connsiteY81" fmla="*/ 448084 h 519734"/>
                <a:gd name="connsiteX82" fmla="*/ 67144 w 519733"/>
                <a:gd name="connsiteY82" fmla="*/ 434213 h 519734"/>
                <a:gd name="connsiteX83" fmla="*/ 62438 w 519733"/>
                <a:gd name="connsiteY83" fmla="*/ 429003 h 519734"/>
                <a:gd name="connsiteX84" fmla="*/ 72856 w 519733"/>
                <a:gd name="connsiteY84" fmla="*/ 419580 h 519734"/>
                <a:gd name="connsiteX85" fmla="*/ 82279 w 519733"/>
                <a:gd name="connsiteY85" fmla="*/ 429998 h 519734"/>
                <a:gd name="connsiteX86" fmla="*/ 71861 w 519733"/>
                <a:gd name="connsiteY86" fmla="*/ 439422 h 519734"/>
                <a:gd name="connsiteX87" fmla="*/ 67144 w 519733"/>
                <a:gd name="connsiteY87" fmla="*/ 434213 h 519734"/>
                <a:gd name="connsiteX88" fmla="*/ 439772 w 519733"/>
                <a:gd name="connsiteY88" fmla="*/ 427704 h 519734"/>
                <a:gd name="connsiteX89" fmla="*/ 444419 w 519733"/>
                <a:gd name="connsiteY89" fmla="*/ 422437 h 519734"/>
                <a:gd name="connsiteX90" fmla="*/ 444419 w 519733"/>
                <a:gd name="connsiteY90" fmla="*/ 422437 h 519734"/>
                <a:gd name="connsiteX91" fmla="*/ 449066 w 519733"/>
                <a:gd name="connsiteY91" fmla="*/ 417169 h 519734"/>
                <a:gd name="connsiteX92" fmla="*/ 459601 w 519733"/>
                <a:gd name="connsiteY92" fmla="*/ 426452 h 519734"/>
                <a:gd name="connsiteX93" fmla="*/ 454954 w 519733"/>
                <a:gd name="connsiteY93" fmla="*/ 431719 h 519734"/>
                <a:gd name="connsiteX94" fmla="*/ 454954 w 519733"/>
                <a:gd name="connsiteY94" fmla="*/ 431719 h 519734"/>
                <a:gd name="connsiteX95" fmla="*/ 450307 w 519733"/>
                <a:gd name="connsiteY95" fmla="*/ 436987 h 519734"/>
                <a:gd name="connsiteX96" fmla="*/ 439772 w 519733"/>
                <a:gd name="connsiteY96" fmla="*/ 427704 h 519734"/>
                <a:gd name="connsiteX97" fmla="*/ 47619 w 519733"/>
                <a:gd name="connsiteY97" fmla="*/ 409829 h 519734"/>
                <a:gd name="connsiteX98" fmla="*/ 47619 w 519733"/>
                <a:gd name="connsiteY98" fmla="*/ 409829 h 519734"/>
                <a:gd name="connsiteX99" fmla="*/ 43557 w 519733"/>
                <a:gd name="connsiteY99" fmla="*/ 404094 h 519734"/>
                <a:gd name="connsiteX100" fmla="*/ 55029 w 519733"/>
                <a:gd name="connsiteY100" fmla="*/ 395982 h 519734"/>
                <a:gd name="connsiteX101" fmla="*/ 63141 w 519733"/>
                <a:gd name="connsiteY101" fmla="*/ 407453 h 519734"/>
                <a:gd name="connsiteX102" fmla="*/ 51669 w 519733"/>
                <a:gd name="connsiteY102" fmla="*/ 415565 h 519734"/>
                <a:gd name="connsiteX103" fmla="*/ 47619 w 519733"/>
                <a:gd name="connsiteY103" fmla="*/ 409829 h 519734"/>
                <a:gd name="connsiteX104" fmla="*/ 458630 w 519733"/>
                <a:gd name="connsiteY104" fmla="*/ 404901 h 519734"/>
                <a:gd name="connsiteX105" fmla="*/ 466589 w 519733"/>
                <a:gd name="connsiteY105" fmla="*/ 393336 h 519734"/>
                <a:gd name="connsiteX106" fmla="*/ 478166 w 519733"/>
                <a:gd name="connsiteY106" fmla="*/ 401296 h 519734"/>
                <a:gd name="connsiteX107" fmla="*/ 470195 w 519733"/>
                <a:gd name="connsiteY107" fmla="*/ 412873 h 519734"/>
                <a:gd name="connsiteX108" fmla="*/ 458630 w 519733"/>
                <a:gd name="connsiteY108" fmla="*/ 404901 h 519734"/>
                <a:gd name="connsiteX109" fmla="*/ 31137 w 519733"/>
                <a:gd name="connsiteY109" fmla="*/ 383281 h 519734"/>
                <a:gd name="connsiteX110" fmla="*/ 27801 w 519733"/>
                <a:gd name="connsiteY110" fmla="*/ 377100 h 519734"/>
                <a:gd name="connsiteX111" fmla="*/ 40162 w 519733"/>
                <a:gd name="connsiteY111" fmla="*/ 370428 h 519734"/>
                <a:gd name="connsiteX112" fmla="*/ 46835 w 519733"/>
                <a:gd name="connsiteY112" fmla="*/ 382789 h 519734"/>
                <a:gd name="connsiteX113" fmla="*/ 34473 w 519733"/>
                <a:gd name="connsiteY113" fmla="*/ 389461 h 519734"/>
                <a:gd name="connsiteX114" fmla="*/ 31137 w 519733"/>
                <a:gd name="connsiteY114" fmla="*/ 383281 h 519734"/>
                <a:gd name="connsiteX115" fmla="*/ 474620 w 519733"/>
                <a:gd name="connsiteY115" fmla="*/ 380015 h 519734"/>
                <a:gd name="connsiteX116" fmla="*/ 481128 w 519733"/>
                <a:gd name="connsiteY116" fmla="*/ 367572 h 519734"/>
                <a:gd name="connsiteX117" fmla="*/ 493583 w 519733"/>
                <a:gd name="connsiteY117" fmla="*/ 374080 h 519734"/>
                <a:gd name="connsiteX118" fmla="*/ 487063 w 519733"/>
                <a:gd name="connsiteY118" fmla="*/ 386523 h 519734"/>
                <a:gd name="connsiteX119" fmla="*/ 474620 w 519733"/>
                <a:gd name="connsiteY119" fmla="*/ 380015 h 519734"/>
                <a:gd name="connsiteX120" fmla="*/ 17980 w 519733"/>
                <a:gd name="connsiteY120" fmla="*/ 354953 h 519734"/>
                <a:gd name="connsiteX121" fmla="*/ 17980 w 519733"/>
                <a:gd name="connsiteY121" fmla="*/ 354953 h 519734"/>
                <a:gd name="connsiteX122" fmla="*/ 15416 w 519733"/>
                <a:gd name="connsiteY122" fmla="*/ 348410 h 519734"/>
                <a:gd name="connsiteX123" fmla="*/ 28492 w 519733"/>
                <a:gd name="connsiteY123" fmla="*/ 343282 h 519734"/>
                <a:gd name="connsiteX124" fmla="*/ 33619 w 519733"/>
                <a:gd name="connsiteY124" fmla="*/ 356346 h 519734"/>
                <a:gd name="connsiteX125" fmla="*/ 20555 w 519733"/>
                <a:gd name="connsiteY125" fmla="*/ 361485 h 519734"/>
                <a:gd name="connsiteX126" fmla="*/ 17980 w 519733"/>
                <a:gd name="connsiteY126" fmla="*/ 354953 h 519734"/>
                <a:gd name="connsiteX127" fmla="*/ 487496 w 519733"/>
                <a:gd name="connsiteY127" fmla="*/ 353384 h 519734"/>
                <a:gd name="connsiteX128" fmla="*/ 492459 w 519733"/>
                <a:gd name="connsiteY128" fmla="*/ 340239 h 519734"/>
                <a:gd name="connsiteX129" fmla="*/ 505605 w 519733"/>
                <a:gd name="connsiteY129" fmla="*/ 345202 h 519734"/>
                <a:gd name="connsiteX130" fmla="*/ 500641 w 519733"/>
                <a:gd name="connsiteY130" fmla="*/ 358348 h 519734"/>
                <a:gd name="connsiteX131" fmla="*/ 487496 w 519733"/>
                <a:gd name="connsiteY131" fmla="*/ 353384 h 519734"/>
                <a:gd name="connsiteX132" fmla="*/ 8334 w 519733"/>
                <a:gd name="connsiteY132" fmla="*/ 325220 h 519734"/>
                <a:gd name="connsiteX133" fmla="*/ 6579 w 519733"/>
                <a:gd name="connsiteY133" fmla="*/ 318419 h 519734"/>
                <a:gd name="connsiteX134" fmla="*/ 20169 w 519733"/>
                <a:gd name="connsiteY134" fmla="*/ 314908 h 519734"/>
                <a:gd name="connsiteX135" fmla="*/ 23692 w 519733"/>
                <a:gd name="connsiteY135" fmla="*/ 328498 h 519734"/>
                <a:gd name="connsiteX136" fmla="*/ 10090 w 519733"/>
                <a:gd name="connsiteY136" fmla="*/ 332022 h 519734"/>
                <a:gd name="connsiteX137" fmla="*/ 8334 w 519733"/>
                <a:gd name="connsiteY137" fmla="*/ 325220 h 519734"/>
                <a:gd name="connsiteX138" fmla="*/ 497071 w 519733"/>
                <a:gd name="connsiteY138" fmla="*/ 325384 h 519734"/>
                <a:gd name="connsiteX139" fmla="*/ 500407 w 519733"/>
                <a:gd name="connsiteY139" fmla="*/ 311735 h 519734"/>
                <a:gd name="connsiteX140" fmla="*/ 514044 w 519733"/>
                <a:gd name="connsiteY140" fmla="*/ 315072 h 519734"/>
                <a:gd name="connsiteX141" fmla="*/ 510708 w 519733"/>
                <a:gd name="connsiteY141" fmla="*/ 328720 h 519734"/>
                <a:gd name="connsiteX142" fmla="*/ 497071 w 519733"/>
                <a:gd name="connsiteY142" fmla="*/ 325384 h 519734"/>
                <a:gd name="connsiteX143" fmla="*/ 2353 w 519733"/>
                <a:gd name="connsiteY143" fmla="*/ 294540 h 519734"/>
                <a:gd name="connsiteX144" fmla="*/ 1428 w 519733"/>
                <a:gd name="connsiteY144" fmla="*/ 287575 h 519734"/>
                <a:gd name="connsiteX145" fmla="*/ 15346 w 519733"/>
                <a:gd name="connsiteY145" fmla="*/ 285725 h 519734"/>
                <a:gd name="connsiteX146" fmla="*/ 17196 w 519733"/>
                <a:gd name="connsiteY146" fmla="*/ 299655 h 519734"/>
                <a:gd name="connsiteX147" fmla="*/ 3278 w 519733"/>
                <a:gd name="connsiteY147" fmla="*/ 301505 h 519734"/>
                <a:gd name="connsiteX148" fmla="*/ 2353 w 519733"/>
                <a:gd name="connsiteY148" fmla="*/ 294540 h 519734"/>
                <a:gd name="connsiteX149" fmla="*/ 503170 w 519733"/>
                <a:gd name="connsiteY149" fmla="*/ 296448 h 519734"/>
                <a:gd name="connsiteX150" fmla="*/ 504844 w 519733"/>
                <a:gd name="connsiteY150" fmla="*/ 282506 h 519734"/>
                <a:gd name="connsiteX151" fmla="*/ 518797 w 519733"/>
                <a:gd name="connsiteY151" fmla="*/ 284168 h 519734"/>
                <a:gd name="connsiteX152" fmla="*/ 517123 w 519733"/>
                <a:gd name="connsiteY152" fmla="*/ 298122 h 519734"/>
                <a:gd name="connsiteX153" fmla="*/ 503170 w 519733"/>
                <a:gd name="connsiteY153" fmla="*/ 296448 h 519734"/>
                <a:gd name="connsiteX154" fmla="*/ 94 w 519733"/>
                <a:gd name="connsiteY154" fmla="*/ 263391 h 519734"/>
                <a:gd name="connsiteX155" fmla="*/ 0 w 519733"/>
                <a:gd name="connsiteY155" fmla="*/ 256367 h 519734"/>
                <a:gd name="connsiteX156" fmla="*/ 14047 w 519733"/>
                <a:gd name="connsiteY156" fmla="*/ 256180 h 519734"/>
                <a:gd name="connsiteX157" fmla="*/ 14222 w 519733"/>
                <a:gd name="connsiteY157" fmla="*/ 270227 h 519734"/>
                <a:gd name="connsiteX158" fmla="*/ 187 w 519733"/>
                <a:gd name="connsiteY158" fmla="*/ 270414 h 519734"/>
                <a:gd name="connsiteX159" fmla="*/ 94 w 519733"/>
                <a:gd name="connsiteY159" fmla="*/ 263391 h 519734"/>
                <a:gd name="connsiteX160" fmla="*/ 505757 w 519733"/>
                <a:gd name="connsiteY160" fmla="*/ 266984 h 519734"/>
                <a:gd name="connsiteX161" fmla="*/ 505757 w 519733"/>
                <a:gd name="connsiteY161" fmla="*/ 256718 h 519734"/>
                <a:gd name="connsiteX162" fmla="*/ 505499 w 519733"/>
                <a:gd name="connsiteY162" fmla="*/ 246417 h 519734"/>
                <a:gd name="connsiteX163" fmla="*/ 519534 w 519733"/>
                <a:gd name="connsiteY163" fmla="*/ 246055 h 519734"/>
                <a:gd name="connsiteX164" fmla="*/ 519710 w 519733"/>
                <a:gd name="connsiteY164" fmla="*/ 252938 h 519734"/>
                <a:gd name="connsiteX165" fmla="*/ 519804 w 519733"/>
                <a:gd name="connsiteY165" fmla="*/ 252938 h 519734"/>
                <a:gd name="connsiteX166" fmla="*/ 519804 w 519733"/>
                <a:gd name="connsiteY166" fmla="*/ 256543 h 519734"/>
                <a:gd name="connsiteX167" fmla="*/ 519897 w 519733"/>
                <a:gd name="connsiteY167" fmla="*/ 260101 h 519734"/>
                <a:gd name="connsiteX168" fmla="*/ 519804 w 519733"/>
                <a:gd name="connsiteY168" fmla="*/ 260101 h 519734"/>
                <a:gd name="connsiteX169" fmla="*/ 519804 w 519733"/>
                <a:gd name="connsiteY169" fmla="*/ 266984 h 519734"/>
                <a:gd name="connsiteX170" fmla="*/ 505757 w 519733"/>
                <a:gd name="connsiteY170" fmla="*/ 266984 h 519734"/>
                <a:gd name="connsiteX171" fmla="*/ 796 w 519733"/>
                <a:gd name="connsiteY171" fmla="*/ 239160 h 519734"/>
                <a:gd name="connsiteX172" fmla="*/ 2283 w 519733"/>
                <a:gd name="connsiteY172" fmla="*/ 225195 h 519734"/>
                <a:gd name="connsiteX173" fmla="*/ 16248 w 519733"/>
                <a:gd name="connsiteY173" fmla="*/ 226682 h 519734"/>
                <a:gd name="connsiteX174" fmla="*/ 14761 w 519733"/>
                <a:gd name="connsiteY174" fmla="*/ 240647 h 519734"/>
                <a:gd name="connsiteX175" fmla="*/ 796 w 519733"/>
                <a:gd name="connsiteY175" fmla="*/ 239160 h 519734"/>
                <a:gd name="connsiteX176" fmla="*/ 503146 w 519733"/>
                <a:gd name="connsiteY176" fmla="*/ 224001 h 519734"/>
                <a:gd name="connsiteX177" fmla="*/ 502128 w 519733"/>
                <a:gd name="connsiteY177" fmla="*/ 217048 h 519734"/>
                <a:gd name="connsiteX178" fmla="*/ 516034 w 519733"/>
                <a:gd name="connsiteY178" fmla="*/ 215011 h 519734"/>
                <a:gd name="connsiteX179" fmla="*/ 518071 w 519733"/>
                <a:gd name="connsiteY179" fmla="*/ 228906 h 519734"/>
                <a:gd name="connsiteX180" fmla="*/ 504165 w 519733"/>
                <a:gd name="connsiteY180" fmla="*/ 230942 h 519734"/>
                <a:gd name="connsiteX181" fmla="*/ 503146 w 519733"/>
                <a:gd name="connsiteY181" fmla="*/ 224001 h 519734"/>
                <a:gd name="connsiteX182" fmla="*/ 5127 w 519733"/>
                <a:gd name="connsiteY182" fmla="*/ 208198 h 519734"/>
                <a:gd name="connsiteX183" fmla="*/ 8288 w 519733"/>
                <a:gd name="connsiteY183" fmla="*/ 194514 h 519734"/>
                <a:gd name="connsiteX184" fmla="*/ 21972 w 519733"/>
                <a:gd name="connsiteY184" fmla="*/ 197663 h 519734"/>
                <a:gd name="connsiteX185" fmla="*/ 18811 w 519733"/>
                <a:gd name="connsiteY185" fmla="*/ 211359 h 519734"/>
                <a:gd name="connsiteX186" fmla="*/ 5127 w 519733"/>
                <a:gd name="connsiteY186" fmla="*/ 208198 h 519734"/>
                <a:gd name="connsiteX187" fmla="*/ 497106 w 519733"/>
                <a:gd name="connsiteY187" fmla="*/ 195064 h 519734"/>
                <a:gd name="connsiteX188" fmla="*/ 495257 w 519733"/>
                <a:gd name="connsiteY188" fmla="*/ 188287 h 519734"/>
                <a:gd name="connsiteX189" fmla="*/ 508812 w 519733"/>
                <a:gd name="connsiteY189" fmla="*/ 184588 h 519734"/>
                <a:gd name="connsiteX190" fmla="*/ 512511 w 519733"/>
                <a:gd name="connsiteY190" fmla="*/ 198143 h 519734"/>
                <a:gd name="connsiteX191" fmla="*/ 498956 w 519733"/>
                <a:gd name="connsiteY191" fmla="*/ 201842 h 519734"/>
                <a:gd name="connsiteX192" fmla="*/ 497106 w 519733"/>
                <a:gd name="connsiteY192" fmla="*/ 195064 h 519734"/>
                <a:gd name="connsiteX193" fmla="*/ 13169 w 519733"/>
                <a:gd name="connsiteY193" fmla="*/ 177962 h 519734"/>
                <a:gd name="connsiteX194" fmla="*/ 17957 w 519733"/>
                <a:gd name="connsiteY194" fmla="*/ 164758 h 519734"/>
                <a:gd name="connsiteX195" fmla="*/ 31172 w 519733"/>
                <a:gd name="connsiteY195" fmla="*/ 169546 h 519734"/>
                <a:gd name="connsiteX196" fmla="*/ 26373 w 519733"/>
                <a:gd name="connsiteY196" fmla="*/ 182750 h 519734"/>
                <a:gd name="connsiteX197" fmla="*/ 13169 w 519733"/>
                <a:gd name="connsiteY197" fmla="*/ 177962 h 519734"/>
                <a:gd name="connsiteX198" fmla="*/ 487613 w 519733"/>
                <a:gd name="connsiteY198" fmla="*/ 167076 h 519734"/>
                <a:gd name="connsiteX199" fmla="*/ 484956 w 519733"/>
                <a:gd name="connsiteY199" fmla="*/ 160568 h 519734"/>
                <a:gd name="connsiteX200" fmla="*/ 497961 w 519733"/>
                <a:gd name="connsiteY200" fmla="*/ 155265 h 519734"/>
                <a:gd name="connsiteX201" fmla="*/ 503275 w 519733"/>
                <a:gd name="connsiteY201" fmla="*/ 168270 h 519734"/>
                <a:gd name="connsiteX202" fmla="*/ 490270 w 519733"/>
                <a:gd name="connsiteY202" fmla="*/ 173573 h 519734"/>
                <a:gd name="connsiteX203" fmla="*/ 487613 w 519733"/>
                <a:gd name="connsiteY203" fmla="*/ 167076 h 519734"/>
                <a:gd name="connsiteX204" fmla="*/ 24816 w 519733"/>
                <a:gd name="connsiteY204" fmla="*/ 148920 h 519734"/>
                <a:gd name="connsiteX205" fmla="*/ 27988 w 519733"/>
                <a:gd name="connsiteY205" fmla="*/ 142658 h 519734"/>
                <a:gd name="connsiteX206" fmla="*/ 27988 w 519733"/>
                <a:gd name="connsiteY206" fmla="*/ 142658 h 519734"/>
                <a:gd name="connsiteX207" fmla="*/ 31161 w 519733"/>
                <a:gd name="connsiteY207" fmla="*/ 136395 h 519734"/>
                <a:gd name="connsiteX208" fmla="*/ 43697 w 519733"/>
                <a:gd name="connsiteY208" fmla="*/ 142740 h 519734"/>
                <a:gd name="connsiteX209" fmla="*/ 40513 w 519733"/>
                <a:gd name="connsiteY209" fmla="*/ 149014 h 519734"/>
                <a:gd name="connsiteX210" fmla="*/ 40513 w 519733"/>
                <a:gd name="connsiteY210" fmla="*/ 149002 h 519734"/>
                <a:gd name="connsiteX211" fmla="*/ 37341 w 519733"/>
                <a:gd name="connsiteY211" fmla="*/ 155277 h 519734"/>
                <a:gd name="connsiteX212" fmla="*/ 24816 w 519733"/>
                <a:gd name="connsiteY212" fmla="*/ 148920 h 519734"/>
                <a:gd name="connsiteX213" fmla="*/ 474807 w 519733"/>
                <a:gd name="connsiteY213" fmla="*/ 140445 h 519734"/>
                <a:gd name="connsiteX214" fmla="*/ 471389 w 519733"/>
                <a:gd name="connsiteY214" fmla="*/ 134312 h 519734"/>
                <a:gd name="connsiteX215" fmla="*/ 483656 w 519733"/>
                <a:gd name="connsiteY215" fmla="*/ 127475 h 519734"/>
                <a:gd name="connsiteX216" fmla="*/ 490493 w 519733"/>
                <a:gd name="connsiteY216" fmla="*/ 139743 h 519734"/>
                <a:gd name="connsiteX217" fmla="*/ 478225 w 519733"/>
                <a:gd name="connsiteY217" fmla="*/ 146579 h 519734"/>
                <a:gd name="connsiteX218" fmla="*/ 474807 w 519733"/>
                <a:gd name="connsiteY218" fmla="*/ 140445 h 519734"/>
                <a:gd name="connsiteX219" fmla="*/ 39870 w 519733"/>
                <a:gd name="connsiteY219" fmla="*/ 121517 h 519734"/>
                <a:gd name="connsiteX220" fmla="*/ 47677 w 519733"/>
                <a:gd name="connsiteY220" fmla="*/ 109835 h 519734"/>
                <a:gd name="connsiteX221" fmla="*/ 59360 w 519733"/>
                <a:gd name="connsiteY221" fmla="*/ 117643 h 519734"/>
                <a:gd name="connsiteX222" fmla="*/ 51540 w 519733"/>
                <a:gd name="connsiteY222" fmla="*/ 129325 h 519734"/>
                <a:gd name="connsiteX223" fmla="*/ 39870 w 519733"/>
                <a:gd name="connsiteY223" fmla="*/ 121517 h 519734"/>
                <a:gd name="connsiteX224" fmla="*/ 458899 w 519733"/>
                <a:gd name="connsiteY224" fmla="*/ 115547 h 519734"/>
                <a:gd name="connsiteX225" fmla="*/ 454767 w 519733"/>
                <a:gd name="connsiteY225" fmla="*/ 109870 h 519734"/>
                <a:gd name="connsiteX226" fmla="*/ 466121 w 519733"/>
                <a:gd name="connsiteY226" fmla="*/ 101606 h 519734"/>
                <a:gd name="connsiteX227" fmla="*/ 470253 w 519733"/>
                <a:gd name="connsiteY227" fmla="*/ 107283 h 519734"/>
                <a:gd name="connsiteX228" fmla="*/ 470253 w 519733"/>
                <a:gd name="connsiteY228" fmla="*/ 107283 h 519734"/>
                <a:gd name="connsiteX229" fmla="*/ 474385 w 519733"/>
                <a:gd name="connsiteY229" fmla="*/ 112972 h 519734"/>
                <a:gd name="connsiteX230" fmla="*/ 463019 w 519733"/>
                <a:gd name="connsiteY230" fmla="*/ 121225 h 519734"/>
                <a:gd name="connsiteX231" fmla="*/ 458899 w 519733"/>
                <a:gd name="connsiteY231" fmla="*/ 115547 h 519734"/>
                <a:gd name="connsiteX232" fmla="*/ 58095 w 519733"/>
                <a:gd name="connsiteY232" fmla="*/ 96116 h 519734"/>
                <a:gd name="connsiteX233" fmla="*/ 67249 w 519733"/>
                <a:gd name="connsiteY233" fmla="*/ 85452 h 519734"/>
                <a:gd name="connsiteX234" fmla="*/ 77913 w 519733"/>
                <a:gd name="connsiteY234" fmla="*/ 94606 h 519734"/>
                <a:gd name="connsiteX235" fmla="*/ 73336 w 519733"/>
                <a:gd name="connsiteY235" fmla="*/ 99932 h 519734"/>
                <a:gd name="connsiteX236" fmla="*/ 73336 w 519733"/>
                <a:gd name="connsiteY236" fmla="*/ 99932 h 519734"/>
                <a:gd name="connsiteX237" fmla="*/ 68759 w 519733"/>
                <a:gd name="connsiteY237" fmla="*/ 105258 h 519734"/>
                <a:gd name="connsiteX238" fmla="*/ 58095 w 519733"/>
                <a:gd name="connsiteY238" fmla="*/ 96116 h 519734"/>
                <a:gd name="connsiteX239" fmla="*/ 440111 w 519733"/>
                <a:gd name="connsiteY239" fmla="*/ 92721 h 519734"/>
                <a:gd name="connsiteX240" fmla="*/ 435324 w 519733"/>
                <a:gd name="connsiteY240" fmla="*/ 87571 h 519734"/>
                <a:gd name="connsiteX241" fmla="*/ 445625 w 519733"/>
                <a:gd name="connsiteY241" fmla="*/ 78019 h 519734"/>
                <a:gd name="connsiteX242" fmla="*/ 455176 w 519733"/>
                <a:gd name="connsiteY242" fmla="*/ 88308 h 519734"/>
                <a:gd name="connsiteX243" fmla="*/ 444887 w 519733"/>
                <a:gd name="connsiteY243" fmla="*/ 97860 h 519734"/>
                <a:gd name="connsiteX244" fmla="*/ 440111 w 519733"/>
                <a:gd name="connsiteY244" fmla="*/ 92721 h 519734"/>
                <a:gd name="connsiteX245" fmla="*/ 79236 w 519733"/>
                <a:gd name="connsiteY245" fmla="*/ 73079 h 519734"/>
                <a:gd name="connsiteX246" fmla="*/ 89584 w 519733"/>
                <a:gd name="connsiteY246" fmla="*/ 63586 h 519734"/>
                <a:gd name="connsiteX247" fmla="*/ 99077 w 519733"/>
                <a:gd name="connsiteY247" fmla="*/ 73933 h 519734"/>
                <a:gd name="connsiteX248" fmla="*/ 88718 w 519733"/>
                <a:gd name="connsiteY248" fmla="*/ 83427 h 519734"/>
                <a:gd name="connsiteX249" fmla="*/ 79236 w 519733"/>
                <a:gd name="connsiteY249" fmla="*/ 73079 h 519734"/>
                <a:gd name="connsiteX250" fmla="*/ 418725 w 519733"/>
                <a:gd name="connsiteY250" fmla="*/ 72295 h 519734"/>
                <a:gd name="connsiteX251" fmla="*/ 413364 w 519733"/>
                <a:gd name="connsiteY251" fmla="*/ 67753 h 519734"/>
                <a:gd name="connsiteX252" fmla="*/ 422447 w 519733"/>
                <a:gd name="connsiteY252" fmla="*/ 57030 h 519734"/>
                <a:gd name="connsiteX253" fmla="*/ 433158 w 519733"/>
                <a:gd name="connsiteY253" fmla="*/ 66114 h 519734"/>
                <a:gd name="connsiteX254" fmla="*/ 424086 w 519733"/>
                <a:gd name="connsiteY254" fmla="*/ 76836 h 519734"/>
                <a:gd name="connsiteX255" fmla="*/ 418725 w 519733"/>
                <a:gd name="connsiteY255" fmla="*/ 72295 h 519734"/>
                <a:gd name="connsiteX256" fmla="*/ 102963 w 519733"/>
                <a:gd name="connsiteY256" fmla="*/ 52723 h 519734"/>
                <a:gd name="connsiteX257" fmla="*/ 114377 w 519733"/>
                <a:gd name="connsiteY257" fmla="*/ 44540 h 519734"/>
                <a:gd name="connsiteX258" fmla="*/ 122559 w 519733"/>
                <a:gd name="connsiteY258" fmla="*/ 55953 h 519734"/>
                <a:gd name="connsiteX259" fmla="*/ 111146 w 519733"/>
                <a:gd name="connsiteY259" fmla="*/ 64136 h 519734"/>
                <a:gd name="connsiteX260" fmla="*/ 102963 w 519733"/>
                <a:gd name="connsiteY260" fmla="*/ 52723 h 519734"/>
                <a:gd name="connsiteX261" fmla="*/ 395056 w 519733"/>
                <a:gd name="connsiteY261" fmla="*/ 54560 h 519734"/>
                <a:gd name="connsiteX262" fmla="*/ 389191 w 519733"/>
                <a:gd name="connsiteY262" fmla="*/ 50698 h 519734"/>
                <a:gd name="connsiteX263" fmla="*/ 396917 w 519733"/>
                <a:gd name="connsiteY263" fmla="*/ 38968 h 519734"/>
                <a:gd name="connsiteX264" fmla="*/ 408646 w 519733"/>
                <a:gd name="connsiteY264" fmla="*/ 46706 h 519734"/>
                <a:gd name="connsiteX265" fmla="*/ 400920 w 519733"/>
                <a:gd name="connsiteY265" fmla="*/ 58435 h 519734"/>
                <a:gd name="connsiteX266" fmla="*/ 395056 w 519733"/>
                <a:gd name="connsiteY266" fmla="*/ 54560 h 519734"/>
                <a:gd name="connsiteX267" fmla="*/ 128938 w 519733"/>
                <a:gd name="connsiteY267" fmla="*/ 35363 h 519734"/>
                <a:gd name="connsiteX268" fmla="*/ 141265 w 519733"/>
                <a:gd name="connsiteY268" fmla="*/ 28609 h 519734"/>
                <a:gd name="connsiteX269" fmla="*/ 148019 w 519733"/>
                <a:gd name="connsiteY269" fmla="*/ 40923 h 519734"/>
                <a:gd name="connsiteX270" fmla="*/ 135704 w 519733"/>
                <a:gd name="connsiteY270" fmla="*/ 47677 h 519734"/>
                <a:gd name="connsiteX271" fmla="*/ 128938 w 519733"/>
                <a:gd name="connsiteY271" fmla="*/ 35363 h 519734"/>
                <a:gd name="connsiteX272" fmla="*/ 369432 w 519733"/>
                <a:gd name="connsiteY272" fmla="*/ 39800 h 519734"/>
                <a:gd name="connsiteX273" fmla="*/ 369432 w 519733"/>
                <a:gd name="connsiteY273" fmla="*/ 39800 h 519734"/>
                <a:gd name="connsiteX274" fmla="*/ 363146 w 519733"/>
                <a:gd name="connsiteY274" fmla="*/ 36674 h 519734"/>
                <a:gd name="connsiteX275" fmla="*/ 369409 w 519733"/>
                <a:gd name="connsiteY275" fmla="*/ 24102 h 519734"/>
                <a:gd name="connsiteX276" fmla="*/ 375695 w 519733"/>
                <a:gd name="connsiteY276" fmla="*/ 27228 h 519734"/>
                <a:gd name="connsiteX277" fmla="*/ 375695 w 519733"/>
                <a:gd name="connsiteY277" fmla="*/ 27228 h 519734"/>
                <a:gd name="connsiteX278" fmla="*/ 381981 w 519733"/>
                <a:gd name="connsiteY278" fmla="*/ 30365 h 519734"/>
                <a:gd name="connsiteX279" fmla="*/ 375718 w 519733"/>
                <a:gd name="connsiteY279" fmla="*/ 42937 h 519734"/>
                <a:gd name="connsiteX280" fmla="*/ 369432 w 519733"/>
                <a:gd name="connsiteY280" fmla="*/ 39800 h 519734"/>
                <a:gd name="connsiteX281" fmla="*/ 156821 w 519733"/>
                <a:gd name="connsiteY281" fmla="*/ 21246 h 519734"/>
                <a:gd name="connsiteX282" fmla="*/ 169861 w 519733"/>
                <a:gd name="connsiteY282" fmla="*/ 16025 h 519734"/>
                <a:gd name="connsiteX283" fmla="*/ 175082 w 519733"/>
                <a:gd name="connsiteY283" fmla="*/ 29065 h 519734"/>
                <a:gd name="connsiteX284" fmla="*/ 162042 w 519733"/>
                <a:gd name="connsiteY284" fmla="*/ 34286 h 519734"/>
                <a:gd name="connsiteX285" fmla="*/ 156821 w 519733"/>
                <a:gd name="connsiteY285" fmla="*/ 21246 h 519734"/>
                <a:gd name="connsiteX286" fmla="*/ 342216 w 519733"/>
                <a:gd name="connsiteY286" fmla="*/ 28234 h 519734"/>
                <a:gd name="connsiteX287" fmla="*/ 342216 w 519733"/>
                <a:gd name="connsiteY287" fmla="*/ 28234 h 519734"/>
                <a:gd name="connsiteX288" fmla="*/ 335591 w 519733"/>
                <a:gd name="connsiteY288" fmla="*/ 25893 h 519734"/>
                <a:gd name="connsiteX289" fmla="*/ 340297 w 519733"/>
                <a:gd name="connsiteY289" fmla="*/ 12654 h 519734"/>
                <a:gd name="connsiteX290" fmla="*/ 353536 w 519733"/>
                <a:gd name="connsiteY290" fmla="*/ 17348 h 519734"/>
                <a:gd name="connsiteX291" fmla="*/ 348830 w 519733"/>
                <a:gd name="connsiteY291" fmla="*/ 30587 h 519734"/>
                <a:gd name="connsiteX292" fmla="*/ 342216 w 519733"/>
                <a:gd name="connsiteY292" fmla="*/ 28234 h 519734"/>
                <a:gd name="connsiteX293" fmla="*/ 186226 w 519733"/>
                <a:gd name="connsiteY293" fmla="*/ 10594 h 519734"/>
                <a:gd name="connsiteX294" fmla="*/ 193015 w 519733"/>
                <a:gd name="connsiteY294" fmla="*/ 8791 h 519734"/>
                <a:gd name="connsiteX295" fmla="*/ 193015 w 519733"/>
                <a:gd name="connsiteY295" fmla="*/ 8791 h 519734"/>
                <a:gd name="connsiteX296" fmla="*/ 199805 w 519733"/>
                <a:gd name="connsiteY296" fmla="*/ 6988 h 519734"/>
                <a:gd name="connsiteX297" fmla="*/ 203410 w 519733"/>
                <a:gd name="connsiteY297" fmla="*/ 20567 h 519734"/>
                <a:gd name="connsiteX298" fmla="*/ 189831 w 519733"/>
                <a:gd name="connsiteY298" fmla="*/ 24172 h 519734"/>
                <a:gd name="connsiteX299" fmla="*/ 186226 w 519733"/>
                <a:gd name="connsiteY299" fmla="*/ 10594 h 519734"/>
                <a:gd name="connsiteX300" fmla="*/ 313795 w 519733"/>
                <a:gd name="connsiteY300" fmla="*/ 20052 h 519734"/>
                <a:gd name="connsiteX301" fmla="*/ 306935 w 519733"/>
                <a:gd name="connsiteY301" fmla="*/ 18518 h 519734"/>
                <a:gd name="connsiteX302" fmla="*/ 310002 w 519733"/>
                <a:gd name="connsiteY302" fmla="*/ 4811 h 519734"/>
                <a:gd name="connsiteX303" fmla="*/ 323710 w 519733"/>
                <a:gd name="connsiteY303" fmla="*/ 7878 h 519734"/>
                <a:gd name="connsiteX304" fmla="*/ 320643 w 519733"/>
                <a:gd name="connsiteY304" fmla="*/ 21585 h 519734"/>
                <a:gd name="connsiteX305" fmla="*/ 313795 w 519733"/>
                <a:gd name="connsiteY305" fmla="*/ 20052 h 519734"/>
                <a:gd name="connsiteX306" fmla="*/ 216696 w 519733"/>
                <a:gd name="connsiteY306" fmla="*/ 3570 h 519734"/>
                <a:gd name="connsiteX307" fmla="*/ 230602 w 519733"/>
                <a:gd name="connsiteY307" fmla="*/ 1627 h 519734"/>
                <a:gd name="connsiteX308" fmla="*/ 232546 w 519733"/>
                <a:gd name="connsiteY308" fmla="*/ 15545 h 519734"/>
                <a:gd name="connsiteX309" fmla="*/ 218639 w 519733"/>
                <a:gd name="connsiteY309" fmla="*/ 17488 h 519734"/>
                <a:gd name="connsiteX310" fmla="*/ 216696 w 519733"/>
                <a:gd name="connsiteY310" fmla="*/ 3570 h 519734"/>
                <a:gd name="connsiteX311" fmla="*/ 284613 w 519733"/>
                <a:gd name="connsiteY311" fmla="*/ 15358 h 519734"/>
                <a:gd name="connsiteX312" fmla="*/ 277613 w 519733"/>
                <a:gd name="connsiteY312" fmla="*/ 14656 h 519734"/>
                <a:gd name="connsiteX313" fmla="*/ 279005 w 519733"/>
                <a:gd name="connsiteY313" fmla="*/ 679 h 519734"/>
                <a:gd name="connsiteX314" fmla="*/ 292994 w 519733"/>
                <a:gd name="connsiteY314" fmla="*/ 2072 h 519734"/>
                <a:gd name="connsiteX315" fmla="*/ 291589 w 519733"/>
                <a:gd name="connsiteY315" fmla="*/ 16049 h 519734"/>
                <a:gd name="connsiteX316" fmla="*/ 284613 w 519733"/>
                <a:gd name="connsiteY316" fmla="*/ 15358 h 519734"/>
                <a:gd name="connsiteX317" fmla="*/ 247763 w 519733"/>
                <a:gd name="connsiteY317" fmla="*/ 269 h 519734"/>
                <a:gd name="connsiteX318" fmla="*/ 261810 w 519733"/>
                <a:gd name="connsiteY318" fmla="*/ 0 h 519734"/>
                <a:gd name="connsiteX319" fmla="*/ 262079 w 519733"/>
                <a:gd name="connsiteY319" fmla="*/ 14047 h 519734"/>
                <a:gd name="connsiteX320" fmla="*/ 248032 w 519733"/>
                <a:gd name="connsiteY320" fmla="*/ 14316 h 519734"/>
                <a:gd name="connsiteX321" fmla="*/ 247763 w 519733"/>
                <a:gd name="connsiteY321" fmla="*/ 269 h 51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Lst>
              <a:rect l="l" t="t" r="r" b="b"/>
              <a:pathLst>
                <a:path w="519733" h="519734">
                  <a:moveTo>
                    <a:pt x="254529" y="505817"/>
                  </a:moveTo>
                  <a:lnTo>
                    <a:pt x="268576" y="505735"/>
                  </a:lnTo>
                  <a:lnTo>
                    <a:pt x="268669" y="519781"/>
                  </a:lnTo>
                  <a:lnTo>
                    <a:pt x="254623" y="519863"/>
                  </a:lnTo>
                  <a:cubicBezTo>
                    <a:pt x="254529" y="505817"/>
                    <a:pt x="254623" y="519863"/>
                    <a:pt x="254529" y="505817"/>
                  </a:cubicBezTo>
                  <a:close/>
                  <a:moveTo>
                    <a:pt x="230450" y="518178"/>
                  </a:moveTo>
                  <a:lnTo>
                    <a:pt x="223462" y="517382"/>
                  </a:lnTo>
                  <a:lnTo>
                    <a:pt x="225042" y="503429"/>
                  </a:lnTo>
                  <a:lnTo>
                    <a:pt x="238995" y="504997"/>
                  </a:lnTo>
                  <a:lnTo>
                    <a:pt x="237427" y="518962"/>
                  </a:lnTo>
                  <a:cubicBezTo>
                    <a:pt x="230450" y="518178"/>
                    <a:pt x="237427" y="518962"/>
                    <a:pt x="230450" y="518178"/>
                  </a:cubicBezTo>
                  <a:close/>
                  <a:moveTo>
                    <a:pt x="284086" y="504716"/>
                  </a:moveTo>
                  <a:lnTo>
                    <a:pt x="291051" y="503827"/>
                  </a:lnTo>
                  <a:lnTo>
                    <a:pt x="291051" y="503838"/>
                  </a:lnTo>
                  <a:lnTo>
                    <a:pt x="298027" y="502949"/>
                  </a:lnTo>
                  <a:lnTo>
                    <a:pt x="299783" y="516890"/>
                  </a:lnTo>
                  <a:lnTo>
                    <a:pt x="285842" y="518646"/>
                  </a:lnTo>
                  <a:cubicBezTo>
                    <a:pt x="284086" y="504716"/>
                    <a:pt x="285842" y="518646"/>
                    <a:pt x="284086" y="504716"/>
                  </a:cubicBezTo>
                  <a:close/>
                  <a:moveTo>
                    <a:pt x="199653" y="512805"/>
                  </a:moveTo>
                  <a:cubicBezTo>
                    <a:pt x="199653" y="512805"/>
                    <a:pt x="199653" y="512805"/>
                    <a:pt x="199653" y="512793"/>
                  </a:cubicBezTo>
                  <a:lnTo>
                    <a:pt x="192828" y="511178"/>
                  </a:lnTo>
                  <a:lnTo>
                    <a:pt x="196071" y="497505"/>
                  </a:lnTo>
                  <a:lnTo>
                    <a:pt x="202907" y="499133"/>
                  </a:lnTo>
                  <a:lnTo>
                    <a:pt x="202907" y="499133"/>
                  </a:lnTo>
                  <a:lnTo>
                    <a:pt x="209731" y="500760"/>
                  </a:lnTo>
                  <a:lnTo>
                    <a:pt x="206489" y="514420"/>
                  </a:lnTo>
                  <a:cubicBezTo>
                    <a:pt x="199653" y="512805"/>
                    <a:pt x="206489" y="514420"/>
                    <a:pt x="199653" y="512805"/>
                  </a:cubicBezTo>
                  <a:close/>
                  <a:moveTo>
                    <a:pt x="313292" y="500081"/>
                  </a:moveTo>
                  <a:lnTo>
                    <a:pt x="326917" y="496651"/>
                  </a:lnTo>
                  <a:lnTo>
                    <a:pt x="330335" y="510276"/>
                  </a:lnTo>
                  <a:lnTo>
                    <a:pt x="323534" y="511985"/>
                  </a:lnTo>
                  <a:cubicBezTo>
                    <a:pt x="323534" y="511985"/>
                    <a:pt x="323534" y="511985"/>
                    <a:pt x="323522" y="511985"/>
                  </a:cubicBezTo>
                  <a:lnTo>
                    <a:pt x="316721" y="513706"/>
                  </a:lnTo>
                  <a:cubicBezTo>
                    <a:pt x="313292" y="500081"/>
                    <a:pt x="316721" y="513706"/>
                    <a:pt x="313292" y="500081"/>
                  </a:cubicBezTo>
                  <a:close/>
                  <a:moveTo>
                    <a:pt x="169721" y="503733"/>
                  </a:moveTo>
                  <a:lnTo>
                    <a:pt x="163131" y="501298"/>
                  </a:lnTo>
                  <a:lnTo>
                    <a:pt x="168012" y="488129"/>
                  </a:lnTo>
                  <a:lnTo>
                    <a:pt x="181181" y="492999"/>
                  </a:lnTo>
                  <a:lnTo>
                    <a:pt x="176311" y="506179"/>
                  </a:lnTo>
                  <a:cubicBezTo>
                    <a:pt x="169721" y="503733"/>
                    <a:pt x="176311" y="506179"/>
                    <a:pt x="169721" y="503733"/>
                  </a:cubicBezTo>
                  <a:close/>
                  <a:moveTo>
                    <a:pt x="341725" y="491957"/>
                  </a:moveTo>
                  <a:lnTo>
                    <a:pt x="354835" y="486912"/>
                  </a:lnTo>
                  <a:lnTo>
                    <a:pt x="359880" y="500022"/>
                  </a:lnTo>
                  <a:lnTo>
                    <a:pt x="346770" y="505067"/>
                  </a:lnTo>
                  <a:cubicBezTo>
                    <a:pt x="341725" y="491957"/>
                    <a:pt x="346770" y="505067"/>
                    <a:pt x="341725" y="491957"/>
                  </a:cubicBezTo>
                  <a:close/>
                  <a:moveTo>
                    <a:pt x="141101" y="491126"/>
                  </a:moveTo>
                  <a:lnTo>
                    <a:pt x="134862" y="487907"/>
                  </a:lnTo>
                  <a:lnTo>
                    <a:pt x="141288" y="475417"/>
                  </a:lnTo>
                  <a:lnTo>
                    <a:pt x="153778" y="481855"/>
                  </a:lnTo>
                  <a:lnTo>
                    <a:pt x="147351" y="494345"/>
                  </a:lnTo>
                  <a:cubicBezTo>
                    <a:pt x="141101" y="491126"/>
                    <a:pt x="147351" y="494345"/>
                    <a:pt x="141101" y="491126"/>
                  </a:cubicBezTo>
                  <a:close/>
                  <a:moveTo>
                    <a:pt x="368964" y="480450"/>
                  </a:moveTo>
                  <a:lnTo>
                    <a:pt x="381372" y="473860"/>
                  </a:lnTo>
                  <a:lnTo>
                    <a:pt x="387962" y="486268"/>
                  </a:lnTo>
                  <a:lnTo>
                    <a:pt x="375566" y="492858"/>
                  </a:lnTo>
                  <a:cubicBezTo>
                    <a:pt x="368964" y="480450"/>
                    <a:pt x="375566" y="492858"/>
                    <a:pt x="368964" y="480450"/>
                  </a:cubicBezTo>
                  <a:close/>
                  <a:moveTo>
                    <a:pt x="114224" y="475159"/>
                  </a:moveTo>
                  <a:lnTo>
                    <a:pt x="108407" y="471214"/>
                  </a:lnTo>
                  <a:lnTo>
                    <a:pt x="116296" y="459591"/>
                  </a:lnTo>
                  <a:lnTo>
                    <a:pt x="127920" y="467480"/>
                  </a:lnTo>
                  <a:lnTo>
                    <a:pt x="120030" y="479104"/>
                  </a:lnTo>
                  <a:cubicBezTo>
                    <a:pt x="114224" y="475159"/>
                    <a:pt x="120030" y="479104"/>
                    <a:pt x="114224" y="475159"/>
                  </a:cubicBezTo>
                  <a:close/>
                  <a:moveTo>
                    <a:pt x="394623" y="465760"/>
                  </a:moveTo>
                  <a:lnTo>
                    <a:pt x="400382" y="461744"/>
                  </a:lnTo>
                  <a:lnTo>
                    <a:pt x="400382" y="461744"/>
                  </a:lnTo>
                  <a:lnTo>
                    <a:pt x="406141" y="457729"/>
                  </a:lnTo>
                  <a:lnTo>
                    <a:pt x="414171" y="469248"/>
                  </a:lnTo>
                  <a:lnTo>
                    <a:pt x="408412" y="473263"/>
                  </a:lnTo>
                  <a:lnTo>
                    <a:pt x="408412" y="473263"/>
                  </a:lnTo>
                  <a:lnTo>
                    <a:pt x="402653" y="477278"/>
                  </a:lnTo>
                  <a:cubicBezTo>
                    <a:pt x="394623" y="465760"/>
                    <a:pt x="402653" y="477278"/>
                    <a:pt x="394623" y="465760"/>
                  </a:cubicBezTo>
                  <a:close/>
                  <a:moveTo>
                    <a:pt x="89455" y="456091"/>
                  </a:moveTo>
                  <a:lnTo>
                    <a:pt x="84152" y="451490"/>
                  </a:lnTo>
                  <a:lnTo>
                    <a:pt x="93376" y="440885"/>
                  </a:lnTo>
                  <a:lnTo>
                    <a:pt x="103970" y="450109"/>
                  </a:lnTo>
                  <a:lnTo>
                    <a:pt x="94758" y="460703"/>
                  </a:lnTo>
                  <a:cubicBezTo>
                    <a:pt x="89455" y="456091"/>
                    <a:pt x="94758" y="460703"/>
                    <a:pt x="89455" y="456091"/>
                  </a:cubicBezTo>
                  <a:close/>
                  <a:moveTo>
                    <a:pt x="418339" y="448084"/>
                  </a:moveTo>
                  <a:lnTo>
                    <a:pt x="428815" y="438731"/>
                  </a:lnTo>
                  <a:lnTo>
                    <a:pt x="438168" y="449208"/>
                  </a:lnTo>
                  <a:lnTo>
                    <a:pt x="427691" y="458572"/>
                  </a:lnTo>
                  <a:cubicBezTo>
                    <a:pt x="418339" y="448084"/>
                    <a:pt x="427691" y="458572"/>
                    <a:pt x="418339" y="448084"/>
                  </a:cubicBezTo>
                  <a:close/>
                  <a:moveTo>
                    <a:pt x="67144" y="434213"/>
                  </a:moveTo>
                  <a:lnTo>
                    <a:pt x="62438" y="429003"/>
                  </a:lnTo>
                  <a:lnTo>
                    <a:pt x="72856" y="419580"/>
                  </a:lnTo>
                  <a:lnTo>
                    <a:pt x="82279" y="429998"/>
                  </a:lnTo>
                  <a:lnTo>
                    <a:pt x="71861" y="439422"/>
                  </a:lnTo>
                  <a:cubicBezTo>
                    <a:pt x="67144" y="434213"/>
                    <a:pt x="71861" y="439422"/>
                    <a:pt x="67144" y="434213"/>
                  </a:cubicBezTo>
                  <a:close/>
                  <a:moveTo>
                    <a:pt x="439772" y="427704"/>
                  </a:moveTo>
                  <a:lnTo>
                    <a:pt x="444419" y="422437"/>
                  </a:lnTo>
                  <a:lnTo>
                    <a:pt x="444419" y="422437"/>
                  </a:lnTo>
                  <a:lnTo>
                    <a:pt x="449066" y="417169"/>
                  </a:lnTo>
                  <a:lnTo>
                    <a:pt x="459601" y="426452"/>
                  </a:lnTo>
                  <a:lnTo>
                    <a:pt x="454954" y="431719"/>
                  </a:lnTo>
                  <a:lnTo>
                    <a:pt x="454954" y="431719"/>
                  </a:lnTo>
                  <a:lnTo>
                    <a:pt x="450307" y="436987"/>
                  </a:lnTo>
                  <a:cubicBezTo>
                    <a:pt x="439772" y="427704"/>
                    <a:pt x="450307" y="436987"/>
                    <a:pt x="439772" y="427704"/>
                  </a:cubicBezTo>
                  <a:close/>
                  <a:moveTo>
                    <a:pt x="47619" y="409829"/>
                  </a:moveTo>
                  <a:lnTo>
                    <a:pt x="47619" y="409829"/>
                  </a:lnTo>
                  <a:lnTo>
                    <a:pt x="43557" y="404094"/>
                  </a:lnTo>
                  <a:lnTo>
                    <a:pt x="55029" y="395982"/>
                  </a:lnTo>
                  <a:lnTo>
                    <a:pt x="63141" y="407453"/>
                  </a:lnTo>
                  <a:lnTo>
                    <a:pt x="51669" y="415565"/>
                  </a:lnTo>
                  <a:cubicBezTo>
                    <a:pt x="47619" y="409829"/>
                    <a:pt x="51669" y="415565"/>
                    <a:pt x="47619" y="409829"/>
                  </a:cubicBezTo>
                  <a:close/>
                  <a:moveTo>
                    <a:pt x="458630" y="404901"/>
                  </a:moveTo>
                  <a:lnTo>
                    <a:pt x="466589" y="393336"/>
                  </a:lnTo>
                  <a:lnTo>
                    <a:pt x="478166" y="401296"/>
                  </a:lnTo>
                  <a:lnTo>
                    <a:pt x="470195" y="412873"/>
                  </a:lnTo>
                  <a:cubicBezTo>
                    <a:pt x="458630" y="404901"/>
                    <a:pt x="470195" y="412873"/>
                    <a:pt x="458630" y="404901"/>
                  </a:cubicBezTo>
                  <a:close/>
                  <a:moveTo>
                    <a:pt x="31137" y="383281"/>
                  </a:moveTo>
                  <a:lnTo>
                    <a:pt x="27801" y="377100"/>
                  </a:lnTo>
                  <a:lnTo>
                    <a:pt x="40162" y="370428"/>
                  </a:lnTo>
                  <a:lnTo>
                    <a:pt x="46835" y="382789"/>
                  </a:lnTo>
                  <a:lnTo>
                    <a:pt x="34473" y="389461"/>
                  </a:lnTo>
                  <a:cubicBezTo>
                    <a:pt x="31137" y="383281"/>
                    <a:pt x="34473" y="389461"/>
                    <a:pt x="31137" y="383281"/>
                  </a:cubicBezTo>
                  <a:close/>
                  <a:moveTo>
                    <a:pt x="474620" y="380015"/>
                  </a:moveTo>
                  <a:lnTo>
                    <a:pt x="481128" y="367572"/>
                  </a:lnTo>
                  <a:lnTo>
                    <a:pt x="493583" y="374080"/>
                  </a:lnTo>
                  <a:lnTo>
                    <a:pt x="487063" y="386523"/>
                  </a:lnTo>
                  <a:cubicBezTo>
                    <a:pt x="474620" y="380015"/>
                    <a:pt x="487063" y="386523"/>
                    <a:pt x="474620" y="380015"/>
                  </a:cubicBezTo>
                  <a:close/>
                  <a:moveTo>
                    <a:pt x="17980" y="354953"/>
                  </a:moveTo>
                  <a:lnTo>
                    <a:pt x="17980" y="354953"/>
                  </a:lnTo>
                  <a:lnTo>
                    <a:pt x="15416" y="348410"/>
                  </a:lnTo>
                  <a:lnTo>
                    <a:pt x="28492" y="343282"/>
                  </a:lnTo>
                  <a:lnTo>
                    <a:pt x="33619" y="356346"/>
                  </a:lnTo>
                  <a:lnTo>
                    <a:pt x="20555" y="361485"/>
                  </a:lnTo>
                  <a:cubicBezTo>
                    <a:pt x="17980" y="354953"/>
                    <a:pt x="20555" y="361485"/>
                    <a:pt x="17980" y="354953"/>
                  </a:cubicBezTo>
                  <a:close/>
                  <a:moveTo>
                    <a:pt x="487496" y="353384"/>
                  </a:moveTo>
                  <a:lnTo>
                    <a:pt x="492459" y="340239"/>
                  </a:lnTo>
                  <a:lnTo>
                    <a:pt x="505605" y="345202"/>
                  </a:lnTo>
                  <a:lnTo>
                    <a:pt x="500641" y="358348"/>
                  </a:lnTo>
                  <a:cubicBezTo>
                    <a:pt x="487496" y="353384"/>
                    <a:pt x="500641" y="358348"/>
                    <a:pt x="487496" y="353384"/>
                  </a:cubicBezTo>
                  <a:close/>
                  <a:moveTo>
                    <a:pt x="8334" y="325220"/>
                  </a:moveTo>
                  <a:lnTo>
                    <a:pt x="6579" y="318419"/>
                  </a:lnTo>
                  <a:lnTo>
                    <a:pt x="20169" y="314908"/>
                  </a:lnTo>
                  <a:lnTo>
                    <a:pt x="23692" y="328498"/>
                  </a:lnTo>
                  <a:lnTo>
                    <a:pt x="10090" y="332022"/>
                  </a:lnTo>
                  <a:cubicBezTo>
                    <a:pt x="8334" y="325220"/>
                    <a:pt x="10090" y="332022"/>
                    <a:pt x="8334" y="325220"/>
                  </a:cubicBezTo>
                  <a:close/>
                  <a:moveTo>
                    <a:pt x="497071" y="325384"/>
                  </a:moveTo>
                  <a:lnTo>
                    <a:pt x="500407" y="311735"/>
                  </a:lnTo>
                  <a:lnTo>
                    <a:pt x="514044" y="315072"/>
                  </a:lnTo>
                  <a:lnTo>
                    <a:pt x="510708" y="328720"/>
                  </a:lnTo>
                  <a:cubicBezTo>
                    <a:pt x="497071" y="325384"/>
                    <a:pt x="510708" y="328720"/>
                    <a:pt x="497071" y="325384"/>
                  </a:cubicBezTo>
                  <a:close/>
                  <a:moveTo>
                    <a:pt x="2353" y="294540"/>
                  </a:moveTo>
                  <a:lnTo>
                    <a:pt x="1428" y="287575"/>
                  </a:lnTo>
                  <a:lnTo>
                    <a:pt x="15346" y="285725"/>
                  </a:lnTo>
                  <a:lnTo>
                    <a:pt x="17196" y="299655"/>
                  </a:lnTo>
                  <a:lnTo>
                    <a:pt x="3278" y="301505"/>
                  </a:lnTo>
                  <a:cubicBezTo>
                    <a:pt x="2353" y="294540"/>
                    <a:pt x="3278" y="301505"/>
                    <a:pt x="2353" y="294540"/>
                  </a:cubicBezTo>
                  <a:close/>
                  <a:moveTo>
                    <a:pt x="503170" y="296448"/>
                  </a:moveTo>
                  <a:lnTo>
                    <a:pt x="504844" y="282506"/>
                  </a:lnTo>
                  <a:lnTo>
                    <a:pt x="518797" y="284168"/>
                  </a:lnTo>
                  <a:lnTo>
                    <a:pt x="517123" y="298122"/>
                  </a:lnTo>
                  <a:cubicBezTo>
                    <a:pt x="503170" y="296448"/>
                    <a:pt x="517123" y="298122"/>
                    <a:pt x="503170" y="296448"/>
                  </a:cubicBezTo>
                  <a:close/>
                  <a:moveTo>
                    <a:pt x="94" y="263391"/>
                  </a:moveTo>
                  <a:lnTo>
                    <a:pt x="0" y="256367"/>
                  </a:lnTo>
                  <a:lnTo>
                    <a:pt x="14047" y="256180"/>
                  </a:lnTo>
                  <a:lnTo>
                    <a:pt x="14222" y="270227"/>
                  </a:lnTo>
                  <a:lnTo>
                    <a:pt x="187" y="270414"/>
                  </a:lnTo>
                  <a:cubicBezTo>
                    <a:pt x="94" y="263391"/>
                    <a:pt x="187" y="270414"/>
                    <a:pt x="94" y="263391"/>
                  </a:cubicBezTo>
                  <a:close/>
                  <a:moveTo>
                    <a:pt x="505757" y="266984"/>
                  </a:moveTo>
                  <a:lnTo>
                    <a:pt x="505757" y="256718"/>
                  </a:lnTo>
                  <a:lnTo>
                    <a:pt x="505499" y="246417"/>
                  </a:lnTo>
                  <a:lnTo>
                    <a:pt x="519534" y="246055"/>
                  </a:lnTo>
                  <a:lnTo>
                    <a:pt x="519710" y="252938"/>
                  </a:lnTo>
                  <a:lnTo>
                    <a:pt x="519804" y="252938"/>
                  </a:lnTo>
                  <a:lnTo>
                    <a:pt x="519804" y="256543"/>
                  </a:lnTo>
                  <a:lnTo>
                    <a:pt x="519897" y="260101"/>
                  </a:lnTo>
                  <a:lnTo>
                    <a:pt x="519804" y="260101"/>
                  </a:lnTo>
                  <a:lnTo>
                    <a:pt x="519804" y="266984"/>
                  </a:lnTo>
                  <a:cubicBezTo>
                    <a:pt x="505757" y="266984"/>
                    <a:pt x="519804" y="266984"/>
                    <a:pt x="505757" y="266984"/>
                  </a:cubicBezTo>
                  <a:close/>
                  <a:moveTo>
                    <a:pt x="796" y="239160"/>
                  </a:moveTo>
                  <a:lnTo>
                    <a:pt x="2283" y="225195"/>
                  </a:lnTo>
                  <a:lnTo>
                    <a:pt x="16248" y="226682"/>
                  </a:lnTo>
                  <a:lnTo>
                    <a:pt x="14761" y="240647"/>
                  </a:lnTo>
                  <a:cubicBezTo>
                    <a:pt x="796" y="239160"/>
                    <a:pt x="14761" y="240647"/>
                    <a:pt x="796" y="239160"/>
                  </a:cubicBezTo>
                  <a:close/>
                  <a:moveTo>
                    <a:pt x="503146" y="224001"/>
                  </a:moveTo>
                  <a:lnTo>
                    <a:pt x="502128" y="217048"/>
                  </a:lnTo>
                  <a:lnTo>
                    <a:pt x="516034" y="215011"/>
                  </a:lnTo>
                  <a:lnTo>
                    <a:pt x="518071" y="228906"/>
                  </a:lnTo>
                  <a:lnTo>
                    <a:pt x="504165" y="230942"/>
                  </a:lnTo>
                  <a:cubicBezTo>
                    <a:pt x="503146" y="224001"/>
                    <a:pt x="504165" y="230942"/>
                    <a:pt x="503146" y="224001"/>
                  </a:cubicBezTo>
                  <a:close/>
                  <a:moveTo>
                    <a:pt x="5127" y="208198"/>
                  </a:moveTo>
                  <a:lnTo>
                    <a:pt x="8288" y="194514"/>
                  </a:lnTo>
                  <a:lnTo>
                    <a:pt x="21972" y="197663"/>
                  </a:lnTo>
                  <a:lnTo>
                    <a:pt x="18811" y="211359"/>
                  </a:lnTo>
                  <a:cubicBezTo>
                    <a:pt x="5127" y="208198"/>
                    <a:pt x="18811" y="211359"/>
                    <a:pt x="5127" y="208198"/>
                  </a:cubicBezTo>
                  <a:close/>
                  <a:moveTo>
                    <a:pt x="497106" y="195064"/>
                  </a:moveTo>
                  <a:lnTo>
                    <a:pt x="495257" y="188287"/>
                  </a:lnTo>
                  <a:lnTo>
                    <a:pt x="508812" y="184588"/>
                  </a:lnTo>
                  <a:lnTo>
                    <a:pt x="512511" y="198143"/>
                  </a:lnTo>
                  <a:lnTo>
                    <a:pt x="498956" y="201842"/>
                  </a:lnTo>
                  <a:cubicBezTo>
                    <a:pt x="497106" y="195064"/>
                    <a:pt x="498956" y="201842"/>
                    <a:pt x="497106" y="195064"/>
                  </a:cubicBezTo>
                  <a:close/>
                  <a:moveTo>
                    <a:pt x="13169" y="177962"/>
                  </a:moveTo>
                  <a:lnTo>
                    <a:pt x="17957" y="164758"/>
                  </a:lnTo>
                  <a:lnTo>
                    <a:pt x="31172" y="169546"/>
                  </a:lnTo>
                  <a:lnTo>
                    <a:pt x="26373" y="182750"/>
                  </a:lnTo>
                  <a:cubicBezTo>
                    <a:pt x="13169" y="177962"/>
                    <a:pt x="26373" y="182750"/>
                    <a:pt x="13169" y="177962"/>
                  </a:cubicBezTo>
                  <a:close/>
                  <a:moveTo>
                    <a:pt x="487613" y="167076"/>
                  </a:moveTo>
                  <a:lnTo>
                    <a:pt x="484956" y="160568"/>
                  </a:lnTo>
                  <a:lnTo>
                    <a:pt x="497961" y="155265"/>
                  </a:lnTo>
                  <a:lnTo>
                    <a:pt x="503275" y="168270"/>
                  </a:lnTo>
                  <a:lnTo>
                    <a:pt x="490270" y="173573"/>
                  </a:lnTo>
                  <a:cubicBezTo>
                    <a:pt x="487613" y="167076"/>
                    <a:pt x="490270" y="173573"/>
                    <a:pt x="487613" y="167076"/>
                  </a:cubicBezTo>
                  <a:close/>
                  <a:moveTo>
                    <a:pt x="24816" y="148920"/>
                  </a:moveTo>
                  <a:lnTo>
                    <a:pt x="27988" y="142658"/>
                  </a:lnTo>
                  <a:lnTo>
                    <a:pt x="27988" y="142658"/>
                  </a:lnTo>
                  <a:lnTo>
                    <a:pt x="31161" y="136395"/>
                  </a:lnTo>
                  <a:lnTo>
                    <a:pt x="43697" y="142740"/>
                  </a:lnTo>
                  <a:lnTo>
                    <a:pt x="40513" y="149014"/>
                  </a:lnTo>
                  <a:lnTo>
                    <a:pt x="40513" y="149002"/>
                  </a:lnTo>
                  <a:lnTo>
                    <a:pt x="37341" y="155277"/>
                  </a:lnTo>
                  <a:cubicBezTo>
                    <a:pt x="24816" y="148920"/>
                    <a:pt x="37341" y="155277"/>
                    <a:pt x="24816" y="148920"/>
                  </a:cubicBezTo>
                  <a:close/>
                  <a:moveTo>
                    <a:pt x="474807" y="140445"/>
                  </a:moveTo>
                  <a:lnTo>
                    <a:pt x="471389" y="134312"/>
                  </a:lnTo>
                  <a:lnTo>
                    <a:pt x="483656" y="127475"/>
                  </a:lnTo>
                  <a:lnTo>
                    <a:pt x="490493" y="139743"/>
                  </a:lnTo>
                  <a:lnTo>
                    <a:pt x="478225" y="146579"/>
                  </a:lnTo>
                  <a:cubicBezTo>
                    <a:pt x="474807" y="140445"/>
                    <a:pt x="478225" y="146579"/>
                    <a:pt x="474807" y="140445"/>
                  </a:cubicBezTo>
                  <a:close/>
                  <a:moveTo>
                    <a:pt x="39870" y="121517"/>
                  </a:moveTo>
                  <a:lnTo>
                    <a:pt x="47677" y="109835"/>
                  </a:lnTo>
                  <a:lnTo>
                    <a:pt x="59360" y="117643"/>
                  </a:lnTo>
                  <a:lnTo>
                    <a:pt x="51540" y="129325"/>
                  </a:lnTo>
                  <a:cubicBezTo>
                    <a:pt x="39870" y="121517"/>
                    <a:pt x="51540" y="129325"/>
                    <a:pt x="39870" y="121517"/>
                  </a:cubicBezTo>
                  <a:close/>
                  <a:moveTo>
                    <a:pt x="458899" y="115547"/>
                  </a:moveTo>
                  <a:lnTo>
                    <a:pt x="454767" y="109870"/>
                  </a:lnTo>
                  <a:lnTo>
                    <a:pt x="466121" y="101606"/>
                  </a:lnTo>
                  <a:lnTo>
                    <a:pt x="470253" y="107283"/>
                  </a:lnTo>
                  <a:lnTo>
                    <a:pt x="470253" y="107283"/>
                  </a:lnTo>
                  <a:lnTo>
                    <a:pt x="474385" y="112972"/>
                  </a:lnTo>
                  <a:lnTo>
                    <a:pt x="463019" y="121225"/>
                  </a:lnTo>
                  <a:cubicBezTo>
                    <a:pt x="458899" y="115547"/>
                    <a:pt x="463019" y="121225"/>
                    <a:pt x="458899" y="115547"/>
                  </a:cubicBezTo>
                  <a:close/>
                  <a:moveTo>
                    <a:pt x="58095" y="96116"/>
                  </a:moveTo>
                  <a:lnTo>
                    <a:pt x="67249" y="85452"/>
                  </a:lnTo>
                  <a:lnTo>
                    <a:pt x="77913" y="94606"/>
                  </a:lnTo>
                  <a:lnTo>
                    <a:pt x="73336" y="99932"/>
                  </a:lnTo>
                  <a:lnTo>
                    <a:pt x="73336" y="99932"/>
                  </a:lnTo>
                  <a:lnTo>
                    <a:pt x="68759" y="105258"/>
                  </a:lnTo>
                  <a:cubicBezTo>
                    <a:pt x="58095" y="96116"/>
                    <a:pt x="68759" y="105258"/>
                    <a:pt x="58095" y="96116"/>
                  </a:cubicBezTo>
                  <a:close/>
                  <a:moveTo>
                    <a:pt x="440111" y="92721"/>
                  </a:moveTo>
                  <a:lnTo>
                    <a:pt x="435324" y="87571"/>
                  </a:lnTo>
                  <a:lnTo>
                    <a:pt x="445625" y="78019"/>
                  </a:lnTo>
                  <a:lnTo>
                    <a:pt x="455176" y="88308"/>
                  </a:lnTo>
                  <a:lnTo>
                    <a:pt x="444887" y="97860"/>
                  </a:lnTo>
                  <a:cubicBezTo>
                    <a:pt x="440111" y="92721"/>
                    <a:pt x="444887" y="97860"/>
                    <a:pt x="440111" y="92721"/>
                  </a:cubicBezTo>
                  <a:close/>
                  <a:moveTo>
                    <a:pt x="79236" y="73079"/>
                  </a:moveTo>
                  <a:lnTo>
                    <a:pt x="89584" y="63586"/>
                  </a:lnTo>
                  <a:lnTo>
                    <a:pt x="99077" y="73933"/>
                  </a:lnTo>
                  <a:lnTo>
                    <a:pt x="88718" y="83427"/>
                  </a:lnTo>
                  <a:cubicBezTo>
                    <a:pt x="79236" y="73079"/>
                    <a:pt x="88718" y="83427"/>
                    <a:pt x="79236" y="73079"/>
                  </a:cubicBezTo>
                  <a:close/>
                  <a:moveTo>
                    <a:pt x="418725" y="72295"/>
                  </a:moveTo>
                  <a:lnTo>
                    <a:pt x="413364" y="67753"/>
                  </a:lnTo>
                  <a:lnTo>
                    <a:pt x="422447" y="57030"/>
                  </a:lnTo>
                  <a:lnTo>
                    <a:pt x="433158" y="66114"/>
                  </a:lnTo>
                  <a:lnTo>
                    <a:pt x="424086" y="76836"/>
                  </a:lnTo>
                  <a:cubicBezTo>
                    <a:pt x="418725" y="72295"/>
                    <a:pt x="424086" y="76836"/>
                    <a:pt x="418725" y="72295"/>
                  </a:cubicBezTo>
                  <a:close/>
                  <a:moveTo>
                    <a:pt x="102963" y="52723"/>
                  </a:moveTo>
                  <a:lnTo>
                    <a:pt x="114377" y="44540"/>
                  </a:lnTo>
                  <a:lnTo>
                    <a:pt x="122559" y="55953"/>
                  </a:lnTo>
                  <a:lnTo>
                    <a:pt x="111146" y="64136"/>
                  </a:lnTo>
                  <a:cubicBezTo>
                    <a:pt x="102963" y="52723"/>
                    <a:pt x="111146" y="64136"/>
                    <a:pt x="102963" y="52723"/>
                  </a:cubicBezTo>
                  <a:close/>
                  <a:moveTo>
                    <a:pt x="395056" y="54560"/>
                  </a:moveTo>
                  <a:lnTo>
                    <a:pt x="389191" y="50698"/>
                  </a:lnTo>
                  <a:lnTo>
                    <a:pt x="396917" y="38968"/>
                  </a:lnTo>
                  <a:lnTo>
                    <a:pt x="408646" y="46706"/>
                  </a:lnTo>
                  <a:lnTo>
                    <a:pt x="400920" y="58435"/>
                  </a:lnTo>
                  <a:cubicBezTo>
                    <a:pt x="395056" y="54560"/>
                    <a:pt x="400920" y="58435"/>
                    <a:pt x="395056" y="54560"/>
                  </a:cubicBezTo>
                  <a:close/>
                  <a:moveTo>
                    <a:pt x="128938" y="35363"/>
                  </a:moveTo>
                  <a:lnTo>
                    <a:pt x="141265" y="28609"/>
                  </a:lnTo>
                  <a:lnTo>
                    <a:pt x="148019" y="40923"/>
                  </a:lnTo>
                  <a:lnTo>
                    <a:pt x="135704" y="47677"/>
                  </a:lnTo>
                  <a:cubicBezTo>
                    <a:pt x="128938" y="35363"/>
                    <a:pt x="135704" y="47677"/>
                    <a:pt x="128938" y="35363"/>
                  </a:cubicBezTo>
                  <a:close/>
                  <a:moveTo>
                    <a:pt x="369432" y="39800"/>
                  </a:moveTo>
                  <a:lnTo>
                    <a:pt x="369432" y="39800"/>
                  </a:lnTo>
                  <a:lnTo>
                    <a:pt x="363146" y="36674"/>
                  </a:lnTo>
                  <a:lnTo>
                    <a:pt x="369409" y="24102"/>
                  </a:lnTo>
                  <a:lnTo>
                    <a:pt x="375695" y="27228"/>
                  </a:lnTo>
                  <a:lnTo>
                    <a:pt x="375695" y="27228"/>
                  </a:lnTo>
                  <a:lnTo>
                    <a:pt x="381981" y="30365"/>
                  </a:lnTo>
                  <a:lnTo>
                    <a:pt x="375718" y="42937"/>
                  </a:lnTo>
                  <a:cubicBezTo>
                    <a:pt x="369432" y="39800"/>
                    <a:pt x="375718" y="42937"/>
                    <a:pt x="369432" y="39800"/>
                  </a:cubicBezTo>
                  <a:close/>
                  <a:moveTo>
                    <a:pt x="156821" y="21246"/>
                  </a:moveTo>
                  <a:lnTo>
                    <a:pt x="169861" y="16025"/>
                  </a:lnTo>
                  <a:lnTo>
                    <a:pt x="175082" y="29065"/>
                  </a:lnTo>
                  <a:lnTo>
                    <a:pt x="162042" y="34286"/>
                  </a:lnTo>
                  <a:cubicBezTo>
                    <a:pt x="156821" y="21246"/>
                    <a:pt x="162042" y="34286"/>
                    <a:pt x="156821" y="21246"/>
                  </a:cubicBezTo>
                  <a:close/>
                  <a:moveTo>
                    <a:pt x="342216" y="28234"/>
                  </a:moveTo>
                  <a:lnTo>
                    <a:pt x="342216" y="28234"/>
                  </a:lnTo>
                  <a:lnTo>
                    <a:pt x="335591" y="25893"/>
                  </a:lnTo>
                  <a:lnTo>
                    <a:pt x="340297" y="12654"/>
                  </a:lnTo>
                  <a:lnTo>
                    <a:pt x="353536" y="17348"/>
                  </a:lnTo>
                  <a:lnTo>
                    <a:pt x="348830" y="30587"/>
                  </a:lnTo>
                  <a:cubicBezTo>
                    <a:pt x="342216" y="28234"/>
                    <a:pt x="348830" y="30587"/>
                    <a:pt x="342216" y="28234"/>
                  </a:cubicBezTo>
                  <a:close/>
                  <a:moveTo>
                    <a:pt x="186226" y="10594"/>
                  </a:moveTo>
                  <a:lnTo>
                    <a:pt x="193015" y="8791"/>
                  </a:lnTo>
                  <a:lnTo>
                    <a:pt x="193015" y="8791"/>
                  </a:lnTo>
                  <a:lnTo>
                    <a:pt x="199805" y="6988"/>
                  </a:lnTo>
                  <a:lnTo>
                    <a:pt x="203410" y="20567"/>
                  </a:lnTo>
                  <a:lnTo>
                    <a:pt x="189831" y="24172"/>
                  </a:lnTo>
                  <a:cubicBezTo>
                    <a:pt x="186226" y="10594"/>
                    <a:pt x="189831" y="24172"/>
                    <a:pt x="186226" y="10594"/>
                  </a:cubicBezTo>
                  <a:close/>
                  <a:moveTo>
                    <a:pt x="313795" y="20052"/>
                  </a:moveTo>
                  <a:lnTo>
                    <a:pt x="306935" y="18518"/>
                  </a:lnTo>
                  <a:lnTo>
                    <a:pt x="310002" y="4811"/>
                  </a:lnTo>
                  <a:lnTo>
                    <a:pt x="323710" y="7878"/>
                  </a:lnTo>
                  <a:lnTo>
                    <a:pt x="320643" y="21585"/>
                  </a:lnTo>
                  <a:cubicBezTo>
                    <a:pt x="313795" y="20052"/>
                    <a:pt x="320643" y="21585"/>
                    <a:pt x="313795" y="20052"/>
                  </a:cubicBezTo>
                  <a:close/>
                  <a:moveTo>
                    <a:pt x="216696" y="3570"/>
                  </a:moveTo>
                  <a:lnTo>
                    <a:pt x="230602" y="1627"/>
                  </a:lnTo>
                  <a:lnTo>
                    <a:pt x="232546" y="15545"/>
                  </a:lnTo>
                  <a:lnTo>
                    <a:pt x="218639" y="17488"/>
                  </a:lnTo>
                  <a:cubicBezTo>
                    <a:pt x="216696" y="3570"/>
                    <a:pt x="218639" y="17488"/>
                    <a:pt x="216696" y="3570"/>
                  </a:cubicBezTo>
                  <a:close/>
                  <a:moveTo>
                    <a:pt x="284613" y="15358"/>
                  </a:moveTo>
                  <a:lnTo>
                    <a:pt x="277613" y="14656"/>
                  </a:lnTo>
                  <a:lnTo>
                    <a:pt x="279005" y="679"/>
                  </a:lnTo>
                  <a:lnTo>
                    <a:pt x="292994" y="2072"/>
                  </a:lnTo>
                  <a:lnTo>
                    <a:pt x="291589" y="16049"/>
                  </a:lnTo>
                  <a:cubicBezTo>
                    <a:pt x="284613" y="15358"/>
                    <a:pt x="291589" y="16049"/>
                    <a:pt x="284613" y="15358"/>
                  </a:cubicBezTo>
                  <a:close/>
                  <a:moveTo>
                    <a:pt x="247763" y="269"/>
                  </a:moveTo>
                  <a:lnTo>
                    <a:pt x="261810" y="0"/>
                  </a:lnTo>
                  <a:lnTo>
                    <a:pt x="262079" y="14047"/>
                  </a:lnTo>
                  <a:lnTo>
                    <a:pt x="248032" y="14316"/>
                  </a:lnTo>
                  <a:cubicBezTo>
                    <a:pt x="247763" y="269"/>
                    <a:pt x="248032" y="14316"/>
                    <a:pt x="247763" y="269"/>
                  </a:cubicBezTo>
                  <a:close/>
                </a:path>
              </a:pathLst>
            </a:custGeom>
            <a:grpFill/>
            <a:ln w="1170" cap="flat">
              <a:noFill/>
              <a:prstDash val="solid"/>
              <a:miter/>
            </a:ln>
          </p:spPr>
          <p:txBody>
            <a:bodyPr rtlCol="0" anchor="ctr"/>
            <a:lstStyle/>
            <a:p>
              <a:endParaRPr lang="en-US"/>
            </a:p>
          </p:txBody>
        </p:sp>
      </p:grpSp>
      <p:grpSp>
        <p:nvGrpSpPr>
          <p:cNvPr id="1331" name="Group 1330">
            <a:extLst>
              <a:ext uri="{FF2B5EF4-FFF2-40B4-BE49-F238E27FC236}">
                <a16:creationId xmlns:a16="http://schemas.microsoft.com/office/drawing/2014/main" id="{DDE4271B-04CA-1C41-BCB4-467FF13243E4}"/>
              </a:ext>
            </a:extLst>
          </p:cNvPr>
          <p:cNvGrpSpPr/>
          <p:nvPr userDrawn="1"/>
        </p:nvGrpSpPr>
        <p:grpSpPr>
          <a:xfrm>
            <a:off x="392126" y="3053446"/>
            <a:ext cx="370385" cy="324545"/>
            <a:chOff x="2422294" y="2709938"/>
            <a:chExt cx="501671" cy="439584"/>
          </a:xfrm>
          <a:solidFill>
            <a:schemeClr val="accent1"/>
          </a:solidFill>
        </p:grpSpPr>
        <p:sp>
          <p:nvSpPr>
            <p:cNvPr id="1332" name="Freeform 1331">
              <a:extLst>
                <a:ext uri="{FF2B5EF4-FFF2-40B4-BE49-F238E27FC236}">
                  <a16:creationId xmlns:a16="http://schemas.microsoft.com/office/drawing/2014/main" id="{15C43DF7-76C6-B34D-993B-4FC679F0AC79}"/>
                </a:ext>
              </a:extLst>
            </p:cNvPr>
            <p:cNvSpPr/>
            <p:nvPr/>
          </p:nvSpPr>
          <p:spPr>
            <a:xfrm>
              <a:off x="2656455" y="2762694"/>
              <a:ext cx="14047" cy="28094"/>
            </a:xfrm>
            <a:custGeom>
              <a:avLst/>
              <a:gdLst>
                <a:gd name="connsiteX0" fmla="*/ 14023 w 14046"/>
                <a:gd name="connsiteY0" fmla="*/ 28925 h 28093"/>
                <a:gd name="connsiteX1" fmla="*/ 0 w 14046"/>
                <a:gd name="connsiteY1" fmla="*/ 28187 h 28093"/>
                <a:gd name="connsiteX2" fmla="*/ 363 w 14046"/>
                <a:gd name="connsiteY2" fmla="*/ 21175 h 28093"/>
                <a:gd name="connsiteX3" fmla="*/ 714 w 14046"/>
                <a:gd name="connsiteY3" fmla="*/ 7023 h 28093"/>
                <a:gd name="connsiteX4" fmla="*/ 714 w 14046"/>
                <a:gd name="connsiteY4" fmla="*/ 0 h 28093"/>
                <a:gd name="connsiteX5" fmla="*/ 14761 w 14046"/>
                <a:gd name="connsiteY5" fmla="*/ 0 h 28093"/>
                <a:gd name="connsiteX6" fmla="*/ 14761 w 14046"/>
                <a:gd name="connsiteY6" fmla="*/ 7023 h 28093"/>
                <a:gd name="connsiteX7" fmla="*/ 14386 w 14046"/>
                <a:gd name="connsiteY7" fmla="*/ 21901 h 28093"/>
                <a:gd name="connsiteX8" fmla="*/ 14023 w 14046"/>
                <a:gd name="connsiteY8" fmla="*/ 28925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28093">
                  <a:moveTo>
                    <a:pt x="14023" y="28925"/>
                  </a:moveTo>
                  <a:lnTo>
                    <a:pt x="0" y="28187"/>
                  </a:lnTo>
                  <a:lnTo>
                    <a:pt x="363" y="21175"/>
                  </a:lnTo>
                  <a:cubicBezTo>
                    <a:pt x="597" y="16716"/>
                    <a:pt x="714" y="11952"/>
                    <a:pt x="714" y="7023"/>
                  </a:cubicBezTo>
                  <a:lnTo>
                    <a:pt x="714" y="0"/>
                  </a:lnTo>
                  <a:lnTo>
                    <a:pt x="14761" y="0"/>
                  </a:lnTo>
                  <a:lnTo>
                    <a:pt x="14761" y="7023"/>
                  </a:lnTo>
                  <a:cubicBezTo>
                    <a:pt x="14761" y="12186"/>
                    <a:pt x="14632" y="17196"/>
                    <a:pt x="14386" y="21901"/>
                  </a:cubicBezTo>
                  <a:lnTo>
                    <a:pt x="14023" y="28925"/>
                  </a:lnTo>
                  <a:close/>
                </a:path>
              </a:pathLst>
            </a:custGeom>
            <a:grpFill/>
            <a:ln w="1170" cap="flat">
              <a:noFill/>
              <a:prstDash val="solid"/>
              <a:miter/>
            </a:ln>
          </p:spPr>
          <p:txBody>
            <a:bodyPr rtlCol="0" anchor="ctr"/>
            <a:lstStyle/>
            <a:p>
              <a:endParaRPr lang="en-US"/>
            </a:p>
          </p:txBody>
        </p:sp>
        <p:sp>
          <p:nvSpPr>
            <p:cNvPr id="1333" name="Freeform 1332">
              <a:extLst>
                <a:ext uri="{FF2B5EF4-FFF2-40B4-BE49-F238E27FC236}">
                  <a16:creationId xmlns:a16="http://schemas.microsoft.com/office/drawing/2014/main" id="{A603A18B-1D39-E546-AA4C-C7A39B6F5624}"/>
                </a:ext>
              </a:extLst>
            </p:cNvPr>
            <p:cNvSpPr/>
            <p:nvPr/>
          </p:nvSpPr>
          <p:spPr>
            <a:xfrm>
              <a:off x="2542106" y="2709938"/>
              <a:ext cx="174415" cy="136957"/>
            </a:xfrm>
            <a:custGeom>
              <a:avLst/>
              <a:gdLst>
                <a:gd name="connsiteX0" fmla="*/ 37139 w 174415"/>
                <a:gd name="connsiteY0" fmla="*/ 138114 h 136957"/>
                <a:gd name="connsiteX1" fmla="*/ 5252 w 174415"/>
                <a:gd name="connsiteY1" fmla="*/ 120169 h 136957"/>
                <a:gd name="connsiteX2" fmla="*/ 7558 w 174415"/>
                <a:gd name="connsiteY2" fmla="*/ 75196 h 136957"/>
                <a:gd name="connsiteX3" fmla="*/ 38262 w 174415"/>
                <a:gd name="connsiteY3" fmla="*/ 58492 h 136957"/>
                <a:gd name="connsiteX4" fmla="*/ 37466 w 174415"/>
                <a:gd name="connsiteY4" fmla="*/ 44855 h 136957"/>
                <a:gd name="connsiteX5" fmla="*/ 56359 w 174415"/>
                <a:gd name="connsiteY5" fmla="*/ 15719 h 136957"/>
                <a:gd name="connsiteX6" fmla="*/ 91231 w 174415"/>
                <a:gd name="connsiteY6" fmla="*/ 12313 h 136957"/>
                <a:gd name="connsiteX7" fmla="*/ 100665 w 174415"/>
                <a:gd name="connsiteY7" fmla="*/ 17616 h 136957"/>
                <a:gd name="connsiteX8" fmla="*/ 149361 w 174415"/>
                <a:gd name="connsiteY8" fmla="*/ 2234 h 136957"/>
                <a:gd name="connsiteX9" fmla="*/ 173323 w 174415"/>
                <a:gd name="connsiteY9" fmla="*/ 51808 h 136957"/>
                <a:gd name="connsiteX10" fmla="*/ 164567 w 174415"/>
                <a:gd name="connsiteY10" fmla="*/ 56490 h 136957"/>
                <a:gd name="connsiteX11" fmla="*/ 159885 w 174415"/>
                <a:gd name="connsiteY11" fmla="*/ 47734 h 136957"/>
                <a:gd name="connsiteX12" fmla="*/ 144971 w 174415"/>
                <a:gd name="connsiteY12" fmla="*/ 15579 h 136957"/>
                <a:gd name="connsiteX13" fmla="*/ 108415 w 174415"/>
                <a:gd name="connsiteY13" fmla="*/ 33126 h 136957"/>
                <a:gd name="connsiteX14" fmla="*/ 102328 w 174415"/>
                <a:gd name="connsiteY14" fmla="*/ 50239 h 136957"/>
                <a:gd name="connsiteX15" fmla="*/ 95328 w 174415"/>
                <a:gd name="connsiteY15" fmla="*/ 33477 h 136957"/>
                <a:gd name="connsiteX16" fmla="*/ 86595 w 174415"/>
                <a:gd name="connsiteY16" fmla="*/ 25575 h 136957"/>
                <a:gd name="connsiteX17" fmla="*/ 63113 w 174415"/>
                <a:gd name="connsiteY17" fmla="*/ 28045 h 136957"/>
                <a:gd name="connsiteX18" fmla="*/ 51396 w 174415"/>
                <a:gd name="connsiteY18" fmla="*/ 46716 h 136957"/>
                <a:gd name="connsiteX19" fmla="*/ 55388 w 174415"/>
                <a:gd name="connsiteY19" fmla="*/ 61020 h 136957"/>
                <a:gd name="connsiteX20" fmla="*/ 71588 w 174415"/>
                <a:gd name="connsiteY20" fmla="*/ 76624 h 136957"/>
                <a:gd name="connsiteX21" fmla="*/ 49394 w 174415"/>
                <a:gd name="connsiteY21" fmla="*/ 73019 h 136957"/>
                <a:gd name="connsiteX22" fmla="*/ 19100 w 174415"/>
                <a:gd name="connsiteY22" fmla="*/ 83238 h 136957"/>
                <a:gd name="connsiteX23" fmla="*/ 17496 w 174415"/>
                <a:gd name="connsiteY23" fmla="*/ 113263 h 136957"/>
                <a:gd name="connsiteX24" fmla="*/ 39292 w 174415"/>
                <a:gd name="connsiteY24" fmla="*/ 123997 h 136957"/>
                <a:gd name="connsiteX25" fmla="*/ 46772 w 174415"/>
                <a:gd name="connsiteY25" fmla="*/ 130541 h 136957"/>
                <a:gd name="connsiteX26" fmla="*/ 40229 w 174415"/>
                <a:gd name="connsiteY26" fmla="*/ 138009 h 136957"/>
                <a:gd name="connsiteX27" fmla="*/ 37139 w 174415"/>
                <a:gd name="connsiteY27" fmla="*/ 138114 h 13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4415" h="136957">
                  <a:moveTo>
                    <a:pt x="37139" y="138114"/>
                  </a:moveTo>
                  <a:cubicBezTo>
                    <a:pt x="23267" y="138114"/>
                    <a:pt x="11749" y="131688"/>
                    <a:pt x="5252" y="120169"/>
                  </a:cubicBezTo>
                  <a:cubicBezTo>
                    <a:pt x="-2520" y="106403"/>
                    <a:pt x="-1596" y="88330"/>
                    <a:pt x="7558" y="75196"/>
                  </a:cubicBezTo>
                  <a:cubicBezTo>
                    <a:pt x="14511" y="65223"/>
                    <a:pt x="25339" y="59440"/>
                    <a:pt x="38262" y="58492"/>
                  </a:cubicBezTo>
                  <a:cubicBezTo>
                    <a:pt x="37115" y="54278"/>
                    <a:pt x="36822" y="49654"/>
                    <a:pt x="37466" y="44855"/>
                  </a:cubicBezTo>
                  <a:cubicBezTo>
                    <a:pt x="39117" y="32540"/>
                    <a:pt x="46527" y="21104"/>
                    <a:pt x="56359" y="15719"/>
                  </a:cubicBezTo>
                  <a:cubicBezTo>
                    <a:pt x="66930" y="9925"/>
                    <a:pt x="80614" y="8590"/>
                    <a:pt x="91231" y="12313"/>
                  </a:cubicBezTo>
                  <a:cubicBezTo>
                    <a:pt x="94824" y="13577"/>
                    <a:pt x="97985" y="15356"/>
                    <a:pt x="100665" y="17616"/>
                  </a:cubicBezTo>
                  <a:cubicBezTo>
                    <a:pt x="112254" y="935"/>
                    <a:pt x="132985" y="-3162"/>
                    <a:pt x="149361" y="2234"/>
                  </a:cubicBezTo>
                  <a:cubicBezTo>
                    <a:pt x="167013" y="8052"/>
                    <a:pt x="181259" y="25634"/>
                    <a:pt x="173323" y="51808"/>
                  </a:cubicBezTo>
                  <a:cubicBezTo>
                    <a:pt x="172199" y="55519"/>
                    <a:pt x="168278" y="57614"/>
                    <a:pt x="164567" y="56490"/>
                  </a:cubicBezTo>
                  <a:cubicBezTo>
                    <a:pt x="160856" y="55367"/>
                    <a:pt x="158761" y="51445"/>
                    <a:pt x="159885" y="47734"/>
                  </a:cubicBezTo>
                  <a:cubicBezTo>
                    <a:pt x="165421" y="29473"/>
                    <a:pt x="155811" y="19149"/>
                    <a:pt x="144971" y="15579"/>
                  </a:cubicBezTo>
                  <a:cubicBezTo>
                    <a:pt x="131826" y="11247"/>
                    <a:pt x="114537" y="15918"/>
                    <a:pt x="108415" y="33126"/>
                  </a:cubicBezTo>
                  <a:lnTo>
                    <a:pt x="102328" y="50239"/>
                  </a:lnTo>
                  <a:lnTo>
                    <a:pt x="95328" y="33477"/>
                  </a:lnTo>
                  <a:cubicBezTo>
                    <a:pt x="93759" y="29707"/>
                    <a:pt x="90821" y="27050"/>
                    <a:pt x="86595" y="25575"/>
                  </a:cubicBezTo>
                  <a:cubicBezTo>
                    <a:pt x="79794" y="23188"/>
                    <a:pt x="70137" y="24206"/>
                    <a:pt x="63113" y="28045"/>
                  </a:cubicBezTo>
                  <a:cubicBezTo>
                    <a:pt x="57167" y="31299"/>
                    <a:pt x="52461" y="38803"/>
                    <a:pt x="51396" y="46716"/>
                  </a:cubicBezTo>
                  <a:cubicBezTo>
                    <a:pt x="50940" y="50181"/>
                    <a:pt x="50834" y="56642"/>
                    <a:pt x="55388" y="61020"/>
                  </a:cubicBezTo>
                  <a:lnTo>
                    <a:pt x="71588" y="76624"/>
                  </a:lnTo>
                  <a:lnTo>
                    <a:pt x="49394" y="73019"/>
                  </a:lnTo>
                  <a:cubicBezTo>
                    <a:pt x="35980" y="70842"/>
                    <a:pt x="25222" y="74470"/>
                    <a:pt x="19100" y="83238"/>
                  </a:cubicBezTo>
                  <a:cubicBezTo>
                    <a:pt x="13060" y="91900"/>
                    <a:pt x="12404" y="104238"/>
                    <a:pt x="17496" y="113263"/>
                  </a:cubicBezTo>
                  <a:cubicBezTo>
                    <a:pt x="20516" y="118624"/>
                    <a:pt x="26744" y="124816"/>
                    <a:pt x="39292" y="123997"/>
                  </a:cubicBezTo>
                  <a:cubicBezTo>
                    <a:pt x="43167" y="123716"/>
                    <a:pt x="46515" y="126666"/>
                    <a:pt x="46772" y="130541"/>
                  </a:cubicBezTo>
                  <a:cubicBezTo>
                    <a:pt x="47030" y="134415"/>
                    <a:pt x="44103" y="137763"/>
                    <a:pt x="40229" y="138009"/>
                  </a:cubicBezTo>
                  <a:cubicBezTo>
                    <a:pt x="39175" y="138079"/>
                    <a:pt x="38157" y="138114"/>
                    <a:pt x="37139" y="138114"/>
                  </a:cubicBezTo>
                  <a:close/>
                </a:path>
              </a:pathLst>
            </a:custGeom>
            <a:grpFill/>
            <a:ln w="1170" cap="flat">
              <a:noFill/>
              <a:prstDash val="solid"/>
              <a:miter/>
            </a:ln>
          </p:spPr>
          <p:txBody>
            <a:bodyPr rtlCol="0" anchor="ctr"/>
            <a:lstStyle/>
            <a:p>
              <a:endParaRPr lang="en-US"/>
            </a:p>
          </p:txBody>
        </p:sp>
        <p:grpSp>
          <p:nvGrpSpPr>
            <p:cNvPr id="1334" name="Group 1333">
              <a:extLst>
                <a:ext uri="{FF2B5EF4-FFF2-40B4-BE49-F238E27FC236}">
                  <a16:creationId xmlns:a16="http://schemas.microsoft.com/office/drawing/2014/main" id="{9E6C9E9C-D463-A54D-BD41-C43438249CE3}"/>
                </a:ext>
              </a:extLst>
            </p:cNvPr>
            <p:cNvGrpSpPr/>
            <p:nvPr/>
          </p:nvGrpSpPr>
          <p:grpSpPr>
            <a:xfrm>
              <a:off x="2422294" y="2776671"/>
              <a:ext cx="501671" cy="372851"/>
              <a:chOff x="2422294" y="2776671"/>
              <a:chExt cx="501671" cy="372851"/>
            </a:xfrm>
            <a:grpFill/>
          </p:grpSpPr>
          <p:sp>
            <p:nvSpPr>
              <p:cNvPr id="1335" name="Freeform 1334">
                <a:extLst>
                  <a:ext uri="{FF2B5EF4-FFF2-40B4-BE49-F238E27FC236}">
                    <a16:creationId xmlns:a16="http://schemas.microsoft.com/office/drawing/2014/main" id="{3C1B1611-53FD-8143-B75B-E5A81B182247}"/>
                  </a:ext>
                </a:extLst>
              </p:cNvPr>
              <p:cNvSpPr/>
              <p:nvPr/>
            </p:nvSpPr>
            <p:spPr>
              <a:xfrm>
                <a:off x="2799766" y="2877633"/>
                <a:ext cx="80769" cy="80770"/>
              </a:xfrm>
              <a:custGeom>
                <a:avLst/>
                <a:gdLst>
                  <a:gd name="connsiteX0" fmla="*/ 40890 w 80769"/>
                  <a:gd name="connsiteY0" fmla="*/ 81835 h 80769"/>
                  <a:gd name="connsiteX1" fmla="*/ 40890 w 80769"/>
                  <a:gd name="connsiteY1" fmla="*/ 81835 h 80769"/>
                  <a:gd name="connsiteX2" fmla="*/ 926 w 80769"/>
                  <a:gd name="connsiteY2" fmla="*/ 49515 h 80769"/>
                  <a:gd name="connsiteX3" fmla="*/ 6557 w 80769"/>
                  <a:gd name="connsiteY3" fmla="*/ 18717 h 80769"/>
                  <a:gd name="connsiteX4" fmla="*/ 32321 w 80769"/>
                  <a:gd name="connsiteY4" fmla="*/ 925 h 80769"/>
                  <a:gd name="connsiteX5" fmla="*/ 40948 w 80769"/>
                  <a:gd name="connsiteY5" fmla="*/ 0 h 80769"/>
                  <a:gd name="connsiteX6" fmla="*/ 80911 w 80769"/>
                  <a:gd name="connsiteY6" fmla="*/ 32319 h 80769"/>
                  <a:gd name="connsiteX7" fmla="*/ 49517 w 80769"/>
                  <a:gd name="connsiteY7" fmla="*/ 80910 h 80769"/>
                  <a:gd name="connsiteX8" fmla="*/ 40890 w 80769"/>
                  <a:gd name="connsiteY8" fmla="*/ 81835 h 80769"/>
                  <a:gd name="connsiteX9" fmla="*/ 40960 w 80769"/>
                  <a:gd name="connsiteY9" fmla="*/ 14059 h 80769"/>
                  <a:gd name="connsiteX10" fmla="*/ 35283 w 80769"/>
                  <a:gd name="connsiteY10" fmla="*/ 14667 h 80769"/>
                  <a:gd name="connsiteX11" fmla="*/ 18368 w 80769"/>
                  <a:gd name="connsiteY11" fmla="*/ 26350 h 80769"/>
                  <a:gd name="connsiteX12" fmla="*/ 14669 w 80769"/>
                  <a:gd name="connsiteY12" fmla="*/ 46565 h 80769"/>
                  <a:gd name="connsiteX13" fmla="*/ 40890 w 80769"/>
                  <a:gd name="connsiteY13" fmla="*/ 67788 h 80769"/>
                  <a:gd name="connsiteX14" fmla="*/ 40890 w 80769"/>
                  <a:gd name="connsiteY14" fmla="*/ 67788 h 80769"/>
                  <a:gd name="connsiteX15" fmla="*/ 46567 w 80769"/>
                  <a:gd name="connsiteY15" fmla="*/ 67179 h 80769"/>
                  <a:gd name="connsiteX16" fmla="*/ 67181 w 80769"/>
                  <a:gd name="connsiteY16" fmla="*/ 35281 h 80769"/>
                  <a:gd name="connsiteX17" fmla="*/ 40960 w 80769"/>
                  <a:gd name="connsiteY17" fmla="*/ 14059 h 8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769" h="80769">
                    <a:moveTo>
                      <a:pt x="40890" y="81835"/>
                    </a:moveTo>
                    <a:cubicBezTo>
                      <a:pt x="40890" y="81835"/>
                      <a:pt x="40890" y="81835"/>
                      <a:pt x="40890" y="81835"/>
                    </a:cubicBezTo>
                    <a:cubicBezTo>
                      <a:pt x="21762" y="81835"/>
                      <a:pt x="4953" y="68244"/>
                      <a:pt x="926" y="49515"/>
                    </a:cubicBezTo>
                    <a:cubicBezTo>
                      <a:pt x="-1368" y="38840"/>
                      <a:pt x="634" y="27895"/>
                      <a:pt x="6557" y="18717"/>
                    </a:cubicBezTo>
                    <a:cubicBezTo>
                      <a:pt x="12491" y="9540"/>
                      <a:pt x="21634" y="3219"/>
                      <a:pt x="32321" y="925"/>
                    </a:cubicBezTo>
                    <a:cubicBezTo>
                      <a:pt x="35165" y="316"/>
                      <a:pt x="38068" y="0"/>
                      <a:pt x="40948" y="0"/>
                    </a:cubicBezTo>
                    <a:cubicBezTo>
                      <a:pt x="60075" y="0"/>
                      <a:pt x="76885" y="13590"/>
                      <a:pt x="80911" y="32319"/>
                    </a:cubicBezTo>
                    <a:cubicBezTo>
                      <a:pt x="85652" y="54373"/>
                      <a:pt x="71570" y="76169"/>
                      <a:pt x="49517" y="80910"/>
                    </a:cubicBezTo>
                    <a:cubicBezTo>
                      <a:pt x="46684" y="81530"/>
                      <a:pt x="43781" y="81835"/>
                      <a:pt x="40890" y="81835"/>
                    </a:cubicBezTo>
                    <a:close/>
                    <a:moveTo>
                      <a:pt x="40960" y="14059"/>
                    </a:moveTo>
                    <a:cubicBezTo>
                      <a:pt x="39063" y="14059"/>
                      <a:pt x="37155" y="14258"/>
                      <a:pt x="35283" y="14667"/>
                    </a:cubicBezTo>
                    <a:cubicBezTo>
                      <a:pt x="28271" y="16177"/>
                      <a:pt x="22266" y="20321"/>
                      <a:pt x="18368" y="26350"/>
                    </a:cubicBezTo>
                    <a:cubicBezTo>
                      <a:pt x="14470" y="32378"/>
                      <a:pt x="13159" y="39554"/>
                      <a:pt x="14669" y="46565"/>
                    </a:cubicBezTo>
                    <a:cubicBezTo>
                      <a:pt x="17314" y="58856"/>
                      <a:pt x="28341" y="67788"/>
                      <a:pt x="40890" y="67788"/>
                    </a:cubicBezTo>
                    <a:lnTo>
                      <a:pt x="40890" y="67788"/>
                    </a:lnTo>
                    <a:cubicBezTo>
                      <a:pt x="42786" y="67788"/>
                      <a:pt x="44694" y="67589"/>
                      <a:pt x="46567" y="67179"/>
                    </a:cubicBezTo>
                    <a:cubicBezTo>
                      <a:pt x="61047" y="64065"/>
                      <a:pt x="70294" y="49761"/>
                      <a:pt x="67181" y="35281"/>
                    </a:cubicBezTo>
                    <a:cubicBezTo>
                      <a:pt x="64535" y="22978"/>
                      <a:pt x="53508" y="14059"/>
                      <a:pt x="40960" y="14059"/>
                    </a:cubicBezTo>
                    <a:close/>
                  </a:path>
                </a:pathLst>
              </a:custGeom>
              <a:grpFill/>
              <a:ln w="1170" cap="flat">
                <a:noFill/>
                <a:prstDash val="solid"/>
                <a:miter/>
              </a:ln>
            </p:spPr>
            <p:txBody>
              <a:bodyPr rtlCol="0" anchor="ctr"/>
              <a:lstStyle/>
              <a:p>
                <a:endParaRPr lang="en-US"/>
              </a:p>
            </p:txBody>
          </p:sp>
          <p:sp>
            <p:nvSpPr>
              <p:cNvPr id="1336" name="Freeform 1335">
                <a:extLst>
                  <a:ext uri="{FF2B5EF4-FFF2-40B4-BE49-F238E27FC236}">
                    <a16:creationId xmlns:a16="http://schemas.microsoft.com/office/drawing/2014/main" id="{35532474-7D32-C84A-A20B-50C012B7DB16}"/>
                  </a:ext>
                </a:extLst>
              </p:cNvPr>
              <p:cNvSpPr/>
              <p:nvPr/>
            </p:nvSpPr>
            <p:spPr>
              <a:xfrm>
                <a:off x="2623841" y="2919094"/>
                <a:ext cx="80769" cy="80770"/>
              </a:xfrm>
              <a:custGeom>
                <a:avLst/>
                <a:gdLst>
                  <a:gd name="connsiteX0" fmla="*/ 40878 w 80769"/>
                  <a:gd name="connsiteY0" fmla="*/ 81823 h 80769"/>
                  <a:gd name="connsiteX1" fmla="*/ 40878 w 80769"/>
                  <a:gd name="connsiteY1" fmla="*/ 81823 h 80769"/>
                  <a:gd name="connsiteX2" fmla="*/ 926 w 80769"/>
                  <a:gd name="connsiteY2" fmla="*/ 49515 h 80769"/>
                  <a:gd name="connsiteX3" fmla="*/ 6557 w 80769"/>
                  <a:gd name="connsiteY3" fmla="*/ 18717 h 80769"/>
                  <a:gd name="connsiteX4" fmla="*/ 32309 w 80769"/>
                  <a:gd name="connsiteY4" fmla="*/ 925 h 80769"/>
                  <a:gd name="connsiteX5" fmla="*/ 40936 w 80769"/>
                  <a:gd name="connsiteY5" fmla="*/ 0 h 80769"/>
                  <a:gd name="connsiteX6" fmla="*/ 80888 w 80769"/>
                  <a:gd name="connsiteY6" fmla="*/ 32320 h 80769"/>
                  <a:gd name="connsiteX7" fmla="*/ 75257 w 80769"/>
                  <a:gd name="connsiteY7" fmla="*/ 63117 h 80769"/>
                  <a:gd name="connsiteX8" fmla="*/ 49493 w 80769"/>
                  <a:gd name="connsiteY8" fmla="*/ 80910 h 80769"/>
                  <a:gd name="connsiteX9" fmla="*/ 40878 w 80769"/>
                  <a:gd name="connsiteY9" fmla="*/ 81823 h 80769"/>
                  <a:gd name="connsiteX10" fmla="*/ 40936 w 80769"/>
                  <a:gd name="connsiteY10" fmla="*/ 14047 h 80769"/>
                  <a:gd name="connsiteX11" fmla="*/ 35259 w 80769"/>
                  <a:gd name="connsiteY11" fmla="*/ 14656 h 80769"/>
                  <a:gd name="connsiteX12" fmla="*/ 18344 w 80769"/>
                  <a:gd name="connsiteY12" fmla="*/ 26338 h 80769"/>
                  <a:gd name="connsiteX13" fmla="*/ 14645 w 80769"/>
                  <a:gd name="connsiteY13" fmla="*/ 46554 h 80769"/>
                  <a:gd name="connsiteX14" fmla="*/ 40866 w 80769"/>
                  <a:gd name="connsiteY14" fmla="*/ 67776 h 80769"/>
                  <a:gd name="connsiteX15" fmla="*/ 40866 w 80769"/>
                  <a:gd name="connsiteY15" fmla="*/ 67776 h 80769"/>
                  <a:gd name="connsiteX16" fmla="*/ 46543 w 80769"/>
                  <a:gd name="connsiteY16" fmla="*/ 67168 h 80769"/>
                  <a:gd name="connsiteX17" fmla="*/ 63458 w 80769"/>
                  <a:gd name="connsiteY17" fmla="*/ 55485 h 80769"/>
                  <a:gd name="connsiteX18" fmla="*/ 67157 w 80769"/>
                  <a:gd name="connsiteY18" fmla="*/ 35270 h 80769"/>
                  <a:gd name="connsiteX19" fmla="*/ 40936 w 80769"/>
                  <a:gd name="connsiteY19" fmla="*/ 14047 h 8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0769" h="80769">
                    <a:moveTo>
                      <a:pt x="40878" y="81823"/>
                    </a:moveTo>
                    <a:cubicBezTo>
                      <a:pt x="40878" y="81823"/>
                      <a:pt x="40878" y="81823"/>
                      <a:pt x="40878" y="81823"/>
                    </a:cubicBezTo>
                    <a:cubicBezTo>
                      <a:pt x="21751" y="81823"/>
                      <a:pt x="4953" y="68233"/>
                      <a:pt x="926" y="49515"/>
                    </a:cubicBezTo>
                    <a:cubicBezTo>
                      <a:pt x="-1368" y="38840"/>
                      <a:pt x="634" y="27895"/>
                      <a:pt x="6557" y="18717"/>
                    </a:cubicBezTo>
                    <a:cubicBezTo>
                      <a:pt x="12491" y="9540"/>
                      <a:pt x="21634" y="3219"/>
                      <a:pt x="32309" y="925"/>
                    </a:cubicBezTo>
                    <a:cubicBezTo>
                      <a:pt x="35154" y="316"/>
                      <a:pt x="38057" y="0"/>
                      <a:pt x="40936" y="0"/>
                    </a:cubicBezTo>
                    <a:cubicBezTo>
                      <a:pt x="60063" y="0"/>
                      <a:pt x="76873" y="13590"/>
                      <a:pt x="80888" y="32320"/>
                    </a:cubicBezTo>
                    <a:cubicBezTo>
                      <a:pt x="83182" y="42995"/>
                      <a:pt x="81181" y="53940"/>
                      <a:pt x="75257" y="63117"/>
                    </a:cubicBezTo>
                    <a:cubicBezTo>
                      <a:pt x="69323" y="72295"/>
                      <a:pt x="60181" y="78616"/>
                      <a:pt x="49493" y="80910"/>
                    </a:cubicBezTo>
                    <a:cubicBezTo>
                      <a:pt x="46660" y="81519"/>
                      <a:pt x="43757" y="81823"/>
                      <a:pt x="40878" y="81823"/>
                    </a:cubicBezTo>
                    <a:close/>
                    <a:moveTo>
                      <a:pt x="40936" y="14047"/>
                    </a:moveTo>
                    <a:cubicBezTo>
                      <a:pt x="39040" y="14047"/>
                      <a:pt x="37132" y="14246"/>
                      <a:pt x="35259" y="14656"/>
                    </a:cubicBezTo>
                    <a:cubicBezTo>
                      <a:pt x="28247" y="16166"/>
                      <a:pt x="22242" y="20310"/>
                      <a:pt x="18344" y="26338"/>
                    </a:cubicBezTo>
                    <a:cubicBezTo>
                      <a:pt x="14446" y="32366"/>
                      <a:pt x="13135" y="39542"/>
                      <a:pt x="14645" y="46554"/>
                    </a:cubicBezTo>
                    <a:cubicBezTo>
                      <a:pt x="17291" y="58845"/>
                      <a:pt x="28318" y="67776"/>
                      <a:pt x="40866" y="67776"/>
                    </a:cubicBezTo>
                    <a:lnTo>
                      <a:pt x="40866" y="67776"/>
                    </a:lnTo>
                    <a:cubicBezTo>
                      <a:pt x="42762" y="67776"/>
                      <a:pt x="44670" y="67577"/>
                      <a:pt x="46543" y="67168"/>
                    </a:cubicBezTo>
                    <a:cubicBezTo>
                      <a:pt x="53555" y="65658"/>
                      <a:pt x="59560" y="61514"/>
                      <a:pt x="63458" y="55485"/>
                    </a:cubicBezTo>
                    <a:cubicBezTo>
                      <a:pt x="67356" y="49457"/>
                      <a:pt x="68667" y="42281"/>
                      <a:pt x="67157" y="35270"/>
                    </a:cubicBezTo>
                    <a:cubicBezTo>
                      <a:pt x="64523" y="22967"/>
                      <a:pt x="53497" y="14047"/>
                      <a:pt x="40936" y="14047"/>
                    </a:cubicBezTo>
                    <a:close/>
                  </a:path>
                </a:pathLst>
              </a:custGeom>
              <a:grpFill/>
              <a:ln w="1170" cap="flat">
                <a:noFill/>
                <a:prstDash val="solid"/>
                <a:miter/>
              </a:ln>
            </p:spPr>
            <p:txBody>
              <a:bodyPr rtlCol="0" anchor="ctr"/>
              <a:lstStyle/>
              <a:p>
                <a:endParaRPr lang="en-US"/>
              </a:p>
            </p:txBody>
          </p:sp>
          <p:sp>
            <p:nvSpPr>
              <p:cNvPr id="1337" name="Freeform 1336">
                <a:extLst>
                  <a:ext uri="{FF2B5EF4-FFF2-40B4-BE49-F238E27FC236}">
                    <a16:creationId xmlns:a16="http://schemas.microsoft.com/office/drawing/2014/main" id="{4B851131-7008-E34F-8312-2AA36EEB97A9}"/>
                  </a:ext>
                </a:extLst>
              </p:cNvPr>
              <p:cNvSpPr/>
              <p:nvPr/>
            </p:nvSpPr>
            <p:spPr>
              <a:xfrm>
                <a:off x="2692391" y="2917725"/>
                <a:ext cx="119398" cy="40970"/>
              </a:xfrm>
              <a:custGeom>
                <a:avLst/>
                <a:gdLst>
                  <a:gd name="connsiteX0" fmla="*/ 2985 w 119398"/>
                  <a:gd name="connsiteY0" fmla="*/ 41415 h 40970"/>
                  <a:gd name="connsiteX1" fmla="*/ 0 w 119398"/>
                  <a:gd name="connsiteY1" fmla="*/ 27684 h 40970"/>
                  <a:gd name="connsiteX2" fmla="*/ 6860 w 119398"/>
                  <a:gd name="connsiteY2" fmla="*/ 26197 h 40970"/>
                  <a:gd name="connsiteX3" fmla="*/ 55684 w 119398"/>
                  <a:gd name="connsiteY3" fmla="*/ 14456 h 40970"/>
                  <a:gd name="connsiteX4" fmla="*/ 109776 w 119398"/>
                  <a:gd name="connsiteY4" fmla="*/ 1487 h 40970"/>
                  <a:gd name="connsiteX5" fmla="*/ 116636 w 119398"/>
                  <a:gd name="connsiteY5" fmla="*/ 0 h 40970"/>
                  <a:gd name="connsiteX6" fmla="*/ 119621 w 119398"/>
                  <a:gd name="connsiteY6" fmla="*/ 13731 h 40970"/>
                  <a:gd name="connsiteX7" fmla="*/ 112761 w 119398"/>
                  <a:gd name="connsiteY7" fmla="*/ 15217 h 40970"/>
                  <a:gd name="connsiteX8" fmla="*/ 59137 w 119398"/>
                  <a:gd name="connsiteY8" fmla="*/ 28082 h 40970"/>
                  <a:gd name="connsiteX9" fmla="*/ 9844 w 119398"/>
                  <a:gd name="connsiteY9" fmla="*/ 39928 h 40970"/>
                  <a:gd name="connsiteX10" fmla="*/ 2985 w 119398"/>
                  <a:gd name="connsiteY10" fmla="*/ 41415 h 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398" h="40970">
                    <a:moveTo>
                      <a:pt x="2985" y="41415"/>
                    </a:moveTo>
                    <a:lnTo>
                      <a:pt x="0" y="27684"/>
                    </a:lnTo>
                    <a:lnTo>
                      <a:pt x="6860" y="26197"/>
                    </a:lnTo>
                    <a:cubicBezTo>
                      <a:pt x="24465" y="22370"/>
                      <a:pt x="39624" y="18530"/>
                      <a:pt x="55684" y="14456"/>
                    </a:cubicBezTo>
                    <a:cubicBezTo>
                      <a:pt x="72236" y="10266"/>
                      <a:pt x="89338" y="5923"/>
                      <a:pt x="109776" y="1487"/>
                    </a:cubicBezTo>
                    <a:lnTo>
                      <a:pt x="116636" y="0"/>
                    </a:lnTo>
                    <a:lnTo>
                      <a:pt x="119621" y="13731"/>
                    </a:lnTo>
                    <a:lnTo>
                      <a:pt x="112761" y="15217"/>
                    </a:lnTo>
                    <a:cubicBezTo>
                      <a:pt x="92569" y="19607"/>
                      <a:pt x="75572" y="23915"/>
                      <a:pt x="59137" y="28082"/>
                    </a:cubicBezTo>
                    <a:cubicBezTo>
                      <a:pt x="42960" y="32179"/>
                      <a:pt x="27684" y="36054"/>
                      <a:pt x="9844" y="39928"/>
                    </a:cubicBezTo>
                    <a:lnTo>
                      <a:pt x="2985" y="41415"/>
                    </a:lnTo>
                    <a:close/>
                  </a:path>
                </a:pathLst>
              </a:custGeom>
              <a:grpFill/>
              <a:ln w="1170" cap="flat">
                <a:noFill/>
                <a:prstDash val="solid"/>
                <a:miter/>
              </a:ln>
            </p:spPr>
            <p:txBody>
              <a:bodyPr rtlCol="0" anchor="ctr"/>
              <a:lstStyle/>
              <a:p>
                <a:endParaRPr lang="en-US"/>
              </a:p>
            </p:txBody>
          </p:sp>
          <p:sp>
            <p:nvSpPr>
              <p:cNvPr id="1338" name="Freeform 1337">
                <a:extLst>
                  <a:ext uri="{FF2B5EF4-FFF2-40B4-BE49-F238E27FC236}">
                    <a16:creationId xmlns:a16="http://schemas.microsoft.com/office/drawing/2014/main" id="{120FA600-08E8-F04A-BE2A-86D2224BD556}"/>
                  </a:ext>
                </a:extLst>
              </p:cNvPr>
              <p:cNvSpPr/>
              <p:nvPr/>
            </p:nvSpPr>
            <p:spPr>
              <a:xfrm>
                <a:off x="2717945" y="2897228"/>
                <a:ext cx="206020" cy="217727"/>
              </a:xfrm>
              <a:custGeom>
                <a:avLst/>
                <a:gdLst>
                  <a:gd name="connsiteX0" fmla="*/ 3114 w 206020"/>
                  <a:gd name="connsiteY0" fmla="*/ 218523 h 217726"/>
                  <a:gd name="connsiteX1" fmla="*/ 0 w 206020"/>
                  <a:gd name="connsiteY1" fmla="*/ 204827 h 217726"/>
                  <a:gd name="connsiteX2" fmla="*/ 115243 w 206020"/>
                  <a:gd name="connsiteY2" fmla="*/ 178606 h 217726"/>
                  <a:gd name="connsiteX3" fmla="*/ 142213 w 206020"/>
                  <a:gd name="connsiteY3" fmla="*/ 110373 h 217726"/>
                  <a:gd name="connsiteX4" fmla="*/ 190780 w 206020"/>
                  <a:gd name="connsiteY4" fmla="*/ 76930 h 217726"/>
                  <a:gd name="connsiteX5" fmla="*/ 176136 w 206020"/>
                  <a:gd name="connsiteY5" fmla="*/ 16212 h 217726"/>
                  <a:gd name="connsiteX6" fmla="*/ 159853 w 206020"/>
                  <a:gd name="connsiteY6" fmla="*/ 19595 h 217726"/>
                  <a:gd name="connsiteX7" fmla="*/ 152994 w 206020"/>
                  <a:gd name="connsiteY7" fmla="*/ 21082 h 217726"/>
                  <a:gd name="connsiteX8" fmla="*/ 150009 w 206020"/>
                  <a:gd name="connsiteY8" fmla="*/ 7351 h 217726"/>
                  <a:gd name="connsiteX9" fmla="*/ 156868 w 206020"/>
                  <a:gd name="connsiteY9" fmla="*/ 5865 h 217726"/>
                  <a:gd name="connsiteX10" fmla="*/ 180174 w 206020"/>
                  <a:gd name="connsiteY10" fmla="*/ 1147 h 217726"/>
                  <a:gd name="connsiteX11" fmla="*/ 186671 w 206020"/>
                  <a:gd name="connsiteY11" fmla="*/ 0 h 217726"/>
                  <a:gd name="connsiteX12" fmla="*/ 206699 w 206020"/>
                  <a:gd name="connsiteY12" fmla="*/ 83029 h 217726"/>
                  <a:gd name="connsiteX13" fmla="*/ 153708 w 206020"/>
                  <a:gd name="connsiteY13" fmla="*/ 119527 h 217726"/>
                  <a:gd name="connsiteX14" fmla="*/ 125591 w 206020"/>
                  <a:gd name="connsiteY14" fmla="*/ 190675 h 217726"/>
                  <a:gd name="connsiteX15" fmla="*/ 3114 w 206020"/>
                  <a:gd name="connsiteY15" fmla="*/ 218523 h 21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6020" h="217726">
                    <a:moveTo>
                      <a:pt x="3114" y="218523"/>
                    </a:moveTo>
                    <a:lnTo>
                      <a:pt x="0" y="204827"/>
                    </a:lnTo>
                    <a:lnTo>
                      <a:pt x="115243" y="178606"/>
                    </a:lnTo>
                    <a:lnTo>
                      <a:pt x="142213" y="110373"/>
                    </a:lnTo>
                    <a:lnTo>
                      <a:pt x="190780" y="76930"/>
                    </a:lnTo>
                    <a:lnTo>
                      <a:pt x="176136" y="16212"/>
                    </a:lnTo>
                    <a:cubicBezTo>
                      <a:pt x="172249" y="16973"/>
                      <a:pt x="166724" y="18097"/>
                      <a:pt x="159853" y="19595"/>
                    </a:cubicBezTo>
                    <a:lnTo>
                      <a:pt x="152994" y="21082"/>
                    </a:lnTo>
                    <a:lnTo>
                      <a:pt x="150009" y="7351"/>
                    </a:lnTo>
                    <a:lnTo>
                      <a:pt x="156868" y="5865"/>
                    </a:lnTo>
                    <a:cubicBezTo>
                      <a:pt x="171407" y="2704"/>
                      <a:pt x="179823" y="1206"/>
                      <a:pt x="180174" y="1147"/>
                    </a:cubicBezTo>
                    <a:lnTo>
                      <a:pt x="186671" y="0"/>
                    </a:lnTo>
                    <a:lnTo>
                      <a:pt x="206699" y="83029"/>
                    </a:lnTo>
                    <a:lnTo>
                      <a:pt x="153708" y="119527"/>
                    </a:lnTo>
                    <a:lnTo>
                      <a:pt x="125591" y="190675"/>
                    </a:lnTo>
                    <a:lnTo>
                      <a:pt x="3114" y="218523"/>
                    </a:lnTo>
                    <a:close/>
                  </a:path>
                </a:pathLst>
              </a:custGeom>
              <a:grpFill/>
              <a:ln w="1170" cap="flat">
                <a:noFill/>
                <a:prstDash val="solid"/>
                <a:miter/>
              </a:ln>
            </p:spPr>
            <p:txBody>
              <a:bodyPr rtlCol="0" anchor="ctr"/>
              <a:lstStyle/>
              <a:p>
                <a:endParaRPr lang="en-US"/>
              </a:p>
            </p:txBody>
          </p:sp>
          <p:sp>
            <p:nvSpPr>
              <p:cNvPr id="1339" name="Freeform 1338">
                <a:extLst>
                  <a:ext uri="{FF2B5EF4-FFF2-40B4-BE49-F238E27FC236}">
                    <a16:creationId xmlns:a16="http://schemas.microsoft.com/office/drawing/2014/main" id="{85C1EEC6-57B3-C14A-8461-B8D957E0CDB0}"/>
                  </a:ext>
                </a:extLst>
              </p:cNvPr>
              <p:cNvSpPr/>
              <p:nvPr/>
            </p:nvSpPr>
            <p:spPr>
              <a:xfrm>
                <a:off x="2592003" y="2957068"/>
                <a:ext cx="43311" cy="115887"/>
              </a:xfrm>
              <a:custGeom>
                <a:avLst/>
                <a:gdLst>
                  <a:gd name="connsiteX0" fmla="*/ 23950 w 43311"/>
                  <a:gd name="connsiteY0" fmla="*/ 116987 h 115886"/>
                  <a:gd name="connsiteX1" fmla="*/ 0 w 43311"/>
                  <a:gd name="connsiteY1" fmla="*/ 8698 h 115886"/>
                  <a:gd name="connsiteX2" fmla="*/ 40513 w 43311"/>
                  <a:gd name="connsiteY2" fmla="*/ 0 h 115886"/>
                  <a:gd name="connsiteX3" fmla="*/ 43463 w 43311"/>
                  <a:gd name="connsiteY3" fmla="*/ 13731 h 115886"/>
                  <a:gd name="connsiteX4" fmla="*/ 16774 w 43311"/>
                  <a:gd name="connsiteY4" fmla="*/ 19467 h 115886"/>
                  <a:gd name="connsiteX5" fmla="*/ 37669 w 43311"/>
                  <a:gd name="connsiteY5" fmla="*/ 113955 h 11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11" h="115886">
                    <a:moveTo>
                      <a:pt x="23950" y="116987"/>
                    </a:moveTo>
                    <a:lnTo>
                      <a:pt x="0" y="8698"/>
                    </a:lnTo>
                    <a:lnTo>
                      <a:pt x="40513" y="0"/>
                    </a:lnTo>
                    <a:lnTo>
                      <a:pt x="43463" y="13731"/>
                    </a:lnTo>
                    <a:lnTo>
                      <a:pt x="16774" y="19467"/>
                    </a:lnTo>
                    <a:lnTo>
                      <a:pt x="37669" y="113955"/>
                    </a:lnTo>
                    <a:close/>
                  </a:path>
                </a:pathLst>
              </a:custGeom>
              <a:grpFill/>
              <a:ln w="1170" cap="flat">
                <a:noFill/>
                <a:prstDash val="solid"/>
                <a:miter/>
              </a:ln>
            </p:spPr>
            <p:txBody>
              <a:bodyPr rtlCol="0" anchor="ctr"/>
              <a:lstStyle/>
              <a:p>
                <a:endParaRPr lang="en-US"/>
              </a:p>
            </p:txBody>
          </p:sp>
          <p:sp>
            <p:nvSpPr>
              <p:cNvPr id="1340" name="Freeform 1339">
                <a:extLst>
                  <a:ext uri="{FF2B5EF4-FFF2-40B4-BE49-F238E27FC236}">
                    <a16:creationId xmlns:a16="http://schemas.microsoft.com/office/drawing/2014/main" id="{E2AB8AFC-6B75-7444-A6D3-F87AC0C37CA2}"/>
                  </a:ext>
                </a:extLst>
              </p:cNvPr>
              <p:cNvSpPr/>
              <p:nvPr/>
            </p:nvSpPr>
            <p:spPr>
              <a:xfrm>
                <a:off x="2636778" y="2991014"/>
                <a:ext cx="208362" cy="101840"/>
              </a:xfrm>
              <a:custGeom>
                <a:avLst/>
                <a:gdLst>
                  <a:gd name="connsiteX0" fmla="*/ 48930 w 208361"/>
                  <a:gd name="connsiteY0" fmla="*/ 101992 h 101839"/>
                  <a:gd name="connsiteX1" fmla="*/ 45758 w 208361"/>
                  <a:gd name="connsiteY1" fmla="*/ 88308 h 101839"/>
                  <a:gd name="connsiteX2" fmla="*/ 169698 w 208361"/>
                  <a:gd name="connsiteY2" fmla="*/ 59594 h 101839"/>
                  <a:gd name="connsiteX3" fmla="*/ 186144 w 208361"/>
                  <a:gd name="connsiteY3" fmla="*/ 19549 h 101839"/>
                  <a:gd name="connsiteX4" fmla="*/ 17067 w 208361"/>
                  <a:gd name="connsiteY4" fmla="*/ 57077 h 101839"/>
                  <a:gd name="connsiteX5" fmla="*/ 24020 w 208361"/>
                  <a:gd name="connsiteY5" fmla="*/ 85382 h 101839"/>
                  <a:gd name="connsiteX6" fmla="*/ 10383 w 208361"/>
                  <a:gd name="connsiteY6" fmla="*/ 88730 h 101839"/>
                  <a:gd name="connsiteX7" fmla="*/ 0 w 208361"/>
                  <a:gd name="connsiteY7" fmla="*/ 46483 h 101839"/>
                  <a:gd name="connsiteX8" fmla="*/ 209357 w 208361"/>
                  <a:gd name="connsiteY8" fmla="*/ 0 h 101839"/>
                  <a:gd name="connsiteX9" fmla="*/ 179928 w 208361"/>
                  <a:gd name="connsiteY9" fmla="*/ 71651 h 10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361" h="101839">
                    <a:moveTo>
                      <a:pt x="48930" y="101992"/>
                    </a:moveTo>
                    <a:lnTo>
                      <a:pt x="45758" y="88308"/>
                    </a:lnTo>
                    <a:lnTo>
                      <a:pt x="169698" y="59594"/>
                    </a:lnTo>
                    <a:lnTo>
                      <a:pt x="186144" y="19549"/>
                    </a:lnTo>
                    <a:lnTo>
                      <a:pt x="17067" y="57077"/>
                    </a:lnTo>
                    <a:lnTo>
                      <a:pt x="24020" y="85382"/>
                    </a:lnTo>
                    <a:lnTo>
                      <a:pt x="10383" y="88730"/>
                    </a:lnTo>
                    <a:lnTo>
                      <a:pt x="0" y="46483"/>
                    </a:lnTo>
                    <a:lnTo>
                      <a:pt x="209357" y="0"/>
                    </a:lnTo>
                    <a:lnTo>
                      <a:pt x="179928" y="71651"/>
                    </a:lnTo>
                    <a:close/>
                  </a:path>
                </a:pathLst>
              </a:custGeom>
              <a:grpFill/>
              <a:ln w="1170" cap="flat">
                <a:noFill/>
                <a:prstDash val="solid"/>
                <a:miter/>
              </a:ln>
            </p:spPr>
            <p:txBody>
              <a:bodyPr rtlCol="0" anchor="ctr"/>
              <a:lstStyle/>
              <a:p>
                <a:endParaRPr lang="en-US"/>
              </a:p>
            </p:txBody>
          </p:sp>
          <p:sp>
            <p:nvSpPr>
              <p:cNvPr id="1341" name="Freeform 1340">
                <a:extLst>
                  <a:ext uri="{FF2B5EF4-FFF2-40B4-BE49-F238E27FC236}">
                    <a16:creationId xmlns:a16="http://schemas.microsoft.com/office/drawing/2014/main" id="{A177EC81-66AF-0B4C-B77F-2532267C42EF}"/>
                  </a:ext>
                </a:extLst>
              </p:cNvPr>
              <p:cNvSpPr/>
              <p:nvPr/>
            </p:nvSpPr>
            <p:spPr>
              <a:xfrm>
                <a:off x="2772236" y="3007080"/>
                <a:ext cx="25753" cy="58529"/>
              </a:xfrm>
              <a:custGeom>
                <a:avLst/>
                <a:gdLst>
                  <a:gd name="connsiteX0" fmla="*/ 0 w 25752"/>
                  <a:gd name="connsiteY0" fmla="*/ 2953 h 58528"/>
                  <a:gd name="connsiteX1" fmla="*/ 13734 w 25752"/>
                  <a:gd name="connsiteY1" fmla="*/ 0 h 58528"/>
                  <a:gd name="connsiteX2" fmla="*/ 25916 w 25752"/>
                  <a:gd name="connsiteY2" fmla="*/ 56663 h 58528"/>
                  <a:gd name="connsiteX3" fmla="*/ 12182 w 25752"/>
                  <a:gd name="connsiteY3" fmla="*/ 59615 h 58528"/>
                </a:gdLst>
                <a:ahLst/>
                <a:cxnLst>
                  <a:cxn ang="0">
                    <a:pos x="connsiteX0" y="connsiteY0"/>
                  </a:cxn>
                  <a:cxn ang="0">
                    <a:pos x="connsiteX1" y="connsiteY1"/>
                  </a:cxn>
                  <a:cxn ang="0">
                    <a:pos x="connsiteX2" y="connsiteY2"/>
                  </a:cxn>
                  <a:cxn ang="0">
                    <a:pos x="connsiteX3" y="connsiteY3"/>
                  </a:cxn>
                </a:cxnLst>
                <a:rect l="l" t="t" r="r" b="b"/>
                <a:pathLst>
                  <a:path w="25752" h="58528">
                    <a:moveTo>
                      <a:pt x="0" y="2953"/>
                    </a:moveTo>
                    <a:lnTo>
                      <a:pt x="13734" y="0"/>
                    </a:lnTo>
                    <a:lnTo>
                      <a:pt x="25916" y="56663"/>
                    </a:lnTo>
                    <a:lnTo>
                      <a:pt x="12182" y="59615"/>
                    </a:lnTo>
                    <a:close/>
                  </a:path>
                </a:pathLst>
              </a:custGeom>
              <a:grpFill/>
              <a:ln w="1170" cap="flat">
                <a:noFill/>
                <a:prstDash val="solid"/>
                <a:miter/>
              </a:ln>
            </p:spPr>
            <p:txBody>
              <a:bodyPr rtlCol="0" anchor="ctr"/>
              <a:lstStyle/>
              <a:p>
                <a:endParaRPr lang="en-US"/>
              </a:p>
            </p:txBody>
          </p:sp>
          <p:sp>
            <p:nvSpPr>
              <p:cNvPr id="1342" name="Freeform 1341">
                <a:extLst>
                  <a:ext uri="{FF2B5EF4-FFF2-40B4-BE49-F238E27FC236}">
                    <a16:creationId xmlns:a16="http://schemas.microsoft.com/office/drawing/2014/main" id="{61608BFA-0F1A-3142-BA6F-E91E205F1CBE}"/>
                  </a:ext>
                </a:extLst>
              </p:cNvPr>
              <p:cNvSpPr/>
              <p:nvPr/>
            </p:nvSpPr>
            <p:spPr>
              <a:xfrm>
                <a:off x="2833935" y="2912089"/>
                <a:ext cx="14047" cy="14047"/>
              </a:xfrm>
              <a:custGeom>
                <a:avLst/>
                <a:gdLst>
                  <a:gd name="connsiteX0" fmla="*/ 7014 w 14046"/>
                  <a:gd name="connsiteY0" fmla="*/ 14322 h 14046"/>
                  <a:gd name="connsiteX1" fmla="*/ 1348 w 14046"/>
                  <a:gd name="connsiteY1" fmla="*/ 11442 h 14046"/>
                  <a:gd name="connsiteX2" fmla="*/ 400 w 14046"/>
                  <a:gd name="connsiteY2" fmla="*/ 4899 h 14046"/>
                  <a:gd name="connsiteX3" fmla="*/ 8266 w 14046"/>
                  <a:gd name="connsiteY3" fmla="*/ 99 h 14046"/>
                  <a:gd name="connsiteX4" fmla="*/ 14119 w 14046"/>
                  <a:gd name="connsiteY4" fmla="*/ 7228 h 14046"/>
                  <a:gd name="connsiteX5" fmla="*/ 7014 w 14046"/>
                  <a:gd name="connsiteY5" fmla="*/ 14322 h 14046"/>
                  <a:gd name="connsiteX6" fmla="*/ 7306 w 14046"/>
                  <a:gd name="connsiteY6" fmla="*/ 7088 h 14046"/>
                  <a:gd name="connsiteX7" fmla="*/ 13803 w 14046"/>
                  <a:gd name="connsiteY7" fmla="*/ 9148 h 14046"/>
                  <a:gd name="connsiteX8" fmla="*/ 12668 w 14046"/>
                  <a:gd name="connsiteY8" fmla="*/ 3119 h 14046"/>
                  <a:gd name="connsiteX9" fmla="*/ 7306 w 14046"/>
                  <a:gd name="connsiteY9" fmla="*/ 7088 h 14046"/>
                  <a:gd name="connsiteX10" fmla="*/ 7014 w 14046"/>
                  <a:gd name="connsiteY10" fmla="*/ 275 h 14046"/>
                  <a:gd name="connsiteX11" fmla="*/ 72 w 14046"/>
                  <a:gd name="connsiteY11" fmla="*/ 6819 h 14046"/>
                  <a:gd name="connsiteX12" fmla="*/ 7014 w 14046"/>
                  <a:gd name="connsiteY12" fmla="*/ 7017 h 14046"/>
                  <a:gd name="connsiteX13" fmla="*/ 7014 w 14046"/>
                  <a:gd name="connsiteY13" fmla="*/ 275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46" h="14046">
                    <a:moveTo>
                      <a:pt x="7014" y="14322"/>
                    </a:moveTo>
                    <a:cubicBezTo>
                      <a:pt x="4778" y="14322"/>
                      <a:pt x="2671" y="13257"/>
                      <a:pt x="1348" y="11442"/>
                    </a:cubicBezTo>
                    <a:cubicBezTo>
                      <a:pt x="388" y="10131"/>
                      <a:pt x="-560" y="7931"/>
                      <a:pt x="400" y="4899"/>
                    </a:cubicBezTo>
                    <a:cubicBezTo>
                      <a:pt x="1454" y="1563"/>
                      <a:pt x="4813" y="-486"/>
                      <a:pt x="8266" y="99"/>
                    </a:cubicBezTo>
                    <a:cubicBezTo>
                      <a:pt x="11719" y="685"/>
                      <a:pt x="14213" y="3728"/>
                      <a:pt x="14119" y="7228"/>
                    </a:cubicBezTo>
                    <a:cubicBezTo>
                      <a:pt x="14002" y="11208"/>
                      <a:pt x="10888" y="14322"/>
                      <a:pt x="7014" y="14322"/>
                    </a:cubicBezTo>
                    <a:close/>
                    <a:moveTo>
                      <a:pt x="7306" y="7088"/>
                    </a:moveTo>
                    <a:lnTo>
                      <a:pt x="13803" y="9148"/>
                    </a:lnTo>
                    <a:cubicBezTo>
                      <a:pt x="14271" y="7626"/>
                      <a:pt x="14224" y="5203"/>
                      <a:pt x="12668" y="3119"/>
                    </a:cubicBezTo>
                    <a:lnTo>
                      <a:pt x="7306" y="7088"/>
                    </a:lnTo>
                    <a:close/>
                    <a:moveTo>
                      <a:pt x="7014" y="275"/>
                    </a:moveTo>
                    <a:cubicBezTo>
                      <a:pt x="3291" y="275"/>
                      <a:pt x="178" y="3213"/>
                      <a:pt x="72" y="6819"/>
                    </a:cubicBezTo>
                    <a:lnTo>
                      <a:pt x="7014" y="7017"/>
                    </a:lnTo>
                    <a:lnTo>
                      <a:pt x="7014" y="275"/>
                    </a:lnTo>
                    <a:close/>
                  </a:path>
                </a:pathLst>
              </a:custGeom>
              <a:grpFill/>
              <a:ln w="1170" cap="flat">
                <a:noFill/>
                <a:prstDash val="solid"/>
                <a:miter/>
              </a:ln>
            </p:spPr>
            <p:txBody>
              <a:bodyPr rtlCol="0" anchor="ctr"/>
              <a:lstStyle/>
              <a:p>
                <a:endParaRPr lang="en-US"/>
              </a:p>
            </p:txBody>
          </p:sp>
          <p:sp>
            <p:nvSpPr>
              <p:cNvPr id="1343" name="Freeform 1342">
                <a:extLst>
                  <a:ext uri="{FF2B5EF4-FFF2-40B4-BE49-F238E27FC236}">
                    <a16:creationId xmlns:a16="http://schemas.microsoft.com/office/drawing/2014/main" id="{8E0448B0-9A7F-BC4D-A38A-69649E757A4C}"/>
                  </a:ext>
                </a:extLst>
              </p:cNvPr>
              <p:cNvSpPr/>
              <p:nvPr/>
            </p:nvSpPr>
            <p:spPr>
              <a:xfrm>
                <a:off x="2657990" y="2953540"/>
                <a:ext cx="14047" cy="14047"/>
              </a:xfrm>
              <a:custGeom>
                <a:avLst/>
                <a:gdLst>
                  <a:gd name="connsiteX0" fmla="*/ 7021 w 14046"/>
                  <a:gd name="connsiteY0" fmla="*/ 14321 h 14046"/>
                  <a:gd name="connsiteX1" fmla="*/ 1344 w 14046"/>
                  <a:gd name="connsiteY1" fmla="*/ 11441 h 14046"/>
                  <a:gd name="connsiteX2" fmla="*/ 408 w 14046"/>
                  <a:gd name="connsiteY2" fmla="*/ 4886 h 14046"/>
                  <a:gd name="connsiteX3" fmla="*/ 8379 w 14046"/>
                  <a:gd name="connsiteY3" fmla="*/ 122 h 14046"/>
                  <a:gd name="connsiteX4" fmla="*/ 14115 w 14046"/>
                  <a:gd name="connsiteY4" fmla="*/ 7438 h 14046"/>
                  <a:gd name="connsiteX5" fmla="*/ 7021 w 14046"/>
                  <a:gd name="connsiteY5" fmla="*/ 14321 h 14046"/>
                  <a:gd name="connsiteX6" fmla="*/ 7302 w 14046"/>
                  <a:gd name="connsiteY6" fmla="*/ 7087 h 14046"/>
                  <a:gd name="connsiteX7" fmla="*/ 13787 w 14046"/>
                  <a:gd name="connsiteY7" fmla="*/ 9159 h 14046"/>
                  <a:gd name="connsiteX8" fmla="*/ 12664 w 14046"/>
                  <a:gd name="connsiteY8" fmla="*/ 3119 h 14046"/>
                  <a:gd name="connsiteX9" fmla="*/ 7302 w 14046"/>
                  <a:gd name="connsiteY9" fmla="*/ 7087 h 14046"/>
                  <a:gd name="connsiteX10" fmla="*/ 7021 w 14046"/>
                  <a:gd name="connsiteY10" fmla="*/ 274 h 14046"/>
                  <a:gd name="connsiteX11" fmla="*/ 92 w 14046"/>
                  <a:gd name="connsiteY11" fmla="*/ 6619 h 14046"/>
                  <a:gd name="connsiteX12" fmla="*/ 7021 w 14046"/>
                  <a:gd name="connsiteY12" fmla="*/ 7016 h 14046"/>
                  <a:gd name="connsiteX13" fmla="*/ 7021 w 14046"/>
                  <a:gd name="connsiteY13" fmla="*/ 274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46" h="14046">
                    <a:moveTo>
                      <a:pt x="7021" y="14321"/>
                    </a:moveTo>
                    <a:cubicBezTo>
                      <a:pt x="4774" y="14321"/>
                      <a:pt x="2667" y="13256"/>
                      <a:pt x="1344" y="11441"/>
                    </a:cubicBezTo>
                    <a:cubicBezTo>
                      <a:pt x="384" y="10119"/>
                      <a:pt x="-564" y="7918"/>
                      <a:pt x="408" y="4886"/>
                    </a:cubicBezTo>
                    <a:cubicBezTo>
                      <a:pt x="1485" y="1515"/>
                      <a:pt x="4903" y="-534"/>
                      <a:pt x="8379" y="122"/>
                    </a:cubicBezTo>
                    <a:cubicBezTo>
                      <a:pt x="11856" y="766"/>
                      <a:pt x="14314" y="3903"/>
                      <a:pt x="14115" y="7438"/>
                    </a:cubicBezTo>
                    <a:cubicBezTo>
                      <a:pt x="13893" y="11359"/>
                      <a:pt x="10837" y="14321"/>
                      <a:pt x="7021" y="14321"/>
                    </a:cubicBezTo>
                    <a:close/>
                    <a:moveTo>
                      <a:pt x="7302" y="7087"/>
                    </a:moveTo>
                    <a:lnTo>
                      <a:pt x="13787" y="9159"/>
                    </a:lnTo>
                    <a:cubicBezTo>
                      <a:pt x="14256" y="7637"/>
                      <a:pt x="14209" y="5214"/>
                      <a:pt x="12664" y="3119"/>
                    </a:cubicBezTo>
                    <a:lnTo>
                      <a:pt x="7302" y="7087"/>
                    </a:lnTo>
                    <a:close/>
                    <a:moveTo>
                      <a:pt x="7021" y="274"/>
                    </a:moveTo>
                    <a:cubicBezTo>
                      <a:pt x="3404" y="274"/>
                      <a:pt x="291" y="3119"/>
                      <a:pt x="92" y="6619"/>
                    </a:cubicBezTo>
                    <a:lnTo>
                      <a:pt x="7021" y="7016"/>
                    </a:lnTo>
                    <a:lnTo>
                      <a:pt x="7021" y="274"/>
                    </a:lnTo>
                    <a:close/>
                  </a:path>
                </a:pathLst>
              </a:custGeom>
              <a:grpFill/>
              <a:ln w="1170" cap="flat">
                <a:noFill/>
                <a:prstDash val="solid"/>
                <a:miter/>
              </a:ln>
            </p:spPr>
            <p:txBody>
              <a:bodyPr rtlCol="0" anchor="ctr"/>
              <a:lstStyle/>
              <a:p>
                <a:endParaRPr lang="en-US"/>
              </a:p>
            </p:txBody>
          </p:sp>
          <p:sp>
            <p:nvSpPr>
              <p:cNvPr id="1344" name="Freeform 1343">
                <a:extLst>
                  <a:ext uri="{FF2B5EF4-FFF2-40B4-BE49-F238E27FC236}">
                    <a16:creationId xmlns:a16="http://schemas.microsoft.com/office/drawing/2014/main" id="{71B8C0C3-2DC2-064B-8EF3-BAA8C019DADC}"/>
                  </a:ext>
                </a:extLst>
              </p:cNvPr>
              <p:cNvSpPr/>
              <p:nvPr/>
            </p:nvSpPr>
            <p:spPr>
              <a:xfrm>
                <a:off x="2453127" y="3040904"/>
                <a:ext cx="148662" cy="97158"/>
              </a:xfrm>
              <a:custGeom>
                <a:avLst/>
                <a:gdLst>
                  <a:gd name="connsiteX0" fmla="*/ 1569 w 148662"/>
                  <a:gd name="connsiteY0" fmla="*/ 97509 h 97157"/>
                  <a:gd name="connsiteX1" fmla="*/ 0 w 148662"/>
                  <a:gd name="connsiteY1" fmla="*/ 83556 h 97157"/>
                  <a:gd name="connsiteX2" fmla="*/ 6977 w 148662"/>
                  <a:gd name="connsiteY2" fmla="*/ 82772 h 97157"/>
                  <a:gd name="connsiteX3" fmla="*/ 39916 w 148662"/>
                  <a:gd name="connsiteY3" fmla="*/ 68678 h 97157"/>
                  <a:gd name="connsiteX4" fmla="*/ 62473 w 148662"/>
                  <a:gd name="connsiteY4" fmla="*/ 43440 h 97157"/>
                  <a:gd name="connsiteX5" fmla="*/ 112281 w 148662"/>
                  <a:gd name="connsiteY5" fmla="*/ 3594 h 97157"/>
                  <a:gd name="connsiteX6" fmla="*/ 141967 w 148662"/>
                  <a:gd name="connsiteY6" fmla="*/ 1429 h 97157"/>
                  <a:gd name="connsiteX7" fmla="*/ 148662 w 148662"/>
                  <a:gd name="connsiteY7" fmla="*/ 3547 h 97157"/>
                  <a:gd name="connsiteX8" fmla="*/ 144425 w 148662"/>
                  <a:gd name="connsiteY8" fmla="*/ 16939 h 97157"/>
                  <a:gd name="connsiteX9" fmla="*/ 137729 w 148662"/>
                  <a:gd name="connsiteY9" fmla="*/ 14820 h 97157"/>
                  <a:gd name="connsiteX10" fmla="*/ 116284 w 148662"/>
                  <a:gd name="connsiteY10" fmla="*/ 17056 h 97157"/>
                  <a:gd name="connsiteX11" fmla="*/ 73605 w 148662"/>
                  <a:gd name="connsiteY11" fmla="*/ 52009 h 97157"/>
                  <a:gd name="connsiteX12" fmla="*/ 48953 w 148662"/>
                  <a:gd name="connsiteY12" fmla="*/ 79435 h 97157"/>
                  <a:gd name="connsiteX13" fmla="*/ 8545 w 148662"/>
                  <a:gd name="connsiteY13" fmla="*/ 96748 h 97157"/>
                  <a:gd name="connsiteX14" fmla="*/ 1569 w 148662"/>
                  <a:gd name="connsiteY14" fmla="*/ 97509 h 9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662" h="97157">
                    <a:moveTo>
                      <a:pt x="1569" y="97509"/>
                    </a:moveTo>
                    <a:lnTo>
                      <a:pt x="0" y="83556"/>
                    </a:lnTo>
                    <a:lnTo>
                      <a:pt x="6977" y="82772"/>
                    </a:lnTo>
                    <a:cubicBezTo>
                      <a:pt x="19712" y="81344"/>
                      <a:pt x="30177" y="76860"/>
                      <a:pt x="39916" y="68678"/>
                    </a:cubicBezTo>
                    <a:cubicBezTo>
                      <a:pt x="48871" y="61140"/>
                      <a:pt x="55789" y="52150"/>
                      <a:pt x="62473" y="43440"/>
                    </a:cubicBezTo>
                    <a:cubicBezTo>
                      <a:pt x="74729" y="27497"/>
                      <a:pt x="87395" y="11004"/>
                      <a:pt x="112281" y="3594"/>
                    </a:cubicBezTo>
                    <a:cubicBezTo>
                      <a:pt x="122044" y="680"/>
                      <a:pt x="132392" y="-1592"/>
                      <a:pt x="141967" y="1429"/>
                    </a:cubicBezTo>
                    <a:lnTo>
                      <a:pt x="148662" y="3547"/>
                    </a:lnTo>
                    <a:lnTo>
                      <a:pt x="144425" y="16939"/>
                    </a:lnTo>
                    <a:lnTo>
                      <a:pt x="137729" y="14820"/>
                    </a:lnTo>
                    <a:cubicBezTo>
                      <a:pt x="131771" y="12935"/>
                      <a:pt x="123905" y="14785"/>
                      <a:pt x="116284" y="17056"/>
                    </a:cubicBezTo>
                    <a:cubicBezTo>
                      <a:pt x="95764" y="23166"/>
                      <a:pt x="85498" y="36534"/>
                      <a:pt x="73605" y="52009"/>
                    </a:cubicBezTo>
                    <a:cubicBezTo>
                      <a:pt x="66465" y="61303"/>
                      <a:pt x="59079" y="70914"/>
                      <a:pt x="48953" y="79435"/>
                    </a:cubicBezTo>
                    <a:cubicBezTo>
                      <a:pt x="37002" y="89491"/>
                      <a:pt x="24161" y="94992"/>
                      <a:pt x="8545" y="96748"/>
                    </a:cubicBezTo>
                    <a:lnTo>
                      <a:pt x="1569" y="97509"/>
                    </a:lnTo>
                    <a:close/>
                  </a:path>
                </a:pathLst>
              </a:custGeom>
              <a:grpFill/>
              <a:ln w="1170" cap="flat">
                <a:noFill/>
                <a:prstDash val="solid"/>
                <a:miter/>
              </a:ln>
            </p:spPr>
            <p:txBody>
              <a:bodyPr rtlCol="0" anchor="ctr"/>
              <a:lstStyle/>
              <a:p>
                <a:endParaRPr lang="en-US"/>
              </a:p>
            </p:txBody>
          </p:sp>
          <p:sp>
            <p:nvSpPr>
              <p:cNvPr id="1345" name="Freeform 1344">
                <a:extLst>
                  <a:ext uri="{FF2B5EF4-FFF2-40B4-BE49-F238E27FC236}">
                    <a16:creationId xmlns:a16="http://schemas.microsoft.com/office/drawing/2014/main" id="{1CD00EA2-0314-BC4F-B029-50D4700BC9D7}"/>
                  </a:ext>
                </a:extLst>
              </p:cNvPr>
              <p:cNvSpPr/>
              <p:nvPr/>
            </p:nvSpPr>
            <p:spPr>
              <a:xfrm>
                <a:off x="2422294" y="3124296"/>
                <a:ext cx="24582" cy="17559"/>
              </a:xfrm>
              <a:custGeom>
                <a:avLst/>
                <a:gdLst>
                  <a:gd name="connsiteX0" fmla="*/ 3477 w 24581"/>
                  <a:gd name="connsiteY0" fmla="*/ 17922 h 17558"/>
                  <a:gd name="connsiteX1" fmla="*/ 0 w 24581"/>
                  <a:gd name="connsiteY1" fmla="*/ 4308 h 17558"/>
                  <a:gd name="connsiteX2" fmla="*/ 6801 w 24581"/>
                  <a:gd name="connsiteY2" fmla="*/ 2575 h 17558"/>
                  <a:gd name="connsiteX3" fmla="*/ 16610 w 24581"/>
                  <a:gd name="connsiteY3" fmla="*/ 819 h 17558"/>
                  <a:gd name="connsiteX4" fmla="*/ 23587 w 24581"/>
                  <a:gd name="connsiteY4" fmla="*/ 0 h 17558"/>
                  <a:gd name="connsiteX5" fmla="*/ 25214 w 24581"/>
                  <a:gd name="connsiteY5" fmla="*/ 13953 h 17558"/>
                  <a:gd name="connsiteX6" fmla="*/ 18237 w 24581"/>
                  <a:gd name="connsiteY6" fmla="*/ 14772 h 17558"/>
                  <a:gd name="connsiteX7" fmla="*/ 10266 w 24581"/>
                  <a:gd name="connsiteY7" fmla="*/ 16189 h 17558"/>
                  <a:gd name="connsiteX8" fmla="*/ 3477 w 24581"/>
                  <a:gd name="connsiteY8" fmla="*/ 17922 h 1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81" h="17558">
                    <a:moveTo>
                      <a:pt x="3477" y="17922"/>
                    </a:moveTo>
                    <a:lnTo>
                      <a:pt x="0" y="4308"/>
                    </a:lnTo>
                    <a:lnTo>
                      <a:pt x="6801" y="2575"/>
                    </a:lnTo>
                    <a:cubicBezTo>
                      <a:pt x="9739" y="1826"/>
                      <a:pt x="12947" y="1253"/>
                      <a:pt x="16610" y="819"/>
                    </a:cubicBezTo>
                    <a:lnTo>
                      <a:pt x="23587" y="0"/>
                    </a:lnTo>
                    <a:lnTo>
                      <a:pt x="25214" y="13953"/>
                    </a:lnTo>
                    <a:lnTo>
                      <a:pt x="18237" y="14772"/>
                    </a:lnTo>
                    <a:cubicBezTo>
                      <a:pt x="15253" y="15124"/>
                      <a:pt x="12572" y="15592"/>
                      <a:pt x="10266" y="16189"/>
                    </a:cubicBezTo>
                    <a:lnTo>
                      <a:pt x="3477" y="17922"/>
                    </a:lnTo>
                    <a:close/>
                  </a:path>
                </a:pathLst>
              </a:custGeom>
              <a:grpFill/>
              <a:ln w="1170" cap="flat">
                <a:noFill/>
                <a:prstDash val="solid"/>
                <a:miter/>
              </a:ln>
            </p:spPr>
            <p:txBody>
              <a:bodyPr rtlCol="0" anchor="ctr"/>
              <a:lstStyle/>
              <a:p>
                <a:endParaRPr lang="en-US"/>
              </a:p>
            </p:txBody>
          </p:sp>
          <p:sp>
            <p:nvSpPr>
              <p:cNvPr id="1346" name="Freeform 1345">
                <a:extLst>
                  <a:ext uri="{FF2B5EF4-FFF2-40B4-BE49-F238E27FC236}">
                    <a16:creationId xmlns:a16="http://schemas.microsoft.com/office/drawing/2014/main" id="{295C64AA-C05D-D04F-AFBD-49C90416BC31}"/>
                  </a:ext>
                </a:extLst>
              </p:cNvPr>
              <p:cNvSpPr/>
              <p:nvPr/>
            </p:nvSpPr>
            <p:spPr>
              <a:xfrm>
                <a:off x="2688798" y="3078082"/>
                <a:ext cx="101840" cy="59699"/>
              </a:xfrm>
              <a:custGeom>
                <a:avLst/>
                <a:gdLst>
                  <a:gd name="connsiteX0" fmla="*/ 102437 w 101839"/>
                  <a:gd name="connsiteY0" fmla="*/ 59957 h 59699"/>
                  <a:gd name="connsiteX1" fmla="*/ 95413 w 101839"/>
                  <a:gd name="connsiteY1" fmla="*/ 59711 h 59699"/>
                  <a:gd name="connsiteX2" fmla="*/ 82982 w 101839"/>
                  <a:gd name="connsiteY2" fmla="*/ 59184 h 59699"/>
                  <a:gd name="connsiteX3" fmla="*/ 19326 w 101839"/>
                  <a:gd name="connsiteY3" fmla="*/ 27216 h 59699"/>
                  <a:gd name="connsiteX4" fmla="*/ 5478 w 101839"/>
                  <a:gd name="connsiteY4" fmla="*/ 15358 h 59699"/>
                  <a:gd name="connsiteX5" fmla="*/ 0 w 101839"/>
                  <a:gd name="connsiteY5" fmla="*/ 10956 h 59699"/>
                  <a:gd name="connsiteX6" fmla="*/ 8803 w 101839"/>
                  <a:gd name="connsiteY6" fmla="*/ 0 h 59699"/>
                  <a:gd name="connsiteX7" fmla="*/ 14281 w 101839"/>
                  <a:gd name="connsiteY7" fmla="*/ 4401 h 59699"/>
                  <a:gd name="connsiteX8" fmla="*/ 28632 w 101839"/>
                  <a:gd name="connsiteY8" fmla="*/ 16692 h 59699"/>
                  <a:gd name="connsiteX9" fmla="*/ 83661 w 101839"/>
                  <a:gd name="connsiteY9" fmla="*/ 45149 h 59699"/>
                  <a:gd name="connsiteX10" fmla="*/ 95905 w 101839"/>
                  <a:gd name="connsiteY10" fmla="*/ 45664 h 59699"/>
                  <a:gd name="connsiteX11" fmla="*/ 102928 w 101839"/>
                  <a:gd name="connsiteY11" fmla="*/ 45910 h 59699"/>
                  <a:gd name="connsiteX12" fmla="*/ 102437 w 101839"/>
                  <a:gd name="connsiteY12" fmla="*/ 59957 h 5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839" h="59699">
                    <a:moveTo>
                      <a:pt x="102437" y="59957"/>
                    </a:moveTo>
                    <a:lnTo>
                      <a:pt x="95413" y="59711"/>
                    </a:lnTo>
                    <a:cubicBezTo>
                      <a:pt x="91269" y="59570"/>
                      <a:pt x="87079" y="59383"/>
                      <a:pt x="82982" y="59184"/>
                    </a:cubicBezTo>
                    <a:cubicBezTo>
                      <a:pt x="53858" y="57756"/>
                      <a:pt x="37084" y="42925"/>
                      <a:pt x="19326" y="27216"/>
                    </a:cubicBezTo>
                    <a:cubicBezTo>
                      <a:pt x="14901" y="23294"/>
                      <a:pt x="10324" y="19244"/>
                      <a:pt x="5478" y="15358"/>
                    </a:cubicBezTo>
                    <a:lnTo>
                      <a:pt x="0" y="10956"/>
                    </a:lnTo>
                    <a:lnTo>
                      <a:pt x="8803" y="0"/>
                    </a:lnTo>
                    <a:lnTo>
                      <a:pt x="14281" y="4401"/>
                    </a:lnTo>
                    <a:cubicBezTo>
                      <a:pt x="19385" y="8498"/>
                      <a:pt x="24090" y="12666"/>
                      <a:pt x="28632" y="16692"/>
                    </a:cubicBezTo>
                    <a:cubicBezTo>
                      <a:pt x="45172" y="31325"/>
                      <a:pt x="59465" y="43967"/>
                      <a:pt x="83661" y="45149"/>
                    </a:cubicBezTo>
                    <a:cubicBezTo>
                      <a:pt x="87699" y="45348"/>
                      <a:pt x="91820" y="45523"/>
                      <a:pt x="95905" y="45664"/>
                    </a:cubicBezTo>
                    <a:lnTo>
                      <a:pt x="102928" y="45910"/>
                    </a:lnTo>
                    <a:lnTo>
                      <a:pt x="102437" y="59957"/>
                    </a:lnTo>
                    <a:close/>
                  </a:path>
                </a:pathLst>
              </a:custGeom>
              <a:grpFill/>
              <a:ln w="1170" cap="flat">
                <a:noFill/>
                <a:prstDash val="solid"/>
                <a:miter/>
              </a:ln>
            </p:spPr>
            <p:txBody>
              <a:bodyPr rtlCol="0" anchor="ctr"/>
              <a:lstStyle/>
              <a:p>
                <a:endParaRPr lang="en-US"/>
              </a:p>
            </p:txBody>
          </p:sp>
          <p:sp>
            <p:nvSpPr>
              <p:cNvPr id="1347" name="Freeform 1346">
                <a:extLst>
                  <a:ext uri="{FF2B5EF4-FFF2-40B4-BE49-F238E27FC236}">
                    <a16:creationId xmlns:a16="http://schemas.microsoft.com/office/drawing/2014/main" id="{A3FF0ABE-912C-4947-BD0A-3319F608B675}"/>
                  </a:ext>
                </a:extLst>
              </p:cNvPr>
              <p:cNvSpPr/>
              <p:nvPr/>
            </p:nvSpPr>
            <p:spPr>
              <a:xfrm>
                <a:off x="2549617" y="3053863"/>
                <a:ext cx="58529" cy="70234"/>
              </a:xfrm>
              <a:custGeom>
                <a:avLst/>
                <a:gdLst>
                  <a:gd name="connsiteX0" fmla="*/ 4401 w 58528"/>
                  <a:gd name="connsiteY0" fmla="*/ 70796 h 70234"/>
                  <a:gd name="connsiteX1" fmla="*/ 0 w 58528"/>
                  <a:gd name="connsiteY1" fmla="*/ 57452 h 70234"/>
                  <a:gd name="connsiteX2" fmla="*/ 6672 w 58528"/>
                  <a:gd name="connsiteY2" fmla="*/ 55251 h 70234"/>
                  <a:gd name="connsiteX3" fmla="*/ 11109 w 58528"/>
                  <a:gd name="connsiteY3" fmla="*/ 45032 h 70234"/>
                  <a:gd name="connsiteX4" fmla="*/ 21527 w 58528"/>
                  <a:gd name="connsiteY4" fmla="*/ 24348 h 70234"/>
                  <a:gd name="connsiteX5" fmla="*/ 33069 w 58528"/>
                  <a:gd name="connsiteY5" fmla="*/ 19349 h 70234"/>
                  <a:gd name="connsiteX6" fmla="*/ 45465 w 58528"/>
                  <a:gd name="connsiteY6" fmla="*/ 13906 h 70234"/>
                  <a:gd name="connsiteX7" fmla="*/ 45114 w 58528"/>
                  <a:gd name="connsiteY7" fmla="*/ 13227 h 70234"/>
                  <a:gd name="connsiteX8" fmla="*/ 41520 w 58528"/>
                  <a:gd name="connsiteY8" fmla="*/ 7199 h 70234"/>
                  <a:gd name="connsiteX9" fmla="*/ 53589 w 58528"/>
                  <a:gd name="connsiteY9" fmla="*/ 0 h 70234"/>
                  <a:gd name="connsiteX10" fmla="*/ 57182 w 58528"/>
                  <a:gd name="connsiteY10" fmla="*/ 6028 h 70234"/>
                  <a:gd name="connsiteX11" fmla="*/ 58786 w 58528"/>
                  <a:gd name="connsiteY11" fmla="*/ 18635 h 70234"/>
                  <a:gd name="connsiteX12" fmla="*/ 37470 w 58528"/>
                  <a:gd name="connsiteY12" fmla="*/ 32682 h 70234"/>
                  <a:gd name="connsiteX13" fmla="*/ 30025 w 58528"/>
                  <a:gd name="connsiteY13" fmla="*/ 35527 h 70234"/>
                  <a:gd name="connsiteX14" fmla="*/ 24840 w 58528"/>
                  <a:gd name="connsiteY14" fmla="*/ 47970 h 70234"/>
                  <a:gd name="connsiteX15" fmla="*/ 11062 w 58528"/>
                  <a:gd name="connsiteY15" fmla="*/ 68595 h 70234"/>
                  <a:gd name="connsiteX16" fmla="*/ 4401 w 58528"/>
                  <a:gd name="connsiteY16" fmla="*/ 70796 h 70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28" h="70234">
                    <a:moveTo>
                      <a:pt x="4401" y="70796"/>
                    </a:moveTo>
                    <a:lnTo>
                      <a:pt x="0" y="57452"/>
                    </a:lnTo>
                    <a:lnTo>
                      <a:pt x="6672" y="55251"/>
                    </a:lnTo>
                    <a:cubicBezTo>
                      <a:pt x="8861" y="54525"/>
                      <a:pt x="9739" y="51435"/>
                      <a:pt x="11109" y="45032"/>
                    </a:cubicBezTo>
                    <a:cubicBezTo>
                      <a:pt x="12560" y="38231"/>
                      <a:pt x="14375" y="29779"/>
                      <a:pt x="21527" y="24348"/>
                    </a:cubicBezTo>
                    <a:cubicBezTo>
                      <a:pt x="24324" y="22229"/>
                      <a:pt x="28375" y="20895"/>
                      <a:pt x="33069" y="19349"/>
                    </a:cubicBezTo>
                    <a:cubicBezTo>
                      <a:pt x="36604" y="18190"/>
                      <a:pt x="43779" y="15826"/>
                      <a:pt x="45465" y="13906"/>
                    </a:cubicBezTo>
                    <a:cubicBezTo>
                      <a:pt x="45395" y="13754"/>
                      <a:pt x="45289" y="13520"/>
                      <a:pt x="45114" y="13227"/>
                    </a:cubicBezTo>
                    <a:lnTo>
                      <a:pt x="41520" y="7199"/>
                    </a:lnTo>
                    <a:lnTo>
                      <a:pt x="53589" y="0"/>
                    </a:lnTo>
                    <a:lnTo>
                      <a:pt x="57182" y="6028"/>
                    </a:lnTo>
                    <a:cubicBezTo>
                      <a:pt x="60390" y="11413"/>
                      <a:pt x="59828" y="15849"/>
                      <a:pt x="58786" y="18635"/>
                    </a:cubicBezTo>
                    <a:cubicBezTo>
                      <a:pt x="55789" y="26654"/>
                      <a:pt x="46050" y="29861"/>
                      <a:pt x="37470" y="32682"/>
                    </a:cubicBezTo>
                    <a:cubicBezTo>
                      <a:pt x="34895" y="33525"/>
                      <a:pt x="31008" y="34813"/>
                      <a:pt x="30025" y="35527"/>
                    </a:cubicBezTo>
                    <a:cubicBezTo>
                      <a:pt x="27017" y="37809"/>
                      <a:pt x="25963" y="42738"/>
                      <a:pt x="24840" y="47970"/>
                    </a:cubicBezTo>
                    <a:cubicBezTo>
                      <a:pt x="23189" y="55672"/>
                      <a:pt x="21129" y="65271"/>
                      <a:pt x="11062" y="68595"/>
                    </a:cubicBezTo>
                    <a:lnTo>
                      <a:pt x="4401" y="70796"/>
                    </a:lnTo>
                    <a:close/>
                  </a:path>
                </a:pathLst>
              </a:custGeom>
              <a:grpFill/>
              <a:ln w="1170" cap="flat">
                <a:noFill/>
                <a:prstDash val="solid"/>
                <a:miter/>
              </a:ln>
            </p:spPr>
            <p:txBody>
              <a:bodyPr rtlCol="0" anchor="ctr"/>
              <a:lstStyle/>
              <a:p>
                <a:endParaRPr lang="en-US"/>
              </a:p>
            </p:txBody>
          </p:sp>
          <p:sp>
            <p:nvSpPr>
              <p:cNvPr id="1348" name="Freeform 1347">
                <a:extLst>
                  <a:ext uri="{FF2B5EF4-FFF2-40B4-BE49-F238E27FC236}">
                    <a16:creationId xmlns:a16="http://schemas.microsoft.com/office/drawing/2014/main" id="{370291DA-2E6E-864A-B630-934D8E70315E}"/>
                  </a:ext>
                </a:extLst>
              </p:cNvPr>
              <p:cNvSpPr/>
              <p:nvPr/>
            </p:nvSpPr>
            <p:spPr>
              <a:xfrm>
                <a:off x="2613308" y="3116746"/>
                <a:ext cx="23411" cy="32776"/>
              </a:xfrm>
              <a:custGeom>
                <a:avLst/>
                <a:gdLst>
                  <a:gd name="connsiteX0" fmla="*/ 11788 w 23411"/>
                  <a:gd name="connsiteY0" fmla="*/ 33232 h 32776"/>
                  <a:gd name="connsiteX1" fmla="*/ 0 w 23411"/>
                  <a:gd name="connsiteY1" fmla="*/ 25589 h 32776"/>
                  <a:gd name="connsiteX2" fmla="*/ 3816 w 23411"/>
                  <a:gd name="connsiteY2" fmla="*/ 19701 h 32776"/>
                  <a:gd name="connsiteX3" fmla="*/ 8569 w 23411"/>
                  <a:gd name="connsiteY3" fmla="*/ 6871 h 32776"/>
                  <a:gd name="connsiteX4" fmla="*/ 10020 w 23411"/>
                  <a:gd name="connsiteY4" fmla="*/ 0 h 32776"/>
                  <a:gd name="connsiteX5" fmla="*/ 23763 w 23411"/>
                  <a:gd name="connsiteY5" fmla="*/ 2891 h 32776"/>
                  <a:gd name="connsiteX6" fmla="*/ 22311 w 23411"/>
                  <a:gd name="connsiteY6" fmla="*/ 9762 h 32776"/>
                  <a:gd name="connsiteX7" fmla="*/ 15604 w 23411"/>
                  <a:gd name="connsiteY7" fmla="*/ 27344 h 32776"/>
                  <a:gd name="connsiteX8" fmla="*/ 11788 w 23411"/>
                  <a:gd name="connsiteY8" fmla="*/ 33232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11" h="32776">
                    <a:moveTo>
                      <a:pt x="11788" y="33232"/>
                    </a:moveTo>
                    <a:lnTo>
                      <a:pt x="0" y="25589"/>
                    </a:lnTo>
                    <a:lnTo>
                      <a:pt x="3816" y="19701"/>
                    </a:lnTo>
                    <a:cubicBezTo>
                      <a:pt x="5654" y="16868"/>
                      <a:pt x="7515" y="11823"/>
                      <a:pt x="8569" y="6871"/>
                    </a:cubicBezTo>
                    <a:lnTo>
                      <a:pt x="10020" y="0"/>
                    </a:lnTo>
                    <a:lnTo>
                      <a:pt x="23763" y="2891"/>
                    </a:lnTo>
                    <a:lnTo>
                      <a:pt x="22311" y="9762"/>
                    </a:lnTo>
                    <a:cubicBezTo>
                      <a:pt x="20895" y="16470"/>
                      <a:pt x="18390" y="23049"/>
                      <a:pt x="15604" y="27344"/>
                    </a:cubicBezTo>
                    <a:lnTo>
                      <a:pt x="11788" y="33232"/>
                    </a:lnTo>
                    <a:close/>
                  </a:path>
                </a:pathLst>
              </a:custGeom>
              <a:grpFill/>
              <a:ln w="1170" cap="flat">
                <a:noFill/>
                <a:prstDash val="solid"/>
                <a:miter/>
              </a:ln>
            </p:spPr>
            <p:txBody>
              <a:bodyPr rtlCol="0" anchor="ctr"/>
              <a:lstStyle/>
              <a:p>
                <a:endParaRPr lang="en-US"/>
              </a:p>
            </p:txBody>
          </p:sp>
          <p:sp>
            <p:nvSpPr>
              <p:cNvPr id="1349" name="Freeform 1348">
                <a:extLst>
                  <a:ext uri="{FF2B5EF4-FFF2-40B4-BE49-F238E27FC236}">
                    <a16:creationId xmlns:a16="http://schemas.microsoft.com/office/drawing/2014/main" id="{AB78481E-67D7-6340-9945-63513B0B5B89}"/>
                  </a:ext>
                </a:extLst>
              </p:cNvPr>
              <p:cNvSpPr/>
              <p:nvPr/>
            </p:nvSpPr>
            <p:spPr>
              <a:xfrm>
                <a:off x="2603990" y="3069431"/>
                <a:ext cx="33947" cy="50335"/>
              </a:xfrm>
              <a:custGeom>
                <a:avLst/>
                <a:gdLst>
                  <a:gd name="connsiteX0" fmla="*/ 12818 w 33946"/>
                  <a:gd name="connsiteY0" fmla="*/ 51049 h 50334"/>
                  <a:gd name="connsiteX1" fmla="*/ 9564 w 33946"/>
                  <a:gd name="connsiteY1" fmla="*/ 50897 h 50334"/>
                  <a:gd name="connsiteX2" fmla="*/ 0 w 33946"/>
                  <a:gd name="connsiteY2" fmla="*/ 49972 h 50334"/>
                  <a:gd name="connsiteX3" fmla="*/ 3781 w 33946"/>
                  <a:gd name="connsiteY3" fmla="*/ 41146 h 50334"/>
                  <a:gd name="connsiteX4" fmla="*/ 8346 w 33946"/>
                  <a:gd name="connsiteY4" fmla="*/ 29346 h 50334"/>
                  <a:gd name="connsiteX5" fmla="*/ 18589 w 33946"/>
                  <a:gd name="connsiteY5" fmla="*/ 6005 h 50334"/>
                  <a:gd name="connsiteX6" fmla="*/ 22229 w 33946"/>
                  <a:gd name="connsiteY6" fmla="*/ 0 h 50334"/>
                  <a:gd name="connsiteX7" fmla="*/ 34239 w 33946"/>
                  <a:gd name="connsiteY7" fmla="*/ 7281 h 50334"/>
                  <a:gd name="connsiteX8" fmla="*/ 30599 w 33946"/>
                  <a:gd name="connsiteY8" fmla="*/ 13286 h 50334"/>
                  <a:gd name="connsiteX9" fmla="*/ 21527 w 33946"/>
                  <a:gd name="connsiteY9" fmla="*/ 34193 h 50334"/>
                  <a:gd name="connsiteX10" fmla="*/ 20895 w 33946"/>
                  <a:gd name="connsiteY10" fmla="*/ 35902 h 50334"/>
                  <a:gd name="connsiteX11" fmla="*/ 22416 w 33946"/>
                  <a:gd name="connsiteY11" fmla="*/ 35562 h 50334"/>
                  <a:gd name="connsiteX12" fmla="*/ 29264 w 33946"/>
                  <a:gd name="connsiteY12" fmla="*/ 33994 h 50334"/>
                  <a:gd name="connsiteX13" fmla="*/ 32390 w 33946"/>
                  <a:gd name="connsiteY13" fmla="*/ 47689 h 50334"/>
                  <a:gd name="connsiteX14" fmla="*/ 25542 w 33946"/>
                  <a:gd name="connsiteY14" fmla="*/ 49258 h 50334"/>
                  <a:gd name="connsiteX15" fmla="*/ 12818 w 33946"/>
                  <a:gd name="connsiteY15" fmla="*/ 51049 h 5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946" h="50334">
                    <a:moveTo>
                      <a:pt x="12818" y="51049"/>
                    </a:moveTo>
                    <a:cubicBezTo>
                      <a:pt x="11753" y="51049"/>
                      <a:pt x="10676" y="51002"/>
                      <a:pt x="9564" y="50897"/>
                    </a:cubicBezTo>
                    <a:lnTo>
                      <a:pt x="0" y="49972"/>
                    </a:lnTo>
                    <a:lnTo>
                      <a:pt x="3781" y="41146"/>
                    </a:lnTo>
                    <a:cubicBezTo>
                      <a:pt x="5349" y="37470"/>
                      <a:pt x="6801" y="33525"/>
                      <a:pt x="8346" y="29346"/>
                    </a:cubicBezTo>
                    <a:cubicBezTo>
                      <a:pt x="11308" y="21293"/>
                      <a:pt x="14363" y="12970"/>
                      <a:pt x="18589" y="6005"/>
                    </a:cubicBezTo>
                    <a:lnTo>
                      <a:pt x="22229" y="0"/>
                    </a:lnTo>
                    <a:lnTo>
                      <a:pt x="34239" y="7281"/>
                    </a:lnTo>
                    <a:lnTo>
                      <a:pt x="30599" y="13286"/>
                    </a:lnTo>
                    <a:cubicBezTo>
                      <a:pt x="27075" y="19092"/>
                      <a:pt x="24254" y="26771"/>
                      <a:pt x="21527" y="34193"/>
                    </a:cubicBezTo>
                    <a:cubicBezTo>
                      <a:pt x="21316" y="34755"/>
                      <a:pt x="21105" y="35328"/>
                      <a:pt x="20895" y="35902"/>
                    </a:cubicBezTo>
                    <a:cubicBezTo>
                      <a:pt x="21410" y="35785"/>
                      <a:pt x="21913" y="35667"/>
                      <a:pt x="22416" y="35562"/>
                    </a:cubicBezTo>
                    <a:lnTo>
                      <a:pt x="29264" y="33994"/>
                    </a:lnTo>
                    <a:lnTo>
                      <a:pt x="32390" y="47689"/>
                    </a:lnTo>
                    <a:lnTo>
                      <a:pt x="25542" y="49258"/>
                    </a:lnTo>
                    <a:cubicBezTo>
                      <a:pt x="21960" y="50065"/>
                      <a:pt x="17640" y="51049"/>
                      <a:pt x="12818" y="51049"/>
                    </a:cubicBezTo>
                    <a:close/>
                  </a:path>
                </a:pathLst>
              </a:custGeom>
              <a:grpFill/>
              <a:ln w="1170" cap="flat">
                <a:noFill/>
                <a:prstDash val="solid"/>
                <a:miter/>
              </a:ln>
            </p:spPr>
            <p:txBody>
              <a:bodyPr rtlCol="0" anchor="ctr"/>
              <a:lstStyle/>
              <a:p>
                <a:endParaRPr lang="en-US"/>
              </a:p>
            </p:txBody>
          </p:sp>
          <p:sp>
            <p:nvSpPr>
              <p:cNvPr id="1350" name="Freeform 1349">
                <a:extLst>
                  <a:ext uri="{FF2B5EF4-FFF2-40B4-BE49-F238E27FC236}">
                    <a16:creationId xmlns:a16="http://schemas.microsoft.com/office/drawing/2014/main" id="{099E7839-A59C-524C-ADF7-4250796B0F5F}"/>
                  </a:ext>
                </a:extLst>
              </p:cNvPr>
              <p:cNvSpPr/>
              <p:nvPr/>
            </p:nvSpPr>
            <p:spPr>
              <a:xfrm>
                <a:off x="2644211" y="3075776"/>
                <a:ext cx="55017" cy="70234"/>
              </a:xfrm>
              <a:custGeom>
                <a:avLst/>
                <a:gdLst>
                  <a:gd name="connsiteX0" fmla="*/ 42702 w 55016"/>
                  <a:gd name="connsiteY0" fmla="*/ 70667 h 70234"/>
                  <a:gd name="connsiteX1" fmla="*/ 39390 w 55016"/>
                  <a:gd name="connsiteY1" fmla="*/ 64475 h 70234"/>
                  <a:gd name="connsiteX2" fmla="*/ 33666 w 55016"/>
                  <a:gd name="connsiteY2" fmla="*/ 50732 h 70234"/>
                  <a:gd name="connsiteX3" fmla="*/ 30248 w 55016"/>
                  <a:gd name="connsiteY3" fmla="*/ 41918 h 70234"/>
                  <a:gd name="connsiteX4" fmla="*/ 29861 w 55016"/>
                  <a:gd name="connsiteY4" fmla="*/ 41087 h 70234"/>
                  <a:gd name="connsiteX5" fmla="*/ 29311 w 55016"/>
                  <a:gd name="connsiteY5" fmla="*/ 41672 h 70234"/>
                  <a:gd name="connsiteX6" fmla="*/ 26385 w 55016"/>
                  <a:gd name="connsiteY6" fmla="*/ 44763 h 70234"/>
                  <a:gd name="connsiteX7" fmla="*/ 19022 w 55016"/>
                  <a:gd name="connsiteY7" fmla="*/ 52325 h 70234"/>
                  <a:gd name="connsiteX8" fmla="*/ 14890 w 55016"/>
                  <a:gd name="connsiteY8" fmla="*/ 42620 h 70234"/>
                  <a:gd name="connsiteX9" fmla="*/ 12513 w 55016"/>
                  <a:gd name="connsiteY9" fmla="*/ 37095 h 70234"/>
                  <a:gd name="connsiteX10" fmla="*/ 2189 w 55016"/>
                  <a:gd name="connsiteY10" fmla="*/ 11050 h 70234"/>
                  <a:gd name="connsiteX11" fmla="*/ 0 w 55016"/>
                  <a:gd name="connsiteY11" fmla="*/ 4378 h 70234"/>
                  <a:gd name="connsiteX12" fmla="*/ 13345 w 55016"/>
                  <a:gd name="connsiteY12" fmla="*/ 0 h 70234"/>
                  <a:gd name="connsiteX13" fmla="*/ 15533 w 55016"/>
                  <a:gd name="connsiteY13" fmla="*/ 6672 h 70234"/>
                  <a:gd name="connsiteX14" fmla="*/ 23681 w 55016"/>
                  <a:gd name="connsiteY14" fmla="*/ 27532 h 70234"/>
                  <a:gd name="connsiteX15" fmla="*/ 32237 w 55016"/>
                  <a:gd name="connsiteY15" fmla="*/ 24793 h 70234"/>
                  <a:gd name="connsiteX16" fmla="*/ 42983 w 55016"/>
                  <a:gd name="connsiteY16" fmla="*/ 36007 h 70234"/>
                  <a:gd name="connsiteX17" fmla="*/ 46905 w 55016"/>
                  <a:gd name="connsiteY17" fmla="*/ 46062 h 70234"/>
                  <a:gd name="connsiteX18" fmla="*/ 51763 w 55016"/>
                  <a:gd name="connsiteY18" fmla="*/ 57850 h 70234"/>
                  <a:gd name="connsiteX19" fmla="*/ 55075 w 55016"/>
                  <a:gd name="connsiteY19" fmla="*/ 64042 h 70234"/>
                  <a:gd name="connsiteX20" fmla="*/ 42702 w 55016"/>
                  <a:gd name="connsiteY20" fmla="*/ 70667 h 70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5016" h="70234">
                    <a:moveTo>
                      <a:pt x="42702" y="70667"/>
                    </a:moveTo>
                    <a:lnTo>
                      <a:pt x="39390" y="64475"/>
                    </a:lnTo>
                    <a:cubicBezTo>
                      <a:pt x="36838" y="59723"/>
                      <a:pt x="35234" y="55157"/>
                      <a:pt x="33666" y="50732"/>
                    </a:cubicBezTo>
                    <a:cubicBezTo>
                      <a:pt x="32565" y="47631"/>
                      <a:pt x="31535" y="44704"/>
                      <a:pt x="30248" y="41918"/>
                    </a:cubicBezTo>
                    <a:cubicBezTo>
                      <a:pt x="30107" y="41625"/>
                      <a:pt x="29978" y="41344"/>
                      <a:pt x="29861" y="41087"/>
                    </a:cubicBezTo>
                    <a:cubicBezTo>
                      <a:pt x="29674" y="41286"/>
                      <a:pt x="29487" y="41485"/>
                      <a:pt x="29311" y="41672"/>
                    </a:cubicBezTo>
                    <a:cubicBezTo>
                      <a:pt x="28433" y="42609"/>
                      <a:pt x="27462" y="43651"/>
                      <a:pt x="26385" y="44763"/>
                    </a:cubicBezTo>
                    <a:lnTo>
                      <a:pt x="19022" y="52325"/>
                    </a:lnTo>
                    <a:lnTo>
                      <a:pt x="14890" y="42620"/>
                    </a:lnTo>
                    <a:cubicBezTo>
                      <a:pt x="14117" y="40794"/>
                      <a:pt x="13321" y="38957"/>
                      <a:pt x="12513" y="37095"/>
                    </a:cubicBezTo>
                    <a:cubicBezTo>
                      <a:pt x="8873" y="28656"/>
                      <a:pt x="5104" y="19911"/>
                      <a:pt x="2189" y="11050"/>
                    </a:cubicBezTo>
                    <a:lnTo>
                      <a:pt x="0" y="4378"/>
                    </a:lnTo>
                    <a:lnTo>
                      <a:pt x="13345" y="0"/>
                    </a:lnTo>
                    <a:lnTo>
                      <a:pt x="15533" y="6672"/>
                    </a:lnTo>
                    <a:cubicBezTo>
                      <a:pt x="17804" y="13590"/>
                      <a:pt x="20731" y="20637"/>
                      <a:pt x="23681" y="27532"/>
                    </a:cubicBezTo>
                    <a:cubicBezTo>
                      <a:pt x="26162" y="25518"/>
                      <a:pt x="28855" y="24254"/>
                      <a:pt x="32237" y="24793"/>
                    </a:cubicBezTo>
                    <a:cubicBezTo>
                      <a:pt x="37751" y="25671"/>
                      <a:pt x="40572" y="30809"/>
                      <a:pt x="42983" y="36007"/>
                    </a:cubicBezTo>
                    <a:cubicBezTo>
                      <a:pt x="44552" y="39401"/>
                      <a:pt x="45758" y="42784"/>
                      <a:pt x="46905" y="46062"/>
                    </a:cubicBezTo>
                    <a:cubicBezTo>
                      <a:pt x="48356" y="50159"/>
                      <a:pt x="49714" y="54034"/>
                      <a:pt x="51763" y="57850"/>
                    </a:cubicBezTo>
                    <a:lnTo>
                      <a:pt x="55075" y="64042"/>
                    </a:lnTo>
                    <a:lnTo>
                      <a:pt x="42702" y="70667"/>
                    </a:lnTo>
                    <a:close/>
                  </a:path>
                </a:pathLst>
              </a:custGeom>
              <a:grpFill/>
              <a:ln w="1170" cap="flat">
                <a:noFill/>
                <a:prstDash val="solid"/>
                <a:miter/>
              </a:ln>
            </p:spPr>
            <p:txBody>
              <a:bodyPr rtlCol="0" anchor="ctr"/>
              <a:lstStyle/>
              <a:p>
                <a:endParaRPr lang="en-US"/>
              </a:p>
            </p:txBody>
          </p:sp>
          <p:sp>
            <p:nvSpPr>
              <p:cNvPr id="1351" name="Freeform 1350">
                <a:extLst>
                  <a:ext uri="{FF2B5EF4-FFF2-40B4-BE49-F238E27FC236}">
                    <a16:creationId xmlns:a16="http://schemas.microsoft.com/office/drawing/2014/main" id="{F4710D42-F226-9748-8201-83AD265A8865}"/>
                  </a:ext>
                </a:extLst>
              </p:cNvPr>
              <p:cNvSpPr/>
              <p:nvPr/>
            </p:nvSpPr>
            <p:spPr>
              <a:xfrm>
                <a:off x="2573250" y="2796629"/>
                <a:ext cx="95987" cy="208362"/>
              </a:xfrm>
              <a:custGeom>
                <a:avLst/>
                <a:gdLst>
                  <a:gd name="connsiteX0" fmla="*/ 7281 w 95986"/>
                  <a:gd name="connsiteY0" fmla="*/ 208865 h 208362"/>
                  <a:gd name="connsiteX1" fmla="*/ 5221 w 95986"/>
                  <a:gd name="connsiteY1" fmla="*/ 202146 h 208362"/>
                  <a:gd name="connsiteX2" fmla="*/ 33748 w 95986"/>
                  <a:gd name="connsiteY2" fmla="*/ 91878 h 208362"/>
                  <a:gd name="connsiteX3" fmla="*/ 81577 w 95986"/>
                  <a:gd name="connsiteY3" fmla="*/ 6941 h 208362"/>
                  <a:gd name="connsiteX4" fmla="*/ 82666 w 95986"/>
                  <a:gd name="connsiteY4" fmla="*/ 0 h 208362"/>
                  <a:gd name="connsiteX5" fmla="*/ 96537 w 95986"/>
                  <a:gd name="connsiteY5" fmla="*/ 2189 h 208362"/>
                  <a:gd name="connsiteX6" fmla="*/ 95449 w 95986"/>
                  <a:gd name="connsiteY6" fmla="*/ 9130 h 208362"/>
                  <a:gd name="connsiteX7" fmla="*/ 44084 w 95986"/>
                  <a:gd name="connsiteY7" fmla="*/ 101395 h 208362"/>
                  <a:gd name="connsiteX8" fmla="*/ 18659 w 95986"/>
                  <a:gd name="connsiteY8" fmla="*/ 198038 h 208362"/>
                  <a:gd name="connsiteX9" fmla="*/ 20719 w 95986"/>
                  <a:gd name="connsiteY9" fmla="*/ 204757 h 208362"/>
                  <a:gd name="connsiteX10" fmla="*/ 7281 w 95986"/>
                  <a:gd name="connsiteY10" fmla="*/ 208865 h 20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986" h="208362">
                    <a:moveTo>
                      <a:pt x="7281" y="208865"/>
                    </a:moveTo>
                    <a:lnTo>
                      <a:pt x="5221" y="202146"/>
                    </a:lnTo>
                    <a:cubicBezTo>
                      <a:pt x="-7058" y="162113"/>
                      <a:pt x="2271" y="126047"/>
                      <a:pt x="33748" y="91878"/>
                    </a:cubicBezTo>
                    <a:cubicBezTo>
                      <a:pt x="62485" y="60671"/>
                      <a:pt x="76216" y="41005"/>
                      <a:pt x="81577" y="6941"/>
                    </a:cubicBezTo>
                    <a:lnTo>
                      <a:pt x="82666" y="0"/>
                    </a:lnTo>
                    <a:lnTo>
                      <a:pt x="96537" y="2189"/>
                    </a:lnTo>
                    <a:lnTo>
                      <a:pt x="95449" y="9130"/>
                    </a:lnTo>
                    <a:cubicBezTo>
                      <a:pt x="89022" y="49983"/>
                      <a:pt x="70106" y="73137"/>
                      <a:pt x="44084" y="101395"/>
                    </a:cubicBezTo>
                    <a:cubicBezTo>
                      <a:pt x="15897" y="131994"/>
                      <a:pt x="7820" y="162710"/>
                      <a:pt x="18659" y="198038"/>
                    </a:cubicBezTo>
                    <a:lnTo>
                      <a:pt x="20719" y="204757"/>
                    </a:lnTo>
                    <a:lnTo>
                      <a:pt x="7281" y="208865"/>
                    </a:lnTo>
                    <a:close/>
                  </a:path>
                </a:pathLst>
              </a:custGeom>
              <a:grpFill/>
              <a:ln w="1170" cap="flat">
                <a:noFill/>
                <a:prstDash val="solid"/>
                <a:miter/>
              </a:ln>
            </p:spPr>
            <p:txBody>
              <a:bodyPr rtlCol="0" anchor="ctr"/>
              <a:lstStyle/>
              <a:p>
                <a:endParaRPr lang="en-US"/>
              </a:p>
            </p:txBody>
          </p:sp>
          <p:sp>
            <p:nvSpPr>
              <p:cNvPr id="1352" name="Freeform 1351">
                <a:extLst>
                  <a:ext uri="{FF2B5EF4-FFF2-40B4-BE49-F238E27FC236}">
                    <a16:creationId xmlns:a16="http://schemas.microsoft.com/office/drawing/2014/main" id="{DD405B1F-41F5-DA48-9BC4-F08F336F9129}"/>
                  </a:ext>
                </a:extLst>
              </p:cNvPr>
              <p:cNvSpPr/>
              <p:nvPr/>
            </p:nvSpPr>
            <p:spPr>
              <a:xfrm>
                <a:off x="2602211" y="2814269"/>
                <a:ext cx="15217" cy="24582"/>
              </a:xfrm>
              <a:custGeom>
                <a:avLst/>
                <a:gdLst>
                  <a:gd name="connsiteX0" fmla="*/ 13824 w 15217"/>
                  <a:gd name="connsiteY0" fmla="*/ 25401 h 24582"/>
                  <a:gd name="connsiteX1" fmla="*/ 0 w 15217"/>
                  <a:gd name="connsiteY1" fmla="*/ 22908 h 24582"/>
                  <a:gd name="connsiteX2" fmla="*/ 1241 w 15217"/>
                  <a:gd name="connsiteY2" fmla="*/ 15990 h 24582"/>
                  <a:gd name="connsiteX3" fmla="*/ 1580 w 15217"/>
                  <a:gd name="connsiteY3" fmla="*/ 8498 h 24582"/>
                  <a:gd name="connsiteX4" fmla="*/ 819 w 15217"/>
                  <a:gd name="connsiteY4" fmla="*/ 1510 h 24582"/>
                  <a:gd name="connsiteX5" fmla="*/ 14784 w 15217"/>
                  <a:gd name="connsiteY5" fmla="*/ 0 h 24582"/>
                  <a:gd name="connsiteX6" fmla="*/ 15545 w 15217"/>
                  <a:gd name="connsiteY6" fmla="*/ 6977 h 24582"/>
                  <a:gd name="connsiteX7" fmla="*/ 15065 w 15217"/>
                  <a:gd name="connsiteY7" fmla="*/ 18472 h 24582"/>
                  <a:gd name="connsiteX8" fmla="*/ 13824 w 15217"/>
                  <a:gd name="connsiteY8" fmla="*/ 25401 h 2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17" h="24582">
                    <a:moveTo>
                      <a:pt x="13824" y="25401"/>
                    </a:moveTo>
                    <a:lnTo>
                      <a:pt x="0" y="22908"/>
                    </a:lnTo>
                    <a:lnTo>
                      <a:pt x="1241" y="15990"/>
                    </a:lnTo>
                    <a:cubicBezTo>
                      <a:pt x="1721" y="13345"/>
                      <a:pt x="1838" y="10816"/>
                      <a:pt x="1580" y="8498"/>
                    </a:cubicBezTo>
                    <a:lnTo>
                      <a:pt x="819" y="1510"/>
                    </a:lnTo>
                    <a:lnTo>
                      <a:pt x="14784" y="0"/>
                    </a:lnTo>
                    <a:lnTo>
                      <a:pt x="15545" y="6977"/>
                    </a:lnTo>
                    <a:cubicBezTo>
                      <a:pt x="15943" y="10629"/>
                      <a:pt x="15779" y="14504"/>
                      <a:pt x="15065" y="18472"/>
                    </a:cubicBezTo>
                    <a:lnTo>
                      <a:pt x="13824" y="25401"/>
                    </a:lnTo>
                    <a:close/>
                  </a:path>
                </a:pathLst>
              </a:custGeom>
              <a:grpFill/>
              <a:ln w="1170" cap="flat">
                <a:noFill/>
                <a:prstDash val="solid"/>
                <a:miter/>
              </a:ln>
            </p:spPr>
            <p:txBody>
              <a:bodyPr rtlCol="0" anchor="ctr"/>
              <a:lstStyle/>
              <a:p>
                <a:endParaRPr lang="en-US"/>
              </a:p>
            </p:txBody>
          </p:sp>
          <p:sp>
            <p:nvSpPr>
              <p:cNvPr id="1353" name="Freeform 1352">
                <a:extLst>
                  <a:ext uri="{FF2B5EF4-FFF2-40B4-BE49-F238E27FC236}">
                    <a16:creationId xmlns:a16="http://schemas.microsoft.com/office/drawing/2014/main" id="{96EDFEA3-594E-ED43-83EE-D9A59873DFFE}"/>
                  </a:ext>
                </a:extLst>
              </p:cNvPr>
              <p:cNvSpPr/>
              <p:nvPr/>
            </p:nvSpPr>
            <p:spPr>
              <a:xfrm>
                <a:off x="2538043" y="2845313"/>
                <a:ext cx="71405" cy="175586"/>
              </a:xfrm>
              <a:custGeom>
                <a:avLst/>
                <a:gdLst>
                  <a:gd name="connsiteX0" fmla="*/ 25773 w 71404"/>
                  <a:gd name="connsiteY0" fmla="*/ 175715 h 175586"/>
                  <a:gd name="connsiteX1" fmla="*/ 21524 w 71404"/>
                  <a:gd name="connsiteY1" fmla="*/ 170120 h 175586"/>
                  <a:gd name="connsiteX2" fmla="*/ 11808 w 71404"/>
                  <a:gd name="connsiteY2" fmla="*/ 60589 h 175586"/>
                  <a:gd name="connsiteX3" fmla="*/ 28337 w 71404"/>
                  <a:gd name="connsiteY3" fmla="*/ 40420 h 175586"/>
                  <a:gd name="connsiteX4" fmla="*/ 56290 w 71404"/>
                  <a:gd name="connsiteY4" fmla="*/ 5935 h 175586"/>
                  <a:gd name="connsiteX5" fmla="*/ 60047 w 71404"/>
                  <a:gd name="connsiteY5" fmla="*/ 0 h 175586"/>
                  <a:gd name="connsiteX6" fmla="*/ 71917 w 71404"/>
                  <a:gd name="connsiteY6" fmla="*/ 7515 h 175586"/>
                  <a:gd name="connsiteX7" fmla="*/ 68159 w 71404"/>
                  <a:gd name="connsiteY7" fmla="*/ 13450 h 175586"/>
                  <a:gd name="connsiteX8" fmla="*/ 38743 w 71404"/>
                  <a:gd name="connsiteY8" fmla="*/ 49867 h 175586"/>
                  <a:gd name="connsiteX9" fmla="*/ 24064 w 71404"/>
                  <a:gd name="connsiteY9" fmla="*/ 67472 h 175586"/>
                  <a:gd name="connsiteX10" fmla="*/ 32714 w 71404"/>
                  <a:gd name="connsiteY10" fmla="*/ 161621 h 175586"/>
                  <a:gd name="connsiteX11" fmla="*/ 36964 w 71404"/>
                  <a:gd name="connsiteY11" fmla="*/ 167217 h 175586"/>
                  <a:gd name="connsiteX12" fmla="*/ 25773 w 71404"/>
                  <a:gd name="connsiteY12" fmla="*/ 175715 h 17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404" h="175586">
                    <a:moveTo>
                      <a:pt x="25773" y="175715"/>
                    </a:moveTo>
                    <a:lnTo>
                      <a:pt x="21524" y="170120"/>
                    </a:lnTo>
                    <a:cubicBezTo>
                      <a:pt x="1121" y="143290"/>
                      <a:pt x="-9801" y="99019"/>
                      <a:pt x="11808" y="60589"/>
                    </a:cubicBezTo>
                    <a:cubicBezTo>
                      <a:pt x="14734" y="55380"/>
                      <a:pt x="20740" y="48778"/>
                      <a:pt x="28337" y="40420"/>
                    </a:cubicBezTo>
                    <a:cubicBezTo>
                      <a:pt x="37326" y="30529"/>
                      <a:pt x="48517" y="18214"/>
                      <a:pt x="56290" y="5935"/>
                    </a:cubicBezTo>
                    <a:lnTo>
                      <a:pt x="60047" y="0"/>
                    </a:lnTo>
                    <a:lnTo>
                      <a:pt x="71917" y="7515"/>
                    </a:lnTo>
                    <a:lnTo>
                      <a:pt x="68159" y="13450"/>
                    </a:lnTo>
                    <a:cubicBezTo>
                      <a:pt x="59743" y="26748"/>
                      <a:pt x="48096" y="39565"/>
                      <a:pt x="38743" y="49867"/>
                    </a:cubicBezTo>
                    <a:cubicBezTo>
                      <a:pt x="32305" y="56960"/>
                      <a:pt x="26218" y="63656"/>
                      <a:pt x="24064" y="67472"/>
                    </a:cubicBezTo>
                    <a:cubicBezTo>
                      <a:pt x="5581" y="100342"/>
                      <a:pt x="15086" y="138444"/>
                      <a:pt x="32714" y="161621"/>
                    </a:cubicBezTo>
                    <a:lnTo>
                      <a:pt x="36964" y="167217"/>
                    </a:lnTo>
                    <a:lnTo>
                      <a:pt x="25773" y="175715"/>
                    </a:lnTo>
                    <a:close/>
                  </a:path>
                </a:pathLst>
              </a:custGeom>
              <a:grpFill/>
              <a:ln w="1170" cap="flat">
                <a:noFill/>
                <a:prstDash val="solid"/>
                <a:miter/>
              </a:ln>
            </p:spPr>
            <p:txBody>
              <a:bodyPr rtlCol="0" anchor="ctr"/>
              <a:lstStyle/>
              <a:p>
                <a:endParaRPr lang="en-US"/>
              </a:p>
            </p:txBody>
          </p:sp>
          <p:sp>
            <p:nvSpPr>
              <p:cNvPr id="1354" name="Freeform 1353">
                <a:extLst>
                  <a:ext uri="{FF2B5EF4-FFF2-40B4-BE49-F238E27FC236}">
                    <a16:creationId xmlns:a16="http://schemas.microsoft.com/office/drawing/2014/main" id="{EFC6E154-F920-F549-894D-D029808B9BDA}"/>
                  </a:ext>
                </a:extLst>
              </p:cNvPr>
              <p:cNvSpPr/>
              <p:nvPr/>
            </p:nvSpPr>
            <p:spPr>
              <a:xfrm>
                <a:off x="2591488" y="3049660"/>
                <a:ext cx="98328" cy="47994"/>
              </a:xfrm>
              <a:custGeom>
                <a:avLst/>
                <a:gdLst>
                  <a:gd name="connsiteX0" fmla="*/ 83836 w 98327"/>
                  <a:gd name="connsiteY0" fmla="*/ 48684 h 47993"/>
                  <a:gd name="connsiteX1" fmla="*/ 65798 w 98327"/>
                  <a:gd name="connsiteY1" fmla="*/ 40666 h 47993"/>
                  <a:gd name="connsiteX2" fmla="*/ 63550 w 98327"/>
                  <a:gd name="connsiteY2" fmla="*/ 39027 h 47993"/>
                  <a:gd name="connsiteX3" fmla="*/ 44447 w 98327"/>
                  <a:gd name="connsiteY3" fmla="*/ 34848 h 47993"/>
                  <a:gd name="connsiteX4" fmla="*/ 41321 w 98327"/>
                  <a:gd name="connsiteY4" fmla="*/ 35012 h 47993"/>
                  <a:gd name="connsiteX5" fmla="*/ 19022 w 98327"/>
                  <a:gd name="connsiteY5" fmla="*/ 24407 h 47993"/>
                  <a:gd name="connsiteX6" fmla="*/ 16950 w 98327"/>
                  <a:gd name="connsiteY6" fmla="*/ 21761 h 47993"/>
                  <a:gd name="connsiteX7" fmla="*/ 11401 w 98327"/>
                  <a:gd name="connsiteY7" fmla="*/ 16119 h 47993"/>
                  <a:gd name="connsiteX8" fmla="*/ 6988 w 98327"/>
                  <a:gd name="connsiteY8" fmla="*/ 14644 h 47993"/>
                  <a:gd name="connsiteX9" fmla="*/ 0 w 98327"/>
                  <a:gd name="connsiteY9" fmla="*/ 13988 h 47993"/>
                  <a:gd name="connsiteX10" fmla="*/ 1299 w 98327"/>
                  <a:gd name="connsiteY10" fmla="*/ 0 h 47993"/>
                  <a:gd name="connsiteX11" fmla="*/ 8288 w 98327"/>
                  <a:gd name="connsiteY11" fmla="*/ 656 h 47993"/>
                  <a:gd name="connsiteX12" fmla="*/ 19279 w 98327"/>
                  <a:gd name="connsiteY12" fmla="*/ 4495 h 47993"/>
                  <a:gd name="connsiteX13" fmla="*/ 27883 w 98327"/>
                  <a:gd name="connsiteY13" fmla="*/ 12947 h 47993"/>
                  <a:gd name="connsiteX14" fmla="*/ 30131 w 98327"/>
                  <a:gd name="connsiteY14" fmla="*/ 15826 h 47993"/>
                  <a:gd name="connsiteX15" fmla="*/ 40642 w 98327"/>
                  <a:gd name="connsiteY15" fmla="*/ 20977 h 47993"/>
                  <a:gd name="connsiteX16" fmla="*/ 43651 w 98327"/>
                  <a:gd name="connsiteY16" fmla="*/ 20813 h 47993"/>
                  <a:gd name="connsiteX17" fmla="*/ 71487 w 98327"/>
                  <a:gd name="connsiteY17" fmla="*/ 27438 h 47993"/>
                  <a:gd name="connsiteX18" fmla="*/ 74144 w 98327"/>
                  <a:gd name="connsiteY18" fmla="*/ 29358 h 47993"/>
                  <a:gd name="connsiteX19" fmla="*/ 84129 w 98327"/>
                  <a:gd name="connsiteY19" fmla="*/ 34169 h 47993"/>
                  <a:gd name="connsiteX20" fmla="*/ 88800 w 98327"/>
                  <a:gd name="connsiteY20" fmla="*/ 28925 h 47993"/>
                  <a:gd name="connsiteX21" fmla="*/ 99299 w 98327"/>
                  <a:gd name="connsiteY21" fmla="*/ 38266 h 47993"/>
                  <a:gd name="connsiteX22" fmla="*/ 94629 w 98327"/>
                  <a:gd name="connsiteY22" fmla="*/ 43510 h 47993"/>
                  <a:gd name="connsiteX23" fmla="*/ 83836 w 98327"/>
                  <a:gd name="connsiteY23" fmla="*/ 48684 h 4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327" h="47993">
                    <a:moveTo>
                      <a:pt x="83836" y="48684"/>
                    </a:moveTo>
                    <a:cubicBezTo>
                      <a:pt x="76614" y="48684"/>
                      <a:pt x="69544" y="43440"/>
                      <a:pt x="65798" y="40666"/>
                    </a:cubicBezTo>
                    <a:cubicBezTo>
                      <a:pt x="64990" y="40069"/>
                      <a:pt x="64229" y="39507"/>
                      <a:pt x="63550" y="39027"/>
                    </a:cubicBezTo>
                    <a:cubicBezTo>
                      <a:pt x="56515" y="34181"/>
                      <a:pt x="53226" y="34368"/>
                      <a:pt x="44447" y="34848"/>
                    </a:cubicBezTo>
                    <a:cubicBezTo>
                      <a:pt x="43452" y="34907"/>
                      <a:pt x="42422" y="34965"/>
                      <a:pt x="41321" y="35012"/>
                    </a:cubicBezTo>
                    <a:cubicBezTo>
                      <a:pt x="28340" y="35632"/>
                      <a:pt x="24395" y="31383"/>
                      <a:pt x="19022" y="24407"/>
                    </a:cubicBezTo>
                    <a:cubicBezTo>
                      <a:pt x="18390" y="23587"/>
                      <a:pt x="17711" y="22709"/>
                      <a:pt x="16950" y="21761"/>
                    </a:cubicBezTo>
                    <a:cubicBezTo>
                      <a:pt x="15498" y="19958"/>
                      <a:pt x="12385" y="16798"/>
                      <a:pt x="11401" y="16119"/>
                    </a:cubicBezTo>
                    <a:cubicBezTo>
                      <a:pt x="9657" y="14937"/>
                      <a:pt x="8779" y="14808"/>
                      <a:pt x="6988" y="14644"/>
                    </a:cubicBezTo>
                    <a:lnTo>
                      <a:pt x="0" y="13988"/>
                    </a:lnTo>
                    <a:lnTo>
                      <a:pt x="1299" y="0"/>
                    </a:lnTo>
                    <a:lnTo>
                      <a:pt x="8288" y="656"/>
                    </a:lnTo>
                    <a:cubicBezTo>
                      <a:pt x="11413" y="948"/>
                      <a:pt x="14843" y="1487"/>
                      <a:pt x="19279" y="4495"/>
                    </a:cubicBezTo>
                    <a:cubicBezTo>
                      <a:pt x="22299" y="6544"/>
                      <a:pt x="26642" y="11413"/>
                      <a:pt x="27883" y="12947"/>
                    </a:cubicBezTo>
                    <a:cubicBezTo>
                      <a:pt x="28714" y="13977"/>
                      <a:pt x="29452" y="14937"/>
                      <a:pt x="30131" y="15826"/>
                    </a:cubicBezTo>
                    <a:cubicBezTo>
                      <a:pt x="34169" y="21070"/>
                      <a:pt x="34333" y="21269"/>
                      <a:pt x="40642" y="20977"/>
                    </a:cubicBezTo>
                    <a:cubicBezTo>
                      <a:pt x="41696" y="20930"/>
                      <a:pt x="42691" y="20871"/>
                      <a:pt x="43651" y="20813"/>
                    </a:cubicBezTo>
                    <a:cubicBezTo>
                      <a:pt x="53074" y="20298"/>
                      <a:pt x="60507" y="19876"/>
                      <a:pt x="71487" y="27438"/>
                    </a:cubicBezTo>
                    <a:cubicBezTo>
                      <a:pt x="72294" y="27988"/>
                      <a:pt x="73184" y="28656"/>
                      <a:pt x="74144" y="29358"/>
                    </a:cubicBezTo>
                    <a:cubicBezTo>
                      <a:pt x="76930" y="31430"/>
                      <a:pt x="82736" y="35726"/>
                      <a:pt x="84129" y="34169"/>
                    </a:cubicBezTo>
                    <a:lnTo>
                      <a:pt x="88800" y="28925"/>
                    </a:lnTo>
                    <a:lnTo>
                      <a:pt x="99299" y="38266"/>
                    </a:lnTo>
                    <a:lnTo>
                      <a:pt x="94629" y="43510"/>
                    </a:lnTo>
                    <a:cubicBezTo>
                      <a:pt x="91281" y="47314"/>
                      <a:pt x="87535" y="48684"/>
                      <a:pt x="83836" y="48684"/>
                    </a:cubicBezTo>
                    <a:close/>
                  </a:path>
                </a:pathLst>
              </a:custGeom>
              <a:grpFill/>
              <a:ln w="1170" cap="flat">
                <a:noFill/>
                <a:prstDash val="solid"/>
                <a:miter/>
              </a:ln>
            </p:spPr>
            <p:txBody>
              <a:bodyPr rtlCol="0" anchor="ctr"/>
              <a:lstStyle/>
              <a:p>
                <a:endParaRPr lang="en-US"/>
              </a:p>
            </p:txBody>
          </p:sp>
          <p:sp>
            <p:nvSpPr>
              <p:cNvPr id="1355" name="Freeform 1354">
                <a:extLst>
                  <a:ext uri="{FF2B5EF4-FFF2-40B4-BE49-F238E27FC236}">
                    <a16:creationId xmlns:a16="http://schemas.microsoft.com/office/drawing/2014/main" id="{FAD5799D-D86B-7E44-948B-4AA741A7E546}"/>
                  </a:ext>
                </a:extLst>
              </p:cNvPr>
              <p:cNvSpPr/>
              <p:nvPr/>
            </p:nvSpPr>
            <p:spPr>
              <a:xfrm>
                <a:off x="2677876" y="2779948"/>
                <a:ext cx="70234" cy="80770"/>
              </a:xfrm>
              <a:custGeom>
                <a:avLst/>
                <a:gdLst>
                  <a:gd name="connsiteX0" fmla="*/ 25319 w 70234"/>
                  <a:gd name="connsiteY0" fmla="*/ 80898 h 80769"/>
                  <a:gd name="connsiteX1" fmla="*/ 5923 w 70234"/>
                  <a:gd name="connsiteY1" fmla="*/ 75818 h 80769"/>
                  <a:gd name="connsiteX2" fmla="*/ 0 w 70234"/>
                  <a:gd name="connsiteY2" fmla="*/ 72049 h 80769"/>
                  <a:gd name="connsiteX3" fmla="*/ 7538 w 70234"/>
                  <a:gd name="connsiteY3" fmla="*/ 60191 h 80769"/>
                  <a:gd name="connsiteX4" fmla="*/ 13462 w 70234"/>
                  <a:gd name="connsiteY4" fmla="*/ 63960 h 80769"/>
                  <a:gd name="connsiteX5" fmla="*/ 42960 w 70234"/>
                  <a:gd name="connsiteY5" fmla="*/ 62462 h 80769"/>
                  <a:gd name="connsiteX6" fmla="*/ 56972 w 70234"/>
                  <a:gd name="connsiteY6" fmla="*/ 45254 h 80769"/>
                  <a:gd name="connsiteX7" fmla="*/ 50030 w 70234"/>
                  <a:gd name="connsiteY7" fmla="*/ 23329 h 80769"/>
                  <a:gd name="connsiteX8" fmla="*/ 29522 w 70234"/>
                  <a:gd name="connsiteY8" fmla="*/ 14433 h 80769"/>
                  <a:gd name="connsiteX9" fmla="*/ 22510 w 70234"/>
                  <a:gd name="connsiteY9" fmla="*/ 14023 h 80769"/>
                  <a:gd name="connsiteX10" fmla="*/ 23329 w 70234"/>
                  <a:gd name="connsiteY10" fmla="*/ 0 h 80769"/>
                  <a:gd name="connsiteX11" fmla="*/ 30341 w 70234"/>
                  <a:gd name="connsiteY11" fmla="*/ 410 h 80769"/>
                  <a:gd name="connsiteX12" fmla="*/ 60542 w 70234"/>
                  <a:gd name="connsiteY12" fmla="*/ 14012 h 80769"/>
                  <a:gd name="connsiteX13" fmla="*/ 70995 w 70234"/>
                  <a:gd name="connsiteY13" fmla="*/ 46120 h 80769"/>
                  <a:gd name="connsiteX14" fmla="*/ 49351 w 70234"/>
                  <a:gd name="connsiteY14" fmla="*/ 74975 h 80769"/>
                  <a:gd name="connsiteX15" fmla="*/ 25319 w 70234"/>
                  <a:gd name="connsiteY15" fmla="*/ 80898 h 8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234" h="80769">
                    <a:moveTo>
                      <a:pt x="25319" y="80898"/>
                    </a:moveTo>
                    <a:cubicBezTo>
                      <a:pt x="18050" y="80898"/>
                      <a:pt x="11261" y="79213"/>
                      <a:pt x="5923" y="75818"/>
                    </a:cubicBezTo>
                    <a:lnTo>
                      <a:pt x="0" y="72049"/>
                    </a:lnTo>
                    <a:lnTo>
                      <a:pt x="7538" y="60191"/>
                    </a:lnTo>
                    <a:lnTo>
                      <a:pt x="13462" y="63960"/>
                    </a:lnTo>
                    <a:cubicBezTo>
                      <a:pt x="20309" y="68315"/>
                      <a:pt x="32717" y="67682"/>
                      <a:pt x="42960" y="62462"/>
                    </a:cubicBezTo>
                    <a:cubicBezTo>
                      <a:pt x="51329" y="58189"/>
                      <a:pt x="56562" y="51763"/>
                      <a:pt x="56972" y="45254"/>
                    </a:cubicBezTo>
                    <a:cubicBezTo>
                      <a:pt x="57487" y="37002"/>
                      <a:pt x="54888" y="28808"/>
                      <a:pt x="50030" y="23329"/>
                    </a:cubicBezTo>
                    <a:cubicBezTo>
                      <a:pt x="45266" y="17945"/>
                      <a:pt x="38360" y="14960"/>
                      <a:pt x="29522" y="14433"/>
                    </a:cubicBezTo>
                    <a:lnTo>
                      <a:pt x="22510" y="14023"/>
                    </a:lnTo>
                    <a:lnTo>
                      <a:pt x="23329" y="0"/>
                    </a:lnTo>
                    <a:lnTo>
                      <a:pt x="30341" y="410"/>
                    </a:lnTo>
                    <a:cubicBezTo>
                      <a:pt x="42866" y="1147"/>
                      <a:pt x="53308" y="5853"/>
                      <a:pt x="60542" y="14012"/>
                    </a:cubicBezTo>
                    <a:cubicBezTo>
                      <a:pt x="67928" y="22346"/>
                      <a:pt x="71744" y="34052"/>
                      <a:pt x="70995" y="46120"/>
                    </a:cubicBezTo>
                    <a:cubicBezTo>
                      <a:pt x="70269" y="57815"/>
                      <a:pt x="62380" y="68338"/>
                      <a:pt x="49351" y="74975"/>
                    </a:cubicBezTo>
                    <a:cubicBezTo>
                      <a:pt x="41614" y="78920"/>
                      <a:pt x="33186" y="80898"/>
                      <a:pt x="25319" y="80898"/>
                    </a:cubicBezTo>
                    <a:close/>
                  </a:path>
                </a:pathLst>
              </a:custGeom>
              <a:grpFill/>
              <a:ln w="1170" cap="flat">
                <a:noFill/>
                <a:prstDash val="solid"/>
                <a:miter/>
              </a:ln>
            </p:spPr>
            <p:txBody>
              <a:bodyPr rtlCol="0" anchor="ctr"/>
              <a:lstStyle/>
              <a:p>
                <a:endParaRPr lang="en-US"/>
              </a:p>
            </p:txBody>
          </p:sp>
          <p:sp>
            <p:nvSpPr>
              <p:cNvPr id="1356" name="Freeform 1355">
                <a:extLst>
                  <a:ext uri="{FF2B5EF4-FFF2-40B4-BE49-F238E27FC236}">
                    <a16:creationId xmlns:a16="http://schemas.microsoft.com/office/drawing/2014/main" id="{79F1DF3B-EDC0-4545-9E50-81CE2727C7AA}"/>
                  </a:ext>
                </a:extLst>
              </p:cNvPr>
              <p:cNvSpPr/>
              <p:nvPr/>
            </p:nvSpPr>
            <p:spPr>
              <a:xfrm>
                <a:off x="2639692" y="2859208"/>
                <a:ext cx="57358" cy="36288"/>
              </a:xfrm>
              <a:custGeom>
                <a:avLst/>
                <a:gdLst>
                  <a:gd name="connsiteX0" fmla="*/ 26279 w 57357"/>
                  <a:gd name="connsiteY0" fmla="*/ 37329 h 36287"/>
                  <a:gd name="connsiteX1" fmla="*/ 1885 w 57357"/>
                  <a:gd name="connsiteY1" fmla="*/ 19221 h 36287"/>
                  <a:gd name="connsiteX2" fmla="*/ 0 w 57357"/>
                  <a:gd name="connsiteY2" fmla="*/ 12455 h 36287"/>
                  <a:gd name="connsiteX3" fmla="*/ 13532 w 57357"/>
                  <a:gd name="connsiteY3" fmla="*/ 8686 h 36287"/>
                  <a:gd name="connsiteX4" fmla="*/ 15416 w 57357"/>
                  <a:gd name="connsiteY4" fmla="*/ 15452 h 36287"/>
                  <a:gd name="connsiteX5" fmla="*/ 29124 w 57357"/>
                  <a:gd name="connsiteY5" fmla="*/ 23049 h 36287"/>
                  <a:gd name="connsiteX6" fmla="*/ 43358 w 57357"/>
                  <a:gd name="connsiteY6" fmla="*/ 7632 h 36287"/>
                  <a:gd name="connsiteX7" fmla="*/ 43042 w 57357"/>
                  <a:gd name="connsiteY7" fmla="*/ 620 h 36287"/>
                  <a:gd name="connsiteX8" fmla="*/ 57077 w 57357"/>
                  <a:gd name="connsiteY8" fmla="*/ 0 h 36287"/>
                  <a:gd name="connsiteX9" fmla="*/ 57393 w 57357"/>
                  <a:gd name="connsiteY9" fmla="*/ 7012 h 36287"/>
                  <a:gd name="connsiteX10" fmla="*/ 31336 w 57357"/>
                  <a:gd name="connsiteY10" fmla="*/ 36920 h 36287"/>
                  <a:gd name="connsiteX11" fmla="*/ 26279 w 57357"/>
                  <a:gd name="connsiteY11" fmla="*/ 37329 h 3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357" h="36287">
                    <a:moveTo>
                      <a:pt x="26279" y="37329"/>
                    </a:moveTo>
                    <a:cubicBezTo>
                      <a:pt x="14515" y="37329"/>
                      <a:pt x="5010" y="30470"/>
                      <a:pt x="1885" y="19221"/>
                    </a:cubicBezTo>
                    <a:lnTo>
                      <a:pt x="0" y="12455"/>
                    </a:lnTo>
                    <a:lnTo>
                      <a:pt x="13532" y="8686"/>
                    </a:lnTo>
                    <a:lnTo>
                      <a:pt x="15416" y="15452"/>
                    </a:lnTo>
                    <a:cubicBezTo>
                      <a:pt x="17839" y="24137"/>
                      <a:pt x="26513" y="23458"/>
                      <a:pt x="29124" y="23049"/>
                    </a:cubicBezTo>
                    <a:cubicBezTo>
                      <a:pt x="36487" y="21878"/>
                      <a:pt x="43744" y="16201"/>
                      <a:pt x="43358" y="7632"/>
                    </a:cubicBezTo>
                    <a:lnTo>
                      <a:pt x="43042" y="620"/>
                    </a:lnTo>
                    <a:lnTo>
                      <a:pt x="57077" y="0"/>
                    </a:lnTo>
                    <a:lnTo>
                      <a:pt x="57393" y="7012"/>
                    </a:lnTo>
                    <a:cubicBezTo>
                      <a:pt x="58142" y="23809"/>
                      <a:pt x="44845" y="34766"/>
                      <a:pt x="31336" y="36920"/>
                    </a:cubicBezTo>
                    <a:cubicBezTo>
                      <a:pt x="29604" y="37201"/>
                      <a:pt x="27918" y="37329"/>
                      <a:pt x="26279" y="37329"/>
                    </a:cubicBezTo>
                    <a:close/>
                  </a:path>
                </a:pathLst>
              </a:custGeom>
              <a:grpFill/>
              <a:ln w="1170" cap="flat">
                <a:noFill/>
                <a:prstDash val="solid"/>
                <a:miter/>
              </a:ln>
            </p:spPr>
            <p:txBody>
              <a:bodyPr rtlCol="0" anchor="ctr"/>
              <a:lstStyle/>
              <a:p>
                <a:endParaRPr lang="en-US"/>
              </a:p>
            </p:txBody>
          </p:sp>
          <p:sp>
            <p:nvSpPr>
              <p:cNvPr id="1357" name="Freeform 1356">
                <a:extLst>
                  <a:ext uri="{FF2B5EF4-FFF2-40B4-BE49-F238E27FC236}">
                    <a16:creationId xmlns:a16="http://schemas.microsoft.com/office/drawing/2014/main" id="{3C93DBDD-2BA4-114B-B1FF-236ACF8DD633}"/>
                  </a:ext>
                </a:extLst>
              </p:cNvPr>
              <p:cNvSpPr/>
              <p:nvPr/>
            </p:nvSpPr>
            <p:spPr>
              <a:xfrm>
                <a:off x="2594368" y="2776671"/>
                <a:ext cx="21070" cy="21070"/>
              </a:xfrm>
              <a:custGeom>
                <a:avLst/>
                <a:gdLst>
                  <a:gd name="connsiteX0" fmla="*/ 14199 w 21070"/>
                  <a:gd name="connsiteY0" fmla="*/ 21152 h 21070"/>
                  <a:gd name="connsiteX1" fmla="*/ 0 w 21070"/>
                  <a:gd name="connsiteY1" fmla="*/ 11682 h 21070"/>
                  <a:gd name="connsiteX2" fmla="*/ 7796 w 21070"/>
                  <a:gd name="connsiteY2" fmla="*/ 0 h 21070"/>
                  <a:gd name="connsiteX3" fmla="*/ 21983 w 21070"/>
                  <a:gd name="connsiteY3" fmla="*/ 9458 h 21070"/>
                </a:gdLst>
                <a:ahLst/>
                <a:cxnLst>
                  <a:cxn ang="0">
                    <a:pos x="connsiteX0" y="connsiteY0"/>
                  </a:cxn>
                  <a:cxn ang="0">
                    <a:pos x="connsiteX1" y="connsiteY1"/>
                  </a:cxn>
                  <a:cxn ang="0">
                    <a:pos x="connsiteX2" y="connsiteY2"/>
                  </a:cxn>
                  <a:cxn ang="0">
                    <a:pos x="connsiteX3" y="connsiteY3"/>
                  </a:cxn>
                </a:cxnLst>
                <a:rect l="l" t="t" r="r" b="b"/>
                <a:pathLst>
                  <a:path w="21070" h="21070">
                    <a:moveTo>
                      <a:pt x="14199" y="21152"/>
                    </a:moveTo>
                    <a:lnTo>
                      <a:pt x="0" y="11682"/>
                    </a:lnTo>
                    <a:lnTo>
                      <a:pt x="7796" y="0"/>
                    </a:lnTo>
                    <a:lnTo>
                      <a:pt x="21983" y="9458"/>
                    </a:lnTo>
                    <a:close/>
                  </a:path>
                </a:pathLst>
              </a:custGeom>
              <a:grpFill/>
              <a:ln w="1170" cap="flat">
                <a:noFill/>
                <a:prstDash val="solid"/>
                <a:miter/>
              </a:ln>
            </p:spPr>
            <p:txBody>
              <a:bodyPr rtlCol="0" anchor="ctr"/>
              <a:lstStyle/>
              <a:p>
                <a:endParaRPr lang="en-US"/>
              </a:p>
            </p:txBody>
          </p:sp>
        </p:grpSp>
      </p:grpSp>
      <p:grpSp>
        <p:nvGrpSpPr>
          <p:cNvPr id="1358" name="Group 1357">
            <a:extLst>
              <a:ext uri="{FF2B5EF4-FFF2-40B4-BE49-F238E27FC236}">
                <a16:creationId xmlns:a16="http://schemas.microsoft.com/office/drawing/2014/main" id="{B438CDA1-6341-8D4F-B1D9-2DD822170970}"/>
              </a:ext>
            </a:extLst>
          </p:cNvPr>
          <p:cNvGrpSpPr/>
          <p:nvPr userDrawn="1"/>
        </p:nvGrpSpPr>
        <p:grpSpPr>
          <a:xfrm>
            <a:off x="429250" y="2412207"/>
            <a:ext cx="296137" cy="343398"/>
            <a:chOff x="2507921" y="1958264"/>
            <a:chExt cx="401105" cy="465118"/>
          </a:xfrm>
          <a:solidFill>
            <a:schemeClr val="accent1"/>
          </a:solidFill>
        </p:grpSpPr>
        <p:sp>
          <p:nvSpPr>
            <p:cNvPr id="1359" name="Freeform 1358">
              <a:extLst>
                <a:ext uri="{FF2B5EF4-FFF2-40B4-BE49-F238E27FC236}">
                  <a16:creationId xmlns:a16="http://schemas.microsoft.com/office/drawing/2014/main" id="{B153624C-07FE-3847-BD31-9834776F35C8}"/>
                </a:ext>
              </a:extLst>
            </p:cNvPr>
            <p:cNvSpPr/>
            <p:nvPr/>
          </p:nvSpPr>
          <p:spPr>
            <a:xfrm>
              <a:off x="2533522" y="2061497"/>
              <a:ext cx="19900" cy="19900"/>
            </a:xfrm>
            <a:custGeom>
              <a:avLst/>
              <a:gdLst>
                <a:gd name="connsiteX0" fmla="*/ 20204 w 19899"/>
                <a:gd name="connsiteY0" fmla="*/ 10102 h 19899"/>
                <a:gd name="connsiteX1" fmla="*/ 10102 w 19899"/>
                <a:gd name="connsiteY1" fmla="*/ 20204 h 19899"/>
                <a:gd name="connsiteX2" fmla="*/ 0 w 19899"/>
                <a:gd name="connsiteY2" fmla="*/ 10102 h 19899"/>
                <a:gd name="connsiteX3" fmla="*/ 10102 w 19899"/>
                <a:gd name="connsiteY3" fmla="*/ 0 h 19899"/>
                <a:gd name="connsiteX4" fmla="*/ 20204 w 19899"/>
                <a:gd name="connsiteY4" fmla="*/ 10102 h 1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9" h="19899">
                  <a:moveTo>
                    <a:pt x="20204" y="10102"/>
                  </a:moveTo>
                  <a:cubicBezTo>
                    <a:pt x="20204" y="15686"/>
                    <a:pt x="15674" y="20204"/>
                    <a:pt x="10102" y="20204"/>
                  </a:cubicBezTo>
                  <a:cubicBezTo>
                    <a:pt x="4518" y="20204"/>
                    <a:pt x="0" y="15686"/>
                    <a:pt x="0" y="10102"/>
                  </a:cubicBezTo>
                  <a:cubicBezTo>
                    <a:pt x="0" y="4518"/>
                    <a:pt x="4518" y="0"/>
                    <a:pt x="10102" y="0"/>
                  </a:cubicBezTo>
                  <a:cubicBezTo>
                    <a:pt x="15674" y="0"/>
                    <a:pt x="20204" y="4518"/>
                    <a:pt x="20204" y="10102"/>
                  </a:cubicBezTo>
                  <a:close/>
                </a:path>
              </a:pathLst>
            </a:custGeom>
            <a:grpFill/>
            <a:ln w="1170" cap="flat">
              <a:noFill/>
              <a:prstDash val="solid"/>
              <a:miter/>
            </a:ln>
          </p:spPr>
          <p:txBody>
            <a:bodyPr rtlCol="0" anchor="ctr"/>
            <a:lstStyle/>
            <a:p>
              <a:endParaRPr lang="en-US"/>
            </a:p>
          </p:txBody>
        </p:sp>
        <p:sp>
          <p:nvSpPr>
            <p:cNvPr id="1360" name="Freeform 1359">
              <a:extLst>
                <a:ext uri="{FF2B5EF4-FFF2-40B4-BE49-F238E27FC236}">
                  <a16:creationId xmlns:a16="http://schemas.microsoft.com/office/drawing/2014/main" id="{82A76D2C-DD25-A949-8FF5-79263B3ECBD1}"/>
                </a:ext>
              </a:extLst>
            </p:cNvPr>
            <p:cNvSpPr/>
            <p:nvPr/>
          </p:nvSpPr>
          <p:spPr>
            <a:xfrm>
              <a:off x="2674482" y="1973025"/>
              <a:ext cx="19900" cy="19900"/>
            </a:xfrm>
            <a:custGeom>
              <a:avLst/>
              <a:gdLst>
                <a:gd name="connsiteX0" fmla="*/ 20204 w 19899"/>
                <a:gd name="connsiteY0" fmla="*/ 10102 h 19899"/>
                <a:gd name="connsiteX1" fmla="*/ 10102 w 19899"/>
                <a:gd name="connsiteY1" fmla="*/ 20204 h 19899"/>
                <a:gd name="connsiteX2" fmla="*/ 0 w 19899"/>
                <a:gd name="connsiteY2" fmla="*/ 10102 h 19899"/>
                <a:gd name="connsiteX3" fmla="*/ 10102 w 19899"/>
                <a:gd name="connsiteY3" fmla="*/ 0 h 19899"/>
                <a:gd name="connsiteX4" fmla="*/ 20204 w 19899"/>
                <a:gd name="connsiteY4" fmla="*/ 10102 h 1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9" h="19899">
                  <a:moveTo>
                    <a:pt x="20204" y="10102"/>
                  </a:moveTo>
                  <a:cubicBezTo>
                    <a:pt x="20204" y="15686"/>
                    <a:pt x="15674" y="20204"/>
                    <a:pt x="10102" y="20204"/>
                  </a:cubicBezTo>
                  <a:cubicBezTo>
                    <a:pt x="4518" y="20204"/>
                    <a:pt x="0" y="15686"/>
                    <a:pt x="0" y="10102"/>
                  </a:cubicBezTo>
                  <a:cubicBezTo>
                    <a:pt x="0" y="4518"/>
                    <a:pt x="4518" y="0"/>
                    <a:pt x="10102" y="0"/>
                  </a:cubicBezTo>
                  <a:cubicBezTo>
                    <a:pt x="15674" y="0"/>
                    <a:pt x="20204" y="4518"/>
                    <a:pt x="20204" y="10102"/>
                  </a:cubicBezTo>
                  <a:close/>
                </a:path>
              </a:pathLst>
            </a:custGeom>
            <a:grpFill/>
            <a:ln w="1170" cap="flat">
              <a:noFill/>
              <a:prstDash val="solid"/>
              <a:miter/>
            </a:ln>
          </p:spPr>
          <p:txBody>
            <a:bodyPr rtlCol="0" anchor="ctr"/>
            <a:lstStyle/>
            <a:p>
              <a:endParaRPr lang="en-US"/>
            </a:p>
          </p:txBody>
        </p:sp>
        <p:sp>
          <p:nvSpPr>
            <p:cNvPr id="1361" name="Freeform 1360">
              <a:extLst>
                <a:ext uri="{FF2B5EF4-FFF2-40B4-BE49-F238E27FC236}">
                  <a16:creationId xmlns:a16="http://schemas.microsoft.com/office/drawing/2014/main" id="{2BF810AA-5B2B-0544-B055-DEA48AEE321C}"/>
                </a:ext>
              </a:extLst>
            </p:cNvPr>
            <p:cNvSpPr/>
            <p:nvPr/>
          </p:nvSpPr>
          <p:spPr>
            <a:xfrm>
              <a:off x="2606050" y="2014651"/>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362" name="Freeform 1361">
              <a:extLst>
                <a:ext uri="{FF2B5EF4-FFF2-40B4-BE49-F238E27FC236}">
                  <a16:creationId xmlns:a16="http://schemas.microsoft.com/office/drawing/2014/main" id="{0C164DD5-EE78-C446-ACEC-CFC2E4682E0D}"/>
                </a:ext>
              </a:extLst>
            </p:cNvPr>
            <p:cNvSpPr/>
            <p:nvPr/>
          </p:nvSpPr>
          <p:spPr>
            <a:xfrm>
              <a:off x="2606050" y="2039771"/>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363" name="Freeform 1362">
              <a:extLst>
                <a:ext uri="{FF2B5EF4-FFF2-40B4-BE49-F238E27FC236}">
                  <a16:creationId xmlns:a16="http://schemas.microsoft.com/office/drawing/2014/main" id="{4F8C5B8E-B346-FB4F-84AB-E09DDAF4EB69}"/>
                </a:ext>
              </a:extLst>
            </p:cNvPr>
            <p:cNvSpPr/>
            <p:nvPr/>
          </p:nvSpPr>
          <p:spPr>
            <a:xfrm>
              <a:off x="2591699" y="2027808"/>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364" name="Freeform 1363">
              <a:extLst>
                <a:ext uri="{FF2B5EF4-FFF2-40B4-BE49-F238E27FC236}">
                  <a16:creationId xmlns:a16="http://schemas.microsoft.com/office/drawing/2014/main" id="{2130008A-5C60-0F4E-BE7A-627BF0C467D1}"/>
                </a:ext>
              </a:extLst>
            </p:cNvPr>
            <p:cNvSpPr/>
            <p:nvPr/>
          </p:nvSpPr>
          <p:spPr>
            <a:xfrm>
              <a:off x="2618013" y="2027808"/>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365" name="Freeform 1364">
              <a:extLst>
                <a:ext uri="{FF2B5EF4-FFF2-40B4-BE49-F238E27FC236}">
                  <a16:creationId xmlns:a16="http://schemas.microsoft.com/office/drawing/2014/main" id="{3DFAA0E8-CAE6-8B48-BD0C-A8EBDCB00610}"/>
                </a:ext>
              </a:extLst>
            </p:cNvPr>
            <p:cNvSpPr/>
            <p:nvPr/>
          </p:nvSpPr>
          <p:spPr>
            <a:xfrm>
              <a:off x="2522272" y="2126394"/>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366" name="Freeform 1365">
              <a:extLst>
                <a:ext uri="{FF2B5EF4-FFF2-40B4-BE49-F238E27FC236}">
                  <a16:creationId xmlns:a16="http://schemas.microsoft.com/office/drawing/2014/main" id="{5F9FB4C3-B01E-FE4D-B407-5724C572D28A}"/>
                </a:ext>
              </a:extLst>
            </p:cNvPr>
            <p:cNvSpPr/>
            <p:nvPr/>
          </p:nvSpPr>
          <p:spPr>
            <a:xfrm>
              <a:off x="2522272" y="2151514"/>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367" name="Freeform 1366">
              <a:extLst>
                <a:ext uri="{FF2B5EF4-FFF2-40B4-BE49-F238E27FC236}">
                  <a16:creationId xmlns:a16="http://schemas.microsoft.com/office/drawing/2014/main" id="{8AE8D054-8C46-0E41-87F4-3022E710202E}"/>
                </a:ext>
              </a:extLst>
            </p:cNvPr>
            <p:cNvSpPr/>
            <p:nvPr/>
          </p:nvSpPr>
          <p:spPr>
            <a:xfrm>
              <a:off x="2507921" y="2139551"/>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368" name="Freeform 1367">
              <a:extLst>
                <a:ext uri="{FF2B5EF4-FFF2-40B4-BE49-F238E27FC236}">
                  <a16:creationId xmlns:a16="http://schemas.microsoft.com/office/drawing/2014/main" id="{B4BEB623-0452-B040-B4F8-D5A379E130ED}"/>
                </a:ext>
              </a:extLst>
            </p:cNvPr>
            <p:cNvSpPr/>
            <p:nvPr/>
          </p:nvSpPr>
          <p:spPr>
            <a:xfrm>
              <a:off x="2534236" y="2139551"/>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369" name="Freeform 1368">
              <a:extLst>
                <a:ext uri="{FF2B5EF4-FFF2-40B4-BE49-F238E27FC236}">
                  <a16:creationId xmlns:a16="http://schemas.microsoft.com/office/drawing/2014/main" id="{679815D0-6421-A244-94BC-199E40D4DFD3}"/>
                </a:ext>
              </a:extLst>
            </p:cNvPr>
            <p:cNvSpPr/>
            <p:nvPr/>
          </p:nvSpPr>
          <p:spPr>
            <a:xfrm>
              <a:off x="2754502" y="1958264"/>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370" name="Freeform 1369">
              <a:extLst>
                <a:ext uri="{FF2B5EF4-FFF2-40B4-BE49-F238E27FC236}">
                  <a16:creationId xmlns:a16="http://schemas.microsoft.com/office/drawing/2014/main" id="{579195E1-DA17-AD4A-AB14-9CFE33CFB2A3}"/>
                </a:ext>
              </a:extLst>
            </p:cNvPr>
            <p:cNvSpPr/>
            <p:nvPr/>
          </p:nvSpPr>
          <p:spPr>
            <a:xfrm>
              <a:off x="2754502" y="1983385"/>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371" name="Freeform 1370">
              <a:extLst>
                <a:ext uri="{FF2B5EF4-FFF2-40B4-BE49-F238E27FC236}">
                  <a16:creationId xmlns:a16="http://schemas.microsoft.com/office/drawing/2014/main" id="{814AEF1E-69A3-A342-9F62-3C142A0323B1}"/>
                </a:ext>
              </a:extLst>
            </p:cNvPr>
            <p:cNvSpPr/>
            <p:nvPr/>
          </p:nvSpPr>
          <p:spPr>
            <a:xfrm>
              <a:off x="2740151" y="1971421"/>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372" name="Freeform 1371">
              <a:extLst>
                <a:ext uri="{FF2B5EF4-FFF2-40B4-BE49-F238E27FC236}">
                  <a16:creationId xmlns:a16="http://schemas.microsoft.com/office/drawing/2014/main" id="{330116DB-635F-A74B-9634-98B1EE0C4AFB}"/>
                </a:ext>
              </a:extLst>
            </p:cNvPr>
            <p:cNvSpPr/>
            <p:nvPr/>
          </p:nvSpPr>
          <p:spPr>
            <a:xfrm>
              <a:off x="2766465" y="1971421"/>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373" name="Freeform 1372">
              <a:extLst>
                <a:ext uri="{FF2B5EF4-FFF2-40B4-BE49-F238E27FC236}">
                  <a16:creationId xmlns:a16="http://schemas.microsoft.com/office/drawing/2014/main" id="{616779FB-7B0A-E440-B9EA-C0BDC54D82F0}"/>
                </a:ext>
              </a:extLst>
            </p:cNvPr>
            <p:cNvSpPr/>
            <p:nvPr/>
          </p:nvSpPr>
          <p:spPr>
            <a:xfrm>
              <a:off x="2541467" y="2265355"/>
              <a:ext cx="367559" cy="158027"/>
            </a:xfrm>
            <a:custGeom>
              <a:avLst/>
              <a:gdLst>
                <a:gd name="connsiteX0" fmla="*/ 191017 w 367559"/>
                <a:gd name="connsiteY0" fmla="*/ 158657 h 158027"/>
                <a:gd name="connsiteX1" fmla="*/ 171807 w 367559"/>
                <a:gd name="connsiteY1" fmla="*/ 156093 h 158027"/>
                <a:gd name="connsiteX2" fmla="*/ 144451 w 367559"/>
                <a:gd name="connsiteY2" fmla="*/ 147197 h 158027"/>
                <a:gd name="connsiteX3" fmla="*/ 33914 w 367559"/>
                <a:gd name="connsiteY3" fmla="*/ 114983 h 158027"/>
                <a:gd name="connsiteX4" fmla="*/ 9859 w 367559"/>
                <a:gd name="connsiteY4" fmla="*/ 122580 h 158027"/>
                <a:gd name="connsiteX5" fmla="*/ 600 w 367559"/>
                <a:gd name="connsiteY5" fmla="*/ 118986 h 158027"/>
                <a:gd name="connsiteX6" fmla="*/ 4193 w 367559"/>
                <a:gd name="connsiteY6" fmla="*/ 109727 h 158027"/>
                <a:gd name="connsiteX7" fmla="*/ 31983 w 367559"/>
                <a:gd name="connsiteY7" fmla="*/ 101065 h 158027"/>
                <a:gd name="connsiteX8" fmla="*/ 148911 w 367559"/>
                <a:gd name="connsiteY8" fmla="*/ 133876 h 158027"/>
                <a:gd name="connsiteX9" fmla="*/ 175214 w 367559"/>
                <a:gd name="connsiteY9" fmla="*/ 142456 h 158027"/>
                <a:gd name="connsiteX10" fmla="*/ 196670 w 367559"/>
                <a:gd name="connsiteY10" fmla="*/ 144153 h 158027"/>
                <a:gd name="connsiteX11" fmla="*/ 264013 w 367559"/>
                <a:gd name="connsiteY11" fmla="*/ 95984 h 158027"/>
                <a:gd name="connsiteX12" fmla="*/ 311609 w 367559"/>
                <a:gd name="connsiteY12" fmla="*/ 55740 h 158027"/>
                <a:gd name="connsiteX13" fmla="*/ 335360 w 367559"/>
                <a:gd name="connsiteY13" fmla="*/ 36683 h 158027"/>
                <a:gd name="connsiteX14" fmla="*/ 353960 w 367559"/>
                <a:gd name="connsiteY14" fmla="*/ 21618 h 158027"/>
                <a:gd name="connsiteX15" fmla="*/ 353094 w 367559"/>
                <a:gd name="connsiteY15" fmla="*/ 18106 h 158027"/>
                <a:gd name="connsiteX16" fmla="*/ 339117 w 367559"/>
                <a:gd name="connsiteY16" fmla="*/ 14056 h 158027"/>
                <a:gd name="connsiteX17" fmla="*/ 235088 w 367559"/>
                <a:gd name="connsiteY17" fmla="*/ 74832 h 158027"/>
                <a:gd name="connsiteX18" fmla="*/ 214498 w 367559"/>
                <a:gd name="connsiteY18" fmla="*/ 91782 h 158027"/>
                <a:gd name="connsiteX19" fmla="*/ 204572 w 367559"/>
                <a:gd name="connsiteY19" fmla="*/ 91712 h 158027"/>
                <a:gd name="connsiteX20" fmla="*/ 204630 w 367559"/>
                <a:gd name="connsiteY20" fmla="*/ 81785 h 158027"/>
                <a:gd name="connsiteX21" fmla="*/ 226754 w 367559"/>
                <a:gd name="connsiteY21" fmla="*/ 63524 h 158027"/>
                <a:gd name="connsiteX22" fmla="*/ 338860 w 367559"/>
                <a:gd name="connsiteY22" fmla="*/ 9 h 158027"/>
                <a:gd name="connsiteX23" fmla="*/ 366520 w 367559"/>
                <a:gd name="connsiteY23" fmla="*/ 13529 h 158027"/>
                <a:gd name="connsiteX24" fmla="*/ 364542 w 367559"/>
                <a:gd name="connsiteY24" fmla="*/ 30947 h 158027"/>
                <a:gd name="connsiteX25" fmla="*/ 344115 w 367559"/>
                <a:gd name="connsiteY25" fmla="*/ 47663 h 158027"/>
                <a:gd name="connsiteX26" fmla="*/ 320423 w 367559"/>
                <a:gd name="connsiteY26" fmla="*/ 66673 h 158027"/>
                <a:gd name="connsiteX27" fmla="*/ 273226 w 367559"/>
                <a:gd name="connsiteY27" fmla="*/ 106590 h 158027"/>
                <a:gd name="connsiteX28" fmla="*/ 200545 w 367559"/>
                <a:gd name="connsiteY28" fmla="*/ 157662 h 158027"/>
                <a:gd name="connsiteX29" fmla="*/ 200217 w 367559"/>
                <a:gd name="connsiteY29" fmla="*/ 157756 h 158027"/>
                <a:gd name="connsiteX30" fmla="*/ 191017 w 367559"/>
                <a:gd name="connsiteY30" fmla="*/ 158657 h 15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559" h="158027">
                  <a:moveTo>
                    <a:pt x="191017" y="158657"/>
                  </a:moveTo>
                  <a:cubicBezTo>
                    <a:pt x="186276" y="158657"/>
                    <a:pt x="179802" y="158095"/>
                    <a:pt x="171807" y="156093"/>
                  </a:cubicBezTo>
                  <a:cubicBezTo>
                    <a:pt x="168600" y="155297"/>
                    <a:pt x="160219" y="152488"/>
                    <a:pt x="144451" y="147197"/>
                  </a:cubicBezTo>
                  <a:cubicBezTo>
                    <a:pt x="114449" y="137130"/>
                    <a:pt x="44180" y="113566"/>
                    <a:pt x="33914" y="114983"/>
                  </a:cubicBezTo>
                  <a:cubicBezTo>
                    <a:pt x="27324" y="115896"/>
                    <a:pt x="19235" y="118448"/>
                    <a:pt x="9859" y="122580"/>
                  </a:cubicBezTo>
                  <a:cubicBezTo>
                    <a:pt x="6312" y="124148"/>
                    <a:pt x="2168" y="122533"/>
                    <a:pt x="600" y="118986"/>
                  </a:cubicBezTo>
                  <a:cubicBezTo>
                    <a:pt x="-969" y="115439"/>
                    <a:pt x="647" y="111295"/>
                    <a:pt x="4193" y="109727"/>
                  </a:cubicBezTo>
                  <a:cubicBezTo>
                    <a:pt x="14764" y="105068"/>
                    <a:pt x="24117" y="102165"/>
                    <a:pt x="31983" y="101065"/>
                  </a:cubicBezTo>
                  <a:cubicBezTo>
                    <a:pt x="43302" y="99496"/>
                    <a:pt x="83429" y="111904"/>
                    <a:pt x="148911" y="133876"/>
                  </a:cubicBezTo>
                  <a:cubicBezTo>
                    <a:pt x="161518" y="138102"/>
                    <a:pt x="172393" y="141754"/>
                    <a:pt x="175214" y="142456"/>
                  </a:cubicBezTo>
                  <a:cubicBezTo>
                    <a:pt x="187903" y="145628"/>
                    <a:pt x="195570" y="144364"/>
                    <a:pt x="196670" y="144153"/>
                  </a:cubicBezTo>
                  <a:cubicBezTo>
                    <a:pt x="215423" y="138242"/>
                    <a:pt x="235826" y="120508"/>
                    <a:pt x="264013" y="95984"/>
                  </a:cubicBezTo>
                  <a:cubicBezTo>
                    <a:pt x="277721" y="84056"/>
                    <a:pt x="293266" y="70548"/>
                    <a:pt x="311609" y="55740"/>
                  </a:cubicBezTo>
                  <a:cubicBezTo>
                    <a:pt x="320716" y="48389"/>
                    <a:pt x="328734" y="41974"/>
                    <a:pt x="335360" y="36683"/>
                  </a:cubicBezTo>
                  <a:cubicBezTo>
                    <a:pt x="343940" y="29835"/>
                    <a:pt x="351467" y="23807"/>
                    <a:pt x="353960" y="21618"/>
                  </a:cubicBezTo>
                  <a:cubicBezTo>
                    <a:pt x="354065" y="20880"/>
                    <a:pt x="354042" y="19452"/>
                    <a:pt x="353094" y="18106"/>
                  </a:cubicBezTo>
                  <a:cubicBezTo>
                    <a:pt x="351186" y="15402"/>
                    <a:pt x="346105" y="13927"/>
                    <a:pt x="339117" y="14056"/>
                  </a:cubicBezTo>
                  <a:cubicBezTo>
                    <a:pt x="324649" y="14313"/>
                    <a:pt x="275824" y="44830"/>
                    <a:pt x="235088" y="74832"/>
                  </a:cubicBezTo>
                  <a:cubicBezTo>
                    <a:pt x="221826" y="84595"/>
                    <a:pt x="214568" y="91712"/>
                    <a:pt x="214498" y="91782"/>
                  </a:cubicBezTo>
                  <a:cubicBezTo>
                    <a:pt x="211736" y="94498"/>
                    <a:pt x="207287" y="94474"/>
                    <a:pt x="204572" y="91712"/>
                  </a:cubicBezTo>
                  <a:cubicBezTo>
                    <a:pt x="201844" y="88949"/>
                    <a:pt x="201879" y="84513"/>
                    <a:pt x="204630" y="81785"/>
                  </a:cubicBezTo>
                  <a:cubicBezTo>
                    <a:pt x="204946" y="81469"/>
                    <a:pt x="212602" y="73954"/>
                    <a:pt x="226754" y="63524"/>
                  </a:cubicBezTo>
                  <a:cubicBezTo>
                    <a:pt x="246829" y="48740"/>
                    <a:pt x="314266" y="454"/>
                    <a:pt x="338860" y="9"/>
                  </a:cubicBezTo>
                  <a:cubicBezTo>
                    <a:pt x="357811" y="-319"/>
                    <a:pt x="364320" y="8332"/>
                    <a:pt x="366520" y="13529"/>
                  </a:cubicBezTo>
                  <a:cubicBezTo>
                    <a:pt x="369142" y="19710"/>
                    <a:pt x="368299" y="27190"/>
                    <a:pt x="364542" y="30947"/>
                  </a:cubicBezTo>
                  <a:cubicBezTo>
                    <a:pt x="362681" y="32809"/>
                    <a:pt x="356933" y="37409"/>
                    <a:pt x="344115" y="47663"/>
                  </a:cubicBezTo>
                  <a:cubicBezTo>
                    <a:pt x="337513" y="52942"/>
                    <a:pt x="329507" y="59345"/>
                    <a:pt x="320423" y="66673"/>
                  </a:cubicBezTo>
                  <a:cubicBezTo>
                    <a:pt x="302279" y="81317"/>
                    <a:pt x="286839" y="94743"/>
                    <a:pt x="273226" y="106590"/>
                  </a:cubicBezTo>
                  <a:cubicBezTo>
                    <a:pt x="243599" y="132354"/>
                    <a:pt x="222201" y="150966"/>
                    <a:pt x="200545" y="157662"/>
                  </a:cubicBezTo>
                  <a:cubicBezTo>
                    <a:pt x="200440" y="157697"/>
                    <a:pt x="200323" y="157732"/>
                    <a:pt x="200217" y="157756"/>
                  </a:cubicBezTo>
                  <a:cubicBezTo>
                    <a:pt x="199644" y="157919"/>
                    <a:pt x="196471" y="158657"/>
                    <a:pt x="191017" y="158657"/>
                  </a:cubicBezTo>
                  <a:close/>
                </a:path>
              </a:pathLst>
            </a:custGeom>
            <a:grpFill/>
            <a:ln w="1170" cap="flat">
              <a:noFill/>
              <a:prstDash val="solid"/>
              <a:miter/>
            </a:ln>
          </p:spPr>
          <p:txBody>
            <a:bodyPr rtlCol="0" anchor="ctr"/>
            <a:lstStyle/>
            <a:p>
              <a:endParaRPr lang="en-US"/>
            </a:p>
          </p:txBody>
        </p:sp>
        <p:sp>
          <p:nvSpPr>
            <p:cNvPr id="1374" name="Freeform 1373">
              <a:extLst>
                <a:ext uri="{FF2B5EF4-FFF2-40B4-BE49-F238E27FC236}">
                  <a16:creationId xmlns:a16="http://schemas.microsoft.com/office/drawing/2014/main" id="{CBC0B832-D0A1-6643-A017-6C5927091016}"/>
                </a:ext>
              </a:extLst>
            </p:cNvPr>
            <p:cNvSpPr/>
            <p:nvPr/>
          </p:nvSpPr>
          <p:spPr>
            <a:xfrm>
              <a:off x="2523945" y="2383958"/>
              <a:ext cx="14047" cy="14047"/>
            </a:xfrm>
            <a:custGeom>
              <a:avLst/>
              <a:gdLst>
                <a:gd name="connsiteX0" fmla="*/ 6920 w 14046"/>
                <a:gd name="connsiteY0" fmla="*/ 14735 h 14046"/>
                <a:gd name="connsiteX1" fmla="*/ 1126 w 14046"/>
                <a:gd name="connsiteY1" fmla="*/ 11504 h 14046"/>
                <a:gd name="connsiteX2" fmla="*/ 4029 w 14046"/>
                <a:gd name="connsiteY2" fmla="*/ 1226 h 14046"/>
                <a:gd name="connsiteX3" fmla="*/ 13791 w 14046"/>
                <a:gd name="connsiteY3" fmla="*/ 3064 h 14046"/>
                <a:gd name="connsiteX4" fmla="*/ 13709 w 14046"/>
                <a:gd name="connsiteY4" fmla="*/ 11106 h 14046"/>
                <a:gd name="connsiteX5" fmla="*/ 11380 w 14046"/>
                <a:gd name="connsiteY5" fmla="*/ 13353 h 14046"/>
                <a:gd name="connsiteX6" fmla="*/ 6920 w 14046"/>
                <a:gd name="connsiteY6" fmla="*/ 14735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6920" y="14735"/>
                  </a:moveTo>
                  <a:cubicBezTo>
                    <a:pt x="3244" y="14735"/>
                    <a:pt x="1231" y="11680"/>
                    <a:pt x="1126" y="11504"/>
                  </a:cubicBezTo>
                  <a:cubicBezTo>
                    <a:pt x="517" y="10544"/>
                    <a:pt x="-2234" y="5511"/>
                    <a:pt x="4029" y="1226"/>
                  </a:cubicBezTo>
                  <a:cubicBezTo>
                    <a:pt x="7236" y="-963"/>
                    <a:pt x="11602" y="-143"/>
                    <a:pt x="13791" y="3064"/>
                  </a:cubicBezTo>
                  <a:cubicBezTo>
                    <a:pt x="15500" y="5569"/>
                    <a:pt x="15371" y="8776"/>
                    <a:pt x="13709" y="11106"/>
                  </a:cubicBezTo>
                  <a:cubicBezTo>
                    <a:pt x="13136" y="12007"/>
                    <a:pt x="12351" y="12780"/>
                    <a:pt x="11380" y="13353"/>
                  </a:cubicBezTo>
                  <a:cubicBezTo>
                    <a:pt x="9694" y="14360"/>
                    <a:pt x="8207" y="14735"/>
                    <a:pt x="6920" y="14735"/>
                  </a:cubicBezTo>
                  <a:close/>
                </a:path>
              </a:pathLst>
            </a:custGeom>
            <a:grpFill/>
            <a:ln w="1170" cap="flat">
              <a:noFill/>
              <a:prstDash val="solid"/>
              <a:miter/>
            </a:ln>
          </p:spPr>
          <p:txBody>
            <a:bodyPr rtlCol="0" anchor="ctr"/>
            <a:lstStyle/>
            <a:p>
              <a:endParaRPr lang="en-US"/>
            </a:p>
          </p:txBody>
        </p:sp>
        <p:sp>
          <p:nvSpPr>
            <p:cNvPr id="1375" name="Freeform 1374">
              <a:extLst>
                <a:ext uri="{FF2B5EF4-FFF2-40B4-BE49-F238E27FC236}">
                  <a16:creationId xmlns:a16="http://schemas.microsoft.com/office/drawing/2014/main" id="{0236524F-1F69-5845-9B1D-B5C1CBA5BD3A}"/>
                </a:ext>
              </a:extLst>
            </p:cNvPr>
            <p:cNvSpPr/>
            <p:nvPr/>
          </p:nvSpPr>
          <p:spPr>
            <a:xfrm>
              <a:off x="2787699" y="2255712"/>
              <a:ext cx="80769" cy="35117"/>
            </a:xfrm>
            <a:custGeom>
              <a:avLst/>
              <a:gdLst>
                <a:gd name="connsiteX0" fmla="*/ 7492 w 80769"/>
                <a:gd name="connsiteY0" fmla="*/ 35861 h 35117"/>
                <a:gd name="connsiteX1" fmla="*/ 0 w 80769"/>
                <a:gd name="connsiteY1" fmla="*/ 23980 h 35117"/>
                <a:gd name="connsiteX2" fmla="*/ 5947 w 80769"/>
                <a:gd name="connsiteY2" fmla="*/ 20234 h 35117"/>
                <a:gd name="connsiteX3" fmla="*/ 15604 w 80769"/>
                <a:gd name="connsiteY3" fmla="*/ 14018 h 35117"/>
                <a:gd name="connsiteX4" fmla="*/ 51528 w 80769"/>
                <a:gd name="connsiteY4" fmla="*/ 276 h 35117"/>
                <a:gd name="connsiteX5" fmla="*/ 77445 w 80769"/>
                <a:gd name="connsiteY5" fmla="*/ 17448 h 35117"/>
                <a:gd name="connsiteX6" fmla="*/ 81191 w 80769"/>
                <a:gd name="connsiteY6" fmla="*/ 23394 h 35117"/>
                <a:gd name="connsiteX7" fmla="*/ 69309 w 80769"/>
                <a:gd name="connsiteY7" fmla="*/ 30886 h 35117"/>
                <a:gd name="connsiteX8" fmla="*/ 65587 w 80769"/>
                <a:gd name="connsiteY8" fmla="*/ 24975 h 35117"/>
                <a:gd name="connsiteX9" fmla="*/ 49621 w 80769"/>
                <a:gd name="connsiteY9" fmla="*/ 14205 h 35117"/>
                <a:gd name="connsiteX10" fmla="*/ 23283 w 80769"/>
                <a:gd name="connsiteY10" fmla="*/ 25806 h 35117"/>
                <a:gd name="connsiteX11" fmla="*/ 13450 w 80769"/>
                <a:gd name="connsiteY11" fmla="*/ 32139 h 35117"/>
                <a:gd name="connsiteX12" fmla="*/ 7492 w 80769"/>
                <a:gd name="connsiteY12" fmla="*/ 35861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69" h="35117">
                  <a:moveTo>
                    <a:pt x="7492" y="35861"/>
                  </a:moveTo>
                  <a:lnTo>
                    <a:pt x="0" y="23980"/>
                  </a:lnTo>
                  <a:lnTo>
                    <a:pt x="5947" y="20234"/>
                  </a:lnTo>
                  <a:cubicBezTo>
                    <a:pt x="9482" y="18010"/>
                    <a:pt x="12736" y="15891"/>
                    <a:pt x="15604" y="14018"/>
                  </a:cubicBezTo>
                  <a:cubicBezTo>
                    <a:pt x="29861" y="4724"/>
                    <a:pt x="39284" y="-1398"/>
                    <a:pt x="51528" y="276"/>
                  </a:cubicBezTo>
                  <a:cubicBezTo>
                    <a:pt x="67870" y="2523"/>
                    <a:pt x="77070" y="16839"/>
                    <a:pt x="77445" y="17448"/>
                  </a:cubicBezTo>
                  <a:lnTo>
                    <a:pt x="81191" y="23394"/>
                  </a:lnTo>
                  <a:lnTo>
                    <a:pt x="69309" y="30886"/>
                  </a:lnTo>
                  <a:lnTo>
                    <a:pt x="65587" y="24975"/>
                  </a:lnTo>
                  <a:cubicBezTo>
                    <a:pt x="65388" y="24682"/>
                    <a:pt x="59278" y="15540"/>
                    <a:pt x="49621" y="14205"/>
                  </a:cubicBezTo>
                  <a:cubicBezTo>
                    <a:pt x="42843" y="13281"/>
                    <a:pt x="37002" y="16863"/>
                    <a:pt x="23283" y="25806"/>
                  </a:cubicBezTo>
                  <a:cubicBezTo>
                    <a:pt x="20368" y="27702"/>
                    <a:pt x="17079" y="29856"/>
                    <a:pt x="13450" y="32139"/>
                  </a:cubicBezTo>
                  <a:lnTo>
                    <a:pt x="7492" y="35861"/>
                  </a:lnTo>
                  <a:close/>
                </a:path>
              </a:pathLst>
            </a:custGeom>
            <a:grpFill/>
            <a:ln w="1170" cap="flat">
              <a:noFill/>
              <a:prstDash val="solid"/>
              <a:miter/>
            </a:ln>
          </p:spPr>
          <p:txBody>
            <a:bodyPr rtlCol="0" anchor="ctr"/>
            <a:lstStyle/>
            <a:p>
              <a:endParaRPr lang="en-US"/>
            </a:p>
          </p:txBody>
        </p:sp>
        <p:sp>
          <p:nvSpPr>
            <p:cNvPr id="1376" name="Freeform 1375">
              <a:extLst>
                <a:ext uri="{FF2B5EF4-FFF2-40B4-BE49-F238E27FC236}">
                  <a16:creationId xmlns:a16="http://schemas.microsoft.com/office/drawing/2014/main" id="{2299BE10-4ECC-1A4F-A0E2-AEF5F049F74E}"/>
                </a:ext>
              </a:extLst>
            </p:cNvPr>
            <p:cNvSpPr/>
            <p:nvPr/>
          </p:nvSpPr>
          <p:spPr>
            <a:xfrm>
              <a:off x="2532672" y="2263005"/>
              <a:ext cx="261037" cy="73746"/>
            </a:xfrm>
            <a:custGeom>
              <a:avLst/>
              <a:gdLst>
                <a:gd name="connsiteX0" fmla="*/ 201403 w 261037"/>
                <a:gd name="connsiteY0" fmla="*/ 73893 h 73746"/>
                <a:gd name="connsiteX1" fmla="*/ 133498 w 261037"/>
                <a:gd name="connsiteY1" fmla="*/ 72254 h 73746"/>
                <a:gd name="connsiteX2" fmla="*/ 126779 w 261037"/>
                <a:gd name="connsiteY2" fmla="*/ 64938 h 73746"/>
                <a:gd name="connsiteX3" fmla="*/ 134095 w 261037"/>
                <a:gd name="connsiteY3" fmla="*/ 58219 h 73746"/>
                <a:gd name="connsiteX4" fmla="*/ 239821 w 261037"/>
                <a:gd name="connsiteY4" fmla="*/ 57938 h 73746"/>
                <a:gd name="connsiteX5" fmla="*/ 247723 w 261037"/>
                <a:gd name="connsiteY5" fmla="*/ 43973 h 73746"/>
                <a:gd name="connsiteX6" fmla="*/ 237597 w 261037"/>
                <a:gd name="connsiteY6" fmla="*/ 33251 h 73746"/>
                <a:gd name="connsiteX7" fmla="*/ 82227 w 261037"/>
                <a:gd name="connsiteY7" fmla="*/ 14931 h 73746"/>
                <a:gd name="connsiteX8" fmla="*/ 9944 w 261037"/>
                <a:gd name="connsiteY8" fmla="*/ 44219 h 73746"/>
                <a:gd name="connsiteX9" fmla="*/ 638 w 261037"/>
                <a:gd name="connsiteY9" fmla="*/ 40754 h 73746"/>
                <a:gd name="connsiteX10" fmla="*/ 4103 w 261037"/>
                <a:gd name="connsiteY10" fmla="*/ 31448 h 73746"/>
                <a:gd name="connsiteX11" fmla="*/ 79020 w 261037"/>
                <a:gd name="connsiteY11" fmla="*/ 1259 h 73746"/>
                <a:gd name="connsiteX12" fmla="*/ 242736 w 261037"/>
                <a:gd name="connsiteY12" fmla="*/ 20187 h 73746"/>
                <a:gd name="connsiteX13" fmla="*/ 261769 w 261037"/>
                <a:gd name="connsiteY13" fmla="*/ 43985 h 73746"/>
                <a:gd name="connsiteX14" fmla="*/ 244422 w 261037"/>
                <a:gd name="connsiteY14" fmla="*/ 71224 h 73746"/>
                <a:gd name="connsiteX15" fmla="*/ 201403 w 261037"/>
                <a:gd name="connsiteY15" fmla="*/ 73893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1037" h="73746">
                  <a:moveTo>
                    <a:pt x="201403" y="73893"/>
                  </a:moveTo>
                  <a:cubicBezTo>
                    <a:pt x="174117" y="73893"/>
                    <a:pt x="142839" y="72652"/>
                    <a:pt x="133498" y="72254"/>
                  </a:cubicBezTo>
                  <a:cubicBezTo>
                    <a:pt x="129624" y="72090"/>
                    <a:pt x="126615" y="68813"/>
                    <a:pt x="126779" y="64938"/>
                  </a:cubicBezTo>
                  <a:cubicBezTo>
                    <a:pt x="126943" y="61064"/>
                    <a:pt x="130209" y="58067"/>
                    <a:pt x="134095" y="58219"/>
                  </a:cubicBezTo>
                  <a:cubicBezTo>
                    <a:pt x="172900" y="59870"/>
                    <a:pt x="231358" y="60876"/>
                    <a:pt x="239821" y="57938"/>
                  </a:cubicBezTo>
                  <a:cubicBezTo>
                    <a:pt x="244773" y="56217"/>
                    <a:pt x="247723" y="50997"/>
                    <a:pt x="247723" y="43973"/>
                  </a:cubicBezTo>
                  <a:cubicBezTo>
                    <a:pt x="247723" y="38003"/>
                    <a:pt x="240711" y="34503"/>
                    <a:pt x="237597" y="33251"/>
                  </a:cubicBezTo>
                  <a:cubicBezTo>
                    <a:pt x="228443" y="30231"/>
                    <a:pt x="106505" y="9242"/>
                    <a:pt x="82227" y="14931"/>
                  </a:cubicBezTo>
                  <a:cubicBezTo>
                    <a:pt x="70533" y="17670"/>
                    <a:pt x="36563" y="32033"/>
                    <a:pt x="9944" y="44219"/>
                  </a:cubicBezTo>
                  <a:cubicBezTo>
                    <a:pt x="6421" y="45834"/>
                    <a:pt x="2254" y="44277"/>
                    <a:pt x="638" y="40754"/>
                  </a:cubicBezTo>
                  <a:cubicBezTo>
                    <a:pt x="-977" y="37231"/>
                    <a:pt x="580" y="33063"/>
                    <a:pt x="4103" y="31448"/>
                  </a:cubicBezTo>
                  <a:cubicBezTo>
                    <a:pt x="9886" y="28803"/>
                    <a:pt x="61157" y="5450"/>
                    <a:pt x="79020" y="1259"/>
                  </a:cubicBezTo>
                  <a:cubicBezTo>
                    <a:pt x="107781" y="-5483"/>
                    <a:pt x="234530" y="16898"/>
                    <a:pt x="242736" y="20187"/>
                  </a:cubicBezTo>
                  <a:cubicBezTo>
                    <a:pt x="254840" y="25033"/>
                    <a:pt x="261769" y="33707"/>
                    <a:pt x="261769" y="43985"/>
                  </a:cubicBezTo>
                  <a:cubicBezTo>
                    <a:pt x="261769" y="57072"/>
                    <a:pt x="255121" y="67513"/>
                    <a:pt x="244422" y="71224"/>
                  </a:cubicBezTo>
                  <a:cubicBezTo>
                    <a:pt x="238533" y="73249"/>
                    <a:pt x="220998" y="73893"/>
                    <a:pt x="201403" y="73893"/>
                  </a:cubicBezTo>
                  <a:close/>
                </a:path>
              </a:pathLst>
            </a:custGeom>
            <a:grpFill/>
            <a:ln w="1170" cap="flat">
              <a:noFill/>
              <a:prstDash val="solid"/>
              <a:miter/>
            </a:ln>
          </p:spPr>
          <p:txBody>
            <a:bodyPr rtlCol="0" anchor="ctr"/>
            <a:lstStyle/>
            <a:p>
              <a:endParaRPr lang="en-US"/>
            </a:p>
          </p:txBody>
        </p:sp>
        <p:sp>
          <p:nvSpPr>
            <p:cNvPr id="1377" name="Freeform 1376">
              <a:extLst>
                <a:ext uri="{FF2B5EF4-FFF2-40B4-BE49-F238E27FC236}">
                  <a16:creationId xmlns:a16="http://schemas.microsoft.com/office/drawing/2014/main" id="{5049E002-EAE6-0544-857B-0F3FA0EBD8BC}"/>
                </a:ext>
              </a:extLst>
            </p:cNvPr>
            <p:cNvSpPr/>
            <p:nvPr/>
          </p:nvSpPr>
          <p:spPr>
            <a:xfrm>
              <a:off x="2513709" y="2302266"/>
              <a:ext cx="14047" cy="14047"/>
            </a:xfrm>
            <a:custGeom>
              <a:avLst/>
              <a:gdLst>
                <a:gd name="connsiteX0" fmla="*/ 7100 w 14046"/>
                <a:gd name="connsiteY0" fmla="*/ 14521 h 14046"/>
                <a:gd name="connsiteX1" fmla="*/ 393 w 14046"/>
                <a:gd name="connsiteY1" fmla="*/ 9874 h 14046"/>
                <a:gd name="connsiteX2" fmla="*/ 4864 w 14046"/>
                <a:gd name="connsiteY2" fmla="*/ 650 h 14046"/>
                <a:gd name="connsiteX3" fmla="*/ 14194 w 14046"/>
                <a:gd name="connsiteY3" fmla="*/ 4068 h 14046"/>
                <a:gd name="connsiteX4" fmla="*/ 14803 w 14046"/>
                <a:gd name="connsiteY4" fmla="*/ 7755 h 14046"/>
                <a:gd name="connsiteX5" fmla="*/ 9675 w 14046"/>
                <a:gd name="connsiteY5" fmla="*/ 14182 h 14046"/>
                <a:gd name="connsiteX6" fmla="*/ 7100 w 14046"/>
                <a:gd name="connsiteY6" fmla="*/ 1452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7100" y="14521"/>
                  </a:moveTo>
                  <a:cubicBezTo>
                    <a:pt x="2125" y="14521"/>
                    <a:pt x="463" y="10085"/>
                    <a:pt x="393" y="9874"/>
                  </a:cubicBezTo>
                  <a:cubicBezTo>
                    <a:pt x="170" y="9242"/>
                    <a:pt x="-1621" y="3647"/>
                    <a:pt x="4864" y="650"/>
                  </a:cubicBezTo>
                  <a:cubicBezTo>
                    <a:pt x="8388" y="-977"/>
                    <a:pt x="12555" y="556"/>
                    <a:pt x="14194" y="4068"/>
                  </a:cubicBezTo>
                  <a:cubicBezTo>
                    <a:pt x="14744" y="5262"/>
                    <a:pt x="14931" y="6526"/>
                    <a:pt x="14803" y="7755"/>
                  </a:cubicBezTo>
                  <a:cubicBezTo>
                    <a:pt x="14686" y="10729"/>
                    <a:pt x="12707" y="13386"/>
                    <a:pt x="9675" y="14182"/>
                  </a:cubicBezTo>
                  <a:cubicBezTo>
                    <a:pt x="8716" y="14416"/>
                    <a:pt x="7873" y="14521"/>
                    <a:pt x="7100" y="14521"/>
                  </a:cubicBezTo>
                  <a:close/>
                </a:path>
              </a:pathLst>
            </a:custGeom>
            <a:grpFill/>
            <a:ln w="1170" cap="flat">
              <a:noFill/>
              <a:prstDash val="solid"/>
              <a:miter/>
            </a:ln>
          </p:spPr>
          <p:txBody>
            <a:bodyPr rtlCol="0" anchor="ctr"/>
            <a:lstStyle/>
            <a:p>
              <a:endParaRPr lang="en-US"/>
            </a:p>
          </p:txBody>
        </p:sp>
        <p:sp>
          <p:nvSpPr>
            <p:cNvPr id="1378" name="Freeform 1377">
              <a:extLst>
                <a:ext uri="{FF2B5EF4-FFF2-40B4-BE49-F238E27FC236}">
                  <a16:creationId xmlns:a16="http://schemas.microsoft.com/office/drawing/2014/main" id="{775049A0-7A0F-294B-B06E-BCA76A95CDF2}"/>
                </a:ext>
              </a:extLst>
            </p:cNvPr>
            <p:cNvSpPr/>
            <p:nvPr/>
          </p:nvSpPr>
          <p:spPr>
            <a:xfrm>
              <a:off x="2704136" y="2323217"/>
              <a:ext cx="52676" cy="33947"/>
            </a:xfrm>
            <a:custGeom>
              <a:avLst/>
              <a:gdLst>
                <a:gd name="connsiteX0" fmla="*/ 45895 w 52675"/>
                <a:gd name="connsiteY0" fmla="*/ 34985 h 33946"/>
                <a:gd name="connsiteX1" fmla="*/ 41786 w 52675"/>
                <a:gd name="connsiteY1" fmla="*/ 33651 h 33946"/>
                <a:gd name="connsiteX2" fmla="*/ 4316 w 52675"/>
                <a:gd name="connsiteY2" fmla="*/ 13505 h 33946"/>
                <a:gd name="connsiteX3" fmla="*/ 547 w 52675"/>
                <a:gd name="connsiteY3" fmla="*/ 4316 h 33946"/>
                <a:gd name="connsiteX4" fmla="*/ 9736 w 52675"/>
                <a:gd name="connsiteY4" fmla="*/ 547 h 33946"/>
                <a:gd name="connsiteX5" fmla="*/ 50027 w 52675"/>
                <a:gd name="connsiteY5" fmla="*/ 22273 h 33946"/>
                <a:gd name="connsiteX6" fmla="*/ 51596 w 52675"/>
                <a:gd name="connsiteY6" fmla="*/ 32082 h 33946"/>
                <a:gd name="connsiteX7" fmla="*/ 45895 w 52675"/>
                <a:gd name="connsiteY7" fmla="*/ 34985 h 3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33946">
                  <a:moveTo>
                    <a:pt x="45895" y="34985"/>
                  </a:moveTo>
                  <a:cubicBezTo>
                    <a:pt x="44467" y="34985"/>
                    <a:pt x="43027" y="34552"/>
                    <a:pt x="41786" y="33651"/>
                  </a:cubicBezTo>
                  <a:cubicBezTo>
                    <a:pt x="34657" y="28489"/>
                    <a:pt x="15390" y="18129"/>
                    <a:pt x="4316" y="13505"/>
                  </a:cubicBezTo>
                  <a:cubicBezTo>
                    <a:pt x="734" y="12007"/>
                    <a:pt x="-951" y="7898"/>
                    <a:pt x="547" y="4316"/>
                  </a:cubicBezTo>
                  <a:cubicBezTo>
                    <a:pt x="2045" y="734"/>
                    <a:pt x="6154" y="-951"/>
                    <a:pt x="9736" y="547"/>
                  </a:cubicBezTo>
                  <a:cubicBezTo>
                    <a:pt x="20669" y="5112"/>
                    <a:pt x="41412" y="16034"/>
                    <a:pt x="50027" y="22273"/>
                  </a:cubicBezTo>
                  <a:cubicBezTo>
                    <a:pt x="53164" y="24544"/>
                    <a:pt x="53878" y="28933"/>
                    <a:pt x="51596" y="32082"/>
                  </a:cubicBezTo>
                  <a:cubicBezTo>
                    <a:pt x="50226" y="33967"/>
                    <a:pt x="48072" y="34985"/>
                    <a:pt x="45895" y="34985"/>
                  </a:cubicBezTo>
                  <a:close/>
                </a:path>
              </a:pathLst>
            </a:custGeom>
            <a:grpFill/>
            <a:ln w="1170" cap="flat">
              <a:noFill/>
              <a:prstDash val="solid"/>
              <a:miter/>
            </a:ln>
          </p:spPr>
          <p:txBody>
            <a:bodyPr rtlCol="0" anchor="ctr"/>
            <a:lstStyle/>
            <a:p>
              <a:endParaRPr lang="en-US"/>
            </a:p>
          </p:txBody>
        </p:sp>
        <p:sp>
          <p:nvSpPr>
            <p:cNvPr id="1379" name="Freeform 1378">
              <a:extLst>
                <a:ext uri="{FF2B5EF4-FFF2-40B4-BE49-F238E27FC236}">
                  <a16:creationId xmlns:a16="http://schemas.microsoft.com/office/drawing/2014/main" id="{EDDE8E2D-352B-7A47-BED4-403240069E25}"/>
                </a:ext>
              </a:extLst>
            </p:cNvPr>
            <p:cNvSpPr/>
            <p:nvPr/>
          </p:nvSpPr>
          <p:spPr>
            <a:xfrm>
              <a:off x="2620641" y="2062979"/>
              <a:ext cx="62040" cy="45652"/>
            </a:xfrm>
            <a:custGeom>
              <a:avLst/>
              <a:gdLst>
                <a:gd name="connsiteX0" fmla="*/ 20339 w 62040"/>
                <a:gd name="connsiteY0" fmla="*/ 46640 h 45652"/>
                <a:gd name="connsiteX1" fmla="*/ 13948 w 62040"/>
                <a:gd name="connsiteY1" fmla="*/ 42543 h 45652"/>
                <a:gd name="connsiteX2" fmla="*/ 439 w 62040"/>
                <a:gd name="connsiteY2" fmla="*/ 10867 h 45652"/>
                <a:gd name="connsiteX3" fmla="*/ 790 w 62040"/>
                <a:gd name="connsiteY3" fmla="*/ 5213 h 45652"/>
                <a:gd name="connsiteX4" fmla="*/ 5203 w 62040"/>
                <a:gd name="connsiteY4" fmla="*/ 1655 h 45652"/>
                <a:gd name="connsiteX5" fmla="*/ 61461 w 62040"/>
                <a:gd name="connsiteY5" fmla="*/ 28274 h 45652"/>
                <a:gd name="connsiteX6" fmla="*/ 58582 w 62040"/>
                <a:gd name="connsiteY6" fmla="*/ 37779 h 45652"/>
                <a:gd name="connsiteX7" fmla="*/ 49088 w 62040"/>
                <a:gd name="connsiteY7" fmla="*/ 34922 h 45652"/>
                <a:gd name="connsiteX8" fmla="*/ 16816 w 62040"/>
                <a:gd name="connsiteY8" fmla="*/ 14051 h 45652"/>
                <a:gd name="connsiteX9" fmla="*/ 26730 w 62040"/>
                <a:gd name="connsiteY9" fmla="*/ 36690 h 45652"/>
                <a:gd name="connsiteX10" fmla="*/ 23277 w 62040"/>
                <a:gd name="connsiteY10" fmla="*/ 46008 h 45652"/>
                <a:gd name="connsiteX11" fmla="*/ 20339 w 62040"/>
                <a:gd name="connsiteY11" fmla="*/ 46640 h 4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40" h="45652">
                  <a:moveTo>
                    <a:pt x="20339" y="46640"/>
                  </a:moveTo>
                  <a:cubicBezTo>
                    <a:pt x="17682" y="46640"/>
                    <a:pt x="15130" y="45118"/>
                    <a:pt x="13948" y="42543"/>
                  </a:cubicBezTo>
                  <a:cubicBezTo>
                    <a:pt x="13573" y="41724"/>
                    <a:pt x="4642" y="22222"/>
                    <a:pt x="439" y="10867"/>
                  </a:cubicBezTo>
                  <a:cubicBezTo>
                    <a:pt x="-251" y="9018"/>
                    <a:pt x="-123" y="6958"/>
                    <a:pt x="790" y="5213"/>
                  </a:cubicBezTo>
                  <a:cubicBezTo>
                    <a:pt x="1692" y="3457"/>
                    <a:pt x="3295" y="2170"/>
                    <a:pt x="5203" y="1655"/>
                  </a:cubicBezTo>
                  <a:cubicBezTo>
                    <a:pt x="34245" y="-6176"/>
                    <a:pt x="54707" y="15643"/>
                    <a:pt x="61461" y="28274"/>
                  </a:cubicBezTo>
                  <a:cubicBezTo>
                    <a:pt x="63287" y="31692"/>
                    <a:pt x="62000" y="35953"/>
                    <a:pt x="58582" y="37779"/>
                  </a:cubicBezTo>
                  <a:cubicBezTo>
                    <a:pt x="55163" y="39605"/>
                    <a:pt x="50926" y="38329"/>
                    <a:pt x="49088" y="34922"/>
                  </a:cubicBezTo>
                  <a:cubicBezTo>
                    <a:pt x="48550" y="33939"/>
                    <a:pt x="37254" y="13618"/>
                    <a:pt x="16816" y="14051"/>
                  </a:cubicBezTo>
                  <a:cubicBezTo>
                    <a:pt x="21135" y="24493"/>
                    <a:pt x="26660" y="36538"/>
                    <a:pt x="26730" y="36690"/>
                  </a:cubicBezTo>
                  <a:cubicBezTo>
                    <a:pt x="28346" y="40213"/>
                    <a:pt x="26801" y="44381"/>
                    <a:pt x="23277" y="46008"/>
                  </a:cubicBezTo>
                  <a:cubicBezTo>
                    <a:pt x="22317" y="46429"/>
                    <a:pt x="21322" y="46640"/>
                    <a:pt x="20339" y="46640"/>
                  </a:cubicBezTo>
                  <a:close/>
                </a:path>
              </a:pathLst>
            </a:custGeom>
            <a:grpFill/>
            <a:ln w="1170" cap="flat">
              <a:noFill/>
              <a:prstDash val="solid"/>
              <a:miter/>
            </a:ln>
          </p:spPr>
          <p:txBody>
            <a:bodyPr rtlCol="0" anchor="ctr"/>
            <a:lstStyle/>
            <a:p>
              <a:endParaRPr lang="en-US"/>
            </a:p>
          </p:txBody>
        </p:sp>
        <p:sp>
          <p:nvSpPr>
            <p:cNvPr id="1380" name="Freeform 1379">
              <a:extLst>
                <a:ext uri="{FF2B5EF4-FFF2-40B4-BE49-F238E27FC236}">
                  <a16:creationId xmlns:a16="http://schemas.microsoft.com/office/drawing/2014/main" id="{106A7D90-AAD0-BA40-811C-44E3495BF1C3}"/>
                </a:ext>
              </a:extLst>
            </p:cNvPr>
            <p:cNvSpPr/>
            <p:nvPr/>
          </p:nvSpPr>
          <p:spPr>
            <a:xfrm>
              <a:off x="2589288" y="2101700"/>
              <a:ext cx="71405" cy="112375"/>
            </a:xfrm>
            <a:custGeom>
              <a:avLst/>
              <a:gdLst>
                <a:gd name="connsiteX0" fmla="*/ 65388 w 71404"/>
                <a:gd name="connsiteY0" fmla="*/ 113259 h 112375"/>
                <a:gd name="connsiteX1" fmla="*/ 63480 w 71404"/>
                <a:gd name="connsiteY1" fmla="*/ 112990 h 112375"/>
                <a:gd name="connsiteX2" fmla="*/ 1967 w 71404"/>
                <a:gd name="connsiteY2" fmla="*/ 67794 h 112375"/>
                <a:gd name="connsiteX3" fmla="*/ 1264 w 71404"/>
                <a:gd name="connsiteY3" fmla="*/ 63405 h 112375"/>
                <a:gd name="connsiteX4" fmla="*/ 0 w 71404"/>
                <a:gd name="connsiteY4" fmla="*/ 59378 h 112375"/>
                <a:gd name="connsiteX5" fmla="*/ 0 w 71404"/>
                <a:gd name="connsiteY5" fmla="*/ 27363 h 112375"/>
                <a:gd name="connsiteX6" fmla="*/ 2809 w 71404"/>
                <a:gd name="connsiteY6" fmla="*/ 21744 h 112375"/>
                <a:gd name="connsiteX7" fmla="*/ 8990 w 71404"/>
                <a:gd name="connsiteY7" fmla="*/ 20620 h 112375"/>
                <a:gd name="connsiteX8" fmla="*/ 28164 w 71404"/>
                <a:gd name="connsiteY8" fmla="*/ 22680 h 112375"/>
                <a:gd name="connsiteX9" fmla="*/ 44575 w 71404"/>
                <a:gd name="connsiteY9" fmla="*/ 2558 h 112375"/>
                <a:gd name="connsiteX10" fmla="*/ 54467 w 71404"/>
                <a:gd name="connsiteY10" fmla="*/ 1598 h 112375"/>
                <a:gd name="connsiteX11" fmla="*/ 55426 w 71404"/>
                <a:gd name="connsiteY11" fmla="*/ 11490 h 112375"/>
                <a:gd name="connsiteX12" fmla="*/ 38910 w 71404"/>
                <a:gd name="connsiteY12" fmla="*/ 31741 h 112375"/>
                <a:gd name="connsiteX13" fmla="*/ 14047 w 71404"/>
                <a:gd name="connsiteY13" fmla="*/ 36224 h 112375"/>
                <a:gd name="connsiteX14" fmla="*/ 14047 w 71404"/>
                <a:gd name="connsiteY14" fmla="*/ 57517 h 112375"/>
                <a:gd name="connsiteX15" fmla="*/ 16002 w 71404"/>
                <a:gd name="connsiteY15" fmla="*/ 66975 h 112375"/>
                <a:gd name="connsiteX16" fmla="*/ 21515 w 71404"/>
                <a:gd name="connsiteY16" fmla="*/ 79512 h 112375"/>
                <a:gd name="connsiteX17" fmla="*/ 67308 w 71404"/>
                <a:gd name="connsiteY17" fmla="*/ 99482 h 112375"/>
                <a:gd name="connsiteX18" fmla="*/ 72154 w 71404"/>
                <a:gd name="connsiteY18" fmla="*/ 108156 h 112375"/>
                <a:gd name="connsiteX19" fmla="*/ 65388 w 71404"/>
                <a:gd name="connsiteY19" fmla="*/ 113259 h 112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404" h="112375">
                  <a:moveTo>
                    <a:pt x="65388" y="113259"/>
                  </a:moveTo>
                  <a:cubicBezTo>
                    <a:pt x="64756" y="113259"/>
                    <a:pt x="64112" y="113177"/>
                    <a:pt x="63480" y="112990"/>
                  </a:cubicBezTo>
                  <a:cubicBezTo>
                    <a:pt x="8217" y="97375"/>
                    <a:pt x="2844" y="82696"/>
                    <a:pt x="1967" y="67794"/>
                  </a:cubicBezTo>
                  <a:cubicBezTo>
                    <a:pt x="1849" y="65816"/>
                    <a:pt x="1744" y="64107"/>
                    <a:pt x="1264" y="63405"/>
                  </a:cubicBezTo>
                  <a:cubicBezTo>
                    <a:pt x="433" y="62222"/>
                    <a:pt x="0" y="60818"/>
                    <a:pt x="0" y="59378"/>
                  </a:cubicBezTo>
                  <a:lnTo>
                    <a:pt x="0" y="27363"/>
                  </a:lnTo>
                  <a:cubicBezTo>
                    <a:pt x="0" y="25150"/>
                    <a:pt x="1042" y="23067"/>
                    <a:pt x="2809" y="21744"/>
                  </a:cubicBezTo>
                  <a:cubicBezTo>
                    <a:pt x="4577" y="20421"/>
                    <a:pt x="6871" y="20000"/>
                    <a:pt x="8990" y="20620"/>
                  </a:cubicBezTo>
                  <a:cubicBezTo>
                    <a:pt x="16540" y="22821"/>
                    <a:pt x="25682" y="23781"/>
                    <a:pt x="28164" y="22680"/>
                  </a:cubicBezTo>
                  <a:cubicBezTo>
                    <a:pt x="33244" y="16324"/>
                    <a:pt x="44107" y="3132"/>
                    <a:pt x="44575" y="2558"/>
                  </a:cubicBezTo>
                  <a:cubicBezTo>
                    <a:pt x="47045" y="-438"/>
                    <a:pt x="51470" y="-860"/>
                    <a:pt x="54467" y="1598"/>
                  </a:cubicBezTo>
                  <a:cubicBezTo>
                    <a:pt x="57463" y="4068"/>
                    <a:pt x="57885" y="8493"/>
                    <a:pt x="55426" y="11490"/>
                  </a:cubicBezTo>
                  <a:cubicBezTo>
                    <a:pt x="55309" y="11630"/>
                    <a:pt x="43814" y="25595"/>
                    <a:pt x="38910" y="31741"/>
                  </a:cubicBezTo>
                  <a:cubicBezTo>
                    <a:pt x="33818" y="38120"/>
                    <a:pt x="22803" y="37781"/>
                    <a:pt x="14047" y="36224"/>
                  </a:cubicBezTo>
                  <a:lnTo>
                    <a:pt x="14047" y="57517"/>
                  </a:lnTo>
                  <a:cubicBezTo>
                    <a:pt x="15639" y="60818"/>
                    <a:pt x="15838" y="64177"/>
                    <a:pt x="16002" y="66975"/>
                  </a:cubicBezTo>
                  <a:cubicBezTo>
                    <a:pt x="16259" y="71411"/>
                    <a:pt x="16470" y="74911"/>
                    <a:pt x="21515" y="79512"/>
                  </a:cubicBezTo>
                  <a:cubicBezTo>
                    <a:pt x="28901" y="86266"/>
                    <a:pt x="44318" y="92973"/>
                    <a:pt x="67308" y="99482"/>
                  </a:cubicBezTo>
                  <a:cubicBezTo>
                    <a:pt x="71042" y="100535"/>
                    <a:pt x="73207" y="104422"/>
                    <a:pt x="72154" y="108156"/>
                  </a:cubicBezTo>
                  <a:cubicBezTo>
                    <a:pt x="71276" y="111234"/>
                    <a:pt x="68455" y="113259"/>
                    <a:pt x="65388" y="113259"/>
                  </a:cubicBezTo>
                  <a:close/>
                </a:path>
              </a:pathLst>
            </a:custGeom>
            <a:grpFill/>
            <a:ln w="1170" cap="flat">
              <a:noFill/>
              <a:prstDash val="solid"/>
              <a:miter/>
            </a:ln>
          </p:spPr>
          <p:txBody>
            <a:bodyPr rtlCol="0" anchor="ctr"/>
            <a:lstStyle/>
            <a:p>
              <a:endParaRPr lang="en-US"/>
            </a:p>
          </p:txBody>
        </p:sp>
        <p:sp>
          <p:nvSpPr>
            <p:cNvPr id="1381" name="Freeform 1380">
              <a:extLst>
                <a:ext uri="{FF2B5EF4-FFF2-40B4-BE49-F238E27FC236}">
                  <a16:creationId xmlns:a16="http://schemas.microsoft.com/office/drawing/2014/main" id="{42B197BE-B86C-ED49-9952-2B85B80246AF}"/>
                </a:ext>
              </a:extLst>
            </p:cNvPr>
            <p:cNvSpPr/>
            <p:nvPr/>
          </p:nvSpPr>
          <p:spPr>
            <a:xfrm>
              <a:off x="2648073" y="2206463"/>
              <a:ext cx="49164" cy="47994"/>
            </a:xfrm>
            <a:custGeom>
              <a:avLst/>
              <a:gdLst>
                <a:gd name="connsiteX0" fmla="*/ 33104 w 49163"/>
                <a:gd name="connsiteY0" fmla="*/ 49150 h 47993"/>
                <a:gd name="connsiteX1" fmla="*/ 32694 w 49163"/>
                <a:gd name="connsiteY1" fmla="*/ 49139 h 47993"/>
                <a:gd name="connsiteX2" fmla="*/ 10512 w 49163"/>
                <a:gd name="connsiteY2" fmla="*/ 47863 h 47993"/>
                <a:gd name="connsiteX3" fmla="*/ 3933 w 49163"/>
                <a:gd name="connsiteY3" fmla="*/ 41647 h 47993"/>
                <a:gd name="connsiteX4" fmla="*/ 47 w 49163"/>
                <a:gd name="connsiteY4" fmla="*/ 7829 h 47993"/>
                <a:gd name="connsiteX5" fmla="*/ 6228 w 49163"/>
                <a:gd name="connsiteY5" fmla="*/ 45 h 47993"/>
                <a:gd name="connsiteX6" fmla="*/ 14000 w 49163"/>
                <a:gd name="connsiteY6" fmla="*/ 6225 h 47993"/>
                <a:gd name="connsiteX7" fmla="*/ 17208 w 49163"/>
                <a:gd name="connsiteY7" fmla="*/ 34179 h 47993"/>
                <a:gd name="connsiteX8" fmla="*/ 28468 w 49163"/>
                <a:gd name="connsiteY8" fmla="*/ 34822 h 47993"/>
                <a:gd name="connsiteX9" fmla="*/ 36557 w 49163"/>
                <a:gd name="connsiteY9" fmla="*/ 14923 h 47993"/>
                <a:gd name="connsiteX10" fmla="*/ 45711 w 49163"/>
                <a:gd name="connsiteY10" fmla="*/ 11060 h 47993"/>
                <a:gd name="connsiteX11" fmla="*/ 49574 w 49163"/>
                <a:gd name="connsiteY11" fmla="*/ 20214 h 47993"/>
                <a:gd name="connsiteX12" fmla="*/ 39589 w 49163"/>
                <a:gd name="connsiteY12" fmla="*/ 44772 h 47993"/>
                <a:gd name="connsiteX13" fmla="*/ 33104 w 49163"/>
                <a:gd name="connsiteY13" fmla="*/ 49150 h 4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163" h="47993">
                  <a:moveTo>
                    <a:pt x="33104" y="49150"/>
                  </a:moveTo>
                  <a:cubicBezTo>
                    <a:pt x="32975" y="49150"/>
                    <a:pt x="32835" y="49150"/>
                    <a:pt x="32694" y="49139"/>
                  </a:cubicBezTo>
                  <a:lnTo>
                    <a:pt x="10512" y="47863"/>
                  </a:lnTo>
                  <a:cubicBezTo>
                    <a:pt x="7106" y="47664"/>
                    <a:pt x="4320" y="45042"/>
                    <a:pt x="3933" y="41647"/>
                  </a:cubicBezTo>
                  <a:lnTo>
                    <a:pt x="47" y="7829"/>
                  </a:lnTo>
                  <a:cubicBezTo>
                    <a:pt x="-398" y="3978"/>
                    <a:pt x="2365" y="490"/>
                    <a:pt x="6228" y="45"/>
                  </a:cubicBezTo>
                  <a:cubicBezTo>
                    <a:pt x="10090" y="-388"/>
                    <a:pt x="13567" y="2374"/>
                    <a:pt x="14000" y="6225"/>
                  </a:cubicBezTo>
                  <a:lnTo>
                    <a:pt x="17208" y="34179"/>
                  </a:lnTo>
                  <a:lnTo>
                    <a:pt x="28468" y="34822"/>
                  </a:lnTo>
                  <a:lnTo>
                    <a:pt x="36557" y="14923"/>
                  </a:lnTo>
                  <a:cubicBezTo>
                    <a:pt x="38020" y="11329"/>
                    <a:pt x="42117" y="9597"/>
                    <a:pt x="45711" y="11060"/>
                  </a:cubicBezTo>
                  <a:cubicBezTo>
                    <a:pt x="49305" y="12523"/>
                    <a:pt x="51037" y="16620"/>
                    <a:pt x="49574" y="20214"/>
                  </a:cubicBezTo>
                  <a:lnTo>
                    <a:pt x="39589" y="44772"/>
                  </a:lnTo>
                  <a:cubicBezTo>
                    <a:pt x="38524" y="47429"/>
                    <a:pt x="35937" y="49150"/>
                    <a:pt x="33104" y="49150"/>
                  </a:cubicBezTo>
                  <a:close/>
                </a:path>
              </a:pathLst>
            </a:custGeom>
            <a:grpFill/>
            <a:ln w="1170" cap="flat">
              <a:noFill/>
              <a:prstDash val="solid"/>
              <a:miter/>
            </a:ln>
          </p:spPr>
          <p:txBody>
            <a:bodyPr rtlCol="0" anchor="ctr"/>
            <a:lstStyle/>
            <a:p>
              <a:endParaRPr lang="en-US"/>
            </a:p>
          </p:txBody>
        </p:sp>
        <p:sp>
          <p:nvSpPr>
            <p:cNvPr id="1382" name="Freeform 1381">
              <a:extLst>
                <a:ext uri="{FF2B5EF4-FFF2-40B4-BE49-F238E27FC236}">
                  <a16:creationId xmlns:a16="http://schemas.microsoft.com/office/drawing/2014/main" id="{5D00C030-2BE0-2F45-A914-4B5A3AE1A60A}"/>
                </a:ext>
              </a:extLst>
            </p:cNvPr>
            <p:cNvSpPr/>
            <p:nvPr/>
          </p:nvSpPr>
          <p:spPr>
            <a:xfrm>
              <a:off x="2767851" y="2189819"/>
              <a:ext cx="52676" cy="66723"/>
            </a:xfrm>
            <a:custGeom>
              <a:avLst/>
              <a:gdLst>
                <a:gd name="connsiteX0" fmla="*/ 16441 w 52675"/>
                <a:gd name="connsiteY0" fmla="*/ 67457 h 66722"/>
                <a:gd name="connsiteX1" fmla="*/ 9746 w 52675"/>
                <a:gd name="connsiteY1" fmla="*/ 62529 h 66722"/>
                <a:gd name="connsiteX2" fmla="*/ 323 w 52675"/>
                <a:gd name="connsiteY2" fmla="*/ 32422 h 66722"/>
                <a:gd name="connsiteX3" fmla="*/ 4923 w 52675"/>
                <a:gd name="connsiteY3" fmla="*/ 23619 h 66722"/>
                <a:gd name="connsiteX4" fmla="*/ 13726 w 52675"/>
                <a:gd name="connsiteY4" fmla="*/ 28219 h 66722"/>
                <a:gd name="connsiteX5" fmla="*/ 21475 w 52675"/>
                <a:gd name="connsiteY5" fmla="*/ 52965 h 66722"/>
                <a:gd name="connsiteX6" fmla="*/ 31027 w 52675"/>
                <a:gd name="connsiteY6" fmla="*/ 52193 h 66722"/>
                <a:gd name="connsiteX7" fmla="*/ 39490 w 52675"/>
                <a:gd name="connsiteY7" fmla="*/ 5768 h 66722"/>
                <a:gd name="connsiteX8" fmla="*/ 47661 w 52675"/>
                <a:gd name="connsiteY8" fmla="*/ 114 h 66722"/>
                <a:gd name="connsiteX9" fmla="*/ 53314 w 52675"/>
                <a:gd name="connsiteY9" fmla="*/ 8284 h 66722"/>
                <a:gd name="connsiteX10" fmla="*/ 43891 w 52675"/>
                <a:gd name="connsiteY10" fmla="*/ 60012 h 66722"/>
                <a:gd name="connsiteX11" fmla="*/ 37547 w 52675"/>
                <a:gd name="connsiteY11" fmla="*/ 65748 h 66722"/>
                <a:gd name="connsiteX12" fmla="*/ 17027 w 52675"/>
                <a:gd name="connsiteY12" fmla="*/ 67410 h 66722"/>
                <a:gd name="connsiteX13" fmla="*/ 16441 w 52675"/>
                <a:gd name="connsiteY13" fmla="*/ 67457 h 6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675" h="66722">
                  <a:moveTo>
                    <a:pt x="16441" y="67457"/>
                  </a:moveTo>
                  <a:cubicBezTo>
                    <a:pt x="13398" y="67457"/>
                    <a:pt x="10671" y="65479"/>
                    <a:pt x="9746" y="62529"/>
                  </a:cubicBezTo>
                  <a:lnTo>
                    <a:pt x="323" y="32422"/>
                  </a:lnTo>
                  <a:cubicBezTo>
                    <a:pt x="-836" y="28723"/>
                    <a:pt x="1224" y="24778"/>
                    <a:pt x="4923" y="23619"/>
                  </a:cubicBezTo>
                  <a:cubicBezTo>
                    <a:pt x="8622" y="22460"/>
                    <a:pt x="12567" y="24520"/>
                    <a:pt x="13726" y="28219"/>
                  </a:cubicBezTo>
                  <a:lnTo>
                    <a:pt x="21475" y="52965"/>
                  </a:lnTo>
                  <a:lnTo>
                    <a:pt x="31027" y="52193"/>
                  </a:lnTo>
                  <a:lnTo>
                    <a:pt x="39490" y="5768"/>
                  </a:lnTo>
                  <a:cubicBezTo>
                    <a:pt x="40181" y="1952"/>
                    <a:pt x="43845" y="-577"/>
                    <a:pt x="47661" y="114"/>
                  </a:cubicBezTo>
                  <a:cubicBezTo>
                    <a:pt x="51477" y="804"/>
                    <a:pt x="54005" y="4468"/>
                    <a:pt x="53314" y="8284"/>
                  </a:cubicBezTo>
                  <a:lnTo>
                    <a:pt x="43891" y="60012"/>
                  </a:lnTo>
                  <a:cubicBezTo>
                    <a:pt x="43318" y="63137"/>
                    <a:pt x="40719" y="65502"/>
                    <a:pt x="37547" y="65748"/>
                  </a:cubicBezTo>
                  <a:lnTo>
                    <a:pt x="17027" y="67410"/>
                  </a:lnTo>
                  <a:cubicBezTo>
                    <a:pt x="16828" y="67445"/>
                    <a:pt x="16629" y="67457"/>
                    <a:pt x="16441" y="67457"/>
                  </a:cubicBezTo>
                  <a:close/>
                </a:path>
              </a:pathLst>
            </a:custGeom>
            <a:grpFill/>
            <a:ln w="1170" cap="flat">
              <a:noFill/>
              <a:prstDash val="solid"/>
              <a:miter/>
            </a:ln>
          </p:spPr>
          <p:txBody>
            <a:bodyPr rtlCol="0" anchor="ctr"/>
            <a:lstStyle/>
            <a:p>
              <a:endParaRPr lang="en-US"/>
            </a:p>
          </p:txBody>
        </p:sp>
        <p:sp>
          <p:nvSpPr>
            <p:cNvPr id="1383" name="Freeform 1382">
              <a:extLst>
                <a:ext uri="{FF2B5EF4-FFF2-40B4-BE49-F238E27FC236}">
                  <a16:creationId xmlns:a16="http://schemas.microsoft.com/office/drawing/2014/main" id="{B500DABB-71B5-0746-B8C9-FC508DDB05C1}"/>
                </a:ext>
              </a:extLst>
            </p:cNvPr>
            <p:cNvSpPr/>
            <p:nvPr/>
          </p:nvSpPr>
          <p:spPr>
            <a:xfrm>
              <a:off x="2677242" y="2213553"/>
              <a:ext cx="104181" cy="23411"/>
            </a:xfrm>
            <a:custGeom>
              <a:avLst/>
              <a:gdLst>
                <a:gd name="connsiteX0" fmla="*/ 56330 w 104180"/>
                <a:gd name="connsiteY0" fmla="*/ 24513 h 23411"/>
                <a:gd name="connsiteX1" fmla="*/ 4099 w 104180"/>
                <a:gd name="connsiteY1" fmla="*/ 13405 h 23411"/>
                <a:gd name="connsiteX2" fmla="*/ 646 w 104180"/>
                <a:gd name="connsiteY2" fmla="*/ 4099 h 23411"/>
                <a:gd name="connsiteX3" fmla="*/ 9952 w 104180"/>
                <a:gd name="connsiteY3" fmla="*/ 646 h 23411"/>
                <a:gd name="connsiteX4" fmla="*/ 56330 w 104180"/>
                <a:gd name="connsiteY4" fmla="*/ 10478 h 23411"/>
                <a:gd name="connsiteX5" fmla="*/ 95790 w 104180"/>
                <a:gd name="connsiteY5" fmla="*/ 3513 h 23411"/>
                <a:gd name="connsiteX6" fmla="*/ 104826 w 104180"/>
                <a:gd name="connsiteY6" fmla="*/ 7634 h 23411"/>
                <a:gd name="connsiteX7" fmla="*/ 100706 w 104180"/>
                <a:gd name="connsiteY7" fmla="*/ 16671 h 23411"/>
                <a:gd name="connsiteX8" fmla="*/ 56330 w 104180"/>
                <a:gd name="connsiteY8" fmla="*/ 24513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180" h="23411">
                  <a:moveTo>
                    <a:pt x="56330" y="24513"/>
                  </a:moveTo>
                  <a:cubicBezTo>
                    <a:pt x="38010" y="24513"/>
                    <a:pt x="19948" y="20674"/>
                    <a:pt x="4099" y="13405"/>
                  </a:cubicBezTo>
                  <a:cubicBezTo>
                    <a:pt x="575" y="11789"/>
                    <a:pt x="-982" y="7622"/>
                    <a:pt x="646" y="4099"/>
                  </a:cubicBezTo>
                  <a:cubicBezTo>
                    <a:pt x="2261" y="575"/>
                    <a:pt x="6428" y="-982"/>
                    <a:pt x="9952" y="646"/>
                  </a:cubicBezTo>
                  <a:cubicBezTo>
                    <a:pt x="23987" y="7072"/>
                    <a:pt x="40024" y="10478"/>
                    <a:pt x="56330" y="10478"/>
                  </a:cubicBezTo>
                  <a:cubicBezTo>
                    <a:pt x="70131" y="10478"/>
                    <a:pt x="83405" y="8137"/>
                    <a:pt x="95790" y="3513"/>
                  </a:cubicBezTo>
                  <a:cubicBezTo>
                    <a:pt x="99430" y="2156"/>
                    <a:pt x="103468" y="4005"/>
                    <a:pt x="104826" y="7634"/>
                  </a:cubicBezTo>
                  <a:cubicBezTo>
                    <a:pt x="106184" y="11263"/>
                    <a:pt x="104335" y="15313"/>
                    <a:pt x="100706" y="16671"/>
                  </a:cubicBezTo>
                  <a:cubicBezTo>
                    <a:pt x="86741" y="21868"/>
                    <a:pt x="71805" y="24513"/>
                    <a:pt x="56330" y="24513"/>
                  </a:cubicBezTo>
                  <a:close/>
                </a:path>
              </a:pathLst>
            </a:custGeom>
            <a:grpFill/>
            <a:ln w="1170" cap="flat">
              <a:noFill/>
              <a:prstDash val="solid"/>
              <a:miter/>
            </a:ln>
          </p:spPr>
          <p:txBody>
            <a:bodyPr rtlCol="0" anchor="ctr"/>
            <a:lstStyle/>
            <a:p>
              <a:endParaRPr lang="en-US"/>
            </a:p>
          </p:txBody>
        </p:sp>
        <p:sp>
          <p:nvSpPr>
            <p:cNvPr id="1384" name="Freeform 1383">
              <a:extLst>
                <a:ext uri="{FF2B5EF4-FFF2-40B4-BE49-F238E27FC236}">
                  <a16:creationId xmlns:a16="http://schemas.microsoft.com/office/drawing/2014/main" id="{09EEA49A-2AFF-4341-9465-2BB29AE77645}"/>
                </a:ext>
              </a:extLst>
            </p:cNvPr>
            <p:cNvSpPr/>
            <p:nvPr/>
          </p:nvSpPr>
          <p:spPr>
            <a:xfrm>
              <a:off x="2766999" y="2071232"/>
              <a:ext cx="72575" cy="126422"/>
            </a:xfrm>
            <a:custGeom>
              <a:avLst/>
              <a:gdLst>
                <a:gd name="connsiteX0" fmla="*/ 52762 w 72575"/>
                <a:gd name="connsiteY0" fmla="*/ 126941 h 126421"/>
                <a:gd name="connsiteX1" fmla="*/ 48653 w 72575"/>
                <a:gd name="connsiteY1" fmla="*/ 125607 h 126421"/>
                <a:gd name="connsiteX2" fmla="*/ 47073 w 72575"/>
                <a:gd name="connsiteY2" fmla="*/ 115797 h 126421"/>
                <a:gd name="connsiteX3" fmla="*/ 59071 w 72575"/>
                <a:gd name="connsiteY3" fmla="*/ 79978 h 126421"/>
                <a:gd name="connsiteX4" fmla="*/ 4663 w 72575"/>
                <a:gd name="connsiteY4" fmla="*/ 13641 h 126421"/>
                <a:gd name="connsiteX5" fmla="*/ 414 w 72575"/>
                <a:gd name="connsiteY5" fmla="*/ 4663 h 126421"/>
                <a:gd name="connsiteX6" fmla="*/ 9392 w 72575"/>
                <a:gd name="connsiteY6" fmla="*/ 414 h 126421"/>
                <a:gd name="connsiteX7" fmla="*/ 73130 w 72575"/>
                <a:gd name="connsiteY7" fmla="*/ 79978 h 126421"/>
                <a:gd name="connsiteX8" fmla="*/ 58474 w 72575"/>
                <a:gd name="connsiteY8" fmla="*/ 124015 h 126421"/>
                <a:gd name="connsiteX9" fmla="*/ 52762 w 72575"/>
                <a:gd name="connsiteY9" fmla="*/ 126941 h 12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575" h="126421">
                  <a:moveTo>
                    <a:pt x="52762" y="126941"/>
                  </a:moveTo>
                  <a:cubicBezTo>
                    <a:pt x="51334" y="126941"/>
                    <a:pt x="49906" y="126508"/>
                    <a:pt x="48653" y="125607"/>
                  </a:cubicBezTo>
                  <a:cubicBezTo>
                    <a:pt x="45504" y="123336"/>
                    <a:pt x="44802" y="118946"/>
                    <a:pt x="47073" y="115797"/>
                  </a:cubicBezTo>
                  <a:cubicBezTo>
                    <a:pt x="54927" y="104923"/>
                    <a:pt x="59071" y="92538"/>
                    <a:pt x="59071" y="79978"/>
                  </a:cubicBezTo>
                  <a:cubicBezTo>
                    <a:pt x="59071" y="51486"/>
                    <a:pt x="37708" y="25452"/>
                    <a:pt x="4663" y="13641"/>
                  </a:cubicBezTo>
                  <a:cubicBezTo>
                    <a:pt x="1011" y="12342"/>
                    <a:pt x="-897" y="8315"/>
                    <a:pt x="414" y="4663"/>
                  </a:cubicBezTo>
                  <a:cubicBezTo>
                    <a:pt x="1725" y="1011"/>
                    <a:pt x="5740" y="-897"/>
                    <a:pt x="9392" y="414"/>
                  </a:cubicBezTo>
                  <a:cubicBezTo>
                    <a:pt x="48115" y="14238"/>
                    <a:pt x="73130" y="45469"/>
                    <a:pt x="73130" y="79978"/>
                  </a:cubicBezTo>
                  <a:cubicBezTo>
                    <a:pt x="73130" y="95500"/>
                    <a:pt x="68061" y="110729"/>
                    <a:pt x="58474" y="124015"/>
                  </a:cubicBezTo>
                  <a:cubicBezTo>
                    <a:pt x="57093" y="125923"/>
                    <a:pt x="54939" y="126941"/>
                    <a:pt x="52762" y="126941"/>
                  </a:cubicBezTo>
                  <a:close/>
                </a:path>
              </a:pathLst>
            </a:custGeom>
            <a:grpFill/>
            <a:ln w="1170" cap="flat">
              <a:noFill/>
              <a:prstDash val="solid"/>
              <a:miter/>
            </a:ln>
          </p:spPr>
          <p:txBody>
            <a:bodyPr rtlCol="0" anchor="ctr"/>
            <a:lstStyle/>
            <a:p>
              <a:endParaRPr lang="en-US"/>
            </a:p>
          </p:txBody>
        </p:sp>
        <p:sp>
          <p:nvSpPr>
            <p:cNvPr id="1385" name="Freeform 1384">
              <a:extLst>
                <a:ext uri="{FF2B5EF4-FFF2-40B4-BE49-F238E27FC236}">
                  <a16:creationId xmlns:a16="http://schemas.microsoft.com/office/drawing/2014/main" id="{8259005F-EDF1-3A4D-A97A-94A492B9C53F}"/>
                </a:ext>
              </a:extLst>
            </p:cNvPr>
            <p:cNvSpPr/>
            <p:nvPr/>
          </p:nvSpPr>
          <p:spPr>
            <a:xfrm>
              <a:off x="2664534" y="2070759"/>
              <a:ext cx="36288" cy="24582"/>
            </a:xfrm>
            <a:custGeom>
              <a:avLst/>
              <a:gdLst>
                <a:gd name="connsiteX0" fmla="*/ 7033 w 36287"/>
                <a:gd name="connsiteY0" fmla="*/ 25047 h 24582"/>
                <a:gd name="connsiteX1" fmla="*/ 1110 w 36287"/>
                <a:gd name="connsiteY1" fmla="*/ 21805 h 24582"/>
                <a:gd name="connsiteX2" fmla="*/ 3240 w 36287"/>
                <a:gd name="connsiteY2" fmla="*/ 12101 h 24582"/>
                <a:gd name="connsiteX3" fmla="*/ 27682 w 36287"/>
                <a:gd name="connsiteY3" fmla="*/ 383 h 24582"/>
                <a:gd name="connsiteX4" fmla="*/ 36602 w 36287"/>
                <a:gd name="connsiteY4" fmla="*/ 4750 h 24582"/>
                <a:gd name="connsiteX5" fmla="*/ 32236 w 36287"/>
                <a:gd name="connsiteY5" fmla="*/ 13669 h 24582"/>
                <a:gd name="connsiteX6" fmla="*/ 10802 w 36287"/>
                <a:gd name="connsiteY6" fmla="*/ 23935 h 24582"/>
                <a:gd name="connsiteX7" fmla="*/ 7033 w 36287"/>
                <a:gd name="connsiteY7" fmla="*/ 25047 h 2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87" h="24582">
                  <a:moveTo>
                    <a:pt x="7033" y="25047"/>
                  </a:moveTo>
                  <a:cubicBezTo>
                    <a:pt x="4715" y="25047"/>
                    <a:pt x="2445" y="23900"/>
                    <a:pt x="1110" y="21805"/>
                  </a:cubicBezTo>
                  <a:cubicBezTo>
                    <a:pt x="-985" y="18539"/>
                    <a:pt x="-25" y="14196"/>
                    <a:pt x="3240" y="12101"/>
                  </a:cubicBezTo>
                  <a:cubicBezTo>
                    <a:pt x="10720" y="7313"/>
                    <a:pt x="18950" y="3368"/>
                    <a:pt x="27682" y="383"/>
                  </a:cubicBezTo>
                  <a:cubicBezTo>
                    <a:pt x="31346" y="-881"/>
                    <a:pt x="35349" y="1086"/>
                    <a:pt x="36602" y="4750"/>
                  </a:cubicBezTo>
                  <a:cubicBezTo>
                    <a:pt x="37854" y="8413"/>
                    <a:pt x="35899" y="12417"/>
                    <a:pt x="32236" y="13669"/>
                  </a:cubicBezTo>
                  <a:cubicBezTo>
                    <a:pt x="24557" y="16303"/>
                    <a:pt x="17346" y="19756"/>
                    <a:pt x="10802" y="23935"/>
                  </a:cubicBezTo>
                  <a:cubicBezTo>
                    <a:pt x="9643" y="24684"/>
                    <a:pt x="8332" y="25047"/>
                    <a:pt x="7033" y="25047"/>
                  </a:cubicBezTo>
                  <a:close/>
                </a:path>
              </a:pathLst>
            </a:custGeom>
            <a:grpFill/>
            <a:ln w="1170" cap="flat">
              <a:noFill/>
              <a:prstDash val="solid"/>
              <a:miter/>
            </a:ln>
          </p:spPr>
          <p:txBody>
            <a:bodyPr rtlCol="0" anchor="ctr"/>
            <a:lstStyle/>
            <a:p>
              <a:endParaRPr lang="en-US"/>
            </a:p>
          </p:txBody>
        </p:sp>
        <p:sp>
          <p:nvSpPr>
            <p:cNvPr id="1386" name="Freeform 1385">
              <a:extLst>
                <a:ext uri="{FF2B5EF4-FFF2-40B4-BE49-F238E27FC236}">
                  <a16:creationId xmlns:a16="http://schemas.microsoft.com/office/drawing/2014/main" id="{C4893459-D653-9941-A2C6-B7360C03CD0F}"/>
                </a:ext>
              </a:extLst>
            </p:cNvPr>
            <p:cNvSpPr/>
            <p:nvPr/>
          </p:nvSpPr>
          <p:spPr>
            <a:xfrm>
              <a:off x="2684970" y="2004724"/>
              <a:ext cx="100669" cy="77258"/>
            </a:xfrm>
            <a:custGeom>
              <a:avLst/>
              <a:gdLst>
                <a:gd name="connsiteX0" fmla="*/ 88472 w 100669"/>
                <a:gd name="connsiteY0" fmla="*/ 77890 h 77257"/>
                <a:gd name="connsiteX1" fmla="*/ 85147 w 100669"/>
                <a:gd name="connsiteY1" fmla="*/ 77047 h 77257"/>
                <a:gd name="connsiteX2" fmla="*/ 82303 w 100669"/>
                <a:gd name="connsiteY2" fmla="*/ 67530 h 77257"/>
                <a:gd name="connsiteX3" fmla="*/ 86622 w 100669"/>
                <a:gd name="connsiteY3" fmla="*/ 50335 h 77257"/>
                <a:gd name="connsiteX4" fmla="*/ 50335 w 100669"/>
                <a:gd name="connsiteY4" fmla="*/ 14047 h 77257"/>
                <a:gd name="connsiteX5" fmla="*/ 14047 w 100669"/>
                <a:gd name="connsiteY5" fmla="*/ 50335 h 77257"/>
                <a:gd name="connsiteX6" fmla="*/ 18050 w 100669"/>
                <a:gd name="connsiteY6" fmla="*/ 66933 h 77257"/>
                <a:gd name="connsiteX7" fmla="*/ 15030 w 100669"/>
                <a:gd name="connsiteY7" fmla="*/ 76392 h 77257"/>
                <a:gd name="connsiteX8" fmla="*/ 5572 w 100669"/>
                <a:gd name="connsiteY8" fmla="*/ 73372 h 77257"/>
                <a:gd name="connsiteX9" fmla="*/ 0 w 100669"/>
                <a:gd name="connsiteY9" fmla="*/ 50335 h 77257"/>
                <a:gd name="connsiteX10" fmla="*/ 50335 w 100669"/>
                <a:gd name="connsiteY10" fmla="*/ 0 h 77257"/>
                <a:gd name="connsiteX11" fmla="*/ 100669 w 100669"/>
                <a:gd name="connsiteY11" fmla="*/ 50335 h 77257"/>
                <a:gd name="connsiteX12" fmla="*/ 94664 w 100669"/>
                <a:gd name="connsiteY12" fmla="*/ 74191 h 77257"/>
                <a:gd name="connsiteX13" fmla="*/ 88472 w 100669"/>
                <a:gd name="connsiteY13" fmla="*/ 77890 h 7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669" h="77257">
                  <a:moveTo>
                    <a:pt x="88472" y="77890"/>
                  </a:moveTo>
                  <a:cubicBezTo>
                    <a:pt x="87348" y="77890"/>
                    <a:pt x="86201" y="77621"/>
                    <a:pt x="85147" y="77047"/>
                  </a:cubicBezTo>
                  <a:cubicBezTo>
                    <a:pt x="81729" y="75209"/>
                    <a:pt x="80453" y="70948"/>
                    <a:pt x="82303" y="67530"/>
                  </a:cubicBezTo>
                  <a:cubicBezTo>
                    <a:pt x="85124" y="62286"/>
                    <a:pt x="86622" y="56340"/>
                    <a:pt x="86622" y="50335"/>
                  </a:cubicBezTo>
                  <a:cubicBezTo>
                    <a:pt x="86622" y="30318"/>
                    <a:pt x="70340" y="14047"/>
                    <a:pt x="50335" y="14047"/>
                  </a:cubicBezTo>
                  <a:cubicBezTo>
                    <a:pt x="30318" y="14047"/>
                    <a:pt x="14047" y="30330"/>
                    <a:pt x="14047" y="50335"/>
                  </a:cubicBezTo>
                  <a:cubicBezTo>
                    <a:pt x="14047" y="56188"/>
                    <a:pt x="15393" y="61771"/>
                    <a:pt x="18050" y="66933"/>
                  </a:cubicBezTo>
                  <a:cubicBezTo>
                    <a:pt x="19829" y="70387"/>
                    <a:pt x="18472" y="74612"/>
                    <a:pt x="15030" y="76392"/>
                  </a:cubicBezTo>
                  <a:cubicBezTo>
                    <a:pt x="11589" y="78171"/>
                    <a:pt x="7351" y="76813"/>
                    <a:pt x="5572" y="73372"/>
                  </a:cubicBezTo>
                  <a:cubicBezTo>
                    <a:pt x="1931" y="66301"/>
                    <a:pt x="0" y="58341"/>
                    <a:pt x="0" y="50335"/>
                  </a:cubicBezTo>
                  <a:cubicBezTo>
                    <a:pt x="0" y="22580"/>
                    <a:pt x="22580" y="0"/>
                    <a:pt x="50335" y="0"/>
                  </a:cubicBezTo>
                  <a:cubicBezTo>
                    <a:pt x="78089" y="0"/>
                    <a:pt x="100669" y="22580"/>
                    <a:pt x="100669" y="50335"/>
                  </a:cubicBezTo>
                  <a:cubicBezTo>
                    <a:pt x="100669" y="58657"/>
                    <a:pt x="98597" y="66910"/>
                    <a:pt x="94664" y="74191"/>
                  </a:cubicBezTo>
                  <a:cubicBezTo>
                    <a:pt x="93400" y="76556"/>
                    <a:pt x="90977" y="77890"/>
                    <a:pt x="88472" y="77890"/>
                  </a:cubicBezTo>
                  <a:close/>
                </a:path>
              </a:pathLst>
            </a:custGeom>
            <a:grpFill/>
            <a:ln w="1170" cap="flat">
              <a:noFill/>
              <a:prstDash val="solid"/>
              <a:miter/>
            </a:ln>
          </p:spPr>
          <p:txBody>
            <a:bodyPr rtlCol="0" anchor="ctr"/>
            <a:lstStyle/>
            <a:p>
              <a:endParaRPr lang="en-US"/>
            </a:p>
          </p:txBody>
        </p:sp>
        <p:sp>
          <p:nvSpPr>
            <p:cNvPr id="1387" name="Freeform 1386">
              <a:extLst>
                <a:ext uri="{FF2B5EF4-FFF2-40B4-BE49-F238E27FC236}">
                  <a16:creationId xmlns:a16="http://schemas.microsoft.com/office/drawing/2014/main" id="{F354998E-50DA-9945-B25A-63D1C2538491}"/>
                </a:ext>
              </a:extLst>
            </p:cNvPr>
            <p:cNvSpPr/>
            <p:nvPr/>
          </p:nvSpPr>
          <p:spPr>
            <a:xfrm>
              <a:off x="2690011" y="2067527"/>
              <a:ext cx="22241" cy="25753"/>
            </a:xfrm>
            <a:custGeom>
              <a:avLst/>
              <a:gdLst>
                <a:gd name="connsiteX0" fmla="*/ 16088 w 22240"/>
                <a:gd name="connsiteY0" fmla="*/ 26781 h 25752"/>
                <a:gd name="connsiteX1" fmla="*/ 11218 w 22240"/>
                <a:gd name="connsiteY1" fmla="*/ 24827 h 25752"/>
                <a:gd name="connsiteX2" fmla="*/ 648 w 22240"/>
                <a:gd name="connsiteY2" fmla="*/ 9960 h 25752"/>
                <a:gd name="connsiteX3" fmla="*/ 4089 w 22240"/>
                <a:gd name="connsiteY3" fmla="*/ 643 h 25752"/>
                <a:gd name="connsiteX4" fmla="*/ 13407 w 22240"/>
                <a:gd name="connsiteY4" fmla="*/ 4084 h 25752"/>
                <a:gd name="connsiteX5" fmla="*/ 20957 w 22240"/>
                <a:gd name="connsiteY5" fmla="*/ 14690 h 25752"/>
                <a:gd name="connsiteX6" fmla="*/ 21156 w 22240"/>
                <a:gd name="connsiteY6" fmla="*/ 24616 h 25752"/>
                <a:gd name="connsiteX7" fmla="*/ 16088 w 22240"/>
                <a:gd name="connsiteY7" fmla="*/ 26781 h 2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40" h="25752">
                  <a:moveTo>
                    <a:pt x="16088" y="26781"/>
                  </a:moveTo>
                  <a:cubicBezTo>
                    <a:pt x="14332" y="26781"/>
                    <a:pt x="12588" y="26126"/>
                    <a:pt x="11218" y="24827"/>
                  </a:cubicBezTo>
                  <a:cubicBezTo>
                    <a:pt x="6770" y="20554"/>
                    <a:pt x="3211" y="15556"/>
                    <a:pt x="648" y="9960"/>
                  </a:cubicBezTo>
                  <a:cubicBezTo>
                    <a:pt x="-979" y="6437"/>
                    <a:pt x="566" y="2270"/>
                    <a:pt x="4089" y="643"/>
                  </a:cubicBezTo>
                  <a:cubicBezTo>
                    <a:pt x="7613" y="-973"/>
                    <a:pt x="11780" y="561"/>
                    <a:pt x="13407" y="4084"/>
                  </a:cubicBezTo>
                  <a:cubicBezTo>
                    <a:pt x="15245" y="8076"/>
                    <a:pt x="17785" y="11646"/>
                    <a:pt x="20957" y="14690"/>
                  </a:cubicBezTo>
                  <a:cubicBezTo>
                    <a:pt x="23755" y="17382"/>
                    <a:pt x="23837" y="21818"/>
                    <a:pt x="21156" y="24616"/>
                  </a:cubicBezTo>
                  <a:cubicBezTo>
                    <a:pt x="19775" y="26067"/>
                    <a:pt x="17937" y="26781"/>
                    <a:pt x="16088" y="26781"/>
                  </a:cubicBezTo>
                  <a:close/>
                </a:path>
              </a:pathLst>
            </a:custGeom>
            <a:grpFill/>
            <a:ln w="1170" cap="flat">
              <a:noFill/>
              <a:prstDash val="solid"/>
              <a:miter/>
            </a:ln>
          </p:spPr>
          <p:txBody>
            <a:bodyPr rtlCol="0" anchor="ctr"/>
            <a:lstStyle/>
            <a:p>
              <a:endParaRPr lang="en-US"/>
            </a:p>
          </p:txBody>
        </p:sp>
        <p:sp>
          <p:nvSpPr>
            <p:cNvPr id="1388" name="Freeform 1387">
              <a:extLst>
                <a:ext uri="{FF2B5EF4-FFF2-40B4-BE49-F238E27FC236}">
                  <a16:creationId xmlns:a16="http://schemas.microsoft.com/office/drawing/2014/main" id="{C6CF4115-153E-FF47-A901-FA7D44B4E6E2}"/>
                </a:ext>
              </a:extLst>
            </p:cNvPr>
            <p:cNvSpPr/>
            <p:nvPr/>
          </p:nvSpPr>
          <p:spPr>
            <a:xfrm>
              <a:off x="2758200" y="2073396"/>
              <a:ext cx="17559" cy="18729"/>
            </a:xfrm>
            <a:custGeom>
              <a:avLst/>
              <a:gdLst>
                <a:gd name="connsiteX0" fmla="*/ 7025 w 17558"/>
                <a:gd name="connsiteY0" fmla="*/ 19777 h 18729"/>
                <a:gd name="connsiteX1" fmla="*/ 2143 w 17558"/>
                <a:gd name="connsiteY1" fmla="*/ 17810 h 18729"/>
                <a:gd name="connsiteX2" fmla="*/ 1968 w 17558"/>
                <a:gd name="connsiteY2" fmla="*/ 7884 h 18729"/>
                <a:gd name="connsiteX3" fmla="*/ 5831 w 17558"/>
                <a:gd name="connsiteY3" fmla="*/ 3108 h 18729"/>
                <a:gd name="connsiteX4" fmla="*/ 15581 w 17558"/>
                <a:gd name="connsiteY4" fmla="*/ 1188 h 18729"/>
                <a:gd name="connsiteX5" fmla="*/ 17501 w 17558"/>
                <a:gd name="connsiteY5" fmla="*/ 10939 h 18729"/>
                <a:gd name="connsiteX6" fmla="*/ 12081 w 17558"/>
                <a:gd name="connsiteY6" fmla="*/ 17634 h 18729"/>
                <a:gd name="connsiteX7" fmla="*/ 7025 w 17558"/>
                <a:gd name="connsiteY7" fmla="*/ 19777 h 1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58" h="18729">
                  <a:moveTo>
                    <a:pt x="7025" y="19777"/>
                  </a:moveTo>
                  <a:cubicBezTo>
                    <a:pt x="5269" y="19777"/>
                    <a:pt x="3513" y="19121"/>
                    <a:pt x="2143" y="17810"/>
                  </a:cubicBezTo>
                  <a:cubicBezTo>
                    <a:pt x="-643" y="15118"/>
                    <a:pt x="-725" y="10670"/>
                    <a:pt x="1968" y="7884"/>
                  </a:cubicBezTo>
                  <a:cubicBezTo>
                    <a:pt x="3396" y="6409"/>
                    <a:pt x="4695" y="4805"/>
                    <a:pt x="5831" y="3108"/>
                  </a:cubicBezTo>
                  <a:cubicBezTo>
                    <a:pt x="7996" y="-111"/>
                    <a:pt x="12362" y="-966"/>
                    <a:pt x="15581" y="1188"/>
                  </a:cubicBezTo>
                  <a:cubicBezTo>
                    <a:pt x="18800" y="3353"/>
                    <a:pt x="19655" y="7708"/>
                    <a:pt x="17501" y="10939"/>
                  </a:cubicBezTo>
                  <a:cubicBezTo>
                    <a:pt x="15909" y="13315"/>
                    <a:pt x="14083" y="15574"/>
                    <a:pt x="12081" y="17634"/>
                  </a:cubicBezTo>
                  <a:cubicBezTo>
                    <a:pt x="10688" y="19051"/>
                    <a:pt x="8862" y="19777"/>
                    <a:pt x="7025" y="19777"/>
                  </a:cubicBezTo>
                  <a:close/>
                </a:path>
              </a:pathLst>
            </a:custGeom>
            <a:grpFill/>
            <a:ln w="1170" cap="flat">
              <a:noFill/>
              <a:prstDash val="solid"/>
              <a:miter/>
            </a:ln>
          </p:spPr>
          <p:txBody>
            <a:bodyPr rtlCol="0" anchor="ctr"/>
            <a:lstStyle/>
            <a:p>
              <a:endParaRPr lang="en-US"/>
            </a:p>
          </p:txBody>
        </p:sp>
        <p:sp>
          <p:nvSpPr>
            <p:cNvPr id="1389" name="Freeform 1388">
              <a:extLst>
                <a:ext uri="{FF2B5EF4-FFF2-40B4-BE49-F238E27FC236}">
                  <a16:creationId xmlns:a16="http://schemas.microsoft.com/office/drawing/2014/main" id="{6AEC56B9-3445-F040-A42C-5216727C73E9}"/>
                </a:ext>
              </a:extLst>
            </p:cNvPr>
            <p:cNvSpPr/>
            <p:nvPr/>
          </p:nvSpPr>
          <p:spPr>
            <a:xfrm>
              <a:off x="2714624" y="2025584"/>
              <a:ext cx="37458" cy="56188"/>
            </a:xfrm>
            <a:custGeom>
              <a:avLst/>
              <a:gdLst>
                <a:gd name="connsiteX0" fmla="*/ 20517 w 37458"/>
                <a:gd name="connsiteY0" fmla="*/ 56960 h 56187"/>
                <a:gd name="connsiteX1" fmla="*/ 19838 w 37458"/>
                <a:gd name="connsiteY1" fmla="*/ 56948 h 56187"/>
                <a:gd name="connsiteX2" fmla="*/ 489 w 37458"/>
                <a:gd name="connsiteY2" fmla="*/ 43768 h 56187"/>
                <a:gd name="connsiteX3" fmla="*/ 4445 w 37458"/>
                <a:gd name="connsiteY3" fmla="*/ 34661 h 56187"/>
                <a:gd name="connsiteX4" fmla="*/ 13552 w 37458"/>
                <a:gd name="connsiteY4" fmla="*/ 38617 h 56187"/>
                <a:gd name="connsiteX5" fmla="*/ 20283 w 37458"/>
                <a:gd name="connsiteY5" fmla="*/ 42901 h 56187"/>
                <a:gd name="connsiteX6" fmla="*/ 23958 w 37458"/>
                <a:gd name="connsiteY6" fmla="*/ 40970 h 56187"/>
                <a:gd name="connsiteX7" fmla="*/ 24228 w 37458"/>
                <a:gd name="connsiteY7" fmla="*/ 38828 h 56187"/>
                <a:gd name="connsiteX8" fmla="*/ 17368 w 37458"/>
                <a:gd name="connsiteY8" fmla="*/ 33350 h 56187"/>
                <a:gd name="connsiteX9" fmla="*/ 3790 w 37458"/>
                <a:gd name="connsiteY9" fmla="*/ 19701 h 56187"/>
                <a:gd name="connsiteX10" fmla="*/ 7020 w 37458"/>
                <a:gd name="connsiteY10" fmla="*/ 6965 h 56187"/>
                <a:gd name="connsiteX11" fmla="*/ 20868 w 37458"/>
                <a:gd name="connsiteY11" fmla="*/ 0 h 56187"/>
                <a:gd name="connsiteX12" fmla="*/ 20985 w 37458"/>
                <a:gd name="connsiteY12" fmla="*/ 0 h 56187"/>
                <a:gd name="connsiteX13" fmla="*/ 34400 w 37458"/>
                <a:gd name="connsiteY13" fmla="*/ 6801 h 56187"/>
                <a:gd name="connsiteX14" fmla="*/ 33440 w 37458"/>
                <a:gd name="connsiteY14" fmla="*/ 16692 h 56187"/>
                <a:gd name="connsiteX15" fmla="*/ 23549 w 37458"/>
                <a:gd name="connsiteY15" fmla="*/ 15732 h 56187"/>
                <a:gd name="connsiteX16" fmla="*/ 20985 w 37458"/>
                <a:gd name="connsiteY16" fmla="*/ 14047 h 56187"/>
                <a:gd name="connsiteX17" fmla="*/ 20974 w 37458"/>
                <a:gd name="connsiteY17" fmla="*/ 14047 h 56187"/>
                <a:gd name="connsiteX18" fmla="*/ 18000 w 37458"/>
                <a:gd name="connsiteY18" fmla="*/ 15732 h 56187"/>
                <a:gd name="connsiteX19" fmla="*/ 17497 w 37458"/>
                <a:gd name="connsiteY19" fmla="*/ 16505 h 56187"/>
                <a:gd name="connsiteX20" fmla="*/ 23104 w 37458"/>
                <a:gd name="connsiteY20" fmla="*/ 20532 h 56187"/>
                <a:gd name="connsiteX21" fmla="*/ 37397 w 37458"/>
                <a:gd name="connsiteY21" fmla="*/ 33947 h 56187"/>
                <a:gd name="connsiteX22" fmla="*/ 36671 w 37458"/>
                <a:gd name="connsiteY22" fmla="*/ 46963 h 56187"/>
                <a:gd name="connsiteX23" fmla="*/ 20517 w 37458"/>
                <a:gd name="connsiteY23" fmla="*/ 56960 h 5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458" h="56187">
                  <a:moveTo>
                    <a:pt x="20517" y="56960"/>
                  </a:moveTo>
                  <a:cubicBezTo>
                    <a:pt x="20295" y="56960"/>
                    <a:pt x="20060" y="56960"/>
                    <a:pt x="19838" y="56948"/>
                  </a:cubicBezTo>
                  <a:cubicBezTo>
                    <a:pt x="11270" y="56667"/>
                    <a:pt x="3485" y="51376"/>
                    <a:pt x="489" y="43768"/>
                  </a:cubicBezTo>
                  <a:cubicBezTo>
                    <a:pt x="-928" y="40162"/>
                    <a:pt x="840" y="36077"/>
                    <a:pt x="4445" y="34661"/>
                  </a:cubicBezTo>
                  <a:cubicBezTo>
                    <a:pt x="8050" y="33244"/>
                    <a:pt x="12136" y="35012"/>
                    <a:pt x="13552" y="38617"/>
                  </a:cubicBezTo>
                  <a:cubicBezTo>
                    <a:pt x="14477" y="40970"/>
                    <a:pt x="17368" y="42808"/>
                    <a:pt x="20283" y="42901"/>
                  </a:cubicBezTo>
                  <a:cubicBezTo>
                    <a:pt x="23010" y="43007"/>
                    <a:pt x="23701" y="41520"/>
                    <a:pt x="23958" y="40970"/>
                  </a:cubicBezTo>
                  <a:cubicBezTo>
                    <a:pt x="24555" y="39706"/>
                    <a:pt x="24345" y="39132"/>
                    <a:pt x="24228" y="38828"/>
                  </a:cubicBezTo>
                  <a:cubicBezTo>
                    <a:pt x="23584" y="37095"/>
                    <a:pt x="20833" y="34895"/>
                    <a:pt x="17368" y="33350"/>
                  </a:cubicBezTo>
                  <a:cubicBezTo>
                    <a:pt x="13072" y="31430"/>
                    <a:pt x="5592" y="27110"/>
                    <a:pt x="3790" y="19701"/>
                  </a:cubicBezTo>
                  <a:cubicBezTo>
                    <a:pt x="3052" y="16657"/>
                    <a:pt x="3017" y="11987"/>
                    <a:pt x="7020" y="6965"/>
                  </a:cubicBezTo>
                  <a:cubicBezTo>
                    <a:pt x="10473" y="2646"/>
                    <a:pt x="15647" y="35"/>
                    <a:pt x="20868" y="0"/>
                  </a:cubicBezTo>
                  <a:cubicBezTo>
                    <a:pt x="20903" y="0"/>
                    <a:pt x="20950" y="0"/>
                    <a:pt x="20985" y="0"/>
                  </a:cubicBezTo>
                  <a:cubicBezTo>
                    <a:pt x="26019" y="0"/>
                    <a:pt x="30783" y="2411"/>
                    <a:pt x="34400" y="6801"/>
                  </a:cubicBezTo>
                  <a:cubicBezTo>
                    <a:pt x="36870" y="9798"/>
                    <a:pt x="36437" y="14222"/>
                    <a:pt x="33440" y="16692"/>
                  </a:cubicBezTo>
                  <a:cubicBezTo>
                    <a:pt x="30443" y="19162"/>
                    <a:pt x="26019" y="18729"/>
                    <a:pt x="23549" y="15732"/>
                  </a:cubicBezTo>
                  <a:cubicBezTo>
                    <a:pt x="22624" y="14620"/>
                    <a:pt x="21770" y="14047"/>
                    <a:pt x="20985" y="14047"/>
                  </a:cubicBezTo>
                  <a:cubicBezTo>
                    <a:pt x="20985" y="14047"/>
                    <a:pt x="20974" y="14047"/>
                    <a:pt x="20974" y="14047"/>
                  </a:cubicBezTo>
                  <a:cubicBezTo>
                    <a:pt x="20025" y="14059"/>
                    <a:pt x="18773" y="14761"/>
                    <a:pt x="18000" y="15732"/>
                  </a:cubicBezTo>
                  <a:cubicBezTo>
                    <a:pt x="17696" y="16107"/>
                    <a:pt x="17555" y="16365"/>
                    <a:pt x="17497" y="16505"/>
                  </a:cubicBezTo>
                  <a:cubicBezTo>
                    <a:pt x="17871" y="17254"/>
                    <a:pt x="19733" y="19022"/>
                    <a:pt x="23104" y="20532"/>
                  </a:cubicBezTo>
                  <a:cubicBezTo>
                    <a:pt x="27271" y="22393"/>
                    <a:pt x="34681" y="26619"/>
                    <a:pt x="37397" y="33947"/>
                  </a:cubicBezTo>
                  <a:cubicBezTo>
                    <a:pt x="38953" y="38137"/>
                    <a:pt x="38708" y="42644"/>
                    <a:pt x="36671" y="46963"/>
                  </a:cubicBezTo>
                  <a:cubicBezTo>
                    <a:pt x="33709" y="53261"/>
                    <a:pt x="27704" y="56960"/>
                    <a:pt x="20517" y="56960"/>
                  </a:cubicBezTo>
                  <a:close/>
                </a:path>
              </a:pathLst>
            </a:custGeom>
            <a:grpFill/>
            <a:ln w="1170" cap="flat">
              <a:noFill/>
              <a:prstDash val="solid"/>
              <a:miter/>
            </a:ln>
          </p:spPr>
          <p:txBody>
            <a:bodyPr rtlCol="0" anchor="ctr"/>
            <a:lstStyle/>
            <a:p>
              <a:endParaRPr lang="en-US"/>
            </a:p>
          </p:txBody>
        </p:sp>
        <p:sp>
          <p:nvSpPr>
            <p:cNvPr id="1390" name="Freeform 1389">
              <a:extLst>
                <a:ext uri="{FF2B5EF4-FFF2-40B4-BE49-F238E27FC236}">
                  <a16:creationId xmlns:a16="http://schemas.microsoft.com/office/drawing/2014/main" id="{FA5997EF-F988-594A-8BF2-03CD87BF14A0}"/>
                </a:ext>
              </a:extLst>
            </p:cNvPr>
            <p:cNvSpPr/>
            <p:nvPr/>
          </p:nvSpPr>
          <p:spPr>
            <a:xfrm>
              <a:off x="2727262" y="2069036"/>
              <a:ext cx="14047" cy="18729"/>
            </a:xfrm>
            <a:custGeom>
              <a:avLst/>
              <a:gdLst>
                <a:gd name="connsiteX0" fmla="*/ 7094 w 14046"/>
                <a:gd name="connsiteY0" fmla="*/ 19841 h 18729"/>
                <a:gd name="connsiteX1" fmla="*/ 71 w 14046"/>
                <a:gd name="connsiteY1" fmla="*/ 12911 h 18729"/>
                <a:gd name="connsiteX2" fmla="*/ 0 w 14046"/>
                <a:gd name="connsiteY2" fmla="*/ 7094 h 18729"/>
                <a:gd name="connsiteX3" fmla="*/ 6953 w 14046"/>
                <a:gd name="connsiteY3" fmla="*/ 0 h 18729"/>
                <a:gd name="connsiteX4" fmla="*/ 7024 w 14046"/>
                <a:gd name="connsiteY4" fmla="*/ 0 h 18729"/>
                <a:gd name="connsiteX5" fmla="*/ 14047 w 14046"/>
                <a:gd name="connsiteY5" fmla="*/ 6953 h 18729"/>
                <a:gd name="connsiteX6" fmla="*/ 14117 w 14046"/>
                <a:gd name="connsiteY6" fmla="*/ 12736 h 18729"/>
                <a:gd name="connsiteX7" fmla="*/ 7188 w 14046"/>
                <a:gd name="connsiteY7" fmla="*/ 19853 h 18729"/>
                <a:gd name="connsiteX8" fmla="*/ 7094 w 14046"/>
                <a:gd name="connsiteY8" fmla="*/ 19841 h 1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8729">
                  <a:moveTo>
                    <a:pt x="7094" y="19841"/>
                  </a:moveTo>
                  <a:cubicBezTo>
                    <a:pt x="3254" y="19841"/>
                    <a:pt x="117" y="16763"/>
                    <a:pt x="71" y="12911"/>
                  </a:cubicBezTo>
                  <a:cubicBezTo>
                    <a:pt x="71" y="12911"/>
                    <a:pt x="47" y="11074"/>
                    <a:pt x="0" y="7094"/>
                  </a:cubicBezTo>
                  <a:cubicBezTo>
                    <a:pt x="-35" y="3219"/>
                    <a:pt x="3067" y="35"/>
                    <a:pt x="6953" y="0"/>
                  </a:cubicBezTo>
                  <a:cubicBezTo>
                    <a:pt x="6977" y="0"/>
                    <a:pt x="7000" y="0"/>
                    <a:pt x="7024" y="0"/>
                  </a:cubicBezTo>
                  <a:cubicBezTo>
                    <a:pt x="10863" y="0"/>
                    <a:pt x="14000" y="3102"/>
                    <a:pt x="14047" y="6953"/>
                  </a:cubicBezTo>
                  <a:cubicBezTo>
                    <a:pt x="14094" y="10898"/>
                    <a:pt x="14117" y="12724"/>
                    <a:pt x="14117" y="12736"/>
                  </a:cubicBezTo>
                  <a:cubicBezTo>
                    <a:pt x="14164" y="16610"/>
                    <a:pt x="11062" y="19794"/>
                    <a:pt x="7188" y="19853"/>
                  </a:cubicBezTo>
                  <a:cubicBezTo>
                    <a:pt x="7152" y="19841"/>
                    <a:pt x="7117" y="19841"/>
                    <a:pt x="7094" y="19841"/>
                  </a:cubicBezTo>
                  <a:close/>
                </a:path>
              </a:pathLst>
            </a:custGeom>
            <a:grpFill/>
            <a:ln w="1170" cap="flat">
              <a:noFill/>
              <a:prstDash val="solid"/>
              <a:miter/>
            </a:ln>
          </p:spPr>
          <p:txBody>
            <a:bodyPr rtlCol="0" anchor="ctr"/>
            <a:lstStyle/>
            <a:p>
              <a:endParaRPr lang="en-US"/>
            </a:p>
          </p:txBody>
        </p:sp>
        <p:sp>
          <p:nvSpPr>
            <p:cNvPr id="1391" name="Freeform 1390">
              <a:extLst>
                <a:ext uri="{FF2B5EF4-FFF2-40B4-BE49-F238E27FC236}">
                  <a16:creationId xmlns:a16="http://schemas.microsoft.com/office/drawing/2014/main" id="{B579638C-F021-D944-B087-1537219B534F}"/>
                </a:ext>
              </a:extLst>
            </p:cNvPr>
            <p:cNvSpPr/>
            <p:nvPr/>
          </p:nvSpPr>
          <p:spPr>
            <a:xfrm>
              <a:off x="2726747" y="2017951"/>
              <a:ext cx="14047" cy="21070"/>
            </a:xfrm>
            <a:custGeom>
              <a:avLst/>
              <a:gdLst>
                <a:gd name="connsiteX0" fmla="*/ 7094 w 14046"/>
                <a:gd name="connsiteY0" fmla="*/ 21223 h 21070"/>
                <a:gd name="connsiteX1" fmla="*/ 71 w 14046"/>
                <a:gd name="connsiteY1" fmla="*/ 14270 h 21070"/>
                <a:gd name="connsiteX2" fmla="*/ 0 w 14046"/>
                <a:gd name="connsiteY2" fmla="*/ 7094 h 21070"/>
                <a:gd name="connsiteX3" fmla="*/ 6953 w 14046"/>
                <a:gd name="connsiteY3" fmla="*/ 0 h 21070"/>
                <a:gd name="connsiteX4" fmla="*/ 14047 w 14046"/>
                <a:gd name="connsiteY4" fmla="*/ 6953 h 21070"/>
                <a:gd name="connsiteX5" fmla="*/ 14117 w 14046"/>
                <a:gd name="connsiteY5" fmla="*/ 14129 h 21070"/>
                <a:gd name="connsiteX6" fmla="*/ 7164 w 14046"/>
                <a:gd name="connsiteY6" fmla="*/ 21223 h 21070"/>
                <a:gd name="connsiteX7" fmla="*/ 7094 w 14046"/>
                <a:gd name="connsiteY7" fmla="*/ 21223 h 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21070">
                  <a:moveTo>
                    <a:pt x="7094" y="21223"/>
                  </a:moveTo>
                  <a:cubicBezTo>
                    <a:pt x="3243" y="21223"/>
                    <a:pt x="117" y="18121"/>
                    <a:pt x="71" y="14270"/>
                  </a:cubicBezTo>
                  <a:lnTo>
                    <a:pt x="0" y="7094"/>
                  </a:lnTo>
                  <a:cubicBezTo>
                    <a:pt x="-35" y="3219"/>
                    <a:pt x="3067" y="35"/>
                    <a:pt x="6953" y="0"/>
                  </a:cubicBezTo>
                  <a:cubicBezTo>
                    <a:pt x="10781" y="-35"/>
                    <a:pt x="14012" y="3067"/>
                    <a:pt x="14047" y="6953"/>
                  </a:cubicBezTo>
                  <a:lnTo>
                    <a:pt x="14117" y="14129"/>
                  </a:lnTo>
                  <a:cubicBezTo>
                    <a:pt x="14152" y="18004"/>
                    <a:pt x="11050" y="21188"/>
                    <a:pt x="7164" y="21223"/>
                  </a:cubicBezTo>
                  <a:cubicBezTo>
                    <a:pt x="7141" y="21223"/>
                    <a:pt x="7117" y="21223"/>
                    <a:pt x="7094" y="21223"/>
                  </a:cubicBezTo>
                  <a:close/>
                </a:path>
              </a:pathLst>
            </a:custGeom>
            <a:grpFill/>
            <a:ln w="1170" cap="flat">
              <a:noFill/>
              <a:prstDash val="solid"/>
              <a:miter/>
            </a:ln>
          </p:spPr>
          <p:txBody>
            <a:bodyPr rtlCol="0" anchor="ctr"/>
            <a:lstStyle/>
            <a:p>
              <a:endParaRPr lang="en-US"/>
            </a:p>
          </p:txBody>
        </p:sp>
        <p:sp>
          <p:nvSpPr>
            <p:cNvPr id="1392" name="Freeform 1391">
              <a:extLst>
                <a:ext uri="{FF2B5EF4-FFF2-40B4-BE49-F238E27FC236}">
                  <a16:creationId xmlns:a16="http://schemas.microsoft.com/office/drawing/2014/main" id="{50E275FC-7AFF-BC4C-88DD-EC23BEF97807}"/>
                </a:ext>
              </a:extLst>
            </p:cNvPr>
            <p:cNvSpPr/>
            <p:nvPr/>
          </p:nvSpPr>
          <p:spPr>
            <a:xfrm>
              <a:off x="2640605" y="2122461"/>
              <a:ext cx="21070" cy="21070"/>
            </a:xfrm>
            <a:custGeom>
              <a:avLst/>
              <a:gdLst>
                <a:gd name="connsiteX0" fmla="*/ 10769 w 21070"/>
                <a:gd name="connsiteY0" fmla="*/ 21538 h 21070"/>
                <a:gd name="connsiteX1" fmla="*/ 0 w 21070"/>
                <a:gd name="connsiteY1" fmla="*/ 10769 h 21070"/>
                <a:gd name="connsiteX2" fmla="*/ 10769 w 21070"/>
                <a:gd name="connsiteY2" fmla="*/ 0 h 21070"/>
                <a:gd name="connsiteX3" fmla="*/ 21538 w 21070"/>
                <a:gd name="connsiteY3" fmla="*/ 10769 h 21070"/>
                <a:gd name="connsiteX4" fmla="*/ 10769 w 21070"/>
                <a:gd name="connsiteY4" fmla="*/ 21538 h 21070"/>
                <a:gd name="connsiteX5" fmla="*/ 10769 w 21070"/>
                <a:gd name="connsiteY5" fmla="*/ 7492 h 21070"/>
                <a:gd name="connsiteX6" fmla="*/ 7492 w 21070"/>
                <a:gd name="connsiteY6" fmla="*/ 10769 h 21070"/>
                <a:gd name="connsiteX7" fmla="*/ 10769 w 21070"/>
                <a:gd name="connsiteY7" fmla="*/ 14047 h 21070"/>
                <a:gd name="connsiteX8" fmla="*/ 14047 w 21070"/>
                <a:gd name="connsiteY8" fmla="*/ 10769 h 21070"/>
                <a:gd name="connsiteX9" fmla="*/ 10769 w 21070"/>
                <a:gd name="connsiteY9" fmla="*/ 7492 h 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70" h="21070">
                  <a:moveTo>
                    <a:pt x="10769" y="21538"/>
                  </a:moveTo>
                  <a:cubicBezTo>
                    <a:pt x="4834" y="21538"/>
                    <a:pt x="0" y="16704"/>
                    <a:pt x="0" y="10769"/>
                  </a:cubicBezTo>
                  <a:cubicBezTo>
                    <a:pt x="0" y="4834"/>
                    <a:pt x="4834" y="0"/>
                    <a:pt x="10769" y="0"/>
                  </a:cubicBezTo>
                  <a:cubicBezTo>
                    <a:pt x="16704" y="0"/>
                    <a:pt x="21538" y="4834"/>
                    <a:pt x="21538" y="10769"/>
                  </a:cubicBezTo>
                  <a:cubicBezTo>
                    <a:pt x="21527" y="16716"/>
                    <a:pt x="16704" y="21538"/>
                    <a:pt x="10769" y="21538"/>
                  </a:cubicBezTo>
                  <a:close/>
                  <a:moveTo>
                    <a:pt x="10769" y="7492"/>
                  </a:moveTo>
                  <a:cubicBezTo>
                    <a:pt x="8955" y="7492"/>
                    <a:pt x="7492" y="8966"/>
                    <a:pt x="7492" y="10769"/>
                  </a:cubicBezTo>
                  <a:cubicBezTo>
                    <a:pt x="7492" y="12584"/>
                    <a:pt x="8967" y="14047"/>
                    <a:pt x="10769" y="14047"/>
                  </a:cubicBezTo>
                  <a:cubicBezTo>
                    <a:pt x="12584" y="14047"/>
                    <a:pt x="14047" y="12572"/>
                    <a:pt x="14047" y="10769"/>
                  </a:cubicBezTo>
                  <a:cubicBezTo>
                    <a:pt x="14047" y="8966"/>
                    <a:pt x="12572" y="7492"/>
                    <a:pt x="10769" y="7492"/>
                  </a:cubicBezTo>
                  <a:close/>
                </a:path>
              </a:pathLst>
            </a:custGeom>
            <a:grpFill/>
            <a:ln w="1170" cap="flat">
              <a:noFill/>
              <a:prstDash val="solid"/>
              <a:miter/>
            </a:ln>
          </p:spPr>
          <p:txBody>
            <a:bodyPr rtlCol="0" anchor="ctr"/>
            <a:lstStyle/>
            <a:p>
              <a:endParaRPr lang="en-US"/>
            </a:p>
          </p:txBody>
        </p:sp>
        <p:sp>
          <p:nvSpPr>
            <p:cNvPr id="1393" name="Freeform 1392">
              <a:extLst>
                <a:ext uri="{FF2B5EF4-FFF2-40B4-BE49-F238E27FC236}">
                  <a16:creationId xmlns:a16="http://schemas.microsoft.com/office/drawing/2014/main" id="{ED641B26-86E9-1E48-B816-D4FABB29B391}"/>
                </a:ext>
              </a:extLst>
            </p:cNvPr>
            <p:cNvSpPr/>
            <p:nvPr/>
          </p:nvSpPr>
          <p:spPr>
            <a:xfrm>
              <a:off x="2770492" y="2105581"/>
              <a:ext cx="39799" cy="95987"/>
            </a:xfrm>
            <a:custGeom>
              <a:avLst/>
              <a:gdLst>
                <a:gd name="connsiteX0" fmla="*/ 7726 w 39799"/>
                <a:gd name="connsiteY0" fmla="*/ 96467 h 95987"/>
                <a:gd name="connsiteX1" fmla="*/ 0 w 39799"/>
                <a:gd name="connsiteY1" fmla="*/ 84738 h 95987"/>
                <a:gd name="connsiteX2" fmla="*/ 5865 w 39799"/>
                <a:gd name="connsiteY2" fmla="*/ 80875 h 95987"/>
                <a:gd name="connsiteX3" fmla="*/ 26197 w 39799"/>
                <a:gd name="connsiteY3" fmla="*/ 45688 h 95987"/>
                <a:gd name="connsiteX4" fmla="*/ 11881 w 39799"/>
                <a:gd name="connsiteY4" fmla="*/ 15135 h 95987"/>
                <a:gd name="connsiteX5" fmla="*/ 6661 w 39799"/>
                <a:gd name="connsiteY5" fmla="*/ 10442 h 95987"/>
                <a:gd name="connsiteX6" fmla="*/ 16049 w 39799"/>
                <a:gd name="connsiteY6" fmla="*/ 0 h 95987"/>
                <a:gd name="connsiteX7" fmla="*/ 21269 w 39799"/>
                <a:gd name="connsiteY7" fmla="*/ 4694 h 95987"/>
                <a:gd name="connsiteX8" fmla="*/ 40244 w 39799"/>
                <a:gd name="connsiteY8" fmla="*/ 45688 h 95987"/>
                <a:gd name="connsiteX9" fmla="*/ 13602 w 39799"/>
                <a:gd name="connsiteY9" fmla="*/ 92604 h 95987"/>
                <a:gd name="connsiteX10" fmla="*/ 7726 w 39799"/>
                <a:gd name="connsiteY10" fmla="*/ 96467 h 95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799" h="95987">
                  <a:moveTo>
                    <a:pt x="7726" y="96467"/>
                  </a:moveTo>
                  <a:lnTo>
                    <a:pt x="0" y="84738"/>
                  </a:lnTo>
                  <a:lnTo>
                    <a:pt x="5865" y="80875"/>
                  </a:lnTo>
                  <a:cubicBezTo>
                    <a:pt x="18788" y="72365"/>
                    <a:pt x="26197" y="59535"/>
                    <a:pt x="26197" y="45688"/>
                  </a:cubicBezTo>
                  <a:cubicBezTo>
                    <a:pt x="26197" y="34286"/>
                    <a:pt x="21117" y="23435"/>
                    <a:pt x="11881" y="15135"/>
                  </a:cubicBezTo>
                  <a:lnTo>
                    <a:pt x="6661" y="10442"/>
                  </a:lnTo>
                  <a:lnTo>
                    <a:pt x="16049" y="0"/>
                  </a:lnTo>
                  <a:lnTo>
                    <a:pt x="21269" y="4694"/>
                  </a:lnTo>
                  <a:cubicBezTo>
                    <a:pt x="33502" y="15697"/>
                    <a:pt x="40244" y="30259"/>
                    <a:pt x="40244" y="45688"/>
                  </a:cubicBezTo>
                  <a:cubicBezTo>
                    <a:pt x="40244" y="64335"/>
                    <a:pt x="30529" y="81437"/>
                    <a:pt x="13602" y="92604"/>
                  </a:cubicBezTo>
                  <a:lnTo>
                    <a:pt x="7726" y="96467"/>
                  </a:lnTo>
                  <a:close/>
                </a:path>
              </a:pathLst>
            </a:custGeom>
            <a:grpFill/>
            <a:ln w="1170" cap="flat">
              <a:noFill/>
              <a:prstDash val="solid"/>
              <a:miter/>
            </a:ln>
          </p:spPr>
          <p:txBody>
            <a:bodyPr rtlCol="0" anchor="ctr"/>
            <a:lstStyle/>
            <a:p>
              <a:endParaRPr lang="en-US"/>
            </a:p>
          </p:txBody>
        </p:sp>
        <p:sp>
          <p:nvSpPr>
            <p:cNvPr id="1394" name="Freeform 1393">
              <a:extLst>
                <a:ext uri="{FF2B5EF4-FFF2-40B4-BE49-F238E27FC236}">
                  <a16:creationId xmlns:a16="http://schemas.microsoft.com/office/drawing/2014/main" id="{2A9F4513-5A18-6A4E-937E-1524D58B1309}"/>
                </a:ext>
              </a:extLst>
            </p:cNvPr>
            <p:cNvSpPr/>
            <p:nvPr/>
          </p:nvSpPr>
          <p:spPr>
            <a:xfrm>
              <a:off x="2694239" y="2081221"/>
              <a:ext cx="78428" cy="24582"/>
            </a:xfrm>
            <a:custGeom>
              <a:avLst/>
              <a:gdLst>
                <a:gd name="connsiteX0" fmla="*/ 7026 w 78428"/>
                <a:gd name="connsiteY0" fmla="*/ 24922 h 24582"/>
                <a:gd name="connsiteX1" fmla="*/ 2179 w 78428"/>
                <a:gd name="connsiteY1" fmla="*/ 22990 h 24582"/>
                <a:gd name="connsiteX2" fmla="*/ 1934 w 78428"/>
                <a:gd name="connsiteY2" fmla="*/ 13064 h 24582"/>
                <a:gd name="connsiteX3" fmla="*/ 40925 w 78428"/>
                <a:gd name="connsiteY3" fmla="*/ 0 h 24582"/>
                <a:gd name="connsiteX4" fmla="*/ 74696 w 78428"/>
                <a:gd name="connsiteY4" fmla="*/ 8580 h 24582"/>
                <a:gd name="connsiteX5" fmla="*/ 78325 w 78428"/>
                <a:gd name="connsiteY5" fmla="*/ 17828 h 24582"/>
                <a:gd name="connsiteX6" fmla="*/ 69077 w 78428"/>
                <a:gd name="connsiteY6" fmla="*/ 21457 h 24582"/>
                <a:gd name="connsiteX7" fmla="*/ 40925 w 78428"/>
                <a:gd name="connsiteY7" fmla="*/ 14059 h 24582"/>
                <a:gd name="connsiteX8" fmla="*/ 12106 w 78428"/>
                <a:gd name="connsiteY8" fmla="*/ 22756 h 24582"/>
                <a:gd name="connsiteX9" fmla="*/ 7026 w 78428"/>
                <a:gd name="connsiteY9" fmla="*/ 24922 h 2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428" h="24582">
                  <a:moveTo>
                    <a:pt x="7026" y="24922"/>
                  </a:moveTo>
                  <a:cubicBezTo>
                    <a:pt x="5281" y="24922"/>
                    <a:pt x="3549" y="24278"/>
                    <a:pt x="2179" y="22990"/>
                  </a:cubicBezTo>
                  <a:cubicBezTo>
                    <a:pt x="-630" y="20321"/>
                    <a:pt x="-735" y="15873"/>
                    <a:pt x="1934" y="13064"/>
                  </a:cubicBezTo>
                  <a:cubicBezTo>
                    <a:pt x="10186" y="4401"/>
                    <a:pt x="23296" y="0"/>
                    <a:pt x="40925" y="0"/>
                  </a:cubicBezTo>
                  <a:cubicBezTo>
                    <a:pt x="49248" y="0"/>
                    <a:pt x="63131" y="3523"/>
                    <a:pt x="74696" y="8580"/>
                  </a:cubicBezTo>
                  <a:cubicBezTo>
                    <a:pt x="78255" y="10137"/>
                    <a:pt x="79870" y="14269"/>
                    <a:pt x="78325" y="17828"/>
                  </a:cubicBezTo>
                  <a:cubicBezTo>
                    <a:pt x="76768" y="21386"/>
                    <a:pt x="72636" y="23002"/>
                    <a:pt x="69077" y="21457"/>
                  </a:cubicBezTo>
                  <a:cubicBezTo>
                    <a:pt x="59409" y="17231"/>
                    <a:pt x="47305" y="14059"/>
                    <a:pt x="40925" y="14059"/>
                  </a:cubicBezTo>
                  <a:cubicBezTo>
                    <a:pt x="27300" y="14059"/>
                    <a:pt x="17596" y="16985"/>
                    <a:pt x="12106" y="22756"/>
                  </a:cubicBezTo>
                  <a:cubicBezTo>
                    <a:pt x="10736" y="24184"/>
                    <a:pt x="8887" y="24922"/>
                    <a:pt x="7026" y="24922"/>
                  </a:cubicBezTo>
                  <a:close/>
                </a:path>
              </a:pathLst>
            </a:custGeom>
            <a:grpFill/>
            <a:ln w="1170" cap="flat">
              <a:noFill/>
              <a:prstDash val="solid"/>
              <a:miter/>
            </a:ln>
          </p:spPr>
          <p:txBody>
            <a:bodyPr rtlCol="0" anchor="ctr"/>
            <a:lstStyle/>
            <a:p>
              <a:endParaRPr lang="en-US"/>
            </a:p>
          </p:txBody>
        </p:sp>
      </p:grpSp>
      <p:grpSp>
        <p:nvGrpSpPr>
          <p:cNvPr id="1395" name="Group 1394">
            <a:extLst>
              <a:ext uri="{FF2B5EF4-FFF2-40B4-BE49-F238E27FC236}">
                <a16:creationId xmlns:a16="http://schemas.microsoft.com/office/drawing/2014/main" id="{3AD4B98C-A139-8547-B1F3-27447082D998}"/>
              </a:ext>
            </a:extLst>
          </p:cNvPr>
          <p:cNvGrpSpPr/>
          <p:nvPr userDrawn="1"/>
        </p:nvGrpSpPr>
        <p:grpSpPr>
          <a:xfrm>
            <a:off x="1687691" y="3712279"/>
            <a:ext cx="362978" cy="237390"/>
            <a:chOff x="3949912" y="3565813"/>
            <a:chExt cx="491640" cy="321536"/>
          </a:xfrm>
          <a:solidFill>
            <a:schemeClr val="accent1"/>
          </a:solidFill>
        </p:grpSpPr>
        <p:sp>
          <p:nvSpPr>
            <p:cNvPr id="1396" name="Freeform 1395">
              <a:extLst>
                <a:ext uri="{FF2B5EF4-FFF2-40B4-BE49-F238E27FC236}">
                  <a16:creationId xmlns:a16="http://schemas.microsoft.com/office/drawing/2014/main" id="{D5660CE3-6346-4843-BCC3-319F2208BD6C}"/>
                </a:ext>
              </a:extLst>
            </p:cNvPr>
            <p:cNvSpPr/>
            <p:nvPr/>
          </p:nvSpPr>
          <p:spPr>
            <a:xfrm>
              <a:off x="3949912" y="3565813"/>
              <a:ext cx="491640" cy="204850"/>
            </a:xfrm>
            <a:custGeom>
              <a:avLst/>
              <a:gdLst>
                <a:gd name="connsiteX0" fmla="*/ 236748 w 491639"/>
                <a:gd name="connsiteY0" fmla="*/ 205014 h 204850"/>
                <a:gd name="connsiteX1" fmla="*/ 234102 w 491639"/>
                <a:gd name="connsiteY1" fmla="*/ 204499 h 204850"/>
                <a:gd name="connsiteX2" fmla="*/ 4378 w 491639"/>
                <a:gd name="connsiteY2" fmla="*/ 111029 h 204850"/>
                <a:gd name="connsiteX3" fmla="*/ 0 w 491639"/>
                <a:gd name="connsiteY3" fmla="*/ 104485 h 204850"/>
                <a:gd name="connsiteX4" fmla="*/ 4436 w 491639"/>
                <a:gd name="connsiteY4" fmla="*/ 97989 h 204850"/>
                <a:gd name="connsiteX5" fmla="*/ 250713 w 491639"/>
                <a:gd name="connsiteY5" fmla="*/ 491 h 204850"/>
                <a:gd name="connsiteX6" fmla="*/ 255898 w 491639"/>
                <a:gd name="connsiteY6" fmla="*/ 491 h 204850"/>
                <a:gd name="connsiteX7" fmla="*/ 487554 w 491639"/>
                <a:gd name="connsiteY7" fmla="*/ 92733 h 204850"/>
                <a:gd name="connsiteX8" fmla="*/ 491979 w 491639"/>
                <a:gd name="connsiteY8" fmla="*/ 99265 h 204850"/>
                <a:gd name="connsiteX9" fmla="*/ 487554 w 491639"/>
                <a:gd name="connsiteY9" fmla="*/ 105785 h 204850"/>
                <a:gd name="connsiteX10" fmla="*/ 409313 w 491639"/>
                <a:gd name="connsiteY10" fmla="*/ 136910 h 204850"/>
                <a:gd name="connsiteX11" fmla="*/ 400195 w 491639"/>
                <a:gd name="connsiteY11" fmla="*/ 132977 h 204850"/>
                <a:gd name="connsiteX12" fmla="*/ 404128 w 491639"/>
                <a:gd name="connsiteY12" fmla="*/ 123858 h 204850"/>
                <a:gd name="connsiteX13" fmla="*/ 465969 w 491639"/>
                <a:gd name="connsiteY13" fmla="*/ 99265 h 204850"/>
                <a:gd name="connsiteX14" fmla="*/ 253300 w 491639"/>
                <a:gd name="connsiteY14" fmla="*/ 14585 h 204850"/>
                <a:gd name="connsiteX15" fmla="*/ 25893 w 491639"/>
                <a:gd name="connsiteY15" fmla="*/ 104614 h 204850"/>
                <a:gd name="connsiteX16" fmla="*/ 236795 w 491639"/>
                <a:gd name="connsiteY16" fmla="*/ 190417 h 204850"/>
                <a:gd name="connsiteX17" fmla="*/ 271221 w 491639"/>
                <a:gd name="connsiteY17" fmla="*/ 176721 h 204850"/>
                <a:gd name="connsiteX18" fmla="*/ 280340 w 491639"/>
                <a:gd name="connsiteY18" fmla="*/ 180655 h 204850"/>
                <a:gd name="connsiteX19" fmla="*/ 276407 w 491639"/>
                <a:gd name="connsiteY19" fmla="*/ 189773 h 204850"/>
                <a:gd name="connsiteX20" fmla="*/ 239347 w 491639"/>
                <a:gd name="connsiteY20" fmla="*/ 204511 h 204850"/>
                <a:gd name="connsiteX21" fmla="*/ 236748 w 491639"/>
                <a:gd name="connsiteY21" fmla="*/ 205014 h 2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1639" h="204850">
                  <a:moveTo>
                    <a:pt x="236748" y="205014"/>
                  </a:moveTo>
                  <a:cubicBezTo>
                    <a:pt x="235847" y="205014"/>
                    <a:pt x="234945" y="204839"/>
                    <a:pt x="234102" y="204499"/>
                  </a:cubicBezTo>
                  <a:lnTo>
                    <a:pt x="4378" y="111029"/>
                  </a:lnTo>
                  <a:cubicBezTo>
                    <a:pt x="1721" y="109952"/>
                    <a:pt x="-12" y="107365"/>
                    <a:pt x="0" y="104485"/>
                  </a:cubicBezTo>
                  <a:cubicBezTo>
                    <a:pt x="12" y="101606"/>
                    <a:pt x="1767" y="99042"/>
                    <a:pt x="4436" y="97989"/>
                  </a:cubicBezTo>
                  <a:lnTo>
                    <a:pt x="250713" y="491"/>
                  </a:lnTo>
                  <a:cubicBezTo>
                    <a:pt x="252375" y="-164"/>
                    <a:pt x="254236" y="-164"/>
                    <a:pt x="255898" y="491"/>
                  </a:cubicBezTo>
                  <a:lnTo>
                    <a:pt x="487554" y="92733"/>
                  </a:lnTo>
                  <a:cubicBezTo>
                    <a:pt x="490223" y="93798"/>
                    <a:pt x="491979" y="96385"/>
                    <a:pt x="491979" y="99265"/>
                  </a:cubicBezTo>
                  <a:cubicBezTo>
                    <a:pt x="491979" y="102144"/>
                    <a:pt x="490223" y="104731"/>
                    <a:pt x="487554" y="105785"/>
                  </a:cubicBezTo>
                  <a:lnTo>
                    <a:pt x="409313" y="136910"/>
                  </a:lnTo>
                  <a:cubicBezTo>
                    <a:pt x="405708" y="138338"/>
                    <a:pt x="401623" y="136582"/>
                    <a:pt x="400195" y="132977"/>
                  </a:cubicBezTo>
                  <a:cubicBezTo>
                    <a:pt x="398767" y="129372"/>
                    <a:pt x="400522" y="125286"/>
                    <a:pt x="404128" y="123858"/>
                  </a:cubicBezTo>
                  <a:lnTo>
                    <a:pt x="465969" y="99265"/>
                  </a:lnTo>
                  <a:lnTo>
                    <a:pt x="253300" y="14585"/>
                  </a:lnTo>
                  <a:lnTo>
                    <a:pt x="25893" y="104614"/>
                  </a:lnTo>
                  <a:lnTo>
                    <a:pt x="236795" y="190417"/>
                  </a:lnTo>
                  <a:lnTo>
                    <a:pt x="271221" y="176721"/>
                  </a:lnTo>
                  <a:cubicBezTo>
                    <a:pt x="274827" y="175293"/>
                    <a:pt x="278912" y="177049"/>
                    <a:pt x="280340" y="180655"/>
                  </a:cubicBezTo>
                  <a:cubicBezTo>
                    <a:pt x="281768" y="184260"/>
                    <a:pt x="280012" y="188345"/>
                    <a:pt x="276407" y="189773"/>
                  </a:cubicBezTo>
                  <a:lnTo>
                    <a:pt x="239347" y="204511"/>
                  </a:lnTo>
                  <a:cubicBezTo>
                    <a:pt x="238515" y="204850"/>
                    <a:pt x="237626" y="205014"/>
                    <a:pt x="236748" y="205014"/>
                  </a:cubicBezTo>
                  <a:close/>
                </a:path>
              </a:pathLst>
            </a:custGeom>
            <a:grpFill/>
            <a:ln w="1170" cap="flat">
              <a:noFill/>
              <a:prstDash val="solid"/>
              <a:miter/>
            </a:ln>
          </p:spPr>
          <p:txBody>
            <a:bodyPr rtlCol="0" anchor="ctr"/>
            <a:lstStyle/>
            <a:p>
              <a:endParaRPr lang="en-US"/>
            </a:p>
          </p:txBody>
        </p:sp>
        <p:sp>
          <p:nvSpPr>
            <p:cNvPr id="1397" name="Freeform 1396">
              <a:extLst>
                <a:ext uri="{FF2B5EF4-FFF2-40B4-BE49-F238E27FC236}">
                  <a16:creationId xmlns:a16="http://schemas.microsoft.com/office/drawing/2014/main" id="{716A1BE4-8872-B84A-900B-A8E444759625}"/>
                </a:ext>
              </a:extLst>
            </p:cNvPr>
            <p:cNvSpPr/>
            <p:nvPr/>
          </p:nvSpPr>
          <p:spPr>
            <a:xfrm>
              <a:off x="4105614" y="3805411"/>
              <a:ext cx="92475" cy="50335"/>
            </a:xfrm>
            <a:custGeom>
              <a:avLst/>
              <a:gdLst>
                <a:gd name="connsiteX0" fmla="*/ 86067 w 92475"/>
                <a:gd name="connsiteY0" fmla="*/ 50821 h 50334"/>
                <a:gd name="connsiteX1" fmla="*/ 83632 w 92475"/>
                <a:gd name="connsiteY1" fmla="*/ 50388 h 50334"/>
                <a:gd name="connsiteX2" fmla="*/ 3987 w 92475"/>
                <a:gd name="connsiteY2" fmla="*/ 13363 h 50334"/>
                <a:gd name="connsiteX3" fmla="*/ 698 w 92475"/>
                <a:gd name="connsiteY3" fmla="*/ 3987 h 50334"/>
                <a:gd name="connsiteX4" fmla="*/ 10074 w 92475"/>
                <a:gd name="connsiteY4" fmla="*/ 697 h 50334"/>
                <a:gd name="connsiteX5" fmla="*/ 88502 w 92475"/>
                <a:gd name="connsiteY5" fmla="*/ 37208 h 50334"/>
                <a:gd name="connsiteX6" fmla="*/ 92657 w 92475"/>
                <a:gd name="connsiteY6" fmla="*/ 46233 h 50334"/>
                <a:gd name="connsiteX7" fmla="*/ 86067 w 92475"/>
                <a:gd name="connsiteY7" fmla="*/ 50821 h 5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475" h="50334">
                  <a:moveTo>
                    <a:pt x="86067" y="50821"/>
                  </a:moveTo>
                  <a:cubicBezTo>
                    <a:pt x="85260" y="50821"/>
                    <a:pt x="84440" y="50681"/>
                    <a:pt x="83632" y="50388"/>
                  </a:cubicBezTo>
                  <a:cubicBezTo>
                    <a:pt x="76293" y="47673"/>
                    <a:pt x="49499" y="35218"/>
                    <a:pt x="3987" y="13363"/>
                  </a:cubicBezTo>
                  <a:cubicBezTo>
                    <a:pt x="487" y="11689"/>
                    <a:pt x="-988" y="7487"/>
                    <a:pt x="698" y="3987"/>
                  </a:cubicBezTo>
                  <a:cubicBezTo>
                    <a:pt x="2383" y="487"/>
                    <a:pt x="6574" y="-988"/>
                    <a:pt x="10074" y="697"/>
                  </a:cubicBezTo>
                  <a:cubicBezTo>
                    <a:pt x="66261" y="27679"/>
                    <a:pt x="83738" y="35452"/>
                    <a:pt x="88502" y="37208"/>
                  </a:cubicBezTo>
                  <a:cubicBezTo>
                    <a:pt x="92143" y="38554"/>
                    <a:pt x="94004" y="42592"/>
                    <a:pt x="92657" y="46233"/>
                  </a:cubicBezTo>
                  <a:cubicBezTo>
                    <a:pt x="91616" y="49066"/>
                    <a:pt x="88923" y="50821"/>
                    <a:pt x="86067" y="50821"/>
                  </a:cubicBezTo>
                  <a:close/>
                </a:path>
              </a:pathLst>
            </a:custGeom>
            <a:grpFill/>
            <a:ln w="1170" cap="flat">
              <a:noFill/>
              <a:prstDash val="solid"/>
              <a:miter/>
            </a:ln>
          </p:spPr>
          <p:txBody>
            <a:bodyPr rtlCol="0" anchor="ctr"/>
            <a:lstStyle/>
            <a:p>
              <a:endParaRPr lang="en-US"/>
            </a:p>
          </p:txBody>
        </p:sp>
        <p:sp>
          <p:nvSpPr>
            <p:cNvPr id="1398" name="Freeform 1397">
              <a:extLst>
                <a:ext uri="{FF2B5EF4-FFF2-40B4-BE49-F238E27FC236}">
                  <a16:creationId xmlns:a16="http://schemas.microsoft.com/office/drawing/2014/main" id="{537F6B25-1793-B142-80E1-8391159F452C}"/>
                </a:ext>
              </a:extLst>
            </p:cNvPr>
            <p:cNvSpPr/>
            <p:nvPr/>
          </p:nvSpPr>
          <p:spPr>
            <a:xfrm>
              <a:off x="4033280" y="3705087"/>
              <a:ext cx="36288" cy="90134"/>
            </a:xfrm>
            <a:custGeom>
              <a:avLst/>
              <a:gdLst>
                <a:gd name="connsiteX0" fmla="*/ 30130 w 36287"/>
                <a:gd name="connsiteY0" fmla="*/ 90848 h 90134"/>
                <a:gd name="connsiteX1" fmla="*/ 27064 w 36287"/>
                <a:gd name="connsiteY1" fmla="*/ 90146 h 90134"/>
                <a:gd name="connsiteX2" fmla="*/ 4074 w 36287"/>
                <a:gd name="connsiteY2" fmla="*/ 79189 h 90134"/>
                <a:gd name="connsiteX3" fmla="*/ 0 w 36287"/>
                <a:gd name="connsiteY3" fmla="*/ 72810 h 90134"/>
                <a:gd name="connsiteX4" fmla="*/ 0 w 36287"/>
                <a:gd name="connsiteY4" fmla="*/ 7023 h 90134"/>
                <a:gd name="connsiteX5" fmla="*/ 7023 w 36287"/>
                <a:gd name="connsiteY5" fmla="*/ 0 h 90134"/>
                <a:gd name="connsiteX6" fmla="*/ 14047 w 36287"/>
                <a:gd name="connsiteY6" fmla="*/ 7023 h 90134"/>
                <a:gd name="connsiteX7" fmla="*/ 14047 w 36287"/>
                <a:gd name="connsiteY7" fmla="*/ 68338 h 90134"/>
                <a:gd name="connsiteX8" fmla="*/ 33197 w 36287"/>
                <a:gd name="connsiteY8" fmla="*/ 77492 h 90134"/>
                <a:gd name="connsiteX9" fmla="*/ 36452 w 36287"/>
                <a:gd name="connsiteY9" fmla="*/ 86880 h 90134"/>
                <a:gd name="connsiteX10" fmla="*/ 30130 w 36287"/>
                <a:gd name="connsiteY10" fmla="*/ 90848 h 9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7" h="90134">
                  <a:moveTo>
                    <a:pt x="30130" y="90848"/>
                  </a:moveTo>
                  <a:cubicBezTo>
                    <a:pt x="29100" y="90848"/>
                    <a:pt x="28059" y="90626"/>
                    <a:pt x="27064" y="90146"/>
                  </a:cubicBezTo>
                  <a:cubicBezTo>
                    <a:pt x="13391" y="83509"/>
                    <a:pt x="4167" y="79236"/>
                    <a:pt x="4074" y="79189"/>
                  </a:cubicBezTo>
                  <a:cubicBezTo>
                    <a:pt x="1592" y="78042"/>
                    <a:pt x="0" y="75549"/>
                    <a:pt x="0" y="72810"/>
                  </a:cubicBezTo>
                  <a:lnTo>
                    <a:pt x="0" y="7023"/>
                  </a:lnTo>
                  <a:cubicBezTo>
                    <a:pt x="0" y="3149"/>
                    <a:pt x="3149" y="0"/>
                    <a:pt x="7023" y="0"/>
                  </a:cubicBezTo>
                  <a:cubicBezTo>
                    <a:pt x="10898" y="0"/>
                    <a:pt x="14047" y="3149"/>
                    <a:pt x="14047" y="7023"/>
                  </a:cubicBezTo>
                  <a:lnTo>
                    <a:pt x="14047" y="68338"/>
                  </a:lnTo>
                  <a:cubicBezTo>
                    <a:pt x="18062" y="70223"/>
                    <a:pt x="24804" y="73418"/>
                    <a:pt x="33197" y="77492"/>
                  </a:cubicBezTo>
                  <a:cubicBezTo>
                    <a:pt x="36686" y="79189"/>
                    <a:pt x="38149" y="83392"/>
                    <a:pt x="36452" y="86880"/>
                  </a:cubicBezTo>
                  <a:cubicBezTo>
                    <a:pt x="35246" y="89397"/>
                    <a:pt x="32741" y="90848"/>
                    <a:pt x="30130" y="90848"/>
                  </a:cubicBezTo>
                  <a:close/>
                </a:path>
              </a:pathLst>
            </a:custGeom>
            <a:grpFill/>
            <a:ln w="1170" cap="flat">
              <a:noFill/>
              <a:prstDash val="solid"/>
              <a:miter/>
            </a:ln>
          </p:spPr>
          <p:txBody>
            <a:bodyPr rtlCol="0" anchor="ctr"/>
            <a:lstStyle/>
            <a:p>
              <a:endParaRPr lang="en-US"/>
            </a:p>
          </p:txBody>
        </p:sp>
        <p:sp>
          <p:nvSpPr>
            <p:cNvPr id="1399" name="Freeform 1398">
              <a:extLst>
                <a:ext uri="{FF2B5EF4-FFF2-40B4-BE49-F238E27FC236}">
                  <a16:creationId xmlns:a16="http://schemas.microsoft.com/office/drawing/2014/main" id="{4E1A11E4-BB72-9446-8FA6-5C25DEBD2B99}"/>
                </a:ext>
              </a:extLst>
            </p:cNvPr>
            <p:cNvSpPr/>
            <p:nvPr/>
          </p:nvSpPr>
          <p:spPr>
            <a:xfrm>
              <a:off x="4184658" y="3757131"/>
              <a:ext cx="45652" cy="98328"/>
            </a:xfrm>
            <a:custGeom>
              <a:avLst/>
              <a:gdLst>
                <a:gd name="connsiteX0" fmla="*/ 7024 w 45652"/>
                <a:gd name="connsiteY0" fmla="*/ 99101 h 98328"/>
                <a:gd name="connsiteX1" fmla="*/ 3207 w 45652"/>
                <a:gd name="connsiteY1" fmla="*/ 97977 h 98328"/>
                <a:gd name="connsiteX2" fmla="*/ 0 w 45652"/>
                <a:gd name="connsiteY2" fmla="*/ 92066 h 98328"/>
                <a:gd name="connsiteX3" fmla="*/ 141 w 45652"/>
                <a:gd name="connsiteY3" fmla="*/ 7012 h 98328"/>
                <a:gd name="connsiteX4" fmla="*/ 7164 w 45652"/>
                <a:gd name="connsiteY4" fmla="*/ 0 h 98328"/>
                <a:gd name="connsiteX5" fmla="*/ 7176 w 45652"/>
                <a:gd name="connsiteY5" fmla="*/ 0 h 98328"/>
                <a:gd name="connsiteX6" fmla="*/ 14187 w 45652"/>
                <a:gd name="connsiteY6" fmla="*/ 7035 h 98328"/>
                <a:gd name="connsiteX7" fmla="*/ 14070 w 45652"/>
                <a:gd name="connsiteY7" fmla="*/ 81179 h 98328"/>
                <a:gd name="connsiteX8" fmla="*/ 35749 w 45652"/>
                <a:gd name="connsiteY8" fmla="*/ 71358 h 98328"/>
                <a:gd name="connsiteX9" fmla="*/ 45044 w 45652"/>
                <a:gd name="connsiteY9" fmla="*/ 74858 h 98328"/>
                <a:gd name="connsiteX10" fmla="*/ 41544 w 45652"/>
                <a:gd name="connsiteY10" fmla="*/ 84153 h 98328"/>
                <a:gd name="connsiteX11" fmla="*/ 9926 w 45652"/>
                <a:gd name="connsiteY11" fmla="*/ 98469 h 98328"/>
                <a:gd name="connsiteX12" fmla="*/ 7024 w 45652"/>
                <a:gd name="connsiteY12" fmla="*/ 99101 h 9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52" h="98328">
                  <a:moveTo>
                    <a:pt x="7024" y="99101"/>
                  </a:moveTo>
                  <a:cubicBezTo>
                    <a:pt x="5689" y="99101"/>
                    <a:pt x="4366" y="98726"/>
                    <a:pt x="3207" y="97977"/>
                  </a:cubicBezTo>
                  <a:cubicBezTo>
                    <a:pt x="1206" y="96678"/>
                    <a:pt x="-12" y="94454"/>
                    <a:pt x="0" y="92066"/>
                  </a:cubicBezTo>
                  <a:lnTo>
                    <a:pt x="141" y="7012"/>
                  </a:lnTo>
                  <a:cubicBezTo>
                    <a:pt x="152" y="3137"/>
                    <a:pt x="3289" y="0"/>
                    <a:pt x="7164" y="0"/>
                  </a:cubicBezTo>
                  <a:cubicBezTo>
                    <a:pt x="7164" y="0"/>
                    <a:pt x="7176" y="0"/>
                    <a:pt x="7176" y="0"/>
                  </a:cubicBezTo>
                  <a:cubicBezTo>
                    <a:pt x="11050" y="0"/>
                    <a:pt x="14199" y="3161"/>
                    <a:pt x="14187" y="7035"/>
                  </a:cubicBezTo>
                  <a:lnTo>
                    <a:pt x="14070" y="81179"/>
                  </a:lnTo>
                  <a:lnTo>
                    <a:pt x="35749" y="71358"/>
                  </a:lnTo>
                  <a:cubicBezTo>
                    <a:pt x="39285" y="69755"/>
                    <a:pt x="43440" y="71323"/>
                    <a:pt x="45044" y="74858"/>
                  </a:cubicBezTo>
                  <a:cubicBezTo>
                    <a:pt x="46647" y="78394"/>
                    <a:pt x="45079" y="82549"/>
                    <a:pt x="41544" y="84153"/>
                  </a:cubicBezTo>
                  <a:lnTo>
                    <a:pt x="9926" y="98469"/>
                  </a:lnTo>
                  <a:cubicBezTo>
                    <a:pt x="9002" y="98890"/>
                    <a:pt x="8007" y="99101"/>
                    <a:pt x="7024" y="99101"/>
                  </a:cubicBezTo>
                  <a:close/>
                </a:path>
              </a:pathLst>
            </a:custGeom>
            <a:grpFill/>
            <a:ln w="1170" cap="flat">
              <a:noFill/>
              <a:prstDash val="solid"/>
              <a:miter/>
            </a:ln>
          </p:spPr>
          <p:txBody>
            <a:bodyPr rtlCol="0" anchor="ctr"/>
            <a:lstStyle/>
            <a:p>
              <a:endParaRPr lang="en-US"/>
            </a:p>
          </p:txBody>
        </p:sp>
        <p:sp>
          <p:nvSpPr>
            <p:cNvPr id="1400" name="Freeform 1399">
              <a:extLst>
                <a:ext uri="{FF2B5EF4-FFF2-40B4-BE49-F238E27FC236}">
                  <a16:creationId xmlns:a16="http://schemas.microsoft.com/office/drawing/2014/main" id="{2A559E54-D415-C84B-B048-9853ADC809D7}"/>
                </a:ext>
              </a:extLst>
            </p:cNvPr>
            <p:cNvSpPr/>
            <p:nvPr/>
          </p:nvSpPr>
          <p:spPr>
            <a:xfrm>
              <a:off x="4076767" y="3658636"/>
              <a:ext cx="131104" cy="118228"/>
            </a:xfrm>
            <a:custGeom>
              <a:avLst/>
              <a:gdLst>
                <a:gd name="connsiteX0" fmla="*/ 7023 w 131103"/>
                <a:gd name="connsiteY0" fmla="*/ 118372 h 118227"/>
                <a:gd name="connsiteX1" fmla="*/ 7012 w 131103"/>
                <a:gd name="connsiteY1" fmla="*/ 118372 h 118227"/>
                <a:gd name="connsiteX2" fmla="*/ 0 w 131103"/>
                <a:gd name="connsiteY2" fmla="*/ 111337 h 118227"/>
                <a:gd name="connsiteX3" fmla="*/ 117 w 131103"/>
                <a:gd name="connsiteY3" fmla="*/ 61740 h 118227"/>
                <a:gd name="connsiteX4" fmla="*/ 4179 w 131103"/>
                <a:gd name="connsiteY4" fmla="*/ 55384 h 118227"/>
                <a:gd name="connsiteX5" fmla="*/ 121763 w 131103"/>
                <a:gd name="connsiteY5" fmla="*/ 659 h 118227"/>
                <a:gd name="connsiteX6" fmla="*/ 131092 w 131103"/>
                <a:gd name="connsiteY6" fmla="*/ 4065 h 118227"/>
                <a:gd name="connsiteX7" fmla="*/ 127686 w 131103"/>
                <a:gd name="connsiteY7" fmla="*/ 13395 h 118227"/>
                <a:gd name="connsiteX8" fmla="*/ 14152 w 131103"/>
                <a:gd name="connsiteY8" fmla="*/ 66235 h 118227"/>
                <a:gd name="connsiteX9" fmla="*/ 14047 w 131103"/>
                <a:gd name="connsiteY9" fmla="*/ 111360 h 118227"/>
                <a:gd name="connsiteX10" fmla="*/ 7023 w 131103"/>
                <a:gd name="connsiteY10" fmla="*/ 118372 h 11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103" h="118227">
                  <a:moveTo>
                    <a:pt x="7023" y="118372"/>
                  </a:moveTo>
                  <a:cubicBezTo>
                    <a:pt x="7023" y="118372"/>
                    <a:pt x="7012" y="118372"/>
                    <a:pt x="7012" y="118372"/>
                  </a:cubicBezTo>
                  <a:cubicBezTo>
                    <a:pt x="3137" y="118360"/>
                    <a:pt x="0" y="115211"/>
                    <a:pt x="0" y="111337"/>
                  </a:cubicBezTo>
                  <a:lnTo>
                    <a:pt x="117" y="61740"/>
                  </a:lnTo>
                  <a:cubicBezTo>
                    <a:pt x="129" y="59012"/>
                    <a:pt x="1709" y="56542"/>
                    <a:pt x="4179" y="55384"/>
                  </a:cubicBezTo>
                  <a:lnTo>
                    <a:pt x="121763" y="659"/>
                  </a:lnTo>
                  <a:cubicBezTo>
                    <a:pt x="125274" y="-980"/>
                    <a:pt x="129453" y="542"/>
                    <a:pt x="131092" y="4065"/>
                  </a:cubicBezTo>
                  <a:cubicBezTo>
                    <a:pt x="132731" y="7577"/>
                    <a:pt x="131209" y="11756"/>
                    <a:pt x="127686" y="13395"/>
                  </a:cubicBezTo>
                  <a:lnTo>
                    <a:pt x="14152" y="66235"/>
                  </a:lnTo>
                  <a:lnTo>
                    <a:pt x="14047" y="111360"/>
                  </a:lnTo>
                  <a:cubicBezTo>
                    <a:pt x="14035" y="115235"/>
                    <a:pt x="10898" y="118372"/>
                    <a:pt x="7023" y="118372"/>
                  </a:cubicBezTo>
                  <a:close/>
                </a:path>
              </a:pathLst>
            </a:custGeom>
            <a:grpFill/>
            <a:ln w="1170" cap="flat">
              <a:noFill/>
              <a:prstDash val="solid"/>
              <a:miter/>
            </a:ln>
          </p:spPr>
          <p:txBody>
            <a:bodyPr rtlCol="0" anchor="ctr"/>
            <a:lstStyle/>
            <a:p>
              <a:endParaRPr lang="en-US"/>
            </a:p>
          </p:txBody>
        </p:sp>
        <p:sp>
          <p:nvSpPr>
            <p:cNvPr id="1401" name="Freeform 1400">
              <a:extLst>
                <a:ext uri="{FF2B5EF4-FFF2-40B4-BE49-F238E27FC236}">
                  <a16:creationId xmlns:a16="http://schemas.microsoft.com/office/drawing/2014/main" id="{3BE9B363-A316-224B-B3F0-576E16A464F7}"/>
                </a:ext>
              </a:extLst>
            </p:cNvPr>
            <p:cNvSpPr/>
            <p:nvPr/>
          </p:nvSpPr>
          <p:spPr>
            <a:xfrm>
              <a:off x="4076044" y="3776728"/>
              <a:ext cx="14047" cy="14047"/>
            </a:xfrm>
            <a:custGeom>
              <a:avLst/>
              <a:gdLst>
                <a:gd name="connsiteX0" fmla="*/ 7500 w 14046"/>
                <a:gd name="connsiteY0" fmla="*/ 14396 h 14046"/>
                <a:gd name="connsiteX1" fmla="*/ 2760 w 14046"/>
                <a:gd name="connsiteY1" fmla="*/ 12617 h 14046"/>
                <a:gd name="connsiteX2" fmla="*/ 2619 w 14046"/>
                <a:gd name="connsiteY2" fmla="*/ 12500 h 14046"/>
                <a:gd name="connsiteX3" fmla="*/ 1554 w 14046"/>
                <a:gd name="connsiteY3" fmla="*/ 2620 h 14046"/>
                <a:gd name="connsiteX4" fmla="*/ 7571 w 14046"/>
                <a:gd name="connsiteY4" fmla="*/ 22 h 14046"/>
                <a:gd name="connsiteX5" fmla="*/ 7805 w 14046"/>
                <a:gd name="connsiteY5" fmla="*/ 10 h 14046"/>
                <a:gd name="connsiteX6" fmla="*/ 15132 w 14046"/>
                <a:gd name="connsiteY6" fmla="*/ 6717 h 14046"/>
                <a:gd name="connsiteX7" fmla="*/ 11117 w 14046"/>
                <a:gd name="connsiteY7" fmla="*/ 13378 h 14046"/>
                <a:gd name="connsiteX8" fmla="*/ 10766 w 14046"/>
                <a:gd name="connsiteY8" fmla="*/ 13577 h 14046"/>
                <a:gd name="connsiteX9" fmla="*/ 7500 w 14046"/>
                <a:gd name="connsiteY9" fmla="*/ 14396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7500" y="14396"/>
                  </a:moveTo>
                  <a:cubicBezTo>
                    <a:pt x="5791" y="14396"/>
                    <a:pt x="4082" y="13787"/>
                    <a:pt x="2760" y="12617"/>
                  </a:cubicBezTo>
                  <a:lnTo>
                    <a:pt x="2619" y="12500"/>
                  </a:lnTo>
                  <a:cubicBezTo>
                    <a:pt x="-401" y="10065"/>
                    <a:pt x="-881" y="5652"/>
                    <a:pt x="1554" y="2620"/>
                  </a:cubicBezTo>
                  <a:cubicBezTo>
                    <a:pt x="3064" y="747"/>
                    <a:pt x="5335" y="-154"/>
                    <a:pt x="7571" y="22"/>
                  </a:cubicBezTo>
                  <a:cubicBezTo>
                    <a:pt x="7652" y="22"/>
                    <a:pt x="7723" y="10"/>
                    <a:pt x="7805" y="10"/>
                  </a:cubicBezTo>
                  <a:cubicBezTo>
                    <a:pt x="11691" y="-154"/>
                    <a:pt x="14957" y="2843"/>
                    <a:pt x="15132" y="6717"/>
                  </a:cubicBezTo>
                  <a:cubicBezTo>
                    <a:pt x="15261" y="9632"/>
                    <a:pt x="13599" y="12207"/>
                    <a:pt x="11117" y="13378"/>
                  </a:cubicBezTo>
                  <a:cubicBezTo>
                    <a:pt x="11000" y="13448"/>
                    <a:pt x="10883" y="13518"/>
                    <a:pt x="10766" y="13577"/>
                  </a:cubicBezTo>
                  <a:cubicBezTo>
                    <a:pt x="9736" y="14127"/>
                    <a:pt x="8624" y="14396"/>
                    <a:pt x="7500" y="14396"/>
                  </a:cubicBezTo>
                  <a:close/>
                </a:path>
              </a:pathLst>
            </a:custGeom>
            <a:grpFill/>
            <a:ln w="1170" cap="flat">
              <a:noFill/>
              <a:prstDash val="solid"/>
              <a:miter/>
            </a:ln>
          </p:spPr>
          <p:txBody>
            <a:bodyPr rtlCol="0" anchor="ctr"/>
            <a:lstStyle/>
            <a:p>
              <a:endParaRPr lang="en-US"/>
            </a:p>
          </p:txBody>
        </p:sp>
        <p:sp>
          <p:nvSpPr>
            <p:cNvPr id="1402" name="Freeform 1401">
              <a:extLst>
                <a:ext uri="{FF2B5EF4-FFF2-40B4-BE49-F238E27FC236}">
                  <a16:creationId xmlns:a16="http://schemas.microsoft.com/office/drawing/2014/main" id="{5E3E6F7D-78BA-FA44-BD7D-F46370C0D872}"/>
                </a:ext>
              </a:extLst>
            </p:cNvPr>
            <p:cNvSpPr/>
            <p:nvPr/>
          </p:nvSpPr>
          <p:spPr>
            <a:xfrm>
              <a:off x="4063012" y="3789287"/>
              <a:ext cx="42141" cy="77258"/>
            </a:xfrm>
            <a:custGeom>
              <a:avLst/>
              <a:gdLst>
                <a:gd name="connsiteX0" fmla="*/ 35106 w 42140"/>
                <a:gd name="connsiteY0" fmla="*/ 77703 h 77257"/>
                <a:gd name="connsiteX1" fmla="*/ 35059 w 42140"/>
                <a:gd name="connsiteY1" fmla="*/ 77703 h 77257"/>
                <a:gd name="connsiteX2" fmla="*/ 7972 w 42140"/>
                <a:gd name="connsiteY2" fmla="*/ 77515 h 77257"/>
                <a:gd name="connsiteX3" fmla="*/ 1008 w 42140"/>
                <a:gd name="connsiteY3" fmla="*/ 70960 h 77257"/>
                <a:gd name="connsiteX4" fmla="*/ 12 w 42140"/>
                <a:gd name="connsiteY4" fmla="*/ 32191 h 77257"/>
                <a:gd name="connsiteX5" fmla="*/ 18051 w 42140"/>
                <a:gd name="connsiteY5" fmla="*/ 11 h 77257"/>
                <a:gd name="connsiteX6" fmla="*/ 18859 w 42140"/>
                <a:gd name="connsiteY6" fmla="*/ 0 h 77257"/>
                <a:gd name="connsiteX7" fmla="*/ 38770 w 42140"/>
                <a:gd name="connsiteY7" fmla="*/ 13637 h 77257"/>
                <a:gd name="connsiteX8" fmla="*/ 42200 w 42140"/>
                <a:gd name="connsiteY8" fmla="*/ 53694 h 77257"/>
                <a:gd name="connsiteX9" fmla="*/ 42141 w 42140"/>
                <a:gd name="connsiteY9" fmla="*/ 70714 h 77257"/>
                <a:gd name="connsiteX10" fmla="*/ 40046 w 42140"/>
                <a:gd name="connsiteY10" fmla="*/ 75666 h 77257"/>
                <a:gd name="connsiteX11" fmla="*/ 35106 w 42140"/>
                <a:gd name="connsiteY11" fmla="*/ 77703 h 77257"/>
                <a:gd name="connsiteX12" fmla="*/ 14668 w 42140"/>
                <a:gd name="connsiteY12" fmla="*/ 63515 h 77257"/>
                <a:gd name="connsiteX13" fmla="*/ 28106 w 42140"/>
                <a:gd name="connsiteY13" fmla="*/ 63609 h 77257"/>
                <a:gd name="connsiteX14" fmla="*/ 28130 w 42140"/>
                <a:gd name="connsiteY14" fmla="*/ 53706 h 77257"/>
                <a:gd name="connsiteX15" fmla="*/ 25472 w 42140"/>
                <a:gd name="connsiteY15" fmla="*/ 18237 h 77257"/>
                <a:gd name="connsiteX16" fmla="*/ 18835 w 42140"/>
                <a:gd name="connsiteY16" fmla="*/ 14058 h 77257"/>
                <a:gd name="connsiteX17" fmla="*/ 18297 w 42140"/>
                <a:gd name="connsiteY17" fmla="*/ 14058 h 77257"/>
                <a:gd name="connsiteX18" fmla="*/ 14048 w 42140"/>
                <a:gd name="connsiteY18" fmla="*/ 32284 h 77257"/>
                <a:gd name="connsiteX19" fmla="*/ 14668 w 42140"/>
                <a:gd name="connsiteY19" fmla="*/ 63515 h 7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40" h="77257">
                  <a:moveTo>
                    <a:pt x="35106" y="77703"/>
                  </a:moveTo>
                  <a:cubicBezTo>
                    <a:pt x="35095" y="77703"/>
                    <a:pt x="35071" y="77703"/>
                    <a:pt x="35059" y="77703"/>
                  </a:cubicBezTo>
                  <a:lnTo>
                    <a:pt x="7972" y="77515"/>
                  </a:lnTo>
                  <a:cubicBezTo>
                    <a:pt x="4297" y="77492"/>
                    <a:pt x="1253" y="74624"/>
                    <a:pt x="1008" y="70960"/>
                  </a:cubicBezTo>
                  <a:cubicBezTo>
                    <a:pt x="961" y="70258"/>
                    <a:pt x="-128" y="53589"/>
                    <a:pt x="12" y="32191"/>
                  </a:cubicBezTo>
                  <a:cubicBezTo>
                    <a:pt x="141" y="11952"/>
                    <a:pt x="6720" y="222"/>
                    <a:pt x="18051" y="11"/>
                  </a:cubicBezTo>
                  <a:cubicBezTo>
                    <a:pt x="18320" y="11"/>
                    <a:pt x="18590" y="0"/>
                    <a:pt x="18859" y="0"/>
                  </a:cubicBezTo>
                  <a:cubicBezTo>
                    <a:pt x="25379" y="0"/>
                    <a:pt x="34533" y="1416"/>
                    <a:pt x="38770" y="13637"/>
                  </a:cubicBezTo>
                  <a:cubicBezTo>
                    <a:pt x="41275" y="20859"/>
                    <a:pt x="42200" y="31722"/>
                    <a:pt x="42200" y="53694"/>
                  </a:cubicBezTo>
                  <a:cubicBezTo>
                    <a:pt x="42200" y="61829"/>
                    <a:pt x="42141" y="70714"/>
                    <a:pt x="42141" y="70714"/>
                  </a:cubicBezTo>
                  <a:cubicBezTo>
                    <a:pt x="42130" y="72576"/>
                    <a:pt x="41381" y="74355"/>
                    <a:pt x="40046" y="75666"/>
                  </a:cubicBezTo>
                  <a:cubicBezTo>
                    <a:pt x="38723" y="76977"/>
                    <a:pt x="36944" y="77703"/>
                    <a:pt x="35106" y="77703"/>
                  </a:cubicBezTo>
                  <a:close/>
                  <a:moveTo>
                    <a:pt x="14668" y="63515"/>
                  </a:moveTo>
                  <a:lnTo>
                    <a:pt x="28106" y="63609"/>
                  </a:lnTo>
                  <a:cubicBezTo>
                    <a:pt x="28118" y="60647"/>
                    <a:pt x="28130" y="57112"/>
                    <a:pt x="28130" y="53706"/>
                  </a:cubicBezTo>
                  <a:cubicBezTo>
                    <a:pt x="28130" y="39273"/>
                    <a:pt x="27814" y="24992"/>
                    <a:pt x="25472" y="18237"/>
                  </a:cubicBezTo>
                  <a:cubicBezTo>
                    <a:pt x="24314" y="14890"/>
                    <a:pt x="23412" y="14058"/>
                    <a:pt x="18835" y="14058"/>
                  </a:cubicBezTo>
                  <a:lnTo>
                    <a:pt x="18297" y="14058"/>
                  </a:lnTo>
                  <a:cubicBezTo>
                    <a:pt x="17302" y="14082"/>
                    <a:pt x="14130" y="19595"/>
                    <a:pt x="14048" y="32284"/>
                  </a:cubicBezTo>
                  <a:cubicBezTo>
                    <a:pt x="13966" y="45336"/>
                    <a:pt x="14364" y="56749"/>
                    <a:pt x="14668" y="63515"/>
                  </a:cubicBezTo>
                  <a:close/>
                </a:path>
              </a:pathLst>
            </a:custGeom>
            <a:grpFill/>
            <a:ln w="1170" cap="flat">
              <a:noFill/>
              <a:prstDash val="solid"/>
              <a:miter/>
            </a:ln>
          </p:spPr>
          <p:txBody>
            <a:bodyPr rtlCol="0" anchor="ctr"/>
            <a:lstStyle/>
            <a:p>
              <a:endParaRPr lang="en-US"/>
            </a:p>
          </p:txBody>
        </p:sp>
        <p:sp>
          <p:nvSpPr>
            <p:cNvPr id="1403" name="Freeform 1402">
              <a:extLst>
                <a:ext uri="{FF2B5EF4-FFF2-40B4-BE49-F238E27FC236}">
                  <a16:creationId xmlns:a16="http://schemas.microsoft.com/office/drawing/2014/main" id="{BB5560C1-4F43-F241-93E5-8B87164886D1}"/>
                </a:ext>
              </a:extLst>
            </p:cNvPr>
            <p:cNvSpPr/>
            <p:nvPr/>
          </p:nvSpPr>
          <p:spPr>
            <a:xfrm>
              <a:off x="4270343" y="3731225"/>
              <a:ext cx="25753" cy="32776"/>
            </a:xfrm>
            <a:custGeom>
              <a:avLst/>
              <a:gdLst>
                <a:gd name="connsiteX0" fmla="*/ 7013 w 25752"/>
                <a:gd name="connsiteY0" fmla="*/ 33164 h 32776"/>
                <a:gd name="connsiteX1" fmla="*/ 3127 w 25752"/>
                <a:gd name="connsiteY1" fmla="*/ 31982 h 32776"/>
                <a:gd name="connsiteX2" fmla="*/ 1184 w 25752"/>
                <a:gd name="connsiteY2" fmla="*/ 22242 h 32776"/>
                <a:gd name="connsiteX3" fmla="*/ 13931 w 25752"/>
                <a:gd name="connsiteY3" fmla="*/ 3127 h 32776"/>
                <a:gd name="connsiteX4" fmla="*/ 23670 w 25752"/>
                <a:gd name="connsiteY4" fmla="*/ 1184 h 32776"/>
                <a:gd name="connsiteX5" fmla="*/ 25614 w 25752"/>
                <a:gd name="connsiteY5" fmla="*/ 10923 h 32776"/>
                <a:gd name="connsiteX6" fmla="*/ 12866 w 25752"/>
                <a:gd name="connsiteY6" fmla="*/ 30038 h 32776"/>
                <a:gd name="connsiteX7" fmla="*/ 7013 w 25752"/>
                <a:gd name="connsiteY7" fmla="*/ 33164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52" h="32776">
                  <a:moveTo>
                    <a:pt x="7013" y="33164"/>
                  </a:moveTo>
                  <a:cubicBezTo>
                    <a:pt x="5679" y="33164"/>
                    <a:pt x="4321" y="32778"/>
                    <a:pt x="3127" y="31982"/>
                  </a:cubicBezTo>
                  <a:cubicBezTo>
                    <a:pt x="-104" y="29828"/>
                    <a:pt x="-970" y="25473"/>
                    <a:pt x="1184" y="22242"/>
                  </a:cubicBezTo>
                  <a:lnTo>
                    <a:pt x="13931" y="3127"/>
                  </a:lnTo>
                  <a:cubicBezTo>
                    <a:pt x="16085" y="-104"/>
                    <a:pt x="20440" y="-970"/>
                    <a:pt x="23670" y="1184"/>
                  </a:cubicBezTo>
                  <a:cubicBezTo>
                    <a:pt x="26901" y="3338"/>
                    <a:pt x="27767" y="7692"/>
                    <a:pt x="25614" y="10923"/>
                  </a:cubicBezTo>
                  <a:lnTo>
                    <a:pt x="12866" y="30038"/>
                  </a:lnTo>
                  <a:cubicBezTo>
                    <a:pt x="11520" y="32075"/>
                    <a:pt x="9284" y="33164"/>
                    <a:pt x="7013" y="33164"/>
                  </a:cubicBezTo>
                  <a:close/>
                </a:path>
              </a:pathLst>
            </a:custGeom>
            <a:grpFill/>
            <a:ln w="1170" cap="flat">
              <a:noFill/>
              <a:prstDash val="solid"/>
              <a:miter/>
            </a:ln>
          </p:spPr>
          <p:txBody>
            <a:bodyPr rtlCol="0" anchor="ctr"/>
            <a:lstStyle/>
            <a:p>
              <a:endParaRPr lang="en-US"/>
            </a:p>
          </p:txBody>
        </p:sp>
        <p:sp>
          <p:nvSpPr>
            <p:cNvPr id="1404" name="Freeform 1403">
              <a:extLst>
                <a:ext uri="{FF2B5EF4-FFF2-40B4-BE49-F238E27FC236}">
                  <a16:creationId xmlns:a16="http://schemas.microsoft.com/office/drawing/2014/main" id="{FF6EEFC5-98FC-664C-A620-A1B2E1EBAE51}"/>
                </a:ext>
              </a:extLst>
            </p:cNvPr>
            <p:cNvSpPr/>
            <p:nvPr/>
          </p:nvSpPr>
          <p:spPr>
            <a:xfrm>
              <a:off x="4278320" y="3726584"/>
              <a:ext cx="47993" cy="69064"/>
            </a:xfrm>
            <a:custGeom>
              <a:avLst/>
              <a:gdLst>
                <a:gd name="connsiteX0" fmla="*/ 7019 w 47993"/>
                <a:gd name="connsiteY0" fmla="*/ 69258 h 69063"/>
                <a:gd name="connsiteX1" fmla="*/ 3343 w 47993"/>
                <a:gd name="connsiteY1" fmla="*/ 68217 h 69063"/>
                <a:gd name="connsiteX2" fmla="*/ 1037 w 47993"/>
                <a:gd name="connsiteY2" fmla="*/ 58559 h 69063"/>
                <a:gd name="connsiteX3" fmla="*/ 35019 w 47993"/>
                <a:gd name="connsiteY3" fmla="*/ 3343 h 69063"/>
                <a:gd name="connsiteX4" fmla="*/ 44676 w 47993"/>
                <a:gd name="connsiteY4" fmla="*/ 1037 h 69063"/>
                <a:gd name="connsiteX5" fmla="*/ 46982 w 47993"/>
                <a:gd name="connsiteY5" fmla="*/ 10694 h 69063"/>
                <a:gd name="connsiteX6" fmla="*/ 13000 w 47993"/>
                <a:gd name="connsiteY6" fmla="*/ 65911 h 69063"/>
                <a:gd name="connsiteX7" fmla="*/ 7019 w 47993"/>
                <a:gd name="connsiteY7" fmla="*/ 69258 h 6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93" h="69063">
                  <a:moveTo>
                    <a:pt x="7019" y="69258"/>
                  </a:moveTo>
                  <a:cubicBezTo>
                    <a:pt x="5766" y="69258"/>
                    <a:pt x="4490" y="68919"/>
                    <a:pt x="3343" y="68217"/>
                  </a:cubicBezTo>
                  <a:cubicBezTo>
                    <a:pt x="42" y="66180"/>
                    <a:pt x="-988" y="61860"/>
                    <a:pt x="1037" y="58559"/>
                  </a:cubicBezTo>
                  <a:lnTo>
                    <a:pt x="35019" y="3343"/>
                  </a:lnTo>
                  <a:cubicBezTo>
                    <a:pt x="37056" y="42"/>
                    <a:pt x="41375" y="-988"/>
                    <a:pt x="44676" y="1037"/>
                  </a:cubicBezTo>
                  <a:cubicBezTo>
                    <a:pt x="47977" y="3074"/>
                    <a:pt x="49007" y="7394"/>
                    <a:pt x="46982" y="10694"/>
                  </a:cubicBezTo>
                  <a:lnTo>
                    <a:pt x="13000" y="65911"/>
                  </a:lnTo>
                  <a:cubicBezTo>
                    <a:pt x="11678" y="68064"/>
                    <a:pt x="9372" y="69258"/>
                    <a:pt x="7019" y="69258"/>
                  </a:cubicBezTo>
                  <a:close/>
                </a:path>
              </a:pathLst>
            </a:custGeom>
            <a:grpFill/>
            <a:ln w="1170" cap="flat">
              <a:noFill/>
              <a:prstDash val="solid"/>
              <a:miter/>
            </a:ln>
          </p:spPr>
          <p:txBody>
            <a:bodyPr rtlCol="0" anchor="ctr"/>
            <a:lstStyle/>
            <a:p>
              <a:endParaRPr lang="en-US"/>
            </a:p>
          </p:txBody>
        </p:sp>
        <p:sp>
          <p:nvSpPr>
            <p:cNvPr id="1405" name="Freeform 1404">
              <a:extLst>
                <a:ext uri="{FF2B5EF4-FFF2-40B4-BE49-F238E27FC236}">
                  <a16:creationId xmlns:a16="http://schemas.microsoft.com/office/drawing/2014/main" id="{08A51F66-80FF-3344-BC3D-A2706F2DFB6F}"/>
                </a:ext>
              </a:extLst>
            </p:cNvPr>
            <p:cNvSpPr/>
            <p:nvPr/>
          </p:nvSpPr>
          <p:spPr>
            <a:xfrm>
              <a:off x="4228075" y="3673134"/>
              <a:ext cx="158027" cy="214215"/>
            </a:xfrm>
            <a:custGeom>
              <a:avLst/>
              <a:gdLst>
                <a:gd name="connsiteX0" fmla="*/ 78627 w 158027"/>
                <a:gd name="connsiteY0" fmla="*/ 214961 h 214214"/>
                <a:gd name="connsiteX1" fmla="*/ 75092 w 158027"/>
                <a:gd name="connsiteY1" fmla="*/ 214001 h 214214"/>
                <a:gd name="connsiteX2" fmla="*/ 831 w 158027"/>
                <a:gd name="connsiteY2" fmla="*/ 147852 h 214214"/>
                <a:gd name="connsiteX3" fmla="*/ 0 w 158027"/>
                <a:gd name="connsiteY3" fmla="*/ 144528 h 214214"/>
                <a:gd name="connsiteX4" fmla="*/ 0 w 158027"/>
                <a:gd name="connsiteY4" fmla="*/ 38029 h 214214"/>
                <a:gd name="connsiteX5" fmla="*/ 4261 w 158027"/>
                <a:gd name="connsiteY5" fmla="*/ 31579 h 214214"/>
                <a:gd name="connsiteX6" fmla="*/ 76614 w 158027"/>
                <a:gd name="connsiteY6" fmla="*/ 571 h 214214"/>
                <a:gd name="connsiteX7" fmla="*/ 82233 w 158027"/>
                <a:gd name="connsiteY7" fmla="*/ 606 h 214214"/>
                <a:gd name="connsiteX8" fmla="*/ 154445 w 158027"/>
                <a:gd name="connsiteY8" fmla="*/ 32680 h 214214"/>
                <a:gd name="connsiteX9" fmla="*/ 158612 w 158027"/>
                <a:gd name="connsiteY9" fmla="*/ 39071 h 214214"/>
                <a:gd name="connsiteX10" fmla="*/ 158940 w 158027"/>
                <a:gd name="connsiteY10" fmla="*/ 145441 h 214214"/>
                <a:gd name="connsiteX11" fmla="*/ 157161 w 158027"/>
                <a:gd name="connsiteY11" fmla="*/ 150123 h 214214"/>
                <a:gd name="connsiteX12" fmla="*/ 82151 w 158027"/>
                <a:gd name="connsiteY12" fmla="*/ 214001 h 214214"/>
                <a:gd name="connsiteX13" fmla="*/ 78627 w 158027"/>
                <a:gd name="connsiteY13" fmla="*/ 214961 h 214214"/>
                <a:gd name="connsiteX14" fmla="*/ 14047 w 158027"/>
                <a:gd name="connsiteY14" fmla="*/ 142608 h 214214"/>
                <a:gd name="connsiteX15" fmla="*/ 78604 w 158027"/>
                <a:gd name="connsiteY15" fmla="*/ 199779 h 214214"/>
                <a:gd name="connsiteX16" fmla="*/ 144882 w 158027"/>
                <a:gd name="connsiteY16" fmla="*/ 142772 h 214214"/>
                <a:gd name="connsiteX17" fmla="*/ 144577 w 158027"/>
                <a:gd name="connsiteY17" fmla="*/ 43683 h 214214"/>
                <a:gd name="connsiteX18" fmla="*/ 79318 w 158027"/>
                <a:gd name="connsiteY18" fmla="*/ 14700 h 214214"/>
                <a:gd name="connsiteX19" fmla="*/ 14035 w 158027"/>
                <a:gd name="connsiteY19" fmla="*/ 42676 h 214214"/>
                <a:gd name="connsiteX20" fmla="*/ 14035 w 158027"/>
                <a:gd name="connsiteY20" fmla="*/ 142608 h 21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027" h="214214">
                  <a:moveTo>
                    <a:pt x="78627" y="214961"/>
                  </a:moveTo>
                  <a:cubicBezTo>
                    <a:pt x="77410" y="214961"/>
                    <a:pt x="76181" y="214645"/>
                    <a:pt x="75092" y="214001"/>
                  </a:cubicBezTo>
                  <a:cubicBezTo>
                    <a:pt x="19326" y="181518"/>
                    <a:pt x="1569" y="149210"/>
                    <a:pt x="831" y="147852"/>
                  </a:cubicBezTo>
                  <a:cubicBezTo>
                    <a:pt x="281" y="146834"/>
                    <a:pt x="0" y="145687"/>
                    <a:pt x="0" y="144528"/>
                  </a:cubicBezTo>
                  <a:lnTo>
                    <a:pt x="0" y="38029"/>
                  </a:lnTo>
                  <a:cubicBezTo>
                    <a:pt x="0" y="35220"/>
                    <a:pt x="1674" y="32680"/>
                    <a:pt x="4261" y="31579"/>
                  </a:cubicBezTo>
                  <a:lnTo>
                    <a:pt x="76614" y="571"/>
                  </a:lnTo>
                  <a:cubicBezTo>
                    <a:pt x="78405" y="-202"/>
                    <a:pt x="80442" y="-190"/>
                    <a:pt x="82233" y="606"/>
                  </a:cubicBezTo>
                  <a:lnTo>
                    <a:pt x="154445" y="32680"/>
                  </a:lnTo>
                  <a:cubicBezTo>
                    <a:pt x="156974" y="33803"/>
                    <a:pt x="158612" y="36308"/>
                    <a:pt x="158612" y="39071"/>
                  </a:cubicBezTo>
                  <a:lnTo>
                    <a:pt x="158940" y="145441"/>
                  </a:lnTo>
                  <a:cubicBezTo>
                    <a:pt x="158940" y="147174"/>
                    <a:pt x="158308" y="148836"/>
                    <a:pt x="157161" y="150123"/>
                  </a:cubicBezTo>
                  <a:cubicBezTo>
                    <a:pt x="155639" y="151844"/>
                    <a:pt x="119328" y="192440"/>
                    <a:pt x="82151" y="214001"/>
                  </a:cubicBezTo>
                  <a:cubicBezTo>
                    <a:pt x="81062" y="214645"/>
                    <a:pt x="79845" y="214961"/>
                    <a:pt x="78627" y="214961"/>
                  </a:cubicBezTo>
                  <a:close/>
                  <a:moveTo>
                    <a:pt x="14047" y="142608"/>
                  </a:moveTo>
                  <a:cubicBezTo>
                    <a:pt x="17886" y="148695"/>
                    <a:pt x="35562" y="173921"/>
                    <a:pt x="78604" y="199779"/>
                  </a:cubicBezTo>
                  <a:cubicBezTo>
                    <a:pt x="108184" y="181588"/>
                    <a:pt x="137472" y="150802"/>
                    <a:pt x="144882" y="142772"/>
                  </a:cubicBezTo>
                  <a:lnTo>
                    <a:pt x="144577" y="43683"/>
                  </a:lnTo>
                  <a:lnTo>
                    <a:pt x="79318" y="14700"/>
                  </a:lnTo>
                  <a:lnTo>
                    <a:pt x="14035" y="42676"/>
                  </a:lnTo>
                  <a:lnTo>
                    <a:pt x="14035" y="142608"/>
                  </a:lnTo>
                  <a:close/>
                </a:path>
              </a:pathLst>
            </a:custGeom>
            <a:grpFill/>
            <a:ln w="1170" cap="flat">
              <a:noFill/>
              <a:prstDash val="solid"/>
              <a:miter/>
            </a:ln>
          </p:spPr>
          <p:txBody>
            <a:bodyPr rtlCol="0" anchor="ctr"/>
            <a:lstStyle/>
            <a:p>
              <a:endParaRPr lang="en-US"/>
            </a:p>
          </p:txBody>
        </p:sp>
        <p:sp>
          <p:nvSpPr>
            <p:cNvPr id="1406" name="Freeform 1405">
              <a:extLst>
                <a:ext uri="{FF2B5EF4-FFF2-40B4-BE49-F238E27FC236}">
                  <a16:creationId xmlns:a16="http://schemas.microsoft.com/office/drawing/2014/main" id="{9F9BEC3E-E9BD-7C44-B586-B1CDDA99DE65}"/>
                </a:ext>
              </a:extLst>
            </p:cNvPr>
            <p:cNvSpPr/>
            <p:nvPr/>
          </p:nvSpPr>
          <p:spPr>
            <a:xfrm>
              <a:off x="4247974" y="3698273"/>
              <a:ext cx="118228" cy="162710"/>
            </a:xfrm>
            <a:custGeom>
              <a:avLst/>
              <a:gdLst>
                <a:gd name="connsiteX0" fmla="*/ 58950 w 118227"/>
                <a:gd name="connsiteY0" fmla="*/ 163285 h 162709"/>
                <a:gd name="connsiteX1" fmla="*/ 55415 w 118227"/>
                <a:gd name="connsiteY1" fmla="*/ 162325 h 162709"/>
                <a:gd name="connsiteX2" fmla="*/ 539 w 118227"/>
                <a:gd name="connsiteY2" fmla="*/ 107765 h 162709"/>
                <a:gd name="connsiteX3" fmla="*/ 0 w 118227"/>
                <a:gd name="connsiteY3" fmla="*/ 105072 h 162709"/>
                <a:gd name="connsiteX4" fmla="*/ 0 w 118227"/>
                <a:gd name="connsiteY4" fmla="*/ 29090 h 162709"/>
                <a:gd name="connsiteX5" fmla="*/ 4296 w 118227"/>
                <a:gd name="connsiteY5" fmla="*/ 22617 h 162709"/>
                <a:gd name="connsiteX6" fmla="*/ 56773 w 118227"/>
                <a:gd name="connsiteY6" fmla="*/ 552 h 162709"/>
                <a:gd name="connsiteX7" fmla="*/ 62333 w 118227"/>
                <a:gd name="connsiteY7" fmla="*/ 599 h 162709"/>
                <a:gd name="connsiteX8" fmla="*/ 113955 w 118227"/>
                <a:gd name="connsiteY8" fmla="*/ 23448 h 162709"/>
                <a:gd name="connsiteX9" fmla="*/ 118134 w 118227"/>
                <a:gd name="connsiteY9" fmla="*/ 29851 h 162709"/>
                <a:gd name="connsiteX10" fmla="*/ 118333 w 118227"/>
                <a:gd name="connsiteY10" fmla="*/ 110059 h 162709"/>
                <a:gd name="connsiteX11" fmla="*/ 116718 w 118227"/>
                <a:gd name="connsiteY11" fmla="*/ 114566 h 162709"/>
                <a:gd name="connsiteX12" fmla="*/ 62462 w 118227"/>
                <a:gd name="connsiteY12" fmla="*/ 162337 h 162709"/>
                <a:gd name="connsiteX13" fmla="*/ 58950 w 118227"/>
                <a:gd name="connsiteY13" fmla="*/ 163285 h 162709"/>
                <a:gd name="connsiteX14" fmla="*/ 14047 w 118227"/>
                <a:gd name="connsiteY14" fmla="*/ 103492 h 162709"/>
                <a:gd name="connsiteX15" fmla="*/ 58927 w 118227"/>
                <a:gd name="connsiteY15" fmla="*/ 148056 h 162709"/>
                <a:gd name="connsiteX16" fmla="*/ 104298 w 118227"/>
                <a:gd name="connsiteY16" fmla="*/ 107484 h 162709"/>
                <a:gd name="connsiteX17" fmla="*/ 104111 w 118227"/>
                <a:gd name="connsiteY17" fmla="*/ 34452 h 162709"/>
                <a:gd name="connsiteX18" fmla="*/ 59430 w 118227"/>
                <a:gd name="connsiteY18" fmla="*/ 14681 h 162709"/>
                <a:gd name="connsiteX19" fmla="*/ 14047 w 118227"/>
                <a:gd name="connsiteY19" fmla="*/ 33761 h 162709"/>
                <a:gd name="connsiteX20" fmla="*/ 14047 w 118227"/>
                <a:gd name="connsiteY20" fmla="*/ 103492 h 16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227" h="162709">
                  <a:moveTo>
                    <a:pt x="58950" y="163285"/>
                  </a:moveTo>
                  <a:cubicBezTo>
                    <a:pt x="57733" y="163285"/>
                    <a:pt x="56503" y="162969"/>
                    <a:pt x="55415" y="162325"/>
                  </a:cubicBezTo>
                  <a:cubicBezTo>
                    <a:pt x="13427" y="137872"/>
                    <a:pt x="1042" y="108982"/>
                    <a:pt x="539" y="107765"/>
                  </a:cubicBezTo>
                  <a:cubicBezTo>
                    <a:pt x="187" y="106910"/>
                    <a:pt x="0" y="105997"/>
                    <a:pt x="0" y="105072"/>
                  </a:cubicBezTo>
                  <a:lnTo>
                    <a:pt x="0" y="29090"/>
                  </a:lnTo>
                  <a:cubicBezTo>
                    <a:pt x="0" y="26258"/>
                    <a:pt x="1697" y="23717"/>
                    <a:pt x="4296" y="22617"/>
                  </a:cubicBezTo>
                  <a:lnTo>
                    <a:pt x="56773" y="552"/>
                  </a:lnTo>
                  <a:cubicBezTo>
                    <a:pt x="58552" y="-197"/>
                    <a:pt x="60565" y="-186"/>
                    <a:pt x="62333" y="599"/>
                  </a:cubicBezTo>
                  <a:lnTo>
                    <a:pt x="113955" y="23448"/>
                  </a:lnTo>
                  <a:cubicBezTo>
                    <a:pt x="116495" y="24572"/>
                    <a:pt x="118134" y="27077"/>
                    <a:pt x="118134" y="29851"/>
                  </a:cubicBezTo>
                  <a:lnTo>
                    <a:pt x="118333" y="110059"/>
                  </a:lnTo>
                  <a:cubicBezTo>
                    <a:pt x="118333" y="111710"/>
                    <a:pt x="117760" y="113301"/>
                    <a:pt x="116718" y="114566"/>
                  </a:cubicBezTo>
                  <a:cubicBezTo>
                    <a:pt x="115652" y="115853"/>
                    <a:pt x="90298" y="146195"/>
                    <a:pt x="62462" y="162337"/>
                  </a:cubicBezTo>
                  <a:cubicBezTo>
                    <a:pt x="61385" y="162969"/>
                    <a:pt x="60167" y="163285"/>
                    <a:pt x="58950" y="163285"/>
                  </a:cubicBezTo>
                  <a:close/>
                  <a:moveTo>
                    <a:pt x="14047" y="103492"/>
                  </a:moveTo>
                  <a:cubicBezTo>
                    <a:pt x="16575" y="108491"/>
                    <a:pt x="28457" y="129303"/>
                    <a:pt x="58927" y="148056"/>
                  </a:cubicBezTo>
                  <a:cubicBezTo>
                    <a:pt x="79505" y="135062"/>
                    <a:pt x="98703" y="113887"/>
                    <a:pt x="104298" y="107484"/>
                  </a:cubicBezTo>
                  <a:lnTo>
                    <a:pt x="104111" y="34452"/>
                  </a:lnTo>
                  <a:lnTo>
                    <a:pt x="59430" y="14681"/>
                  </a:lnTo>
                  <a:lnTo>
                    <a:pt x="14047" y="33761"/>
                  </a:lnTo>
                  <a:lnTo>
                    <a:pt x="14047" y="103492"/>
                  </a:lnTo>
                  <a:close/>
                </a:path>
              </a:pathLst>
            </a:custGeom>
            <a:grpFill/>
            <a:ln w="1170" cap="flat">
              <a:noFill/>
              <a:prstDash val="solid"/>
              <a:miter/>
            </a:ln>
          </p:spPr>
          <p:txBody>
            <a:bodyPr rtlCol="0" anchor="ctr"/>
            <a:lstStyle/>
            <a:p>
              <a:endParaRPr lang="en-US"/>
            </a:p>
          </p:txBody>
        </p:sp>
        <p:sp>
          <p:nvSpPr>
            <p:cNvPr id="1407" name="Freeform 1406">
              <a:extLst>
                <a:ext uri="{FF2B5EF4-FFF2-40B4-BE49-F238E27FC236}">
                  <a16:creationId xmlns:a16="http://schemas.microsoft.com/office/drawing/2014/main" id="{D84ACDBE-D46F-5543-A5F6-E7FDEF935E82}"/>
                </a:ext>
              </a:extLst>
            </p:cNvPr>
            <p:cNvSpPr/>
            <p:nvPr/>
          </p:nvSpPr>
          <p:spPr>
            <a:xfrm>
              <a:off x="4299479" y="3797481"/>
              <a:ext cx="14047" cy="59699"/>
            </a:xfrm>
            <a:custGeom>
              <a:avLst/>
              <a:gdLst>
                <a:gd name="connsiteX0" fmla="*/ 7023 w 14046"/>
                <a:gd name="connsiteY0" fmla="*/ 59699 h 59699"/>
                <a:gd name="connsiteX1" fmla="*/ 0 w 14046"/>
                <a:gd name="connsiteY1" fmla="*/ 52676 h 59699"/>
                <a:gd name="connsiteX2" fmla="*/ 0 w 14046"/>
                <a:gd name="connsiteY2" fmla="*/ 7023 h 59699"/>
                <a:gd name="connsiteX3" fmla="*/ 7023 w 14046"/>
                <a:gd name="connsiteY3" fmla="*/ 0 h 59699"/>
                <a:gd name="connsiteX4" fmla="*/ 14047 w 14046"/>
                <a:gd name="connsiteY4" fmla="*/ 7023 h 59699"/>
                <a:gd name="connsiteX5" fmla="*/ 14047 w 14046"/>
                <a:gd name="connsiteY5" fmla="*/ 52676 h 59699"/>
                <a:gd name="connsiteX6" fmla="*/ 7023 w 14046"/>
                <a:gd name="connsiteY6" fmla="*/ 59699 h 5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59699">
                  <a:moveTo>
                    <a:pt x="7023" y="59699"/>
                  </a:moveTo>
                  <a:cubicBezTo>
                    <a:pt x="3149" y="59699"/>
                    <a:pt x="0" y="56550"/>
                    <a:pt x="0" y="52676"/>
                  </a:cubicBezTo>
                  <a:lnTo>
                    <a:pt x="0" y="7023"/>
                  </a:lnTo>
                  <a:cubicBezTo>
                    <a:pt x="0" y="3149"/>
                    <a:pt x="3149" y="0"/>
                    <a:pt x="7023" y="0"/>
                  </a:cubicBezTo>
                  <a:cubicBezTo>
                    <a:pt x="10898" y="0"/>
                    <a:pt x="14047" y="3149"/>
                    <a:pt x="14047" y="7023"/>
                  </a:cubicBezTo>
                  <a:lnTo>
                    <a:pt x="14047" y="52676"/>
                  </a:lnTo>
                  <a:cubicBezTo>
                    <a:pt x="14047" y="56562"/>
                    <a:pt x="10910" y="59699"/>
                    <a:pt x="7023" y="59699"/>
                  </a:cubicBezTo>
                  <a:close/>
                </a:path>
              </a:pathLst>
            </a:custGeom>
            <a:grpFill/>
            <a:ln w="1170" cap="flat">
              <a:noFill/>
              <a:prstDash val="solid"/>
              <a:miter/>
            </a:ln>
          </p:spPr>
          <p:txBody>
            <a:bodyPr rtlCol="0" anchor="ctr"/>
            <a:lstStyle/>
            <a:p>
              <a:endParaRPr lang="en-US"/>
            </a:p>
          </p:txBody>
        </p:sp>
      </p:grpSp>
      <p:grpSp>
        <p:nvGrpSpPr>
          <p:cNvPr id="1408" name="Group 1407">
            <a:extLst>
              <a:ext uri="{FF2B5EF4-FFF2-40B4-BE49-F238E27FC236}">
                <a16:creationId xmlns:a16="http://schemas.microsoft.com/office/drawing/2014/main" id="{A7D9BE14-8CFD-2646-BB0C-B30434FDA058}"/>
              </a:ext>
            </a:extLst>
          </p:cNvPr>
          <p:cNvGrpSpPr/>
          <p:nvPr userDrawn="1"/>
        </p:nvGrpSpPr>
        <p:grpSpPr>
          <a:xfrm>
            <a:off x="2347011" y="1295158"/>
            <a:ext cx="427796" cy="233170"/>
            <a:chOff x="4674074" y="495529"/>
            <a:chExt cx="579432" cy="315819"/>
          </a:xfrm>
          <a:solidFill>
            <a:schemeClr val="accent1"/>
          </a:solidFill>
        </p:grpSpPr>
        <p:sp>
          <p:nvSpPr>
            <p:cNvPr id="1409" name="Freeform 1408">
              <a:extLst>
                <a:ext uri="{FF2B5EF4-FFF2-40B4-BE49-F238E27FC236}">
                  <a16:creationId xmlns:a16="http://schemas.microsoft.com/office/drawing/2014/main" id="{562C740C-77EE-4F4E-960E-AF49B6351931}"/>
                </a:ext>
              </a:extLst>
            </p:cNvPr>
            <p:cNvSpPr/>
            <p:nvPr/>
          </p:nvSpPr>
          <p:spPr>
            <a:xfrm>
              <a:off x="5116381" y="701291"/>
              <a:ext cx="73746" cy="73746"/>
            </a:xfrm>
            <a:custGeom>
              <a:avLst/>
              <a:gdLst>
                <a:gd name="connsiteX0" fmla="*/ 37346 w 73745"/>
                <a:gd name="connsiteY0" fmla="*/ 74753 h 73746"/>
                <a:gd name="connsiteX1" fmla="*/ 848 w 73745"/>
                <a:gd name="connsiteY1" fmla="*/ 45266 h 73746"/>
                <a:gd name="connsiteX2" fmla="*/ 29492 w 73745"/>
                <a:gd name="connsiteY2" fmla="*/ 855 h 73746"/>
                <a:gd name="connsiteX3" fmla="*/ 37405 w 73745"/>
                <a:gd name="connsiteY3" fmla="*/ 0 h 73746"/>
                <a:gd name="connsiteX4" fmla="*/ 73903 w 73745"/>
                <a:gd name="connsiteY4" fmla="*/ 29487 h 73746"/>
                <a:gd name="connsiteX5" fmla="*/ 68788 w 73745"/>
                <a:gd name="connsiteY5" fmla="*/ 57627 h 73746"/>
                <a:gd name="connsiteX6" fmla="*/ 45271 w 73745"/>
                <a:gd name="connsiteY6" fmla="*/ 73910 h 73746"/>
                <a:gd name="connsiteX7" fmla="*/ 37346 w 73745"/>
                <a:gd name="connsiteY7" fmla="*/ 74753 h 73746"/>
                <a:gd name="connsiteX8" fmla="*/ 37405 w 73745"/>
                <a:gd name="connsiteY8" fmla="*/ 14047 h 73746"/>
                <a:gd name="connsiteX9" fmla="*/ 32453 w 73745"/>
                <a:gd name="connsiteY9" fmla="*/ 14574 h 73746"/>
                <a:gd name="connsiteX10" fmla="*/ 14579 w 73745"/>
                <a:gd name="connsiteY10" fmla="*/ 42293 h 73746"/>
                <a:gd name="connsiteX11" fmla="*/ 37346 w 73745"/>
                <a:gd name="connsiteY11" fmla="*/ 60694 h 73746"/>
                <a:gd name="connsiteX12" fmla="*/ 42298 w 73745"/>
                <a:gd name="connsiteY12" fmla="*/ 60168 h 73746"/>
                <a:gd name="connsiteX13" fmla="*/ 56977 w 73745"/>
                <a:gd name="connsiteY13" fmla="*/ 50007 h 73746"/>
                <a:gd name="connsiteX14" fmla="*/ 60172 w 73745"/>
                <a:gd name="connsiteY14" fmla="*/ 32448 h 73746"/>
                <a:gd name="connsiteX15" fmla="*/ 37405 w 73745"/>
                <a:gd name="connsiteY15" fmla="*/ 14047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45" h="73746">
                  <a:moveTo>
                    <a:pt x="37346" y="74753"/>
                  </a:moveTo>
                  <a:cubicBezTo>
                    <a:pt x="19881" y="74753"/>
                    <a:pt x="4535" y="62356"/>
                    <a:pt x="848" y="45266"/>
                  </a:cubicBezTo>
                  <a:cubicBezTo>
                    <a:pt x="-3507" y="25121"/>
                    <a:pt x="9346" y="5197"/>
                    <a:pt x="29492" y="855"/>
                  </a:cubicBezTo>
                  <a:cubicBezTo>
                    <a:pt x="32102" y="293"/>
                    <a:pt x="34759" y="0"/>
                    <a:pt x="37405" y="0"/>
                  </a:cubicBezTo>
                  <a:cubicBezTo>
                    <a:pt x="54869" y="0"/>
                    <a:pt x="70216" y="12396"/>
                    <a:pt x="73903" y="29487"/>
                  </a:cubicBezTo>
                  <a:cubicBezTo>
                    <a:pt x="76010" y="39238"/>
                    <a:pt x="74196" y="49234"/>
                    <a:pt x="68788" y="57627"/>
                  </a:cubicBezTo>
                  <a:cubicBezTo>
                    <a:pt x="63380" y="66020"/>
                    <a:pt x="55022" y="71803"/>
                    <a:pt x="45271" y="73910"/>
                  </a:cubicBezTo>
                  <a:cubicBezTo>
                    <a:pt x="42660" y="74472"/>
                    <a:pt x="39992" y="74753"/>
                    <a:pt x="37346" y="74753"/>
                  </a:cubicBezTo>
                  <a:close/>
                  <a:moveTo>
                    <a:pt x="37405" y="14047"/>
                  </a:moveTo>
                  <a:cubicBezTo>
                    <a:pt x="35754" y="14047"/>
                    <a:pt x="34092" y="14222"/>
                    <a:pt x="32453" y="14574"/>
                  </a:cubicBezTo>
                  <a:cubicBezTo>
                    <a:pt x="19881" y="17289"/>
                    <a:pt x="11863" y="29721"/>
                    <a:pt x="14579" y="42293"/>
                  </a:cubicBezTo>
                  <a:cubicBezTo>
                    <a:pt x="16884" y="52957"/>
                    <a:pt x="26460" y="60694"/>
                    <a:pt x="37346" y="60694"/>
                  </a:cubicBezTo>
                  <a:cubicBezTo>
                    <a:pt x="38997" y="60694"/>
                    <a:pt x="40659" y="60519"/>
                    <a:pt x="42298" y="60168"/>
                  </a:cubicBezTo>
                  <a:cubicBezTo>
                    <a:pt x="48384" y="58856"/>
                    <a:pt x="53605" y="55239"/>
                    <a:pt x="56977" y="50007"/>
                  </a:cubicBezTo>
                  <a:cubicBezTo>
                    <a:pt x="60348" y="44774"/>
                    <a:pt x="61483" y="38535"/>
                    <a:pt x="60172" y="32448"/>
                  </a:cubicBezTo>
                  <a:cubicBezTo>
                    <a:pt x="57866" y="21796"/>
                    <a:pt x="48291" y="14047"/>
                    <a:pt x="37405" y="14047"/>
                  </a:cubicBezTo>
                  <a:close/>
                </a:path>
              </a:pathLst>
            </a:custGeom>
            <a:grpFill/>
            <a:ln w="1170" cap="flat">
              <a:noFill/>
              <a:prstDash val="solid"/>
              <a:miter/>
            </a:ln>
          </p:spPr>
          <p:txBody>
            <a:bodyPr rtlCol="0" anchor="ctr"/>
            <a:lstStyle/>
            <a:p>
              <a:endParaRPr lang="en-US"/>
            </a:p>
          </p:txBody>
        </p:sp>
        <p:sp>
          <p:nvSpPr>
            <p:cNvPr id="1410" name="Freeform 1409">
              <a:extLst>
                <a:ext uri="{FF2B5EF4-FFF2-40B4-BE49-F238E27FC236}">
                  <a16:creationId xmlns:a16="http://schemas.microsoft.com/office/drawing/2014/main" id="{76CABE39-2D38-7348-A91E-231BE9987641}"/>
                </a:ext>
              </a:extLst>
            </p:cNvPr>
            <p:cNvSpPr/>
            <p:nvPr/>
          </p:nvSpPr>
          <p:spPr>
            <a:xfrm>
              <a:off x="4980785" y="730578"/>
              <a:ext cx="73746" cy="73746"/>
            </a:xfrm>
            <a:custGeom>
              <a:avLst/>
              <a:gdLst>
                <a:gd name="connsiteX0" fmla="*/ 37343 w 73745"/>
                <a:gd name="connsiteY0" fmla="*/ 74753 h 73746"/>
                <a:gd name="connsiteX1" fmla="*/ 844 w 73745"/>
                <a:gd name="connsiteY1" fmla="*/ 45266 h 73746"/>
                <a:gd name="connsiteX2" fmla="*/ 29488 w 73745"/>
                <a:gd name="connsiteY2" fmla="*/ 854 h 73746"/>
                <a:gd name="connsiteX3" fmla="*/ 37401 w 73745"/>
                <a:gd name="connsiteY3" fmla="*/ 0 h 73746"/>
                <a:gd name="connsiteX4" fmla="*/ 73900 w 73745"/>
                <a:gd name="connsiteY4" fmla="*/ 29487 h 73746"/>
                <a:gd name="connsiteX5" fmla="*/ 68772 w 73745"/>
                <a:gd name="connsiteY5" fmla="*/ 57627 h 73746"/>
                <a:gd name="connsiteX6" fmla="*/ 45256 w 73745"/>
                <a:gd name="connsiteY6" fmla="*/ 73898 h 73746"/>
                <a:gd name="connsiteX7" fmla="*/ 37343 w 73745"/>
                <a:gd name="connsiteY7" fmla="*/ 74753 h 73746"/>
                <a:gd name="connsiteX8" fmla="*/ 37401 w 73745"/>
                <a:gd name="connsiteY8" fmla="*/ 14047 h 73746"/>
                <a:gd name="connsiteX9" fmla="*/ 32450 w 73745"/>
                <a:gd name="connsiteY9" fmla="*/ 14574 h 73746"/>
                <a:gd name="connsiteX10" fmla="*/ 14575 w 73745"/>
                <a:gd name="connsiteY10" fmla="*/ 42293 h 73746"/>
                <a:gd name="connsiteX11" fmla="*/ 37343 w 73745"/>
                <a:gd name="connsiteY11" fmla="*/ 60694 h 73746"/>
                <a:gd name="connsiteX12" fmla="*/ 42294 w 73745"/>
                <a:gd name="connsiteY12" fmla="*/ 60168 h 73746"/>
                <a:gd name="connsiteX13" fmla="*/ 56973 w 73745"/>
                <a:gd name="connsiteY13" fmla="*/ 50007 h 73746"/>
                <a:gd name="connsiteX14" fmla="*/ 60169 w 73745"/>
                <a:gd name="connsiteY14" fmla="*/ 32448 h 73746"/>
                <a:gd name="connsiteX15" fmla="*/ 37401 w 73745"/>
                <a:gd name="connsiteY15" fmla="*/ 14047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45" h="73746">
                  <a:moveTo>
                    <a:pt x="37343" y="74753"/>
                  </a:moveTo>
                  <a:cubicBezTo>
                    <a:pt x="19889" y="74753"/>
                    <a:pt x="4532" y="62356"/>
                    <a:pt x="844" y="45266"/>
                  </a:cubicBezTo>
                  <a:cubicBezTo>
                    <a:pt x="-3499" y="25121"/>
                    <a:pt x="9343" y="5197"/>
                    <a:pt x="29488" y="854"/>
                  </a:cubicBezTo>
                  <a:cubicBezTo>
                    <a:pt x="32098" y="293"/>
                    <a:pt x="34756" y="0"/>
                    <a:pt x="37401" y="0"/>
                  </a:cubicBezTo>
                  <a:cubicBezTo>
                    <a:pt x="54855" y="0"/>
                    <a:pt x="70212" y="12396"/>
                    <a:pt x="73900" y="29487"/>
                  </a:cubicBezTo>
                  <a:cubicBezTo>
                    <a:pt x="76007" y="39238"/>
                    <a:pt x="74192" y="49234"/>
                    <a:pt x="68772" y="57627"/>
                  </a:cubicBezTo>
                  <a:cubicBezTo>
                    <a:pt x="63365" y="66020"/>
                    <a:pt x="55007" y="71803"/>
                    <a:pt x="45256" y="73898"/>
                  </a:cubicBezTo>
                  <a:cubicBezTo>
                    <a:pt x="42657" y="74472"/>
                    <a:pt x="39988" y="74753"/>
                    <a:pt x="37343" y="74753"/>
                  </a:cubicBezTo>
                  <a:close/>
                  <a:moveTo>
                    <a:pt x="37401" y="14047"/>
                  </a:moveTo>
                  <a:cubicBezTo>
                    <a:pt x="35751" y="14047"/>
                    <a:pt x="34089" y="14222"/>
                    <a:pt x="32450" y="14574"/>
                  </a:cubicBezTo>
                  <a:cubicBezTo>
                    <a:pt x="19878" y="17289"/>
                    <a:pt x="11859" y="29721"/>
                    <a:pt x="14575" y="42293"/>
                  </a:cubicBezTo>
                  <a:cubicBezTo>
                    <a:pt x="16881" y="52957"/>
                    <a:pt x="26456" y="60694"/>
                    <a:pt x="37343" y="60694"/>
                  </a:cubicBezTo>
                  <a:cubicBezTo>
                    <a:pt x="38993" y="60694"/>
                    <a:pt x="40667" y="60519"/>
                    <a:pt x="42294" y="60168"/>
                  </a:cubicBezTo>
                  <a:cubicBezTo>
                    <a:pt x="48381" y="58856"/>
                    <a:pt x="53602" y="55239"/>
                    <a:pt x="56973" y="50007"/>
                  </a:cubicBezTo>
                  <a:cubicBezTo>
                    <a:pt x="60344" y="44774"/>
                    <a:pt x="61480" y="38535"/>
                    <a:pt x="60169" y="32448"/>
                  </a:cubicBezTo>
                  <a:cubicBezTo>
                    <a:pt x="57863" y="21784"/>
                    <a:pt x="48288" y="14047"/>
                    <a:pt x="37401" y="14047"/>
                  </a:cubicBezTo>
                  <a:close/>
                </a:path>
              </a:pathLst>
            </a:custGeom>
            <a:grpFill/>
            <a:ln w="1170" cap="flat">
              <a:noFill/>
              <a:prstDash val="solid"/>
              <a:miter/>
            </a:ln>
          </p:spPr>
          <p:txBody>
            <a:bodyPr rtlCol="0" anchor="ctr"/>
            <a:lstStyle/>
            <a:p>
              <a:endParaRPr lang="en-US"/>
            </a:p>
          </p:txBody>
        </p:sp>
        <p:sp>
          <p:nvSpPr>
            <p:cNvPr id="1411" name="Freeform 1410">
              <a:extLst>
                <a:ext uri="{FF2B5EF4-FFF2-40B4-BE49-F238E27FC236}">
                  <a16:creationId xmlns:a16="http://schemas.microsoft.com/office/drawing/2014/main" id="{E6DAC7F1-A57C-A746-B606-729CCBD59615}"/>
                </a:ext>
              </a:extLst>
            </p:cNvPr>
            <p:cNvSpPr/>
            <p:nvPr/>
          </p:nvSpPr>
          <p:spPr>
            <a:xfrm>
              <a:off x="4948676" y="602065"/>
              <a:ext cx="262208" cy="187292"/>
            </a:xfrm>
            <a:custGeom>
              <a:avLst/>
              <a:gdLst>
                <a:gd name="connsiteX0" fmla="*/ 28283 w 262207"/>
                <a:gd name="connsiteY0" fmla="*/ 187908 h 187291"/>
                <a:gd name="connsiteX1" fmla="*/ 25532 w 262207"/>
                <a:gd name="connsiteY1" fmla="*/ 187791 h 187291"/>
                <a:gd name="connsiteX2" fmla="*/ 24701 w 262207"/>
                <a:gd name="connsiteY2" fmla="*/ 187709 h 187291"/>
                <a:gd name="connsiteX3" fmla="*/ 23916 w 262207"/>
                <a:gd name="connsiteY3" fmla="*/ 187440 h 187291"/>
                <a:gd name="connsiteX4" fmla="*/ 2752 w 262207"/>
                <a:gd name="connsiteY4" fmla="*/ 165047 h 187291"/>
                <a:gd name="connsiteX5" fmla="*/ 22992 w 262207"/>
                <a:gd name="connsiteY5" fmla="*/ 108028 h 187291"/>
                <a:gd name="connsiteX6" fmla="*/ 61316 w 262207"/>
                <a:gd name="connsiteY6" fmla="*/ 83704 h 187291"/>
                <a:gd name="connsiteX7" fmla="*/ 145293 w 262207"/>
                <a:gd name="connsiteY7" fmla="*/ 2197 h 187291"/>
                <a:gd name="connsiteX8" fmla="*/ 249099 w 262207"/>
                <a:gd name="connsiteY8" fmla="*/ 56581 h 187291"/>
                <a:gd name="connsiteX9" fmla="*/ 262807 w 262207"/>
                <a:gd name="connsiteY9" fmla="*/ 121700 h 187291"/>
                <a:gd name="connsiteX10" fmla="*/ 243691 w 262207"/>
                <a:gd name="connsiteY10" fmla="*/ 141823 h 187291"/>
                <a:gd name="connsiteX11" fmla="*/ 242977 w 262207"/>
                <a:gd name="connsiteY11" fmla="*/ 142162 h 187291"/>
                <a:gd name="connsiteX12" fmla="*/ 232500 w 262207"/>
                <a:gd name="connsiteY12" fmla="*/ 144421 h 187291"/>
                <a:gd name="connsiteX13" fmla="*/ 229539 w 262207"/>
                <a:gd name="connsiteY13" fmla="*/ 130690 h 187291"/>
                <a:gd name="connsiteX14" fmla="*/ 238423 w 262207"/>
                <a:gd name="connsiteY14" fmla="*/ 128771 h 187291"/>
                <a:gd name="connsiteX15" fmla="*/ 248888 w 262207"/>
                <a:gd name="connsiteY15" fmla="*/ 119898 h 187291"/>
                <a:gd name="connsiteX16" fmla="*/ 235965 w 262207"/>
                <a:gd name="connsiteY16" fmla="*/ 61545 h 187291"/>
                <a:gd name="connsiteX17" fmla="*/ 147821 w 262207"/>
                <a:gd name="connsiteY17" fmla="*/ 16033 h 187291"/>
                <a:gd name="connsiteX18" fmla="*/ 74473 w 262207"/>
                <a:gd name="connsiteY18" fmla="*/ 88714 h 187291"/>
                <a:gd name="connsiteX19" fmla="*/ 73525 w 262207"/>
                <a:gd name="connsiteY19" fmla="*/ 91488 h 187291"/>
                <a:gd name="connsiteX20" fmla="*/ 72401 w 262207"/>
                <a:gd name="connsiteY20" fmla="*/ 94414 h 187291"/>
                <a:gd name="connsiteX21" fmla="*/ 69475 w 262207"/>
                <a:gd name="connsiteY21" fmla="*/ 95538 h 187291"/>
                <a:gd name="connsiteX22" fmla="*/ 32532 w 262207"/>
                <a:gd name="connsiteY22" fmla="*/ 118353 h 187291"/>
                <a:gd name="connsiteX23" fmla="*/ 15956 w 262207"/>
                <a:gd name="connsiteY23" fmla="*/ 160259 h 187291"/>
                <a:gd name="connsiteX24" fmla="*/ 27627 w 262207"/>
                <a:gd name="connsiteY24" fmla="*/ 173861 h 187291"/>
                <a:gd name="connsiteX25" fmla="*/ 39146 w 262207"/>
                <a:gd name="connsiteY25" fmla="*/ 172773 h 187291"/>
                <a:gd name="connsiteX26" fmla="*/ 46064 w 262207"/>
                <a:gd name="connsiteY26" fmla="*/ 171579 h 187291"/>
                <a:gd name="connsiteX27" fmla="*/ 48452 w 262207"/>
                <a:gd name="connsiteY27" fmla="*/ 185415 h 187291"/>
                <a:gd name="connsiteX28" fmla="*/ 41534 w 262207"/>
                <a:gd name="connsiteY28" fmla="*/ 186609 h 187291"/>
                <a:gd name="connsiteX29" fmla="*/ 28283 w 262207"/>
                <a:gd name="connsiteY29" fmla="*/ 187908 h 1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2207" h="187291">
                  <a:moveTo>
                    <a:pt x="28283" y="187908"/>
                  </a:moveTo>
                  <a:cubicBezTo>
                    <a:pt x="27311" y="187908"/>
                    <a:pt x="26386" y="187873"/>
                    <a:pt x="25532" y="187791"/>
                  </a:cubicBezTo>
                  <a:lnTo>
                    <a:pt x="24701" y="187709"/>
                  </a:lnTo>
                  <a:lnTo>
                    <a:pt x="23916" y="187440"/>
                  </a:lnTo>
                  <a:cubicBezTo>
                    <a:pt x="17525" y="185251"/>
                    <a:pt x="8383" y="180545"/>
                    <a:pt x="2752" y="165047"/>
                  </a:cubicBezTo>
                  <a:cubicBezTo>
                    <a:pt x="-6600" y="139329"/>
                    <a:pt x="9823" y="120190"/>
                    <a:pt x="22992" y="108028"/>
                  </a:cubicBezTo>
                  <a:cubicBezTo>
                    <a:pt x="37097" y="95000"/>
                    <a:pt x="54351" y="86735"/>
                    <a:pt x="61316" y="83704"/>
                  </a:cubicBezTo>
                  <a:cubicBezTo>
                    <a:pt x="80736" y="25468"/>
                    <a:pt x="117668" y="7230"/>
                    <a:pt x="145293" y="2197"/>
                  </a:cubicBezTo>
                  <a:cubicBezTo>
                    <a:pt x="215668" y="-10621"/>
                    <a:pt x="241326" y="35956"/>
                    <a:pt x="249099" y="56581"/>
                  </a:cubicBezTo>
                  <a:cubicBezTo>
                    <a:pt x="249263" y="57015"/>
                    <a:pt x="265557" y="100607"/>
                    <a:pt x="262807" y="121700"/>
                  </a:cubicBezTo>
                  <a:cubicBezTo>
                    <a:pt x="261332" y="133043"/>
                    <a:pt x="246617" y="140453"/>
                    <a:pt x="243691" y="141823"/>
                  </a:cubicBezTo>
                  <a:lnTo>
                    <a:pt x="242977" y="142162"/>
                  </a:lnTo>
                  <a:lnTo>
                    <a:pt x="232500" y="144421"/>
                  </a:lnTo>
                  <a:lnTo>
                    <a:pt x="229539" y="130690"/>
                  </a:lnTo>
                  <a:lnTo>
                    <a:pt x="238423" y="128771"/>
                  </a:lnTo>
                  <a:cubicBezTo>
                    <a:pt x="243539" y="126207"/>
                    <a:pt x="248631" y="121935"/>
                    <a:pt x="248888" y="119898"/>
                  </a:cubicBezTo>
                  <a:cubicBezTo>
                    <a:pt x="250492" y="107583"/>
                    <a:pt x="242298" y="78354"/>
                    <a:pt x="235965" y="61545"/>
                  </a:cubicBezTo>
                  <a:cubicBezTo>
                    <a:pt x="227853" y="40030"/>
                    <a:pt x="205624" y="5498"/>
                    <a:pt x="147821" y="16033"/>
                  </a:cubicBezTo>
                  <a:cubicBezTo>
                    <a:pt x="112962" y="22389"/>
                    <a:pt x="88286" y="46842"/>
                    <a:pt x="74473" y="88714"/>
                  </a:cubicBezTo>
                  <a:cubicBezTo>
                    <a:pt x="74064" y="89943"/>
                    <a:pt x="73748" y="90891"/>
                    <a:pt x="73525" y="91488"/>
                  </a:cubicBezTo>
                  <a:lnTo>
                    <a:pt x="72401" y="94414"/>
                  </a:lnTo>
                  <a:lnTo>
                    <a:pt x="69475" y="95538"/>
                  </a:lnTo>
                  <a:cubicBezTo>
                    <a:pt x="69264" y="95620"/>
                    <a:pt x="48253" y="103838"/>
                    <a:pt x="32532" y="118353"/>
                  </a:cubicBezTo>
                  <a:cubicBezTo>
                    <a:pt x="15840" y="133769"/>
                    <a:pt x="10888" y="146306"/>
                    <a:pt x="15956" y="160259"/>
                  </a:cubicBezTo>
                  <a:cubicBezTo>
                    <a:pt x="19597" y="170256"/>
                    <a:pt x="24513" y="172726"/>
                    <a:pt x="27627" y="173861"/>
                  </a:cubicBezTo>
                  <a:cubicBezTo>
                    <a:pt x="30753" y="173967"/>
                    <a:pt x="36207" y="173276"/>
                    <a:pt x="39146" y="172773"/>
                  </a:cubicBezTo>
                  <a:lnTo>
                    <a:pt x="46064" y="171579"/>
                  </a:lnTo>
                  <a:lnTo>
                    <a:pt x="48452" y="185415"/>
                  </a:lnTo>
                  <a:lnTo>
                    <a:pt x="41534" y="186609"/>
                  </a:lnTo>
                  <a:cubicBezTo>
                    <a:pt x="40644" y="186761"/>
                    <a:pt x="33831" y="187908"/>
                    <a:pt x="28283" y="187908"/>
                  </a:cubicBezTo>
                  <a:close/>
                </a:path>
              </a:pathLst>
            </a:custGeom>
            <a:grpFill/>
            <a:ln w="1170" cap="flat">
              <a:noFill/>
              <a:prstDash val="solid"/>
              <a:miter/>
            </a:ln>
          </p:spPr>
          <p:txBody>
            <a:bodyPr rtlCol="0" anchor="ctr"/>
            <a:lstStyle/>
            <a:p>
              <a:endParaRPr lang="en-US"/>
            </a:p>
          </p:txBody>
        </p:sp>
        <p:sp>
          <p:nvSpPr>
            <p:cNvPr id="1412" name="Freeform 1411">
              <a:extLst>
                <a:ext uri="{FF2B5EF4-FFF2-40B4-BE49-F238E27FC236}">
                  <a16:creationId xmlns:a16="http://schemas.microsoft.com/office/drawing/2014/main" id="{2C997691-8931-2C47-B1CD-22EB6AD3389A}"/>
                </a:ext>
              </a:extLst>
            </p:cNvPr>
            <p:cNvSpPr/>
            <p:nvPr/>
          </p:nvSpPr>
          <p:spPr>
            <a:xfrm>
              <a:off x="5042082" y="743461"/>
              <a:ext cx="88963" cy="31605"/>
            </a:xfrm>
            <a:custGeom>
              <a:avLst/>
              <a:gdLst>
                <a:gd name="connsiteX0" fmla="*/ 0 w 88963"/>
                <a:gd name="connsiteY0" fmla="*/ 18771 h 31605"/>
                <a:gd name="connsiteX1" fmla="*/ 86962 w 88963"/>
                <a:gd name="connsiteY1" fmla="*/ 0 h 31605"/>
                <a:gd name="connsiteX2" fmla="*/ 89926 w 88963"/>
                <a:gd name="connsiteY2" fmla="*/ 13731 h 31605"/>
                <a:gd name="connsiteX3" fmla="*/ 2964 w 88963"/>
                <a:gd name="connsiteY3" fmla="*/ 32502 h 31605"/>
              </a:gdLst>
              <a:ahLst/>
              <a:cxnLst>
                <a:cxn ang="0">
                  <a:pos x="connsiteX0" y="connsiteY0"/>
                </a:cxn>
                <a:cxn ang="0">
                  <a:pos x="connsiteX1" y="connsiteY1"/>
                </a:cxn>
                <a:cxn ang="0">
                  <a:pos x="connsiteX2" y="connsiteY2"/>
                </a:cxn>
                <a:cxn ang="0">
                  <a:pos x="connsiteX3" y="connsiteY3"/>
                </a:cxn>
              </a:cxnLst>
              <a:rect l="l" t="t" r="r" b="b"/>
              <a:pathLst>
                <a:path w="88963" h="31605">
                  <a:moveTo>
                    <a:pt x="0" y="18771"/>
                  </a:moveTo>
                  <a:lnTo>
                    <a:pt x="86962" y="0"/>
                  </a:lnTo>
                  <a:lnTo>
                    <a:pt x="89926" y="13731"/>
                  </a:lnTo>
                  <a:lnTo>
                    <a:pt x="2964" y="32502"/>
                  </a:lnTo>
                  <a:close/>
                </a:path>
              </a:pathLst>
            </a:custGeom>
            <a:grpFill/>
            <a:ln w="1170" cap="flat">
              <a:noFill/>
              <a:prstDash val="solid"/>
              <a:miter/>
            </a:ln>
          </p:spPr>
          <p:txBody>
            <a:bodyPr rtlCol="0" anchor="ctr"/>
            <a:lstStyle/>
            <a:p>
              <a:endParaRPr lang="en-US"/>
            </a:p>
          </p:txBody>
        </p:sp>
        <p:sp>
          <p:nvSpPr>
            <p:cNvPr id="1413" name="Freeform 1412">
              <a:extLst>
                <a:ext uri="{FF2B5EF4-FFF2-40B4-BE49-F238E27FC236}">
                  <a16:creationId xmlns:a16="http://schemas.microsoft.com/office/drawing/2014/main" id="{2273A419-BA6C-5D45-8B5C-991A510064D8}"/>
                </a:ext>
              </a:extLst>
            </p:cNvPr>
            <p:cNvSpPr/>
            <p:nvPr/>
          </p:nvSpPr>
          <p:spPr>
            <a:xfrm>
              <a:off x="5141576" y="633631"/>
              <a:ext cx="14047" cy="14047"/>
            </a:xfrm>
            <a:custGeom>
              <a:avLst/>
              <a:gdLst>
                <a:gd name="connsiteX0" fmla="*/ 7527 w 14046"/>
                <a:gd name="connsiteY0" fmla="*/ 14550 h 14046"/>
                <a:gd name="connsiteX1" fmla="*/ 7492 w 14046"/>
                <a:gd name="connsiteY1" fmla="*/ 14550 h 14046"/>
                <a:gd name="connsiteX2" fmla="*/ 2271 w 14046"/>
                <a:gd name="connsiteY2" fmla="*/ 12186 h 14046"/>
                <a:gd name="connsiteX3" fmla="*/ 0 w 14046"/>
                <a:gd name="connsiteY3" fmla="*/ 7023 h 14046"/>
                <a:gd name="connsiteX4" fmla="*/ 7023 w 14046"/>
                <a:gd name="connsiteY4" fmla="*/ 0 h 14046"/>
                <a:gd name="connsiteX5" fmla="*/ 12221 w 14046"/>
                <a:gd name="connsiteY5" fmla="*/ 2271 h 14046"/>
                <a:gd name="connsiteX6" fmla="*/ 12478 w 14046"/>
                <a:gd name="connsiteY6" fmla="*/ 2528 h 14046"/>
                <a:gd name="connsiteX7" fmla="*/ 12631 w 14046"/>
                <a:gd name="connsiteY7" fmla="*/ 2692 h 14046"/>
                <a:gd name="connsiteX8" fmla="*/ 14562 w 14046"/>
                <a:gd name="connsiteY8" fmla="*/ 7527 h 14046"/>
                <a:gd name="connsiteX9" fmla="*/ 14562 w 14046"/>
                <a:gd name="connsiteY9" fmla="*/ 7574 h 14046"/>
                <a:gd name="connsiteX10" fmla="*/ 7527 w 14046"/>
                <a:gd name="connsiteY10" fmla="*/ 14550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46" h="14046">
                  <a:moveTo>
                    <a:pt x="7527" y="14550"/>
                  </a:moveTo>
                  <a:cubicBezTo>
                    <a:pt x="7515" y="14550"/>
                    <a:pt x="7503" y="14550"/>
                    <a:pt x="7492" y="14550"/>
                  </a:cubicBezTo>
                  <a:cubicBezTo>
                    <a:pt x="5408" y="14539"/>
                    <a:pt x="3547" y="13625"/>
                    <a:pt x="2271" y="12186"/>
                  </a:cubicBezTo>
                  <a:cubicBezTo>
                    <a:pt x="878" y="10898"/>
                    <a:pt x="0" y="9060"/>
                    <a:pt x="0" y="7023"/>
                  </a:cubicBezTo>
                  <a:cubicBezTo>
                    <a:pt x="0" y="3149"/>
                    <a:pt x="3149" y="0"/>
                    <a:pt x="7023" y="0"/>
                  </a:cubicBezTo>
                  <a:cubicBezTo>
                    <a:pt x="8978" y="0"/>
                    <a:pt x="10722" y="761"/>
                    <a:pt x="12221" y="2271"/>
                  </a:cubicBezTo>
                  <a:cubicBezTo>
                    <a:pt x="12291" y="2341"/>
                    <a:pt x="12373" y="2435"/>
                    <a:pt x="12478" y="2528"/>
                  </a:cubicBezTo>
                  <a:cubicBezTo>
                    <a:pt x="12525" y="2587"/>
                    <a:pt x="12584" y="2634"/>
                    <a:pt x="12631" y="2692"/>
                  </a:cubicBezTo>
                  <a:cubicBezTo>
                    <a:pt x="13391" y="3523"/>
                    <a:pt x="14562" y="5115"/>
                    <a:pt x="14562" y="7527"/>
                  </a:cubicBezTo>
                  <a:cubicBezTo>
                    <a:pt x="14562" y="7538"/>
                    <a:pt x="14562" y="7550"/>
                    <a:pt x="14562" y="7574"/>
                  </a:cubicBezTo>
                  <a:cubicBezTo>
                    <a:pt x="14527" y="11437"/>
                    <a:pt x="11390" y="14550"/>
                    <a:pt x="7527" y="14550"/>
                  </a:cubicBezTo>
                  <a:close/>
                </a:path>
              </a:pathLst>
            </a:custGeom>
            <a:grpFill/>
            <a:ln w="1170" cap="flat">
              <a:noFill/>
              <a:prstDash val="solid"/>
              <a:miter/>
            </a:ln>
          </p:spPr>
          <p:txBody>
            <a:bodyPr rtlCol="0" anchor="ctr"/>
            <a:lstStyle/>
            <a:p>
              <a:endParaRPr lang="en-US"/>
            </a:p>
          </p:txBody>
        </p:sp>
        <p:sp>
          <p:nvSpPr>
            <p:cNvPr id="1414" name="Freeform 1413">
              <a:extLst>
                <a:ext uri="{FF2B5EF4-FFF2-40B4-BE49-F238E27FC236}">
                  <a16:creationId xmlns:a16="http://schemas.microsoft.com/office/drawing/2014/main" id="{88F8B85E-23AA-CC44-B413-A0B285547E53}"/>
                </a:ext>
              </a:extLst>
            </p:cNvPr>
            <p:cNvSpPr/>
            <p:nvPr/>
          </p:nvSpPr>
          <p:spPr>
            <a:xfrm>
              <a:off x="5037465" y="622156"/>
              <a:ext cx="127592" cy="74917"/>
            </a:xfrm>
            <a:custGeom>
              <a:avLst/>
              <a:gdLst>
                <a:gd name="connsiteX0" fmla="*/ 13673 w 127592"/>
                <a:gd name="connsiteY0" fmla="*/ 75038 h 74916"/>
                <a:gd name="connsiteX1" fmla="*/ 3629 w 127592"/>
                <a:gd name="connsiteY1" fmla="*/ 71210 h 74916"/>
                <a:gd name="connsiteX2" fmla="*/ 11741 w 127592"/>
                <a:gd name="connsiteY2" fmla="*/ 31856 h 74916"/>
                <a:gd name="connsiteX3" fmla="*/ 60542 w 127592"/>
                <a:gd name="connsiteY3" fmla="*/ 2146 h 74916"/>
                <a:gd name="connsiteX4" fmla="*/ 87266 w 127592"/>
                <a:gd name="connsiteY4" fmla="*/ 496 h 74916"/>
                <a:gd name="connsiteX5" fmla="*/ 99288 w 127592"/>
                <a:gd name="connsiteY5" fmla="*/ 3411 h 74916"/>
                <a:gd name="connsiteX6" fmla="*/ 103432 w 127592"/>
                <a:gd name="connsiteY6" fmla="*/ 12436 h 74916"/>
                <a:gd name="connsiteX7" fmla="*/ 94407 w 127592"/>
                <a:gd name="connsiteY7" fmla="*/ 16580 h 74916"/>
                <a:gd name="connsiteX8" fmla="*/ 85546 w 127592"/>
                <a:gd name="connsiteY8" fmla="*/ 14437 h 74916"/>
                <a:gd name="connsiteX9" fmla="*/ 63515 w 127592"/>
                <a:gd name="connsiteY9" fmla="*/ 15877 h 74916"/>
                <a:gd name="connsiteX10" fmla="*/ 23025 w 127592"/>
                <a:gd name="connsiteY10" fmla="*/ 40237 h 74916"/>
                <a:gd name="connsiteX11" fmla="*/ 14012 w 127592"/>
                <a:gd name="connsiteY11" fmla="*/ 60979 h 74916"/>
                <a:gd name="connsiteX12" fmla="*/ 15264 w 127592"/>
                <a:gd name="connsiteY12" fmla="*/ 60827 h 74916"/>
                <a:gd name="connsiteX13" fmla="*/ 28106 w 127592"/>
                <a:gd name="connsiteY13" fmla="*/ 58088 h 74916"/>
                <a:gd name="connsiteX14" fmla="*/ 34801 w 127592"/>
                <a:gd name="connsiteY14" fmla="*/ 56555 h 74916"/>
                <a:gd name="connsiteX15" fmla="*/ 85206 w 127592"/>
                <a:gd name="connsiteY15" fmla="*/ 45551 h 74916"/>
                <a:gd name="connsiteX16" fmla="*/ 93798 w 127592"/>
                <a:gd name="connsiteY16" fmla="*/ 43725 h 74916"/>
                <a:gd name="connsiteX17" fmla="*/ 110549 w 127592"/>
                <a:gd name="connsiteY17" fmla="*/ 40026 h 74916"/>
                <a:gd name="connsiteX18" fmla="*/ 114260 w 127592"/>
                <a:gd name="connsiteY18" fmla="*/ 36198 h 74916"/>
                <a:gd name="connsiteX19" fmla="*/ 120780 w 127592"/>
                <a:gd name="connsiteY19" fmla="*/ 28707 h 74916"/>
                <a:gd name="connsiteX20" fmla="*/ 128271 w 127592"/>
                <a:gd name="connsiteY20" fmla="*/ 35227 h 74916"/>
                <a:gd name="connsiteX21" fmla="*/ 113873 w 127592"/>
                <a:gd name="connsiteY21" fmla="*/ 53687 h 74916"/>
                <a:gd name="connsiteX22" fmla="*/ 96678 w 127592"/>
                <a:gd name="connsiteY22" fmla="*/ 57491 h 74916"/>
                <a:gd name="connsiteX23" fmla="*/ 88191 w 127592"/>
                <a:gd name="connsiteY23" fmla="*/ 59294 h 74916"/>
                <a:gd name="connsiteX24" fmla="*/ 37786 w 127592"/>
                <a:gd name="connsiteY24" fmla="*/ 70297 h 74916"/>
                <a:gd name="connsiteX25" fmla="*/ 31301 w 127592"/>
                <a:gd name="connsiteY25" fmla="*/ 71784 h 74916"/>
                <a:gd name="connsiteX26" fmla="*/ 17606 w 127592"/>
                <a:gd name="connsiteY26" fmla="*/ 74699 h 74916"/>
                <a:gd name="connsiteX27" fmla="*/ 13673 w 127592"/>
                <a:gd name="connsiteY27" fmla="*/ 75038 h 7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7592" h="74916">
                  <a:moveTo>
                    <a:pt x="13673" y="75038"/>
                  </a:moveTo>
                  <a:cubicBezTo>
                    <a:pt x="8557" y="75038"/>
                    <a:pt x="5432" y="73071"/>
                    <a:pt x="3629" y="71210"/>
                  </a:cubicBezTo>
                  <a:cubicBezTo>
                    <a:pt x="-7843" y="59423"/>
                    <a:pt x="11530" y="32125"/>
                    <a:pt x="11741" y="31856"/>
                  </a:cubicBezTo>
                  <a:cubicBezTo>
                    <a:pt x="22838" y="16919"/>
                    <a:pt x="39718" y="6641"/>
                    <a:pt x="60542" y="2146"/>
                  </a:cubicBezTo>
                  <a:cubicBezTo>
                    <a:pt x="70375" y="28"/>
                    <a:pt x="79119" y="-523"/>
                    <a:pt x="87266" y="496"/>
                  </a:cubicBezTo>
                  <a:cubicBezTo>
                    <a:pt x="91422" y="1011"/>
                    <a:pt x="95472" y="1994"/>
                    <a:pt x="99288" y="3411"/>
                  </a:cubicBezTo>
                  <a:cubicBezTo>
                    <a:pt x="102929" y="4757"/>
                    <a:pt x="104778" y="8795"/>
                    <a:pt x="103432" y="12436"/>
                  </a:cubicBezTo>
                  <a:cubicBezTo>
                    <a:pt x="102086" y="16076"/>
                    <a:pt x="98047" y="17937"/>
                    <a:pt x="94407" y="16580"/>
                  </a:cubicBezTo>
                  <a:cubicBezTo>
                    <a:pt x="91609" y="15538"/>
                    <a:pt x="88624" y="14824"/>
                    <a:pt x="85546" y="14437"/>
                  </a:cubicBezTo>
                  <a:cubicBezTo>
                    <a:pt x="78979" y="13630"/>
                    <a:pt x="71780" y="14098"/>
                    <a:pt x="63515" y="15877"/>
                  </a:cubicBezTo>
                  <a:cubicBezTo>
                    <a:pt x="51341" y="18499"/>
                    <a:pt x="34450" y="24867"/>
                    <a:pt x="23025" y="40237"/>
                  </a:cubicBezTo>
                  <a:cubicBezTo>
                    <a:pt x="19057" y="45586"/>
                    <a:pt x="14094" y="56648"/>
                    <a:pt x="14012" y="60979"/>
                  </a:cubicBezTo>
                  <a:cubicBezTo>
                    <a:pt x="14340" y="60956"/>
                    <a:pt x="14749" y="60921"/>
                    <a:pt x="15264" y="60827"/>
                  </a:cubicBezTo>
                  <a:cubicBezTo>
                    <a:pt x="19490" y="60113"/>
                    <a:pt x="23681" y="59130"/>
                    <a:pt x="28106" y="58088"/>
                  </a:cubicBezTo>
                  <a:cubicBezTo>
                    <a:pt x="30342" y="57561"/>
                    <a:pt x="32577" y="57046"/>
                    <a:pt x="34801" y="56555"/>
                  </a:cubicBezTo>
                  <a:lnTo>
                    <a:pt x="85206" y="45551"/>
                  </a:lnTo>
                  <a:cubicBezTo>
                    <a:pt x="88062" y="44931"/>
                    <a:pt x="90930" y="44322"/>
                    <a:pt x="93798" y="43725"/>
                  </a:cubicBezTo>
                  <a:cubicBezTo>
                    <a:pt x="99323" y="42566"/>
                    <a:pt x="105036" y="41361"/>
                    <a:pt x="110549" y="40026"/>
                  </a:cubicBezTo>
                  <a:cubicBezTo>
                    <a:pt x="112352" y="39581"/>
                    <a:pt x="114412" y="38317"/>
                    <a:pt x="114260" y="36198"/>
                  </a:cubicBezTo>
                  <a:cubicBezTo>
                    <a:pt x="113990" y="32324"/>
                    <a:pt x="116905" y="28976"/>
                    <a:pt x="120780" y="28707"/>
                  </a:cubicBezTo>
                  <a:cubicBezTo>
                    <a:pt x="124654" y="28426"/>
                    <a:pt x="128002" y="31352"/>
                    <a:pt x="128271" y="35227"/>
                  </a:cubicBezTo>
                  <a:cubicBezTo>
                    <a:pt x="128868" y="43877"/>
                    <a:pt x="122957" y="51463"/>
                    <a:pt x="113873" y="53687"/>
                  </a:cubicBezTo>
                  <a:cubicBezTo>
                    <a:pt x="108138" y="55080"/>
                    <a:pt x="102308" y="56309"/>
                    <a:pt x="96678" y="57491"/>
                  </a:cubicBezTo>
                  <a:cubicBezTo>
                    <a:pt x="93845" y="58088"/>
                    <a:pt x="91012" y="58685"/>
                    <a:pt x="88191" y="59294"/>
                  </a:cubicBezTo>
                  <a:lnTo>
                    <a:pt x="37786" y="70297"/>
                  </a:lnTo>
                  <a:cubicBezTo>
                    <a:pt x="35621" y="70765"/>
                    <a:pt x="33467" y="71281"/>
                    <a:pt x="31301" y="71784"/>
                  </a:cubicBezTo>
                  <a:cubicBezTo>
                    <a:pt x="26853" y="72826"/>
                    <a:pt x="22253" y="73903"/>
                    <a:pt x="17606" y="74699"/>
                  </a:cubicBezTo>
                  <a:cubicBezTo>
                    <a:pt x="16178" y="74933"/>
                    <a:pt x="14878" y="75038"/>
                    <a:pt x="13673" y="75038"/>
                  </a:cubicBezTo>
                  <a:close/>
                </a:path>
              </a:pathLst>
            </a:custGeom>
            <a:grpFill/>
            <a:ln w="1170" cap="flat">
              <a:noFill/>
              <a:prstDash val="solid"/>
              <a:miter/>
            </a:ln>
          </p:spPr>
          <p:txBody>
            <a:bodyPr rtlCol="0" anchor="ctr"/>
            <a:lstStyle/>
            <a:p>
              <a:endParaRPr lang="en-US"/>
            </a:p>
          </p:txBody>
        </p:sp>
        <p:sp>
          <p:nvSpPr>
            <p:cNvPr id="1415" name="Freeform 1414">
              <a:extLst>
                <a:ext uri="{FF2B5EF4-FFF2-40B4-BE49-F238E27FC236}">
                  <a16:creationId xmlns:a16="http://schemas.microsoft.com/office/drawing/2014/main" id="{84606C97-76DC-4747-8F81-AE5BFE76AA98}"/>
                </a:ext>
              </a:extLst>
            </p:cNvPr>
            <p:cNvSpPr/>
            <p:nvPr/>
          </p:nvSpPr>
          <p:spPr>
            <a:xfrm>
              <a:off x="5089454" y="624250"/>
              <a:ext cx="25753" cy="58529"/>
            </a:xfrm>
            <a:custGeom>
              <a:avLst/>
              <a:gdLst>
                <a:gd name="connsiteX0" fmla="*/ 0 w 25752"/>
                <a:gd name="connsiteY0" fmla="*/ 3182 h 58528"/>
                <a:gd name="connsiteX1" fmla="*/ 13682 w 25752"/>
                <a:gd name="connsiteY1" fmla="*/ 0 h 58528"/>
                <a:gd name="connsiteX2" fmla="*/ 26800 w 25752"/>
                <a:gd name="connsiteY2" fmla="*/ 56414 h 58528"/>
                <a:gd name="connsiteX3" fmla="*/ 13119 w 25752"/>
                <a:gd name="connsiteY3" fmla="*/ 59596 h 58528"/>
              </a:gdLst>
              <a:ahLst/>
              <a:cxnLst>
                <a:cxn ang="0">
                  <a:pos x="connsiteX0" y="connsiteY0"/>
                </a:cxn>
                <a:cxn ang="0">
                  <a:pos x="connsiteX1" y="connsiteY1"/>
                </a:cxn>
                <a:cxn ang="0">
                  <a:pos x="connsiteX2" y="connsiteY2"/>
                </a:cxn>
                <a:cxn ang="0">
                  <a:pos x="connsiteX3" y="connsiteY3"/>
                </a:cxn>
              </a:cxnLst>
              <a:rect l="l" t="t" r="r" b="b"/>
              <a:pathLst>
                <a:path w="25752" h="58528">
                  <a:moveTo>
                    <a:pt x="0" y="3182"/>
                  </a:moveTo>
                  <a:lnTo>
                    <a:pt x="13682" y="0"/>
                  </a:lnTo>
                  <a:lnTo>
                    <a:pt x="26800" y="56414"/>
                  </a:lnTo>
                  <a:lnTo>
                    <a:pt x="13119" y="59596"/>
                  </a:lnTo>
                  <a:close/>
                </a:path>
              </a:pathLst>
            </a:custGeom>
            <a:grpFill/>
            <a:ln w="1170" cap="flat">
              <a:noFill/>
              <a:prstDash val="solid"/>
              <a:miter/>
            </a:ln>
          </p:spPr>
          <p:txBody>
            <a:bodyPr rtlCol="0" anchor="ctr"/>
            <a:lstStyle/>
            <a:p>
              <a:endParaRPr lang="en-US"/>
            </a:p>
          </p:txBody>
        </p:sp>
        <p:sp>
          <p:nvSpPr>
            <p:cNvPr id="1416" name="Freeform 1415">
              <a:extLst>
                <a:ext uri="{FF2B5EF4-FFF2-40B4-BE49-F238E27FC236}">
                  <a16:creationId xmlns:a16="http://schemas.microsoft.com/office/drawing/2014/main" id="{E3932A09-9D0D-354B-9D00-E5977B1DDCC0}"/>
                </a:ext>
              </a:extLst>
            </p:cNvPr>
            <p:cNvSpPr/>
            <p:nvPr/>
          </p:nvSpPr>
          <p:spPr>
            <a:xfrm>
              <a:off x="4846364" y="734149"/>
              <a:ext cx="65552" cy="65552"/>
            </a:xfrm>
            <a:custGeom>
              <a:avLst/>
              <a:gdLst>
                <a:gd name="connsiteX0" fmla="*/ 33250 w 65551"/>
                <a:gd name="connsiteY0" fmla="*/ 66442 h 65552"/>
                <a:gd name="connsiteX1" fmla="*/ 27748 w 65551"/>
                <a:gd name="connsiteY1" fmla="*/ 65985 h 65552"/>
                <a:gd name="connsiteX2" fmla="*/ 6186 w 65551"/>
                <a:gd name="connsiteY2" fmla="*/ 52524 h 65552"/>
                <a:gd name="connsiteX3" fmla="*/ 462 w 65551"/>
                <a:gd name="connsiteY3" fmla="*/ 27754 h 65552"/>
                <a:gd name="connsiteX4" fmla="*/ 33191 w 65551"/>
                <a:gd name="connsiteY4" fmla="*/ 0 h 65552"/>
                <a:gd name="connsiteX5" fmla="*/ 38693 w 65551"/>
                <a:gd name="connsiteY5" fmla="*/ 457 h 65552"/>
                <a:gd name="connsiteX6" fmla="*/ 65991 w 65551"/>
                <a:gd name="connsiteY6" fmla="*/ 38687 h 65552"/>
                <a:gd name="connsiteX7" fmla="*/ 33250 w 65551"/>
                <a:gd name="connsiteY7" fmla="*/ 66442 h 65552"/>
                <a:gd name="connsiteX8" fmla="*/ 33191 w 65551"/>
                <a:gd name="connsiteY8" fmla="*/ 14035 h 65552"/>
                <a:gd name="connsiteX9" fmla="*/ 14310 w 65551"/>
                <a:gd name="connsiteY9" fmla="*/ 30060 h 65552"/>
                <a:gd name="connsiteX10" fmla="*/ 17623 w 65551"/>
                <a:gd name="connsiteY10" fmla="*/ 44353 h 65552"/>
                <a:gd name="connsiteX11" fmla="*/ 30066 w 65551"/>
                <a:gd name="connsiteY11" fmla="*/ 52126 h 65552"/>
                <a:gd name="connsiteX12" fmla="*/ 33250 w 65551"/>
                <a:gd name="connsiteY12" fmla="*/ 52395 h 65552"/>
                <a:gd name="connsiteX13" fmla="*/ 52131 w 65551"/>
                <a:gd name="connsiteY13" fmla="*/ 36381 h 65552"/>
                <a:gd name="connsiteX14" fmla="*/ 36375 w 65551"/>
                <a:gd name="connsiteY14" fmla="*/ 14316 h 65552"/>
                <a:gd name="connsiteX15" fmla="*/ 33191 w 65551"/>
                <a:gd name="connsiteY15" fmla="*/ 14035 h 6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551" h="65552">
                  <a:moveTo>
                    <a:pt x="33250" y="66442"/>
                  </a:moveTo>
                  <a:cubicBezTo>
                    <a:pt x="31412" y="66442"/>
                    <a:pt x="29563" y="66290"/>
                    <a:pt x="27748" y="65985"/>
                  </a:cubicBezTo>
                  <a:cubicBezTo>
                    <a:pt x="18993" y="64522"/>
                    <a:pt x="11337" y="59746"/>
                    <a:pt x="6186" y="52524"/>
                  </a:cubicBezTo>
                  <a:cubicBezTo>
                    <a:pt x="1036" y="45301"/>
                    <a:pt x="-1001" y="36510"/>
                    <a:pt x="462" y="27754"/>
                  </a:cubicBezTo>
                  <a:cubicBezTo>
                    <a:pt x="3143" y="11671"/>
                    <a:pt x="16909" y="0"/>
                    <a:pt x="33191" y="0"/>
                  </a:cubicBezTo>
                  <a:cubicBezTo>
                    <a:pt x="35018" y="0"/>
                    <a:pt x="36879" y="152"/>
                    <a:pt x="38693" y="457"/>
                  </a:cubicBezTo>
                  <a:cubicBezTo>
                    <a:pt x="56755" y="3477"/>
                    <a:pt x="68999" y="20626"/>
                    <a:pt x="65991" y="38687"/>
                  </a:cubicBezTo>
                  <a:cubicBezTo>
                    <a:pt x="63299" y="54771"/>
                    <a:pt x="49533" y="66442"/>
                    <a:pt x="33250" y="66442"/>
                  </a:cubicBezTo>
                  <a:close/>
                  <a:moveTo>
                    <a:pt x="33191" y="14035"/>
                  </a:moveTo>
                  <a:cubicBezTo>
                    <a:pt x="23803" y="14035"/>
                    <a:pt x="15867" y="20778"/>
                    <a:pt x="14310" y="30060"/>
                  </a:cubicBezTo>
                  <a:cubicBezTo>
                    <a:pt x="13467" y="35105"/>
                    <a:pt x="14638" y="40186"/>
                    <a:pt x="17623" y="44353"/>
                  </a:cubicBezTo>
                  <a:cubicBezTo>
                    <a:pt x="20596" y="48520"/>
                    <a:pt x="25021" y="51283"/>
                    <a:pt x="30066" y="52126"/>
                  </a:cubicBezTo>
                  <a:cubicBezTo>
                    <a:pt x="31120" y="52301"/>
                    <a:pt x="32196" y="52395"/>
                    <a:pt x="33250" y="52395"/>
                  </a:cubicBezTo>
                  <a:cubicBezTo>
                    <a:pt x="42638" y="52395"/>
                    <a:pt x="50575" y="45664"/>
                    <a:pt x="52131" y="36381"/>
                  </a:cubicBezTo>
                  <a:cubicBezTo>
                    <a:pt x="53875" y="25952"/>
                    <a:pt x="46805" y="16060"/>
                    <a:pt x="36375" y="14316"/>
                  </a:cubicBezTo>
                  <a:cubicBezTo>
                    <a:pt x="35322" y="14129"/>
                    <a:pt x="34257" y="14035"/>
                    <a:pt x="33191" y="14035"/>
                  </a:cubicBezTo>
                  <a:close/>
                </a:path>
              </a:pathLst>
            </a:custGeom>
            <a:grpFill/>
            <a:ln w="1170" cap="flat">
              <a:noFill/>
              <a:prstDash val="solid"/>
              <a:miter/>
            </a:ln>
          </p:spPr>
          <p:txBody>
            <a:bodyPr rtlCol="0" anchor="ctr"/>
            <a:lstStyle/>
            <a:p>
              <a:endParaRPr lang="en-US"/>
            </a:p>
          </p:txBody>
        </p:sp>
        <p:sp>
          <p:nvSpPr>
            <p:cNvPr id="1417" name="Freeform 1416">
              <a:extLst>
                <a:ext uri="{FF2B5EF4-FFF2-40B4-BE49-F238E27FC236}">
                  <a16:creationId xmlns:a16="http://schemas.microsoft.com/office/drawing/2014/main" id="{00B77FFE-FB2A-3147-BED3-E6593DFA8D26}"/>
                </a:ext>
              </a:extLst>
            </p:cNvPr>
            <p:cNvSpPr/>
            <p:nvPr/>
          </p:nvSpPr>
          <p:spPr>
            <a:xfrm>
              <a:off x="4709006" y="708431"/>
              <a:ext cx="65552" cy="65552"/>
            </a:xfrm>
            <a:custGeom>
              <a:avLst/>
              <a:gdLst>
                <a:gd name="connsiteX0" fmla="*/ 33254 w 65551"/>
                <a:gd name="connsiteY0" fmla="*/ 66442 h 65552"/>
                <a:gd name="connsiteX1" fmla="*/ 27752 w 65551"/>
                <a:gd name="connsiteY1" fmla="*/ 65985 h 65552"/>
                <a:gd name="connsiteX2" fmla="*/ 454 w 65551"/>
                <a:gd name="connsiteY2" fmla="*/ 27754 h 65552"/>
                <a:gd name="connsiteX3" fmla="*/ 33184 w 65551"/>
                <a:gd name="connsiteY3" fmla="*/ 0 h 65552"/>
                <a:gd name="connsiteX4" fmla="*/ 38685 w 65551"/>
                <a:gd name="connsiteY4" fmla="*/ 457 h 65552"/>
                <a:gd name="connsiteX5" fmla="*/ 60247 w 65551"/>
                <a:gd name="connsiteY5" fmla="*/ 13918 h 65552"/>
                <a:gd name="connsiteX6" fmla="*/ 65971 w 65551"/>
                <a:gd name="connsiteY6" fmla="*/ 38687 h 65552"/>
                <a:gd name="connsiteX7" fmla="*/ 33254 w 65551"/>
                <a:gd name="connsiteY7" fmla="*/ 66442 h 65552"/>
                <a:gd name="connsiteX8" fmla="*/ 33184 w 65551"/>
                <a:gd name="connsiteY8" fmla="*/ 14047 h 65552"/>
                <a:gd name="connsiteX9" fmla="*/ 14302 w 65551"/>
                <a:gd name="connsiteY9" fmla="*/ 30060 h 65552"/>
                <a:gd name="connsiteX10" fmla="*/ 30058 w 65551"/>
                <a:gd name="connsiteY10" fmla="*/ 52126 h 65552"/>
                <a:gd name="connsiteX11" fmla="*/ 33242 w 65551"/>
                <a:gd name="connsiteY11" fmla="*/ 52395 h 65552"/>
                <a:gd name="connsiteX12" fmla="*/ 52124 w 65551"/>
                <a:gd name="connsiteY12" fmla="*/ 36381 h 65552"/>
                <a:gd name="connsiteX13" fmla="*/ 48823 w 65551"/>
                <a:gd name="connsiteY13" fmla="*/ 22089 h 65552"/>
                <a:gd name="connsiteX14" fmla="*/ 36379 w 65551"/>
                <a:gd name="connsiteY14" fmla="*/ 14316 h 65552"/>
                <a:gd name="connsiteX15" fmla="*/ 33184 w 65551"/>
                <a:gd name="connsiteY15" fmla="*/ 14047 h 6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551" h="65552">
                  <a:moveTo>
                    <a:pt x="33254" y="66442"/>
                  </a:moveTo>
                  <a:cubicBezTo>
                    <a:pt x="31428" y="66442"/>
                    <a:pt x="29567" y="66290"/>
                    <a:pt x="27752" y="65985"/>
                  </a:cubicBezTo>
                  <a:cubicBezTo>
                    <a:pt x="9690" y="62965"/>
                    <a:pt x="-2554" y="45816"/>
                    <a:pt x="454" y="27754"/>
                  </a:cubicBezTo>
                  <a:cubicBezTo>
                    <a:pt x="3135" y="11671"/>
                    <a:pt x="16901" y="0"/>
                    <a:pt x="33184" y="0"/>
                  </a:cubicBezTo>
                  <a:cubicBezTo>
                    <a:pt x="35021" y="0"/>
                    <a:pt x="36871" y="152"/>
                    <a:pt x="38685" y="457"/>
                  </a:cubicBezTo>
                  <a:cubicBezTo>
                    <a:pt x="47441" y="1920"/>
                    <a:pt x="55097" y="6696"/>
                    <a:pt x="60247" y="13918"/>
                  </a:cubicBezTo>
                  <a:cubicBezTo>
                    <a:pt x="65398" y="21141"/>
                    <a:pt x="67434" y="29932"/>
                    <a:pt x="65971" y="38687"/>
                  </a:cubicBezTo>
                  <a:cubicBezTo>
                    <a:pt x="63303" y="54771"/>
                    <a:pt x="49537" y="66442"/>
                    <a:pt x="33254" y="66442"/>
                  </a:cubicBezTo>
                  <a:close/>
                  <a:moveTo>
                    <a:pt x="33184" y="14047"/>
                  </a:moveTo>
                  <a:cubicBezTo>
                    <a:pt x="23796" y="14047"/>
                    <a:pt x="15859" y="20778"/>
                    <a:pt x="14302" y="30060"/>
                  </a:cubicBezTo>
                  <a:cubicBezTo>
                    <a:pt x="12558" y="40490"/>
                    <a:pt x="19629" y="50381"/>
                    <a:pt x="30058" y="52126"/>
                  </a:cubicBezTo>
                  <a:cubicBezTo>
                    <a:pt x="31112" y="52301"/>
                    <a:pt x="32189" y="52395"/>
                    <a:pt x="33242" y="52395"/>
                  </a:cubicBezTo>
                  <a:cubicBezTo>
                    <a:pt x="42630" y="52395"/>
                    <a:pt x="50567" y="45652"/>
                    <a:pt x="52124" y="36381"/>
                  </a:cubicBezTo>
                  <a:cubicBezTo>
                    <a:pt x="52966" y="31336"/>
                    <a:pt x="51796" y="26256"/>
                    <a:pt x="48823" y="22089"/>
                  </a:cubicBezTo>
                  <a:cubicBezTo>
                    <a:pt x="45849" y="17921"/>
                    <a:pt x="41424" y="15159"/>
                    <a:pt x="36379" y="14316"/>
                  </a:cubicBezTo>
                  <a:cubicBezTo>
                    <a:pt x="35314" y="14141"/>
                    <a:pt x="34249" y="14047"/>
                    <a:pt x="33184" y="14047"/>
                  </a:cubicBezTo>
                  <a:close/>
                </a:path>
              </a:pathLst>
            </a:custGeom>
            <a:grpFill/>
            <a:ln w="1170" cap="flat">
              <a:noFill/>
              <a:prstDash val="solid"/>
              <a:miter/>
            </a:ln>
          </p:spPr>
          <p:txBody>
            <a:bodyPr rtlCol="0" anchor="ctr"/>
            <a:lstStyle/>
            <a:p>
              <a:endParaRPr lang="en-US"/>
            </a:p>
          </p:txBody>
        </p:sp>
        <p:sp>
          <p:nvSpPr>
            <p:cNvPr id="1418" name="Freeform 1417">
              <a:extLst>
                <a:ext uri="{FF2B5EF4-FFF2-40B4-BE49-F238E27FC236}">
                  <a16:creationId xmlns:a16="http://schemas.microsoft.com/office/drawing/2014/main" id="{E966E266-8C1A-8442-BF05-5F962FDC8BBF}"/>
                </a:ext>
              </a:extLst>
            </p:cNvPr>
            <p:cNvSpPr/>
            <p:nvPr/>
          </p:nvSpPr>
          <p:spPr>
            <a:xfrm>
              <a:off x="4762253" y="739404"/>
              <a:ext cx="95987" cy="30435"/>
            </a:xfrm>
            <a:custGeom>
              <a:avLst/>
              <a:gdLst>
                <a:gd name="connsiteX0" fmla="*/ 94219 w 95986"/>
                <a:gd name="connsiteY0" fmla="*/ 31582 h 30434"/>
                <a:gd name="connsiteX1" fmla="*/ 87290 w 95986"/>
                <a:gd name="connsiteY1" fmla="*/ 30412 h 30434"/>
                <a:gd name="connsiteX2" fmla="*/ 44997 w 95986"/>
                <a:gd name="connsiteY2" fmla="*/ 22323 h 30434"/>
                <a:gd name="connsiteX3" fmla="*/ 6930 w 95986"/>
                <a:gd name="connsiteY3" fmla="*/ 15018 h 30434"/>
                <a:gd name="connsiteX4" fmla="*/ 0 w 95986"/>
                <a:gd name="connsiteY4" fmla="*/ 13848 h 30434"/>
                <a:gd name="connsiteX5" fmla="*/ 2341 w 95986"/>
                <a:gd name="connsiteY5" fmla="*/ 0 h 30434"/>
                <a:gd name="connsiteX6" fmla="*/ 9271 w 95986"/>
                <a:gd name="connsiteY6" fmla="*/ 1171 h 30434"/>
                <a:gd name="connsiteX7" fmla="*/ 47818 w 95986"/>
                <a:gd name="connsiteY7" fmla="*/ 8569 h 30434"/>
                <a:gd name="connsiteX8" fmla="*/ 89642 w 95986"/>
                <a:gd name="connsiteY8" fmla="*/ 16575 h 30434"/>
                <a:gd name="connsiteX9" fmla="*/ 96572 w 95986"/>
                <a:gd name="connsiteY9" fmla="*/ 17746 h 30434"/>
                <a:gd name="connsiteX10" fmla="*/ 94219 w 95986"/>
                <a:gd name="connsiteY10" fmla="*/ 31582 h 3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986" h="30434">
                  <a:moveTo>
                    <a:pt x="94219" y="31582"/>
                  </a:moveTo>
                  <a:lnTo>
                    <a:pt x="87290" y="30412"/>
                  </a:lnTo>
                  <a:cubicBezTo>
                    <a:pt x="71323" y="27708"/>
                    <a:pt x="57943" y="24968"/>
                    <a:pt x="44997" y="22323"/>
                  </a:cubicBezTo>
                  <a:cubicBezTo>
                    <a:pt x="32472" y="19759"/>
                    <a:pt x="20625" y="17336"/>
                    <a:pt x="6930" y="15018"/>
                  </a:cubicBezTo>
                  <a:lnTo>
                    <a:pt x="0" y="13848"/>
                  </a:lnTo>
                  <a:lnTo>
                    <a:pt x="2341" y="0"/>
                  </a:lnTo>
                  <a:lnTo>
                    <a:pt x="9271" y="1171"/>
                  </a:lnTo>
                  <a:cubicBezTo>
                    <a:pt x="23213" y="3535"/>
                    <a:pt x="35164" y="5982"/>
                    <a:pt x="47818" y="8569"/>
                  </a:cubicBezTo>
                  <a:cubicBezTo>
                    <a:pt x="60647" y="11191"/>
                    <a:pt x="73910" y="13906"/>
                    <a:pt x="89642" y="16575"/>
                  </a:cubicBezTo>
                  <a:lnTo>
                    <a:pt x="96572" y="17746"/>
                  </a:lnTo>
                  <a:lnTo>
                    <a:pt x="94219" y="31582"/>
                  </a:lnTo>
                  <a:close/>
                </a:path>
              </a:pathLst>
            </a:custGeom>
            <a:grpFill/>
            <a:ln w="1170" cap="flat">
              <a:noFill/>
              <a:prstDash val="solid"/>
              <a:miter/>
            </a:ln>
          </p:spPr>
          <p:txBody>
            <a:bodyPr rtlCol="0" anchor="ctr"/>
            <a:lstStyle/>
            <a:p>
              <a:endParaRPr lang="en-US"/>
            </a:p>
          </p:txBody>
        </p:sp>
        <p:sp>
          <p:nvSpPr>
            <p:cNvPr id="1419" name="Freeform 1418">
              <a:extLst>
                <a:ext uri="{FF2B5EF4-FFF2-40B4-BE49-F238E27FC236}">
                  <a16:creationId xmlns:a16="http://schemas.microsoft.com/office/drawing/2014/main" id="{36151FAF-9D08-B042-AFEB-0E14E8D8E677}"/>
                </a:ext>
              </a:extLst>
            </p:cNvPr>
            <p:cNvSpPr/>
            <p:nvPr/>
          </p:nvSpPr>
          <p:spPr>
            <a:xfrm>
              <a:off x="4684000" y="604730"/>
              <a:ext cx="259867" cy="177927"/>
            </a:xfrm>
            <a:custGeom>
              <a:avLst/>
              <a:gdLst>
                <a:gd name="connsiteX0" fmla="*/ 247002 w 259866"/>
                <a:gd name="connsiteY0" fmla="*/ 178594 h 177927"/>
                <a:gd name="connsiteX1" fmla="*/ 240459 w 259866"/>
                <a:gd name="connsiteY1" fmla="*/ 177752 h 177927"/>
                <a:gd name="connsiteX2" fmla="*/ 222221 w 259866"/>
                <a:gd name="connsiteY2" fmla="*/ 174931 h 177927"/>
                <a:gd name="connsiteX3" fmla="*/ 215292 w 259866"/>
                <a:gd name="connsiteY3" fmla="*/ 173760 h 177927"/>
                <a:gd name="connsiteX4" fmla="*/ 217633 w 259866"/>
                <a:gd name="connsiteY4" fmla="*/ 159912 h 177927"/>
                <a:gd name="connsiteX5" fmla="*/ 224562 w 259866"/>
                <a:gd name="connsiteY5" fmla="*/ 161083 h 177927"/>
                <a:gd name="connsiteX6" fmla="*/ 235718 w 259866"/>
                <a:gd name="connsiteY6" fmla="*/ 162874 h 177927"/>
                <a:gd name="connsiteX7" fmla="*/ 244357 w 259866"/>
                <a:gd name="connsiteY7" fmla="*/ 118029 h 177927"/>
                <a:gd name="connsiteX8" fmla="*/ 206173 w 259866"/>
                <a:gd name="connsiteY8" fmla="*/ 94266 h 177927"/>
                <a:gd name="connsiteX9" fmla="*/ 183054 w 259866"/>
                <a:gd name="connsiteY9" fmla="*/ 42855 h 177927"/>
                <a:gd name="connsiteX10" fmla="*/ 35024 w 259866"/>
                <a:gd name="connsiteY10" fmla="*/ 16318 h 177927"/>
                <a:gd name="connsiteX11" fmla="*/ 16248 w 259866"/>
                <a:gd name="connsiteY11" fmla="*/ 124853 h 177927"/>
                <a:gd name="connsiteX12" fmla="*/ 37060 w 259866"/>
                <a:gd name="connsiteY12" fmla="*/ 128330 h 177927"/>
                <a:gd name="connsiteX13" fmla="*/ 34743 w 259866"/>
                <a:gd name="connsiteY13" fmla="*/ 142190 h 177927"/>
                <a:gd name="connsiteX14" fmla="*/ 0 w 259866"/>
                <a:gd name="connsiteY14" fmla="*/ 136384 h 177927"/>
                <a:gd name="connsiteX15" fmla="*/ 23599 w 259866"/>
                <a:gd name="connsiteY15" fmla="*/ 0 h 177927"/>
                <a:gd name="connsiteX16" fmla="*/ 192840 w 259866"/>
                <a:gd name="connsiteY16" fmla="*/ 30341 h 177927"/>
                <a:gd name="connsiteX17" fmla="*/ 217246 w 259866"/>
                <a:gd name="connsiteY17" fmla="*/ 84609 h 177927"/>
                <a:gd name="connsiteX18" fmla="*/ 259996 w 259866"/>
                <a:gd name="connsiteY18" fmla="*/ 111216 h 177927"/>
                <a:gd name="connsiteX19" fmla="*/ 247002 w 259866"/>
                <a:gd name="connsiteY19" fmla="*/ 178594 h 17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9866" h="177927">
                  <a:moveTo>
                    <a:pt x="247002" y="178594"/>
                  </a:moveTo>
                  <a:lnTo>
                    <a:pt x="240459" y="177752"/>
                  </a:lnTo>
                  <a:cubicBezTo>
                    <a:pt x="240190" y="177716"/>
                    <a:pt x="233599" y="176862"/>
                    <a:pt x="222221" y="174931"/>
                  </a:cubicBezTo>
                  <a:lnTo>
                    <a:pt x="215292" y="173760"/>
                  </a:lnTo>
                  <a:lnTo>
                    <a:pt x="217633" y="159912"/>
                  </a:lnTo>
                  <a:lnTo>
                    <a:pt x="224562" y="161083"/>
                  </a:lnTo>
                  <a:cubicBezTo>
                    <a:pt x="229081" y="161844"/>
                    <a:pt x="232838" y="162441"/>
                    <a:pt x="235718" y="162874"/>
                  </a:cubicBezTo>
                  <a:lnTo>
                    <a:pt x="244357" y="118029"/>
                  </a:lnTo>
                  <a:lnTo>
                    <a:pt x="206173" y="94266"/>
                  </a:lnTo>
                  <a:lnTo>
                    <a:pt x="183054" y="42855"/>
                  </a:lnTo>
                  <a:lnTo>
                    <a:pt x="35024" y="16318"/>
                  </a:lnTo>
                  <a:lnTo>
                    <a:pt x="16248" y="124853"/>
                  </a:lnTo>
                  <a:lnTo>
                    <a:pt x="37060" y="128330"/>
                  </a:lnTo>
                  <a:lnTo>
                    <a:pt x="34743" y="142190"/>
                  </a:lnTo>
                  <a:lnTo>
                    <a:pt x="0" y="136384"/>
                  </a:lnTo>
                  <a:lnTo>
                    <a:pt x="23599" y="0"/>
                  </a:lnTo>
                  <a:lnTo>
                    <a:pt x="192840" y="30341"/>
                  </a:lnTo>
                  <a:lnTo>
                    <a:pt x="217246" y="84609"/>
                  </a:lnTo>
                  <a:lnTo>
                    <a:pt x="259996" y="111216"/>
                  </a:lnTo>
                  <a:lnTo>
                    <a:pt x="247002" y="178594"/>
                  </a:lnTo>
                  <a:close/>
                </a:path>
              </a:pathLst>
            </a:custGeom>
            <a:grpFill/>
            <a:ln w="1170" cap="flat">
              <a:noFill/>
              <a:prstDash val="solid"/>
              <a:miter/>
            </a:ln>
          </p:spPr>
          <p:txBody>
            <a:bodyPr rtlCol="0" anchor="ctr"/>
            <a:lstStyle/>
            <a:p>
              <a:endParaRPr lang="en-US"/>
            </a:p>
          </p:txBody>
        </p:sp>
        <p:sp>
          <p:nvSpPr>
            <p:cNvPr id="1420" name="Freeform 1419">
              <a:extLst>
                <a:ext uri="{FF2B5EF4-FFF2-40B4-BE49-F238E27FC236}">
                  <a16:creationId xmlns:a16="http://schemas.microsoft.com/office/drawing/2014/main" id="{5E5987F8-63E4-8646-AC8D-E795C138D08E}"/>
                </a:ext>
              </a:extLst>
            </p:cNvPr>
            <p:cNvSpPr/>
            <p:nvPr/>
          </p:nvSpPr>
          <p:spPr>
            <a:xfrm>
              <a:off x="4717219" y="632702"/>
              <a:ext cx="161539" cy="77258"/>
            </a:xfrm>
            <a:custGeom>
              <a:avLst/>
              <a:gdLst>
                <a:gd name="connsiteX0" fmla="*/ 154670 w 161538"/>
                <a:gd name="connsiteY0" fmla="*/ 78398 h 77257"/>
                <a:gd name="connsiteX1" fmla="*/ 153464 w 161538"/>
                <a:gd name="connsiteY1" fmla="*/ 78293 h 77257"/>
                <a:gd name="connsiteX2" fmla="*/ 5820 w 161538"/>
                <a:gd name="connsiteY2" fmla="*/ 52634 h 77257"/>
                <a:gd name="connsiteX3" fmla="*/ 1232 w 161538"/>
                <a:gd name="connsiteY3" fmla="*/ 49696 h 77257"/>
                <a:gd name="connsiteX4" fmla="*/ 131 w 161538"/>
                <a:gd name="connsiteY4" fmla="*/ 44358 h 77257"/>
                <a:gd name="connsiteX5" fmla="*/ 7763 w 161538"/>
                <a:gd name="connsiteY5" fmla="*/ 5670 h 77257"/>
                <a:gd name="connsiteX6" fmla="*/ 16016 w 161538"/>
                <a:gd name="connsiteY6" fmla="*/ 133 h 77257"/>
                <a:gd name="connsiteX7" fmla="*/ 16390 w 161538"/>
                <a:gd name="connsiteY7" fmla="*/ 215 h 77257"/>
                <a:gd name="connsiteX8" fmla="*/ 17081 w 161538"/>
                <a:gd name="connsiteY8" fmla="*/ 309 h 77257"/>
                <a:gd name="connsiteX9" fmla="*/ 136222 w 161538"/>
                <a:gd name="connsiteY9" fmla="*/ 22152 h 77257"/>
                <a:gd name="connsiteX10" fmla="*/ 141325 w 161538"/>
                <a:gd name="connsiteY10" fmla="*/ 26097 h 77257"/>
                <a:gd name="connsiteX11" fmla="*/ 161038 w 161538"/>
                <a:gd name="connsiteY11" fmla="*/ 68413 h 77257"/>
                <a:gd name="connsiteX12" fmla="*/ 160253 w 161538"/>
                <a:gd name="connsiteY12" fmla="*/ 75647 h 77257"/>
                <a:gd name="connsiteX13" fmla="*/ 154670 w 161538"/>
                <a:gd name="connsiteY13" fmla="*/ 78398 h 77257"/>
                <a:gd name="connsiteX14" fmla="*/ 15302 w 161538"/>
                <a:gd name="connsiteY14" fmla="*/ 40027 h 77257"/>
                <a:gd name="connsiteX15" fmla="*/ 142613 w 161538"/>
                <a:gd name="connsiteY15" fmla="*/ 62162 h 77257"/>
                <a:gd name="connsiteX16" fmla="*/ 130111 w 161538"/>
                <a:gd name="connsiteY16" fmla="*/ 35333 h 77257"/>
                <a:gd name="connsiteX17" fmla="*/ 20206 w 161538"/>
                <a:gd name="connsiteY17" fmla="*/ 15187 h 77257"/>
                <a:gd name="connsiteX18" fmla="*/ 15302 w 161538"/>
                <a:gd name="connsiteY18" fmla="*/ 40027 h 7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538" h="77257">
                  <a:moveTo>
                    <a:pt x="154670" y="78398"/>
                  </a:moveTo>
                  <a:cubicBezTo>
                    <a:pt x="154272" y="78398"/>
                    <a:pt x="153862" y="78363"/>
                    <a:pt x="153464" y="78293"/>
                  </a:cubicBezTo>
                  <a:lnTo>
                    <a:pt x="5820" y="52634"/>
                  </a:lnTo>
                  <a:cubicBezTo>
                    <a:pt x="3959" y="52306"/>
                    <a:pt x="2308" y="51252"/>
                    <a:pt x="1232" y="49696"/>
                  </a:cubicBezTo>
                  <a:cubicBezTo>
                    <a:pt x="166" y="48139"/>
                    <a:pt x="-232" y="46219"/>
                    <a:pt x="131" y="44358"/>
                  </a:cubicBezTo>
                  <a:lnTo>
                    <a:pt x="7763" y="5670"/>
                  </a:lnTo>
                  <a:cubicBezTo>
                    <a:pt x="8512" y="1866"/>
                    <a:pt x="12200" y="-616"/>
                    <a:pt x="16016" y="133"/>
                  </a:cubicBezTo>
                  <a:cubicBezTo>
                    <a:pt x="16145" y="157"/>
                    <a:pt x="16261" y="180"/>
                    <a:pt x="16390" y="215"/>
                  </a:cubicBezTo>
                  <a:cubicBezTo>
                    <a:pt x="16624" y="239"/>
                    <a:pt x="16847" y="262"/>
                    <a:pt x="17081" y="309"/>
                  </a:cubicBezTo>
                  <a:lnTo>
                    <a:pt x="136222" y="22152"/>
                  </a:lnTo>
                  <a:cubicBezTo>
                    <a:pt x="138458" y="22562"/>
                    <a:pt x="140365" y="24037"/>
                    <a:pt x="141325" y="26097"/>
                  </a:cubicBezTo>
                  <a:lnTo>
                    <a:pt x="161038" y="68413"/>
                  </a:lnTo>
                  <a:cubicBezTo>
                    <a:pt x="162138" y="70789"/>
                    <a:pt x="161834" y="73575"/>
                    <a:pt x="160253" y="75647"/>
                  </a:cubicBezTo>
                  <a:cubicBezTo>
                    <a:pt x="158896" y="77403"/>
                    <a:pt x="156824" y="78398"/>
                    <a:pt x="154670" y="78398"/>
                  </a:cubicBezTo>
                  <a:close/>
                  <a:moveTo>
                    <a:pt x="15302" y="40027"/>
                  </a:moveTo>
                  <a:lnTo>
                    <a:pt x="142613" y="62162"/>
                  </a:lnTo>
                  <a:lnTo>
                    <a:pt x="130111" y="35333"/>
                  </a:lnTo>
                  <a:lnTo>
                    <a:pt x="20206" y="15187"/>
                  </a:lnTo>
                  <a:lnTo>
                    <a:pt x="15302" y="40027"/>
                  </a:lnTo>
                  <a:close/>
                </a:path>
              </a:pathLst>
            </a:custGeom>
            <a:grpFill/>
            <a:ln w="1170" cap="flat">
              <a:noFill/>
              <a:prstDash val="solid"/>
              <a:miter/>
            </a:ln>
          </p:spPr>
          <p:txBody>
            <a:bodyPr rtlCol="0" anchor="ctr"/>
            <a:lstStyle/>
            <a:p>
              <a:endParaRPr lang="en-US"/>
            </a:p>
          </p:txBody>
        </p:sp>
        <p:sp>
          <p:nvSpPr>
            <p:cNvPr id="1421" name="Freeform 1420">
              <a:extLst>
                <a:ext uri="{FF2B5EF4-FFF2-40B4-BE49-F238E27FC236}">
                  <a16:creationId xmlns:a16="http://schemas.microsoft.com/office/drawing/2014/main" id="{AC993123-E160-594B-A0BD-34CC2E995186}"/>
                </a:ext>
              </a:extLst>
            </p:cNvPr>
            <p:cNvSpPr/>
            <p:nvPr/>
          </p:nvSpPr>
          <p:spPr>
            <a:xfrm>
              <a:off x="4821593" y="653381"/>
              <a:ext cx="21070" cy="49164"/>
            </a:xfrm>
            <a:custGeom>
              <a:avLst/>
              <a:gdLst>
                <a:gd name="connsiteX0" fmla="*/ 0 w 21070"/>
                <a:gd name="connsiteY0" fmla="*/ 47336 h 49164"/>
                <a:gd name="connsiteX1" fmla="*/ 7905 w 21070"/>
                <a:gd name="connsiteY1" fmla="*/ 0 h 49164"/>
                <a:gd name="connsiteX2" fmla="*/ 21759 w 21070"/>
                <a:gd name="connsiteY2" fmla="*/ 2314 h 49164"/>
                <a:gd name="connsiteX3" fmla="*/ 13854 w 21070"/>
                <a:gd name="connsiteY3" fmla="*/ 49650 h 49164"/>
              </a:gdLst>
              <a:ahLst/>
              <a:cxnLst>
                <a:cxn ang="0">
                  <a:pos x="connsiteX0" y="connsiteY0"/>
                </a:cxn>
                <a:cxn ang="0">
                  <a:pos x="connsiteX1" y="connsiteY1"/>
                </a:cxn>
                <a:cxn ang="0">
                  <a:pos x="connsiteX2" y="connsiteY2"/>
                </a:cxn>
                <a:cxn ang="0">
                  <a:pos x="connsiteX3" y="connsiteY3"/>
                </a:cxn>
              </a:cxnLst>
              <a:rect l="l" t="t" r="r" b="b"/>
              <a:pathLst>
                <a:path w="21070" h="49164">
                  <a:moveTo>
                    <a:pt x="0" y="47336"/>
                  </a:moveTo>
                  <a:lnTo>
                    <a:pt x="7905" y="0"/>
                  </a:lnTo>
                  <a:lnTo>
                    <a:pt x="21759" y="2314"/>
                  </a:lnTo>
                  <a:lnTo>
                    <a:pt x="13854" y="49650"/>
                  </a:lnTo>
                  <a:close/>
                </a:path>
              </a:pathLst>
            </a:custGeom>
            <a:grpFill/>
            <a:ln w="1170" cap="flat">
              <a:noFill/>
              <a:prstDash val="solid"/>
              <a:miter/>
            </a:ln>
          </p:spPr>
          <p:txBody>
            <a:bodyPr rtlCol="0" anchor="ctr"/>
            <a:lstStyle/>
            <a:p>
              <a:endParaRPr lang="en-US"/>
            </a:p>
          </p:txBody>
        </p:sp>
        <p:sp>
          <p:nvSpPr>
            <p:cNvPr id="1422" name="Freeform 1421">
              <a:extLst>
                <a:ext uri="{FF2B5EF4-FFF2-40B4-BE49-F238E27FC236}">
                  <a16:creationId xmlns:a16="http://schemas.microsoft.com/office/drawing/2014/main" id="{EE4E2A57-1B42-6944-9CD8-F9D7A56C9255}"/>
                </a:ext>
              </a:extLst>
            </p:cNvPr>
            <p:cNvSpPr/>
            <p:nvPr/>
          </p:nvSpPr>
          <p:spPr>
            <a:xfrm>
              <a:off x="4872740" y="759690"/>
              <a:ext cx="14047" cy="14047"/>
            </a:xfrm>
            <a:custGeom>
              <a:avLst/>
              <a:gdLst>
                <a:gd name="connsiteX0" fmla="*/ 7085 w 14046"/>
                <a:gd name="connsiteY0" fmla="*/ 14258 h 14046"/>
                <a:gd name="connsiteX1" fmla="*/ 495 w 14046"/>
                <a:gd name="connsiteY1" fmla="*/ 9657 h 14046"/>
                <a:gd name="connsiteX2" fmla="*/ 1256 w 14046"/>
                <a:gd name="connsiteY2" fmla="*/ 3008 h 14046"/>
                <a:gd name="connsiteX3" fmla="*/ 7015 w 14046"/>
                <a:gd name="connsiteY3" fmla="*/ 0 h 14046"/>
                <a:gd name="connsiteX4" fmla="*/ 14085 w 14046"/>
                <a:gd name="connsiteY4" fmla="*/ 6707 h 14046"/>
                <a:gd name="connsiteX5" fmla="*/ 8572 w 14046"/>
                <a:gd name="connsiteY5" fmla="*/ 14094 h 14046"/>
                <a:gd name="connsiteX6" fmla="*/ 7085 w 14046"/>
                <a:gd name="connsiteY6" fmla="*/ 14258 h 14046"/>
                <a:gd name="connsiteX7" fmla="*/ 7027 w 14046"/>
                <a:gd name="connsiteY7" fmla="*/ 7234 h 14046"/>
                <a:gd name="connsiteX8" fmla="*/ 97 w 14046"/>
                <a:gd name="connsiteY8" fmla="*/ 7749 h 14046"/>
                <a:gd name="connsiteX9" fmla="*/ 7027 w 14046"/>
                <a:gd name="connsiteY9" fmla="*/ 14035 h 14046"/>
                <a:gd name="connsiteX10" fmla="*/ 7027 w 14046"/>
                <a:gd name="connsiteY10" fmla="*/ 7234 h 14046"/>
                <a:gd name="connsiteX11" fmla="*/ 7238 w 14046"/>
                <a:gd name="connsiteY11" fmla="*/ 7176 h 14046"/>
                <a:gd name="connsiteX12" fmla="*/ 12763 w 14046"/>
                <a:gd name="connsiteY12" fmla="*/ 11062 h 14046"/>
                <a:gd name="connsiteX13" fmla="*/ 13676 w 14046"/>
                <a:gd name="connsiteY13" fmla="*/ 4788 h 14046"/>
                <a:gd name="connsiteX14" fmla="*/ 7238 w 14046"/>
                <a:gd name="connsiteY14" fmla="*/ 7176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46" h="14046">
                  <a:moveTo>
                    <a:pt x="7085" y="14258"/>
                  </a:moveTo>
                  <a:cubicBezTo>
                    <a:pt x="4194" y="14258"/>
                    <a:pt x="1525" y="12467"/>
                    <a:pt x="495" y="9657"/>
                  </a:cubicBezTo>
                  <a:cubicBezTo>
                    <a:pt x="-664" y="6485"/>
                    <a:pt x="472" y="4132"/>
                    <a:pt x="1256" y="3008"/>
                  </a:cubicBezTo>
                  <a:cubicBezTo>
                    <a:pt x="2567" y="1124"/>
                    <a:pt x="4721" y="0"/>
                    <a:pt x="7015" y="0"/>
                  </a:cubicBezTo>
                  <a:cubicBezTo>
                    <a:pt x="10761" y="0"/>
                    <a:pt x="13804" y="2880"/>
                    <a:pt x="14085" y="6707"/>
                  </a:cubicBezTo>
                  <a:cubicBezTo>
                    <a:pt x="14343" y="10196"/>
                    <a:pt x="11990" y="13356"/>
                    <a:pt x="8572" y="14094"/>
                  </a:cubicBezTo>
                  <a:cubicBezTo>
                    <a:pt x="8080" y="14199"/>
                    <a:pt x="7577" y="14258"/>
                    <a:pt x="7085" y="14258"/>
                  </a:cubicBezTo>
                  <a:close/>
                  <a:moveTo>
                    <a:pt x="7027" y="7234"/>
                  </a:moveTo>
                  <a:lnTo>
                    <a:pt x="97" y="7749"/>
                  </a:lnTo>
                  <a:cubicBezTo>
                    <a:pt x="366" y="11273"/>
                    <a:pt x="3410" y="14035"/>
                    <a:pt x="7027" y="14035"/>
                  </a:cubicBezTo>
                  <a:lnTo>
                    <a:pt x="7027" y="7234"/>
                  </a:lnTo>
                  <a:close/>
                  <a:moveTo>
                    <a:pt x="7238" y="7176"/>
                  </a:moveTo>
                  <a:lnTo>
                    <a:pt x="12763" y="11062"/>
                  </a:lnTo>
                  <a:cubicBezTo>
                    <a:pt x="14308" y="8873"/>
                    <a:pt x="14249" y="6380"/>
                    <a:pt x="13676" y="4788"/>
                  </a:cubicBezTo>
                  <a:lnTo>
                    <a:pt x="7238" y="7176"/>
                  </a:lnTo>
                  <a:close/>
                </a:path>
              </a:pathLst>
            </a:custGeom>
            <a:grpFill/>
            <a:ln w="1170" cap="flat">
              <a:noFill/>
              <a:prstDash val="solid"/>
              <a:miter/>
            </a:ln>
          </p:spPr>
          <p:txBody>
            <a:bodyPr rtlCol="0" anchor="ctr"/>
            <a:lstStyle/>
            <a:p>
              <a:endParaRPr lang="en-US"/>
            </a:p>
          </p:txBody>
        </p:sp>
        <p:sp>
          <p:nvSpPr>
            <p:cNvPr id="1423" name="Freeform 1422">
              <a:extLst>
                <a:ext uri="{FF2B5EF4-FFF2-40B4-BE49-F238E27FC236}">
                  <a16:creationId xmlns:a16="http://schemas.microsoft.com/office/drawing/2014/main" id="{04AE58D4-C2D7-0E40-A553-CBADF82AD53B}"/>
                </a:ext>
              </a:extLst>
            </p:cNvPr>
            <p:cNvSpPr/>
            <p:nvPr/>
          </p:nvSpPr>
          <p:spPr>
            <a:xfrm>
              <a:off x="4735377" y="733973"/>
              <a:ext cx="14047" cy="14047"/>
            </a:xfrm>
            <a:custGeom>
              <a:avLst/>
              <a:gdLst>
                <a:gd name="connsiteX0" fmla="*/ 7082 w 14046"/>
                <a:gd name="connsiteY0" fmla="*/ 14258 h 14046"/>
                <a:gd name="connsiteX1" fmla="*/ 503 w 14046"/>
                <a:gd name="connsiteY1" fmla="*/ 9669 h 14046"/>
                <a:gd name="connsiteX2" fmla="*/ 1252 w 14046"/>
                <a:gd name="connsiteY2" fmla="*/ 3008 h 14046"/>
                <a:gd name="connsiteX3" fmla="*/ 7011 w 14046"/>
                <a:gd name="connsiteY3" fmla="*/ 0 h 14046"/>
                <a:gd name="connsiteX4" fmla="*/ 14082 w 14046"/>
                <a:gd name="connsiteY4" fmla="*/ 6625 h 14046"/>
                <a:gd name="connsiteX5" fmla="*/ 8627 w 14046"/>
                <a:gd name="connsiteY5" fmla="*/ 14094 h 14046"/>
                <a:gd name="connsiteX6" fmla="*/ 7082 w 14046"/>
                <a:gd name="connsiteY6" fmla="*/ 14258 h 14046"/>
                <a:gd name="connsiteX7" fmla="*/ 7023 w 14046"/>
                <a:gd name="connsiteY7" fmla="*/ 7246 h 14046"/>
                <a:gd name="connsiteX8" fmla="*/ 93 w 14046"/>
                <a:gd name="connsiteY8" fmla="*/ 7855 h 14046"/>
                <a:gd name="connsiteX9" fmla="*/ 7023 w 14046"/>
                <a:gd name="connsiteY9" fmla="*/ 14059 h 14046"/>
                <a:gd name="connsiteX10" fmla="*/ 7023 w 14046"/>
                <a:gd name="connsiteY10" fmla="*/ 7246 h 14046"/>
                <a:gd name="connsiteX11" fmla="*/ 7234 w 14046"/>
                <a:gd name="connsiteY11" fmla="*/ 7187 h 14046"/>
                <a:gd name="connsiteX12" fmla="*/ 12759 w 14046"/>
                <a:gd name="connsiteY12" fmla="*/ 11074 h 14046"/>
                <a:gd name="connsiteX13" fmla="*/ 13660 w 14046"/>
                <a:gd name="connsiteY13" fmla="*/ 4788 h 14046"/>
                <a:gd name="connsiteX14" fmla="*/ 7234 w 14046"/>
                <a:gd name="connsiteY14" fmla="*/ 718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46" h="14046">
                  <a:moveTo>
                    <a:pt x="7082" y="14258"/>
                  </a:moveTo>
                  <a:cubicBezTo>
                    <a:pt x="4202" y="14258"/>
                    <a:pt x="1533" y="12478"/>
                    <a:pt x="503" y="9669"/>
                  </a:cubicBezTo>
                  <a:cubicBezTo>
                    <a:pt x="-668" y="6497"/>
                    <a:pt x="468" y="4132"/>
                    <a:pt x="1252" y="3008"/>
                  </a:cubicBezTo>
                  <a:cubicBezTo>
                    <a:pt x="2563" y="1124"/>
                    <a:pt x="4717" y="0"/>
                    <a:pt x="7011" y="0"/>
                  </a:cubicBezTo>
                  <a:cubicBezTo>
                    <a:pt x="10710" y="0"/>
                    <a:pt x="13754" y="2844"/>
                    <a:pt x="14082" y="6625"/>
                  </a:cubicBezTo>
                  <a:cubicBezTo>
                    <a:pt x="14386" y="10125"/>
                    <a:pt x="12057" y="13321"/>
                    <a:pt x="8627" y="14094"/>
                  </a:cubicBezTo>
                  <a:cubicBezTo>
                    <a:pt x="8112" y="14211"/>
                    <a:pt x="7597" y="14258"/>
                    <a:pt x="7082" y="14258"/>
                  </a:cubicBezTo>
                  <a:close/>
                  <a:moveTo>
                    <a:pt x="7023" y="7246"/>
                  </a:moveTo>
                  <a:lnTo>
                    <a:pt x="93" y="7855"/>
                  </a:lnTo>
                  <a:cubicBezTo>
                    <a:pt x="398" y="11331"/>
                    <a:pt x="3441" y="14059"/>
                    <a:pt x="7023" y="14059"/>
                  </a:cubicBezTo>
                  <a:lnTo>
                    <a:pt x="7023" y="7246"/>
                  </a:lnTo>
                  <a:close/>
                  <a:moveTo>
                    <a:pt x="7234" y="7187"/>
                  </a:moveTo>
                  <a:lnTo>
                    <a:pt x="12759" y="11074"/>
                  </a:lnTo>
                  <a:cubicBezTo>
                    <a:pt x="14304" y="8873"/>
                    <a:pt x="14234" y="6380"/>
                    <a:pt x="13660" y="4788"/>
                  </a:cubicBezTo>
                  <a:lnTo>
                    <a:pt x="7234" y="7187"/>
                  </a:lnTo>
                  <a:close/>
                </a:path>
              </a:pathLst>
            </a:custGeom>
            <a:grpFill/>
            <a:ln w="1170" cap="flat">
              <a:noFill/>
              <a:prstDash val="solid"/>
              <a:miter/>
            </a:ln>
          </p:spPr>
          <p:txBody>
            <a:bodyPr rtlCol="0" anchor="ctr"/>
            <a:lstStyle/>
            <a:p>
              <a:endParaRPr lang="en-US"/>
            </a:p>
          </p:txBody>
        </p:sp>
        <p:sp>
          <p:nvSpPr>
            <p:cNvPr id="1424" name="Freeform 1423">
              <a:extLst>
                <a:ext uri="{FF2B5EF4-FFF2-40B4-BE49-F238E27FC236}">
                  <a16:creationId xmlns:a16="http://schemas.microsoft.com/office/drawing/2014/main" id="{D815C6B4-5261-4C48-8ADC-92A66188410B}"/>
                </a:ext>
              </a:extLst>
            </p:cNvPr>
            <p:cNvSpPr/>
            <p:nvPr/>
          </p:nvSpPr>
          <p:spPr>
            <a:xfrm>
              <a:off x="4674074" y="797301"/>
              <a:ext cx="547827" cy="14047"/>
            </a:xfrm>
            <a:custGeom>
              <a:avLst/>
              <a:gdLst>
                <a:gd name="connsiteX0" fmla="*/ 533780 w 547827"/>
                <a:gd name="connsiteY0" fmla="*/ 7023 h 14046"/>
                <a:gd name="connsiteX1" fmla="*/ 540792 w 547827"/>
                <a:gd name="connsiteY1" fmla="*/ 0 h 14046"/>
                <a:gd name="connsiteX2" fmla="*/ 540792 w 547827"/>
                <a:gd name="connsiteY2" fmla="*/ 0 h 14046"/>
                <a:gd name="connsiteX3" fmla="*/ 547827 w 547827"/>
                <a:gd name="connsiteY3" fmla="*/ 7023 h 14046"/>
                <a:gd name="connsiteX4" fmla="*/ 547827 w 547827"/>
                <a:gd name="connsiteY4" fmla="*/ 7023 h 14046"/>
                <a:gd name="connsiteX5" fmla="*/ 540792 w 547827"/>
                <a:gd name="connsiteY5" fmla="*/ 14047 h 14046"/>
                <a:gd name="connsiteX6" fmla="*/ 540792 w 547827"/>
                <a:gd name="connsiteY6" fmla="*/ 14047 h 14046"/>
                <a:gd name="connsiteX7" fmla="*/ 533780 w 547827"/>
                <a:gd name="connsiteY7" fmla="*/ 7023 h 14046"/>
                <a:gd name="connsiteX8" fmla="*/ 505675 w 547827"/>
                <a:gd name="connsiteY8" fmla="*/ 7023 h 14046"/>
                <a:gd name="connsiteX9" fmla="*/ 512710 w 547827"/>
                <a:gd name="connsiteY9" fmla="*/ 0 h 14046"/>
                <a:gd name="connsiteX10" fmla="*/ 512710 w 547827"/>
                <a:gd name="connsiteY10" fmla="*/ 0 h 14046"/>
                <a:gd name="connsiteX11" fmla="*/ 519733 w 547827"/>
                <a:gd name="connsiteY11" fmla="*/ 7023 h 14046"/>
                <a:gd name="connsiteX12" fmla="*/ 519733 w 547827"/>
                <a:gd name="connsiteY12" fmla="*/ 7023 h 14046"/>
                <a:gd name="connsiteX13" fmla="*/ 512710 w 547827"/>
                <a:gd name="connsiteY13" fmla="*/ 14047 h 14046"/>
                <a:gd name="connsiteX14" fmla="*/ 512710 w 547827"/>
                <a:gd name="connsiteY14" fmla="*/ 14047 h 14046"/>
                <a:gd name="connsiteX15" fmla="*/ 505675 w 547827"/>
                <a:gd name="connsiteY15" fmla="*/ 7023 h 14046"/>
                <a:gd name="connsiteX16" fmla="*/ 477581 w 547827"/>
                <a:gd name="connsiteY16" fmla="*/ 7023 h 14046"/>
                <a:gd name="connsiteX17" fmla="*/ 484616 w 547827"/>
                <a:gd name="connsiteY17" fmla="*/ 0 h 14046"/>
                <a:gd name="connsiteX18" fmla="*/ 484616 w 547827"/>
                <a:gd name="connsiteY18" fmla="*/ 0 h 14046"/>
                <a:gd name="connsiteX19" fmla="*/ 491628 w 547827"/>
                <a:gd name="connsiteY19" fmla="*/ 7023 h 14046"/>
                <a:gd name="connsiteX20" fmla="*/ 491628 w 547827"/>
                <a:gd name="connsiteY20" fmla="*/ 7023 h 14046"/>
                <a:gd name="connsiteX21" fmla="*/ 484616 w 547827"/>
                <a:gd name="connsiteY21" fmla="*/ 14047 h 14046"/>
                <a:gd name="connsiteX22" fmla="*/ 484616 w 547827"/>
                <a:gd name="connsiteY22" fmla="*/ 14047 h 14046"/>
                <a:gd name="connsiteX23" fmla="*/ 477581 w 547827"/>
                <a:gd name="connsiteY23" fmla="*/ 7023 h 14046"/>
                <a:gd name="connsiteX24" fmla="*/ 449499 w 547827"/>
                <a:gd name="connsiteY24" fmla="*/ 7023 h 14046"/>
                <a:gd name="connsiteX25" fmla="*/ 456511 w 547827"/>
                <a:gd name="connsiteY25" fmla="*/ 0 h 14046"/>
                <a:gd name="connsiteX26" fmla="*/ 456511 w 547827"/>
                <a:gd name="connsiteY26" fmla="*/ 0 h 14046"/>
                <a:gd name="connsiteX27" fmla="*/ 463546 w 547827"/>
                <a:gd name="connsiteY27" fmla="*/ 7023 h 14046"/>
                <a:gd name="connsiteX28" fmla="*/ 463546 w 547827"/>
                <a:gd name="connsiteY28" fmla="*/ 7023 h 14046"/>
                <a:gd name="connsiteX29" fmla="*/ 456511 w 547827"/>
                <a:gd name="connsiteY29" fmla="*/ 14047 h 14046"/>
                <a:gd name="connsiteX30" fmla="*/ 456511 w 547827"/>
                <a:gd name="connsiteY30" fmla="*/ 14047 h 14046"/>
                <a:gd name="connsiteX31" fmla="*/ 449499 w 547827"/>
                <a:gd name="connsiteY31" fmla="*/ 7023 h 14046"/>
                <a:gd name="connsiteX32" fmla="*/ 421394 w 547827"/>
                <a:gd name="connsiteY32" fmla="*/ 7023 h 14046"/>
                <a:gd name="connsiteX33" fmla="*/ 428429 w 547827"/>
                <a:gd name="connsiteY33" fmla="*/ 0 h 14046"/>
                <a:gd name="connsiteX34" fmla="*/ 428429 w 547827"/>
                <a:gd name="connsiteY34" fmla="*/ 0 h 14046"/>
                <a:gd name="connsiteX35" fmla="*/ 435452 w 547827"/>
                <a:gd name="connsiteY35" fmla="*/ 7023 h 14046"/>
                <a:gd name="connsiteX36" fmla="*/ 435452 w 547827"/>
                <a:gd name="connsiteY36" fmla="*/ 7023 h 14046"/>
                <a:gd name="connsiteX37" fmla="*/ 428429 w 547827"/>
                <a:gd name="connsiteY37" fmla="*/ 14047 h 14046"/>
                <a:gd name="connsiteX38" fmla="*/ 428429 w 547827"/>
                <a:gd name="connsiteY38" fmla="*/ 14047 h 14046"/>
                <a:gd name="connsiteX39" fmla="*/ 421394 w 547827"/>
                <a:gd name="connsiteY39" fmla="*/ 7023 h 14046"/>
                <a:gd name="connsiteX40" fmla="*/ 393300 w 547827"/>
                <a:gd name="connsiteY40" fmla="*/ 7023 h 14046"/>
                <a:gd name="connsiteX41" fmla="*/ 400335 w 547827"/>
                <a:gd name="connsiteY41" fmla="*/ 0 h 14046"/>
                <a:gd name="connsiteX42" fmla="*/ 400335 w 547827"/>
                <a:gd name="connsiteY42" fmla="*/ 0 h 14046"/>
                <a:gd name="connsiteX43" fmla="*/ 407347 w 547827"/>
                <a:gd name="connsiteY43" fmla="*/ 7023 h 14046"/>
                <a:gd name="connsiteX44" fmla="*/ 407347 w 547827"/>
                <a:gd name="connsiteY44" fmla="*/ 7023 h 14046"/>
                <a:gd name="connsiteX45" fmla="*/ 400335 w 547827"/>
                <a:gd name="connsiteY45" fmla="*/ 14047 h 14046"/>
                <a:gd name="connsiteX46" fmla="*/ 400335 w 547827"/>
                <a:gd name="connsiteY46" fmla="*/ 14047 h 14046"/>
                <a:gd name="connsiteX47" fmla="*/ 393300 w 547827"/>
                <a:gd name="connsiteY47" fmla="*/ 7023 h 14046"/>
                <a:gd name="connsiteX48" fmla="*/ 365218 w 547827"/>
                <a:gd name="connsiteY48" fmla="*/ 7023 h 14046"/>
                <a:gd name="connsiteX49" fmla="*/ 372230 w 547827"/>
                <a:gd name="connsiteY49" fmla="*/ 0 h 14046"/>
                <a:gd name="connsiteX50" fmla="*/ 372230 w 547827"/>
                <a:gd name="connsiteY50" fmla="*/ 0 h 14046"/>
                <a:gd name="connsiteX51" fmla="*/ 379265 w 547827"/>
                <a:gd name="connsiteY51" fmla="*/ 7023 h 14046"/>
                <a:gd name="connsiteX52" fmla="*/ 379265 w 547827"/>
                <a:gd name="connsiteY52" fmla="*/ 7023 h 14046"/>
                <a:gd name="connsiteX53" fmla="*/ 372230 w 547827"/>
                <a:gd name="connsiteY53" fmla="*/ 14047 h 14046"/>
                <a:gd name="connsiteX54" fmla="*/ 372230 w 547827"/>
                <a:gd name="connsiteY54" fmla="*/ 14047 h 14046"/>
                <a:gd name="connsiteX55" fmla="*/ 365218 w 547827"/>
                <a:gd name="connsiteY55" fmla="*/ 7023 h 14046"/>
                <a:gd name="connsiteX56" fmla="*/ 337113 w 547827"/>
                <a:gd name="connsiteY56" fmla="*/ 7023 h 14046"/>
                <a:gd name="connsiteX57" fmla="*/ 344148 w 547827"/>
                <a:gd name="connsiteY57" fmla="*/ 0 h 14046"/>
                <a:gd name="connsiteX58" fmla="*/ 344148 w 547827"/>
                <a:gd name="connsiteY58" fmla="*/ 0 h 14046"/>
                <a:gd name="connsiteX59" fmla="*/ 351171 w 547827"/>
                <a:gd name="connsiteY59" fmla="*/ 7023 h 14046"/>
                <a:gd name="connsiteX60" fmla="*/ 351171 w 547827"/>
                <a:gd name="connsiteY60" fmla="*/ 7023 h 14046"/>
                <a:gd name="connsiteX61" fmla="*/ 344148 w 547827"/>
                <a:gd name="connsiteY61" fmla="*/ 14047 h 14046"/>
                <a:gd name="connsiteX62" fmla="*/ 344148 w 547827"/>
                <a:gd name="connsiteY62" fmla="*/ 14047 h 14046"/>
                <a:gd name="connsiteX63" fmla="*/ 337113 w 547827"/>
                <a:gd name="connsiteY63" fmla="*/ 7023 h 14046"/>
                <a:gd name="connsiteX64" fmla="*/ 309019 w 547827"/>
                <a:gd name="connsiteY64" fmla="*/ 7023 h 14046"/>
                <a:gd name="connsiteX65" fmla="*/ 316054 w 547827"/>
                <a:gd name="connsiteY65" fmla="*/ 0 h 14046"/>
                <a:gd name="connsiteX66" fmla="*/ 316054 w 547827"/>
                <a:gd name="connsiteY66" fmla="*/ 0 h 14046"/>
                <a:gd name="connsiteX67" fmla="*/ 323066 w 547827"/>
                <a:gd name="connsiteY67" fmla="*/ 7023 h 14046"/>
                <a:gd name="connsiteX68" fmla="*/ 323066 w 547827"/>
                <a:gd name="connsiteY68" fmla="*/ 7023 h 14046"/>
                <a:gd name="connsiteX69" fmla="*/ 316054 w 547827"/>
                <a:gd name="connsiteY69" fmla="*/ 14047 h 14046"/>
                <a:gd name="connsiteX70" fmla="*/ 316054 w 547827"/>
                <a:gd name="connsiteY70" fmla="*/ 14047 h 14046"/>
                <a:gd name="connsiteX71" fmla="*/ 309019 w 547827"/>
                <a:gd name="connsiteY71" fmla="*/ 7023 h 14046"/>
                <a:gd name="connsiteX72" fmla="*/ 280937 w 547827"/>
                <a:gd name="connsiteY72" fmla="*/ 7023 h 14046"/>
                <a:gd name="connsiteX73" fmla="*/ 287949 w 547827"/>
                <a:gd name="connsiteY73" fmla="*/ 0 h 14046"/>
                <a:gd name="connsiteX74" fmla="*/ 287949 w 547827"/>
                <a:gd name="connsiteY74" fmla="*/ 0 h 14046"/>
                <a:gd name="connsiteX75" fmla="*/ 294984 w 547827"/>
                <a:gd name="connsiteY75" fmla="*/ 7023 h 14046"/>
                <a:gd name="connsiteX76" fmla="*/ 294984 w 547827"/>
                <a:gd name="connsiteY76" fmla="*/ 7023 h 14046"/>
                <a:gd name="connsiteX77" fmla="*/ 287949 w 547827"/>
                <a:gd name="connsiteY77" fmla="*/ 14047 h 14046"/>
                <a:gd name="connsiteX78" fmla="*/ 287949 w 547827"/>
                <a:gd name="connsiteY78" fmla="*/ 14047 h 14046"/>
                <a:gd name="connsiteX79" fmla="*/ 280937 w 547827"/>
                <a:gd name="connsiteY79" fmla="*/ 7023 h 14046"/>
                <a:gd name="connsiteX80" fmla="*/ 252832 w 547827"/>
                <a:gd name="connsiteY80" fmla="*/ 7023 h 14046"/>
                <a:gd name="connsiteX81" fmla="*/ 259867 w 547827"/>
                <a:gd name="connsiteY81" fmla="*/ 0 h 14046"/>
                <a:gd name="connsiteX82" fmla="*/ 259867 w 547827"/>
                <a:gd name="connsiteY82" fmla="*/ 0 h 14046"/>
                <a:gd name="connsiteX83" fmla="*/ 266890 w 547827"/>
                <a:gd name="connsiteY83" fmla="*/ 7023 h 14046"/>
                <a:gd name="connsiteX84" fmla="*/ 266890 w 547827"/>
                <a:gd name="connsiteY84" fmla="*/ 7023 h 14046"/>
                <a:gd name="connsiteX85" fmla="*/ 259867 w 547827"/>
                <a:gd name="connsiteY85" fmla="*/ 14047 h 14046"/>
                <a:gd name="connsiteX86" fmla="*/ 259867 w 547827"/>
                <a:gd name="connsiteY86" fmla="*/ 14047 h 14046"/>
                <a:gd name="connsiteX87" fmla="*/ 252832 w 547827"/>
                <a:gd name="connsiteY87" fmla="*/ 7023 h 14046"/>
                <a:gd name="connsiteX88" fmla="*/ 224738 w 547827"/>
                <a:gd name="connsiteY88" fmla="*/ 7023 h 14046"/>
                <a:gd name="connsiteX89" fmla="*/ 231773 w 547827"/>
                <a:gd name="connsiteY89" fmla="*/ 0 h 14046"/>
                <a:gd name="connsiteX90" fmla="*/ 231773 w 547827"/>
                <a:gd name="connsiteY90" fmla="*/ 0 h 14046"/>
                <a:gd name="connsiteX91" fmla="*/ 238785 w 547827"/>
                <a:gd name="connsiteY91" fmla="*/ 7023 h 14046"/>
                <a:gd name="connsiteX92" fmla="*/ 238785 w 547827"/>
                <a:gd name="connsiteY92" fmla="*/ 7023 h 14046"/>
                <a:gd name="connsiteX93" fmla="*/ 231773 w 547827"/>
                <a:gd name="connsiteY93" fmla="*/ 14047 h 14046"/>
                <a:gd name="connsiteX94" fmla="*/ 231773 w 547827"/>
                <a:gd name="connsiteY94" fmla="*/ 14047 h 14046"/>
                <a:gd name="connsiteX95" fmla="*/ 224738 w 547827"/>
                <a:gd name="connsiteY95" fmla="*/ 7023 h 14046"/>
                <a:gd name="connsiteX96" fmla="*/ 196656 w 547827"/>
                <a:gd name="connsiteY96" fmla="*/ 7023 h 14046"/>
                <a:gd name="connsiteX97" fmla="*/ 203668 w 547827"/>
                <a:gd name="connsiteY97" fmla="*/ 0 h 14046"/>
                <a:gd name="connsiteX98" fmla="*/ 203668 w 547827"/>
                <a:gd name="connsiteY98" fmla="*/ 0 h 14046"/>
                <a:gd name="connsiteX99" fmla="*/ 210703 w 547827"/>
                <a:gd name="connsiteY99" fmla="*/ 7023 h 14046"/>
                <a:gd name="connsiteX100" fmla="*/ 210703 w 547827"/>
                <a:gd name="connsiteY100" fmla="*/ 7023 h 14046"/>
                <a:gd name="connsiteX101" fmla="*/ 203668 w 547827"/>
                <a:gd name="connsiteY101" fmla="*/ 14047 h 14046"/>
                <a:gd name="connsiteX102" fmla="*/ 203668 w 547827"/>
                <a:gd name="connsiteY102" fmla="*/ 14047 h 14046"/>
                <a:gd name="connsiteX103" fmla="*/ 196656 w 547827"/>
                <a:gd name="connsiteY103" fmla="*/ 7023 h 14046"/>
                <a:gd name="connsiteX104" fmla="*/ 168550 w 547827"/>
                <a:gd name="connsiteY104" fmla="*/ 7023 h 14046"/>
                <a:gd name="connsiteX105" fmla="*/ 175586 w 547827"/>
                <a:gd name="connsiteY105" fmla="*/ 0 h 14046"/>
                <a:gd name="connsiteX106" fmla="*/ 175586 w 547827"/>
                <a:gd name="connsiteY106" fmla="*/ 0 h 14046"/>
                <a:gd name="connsiteX107" fmla="*/ 182609 w 547827"/>
                <a:gd name="connsiteY107" fmla="*/ 7023 h 14046"/>
                <a:gd name="connsiteX108" fmla="*/ 182609 w 547827"/>
                <a:gd name="connsiteY108" fmla="*/ 7023 h 14046"/>
                <a:gd name="connsiteX109" fmla="*/ 175586 w 547827"/>
                <a:gd name="connsiteY109" fmla="*/ 14047 h 14046"/>
                <a:gd name="connsiteX110" fmla="*/ 175586 w 547827"/>
                <a:gd name="connsiteY110" fmla="*/ 14047 h 14046"/>
                <a:gd name="connsiteX111" fmla="*/ 168550 w 547827"/>
                <a:gd name="connsiteY111" fmla="*/ 7023 h 14046"/>
                <a:gd name="connsiteX112" fmla="*/ 140457 w 547827"/>
                <a:gd name="connsiteY112" fmla="*/ 7023 h 14046"/>
                <a:gd name="connsiteX113" fmla="*/ 147492 w 547827"/>
                <a:gd name="connsiteY113" fmla="*/ 0 h 14046"/>
                <a:gd name="connsiteX114" fmla="*/ 147492 w 547827"/>
                <a:gd name="connsiteY114" fmla="*/ 0 h 14046"/>
                <a:gd name="connsiteX115" fmla="*/ 154504 w 547827"/>
                <a:gd name="connsiteY115" fmla="*/ 7023 h 14046"/>
                <a:gd name="connsiteX116" fmla="*/ 154504 w 547827"/>
                <a:gd name="connsiteY116" fmla="*/ 7023 h 14046"/>
                <a:gd name="connsiteX117" fmla="*/ 147492 w 547827"/>
                <a:gd name="connsiteY117" fmla="*/ 14047 h 14046"/>
                <a:gd name="connsiteX118" fmla="*/ 147492 w 547827"/>
                <a:gd name="connsiteY118" fmla="*/ 14047 h 14046"/>
                <a:gd name="connsiteX119" fmla="*/ 140457 w 547827"/>
                <a:gd name="connsiteY119" fmla="*/ 7023 h 14046"/>
                <a:gd name="connsiteX120" fmla="*/ 112375 w 547827"/>
                <a:gd name="connsiteY120" fmla="*/ 7023 h 14046"/>
                <a:gd name="connsiteX121" fmla="*/ 119386 w 547827"/>
                <a:gd name="connsiteY121" fmla="*/ 0 h 14046"/>
                <a:gd name="connsiteX122" fmla="*/ 119386 w 547827"/>
                <a:gd name="connsiteY122" fmla="*/ 0 h 14046"/>
                <a:gd name="connsiteX123" fmla="*/ 126422 w 547827"/>
                <a:gd name="connsiteY123" fmla="*/ 7023 h 14046"/>
                <a:gd name="connsiteX124" fmla="*/ 126422 w 547827"/>
                <a:gd name="connsiteY124" fmla="*/ 7023 h 14046"/>
                <a:gd name="connsiteX125" fmla="*/ 119386 w 547827"/>
                <a:gd name="connsiteY125" fmla="*/ 14047 h 14046"/>
                <a:gd name="connsiteX126" fmla="*/ 119386 w 547827"/>
                <a:gd name="connsiteY126" fmla="*/ 14047 h 14046"/>
                <a:gd name="connsiteX127" fmla="*/ 112375 w 547827"/>
                <a:gd name="connsiteY127" fmla="*/ 7023 h 14046"/>
                <a:gd name="connsiteX128" fmla="*/ 84269 w 547827"/>
                <a:gd name="connsiteY128" fmla="*/ 7023 h 14046"/>
                <a:gd name="connsiteX129" fmla="*/ 91305 w 547827"/>
                <a:gd name="connsiteY129" fmla="*/ 0 h 14046"/>
                <a:gd name="connsiteX130" fmla="*/ 91305 w 547827"/>
                <a:gd name="connsiteY130" fmla="*/ 0 h 14046"/>
                <a:gd name="connsiteX131" fmla="*/ 98328 w 547827"/>
                <a:gd name="connsiteY131" fmla="*/ 7023 h 14046"/>
                <a:gd name="connsiteX132" fmla="*/ 98328 w 547827"/>
                <a:gd name="connsiteY132" fmla="*/ 7023 h 14046"/>
                <a:gd name="connsiteX133" fmla="*/ 91305 w 547827"/>
                <a:gd name="connsiteY133" fmla="*/ 14047 h 14046"/>
                <a:gd name="connsiteX134" fmla="*/ 91305 w 547827"/>
                <a:gd name="connsiteY134" fmla="*/ 14047 h 14046"/>
                <a:gd name="connsiteX135" fmla="*/ 84269 w 547827"/>
                <a:gd name="connsiteY135" fmla="*/ 7023 h 14046"/>
                <a:gd name="connsiteX136" fmla="*/ 56176 w 547827"/>
                <a:gd name="connsiteY136" fmla="*/ 7023 h 14046"/>
                <a:gd name="connsiteX137" fmla="*/ 63211 w 547827"/>
                <a:gd name="connsiteY137" fmla="*/ 0 h 14046"/>
                <a:gd name="connsiteX138" fmla="*/ 63211 w 547827"/>
                <a:gd name="connsiteY138" fmla="*/ 0 h 14046"/>
                <a:gd name="connsiteX139" fmla="*/ 70223 w 547827"/>
                <a:gd name="connsiteY139" fmla="*/ 7023 h 14046"/>
                <a:gd name="connsiteX140" fmla="*/ 70223 w 547827"/>
                <a:gd name="connsiteY140" fmla="*/ 7023 h 14046"/>
                <a:gd name="connsiteX141" fmla="*/ 63211 w 547827"/>
                <a:gd name="connsiteY141" fmla="*/ 14047 h 14046"/>
                <a:gd name="connsiteX142" fmla="*/ 63211 w 547827"/>
                <a:gd name="connsiteY142" fmla="*/ 14047 h 14046"/>
                <a:gd name="connsiteX143" fmla="*/ 56176 w 547827"/>
                <a:gd name="connsiteY143" fmla="*/ 7023 h 14046"/>
                <a:gd name="connsiteX144" fmla="*/ 28094 w 547827"/>
                <a:gd name="connsiteY144" fmla="*/ 7023 h 14046"/>
                <a:gd name="connsiteX145" fmla="*/ 35105 w 547827"/>
                <a:gd name="connsiteY145" fmla="*/ 0 h 14046"/>
                <a:gd name="connsiteX146" fmla="*/ 35105 w 547827"/>
                <a:gd name="connsiteY146" fmla="*/ 0 h 14046"/>
                <a:gd name="connsiteX147" fmla="*/ 42141 w 547827"/>
                <a:gd name="connsiteY147" fmla="*/ 7023 h 14046"/>
                <a:gd name="connsiteX148" fmla="*/ 42141 w 547827"/>
                <a:gd name="connsiteY148" fmla="*/ 7023 h 14046"/>
                <a:gd name="connsiteX149" fmla="*/ 35105 w 547827"/>
                <a:gd name="connsiteY149" fmla="*/ 14047 h 14046"/>
                <a:gd name="connsiteX150" fmla="*/ 35105 w 547827"/>
                <a:gd name="connsiteY150" fmla="*/ 14047 h 14046"/>
                <a:gd name="connsiteX151" fmla="*/ 28094 w 547827"/>
                <a:gd name="connsiteY151" fmla="*/ 7023 h 14046"/>
                <a:gd name="connsiteX152" fmla="*/ 0 w 547827"/>
                <a:gd name="connsiteY152" fmla="*/ 7023 h 14046"/>
                <a:gd name="connsiteX153" fmla="*/ 7023 w 547827"/>
                <a:gd name="connsiteY153" fmla="*/ 0 h 14046"/>
                <a:gd name="connsiteX154" fmla="*/ 7023 w 547827"/>
                <a:gd name="connsiteY154" fmla="*/ 0 h 14046"/>
                <a:gd name="connsiteX155" fmla="*/ 14047 w 547827"/>
                <a:gd name="connsiteY155" fmla="*/ 7023 h 14046"/>
                <a:gd name="connsiteX156" fmla="*/ 14047 w 547827"/>
                <a:gd name="connsiteY156" fmla="*/ 7023 h 14046"/>
                <a:gd name="connsiteX157" fmla="*/ 7023 w 547827"/>
                <a:gd name="connsiteY157" fmla="*/ 14047 h 14046"/>
                <a:gd name="connsiteX158" fmla="*/ 7023 w 547827"/>
                <a:gd name="connsiteY158" fmla="*/ 14047 h 14046"/>
                <a:gd name="connsiteX159" fmla="*/ 0 w 547827"/>
                <a:gd name="connsiteY159" fmla="*/ 70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547827" h="14046">
                  <a:moveTo>
                    <a:pt x="533780" y="7023"/>
                  </a:moveTo>
                  <a:cubicBezTo>
                    <a:pt x="533780" y="3137"/>
                    <a:pt x="536917" y="0"/>
                    <a:pt x="540792" y="0"/>
                  </a:cubicBezTo>
                  <a:lnTo>
                    <a:pt x="540792" y="0"/>
                  </a:lnTo>
                  <a:cubicBezTo>
                    <a:pt x="544678" y="0"/>
                    <a:pt x="547827" y="3137"/>
                    <a:pt x="547827" y="7023"/>
                  </a:cubicBezTo>
                  <a:lnTo>
                    <a:pt x="547827" y="7023"/>
                  </a:lnTo>
                  <a:cubicBezTo>
                    <a:pt x="547827" y="10898"/>
                    <a:pt x="544678" y="14047"/>
                    <a:pt x="540792" y="14047"/>
                  </a:cubicBezTo>
                  <a:lnTo>
                    <a:pt x="540792" y="14047"/>
                  </a:lnTo>
                  <a:cubicBezTo>
                    <a:pt x="536917" y="14047"/>
                    <a:pt x="533780" y="10898"/>
                    <a:pt x="533780" y="7023"/>
                  </a:cubicBezTo>
                  <a:close/>
                  <a:moveTo>
                    <a:pt x="505675" y="7023"/>
                  </a:moveTo>
                  <a:cubicBezTo>
                    <a:pt x="505675" y="3137"/>
                    <a:pt x="508824" y="0"/>
                    <a:pt x="512710" y="0"/>
                  </a:cubicBezTo>
                  <a:lnTo>
                    <a:pt x="512710" y="0"/>
                  </a:lnTo>
                  <a:cubicBezTo>
                    <a:pt x="516585" y="0"/>
                    <a:pt x="519733" y="3137"/>
                    <a:pt x="519733" y="7023"/>
                  </a:cubicBezTo>
                  <a:lnTo>
                    <a:pt x="519733" y="7023"/>
                  </a:lnTo>
                  <a:cubicBezTo>
                    <a:pt x="519733" y="10898"/>
                    <a:pt x="516585" y="14047"/>
                    <a:pt x="512710" y="14047"/>
                  </a:cubicBezTo>
                  <a:lnTo>
                    <a:pt x="512710" y="14047"/>
                  </a:lnTo>
                  <a:cubicBezTo>
                    <a:pt x="508824" y="14047"/>
                    <a:pt x="505675" y="10898"/>
                    <a:pt x="505675" y="7023"/>
                  </a:cubicBezTo>
                  <a:close/>
                  <a:moveTo>
                    <a:pt x="477581" y="7023"/>
                  </a:moveTo>
                  <a:cubicBezTo>
                    <a:pt x="477581" y="3137"/>
                    <a:pt x="480730" y="0"/>
                    <a:pt x="484616" y="0"/>
                  </a:cubicBezTo>
                  <a:lnTo>
                    <a:pt x="484616" y="0"/>
                  </a:lnTo>
                  <a:cubicBezTo>
                    <a:pt x="488491" y="0"/>
                    <a:pt x="491628" y="3137"/>
                    <a:pt x="491628" y="7023"/>
                  </a:cubicBezTo>
                  <a:lnTo>
                    <a:pt x="491628" y="7023"/>
                  </a:lnTo>
                  <a:cubicBezTo>
                    <a:pt x="491628" y="10898"/>
                    <a:pt x="488491" y="14047"/>
                    <a:pt x="484616" y="14047"/>
                  </a:cubicBezTo>
                  <a:lnTo>
                    <a:pt x="484616" y="14047"/>
                  </a:lnTo>
                  <a:cubicBezTo>
                    <a:pt x="480730" y="14047"/>
                    <a:pt x="477581" y="10898"/>
                    <a:pt x="477581" y="7023"/>
                  </a:cubicBezTo>
                  <a:close/>
                  <a:moveTo>
                    <a:pt x="449499" y="7023"/>
                  </a:moveTo>
                  <a:cubicBezTo>
                    <a:pt x="449499" y="3137"/>
                    <a:pt x="452636" y="0"/>
                    <a:pt x="456511" y="0"/>
                  </a:cubicBezTo>
                  <a:lnTo>
                    <a:pt x="456511" y="0"/>
                  </a:lnTo>
                  <a:cubicBezTo>
                    <a:pt x="460397" y="0"/>
                    <a:pt x="463546" y="3137"/>
                    <a:pt x="463546" y="7023"/>
                  </a:cubicBezTo>
                  <a:lnTo>
                    <a:pt x="463546" y="7023"/>
                  </a:lnTo>
                  <a:cubicBezTo>
                    <a:pt x="463546" y="10898"/>
                    <a:pt x="460397" y="14047"/>
                    <a:pt x="456511" y="14047"/>
                  </a:cubicBezTo>
                  <a:lnTo>
                    <a:pt x="456511" y="14047"/>
                  </a:lnTo>
                  <a:cubicBezTo>
                    <a:pt x="452636" y="14047"/>
                    <a:pt x="449499" y="10898"/>
                    <a:pt x="449499" y="7023"/>
                  </a:cubicBezTo>
                  <a:close/>
                  <a:moveTo>
                    <a:pt x="421394" y="7023"/>
                  </a:moveTo>
                  <a:cubicBezTo>
                    <a:pt x="421394" y="3137"/>
                    <a:pt x="424542" y="0"/>
                    <a:pt x="428429" y="0"/>
                  </a:cubicBezTo>
                  <a:lnTo>
                    <a:pt x="428429" y="0"/>
                  </a:lnTo>
                  <a:cubicBezTo>
                    <a:pt x="432304" y="0"/>
                    <a:pt x="435452" y="3137"/>
                    <a:pt x="435452" y="7023"/>
                  </a:cubicBezTo>
                  <a:lnTo>
                    <a:pt x="435452" y="7023"/>
                  </a:lnTo>
                  <a:cubicBezTo>
                    <a:pt x="435452" y="10898"/>
                    <a:pt x="432304" y="14047"/>
                    <a:pt x="428429" y="14047"/>
                  </a:cubicBezTo>
                  <a:lnTo>
                    <a:pt x="428429" y="14047"/>
                  </a:lnTo>
                  <a:cubicBezTo>
                    <a:pt x="424542" y="14047"/>
                    <a:pt x="421394" y="10898"/>
                    <a:pt x="421394" y="7023"/>
                  </a:cubicBezTo>
                  <a:close/>
                  <a:moveTo>
                    <a:pt x="393300" y="7023"/>
                  </a:moveTo>
                  <a:cubicBezTo>
                    <a:pt x="393300" y="3137"/>
                    <a:pt x="396449" y="0"/>
                    <a:pt x="400335" y="0"/>
                  </a:cubicBezTo>
                  <a:lnTo>
                    <a:pt x="400335" y="0"/>
                  </a:lnTo>
                  <a:cubicBezTo>
                    <a:pt x="404210" y="0"/>
                    <a:pt x="407347" y="3137"/>
                    <a:pt x="407347" y="7023"/>
                  </a:cubicBezTo>
                  <a:lnTo>
                    <a:pt x="407347" y="7023"/>
                  </a:lnTo>
                  <a:cubicBezTo>
                    <a:pt x="407347" y="10898"/>
                    <a:pt x="404210" y="14047"/>
                    <a:pt x="400335" y="14047"/>
                  </a:cubicBezTo>
                  <a:lnTo>
                    <a:pt x="400335" y="14047"/>
                  </a:lnTo>
                  <a:cubicBezTo>
                    <a:pt x="396449" y="14047"/>
                    <a:pt x="393300" y="10898"/>
                    <a:pt x="393300" y="7023"/>
                  </a:cubicBezTo>
                  <a:close/>
                  <a:moveTo>
                    <a:pt x="365218" y="7023"/>
                  </a:moveTo>
                  <a:cubicBezTo>
                    <a:pt x="365218" y="3137"/>
                    <a:pt x="368355" y="0"/>
                    <a:pt x="372230" y="0"/>
                  </a:cubicBezTo>
                  <a:lnTo>
                    <a:pt x="372230" y="0"/>
                  </a:lnTo>
                  <a:cubicBezTo>
                    <a:pt x="376116" y="0"/>
                    <a:pt x="379265" y="3137"/>
                    <a:pt x="379265" y="7023"/>
                  </a:cubicBezTo>
                  <a:lnTo>
                    <a:pt x="379265" y="7023"/>
                  </a:lnTo>
                  <a:cubicBezTo>
                    <a:pt x="379265" y="10898"/>
                    <a:pt x="376116" y="14047"/>
                    <a:pt x="372230" y="14047"/>
                  </a:cubicBezTo>
                  <a:lnTo>
                    <a:pt x="372230" y="14047"/>
                  </a:lnTo>
                  <a:cubicBezTo>
                    <a:pt x="368355" y="14047"/>
                    <a:pt x="365218" y="10898"/>
                    <a:pt x="365218" y="7023"/>
                  </a:cubicBezTo>
                  <a:close/>
                  <a:moveTo>
                    <a:pt x="337113" y="7023"/>
                  </a:moveTo>
                  <a:cubicBezTo>
                    <a:pt x="337113" y="3137"/>
                    <a:pt x="340261" y="0"/>
                    <a:pt x="344148" y="0"/>
                  </a:cubicBezTo>
                  <a:lnTo>
                    <a:pt x="344148" y="0"/>
                  </a:lnTo>
                  <a:cubicBezTo>
                    <a:pt x="348022" y="0"/>
                    <a:pt x="351171" y="3137"/>
                    <a:pt x="351171" y="7023"/>
                  </a:cubicBezTo>
                  <a:lnTo>
                    <a:pt x="351171" y="7023"/>
                  </a:lnTo>
                  <a:cubicBezTo>
                    <a:pt x="351171" y="10898"/>
                    <a:pt x="348022" y="14047"/>
                    <a:pt x="344148" y="14047"/>
                  </a:cubicBezTo>
                  <a:lnTo>
                    <a:pt x="344148" y="14047"/>
                  </a:lnTo>
                  <a:cubicBezTo>
                    <a:pt x="340261" y="14047"/>
                    <a:pt x="337113" y="10898"/>
                    <a:pt x="337113" y="7023"/>
                  </a:cubicBezTo>
                  <a:close/>
                  <a:moveTo>
                    <a:pt x="309019" y="7023"/>
                  </a:moveTo>
                  <a:cubicBezTo>
                    <a:pt x="309019" y="3137"/>
                    <a:pt x="312168" y="0"/>
                    <a:pt x="316054" y="0"/>
                  </a:cubicBezTo>
                  <a:lnTo>
                    <a:pt x="316054" y="0"/>
                  </a:lnTo>
                  <a:cubicBezTo>
                    <a:pt x="319929" y="0"/>
                    <a:pt x="323066" y="3137"/>
                    <a:pt x="323066" y="7023"/>
                  </a:cubicBezTo>
                  <a:lnTo>
                    <a:pt x="323066" y="7023"/>
                  </a:lnTo>
                  <a:cubicBezTo>
                    <a:pt x="323066" y="10898"/>
                    <a:pt x="319929" y="14047"/>
                    <a:pt x="316054" y="14047"/>
                  </a:cubicBezTo>
                  <a:lnTo>
                    <a:pt x="316054" y="14047"/>
                  </a:lnTo>
                  <a:cubicBezTo>
                    <a:pt x="312168" y="14047"/>
                    <a:pt x="309019" y="10898"/>
                    <a:pt x="309019" y="7023"/>
                  </a:cubicBezTo>
                  <a:close/>
                  <a:moveTo>
                    <a:pt x="280937" y="7023"/>
                  </a:moveTo>
                  <a:cubicBezTo>
                    <a:pt x="280937" y="3137"/>
                    <a:pt x="284074" y="0"/>
                    <a:pt x="287949" y="0"/>
                  </a:cubicBezTo>
                  <a:lnTo>
                    <a:pt x="287949" y="0"/>
                  </a:lnTo>
                  <a:cubicBezTo>
                    <a:pt x="291835" y="0"/>
                    <a:pt x="294984" y="3137"/>
                    <a:pt x="294984" y="7023"/>
                  </a:cubicBezTo>
                  <a:lnTo>
                    <a:pt x="294984" y="7023"/>
                  </a:lnTo>
                  <a:cubicBezTo>
                    <a:pt x="294984" y="10898"/>
                    <a:pt x="291835" y="14047"/>
                    <a:pt x="287949" y="14047"/>
                  </a:cubicBezTo>
                  <a:lnTo>
                    <a:pt x="287949" y="14047"/>
                  </a:lnTo>
                  <a:cubicBezTo>
                    <a:pt x="284074" y="14047"/>
                    <a:pt x="280937" y="10898"/>
                    <a:pt x="280937" y="7023"/>
                  </a:cubicBezTo>
                  <a:close/>
                  <a:moveTo>
                    <a:pt x="252832" y="7023"/>
                  </a:moveTo>
                  <a:cubicBezTo>
                    <a:pt x="252832" y="3137"/>
                    <a:pt x="255980" y="0"/>
                    <a:pt x="259867" y="0"/>
                  </a:cubicBezTo>
                  <a:lnTo>
                    <a:pt x="259867" y="0"/>
                  </a:lnTo>
                  <a:cubicBezTo>
                    <a:pt x="263741" y="0"/>
                    <a:pt x="266890" y="3137"/>
                    <a:pt x="266890" y="7023"/>
                  </a:cubicBezTo>
                  <a:lnTo>
                    <a:pt x="266890" y="7023"/>
                  </a:lnTo>
                  <a:cubicBezTo>
                    <a:pt x="266890" y="10898"/>
                    <a:pt x="263741" y="14047"/>
                    <a:pt x="259867" y="14047"/>
                  </a:cubicBezTo>
                  <a:lnTo>
                    <a:pt x="259867" y="14047"/>
                  </a:lnTo>
                  <a:cubicBezTo>
                    <a:pt x="255980" y="14047"/>
                    <a:pt x="252832" y="10898"/>
                    <a:pt x="252832" y="7023"/>
                  </a:cubicBezTo>
                  <a:close/>
                  <a:moveTo>
                    <a:pt x="224738" y="7023"/>
                  </a:moveTo>
                  <a:cubicBezTo>
                    <a:pt x="224738" y="3137"/>
                    <a:pt x="227887" y="0"/>
                    <a:pt x="231773" y="0"/>
                  </a:cubicBezTo>
                  <a:lnTo>
                    <a:pt x="231773" y="0"/>
                  </a:lnTo>
                  <a:cubicBezTo>
                    <a:pt x="235648" y="0"/>
                    <a:pt x="238785" y="3137"/>
                    <a:pt x="238785" y="7023"/>
                  </a:cubicBezTo>
                  <a:lnTo>
                    <a:pt x="238785" y="7023"/>
                  </a:lnTo>
                  <a:cubicBezTo>
                    <a:pt x="238785" y="10898"/>
                    <a:pt x="235648" y="14047"/>
                    <a:pt x="231773" y="14047"/>
                  </a:cubicBezTo>
                  <a:lnTo>
                    <a:pt x="231773" y="14047"/>
                  </a:lnTo>
                  <a:cubicBezTo>
                    <a:pt x="227887" y="14047"/>
                    <a:pt x="224738" y="10898"/>
                    <a:pt x="224738" y="7023"/>
                  </a:cubicBezTo>
                  <a:close/>
                  <a:moveTo>
                    <a:pt x="196656" y="7023"/>
                  </a:moveTo>
                  <a:cubicBezTo>
                    <a:pt x="196656" y="3137"/>
                    <a:pt x="199793" y="0"/>
                    <a:pt x="203668" y="0"/>
                  </a:cubicBezTo>
                  <a:lnTo>
                    <a:pt x="203668" y="0"/>
                  </a:lnTo>
                  <a:cubicBezTo>
                    <a:pt x="207554" y="0"/>
                    <a:pt x="210703" y="3137"/>
                    <a:pt x="210703" y="7023"/>
                  </a:cubicBezTo>
                  <a:lnTo>
                    <a:pt x="210703" y="7023"/>
                  </a:lnTo>
                  <a:cubicBezTo>
                    <a:pt x="210703" y="10898"/>
                    <a:pt x="207554" y="14047"/>
                    <a:pt x="203668" y="14047"/>
                  </a:cubicBezTo>
                  <a:lnTo>
                    <a:pt x="203668" y="14047"/>
                  </a:lnTo>
                  <a:cubicBezTo>
                    <a:pt x="199793" y="14047"/>
                    <a:pt x="196656" y="10898"/>
                    <a:pt x="196656" y="7023"/>
                  </a:cubicBezTo>
                  <a:close/>
                  <a:moveTo>
                    <a:pt x="168550" y="7023"/>
                  </a:moveTo>
                  <a:cubicBezTo>
                    <a:pt x="168550" y="3137"/>
                    <a:pt x="171699" y="0"/>
                    <a:pt x="175586" y="0"/>
                  </a:cubicBezTo>
                  <a:lnTo>
                    <a:pt x="175586" y="0"/>
                  </a:lnTo>
                  <a:cubicBezTo>
                    <a:pt x="179460" y="0"/>
                    <a:pt x="182609" y="3137"/>
                    <a:pt x="182609" y="7023"/>
                  </a:cubicBezTo>
                  <a:lnTo>
                    <a:pt x="182609" y="7023"/>
                  </a:lnTo>
                  <a:cubicBezTo>
                    <a:pt x="182609" y="10898"/>
                    <a:pt x="179460" y="14047"/>
                    <a:pt x="175586" y="14047"/>
                  </a:cubicBezTo>
                  <a:lnTo>
                    <a:pt x="175586" y="14047"/>
                  </a:lnTo>
                  <a:cubicBezTo>
                    <a:pt x="171699" y="14047"/>
                    <a:pt x="168550" y="10898"/>
                    <a:pt x="168550" y="7023"/>
                  </a:cubicBezTo>
                  <a:close/>
                  <a:moveTo>
                    <a:pt x="140457" y="7023"/>
                  </a:moveTo>
                  <a:cubicBezTo>
                    <a:pt x="140457" y="3137"/>
                    <a:pt x="143606" y="0"/>
                    <a:pt x="147492" y="0"/>
                  </a:cubicBezTo>
                  <a:lnTo>
                    <a:pt x="147492" y="0"/>
                  </a:lnTo>
                  <a:cubicBezTo>
                    <a:pt x="151367" y="0"/>
                    <a:pt x="154504" y="3137"/>
                    <a:pt x="154504" y="7023"/>
                  </a:cubicBezTo>
                  <a:lnTo>
                    <a:pt x="154504" y="7023"/>
                  </a:lnTo>
                  <a:cubicBezTo>
                    <a:pt x="154504" y="10898"/>
                    <a:pt x="151367" y="14047"/>
                    <a:pt x="147492" y="14047"/>
                  </a:cubicBezTo>
                  <a:lnTo>
                    <a:pt x="147492" y="14047"/>
                  </a:lnTo>
                  <a:cubicBezTo>
                    <a:pt x="143606" y="14047"/>
                    <a:pt x="140457" y="10898"/>
                    <a:pt x="140457" y="7023"/>
                  </a:cubicBezTo>
                  <a:close/>
                  <a:moveTo>
                    <a:pt x="112375" y="7023"/>
                  </a:moveTo>
                  <a:cubicBezTo>
                    <a:pt x="112375" y="3137"/>
                    <a:pt x="115512" y="0"/>
                    <a:pt x="119386" y="0"/>
                  </a:cubicBezTo>
                  <a:lnTo>
                    <a:pt x="119386" y="0"/>
                  </a:lnTo>
                  <a:cubicBezTo>
                    <a:pt x="123273" y="0"/>
                    <a:pt x="126422" y="3137"/>
                    <a:pt x="126422" y="7023"/>
                  </a:cubicBezTo>
                  <a:lnTo>
                    <a:pt x="126422" y="7023"/>
                  </a:lnTo>
                  <a:cubicBezTo>
                    <a:pt x="126422" y="10898"/>
                    <a:pt x="123273" y="14047"/>
                    <a:pt x="119386" y="14047"/>
                  </a:cubicBezTo>
                  <a:lnTo>
                    <a:pt x="119386" y="14047"/>
                  </a:lnTo>
                  <a:cubicBezTo>
                    <a:pt x="115512" y="14047"/>
                    <a:pt x="112375" y="10898"/>
                    <a:pt x="112375" y="7023"/>
                  </a:cubicBezTo>
                  <a:close/>
                  <a:moveTo>
                    <a:pt x="84269" y="7023"/>
                  </a:moveTo>
                  <a:cubicBezTo>
                    <a:pt x="84269" y="3137"/>
                    <a:pt x="87418" y="0"/>
                    <a:pt x="91305" y="0"/>
                  </a:cubicBezTo>
                  <a:lnTo>
                    <a:pt x="91305" y="0"/>
                  </a:lnTo>
                  <a:cubicBezTo>
                    <a:pt x="95179" y="0"/>
                    <a:pt x="98328" y="3137"/>
                    <a:pt x="98328" y="7023"/>
                  </a:cubicBezTo>
                  <a:lnTo>
                    <a:pt x="98328" y="7023"/>
                  </a:lnTo>
                  <a:cubicBezTo>
                    <a:pt x="98328" y="10898"/>
                    <a:pt x="95179" y="14047"/>
                    <a:pt x="91305" y="14047"/>
                  </a:cubicBezTo>
                  <a:lnTo>
                    <a:pt x="91305" y="14047"/>
                  </a:lnTo>
                  <a:cubicBezTo>
                    <a:pt x="87418" y="14047"/>
                    <a:pt x="84269" y="10898"/>
                    <a:pt x="84269" y="7023"/>
                  </a:cubicBezTo>
                  <a:close/>
                  <a:moveTo>
                    <a:pt x="56176" y="7023"/>
                  </a:moveTo>
                  <a:cubicBezTo>
                    <a:pt x="56176" y="3137"/>
                    <a:pt x="59324" y="0"/>
                    <a:pt x="63211" y="0"/>
                  </a:cubicBezTo>
                  <a:lnTo>
                    <a:pt x="63211" y="0"/>
                  </a:lnTo>
                  <a:cubicBezTo>
                    <a:pt x="67085" y="0"/>
                    <a:pt x="70223" y="3137"/>
                    <a:pt x="70223" y="7023"/>
                  </a:cubicBezTo>
                  <a:lnTo>
                    <a:pt x="70223" y="7023"/>
                  </a:lnTo>
                  <a:cubicBezTo>
                    <a:pt x="70223" y="10898"/>
                    <a:pt x="67085" y="14047"/>
                    <a:pt x="63211" y="14047"/>
                  </a:cubicBezTo>
                  <a:lnTo>
                    <a:pt x="63211" y="14047"/>
                  </a:lnTo>
                  <a:cubicBezTo>
                    <a:pt x="59324" y="14047"/>
                    <a:pt x="56176" y="10898"/>
                    <a:pt x="56176" y="7023"/>
                  </a:cubicBezTo>
                  <a:close/>
                  <a:moveTo>
                    <a:pt x="28094" y="7023"/>
                  </a:moveTo>
                  <a:cubicBezTo>
                    <a:pt x="28094" y="3137"/>
                    <a:pt x="31231" y="0"/>
                    <a:pt x="35105" y="0"/>
                  </a:cubicBezTo>
                  <a:lnTo>
                    <a:pt x="35105" y="0"/>
                  </a:lnTo>
                  <a:cubicBezTo>
                    <a:pt x="38992" y="0"/>
                    <a:pt x="42141" y="3137"/>
                    <a:pt x="42141" y="7023"/>
                  </a:cubicBezTo>
                  <a:lnTo>
                    <a:pt x="42141" y="7023"/>
                  </a:lnTo>
                  <a:cubicBezTo>
                    <a:pt x="42141" y="10898"/>
                    <a:pt x="38992" y="14047"/>
                    <a:pt x="35105" y="14047"/>
                  </a:cubicBezTo>
                  <a:lnTo>
                    <a:pt x="35105" y="14047"/>
                  </a:lnTo>
                  <a:cubicBezTo>
                    <a:pt x="31231" y="14047"/>
                    <a:pt x="28094" y="10898"/>
                    <a:pt x="28094" y="7023"/>
                  </a:cubicBezTo>
                  <a:close/>
                  <a:moveTo>
                    <a:pt x="0" y="7023"/>
                  </a:moveTo>
                  <a:cubicBezTo>
                    <a:pt x="0" y="3137"/>
                    <a:pt x="3137" y="0"/>
                    <a:pt x="7023" y="0"/>
                  </a:cubicBezTo>
                  <a:lnTo>
                    <a:pt x="7023" y="0"/>
                  </a:lnTo>
                  <a:cubicBezTo>
                    <a:pt x="10898" y="0"/>
                    <a:pt x="14047" y="3137"/>
                    <a:pt x="14047" y="7023"/>
                  </a:cubicBezTo>
                  <a:lnTo>
                    <a:pt x="14047" y="7023"/>
                  </a:lnTo>
                  <a:cubicBezTo>
                    <a:pt x="14047" y="10898"/>
                    <a:pt x="10898" y="14047"/>
                    <a:pt x="7023" y="14047"/>
                  </a:cubicBezTo>
                  <a:lnTo>
                    <a:pt x="7023" y="14047"/>
                  </a:lnTo>
                  <a:cubicBezTo>
                    <a:pt x="3137" y="14047"/>
                    <a:pt x="0" y="10898"/>
                    <a:pt x="0" y="7023"/>
                  </a:cubicBezTo>
                  <a:close/>
                </a:path>
              </a:pathLst>
            </a:custGeom>
            <a:grpFill/>
            <a:ln w="1170" cap="flat">
              <a:noFill/>
              <a:prstDash val="solid"/>
              <a:miter/>
            </a:ln>
          </p:spPr>
          <p:txBody>
            <a:bodyPr rtlCol="0" anchor="ctr"/>
            <a:lstStyle/>
            <a:p>
              <a:endParaRPr lang="en-US"/>
            </a:p>
          </p:txBody>
        </p:sp>
        <p:sp>
          <p:nvSpPr>
            <p:cNvPr id="1425" name="Freeform 1424">
              <a:extLst>
                <a:ext uri="{FF2B5EF4-FFF2-40B4-BE49-F238E27FC236}">
                  <a16:creationId xmlns:a16="http://schemas.microsoft.com/office/drawing/2014/main" id="{3989FA87-48E2-2F44-9009-3671B0C15D20}"/>
                </a:ext>
              </a:extLst>
            </p:cNvPr>
            <p:cNvSpPr/>
            <p:nvPr/>
          </p:nvSpPr>
          <p:spPr>
            <a:xfrm>
              <a:off x="5239459" y="797301"/>
              <a:ext cx="14047" cy="14047"/>
            </a:xfrm>
            <a:custGeom>
              <a:avLst/>
              <a:gdLst>
                <a:gd name="connsiteX0" fmla="*/ 7023 w 14046"/>
                <a:gd name="connsiteY0" fmla="*/ 14047 h 14046"/>
                <a:gd name="connsiteX1" fmla="*/ 2048 w 14046"/>
                <a:gd name="connsiteY1" fmla="*/ 11987 h 14046"/>
                <a:gd name="connsiteX2" fmla="*/ 0 w 14046"/>
                <a:gd name="connsiteY2" fmla="*/ 7023 h 14046"/>
                <a:gd name="connsiteX3" fmla="*/ 2048 w 14046"/>
                <a:gd name="connsiteY3" fmla="*/ 2060 h 14046"/>
                <a:gd name="connsiteX4" fmla="*/ 7023 w 14046"/>
                <a:gd name="connsiteY4" fmla="*/ 0 h 14046"/>
                <a:gd name="connsiteX5" fmla="*/ 11987 w 14046"/>
                <a:gd name="connsiteY5" fmla="*/ 2060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60" y="13298"/>
                    <a:pt x="2048" y="11987"/>
                  </a:cubicBezTo>
                  <a:cubicBezTo>
                    <a:pt x="749" y="10676"/>
                    <a:pt x="0" y="8873"/>
                    <a:pt x="0" y="7023"/>
                  </a:cubicBezTo>
                  <a:cubicBezTo>
                    <a:pt x="0" y="5174"/>
                    <a:pt x="749" y="3360"/>
                    <a:pt x="2048" y="2060"/>
                  </a:cubicBezTo>
                  <a:cubicBezTo>
                    <a:pt x="3360" y="749"/>
                    <a:pt x="5162" y="0"/>
                    <a:pt x="7023" y="0"/>
                  </a:cubicBezTo>
                  <a:cubicBezTo>
                    <a:pt x="8873" y="0"/>
                    <a:pt x="10676" y="749"/>
                    <a:pt x="11987" y="2060"/>
                  </a:cubicBezTo>
                  <a:cubicBezTo>
                    <a:pt x="13298" y="3360"/>
                    <a:pt x="14047" y="5174"/>
                    <a:pt x="14047" y="7023"/>
                  </a:cubicBezTo>
                  <a:cubicBezTo>
                    <a:pt x="14047" y="8873"/>
                    <a:pt x="13298" y="10676"/>
                    <a:pt x="11987" y="11987"/>
                  </a:cubicBezTo>
                  <a:cubicBezTo>
                    <a:pt x="10676" y="13298"/>
                    <a:pt x="8861" y="14047"/>
                    <a:pt x="7023" y="14047"/>
                  </a:cubicBezTo>
                  <a:close/>
                </a:path>
              </a:pathLst>
            </a:custGeom>
            <a:grpFill/>
            <a:ln w="1170" cap="flat">
              <a:noFill/>
              <a:prstDash val="solid"/>
              <a:miter/>
            </a:ln>
          </p:spPr>
          <p:txBody>
            <a:bodyPr rtlCol="0" anchor="ctr"/>
            <a:lstStyle/>
            <a:p>
              <a:endParaRPr lang="en-US"/>
            </a:p>
          </p:txBody>
        </p:sp>
        <p:sp>
          <p:nvSpPr>
            <p:cNvPr id="1426" name="Freeform 1425">
              <a:extLst>
                <a:ext uri="{FF2B5EF4-FFF2-40B4-BE49-F238E27FC236}">
                  <a16:creationId xmlns:a16="http://schemas.microsoft.com/office/drawing/2014/main" id="{21719BAF-137A-9C46-86EB-9ED958210470}"/>
                </a:ext>
              </a:extLst>
            </p:cNvPr>
            <p:cNvSpPr/>
            <p:nvPr/>
          </p:nvSpPr>
          <p:spPr>
            <a:xfrm>
              <a:off x="5011198" y="758672"/>
              <a:ext cx="14047" cy="14047"/>
            </a:xfrm>
            <a:custGeom>
              <a:avLst/>
              <a:gdLst>
                <a:gd name="connsiteX0" fmla="*/ 7023 w 14046"/>
                <a:gd name="connsiteY0" fmla="*/ 14047 h 14046"/>
                <a:gd name="connsiteX1" fmla="*/ 2048 w 14046"/>
                <a:gd name="connsiteY1" fmla="*/ 11987 h 14046"/>
                <a:gd name="connsiteX2" fmla="*/ 0 w 14046"/>
                <a:gd name="connsiteY2" fmla="*/ 7023 h 14046"/>
                <a:gd name="connsiteX3" fmla="*/ 2048 w 14046"/>
                <a:gd name="connsiteY3" fmla="*/ 2060 h 14046"/>
                <a:gd name="connsiteX4" fmla="*/ 7023 w 14046"/>
                <a:gd name="connsiteY4" fmla="*/ 0 h 14046"/>
                <a:gd name="connsiteX5" fmla="*/ 11987 w 14046"/>
                <a:gd name="connsiteY5" fmla="*/ 2060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60" y="13298"/>
                    <a:pt x="2048" y="11987"/>
                  </a:cubicBezTo>
                  <a:cubicBezTo>
                    <a:pt x="749" y="10676"/>
                    <a:pt x="0" y="8873"/>
                    <a:pt x="0" y="7023"/>
                  </a:cubicBezTo>
                  <a:cubicBezTo>
                    <a:pt x="0" y="5174"/>
                    <a:pt x="749" y="3360"/>
                    <a:pt x="2048" y="2060"/>
                  </a:cubicBezTo>
                  <a:cubicBezTo>
                    <a:pt x="3360" y="749"/>
                    <a:pt x="5174" y="0"/>
                    <a:pt x="7023" y="0"/>
                  </a:cubicBezTo>
                  <a:cubicBezTo>
                    <a:pt x="8873" y="0"/>
                    <a:pt x="10676" y="749"/>
                    <a:pt x="11987" y="2060"/>
                  </a:cubicBezTo>
                  <a:cubicBezTo>
                    <a:pt x="13298" y="3360"/>
                    <a:pt x="14047" y="5174"/>
                    <a:pt x="14047" y="7023"/>
                  </a:cubicBezTo>
                  <a:cubicBezTo>
                    <a:pt x="14047" y="8873"/>
                    <a:pt x="13298" y="10676"/>
                    <a:pt x="11987" y="11987"/>
                  </a:cubicBezTo>
                  <a:cubicBezTo>
                    <a:pt x="10676" y="13298"/>
                    <a:pt x="8861" y="14047"/>
                    <a:pt x="7023" y="14047"/>
                  </a:cubicBezTo>
                  <a:close/>
                </a:path>
              </a:pathLst>
            </a:custGeom>
            <a:grpFill/>
            <a:ln w="1170" cap="flat">
              <a:noFill/>
              <a:prstDash val="solid"/>
              <a:miter/>
            </a:ln>
          </p:spPr>
          <p:txBody>
            <a:bodyPr rtlCol="0" anchor="ctr"/>
            <a:lstStyle/>
            <a:p>
              <a:endParaRPr lang="en-US"/>
            </a:p>
          </p:txBody>
        </p:sp>
        <p:sp>
          <p:nvSpPr>
            <p:cNvPr id="1427" name="Freeform 1426">
              <a:extLst>
                <a:ext uri="{FF2B5EF4-FFF2-40B4-BE49-F238E27FC236}">
                  <a16:creationId xmlns:a16="http://schemas.microsoft.com/office/drawing/2014/main" id="{2719CD32-1087-354C-AA53-3421959BA8DC}"/>
                </a:ext>
              </a:extLst>
            </p:cNvPr>
            <p:cNvSpPr/>
            <p:nvPr/>
          </p:nvSpPr>
          <p:spPr>
            <a:xfrm>
              <a:off x="5146984" y="730578"/>
              <a:ext cx="14047" cy="14047"/>
            </a:xfrm>
            <a:custGeom>
              <a:avLst/>
              <a:gdLst>
                <a:gd name="connsiteX0" fmla="*/ 7023 w 14046"/>
                <a:gd name="connsiteY0" fmla="*/ 14047 h 14046"/>
                <a:gd name="connsiteX1" fmla="*/ 2048 w 14046"/>
                <a:gd name="connsiteY1" fmla="*/ 11987 h 14046"/>
                <a:gd name="connsiteX2" fmla="*/ 0 w 14046"/>
                <a:gd name="connsiteY2" fmla="*/ 7023 h 14046"/>
                <a:gd name="connsiteX3" fmla="*/ 2048 w 14046"/>
                <a:gd name="connsiteY3" fmla="*/ 2049 h 14046"/>
                <a:gd name="connsiteX4" fmla="*/ 7023 w 14046"/>
                <a:gd name="connsiteY4" fmla="*/ 0 h 14046"/>
                <a:gd name="connsiteX5" fmla="*/ 11987 w 14046"/>
                <a:gd name="connsiteY5" fmla="*/ 2049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60" y="13298"/>
                    <a:pt x="2048" y="11987"/>
                  </a:cubicBezTo>
                  <a:cubicBezTo>
                    <a:pt x="749" y="10676"/>
                    <a:pt x="0" y="8861"/>
                    <a:pt x="0" y="7023"/>
                  </a:cubicBezTo>
                  <a:cubicBezTo>
                    <a:pt x="0" y="5174"/>
                    <a:pt x="749" y="3360"/>
                    <a:pt x="2048" y="2049"/>
                  </a:cubicBezTo>
                  <a:cubicBezTo>
                    <a:pt x="3360" y="749"/>
                    <a:pt x="5174" y="0"/>
                    <a:pt x="7023" y="0"/>
                  </a:cubicBezTo>
                  <a:cubicBezTo>
                    <a:pt x="8873" y="0"/>
                    <a:pt x="10676" y="749"/>
                    <a:pt x="11987" y="2049"/>
                  </a:cubicBezTo>
                  <a:cubicBezTo>
                    <a:pt x="13298" y="3360"/>
                    <a:pt x="14047" y="5174"/>
                    <a:pt x="14047" y="7023"/>
                  </a:cubicBezTo>
                  <a:cubicBezTo>
                    <a:pt x="14047" y="8873"/>
                    <a:pt x="13298" y="10676"/>
                    <a:pt x="11987" y="11987"/>
                  </a:cubicBezTo>
                  <a:cubicBezTo>
                    <a:pt x="10676" y="13298"/>
                    <a:pt x="8873" y="14047"/>
                    <a:pt x="7023" y="14047"/>
                  </a:cubicBezTo>
                  <a:close/>
                </a:path>
              </a:pathLst>
            </a:custGeom>
            <a:grpFill/>
            <a:ln w="1170" cap="flat">
              <a:noFill/>
              <a:prstDash val="solid"/>
              <a:miter/>
            </a:ln>
          </p:spPr>
          <p:txBody>
            <a:bodyPr rtlCol="0" anchor="ctr"/>
            <a:lstStyle/>
            <a:p>
              <a:endParaRPr lang="en-US"/>
            </a:p>
          </p:txBody>
        </p:sp>
        <p:sp>
          <p:nvSpPr>
            <p:cNvPr id="1428" name="Freeform 1427">
              <a:extLst>
                <a:ext uri="{FF2B5EF4-FFF2-40B4-BE49-F238E27FC236}">
                  <a16:creationId xmlns:a16="http://schemas.microsoft.com/office/drawing/2014/main" id="{6D6A238B-8C74-9F4B-942A-03995FF95D33}"/>
                </a:ext>
              </a:extLst>
            </p:cNvPr>
            <p:cNvSpPr/>
            <p:nvPr/>
          </p:nvSpPr>
          <p:spPr>
            <a:xfrm>
              <a:off x="4925372" y="599872"/>
              <a:ext cx="83111" cy="76087"/>
            </a:xfrm>
            <a:custGeom>
              <a:avLst/>
              <a:gdLst>
                <a:gd name="connsiteX0" fmla="*/ 12045 w 83110"/>
                <a:gd name="connsiteY0" fmla="*/ 76450 h 76087"/>
                <a:gd name="connsiteX1" fmla="*/ 0 w 83110"/>
                <a:gd name="connsiteY1" fmla="*/ 69216 h 76087"/>
                <a:gd name="connsiteX2" fmla="*/ 28948 w 83110"/>
                <a:gd name="connsiteY2" fmla="*/ 20965 h 76087"/>
                <a:gd name="connsiteX3" fmla="*/ 50616 w 83110"/>
                <a:gd name="connsiteY3" fmla="*/ 34965 h 76087"/>
                <a:gd name="connsiteX4" fmla="*/ 72131 w 83110"/>
                <a:gd name="connsiteY4" fmla="*/ 0 h 76087"/>
                <a:gd name="connsiteX5" fmla="*/ 84094 w 83110"/>
                <a:gd name="connsiteY5" fmla="*/ 7351 h 76087"/>
                <a:gd name="connsiteX6" fmla="*/ 55052 w 83110"/>
                <a:gd name="connsiteY6" fmla="*/ 54549 h 76087"/>
                <a:gd name="connsiteX7" fmla="*/ 33525 w 83110"/>
                <a:gd name="connsiteY7" fmla="*/ 40642 h 7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110" h="76087">
                  <a:moveTo>
                    <a:pt x="12045" y="76450"/>
                  </a:moveTo>
                  <a:lnTo>
                    <a:pt x="0" y="69216"/>
                  </a:lnTo>
                  <a:lnTo>
                    <a:pt x="28948" y="20965"/>
                  </a:lnTo>
                  <a:lnTo>
                    <a:pt x="50616" y="34965"/>
                  </a:lnTo>
                  <a:lnTo>
                    <a:pt x="72131" y="0"/>
                  </a:lnTo>
                  <a:lnTo>
                    <a:pt x="84094" y="7351"/>
                  </a:lnTo>
                  <a:lnTo>
                    <a:pt x="55052" y="54549"/>
                  </a:lnTo>
                  <a:lnTo>
                    <a:pt x="33525" y="40642"/>
                  </a:lnTo>
                  <a:close/>
                </a:path>
              </a:pathLst>
            </a:custGeom>
            <a:grpFill/>
            <a:ln w="1170" cap="flat">
              <a:noFill/>
              <a:prstDash val="solid"/>
              <a:miter/>
            </a:ln>
          </p:spPr>
          <p:txBody>
            <a:bodyPr rtlCol="0" anchor="ctr"/>
            <a:lstStyle/>
            <a:p>
              <a:endParaRPr lang="en-US"/>
            </a:p>
          </p:txBody>
        </p:sp>
        <p:sp>
          <p:nvSpPr>
            <p:cNvPr id="1429" name="Freeform 1428">
              <a:extLst>
                <a:ext uri="{FF2B5EF4-FFF2-40B4-BE49-F238E27FC236}">
                  <a16:creationId xmlns:a16="http://schemas.microsoft.com/office/drawing/2014/main" id="{AC2CA222-EE59-1B43-A5B5-F32CA6C247C0}"/>
                </a:ext>
              </a:extLst>
            </p:cNvPr>
            <p:cNvSpPr/>
            <p:nvPr/>
          </p:nvSpPr>
          <p:spPr>
            <a:xfrm>
              <a:off x="4820373" y="495529"/>
              <a:ext cx="263378" cy="131104"/>
            </a:xfrm>
            <a:custGeom>
              <a:avLst/>
              <a:gdLst>
                <a:gd name="connsiteX0" fmla="*/ 29274 w 263378"/>
                <a:gd name="connsiteY0" fmla="*/ 131606 h 131104"/>
                <a:gd name="connsiteX1" fmla="*/ 24007 w 263378"/>
                <a:gd name="connsiteY1" fmla="*/ 129241 h 131104"/>
                <a:gd name="connsiteX2" fmla="*/ 1766 w 263378"/>
                <a:gd name="connsiteY2" fmla="*/ 104097 h 131104"/>
                <a:gd name="connsiteX3" fmla="*/ 817 w 263378"/>
                <a:gd name="connsiteY3" fmla="*/ 96161 h 131104"/>
                <a:gd name="connsiteX4" fmla="*/ 7923 w 263378"/>
                <a:gd name="connsiteY4" fmla="*/ 92485 h 131104"/>
                <a:gd name="connsiteX5" fmla="*/ 52498 w 263378"/>
                <a:gd name="connsiteY5" fmla="*/ 98233 h 131104"/>
                <a:gd name="connsiteX6" fmla="*/ 33043 w 263378"/>
                <a:gd name="connsiteY6" fmla="*/ 53693 h 131104"/>
                <a:gd name="connsiteX7" fmla="*/ 34694 w 263378"/>
                <a:gd name="connsiteY7" fmla="*/ 45733 h 131104"/>
                <a:gd name="connsiteX8" fmla="*/ 42747 w 263378"/>
                <a:gd name="connsiteY8" fmla="*/ 44667 h 131104"/>
                <a:gd name="connsiteX9" fmla="*/ 87849 w 263378"/>
                <a:gd name="connsiteY9" fmla="*/ 68442 h 131104"/>
                <a:gd name="connsiteX10" fmla="*/ 81095 w 263378"/>
                <a:gd name="connsiteY10" fmla="*/ 19383 h 131104"/>
                <a:gd name="connsiteX11" fmla="*/ 85017 w 263378"/>
                <a:gd name="connsiteY11" fmla="*/ 12090 h 131104"/>
                <a:gd name="connsiteX12" fmla="*/ 93152 w 263378"/>
                <a:gd name="connsiteY12" fmla="*/ 13600 h 131104"/>
                <a:gd name="connsiteX13" fmla="*/ 127930 w 263378"/>
                <a:gd name="connsiteY13" fmla="*/ 50356 h 131104"/>
                <a:gd name="connsiteX14" fmla="*/ 138512 w 263378"/>
                <a:gd name="connsiteY14" fmla="*/ 5418 h 131104"/>
                <a:gd name="connsiteX15" fmla="*/ 144669 w 263378"/>
                <a:gd name="connsiteY15" fmla="*/ 33 h 131104"/>
                <a:gd name="connsiteX16" fmla="*/ 151751 w 263378"/>
                <a:gd name="connsiteY16" fmla="*/ 4130 h 131104"/>
                <a:gd name="connsiteX17" fmla="*/ 170937 w 263378"/>
                <a:gd name="connsiteY17" fmla="*/ 46646 h 131104"/>
                <a:gd name="connsiteX18" fmla="*/ 197169 w 263378"/>
                <a:gd name="connsiteY18" fmla="*/ 14022 h 131104"/>
                <a:gd name="connsiteX19" fmla="*/ 205012 w 263378"/>
                <a:gd name="connsiteY19" fmla="*/ 11809 h 131104"/>
                <a:gd name="connsiteX20" fmla="*/ 209671 w 263378"/>
                <a:gd name="connsiteY20" fmla="*/ 18493 h 131104"/>
                <a:gd name="connsiteX21" fmla="*/ 209168 w 263378"/>
                <a:gd name="connsiteY21" fmla="*/ 64731 h 131104"/>
                <a:gd name="connsiteX22" fmla="*/ 247995 w 263378"/>
                <a:gd name="connsiteY22" fmla="*/ 44632 h 131104"/>
                <a:gd name="connsiteX23" fmla="*/ 256248 w 263378"/>
                <a:gd name="connsiteY23" fmla="*/ 45967 h 131104"/>
                <a:gd name="connsiteX24" fmla="*/ 257372 w 263378"/>
                <a:gd name="connsiteY24" fmla="*/ 54254 h 131104"/>
                <a:gd name="connsiteX25" fmla="*/ 236372 w 263378"/>
                <a:gd name="connsiteY25" fmla="*/ 92474 h 131104"/>
                <a:gd name="connsiteX26" fmla="*/ 257231 w 263378"/>
                <a:gd name="connsiteY26" fmla="*/ 90788 h 131104"/>
                <a:gd name="connsiteX27" fmla="*/ 263810 w 263378"/>
                <a:gd name="connsiteY27" fmla="*/ 98233 h 131104"/>
                <a:gd name="connsiteX28" fmla="*/ 256365 w 263378"/>
                <a:gd name="connsiteY28" fmla="*/ 104811 h 131104"/>
                <a:gd name="connsiteX29" fmla="*/ 224572 w 263378"/>
                <a:gd name="connsiteY29" fmla="*/ 108955 h 131104"/>
                <a:gd name="connsiteX30" fmla="*/ 217443 w 263378"/>
                <a:gd name="connsiteY30" fmla="*/ 106298 h 131104"/>
                <a:gd name="connsiteX31" fmla="*/ 216917 w 263378"/>
                <a:gd name="connsiteY31" fmla="*/ 98713 h 131104"/>
                <a:gd name="connsiteX32" fmla="*/ 233937 w 263378"/>
                <a:gd name="connsiteY32" fmla="*/ 67716 h 131104"/>
                <a:gd name="connsiteX33" fmla="*/ 205223 w 263378"/>
                <a:gd name="connsiteY33" fmla="*/ 82582 h 131104"/>
                <a:gd name="connsiteX34" fmla="*/ 198316 w 263378"/>
                <a:gd name="connsiteY34" fmla="*/ 82325 h 131104"/>
                <a:gd name="connsiteX35" fmla="*/ 194980 w 263378"/>
                <a:gd name="connsiteY35" fmla="*/ 76273 h 131104"/>
                <a:gd name="connsiteX36" fmla="*/ 195390 w 263378"/>
                <a:gd name="connsiteY36" fmla="*/ 38639 h 131104"/>
                <a:gd name="connsiteX37" fmla="*/ 174706 w 263378"/>
                <a:gd name="connsiteY37" fmla="*/ 64368 h 131104"/>
                <a:gd name="connsiteX38" fmla="*/ 168350 w 263378"/>
                <a:gd name="connsiteY38" fmla="*/ 66932 h 131104"/>
                <a:gd name="connsiteX39" fmla="*/ 162836 w 263378"/>
                <a:gd name="connsiteY39" fmla="*/ 62858 h 131104"/>
                <a:gd name="connsiteX40" fmla="*/ 147443 w 263378"/>
                <a:gd name="connsiteY40" fmla="*/ 28759 h 131104"/>
                <a:gd name="connsiteX41" fmla="*/ 138617 w 263378"/>
                <a:gd name="connsiteY41" fmla="*/ 66264 h 131104"/>
                <a:gd name="connsiteX42" fmla="*/ 133607 w 263378"/>
                <a:gd name="connsiteY42" fmla="*/ 71438 h 131104"/>
                <a:gd name="connsiteX43" fmla="*/ 126677 w 263378"/>
                <a:gd name="connsiteY43" fmla="*/ 69484 h 131104"/>
                <a:gd name="connsiteX44" fmla="*/ 97987 w 263378"/>
                <a:gd name="connsiteY44" fmla="*/ 39166 h 131104"/>
                <a:gd name="connsiteX45" fmla="*/ 103617 w 263378"/>
                <a:gd name="connsiteY45" fmla="*/ 80089 h 131104"/>
                <a:gd name="connsiteX46" fmla="*/ 100691 w 263378"/>
                <a:gd name="connsiteY46" fmla="*/ 86796 h 131104"/>
                <a:gd name="connsiteX47" fmla="*/ 93386 w 263378"/>
                <a:gd name="connsiteY47" fmla="*/ 87253 h 131104"/>
                <a:gd name="connsiteX48" fmla="*/ 53926 w 263378"/>
                <a:gd name="connsiteY48" fmla="*/ 66452 h 131104"/>
                <a:gd name="connsiteX49" fmla="*/ 70314 w 263378"/>
                <a:gd name="connsiteY49" fmla="*/ 103980 h 131104"/>
                <a:gd name="connsiteX50" fmla="*/ 69495 w 263378"/>
                <a:gd name="connsiteY50" fmla="*/ 111004 h 131104"/>
                <a:gd name="connsiteX51" fmla="*/ 62975 w 263378"/>
                <a:gd name="connsiteY51" fmla="*/ 113755 h 131104"/>
                <a:gd name="connsiteX52" fmla="*/ 24650 w 263378"/>
                <a:gd name="connsiteY52" fmla="*/ 108815 h 131104"/>
                <a:gd name="connsiteX53" fmla="*/ 34495 w 263378"/>
                <a:gd name="connsiteY53" fmla="*/ 119947 h 131104"/>
                <a:gd name="connsiteX54" fmla="*/ 33886 w 263378"/>
                <a:gd name="connsiteY54" fmla="*/ 129862 h 131104"/>
                <a:gd name="connsiteX55" fmla="*/ 29274 w 263378"/>
                <a:gd name="connsiteY55" fmla="*/ 131606 h 131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63378" h="131104">
                  <a:moveTo>
                    <a:pt x="29274" y="131606"/>
                  </a:moveTo>
                  <a:cubicBezTo>
                    <a:pt x="27331" y="131606"/>
                    <a:pt x="25399" y="130810"/>
                    <a:pt x="24007" y="129241"/>
                  </a:cubicBezTo>
                  <a:lnTo>
                    <a:pt x="1766" y="104097"/>
                  </a:lnTo>
                  <a:cubicBezTo>
                    <a:pt x="-177" y="101908"/>
                    <a:pt x="-552" y="98736"/>
                    <a:pt x="817" y="96161"/>
                  </a:cubicBezTo>
                  <a:cubicBezTo>
                    <a:pt x="2187" y="93574"/>
                    <a:pt x="5020" y="92111"/>
                    <a:pt x="7923" y="92485"/>
                  </a:cubicBezTo>
                  <a:lnTo>
                    <a:pt x="52498" y="98233"/>
                  </a:lnTo>
                  <a:lnTo>
                    <a:pt x="33043" y="53693"/>
                  </a:lnTo>
                  <a:cubicBezTo>
                    <a:pt x="31849" y="50953"/>
                    <a:pt x="32517" y="47769"/>
                    <a:pt x="34694" y="45733"/>
                  </a:cubicBezTo>
                  <a:cubicBezTo>
                    <a:pt x="36883" y="43708"/>
                    <a:pt x="40114" y="43274"/>
                    <a:pt x="42747" y="44667"/>
                  </a:cubicBezTo>
                  <a:lnTo>
                    <a:pt x="87849" y="68442"/>
                  </a:lnTo>
                  <a:lnTo>
                    <a:pt x="81095" y="19383"/>
                  </a:lnTo>
                  <a:cubicBezTo>
                    <a:pt x="80674" y="16363"/>
                    <a:pt x="82266" y="13413"/>
                    <a:pt x="85017" y="12090"/>
                  </a:cubicBezTo>
                  <a:cubicBezTo>
                    <a:pt x="87767" y="10768"/>
                    <a:pt x="91057" y="11376"/>
                    <a:pt x="93152" y="13600"/>
                  </a:cubicBezTo>
                  <a:lnTo>
                    <a:pt x="127930" y="50356"/>
                  </a:lnTo>
                  <a:lnTo>
                    <a:pt x="138512" y="5418"/>
                  </a:lnTo>
                  <a:cubicBezTo>
                    <a:pt x="139203" y="2492"/>
                    <a:pt x="141684" y="326"/>
                    <a:pt x="144669" y="33"/>
                  </a:cubicBezTo>
                  <a:cubicBezTo>
                    <a:pt x="147689" y="-259"/>
                    <a:pt x="150510" y="1391"/>
                    <a:pt x="151751" y="4130"/>
                  </a:cubicBezTo>
                  <a:lnTo>
                    <a:pt x="170937" y="46646"/>
                  </a:lnTo>
                  <a:lnTo>
                    <a:pt x="197169" y="14022"/>
                  </a:lnTo>
                  <a:cubicBezTo>
                    <a:pt x="199042" y="11692"/>
                    <a:pt x="202191" y="10803"/>
                    <a:pt x="205012" y="11809"/>
                  </a:cubicBezTo>
                  <a:cubicBezTo>
                    <a:pt x="207833" y="12816"/>
                    <a:pt x="209694" y="15508"/>
                    <a:pt x="209671" y="18493"/>
                  </a:cubicBezTo>
                  <a:lnTo>
                    <a:pt x="209168" y="64731"/>
                  </a:lnTo>
                  <a:lnTo>
                    <a:pt x="247995" y="44632"/>
                  </a:lnTo>
                  <a:cubicBezTo>
                    <a:pt x="250734" y="43216"/>
                    <a:pt x="254094" y="43754"/>
                    <a:pt x="256248" y="45967"/>
                  </a:cubicBezTo>
                  <a:cubicBezTo>
                    <a:pt x="258402" y="48179"/>
                    <a:pt x="258870" y="51539"/>
                    <a:pt x="257372" y="54254"/>
                  </a:cubicBezTo>
                  <a:lnTo>
                    <a:pt x="236372" y="92474"/>
                  </a:lnTo>
                  <a:cubicBezTo>
                    <a:pt x="243418" y="91373"/>
                    <a:pt x="251507" y="90437"/>
                    <a:pt x="257231" y="90788"/>
                  </a:cubicBezTo>
                  <a:cubicBezTo>
                    <a:pt x="261106" y="91022"/>
                    <a:pt x="264056" y="94358"/>
                    <a:pt x="263810" y="98233"/>
                  </a:cubicBezTo>
                  <a:cubicBezTo>
                    <a:pt x="263576" y="102107"/>
                    <a:pt x="260216" y="105069"/>
                    <a:pt x="256365" y="104811"/>
                  </a:cubicBezTo>
                  <a:cubicBezTo>
                    <a:pt x="248100" y="104296"/>
                    <a:pt x="230612" y="107633"/>
                    <a:pt x="224572" y="108955"/>
                  </a:cubicBezTo>
                  <a:cubicBezTo>
                    <a:pt x="221880" y="109541"/>
                    <a:pt x="219094" y="108510"/>
                    <a:pt x="217443" y="106298"/>
                  </a:cubicBezTo>
                  <a:cubicBezTo>
                    <a:pt x="215793" y="104097"/>
                    <a:pt x="215582" y="101124"/>
                    <a:pt x="216917" y="98713"/>
                  </a:cubicBezTo>
                  <a:lnTo>
                    <a:pt x="233937" y="67716"/>
                  </a:lnTo>
                  <a:lnTo>
                    <a:pt x="205223" y="82582"/>
                  </a:lnTo>
                  <a:cubicBezTo>
                    <a:pt x="203034" y="83718"/>
                    <a:pt x="200411" y="83612"/>
                    <a:pt x="198316" y="82325"/>
                  </a:cubicBezTo>
                  <a:cubicBezTo>
                    <a:pt x="196221" y="81037"/>
                    <a:pt x="194945" y="78731"/>
                    <a:pt x="194980" y="76273"/>
                  </a:cubicBezTo>
                  <a:lnTo>
                    <a:pt x="195390" y="38639"/>
                  </a:lnTo>
                  <a:lnTo>
                    <a:pt x="174706" y="64368"/>
                  </a:lnTo>
                  <a:cubicBezTo>
                    <a:pt x="173173" y="66264"/>
                    <a:pt x="170761" y="67248"/>
                    <a:pt x="168350" y="66932"/>
                  </a:cubicBezTo>
                  <a:cubicBezTo>
                    <a:pt x="165926" y="66627"/>
                    <a:pt x="163843" y="65082"/>
                    <a:pt x="162836" y="62858"/>
                  </a:cubicBezTo>
                  <a:lnTo>
                    <a:pt x="147443" y="28759"/>
                  </a:lnTo>
                  <a:lnTo>
                    <a:pt x="138617" y="66264"/>
                  </a:lnTo>
                  <a:cubicBezTo>
                    <a:pt x="138020" y="68781"/>
                    <a:pt x="136100" y="70759"/>
                    <a:pt x="133607" y="71438"/>
                  </a:cubicBezTo>
                  <a:cubicBezTo>
                    <a:pt x="131114" y="72106"/>
                    <a:pt x="128457" y="71356"/>
                    <a:pt x="126677" y="69484"/>
                  </a:cubicBezTo>
                  <a:lnTo>
                    <a:pt x="97987" y="39166"/>
                  </a:lnTo>
                  <a:lnTo>
                    <a:pt x="103617" y="80089"/>
                  </a:lnTo>
                  <a:cubicBezTo>
                    <a:pt x="103980" y="82699"/>
                    <a:pt x="102845" y="85286"/>
                    <a:pt x="100691" y="86796"/>
                  </a:cubicBezTo>
                  <a:cubicBezTo>
                    <a:pt x="98537" y="88306"/>
                    <a:pt x="95716" y="88482"/>
                    <a:pt x="93386" y="87253"/>
                  </a:cubicBezTo>
                  <a:lnTo>
                    <a:pt x="53926" y="66452"/>
                  </a:lnTo>
                  <a:lnTo>
                    <a:pt x="70314" y="103980"/>
                  </a:lnTo>
                  <a:cubicBezTo>
                    <a:pt x="71333" y="106298"/>
                    <a:pt x="71017" y="108979"/>
                    <a:pt x="69495" y="111004"/>
                  </a:cubicBezTo>
                  <a:cubicBezTo>
                    <a:pt x="67973" y="113029"/>
                    <a:pt x="65491" y="114082"/>
                    <a:pt x="62975" y="113755"/>
                  </a:cubicBezTo>
                  <a:lnTo>
                    <a:pt x="24650" y="108815"/>
                  </a:lnTo>
                  <a:lnTo>
                    <a:pt x="34495" y="119947"/>
                  </a:lnTo>
                  <a:cubicBezTo>
                    <a:pt x="37070" y="122850"/>
                    <a:pt x="36789" y="127286"/>
                    <a:pt x="33886" y="129862"/>
                  </a:cubicBezTo>
                  <a:cubicBezTo>
                    <a:pt x="32587" y="131032"/>
                    <a:pt x="30925" y="131606"/>
                    <a:pt x="29274" y="131606"/>
                  </a:cubicBezTo>
                  <a:close/>
                </a:path>
              </a:pathLst>
            </a:custGeom>
            <a:grpFill/>
            <a:ln w="1170" cap="flat">
              <a:noFill/>
              <a:prstDash val="solid"/>
              <a:miter/>
            </a:ln>
          </p:spPr>
          <p:txBody>
            <a:bodyPr rtlCol="0" anchor="ctr"/>
            <a:lstStyle/>
            <a:p>
              <a:endParaRPr lang="en-US"/>
            </a:p>
          </p:txBody>
        </p:sp>
      </p:grpSp>
      <p:grpSp>
        <p:nvGrpSpPr>
          <p:cNvPr id="1430" name="Group 1429">
            <a:extLst>
              <a:ext uri="{FF2B5EF4-FFF2-40B4-BE49-F238E27FC236}">
                <a16:creationId xmlns:a16="http://schemas.microsoft.com/office/drawing/2014/main" id="{D9A949EC-DD1E-1649-9586-2A7156462329}"/>
              </a:ext>
            </a:extLst>
          </p:cNvPr>
          <p:cNvGrpSpPr/>
          <p:nvPr userDrawn="1"/>
        </p:nvGrpSpPr>
        <p:grpSpPr>
          <a:xfrm>
            <a:off x="1678993" y="3046980"/>
            <a:ext cx="380375" cy="337477"/>
            <a:chOff x="3921385" y="2729343"/>
            <a:chExt cx="515203" cy="457099"/>
          </a:xfrm>
          <a:solidFill>
            <a:schemeClr val="accent1"/>
          </a:solidFill>
        </p:grpSpPr>
        <p:sp>
          <p:nvSpPr>
            <p:cNvPr id="1431" name="Freeform 1430">
              <a:extLst>
                <a:ext uri="{FF2B5EF4-FFF2-40B4-BE49-F238E27FC236}">
                  <a16:creationId xmlns:a16="http://schemas.microsoft.com/office/drawing/2014/main" id="{CA153175-2865-0241-A65D-B5C235842AD2}"/>
                </a:ext>
              </a:extLst>
            </p:cNvPr>
            <p:cNvSpPr/>
            <p:nvPr/>
          </p:nvSpPr>
          <p:spPr>
            <a:xfrm>
              <a:off x="4019725" y="2942576"/>
              <a:ext cx="35117" cy="14047"/>
            </a:xfrm>
            <a:custGeom>
              <a:avLst/>
              <a:gdLst>
                <a:gd name="connsiteX0" fmla="*/ 21070 w 35117"/>
                <a:gd name="connsiteY0" fmla="*/ 7023 h 14046"/>
                <a:gd name="connsiteX1" fmla="*/ 28094 w 35117"/>
                <a:gd name="connsiteY1" fmla="*/ 0 h 14046"/>
                <a:gd name="connsiteX2" fmla="*/ 28094 w 35117"/>
                <a:gd name="connsiteY2" fmla="*/ 0 h 14046"/>
                <a:gd name="connsiteX3" fmla="*/ 35117 w 35117"/>
                <a:gd name="connsiteY3" fmla="*/ 7023 h 14046"/>
                <a:gd name="connsiteX4" fmla="*/ 35117 w 35117"/>
                <a:gd name="connsiteY4" fmla="*/ 7023 h 14046"/>
                <a:gd name="connsiteX5" fmla="*/ 28094 w 35117"/>
                <a:gd name="connsiteY5" fmla="*/ 14047 h 14046"/>
                <a:gd name="connsiteX6" fmla="*/ 28094 w 35117"/>
                <a:gd name="connsiteY6" fmla="*/ 14047 h 14046"/>
                <a:gd name="connsiteX7" fmla="*/ 21070 w 35117"/>
                <a:gd name="connsiteY7" fmla="*/ 7023 h 14046"/>
                <a:gd name="connsiteX8" fmla="*/ 0 w 35117"/>
                <a:gd name="connsiteY8" fmla="*/ 7023 h 14046"/>
                <a:gd name="connsiteX9" fmla="*/ 7023 w 35117"/>
                <a:gd name="connsiteY9" fmla="*/ 0 h 14046"/>
                <a:gd name="connsiteX10" fmla="*/ 7023 w 35117"/>
                <a:gd name="connsiteY10" fmla="*/ 0 h 14046"/>
                <a:gd name="connsiteX11" fmla="*/ 14047 w 35117"/>
                <a:gd name="connsiteY11" fmla="*/ 7023 h 14046"/>
                <a:gd name="connsiteX12" fmla="*/ 14047 w 35117"/>
                <a:gd name="connsiteY12" fmla="*/ 7023 h 14046"/>
                <a:gd name="connsiteX13" fmla="*/ 7023 w 35117"/>
                <a:gd name="connsiteY13" fmla="*/ 14047 h 14046"/>
                <a:gd name="connsiteX14" fmla="*/ 7023 w 35117"/>
                <a:gd name="connsiteY14" fmla="*/ 14047 h 14046"/>
                <a:gd name="connsiteX15" fmla="*/ 0 w 35117"/>
                <a:gd name="connsiteY15" fmla="*/ 70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117" h="14046">
                  <a:moveTo>
                    <a:pt x="21070" y="7023"/>
                  </a:moveTo>
                  <a:cubicBezTo>
                    <a:pt x="21070" y="3149"/>
                    <a:pt x="24219" y="0"/>
                    <a:pt x="28094" y="0"/>
                  </a:cubicBezTo>
                  <a:lnTo>
                    <a:pt x="28094" y="0"/>
                  </a:lnTo>
                  <a:cubicBezTo>
                    <a:pt x="31980" y="0"/>
                    <a:pt x="35117" y="3149"/>
                    <a:pt x="35117" y="7023"/>
                  </a:cubicBezTo>
                  <a:lnTo>
                    <a:pt x="35117" y="7023"/>
                  </a:lnTo>
                  <a:cubicBezTo>
                    <a:pt x="35117" y="10910"/>
                    <a:pt x="31980" y="14047"/>
                    <a:pt x="28094" y="14047"/>
                  </a:cubicBezTo>
                  <a:lnTo>
                    <a:pt x="28094" y="14047"/>
                  </a:lnTo>
                  <a:cubicBezTo>
                    <a:pt x="24219" y="14047"/>
                    <a:pt x="21070" y="10910"/>
                    <a:pt x="21070" y="7023"/>
                  </a:cubicBezTo>
                  <a:close/>
                  <a:moveTo>
                    <a:pt x="0" y="7023"/>
                  </a:moveTo>
                  <a:cubicBezTo>
                    <a:pt x="0" y="3149"/>
                    <a:pt x="3149" y="0"/>
                    <a:pt x="7023" y="0"/>
                  </a:cubicBezTo>
                  <a:lnTo>
                    <a:pt x="7023" y="0"/>
                  </a:lnTo>
                  <a:cubicBezTo>
                    <a:pt x="10910" y="0"/>
                    <a:pt x="14047" y="3149"/>
                    <a:pt x="14047" y="7023"/>
                  </a:cubicBezTo>
                  <a:lnTo>
                    <a:pt x="14047" y="7023"/>
                  </a:lnTo>
                  <a:cubicBezTo>
                    <a:pt x="14047" y="10910"/>
                    <a:pt x="10910" y="14047"/>
                    <a:pt x="7023" y="14047"/>
                  </a:cubicBezTo>
                  <a:lnTo>
                    <a:pt x="7023" y="14047"/>
                  </a:lnTo>
                  <a:cubicBezTo>
                    <a:pt x="3149" y="14047"/>
                    <a:pt x="0" y="10910"/>
                    <a:pt x="0" y="7023"/>
                  </a:cubicBezTo>
                  <a:close/>
                </a:path>
              </a:pathLst>
            </a:custGeom>
            <a:grpFill/>
            <a:ln w="1170" cap="flat">
              <a:noFill/>
              <a:prstDash val="solid"/>
              <a:miter/>
            </a:ln>
          </p:spPr>
          <p:txBody>
            <a:bodyPr rtlCol="0" anchor="ctr"/>
            <a:lstStyle/>
            <a:p>
              <a:endParaRPr lang="en-US"/>
            </a:p>
          </p:txBody>
        </p:sp>
        <p:sp>
          <p:nvSpPr>
            <p:cNvPr id="1432" name="Freeform 1431">
              <a:extLst>
                <a:ext uri="{FF2B5EF4-FFF2-40B4-BE49-F238E27FC236}">
                  <a16:creationId xmlns:a16="http://schemas.microsoft.com/office/drawing/2014/main" id="{D17AEFF0-29CE-F948-BD13-134C14F98627}"/>
                </a:ext>
              </a:extLst>
            </p:cNvPr>
            <p:cNvSpPr/>
            <p:nvPr/>
          </p:nvSpPr>
          <p:spPr>
            <a:xfrm>
              <a:off x="4066758" y="2882724"/>
              <a:ext cx="35117" cy="14047"/>
            </a:xfrm>
            <a:custGeom>
              <a:avLst/>
              <a:gdLst>
                <a:gd name="connsiteX0" fmla="*/ 21070 w 35117"/>
                <a:gd name="connsiteY0" fmla="*/ 7023 h 14046"/>
                <a:gd name="connsiteX1" fmla="*/ 28094 w 35117"/>
                <a:gd name="connsiteY1" fmla="*/ 0 h 14046"/>
                <a:gd name="connsiteX2" fmla="*/ 28094 w 35117"/>
                <a:gd name="connsiteY2" fmla="*/ 0 h 14046"/>
                <a:gd name="connsiteX3" fmla="*/ 35117 w 35117"/>
                <a:gd name="connsiteY3" fmla="*/ 7023 h 14046"/>
                <a:gd name="connsiteX4" fmla="*/ 35117 w 35117"/>
                <a:gd name="connsiteY4" fmla="*/ 7023 h 14046"/>
                <a:gd name="connsiteX5" fmla="*/ 28094 w 35117"/>
                <a:gd name="connsiteY5" fmla="*/ 14047 h 14046"/>
                <a:gd name="connsiteX6" fmla="*/ 28094 w 35117"/>
                <a:gd name="connsiteY6" fmla="*/ 14047 h 14046"/>
                <a:gd name="connsiteX7" fmla="*/ 21070 w 35117"/>
                <a:gd name="connsiteY7" fmla="*/ 7023 h 14046"/>
                <a:gd name="connsiteX8" fmla="*/ 0 w 35117"/>
                <a:gd name="connsiteY8" fmla="*/ 7023 h 14046"/>
                <a:gd name="connsiteX9" fmla="*/ 7023 w 35117"/>
                <a:gd name="connsiteY9" fmla="*/ 0 h 14046"/>
                <a:gd name="connsiteX10" fmla="*/ 7023 w 35117"/>
                <a:gd name="connsiteY10" fmla="*/ 0 h 14046"/>
                <a:gd name="connsiteX11" fmla="*/ 14047 w 35117"/>
                <a:gd name="connsiteY11" fmla="*/ 7023 h 14046"/>
                <a:gd name="connsiteX12" fmla="*/ 14047 w 35117"/>
                <a:gd name="connsiteY12" fmla="*/ 7023 h 14046"/>
                <a:gd name="connsiteX13" fmla="*/ 7023 w 35117"/>
                <a:gd name="connsiteY13" fmla="*/ 14047 h 14046"/>
                <a:gd name="connsiteX14" fmla="*/ 7023 w 35117"/>
                <a:gd name="connsiteY14" fmla="*/ 14047 h 14046"/>
                <a:gd name="connsiteX15" fmla="*/ 0 w 35117"/>
                <a:gd name="connsiteY15" fmla="*/ 70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117" h="14046">
                  <a:moveTo>
                    <a:pt x="21070" y="7023"/>
                  </a:moveTo>
                  <a:cubicBezTo>
                    <a:pt x="21070" y="3137"/>
                    <a:pt x="24219" y="0"/>
                    <a:pt x="28094" y="0"/>
                  </a:cubicBezTo>
                  <a:lnTo>
                    <a:pt x="28094" y="0"/>
                  </a:lnTo>
                  <a:cubicBezTo>
                    <a:pt x="31980" y="0"/>
                    <a:pt x="35117" y="3137"/>
                    <a:pt x="35117" y="7023"/>
                  </a:cubicBezTo>
                  <a:lnTo>
                    <a:pt x="35117" y="7023"/>
                  </a:lnTo>
                  <a:cubicBezTo>
                    <a:pt x="35117" y="10898"/>
                    <a:pt x="31980" y="14047"/>
                    <a:pt x="28094" y="14047"/>
                  </a:cubicBezTo>
                  <a:lnTo>
                    <a:pt x="28094" y="14047"/>
                  </a:lnTo>
                  <a:cubicBezTo>
                    <a:pt x="24219" y="14047"/>
                    <a:pt x="21070" y="10898"/>
                    <a:pt x="21070" y="7023"/>
                  </a:cubicBezTo>
                  <a:close/>
                  <a:moveTo>
                    <a:pt x="0" y="7023"/>
                  </a:moveTo>
                  <a:cubicBezTo>
                    <a:pt x="0" y="3137"/>
                    <a:pt x="3149" y="0"/>
                    <a:pt x="7023" y="0"/>
                  </a:cubicBezTo>
                  <a:lnTo>
                    <a:pt x="7023" y="0"/>
                  </a:lnTo>
                  <a:cubicBezTo>
                    <a:pt x="10910" y="0"/>
                    <a:pt x="14047" y="3137"/>
                    <a:pt x="14047" y="7023"/>
                  </a:cubicBezTo>
                  <a:lnTo>
                    <a:pt x="14047" y="7023"/>
                  </a:lnTo>
                  <a:cubicBezTo>
                    <a:pt x="14047" y="10898"/>
                    <a:pt x="10910" y="14047"/>
                    <a:pt x="7023" y="14047"/>
                  </a:cubicBezTo>
                  <a:lnTo>
                    <a:pt x="7023" y="14047"/>
                  </a:lnTo>
                  <a:cubicBezTo>
                    <a:pt x="3149" y="14047"/>
                    <a:pt x="0" y="10898"/>
                    <a:pt x="0" y="7023"/>
                  </a:cubicBezTo>
                  <a:close/>
                </a:path>
              </a:pathLst>
            </a:custGeom>
            <a:grpFill/>
            <a:ln w="1170" cap="flat">
              <a:noFill/>
              <a:prstDash val="solid"/>
              <a:miter/>
            </a:ln>
          </p:spPr>
          <p:txBody>
            <a:bodyPr rtlCol="0" anchor="ctr"/>
            <a:lstStyle/>
            <a:p>
              <a:endParaRPr lang="en-US"/>
            </a:p>
          </p:txBody>
        </p:sp>
        <p:sp>
          <p:nvSpPr>
            <p:cNvPr id="1433" name="Freeform 1432">
              <a:extLst>
                <a:ext uri="{FF2B5EF4-FFF2-40B4-BE49-F238E27FC236}">
                  <a16:creationId xmlns:a16="http://schemas.microsoft.com/office/drawing/2014/main" id="{ABAF24BE-A512-2741-A7D9-957FC338ED96}"/>
                </a:ext>
              </a:extLst>
            </p:cNvPr>
            <p:cNvSpPr/>
            <p:nvPr/>
          </p:nvSpPr>
          <p:spPr>
            <a:xfrm>
              <a:off x="4286954" y="2928681"/>
              <a:ext cx="35117" cy="14047"/>
            </a:xfrm>
            <a:custGeom>
              <a:avLst/>
              <a:gdLst>
                <a:gd name="connsiteX0" fmla="*/ 21070 w 35117"/>
                <a:gd name="connsiteY0" fmla="*/ 7023 h 14046"/>
                <a:gd name="connsiteX1" fmla="*/ 28094 w 35117"/>
                <a:gd name="connsiteY1" fmla="*/ 0 h 14046"/>
                <a:gd name="connsiteX2" fmla="*/ 28094 w 35117"/>
                <a:gd name="connsiteY2" fmla="*/ 0 h 14046"/>
                <a:gd name="connsiteX3" fmla="*/ 35117 w 35117"/>
                <a:gd name="connsiteY3" fmla="*/ 7023 h 14046"/>
                <a:gd name="connsiteX4" fmla="*/ 35117 w 35117"/>
                <a:gd name="connsiteY4" fmla="*/ 7023 h 14046"/>
                <a:gd name="connsiteX5" fmla="*/ 28094 w 35117"/>
                <a:gd name="connsiteY5" fmla="*/ 14047 h 14046"/>
                <a:gd name="connsiteX6" fmla="*/ 28094 w 35117"/>
                <a:gd name="connsiteY6" fmla="*/ 14047 h 14046"/>
                <a:gd name="connsiteX7" fmla="*/ 21070 w 35117"/>
                <a:gd name="connsiteY7" fmla="*/ 7023 h 14046"/>
                <a:gd name="connsiteX8" fmla="*/ 0 w 35117"/>
                <a:gd name="connsiteY8" fmla="*/ 7023 h 14046"/>
                <a:gd name="connsiteX9" fmla="*/ 7023 w 35117"/>
                <a:gd name="connsiteY9" fmla="*/ 0 h 14046"/>
                <a:gd name="connsiteX10" fmla="*/ 7023 w 35117"/>
                <a:gd name="connsiteY10" fmla="*/ 0 h 14046"/>
                <a:gd name="connsiteX11" fmla="*/ 14047 w 35117"/>
                <a:gd name="connsiteY11" fmla="*/ 7023 h 14046"/>
                <a:gd name="connsiteX12" fmla="*/ 14047 w 35117"/>
                <a:gd name="connsiteY12" fmla="*/ 7023 h 14046"/>
                <a:gd name="connsiteX13" fmla="*/ 7023 w 35117"/>
                <a:gd name="connsiteY13" fmla="*/ 14047 h 14046"/>
                <a:gd name="connsiteX14" fmla="*/ 7023 w 35117"/>
                <a:gd name="connsiteY14" fmla="*/ 14047 h 14046"/>
                <a:gd name="connsiteX15" fmla="*/ 0 w 35117"/>
                <a:gd name="connsiteY15" fmla="*/ 70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117" h="14046">
                  <a:moveTo>
                    <a:pt x="21070" y="7023"/>
                  </a:moveTo>
                  <a:cubicBezTo>
                    <a:pt x="21070" y="3149"/>
                    <a:pt x="24219" y="0"/>
                    <a:pt x="28094" y="0"/>
                  </a:cubicBezTo>
                  <a:lnTo>
                    <a:pt x="28094" y="0"/>
                  </a:lnTo>
                  <a:cubicBezTo>
                    <a:pt x="31968" y="0"/>
                    <a:pt x="35117" y="3149"/>
                    <a:pt x="35117" y="7023"/>
                  </a:cubicBezTo>
                  <a:lnTo>
                    <a:pt x="35117" y="7023"/>
                  </a:lnTo>
                  <a:cubicBezTo>
                    <a:pt x="35117" y="10910"/>
                    <a:pt x="31968" y="14047"/>
                    <a:pt x="28094" y="14047"/>
                  </a:cubicBezTo>
                  <a:lnTo>
                    <a:pt x="28094" y="14047"/>
                  </a:lnTo>
                  <a:cubicBezTo>
                    <a:pt x="24219" y="14047"/>
                    <a:pt x="21070" y="10910"/>
                    <a:pt x="21070" y="7023"/>
                  </a:cubicBezTo>
                  <a:close/>
                  <a:moveTo>
                    <a:pt x="0" y="7023"/>
                  </a:moveTo>
                  <a:cubicBezTo>
                    <a:pt x="0" y="3149"/>
                    <a:pt x="3137" y="0"/>
                    <a:pt x="7023" y="0"/>
                  </a:cubicBezTo>
                  <a:lnTo>
                    <a:pt x="7023" y="0"/>
                  </a:lnTo>
                  <a:cubicBezTo>
                    <a:pt x="10898" y="0"/>
                    <a:pt x="14047" y="3149"/>
                    <a:pt x="14047" y="7023"/>
                  </a:cubicBezTo>
                  <a:lnTo>
                    <a:pt x="14047" y="7023"/>
                  </a:lnTo>
                  <a:cubicBezTo>
                    <a:pt x="14047" y="10910"/>
                    <a:pt x="10898" y="14047"/>
                    <a:pt x="7023" y="14047"/>
                  </a:cubicBezTo>
                  <a:lnTo>
                    <a:pt x="7023" y="14047"/>
                  </a:lnTo>
                  <a:cubicBezTo>
                    <a:pt x="3137" y="14047"/>
                    <a:pt x="0" y="10910"/>
                    <a:pt x="0" y="7023"/>
                  </a:cubicBezTo>
                  <a:close/>
                </a:path>
              </a:pathLst>
            </a:custGeom>
            <a:grpFill/>
            <a:ln w="1170" cap="flat">
              <a:noFill/>
              <a:prstDash val="solid"/>
              <a:miter/>
            </a:ln>
          </p:spPr>
          <p:txBody>
            <a:bodyPr rtlCol="0" anchor="ctr"/>
            <a:lstStyle/>
            <a:p>
              <a:endParaRPr lang="en-US"/>
            </a:p>
          </p:txBody>
        </p:sp>
        <p:sp>
          <p:nvSpPr>
            <p:cNvPr id="1434" name="Freeform 1433">
              <a:extLst>
                <a:ext uri="{FF2B5EF4-FFF2-40B4-BE49-F238E27FC236}">
                  <a16:creationId xmlns:a16="http://schemas.microsoft.com/office/drawing/2014/main" id="{BF539FC6-CBA0-734A-81EF-4D5FE69A8075}"/>
                </a:ext>
              </a:extLst>
            </p:cNvPr>
            <p:cNvSpPr/>
            <p:nvPr/>
          </p:nvSpPr>
          <p:spPr>
            <a:xfrm>
              <a:off x="4111206" y="2729343"/>
              <a:ext cx="154515" cy="121740"/>
            </a:xfrm>
            <a:custGeom>
              <a:avLst/>
              <a:gdLst>
                <a:gd name="connsiteX0" fmla="*/ 33278 w 154515"/>
                <a:gd name="connsiteY0" fmla="*/ 122232 h 121739"/>
                <a:gd name="connsiteX1" fmla="*/ 4693 w 154515"/>
                <a:gd name="connsiteY1" fmla="*/ 106125 h 121739"/>
                <a:gd name="connsiteX2" fmla="*/ 6753 w 154515"/>
                <a:gd name="connsiteY2" fmla="*/ 65951 h 121739"/>
                <a:gd name="connsiteX3" fmla="*/ 33138 w 154515"/>
                <a:gd name="connsiteY3" fmla="*/ 51097 h 121739"/>
                <a:gd name="connsiteX4" fmla="*/ 32681 w 154515"/>
                <a:gd name="connsiteY4" fmla="*/ 39894 h 121739"/>
                <a:gd name="connsiteX5" fmla="*/ 49607 w 154515"/>
                <a:gd name="connsiteY5" fmla="*/ 13825 h 121739"/>
                <a:gd name="connsiteX6" fmla="*/ 80745 w 154515"/>
                <a:gd name="connsiteY6" fmla="*/ 10794 h 121739"/>
                <a:gd name="connsiteX7" fmla="*/ 88494 w 154515"/>
                <a:gd name="connsiteY7" fmla="*/ 14961 h 121739"/>
                <a:gd name="connsiteX8" fmla="*/ 131419 w 154515"/>
                <a:gd name="connsiteY8" fmla="*/ 1991 h 121739"/>
                <a:gd name="connsiteX9" fmla="*/ 152899 w 154515"/>
                <a:gd name="connsiteY9" fmla="*/ 46332 h 121739"/>
                <a:gd name="connsiteX10" fmla="*/ 144143 w 154515"/>
                <a:gd name="connsiteY10" fmla="*/ 51014 h 121739"/>
                <a:gd name="connsiteX11" fmla="*/ 139460 w 154515"/>
                <a:gd name="connsiteY11" fmla="*/ 42259 h 121739"/>
                <a:gd name="connsiteX12" fmla="*/ 127029 w 154515"/>
                <a:gd name="connsiteY12" fmla="*/ 15335 h 121739"/>
                <a:gd name="connsiteX13" fmla="*/ 96278 w 154515"/>
                <a:gd name="connsiteY13" fmla="*/ 30085 h 121739"/>
                <a:gd name="connsiteX14" fmla="*/ 89852 w 154515"/>
                <a:gd name="connsiteY14" fmla="*/ 34755 h 121739"/>
                <a:gd name="connsiteX15" fmla="*/ 83179 w 154515"/>
                <a:gd name="connsiteY15" fmla="*/ 30447 h 121739"/>
                <a:gd name="connsiteX16" fmla="*/ 76097 w 154515"/>
                <a:gd name="connsiteY16" fmla="*/ 24056 h 121739"/>
                <a:gd name="connsiteX17" fmla="*/ 56350 w 154515"/>
                <a:gd name="connsiteY17" fmla="*/ 26152 h 121739"/>
                <a:gd name="connsiteX18" fmla="*/ 46599 w 154515"/>
                <a:gd name="connsiteY18" fmla="*/ 41767 h 121739"/>
                <a:gd name="connsiteX19" fmla="*/ 49806 w 154515"/>
                <a:gd name="connsiteY19" fmla="*/ 53473 h 121739"/>
                <a:gd name="connsiteX20" fmla="*/ 51211 w 154515"/>
                <a:gd name="connsiteY20" fmla="*/ 61679 h 121739"/>
                <a:gd name="connsiteX21" fmla="*/ 43801 w 154515"/>
                <a:gd name="connsiteY21" fmla="*/ 65471 h 121739"/>
                <a:gd name="connsiteX22" fmla="*/ 18271 w 154515"/>
                <a:gd name="connsiteY22" fmla="*/ 74016 h 121739"/>
                <a:gd name="connsiteX23" fmla="*/ 16925 w 154515"/>
                <a:gd name="connsiteY23" fmla="*/ 99242 h 121739"/>
                <a:gd name="connsiteX24" fmla="*/ 35092 w 154515"/>
                <a:gd name="connsiteY24" fmla="*/ 108150 h 121739"/>
                <a:gd name="connsiteX25" fmla="*/ 42572 w 154515"/>
                <a:gd name="connsiteY25" fmla="*/ 114694 h 121739"/>
                <a:gd name="connsiteX26" fmla="*/ 36029 w 154515"/>
                <a:gd name="connsiteY26" fmla="*/ 122162 h 121739"/>
                <a:gd name="connsiteX27" fmla="*/ 33278 w 154515"/>
                <a:gd name="connsiteY27" fmla="*/ 122232 h 12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4515" h="121739">
                  <a:moveTo>
                    <a:pt x="33278" y="122232"/>
                  </a:moveTo>
                  <a:cubicBezTo>
                    <a:pt x="20847" y="122232"/>
                    <a:pt x="10534" y="116461"/>
                    <a:pt x="4693" y="106125"/>
                  </a:cubicBezTo>
                  <a:cubicBezTo>
                    <a:pt x="-2249" y="93822"/>
                    <a:pt x="-1429" y="77680"/>
                    <a:pt x="6753" y="65951"/>
                  </a:cubicBezTo>
                  <a:cubicBezTo>
                    <a:pt x="12793" y="57301"/>
                    <a:pt x="22064" y="52173"/>
                    <a:pt x="33138" y="51097"/>
                  </a:cubicBezTo>
                  <a:cubicBezTo>
                    <a:pt x="32330" y="47596"/>
                    <a:pt x="32154" y="43804"/>
                    <a:pt x="32681" y="39894"/>
                  </a:cubicBezTo>
                  <a:cubicBezTo>
                    <a:pt x="34156" y="28879"/>
                    <a:pt x="40805" y="18648"/>
                    <a:pt x="49607" y="13825"/>
                  </a:cubicBezTo>
                  <a:cubicBezTo>
                    <a:pt x="59042" y="8663"/>
                    <a:pt x="71263" y="7469"/>
                    <a:pt x="80745" y="10794"/>
                  </a:cubicBezTo>
                  <a:cubicBezTo>
                    <a:pt x="83648" y="11812"/>
                    <a:pt x="86246" y="13217"/>
                    <a:pt x="88494" y="14961"/>
                  </a:cubicBezTo>
                  <a:cubicBezTo>
                    <a:pt x="98935" y="715"/>
                    <a:pt x="117056" y="-2738"/>
                    <a:pt x="131419" y="1991"/>
                  </a:cubicBezTo>
                  <a:cubicBezTo>
                    <a:pt x="147221" y="7200"/>
                    <a:pt x="159992" y="22921"/>
                    <a:pt x="152899" y="46332"/>
                  </a:cubicBezTo>
                  <a:cubicBezTo>
                    <a:pt x="151775" y="50043"/>
                    <a:pt x="147853" y="52138"/>
                    <a:pt x="144143" y="51014"/>
                  </a:cubicBezTo>
                  <a:cubicBezTo>
                    <a:pt x="140432" y="49891"/>
                    <a:pt x="138337" y="45969"/>
                    <a:pt x="139460" y="42259"/>
                  </a:cubicBezTo>
                  <a:cubicBezTo>
                    <a:pt x="144096" y="26959"/>
                    <a:pt x="136077" y="18320"/>
                    <a:pt x="127029" y="15335"/>
                  </a:cubicBezTo>
                  <a:cubicBezTo>
                    <a:pt x="115967" y="11695"/>
                    <a:pt x="101429" y="15616"/>
                    <a:pt x="96278" y="30085"/>
                  </a:cubicBezTo>
                  <a:cubicBezTo>
                    <a:pt x="95307" y="32812"/>
                    <a:pt x="92755" y="34673"/>
                    <a:pt x="89852" y="34755"/>
                  </a:cubicBezTo>
                  <a:cubicBezTo>
                    <a:pt x="86984" y="34802"/>
                    <a:pt x="84303" y="33116"/>
                    <a:pt x="83179" y="30447"/>
                  </a:cubicBezTo>
                  <a:cubicBezTo>
                    <a:pt x="81892" y="27369"/>
                    <a:pt x="79574" y="25274"/>
                    <a:pt x="76097" y="24056"/>
                  </a:cubicBezTo>
                  <a:cubicBezTo>
                    <a:pt x="70385" y="22055"/>
                    <a:pt x="62261" y="22921"/>
                    <a:pt x="56350" y="26152"/>
                  </a:cubicBezTo>
                  <a:cubicBezTo>
                    <a:pt x="51398" y="28856"/>
                    <a:pt x="47477" y="35130"/>
                    <a:pt x="46599" y="41767"/>
                  </a:cubicBezTo>
                  <a:cubicBezTo>
                    <a:pt x="46213" y="44611"/>
                    <a:pt x="46131" y="49926"/>
                    <a:pt x="49806" y="53473"/>
                  </a:cubicBezTo>
                  <a:cubicBezTo>
                    <a:pt x="52019" y="55603"/>
                    <a:pt x="52592" y="58928"/>
                    <a:pt x="51211" y="61679"/>
                  </a:cubicBezTo>
                  <a:cubicBezTo>
                    <a:pt x="49842" y="64429"/>
                    <a:pt x="46833" y="65963"/>
                    <a:pt x="43801" y="65471"/>
                  </a:cubicBezTo>
                  <a:cubicBezTo>
                    <a:pt x="32295" y="63598"/>
                    <a:pt x="23469" y="66548"/>
                    <a:pt x="18271" y="74016"/>
                  </a:cubicBezTo>
                  <a:cubicBezTo>
                    <a:pt x="13203" y="81297"/>
                    <a:pt x="12641" y="91668"/>
                    <a:pt x="16925" y="99242"/>
                  </a:cubicBezTo>
                  <a:cubicBezTo>
                    <a:pt x="19442" y="103690"/>
                    <a:pt x="24639" y="108829"/>
                    <a:pt x="35092" y="108150"/>
                  </a:cubicBezTo>
                  <a:cubicBezTo>
                    <a:pt x="38955" y="107869"/>
                    <a:pt x="42315" y="110819"/>
                    <a:pt x="42572" y="114694"/>
                  </a:cubicBezTo>
                  <a:cubicBezTo>
                    <a:pt x="42830" y="118568"/>
                    <a:pt x="39903" y="121916"/>
                    <a:pt x="36029" y="122162"/>
                  </a:cubicBezTo>
                  <a:cubicBezTo>
                    <a:pt x="35104" y="122209"/>
                    <a:pt x="34179" y="122232"/>
                    <a:pt x="33278" y="122232"/>
                  </a:cubicBezTo>
                  <a:close/>
                </a:path>
              </a:pathLst>
            </a:custGeom>
            <a:grpFill/>
            <a:ln w="1170" cap="flat">
              <a:noFill/>
              <a:prstDash val="solid"/>
              <a:miter/>
            </a:ln>
          </p:spPr>
          <p:txBody>
            <a:bodyPr rtlCol="0" anchor="ctr"/>
            <a:lstStyle/>
            <a:p>
              <a:endParaRPr lang="en-US"/>
            </a:p>
          </p:txBody>
        </p:sp>
        <p:sp>
          <p:nvSpPr>
            <p:cNvPr id="1435" name="Freeform 1434">
              <a:extLst>
                <a:ext uri="{FF2B5EF4-FFF2-40B4-BE49-F238E27FC236}">
                  <a16:creationId xmlns:a16="http://schemas.microsoft.com/office/drawing/2014/main" id="{EE6F8F85-4C2C-8741-B34C-225F120C5848}"/>
                </a:ext>
              </a:extLst>
            </p:cNvPr>
            <p:cNvSpPr/>
            <p:nvPr/>
          </p:nvSpPr>
          <p:spPr>
            <a:xfrm>
              <a:off x="4229245" y="2790331"/>
              <a:ext cx="63211" cy="71405"/>
            </a:xfrm>
            <a:custGeom>
              <a:avLst/>
              <a:gdLst>
                <a:gd name="connsiteX0" fmla="*/ 23330 w 63210"/>
                <a:gd name="connsiteY0" fmla="*/ 72400 h 71404"/>
                <a:gd name="connsiteX1" fmla="*/ 5923 w 63210"/>
                <a:gd name="connsiteY1" fmla="*/ 67835 h 71404"/>
                <a:gd name="connsiteX2" fmla="*/ 0 w 63210"/>
                <a:gd name="connsiteY2" fmla="*/ 64065 h 71404"/>
                <a:gd name="connsiteX3" fmla="*/ 7539 w 63210"/>
                <a:gd name="connsiteY3" fmla="*/ 52208 h 71404"/>
                <a:gd name="connsiteX4" fmla="*/ 13462 w 63210"/>
                <a:gd name="connsiteY4" fmla="*/ 55977 h 71404"/>
                <a:gd name="connsiteX5" fmla="*/ 38301 w 63210"/>
                <a:gd name="connsiteY5" fmla="*/ 54631 h 71404"/>
                <a:gd name="connsiteX6" fmla="*/ 50030 w 63210"/>
                <a:gd name="connsiteY6" fmla="*/ 40361 h 71404"/>
                <a:gd name="connsiteX7" fmla="*/ 44201 w 63210"/>
                <a:gd name="connsiteY7" fmla="*/ 21890 h 71404"/>
                <a:gd name="connsiteX8" fmla="*/ 26935 w 63210"/>
                <a:gd name="connsiteY8" fmla="*/ 14433 h 71404"/>
                <a:gd name="connsiteX9" fmla="*/ 19923 w 63210"/>
                <a:gd name="connsiteY9" fmla="*/ 14023 h 71404"/>
                <a:gd name="connsiteX10" fmla="*/ 20754 w 63210"/>
                <a:gd name="connsiteY10" fmla="*/ 0 h 71404"/>
                <a:gd name="connsiteX11" fmla="*/ 27766 w 63210"/>
                <a:gd name="connsiteY11" fmla="*/ 410 h 71404"/>
                <a:gd name="connsiteX12" fmla="*/ 54724 w 63210"/>
                <a:gd name="connsiteY12" fmla="*/ 12572 h 71404"/>
                <a:gd name="connsiteX13" fmla="*/ 64065 w 63210"/>
                <a:gd name="connsiteY13" fmla="*/ 41228 h 71404"/>
                <a:gd name="connsiteX14" fmla="*/ 44704 w 63210"/>
                <a:gd name="connsiteY14" fmla="*/ 67133 h 71404"/>
                <a:gd name="connsiteX15" fmla="*/ 23330 w 63210"/>
                <a:gd name="connsiteY15" fmla="*/ 72400 h 7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210" h="71404">
                  <a:moveTo>
                    <a:pt x="23330" y="72400"/>
                  </a:moveTo>
                  <a:cubicBezTo>
                    <a:pt x="16821" y="72400"/>
                    <a:pt x="10722" y="70890"/>
                    <a:pt x="5923" y="67835"/>
                  </a:cubicBezTo>
                  <a:lnTo>
                    <a:pt x="0" y="64065"/>
                  </a:lnTo>
                  <a:lnTo>
                    <a:pt x="7539" y="52208"/>
                  </a:lnTo>
                  <a:lnTo>
                    <a:pt x="13462" y="55977"/>
                  </a:lnTo>
                  <a:cubicBezTo>
                    <a:pt x="19186" y="59617"/>
                    <a:pt x="29627" y="59044"/>
                    <a:pt x="38301" y="54631"/>
                  </a:cubicBezTo>
                  <a:cubicBezTo>
                    <a:pt x="45313" y="51061"/>
                    <a:pt x="49703" y="45723"/>
                    <a:pt x="50030" y="40361"/>
                  </a:cubicBezTo>
                  <a:cubicBezTo>
                    <a:pt x="50463" y="33408"/>
                    <a:pt x="48286" y="26502"/>
                    <a:pt x="44201" y="21890"/>
                  </a:cubicBezTo>
                  <a:cubicBezTo>
                    <a:pt x="40209" y="17383"/>
                    <a:pt x="34391" y="14878"/>
                    <a:pt x="26935" y="14433"/>
                  </a:cubicBezTo>
                  <a:lnTo>
                    <a:pt x="19923" y="14023"/>
                  </a:lnTo>
                  <a:lnTo>
                    <a:pt x="20754" y="0"/>
                  </a:lnTo>
                  <a:lnTo>
                    <a:pt x="27766" y="410"/>
                  </a:lnTo>
                  <a:cubicBezTo>
                    <a:pt x="38933" y="1065"/>
                    <a:pt x="48251" y="5268"/>
                    <a:pt x="54724" y="12572"/>
                  </a:cubicBezTo>
                  <a:cubicBezTo>
                    <a:pt x="61326" y="20017"/>
                    <a:pt x="64721" y="30458"/>
                    <a:pt x="64065" y="41228"/>
                  </a:cubicBezTo>
                  <a:cubicBezTo>
                    <a:pt x="63410" y="51751"/>
                    <a:pt x="56351" y="61198"/>
                    <a:pt x="44704" y="67133"/>
                  </a:cubicBezTo>
                  <a:cubicBezTo>
                    <a:pt x="37833" y="70644"/>
                    <a:pt x="30341" y="72400"/>
                    <a:pt x="23330" y="72400"/>
                  </a:cubicBezTo>
                  <a:close/>
                </a:path>
              </a:pathLst>
            </a:custGeom>
            <a:grpFill/>
            <a:ln w="1170" cap="flat">
              <a:noFill/>
              <a:prstDash val="solid"/>
              <a:miter/>
            </a:ln>
          </p:spPr>
          <p:txBody>
            <a:bodyPr rtlCol="0" anchor="ctr"/>
            <a:lstStyle/>
            <a:p>
              <a:endParaRPr lang="en-US"/>
            </a:p>
          </p:txBody>
        </p:sp>
        <p:sp>
          <p:nvSpPr>
            <p:cNvPr id="1436" name="Freeform 1435">
              <a:extLst>
                <a:ext uri="{FF2B5EF4-FFF2-40B4-BE49-F238E27FC236}">
                  <a16:creationId xmlns:a16="http://schemas.microsoft.com/office/drawing/2014/main" id="{65C56923-15E9-DA44-AC29-ED088B473289}"/>
                </a:ext>
              </a:extLst>
            </p:cNvPr>
            <p:cNvSpPr/>
            <p:nvPr/>
          </p:nvSpPr>
          <p:spPr>
            <a:xfrm>
              <a:off x="4226401" y="2859477"/>
              <a:ext cx="21070" cy="29264"/>
            </a:xfrm>
            <a:custGeom>
              <a:avLst/>
              <a:gdLst>
                <a:gd name="connsiteX0" fmla="*/ 10313 w 21070"/>
                <a:gd name="connsiteY0" fmla="*/ 30306 h 29264"/>
                <a:gd name="connsiteX1" fmla="*/ 0 w 21070"/>
                <a:gd name="connsiteY1" fmla="*/ 20766 h 29264"/>
                <a:gd name="connsiteX2" fmla="*/ 4764 w 21070"/>
                <a:gd name="connsiteY2" fmla="*/ 15615 h 29264"/>
                <a:gd name="connsiteX3" fmla="*/ 7702 w 21070"/>
                <a:gd name="connsiteY3" fmla="*/ 7632 h 29264"/>
                <a:gd name="connsiteX4" fmla="*/ 7386 w 21070"/>
                <a:gd name="connsiteY4" fmla="*/ 620 h 29264"/>
                <a:gd name="connsiteX5" fmla="*/ 21421 w 21070"/>
                <a:gd name="connsiteY5" fmla="*/ 0 h 29264"/>
                <a:gd name="connsiteX6" fmla="*/ 21737 w 21070"/>
                <a:gd name="connsiteY6" fmla="*/ 7012 h 29264"/>
                <a:gd name="connsiteX7" fmla="*/ 15077 w 21070"/>
                <a:gd name="connsiteY7" fmla="*/ 25156 h 29264"/>
                <a:gd name="connsiteX8" fmla="*/ 10313 w 21070"/>
                <a:gd name="connsiteY8" fmla="*/ 30306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70" h="29264">
                  <a:moveTo>
                    <a:pt x="10313" y="30306"/>
                  </a:moveTo>
                  <a:lnTo>
                    <a:pt x="0" y="20766"/>
                  </a:lnTo>
                  <a:lnTo>
                    <a:pt x="4764" y="15615"/>
                  </a:lnTo>
                  <a:cubicBezTo>
                    <a:pt x="6848" y="13368"/>
                    <a:pt x="7831" y="10675"/>
                    <a:pt x="7702" y="7632"/>
                  </a:cubicBezTo>
                  <a:lnTo>
                    <a:pt x="7386" y="620"/>
                  </a:lnTo>
                  <a:lnTo>
                    <a:pt x="21421" y="0"/>
                  </a:lnTo>
                  <a:lnTo>
                    <a:pt x="21737" y="7012"/>
                  </a:lnTo>
                  <a:cubicBezTo>
                    <a:pt x="22042" y="13848"/>
                    <a:pt x="19736" y="20122"/>
                    <a:pt x="15077" y="25156"/>
                  </a:cubicBezTo>
                  <a:lnTo>
                    <a:pt x="10313" y="30306"/>
                  </a:lnTo>
                  <a:close/>
                </a:path>
              </a:pathLst>
            </a:custGeom>
            <a:grpFill/>
            <a:ln w="1170" cap="flat">
              <a:noFill/>
              <a:prstDash val="solid"/>
              <a:miter/>
            </a:ln>
          </p:spPr>
          <p:txBody>
            <a:bodyPr rtlCol="0" anchor="ctr"/>
            <a:lstStyle/>
            <a:p>
              <a:endParaRPr lang="en-US"/>
            </a:p>
          </p:txBody>
        </p:sp>
        <p:sp>
          <p:nvSpPr>
            <p:cNvPr id="1437" name="Freeform 1436">
              <a:extLst>
                <a:ext uri="{FF2B5EF4-FFF2-40B4-BE49-F238E27FC236}">
                  <a16:creationId xmlns:a16="http://schemas.microsoft.com/office/drawing/2014/main" id="{137AD798-5255-D645-809E-801CB2BC4DE0}"/>
                </a:ext>
              </a:extLst>
            </p:cNvPr>
            <p:cNvSpPr/>
            <p:nvPr/>
          </p:nvSpPr>
          <p:spPr>
            <a:xfrm>
              <a:off x="4159149" y="2789920"/>
              <a:ext cx="15217" cy="15217"/>
            </a:xfrm>
            <a:custGeom>
              <a:avLst/>
              <a:gdLst>
                <a:gd name="connsiteX0" fmla="*/ 9203 w 15217"/>
                <a:gd name="connsiteY0" fmla="*/ 15489 h 15217"/>
                <a:gd name="connsiteX1" fmla="*/ 5316 w 15217"/>
                <a:gd name="connsiteY1" fmla="*/ 14318 h 15217"/>
                <a:gd name="connsiteX2" fmla="*/ 3116 w 15217"/>
                <a:gd name="connsiteY2" fmla="*/ 12855 h 15217"/>
                <a:gd name="connsiteX3" fmla="*/ 1184 w 15217"/>
                <a:gd name="connsiteY3" fmla="*/ 3116 h 15217"/>
                <a:gd name="connsiteX4" fmla="*/ 10923 w 15217"/>
                <a:gd name="connsiteY4" fmla="*/ 1184 h 15217"/>
                <a:gd name="connsiteX5" fmla="*/ 13089 w 15217"/>
                <a:gd name="connsiteY5" fmla="*/ 2624 h 15217"/>
                <a:gd name="connsiteX6" fmla="*/ 15056 w 15217"/>
                <a:gd name="connsiteY6" fmla="*/ 12363 h 15217"/>
                <a:gd name="connsiteX7" fmla="*/ 9203 w 15217"/>
                <a:gd name="connsiteY7" fmla="*/ 15489 h 15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17" h="15217">
                  <a:moveTo>
                    <a:pt x="9203" y="15489"/>
                  </a:moveTo>
                  <a:cubicBezTo>
                    <a:pt x="7868" y="15489"/>
                    <a:pt x="6522" y="15102"/>
                    <a:pt x="5316" y="14318"/>
                  </a:cubicBezTo>
                  <a:lnTo>
                    <a:pt x="3116" y="12855"/>
                  </a:lnTo>
                  <a:cubicBezTo>
                    <a:pt x="-103" y="10701"/>
                    <a:pt x="-970" y="6335"/>
                    <a:pt x="1184" y="3116"/>
                  </a:cubicBezTo>
                  <a:cubicBezTo>
                    <a:pt x="3338" y="-103"/>
                    <a:pt x="7704" y="-970"/>
                    <a:pt x="10923" y="1184"/>
                  </a:cubicBezTo>
                  <a:lnTo>
                    <a:pt x="13089" y="2624"/>
                  </a:lnTo>
                  <a:cubicBezTo>
                    <a:pt x="16320" y="4766"/>
                    <a:pt x="17198" y="9132"/>
                    <a:pt x="15056" y="12363"/>
                  </a:cubicBezTo>
                  <a:cubicBezTo>
                    <a:pt x="13698" y="14388"/>
                    <a:pt x="11474" y="15489"/>
                    <a:pt x="9203" y="15489"/>
                  </a:cubicBezTo>
                  <a:close/>
                </a:path>
              </a:pathLst>
            </a:custGeom>
            <a:grpFill/>
            <a:ln w="1170" cap="flat">
              <a:noFill/>
              <a:prstDash val="solid"/>
              <a:miter/>
            </a:ln>
          </p:spPr>
          <p:txBody>
            <a:bodyPr rtlCol="0" anchor="ctr"/>
            <a:lstStyle/>
            <a:p>
              <a:endParaRPr lang="en-US"/>
            </a:p>
          </p:txBody>
        </p:sp>
        <p:sp>
          <p:nvSpPr>
            <p:cNvPr id="1438" name="Freeform 1437">
              <a:extLst>
                <a:ext uri="{FF2B5EF4-FFF2-40B4-BE49-F238E27FC236}">
                  <a16:creationId xmlns:a16="http://schemas.microsoft.com/office/drawing/2014/main" id="{F2A67C77-99FB-8543-AEE3-4F1295AFCD6A}"/>
                </a:ext>
              </a:extLst>
            </p:cNvPr>
            <p:cNvSpPr/>
            <p:nvPr/>
          </p:nvSpPr>
          <p:spPr>
            <a:xfrm>
              <a:off x="4256377" y="2954280"/>
              <a:ext cx="132274" cy="194315"/>
            </a:xfrm>
            <a:custGeom>
              <a:avLst/>
              <a:gdLst>
                <a:gd name="connsiteX0" fmla="*/ 125464 w 132274"/>
                <a:gd name="connsiteY0" fmla="*/ 194341 h 194315"/>
                <a:gd name="connsiteX1" fmla="*/ 121285 w 132274"/>
                <a:gd name="connsiteY1" fmla="*/ 192959 h 194315"/>
                <a:gd name="connsiteX2" fmla="*/ 27019 w 132274"/>
                <a:gd name="connsiteY2" fmla="*/ 62956 h 194315"/>
                <a:gd name="connsiteX3" fmla="*/ 611 w 132274"/>
                <a:gd name="connsiteY3" fmla="*/ 9882 h 194315"/>
                <a:gd name="connsiteX4" fmla="*/ 4169 w 132274"/>
                <a:gd name="connsiteY4" fmla="*/ 611 h 194315"/>
                <a:gd name="connsiteX5" fmla="*/ 13440 w 132274"/>
                <a:gd name="connsiteY5" fmla="*/ 4169 h 194315"/>
                <a:gd name="connsiteX6" fmla="*/ 39439 w 132274"/>
                <a:gd name="connsiteY6" fmla="*/ 56400 h 194315"/>
                <a:gd name="connsiteX7" fmla="*/ 129666 w 132274"/>
                <a:gd name="connsiteY7" fmla="*/ 181687 h 194315"/>
                <a:gd name="connsiteX8" fmla="*/ 131118 w 132274"/>
                <a:gd name="connsiteY8" fmla="*/ 191508 h 194315"/>
                <a:gd name="connsiteX9" fmla="*/ 125464 w 132274"/>
                <a:gd name="connsiteY9" fmla="*/ 194341 h 19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274" h="194315">
                  <a:moveTo>
                    <a:pt x="125464" y="194341"/>
                  </a:moveTo>
                  <a:cubicBezTo>
                    <a:pt x="124012" y="194341"/>
                    <a:pt x="122537" y="193896"/>
                    <a:pt x="121285" y="192959"/>
                  </a:cubicBezTo>
                  <a:cubicBezTo>
                    <a:pt x="97112" y="175003"/>
                    <a:pt x="39228" y="86086"/>
                    <a:pt x="27019" y="62956"/>
                  </a:cubicBezTo>
                  <a:cubicBezTo>
                    <a:pt x="17701" y="45315"/>
                    <a:pt x="8664" y="27979"/>
                    <a:pt x="611" y="9882"/>
                  </a:cubicBezTo>
                  <a:cubicBezTo>
                    <a:pt x="-970" y="6335"/>
                    <a:pt x="622" y="2191"/>
                    <a:pt x="4169" y="611"/>
                  </a:cubicBezTo>
                  <a:cubicBezTo>
                    <a:pt x="7704" y="-970"/>
                    <a:pt x="11860" y="622"/>
                    <a:pt x="13440" y="4169"/>
                  </a:cubicBezTo>
                  <a:cubicBezTo>
                    <a:pt x="21318" y="21857"/>
                    <a:pt x="30238" y="38970"/>
                    <a:pt x="39439" y="56400"/>
                  </a:cubicBezTo>
                  <a:cubicBezTo>
                    <a:pt x="53228" y="82516"/>
                    <a:pt x="109333" y="166598"/>
                    <a:pt x="129666" y="181687"/>
                  </a:cubicBezTo>
                  <a:cubicBezTo>
                    <a:pt x="132780" y="184004"/>
                    <a:pt x="133435" y="188394"/>
                    <a:pt x="131118" y="191508"/>
                  </a:cubicBezTo>
                  <a:cubicBezTo>
                    <a:pt x="129725" y="193357"/>
                    <a:pt x="127606" y="194341"/>
                    <a:pt x="125464" y="194341"/>
                  </a:cubicBezTo>
                  <a:close/>
                </a:path>
              </a:pathLst>
            </a:custGeom>
            <a:grpFill/>
            <a:ln w="1170" cap="flat">
              <a:noFill/>
              <a:prstDash val="solid"/>
              <a:miter/>
            </a:ln>
          </p:spPr>
          <p:txBody>
            <a:bodyPr rtlCol="0" anchor="ctr"/>
            <a:lstStyle/>
            <a:p>
              <a:endParaRPr lang="en-US"/>
            </a:p>
          </p:txBody>
        </p:sp>
        <p:sp>
          <p:nvSpPr>
            <p:cNvPr id="1439" name="Freeform 1438">
              <a:extLst>
                <a:ext uri="{FF2B5EF4-FFF2-40B4-BE49-F238E27FC236}">
                  <a16:creationId xmlns:a16="http://schemas.microsoft.com/office/drawing/2014/main" id="{042CAA37-3C15-D144-927F-C7B35038F575}"/>
                </a:ext>
              </a:extLst>
            </p:cNvPr>
            <p:cNvSpPr/>
            <p:nvPr/>
          </p:nvSpPr>
          <p:spPr>
            <a:xfrm>
              <a:off x="4071417" y="2846238"/>
              <a:ext cx="180268" cy="201339"/>
            </a:xfrm>
            <a:custGeom>
              <a:avLst/>
              <a:gdLst>
                <a:gd name="connsiteX0" fmla="*/ 7012 w 180267"/>
                <a:gd name="connsiteY0" fmla="*/ 201655 h 201338"/>
                <a:gd name="connsiteX1" fmla="*/ 3454 w 180267"/>
                <a:gd name="connsiteY1" fmla="*/ 200683 h 201338"/>
                <a:gd name="connsiteX2" fmla="*/ 972 w 180267"/>
                <a:gd name="connsiteY2" fmla="*/ 191061 h 201338"/>
                <a:gd name="connsiteX3" fmla="*/ 54139 w 180267"/>
                <a:gd name="connsiteY3" fmla="*/ 89280 h 201338"/>
                <a:gd name="connsiteX4" fmla="*/ 66817 w 180267"/>
                <a:gd name="connsiteY4" fmla="*/ 50756 h 201338"/>
                <a:gd name="connsiteX5" fmla="*/ 70738 w 180267"/>
                <a:gd name="connsiteY5" fmla="*/ 35796 h 201338"/>
                <a:gd name="connsiteX6" fmla="*/ 75678 w 180267"/>
                <a:gd name="connsiteY6" fmla="*/ 8557 h 201338"/>
                <a:gd name="connsiteX7" fmla="*/ 80267 w 180267"/>
                <a:gd name="connsiteY7" fmla="*/ 1346 h 201338"/>
                <a:gd name="connsiteX8" fmla="*/ 102542 w 180267"/>
                <a:gd name="connsiteY8" fmla="*/ 8674 h 201338"/>
                <a:gd name="connsiteX9" fmla="*/ 108208 w 180267"/>
                <a:gd name="connsiteY9" fmla="*/ 13321 h 201338"/>
                <a:gd name="connsiteX10" fmla="*/ 146345 w 180267"/>
                <a:gd name="connsiteY10" fmla="*/ 19607 h 201338"/>
                <a:gd name="connsiteX11" fmla="*/ 154223 w 180267"/>
                <a:gd name="connsiteY11" fmla="*/ 19876 h 201338"/>
                <a:gd name="connsiteX12" fmla="*/ 176206 w 180267"/>
                <a:gd name="connsiteY12" fmla="*/ 39390 h 201338"/>
                <a:gd name="connsiteX13" fmla="*/ 180971 w 180267"/>
                <a:gd name="connsiteY13" fmla="*/ 64393 h 201338"/>
                <a:gd name="connsiteX14" fmla="*/ 175984 w 180267"/>
                <a:gd name="connsiteY14" fmla="*/ 72986 h 201338"/>
                <a:gd name="connsiteX15" fmla="*/ 167392 w 180267"/>
                <a:gd name="connsiteY15" fmla="*/ 67999 h 201338"/>
                <a:gd name="connsiteX16" fmla="*/ 162242 w 180267"/>
                <a:gd name="connsiteY16" fmla="*/ 40865 h 201338"/>
                <a:gd name="connsiteX17" fmla="*/ 160533 w 180267"/>
                <a:gd name="connsiteY17" fmla="*/ 34333 h 201338"/>
                <a:gd name="connsiteX18" fmla="*/ 154352 w 180267"/>
                <a:gd name="connsiteY18" fmla="*/ 33912 h 201338"/>
                <a:gd name="connsiteX19" fmla="*/ 144788 w 180267"/>
                <a:gd name="connsiteY19" fmla="*/ 33560 h 201338"/>
                <a:gd name="connsiteX20" fmla="*/ 105164 w 180267"/>
                <a:gd name="connsiteY20" fmla="*/ 27029 h 201338"/>
                <a:gd name="connsiteX21" fmla="*/ 91972 w 180267"/>
                <a:gd name="connsiteY21" fmla="*/ 17910 h 201338"/>
                <a:gd name="connsiteX22" fmla="*/ 89654 w 180267"/>
                <a:gd name="connsiteY22" fmla="*/ 15393 h 201338"/>
                <a:gd name="connsiteX23" fmla="*/ 84223 w 180267"/>
                <a:gd name="connsiteY23" fmla="*/ 39776 h 201338"/>
                <a:gd name="connsiteX24" fmla="*/ 80618 w 180267"/>
                <a:gd name="connsiteY24" fmla="*/ 53425 h 201338"/>
                <a:gd name="connsiteX25" fmla="*/ 67039 w 180267"/>
                <a:gd name="connsiteY25" fmla="*/ 94863 h 201338"/>
                <a:gd name="connsiteX26" fmla="*/ 13076 w 180267"/>
                <a:gd name="connsiteY26" fmla="*/ 198202 h 201338"/>
                <a:gd name="connsiteX27" fmla="*/ 7012 w 180267"/>
                <a:gd name="connsiteY27" fmla="*/ 201655 h 20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0267" h="201338">
                  <a:moveTo>
                    <a:pt x="7012" y="201655"/>
                  </a:moveTo>
                  <a:cubicBezTo>
                    <a:pt x="5795" y="201655"/>
                    <a:pt x="4566" y="201339"/>
                    <a:pt x="3454" y="200683"/>
                  </a:cubicBezTo>
                  <a:cubicBezTo>
                    <a:pt x="117" y="198717"/>
                    <a:pt x="-994" y="194409"/>
                    <a:pt x="972" y="191061"/>
                  </a:cubicBezTo>
                  <a:cubicBezTo>
                    <a:pt x="21750" y="155850"/>
                    <a:pt x="42621" y="115899"/>
                    <a:pt x="54139" y="89280"/>
                  </a:cubicBezTo>
                  <a:cubicBezTo>
                    <a:pt x="60273" y="75104"/>
                    <a:pt x="64113" y="64768"/>
                    <a:pt x="66817" y="50756"/>
                  </a:cubicBezTo>
                  <a:cubicBezTo>
                    <a:pt x="67753" y="45933"/>
                    <a:pt x="69205" y="41005"/>
                    <a:pt x="70738" y="35796"/>
                  </a:cubicBezTo>
                  <a:cubicBezTo>
                    <a:pt x="73512" y="26408"/>
                    <a:pt x="76380" y="16693"/>
                    <a:pt x="75678" y="8557"/>
                  </a:cubicBezTo>
                  <a:cubicBezTo>
                    <a:pt x="75397" y="5397"/>
                    <a:pt x="77282" y="2435"/>
                    <a:pt x="80267" y="1346"/>
                  </a:cubicBezTo>
                  <a:cubicBezTo>
                    <a:pt x="92300" y="-3032"/>
                    <a:pt x="98715" y="4296"/>
                    <a:pt x="102542" y="8674"/>
                  </a:cubicBezTo>
                  <a:cubicBezTo>
                    <a:pt x="104825" y="11284"/>
                    <a:pt x="106323" y="12912"/>
                    <a:pt x="108208" y="13321"/>
                  </a:cubicBezTo>
                  <a:cubicBezTo>
                    <a:pt x="120124" y="15967"/>
                    <a:pt x="133668" y="18203"/>
                    <a:pt x="146345" y="19607"/>
                  </a:cubicBezTo>
                  <a:cubicBezTo>
                    <a:pt x="149143" y="19923"/>
                    <a:pt x="151730" y="19900"/>
                    <a:pt x="154223" y="19876"/>
                  </a:cubicBezTo>
                  <a:cubicBezTo>
                    <a:pt x="162628" y="19794"/>
                    <a:pt x="174123" y="19689"/>
                    <a:pt x="176206" y="39390"/>
                  </a:cubicBezTo>
                  <a:cubicBezTo>
                    <a:pt x="177049" y="47326"/>
                    <a:pt x="178606" y="55497"/>
                    <a:pt x="180971" y="64393"/>
                  </a:cubicBezTo>
                  <a:cubicBezTo>
                    <a:pt x="181966" y="68139"/>
                    <a:pt x="179730" y="71990"/>
                    <a:pt x="175984" y="72986"/>
                  </a:cubicBezTo>
                  <a:cubicBezTo>
                    <a:pt x="172238" y="73980"/>
                    <a:pt x="168387" y="71756"/>
                    <a:pt x="167392" y="67999"/>
                  </a:cubicBezTo>
                  <a:cubicBezTo>
                    <a:pt x="164840" y="58400"/>
                    <a:pt x="163155" y="49515"/>
                    <a:pt x="162242" y="40865"/>
                  </a:cubicBezTo>
                  <a:cubicBezTo>
                    <a:pt x="161656" y="35305"/>
                    <a:pt x="160544" y="34345"/>
                    <a:pt x="160533" y="34333"/>
                  </a:cubicBezTo>
                  <a:cubicBezTo>
                    <a:pt x="159819" y="33865"/>
                    <a:pt x="156670" y="33888"/>
                    <a:pt x="154352" y="33912"/>
                  </a:cubicBezTo>
                  <a:cubicBezTo>
                    <a:pt x="151706" y="33935"/>
                    <a:pt x="148429" y="33970"/>
                    <a:pt x="144788" y="33560"/>
                  </a:cubicBezTo>
                  <a:cubicBezTo>
                    <a:pt x="131631" y="32097"/>
                    <a:pt x="117561" y="29768"/>
                    <a:pt x="105164" y="27029"/>
                  </a:cubicBezTo>
                  <a:cubicBezTo>
                    <a:pt x="98680" y="25589"/>
                    <a:pt x="94805" y="21152"/>
                    <a:pt x="91972" y="17910"/>
                  </a:cubicBezTo>
                  <a:cubicBezTo>
                    <a:pt x="91012" y="16810"/>
                    <a:pt x="90275" y="15990"/>
                    <a:pt x="89654" y="15393"/>
                  </a:cubicBezTo>
                  <a:cubicBezTo>
                    <a:pt x="88976" y="23704"/>
                    <a:pt x="86482" y="32121"/>
                    <a:pt x="84223" y="39776"/>
                  </a:cubicBezTo>
                  <a:cubicBezTo>
                    <a:pt x="82783" y="44657"/>
                    <a:pt x="81414" y="49258"/>
                    <a:pt x="80618" y="53425"/>
                  </a:cubicBezTo>
                  <a:cubicBezTo>
                    <a:pt x="77680" y="68631"/>
                    <a:pt x="73419" y="80138"/>
                    <a:pt x="67039" y="94863"/>
                  </a:cubicBezTo>
                  <a:cubicBezTo>
                    <a:pt x="55310" y="121962"/>
                    <a:pt x="34134" y="162523"/>
                    <a:pt x="13076" y="198202"/>
                  </a:cubicBezTo>
                  <a:cubicBezTo>
                    <a:pt x="11765" y="200414"/>
                    <a:pt x="9424" y="201655"/>
                    <a:pt x="7012" y="201655"/>
                  </a:cubicBezTo>
                  <a:close/>
                </a:path>
              </a:pathLst>
            </a:custGeom>
            <a:grpFill/>
            <a:ln w="1170" cap="flat">
              <a:noFill/>
              <a:prstDash val="solid"/>
              <a:miter/>
            </a:ln>
          </p:spPr>
          <p:txBody>
            <a:bodyPr rtlCol="0" anchor="ctr"/>
            <a:lstStyle/>
            <a:p>
              <a:endParaRPr lang="en-US"/>
            </a:p>
          </p:txBody>
        </p:sp>
        <p:sp>
          <p:nvSpPr>
            <p:cNvPr id="1440" name="Freeform 1439">
              <a:extLst>
                <a:ext uri="{FF2B5EF4-FFF2-40B4-BE49-F238E27FC236}">
                  <a16:creationId xmlns:a16="http://schemas.microsoft.com/office/drawing/2014/main" id="{1CBBD9C3-3E73-0C41-A725-05382401DBBE}"/>
                </a:ext>
              </a:extLst>
            </p:cNvPr>
            <p:cNvSpPr/>
            <p:nvPr/>
          </p:nvSpPr>
          <p:spPr>
            <a:xfrm>
              <a:off x="4184799" y="2902601"/>
              <a:ext cx="92475" cy="72576"/>
            </a:xfrm>
            <a:custGeom>
              <a:avLst/>
              <a:gdLst>
                <a:gd name="connsiteX0" fmla="*/ 49539 w 92475"/>
                <a:gd name="connsiteY0" fmla="*/ 72681 h 72575"/>
                <a:gd name="connsiteX1" fmla="*/ 39729 w 92475"/>
                <a:gd name="connsiteY1" fmla="*/ 69755 h 72575"/>
                <a:gd name="connsiteX2" fmla="*/ 32987 w 92475"/>
                <a:gd name="connsiteY2" fmla="*/ 45348 h 72575"/>
                <a:gd name="connsiteX3" fmla="*/ 36381 w 92475"/>
                <a:gd name="connsiteY3" fmla="*/ 34263 h 72575"/>
                <a:gd name="connsiteX4" fmla="*/ 30224 w 92475"/>
                <a:gd name="connsiteY4" fmla="*/ 38407 h 72575"/>
                <a:gd name="connsiteX5" fmla="*/ 24500 w 92475"/>
                <a:gd name="connsiteY5" fmla="*/ 38301 h 72575"/>
                <a:gd name="connsiteX6" fmla="*/ 20977 w 92475"/>
                <a:gd name="connsiteY6" fmla="*/ 34602 h 72575"/>
                <a:gd name="connsiteX7" fmla="*/ 15522 w 92475"/>
                <a:gd name="connsiteY7" fmla="*/ 43124 h 72575"/>
                <a:gd name="connsiteX8" fmla="*/ 11472 w 92475"/>
                <a:gd name="connsiteY8" fmla="*/ 48860 h 72575"/>
                <a:gd name="connsiteX9" fmla="*/ 0 w 92475"/>
                <a:gd name="connsiteY9" fmla="*/ 40759 h 72575"/>
                <a:gd name="connsiteX10" fmla="*/ 4050 w 92475"/>
                <a:gd name="connsiteY10" fmla="*/ 35024 h 72575"/>
                <a:gd name="connsiteX11" fmla="*/ 13473 w 92475"/>
                <a:gd name="connsiteY11" fmla="*/ 18565 h 72575"/>
                <a:gd name="connsiteX12" fmla="*/ 17793 w 92475"/>
                <a:gd name="connsiteY12" fmla="*/ 14773 h 72575"/>
                <a:gd name="connsiteX13" fmla="*/ 23493 w 92475"/>
                <a:gd name="connsiteY13" fmla="*/ 15464 h 72575"/>
                <a:gd name="connsiteX14" fmla="*/ 29756 w 92475"/>
                <a:gd name="connsiteY14" fmla="*/ 21117 h 72575"/>
                <a:gd name="connsiteX15" fmla="*/ 35035 w 92475"/>
                <a:gd name="connsiteY15" fmla="*/ 14375 h 72575"/>
                <a:gd name="connsiteX16" fmla="*/ 41824 w 92475"/>
                <a:gd name="connsiteY16" fmla="*/ 10875 h 72575"/>
                <a:gd name="connsiteX17" fmla="*/ 47794 w 92475"/>
                <a:gd name="connsiteY17" fmla="*/ 15639 h 72575"/>
                <a:gd name="connsiteX18" fmla="*/ 45898 w 92475"/>
                <a:gd name="connsiteY18" fmla="*/ 50862 h 72575"/>
                <a:gd name="connsiteX19" fmla="*/ 47467 w 92475"/>
                <a:gd name="connsiteY19" fmla="*/ 58037 h 72575"/>
                <a:gd name="connsiteX20" fmla="*/ 51306 w 92475"/>
                <a:gd name="connsiteY20" fmla="*/ 58271 h 72575"/>
                <a:gd name="connsiteX21" fmla="*/ 53483 w 92475"/>
                <a:gd name="connsiteY21" fmla="*/ 56293 h 72575"/>
                <a:gd name="connsiteX22" fmla="*/ 53284 w 92475"/>
                <a:gd name="connsiteY22" fmla="*/ 55801 h 72575"/>
                <a:gd name="connsiteX23" fmla="*/ 53624 w 92475"/>
                <a:gd name="connsiteY23" fmla="*/ 44435 h 72575"/>
                <a:gd name="connsiteX24" fmla="*/ 69684 w 92475"/>
                <a:gd name="connsiteY24" fmla="*/ 44189 h 72575"/>
                <a:gd name="connsiteX25" fmla="*/ 73840 w 92475"/>
                <a:gd name="connsiteY25" fmla="*/ 47970 h 72575"/>
                <a:gd name="connsiteX26" fmla="*/ 77550 w 92475"/>
                <a:gd name="connsiteY26" fmla="*/ 51330 h 72575"/>
                <a:gd name="connsiteX27" fmla="*/ 78428 w 92475"/>
                <a:gd name="connsiteY27" fmla="*/ 50803 h 72575"/>
                <a:gd name="connsiteX28" fmla="*/ 72611 w 92475"/>
                <a:gd name="connsiteY28" fmla="*/ 39507 h 72575"/>
                <a:gd name="connsiteX29" fmla="*/ 54197 w 92475"/>
                <a:gd name="connsiteY29" fmla="*/ 10301 h 72575"/>
                <a:gd name="connsiteX30" fmla="*/ 52442 w 92475"/>
                <a:gd name="connsiteY30" fmla="*/ 3500 h 72575"/>
                <a:gd name="connsiteX31" fmla="*/ 66044 w 92475"/>
                <a:gd name="connsiteY31" fmla="*/ 0 h 72575"/>
                <a:gd name="connsiteX32" fmla="*/ 67800 w 92475"/>
                <a:gd name="connsiteY32" fmla="*/ 6801 h 72575"/>
                <a:gd name="connsiteX33" fmla="*/ 82584 w 92475"/>
                <a:gd name="connsiteY33" fmla="*/ 29616 h 72575"/>
                <a:gd name="connsiteX34" fmla="*/ 92089 w 92475"/>
                <a:gd name="connsiteY34" fmla="*/ 54092 h 72575"/>
                <a:gd name="connsiteX35" fmla="*/ 81226 w 92475"/>
                <a:gd name="connsiteY35" fmla="*/ 64932 h 72575"/>
                <a:gd name="connsiteX36" fmla="*/ 66828 w 92475"/>
                <a:gd name="connsiteY36" fmla="*/ 60741 h 72575"/>
                <a:gd name="connsiteX37" fmla="*/ 56773 w 92475"/>
                <a:gd name="connsiteY37" fmla="*/ 71230 h 72575"/>
                <a:gd name="connsiteX38" fmla="*/ 49539 w 92475"/>
                <a:gd name="connsiteY38" fmla="*/ 72681 h 7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2475" h="72575">
                  <a:moveTo>
                    <a:pt x="49539" y="72681"/>
                  </a:moveTo>
                  <a:cubicBezTo>
                    <a:pt x="46074" y="72681"/>
                    <a:pt x="42667" y="71698"/>
                    <a:pt x="39729" y="69755"/>
                  </a:cubicBezTo>
                  <a:cubicBezTo>
                    <a:pt x="31851" y="64546"/>
                    <a:pt x="29077" y="54514"/>
                    <a:pt x="32987" y="45348"/>
                  </a:cubicBezTo>
                  <a:cubicBezTo>
                    <a:pt x="34743" y="41228"/>
                    <a:pt x="35937" y="37786"/>
                    <a:pt x="36381" y="34263"/>
                  </a:cubicBezTo>
                  <a:cubicBezTo>
                    <a:pt x="34309" y="36077"/>
                    <a:pt x="32191" y="37576"/>
                    <a:pt x="30224" y="38407"/>
                  </a:cubicBezTo>
                  <a:cubicBezTo>
                    <a:pt x="28386" y="39179"/>
                    <a:pt x="26314" y="39144"/>
                    <a:pt x="24500" y="38301"/>
                  </a:cubicBezTo>
                  <a:cubicBezTo>
                    <a:pt x="22896" y="37552"/>
                    <a:pt x="21644" y="36218"/>
                    <a:pt x="20977" y="34602"/>
                  </a:cubicBezTo>
                  <a:cubicBezTo>
                    <a:pt x="19279" y="37540"/>
                    <a:pt x="17453" y="40385"/>
                    <a:pt x="15522" y="43124"/>
                  </a:cubicBezTo>
                  <a:lnTo>
                    <a:pt x="11472" y="48860"/>
                  </a:lnTo>
                  <a:lnTo>
                    <a:pt x="0" y="40759"/>
                  </a:lnTo>
                  <a:lnTo>
                    <a:pt x="4050" y="35024"/>
                  </a:lnTo>
                  <a:cubicBezTo>
                    <a:pt x="7656" y="29920"/>
                    <a:pt x="10828" y="24383"/>
                    <a:pt x="13473" y="18565"/>
                  </a:cubicBezTo>
                  <a:cubicBezTo>
                    <a:pt x="14304" y="16739"/>
                    <a:pt x="15873" y="15358"/>
                    <a:pt x="17793" y="14773"/>
                  </a:cubicBezTo>
                  <a:cubicBezTo>
                    <a:pt x="19701" y="14176"/>
                    <a:pt x="21784" y="14433"/>
                    <a:pt x="23493" y="15464"/>
                  </a:cubicBezTo>
                  <a:cubicBezTo>
                    <a:pt x="25881" y="16903"/>
                    <a:pt x="28000" y="18823"/>
                    <a:pt x="29756" y="21117"/>
                  </a:cubicBezTo>
                  <a:cubicBezTo>
                    <a:pt x="31804" y="18940"/>
                    <a:pt x="33888" y="16376"/>
                    <a:pt x="35035" y="14375"/>
                  </a:cubicBezTo>
                  <a:cubicBezTo>
                    <a:pt x="36416" y="11975"/>
                    <a:pt x="39074" y="10617"/>
                    <a:pt x="41824" y="10875"/>
                  </a:cubicBezTo>
                  <a:cubicBezTo>
                    <a:pt x="44575" y="11144"/>
                    <a:pt x="46917" y="13017"/>
                    <a:pt x="47794" y="15639"/>
                  </a:cubicBezTo>
                  <a:cubicBezTo>
                    <a:pt x="52629" y="30084"/>
                    <a:pt x="50756" y="39495"/>
                    <a:pt x="45898" y="50862"/>
                  </a:cubicBezTo>
                  <a:cubicBezTo>
                    <a:pt x="45687" y="51353"/>
                    <a:pt x="43955" y="55708"/>
                    <a:pt x="47467" y="58037"/>
                  </a:cubicBezTo>
                  <a:cubicBezTo>
                    <a:pt x="49047" y="59091"/>
                    <a:pt x="50815" y="58482"/>
                    <a:pt x="51306" y="58271"/>
                  </a:cubicBezTo>
                  <a:cubicBezTo>
                    <a:pt x="51821" y="58049"/>
                    <a:pt x="52922" y="57475"/>
                    <a:pt x="53483" y="56293"/>
                  </a:cubicBezTo>
                  <a:cubicBezTo>
                    <a:pt x="53413" y="56118"/>
                    <a:pt x="53343" y="55942"/>
                    <a:pt x="53284" y="55801"/>
                  </a:cubicBezTo>
                  <a:cubicBezTo>
                    <a:pt x="52336" y="53507"/>
                    <a:pt x="50370" y="48731"/>
                    <a:pt x="53624" y="44435"/>
                  </a:cubicBezTo>
                  <a:cubicBezTo>
                    <a:pt x="54982" y="42644"/>
                    <a:pt x="60156" y="37318"/>
                    <a:pt x="69684" y="44189"/>
                  </a:cubicBezTo>
                  <a:cubicBezTo>
                    <a:pt x="71182" y="45266"/>
                    <a:pt x="72529" y="46647"/>
                    <a:pt x="73840" y="47970"/>
                  </a:cubicBezTo>
                  <a:cubicBezTo>
                    <a:pt x="74823" y="48965"/>
                    <a:pt x="76544" y="50721"/>
                    <a:pt x="77550" y="51330"/>
                  </a:cubicBezTo>
                  <a:cubicBezTo>
                    <a:pt x="78229" y="51049"/>
                    <a:pt x="78428" y="50803"/>
                    <a:pt x="78428" y="50803"/>
                  </a:cubicBezTo>
                  <a:cubicBezTo>
                    <a:pt x="79049" y="49574"/>
                    <a:pt x="77012" y="43943"/>
                    <a:pt x="72611" y="39507"/>
                  </a:cubicBezTo>
                  <a:cubicBezTo>
                    <a:pt x="63457" y="30271"/>
                    <a:pt x="57651" y="23704"/>
                    <a:pt x="54197" y="10301"/>
                  </a:cubicBezTo>
                  <a:lnTo>
                    <a:pt x="52442" y="3500"/>
                  </a:lnTo>
                  <a:lnTo>
                    <a:pt x="66044" y="0"/>
                  </a:lnTo>
                  <a:lnTo>
                    <a:pt x="67800" y="6801"/>
                  </a:lnTo>
                  <a:cubicBezTo>
                    <a:pt x="70422" y="16997"/>
                    <a:pt x="74671" y="21632"/>
                    <a:pt x="82584" y="29616"/>
                  </a:cubicBezTo>
                  <a:cubicBezTo>
                    <a:pt x="87208" y="34274"/>
                    <a:pt x="94395" y="44669"/>
                    <a:pt x="92089" y="54092"/>
                  </a:cubicBezTo>
                  <a:cubicBezTo>
                    <a:pt x="90825" y="59255"/>
                    <a:pt x="86962" y="63106"/>
                    <a:pt x="81226" y="64932"/>
                  </a:cubicBezTo>
                  <a:cubicBezTo>
                    <a:pt x="75221" y="66840"/>
                    <a:pt x="70375" y="63855"/>
                    <a:pt x="66828" y="60741"/>
                  </a:cubicBezTo>
                  <a:cubicBezTo>
                    <a:pt x="65154" y="65400"/>
                    <a:pt x="61537" y="69216"/>
                    <a:pt x="56773" y="71230"/>
                  </a:cubicBezTo>
                  <a:cubicBezTo>
                    <a:pt x="54432" y="72189"/>
                    <a:pt x="51973" y="72681"/>
                    <a:pt x="49539" y="72681"/>
                  </a:cubicBezTo>
                  <a:close/>
                </a:path>
              </a:pathLst>
            </a:custGeom>
            <a:grpFill/>
            <a:ln w="1170" cap="flat">
              <a:noFill/>
              <a:prstDash val="solid"/>
              <a:miter/>
            </a:ln>
          </p:spPr>
          <p:txBody>
            <a:bodyPr rtlCol="0" anchor="ctr"/>
            <a:lstStyle/>
            <a:p>
              <a:endParaRPr lang="en-US"/>
            </a:p>
          </p:txBody>
        </p:sp>
        <p:sp>
          <p:nvSpPr>
            <p:cNvPr id="1441" name="Freeform 1440">
              <a:extLst>
                <a:ext uri="{FF2B5EF4-FFF2-40B4-BE49-F238E27FC236}">
                  <a16:creationId xmlns:a16="http://schemas.microsoft.com/office/drawing/2014/main" id="{92CE6DDB-1EF5-E745-81DA-4D263032FB12}"/>
                </a:ext>
              </a:extLst>
            </p:cNvPr>
            <p:cNvSpPr/>
            <p:nvPr/>
          </p:nvSpPr>
          <p:spPr>
            <a:xfrm>
              <a:off x="4099406" y="2932718"/>
              <a:ext cx="91305" cy="64382"/>
            </a:xfrm>
            <a:custGeom>
              <a:avLst/>
              <a:gdLst>
                <a:gd name="connsiteX0" fmla="*/ 7796 w 91304"/>
                <a:gd name="connsiteY0" fmla="*/ 64570 h 64381"/>
                <a:gd name="connsiteX1" fmla="*/ 0 w 91304"/>
                <a:gd name="connsiteY1" fmla="*/ 52888 h 64381"/>
                <a:gd name="connsiteX2" fmla="*/ 5841 w 91304"/>
                <a:gd name="connsiteY2" fmla="*/ 48990 h 64381"/>
                <a:gd name="connsiteX3" fmla="*/ 34637 w 91304"/>
                <a:gd name="connsiteY3" fmla="*/ 26211 h 64381"/>
                <a:gd name="connsiteX4" fmla="*/ 54467 w 91304"/>
                <a:gd name="connsiteY4" fmla="*/ 3677 h 64381"/>
                <a:gd name="connsiteX5" fmla="*/ 64381 w 91304"/>
                <a:gd name="connsiteY5" fmla="*/ 470 h 64381"/>
                <a:gd name="connsiteX6" fmla="*/ 73418 w 91304"/>
                <a:gd name="connsiteY6" fmla="*/ 22172 h 64381"/>
                <a:gd name="connsiteX7" fmla="*/ 77047 w 91304"/>
                <a:gd name="connsiteY7" fmla="*/ 19047 h 64381"/>
                <a:gd name="connsiteX8" fmla="*/ 82233 w 91304"/>
                <a:gd name="connsiteY8" fmla="*/ 14306 h 64381"/>
                <a:gd name="connsiteX9" fmla="*/ 91714 w 91304"/>
                <a:gd name="connsiteY9" fmla="*/ 24665 h 64381"/>
                <a:gd name="connsiteX10" fmla="*/ 86528 w 91304"/>
                <a:gd name="connsiteY10" fmla="*/ 29406 h 64381"/>
                <a:gd name="connsiteX11" fmla="*/ 70199 w 91304"/>
                <a:gd name="connsiteY11" fmla="*/ 41124 h 64381"/>
                <a:gd name="connsiteX12" fmla="*/ 59840 w 91304"/>
                <a:gd name="connsiteY12" fmla="*/ 46696 h 64381"/>
                <a:gd name="connsiteX13" fmla="*/ 59840 w 91304"/>
                <a:gd name="connsiteY13" fmla="*/ 34931 h 64381"/>
                <a:gd name="connsiteX14" fmla="*/ 58950 w 91304"/>
                <a:gd name="connsiteY14" fmla="*/ 20124 h 64381"/>
                <a:gd name="connsiteX15" fmla="*/ 44447 w 91304"/>
                <a:gd name="connsiteY15" fmla="*/ 36231 h 64381"/>
                <a:gd name="connsiteX16" fmla="*/ 13614 w 91304"/>
                <a:gd name="connsiteY16" fmla="*/ 60660 h 64381"/>
                <a:gd name="connsiteX17" fmla="*/ 7796 w 91304"/>
                <a:gd name="connsiteY17" fmla="*/ 64570 h 6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304" h="64381">
                  <a:moveTo>
                    <a:pt x="7796" y="64570"/>
                  </a:moveTo>
                  <a:lnTo>
                    <a:pt x="0" y="52888"/>
                  </a:lnTo>
                  <a:lnTo>
                    <a:pt x="5841" y="48990"/>
                  </a:lnTo>
                  <a:cubicBezTo>
                    <a:pt x="16224" y="42060"/>
                    <a:pt x="25097" y="35540"/>
                    <a:pt x="34637" y="26211"/>
                  </a:cubicBezTo>
                  <a:cubicBezTo>
                    <a:pt x="37330" y="23577"/>
                    <a:pt x="47724" y="11953"/>
                    <a:pt x="54467" y="3677"/>
                  </a:cubicBezTo>
                  <a:cubicBezTo>
                    <a:pt x="58423" y="-1169"/>
                    <a:pt x="63059" y="2"/>
                    <a:pt x="64381" y="470"/>
                  </a:cubicBezTo>
                  <a:cubicBezTo>
                    <a:pt x="66570" y="1254"/>
                    <a:pt x="71803" y="3115"/>
                    <a:pt x="73418" y="22172"/>
                  </a:cubicBezTo>
                  <a:cubicBezTo>
                    <a:pt x="74647" y="21189"/>
                    <a:pt x="75853" y="20147"/>
                    <a:pt x="77047" y="19047"/>
                  </a:cubicBezTo>
                  <a:lnTo>
                    <a:pt x="82233" y="14306"/>
                  </a:lnTo>
                  <a:lnTo>
                    <a:pt x="91714" y="24665"/>
                  </a:lnTo>
                  <a:lnTo>
                    <a:pt x="86528" y="29406"/>
                  </a:lnTo>
                  <a:cubicBezTo>
                    <a:pt x="81366" y="34124"/>
                    <a:pt x="75876" y="38068"/>
                    <a:pt x="70199" y="41124"/>
                  </a:cubicBezTo>
                  <a:lnTo>
                    <a:pt x="59840" y="46696"/>
                  </a:lnTo>
                  <a:lnTo>
                    <a:pt x="59840" y="34931"/>
                  </a:lnTo>
                  <a:cubicBezTo>
                    <a:pt x="59840" y="29687"/>
                    <a:pt x="59477" y="24361"/>
                    <a:pt x="58950" y="20124"/>
                  </a:cubicBezTo>
                  <a:cubicBezTo>
                    <a:pt x="53121" y="26901"/>
                    <a:pt x="46811" y="33901"/>
                    <a:pt x="44447" y="36231"/>
                  </a:cubicBezTo>
                  <a:cubicBezTo>
                    <a:pt x="33513" y="46918"/>
                    <a:pt x="23166" y="54293"/>
                    <a:pt x="13614" y="60660"/>
                  </a:cubicBezTo>
                  <a:lnTo>
                    <a:pt x="7796" y="64570"/>
                  </a:lnTo>
                  <a:close/>
                </a:path>
              </a:pathLst>
            </a:custGeom>
            <a:grpFill/>
            <a:ln w="1170" cap="flat">
              <a:noFill/>
              <a:prstDash val="solid"/>
              <a:miter/>
            </a:ln>
          </p:spPr>
          <p:txBody>
            <a:bodyPr rtlCol="0" anchor="ctr"/>
            <a:lstStyle/>
            <a:p>
              <a:endParaRPr lang="en-US"/>
            </a:p>
          </p:txBody>
        </p:sp>
        <p:sp>
          <p:nvSpPr>
            <p:cNvPr id="1442" name="Freeform 1441">
              <a:extLst>
                <a:ext uri="{FF2B5EF4-FFF2-40B4-BE49-F238E27FC236}">
                  <a16:creationId xmlns:a16="http://schemas.microsoft.com/office/drawing/2014/main" id="{137203DA-098B-D844-A6B6-2556CFB2B5D3}"/>
                </a:ext>
              </a:extLst>
            </p:cNvPr>
            <p:cNvSpPr/>
            <p:nvPr/>
          </p:nvSpPr>
          <p:spPr>
            <a:xfrm>
              <a:off x="4240570" y="3066238"/>
              <a:ext cx="14047" cy="78428"/>
            </a:xfrm>
            <a:custGeom>
              <a:avLst/>
              <a:gdLst>
                <a:gd name="connsiteX0" fmla="*/ 0 w 14046"/>
                <a:gd name="connsiteY0" fmla="*/ 78780 h 78428"/>
                <a:gd name="connsiteX1" fmla="*/ 269 w 14046"/>
                <a:gd name="connsiteY1" fmla="*/ 0 h 78428"/>
                <a:gd name="connsiteX2" fmla="*/ 14316 w 14046"/>
                <a:gd name="connsiteY2" fmla="*/ 48 h 78428"/>
                <a:gd name="connsiteX3" fmla="*/ 14047 w 14046"/>
                <a:gd name="connsiteY3" fmla="*/ 78828 h 78428"/>
              </a:gdLst>
              <a:ahLst/>
              <a:cxnLst>
                <a:cxn ang="0">
                  <a:pos x="connsiteX0" y="connsiteY0"/>
                </a:cxn>
                <a:cxn ang="0">
                  <a:pos x="connsiteX1" y="connsiteY1"/>
                </a:cxn>
                <a:cxn ang="0">
                  <a:pos x="connsiteX2" y="connsiteY2"/>
                </a:cxn>
                <a:cxn ang="0">
                  <a:pos x="connsiteX3" y="connsiteY3"/>
                </a:cxn>
              </a:cxnLst>
              <a:rect l="l" t="t" r="r" b="b"/>
              <a:pathLst>
                <a:path w="14046" h="78428">
                  <a:moveTo>
                    <a:pt x="0" y="78780"/>
                  </a:moveTo>
                  <a:lnTo>
                    <a:pt x="269" y="0"/>
                  </a:lnTo>
                  <a:lnTo>
                    <a:pt x="14316" y="48"/>
                  </a:lnTo>
                  <a:lnTo>
                    <a:pt x="14047" y="78828"/>
                  </a:lnTo>
                  <a:close/>
                </a:path>
              </a:pathLst>
            </a:custGeom>
            <a:grpFill/>
            <a:ln w="1170" cap="flat">
              <a:noFill/>
              <a:prstDash val="solid"/>
              <a:miter/>
            </a:ln>
          </p:spPr>
          <p:txBody>
            <a:bodyPr rtlCol="0" anchor="ctr"/>
            <a:lstStyle/>
            <a:p>
              <a:endParaRPr lang="en-US"/>
            </a:p>
          </p:txBody>
        </p:sp>
        <p:sp>
          <p:nvSpPr>
            <p:cNvPr id="1443" name="Freeform 1442">
              <a:extLst>
                <a:ext uri="{FF2B5EF4-FFF2-40B4-BE49-F238E27FC236}">
                  <a16:creationId xmlns:a16="http://schemas.microsoft.com/office/drawing/2014/main" id="{3380E946-D0C2-3A44-B0D0-7606D6E47468}"/>
                </a:ext>
              </a:extLst>
            </p:cNvPr>
            <p:cNvSpPr/>
            <p:nvPr/>
          </p:nvSpPr>
          <p:spPr>
            <a:xfrm>
              <a:off x="4130496" y="3065451"/>
              <a:ext cx="14047" cy="76087"/>
            </a:xfrm>
            <a:custGeom>
              <a:avLst/>
              <a:gdLst>
                <a:gd name="connsiteX0" fmla="*/ 0 w 14046"/>
                <a:gd name="connsiteY0" fmla="*/ 0 h 76087"/>
                <a:gd name="connsiteX1" fmla="*/ 14047 w 14046"/>
                <a:gd name="connsiteY1" fmla="*/ 0 h 76087"/>
                <a:gd name="connsiteX2" fmla="*/ 14047 w 14046"/>
                <a:gd name="connsiteY2" fmla="*/ 76778 h 76087"/>
                <a:gd name="connsiteX3" fmla="*/ 0 w 14046"/>
                <a:gd name="connsiteY3" fmla="*/ 76778 h 76087"/>
              </a:gdLst>
              <a:ahLst/>
              <a:cxnLst>
                <a:cxn ang="0">
                  <a:pos x="connsiteX0" y="connsiteY0"/>
                </a:cxn>
                <a:cxn ang="0">
                  <a:pos x="connsiteX1" y="connsiteY1"/>
                </a:cxn>
                <a:cxn ang="0">
                  <a:pos x="connsiteX2" y="connsiteY2"/>
                </a:cxn>
                <a:cxn ang="0">
                  <a:pos x="connsiteX3" y="connsiteY3"/>
                </a:cxn>
              </a:cxnLst>
              <a:rect l="l" t="t" r="r" b="b"/>
              <a:pathLst>
                <a:path w="14046" h="76087">
                  <a:moveTo>
                    <a:pt x="0" y="0"/>
                  </a:moveTo>
                  <a:lnTo>
                    <a:pt x="14047" y="0"/>
                  </a:lnTo>
                  <a:lnTo>
                    <a:pt x="14047" y="76778"/>
                  </a:lnTo>
                  <a:lnTo>
                    <a:pt x="0" y="76778"/>
                  </a:lnTo>
                  <a:close/>
                </a:path>
              </a:pathLst>
            </a:custGeom>
            <a:grpFill/>
            <a:ln w="1170" cap="flat">
              <a:noFill/>
              <a:prstDash val="solid"/>
              <a:miter/>
            </a:ln>
          </p:spPr>
          <p:txBody>
            <a:bodyPr rtlCol="0" anchor="ctr"/>
            <a:lstStyle/>
            <a:p>
              <a:endParaRPr lang="en-US"/>
            </a:p>
          </p:txBody>
        </p:sp>
        <p:sp>
          <p:nvSpPr>
            <p:cNvPr id="1444" name="Freeform 1443">
              <a:extLst>
                <a:ext uri="{FF2B5EF4-FFF2-40B4-BE49-F238E27FC236}">
                  <a16:creationId xmlns:a16="http://schemas.microsoft.com/office/drawing/2014/main" id="{51AE4F1C-4F19-8640-A0F9-E7F098C8FF85}"/>
                </a:ext>
              </a:extLst>
            </p:cNvPr>
            <p:cNvSpPr/>
            <p:nvPr/>
          </p:nvSpPr>
          <p:spPr>
            <a:xfrm>
              <a:off x="4235130" y="3033502"/>
              <a:ext cx="36288" cy="33947"/>
            </a:xfrm>
            <a:custGeom>
              <a:avLst/>
              <a:gdLst>
                <a:gd name="connsiteX0" fmla="*/ 0 w 36287"/>
                <a:gd name="connsiteY0" fmla="*/ 10763 h 33946"/>
                <a:gd name="connsiteX1" fmla="*/ 9026 w 36287"/>
                <a:gd name="connsiteY1" fmla="*/ 0 h 33946"/>
                <a:gd name="connsiteX2" fmla="*/ 37009 w 36287"/>
                <a:gd name="connsiteY2" fmla="*/ 23469 h 33946"/>
                <a:gd name="connsiteX3" fmla="*/ 27983 w 36287"/>
                <a:gd name="connsiteY3" fmla="*/ 34232 h 33946"/>
              </a:gdLst>
              <a:ahLst/>
              <a:cxnLst>
                <a:cxn ang="0">
                  <a:pos x="connsiteX0" y="connsiteY0"/>
                </a:cxn>
                <a:cxn ang="0">
                  <a:pos x="connsiteX1" y="connsiteY1"/>
                </a:cxn>
                <a:cxn ang="0">
                  <a:pos x="connsiteX2" y="connsiteY2"/>
                </a:cxn>
                <a:cxn ang="0">
                  <a:pos x="connsiteX3" y="connsiteY3"/>
                </a:cxn>
              </a:cxnLst>
              <a:rect l="l" t="t" r="r" b="b"/>
              <a:pathLst>
                <a:path w="36287" h="33946">
                  <a:moveTo>
                    <a:pt x="0" y="10763"/>
                  </a:moveTo>
                  <a:lnTo>
                    <a:pt x="9026" y="0"/>
                  </a:lnTo>
                  <a:lnTo>
                    <a:pt x="37009" y="23469"/>
                  </a:lnTo>
                  <a:lnTo>
                    <a:pt x="27983" y="34232"/>
                  </a:lnTo>
                  <a:close/>
                </a:path>
              </a:pathLst>
            </a:custGeom>
            <a:grpFill/>
            <a:ln w="1170" cap="flat">
              <a:noFill/>
              <a:prstDash val="solid"/>
              <a:miter/>
            </a:ln>
          </p:spPr>
          <p:txBody>
            <a:bodyPr rtlCol="0" anchor="ctr"/>
            <a:lstStyle/>
            <a:p>
              <a:endParaRPr lang="en-US"/>
            </a:p>
          </p:txBody>
        </p:sp>
        <p:sp>
          <p:nvSpPr>
            <p:cNvPr id="1445" name="Freeform 1444">
              <a:extLst>
                <a:ext uri="{FF2B5EF4-FFF2-40B4-BE49-F238E27FC236}">
                  <a16:creationId xmlns:a16="http://schemas.microsoft.com/office/drawing/2014/main" id="{E75BF7EB-6758-C84B-AB37-68D278B183B4}"/>
                </a:ext>
              </a:extLst>
            </p:cNvPr>
            <p:cNvSpPr/>
            <p:nvPr/>
          </p:nvSpPr>
          <p:spPr>
            <a:xfrm>
              <a:off x="4116496" y="2992795"/>
              <a:ext cx="119398" cy="69064"/>
            </a:xfrm>
            <a:custGeom>
              <a:avLst/>
              <a:gdLst>
                <a:gd name="connsiteX0" fmla="*/ 9341 w 119398"/>
                <a:gd name="connsiteY0" fmla="*/ 70010 h 69063"/>
                <a:gd name="connsiteX1" fmla="*/ 0 w 119398"/>
                <a:gd name="connsiteY1" fmla="*/ 59510 h 69063"/>
                <a:gd name="connsiteX2" fmla="*/ 5244 w 119398"/>
                <a:gd name="connsiteY2" fmla="*/ 54840 h 69063"/>
                <a:gd name="connsiteX3" fmla="*/ 72294 w 119398"/>
                <a:gd name="connsiteY3" fmla="*/ 1508 h 69063"/>
                <a:gd name="connsiteX4" fmla="*/ 81191 w 119398"/>
                <a:gd name="connsiteY4" fmla="*/ 1672 h 69063"/>
                <a:gd name="connsiteX5" fmla="*/ 114669 w 119398"/>
                <a:gd name="connsiteY5" fmla="*/ 29918 h 69063"/>
                <a:gd name="connsiteX6" fmla="*/ 120054 w 119398"/>
                <a:gd name="connsiteY6" fmla="*/ 34437 h 69063"/>
                <a:gd name="connsiteX7" fmla="*/ 111029 w 119398"/>
                <a:gd name="connsiteY7" fmla="*/ 45206 h 69063"/>
                <a:gd name="connsiteX8" fmla="*/ 105644 w 119398"/>
                <a:gd name="connsiteY8" fmla="*/ 40687 h 69063"/>
                <a:gd name="connsiteX9" fmla="*/ 76497 w 119398"/>
                <a:gd name="connsiteY9" fmla="*/ 16105 h 69063"/>
                <a:gd name="connsiteX10" fmla="*/ 14585 w 119398"/>
                <a:gd name="connsiteY10" fmla="*/ 65340 h 69063"/>
                <a:gd name="connsiteX11" fmla="*/ 9341 w 119398"/>
                <a:gd name="connsiteY11" fmla="*/ 70010 h 6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398" h="69063">
                  <a:moveTo>
                    <a:pt x="9341" y="70010"/>
                  </a:moveTo>
                  <a:lnTo>
                    <a:pt x="0" y="59510"/>
                  </a:lnTo>
                  <a:lnTo>
                    <a:pt x="5244" y="54840"/>
                  </a:lnTo>
                  <a:cubicBezTo>
                    <a:pt x="9622" y="50942"/>
                    <a:pt x="65891" y="6565"/>
                    <a:pt x="72294" y="1508"/>
                  </a:cubicBezTo>
                  <a:cubicBezTo>
                    <a:pt x="74917" y="-564"/>
                    <a:pt x="78639" y="-493"/>
                    <a:pt x="81191" y="1672"/>
                  </a:cubicBezTo>
                  <a:cubicBezTo>
                    <a:pt x="81366" y="1824"/>
                    <a:pt x="99194" y="16936"/>
                    <a:pt x="114669" y="29918"/>
                  </a:cubicBezTo>
                  <a:lnTo>
                    <a:pt x="120054" y="34437"/>
                  </a:lnTo>
                  <a:lnTo>
                    <a:pt x="111029" y="45206"/>
                  </a:lnTo>
                  <a:lnTo>
                    <a:pt x="105644" y="40687"/>
                  </a:lnTo>
                  <a:cubicBezTo>
                    <a:pt x="94781" y="31580"/>
                    <a:pt x="82783" y="21431"/>
                    <a:pt x="76497" y="16105"/>
                  </a:cubicBezTo>
                  <a:cubicBezTo>
                    <a:pt x="51646" y="35712"/>
                    <a:pt x="17488" y="62765"/>
                    <a:pt x="14585" y="65340"/>
                  </a:cubicBezTo>
                  <a:lnTo>
                    <a:pt x="9341" y="70010"/>
                  </a:lnTo>
                  <a:close/>
                </a:path>
              </a:pathLst>
            </a:custGeom>
            <a:grpFill/>
            <a:ln w="1170" cap="flat">
              <a:noFill/>
              <a:prstDash val="solid"/>
              <a:miter/>
            </a:ln>
          </p:spPr>
          <p:txBody>
            <a:bodyPr rtlCol="0" anchor="ctr"/>
            <a:lstStyle/>
            <a:p>
              <a:endParaRPr lang="en-US"/>
            </a:p>
          </p:txBody>
        </p:sp>
        <p:sp>
          <p:nvSpPr>
            <p:cNvPr id="1446" name="Freeform 1445">
              <a:extLst>
                <a:ext uri="{FF2B5EF4-FFF2-40B4-BE49-F238E27FC236}">
                  <a16:creationId xmlns:a16="http://schemas.microsoft.com/office/drawing/2014/main" id="{10F287EE-7E81-DB47-A5BF-81AB0F7A9BAA}"/>
                </a:ext>
              </a:extLst>
            </p:cNvPr>
            <p:cNvSpPr/>
            <p:nvPr/>
          </p:nvSpPr>
          <p:spPr>
            <a:xfrm>
              <a:off x="4235297" y="2998682"/>
              <a:ext cx="14047" cy="46823"/>
            </a:xfrm>
            <a:custGeom>
              <a:avLst/>
              <a:gdLst>
                <a:gd name="connsiteX0" fmla="*/ 0 w 14046"/>
                <a:gd name="connsiteY0" fmla="*/ 0 h 46822"/>
                <a:gd name="connsiteX1" fmla="*/ 14047 w 14046"/>
                <a:gd name="connsiteY1" fmla="*/ 0 h 46822"/>
                <a:gd name="connsiteX2" fmla="*/ 14047 w 14046"/>
                <a:gd name="connsiteY2" fmla="*/ 47888 h 46822"/>
                <a:gd name="connsiteX3" fmla="*/ 0 w 14046"/>
                <a:gd name="connsiteY3" fmla="*/ 47888 h 46822"/>
              </a:gdLst>
              <a:ahLst/>
              <a:cxnLst>
                <a:cxn ang="0">
                  <a:pos x="connsiteX0" y="connsiteY0"/>
                </a:cxn>
                <a:cxn ang="0">
                  <a:pos x="connsiteX1" y="connsiteY1"/>
                </a:cxn>
                <a:cxn ang="0">
                  <a:pos x="connsiteX2" y="connsiteY2"/>
                </a:cxn>
                <a:cxn ang="0">
                  <a:pos x="connsiteX3" y="connsiteY3"/>
                </a:cxn>
              </a:cxnLst>
              <a:rect l="l" t="t" r="r" b="b"/>
              <a:pathLst>
                <a:path w="14046" h="46822">
                  <a:moveTo>
                    <a:pt x="0" y="0"/>
                  </a:moveTo>
                  <a:lnTo>
                    <a:pt x="14047" y="0"/>
                  </a:lnTo>
                  <a:lnTo>
                    <a:pt x="14047" y="47888"/>
                  </a:lnTo>
                  <a:lnTo>
                    <a:pt x="0" y="47888"/>
                  </a:lnTo>
                  <a:close/>
                </a:path>
              </a:pathLst>
            </a:custGeom>
            <a:grpFill/>
            <a:ln w="1170" cap="flat">
              <a:noFill/>
              <a:prstDash val="solid"/>
              <a:miter/>
            </a:ln>
          </p:spPr>
          <p:txBody>
            <a:bodyPr rtlCol="0" anchor="ctr"/>
            <a:lstStyle/>
            <a:p>
              <a:endParaRPr lang="en-US"/>
            </a:p>
          </p:txBody>
        </p:sp>
        <p:sp>
          <p:nvSpPr>
            <p:cNvPr id="1447" name="Freeform 1446">
              <a:extLst>
                <a:ext uri="{FF2B5EF4-FFF2-40B4-BE49-F238E27FC236}">
                  <a16:creationId xmlns:a16="http://schemas.microsoft.com/office/drawing/2014/main" id="{C752FF9A-D6D9-B24A-BF5A-BC67513A7B35}"/>
                </a:ext>
              </a:extLst>
            </p:cNvPr>
            <p:cNvSpPr/>
            <p:nvPr/>
          </p:nvSpPr>
          <p:spPr>
            <a:xfrm>
              <a:off x="4219529" y="3001456"/>
              <a:ext cx="14047" cy="30435"/>
            </a:xfrm>
            <a:custGeom>
              <a:avLst/>
              <a:gdLst>
                <a:gd name="connsiteX0" fmla="*/ 0 w 14046"/>
                <a:gd name="connsiteY0" fmla="*/ 0 h 30434"/>
                <a:gd name="connsiteX1" fmla="*/ 14047 w 14046"/>
                <a:gd name="connsiteY1" fmla="*/ 0 h 30434"/>
                <a:gd name="connsiteX2" fmla="*/ 14047 w 14046"/>
                <a:gd name="connsiteY2" fmla="*/ 30716 h 30434"/>
                <a:gd name="connsiteX3" fmla="*/ 0 w 14046"/>
                <a:gd name="connsiteY3" fmla="*/ 30716 h 30434"/>
              </a:gdLst>
              <a:ahLst/>
              <a:cxnLst>
                <a:cxn ang="0">
                  <a:pos x="connsiteX0" y="connsiteY0"/>
                </a:cxn>
                <a:cxn ang="0">
                  <a:pos x="connsiteX1" y="connsiteY1"/>
                </a:cxn>
                <a:cxn ang="0">
                  <a:pos x="connsiteX2" y="connsiteY2"/>
                </a:cxn>
                <a:cxn ang="0">
                  <a:pos x="connsiteX3" y="connsiteY3"/>
                </a:cxn>
              </a:cxnLst>
              <a:rect l="l" t="t" r="r" b="b"/>
              <a:pathLst>
                <a:path w="14046" h="30434">
                  <a:moveTo>
                    <a:pt x="0" y="0"/>
                  </a:moveTo>
                  <a:lnTo>
                    <a:pt x="14047" y="0"/>
                  </a:lnTo>
                  <a:lnTo>
                    <a:pt x="14047" y="30716"/>
                  </a:lnTo>
                  <a:lnTo>
                    <a:pt x="0" y="30716"/>
                  </a:lnTo>
                  <a:close/>
                </a:path>
              </a:pathLst>
            </a:custGeom>
            <a:grpFill/>
            <a:ln w="1170" cap="flat">
              <a:noFill/>
              <a:prstDash val="solid"/>
              <a:miter/>
            </a:ln>
          </p:spPr>
          <p:txBody>
            <a:bodyPr rtlCol="0" anchor="ctr"/>
            <a:lstStyle/>
            <a:p>
              <a:endParaRPr lang="en-US"/>
            </a:p>
          </p:txBody>
        </p:sp>
        <p:sp>
          <p:nvSpPr>
            <p:cNvPr id="1448" name="Freeform 1447">
              <a:extLst>
                <a:ext uri="{FF2B5EF4-FFF2-40B4-BE49-F238E27FC236}">
                  <a16:creationId xmlns:a16="http://schemas.microsoft.com/office/drawing/2014/main" id="{2B414295-2AEF-674B-BB10-8FECAC89291C}"/>
                </a:ext>
              </a:extLst>
            </p:cNvPr>
            <p:cNvSpPr/>
            <p:nvPr/>
          </p:nvSpPr>
          <p:spPr>
            <a:xfrm>
              <a:off x="4213033" y="2995896"/>
              <a:ext cx="40970" cy="14047"/>
            </a:xfrm>
            <a:custGeom>
              <a:avLst/>
              <a:gdLst>
                <a:gd name="connsiteX0" fmla="*/ 0 w 40969"/>
                <a:gd name="connsiteY0" fmla="*/ 0 h 14046"/>
                <a:gd name="connsiteX1" fmla="*/ 41871 w 40969"/>
                <a:gd name="connsiteY1" fmla="*/ 0 h 14046"/>
                <a:gd name="connsiteX2" fmla="*/ 41871 w 40969"/>
                <a:gd name="connsiteY2" fmla="*/ 14047 h 14046"/>
                <a:gd name="connsiteX3" fmla="*/ 0 w 40969"/>
                <a:gd name="connsiteY3" fmla="*/ 14047 h 14046"/>
              </a:gdLst>
              <a:ahLst/>
              <a:cxnLst>
                <a:cxn ang="0">
                  <a:pos x="connsiteX0" y="connsiteY0"/>
                </a:cxn>
                <a:cxn ang="0">
                  <a:pos x="connsiteX1" y="connsiteY1"/>
                </a:cxn>
                <a:cxn ang="0">
                  <a:pos x="connsiteX2" y="connsiteY2"/>
                </a:cxn>
                <a:cxn ang="0">
                  <a:pos x="connsiteX3" y="connsiteY3"/>
                </a:cxn>
              </a:cxnLst>
              <a:rect l="l" t="t" r="r" b="b"/>
              <a:pathLst>
                <a:path w="40969" h="14046">
                  <a:moveTo>
                    <a:pt x="0" y="0"/>
                  </a:moveTo>
                  <a:lnTo>
                    <a:pt x="41871" y="0"/>
                  </a:lnTo>
                  <a:lnTo>
                    <a:pt x="41871" y="14047"/>
                  </a:lnTo>
                  <a:lnTo>
                    <a:pt x="0" y="14047"/>
                  </a:lnTo>
                  <a:close/>
                </a:path>
              </a:pathLst>
            </a:custGeom>
            <a:grpFill/>
            <a:ln w="1170" cap="flat">
              <a:noFill/>
              <a:prstDash val="solid"/>
              <a:miter/>
            </a:ln>
          </p:spPr>
          <p:txBody>
            <a:bodyPr rtlCol="0" anchor="ctr"/>
            <a:lstStyle/>
            <a:p>
              <a:endParaRPr lang="en-US"/>
            </a:p>
          </p:txBody>
        </p:sp>
        <p:sp>
          <p:nvSpPr>
            <p:cNvPr id="1449" name="Freeform 1448">
              <a:extLst>
                <a:ext uri="{FF2B5EF4-FFF2-40B4-BE49-F238E27FC236}">
                  <a16:creationId xmlns:a16="http://schemas.microsoft.com/office/drawing/2014/main" id="{9F611E9E-DC29-1E4E-9FF5-D52647DA9CE2}"/>
                </a:ext>
              </a:extLst>
            </p:cNvPr>
            <p:cNvSpPr/>
            <p:nvPr/>
          </p:nvSpPr>
          <p:spPr>
            <a:xfrm>
              <a:off x="4129197" y="3015749"/>
              <a:ext cx="127592" cy="64382"/>
            </a:xfrm>
            <a:custGeom>
              <a:avLst/>
              <a:gdLst>
                <a:gd name="connsiteX0" fmla="*/ 119586 w 127592"/>
                <a:gd name="connsiteY0" fmla="*/ 64709 h 64381"/>
                <a:gd name="connsiteX1" fmla="*/ 63902 w 127592"/>
                <a:gd name="connsiteY1" fmla="*/ 18202 h 64381"/>
                <a:gd name="connsiteX2" fmla="*/ 14258 w 127592"/>
                <a:gd name="connsiteY2" fmla="*/ 58517 h 64381"/>
                <a:gd name="connsiteX3" fmla="*/ 8768 w 127592"/>
                <a:gd name="connsiteY3" fmla="*/ 62907 h 64381"/>
                <a:gd name="connsiteX4" fmla="*/ 0 w 127592"/>
                <a:gd name="connsiteY4" fmla="*/ 51926 h 64381"/>
                <a:gd name="connsiteX5" fmla="*/ 5490 w 127592"/>
                <a:gd name="connsiteY5" fmla="*/ 47549 h 64381"/>
                <a:gd name="connsiteX6" fmla="*/ 59523 w 127592"/>
                <a:gd name="connsiteY6" fmla="*/ 3664 h 64381"/>
                <a:gd name="connsiteX7" fmla="*/ 64019 w 127592"/>
                <a:gd name="connsiteY7" fmla="*/ 0 h 64381"/>
                <a:gd name="connsiteX8" fmla="*/ 128599 w 127592"/>
                <a:gd name="connsiteY8" fmla="*/ 53940 h 64381"/>
                <a:gd name="connsiteX9" fmla="*/ 119586 w 127592"/>
                <a:gd name="connsiteY9" fmla="*/ 64709 h 6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592" h="64381">
                  <a:moveTo>
                    <a:pt x="119586" y="64709"/>
                  </a:moveTo>
                  <a:lnTo>
                    <a:pt x="63902" y="18202"/>
                  </a:lnTo>
                  <a:cubicBezTo>
                    <a:pt x="52395" y="27579"/>
                    <a:pt x="22241" y="52126"/>
                    <a:pt x="14258" y="58517"/>
                  </a:cubicBezTo>
                  <a:lnTo>
                    <a:pt x="8768" y="62907"/>
                  </a:lnTo>
                  <a:lnTo>
                    <a:pt x="0" y="51926"/>
                  </a:lnTo>
                  <a:lnTo>
                    <a:pt x="5490" y="47549"/>
                  </a:lnTo>
                  <a:cubicBezTo>
                    <a:pt x="15323" y="39694"/>
                    <a:pt x="59079" y="4027"/>
                    <a:pt x="59523" y="3664"/>
                  </a:cubicBezTo>
                  <a:lnTo>
                    <a:pt x="64019" y="0"/>
                  </a:lnTo>
                  <a:lnTo>
                    <a:pt x="128599" y="53940"/>
                  </a:lnTo>
                  <a:lnTo>
                    <a:pt x="119586" y="64709"/>
                  </a:lnTo>
                  <a:close/>
                </a:path>
              </a:pathLst>
            </a:custGeom>
            <a:grpFill/>
            <a:ln w="1170" cap="flat">
              <a:noFill/>
              <a:prstDash val="solid"/>
              <a:miter/>
            </a:ln>
          </p:spPr>
          <p:txBody>
            <a:bodyPr rtlCol="0" anchor="ctr"/>
            <a:lstStyle/>
            <a:p>
              <a:endParaRPr lang="en-US"/>
            </a:p>
          </p:txBody>
        </p:sp>
        <p:sp>
          <p:nvSpPr>
            <p:cNvPr id="1450" name="Freeform 1449">
              <a:extLst>
                <a:ext uri="{FF2B5EF4-FFF2-40B4-BE49-F238E27FC236}">
                  <a16:creationId xmlns:a16="http://schemas.microsoft.com/office/drawing/2014/main" id="{43884E27-B9F5-B44E-8B25-39D6831E8107}"/>
                </a:ext>
              </a:extLst>
            </p:cNvPr>
            <p:cNvSpPr/>
            <p:nvPr/>
          </p:nvSpPr>
          <p:spPr>
            <a:xfrm>
              <a:off x="4166526" y="3078164"/>
              <a:ext cx="51505" cy="71405"/>
            </a:xfrm>
            <a:custGeom>
              <a:avLst/>
              <a:gdLst>
                <a:gd name="connsiteX0" fmla="*/ 52067 w 51505"/>
                <a:gd name="connsiteY0" fmla="*/ 71967 h 71404"/>
                <a:gd name="connsiteX1" fmla="*/ 38020 w 51505"/>
                <a:gd name="connsiteY1" fmla="*/ 71967 h 71404"/>
                <a:gd name="connsiteX2" fmla="*/ 38020 w 51505"/>
                <a:gd name="connsiteY2" fmla="*/ 14047 h 71404"/>
                <a:gd name="connsiteX3" fmla="*/ 14047 w 51505"/>
                <a:gd name="connsiteY3" fmla="*/ 14047 h 71404"/>
                <a:gd name="connsiteX4" fmla="*/ 14047 w 51505"/>
                <a:gd name="connsiteY4" fmla="*/ 71967 h 71404"/>
                <a:gd name="connsiteX5" fmla="*/ 0 w 51505"/>
                <a:gd name="connsiteY5" fmla="*/ 71967 h 71404"/>
                <a:gd name="connsiteX6" fmla="*/ 0 w 51505"/>
                <a:gd name="connsiteY6" fmla="*/ 0 h 71404"/>
                <a:gd name="connsiteX7" fmla="*/ 52067 w 51505"/>
                <a:gd name="connsiteY7" fmla="*/ 0 h 7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05" h="71404">
                  <a:moveTo>
                    <a:pt x="52067" y="71967"/>
                  </a:moveTo>
                  <a:lnTo>
                    <a:pt x="38020" y="71967"/>
                  </a:lnTo>
                  <a:lnTo>
                    <a:pt x="38020" y="14047"/>
                  </a:lnTo>
                  <a:lnTo>
                    <a:pt x="14047" y="14047"/>
                  </a:lnTo>
                  <a:lnTo>
                    <a:pt x="14047" y="71967"/>
                  </a:lnTo>
                  <a:lnTo>
                    <a:pt x="0" y="71967"/>
                  </a:lnTo>
                  <a:lnTo>
                    <a:pt x="0" y="0"/>
                  </a:lnTo>
                  <a:lnTo>
                    <a:pt x="52067" y="0"/>
                  </a:lnTo>
                  <a:close/>
                </a:path>
              </a:pathLst>
            </a:custGeom>
            <a:grpFill/>
            <a:ln w="1170" cap="flat">
              <a:noFill/>
              <a:prstDash val="solid"/>
              <a:miter/>
            </a:ln>
          </p:spPr>
          <p:txBody>
            <a:bodyPr rtlCol="0" anchor="ctr"/>
            <a:lstStyle/>
            <a:p>
              <a:endParaRPr lang="en-US"/>
            </a:p>
          </p:txBody>
        </p:sp>
        <p:sp>
          <p:nvSpPr>
            <p:cNvPr id="1451" name="Freeform 1450">
              <a:extLst>
                <a:ext uri="{FF2B5EF4-FFF2-40B4-BE49-F238E27FC236}">
                  <a16:creationId xmlns:a16="http://schemas.microsoft.com/office/drawing/2014/main" id="{D606CD1B-5E0E-2849-8914-FBC4908D63DB}"/>
                </a:ext>
              </a:extLst>
            </p:cNvPr>
            <p:cNvSpPr/>
            <p:nvPr/>
          </p:nvSpPr>
          <p:spPr>
            <a:xfrm>
              <a:off x="4240986" y="3136060"/>
              <a:ext cx="195485" cy="14047"/>
            </a:xfrm>
            <a:custGeom>
              <a:avLst/>
              <a:gdLst>
                <a:gd name="connsiteX0" fmla="*/ 188731 w 195485"/>
                <a:gd name="connsiteY0" fmla="*/ 14047 h 14046"/>
                <a:gd name="connsiteX1" fmla="*/ 7023 w 195485"/>
                <a:gd name="connsiteY1" fmla="*/ 14047 h 14046"/>
                <a:gd name="connsiteX2" fmla="*/ 0 w 195485"/>
                <a:gd name="connsiteY2" fmla="*/ 7023 h 14046"/>
                <a:gd name="connsiteX3" fmla="*/ 7023 w 195485"/>
                <a:gd name="connsiteY3" fmla="*/ 0 h 14046"/>
                <a:gd name="connsiteX4" fmla="*/ 188731 w 195485"/>
                <a:gd name="connsiteY4" fmla="*/ 0 h 14046"/>
                <a:gd name="connsiteX5" fmla="*/ 195755 w 195485"/>
                <a:gd name="connsiteY5" fmla="*/ 7023 h 14046"/>
                <a:gd name="connsiteX6" fmla="*/ 188731 w 195485"/>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485" h="14046">
                  <a:moveTo>
                    <a:pt x="188731" y="14047"/>
                  </a:moveTo>
                  <a:lnTo>
                    <a:pt x="7023" y="14047"/>
                  </a:lnTo>
                  <a:cubicBezTo>
                    <a:pt x="3149" y="14047"/>
                    <a:pt x="0" y="10898"/>
                    <a:pt x="0" y="7023"/>
                  </a:cubicBezTo>
                  <a:cubicBezTo>
                    <a:pt x="0" y="3149"/>
                    <a:pt x="3149" y="0"/>
                    <a:pt x="7023" y="0"/>
                  </a:cubicBezTo>
                  <a:lnTo>
                    <a:pt x="188731" y="0"/>
                  </a:lnTo>
                  <a:cubicBezTo>
                    <a:pt x="192606" y="0"/>
                    <a:pt x="195755" y="3149"/>
                    <a:pt x="195755" y="7023"/>
                  </a:cubicBezTo>
                  <a:cubicBezTo>
                    <a:pt x="195755" y="10898"/>
                    <a:pt x="192617" y="14047"/>
                    <a:pt x="188731" y="14047"/>
                  </a:cubicBezTo>
                  <a:close/>
                </a:path>
              </a:pathLst>
            </a:custGeom>
            <a:grpFill/>
            <a:ln w="1170" cap="flat">
              <a:noFill/>
              <a:prstDash val="solid"/>
              <a:miter/>
            </a:ln>
          </p:spPr>
          <p:txBody>
            <a:bodyPr rtlCol="0" anchor="ctr"/>
            <a:lstStyle/>
            <a:p>
              <a:endParaRPr lang="en-US"/>
            </a:p>
          </p:txBody>
        </p:sp>
        <p:sp>
          <p:nvSpPr>
            <p:cNvPr id="1452" name="Freeform 1451">
              <a:extLst>
                <a:ext uri="{FF2B5EF4-FFF2-40B4-BE49-F238E27FC236}">
                  <a16:creationId xmlns:a16="http://schemas.microsoft.com/office/drawing/2014/main" id="{A0E8D5E7-0A90-2D48-82F5-56644D198630}"/>
                </a:ext>
              </a:extLst>
            </p:cNvPr>
            <p:cNvSpPr/>
            <p:nvPr/>
          </p:nvSpPr>
          <p:spPr>
            <a:xfrm>
              <a:off x="3921385" y="3136060"/>
              <a:ext cx="222408" cy="14047"/>
            </a:xfrm>
            <a:custGeom>
              <a:avLst/>
              <a:gdLst>
                <a:gd name="connsiteX0" fmla="*/ 215455 w 222408"/>
                <a:gd name="connsiteY0" fmla="*/ 14047 h 14046"/>
                <a:gd name="connsiteX1" fmla="*/ 7023 w 222408"/>
                <a:gd name="connsiteY1" fmla="*/ 14047 h 14046"/>
                <a:gd name="connsiteX2" fmla="*/ 0 w 222408"/>
                <a:gd name="connsiteY2" fmla="*/ 7023 h 14046"/>
                <a:gd name="connsiteX3" fmla="*/ 7023 w 222408"/>
                <a:gd name="connsiteY3" fmla="*/ 0 h 14046"/>
                <a:gd name="connsiteX4" fmla="*/ 215455 w 222408"/>
                <a:gd name="connsiteY4" fmla="*/ 0 h 14046"/>
                <a:gd name="connsiteX5" fmla="*/ 222479 w 222408"/>
                <a:gd name="connsiteY5" fmla="*/ 7023 h 14046"/>
                <a:gd name="connsiteX6" fmla="*/ 215455 w 222408"/>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408" h="14046">
                  <a:moveTo>
                    <a:pt x="215455" y="14047"/>
                  </a:moveTo>
                  <a:lnTo>
                    <a:pt x="7023" y="14047"/>
                  </a:lnTo>
                  <a:cubicBezTo>
                    <a:pt x="3149" y="14047"/>
                    <a:pt x="0" y="10898"/>
                    <a:pt x="0" y="7023"/>
                  </a:cubicBezTo>
                  <a:cubicBezTo>
                    <a:pt x="0" y="3149"/>
                    <a:pt x="3149" y="0"/>
                    <a:pt x="7023" y="0"/>
                  </a:cubicBezTo>
                  <a:lnTo>
                    <a:pt x="215455" y="0"/>
                  </a:lnTo>
                  <a:cubicBezTo>
                    <a:pt x="219330" y="0"/>
                    <a:pt x="222479" y="3149"/>
                    <a:pt x="222479" y="7023"/>
                  </a:cubicBezTo>
                  <a:cubicBezTo>
                    <a:pt x="222479" y="10898"/>
                    <a:pt x="219342" y="14047"/>
                    <a:pt x="215455" y="14047"/>
                  </a:cubicBezTo>
                  <a:close/>
                </a:path>
              </a:pathLst>
            </a:custGeom>
            <a:grpFill/>
            <a:ln w="1170" cap="flat">
              <a:noFill/>
              <a:prstDash val="solid"/>
              <a:miter/>
            </a:ln>
          </p:spPr>
          <p:txBody>
            <a:bodyPr rtlCol="0" anchor="ctr"/>
            <a:lstStyle/>
            <a:p>
              <a:endParaRPr lang="en-US"/>
            </a:p>
          </p:txBody>
        </p:sp>
        <p:sp>
          <p:nvSpPr>
            <p:cNvPr id="1453" name="Freeform 1452">
              <a:extLst>
                <a:ext uri="{FF2B5EF4-FFF2-40B4-BE49-F238E27FC236}">
                  <a16:creationId xmlns:a16="http://schemas.microsoft.com/office/drawing/2014/main" id="{B3233FDB-C86F-0040-B6CD-9DE6B3252E85}"/>
                </a:ext>
              </a:extLst>
            </p:cNvPr>
            <p:cNvSpPr/>
            <p:nvPr/>
          </p:nvSpPr>
          <p:spPr>
            <a:xfrm>
              <a:off x="4369748" y="3002116"/>
              <a:ext cx="56187" cy="91305"/>
            </a:xfrm>
            <a:custGeom>
              <a:avLst/>
              <a:gdLst>
                <a:gd name="connsiteX0" fmla="*/ 18789 w 56187"/>
                <a:gd name="connsiteY0" fmla="*/ 92155 h 91304"/>
                <a:gd name="connsiteX1" fmla="*/ 12011 w 56187"/>
                <a:gd name="connsiteY1" fmla="*/ 86969 h 91304"/>
                <a:gd name="connsiteX2" fmla="*/ 16951 w 56187"/>
                <a:gd name="connsiteY2" fmla="*/ 78354 h 91304"/>
                <a:gd name="connsiteX3" fmla="*/ 42785 w 56187"/>
                <a:gd name="connsiteY3" fmla="*/ 36494 h 91304"/>
                <a:gd name="connsiteX4" fmla="*/ 28633 w 56187"/>
                <a:gd name="connsiteY4" fmla="*/ 17461 h 91304"/>
                <a:gd name="connsiteX5" fmla="*/ 9482 w 56187"/>
                <a:gd name="connsiteY5" fmla="*/ 15401 h 91304"/>
                <a:gd name="connsiteX6" fmla="*/ 446 w 56187"/>
                <a:gd name="connsiteY6" fmla="*/ 11268 h 91304"/>
                <a:gd name="connsiteX7" fmla="*/ 4578 w 56187"/>
                <a:gd name="connsiteY7" fmla="*/ 2232 h 91304"/>
                <a:gd name="connsiteX8" fmla="*/ 35797 w 56187"/>
                <a:gd name="connsiteY8" fmla="*/ 5392 h 91304"/>
                <a:gd name="connsiteX9" fmla="*/ 56680 w 56187"/>
                <a:gd name="connsiteY9" fmla="*/ 34516 h 91304"/>
                <a:gd name="connsiteX10" fmla="*/ 20615 w 56187"/>
                <a:gd name="connsiteY10" fmla="*/ 91921 h 91304"/>
                <a:gd name="connsiteX11" fmla="*/ 18789 w 56187"/>
                <a:gd name="connsiteY11" fmla="*/ 92155 h 9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87" h="91304">
                  <a:moveTo>
                    <a:pt x="18789" y="92155"/>
                  </a:moveTo>
                  <a:cubicBezTo>
                    <a:pt x="15698" y="92155"/>
                    <a:pt x="12865" y="90095"/>
                    <a:pt x="12011" y="86969"/>
                  </a:cubicBezTo>
                  <a:cubicBezTo>
                    <a:pt x="10992" y="83224"/>
                    <a:pt x="13205" y="79372"/>
                    <a:pt x="16951" y="78354"/>
                  </a:cubicBezTo>
                  <a:cubicBezTo>
                    <a:pt x="31700" y="74362"/>
                    <a:pt x="46086" y="59555"/>
                    <a:pt x="42785" y="36494"/>
                  </a:cubicBezTo>
                  <a:cubicBezTo>
                    <a:pt x="41977" y="30864"/>
                    <a:pt x="36745" y="22283"/>
                    <a:pt x="28633" y="17461"/>
                  </a:cubicBezTo>
                  <a:cubicBezTo>
                    <a:pt x="24290" y="14886"/>
                    <a:pt x="17454" y="12427"/>
                    <a:pt x="9482" y="15401"/>
                  </a:cubicBezTo>
                  <a:cubicBezTo>
                    <a:pt x="5842" y="16758"/>
                    <a:pt x="1804" y="14909"/>
                    <a:pt x="446" y="11268"/>
                  </a:cubicBezTo>
                  <a:cubicBezTo>
                    <a:pt x="-912" y="7628"/>
                    <a:pt x="937" y="3589"/>
                    <a:pt x="4578" y="2232"/>
                  </a:cubicBezTo>
                  <a:cubicBezTo>
                    <a:pt x="14855" y="-1596"/>
                    <a:pt x="25941" y="-472"/>
                    <a:pt x="35797" y="5392"/>
                  </a:cubicBezTo>
                  <a:cubicBezTo>
                    <a:pt x="46730" y="11889"/>
                    <a:pt x="55123" y="23595"/>
                    <a:pt x="56680" y="34516"/>
                  </a:cubicBezTo>
                  <a:cubicBezTo>
                    <a:pt x="60473" y="61088"/>
                    <a:pt x="45302" y="85237"/>
                    <a:pt x="20615" y="91921"/>
                  </a:cubicBezTo>
                  <a:cubicBezTo>
                    <a:pt x="20006" y="92073"/>
                    <a:pt x="19397" y="92155"/>
                    <a:pt x="18789" y="92155"/>
                  </a:cubicBezTo>
                  <a:close/>
                </a:path>
              </a:pathLst>
            </a:custGeom>
            <a:grpFill/>
            <a:ln w="1170" cap="flat">
              <a:noFill/>
              <a:prstDash val="solid"/>
              <a:miter/>
            </a:ln>
          </p:spPr>
          <p:txBody>
            <a:bodyPr rtlCol="0" anchor="ctr"/>
            <a:lstStyle/>
            <a:p>
              <a:endParaRPr lang="en-US"/>
            </a:p>
          </p:txBody>
        </p:sp>
        <p:sp>
          <p:nvSpPr>
            <p:cNvPr id="1454" name="Freeform 1453">
              <a:extLst>
                <a:ext uri="{FF2B5EF4-FFF2-40B4-BE49-F238E27FC236}">
                  <a16:creationId xmlns:a16="http://schemas.microsoft.com/office/drawing/2014/main" id="{8CD3314F-DB79-524B-B863-9FB429E057F7}"/>
                </a:ext>
              </a:extLst>
            </p:cNvPr>
            <p:cNvSpPr/>
            <p:nvPr/>
          </p:nvSpPr>
          <p:spPr>
            <a:xfrm>
              <a:off x="4280972" y="2967109"/>
              <a:ext cx="105351" cy="42141"/>
            </a:xfrm>
            <a:custGeom>
              <a:avLst/>
              <a:gdLst>
                <a:gd name="connsiteX0" fmla="*/ 98469 w 105351"/>
                <a:gd name="connsiteY0" fmla="*/ 42822 h 42140"/>
                <a:gd name="connsiteX1" fmla="*/ 91469 w 105351"/>
                <a:gd name="connsiteY1" fmla="*/ 36279 h 42140"/>
                <a:gd name="connsiteX2" fmla="*/ 66618 w 105351"/>
                <a:gd name="connsiteY2" fmla="*/ 14073 h 42140"/>
                <a:gd name="connsiteX3" fmla="*/ 40490 w 105351"/>
                <a:gd name="connsiteY3" fmla="*/ 34019 h 42140"/>
                <a:gd name="connsiteX4" fmla="*/ 34427 w 105351"/>
                <a:gd name="connsiteY4" fmla="*/ 39896 h 42140"/>
                <a:gd name="connsiteX5" fmla="*/ 27099 w 105351"/>
                <a:gd name="connsiteY5" fmla="*/ 35693 h 42140"/>
                <a:gd name="connsiteX6" fmla="*/ 7597 w 105351"/>
                <a:gd name="connsiteY6" fmla="*/ 25556 h 42140"/>
                <a:gd name="connsiteX7" fmla="*/ 24 w 105351"/>
                <a:gd name="connsiteY7" fmla="*/ 19130 h 42140"/>
                <a:gd name="connsiteX8" fmla="*/ 6450 w 105351"/>
                <a:gd name="connsiteY8" fmla="*/ 11556 h 42140"/>
                <a:gd name="connsiteX9" fmla="*/ 31173 w 105351"/>
                <a:gd name="connsiteY9" fmla="*/ 18591 h 42140"/>
                <a:gd name="connsiteX10" fmla="*/ 67238 w 105351"/>
                <a:gd name="connsiteY10" fmla="*/ 38 h 42140"/>
                <a:gd name="connsiteX11" fmla="*/ 105480 w 105351"/>
                <a:gd name="connsiteY11" fmla="*/ 35319 h 42140"/>
                <a:gd name="connsiteX12" fmla="*/ 98949 w 105351"/>
                <a:gd name="connsiteY12" fmla="*/ 42799 h 42140"/>
                <a:gd name="connsiteX13" fmla="*/ 98469 w 105351"/>
                <a:gd name="connsiteY13" fmla="*/ 42822 h 4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351" h="42140">
                  <a:moveTo>
                    <a:pt x="98469" y="42822"/>
                  </a:moveTo>
                  <a:cubicBezTo>
                    <a:pt x="94805" y="42822"/>
                    <a:pt x="91714" y="39977"/>
                    <a:pt x="91469" y="36279"/>
                  </a:cubicBezTo>
                  <a:cubicBezTo>
                    <a:pt x="90474" y="21646"/>
                    <a:pt x="78276" y="14588"/>
                    <a:pt x="66618" y="14073"/>
                  </a:cubicBezTo>
                  <a:cubicBezTo>
                    <a:pt x="56094" y="13605"/>
                    <a:pt x="42913" y="18556"/>
                    <a:pt x="40490" y="34019"/>
                  </a:cubicBezTo>
                  <a:cubicBezTo>
                    <a:pt x="40010" y="37110"/>
                    <a:pt x="37529" y="39509"/>
                    <a:pt x="34427" y="39896"/>
                  </a:cubicBezTo>
                  <a:cubicBezTo>
                    <a:pt x="31325" y="40294"/>
                    <a:pt x="28328" y="38573"/>
                    <a:pt x="27099" y="35693"/>
                  </a:cubicBezTo>
                  <a:cubicBezTo>
                    <a:pt x="23517" y="27336"/>
                    <a:pt x="14351" y="25006"/>
                    <a:pt x="7597" y="25556"/>
                  </a:cubicBezTo>
                  <a:cubicBezTo>
                    <a:pt x="3734" y="25861"/>
                    <a:pt x="340" y="22992"/>
                    <a:pt x="24" y="19130"/>
                  </a:cubicBezTo>
                  <a:cubicBezTo>
                    <a:pt x="-292" y="15267"/>
                    <a:pt x="2587" y="11872"/>
                    <a:pt x="6450" y="11556"/>
                  </a:cubicBezTo>
                  <a:cubicBezTo>
                    <a:pt x="15932" y="10783"/>
                    <a:pt x="24664" y="13406"/>
                    <a:pt x="31173" y="18591"/>
                  </a:cubicBezTo>
                  <a:cubicBezTo>
                    <a:pt x="38875" y="5176"/>
                    <a:pt x="53928" y="-524"/>
                    <a:pt x="67238" y="38"/>
                  </a:cubicBezTo>
                  <a:cubicBezTo>
                    <a:pt x="84562" y="798"/>
                    <a:pt x="103912" y="12165"/>
                    <a:pt x="105480" y="35319"/>
                  </a:cubicBezTo>
                  <a:cubicBezTo>
                    <a:pt x="105738" y="39193"/>
                    <a:pt x="102823" y="42541"/>
                    <a:pt x="98949" y="42799"/>
                  </a:cubicBezTo>
                  <a:cubicBezTo>
                    <a:pt x="98796" y="42822"/>
                    <a:pt x="98633" y="42822"/>
                    <a:pt x="98469" y="42822"/>
                  </a:cubicBezTo>
                  <a:close/>
                </a:path>
              </a:pathLst>
            </a:custGeom>
            <a:grpFill/>
            <a:ln w="1170" cap="flat">
              <a:noFill/>
              <a:prstDash val="solid"/>
              <a:miter/>
            </a:ln>
          </p:spPr>
          <p:txBody>
            <a:bodyPr rtlCol="0" anchor="ctr"/>
            <a:lstStyle/>
            <a:p>
              <a:endParaRPr lang="en-US"/>
            </a:p>
          </p:txBody>
        </p:sp>
        <p:sp>
          <p:nvSpPr>
            <p:cNvPr id="1455" name="Freeform 1454">
              <a:extLst>
                <a:ext uri="{FF2B5EF4-FFF2-40B4-BE49-F238E27FC236}">
                  <a16:creationId xmlns:a16="http://schemas.microsoft.com/office/drawing/2014/main" id="{B73D6BF8-AEB3-9C41-BF95-7D0D181DDFF6}"/>
                </a:ext>
              </a:extLst>
            </p:cNvPr>
            <p:cNvSpPr/>
            <p:nvPr/>
          </p:nvSpPr>
          <p:spPr>
            <a:xfrm>
              <a:off x="4297102" y="3004721"/>
              <a:ext cx="57358" cy="32776"/>
            </a:xfrm>
            <a:custGeom>
              <a:avLst/>
              <a:gdLst>
                <a:gd name="connsiteX0" fmla="*/ 7037 w 57357"/>
                <a:gd name="connsiteY0" fmla="*/ 33386 h 32776"/>
                <a:gd name="connsiteX1" fmla="*/ 6041 w 57357"/>
                <a:gd name="connsiteY1" fmla="*/ 33316 h 32776"/>
                <a:gd name="connsiteX2" fmla="*/ 72 w 57357"/>
                <a:gd name="connsiteY2" fmla="*/ 25379 h 32776"/>
                <a:gd name="connsiteX3" fmla="*/ 26843 w 57357"/>
                <a:gd name="connsiteY3" fmla="*/ 71 h 32776"/>
                <a:gd name="connsiteX4" fmla="*/ 55838 w 57357"/>
                <a:gd name="connsiteY4" fmla="*/ 9904 h 32776"/>
                <a:gd name="connsiteX5" fmla="*/ 55557 w 57357"/>
                <a:gd name="connsiteY5" fmla="*/ 19831 h 32776"/>
                <a:gd name="connsiteX6" fmla="*/ 45630 w 57357"/>
                <a:gd name="connsiteY6" fmla="*/ 19550 h 32776"/>
                <a:gd name="connsiteX7" fmla="*/ 27545 w 57357"/>
                <a:gd name="connsiteY7" fmla="*/ 14095 h 32776"/>
                <a:gd name="connsiteX8" fmla="*/ 13990 w 57357"/>
                <a:gd name="connsiteY8" fmla="*/ 27334 h 32776"/>
                <a:gd name="connsiteX9" fmla="*/ 7037 w 57357"/>
                <a:gd name="connsiteY9" fmla="*/ 33386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57" h="32776">
                  <a:moveTo>
                    <a:pt x="7037" y="33386"/>
                  </a:moveTo>
                  <a:cubicBezTo>
                    <a:pt x="6709" y="33386"/>
                    <a:pt x="6381" y="33362"/>
                    <a:pt x="6041" y="33316"/>
                  </a:cubicBezTo>
                  <a:cubicBezTo>
                    <a:pt x="2202" y="32777"/>
                    <a:pt x="-479" y="29219"/>
                    <a:pt x="72" y="25379"/>
                  </a:cubicBezTo>
                  <a:cubicBezTo>
                    <a:pt x="1980" y="11835"/>
                    <a:pt x="13744" y="715"/>
                    <a:pt x="26843" y="71"/>
                  </a:cubicBezTo>
                  <a:cubicBezTo>
                    <a:pt x="39344" y="-538"/>
                    <a:pt x="49083" y="2763"/>
                    <a:pt x="55838" y="9904"/>
                  </a:cubicBezTo>
                  <a:cubicBezTo>
                    <a:pt x="58507" y="12725"/>
                    <a:pt x="58378" y="17173"/>
                    <a:pt x="55557" y="19831"/>
                  </a:cubicBezTo>
                  <a:cubicBezTo>
                    <a:pt x="52736" y="22499"/>
                    <a:pt x="48287" y="22371"/>
                    <a:pt x="45630" y="19550"/>
                  </a:cubicBezTo>
                  <a:cubicBezTo>
                    <a:pt x="41779" y="15476"/>
                    <a:pt x="35856" y="13685"/>
                    <a:pt x="27545" y="14095"/>
                  </a:cubicBezTo>
                  <a:cubicBezTo>
                    <a:pt x="21165" y="14411"/>
                    <a:pt x="14961" y="20474"/>
                    <a:pt x="13990" y="27334"/>
                  </a:cubicBezTo>
                  <a:cubicBezTo>
                    <a:pt x="13486" y="30857"/>
                    <a:pt x="10478" y="33386"/>
                    <a:pt x="7037" y="33386"/>
                  </a:cubicBezTo>
                  <a:close/>
                </a:path>
              </a:pathLst>
            </a:custGeom>
            <a:grpFill/>
            <a:ln w="1170" cap="flat">
              <a:noFill/>
              <a:prstDash val="solid"/>
              <a:miter/>
            </a:ln>
          </p:spPr>
          <p:txBody>
            <a:bodyPr rtlCol="0" anchor="ctr"/>
            <a:lstStyle/>
            <a:p>
              <a:endParaRPr lang="en-US"/>
            </a:p>
          </p:txBody>
        </p:sp>
        <p:sp>
          <p:nvSpPr>
            <p:cNvPr id="1456" name="Freeform 1455">
              <a:extLst>
                <a:ext uri="{FF2B5EF4-FFF2-40B4-BE49-F238E27FC236}">
                  <a16:creationId xmlns:a16="http://schemas.microsoft.com/office/drawing/2014/main" id="{B0B16E09-5A31-D74D-8D1A-B6A9D307209D}"/>
                </a:ext>
              </a:extLst>
            </p:cNvPr>
            <p:cNvSpPr/>
            <p:nvPr/>
          </p:nvSpPr>
          <p:spPr>
            <a:xfrm>
              <a:off x="4395466" y="3106960"/>
              <a:ext cx="10535" cy="10535"/>
            </a:xfrm>
            <a:custGeom>
              <a:avLst/>
              <a:gdLst>
                <a:gd name="connsiteX0" fmla="*/ 10535 w 10535"/>
                <a:gd name="connsiteY0" fmla="*/ 5268 h 10535"/>
                <a:gd name="connsiteX1" fmla="*/ 5268 w 10535"/>
                <a:gd name="connsiteY1" fmla="*/ 10535 h 10535"/>
                <a:gd name="connsiteX2" fmla="*/ 0 w 10535"/>
                <a:gd name="connsiteY2" fmla="*/ 5268 h 10535"/>
                <a:gd name="connsiteX3" fmla="*/ 5268 w 10535"/>
                <a:gd name="connsiteY3" fmla="*/ 0 h 10535"/>
                <a:gd name="connsiteX4" fmla="*/ 10535 w 10535"/>
                <a:gd name="connsiteY4" fmla="*/ 5268 h 10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35" h="10535">
                  <a:moveTo>
                    <a:pt x="10535" y="5268"/>
                  </a:moveTo>
                  <a:cubicBezTo>
                    <a:pt x="10535" y="8182"/>
                    <a:pt x="8182" y="10535"/>
                    <a:pt x="5268" y="10535"/>
                  </a:cubicBezTo>
                  <a:cubicBezTo>
                    <a:pt x="2353" y="10535"/>
                    <a:pt x="0" y="8182"/>
                    <a:pt x="0" y="5268"/>
                  </a:cubicBezTo>
                  <a:cubicBezTo>
                    <a:pt x="0" y="2353"/>
                    <a:pt x="2365" y="0"/>
                    <a:pt x="5268" y="0"/>
                  </a:cubicBezTo>
                  <a:cubicBezTo>
                    <a:pt x="8182" y="-12"/>
                    <a:pt x="10535" y="2353"/>
                    <a:pt x="10535" y="5268"/>
                  </a:cubicBezTo>
                  <a:close/>
                </a:path>
              </a:pathLst>
            </a:custGeom>
            <a:grpFill/>
            <a:ln w="1170" cap="flat">
              <a:noFill/>
              <a:prstDash val="solid"/>
              <a:miter/>
            </a:ln>
          </p:spPr>
          <p:txBody>
            <a:bodyPr rtlCol="0" anchor="ctr"/>
            <a:lstStyle/>
            <a:p>
              <a:endParaRPr lang="en-US"/>
            </a:p>
          </p:txBody>
        </p:sp>
        <p:sp>
          <p:nvSpPr>
            <p:cNvPr id="1457" name="Freeform 1456">
              <a:extLst>
                <a:ext uri="{FF2B5EF4-FFF2-40B4-BE49-F238E27FC236}">
                  <a16:creationId xmlns:a16="http://schemas.microsoft.com/office/drawing/2014/main" id="{C83875C6-C9ED-7549-8583-24408E6E4CA3}"/>
                </a:ext>
              </a:extLst>
            </p:cNvPr>
            <p:cNvSpPr/>
            <p:nvPr/>
          </p:nvSpPr>
          <p:spPr>
            <a:xfrm>
              <a:off x="4393125" y="3104618"/>
              <a:ext cx="15217" cy="15217"/>
            </a:xfrm>
            <a:custGeom>
              <a:avLst/>
              <a:gdLst>
                <a:gd name="connsiteX0" fmla="*/ 7609 w 15217"/>
                <a:gd name="connsiteY0" fmla="*/ 15217 h 15217"/>
                <a:gd name="connsiteX1" fmla="*/ 0 w 15217"/>
                <a:gd name="connsiteY1" fmla="*/ 7609 h 15217"/>
                <a:gd name="connsiteX2" fmla="*/ 7609 w 15217"/>
                <a:gd name="connsiteY2" fmla="*/ 0 h 15217"/>
                <a:gd name="connsiteX3" fmla="*/ 15217 w 15217"/>
                <a:gd name="connsiteY3" fmla="*/ 7609 h 15217"/>
                <a:gd name="connsiteX4" fmla="*/ 7609 w 15217"/>
                <a:gd name="connsiteY4" fmla="*/ 15217 h 15217"/>
                <a:gd name="connsiteX5" fmla="*/ 7609 w 15217"/>
                <a:gd name="connsiteY5" fmla="*/ 4671 h 15217"/>
                <a:gd name="connsiteX6" fmla="*/ 4682 w 15217"/>
                <a:gd name="connsiteY6" fmla="*/ 7597 h 15217"/>
                <a:gd name="connsiteX7" fmla="*/ 7609 w 15217"/>
                <a:gd name="connsiteY7" fmla="*/ 10523 h 15217"/>
                <a:gd name="connsiteX8" fmla="*/ 10535 w 15217"/>
                <a:gd name="connsiteY8" fmla="*/ 7597 h 15217"/>
                <a:gd name="connsiteX9" fmla="*/ 7609 w 15217"/>
                <a:gd name="connsiteY9" fmla="*/ 4671 h 15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17" h="15217">
                  <a:moveTo>
                    <a:pt x="7609" y="15217"/>
                  </a:moveTo>
                  <a:cubicBezTo>
                    <a:pt x="3418" y="15217"/>
                    <a:pt x="0" y="11799"/>
                    <a:pt x="0" y="7609"/>
                  </a:cubicBezTo>
                  <a:cubicBezTo>
                    <a:pt x="0" y="3418"/>
                    <a:pt x="3418" y="0"/>
                    <a:pt x="7609" y="0"/>
                  </a:cubicBezTo>
                  <a:cubicBezTo>
                    <a:pt x="11799" y="0"/>
                    <a:pt x="15217" y="3418"/>
                    <a:pt x="15217" y="7609"/>
                  </a:cubicBezTo>
                  <a:cubicBezTo>
                    <a:pt x="15217" y="11799"/>
                    <a:pt x="11811" y="15217"/>
                    <a:pt x="7609" y="15217"/>
                  </a:cubicBezTo>
                  <a:close/>
                  <a:moveTo>
                    <a:pt x="7609" y="4671"/>
                  </a:moveTo>
                  <a:cubicBezTo>
                    <a:pt x="5993" y="4671"/>
                    <a:pt x="4682" y="5982"/>
                    <a:pt x="4682" y="7597"/>
                  </a:cubicBezTo>
                  <a:cubicBezTo>
                    <a:pt x="4682" y="9213"/>
                    <a:pt x="5993" y="10523"/>
                    <a:pt x="7609" y="10523"/>
                  </a:cubicBezTo>
                  <a:cubicBezTo>
                    <a:pt x="9224" y="10523"/>
                    <a:pt x="10535" y="9213"/>
                    <a:pt x="10535" y="7597"/>
                  </a:cubicBezTo>
                  <a:cubicBezTo>
                    <a:pt x="10535" y="5993"/>
                    <a:pt x="9224" y="4671"/>
                    <a:pt x="7609" y="4671"/>
                  </a:cubicBezTo>
                  <a:close/>
                </a:path>
              </a:pathLst>
            </a:custGeom>
            <a:grpFill/>
            <a:ln w="1170" cap="flat">
              <a:noFill/>
              <a:prstDash val="solid"/>
              <a:miter/>
            </a:ln>
          </p:spPr>
          <p:txBody>
            <a:bodyPr rtlCol="0" anchor="ctr"/>
            <a:lstStyle/>
            <a:p>
              <a:endParaRPr lang="en-US"/>
            </a:p>
          </p:txBody>
        </p:sp>
        <p:sp>
          <p:nvSpPr>
            <p:cNvPr id="1458" name="Freeform 1457">
              <a:extLst>
                <a:ext uri="{FF2B5EF4-FFF2-40B4-BE49-F238E27FC236}">
                  <a16:creationId xmlns:a16="http://schemas.microsoft.com/office/drawing/2014/main" id="{4C378548-A7F3-3141-A4AE-C6F79B5D3529}"/>
                </a:ext>
              </a:extLst>
            </p:cNvPr>
            <p:cNvSpPr/>
            <p:nvPr/>
          </p:nvSpPr>
          <p:spPr>
            <a:xfrm>
              <a:off x="4399130" y="2945690"/>
              <a:ext cx="37458" cy="37458"/>
            </a:xfrm>
            <a:custGeom>
              <a:avLst/>
              <a:gdLst>
                <a:gd name="connsiteX0" fmla="*/ 19303 w 37458"/>
                <a:gd name="connsiteY0" fmla="*/ 38605 h 37458"/>
                <a:gd name="connsiteX1" fmla="*/ 0 w 37458"/>
                <a:gd name="connsiteY1" fmla="*/ 19303 h 37458"/>
                <a:gd name="connsiteX2" fmla="*/ 19303 w 37458"/>
                <a:gd name="connsiteY2" fmla="*/ 0 h 37458"/>
                <a:gd name="connsiteX3" fmla="*/ 38606 w 37458"/>
                <a:gd name="connsiteY3" fmla="*/ 19303 h 37458"/>
                <a:gd name="connsiteX4" fmla="*/ 19303 w 37458"/>
                <a:gd name="connsiteY4" fmla="*/ 38605 h 37458"/>
                <a:gd name="connsiteX5" fmla="*/ 19303 w 37458"/>
                <a:gd name="connsiteY5" fmla="*/ 14047 h 37458"/>
                <a:gd name="connsiteX6" fmla="*/ 14047 w 37458"/>
                <a:gd name="connsiteY6" fmla="*/ 19303 h 37458"/>
                <a:gd name="connsiteX7" fmla="*/ 19303 w 37458"/>
                <a:gd name="connsiteY7" fmla="*/ 24559 h 37458"/>
                <a:gd name="connsiteX8" fmla="*/ 24559 w 37458"/>
                <a:gd name="connsiteY8" fmla="*/ 19303 h 37458"/>
                <a:gd name="connsiteX9" fmla="*/ 19303 w 37458"/>
                <a:gd name="connsiteY9" fmla="*/ 14047 h 3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58" h="37458">
                  <a:moveTo>
                    <a:pt x="19303" y="38605"/>
                  </a:moveTo>
                  <a:cubicBezTo>
                    <a:pt x="8662" y="38605"/>
                    <a:pt x="0" y="29943"/>
                    <a:pt x="0" y="19303"/>
                  </a:cubicBezTo>
                  <a:cubicBezTo>
                    <a:pt x="0" y="8662"/>
                    <a:pt x="8662" y="0"/>
                    <a:pt x="19303" y="0"/>
                  </a:cubicBezTo>
                  <a:cubicBezTo>
                    <a:pt x="29943" y="0"/>
                    <a:pt x="38606" y="8662"/>
                    <a:pt x="38606" y="19303"/>
                  </a:cubicBezTo>
                  <a:cubicBezTo>
                    <a:pt x="38606" y="29943"/>
                    <a:pt x="29943" y="38605"/>
                    <a:pt x="19303" y="38605"/>
                  </a:cubicBezTo>
                  <a:close/>
                  <a:moveTo>
                    <a:pt x="19303" y="14047"/>
                  </a:moveTo>
                  <a:cubicBezTo>
                    <a:pt x="16400" y="14047"/>
                    <a:pt x="14047" y="16400"/>
                    <a:pt x="14047" y="19303"/>
                  </a:cubicBezTo>
                  <a:cubicBezTo>
                    <a:pt x="14047" y="22206"/>
                    <a:pt x="16400" y="24559"/>
                    <a:pt x="19303" y="24559"/>
                  </a:cubicBezTo>
                  <a:cubicBezTo>
                    <a:pt x="22206" y="24559"/>
                    <a:pt x="24559" y="22206"/>
                    <a:pt x="24559" y="19303"/>
                  </a:cubicBezTo>
                  <a:cubicBezTo>
                    <a:pt x="24559" y="16400"/>
                    <a:pt x="22206" y="14047"/>
                    <a:pt x="19303" y="14047"/>
                  </a:cubicBezTo>
                  <a:close/>
                </a:path>
              </a:pathLst>
            </a:custGeom>
            <a:grpFill/>
            <a:ln w="1170" cap="flat">
              <a:noFill/>
              <a:prstDash val="solid"/>
              <a:miter/>
            </a:ln>
          </p:spPr>
          <p:txBody>
            <a:bodyPr rtlCol="0" anchor="ctr"/>
            <a:lstStyle/>
            <a:p>
              <a:endParaRPr lang="en-US"/>
            </a:p>
          </p:txBody>
        </p:sp>
        <p:sp>
          <p:nvSpPr>
            <p:cNvPr id="1459" name="Freeform 1458">
              <a:extLst>
                <a:ext uri="{FF2B5EF4-FFF2-40B4-BE49-F238E27FC236}">
                  <a16:creationId xmlns:a16="http://schemas.microsoft.com/office/drawing/2014/main" id="{94088A49-D798-034B-8D90-965D81D68AA8}"/>
                </a:ext>
              </a:extLst>
            </p:cNvPr>
            <p:cNvSpPr/>
            <p:nvPr/>
          </p:nvSpPr>
          <p:spPr>
            <a:xfrm>
              <a:off x="4088728" y="2841460"/>
              <a:ext cx="14047" cy="14047"/>
            </a:xfrm>
            <a:custGeom>
              <a:avLst/>
              <a:gdLst>
                <a:gd name="connsiteX0" fmla="*/ 4005 w 14046"/>
                <a:gd name="connsiteY0" fmla="*/ 13369 h 14046"/>
                <a:gd name="connsiteX1" fmla="*/ 681 w 14046"/>
                <a:gd name="connsiteY1" fmla="*/ 4005 h 14046"/>
                <a:gd name="connsiteX2" fmla="*/ 681 w 14046"/>
                <a:gd name="connsiteY2" fmla="*/ 4017 h 14046"/>
                <a:gd name="connsiteX3" fmla="*/ 10033 w 14046"/>
                <a:gd name="connsiteY3" fmla="*/ 680 h 14046"/>
                <a:gd name="connsiteX4" fmla="*/ 10033 w 14046"/>
                <a:gd name="connsiteY4" fmla="*/ 680 h 14046"/>
                <a:gd name="connsiteX5" fmla="*/ 13370 w 14046"/>
                <a:gd name="connsiteY5" fmla="*/ 10033 h 14046"/>
                <a:gd name="connsiteX6" fmla="*/ 13370 w 14046"/>
                <a:gd name="connsiteY6" fmla="*/ 10033 h 14046"/>
                <a:gd name="connsiteX7" fmla="*/ 13370 w 14046"/>
                <a:gd name="connsiteY7" fmla="*/ 10033 h 14046"/>
                <a:gd name="connsiteX8" fmla="*/ 13370 w 14046"/>
                <a:gd name="connsiteY8" fmla="*/ 10033 h 14046"/>
                <a:gd name="connsiteX9" fmla="*/ 7013 w 14046"/>
                <a:gd name="connsiteY9" fmla="*/ 14048 h 14046"/>
                <a:gd name="connsiteX10" fmla="*/ 7013 w 14046"/>
                <a:gd name="connsiteY10" fmla="*/ 14048 h 14046"/>
                <a:gd name="connsiteX11" fmla="*/ 4005 w 14046"/>
                <a:gd name="connsiteY11" fmla="*/ 13369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46" h="14046">
                  <a:moveTo>
                    <a:pt x="4005" y="13369"/>
                  </a:moveTo>
                  <a:cubicBezTo>
                    <a:pt x="505" y="11707"/>
                    <a:pt x="-982" y="7517"/>
                    <a:pt x="681" y="4005"/>
                  </a:cubicBezTo>
                  <a:lnTo>
                    <a:pt x="681" y="4017"/>
                  </a:lnTo>
                  <a:cubicBezTo>
                    <a:pt x="2343" y="505"/>
                    <a:pt x="6533" y="-982"/>
                    <a:pt x="10033" y="680"/>
                  </a:cubicBezTo>
                  <a:lnTo>
                    <a:pt x="10033" y="680"/>
                  </a:lnTo>
                  <a:cubicBezTo>
                    <a:pt x="13533" y="2342"/>
                    <a:pt x="15032" y="6533"/>
                    <a:pt x="13370" y="10033"/>
                  </a:cubicBezTo>
                  <a:lnTo>
                    <a:pt x="13370" y="10033"/>
                  </a:lnTo>
                  <a:lnTo>
                    <a:pt x="13370" y="10033"/>
                  </a:lnTo>
                  <a:lnTo>
                    <a:pt x="13370" y="10033"/>
                  </a:lnTo>
                  <a:cubicBezTo>
                    <a:pt x="12164" y="12573"/>
                    <a:pt x="9647" y="14048"/>
                    <a:pt x="7013" y="14048"/>
                  </a:cubicBezTo>
                  <a:lnTo>
                    <a:pt x="7013" y="14048"/>
                  </a:lnTo>
                  <a:cubicBezTo>
                    <a:pt x="6007" y="14048"/>
                    <a:pt x="4977" y="13826"/>
                    <a:pt x="4005" y="13369"/>
                  </a:cubicBezTo>
                  <a:close/>
                </a:path>
              </a:pathLst>
            </a:custGeom>
            <a:grpFill/>
            <a:ln w="1170" cap="flat">
              <a:noFill/>
              <a:prstDash val="solid"/>
              <a:miter/>
            </a:ln>
          </p:spPr>
          <p:txBody>
            <a:bodyPr rtlCol="0" anchor="ctr"/>
            <a:lstStyle/>
            <a:p>
              <a:endParaRPr lang="en-US"/>
            </a:p>
          </p:txBody>
        </p:sp>
        <p:sp>
          <p:nvSpPr>
            <p:cNvPr id="1460" name="Freeform 1459">
              <a:extLst>
                <a:ext uri="{FF2B5EF4-FFF2-40B4-BE49-F238E27FC236}">
                  <a16:creationId xmlns:a16="http://schemas.microsoft.com/office/drawing/2014/main" id="{4D76000D-1F20-4F47-A550-7297A140FD95}"/>
                </a:ext>
              </a:extLst>
            </p:cNvPr>
            <p:cNvSpPr/>
            <p:nvPr/>
          </p:nvSpPr>
          <p:spPr>
            <a:xfrm>
              <a:off x="4017608" y="2777030"/>
              <a:ext cx="79599" cy="43311"/>
            </a:xfrm>
            <a:custGeom>
              <a:avLst/>
              <a:gdLst>
                <a:gd name="connsiteX0" fmla="*/ 4680 w 79598"/>
                <a:gd name="connsiteY0" fmla="*/ 43455 h 43311"/>
                <a:gd name="connsiteX1" fmla="*/ 408 w 79598"/>
                <a:gd name="connsiteY1" fmla="*/ 34488 h 43311"/>
                <a:gd name="connsiteX2" fmla="*/ 408 w 79598"/>
                <a:gd name="connsiteY2" fmla="*/ 34488 h 43311"/>
                <a:gd name="connsiteX3" fmla="*/ 408 w 79598"/>
                <a:gd name="connsiteY3" fmla="*/ 34488 h 43311"/>
                <a:gd name="connsiteX4" fmla="*/ 408 w 79598"/>
                <a:gd name="connsiteY4" fmla="*/ 34488 h 43311"/>
                <a:gd name="connsiteX5" fmla="*/ 9374 w 79598"/>
                <a:gd name="connsiteY5" fmla="*/ 30227 h 43311"/>
                <a:gd name="connsiteX6" fmla="*/ 9374 w 79598"/>
                <a:gd name="connsiteY6" fmla="*/ 30227 h 43311"/>
                <a:gd name="connsiteX7" fmla="*/ 13647 w 79598"/>
                <a:gd name="connsiteY7" fmla="*/ 39194 h 43311"/>
                <a:gd name="connsiteX8" fmla="*/ 13647 w 79598"/>
                <a:gd name="connsiteY8" fmla="*/ 39194 h 43311"/>
                <a:gd name="connsiteX9" fmla="*/ 7033 w 79598"/>
                <a:gd name="connsiteY9" fmla="*/ 43865 h 43311"/>
                <a:gd name="connsiteX10" fmla="*/ 7033 w 79598"/>
                <a:gd name="connsiteY10" fmla="*/ 43865 h 43311"/>
                <a:gd name="connsiteX11" fmla="*/ 4680 w 79598"/>
                <a:gd name="connsiteY11" fmla="*/ 43455 h 43311"/>
                <a:gd name="connsiteX12" fmla="*/ 17229 w 79598"/>
                <a:gd name="connsiteY12" fmla="*/ 19739 h 43311"/>
                <a:gd name="connsiteX13" fmla="*/ 18762 w 79598"/>
                <a:gd name="connsiteY13" fmla="*/ 9918 h 43311"/>
                <a:gd name="connsiteX14" fmla="*/ 18762 w 79598"/>
                <a:gd name="connsiteY14" fmla="*/ 9918 h 43311"/>
                <a:gd name="connsiteX15" fmla="*/ 28583 w 79598"/>
                <a:gd name="connsiteY15" fmla="*/ 11451 h 43311"/>
                <a:gd name="connsiteX16" fmla="*/ 28583 w 79598"/>
                <a:gd name="connsiteY16" fmla="*/ 11451 h 43311"/>
                <a:gd name="connsiteX17" fmla="*/ 27050 w 79598"/>
                <a:gd name="connsiteY17" fmla="*/ 21272 h 43311"/>
                <a:gd name="connsiteX18" fmla="*/ 27050 w 79598"/>
                <a:gd name="connsiteY18" fmla="*/ 21272 h 43311"/>
                <a:gd name="connsiteX19" fmla="*/ 22918 w 79598"/>
                <a:gd name="connsiteY19" fmla="*/ 22619 h 43311"/>
                <a:gd name="connsiteX20" fmla="*/ 22918 w 79598"/>
                <a:gd name="connsiteY20" fmla="*/ 22619 h 43311"/>
                <a:gd name="connsiteX21" fmla="*/ 17229 w 79598"/>
                <a:gd name="connsiteY21" fmla="*/ 19739 h 43311"/>
                <a:gd name="connsiteX22" fmla="*/ 69764 w 79598"/>
                <a:gd name="connsiteY22" fmla="*/ 20008 h 43311"/>
                <a:gd name="connsiteX23" fmla="*/ 67645 w 79598"/>
                <a:gd name="connsiteY23" fmla="*/ 10292 h 43311"/>
                <a:gd name="connsiteX24" fmla="*/ 67645 w 79598"/>
                <a:gd name="connsiteY24" fmla="*/ 10292 h 43311"/>
                <a:gd name="connsiteX25" fmla="*/ 77361 w 79598"/>
                <a:gd name="connsiteY25" fmla="*/ 8186 h 43311"/>
                <a:gd name="connsiteX26" fmla="*/ 77361 w 79598"/>
                <a:gd name="connsiteY26" fmla="*/ 8186 h 43311"/>
                <a:gd name="connsiteX27" fmla="*/ 79468 w 79598"/>
                <a:gd name="connsiteY27" fmla="*/ 17889 h 43311"/>
                <a:gd name="connsiteX28" fmla="*/ 79468 w 79598"/>
                <a:gd name="connsiteY28" fmla="*/ 17889 h 43311"/>
                <a:gd name="connsiteX29" fmla="*/ 73545 w 79598"/>
                <a:gd name="connsiteY29" fmla="*/ 21120 h 43311"/>
                <a:gd name="connsiteX30" fmla="*/ 73545 w 79598"/>
                <a:gd name="connsiteY30" fmla="*/ 21120 h 43311"/>
                <a:gd name="connsiteX31" fmla="*/ 69764 w 79598"/>
                <a:gd name="connsiteY31" fmla="*/ 20008 h 43311"/>
                <a:gd name="connsiteX32" fmla="*/ 40980 w 79598"/>
                <a:gd name="connsiteY32" fmla="*/ 7237 h 43311"/>
                <a:gd name="connsiteX33" fmla="*/ 47792 w 79598"/>
                <a:gd name="connsiteY33" fmla="*/ 3 h 43311"/>
                <a:gd name="connsiteX34" fmla="*/ 47792 w 79598"/>
                <a:gd name="connsiteY34" fmla="*/ 3 h 43311"/>
                <a:gd name="connsiteX35" fmla="*/ 55027 w 79598"/>
                <a:gd name="connsiteY35" fmla="*/ 6816 h 43311"/>
                <a:gd name="connsiteX36" fmla="*/ 55027 w 79598"/>
                <a:gd name="connsiteY36" fmla="*/ 6816 h 43311"/>
                <a:gd name="connsiteX37" fmla="*/ 48214 w 79598"/>
                <a:gd name="connsiteY37" fmla="*/ 14038 h 43311"/>
                <a:gd name="connsiteX38" fmla="*/ 48214 w 79598"/>
                <a:gd name="connsiteY38" fmla="*/ 14038 h 43311"/>
                <a:gd name="connsiteX39" fmla="*/ 48003 w 79598"/>
                <a:gd name="connsiteY39" fmla="*/ 14050 h 43311"/>
                <a:gd name="connsiteX40" fmla="*/ 48003 w 79598"/>
                <a:gd name="connsiteY40" fmla="*/ 14050 h 43311"/>
                <a:gd name="connsiteX41" fmla="*/ 40980 w 79598"/>
                <a:gd name="connsiteY41" fmla="*/ 7237 h 4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9598" h="43311">
                  <a:moveTo>
                    <a:pt x="4680" y="43455"/>
                  </a:moveTo>
                  <a:cubicBezTo>
                    <a:pt x="1016" y="42155"/>
                    <a:pt x="-892" y="38140"/>
                    <a:pt x="408" y="34488"/>
                  </a:cubicBezTo>
                  <a:lnTo>
                    <a:pt x="408" y="34488"/>
                  </a:lnTo>
                  <a:lnTo>
                    <a:pt x="408" y="34488"/>
                  </a:lnTo>
                  <a:lnTo>
                    <a:pt x="408" y="34488"/>
                  </a:lnTo>
                  <a:cubicBezTo>
                    <a:pt x="1707" y="30836"/>
                    <a:pt x="5722" y="28928"/>
                    <a:pt x="9374" y="30227"/>
                  </a:cubicBezTo>
                  <a:lnTo>
                    <a:pt x="9374" y="30227"/>
                  </a:lnTo>
                  <a:cubicBezTo>
                    <a:pt x="13038" y="31527"/>
                    <a:pt x="14946" y="35542"/>
                    <a:pt x="13647" y="39194"/>
                  </a:cubicBezTo>
                  <a:lnTo>
                    <a:pt x="13647" y="39194"/>
                  </a:lnTo>
                  <a:cubicBezTo>
                    <a:pt x="12617" y="42074"/>
                    <a:pt x="9913" y="43865"/>
                    <a:pt x="7033" y="43865"/>
                  </a:cubicBezTo>
                  <a:lnTo>
                    <a:pt x="7033" y="43865"/>
                  </a:lnTo>
                  <a:cubicBezTo>
                    <a:pt x="6249" y="43865"/>
                    <a:pt x="5453" y="43736"/>
                    <a:pt x="4680" y="43455"/>
                  </a:cubicBezTo>
                  <a:close/>
                  <a:moveTo>
                    <a:pt x="17229" y="19739"/>
                  </a:moveTo>
                  <a:cubicBezTo>
                    <a:pt x="14946" y="16602"/>
                    <a:pt x="15637" y="12212"/>
                    <a:pt x="18762" y="9918"/>
                  </a:cubicBezTo>
                  <a:lnTo>
                    <a:pt x="18762" y="9918"/>
                  </a:lnTo>
                  <a:cubicBezTo>
                    <a:pt x="21899" y="7635"/>
                    <a:pt x="26289" y="8314"/>
                    <a:pt x="28583" y="11451"/>
                  </a:cubicBezTo>
                  <a:lnTo>
                    <a:pt x="28583" y="11451"/>
                  </a:lnTo>
                  <a:cubicBezTo>
                    <a:pt x="30866" y="14589"/>
                    <a:pt x="30175" y="18978"/>
                    <a:pt x="27050" y="21272"/>
                  </a:cubicBezTo>
                  <a:lnTo>
                    <a:pt x="27050" y="21272"/>
                  </a:lnTo>
                  <a:cubicBezTo>
                    <a:pt x="25797" y="22174"/>
                    <a:pt x="24346" y="22619"/>
                    <a:pt x="22918" y="22619"/>
                  </a:cubicBezTo>
                  <a:lnTo>
                    <a:pt x="22918" y="22619"/>
                  </a:lnTo>
                  <a:cubicBezTo>
                    <a:pt x="20741" y="22619"/>
                    <a:pt x="18610" y="21624"/>
                    <a:pt x="17229" y="19739"/>
                  </a:cubicBezTo>
                  <a:close/>
                  <a:moveTo>
                    <a:pt x="69764" y="20008"/>
                  </a:moveTo>
                  <a:cubicBezTo>
                    <a:pt x="66498" y="17901"/>
                    <a:pt x="65550" y="13558"/>
                    <a:pt x="67645" y="10292"/>
                  </a:cubicBezTo>
                  <a:lnTo>
                    <a:pt x="67645" y="10292"/>
                  </a:lnTo>
                  <a:cubicBezTo>
                    <a:pt x="69752" y="7038"/>
                    <a:pt x="74095" y="6090"/>
                    <a:pt x="77361" y="8186"/>
                  </a:cubicBezTo>
                  <a:lnTo>
                    <a:pt x="77361" y="8186"/>
                  </a:lnTo>
                  <a:cubicBezTo>
                    <a:pt x="80615" y="10281"/>
                    <a:pt x="81563" y="14635"/>
                    <a:pt x="79468" y="17889"/>
                  </a:cubicBezTo>
                  <a:lnTo>
                    <a:pt x="79468" y="17889"/>
                  </a:lnTo>
                  <a:cubicBezTo>
                    <a:pt x="78122" y="19985"/>
                    <a:pt x="75863" y="21120"/>
                    <a:pt x="73545" y="21120"/>
                  </a:cubicBezTo>
                  <a:lnTo>
                    <a:pt x="73545" y="21120"/>
                  </a:lnTo>
                  <a:cubicBezTo>
                    <a:pt x="72246" y="21120"/>
                    <a:pt x="70935" y="20758"/>
                    <a:pt x="69764" y="20008"/>
                  </a:cubicBezTo>
                  <a:close/>
                  <a:moveTo>
                    <a:pt x="40980" y="7237"/>
                  </a:moveTo>
                  <a:cubicBezTo>
                    <a:pt x="40863" y="3351"/>
                    <a:pt x="43918" y="120"/>
                    <a:pt x="47792" y="3"/>
                  </a:cubicBezTo>
                  <a:lnTo>
                    <a:pt x="47792" y="3"/>
                  </a:lnTo>
                  <a:cubicBezTo>
                    <a:pt x="51667" y="-114"/>
                    <a:pt x="54910" y="2941"/>
                    <a:pt x="55027" y="6816"/>
                  </a:cubicBezTo>
                  <a:lnTo>
                    <a:pt x="55027" y="6816"/>
                  </a:lnTo>
                  <a:cubicBezTo>
                    <a:pt x="55144" y="10690"/>
                    <a:pt x="52088" y="13933"/>
                    <a:pt x="48214" y="14038"/>
                  </a:cubicBezTo>
                  <a:lnTo>
                    <a:pt x="48214" y="14038"/>
                  </a:lnTo>
                  <a:cubicBezTo>
                    <a:pt x="48144" y="14050"/>
                    <a:pt x="48073" y="14050"/>
                    <a:pt x="48003" y="14050"/>
                  </a:cubicBezTo>
                  <a:lnTo>
                    <a:pt x="48003" y="14050"/>
                  </a:lnTo>
                  <a:cubicBezTo>
                    <a:pt x="44211" y="14050"/>
                    <a:pt x="41097" y="11042"/>
                    <a:pt x="40980" y="7237"/>
                  </a:cubicBezTo>
                  <a:close/>
                </a:path>
              </a:pathLst>
            </a:custGeom>
            <a:grpFill/>
            <a:ln w="1170" cap="flat">
              <a:noFill/>
              <a:prstDash val="solid"/>
              <a:miter/>
            </a:ln>
          </p:spPr>
          <p:txBody>
            <a:bodyPr rtlCol="0" anchor="ctr"/>
            <a:lstStyle/>
            <a:p>
              <a:endParaRPr lang="en-US"/>
            </a:p>
          </p:txBody>
        </p:sp>
        <p:sp>
          <p:nvSpPr>
            <p:cNvPr id="1461" name="Freeform 1460">
              <a:extLst>
                <a:ext uri="{FF2B5EF4-FFF2-40B4-BE49-F238E27FC236}">
                  <a16:creationId xmlns:a16="http://schemas.microsoft.com/office/drawing/2014/main" id="{5D9BAD0A-A332-5146-BD5D-867807707215}"/>
                </a:ext>
              </a:extLst>
            </p:cNvPr>
            <p:cNvSpPr/>
            <p:nvPr/>
          </p:nvSpPr>
          <p:spPr>
            <a:xfrm>
              <a:off x="4068411" y="2734028"/>
              <a:ext cx="56187" cy="37458"/>
            </a:xfrm>
            <a:custGeom>
              <a:avLst/>
              <a:gdLst>
                <a:gd name="connsiteX0" fmla="*/ 42630 w 56187"/>
                <a:gd name="connsiteY0" fmla="*/ 33079 h 37458"/>
                <a:gd name="connsiteX1" fmla="*/ 42630 w 56187"/>
                <a:gd name="connsiteY1" fmla="*/ 33079 h 37458"/>
                <a:gd name="connsiteX2" fmla="*/ 47383 w 56187"/>
                <a:gd name="connsiteY2" fmla="*/ 24358 h 37458"/>
                <a:gd name="connsiteX3" fmla="*/ 47383 w 56187"/>
                <a:gd name="connsiteY3" fmla="*/ 24358 h 37458"/>
                <a:gd name="connsiteX4" fmla="*/ 56104 w 56187"/>
                <a:gd name="connsiteY4" fmla="*/ 29110 h 37458"/>
                <a:gd name="connsiteX5" fmla="*/ 56104 w 56187"/>
                <a:gd name="connsiteY5" fmla="*/ 29110 h 37458"/>
                <a:gd name="connsiteX6" fmla="*/ 51363 w 56187"/>
                <a:gd name="connsiteY6" fmla="*/ 37831 h 37458"/>
                <a:gd name="connsiteX7" fmla="*/ 51363 w 56187"/>
                <a:gd name="connsiteY7" fmla="*/ 37831 h 37458"/>
                <a:gd name="connsiteX8" fmla="*/ 49373 w 56187"/>
                <a:gd name="connsiteY8" fmla="*/ 38124 h 37458"/>
                <a:gd name="connsiteX9" fmla="*/ 49373 w 56187"/>
                <a:gd name="connsiteY9" fmla="*/ 38124 h 37458"/>
                <a:gd name="connsiteX10" fmla="*/ 42630 w 56187"/>
                <a:gd name="connsiteY10" fmla="*/ 33079 h 37458"/>
                <a:gd name="connsiteX11" fmla="*/ 29590 w 56187"/>
                <a:gd name="connsiteY11" fmla="*/ 16609 h 37458"/>
                <a:gd name="connsiteX12" fmla="*/ 26957 w 56187"/>
                <a:gd name="connsiteY12" fmla="*/ 7033 h 37458"/>
                <a:gd name="connsiteX13" fmla="*/ 26957 w 56187"/>
                <a:gd name="connsiteY13" fmla="*/ 7033 h 37458"/>
                <a:gd name="connsiteX14" fmla="*/ 36532 w 56187"/>
                <a:gd name="connsiteY14" fmla="*/ 4400 h 37458"/>
                <a:gd name="connsiteX15" fmla="*/ 36532 w 56187"/>
                <a:gd name="connsiteY15" fmla="*/ 4400 h 37458"/>
                <a:gd name="connsiteX16" fmla="*/ 39166 w 56187"/>
                <a:gd name="connsiteY16" fmla="*/ 13987 h 37458"/>
                <a:gd name="connsiteX17" fmla="*/ 39166 w 56187"/>
                <a:gd name="connsiteY17" fmla="*/ 13987 h 37458"/>
                <a:gd name="connsiteX18" fmla="*/ 33055 w 56187"/>
                <a:gd name="connsiteY18" fmla="*/ 17534 h 37458"/>
                <a:gd name="connsiteX19" fmla="*/ 33055 w 56187"/>
                <a:gd name="connsiteY19" fmla="*/ 17534 h 37458"/>
                <a:gd name="connsiteX20" fmla="*/ 29590 w 56187"/>
                <a:gd name="connsiteY20" fmla="*/ 16609 h 37458"/>
                <a:gd name="connsiteX21" fmla="*/ 221 w 56187"/>
                <a:gd name="connsiteY21" fmla="*/ 8766 h 37458"/>
                <a:gd name="connsiteX22" fmla="*/ 5278 w 56187"/>
                <a:gd name="connsiteY22" fmla="*/ 221 h 37458"/>
                <a:gd name="connsiteX23" fmla="*/ 5278 w 56187"/>
                <a:gd name="connsiteY23" fmla="*/ 221 h 37458"/>
                <a:gd name="connsiteX24" fmla="*/ 5278 w 56187"/>
                <a:gd name="connsiteY24" fmla="*/ 221 h 37458"/>
                <a:gd name="connsiteX25" fmla="*/ 5278 w 56187"/>
                <a:gd name="connsiteY25" fmla="*/ 221 h 37458"/>
                <a:gd name="connsiteX26" fmla="*/ 13834 w 56187"/>
                <a:gd name="connsiteY26" fmla="*/ 5277 h 37458"/>
                <a:gd name="connsiteX27" fmla="*/ 13834 w 56187"/>
                <a:gd name="connsiteY27" fmla="*/ 5277 h 37458"/>
                <a:gd name="connsiteX28" fmla="*/ 8778 w 56187"/>
                <a:gd name="connsiteY28" fmla="*/ 13823 h 37458"/>
                <a:gd name="connsiteX29" fmla="*/ 8778 w 56187"/>
                <a:gd name="connsiteY29" fmla="*/ 13823 h 37458"/>
                <a:gd name="connsiteX30" fmla="*/ 7022 w 56187"/>
                <a:gd name="connsiteY30" fmla="*/ 14045 h 37458"/>
                <a:gd name="connsiteX31" fmla="*/ 7022 w 56187"/>
                <a:gd name="connsiteY31" fmla="*/ 14045 h 37458"/>
                <a:gd name="connsiteX32" fmla="*/ 221 w 56187"/>
                <a:gd name="connsiteY32" fmla="*/ 8766 h 3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187" h="37458">
                  <a:moveTo>
                    <a:pt x="42630" y="33079"/>
                  </a:moveTo>
                  <a:lnTo>
                    <a:pt x="42630" y="33079"/>
                  </a:lnTo>
                  <a:cubicBezTo>
                    <a:pt x="41542" y="29356"/>
                    <a:pt x="43661" y="25458"/>
                    <a:pt x="47383" y="24358"/>
                  </a:cubicBezTo>
                  <a:lnTo>
                    <a:pt x="47383" y="24358"/>
                  </a:lnTo>
                  <a:cubicBezTo>
                    <a:pt x="51105" y="23258"/>
                    <a:pt x="55015" y="25388"/>
                    <a:pt x="56104" y="29110"/>
                  </a:cubicBezTo>
                  <a:lnTo>
                    <a:pt x="56104" y="29110"/>
                  </a:lnTo>
                  <a:cubicBezTo>
                    <a:pt x="57204" y="32833"/>
                    <a:pt x="55074" y="36731"/>
                    <a:pt x="51363" y="37831"/>
                  </a:cubicBezTo>
                  <a:lnTo>
                    <a:pt x="51363" y="37831"/>
                  </a:lnTo>
                  <a:cubicBezTo>
                    <a:pt x="50696" y="38030"/>
                    <a:pt x="50029" y="38124"/>
                    <a:pt x="49373" y="38124"/>
                  </a:cubicBezTo>
                  <a:lnTo>
                    <a:pt x="49373" y="38124"/>
                  </a:lnTo>
                  <a:cubicBezTo>
                    <a:pt x="46341" y="38124"/>
                    <a:pt x="43532" y="36146"/>
                    <a:pt x="42630" y="33079"/>
                  </a:cubicBezTo>
                  <a:close/>
                  <a:moveTo>
                    <a:pt x="29590" y="16609"/>
                  </a:moveTo>
                  <a:cubicBezTo>
                    <a:pt x="26219" y="14701"/>
                    <a:pt x="25037" y="10405"/>
                    <a:pt x="26957" y="7033"/>
                  </a:cubicBezTo>
                  <a:lnTo>
                    <a:pt x="26957" y="7033"/>
                  </a:lnTo>
                  <a:cubicBezTo>
                    <a:pt x="28876" y="3662"/>
                    <a:pt x="33161" y="2492"/>
                    <a:pt x="36532" y="4400"/>
                  </a:cubicBezTo>
                  <a:lnTo>
                    <a:pt x="36532" y="4400"/>
                  </a:lnTo>
                  <a:cubicBezTo>
                    <a:pt x="39903" y="6319"/>
                    <a:pt x="41085" y="10604"/>
                    <a:pt x="39166" y="13987"/>
                  </a:cubicBezTo>
                  <a:lnTo>
                    <a:pt x="39166" y="13987"/>
                  </a:lnTo>
                  <a:cubicBezTo>
                    <a:pt x="37866" y="16258"/>
                    <a:pt x="35502" y="17534"/>
                    <a:pt x="33055" y="17534"/>
                  </a:cubicBezTo>
                  <a:lnTo>
                    <a:pt x="33055" y="17534"/>
                  </a:lnTo>
                  <a:cubicBezTo>
                    <a:pt x="31885" y="17534"/>
                    <a:pt x="30691" y="17241"/>
                    <a:pt x="29590" y="16609"/>
                  </a:cubicBezTo>
                  <a:close/>
                  <a:moveTo>
                    <a:pt x="221" y="8766"/>
                  </a:moveTo>
                  <a:cubicBezTo>
                    <a:pt x="-739" y="5008"/>
                    <a:pt x="1520" y="1180"/>
                    <a:pt x="5278" y="221"/>
                  </a:cubicBezTo>
                  <a:lnTo>
                    <a:pt x="5278" y="221"/>
                  </a:lnTo>
                  <a:lnTo>
                    <a:pt x="5278" y="221"/>
                  </a:lnTo>
                  <a:lnTo>
                    <a:pt x="5278" y="221"/>
                  </a:lnTo>
                  <a:cubicBezTo>
                    <a:pt x="9035" y="-739"/>
                    <a:pt x="12863" y="1520"/>
                    <a:pt x="13834" y="5277"/>
                  </a:cubicBezTo>
                  <a:lnTo>
                    <a:pt x="13834" y="5277"/>
                  </a:lnTo>
                  <a:cubicBezTo>
                    <a:pt x="14794" y="9035"/>
                    <a:pt x="12535" y="12863"/>
                    <a:pt x="8778" y="13823"/>
                  </a:cubicBezTo>
                  <a:lnTo>
                    <a:pt x="8778" y="13823"/>
                  </a:lnTo>
                  <a:cubicBezTo>
                    <a:pt x="8192" y="13975"/>
                    <a:pt x="7607" y="14045"/>
                    <a:pt x="7022" y="14045"/>
                  </a:cubicBezTo>
                  <a:lnTo>
                    <a:pt x="7022" y="14045"/>
                  </a:lnTo>
                  <a:cubicBezTo>
                    <a:pt x="3896" y="14045"/>
                    <a:pt x="1040" y="11938"/>
                    <a:pt x="221" y="8766"/>
                  </a:cubicBezTo>
                  <a:close/>
                </a:path>
              </a:pathLst>
            </a:custGeom>
            <a:grpFill/>
            <a:ln w="1170" cap="flat">
              <a:noFill/>
              <a:prstDash val="solid"/>
              <a:miter/>
            </a:ln>
          </p:spPr>
          <p:txBody>
            <a:bodyPr rtlCol="0" anchor="ctr"/>
            <a:lstStyle/>
            <a:p>
              <a:endParaRPr lang="en-US"/>
            </a:p>
          </p:txBody>
        </p:sp>
        <p:sp>
          <p:nvSpPr>
            <p:cNvPr id="1462" name="Freeform 1461">
              <a:extLst>
                <a:ext uri="{FF2B5EF4-FFF2-40B4-BE49-F238E27FC236}">
                  <a16:creationId xmlns:a16="http://schemas.microsoft.com/office/drawing/2014/main" id="{E8814F05-F897-D347-AAE5-F0A2E30E05FA}"/>
                </a:ext>
              </a:extLst>
            </p:cNvPr>
            <p:cNvSpPr/>
            <p:nvPr/>
          </p:nvSpPr>
          <p:spPr>
            <a:xfrm>
              <a:off x="4201458" y="2788102"/>
              <a:ext cx="73746" cy="43311"/>
            </a:xfrm>
            <a:custGeom>
              <a:avLst/>
              <a:gdLst>
                <a:gd name="connsiteX0" fmla="*/ 4669 w 73745"/>
                <a:gd name="connsiteY0" fmla="*/ 43082 h 43311"/>
                <a:gd name="connsiteX1" fmla="*/ 408 w 73745"/>
                <a:gd name="connsiteY1" fmla="*/ 34103 h 43311"/>
                <a:gd name="connsiteX2" fmla="*/ 408 w 73745"/>
                <a:gd name="connsiteY2" fmla="*/ 34103 h 43311"/>
                <a:gd name="connsiteX3" fmla="*/ 408 w 73745"/>
                <a:gd name="connsiteY3" fmla="*/ 34103 h 43311"/>
                <a:gd name="connsiteX4" fmla="*/ 408 w 73745"/>
                <a:gd name="connsiteY4" fmla="*/ 34103 h 43311"/>
                <a:gd name="connsiteX5" fmla="*/ 9386 w 73745"/>
                <a:gd name="connsiteY5" fmla="*/ 29843 h 43311"/>
                <a:gd name="connsiteX6" fmla="*/ 9386 w 73745"/>
                <a:gd name="connsiteY6" fmla="*/ 29843 h 43311"/>
                <a:gd name="connsiteX7" fmla="*/ 13647 w 73745"/>
                <a:gd name="connsiteY7" fmla="*/ 38809 h 43311"/>
                <a:gd name="connsiteX8" fmla="*/ 13647 w 73745"/>
                <a:gd name="connsiteY8" fmla="*/ 38809 h 43311"/>
                <a:gd name="connsiteX9" fmla="*/ 7033 w 73745"/>
                <a:gd name="connsiteY9" fmla="*/ 43480 h 43311"/>
                <a:gd name="connsiteX10" fmla="*/ 7033 w 73745"/>
                <a:gd name="connsiteY10" fmla="*/ 43480 h 43311"/>
                <a:gd name="connsiteX11" fmla="*/ 4669 w 73745"/>
                <a:gd name="connsiteY11" fmla="*/ 43082 h 43311"/>
                <a:gd name="connsiteX12" fmla="*/ 15602 w 73745"/>
                <a:gd name="connsiteY12" fmla="*/ 21075 h 43311"/>
                <a:gd name="connsiteX13" fmla="*/ 16620 w 73745"/>
                <a:gd name="connsiteY13" fmla="*/ 11195 h 43311"/>
                <a:gd name="connsiteX14" fmla="*/ 16620 w 73745"/>
                <a:gd name="connsiteY14" fmla="*/ 11195 h 43311"/>
                <a:gd name="connsiteX15" fmla="*/ 26500 w 73745"/>
                <a:gd name="connsiteY15" fmla="*/ 12214 h 43311"/>
                <a:gd name="connsiteX16" fmla="*/ 26500 w 73745"/>
                <a:gd name="connsiteY16" fmla="*/ 12214 h 43311"/>
                <a:gd name="connsiteX17" fmla="*/ 25481 w 73745"/>
                <a:gd name="connsiteY17" fmla="*/ 22093 h 43311"/>
                <a:gd name="connsiteX18" fmla="*/ 25481 w 73745"/>
                <a:gd name="connsiteY18" fmla="*/ 22093 h 43311"/>
                <a:gd name="connsiteX19" fmla="*/ 21057 w 73745"/>
                <a:gd name="connsiteY19" fmla="*/ 23662 h 43311"/>
                <a:gd name="connsiteX20" fmla="*/ 21057 w 73745"/>
                <a:gd name="connsiteY20" fmla="*/ 23662 h 43311"/>
                <a:gd name="connsiteX21" fmla="*/ 15602 w 73745"/>
                <a:gd name="connsiteY21" fmla="*/ 21075 h 43311"/>
                <a:gd name="connsiteX22" fmla="*/ 64555 w 73745"/>
                <a:gd name="connsiteY22" fmla="*/ 16826 h 43311"/>
                <a:gd name="connsiteX23" fmla="*/ 60950 w 73745"/>
                <a:gd name="connsiteY23" fmla="*/ 7567 h 43311"/>
                <a:gd name="connsiteX24" fmla="*/ 60950 w 73745"/>
                <a:gd name="connsiteY24" fmla="*/ 7567 h 43311"/>
                <a:gd name="connsiteX25" fmla="*/ 70197 w 73745"/>
                <a:gd name="connsiteY25" fmla="*/ 3961 h 43311"/>
                <a:gd name="connsiteX26" fmla="*/ 70197 w 73745"/>
                <a:gd name="connsiteY26" fmla="*/ 3961 h 43311"/>
                <a:gd name="connsiteX27" fmla="*/ 73814 w 73745"/>
                <a:gd name="connsiteY27" fmla="*/ 13221 h 43311"/>
                <a:gd name="connsiteX28" fmla="*/ 73814 w 73745"/>
                <a:gd name="connsiteY28" fmla="*/ 13221 h 43311"/>
                <a:gd name="connsiteX29" fmla="*/ 67376 w 73745"/>
                <a:gd name="connsiteY29" fmla="*/ 17423 h 43311"/>
                <a:gd name="connsiteX30" fmla="*/ 67376 w 73745"/>
                <a:gd name="connsiteY30" fmla="*/ 17423 h 43311"/>
                <a:gd name="connsiteX31" fmla="*/ 64555 w 73745"/>
                <a:gd name="connsiteY31" fmla="*/ 16826 h 43311"/>
                <a:gd name="connsiteX32" fmla="*/ 36380 w 73745"/>
                <a:gd name="connsiteY32" fmla="*/ 7953 h 43311"/>
                <a:gd name="connsiteX33" fmla="*/ 42408 w 73745"/>
                <a:gd name="connsiteY33" fmla="*/ 63 h 43311"/>
                <a:gd name="connsiteX34" fmla="*/ 42408 w 73745"/>
                <a:gd name="connsiteY34" fmla="*/ 63 h 43311"/>
                <a:gd name="connsiteX35" fmla="*/ 50298 w 73745"/>
                <a:gd name="connsiteY35" fmla="*/ 6092 h 43311"/>
                <a:gd name="connsiteX36" fmla="*/ 50298 w 73745"/>
                <a:gd name="connsiteY36" fmla="*/ 6092 h 43311"/>
                <a:gd name="connsiteX37" fmla="*/ 44269 w 73745"/>
                <a:gd name="connsiteY37" fmla="*/ 13981 h 43311"/>
                <a:gd name="connsiteX38" fmla="*/ 44269 w 73745"/>
                <a:gd name="connsiteY38" fmla="*/ 13981 h 43311"/>
                <a:gd name="connsiteX39" fmla="*/ 43333 w 73745"/>
                <a:gd name="connsiteY39" fmla="*/ 14052 h 43311"/>
                <a:gd name="connsiteX40" fmla="*/ 43333 w 73745"/>
                <a:gd name="connsiteY40" fmla="*/ 14052 h 43311"/>
                <a:gd name="connsiteX41" fmla="*/ 36380 w 73745"/>
                <a:gd name="connsiteY41" fmla="*/ 7953 h 4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3745" h="43311">
                  <a:moveTo>
                    <a:pt x="4669" y="43082"/>
                  </a:moveTo>
                  <a:cubicBezTo>
                    <a:pt x="1017" y="41771"/>
                    <a:pt x="-892" y="37756"/>
                    <a:pt x="408" y="34103"/>
                  </a:cubicBezTo>
                  <a:lnTo>
                    <a:pt x="408" y="34103"/>
                  </a:lnTo>
                  <a:lnTo>
                    <a:pt x="408" y="34103"/>
                  </a:lnTo>
                  <a:lnTo>
                    <a:pt x="408" y="34103"/>
                  </a:lnTo>
                  <a:cubicBezTo>
                    <a:pt x="1707" y="30451"/>
                    <a:pt x="5722" y="28543"/>
                    <a:pt x="9386" y="29843"/>
                  </a:cubicBezTo>
                  <a:lnTo>
                    <a:pt x="9386" y="29843"/>
                  </a:lnTo>
                  <a:cubicBezTo>
                    <a:pt x="13038" y="31142"/>
                    <a:pt x="14946" y="35157"/>
                    <a:pt x="13647" y="38809"/>
                  </a:cubicBezTo>
                  <a:lnTo>
                    <a:pt x="13647" y="38809"/>
                  </a:lnTo>
                  <a:cubicBezTo>
                    <a:pt x="12617" y="41689"/>
                    <a:pt x="9913" y="43480"/>
                    <a:pt x="7033" y="43480"/>
                  </a:cubicBezTo>
                  <a:lnTo>
                    <a:pt x="7033" y="43480"/>
                  </a:lnTo>
                  <a:cubicBezTo>
                    <a:pt x="6249" y="43480"/>
                    <a:pt x="5453" y="43351"/>
                    <a:pt x="4669" y="43082"/>
                  </a:cubicBezTo>
                  <a:close/>
                  <a:moveTo>
                    <a:pt x="15602" y="21075"/>
                  </a:moveTo>
                  <a:cubicBezTo>
                    <a:pt x="13155" y="18055"/>
                    <a:pt x="13612" y="13642"/>
                    <a:pt x="16620" y="11195"/>
                  </a:cubicBezTo>
                  <a:lnTo>
                    <a:pt x="16620" y="11195"/>
                  </a:lnTo>
                  <a:cubicBezTo>
                    <a:pt x="19629" y="8749"/>
                    <a:pt x="24053" y="9194"/>
                    <a:pt x="26500" y="12214"/>
                  </a:cubicBezTo>
                  <a:lnTo>
                    <a:pt x="26500" y="12214"/>
                  </a:lnTo>
                  <a:cubicBezTo>
                    <a:pt x="28946" y="15222"/>
                    <a:pt x="28490" y="19647"/>
                    <a:pt x="25481" y="22093"/>
                  </a:cubicBezTo>
                  <a:lnTo>
                    <a:pt x="25481" y="22093"/>
                  </a:lnTo>
                  <a:cubicBezTo>
                    <a:pt x="24182" y="23147"/>
                    <a:pt x="22614" y="23662"/>
                    <a:pt x="21057" y="23662"/>
                  </a:cubicBezTo>
                  <a:lnTo>
                    <a:pt x="21057" y="23662"/>
                  </a:lnTo>
                  <a:cubicBezTo>
                    <a:pt x="19020" y="23662"/>
                    <a:pt x="16995" y="22772"/>
                    <a:pt x="15602" y="21075"/>
                  </a:cubicBezTo>
                  <a:close/>
                  <a:moveTo>
                    <a:pt x="64555" y="16826"/>
                  </a:moveTo>
                  <a:cubicBezTo>
                    <a:pt x="60997" y="15269"/>
                    <a:pt x="59381" y="11125"/>
                    <a:pt x="60950" y="7567"/>
                  </a:cubicBezTo>
                  <a:lnTo>
                    <a:pt x="60950" y="7567"/>
                  </a:lnTo>
                  <a:cubicBezTo>
                    <a:pt x="62507" y="4020"/>
                    <a:pt x="66650" y="2404"/>
                    <a:pt x="70197" y="3961"/>
                  </a:cubicBezTo>
                  <a:lnTo>
                    <a:pt x="70197" y="3961"/>
                  </a:lnTo>
                  <a:cubicBezTo>
                    <a:pt x="73756" y="5518"/>
                    <a:pt x="75371" y="9662"/>
                    <a:pt x="73814" y="13221"/>
                  </a:cubicBezTo>
                  <a:lnTo>
                    <a:pt x="73814" y="13221"/>
                  </a:lnTo>
                  <a:cubicBezTo>
                    <a:pt x="72656" y="15854"/>
                    <a:pt x="70080" y="17423"/>
                    <a:pt x="67376" y="17423"/>
                  </a:cubicBezTo>
                  <a:lnTo>
                    <a:pt x="67376" y="17423"/>
                  </a:lnTo>
                  <a:cubicBezTo>
                    <a:pt x="66428" y="17423"/>
                    <a:pt x="65468" y="17224"/>
                    <a:pt x="64555" y="16826"/>
                  </a:cubicBezTo>
                  <a:close/>
                  <a:moveTo>
                    <a:pt x="36380" y="7953"/>
                  </a:moveTo>
                  <a:cubicBezTo>
                    <a:pt x="35864" y="4114"/>
                    <a:pt x="38557" y="578"/>
                    <a:pt x="42408" y="63"/>
                  </a:cubicBezTo>
                  <a:lnTo>
                    <a:pt x="42408" y="63"/>
                  </a:lnTo>
                  <a:cubicBezTo>
                    <a:pt x="46247" y="-452"/>
                    <a:pt x="49783" y="2241"/>
                    <a:pt x="50298" y="6092"/>
                  </a:cubicBezTo>
                  <a:lnTo>
                    <a:pt x="50298" y="6092"/>
                  </a:lnTo>
                  <a:cubicBezTo>
                    <a:pt x="50813" y="9931"/>
                    <a:pt x="48120" y="13466"/>
                    <a:pt x="44269" y="13981"/>
                  </a:cubicBezTo>
                  <a:lnTo>
                    <a:pt x="44269" y="13981"/>
                  </a:lnTo>
                  <a:cubicBezTo>
                    <a:pt x="43953" y="14028"/>
                    <a:pt x="43637" y="14052"/>
                    <a:pt x="43333" y="14052"/>
                  </a:cubicBezTo>
                  <a:lnTo>
                    <a:pt x="43333" y="14052"/>
                  </a:lnTo>
                  <a:cubicBezTo>
                    <a:pt x="39868" y="14052"/>
                    <a:pt x="36848" y="11488"/>
                    <a:pt x="36380" y="7953"/>
                  </a:cubicBezTo>
                  <a:close/>
                </a:path>
              </a:pathLst>
            </a:custGeom>
            <a:grpFill/>
            <a:ln w="1170" cap="flat">
              <a:noFill/>
              <a:prstDash val="solid"/>
              <a:miter/>
            </a:ln>
          </p:spPr>
          <p:txBody>
            <a:bodyPr rtlCol="0" anchor="ctr"/>
            <a:lstStyle/>
            <a:p>
              <a:endParaRPr lang="en-US"/>
            </a:p>
          </p:txBody>
        </p:sp>
        <p:sp>
          <p:nvSpPr>
            <p:cNvPr id="1463" name="Freeform 1462">
              <a:extLst>
                <a:ext uri="{FF2B5EF4-FFF2-40B4-BE49-F238E27FC236}">
                  <a16:creationId xmlns:a16="http://schemas.microsoft.com/office/drawing/2014/main" id="{763E757B-6DBB-224A-B551-DD3D1CA7BB6D}"/>
                </a:ext>
              </a:extLst>
            </p:cNvPr>
            <p:cNvSpPr/>
            <p:nvPr/>
          </p:nvSpPr>
          <p:spPr>
            <a:xfrm>
              <a:off x="4252260" y="2744716"/>
              <a:ext cx="53846" cy="32776"/>
            </a:xfrm>
            <a:custGeom>
              <a:avLst/>
              <a:gdLst>
                <a:gd name="connsiteX0" fmla="*/ 41343 w 53846"/>
                <a:gd name="connsiteY0" fmla="*/ 29579 h 32776"/>
                <a:gd name="connsiteX1" fmla="*/ 44890 w 53846"/>
                <a:gd name="connsiteY1" fmla="*/ 20296 h 32776"/>
                <a:gd name="connsiteX2" fmla="*/ 44890 w 53846"/>
                <a:gd name="connsiteY2" fmla="*/ 20296 h 32776"/>
                <a:gd name="connsiteX3" fmla="*/ 54161 w 53846"/>
                <a:gd name="connsiteY3" fmla="*/ 23843 h 32776"/>
                <a:gd name="connsiteX4" fmla="*/ 54161 w 53846"/>
                <a:gd name="connsiteY4" fmla="*/ 23843 h 32776"/>
                <a:gd name="connsiteX5" fmla="*/ 50614 w 53846"/>
                <a:gd name="connsiteY5" fmla="*/ 33126 h 32776"/>
                <a:gd name="connsiteX6" fmla="*/ 50614 w 53846"/>
                <a:gd name="connsiteY6" fmla="*/ 33126 h 32776"/>
                <a:gd name="connsiteX7" fmla="*/ 47758 w 53846"/>
                <a:gd name="connsiteY7" fmla="*/ 33734 h 32776"/>
                <a:gd name="connsiteX8" fmla="*/ 47758 w 53846"/>
                <a:gd name="connsiteY8" fmla="*/ 33734 h 32776"/>
                <a:gd name="connsiteX9" fmla="*/ 41343 w 53846"/>
                <a:gd name="connsiteY9" fmla="*/ 29579 h 32776"/>
                <a:gd name="connsiteX10" fmla="*/ 27940 w 53846"/>
                <a:gd name="connsiteY10" fmla="*/ 15743 h 32776"/>
                <a:gd name="connsiteX11" fmla="*/ 24662 w 53846"/>
                <a:gd name="connsiteY11" fmla="*/ 6366 h 32776"/>
                <a:gd name="connsiteX12" fmla="*/ 24662 w 53846"/>
                <a:gd name="connsiteY12" fmla="*/ 6366 h 32776"/>
                <a:gd name="connsiteX13" fmla="*/ 34050 w 53846"/>
                <a:gd name="connsiteY13" fmla="*/ 3100 h 32776"/>
                <a:gd name="connsiteX14" fmla="*/ 34050 w 53846"/>
                <a:gd name="connsiteY14" fmla="*/ 3100 h 32776"/>
                <a:gd name="connsiteX15" fmla="*/ 34050 w 53846"/>
                <a:gd name="connsiteY15" fmla="*/ 3100 h 32776"/>
                <a:gd name="connsiteX16" fmla="*/ 34050 w 53846"/>
                <a:gd name="connsiteY16" fmla="*/ 3100 h 32776"/>
                <a:gd name="connsiteX17" fmla="*/ 37316 w 53846"/>
                <a:gd name="connsiteY17" fmla="*/ 12477 h 32776"/>
                <a:gd name="connsiteX18" fmla="*/ 37316 w 53846"/>
                <a:gd name="connsiteY18" fmla="*/ 12477 h 32776"/>
                <a:gd name="connsiteX19" fmla="*/ 30983 w 53846"/>
                <a:gd name="connsiteY19" fmla="*/ 16445 h 32776"/>
                <a:gd name="connsiteX20" fmla="*/ 30983 w 53846"/>
                <a:gd name="connsiteY20" fmla="*/ 16445 h 32776"/>
                <a:gd name="connsiteX21" fmla="*/ 27940 w 53846"/>
                <a:gd name="connsiteY21" fmla="*/ 15743 h 32776"/>
                <a:gd name="connsiteX22" fmla="*/ 221 w 53846"/>
                <a:gd name="connsiteY22" fmla="*/ 8778 h 32776"/>
                <a:gd name="connsiteX23" fmla="*/ 5278 w 53846"/>
                <a:gd name="connsiteY23" fmla="*/ 221 h 32776"/>
                <a:gd name="connsiteX24" fmla="*/ 5278 w 53846"/>
                <a:gd name="connsiteY24" fmla="*/ 221 h 32776"/>
                <a:gd name="connsiteX25" fmla="*/ 13823 w 53846"/>
                <a:gd name="connsiteY25" fmla="*/ 5278 h 32776"/>
                <a:gd name="connsiteX26" fmla="*/ 13823 w 53846"/>
                <a:gd name="connsiteY26" fmla="*/ 5278 h 32776"/>
                <a:gd name="connsiteX27" fmla="*/ 8778 w 53846"/>
                <a:gd name="connsiteY27" fmla="*/ 13835 h 32776"/>
                <a:gd name="connsiteX28" fmla="*/ 8778 w 53846"/>
                <a:gd name="connsiteY28" fmla="*/ 13835 h 32776"/>
                <a:gd name="connsiteX29" fmla="*/ 7022 w 53846"/>
                <a:gd name="connsiteY29" fmla="*/ 14045 h 32776"/>
                <a:gd name="connsiteX30" fmla="*/ 7022 w 53846"/>
                <a:gd name="connsiteY30" fmla="*/ 14045 h 32776"/>
                <a:gd name="connsiteX31" fmla="*/ 221 w 53846"/>
                <a:gd name="connsiteY31" fmla="*/ 8778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846" h="32776">
                  <a:moveTo>
                    <a:pt x="41343" y="29579"/>
                  </a:moveTo>
                  <a:cubicBezTo>
                    <a:pt x="39763" y="26032"/>
                    <a:pt x="41343" y="21888"/>
                    <a:pt x="44890" y="20296"/>
                  </a:cubicBezTo>
                  <a:lnTo>
                    <a:pt x="44890" y="20296"/>
                  </a:lnTo>
                  <a:cubicBezTo>
                    <a:pt x="48425" y="18716"/>
                    <a:pt x="52580" y="20308"/>
                    <a:pt x="54161" y="23843"/>
                  </a:cubicBezTo>
                  <a:lnTo>
                    <a:pt x="54161" y="23843"/>
                  </a:lnTo>
                  <a:cubicBezTo>
                    <a:pt x="55741" y="27390"/>
                    <a:pt x="54161" y="31545"/>
                    <a:pt x="50614" y="33126"/>
                  </a:cubicBezTo>
                  <a:lnTo>
                    <a:pt x="50614" y="33126"/>
                  </a:lnTo>
                  <a:cubicBezTo>
                    <a:pt x="49689" y="33535"/>
                    <a:pt x="48717" y="33734"/>
                    <a:pt x="47758" y="33734"/>
                  </a:cubicBezTo>
                  <a:lnTo>
                    <a:pt x="47758" y="33734"/>
                  </a:lnTo>
                  <a:cubicBezTo>
                    <a:pt x="45065" y="33734"/>
                    <a:pt x="42513" y="32189"/>
                    <a:pt x="41343" y="29579"/>
                  </a:cubicBezTo>
                  <a:close/>
                  <a:moveTo>
                    <a:pt x="27940" y="15743"/>
                  </a:moveTo>
                  <a:cubicBezTo>
                    <a:pt x="24440" y="14057"/>
                    <a:pt x="22977" y="9855"/>
                    <a:pt x="24662" y="6366"/>
                  </a:cubicBezTo>
                  <a:lnTo>
                    <a:pt x="24662" y="6366"/>
                  </a:lnTo>
                  <a:cubicBezTo>
                    <a:pt x="26360" y="2878"/>
                    <a:pt x="30550" y="1415"/>
                    <a:pt x="34050" y="3100"/>
                  </a:cubicBezTo>
                  <a:lnTo>
                    <a:pt x="34050" y="3100"/>
                  </a:lnTo>
                  <a:lnTo>
                    <a:pt x="34050" y="3100"/>
                  </a:lnTo>
                  <a:lnTo>
                    <a:pt x="34050" y="3100"/>
                  </a:lnTo>
                  <a:cubicBezTo>
                    <a:pt x="37539" y="4786"/>
                    <a:pt x="39002" y="8988"/>
                    <a:pt x="37316" y="12477"/>
                  </a:cubicBezTo>
                  <a:lnTo>
                    <a:pt x="37316" y="12477"/>
                  </a:lnTo>
                  <a:cubicBezTo>
                    <a:pt x="36110" y="14982"/>
                    <a:pt x="33594" y="16445"/>
                    <a:pt x="30983" y="16445"/>
                  </a:cubicBezTo>
                  <a:lnTo>
                    <a:pt x="30983" y="16445"/>
                  </a:lnTo>
                  <a:cubicBezTo>
                    <a:pt x="29965" y="16445"/>
                    <a:pt x="28923" y="16223"/>
                    <a:pt x="27940" y="15743"/>
                  </a:cubicBezTo>
                  <a:close/>
                  <a:moveTo>
                    <a:pt x="221" y="8778"/>
                  </a:moveTo>
                  <a:cubicBezTo>
                    <a:pt x="-739" y="5020"/>
                    <a:pt x="1520" y="1192"/>
                    <a:pt x="5278" y="221"/>
                  </a:cubicBezTo>
                  <a:lnTo>
                    <a:pt x="5278" y="221"/>
                  </a:lnTo>
                  <a:cubicBezTo>
                    <a:pt x="9035" y="-739"/>
                    <a:pt x="12863" y="1520"/>
                    <a:pt x="13823" y="5278"/>
                  </a:cubicBezTo>
                  <a:lnTo>
                    <a:pt x="13823" y="5278"/>
                  </a:lnTo>
                  <a:cubicBezTo>
                    <a:pt x="14794" y="9035"/>
                    <a:pt x="12535" y="12863"/>
                    <a:pt x="8778" y="13835"/>
                  </a:cubicBezTo>
                  <a:lnTo>
                    <a:pt x="8778" y="13835"/>
                  </a:lnTo>
                  <a:cubicBezTo>
                    <a:pt x="8192" y="13975"/>
                    <a:pt x="7607" y="14045"/>
                    <a:pt x="7022" y="14045"/>
                  </a:cubicBezTo>
                  <a:lnTo>
                    <a:pt x="7022" y="14045"/>
                  </a:lnTo>
                  <a:cubicBezTo>
                    <a:pt x="3896" y="14045"/>
                    <a:pt x="1040" y="11950"/>
                    <a:pt x="221" y="8778"/>
                  </a:cubicBezTo>
                  <a:close/>
                </a:path>
              </a:pathLst>
            </a:custGeom>
            <a:grpFill/>
            <a:ln w="1170" cap="flat">
              <a:noFill/>
              <a:prstDash val="solid"/>
              <a:miter/>
            </a:ln>
          </p:spPr>
          <p:txBody>
            <a:bodyPr rtlCol="0" anchor="ctr"/>
            <a:lstStyle/>
            <a:p>
              <a:endParaRPr lang="en-US"/>
            </a:p>
          </p:txBody>
        </p:sp>
        <p:sp>
          <p:nvSpPr>
            <p:cNvPr id="1464" name="Freeform 1463">
              <a:extLst>
                <a:ext uri="{FF2B5EF4-FFF2-40B4-BE49-F238E27FC236}">
                  <a16:creationId xmlns:a16="http://schemas.microsoft.com/office/drawing/2014/main" id="{540FB54B-D950-9748-9F28-992168995906}"/>
                </a:ext>
              </a:extLst>
            </p:cNvPr>
            <p:cNvSpPr/>
            <p:nvPr/>
          </p:nvSpPr>
          <p:spPr>
            <a:xfrm>
              <a:off x="4038442" y="3067102"/>
              <a:ext cx="79599" cy="76087"/>
            </a:xfrm>
            <a:custGeom>
              <a:avLst/>
              <a:gdLst>
                <a:gd name="connsiteX0" fmla="*/ 11495 w 79598"/>
                <a:gd name="connsiteY0" fmla="*/ 77211 h 76087"/>
                <a:gd name="connsiteX1" fmla="*/ 0 w 79598"/>
                <a:gd name="connsiteY1" fmla="*/ 69122 h 76087"/>
                <a:gd name="connsiteX2" fmla="*/ 28691 w 79598"/>
                <a:gd name="connsiteY2" fmla="*/ 28340 h 76087"/>
                <a:gd name="connsiteX3" fmla="*/ 50709 w 79598"/>
                <a:gd name="connsiteY3" fmla="*/ 28340 h 76087"/>
                <a:gd name="connsiteX4" fmla="*/ 68642 w 79598"/>
                <a:gd name="connsiteY4" fmla="*/ 0 h 76087"/>
                <a:gd name="connsiteX5" fmla="*/ 80512 w 79598"/>
                <a:gd name="connsiteY5" fmla="*/ 7504 h 76087"/>
                <a:gd name="connsiteX6" fmla="*/ 58447 w 79598"/>
                <a:gd name="connsiteY6" fmla="*/ 42386 h 76087"/>
                <a:gd name="connsiteX7" fmla="*/ 35983 w 79598"/>
                <a:gd name="connsiteY7" fmla="*/ 42386 h 7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598" h="76087">
                  <a:moveTo>
                    <a:pt x="11495" y="77211"/>
                  </a:moveTo>
                  <a:lnTo>
                    <a:pt x="0" y="69122"/>
                  </a:lnTo>
                  <a:lnTo>
                    <a:pt x="28691" y="28340"/>
                  </a:lnTo>
                  <a:lnTo>
                    <a:pt x="50709" y="28340"/>
                  </a:lnTo>
                  <a:lnTo>
                    <a:pt x="68642" y="0"/>
                  </a:lnTo>
                  <a:lnTo>
                    <a:pt x="80512" y="7504"/>
                  </a:lnTo>
                  <a:lnTo>
                    <a:pt x="58447" y="42386"/>
                  </a:lnTo>
                  <a:lnTo>
                    <a:pt x="35983" y="42386"/>
                  </a:lnTo>
                  <a:close/>
                </a:path>
              </a:pathLst>
            </a:custGeom>
            <a:grpFill/>
            <a:ln w="1170" cap="flat">
              <a:noFill/>
              <a:prstDash val="solid"/>
              <a:miter/>
            </a:ln>
          </p:spPr>
          <p:txBody>
            <a:bodyPr rtlCol="0" anchor="ctr"/>
            <a:lstStyle/>
            <a:p>
              <a:endParaRPr lang="en-US"/>
            </a:p>
          </p:txBody>
        </p:sp>
        <p:sp>
          <p:nvSpPr>
            <p:cNvPr id="1465" name="Freeform 1464">
              <a:extLst>
                <a:ext uri="{FF2B5EF4-FFF2-40B4-BE49-F238E27FC236}">
                  <a16:creationId xmlns:a16="http://schemas.microsoft.com/office/drawing/2014/main" id="{C1056767-E41B-5D44-8CA6-A290C2F1568F}"/>
                </a:ext>
              </a:extLst>
            </p:cNvPr>
            <p:cNvSpPr/>
            <p:nvPr/>
          </p:nvSpPr>
          <p:spPr>
            <a:xfrm>
              <a:off x="3962554" y="3066025"/>
              <a:ext cx="79599" cy="76087"/>
            </a:xfrm>
            <a:custGeom>
              <a:avLst/>
              <a:gdLst>
                <a:gd name="connsiteX0" fmla="*/ 11495 w 79598"/>
                <a:gd name="connsiteY0" fmla="*/ 77211 h 76087"/>
                <a:gd name="connsiteX1" fmla="*/ 0 w 79598"/>
                <a:gd name="connsiteY1" fmla="*/ 69134 h 76087"/>
                <a:gd name="connsiteX2" fmla="*/ 28691 w 79598"/>
                <a:gd name="connsiteY2" fmla="*/ 28340 h 76087"/>
                <a:gd name="connsiteX3" fmla="*/ 50709 w 79598"/>
                <a:gd name="connsiteY3" fmla="*/ 28340 h 76087"/>
                <a:gd name="connsiteX4" fmla="*/ 68631 w 79598"/>
                <a:gd name="connsiteY4" fmla="*/ 0 h 76087"/>
                <a:gd name="connsiteX5" fmla="*/ 80500 w 79598"/>
                <a:gd name="connsiteY5" fmla="*/ 7515 h 76087"/>
                <a:gd name="connsiteX6" fmla="*/ 58447 w 79598"/>
                <a:gd name="connsiteY6" fmla="*/ 42386 h 76087"/>
                <a:gd name="connsiteX7" fmla="*/ 35983 w 79598"/>
                <a:gd name="connsiteY7" fmla="*/ 42386 h 7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598" h="76087">
                  <a:moveTo>
                    <a:pt x="11495" y="77211"/>
                  </a:moveTo>
                  <a:lnTo>
                    <a:pt x="0" y="69134"/>
                  </a:lnTo>
                  <a:lnTo>
                    <a:pt x="28691" y="28340"/>
                  </a:lnTo>
                  <a:lnTo>
                    <a:pt x="50709" y="28340"/>
                  </a:lnTo>
                  <a:lnTo>
                    <a:pt x="68631" y="0"/>
                  </a:lnTo>
                  <a:lnTo>
                    <a:pt x="80500" y="7515"/>
                  </a:lnTo>
                  <a:lnTo>
                    <a:pt x="58447" y="42386"/>
                  </a:lnTo>
                  <a:lnTo>
                    <a:pt x="35983" y="42386"/>
                  </a:lnTo>
                  <a:close/>
                </a:path>
              </a:pathLst>
            </a:custGeom>
            <a:grpFill/>
            <a:ln w="1170" cap="flat">
              <a:noFill/>
              <a:prstDash val="solid"/>
              <a:miter/>
            </a:ln>
          </p:spPr>
          <p:txBody>
            <a:bodyPr rtlCol="0" anchor="ctr"/>
            <a:lstStyle/>
            <a:p>
              <a:endParaRPr lang="en-US"/>
            </a:p>
          </p:txBody>
        </p:sp>
        <p:sp>
          <p:nvSpPr>
            <p:cNvPr id="1466" name="Freeform 1465">
              <a:extLst>
                <a:ext uri="{FF2B5EF4-FFF2-40B4-BE49-F238E27FC236}">
                  <a16:creationId xmlns:a16="http://schemas.microsoft.com/office/drawing/2014/main" id="{24DF0D6A-6E37-CB40-9789-D5050FA59A04}"/>
                </a:ext>
              </a:extLst>
            </p:cNvPr>
            <p:cNvSpPr/>
            <p:nvPr/>
          </p:nvSpPr>
          <p:spPr>
            <a:xfrm>
              <a:off x="4026190" y="3027398"/>
              <a:ext cx="60870" cy="53846"/>
            </a:xfrm>
            <a:custGeom>
              <a:avLst/>
              <a:gdLst>
                <a:gd name="connsiteX0" fmla="*/ 0 w 60869"/>
                <a:gd name="connsiteY0" fmla="*/ 43109 h 53846"/>
                <a:gd name="connsiteX1" fmla="*/ 52543 w 60869"/>
                <a:gd name="connsiteY1" fmla="*/ 0 h 53846"/>
                <a:gd name="connsiteX2" fmla="*/ 61452 w 60869"/>
                <a:gd name="connsiteY2" fmla="*/ 10860 h 53846"/>
                <a:gd name="connsiteX3" fmla="*/ 8910 w 60869"/>
                <a:gd name="connsiteY3" fmla="*/ 53969 h 53846"/>
              </a:gdLst>
              <a:ahLst/>
              <a:cxnLst>
                <a:cxn ang="0">
                  <a:pos x="connsiteX0" y="connsiteY0"/>
                </a:cxn>
                <a:cxn ang="0">
                  <a:pos x="connsiteX1" y="connsiteY1"/>
                </a:cxn>
                <a:cxn ang="0">
                  <a:pos x="connsiteX2" y="connsiteY2"/>
                </a:cxn>
                <a:cxn ang="0">
                  <a:pos x="connsiteX3" y="connsiteY3"/>
                </a:cxn>
              </a:cxnLst>
              <a:rect l="l" t="t" r="r" b="b"/>
              <a:pathLst>
                <a:path w="60869" h="53846">
                  <a:moveTo>
                    <a:pt x="0" y="43109"/>
                  </a:moveTo>
                  <a:lnTo>
                    <a:pt x="52543" y="0"/>
                  </a:lnTo>
                  <a:lnTo>
                    <a:pt x="61452" y="10860"/>
                  </a:lnTo>
                  <a:lnTo>
                    <a:pt x="8910" y="53969"/>
                  </a:lnTo>
                  <a:close/>
                </a:path>
              </a:pathLst>
            </a:custGeom>
            <a:grpFill/>
            <a:ln w="1170" cap="flat">
              <a:noFill/>
              <a:prstDash val="solid"/>
              <a:miter/>
            </a:ln>
          </p:spPr>
          <p:txBody>
            <a:bodyPr rtlCol="0" anchor="ctr"/>
            <a:lstStyle/>
            <a:p>
              <a:endParaRPr lang="en-US"/>
            </a:p>
          </p:txBody>
        </p:sp>
        <p:sp>
          <p:nvSpPr>
            <p:cNvPr id="1467" name="Freeform 1466">
              <a:extLst>
                <a:ext uri="{FF2B5EF4-FFF2-40B4-BE49-F238E27FC236}">
                  <a16:creationId xmlns:a16="http://schemas.microsoft.com/office/drawing/2014/main" id="{3CB4CA8A-4127-F54B-8104-5D8BE9AF88D1}"/>
                </a:ext>
              </a:extLst>
            </p:cNvPr>
            <p:cNvSpPr/>
            <p:nvPr/>
          </p:nvSpPr>
          <p:spPr>
            <a:xfrm>
              <a:off x="4010103" y="3094364"/>
              <a:ext cx="38629" cy="14047"/>
            </a:xfrm>
            <a:custGeom>
              <a:avLst/>
              <a:gdLst>
                <a:gd name="connsiteX0" fmla="*/ 0 w 38628"/>
                <a:gd name="connsiteY0" fmla="*/ 0 h 14046"/>
                <a:gd name="connsiteX1" fmla="*/ 39706 w 38628"/>
                <a:gd name="connsiteY1" fmla="*/ 0 h 14046"/>
                <a:gd name="connsiteX2" fmla="*/ 39706 w 38628"/>
                <a:gd name="connsiteY2" fmla="*/ 14047 h 14046"/>
                <a:gd name="connsiteX3" fmla="*/ 0 w 38628"/>
                <a:gd name="connsiteY3" fmla="*/ 14047 h 14046"/>
              </a:gdLst>
              <a:ahLst/>
              <a:cxnLst>
                <a:cxn ang="0">
                  <a:pos x="connsiteX0" y="connsiteY0"/>
                </a:cxn>
                <a:cxn ang="0">
                  <a:pos x="connsiteX1" y="connsiteY1"/>
                </a:cxn>
                <a:cxn ang="0">
                  <a:pos x="connsiteX2" y="connsiteY2"/>
                </a:cxn>
                <a:cxn ang="0">
                  <a:pos x="connsiteX3" y="connsiteY3"/>
                </a:cxn>
              </a:cxnLst>
              <a:rect l="l" t="t" r="r" b="b"/>
              <a:pathLst>
                <a:path w="38628" h="14046">
                  <a:moveTo>
                    <a:pt x="0" y="0"/>
                  </a:moveTo>
                  <a:lnTo>
                    <a:pt x="39706" y="0"/>
                  </a:lnTo>
                  <a:lnTo>
                    <a:pt x="39706" y="14047"/>
                  </a:lnTo>
                  <a:lnTo>
                    <a:pt x="0" y="14047"/>
                  </a:lnTo>
                  <a:close/>
                </a:path>
              </a:pathLst>
            </a:custGeom>
            <a:grpFill/>
            <a:ln w="1170" cap="flat">
              <a:noFill/>
              <a:prstDash val="solid"/>
              <a:miter/>
            </a:ln>
          </p:spPr>
          <p:txBody>
            <a:bodyPr rtlCol="0" anchor="ctr"/>
            <a:lstStyle/>
            <a:p>
              <a:endParaRPr lang="en-US"/>
            </a:p>
          </p:txBody>
        </p:sp>
        <p:sp>
          <p:nvSpPr>
            <p:cNvPr id="1468" name="Freeform 1467">
              <a:extLst>
                <a:ext uri="{FF2B5EF4-FFF2-40B4-BE49-F238E27FC236}">
                  <a16:creationId xmlns:a16="http://schemas.microsoft.com/office/drawing/2014/main" id="{72441FC9-B768-0045-9675-CFD95116D060}"/>
                </a:ext>
              </a:extLst>
            </p:cNvPr>
            <p:cNvSpPr/>
            <p:nvPr/>
          </p:nvSpPr>
          <p:spPr>
            <a:xfrm>
              <a:off x="4264176" y="3078317"/>
              <a:ext cx="67893" cy="67893"/>
            </a:xfrm>
            <a:custGeom>
              <a:avLst/>
              <a:gdLst>
                <a:gd name="connsiteX0" fmla="*/ 61536 w 67893"/>
                <a:gd name="connsiteY0" fmla="*/ 68559 h 67893"/>
                <a:gd name="connsiteX1" fmla="*/ 55578 w 67893"/>
                <a:gd name="connsiteY1" fmla="*/ 65258 h 67893"/>
                <a:gd name="connsiteX2" fmla="*/ 40981 w 67893"/>
                <a:gd name="connsiteY2" fmla="*/ 41894 h 67893"/>
                <a:gd name="connsiteX3" fmla="*/ 21128 w 67893"/>
                <a:gd name="connsiteY3" fmla="*/ 36216 h 67893"/>
                <a:gd name="connsiteX4" fmla="*/ 17347 w 67893"/>
                <a:gd name="connsiteY4" fmla="*/ 33547 h 67893"/>
                <a:gd name="connsiteX5" fmla="*/ 1310 w 67893"/>
                <a:gd name="connsiteY5" fmla="*/ 11108 h 67893"/>
                <a:gd name="connsiteX6" fmla="*/ 2949 w 67893"/>
                <a:gd name="connsiteY6" fmla="*/ 1310 h 67893"/>
                <a:gd name="connsiteX7" fmla="*/ 12746 w 67893"/>
                <a:gd name="connsiteY7" fmla="*/ 2949 h 67893"/>
                <a:gd name="connsiteX8" fmla="*/ 27355 w 67893"/>
                <a:gd name="connsiteY8" fmla="*/ 23399 h 67893"/>
                <a:gd name="connsiteX9" fmla="*/ 47442 w 67893"/>
                <a:gd name="connsiteY9" fmla="*/ 29134 h 67893"/>
                <a:gd name="connsiteX10" fmla="*/ 51469 w 67893"/>
                <a:gd name="connsiteY10" fmla="*/ 32166 h 67893"/>
                <a:gd name="connsiteX11" fmla="*/ 67506 w 67893"/>
                <a:gd name="connsiteY11" fmla="*/ 57813 h 67893"/>
                <a:gd name="connsiteX12" fmla="*/ 65270 w 67893"/>
                <a:gd name="connsiteY12" fmla="*/ 67494 h 67893"/>
                <a:gd name="connsiteX13" fmla="*/ 61536 w 67893"/>
                <a:gd name="connsiteY13" fmla="*/ 68559 h 6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893" h="67893">
                  <a:moveTo>
                    <a:pt x="61536" y="68559"/>
                  </a:moveTo>
                  <a:cubicBezTo>
                    <a:pt x="59195" y="68559"/>
                    <a:pt x="56900" y="67389"/>
                    <a:pt x="55578" y="65258"/>
                  </a:cubicBezTo>
                  <a:lnTo>
                    <a:pt x="40981" y="41894"/>
                  </a:lnTo>
                  <a:lnTo>
                    <a:pt x="21128" y="36216"/>
                  </a:lnTo>
                  <a:cubicBezTo>
                    <a:pt x="19594" y="35783"/>
                    <a:pt x="18272" y="34835"/>
                    <a:pt x="17347" y="33547"/>
                  </a:cubicBezTo>
                  <a:lnTo>
                    <a:pt x="1310" y="11108"/>
                  </a:lnTo>
                  <a:cubicBezTo>
                    <a:pt x="-949" y="7947"/>
                    <a:pt x="-212" y="3569"/>
                    <a:pt x="2949" y="1310"/>
                  </a:cubicBezTo>
                  <a:cubicBezTo>
                    <a:pt x="6098" y="-949"/>
                    <a:pt x="10487" y="-212"/>
                    <a:pt x="12746" y="2949"/>
                  </a:cubicBezTo>
                  <a:lnTo>
                    <a:pt x="27355" y="23399"/>
                  </a:lnTo>
                  <a:lnTo>
                    <a:pt x="47442" y="29134"/>
                  </a:lnTo>
                  <a:cubicBezTo>
                    <a:pt x="49116" y="29614"/>
                    <a:pt x="50544" y="30691"/>
                    <a:pt x="51469" y="32166"/>
                  </a:cubicBezTo>
                  <a:lnTo>
                    <a:pt x="67506" y="57813"/>
                  </a:lnTo>
                  <a:cubicBezTo>
                    <a:pt x="69566" y="61103"/>
                    <a:pt x="68559" y="65434"/>
                    <a:pt x="65270" y="67494"/>
                  </a:cubicBezTo>
                  <a:cubicBezTo>
                    <a:pt x="64088" y="68208"/>
                    <a:pt x="62800" y="68559"/>
                    <a:pt x="61536" y="68559"/>
                  </a:cubicBezTo>
                  <a:close/>
                </a:path>
              </a:pathLst>
            </a:custGeom>
            <a:grpFill/>
            <a:ln w="1170" cap="flat">
              <a:noFill/>
              <a:prstDash val="solid"/>
              <a:miter/>
            </a:ln>
          </p:spPr>
          <p:txBody>
            <a:bodyPr rtlCol="0" anchor="ctr"/>
            <a:lstStyle/>
            <a:p>
              <a:endParaRPr lang="en-US"/>
            </a:p>
          </p:txBody>
        </p:sp>
        <p:sp>
          <p:nvSpPr>
            <p:cNvPr id="1469" name="Freeform 1468">
              <a:extLst>
                <a:ext uri="{FF2B5EF4-FFF2-40B4-BE49-F238E27FC236}">
                  <a16:creationId xmlns:a16="http://schemas.microsoft.com/office/drawing/2014/main" id="{C30A4167-8C53-1A45-97F5-C4D37DD9B7ED}"/>
                </a:ext>
              </a:extLst>
            </p:cNvPr>
            <p:cNvSpPr/>
            <p:nvPr/>
          </p:nvSpPr>
          <p:spPr>
            <a:xfrm>
              <a:off x="4369714" y="3172395"/>
              <a:ext cx="15217" cy="14047"/>
            </a:xfrm>
            <a:custGeom>
              <a:avLst/>
              <a:gdLst>
                <a:gd name="connsiteX0" fmla="*/ 8194 w 15217"/>
                <a:gd name="connsiteY0" fmla="*/ 14047 h 14046"/>
                <a:gd name="connsiteX1" fmla="*/ 7023 w 15217"/>
                <a:gd name="connsiteY1" fmla="*/ 14047 h 14046"/>
                <a:gd name="connsiteX2" fmla="*/ 0 w 15217"/>
                <a:gd name="connsiteY2" fmla="*/ 7023 h 14046"/>
                <a:gd name="connsiteX3" fmla="*/ 7023 w 15217"/>
                <a:gd name="connsiteY3" fmla="*/ 0 h 14046"/>
                <a:gd name="connsiteX4" fmla="*/ 8194 w 15217"/>
                <a:gd name="connsiteY4" fmla="*/ 0 h 14046"/>
                <a:gd name="connsiteX5" fmla="*/ 15217 w 15217"/>
                <a:gd name="connsiteY5" fmla="*/ 7023 h 14046"/>
                <a:gd name="connsiteX6" fmla="*/ 8194 w 1521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7" h="14046">
                  <a:moveTo>
                    <a:pt x="8194" y="14047"/>
                  </a:moveTo>
                  <a:lnTo>
                    <a:pt x="7023" y="14047"/>
                  </a:lnTo>
                  <a:cubicBezTo>
                    <a:pt x="3149" y="14047"/>
                    <a:pt x="0" y="10898"/>
                    <a:pt x="0" y="7023"/>
                  </a:cubicBezTo>
                  <a:cubicBezTo>
                    <a:pt x="0" y="3149"/>
                    <a:pt x="3149" y="0"/>
                    <a:pt x="7023" y="0"/>
                  </a:cubicBezTo>
                  <a:lnTo>
                    <a:pt x="8194" y="0"/>
                  </a:lnTo>
                  <a:cubicBezTo>
                    <a:pt x="12069" y="0"/>
                    <a:pt x="15217" y="3149"/>
                    <a:pt x="15217" y="7023"/>
                  </a:cubicBezTo>
                  <a:cubicBezTo>
                    <a:pt x="15217" y="10898"/>
                    <a:pt x="12080" y="14047"/>
                    <a:pt x="8194" y="14047"/>
                  </a:cubicBezTo>
                  <a:close/>
                </a:path>
              </a:pathLst>
            </a:custGeom>
            <a:grpFill/>
            <a:ln w="1170" cap="flat">
              <a:noFill/>
              <a:prstDash val="solid"/>
              <a:miter/>
            </a:ln>
          </p:spPr>
          <p:txBody>
            <a:bodyPr rtlCol="0" anchor="ctr"/>
            <a:lstStyle/>
            <a:p>
              <a:endParaRPr lang="en-US"/>
            </a:p>
          </p:txBody>
        </p:sp>
        <p:sp>
          <p:nvSpPr>
            <p:cNvPr id="1470" name="Freeform 1469">
              <a:extLst>
                <a:ext uri="{FF2B5EF4-FFF2-40B4-BE49-F238E27FC236}">
                  <a16:creationId xmlns:a16="http://schemas.microsoft.com/office/drawing/2014/main" id="{97236EA5-1937-C54C-89CA-1972841DD502}"/>
                </a:ext>
              </a:extLst>
            </p:cNvPr>
            <p:cNvSpPr/>
            <p:nvPr/>
          </p:nvSpPr>
          <p:spPr>
            <a:xfrm>
              <a:off x="4025566" y="3172395"/>
              <a:ext cx="334783" cy="14047"/>
            </a:xfrm>
            <a:custGeom>
              <a:avLst/>
              <a:gdLst>
                <a:gd name="connsiteX0" fmla="*/ 327760 w 334783"/>
                <a:gd name="connsiteY0" fmla="*/ 14047 h 14046"/>
                <a:gd name="connsiteX1" fmla="*/ 7023 w 334783"/>
                <a:gd name="connsiteY1" fmla="*/ 14047 h 14046"/>
                <a:gd name="connsiteX2" fmla="*/ 0 w 334783"/>
                <a:gd name="connsiteY2" fmla="*/ 7023 h 14046"/>
                <a:gd name="connsiteX3" fmla="*/ 7023 w 334783"/>
                <a:gd name="connsiteY3" fmla="*/ 0 h 14046"/>
                <a:gd name="connsiteX4" fmla="*/ 327760 w 334783"/>
                <a:gd name="connsiteY4" fmla="*/ 0 h 14046"/>
                <a:gd name="connsiteX5" fmla="*/ 334783 w 334783"/>
                <a:gd name="connsiteY5" fmla="*/ 7023 h 14046"/>
                <a:gd name="connsiteX6" fmla="*/ 327760 w 334783"/>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783" h="14046">
                  <a:moveTo>
                    <a:pt x="327760" y="14047"/>
                  </a:moveTo>
                  <a:lnTo>
                    <a:pt x="7023" y="14047"/>
                  </a:lnTo>
                  <a:cubicBezTo>
                    <a:pt x="3149" y="14047"/>
                    <a:pt x="0" y="10898"/>
                    <a:pt x="0" y="7023"/>
                  </a:cubicBezTo>
                  <a:cubicBezTo>
                    <a:pt x="0" y="3149"/>
                    <a:pt x="3149" y="0"/>
                    <a:pt x="7023" y="0"/>
                  </a:cubicBezTo>
                  <a:lnTo>
                    <a:pt x="327760" y="0"/>
                  </a:lnTo>
                  <a:cubicBezTo>
                    <a:pt x="331634" y="0"/>
                    <a:pt x="334783" y="3149"/>
                    <a:pt x="334783" y="7023"/>
                  </a:cubicBezTo>
                  <a:cubicBezTo>
                    <a:pt x="334783" y="10898"/>
                    <a:pt x="331646" y="14047"/>
                    <a:pt x="327760" y="14047"/>
                  </a:cubicBezTo>
                  <a:close/>
                </a:path>
              </a:pathLst>
            </a:custGeom>
            <a:grpFill/>
            <a:ln w="1170" cap="flat">
              <a:noFill/>
              <a:prstDash val="solid"/>
              <a:miter/>
            </a:ln>
          </p:spPr>
          <p:txBody>
            <a:bodyPr rtlCol="0" anchor="ctr"/>
            <a:lstStyle/>
            <a:p>
              <a:endParaRPr lang="en-US"/>
            </a:p>
          </p:txBody>
        </p:sp>
        <p:sp>
          <p:nvSpPr>
            <p:cNvPr id="1471" name="Freeform 1470">
              <a:extLst>
                <a:ext uri="{FF2B5EF4-FFF2-40B4-BE49-F238E27FC236}">
                  <a16:creationId xmlns:a16="http://schemas.microsoft.com/office/drawing/2014/main" id="{A85AFD35-9F1F-9343-A52A-EB6559ECCD12}"/>
                </a:ext>
              </a:extLst>
            </p:cNvPr>
            <p:cNvSpPr/>
            <p:nvPr/>
          </p:nvSpPr>
          <p:spPr>
            <a:xfrm>
              <a:off x="3995131" y="3172395"/>
              <a:ext cx="16388" cy="14047"/>
            </a:xfrm>
            <a:custGeom>
              <a:avLst/>
              <a:gdLst>
                <a:gd name="connsiteX0" fmla="*/ 9365 w 16387"/>
                <a:gd name="connsiteY0" fmla="*/ 14047 h 14046"/>
                <a:gd name="connsiteX1" fmla="*/ 7023 w 16387"/>
                <a:gd name="connsiteY1" fmla="*/ 14047 h 14046"/>
                <a:gd name="connsiteX2" fmla="*/ 0 w 16387"/>
                <a:gd name="connsiteY2" fmla="*/ 7023 h 14046"/>
                <a:gd name="connsiteX3" fmla="*/ 7023 w 16387"/>
                <a:gd name="connsiteY3" fmla="*/ 0 h 14046"/>
                <a:gd name="connsiteX4" fmla="*/ 9365 w 16387"/>
                <a:gd name="connsiteY4" fmla="*/ 0 h 14046"/>
                <a:gd name="connsiteX5" fmla="*/ 16388 w 16387"/>
                <a:gd name="connsiteY5" fmla="*/ 7023 h 14046"/>
                <a:gd name="connsiteX6" fmla="*/ 9365 w 1638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87" h="14046">
                  <a:moveTo>
                    <a:pt x="9365" y="14047"/>
                  </a:moveTo>
                  <a:lnTo>
                    <a:pt x="7023" y="14047"/>
                  </a:lnTo>
                  <a:cubicBezTo>
                    <a:pt x="3149" y="14047"/>
                    <a:pt x="0" y="10898"/>
                    <a:pt x="0" y="7023"/>
                  </a:cubicBezTo>
                  <a:cubicBezTo>
                    <a:pt x="0" y="3149"/>
                    <a:pt x="3149" y="0"/>
                    <a:pt x="7023" y="0"/>
                  </a:cubicBezTo>
                  <a:lnTo>
                    <a:pt x="9365" y="0"/>
                  </a:lnTo>
                  <a:cubicBezTo>
                    <a:pt x="13239" y="0"/>
                    <a:pt x="16388" y="3149"/>
                    <a:pt x="16388" y="7023"/>
                  </a:cubicBezTo>
                  <a:cubicBezTo>
                    <a:pt x="16388" y="10898"/>
                    <a:pt x="13251" y="14047"/>
                    <a:pt x="9365" y="14047"/>
                  </a:cubicBezTo>
                  <a:close/>
                </a:path>
              </a:pathLst>
            </a:custGeom>
            <a:grpFill/>
            <a:ln w="1170" cap="flat">
              <a:noFill/>
              <a:prstDash val="solid"/>
              <a:miter/>
            </a:ln>
          </p:spPr>
          <p:txBody>
            <a:bodyPr rtlCol="0" anchor="ctr"/>
            <a:lstStyle/>
            <a:p>
              <a:endParaRPr lang="en-US"/>
            </a:p>
          </p:txBody>
        </p:sp>
      </p:grpSp>
      <p:grpSp>
        <p:nvGrpSpPr>
          <p:cNvPr id="1472" name="Group 1471">
            <a:extLst>
              <a:ext uri="{FF2B5EF4-FFF2-40B4-BE49-F238E27FC236}">
                <a16:creationId xmlns:a16="http://schemas.microsoft.com/office/drawing/2014/main" id="{2814E1EE-8C62-8D4A-A3D2-E172E68C7CF0}"/>
              </a:ext>
            </a:extLst>
          </p:cNvPr>
          <p:cNvGrpSpPr/>
          <p:nvPr userDrawn="1"/>
        </p:nvGrpSpPr>
        <p:grpSpPr>
          <a:xfrm>
            <a:off x="2386845" y="3052344"/>
            <a:ext cx="348128" cy="326748"/>
            <a:chOff x="4700628" y="2750450"/>
            <a:chExt cx="471525" cy="442567"/>
          </a:xfrm>
          <a:solidFill>
            <a:schemeClr val="accent1"/>
          </a:solidFill>
        </p:grpSpPr>
        <p:sp>
          <p:nvSpPr>
            <p:cNvPr id="1473" name="Freeform 1472">
              <a:extLst>
                <a:ext uri="{FF2B5EF4-FFF2-40B4-BE49-F238E27FC236}">
                  <a16:creationId xmlns:a16="http://schemas.microsoft.com/office/drawing/2014/main" id="{37011B47-E03B-5545-913F-9BC0514CC200}"/>
                </a:ext>
              </a:extLst>
            </p:cNvPr>
            <p:cNvSpPr/>
            <p:nvPr/>
          </p:nvSpPr>
          <p:spPr>
            <a:xfrm>
              <a:off x="4977298" y="2910303"/>
              <a:ext cx="93646" cy="162710"/>
            </a:xfrm>
            <a:custGeom>
              <a:avLst/>
              <a:gdLst>
                <a:gd name="connsiteX0" fmla="*/ 4553 w 93645"/>
                <a:gd name="connsiteY0" fmla="*/ 163494 h 162709"/>
                <a:gd name="connsiteX1" fmla="*/ 0 w 93645"/>
                <a:gd name="connsiteY1" fmla="*/ 150208 h 162709"/>
                <a:gd name="connsiteX2" fmla="*/ 6649 w 93645"/>
                <a:gd name="connsiteY2" fmla="*/ 147937 h 162709"/>
                <a:gd name="connsiteX3" fmla="*/ 76462 w 93645"/>
                <a:gd name="connsiteY3" fmla="*/ 124362 h 162709"/>
                <a:gd name="connsiteX4" fmla="*/ 35258 w 93645"/>
                <a:gd name="connsiteY4" fmla="*/ 4565 h 162709"/>
                <a:gd name="connsiteX5" fmla="*/ 48544 w 93645"/>
                <a:gd name="connsiteY5" fmla="*/ 0 h 162709"/>
                <a:gd name="connsiteX6" fmla="*/ 94360 w 93645"/>
                <a:gd name="connsiteY6" fmla="*/ 133211 h 162709"/>
                <a:gd name="connsiteX7" fmla="*/ 87629 w 93645"/>
                <a:gd name="connsiteY7" fmla="*/ 135447 h 162709"/>
                <a:gd name="connsiteX8" fmla="*/ 11202 w 93645"/>
                <a:gd name="connsiteY8" fmla="*/ 161223 h 162709"/>
                <a:gd name="connsiteX9" fmla="*/ 4553 w 93645"/>
                <a:gd name="connsiteY9" fmla="*/ 163494 h 16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645" h="162709">
                  <a:moveTo>
                    <a:pt x="4553" y="163494"/>
                  </a:moveTo>
                  <a:lnTo>
                    <a:pt x="0" y="150208"/>
                  </a:lnTo>
                  <a:lnTo>
                    <a:pt x="6649" y="147937"/>
                  </a:lnTo>
                  <a:cubicBezTo>
                    <a:pt x="34731" y="138315"/>
                    <a:pt x="63702" y="128623"/>
                    <a:pt x="76462" y="124362"/>
                  </a:cubicBezTo>
                  <a:lnTo>
                    <a:pt x="35258" y="4565"/>
                  </a:lnTo>
                  <a:lnTo>
                    <a:pt x="48544" y="0"/>
                  </a:lnTo>
                  <a:lnTo>
                    <a:pt x="94360" y="133211"/>
                  </a:lnTo>
                  <a:lnTo>
                    <a:pt x="87629" y="135447"/>
                  </a:lnTo>
                  <a:cubicBezTo>
                    <a:pt x="87243" y="135576"/>
                    <a:pt x="48438" y="148476"/>
                    <a:pt x="11202" y="161223"/>
                  </a:cubicBezTo>
                  <a:lnTo>
                    <a:pt x="4553" y="163494"/>
                  </a:lnTo>
                  <a:close/>
                </a:path>
              </a:pathLst>
            </a:custGeom>
            <a:grpFill/>
            <a:ln w="1170" cap="flat">
              <a:noFill/>
              <a:prstDash val="solid"/>
              <a:miter/>
            </a:ln>
          </p:spPr>
          <p:txBody>
            <a:bodyPr rtlCol="0" anchor="ctr"/>
            <a:lstStyle/>
            <a:p>
              <a:endParaRPr lang="en-US"/>
            </a:p>
          </p:txBody>
        </p:sp>
        <p:sp>
          <p:nvSpPr>
            <p:cNvPr id="1474" name="Freeform 1473">
              <a:extLst>
                <a:ext uri="{FF2B5EF4-FFF2-40B4-BE49-F238E27FC236}">
                  <a16:creationId xmlns:a16="http://schemas.microsoft.com/office/drawing/2014/main" id="{2861CA5A-D06A-D146-9DC8-0E5FF9D7E14C}"/>
                </a:ext>
              </a:extLst>
            </p:cNvPr>
            <p:cNvSpPr/>
            <p:nvPr/>
          </p:nvSpPr>
          <p:spPr>
            <a:xfrm>
              <a:off x="4815268" y="2975446"/>
              <a:ext cx="43311" cy="94816"/>
            </a:xfrm>
            <a:custGeom>
              <a:avLst/>
              <a:gdLst>
                <a:gd name="connsiteX0" fmla="*/ 30727 w 43311"/>
                <a:gd name="connsiteY0" fmla="*/ 95858 h 94816"/>
                <a:gd name="connsiteX1" fmla="*/ 28480 w 43311"/>
                <a:gd name="connsiteY1" fmla="*/ 89209 h 94816"/>
                <a:gd name="connsiteX2" fmla="*/ 2236 w 43311"/>
                <a:gd name="connsiteY2" fmla="*/ 11132 h 94816"/>
                <a:gd name="connsiteX3" fmla="*/ 0 w 43311"/>
                <a:gd name="connsiteY3" fmla="*/ 4471 h 94816"/>
                <a:gd name="connsiteX4" fmla="*/ 13321 w 43311"/>
                <a:gd name="connsiteY4" fmla="*/ 0 h 94816"/>
                <a:gd name="connsiteX5" fmla="*/ 15557 w 43311"/>
                <a:gd name="connsiteY5" fmla="*/ 6660 h 94816"/>
                <a:gd name="connsiteX6" fmla="*/ 41789 w 43311"/>
                <a:gd name="connsiteY6" fmla="*/ 84703 h 94816"/>
                <a:gd name="connsiteX7" fmla="*/ 44037 w 43311"/>
                <a:gd name="connsiteY7" fmla="*/ 91351 h 94816"/>
                <a:gd name="connsiteX8" fmla="*/ 30727 w 43311"/>
                <a:gd name="connsiteY8" fmla="*/ 95858 h 9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11" h="94816">
                  <a:moveTo>
                    <a:pt x="30727" y="95858"/>
                  </a:moveTo>
                  <a:lnTo>
                    <a:pt x="28480" y="89209"/>
                  </a:lnTo>
                  <a:cubicBezTo>
                    <a:pt x="20977" y="67015"/>
                    <a:pt x="2423" y="11682"/>
                    <a:pt x="2236" y="11132"/>
                  </a:cubicBezTo>
                  <a:lnTo>
                    <a:pt x="0" y="4471"/>
                  </a:lnTo>
                  <a:lnTo>
                    <a:pt x="13321" y="0"/>
                  </a:lnTo>
                  <a:lnTo>
                    <a:pt x="15557" y="6660"/>
                  </a:lnTo>
                  <a:cubicBezTo>
                    <a:pt x="15744" y="7211"/>
                    <a:pt x="34298" y="62532"/>
                    <a:pt x="41789" y="84703"/>
                  </a:cubicBezTo>
                  <a:lnTo>
                    <a:pt x="44037" y="91351"/>
                  </a:lnTo>
                  <a:lnTo>
                    <a:pt x="30727" y="95858"/>
                  </a:lnTo>
                  <a:close/>
                </a:path>
              </a:pathLst>
            </a:custGeom>
            <a:grpFill/>
            <a:ln w="1170" cap="flat">
              <a:noFill/>
              <a:prstDash val="solid"/>
              <a:miter/>
            </a:ln>
          </p:spPr>
          <p:txBody>
            <a:bodyPr rtlCol="0" anchor="ctr"/>
            <a:lstStyle/>
            <a:p>
              <a:endParaRPr lang="en-US"/>
            </a:p>
          </p:txBody>
        </p:sp>
        <p:sp>
          <p:nvSpPr>
            <p:cNvPr id="1475" name="Freeform 1474">
              <a:extLst>
                <a:ext uri="{FF2B5EF4-FFF2-40B4-BE49-F238E27FC236}">
                  <a16:creationId xmlns:a16="http://schemas.microsoft.com/office/drawing/2014/main" id="{CDE62158-CBF1-F44B-9F11-624B066C0EDE}"/>
                </a:ext>
              </a:extLst>
            </p:cNvPr>
            <p:cNvSpPr/>
            <p:nvPr/>
          </p:nvSpPr>
          <p:spPr>
            <a:xfrm>
              <a:off x="4989170" y="2858436"/>
              <a:ext cx="57358" cy="32776"/>
            </a:xfrm>
            <a:custGeom>
              <a:avLst/>
              <a:gdLst>
                <a:gd name="connsiteX0" fmla="*/ 0 w 57357"/>
                <a:gd name="connsiteY0" fmla="*/ 13088 h 32776"/>
                <a:gd name="connsiteX1" fmla="*/ 5100 w 57357"/>
                <a:gd name="connsiteY1" fmla="*/ 0 h 32776"/>
                <a:gd name="connsiteX2" fmla="*/ 57636 w 57357"/>
                <a:gd name="connsiteY2" fmla="*/ 20474 h 32776"/>
                <a:gd name="connsiteX3" fmla="*/ 52535 w 57357"/>
                <a:gd name="connsiteY3" fmla="*/ 33562 h 32776"/>
              </a:gdLst>
              <a:ahLst/>
              <a:cxnLst>
                <a:cxn ang="0">
                  <a:pos x="connsiteX0" y="connsiteY0"/>
                </a:cxn>
                <a:cxn ang="0">
                  <a:pos x="connsiteX1" y="connsiteY1"/>
                </a:cxn>
                <a:cxn ang="0">
                  <a:pos x="connsiteX2" y="connsiteY2"/>
                </a:cxn>
                <a:cxn ang="0">
                  <a:pos x="connsiteX3" y="connsiteY3"/>
                </a:cxn>
              </a:cxnLst>
              <a:rect l="l" t="t" r="r" b="b"/>
              <a:pathLst>
                <a:path w="57357" h="32776">
                  <a:moveTo>
                    <a:pt x="0" y="13088"/>
                  </a:moveTo>
                  <a:lnTo>
                    <a:pt x="5100" y="0"/>
                  </a:lnTo>
                  <a:lnTo>
                    <a:pt x="57636" y="20474"/>
                  </a:lnTo>
                  <a:lnTo>
                    <a:pt x="52535" y="33562"/>
                  </a:lnTo>
                  <a:close/>
                </a:path>
              </a:pathLst>
            </a:custGeom>
            <a:grpFill/>
            <a:ln w="1170" cap="flat">
              <a:noFill/>
              <a:prstDash val="solid"/>
              <a:miter/>
            </a:ln>
          </p:spPr>
          <p:txBody>
            <a:bodyPr rtlCol="0" anchor="ctr"/>
            <a:lstStyle/>
            <a:p>
              <a:endParaRPr lang="en-US"/>
            </a:p>
          </p:txBody>
        </p:sp>
        <p:sp>
          <p:nvSpPr>
            <p:cNvPr id="1476" name="Freeform 1475">
              <a:extLst>
                <a:ext uri="{FF2B5EF4-FFF2-40B4-BE49-F238E27FC236}">
                  <a16:creationId xmlns:a16="http://schemas.microsoft.com/office/drawing/2014/main" id="{88FA3A63-F24A-0D4F-90BE-5904C521B9E3}"/>
                </a:ext>
              </a:extLst>
            </p:cNvPr>
            <p:cNvSpPr/>
            <p:nvPr/>
          </p:nvSpPr>
          <p:spPr>
            <a:xfrm>
              <a:off x="4786179" y="2814098"/>
              <a:ext cx="179097" cy="160369"/>
            </a:xfrm>
            <a:custGeom>
              <a:avLst/>
              <a:gdLst>
                <a:gd name="connsiteX0" fmla="*/ 12209 w 179097"/>
                <a:gd name="connsiteY0" fmla="*/ 161102 h 160368"/>
                <a:gd name="connsiteX1" fmla="*/ 0 w 179097"/>
                <a:gd name="connsiteY1" fmla="*/ 154149 h 160368"/>
                <a:gd name="connsiteX2" fmla="*/ 3477 w 179097"/>
                <a:gd name="connsiteY2" fmla="*/ 148050 h 160368"/>
                <a:gd name="connsiteX3" fmla="*/ 87336 w 179097"/>
                <a:gd name="connsiteY3" fmla="*/ 3496 h 160368"/>
                <a:gd name="connsiteX4" fmla="*/ 95999 w 179097"/>
                <a:gd name="connsiteY4" fmla="*/ 499 h 160368"/>
                <a:gd name="connsiteX5" fmla="*/ 172811 w 179097"/>
                <a:gd name="connsiteY5" fmla="*/ 30712 h 160368"/>
                <a:gd name="connsiteX6" fmla="*/ 179355 w 179097"/>
                <a:gd name="connsiteY6" fmla="*/ 33263 h 160368"/>
                <a:gd name="connsiteX7" fmla="*/ 174251 w 179097"/>
                <a:gd name="connsiteY7" fmla="*/ 46350 h 160368"/>
                <a:gd name="connsiteX8" fmla="*/ 167708 w 179097"/>
                <a:gd name="connsiteY8" fmla="*/ 43799 h 160368"/>
                <a:gd name="connsiteX9" fmla="*/ 96443 w 179097"/>
                <a:gd name="connsiteY9" fmla="*/ 15787 h 160368"/>
                <a:gd name="connsiteX10" fmla="*/ 15674 w 179097"/>
                <a:gd name="connsiteY10" fmla="*/ 155003 h 160368"/>
                <a:gd name="connsiteX11" fmla="*/ 12209 w 179097"/>
                <a:gd name="connsiteY11" fmla="*/ 161102 h 160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097" h="160368">
                  <a:moveTo>
                    <a:pt x="12209" y="161102"/>
                  </a:moveTo>
                  <a:lnTo>
                    <a:pt x="0" y="154149"/>
                  </a:lnTo>
                  <a:lnTo>
                    <a:pt x="3477" y="148050"/>
                  </a:lnTo>
                  <a:cubicBezTo>
                    <a:pt x="8861" y="138592"/>
                    <a:pt x="84141" y="9009"/>
                    <a:pt x="87336" y="3496"/>
                  </a:cubicBezTo>
                  <a:cubicBezTo>
                    <a:pt x="89081" y="487"/>
                    <a:pt x="92768" y="-788"/>
                    <a:pt x="95999" y="499"/>
                  </a:cubicBezTo>
                  <a:cubicBezTo>
                    <a:pt x="96408" y="663"/>
                    <a:pt x="137355" y="16887"/>
                    <a:pt x="172811" y="30712"/>
                  </a:cubicBezTo>
                  <a:lnTo>
                    <a:pt x="179355" y="33263"/>
                  </a:lnTo>
                  <a:lnTo>
                    <a:pt x="174251" y="46350"/>
                  </a:lnTo>
                  <a:lnTo>
                    <a:pt x="167708" y="43799"/>
                  </a:lnTo>
                  <a:cubicBezTo>
                    <a:pt x="139989" y="32994"/>
                    <a:pt x="108922" y="20715"/>
                    <a:pt x="96443" y="15787"/>
                  </a:cubicBezTo>
                  <a:cubicBezTo>
                    <a:pt x="81952" y="40732"/>
                    <a:pt x="20426" y="146669"/>
                    <a:pt x="15674" y="155003"/>
                  </a:cubicBezTo>
                  <a:lnTo>
                    <a:pt x="12209" y="161102"/>
                  </a:lnTo>
                  <a:close/>
                </a:path>
              </a:pathLst>
            </a:custGeom>
            <a:grpFill/>
            <a:ln w="1170" cap="flat">
              <a:noFill/>
              <a:prstDash val="solid"/>
              <a:miter/>
            </a:ln>
          </p:spPr>
          <p:txBody>
            <a:bodyPr rtlCol="0" anchor="ctr"/>
            <a:lstStyle/>
            <a:p>
              <a:endParaRPr lang="en-US"/>
            </a:p>
          </p:txBody>
        </p:sp>
        <p:sp>
          <p:nvSpPr>
            <p:cNvPr id="1477" name="Freeform 1476">
              <a:extLst>
                <a:ext uri="{FF2B5EF4-FFF2-40B4-BE49-F238E27FC236}">
                  <a16:creationId xmlns:a16="http://schemas.microsoft.com/office/drawing/2014/main" id="{DECE9A78-966B-F741-81B4-19F38533CE30}"/>
                </a:ext>
              </a:extLst>
            </p:cNvPr>
            <p:cNvSpPr/>
            <p:nvPr/>
          </p:nvSpPr>
          <p:spPr>
            <a:xfrm>
              <a:off x="4961970" y="2793173"/>
              <a:ext cx="37458" cy="77258"/>
            </a:xfrm>
            <a:custGeom>
              <a:avLst/>
              <a:gdLst>
                <a:gd name="connsiteX0" fmla="*/ 0 w 37458"/>
                <a:gd name="connsiteY0" fmla="*/ 4501 h 77257"/>
                <a:gd name="connsiteX1" fmla="*/ 13307 w 37458"/>
                <a:gd name="connsiteY1" fmla="*/ 0 h 77257"/>
                <a:gd name="connsiteX2" fmla="*/ 38232 w 37458"/>
                <a:gd name="connsiteY2" fmla="*/ 73696 h 77257"/>
                <a:gd name="connsiteX3" fmla="*/ 24926 w 37458"/>
                <a:gd name="connsiteY3" fmla="*/ 78197 h 77257"/>
              </a:gdLst>
              <a:ahLst/>
              <a:cxnLst>
                <a:cxn ang="0">
                  <a:pos x="connsiteX0" y="connsiteY0"/>
                </a:cxn>
                <a:cxn ang="0">
                  <a:pos x="connsiteX1" y="connsiteY1"/>
                </a:cxn>
                <a:cxn ang="0">
                  <a:pos x="connsiteX2" y="connsiteY2"/>
                </a:cxn>
                <a:cxn ang="0">
                  <a:pos x="connsiteX3" y="connsiteY3"/>
                </a:cxn>
              </a:cxnLst>
              <a:rect l="l" t="t" r="r" b="b"/>
              <a:pathLst>
                <a:path w="37458" h="77257">
                  <a:moveTo>
                    <a:pt x="0" y="4501"/>
                  </a:moveTo>
                  <a:lnTo>
                    <a:pt x="13307" y="0"/>
                  </a:lnTo>
                  <a:lnTo>
                    <a:pt x="38232" y="73696"/>
                  </a:lnTo>
                  <a:lnTo>
                    <a:pt x="24926" y="78197"/>
                  </a:lnTo>
                  <a:close/>
                </a:path>
              </a:pathLst>
            </a:custGeom>
            <a:grpFill/>
            <a:ln w="1170" cap="flat">
              <a:noFill/>
              <a:prstDash val="solid"/>
              <a:miter/>
            </a:ln>
          </p:spPr>
          <p:txBody>
            <a:bodyPr rtlCol="0" anchor="ctr"/>
            <a:lstStyle/>
            <a:p>
              <a:endParaRPr lang="en-US"/>
            </a:p>
          </p:txBody>
        </p:sp>
        <p:sp>
          <p:nvSpPr>
            <p:cNvPr id="1478" name="Freeform 1477">
              <a:extLst>
                <a:ext uri="{FF2B5EF4-FFF2-40B4-BE49-F238E27FC236}">
                  <a16:creationId xmlns:a16="http://schemas.microsoft.com/office/drawing/2014/main" id="{338FBBF6-D98D-D142-B216-28D14766AF2A}"/>
                </a:ext>
              </a:extLst>
            </p:cNvPr>
            <p:cNvSpPr/>
            <p:nvPr/>
          </p:nvSpPr>
          <p:spPr>
            <a:xfrm>
              <a:off x="4935544" y="2807606"/>
              <a:ext cx="26923" cy="46823"/>
            </a:xfrm>
            <a:custGeom>
              <a:avLst/>
              <a:gdLst>
                <a:gd name="connsiteX0" fmla="*/ 0 w 26923"/>
                <a:gd name="connsiteY0" fmla="*/ 4501 h 46822"/>
                <a:gd name="connsiteX1" fmla="*/ 13307 w 26923"/>
                <a:gd name="connsiteY1" fmla="*/ 0 h 46822"/>
                <a:gd name="connsiteX2" fmla="*/ 27866 w 26923"/>
                <a:gd name="connsiteY2" fmla="*/ 43047 h 46822"/>
                <a:gd name="connsiteX3" fmla="*/ 14559 w 26923"/>
                <a:gd name="connsiteY3" fmla="*/ 47548 h 46822"/>
              </a:gdLst>
              <a:ahLst/>
              <a:cxnLst>
                <a:cxn ang="0">
                  <a:pos x="connsiteX0" y="connsiteY0"/>
                </a:cxn>
                <a:cxn ang="0">
                  <a:pos x="connsiteX1" y="connsiteY1"/>
                </a:cxn>
                <a:cxn ang="0">
                  <a:pos x="connsiteX2" y="connsiteY2"/>
                </a:cxn>
                <a:cxn ang="0">
                  <a:pos x="connsiteX3" y="connsiteY3"/>
                </a:cxn>
              </a:cxnLst>
              <a:rect l="l" t="t" r="r" b="b"/>
              <a:pathLst>
                <a:path w="26923" h="46822">
                  <a:moveTo>
                    <a:pt x="0" y="4501"/>
                  </a:moveTo>
                  <a:lnTo>
                    <a:pt x="13307" y="0"/>
                  </a:lnTo>
                  <a:lnTo>
                    <a:pt x="27866" y="43047"/>
                  </a:lnTo>
                  <a:lnTo>
                    <a:pt x="14559" y="47548"/>
                  </a:lnTo>
                  <a:close/>
                </a:path>
              </a:pathLst>
            </a:custGeom>
            <a:grpFill/>
            <a:ln w="1170" cap="flat">
              <a:noFill/>
              <a:prstDash val="solid"/>
              <a:miter/>
            </a:ln>
          </p:spPr>
          <p:txBody>
            <a:bodyPr rtlCol="0" anchor="ctr"/>
            <a:lstStyle/>
            <a:p>
              <a:endParaRPr lang="en-US"/>
            </a:p>
          </p:txBody>
        </p:sp>
        <p:sp>
          <p:nvSpPr>
            <p:cNvPr id="1479" name="Freeform 1478">
              <a:extLst>
                <a:ext uri="{FF2B5EF4-FFF2-40B4-BE49-F238E27FC236}">
                  <a16:creationId xmlns:a16="http://schemas.microsoft.com/office/drawing/2014/main" id="{620C9106-1C81-4C43-B355-0289E2A6C1DF}"/>
                </a:ext>
              </a:extLst>
            </p:cNvPr>
            <p:cNvSpPr/>
            <p:nvPr/>
          </p:nvSpPr>
          <p:spPr>
            <a:xfrm>
              <a:off x="4920661" y="2784641"/>
              <a:ext cx="66723" cy="33947"/>
            </a:xfrm>
            <a:custGeom>
              <a:avLst/>
              <a:gdLst>
                <a:gd name="connsiteX0" fmla="*/ 0 w 66722"/>
                <a:gd name="connsiteY0" fmla="*/ 21295 h 33946"/>
                <a:gd name="connsiteX1" fmla="*/ 62962 w 66722"/>
                <a:gd name="connsiteY1" fmla="*/ 0 h 33946"/>
                <a:gd name="connsiteX2" fmla="*/ 67463 w 66722"/>
                <a:gd name="connsiteY2" fmla="*/ 13307 h 33946"/>
                <a:gd name="connsiteX3" fmla="*/ 4501 w 66722"/>
                <a:gd name="connsiteY3" fmla="*/ 34602 h 33946"/>
              </a:gdLst>
              <a:ahLst/>
              <a:cxnLst>
                <a:cxn ang="0">
                  <a:pos x="connsiteX0" y="connsiteY0"/>
                </a:cxn>
                <a:cxn ang="0">
                  <a:pos x="connsiteX1" y="connsiteY1"/>
                </a:cxn>
                <a:cxn ang="0">
                  <a:pos x="connsiteX2" y="connsiteY2"/>
                </a:cxn>
                <a:cxn ang="0">
                  <a:pos x="connsiteX3" y="connsiteY3"/>
                </a:cxn>
              </a:cxnLst>
              <a:rect l="l" t="t" r="r" b="b"/>
              <a:pathLst>
                <a:path w="66722" h="33946">
                  <a:moveTo>
                    <a:pt x="0" y="21295"/>
                  </a:moveTo>
                  <a:lnTo>
                    <a:pt x="62962" y="0"/>
                  </a:lnTo>
                  <a:lnTo>
                    <a:pt x="67463" y="13307"/>
                  </a:lnTo>
                  <a:lnTo>
                    <a:pt x="4501" y="34602"/>
                  </a:lnTo>
                  <a:close/>
                </a:path>
              </a:pathLst>
            </a:custGeom>
            <a:grpFill/>
            <a:ln w="1170" cap="flat">
              <a:noFill/>
              <a:prstDash val="solid"/>
              <a:miter/>
            </a:ln>
          </p:spPr>
          <p:txBody>
            <a:bodyPr rtlCol="0" anchor="ctr"/>
            <a:lstStyle/>
            <a:p>
              <a:endParaRPr lang="en-US"/>
            </a:p>
          </p:txBody>
        </p:sp>
        <p:sp>
          <p:nvSpPr>
            <p:cNvPr id="1480" name="Freeform 1479">
              <a:extLst>
                <a:ext uri="{FF2B5EF4-FFF2-40B4-BE49-F238E27FC236}">
                  <a16:creationId xmlns:a16="http://schemas.microsoft.com/office/drawing/2014/main" id="{3A087650-DBB1-8849-B7DC-95C7B6270035}"/>
                </a:ext>
              </a:extLst>
            </p:cNvPr>
            <p:cNvSpPr/>
            <p:nvPr/>
          </p:nvSpPr>
          <p:spPr>
            <a:xfrm>
              <a:off x="4814987" y="2857124"/>
              <a:ext cx="213044" cy="128763"/>
            </a:xfrm>
            <a:custGeom>
              <a:avLst/>
              <a:gdLst>
                <a:gd name="connsiteX0" fmla="*/ 11823 w 213043"/>
                <a:gd name="connsiteY0" fmla="*/ 129372 h 128763"/>
                <a:gd name="connsiteX1" fmla="*/ 0 w 213043"/>
                <a:gd name="connsiteY1" fmla="*/ 121787 h 128763"/>
                <a:gd name="connsiteX2" fmla="*/ 3793 w 213043"/>
                <a:gd name="connsiteY2" fmla="*/ 115875 h 128763"/>
                <a:gd name="connsiteX3" fmla="*/ 73758 w 213043"/>
                <a:gd name="connsiteY3" fmla="*/ 4905 h 128763"/>
                <a:gd name="connsiteX4" fmla="*/ 76836 w 213043"/>
                <a:gd name="connsiteY4" fmla="*/ 0 h 128763"/>
                <a:gd name="connsiteX5" fmla="*/ 214062 w 213043"/>
                <a:gd name="connsiteY5" fmla="*/ 53179 h 128763"/>
                <a:gd name="connsiteX6" fmla="*/ 208982 w 213043"/>
                <a:gd name="connsiteY6" fmla="*/ 66278 h 128763"/>
                <a:gd name="connsiteX7" fmla="*/ 82560 w 213043"/>
                <a:gd name="connsiteY7" fmla="*/ 17289 h 128763"/>
                <a:gd name="connsiteX8" fmla="*/ 15604 w 213043"/>
                <a:gd name="connsiteY8" fmla="*/ 123472 h 128763"/>
                <a:gd name="connsiteX9" fmla="*/ 11823 w 213043"/>
                <a:gd name="connsiteY9" fmla="*/ 129372 h 12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043" h="128763">
                  <a:moveTo>
                    <a:pt x="11823" y="129372"/>
                  </a:moveTo>
                  <a:lnTo>
                    <a:pt x="0" y="121787"/>
                  </a:lnTo>
                  <a:lnTo>
                    <a:pt x="3793" y="115875"/>
                  </a:lnTo>
                  <a:cubicBezTo>
                    <a:pt x="16610" y="95905"/>
                    <a:pt x="73184" y="5806"/>
                    <a:pt x="73758" y="4905"/>
                  </a:cubicBezTo>
                  <a:lnTo>
                    <a:pt x="76836" y="0"/>
                  </a:lnTo>
                  <a:lnTo>
                    <a:pt x="214062" y="53179"/>
                  </a:lnTo>
                  <a:lnTo>
                    <a:pt x="208982" y="66278"/>
                  </a:lnTo>
                  <a:lnTo>
                    <a:pt x="82560" y="17289"/>
                  </a:lnTo>
                  <a:cubicBezTo>
                    <a:pt x="70503" y="36475"/>
                    <a:pt x="26712" y="106159"/>
                    <a:pt x="15604" y="123472"/>
                  </a:cubicBezTo>
                  <a:lnTo>
                    <a:pt x="11823" y="129372"/>
                  </a:lnTo>
                  <a:close/>
                </a:path>
              </a:pathLst>
            </a:custGeom>
            <a:grpFill/>
            <a:ln w="1170" cap="flat">
              <a:noFill/>
              <a:prstDash val="solid"/>
              <a:miter/>
            </a:ln>
          </p:spPr>
          <p:txBody>
            <a:bodyPr rtlCol="0" anchor="ctr"/>
            <a:lstStyle/>
            <a:p>
              <a:endParaRPr lang="en-US"/>
            </a:p>
          </p:txBody>
        </p:sp>
        <p:sp>
          <p:nvSpPr>
            <p:cNvPr id="1481" name="Freeform 1480">
              <a:extLst>
                <a:ext uri="{FF2B5EF4-FFF2-40B4-BE49-F238E27FC236}">
                  <a16:creationId xmlns:a16="http://schemas.microsoft.com/office/drawing/2014/main" id="{6021F77D-8D40-8C42-B951-1E5B069F9BC8}"/>
                </a:ext>
              </a:extLst>
            </p:cNvPr>
            <p:cNvSpPr/>
            <p:nvPr/>
          </p:nvSpPr>
          <p:spPr>
            <a:xfrm>
              <a:off x="4890231" y="2956728"/>
              <a:ext cx="115886" cy="97158"/>
            </a:xfrm>
            <a:custGeom>
              <a:avLst/>
              <a:gdLst>
                <a:gd name="connsiteX0" fmla="*/ 25928 w 115886"/>
                <a:gd name="connsiteY0" fmla="*/ 97837 h 97157"/>
                <a:gd name="connsiteX1" fmla="*/ 0 w 115886"/>
                <a:gd name="connsiteY1" fmla="*/ 27356 h 97157"/>
                <a:gd name="connsiteX2" fmla="*/ 80898 w 115886"/>
                <a:gd name="connsiteY2" fmla="*/ 0 h 97157"/>
                <a:gd name="connsiteX3" fmla="*/ 116542 w 115886"/>
                <a:gd name="connsiteY3" fmla="*/ 85183 h 97157"/>
                <a:gd name="connsiteX4" fmla="*/ 103584 w 115886"/>
                <a:gd name="connsiteY4" fmla="*/ 90603 h 97157"/>
                <a:gd name="connsiteX5" fmla="*/ 72985 w 115886"/>
                <a:gd name="connsiteY5" fmla="*/ 17500 h 97157"/>
                <a:gd name="connsiteX6" fmla="*/ 18167 w 115886"/>
                <a:gd name="connsiteY6" fmla="*/ 36042 h 97157"/>
                <a:gd name="connsiteX7" fmla="*/ 39109 w 115886"/>
                <a:gd name="connsiteY7" fmla="*/ 92991 h 9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886" h="97157">
                  <a:moveTo>
                    <a:pt x="25928" y="97837"/>
                  </a:moveTo>
                  <a:lnTo>
                    <a:pt x="0" y="27356"/>
                  </a:lnTo>
                  <a:lnTo>
                    <a:pt x="80898" y="0"/>
                  </a:lnTo>
                  <a:lnTo>
                    <a:pt x="116542" y="85183"/>
                  </a:lnTo>
                  <a:lnTo>
                    <a:pt x="103584" y="90603"/>
                  </a:lnTo>
                  <a:lnTo>
                    <a:pt x="72985" y="17500"/>
                  </a:lnTo>
                  <a:lnTo>
                    <a:pt x="18167" y="36042"/>
                  </a:lnTo>
                  <a:lnTo>
                    <a:pt x="39109" y="92991"/>
                  </a:lnTo>
                  <a:close/>
                </a:path>
              </a:pathLst>
            </a:custGeom>
            <a:grpFill/>
            <a:ln w="1170" cap="flat">
              <a:noFill/>
              <a:prstDash val="solid"/>
              <a:miter/>
            </a:ln>
          </p:spPr>
          <p:txBody>
            <a:bodyPr rtlCol="0" anchor="ctr"/>
            <a:lstStyle/>
            <a:p>
              <a:endParaRPr lang="en-US"/>
            </a:p>
          </p:txBody>
        </p:sp>
        <p:sp>
          <p:nvSpPr>
            <p:cNvPr id="1482" name="Freeform 1481">
              <a:extLst>
                <a:ext uri="{FF2B5EF4-FFF2-40B4-BE49-F238E27FC236}">
                  <a16:creationId xmlns:a16="http://schemas.microsoft.com/office/drawing/2014/main" id="{EAD4EA8F-59C4-7744-8EB9-A786D7418620}"/>
                </a:ext>
              </a:extLst>
            </p:cNvPr>
            <p:cNvSpPr/>
            <p:nvPr/>
          </p:nvSpPr>
          <p:spPr>
            <a:xfrm>
              <a:off x="5060949" y="3014902"/>
              <a:ext cx="111204" cy="30435"/>
            </a:xfrm>
            <a:custGeom>
              <a:avLst/>
              <a:gdLst>
                <a:gd name="connsiteX0" fmla="*/ 0 w 111204"/>
                <a:gd name="connsiteY0" fmla="*/ 16957 h 30434"/>
                <a:gd name="connsiteX1" fmla="*/ 110192 w 111204"/>
                <a:gd name="connsiteY1" fmla="*/ 0 h 30434"/>
                <a:gd name="connsiteX2" fmla="*/ 112328 w 111204"/>
                <a:gd name="connsiteY2" fmla="*/ 13884 h 30434"/>
                <a:gd name="connsiteX3" fmla="*/ 2136 w 111204"/>
                <a:gd name="connsiteY3" fmla="*/ 30841 h 30434"/>
              </a:gdLst>
              <a:ahLst/>
              <a:cxnLst>
                <a:cxn ang="0">
                  <a:pos x="connsiteX0" y="connsiteY0"/>
                </a:cxn>
                <a:cxn ang="0">
                  <a:pos x="connsiteX1" y="connsiteY1"/>
                </a:cxn>
                <a:cxn ang="0">
                  <a:pos x="connsiteX2" y="connsiteY2"/>
                </a:cxn>
                <a:cxn ang="0">
                  <a:pos x="connsiteX3" y="connsiteY3"/>
                </a:cxn>
              </a:cxnLst>
              <a:rect l="l" t="t" r="r" b="b"/>
              <a:pathLst>
                <a:path w="111204" h="30434">
                  <a:moveTo>
                    <a:pt x="0" y="16957"/>
                  </a:moveTo>
                  <a:lnTo>
                    <a:pt x="110192" y="0"/>
                  </a:lnTo>
                  <a:lnTo>
                    <a:pt x="112328" y="13884"/>
                  </a:lnTo>
                  <a:lnTo>
                    <a:pt x="2136" y="30841"/>
                  </a:lnTo>
                  <a:close/>
                </a:path>
              </a:pathLst>
            </a:custGeom>
            <a:grpFill/>
            <a:ln w="1170" cap="flat">
              <a:noFill/>
              <a:prstDash val="solid"/>
              <a:miter/>
            </a:ln>
          </p:spPr>
          <p:txBody>
            <a:bodyPr rtlCol="0" anchor="ctr"/>
            <a:lstStyle/>
            <a:p>
              <a:endParaRPr lang="en-US"/>
            </a:p>
          </p:txBody>
        </p:sp>
        <p:sp>
          <p:nvSpPr>
            <p:cNvPr id="1483" name="Freeform 1482">
              <a:extLst>
                <a:ext uri="{FF2B5EF4-FFF2-40B4-BE49-F238E27FC236}">
                  <a16:creationId xmlns:a16="http://schemas.microsoft.com/office/drawing/2014/main" id="{70637F1C-BA44-8542-962A-4849AC5B1422}"/>
                </a:ext>
              </a:extLst>
            </p:cNvPr>
            <p:cNvSpPr/>
            <p:nvPr/>
          </p:nvSpPr>
          <p:spPr>
            <a:xfrm>
              <a:off x="4788052" y="3031528"/>
              <a:ext cx="60870" cy="17559"/>
            </a:xfrm>
            <a:custGeom>
              <a:avLst/>
              <a:gdLst>
                <a:gd name="connsiteX0" fmla="*/ 60378 w 60869"/>
                <a:gd name="connsiteY0" fmla="*/ 18425 h 17558"/>
                <a:gd name="connsiteX1" fmla="*/ 53378 w 60869"/>
                <a:gd name="connsiteY1" fmla="*/ 17840 h 17558"/>
                <a:gd name="connsiteX2" fmla="*/ 7012 w 60869"/>
                <a:gd name="connsiteY2" fmla="*/ 14456 h 17558"/>
                <a:gd name="connsiteX3" fmla="*/ 0 w 60869"/>
                <a:gd name="connsiteY3" fmla="*/ 14023 h 17558"/>
                <a:gd name="connsiteX4" fmla="*/ 866 w 60869"/>
                <a:gd name="connsiteY4" fmla="*/ 0 h 17558"/>
                <a:gd name="connsiteX5" fmla="*/ 7878 w 60869"/>
                <a:gd name="connsiteY5" fmla="*/ 433 h 17558"/>
                <a:gd name="connsiteX6" fmla="*/ 54548 w 60869"/>
                <a:gd name="connsiteY6" fmla="*/ 3840 h 17558"/>
                <a:gd name="connsiteX7" fmla="*/ 61548 w 60869"/>
                <a:gd name="connsiteY7" fmla="*/ 4425 h 17558"/>
                <a:gd name="connsiteX8" fmla="*/ 60378 w 60869"/>
                <a:gd name="connsiteY8" fmla="*/ 18425 h 1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869" h="17558">
                  <a:moveTo>
                    <a:pt x="60378" y="18425"/>
                  </a:moveTo>
                  <a:lnTo>
                    <a:pt x="53378" y="17840"/>
                  </a:lnTo>
                  <a:cubicBezTo>
                    <a:pt x="53144" y="17816"/>
                    <a:pt x="29405" y="15838"/>
                    <a:pt x="7012" y="14456"/>
                  </a:cubicBezTo>
                  <a:lnTo>
                    <a:pt x="0" y="14023"/>
                  </a:lnTo>
                  <a:lnTo>
                    <a:pt x="866" y="0"/>
                  </a:lnTo>
                  <a:lnTo>
                    <a:pt x="7878" y="433"/>
                  </a:lnTo>
                  <a:cubicBezTo>
                    <a:pt x="30423" y="1826"/>
                    <a:pt x="54303" y="3816"/>
                    <a:pt x="54548" y="3840"/>
                  </a:cubicBezTo>
                  <a:lnTo>
                    <a:pt x="61548" y="4425"/>
                  </a:lnTo>
                  <a:lnTo>
                    <a:pt x="60378" y="18425"/>
                  </a:lnTo>
                  <a:close/>
                </a:path>
              </a:pathLst>
            </a:custGeom>
            <a:grpFill/>
            <a:ln w="1170" cap="flat">
              <a:noFill/>
              <a:prstDash val="solid"/>
              <a:miter/>
            </a:ln>
          </p:spPr>
          <p:txBody>
            <a:bodyPr rtlCol="0" anchor="ctr"/>
            <a:lstStyle/>
            <a:p>
              <a:endParaRPr lang="en-US"/>
            </a:p>
          </p:txBody>
        </p:sp>
        <p:sp>
          <p:nvSpPr>
            <p:cNvPr id="1484" name="Freeform 1483">
              <a:extLst>
                <a:ext uri="{FF2B5EF4-FFF2-40B4-BE49-F238E27FC236}">
                  <a16:creationId xmlns:a16="http://schemas.microsoft.com/office/drawing/2014/main" id="{2050EA79-E5DC-6849-B169-028EB37D289A}"/>
                </a:ext>
              </a:extLst>
            </p:cNvPr>
            <p:cNvSpPr/>
            <p:nvPr/>
          </p:nvSpPr>
          <p:spPr>
            <a:xfrm>
              <a:off x="4757647" y="3030197"/>
              <a:ext cx="18729" cy="14047"/>
            </a:xfrm>
            <a:custGeom>
              <a:avLst/>
              <a:gdLst>
                <a:gd name="connsiteX0" fmla="*/ 0 w 18729"/>
                <a:gd name="connsiteY0" fmla="*/ 14020 h 14046"/>
                <a:gd name="connsiteX1" fmla="*/ 864 w 18729"/>
                <a:gd name="connsiteY1" fmla="*/ 0 h 14046"/>
                <a:gd name="connsiteX2" fmla="*/ 19674 w 18729"/>
                <a:gd name="connsiteY2" fmla="*/ 1159 h 14046"/>
                <a:gd name="connsiteX3" fmla="*/ 18811 w 18729"/>
                <a:gd name="connsiteY3" fmla="*/ 15179 h 14046"/>
              </a:gdLst>
              <a:ahLst/>
              <a:cxnLst>
                <a:cxn ang="0">
                  <a:pos x="connsiteX0" y="connsiteY0"/>
                </a:cxn>
                <a:cxn ang="0">
                  <a:pos x="connsiteX1" y="connsiteY1"/>
                </a:cxn>
                <a:cxn ang="0">
                  <a:pos x="connsiteX2" y="connsiteY2"/>
                </a:cxn>
                <a:cxn ang="0">
                  <a:pos x="connsiteX3" y="connsiteY3"/>
                </a:cxn>
              </a:cxnLst>
              <a:rect l="l" t="t" r="r" b="b"/>
              <a:pathLst>
                <a:path w="18729" h="14046">
                  <a:moveTo>
                    <a:pt x="0" y="14020"/>
                  </a:moveTo>
                  <a:lnTo>
                    <a:pt x="864" y="0"/>
                  </a:lnTo>
                  <a:lnTo>
                    <a:pt x="19674" y="1159"/>
                  </a:lnTo>
                  <a:lnTo>
                    <a:pt x="18811" y="15179"/>
                  </a:lnTo>
                  <a:close/>
                </a:path>
              </a:pathLst>
            </a:custGeom>
            <a:grpFill/>
            <a:ln w="1170" cap="flat">
              <a:noFill/>
              <a:prstDash val="solid"/>
              <a:miter/>
            </a:ln>
          </p:spPr>
          <p:txBody>
            <a:bodyPr rtlCol="0" anchor="ctr"/>
            <a:lstStyle/>
            <a:p>
              <a:endParaRPr lang="en-US"/>
            </a:p>
          </p:txBody>
        </p:sp>
        <p:sp>
          <p:nvSpPr>
            <p:cNvPr id="1485" name="Freeform 1484">
              <a:extLst>
                <a:ext uri="{FF2B5EF4-FFF2-40B4-BE49-F238E27FC236}">
                  <a16:creationId xmlns:a16="http://schemas.microsoft.com/office/drawing/2014/main" id="{F23F9632-EB4F-F34A-8C6D-F4E686F3CCBE}"/>
                </a:ext>
              </a:extLst>
            </p:cNvPr>
            <p:cNvSpPr/>
            <p:nvPr/>
          </p:nvSpPr>
          <p:spPr>
            <a:xfrm>
              <a:off x="5099986" y="3121896"/>
              <a:ext cx="26923" cy="17559"/>
            </a:xfrm>
            <a:custGeom>
              <a:avLst/>
              <a:gdLst>
                <a:gd name="connsiteX0" fmla="*/ 2727 w 26923"/>
                <a:gd name="connsiteY0" fmla="*/ 18659 h 17558"/>
                <a:gd name="connsiteX1" fmla="*/ 0 w 26923"/>
                <a:gd name="connsiteY1" fmla="*/ 4881 h 17558"/>
                <a:gd name="connsiteX2" fmla="*/ 24734 w 26923"/>
                <a:gd name="connsiteY2" fmla="*/ 0 h 17558"/>
                <a:gd name="connsiteX3" fmla="*/ 27579 w 26923"/>
                <a:gd name="connsiteY3" fmla="*/ 14141 h 17558"/>
                <a:gd name="connsiteX4" fmla="*/ 13801 w 26923"/>
                <a:gd name="connsiteY4" fmla="*/ 16903 h 17558"/>
                <a:gd name="connsiteX5" fmla="*/ 13719 w 26923"/>
                <a:gd name="connsiteY5" fmla="*/ 16493 h 1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923" h="17558">
                  <a:moveTo>
                    <a:pt x="2727" y="18659"/>
                  </a:moveTo>
                  <a:lnTo>
                    <a:pt x="0" y="4881"/>
                  </a:lnTo>
                  <a:lnTo>
                    <a:pt x="24734" y="0"/>
                  </a:lnTo>
                  <a:lnTo>
                    <a:pt x="27579" y="14141"/>
                  </a:lnTo>
                  <a:lnTo>
                    <a:pt x="13801" y="16903"/>
                  </a:lnTo>
                  <a:lnTo>
                    <a:pt x="13719" y="16493"/>
                  </a:lnTo>
                  <a:close/>
                </a:path>
              </a:pathLst>
            </a:custGeom>
            <a:grpFill/>
            <a:ln w="1170" cap="flat">
              <a:noFill/>
              <a:prstDash val="solid"/>
              <a:miter/>
            </a:ln>
          </p:spPr>
          <p:txBody>
            <a:bodyPr rtlCol="0" anchor="ctr"/>
            <a:lstStyle/>
            <a:p>
              <a:endParaRPr lang="en-US"/>
            </a:p>
          </p:txBody>
        </p:sp>
        <p:sp>
          <p:nvSpPr>
            <p:cNvPr id="1486" name="Freeform 1485">
              <a:extLst>
                <a:ext uri="{FF2B5EF4-FFF2-40B4-BE49-F238E27FC236}">
                  <a16:creationId xmlns:a16="http://schemas.microsoft.com/office/drawing/2014/main" id="{341BBA8D-256C-2346-A8CE-16BD03AE58FF}"/>
                </a:ext>
              </a:extLst>
            </p:cNvPr>
            <p:cNvSpPr/>
            <p:nvPr/>
          </p:nvSpPr>
          <p:spPr>
            <a:xfrm>
              <a:off x="4820536" y="3059680"/>
              <a:ext cx="272743" cy="87793"/>
            </a:xfrm>
            <a:custGeom>
              <a:avLst/>
              <a:gdLst>
                <a:gd name="connsiteX0" fmla="*/ 244450 w 272742"/>
                <a:gd name="connsiteY0" fmla="*/ 88285 h 87793"/>
                <a:gd name="connsiteX1" fmla="*/ 235870 w 272742"/>
                <a:gd name="connsiteY1" fmla="*/ 42538 h 87793"/>
                <a:gd name="connsiteX2" fmla="*/ 174696 w 272742"/>
                <a:gd name="connsiteY2" fmla="*/ 51657 h 87793"/>
                <a:gd name="connsiteX3" fmla="*/ 181661 w 272742"/>
                <a:gd name="connsiteY3" fmla="*/ 14047 h 87793"/>
                <a:gd name="connsiteX4" fmla="*/ 35972 w 272742"/>
                <a:gd name="connsiteY4" fmla="*/ 14047 h 87793"/>
                <a:gd name="connsiteX5" fmla="*/ 13403 w 272742"/>
                <a:gd name="connsiteY5" fmla="*/ 27462 h 87793"/>
                <a:gd name="connsiteX6" fmla="*/ 7445 w 272742"/>
                <a:gd name="connsiteY6" fmla="*/ 31184 h 87793"/>
                <a:gd name="connsiteX7" fmla="*/ 0 w 272742"/>
                <a:gd name="connsiteY7" fmla="*/ 19268 h 87793"/>
                <a:gd name="connsiteX8" fmla="*/ 5958 w 272742"/>
                <a:gd name="connsiteY8" fmla="*/ 15545 h 87793"/>
                <a:gd name="connsiteX9" fmla="*/ 30599 w 272742"/>
                <a:gd name="connsiteY9" fmla="*/ 925 h 87793"/>
                <a:gd name="connsiteX10" fmla="*/ 32226 w 272742"/>
                <a:gd name="connsiteY10" fmla="*/ 0 h 87793"/>
                <a:gd name="connsiteX11" fmla="*/ 198552 w 272742"/>
                <a:gd name="connsiteY11" fmla="*/ 0 h 87793"/>
                <a:gd name="connsiteX12" fmla="*/ 192090 w 272742"/>
                <a:gd name="connsiteY12" fmla="*/ 34871 h 87793"/>
                <a:gd name="connsiteX13" fmla="*/ 247178 w 272742"/>
                <a:gd name="connsiteY13" fmla="*/ 26666 h 87793"/>
                <a:gd name="connsiteX14" fmla="*/ 255664 w 272742"/>
                <a:gd name="connsiteY14" fmla="*/ 71920 h 87793"/>
                <a:gd name="connsiteX15" fmla="*/ 263905 w 272742"/>
                <a:gd name="connsiteY15" fmla="*/ 70316 h 87793"/>
                <a:gd name="connsiteX16" fmla="*/ 270800 w 272742"/>
                <a:gd name="connsiteY16" fmla="*/ 68958 h 87793"/>
                <a:gd name="connsiteX17" fmla="*/ 273515 w 272742"/>
                <a:gd name="connsiteY17" fmla="*/ 82736 h 87793"/>
                <a:gd name="connsiteX18" fmla="*/ 266621 w 272742"/>
                <a:gd name="connsiteY18" fmla="*/ 84094 h 87793"/>
                <a:gd name="connsiteX19" fmla="*/ 251321 w 272742"/>
                <a:gd name="connsiteY19" fmla="*/ 87020 h 87793"/>
                <a:gd name="connsiteX20" fmla="*/ 244450 w 272742"/>
                <a:gd name="connsiteY20" fmla="*/ 88285 h 8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2742" h="87793">
                  <a:moveTo>
                    <a:pt x="244450" y="88285"/>
                  </a:moveTo>
                  <a:lnTo>
                    <a:pt x="235870" y="42538"/>
                  </a:lnTo>
                  <a:lnTo>
                    <a:pt x="174696" y="51657"/>
                  </a:lnTo>
                  <a:lnTo>
                    <a:pt x="181661" y="14047"/>
                  </a:lnTo>
                  <a:lnTo>
                    <a:pt x="35972" y="14047"/>
                  </a:lnTo>
                  <a:cubicBezTo>
                    <a:pt x="31851" y="16423"/>
                    <a:pt x="20789" y="22850"/>
                    <a:pt x="13403" y="27462"/>
                  </a:cubicBezTo>
                  <a:lnTo>
                    <a:pt x="7445" y="31184"/>
                  </a:lnTo>
                  <a:lnTo>
                    <a:pt x="0" y="19268"/>
                  </a:lnTo>
                  <a:lnTo>
                    <a:pt x="5958" y="15545"/>
                  </a:lnTo>
                  <a:cubicBezTo>
                    <a:pt x="15358" y="9669"/>
                    <a:pt x="29990" y="1276"/>
                    <a:pt x="30599" y="925"/>
                  </a:cubicBezTo>
                  <a:lnTo>
                    <a:pt x="32226" y="0"/>
                  </a:lnTo>
                  <a:lnTo>
                    <a:pt x="198552" y="0"/>
                  </a:lnTo>
                  <a:lnTo>
                    <a:pt x="192090" y="34871"/>
                  </a:lnTo>
                  <a:lnTo>
                    <a:pt x="247178" y="26666"/>
                  </a:lnTo>
                  <a:lnTo>
                    <a:pt x="255664" y="71920"/>
                  </a:lnTo>
                  <a:cubicBezTo>
                    <a:pt x="258029" y="71463"/>
                    <a:pt x="260861" y="70925"/>
                    <a:pt x="263905" y="70316"/>
                  </a:cubicBezTo>
                  <a:lnTo>
                    <a:pt x="270800" y="68958"/>
                  </a:lnTo>
                  <a:lnTo>
                    <a:pt x="273515" y="82736"/>
                  </a:lnTo>
                  <a:lnTo>
                    <a:pt x="266621" y="84094"/>
                  </a:lnTo>
                  <a:cubicBezTo>
                    <a:pt x="258204" y="85756"/>
                    <a:pt x="251392" y="87009"/>
                    <a:pt x="251321" y="87020"/>
                  </a:cubicBezTo>
                  <a:lnTo>
                    <a:pt x="244450" y="88285"/>
                  </a:lnTo>
                  <a:close/>
                </a:path>
              </a:pathLst>
            </a:custGeom>
            <a:grpFill/>
            <a:ln w="1170" cap="flat">
              <a:noFill/>
              <a:prstDash val="solid"/>
              <a:miter/>
            </a:ln>
          </p:spPr>
          <p:txBody>
            <a:bodyPr rtlCol="0" anchor="ctr"/>
            <a:lstStyle/>
            <a:p>
              <a:endParaRPr lang="en-US"/>
            </a:p>
          </p:txBody>
        </p:sp>
        <p:sp>
          <p:nvSpPr>
            <p:cNvPr id="1487" name="Freeform 1486">
              <a:extLst>
                <a:ext uri="{FF2B5EF4-FFF2-40B4-BE49-F238E27FC236}">
                  <a16:creationId xmlns:a16="http://schemas.microsoft.com/office/drawing/2014/main" id="{93DB9BE0-5018-4E4C-897C-B10AE4E90DCC}"/>
                </a:ext>
              </a:extLst>
            </p:cNvPr>
            <p:cNvSpPr/>
            <p:nvPr/>
          </p:nvSpPr>
          <p:spPr>
            <a:xfrm>
              <a:off x="4788860" y="3084766"/>
              <a:ext cx="31605" cy="16388"/>
            </a:xfrm>
            <a:custGeom>
              <a:avLst/>
              <a:gdLst>
                <a:gd name="connsiteX0" fmla="*/ 21328 w 31605"/>
                <a:gd name="connsiteY0" fmla="*/ 17523 h 16388"/>
                <a:gd name="connsiteX1" fmla="*/ 0 w 31605"/>
                <a:gd name="connsiteY1" fmla="*/ 17523 h 16388"/>
                <a:gd name="connsiteX2" fmla="*/ 0 w 31605"/>
                <a:gd name="connsiteY2" fmla="*/ 3477 h 16388"/>
                <a:gd name="connsiteX3" fmla="*/ 19350 w 31605"/>
                <a:gd name="connsiteY3" fmla="*/ 3477 h 16388"/>
                <a:gd name="connsiteX4" fmla="*/ 24910 w 31605"/>
                <a:gd name="connsiteY4" fmla="*/ 0 h 16388"/>
                <a:gd name="connsiteX5" fmla="*/ 32366 w 31605"/>
                <a:gd name="connsiteY5" fmla="*/ 11905 h 16388"/>
                <a:gd name="connsiteX6" fmla="*/ 26408 w 31605"/>
                <a:gd name="connsiteY6" fmla="*/ 15627 h 16388"/>
                <a:gd name="connsiteX7" fmla="*/ 24851 w 31605"/>
                <a:gd name="connsiteY7" fmla="*/ 16575 h 16388"/>
                <a:gd name="connsiteX8" fmla="*/ 23224 w 31605"/>
                <a:gd name="connsiteY8" fmla="*/ 17523 h 16388"/>
                <a:gd name="connsiteX9" fmla="*/ 21328 w 31605"/>
                <a:gd name="connsiteY9" fmla="*/ 17523 h 1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05" h="16388">
                  <a:moveTo>
                    <a:pt x="21328" y="17523"/>
                  </a:moveTo>
                  <a:lnTo>
                    <a:pt x="0" y="17523"/>
                  </a:lnTo>
                  <a:lnTo>
                    <a:pt x="0" y="3477"/>
                  </a:lnTo>
                  <a:lnTo>
                    <a:pt x="19350" y="3477"/>
                  </a:lnTo>
                  <a:lnTo>
                    <a:pt x="24910" y="0"/>
                  </a:lnTo>
                  <a:lnTo>
                    <a:pt x="32366" y="11905"/>
                  </a:lnTo>
                  <a:lnTo>
                    <a:pt x="26408" y="15627"/>
                  </a:lnTo>
                  <a:cubicBezTo>
                    <a:pt x="25448" y="16236"/>
                    <a:pt x="24851" y="16575"/>
                    <a:pt x="24851" y="16575"/>
                  </a:cubicBezTo>
                  <a:lnTo>
                    <a:pt x="23224" y="17523"/>
                  </a:lnTo>
                  <a:lnTo>
                    <a:pt x="21328" y="17523"/>
                  </a:lnTo>
                  <a:close/>
                </a:path>
              </a:pathLst>
            </a:custGeom>
            <a:grpFill/>
            <a:ln w="1170" cap="flat">
              <a:noFill/>
              <a:prstDash val="solid"/>
              <a:miter/>
            </a:ln>
          </p:spPr>
          <p:txBody>
            <a:bodyPr rtlCol="0" anchor="ctr"/>
            <a:lstStyle/>
            <a:p>
              <a:endParaRPr lang="en-US"/>
            </a:p>
          </p:txBody>
        </p:sp>
        <p:sp>
          <p:nvSpPr>
            <p:cNvPr id="1488" name="Freeform 1487">
              <a:extLst>
                <a:ext uri="{FF2B5EF4-FFF2-40B4-BE49-F238E27FC236}">
                  <a16:creationId xmlns:a16="http://schemas.microsoft.com/office/drawing/2014/main" id="{15BED6A5-3BB4-2E40-BE97-8462039457FF}"/>
                </a:ext>
              </a:extLst>
            </p:cNvPr>
            <p:cNvSpPr/>
            <p:nvPr/>
          </p:nvSpPr>
          <p:spPr>
            <a:xfrm>
              <a:off x="4866059" y="3059013"/>
              <a:ext cx="57358" cy="88964"/>
            </a:xfrm>
            <a:custGeom>
              <a:avLst/>
              <a:gdLst>
                <a:gd name="connsiteX0" fmla="*/ 12268 w 57357"/>
                <a:gd name="connsiteY0" fmla="*/ 89233 h 88963"/>
                <a:gd name="connsiteX1" fmla="*/ 5045 w 57357"/>
                <a:gd name="connsiteY1" fmla="*/ 77188 h 88963"/>
                <a:gd name="connsiteX2" fmla="*/ 22393 w 57357"/>
                <a:gd name="connsiteY2" fmla="*/ 66781 h 88963"/>
                <a:gd name="connsiteX3" fmla="*/ 0 w 57357"/>
                <a:gd name="connsiteY3" fmla="*/ 33198 h 88963"/>
                <a:gd name="connsiteX4" fmla="*/ 49784 w 57357"/>
                <a:gd name="connsiteY4" fmla="*/ 0 h 88963"/>
                <a:gd name="connsiteX5" fmla="*/ 57580 w 57357"/>
                <a:gd name="connsiteY5" fmla="*/ 11694 h 88963"/>
                <a:gd name="connsiteX6" fmla="*/ 19478 w 57357"/>
                <a:gd name="connsiteY6" fmla="*/ 37095 h 88963"/>
                <a:gd name="connsiteX7" fmla="*/ 42246 w 57357"/>
                <a:gd name="connsiteY7" fmla="*/ 71241 h 8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357" h="88963">
                  <a:moveTo>
                    <a:pt x="12268" y="89233"/>
                  </a:moveTo>
                  <a:lnTo>
                    <a:pt x="5045" y="77188"/>
                  </a:lnTo>
                  <a:lnTo>
                    <a:pt x="22393" y="66781"/>
                  </a:lnTo>
                  <a:lnTo>
                    <a:pt x="0" y="33198"/>
                  </a:lnTo>
                  <a:lnTo>
                    <a:pt x="49784" y="0"/>
                  </a:lnTo>
                  <a:lnTo>
                    <a:pt x="57580" y="11694"/>
                  </a:lnTo>
                  <a:lnTo>
                    <a:pt x="19478" y="37095"/>
                  </a:lnTo>
                  <a:lnTo>
                    <a:pt x="42246" y="71241"/>
                  </a:lnTo>
                  <a:close/>
                </a:path>
              </a:pathLst>
            </a:custGeom>
            <a:grpFill/>
            <a:ln w="1170" cap="flat">
              <a:noFill/>
              <a:prstDash val="solid"/>
              <a:miter/>
            </a:ln>
          </p:spPr>
          <p:txBody>
            <a:bodyPr rtlCol="0" anchor="ctr"/>
            <a:lstStyle/>
            <a:p>
              <a:endParaRPr lang="en-US"/>
            </a:p>
          </p:txBody>
        </p:sp>
        <p:sp>
          <p:nvSpPr>
            <p:cNvPr id="1489" name="Freeform 1488">
              <a:extLst>
                <a:ext uri="{FF2B5EF4-FFF2-40B4-BE49-F238E27FC236}">
                  <a16:creationId xmlns:a16="http://schemas.microsoft.com/office/drawing/2014/main" id="{D20EDEE8-43EE-6B41-9164-C9DB392D4347}"/>
                </a:ext>
              </a:extLst>
            </p:cNvPr>
            <p:cNvSpPr/>
            <p:nvPr/>
          </p:nvSpPr>
          <p:spPr>
            <a:xfrm>
              <a:off x="4878630" y="2808628"/>
              <a:ext cx="59699" cy="36288"/>
            </a:xfrm>
            <a:custGeom>
              <a:avLst/>
              <a:gdLst>
                <a:gd name="connsiteX0" fmla="*/ 53472 w 59699"/>
                <a:gd name="connsiteY0" fmla="*/ 36615 h 36287"/>
                <a:gd name="connsiteX1" fmla="*/ 47315 w 59699"/>
                <a:gd name="connsiteY1" fmla="*/ 32975 h 36287"/>
                <a:gd name="connsiteX2" fmla="*/ 9471 w 59699"/>
                <a:gd name="connsiteY2" fmla="*/ 15721 h 36287"/>
                <a:gd name="connsiteX3" fmla="*/ 446 w 59699"/>
                <a:gd name="connsiteY3" fmla="*/ 11588 h 36287"/>
                <a:gd name="connsiteX4" fmla="*/ 4578 w 59699"/>
                <a:gd name="connsiteY4" fmla="*/ 2563 h 36287"/>
                <a:gd name="connsiteX5" fmla="*/ 59618 w 59699"/>
                <a:gd name="connsiteY5" fmla="*/ 26209 h 36287"/>
                <a:gd name="connsiteX6" fmla="*/ 56855 w 59699"/>
                <a:gd name="connsiteY6" fmla="*/ 35749 h 36287"/>
                <a:gd name="connsiteX7" fmla="*/ 53472 w 59699"/>
                <a:gd name="connsiteY7" fmla="*/ 36615 h 3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99" h="36287">
                  <a:moveTo>
                    <a:pt x="53472" y="36615"/>
                  </a:moveTo>
                  <a:cubicBezTo>
                    <a:pt x="50991" y="36615"/>
                    <a:pt x="48591" y="35304"/>
                    <a:pt x="47315" y="32975"/>
                  </a:cubicBezTo>
                  <a:cubicBezTo>
                    <a:pt x="41556" y="22522"/>
                    <a:pt x="26725" y="9306"/>
                    <a:pt x="9471" y="15721"/>
                  </a:cubicBezTo>
                  <a:cubicBezTo>
                    <a:pt x="5830" y="17078"/>
                    <a:pt x="1792" y="15229"/>
                    <a:pt x="446" y="11588"/>
                  </a:cubicBezTo>
                  <a:cubicBezTo>
                    <a:pt x="-912" y="7948"/>
                    <a:pt x="937" y="3909"/>
                    <a:pt x="4578" y="2563"/>
                  </a:cubicBezTo>
                  <a:cubicBezTo>
                    <a:pt x="27474" y="-5958"/>
                    <a:pt x="49586" y="8006"/>
                    <a:pt x="59618" y="26209"/>
                  </a:cubicBezTo>
                  <a:cubicBezTo>
                    <a:pt x="61491" y="29603"/>
                    <a:pt x="60250" y="33876"/>
                    <a:pt x="56855" y="35749"/>
                  </a:cubicBezTo>
                  <a:cubicBezTo>
                    <a:pt x="55779" y="36334"/>
                    <a:pt x="54620" y="36615"/>
                    <a:pt x="53472" y="36615"/>
                  </a:cubicBezTo>
                  <a:close/>
                </a:path>
              </a:pathLst>
            </a:custGeom>
            <a:grpFill/>
            <a:ln w="1170" cap="flat">
              <a:noFill/>
              <a:prstDash val="solid"/>
              <a:miter/>
            </a:ln>
          </p:spPr>
          <p:txBody>
            <a:bodyPr rtlCol="0" anchor="ctr"/>
            <a:lstStyle/>
            <a:p>
              <a:endParaRPr lang="en-US"/>
            </a:p>
          </p:txBody>
        </p:sp>
        <p:sp>
          <p:nvSpPr>
            <p:cNvPr id="1490" name="Freeform 1489">
              <a:extLst>
                <a:ext uri="{FF2B5EF4-FFF2-40B4-BE49-F238E27FC236}">
                  <a16:creationId xmlns:a16="http://schemas.microsoft.com/office/drawing/2014/main" id="{EE3E8297-1699-2144-8187-37C55B8FF07D}"/>
                </a:ext>
              </a:extLst>
            </p:cNvPr>
            <p:cNvSpPr/>
            <p:nvPr/>
          </p:nvSpPr>
          <p:spPr>
            <a:xfrm>
              <a:off x="4700628" y="2767352"/>
              <a:ext cx="194315" cy="239968"/>
            </a:xfrm>
            <a:custGeom>
              <a:avLst/>
              <a:gdLst>
                <a:gd name="connsiteX0" fmla="*/ 41327 w 194314"/>
                <a:gd name="connsiteY0" fmla="*/ 241022 h 239967"/>
                <a:gd name="connsiteX1" fmla="*/ 39887 w 194314"/>
                <a:gd name="connsiteY1" fmla="*/ 240870 h 239967"/>
                <a:gd name="connsiteX2" fmla="*/ 5789 w 194314"/>
                <a:gd name="connsiteY2" fmla="*/ 196915 h 239967"/>
                <a:gd name="connsiteX3" fmla="*/ 21837 w 194314"/>
                <a:gd name="connsiteY3" fmla="*/ 162126 h 239967"/>
                <a:gd name="connsiteX4" fmla="*/ 1984 w 194314"/>
                <a:gd name="connsiteY4" fmla="*/ 108525 h 239967"/>
                <a:gd name="connsiteX5" fmla="*/ 44675 w 194314"/>
                <a:gd name="connsiteY5" fmla="*/ 70669 h 239967"/>
                <a:gd name="connsiteX6" fmla="*/ 41667 w 194314"/>
                <a:gd name="connsiteY6" fmla="*/ 60075 h 239967"/>
                <a:gd name="connsiteX7" fmla="*/ 55468 w 194314"/>
                <a:gd name="connsiteY7" fmla="*/ 23858 h 239967"/>
                <a:gd name="connsiteX8" fmla="*/ 92504 w 194314"/>
                <a:gd name="connsiteY8" fmla="*/ 14458 h 239967"/>
                <a:gd name="connsiteX9" fmla="*/ 109185 w 194314"/>
                <a:gd name="connsiteY9" fmla="*/ 22640 h 239967"/>
                <a:gd name="connsiteX10" fmla="*/ 151291 w 194314"/>
                <a:gd name="connsiteY10" fmla="*/ 48 h 239967"/>
                <a:gd name="connsiteX11" fmla="*/ 195187 w 194314"/>
                <a:gd name="connsiteY11" fmla="*/ 40480 h 239967"/>
                <a:gd name="connsiteX12" fmla="*/ 188655 w 194314"/>
                <a:gd name="connsiteY12" fmla="*/ 47960 h 239967"/>
                <a:gd name="connsiteX13" fmla="*/ 181175 w 194314"/>
                <a:gd name="connsiteY13" fmla="*/ 41428 h 239967"/>
                <a:gd name="connsiteX14" fmla="*/ 150670 w 194314"/>
                <a:gd name="connsiteY14" fmla="*/ 14072 h 239967"/>
                <a:gd name="connsiteX15" fmla="*/ 118561 w 194314"/>
                <a:gd name="connsiteY15" fmla="*/ 38654 h 239967"/>
                <a:gd name="connsiteX16" fmla="*/ 112498 w 194314"/>
                <a:gd name="connsiteY16" fmla="*/ 44530 h 239967"/>
                <a:gd name="connsiteX17" fmla="*/ 105170 w 194314"/>
                <a:gd name="connsiteY17" fmla="*/ 40328 h 239967"/>
                <a:gd name="connsiteX18" fmla="*/ 89520 w 194314"/>
                <a:gd name="connsiteY18" fmla="*/ 28165 h 239967"/>
                <a:gd name="connsiteX19" fmla="*/ 64926 w 194314"/>
                <a:gd name="connsiteY19" fmla="*/ 34217 h 239967"/>
                <a:gd name="connsiteX20" fmla="*/ 55608 w 194314"/>
                <a:gd name="connsiteY20" fmla="*/ 58378 h 239967"/>
                <a:gd name="connsiteX21" fmla="*/ 64505 w 194314"/>
                <a:gd name="connsiteY21" fmla="*/ 72109 h 239967"/>
                <a:gd name="connsiteX22" fmla="*/ 67712 w 194314"/>
                <a:gd name="connsiteY22" fmla="*/ 80748 h 239967"/>
                <a:gd name="connsiteX23" fmla="*/ 59612 w 194314"/>
                <a:gd name="connsiteY23" fmla="*/ 85125 h 239967"/>
                <a:gd name="connsiteX24" fmla="*/ 15621 w 194314"/>
                <a:gd name="connsiteY24" fmla="*/ 111861 h 239967"/>
                <a:gd name="connsiteX25" fmla="*/ 40531 w 194314"/>
                <a:gd name="connsiteY25" fmla="*/ 156109 h 239967"/>
                <a:gd name="connsiteX26" fmla="*/ 44769 w 194314"/>
                <a:gd name="connsiteY26" fmla="*/ 163472 h 239967"/>
                <a:gd name="connsiteX27" fmla="*/ 38799 w 194314"/>
                <a:gd name="connsiteY27" fmla="*/ 169524 h 239967"/>
                <a:gd name="connsiteX28" fmla="*/ 19824 w 194314"/>
                <a:gd name="connsiteY28" fmla="*/ 197325 h 239967"/>
                <a:gd name="connsiteX29" fmla="*/ 42744 w 194314"/>
                <a:gd name="connsiteY29" fmla="*/ 227093 h 239967"/>
                <a:gd name="connsiteX30" fmla="*/ 48187 w 194314"/>
                <a:gd name="connsiteY30" fmla="*/ 235404 h 239967"/>
                <a:gd name="connsiteX31" fmla="*/ 41327 w 194314"/>
                <a:gd name="connsiteY31" fmla="*/ 241022 h 23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4314" h="239967">
                  <a:moveTo>
                    <a:pt x="41327" y="241022"/>
                  </a:moveTo>
                  <a:cubicBezTo>
                    <a:pt x="40847" y="241022"/>
                    <a:pt x="40368" y="240976"/>
                    <a:pt x="39887" y="240870"/>
                  </a:cubicBezTo>
                  <a:cubicBezTo>
                    <a:pt x="18478" y="236410"/>
                    <a:pt x="5098" y="219156"/>
                    <a:pt x="5789" y="196915"/>
                  </a:cubicBezTo>
                  <a:cubicBezTo>
                    <a:pt x="6187" y="183945"/>
                    <a:pt x="11723" y="170121"/>
                    <a:pt x="21837" y="162126"/>
                  </a:cubicBezTo>
                  <a:cubicBezTo>
                    <a:pt x="2932" y="149718"/>
                    <a:pt x="-3740" y="131749"/>
                    <a:pt x="1984" y="108525"/>
                  </a:cubicBezTo>
                  <a:cubicBezTo>
                    <a:pt x="7041" y="88017"/>
                    <a:pt x="24530" y="73408"/>
                    <a:pt x="44675" y="70669"/>
                  </a:cubicBezTo>
                  <a:cubicBezTo>
                    <a:pt x="43142" y="67450"/>
                    <a:pt x="42123" y="63891"/>
                    <a:pt x="41667" y="60075"/>
                  </a:cubicBezTo>
                  <a:cubicBezTo>
                    <a:pt x="40086" y="46930"/>
                    <a:pt x="45377" y="33047"/>
                    <a:pt x="55468" y="23858"/>
                  </a:cubicBezTo>
                  <a:cubicBezTo>
                    <a:pt x="65008" y="15172"/>
                    <a:pt x="79195" y="11578"/>
                    <a:pt x="92504" y="14458"/>
                  </a:cubicBezTo>
                  <a:cubicBezTo>
                    <a:pt x="98931" y="15851"/>
                    <a:pt x="104620" y="18684"/>
                    <a:pt x="109185" y="22640"/>
                  </a:cubicBezTo>
                  <a:cubicBezTo>
                    <a:pt x="117766" y="6322"/>
                    <a:pt x="135617" y="-654"/>
                    <a:pt x="151291" y="48"/>
                  </a:cubicBezTo>
                  <a:cubicBezTo>
                    <a:pt x="171167" y="926"/>
                    <a:pt x="193384" y="13943"/>
                    <a:pt x="195187" y="40480"/>
                  </a:cubicBezTo>
                  <a:cubicBezTo>
                    <a:pt x="195445" y="44354"/>
                    <a:pt x="192530" y="47702"/>
                    <a:pt x="188655" y="47960"/>
                  </a:cubicBezTo>
                  <a:cubicBezTo>
                    <a:pt x="184804" y="48206"/>
                    <a:pt x="181433" y="45303"/>
                    <a:pt x="181175" y="41428"/>
                  </a:cubicBezTo>
                  <a:cubicBezTo>
                    <a:pt x="179958" y="23401"/>
                    <a:pt x="164975" y="14704"/>
                    <a:pt x="150670" y="14072"/>
                  </a:cubicBezTo>
                  <a:cubicBezTo>
                    <a:pt x="137736" y="13498"/>
                    <a:pt x="121546" y="19597"/>
                    <a:pt x="118561" y="38654"/>
                  </a:cubicBezTo>
                  <a:cubicBezTo>
                    <a:pt x="118070" y="41744"/>
                    <a:pt x="115600" y="44144"/>
                    <a:pt x="112498" y="44530"/>
                  </a:cubicBezTo>
                  <a:cubicBezTo>
                    <a:pt x="109384" y="44928"/>
                    <a:pt x="106399" y="43207"/>
                    <a:pt x="105170" y="40328"/>
                  </a:cubicBezTo>
                  <a:cubicBezTo>
                    <a:pt x="101576" y="31923"/>
                    <a:pt x="93816" y="29102"/>
                    <a:pt x="89520" y="28165"/>
                  </a:cubicBezTo>
                  <a:cubicBezTo>
                    <a:pt x="80717" y="26246"/>
                    <a:pt x="71060" y="28634"/>
                    <a:pt x="64926" y="34217"/>
                  </a:cubicBezTo>
                  <a:cubicBezTo>
                    <a:pt x="58242" y="40304"/>
                    <a:pt x="54578" y="49786"/>
                    <a:pt x="55608" y="58378"/>
                  </a:cubicBezTo>
                  <a:cubicBezTo>
                    <a:pt x="56123" y="62709"/>
                    <a:pt x="58090" y="68597"/>
                    <a:pt x="64505" y="72109"/>
                  </a:cubicBezTo>
                  <a:cubicBezTo>
                    <a:pt x="67572" y="73782"/>
                    <a:pt x="68941" y="77470"/>
                    <a:pt x="67712" y="80748"/>
                  </a:cubicBezTo>
                  <a:cubicBezTo>
                    <a:pt x="66483" y="84025"/>
                    <a:pt x="63018" y="85886"/>
                    <a:pt x="59612" y="85125"/>
                  </a:cubicBezTo>
                  <a:cubicBezTo>
                    <a:pt x="42498" y="81298"/>
                    <a:pt x="20737" y="91130"/>
                    <a:pt x="15621" y="111861"/>
                  </a:cubicBezTo>
                  <a:cubicBezTo>
                    <a:pt x="10413" y="132990"/>
                    <a:pt x="18092" y="146639"/>
                    <a:pt x="40531" y="156109"/>
                  </a:cubicBezTo>
                  <a:cubicBezTo>
                    <a:pt x="43434" y="157338"/>
                    <a:pt x="45167" y="160347"/>
                    <a:pt x="44769" y="163472"/>
                  </a:cubicBezTo>
                  <a:cubicBezTo>
                    <a:pt x="44371" y="166597"/>
                    <a:pt x="41924" y="169079"/>
                    <a:pt x="38799" y="169524"/>
                  </a:cubicBezTo>
                  <a:cubicBezTo>
                    <a:pt x="26988" y="171221"/>
                    <a:pt x="20210" y="185116"/>
                    <a:pt x="19824" y="197325"/>
                  </a:cubicBezTo>
                  <a:cubicBezTo>
                    <a:pt x="19636" y="203154"/>
                    <a:pt x="20760" y="222504"/>
                    <a:pt x="42744" y="227093"/>
                  </a:cubicBezTo>
                  <a:cubicBezTo>
                    <a:pt x="46536" y="227889"/>
                    <a:pt x="48983" y="231599"/>
                    <a:pt x="48187" y="235404"/>
                  </a:cubicBezTo>
                  <a:cubicBezTo>
                    <a:pt x="47496" y="238740"/>
                    <a:pt x="44581" y="241022"/>
                    <a:pt x="41327" y="241022"/>
                  </a:cubicBezTo>
                  <a:close/>
                </a:path>
              </a:pathLst>
            </a:custGeom>
            <a:grpFill/>
            <a:ln w="1170" cap="flat">
              <a:noFill/>
              <a:prstDash val="solid"/>
              <a:miter/>
            </a:ln>
          </p:spPr>
          <p:txBody>
            <a:bodyPr rtlCol="0" anchor="ctr"/>
            <a:lstStyle/>
            <a:p>
              <a:endParaRPr lang="en-US"/>
            </a:p>
          </p:txBody>
        </p:sp>
        <p:sp>
          <p:nvSpPr>
            <p:cNvPr id="1491" name="Freeform 1490">
              <a:extLst>
                <a:ext uri="{FF2B5EF4-FFF2-40B4-BE49-F238E27FC236}">
                  <a16:creationId xmlns:a16="http://schemas.microsoft.com/office/drawing/2014/main" id="{1F44D415-3A24-4540-86A9-BB246BC569C7}"/>
                </a:ext>
              </a:extLst>
            </p:cNvPr>
            <p:cNvSpPr/>
            <p:nvPr/>
          </p:nvSpPr>
          <p:spPr>
            <a:xfrm>
              <a:off x="4792967" y="2811719"/>
              <a:ext cx="65552" cy="36288"/>
            </a:xfrm>
            <a:custGeom>
              <a:avLst/>
              <a:gdLst>
                <a:gd name="connsiteX0" fmla="*/ 7036 w 65551"/>
                <a:gd name="connsiteY0" fmla="*/ 36848 h 36287"/>
                <a:gd name="connsiteX1" fmla="*/ 6041 w 65551"/>
                <a:gd name="connsiteY1" fmla="*/ 36778 h 36287"/>
                <a:gd name="connsiteX2" fmla="*/ 72 w 65551"/>
                <a:gd name="connsiteY2" fmla="*/ 28841 h 36287"/>
                <a:gd name="connsiteX3" fmla="*/ 30460 w 65551"/>
                <a:gd name="connsiteY3" fmla="*/ 80 h 36287"/>
                <a:gd name="connsiteX4" fmla="*/ 63669 w 65551"/>
                <a:gd name="connsiteY4" fmla="*/ 11283 h 36287"/>
                <a:gd name="connsiteX5" fmla="*/ 63388 w 65551"/>
                <a:gd name="connsiteY5" fmla="*/ 21209 h 36287"/>
                <a:gd name="connsiteX6" fmla="*/ 53461 w 65551"/>
                <a:gd name="connsiteY6" fmla="*/ 20928 h 36287"/>
                <a:gd name="connsiteX7" fmla="*/ 31162 w 65551"/>
                <a:gd name="connsiteY7" fmla="*/ 14116 h 36287"/>
                <a:gd name="connsiteX8" fmla="*/ 13990 w 65551"/>
                <a:gd name="connsiteY8" fmla="*/ 30808 h 36287"/>
                <a:gd name="connsiteX9" fmla="*/ 7036 w 65551"/>
                <a:gd name="connsiteY9" fmla="*/ 36848 h 3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551" h="36287">
                  <a:moveTo>
                    <a:pt x="7036" y="36848"/>
                  </a:moveTo>
                  <a:cubicBezTo>
                    <a:pt x="6709" y="36848"/>
                    <a:pt x="6381" y="36825"/>
                    <a:pt x="6041" y="36778"/>
                  </a:cubicBezTo>
                  <a:cubicBezTo>
                    <a:pt x="2202" y="36239"/>
                    <a:pt x="-479" y="32681"/>
                    <a:pt x="72" y="28841"/>
                  </a:cubicBezTo>
                  <a:cubicBezTo>
                    <a:pt x="2249" y="13448"/>
                    <a:pt x="15593" y="806"/>
                    <a:pt x="30460" y="80"/>
                  </a:cubicBezTo>
                  <a:cubicBezTo>
                    <a:pt x="44811" y="-610"/>
                    <a:pt x="55978" y="3147"/>
                    <a:pt x="63669" y="11283"/>
                  </a:cubicBezTo>
                  <a:cubicBezTo>
                    <a:pt x="66337" y="14104"/>
                    <a:pt x="66209" y="18552"/>
                    <a:pt x="63388" y="21209"/>
                  </a:cubicBezTo>
                  <a:cubicBezTo>
                    <a:pt x="60567" y="23878"/>
                    <a:pt x="56118" y="23749"/>
                    <a:pt x="53461" y="20928"/>
                  </a:cubicBezTo>
                  <a:cubicBezTo>
                    <a:pt x="48650" y="15836"/>
                    <a:pt x="41346" y="13601"/>
                    <a:pt x="31162" y="14116"/>
                  </a:cubicBezTo>
                  <a:cubicBezTo>
                    <a:pt x="22933" y="14525"/>
                    <a:pt x="15230" y="22005"/>
                    <a:pt x="13990" y="30808"/>
                  </a:cubicBezTo>
                  <a:cubicBezTo>
                    <a:pt x="13486" y="34320"/>
                    <a:pt x="10478" y="36848"/>
                    <a:pt x="7036" y="36848"/>
                  </a:cubicBezTo>
                  <a:close/>
                </a:path>
              </a:pathLst>
            </a:custGeom>
            <a:grpFill/>
            <a:ln w="1170" cap="flat">
              <a:noFill/>
              <a:prstDash val="solid"/>
              <a:miter/>
            </a:ln>
          </p:spPr>
          <p:txBody>
            <a:bodyPr rtlCol="0" anchor="ctr"/>
            <a:lstStyle/>
            <a:p>
              <a:endParaRPr lang="en-US"/>
            </a:p>
          </p:txBody>
        </p:sp>
        <p:sp>
          <p:nvSpPr>
            <p:cNvPr id="1492" name="Freeform 1491">
              <a:extLst>
                <a:ext uri="{FF2B5EF4-FFF2-40B4-BE49-F238E27FC236}">
                  <a16:creationId xmlns:a16="http://schemas.microsoft.com/office/drawing/2014/main" id="{C12E1752-1A81-204A-B8AD-B4EBA9FB1946}"/>
                </a:ext>
              </a:extLst>
            </p:cNvPr>
            <p:cNvSpPr/>
            <p:nvPr/>
          </p:nvSpPr>
          <p:spPr>
            <a:xfrm>
              <a:off x="4889681" y="2750450"/>
              <a:ext cx="42141" cy="42141"/>
            </a:xfrm>
            <a:custGeom>
              <a:avLst/>
              <a:gdLst>
                <a:gd name="connsiteX0" fmla="*/ 21504 w 42140"/>
                <a:gd name="connsiteY0" fmla="*/ 43007 h 42140"/>
                <a:gd name="connsiteX1" fmla="*/ 0 w 42140"/>
                <a:gd name="connsiteY1" fmla="*/ 21504 h 42140"/>
                <a:gd name="connsiteX2" fmla="*/ 21504 w 42140"/>
                <a:gd name="connsiteY2" fmla="*/ 0 h 42140"/>
                <a:gd name="connsiteX3" fmla="*/ 43007 w 42140"/>
                <a:gd name="connsiteY3" fmla="*/ 21504 h 42140"/>
                <a:gd name="connsiteX4" fmla="*/ 21504 w 42140"/>
                <a:gd name="connsiteY4" fmla="*/ 43007 h 42140"/>
                <a:gd name="connsiteX5" fmla="*/ 21504 w 42140"/>
                <a:gd name="connsiteY5" fmla="*/ 14047 h 42140"/>
                <a:gd name="connsiteX6" fmla="*/ 14047 w 42140"/>
                <a:gd name="connsiteY6" fmla="*/ 21504 h 42140"/>
                <a:gd name="connsiteX7" fmla="*/ 21504 w 42140"/>
                <a:gd name="connsiteY7" fmla="*/ 28960 h 42140"/>
                <a:gd name="connsiteX8" fmla="*/ 28960 w 42140"/>
                <a:gd name="connsiteY8" fmla="*/ 21504 h 42140"/>
                <a:gd name="connsiteX9" fmla="*/ 21504 w 42140"/>
                <a:gd name="connsiteY9" fmla="*/ 14047 h 4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140" h="42140">
                  <a:moveTo>
                    <a:pt x="21504" y="43007"/>
                  </a:moveTo>
                  <a:cubicBezTo>
                    <a:pt x="9645" y="43007"/>
                    <a:pt x="0" y="33361"/>
                    <a:pt x="0" y="21504"/>
                  </a:cubicBezTo>
                  <a:cubicBezTo>
                    <a:pt x="0" y="9646"/>
                    <a:pt x="9645" y="0"/>
                    <a:pt x="21504" y="0"/>
                  </a:cubicBezTo>
                  <a:cubicBezTo>
                    <a:pt x="33361" y="0"/>
                    <a:pt x="43007" y="9646"/>
                    <a:pt x="43007" y="21504"/>
                  </a:cubicBezTo>
                  <a:cubicBezTo>
                    <a:pt x="43007" y="33361"/>
                    <a:pt x="33350" y="43007"/>
                    <a:pt x="21504" y="43007"/>
                  </a:cubicBezTo>
                  <a:close/>
                  <a:moveTo>
                    <a:pt x="21504" y="14047"/>
                  </a:moveTo>
                  <a:cubicBezTo>
                    <a:pt x="17395" y="14047"/>
                    <a:pt x="14047" y="17395"/>
                    <a:pt x="14047" y="21504"/>
                  </a:cubicBezTo>
                  <a:cubicBezTo>
                    <a:pt x="14047" y="25612"/>
                    <a:pt x="17395" y="28960"/>
                    <a:pt x="21504" y="28960"/>
                  </a:cubicBezTo>
                  <a:cubicBezTo>
                    <a:pt x="25612" y="28960"/>
                    <a:pt x="28960" y="25612"/>
                    <a:pt x="28960" y="21504"/>
                  </a:cubicBezTo>
                  <a:cubicBezTo>
                    <a:pt x="28948" y="17395"/>
                    <a:pt x="25612" y="14047"/>
                    <a:pt x="21504" y="14047"/>
                  </a:cubicBezTo>
                  <a:close/>
                </a:path>
              </a:pathLst>
            </a:custGeom>
            <a:grpFill/>
            <a:ln w="1170" cap="flat">
              <a:noFill/>
              <a:prstDash val="solid"/>
              <a:miter/>
            </a:ln>
          </p:spPr>
          <p:txBody>
            <a:bodyPr rtlCol="0" anchor="ctr"/>
            <a:lstStyle/>
            <a:p>
              <a:endParaRPr lang="en-US"/>
            </a:p>
          </p:txBody>
        </p:sp>
        <p:sp>
          <p:nvSpPr>
            <p:cNvPr id="1493" name="Freeform 1492">
              <a:extLst>
                <a:ext uri="{FF2B5EF4-FFF2-40B4-BE49-F238E27FC236}">
                  <a16:creationId xmlns:a16="http://schemas.microsoft.com/office/drawing/2014/main" id="{EC77E0A5-86A2-4049-A14D-80628CD75BC0}"/>
                </a:ext>
              </a:extLst>
            </p:cNvPr>
            <p:cNvSpPr/>
            <p:nvPr/>
          </p:nvSpPr>
          <p:spPr>
            <a:xfrm>
              <a:off x="4939985" y="3104053"/>
              <a:ext cx="59699" cy="88964"/>
            </a:xfrm>
            <a:custGeom>
              <a:avLst/>
              <a:gdLst>
                <a:gd name="connsiteX0" fmla="*/ 38168 w 59699"/>
                <a:gd name="connsiteY0" fmla="*/ 89505 h 88963"/>
                <a:gd name="connsiteX1" fmla="*/ 34937 w 59699"/>
                <a:gd name="connsiteY1" fmla="*/ 88709 h 88963"/>
                <a:gd name="connsiteX2" fmla="*/ 31940 w 59699"/>
                <a:gd name="connsiteY2" fmla="*/ 79239 h 88963"/>
                <a:gd name="connsiteX3" fmla="*/ 41516 w 59699"/>
                <a:gd name="connsiteY3" fmla="*/ 60791 h 88963"/>
                <a:gd name="connsiteX4" fmla="*/ 20270 w 59699"/>
                <a:gd name="connsiteY4" fmla="*/ 59831 h 88963"/>
                <a:gd name="connsiteX5" fmla="*/ 14838 w 59699"/>
                <a:gd name="connsiteY5" fmla="*/ 56846 h 88963"/>
                <a:gd name="connsiteX6" fmla="*/ 13878 w 59699"/>
                <a:gd name="connsiteY6" fmla="*/ 50724 h 88963"/>
                <a:gd name="connsiteX7" fmla="*/ 19743 w 59699"/>
                <a:gd name="connsiteY7" fmla="*/ 31843 h 88963"/>
                <a:gd name="connsiteX8" fmla="*/ 6328 w 59699"/>
                <a:gd name="connsiteY8" fmla="*/ 30497 h 88963"/>
                <a:gd name="connsiteX9" fmla="*/ 1248 w 59699"/>
                <a:gd name="connsiteY9" fmla="*/ 27500 h 88963"/>
                <a:gd name="connsiteX10" fmla="*/ 241 w 59699"/>
                <a:gd name="connsiteY10" fmla="*/ 21694 h 88963"/>
                <a:gd name="connsiteX11" fmla="*/ 4631 w 59699"/>
                <a:gd name="connsiteY11" fmla="*/ 5212 h 88963"/>
                <a:gd name="connsiteX12" fmla="*/ 13223 w 59699"/>
                <a:gd name="connsiteY12" fmla="*/ 237 h 88963"/>
                <a:gd name="connsiteX13" fmla="*/ 18198 w 59699"/>
                <a:gd name="connsiteY13" fmla="*/ 8829 h 88963"/>
                <a:gd name="connsiteX14" fmla="*/ 15927 w 59699"/>
                <a:gd name="connsiteY14" fmla="*/ 17328 h 88963"/>
                <a:gd name="connsiteX15" fmla="*/ 29681 w 59699"/>
                <a:gd name="connsiteY15" fmla="*/ 18709 h 88963"/>
                <a:gd name="connsiteX16" fmla="*/ 34843 w 59699"/>
                <a:gd name="connsiteY16" fmla="*/ 21823 h 88963"/>
                <a:gd name="connsiteX17" fmla="*/ 35698 w 59699"/>
                <a:gd name="connsiteY17" fmla="*/ 27781 h 88963"/>
                <a:gd name="connsiteX18" fmla="*/ 29974 w 59699"/>
                <a:gd name="connsiteY18" fmla="*/ 46194 h 88963"/>
                <a:gd name="connsiteX19" fmla="*/ 53116 w 59699"/>
                <a:gd name="connsiteY19" fmla="*/ 47248 h 88963"/>
                <a:gd name="connsiteX20" fmla="*/ 58875 w 59699"/>
                <a:gd name="connsiteY20" fmla="*/ 50759 h 88963"/>
                <a:gd name="connsiteX21" fmla="*/ 59027 w 59699"/>
                <a:gd name="connsiteY21" fmla="*/ 57502 h 88963"/>
                <a:gd name="connsiteX22" fmla="*/ 44383 w 59699"/>
                <a:gd name="connsiteY22" fmla="*/ 85701 h 88963"/>
                <a:gd name="connsiteX23" fmla="*/ 38168 w 59699"/>
                <a:gd name="connsiteY23" fmla="*/ 89505 h 8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699" h="88963">
                  <a:moveTo>
                    <a:pt x="38168" y="89505"/>
                  </a:moveTo>
                  <a:cubicBezTo>
                    <a:pt x="37079" y="89505"/>
                    <a:pt x="35967" y="89248"/>
                    <a:pt x="34937" y="88709"/>
                  </a:cubicBezTo>
                  <a:cubicBezTo>
                    <a:pt x="31495" y="86918"/>
                    <a:pt x="30149" y="82681"/>
                    <a:pt x="31940" y="79239"/>
                  </a:cubicBezTo>
                  <a:lnTo>
                    <a:pt x="41516" y="60791"/>
                  </a:lnTo>
                  <a:lnTo>
                    <a:pt x="20270" y="59831"/>
                  </a:lnTo>
                  <a:cubicBezTo>
                    <a:pt x="18092" y="59738"/>
                    <a:pt x="16091" y="58626"/>
                    <a:pt x="14838" y="56846"/>
                  </a:cubicBezTo>
                  <a:cubicBezTo>
                    <a:pt x="13586" y="55067"/>
                    <a:pt x="13234" y="52808"/>
                    <a:pt x="13878" y="50724"/>
                  </a:cubicBezTo>
                  <a:lnTo>
                    <a:pt x="19743" y="31843"/>
                  </a:lnTo>
                  <a:lnTo>
                    <a:pt x="6328" y="30497"/>
                  </a:lnTo>
                  <a:cubicBezTo>
                    <a:pt x="4280" y="30298"/>
                    <a:pt x="2418" y="29197"/>
                    <a:pt x="1248" y="27500"/>
                  </a:cubicBezTo>
                  <a:cubicBezTo>
                    <a:pt x="77" y="25803"/>
                    <a:pt x="-297" y="23684"/>
                    <a:pt x="241" y="21694"/>
                  </a:cubicBezTo>
                  <a:lnTo>
                    <a:pt x="4631" y="5212"/>
                  </a:lnTo>
                  <a:cubicBezTo>
                    <a:pt x="5626" y="1466"/>
                    <a:pt x="9477" y="-758"/>
                    <a:pt x="13223" y="237"/>
                  </a:cubicBezTo>
                  <a:cubicBezTo>
                    <a:pt x="16969" y="1232"/>
                    <a:pt x="19204" y="5084"/>
                    <a:pt x="18198" y="8829"/>
                  </a:cubicBezTo>
                  <a:lnTo>
                    <a:pt x="15927" y="17328"/>
                  </a:lnTo>
                  <a:lnTo>
                    <a:pt x="29681" y="18709"/>
                  </a:lnTo>
                  <a:cubicBezTo>
                    <a:pt x="31776" y="18920"/>
                    <a:pt x="33673" y="20055"/>
                    <a:pt x="34843" y="21823"/>
                  </a:cubicBezTo>
                  <a:cubicBezTo>
                    <a:pt x="36002" y="23578"/>
                    <a:pt x="36318" y="25768"/>
                    <a:pt x="35698" y="27781"/>
                  </a:cubicBezTo>
                  <a:lnTo>
                    <a:pt x="29974" y="46194"/>
                  </a:lnTo>
                  <a:lnTo>
                    <a:pt x="53116" y="47248"/>
                  </a:lnTo>
                  <a:cubicBezTo>
                    <a:pt x="55504" y="47353"/>
                    <a:pt x="57681" y="48676"/>
                    <a:pt x="58875" y="50759"/>
                  </a:cubicBezTo>
                  <a:cubicBezTo>
                    <a:pt x="60069" y="52831"/>
                    <a:pt x="60128" y="55383"/>
                    <a:pt x="59027" y="57502"/>
                  </a:cubicBezTo>
                  <a:lnTo>
                    <a:pt x="44383" y="85701"/>
                  </a:lnTo>
                  <a:cubicBezTo>
                    <a:pt x="43154" y="88124"/>
                    <a:pt x="40708" y="89505"/>
                    <a:pt x="38168" y="89505"/>
                  </a:cubicBezTo>
                  <a:close/>
                </a:path>
              </a:pathLst>
            </a:custGeom>
            <a:grpFill/>
            <a:ln w="1170" cap="flat">
              <a:noFill/>
              <a:prstDash val="solid"/>
              <a:miter/>
            </a:ln>
          </p:spPr>
          <p:txBody>
            <a:bodyPr rtlCol="0" anchor="ctr"/>
            <a:lstStyle/>
            <a:p>
              <a:endParaRPr lang="en-US"/>
            </a:p>
          </p:txBody>
        </p:sp>
      </p:grpSp>
      <p:grpSp>
        <p:nvGrpSpPr>
          <p:cNvPr id="1494" name="Group 1493">
            <a:extLst>
              <a:ext uri="{FF2B5EF4-FFF2-40B4-BE49-F238E27FC236}">
                <a16:creationId xmlns:a16="http://schemas.microsoft.com/office/drawing/2014/main" id="{8F87EB28-1EC1-054A-936D-AF486A51F86A}"/>
              </a:ext>
            </a:extLst>
          </p:cNvPr>
          <p:cNvGrpSpPr/>
          <p:nvPr userDrawn="1"/>
        </p:nvGrpSpPr>
        <p:grpSpPr>
          <a:xfrm>
            <a:off x="1072507" y="2414044"/>
            <a:ext cx="294175" cy="339725"/>
            <a:chOff x="3278438" y="1974816"/>
            <a:chExt cx="398447" cy="460144"/>
          </a:xfrm>
          <a:solidFill>
            <a:schemeClr val="accent1"/>
          </a:solidFill>
        </p:grpSpPr>
        <p:sp>
          <p:nvSpPr>
            <p:cNvPr id="1495" name="Freeform 1494">
              <a:extLst>
                <a:ext uri="{FF2B5EF4-FFF2-40B4-BE49-F238E27FC236}">
                  <a16:creationId xmlns:a16="http://schemas.microsoft.com/office/drawing/2014/main" id="{7BCDBBBA-EC2D-A44A-BF2A-35E140A70E85}"/>
                </a:ext>
              </a:extLst>
            </p:cNvPr>
            <p:cNvSpPr/>
            <p:nvPr/>
          </p:nvSpPr>
          <p:spPr>
            <a:xfrm>
              <a:off x="3304038" y="2066343"/>
              <a:ext cx="19900" cy="19900"/>
            </a:xfrm>
            <a:custGeom>
              <a:avLst/>
              <a:gdLst>
                <a:gd name="connsiteX0" fmla="*/ 20204 w 19899"/>
                <a:gd name="connsiteY0" fmla="*/ 10102 h 19899"/>
                <a:gd name="connsiteX1" fmla="*/ 10102 w 19899"/>
                <a:gd name="connsiteY1" fmla="*/ 20204 h 19899"/>
                <a:gd name="connsiteX2" fmla="*/ 0 w 19899"/>
                <a:gd name="connsiteY2" fmla="*/ 10102 h 19899"/>
                <a:gd name="connsiteX3" fmla="*/ 10102 w 19899"/>
                <a:gd name="connsiteY3" fmla="*/ 0 h 19899"/>
                <a:gd name="connsiteX4" fmla="*/ 20204 w 19899"/>
                <a:gd name="connsiteY4" fmla="*/ 10102 h 1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9" h="19899">
                  <a:moveTo>
                    <a:pt x="20204" y="10102"/>
                  </a:moveTo>
                  <a:cubicBezTo>
                    <a:pt x="20204" y="15686"/>
                    <a:pt x="15674" y="20204"/>
                    <a:pt x="10102" y="20204"/>
                  </a:cubicBezTo>
                  <a:cubicBezTo>
                    <a:pt x="4518" y="20204"/>
                    <a:pt x="0" y="15686"/>
                    <a:pt x="0" y="10102"/>
                  </a:cubicBezTo>
                  <a:cubicBezTo>
                    <a:pt x="0" y="4518"/>
                    <a:pt x="4518" y="0"/>
                    <a:pt x="10102" y="0"/>
                  </a:cubicBezTo>
                  <a:cubicBezTo>
                    <a:pt x="15674" y="0"/>
                    <a:pt x="20204" y="4518"/>
                    <a:pt x="20204" y="10102"/>
                  </a:cubicBezTo>
                  <a:close/>
                </a:path>
              </a:pathLst>
            </a:custGeom>
            <a:grpFill/>
            <a:ln w="1170" cap="flat">
              <a:noFill/>
              <a:prstDash val="solid"/>
              <a:miter/>
            </a:ln>
          </p:spPr>
          <p:txBody>
            <a:bodyPr rtlCol="0" anchor="ctr"/>
            <a:lstStyle/>
            <a:p>
              <a:endParaRPr lang="en-US"/>
            </a:p>
          </p:txBody>
        </p:sp>
        <p:sp>
          <p:nvSpPr>
            <p:cNvPr id="1496" name="Freeform 1495">
              <a:extLst>
                <a:ext uri="{FF2B5EF4-FFF2-40B4-BE49-F238E27FC236}">
                  <a16:creationId xmlns:a16="http://schemas.microsoft.com/office/drawing/2014/main" id="{B1A673DA-1390-564A-A0E9-A0B6F862A3E7}"/>
                </a:ext>
              </a:extLst>
            </p:cNvPr>
            <p:cNvSpPr/>
            <p:nvPr/>
          </p:nvSpPr>
          <p:spPr>
            <a:xfrm>
              <a:off x="3357217" y="2181539"/>
              <a:ext cx="19900" cy="19900"/>
            </a:xfrm>
            <a:custGeom>
              <a:avLst/>
              <a:gdLst>
                <a:gd name="connsiteX0" fmla="*/ 20204 w 19899"/>
                <a:gd name="connsiteY0" fmla="*/ 10102 h 19899"/>
                <a:gd name="connsiteX1" fmla="*/ 10102 w 19899"/>
                <a:gd name="connsiteY1" fmla="*/ 20204 h 19899"/>
                <a:gd name="connsiteX2" fmla="*/ 0 w 19899"/>
                <a:gd name="connsiteY2" fmla="*/ 10102 h 19899"/>
                <a:gd name="connsiteX3" fmla="*/ 10102 w 19899"/>
                <a:gd name="connsiteY3" fmla="*/ 0 h 19899"/>
                <a:gd name="connsiteX4" fmla="*/ 20204 w 19899"/>
                <a:gd name="connsiteY4" fmla="*/ 10102 h 1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9" h="19899">
                  <a:moveTo>
                    <a:pt x="20204" y="10102"/>
                  </a:moveTo>
                  <a:cubicBezTo>
                    <a:pt x="20204" y="15686"/>
                    <a:pt x="15674" y="20204"/>
                    <a:pt x="10102" y="20204"/>
                  </a:cubicBezTo>
                  <a:cubicBezTo>
                    <a:pt x="4518" y="20204"/>
                    <a:pt x="0" y="15686"/>
                    <a:pt x="0" y="10102"/>
                  </a:cubicBezTo>
                  <a:cubicBezTo>
                    <a:pt x="0" y="4518"/>
                    <a:pt x="4518" y="0"/>
                    <a:pt x="10102" y="0"/>
                  </a:cubicBezTo>
                  <a:cubicBezTo>
                    <a:pt x="15674" y="0"/>
                    <a:pt x="20204" y="4518"/>
                    <a:pt x="20204" y="10102"/>
                  </a:cubicBezTo>
                  <a:close/>
                </a:path>
              </a:pathLst>
            </a:custGeom>
            <a:grpFill/>
            <a:ln w="1170" cap="flat">
              <a:noFill/>
              <a:prstDash val="solid"/>
              <a:miter/>
            </a:ln>
          </p:spPr>
          <p:txBody>
            <a:bodyPr rtlCol="0" anchor="ctr"/>
            <a:lstStyle/>
            <a:p>
              <a:endParaRPr lang="en-US"/>
            </a:p>
          </p:txBody>
        </p:sp>
        <p:sp>
          <p:nvSpPr>
            <p:cNvPr id="1497" name="Freeform 1496">
              <a:extLst>
                <a:ext uri="{FF2B5EF4-FFF2-40B4-BE49-F238E27FC236}">
                  <a16:creationId xmlns:a16="http://schemas.microsoft.com/office/drawing/2014/main" id="{0DC008CD-9671-0447-9E1B-1FBD7F560B92}"/>
                </a:ext>
              </a:extLst>
            </p:cNvPr>
            <p:cNvSpPr/>
            <p:nvPr/>
          </p:nvSpPr>
          <p:spPr>
            <a:xfrm>
              <a:off x="3444998" y="1977871"/>
              <a:ext cx="19900" cy="19900"/>
            </a:xfrm>
            <a:custGeom>
              <a:avLst/>
              <a:gdLst>
                <a:gd name="connsiteX0" fmla="*/ 20204 w 19899"/>
                <a:gd name="connsiteY0" fmla="*/ 10102 h 19899"/>
                <a:gd name="connsiteX1" fmla="*/ 10102 w 19899"/>
                <a:gd name="connsiteY1" fmla="*/ 20204 h 19899"/>
                <a:gd name="connsiteX2" fmla="*/ 0 w 19899"/>
                <a:gd name="connsiteY2" fmla="*/ 10102 h 19899"/>
                <a:gd name="connsiteX3" fmla="*/ 10102 w 19899"/>
                <a:gd name="connsiteY3" fmla="*/ 0 h 19899"/>
                <a:gd name="connsiteX4" fmla="*/ 20204 w 19899"/>
                <a:gd name="connsiteY4" fmla="*/ 10102 h 1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9" h="19899">
                  <a:moveTo>
                    <a:pt x="20204" y="10102"/>
                  </a:moveTo>
                  <a:cubicBezTo>
                    <a:pt x="20204" y="15686"/>
                    <a:pt x="15674" y="20204"/>
                    <a:pt x="10102" y="20204"/>
                  </a:cubicBezTo>
                  <a:cubicBezTo>
                    <a:pt x="4518" y="20204"/>
                    <a:pt x="0" y="15686"/>
                    <a:pt x="0" y="10102"/>
                  </a:cubicBezTo>
                  <a:cubicBezTo>
                    <a:pt x="0" y="4518"/>
                    <a:pt x="4518" y="0"/>
                    <a:pt x="10102" y="0"/>
                  </a:cubicBezTo>
                  <a:cubicBezTo>
                    <a:pt x="15686" y="0"/>
                    <a:pt x="20204" y="4518"/>
                    <a:pt x="20204" y="10102"/>
                  </a:cubicBezTo>
                  <a:close/>
                </a:path>
              </a:pathLst>
            </a:custGeom>
            <a:grpFill/>
            <a:ln w="1170" cap="flat">
              <a:noFill/>
              <a:prstDash val="solid"/>
              <a:miter/>
            </a:ln>
          </p:spPr>
          <p:txBody>
            <a:bodyPr rtlCol="0" anchor="ctr"/>
            <a:lstStyle/>
            <a:p>
              <a:endParaRPr lang="en-US"/>
            </a:p>
          </p:txBody>
        </p:sp>
        <p:sp>
          <p:nvSpPr>
            <p:cNvPr id="1498" name="Freeform 1497">
              <a:extLst>
                <a:ext uri="{FF2B5EF4-FFF2-40B4-BE49-F238E27FC236}">
                  <a16:creationId xmlns:a16="http://schemas.microsoft.com/office/drawing/2014/main" id="{D2595BB7-2EEC-FD41-9BCA-6610E64DB866}"/>
                </a:ext>
              </a:extLst>
            </p:cNvPr>
            <p:cNvSpPr/>
            <p:nvPr/>
          </p:nvSpPr>
          <p:spPr>
            <a:xfrm>
              <a:off x="3376567" y="2019497"/>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499" name="Freeform 1498">
              <a:extLst>
                <a:ext uri="{FF2B5EF4-FFF2-40B4-BE49-F238E27FC236}">
                  <a16:creationId xmlns:a16="http://schemas.microsoft.com/office/drawing/2014/main" id="{6FA698BB-6CD4-7F42-8FF7-849DFD49334C}"/>
                </a:ext>
              </a:extLst>
            </p:cNvPr>
            <p:cNvSpPr/>
            <p:nvPr/>
          </p:nvSpPr>
          <p:spPr>
            <a:xfrm>
              <a:off x="3376567" y="2044617"/>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500" name="Freeform 1499">
              <a:extLst>
                <a:ext uri="{FF2B5EF4-FFF2-40B4-BE49-F238E27FC236}">
                  <a16:creationId xmlns:a16="http://schemas.microsoft.com/office/drawing/2014/main" id="{DD01B8DB-55E5-F24F-9DDC-C962532910D2}"/>
                </a:ext>
              </a:extLst>
            </p:cNvPr>
            <p:cNvSpPr/>
            <p:nvPr/>
          </p:nvSpPr>
          <p:spPr>
            <a:xfrm>
              <a:off x="3362215" y="2032654"/>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501" name="Freeform 1500">
              <a:extLst>
                <a:ext uri="{FF2B5EF4-FFF2-40B4-BE49-F238E27FC236}">
                  <a16:creationId xmlns:a16="http://schemas.microsoft.com/office/drawing/2014/main" id="{B0451076-376C-1C45-A4ED-8AFF26A4E437}"/>
                </a:ext>
              </a:extLst>
            </p:cNvPr>
            <p:cNvSpPr/>
            <p:nvPr/>
          </p:nvSpPr>
          <p:spPr>
            <a:xfrm>
              <a:off x="3388530" y="2032654"/>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502" name="Freeform 1501">
              <a:extLst>
                <a:ext uri="{FF2B5EF4-FFF2-40B4-BE49-F238E27FC236}">
                  <a16:creationId xmlns:a16="http://schemas.microsoft.com/office/drawing/2014/main" id="{851DDB5B-DFBC-8148-9CC0-BA3EAEE029E7}"/>
                </a:ext>
              </a:extLst>
            </p:cNvPr>
            <p:cNvSpPr/>
            <p:nvPr/>
          </p:nvSpPr>
          <p:spPr>
            <a:xfrm>
              <a:off x="3292800" y="2131228"/>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503" name="Freeform 1502">
              <a:extLst>
                <a:ext uri="{FF2B5EF4-FFF2-40B4-BE49-F238E27FC236}">
                  <a16:creationId xmlns:a16="http://schemas.microsoft.com/office/drawing/2014/main" id="{AB252500-8016-9847-AE4A-4510063D8739}"/>
                </a:ext>
              </a:extLst>
            </p:cNvPr>
            <p:cNvSpPr/>
            <p:nvPr/>
          </p:nvSpPr>
          <p:spPr>
            <a:xfrm>
              <a:off x="3292800" y="2156349"/>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504" name="Freeform 1503">
              <a:extLst>
                <a:ext uri="{FF2B5EF4-FFF2-40B4-BE49-F238E27FC236}">
                  <a16:creationId xmlns:a16="http://schemas.microsoft.com/office/drawing/2014/main" id="{8135EF5C-3192-D549-93F4-FC8648511D7C}"/>
                </a:ext>
              </a:extLst>
            </p:cNvPr>
            <p:cNvSpPr/>
            <p:nvPr/>
          </p:nvSpPr>
          <p:spPr>
            <a:xfrm>
              <a:off x="3278438" y="2144397"/>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505" name="Freeform 1504">
              <a:extLst>
                <a:ext uri="{FF2B5EF4-FFF2-40B4-BE49-F238E27FC236}">
                  <a16:creationId xmlns:a16="http://schemas.microsoft.com/office/drawing/2014/main" id="{7783DB81-D680-4D4A-B0C6-EED7B4178AE0}"/>
                </a:ext>
              </a:extLst>
            </p:cNvPr>
            <p:cNvSpPr/>
            <p:nvPr/>
          </p:nvSpPr>
          <p:spPr>
            <a:xfrm>
              <a:off x="3304752" y="2144397"/>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506" name="Freeform 1505">
              <a:extLst>
                <a:ext uri="{FF2B5EF4-FFF2-40B4-BE49-F238E27FC236}">
                  <a16:creationId xmlns:a16="http://schemas.microsoft.com/office/drawing/2014/main" id="{5AAEBE25-D599-8B47-86EF-246E4254B48D}"/>
                </a:ext>
              </a:extLst>
            </p:cNvPr>
            <p:cNvSpPr/>
            <p:nvPr/>
          </p:nvSpPr>
          <p:spPr>
            <a:xfrm>
              <a:off x="3525030" y="1974816"/>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507" name="Freeform 1506">
              <a:extLst>
                <a:ext uri="{FF2B5EF4-FFF2-40B4-BE49-F238E27FC236}">
                  <a16:creationId xmlns:a16="http://schemas.microsoft.com/office/drawing/2014/main" id="{0FB02D85-8367-E847-A6BF-75973B4F31C0}"/>
                </a:ext>
              </a:extLst>
            </p:cNvPr>
            <p:cNvSpPr/>
            <p:nvPr/>
          </p:nvSpPr>
          <p:spPr>
            <a:xfrm>
              <a:off x="3525030" y="1999937"/>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508" name="Freeform 1507">
              <a:extLst>
                <a:ext uri="{FF2B5EF4-FFF2-40B4-BE49-F238E27FC236}">
                  <a16:creationId xmlns:a16="http://schemas.microsoft.com/office/drawing/2014/main" id="{DBB1C92E-D200-584F-A240-3AFB74142108}"/>
                </a:ext>
              </a:extLst>
            </p:cNvPr>
            <p:cNvSpPr/>
            <p:nvPr/>
          </p:nvSpPr>
          <p:spPr>
            <a:xfrm>
              <a:off x="3510667" y="1987973"/>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509" name="Freeform 1508">
              <a:extLst>
                <a:ext uri="{FF2B5EF4-FFF2-40B4-BE49-F238E27FC236}">
                  <a16:creationId xmlns:a16="http://schemas.microsoft.com/office/drawing/2014/main" id="{C723D94D-6367-624D-8BD0-0F3A43CD5539}"/>
                </a:ext>
              </a:extLst>
            </p:cNvPr>
            <p:cNvSpPr/>
            <p:nvPr/>
          </p:nvSpPr>
          <p:spPr>
            <a:xfrm>
              <a:off x="3536982" y="1987973"/>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510" name="Freeform 1509">
              <a:extLst>
                <a:ext uri="{FF2B5EF4-FFF2-40B4-BE49-F238E27FC236}">
                  <a16:creationId xmlns:a16="http://schemas.microsoft.com/office/drawing/2014/main" id="{342200EA-3359-1D4E-9507-3FCFD9868E2E}"/>
                </a:ext>
              </a:extLst>
            </p:cNvPr>
            <p:cNvSpPr/>
            <p:nvPr/>
          </p:nvSpPr>
          <p:spPr>
            <a:xfrm>
              <a:off x="3309326" y="2276933"/>
              <a:ext cx="367559" cy="158027"/>
            </a:xfrm>
            <a:custGeom>
              <a:avLst/>
              <a:gdLst>
                <a:gd name="connsiteX0" fmla="*/ 191005 w 367559"/>
                <a:gd name="connsiteY0" fmla="*/ 158621 h 158027"/>
                <a:gd name="connsiteX1" fmla="*/ 171796 w 367559"/>
                <a:gd name="connsiteY1" fmla="*/ 156058 h 158027"/>
                <a:gd name="connsiteX2" fmla="*/ 144451 w 367559"/>
                <a:gd name="connsiteY2" fmla="*/ 147173 h 158027"/>
                <a:gd name="connsiteX3" fmla="*/ 33914 w 367559"/>
                <a:gd name="connsiteY3" fmla="*/ 114959 h 158027"/>
                <a:gd name="connsiteX4" fmla="*/ 9859 w 367559"/>
                <a:gd name="connsiteY4" fmla="*/ 122556 h 158027"/>
                <a:gd name="connsiteX5" fmla="*/ 600 w 367559"/>
                <a:gd name="connsiteY5" fmla="*/ 118962 h 158027"/>
                <a:gd name="connsiteX6" fmla="*/ 4193 w 367559"/>
                <a:gd name="connsiteY6" fmla="*/ 109703 h 158027"/>
                <a:gd name="connsiteX7" fmla="*/ 31983 w 367559"/>
                <a:gd name="connsiteY7" fmla="*/ 101041 h 158027"/>
                <a:gd name="connsiteX8" fmla="*/ 148923 w 367559"/>
                <a:gd name="connsiteY8" fmla="*/ 133852 h 158027"/>
                <a:gd name="connsiteX9" fmla="*/ 175214 w 367559"/>
                <a:gd name="connsiteY9" fmla="*/ 142432 h 158027"/>
                <a:gd name="connsiteX10" fmla="*/ 196682 w 367559"/>
                <a:gd name="connsiteY10" fmla="*/ 144129 h 158027"/>
                <a:gd name="connsiteX11" fmla="*/ 264013 w 367559"/>
                <a:gd name="connsiteY11" fmla="*/ 95972 h 158027"/>
                <a:gd name="connsiteX12" fmla="*/ 311620 w 367559"/>
                <a:gd name="connsiteY12" fmla="*/ 55728 h 158027"/>
                <a:gd name="connsiteX13" fmla="*/ 335430 w 367559"/>
                <a:gd name="connsiteY13" fmla="*/ 36624 h 158027"/>
                <a:gd name="connsiteX14" fmla="*/ 353960 w 367559"/>
                <a:gd name="connsiteY14" fmla="*/ 21617 h 158027"/>
                <a:gd name="connsiteX15" fmla="*/ 353094 w 367559"/>
                <a:gd name="connsiteY15" fmla="*/ 18105 h 158027"/>
                <a:gd name="connsiteX16" fmla="*/ 339117 w 367559"/>
                <a:gd name="connsiteY16" fmla="*/ 14055 h 158027"/>
                <a:gd name="connsiteX17" fmla="*/ 235089 w 367559"/>
                <a:gd name="connsiteY17" fmla="*/ 74831 h 158027"/>
                <a:gd name="connsiteX18" fmla="*/ 214498 w 367559"/>
                <a:gd name="connsiteY18" fmla="*/ 91781 h 158027"/>
                <a:gd name="connsiteX19" fmla="*/ 204572 w 367559"/>
                <a:gd name="connsiteY19" fmla="*/ 91711 h 158027"/>
                <a:gd name="connsiteX20" fmla="*/ 204630 w 367559"/>
                <a:gd name="connsiteY20" fmla="*/ 81785 h 158027"/>
                <a:gd name="connsiteX21" fmla="*/ 226754 w 367559"/>
                <a:gd name="connsiteY21" fmla="*/ 63524 h 158027"/>
                <a:gd name="connsiteX22" fmla="*/ 338860 w 367559"/>
                <a:gd name="connsiteY22" fmla="*/ 8 h 158027"/>
                <a:gd name="connsiteX23" fmla="*/ 366520 w 367559"/>
                <a:gd name="connsiteY23" fmla="*/ 13517 h 158027"/>
                <a:gd name="connsiteX24" fmla="*/ 364554 w 367559"/>
                <a:gd name="connsiteY24" fmla="*/ 30935 h 158027"/>
                <a:gd name="connsiteX25" fmla="*/ 344197 w 367559"/>
                <a:gd name="connsiteY25" fmla="*/ 47592 h 158027"/>
                <a:gd name="connsiteX26" fmla="*/ 320435 w 367559"/>
                <a:gd name="connsiteY26" fmla="*/ 66649 h 158027"/>
                <a:gd name="connsiteX27" fmla="*/ 273226 w 367559"/>
                <a:gd name="connsiteY27" fmla="*/ 106566 h 158027"/>
                <a:gd name="connsiteX28" fmla="*/ 200545 w 367559"/>
                <a:gd name="connsiteY28" fmla="*/ 157626 h 158027"/>
                <a:gd name="connsiteX29" fmla="*/ 200217 w 367559"/>
                <a:gd name="connsiteY29" fmla="*/ 157720 h 158027"/>
                <a:gd name="connsiteX30" fmla="*/ 191005 w 367559"/>
                <a:gd name="connsiteY30" fmla="*/ 158621 h 15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559" h="158027">
                  <a:moveTo>
                    <a:pt x="191005" y="158621"/>
                  </a:moveTo>
                  <a:cubicBezTo>
                    <a:pt x="186264" y="158621"/>
                    <a:pt x="179791" y="158059"/>
                    <a:pt x="171796" y="156058"/>
                  </a:cubicBezTo>
                  <a:cubicBezTo>
                    <a:pt x="168600" y="155262"/>
                    <a:pt x="160219" y="152464"/>
                    <a:pt x="144451" y="147173"/>
                  </a:cubicBezTo>
                  <a:cubicBezTo>
                    <a:pt x="114449" y="137106"/>
                    <a:pt x="44157" y="113531"/>
                    <a:pt x="33914" y="114959"/>
                  </a:cubicBezTo>
                  <a:cubicBezTo>
                    <a:pt x="27324" y="115872"/>
                    <a:pt x="19235" y="118424"/>
                    <a:pt x="9859" y="122556"/>
                  </a:cubicBezTo>
                  <a:cubicBezTo>
                    <a:pt x="6312" y="124124"/>
                    <a:pt x="2168" y="122509"/>
                    <a:pt x="600" y="118962"/>
                  </a:cubicBezTo>
                  <a:cubicBezTo>
                    <a:pt x="-969" y="115415"/>
                    <a:pt x="647" y="111271"/>
                    <a:pt x="4193" y="109703"/>
                  </a:cubicBezTo>
                  <a:cubicBezTo>
                    <a:pt x="14764" y="105056"/>
                    <a:pt x="24105" y="102141"/>
                    <a:pt x="31983" y="101041"/>
                  </a:cubicBezTo>
                  <a:cubicBezTo>
                    <a:pt x="43314" y="99472"/>
                    <a:pt x="83429" y="111880"/>
                    <a:pt x="148923" y="133852"/>
                  </a:cubicBezTo>
                  <a:cubicBezTo>
                    <a:pt x="161518" y="138078"/>
                    <a:pt x="172393" y="141730"/>
                    <a:pt x="175214" y="142432"/>
                  </a:cubicBezTo>
                  <a:cubicBezTo>
                    <a:pt x="187914" y="145604"/>
                    <a:pt x="195570" y="144340"/>
                    <a:pt x="196682" y="144129"/>
                  </a:cubicBezTo>
                  <a:cubicBezTo>
                    <a:pt x="215435" y="138218"/>
                    <a:pt x="235838" y="120484"/>
                    <a:pt x="264013" y="95972"/>
                  </a:cubicBezTo>
                  <a:cubicBezTo>
                    <a:pt x="277721" y="84044"/>
                    <a:pt x="293266" y="70535"/>
                    <a:pt x="311620" y="55728"/>
                  </a:cubicBezTo>
                  <a:cubicBezTo>
                    <a:pt x="320751" y="48353"/>
                    <a:pt x="328804" y="41927"/>
                    <a:pt x="335430" y="36624"/>
                  </a:cubicBezTo>
                  <a:cubicBezTo>
                    <a:pt x="343975" y="29799"/>
                    <a:pt x="351478" y="23806"/>
                    <a:pt x="353960" y="21617"/>
                  </a:cubicBezTo>
                  <a:cubicBezTo>
                    <a:pt x="354065" y="20880"/>
                    <a:pt x="354042" y="19452"/>
                    <a:pt x="353094" y="18105"/>
                  </a:cubicBezTo>
                  <a:cubicBezTo>
                    <a:pt x="351186" y="15402"/>
                    <a:pt x="346094" y="13927"/>
                    <a:pt x="339117" y="14055"/>
                  </a:cubicBezTo>
                  <a:cubicBezTo>
                    <a:pt x="324649" y="14313"/>
                    <a:pt x="275824" y="44830"/>
                    <a:pt x="235089" y="74831"/>
                  </a:cubicBezTo>
                  <a:cubicBezTo>
                    <a:pt x="221826" y="84594"/>
                    <a:pt x="214568" y="91711"/>
                    <a:pt x="214498" y="91781"/>
                  </a:cubicBezTo>
                  <a:cubicBezTo>
                    <a:pt x="211736" y="94497"/>
                    <a:pt x="207287" y="94474"/>
                    <a:pt x="204572" y="91711"/>
                  </a:cubicBezTo>
                  <a:cubicBezTo>
                    <a:pt x="201844" y="88949"/>
                    <a:pt x="201879" y="84512"/>
                    <a:pt x="204630" y="81785"/>
                  </a:cubicBezTo>
                  <a:cubicBezTo>
                    <a:pt x="204946" y="81469"/>
                    <a:pt x="212602" y="73953"/>
                    <a:pt x="226754" y="63524"/>
                  </a:cubicBezTo>
                  <a:cubicBezTo>
                    <a:pt x="241047" y="53000"/>
                    <a:pt x="313622" y="465"/>
                    <a:pt x="338860" y="8"/>
                  </a:cubicBezTo>
                  <a:cubicBezTo>
                    <a:pt x="357788" y="-308"/>
                    <a:pt x="364320" y="8331"/>
                    <a:pt x="366520" y="13517"/>
                  </a:cubicBezTo>
                  <a:cubicBezTo>
                    <a:pt x="369142" y="19697"/>
                    <a:pt x="368299" y="27177"/>
                    <a:pt x="364554" y="30935"/>
                  </a:cubicBezTo>
                  <a:cubicBezTo>
                    <a:pt x="362692" y="32796"/>
                    <a:pt x="356968" y="37385"/>
                    <a:pt x="344197" y="47592"/>
                  </a:cubicBezTo>
                  <a:cubicBezTo>
                    <a:pt x="337584" y="52883"/>
                    <a:pt x="329554" y="59298"/>
                    <a:pt x="320435" y="66649"/>
                  </a:cubicBezTo>
                  <a:cubicBezTo>
                    <a:pt x="302279" y="81293"/>
                    <a:pt x="286851" y="94720"/>
                    <a:pt x="273226" y="106566"/>
                  </a:cubicBezTo>
                  <a:cubicBezTo>
                    <a:pt x="243610" y="132318"/>
                    <a:pt x="222201" y="150931"/>
                    <a:pt x="200545" y="157626"/>
                  </a:cubicBezTo>
                  <a:cubicBezTo>
                    <a:pt x="200440" y="157661"/>
                    <a:pt x="200323" y="157696"/>
                    <a:pt x="200217" y="157720"/>
                  </a:cubicBezTo>
                  <a:cubicBezTo>
                    <a:pt x="199632" y="157872"/>
                    <a:pt x="196460" y="158621"/>
                    <a:pt x="191005" y="158621"/>
                  </a:cubicBezTo>
                  <a:close/>
                </a:path>
              </a:pathLst>
            </a:custGeom>
            <a:grpFill/>
            <a:ln w="1170" cap="flat">
              <a:noFill/>
              <a:prstDash val="solid"/>
              <a:miter/>
            </a:ln>
          </p:spPr>
          <p:txBody>
            <a:bodyPr rtlCol="0" anchor="ctr"/>
            <a:lstStyle/>
            <a:p>
              <a:endParaRPr lang="en-US"/>
            </a:p>
          </p:txBody>
        </p:sp>
        <p:sp>
          <p:nvSpPr>
            <p:cNvPr id="1511" name="Freeform 1510">
              <a:extLst>
                <a:ext uri="{FF2B5EF4-FFF2-40B4-BE49-F238E27FC236}">
                  <a16:creationId xmlns:a16="http://schemas.microsoft.com/office/drawing/2014/main" id="{D701FC69-28DE-6B4E-81BD-B3D8D0726759}"/>
                </a:ext>
              </a:extLst>
            </p:cNvPr>
            <p:cNvSpPr/>
            <p:nvPr/>
          </p:nvSpPr>
          <p:spPr>
            <a:xfrm>
              <a:off x="3291795" y="2395499"/>
              <a:ext cx="14047" cy="14047"/>
            </a:xfrm>
            <a:custGeom>
              <a:avLst/>
              <a:gdLst>
                <a:gd name="connsiteX0" fmla="*/ 6929 w 14046"/>
                <a:gd name="connsiteY0" fmla="*/ 14735 h 14046"/>
                <a:gd name="connsiteX1" fmla="*/ 1134 w 14046"/>
                <a:gd name="connsiteY1" fmla="*/ 11505 h 14046"/>
                <a:gd name="connsiteX2" fmla="*/ 4037 w 14046"/>
                <a:gd name="connsiteY2" fmla="*/ 1227 h 14046"/>
                <a:gd name="connsiteX3" fmla="*/ 13800 w 14046"/>
                <a:gd name="connsiteY3" fmla="*/ 3053 h 14046"/>
                <a:gd name="connsiteX4" fmla="*/ 13718 w 14046"/>
                <a:gd name="connsiteY4" fmla="*/ 11106 h 14046"/>
                <a:gd name="connsiteX5" fmla="*/ 11388 w 14046"/>
                <a:gd name="connsiteY5" fmla="*/ 13354 h 14046"/>
                <a:gd name="connsiteX6" fmla="*/ 6929 w 14046"/>
                <a:gd name="connsiteY6" fmla="*/ 14735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6929" y="14735"/>
                  </a:moveTo>
                  <a:cubicBezTo>
                    <a:pt x="3253" y="14735"/>
                    <a:pt x="1251" y="11680"/>
                    <a:pt x="1134" y="11505"/>
                  </a:cubicBezTo>
                  <a:cubicBezTo>
                    <a:pt x="514" y="10545"/>
                    <a:pt x="-2237" y="5511"/>
                    <a:pt x="4037" y="1227"/>
                  </a:cubicBezTo>
                  <a:cubicBezTo>
                    <a:pt x="7233" y="-962"/>
                    <a:pt x="11611" y="-143"/>
                    <a:pt x="13800" y="3053"/>
                  </a:cubicBezTo>
                  <a:cubicBezTo>
                    <a:pt x="15509" y="5558"/>
                    <a:pt x="15380" y="8765"/>
                    <a:pt x="13718" y="11106"/>
                  </a:cubicBezTo>
                  <a:cubicBezTo>
                    <a:pt x="13144" y="11996"/>
                    <a:pt x="12360" y="12781"/>
                    <a:pt x="11388" y="13354"/>
                  </a:cubicBezTo>
                  <a:cubicBezTo>
                    <a:pt x="9703" y="14361"/>
                    <a:pt x="8204" y="14735"/>
                    <a:pt x="6929" y="14735"/>
                  </a:cubicBezTo>
                  <a:close/>
                </a:path>
              </a:pathLst>
            </a:custGeom>
            <a:grpFill/>
            <a:ln w="1170" cap="flat">
              <a:noFill/>
              <a:prstDash val="solid"/>
              <a:miter/>
            </a:ln>
          </p:spPr>
          <p:txBody>
            <a:bodyPr rtlCol="0" anchor="ctr"/>
            <a:lstStyle/>
            <a:p>
              <a:endParaRPr lang="en-US"/>
            </a:p>
          </p:txBody>
        </p:sp>
        <p:sp>
          <p:nvSpPr>
            <p:cNvPr id="1512" name="Freeform 1511">
              <a:extLst>
                <a:ext uri="{FF2B5EF4-FFF2-40B4-BE49-F238E27FC236}">
                  <a16:creationId xmlns:a16="http://schemas.microsoft.com/office/drawing/2014/main" id="{DEA3DD81-A549-454C-889A-E4A57E574AE5}"/>
                </a:ext>
              </a:extLst>
            </p:cNvPr>
            <p:cNvSpPr/>
            <p:nvPr/>
          </p:nvSpPr>
          <p:spPr>
            <a:xfrm>
              <a:off x="3555559" y="2267254"/>
              <a:ext cx="80769" cy="35117"/>
            </a:xfrm>
            <a:custGeom>
              <a:avLst/>
              <a:gdLst>
                <a:gd name="connsiteX0" fmla="*/ 7492 w 80769"/>
                <a:gd name="connsiteY0" fmla="*/ 35861 h 35117"/>
                <a:gd name="connsiteX1" fmla="*/ 0 w 80769"/>
                <a:gd name="connsiteY1" fmla="*/ 23979 h 35117"/>
                <a:gd name="connsiteX2" fmla="*/ 5935 w 80769"/>
                <a:gd name="connsiteY2" fmla="*/ 20233 h 35117"/>
                <a:gd name="connsiteX3" fmla="*/ 15580 w 80769"/>
                <a:gd name="connsiteY3" fmla="*/ 14029 h 35117"/>
                <a:gd name="connsiteX4" fmla="*/ 51517 w 80769"/>
                <a:gd name="connsiteY4" fmla="*/ 275 h 35117"/>
                <a:gd name="connsiteX5" fmla="*/ 77433 w 80769"/>
                <a:gd name="connsiteY5" fmla="*/ 17448 h 35117"/>
                <a:gd name="connsiteX6" fmla="*/ 81179 w 80769"/>
                <a:gd name="connsiteY6" fmla="*/ 23394 h 35117"/>
                <a:gd name="connsiteX7" fmla="*/ 69298 w 80769"/>
                <a:gd name="connsiteY7" fmla="*/ 30886 h 35117"/>
                <a:gd name="connsiteX8" fmla="*/ 65575 w 80769"/>
                <a:gd name="connsiteY8" fmla="*/ 24974 h 35117"/>
                <a:gd name="connsiteX9" fmla="*/ 49609 w 80769"/>
                <a:gd name="connsiteY9" fmla="*/ 14205 h 35117"/>
                <a:gd name="connsiteX10" fmla="*/ 23259 w 80769"/>
                <a:gd name="connsiteY10" fmla="*/ 25805 h 35117"/>
                <a:gd name="connsiteX11" fmla="*/ 13438 w 80769"/>
                <a:gd name="connsiteY11" fmla="*/ 32126 h 35117"/>
                <a:gd name="connsiteX12" fmla="*/ 7492 w 80769"/>
                <a:gd name="connsiteY12" fmla="*/ 35861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69" h="35117">
                  <a:moveTo>
                    <a:pt x="7492" y="35861"/>
                  </a:moveTo>
                  <a:lnTo>
                    <a:pt x="0" y="23979"/>
                  </a:lnTo>
                  <a:lnTo>
                    <a:pt x="5935" y="20233"/>
                  </a:lnTo>
                  <a:cubicBezTo>
                    <a:pt x="9458" y="18009"/>
                    <a:pt x="12712" y="15891"/>
                    <a:pt x="15580" y="14029"/>
                  </a:cubicBezTo>
                  <a:cubicBezTo>
                    <a:pt x="29850" y="4735"/>
                    <a:pt x="39261" y="-1399"/>
                    <a:pt x="51517" y="275"/>
                  </a:cubicBezTo>
                  <a:cubicBezTo>
                    <a:pt x="67858" y="2523"/>
                    <a:pt x="77059" y="16839"/>
                    <a:pt x="77433" y="17448"/>
                  </a:cubicBezTo>
                  <a:lnTo>
                    <a:pt x="81179" y="23394"/>
                  </a:lnTo>
                  <a:lnTo>
                    <a:pt x="69298" y="30886"/>
                  </a:lnTo>
                  <a:lnTo>
                    <a:pt x="65575" y="24974"/>
                  </a:lnTo>
                  <a:cubicBezTo>
                    <a:pt x="65376" y="24682"/>
                    <a:pt x="59266" y="15539"/>
                    <a:pt x="49609" y="14205"/>
                  </a:cubicBezTo>
                  <a:cubicBezTo>
                    <a:pt x="42819" y="13280"/>
                    <a:pt x="36990" y="16862"/>
                    <a:pt x="23259" y="25805"/>
                  </a:cubicBezTo>
                  <a:cubicBezTo>
                    <a:pt x="20356" y="27702"/>
                    <a:pt x="17055" y="29844"/>
                    <a:pt x="13438" y="32126"/>
                  </a:cubicBezTo>
                  <a:lnTo>
                    <a:pt x="7492" y="35861"/>
                  </a:lnTo>
                  <a:close/>
                </a:path>
              </a:pathLst>
            </a:custGeom>
            <a:grpFill/>
            <a:ln w="1170" cap="flat">
              <a:noFill/>
              <a:prstDash val="solid"/>
              <a:miter/>
            </a:ln>
          </p:spPr>
          <p:txBody>
            <a:bodyPr rtlCol="0" anchor="ctr"/>
            <a:lstStyle/>
            <a:p>
              <a:endParaRPr lang="en-US"/>
            </a:p>
          </p:txBody>
        </p:sp>
        <p:sp>
          <p:nvSpPr>
            <p:cNvPr id="1513" name="Freeform 1512">
              <a:extLst>
                <a:ext uri="{FF2B5EF4-FFF2-40B4-BE49-F238E27FC236}">
                  <a16:creationId xmlns:a16="http://schemas.microsoft.com/office/drawing/2014/main" id="{FF2F2ED3-211E-3145-B74E-552CE7B486F0}"/>
                </a:ext>
              </a:extLst>
            </p:cNvPr>
            <p:cNvSpPr/>
            <p:nvPr/>
          </p:nvSpPr>
          <p:spPr>
            <a:xfrm>
              <a:off x="3300520" y="2274535"/>
              <a:ext cx="261037" cy="73746"/>
            </a:xfrm>
            <a:custGeom>
              <a:avLst/>
              <a:gdLst>
                <a:gd name="connsiteX0" fmla="*/ 201403 w 261037"/>
                <a:gd name="connsiteY0" fmla="*/ 73893 h 73746"/>
                <a:gd name="connsiteX1" fmla="*/ 133498 w 261037"/>
                <a:gd name="connsiteY1" fmla="*/ 72254 h 73746"/>
                <a:gd name="connsiteX2" fmla="*/ 126779 w 261037"/>
                <a:gd name="connsiteY2" fmla="*/ 64938 h 73746"/>
                <a:gd name="connsiteX3" fmla="*/ 134095 w 261037"/>
                <a:gd name="connsiteY3" fmla="*/ 58219 h 73746"/>
                <a:gd name="connsiteX4" fmla="*/ 239821 w 261037"/>
                <a:gd name="connsiteY4" fmla="*/ 57938 h 73746"/>
                <a:gd name="connsiteX5" fmla="*/ 247723 w 261037"/>
                <a:gd name="connsiteY5" fmla="*/ 43973 h 73746"/>
                <a:gd name="connsiteX6" fmla="*/ 237597 w 261037"/>
                <a:gd name="connsiteY6" fmla="*/ 33251 h 73746"/>
                <a:gd name="connsiteX7" fmla="*/ 82227 w 261037"/>
                <a:gd name="connsiteY7" fmla="*/ 14931 h 73746"/>
                <a:gd name="connsiteX8" fmla="*/ 9945 w 261037"/>
                <a:gd name="connsiteY8" fmla="*/ 44219 h 73746"/>
                <a:gd name="connsiteX9" fmla="*/ 638 w 261037"/>
                <a:gd name="connsiteY9" fmla="*/ 40754 h 73746"/>
                <a:gd name="connsiteX10" fmla="*/ 4103 w 261037"/>
                <a:gd name="connsiteY10" fmla="*/ 31448 h 73746"/>
                <a:gd name="connsiteX11" fmla="*/ 79032 w 261037"/>
                <a:gd name="connsiteY11" fmla="*/ 1259 h 73746"/>
                <a:gd name="connsiteX12" fmla="*/ 242748 w 261037"/>
                <a:gd name="connsiteY12" fmla="*/ 20187 h 73746"/>
                <a:gd name="connsiteX13" fmla="*/ 261781 w 261037"/>
                <a:gd name="connsiteY13" fmla="*/ 43985 h 73746"/>
                <a:gd name="connsiteX14" fmla="*/ 244433 w 261037"/>
                <a:gd name="connsiteY14" fmla="*/ 71224 h 73746"/>
                <a:gd name="connsiteX15" fmla="*/ 201403 w 261037"/>
                <a:gd name="connsiteY15" fmla="*/ 73893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1037" h="73746">
                  <a:moveTo>
                    <a:pt x="201403" y="73893"/>
                  </a:moveTo>
                  <a:cubicBezTo>
                    <a:pt x="174117" y="73893"/>
                    <a:pt x="142839" y="72652"/>
                    <a:pt x="133498" y="72254"/>
                  </a:cubicBezTo>
                  <a:cubicBezTo>
                    <a:pt x="129624" y="72090"/>
                    <a:pt x="126615" y="68813"/>
                    <a:pt x="126779" y="64938"/>
                  </a:cubicBezTo>
                  <a:cubicBezTo>
                    <a:pt x="126943" y="61064"/>
                    <a:pt x="130209" y="58078"/>
                    <a:pt x="134095" y="58219"/>
                  </a:cubicBezTo>
                  <a:cubicBezTo>
                    <a:pt x="172900" y="59869"/>
                    <a:pt x="231358" y="60876"/>
                    <a:pt x="239821" y="57938"/>
                  </a:cubicBezTo>
                  <a:cubicBezTo>
                    <a:pt x="244773" y="56217"/>
                    <a:pt x="247723" y="50997"/>
                    <a:pt x="247723" y="43973"/>
                  </a:cubicBezTo>
                  <a:cubicBezTo>
                    <a:pt x="247723" y="38003"/>
                    <a:pt x="240711" y="34503"/>
                    <a:pt x="237597" y="33251"/>
                  </a:cubicBezTo>
                  <a:cubicBezTo>
                    <a:pt x="228443" y="30231"/>
                    <a:pt x="106505" y="9242"/>
                    <a:pt x="82227" y="14931"/>
                  </a:cubicBezTo>
                  <a:cubicBezTo>
                    <a:pt x="70522" y="17682"/>
                    <a:pt x="36552" y="32045"/>
                    <a:pt x="9945" y="44219"/>
                  </a:cubicBezTo>
                  <a:cubicBezTo>
                    <a:pt x="6421" y="45834"/>
                    <a:pt x="2254" y="44289"/>
                    <a:pt x="638" y="40754"/>
                  </a:cubicBezTo>
                  <a:cubicBezTo>
                    <a:pt x="-977" y="37219"/>
                    <a:pt x="580" y="33063"/>
                    <a:pt x="4103" y="31448"/>
                  </a:cubicBezTo>
                  <a:cubicBezTo>
                    <a:pt x="9886" y="28802"/>
                    <a:pt x="61134" y="5450"/>
                    <a:pt x="79032" y="1259"/>
                  </a:cubicBezTo>
                  <a:cubicBezTo>
                    <a:pt x="107793" y="-5484"/>
                    <a:pt x="234542" y="16898"/>
                    <a:pt x="242748" y="20187"/>
                  </a:cubicBezTo>
                  <a:cubicBezTo>
                    <a:pt x="254851" y="25033"/>
                    <a:pt x="261781" y="33707"/>
                    <a:pt x="261781" y="43985"/>
                  </a:cubicBezTo>
                  <a:cubicBezTo>
                    <a:pt x="261781" y="57072"/>
                    <a:pt x="255132" y="67513"/>
                    <a:pt x="244433" y="71224"/>
                  </a:cubicBezTo>
                  <a:cubicBezTo>
                    <a:pt x="238533" y="73261"/>
                    <a:pt x="220998" y="73893"/>
                    <a:pt x="201403" y="73893"/>
                  </a:cubicBezTo>
                  <a:close/>
                </a:path>
              </a:pathLst>
            </a:custGeom>
            <a:grpFill/>
            <a:ln w="1170" cap="flat">
              <a:noFill/>
              <a:prstDash val="solid"/>
              <a:miter/>
            </a:ln>
          </p:spPr>
          <p:txBody>
            <a:bodyPr rtlCol="0" anchor="ctr"/>
            <a:lstStyle/>
            <a:p>
              <a:endParaRPr lang="en-US"/>
            </a:p>
          </p:txBody>
        </p:sp>
        <p:sp>
          <p:nvSpPr>
            <p:cNvPr id="1514" name="Freeform 1513">
              <a:extLst>
                <a:ext uri="{FF2B5EF4-FFF2-40B4-BE49-F238E27FC236}">
                  <a16:creationId xmlns:a16="http://schemas.microsoft.com/office/drawing/2014/main" id="{FF9D2190-01B8-F443-8B00-7CF938562945}"/>
                </a:ext>
              </a:extLst>
            </p:cNvPr>
            <p:cNvSpPr/>
            <p:nvPr/>
          </p:nvSpPr>
          <p:spPr>
            <a:xfrm>
              <a:off x="3281545" y="2313796"/>
              <a:ext cx="14047" cy="14047"/>
            </a:xfrm>
            <a:custGeom>
              <a:avLst/>
              <a:gdLst>
                <a:gd name="connsiteX0" fmla="*/ 7112 w 14046"/>
                <a:gd name="connsiteY0" fmla="*/ 14521 h 14046"/>
                <a:gd name="connsiteX1" fmla="*/ 393 w 14046"/>
                <a:gd name="connsiteY1" fmla="*/ 9874 h 14046"/>
                <a:gd name="connsiteX2" fmla="*/ 4864 w 14046"/>
                <a:gd name="connsiteY2" fmla="*/ 650 h 14046"/>
                <a:gd name="connsiteX3" fmla="*/ 14194 w 14046"/>
                <a:gd name="connsiteY3" fmla="*/ 4068 h 14046"/>
                <a:gd name="connsiteX4" fmla="*/ 14803 w 14046"/>
                <a:gd name="connsiteY4" fmla="*/ 7791 h 14046"/>
                <a:gd name="connsiteX5" fmla="*/ 9675 w 14046"/>
                <a:gd name="connsiteY5" fmla="*/ 14170 h 14046"/>
                <a:gd name="connsiteX6" fmla="*/ 7112 w 14046"/>
                <a:gd name="connsiteY6" fmla="*/ 1452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7112" y="14521"/>
                  </a:moveTo>
                  <a:cubicBezTo>
                    <a:pt x="2137" y="14521"/>
                    <a:pt x="475" y="10085"/>
                    <a:pt x="393" y="9874"/>
                  </a:cubicBezTo>
                  <a:cubicBezTo>
                    <a:pt x="170" y="9242"/>
                    <a:pt x="-1621" y="3647"/>
                    <a:pt x="4864" y="650"/>
                  </a:cubicBezTo>
                  <a:cubicBezTo>
                    <a:pt x="8376" y="-977"/>
                    <a:pt x="12555" y="556"/>
                    <a:pt x="14194" y="4068"/>
                  </a:cubicBezTo>
                  <a:cubicBezTo>
                    <a:pt x="14756" y="5274"/>
                    <a:pt x="14943" y="6561"/>
                    <a:pt x="14803" y="7791"/>
                  </a:cubicBezTo>
                  <a:cubicBezTo>
                    <a:pt x="14674" y="10752"/>
                    <a:pt x="12696" y="13374"/>
                    <a:pt x="9675" y="14170"/>
                  </a:cubicBezTo>
                  <a:cubicBezTo>
                    <a:pt x="8739" y="14416"/>
                    <a:pt x="7884" y="14521"/>
                    <a:pt x="7112" y="14521"/>
                  </a:cubicBezTo>
                  <a:close/>
                </a:path>
              </a:pathLst>
            </a:custGeom>
            <a:grpFill/>
            <a:ln w="1170" cap="flat">
              <a:noFill/>
              <a:prstDash val="solid"/>
              <a:miter/>
            </a:ln>
          </p:spPr>
          <p:txBody>
            <a:bodyPr rtlCol="0" anchor="ctr"/>
            <a:lstStyle/>
            <a:p>
              <a:endParaRPr lang="en-US"/>
            </a:p>
          </p:txBody>
        </p:sp>
        <p:sp>
          <p:nvSpPr>
            <p:cNvPr id="1515" name="Freeform 1514">
              <a:extLst>
                <a:ext uri="{FF2B5EF4-FFF2-40B4-BE49-F238E27FC236}">
                  <a16:creationId xmlns:a16="http://schemas.microsoft.com/office/drawing/2014/main" id="{16BE4ADA-28FF-534E-9E49-16A087650A0E}"/>
                </a:ext>
              </a:extLst>
            </p:cNvPr>
            <p:cNvSpPr/>
            <p:nvPr/>
          </p:nvSpPr>
          <p:spPr>
            <a:xfrm>
              <a:off x="3471995" y="2334747"/>
              <a:ext cx="52676" cy="33947"/>
            </a:xfrm>
            <a:custGeom>
              <a:avLst/>
              <a:gdLst>
                <a:gd name="connsiteX0" fmla="*/ 45895 w 52675"/>
                <a:gd name="connsiteY0" fmla="*/ 34985 h 33946"/>
                <a:gd name="connsiteX1" fmla="*/ 41786 w 52675"/>
                <a:gd name="connsiteY1" fmla="*/ 33651 h 33946"/>
                <a:gd name="connsiteX2" fmla="*/ 4316 w 52675"/>
                <a:gd name="connsiteY2" fmla="*/ 13505 h 33946"/>
                <a:gd name="connsiteX3" fmla="*/ 547 w 52675"/>
                <a:gd name="connsiteY3" fmla="*/ 4316 h 33946"/>
                <a:gd name="connsiteX4" fmla="*/ 9736 w 52675"/>
                <a:gd name="connsiteY4" fmla="*/ 547 h 33946"/>
                <a:gd name="connsiteX5" fmla="*/ 50027 w 52675"/>
                <a:gd name="connsiteY5" fmla="*/ 22273 h 33946"/>
                <a:gd name="connsiteX6" fmla="*/ 51607 w 52675"/>
                <a:gd name="connsiteY6" fmla="*/ 32082 h 33946"/>
                <a:gd name="connsiteX7" fmla="*/ 45895 w 52675"/>
                <a:gd name="connsiteY7" fmla="*/ 34985 h 3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33946">
                  <a:moveTo>
                    <a:pt x="45895" y="34985"/>
                  </a:moveTo>
                  <a:cubicBezTo>
                    <a:pt x="44467" y="34985"/>
                    <a:pt x="43027" y="34552"/>
                    <a:pt x="41786" y="33651"/>
                  </a:cubicBezTo>
                  <a:cubicBezTo>
                    <a:pt x="34646" y="28489"/>
                    <a:pt x="15378" y="18129"/>
                    <a:pt x="4316" y="13505"/>
                  </a:cubicBezTo>
                  <a:cubicBezTo>
                    <a:pt x="734" y="12007"/>
                    <a:pt x="-951" y="7898"/>
                    <a:pt x="547" y="4316"/>
                  </a:cubicBezTo>
                  <a:cubicBezTo>
                    <a:pt x="2045" y="734"/>
                    <a:pt x="6154" y="-951"/>
                    <a:pt x="9736" y="547"/>
                  </a:cubicBezTo>
                  <a:cubicBezTo>
                    <a:pt x="20657" y="5112"/>
                    <a:pt x="41400" y="16034"/>
                    <a:pt x="50027" y="22273"/>
                  </a:cubicBezTo>
                  <a:cubicBezTo>
                    <a:pt x="53176" y="24544"/>
                    <a:pt x="53878" y="28933"/>
                    <a:pt x="51607" y="32082"/>
                  </a:cubicBezTo>
                  <a:cubicBezTo>
                    <a:pt x="50214" y="33979"/>
                    <a:pt x="48072" y="34985"/>
                    <a:pt x="45895" y="34985"/>
                  </a:cubicBezTo>
                  <a:close/>
                </a:path>
              </a:pathLst>
            </a:custGeom>
            <a:grpFill/>
            <a:ln w="1170" cap="flat">
              <a:noFill/>
              <a:prstDash val="solid"/>
              <a:miter/>
            </a:ln>
          </p:spPr>
          <p:txBody>
            <a:bodyPr rtlCol="0" anchor="ctr"/>
            <a:lstStyle/>
            <a:p>
              <a:endParaRPr lang="en-US"/>
            </a:p>
          </p:txBody>
        </p:sp>
        <p:sp>
          <p:nvSpPr>
            <p:cNvPr id="1516" name="Freeform 1515">
              <a:extLst>
                <a:ext uri="{FF2B5EF4-FFF2-40B4-BE49-F238E27FC236}">
                  <a16:creationId xmlns:a16="http://schemas.microsoft.com/office/drawing/2014/main" id="{D8A891BB-BF2C-AB40-A1C4-7B451D12E0EA}"/>
                </a:ext>
              </a:extLst>
            </p:cNvPr>
            <p:cNvSpPr/>
            <p:nvPr/>
          </p:nvSpPr>
          <p:spPr>
            <a:xfrm>
              <a:off x="3449025" y="2135086"/>
              <a:ext cx="19900" cy="62040"/>
            </a:xfrm>
            <a:custGeom>
              <a:avLst/>
              <a:gdLst>
                <a:gd name="connsiteX0" fmla="*/ 13953 w 19899"/>
                <a:gd name="connsiteY0" fmla="*/ 62643 h 62040"/>
                <a:gd name="connsiteX1" fmla="*/ 7819 w 19899"/>
                <a:gd name="connsiteY1" fmla="*/ 59049 h 62040"/>
                <a:gd name="connsiteX2" fmla="*/ 0 w 19899"/>
                <a:gd name="connsiteY2" fmla="*/ 28919 h 62040"/>
                <a:gd name="connsiteX3" fmla="*/ 5127 w 19899"/>
                <a:gd name="connsiteY3" fmla="*/ 4219 h 62040"/>
                <a:gd name="connsiteX4" fmla="*/ 14374 w 19899"/>
                <a:gd name="connsiteY4" fmla="*/ 591 h 62040"/>
                <a:gd name="connsiteX5" fmla="*/ 18003 w 19899"/>
                <a:gd name="connsiteY5" fmla="*/ 9838 h 62040"/>
                <a:gd name="connsiteX6" fmla="*/ 14047 w 19899"/>
                <a:gd name="connsiteY6" fmla="*/ 28930 h 62040"/>
                <a:gd name="connsiteX7" fmla="*/ 20087 w 19899"/>
                <a:gd name="connsiteY7" fmla="*/ 52201 h 62040"/>
                <a:gd name="connsiteX8" fmla="*/ 17383 w 19899"/>
                <a:gd name="connsiteY8" fmla="*/ 61753 h 62040"/>
                <a:gd name="connsiteX9" fmla="*/ 13953 w 19899"/>
                <a:gd name="connsiteY9" fmla="*/ 62643 h 6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99" h="62040">
                  <a:moveTo>
                    <a:pt x="13953" y="62643"/>
                  </a:moveTo>
                  <a:cubicBezTo>
                    <a:pt x="11495" y="62643"/>
                    <a:pt x="9107" y="61343"/>
                    <a:pt x="7819" y="59049"/>
                  </a:cubicBezTo>
                  <a:cubicBezTo>
                    <a:pt x="2704" y="49884"/>
                    <a:pt x="0" y="39466"/>
                    <a:pt x="0" y="28919"/>
                  </a:cubicBezTo>
                  <a:cubicBezTo>
                    <a:pt x="0" y="20338"/>
                    <a:pt x="1732" y="12027"/>
                    <a:pt x="5127" y="4219"/>
                  </a:cubicBezTo>
                  <a:cubicBezTo>
                    <a:pt x="6672" y="661"/>
                    <a:pt x="10816" y="-966"/>
                    <a:pt x="14374" y="591"/>
                  </a:cubicBezTo>
                  <a:cubicBezTo>
                    <a:pt x="17933" y="2148"/>
                    <a:pt x="19560" y="6280"/>
                    <a:pt x="18003" y="9838"/>
                  </a:cubicBezTo>
                  <a:cubicBezTo>
                    <a:pt x="15370" y="15867"/>
                    <a:pt x="14047" y="22293"/>
                    <a:pt x="14047" y="28930"/>
                  </a:cubicBezTo>
                  <a:cubicBezTo>
                    <a:pt x="14047" y="37089"/>
                    <a:pt x="16130" y="45131"/>
                    <a:pt x="20087" y="52201"/>
                  </a:cubicBezTo>
                  <a:cubicBezTo>
                    <a:pt x="21983" y="55584"/>
                    <a:pt x="20766" y="59869"/>
                    <a:pt x="17383" y="61753"/>
                  </a:cubicBezTo>
                  <a:cubicBezTo>
                    <a:pt x="16283" y="62350"/>
                    <a:pt x="15112" y="62643"/>
                    <a:pt x="13953" y="62643"/>
                  </a:cubicBezTo>
                  <a:close/>
                </a:path>
              </a:pathLst>
            </a:custGeom>
            <a:grpFill/>
            <a:ln w="1170" cap="flat">
              <a:noFill/>
              <a:prstDash val="solid"/>
              <a:miter/>
            </a:ln>
          </p:spPr>
          <p:txBody>
            <a:bodyPr rtlCol="0" anchor="ctr"/>
            <a:lstStyle/>
            <a:p>
              <a:endParaRPr lang="en-US"/>
            </a:p>
          </p:txBody>
        </p:sp>
        <p:sp>
          <p:nvSpPr>
            <p:cNvPr id="1517" name="Freeform 1516">
              <a:extLst>
                <a:ext uri="{FF2B5EF4-FFF2-40B4-BE49-F238E27FC236}">
                  <a16:creationId xmlns:a16="http://schemas.microsoft.com/office/drawing/2014/main" id="{435D657E-A3EF-5447-9DD0-F28ED2FB065A}"/>
                </a:ext>
              </a:extLst>
            </p:cNvPr>
            <p:cNvSpPr/>
            <p:nvPr/>
          </p:nvSpPr>
          <p:spPr>
            <a:xfrm>
              <a:off x="3482199" y="2207386"/>
              <a:ext cx="56187" cy="17559"/>
            </a:xfrm>
            <a:custGeom>
              <a:avLst/>
              <a:gdLst>
                <a:gd name="connsiteX0" fmla="*/ 28679 w 56187"/>
                <a:gd name="connsiteY0" fmla="*/ 18483 h 17558"/>
                <a:gd name="connsiteX1" fmla="*/ 4249 w 56187"/>
                <a:gd name="connsiteY1" fmla="*/ 13473 h 17558"/>
                <a:gd name="connsiteX2" fmla="*/ 573 w 56187"/>
                <a:gd name="connsiteY2" fmla="*/ 4249 h 17558"/>
                <a:gd name="connsiteX3" fmla="*/ 9797 w 56187"/>
                <a:gd name="connsiteY3" fmla="*/ 573 h 17558"/>
                <a:gd name="connsiteX4" fmla="*/ 28679 w 56187"/>
                <a:gd name="connsiteY4" fmla="*/ 4436 h 17558"/>
                <a:gd name="connsiteX5" fmla="*/ 47396 w 56187"/>
                <a:gd name="connsiteY5" fmla="*/ 632 h 17558"/>
                <a:gd name="connsiteX6" fmla="*/ 56608 w 56187"/>
                <a:gd name="connsiteY6" fmla="*/ 4342 h 17558"/>
                <a:gd name="connsiteX7" fmla="*/ 52898 w 56187"/>
                <a:gd name="connsiteY7" fmla="*/ 13555 h 17558"/>
                <a:gd name="connsiteX8" fmla="*/ 28679 w 56187"/>
                <a:gd name="connsiteY8" fmla="*/ 18483 h 1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87" h="17558">
                  <a:moveTo>
                    <a:pt x="28679" y="18483"/>
                  </a:moveTo>
                  <a:cubicBezTo>
                    <a:pt x="20204" y="18483"/>
                    <a:pt x="11974" y="16797"/>
                    <a:pt x="4249" y="13473"/>
                  </a:cubicBezTo>
                  <a:cubicBezTo>
                    <a:pt x="690" y="11939"/>
                    <a:pt x="-960" y="7807"/>
                    <a:pt x="573" y="4249"/>
                  </a:cubicBezTo>
                  <a:cubicBezTo>
                    <a:pt x="2107" y="690"/>
                    <a:pt x="6239" y="-960"/>
                    <a:pt x="9797" y="573"/>
                  </a:cubicBezTo>
                  <a:cubicBezTo>
                    <a:pt x="15767" y="3137"/>
                    <a:pt x="22112" y="4436"/>
                    <a:pt x="28679" y="4436"/>
                  </a:cubicBezTo>
                  <a:cubicBezTo>
                    <a:pt x="35187" y="4436"/>
                    <a:pt x="41485" y="3160"/>
                    <a:pt x="47396" y="632"/>
                  </a:cubicBezTo>
                  <a:cubicBezTo>
                    <a:pt x="50966" y="-890"/>
                    <a:pt x="55087" y="772"/>
                    <a:pt x="56608" y="4342"/>
                  </a:cubicBezTo>
                  <a:cubicBezTo>
                    <a:pt x="58130" y="7913"/>
                    <a:pt x="56468" y="12033"/>
                    <a:pt x="52898" y="13555"/>
                  </a:cubicBezTo>
                  <a:cubicBezTo>
                    <a:pt x="45242" y="16821"/>
                    <a:pt x="37095" y="18483"/>
                    <a:pt x="28679" y="18483"/>
                  </a:cubicBezTo>
                  <a:close/>
                </a:path>
              </a:pathLst>
            </a:custGeom>
            <a:grpFill/>
            <a:ln w="1170" cap="flat">
              <a:noFill/>
              <a:prstDash val="solid"/>
              <a:miter/>
            </a:ln>
          </p:spPr>
          <p:txBody>
            <a:bodyPr rtlCol="0" anchor="ctr"/>
            <a:lstStyle/>
            <a:p>
              <a:endParaRPr lang="en-US"/>
            </a:p>
          </p:txBody>
        </p:sp>
        <p:sp>
          <p:nvSpPr>
            <p:cNvPr id="1518" name="Freeform 1517">
              <a:extLst>
                <a:ext uri="{FF2B5EF4-FFF2-40B4-BE49-F238E27FC236}">
                  <a16:creationId xmlns:a16="http://schemas.microsoft.com/office/drawing/2014/main" id="{EC7423DB-DD06-1241-A072-FD49BCD7C7E7}"/>
                </a:ext>
              </a:extLst>
            </p:cNvPr>
            <p:cNvSpPr/>
            <p:nvPr/>
          </p:nvSpPr>
          <p:spPr>
            <a:xfrm>
              <a:off x="3553563" y="2133763"/>
              <a:ext cx="18729" cy="56188"/>
            </a:xfrm>
            <a:custGeom>
              <a:avLst/>
              <a:gdLst>
                <a:gd name="connsiteX0" fmla="*/ 8446 w 18729"/>
                <a:gd name="connsiteY0" fmla="*/ 57141 h 56187"/>
                <a:gd name="connsiteX1" fmla="*/ 5905 w 18729"/>
                <a:gd name="connsiteY1" fmla="*/ 56661 h 56187"/>
                <a:gd name="connsiteX2" fmla="*/ 1902 w 18729"/>
                <a:gd name="connsiteY2" fmla="*/ 47566 h 56187"/>
                <a:gd name="connsiteX3" fmla="*/ 5133 w 18729"/>
                <a:gd name="connsiteY3" fmla="*/ 30230 h 56187"/>
                <a:gd name="connsiteX4" fmla="*/ 661 w 18729"/>
                <a:gd name="connsiteY4" fmla="*/ 10002 h 56187"/>
                <a:gd name="connsiteX5" fmla="*/ 4056 w 18729"/>
                <a:gd name="connsiteY5" fmla="*/ 661 h 56187"/>
                <a:gd name="connsiteX6" fmla="*/ 13397 w 18729"/>
                <a:gd name="connsiteY6" fmla="*/ 4056 h 56187"/>
                <a:gd name="connsiteX7" fmla="*/ 19191 w 18729"/>
                <a:gd name="connsiteY7" fmla="*/ 30230 h 56187"/>
                <a:gd name="connsiteX8" fmla="*/ 15001 w 18729"/>
                <a:gd name="connsiteY8" fmla="*/ 52658 h 56187"/>
                <a:gd name="connsiteX9" fmla="*/ 8446 w 18729"/>
                <a:gd name="connsiteY9" fmla="*/ 57141 h 5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29" h="56187">
                  <a:moveTo>
                    <a:pt x="8446" y="57141"/>
                  </a:moveTo>
                  <a:cubicBezTo>
                    <a:pt x="7603" y="57141"/>
                    <a:pt x="6736" y="56989"/>
                    <a:pt x="5905" y="56661"/>
                  </a:cubicBezTo>
                  <a:cubicBezTo>
                    <a:pt x="2288" y="55257"/>
                    <a:pt x="497" y="51183"/>
                    <a:pt x="1902" y="47566"/>
                  </a:cubicBezTo>
                  <a:cubicBezTo>
                    <a:pt x="4044" y="42053"/>
                    <a:pt x="5133" y="36223"/>
                    <a:pt x="5133" y="30230"/>
                  </a:cubicBezTo>
                  <a:cubicBezTo>
                    <a:pt x="5133" y="23160"/>
                    <a:pt x="3623" y="16359"/>
                    <a:pt x="661" y="10002"/>
                  </a:cubicBezTo>
                  <a:cubicBezTo>
                    <a:pt x="-978" y="6491"/>
                    <a:pt x="533" y="2312"/>
                    <a:pt x="4056" y="661"/>
                  </a:cubicBezTo>
                  <a:cubicBezTo>
                    <a:pt x="7568" y="-978"/>
                    <a:pt x="11747" y="533"/>
                    <a:pt x="13397" y="4056"/>
                  </a:cubicBezTo>
                  <a:cubicBezTo>
                    <a:pt x="17248" y="12285"/>
                    <a:pt x="19191" y="21088"/>
                    <a:pt x="19191" y="30230"/>
                  </a:cubicBezTo>
                  <a:cubicBezTo>
                    <a:pt x="19191" y="37956"/>
                    <a:pt x="17787" y="45506"/>
                    <a:pt x="15001" y="52658"/>
                  </a:cubicBezTo>
                  <a:cubicBezTo>
                    <a:pt x="13912" y="55444"/>
                    <a:pt x="11255" y="57141"/>
                    <a:pt x="8446" y="57141"/>
                  </a:cubicBezTo>
                  <a:close/>
                </a:path>
              </a:pathLst>
            </a:custGeom>
            <a:grpFill/>
            <a:ln w="1170" cap="flat">
              <a:noFill/>
              <a:prstDash val="solid"/>
              <a:miter/>
            </a:ln>
          </p:spPr>
          <p:txBody>
            <a:bodyPr rtlCol="0" anchor="ctr"/>
            <a:lstStyle/>
            <a:p>
              <a:endParaRPr lang="en-US"/>
            </a:p>
          </p:txBody>
        </p:sp>
        <p:sp>
          <p:nvSpPr>
            <p:cNvPr id="1519" name="Freeform 1518">
              <a:extLst>
                <a:ext uri="{FF2B5EF4-FFF2-40B4-BE49-F238E27FC236}">
                  <a16:creationId xmlns:a16="http://schemas.microsoft.com/office/drawing/2014/main" id="{E9A3F1C2-B48A-0F44-9A01-25D79D2632F4}"/>
                </a:ext>
              </a:extLst>
            </p:cNvPr>
            <p:cNvSpPr/>
            <p:nvPr/>
          </p:nvSpPr>
          <p:spPr>
            <a:xfrm>
              <a:off x="3479049" y="2102139"/>
              <a:ext cx="62040" cy="19900"/>
            </a:xfrm>
            <a:custGeom>
              <a:avLst/>
              <a:gdLst>
                <a:gd name="connsiteX0" fmla="*/ 7025 w 62040"/>
                <a:gd name="connsiteY0" fmla="*/ 19970 h 19899"/>
                <a:gd name="connsiteX1" fmla="*/ 762 w 62040"/>
                <a:gd name="connsiteY1" fmla="*/ 16131 h 19899"/>
                <a:gd name="connsiteX2" fmla="*/ 3841 w 62040"/>
                <a:gd name="connsiteY2" fmla="*/ 6684 h 19899"/>
                <a:gd name="connsiteX3" fmla="*/ 31841 w 62040"/>
                <a:gd name="connsiteY3" fmla="*/ 0 h 19899"/>
                <a:gd name="connsiteX4" fmla="*/ 58577 w 62040"/>
                <a:gd name="connsiteY4" fmla="*/ 6064 h 19899"/>
                <a:gd name="connsiteX5" fmla="*/ 61866 w 62040"/>
                <a:gd name="connsiteY5" fmla="*/ 15440 h 19899"/>
                <a:gd name="connsiteX6" fmla="*/ 52490 w 62040"/>
                <a:gd name="connsiteY6" fmla="*/ 18729 h 19899"/>
                <a:gd name="connsiteX7" fmla="*/ 31829 w 62040"/>
                <a:gd name="connsiteY7" fmla="*/ 14047 h 19899"/>
                <a:gd name="connsiteX8" fmla="*/ 10197 w 62040"/>
                <a:gd name="connsiteY8" fmla="*/ 19209 h 19899"/>
                <a:gd name="connsiteX9" fmla="*/ 7025 w 62040"/>
                <a:gd name="connsiteY9" fmla="*/ 19970 h 1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040" h="19899">
                  <a:moveTo>
                    <a:pt x="7025" y="19970"/>
                  </a:moveTo>
                  <a:cubicBezTo>
                    <a:pt x="4461" y="19970"/>
                    <a:pt x="2003" y="18565"/>
                    <a:pt x="762" y="16131"/>
                  </a:cubicBezTo>
                  <a:cubicBezTo>
                    <a:pt x="-994" y="12677"/>
                    <a:pt x="388" y="8440"/>
                    <a:pt x="3841" y="6684"/>
                  </a:cubicBezTo>
                  <a:cubicBezTo>
                    <a:pt x="12573" y="2248"/>
                    <a:pt x="21985" y="0"/>
                    <a:pt x="31841" y="0"/>
                  </a:cubicBezTo>
                  <a:cubicBezTo>
                    <a:pt x="41206" y="0"/>
                    <a:pt x="50195" y="2037"/>
                    <a:pt x="58577" y="6064"/>
                  </a:cubicBezTo>
                  <a:cubicBezTo>
                    <a:pt x="62077" y="7738"/>
                    <a:pt x="63552" y="11940"/>
                    <a:pt x="61866" y="15440"/>
                  </a:cubicBezTo>
                  <a:cubicBezTo>
                    <a:pt x="60192" y="18940"/>
                    <a:pt x="55990" y="20403"/>
                    <a:pt x="52490" y="18729"/>
                  </a:cubicBezTo>
                  <a:cubicBezTo>
                    <a:pt x="46017" y="15627"/>
                    <a:pt x="39063" y="14047"/>
                    <a:pt x="31829" y="14047"/>
                  </a:cubicBezTo>
                  <a:cubicBezTo>
                    <a:pt x="24209" y="14047"/>
                    <a:pt x="16940" y="15779"/>
                    <a:pt x="10197" y="19209"/>
                  </a:cubicBezTo>
                  <a:cubicBezTo>
                    <a:pt x="9179" y="19724"/>
                    <a:pt x="8090" y="19970"/>
                    <a:pt x="7025" y="19970"/>
                  </a:cubicBezTo>
                  <a:close/>
                </a:path>
              </a:pathLst>
            </a:custGeom>
            <a:grpFill/>
            <a:ln w="1170" cap="flat">
              <a:noFill/>
              <a:prstDash val="solid"/>
              <a:miter/>
            </a:ln>
          </p:spPr>
          <p:txBody>
            <a:bodyPr rtlCol="0" anchor="ctr"/>
            <a:lstStyle/>
            <a:p>
              <a:endParaRPr lang="en-US"/>
            </a:p>
          </p:txBody>
        </p:sp>
        <p:sp>
          <p:nvSpPr>
            <p:cNvPr id="1520" name="Freeform 1519">
              <a:extLst>
                <a:ext uri="{FF2B5EF4-FFF2-40B4-BE49-F238E27FC236}">
                  <a16:creationId xmlns:a16="http://schemas.microsoft.com/office/drawing/2014/main" id="{69019E45-EC1C-2240-B28A-24869D23BBC2}"/>
                </a:ext>
              </a:extLst>
            </p:cNvPr>
            <p:cNvSpPr/>
            <p:nvPr/>
          </p:nvSpPr>
          <p:spPr>
            <a:xfrm>
              <a:off x="3404005" y="2101011"/>
              <a:ext cx="31605" cy="126422"/>
            </a:xfrm>
            <a:custGeom>
              <a:avLst/>
              <a:gdLst>
                <a:gd name="connsiteX0" fmla="*/ 25085 w 31605"/>
                <a:gd name="connsiteY0" fmla="*/ 127292 h 126421"/>
                <a:gd name="connsiteX1" fmla="*/ 19326 w 31605"/>
                <a:gd name="connsiteY1" fmla="*/ 124296 h 126421"/>
                <a:gd name="connsiteX2" fmla="*/ 0 w 31605"/>
                <a:gd name="connsiteY2" fmla="*/ 62981 h 126421"/>
                <a:gd name="connsiteX3" fmla="*/ 18355 w 31605"/>
                <a:gd name="connsiteY3" fmla="*/ 3083 h 126421"/>
                <a:gd name="connsiteX4" fmla="*/ 28105 w 31605"/>
                <a:gd name="connsiteY4" fmla="*/ 1210 h 126421"/>
                <a:gd name="connsiteX5" fmla="*/ 29978 w 31605"/>
                <a:gd name="connsiteY5" fmla="*/ 10961 h 126421"/>
                <a:gd name="connsiteX6" fmla="*/ 14047 w 31605"/>
                <a:gd name="connsiteY6" fmla="*/ 62969 h 126421"/>
                <a:gd name="connsiteX7" fmla="*/ 30821 w 31605"/>
                <a:gd name="connsiteY7" fmla="*/ 116219 h 126421"/>
                <a:gd name="connsiteX8" fmla="*/ 29101 w 31605"/>
                <a:gd name="connsiteY8" fmla="*/ 126005 h 126421"/>
                <a:gd name="connsiteX9" fmla="*/ 25085 w 31605"/>
                <a:gd name="connsiteY9" fmla="*/ 127292 h 12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05" h="126421">
                  <a:moveTo>
                    <a:pt x="25085" y="127292"/>
                  </a:moveTo>
                  <a:cubicBezTo>
                    <a:pt x="22873" y="127292"/>
                    <a:pt x="20696" y="126251"/>
                    <a:pt x="19326" y="124296"/>
                  </a:cubicBezTo>
                  <a:cubicBezTo>
                    <a:pt x="6684" y="106269"/>
                    <a:pt x="0" y="85070"/>
                    <a:pt x="0" y="62981"/>
                  </a:cubicBezTo>
                  <a:cubicBezTo>
                    <a:pt x="0" y="41501"/>
                    <a:pt x="6345" y="20794"/>
                    <a:pt x="18355" y="3083"/>
                  </a:cubicBezTo>
                  <a:cubicBezTo>
                    <a:pt x="20532" y="-125"/>
                    <a:pt x="24898" y="-967"/>
                    <a:pt x="28105" y="1210"/>
                  </a:cubicBezTo>
                  <a:cubicBezTo>
                    <a:pt x="31313" y="3387"/>
                    <a:pt x="32156" y="7753"/>
                    <a:pt x="29978" y="10961"/>
                  </a:cubicBezTo>
                  <a:cubicBezTo>
                    <a:pt x="19560" y="26330"/>
                    <a:pt x="14047" y="44322"/>
                    <a:pt x="14047" y="62969"/>
                  </a:cubicBezTo>
                  <a:cubicBezTo>
                    <a:pt x="14047" y="82155"/>
                    <a:pt x="19853" y="100568"/>
                    <a:pt x="30821" y="116219"/>
                  </a:cubicBezTo>
                  <a:cubicBezTo>
                    <a:pt x="33045" y="119391"/>
                    <a:pt x="32284" y="123769"/>
                    <a:pt x="29101" y="126005"/>
                  </a:cubicBezTo>
                  <a:cubicBezTo>
                    <a:pt x="27883" y="126883"/>
                    <a:pt x="26478" y="127292"/>
                    <a:pt x="25085" y="127292"/>
                  </a:cubicBezTo>
                  <a:close/>
                </a:path>
              </a:pathLst>
            </a:custGeom>
            <a:grpFill/>
            <a:ln w="1170" cap="flat">
              <a:noFill/>
              <a:prstDash val="solid"/>
              <a:miter/>
            </a:ln>
          </p:spPr>
          <p:txBody>
            <a:bodyPr rtlCol="0" anchor="ctr"/>
            <a:lstStyle/>
            <a:p>
              <a:endParaRPr lang="en-US"/>
            </a:p>
          </p:txBody>
        </p:sp>
        <p:sp>
          <p:nvSpPr>
            <p:cNvPr id="1521" name="Freeform 1520">
              <a:extLst>
                <a:ext uri="{FF2B5EF4-FFF2-40B4-BE49-F238E27FC236}">
                  <a16:creationId xmlns:a16="http://schemas.microsoft.com/office/drawing/2014/main" id="{869FB6A4-A1A7-6D4F-8690-2A237CB83B7C}"/>
                </a:ext>
              </a:extLst>
            </p:cNvPr>
            <p:cNvSpPr/>
            <p:nvPr/>
          </p:nvSpPr>
          <p:spPr>
            <a:xfrm>
              <a:off x="3448849" y="2239627"/>
              <a:ext cx="124080" cy="30435"/>
            </a:xfrm>
            <a:custGeom>
              <a:avLst/>
              <a:gdLst>
                <a:gd name="connsiteX0" fmla="*/ 62029 w 124080"/>
                <a:gd name="connsiteY0" fmla="*/ 31251 h 30434"/>
                <a:gd name="connsiteX1" fmla="*/ 3149 w 124080"/>
                <a:gd name="connsiteY1" fmla="*/ 13587 h 30434"/>
                <a:gd name="connsiteX2" fmla="*/ 1159 w 124080"/>
                <a:gd name="connsiteY2" fmla="*/ 3859 h 30434"/>
                <a:gd name="connsiteX3" fmla="*/ 10886 w 124080"/>
                <a:gd name="connsiteY3" fmla="*/ 1869 h 30434"/>
                <a:gd name="connsiteX4" fmla="*/ 62017 w 124080"/>
                <a:gd name="connsiteY4" fmla="*/ 17204 h 30434"/>
                <a:gd name="connsiteX5" fmla="*/ 114119 w 124080"/>
                <a:gd name="connsiteY5" fmla="*/ 1214 h 30434"/>
                <a:gd name="connsiteX6" fmla="*/ 123870 w 124080"/>
                <a:gd name="connsiteY6" fmla="*/ 3075 h 30434"/>
                <a:gd name="connsiteX7" fmla="*/ 122009 w 124080"/>
                <a:gd name="connsiteY7" fmla="*/ 12826 h 30434"/>
                <a:gd name="connsiteX8" fmla="*/ 62029 w 124080"/>
                <a:gd name="connsiteY8" fmla="*/ 31251 h 3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080" h="30434">
                  <a:moveTo>
                    <a:pt x="62029" y="31251"/>
                  </a:moveTo>
                  <a:cubicBezTo>
                    <a:pt x="40993" y="31251"/>
                    <a:pt x="20637" y="25140"/>
                    <a:pt x="3149" y="13587"/>
                  </a:cubicBezTo>
                  <a:cubicBezTo>
                    <a:pt x="-82" y="11444"/>
                    <a:pt x="-972" y="7090"/>
                    <a:pt x="1159" y="3859"/>
                  </a:cubicBezTo>
                  <a:cubicBezTo>
                    <a:pt x="3301" y="617"/>
                    <a:pt x="7656" y="-261"/>
                    <a:pt x="10886" y="1869"/>
                  </a:cubicBezTo>
                  <a:cubicBezTo>
                    <a:pt x="26057" y="11901"/>
                    <a:pt x="43733" y="17204"/>
                    <a:pt x="62017" y="17204"/>
                  </a:cubicBezTo>
                  <a:cubicBezTo>
                    <a:pt x="80711" y="17204"/>
                    <a:pt x="98726" y="11679"/>
                    <a:pt x="114119" y="1214"/>
                  </a:cubicBezTo>
                  <a:cubicBezTo>
                    <a:pt x="117326" y="-964"/>
                    <a:pt x="121692" y="-132"/>
                    <a:pt x="123870" y="3075"/>
                  </a:cubicBezTo>
                  <a:cubicBezTo>
                    <a:pt x="126047" y="6282"/>
                    <a:pt x="125216" y="10648"/>
                    <a:pt x="122009" y="12826"/>
                  </a:cubicBezTo>
                  <a:cubicBezTo>
                    <a:pt x="104298" y="24883"/>
                    <a:pt x="83544" y="31251"/>
                    <a:pt x="62029" y="31251"/>
                  </a:cubicBezTo>
                  <a:close/>
                </a:path>
              </a:pathLst>
            </a:custGeom>
            <a:grpFill/>
            <a:ln w="1170" cap="flat">
              <a:noFill/>
              <a:prstDash val="solid"/>
              <a:miter/>
            </a:ln>
          </p:spPr>
          <p:txBody>
            <a:bodyPr rtlCol="0" anchor="ctr"/>
            <a:lstStyle/>
            <a:p>
              <a:endParaRPr lang="en-US"/>
            </a:p>
          </p:txBody>
        </p:sp>
        <p:sp>
          <p:nvSpPr>
            <p:cNvPr id="1522" name="Freeform 1521">
              <a:extLst>
                <a:ext uri="{FF2B5EF4-FFF2-40B4-BE49-F238E27FC236}">
                  <a16:creationId xmlns:a16="http://schemas.microsoft.com/office/drawing/2014/main" id="{293720B0-6B72-6140-A3DC-3C5964DF2D93}"/>
                </a:ext>
              </a:extLst>
            </p:cNvPr>
            <p:cNvSpPr/>
            <p:nvPr/>
          </p:nvSpPr>
          <p:spPr>
            <a:xfrm>
              <a:off x="3588916" y="2158596"/>
              <a:ext cx="28094" cy="64382"/>
            </a:xfrm>
            <a:custGeom>
              <a:avLst/>
              <a:gdLst>
                <a:gd name="connsiteX0" fmla="*/ 7016 w 28093"/>
                <a:gd name="connsiteY0" fmla="*/ 64756 h 64381"/>
                <a:gd name="connsiteX1" fmla="*/ 3340 w 28093"/>
                <a:gd name="connsiteY1" fmla="*/ 63714 h 64381"/>
                <a:gd name="connsiteX2" fmla="*/ 1046 w 28093"/>
                <a:gd name="connsiteY2" fmla="*/ 54045 h 64381"/>
                <a:gd name="connsiteX3" fmla="*/ 14788 w 28093"/>
                <a:gd name="connsiteY3" fmla="*/ 6906 h 64381"/>
                <a:gd name="connsiteX4" fmla="*/ 21812 w 28093"/>
                <a:gd name="connsiteY4" fmla="*/ 0 h 64381"/>
                <a:gd name="connsiteX5" fmla="*/ 21929 w 28093"/>
                <a:gd name="connsiteY5" fmla="*/ 0 h 64381"/>
                <a:gd name="connsiteX6" fmla="*/ 28835 w 28093"/>
                <a:gd name="connsiteY6" fmla="*/ 7129 h 64381"/>
                <a:gd name="connsiteX7" fmla="*/ 13009 w 28093"/>
                <a:gd name="connsiteY7" fmla="*/ 61420 h 64381"/>
                <a:gd name="connsiteX8" fmla="*/ 7016 w 28093"/>
                <a:gd name="connsiteY8" fmla="*/ 64756 h 6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3" h="64381">
                  <a:moveTo>
                    <a:pt x="7016" y="64756"/>
                  </a:moveTo>
                  <a:cubicBezTo>
                    <a:pt x="5763" y="64756"/>
                    <a:pt x="4487" y="64417"/>
                    <a:pt x="3340" y="63714"/>
                  </a:cubicBezTo>
                  <a:cubicBezTo>
                    <a:pt x="39" y="61677"/>
                    <a:pt x="-991" y="57346"/>
                    <a:pt x="1046" y="54045"/>
                  </a:cubicBezTo>
                  <a:cubicBezTo>
                    <a:pt x="9767" y="39893"/>
                    <a:pt x="14519" y="23599"/>
                    <a:pt x="14788" y="6906"/>
                  </a:cubicBezTo>
                  <a:cubicBezTo>
                    <a:pt x="14847" y="3067"/>
                    <a:pt x="17984" y="0"/>
                    <a:pt x="21812" y="0"/>
                  </a:cubicBezTo>
                  <a:cubicBezTo>
                    <a:pt x="21847" y="0"/>
                    <a:pt x="21882" y="0"/>
                    <a:pt x="21929" y="0"/>
                  </a:cubicBezTo>
                  <a:cubicBezTo>
                    <a:pt x="25803" y="58"/>
                    <a:pt x="28905" y="3254"/>
                    <a:pt x="28835" y="7129"/>
                  </a:cubicBezTo>
                  <a:cubicBezTo>
                    <a:pt x="28531" y="26350"/>
                    <a:pt x="23052" y="45114"/>
                    <a:pt x="13009" y="61420"/>
                  </a:cubicBezTo>
                  <a:cubicBezTo>
                    <a:pt x="11675" y="63574"/>
                    <a:pt x="9369" y="64756"/>
                    <a:pt x="7016" y="64756"/>
                  </a:cubicBezTo>
                  <a:close/>
                </a:path>
              </a:pathLst>
            </a:custGeom>
            <a:grpFill/>
            <a:ln w="1170" cap="flat">
              <a:noFill/>
              <a:prstDash val="solid"/>
              <a:miter/>
            </a:ln>
          </p:spPr>
          <p:txBody>
            <a:bodyPr rtlCol="0" anchor="ctr"/>
            <a:lstStyle/>
            <a:p>
              <a:endParaRPr lang="en-US"/>
            </a:p>
          </p:txBody>
        </p:sp>
        <p:sp>
          <p:nvSpPr>
            <p:cNvPr id="1523" name="Freeform 1522">
              <a:extLst>
                <a:ext uri="{FF2B5EF4-FFF2-40B4-BE49-F238E27FC236}">
                  <a16:creationId xmlns:a16="http://schemas.microsoft.com/office/drawing/2014/main" id="{54F2F20C-BFCD-3248-B54B-8FA5396F67C3}"/>
                </a:ext>
              </a:extLst>
            </p:cNvPr>
            <p:cNvSpPr/>
            <p:nvPr/>
          </p:nvSpPr>
          <p:spPr>
            <a:xfrm>
              <a:off x="3602921" y="2145045"/>
              <a:ext cx="14047" cy="14047"/>
            </a:xfrm>
            <a:custGeom>
              <a:avLst/>
              <a:gdLst>
                <a:gd name="connsiteX0" fmla="*/ 7326 w 14046"/>
                <a:gd name="connsiteY0" fmla="*/ 14733 h 14046"/>
                <a:gd name="connsiteX1" fmla="*/ 1614 w 14046"/>
                <a:gd name="connsiteY1" fmla="*/ 11783 h 14046"/>
                <a:gd name="connsiteX2" fmla="*/ 57 w 14046"/>
                <a:gd name="connsiteY2" fmla="*/ 7909 h 14046"/>
                <a:gd name="connsiteX3" fmla="*/ 6144 w 14046"/>
                <a:gd name="connsiteY3" fmla="*/ 54 h 14046"/>
                <a:gd name="connsiteX4" fmla="*/ 12571 w 14046"/>
                <a:gd name="connsiteY4" fmla="*/ 2711 h 14046"/>
                <a:gd name="connsiteX5" fmla="*/ 14326 w 14046"/>
                <a:gd name="connsiteY5" fmla="*/ 7019 h 14046"/>
                <a:gd name="connsiteX6" fmla="*/ 8005 w 14046"/>
                <a:gd name="connsiteY6" fmla="*/ 14686 h 14046"/>
                <a:gd name="connsiteX7" fmla="*/ 7326 w 14046"/>
                <a:gd name="connsiteY7" fmla="*/ 1473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326" y="14733"/>
                  </a:moveTo>
                  <a:cubicBezTo>
                    <a:pt x="5009" y="14733"/>
                    <a:pt x="2902" y="13586"/>
                    <a:pt x="1614" y="11783"/>
                  </a:cubicBezTo>
                  <a:cubicBezTo>
                    <a:pt x="877" y="10859"/>
                    <a:pt x="268" y="9606"/>
                    <a:pt x="57" y="7909"/>
                  </a:cubicBezTo>
                  <a:cubicBezTo>
                    <a:pt x="-434" y="4058"/>
                    <a:pt x="2293" y="546"/>
                    <a:pt x="6144" y="54"/>
                  </a:cubicBezTo>
                  <a:cubicBezTo>
                    <a:pt x="8696" y="-262"/>
                    <a:pt x="11107" y="827"/>
                    <a:pt x="12571" y="2711"/>
                  </a:cubicBezTo>
                  <a:cubicBezTo>
                    <a:pt x="13425" y="3683"/>
                    <a:pt x="14139" y="5076"/>
                    <a:pt x="14326" y="7019"/>
                  </a:cubicBezTo>
                  <a:cubicBezTo>
                    <a:pt x="14701" y="10882"/>
                    <a:pt x="11868" y="14312"/>
                    <a:pt x="8005" y="14686"/>
                  </a:cubicBezTo>
                  <a:cubicBezTo>
                    <a:pt x="7783" y="14722"/>
                    <a:pt x="7549" y="14733"/>
                    <a:pt x="7326" y="14733"/>
                  </a:cubicBezTo>
                  <a:close/>
                </a:path>
              </a:pathLst>
            </a:custGeom>
            <a:grpFill/>
            <a:ln w="1170" cap="flat">
              <a:noFill/>
              <a:prstDash val="solid"/>
              <a:miter/>
            </a:ln>
          </p:spPr>
          <p:txBody>
            <a:bodyPr rtlCol="0" anchor="ctr"/>
            <a:lstStyle/>
            <a:p>
              <a:endParaRPr lang="en-US"/>
            </a:p>
          </p:txBody>
        </p:sp>
        <p:sp>
          <p:nvSpPr>
            <p:cNvPr id="1524" name="Freeform 1523">
              <a:extLst>
                <a:ext uri="{FF2B5EF4-FFF2-40B4-BE49-F238E27FC236}">
                  <a16:creationId xmlns:a16="http://schemas.microsoft.com/office/drawing/2014/main" id="{71F021D2-8A75-EF4F-A208-B25A2329FA21}"/>
                </a:ext>
              </a:extLst>
            </p:cNvPr>
            <p:cNvSpPr/>
            <p:nvPr/>
          </p:nvSpPr>
          <p:spPr>
            <a:xfrm>
              <a:off x="3589517" y="2105651"/>
              <a:ext cx="24582" cy="42141"/>
            </a:xfrm>
            <a:custGeom>
              <a:avLst/>
              <a:gdLst>
                <a:gd name="connsiteX0" fmla="*/ 18577 w 24581"/>
                <a:gd name="connsiteY0" fmla="*/ 42503 h 42140"/>
                <a:gd name="connsiteX1" fmla="*/ 11740 w 24581"/>
                <a:gd name="connsiteY1" fmla="*/ 37083 h 42140"/>
                <a:gd name="connsiteX2" fmla="*/ 1006 w 24581"/>
                <a:gd name="connsiteY2" fmla="*/ 10640 h 42140"/>
                <a:gd name="connsiteX3" fmla="*/ 3418 w 24581"/>
                <a:gd name="connsiteY3" fmla="*/ 1006 h 42140"/>
                <a:gd name="connsiteX4" fmla="*/ 13051 w 24581"/>
                <a:gd name="connsiteY4" fmla="*/ 3418 h 42140"/>
                <a:gd name="connsiteX5" fmla="*/ 25424 w 24581"/>
                <a:gd name="connsiteY5" fmla="*/ 33876 h 42140"/>
                <a:gd name="connsiteX6" fmla="*/ 20192 w 24581"/>
                <a:gd name="connsiteY6" fmla="*/ 42316 h 42140"/>
                <a:gd name="connsiteX7" fmla="*/ 18577 w 24581"/>
                <a:gd name="connsiteY7" fmla="*/ 42503 h 4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1" h="42140">
                  <a:moveTo>
                    <a:pt x="18577" y="42503"/>
                  </a:moveTo>
                  <a:cubicBezTo>
                    <a:pt x="15393" y="42503"/>
                    <a:pt x="12501" y="40314"/>
                    <a:pt x="11740" y="37083"/>
                  </a:cubicBezTo>
                  <a:cubicBezTo>
                    <a:pt x="9551" y="27766"/>
                    <a:pt x="5946" y="18869"/>
                    <a:pt x="1006" y="10640"/>
                  </a:cubicBezTo>
                  <a:cubicBezTo>
                    <a:pt x="-995" y="7316"/>
                    <a:pt x="82" y="2996"/>
                    <a:pt x="3418" y="1006"/>
                  </a:cubicBezTo>
                  <a:cubicBezTo>
                    <a:pt x="6742" y="-995"/>
                    <a:pt x="11061" y="82"/>
                    <a:pt x="13051" y="3418"/>
                  </a:cubicBezTo>
                  <a:cubicBezTo>
                    <a:pt x="18740" y="12899"/>
                    <a:pt x="22908" y="23142"/>
                    <a:pt x="25424" y="33876"/>
                  </a:cubicBezTo>
                  <a:cubicBezTo>
                    <a:pt x="26314" y="37657"/>
                    <a:pt x="23961" y="41426"/>
                    <a:pt x="20192" y="42316"/>
                  </a:cubicBezTo>
                  <a:cubicBezTo>
                    <a:pt x="19653" y="42445"/>
                    <a:pt x="19103" y="42503"/>
                    <a:pt x="18577" y="42503"/>
                  </a:cubicBezTo>
                  <a:close/>
                </a:path>
              </a:pathLst>
            </a:custGeom>
            <a:grpFill/>
            <a:ln w="1170" cap="flat">
              <a:noFill/>
              <a:prstDash val="solid"/>
              <a:miter/>
            </a:ln>
          </p:spPr>
          <p:txBody>
            <a:bodyPr rtlCol="0" anchor="ctr"/>
            <a:lstStyle/>
            <a:p>
              <a:endParaRPr lang="en-US"/>
            </a:p>
          </p:txBody>
        </p:sp>
        <p:sp>
          <p:nvSpPr>
            <p:cNvPr id="1525" name="Freeform 1524">
              <a:extLst>
                <a:ext uri="{FF2B5EF4-FFF2-40B4-BE49-F238E27FC236}">
                  <a16:creationId xmlns:a16="http://schemas.microsoft.com/office/drawing/2014/main" id="{00F32A07-94C5-E645-AFDE-FFF521B572B6}"/>
                </a:ext>
              </a:extLst>
            </p:cNvPr>
            <p:cNvSpPr/>
            <p:nvPr/>
          </p:nvSpPr>
          <p:spPr>
            <a:xfrm>
              <a:off x="3447909" y="2057131"/>
              <a:ext cx="125251" cy="30435"/>
            </a:xfrm>
            <a:custGeom>
              <a:avLst/>
              <a:gdLst>
                <a:gd name="connsiteX0" fmla="*/ 7028 w 125251"/>
                <a:gd name="connsiteY0" fmla="*/ 31184 h 30434"/>
                <a:gd name="connsiteX1" fmla="*/ 1210 w 125251"/>
                <a:gd name="connsiteY1" fmla="*/ 28105 h 30434"/>
                <a:gd name="connsiteX2" fmla="*/ 3083 w 125251"/>
                <a:gd name="connsiteY2" fmla="*/ 18355 h 30434"/>
                <a:gd name="connsiteX3" fmla="*/ 62981 w 125251"/>
                <a:gd name="connsiteY3" fmla="*/ 0 h 30434"/>
                <a:gd name="connsiteX4" fmla="*/ 122411 w 125251"/>
                <a:gd name="connsiteY4" fmla="*/ 18039 h 30434"/>
                <a:gd name="connsiteX5" fmla="*/ 124331 w 125251"/>
                <a:gd name="connsiteY5" fmla="*/ 27778 h 30434"/>
                <a:gd name="connsiteX6" fmla="*/ 114591 w 125251"/>
                <a:gd name="connsiteY6" fmla="*/ 29697 h 30434"/>
                <a:gd name="connsiteX7" fmla="*/ 62981 w 125251"/>
                <a:gd name="connsiteY7" fmla="*/ 14035 h 30434"/>
                <a:gd name="connsiteX8" fmla="*/ 10961 w 125251"/>
                <a:gd name="connsiteY8" fmla="*/ 29967 h 30434"/>
                <a:gd name="connsiteX9" fmla="*/ 7028 w 125251"/>
                <a:gd name="connsiteY9" fmla="*/ 31184 h 3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251" h="30434">
                  <a:moveTo>
                    <a:pt x="7028" y="31184"/>
                  </a:moveTo>
                  <a:cubicBezTo>
                    <a:pt x="4780" y="31184"/>
                    <a:pt x="2568" y="30107"/>
                    <a:pt x="1210" y="28105"/>
                  </a:cubicBezTo>
                  <a:cubicBezTo>
                    <a:pt x="-967" y="24898"/>
                    <a:pt x="-125" y="20532"/>
                    <a:pt x="3083" y="18355"/>
                  </a:cubicBezTo>
                  <a:cubicBezTo>
                    <a:pt x="20794" y="6356"/>
                    <a:pt x="41501" y="0"/>
                    <a:pt x="62981" y="0"/>
                  </a:cubicBezTo>
                  <a:cubicBezTo>
                    <a:pt x="84262" y="0"/>
                    <a:pt x="104805" y="6239"/>
                    <a:pt x="122411" y="18039"/>
                  </a:cubicBezTo>
                  <a:cubicBezTo>
                    <a:pt x="125630" y="20192"/>
                    <a:pt x="126496" y="24559"/>
                    <a:pt x="124331" y="27778"/>
                  </a:cubicBezTo>
                  <a:cubicBezTo>
                    <a:pt x="122177" y="30997"/>
                    <a:pt x="117810" y="31863"/>
                    <a:pt x="114591" y="29697"/>
                  </a:cubicBezTo>
                  <a:cubicBezTo>
                    <a:pt x="99304" y="19455"/>
                    <a:pt x="81453" y="14035"/>
                    <a:pt x="62981" y="14035"/>
                  </a:cubicBezTo>
                  <a:cubicBezTo>
                    <a:pt x="44322" y="14035"/>
                    <a:pt x="26342" y="19549"/>
                    <a:pt x="10961" y="29967"/>
                  </a:cubicBezTo>
                  <a:cubicBezTo>
                    <a:pt x="9755" y="30786"/>
                    <a:pt x="8386" y="31184"/>
                    <a:pt x="7028" y="31184"/>
                  </a:cubicBezTo>
                  <a:close/>
                </a:path>
              </a:pathLst>
            </a:custGeom>
            <a:grpFill/>
            <a:ln w="1170" cap="flat">
              <a:noFill/>
              <a:prstDash val="solid"/>
              <a:miter/>
            </a:ln>
          </p:spPr>
          <p:txBody>
            <a:bodyPr rtlCol="0" anchor="ctr"/>
            <a:lstStyle/>
            <a:p>
              <a:endParaRPr lang="en-US"/>
            </a:p>
          </p:txBody>
        </p:sp>
        <p:sp>
          <p:nvSpPr>
            <p:cNvPr id="1526" name="Freeform 1525">
              <a:extLst>
                <a:ext uri="{FF2B5EF4-FFF2-40B4-BE49-F238E27FC236}">
                  <a16:creationId xmlns:a16="http://schemas.microsoft.com/office/drawing/2014/main" id="{FCA1EFBD-0744-5143-BC7E-919BABBE06A2}"/>
                </a:ext>
              </a:extLst>
            </p:cNvPr>
            <p:cNvSpPr/>
            <p:nvPr/>
          </p:nvSpPr>
          <p:spPr>
            <a:xfrm>
              <a:off x="3488421" y="2032979"/>
              <a:ext cx="45652" cy="36288"/>
            </a:xfrm>
            <a:custGeom>
              <a:avLst/>
              <a:gdLst>
                <a:gd name="connsiteX0" fmla="*/ 7017 w 45652"/>
                <a:gd name="connsiteY0" fmla="*/ 36747 h 36287"/>
                <a:gd name="connsiteX1" fmla="*/ 3072 w 45652"/>
                <a:gd name="connsiteY1" fmla="*/ 35529 h 36287"/>
                <a:gd name="connsiteX2" fmla="*/ 1223 w 45652"/>
                <a:gd name="connsiteY2" fmla="*/ 25767 h 36287"/>
                <a:gd name="connsiteX3" fmla="*/ 16662 w 45652"/>
                <a:gd name="connsiteY3" fmla="*/ 3069 h 36287"/>
                <a:gd name="connsiteX4" fmla="*/ 22269 w 45652"/>
                <a:gd name="connsiteY4" fmla="*/ 2 h 36287"/>
                <a:gd name="connsiteX5" fmla="*/ 28040 w 45652"/>
                <a:gd name="connsiteY5" fmla="*/ 2753 h 36287"/>
                <a:gd name="connsiteX6" fmla="*/ 44873 w 45652"/>
                <a:gd name="connsiteY6" fmla="*/ 24690 h 36287"/>
                <a:gd name="connsiteX7" fmla="*/ 43574 w 45652"/>
                <a:gd name="connsiteY7" fmla="*/ 34534 h 36287"/>
                <a:gd name="connsiteX8" fmla="*/ 33729 w 45652"/>
                <a:gd name="connsiteY8" fmla="*/ 33235 h 36287"/>
                <a:gd name="connsiteX9" fmla="*/ 22808 w 45652"/>
                <a:gd name="connsiteY9" fmla="*/ 19001 h 36287"/>
                <a:gd name="connsiteX10" fmla="*/ 12835 w 45652"/>
                <a:gd name="connsiteY10" fmla="*/ 33668 h 36287"/>
                <a:gd name="connsiteX11" fmla="*/ 7017 w 45652"/>
                <a:gd name="connsiteY11" fmla="*/ 36747 h 3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52" h="36287">
                  <a:moveTo>
                    <a:pt x="7017" y="36747"/>
                  </a:moveTo>
                  <a:cubicBezTo>
                    <a:pt x="5659" y="36747"/>
                    <a:pt x="4278" y="36349"/>
                    <a:pt x="3072" y="35529"/>
                  </a:cubicBezTo>
                  <a:cubicBezTo>
                    <a:pt x="-135" y="33352"/>
                    <a:pt x="-966" y="28974"/>
                    <a:pt x="1223" y="25767"/>
                  </a:cubicBezTo>
                  <a:lnTo>
                    <a:pt x="16662" y="3069"/>
                  </a:lnTo>
                  <a:cubicBezTo>
                    <a:pt x="17927" y="1208"/>
                    <a:pt x="20010" y="61"/>
                    <a:pt x="22269" y="2"/>
                  </a:cubicBezTo>
                  <a:cubicBezTo>
                    <a:pt x="24517" y="-56"/>
                    <a:pt x="26671" y="962"/>
                    <a:pt x="28040" y="2753"/>
                  </a:cubicBezTo>
                  <a:lnTo>
                    <a:pt x="44873" y="24690"/>
                  </a:lnTo>
                  <a:cubicBezTo>
                    <a:pt x="47238" y="27768"/>
                    <a:pt x="46652" y="32181"/>
                    <a:pt x="43574" y="34534"/>
                  </a:cubicBezTo>
                  <a:cubicBezTo>
                    <a:pt x="40495" y="36899"/>
                    <a:pt x="36082" y="36314"/>
                    <a:pt x="33729" y="33235"/>
                  </a:cubicBezTo>
                  <a:lnTo>
                    <a:pt x="22808" y="19001"/>
                  </a:lnTo>
                  <a:lnTo>
                    <a:pt x="12835" y="33668"/>
                  </a:lnTo>
                  <a:cubicBezTo>
                    <a:pt x="11465" y="35670"/>
                    <a:pt x="9253" y="36747"/>
                    <a:pt x="7017" y="36747"/>
                  </a:cubicBezTo>
                  <a:close/>
                </a:path>
              </a:pathLst>
            </a:custGeom>
            <a:grpFill/>
            <a:ln w="1170" cap="flat">
              <a:noFill/>
              <a:prstDash val="solid"/>
              <a:miter/>
            </a:ln>
          </p:spPr>
          <p:txBody>
            <a:bodyPr rtlCol="0" anchor="ctr"/>
            <a:lstStyle/>
            <a:p>
              <a:endParaRPr lang="en-US"/>
            </a:p>
          </p:txBody>
        </p:sp>
        <p:sp>
          <p:nvSpPr>
            <p:cNvPr id="1527" name="Freeform 1526">
              <a:extLst>
                <a:ext uri="{FF2B5EF4-FFF2-40B4-BE49-F238E27FC236}">
                  <a16:creationId xmlns:a16="http://schemas.microsoft.com/office/drawing/2014/main" id="{2F9E13DB-3934-2B46-9AC6-9429E27AA0CE}"/>
                </a:ext>
              </a:extLst>
            </p:cNvPr>
            <p:cNvSpPr/>
            <p:nvPr/>
          </p:nvSpPr>
          <p:spPr>
            <a:xfrm>
              <a:off x="3420333" y="2074596"/>
              <a:ext cx="70234" cy="69064"/>
            </a:xfrm>
            <a:custGeom>
              <a:avLst/>
              <a:gdLst>
                <a:gd name="connsiteX0" fmla="*/ 48884 w 70234"/>
                <a:gd name="connsiteY0" fmla="*/ 69766 h 69063"/>
                <a:gd name="connsiteX1" fmla="*/ 44015 w 70234"/>
                <a:gd name="connsiteY1" fmla="*/ 67800 h 69063"/>
                <a:gd name="connsiteX2" fmla="*/ 2155 w 70234"/>
                <a:gd name="connsiteY2" fmla="*/ 27462 h 69063"/>
                <a:gd name="connsiteX3" fmla="*/ 1 w 70234"/>
                <a:gd name="connsiteY3" fmla="*/ 22498 h 69063"/>
                <a:gd name="connsiteX4" fmla="*/ 2015 w 70234"/>
                <a:gd name="connsiteY4" fmla="*/ 17477 h 69063"/>
                <a:gd name="connsiteX5" fmla="*/ 17138 w 70234"/>
                <a:gd name="connsiteY5" fmla="*/ 2095 h 69063"/>
                <a:gd name="connsiteX6" fmla="*/ 22090 w 70234"/>
                <a:gd name="connsiteY6" fmla="*/ 0 h 69063"/>
                <a:gd name="connsiteX7" fmla="*/ 22137 w 70234"/>
                <a:gd name="connsiteY7" fmla="*/ 0 h 69063"/>
                <a:gd name="connsiteX8" fmla="*/ 27077 w 70234"/>
                <a:gd name="connsiteY8" fmla="*/ 2025 h 69063"/>
                <a:gd name="connsiteX9" fmla="*/ 68175 w 70234"/>
                <a:gd name="connsiteY9" fmla="*/ 42620 h 69063"/>
                <a:gd name="connsiteX10" fmla="*/ 68327 w 70234"/>
                <a:gd name="connsiteY10" fmla="*/ 52453 h 69063"/>
                <a:gd name="connsiteX11" fmla="*/ 53953 w 70234"/>
                <a:gd name="connsiteY11" fmla="*/ 67577 h 69063"/>
                <a:gd name="connsiteX12" fmla="*/ 49013 w 70234"/>
                <a:gd name="connsiteY12" fmla="*/ 69766 h 69063"/>
                <a:gd name="connsiteX13" fmla="*/ 48884 w 70234"/>
                <a:gd name="connsiteY13" fmla="*/ 69766 h 69063"/>
                <a:gd name="connsiteX14" fmla="*/ 17010 w 70234"/>
                <a:gd name="connsiteY14" fmla="*/ 22264 h 69063"/>
                <a:gd name="connsiteX15" fmla="*/ 48662 w 70234"/>
                <a:gd name="connsiteY15" fmla="*/ 52769 h 69063"/>
                <a:gd name="connsiteX16" fmla="*/ 53414 w 70234"/>
                <a:gd name="connsiteY16" fmla="*/ 47759 h 69063"/>
                <a:gd name="connsiteX17" fmla="*/ 22219 w 70234"/>
                <a:gd name="connsiteY17" fmla="*/ 16950 h 69063"/>
                <a:gd name="connsiteX18" fmla="*/ 17010 w 70234"/>
                <a:gd name="connsiteY18" fmla="*/ 22264 h 6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234" h="69063">
                  <a:moveTo>
                    <a:pt x="48884" y="69766"/>
                  </a:moveTo>
                  <a:cubicBezTo>
                    <a:pt x="47070" y="69766"/>
                    <a:pt x="45326" y="69064"/>
                    <a:pt x="44015" y="67800"/>
                  </a:cubicBezTo>
                  <a:lnTo>
                    <a:pt x="2155" y="27462"/>
                  </a:lnTo>
                  <a:cubicBezTo>
                    <a:pt x="809" y="26162"/>
                    <a:pt x="36" y="24371"/>
                    <a:pt x="1" y="22498"/>
                  </a:cubicBezTo>
                  <a:cubicBezTo>
                    <a:pt x="-34" y="20626"/>
                    <a:pt x="704" y="18811"/>
                    <a:pt x="2015" y="17477"/>
                  </a:cubicBezTo>
                  <a:lnTo>
                    <a:pt x="17138" y="2095"/>
                  </a:lnTo>
                  <a:cubicBezTo>
                    <a:pt x="18449" y="761"/>
                    <a:pt x="20229" y="12"/>
                    <a:pt x="22090" y="0"/>
                  </a:cubicBezTo>
                  <a:cubicBezTo>
                    <a:pt x="22102" y="0"/>
                    <a:pt x="22125" y="0"/>
                    <a:pt x="22137" y="0"/>
                  </a:cubicBezTo>
                  <a:cubicBezTo>
                    <a:pt x="23986" y="0"/>
                    <a:pt x="25754" y="726"/>
                    <a:pt x="27077" y="2025"/>
                  </a:cubicBezTo>
                  <a:lnTo>
                    <a:pt x="68175" y="42620"/>
                  </a:lnTo>
                  <a:cubicBezTo>
                    <a:pt x="70903" y="45313"/>
                    <a:pt x="70961" y="49679"/>
                    <a:pt x="68327" y="52453"/>
                  </a:cubicBezTo>
                  <a:lnTo>
                    <a:pt x="53953" y="67577"/>
                  </a:lnTo>
                  <a:cubicBezTo>
                    <a:pt x="52665" y="68935"/>
                    <a:pt x="50886" y="69719"/>
                    <a:pt x="49013" y="69766"/>
                  </a:cubicBezTo>
                  <a:cubicBezTo>
                    <a:pt x="48990" y="69766"/>
                    <a:pt x="48931" y="69766"/>
                    <a:pt x="48884" y="69766"/>
                  </a:cubicBezTo>
                  <a:close/>
                  <a:moveTo>
                    <a:pt x="17010" y="22264"/>
                  </a:moveTo>
                  <a:lnTo>
                    <a:pt x="48662" y="52769"/>
                  </a:lnTo>
                  <a:lnTo>
                    <a:pt x="53414" y="47759"/>
                  </a:lnTo>
                  <a:lnTo>
                    <a:pt x="22219" y="16950"/>
                  </a:lnTo>
                  <a:lnTo>
                    <a:pt x="17010" y="22264"/>
                  </a:lnTo>
                  <a:close/>
                </a:path>
              </a:pathLst>
            </a:custGeom>
            <a:grpFill/>
            <a:ln w="1170" cap="flat">
              <a:noFill/>
              <a:prstDash val="solid"/>
              <a:miter/>
            </a:ln>
          </p:spPr>
          <p:txBody>
            <a:bodyPr rtlCol="0" anchor="ctr"/>
            <a:lstStyle/>
            <a:p>
              <a:endParaRPr lang="en-US"/>
            </a:p>
          </p:txBody>
        </p:sp>
        <p:sp>
          <p:nvSpPr>
            <p:cNvPr id="1528" name="Freeform 1527">
              <a:extLst>
                <a:ext uri="{FF2B5EF4-FFF2-40B4-BE49-F238E27FC236}">
                  <a16:creationId xmlns:a16="http://schemas.microsoft.com/office/drawing/2014/main" id="{E492350B-E9E9-6D44-A33D-330A1B9EE529}"/>
                </a:ext>
              </a:extLst>
            </p:cNvPr>
            <p:cNvSpPr/>
            <p:nvPr/>
          </p:nvSpPr>
          <p:spPr>
            <a:xfrm>
              <a:off x="3530778" y="2075345"/>
              <a:ext cx="70234" cy="69064"/>
            </a:xfrm>
            <a:custGeom>
              <a:avLst/>
              <a:gdLst>
                <a:gd name="connsiteX0" fmla="*/ 21397 w 70234"/>
                <a:gd name="connsiteY0" fmla="*/ 69766 h 69063"/>
                <a:gd name="connsiteX1" fmla="*/ 21245 w 70234"/>
                <a:gd name="connsiteY1" fmla="*/ 69766 h 69063"/>
                <a:gd name="connsiteX2" fmla="*/ 16306 w 70234"/>
                <a:gd name="connsiteY2" fmla="*/ 67577 h 69063"/>
                <a:gd name="connsiteX3" fmla="*/ 1931 w 70234"/>
                <a:gd name="connsiteY3" fmla="*/ 52453 h 69063"/>
                <a:gd name="connsiteX4" fmla="*/ 2083 w 70234"/>
                <a:gd name="connsiteY4" fmla="*/ 42620 h 69063"/>
                <a:gd name="connsiteX5" fmla="*/ 43182 w 70234"/>
                <a:gd name="connsiteY5" fmla="*/ 2025 h 69063"/>
                <a:gd name="connsiteX6" fmla="*/ 48168 w 70234"/>
                <a:gd name="connsiteY6" fmla="*/ 0 h 69063"/>
                <a:gd name="connsiteX7" fmla="*/ 53120 w 70234"/>
                <a:gd name="connsiteY7" fmla="*/ 2095 h 69063"/>
                <a:gd name="connsiteX8" fmla="*/ 68244 w 70234"/>
                <a:gd name="connsiteY8" fmla="*/ 17477 h 69063"/>
                <a:gd name="connsiteX9" fmla="*/ 70257 w 70234"/>
                <a:gd name="connsiteY9" fmla="*/ 22498 h 69063"/>
                <a:gd name="connsiteX10" fmla="*/ 68103 w 70234"/>
                <a:gd name="connsiteY10" fmla="*/ 27462 h 69063"/>
                <a:gd name="connsiteX11" fmla="*/ 26244 w 70234"/>
                <a:gd name="connsiteY11" fmla="*/ 67811 h 69063"/>
                <a:gd name="connsiteX12" fmla="*/ 21397 w 70234"/>
                <a:gd name="connsiteY12" fmla="*/ 69766 h 69063"/>
                <a:gd name="connsiteX13" fmla="*/ 16856 w 70234"/>
                <a:gd name="connsiteY13" fmla="*/ 47771 h 69063"/>
                <a:gd name="connsiteX14" fmla="*/ 21608 w 70234"/>
                <a:gd name="connsiteY14" fmla="*/ 52781 h 69063"/>
                <a:gd name="connsiteX15" fmla="*/ 53260 w 70234"/>
                <a:gd name="connsiteY15" fmla="*/ 22264 h 69063"/>
                <a:gd name="connsiteX16" fmla="*/ 48040 w 70234"/>
                <a:gd name="connsiteY16" fmla="*/ 16962 h 69063"/>
                <a:gd name="connsiteX17" fmla="*/ 16856 w 70234"/>
                <a:gd name="connsiteY17" fmla="*/ 47771 h 6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0234" h="69063">
                  <a:moveTo>
                    <a:pt x="21397" y="69766"/>
                  </a:moveTo>
                  <a:cubicBezTo>
                    <a:pt x="21351" y="69766"/>
                    <a:pt x="21292" y="69766"/>
                    <a:pt x="21245" y="69766"/>
                  </a:cubicBezTo>
                  <a:cubicBezTo>
                    <a:pt x="19372" y="69719"/>
                    <a:pt x="17593" y="68935"/>
                    <a:pt x="16306" y="67577"/>
                  </a:cubicBezTo>
                  <a:lnTo>
                    <a:pt x="1931" y="52453"/>
                  </a:lnTo>
                  <a:cubicBezTo>
                    <a:pt x="-703" y="49679"/>
                    <a:pt x="-633" y="45313"/>
                    <a:pt x="2083" y="42620"/>
                  </a:cubicBezTo>
                  <a:lnTo>
                    <a:pt x="43182" y="2025"/>
                  </a:lnTo>
                  <a:cubicBezTo>
                    <a:pt x="44505" y="714"/>
                    <a:pt x="46272" y="0"/>
                    <a:pt x="48168" y="0"/>
                  </a:cubicBezTo>
                  <a:cubicBezTo>
                    <a:pt x="50030" y="12"/>
                    <a:pt x="51821" y="772"/>
                    <a:pt x="53120" y="2095"/>
                  </a:cubicBezTo>
                  <a:lnTo>
                    <a:pt x="68244" y="17477"/>
                  </a:lnTo>
                  <a:cubicBezTo>
                    <a:pt x="69555" y="18811"/>
                    <a:pt x="70281" y="20626"/>
                    <a:pt x="70257" y="22498"/>
                  </a:cubicBezTo>
                  <a:cubicBezTo>
                    <a:pt x="70234" y="24371"/>
                    <a:pt x="69461" y="26162"/>
                    <a:pt x="68103" y="27462"/>
                  </a:cubicBezTo>
                  <a:lnTo>
                    <a:pt x="26244" y="67811"/>
                  </a:lnTo>
                  <a:cubicBezTo>
                    <a:pt x="24956" y="69064"/>
                    <a:pt x="23212" y="69766"/>
                    <a:pt x="21397" y="69766"/>
                  </a:cubicBezTo>
                  <a:close/>
                  <a:moveTo>
                    <a:pt x="16856" y="47771"/>
                  </a:moveTo>
                  <a:lnTo>
                    <a:pt x="21608" y="52781"/>
                  </a:lnTo>
                  <a:lnTo>
                    <a:pt x="53260" y="22264"/>
                  </a:lnTo>
                  <a:lnTo>
                    <a:pt x="48040" y="16962"/>
                  </a:lnTo>
                  <a:lnTo>
                    <a:pt x="16856" y="47771"/>
                  </a:lnTo>
                  <a:close/>
                </a:path>
              </a:pathLst>
            </a:custGeom>
            <a:grpFill/>
            <a:ln w="1170" cap="flat">
              <a:noFill/>
              <a:prstDash val="solid"/>
              <a:miter/>
            </a:ln>
          </p:spPr>
          <p:txBody>
            <a:bodyPr rtlCol="0" anchor="ctr"/>
            <a:lstStyle/>
            <a:p>
              <a:endParaRPr lang="en-US"/>
            </a:p>
          </p:txBody>
        </p:sp>
        <p:sp>
          <p:nvSpPr>
            <p:cNvPr id="1529" name="Freeform 1528">
              <a:extLst>
                <a:ext uri="{FF2B5EF4-FFF2-40B4-BE49-F238E27FC236}">
                  <a16:creationId xmlns:a16="http://schemas.microsoft.com/office/drawing/2014/main" id="{44056B62-F667-9945-BA09-190725C54336}"/>
                </a:ext>
              </a:extLst>
            </p:cNvPr>
            <p:cNvSpPr/>
            <p:nvPr/>
          </p:nvSpPr>
          <p:spPr>
            <a:xfrm>
              <a:off x="3419596" y="2181994"/>
              <a:ext cx="74917" cy="74917"/>
            </a:xfrm>
            <a:custGeom>
              <a:avLst/>
              <a:gdLst>
                <a:gd name="connsiteX0" fmla="*/ 23576 w 74916"/>
                <a:gd name="connsiteY0" fmla="*/ 75071 h 74916"/>
                <a:gd name="connsiteX1" fmla="*/ 23529 w 74916"/>
                <a:gd name="connsiteY1" fmla="*/ 75071 h 74916"/>
                <a:gd name="connsiteX2" fmla="*/ 18578 w 74916"/>
                <a:gd name="connsiteY2" fmla="*/ 72976 h 74916"/>
                <a:gd name="connsiteX3" fmla="*/ 2014 w 74916"/>
                <a:gd name="connsiteY3" fmla="*/ 56131 h 74916"/>
                <a:gd name="connsiteX4" fmla="*/ 1 w 74916"/>
                <a:gd name="connsiteY4" fmla="*/ 51109 h 74916"/>
                <a:gd name="connsiteX5" fmla="*/ 2154 w 74916"/>
                <a:gd name="connsiteY5" fmla="*/ 46146 h 74916"/>
                <a:gd name="connsiteX6" fmla="*/ 47982 w 74916"/>
                <a:gd name="connsiteY6" fmla="*/ 1969 h 74916"/>
                <a:gd name="connsiteX7" fmla="*/ 53016 w 74916"/>
                <a:gd name="connsiteY7" fmla="*/ 2 h 74916"/>
                <a:gd name="connsiteX8" fmla="*/ 57956 w 74916"/>
                <a:gd name="connsiteY8" fmla="*/ 2191 h 74916"/>
                <a:gd name="connsiteX9" fmla="*/ 73688 w 74916"/>
                <a:gd name="connsiteY9" fmla="*/ 18755 h 74916"/>
                <a:gd name="connsiteX10" fmla="*/ 73536 w 74916"/>
                <a:gd name="connsiteY10" fmla="*/ 28587 h 74916"/>
                <a:gd name="connsiteX11" fmla="*/ 28527 w 74916"/>
                <a:gd name="connsiteY11" fmla="*/ 73034 h 74916"/>
                <a:gd name="connsiteX12" fmla="*/ 23576 w 74916"/>
                <a:gd name="connsiteY12" fmla="*/ 75071 h 74916"/>
                <a:gd name="connsiteX13" fmla="*/ 16986 w 74916"/>
                <a:gd name="connsiteY13" fmla="*/ 51344 h 74916"/>
                <a:gd name="connsiteX14" fmla="*/ 23646 w 74916"/>
                <a:gd name="connsiteY14" fmla="*/ 58109 h 74916"/>
                <a:gd name="connsiteX15" fmla="*/ 58740 w 74916"/>
                <a:gd name="connsiteY15" fmla="*/ 23449 h 74916"/>
                <a:gd name="connsiteX16" fmla="*/ 52618 w 74916"/>
                <a:gd name="connsiteY16" fmla="*/ 16999 h 74916"/>
                <a:gd name="connsiteX17" fmla="*/ 16986 w 74916"/>
                <a:gd name="connsiteY17" fmla="*/ 51344 h 7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916" h="74916">
                  <a:moveTo>
                    <a:pt x="23576" y="75071"/>
                  </a:moveTo>
                  <a:cubicBezTo>
                    <a:pt x="23564" y="75071"/>
                    <a:pt x="23541" y="75071"/>
                    <a:pt x="23529" y="75071"/>
                  </a:cubicBezTo>
                  <a:cubicBezTo>
                    <a:pt x="21668" y="75059"/>
                    <a:pt x="19877" y="74298"/>
                    <a:pt x="18578" y="72976"/>
                  </a:cubicBezTo>
                  <a:lnTo>
                    <a:pt x="2014" y="56131"/>
                  </a:lnTo>
                  <a:cubicBezTo>
                    <a:pt x="703" y="54797"/>
                    <a:pt x="-23" y="52982"/>
                    <a:pt x="1" y="51109"/>
                  </a:cubicBezTo>
                  <a:cubicBezTo>
                    <a:pt x="24" y="49236"/>
                    <a:pt x="796" y="47445"/>
                    <a:pt x="2154" y="46146"/>
                  </a:cubicBezTo>
                  <a:lnTo>
                    <a:pt x="47982" y="1969"/>
                  </a:lnTo>
                  <a:cubicBezTo>
                    <a:pt x="49328" y="669"/>
                    <a:pt x="51119" y="-45"/>
                    <a:pt x="53016" y="2"/>
                  </a:cubicBezTo>
                  <a:cubicBezTo>
                    <a:pt x="54889" y="49"/>
                    <a:pt x="56668" y="833"/>
                    <a:pt x="57956" y="2191"/>
                  </a:cubicBezTo>
                  <a:lnTo>
                    <a:pt x="73688" y="18755"/>
                  </a:lnTo>
                  <a:cubicBezTo>
                    <a:pt x="76322" y="21529"/>
                    <a:pt x="76252" y="25895"/>
                    <a:pt x="73536" y="28587"/>
                  </a:cubicBezTo>
                  <a:lnTo>
                    <a:pt x="28527" y="73034"/>
                  </a:lnTo>
                  <a:cubicBezTo>
                    <a:pt x="27193" y="74345"/>
                    <a:pt x="25425" y="75071"/>
                    <a:pt x="23576" y="75071"/>
                  </a:cubicBezTo>
                  <a:close/>
                  <a:moveTo>
                    <a:pt x="16986" y="51344"/>
                  </a:moveTo>
                  <a:lnTo>
                    <a:pt x="23646" y="58109"/>
                  </a:lnTo>
                  <a:lnTo>
                    <a:pt x="58740" y="23449"/>
                  </a:lnTo>
                  <a:lnTo>
                    <a:pt x="52618" y="16999"/>
                  </a:lnTo>
                  <a:lnTo>
                    <a:pt x="16986" y="51344"/>
                  </a:lnTo>
                  <a:close/>
                </a:path>
              </a:pathLst>
            </a:custGeom>
            <a:grpFill/>
            <a:ln w="1170" cap="flat">
              <a:noFill/>
              <a:prstDash val="solid"/>
              <a:miter/>
            </a:ln>
          </p:spPr>
          <p:txBody>
            <a:bodyPr rtlCol="0" anchor="ctr"/>
            <a:lstStyle/>
            <a:p>
              <a:endParaRPr lang="en-US"/>
            </a:p>
          </p:txBody>
        </p:sp>
        <p:sp>
          <p:nvSpPr>
            <p:cNvPr id="1530" name="Freeform 1529">
              <a:extLst>
                <a:ext uri="{FF2B5EF4-FFF2-40B4-BE49-F238E27FC236}">
                  <a16:creationId xmlns:a16="http://schemas.microsoft.com/office/drawing/2014/main" id="{39B8644D-BDFF-EB4B-A544-CB8B3EE39E26}"/>
                </a:ext>
              </a:extLst>
            </p:cNvPr>
            <p:cNvSpPr/>
            <p:nvPr/>
          </p:nvSpPr>
          <p:spPr>
            <a:xfrm>
              <a:off x="3530774" y="2181245"/>
              <a:ext cx="71405" cy="71405"/>
            </a:xfrm>
            <a:custGeom>
              <a:avLst/>
              <a:gdLst>
                <a:gd name="connsiteX0" fmla="*/ 49519 w 71404"/>
                <a:gd name="connsiteY0" fmla="*/ 71664 h 71404"/>
                <a:gd name="connsiteX1" fmla="*/ 44579 w 71404"/>
                <a:gd name="connsiteY1" fmla="*/ 69639 h 71404"/>
                <a:gd name="connsiteX2" fmla="*/ 2087 w 71404"/>
                <a:gd name="connsiteY2" fmla="*/ 27662 h 71404"/>
                <a:gd name="connsiteX3" fmla="*/ 1935 w 71404"/>
                <a:gd name="connsiteY3" fmla="*/ 17829 h 71404"/>
                <a:gd name="connsiteX4" fmla="*/ 16801 w 71404"/>
                <a:gd name="connsiteY4" fmla="*/ 2190 h 71404"/>
                <a:gd name="connsiteX5" fmla="*/ 21741 w 71404"/>
                <a:gd name="connsiteY5" fmla="*/ 1 h 71404"/>
                <a:gd name="connsiteX6" fmla="*/ 26775 w 71404"/>
                <a:gd name="connsiteY6" fmla="*/ 1968 h 71404"/>
                <a:gd name="connsiteX7" fmla="*/ 70051 w 71404"/>
                <a:gd name="connsiteY7" fmla="*/ 43675 h 71404"/>
                <a:gd name="connsiteX8" fmla="*/ 72205 w 71404"/>
                <a:gd name="connsiteY8" fmla="*/ 48639 h 71404"/>
                <a:gd name="connsiteX9" fmla="*/ 70191 w 71404"/>
                <a:gd name="connsiteY9" fmla="*/ 53660 h 71404"/>
                <a:gd name="connsiteX10" fmla="*/ 54552 w 71404"/>
                <a:gd name="connsiteY10" fmla="*/ 69557 h 71404"/>
                <a:gd name="connsiteX11" fmla="*/ 49601 w 71404"/>
                <a:gd name="connsiteY11" fmla="*/ 71652 h 71404"/>
                <a:gd name="connsiteX12" fmla="*/ 49519 w 71404"/>
                <a:gd name="connsiteY12" fmla="*/ 71664 h 71404"/>
                <a:gd name="connsiteX13" fmla="*/ 16860 w 71404"/>
                <a:gd name="connsiteY13" fmla="*/ 22511 h 71404"/>
                <a:gd name="connsiteX14" fmla="*/ 49449 w 71404"/>
                <a:gd name="connsiteY14" fmla="*/ 54702 h 71404"/>
                <a:gd name="connsiteX15" fmla="*/ 55184 w 71404"/>
                <a:gd name="connsiteY15" fmla="*/ 48873 h 71404"/>
                <a:gd name="connsiteX16" fmla="*/ 22104 w 71404"/>
                <a:gd name="connsiteY16" fmla="*/ 16998 h 71404"/>
                <a:gd name="connsiteX17" fmla="*/ 16860 w 71404"/>
                <a:gd name="connsiteY17" fmla="*/ 22511 h 7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404" h="71404">
                  <a:moveTo>
                    <a:pt x="49519" y="71664"/>
                  </a:moveTo>
                  <a:cubicBezTo>
                    <a:pt x="47669" y="71664"/>
                    <a:pt x="45902" y="70938"/>
                    <a:pt x="44579" y="69639"/>
                  </a:cubicBezTo>
                  <a:lnTo>
                    <a:pt x="2087" y="27662"/>
                  </a:lnTo>
                  <a:cubicBezTo>
                    <a:pt x="-640" y="24970"/>
                    <a:pt x="-699" y="20603"/>
                    <a:pt x="1935" y="17829"/>
                  </a:cubicBezTo>
                  <a:lnTo>
                    <a:pt x="16801" y="2190"/>
                  </a:lnTo>
                  <a:cubicBezTo>
                    <a:pt x="18089" y="832"/>
                    <a:pt x="19868" y="48"/>
                    <a:pt x="21741" y="1"/>
                  </a:cubicBezTo>
                  <a:cubicBezTo>
                    <a:pt x="23602" y="-34"/>
                    <a:pt x="25417" y="668"/>
                    <a:pt x="26775" y="1968"/>
                  </a:cubicBezTo>
                  <a:lnTo>
                    <a:pt x="70051" y="43675"/>
                  </a:lnTo>
                  <a:cubicBezTo>
                    <a:pt x="71397" y="44975"/>
                    <a:pt x="72169" y="46766"/>
                    <a:pt x="72205" y="48639"/>
                  </a:cubicBezTo>
                  <a:cubicBezTo>
                    <a:pt x="72228" y="50512"/>
                    <a:pt x="71502" y="52326"/>
                    <a:pt x="70191" y="53660"/>
                  </a:cubicBezTo>
                  <a:lnTo>
                    <a:pt x="54552" y="69557"/>
                  </a:lnTo>
                  <a:cubicBezTo>
                    <a:pt x="53241" y="70891"/>
                    <a:pt x="51462" y="71640"/>
                    <a:pt x="49601" y="71652"/>
                  </a:cubicBezTo>
                  <a:cubicBezTo>
                    <a:pt x="49554" y="71664"/>
                    <a:pt x="49531" y="71664"/>
                    <a:pt x="49519" y="71664"/>
                  </a:cubicBezTo>
                  <a:close/>
                  <a:moveTo>
                    <a:pt x="16860" y="22511"/>
                  </a:moveTo>
                  <a:lnTo>
                    <a:pt x="49449" y="54702"/>
                  </a:lnTo>
                  <a:lnTo>
                    <a:pt x="55184" y="48873"/>
                  </a:lnTo>
                  <a:lnTo>
                    <a:pt x="22104" y="16998"/>
                  </a:lnTo>
                  <a:lnTo>
                    <a:pt x="16860" y="22511"/>
                  </a:lnTo>
                  <a:close/>
                </a:path>
              </a:pathLst>
            </a:custGeom>
            <a:grpFill/>
            <a:ln w="1170" cap="flat">
              <a:noFill/>
              <a:prstDash val="solid"/>
              <a:miter/>
            </a:ln>
          </p:spPr>
          <p:txBody>
            <a:bodyPr rtlCol="0" anchor="ctr"/>
            <a:lstStyle/>
            <a:p>
              <a:endParaRPr lang="en-US"/>
            </a:p>
          </p:txBody>
        </p:sp>
      </p:grpSp>
      <p:grpSp>
        <p:nvGrpSpPr>
          <p:cNvPr id="1531" name="Group 1530">
            <a:extLst>
              <a:ext uri="{FF2B5EF4-FFF2-40B4-BE49-F238E27FC236}">
                <a16:creationId xmlns:a16="http://schemas.microsoft.com/office/drawing/2014/main" id="{B0FAAB95-D0D3-DE46-BFFD-D878E012E9B6}"/>
              </a:ext>
            </a:extLst>
          </p:cNvPr>
          <p:cNvGrpSpPr/>
          <p:nvPr userDrawn="1"/>
        </p:nvGrpSpPr>
        <p:grpSpPr>
          <a:xfrm>
            <a:off x="2407191" y="4369067"/>
            <a:ext cx="307436" cy="196860"/>
            <a:chOff x="4770641" y="4300541"/>
            <a:chExt cx="416410" cy="266639"/>
          </a:xfrm>
          <a:solidFill>
            <a:schemeClr val="accent1"/>
          </a:solidFill>
        </p:grpSpPr>
        <p:sp>
          <p:nvSpPr>
            <p:cNvPr id="1532" name="Freeform 1531">
              <a:extLst>
                <a:ext uri="{FF2B5EF4-FFF2-40B4-BE49-F238E27FC236}">
                  <a16:creationId xmlns:a16="http://schemas.microsoft.com/office/drawing/2014/main" id="{EA89AEBC-DAD4-1547-88BD-00A0161F5678}"/>
                </a:ext>
              </a:extLst>
            </p:cNvPr>
            <p:cNvSpPr/>
            <p:nvPr/>
          </p:nvSpPr>
          <p:spPr>
            <a:xfrm>
              <a:off x="4827102" y="4489442"/>
              <a:ext cx="32776" cy="22241"/>
            </a:xfrm>
            <a:custGeom>
              <a:avLst/>
              <a:gdLst>
                <a:gd name="connsiteX0" fmla="*/ 22019 w 32775"/>
                <a:gd name="connsiteY0" fmla="*/ 22850 h 22240"/>
                <a:gd name="connsiteX1" fmla="*/ 3044 w 32775"/>
                <a:gd name="connsiteY1" fmla="*/ 13567 h 22240"/>
                <a:gd name="connsiteX2" fmla="*/ 0 w 32775"/>
                <a:gd name="connsiteY2" fmla="*/ 11109 h 22240"/>
                <a:gd name="connsiteX3" fmla="*/ 8604 w 32775"/>
                <a:gd name="connsiteY3" fmla="*/ 0 h 22240"/>
                <a:gd name="connsiteX4" fmla="*/ 11975 w 32775"/>
                <a:gd name="connsiteY4" fmla="*/ 2716 h 22240"/>
                <a:gd name="connsiteX5" fmla="*/ 24957 w 32775"/>
                <a:gd name="connsiteY5" fmla="*/ 7527 h 22240"/>
                <a:gd name="connsiteX6" fmla="*/ 33151 w 32775"/>
                <a:gd name="connsiteY6" fmla="*/ 18928 h 22240"/>
                <a:gd name="connsiteX7" fmla="*/ 22019 w 32775"/>
                <a:gd name="connsiteY7" fmla="*/ 22850 h 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75" h="22240">
                  <a:moveTo>
                    <a:pt x="22019" y="22850"/>
                  </a:moveTo>
                  <a:cubicBezTo>
                    <a:pt x="14339" y="22850"/>
                    <a:pt x="7854" y="17512"/>
                    <a:pt x="3044" y="13567"/>
                  </a:cubicBezTo>
                  <a:cubicBezTo>
                    <a:pt x="2025" y="12736"/>
                    <a:pt x="1019" y="11905"/>
                    <a:pt x="0" y="11109"/>
                  </a:cubicBezTo>
                  <a:lnTo>
                    <a:pt x="8604" y="0"/>
                  </a:lnTo>
                  <a:cubicBezTo>
                    <a:pt x="9728" y="878"/>
                    <a:pt x="10851" y="1791"/>
                    <a:pt x="11975" y="2716"/>
                  </a:cubicBezTo>
                  <a:cubicBezTo>
                    <a:pt x="20075" y="9376"/>
                    <a:pt x="21913" y="9716"/>
                    <a:pt x="24957" y="7527"/>
                  </a:cubicBezTo>
                  <a:lnTo>
                    <a:pt x="33151" y="18928"/>
                  </a:lnTo>
                  <a:cubicBezTo>
                    <a:pt x="29229" y="21749"/>
                    <a:pt x="25495" y="22850"/>
                    <a:pt x="22019" y="22850"/>
                  </a:cubicBezTo>
                  <a:close/>
                </a:path>
              </a:pathLst>
            </a:custGeom>
            <a:grpFill/>
            <a:ln w="1170" cap="flat">
              <a:noFill/>
              <a:prstDash val="solid"/>
              <a:miter/>
            </a:ln>
          </p:spPr>
          <p:txBody>
            <a:bodyPr rtlCol="0" anchor="ctr"/>
            <a:lstStyle/>
            <a:p>
              <a:endParaRPr lang="en-US"/>
            </a:p>
          </p:txBody>
        </p:sp>
        <p:sp>
          <p:nvSpPr>
            <p:cNvPr id="1533" name="Freeform 1532">
              <a:extLst>
                <a:ext uri="{FF2B5EF4-FFF2-40B4-BE49-F238E27FC236}">
                  <a16:creationId xmlns:a16="http://schemas.microsoft.com/office/drawing/2014/main" id="{F1C6DAAA-0EFE-F14B-AADC-EDB16B3C1C0E}"/>
                </a:ext>
              </a:extLst>
            </p:cNvPr>
            <p:cNvSpPr/>
            <p:nvPr/>
          </p:nvSpPr>
          <p:spPr>
            <a:xfrm>
              <a:off x="4837146" y="4482764"/>
              <a:ext cx="52676" cy="29264"/>
            </a:xfrm>
            <a:custGeom>
              <a:avLst/>
              <a:gdLst>
                <a:gd name="connsiteX0" fmla="*/ 10863 w 52675"/>
                <a:gd name="connsiteY0" fmla="*/ 29341 h 29264"/>
                <a:gd name="connsiteX1" fmla="*/ 0 w 52675"/>
                <a:gd name="connsiteY1" fmla="*/ 25606 h 29264"/>
                <a:gd name="connsiteX2" fmla="*/ 8194 w 52675"/>
                <a:gd name="connsiteY2" fmla="*/ 14205 h 29264"/>
                <a:gd name="connsiteX3" fmla="*/ 21012 w 52675"/>
                <a:gd name="connsiteY3" fmla="*/ 9534 h 29264"/>
                <a:gd name="connsiteX4" fmla="*/ 53647 w 52675"/>
                <a:gd name="connsiteY4" fmla="*/ 3085 h 29264"/>
                <a:gd name="connsiteX5" fmla="*/ 45933 w 52675"/>
                <a:gd name="connsiteY5" fmla="*/ 14825 h 29264"/>
                <a:gd name="connsiteX6" fmla="*/ 29791 w 52675"/>
                <a:gd name="connsiteY6" fmla="*/ 20503 h 29264"/>
                <a:gd name="connsiteX7" fmla="*/ 10863 w 52675"/>
                <a:gd name="connsiteY7" fmla="*/ 29341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29264">
                  <a:moveTo>
                    <a:pt x="10863" y="29341"/>
                  </a:moveTo>
                  <a:cubicBezTo>
                    <a:pt x="7410" y="29341"/>
                    <a:pt x="3757" y="28299"/>
                    <a:pt x="0" y="25606"/>
                  </a:cubicBezTo>
                  <a:lnTo>
                    <a:pt x="8194" y="14205"/>
                  </a:lnTo>
                  <a:cubicBezTo>
                    <a:pt x="10922" y="16160"/>
                    <a:pt x="13263" y="15750"/>
                    <a:pt x="21012" y="9534"/>
                  </a:cubicBezTo>
                  <a:cubicBezTo>
                    <a:pt x="33350" y="-345"/>
                    <a:pt x="44938" y="-2639"/>
                    <a:pt x="53647" y="3085"/>
                  </a:cubicBezTo>
                  <a:lnTo>
                    <a:pt x="45933" y="14825"/>
                  </a:lnTo>
                  <a:cubicBezTo>
                    <a:pt x="41309" y="11794"/>
                    <a:pt x="32413" y="18396"/>
                    <a:pt x="29791" y="20503"/>
                  </a:cubicBezTo>
                  <a:cubicBezTo>
                    <a:pt x="25565" y="23897"/>
                    <a:pt x="18764" y="29341"/>
                    <a:pt x="10863" y="29341"/>
                  </a:cubicBezTo>
                  <a:close/>
                </a:path>
              </a:pathLst>
            </a:custGeom>
            <a:grpFill/>
            <a:ln w="1170" cap="flat">
              <a:noFill/>
              <a:prstDash val="solid"/>
              <a:miter/>
            </a:ln>
          </p:spPr>
          <p:txBody>
            <a:bodyPr rtlCol="0" anchor="ctr"/>
            <a:lstStyle/>
            <a:p>
              <a:endParaRPr lang="en-US"/>
            </a:p>
          </p:txBody>
        </p:sp>
        <p:sp>
          <p:nvSpPr>
            <p:cNvPr id="1534" name="Freeform 1533">
              <a:extLst>
                <a:ext uri="{FF2B5EF4-FFF2-40B4-BE49-F238E27FC236}">
                  <a16:creationId xmlns:a16="http://schemas.microsoft.com/office/drawing/2014/main" id="{202D6A88-E23B-934F-9A1C-772F851A208D}"/>
                </a:ext>
              </a:extLst>
            </p:cNvPr>
            <p:cNvSpPr/>
            <p:nvPr/>
          </p:nvSpPr>
          <p:spPr>
            <a:xfrm>
              <a:off x="4875506" y="4482935"/>
              <a:ext cx="44482" cy="29264"/>
            </a:xfrm>
            <a:custGeom>
              <a:avLst/>
              <a:gdLst>
                <a:gd name="connsiteX0" fmla="*/ 34356 w 44481"/>
                <a:gd name="connsiteY0" fmla="*/ 29357 h 29264"/>
                <a:gd name="connsiteX1" fmla="*/ 15393 w 44481"/>
                <a:gd name="connsiteY1" fmla="*/ 20074 h 29264"/>
                <a:gd name="connsiteX2" fmla="*/ 4378 w 44481"/>
                <a:gd name="connsiteY2" fmla="*/ 14257 h 29264"/>
                <a:gd name="connsiteX3" fmla="*/ 0 w 44481"/>
                <a:gd name="connsiteY3" fmla="*/ 912 h 29264"/>
                <a:gd name="connsiteX4" fmla="*/ 24313 w 44481"/>
                <a:gd name="connsiteY4" fmla="*/ 9235 h 29264"/>
                <a:gd name="connsiteX5" fmla="*/ 37294 w 44481"/>
                <a:gd name="connsiteY5" fmla="*/ 14034 h 29264"/>
                <a:gd name="connsiteX6" fmla="*/ 45488 w 44481"/>
                <a:gd name="connsiteY6" fmla="*/ 25436 h 29264"/>
                <a:gd name="connsiteX7" fmla="*/ 34356 w 44481"/>
                <a:gd name="connsiteY7" fmla="*/ 29357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34356" y="29357"/>
                  </a:moveTo>
                  <a:cubicBezTo>
                    <a:pt x="26677" y="29357"/>
                    <a:pt x="20192" y="24019"/>
                    <a:pt x="15393" y="20074"/>
                  </a:cubicBezTo>
                  <a:cubicBezTo>
                    <a:pt x="10441" y="16001"/>
                    <a:pt x="7000" y="13402"/>
                    <a:pt x="4378" y="14257"/>
                  </a:cubicBezTo>
                  <a:lnTo>
                    <a:pt x="0" y="912"/>
                  </a:lnTo>
                  <a:cubicBezTo>
                    <a:pt x="10149" y="-2412"/>
                    <a:pt x="18003" y="4037"/>
                    <a:pt x="24313" y="9235"/>
                  </a:cubicBezTo>
                  <a:cubicBezTo>
                    <a:pt x="32401" y="15884"/>
                    <a:pt x="34251" y="16223"/>
                    <a:pt x="37294" y="14034"/>
                  </a:cubicBezTo>
                  <a:lnTo>
                    <a:pt x="45488" y="25436"/>
                  </a:lnTo>
                  <a:cubicBezTo>
                    <a:pt x="41567" y="28257"/>
                    <a:pt x="37833" y="29357"/>
                    <a:pt x="34356" y="29357"/>
                  </a:cubicBezTo>
                  <a:close/>
                </a:path>
              </a:pathLst>
            </a:custGeom>
            <a:grpFill/>
            <a:ln w="1170" cap="flat">
              <a:noFill/>
              <a:prstDash val="solid"/>
              <a:miter/>
            </a:ln>
          </p:spPr>
          <p:txBody>
            <a:bodyPr rtlCol="0" anchor="ctr"/>
            <a:lstStyle/>
            <a:p>
              <a:endParaRPr lang="en-US"/>
            </a:p>
          </p:txBody>
        </p:sp>
        <p:sp>
          <p:nvSpPr>
            <p:cNvPr id="1535" name="Freeform 1534">
              <a:extLst>
                <a:ext uri="{FF2B5EF4-FFF2-40B4-BE49-F238E27FC236}">
                  <a16:creationId xmlns:a16="http://schemas.microsoft.com/office/drawing/2014/main" id="{585B6ACE-28C6-9D42-9449-4F67ED8E63C5}"/>
                </a:ext>
              </a:extLst>
            </p:cNvPr>
            <p:cNvSpPr/>
            <p:nvPr/>
          </p:nvSpPr>
          <p:spPr>
            <a:xfrm>
              <a:off x="4897898" y="4482183"/>
              <a:ext cx="52676" cy="29264"/>
            </a:xfrm>
            <a:custGeom>
              <a:avLst/>
              <a:gdLst>
                <a:gd name="connsiteX0" fmla="*/ 11015 w 52675"/>
                <a:gd name="connsiteY0" fmla="*/ 30015 h 29264"/>
                <a:gd name="connsiteX1" fmla="*/ 0 w 52675"/>
                <a:gd name="connsiteY1" fmla="*/ 26187 h 29264"/>
                <a:gd name="connsiteX2" fmla="*/ 8194 w 52675"/>
                <a:gd name="connsiteY2" fmla="*/ 14786 h 29264"/>
                <a:gd name="connsiteX3" fmla="*/ 21866 w 52675"/>
                <a:gd name="connsiteY3" fmla="*/ 9647 h 29264"/>
                <a:gd name="connsiteX4" fmla="*/ 53378 w 52675"/>
                <a:gd name="connsiteY4" fmla="*/ 3724 h 29264"/>
                <a:gd name="connsiteX5" fmla="*/ 45489 w 52675"/>
                <a:gd name="connsiteY5" fmla="*/ 15348 h 29264"/>
                <a:gd name="connsiteX6" fmla="*/ 30622 w 52675"/>
                <a:gd name="connsiteY6" fmla="*/ 20639 h 29264"/>
                <a:gd name="connsiteX7" fmla="*/ 11015 w 52675"/>
                <a:gd name="connsiteY7" fmla="*/ 30015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29264">
                  <a:moveTo>
                    <a:pt x="11015" y="30015"/>
                  </a:moveTo>
                  <a:cubicBezTo>
                    <a:pt x="7527" y="30015"/>
                    <a:pt x="3828" y="28938"/>
                    <a:pt x="0" y="26187"/>
                  </a:cubicBezTo>
                  <a:lnTo>
                    <a:pt x="8194" y="14786"/>
                  </a:lnTo>
                  <a:cubicBezTo>
                    <a:pt x="11355" y="17057"/>
                    <a:pt x="13649" y="16190"/>
                    <a:pt x="21866" y="9647"/>
                  </a:cubicBezTo>
                  <a:cubicBezTo>
                    <a:pt x="29241" y="3771"/>
                    <a:pt x="40373" y="-5102"/>
                    <a:pt x="53378" y="3724"/>
                  </a:cubicBezTo>
                  <a:lnTo>
                    <a:pt x="45489" y="15348"/>
                  </a:lnTo>
                  <a:cubicBezTo>
                    <a:pt x="41637" y="12726"/>
                    <a:pt x="38699" y="14200"/>
                    <a:pt x="30622" y="20639"/>
                  </a:cubicBezTo>
                  <a:cubicBezTo>
                    <a:pt x="25612" y="24619"/>
                    <a:pt x="18835" y="30015"/>
                    <a:pt x="11015" y="30015"/>
                  </a:cubicBezTo>
                  <a:close/>
                </a:path>
              </a:pathLst>
            </a:custGeom>
            <a:grpFill/>
            <a:ln w="1170" cap="flat">
              <a:noFill/>
              <a:prstDash val="solid"/>
              <a:miter/>
            </a:ln>
          </p:spPr>
          <p:txBody>
            <a:bodyPr rtlCol="0" anchor="ctr"/>
            <a:lstStyle/>
            <a:p>
              <a:endParaRPr lang="en-US"/>
            </a:p>
          </p:txBody>
        </p:sp>
        <p:sp>
          <p:nvSpPr>
            <p:cNvPr id="1536" name="Freeform 1535">
              <a:extLst>
                <a:ext uri="{FF2B5EF4-FFF2-40B4-BE49-F238E27FC236}">
                  <a16:creationId xmlns:a16="http://schemas.microsoft.com/office/drawing/2014/main" id="{A3CB68F8-416E-9844-9A22-7DA28A6E3E33}"/>
                </a:ext>
              </a:extLst>
            </p:cNvPr>
            <p:cNvSpPr/>
            <p:nvPr/>
          </p:nvSpPr>
          <p:spPr>
            <a:xfrm>
              <a:off x="4936246" y="4482935"/>
              <a:ext cx="44482" cy="29264"/>
            </a:xfrm>
            <a:custGeom>
              <a:avLst/>
              <a:gdLst>
                <a:gd name="connsiteX0" fmla="*/ 34356 w 44481"/>
                <a:gd name="connsiteY0" fmla="*/ 29357 h 29264"/>
                <a:gd name="connsiteX1" fmla="*/ 15393 w 44481"/>
                <a:gd name="connsiteY1" fmla="*/ 20074 h 29264"/>
                <a:gd name="connsiteX2" fmla="*/ 4378 w 44481"/>
                <a:gd name="connsiteY2" fmla="*/ 14257 h 29264"/>
                <a:gd name="connsiteX3" fmla="*/ 0 w 44481"/>
                <a:gd name="connsiteY3" fmla="*/ 912 h 29264"/>
                <a:gd name="connsiteX4" fmla="*/ 24313 w 44481"/>
                <a:gd name="connsiteY4" fmla="*/ 9235 h 29264"/>
                <a:gd name="connsiteX5" fmla="*/ 37295 w 44481"/>
                <a:gd name="connsiteY5" fmla="*/ 14034 h 29264"/>
                <a:gd name="connsiteX6" fmla="*/ 45489 w 44481"/>
                <a:gd name="connsiteY6" fmla="*/ 25436 h 29264"/>
                <a:gd name="connsiteX7" fmla="*/ 34356 w 44481"/>
                <a:gd name="connsiteY7" fmla="*/ 29357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34356" y="29357"/>
                  </a:moveTo>
                  <a:cubicBezTo>
                    <a:pt x="26677" y="29357"/>
                    <a:pt x="20192" y="24019"/>
                    <a:pt x="15393" y="20074"/>
                  </a:cubicBezTo>
                  <a:cubicBezTo>
                    <a:pt x="10442" y="16001"/>
                    <a:pt x="7000" y="13402"/>
                    <a:pt x="4378" y="14257"/>
                  </a:cubicBezTo>
                  <a:lnTo>
                    <a:pt x="0" y="912"/>
                  </a:lnTo>
                  <a:cubicBezTo>
                    <a:pt x="10149" y="-2412"/>
                    <a:pt x="18004" y="4037"/>
                    <a:pt x="24313" y="9235"/>
                  </a:cubicBezTo>
                  <a:cubicBezTo>
                    <a:pt x="32402" y="15884"/>
                    <a:pt x="34251" y="16223"/>
                    <a:pt x="37295" y="14034"/>
                  </a:cubicBezTo>
                  <a:lnTo>
                    <a:pt x="45489" y="25436"/>
                  </a:lnTo>
                  <a:cubicBezTo>
                    <a:pt x="41567" y="28257"/>
                    <a:pt x="37833" y="29357"/>
                    <a:pt x="34356" y="29357"/>
                  </a:cubicBezTo>
                  <a:close/>
                </a:path>
              </a:pathLst>
            </a:custGeom>
            <a:grpFill/>
            <a:ln w="1170" cap="flat">
              <a:noFill/>
              <a:prstDash val="solid"/>
              <a:miter/>
            </a:ln>
          </p:spPr>
          <p:txBody>
            <a:bodyPr rtlCol="0" anchor="ctr"/>
            <a:lstStyle/>
            <a:p>
              <a:endParaRPr lang="en-US"/>
            </a:p>
          </p:txBody>
        </p:sp>
        <p:sp>
          <p:nvSpPr>
            <p:cNvPr id="1537" name="Freeform 1536">
              <a:extLst>
                <a:ext uri="{FF2B5EF4-FFF2-40B4-BE49-F238E27FC236}">
                  <a16:creationId xmlns:a16="http://schemas.microsoft.com/office/drawing/2014/main" id="{31CB7CC4-E1E0-824B-9DFB-C67DF7112D07}"/>
                </a:ext>
              </a:extLst>
            </p:cNvPr>
            <p:cNvSpPr/>
            <p:nvPr/>
          </p:nvSpPr>
          <p:spPr>
            <a:xfrm>
              <a:off x="4958628" y="4482936"/>
              <a:ext cx="44482" cy="29264"/>
            </a:xfrm>
            <a:custGeom>
              <a:avLst/>
              <a:gdLst>
                <a:gd name="connsiteX0" fmla="*/ 11144 w 44481"/>
                <a:gd name="connsiteY0" fmla="*/ 29356 h 29264"/>
                <a:gd name="connsiteX1" fmla="*/ 0 w 44481"/>
                <a:gd name="connsiteY1" fmla="*/ 25434 h 29264"/>
                <a:gd name="connsiteX2" fmla="*/ 8194 w 44481"/>
                <a:gd name="connsiteY2" fmla="*/ 14033 h 29264"/>
                <a:gd name="connsiteX3" fmla="*/ 21175 w 44481"/>
                <a:gd name="connsiteY3" fmla="*/ 9234 h 29264"/>
                <a:gd name="connsiteX4" fmla="*/ 45488 w 44481"/>
                <a:gd name="connsiteY4" fmla="*/ 911 h 29264"/>
                <a:gd name="connsiteX5" fmla="*/ 41110 w 44481"/>
                <a:gd name="connsiteY5" fmla="*/ 14256 h 29264"/>
                <a:gd name="connsiteX6" fmla="*/ 30095 w 44481"/>
                <a:gd name="connsiteY6" fmla="*/ 20073 h 29264"/>
                <a:gd name="connsiteX7" fmla="*/ 11144 w 44481"/>
                <a:gd name="connsiteY7" fmla="*/ 29356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11144" y="29356"/>
                  </a:moveTo>
                  <a:cubicBezTo>
                    <a:pt x="7656" y="29356"/>
                    <a:pt x="3933" y="28256"/>
                    <a:pt x="0" y="25434"/>
                  </a:cubicBezTo>
                  <a:lnTo>
                    <a:pt x="8194" y="14033"/>
                  </a:lnTo>
                  <a:cubicBezTo>
                    <a:pt x="11237" y="16222"/>
                    <a:pt x="13087" y="15883"/>
                    <a:pt x="21175" y="9234"/>
                  </a:cubicBezTo>
                  <a:cubicBezTo>
                    <a:pt x="27485" y="4048"/>
                    <a:pt x="35339" y="-2414"/>
                    <a:pt x="45488" y="911"/>
                  </a:cubicBezTo>
                  <a:lnTo>
                    <a:pt x="41110" y="14256"/>
                  </a:lnTo>
                  <a:cubicBezTo>
                    <a:pt x="38500" y="13401"/>
                    <a:pt x="35047" y="16000"/>
                    <a:pt x="30095" y="20073"/>
                  </a:cubicBezTo>
                  <a:cubicBezTo>
                    <a:pt x="25308" y="24018"/>
                    <a:pt x="18823" y="29356"/>
                    <a:pt x="11144" y="29356"/>
                  </a:cubicBezTo>
                  <a:close/>
                </a:path>
              </a:pathLst>
            </a:custGeom>
            <a:grpFill/>
            <a:ln w="1170" cap="flat">
              <a:noFill/>
              <a:prstDash val="solid"/>
              <a:miter/>
            </a:ln>
          </p:spPr>
          <p:txBody>
            <a:bodyPr rtlCol="0" anchor="ctr"/>
            <a:lstStyle/>
            <a:p>
              <a:endParaRPr lang="en-US"/>
            </a:p>
          </p:txBody>
        </p:sp>
        <p:sp>
          <p:nvSpPr>
            <p:cNvPr id="1538" name="Freeform 1537">
              <a:extLst>
                <a:ext uri="{FF2B5EF4-FFF2-40B4-BE49-F238E27FC236}">
                  <a16:creationId xmlns:a16="http://schemas.microsoft.com/office/drawing/2014/main" id="{1134B5F9-6A50-CC40-A5F8-F76226346093}"/>
                </a:ext>
              </a:extLst>
            </p:cNvPr>
            <p:cNvSpPr/>
            <p:nvPr/>
          </p:nvSpPr>
          <p:spPr>
            <a:xfrm>
              <a:off x="4996004" y="4482938"/>
              <a:ext cx="45652" cy="29264"/>
            </a:xfrm>
            <a:custGeom>
              <a:avLst/>
              <a:gdLst>
                <a:gd name="connsiteX0" fmla="*/ 35281 w 45652"/>
                <a:gd name="connsiteY0" fmla="*/ 29330 h 29264"/>
                <a:gd name="connsiteX1" fmla="*/ 15885 w 45652"/>
                <a:gd name="connsiteY1" fmla="*/ 20129 h 29264"/>
                <a:gd name="connsiteX2" fmla="*/ 4378 w 45652"/>
                <a:gd name="connsiteY2" fmla="*/ 14253 h 29264"/>
                <a:gd name="connsiteX3" fmla="*/ 0 w 45652"/>
                <a:gd name="connsiteY3" fmla="*/ 908 h 29264"/>
                <a:gd name="connsiteX4" fmla="*/ 24594 w 45652"/>
                <a:gd name="connsiteY4" fmla="*/ 9114 h 29264"/>
                <a:gd name="connsiteX5" fmla="*/ 38266 w 45652"/>
                <a:gd name="connsiteY5" fmla="*/ 14030 h 29264"/>
                <a:gd name="connsiteX6" fmla="*/ 46460 w 45652"/>
                <a:gd name="connsiteY6" fmla="*/ 25432 h 29264"/>
                <a:gd name="connsiteX7" fmla="*/ 35281 w 45652"/>
                <a:gd name="connsiteY7" fmla="*/ 29330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52" h="29264">
                  <a:moveTo>
                    <a:pt x="35281" y="29330"/>
                  </a:moveTo>
                  <a:cubicBezTo>
                    <a:pt x="27520" y="29330"/>
                    <a:pt x="20836" y="24039"/>
                    <a:pt x="15885" y="20129"/>
                  </a:cubicBezTo>
                  <a:cubicBezTo>
                    <a:pt x="10676" y="16009"/>
                    <a:pt x="7047" y="13363"/>
                    <a:pt x="4378" y="14253"/>
                  </a:cubicBezTo>
                  <a:lnTo>
                    <a:pt x="0" y="908"/>
                  </a:lnTo>
                  <a:cubicBezTo>
                    <a:pt x="10055" y="-2393"/>
                    <a:pt x="18120" y="3987"/>
                    <a:pt x="24594" y="9114"/>
                  </a:cubicBezTo>
                  <a:cubicBezTo>
                    <a:pt x="32717" y="15540"/>
                    <a:pt x="35012" y="16360"/>
                    <a:pt x="38266" y="14030"/>
                  </a:cubicBezTo>
                  <a:lnTo>
                    <a:pt x="46460" y="25432"/>
                  </a:lnTo>
                  <a:cubicBezTo>
                    <a:pt x="42562" y="28241"/>
                    <a:pt x="38816" y="29330"/>
                    <a:pt x="35281" y="29330"/>
                  </a:cubicBezTo>
                  <a:close/>
                </a:path>
              </a:pathLst>
            </a:custGeom>
            <a:grpFill/>
            <a:ln w="1170" cap="flat">
              <a:noFill/>
              <a:prstDash val="solid"/>
              <a:miter/>
            </a:ln>
          </p:spPr>
          <p:txBody>
            <a:bodyPr rtlCol="0" anchor="ctr"/>
            <a:lstStyle/>
            <a:p>
              <a:endParaRPr lang="en-US"/>
            </a:p>
          </p:txBody>
        </p:sp>
        <p:sp>
          <p:nvSpPr>
            <p:cNvPr id="1539" name="Freeform 1538">
              <a:extLst>
                <a:ext uri="{FF2B5EF4-FFF2-40B4-BE49-F238E27FC236}">
                  <a16:creationId xmlns:a16="http://schemas.microsoft.com/office/drawing/2014/main" id="{6F83E20E-0E2A-6044-9C35-397ADBB81B70}"/>
                </a:ext>
              </a:extLst>
            </p:cNvPr>
            <p:cNvSpPr/>
            <p:nvPr/>
          </p:nvSpPr>
          <p:spPr>
            <a:xfrm>
              <a:off x="5020481" y="4483151"/>
              <a:ext cx="44482" cy="28094"/>
            </a:xfrm>
            <a:custGeom>
              <a:avLst/>
              <a:gdLst>
                <a:gd name="connsiteX0" fmla="*/ 11226 w 44481"/>
                <a:gd name="connsiteY0" fmla="*/ 29199 h 28093"/>
                <a:gd name="connsiteX1" fmla="*/ 0 w 44481"/>
                <a:gd name="connsiteY1" fmla="*/ 25219 h 28093"/>
                <a:gd name="connsiteX2" fmla="*/ 8194 w 44481"/>
                <a:gd name="connsiteY2" fmla="*/ 13818 h 28093"/>
                <a:gd name="connsiteX3" fmla="*/ 20532 w 44481"/>
                <a:gd name="connsiteY3" fmla="*/ 9475 h 28093"/>
                <a:gd name="connsiteX4" fmla="*/ 44891 w 44481"/>
                <a:gd name="connsiteY4" fmla="*/ 532 h 28093"/>
                <a:gd name="connsiteX5" fmla="*/ 41696 w 44481"/>
                <a:gd name="connsiteY5" fmla="*/ 14216 h 28093"/>
                <a:gd name="connsiteX6" fmla="*/ 29463 w 44481"/>
                <a:gd name="connsiteY6" fmla="*/ 20315 h 28093"/>
                <a:gd name="connsiteX7" fmla="*/ 11226 w 44481"/>
                <a:gd name="connsiteY7" fmla="*/ 29199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8093">
                  <a:moveTo>
                    <a:pt x="11226" y="29199"/>
                  </a:moveTo>
                  <a:cubicBezTo>
                    <a:pt x="7749" y="29199"/>
                    <a:pt x="3992" y="28087"/>
                    <a:pt x="0" y="25219"/>
                  </a:cubicBezTo>
                  <a:lnTo>
                    <a:pt x="8194" y="13818"/>
                  </a:lnTo>
                  <a:cubicBezTo>
                    <a:pt x="11261" y="16019"/>
                    <a:pt x="12759" y="15890"/>
                    <a:pt x="20532" y="9475"/>
                  </a:cubicBezTo>
                  <a:cubicBezTo>
                    <a:pt x="26361" y="4664"/>
                    <a:pt x="34356" y="-1926"/>
                    <a:pt x="44891" y="532"/>
                  </a:cubicBezTo>
                  <a:lnTo>
                    <a:pt x="41696" y="14216"/>
                  </a:lnTo>
                  <a:cubicBezTo>
                    <a:pt x="38184" y="13397"/>
                    <a:pt x="34731" y="15972"/>
                    <a:pt x="29463" y="20315"/>
                  </a:cubicBezTo>
                  <a:cubicBezTo>
                    <a:pt x="24875" y="24084"/>
                    <a:pt x="18683" y="29199"/>
                    <a:pt x="11226" y="29199"/>
                  </a:cubicBezTo>
                  <a:close/>
                </a:path>
              </a:pathLst>
            </a:custGeom>
            <a:grpFill/>
            <a:ln w="1170" cap="flat">
              <a:noFill/>
              <a:prstDash val="solid"/>
              <a:miter/>
            </a:ln>
          </p:spPr>
          <p:txBody>
            <a:bodyPr rtlCol="0" anchor="ctr"/>
            <a:lstStyle/>
            <a:p>
              <a:endParaRPr lang="en-US"/>
            </a:p>
          </p:txBody>
        </p:sp>
        <p:sp>
          <p:nvSpPr>
            <p:cNvPr id="1540" name="Freeform 1539">
              <a:extLst>
                <a:ext uri="{FF2B5EF4-FFF2-40B4-BE49-F238E27FC236}">
                  <a16:creationId xmlns:a16="http://schemas.microsoft.com/office/drawing/2014/main" id="{06A10760-5D80-F846-820A-F251E26749E0}"/>
                </a:ext>
              </a:extLst>
            </p:cNvPr>
            <p:cNvSpPr/>
            <p:nvPr/>
          </p:nvSpPr>
          <p:spPr>
            <a:xfrm>
              <a:off x="5059531" y="4483135"/>
              <a:ext cx="44482" cy="28094"/>
            </a:xfrm>
            <a:custGeom>
              <a:avLst/>
              <a:gdLst>
                <a:gd name="connsiteX0" fmla="*/ 33642 w 44481"/>
                <a:gd name="connsiteY0" fmla="*/ 29216 h 28093"/>
                <a:gd name="connsiteX1" fmla="*/ 16025 w 44481"/>
                <a:gd name="connsiteY1" fmla="*/ 20506 h 28093"/>
                <a:gd name="connsiteX2" fmla="*/ 2973 w 44481"/>
                <a:gd name="connsiteY2" fmla="*/ 14244 h 28093"/>
                <a:gd name="connsiteX3" fmla="*/ 0 w 44481"/>
                <a:gd name="connsiteY3" fmla="*/ 513 h 28093"/>
                <a:gd name="connsiteX4" fmla="*/ 25085 w 44481"/>
                <a:gd name="connsiteY4" fmla="*/ 9761 h 28093"/>
                <a:gd name="connsiteX5" fmla="*/ 36604 w 44481"/>
                <a:gd name="connsiteY5" fmla="*/ 13822 h 28093"/>
                <a:gd name="connsiteX6" fmla="*/ 44798 w 44481"/>
                <a:gd name="connsiteY6" fmla="*/ 25224 h 28093"/>
                <a:gd name="connsiteX7" fmla="*/ 33642 w 44481"/>
                <a:gd name="connsiteY7" fmla="*/ 29216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8093">
                  <a:moveTo>
                    <a:pt x="33642" y="29216"/>
                  </a:moveTo>
                  <a:cubicBezTo>
                    <a:pt x="26361" y="29216"/>
                    <a:pt x="20438" y="24217"/>
                    <a:pt x="16025" y="20506"/>
                  </a:cubicBezTo>
                  <a:cubicBezTo>
                    <a:pt x="10711" y="16023"/>
                    <a:pt x="7222" y="13331"/>
                    <a:pt x="2973" y="14244"/>
                  </a:cubicBezTo>
                  <a:lnTo>
                    <a:pt x="0" y="513"/>
                  </a:lnTo>
                  <a:cubicBezTo>
                    <a:pt x="11214" y="-1922"/>
                    <a:pt x="19232" y="4833"/>
                    <a:pt x="25085" y="9761"/>
                  </a:cubicBezTo>
                  <a:cubicBezTo>
                    <a:pt x="32354" y="15883"/>
                    <a:pt x="33572" y="16000"/>
                    <a:pt x="36604" y="13822"/>
                  </a:cubicBezTo>
                  <a:lnTo>
                    <a:pt x="44798" y="25224"/>
                  </a:lnTo>
                  <a:cubicBezTo>
                    <a:pt x="40795" y="28104"/>
                    <a:pt x="37072" y="29216"/>
                    <a:pt x="33642" y="29216"/>
                  </a:cubicBezTo>
                  <a:close/>
                </a:path>
              </a:pathLst>
            </a:custGeom>
            <a:grpFill/>
            <a:ln w="1170" cap="flat">
              <a:noFill/>
              <a:prstDash val="solid"/>
              <a:miter/>
            </a:ln>
          </p:spPr>
          <p:txBody>
            <a:bodyPr rtlCol="0" anchor="ctr"/>
            <a:lstStyle/>
            <a:p>
              <a:endParaRPr lang="en-US"/>
            </a:p>
          </p:txBody>
        </p:sp>
        <p:sp>
          <p:nvSpPr>
            <p:cNvPr id="1541" name="Freeform 1540">
              <a:extLst>
                <a:ext uri="{FF2B5EF4-FFF2-40B4-BE49-F238E27FC236}">
                  <a16:creationId xmlns:a16="http://schemas.microsoft.com/office/drawing/2014/main" id="{02D7C9DE-BAC7-7347-ABEE-667A123FB5EB}"/>
                </a:ext>
              </a:extLst>
            </p:cNvPr>
            <p:cNvSpPr/>
            <p:nvPr/>
          </p:nvSpPr>
          <p:spPr>
            <a:xfrm>
              <a:off x="5094578" y="4484416"/>
              <a:ext cx="70234" cy="29264"/>
            </a:xfrm>
            <a:custGeom>
              <a:avLst/>
              <a:gdLst>
                <a:gd name="connsiteX0" fmla="*/ 59933 w 70234"/>
                <a:gd name="connsiteY0" fmla="*/ 29761 h 29264"/>
                <a:gd name="connsiteX1" fmla="*/ 41438 w 70234"/>
                <a:gd name="connsiteY1" fmla="*/ 20993 h 29264"/>
                <a:gd name="connsiteX2" fmla="*/ 36990 w 70234"/>
                <a:gd name="connsiteY2" fmla="*/ 17598 h 29264"/>
                <a:gd name="connsiteX3" fmla="*/ 11401 w 70234"/>
                <a:gd name="connsiteY3" fmla="*/ 22222 h 29264"/>
                <a:gd name="connsiteX4" fmla="*/ 7597 w 70234"/>
                <a:gd name="connsiteY4" fmla="*/ 24680 h 29264"/>
                <a:gd name="connsiteX5" fmla="*/ 0 w 70234"/>
                <a:gd name="connsiteY5" fmla="*/ 12858 h 29264"/>
                <a:gd name="connsiteX6" fmla="*/ 3723 w 70234"/>
                <a:gd name="connsiteY6" fmla="*/ 10446 h 29264"/>
                <a:gd name="connsiteX7" fmla="*/ 44751 w 70234"/>
                <a:gd name="connsiteY7" fmla="*/ 5893 h 29264"/>
                <a:gd name="connsiteX8" fmla="*/ 50241 w 70234"/>
                <a:gd name="connsiteY8" fmla="*/ 10048 h 29264"/>
                <a:gd name="connsiteX9" fmla="*/ 62626 w 70234"/>
                <a:gd name="connsiteY9" fmla="*/ 14543 h 29264"/>
                <a:gd name="connsiteX10" fmla="*/ 70820 w 70234"/>
                <a:gd name="connsiteY10" fmla="*/ 25945 h 29264"/>
                <a:gd name="connsiteX11" fmla="*/ 59933 w 70234"/>
                <a:gd name="connsiteY11" fmla="*/ 29761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234" h="29264">
                  <a:moveTo>
                    <a:pt x="59933" y="29761"/>
                  </a:moveTo>
                  <a:cubicBezTo>
                    <a:pt x="52324" y="29761"/>
                    <a:pt x="45851" y="24552"/>
                    <a:pt x="41438" y="20993"/>
                  </a:cubicBezTo>
                  <a:cubicBezTo>
                    <a:pt x="39858" y="19717"/>
                    <a:pt x="38360" y="18512"/>
                    <a:pt x="36990" y="17598"/>
                  </a:cubicBezTo>
                  <a:cubicBezTo>
                    <a:pt x="28117" y="11699"/>
                    <a:pt x="25238" y="13209"/>
                    <a:pt x="11401" y="22222"/>
                  </a:cubicBezTo>
                  <a:cubicBezTo>
                    <a:pt x="10196" y="23007"/>
                    <a:pt x="8932" y="23838"/>
                    <a:pt x="7597" y="24680"/>
                  </a:cubicBezTo>
                  <a:lnTo>
                    <a:pt x="0" y="12858"/>
                  </a:lnTo>
                  <a:cubicBezTo>
                    <a:pt x="1299" y="12027"/>
                    <a:pt x="2540" y="11219"/>
                    <a:pt x="3723" y="10446"/>
                  </a:cubicBezTo>
                  <a:cubicBezTo>
                    <a:pt x="17758" y="1304"/>
                    <a:pt x="27907" y="-5310"/>
                    <a:pt x="44751" y="5893"/>
                  </a:cubicBezTo>
                  <a:cubicBezTo>
                    <a:pt x="46659" y="7157"/>
                    <a:pt x="48474" y="8632"/>
                    <a:pt x="50241" y="10048"/>
                  </a:cubicBezTo>
                  <a:cubicBezTo>
                    <a:pt x="57557" y="15936"/>
                    <a:pt x="59641" y="16697"/>
                    <a:pt x="62626" y="14543"/>
                  </a:cubicBezTo>
                  <a:lnTo>
                    <a:pt x="70820" y="25945"/>
                  </a:lnTo>
                  <a:cubicBezTo>
                    <a:pt x="67027" y="28695"/>
                    <a:pt x="63363" y="29761"/>
                    <a:pt x="59933" y="29761"/>
                  </a:cubicBezTo>
                  <a:close/>
                </a:path>
              </a:pathLst>
            </a:custGeom>
            <a:grpFill/>
            <a:ln w="1170" cap="flat">
              <a:noFill/>
              <a:prstDash val="solid"/>
              <a:miter/>
            </a:ln>
          </p:spPr>
          <p:txBody>
            <a:bodyPr rtlCol="0" anchor="ctr"/>
            <a:lstStyle/>
            <a:p>
              <a:endParaRPr lang="en-US"/>
            </a:p>
          </p:txBody>
        </p:sp>
        <p:sp>
          <p:nvSpPr>
            <p:cNvPr id="1542" name="Freeform 1541">
              <a:extLst>
                <a:ext uri="{FF2B5EF4-FFF2-40B4-BE49-F238E27FC236}">
                  <a16:creationId xmlns:a16="http://schemas.microsoft.com/office/drawing/2014/main" id="{A31D467B-4C01-3241-A5D1-938B9FCA56A8}"/>
                </a:ext>
              </a:extLst>
            </p:cNvPr>
            <p:cNvSpPr/>
            <p:nvPr/>
          </p:nvSpPr>
          <p:spPr>
            <a:xfrm>
              <a:off x="5173004" y="4479134"/>
              <a:ext cx="14047" cy="14047"/>
            </a:xfrm>
            <a:custGeom>
              <a:avLst/>
              <a:gdLst>
                <a:gd name="connsiteX0" fmla="*/ 7025 w 14046"/>
                <a:gd name="connsiteY0" fmla="*/ 14722 h 14046"/>
                <a:gd name="connsiteX1" fmla="*/ 13 w 14046"/>
                <a:gd name="connsiteY1" fmla="*/ 8073 h 14046"/>
                <a:gd name="connsiteX2" fmla="*/ 107 w 14046"/>
                <a:gd name="connsiteY2" fmla="*/ 6469 h 14046"/>
                <a:gd name="connsiteX3" fmla="*/ 1137 w 14046"/>
                <a:gd name="connsiteY3" fmla="*/ 3320 h 14046"/>
                <a:gd name="connsiteX4" fmla="*/ 9764 w 14046"/>
                <a:gd name="connsiteY4" fmla="*/ 452 h 14046"/>
                <a:gd name="connsiteX5" fmla="*/ 14248 w 14046"/>
                <a:gd name="connsiteY5" fmla="*/ 9313 h 14046"/>
                <a:gd name="connsiteX6" fmla="*/ 14213 w 14046"/>
                <a:gd name="connsiteY6" fmla="*/ 9430 h 14046"/>
                <a:gd name="connsiteX7" fmla="*/ 14002 w 14046"/>
                <a:gd name="connsiteY7" fmla="*/ 10086 h 14046"/>
                <a:gd name="connsiteX8" fmla="*/ 7400 w 14046"/>
                <a:gd name="connsiteY8" fmla="*/ 14710 h 14046"/>
                <a:gd name="connsiteX9" fmla="*/ 7025 w 14046"/>
                <a:gd name="connsiteY9" fmla="*/ 14722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7025" y="14722"/>
                  </a:moveTo>
                  <a:cubicBezTo>
                    <a:pt x="3314" y="14722"/>
                    <a:pt x="213" y="11819"/>
                    <a:pt x="13" y="8073"/>
                  </a:cubicBezTo>
                  <a:cubicBezTo>
                    <a:pt x="-22" y="7523"/>
                    <a:pt x="13" y="6984"/>
                    <a:pt x="107" y="6469"/>
                  </a:cubicBezTo>
                  <a:cubicBezTo>
                    <a:pt x="201" y="5310"/>
                    <a:pt x="587" y="4221"/>
                    <a:pt x="1137" y="3320"/>
                  </a:cubicBezTo>
                  <a:cubicBezTo>
                    <a:pt x="2495" y="1131"/>
                    <a:pt x="5562" y="-941"/>
                    <a:pt x="9764" y="452"/>
                  </a:cubicBezTo>
                  <a:cubicBezTo>
                    <a:pt x="13451" y="1658"/>
                    <a:pt x="15453" y="5626"/>
                    <a:pt x="14248" y="9313"/>
                  </a:cubicBezTo>
                  <a:cubicBezTo>
                    <a:pt x="14236" y="9348"/>
                    <a:pt x="14224" y="9395"/>
                    <a:pt x="14213" y="9430"/>
                  </a:cubicBezTo>
                  <a:cubicBezTo>
                    <a:pt x="14142" y="9711"/>
                    <a:pt x="14060" y="9934"/>
                    <a:pt x="14002" y="10086"/>
                  </a:cubicBezTo>
                  <a:cubicBezTo>
                    <a:pt x="13182" y="12193"/>
                    <a:pt x="11017" y="14523"/>
                    <a:pt x="7400" y="14710"/>
                  </a:cubicBezTo>
                  <a:cubicBezTo>
                    <a:pt x="7283" y="14710"/>
                    <a:pt x="7154" y="14722"/>
                    <a:pt x="7025" y="14722"/>
                  </a:cubicBezTo>
                  <a:close/>
                </a:path>
              </a:pathLst>
            </a:custGeom>
            <a:grpFill/>
            <a:ln w="1170" cap="flat">
              <a:noFill/>
              <a:prstDash val="solid"/>
              <a:miter/>
            </a:ln>
          </p:spPr>
          <p:txBody>
            <a:bodyPr rtlCol="0" anchor="ctr"/>
            <a:lstStyle/>
            <a:p>
              <a:endParaRPr lang="en-US"/>
            </a:p>
          </p:txBody>
        </p:sp>
        <p:sp>
          <p:nvSpPr>
            <p:cNvPr id="1543" name="Freeform 1542">
              <a:extLst>
                <a:ext uri="{FF2B5EF4-FFF2-40B4-BE49-F238E27FC236}">
                  <a16:creationId xmlns:a16="http://schemas.microsoft.com/office/drawing/2014/main" id="{2339A592-5277-6345-8243-69AC16062731}"/>
                </a:ext>
              </a:extLst>
            </p:cNvPr>
            <p:cNvSpPr/>
            <p:nvPr/>
          </p:nvSpPr>
          <p:spPr>
            <a:xfrm>
              <a:off x="5142314" y="4491947"/>
              <a:ext cx="30435" cy="22241"/>
            </a:xfrm>
            <a:custGeom>
              <a:avLst/>
              <a:gdLst>
                <a:gd name="connsiteX0" fmla="*/ 11261 w 30434"/>
                <a:gd name="connsiteY0" fmla="*/ 22510 h 22240"/>
                <a:gd name="connsiteX1" fmla="*/ 0 w 30434"/>
                <a:gd name="connsiteY1" fmla="*/ 18425 h 22240"/>
                <a:gd name="connsiteX2" fmla="*/ 8206 w 30434"/>
                <a:gd name="connsiteY2" fmla="*/ 7023 h 22240"/>
                <a:gd name="connsiteX3" fmla="*/ 18554 w 30434"/>
                <a:gd name="connsiteY3" fmla="*/ 3734 h 22240"/>
                <a:gd name="connsiteX4" fmla="*/ 23142 w 30434"/>
                <a:gd name="connsiteY4" fmla="*/ 0 h 22240"/>
                <a:gd name="connsiteX5" fmla="*/ 31570 w 30434"/>
                <a:gd name="connsiteY5" fmla="*/ 11238 h 22240"/>
                <a:gd name="connsiteX6" fmla="*/ 27649 w 30434"/>
                <a:gd name="connsiteY6" fmla="*/ 14433 h 22240"/>
                <a:gd name="connsiteX7" fmla="*/ 11261 w 30434"/>
                <a:gd name="connsiteY7" fmla="*/ 22510 h 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4" h="22240">
                  <a:moveTo>
                    <a:pt x="11261" y="22510"/>
                  </a:moveTo>
                  <a:cubicBezTo>
                    <a:pt x="7854" y="22510"/>
                    <a:pt x="4109" y="21386"/>
                    <a:pt x="0" y="18425"/>
                  </a:cubicBezTo>
                  <a:lnTo>
                    <a:pt x="8206" y="7023"/>
                  </a:lnTo>
                  <a:cubicBezTo>
                    <a:pt x="11319" y="9271"/>
                    <a:pt x="11975" y="9341"/>
                    <a:pt x="18554" y="3734"/>
                  </a:cubicBezTo>
                  <a:cubicBezTo>
                    <a:pt x="19993" y="2517"/>
                    <a:pt x="21480" y="1253"/>
                    <a:pt x="23142" y="0"/>
                  </a:cubicBezTo>
                  <a:lnTo>
                    <a:pt x="31570" y="11238"/>
                  </a:lnTo>
                  <a:cubicBezTo>
                    <a:pt x="30248" y="12233"/>
                    <a:pt x="28925" y="13356"/>
                    <a:pt x="27649" y="14433"/>
                  </a:cubicBezTo>
                  <a:cubicBezTo>
                    <a:pt x="23587" y="17886"/>
                    <a:pt x="18144" y="22510"/>
                    <a:pt x="11261" y="22510"/>
                  </a:cubicBezTo>
                  <a:close/>
                </a:path>
              </a:pathLst>
            </a:custGeom>
            <a:grpFill/>
            <a:ln w="1170" cap="flat">
              <a:noFill/>
              <a:prstDash val="solid"/>
              <a:miter/>
            </a:ln>
          </p:spPr>
          <p:txBody>
            <a:bodyPr rtlCol="0" anchor="ctr"/>
            <a:lstStyle/>
            <a:p>
              <a:endParaRPr lang="en-US"/>
            </a:p>
          </p:txBody>
        </p:sp>
        <p:sp>
          <p:nvSpPr>
            <p:cNvPr id="1544" name="Freeform 1543">
              <a:extLst>
                <a:ext uri="{FF2B5EF4-FFF2-40B4-BE49-F238E27FC236}">
                  <a16:creationId xmlns:a16="http://schemas.microsoft.com/office/drawing/2014/main" id="{FBED57BB-6502-294E-A946-F299DE38EBA5}"/>
                </a:ext>
              </a:extLst>
            </p:cNvPr>
            <p:cNvSpPr/>
            <p:nvPr/>
          </p:nvSpPr>
          <p:spPr>
            <a:xfrm>
              <a:off x="4785372" y="4542434"/>
              <a:ext cx="32776" cy="22241"/>
            </a:xfrm>
            <a:custGeom>
              <a:avLst/>
              <a:gdLst>
                <a:gd name="connsiteX0" fmla="*/ 22019 w 32775"/>
                <a:gd name="connsiteY0" fmla="*/ 22850 h 22240"/>
                <a:gd name="connsiteX1" fmla="*/ 3043 w 32775"/>
                <a:gd name="connsiteY1" fmla="*/ 13567 h 22240"/>
                <a:gd name="connsiteX2" fmla="*/ 0 w 32775"/>
                <a:gd name="connsiteY2" fmla="*/ 11109 h 22240"/>
                <a:gd name="connsiteX3" fmla="*/ 8604 w 32775"/>
                <a:gd name="connsiteY3" fmla="*/ 0 h 22240"/>
                <a:gd name="connsiteX4" fmla="*/ 11975 w 32775"/>
                <a:gd name="connsiteY4" fmla="*/ 2716 h 22240"/>
                <a:gd name="connsiteX5" fmla="*/ 24957 w 32775"/>
                <a:gd name="connsiteY5" fmla="*/ 7527 h 22240"/>
                <a:gd name="connsiteX6" fmla="*/ 33151 w 32775"/>
                <a:gd name="connsiteY6" fmla="*/ 18928 h 22240"/>
                <a:gd name="connsiteX7" fmla="*/ 22019 w 32775"/>
                <a:gd name="connsiteY7" fmla="*/ 22850 h 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75" h="22240">
                  <a:moveTo>
                    <a:pt x="22019" y="22850"/>
                  </a:moveTo>
                  <a:cubicBezTo>
                    <a:pt x="14339" y="22850"/>
                    <a:pt x="7854" y="17512"/>
                    <a:pt x="3043" y="13567"/>
                  </a:cubicBezTo>
                  <a:cubicBezTo>
                    <a:pt x="2025" y="12736"/>
                    <a:pt x="1018" y="11905"/>
                    <a:pt x="0" y="11109"/>
                  </a:cubicBezTo>
                  <a:lnTo>
                    <a:pt x="8604" y="0"/>
                  </a:lnTo>
                  <a:cubicBezTo>
                    <a:pt x="9728" y="878"/>
                    <a:pt x="10851" y="1791"/>
                    <a:pt x="11975" y="2716"/>
                  </a:cubicBezTo>
                  <a:cubicBezTo>
                    <a:pt x="20075" y="9376"/>
                    <a:pt x="21913" y="9716"/>
                    <a:pt x="24957" y="7527"/>
                  </a:cubicBezTo>
                  <a:lnTo>
                    <a:pt x="33151" y="18928"/>
                  </a:lnTo>
                  <a:cubicBezTo>
                    <a:pt x="29241" y="21749"/>
                    <a:pt x="25507" y="22850"/>
                    <a:pt x="22019" y="22850"/>
                  </a:cubicBezTo>
                  <a:close/>
                </a:path>
              </a:pathLst>
            </a:custGeom>
            <a:grpFill/>
            <a:ln w="1170" cap="flat">
              <a:noFill/>
              <a:prstDash val="solid"/>
              <a:miter/>
            </a:ln>
          </p:spPr>
          <p:txBody>
            <a:bodyPr rtlCol="0" anchor="ctr"/>
            <a:lstStyle/>
            <a:p>
              <a:endParaRPr lang="en-US"/>
            </a:p>
          </p:txBody>
        </p:sp>
        <p:sp>
          <p:nvSpPr>
            <p:cNvPr id="1545" name="Freeform 1544">
              <a:extLst>
                <a:ext uri="{FF2B5EF4-FFF2-40B4-BE49-F238E27FC236}">
                  <a16:creationId xmlns:a16="http://schemas.microsoft.com/office/drawing/2014/main" id="{81C487D8-CB6F-D348-AAE2-A173BBF8BC68}"/>
                </a:ext>
              </a:extLst>
            </p:cNvPr>
            <p:cNvSpPr/>
            <p:nvPr/>
          </p:nvSpPr>
          <p:spPr>
            <a:xfrm>
              <a:off x="4795427" y="4535756"/>
              <a:ext cx="52676" cy="29264"/>
            </a:xfrm>
            <a:custGeom>
              <a:avLst/>
              <a:gdLst>
                <a:gd name="connsiteX0" fmla="*/ 10863 w 52675"/>
                <a:gd name="connsiteY0" fmla="*/ 29340 h 29264"/>
                <a:gd name="connsiteX1" fmla="*/ 0 w 52675"/>
                <a:gd name="connsiteY1" fmla="*/ 25606 h 29264"/>
                <a:gd name="connsiteX2" fmla="*/ 8194 w 52675"/>
                <a:gd name="connsiteY2" fmla="*/ 14205 h 29264"/>
                <a:gd name="connsiteX3" fmla="*/ 21012 w 52675"/>
                <a:gd name="connsiteY3" fmla="*/ 9534 h 29264"/>
                <a:gd name="connsiteX4" fmla="*/ 53647 w 52675"/>
                <a:gd name="connsiteY4" fmla="*/ 3085 h 29264"/>
                <a:gd name="connsiteX5" fmla="*/ 45933 w 52675"/>
                <a:gd name="connsiteY5" fmla="*/ 14825 h 29264"/>
                <a:gd name="connsiteX6" fmla="*/ 29791 w 52675"/>
                <a:gd name="connsiteY6" fmla="*/ 20503 h 29264"/>
                <a:gd name="connsiteX7" fmla="*/ 10863 w 52675"/>
                <a:gd name="connsiteY7" fmla="*/ 29340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29264">
                  <a:moveTo>
                    <a:pt x="10863" y="29340"/>
                  </a:moveTo>
                  <a:cubicBezTo>
                    <a:pt x="7410" y="29340"/>
                    <a:pt x="3757" y="28299"/>
                    <a:pt x="0" y="25606"/>
                  </a:cubicBezTo>
                  <a:lnTo>
                    <a:pt x="8194" y="14205"/>
                  </a:lnTo>
                  <a:cubicBezTo>
                    <a:pt x="10921" y="16160"/>
                    <a:pt x="13262" y="15750"/>
                    <a:pt x="21012" y="9534"/>
                  </a:cubicBezTo>
                  <a:cubicBezTo>
                    <a:pt x="33350" y="-345"/>
                    <a:pt x="44938" y="-2639"/>
                    <a:pt x="53647" y="3085"/>
                  </a:cubicBezTo>
                  <a:lnTo>
                    <a:pt x="45933" y="14825"/>
                  </a:lnTo>
                  <a:cubicBezTo>
                    <a:pt x="41309" y="11794"/>
                    <a:pt x="32413" y="18396"/>
                    <a:pt x="29791" y="20503"/>
                  </a:cubicBezTo>
                  <a:cubicBezTo>
                    <a:pt x="25553" y="23897"/>
                    <a:pt x="18764" y="29340"/>
                    <a:pt x="10863" y="29340"/>
                  </a:cubicBezTo>
                  <a:close/>
                </a:path>
              </a:pathLst>
            </a:custGeom>
            <a:grpFill/>
            <a:ln w="1170" cap="flat">
              <a:noFill/>
              <a:prstDash val="solid"/>
              <a:miter/>
            </a:ln>
          </p:spPr>
          <p:txBody>
            <a:bodyPr rtlCol="0" anchor="ctr"/>
            <a:lstStyle/>
            <a:p>
              <a:endParaRPr lang="en-US"/>
            </a:p>
          </p:txBody>
        </p:sp>
        <p:sp>
          <p:nvSpPr>
            <p:cNvPr id="1546" name="Freeform 1545">
              <a:extLst>
                <a:ext uri="{FF2B5EF4-FFF2-40B4-BE49-F238E27FC236}">
                  <a16:creationId xmlns:a16="http://schemas.microsoft.com/office/drawing/2014/main" id="{83FAFA51-F47D-994D-8665-DE8198823F5D}"/>
                </a:ext>
              </a:extLst>
            </p:cNvPr>
            <p:cNvSpPr/>
            <p:nvPr/>
          </p:nvSpPr>
          <p:spPr>
            <a:xfrm>
              <a:off x="4833775" y="4535922"/>
              <a:ext cx="44482" cy="29264"/>
            </a:xfrm>
            <a:custGeom>
              <a:avLst/>
              <a:gdLst>
                <a:gd name="connsiteX0" fmla="*/ 34356 w 44481"/>
                <a:gd name="connsiteY0" fmla="*/ 29361 h 29264"/>
                <a:gd name="connsiteX1" fmla="*/ 15393 w 44481"/>
                <a:gd name="connsiteY1" fmla="*/ 20079 h 29264"/>
                <a:gd name="connsiteX2" fmla="*/ 4378 w 44481"/>
                <a:gd name="connsiteY2" fmla="*/ 14261 h 29264"/>
                <a:gd name="connsiteX3" fmla="*/ 0 w 44481"/>
                <a:gd name="connsiteY3" fmla="*/ 916 h 29264"/>
                <a:gd name="connsiteX4" fmla="*/ 24313 w 44481"/>
                <a:gd name="connsiteY4" fmla="*/ 9239 h 29264"/>
                <a:gd name="connsiteX5" fmla="*/ 37295 w 44481"/>
                <a:gd name="connsiteY5" fmla="*/ 14039 h 29264"/>
                <a:gd name="connsiteX6" fmla="*/ 45489 w 44481"/>
                <a:gd name="connsiteY6" fmla="*/ 25440 h 29264"/>
                <a:gd name="connsiteX7" fmla="*/ 34356 w 44481"/>
                <a:gd name="connsiteY7" fmla="*/ 29361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34356" y="29361"/>
                  </a:moveTo>
                  <a:cubicBezTo>
                    <a:pt x="26677" y="29361"/>
                    <a:pt x="20192" y="24024"/>
                    <a:pt x="15393" y="20079"/>
                  </a:cubicBezTo>
                  <a:cubicBezTo>
                    <a:pt x="10442" y="16005"/>
                    <a:pt x="7000" y="13406"/>
                    <a:pt x="4378" y="14261"/>
                  </a:cubicBezTo>
                  <a:lnTo>
                    <a:pt x="0" y="916"/>
                  </a:lnTo>
                  <a:cubicBezTo>
                    <a:pt x="10149" y="-2420"/>
                    <a:pt x="18004" y="4042"/>
                    <a:pt x="24313" y="9239"/>
                  </a:cubicBezTo>
                  <a:cubicBezTo>
                    <a:pt x="32402" y="15888"/>
                    <a:pt x="34251" y="16228"/>
                    <a:pt x="37295" y="14039"/>
                  </a:cubicBezTo>
                  <a:lnTo>
                    <a:pt x="45489" y="25440"/>
                  </a:lnTo>
                  <a:cubicBezTo>
                    <a:pt x="41567" y="28261"/>
                    <a:pt x="37845" y="29361"/>
                    <a:pt x="34356" y="29361"/>
                  </a:cubicBezTo>
                  <a:close/>
                </a:path>
              </a:pathLst>
            </a:custGeom>
            <a:grpFill/>
            <a:ln w="1170" cap="flat">
              <a:noFill/>
              <a:prstDash val="solid"/>
              <a:miter/>
            </a:ln>
          </p:spPr>
          <p:txBody>
            <a:bodyPr rtlCol="0" anchor="ctr"/>
            <a:lstStyle/>
            <a:p>
              <a:endParaRPr lang="en-US"/>
            </a:p>
          </p:txBody>
        </p:sp>
        <p:sp>
          <p:nvSpPr>
            <p:cNvPr id="1547" name="Freeform 1546">
              <a:extLst>
                <a:ext uri="{FF2B5EF4-FFF2-40B4-BE49-F238E27FC236}">
                  <a16:creationId xmlns:a16="http://schemas.microsoft.com/office/drawing/2014/main" id="{CFD82F5D-D7B0-5249-86A5-9C2ABE60009E}"/>
                </a:ext>
              </a:extLst>
            </p:cNvPr>
            <p:cNvSpPr/>
            <p:nvPr/>
          </p:nvSpPr>
          <p:spPr>
            <a:xfrm>
              <a:off x="4856168" y="4535175"/>
              <a:ext cx="52676" cy="29264"/>
            </a:xfrm>
            <a:custGeom>
              <a:avLst/>
              <a:gdLst>
                <a:gd name="connsiteX0" fmla="*/ 11015 w 52675"/>
                <a:gd name="connsiteY0" fmla="*/ 30015 h 29264"/>
                <a:gd name="connsiteX1" fmla="*/ 0 w 52675"/>
                <a:gd name="connsiteY1" fmla="*/ 26187 h 29264"/>
                <a:gd name="connsiteX2" fmla="*/ 8194 w 52675"/>
                <a:gd name="connsiteY2" fmla="*/ 14786 h 29264"/>
                <a:gd name="connsiteX3" fmla="*/ 21866 w 52675"/>
                <a:gd name="connsiteY3" fmla="*/ 9647 h 29264"/>
                <a:gd name="connsiteX4" fmla="*/ 53378 w 52675"/>
                <a:gd name="connsiteY4" fmla="*/ 3724 h 29264"/>
                <a:gd name="connsiteX5" fmla="*/ 45489 w 52675"/>
                <a:gd name="connsiteY5" fmla="*/ 15348 h 29264"/>
                <a:gd name="connsiteX6" fmla="*/ 30622 w 52675"/>
                <a:gd name="connsiteY6" fmla="*/ 20639 h 29264"/>
                <a:gd name="connsiteX7" fmla="*/ 11015 w 52675"/>
                <a:gd name="connsiteY7" fmla="*/ 30015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29264">
                  <a:moveTo>
                    <a:pt x="11015" y="30015"/>
                  </a:moveTo>
                  <a:cubicBezTo>
                    <a:pt x="7527" y="30015"/>
                    <a:pt x="3828" y="28938"/>
                    <a:pt x="0" y="26187"/>
                  </a:cubicBezTo>
                  <a:lnTo>
                    <a:pt x="8194" y="14786"/>
                  </a:lnTo>
                  <a:cubicBezTo>
                    <a:pt x="11354" y="17057"/>
                    <a:pt x="13649" y="16190"/>
                    <a:pt x="21866" y="9647"/>
                  </a:cubicBezTo>
                  <a:cubicBezTo>
                    <a:pt x="29241" y="3771"/>
                    <a:pt x="40373" y="-5102"/>
                    <a:pt x="53378" y="3724"/>
                  </a:cubicBezTo>
                  <a:lnTo>
                    <a:pt x="45489" y="15348"/>
                  </a:lnTo>
                  <a:cubicBezTo>
                    <a:pt x="41637" y="12726"/>
                    <a:pt x="38699" y="14200"/>
                    <a:pt x="30622" y="20639"/>
                  </a:cubicBezTo>
                  <a:cubicBezTo>
                    <a:pt x="25612" y="24619"/>
                    <a:pt x="18835" y="30015"/>
                    <a:pt x="11015" y="30015"/>
                  </a:cubicBezTo>
                  <a:close/>
                </a:path>
              </a:pathLst>
            </a:custGeom>
            <a:grpFill/>
            <a:ln w="1170" cap="flat">
              <a:noFill/>
              <a:prstDash val="solid"/>
              <a:miter/>
            </a:ln>
          </p:spPr>
          <p:txBody>
            <a:bodyPr rtlCol="0" anchor="ctr"/>
            <a:lstStyle/>
            <a:p>
              <a:endParaRPr lang="en-US"/>
            </a:p>
          </p:txBody>
        </p:sp>
        <p:sp>
          <p:nvSpPr>
            <p:cNvPr id="1548" name="Freeform 1547">
              <a:extLst>
                <a:ext uri="{FF2B5EF4-FFF2-40B4-BE49-F238E27FC236}">
                  <a16:creationId xmlns:a16="http://schemas.microsoft.com/office/drawing/2014/main" id="{A9B4B318-AFC5-9541-BEB7-E80C0B57E680}"/>
                </a:ext>
              </a:extLst>
            </p:cNvPr>
            <p:cNvSpPr/>
            <p:nvPr/>
          </p:nvSpPr>
          <p:spPr>
            <a:xfrm>
              <a:off x="4894516" y="4535922"/>
              <a:ext cx="44482" cy="29264"/>
            </a:xfrm>
            <a:custGeom>
              <a:avLst/>
              <a:gdLst>
                <a:gd name="connsiteX0" fmla="*/ 34356 w 44481"/>
                <a:gd name="connsiteY0" fmla="*/ 29361 h 29264"/>
                <a:gd name="connsiteX1" fmla="*/ 15393 w 44481"/>
                <a:gd name="connsiteY1" fmla="*/ 20079 h 29264"/>
                <a:gd name="connsiteX2" fmla="*/ 4378 w 44481"/>
                <a:gd name="connsiteY2" fmla="*/ 14261 h 29264"/>
                <a:gd name="connsiteX3" fmla="*/ 0 w 44481"/>
                <a:gd name="connsiteY3" fmla="*/ 916 h 29264"/>
                <a:gd name="connsiteX4" fmla="*/ 24313 w 44481"/>
                <a:gd name="connsiteY4" fmla="*/ 9239 h 29264"/>
                <a:gd name="connsiteX5" fmla="*/ 37294 w 44481"/>
                <a:gd name="connsiteY5" fmla="*/ 14039 h 29264"/>
                <a:gd name="connsiteX6" fmla="*/ 45488 w 44481"/>
                <a:gd name="connsiteY6" fmla="*/ 25440 h 29264"/>
                <a:gd name="connsiteX7" fmla="*/ 34356 w 44481"/>
                <a:gd name="connsiteY7" fmla="*/ 29361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34356" y="29361"/>
                  </a:moveTo>
                  <a:cubicBezTo>
                    <a:pt x="26677" y="29361"/>
                    <a:pt x="20192" y="24024"/>
                    <a:pt x="15393" y="20079"/>
                  </a:cubicBezTo>
                  <a:cubicBezTo>
                    <a:pt x="10441" y="16005"/>
                    <a:pt x="7000" y="13406"/>
                    <a:pt x="4378" y="14261"/>
                  </a:cubicBezTo>
                  <a:lnTo>
                    <a:pt x="0" y="916"/>
                  </a:lnTo>
                  <a:cubicBezTo>
                    <a:pt x="10149" y="-2420"/>
                    <a:pt x="18003" y="4042"/>
                    <a:pt x="24313" y="9239"/>
                  </a:cubicBezTo>
                  <a:cubicBezTo>
                    <a:pt x="32401" y="15888"/>
                    <a:pt x="34251" y="16228"/>
                    <a:pt x="37294" y="14039"/>
                  </a:cubicBezTo>
                  <a:lnTo>
                    <a:pt x="45488" y="25440"/>
                  </a:lnTo>
                  <a:cubicBezTo>
                    <a:pt x="41567" y="28261"/>
                    <a:pt x="37845" y="29361"/>
                    <a:pt x="34356" y="29361"/>
                  </a:cubicBezTo>
                  <a:close/>
                </a:path>
              </a:pathLst>
            </a:custGeom>
            <a:grpFill/>
            <a:ln w="1170" cap="flat">
              <a:noFill/>
              <a:prstDash val="solid"/>
              <a:miter/>
            </a:ln>
          </p:spPr>
          <p:txBody>
            <a:bodyPr rtlCol="0" anchor="ctr"/>
            <a:lstStyle/>
            <a:p>
              <a:endParaRPr lang="en-US"/>
            </a:p>
          </p:txBody>
        </p:sp>
        <p:sp>
          <p:nvSpPr>
            <p:cNvPr id="1549" name="Freeform 1548">
              <a:extLst>
                <a:ext uri="{FF2B5EF4-FFF2-40B4-BE49-F238E27FC236}">
                  <a16:creationId xmlns:a16="http://schemas.microsoft.com/office/drawing/2014/main" id="{CC12AE48-8704-9D41-832E-BF561DB115A0}"/>
                </a:ext>
              </a:extLst>
            </p:cNvPr>
            <p:cNvSpPr/>
            <p:nvPr/>
          </p:nvSpPr>
          <p:spPr>
            <a:xfrm>
              <a:off x="4916897" y="4535928"/>
              <a:ext cx="44482" cy="29264"/>
            </a:xfrm>
            <a:custGeom>
              <a:avLst/>
              <a:gdLst>
                <a:gd name="connsiteX0" fmla="*/ 11144 w 44481"/>
                <a:gd name="connsiteY0" fmla="*/ 29356 h 29264"/>
                <a:gd name="connsiteX1" fmla="*/ 0 w 44481"/>
                <a:gd name="connsiteY1" fmla="*/ 25434 h 29264"/>
                <a:gd name="connsiteX2" fmla="*/ 8194 w 44481"/>
                <a:gd name="connsiteY2" fmla="*/ 14033 h 29264"/>
                <a:gd name="connsiteX3" fmla="*/ 21176 w 44481"/>
                <a:gd name="connsiteY3" fmla="*/ 9234 h 29264"/>
                <a:gd name="connsiteX4" fmla="*/ 45489 w 44481"/>
                <a:gd name="connsiteY4" fmla="*/ 911 h 29264"/>
                <a:gd name="connsiteX5" fmla="*/ 41111 w 44481"/>
                <a:gd name="connsiteY5" fmla="*/ 14255 h 29264"/>
                <a:gd name="connsiteX6" fmla="*/ 30096 w 44481"/>
                <a:gd name="connsiteY6" fmla="*/ 20073 h 29264"/>
                <a:gd name="connsiteX7" fmla="*/ 11144 w 44481"/>
                <a:gd name="connsiteY7" fmla="*/ 29356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9264">
                  <a:moveTo>
                    <a:pt x="11144" y="29356"/>
                  </a:moveTo>
                  <a:cubicBezTo>
                    <a:pt x="7656" y="29356"/>
                    <a:pt x="3933" y="28256"/>
                    <a:pt x="0" y="25434"/>
                  </a:cubicBezTo>
                  <a:lnTo>
                    <a:pt x="8194" y="14033"/>
                  </a:lnTo>
                  <a:cubicBezTo>
                    <a:pt x="11238" y="16222"/>
                    <a:pt x="13087" y="15883"/>
                    <a:pt x="21176" y="9234"/>
                  </a:cubicBezTo>
                  <a:cubicBezTo>
                    <a:pt x="27485" y="4048"/>
                    <a:pt x="35340" y="-2414"/>
                    <a:pt x="45489" y="911"/>
                  </a:cubicBezTo>
                  <a:lnTo>
                    <a:pt x="41111" y="14255"/>
                  </a:lnTo>
                  <a:cubicBezTo>
                    <a:pt x="38500" y="13401"/>
                    <a:pt x="35047" y="16000"/>
                    <a:pt x="30096" y="20073"/>
                  </a:cubicBezTo>
                  <a:cubicBezTo>
                    <a:pt x="25308" y="24018"/>
                    <a:pt x="18823" y="29356"/>
                    <a:pt x="11144" y="29356"/>
                  </a:cubicBezTo>
                  <a:close/>
                </a:path>
              </a:pathLst>
            </a:custGeom>
            <a:grpFill/>
            <a:ln w="1170" cap="flat">
              <a:noFill/>
              <a:prstDash val="solid"/>
              <a:miter/>
            </a:ln>
          </p:spPr>
          <p:txBody>
            <a:bodyPr rtlCol="0" anchor="ctr"/>
            <a:lstStyle/>
            <a:p>
              <a:endParaRPr lang="en-US"/>
            </a:p>
          </p:txBody>
        </p:sp>
        <p:sp>
          <p:nvSpPr>
            <p:cNvPr id="1550" name="Freeform 1549">
              <a:extLst>
                <a:ext uri="{FF2B5EF4-FFF2-40B4-BE49-F238E27FC236}">
                  <a16:creationId xmlns:a16="http://schemas.microsoft.com/office/drawing/2014/main" id="{9D97AD26-F7ED-4742-9444-9F79181D706B}"/>
                </a:ext>
              </a:extLst>
            </p:cNvPr>
            <p:cNvSpPr/>
            <p:nvPr/>
          </p:nvSpPr>
          <p:spPr>
            <a:xfrm>
              <a:off x="4954285" y="4535930"/>
              <a:ext cx="45652" cy="29264"/>
            </a:xfrm>
            <a:custGeom>
              <a:avLst/>
              <a:gdLst>
                <a:gd name="connsiteX0" fmla="*/ 35281 w 45652"/>
                <a:gd name="connsiteY0" fmla="*/ 29330 h 29264"/>
                <a:gd name="connsiteX1" fmla="*/ 15884 w 45652"/>
                <a:gd name="connsiteY1" fmla="*/ 20129 h 29264"/>
                <a:gd name="connsiteX2" fmla="*/ 4378 w 45652"/>
                <a:gd name="connsiteY2" fmla="*/ 14253 h 29264"/>
                <a:gd name="connsiteX3" fmla="*/ 0 w 45652"/>
                <a:gd name="connsiteY3" fmla="*/ 908 h 29264"/>
                <a:gd name="connsiteX4" fmla="*/ 24594 w 45652"/>
                <a:gd name="connsiteY4" fmla="*/ 9114 h 29264"/>
                <a:gd name="connsiteX5" fmla="*/ 38266 w 45652"/>
                <a:gd name="connsiteY5" fmla="*/ 14030 h 29264"/>
                <a:gd name="connsiteX6" fmla="*/ 46460 w 45652"/>
                <a:gd name="connsiteY6" fmla="*/ 25432 h 29264"/>
                <a:gd name="connsiteX7" fmla="*/ 35281 w 45652"/>
                <a:gd name="connsiteY7" fmla="*/ 29330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52" h="29264">
                  <a:moveTo>
                    <a:pt x="35281" y="29330"/>
                  </a:moveTo>
                  <a:cubicBezTo>
                    <a:pt x="27520" y="29330"/>
                    <a:pt x="20836" y="24039"/>
                    <a:pt x="15884" y="20129"/>
                  </a:cubicBezTo>
                  <a:cubicBezTo>
                    <a:pt x="10675" y="16008"/>
                    <a:pt x="7047" y="13375"/>
                    <a:pt x="4378" y="14253"/>
                  </a:cubicBezTo>
                  <a:lnTo>
                    <a:pt x="0" y="908"/>
                  </a:lnTo>
                  <a:cubicBezTo>
                    <a:pt x="10055" y="-2393"/>
                    <a:pt x="18120" y="3987"/>
                    <a:pt x="24594" y="9114"/>
                  </a:cubicBezTo>
                  <a:cubicBezTo>
                    <a:pt x="32717" y="15540"/>
                    <a:pt x="35012" y="16360"/>
                    <a:pt x="38266" y="14030"/>
                  </a:cubicBezTo>
                  <a:lnTo>
                    <a:pt x="46460" y="25432"/>
                  </a:lnTo>
                  <a:cubicBezTo>
                    <a:pt x="42562" y="28241"/>
                    <a:pt x="38804" y="29330"/>
                    <a:pt x="35281" y="29330"/>
                  </a:cubicBezTo>
                  <a:close/>
                </a:path>
              </a:pathLst>
            </a:custGeom>
            <a:grpFill/>
            <a:ln w="1170" cap="flat">
              <a:noFill/>
              <a:prstDash val="solid"/>
              <a:miter/>
            </a:ln>
          </p:spPr>
          <p:txBody>
            <a:bodyPr rtlCol="0" anchor="ctr"/>
            <a:lstStyle/>
            <a:p>
              <a:endParaRPr lang="en-US"/>
            </a:p>
          </p:txBody>
        </p:sp>
        <p:sp>
          <p:nvSpPr>
            <p:cNvPr id="1551" name="Freeform 1550">
              <a:extLst>
                <a:ext uri="{FF2B5EF4-FFF2-40B4-BE49-F238E27FC236}">
                  <a16:creationId xmlns:a16="http://schemas.microsoft.com/office/drawing/2014/main" id="{410D6154-A9D5-E44C-AC30-C1691B18C0DA}"/>
                </a:ext>
              </a:extLst>
            </p:cNvPr>
            <p:cNvSpPr/>
            <p:nvPr/>
          </p:nvSpPr>
          <p:spPr>
            <a:xfrm>
              <a:off x="4978750" y="4536143"/>
              <a:ext cx="44482" cy="28094"/>
            </a:xfrm>
            <a:custGeom>
              <a:avLst/>
              <a:gdLst>
                <a:gd name="connsiteX0" fmla="*/ 11226 w 44481"/>
                <a:gd name="connsiteY0" fmla="*/ 29199 h 28093"/>
                <a:gd name="connsiteX1" fmla="*/ 0 w 44481"/>
                <a:gd name="connsiteY1" fmla="*/ 25219 h 28093"/>
                <a:gd name="connsiteX2" fmla="*/ 8194 w 44481"/>
                <a:gd name="connsiteY2" fmla="*/ 13818 h 28093"/>
                <a:gd name="connsiteX3" fmla="*/ 20532 w 44481"/>
                <a:gd name="connsiteY3" fmla="*/ 9475 h 28093"/>
                <a:gd name="connsiteX4" fmla="*/ 44891 w 44481"/>
                <a:gd name="connsiteY4" fmla="*/ 532 h 28093"/>
                <a:gd name="connsiteX5" fmla="*/ 41696 w 44481"/>
                <a:gd name="connsiteY5" fmla="*/ 14216 h 28093"/>
                <a:gd name="connsiteX6" fmla="*/ 29463 w 44481"/>
                <a:gd name="connsiteY6" fmla="*/ 20315 h 28093"/>
                <a:gd name="connsiteX7" fmla="*/ 11226 w 44481"/>
                <a:gd name="connsiteY7" fmla="*/ 29199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8093">
                  <a:moveTo>
                    <a:pt x="11226" y="29199"/>
                  </a:moveTo>
                  <a:cubicBezTo>
                    <a:pt x="7749" y="29199"/>
                    <a:pt x="3992" y="28087"/>
                    <a:pt x="0" y="25219"/>
                  </a:cubicBezTo>
                  <a:lnTo>
                    <a:pt x="8194" y="13818"/>
                  </a:lnTo>
                  <a:cubicBezTo>
                    <a:pt x="11261" y="16019"/>
                    <a:pt x="12759" y="15890"/>
                    <a:pt x="20532" y="9475"/>
                  </a:cubicBezTo>
                  <a:cubicBezTo>
                    <a:pt x="26361" y="4664"/>
                    <a:pt x="34345" y="-1926"/>
                    <a:pt x="44891" y="532"/>
                  </a:cubicBezTo>
                  <a:lnTo>
                    <a:pt x="41696" y="14216"/>
                  </a:lnTo>
                  <a:cubicBezTo>
                    <a:pt x="38184" y="13397"/>
                    <a:pt x="34731" y="15972"/>
                    <a:pt x="29463" y="20315"/>
                  </a:cubicBezTo>
                  <a:cubicBezTo>
                    <a:pt x="24886" y="24084"/>
                    <a:pt x="18694" y="29199"/>
                    <a:pt x="11226" y="29199"/>
                  </a:cubicBezTo>
                  <a:close/>
                </a:path>
              </a:pathLst>
            </a:custGeom>
            <a:grpFill/>
            <a:ln w="1170" cap="flat">
              <a:noFill/>
              <a:prstDash val="solid"/>
              <a:miter/>
            </a:ln>
          </p:spPr>
          <p:txBody>
            <a:bodyPr rtlCol="0" anchor="ctr"/>
            <a:lstStyle/>
            <a:p>
              <a:endParaRPr lang="en-US"/>
            </a:p>
          </p:txBody>
        </p:sp>
        <p:sp>
          <p:nvSpPr>
            <p:cNvPr id="1552" name="Freeform 1551">
              <a:extLst>
                <a:ext uri="{FF2B5EF4-FFF2-40B4-BE49-F238E27FC236}">
                  <a16:creationId xmlns:a16="http://schemas.microsoft.com/office/drawing/2014/main" id="{6D07093D-3393-CA49-B624-CC2613E94040}"/>
                </a:ext>
              </a:extLst>
            </p:cNvPr>
            <p:cNvSpPr/>
            <p:nvPr/>
          </p:nvSpPr>
          <p:spPr>
            <a:xfrm>
              <a:off x="5017800" y="4536127"/>
              <a:ext cx="44482" cy="28094"/>
            </a:xfrm>
            <a:custGeom>
              <a:avLst/>
              <a:gdLst>
                <a:gd name="connsiteX0" fmla="*/ 33642 w 44481"/>
                <a:gd name="connsiteY0" fmla="*/ 29216 h 28093"/>
                <a:gd name="connsiteX1" fmla="*/ 16025 w 44481"/>
                <a:gd name="connsiteY1" fmla="*/ 20506 h 28093"/>
                <a:gd name="connsiteX2" fmla="*/ 2973 w 44481"/>
                <a:gd name="connsiteY2" fmla="*/ 14244 h 28093"/>
                <a:gd name="connsiteX3" fmla="*/ 0 w 44481"/>
                <a:gd name="connsiteY3" fmla="*/ 513 h 28093"/>
                <a:gd name="connsiteX4" fmla="*/ 25085 w 44481"/>
                <a:gd name="connsiteY4" fmla="*/ 9761 h 28093"/>
                <a:gd name="connsiteX5" fmla="*/ 36604 w 44481"/>
                <a:gd name="connsiteY5" fmla="*/ 13822 h 28093"/>
                <a:gd name="connsiteX6" fmla="*/ 44798 w 44481"/>
                <a:gd name="connsiteY6" fmla="*/ 25224 h 28093"/>
                <a:gd name="connsiteX7" fmla="*/ 33642 w 44481"/>
                <a:gd name="connsiteY7" fmla="*/ 29216 h 28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28093">
                  <a:moveTo>
                    <a:pt x="33642" y="29216"/>
                  </a:moveTo>
                  <a:cubicBezTo>
                    <a:pt x="26361" y="29216"/>
                    <a:pt x="20438" y="24217"/>
                    <a:pt x="16025" y="20506"/>
                  </a:cubicBezTo>
                  <a:cubicBezTo>
                    <a:pt x="10711" y="16023"/>
                    <a:pt x="7222" y="13331"/>
                    <a:pt x="2973" y="14244"/>
                  </a:cubicBezTo>
                  <a:lnTo>
                    <a:pt x="0" y="513"/>
                  </a:lnTo>
                  <a:cubicBezTo>
                    <a:pt x="11214" y="-1922"/>
                    <a:pt x="19232" y="4833"/>
                    <a:pt x="25085" y="9761"/>
                  </a:cubicBezTo>
                  <a:cubicBezTo>
                    <a:pt x="32354" y="15883"/>
                    <a:pt x="33572" y="16000"/>
                    <a:pt x="36604" y="13822"/>
                  </a:cubicBezTo>
                  <a:lnTo>
                    <a:pt x="44798" y="25224"/>
                  </a:lnTo>
                  <a:cubicBezTo>
                    <a:pt x="40794" y="28103"/>
                    <a:pt x="37072" y="29216"/>
                    <a:pt x="33642" y="29216"/>
                  </a:cubicBezTo>
                  <a:close/>
                </a:path>
              </a:pathLst>
            </a:custGeom>
            <a:grpFill/>
            <a:ln w="1170" cap="flat">
              <a:noFill/>
              <a:prstDash val="solid"/>
              <a:miter/>
            </a:ln>
          </p:spPr>
          <p:txBody>
            <a:bodyPr rtlCol="0" anchor="ctr"/>
            <a:lstStyle/>
            <a:p>
              <a:endParaRPr lang="en-US"/>
            </a:p>
          </p:txBody>
        </p:sp>
        <p:sp>
          <p:nvSpPr>
            <p:cNvPr id="1553" name="Freeform 1552">
              <a:extLst>
                <a:ext uri="{FF2B5EF4-FFF2-40B4-BE49-F238E27FC236}">
                  <a16:creationId xmlns:a16="http://schemas.microsoft.com/office/drawing/2014/main" id="{58FA2050-EE94-1F4E-A373-EC8AF023FC42}"/>
                </a:ext>
              </a:extLst>
            </p:cNvPr>
            <p:cNvSpPr/>
            <p:nvPr/>
          </p:nvSpPr>
          <p:spPr>
            <a:xfrm>
              <a:off x="5052859" y="4537396"/>
              <a:ext cx="70234" cy="29264"/>
            </a:xfrm>
            <a:custGeom>
              <a:avLst/>
              <a:gdLst>
                <a:gd name="connsiteX0" fmla="*/ 59933 w 70234"/>
                <a:gd name="connsiteY0" fmla="*/ 29761 h 29264"/>
                <a:gd name="connsiteX1" fmla="*/ 41438 w 70234"/>
                <a:gd name="connsiteY1" fmla="*/ 20993 h 29264"/>
                <a:gd name="connsiteX2" fmla="*/ 36990 w 70234"/>
                <a:gd name="connsiteY2" fmla="*/ 17598 h 29264"/>
                <a:gd name="connsiteX3" fmla="*/ 11401 w 70234"/>
                <a:gd name="connsiteY3" fmla="*/ 22222 h 29264"/>
                <a:gd name="connsiteX4" fmla="*/ 7597 w 70234"/>
                <a:gd name="connsiteY4" fmla="*/ 24680 h 29264"/>
                <a:gd name="connsiteX5" fmla="*/ 0 w 70234"/>
                <a:gd name="connsiteY5" fmla="*/ 12858 h 29264"/>
                <a:gd name="connsiteX6" fmla="*/ 3722 w 70234"/>
                <a:gd name="connsiteY6" fmla="*/ 10446 h 29264"/>
                <a:gd name="connsiteX7" fmla="*/ 44751 w 70234"/>
                <a:gd name="connsiteY7" fmla="*/ 5893 h 29264"/>
                <a:gd name="connsiteX8" fmla="*/ 50241 w 70234"/>
                <a:gd name="connsiteY8" fmla="*/ 10048 h 29264"/>
                <a:gd name="connsiteX9" fmla="*/ 62626 w 70234"/>
                <a:gd name="connsiteY9" fmla="*/ 14543 h 29264"/>
                <a:gd name="connsiteX10" fmla="*/ 70820 w 70234"/>
                <a:gd name="connsiteY10" fmla="*/ 25945 h 29264"/>
                <a:gd name="connsiteX11" fmla="*/ 59933 w 70234"/>
                <a:gd name="connsiteY11" fmla="*/ 29761 h 2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234" h="29264">
                  <a:moveTo>
                    <a:pt x="59933" y="29761"/>
                  </a:moveTo>
                  <a:cubicBezTo>
                    <a:pt x="52324" y="29761"/>
                    <a:pt x="45851" y="24552"/>
                    <a:pt x="41438" y="20993"/>
                  </a:cubicBezTo>
                  <a:cubicBezTo>
                    <a:pt x="39858" y="19717"/>
                    <a:pt x="38360" y="18512"/>
                    <a:pt x="36990" y="17598"/>
                  </a:cubicBezTo>
                  <a:cubicBezTo>
                    <a:pt x="28117" y="11699"/>
                    <a:pt x="25238" y="13209"/>
                    <a:pt x="11401" y="22222"/>
                  </a:cubicBezTo>
                  <a:cubicBezTo>
                    <a:pt x="10196" y="23007"/>
                    <a:pt x="8931" y="23838"/>
                    <a:pt x="7597" y="24680"/>
                  </a:cubicBezTo>
                  <a:lnTo>
                    <a:pt x="0" y="12858"/>
                  </a:lnTo>
                  <a:cubicBezTo>
                    <a:pt x="1299" y="12027"/>
                    <a:pt x="2540" y="11219"/>
                    <a:pt x="3722" y="10446"/>
                  </a:cubicBezTo>
                  <a:cubicBezTo>
                    <a:pt x="17757" y="1304"/>
                    <a:pt x="27906" y="-5310"/>
                    <a:pt x="44751" y="5893"/>
                  </a:cubicBezTo>
                  <a:cubicBezTo>
                    <a:pt x="46659" y="7157"/>
                    <a:pt x="48473" y="8632"/>
                    <a:pt x="50241" y="10048"/>
                  </a:cubicBezTo>
                  <a:cubicBezTo>
                    <a:pt x="57557" y="15936"/>
                    <a:pt x="59641" y="16697"/>
                    <a:pt x="62626" y="14543"/>
                  </a:cubicBezTo>
                  <a:lnTo>
                    <a:pt x="70820" y="25945"/>
                  </a:lnTo>
                  <a:cubicBezTo>
                    <a:pt x="67027" y="28707"/>
                    <a:pt x="63363" y="29761"/>
                    <a:pt x="59933" y="29761"/>
                  </a:cubicBezTo>
                  <a:close/>
                </a:path>
              </a:pathLst>
            </a:custGeom>
            <a:grpFill/>
            <a:ln w="1170" cap="flat">
              <a:noFill/>
              <a:prstDash val="solid"/>
              <a:miter/>
            </a:ln>
          </p:spPr>
          <p:txBody>
            <a:bodyPr rtlCol="0" anchor="ctr"/>
            <a:lstStyle/>
            <a:p>
              <a:endParaRPr lang="en-US"/>
            </a:p>
          </p:txBody>
        </p:sp>
        <p:sp>
          <p:nvSpPr>
            <p:cNvPr id="1554" name="Freeform 1553">
              <a:extLst>
                <a:ext uri="{FF2B5EF4-FFF2-40B4-BE49-F238E27FC236}">
                  <a16:creationId xmlns:a16="http://schemas.microsoft.com/office/drawing/2014/main" id="{C8E1B3E3-4EF8-B747-9BF1-F4A1F8BC253D}"/>
                </a:ext>
              </a:extLst>
            </p:cNvPr>
            <p:cNvSpPr/>
            <p:nvPr/>
          </p:nvSpPr>
          <p:spPr>
            <a:xfrm>
              <a:off x="5131285" y="4532126"/>
              <a:ext cx="14047" cy="14047"/>
            </a:xfrm>
            <a:custGeom>
              <a:avLst/>
              <a:gdLst>
                <a:gd name="connsiteX0" fmla="*/ 7025 w 14046"/>
                <a:gd name="connsiteY0" fmla="*/ 14722 h 14046"/>
                <a:gd name="connsiteX1" fmla="*/ 13 w 14046"/>
                <a:gd name="connsiteY1" fmla="*/ 8073 h 14046"/>
                <a:gd name="connsiteX2" fmla="*/ 107 w 14046"/>
                <a:gd name="connsiteY2" fmla="*/ 6469 h 14046"/>
                <a:gd name="connsiteX3" fmla="*/ 1137 w 14046"/>
                <a:gd name="connsiteY3" fmla="*/ 3320 h 14046"/>
                <a:gd name="connsiteX4" fmla="*/ 9764 w 14046"/>
                <a:gd name="connsiteY4" fmla="*/ 452 h 14046"/>
                <a:gd name="connsiteX5" fmla="*/ 14247 w 14046"/>
                <a:gd name="connsiteY5" fmla="*/ 9313 h 14046"/>
                <a:gd name="connsiteX6" fmla="*/ 14212 w 14046"/>
                <a:gd name="connsiteY6" fmla="*/ 9430 h 14046"/>
                <a:gd name="connsiteX7" fmla="*/ 14002 w 14046"/>
                <a:gd name="connsiteY7" fmla="*/ 10086 h 14046"/>
                <a:gd name="connsiteX8" fmla="*/ 7400 w 14046"/>
                <a:gd name="connsiteY8" fmla="*/ 14710 h 14046"/>
                <a:gd name="connsiteX9" fmla="*/ 7025 w 14046"/>
                <a:gd name="connsiteY9" fmla="*/ 14722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46" h="14046">
                  <a:moveTo>
                    <a:pt x="7025" y="14722"/>
                  </a:moveTo>
                  <a:cubicBezTo>
                    <a:pt x="3314" y="14722"/>
                    <a:pt x="212" y="11819"/>
                    <a:pt x="13" y="8073"/>
                  </a:cubicBezTo>
                  <a:cubicBezTo>
                    <a:pt x="-22" y="7522"/>
                    <a:pt x="13" y="6984"/>
                    <a:pt x="107" y="6469"/>
                  </a:cubicBezTo>
                  <a:cubicBezTo>
                    <a:pt x="201" y="5310"/>
                    <a:pt x="587" y="4221"/>
                    <a:pt x="1137" y="3320"/>
                  </a:cubicBezTo>
                  <a:cubicBezTo>
                    <a:pt x="2495" y="1131"/>
                    <a:pt x="5562" y="-941"/>
                    <a:pt x="9764" y="452"/>
                  </a:cubicBezTo>
                  <a:cubicBezTo>
                    <a:pt x="13452" y="1658"/>
                    <a:pt x="15453" y="5626"/>
                    <a:pt x="14247" y="9313"/>
                  </a:cubicBezTo>
                  <a:cubicBezTo>
                    <a:pt x="14236" y="9348"/>
                    <a:pt x="14224" y="9395"/>
                    <a:pt x="14212" y="9430"/>
                  </a:cubicBezTo>
                  <a:cubicBezTo>
                    <a:pt x="14142" y="9711"/>
                    <a:pt x="14060" y="9934"/>
                    <a:pt x="14002" y="10086"/>
                  </a:cubicBezTo>
                  <a:cubicBezTo>
                    <a:pt x="13182" y="12193"/>
                    <a:pt x="11017" y="14523"/>
                    <a:pt x="7400" y="14710"/>
                  </a:cubicBezTo>
                  <a:cubicBezTo>
                    <a:pt x="7271" y="14710"/>
                    <a:pt x="7142" y="14722"/>
                    <a:pt x="7025" y="14722"/>
                  </a:cubicBezTo>
                  <a:close/>
                </a:path>
              </a:pathLst>
            </a:custGeom>
            <a:grpFill/>
            <a:ln w="1170" cap="flat">
              <a:noFill/>
              <a:prstDash val="solid"/>
              <a:miter/>
            </a:ln>
          </p:spPr>
          <p:txBody>
            <a:bodyPr rtlCol="0" anchor="ctr"/>
            <a:lstStyle/>
            <a:p>
              <a:endParaRPr lang="en-US"/>
            </a:p>
          </p:txBody>
        </p:sp>
        <p:sp>
          <p:nvSpPr>
            <p:cNvPr id="1555" name="Freeform 1554">
              <a:extLst>
                <a:ext uri="{FF2B5EF4-FFF2-40B4-BE49-F238E27FC236}">
                  <a16:creationId xmlns:a16="http://schemas.microsoft.com/office/drawing/2014/main" id="{E7C0B12F-A805-B145-AEC0-3B54E8CAFE8E}"/>
                </a:ext>
              </a:extLst>
            </p:cNvPr>
            <p:cNvSpPr/>
            <p:nvPr/>
          </p:nvSpPr>
          <p:spPr>
            <a:xfrm>
              <a:off x="5100595" y="4544939"/>
              <a:ext cx="30435" cy="22241"/>
            </a:xfrm>
            <a:custGeom>
              <a:avLst/>
              <a:gdLst>
                <a:gd name="connsiteX0" fmla="*/ 11261 w 30434"/>
                <a:gd name="connsiteY0" fmla="*/ 22510 h 22240"/>
                <a:gd name="connsiteX1" fmla="*/ 0 w 30434"/>
                <a:gd name="connsiteY1" fmla="*/ 18425 h 22240"/>
                <a:gd name="connsiteX2" fmla="*/ 8206 w 30434"/>
                <a:gd name="connsiteY2" fmla="*/ 7023 h 22240"/>
                <a:gd name="connsiteX3" fmla="*/ 18553 w 30434"/>
                <a:gd name="connsiteY3" fmla="*/ 3734 h 22240"/>
                <a:gd name="connsiteX4" fmla="*/ 23142 w 30434"/>
                <a:gd name="connsiteY4" fmla="*/ 0 h 22240"/>
                <a:gd name="connsiteX5" fmla="*/ 31570 w 30434"/>
                <a:gd name="connsiteY5" fmla="*/ 11238 h 22240"/>
                <a:gd name="connsiteX6" fmla="*/ 27649 w 30434"/>
                <a:gd name="connsiteY6" fmla="*/ 14433 h 22240"/>
                <a:gd name="connsiteX7" fmla="*/ 11261 w 30434"/>
                <a:gd name="connsiteY7" fmla="*/ 22510 h 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4" h="22240">
                  <a:moveTo>
                    <a:pt x="11261" y="22510"/>
                  </a:moveTo>
                  <a:cubicBezTo>
                    <a:pt x="7854" y="22510"/>
                    <a:pt x="4109" y="21386"/>
                    <a:pt x="0" y="18425"/>
                  </a:cubicBezTo>
                  <a:lnTo>
                    <a:pt x="8206" y="7023"/>
                  </a:lnTo>
                  <a:cubicBezTo>
                    <a:pt x="11319" y="9271"/>
                    <a:pt x="11975" y="9341"/>
                    <a:pt x="18553" y="3734"/>
                  </a:cubicBezTo>
                  <a:cubicBezTo>
                    <a:pt x="19993" y="2517"/>
                    <a:pt x="21480" y="1253"/>
                    <a:pt x="23142" y="0"/>
                  </a:cubicBezTo>
                  <a:lnTo>
                    <a:pt x="31570" y="11238"/>
                  </a:lnTo>
                  <a:cubicBezTo>
                    <a:pt x="30247" y="12233"/>
                    <a:pt x="28925" y="13356"/>
                    <a:pt x="27649" y="14433"/>
                  </a:cubicBezTo>
                  <a:cubicBezTo>
                    <a:pt x="23587" y="17886"/>
                    <a:pt x="18144" y="22510"/>
                    <a:pt x="11261" y="22510"/>
                  </a:cubicBezTo>
                  <a:close/>
                </a:path>
              </a:pathLst>
            </a:custGeom>
            <a:grpFill/>
            <a:ln w="1170" cap="flat">
              <a:noFill/>
              <a:prstDash val="solid"/>
              <a:miter/>
            </a:ln>
          </p:spPr>
          <p:txBody>
            <a:bodyPr rtlCol="0" anchor="ctr"/>
            <a:lstStyle/>
            <a:p>
              <a:endParaRPr lang="en-US"/>
            </a:p>
          </p:txBody>
        </p:sp>
        <p:sp>
          <p:nvSpPr>
            <p:cNvPr id="1556" name="Freeform 1555">
              <a:extLst>
                <a:ext uri="{FF2B5EF4-FFF2-40B4-BE49-F238E27FC236}">
                  <a16:creationId xmlns:a16="http://schemas.microsoft.com/office/drawing/2014/main" id="{E837520E-8C38-8D4F-803E-2583CCC8B219}"/>
                </a:ext>
              </a:extLst>
            </p:cNvPr>
            <p:cNvSpPr/>
            <p:nvPr/>
          </p:nvSpPr>
          <p:spPr>
            <a:xfrm>
              <a:off x="4811611" y="4475302"/>
              <a:ext cx="14047" cy="14047"/>
            </a:xfrm>
            <a:custGeom>
              <a:avLst/>
              <a:gdLst>
                <a:gd name="connsiteX0" fmla="*/ 7391 w 14046"/>
                <a:gd name="connsiteY0" fmla="*/ 14843 h 14046"/>
                <a:gd name="connsiteX1" fmla="*/ 1070 w 14046"/>
                <a:gd name="connsiteY1" fmla="*/ 10921 h 14046"/>
                <a:gd name="connsiteX2" fmla="*/ 379 w 14046"/>
                <a:gd name="connsiteY2" fmla="*/ 9388 h 14046"/>
                <a:gd name="connsiteX3" fmla="*/ 4652 w 14046"/>
                <a:gd name="connsiteY3" fmla="*/ 386 h 14046"/>
                <a:gd name="connsiteX4" fmla="*/ 13209 w 14046"/>
                <a:gd name="connsiteY4" fmla="*/ 3757 h 14046"/>
                <a:gd name="connsiteX5" fmla="*/ 14075 w 14046"/>
                <a:gd name="connsiteY5" fmla="*/ 5724 h 14046"/>
                <a:gd name="connsiteX6" fmla="*/ 9568 w 14046"/>
                <a:gd name="connsiteY6" fmla="*/ 14503 h 14046"/>
                <a:gd name="connsiteX7" fmla="*/ 7391 w 14046"/>
                <a:gd name="connsiteY7" fmla="*/ 1484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391" y="14843"/>
                  </a:moveTo>
                  <a:cubicBezTo>
                    <a:pt x="5295" y="14843"/>
                    <a:pt x="2685" y="13977"/>
                    <a:pt x="1070" y="10921"/>
                  </a:cubicBezTo>
                  <a:cubicBezTo>
                    <a:pt x="789" y="10453"/>
                    <a:pt x="555" y="9938"/>
                    <a:pt x="379" y="9388"/>
                  </a:cubicBezTo>
                  <a:cubicBezTo>
                    <a:pt x="-990" y="5010"/>
                    <a:pt x="1561" y="1486"/>
                    <a:pt x="4652" y="386"/>
                  </a:cubicBezTo>
                  <a:cubicBezTo>
                    <a:pt x="7040" y="-457"/>
                    <a:pt x="11101" y="-164"/>
                    <a:pt x="13209" y="3757"/>
                  </a:cubicBezTo>
                  <a:cubicBezTo>
                    <a:pt x="13583" y="4343"/>
                    <a:pt x="13888" y="5010"/>
                    <a:pt x="14075" y="5724"/>
                  </a:cubicBezTo>
                  <a:cubicBezTo>
                    <a:pt x="15269" y="10114"/>
                    <a:pt x="12705" y="13461"/>
                    <a:pt x="9568" y="14503"/>
                  </a:cubicBezTo>
                  <a:cubicBezTo>
                    <a:pt x="9006" y="14702"/>
                    <a:pt x="8234" y="14843"/>
                    <a:pt x="7391" y="14843"/>
                  </a:cubicBezTo>
                  <a:close/>
                </a:path>
              </a:pathLst>
            </a:custGeom>
            <a:grpFill/>
            <a:ln w="1170" cap="flat">
              <a:noFill/>
              <a:prstDash val="solid"/>
              <a:miter/>
            </a:ln>
          </p:spPr>
          <p:txBody>
            <a:bodyPr rtlCol="0" anchor="ctr"/>
            <a:lstStyle/>
            <a:p>
              <a:endParaRPr lang="en-US"/>
            </a:p>
          </p:txBody>
        </p:sp>
        <p:sp>
          <p:nvSpPr>
            <p:cNvPr id="1557" name="Freeform 1556">
              <a:extLst>
                <a:ext uri="{FF2B5EF4-FFF2-40B4-BE49-F238E27FC236}">
                  <a16:creationId xmlns:a16="http://schemas.microsoft.com/office/drawing/2014/main" id="{F68BA57F-A94D-CC42-A45D-30610104C7EF}"/>
                </a:ext>
              </a:extLst>
            </p:cNvPr>
            <p:cNvSpPr/>
            <p:nvPr/>
          </p:nvSpPr>
          <p:spPr>
            <a:xfrm>
              <a:off x="4770641" y="4530319"/>
              <a:ext cx="14047" cy="14047"/>
            </a:xfrm>
            <a:custGeom>
              <a:avLst/>
              <a:gdLst>
                <a:gd name="connsiteX0" fmla="*/ 7391 w 14046"/>
                <a:gd name="connsiteY0" fmla="*/ 14843 h 14046"/>
                <a:gd name="connsiteX1" fmla="*/ 1070 w 14046"/>
                <a:gd name="connsiteY1" fmla="*/ 10921 h 14046"/>
                <a:gd name="connsiteX2" fmla="*/ 379 w 14046"/>
                <a:gd name="connsiteY2" fmla="*/ 9388 h 14046"/>
                <a:gd name="connsiteX3" fmla="*/ 4652 w 14046"/>
                <a:gd name="connsiteY3" fmla="*/ 386 h 14046"/>
                <a:gd name="connsiteX4" fmla="*/ 13209 w 14046"/>
                <a:gd name="connsiteY4" fmla="*/ 3757 h 14046"/>
                <a:gd name="connsiteX5" fmla="*/ 14075 w 14046"/>
                <a:gd name="connsiteY5" fmla="*/ 5724 h 14046"/>
                <a:gd name="connsiteX6" fmla="*/ 9568 w 14046"/>
                <a:gd name="connsiteY6" fmla="*/ 14503 h 14046"/>
                <a:gd name="connsiteX7" fmla="*/ 7391 w 14046"/>
                <a:gd name="connsiteY7" fmla="*/ 1484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391" y="14843"/>
                  </a:moveTo>
                  <a:cubicBezTo>
                    <a:pt x="5295" y="14843"/>
                    <a:pt x="2685" y="13977"/>
                    <a:pt x="1070" y="10921"/>
                  </a:cubicBezTo>
                  <a:cubicBezTo>
                    <a:pt x="789" y="10453"/>
                    <a:pt x="555" y="9938"/>
                    <a:pt x="379" y="9388"/>
                  </a:cubicBezTo>
                  <a:cubicBezTo>
                    <a:pt x="-990" y="5010"/>
                    <a:pt x="1561" y="1486"/>
                    <a:pt x="4652" y="386"/>
                  </a:cubicBezTo>
                  <a:cubicBezTo>
                    <a:pt x="7040" y="-457"/>
                    <a:pt x="11101" y="-164"/>
                    <a:pt x="13209" y="3757"/>
                  </a:cubicBezTo>
                  <a:cubicBezTo>
                    <a:pt x="13583" y="4343"/>
                    <a:pt x="13888" y="5010"/>
                    <a:pt x="14075" y="5724"/>
                  </a:cubicBezTo>
                  <a:cubicBezTo>
                    <a:pt x="15269" y="10114"/>
                    <a:pt x="12705" y="13461"/>
                    <a:pt x="9568" y="14503"/>
                  </a:cubicBezTo>
                  <a:cubicBezTo>
                    <a:pt x="9006" y="14702"/>
                    <a:pt x="8234" y="14843"/>
                    <a:pt x="7391" y="14843"/>
                  </a:cubicBezTo>
                  <a:close/>
                </a:path>
              </a:pathLst>
            </a:custGeom>
            <a:grpFill/>
            <a:ln w="1170" cap="flat">
              <a:noFill/>
              <a:prstDash val="solid"/>
              <a:miter/>
            </a:ln>
          </p:spPr>
          <p:txBody>
            <a:bodyPr rtlCol="0" anchor="ctr"/>
            <a:lstStyle/>
            <a:p>
              <a:endParaRPr lang="en-US"/>
            </a:p>
          </p:txBody>
        </p:sp>
        <p:sp>
          <p:nvSpPr>
            <p:cNvPr id="1558" name="Freeform 1557">
              <a:extLst>
                <a:ext uri="{FF2B5EF4-FFF2-40B4-BE49-F238E27FC236}">
                  <a16:creationId xmlns:a16="http://schemas.microsoft.com/office/drawing/2014/main" id="{38EB5503-16C3-1940-A9C9-529274A3EC2A}"/>
                </a:ext>
              </a:extLst>
            </p:cNvPr>
            <p:cNvSpPr/>
            <p:nvPr/>
          </p:nvSpPr>
          <p:spPr>
            <a:xfrm>
              <a:off x="4784531" y="4300541"/>
              <a:ext cx="193144" cy="191974"/>
            </a:xfrm>
            <a:custGeom>
              <a:avLst/>
              <a:gdLst>
                <a:gd name="connsiteX0" fmla="*/ 90354 w 193144"/>
                <a:gd name="connsiteY0" fmla="*/ 193104 h 191974"/>
                <a:gd name="connsiteX1" fmla="*/ 86374 w 193144"/>
                <a:gd name="connsiteY1" fmla="*/ 191863 h 191974"/>
                <a:gd name="connsiteX2" fmla="*/ 13214 w 193144"/>
                <a:gd name="connsiteY2" fmla="*/ 141434 h 191974"/>
                <a:gd name="connsiteX3" fmla="*/ 10194 w 193144"/>
                <a:gd name="connsiteY3" fmla="*/ 136202 h 191974"/>
                <a:gd name="connsiteX4" fmla="*/ 21 w 193144"/>
                <a:gd name="connsiteY4" fmla="*/ 7579 h 191974"/>
                <a:gd name="connsiteX5" fmla="*/ 3510 w 193144"/>
                <a:gd name="connsiteY5" fmla="*/ 942 h 191974"/>
                <a:gd name="connsiteX6" fmla="*/ 11001 w 193144"/>
                <a:gd name="connsiteY6" fmla="*/ 1246 h 191974"/>
                <a:gd name="connsiteX7" fmla="*/ 190906 w 193144"/>
                <a:gd name="connsiteY7" fmla="*/ 125269 h 191974"/>
                <a:gd name="connsiteX8" fmla="*/ 192697 w 193144"/>
                <a:gd name="connsiteY8" fmla="*/ 135031 h 191974"/>
                <a:gd name="connsiteX9" fmla="*/ 182935 w 193144"/>
                <a:gd name="connsiteY9" fmla="*/ 136822 h 191974"/>
                <a:gd name="connsiteX10" fmla="*/ 15180 w 193144"/>
                <a:gd name="connsiteY10" fmla="*/ 21170 h 191974"/>
                <a:gd name="connsiteX11" fmla="*/ 23924 w 193144"/>
                <a:gd name="connsiteY11" fmla="*/ 131742 h 191974"/>
                <a:gd name="connsiteX12" fmla="*/ 94334 w 193144"/>
                <a:gd name="connsiteY12" fmla="*/ 180274 h 191974"/>
                <a:gd name="connsiteX13" fmla="*/ 96137 w 193144"/>
                <a:gd name="connsiteY13" fmla="*/ 190048 h 191974"/>
                <a:gd name="connsiteX14" fmla="*/ 90354 w 193144"/>
                <a:gd name="connsiteY14" fmla="*/ 193104 h 19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144" h="191974">
                  <a:moveTo>
                    <a:pt x="90354" y="193104"/>
                  </a:moveTo>
                  <a:cubicBezTo>
                    <a:pt x="88985" y="193104"/>
                    <a:pt x="87592" y="192706"/>
                    <a:pt x="86374" y="191863"/>
                  </a:cubicBezTo>
                  <a:lnTo>
                    <a:pt x="13214" y="141434"/>
                  </a:lnTo>
                  <a:cubicBezTo>
                    <a:pt x="11470" y="140229"/>
                    <a:pt x="10369" y="138309"/>
                    <a:pt x="10194" y="136202"/>
                  </a:cubicBezTo>
                  <a:lnTo>
                    <a:pt x="21" y="7579"/>
                  </a:lnTo>
                  <a:cubicBezTo>
                    <a:pt x="-189" y="4875"/>
                    <a:pt x="1169" y="2300"/>
                    <a:pt x="3510" y="942"/>
                  </a:cubicBezTo>
                  <a:cubicBezTo>
                    <a:pt x="5851" y="-416"/>
                    <a:pt x="8777" y="-299"/>
                    <a:pt x="11001" y="1246"/>
                  </a:cubicBezTo>
                  <a:lnTo>
                    <a:pt x="190906" y="125269"/>
                  </a:lnTo>
                  <a:cubicBezTo>
                    <a:pt x="194102" y="127469"/>
                    <a:pt x="194910" y="131847"/>
                    <a:pt x="192697" y="135031"/>
                  </a:cubicBezTo>
                  <a:cubicBezTo>
                    <a:pt x="190485" y="138215"/>
                    <a:pt x="186119" y="139035"/>
                    <a:pt x="182935" y="136822"/>
                  </a:cubicBezTo>
                  <a:lnTo>
                    <a:pt x="15180" y="21170"/>
                  </a:lnTo>
                  <a:lnTo>
                    <a:pt x="23924" y="131742"/>
                  </a:lnTo>
                  <a:lnTo>
                    <a:pt x="94334" y="180274"/>
                  </a:lnTo>
                  <a:cubicBezTo>
                    <a:pt x="97530" y="182475"/>
                    <a:pt x="98338" y="186853"/>
                    <a:pt x="96137" y="190048"/>
                  </a:cubicBezTo>
                  <a:cubicBezTo>
                    <a:pt x="94779" y="192038"/>
                    <a:pt x="92590" y="193104"/>
                    <a:pt x="90354" y="193104"/>
                  </a:cubicBezTo>
                  <a:close/>
                </a:path>
              </a:pathLst>
            </a:custGeom>
            <a:grpFill/>
            <a:ln w="1170" cap="flat">
              <a:noFill/>
              <a:prstDash val="solid"/>
              <a:miter/>
            </a:ln>
          </p:spPr>
          <p:txBody>
            <a:bodyPr rtlCol="0" anchor="ctr"/>
            <a:lstStyle/>
            <a:p>
              <a:endParaRPr lang="en-US"/>
            </a:p>
          </p:txBody>
        </p:sp>
        <p:sp>
          <p:nvSpPr>
            <p:cNvPr id="1559" name="Freeform 1558">
              <a:extLst>
                <a:ext uri="{FF2B5EF4-FFF2-40B4-BE49-F238E27FC236}">
                  <a16:creationId xmlns:a16="http://schemas.microsoft.com/office/drawing/2014/main" id="{561B8872-A17B-AE4D-BE79-F2BB721F79EC}"/>
                </a:ext>
              </a:extLst>
            </p:cNvPr>
            <p:cNvSpPr/>
            <p:nvPr/>
          </p:nvSpPr>
          <p:spPr>
            <a:xfrm>
              <a:off x="4981022" y="4435998"/>
              <a:ext cx="15217" cy="15217"/>
            </a:xfrm>
            <a:custGeom>
              <a:avLst/>
              <a:gdLst>
                <a:gd name="connsiteX0" fmla="*/ 8555 w 15217"/>
                <a:gd name="connsiteY0" fmla="*/ 15424 h 15217"/>
                <a:gd name="connsiteX1" fmla="*/ 8555 w 15217"/>
                <a:gd name="connsiteY1" fmla="*/ 15424 h 15217"/>
                <a:gd name="connsiteX2" fmla="*/ 1942 w 15217"/>
                <a:gd name="connsiteY2" fmla="*/ 11877 h 15217"/>
                <a:gd name="connsiteX3" fmla="*/ 1672 w 15217"/>
                <a:gd name="connsiteY3" fmla="*/ 2466 h 15217"/>
                <a:gd name="connsiteX4" fmla="*/ 11002 w 15217"/>
                <a:gd name="connsiteY4" fmla="*/ 1237 h 15217"/>
                <a:gd name="connsiteX5" fmla="*/ 15263 w 15217"/>
                <a:gd name="connsiteY5" fmla="*/ 10484 h 15217"/>
                <a:gd name="connsiteX6" fmla="*/ 8555 w 15217"/>
                <a:gd name="connsiteY6" fmla="*/ 15424 h 15217"/>
                <a:gd name="connsiteX7" fmla="*/ 2023 w 15217"/>
                <a:gd name="connsiteY7" fmla="*/ 5872 h 15217"/>
                <a:gd name="connsiteX8" fmla="*/ 3089 w 15217"/>
                <a:gd name="connsiteY8" fmla="*/ 12743 h 15217"/>
                <a:gd name="connsiteX9" fmla="*/ 6612 w 15217"/>
                <a:gd name="connsiteY9" fmla="*/ 7640 h 15217"/>
                <a:gd name="connsiteX10" fmla="*/ 2023 w 15217"/>
                <a:gd name="connsiteY10" fmla="*/ 5872 h 15217"/>
                <a:gd name="connsiteX11" fmla="*/ 8567 w 15217"/>
                <a:gd name="connsiteY11" fmla="*/ 1377 h 15217"/>
                <a:gd name="connsiteX12" fmla="*/ 8567 w 15217"/>
                <a:gd name="connsiteY12" fmla="*/ 5556 h 15217"/>
                <a:gd name="connsiteX13" fmla="*/ 11997 w 15217"/>
                <a:gd name="connsiteY13" fmla="*/ 2290 h 15217"/>
                <a:gd name="connsiteX14" fmla="*/ 8567 w 15217"/>
                <a:gd name="connsiteY14" fmla="*/ 1377 h 15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17" h="15217">
                  <a:moveTo>
                    <a:pt x="8555" y="15424"/>
                  </a:moveTo>
                  <a:cubicBezTo>
                    <a:pt x="8555" y="15424"/>
                    <a:pt x="8555" y="15424"/>
                    <a:pt x="8555" y="15424"/>
                  </a:cubicBezTo>
                  <a:cubicBezTo>
                    <a:pt x="5336" y="15424"/>
                    <a:pt x="3370" y="13376"/>
                    <a:pt x="1942" y="11877"/>
                  </a:cubicBezTo>
                  <a:cubicBezTo>
                    <a:pt x="-540" y="9267"/>
                    <a:pt x="-657" y="5205"/>
                    <a:pt x="1672" y="2466"/>
                  </a:cubicBezTo>
                  <a:cubicBezTo>
                    <a:pt x="4014" y="-273"/>
                    <a:pt x="8040" y="-800"/>
                    <a:pt x="11002" y="1237"/>
                  </a:cubicBezTo>
                  <a:cubicBezTo>
                    <a:pt x="14900" y="3929"/>
                    <a:pt x="16339" y="7043"/>
                    <a:pt x="15263" y="10484"/>
                  </a:cubicBezTo>
                  <a:cubicBezTo>
                    <a:pt x="14361" y="13422"/>
                    <a:pt x="11634" y="15424"/>
                    <a:pt x="8555" y="15424"/>
                  </a:cubicBezTo>
                  <a:close/>
                  <a:moveTo>
                    <a:pt x="2023" y="5872"/>
                  </a:moveTo>
                  <a:cubicBezTo>
                    <a:pt x="865" y="8880"/>
                    <a:pt x="2094" y="11573"/>
                    <a:pt x="3089" y="12743"/>
                  </a:cubicBezTo>
                  <a:lnTo>
                    <a:pt x="6612" y="7640"/>
                  </a:lnTo>
                  <a:lnTo>
                    <a:pt x="2023" y="5872"/>
                  </a:lnTo>
                  <a:close/>
                  <a:moveTo>
                    <a:pt x="8567" y="1377"/>
                  </a:moveTo>
                  <a:lnTo>
                    <a:pt x="8567" y="5556"/>
                  </a:lnTo>
                  <a:lnTo>
                    <a:pt x="11997" y="2290"/>
                  </a:lnTo>
                  <a:cubicBezTo>
                    <a:pt x="11283" y="1880"/>
                    <a:pt x="10089" y="1377"/>
                    <a:pt x="8567" y="1377"/>
                  </a:cubicBezTo>
                  <a:close/>
                </a:path>
              </a:pathLst>
            </a:custGeom>
            <a:grpFill/>
            <a:ln w="1170" cap="flat">
              <a:noFill/>
              <a:prstDash val="solid"/>
              <a:miter/>
            </a:ln>
          </p:spPr>
          <p:txBody>
            <a:bodyPr rtlCol="0" anchor="ctr"/>
            <a:lstStyle/>
            <a:p>
              <a:endParaRPr lang="en-US"/>
            </a:p>
          </p:txBody>
        </p:sp>
        <p:sp>
          <p:nvSpPr>
            <p:cNvPr id="1560" name="Freeform 1559">
              <a:extLst>
                <a:ext uri="{FF2B5EF4-FFF2-40B4-BE49-F238E27FC236}">
                  <a16:creationId xmlns:a16="http://schemas.microsoft.com/office/drawing/2014/main" id="{29CBC92D-76BF-6640-9CC4-C6F21EB17430}"/>
                </a:ext>
              </a:extLst>
            </p:cNvPr>
            <p:cNvSpPr/>
            <p:nvPr/>
          </p:nvSpPr>
          <p:spPr>
            <a:xfrm>
              <a:off x="5001858" y="4450358"/>
              <a:ext cx="62040" cy="46823"/>
            </a:xfrm>
            <a:custGeom>
              <a:avLst/>
              <a:gdLst>
                <a:gd name="connsiteX0" fmla="*/ 55636 w 62040"/>
                <a:gd name="connsiteY0" fmla="*/ 47571 h 46822"/>
                <a:gd name="connsiteX1" fmla="*/ 51656 w 62040"/>
                <a:gd name="connsiteY1" fmla="*/ 46330 h 46822"/>
                <a:gd name="connsiteX2" fmla="*/ 3042 w 62040"/>
                <a:gd name="connsiteY2" fmla="*/ 12817 h 46822"/>
                <a:gd name="connsiteX3" fmla="*/ 1240 w 62040"/>
                <a:gd name="connsiteY3" fmla="*/ 3042 h 46822"/>
                <a:gd name="connsiteX4" fmla="*/ 11014 w 62040"/>
                <a:gd name="connsiteY4" fmla="*/ 1240 h 46822"/>
                <a:gd name="connsiteX5" fmla="*/ 59628 w 62040"/>
                <a:gd name="connsiteY5" fmla="*/ 34753 h 46822"/>
                <a:gd name="connsiteX6" fmla="*/ 61430 w 62040"/>
                <a:gd name="connsiteY6" fmla="*/ 44527 h 46822"/>
                <a:gd name="connsiteX7" fmla="*/ 55636 w 62040"/>
                <a:gd name="connsiteY7" fmla="*/ 47571 h 4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40" h="46822">
                  <a:moveTo>
                    <a:pt x="55636" y="47571"/>
                  </a:moveTo>
                  <a:cubicBezTo>
                    <a:pt x="54267" y="47571"/>
                    <a:pt x="52873" y="47173"/>
                    <a:pt x="51656" y="46330"/>
                  </a:cubicBezTo>
                  <a:lnTo>
                    <a:pt x="3042" y="12817"/>
                  </a:lnTo>
                  <a:cubicBezTo>
                    <a:pt x="-153" y="10616"/>
                    <a:pt x="-961" y="6238"/>
                    <a:pt x="1240" y="3042"/>
                  </a:cubicBezTo>
                  <a:cubicBezTo>
                    <a:pt x="3440" y="-153"/>
                    <a:pt x="7818" y="-961"/>
                    <a:pt x="11014" y="1240"/>
                  </a:cubicBezTo>
                  <a:lnTo>
                    <a:pt x="59628" y="34753"/>
                  </a:lnTo>
                  <a:cubicBezTo>
                    <a:pt x="62823" y="36954"/>
                    <a:pt x="63631" y="41332"/>
                    <a:pt x="61430" y="44527"/>
                  </a:cubicBezTo>
                  <a:cubicBezTo>
                    <a:pt x="60073" y="46506"/>
                    <a:pt x="57872" y="47571"/>
                    <a:pt x="55636" y="47571"/>
                  </a:cubicBezTo>
                  <a:close/>
                </a:path>
              </a:pathLst>
            </a:custGeom>
            <a:grpFill/>
            <a:ln w="1170" cap="flat">
              <a:noFill/>
              <a:prstDash val="solid"/>
              <a:miter/>
            </a:ln>
          </p:spPr>
          <p:txBody>
            <a:bodyPr rtlCol="0" anchor="ctr"/>
            <a:lstStyle/>
            <a:p>
              <a:endParaRPr lang="en-US"/>
            </a:p>
          </p:txBody>
        </p:sp>
        <p:sp>
          <p:nvSpPr>
            <p:cNvPr id="1561" name="Freeform 1560">
              <a:extLst>
                <a:ext uri="{FF2B5EF4-FFF2-40B4-BE49-F238E27FC236}">
                  <a16:creationId xmlns:a16="http://schemas.microsoft.com/office/drawing/2014/main" id="{A2C2DC32-CF90-464B-9FAA-128DF6179227}"/>
                </a:ext>
              </a:extLst>
            </p:cNvPr>
            <p:cNvSpPr/>
            <p:nvPr/>
          </p:nvSpPr>
          <p:spPr>
            <a:xfrm>
              <a:off x="4870432" y="4341850"/>
              <a:ext cx="221238" cy="156857"/>
            </a:xfrm>
            <a:custGeom>
              <a:avLst/>
              <a:gdLst>
                <a:gd name="connsiteX0" fmla="*/ 214992 w 221237"/>
                <a:gd name="connsiteY0" fmla="*/ 157413 h 156856"/>
                <a:gd name="connsiteX1" fmla="*/ 208507 w 221237"/>
                <a:gd name="connsiteY1" fmla="*/ 153082 h 156856"/>
                <a:gd name="connsiteX2" fmla="*/ 193699 w 221237"/>
                <a:gd name="connsiteY2" fmla="*/ 117473 h 156856"/>
                <a:gd name="connsiteX3" fmla="*/ 153420 w 221237"/>
                <a:gd name="connsiteY3" fmla="*/ 89707 h 156856"/>
                <a:gd name="connsiteX4" fmla="*/ 151605 w 221237"/>
                <a:gd name="connsiteY4" fmla="*/ 79968 h 156856"/>
                <a:gd name="connsiteX5" fmla="*/ 158032 w 221237"/>
                <a:gd name="connsiteY5" fmla="*/ 70557 h 156856"/>
                <a:gd name="connsiteX6" fmla="*/ 79838 w 221237"/>
                <a:gd name="connsiteY6" fmla="*/ 16652 h 156856"/>
                <a:gd name="connsiteX7" fmla="*/ 6771 w 221237"/>
                <a:gd name="connsiteY7" fmla="*/ 14041 h 156856"/>
                <a:gd name="connsiteX8" fmla="*/ 5 w 221237"/>
                <a:gd name="connsiteY8" fmla="*/ 6772 h 156856"/>
                <a:gd name="connsiteX9" fmla="*/ 7274 w 221237"/>
                <a:gd name="connsiteY9" fmla="*/ 6 h 156856"/>
                <a:gd name="connsiteX10" fmla="*/ 82390 w 221237"/>
                <a:gd name="connsiteY10" fmla="*/ 2687 h 156856"/>
                <a:gd name="connsiteX11" fmla="*/ 86124 w 221237"/>
                <a:gd name="connsiteY11" fmla="*/ 3928 h 156856"/>
                <a:gd name="connsiteX12" fmla="*/ 171751 w 221237"/>
                <a:gd name="connsiteY12" fmla="*/ 62960 h 156856"/>
                <a:gd name="connsiteX13" fmla="*/ 173565 w 221237"/>
                <a:gd name="connsiteY13" fmla="*/ 72699 h 156856"/>
                <a:gd name="connsiteX14" fmla="*/ 167139 w 221237"/>
                <a:gd name="connsiteY14" fmla="*/ 82110 h 156856"/>
                <a:gd name="connsiteX15" fmla="*/ 203368 w 221237"/>
                <a:gd name="connsiteY15" fmla="*/ 107090 h 156856"/>
                <a:gd name="connsiteX16" fmla="*/ 205861 w 221237"/>
                <a:gd name="connsiteY16" fmla="*/ 110181 h 156856"/>
                <a:gd name="connsiteX17" fmla="*/ 221465 w 221237"/>
                <a:gd name="connsiteY17" fmla="*/ 147698 h 156856"/>
                <a:gd name="connsiteX18" fmla="*/ 217672 w 221237"/>
                <a:gd name="connsiteY18" fmla="*/ 156875 h 156856"/>
                <a:gd name="connsiteX19" fmla="*/ 214992 w 221237"/>
                <a:gd name="connsiteY19" fmla="*/ 157413 h 15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1237" h="156856">
                  <a:moveTo>
                    <a:pt x="214992" y="157413"/>
                  </a:moveTo>
                  <a:cubicBezTo>
                    <a:pt x="212241" y="157413"/>
                    <a:pt x="209631" y="155786"/>
                    <a:pt x="208507" y="153082"/>
                  </a:cubicBezTo>
                  <a:lnTo>
                    <a:pt x="193699" y="117473"/>
                  </a:lnTo>
                  <a:lnTo>
                    <a:pt x="153420" y="89707"/>
                  </a:lnTo>
                  <a:cubicBezTo>
                    <a:pt x="150236" y="87518"/>
                    <a:pt x="149428" y="83164"/>
                    <a:pt x="151605" y="79968"/>
                  </a:cubicBezTo>
                  <a:lnTo>
                    <a:pt x="158032" y="70557"/>
                  </a:lnTo>
                  <a:lnTo>
                    <a:pt x="79838" y="16652"/>
                  </a:lnTo>
                  <a:lnTo>
                    <a:pt x="6771" y="14041"/>
                  </a:lnTo>
                  <a:cubicBezTo>
                    <a:pt x="2896" y="13901"/>
                    <a:pt x="-136" y="10647"/>
                    <a:pt x="5" y="6772"/>
                  </a:cubicBezTo>
                  <a:cubicBezTo>
                    <a:pt x="145" y="2898"/>
                    <a:pt x="3388" y="-157"/>
                    <a:pt x="7274" y="6"/>
                  </a:cubicBezTo>
                  <a:lnTo>
                    <a:pt x="82390" y="2687"/>
                  </a:lnTo>
                  <a:cubicBezTo>
                    <a:pt x="83724" y="2734"/>
                    <a:pt x="85023" y="3167"/>
                    <a:pt x="86124" y="3928"/>
                  </a:cubicBezTo>
                  <a:lnTo>
                    <a:pt x="171751" y="62960"/>
                  </a:lnTo>
                  <a:cubicBezTo>
                    <a:pt x="174935" y="65149"/>
                    <a:pt x="175743" y="69503"/>
                    <a:pt x="173565" y="72699"/>
                  </a:cubicBezTo>
                  <a:lnTo>
                    <a:pt x="167139" y="82110"/>
                  </a:lnTo>
                  <a:lnTo>
                    <a:pt x="203368" y="107090"/>
                  </a:lnTo>
                  <a:cubicBezTo>
                    <a:pt x="204480" y="107851"/>
                    <a:pt x="205346" y="108928"/>
                    <a:pt x="205861" y="110181"/>
                  </a:cubicBezTo>
                  <a:lnTo>
                    <a:pt x="221465" y="147698"/>
                  </a:lnTo>
                  <a:cubicBezTo>
                    <a:pt x="222952" y="151279"/>
                    <a:pt x="221254" y="155388"/>
                    <a:pt x="217672" y="156875"/>
                  </a:cubicBezTo>
                  <a:cubicBezTo>
                    <a:pt x="216806" y="157238"/>
                    <a:pt x="215893" y="157413"/>
                    <a:pt x="214992" y="157413"/>
                  </a:cubicBezTo>
                  <a:close/>
                </a:path>
              </a:pathLst>
            </a:custGeom>
            <a:grpFill/>
            <a:ln w="1170" cap="flat">
              <a:noFill/>
              <a:prstDash val="solid"/>
              <a:miter/>
            </a:ln>
          </p:spPr>
          <p:txBody>
            <a:bodyPr rtlCol="0" anchor="ctr"/>
            <a:lstStyle/>
            <a:p>
              <a:endParaRPr lang="en-US"/>
            </a:p>
          </p:txBody>
        </p:sp>
        <p:sp>
          <p:nvSpPr>
            <p:cNvPr id="1562" name="Freeform 1561">
              <a:extLst>
                <a:ext uri="{FF2B5EF4-FFF2-40B4-BE49-F238E27FC236}">
                  <a16:creationId xmlns:a16="http://schemas.microsoft.com/office/drawing/2014/main" id="{8BD740BE-A1FC-7D4E-85C7-1C9BFB192F85}"/>
                </a:ext>
              </a:extLst>
            </p:cNvPr>
            <p:cNvSpPr/>
            <p:nvPr/>
          </p:nvSpPr>
          <p:spPr>
            <a:xfrm>
              <a:off x="5006411" y="4344982"/>
              <a:ext cx="46823" cy="45652"/>
            </a:xfrm>
            <a:custGeom>
              <a:avLst/>
              <a:gdLst>
                <a:gd name="connsiteX0" fmla="*/ 29744 w 46822"/>
                <a:gd name="connsiteY0" fmla="*/ 46811 h 45652"/>
                <a:gd name="connsiteX1" fmla="*/ 18179 w 46822"/>
                <a:gd name="connsiteY1" fmla="*/ 38840 h 45652"/>
                <a:gd name="connsiteX2" fmla="*/ 28398 w 46822"/>
                <a:gd name="connsiteY2" fmla="*/ 24008 h 45652"/>
                <a:gd name="connsiteX3" fmla="*/ 21843 w 46822"/>
                <a:gd name="connsiteY3" fmla="*/ 19490 h 45652"/>
                <a:gd name="connsiteX4" fmla="*/ 11518 w 46822"/>
                <a:gd name="connsiteY4" fmla="*/ 34298 h 45652"/>
                <a:gd name="connsiteX5" fmla="*/ 0 w 46822"/>
                <a:gd name="connsiteY5" fmla="*/ 26256 h 45652"/>
                <a:gd name="connsiteX6" fmla="*/ 18319 w 46822"/>
                <a:gd name="connsiteY6" fmla="*/ 0 h 45652"/>
                <a:gd name="connsiteX7" fmla="*/ 47935 w 46822"/>
                <a:gd name="connsiteY7" fmla="*/ 20415 h 4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22" h="45652">
                  <a:moveTo>
                    <a:pt x="29744" y="46811"/>
                  </a:moveTo>
                  <a:lnTo>
                    <a:pt x="18179" y="38840"/>
                  </a:lnTo>
                  <a:lnTo>
                    <a:pt x="28398" y="24008"/>
                  </a:lnTo>
                  <a:lnTo>
                    <a:pt x="21843" y="19490"/>
                  </a:lnTo>
                  <a:lnTo>
                    <a:pt x="11518" y="34298"/>
                  </a:lnTo>
                  <a:lnTo>
                    <a:pt x="0" y="26256"/>
                  </a:lnTo>
                  <a:lnTo>
                    <a:pt x="18319" y="0"/>
                  </a:lnTo>
                  <a:lnTo>
                    <a:pt x="47935" y="20415"/>
                  </a:lnTo>
                  <a:close/>
                </a:path>
              </a:pathLst>
            </a:custGeom>
            <a:grpFill/>
            <a:ln w="1170" cap="flat">
              <a:noFill/>
              <a:prstDash val="solid"/>
              <a:miter/>
            </a:ln>
          </p:spPr>
          <p:txBody>
            <a:bodyPr rtlCol="0" anchor="ctr"/>
            <a:lstStyle/>
            <a:p>
              <a:endParaRPr lang="en-US"/>
            </a:p>
          </p:txBody>
        </p:sp>
        <p:sp>
          <p:nvSpPr>
            <p:cNvPr id="1563" name="Freeform 1562">
              <a:extLst>
                <a:ext uri="{FF2B5EF4-FFF2-40B4-BE49-F238E27FC236}">
                  <a16:creationId xmlns:a16="http://schemas.microsoft.com/office/drawing/2014/main" id="{5D29046B-D970-5040-BF4D-4F554EA29120}"/>
                </a:ext>
              </a:extLst>
            </p:cNvPr>
            <p:cNvSpPr/>
            <p:nvPr/>
          </p:nvSpPr>
          <p:spPr>
            <a:xfrm>
              <a:off x="4971668" y="4319791"/>
              <a:ext cx="46823" cy="45652"/>
            </a:xfrm>
            <a:custGeom>
              <a:avLst/>
              <a:gdLst>
                <a:gd name="connsiteX0" fmla="*/ 29733 w 46822"/>
                <a:gd name="connsiteY0" fmla="*/ 46800 h 45652"/>
                <a:gd name="connsiteX1" fmla="*/ 18167 w 46822"/>
                <a:gd name="connsiteY1" fmla="*/ 38828 h 45652"/>
                <a:gd name="connsiteX2" fmla="*/ 28386 w 46822"/>
                <a:gd name="connsiteY2" fmla="*/ 24008 h 45652"/>
                <a:gd name="connsiteX3" fmla="*/ 21843 w 46822"/>
                <a:gd name="connsiteY3" fmla="*/ 19490 h 45652"/>
                <a:gd name="connsiteX4" fmla="*/ 11519 w 46822"/>
                <a:gd name="connsiteY4" fmla="*/ 34286 h 45652"/>
                <a:gd name="connsiteX5" fmla="*/ 0 w 46822"/>
                <a:gd name="connsiteY5" fmla="*/ 26256 h 45652"/>
                <a:gd name="connsiteX6" fmla="*/ 18308 w 46822"/>
                <a:gd name="connsiteY6" fmla="*/ 0 h 45652"/>
                <a:gd name="connsiteX7" fmla="*/ 47923 w 46822"/>
                <a:gd name="connsiteY7" fmla="*/ 20415 h 4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22" h="45652">
                  <a:moveTo>
                    <a:pt x="29733" y="46800"/>
                  </a:moveTo>
                  <a:lnTo>
                    <a:pt x="18167" y="38828"/>
                  </a:lnTo>
                  <a:lnTo>
                    <a:pt x="28386" y="24008"/>
                  </a:lnTo>
                  <a:lnTo>
                    <a:pt x="21843" y="19490"/>
                  </a:lnTo>
                  <a:lnTo>
                    <a:pt x="11519" y="34286"/>
                  </a:lnTo>
                  <a:lnTo>
                    <a:pt x="0" y="26256"/>
                  </a:lnTo>
                  <a:lnTo>
                    <a:pt x="18308" y="0"/>
                  </a:lnTo>
                  <a:lnTo>
                    <a:pt x="47923" y="20415"/>
                  </a:lnTo>
                  <a:close/>
                </a:path>
              </a:pathLst>
            </a:custGeom>
            <a:grpFill/>
            <a:ln w="1170" cap="flat">
              <a:noFill/>
              <a:prstDash val="solid"/>
              <a:miter/>
            </a:ln>
          </p:spPr>
          <p:txBody>
            <a:bodyPr rtlCol="0" anchor="ctr"/>
            <a:lstStyle/>
            <a:p>
              <a:endParaRPr lang="en-US"/>
            </a:p>
          </p:txBody>
        </p:sp>
        <p:sp>
          <p:nvSpPr>
            <p:cNvPr id="1564" name="Freeform 1563">
              <a:extLst>
                <a:ext uri="{FF2B5EF4-FFF2-40B4-BE49-F238E27FC236}">
                  <a16:creationId xmlns:a16="http://schemas.microsoft.com/office/drawing/2014/main" id="{FFE97739-9CFB-3F48-B05C-B11A959E30C1}"/>
                </a:ext>
              </a:extLst>
            </p:cNvPr>
            <p:cNvSpPr/>
            <p:nvPr/>
          </p:nvSpPr>
          <p:spPr>
            <a:xfrm>
              <a:off x="4963124" y="4387215"/>
              <a:ext cx="14047" cy="14047"/>
            </a:xfrm>
            <a:custGeom>
              <a:avLst/>
              <a:gdLst>
                <a:gd name="connsiteX0" fmla="*/ 7069 w 14046"/>
                <a:gd name="connsiteY0" fmla="*/ 14129 h 14046"/>
                <a:gd name="connsiteX1" fmla="*/ 7069 w 14046"/>
                <a:gd name="connsiteY1" fmla="*/ 14129 h 14046"/>
                <a:gd name="connsiteX2" fmla="*/ 151 w 14046"/>
                <a:gd name="connsiteY2" fmla="*/ 8522 h 14046"/>
                <a:gd name="connsiteX3" fmla="*/ 4341 w 14046"/>
                <a:gd name="connsiteY3" fmla="*/ 574 h 14046"/>
                <a:gd name="connsiteX4" fmla="*/ 7338 w 14046"/>
                <a:gd name="connsiteY4" fmla="*/ 1 h 14046"/>
                <a:gd name="connsiteX5" fmla="*/ 14315 w 14046"/>
                <a:gd name="connsiteY5" fmla="*/ 7153 h 14046"/>
                <a:gd name="connsiteX6" fmla="*/ 7069 w 14046"/>
                <a:gd name="connsiteY6" fmla="*/ 14129 h 14046"/>
                <a:gd name="connsiteX7" fmla="*/ 7069 w 14046"/>
                <a:gd name="connsiteY7" fmla="*/ 83 h 14046"/>
                <a:gd name="connsiteX8" fmla="*/ 268 w 14046"/>
                <a:gd name="connsiteY8" fmla="*/ 6954 h 14046"/>
                <a:gd name="connsiteX9" fmla="*/ 6940 w 14046"/>
                <a:gd name="connsiteY9" fmla="*/ 14047 h 14046"/>
                <a:gd name="connsiteX10" fmla="*/ 7139 w 14046"/>
                <a:gd name="connsiteY10" fmla="*/ 7071 h 14046"/>
                <a:gd name="connsiteX11" fmla="*/ 7022 w 14046"/>
                <a:gd name="connsiteY11" fmla="*/ 7094 h 14046"/>
                <a:gd name="connsiteX12" fmla="*/ 7069 w 14046"/>
                <a:gd name="connsiteY12" fmla="*/ 83 h 14046"/>
                <a:gd name="connsiteX13" fmla="*/ 7162 w 14046"/>
                <a:gd name="connsiteY13" fmla="*/ 7071 h 14046"/>
                <a:gd name="connsiteX14" fmla="*/ 9937 w 14046"/>
                <a:gd name="connsiteY14" fmla="*/ 13474 h 14046"/>
                <a:gd name="connsiteX15" fmla="*/ 13905 w 14046"/>
                <a:gd name="connsiteY15" fmla="*/ 5678 h 14046"/>
                <a:gd name="connsiteX16" fmla="*/ 7162 w 14046"/>
                <a:gd name="connsiteY16" fmla="*/ 707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46" h="14046">
                  <a:moveTo>
                    <a:pt x="7069" y="14129"/>
                  </a:moveTo>
                  <a:lnTo>
                    <a:pt x="7069" y="14129"/>
                  </a:lnTo>
                  <a:cubicBezTo>
                    <a:pt x="3744" y="14129"/>
                    <a:pt x="830" y="11777"/>
                    <a:pt x="151" y="8522"/>
                  </a:cubicBezTo>
                  <a:cubicBezTo>
                    <a:pt x="-540" y="5210"/>
                    <a:pt x="1192" y="1944"/>
                    <a:pt x="4341" y="574"/>
                  </a:cubicBezTo>
                  <a:cubicBezTo>
                    <a:pt x="5289" y="165"/>
                    <a:pt x="6308" y="-11"/>
                    <a:pt x="7338" y="1"/>
                  </a:cubicBezTo>
                  <a:cubicBezTo>
                    <a:pt x="11306" y="118"/>
                    <a:pt x="14373" y="3255"/>
                    <a:pt x="14315" y="7153"/>
                  </a:cubicBezTo>
                  <a:cubicBezTo>
                    <a:pt x="14256" y="11063"/>
                    <a:pt x="11072" y="14129"/>
                    <a:pt x="7069" y="14129"/>
                  </a:cubicBezTo>
                  <a:close/>
                  <a:moveTo>
                    <a:pt x="7069" y="83"/>
                  </a:moveTo>
                  <a:cubicBezTo>
                    <a:pt x="3370" y="83"/>
                    <a:pt x="314" y="3161"/>
                    <a:pt x="268" y="6954"/>
                  </a:cubicBezTo>
                  <a:cubicBezTo>
                    <a:pt x="209" y="10758"/>
                    <a:pt x="3206" y="13942"/>
                    <a:pt x="6940" y="14047"/>
                  </a:cubicBezTo>
                  <a:lnTo>
                    <a:pt x="7139" y="7071"/>
                  </a:lnTo>
                  <a:lnTo>
                    <a:pt x="7022" y="7094"/>
                  </a:lnTo>
                  <a:lnTo>
                    <a:pt x="7069" y="83"/>
                  </a:lnTo>
                  <a:close/>
                  <a:moveTo>
                    <a:pt x="7162" y="7071"/>
                  </a:moveTo>
                  <a:lnTo>
                    <a:pt x="9937" y="13474"/>
                  </a:lnTo>
                  <a:cubicBezTo>
                    <a:pt x="12910" y="12186"/>
                    <a:pt x="14572" y="8909"/>
                    <a:pt x="13905" y="5678"/>
                  </a:cubicBezTo>
                  <a:lnTo>
                    <a:pt x="7162" y="7071"/>
                  </a:lnTo>
                  <a:close/>
                </a:path>
              </a:pathLst>
            </a:custGeom>
            <a:grpFill/>
            <a:ln w="1170" cap="flat">
              <a:noFill/>
              <a:prstDash val="solid"/>
              <a:miter/>
            </a:ln>
          </p:spPr>
          <p:txBody>
            <a:bodyPr rtlCol="0" anchor="ctr"/>
            <a:lstStyle/>
            <a:p>
              <a:endParaRPr lang="en-US"/>
            </a:p>
          </p:txBody>
        </p:sp>
        <p:sp>
          <p:nvSpPr>
            <p:cNvPr id="1565" name="Freeform 1564">
              <a:extLst>
                <a:ext uri="{FF2B5EF4-FFF2-40B4-BE49-F238E27FC236}">
                  <a16:creationId xmlns:a16="http://schemas.microsoft.com/office/drawing/2014/main" id="{6667856D-E2BB-D746-9476-C7B4EEBED024}"/>
                </a:ext>
              </a:extLst>
            </p:cNvPr>
            <p:cNvSpPr/>
            <p:nvPr/>
          </p:nvSpPr>
          <p:spPr>
            <a:xfrm>
              <a:off x="4937060" y="4369257"/>
              <a:ext cx="14047" cy="14047"/>
            </a:xfrm>
            <a:custGeom>
              <a:avLst/>
              <a:gdLst>
                <a:gd name="connsiteX0" fmla="*/ 7064 w 14046"/>
                <a:gd name="connsiteY0" fmla="*/ 14119 h 14046"/>
                <a:gd name="connsiteX1" fmla="*/ 7064 w 14046"/>
                <a:gd name="connsiteY1" fmla="*/ 14119 h 14046"/>
                <a:gd name="connsiteX2" fmla="*/ 146 w 14046"/>
                <a:gd name="connsiteY2" fmla="*/ 8500 h 14046"/>
                <a:gd name="connsiteX3" fmla="*/ 4372 w 14046"/>
                <a:gd name="connsiteY3" fmla="*/ 564 h 14046"/>
                <a:gd name="connsiteX4" fmla="*/ 7322 w 14046"/>
                <a:gd name="connsiteY4" fmla="*/ 2 h 14046"/>
                <a:gd name="connsiteX5" fmla="*/ 14310 w 14046"/>
                <a:gd name="connsiteY5" fmla="*/ 7142 h 14046"/>
                <a:gd name="connsiteX6" fmla="*/ 7064 w 14046"/>
                <a:gd name="connsiteY6" fmla="*/ 14119 h 14046"/>
                <a:gd name="connsiteX7" fmla="*/ 7064 w 14046"/>
                <a:gd name="connsiteY7" fmla="*/ 72 h 14046"/>
                <a:gd name="connsiteX8" fmla="*/ 263 w 14046"/>
                <a:gd name="connsiteY8" fmla="*/ 6955 h 14046"/>
                <a:gd name="connsiteX9" fmla="*/ 6959 w 14046"/>
                <a:gd name="connsiteY9" fmla="*/ 14037 h 14046"/>
                <a:gd name="connsiteX10" fmla="*/ 7135 w 14046"/>
                <a:gd name="connsiteY10" fmla="*/ 7061 h 14046"/>
                <a:gd name="connsiteX11" fmla="*/ 7018 w 14046"/>
                <a:gd name="connsiteY11" fmla="*/ 7084 h 14046"/>
                <a:gd name="connsiteX12" fmla="*/ 7064 w 14046"/>
                <a:gd name="connsiteY12" fmla="*/ 72 h 14046"/>
                <a:gd name="connsiteX13" fmla="*/ 7146 w 14046"/>
                <a:gd name="connsiteY13" fmla="*/ 7049 h 14046"/>
                <a:gd name="connsiteX14" fmla="*/ 9897 w 14046"/>
                <a:gd name="connsiteY14" fmla="*/ 13464 h 14046"/>
                <a:gd name="connsiteX15" fmla="*/ 13900 w 14046"/>
                <a:gd name="connsiteY15" fmla="*/ 5667 h 14046"/>
                <a:gd name="connsiteX16" fmla="*/ 7146 w 14046"/>
                <a:gd name="connsiteY16" fmla="*/ 7049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46" h="14046">
                  <a:moveTo>
                    <a:pt x="7064" y="14119"/>
                  </a:moveTo>
                  <a:cubicBezTo>
                    <a:pt x="7064" y="14119"/>
                    <a:pt x="7064" y="14119"/>
                    <a:pt x="7064" y="14119"/>
                  </a:cubicBezTo>
                  <a:cubicBezTo>
                    <a:pt x="3728" y="14119"/>
                    <a:pt x="814" y="11766"/>
                    <a:pt x="146" y="8500"/>
                  </a:cubicBezTo>
                  <a:cubicBezTo>
                    <a:pt x="-533" y="5188"/>
                    <a:pt x="1200" y="1922"/>
                    <a:pt x="4372" y="564"/>
                  </a:cubicBezTo>
                  <a:cubicBezTo>
                    <a:pt x="5297" y="166"/>
                    <a:pt x="6303" y="-21"/>
                    <a:pt x="7322" y="2"/>
                  </a:cubicBezTo>
                  <a:cubicBezTo>
                    <a:pt x="11290" y="107"/>
                    <a:pt x="14369" y="3244"/>
                    <a:pt x="14310" y="7142"/>
                  </a:cubicBezTo>
                  <a:cubicBezTo>
                    <a:pt x="14252" y="11040"/>
                    <a:pt x="11068" y="14119"/>
                    <a:pt x="7064" y="14119"/>
                  </a:cubicBezTo>
                  <a:close/>
                  <a:moveTo>
                    <a:pt x="7064" y="72"/>
                  </a:moveTo>
                  <a:cubicBezTo>
                    <a:pt x="3365" y="72"/>
                    <a:pt x="310" y="3162"/>
                    <a:pt x="263" y="6955"/>
                  </a:cubicBezTo>
                  <a:cubicBezTo>
                    <a:pt x="217" y="10759"/>
                    <a:pt x="3213" y="13943"/>
                    <a:pt x="6959" y="14037"/>
                  </a:cubicBezTo>
                  <a:lnTo>
                    <a:pt x="7135" y="7061"/>
                  </a:lnTo>
                  <a:lnTo>
                    <a:pt x="7018" y="7084"/>
                  </a:lnTo>
                  <a:lnTo>
                    <a:pt x="7064" y="72"/>
                  </a:lnTo>
                  <a:close/>
                  <a:moveTo>
                    <a:pt x="7146" y="7049"/>
                  </a:moveTo>
                  <a:lnTo>
                    <a:pt x="9897" y="13464"/>
                  </a:lnTo>
                  <a:cubicBezTo>
                    <a:pt x="12882" y="12188"/>
                    <a:pt x="14568" y="8910"/>
                    <a:pt x="13900" y="5667"/>
                  </a:cubicBezTo>
                  <a:lnTo>
                    <a:pt x="7146" y="7049"/>
                  </a:lnTo>
                  <a:close/>
                </a:path>
              </a:pathLst>
            </a:custGeom>
            <a:grpFill/>
            <a:ln w="1170" cap="flat">
              <a:noFill/>
              <a:prstDash val="solid"/>
              <a:miter/>
            </a:ln>
          </p:spPr>
          <p:txBody>
            <a:bodyPr rtlCol="0" anchor="ctr"/>
            <a:lstStyle/>
            <a:p>
              <a:endParaRPr lang="en-US"/>
            </a:p>
          </p:txBody>
        </p:sp>
        <p:sp>
          <p:nvSpPr>
            <p:cNvPr id="1566" name="Freeform 1565">
              <a:extLst>
                <a:ext uri="{FF2B5EF4-FFF2-40B4-BE49-F238E27FC236}">
                  <a16:creationId xmlns:a16="http://schemas.microsoft.com/office/drawing/2014/main" id="{E156569D-413F-A140-8E9E-F41022474C85}"/>
                </a:ext>
              </a:extLst>
            </p:cNvPr>
            <p:cNvSpPr/>
            <p:nvPr/>
          </p:nvSpPr>
          <p:spPr>
            <a:xfrm>
              <a:off x="4820432" y="4367539"/>
              <a:ext cx="42141" cy="42141"/>
            </a:xfrm>
            <a:custGeom>
              <a:avLst/>
              <a:gdLst>
                <a:gd name="connsiteX0" fmla="*/ 21560 w 42140"/>
                <a:gd name="connsiteY0" fmla="*/ 43147 h 42140"/>
                <a:gd name="connsiteX1" fmla="*/ 21560 w 42140"/>
                <a:gd name="connsiteY1" fmla="*/ 43147 h 42140"/>
                <a:gd name="connsiteX2" fmla="*/ 9328 w 42140"/>
                <a:gd name="connsiteY2" fmla="*/ 39331 h 42140"/>
                <a:gd name="connsiteX3" fmla="*/ 361 w 42140"/>
                <a:gd name="connsiteY3" fmla="*/ 25472 h 42140"/>
                <a:gd name="connsiteX4" fmla="*/ 3815 w 42140"/>
                <a:gd name="connsiteY4" fmla="*/ 9329 h 42140"/>
                <a:gd name="connsiteX5" fmla="*/ 21584 w 42140"/>
                <a:gd name="connsiteY5" fmla="*/ 0 h 42140"/>
                <a:gd name="connsiteX6" fmla="*/ 33816 w 42140"/>
                <a:gd name="connsiteY6" fmla="*/ 3816 h 42140"/>
                <a:gd name="connsiteX7" fmla="*/ 39330 w 42140"/>
                <a:gd name="connsiteY7" fmla="*/ 33818 h 42140"/>
                <a:gd name="connsiteX8" fmla="*/ 21560 w 42140"/>
                <a:gd name="connsiteY8" fmla="*/ 43147 h 42140"/>
                <a:gd name="connsiteX9" fmla="*/ 21595 w 42140"/>
                <a:gd name="connsiteY9" fmla="*/ 14047 h 42140"/>
                <a:gd name="connsiteX10" fmla="*/ 15391 w 42140"/>
                <a:gd name="connsiteY10" fmla="*/ 17301 h 42140"/>
                <a:gd name="connsiteX11" fmla="*/ 14186 w 42140"/>
                <a:gd name="connsiteY11" fmla="*/ 22931 h 42140"/>
                <a:gd name="connsiteX12" fmla="*/ 17311 w 42140"/>
                <a:gd name="connsiteY12" fmla="*/ 27766 h 42140"/>
                <a:gd name="connsiteX13" fmla="*/ 21572 w 42140"/>
                <a:gd name="connsiteY13" fmla="*/ 29100 h 42140"/>
                <a:gd name="connsiteX14" fmla="*/ 21572 w 42140"/>
                <a:gd name="connsiteY14" fmla="*/ 29100 h 42140"/>
                <a:gd name="connsiteX15" fmla="*/ 27776 w 42140"/>
                <a:gd name="connsiteY15" fmla="*/ 25846 h 42140"/>
                <a:gd name="connsiteX16" fmla="*/ 25856 w 42140"/>
                <a:gd name="connsiteY16" fmla="*/ 15381 h 42140"/>
                <a:gd name="connsiteX17" fmla="*/ 21595 w 42140"/>
                <a:gd name="connsiteY17" fmla="*/ 14047 h 4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140" h="42140">
                  <a:moveTo>
                    <a:pt x="21560" y="43147"/>
                  </a:moveTo>
                  <a:cubicBezTo>
                    <a:pt x="21560" y="43147"/>
                    <a:pt x="21560" y="43147"/>
                    <a:pt x="21560" y="43147"/>
                  </a:cubicBezTo>
                  <a:cubicBezTo>
                    <a:pt x="17171" y="43147"/>
                    <a:pt x="12945" y="41825"/>
                    <a:pt x="9328" y="39331"/>
                  </a:cubicBezTo>
                  <a:cubicBezTo>
                    <a:pt x="4587" y="36065"/>
                    <a:pt x="1403" y="31137"/>
                    <a:pt x="361" y="25472"/>
                  </a:cubicBezTo>
                  <a:cubicBezTo>
                    <a:pt x="-681" y="19806"/>
                    <a:pt x="549" y="14070"/>
                    <a:pt x="3815" y="9329"/>
                  </a:cubicBezTo>
                  <a:cubicBezTo>
                    <a:pt x="7841" y="3488"/>
                    <a:pt x="14479" y="0"/>
                    <a:pt x="21584" y="0"/>
                  </a:cubicBezTo>
                  <a:cubicBezTo>
                    <a:pt x="25962" y="0"/>
                    <a:pt x="30199" y="1323"/>
                    <a:pt x="33816" y="3816"/>
                  </a:cubicBezTo>
                  <a:cubicBezTo>
                    <a:pt x="43602" y="10570"/>
                    <a:pt x="46084" y="24020"/>
                    <a:pt x="39330" y="33818"/>
                  </a:cubicBezTo>
                  <a:cubicBezTo>
                    <a:pt x="35303" y="39659"/>
                    <a:pt x="28666" y="43147"/>
                    <a:pt x="21560" y="43147"/>
                  </a:cubicBezTo>
                  <a:close/>
                  <a:moveTo>
                    <a:pt x="21595" y="14047"/>
                  </a:moveTo>
                  <a:cubicBezTo>
                    <a:pt x="19114" y="14047"/>
                    <a:pt x="16796" y="15264"/>
                    <a:pt x="15391" y="17301"/>
                  </a:cubicBezTo>
                  <a:cubicBezTo>
                    <a:pt x="14256" y="18952"/>
                    <a:pt x="13823" y="20953"/>
                    <a:pt x="14186" y="22931"/>
                  </a:cubicBezTo>
                  <a:cubicBezTo>
                    <a:pt x="14549" y="24910"/>
                    <a:pt x="15661" y="26619"/>
                    <a:pt x="17311" y="27766"/>
                  </a:cubicBezTo>
                  <a:cubicBezTo>
                    <a:pt x="18576" y="28632"/>
                    <a:pt x="20050" y="29100"/>
                    <a:pt x="21572" y="29100"/>
                  </a:cubicBezTo>
                  <a:lnTo>
                    <a:pt x="21572" y="29100"/>
                  </a:lnTo>
                  <a:cubicBezTo>
                    <a:pt x="24054" y="29100"/>
                    <a:pt x="26371" y="27883"/>
                    <a:pt x="27776" y="25846"/>
                  </a:cubicBezTo>
                  <a:cubicBezTo>
                    <a:pt x="30129" y="22428"/>
                    <a:pt x="29263" y="17734"/>
                    <a:pt x="25856" y="15381"/>
                  </a:cubicBezTo>
                  <a:cubicBezTo>
                    <a:pt x="24580" y="14503"/>
                    <a:pt x="23117" y="14047"/>
                    <a:pt x="21595" y="14047"/>
                  </a:cubicBezTo>
                  <a:close/>
                </a:path>
              </a:pathLst>
            </a:custGeom>
            <a:grpFill/>
            <a:ln w="1170" cap="flat">
              <a:noFill/>
              <a:prstDash val="solid"/>
              <a:miter/>
            </a:ln>
          </p:spPr>
          <p:txBody>
            <a:bodyPr rtlCol="0" anchor="ctr"/>
            <a:lstStyle/>
            <a:p>
              <a:endParaRPr lang="en-US"/>
            </a:p>
          </p:txBody>
        </p:sp>
      </p:grpSp>
      <p:grpSp>
        <p:nvGrpSpPr>
          <p:cNvPr id="1567" name="Group 1566">
            <a:extLst>
              <a:ext uri="{FF2B5EF4-FFF2-40B4-BE49-F238E27FC236}">
                <a16:creationId xmlns:a16="http://schemas.microsoft.com/office/drawing/2014/main" id="{55087CD8-54A3-A149-8FB6-13D062A906B6}"/>
              </a:ext>
            </a:extLst>
          </p:cNvPr>
          <p:cNvGrpSpPr/>
          <p:nvPr userDrawn="1"/>
        </p:nvGrpSpPr>
        <p:grpSpPr>
          <a:xfrm>
            <a:off x="1701097" y="4335870"/>
            <a:ext cx="336166" cy="263255"/>
            <a:chOff x="3979293" y="4262046"/>
            <a:chExt cx="455324" cy="356569"/>
          </a:xfrm>
          <a:solidFill>
            <a:schemeClr val="accent1"/>
          </a:solidFill>
        </p:grpSpPr>
        <p:sp>
          <p:nvSpPr>
            <p:cNvPr id="1568" name="Freeform 1567">
              <a:extLst>
                <a:ext uri="{FF2B5EF4-FFF2-40B4-BE49-F238E27FC236}">
                  <a16:creationId xmlns:a16="http://schemas.microsoft.com/office/drawing/2014/main" id="{4E9ACF2C-A33B-4D43-9842-1F76B21F7D41}"/>
                </a:ext>
              </a:extLst>
            </p:cNvPr>
            <p:cNvSpPr/>
            <p:nvPr/>
          </p:nvSpPr>
          <p:spPr>
            <a:xfrm>
              <a:off x="4093576" y="4375535"/>
              <a:ext cx="124080" cy="125251"/>
            </a:xfrm>
            <a:custGeom>
              <a:avLst/>
              <a:gdLst>
                <a:gd name="connsiteX0" fmla="*/ 92229 w 124080"/>
                <a:gd name="connsiteY0" fmla="*/ 125461 h 125251"/>
                <a:gd name="connsiteX1" fmla="*/ 92183 w 124080"/>
                <a:gd name="connsiteY1" fmla="*/ 125461 h 125251"/>
                <a:gd name="connsiteX2" fmla="*/ 87231 w 124080"/>
                <a:gd name="connsiteY2" fmla="*/ 123365 h 125251"/>
                <a:gd name="connsiteX3" fmla="*/ 2025 w 124080"/>
                <a:gd name="connsiteY3" fmla="*/ 36895 h 125251"/>
                <a:gd name="connsiteX4" fmla="*/ 0 w 124080"/>
                <a:gd name="connsiteY4" fmla="*/ 31908 h 125251"/>
                <a:gd name="connsiteX5" fmla="*/ 2095 w 124080"/>
                <a:gd name="connsiteY5" fmla="*/ 26957 h 125251"/>
                <a:gd name="connsiteX6" fmla="*/ 27403 w 124080"/>
                <a:gd name="connsiteY6" fmla="*/ 2024 h 125251"/>
                <a:gd name="connsiteX7" fmla="*/ 37330 w 124080"/>
                <a:gd name="connsiteY7" fmla="*/ 2094 h 125251"/>
                <a:gd name="connsiteX8" fmla="*/ 122535 w 124080"/>
                <a:gd name="connsiteY8" fmla="*/ 88564 h 125251"/>
                <a:gd name="connsiteX9" fmla="*/ 122465 w 124080"/>
                <a:gd name="connsiteY9" fmla="*/ 98491 h 125251"/>
                <a:gd name="connsiteX10" fmla="*/ 97158 w 124080"/>
                <a:gd name="connsiteY10" fmla="*/ 123424 h 125251"/>
                <a:gd name="connsiteX11" fmla="*/ 92229 w 124080"/>
                <a:gd name="connsiteY11" fmla="*/ 125461 h 125251"/>
                <a:gd name="connsiteX12" fmla="*/ 16962 w 124080"/>
                <a:gd name="connsiteY12" fmla="*/ 32037 h 125251"/>
                <a:gd name="connsiteX13" fmla="*/ 92300 w 124080"/>
                <a:gd name="connsiteY13" fmla="*/ 108499 h 125251"/>
                <a:gd name="connsiteX14" fmla="*/ 107599 w 124080"/>
                <a:gd name="connsiteY14" fmla="*/ 93422 h 125251"/>
                <a:gd name="connsiteX15" fmla="*/ 32261 w 124080"/>
                <a:gd name="connsiteY15" fmla="*/ 16960 h 125251"/>
                <a:gd name="connsiteX16" fmla="*/ 16962 w 124080"/>
                <a:gd name="connsiteY16" fmla="*/ 32037 h 12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080" h="125251">
                  <a:moveTo>
                    <a:pt x="92229" y="125461"/>
                  </a:moveTo>
                  <a:cubicBezTo>
                    <a:pt x="92218" y="125461"/>
                    <a:pt x="92194" y="125461"/>
                    <a:pt x="92183" y="125461"/>
                  </a:cubicBezTo>
                  <a:cubicBezTo>
                    <a:pt x="90321" y="125449"/>
                    <a:pt x="88542" y="124688"/>
                    <a:pt x="87231" y="123365"/>
                  </a:cubicBezTo>
                  <a:lnTo>
                    <a:pt x="2025" y="36895"/>
                  </a:lnTo>
                  <a:cubicBezTo>
                    <a:pt x="714" y="35572"/>
                    <a:pt x="-12" y="33781"/>
                    <a:pt x="0" y="31908"/>
                  </a:cubicBezTo>
                  <a:cubicBezTo>
                    <a:pt x="12" y="30047"/>
                    <a:pt x="773" y="28268"/>
                    <a:pt x="2095" y="26957"/>
                  </a:cubicBezTo>
                  <a:lnTo>
                    <a:pt x="27403" y="2024"/>
                  </a:lnTo>
                  <a:cubicBezTo>
                    <a:pt x="30166" y="-704"/>
                    <a:pt x="34614" y="-668"/>
                    <a:pt x="37330" y="2094"/>
                  </a:cubicBezTo>
                  <a:lnTo>
                    <a:pt x="122535" y="88564"/>
                  </a:lnTo>
                  <a:cubicBezTo>
                    <a:pt x="125263" y="91327"/>
                    <a:pt x="125228" y="95775"/>
                    <a:pt x="122465" y="98491"/>
                  </a:cubicBezTo>
                  <a:lnTo>
                    <a:pt x="97158" y="123424"/>
                  </a:lnTo>
                  <a:cubicBezTo>
                    <a:pt x="95846" y="124735"/>
                    <a:pt x="94067" y="125461"/>
                    <a:pt x="92229" y="125461"/>
                  </a:cubicBezTo>
                  <a:close/>
                  <a:moveTo>
                    <a:pt x="16962" y="32037"/>
                  </a:moveTo>
                  <a:lnTo>
                    <a:pt x="92300" y="108499"/>
                  </a:lnTo>
                  <a:lnTo>
                    <a:pt x="107599" y="93422"/>
                  </a:lnTo>
                  <a:lnTo>
                    <a:pt x="32261" y="16960"/>
                  </a:lnTo>
                  <a:lnTo>
                    <a:pt x="16962" y="32037"/>
                  </a:lnTo>
                  <a:close/>
                </a:path>
              </a:pathLst>
            </a:custGeom>
            <a:grpFill/>
            <a:ln w="1170" cap="flat">
              <a:noFill/>
              <a:prstDash val="solid"/>
              <a:miter/>
            </a:ln>
          </p:spPr>
          <p:txBody>
            <a:bodyPr rtlCol="0" anchor="ctr"/>
            <a:lstStyle/>
            <a:p>
              <a:endParaRPr lang="en-US"/>
            </a:p>
          </p:txBody>
        </p:sp>
        <p:sp>
          <p:nvSpPr>
            <p:cNvPr id="1569" name="Freeform 1568">
              <a:extLst>
                <a:ext uri="{FF2B5EF4-FFF2-40B4-BE49-F238E27FC236}">
                  <a16:creationId xmlns:a16="http://schemas.microsoft.com/office/drawing/2014/main" id="{E3FA7CCC-77E2-6142-93C8-BA2D61C9470C}"/>
                </a:ext>
              </a:extLst>
            </p:cNvPr>
            <p:cNvSpPr/>
            <p:nvPr/>
          </p:nvSpPr>
          <p:spPr>
            <a:xfrm>
              <a:off x="4206256" y="4262046"/>
              <a:ext cx="124080" cy="125251"/>
            </a:xfrm>
            <a:custGeom>
              <a:avLst/>
              <a:gdLst>
                <a:gd name="connsiteX0" fmla="*/ 92228 w 124080"/>
                <a:gd name="connsiteY0" fmla="*/ 125450 h 125251"/>
                <a:gd name="connsiteX1" fmla="*/ 92181 w 124080"/>
                <a:gd name="connsiteY1" fmla="*/ 125450 h 125251"/>
                <a:gd name="connsiteX2" fmla="*/ 87230 w 124080"/>
                <a:gd name="connsiteY2" fmla="*/ 123355 h 125251"/>
                <a:gd name="connsiteX3" fmla="*/ 2024 w 124080"/>
                <a:gd name="connsiteY3" fmla="*/ 36885 h 125251"/>
                <a:gd name="connsiteX4" fmla="*/ 2094 w 124080"/>
                <a:gd name="connsiteY4" fmla="*/ 26958 h 125251"/>
                <a:gd name="connsiteX5" fmla="*/ 27402 w 124080"/>
                <a:gd name="connsiteY5" fmla="*/ 2025 h 125251"/>
                <a:gd name="connsiteX6" fmla="*/ 32330 w 124080"/>
                <a:gd name="connsiteY6" fmla="*/ 0 h 125251"/>
                <a:gd name="connsiteX7" fmla="*/ 32377 w 124080"/>
                <a:gd name="connsiteY7" fmla="*/ 0 h 125251"/>
                <a:gd name="connsiteX8" fmla="*/ 37328 w 124080"/>
                <a:gd name="connsiteY8" fmla="*/ 2095 h 125251"/>
                <a:gd name="connsiteX9" fmla="*/ 122534 w 124080"/>
                <a:gd name="connsiteY9" fmla="*/ 88565 h 125251"/>
                <a:gd name="connsiteX10" fmla="*/ 122464 w 124080"/>
                <a:gd name="connsiteY10" fmla="*/ 98492 h 125251"/>
                <a:gd name="connsiteX11" fmla="*/ 97156 w 124080"/>
                <a:gd name="connsiteY11" fmla="*/ 123425 h 125251"/>
                <a:gd name="connsiteX12" fmla="*/ 92228 w 124080"/>
                <a:gd name="connsiteY12" fmla="*/ 125450 h 125251"/>
                <a:gd name="connsiteX13" fmla="*/ 16960 w 124080"/>
                <a:gd name="connsiteY13" fmla="*/ 32027 h 125251"/>
                <a:gd name="connsiteX14" fmla="*/ 92298 w 124080"/>
                <a:gd name="connsiteY14" fmla="*/ 108489 h 125251"/>
                <a:gd name="connsiteX15" fmla="*/ 107598 w 124080"/>
                <a:gd name="connsiteY15" fmla="*/ 93412 h 125251"/>
                <a:gd name="connsiteX16" fmla="*/ 32260 w 124080"/>
                <a:gd name="connsiteY16" fmla="*/ 16950 h 125251"/>
                <a:gd name="connsiteX17" fmla="*/ 16960 w 124080"/>
                <a:gd name="connsiteY17" fmla="*/ 32027 h 12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4080" h="125251">
                  <a:moveTo>
                    <a:pt x="92228" y="125450"/>
                  </a:moveTo>
                  <a:cubicBezTo>
                    <a:pt x="92216" y="125450"/>
                    <a:pt x="92193" y="125450"/>
                    <a:pt x="92181" y="125450"/>
                  </a:cubicBezTo>
                  <a:cubicBezTo>
                    <a:pt x="90320" y="125439"/>
                    <a:pt x="88541" y="124678"/>
                    <a:pt x="87230" y="123355"/>
                  </a:cubicBezTo>
                  <a:lnTo>
                    <a:pt x="2024" y="36885"/>
                  </a:lnTo>
                  <a:cubicBezTo>
                    <a:pt x="-704" y="34122"/>
                    <a:pt x="-668" y="29674"/>
                    <a:pt x="2094" y="26958"/>
                  </a:cubicBezTo>
                  <a:lnTo>
                    <a:pt x="27402" y="2025"/>
                  </a:lnTo>
                  <a:cubicBezTo>
                    <a:pt x="28713" y="726"/>
                    <a:pt x="30492" y="0"/>
                    <a:pt x="32330" y="0"/>
                  </a:cubicBezTo>
                  <a:cubicBezTo>
                    <a:pt x="32342" y="0"/>
                    <a:pt x="32365" y="0"/>
                    <a:pt x="32377" y="0"/>
                  </a:cubicBezTo>
                  <a:cubicBezTo>
                    <a:pt x="34238" y="12"/>
                    <a:pt x="36017" y="772"/>
                    <a:pt x="37328" y="2095"/>
                  </a:cubicBezTo>
                  <a:lnTo>
                    <a:pt x="122534" y="88565"/>
                  </a:lnTo>
                  <a:cubicBezTo>
                    <a:pt x="125262" y="91328"/>
                    <a:pt x="125226" y="95776"/>
                    <a:pt x="122464" y="98492"/>
                  </a:cubicBezTo>
                  <a:lnTo>
                    <a:pt x="97156" y="123425"/>
                  </a:lnTo>
                  <a:cubicBezTo>
                    <a:pt x="95845" y="124725"/>
                    <a:pt x="94066" y="125450"/>
                    <a:pt x="92228" y="125450"/>
                  </a:cubicBezTo>
                  <a:close/>
                  <a:moveTo>
                    <a:pt x="16960" y="32027"/>
                  </a:moveTo>
                  <a:lnTo>
                    <a:pt x="92298" y="108489"/>
                  </a:lnTo>
                  <a:lnTo>
                    <a:pt x="107598" y="93412"/>
                  </a:lnTo>
                  <a:lnTo>
                    <a:pt x="32260" y="16950"/>
                  </a:lnTo>
                  <a:lnTo>
                    <a:pt x="16960" y="32027"/>
                  </a:lnTo>
                  <a:close/>
                </a:path>
              </a:pathLst>
            </a:custGeom>
            <a:grpFill/>
            <a:ln w="1170" cap="flat">
              <a:noFill/>
              <a:prstDash val="solid"/>
              <a:miter/>
            </a:ln>
          </p:spPr>
          <p:txBody>
            <a:bodyPr rtlCol="0" anchor="ctr"/>
            <a:lstStyle/>
            <a:p>
              <a:endParaRPr lang="en-US"/>
            </a:p>
          </p:txBody>
        </p:sp>
        <p:sp>
          <p:nvSpPr>
            <p:cNvPr id="1570" name="Freeform 1569">
              <a:extLst>
                <a:ext uri="{FF2B5EF4-FFF2-40B4-BE49-F238E27FC236}">
                  <a16:creationId xmlns:a16="http://schemas.microsoft.com/office/drawing/2014/main" id="{0D4083E6-0257-3A4F-AA23-E90651CB034D}"/>
                </a:ext>
              </a:extLst>
            </p:cNvPr>
            <p:cNvSpPr/>
            <p:nvPr/>
          </p:nvSpPr>
          <p:spPr>
            <a:xfrm>
              <a:off x="4135217" y="4304366"/>
              <a:ext cx="95987" cy="92475"/>
            </a:xfrm>
            <a:custGeom>
              <a:avLst/>
              <a:gdLst>
                <a:gd name="connsiteX0" fmla="*/ 7020 w 95986"/>
                <a:gd name="connsiteY0" fmla="*/ 92659 h 92475"/>
                <a:gd name="connsiteX1" fmla="*/ 1928 w 95986"/>
                <a:gd name="connsiteY1" fmla="*/ 90470 h 92475"/>
                <a:gd name="connsiteX2" fmla="*/ 2186 w 95986"/>
                <a:gd name="connsiteY2" fmla="*/ 80544 h 92475"/>
                <a:gd name="connsiteX3" fmla="*/ 84980 w 95986"/>
                <a:gd name="connsiteY3" fmla="*/ 1928 h 92475"/>
                <a:gd name="connsiteX4" fmla="*/ 94906 w 95986"/>
                <a:gd name="connsiteY4" fmla="*/ 2185 h 92475"/>
                <a:gd name="connsiteX5" fmla="*/ 94649 w 95986"/>
                <a:gd name="connsiteY5" fmla="*/ 12112 h 92475"/>
                <a:gd name="connsiteX6" fmla="*/ 11854 w 95986"/>
                <a:gd name="connsiteY6" fmla="*/ 90728 h 92475"/>
                <a:gd name="connsiteX7" fmla="*/ 7020 w 95986"/>
                <a:gd name="connsiteY7" fmla="*/ 92659 h 9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86" h="92475">
                  <a:moveTo>
                    <a:pt x="7020" y="92659"/>
                  </a:moveTo>
                  <a:cubicBezTo>
                    <a:pt x="5159" y="92659"/>
                    <a:pt x="3309" y="91922"/>
                    <a:pt x="1928" y="90470"/>
                  </a:cubicBezTo>
                  <a:cubicBezTo>
                    <a:pt x="-741" y="87661"/>
                    <a:pt x="-624" y="83213"/>
                    <a:pt x="2186" y="80544"/>
                  </a:cubicBezTo>
                  <a:lnTo>
                    <a:pt x="84980" y="1928"/>
                  </a:lnTo>
                  <a:cubicBezTo>
                    <a:pt x="87789" y="-741"/>
                    <a:pt x="92238" y="-624"/>
                    <a:pt x="94906" y="2185"/>
                  </a:cubicBezTo>
                  <a:cubicBezTo>
                    <a:pt x="97575" y="4995"/>
                    <a:pt x="97458" y="9443"/>
                    <a:pt x="94649" y="12112"/>
                  </a:cubicBezTo>
                  <a:lnTo>
                    <a:pt x="11854" y="90728"/>
                  </a:lnTo>
                  <a:cubicBezTo>
                    <a:pt x="10497" y="92015"/>
                    <a:pt x="8764" y="92659"/>
                    <a:pt x="7020" y="92659"/>
                  </a:cubicBezTo>
                  <a:close/>
                </a:path>
              </a:pathLst>
            </a:custGeom>
            <a:grpFill/>
            <a:ln w="1170" cap="flat">
              <a:noFill/>
              <a:prstDash val="solid"/>
              <a:miter/>
            </a:ln>
          </p:spPr>
          <p:txBody>
            <a:bodyPr rtlCol="0" anchor="ctr"/>
            <a:lstStyle/>
            <a:p>
              <a:endParaRPr lang="en-US"/>
            </a:p>
          </p:txBody>
        </p:sp>
        <p:sp>
          <p:nvSpPr>
            <p:cNvPr id="1571" name="Freeform 1570">
              <a:extLst>
                <a:ext uri="{FF2B5EF4-FFF2-40B4-BE49-F238E27FC236}">
                  <a16:creationId xmlns:a16="http://schemas.microsoft.com/office/drawing/2014/main" id="{77CE6F8B-593C-6C45-BF16-BD5639D090E2}"/>
                </a:ext>
              </a:extLst>
            </p:cNvPr>
            <p:cNvSpPr/>
            <p:nvPr/>
          </p:nvSpPr>
          <p:spPr>
            <a:xfrm>
              <a:off x="4192797" y="4366875"/>
              <a:ext cx="95987" cy="92475"/>
            </a:xfrm>
            <a:custGeom>
              <a:avLst/>
              <a:gdLst>
                <a:gd name="connsiteX0" fmla="*/ 7020 w 95986"/>
                <a:gd name="connsiteY0" fmla="*/ 92659 h 92475"/>
                <a:gd name="connsiteX1" fmla="*/ 1928 w 95986"/>
                <a:gd name="connsiteY1" fmla="*/ 90470 h 92475"/>
                <a:gd name="connsiteX2" fmla="*/ 2186 w 95986"/>
                <a:gd name="connsiteY2" fmla="*/ 80544 h 92475"/>
                <a:gd name="connsiteX3" fmla="*/ 84980 w 95986"/>
                <a:gd name="connsiteY3" fmla="*/ 1928 h 92475"/>
                <a:gd name="connsiteX4" fmla="*/ 94906 w 95986"/>
                <a:gd name="connsiteY4" fmla="*/ 2185 h 92475"/>
                <a:gd name="connsiteX5" fmla="*/ 94649 w 95986"/>
                <a:gd name="connsiteY5" fmla="*/ 12112 h 92475"/>
                <a:gd name="connsiteX6" fmla="*/ 11854 w 95986"/>
                <a:gd name="connsiteY6" fmla="*/ 90728 h 92475"/>
                <a:gd name="connsiteX7" fmla="*/ 7020 w 95986"/>
                <a:gd name="connsiteY7" fmla="*/ 92659 h 9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86" h="92475">
                  <a:moveTo>
                    <a:pt x="7020" y="92659"/>
                  </a:moveTo>
                  <a:cubicBezTo>
                    <a:pt x="5159" y="92659"/>
                    <a:pt x="3309" y="91922"/>
                    <a:pt x="1928" y="90470"/>
                  </a:cubicBezTo>
                  <a:cubicBezTo>
                    <a:pt x="-741" y="87661"/>
                    <a:pt x="-624" y="83213"/>
                    <a:pt x="2186" y="80544"/>
                  </a:cubicBezTo>
                  <a:lnTo>
                    <a:pt x="84980" y="1928"/>
                  </a:lnTo>
                  <a:cubicBezTo>
                    <a:pt x="87789" y="-741"/>
                    <a:pt x="92237" y="-624"/>
                    <a:pt x="94906" y="2185"/>
                  </a:cubicBezTo>
                  <a:cubicBezTo>
                    <a:pt x="97575" y="4995"/>
                    <a:pt x="97458" y="9443"/>
                    <a:pt x="94649" y="12112"/>
                  </a:cubicBezTo>
                  <a:lnTo>
                    <a:pt x="11854" y="90728"/>
                  </a:lnTo>
                  <a:cubicBezTo>
                    <a:pt x="10497" y="92015"/>
                    <a:pt x="8752" y="92659"/>
                    <a:pt x="7020" y="92659"/>
                  </a:cubicBezTo>
                  <a:close/>
                </a:path>
              </a:pathLst>
            </a:custGeom>
            <a:grpFill/>
            <a:ln w="1170" cap="flat">
              <a:noFill/>
              <a:prstDash val="solid"/>
              <a:miter/>
            </a:ln>
          </p:spPr>
          <p:txBody>
            <a:bodyPr rtlCol="0" anchor="ctr"/>
            <a:lstStyle/>
            <a:p>
              <a:endParaRPr lang="en-US"/>
            </a:p>
          </p:txBody>
        </p:sp>
        <p:sp>
          <p:nvSpPr>
            <p:cNvPr id="1572" name="Freeform 1571">
              <a:extLst>
                <a:ext uri="{FF2B5EF4-FFF2-40B4-BE49-F238E27FC236}">
                  <a16:creationId xmlns:a16="http://schemas.microsoft.com/office/drawing/2014/main" id="{CA0C9D7F-D58A-FF4A-A513-661104A470EF}"/>
                </a:ext>
              </a:extLst>
            </p:cNvPr>
            <p:cNvSpPr/>
            <p:nvPr/>
          </p:nvSpPr>
          <p:spPr>
            <a:xfrm>
              <a:off x="4071511" y="4569966"/>
              <a:ext cx="159198" cy="14047"/>
            </a:xfrm>
            <a:custGeom>
              <a:avLst/>
              <a:gdLst>
                <a:gd name="connsiteX0" fmla="*/ 152654 w 159197"/>
                <a:gd name="connsiteY0" fmla="*/ 14047 h 14046"/>
                <a:gd name="connsiteX1" fmla="*/ 7023 w 159197"/>
                <a:gd name="connsiteY1" fmla="*/ 14047 h 14046"/>
                <a:gd name="connsiteX2" fmla="*/ 0 w 159197"/>
                <a:gd name="connsiteY2" fmla="*/ 7023 h 14046"/>
                <a:gd name="connsiteX3" fmla="*/ 7023 w 159197"/>
                <a:gd name="connsiteY3" fmla="*/ 0 h 14046"/>
                <a:gd name="connsiteX4" fmla="*/ 152654 w 159197"/>
                <a:gd name="connsiteY4" fmla="*/ 0 h 14046"/>
                <a:gd name="connsiteX5" fmla="*/ 159678 w 159197"/>
                <a:gd name="connsiteY5" fmla="*/ 7023 h 14046"/>
                <a:gd name="connsiteX6" fmla="*/ 152654 w 15919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197" h="14046">
                  <a:moveTo>
                    <a:pt x="152654" y="14047"/>
                  </a:moveTo>
                  <a:lnTo>
                    <a:pt x="7023" y="14047"/>
                  </a:lnTo>
                  <a:cubicBezTo>
                    <a:pt x="3149" y="14047"/>
                    <a:pt x="0" y="10898"/>
                    <a:pt x="0" y="7023"/>
                  </a:cubicBezTo>
                  <a:cubicBezTo>
                    <a:pt x="0" y="3149"/>
                    <a:pt x="3149" y="0"/>
                    <a:pt x="7023" y="0"/>
                  </a:cubicBezTo>
                  <a:lnTo>
                    <a:pt x="152654" y="0"/>
                  </a:lnTo>
                  <a:cubicBezTo>
                    <a:pt x="156529" y="0"/>
                    <a:pt x="159678" y="3149"/>
                    <a:pt x="159678" y="7023"/>
                  </a:cubicBezTo>
                  <a:cubicBezTo>
                    <a:pt x="159678" y="10898"/>
                    <a:pt x="156529" y="14047"/>
                    <a:pt x="152654" y="14047"/>
                  </a:cubicBezTo>
                  <a:close/>
                </a:path>
              </a:pathLst>
            </a:custGeom>
            <a:grpFill/>
            <a:ln w="1170" cap="flat">
              <a:noFill/>
              <a:prstDash val="solid"/>
              <a:miter/>
            </a:ln>
          </p:spPr>
          <p:txBody>
            <a:bodyPr rtlCol="0" anchor="ctr"/>
            <a:lstStyle/>
            <a:p>
              <a:endParaRPr lang="en-US"/>
            </a:p>
          </p:txBody>
        </p:sp>
        <p:sp>
          <p:nvSpPr>
            <p:cNvPr id="1573" name="Freeform 1572">
              <a:extLst>
                <a:ext uri="{FF2B5EF4-FFF2-40B4-BE49-F238E27FC236}">
                  <a16:creationId xmlns:a16="http://schemas.microsoft.com/office/drawing/2014/main" id="{1E4772C1-F042-6847-A126-A1DD1AAFCE9A}"/>
                </a:ext>
              </a:extLst>
            </p:cNvPr>
            <p:cNvSpPr/>
            <p:nvPr/>
          </p:nvSpPr>
          <p:spPr>
            <a:xfrm>
              <a:off x="4042071" y="4604568"/>
              <a:ext cx="218897" cy="14047"/>
            </a:xfrm>
            <a:custGeom>
              <a:avLst/>
              <a:gdLst>
                <a:gd name="connsiteX0" fmla="*/ 212037 w 218896"/>
                <a:gd name="connsiteY0" fmla="*/ 14047 h 14046"/>
                <a:gd name="connsiteX1" fmla="*/ 7023 w 218896"/>
                <a:gd name="connsiteY1" fmla="*/ 14047 h 14046"/>
                <a:gd name="connsiteX2" fmla="*/ 0 w 218896"/>
                <a:gd name="connsiteY2" fmla="*/ 7023 h 14046"/>
                <a:gd name="connsiteX3" fmla="*/ 7023 w 218896"/>
                <a:gd name="connsiteY3" fmla="*/ 0 h 14046"/>
                <a:gd name="connsiteX4" fmla="*/ 212037 w 218896"/>
                <a:gd name="connsiteY4" fmla="*/ 0 h 14046"/>
                <a:gd name="connsiteX5" fmla="*/ 219061 w 218896"/>
                <a:gd name="connsiteY5" fmla="*/ 7023 h 14046"/>
                <a:gd name="connsiteX6" fmla="*/ 212037 w 218896"/>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896" h="14046">
                  <a:moveTo>
                    <a:pt x="212037" y="14047"/>
                  </a:moveTo>
                  <a:lnTo>
                    <a:pt x="7023" y="14047"/>
                  </a:lnTo>
                  <a:cubicBezTo>
                    <a:pt x="3149" y="14047"/>
                    <a:pt x="0" y="10898"/>
                    <a:pt x="0" y="7023"/>
                  </a:cubicBezTo>
                  <a:cubicBezTo>
                    <a:pt x="0" y="3149"/>
                    <a:pt x="3149" y="0"/>
                    <a:pt x="7023" y="0"/>
                  </a:cubicBezTo>
                  <a:lnTo>
                    <a:pt x="212037" y="0"/>
                  </a:lnTo>
                  <a:cubicBezTo>
                    <a:pt x="215912" y="0"/>
                    <a:pt x="219061" y="3149"/>
                    <a:pt x="219061" y="7023"/>
                  </a:cubicBezTo>
                  <a:cubicBezTo>
                    <a:pt x="219061" y="10898"/>
                    <a:pt x="215923" y="14047"/>
                    <a:pt x="212037" y="14047"/>
                  </a:cubicBezTo>
                  <a:close/>
                </a:path>
              </a:pathLst>
            </a:custGeom>
            <a:grpFill/>
            <a:ln w="1170" cap="flat">
              <a:noFill/>
              <a:prstDash val="solid"/>
              <a:miter/>
            </a:ln>
          </p:spPr>
          <p:txBody>
            <a:bodyPr rtlCol="0" anchor="ctr"/>
            <a:lstStyle/>
            <a:p>
              <a:endParaRPr lang="en-US"/>
            </a:p>
          </p:txBody>
        </p:sp>
        <p:sp>
          <p:nvSpPr>
            <p:cNvPr id="1574" name="Freeform 1573">
              <a:extLst>
                <a:ext uri="{FF2B5EF4-FFF2-40B4-BE49-F238E27FC236}">
                  <a16:creationId xmlns:a16="http://schemas.microsoft.com/office/drawing/2014/main" id="{738B9770-56B6-D241-8866-E680EEFE9687}"/>
                </a:ext>
              </a:extLst>
            </p:cNvPr>
            <p:cNvSpPr/>
            <p:nvPr/>
          </p:nvSpPr>
          <p:spPr>
            <a:xfrm>
              <a:off x="4241588" y="4407824"/>
              <a:ext cx="55017" cy="71405"/>
            </a:xfrm>
            <a:custGeom>
              <a:avLst/>
              <a:gdLst>
                <a:gd name="connsiteX0" fmla="*/ 41023 w 55016"/>
                <a:gd name="connsiteY0" fmla="*/ 72055 h 71404"/>
                <a:gd name="connsiteX1" fmla="*/ 40110 w 55016"/>
                <a:gd name="connsiteY1" fmla="*/ 71996 h 71404"/>
                <a:gd name="connsiteX2" fmla="*/ 34046 w 55016"/>
                <a:gd name="connsiteY2" fmla="*/ 64130 h 71404"/>
                <a:gd name="connsiteX3" fmla="*/ 39162 w 55016"/>
                <a:gd name="connsiteY3" fmla="*/ 24752 h 71404"/>
                <a:gd name="connsiteX4" fmla="*/ 11689 w 55016"/>
                <a:gd name="connsiteY4" fmla="*/ 49158 h 71404"/>
                <a:gd name="connsiteX5" fmla="*/ 1774 w 55016"/>
                <a:gd name="connsiteY5" fmla="*/ 48573 h 71404"/>
                <a:gd name="connsiteX6" fmla="*/ 2359 w 55016"/>
                <a:gd name="connsiteY6" fmla="*/ 38658 h 71404"/>
                <a:gd name="connsiteX7" fmla="*/ 43879 w 55016"/>
                <a:gd name="connsiteY7" fmla="*/ 1773 h 71404"/>
                <a:gd name="connsiteX8" fmla="*/ 51827 w 55016"/>
                <a:gd name="connsiteY8" fmla="*/ 813 h 71404"/>
                <a:gd name="connsiteX9" fmla="*/ 55503 w 55016"/>
                <a:gd name="connsiteY9" fmla="*/ 7931 h 71404"/>
                <a:gd name="connsiteX10" fmla="*/ 47976 w 55016"/>
                <a:gd name="connsiteY10" fmla="*/ 65944 h 71404"/>
                <a:gd name="connsiteX11" fmla="*/ 41023 w 55016"/>
                <a:gd name="connsiteY11" fmla="*/ 72055 h 7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016" h="71404">
                  <a:moveTo>
                    <a:pt x="41023" y="72055"/>
                  </a:moveTo>
                  <a:cubicBezTo>
                    <a:pt x="40719" y="72055"/>
                    <a:pt x="40414" y="72031"/>
                    <a:pt x="40110" y="71996"/>
                  </a:cubicBezTo>
                  <a:cubicBezTo>
                    <a:pt x="36259" y="71493"/>
                    <a:pt x="33555" y="67969"/>
                    <a:pt x="34046" y="64130"/>
                  </a:cubicBezTo>
                  <a:lnTo>
                    <a:pt x="39162" y="24752"/>
                  </a:lnTo>
                  <a:lnTo>
                    <a:pt x="11689" y="49158"/>
                  </a:lnTo>
                  <a:cubicBezTo>
                    <a:pt x="8786" y="51733"/>
                    <a:pt x="4349" y="51476"/>
                    <a:pt x="1774" y="48573"/>
                  </a:cubicBezTo>
                  <a:cubicBezTo>
                    <a:pt x="-801" y="45670"/>
                    <a:pt x="-544" y="41233"/>
                    <a:pt x="2359" y="38658"/>
                  </a:cubicBezTo>
                  <a:lnTo>
                    <a:pt x="43879" y="1773"/>
                  </a:lnTo>
                  <a:cubicBezTo>
                    <a:pt x="46068" y="-170"/>
                    <a:pt x="49241" y="-556"/>
                    <a:pt x="51827" y="813"/>
                  </a:cubicBezTo>
                  <a:cubicBezTo>
                    <a:pt x="54414" y="2183"/>
                    <a:pt x="55889" y="5016"/>
                    <a:pt x="55503" y="7931"/>
                  </a:cubicBezTo>
                  <a:lnTo>
                    <a:pt x="47976" y="65944"/>
                  </a:lnTo>
                  <a:cubicBezTo>
                    <a:pt x="47520" y="69479"/>
                    <a:pt x="44500" y="72055"/>
                    <a:pt x="41023" y="72055"/>
                  </a:cubicBezTo>
                  <a:close/>
                </a:path>
              </a:pathLst>
            </a:custGeom>
            <a:grpFill/>
            <a:ln w="1170" cap="flat">
              <a:noFill/>
              <a:prstDash val="solid"/>
              <a:miter/>
            </a:ln>
          </p:spPr>
          <p:txBody>
            <a:bodyPr rtlCol="0" anchor="ctr"/>
            <a:lstStyle/>
            <a:p>
              <a:endParaRPr lang="en-US"/>
            </a:p>
          </p:txBody>
        </p:sp>
        <p:sp>
          <p:nvSpPr>
            <p:cNvPr id="1575" name="Freeform 1574">
              <a:extLst>
                <a:ext uri="{FF2B5EF4-FFF2-40B4-BE49-F238E27FC236}">
                  <a16:creationId xmlns:a16="http://schemas.microsoft.com/office/drawing/2014/main" id="{B83E9426-6498-BB4F-8F73-CE824589E07F}"/>
                </a:ext>
              </a:extLst>
            </p:cNvPr>
            <p:cNvSpPr/>
            <p:nvPr/>
          </p:nvSpPr>
          <p:spPr>
            <a:xfrm>
              <a:off x="4288055" y="4431247"/>
              <a:ext cx="117057" cy="122910"/>
            </a:xfrm>
            <a:custGeom>
              <a:avLst/>
              <a:gdLst>
                <a:gd name="connsiteX0" fmla="*/ 110244 w 117057"/>
                <a:gd name="connsiteY0" fmla="*/ 123291 h 122910"/>
                <a:gd name="connsiteX1" fmla="*/ 103525 w 117057"/>
                <a:gd name="connsiteY1" fmla="*/ 118304 h 122910"/>
                <a:gd name="connsiteX2" fmla="*/ 4026 w 117057"/>
                <a:gd name="connsiteY2" fmla="*/ 13374 h 122910"/>
                <a:gd name="connsiteX3" fmla="*/ 678 w 117057"/>
                <a:gd name="connsiteY3" fmla="*/ 4021 h 122910"/>
                <a:gd name="connsiteX4" fmla="*/ 10031 w 117057"/>
                <a:gd name="connsiteY4" fmla="*/ 673 h 122910"/>
                <a:gd name="connsiteX5" fmla="*/ 116963 w 117057"/>
                <a:gd name="connsiteY5" fmla="*/ 114231 h 122910"/>
                <a:gd name="connsiteX6" fmla="*/ 112280 w 117057"/>
                <a:gd name="connsiteY6" fmla="*/ 122986 h 122910"/>
                <a:gd name="connsiteX7" fmla="*/ 110244 w 117057"/>
                <a:gd name="connsiteY7" fmla="*/ 123291 h 12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57" h="122910">
                  <a:moveTo>
                    <a:pt x="110244" y="123291"/>
                  </a:moveTo>
                  <a:cubicBezTo>
                    <a:pt x="107235" y="123291"/>
                    <a:pt x="104449" y="121336"/>
                    <a:pt x="103525" y="118304"/>
                  </a:cubicBezTo>
                  <a:cubicBezTo>
                    <a:pt x="103325" y="117637"/>
                    <a:pt x="81857" y="50177"/>
                    <a:pt x="4026" y="13374"/>
                  </a:cubicBezTo>
                  <a:cubicBezTo>
                    <a:pt x="514" y="11712"/>
                    <a:pt x="-984" y="7533"/>
                    <a:pt x="678" y="4021"/>
                  </a:cubicBezTo>
                  <a:cubicBezTo>
                    <a:pt x="2340" y="509"/>
                    <a:pt x="6531" y="-978"/>
                    <a:pt x="10031" y="673"/>
                  </a:cubicBezTo>
                  <a:cubicBezTo>
                    <a:pt x="93715" y="40250"/>
                    <a:pt x="116061" y="111222"/>
                    <a:pt x="116963" y="114231"/>
                  </a:cubicBezTo>
                  <a:cubicBezTo>
                    <a:pt x="118086" y="117941"/>
                    <a:pt x="115991" y="121862"/>
                    <a:pt x="112280" y="122986"/>
                  </a:cubicBezTo>
                  <a:cubicBezTo>
                    <a:pt x="111601" y="123197"/>
                    <a:pt x="110922" y="123291"/>
                    <a:pt x="110244" y="123291"/>
                  </a:cubicBezTo>
                  <a:close/>
                </a:path>
              </a:pathLst>
            </a:custGeom>
            <a:grpFill/>
            <a:ln w="1170" cap="flat">
              <a:noFill/>
              <a:prstDash val="solid"/>
              <a:miter/>
            </a:ln>
          </p:spPr>
          <p:txBody>
            <a:bodyPr rtlCol="0" anchor="ctr"/>
            <a:lstStyle/>
            <a:p>
              <a:endParaRPr lang="en-US"/>
            </a:p>
          </p:txBody>
        </p:sp>
        <p:sp>
          <p:nvSpPr>
            <p:cNvPr id="1576" name="Freeform 1575">
              <a:extLst>
                <a:ext uri="{FF2B5EF4-FFF2-40B4-BE49-F238E27FC236}">
                  <a16:creationId xmlns:a16="http://schemas.microsoft.com/office/drawing/2014/main" id="{89D42AAC-6464-774C-9F0B-1EA1FFAA0243}"/>
                </a:ext>
              </a:extLst>
            </p:cNvPr>
            <p:cNvSpPr/>
            <p:nvPr/>
          </p:nvSpPr>
          <p:spPr>
            <a:xfrm>
              <a:off x="4265336" y="4453999"/>
              <a:ext cx="120569" cy="120569"/>
            </a:xfrm>
            <a:custGeom>
              <a:avLst/>
              <a:gdLst>
                <a:gd name="connsiteX0" fmla="*/ 114047 w 120568"/>
                <a:gd name="connsiteY0" fmla="*/ 120614 h 120569"/>
                <a:gd name="connsiteX1" fmla="*/ 110957 w 120568"/>
                <a:gd name="connsiteY1" fmla="*/ 119888 h 120569"/>
                <a:gd name="connsiteX2" fmla="*/ 782 w 120568"/>
                <a:gd name="connsiteY2" fmla="*/ 10241 h 120569"/>
                <a:gd name="connsiteX3" fmla="*/ 3814 w 120568"/>
                <a:gd name="connsiteY3" fmla="*/ 782 h 120569"/>
                <a:gd name="connsiteX4" fmla="*/ 13272 w 120568"/>
                <a:gd name="connsiteY4" fmla="*/ 3814 h 120569"/>
                <a:gd name="connsiteX5" fmla="*/ 13272 w 120568"/>
                <a:gd name="connsiteY5" fmla="*/ 3814 h 120569"/>
                <a:gd name="connsiteX6" fmla="*/ 117161 w 120568"/>
                <a:gd name="connsiteY6" fmla="*/ 107281 h 120569"/>
                <a:gd name="connsiteX7" fmla="*/ 120356 w 120568"/>
                <a:gd name="connsiteY7" fmla="*/ 116681 h 120569"/>
                <a:gd name="connsiteX8" fmla="*/ 114047 w 120568"/>
                <a:gd name="connsiteY8" fmla="*/ 120614 h 12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568" h="120569">
                  <a:moveTo>
                    <a:pt x="114047" y="120614"/>
                  </a:moveTo>
                  <a:cubicBezTo>
                    <a:pt x="113005" y="120614"/>
                    <a:pt x="111952" y="120380"/>
                    <a:pt x="110957" y="119888"/>
                  </a:cubicBezTo>
                  <a:cubicBezTo>
                    <a:pt x="39786" y="84876"/>
                    <a:pt x="2339" y="13273"/>
                    <a:pt x="782" y="10241"/>
                  </a:cubicBezTo>
                  <a:cubicBezTo>
                    <a:pt x="-997" y="6788"/>
                    <a:pt x="361" y="2562"/>
                    <a:pt x="3814" y="782"/>
                  </a:cubicBezTo>
                  <a:cubicBezTo>
                    <a:pt x="7267" y="-997"/>
                    <a:pt x="11493" y="361"/>
                    <a:pt x="13272" y="3814"/>
                  </a:cubicBezTo>
                  <a:lnTo>
                    <a:pt x="13272" y="3814"/>
                  </a:lnTo>
                  <a:cubicBezTo>
                    <a:pt x="13635" y="4517"/>
                    <a:pt x="50251" y="74365"/>
                    <a:pt x="117161" y="107281"/>
                  </a:cubicBezTo>
                  <a:cubicBezTo>
                    <a:pt x="120637" y="108990"/>
                    <a:pt x="122077" y="113204"/>
                    <a:pt x="120356" y="116681"/>
                  </a:cubicBezTo>
                  <a:cubicBezTo>
                    <a:pt x="119127" y="119174"/>
                    <a:pt x="116634" y="120614"/>
                    <a:pt x="114047" y="120614"/>
                  </a:cubicBezTo>
                  <a:close/>
                </a:path>
              </a:pathLst>
            </a:custGeom>
            <a:grpFill/>
            <a:ln w="1170" cap="flat">
              <a:noFill/>
              <a:prstDash val="solid"/>
              <a:miter/>
            </a:ln>
          </p:spPr>
          <p:txBody>
            <a:bodyPr rtlCol="0" anchor="ctr"/>
            <a:lstStyle/>
            <a:p>
              <a:endParaRPr lang="en-US"/>
            </a:p>
          </p:txBody>
        </p:sp>
        <p:sp>
          <p:nvSpPr>
            <p:cNvPr id="1577" name="Freeform 1576">
              <a:extLst>
                <a:ext uri="{FF2B5EF4-FFF2-40B4-BE49-F238E27FC236}">
                  <a16:creationId xmlns:a16="http://schemas.microsoft.com/office/drawing/2014/main" id="{819DBB79-810E-FF44-A764-F2B449A29BC1}"/>
                </a:ext>
              </a:extLst>
            </p:cNvPr>
            <p:cNvSpPr/>
            <p:nvPr/>
          </p:nvSpPr>
          <p:spPr>
            <a:xfrm>
              <a:off x="4379600" y="4547018"/>
              <a:ext cx="55017" cy="52676"/>
            </a:xfrm>
            <a:custGeom>
              <a:avLst/>
              <a:gdLst>
                <a:gd name="connsiteX0" fmla="*/ 7029 w 55016"/>
                <a:gd name="connsiteY0" fmla="*/ 52949 h 52675"/>
                <a:gd name="connsiteX1" fmla="*/ 1867 w 55016"/>
                <a:gd name="connsiteY1" fmla="*/ 50690 h 52675"/>
                <a:gd name="connsiteX2" fmla="*/ 2253 w 55016"/>
                <a:gd name="connsiteY2" fmla="*/ 40764 h 52675"/>
                <a:gd name="connsiteX3" fmla="*/ 44358 w 55016"/>
                <a:gd name="connsiteY3" fmla="*/ 1865 h 52675"/>
                <a:gd name="connsiteX4" fmla="*/ 54285 w 55016"/>
                <a:gd name="connsiteY4" fmla="*/ 2263 h 52675"/>
                <a:gd name="connsiteX5" fmla="*/ 53899 w 55016"/>
                <a:gd name="connsiteY5" fmla="*/ 12190 h 52675"/>
                <a:gd name="connsiteX6" fmla="*/ 11793 w 55016"/>
                <a:gd name="connsiteY6" fmla="*/ 51088 h 52675"/>
                <a:gd name="connsiteX7" fmla="*/ 7029 w 55016"/>
                <a:gd name="connsiteY7" fmla="*/ 52949 h 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16" h="52675">
                  <a:moveTo>
                    <a:pt x="7029" y="52949"/>
                  </a:moveTo>
                  <a:cubicBezTo>
                    <a:pt x="5133" y="52949"/>
                    <a:pt x="3248" y="52188"/>
                    <a:pt x="1867" y="50690"/>
                  </a:cubicBezTo>
                  <a:cubicBezTo>
                    <a:pt x="-767" y="47846"/>
                    <a:pt x="-592" y="43397"/>
                    <a:pt x="2253" y="40764"/>
                  </a:cubicBezTo>
                  <a:lnTo>
                    <a:pt x="44358" y="1865"/>
                  </a:lnTo>
                  <a:cubicBezTo>
                    <a:pt x="47203" y="-768"/>
                    <a:pt x="51651" y="-593"/>
                    <a:pt x="54285" y="2263"/>
                  </a:cubicBezTo>
                  <a:cubicBezTo>
                    <a:pt x="56919" y="5108"/>
                    <a:pt x="56743" y="9556"/>
                    <a:pt x="53899" y="12190"/>
                  </a:cubicBezTo>
                  <a:lnTo>
                    <a:pt x="11793" y="51088"/>
                  </a:lnTo>
                  <a:cubicBezTo>
                    <a:pt x="10447" y="52329"/>
                    <a:pt x="8738" y="52949"/>
                    <a:pt x="7029" y="52949"/>
                  </a:cubicBezTo>
                  <a:close/>
                </a:path>
              </a:pathLst>
            </a:custGeom>
            <a:grpFill/>
            <a:ln w="1170" cap="flat">
              <a:noFill/>
              <a:prstDash val="solid"/>
              <a:miter/>
            </a:ln>
          </p:spPr>
          <p:txBody>
            <a:bodyPr rtlCol="0" anchor="ctr"/>
            <a:lstStyle/>
            <a:p>
              <a:endParaRPr lang="en-US"/>
            </a:p>
          </p:txBody>
        </p:sp>
        <p:sp>
          <p:nvSpPr>
            <p:cNvPr id="1578" name="Freeform 1577">
              <a:extLst>
                <a:ext uri="{FF2B5EF4-FFF2-40B4-BE49-F238E27FC236}">
                  <a16:creationId xmlns:a16="http://schemas.microsoft.com/office/drawing/2014/main" id="{5843268A-BB31-C445-9CE9-BEB7D07AD47B}"/>
                </a:ext>
              </a:extLst>
            </p:cNvPr>
            <p:cNvSpPr/>
            <p:nvPr/>
          </p:nvSpPr>
          <p:spPr>
            <a:xfrm>
              <a:off x="3997603" y="4452337"/>
              <a:ext cx="46823" cy="36288"/>
            </a:xfrm>
            <a:custGeom>
              <a:avLst/>
              <a:gdLst>
                <a:gd name="connsiteX0" fmla="*/ 40769 w 46822"/>
                <a:gd name="connsiteY0" fmla="*/ 37164 h 36287"/>
                <a:gd name="connsiteX1" fmla="*/ 36801 w 46822"/>
                <a:gd name="connsiteY1" fmla="*/ 35934 h 36287"/>
                <a:gd name="connsiteX2" fmla="*/ 3053 w 46822"/>
                <a:gd name="connsiteY2" fmla="*/ 12816 h 36287"/>
                <a:gd name="connsiteX3" fmla="*/ 1227 w 46822"/>
                <a:gd name="connsiteY3" fmla="*/ 3053 h 36287"/>
                <a:gd name="connsiteX4" fmla="*/ 10989 w 46822"/>
                <a:gd name="connsiteY4" fmla="*/ 1227 h 36287"/>
                <a:gd name="connsiteX5" fmla="*/ 44737 w 46822"/>
                <a:gd name="connsiteY5" fmla="*/ 24346 h 36287"/>
                <a:gd name="connsiteX6" fmla="*/ 46563 w 46822"/>
                <a:gd name="connsiteY6" fmla="*/ 34108 h 36287"/>
                <a:gd name="connsiteX7" fmla="*/ 40769 w 46822"/>
                <a:gd name="connsiteY7" fmla="*/ 37164 h 3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22" h="36287">
                  <a:moveTo>
                    <a:pt x="40769" y="37164"/>
                  </a:moveTo>
                  <a:cubicBezTo>
                    <a:pt x="39399" y="37164"/>
                    <a:pt x="38018" y="36765"/>
                    <a:pt x="36801" y="35934"/>
                  </a:cubicBezTo>
                  <a:lnTo>
                    <a:pt x="3053" y="12816"/>
                  </a:lnTo>
                  <a:cubicBezTo>
                    <a:pt x="-143" y="10626"/>
                    <a:pt x="-962" y="6249"/>
                    <a:pt x="1227" y="3053"/>
                  </a:cubicBezTo>
                  <a:cubicBezTo>
                    <a:pt x="3416" y="-143"/>
                    <a:pt x="7794" y="-962"/>
                    <a:pt x="10989" y="1227"/>
                  </a:cubicBezTo>
                  <a:lnTo>
                    <a:pt x="44737" y="24346"/>
                  </a:lnTo>
                  <a:cubicBezTo>
                    <a:pt x="47933" y="26535"/>
                    <a:pt x="48752" y="30913"/>
                    <a:pt x="46563" y="34108"/>
                  </a:cubicBezTo>
                  <a:cubicBezTo>
                    <a:pt x="45205" y="36086"/>
                    <a:pt x="43005" y="37164"/>
                    <a:pt x="40769" y="37164"/>
                  </a:cubicBezTo>
                  <a:close/>
                </a:path>
              </a:pathLst>
            </a:custGeom>
            <a:grpFill/>
            <a:ln w="1170" cap="flat">
              <a:noFill/>
              <a:prstDash val="solid"/>
              <a:miter/>
            </a:ln>
          </p:spPr>
          <p:txBody>
            <a:bodyPr rtlCol="0" anchor="ctr"/>
            <a:lstStyle/>
            <a:p>
              <a:endParaRPr lang="en-US"/>
            </a:p>
          </p:txBody>
        </p:sp>
        <p:sp>
          <p:nvSpPr>
            <p:cNvPr id="1579" name="Freeform 1578">
              <a:extLst>
                <a:ext uri="{FF2B5EF4-FFF2-40B4-BE49-F238E27FC236}">
                  <a16:creationId xmlns:a16="http://schemas.microsoft.com/office/drawing/2014/main" id="{0D3D1E65-8DFA-3948-98E4-FDAFB9813F42}"/>
                </a:ext>
              </a:extLst>
            </p:cNvPr>
            <p:cNvSpPr/>
            <p:nvPr/>
          </p:nvSpPr>
          <p:spPr>
            <a:xfrm>
              <a:off x="3979293" y="4514937"/>
              <a:ext cx="57358" cy="14047"/>
            </a:xfrm>
            <a:custGeom>
              <a:avLst/>
              <a:gdLst>
                <a:gd name="connsiteX0" fmla="*/ 50896 w 57357"/>
                <a:gd name="connsiteY0" fmla="*/ 14047 h 14046"/>
                <a:gd name="connsiteX1" fmla="*/ 7023 w 57357"/>
                <a:gd name="connsiteY1" fmla="*/ 14047 h 14046"/>
                <a:gd name="connsiteX2" fmla="*/ 0 w 57357"/>
                <a:gd name="connsiteY2" fmla="*/ 7023 h 14046"/>
                <a:gd name="connsiteX3" fmla="*/ 7023 w 57357"/>
                <a:gd name="connsiteY3" fmla="*/ 0 h 14046"/>
                <a:gd name="connsiteX4" fmla="*/ 50896 w 57357"/>
                <a:gd name="connsiteY4" fmla="*/ 0 h 14046"/>
                <a:gd name="connsiteX5" fmla="*/ 57920 w 57357"/>
                <a:gd name="connsiteY5" fmla="*/ 7023 h 14046"/>
                <a:gd name="connsiteX6" fmla="*/ 50896 w 57357"/>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57" h="14046">
                  <a:moveTo>
                    <a:pt x="50896" y="14047"/>
                  </a:moveTo>
                  <a:lnTo>
                    <a:pt x="7023" y="14047"/>
                  </a:lnTo>
                  <a:cubicBezTo>
                    <a:pt x="3149" y="14047"/>
                    <a:pt x="0" y="10898"/>
                    <a:pt x="0" y="7023"/>
                  </a:cubicBezTo>
                  <a:cubicBezTo>
                    <a:pt x="0" y="3149"/>
                    <a:pt x="3149" y="0"/>
                    <a:pt x="7023" y="0"/>
                  </a:cubicBezTo>
                  <a:lnTo>
                    <a:pt x="50896" y="0"/>
                  </a:lnTo>
                  <a:cubicBezTo>
                    <a:pt x="54771" y="0"/>
                    <a:pt x="57920" y="3149"/>
                    <a:pt x="57920" y="7023"/>
                  </a:cubicBezTo>
                  <a:cubicBezTo>
                    <a:pt x="57920" y="10898"/>
                    <a:pt x="54771" y="14047"/>
                    <a:pt x="50896" y="14047"/>
                  </a:cubicBezTo>
                  <a:close/>
                </a:path>
              </a:pathLst>
            </a:custGeom>
            <a:grpFill/>
            <a:ln w="1170" cap="flat">
              <a:noFill/>
              <a:prstDash val="solid"/>
              <a:miter/>
            </a:ln>
          </p:spPr>
          <p:txBody>
            <a:bodyPr rtlCol="0" anchor="ctr"/>
            <a:lstStyle/>
            <a:p>
              <a:endParaRPr lang="en-US"/>
            </a:p>
          </p:txBody>
        </p:sp>
        <p:sp>
          <p:nvSpPr>
            <p:cNvPr id="1580" name="Freeform 1579">
              <a:extLst>
                <a:ext uri="{FF2B5EF4-FFF2-40B4-BE49-F238E27FC236}">
                  <a16:creationId xmlns:a16="http://schemas.microsoft.com/office/drawing/2014/main" id="{6C9C2758-89C9-AA4E-BB9E-4A9BC23B0348}"/>
                </a:ext>
              </a:extLst>
            </p:cNvPr>
            <p:cNvSpPr/>
            <p:nvPr/>
          </p:nvSpPr>
          <p:spPr>
            <a:xfrm>
              <a:off x="4004345" y="4554329"/>
              <a:ext cx="43311" cy="37458"/>
            </a:xfrm>
            <a:custGeom>
              <a:avLst/>
              <a:gdLst>
                <a:gd name="connsiteX0" fmla="*/ 7033 w 43311"/>
                <a:gd name="connsiteY0" fmla="*/ 38089 h 37458"/>
                <a:gd name="connsiteX1" fmla="*/ 1578 w 43311"/>
                <a:gd name="connsiteY1" fmla="*/ 35502 h 37458"/>
                <a:gd name="connsiteX2" fmla="*/ 2585 w 43311"/>
                <a:gd name="connsiteY2" fmla="*/ 25622 h 37458"/>
                <a:gd name="connsiteX3" fmla="*/ 32107 w 43311"/>
                <a:gd name="connsiteY3" fmla="*/ 1578 h 37458"/>
                <a:gd name="connsiteX4" fmla="*/ 41987 w 43311"/>
                <a:gd name="connsiteY4" fmla="*/ 2585 h 37458"/>
                <a:gd name="connsiteX5" fmla="*/ 40980 w 43311"/>
                <a:gd name="connsiteY5" fmla="*/ 12465 h 37458"/>
                <a:gd name="connsiteX6" fmla="*/ 11458 w 43311"/>
                <a:gd name="connsiteY6" fmla="*/ 36508 h 37458"/>
                <a:gd name="connsiteX7" fmla="*/ 7033 w 43311"/>
                <a:gd name="connsiteY7" fmla="*/ 38089 h 3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11" h="37458">
                  <a:moveTo>
                    <a:pt x="7033" y="38089"/>
                  </a:moveTo>
                  <a:cubicBezTo>
                    <a:pt x="4996" y="38089"/>
                    <a:pt x="2971" y="37211"/>
                    <a:pt x="1578" y="35502"/>
                  </a:cubicBezTo>
                  <a:cubicBezTo>
                    <a:pt x="-868" y="32493"/>
                    <a:pt x="-423" y="28068"/>
                    <a:pt x="2585" y="25622"/>
                  </a:cubicBezTo>
                  <a:lnTo>
                    <a:pt x="32107" y="1578"/>
                  </a:lnTo>
                  <a:cubicBezTo>
                    <a:pt x="35115" y="-868"/>
                    <a:pt x="39540" y="-423"/>
                    <a:pt x="41987" y="2585"/>
                  </a:cubicBezTo>
                  <a:cubicBezTo>
                    <a:pt x="44433" y="5593"/>
                    <a:pt x="43988" y="10018"/>
                    <a:pt x="40980" y="12465"/>
                  </a:cubicBezTo>
                  <a:lnTo>
                    <a:pt x="11458" y="36508"/>
                  </a:lnTo>
                  <a:cubicBezTo>
                    <a:pt x="10170" y="37574"/>
                    <a:pt x="8602" y="38089"/>
                    <a:pt x="7033" y="38089"/>
                  </a:cubicBezTo>
                  <a:close/>
                </a:path>
              </a:pathLst>
            </a:custGeom>
            <a:grpFill/>
            <a:ln w="1170" cap="flat">
              <a:noFill/>
              <a:prstDash val="solid"/>
              <a:miter/>
            </a:ln>
          </p:spPr>
          <p:txBody>
            <a:bodyPr rtlCol="0" anchor="ctr"/>
            <a:lstStyle/>
            <a:p>
              <a:endParaRPr lang="en-US"/>
            </a:p>
          </p:txBody>
        </p:sp>
        <p:sp>
          <p:nvSpPr>
            <p:cNvPr id="1581" name="Freeform 1580">
              <a:extLst>
                <a:ext uri="{FF2B5EF4-FFF2-40B4-BE49-F238E27FC236}">
                  <a16:creationId xmlns:a16="http://schemas.microsoft.com/office/drawing/2014/main" id="{19223B40-7582-D749-BA76-20205A35332C}"/>
                </a:ext>
              </a:extLst>
            </p:cNvPr>
            <p:cNvSpPr/>
            <p:nvPr/>
          </p:nvSpPr>
          <p:spPr>
            <a:xfrm>
              <a:off x="4042057" y="4409502"/>
              <a:ext cx="30435" cy="47994"/>
            </a:xfrm>
            <a:custGeom>
              <a:avLst/>
              <a:gdLst>
                <a:gd name="connsiteX0" fmla="*/ 24162 w 30434"/>
                <a:gd name="connsiteY0" fmla="*/ 48440 h 47993"/>
                <a:gd name="connsiteX1" fmla="*/ 17865 w 30434"/>
                <a:gd name="connsiteY1" fmla="*/ 44542 h 47993"/>
                <a:gd name="connsiteX2" fmla="*/ 739 w 30434"/>
                <a:gd name="connsiteY2" fmla="*/ 10162 h 47993"/>
                <a:gd name="connsiteX3" fmla="*/ 3900 w 30434"/>
                <a:gd name="connsiteY3" fmla="*/ 739 h 47993"/>
                <a:gd name="connsiteX4" fmla="*/ 13323 w 30434"/>
                <a:gd name="connsiteY4" fmla="*/ 3900 h 47993"/>
                <a:gd name="connsiteX5" fmla="*/ 30448 w 30434"/>
                <a:gd name="connsiteY5" fmla="*/ 38279 h 47993"/>
                <a:gd name="connsiteX6" fmla="*/ 27288 w 30434"/>
                <a:gd name="connsiteY6" fmla="*/ 47703 h 47993"/>
                <a:gd name="connsiteX7" fmla="*/ 24162 w 30434"/>
                <a:gd name="connsiteY7" fmla="*/ 48440 h 4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4" h="47993">
                  <a:moveTo>
                    <a:pt x="24162" y="48440"/>
                  </a:moveTo>
                  <a:cubicBezTo>
                    <a:pt x="21587" y="48440"/>
                    <a:pt x="19094" y="47012"/>
                    <a:pt x="17865" y="44542"/>
                  </a:cubicBezTo>
                  <a:lnTo>
                    <a:pt x="739" y="10162"/>
                  </a:lnTo>
                  <a:cubicBezTo>
                    <a:pt x="-993" y="6686"/>
                    <a:pt x="423" y="2472"/>
                    <a:pt x="3900" y="739"/>
                  </a:cubicBezTo>
                  <a:cubicBezTo>
                    <a:pt x="7376" y="-993"/>
                    <a:pt x="11591" y="423"/>
                    <a:pt x="13323" y="3900"/>
                  </a:cubicBezTo>
                  <a:lnTo>
                    <a:pt x="30448" y="38279"/>
                  </a:lnTo>
                  <a:cubicBezTo>
                    <a:pt x="32181" y="41756"/>
                    <a:pt x="30764" y="45970"/>
                    <a:pt x="27288" y="47703"/>
                  </a:cubicBezTo>
                  <a:cubicBezTo>
                    <a:pt x="26281" y="48194"/>
                    <a:pt x="25216" y="48440"/>
                    <a:pt x="24162" y="48440"/>
                  </a:cubicBezTo>
                  <a:close/>
                </a:path>
              </a:pathLst>
            </a:custGeom>
            <a:grpFill/>
            <a:ln w="1170" cap="flat">
              <a:noFill/>
              <a:prstDash val="solid"/>
              <a:miter/>
            </a:ln>
          </p:spPr>
          <p:txBody>
            <a:bodyPr rtlCol="0" anchor="ctr"/>
            <a:lstStyle/>
            <a:p>
              <a:endParaRPr lang="en-US"/>
            </a:p>
          </p:txBody>
        </p:sp>
      </p:grpSp>
      <p:grpSp>
        <p:nvGrpSpPr>
          <p:cNvPr id="1582" name="Group 1581">
            <a:extLst>
              <a:ext uri="{FF2B5EF4-FFF2-40B4-BE49-F238E27FC236}">
                <a16:creationId xmlns:a16="http://schemas.microsoft.com/office/drawing/2014/main" id="{01998F7A-0B92-A742-97C0-4E58B30E46AC}"/>
              </a:ext>
            </a:extLst>
          </p:cNvPr>
          <p:cNvGrpSpPr/>
          <p:nvPr userDrawn="1"/>
        </p:nvGrpSpPr>
        <p:grpSpPr>
          <a:xfrm>
            <a:off x="1086705" y="4331241"/>
            <a:ext cx="265779" cy="272512"/>
            <a:chOff x="3299192" y="4267607"/>
            <a:chExt cx="359986" cy="369105"/>
          </a:xfrm>
          <a:solidFill>
            <a:schemeClr val="accent1"/>
          </a:solidFill>
        </p:grpSpPr>
        <p:sp>
          <p:nvSpPr>
            <p:cNvPr id="1583" name="Freeform 1582">
              <a:extLst>
                <a:ext uri="{FF2B5EF4-FFF2-40B4-BE49-F238E27FC236}">
                  <a16:creationId xmlns:a16="http://schemas.microsoft.com/office/drawing/2014/main" id="{8B6EC672-A0AE-964E-A5F7-FC4450BA8598}"/>
                </a:ext>
              </a:extLst>
            </p:cNvPr>
            <p:cNvSpPr/>
            <p:nvPr/>
          </p:nvSpPr>
          <p:spPr>
            <a:xfrm>
              <a:off x="3396068" y="4267607"/>
              <a:ext cx="232944" cy="117057"/>
            </a:xfrm>
            <a:custGeom>
              <a:avLst/>
              <a:gdLst>
                <a:gd name="connsiteX0" fmla="*/ 223052 w 232943"/>
                <a:gd name="connsiteY0" fmla="*/ 117338 h 117057"/>
                <a:gd name="connsiteX1" fmla="*/ 210129 w 232943"/>
                <a:gd name="connsiteY1" fmla="*/ 111825 h 117057"/>
                <a:gd name="connsiteX2" fmla="*/ 215280 w 232943"/>
                <a:gd name="connsiteY2" fmla="*/ 99768 h 117057"/>
                <a:gd name="connsiteX3" fmla="*/ 35597 w 232943"/>
                <a:gd name="connsiteY3" fmla="*/ 18495 h 117057"/>
                <a:gd name="connsiteX4" fmla="*/ 15686 w 232943"/>
                <a:gd name="connsiteY4" fmla="*/ 61584 h 117057"/>
                <a:gd name="connsiteX5" fmla="*/ 12794 w 232943"/>
                <a:gd name="connsiteY5" fmla="*/ 67987 h 117057"/>
                <a:gd name="connsiteX6" fmla="*/ 0 w 232943"/>
                <a:gd name="connsiteY6" fmla="*/ 62193 h 117057"/>
                <a:gd name="connsiteX7" fmla="*/ 2891 w 232943"/>
                <a:gd name="connsiteY7" fmla="*/ 55789 h 117057"/>
                <a:gd name="connsiteX8" fmla="*/ 25858 w 232943"/>
                <a:gd name="connsiteY8" fmla="*/ 6228 h 117057"/>
                <a:gd name="connsiteX9" fmla="*/ 28819 w 232943"/>
                <a:gd name="connsiteY9" fmla="*/ 0 h 117057"/>
                <a:gd name="connsiteX10" fmla="*/ 233611 w 232943"/>
                <a:gd name="connsiteY10" fmla="*/ 92628 h 117057"/>
                <a:gd name="connsiteX11" fmla="*/ 223052 w 232943"/>
                <a:gd name="connsiteY11" fmla="*/ 117338 h 11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943" h="117057">
                  <a:moveTo>
                    <a:pt x="223052" y="117338"/>
                  </a:moveTo>
                  <a:lnTo>
                    <a:pt x="210129" y="111825"/>
                  </a:lnTo>
                  <a:lnTo>
                    <a:pt x="215280" y="99768"/>
                  </a:lnTo>
                  <a:lnTo>
                    <a:pt x="35597" y="18495"/>
                  </a:lnTo>
                  <a:cubicBezTo>
                    <a:pt x="31430" y="27345"/>
                    <a:pt x="23458" y="44388"/>
                    <a:pt x="15686" y="61584"/>
                  </a:cubicBezTo>
                  <a:lnTo>
                    <a:pt x="12794" y="67987"/>
                  </a:lnTo>
                  <a:lnTo>
                    <a:pt x="0" y="62193"/>
                  </a:lnTo>
                  <a:lnTo>
                    <a:pt x="2891" y="55789"/>
                  </a:lnTo>
                  <a:cubicBezTo>
                    <a:pt x="14105" y="30985"/>
                    <a:pt x="25741" y="6473"/>
                    <a:pt x="25858" y="6228"/>
                  </a:cubicBezTo>
                  <a:lnTo>
                    <a:pt x="28819" y="0"/>
                  </a:lnTo>
                  <a:lnTo>
                    <a:pt x="233611" y="92628"/>
                  </a:lnTo>
                  <a:lnTo>
                    <a:pt x="223052" y="117338"/>
                  </a:lnTo>
                  <a:close/>
                </a:path>
              </a:pathLst>
            </a:custGeom>
            <a:grpFill/>
            <a:ln w="1170" cap="flat">
              <a:noFill/>
              <a:prstDash val="solid"/>
              <a:miter/>
            </a:ln>
          </p:spPr>
          <p:txBody>
            <a:bodyPr rtlCol="0" anchor="ctr"/>
            <a:lstStyle/>
            <a:p>
              <a:endParaRPr lang="en-US"/>
            </a:p>
          </p:txBody>
        </p:sp>
        <p:sp>
          <p:nvSpPr>
            <p:cNvPr id="1584" name="Freeform 1583">
              <a:extLst>
                <a:ext uri="{FF2B5EF4-FFF2-40B4-BE49-F238E27FC236}">
                  <a16:creationId xmlns:a16="http://schemas.microsoft.com/office/drawing/2014/main" id="{5599E7DD-913D-674B-AB20-3816CAD800F7}"/>
                </a:ext>
              </a:extLst>
            </p:cNvPr>
            <p:cNvSpPr/>
            <p:nvPr/>
          </p:nvSpPr>
          <p:spPr>
            <a:xfrm>
              <a:off x="3386259" y="4337607"/>
              <a:ext cx="18729" cy="18729"/>
            </a:xfrm>
            <a:custGeom>
              <a:avLst/>
              <a:gdLst>
                <a:gd name="connsiteX0" fmla="*/ 12806 w 18729"/>
                <a:gd name="connsiteY0" fmla="*/ 19701 h 18729"/>
                <a:gd name="connsiteX1" fmla="*/ 0 w 18729"/>
                <a:gd name="connsiteY1" fmla="*/ 13918 h 18729"/>
                <a:gd name="connsiteX2" fmla="*/ 3067 w 18729"/>
                <a:gd name="connsiteY2" fmla="*/ 7140 h 18729"/>
                <a:gd name="connsiteX3" fmla="*/ 3090 w 18729"/>
                <a:gd name="connsiteY3" fmla="*/ 7094 h 18729"/>
                <a:gd name="connsiteX4" fmla="*/ 6309 w 18729"/>
                <a:gd name="connsiteY4" fmla="*/ 0 h 18729"/>
                <a:gd name="connsiteX5" fmla="*/ 19104 w 18729"/>
                <a:gd name="connsiteY5" fmla="*/ 5794 h 18729"/>
                <a:gd name="connsiteX6" fmla="*/ 16212 w 18729"/>
                <a:gd name="connsiteY6" fmla="*/ 12197 h 18729"/>
                <a:gd name="connsiteX7" fmla="*/ 16154 w 18729"/>
                <a:gd name="connsiteY7" fmla="*/ 12338 h 18729"/>
                <a:gd name="connsiteX8" fmla="*/ 12806 w 18729"/>
                <a:gd name="connsiteY8" fmla="*/ 19701 h 1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29" h="18729">
                  <a:moveTo>
                    <a:pt x="12806" y="19701"/>
                  </a:moveTo>
                  <a:lnTo>
                    <a:pt x="0" y="13918"/>
                  </a:lnTo>
                  <a:lnTo>
                    <a:pt x="3067" y="7140"/>
                  </a:lnTo>
                  <a:cubicBezTo>
                    <a:pt x="3079" y="7129"/>
                    <a:pt x="3079" y="7105"/>
                    <a:pt x="3090" y="7094"/>
                  </a:cubicBezTo>
                  <a:lnTo>
                    <a:pt x="6309" y="0"/>
                  </a:lnTo>
                  <a:lnTo>
                    <a:pt x="19104" y="5794"/>
                  </a:lnTo>
                  <a:lnTo>
                    <a:pt x="16212" y="12197"/>
                  </a:lnTo>
                  <a:cubicBezTo>
                    <a:pt x="16189" y="12244"/>
                    <a:pt x="16166" y="12291"/>
                    <a:pt x="16154" y="12338"/>
                  </a:cubicBezTo>
                  <a:lnTo>
                    <a:pt x="12806" y="19701"/>
                  </a:lnTo>
                  <a:close/>
                </a:path>
              </a:pathLst>
            </a:custGeom>
            <a:grpFill/>
            <a:ln w="1170" cap="flat">
              <a:noFill/>
              <a:prstDash val="solid"/>
              <a:miter/>
            </a:ln>
          </p:spPr>
          <p:txBody>
            <a:bodyPr rtlCol="0" anchor="ctr"/>
            <a:lstStyle/>
            <a:p>
              <a:endParaRPr lang="en-US"/>
            </a:p>
          </p:txBody>
        </p:sp>
        <p:sp>
          <p:nvSpPr>
            <p:cNvPr id="1585" name="Freeform 1584">
              <a:extLst>
                <a:ext uri="{FF2B5EF4-FFF2-40B4-BE49-F238E27FC236}">
                  <a16:creationId xmlns:a16="http://schemas.microsoft.com/office/drawing/2014/main" id="{1C6E1447-BB6F-3C45-8218-960354E018D8}"/>
                </a:ext>
              </a:extLst>
            </p:cNvPr>
            <p:cNvSpPr/>
            <p:nvPr/>
          </p:nvSpPr>
          <p:spPr>
            <a:xfrm>
              <a:off x="3299192" y="4359286"/>
              <a:ext cx="265720" cy="277426"/>
            </a:xfrm>
            <a:custGeom>
              <a:avLst/>
              <a:gdLst>
                <a:gd name="connsiteX0" fmla="*/ 205037 w 265719"/>
                <a:gd name="connsiteY0" fmla="*/ 278526 h 277425"/>
                <a:gd name="connsiteX1" fmla="*/ 0 w 265719"/>
                <a:gd name="connsiteY1" fmla="*/ 185782 h 277425"/>
                <a:gd name="connsiteX2" fmla="*/ 2961 w 265719"/>
                <a:gd name="connsiteY2" fmla="*/ 179355 h 277425"/>
                <a:gd name="connsiteX3" fmla="*/ 81963 w 265719"/>
                <a:gd name="connsiteY3" fmla="*/ 6403 h 277425"/>
                <a:gd name="connsiteX4" fmla="*/ 84855 w 265719"/>
                <a:gd name="connsiteY4" fmla="*/ 0 h 277425"/>
                <a:gd name="connsiteX5" fmla="*/ 97649 w 265719"/>
                <a:gd name="connsiteY5" fmla="*/ 5794 h 277425"/>
                <a:gd name="connsiteX6" fmla="*/ 94758 w 265719"/>
                <a:gd name="connsiteY6" fmla="*/ 12197 h 277425"/>
                <a:gd name="connsiteX7" fmla="*/ 18671 w 265719"/>
                <a:gd name="connsiteY7" fmla="*/ 178805 h 277425"/>
                <a:gd name="connsiteX8" fmla="*/ 198131 w 265719"/>
                <a:gd name="connsiteY8" fmla="*/ 259972 h 277425"/>
                <a:gd name="connsiteX9" fmla="*/ 253850 w 265719"/>
                <a:gd name="connsiteY9" fmla="*/ 139228 h 277425"/>
                <a:gd name="connsiteX10" fmla="*/ 266609 w 265719"/>
                <a:gd name="connsiteY10" fmla="*/ 145116 h 277425"/>
                <a:gd name="connsiteX11" fmla="*/ 205037 w 265719"/>
                <a:gd name="connsiteY11" fmla="*/ 278526 h 27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719" h="277425">
                  <a:moveTo>
                    <a:pt x="205037" y="278526"/>
                  </a:moveTo>
                  <a:lnTo>
                    <a:pt x="0" y="185782"/>
                  </a:lnTo>
                  <a:lnTo>
                    <a:pt x="2961" y="179355"/>
                  </a:lnTo>
                  <a:cubicBezTo>
                    <a:pt x="3406" y="178384"/>
                    <a:pt x="48239" y="80968"/>
                    <a:pt x="81963" y="6403"/>
                  </a:cubicBezTo>
                  <a:lnTo>
                    <a:pt x="84855" y="0"/>
                  </a:lnTo>
                  <a:lnTo>
                    <a:pt x="97649" y="5794"/>
                  </a:lnTo>
                  <a:lnTo>
                    <a:pt x="94758" y="12197"/>
                  </a:lnTo>
                  <a:cubicBezTo>
                    <a:pt x="66020" y="75724"/>
                    <a:pt x="29229" y="155827"/>
                    <a:pt x="18671" y="178805"/>
                  </a:cubicBezTo>
                  <a:lnTo>
                    <a:pt x="198131" y="259972"/>
                  </a:lnTo>
                  <a:lnTo>
                    <a:pt x="253850" y="139228"/>
                  </a:lnTo>
                  <a:lnTo>
                    <a:pt x="266609" y="145116"/>
                  </a:lnTo>
                  <a:lnTo>
                    <a:pt x="205037" y="278526"/>
                  </a:lnTo>
                  <a:close/>
                </a:path>
              </a:pathLst>
            </a:custGeom>
            <a:grpFill/>
            <a:ln w="1170" cap="flat">
              <a:noFill/>
              <a:prstDash val="solid"/>
              <a:miter/>
            </a:ln>
          </p:spPr>
          <p:txBody>
            <a:bodyPr rtlCol="0" anchor="ctr"/>
            <a:lstStyle/>
            <a:p>
              <a:endParaRPr lang="en-US"/>
            </a:p>
          </p:txBody>
        </p:sp>
        <p:sp>
          <p:nvSpPr>
            <p:cNvPr id="1586" name="Freeform 1585">
              <a:extLst>
                <a:ext uri="{FF2B5EF4-FFF2-40B4-BE49-F238E27FC236}">
                  <a16:creationId xmlns:a16="http://schemas.microsoft.com/office/drawing/2014/main" id="{E209390F-9F8B-9043-A3AA-5DB040D1FFED}"/>
                </a:ext>
              </a:extLst>
            </p:cNvPr>
            <p:cNvSpPr/>
            <p:nvPr/>
          </p:nvSpPr>
          <p:spPr>
            <a:xfrm>
              <a:off x="3435472" y="4337764"/>
              <a:ext cx="131104" cy="69064"/>
            </a:xfrm>
            <a:custGeom>
              <a:avLst/>
              <a:gdLst>
                <a:gd name="connsiteX0" fmla="*/ 0 w 131103"/>
                <a:gd name="connsiteY0" fmla="*/ 12798 h 69063"/>
                <a:gd name="connsiteX1" fmla="*/ 5789 w 131103"/>
                <a:gd name="connsiteY1" fmla="*/ 0 h 69063"/>
                <a:gd name="connsiteX2" fmla="*/ 132042 w 131103"/>
                <a:gd name="connsiteY2" fmla="*/ 57106 h 69063"/>
                <a:gd name="connsiteX3" fmla="*/ 126253 w 131103"/>
                <a:gd name="connsiteY3" fmla="*/ 69904 h 69063"/>
              </a:gdLst>
              <a:ahLst/>
              <a:cxnLst>
                <a:cxn ang="0">
                  <a:pos x="connsiteX0" y="connsiteY0"/>
                </a:cxn>
                <a:cxn ang="0">
                  <a:pos x="connsiteX1" y="connsiteY1"/>
                </a:cxn>
                <a:cxn ang="0">
                  <a:pos x="connsiteX2" y="connsiteY2"/>
                </a:cxn>
                <a:cxn ang="0">
                  <a:pos x="connsiteX3" y="connsiteY3"/>
                </a:cxn>
              </a:cxnLst>
              <a:rect l="l" t="t" r="r" b="b"/>
              <a:pathLst>
                <a:path w="131103" h="69063">
                  <a:moveTo>
                    <a:pt x="0" y="12798"/>
                  </a:moveTo>
                  <a:lnTo>
                    <a:pt x="5789" y="0"/>
                  </a:lnTo>
                  <a:lnTo>
                    <a:pt x="132042" y="57106"/>
                  </a:lnTo>
                  <a:lnTo>
                    <a:pt x="126253" y="69904"/>
                  </a:lnTo>
                  <a:close/>
                </a:path>
              </a:pathLst>
            </a:custGeom>
            <a:grpFill/>
            <a:ln w="1170" cap="flat">
              <a:noFill/>
              <a:prstDash val="solid"/>
              <a:miter/>
            </a:ln>
          </p:spPr>
          <p:txBody>
            <a:bodyPr rtlCol="0" anchor="ctr"/>
            <a:lstStyle/>
            <a:p>
              <a:endParaRPr lang="en-US"/>
            </a:p>
          </p:txBody>
        </p:sp>
        <p:sp>
          <p:nvSpPr>
            <p:cNvPr id="1587" name="Freeform 1586">
              <a:extLst>
                <a:ext uri="{FF2B5EF4-FFF2-40B4-BE49-F238E27FC236}">
                  <a16:creationId xmlns:a16="http://schemas.microsoft.com/office/drawing/2014/main" id="{15BA18ED-A2DB-194F-9968-F74433DAC893}"/>
                </a:ext>
              </a:extLst>
            </p:cNvPr>
            <p:cNvSpPr/>
            <p:nvPr/>
          </p:nvSpPr>
          <p:spPr>
            <a:xfrm>
              <a:off x="3406948" y="4401383"/>
              <a:ext cx="104181" cy="55017"/>
            </a:xfrm>
            <a:custGeom>
              <a:avLst/>
              <a:gdLst>
                <a:gd name="connsiteX0" fmla="*/ 0 w 104180"/>
                <a:gd name="connsiteY0" fmla="*/ 12892 h 55016"/>
                <a:gd name="connsiteX1" fmla="*/ 5578 w 104180"/>
                <a:gd name="connsiteY1" fmla="*/ 0 h 55016"/>
                <a:gd name="connsiteX2" fmla="*/ 105192 w 104180"/>
                <a:gd name="connsiteY2" fmla="*/ 43099 h 55016"/>
                <a:gd name="connsiteX3" fmla="*/ 99614 w 104180"/>
                <a:gd name="connsiteY3" fmla="*/ 55992 h 55016"/>
              </a:gdLst>
              <a:ahLst/>
              <a:cxnLst>
                <a:cxn ang="0">
                  <a:pos x="connsiteX0" y="connsiteY0"/>
                </a:cxn>
                <a:cxn ang="0">
                  <a:pos x="connsiteX1" y="connsiteY1"/>
                </a:cxn>
                <a:cxn ang="0">
                  <a:pos x="connsiteX2" y="connsiteY2"/>
                </a:cxn>
                <a:cxn ang="0">
                  <a:pos x="connsiteX3" y="connsiteY3"/>
                </a:cxn>
              </a:cxnLst>
              <a:rect l="l" t="t" r="r" b="b"/>
              <a:pathLst>
                <a:path w="104180" h="55016">
                  <a:moveTo>
                    <a:pt x="0" y="12892"/>
                  </a:moveTo>
                  <a:lnTo>
                    <a:pt x="5578" y="0"/>
                  </a:lnTo>
                  <a:lnTo>
                    <a:pt x="105192" y="43099"/>
                  </a:lnTo>
                  <a:lnTo>
                    <a:pt x="99614" y="55992"/>
                  </a:lnTo>
                  <a:close/>
                </a:path>
              </a:pathLst>
            </a:custGeom>
            <a:grpFill/>
            <a:ln w="1170" cap="flat">
              <a:noFill/>
              <a:prstDash val="solid"/>
              <a:miter/>
            </a:ln>
          </p:spPr>
          <p:txBody>
            <a:bodyPr rtlCol="0" anchor="ctr"/>
            <a:lstStyle/>
            <a:p>
              <a:endParaRPr lang="en-US"/>
            </a:p>
          </p:txBody>
        </p:sp>
        <p:sp>
          <p:nvSpPr>
            <p:cNvPr id="1588" name="Freeform 1587">
              <a:extLst>
                <a:ext uri="{FF2B5EF4-FFF2-40B4-BE49-F238E27FC236}">
                  <a16:creationId xmlns:a16="http://schemas.microsoft.com/office/drawing/2014/main" id="{3151E45B-3E35-1340-87C6-10D5B8A32DE2}"/>
                </a:ext>
              </a:extLst>
            </p:cNvPr>
            <p:cNvSpPr/>
            <p:nvPr/>
          </p:nvSpPr>
          <p:spPr>
            <a:xfrm>
              <a:off x="3392530" y="4432771"/>
              <a:ext cx="83111" cy="47994"/>
            </a:xfrm>
            <a:custGeom>
              <a:avLst/>
              <a:gdLst>
                <a:gd name="connsiteX0" fmla="*/ 0 w 83110"/>
                <a:gd name="connsiteY0" fmla="*/ 12715 h 47993"/>
                <a:gd name="connsiteX1" fmla="*/ 5970 w 83110"/>
                <a:gd name="connsiteY1" fmla="*/ 0 h 47993"/>
                <a:gd name="connsiteX2" fmla="*/ 83437 w 83110"/>
                <a:gd name="connsiteY2" fmla="*/ 36372 h 47993"/>
                <a:gd name="connsiteX3" fmla="*/ 77467 w 83110"/>
                <a:gd name="connsiteY3" fmla="*/ 49087 h 47993"/>
              </a:gdLst>
              <a:ahLst/>
              <a:cxnLst>
                <a:cxn ang="0">
                  <a:pos x="connsiteX0" y="connsiteY0"/>
                </a:cxn>
                <a:cxn ang="0">
                  <a:pos x="connsiteX1" y="connsiteY1"/>
                </a:cxn>
                <a:cxn ang="0">
                  <a:pos x="connsiteX2" y="connsiteY2"/>
                </a:cxn>
                <a:cxn ang="0">
                  <a:pos x="connsiteX3" y="connsiteY3"/>
                </a:cxn>
              </a:cxnLst>
              <a:rect l="l" t="t" r="r" b="b"/>
              <a:pathLst>
                <a:path w="83110" h="47993">
                  <a:moveTo>
                    <a:pt x="0" y="12715"/>
                  </a:moveTo>
                  <a:lnTo>
                    <a:pt x="5970" y="0"/>
                  </a:lnTo>
                  <a:lnTo>
                    <a:pt x="83437" y="36372"/>
                  </a:lnTo>
                  <a:lnTo>
                    <a:pt x="77467" y="49087"/>
                  </a:lnTo>
                  <a:close/>
                </a:path>
              </a:pathLst>
            </a:custGeom>
            <a:grpFill/>
            <a:ln w="1170" cap="flat">
              <a:noFill/>
              <a:prstDash val="solid"/>
              <a:miter/>
            </a:ln>
          </p:spPr>
          <p:txBody>
            <a:bodyPr rtlCol="0" anchor="ctr"/>
            <a:lstStyle/>
            <a:p>
              <a:endParaRPr lang="en-US"/>
            </a:p>
          </p:txBody>
        </p:sp>
        <p:sp>
          <p:nvSpPr>
            <p:cNvPr id="1589" name="Freeform 1588">
              <a:extLst>
                <a:ext uri="{FF2B5EF4-FFF2-40B4-BE49-F238E27FC236}">
                  <a16:creationId xmlns:a16="http://schemas.microsoft.com/office/drawing/2014/main" id="{3EEA8111-9E40-0F47-8E47-38D01DEADDBE}"/>
                </a:ext>
              </a:extLst>
            </p:cNvPr>
            <p:cNvSpPr/>
            <p:nvPr/>
          </p:nvSpPr>
          <p:spPr>
            <a:xfrm>
              <a:off x="3378170" y="4464526"/>
              <a:ext cx="66723" cy="40970"/>
            </a:xfrm>
            <a:custGeom>
              <a:avLst/>
              <a:gdLst>
                <a:gd name="connsiteX0" fmla="*/ 0 w 66722"/>
                <a:gd name="connsiteY0" fmla="*/ 12689 h 40970"/>
                <a:gd name="connsiteX1" fmla="*/ 6026 w 66722"/>
                <a:gd name="connsiteY1" fmla="*/ 0 h 40970"/>
                <a:gd name="connsiteX2" fmla="*/ 67713 w 66722"/>
                <a:gd name="connsiteY2" fmla="*/ 29297 h 40970"/>
                <a:gd name="connsiteX3" fmla="*/ 61687 w 66722"/>
                <a:gd name="connsiteY3" fmla="*/ 41986 h 40970"/>
              </a:gdLst>
              <a:ahLst/>
              <a:cxnLst>
                <a:cxn ang="0">
                  <a:pos x="connsiteX0" y="connsiteY0"/>
                </a:cxn>
                <a:cxn ang="0">
                  <a:pos x="connsiteX1" y="connsiteY1"/>
                </a:cxn>
                <a:cxn ang="0">
                  <a:pos x="connsiteX2" y="connsiteY2"/>
                </a:cxn>
                <a:cxn ang="0">
                  <a:pos x="connsiteX3" y="connsiteY3"/>
                </a:cxn>
              </a:cxnLst>
              <a:rect l="l" t="t" r="r" b="b"/>
              <a:pathLst>
                <a:path w="66722" h="40970">
                  <a:moveTo>
                    <a:pt x="0" y="12689"/>
                  </a:moveTo>
                  <a:lnTo>
                    <a:pt x="6026" y="0"/>
                  </a:lnTo>
                  <a:lnTo>
                    <a:pt x="67713" y="29297"/>
                  </a:lnTo>
                  <a:lnTo>
                    <a:pt x="61687" y="41986"/>
                  </a:lnTo>
                  <a:close/>
                </a:path>
              </a:pathLst>
            </a:custGeom>
            <a:grpFill/>
            <a:ln w="1170" cap="flat">
              <a:noFill/>
              <a:prstDash val="solid"/>
              <a:miter/>
            </a:ln>
          </p:spPr>
          <p:txBody>
            <a:bodyPr rtlCol="0" anchor="ctr"/>
            <a:lstStyle/>
            <a:p>
              <a:endParaRPr lang="en-US"/>
            </a:p>
          </p:txBody>
        </p:sp>
        <p:sp>
          <p:nvSpPr>
            <p:cNvPr id="1590" name="Freeform 1589">
              <a:extLst>
                <a:ext uri="{FF2B5EF4-FFF2-40B4-BE49-F238E27FC236}">
                  <a16:creationId xmlns:a16="http://schemas.microsoft.com/office/drawing/2014/main" id="{B1B6AE82-7D50-9548-80E7-B68A2D521858}"/>
                </a:ext>
              </a:extLst>
            </p:cNvPr>
            <p:cNvSpPr/>
            <p:nvPr/>
          </p:nvSpPr>
          <p:spPr>
            <a:xfrm>
              <a:off x="3363359" y="4497893"/>
              <a:ext cx="71405" cy="42141"/>
            </a:xfrm>
            <a:custGeom>
              <a:avLst/>
              <a:gdLst>
                <a:gd name="connsiteX0" fmla="*/ 0 w 71404"/>
                <a:gd name="connsiteY0" fmla="*/ 12825 h 42140"/>
                <a:gd name="connsiteX1" fmla="*/ 5731 w 71404"/>
                <a:gd name="connsiteY1" fmla="*/ 0 h 42140"/>
                <a:gd name="connsiteX2" fmla="*/ 71437 w 71404"/>
                <a:gd name="connsiteY2" fmla="*/ 29363 h 42140"/>
                <a:gd name="connsiteX3" fmla="*/ 65706 w 71404"/>
                <a:gd name="connsiteY3" fmla="*/ 42187 h 42140"/>
              </a:gdLst>
              <a:ahLst/>
              <a:cxnLst>
                <a:cxn ang="0">
                  <a:pos x="connsiteX0" y="connsiteY0"/>
                </a:cxn>
                <a:cxn ang="0">
                  <a:pos x="connsiteX1" y="connsiteY1"/>
                </a:cxn>
                <a:cxn ang="0">
                  <a:pos x="connsiteX2" y="connsiteY2"/>
                </a:cxn>
                <a:cxn ang="0">
                  <a:pos x="connsiteX3" y="connsiteY3"/>
                </a:cxn>
              </a:cxnLst>
              <a:rect l="l" t="t" r="r" b="b"/>
              <a:pathLst>
                <a:path w="71404" h="42140">
                  <a:moveTo>
                    <a:pt x="0" y="12825"/>
                  </a:moveTo>
                  <a:lnTo>
                    <a:pt x="5731" y="0"/>
                  </a:lnTo>
                  <a:lnTo>
                    <a:pt x="71437" y="29363"/>
                  </a:lnTo>
                  <a:lnTo>
                    <a:pt x="65706" y="42187"/>
                  </a:lnTo>
                  <a:close/>
                </a:path>
              </a:pathLst>
            </a:custGeom>
            <a:grpFill/>
            <a:ln w="1170" cap="flat">
              <a:noFill/>
              <a:prstDash val="solid"/>
              <a:miter/>
            </a:ln>
          </p:spPr>
          <p:txBody>
            <a:bodyPr rtlCol="0" anchor="ctr"/>
            <a:lstStyle/>
            <a:p>
              <a:endParaRPr lang="en-US"/>
            </a:p>
          </p:txBody>
        </p:sp>
        <p:sp>
          <p:nvSpPr>
            <p:cNvPr id="1591" name="Freeform 1590">
              <a:extLst>
                <a:ext uri="{FF2B5EF4-FFF2-40B4-BE49-F238E27FC236}">
                  <a16:creationId xmlns:a16="http://schemas.microsoft.com/office/drawing/2014/main" id="{6852805D-6CF8-6646-B2D4-30D41FB21C7F}"/>
                </a:ext>
              </a:extLst>
            </p:cNvPr>
            <p:cNvSpPr/>
            <p:nvPr/>
          </p:nvSpPr>
          <p:spPr>
            <a:xfrm>
              <a:off x="3445802" y="4384395"/>
              <a:ext cx="202509" cy="159198"/>
            </a:xfrm>
            <a:custGeom>
              <a:avLst/>
              <a:gdLst>
                <a:gd name="connsiteX0" fmla="*/ 22092 w 202508"/>
                <a:gd name="connsiteY0" fmla="*/ 159561 h 159197"/>
                <a:gd name="connsiteX1" fmla="*/ 1771 w 202508"/>
                <a:gd name="connsiteY1" fmla="*/ 153275 h 159197"/>
                <a:gd name="connsiteX2" fmla="*/ 19294 w 202508"/>
                <a:gd name="connsiteY2" fmla="*/ 110116 h 159197"/>
                <a:gd name="connsiteX3" fmla="*/ 166775 w 202508"/>
                <a:gd name="connsiteY3" fmla="*/ 4097 h 159197"/>
                <a:gd name="connsiteX4" fmla="*/ 172463 w 202508"/>
                <a:gd name="connsiteY4" fmla="*/ 0 h 159197"/>
                <a:gd name="connsiteX5" fmla="*/ 202582 w 202508"/>
                <a:gd name="connsiteY5" fmla="*/ 41626 h 159197"/>
                <a:gd name="connsiteX6" fmla="*/ 196893 w 202508"/>
                <a:gd name="connsiteY6" fmla="*/ 45746 h 159197"/>
                <a:gd name="connsiteX7" fmla="*/ 49144 w 202508"/>
                <a:gd name="connsiteY7" fmla="*/ 152210 h 159197"/>
                <a:gd name="connsiteX8" fmla="*/ 22092 w 202508"/>
                <a:gd name="connsiteY8" fmla="*/ 159561 h 159197"/>
                <a:gd name="connsiteX9" fmla="*/ 14097 w 202508"/>
                <a:gd name="connsiteY9" fmla="*/ 144765 h 159197"/>
                <a:gd name="connsiteX10" fmla="*/ 22092 w 202508"/>
                <a:gd name="connsiteY10" fmla="*/ 145526 h 159197"/>
                <a:gd name="connsiteX11" fmla="*/ 41102 w 202508"/>
                <a:gd name="connsiteY11" fmla="*/ 140691 h 159197"/>
                <a:gd name="connsiteX12" fmla="*/ 182952 w 202508"/>
                <a:gd name="connsiteY12" fmla="*/ 38488 h 159197"/>
                <a:gd name="connsiteX13" fmla="*/ 169291 w 202508"/>
                <a:gd name="connsiteY13" fmla="*/ 19607 h 159197"/>
                <a:gd name="connsiteX14" fmla="*/ 27313 w 202508"/>
                <a:gd name="connsiteY14" fmla="*/ 121669 h 159197"/>
                <a:gd name="connsiteX15" fmla="*/ 14097 w 202508"/>
                <a:gd name="connsiteY15" fmla="*/ 144765 h 1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2508" h="159197">
                  <a:moveTo>
                    <a:pt x="22092" y="159561"/>
                  </a:moveTo>
                  <a:cubicBezTo>
                    <a:pt x="16028" y="159561"/>
                    <a:pt x="5329" y="158742"/>
                    <a:pt x="1771" y="153275"/>
                  </a:cubicBezTo>
                  <a:cubicBezTo>
                    <a:pt x="-4550" y="143606"/>
                    <a:pt x="7167" y="118544"/>
                    <a:pt x="19294" y="110116"/>
                  </a:cubicBezTo>
                  <a:cubicBezTo>
                    <a:pt x="30005" y="102671"/>
                    <a:pt x="165405" y="5080"/>
                    <a:pt x="166775" y="4097"/>
                  </a:cubicBezTo>
                  <a:lnTo>
                    <a:pt x="172463" y="0"/>
                  </a:lnTo>
                  <a:lnTo>
                    <a:pt x="202582" y="41626"/>
                  </a:lnTo>
                  <a:lnTo>
                    <a:pt x="196893" y="45746"/>
                  </a:lnTo>
                  <a:cubicBezTo>
                    <a:pt x="191392" y="49726"/>
                    <a:pt x="61997" y="143278"/>
                    <a:pt x="49144" y="152210"/>
                  </a:cubicBezTo>
                  <a:cubicBezTo>
                    <a:pt x="39931" y="158613"/>
                    <a:pt x="28238" y="159561"/>
                    <a:pt x="22092" y="159561"/>
                  </a:cubicBezTo>
                  <a:close/>
                  <a:moveTo>
                    <a:pt x="14097" y="144765"/>
                  </a:moveTo>
                  <a:cubicBezTo>
                    <a:pt x="15853" y="145151"/>
                    <a:pt x="18604" y="145526"/>
                    <a:pt x="22092" y="145526"/>
                  </a:cubicBezTo>
                  <a:cubicBezTo>
                    <a:pt x="29759" y="145526"/>
                    <a:pt x="36689" y="143758"/>
                    <a:pt x="41102" y="140691"/>
                  </a:cubicBezTo>
                  <a:cubicBezTo>
                    <a:pt x="52328" y="132884"/>
                    <a:pt x="157176" y="57124"/>
                    <a:pt x="182952" y="38488"/>
                  </a:cubicBezTo>
                  <a:lnTo>
                    <a:pt x="169291" y="19607"/>
                  </a:lnTo>
                  <a:cubicBezTo>
                    <a:pt x="143000" y="38559"/>
                    <a:pt x="36970" y="114950"/>
                    <a:pt x="27313" y="121669"/>
                  </a:cubicBezTo>
                  <a:cubicBezTo>
                    <a:pt x="20336" y="126504"/>
                    <a:pt x="14928" y="139088"/>
                    <a:pt x="14097" y="144765"/>
                  </a:cubicBezTo>
                  <a:close/>
                </a:path>
              </a:pathLst>
            </a:custGeom>
            <a:grpFill/>
            <a:ln w="1170" cap="flat">
              <a:noFill/>
              <a:prstDash val="solid"/>
              <a:miter/>
            </a:ln>
          </p:spPr>
          <p:txBody>
            <a:bodyPr rtlCol="0" anchor="ctr"/>
            <a:lstStyle/>
            <a:p>
              <a:endParaRPr lang="en-US"/>
            </a:p>
          </p:txBody>
        </p:sp>
        <p:sp>
          <p:nvSpPr>
            <p:cNvPr id="1592" name="Freeform 1591">
              <a:extLst>
                <a:ext uri="{FF2B5EF4-FFF2-40B4-BE49-F238E27FC236}">
                  <a16:creationId xmlns:a16="http://schemas.microsoft.com/office/drawing/2014/main" id="{F5EA9A55-2945-0140-BF67-7C3EB10990ED}"/>
                </a:ext>
              </a:extLst>
            </p:cNvPr>
            <p:cNvSpPr/>
            <p:nvPr/>
          </p:nvSpPr>
          <p:spPr>
            <a:xfrm>
              <a:off x="3614696" y="4377044"/>
              <a:ext cx="44482" cy="47994"/>
            </a:xfrm>
            <a:custGeom>
              <a:avLst/>
              <a:gdLst>
                <a:gd name="connsiteX0" fmla="*/ 17032 w 44481"/>
                <a:gd name="connsiteY0" fmla="*/ 48181 h 47993"/>
                <a:gd name="connsiteX1" fmla="*/ 8744 w 44481"/>
                <a:gd name="connsiteY1" fmla="*/ 36850 h 47993"/>
                <a:gd name="connsiteX2" fmla="*/ 28070 w 44481"/>
                <a:gd name="connsiteY2" fmla="*/ 22709 h 47993"/>
                <a:gd name="connsiteX3" fmla="*/ 27860 w 44481"/>
                <a:gd name="connsiteY3" fmla="*/ 22112 h 47993"/>
                <a:gd name="connsiteX4" fmla="*/ 7995 w 44481"/>
                <a:gd name="connsiteY4" fmla="*/ 35855 h 47993"/>
                <a:gd name="connsiteX5" fmla="*/ 0 w 44481"/>
                <a:gd name="connsiteY5" fmla="*/ 24301 h 47993"/>
                <a:gd name="connsiteX6" fmla="*/ 35129 w 44481"/>
                <a:gd name="connsiteY6" fmla="*/ 0 h 47993"/>
                <a:gd name="connsiteX7" fmla="*/ 44716 w 44481"/>
                <a:gd name="connsiteY7" fmla="*/ 27942 h 4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47993">
                  <a:moveTo>
                    <a:pt x="17032" y="48181"/>
                  </a:moveTo>
                  <a:lnTo>
                    <a:pt x="8744" y="36850"/>
                  </a:lnTo>
                  <a:lnTo>
                    <a:pt x="28070" y="22709"/>
                  </a:lnTo>
                  <a:lnTo>
                    <a:pt x="27860" y="22112"/>
                  </a:lnTo>
                  <a:lnTo>
                    <a:pt x="7995" y="35855"/>
                  </a:lnTo>
                  <a:lnTo>
                    <a:pt x="0" y="24301"/>
                  </a:lnTo>
                  <a:lnTo>
                    <a:pt x="35129" y="0"/>
                  </a:lnTo>
                  <a:lnTo>
                    <a:pt x="44716" y="27942"/>
                  </a:lnTo>
                  <a:close/>
                </a:path>
              </a:pathLst>
            </a:custGeom>
            <a:grpFill/>
            <a:ln w="1170" cap="flat">
              <a:noFill/>
              <a:prstDash val="solid"/>
              <a:miter/>
            </a:ln>
          </p:spPr>
          <p:txBody>
            <a:bodyPr rtlCol="0" anchor="ctr"/>
            <a:lstStyle/>
            <a:p>
              <a:endParaRPr lang="en-US"/>
            </a:p>
          </p:txBody>
        </p:sp>
        <p:sp>
          <p:nvSpPr>
            <p:cNvPr id="1593" name="Freeform 1592">
              <a:extLst>
                <a:ext uri="{FF2B5EF4-FFF2-40B4-BE49-F238E27FC236}">
                  <a16:creationId xmlns:a16="http://schemas.microsoft.com/office/drawing/2014/main" id="{36059F35-940B-B84E-8E41-39469D94C545}"/>
                </a:ext>
              </a:extLst>
            </p:cNvPr>
            <p:cNvSpPr/>
            <p:nvPr/>
          </p:nvSpPr>
          <p:spPr>
            <a:xfrm>
              <a:off x="3560042" y="4417265"/>
              <a:ext cx="85452" cy="80770"/>
            </a:xfrm>
            <a:custGeom>
              <a:avLst/>
              <a:gdLst>
                <a:gd name="connsiteX0" fmla="*/ 18015 w 85451"/>
                <a:gd name="connsiteY0" fmla="*/ 80922 h 80769"/>
                <a:gd name="connsiteX1" fmla="*/ 0 w 85451"/>
                <a:gd name="connsiteY1" fmla="*/ 74764 h 80769"/>
                <a:gd name="connsiteX2" fmla="*/ 4554 w 85451"/>
                <a:gd name="connsiteY2" fmla="*/ 61467 h 80769"/>
                <a:gd name="connsiteX3" fmla="*/ 15686 w 85451"/>
                <a:gd name="connsiteY3" fmla="*/ 65271 h 80769"/>
                <a:gd name="connsiteX4" fmla="*/ 72271 w 85451"/>
                <a:gd name="connsiteY4" fmla="*/ 24359 h 80769"/>
                <a:gd name="connsiteX5" fmla="*/ 71756 w 85451"/>
                <a:gd name="connsiteY5" fmla="*/ 304 h 80769"/>
                <a:gd name="connsiteX6" fmla="*/ 85803 w 85451"/>
                <a:gd name="connsiteY6" fmla="*/ 0 h 80769"/>
                <a:gd name="connsiteX7" fmla="*/ 86470 w 85451"/>
                <a:gd name="connsiteY7" fmla="*/ 31430 h 8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451" h="80769">
                  <a:moveTo>
                    <a:pt x="18015" y="80922"/>
                  </a:moveTo>
                  <a:lnTo>
                    <a:pt x="0" y="74764"/>
                  </a:lnTo>
                  <a:lnTo>
                    <a:pt x="4554" y="61467"/>
                  </a:lnTo>
                  <a:lnTo>
                    <a:pt x="15686" y="65271"/>
                  </a:lnTo>
                  <a:lnTo>
                    <a:pt x="72271" y="24359"/>
                  </a:lnTo>
                  <a:lnTo>
                    <a:pt x="71756" y="304"/>
                  </a:lnTo>
                  <a:lnTo>
                    <a:pt x="85803" y="0"/>
                  </a:lnTo>
                  <a:lnTo>
                    <a:pt x="86470" y="31430"/>
                  </a:lnTo>
                  <a:close/>
                </a:path>
              </a:pathLst>
            </a:custGeom>
            <a:grpFill/>
            <a:ln w="1170" cap="flat">
              <a:noFill/>
              <a:prstDash val="solid"/>
              <a:miter/>
            </a:ln>
          </p:spPr>
          <p:txBody>
            <a:bodyPr rtlCol="0" anchor="ctr"/>
            <a:lstStyle/>
            <a:p>
              <a:endParaRPr lang="en-US"/>
            </a:p>
          </p:txBody>
        </p:sp>
        <p:sp>
          <p:nvSpPr>
            <p:cNvPr id="1594" name="Freeform 1593">
              <a:extLst>
                <a:ext uri="{FF2B5EF4-FFF2-40B4-BE49-F238E27FC236}">
                  <a16:creationId xmlns:a16="http://schemas.microsoft.com/office/drawing/2014/main" id="{571B9293-C93F-B34F-A7F3-AEF6FA02A653}"/>
                </a:ext>
              </a:extLst>
            </p:cNvPr>
            <p:cNvSpPr/>
            <p:nvPr/>
          </p:nvSpPr>
          <p:spPr>
            <a:xfrm>
              <a:off x="3508509" y="4455973"/>
              <a:ext cx="38629" cy="45652"/>
            </a:xfrm>
            <a:custGeom>
              <a:avLst/>
              <a:gdLst>
                <a:gd name="connsiteX0" fmla="*/ 0 w 38628"/>
                <a:gd name="connsiteY0" fmla="*/ 8229 h 45652"/>
                <a:gd name="connsiteX1" fmla="*/ 11384 w 38628"/>
                <a:gd name="connsiteY1" fmla="*/ 0 h 45652"/>
                <a:gd name="connsiteX2" fmla="*/ 39011 w 38628"/>
                <a:gd name="connsiteY2" fmla="*/ 38220 h 45652"/>
                <a:gd name="connsiteX3" fmla="*/ 27628 w 38628"/>
                <a:gd name="connsiteY3" fmla="*/ 46449 h 45652"/>
              </a:gdLst>
              <a:ahLst/>
              <a:cxnLst>
                <a:cxn ang="0">
                  <a:pos x="connsiteX0" y="connsiteY0"/>
                </a:cxn>
                <a:cxn ang="0">
                  <a:pos x="connsiteX1" y="connsiteY1"/>
                </a:cxn>
                <a:cxn ang="0">
                  <a:pos x="connsiteX2" y="connsiteY2"/>
                </a:cxn>
                <a:cxn ang="0">
                  <a:pos x="connsiteX3" y="connsiteY3"/>
                </a:cxn>
              </a:cxnLst>
              <a:rect l="l" t="t" r="r" b="b"/>
              <a:pathLst>
                <a:path w="38628" h="45652">
                  <a:moveTo>
                    <a:pt x="0" y="8229"/>
                  </a:moveTo>
                  <a:lnTo>
                    <a:pt x="11384" y="0"/>
                  </a:lnTo>
                  <a:lnTo>
                    <a:pt x="39011" y="38220"/>
                  </a:lnTo>
                  <a:lnTo>
                    <a:pt x="27628" y="46449"/>
                  </a:lnTo>
                  <a:close/>
                </a:path>
              </a:pathLst>
            </a:custGeom>
            <a:grpFill/>
            <a:ln w="1170" cap="flat">
              <a:noFill/>
              <a:prstDash val="solid"/>
              <a:miter/>
            </a:ln>
          </p:spPr>
          <p:txBody>
            <a:bodyPr rtlCol="0" anchor="ctr"/>
            <a:lstStyle/>
            <a:p>
              <a:endParaRPr lang="en-US"/>
            </a:p>
          </p:txBody>
        </p:sp>
        <p:sp>
          <p:nvSpPr>
            <p:cNvPr id="1595" name="Freeform 1594">
              <a:extLst>
                <a:ext uri="{FF2B5EF4-FFF2-40B4-BE49-F238E27FC236}">
                  <a16:creationId xmlns:a16="http://schemas.microsoft.com/office/drawing/2014/main" id="{E4E6597E-4009-A042-809A-E11117701961}"/>
                </a:ext>
              </a:extLst>
            </p:cNvPr>
            <p:cNvSpPr/>
            <p:nvPr/>
          </p:nvSpPr>
          <p:spPr>
            <a:xfrm>
              <a:off x="3437085" y="4523942"/>
              <a:ext cx="25753" cy="23411"/>
            </a:xfrm>
            <a:custGeom>
              <a:avLst/>
              <a:gdLst>
                <a:gd name="connsiteX0" fmla="*/ 0 w 25752"/>
                <a:gd name="connsiteY0" fmla="*/ 12447 h 23411"/>
                <a:gd name="connsiteX1" fmla="*/ 18248 w 25752"/>
                <a:gd name="connsiteY1" fmla="*/ 0 h 23411"/>
                <a:gd name="connsiteX2" fmla="*/ 26163 w 25752"/>
                <a:gd name="connsiteY2" fmla="*/ 11604 h 23411"/>
                <a:gd name="connsiteX3" fmla="*/ 7916 w 25752"/>
                <a:gd name="connsiteY3" fmla="*/ 24051 h 23411"/>
              </a:gdLst>
              <a:ahLst/>
              <a:cxnLst>
                <a:cxn ang="0">
                  <a:pos x="connsiteX0" y="connsiteY0"/>
                </a:cxn>
                <a:cxn ang="0">
                  <a:pos x="connsiteX1" y="connsiteY1"/>
                </a:cxn>
                <a:cxn ang="0">
                  <a:pos x="connsiteX2" y="connsiteY2"/>
                </a:cxn>
                <a:cxn ang="0">
                  <a:pos x="connsiteX3" y="connsiteY3"/>
                </a:cxn>
              </a:cxnLst>
              <a:rect l="l" t="t" r="r" b="b"/>
              <a:pathLst>
                <a:path w="25752" h="23411">
                  <a:moveTo>
                    <a:pt x="0" y="12447"/>
                  </a:moveTo>
                  <a:lnTo>
                    <a:pt x="18248" y="0"/>
                  </a:lnTo>
                  <a:lnTo>
                    <a:pt x="26163" y="11604"/>
                  </a:lnTo>
                  <a:lnTo>
                    <a:pt x="7916" y="24051"/>
                  </a:lnTo>
                  <a:close/>
                </a:path>
              </a:pathLst>
            </a:custGeom>
            <a:grpFill/>
            <a:ln w="1170" cap="flat">
              <a:noFill/>
              <a:prstDash val="solid"/>
              <a:miter/>
            </a:ln>
          </p:spPr>
          <p:txBody>
            <a:bodyPr rtlCol="0" anchor="ctr"/>
            <a:lstStyle/>
            <a:p>
              <a:endParaRPr lang="en-US"/>
            </a:p>
          </p:txBody>
        </p:sp>
      </p:grpSp>
      <p:grpSp>
        <p:nvGrpSpPr>
          <p:cNvPr id="1596" name="Group 1595">
            <a:extLst>
              <a:ext uri="{FF2B5EF4-FFF2-40B4-BE49-F238E27FC236}">
                <a16:creationId xmlns:a16="http://schemas.microsoft.com/office/drawing/2014/main" id="{2EB00008-E309-D04B-9875-5B1EAA3B1E61}"/>
              </a:ext>
            </a:extLst>
          </p:cNvPr>
          <p:cNvGrpSpPr/>
          <p:nvPr userDrawn="1"/>
        </p:nvGrpSpPr>
        <p:grpSpPr>
          <a:xfrm>
            <a:off x="434361" y="4350112"/>
            <a:ext cx="285915" cy="234770"/>
            <a:chOff x="2516209" y="4298205"/>
            <a:chExt cx="387260" cy="317987"/>
          </a:xfrm>
          <a:solidFill>
            <a:schemeClr val="accent1"/>
          </a:solidFill>
        </p:grpSpPr>
        <p:sp>
          <p:nvSpPr>
            <p:cNvPr id="1597" name="Freeform 1596">
              <a:extLst>
                <a:ext uri="{FF2B5EF4-FFF2-40B4-BE49-F238E27FC236}">
                  <a16:creationId xmlns:a16="http://schemas.microsoft.com/office/drawing/2014/main" id="{389D7A51-753B-C740-8923-680147C64F6C}"/>
                </a:ext>
              </a:extLst>
            </p:cNvPr>
            <p:cNvSpPr/>
            <p:nvPr/>
          </p:nvSpPr>
          <p:spPr>
            <a:xfrm>
              <a:off x="2618095" y="4342371"/>
              <a:ext cx="193144" cy="220068"/>
            </a:xfrm>
            <a:custGeom>
              <a:avLst/>
              <a:gdLst>
                <a:gd name="connsiteX0" fmla="*/ 139989 w 193144"/>
                <a:gd name="connsiteY0" fmla="*/ 220957 h 220067"/>
                <a:gd name="connsiteX1" fmla="*/ 139825 w 193144"/>
                <a:gd name="connsiteY1" fmla="*/ 108360 h 220067"/>
                <a:gd name="connsiteX2" fmla="*/ 0 w 193144"/>
                <a:gd name="connsiteY2" fmla="*/ 30564 h 220067"/>
                <a:gd name="connsiteX3" fmla="*/ 52968 w 193144"/>
                <a:gd name="connsiteY3" fmla="*/ 0 h 220067"/>
                <a:gd name="connsiteX4" fmla="*/ 193729 w 193144"/>
                <a:gd name="connsiteY4" fmla="*/ 77152 h 220067"/>
                <a:gd name="connsiteX5" fmla="*/ 193729 w 193144"/>
                <a:gd name="connsiteY5" fmla="*/ 189949 h 220067"/>
                <a:gd name="connsiteX6" fmla="*/ 139989 w 193144"/>
                <a:gd name="connsiteY6" fmla="*/ 220957 h 220067"/>
                <a:gd name="connsiteX7" fmla="*/ 28480 w 193144"/>
                <a:gd name="connsiteY7" fmla="*/ 30329 h 220067"/>
                <a:gd name="connsiteX8" fmla="*/ 153848 w 193144"/>
                <a:gd name="connsiteY8" fmla="*/ 100084 h 220067"/>
                <a:gd name="connsiteX9" fmla="*/ 153989 w 193144"/>
                <a:gd name="connsiteY9" fmla="*/ 196645 h 220067"/>
                <a:gd name="connsiteX10" fmla="*/ 179671 w 193144"/>
                <a:gd name="connsiteY10" fmla="*/ 181825 h 220067"/>
                <a:gd name="connsiteX11" fmla="*/ 179671 w 193144"/>
                <a:gd name="connsiteY11" fmla="*/ 85464 h 220067"/>
                <a:gd name="connsiteX12" fmla="*/ 53132 w 193144"/>
                <a:gd name="connsiteY12" fmla="*/ 16107 h 220067"/>
                <a:gd name="connsiteX13" fmla="*/ 28480 w 193144"/>
                <a:gd name="connsiteY13" fmla="*/ 30329 h 22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144" h="220067">
                  <a:moveTo>
                    <a:pt x="139989" y="220957"/>
                  </a:moveTo>
                  <a:lnTo>
                    <a:pt x="139825" y="108360"/>
                  </a:lnTo>
                  <a:lnTo>
                    <a:pt x="0" y="30564"/>
                  </a:lnTo>
                  <a:lnTo>
                    <a:pt x="52968" y="0"/>
                  </a:lnTo>
                  <a:lnTo>
                    <a:pt x="193729" y="77152"/>
                  </a:lnTo>
                  <a:lnTo>
                    <a:pt x="193729" y="189949"/>
                  </a:lnTo>
                  <a:lnTo>
                    <a:pt x="139989" y="220957"/>
                  </a:lnTo>
                  <a:close/>
                  <a:moveTo>
                    <a:pt x="28480" y="30329"/>
                  </a:moveTo>
                  <a:lnTo>
                    <a:pt x="153848" y="100084"/>
                  </a:lnTo>
                  <a:lnTo>
                    <a:pt x="153989" y="196645"/>
                  </a:lnTo>
                  <a:lnTo>
                    <a:pt x="179671" y="181825"/>
                  </a:lnTo>
                  <a:lnTo>
                    <a:pt x="179671" y="85464"/>
                  </a:lnTo>
                  <a:lnTo>
                    <a:pt x="53132" y="16107"/>
                  </a:lnTo>
                  <a:lnTo>
                    <a:pt x="28480" y="30329"/>
                  </a:lnTo>
                  <a:close/>
                </a:path>
              </a:pathLst>
            </a:custGeom>
            <a:grpFill/>
            <a:ln w="1170" cap="flat">
              <a:noFill/>
              <a:prstDash val="solid"/>
              <a:miter/>
            </a:ln>
          </p:spPr>
          <p:txBody>
            <a:bodyPr rtlCol="0" anchor="ctr"/>
            <a:lstStyle/>
            <a:p>
              <a:endParaRPr lang="en-US"/>
            </a:p>
          </p:txBody>
        </p:sp>
        <p:sp>
          <p:nvSpPr>
            <p:cNvPr id="1598" name="Freeform 1597">
              <a:extLst>
                <a:ext uri="{FF2B5EF4-FFF2-40B4-BE49-F238E27FC236}">
                  <a16:creationId xmlns:a16="http://schemas.microsoft.com/office/drawing/2014/main" id="{6B2CD7A2-8661-BC40-885C-54B04BB3D363}"/>
                </a:ext>
              </a:extLst>
            </p:cNvPr>
            <p:cNvSpPr/>
            <p:nvPr/>
          </p:nvSpPr>
          <p:spPr>
            <a:xfrm>
              <a:off x="2755304" y="4413937"/>
              <a:ext cx="58529" cy="40970"/>
            </a:xfrm>
            <a:custGeom>
              <a:avLst/>
              <a:gdLst>
                <a:gd name="connsiteX0" fmla="*/ 0 w 58528"/>
                <a:gd name="connsiteY0" fmla="*/ 29924 h 40970"/>
                <a:gd name="connsiteX1" fmla="*/ 52021 w 58528"/>
                <a:gd name="connsiteY1" fmla="*/ 0 h 40970"/>
                <a:gd name="connsiteX2" fmla="*/ 59025 w 58528"/>
                <a:gd name="connsiteY2" fmla="*/ 12176 h 40970"/>
                <a:gd name="connsiteX3" fmla="*/ 7004 w 58528"/>
                <a:gd name="connsiteY3" fmla="*/ 42100 h 40970"/>
              </a:gdLst>
              <a:ahLst/>
              <a:cxnLst>
                <a:cxn ang="0">
                  <a:pos x="connsiteX0" y="connsiteY0"/>
                </a:cxn>
                <a:cxn ang="0">
                  <a:pos x="connsiteX1" y="connsiteY1"/>
                </a:cxn>
                <a:cxn ang="0">
                  <a:pos x="connsiteX2" y="connsiteY2"/>
                </a:cxn>
                <a:cxn ang="0">
                  <a:pos x="connsiteX3" y="connsiteY3"/>
                </a:cxn>
              </a:cxnLst>
              <a:rect l="l" t="t" r="r" b="b"/>
              <a:pathLst>
                <a:path w="58528" h="40970">
                  <a:moveTo>
                    <a:pt x="0" y="29924"/>
                  </a:moveTo>
                  <a:lnTo>
                    <a:pt x="52021" y="0"/>
                  </a:lnTo>
                  <a:lnTo>
                    <a:pt x="59025" y="12176"/>
                  </a:lnTo>
                  <a:lnTo>
                    <a:pt x="7004" y="42100"/>
                  </a:lnTo>
                  <a:close/>
                </a:path>
              </a:pathLst>
            </a:custGeom>
            <a:grpFill/>
            <a:ln w="1170" cap="flat">
              <a:noFill/>
              <a:prstDash val="solid"/>
              <a:miter/>
            </a:ln>
          </p:spPr>
          <p:txBody>
            <a:bodyPr rtlCol="0" anchor="ctr"/>
            <a:lstStyle/>
            <a:p>
              <a:endParaRPr lang="en-US"/>
            </a:p>
          </p:txBody>
        </p:sp>
        <p:sp>
          <p:nvSpPr>
            <p:cNvPr id="1599" name="Freeform 1598">
              <a:extLst>
                <a:ext uri="{FF2B5EF4-FFF2-40B4-BE49-F238E27FC236}">
                  <a16:creationId xmlns:a16="http://schemas.microsoft.com/office/drawing/2014/main" id="{33013689-9A5C-D949-8F5E-8C6BB7C356AD}"/>
                </a:ext>
              </a:extLst>
            </p:cNvPr>
            <p:cNvSpPr/>
            <p:nvPr/>
          </p:nvSpPr>
          <p:spPr>
            <a:xfrm>
              <a:off x="2518948" y="4365584"/>
              <a:ext cx="237626" cy="153345"/>
            </a:xfrm>
            <a:custGeom>
              <a:avLst/>
              <a:gdLst>
                <a:gd name="connsiteX0" fmla="*/ 138233 w 237625"/>
                <a:gd name="connsiteY0" fmla="*/ 154434 h 153345"/>
                <a:gd name="connsiteX1" fmla="*/ 0 w 237625"/>
                <a:gd name="connsiteY1" fmla="*/ 66243 h 153345"/>
                <a:gd name="connsiteX2" fmla="*/ 120065 w 237625"/>
                <a:gd name="connsiteY2" fmla="*/ 0 h 153345"/>
                <a:gd name="connsiteX3" fmla="*/ 126855 w 237625"/>
                <a:gd name="connsiteY3" fmla="*/ 12303 h 153345"/>
                <a:gd name="connsiteX4" fmla="*/ 27497 w 237625"/>
                <a:gd name="connsiteY4" fmla="*/ 67121 h 153345"/>
                <a:gd name="connsiteX5" fmla="*/ 138525 w 237625"/>
                <a:gd name="connsiteY5" fmla="*/ 137952 h 153345"/>
                <a:gd name="connsiteX6" fmla="*/ 231258 w 237625"/>
                <a:gd name="connsiteY6" fmla="*/ 83286 h 153345"/>
                <a:gd name="connsiteX7" fmla="*/ 238398 w 237625"/>
                <a:gd name="connsiteY7" fmla="*/ 95390 h 15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625" h="153345">
                  <a:moveTo>
                    <a:pt x="138233" y="154434"/>
                  </a:moveTo>
                  <a:lnTo>
                    <a:pt x="0" y="66243"/>
                  </a:lnTo>
                  <a:lnTo>
                    <a:pt x="120065" y="0"/>
                  </a:lnTo>
                  <a:lnTo>
                    <a:pt x="126855" y="12303"/>
                  </a:lnTo>
                  <a:lnTo>
                    <a:pt x="27497" y="67121"/>
                  </a:lnTo>
                  <a:lnTo>
                    <a:pt x="138525" y="137952"/>
                  </a:lnTo>
                  <a:lnTo>
                    <a:pt x="231258" y="83286"/>
                  </a:lnTo>
                  <a:lnTo>
                    <a:pt x="238398" y="95390"/>
                  </a:lnTo>
                  <a:close/>
                </a:path>
              </a:pathLst>
            </a:custGeom>
            <a:grpFill/>
            <a:ln w="1170" cap="flat">
              <a:noFill/>
              <a:prstDash val="solid"/>
              <a:miter/>
            </a:ln>
          </p:spPr>
          <p:txBody>
            <a:bodyPr rtlCol="0" anchor="ctr"/>
            <a:lstStyle/>
            <a:p>
              <a:endParaRPr lang="en-US"/>
            </a:p>
          </p:txBody>
        </p:sp>
        <p:sp>
          <p:nvSpPr>
            <p:cNvPr id="1600" name="Freeform 1599">
              <a:extLst>
                <a:ext uri="{FF2B5EF4-FFF2-40B4-BE49-F238E27FC236}">
                  <a16:creationId xmlns:a16="http://schemas.microsoft.com/office/drawing/2014/main" id="{9F6E774E-0790-D749-8104-F0F0D15409C6}"/>
                </a:ext>
              </a:extLst>
            </p:cNvPr>
            <p:cNvSpPr/>
            <p:nvPr/>
          </p:nvSpPr>
          <p:spPr>
            <a:xfrm>
              <a:off x="2669355" y="4298205"/>
              <a:ext cx="234114" cy="133445"/>
            </a:xfrm>
            <a:custGeom>
              <a:avLst/>
              <a:gdLst>
                <a:gd name="connsiteX0" fmla="*/ 135856 w 234114"/>
                <a:gd name="connsiteY0" fmla="*/ 134546 h 133445"/>
                <a:gd name="connsiteX1" fmla="*/ 128716 w 234114"/>
                <a:gd name="connsiteY1" fmla="*/ 122442 h 133445"/>
                <a:gd name="connsiteX2" fmla="*/ 205728 w 234114"/>
                <a:gd name="connsiteY2" fmla="*/ 77047 h 133445"/>
                <a:gd name="connsiteX3" fmla="*/ 91878 w 234114"/>
                <a:gd name="connsiteY3" fmla="*/ 15990 h 133445"/>
                <a:gd name="connsiteX4" fmla="*/ 6789 w 234114"/>
                <a:gd name="connsiteY4" fmla="*/ 62942 h 133445"/>
                <a:gd name="connsiteX5" fmla="*/ 0 w 234114"/>
                <a:gd name="connsiteY5" fmla="*/ 50639 h 133445"/>
                <a:gd name="connsiteX6" fmla="*/ 91784 w 234114"/>
                <a:gd name="connsiteY6" fmla="*/ 0 h 133445"/>
                <a:gd name="connsiteX7" fmla="*/ 234372 w 234114"/>
                <a:gd name="connsiteY7" fmla="*/ 76474 h 13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114" h="133445">
                  <a:moveTo>
                    <a:pt x="135856" y="134546"/>
                  </a:moveTo>
                  <a:lnTo>
                    <a:pt x="128716" y="122442"/>
                  </a:lnTo>
                  <a:lnTo>
                    <a:pt x="205728" y="77047"/>
                  </a:lnTo>
                  <a:lnTo>
                    <a:pt x="91878" y="15990"/>
                  </a:lnTo>
                  <a:lnTo>
                    <a:pt x="6789" y="62942"/>
                  </a:lnTo>
                  <a:lnTo>
                    <a:pt x="0" y="50639"/>
                  </a:lnTo>
                  <a:lnTo>
                    <a:pt x="91784" y="0"/>
                  </a:lnTo>
                  <a:lnTo>
                    <a:pt x="234372" y="76474"/>
                  </a:lnTo>
                  <a:close/>
                </a:path>
              </a:pathLst>
            </a:custGeom>
            <a:grpFill/>
            <a:ln w="1170" cap="flat">
              <a:noFill/>
              <a:prstDash val="solid"/>
              <a:miter/>
            </a:ln>
          </p:spPr>
          <p:txBody>
            <a:bodyPr rtlCol="0" anchor="ctr"/>
            <a:lstStyle/>
            <a:p>
              <a:endParaRPr lang="en-US"/>
            </a:p>
          </p:txBody>
        </p:sp>
        <p:sp>
          <p:nvSpPr>
            <p:cNvPr id="1601" name="Freeform 1600">
              <a:extLst>
                <a:ext uri="{FF2B5EF4-FFF2-40B4-BE49-F238E27FC236}">
                  <a16:creationId xmlns:a16="http://schemas.microsoft.com/office/drawing/2014/main" id="{9987A8F1-F737-EA47-99C8-AB4C72D8E032}"/>
                </a:ext>
              </a:extLst>
            </p:cNvPr>
            <p:cNvSpPr/>
            <p:nvPr/>
          </p:nvSpPr>
          <p:spPr>
            <a:xfrm>
              <a:off x="2800230" y="4402914"/>
              <a:ext cx="92475" cy="62040"/>
            </a:xfrm>
            <a:custGeom>
              <a:avLst/>
              <a:gdLst>
                <a:gd name="connsiteX0" fmla="*/ 0 w 92475"/>
                <a:gd name="connsiteY0" fmla="*/ 49965 h 62040"/>
                <a:gd name="connsiteX1" fmla="*/ 85623 w 92475"/>
                <a:gd name="connsiteY1" fmla="*/ 0 h 62040"/>
                <a:gd name="connsiteX2" fmla="*/ 92703 w 92475"/>
                <a:gd name="connsiteY2" fmla="*/ 12132 h 62040"/>
                <a:gd name="connsiteX3" fmla="*/ 7080 w 92475"/>
                <a:gd name="connsiteY3" fmla="*/ 62097 h 62040"/>
              </a:gdLst>
              <a:ahLst/>
              <a:cxnLst>
                <a:cxn ang="0">
                  <a:pos x="connsiteX0" y="connsiteY0"/>
                </a:cxn>
                <a:cxn ang="0">
                  <a:pos x="connsiteX1" y="connsiteY1"/>
                </a:cxn>
                <a:cxn ang="0">
                  <a:pos x="connsiteX2" y="connsiteY2"/>
                </a:cxn>
                <a:cxn ang="0">
                  <a:pos x="connsiteX3" y="connsiteY3"/>
                </a:cxn>
              </a:cxnLst>
              <a:rect l="l" t="t" r="r" b="b"/>
              <a:pathLst>
                <a:path w="92475" h="62040">
                  <a:moveTo>
                    <a:pt x="0" y="49965"/>
                  </a:moveTo>
                  <a:lnTo>
                    <a:pt x="85623" y="0"/>
                  </a:lnTo>
                  <a:lnTo>
                    <a:pt x="92703" y="12132"/>
                  </a:lnTo>
                  <a:lnTo>
                    <a:pt x="7080" y="62097"/>
                  </a:lnTo>
                  <a:close/>
                </a:path>
              </a:pathLst>
            </a:custGeom>
            <a:grpFill/>
            <a:ln w="1170" cap="flat">
              <a:noFill/>
              <a:prstDash val="solid"/>
              <a:miter/>
            </a:ln>
          </p:spPr>
          <p:txBody>
            <a:bodyPr rtlCol="0" anchor="ctr"/>
            <a:lstStyle/>
            <a:p>
              <a:endParaRPr lang="en-US"/>
            </a:p>
          </p:txBody>
        </p:sp>
        <p:sp>
          <p:nvSpPr>
            <p:cNvPr id="1602" name="Freeform 1601">
              <a:extLst>
                <a:ext uri="{FF2B5EF4-FFF2-40B4-BE49-F238E27FC236}">
                  <a16:creationId xmlns:a16="http://schemas.microsoft.com/office/drawing/2014/main" id="{F57F203F-DBDB-9B4E-BF84-812E4978EC74}"/>
                </a:ext>
              </a:extLst>
            </p:cNvPr>
            <p:cNvSpPr/>
            <p:nvPr/>
          </p:nvSpPr>
          <p:spPr>
            <a:xfrm>
              <a:off x="2728211" y="4485017"/>
              <a:ext cx="23411" cy="21070"/>
            </a:xfrm>
            <a:custGeom>
              <a:avLst/>
              <a:gdLst>
                <a:gd name="connsiteX0" fmla="*/ 7211 w 23411"/>
                <a:gd name="connsiteY0" fmla="*/ 22101 h 21070"/>
                <a:gd name="connsiteX1" fmla="*/ 0 w 23411"/>
                <a:gd name="connsiteY1" fmla="*/ 10044 h 21070"/>
                <a:gd name="connsiteX2" fmla="*/ 6028 w 23411"/>
                <a:gd name="connsiteY2" fmla="*/ 6438 h 21070"/>
                <a:gd name="connsiteX3" fmla="*/ 10910 w 23411"/>
                <a:gd name="connsiteY3" fmla="*/ 3547 h 21070"/>
                <a:gd name="connsiteX4" fmla="*/ 16973 w 23411"/>
                <a:gd name="connsiteY4" fmla="*/ 0 h 21070"/>
                <a:gd name="connsiteX5" fmla="*/ 24055 w 23411"/>
                <a:gd name="connsiteY5" fmla="*/ 12127 h 21070"/>
                <a:gd name="connsiteX6" fmla="*/ 17992 w 23411"/>
                <a:gd name="connsiteY6" fmla="*/ 15674 h 21070"/>
                <a:gd name="connsiteX7" fmla="*/ 13239 w 23411"/>
                <a:gd name="connsiteY7" fmla="*/ 18495 h 21070"/>
                <a:gd name="connsiteX8" fmla="*/ 7211 w 23411"/>
                <a:gd name="connsiteY8" fmla="*/ 22101 h 2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11" h="21070">
                  <a:moveTo>
                    <a:pt x="7211" y="22101"/>
                  </a:moveTo>
                  <a:lnTo>
                    <a:pt x="0" y="10044"/>
                  </a:lnTo>
                  <a:lnTo>
                    <a:pt x="6028" y="6438"/>
                  </a:lnTo>
                  <a:cubicBezTo>
                    <a:pt x="7773" y="5396"/>
                    <a:pt x="9435" y="4401"/>
                    <a:pt x="10910" y="3547"/>
                  </a:cubicBezTo>
                  <a:lnTo>
                    <a:pt x="16973" y="0"/>
                  </a:lnTo>
                  <a:lnTo>
                    <a:pt x="24055" y="12127"/>
                  </a:lnTo>
                  <a:lnTo>
                    <a:pt x="17992" y="15674"/>
                  </a:lnTo>
                  <a:cubicBezTo>
                    <a:pt x="16564" y="16517"/>
                    <a:pt x="14936" y="17477"/>
                    <a:pt x="13239" y="18495"/>
                  </a:cubicBezTo>
                  <a:lnTo>
                    <a:pt x="7211" y="22101"/>
                  </a:lnTo>
                  <a:close/>
                </a:path>
              </a:pathLst>
            </a:custGeom>
            <a:grpFill/>
            <a:ln w="1170" cap="flat">
              <a:noFill/>
              <a:prstDash val="solid"/>
              <a:miter/>
            </a:ln>
          </p:spPr>
          <p:txBody>
            <a:bodyPr rtlCol="0" anchor="ctr"/>
            <a:lstStyle/>
            <a:p>
              <a:endParaRPr lang="en-US"/>
            </a:p>
          </p:txBody>
        </p:sp>
        <p:sp>
          <p:nvSpPr>
            <p:cNvPr id="1603" name="Freeform 1602">
              <a:extLst>
                <a:ext uri="{FF2B5EF4-FFF2-40B4-BE49-F238E27FC236}">
                  <a16:creationId xmlns:a16="http://schemas.microsoft.com/office/drawing/2014/main" id="{CA103F6A-D9CC-0B4B-9424-BA1B0280F566}"/>
                </a:ext>
              </a:extLst>
            </p:cNvPr>
            <p:cNvSpPr/>
            <p:nvPr/>
          </p:nvSpPr>
          <p:spPr>
            <a:xfrm>
              <a:off x="2715815" y="4489688"/>
              <a:ext cx="28094" cy="24582"/>
            </a:xfrm>
            <a:custGeom>
              <a:avLst/>
              <a:gdLst>
                <a:gd name="connsiteX0" fmla="*/ 7094 w 28093"/>
                <a:gd name="connsiteY0" fmla="*/ 24804 h 24582"/>
                <a:gd name="connsiteX1" fmla="*/ 0 w 28093"/>
                <a:gd name="connsiteY1" fmla="*/ 12677 h 24582"/>
                <a:gd name="connsiteX2" fmla="*/ 6064 w 28093"/>
                <a:gd name="connsiteY2" fmla="*/ 9131 h 24582"/>
                <a:gd name="connsiteX3" fmla="*/ 14773 w 28093"/>
                <a:gd name="connsiteY3" fmla="*/ 3945 h 24582"/>
                <a:gd name="connsiteX4" fmla="*/ 21351 w 28093"/>
                <a:gd name="connsiteY4" fmla="*/ 0 h 24582"/>
                <a:gd name="connsiteX5" fmla="*/ 28574 w 28093"/>
                <a:gd name="connsiteY5" fmla="*/ 12045 h 24582"/>
                <a:gd name="connsiteX6" fmla="*/ 21995 w 28093"/>
                <a:gd name="connsiteY6" fmla="*/ 15990 h 24582"/>
                <a:gd name="connsiteX7" fmla="*/ 13146 w 28093"/>
                <a:gd name="connsiteY7" fmla="*/ 21258 h 24582"/>
                <a:gd name="connsiteX8" fmla="*/ 7094 w 28093"/>
                <a:gd name="connsiteY8" fmla="*/ 24804 h 2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3" h="24582">
                  <a:moveTo>
                    <a:pt x="7094" y="24804"/>
                  </a:moveTo>
                  <a:lnTo>
                    <a:pt x="0" y="12677"/>
                  </a:lnTo>
                  <a:lnTo>
                    <a:pt x="6064" y="9131"/>
                  </a:lnTo>
                  <a:cubicBezTo>
                    <a:pt x="8522" y="7691"/>
                    <a:pt x="11635" y="5818"/>
                    <a:pt x="14773" y="3945"/>
                  </a:cubicBezTo>
                  <a:lnTo>
                    <a:pt x="21351" y="0"/>
                  </a:lnTo>
                  <a:lnTo>
                    <a:pt x="28574" y="12045"/>
                  </a:lnTo>
                  <a:lnTo>
                    <a:pt x="21995" y="15990"/>
                  </a:lnTo>
                  <a:cubicBezTo>
                    <a:pt x="18811" y="17898"/>
                    <a:pt x="15639" y="19795"/>
                    <a:pt x="13146" y="21258"/>
                  </a:cubicBezTo>
                  <a:lnTo>
                    <a:pt x="7094" y="24804"/>
                  </a:lnTo>
                  <a:close/>
                </a:path>
              </a:pathLst>
            </a:custGeom>
            <a:grpFill/>
            <a:ln w="1170" cap="flat">
              <a:noFill/>
              <a:prstDash val="solid"/>
              <a:miter/>
            </a:ln>
          </p:spPr>
          <p:txBody>
            <a:bodyPr rtlCol="0" anchor="ctr"/>
            <a:lstStyle/>
            <a:p>
              <a:endParaRPr lang="en-US"/>
            </a:p>
          </p:txBody>
        </p:sp>
        <p:sp>
          <p:nvSpPr>
            <p:cNvPr id="1604" name="Freeform 1603">
              <a:extLst>
                <a:ext uri="{FF2B5EF4-FFF2-40B4-BE49-F238E27FC236}">
                  <a16:creationId xmlns:a16="http://schemas.microsoft.com/office/drawing/2014/main" id="{9558BA5F-54AC-EF49-A58A-D3EFDE21EACD}"/>
                </a:ext>
              </a:extLst>
            </p:cNvPr>
            <p:cNvSpPr/>
            <p:nvPr/>
          </p:nvSpPr>
          <p:spPr>
            <a:xfrm>
              <a:off x="2697870" y="4504929"/>
              <a:ext cx="19900" cy="18729"/>
            </a:xfrm>
            <a:custGeom>
              <a:avLst/>
              <a:gdLst>
                <a:gd name="connsiteX0" fmla="*/ 7070 w 19899"/>
                <a:gd name="connsiteY0" fmla="*/ 19829 h 18729"/>
                <a:gd name="connsiteX1" fmla="*/ 0 w 19899"/>
                <a:gd name="connsiteY1" fmla="*/ 7691 h 18729"/>
                <a:gd name="connsiteX2" fmla="*/ 6555 w 19899"/>
                <a:gd name="connsiteY2" fmla="*/ 3875 h 18729"/>
                <a:gd name="connsiteX3" fmla="*/ 6555 w 19899"/>
                <a:gd name="connsiteY3" fmla="*/ 3875 h 18729"/>
                <a:gd name="connsiteX4" fmla="*/ 7105 w 19899"/>
                <a:gd name="connsiteY4" fmla="*/ 3547 h 18729"/>
                <a:gd name="connsiteX5" fmla="*/ 13169 w 19899"/>
                <a:gd name="connsiteY5" fmla="*/ 0 h 18729"/>
                <a:gd name="connsiteX6" fmla="*/ 20251 w 19899"/>
                <a:gd name="connsiteY6" fmla="*/ 12127 h 18729"/>
                <a:gd name="connsiteX7" fmla="*/ 13696 w 19899"/>
                <a:gd name="connsiteY7" fmla="*/ 15955 h 18729"/>
                <a:gd name="connsiteX8" fmla="*/ 13696 w 19899"/>
                <a:gd name="connsiteY8" fmla="*/ 15955 h 18729"/>
                <a:gd name="connsiteX9" fmla="*/ 13134 w 19899"/>
                <a:gd name="connsiteY9" fmla="*/ 16283 h 18729"/>
                <a:gd name="connsiteX10" fmla="*/ 7070 w 19899"/>
                <a:gd name="connsiteY10" fmla="*/ 19829 h 1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99" h="18729">
                  <a:moveTo>
                    <a:pt x="7070" y="19829"/>
                  </a:moveTo>
                  <a:lnTo>
                    <a:pt x="0" y="7691"/>
                  </a:lnTo>
                  <a:lnTo>
                    <a:pt x="6555" y="3875"/>
                  </a:lnTo>
                  <a:lnTo>
                    <a:pt x="6555" y="3875"/>
                  </a:lnTo>
                  <a:cubicBezTo>
                    <a:pt x="6684" y="3793"/>
                    <a:pt x="6860" y="3699"/>
                    <a:pt x="7105" y="3547"/>
                  </a:cubicBezTo>
                  <a:lnTo>
                    <a:pt x="13169" y="0"/>
                  </a:lnTo>
                  <a:lnTo>
                    <a:pt x="20251" y="12127"/>
                  </a:lnTo>
                  <a:lnTo>
                    <a:pt x="13696" y="15955"/>
                  </a:lnTo>
                  <a:lnTo>
                    <a:pt x="13696" y="15955"/>
                  </a:lnTo>
                  <a:cubicBezTo>
                    <a:pt x="13567" y="16025"/>
                    <a:pt x="13391" y="16142"/>
                    <a:pt x="13134" y="16283"/>
                  </a:cubicBezTo>
                  <a:lnTo>
                    <a:pt x="7070" y="19829"/>
                  </a:lnTo>
                  <a:close/>
                </a:path>
              </a:pathLst>
            </a:custGeom>
            <a:grpFill/>
            <a:ln w="1170" cap="flat">
              <a:noFill/>
              <a:prstDash val="solid"/>
              <a:miter/>
            </a:ln>
          </p:spPr>
          <p:txBody>
            <a:bodyPr rtlCol="0" anchor="ctr"/>
            <a:lstStyle/>
            <a:p>
              <a:endParaRPr lang="en-US"/>
            </a:p>
          </p:txBody>
        </p:sp>
        <p:sp>
          <p:nvSpPr>
            <p:cNvPr id="1605" name="Freeform 1604">
              <a:extLst>
                <a:ext uri="{FF2B5EF4-FFF2-40B4-BE49-F238E27FC236}">
                  <a16:creationId xmlns:a16="http://schemas.microsoft.com/office/drawing/2014/main" id="{DA424D41-0276-1C4B-BE86-A0AEB426AC59}"/>
                </a:ext>
              </a:extLst>
            </p:cNvPr>
            <p:cNvSpPr/>
            <p:nvPr/>
          </p:nvSpPr>
          <p:spPr>
            <a:xfrm>
              <a:off x="2516899" y="4453786"/>
              <a:ext cx="172074" cy="98328"/>
            </a:xfrm>
            <a:custGeom>
              <a:avLst/>
              <a:gdLst>
                <a:gd name="connsiteX0" fmla="*/ 141101 w 172073"/>
                <a:gd name="connsiteY0" fmla="*/ 98422 h 98328"/>
                <a:gd name="connsiteX1" fmla="*/ 0 w 172073"/>
                <a:gd name="connsiteY1" fmla="*/ 12150 h 98328"/>
                <a:gd name="connsiteX2" fmla="*/ 31465 w 172073"/>
                <a:gd name="connsiteY2" fmla="*/ 0 h 98328"/>
                <a:gd name="connsiteX3" fmla="*/ 36522 w 172073"/>
                <a:gd name="connsiteY3" fmla="*/ 13099 h 98328"/>
                <a:gd name="connsiteX4" fmla="*/ 31594 w 172073"/>
                <a:gd name="connsiteY4" fmla="*/ 15007 h 98328"/>
                <a:gd name="connsiteX5" fmla="*/ 141206 w 172073"/>
                <a:gd name="connsiteY5" fmla="*/ 82022 h 98328"/>
                <a:gd name="connsiteX6" fmla="*/ 160076 w 172073"/>
                <a:gd name="connsiteY6" fmla="*/ 70913 h 98328"/>
                <a:gd name="connsiteX7" fmla="*/ 166139 w 172073"/>
                <a:gd name="connsiteY7" fmla="*/ 67367 h 98328"/>
                <a:gd name="connsiteX8" fmla="*/ 173233 w 172073"/>
                <a:gd name="connsiteY8" fmla="*/ 79494 h 98328"/>
                <a:gd name="connsiteX9" fmla="*/ 167169 w 172073"/>
                <a:gd name="connsiteY9" fmla="*/ 83040 h 98328"/>
                <a:gd name="connsiteX10" fmla="*/ 144741 w 172073"/>
                <a:gd name="connsiteY10" fmla="*/ 96256 h 98328"/>
                <a:gd name="connsiteX11" fmla="*/ 141101 w 172073"/>
                <a:gd name="connsiteY11" fmla="*/ 98422 h 9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073" h="98328">
                  <a:moveTo>
                    <a:pt x="141101" y="98422"/>
                  </a:moveTo>
                  <a:lnTo>
                    <a:pt x="0" y="12150"/>
                  </a:lnTo>
                  <a:lnTo>
                    <a:pt x="31465" y="0"/>
                  </a:lnTo>
                  <a:lnTo>
                    <a:pt x="36522" y="13099"/>
                  </a:lnTo>
                  <a:lnTo>
                    <a:pt x="31594" y="15007"/>
                  </a:lnTo>
                  <a:lnTo>
                    <a:pt x="141206" y="82022"/>
                  </a:lnTo>
                  <a:cubicBezTo>
                    <a:pt x="144917" y="79821"/>
                    <a:pt x="151366" y="76017"/>
                    <a:pt x="160076" y="70913"/>
                  </a:cubicBezTo>
                  <a:lnTo>
                    <a:pt x="166139" y="67367"/>
                  </a:lnTo>
                  <a:lnTo>
                    <a:pt x="173233" y="79494"/>
                  </a:lnTo>
                  <a:lnTo>
                    <a:pt x="167169" y="83040"/>
                  </a:lnTo>
                  <a:cubicBezTo>
                    <a:pt x="152982" y="91352"/>
                    <a:pt x="144823" y="96209"/>
                    <a:pt x="144741" y="96256"/>
                  </a:cubicBezTo>
                  <a:lnTo>
                    <a:pt x="141101" y="98422"/>
                  </a:lnTo>
                  <a:close/>
                </a:path>
              </a:pathLst>
            </a:custGeom>
            <a:grpFill/>
            <a:ln w="1170" cap="flat">
              <a:noFill/>
              <a:prstDash val="solid"/>
              <a:miter/>
            </a:ln>
          </p:spPr>
          <p:txBody>
            <a:bodyPr rtlCol="0" anchor="ctr"/>
            <a:lstStyle/>
            <a:p>
              <a:endParaRPr lang="en-US"/>
            </a:p>
          </p:txBody>
        </p:sp>
        <p:sp>
          <p:nvSpPr>
            <p:cNvPr id="1606" name="Freeform 1605">
              <a:extLst>
                <a:ext uri="{FF2B5EF4-FFF2-40B4-BE49-F238E27FC236}">
                  <a16:creationId xmlns:a16="http://schemas.microsoft.com/office/drawing/2014/main" id="{287A38B1-A5A8-6640-A7DC-FF336AD4AACE}"/>
                </a:ext>
              </a:extLst>
            </p:cNvPr>
            <p:cNvSpPr/>
            <p:nvPr/>
          </p:nvSpPr>
          <p:spPr>
            <a:xfrm>
              <a:off x="2673182" y="4515710"/>
              <a:ext cx="25753" cy="22241"/>
            </a:xfrm>
            <a:custGeom>
              <a:avLst/>
              <a:gdLst>
                <a:gd name="connsiteX0" fmla="*/ 7082 w 25752"/>
                <a:gd name="connsiteY0" fmla="*/ 23341 h 22240"/>
                <a:gd name="connsiteX1" fmla="*/ 0 w 25752"/>
                <a:gd name="connsiteY1" fmla="*/ 11214 h 22240"/>
                <a:gd name="connsiteX2" fmla="*/ 19186 w 25752"/>
                <a:gd name="connsiteY2" fmla="*/ 0 h 22240"/>
                <a:gd name="connsiteX3" fmla="*/ 26268 w 25752"/>
                <a:gd name="connsiteY3" fmla="*/ 12139 h 22240"/>
              </a:gdLst>
              <a:ahLst/>
              <a:cxnLst>
                <a:cxn ang="0">
                  <a:pos x="connsiteX0" y="connsiteY0"/>
                </a:cxn>
                <a:cxn ang="0">
                  <a:pos x="connsiteX1" y="connsiteY1"/>
                </a:cxn>
                <a:cxn ang="0">
                  <a:pos x="connsiteX2" y="connsiteY2"/>
                </a:cxn>
                <a:cxn ang="0">
                  <a:pos x="connsiteX3" y="connsiteY3"/>
                </a:cxn>
              </a:cxnLst>
              <a:rect l="l" t="t" r="r" b="b"/>
              <a:pathLst>
                <a:path w="25752" h="22240">
                  <a:moveTo>
                    <a:pt x="7082" y="23341"/>
                  </a:moveTo>
                  <a:lnTo>
                    <a:pt x="0" y="11214"/>
                  </a:lnTo>
                  <a:lnTo>
                    <a:pt x="19186" y="0"/>
                  </a:lnTo>
                  <a:lnTo>
                    <a:pt x="26268" y="12139"/>
                  </a:lnTo>
                  <a:close/>
                </a:path>
              </a:pathLst>
            </a:custGeom>
            <a:grpFill/>
            <a:ln w="1170" cap="flat">
              <a:noFill/>
              <a:prstDash val="solid"/>
              <a:miter/>
            </a:ln>
          </p:spPr>
          <p:txBody>
            <a:bodyPr rtlCol="0" anchor="ctr"/>
            <a:lstStyle/>
            <a:p>
              <a:endParaRPr lang="en-US"/>
            </a:p>
          </p:txBody>
        </p:sp>
        <p:sp>
          <p:nvSpPr>
            <p:cNvPr id="1607" name="Freeform 1606">
              <a:extLst>
                <a:ext uri="{FF2B5EF4-FFF2-40B4-BE49-F238E27FC236}">
                  <a16:creationId xmlns:a16="http://schemas.microsoft.com/office/drawing/2014/main" id="{490EE654-A6C2-1446-9A9F-8DE42AE4A5EA}"/>
                </a:ext>
              </a:extLst>
            </p:cNvPr>
            <p:cNvSpPr/>
            <p:nvPr/>
          </p:nvSpPr>
          <p:spPr>
            <a:xfrm>
              <a:off x="2794950" y="4429714"/>
              <a:ext cx="107692" cy="71405"/>
            </a:xfrm>
            <a:custGeom>
              <a:avLst/>
              <a:gdLst>
                <a:gd name="connsiteX0" fmla="*/ 0 w 107692"/>
                <a:gd name="connsiteY0" fmla="*/ 60110 h 71404"/>
                <a:gd name="connsiteX1" fmla="*/ 100499 w 107692"/>
                <a:gd name="connsiteY1" fmla="*/ 0 h 71404"/>
                <a:gd name="connsiteX2" fmla="*/ 107709 w 107692"/>
                <a:gd name="connsiteY2" fmla="*/ 12055 h 71404"/>
                <a:gd name="connsiteX3" fmla="*/ 7210 w 107692"/>
                <a:gd name="connsiteY3" fmla="*/ 72165 h 71404"/>
              </a:gdLst>
              <a:ahLst/>
              <a:cxnLst>
                <a:cxn ang="0">
                  <a:pos x="connsiteX0" y="connsiteY0"/>
                </a:cxn>
                <a:cxn ang="0">
                  <a:pos x="connsiteX1" y="connsiteY1"/>
                </a:cxn>
                <a:cxn ang="0">
                  <a:pos x="connsiteX2" y="connsiteY2"/>
                </a:cxn>
                <a:cxn ang="0">
                  <a:pos x="connsiteX3" y="connsiteY3"/>
                </a:cxn>
              </a:cxnLst>
              <a:rect l="l" t="t" r="r" b="b"/>
              <a:pathLst>
                <a:path w="107692" h="71404">
                  <a:moveTo>
                    <a:pt x="0" y="60110"/>
                  </a:moveTo>
                  <a:lnTo>
                    <a:pt x="100499" y="0"/>
                  </a:lnTo>
                  <a:lnTo>
                    <a:pt x="107709" y="12055"/>
                  </a:lnTo>
                  <a:lnTo>
                    <a:pt x="7210" y="72165"/>
                  </a:lnTo>
                  <a:close/>
                </a:path>
              </a:pathLst>
            </a:custGeom>
            <a:grpFill/>
            <a:ln w="1170" cap="flat">
              <a:noFill/>
              <a:prstDash val="solid"/>
              <a:miter/>
            </a:ln>
          </p:spPr>
          <p:txBody>
            <a:bodyPr rtlCol="0" anchor="ctr"/>
            <a:lstStyle/>
            <a:p>
              <a:endParaRPr lang="en-US"/>
            </a:p>
          </p:txBody>
        </p:sp>
        <p:sp>
          <p:nvSpPr>
            <p:cNvPr id="1608" name="Freeform 1607">
              <a:extLst>
                <a:ext uri="{FF2B5EF4-FFF2-40B4-BE49-F238E27FC236}">
                  <a16:creationId xmlns:a16="http://schemas.microsoft.com/office/drawing/2014/main" id="{AAF3EE26-EF90-CF46-9DC9-C072E39E9ABA}"/>
                </a:ext>
              </a:extLst>
            </p:cNvPr>
            <p:cNvSpPr/>
            <p:nvPr/>
          </p:nvSpPr>
          <p:spPr>
            <a:xfrm>
              <a:off x="2724406" y="4519380"/>
              <a:ext cx="28094" cy="24582"/>
            </a:xfrm>
            <a:custGeom>
              <a:avLst/>
              <a:gdLst>
                <a:gd name="connsiteX0" fmla="*/ 0 w 28093"/>
                <a:gd name="connsiteY0" fmla="*/ 12880 h 24582"/>
                <a:gd name="connsiteX1" fmla="*/ 21541 w 28093"/>
                <a:gd name="connsiteY1" fmla="*/ 0 h 24582"/>
                <a:gd name="connsiteX2" fmla="*/ 28750 w 28093"/>
                <a:gd name="connsiteY2" fmla="*/ 12056 h 24582"/>
                <a:gd name="connsiteX3" fmla="*/ 7209 w 28093"/>
                <a:gd name="connsiteY3" fmla="*/ 24936 h 24582"/>
              </a:gdLst>
              <a:ahLst/>
              <a:cxnLst>
                <a:cxn ang="0">
                  <a:pos x="connsiteX0" y="connsiteY0"/>
                </a:cxn>
                <a:cxn ang="0">
                  <a:pos x="connsiteX1" y="connsiteY1"/>
                </a:cxn>
                <a:cxn ang="0">
                  <a:pos x="connsiteX2" y="connsiteY2"/>
                </a:cxn>
                <a:cxn ang="0">
                  <a:pos x="connsiteX3" y="connsiteY3"/>
                </a:cxn>
              </a:cxnLst>
              <a:rect l="l" t="t" r="r" b="b"/>
              <a:pathLst>
                <a:path w="28093" h="24582">
                  <a:moveTo>
                    <a:pt x="0" y="12880"/>
                  </a:moveTo>
                  <a:lnTo>
                    <a:pt x="21541" y="0"/>
                  </a:lnTo>
                  <a:lnTo>
                    <a:pt x="28750" y="12056"/>
                  </a:lnTo>
                  <a:lnTo>
                    <a:pt x="7209" y="24936"/>
                  </a:lnTo>
                  <a:close/>
                </a:path>
              </a:pathLst>
            </a:custGeom>
            <a:grpFill/>
            <a:ln w="1170" cap="flat">
              <a:noFill/>
              <a:prstDash val="solid"/>
              <a:miter/>
            </a:ln>
          </p:spPr>
          <p:txBody>
            <a:bodyPr rtlCol="0" anchor="ctr"/>
            <a:lstStyle/>
            <a:p>
              <a:endParaRPr lang="en-US"/>
            </a:p>
          </p:txBody>
        </p:sp>
        <p:sp>
          <p:nvSpPr>
            <p:cNvPr id="1609" name="Freeform 1608">
              <a:extLst>
                <a:ext uri="{FF2B5EF4-FFF2-40B4-BE49-F238E27FC236}">
                  <a16:creationId xmlns:a16="http://schemas.microsoft.com/office/drawing/2014/main" id="{B43775FB-6141-654C-A641-DD583FF9676A}"/>
                </a:ext>
              </a:extLst>
            </p:cNvPr>
            <p:cNvSpPr/>
            <p:nvPr/>
          </p:nvSpPr>
          <p:spPr>
            <a:xfrm>
              <a:off x="2588538" y="4525800"/>
              <a:ext cx="153345" cy="60870"/>
            </a:xfrm>
            <a:custGeom>
              <a:avLst/>
              <a:gdLst>
                <a:gd name="connsiteX0" fmla="*/ 70866 w 153344"/>
                <a:gd name="connsiteY0" fmla="*/ 61537 h 60869"/>
                <a:gd name="connsiteX1" fmla="*/ 0 w 153344"/>
                <a:gd name="connsiteY1" fmla="*/ 17488 h 60869"/>
                <a:gd name="connsiteX2" fmla="*/ 7410 w 153344"/>
                <a:gd name="connsiteY2" fmla="*/ 5560 h 60869"/>
                <a:gd name="connsiteX3" fmla="*/ 71007 w 153344"/>
                <a:gd name="connsiteY3" fmla="*/ 45079 h 60869"/>
                <a:gd name="connsiteX4" fmla="*/ 146368 w 153344"/>
                <a:gd name="connsiteY4" fmla="*/ 0 h 60869"/>
                <a:gd name="connsiteX5" fmla="*/ 153579 w 153344"/>
                <a:gd name="connsiteY5" fmla="*/ 12057 h 6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344" h="60869">
                  <a:moveTo>
                    <a:pt x="70866" y="61537"/>
                  </a:moveTo>
                  <a:lnTo>
                    <a:pt x="0" y="17488"/>
                  </a:lnTo>
                  <a:lnTo>
                    <a:pt x="7410" y="5560"/>
                  </a:lnTo>
                  <a:lnTo>
                    <a:pt x="71007" y="45079"/>
                  </a:lnTo>
                  <a:lnTo>
                    <a:pt x="146368" y="0"/>
                  </a:lnTo>
                  <a:lnTo>
                    <a:pt x="153579" y="12057"/>
                  </a:lnTo>
                  <a:close/>
                </a:path>
              </a:pathLst>
            </a:custGeom>
            <a:grpFill/>
            <a:ln w="1170" cap="flat">
              <a:noFill/>
              <a:prstDash val="solid"/>
              <a:miter/>
            </a:ln>
          </p:spPr>
          <p:txBody>
            <a:bodyPr rtlCol="0" anchor="ctr"/>
            <a:lstStyle/>
            <a:p>
              <a:endParaRPr lang="en-US"/>
            </a:p>
          </p:txBody>
        </p:sp>
        <p:sp>
          <p:nvSpPr>
            <p:cNvPr id="1610" name="Freeform 1609">
              <a:extLst>
                <a:ext uri="{FF2B5EF4-FFF2-40B4-BE49-F238E27FC236}">
                  <a16:creationId xmlns:a16="http://schemas.microsoft.com/office/drawing/2014/main" id="{FFC680C7-3071-B344-A79B-35901968BAC5}"/>
                </a:ext>
              </a:extLst>
            </p:cNvPr>
            <p:cNvSpPr/>
            <p:nvPr/>
          </p:nvSpPr>
          <p:spPr>
            <a:xfrm>
              <a:off x="2570582" y="4519491"/>
              <a:ext cx="19900" cy="18729"/>
            </a:xfrm>
            <a:custGeom>
              <a:avLst/>
              <a:gdLst>
                <a:gd name="connsiteX0" fmla="*/ 12794 w 19899"/>
                <a:gd name="connsiteY0" fmla="*/ 19268 h 18729"/>
                <a:gd name="connsiteX1" fmla="*/ 8697 w 19899"/>
                <a:gd name="connsiteY1" fmla="*/ 16728 h 18729"/>
                <a:gd name="connsiteX2" fmla="*/ 5970 w 19899"/>
                <a:gd name="connsiteY2" fmla="*/ 15639 h 18729"/>
                <a:gd name="connsiteX3" fmla="*/ 0 w 19899"/>
                <a:gd name="connsiteY3" fmla="*/ 11928 h 18729"/>
                <a:gd name="connsiteX4" fmla="*/ 7410 w 19899"/>
                <a:gd name="connsiteY4" fmla="*/ 0 h 18729"/>
                <a:gd name="connsiteX5" fmla="*/ 11507 w 19899"/>
                <a:gd name="connsiteY5" fmla="*/ 2540 h 18729"/>
                <a:gd name="connsiteX6" fmla="*/ 14222 w 19899"/>
                <a:gd name="connsiteY6" fmla="*/ 3617 h 18729"/>
                <a:gd name="connsiteX7" fmla="*/ 20192 w 19899"/>
                <a:gd name="connsiteY7" fmla="*/ 7316 h 18729"/>
                <a:gd name="connsiteX8" fmla="*/ 12794 w 19899"/>
                <a:gd name="connsiteY8" fmla="*/ 19268 h 1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99" h="18729">
                  <a:moveTo>
                    <a:pt x="12794" y="19268"/>
                  </a:moveTo>
                  <a:lnTo>
                    <a:pt x="8697" y="16728"/>
                  </a:lnTo>
                  <a:cubicBezTo>
                    <a:pt x="7843" y="16576"/>
                    <a:pt x="6918" y="16236"/>
                    <a:pt x="5970" y="15639"/>
                  </a:cubicBezTo>
                  <a:lnTo>
                    <a:pt x="0" y="11928"/>
                  </a:lnTo>
                  <a:lnTo>
                    <a:pt x="7410" y="0"/>
                  </a:lnTo>
                  <a:lnTo>
                    <a:pt x="11507" y="2540"/>
                  </a:lnTo>
                  <a:cubicBezTo>
                    <a:pt x="12361" y="2692"/>
                    <a:pt x="13274" y="3032"/>
                    <a:pt x="14222" y="3617"/>
                  </a:cubicBezTo>
                  <a:lnTo>
                    <a:pt x="20192" y="7316"/>
                  </a:lnTo>
                  <a:lnTo>
                    <a:pt x="12794" y="19268"/>
                  </a:lnTo>
                  <a:close/>
                </a:path>
              </a:pathLst>
            </a:custGeom>
            <a:grpFill/>
            <a:ln w="1170" cap="flat">
              <a:noFill/>
              <a:prstDash val="solid"/>
              <a:miter/>
            </a:ln>
          </p:spPr>
          <p:txBody>
            <a:bodyPr rtlCol="0" anchor="ctr"/>
            <a:lstStyle/>
            <a:p>
              <a:endParaRPr lang="en-US"/>
            </a:p>
          </p:txBody>
        </p:sp>
        <p:sp>
          <p:nvSpPr>
            <p:cNvPr id="1611" name="Freeform 1610">
              <a:extLst>
                <a:ext uri="{FF2B5EF4-FFF2-40B4-BE49-F238E27FC236}">
                  <a16:creationId xmlns:a16="http://schemas.microsoft.com/office/drawing/2014/main" id="{0210D60B-00B5-8046-ABBE-CD7E61B9AC39}"/>
                </a:ext>
              </a:extLst>
            </p:cNvPr>
            <p:cNvSpPr/>
            <p:nvPr/>
          </p:nvSpPr>
          <p:spPr>
            <a:xfrm>
              <a:off x="2516209" y="4487276"/>
              <a:ext cx="45652" cy="35117"/>
            </a:xfrm>
            <a:custGeom>
              <a:avLst/>
              <a:gdLst>
                <a:gd name="connsiteX0" fmla="*/ 39366 w 45652"/>
                <a:gd name="connsiteY0" fmla="*/ 35527 h 35117"/>
                <a:gd name="connsiteX1" fmla="*/ 0 w 45652"/>
                <a:gd name="connsiteY1" fmla="*/ 11062 h 35117"/>
                <a:gd name="connsiteX2" fmla="*/ 33689 w 45652"/>
                <a:gd name="connsiteY2" fmla="*/ 0 h 35117"/>
                <a:gd name="connsiteX3" fmla="*/ 38067 w 45652"/>
                <a:gd name="connsiteY3" fmla="*/ 13345 h 35117"/>
                <a:gd name="connsiteX4" fmla="*/ 32987 w 45652"/>
                <a:gd name="connsiteY4" fmla="*/ 15019 h 35117"/>
                <a:gd name="connsiteX5" fmla="*/ 46776 w 45652"/>
                <a:gd name="connsiteY5" fmla="*/ 23599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52" h="35117">
                  <a:moveTo>
                    <a:pt x="39366" y="35527"/>
                  </a:moveTo>
                  <a:lnTo>
                    <a:pt x="0" y="11062"/>
                  </a:lnTo>
                  <a:lnTo>
                    <a:pt x="33689" y="0"/>
                  </a:lnTo>
                  <a:lnTo>
                    <a:pt x="38067" y="13345"/>
                  </a:lnTo>
                  <a:lnTo>
                    <a:pt x="32987" y="15019"/>
                  </a:lnTo>
                  <a:lnTo>
                    <a:pt x="46776" y="23599"/>
                  </a:lnTo>
                  <a:close/>
                </a:path>
              </a:pathLst>
            </a:custGeom>
            <a:grpFill/>
            <a:ln w="1170" cap="flat">
              <a:noFill/>
              <a:prstDash val="solid"/>
              <a:miter/>
            </a:ln>
          </p:spPr>
          <p:txBody>
            <a:bodyPr rtlCol="0" anchor="ctr"/>
            <a:lstStyle/>
            <a:p>
              <a:endParaRPr lang="en-US"/>
            </a:p>
          </p:txBody>
        </p:sp>
        <p:sp>
          <p:nvSpPr>
            <p:cNvPr id="1612" name="Freeform 1611">
              <a:extLst>
                <a:ext uri="{FF2B5EF4-FFF2-40B4-BE49-F238E27FC236}">
                  <a16:creationId xmlns:a16="http://schemas.microsoft.com/office/drawing/2014/main" id="{81426099-B1EB-8846-A04F-F959B2C7F98B}"/>
                </a:ext>
              </a:extLst>
            </p:cNvPr>
            <p:cNvSpPr/>
            <p:nvPr/>
          </p:nvSpPr>
          <p:spPr>
            <a:xfrm>
              <a:off x="2548961" y="4506743"/>
              <a:ext cx="23411" cy="22241"/>
            </a:xfrm>
            <a:custGeom>
              <a:avLst/>
              <a:gdLst>
                <a:gd name="connsiteX0" fmla="*/ 16423 w 23411"/>
                <a:gd name="connsiteY0" fmla="*/ 22463 h 22240"/>
                <a:gd name="connsiteX1" fmla="*/ 10465 w 23411"/>
                <a:gd name="connsiteY1" fmla="*/ 18753 h 22240"/>
                <a:gd name="connsiteX2" fmla="*/ 7796 w 23411"/>
                <a:gd name="connsiteY2" fmla="*/ 16915 h 22240"/>
                <a:gd name="connsiteX3" fmla="*/ 5970 w 23411"/>
                <a:gd name="connsiteY3" fmla="*/ 15650 h 22240"/>
                <a:gd name="connsiteX4" fmla="*/ 0 w 23411"/>
                <a:gd name="connsiteY4" fmla="*/ 11940 h 22240"/>
                <a:gd name="connsiteX5" fmla="*/ 7410 w 23411"/>
                <a:gd name="connsiteY5" fmla="*/ 0 h 22240"/>
                <a:gd name="connsiteX6" fmla="*/ 13380 w 23411"/>
                <a:gd name="connsiteY6" fmla="*/ 3711 h 22240"/>
                <a:gd name="connsiteX7" fmla="*/ 15978 w 23411"/>
                <a:gd name="connsiteY7" fmla="*/ 5490 h 22240"/>
                <a:gd name="connsiteX8" fmla="*/ 17886 w 23411"/>
                <a:gd name="connsiteY8" fmla="*/ 6813 h 22240"/>
                <a:gd name="connsiteX9" fmla="*/ 23845 w 23411"/>
                <a:gd name="connsiteY9" fmla="*/ 10523 h 22240"/>
                <a:gd name="connsiteX10" fmla="*/ 16423 w 23411"/>
                <a:gd name="connsiteY10" fmla="*/ 22463 h 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11" h="22240">
                  <a:moveTo>
                    <a:pt x="16423" y="22463"/>
                  </a:moveTo>
                  <a:lnTo>
                    <a:pt x="10465" y="18753"/>
                  </a:lnTo>
                  <a:cubicBezTo>
                    <a:pt x="9634" y="18238"/>
                    <a:pt x="8697" y="17570"/>
                    <a:pt x="7796" y="16915"/>
                  </a:cubicBezTo>
                  <a:cubicBezTo>
                    <a:pt x="7129" y="16435"/>
                    <a:pt x="6368" y="15896"/>
                    <a:pt x="5970" y="15650"/>
                  </a:cubicBezTo>
                  <a:lnTo>
                    <a:pt x="0" y="11940"/>
                  </a:lnTo>
                  <a:lnTo>
                    <a:pt x="7410" y="0"/>
                  </a:lnTo>
                  <a:lnTo>
                    <a:pt x="13380" y="3711"/>
                  </a:lnTo>
                  <a:cubicBezTo>
                    <a:pt x="14176" y="4202"/>
                    <a:pt x="15054" y="4834"/>
                    <a:pt x="15978" y="5490"/>
                  </a:cubicBezTo>
                  <a:cubicBezTo>
                    <a:pt x="16669" y="5981"/>
                    <a:pt x="17441" y="6544"/>
                    <a:pt x="17886" y="6813"/>
                  </a:cubicBezTo>
                  <a:lnTo>
                    <a:pt x="23845" y="10523"/>
                  </a:lnTo>
                  <a:lnTo>
                    <a:pt x="16423" y="22463"/>
                  </a:lnTo>
                  <a:close/>
                </a:path>
              </a:pathLst>
            </a:custGeom>
            <a:grpFill/>
            <a:ln w="1170" cap="flat">
              <a:noFill/>
              <a:prstDash val="solid"/>
              <a:miter/>
            </a:ln>
          </p:spPr>
          <p:txBody>
            <a:bodyPr rtlCol="0" anchor="ctr"/>
            <a:lstStyle/>
            <a:p>
              <a:endParaRPr lang="en-US"/>
            </a:p>
          </p:txBody>
        </p:sp>
        <p:sp>
          <p:nvSpPr>
            <p:cNvPr id="1613" name="Freeform 1612">
              <a:extLst>
                <a:ext uri="{FF2B5EF4-FFF2-40B4-BE49-F238E27FC236}">
                  <a16:creationId xmlns:a16="http://schemas.microsoft.com/office/drawing/2014/main" id="{CAD2C7C8-2EE6-334A-802C-3B5403A97903}"/>
                </a:ext>
              </a:extLst>
            </p:cNvPr>
            <p:cNvSpPr/>
            <p:nvPr/>
          </p:nvSpPr>
          <p:spPr>
            <a:xfrm>
              <a:off x="2797443" y="4462280"/>
              <a:ext cx="104181" cy="67893"/>
            </a:xfrm>
            <a:custGeom>
              <a:avLst/>
              <a:gdLst>
                <a:gd name="connsiteX0" fmla="*/ 0 w 104180"/>
                <a:gd name="connsiteY0" fmla="*/ 56249 h 67893"/>
                <a:gd name="connsiteX1" fmla="*/ 98021 w 104180"/>
                <a:gd name="connsiteY1" fmla="*/ 0 h 67893"/>
                <a:gd name="connsiteX2" fmla="*/ 105012 w 104180"/>
                <a:gd name="connsiteY2" fmla="*/ 12183 h 67893"/>
                <a:gd name="connsiteX3" fmla="*/ 6991 w 104180"/>
                <a:gd name="connsiteY3" fmla="*/ 68432 h 67893"/>
              </a:gdLst>
              <a:ahLst/>
              <a:cxnLst>
                <a:cxn ang="0">
                  <a:pos x="connsiteX0" y="connsiteY0"/>
                </a:cxn>
                <a:cxn ang="0">
                  <a:pos x="connsiteX1" y="connsiteY1"/>
                </a:cxn>
                <a:cxn ang="0">
                  <a:pos x="connsiteX2" y="connsiteY2"/>
                </a:cxn>
                <a:cxn ang="0">
                  <a:pos x="connsiteX3" y="connsiteY3"/>
                </a:cxn>
              </a:cxnLst>
              <a:rect l="l" t="t" r="r" b="b"/>
              <a:pathLst>
                <a:path w="104180" h="67893">
                  <a:moveTo>
                    <a:pt x="0" y="56249"/>
                  </a:moveTo>
                  <a:lnTo>
                    <a:pt x="98021" y="0"/>
                  </a:lnTo>
                  <a:lnTo>
                    <a:pt x="105012" y="12183"/>
                  </a:lnTo>
                  <a:lnTo>
                    <a:pt x="6991" y="68432"/>
                  </a:lnTo>
                  <a:close/>
                </a:path>
              </a:pathLst>
            </a:custGeom>
            <a:grpFill/>
            <a:ln w="1170" cap="flat">
              <a:noFill/>
              <a:prstDash val="solid"/>
              <a:miter/>
            </a:ln>
          </p:spPr>
          <p:txBody>
            <a:bodyPr rtlCol="0" anchor="ctr"/>
            <a:lstStyle/>
            <a:p>
              <a:endParaRPr lang="en-US"/>
            </a:p>
          </p:txBody>
        </p:sp>
        <p:sp>
          <p:nvSpPr>
            <p:cNvPr id="1614" name="Freeform 1613">
              <a:extLst>
                <a:ext uri="{FF2B5EF4-FFF2-40B4-BE49-F238E27FC236}">
                  <a16:creationId xmlns:a16="http://schemas.microsoft.com/office/drawing/2014/main" id="{F8A155CE-40C1-0C44-8F37-6F24FFCEED61}"/>
                </a:ext>
              </a:extLst>
            </p:cNvPr>
            <p:cNvSpPr/>
            <p:nvPr/>
          </p:nvSpPr>
          <p:spPr>
            <a:xfrm>
              <a:off x="2639845" y="4376400"/>
              <a:ext cx="108863" cy="72576"/>
            </a:xfrm>
            <a:custGeom>
              <a:avLst/>
              <a:gdLst>
                <a:gd name="connsiteX0" fmla="*/ 70808 w 108863"/>
                <a:gd name="connsiteY0" fmla="*/ 73360 h 72575"/>
                <a:gd name="connsiteX1" fmla="*/ 0 w 108863"/>
                <a:gd name="connsiteY1" fmla="*/ 27181 h 72575"/>
                <a:gd name="connsiteX2" fmla="*/ 8089 w 108863"/>
                <a:gd name="connsiteY2" fmla="*/ 5478 h 72575"/>
                <a:gd name="connsiteX3" fmla="*/ 12490 w 108863"/>
                <a:gd name="connsiteY3" fmla="*/ 0 h 72575"/>
                <a:gd name="connsiteX4" fmla="*/ 23435 w 108863"/>
                <a:gd name="connsiteY4" fmla="*/ 8803 h 72575"/>
                <a:gd name="connsiteX5" fmla="*/ 19033 w 108863"/>
                <a:gd name="connsiteY5" fmla="*/ 14281 h 72575"/>
                <a:gd name="connsiteX6" fmla="*/ 14035 w 108863"/>
                <a:gd name="connsiteY6" fmla="*/ 27181 h 72575"/>
                <a:gd name="connsiteX7" fmla="*/ 70796 w 108863"/>
                <a:gd name="connsiteY7" fmla="*/ 59313 h 72575"/>
                <a:gd name="connsiteX8" fmla="*/ 98422 w 108863"/>
                <a:gd name="connsiteY8" fmla="*/ 55134 h 72575"/>
                <a:gd name="connsiteX9" fmla="*/ 105106 w 108863"/>
                <a:gd name="connsiteY9" fmla="*/ 52968 h 72575"/>
                <a:gd name="connsiteX10" fmla="*/ 109448 w 108863"/>
                <a:gd name="connsiteY10" fmla="*/ 66325 h 72575"/>
                <a:gd name="connsiteX11" fmla="*/ 102764 w 108863"/>
                <a:gd name="connsiteY11" fmla="*/ 68490 h 72575"/>
                <a:gd name="connsiteX12" fmla="*/ 70808 w 108863"/>
                <a:gd name="connsiteY12" fmla="*/ 73360 h 7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863" h="72575">
                  <a:moveTo>
                    <a:pt x="70808" y="73360"/>
                  </a:moveTo>
                  <a:cubicBezTo>
                    <a:pt x="31102" y="73360"/>
                    <a:pt x="0" y="53074"/>
                    <a:pt x="0" y="27181"/>
                  </a:cubicBezTo>
                  <a:cubicBezTo>
                    <a:pt x="0" y="19572"/>
                    <a:pt x="2798" y="12069"/>
                    <a:pt x="8089" y="5478"/>
                  </a:cubicBezTo>
                  <a:lnTo>
                    <a:pt x="12490" y="0"/>
                  </a:lnTo>
                  <a:lnTo>
                    <a:pt x="23435" y="8803"/>
                  </a:lnTo>
                  <a:lnTo>
                    <a:pt x="19033" y="14281"/>
                  </a:lnTo>
                  <a:cubicBezTo>
                    <a:pt x="15721" y="18413"/>
                    <a:pt x="14035" y="22756"/>
                    <a:pt x="14035" y="27181"/>
                  </a:cubicBezTo>
                  <a:cubicBezTo>
                    <a:pt x="14035" y="44599"/>
                    <a:pt x="40034" y="59313"/>
                    <a:pt x="70796" y="59313"/>
                  </a:cubicBezTo>
                  <a:cubicBezTo>
                    <a:pt x="80453" y="59313"/>
                    <a:pt x="90005" y="57862"/>
                    <a:pt x="98422" y="55134"/>
                  </a:cubicBezTo>
                  <a:lnTo>
                    <a:pt x="105106" y="52968"/>
                  </a:lnTo>
                  <a:lnTo>
                    <a:pt x="109448" y="66325"/>
                  </a:lnTo>
                  <a:lnTo>
                    <a:pt x="102764" y="68490"/>
                  </a:lnTo>
                  <a:cubicBezTo>
                    <a:pt x="92978" y="71674"/>
                    <a:pt x="81917" y="73360"/>
                    <a:pt x="70808" y="73360"/>
                  </a:cubicBezTo>
                  <a:close/>
                </a:path>
              </a:pathLst>
            </a:custGeom>
            <a:grpFill/>
            <a:ln w="1170" cap="flat">
              <a:noFill/>
              <a:prstDash val="solid"/>
              <a:miter/>
            </a:ln>
          </p:spPr>
          <p:txBody>
            <a:bodyPr rtlCol="0" anchor="ctr"/>
            <a:lstStyle/>
            <a:p>
              <a:endParaRPr lang="en-US"/>
            </a:p>
          </p:txBody>
        </p:sp>
        <p:sp>
          <p:nvSpPr>
            <p:cNvPr id="1615" name="Freeform 1614">
              <a:extLst>
                <a:ext uri="{FF2B5EF4-FFF2-40B4-BE49-F238E27FC236}">
                  <a16:creationId xmlns:a16="http://schemas.microsoft.com/office/drawing/2014/main" id="{14F8C81F-4BF2-A748-BC7E-B9FB43EABFE0}"/>
                </a:ext>
              </a:extLst>
            </p:cNvPr>
            <p:cNvSpPr/>
            <p:nvPr/>
          </p:nvSpPr>
          <p:spPr>
            <a:xfrm>
              <a:off x="2699778" y="4357298"/>
              <a:ext cx="81940" cy="50335"/>
            </a:xfrm>
            <a:custGeom>
              <a:avLst/>
              <a:gdLst>
                <a:gd name="connsiteX0" fmla="*/ 68361 w 81939"/>
                <a:gd name="connsiteY0" fmla="*/ 51153 h 50334"/>
                <a:gd name="connsiteX1" fmla="*/ 67519 w 81939"/>
                <a:gd name="connsiteY1" fmla="*/ 44176 h 50334"/>
                <a:gd name="connsiteX2" fmla="*/ 8147 w 81939"/>
                <a:gd name="connsiteY2" fmla="*/ 14373 h 50334"/>
                <a:gd name="connsiteX3" fmla="*/ 1147 w 81939"/>
                <a:gd name="connsiteY3" fmla="*/ 14947 h 50334"/>
                <a:gd name="connsiteX4" fmla="*/ 0 w 81939"/>
                <a:gd name="connsiteY4" fmla="*/ 947 h 50334"/>
                <a:gd name="connsiteX5" fmla="*/ 7000 w 81939"/>
                <a:gd name="connsiteY5" fmla="*/ 373 h 50334"/>
                <a:gd name="connsiteX6" fmla="*/ 81460 w 81939"/>
                <a:gd name="connsiteY6" fmla="*/ 42490 h 50334"/>
                <a:gd name="connsiteX7" fmla="*/ 82303 w 81939"/>
                <a:gd name="connsiteY7" fmla="*/ 49467 h 50334"/>
                <a:gd name="connsiteX8" fmla="*/ 68361 w 81939"/>
                <a:gd name="connsiteY8" fmla="*/ 51153 h 5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939" h="50334">
                  <a:moveTo>
                    <a:pt x="68361" y="51153"/>
                  </a:moveTo>
                  <a:lnTo>
                    <a:pt x="67519" y="44176"/>
                  </a:lnTo>
                  <a:cubicBezTo>
                    <a:pt x="65833" y="30328"/>
                    <a:pt x="45816" y="11271"/>
                    <a:pt x="8147" y="14373"/>
                  </a:cubicBezTo>
                  <a:lnTo>
                    <a:pt x="1147" y="14947"/>
                  </a:lnTo>
                  <a:lnTo>
                    <a:pt x="0" y="947"/>
                  </a:lnTo>
                  <a:lnTo>
                    <a:pt x="7000" y="373"/>
                  </a:lnTo>
                  <a:cubicBezTo>
                    <a:pt x="49983" y="-3162"/>
                    <a:pt x="78615" y="19009"/>
                    <a:pt x="81460" y="42490"/>
                  </a:cubicBezTo>
                  <a:lnTo>
                    <a:pt x="82303" y="49467"/>
                  </a:lnTo>
                  <a:lnTo>
                    <a:pt x="68361" y="51153"/>
                  </a:lnTo>
                  <a:close/>
                </a:path>
              </a:pathLst>
            </a:custGeom>
            <a:grpFill/>
            <a:ln w="1170" cap="flat">
              <a:noFill/>
              <a:prstDash val="solid"/>
              <a:miter/>
            </a:ln>
          </p:spPr>
          <p:txBody>
            <a:bodyPr rtlCol="0" anchor="ctr"/>
            <a:lstStyle/>
            <a:p>
              <a:endParaRPr lang="en-US"/>
            </a:p>
          </p:txBody>
        </p:sp>
        <p:sp>
          <p:nvSpPr>
            <p:cNvPr id="1616" name="Freeform 1615">
              <a:extLst>
                <a:ext uri="{FF2B5EF4-FFF2-40B4-BE49-F238E27FC236}">
                  <a16:creationId xmlns:a16="http://schemas.microsoft.com/office/drawing/2014/main" id="{93290F57-79D2-DA45-96D8-E7F83A91CD76}"/>
                </a:ext>
              </a:extLst>
            </p:cNvPr>
            <p:cNvSpPr/>
            <p:nvPr/>
          </p:nvSpPr>
          <p:spPr>
            <a:xfrm>
              <a:off x="2519077" y="4517864"/>
              <a:ext cx="252843" cy="98328"/>
            </a:xfrm>
            <a:custGeom>
              <a:avLst/>
              <a:gdLst>
                <a:gd name="connsiteX0" fmla="*/ 136067 w 252843"/>
                <a:gd name="connsiteY0" fmla="*/ 98726 h 98328"/>
                <a:gd name="connsiteX1" fmla="*/ 0 w 252843"/>
                <a:gd name="connsiteY1" fmla="*/ 19150 h 98328"/>
                <a:gd name="connsiteX2" fmla="*/ 30938 w 252843"/>
                <a:gd name="connsiteY2" fmla="*/ 0 h 98328"/>
                <a:gd name="connsiteX3" fmla="*/ 38336 w 252843"/>
                <a:gd name="connsiteY3" fmla="*/ 11940 h 98328"/>
                <a:gd name="connsiteX4" fmla="*/ 27239 w 252843"/>
                <a:gd name="connsiteY4" fmla="*/ 18811 h 98328"/>
                <a:gd name="connsiteX5" fmla="*/ 136137 w 252843"/>
                <a:gd name="connsiteY5" fmla="*/ 82490 h 98328"/>
                <a:gd name="connsiteX6" fmla="*/ 245890 w 252843"/>
                <a:gd name="connsiteY6" fmla="*/ 19513 h 98328"/>
                <a:gd name="connsiteX7" fmla="*/ 252878 w 252843"/>
                <a:gd name="connsiteY7" fmla="*/ 31699 h 9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843" h="98328">
                  <a:moveTo>
                    <a:pt x="136067" y="98726"/>
                  </a:moveTo>
                  <a:lnTo>
                    <a:pt x="0" y="19150"/>
                  </a:lnTo>
                  <a:lnTo>
                    <a:pt x="30938" y="0"/>
                  </a:lnTo>
                  <a:lnTo>
                    <a:pt x="38336" y="11940"/>
                  </a:lnTo>
                  <a:lnTo>
                    <a:pt x="27239" y="18811"/>
                  </a:lnTo>
                  <a:lnTo>
                    <a:pt x="136137" y="82490"/>
                  </a:lnTo>
                  <a:lnTo>
                    <a:pt x="245890" y="19513"/>
                  </a:lnTo>
                  <a:lnTo>
                    <a:pt x="252878" y="31699"/>
                  </a:lnTo>
                  <a:close/>
                </a:path>
              </a:pathLst>
            </a:custGeom>
            <a:grpFill/>
            <a:ln w="1170" cap="flat">
              <a:noFill/>
              <a:prstDash val="solid"/>
              <a:miter/>
            </a:ln>
          </p:spPr>
          <p:txBody>
            <a:bodyPr rtlCol="0" anchor="ctr"/>
            <a:lstStyle/>
            <a:p>
              <a:endParaRPr lang="en-US"/>
            </a:p>
          </p:txBody>
        </p:sp>
      </p:grpSp>
      <p:grpSp>
        <p:nvGrpSpPr>
          <p:cNvPr id="1617" name="Group 1616">
            <a:extLst>
              <a:ext uri="{FF2B5EF4-FFF2-40B4-BE49-F238E27FC236}">
                <a16:creationId xmlns:a16="http://schemas.microsoft.com/office/drawing/2014/main" id="{6AF41F28-CB6F-7B4C-ACCD-EACD85AA4CE0}"/>
              </a:ext>
            </a:extLst>
          </p:cNvPr>
          <p:cNvGrpSpPr/>
          <p:nvPr userDrawn="1"/>
        </p:nvGrpSpPr>
        <p:grpSpPr>
          <a:xfrm>
            <a:off x="7820997" y="2422691"/>
            <a:ext cx="302820" cy="322430"/>
            <a:chOff x="5488288" y="1974465"/>
            <a:chExt cx="410158" cy="436719"/>
          </a:xfrm>
          <a:solidFill>
            <a:schemeClr val="accent1"/>
          </a:solidFill>
        </p:grpSpPr>
        <p:sp>
          <p:nvSpPr>
            <p:cNvPr id="1618" name="Freeform 1617">
              <a:extLst>
                <a:ext uri="{FF2B5EF4-FFF2-40B4-BE49-F238E27FC236}">
                  <a16:creationId xmlns:a16="http://schemas.microsoft.com/office/drawing/2014/main" id="{A5F4117C-0A92-9741-B7D8-85493CA799DF}"/>
                </a:ext>
              </a:extLst>
            </p:cNvPr>
            <p:cNvSpPr/>
            <p:nvPr/>
          </p:nvSpPr>
          <p:spPr>
            <a:xfrm>
              <a:off x="5513888" y="2065992"/>
              <a:ext cx="19900" cy="19900"/>
            </a:xfrm>
            <a:custGeom>
              <a:avLst/>
              <a:gdLst>
                <a:gd name="connsiteX0" fmla="*/ 20204 w 19899"/>
                <a:gd name="connsiteY0" fmla="*/ 10102 h 19899"/>
                <a:gd name="connsiteX1" fmla="*/ 10102 w 19899"/>
                <a:gd name="connsiteY1" fmla="*/ 20204 h 19899"/>
                <a:gd name="connsiteX2" fmla="*/ 0 w 19899"/>
                <a:gd name="connsiteY2" fmla="*/ 10102 h 19899"/>
                <a:gd name="connsiteX3" fmla="*/ 10102 w 19899"/>
                <a:gd name="connsiteY3" fmla="*/ 0 h 19899"/>
                <a:gd name="connsiteX4" fmla="*/ 20204 w 19899"/>
                <a:gd name="connsiteY4" fmla="*/ 10102 h 1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9" h="19899">
                  <a:moveTo>
                    <a:pt x="20204" y="10102"/>
                  </a:moveTo>
                  <a:cubicBezTo>
                    <a:pt x="20204" y="15686"/>
                    <a:pt x="15674" y="20204"/>
                    <a:pt x="10102" y="20204"/>
                  </a:cubicBezTo>
                  <a:cubicBezTo>
                    <a:pt x="4519" y="20204"/>
                    <a:pt x="0" y="15686"/>
                    <a:pt x="0" y="10102"/>
                  </a:cubicBezTo>
                  <a:cubicBezTo>
                    <a:pt x="0" y="4519"/>
                    <a:pt x="4519" y="0"/>
                    <a:pt x="10102" y="0"/>
                  </a:cubicBezTo>
                  <a:cubicBezTo>
                    <a:pt x="15674" y="0"/>
                    <a:pt x="20204" y="4519"/>
                    <a:pt x="20204" y="10102"/>
                  </a:cubicBezTo>
                  <a:close/>
                </a:path>
              </a:pathLst>
            </a:custGeom>
            <a:grpFill/>
            <a:ln w="1170" cap="flat">
              <a:noFill/>
              <a:prstDash val="solid"/>
              <a:miter/>
            </a:ln>
          </p:spPr>
          <p:txBody>
            <a:bodyPr rtlCol="0" anchor="ctr"/>
            <a:lstStyle/>
            <a:p>
              <a:endParaRPr lang="en-US"/>
            </a:p>
          </p:txBody>
        </p:sp>
        <p:sp>
          <p:nvSpPr>
            <p:cNvPr id="1619" name="Freeform 1618">
              <a:extLst>
                <a:ext uri="{FF2B5EF4-FFF2-40B4-BE49-F238E27FC236}">
                  <a16:creationId xmlns:a16="http://schemas.microsoft.com/office/drawing/2014/main" id="{1C640C9A-8EAC-9A4B-BF9B-69EA9E78019B}"/>
                </a:ext>
              </a:extLst>
            </p:cNvPr>
            <p:cNvSpPr/>
            <p:nvPr/>
          </p:nvSpPr>
          <p:spPr>
            <a:xfrm>
              <a:off x="5567067" y="2181188"/>
              <a:ext cx="19900" cy="19900"/>
            </a:xfrm>
            <a:custGeom>
              <a:avLst/>
              <a:gdLst>
                <a:gd name="connsiteX0" fmla="*/ 20204 w 19899"/>
                <a:gd name="connsiteY0" fmla="*/ 10102 h 19899"/>
                <a:gd name="connsiteX1" fmla="*/ 10102 w 19899"/>
                <a:gd name="connsiteY1" fmla="*/ 20204 h 19899"/>
                <a:gd name="connsiteX2" fmla="*/ 0 w 19899"/>
                <a:gd name="connsiteY2" fmla="*/ 10102 h 19899"/>
                <a:gd name="connsiteX3" fmla="*/ 10102 w 19899"/>
                <a:gd name="connsiteY3" fmla="*/ 0 h 19899"/>
                <a:gd name="connsiteX4" fmla="*/ 20204 w 19899"/>
                <a:gd name="connsiteY4" fmla="*/ 10102 h 1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9" h="19899">
                  <a:moveTo>
                    <a:pt x="20204" y="10102"/>
                  </a:moveTo>
                  <a:cubicBezTo>
                    <a:pt x="20204" y="15686"/>
                    <a:pt x="15674" y="20204"/>
                    <a:pt x="10102" y="20204"/>
                  </a:cubicBezTo>
                  <a:cubicBezTo>
                    <a:pt x="4518" y="20204"/>
                    <a:pt x="0" y="15686"/>
                    <a:pt x="0" y="10102"/>
                  </a:cubicBezTo>
                  <a:cubicBezTo>
                    <a:pt x="0" y="4518"/>
                    <a:pt x="4518" y="0"/>
                    <a:pt x="10102" y="0"/>
                  </a:cubicBezTo>
                  <a:cubicBezTo>
                    <a:pt x="15674" y="0"/>
                    <a:pt x="20204" y="4518"/>
                    <a:pt x="20204" y="10102"/>
                  </a:cubicBezTo>
                  <a:close/>
                </a:path>
              </a:pathLst>
            </a:custGeom>
            <a:grpFill/>
            <a:ln w="1170" cap="flat">
              <a:noFill/>
              <a:prstDash val="solid"/>
              <a:miter/>
            </a:ln>
          </p:spPr>
          <p:txBody>
            <a:bodyPr rtlCol="0" anchor="ctr"/>
            <a:lstStyle/>
            <a:p>
              <a:endParaRPr lang="en-US"/>
            </a:p>
          </p:txBody>
        </p:sp>
        <p:sp>
          <p:nvSpPr>
            <p:cNvPr id="1620" name="Freeform 1619">
              <a:extLst>
                <a:ext uri="{FF2B5EF4-FFF2-40B4-BE49-F238E27FC236}">
                  <a16:creationId xmlns:a16="http://schemas.microsoft.com/office/drawing/2014/main" id="{DDE998FD-0CDD-E84C-BF13-080F0C5C9AD5}"/>
                </a:ext>
              </a:extLst>
            </p:cNvPr>
            <p:cNvSpPr/>
            <p:nvPr/>
          </p:nvSpPr>
          <p:spPr>
            <a:xfrm>
              <a:off x="5654848" y="1977520"/>
              <a:ext cx="19900" cy="19900"/>
            </a:xfrm>
            <a:custGeom>
              <a:avLst/>
              <a:gdLst>
                <a:gd name="connsiteX0" fmla="*/ 20204 w 19899"/>
                <a:gd name="connsiteY0" fmla="*/ 10102 h 19899"/>
                <a:gd name="connsiteX1" fmla="*/ 10102 w 19899"/>
                <a:gd name="connsiteY1" fmla="*/ 20204 h 19899"/>
                <a:gd name="connsiteX2" fmla="*/ 0 w 19899"/>
                <a:gd name="connsiteY2" fmla="*/ 10102 h 19899"/>
                <a:gd name="connsiteX3" fmla="*/ 10102 w 19899"/>
                <a:gd name="connsiteY3" fmla="*/ 0 h 19899"/>
                <a:gd name="connsiteX4" fmla="*/ 20204 w 19899"/>
                <a:gd name="connsiteY4" fmla="*/ 10102 h 1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99" h="19899">
                  <a:moveTo>
                    <a:pt x="20204" y="10102"/>
                  </a:moveTo>
                  <a:cubicBezTo>
                    <a:pt x="20204" y="15686"/>
                    <a:pt x="15674" y="20204"/>
                    <a:pt x="10102" y="20204"/>
                  </a:cubicBezTo>
                  <a:cubicBezTo>
                    <a:pt x="4518" y="20204"/>
                    <a:pt x="0" y="15686"/>
                    <a:pt x="0" y="10102"/>
                  </a:cubicBezTo>
                  <a:cubicBezTo>
                    <a:pt x="0" y="4518"/>
                    <a:pt x="4518" y="0"/>
                    <a:pt x="10102" y="0"/>
                  </a:cubicBezTo>
                  <a:cubicBezTo>
                    <a:pt x="15686" y="0"/>
                    <a:pt x="20204" y="4518"/>
                    <a:pt x="20204" y="10102"/>
                  </a:cubicBezTo>
                  <a:close/>
                </a:path>
              </a:pathLst>
            </a:custGeom>
            <a:grpFill/>
            <a:ln w="1170" cap="flat">
              <a:noFill/>
              <a:prstDash val="solid"/>
              <a:miter/>
            </a:ln>
          </p:spPr>
          <p:txBody>
            <a:bodyPr rtlCol="0" anchor="ctr"/>
            <a:lstStyle/>
            <a:p>
              <a:endParaRPr lang="en-US"/>
            </a:p>
          </p:txBody>
        </p:sp>
        <p:sp>
          <p:nvSpPr>
            <p:cNvPr id="1621" name="Freeform 1620">
              <a:extLst>
                <a:ext uri="{FF2B5EF4-FFF2-40B4-BE49-F238E27FC236}">
                  <a16:creationId xmlns:a16="http://schemas.microsoft.com/office/drawing/2014/main" id="{D249AA83-8B4B-5045-8988-D87A8CBDD89D}"/>
                </a:ext>
              </a:extLst>
            </p:cNvPr>
            <p:cNvSpPr/>
            <p:nvPr/>
          </p:nvSpPr>
          <p:spPr>
            <a:xfrm>
              <a:off x="5586416" y="2019146"/>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622" name="Freeform 1621">
              <a:extLst>
                <a:ext uri="{FF2B5EF4-FFF2-40B4-BE49-F238E27FC236}">
                  <a16:creationId xmlns:a16="http://schemas.microsoft.com/office/drawing/2014/main" id="{F9370F8E-1BA5-E542-A494-8CEC0F8DC556}"/>
                </a:ext>
              </a:extLst>
            </p:cNvPr>
            <p:cNvSpPr/>
            <p:nvPr/>
          </p:nvSpPr>
          <p:spPr>
            <a:xfrm>
              <a:off x="5586416" y="2044266"/>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623" name="Freeform 1622">
              <a:extLst>
                <a:ext uri="{FF2B5EF4-FFF2-40B4-BE49-F238E27FC236}">
                  <a16:creationId xmlns:a16="http://schemas.microsoft.com/office/drawing/2014/main" id="{D1683276-7967-C344-9C3B-D00FC0E997ED}"/>
                </a:ext>
              </a:extLst>
            </p:cNvPr>
            <p:cNvSpPr/>
            <p:nvPr/>
          </p:nvSpPr>
          <p:spPr>
            <a:xfrm>
              <a:off x="5572065" y="2032303"/>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624" name="Freeform 1623">
              <a:extLst>
                <a:ext uri="{FF2B5EF4-FFF2-40B4-BE49-F238E27FC236}">
                  <a16:creationId xmlns:a16="http://schemas.microsoft.com/office/drawing/2014/main" id="{93790FC3-2FC8-9E41-AAFB-EF3AABA78C44}"/>
                </a:ext>
              </a:extLst>
            </p:cNvPr>
            <p:cNvSpPr/>
            <p:nvPr/>
          </p:nvSpPr>
          <p:spPr>
            <a:xfrm>
              <a:off x="5598380" y="2032303"/>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625" name="Freeform 1624">
              <a:extLst>
                <a:ext uri="{FF2B5EF4-FFF2-40B4-BE49-F238E27FC236}">
                  <a16:creationId xmlns:a16="http://schemas.microsoft.com/office/drawing/2014/main" id="{00EC6E14-052E-3D41-8245-DBB4877B535E}"/>
                </a:ext>
              </a:extLst>
            </p:cNvPr>
            <p:cNvSpPr/>
            <p:nvPr/>
          </p:nvSpPr>
          <p:spPr>
            <a:xfrm>
              <a:off x="5502650" y="2130877"/>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626" name="Freeform 1625">
              <a:extLst>
                <a:ext uri="{FF2B5EF4-FFF2-40B4-BE49-F238E27FC236}">
                  <a16:creationId xmlns:a16="http://schemas.microsoft.com/office/drawing/2014/main" id="{1FEF6F14-7CB6-0347-8EF9-FFA6D773E3A2}"/>
                </a:ext>
              </a:extLst>
            </p:cNvPr>
            <p:cNvSpPr/>
            <p:nvPr/>
          </p:nvSpPr>
          <p:spPr>
            <a:xfrm>
              <a:off x="5502650" y="2155997"/>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627" name="Freeform 1626">
              <a:extLst>
                <a:ext uri="{FF2B5EF4-FFF2-40B4-BE49-F238E27FC236}">
                  <a16:creationId xmlns:a16="http://schemas.microsoft.com/office/drawing/2014/main" id="{046849E9-0921-8140-A86A-6CE9FFB681A9}"/>
                </a:ext>
              </a:extLst>
            </p:cNvPr>
            <p:cNvSpPr/>
            <p:nvPr/>
          </p:nvSpPr>
          <p:spPr>
            <a:xfrm>
              <a:off x="5488288" y="2144034"/>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628" name="Freeform 1627">
              <a:extLst>
                <a:ext uri="{FF2B5EF4-FFF2-40B4-BE49-F238E27FC236}">
                  <a16:creationId xmlns:a16="http://schemas.microsoft.com/office/drawing/2014/main" id="{EB34E4D5-031F-FE42-A10C-069D31CD90DA}"/>
                </a:ext>
              </a:extLst>
            </p:cNvPr>
            <p:cNvSpPr/>
            <p:nvPr/>
          </p:nvSpPr>
          <p:spPr>
            <a:xfrm>
              <a:off x="5514602" y="2144034"/>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629" name="Freeform 1628">
              <a:extLst>
                <a:ext uri="{FF2B5EF4-FFF2-40B4-BE49-F238E27FC236}">
                  <a16:creationId xmlns:a16="http://schemas.microsoft.com/office/drawing/2014/main" id="{8B4F58D8-7E46-0F4E-8206-F357C5AF8B67}"/>
                </a:ext>
              </a:extLst>
            </p:cNvPr>
            <p:cNvSpPr/>
            <p:nvPr/>
          </p:nvSpPr>
          <p:spPr>
            <a:xfrm>
              <a:off x="5734880" y="1974465"/>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630" name="Freeform 1629">
              <a:extLst>
                <a:ext uri="{FF2B5EF4-FFF2-40B4-BE49-F238E27FC236}">
                  <a16:creationId xmlns:a16="http://schemas.microsoft.com/office/drawing/2014/main" id="{75420F57-C5D3-8847-B057-731EFF06B1E6}"/>
                </a:ext>
              </a:extLst>
            </p:cNvPr>
            <p:cNvSpPr/>
            <p:nvPr/>
          </p:nvSpPr>
          <p:spPr>
            <a:xfrm>
              <a:off x="5734880" y="1999585"/>
              <a:ext cx="14047" cy="16388"/>
            </a:xfrm>
            <a:custGeom>
              <a:avLst/>
              <a:gdLst>
                <a:gd name="connsiteX0" fmla="*/ 0 w 14046"/>
                <a:gd name="connsiteY0" fmla="*/ 0 h 16388"/>
                <a:gd name="connsiteX1" fmla="*/ 14047 w 14046"/>
                <a:gd name="connsiteY1" fmla="*/ 0 h 16388"/>
                <a:gd name="connsiteX2" fmla="*/ 14047 w 14046"/>
                <a:gd name="connsiteY2" fmla="*/ 16435 h 16388"/>
                <a:gd name="connsiteX3" fmla="*/ 0 w 14046"/>
                <a:gd name="connsiteY3" fmla="*/ 16435 h 16388"/>
              </a:gdLst>
              <a:ahLst/>
              <a:cxnLst>
                <a:cxn ang="0">
                  <a:pos x="connsiteX0" y="connsiteY0"/>
                </a:cxn>
                <a:cxn ang="0">
                  <a:pos x="connsiteX1" y="connsiteY1"/>
                </a:cxn>
                <a:cxn ang="0">
                  <a:pos x="connsiteX2" y="connsiteY2"/>
                </a:cxn>
                <a:cxn ang="0">
                  <a:pos x="connsiteX3" y="connsiteY3"/>
                </a:cxn>
              </a:cxnLst>
              <a:rect l="l" t="t" r="r" b="b"/>
              <a:pathLst>
                <a:path w="14046" h="16388">
                  <a:moveTo>
                    <a:pt x="0" y="0"/>
                  </a:moveTo>
                  <a:lnTo>
                    <a:pt x="14047" y="0"/>
                  </a:lnTo>
                  <a:lnTo>
                    <a:pt x="14047" y="16435"/>
                  </a:lnTo>
                  <a:lnTo>
                    <a:pt x="0" y="16435"/>
                  </a:lnTo>
                  <a:close/>
                </a:path>
              </a:pathLst>
            </a:custGeom>
            <a:grpFill/>
            <a:ln w="1170" cap="flat">
              <a:noFill/>
              <a:prstDash val="solid"/>
              <a:miter/>
            </a:ln>
          </p:spPr>
          <p:txBody>
            <a:bodyPr rtlCol="0" anchor="ctr"/>
            <a:lstStyle/>
            <a:p>
              <a:endParaRPr lang="en-US"/>
            </a:p>
          </p:txBody>
        </p:sp>
        <p:sp>
          <p:nvSpPr>
            <p:cNvPr id="1631" name="Freeform 1630">
              <a:extLst>
                <a:ext uri="{FF2B5EF4-FFF2-40B4-BE49-F238E27FC236}">
                  <a16:creationId xmlns:a16="http://schemas.microsoft.com/office/drawing/2014/main" id="{44A6ADC0-5602-C841-A370-10F6723C8CF6}"/>
                </a:ext>
              </a:extLst>
            </p:cNvPr>
            <p:cNvSpPr/>
            <p:nvPr/>
          </p:nvSpPr>
          <p:spPr>
            <a:xfrm>
              <a:off x="5720529" y="1987622"/>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632" name="Freeform 1631">
              <a:extLst>
                <a:ext uri="{FF2B5EF4-FFF2-40B4-BE49-F238E27FC236}">
                  <a16:creationId xmlns:a16="http://schemas.microsoft.com/office/drawing/2014/main" id="{055B9B4F-9BCC-DF42-88F8-53A8FC78729E}"/>
                </a:ext>
              </a:extLst>
            </p:cNvPr>
            <p:cNvSpPr/>
            <p:nvPr/>
          </p:nvSpPr>
          <p:spPr>
            <a:xfrm>
              <a:off x="5746843" y="1987622"/>
              <a:ext cx="16388" cy="14047"/>
            </a:xfrm>
            <a:custGeom>
              <a:avLst/>
              <a:gdLst>
                <a:gd name="connsiteX0" fmla="*/ 0 w 16387"/>
                <a:gd name="connsiteY0" fmla="*/ 0 h 14046"/>
                <a:gd name="connsiteX1" fmla="*/ 16435 w 16387"/>
                <a:gd name="connsiteY1" fmla="*/ 0 h 14046"/>
                <a:gd name="connsiteX2" fmla="*/ 16435 w 16387"/>
                <a:gd name="connsiteY2" fmla="*/ 14047 h 14046"/>
                <a:gd name="connsiteX3" fmla="*/ 0 w 16387"/>
                <a:gd name="connsiteY3" fmla="*/ 14047 h 14046"/>
              </a:gdLst>
              <a:ahLst/>
              <a:cxnLst>
                <a:cxn ang="0">
                  <a:pos x="connsiteX0" y="connsiteY0"/>
                </a:cxn>
                <a:cxn ang="0">
                  <a:pos x="connsiteX1" y="connsiteY1"/>
                </a:cxn>
                <a:cxn ang="0">
                  <a:pos x="connsiteX2" y="connsiteY2"/>
                </a:cxn>
                <a:cxn ang="0">
                  <a:pos x="connsiteX3" y="connsiteY3"/>
                </a:cxn>
              </a:cxnLst>
              <a:rect l="l" t="t" r="r" b="b"/>
              <a:pathLst>
                <a:path w="16387" h="14046">
                  <a:moveTo>
                    <a:pt x="0" y="0"/>
                  </a:moveTo>
                  <a:lnTo>
                    <a:pt x="16435" y="0"/>
                  </a:lnTo>
                  <a:lnTo>
                    <a:pt x="16435" y="14047"/>
                  </a:lnTo>
                  <a:lnTo>
                    <a:pt x="0" y="14047"/>
                  </a:lnTo>
                  <a:close/>
                </a:path>
              </a:pathLst>
            </a:custGeom>
            <a:grpFill/>
            <a:ln w="1170" cap="flat">
              <a:noFill/>
              <a:prstDash val="solid"/>
              <a:miter/>
            </a:ln>
          </p:spPr>
          <p:txBody>
            <a:bodyPr rtlCol="0" anchor="ctr"/>
            <a:lstStyle/>
            <a:p>
              <a:endParaRPr lang="en-US"/>
            </a:p>
          </p:txBody>
        </p:sp>
        <p:sp>
          <p:nvSpPr>
            <p:cNvPr id="1633" name="Freeform 1632">
              <a:extLst>
                <a:ext uri="{FF2B5EF4-FFF2-40B4-BE49-F238E27FC236}">
                  <a16:creationId xmlns:a16="http://schemas.microsoft.com/office/drawing/2014/main" id="{4A218AAE-7A15-644C-96DD-323A24230CF7}"/>
                </a:ext>
              </a:extLst>
            </p:cNvPr>
            <p:cNvSpPr/>
            <p:nvPr/>
          </p:nvSpPr>
          <p:spPr>
            <a:xfrm>
              <a:off x="5616687" y="2052671"/>
              <a:ext cx="193144" cy="193145"/>
            </a:xfrm>
            <a:custGeom>
              <a:avLst/>
              <a:gdLst>
                <a:gd name="connsiteX0" fmla="*/ 97040 w 193144"/>
                <a:gd name="connsiteY0" fmla="*/ 194093 h 193144"/>
                <a:gd name="connsiteX1" fmla="*/ 0 w 193144"/>
                <a:gd name="connsiteY1" fmla="*/ 97040 h 193144"/>
                <a:gd name="connsiteX2" fmla="*/ 97040 w 193144"/>
                <a:gd name="connsiteY2" fmla="*/ 0 h 193144"/>
                <a:gd name="connsiteX3" fmla="*/ 194081 w 193144"/>
                <a:gd name="connsiteY3" fmla="*/ 97040 h 193144"/>
                <a:gd name="connsiteX4" fmla="*/ 97040 w 193144"/>
                <a:gd name="connsiteY4" fmla="*/ 194093 h 193144"/>
                <a:gd name="connsiteX5" fmla="*/ 97040 w 193144"/>
                <a:gd name="connsiteY5" fmla="*/ 14047 h 193144"/>
                <a:gd name="connsiteX6" fmla="*/ 14047 w 193144"/>
                <a:gd name="connsiteY6" fmla="*/ 97040 h 193144"/>
                <a:gd name="connsiteX7" fmla="*/ 97040 w 193144"/>
                <a:gd name="connsiteY7" fmla="*/ 180046 h 193144"/>
                <a:gd name="connsiteX8" fmla="*/ 180034 w 193144"/>
                <a:gd name="connsiteY8" fmla="*/ 97040 h 193144"/>
                <a:gd name="connsiteX9" fmla="*/ 97040 w 193144"/>
                <a:gd name="connsiteY9" fmla="*/ 14047 h 19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144" h="193144">
                  <a:moveTo>
                    <a:pt x="97040" y="194093"/>
                  </a:moveTo>
                  <a:cubicBezTo>
                    <a:pt x="43533" y="194093"/>
                    <a:pt x="0" y="150559"/>
                    <a:pt x="0" y="97040"/>
                  </a:cubicBezTo>
                  <a:cubicBezTo>
                    <a:pt x="0" y="43534"/>
                    <a:pt x="43533" y="0"/>
                    <a:pt x="97040" y="0"/>
                  </a:cubicBezTo>
                  <a:cubicBezTo>
                    <a:pt x="150547" y="0"/>
                    <a:pt x="194081" y="43534"/>
                    <a:pt x="194081" y="97040"/>
                  </a:cubicBezTo>
                  <a:cubicBezTo>
                    <a:pt x="194081" y="150559"/>
                    <a:pt x="150547" y="194093"/>
                    <a:pt x="97040" y="194093"/>
                  </a:cubicBezTo>
                  <a:close/>
                  <a:moveTo>
                    <a:pt x="97040" y="14047"/>
                  </a:moveTo>
                  <a:cubicBezTo>
                    <a:pt x="51271" y="14047"/>
                    <a:pt x="14047" y="51283"/>
                    <a:pt x="14047" y="97040"/>
                  </a:cubicBezTo>
                  <a:cubicBezTo>
                    <a:pt x="14047" y="142810"/>
                    <a:pt x="51283" y="180046"/>
                    <a:pt x="97040" y="180046"/>
                  </a:cubicBezTo>
                  <a:cubicBezTo>
                    <a:pt x="142798" y="180046"/>
                    <a:pt x="180034" y="142810"/>
                    <a:pt x="180034" y="97040"/>
                  </a:cubicBezTo>
                  <a:cubicBezTo>
                    <a:pt x="180034" y="51283"/>
                    <a:pt x="142798" y="14047"/>
                    <a:pt x="97040" y="14047"/>
                  </a:cubicBezTo>
                  <a:close/>
                </a:path>
              </a:pathLst>
            </a:custGeom>
            <a:grpFill/>
            <a:ln w="1170" cap="flat">
              <a:noFill/>
              <a:prstDash val="solid"/>
              <a:miter/>
            </a:ln>
          </p:spPr>
          <p:txBody>
            <a:bodyPr rtlCol="0" anchor="ctr"/>
            <a:lstStyle/>
            <a:p>
              <a:endParaRPr lang="en-US"/>
            </a:p>
          </p:txBody>
        </p:sp>
        <p:sp>
          <p:nvSpPr>
            <p:cNvPr id="1634" name="Freeform 1633">
              <a:extLst>
                <a:ext uri="{FF2B5EF4-FFF2-40B4-BE49-F238E27FC236}">
                  <a16:creationId xmlns:a16="http://schemas.microsoft.com/office/drawing/2014/main" id="{0AE43626-C854-0847-83AB-2CD1031FFF2C}"/>
                </a:ext>
              </a:extLst>
            </p:cNvPr>
            <p:cNvSpPr/>
            <p:nvPr/>
          </p:nvSpPr>
          <p:spPr>
            <a:xfrm>
              <a:off x="5641035" y="2076726"/>
              <a:ext cx="133445" cy="145151"/>
            </a:xfrm>
            <a:custGeom>
              <a:avLst/>
              <a:gdLst>
                <a:gd name="connsiteX0" fmla="*/ 72985 w 133445"/>
                <a:gd name="connsiteY0" fmla="*/ 145971 h 145151"/>
                <a:gd name="connsiteX1" fmla="*/ 0 w 133445"/>
                <a:gd name="connsiteY1" fmla="*/ 72985 h 145151"/>
                <a:gd name="connsiteX2" fmla="*/ 72985 w 133445"/>
                <a:gd name="connsiteY2" fmla="*/ 0 h 145151"/>
                <a:gd name="connsiteX3" fmla="*/ 108091 w 133445"/>
                <a:gd name="connsiteY3" fmla="*/ 8978 h 145151"/>
                <a:gd name="connsiteX4" fmla="*/ 114248 w 133445"/>
                <a:gd name="connsiteY4" fmla="*/ 12361 h 145151"/>
                <a:gd name="connsiteX5" fmla="*/ 107482 w 133445"/>
                <a:gd name="connsiteY5" fmla="*/ 24676 h 145151"/>
                <a:gd name="connsiteX6" fmla="*/ 101325 w 133445"/>
                <a:gd name="connsiteY6" fmla="*/ 21293 h 145151"/>
                <a:gd name="connsiteX7" fmla="*/ 72985 w 133445"/>
                <a:gd name="connsiteY7" fmla="*/ 14047 h 145151"/>
                <a:gd name="connsiteX8" fmla="*/ 14047 w 133445"/>
                <a:gd name="connsiteY8" fmla="*/ 72985 h 145151"/>
                <a:gd name="connsiteX9" fmla="*/ 72985 w 133445"/>
                <a:gd name="connsiteY9" fmla="*/ 131924 h 145151"/>
                <a:gd name="connsiteX10" fmla="*/ 118602 w 133445"/>
                <a:gd name="connsiteY10" fmla="*/ 110315 h 145151"/>
                <a:gd name="connsiteX11" fmla="*/ 123050 w 133445"/>
                <a:gd name="connsiteY11" fmla="*/ 104883 h 145151"/>
                <a:gd name="connsiteX12" fmla="*/ 133913 w 133445"/>
                <a:gd name="connsiteY12" fmla="*/ 113791 h 145151"/>
                <a:gd name="connsiteX13" fmla="*/ 129465 w 133445"/>
                <a:gd name="connsiteY13" fmla="*/ 119223 h 145151"/>
                <a:gd name="connsiteX14" fmla="*/ 72985 w 133445"/>
                <a:gd name="connsiteY14" fmla="*/ 145971 h 14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3445" h="145151">
                  <a:moveTo>
                    <a:pt x="72985" y="145971"/>
                  </a:moveTo>
                  <a:cubicBezTo>
                    <a:pt x="32741" y="145971"/>
                    <a:pt x="0" y="113230"/>
                    <a:pt x="0" y="72985"/>
                  </a:cubicBezTo>
                  <a:cubicBezTo>
                    <a:pt x="0" y="32741"/>
                    <a:pt x="32741" y="0"/>
                    <a:pt x="72985" y="0"/>
                  </a:cubicBezTo>
                  <a:cubicBezTo>
                    <a:pt x="85253" y="0"/>
                    <a:pt x="97391" y="3102"/>
                    <a:pt x="108091" y="8978"/>
                  </a:cubicBezTo>
                  <a:lnTo>
                    <a:pt x="114248" y="12361"/>
                  </a:lnTo>
                  <a:lnTo>
                    <a:pt x="107482" y="24676"/>
                  </a:lnTo>
                  <a:lnTo>
                    <a:pt x="101325" y="21293"/>
                  </a:lnTo>
                  <a:cubicBezTo>
                    <a:pt x="92697" y="16552"/>
                    <a:pt x="82900" y="14047"/>
                    <a:pt x="72985" y="14047"/>
                  </a:cubicBezTo>
                  <a:cubicBezTo>
                    <a:pt x="40490" y="14047"/>
                    <a:pt x="14047" y="40490"/>
                    <a:pt x="14047" y="72985"/>
                  </a:cubicBezTo>
                  <a:cubicBezTo>
                    <a:pt x="14047" y="105480"/>
                    <a:pt x="40490" y="131924"/>
                    <a:pt x="72985" y="131924"/>
                  </a:cubicBezTo>
                  <a:cubicBezTo>
                    <a:pt x="90719" y="131924"/>
                    <a:pt x="107341" y="124046"/>
                    <a:pt x="118602" y="110315"/>
                  </a:cubicBezTo>
                  <a:lnTo>
                    <a:pt x="123050" y="104883"/>
                  </a:lnTo>
                  <a:lnTo>
                    <a:pt x="133913" y="113791"/>
                  </a:lnTo>
                  <a:lnTo>
                    <a:pt x="129465" y="119223"/>
                  </a:lnTo>
                  <a:cubicBezTo>
                    <a:pt x="115535" y="136220"/>
                    <a:pt x="94945" y="145971"/>
                    <a:pt x="72985" y="145971"/>
                  </a:cubicBezTo>
                  <a:close/>
                </a:path>
              </a:pathLst>
            </a:custGeom>
            <a:grpFill/>
            <a:ln w="1170" cap="flat">
              <a:noFill/>
              <a:prstDash val="solid"/>
              <a:miter/>
            </a:ln>
          </p:spPr>
          <p:txBody>
            <a:bodyPr rtlCol="0" anchor="ctr"/>
            <a:lstStyle/>
            <a:p>
              <a:endParaRPr lang="en-US"/>
            </a:p>
          </p:txBody>
        </p:sp>
        <p:sp>
          <p:nvSpPr>
            <p:cNvPr id="1635" name="Freeform 1634">
              <a:extLst>
                <a:ext uri="{FF2B5EF4-FFF2-40B4-BE49-F238E27FC236}">
                  <a16:creationId xmlns:a16="http://schemas.microsoft.com/office/drawing/2014/main" id="{EF120EFB-74ED-4441-BCE8-E56CBCDF965B}"/>
                </a:ext>
              </a:extLst>
            </p:cNvPr>
            <p:cNvSpPr/>
            <p:nvPr/>
          </p:nvSpPr>
          <p:spPr>
            <a:xfrm>
              <a:off x="5773579" y="2149618"/>
              <a:ext cx="14047" cy="14047"/>
            </a:xfrm>
            <a:custGeom>
              <a:avLst/>
              <a:gdLst>
                <a:gd name="connsiteX0" fmla="*/ 0 w 14046"/>
                <a:gd name="connsiteY0" fmla="*/ 0 h 14046"/>
                <a:gd name="connsiteX1" fmla="*/ 14047 w 14046"/>
                <a:gd name="connsiteY1" fmla="*/ 0 h 14046"/>
                <a:gd name="connsiteX2" fmla="*/ 14047 w 14046"/>
                <a:gd name="connsiteY2" fmla="*/ 14059 h 14046"/>
                <a:gd name="connsiteX3" fmla="*/ 0 w 14046"/>
                <a:gd name="connsiteY3" fmla="*/ 14059 h 14046"/>
              </a:gdLst>
              <a:ahLst/>
              <a:cxnLst>
                <a:cxn ang="0">
                  <a:pos x="connsiteX0" y="connsiteY0"/>
                </a:cxn>
                <a:cxn ang="0">
                  <a:pos x="connsiteX1" y="connsiteY1"/>
                </a:cxn>
                <a:cxn ang="0">
                  <a:pos x="connsiteX2" y="connsiteY2"/>
                </a:cxn>
                <a:cxn ang="0">
                  <a:pos x="connsiteX3" y="connsiteY3"/>
                </a:cxn>
              </a:cxnLst>
              <a:rect l="l" t="t" r="r" b="b"/>
              <a:pathLst>
                <a:path w="14046" h="14046">
                  <a:moveTo>
                    <a:pt x="0" y="0"/>
                  </a:moveTo>
                  <a:lnTo>
                    <a:pt x="14047" y="0"/>
                  </a:lnTo>
                  <a:lnTo>
                    <a:pt x="14047" y="14059"/>
                  </a:lnTo>
                  <a:lnTo>
                    <a:pt x="0" y="14059"/>
                  </a:lnTo>
                  <a:close/>
                </a:path>
              </a:pathLst>
            </a:custGeom>
            <a:grpFill/>
            <a:ln w="1170" cap="flat">
              <a:noFill/>
              <a:prstDash val="solid"/>
              <a:miter/>
            </a:ln>
          </p:spPr>
          <p:txBody>
            <a:bodyPr rtlCol="0" anchor="ctr"/>
            <a:lstStyle/>
            <a:p>
              <a:endParaRPr lang="en-US"/>
            </a:p>
          </p:txBody>
        </p:sp>
        <p:sp>
          <p:nvSpPr>
            <p:cNvPr id="1636" name="Freeform 1635">
              <a:extLst>
                <a:ext uri="{FF2B5EF4-FFF2-40B4-BE49-F238E27FC236}">
                  <a16:creationId xmlns:a16="http://schemas.microsoft.com/office/drawing/2014/main" id="{7C16A4B7-FB17-2B43-85DD-4DB10CBB3EAE}"/>
                </a:ext>
              </a:extLst>
            </p:cNvPr>
            <p:cNvSpPr/>
            <p:nvPr/>
          </p:nvSpPr>
          <p:spPr>
            <a:xfrm>
              <a:off x="5765923" y="2163782"/>
              <a:ext cx="18729" cy="18729"/>
            </a:xfrm>
            <a:custGeom>
              <a:avLst/>
              <a:gdLst>
                <a:gd name="connsiteX0" fmla="*/ 9926 w 18729"/>
                <a:gd name="connsiteY0" fmla="*/ 19677 h 18729"/>
                <a:gd name="connsiteX1" fmla="*/ 0 w 18729"/>
                <a:gd name="connsiteY1" fmla="*/ 9739 h 18729"/>
                <a:gd name="connsiteX2" fmla="*/ 4472 w 18729"/>
                <a:gd name="connsiteY2" fmla="*/ 5268 h 18729"/>
                <a:gd name="connsiteX3" fmla="*/ 7983 w 18729"/>
                <a:gd name="connsiteY3" fmla="*/ 0 h 18729"/>
                <a:gd name="connsiteX4" fmla="*/ 19677 w 18729"/>
                <a:gd name="connsiteY4" fmla="*/ 7784 h 18729"/>
                <a:gd name="connsiteX5" fmla="*/ 15510 w 18729"/>
                <a:gd name="connsiteY5" fmla="*/ 14094 h 1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29" h="18729">
                  <a:moveTo>
                    <a:pt x="9926" y="19677"/>
                  </a:moveTo>
                  <a:lnTo>
                    <a:pt x="0" y="9739"/>
                  </a:lnTo>
                  <a:lnTo>
                    <a:pt x="4472" y="5268"/>
                  </a:lnTo>
                  <a:lnTo>
                    <a:pt x="7983" y="0"/>
                  </a:lnTo>
                  <a:lnTo>
                    <a:pt x="19677" y="7784"/>
                  </a:lnTo>
                  <a:lnTo>
                    <a:pt x="15510" y="14094"/>
                  </a:lnTo>
                  <a:close/>
                </a:path>
              </a:pathLst>
            </a:custGeom>
            <a:grpFill/>
            <a:ln w="1170" cap="flat">
              <a:noFill/>
              <a:prstDash val="solid"/>
              <a:miter/>
            </a:ln>
          </p:spPr>
          <p:txBody>
            <a:bodyPr rtlCol="0" anchor="ctr"/>
            <a:lstStyle/>
            <a:p>
              <a:endParaRPr lang="en-US"/>
            </a:p>
          </p:txBody>
        </p:sp>
        <p:sp>
          <p:nvSpPr>
            <p:cNvPr id="1637" name="Freeform 1636">
              <a:extLst>
                <a:ext uri="{FF2B5EF4-FFF2-40B4-BE49-F238E27FC236}">
                  <a16:creationId xmlns:a16="http://schemas.microsoft.com/office/drawing/2014/main" id="{D33522BD-DCDF-554F-804B-C99FBF6D4100}"/>
                </a:ext>
              </a:extLst>
            </p:cNvPr>
            <p:cNvSpPr/>
            <p:nvPr/>
          </p:nvSpPr>
          <p:spPr>
            <a:xfrm>
              <a:off x="5753351" y="2096298"/>
              <a:ext cx="18729" cy="18729"/>
            </a:xfrm>
            <a:custGeom>
              <a:avLst/>
              <a:gdLst>
                <a:gd name="connsiteX0" fmla="*/ 9739 w 18729"/>
                <a:gd name="connsiteY0" fmla="*/ 19689 h 18729"/>
                <a:gd name="connsiteX1" fmla="*/ 4998 w 18729"/>
                <a:gd name="connsiteY1" fmla="*/ 14937 h 18729"/>
                <a:gd name="connsiteX2" fmla="*/ 4460 w 18729"/>
                <a:gd name="connsiteY2" fmla="*/ 14492 h 18729"/>
                <a:gd name="connsiteX3" fmla="*/ 0 w 18729"/>
                <a:gd name="connsiteY3" fmla="*/ 7796 h 18729"/>
                <a:gd name="connsiteX4" fmla="*/ 11682 w 18729"/>
                <a:gd name="connsiteY4" fmla="*/ 0 h 18729"/>
                <a:gd name="connsiteX5" fmla="*/ 15194 w 18729"/>
                <a:gd name="connsiteY5" fmla="*/ 5268 h 18729"/>
                <a:gd name="connsiteX6" fmla="*/ 19677 w 18729"/>
                <a:gd name="connsiteY6" fmla="*/ 9751 h 1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9" h="18729">
                  <a:moveTo>
                    <a:pt x="9739" y="19689"/>
                  </a:moveTo>
                  <a:lnTo>
                    <a:pt x="4998" y="14937"/>
                  </a:lnTo>
                  <a:lnTo>
                    <a:pt x="4460" y="14492"/>
                  </a:lnTo>
                  <a:lnTo>
                    <a:pt x="0" y="7796"/>
                  </a:lnTo>
                  <a:lnTo>
                    <a:pt x="11682" y="0"/>
                  </a:lnTo>
                  <a:lnTo>
                    <a:pt x="15194" y="5268"/>
                  </a:lnTo>
                  <a:lnTo>
                    <a:pt x="19677" y="9751"/>
                  </a:lnTo>
                  <a:close/>
                </a:path>
              </a:pathLst>
            </a:custGeom>
            <a:grpFill/>
            <a:ln w="1170" cap="flat">
              <a:noFill/>
              <a:prstDash val="solid"/>
              <a:miter/>
            </a:ln>
          </p:spPr>
          <p:txBody>
            <a:bodyPr rtlCol="0" anchor="ctr"/>
            <a:lstStyle/>
            <a:p>
              <a:endParaRPr lang="en-US"/>
            </a:p>
          </p:txBody>
        </p:sp>
        <p:sp>
          <p:nvSpPr>
            <p:cNvPr id="1638" name="Freeform 1637">
              <a:extLst>
                <a:ext uri="{FF2B5EF4-FFF2-40B4-BE49-F238E27FC236}">
                  <a16:creationId xmlns:a16="http://schemas.microsoft.com/office/drawing/2014/main" id="{8DFDE503-1DAB-A24A-961E-49ED54A24E8F}"/>
                </a:ext>
              </a:extLst>
            </p:cNvPr>
            <p:cNvSpPr/>
            <p:nvPr/>
          </p:nvSpPr>
          <p:spPr>
            <a:xfrm>
              <a:off x="5764168" y="2111796"/>
              <a:ext cx="23411" cy="32776"/>
            </a:xfrm>
            <a:custGeom>
              <a:avLst/>
              <a:gdLst>
                <a:gd name="connsiteX0" fmla="*/ 9728 w 23411"/>
                <a:gd name="connsiteY0" fmla="*/ 33654 h 32776"/>
                <a:gd name="connsiteX1" fmla="*/ 8803 w 23411"/>
                <a:gd name="connsiteY1" fmla="*/ 27169 h 32776"/>
                <a:gd name="connsiteX2" fmla="*/ 7000 w 23411"/>
                <a:gd name="connsiteY2" fmla="*/ 20860 h 32776"/>
                <a:gd name="connsiteX3" fmla="*/ 20508 w 23411"/>
                <a:gd name="connsiteY3" fmla="*/ 16997 h 32776"/>
                <a:gd name="connsiteX4" fmla="*/ 22580 w 23411"/>
                <a:gd name="connsiteY4" fmla="*/ 24231 h 32776"/>
                <a:gd name="connsiteX5" fmla="*/ 23645 w 23411"/>
                <a:gd name="connsiteY5" fmla="*/ 31664 h 32776"/>
                <a:gd name="connsiteX6" fmla="*/ 9728 w 23411"/>
                <a:gd name="connsiteY6" fmla="*/ 33654 h 32776"/>
                <a:gd name="connsiteX7" fmla="*/ 5888 w 23411"/>
                <a:gd name="connsiteY7" fmla="*/ 18671 h 32776"/>
                <a:gd name="connsiteX8" fmla="*/ 0 w 23411"/>
                <a:gd name="connsiteY8" fmla="*/ 5911 h 32776"/>
                <a:gd name="connsiteX9" fmla="*/ 12748 w 23411"/>
                <a:gd name="connsiteY9" fmla="*/ 0 h 32776"/>
                <a:gd name="connsiteX10" fmla="*/ 18647 w 23411"/>
                <a:gd name="connsiteY10" fmla="*/ 12771 h 32776"/>
                <a:gd name="connsiteX11" fmla="*/ 5888 w 23411"/>
                <a:gd name="connsiteY11" fmla="*/ 18671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11" h="32776">
                  <a:moveTo>
                    <a:pt x="9728" y="33654"/>
                  </a:moveTo>
                  <a:lnTo>
                    <a:pt x="8803" y="27169"/>
                  </a:lnTo>
                  <a:lnTo>
                    <a:pt x="7000" y="20860"/>
                  </a:lnTo>
                  <a:lnTo>
                    <a:pt x="20508" y="16997"/>
                  </a:lnTo>
                  <a:lnTo>
                    <a:pt x="22580" y="24231"/>
                  </a:lnTo>
                  <a:lnTo>
                    <a:pt x="23645" y="31664"/>
                  </a:lnTo>
                  <a:lnTo>
                    <a:pt x="9728" y="33654"/>
                  </a:lnTo>
                  <a:close/>
                  <a:moveTo>
                    <a:pt x="5888" y="18671"/>
                  </a:moveTo>
                  <a:lnTo>
                    <a:pt x="0" y="5911"/>
                  </a:lnTo>
                  <a:lnTo>
                    <a:pt x="12748" y="0"/>
                  </a:lnTo>
                  <a:lnTo>
                    <a:pt x="18647" y="12771"/>
                  </a:lnTo>
                  <a:lnTo>
                    <a:pt x="5888" y="18671"/>
                  </a:lnTo>
                  <a:close/>
                </a:path>
              </a:pathLst>
            </a:custGeom>
            <a:grpFill/>
            <a:ln w="1170" cap="flat">
              <a:noFill/>
              <a:prstDash val="solid"/>
              <a:miter/>
            </a:ln>
          </p:spPr>
          <p:txBody>
            <a:bodyPr rtlCol="0" anchor="ctr"/>
            <a:lstStyle/>
            <a:p>
              <a:endParaRPr lang="en-US"/>
            </a:p>
          </p:txBody>
        </p:sp>
        <p:sp>
          <p:nvSpPr>
            <p:cNvPr id="1639" name="Freeform 1638">
              <a:extLst>
                <a:ext uri="{FF2B5EF4-FFF2-40B4-BE49-F238E27FC236}">
                  <a16:creationId xmlns:a16="http://schemas.microsoft.com/office/drawing/2014/main" id="{754AD7A8-3D97-E24B-965A-5A6BEBD11A74}"/>
                </a:ext>
              </a:extLst>
            </p:cNvPr>
            <p:cNvSpPr/>
            <p:nvPr/>
          </p:nvSpPr>
          <p:spPr>
            <a:xfrm>
              <a:off x="5682172" y="2101564"/>
              <a:ext cx="62040" cy="98328"/>
            </a:xfrm>
            <a:custGeom>
              <a:avLst/>
              <a:gdLst>
                <a:gd name="connsiteX0" fmla="*/ 33592 w 62040"/>
                <a:gd name="connsiteY0" fmla="*/ 98634 h 98328"/>
                <a:gd name="connsiteX1" fmla="*/ 32492 w 62040"/>
                <a:gd name="connsiteY1" fmla="*/ 98610 h 98328"/>
                <a:gd name="connsiteX2" fmla="*/ 489 w 62040"/>
                <a:gd name="connsiteY2" fmla="*/ 76955 h 98328"/>
                <a:gd name="connsiteX3" fmla="*/ 4445 w 62040"/>
                <a:gd name="connsiteY3" fmla="*/ 67848 h 98328"/>
                <a:gd name="connsiteX4" fmla="*/ 13552 w 62040"/>
                <a:gd name="connsiteY4" fmla="*/ 71804 h 98328"/>
                <a:gd name="connsiteX5" fmla="*/ 32937 w 62040"/>
                <a:gd name="connsiteY5" fmla="*/ 84564 h 98328"/>
                <a:gd name="connsiteX6" fmla="*/ 46574 w 62040"/>
                <a:gd name="connsiteY6" fmla="*/ 76849 h 98328"/>
                <a:gd name="connsiteX7" fmla="*/ 47323 w 62040"/>
                <a:gd name="connsiteY7" fmla="*/ 67344 h 98328"/>
                <a:gd name="connsiteX8" fmla="*/ 30197 w 62040"/>
                <a:gd name="connsiteY8" fmla="*/ 52701 h 98328"/>
                <a:gd name="connsiteX9" fmla="*/ 7278 w 62040"/>
                <a:gd name="connsiteY9" fmla="*/ 30401 h 98328"/>
                <a:gd name="connsiteX10" fmla="*/ 12346 w 62040"/>
                <a:gd name="connsiteY10" fmla="*/ 11169 h 98328"/>
                <a:gd name="connsiteX11" fmla="*/ 34365 w 62040"/>
                <a:gd name="connsiteY11" fmla="*/ 1 h 98328"/>
                <a:gd name="connsiteX12" fmla="*/ 55704 w 62040"/>
                <a:gd name="connsiteY12" fmla="*/ 10923 h 98328"/>
                <a:gd name="connsiteX13" fmla="*/ 54744 w 62040"/>
                <a:gd name="connsiteY13" fmla="*/ 20814 h 98328"/>
                <a:gd name="connsiteX14" fmla="*/ 44853 w 62040"/>
                <a:gd name="connsiteY14" fmla="*/ 19854 h 98328"/>
                <a:gd name="connsiteX15" fmla="*/ 34529 w 62040"/>
                <a:gd name="connsiteY15" fmla="*/ 14060 h 98328"/>
                <a:gd name="connsiteX16" fmla="*/ 34458 w 62040"/>
                <a:gd name="connsiteY16" fmla="*/ 14060 h 98328"/>
                <a:gd name="connsiteX17" fmla="*/ 23315 w 62040"/>
                <a:gd name="connsiteY17" fmla="*/ 19960 h 98328"/>
                <a:gd name="connsiteX18" fmla="*/ 20927 w 62040"/>
                <a:gd name="connsiteY18" fmla="*/ 27100 h 98328"/>
                <a:gd name="connsiteX19" fmla="*/ 35933 w 62040"/>
                <a:gd name="connsiteY19" fmla="*/ 39895 h 98328"/>
                <a:gd name="connsiteX20" fmla="*/ 60492 w 62040"/>
                <a:gd name="connsiteY20" fmla="*/ 62463 h 98328"/>
                <a:gd name="connsiteX21" fmla="*/ 59286 w 62040"/>
                <a:gd name="connsiteY21" fmla="*/ 82843 h 98328"/>
                <a:gd name="connsiteX22" fmla="*/ 33592 w 62040"/>
                <a:gd name="connsiteY22" fmla="*/ 98634 h 9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040" h="98328">
                  <a:moveTo>
                    <a:pt x="33592" y="98634"/>
                  </a:moveTo>
                  <a:cubicBezTo>
                    <a:pt x="33229" y="98634"/>
                    <a:pt x="32866" y="98634"/>
                    <a:pt x="32492" y="98610"/>
                  </a:cubicBezTo>
                  <a:cubicBezTo>
                    <a:pt x="18492" y="98166"/>
                    <a:pt x="5335" y="89258"/>
                    <a:pt x="489" y="76955"/>
                  </a:cubicBezTo>
                  <a:cubicBezTo>
                    <a:pt x="-928" y="73349"/>
                    <a:pt x="840" y="69264"/>
                    <a:pt x="4445" y="67848"/>
                  </a:cubicBezTo>
                  <a:cubicBezTo>
                    <a:pt x="8050" y="66431"/>
                    <a:pt x="12136" y="68199"/>
                    <a:pt x="13552" y="71804"/>
                  </a:cubicBezTo>
                  <a:cubicBezTo>
                    <a:pt x="16361" y="78933"/>
                    <a:pt x="24509" y="84294"/>
                    <a:pt x="32937" y="84564"/>
                  </a:cubicBezTo>
                  <a:cubicBezTo>
                    <a:pt x="36589" y="84681"/>
                    <a:pt x="43284" y="83838"/>
                    <a:pt x="46574" y="76849"/>
                  </a:cubicBezTo>
                  <a:cubicBezTo>
                    <a:pt x="48189" y="73420"/>
                    <a:pt x="48435" y="70318"/>
                    <a:pt x="47323" y="67344"/>
                  </a:cubicBezTo>
                  <a:cubicBezTo>
                    <a:pt x="45368" y="62089"/>
                    <a:pt x="38977" y="56622"/>
                    <a:pt x="30197" y="52701"/>
                  </a:cubicBezTo>
                  <a:cubicBezTo>
                    <a:pt x="22858" y="49423"/>
                    <a:pt x="10134" y="42165"/>
                    <a:pt x="7278" y="30401"/>
                  </a:cubicBezTo>
                  <a:cubicBezTo>
                    <a:pt x="6189" y="25894"/>
                    <a:pt x="6177" y="18894"/>
                    <a:pt x="12346" y="11169"/>
                  </a:cubicBezTo>
                  <a:cubicBezTo>
                    <a:pt x="17813" y="4333"/>
                    <a:pt x="26241" y="60"/>
                    <a:pt x="34365" y="1"/>
                  </a:cubicBezTo>
                  <a:cubicBezTo>
                    <a:pt x="39972" y="-57"/>
                    <a:pt x="48213" y="1827"/>
                    <a:pt x="55704" y="10923"/>
                  </a:cubicBezTo>
                  <a:cubicBezTo>
                    <a:pt x="58174" y="13919"/>
                    <a:pt x="57741" y="18344"/>
                    <a:pt x="54744" y="20814"/>
                  </a:cubicBezTo>
                  <a:cubicBezTo>
                    <a:pt x="51748" y="23284"/>
                    <a:pt x="47323" y="22851"/>
                    <a:pt x="44853" y="19854"/>
                  </a:cubicBezTo>
                  <a:cubicBezTo>
                    <a:pt x="41681" y="16003"/>
                    <a:pt x="38216" y="14060"/>
                    <a:pt x="34529" y="14060"/>
                  </a:cubicBezTo>
                  <a:cubicBezTo>
                    <a:pt x="34505" y="14060"/>
                    <a:pt x="34482" y="14060"/>
                    <a:pt x="34458" y="14060"/>
                  </a:cubicBezTo>
                  <a:cubicBezTo>
                    <a:pt x="29682" y="14095"/>
                    <a:pt x="25468" y="17256"/>
                    <a:pt x="23315" y="19960"/>
                  </a:cubicBezTo>
                  <a:cubicBezTo>
                    <a:pt x="20154" y="23916"/>
                    <a:pt x="20728" y="26316"/>
                    <a:pt x="20927" y="27100"/>
                  </a:cubicBezTo>
                  <a:cubicBezTo>
                    <a:pt x="21933" y="31244"/>
                    <a:pt x="27821" y="36266"/>
                    <a:pt x="35933" y="39895"/>
                  </a:cubicBezTo>
                  <a:cubicBezTo>
                    <a:pt x="43179" y="43125"/>
                    <a:pt x="55997" y="50359"/>
                    <a:pt x="60492" y="62463"/>
                  </a:cubicBezTo>
                  <a:cubicBezTo>
                    <a:pt x="62915" y="68972"/>
                    <a:pt x="62494" y="76018"/>
                    <a:pt x="59286" y="82843"/>
                  </a:cubicBezTo>
                  <a:cubicBezTo>
                    <a:pt x="54616" y="92781"/>
                    <a:pt x="45052" y="98634"/>
                    <a:pt x="33592" y="98634"/>
                  </a:cubicBezTo>
                  <a:close/>
                </a:path>
              </a:pathLst>
            </a:custGeom>
            <a:grpFill/>
            <a:ln w="1170" cap="flat">
              <a:noFill/>
              <a:prstDash val="solid"/>
              <a:miter/>
            </a:ln>
          </p:spPr>
          <p:txBody>
            <a:bodyPr rtlCol="0" anchor="ctr"/>
            <a:lstStyle/>
            <a:p>
              <a:endParaRPr lang="en-US"/>
            </a:p>
          </p:txBody>
        </p:sp>
        <p:sp>
          <p:nvSpPr>
            <p:cNvPr id="1640" name="Freeform 1639">
              <a:extLst>
                <a:ext uri="{FF2B5EF4-FFF2-40B4-BE49-F238E27FC236}">
                  <a16:creationId xmlns:a16="http://schemas.microsoft.com/office/drawing/2014/main" id="{67CBE58C-7272-164F-94D1-6F11206BC79C}"/>
                </a:ext>
              </a:extLst>
            </p:cNvPr>
            <p:cNvSpPr/>
            <p:nvPr/>
          </p:nvSpPr>
          <p:spPr>
            <a:xfrm>
              <a:off x="5707032" y="2187146"/>
              <a:ext cx="14047" cy="23411"/>
            </a:xfrm>
            <a:custGeom>
              <a:avLst/>
              <a:gdLst>
                <a:gd name="connsiteX0" fmla="*/ 433 w 14046"/>
                <a:gd name="connsiteY0" fmla="*/ 23646 h 23411"/>
                <a:gd name="connsiteX1" fmla="*/ 199 w 14046"/>
                <a:gd name="connsiteY1" fmla="*/ 16634 h 23411"/>
                <a:gd name="connsiteX2" fmla="*/ 70 w 14046"/>
                <a:gd name="connsiteY2" fmla="*/ 7164 h 23411"/>
                <a:gd name="connsiteX3" fmla="*/ 0 w 14046"/>
                <a:gd name="connsiteY3" fmla="*/ 141 h 23411"/>
                <a:gd name="connsiteX4" fmla="*/ 14047 w 14046"/>
                <a:gd name="connsiteY4" fmla="*/ 0 h 23411"/>
                <a:gd name="connsiteX5" fmla="*/ 14117 w 14046"/>
                <a:gd name="connsiteY5" fmla="*/ 7023 h 23411"/>
                <a:gd name="connsiteX6" fmla="*/ 14246 w 14046"/>
                <a:gd name="connsiteY6" fmla="*/ 16177 h 23411"/>
                <a:gd name="connsiteX7" fmla="*/ 14468 w 14046"/>
                <a:gd name="connsiteY7" fmla="*/ 23189 h 23411"/>
                <a:gd name="connsiteX8" fmla="*/ 433 w 14046"/>
                <a:gd name="connsiteY8" fmla="*/ 23646 h 2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23411">
                  <a:moveTo>
                    <a:pt x="433" y="23646"/>
                  </a:moveTo>
                  <a:lnTo>
                    <a:pt x="199" y="16634"/>
                  </a:lnTo>
                  <a:cubicBezTo>
                    <a:pt x="199" y="16470"/>
                    <a:pt x="141" y="14831"/>
                    <a:pt x="70" y="7164"/>
                  </a:cubicBezTo>
                  <a:lnTo>
                    <a:pt x="0" y="141"/>
                  </a:lnTo>
                  <a:lnTo>
                    <a:pt x="14047" y="0"/>
                  </a:lnTo>
                  <a:lnTo>
                    <a:pt x="14117" y="7023"/>
                  </a:lnTo>
                  <a:cubicBezTo>
                    <a:pt x="14199" y="14515"/>
                    <a:pt x="14246" y="16119"/>
                    <a:pt x="14246" y="16177"/>
                  </a:cubicBezTo>
                  <a:lnTo>
                    <a:pt x="14468" y="23189"/>
                  </a:lnTo>
                  <a:lnTo>
                    <a:pt x="433" y="23646"/>
                  </a:lnTo>
                  <a:close/>
                </a:path>
              </a:pathLst>
            </a:custGeom>
            <a:grpFill/>
            <a:ln w="1170" cap="flat">
              <a:noFill/>
              <a:prstDash val="solid"/>
              <a:miter/>
            </a:ln>
          </p:spPr>
          <p:txBody>
            <a:bodyPr rtlCol="0" anchor="ctr"/>
            <a:lstStyle/>
            <a:p>
              <a:endParaRPr lang="en-US"/>
            </a:p>
          </p:txBody>
        </p:sp>
        <p:sp>
          <p:nvSpPr>
            <p:cNvPr id="1641" name="Freeform 1640">
              <a:extLst>
                <a:ext uri="{FF2B5EF4-FFF2-40B4-BE49-F238E27FC236}">
                  <a16:creationId xmlns:a16="http://schemas.microsoft.com/office/drawing/2014/main" id="{5BD0B532-6BE6-7A40-A361-3D192CE7B518}"/>
                </a:ext>
              </a:extLst>
            </p:cNvPr>
            <p:cNvSpPr/>
            <p:nvPr/>
          </p:nvSpPr>
          <p:spPr>
            <a:xfrm>
              <a:off x="5705955" y="2088525"/>
              <a:ext cx="14047" cy="25753"/>
            </a:xfrm>
            <a:custGeom>
              <a:avLst/>
              <a:gdLst>
                <a:gd name="connsiteX0" fmla="*/ 328 w 14046"/>
                <a:gd name="connsiteY0" fmla="*/ 26256 h 25752"/>
                <a:gd name="connsiteX1" fmla="*/ 257 w 14046"/>
                <a:gd name="connsiteY1" fmla="*/ 19233 h 25752"/>
                <a:gd name="connsiteX2" fmla="*/ 117 w 14046"/>
                <a:gd name="connsiteY2" fmla="*/ 7258 h 25752"/>
                <a:gd name="connsiteX3" fmla="*/ 0 w 14046"/>
                <a:gd name="connsiteY3" fmla="*/ 234 h 25752"/>
                <a:gd name="connsiteX4" fmla="*/ 14047 w 14046"/>
                <a:gd name="connsiteY4" fmla="*/ 0 h 25752"/>
                <a:gd name="connsiteX5" fmla="*/ 14164 w 14046"/>
                <a:gd name="connsiteY5" fmla="*/ 7023 h 25752"/>
                <a:gd name="connsiteX6" fmla="*/ 14304 w 14046"/>
                <a:gd name="connsiteY6" fmla="*/ 19092 h 25752"/>
                <a:gd name="connsiteX7" fmla="*/ 14375 w 14046"/>
                <a:gd name="connsiteY7" fmla="*/ 26116 h 25752"/>
                <a:gd name="connsiteX8" fmla="*/ 328 w 14046"/>
                <a:gd name="connsiteY8" fmla="*/ 26256 h 2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25752">
                  <a:moveTo>
                    <a:pt x="328" y="26256"/>
                  </a:moveTo>
                  <a:lnTo>
                    <a:pt x="257" y="19233"/>
                  </a:lnTo>
                  <a:cubicBezTo>
                    <a:pt x="176" y="10687"/>
                    <a:pt x="117" y="7281"/>
                    <a:pt x="117" y="7258"/>
                  </a:cubicBezTo>
                  <a:lnTo>
                    <a:pt x="0" y="234"/>
                  </a:lnTo>
                  <a:lnTo>
                    <a:pt x="14047" y="0"/>
                  </a:lnTo>
                  <a:lnTo>
                    <a:pt x="14164" y="7023"/>
                  </a:lnTo>
                  <a:cubicBezTo>
                    <a:pt x="14164" y="7023"/>
                    <a:pt x="14223" y="10442"/>
                    <a:pt x="14304" y="19092"/>
                  </a:cubicBezTo>
                  <a:lnTo>
                    <a:pt x="14375" y="26116"/>
                  </a:lnTo>
                  <a:lnTo>
                    <a:pt x="328" y="26256"/>
                  </a:lnTo>
                  <a:close/>
                </a:path>
              </a:pathLst>
            </a:custGeom>
            <a:grpFill/>
            <a:ln w="1170" cap="flat">
              <a:noFill/>
              <a:prstDash val="solid"/>
              <a:miter/>
            </a:ln>
          </p:spPr>
          <p:txBody>
            <a:bodyPr rtlCol="0" anchor="ctr"/>
            <a:lstStyle/>
            <a:p>
              <a:endParaRPr lang="en-US"/>
            </a:p>
          </p:txBody>
        </p:sp>
        <p:sp>
          <p:nvSpPr>
            <p:cNvPr id="1642" name="Freeform 1641">
              <a:extLst>
                <a:ext uri="{FF2B5EF4-FFF2-40B4-BE49-F238E27FC236}">
                  <a16:creationId xmlns:a16="http://schemas.microsoft.com/office/drawing/2014/main" id="{967AF5FD-A8B4-1D43-9E09-B0CDD6D89A69}"/>
                </a:ext>
              </a:extLst>
            </p:cNvPr>
            <p:cNvSpPr/>
            <p:nvPr/>
          </p:nvSpPr>
          <p:spPr>
            <a:xfrm>
              <a:off x="5530887" y="2253157"/>
              <a:ext cx="367559" cy="158027"/>
            </a:xfrm>
            <a:custGeom>
              <a:avLst/>
              <a:gdLst>
                <a:gd name="connsiteX0" fmla="*/ 191000 w 367559"/>
                <a:gd name="connsiteY0" fmla="*/ 158623 h 158027"/>
                <a:gd name="connsiteX1" fmla="*/ 171791 w 367559"/>
                <a:gd name="connsiteY1" fmla="*/ 156059 h 158027"/>
                <a:gd name="connsiteX2" fmla="*/ 144446 w 367559"/>
                <a:gd name="connsiteY2" fmla="*/ 147174 h 158027"/>
                <a:gd name="connsiteX3" fmla="*/ 33909 w 367559"/>
                <a:gd name="connsiteY3" fmla="*/ 114960 h 158027"/>
                <a:gd name="connsiteX4" fmla="*/ 9854 w 367559"/>
                <a:gd name="connsiteY4" fmla="*/ 122557 h 158027"/>
                <a:gd name="connsiteX5" fmla="*/ 595 w 367559"/>
                <a:gd name="connsiteY5" fmla="*/ 118963 h 158027"/>
                <a:gd name="connsiteX6" fmla="*/ 4188 w 367559"/>
                <a:gd name="connsiteY6" fmla="*/ 109704 h 158027"/>
                <a:gd name="connsiteX7" fmla="*/ 31978 w 367559"/>
                <a:gd name="connsiteY7" fmla="*/ 101042 h 158027"/>
                <a:gd name="connsiteX8" fmla="*/ 148918 w 367559"/>
                <a:gd name="connsiteY8" fmla="*/ 133853 h 158027"/>
                <a:gd name="connsiteX9" fmla="*/ 175209 w 367559"/>
                <a:gd name="connsiteY9" fmla="*/ 142433 h 158027"/>
                <a:gd name="connsiteX10" fmla="*/ 196677 w 367559"/>
                <a:gd name="connsiteY10" fmla="*/ 144131 h 158027"/>
                <a:gd name="connsiteX11" fmla="*/ 264008 w 367559"/>
                <a:gd name="connsiteY11" fmla="*/ 95973 h 158027"/>
                <a:gd name="connsiteX12" fmla="*/ 311616 w 367559"/>
                <a:gd name="connsiteY12" fmla="*/ 55729 h 158027"/>
                <a:gd name="connsiteX13" fmla="*/ 335425 w 367559"/>
                <a:gd name="connsiteY13" fmla="*/ 36625 h 158027"/>
                <a:gd name="connsiteX14" fmla="*/ 353955 w 367559"/>
                <a:gd name="connsiteY14" fmla="*/ 21619 h 158027"/>
                <a:gd name="connsiteX15" fmla="*/ 353089 w 367559"/>
                <a:gd name="connsiteY15" fmla="*/ 18107 h 158027"/>
                <a:gd name="connsiteX16" fmla="*/ 339112 w 367559"/>
                <a:gd name="connsiteY16" fmla="*/ 14057 h 158027"/>
                <a:gd name="connsiteX17" fmla="*/ 235083 w 367559"/>
                <a:gd name="connsiteY17" fmla="*/ 74833 h 158027"/>
                <a:gd name="connsiteX18" fmla="*/ 214493 w 367559"/>
                <a:gd name="connsiteY18" fmla="*/ 91783 h 158027"/>
                <a:gd name="connsiteX19" fmla="*/ 204567 w 367559"/>
                <a:gd name="connsiteY19" fmla="*/ 91713 h 158027"/>
                <a:gd name="connsiteX20" fmla="*/ 204625 w 367559"/>
                <a:gd name="connsiteY20" fmla="*/ 81786 h 158027"/>
                <a:gd name="connsiteX21" fmla="*/ 226749 w 367559"/>
                <a:gd name="connsiteY21" fmla="*/ 63525 h 158027"/>
                <a:gd name="connsiteX22" fmla="*/ 338854 w 367559"/>
                <a:gd name="connsiteY22" fmla="*/ 10 h 158027"/>
                <a:gd name="connsiteX23" fmla="*/ 366515 w 367559"/>
                <a:gd name="connsiteY23" fmla="*/ 13518 h 158027"/>
                <a:gd name="connsiteX24" fmla="*/ 364549 w 367559"/>
                <a:gd name="connsiteY24" fmla="*/ 30936 h 158027"/>
                <a:gd name="connsiteX25" fmla="*/ 344192 w 367559"/>
                <a:gd name="connsiteY25" fmla="*/ 47594 h 158027"/>
                <a:gd name="connsiteX26" fmla="*/ 320430 w 367559"/>
                <a:gd name="connsiteY26" fmla="*/ 66650 h 158027"/>
                <a:gd name="connsiteX27" fmla="*/ 273221 w 367559"/>
                <a:gd name="connsiteY27" fmla="*/ 106567 h 158027"/>
                <a:gd name="connsiteX28" fmla="*/ 200540 w 367559"/>
                <a:gd name="connsiteY28" fmla="*/ 157627 h 158027"/>
                <a:gd name="connsiteX29" fmla="*/ 200212 w 367559"/>
                <a:gd name="connsiteY29" fmla="*/ 157721 h 158027"/>
                <a:gd name="connsiteX30" fmla="*/ 191000 w 367559"/>
                <a:gd name="connsiteY30" fmla="*/ 158623 h 15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559" h="158027">
                  <a:moveTo>
                    <a:pt x="191000" y="158623"/>
                  </a:moveTo>
                  <a:cubicBezTo>
                    <a:pt x="186259" y="158623"/>
                    <a:pt x="179786" y="158061"/>
                    <a:pt x="171791" y="156059"/>
                  </a:cubicBezTo>
                  <a:cubicBezTo>
                    <a:pt x="168595" y="155263"/>
                    <a:pt x="160214" y="152465"/>
                    <a:pt x="144446" y="147174"/>
                  </a:cubicBezTo>
                  <a:cubicBezTo>
                    <a:pt x="114444" y="137107"/>
                    <a:pt x="44175" y="113520"/>
                    <a:pt x="33909" y="114960"/>
                  </a:cubicBezTo>
                  <a:cubicBezTo>
                    <a:pt x="27319" y="115873"/>
                    <a:pt x="19230" y="118425"/>
                    <a:pt x="9854" y="122557"/>
                  </a:cubicBezTo>
                  <a:cubicBezTo>
                    <a:pt x="6307" y="124114"/>
                    <a:pt x="2163" y="122510"/>
                    <a:pt x="595" y="118963"/>
                  </a:cubicBezTo>
                  <a:cubicBezTo>
                    <a:pt x="-962" y="115417"/>
                    <a:pt x="642" y="111273"/>
                    <a:pt x="4188" y="109704"/>
                  </a:cubicBezTo>
                  <a:cubicBezTo>
                    <a:pt x="14759" y="105057"/>
                    <a:pt x="24100" y="102142"/>
                    <a:pt x="31978" y="101042"/>
                  </a:cubicBezTo>
                  <a:cubicBezTo>
                    <a:pt x="43297" y="99473"/>
                    <a:pt x="83436" y="111881"/>
                    <a:pt x="148918" y="133853"/>
                  </a:cubicBezTo>
                  <a:cubicBezTo>
                    <a:pt x="161513" y="138079"/>
                    <a:pt x="172388" y="141731"/>
                    <a:pt x="175209" y="142433"/>
                  </a:cubicBezTo>
                  <a:cubicBezTo>
                    <a:pt x="187909" y="145606"/>
                    <a:pt x="195565" y="144341"/>
                    <a:pt x="196677" y="144131"/>
                  </a:cubicBezTo>
                  <a:cubicBezTo>
                    <a:pt x="215430" y="138219"/>
                    <a:pt x="235833" y="120485"/>
                    <a:pt x="264008" y="95973"/>
                  </a:cubicBezTo>
                  <a:cubicBezTo>
                    <a:pt x="277716" y="84045"/>
                    <a:pt x="293261" y="70537"/>
                    <a:pt x="311616" y="55729"/>
                  </a:cubicBezTo>
                  <a:cubicBezTo>
                    <a:pt x="320746" y="48354"/>
                    <a:pt x="328799" y="41928"/>
                    <a:pt x="335425" y="36625"/>
                  </a:cubicBezTo>
                  <a:cubicBezTo>
                    <a:pt x="343970" y="29801"/>
                    <a:pt x="351473" y="23808"/>
                    <a:pt x="353955" y="21619"/>
                  </a:cubicBezTo>
                  <a:cubicBezTo>
                    <a:pt x="354060" y="20881"/>
                    <a:pt x="354037" y="19453"/>
                    <a:pt x="353089" y="18107"/>
                  </a:cubicBezTo>
                  <a:cubicBezTo>
                    <a:pt x="351181" y="15403"/>
                    <a:pt x="346042" y="13916"/>
                    <a:pt x="339112" y="14057"/>
                  </a:cubicBezTo>
                  <a:cubicBezTo>
                    <a:pt x="324644" y="14314"/>
                    <a:pt x="275819" y="44831"/>
                    <a:pt x="235083" y="74833"/>
                  </a:cubicBezTo>
                  <a:cubicBezTo>
                    <a:pt x="221821" y="84595"/>
                    <a:pt x="214563" y="91713"/>
                    <a:pt x="214493" y="91783"/>
                  </a:cubicBezTo>
                  <a:cubicBezTo>
                    <a:pt x="211731" y="94498"/>
                    <a:pt x="207282" y="94475"/>
                    <a:pt x="204567" y="91713"/>
                  </a:cubicBezTo>
                  <a:cubicBezTo>
                    <a:pt x="201851" y="88950"/>
                    <a:pt x="201875" y="84513"/>
                    <a:pt x="204625" y="81786"/>
                  </a:cubicBezTo>
                  <a:cubicBezTo>
                    <a:pt x="204941" y="81470"/>
                    <a:pt x="212597" y="73955"/>
                    <a:pt x="226749" y="63525"/>
                  </a:cubicBezTo>
                  <a:cubicBezTo>
                    <a:pt x="241042" y="53002"/>
                    <a:pt x="313617" y="466"/>
                    <a:pt x="338854" y="10"/>
                  </a:cubicBezTo>
                  <a:cubicBezTo>
                    <a:pt x="357771" y="-330"/>
                    <a:pt x="364314" y="8332"/>
                    <a:pt x="366515" y="13518"/>
                  </a:cubicBezTo>
                  <a:cubicBezTo>
                    <a:pt x="369137" y="19699"/>
                    <a:pt x="368294" y="27179"/>
                    <a:pt x="364549" y="30936"/>
                  </a:cubicBezTo>
                  <a:cubicBezTo>
                    <a:pt x="362687" y="32797"/>
                    <a:pt x="356963" y="37386"/>
                    <a:pt x="344192" y="47594"/>
                  </a:cubicBezTo>
                  <a:cubicBezTo>
                    <a:pt x="337579" y="52885"/>
                    <a:pt x="329548" y="59299"/>
                    <a:pt x="320430" y="66650"/>
                  </a:cubicBezTo>
                  <a:cubicBezTo>
                    <a:pt x="302286" y="81294"/>
                    <a:pt x="286846" y="94721"/>
                    <a:pt x="273221" y="106567"/>
                  </a:cubicBezTo>
                  <a:cubicBezTo>
                    <a:pt x="243605" y="132320"/>
                    <a:pt x="222195" y="150932"/>
                    <a:pt x="200540" y="157627"/>
                  </a:cubicBezTo>
                  <a:cubicBezTo>
                    <a:pt x="200434" y="157663"/>
                    <a:pt x="200318" y="157698"/>
                    <a:pt x="200212" y="157721"/>
                  </a:cubicBezTo>
                  <a:cubicBezTo>
                    <a:pt x="199627" y="157885"/>
                    <a:pt x="196455" y="158623"/>
                    <a:pt x="191000" y="158623"/>
                  </a:cubicBezTo>
                  <a:close/>
                </a:path>
              </a:pathLst>
            </a:custGeom>
            <a:grpFill/>
            <a:ln w="1170" cap="flat">
              <a:noFill/>
              <a:prstDash val="solid"/>
              <a:miter/>
            </a:ln>
          </p:spPr>
          <p:txBody>
            <a:bodyPr rtlCol="0" anchor="ctr"/>
            <a:lstStyle/>
            <a:p>
              <a:endParaRPr lang="en-US"/>
            </a:p>
          </p:txBody>
        </p:sp>
        <p:sp>
          <p:nvSpPr>
            <p:cNvPr id="1643" name="Freeform 1642">
              <a:extLst>
                <a:ext uri="{FF2B5EF4-FFF2-40B4-BE49-F238E27FC236}">
                  <a16:creationId xmlns:a16="http://schemas.microsoft.com/office/drawing/2014/main" id="{B8A893AD-26BD-CC4E-B60F-7DC7D0549BF8}"/>
                </a:ext>
              </a:extLst>
            </p:cNvPr>
            <p:cNvSpPr/>
            <p:nvPr/>
          </p:nvSpPr>
          <p:spPr>
            <a:xfrm>
              <a:off x="5513351" y="2371725"/>
              <a:ext cx="14047" cy="14047"/>
            </a:xfrm>
            <a:custGeom>
              <a:avLst/>
              <a:gdLst>
                <a:gd name="connsiteX0" fmla="*/ 6929 w 14046"/>
                <a:gd name="connsiteY0" fmla="*/ 14735 h 14046"/>
                <a:gd name="connsiteX1" fmla="*/ 1134 w 14046"/>
                <a:gd name="connsiteY1" fmla="*/ 11504 h 14046"/>
                <a:gd name="connsiteX2" fmla="*/ 4037 w 14046"/>
                <a:gd name="connsiteY2" fmla="*/ 1227 h 14046"/>
                <a:gd name="connsiteX3" fmla="*/ 13800 w 14046"/>
                <a:gd name="connsiteY3" fmla="*/ 3053 h 14046"/>
                <a:gd name="connsiteX4" fmla="*/ 13718 w 14046"/>
                <a:gd name="connsiteY4" fmla="*/ 11106 h 14046"/>
                <a:gd name="connsiteX5" fmla="*/ 11388 w 14046"/>
                <a:gd name="connsiteY5" fmla="*/ 13354 h 14046"/>
                <a:gd name="connsiteX6" fmla="*/ 6929 w 14046"/>
                <a:gd name="connsiteY6" fmla="*/ 14735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6929" y="14735"/>
                  </a:moveTo>
                  <a:cubicBezTo>
                    <a:pt x="3253" y="14735"/>
                    <a:pt x="1251" y="11680"/>
                    <a:pt x="1134" y="11504"/>
                  </a:cubicBezTo>
                  <a:cubicBezTo>
                    <a:pt x="514" y="10545"/>
                    <a:pt x="-2237" y="5511"/>
                    <a:pt x="4037" y="1227"/>
                  </a:cubicBezTo>
                  <a:cubicBezTo>
                    <a:pt x="7245" y="-962"/>
                    <a:pt x="11611" y="-143"/>
                    <a:pt x="13800" y="3053"/>
                  </a:cubicBezTo>
                  <a:cubicBezTo>
                    <a:pt x="15509" y="5558"/>
                    <a:pt x="15380" y="8765"/>
                    <a:pt x="13718" y="11106"/>
                  </a:cubicBezTo>
                  <a:cubicBezTo>
                    <a:pt x="13144" y="11996"/>
                    <a:pt x="12360" y="12780"/>
                    <a:pt x="11388" y="13354"/>
                  </a:cubicBezTo>
                  <a:cubicBezTo>
                    <a:pt x="9703" y="14372"/>
                    <a:pt x="8204" y="14735"/>
                    <a:pt x="6929" y="14735"/>
                  </a:cubicBezTo>
                  <a:close/>
                </a:path>
              </a:pathLst>
            </a:custGeom>
            <a:grpFill/>
            <a:ln w="1170" cap="flat">
              <a:noFill/>
              <a:prstDash val="solid"/>
              <a:miter/>
            </a:ln>
          </p:spPr>
          <p:txBody>
            <a:bodyPr rtlCol="0" anchor="ctr"/>
            <a:lstStyle/>
            <a:p>
              <a:endParaRPr lang="en-US"/>
            </a:p>
          </p:txBody>
        </p:sp>
        <p:sp>
          <p:nvSpPr>
            <p:cNvPr id="1644" name="Freeform 1643">
              <a:extLst>
                <a:ext uri="{FF2B5EF4-FFF2-40B4-BE49-F238E27FC236}">
                  <a16:creationId xmlns:a16="http://schemas.microsoft.com/office/drawing/2014/main" id="{3D65AC41-830C-A24B-892E-EEAB9091C97C}"/>
                </a:ext>
              </a:extLst>
            </p:cNvPr>
            <p:cNvSpPr/>
            <p:nvPr/>
          </p:nvSpPr>
          <p:spPr>
            <a:xfrm>
              <a:off x="5777114" y="2243492"/>
              <a:ext cx="80769" cy="35117"/>
            </a:xfrm>
            <a:custGeom>
              <a:avLst/>
              <a:gdLst>
                <a:gd name="connsiteX0" fmla="*/ 7492 w 80769"/>
                <a:gd name="connsiteY0" fmla="*/ 35861 h 35117"/>
                <a:gd name="connsiteX1" fmla="*/ 0 w 80769"/>
                <a:gd name="connsiteY1" fmla="*/ 23979 h 35117"/>
                <a:gd name="connsiteX2" fmla="*/ 5947 w 80769"/>
                <a:gd name="connsiteY2" fmla="*/ 20233 h 35117"/>
                <a:gd name="connsiteX3" fmla="*/ 15592 w 80769"/>
                <a:gd name="connsiteY3" fmla="*/ 14029 h 35117"/>
                <a:gd name="connsiteX4" fmla="*/ 51529 w 80769"/>
                <a:gd name="connsiteY4" fmla="*/ 275 h 35117"/>
                <a:gd name="connsiteX5" fmla="*/ 77445 w 80769"/>
                <a:gd name="connsiteY5" fmla="*/ 17447 h 35117"/>
                <a:gd name="connsiteX6" fmla="*/ 81191 w 80769"/>
                <a:gd name="connsiteY6" fmla="*/ 23394 h 35117"/>
                <a:gd name="connsiteX7" fmla="*/ 69309 w 80769"/>
                <a:gd name="connsiteY7" fmla="*/ 30886 h 35117"/>
                <a:gd name="connsiteX8" fmla="*/ 65575 w 80769"/>
                <a:gd name="connsiteY8" fmla="*/ 24974 h 35117"/>
                <a:gd name="connsiteX9" fmla="*/ 49609 w 80769"/>
                <a:gd name="connsiteY9" fmla="*/ 14205 h 35117"/>
                <a:gd name="connsiteX10" fmla="*/ 23259 w 80769"/>
                <a:gd name="connsiteY10" fmla="*/ 25805 h 35117"/>
                <a:gd name="connsiteX11" fmla="*/ 13450 w 80769"/>
                <a:gd name="connsiteY11" fmla="*/ 32126 h 35117"/>
                <a:gd name="connsiteX12" fmla="*/ 7492 w 80769"/>
                <a:gd name="connsiteY12" fmla="*/ 35861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69" h="35117">
                  <a:moveTo>
                    <a:pt x="7492" y="35861"/>
                  </a:moveTo>
                  <a:lnTo>
                    <a:pt x="0" y="23979"/>
                  </a:lnTo>
                  <a:lnTo>
                    <a:pt x="5947" y="20233"/>
                  </a:lnTo>
                  <a:cubicBezTo>
                    <a:pt x="9470" y="18009"/>
                    <a:pt x="12724" y="15891"/>
                    <a:pt x="15592" y="14029"/>
                  </a:cubicBezTo>
                  <a:cubicBezTo>
                    <a:pt x="29861" y="4735"/>
                    <a:pt x="39273" y="-1399"/>
                    <a:pt x="51529" y="275"/>
                  </a:cubicBezTo>
                  <a:cubicBezTo>
                    <a:pt x="67870" y="2523"/>
                    <a:pt x="77070" y="16839"/>
                    <a:pt x="77445" y="17447"/>
                  </a:cubicBezTo>
                  <a:lnTo>
                    <a:pt x="81191" y="23394"/>
                  </a:lnTo>
                  <a:lnTo>
                    <a:pt x="69309" y="30886"/>
                  </a:lnTo>
                  <a:lnTo>
                    <a:pt x="65575" y="24974"/>
                  </a:lnTo>
                  <a:cubicBezTo>
                    <a:pt x="65376" y="24682"/>
                    <a:pt x="59278" y="15539"/>
                    <a:pt x="49609" y="14205"/>
                  </a:cubicBezTo>
                  <a:cubicBezTo>
                    <a:pt x="42820" y="13280"/>
                    <a:pt x="36978" y="16862"/>
                    <a:pt x="23259" y="25805"/>
                  </a:cubicBezTo>
                  <a:cubicBezTo>
                    <a:pt x="20356" y="27702"/>
                    <a:pt x="17055" y="29844"/>
                    <a:pt x="13450" y="32126"/>
                  </a:cubicBezTo>
                  <a:lnTo>
                    <a:pt x="7492" y="35861"/>
                  </a:lnTo>
                  <a:close/>
                </a:path>
              </a:pathLst>
            </a:custGeom>
            <a:grpFill/>
            <a:ln w="1170" cap="flat">
              <a:noFill/>
              <a:prstDash val="solid"/>
              <a:miter/>
            </a:ln>
          </p:spPr>
          <p:txBody>
            <a:bodyPr rtlCol="0" anchor="ctr"/>
            <a:lstStyle/>
            <a:p>
              <a:endParaRPr lang="en-US"/>
            </a:p>
          </p:txBody>
        </p:sp>
        <p:sp>
          <p:nvSpPr>
            <p:cNvPr id="1645" name="Freeform 1644">
              <a:extLst>
                <a:ext uri="{FF2B5EF4-FFF2-40B4-BE49-F238E27FC236}">
                  <a16:creationId xmlns:a16="http://schemas.microsoft.com/office/drawing/2014/main" id="{4CCD4558-33D1-2B47-973B-1F92D78F538F}"/>
                </a:ext>
              </a:extLst>
            </p:cNvPr>
            <p:cNvSpPr/>
            <p:nvPr/>
          </p:nvSpPr>
          <p:spPr>
            <a:xfrm>
              <a:off x="5522074" y="2250769"/>
              <a:ext cx="261037" cy="73746"/>
            </a:xfrm>
            <a:custGeom>
              <a:avLst/>
              <a:gdLst>
                <a:gd name="connsiteX0" fmla="*/ 201405 w 261037"/>
                <a:gd name="connsiteY0" fmla="*/ 73897 h 73746"/>
                <a:gd name="connsiteX1" fmla="*/ 133500 w 261037"/>
                <a:gd name="connsiteY1" fmla="*/ 72258 h 73746"/>
                <a:gd name="connsiteX2" fmla="*/ 126781 w 261037"/>
                <a:gd name="connsiteY2" fmla="*/ 64942 h 73746"/>
                <a:gd name="connsiteX3" fmla="*/ 134097 w 261037"/>
                <a:gd name="connsiteY3" fmla="*/ 58223 h 73746"/>
                <a:gd name="connsiteX4" fmla="*/ 239823 w 261037"/>
                <a:gd name="connsiteY4" fmla="*/ 57942 h 73746"/>
                <a:gd name="connsiteX5" fmla="*/ 247724 w 261037"/>
                <a:gd name="connsiteY5" fmla="*/ 43977 h 73746"/>
                <a:gd name="connsiteX6" fmla="*/ 237599 w 261037"/>
                <a:gd name="connsiteY6" fmla="*/ 33254 h 73746"/>
                <a:gd name="connsiteX7" fmla="*/ 82229 w 261037"/>
                <a:gd name="connsiteY7" fmla="*/ 14935 h 73746"/>
                <a:gd name="connsiteX8" fmla="*/ 9946 w 261037"/>
                <a:gd name="connsiteY8" fmla="*/ 44222 h 73746"/>
                <a:gd name="connsiteX9" fmla="*/ 640 w 261037"/>
                <a:gd name="connsiteY9" fmla="*/ 40758 h 73746"/>
                <a:gd name="connsiteX10" fmla="*/ 4105 w 261037"/>
                <a:gd name="connsiteY10" fmla="*/ 31452 h 73746"/>
                <a:gd name="connsiteX11" fmla="*/ 79022 w 261037"/>
                <a:gd name="connsiteY11" fmla="*/ 1262 h 73746"/>
                <a:gd name="connsiteX12" fmla="*/ 242738 w 261037"/>
                <a:gd name="connsiteY12" fmla="*/ 20191 h 73746"/>
                <a:gd name="connsiteX13" fmla="*/ 261771 w 261037"/>
                <a:gd name="connsiteY13" fmla="*/ 43988 h 73746"/>
                <a:gd name="connsiteX14" fmla="*/ 244423 w 261037"/>
                <a:gd name="connsiteY14" fmla="*/ 71228 h 73746"/>
                <a:gd name="connsiteX15" fmla="*/ 201405 w 261037"/>
                <a:gd name="connsiteY15" fmla="*/ 73897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1037" h="73746">
                  <a:moveTo>
                    <a:pt x="201405" y="73897"/>
                  </a:moveTo>
                  <a:cubicBezTo>
                    <a:pt x="174119" y="73897"/>
                    <a:pt x="142841" y="72656"/>
                    <a:pt x="133500" y="72258"/>
                  </a:cubicBezTo>
                  <a:cubicBezTo>
                    <a:pt x="129626" y="72094"/>
                    <a:pt x="126617" y="68816"/>
                    <a:pt x="126781" y="64942"/>
                  </a:cubicBezTo>
                  <a:cubicBezTo>
                    <a:pt x="126945" y="61067"/>
                    <a:pt x="130222" y="58082"/>
                    <a:pt x="134097" y="58223"/>
                  </a:cubicBezTo>
                  <a:cubicBezTo>
                    <a:pt x="172902" y="59873"/>
                    <a:pt x="231360" y="60880"/>
                    <a:pt x="239823" y="57942"/>
                  </a:cubicBezTo>
                  <a:cubicBezTo>
                    <a:pt x="244774" y="56221"/>
                    <a:pt x="247724" y="51000"/>
                    <a:pt x="247724" y="43977"/>
                  </a:cubicBezTo>
                  <a:cubicBezTo>
                    <a:pt x="247724" y="38007"/>
                    <a:pt x="240713" y="34507"/>
                    <a:pt x="237599" y="33254"/>
                  </a:cubicBezTo>
                  <a:cubicBezTo>
                    <a:pt x="228445" y="30234"/>
                    <a:pt x="106518" y="9234"/>
                    <a:pt x="82229" y="14935"/>
                  </a:cubicBezTo>
                  <a:cubicBezTo>
                    <a:pt x="70523" y="17686"/>
                    <a:pt x="36554" y="32049"/>
                    <a:pt x="9946" y="44222"/>
                  </a:cubicBezTo>
                  <a:cubicBezTo>
                    <a:pt x="6423" y="45838"/>
                    <a:pt x="2256" y="44281"/>
                    <a:pt x="640" y="40758"/>
                  </a:cubicBezTo>
                  <a:cubicBezTo>
                    <a:pt x="-975" y="37234"/>
                    <a:pt x="570" y="33067"/>
                    <a:pt x="4105" y="31452"/>
                  </a:cubicBezTo>
                  <a:cubicBezTo>
                    <a:pt x="9888" y="28806"/>
                    <a:pt x="61136" y="5453"/>
                    <a:pt x="79022" y="1262"/>
                  </a:cubicBezTo>
                  <a:cubicBezTo>
                    <a:pt x="107794" y="-5492"/>
                    <a:pt x="234532" y="16901"/>
                    <a:pt x="242738" y="20191"/>
                  </a:cubicBezTo>
                  <a:cubicBezTo>
                    <a:pt x="254842" y="25037"/>
                    <a:pt x="261771" y="33711"/>
                    <a:pt x="261771" y="43988"/>
                  </a:cubicBezTo>
                  <a:cubicBezTo>
                    <a:pt x="261771" y="57075"/>
                    <a:pt x="255122" y="67517"/>
                    <a:pt x="244423" y="71228"/>
                  </a:cubicBezTo>
                  <a:cubicBezTo>
                    <a:pt x="238547" y="73264"/>
                    <a:pt x="221000" y="73897"/>
                    <a:pt x="201405" y="73897"/>
                  </a:cubicBezTo>
                  <a:close/>
                </a:path>
              </a:pathLst>
            </a:custGeom>
            <a:grpFill/>
            <a:ln w="1170" cap="flat">
              <a:noFill/>
              <a:prstDash val="solid"/>
              <a:miter/>
            </a:ln>
          </p:spPr>
          <p:txBody>
            <a:bodyPr rtlCol="0" anchor="ctr"/>
            <a:lstStyle/>
            <a:p>
              <a:endParaRPr lang="en-US"/>
            </a:p>
          </p:txBody>
        </p:sp>
        <p:sp>
          <p:nvSpPr>
            <p:cNvPr id="1646" name="Freeform 1645">
              <a:extLst>
                <a:ext uri="{FF2B5EF4-FFF2-40B4-BE49-F238E27FC236}">
                  <a16:creationId xmlns:a16="http://schemas.microsoft.com/office/drawing/2014/main" id="{201BFAED-D2CB-784B-8277-E4156DB24EEC}"/>
                </a:ext>
              </a:extLst>
            </p:cNvPr>
            <p:cNvSpPr/>
            <p:nvPr/>
          </p:nvSpPr>
          <p:spPr>
            <a:xfrm>
              <a:off x="5503100" y="2290034"/>
              <a:ext cx="14047" cy="14047"/>
            </a:xfrm>
            <a:custGeom>
              <a:avLst/>
              <a:gdLst>
                <a:gd name="connsiteX0" fmla="*/ 7112 w 14046"/>
                <a:gd name="connsiteY0" fmla="*/ 14521 h 14046"/>
                <a:gd name="connsiteX1" fmla="*/ 393 w 14046"/>
                <a:gd name="connsiteY1" fmla="*/ 9874 h 14046"/>
                <a:gd name="connsiteX2" fmla="*/ 4864 w 14046"/>
                <a:gd name="connsiteY2" fmla="*/ 650 h 14046"/>
                <a:gd name="connsiteX3" fmla="*/ 14194 w 14046"/>
                <a:gd name="connsiteY3" fmla="*/ 4068 h 14046"/>
                <a:gd name="connsiteX4" fmla="*/ 14803 w 14046"/>
                <a:gd name="connsiteY4" fmla="*/ 7790 h 14046"/>
                <a:gd name="connsiteX5" fmla="*/ 9675 w 14046"/>
                <a:gd name="connsiteY5" fmla="*/ 14170 h 14046"/>
                <a:gd name="connsiteX6" fmla="*/ 7112 w 14046"/>
                <a:gd name="connsiteY6" fmla="*/ 1452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7112" y="14521"/>
                  </a:moveTo>
                  <a:cubicBezTo>
                    <a:pt x="2137" y="14521"/>
                    <a:pt x="475" y="10085"/>
                    <a:pt x="393" y="9874"/>
                  </a:cubicBezTo>
                  <a:cubicBezTo>
                    <a:pt x="170" y="9242"/>
                    <a:pt x="-1621" y="3647"/>
                    <a:pt x="4864" y="650"/>
                  </a:cubicBezTo>
                  <a:cubicBezTo>
                    <a:pt x="8388" y="-977"/>
                    <a:pt x="12555" y="556"/>
                    <a:pt x="14194" y="4068"/>
                  </a:cubicBezTo>
                  <a:cubicBezTo>
                    <a:pt x="14756" y="5274"/>
                    <a:pt x="14943" y="6561"/>
                    <a:pt x="14803" y="7790"/>
                  </a:cubicBezTo>
                  <a:cubicBezTo>
                    <a:pt x="14674" y="10752"/>
                    <a:pt x="12696" y="13374"/>
                    <a:pt x="9675" y="14170"/>
                  </a:cubicBezTo>
                  <a:cubicBezTo>
                    <a:pt x="8739" y="14416"/>
                    <a:pt x="7884" y="14521"/>
                    <a:pt x="7112" y="14521"/>
                  </a:cubicBezTo>
                  <a:close/>
                </a:path>
              </a:pathLst>
            </a:custGeom>
            <a:grpFill/>
            <a:ln w="1170" cap="flat">
              <a:noFill/>
              <a:prstDash val="solid"/>
              <a:miter/>
            </a:ln>
          </p:spPr>
          <p:txBody>
            <a:bodyPr rtlCol="0" anchor="ctr"/>
            <a:lstStyle/>
            <a:p>
              <a:endParaRPr lang="en-US"/>
            </a:p>
          </p:txBody>
        </p:sp>
        <p:sp>
          <p:nvSpPr>
            <p:cNvPr id="1647" name="Freeform 1646">
              <a:extLst>
                <a:ext uri="{FF2B5EF4-FFF2-40B4-BE49-F238E27FC236}">
                  <a16:creationId xmlns:a16="http://schemas.microsoft.com/office/drawing/2014/main" id="{0D52D000-4DDA-5B4B-81B5-1847FED120E5}"/>
                </a:ext>
              </a:extLst>
            </p:cNvPr>
            <p:cNvSpPr/>
            <p:nvPr/>
          </p:nvSpPr>
          <p:spPr>
            <a:xfrm>
              <a:off x="5693550" y="2310985"/>
              <a:ext cx="52676" cy="33947"/>
            </a:xfrm>
            <a:custGeom>
              <a:avLst/>
              <a:gdLst>
                <a:gd name="connsiteX0" fmla="*/ 45895 w 52675"/>
                <a:gd name="connsiteY0" fmla="*/ 34985 h 33946"/>
                <a:gd name="connsiteX1" fmla="*/ 41786 w 52675"/>
                <a:gd name="connsiteY1" fmla="*/ 33651 h 33946"/>
                <a:gd name="connsiteX2" fmla="*/ 4316 w 52675"/>
                <a:gd name="connsiteY2" fmla="*/ 13505 h 33946"/>
                <a:gd name="connsiteX3" fmla="*/ 547 w 52675"/>
                <a:gd name="connsiteY3" fmla="*/ 4316 h 33946"/>
                <a:gd name="connsiteX4" fmla="*/ 9736 w 52675"/>
                <a:gd name="connsiteY4" fmla="*/ 547 h 33946"/>
                <a:gd name="connsiteX5" fmla="*/ 50027 w 52675"/>
                <a:gd name="connsiteY5" fmla="*/ 22273 h 33946"/>
                <a:gd name="connsiteX6" fmla="*/ 51595 w 52675"/>
                <a:gd name="connsiteY6" fmla="*/ 32082 h 33946"/>
                <a:gd name="connsiteX7" fmla="*/ 45895 w 52675"/>
                <a:gd name="connsiteY7" fmla="*/ 34985 h 3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75" h="33946">
                  <a:moveTo>
                    <a:pt x="45895" y="34985"/>
                  </a:moveTo>
                  <a:cubicBezTo>
                    <a:pt x="44467" y="34985"/>
                    <a:pt x="43027" y="34552"/>
                    <a:pt x="41786" y="33651"/>
                  </a:cubicBezTo>
                  <a:cubicBezTo>
                    <a:pt x="34646" y="28488"/>
                    <a:pt x="15378" y="18129"/>
                    <a:pt x="4316" y="13505"/>
                  </a:cubicBezTo>
                  <a:cubicBezTo>
                    <a:pt x="734" y="12007"/>
                    <a:pt x="-951" y="7898"/>
                    <a:pt x="547" y="4316"/>
                  </a:cubicBezTo>
                  <a:cubicBezTo>
                    <a:pt x="2045" y="734"/>
                    <a:pt x="6154" y="-951"/>
                    <a:pt x="9736" y="547"/>
                  </a:cubicBezTo>
                  <a:cubicBezTo>
                    <a:pt x="20657" y="5112"/>
                    <a:pt x="41400" y="16034"/>
                    <a:pt x="50027" y="22273"/>
                  </a:cubicBezTo>
                  <a:cubicBezTo>
                    <a:pt x="53164" y="24544"/>
                    <a:pt x="53878" y="28933"/>
                    <a:pt x="51595" y="32082"/>
                  </a:cubicBezTo>
                  <a:cubicBezTo>
                    <a:pt x="50214" y="33979"/>
                    <a:pt x="48072" y="34985"/>
                    <a:pt x="45895" y="34985"/>
                  </a:cubicBezTo>
                  <a:close/>
                </a:path>
              </a:pathLst>
            </a:custGeom>
            <a:grpFill/>
            <a:ln w="1170" cap="flat">
              <a:noFill/>
              <a:prstDash val="solid"/>
              <a:miter/>
            </a:ln>
          </p:spPr>
          <p:txBody>
            <a:bodyPr rtlCol="0" anchor="ctr"/>
            <a:lstStyle/>
            <a:p>
              <a:endParaRPr lang="en-US"/>
            </a:p>
          </p:txBody>
        </p:sp>
      </p:grpSp>
      <p:grpSp>
        <p:nvGrpSpPr>
          <p:cNvPr id="1648" name="Group 1647">
            <a:extLst>
              <a:ext uri="{FF2B5EF4-FFF2-40B4-BE49-F238E27FC236}">
                <a16:creationId xmlns:a16="http://schemas.microsoft.com/office/drawing/2014/main" id="{A05E5273-C195-4F4F-86B5-5CB004A74407}"/>
              </a:ext>
            </a:extLst>
          </p:cNvPr>
          <p:cNvGrpSpPr/>
          <p:nvPr userDrawn="1"/>
        </p:nvGrpSpPr>
        <p:grpSpPr>
          <a:xfrm>
            <a:off x="7810726" y="1855964"/>
            <a:ext cx="323363" cy="248730"/>
            <a:chOff x="5485360" y="1280979"/>
            <a:chExt cx="437981" cy="336894"/>
          </a:xfrm>
          <a:solidFill>
            <a:schemeClr val="accent1"/>
          </a:solidFill>
        </p:grpSpPr>
        <p:sp>
          <p:nvSpPr>
            <p:cNvPr id="1649" name="Freeform 1648">
              <a:extLst>
                <a:ext uri="{FF2B5EF4-FFF2-40B4-BE49-F238E27FC236}">
                  <a16:creationId xmlns:a16="http://schemas.microsoft.com/office/drawing/2014/main" id="{DF1CFCFC-7FF9-D446-9947-F4D8D4324AC7}"/>
                </a:ext>
              </a:extLst>
            </p:cNvPr>
            <p:cNvSpPr/>
            <p:nvPr/>
          </p:nvSpPr>
          <p:spPr>
            <a:xfrm>
              <a:off x="5621630" y="1420081"/>
              <a:ext cx="87793" cy="87793"/>
            </a:xfrm>
            <a:custGeom>
              <a:avLst/>
              <a:gdLst>
                <a:gd name="connsiteX0" fmla="*/ 44022 w 87792"/>
                <a:gd name="connsiteY0" fmla="*/ 87957 h 87793"/>
                <a:gd name="connsiteX1" fmla="*/ 4808 w 87792"/>
                <a:gd name="connsiteY1" fmla="*/ 63937 h 87793"/>
                <a:gd name="connsiteX2" fmla="*/ 2175 w 87792"/>
                <a:gd name="connsiteY2" fmla="*/ 30388 h 87793"/>
                <a:gd name="connsiteX3" fmla="*/ 24041 w 87792"/>
                <a:gd name="connsiteY3" fmla="*/ 4799 h 87793"/>
                <a:gd name="connsiteX4" fmla="*/ 43964 w 87792"/>
                <a:gd name="connsiteY4" fmla="*/ 0 h 87793"/>
                <a:gd name="connsiteX5" fmla="*/ 83178 w 87792"/>
                <a:gd name="connsiteY5" fmla="*/ 24020 h 87793"/>
                <a:gd name="connsiteX6" fmla="*/ 63957 w 87792"/>
                <a:gd name="connsiteY6" fmla="*/ 83157 h 87793"/>
                <a:gd name="connsiteX7" fmla="*/ 44022 w 87792"/>
                <a:gd name="connsiteY7" fmla="*/ 87957 h 87793"/>
                <a:gd name="connsiteX8" fmla="*/ 43964 w 87792"/>
                <a:gd name="connsiteY8" fmla="*/ 14047 h 87793"/>
                <a:gd name="connsiteX9" fmla="*/ 30409 w 87792"/>
                <a:gd name="connsiteY9" fmla="*/ 17313 h 87793"/>
                <a:gd name="connsiteX10" fmla="*/ 15531 w 87792"/>
                <a:gd name="connsiteY10" fmla="*/ 34731 h 87793"/>
                <a:gd name="connsiteX11" fmla="*/ 17322 w 87792"/>
                <a:gd name="connsiteY11" fmla="*/ 57569 h 87793"/>
                <a:gd name="connsiteX12" fmla="*/ 44011 w 87792"/>
                <a:gd name="connsiteY12" fmla="*/ 73922 h 87793"/>
                <a:gd name="connsiteX13" fmla="*/ 57566 w 87792"/>
                <a:gd name="connsiteY13" fmla="*/ 70656 h 87793"/>
                <a:gd name="connsiteX14" fmla="*/ 70653 w 87792"/>
                <a:gd name="connsiteY14" fmla="*/ 30411 h 87793"/>
                <a:gd name="connsiteX15" fmla="*/ 43964 w 87792"/>
                <a:gd name="connsiteY15" fmla="*/ 14047 h 8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792" h="87793">
                  <a:moveTo>
                    <a:pt x="44022" y="87957"/>
                  </a:moveTo>
                  <a:cubicBezTo>
                    <a:pt x="27389" y="87957"/>
                    <a:pt x="12358" y="78756"/>
                    <a:pt x="4808" y="63937"/>
                  </a:cubicBezTo>
                  <a:cubicBezTo>
                    <a:pt x="-518" y="53472"/>
                    <a:pt x="-1454" y="41555"/>
                    <a:pt x="2175" y="30388"/>
                  </a:cubicBezTo>
                  <a:cubicBezTo>
                    <a:pt x="5803" y="19221"/>
                    <a:pt x="13564" y="10125"/>
                    <a:pt x="24041" y="4799"/>
                  </a:cubicBezTo>
                  <a:cubicBezTo>
                    <a:pt x="30198" y="1662"/>
                    <a:pt x="37093" y="0"/>
                    <a:pt x="43964" y="0"/>
                  </a:cubicBezTo>
                  <a:cubicBezTo>
                    <a:pt x="60609" y="0"/>
                    <a:pt x="75628" y="9201"/>
                    <a:pt x="83178" y="24020"/>
                  </a:cubicBezTo>
                  <a:cubicBezTo>
                    <a:pt x="94181" y="45629"/>
                    <a:pt x="85554" y="72154"/>
                    <a:pt x="63957" y="83157"/>
                  </a:cubicBezTo>
                  <a:cubicBezTo>
                    <a:pt x="57788" y="86295"/>
                    <a:pt x="50905" y="87957"/>
                    <a:pt x="44022" y="87957"/>
                  </a:cubicBezTo>
                  <a:close/>
                  <a:moveTo>
                    <a:pt x="43964" y="14047"/>
                  </a:moveTo>
                  <a:cubicBezTo>
                    <a:pt x="39223" y="14047"/>
                    <a:pt x="34670" y="15147"/>
                    <a:pt x="30409" y="17313"/>
                  </a:cubicBezTo>
                  <a:cubicBezTo>
                    <a:pt x="23280" y="20942"/>
                    <a:pt x="18001" y="27122"/>
                    <a:pt x="15531" y="34731"/>
                  </a:cubicBezTo>
                  <a:cubicBezTo>
                    <a:pt x="13061" y="42328"/>
                    <a:pt x="13693" y="50440"/>
                    <a:pt x="17322" y="57569"/>
                  </a:cubicBezTo>
                  <a:cubicBezTo>
                    <a:pt x="22461" y="67659"/>
                    <a:pt x="32680" y="73922"/>
                    <a:pt x="44011" y="73922"/>
                  </a:cubicBezTo>
                  <a:cubicBezTo>
                    <a:pt x="48752" y="73922"/>
                    <a:pt x="53305" y="72821"/>
                    <a:pt x="57566" y="70656"/>
                  </a:cubicBezTo>
                  <a:cubicBezTo>
                    <a:pt x="72268" y="63164"/>
                    <a:pt x="78133" y="45114"/>
                    <a:pt x="70653" y="30411"/>
                  </a:cubicBezTo>
                  <a:cubicBezTo>
                    <a:pt x="65526" y="20309"/>
                    <a:pt x="55295" y="14047"/>
                    <a:pt x="43964" y="14047"/>
                  </a:cubicBezTo>
                  <a:close/>
                </a:path>
              </a:pathLst>
            </a:custGeom>
            <a:grpFill/>
            <a:ln w="1170" cap="flat">
              <a:noFill/>
              <a:prstDash val="solid"/>
              <a:miter/>
            </a:ln>
          </p:spPr>
          <p:txBody>
            <a:bodyPr rtlCol="0" anchor="ctr"/>
            <a:lstStyle/>
            <a:p>
              <a:endParaRPr lang="en-US"/>
            </a:p>
          </p:txBody>
        </p:sp>
        <p:sp>
          <p:nvSpPr>
            <p:cNvPr id="1650" name="Freeform 1649">
              <a:extLst>
                <a:ext uri="{FF2B5EF4-FFF2-40B4-BE49-F238E27FC236}">
                  <a16:creationId xmlns:a16="http://schemas.microsoft.com/office/drawing/2014/main" id="{4C20033A-F454-564E-944B-3E0CC01B69E3}"/>
                </a:ext>
              </a:extLst>
            </p:cNvPr>
            <p:cNvSpPr/>
            <p:nvPr/>
          </p:nvSpPr>
          <p:spPr>
            <a:xfrm>
              <a:off x="5772142" y="1343420"/>
              <a:ext cx="87793" cy="87793"/>
            </a:xfrm>
            <a:custGeom>
              <a:avLst/>
              <a:gdLst>
                <a:gd name="connsiteX0" fmla="*/ 44022 w 87792"/>
                <a:gd name="connsiteY0" fmla="*/ 87957 h 87793"/>
                <a:gd name="connsiteX1" fmla="*/ 4808 w 87792"/>
                <a:gd name="connsiteY1" fmla="*/ 63937 h 87793"/>
                <a:gd name="connsiteX2" fmla="*/ 2175 w 87792"/>
                <a:gd name="connsiteY2" fmla="*/ 30388 h 87793"/>
                <a:gd name="connsiteX3" fmla="*/ 24041 w 87792"/>
                <a:gd name="connsiteY3" fmla="*/ 4799 h 87793"/>
                <a:gd name="connsiteX4" fmla="*/ 43964 w 87792"/>
                <a:gd name="connsiteY4" fmla="*/ 0 h 87793"/>
                <a:gd name="connsiteX5" fmla="*/ 83178 w 87792"/>
                <a:gd name="connsiteY5" fmla="*/ 24020 h 87793"/>
                <a:gd name="connsiteX6" fmla="*/ 63945 w 87792"/>
                <a:gd name="connsiteY6" fmla="*/ 83157 h 87793"/>
                <a:gd name="connsiteX7" fmla="*/ 44022 w 87792"/>
                <a:gd name="connsiteY7" fmla="*/ 87957 h 87793"/>
                <a:gd name="connsiteX8" fmla="*/ 43964 w 87792"/>
                <a:gd name="connsiteY8" fmla="*/ 14047 h 87793"/>
                <a:gd name="connsiteX9" fmla="*/ 30409 w 87792"/>
                <a:gd name="connsiteY9" fmla="*/ 17313 h 87793"/>
                <a:gd name="connsiteX10" fmla="*/ 15531 w 87792"/>
                <a:gd name="connsiteY10" fmla="*/ 34731 h 87793"/>
                <a:gd name="connsiteX11" fmla="*/ 17322 w 87792"/>
                <a:gd name="connsiteY11" fmla="*/ 57569 h 87793"/>
                <a:gd name="connsiteX12" fmla="*/ 44011 w 87792"/>
                <a:gd name="connsiteY12" fmla="*/ 73922 h 87793"/>
                <a:gd name="connsiteX13" fmla="*/ 57566 w 87792"/>
                <a:gd name="connsiteY13" fmla="*/ 70656 h 87793"/>
                <a:gd name="connsiteX14" fmla="*/ 70653 w 87792"/>
                <a:gd name="connsiteY14" fmla="*/ 30400 h 87793"/>
                <a:gd name="connsiteX15" fmla="*/ 43964 w 87792"/>
                <a:gd name="connsiteY15" fmla="*/ 14047 h 8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792" h="87793">
                  <a:moveTo>
                    <a:pt x="44022" y="87957"/>
                  </a:moveTo>
                  <a:cubicBezTo>
                    <a:pt x="27388" y="87957"/>
                    <a:pt x="12358" y="78756"/>
                    <a:pt x="4808" y="63937"/>
                  </a:cubicBezTo>
                  <a:cubicBezTo>
                    <a:pt x="-518" y="53472"/>
                    <a:pt x="-1454" y="41555"/>
                    <a:pt x="2175" y="30388"/>
                  </a:cubicBezTo>
                  <a:cubicBezTo>
                    <a:pt x="5803" y="19221"/>
                    <a:pt x="13564" y="10125"/>
                    <a:pt x="24041" y="4799"/>
                  </a:cubicBezTo>
                  <a:cubicBezTo>
                    <a:pt x="30198" y="1662"/>
                    <a:pt x="37092" y="0"/>
                    <a:pt x="43964" y="0"/>
                  </a:cubicBezTo>
                  <a:cubicBezTo>
                    <a:pt x="60598" y="0"/>
                    <a:pt x="75628" y="9201"/>
                    <a:pt x="83178" y="24020"/>
                  </a:cubicBezTo>
                  <a:cubicBezTo>
                    <a:pt x="94181" y="45629"/>
                    <a:pt x="85554" y="72154"/>
                    <a:pt x="63945" y="83157"/>
                  </a:cubicBezTo>
                  <a:cubicBezTo>
                    <a:pt x="57788" y="86295"/>
                    <a:pt x="50894" y="87957"/>
                    <a:pt x="44022" y="87957"/>
                  </a:cubicBezTo>
                  <a:close/>
                  <a:moveTo>
                    <a:pt x="43964" y="14047"/>
                  </a:moveTo>
                  <a:cubicBezTo>
                    <a:pt x="39223" y="14047"/>
                    <a:pt x="34669" y="15147"/>
                    <a:pt x="30409" y="17313"/>
                  </a:cubicBezTo>
                  <a:cubicBezTo>
                    <a:pt x="23291" y="20942"/>
                    <a:pt x="18000" y="27122"/>
                    <a:pt x="15531" y="34731"/>
                  </a:cubicBezTo>
                  <a:cubicBezTo>
                    <a:pt x="13061" y="42328"/>
                    <a:pt x="13693" y="50440"/>
                    <a:pt x="17322" y="57569"/>
                  </a:cubicBezTo>
                  <a:cubicBezTo>
                    <a:pt x="22460" y="67659"/>
                    <a:pt x="32691" y="73922"/>
                    <a:pt x="44011" y="73922"/>
                  </a:cubicBezTo>
                  <a:cubicBezTo>
                    <a:pt x="48751" y="73922"/>
                    <a:pt x="53305" y="72821"/>
                    <a:pt x="57566" y="70656"/>
                  </a:cubicBezTo>
                  <a:cubicBezTo>
                    <a:pt x="72268" y="63164"/>
                    <a:pt x="78144" y="45114"/>
                    <a:pt x="70653" y="30400"/>
                  </a:cubicBezTo>
                  <a:cubicBezTo>
                    <a:pt x="65526" y="20309"/>
                    <a:pt x="55295" y="14047"/>
                    <a:pt x="43964" y="14047"/>
                  </a:cubicBezTo>
                  <a:close/>
                </a:path>
              </a:pathLst>
            </a:custGeom>
            <a:grpFill/>
            <a:ln w="1170" cap="flat">
              <a:noFill/>
              <a:prstDash val="solid"/>
              <a:miter/>
            </a:ln>
          </p:spPr>
          <p:txBody>
            <a:bodyPr rtlCol="0" anchor="ctr"/>
            <a:lstStyle/>
            <a:p>
              <a:endParaRPr lang="en-US"/>
            </a:p>
          </p:txBody>
        </p:sp>
        <p:sp>
          <p:nvSpPr>
            <p:cNvPr id="1651" name="Freeform 1650">
              <a:extLst>
                <a:ext uri="{FF2B5EF4-FFF2-40B4-BE49-F238E27FC236}">
                  <a16:creationId xmlns:a16="http://schemas.microsoft.com/office/drawing/2014/main" id="{9BE6A5F3-7DFC-3A42-BD4D-FAD4B593A906}"/>
                </a:ext>
              </a:extLst>
            </p:cNvPr>
            <p:cNvSpPr/>
            <p:nvPr/>
          </p:nvSpPr>
          <p:spPr>
            <a:xfrm>
              <a:off x="5603734" y="1349297"/>
              <a:ext cx="298495" cy="265720"/>
            </a:xfrm>
            <a:custGeom>
              <a:avLst/>
              <a:gdLst>
                <a:gd name="connsiteX0" fmla="*/ 118234 w 298495"/>
                <a:gd name="connsiteY0" fmla="*/ 266586 h 265720"/>
                <a:gd name="connsiteX1" fmla="*/ 36224 w 298495"/>
                <a:gd name="connsiteY1" fmla="*/ 221765 h 265720"/>
                <a:gd name="connsiteX2" fmla="*/ 77 w 298495"/>
                <a:gd name="connsiteY2" fmla="*/ 148370 h 265720"/>
                <a:gd name="connsiteX3" fmla="*/ 15341 w 298495"/>
                <a:gd name="connsiteY3" fmla="*/ 122219 h 265720"/>
                <a:gd name="connsiteX4" fmla="*/ 16125 w 298495"/>
                <a:gd name="connsiteY4" fmla="*/ 121435 h 265720"/>
                <a:gd name="connsiteX5" fmla="*/ 26520 w 298495"/>
                <a:gd name="connsiteY5" fmla="*/ 116144 h 265720"/>
                <a:gd name="connsiteX6" fmla="*/ 32900 w 298495"/>
                <a:gd name="connsiteY6" fmla="*/ 128658 h 265720"/>
                <a:gd name="connsiteX7" fmla="*/ 24519 w 298495"/>
                <a:gd name="connsiteY7" fmla="*/ 132930 h 265720"/>
                <a:gd name="connsiteX8" fmla="*/ 14030 w 298495"/>
                <a:gd name="connsiteY8" fmla="*/ 149950 h 265720"/>
                <a:gd name="connsiteX9" fmla="*/ 26544 w 298495"/>
                <a:gd name="connsiteY9" fmla="*/ 179355 h 265720"/>
                <a:gd name="connsiteX10" fmla="*/ 47661 w 298495"/>
                <a:gd name="connsiteY10" fmla="*/ 213618 h 265720"/>
                <a:gd name="connsiteX11" fmla="*/ 167468 w 298495"/>
                <a:gd name="connsiteY11" fmla="*/ 240272 h 265720"/>
                <a:gd name="connsiteX12" fmla="*/ 232072 w 298495"/>
                <a:gd name="connsiteY12" fmla="*/ 130601 h 265720"/>
                <a:gd name="connsiteX13" fmla="*/ 232318 w 298495"/>
                <a:gd name="connsiteY13" fmla="*/ 127101 h 265720"/>
                <a:gd name="connsiteX14" fmla="*/ 232646 w 298495"/>
                <a:gd name="connsiteY14" fmla="*/ 123987 h 265720"/>
                <a:gd name="connsiteX15" fmla="*/ 235186 w 298495"/>
                <a:gd name="connsiteY15" fmla="*/ 122149 h 265720"/>
                <a:gd name="connsiteX16" fmla="*/ 271965 w 298495"/>
                <a:gd name="connsiteY16" fmla="*/ 83380 h 265720"/>
                <a:gd name="connsiteX17" fmla="*/ 278403 w 298495"/>
                <a:gd name="connsiteY17" fmla="*/ 27204 h 265720"/>
                <a:gd name="connsiteX18" fmla="*/ 259066 w 298495"/>
                <a:gd name="connsiteY18" fmla="*/ 14152 h 265720"/>
                <a:gd name="connsiteX19" fmla="*/ 245335 w 298495"/>
                <a:gd name="connsiteY19" fmla="*/ 19162 h 265720"/>
                <a:gd name="connsiteX20" fmla="*/ 238944 w 298495"/>
                <a:gd name="connsiteY20" fmla="*/ 22089 h 265720"/>
                <a:gd name="connsiteX21" fmla="*/ 233091 w 298495"/>
                <a:gd name="connsiteY21" fmla="*/ 9318 h 265720"/>
                <a:gd name="connsiteX22" fmla="*/ 239470 w 298495"/>
                <a:gd name="connsiteY22" fmla="*/ 6391 h 265720"/>
                <a:gd name="connsiteX23" fmla="*/ 257544 w 298495"/>
                <a:gd name="connsiteY23" fmla="*/ 140 h 265720"/>
                <a:gd name="connsiteX24" fmla="*/ 258363 w 298495"/>
                <a:gd name="connsiteY24" fmla="*/ 0 h 265720"/>
                <a:gd name="connsiteX25" fmla="*/ 259194 w 298495"/>
                <a:gd name="connsiteY25" fmla="*/ 58 h 265720"/>
                <a:gd name="connsiteX26" fmla="*/ 289934 w 298495"/>
                <a:gd name="connsiteY26" fmla="*/ 19186 h 265720"/>
                <a:gd name="connsiteX27" fmla="*/ 283812 w 298495"/>
                <a:gd name="connsiteY27" fmla="*/ 90918 h 265720"/>
                <a:gd name="connsiteX28" fmla="*/ 246072 w 298495"/>
                <a:gd name="connsiteY28" fmla="*/ 131514 h 265720"/>
                <a:gd name="connsiteX29" fmla="*/ 173415 w 298495"/>
                <a:gd name="connsiteY29" fmla="*/ 252973 h 265720"/>
                <a:gd name="connsiteX30" fmla="*/ 118234 w 298495"/>
                <a:gd name="connsiteY30" fmla="*/ 266586 h 26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98495" h="265720">
                  <a:moveTo>
                    <a:pt x="118234" y="266586"/>
                  </a:moveTo>
                  <a:cubicBezTo>
                    <a:pt x="74139" y="266586"/>
                    <a:pt x="47462" y="237568"/>
                    <a:pt x="36224" y="221765"/>
                  </a:cubicBezTo>
                  <a:cubicBezTo>
                    <a:pt x="35838" y="221227"/>
                    <a:pt x="-1925" y="166128"/>
                    <a:pt x="77" y="148370"/>
                  </a:cubicBezTo>
                  <a:cubicBezTo>
                    <a:pt x="1423" y="136395"/>
                    <a:pt x="13925" y="123636"/>
                    <a:pt x="15341" y="122219"/>
                  </a:cubicBezTo>
                  <a:lnTo>
                    <a:pt x="16125" y="121435"/>
                  </a:lnTo>
                  <a:lnTo>
                    <a:pt x="26520" y="116144"/>
                  </a:lnTo>
                  <a:lnTo>
                    <a:pt x="32900" y="128658"/>
                  </a:lnTo>
                  <a:lnTo>
                    <a:pt x="24519" y="132930"/>
                  </a:lnTo>
                  <a:cubicBezTo>
                    <a:pt x="20257" y="137414"/>
                    <a:pt x="14569" y="145151"/>
                    <a:pt x="14030" y="149950"/>
                  </a:cubicBezTo>
                  <a:cubicBezTo>
                    <a:pt x="14007" y="150173"/>
                    <a:pt x="13644" y="155885"/>
                    <a:pt x="26544" y="179355"/>
                  </a:cubicBezTo>
                  <a:cubicBezTo>
                    <a:pt x="33801" y="192559"/>
                    <a:pt x="42662" y="206583"/>
                    <a:pt x="47661" y="213618"/>
                  </a:cubicBezTo>
                  <a:cubicBezTo>
                    <a:pt x="64177" y="236819"/>
                    <a:pt x="101694" y="271128"/>
                    <a:pt x="167468" y="240272"/>
                  </a:cubicBezTo>
                  <a:cubicBezTo>
                    <a:pt x="207069" y="221695"/>
                    <a:pt x="228807" y="184798"/>
                    <a:pt x="232072" y="130601"/>
                  </a:cubicBezTo>
                  <a:cubicBezTo>
                    <a:pt x="232166" y="129067"/>
                    <a:pt x="232236" y="127967"/>
                    <a:pt x="232318" y="127101"/>
                  </a:cubicBezTo>
                  <a:lnTo>
                    <a:pt x="232646" y="123987"/>
                  </a:lnTo>
                  <a:lnTo>
                    <a:pt x="235186" y="122149"/>
                  </a:lnTo>
                  <a:cubicBezTo>
                    <a:pt x="235408" y="121985"/>
                    <a:pt x="257825" y="105621"/>
                    <a:pt x="271965" y="83380"/>
                  </a:cubicBezTo>
                  <a:cubicBezTo>
                    <a:pt x="287194" y="59442"/>
                    <a:pt x="289114" y="42632"/>
                    <a:pt x="278403" y="27204"/>
                  </a:cubicBezTo>
                  <a:cubicBezTo>
                    <a:pt x="271263" y="16926"/>
                    <a:pt x="264895" y="14714"/>
                    <a:pt x="259066" y="14152"/>
                  </a:cubicBezTo>
                  <a:cubicBezTo>
                    <a:pt x="255214" y="14983"/>
                    <a:pt x="248741" y="17605"/>
                    <a:pt x="245335" y="19162"/>
                  </a:cubicBezTo>
                  <a:lnTo>
                    <a:pt x="238944" y="22089"/>
                  </a:lnTo>
                  <a:lnTo>
                    <a:pt x="233091" y="9318"/>
                  </a:lnTo>
                  <a:lnTo>
                    <a:pt x="239470" y="6391"/>
                  </a:lnTo>
                  <a:cubicBezTo>
                    <a:pt x="240606" y="5864"/>
                    <a:pt x="250813" y="1252"/>
                    <a:pt x="257544" y="140"/>
                  </a:cubicBezTo>
                  <a:lnTo>
                    <a:pt x="258363" y="0"/>
                  </a:lnTo>
                  <a:lnTo>
                    <a:pt x="259194" y="58"/>
                  </a:lnTo>
                  <a:cubicBezTo>
                    <a:pt x="267084" y="632"/>
                    <a:pt x="278848" y="3231"/>
                    <a:pt x="289934" y="19186"/>
                  </a:cubicBezTo>
                  <a:cubicBezTo>
                    <a:pt x="308417" y="45793"/>
                    <a:pt x="295295" y="72868"/>
                    <a:pt x="283812" y="90918"/>
                  </a:cubicBezTo>
                  <a:cubicBezTo>
                    <a:pt x="271052" y="110970"/>
                    <a:pt x="252873" y="126199"/>
                    <a:pt x="246072" y="131514"/>
                  </a:cubicBezTo>
                  <a:cubicBezTo>
                    <a:pt x="241566" y="205845"/>
                    <a:pt x="204072" y="238598"/>
                    <a:pt x="173415" y="252973"/>
                  </a:cubicBezTo>
                  <a:cubicBezTo>
                    <a:pt x="152673" y="262735"/>
                    <a:pt x="134295" y="266586"/>
                    <a:pt x="118234" y="266586"/>
                  </a:cubicBezTo>
                  <a:close/>
                </a:path>
              </a:pathLst>
            </a:custGeom>
            <a:grpFill/>
            <a:ln w="1170" cap="flat">
              <a:noFill/>
              <a:prstDash val="solid"/>
              <a:miter/>
            </a:ln>
          </p:spPr>
          <p:txBody>
            <a:bodyPr rtlCol="0" anchor="ctr"/>
            <a:lstStyle/>
            <a:p>
              <a:endParaRPr lang="en-US"/>
            </a:p>
          </p:txBody>
        </p:sp>
        <p:sp>
          <p:nvSpPr>
            <p:cNvPr id="1652" name="Freeform 1651">
              <a:extLst>
                <a:ext uri="{FF2B5EF4-FFF2-40B4-BE49-F238E27FC236}">
                  <a16:creationId xmlns:a16="http://schemas.microsoft.com/office/drawing/2014/main" id="{E0CE3AC8-C401-3942-9B95-053E6B520511}"/>
                </a:ext>
              </a:extLst>
            </p:cNvPr>
            <p:cNvSpPr/>
            <p:nvPr/>
          </p:nvSpPr>
          <p:spPr>
            <a:xfrm>
              <a:off x="5710584" y="1399585"/>
              <a:ext cx="56187" cy="37458"/>
            </a:xfrm>
            <a:custGeom>
              <a:avLst/>
              <a:gdLst>
                <a:gd name="connsiteX0" fmla="*/ 0 w 56187"/>
                <a:gd name="connsiteY0" fmla="*/ 25913 h 37458"/>
                <a:gd name="connsiteX1" fmla="*/ 50659 w 56187"/>
                <a:gd name="connsiteY1" fmla="*/ 0 h 37458"/>
                <a:gd name="connsiteX2" fmla="*/ 57056 w 56187"/>
                <a:gd name="connsiteY2" fmla="*/ 12506 h 37458"/>
                <a:gd name="connsiteX3" fmla="*/ 6397 w 56187"/>
                <a:gd name="connsiteY3" fmla="*/ 38419 h 37458"/>
              </a:gdLst>
              <a:ahLst/>
              <a:cxnLst>
                <a:cxn ang="0">
                  <a:pos x="connsiteX0" y="connsiteY0"/>
                </a:cxn>
                <a:cxn ang="0">
                  <a:pos x="connsiteX1" y="connsiteY1"/>
                </a:cxn>
                <a:cxn ang="0">
                  <a:pos x="connsiteX2" y="connsiteY2"/>
                </a:cxn>
                <a:cxn ang="0">
                  <a:pos x="connsiteX3" y="connsiteY3"/>
                </a:cxn>
              </a:cxnLst>
              <a:rect l="l" t="t" r="r" b="b"/>
              <a:pathLst>
                <a:path w="56187" h="37458">
                  <a:moveTo>
                    <a:pt x="0" y="25913"/>
                  </a:moveTo>
                  <a:lnTo>
                    <a:pt x="50659" y="0"/>
                  </a:lnTo>
                  <a:lnTo>
                    <a:pt x="57056" y="12506"/>
                  </a:lnTo>
                  <a:lnTo>
                    <a:pt x="6397" y="38419"/>
                  </a:lnTo>
                  <a:close/>
                </a:path>
              </a:pathLst>
            </a:custGeom>
            <a:grpFill/>
            <a:ln w="1170" cap="flat">
              <a:noFill/>
              <a:prstDash val="solid"/>
              <a:miter/>
            </a:ln>
          </p:spPr>
          <p:txBody>
            <a:bodyPr rtlCol="0" anchor="ctr"/>
            <a:lstStyle/>
            <a:p>
              <a:endParaRPr lang="en-US"/>
            </a:p>
          </p:txBody>
        </p:sp>
        <p:sp>
          <p:nvSpPr>
            <p:cNvPr id="1653" name="Freeform 1652">
              <a:extLst>
                <a:ext uri="{FF2B5EF4-FFF2-40B4-BE49-F238E27FC236}">
                  <a16:creationId xmlns:a16="http://schemas.microsoft.com/office/drawing/2014/main" id="{A041FB9A-E497-9445-9D8B-D0551B1483BC}"/>
                </a:ext>
              </a:extLst>
            </p:cNvPr>
            <p:cNvSpPr/>
            <p:nvPr/>
          </p:nvSpPr>
          <p:spPr>
            <a:xfrm>
              <a:off x="5694425" y="1570371"/>
              <a:ext cx="14047" cy="14047"/>
            </a:xfrm>
            <a:custGeom>
              <a:avLst/>
              <a:gdLst>
                <a:gd name="connsiteX0" fmla="*/ 7772 w 14046"/>
                <a:gd name="connsiteY0" fmla="*/ 14492 h 14046"/>
                <a:gd name="connsiteX1" fmla="*/ 2833 w 14046"/>
                <a:gd name="connsiteY1" fmla="*/ 12666 h 14046"/>
                <a:gd name="connsiteX2" fmla="*/ 2130 w 14046"/>
                <a:gd name="connsiteY2" fmla="*/ 12069 h 14046"/>
                <a:gd name="connsiteX3" fmla="*/ 2002 w 14046"/>
                <a:gd name="connsiteY3" fmla="*/ 11940 h 14046"/>
                <a:gd name="connsiteX4" fmla="*/ 1381 w 14046"/>
                <a:gd name="connsiteY4" fmla="*/ 11214 h 14046"/>
                <a:gd name="connsiteX5" fmla="*/ 0 w 14046"/>
                <a:gd name="connsiteY5" fmla="*/ 7023 h 14046"/>
                <a:gd name="connsiteX6" fmla="*/ 0 w 14046"/>
                <a:gd name="connsiteY6" fmla="*/ 6871 h 14046"/>
                <a:gd name="connsiteX7" fmla="*/ 0 w 14046"/>
                <a:gd name="connsiteY7" fmla="*/ 6871 h 14046"/>
                <a:gd name="connsiteX8" fmla="*/ 0 w 14046"/>
                <a:gd name="connsiteY8" fmla="*/ 6860 h 14046"/>
                <a:gd name="connsiteX9" fmla="*/ 3605 w 14046"/>
                <a:gd name="connsiteY9" fmla="*/ 878 h 14046"/>
                <a:gd name="connsiteX10" fmla="*/ 3605 w 14046"/>
                <a:gd name="connsiteY10" fmla="*/ 878 h 14046"/>
                <a:gd name="connsiteX11" fmla="*/ 7012 w 14046"/>
                <a:gd name="connsiteY11" fmla="*/ 0 h 14046"/>
                <a:gd name="connsiteX12" fmla="*/ 10992 w 14046"/>
                <a:gd name="connsiteY12" fmla="*/ 1229 h 14046"/>
                <a:gd name="connsiteX13" fmla="*/ 14784 w 14046"/>
                <a:gd name="connsiteY13" fmla="*/ 7457 h 14046"/>
                <a:gd name="connsiteX14" fmla="*/ 14784 w 14046"/>
                <a:gd name="connsiteY14" fmla="*/ 7468 h 14046"/>
                <a:gd name="connsiteX15" fmla="*/ 7772 w 14046"/>
                <a:gd name="connsiteY15" fmla="*/ 14492 h 14046"/>
                <a:gd name="connsiteX16" fmla="*/ 7772 w 14046"/>
                <a:gd name="connsiteY16" fmla="*/ 14492 h 14046"/>
                <a:gd name="connsiteX17" fmla="*/ 11331 w 14046"/>
                <a:gd name="connsiteY17" fmla="*/ 1475 h 14046"/>
                <a:gd name="connsiteX18" fmla="*/ 13895 w 14046"/>
                <a:gd name="connsiteY18" fmla="*/ 5607 h 14046"/>
                <a:gd name="connsiteX19" fmla="*/ 11331 w 14046"/>
                <a:gd name="connsiteY19" fmla="*/ 1475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046" h="14046">
                  <a:moveTo>
                    <a:pt x="7772" y="14492"/>
                  </a:moveTo>
                  <a:cubicBezTo>
                    <a:pt x="5607" y="14492"/>
                    <a:pt x="3828" y="13426"/>
                    <a:pt x="2833" y="12666"/>
                  </a:cubicBezTo>
                  <a:cubicBezTo>
                    <a:pt x="2587" y="12478"/>
                    <a:pt x="2353" y="12279"/>
                    <a:pt x="2130" y="12069"/>
                  </a:cubicBezTo>
                  <a:cubicBezTo>
                    <a:pt x="2072" y="12010"/>
                    <a:pt x="2025" y="11963"/>
                    <a:pt x="2002" y="11940"/>
                  </a:cubicBezTo>
                  <a:cubicBezTo>
                    <a:pt x="1779" y="11706"/>
                    <a:pt x="1568" y="11472"/>
                    <a:pt x="1381" y="11214"/>
                  </a:cubicBezTo>
                  <a:cubicBezTo>
                    <a:pt x="503" y="10043"/>
                    <a:pt x="0" y="8592"/>
                    <a:pt x="0" y="7023"/>
                  </a:cubicBezTo>
                  <a:cubicBezTo>
                    <a:pt x="0" y="6977"/>
                    <a:pt x="0" y="6918"/>
                    <a:pt x="0" y="6871"/>
                  </a:cubicBezTo>
                  <a:lnTo>
                    <a:pt x="0" y="6871"/>
                  </a:lnTo>
                  <a:cubicBezTo>
                    <a:pt x="0" y="6871"/>
                    <a:pt x="0" y="6860"/>
                    <a:pt x="0" y="6860"/>
                  </a:cubicBezTo>
                  <a:cubicBezTo>
                    <a:pt x="58" y="4272"/>
                    <a:pt x="1510" y="2049"/>
                    <a:pt x="3605" y="878"/>
                  </a:cubicBezTo>
                  <a:cubicBezTo>
                    <a:pt x="3605" y="878"/>
                    <a:pt x="3605" y="878"/>
                    <a:pt x="3605" y="878"/>
                  </a:cubicBezTo>
                  <a:cubicBezTo>
                    <a:pt x="4612" y="316"/>
                    <a:pt x="5783" y="0"/>
                    <a:pt x="7012" y="0"/>
                  </a:cubicBezTo>
                  <a:cubicBezTo>
                    <a:pt x="8487" y="0"/>
                    <a:pt x="9856" y="457"/>
                    <a:pt x="10992" y="1229"/>
                  </a:cubicBezTo>
                  <a:cubicBezTo>
                    <a:pt x="13239" y="2400"/>
                    <a:pt x="14784" y="4752"/>
                    <a:pt x="14784" y="7457"/>
                  </a:cubicBezTo>
                  <a:cubicBezTo>
                    <a:pt x="14784" y="7457"/>
                    <a:pt x="14784" y="7468"/>
                    <a:pt x="14784" y="7468"/>
                  </a:cubicBezTo>
                  <a:cubicBezTo>
                    <a:pt x="14784" y="11343"/>
                    <a:pt x="11647" y="14492"/>
                    <a:pt x="7772" y="14492"/>
                  </a:cubicBezTo>
                  <a:cubicBezTo>
                    <a:pt x="7772" y="14492"/>
                    <a:pt x="7772" y="14492"/>
                    <a:pt x="7772" y="14492"/>
                  </a:cubicBezTo>
                  <a:close/>
                  <a:moveTo>
                    <a:pt x="11331" y="1475"/>
                  </a:moveTo>
                  <a:cubicBezTo>
                    <a:pt x="12630" y="2482"/>
                    <a:pt x="13555" y="3945"/>
                    <a:pt x="13895" y="5607"/>
                  </a:cubicBezTo>
                  <a:cubicBezTo>
                    <a:pt x="13520" y="3734"/>
                    <a:pt x="12420" y="2306"/>
                    <a:pt x="11331" y="1475"/>
                  </a:cubicBezTo>
                  <a:close/>
                </a:path>
              </a:pathLst>
            </a:custGeom>
            <a:grpFill/>
            <a:ln w="1170" cap="flat">
              <a:noFill/>
              <a:prstDash val="solid"/>
              <a:miter/>
            </a:ln>
          </p:spPr>
          <p:txBody>
            <a:bodyPr rtlCol="0" anchor="ctr"/>
            <a:lstStyle/>
            <a:p>
              <a:endParaRPr lang="en-US"/>
            </a:p>
          </p:txBody>
        </p:sp>
        <p:sp>
          <p:nvSpPr>
            <p:cNvPr id="1654" name="Freeform 1653">
              <a:extLst>
                <a:ext uri="{FF2B5EF4-FFF2-40B4-BE49-F238E27FC236}">
                  <a16:creationId xmlns:a16="http://schemas.microsoft.com/office/drawing/2014/main" id="{514AD928-7247-8B44-A388-F3D6C9BFC3C9}"/>
                </a:ext>
              </a:extLst>
            </p:cNvPr>
            <p:cNvSpPr/>
            <p:nvPr/>
          </p:nvSpPr>
          <p:spPr>
            <a:xfrm>
              <a:off x="5677222" y="1481739"/>
              <a:ext cx="141639" cy="108863"/>
            </a:xfrm>
            <a:custGeom>
              <a:avLst/>
              <a:gdLst>
                <a:gd name="connsiteX0" fmla="*/ 49722 w 141639"/>
                <a:gd name="connsiteY0" fmla="*/ 108930 h 108863"/>
                <a:gd name="connsiteX1" fmla="*/ 43752 w 141639"/>
                <a:gd name="connsiteY1" fmla="*/ 108637 h 108863"/>
                <a:gd name="connsiteX2" fmla="*/ 37442 w 141639"/>
                <a:gd name="connsiteY2" fmla="*/ 100970 h 108863"/>
                <a:gd name="connsiteX3" fmla="*/ 45110 w 141639"/>
                <a:gd name="connsiteY3" fmla="*/ 94660 h 108863"/>
                <a:gd name="connsiteX4" fmla="*/ 56570 w 141639"/>
                <a:gd name="connsiteY4" fmla="*/ 94415 h 108863"/>
                <a:gd name="connsiteX5" fmla="*/ 82533 w 141639"/>
                <a:gd name="connsiteY5" fmla="*/ 85706 h 108863"/>
                <a:gd name="connsiteX6" fmla="*/ 123351 w 141639"/>
                <a:gd name="connsiteY6" fmla="*/ 43647 h 108863"/>
                <a:gd name="connsiteX7" fmla="*/ 127085 w 141639"/>
                <a:gd name="connsiteY7" fmla="*/ 14067 h 108863"/>
                <a:gd name="connsiteX8" fmla="*/ 124029 w 141639"/>
                <a:gd name="connsiteY8" fmla="*/ 15026 h 108863"/>
                <a:gd name="connsiteX9" fmla="*/ 109667 w 141639"/>
                <a:gd name="connsiteY9" fmla="*/ 22296 h 108863"/>
                <a:gd name="connsiteX10" fmla="*/ 102292 w 141639"/>
                <a:gd name="connsiteY10" fmla="*/ 26170 h 108863"/>
                <a:gd name="connsiteX11" fmla="*/ 46374 w 141639"/>
                <a:gd name="connsiteY11" fmla="*/ 54803 h 108863"/>
                <a:gd name="connsiteX12" fmla="*/ 36834 w 141639"/>
                <a:gd name="connsiteY12" fmla="*/ 59625 h 108863"/>
                <a:gd name="connsiteX13" fmla="*/ 18222 w 141639"/>
                <a:gd name="connsiteY13" fmla="*/ 69212 h 108863"/>
                <a:gd name="connsiteX14" fmla="*/ 14324 w 141639"/>
                <a:gd name="connsiteY14" fmla="*/ 76716 h 108863"/>
                <a:gd name="connsiteX15" fmla="*/ 9934 w 141639"/>
                <a:gd name="connsiteY15" fmla="*/ 85624 h 108863"/>
                <a:gd name="connsiteX16" fmla="*/ 1026 w 141639"/>
                <a:gd name="connsiteY16" fmla="*/ 81234 h 108863"/>
                <a:gd name="connsiteX17" fmla="*/ 11526 w 141639"/>
                <a:gd name="connsiteY17" fmla="*/ 56863 h 108863"/>
                <a:gd name="connsiteX18" fmla="*/ 30536 w 141639"/>
                <a:gd name="connsiteY18" fmla="*/ 47065 h 108863"/>
                <a:gd name="connsiteX19" fmla="*/ 39983 w 141639"/>
                <a:gd name="connsiteY19" fmla="*/ 42289 h 108863"/>
                <a:gd name="connsiteX20" fmla="*/ 95901 w 141639"/>
                <a:gd name="connsiteY20" fmla="*/ 13657 h 108863"/>
                <a:gd name="connsiteX21" fmla="*/ 103076 w 141639"/>
                <a:gd name="connsiteY21" fmla="*/ 9888 h 108863"/>
                <a:gd name="connsiteX22" fmla="*/ 118223 w 141639"/>
                <a:gd name="connsiteY22" fmla="*/ 2232 h 108863"/>
                <a:gd name="connsiteX23" fmla="*/ 134330 w 141639"/>
                <a:gd name="connsiteY23" fmla="*/ 1893 h 108863"/>
                <a:gd name="connsiteX24" fmla="*/ 136402 w 141639"/>
                <a:gd name="connsiteY24" fmla="*/ 48868 h 108863"/>
                <a:gd name="connsiteX25" fmla="*/ 88924 w 141639"/>
                <a:gd name="connsiteY25" fmla="*/ 98231 h 108863"/>
                <a:gd name="connsiteX26" fmla="*/ 58477 w 141639"/>
                <a:gd name="connsiteY26" fmla="*/ 108345 h 108863"/>
                <a:gd name="connsiteX27" fmla="*/ 49722 w 141639"/>
                <a:gd name="connsiteY27" fmla="*/ 108930 h 10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639" h="108863">
                  <a:moveTo>
                    <a:pt x="49722" y="108930"/>
                  </a:moveTo>
                  <a:cubicBezTo>
                    <a:pt x="47720" y="108930"/>
                    <a:pt x="45718" y="108836"/>
                    <a:pt x="43752" y="108637"/>
                  </a:cubicBezTo>
                  <a:cubicBezTo>
                    <a:pt x="39889" y="108263"/>
                    <a:pt x="37068" y="104833"/>
                    <a:pt x="37442" y="100970"/>
                  </a:cubicBezTo>
                  <a:cubicBezTo>
                    <a:pt x="37817" y="97107"/>
                    <a:pt x="41247" y="94286"/>
                    <a:pt x="45110" y="94660"/>
                  </a:cubicBezTo>
                  <a:cubicBezTo>
                    <a:pt x="48844" y="95023"/>
                    <a:pt x="52695" y="94942"/>
                    <a:pt x="56570" y="94415"/>
                  </a:cubicBezTo>
                  <a:cubicBezTo>
                    <a:pt x="64717" y="93303"/>
                    <a:pt x="73215" y="90458"/>
                    <a:pt x="82533" y="85706"/>
                  </a:cubicBezTo>
                  <a:cubicBezTo>
                    <a:pt x="96275" y="78706"/>
                    <a:pt x="114513" y="65736"/>
                    <a:pt x="123351" y="43647"/>
                  </a:cubicBezTo>
                  <a:cubicBezTo>
                    <a:pt x="126898" y="34786"/>
                    <a:pt x="129391" y="17883"/>
                    <a:pt x="127085" y="14067"/>
                  </a:cubicBezTo>
                  <a:cubicBezTo>
                    <a:pt x="126640" y="14102"/>
                    <a:pt x="125668" y="14277"/>
                    <a:pt x="124029" y="15026"/>
                  </a:cubicBezTo>
                  <a:cubicBezTo>
                    <a:pt x="119230" y="17215"/>
                    <a:pt x="114361" y="19791"/>
                    <a:pt x="109667" y="22296"/>
                  </a:cubicBezTo>
                  <a:cubicBezTo>
                    <a:pt x="107208" y="23607"/>
                    <a:pt x="104762" y="24906"/>
                    <a:pt x="102292" y="26170"/>
                  </a:cubicBezTo>
                  <a:lnTo>
                    <a:pt x="46374" y="54803"/>
                  </a:lnTo>
                  <a:cubicBezTo>
                    <a:pt x="43202" y="56430"/>
                    <a:pt x="40018" y="58022"/>
                    <a:pt x="36834" y="59625"/>
                  </a:cubicBezTo>
                  <a:cubicBezTo>
                    <a:pt x="30676" y="62716"/>
                    <a:pt x="24309" y="65911"/>
                    <a:pt x="18222" y="69212"/>
                  </a:cubicBezTo>
                  <a:cubicBezTo>
                    <a:pt x="15717" y="70570"/>
                    <a:pt x="13188" y="73356"/>
                    <a:pt x="14324" y="76716"/>
                  </a:cubicBezTo>
                  <a:cubicBezTo>
                    <a:pt x="15576" y="80391"/>
                    <a:pt x="13610" y="84383"/>
                    <a:pt x="9934" y="85624"/>
                  </a:cubicBezTo>
                  <a:cubicBezTo>
                    <a:pt x="6270" y="86865"/>
                    <a:pt x="2279" y="84910"/>
                    <a:pt x="1026" y="81234"/>
                  </a:cubicBezTo>
                  <a:cubicBezTo>
                    <a:pt x="-2134" y="71951"/>
                    <a:pt x="2185" y="61931"/>
                    <a:pt x="11526" y="56863"/>
                  </a:cubicBezTo>
                  <a:cubicBezTo>
                    <a:pt x="17824" y="53445"/>
                    <a:pt x="24285" y="50202"/>
                    <a:pt x="30536" y="47065"/>
                  </a:cubicBezTo>
                  <a:cubicBezTo>
                    <a:pt x="33685" y="45485"/>
                    <a:pt x="36845" y="43904"/>
                    <a:pt x="39983" y="42289"/>
                  </a:cubicBezTo>
                  <a:lnTo>
                    <a:pt x="95901" y="13657"/>
                  </a:lnTo>
                  <a:cubicBezTo>
                    <a:pt x="98300" y="12428"/>
                    <a:pt x="100688" y="11164"/>
                    <a:pt x="103076" y="9888"/>
                  </a:cubicBezTo>
                  <a:cubicBezTo>
                    <a:pt x="107969" y="7289"/>
                    <a:pt x="113026" y="4597"/>
                    <a:pt x="118223" y="2232"/>
                  </a:cubicBezTo>
                  <a:cubicBezTo>
                    <a:pt x="124521" y="-624"/>
                    <a:pt x="129941" y="-741"/>
                    <a:pt x="134330" y="1893"/>
                  </a:cubicBezTo>
                  <a:cubicBezTo>
                    <a:pt x="150168" y="11398"/>
                    <a:pt x="136555" y="48493"/>
                    <a:pt x="136402" y="48868"/>
                  </a:cubicBezTo>
                  <a:cubicBezTo>
                    <a:pt x="128115" y="69552"/>
                    <a:pt x="111704" y="86619"/>
                    <a:pt x="88924" y="98231"/>
                  </a:cubicBezTo>
                  <a:cubicBezTo>
                    <a:pt x="78178" y="103709"/>
                    <a:pt x="68217" y="107010"/>
                    <a:pt x="58477" y="108345"/>
                  </a:cubicBezTo>
                  <a:cubicBezTo>
                    <a:pt x="55540" y="108731"/>
                    <a:pt x="52613" y="108930"/>
                    <a:pt x="49722" y="108930"/>
                  </a:cubicBezTo>
                  <a:close/>
                </a:path>
              </a:pathLst>
            </a:custGeom>
            <a:grpFill/>
            <a:ln w="1170" cap="flat">
              <a:noFill/>
              <a:prstDash val="solid"/>
              <a:miter/>
            </a:ln>
          </p:spPr>
          <p:txBody>
            <a:bodyPr rtlCol="0" anchor="ctr"/>
            <a:lstStyle/>
            <a:p>
              <a:endParaRPr lang="en-US"/>
            </a:p>
          </p:txBody>
        </p:sp>
        <p:sp>
          <p:nvSpPr>
            <p:cNvPr id="1655" name="Freeform 1654">
              <a:extLst>
                <a:ext uri="{FF2B5EF4-FFF2-40B4-BE49-F238E27FC236}">
                  <a16:creationId xmlns:a16="http://schemas.microsoft.com/office/drawing/2014/main" id="{530EDAD0-23DC-3844-B5DC-0074EB9FD6A5}"/>
                </a:ext>
              </a:extLst>
            </p:cNvPr>
            <p:cNvSpPr/>
            <p:nvPr/>
          </p:nvSpPr>
          <p:spPr>
            <a:xfrm>
              <a:off x="5729885" y="1514625"/>
              <a:ext cx="43311" cy="65552"/>
            </a:xfrm>
            <a:custGeom>
              <a:avLst/>
              <a:gdLst>
                <a:gd name="connsiteX0" fmla="*/ 0 w 43311"/>
                <a:gd name="connsiteY0" fmla="*/ 6573 h 65552"/>
                <a:gd name="connsiteX1" fmla="*/ 12415 w 43311"/>
                <a:gd name="connsiteY1" fmla="*/ 0 h 65552"/>
                <a:gd name="connsiteX2" fmla="*/ 43985 w 43311"/>
                <a:gd name="connsiteY2" fmla="*/ 59632 h 65552"/>
                <a:gd name="connsiteX3" fmla="*/ 31570 w 43311"/>
                <a:gd name="connsiteY3" fmla="*/ 66204 h 65552"/>
              </a:gdLst>
              <a:ahLst/>
              <a:cxnLst>
                <a:cxn ang="0">
                  <a:pos x="connsiteX0" y="connsiteY0"/>
                </a:cxn>
                <a:cxn ang="0">
                  <a:pos x="connsiteX1" y="connsiteY1"/>
                </a:cxn>
                <a:cxn ang="0">
                  <a:pos x="connsiteX2" y="connsiteY2"/>
                </a:cxn>
                <a:cxn ang="0">
                  <a:pos x="connsiteX3" y="connsiteY3"/>
                </a:cxn>
              </a:cxnLst>
              <a:rect l="l" t="t" r="r" b="b"/>
              <a:pathLst>
                <a:path w="43311" h="65552">
                  <a:moveTo>
                    <a:pt x="0" y="6573"/>
                  </a:moveTo>
                  <a:lnTo>
                    <a:pt x="12415" y="0"/>
                  </a:lnTo>
                  <a:lnTo>
                    <a:pt x="43985" y="59632"/>
                  </a:lnTo>
                  <a:lnTo>
                    <a:pt x="31570" y="66204"/>
                  </a:lnTo>
                  <a:close/>
                </a:path>
              </a:pathLst>
            </a:custGeom>
            <a:grpFill/>
            <a:ln w="1170" cap="flat">
              <a:noFill/>
              <a:prstDash val="solid"/>
              <a:miter/>
            </a:ln>
          </p:spPr>
          <p:txBody>
            <a:bodyPr rtlCol="0" anchor="ctr"/>
            <a:lstStyle/>
            <a:p>
              <a:endParaRPr lang="en-US"/>
            </a:p>
          </p:txBody>
        </p:sp>
        <p:sp>
          <p:nvSpPr>
            <p:cNvPr id="1656" name="Freeform 1655">
              <a:extLst>
                <a:ext uri="{FF2B5EF4-FFF2-40B4-BE49-F238E27FC236}">
                  <a16:creationId xmlns:a16="http://schemas.microsoft.com/office/drawing/2014/main" id="{A15ED6A6-25AB-0244-9A60-8EBFAC70D2D0}"/>
                </a:ext>
              </a:extLst>
            </p:cNvPr>
            <p:cNvSpPr/>
            <p:nvPr/>
          </p:nvSpPr>
          <p:spPr>
            <a:xfrm>
              <a:off x="5487889" y="1603826"/>
              <a:ext cx="435452" cy="14047"/>
            </a:xfrm>
            <a:custGeom>
              <a:avLst/>
              <a:gdLst>
                <a:gd name="connsiteX0" fmla="*/ 421405 w 435452"/>
                <a:gd name="connsiteY0" fmla="*/ 7023 h 14046"/>
                <a:gd name="connsiteX1" fmla="*/ 428429 w 435452"/>
                <a:gd name="connsiteY1" fmla="*/ 0 h 14046"/>
                <a:gd name="connsiteX2" fmla="*/ 428429 w 435452"/>
                <a:gd name="connsiteY2" fmla="*/ 0 h 14046"/>
                <a:gd name="connsiteX3" fmla="*/ 435464 w 435452"/>
                <a:gd name="connsiteY3" fmla="*/ 7023 h 14046"/>
                <a:gd name="connsiteX4" fmla="*/ 435464 w 435452"/>
                <a:gd name="connsiteY4" fmla="*/ 7023 h 14046"/>
                <a:gd name="connsiteX5" fmla="*/ 428429 w 435452"/>
                <a:gd name="connsiteY5" fmla="*/ 14047 h 14046"/>
                <a:gd name="connsiteX6" fmla="*/ 428429 w 435452"/>
                <a:gd name="connsiteY6" fmla="*/ 14047 h 14046"/>
                <a:gd name="connsiteX7" fmla="*/ 421405 w 435452"/>
                <a:gd name="connsiteY7" fmla="*/ 7023 h 14046"/>
                <a:gd name="connsiteX8" fmla="*/ 393312 w 435452"/>
                <a:gd name="connsiteY8" fmla="*/ 7023 h 14046"/>
                <a:gd name="connsiteX9" fmla="*/ 400335 w 435452"/>
                <a:gd name="connsiteY9" fmla="*/ 0 h 14046"/>
                <a:gd name="connsiteX10" fmla="*/ 400335 w 435452"/>
                <a:gd name="connsiteY10" fmla="*/ 0 h 14046"/>
                <a:gd name="connsiteX11" fmla="*/ 407359 w 435452"/>
                <a:gd name="connsiteY11" fmla="*/ 7023 h 14046"/>
                <a:gd name="connsiteX12" fmla="*/ 407359 w 435452"/>
                <a:gd name="connsiteY12" fmla="*/ 7023 h 14046"/>
                <a:gd name="connsiteX13" fmla="*/ 400335 w 435452"/>
                <a:gd name="connsiteY13" fmla="*/ 14047 h 14046"/>
                <a:gd name="connsiteX14" fmla="*/ 400335 w 435452"/>
                <a:gd name="connsiteY14" fmla="*/ 14047 h 14046"/>
                <a:gd name="connsiteX15" fmla="*/ 393312 w 435452"/>
                <a:gd name="connsiteY15" fmla="*/ 7023 h 14046"/>
                <a:gd name="connsiteX16" fmla="*/ 365218 w 435452"/>
                <a:gd name="connsiteY16" fmla="*/ 7023 h 14046"/>
                <a:gd name="connsiteX17" fmla="*/ 372241 w 435452"/>
                <a:gd name="connsiteY17" fmla="*/ 0 h 14046"/>
                <a:gd name="connsiteX18" fmla="*/ 372241 w 435452"/>
                <a:gd name="connsiteY18" fmla="*/ 0 h 14046"/>
                <a:gd name="connsiteX19" fmla="*/ 379265 w 435452"/>
                <a:gd name="connsiteY19" fmla="*/ 7023 h 14046"/>
                <a:gd name="connsiteX20" fmla="*/ 379265 w 435452"/>
                <a:gd name="connsiteY20" fmla="*/ 7023 h 14046"/>
                <a:gd name="connsiteX21" fmla="*/ 372241 w 435452"/>
                <a:gd name="connsiteY21" fmla="*/ 14047 h 14046"/>
                <a:gd name="connsiteX22" fmla="*/ 372241 w 435452"/>
                <a:gd name="connsiteY22" fmla="*/ 14047 h 14046"/>
                <a:gd name="connsiteX23" fmla="*/ 365218 w 435452"/>
                <a:gd name="connsiteY23" fmla="*/ 7023 h 14046"/>
                <a:gd name="connsiteX24" fmla="*/ 337124 w 435452"/>
                <a:gd name="connsiteY24" fmla="*/ 7023 h 14046"/>
                <a:gd name="connsiteX25" fmla="*/ 344159 w 435452"/>
                <a:gd name="connsiteY25" fmla="*/ 0 h 14046"/>
                <a:gd name="connsiteX26" fmla="*/ 344159 w 435452"/>
                <a:gd name="connsiteY26" fmla="*/ 0 h 14046"/>
                <a:gd name="connsiteX27" fmla="*/ 351171 w 435452"/>
                <a:gd name="connsiteY27" fmla="*/ 7023 h 14046"/>
                <a:gd name="connsiteX28" fmla="*/ 351171 w 435452"/>
                <a:gd name="connsiteY28" fmla="*/ 7023 h 14046"/>
                <a:gd name="connsiteX29" fmla="*/ 344159 w 435452"/>
                <a:gd name="connsiteY29" fmla="*/ 14047 h 14046"/>
                <a:gd name="connsiteX30" fmla="*/ 344159 w 435452"/>
                <a:gd name="connsiteY30" fmla="*/ 14047 h 14046"/>
                <a:gd name="connsiteX31" fmla="*/ 337124 w 435452"/>
                <a:gd name="connsiteY31" fmla="*/ 7023 h 14046"/>
                <a:gd name="connsiteX32" fmla="*/ 309031 w 435452"/>
                <a:gd name="connsiteY32" fmla="*/ 7023 h 14046"/>
                <a:gd name="connsiteX33" fmla="*/ 316054 w 435452"/>
                <a:gd name="connsiteY33" fmla="*/ 0 h 14046"/>
                <a:gd name="connsiteX34" fmla="*/ 316054 w 435452"/>
                <a:gd name="connsiteY34" fmla="*/ 0 h 14046"/>
                <a:gd name="connsiteX35" fmla="*/ 323077 w 435452"/>
                <a:gd name="connsiteY35" fmla="*/ 7023 h 14046"/>
                <a:gd name="connsiteX36" fmla="*/ 323077 w 435452"/>
                <a:gd name="connsiteY36" fmla="*/ 7023 h 14046"/>
                <a:gd name="connsiteX37" fmla="*/ 316054 w 435452"/>
                <a:gd name="connsiteY37" fmla="*/ 14047 h 14046"/>
                <a:gd name="connsiteX38" fmla="*/ 316054 w 435452"/>
                <a:gd name="connsiteY38" fmla="*/ 14047 h 14046"/>
                <a:gd name="connsiteX39" fmla="*/ 309031 w 435452"/>
                <a:gd name="connsiteY39" fmla="*/ 7023 h 14046"/>
                <a:gd name="connsiteX40" fmla="*/ 280949 w 435452"/>
                <a:gd name="connsiteY40" fmla="*/ 7023 h 14046"/>
                <a:gd name="connsiteX41" fmla="*/ 287960 w 435452"/>
                <a:gd name="connsiteY41" fmla="*/ 0 h 14046"/>
                <a:gd name="connsiteX42" fmla="*/ 287960 w 435452"/>
                <a:gd name="connsiteY42" fmla="*/ 0 h 14046"/>
                <a:gd name="connsiteX43" fmla="*/ 294984 w 435452"/>
                <a:gd name="connsiteY43" fmla="*/ 7023 h 14046"/>
                <a:gd name="connsiteX44" fmla="*/ 294984 w 435452"/>
                <a:gd name="connsiteY44" fmla="*/ 7023 h 14046"/>
                <a:gd name="connsiteX45" fmla="*/ 287960 w 435452"/>
                <a:gd name="connsiteY45" fmla="*/ 14047 h 14046"/>
                <a:gd name="connsiteX46" fmla="*/ 287960 w 435452"/>
                <a:gd name="connsiteY46" fmla="*/ 14047 h 14046"/>
                <a:gd name="connsiteX47" fmla="*/ 280949 w 435452"/>
                <a:gd name="connsiteY47" fmla="*/ 7023 h 14046"/>
                <a:gd name="connsiteX48" fmla="*/ 252843 w 435452"/>
                <a:gd name="connsiteY48" fmla="*/ 7023 h 14046"/>
                <a:gd name="connsiteX49" fmla="*/ 259867 w 435452"/>
                <a:gd name="connsiteY49" fmla="*/ 0 h 14046"/>
                <a:gd name="connsiteX50" fmla="*/ 259867 w 435452"/>
                <a:gd name="connsiteY50" fmla="*/ 0 h 14046"/>
                <a:gd name="connsiteX51" fmla="*/ 266890 w 435452"/>
                <a:gd name="connsiteY51" fmla="*/ 7023 h 14046"/>
                <a:gd name="connsiteX52" fmla="*/ 266890 w 435452"/>
                <a:gd name="connsiteY52" fmla="*/ 7023 h 14046"/>
                <a:gd name="connsiteX53" fmla="*/ 259867 w 435452"/>
                <a:gd name="connsiteY53" fmla="*/ 14047 h 14046"/>
                <a:gd name="connsiteX54" fmla="*/ 259867 w 435452"/>
                <a:gd name="connsiteY54" fmla="*/ 14047 h 14046"/>
                <a:gd name="connsiteX55" fmla="*/ 252843 w 435452"/>
                <a:gd name="connsiteY55" fmla="*/ 7023 h 14046"/>
                <a:gd name="connsiteX56" fmla="*/ 224750 w 435452"/>
                <a:gd name="connsiteY56" fmla="*/ 7023 h 14046"/>
                <a:gd name="connsiteX57" fmla="*/ 231773 w 435452"/>
                <a:gd name="connsiteY57" fmla="*/ 0 h 14046"/>
                <a:gd name="connsiteX58" fmla="*/ 231773 w 435452"/>
                <a:gd name="connsiteY58" fmla="*/ 0 h 14046"/>
                <a:gd name="connsiteX59" fmla="*/ 238796 w 435452"/>
                <a:gd name="connsiteY59" fmla="*/ 7023 h 14046"/>
                <a:gd name="connsiteX60" fmla="*/ 238796 w 435452"/>
                <a:gd name="connsiteY60" fmla="*/ 7023 h 14046"/>
                <a:gd name="connsiteX61" fmla="*/ 231773 w 435452"/>
                <a:gd name="connsiteY61" fmla="*/ 14047 h 14046"/>
                <a:gd name="connsiteX62" fmla="*/ 231773 w 435452"/>
                <a:gd name="connsiteY62" fmla="*/ 14047 h 14046"/>
                <a:gd name="connsiteX63" fmla="*/ 224750 w 435452"/>
                <a:gd name="connsiteY63" fmla="*/ 7023 h 14046"/>
                <a:gd name="connsiteX64" fmla="*/ 196656 w 435452"/>
                <a:gd name="connsiteY64" fmla="*/ 7023 h 14046"/>
                <a:gd name="connsiteX65" fmla="*/ 203679 w 435452"/>
                <a:gd name="connsiteY65" fmla="*/ 0 h 14046"/>
                <a:gd name="connsiteX66" fmla="*/ 203679 w 435452"/>
                <a:gd name="connsiteY66" fmla="*/ 0 h 14046"/>
                <a:gd name="connsiteX67" fmla="*/ 210703 w 435452"/>
                <a:gd name="connsiteY67" fmla="*/ 7023 h 14046"/>
                <a:gd name="connsiteX68" fmla="*/ 210703 w 435452"/>
                <a:gd name="connsiteY68" fmla="*/ 7023 h 14046"/>
                <a:gd name="connsiteX69" fmla="*/ 203679 w 435452"/>
                <a:gd name="connsiteY69" fmla="*/ 14047 h 14046"/>
                <a:gd name="connsiteX70" fmla="*/ 203679 w 435452"/>
                <a:gd name="connsiteY70" fmla="*/ 14047 h 14046"/>
                <a:gd name="connsiteX71" fmla="*/ 196656 w 435452"/>
                <a:gd name="connsiteY71" fmla="*/ 7023 h 14046"/>
                <a:gd name="connsiteX72" fmla="*/ 168562 w 435452"/>
                <a:gd name="connsiteY72" fmla="*/ 7023 h 14046"/>
                <a:gd name="connsiteX73" fmla="*/ 175586 w 435452"/>
                <a:gd name="connsiteY73" fmla="*/ 0 h 14046"/>
                <a:gd name="connsiteX74" fmla="*/ 175586 w 435452"/>
                <a:gd name="connsiteY74" fmla="*/ 0 h 14046"/>
                <a:gd name="connsiteX75" fmla="*/ 182609 w 435452"/>
                <a:gd name="connsiteY75" fmla="*/ 7023 h 14046"/>
                <a:gd name="connsiteX76" fmla="*/ 182609 w 435452"/>
                <a:gd name="connsiteY76" fmla="*/ 7023 h 14046"/>
                <a:gd name="connsiteX77" fmla="*/ 175586 w 435452"/>
                <a:gd name="connsiteY77" fmla="*/ 14047 h 14046"/>
                <a:gd name="connsiteX78" fmla="*/ 175586 w 435452"/>
                <a:gd name="connsiteY78" fmla="*/ 14047 h 14046"/>
                <a:gd name="connsiteX79" fmla="*/ 168562 w 435452"/>
                <a:gd name="connsiteY79" fmla="*/ 7023 h 14046"/>
                <a:gd name="connsiteX80" fmla="*/ 140468 w 435452"/>
                <a:gd name="connsiteY80" fmla="*/ 7023 h 14046"/>
                <a:gd name="connsiteX81" fmla="*/ 147492 w 435452"/>
                <a:gd name="connsiteY81" fmla="*/ 0 h 14046"/>
                <a:gd name="connsiteX82" fmla="*/ 147492 w 435452"/>
                <a:gd name="connsiteY82" fmla="*/ 0 h 14046"/>
                <a:gd name="connsiteX83" fmla="*/ 154515 w 435452"/>
                <a:gd name="connsiteY83" fmla="*/ 7023 h 14046"/>
                <a:gd name="connsiteX84" fmla="*/ 154515 w 435452"/>
                <a:gd name="connsiteY84" fmla="*/ 7023 h 14046"/>
                <a:gd name="connsiteX85" fmla="*/ 147492 w 435452"/>
                <a:gd name="connsiteY85" fmla="*/ 14047 h 14046"/>
                <a:gd name="connsiteX86" fmla="*/ 147492 w 435452"/>
                <a:gd name="connsiteY86" fmla="*/ 14047 h 14046"/>
                <a:gd name="connsiteX87" fmla="*/ 140468 w 435452"/>
                <a:gd name="connsiteY87" fmla="*/ 7023 h 14046"/>
                <a:gd name="connsiteX88" fmla="*/ 112375 w 435452"/>
                <a:gd name="connsiteY88" fmla="*/ 7023 h 14046"/>
                <a:gd name="connsiteX89" fmla="*/ 119398 w 435452"/>
                <a:gd name="connsiteY89" fmla="*/ 0 h 14046"/>
                <a:gd name="connsiteX90" fmla="*/ 119398 w 435452"/>
                <a:gd name="connsiteY90" fmla="*/ 0 h 14046"/>
                <a:gd name="connsiteX91" fmla="*/ 126422 w 435452"/>
                <a:gd name="connsiteY91" fmla="*/ 7023 h 14046"/>
                <a:gd name="connsiteX92" fmla="*/ 126422 w 435452"/>
                <a:gd name="connsiteY92" fmla="*/ 7023 h 14046"/>
                <a:gd name="connsiteX93" fmla="*/ 119398 w 435452"/>
                <a:gd name="connsiteY93" fmla="*/ 14047 h 14046"/>
                <a:gd name="connsiteX94" fmla="*/ 119398 w 435452"/>
                <a:gd name="connsiteY94" fmla="*/ 14047 h 14046"/>
                <a:gd name="connsiteX95" fmla="*/ 112375 w 435452"/>
                <a:gd name="connsiteY95" fmla="*/ 7023 h 14046"/>
                <a:gd name="connsiteX96" fmla="*/ 84281 w 435452"/>
                <a:gd name="connsiteY96" fmla="*/ 7023 h 14046"/>
                <a:gd name="connsiteX97" fmla="*/ 91305 w 435452"/>
                <a:gd name="connsiteY97" fmla="*/ 0 h 14046"/>
                <a:gd name="connsiteX98" fmla="*/ 91305 w 435452"/>
                <a:gd name="connsiteY98" fmla="*/ 0 h 14046"/>
                <a:gd name="connsiteX99" fmla="*/ 98340 w 435452"/>
                <a:gd name="connsiteY99" fmla="*/ 7023 h 14046"/>
                <a:gd name="connsiteX100" fmla="*/ 98340 w 435452"/>
                <a:gd name="connsiteY100" fmla="*/ 7023 h 14046"/>
                <a:gd name="connsiteX101" fmla="*/ 91305 w 435452"/>
                <a:gd name="connsiteY101" fmla="*/ 14047 h 14046"/>
                <a:gd name="connsiteX102" fmla="*/ 91305 w 435452"/>
                <a:gd name="connsiteY102" fmla="*/ 14047 h 14046"/>
                <a:gd name="connsiteX103" fmla="*/ 84281 w 435452"/>
                <a:gd name="connsiteY103" fmla="*/ 7023 h 14046"/>
                <a:gd name="connsiteX104" fmla="*/ 56187 w 435452"/>
                <a:gd name="connsiteY104" fmla="*/ 7023 h 14046"/>
                <a:gd name="connsiteX105" fmla="*/ 63211 w 435452"/>
                <a:gd name="connsiteY105" fmla="*/ 0 h 14046"/>
                <a:gd name="connsiteX106" fmla="*/ 63211 w 435452"/>
                <a:gd name="connsiteY106" fmla="*/ 0 h 14046"/>
                <a:gd name="connsiteX107" fmla="*/ 70234 w 435452"/>
                <a:gd name="connsiteY107" fmla="*/ 7023 h 14046"/>
                <a:gd name="connsiteX108" fmla="*/ 70234 w 435452"/>
                <a:gd name="connsiteY108" fmla="*/ 7023 h 14046"/>
                <a:gd name="connsiteX109" fmla="*/ 63211 w 435452"/>
                <a:gd name="connsiteY109" fmla="*/ 14047 h 14046"/>
                <a:gd name="connsiteX110" fmla="*/ 63211 w 435452"/>
                <a:gd name="connsiteY110" fmla="*/ 14047 h 14046"/>
                <a:gd name="connsiteX111" fmla="*/ 56187 w 435452"/>
                <a:gd name="connsiteY111" fmla="*/ 7023 h 14046"/>
                <a:gd name="connsiteX112" fmla="*/ 28094 w 435452"/>
                <a:gd name="connsiteY112" fmla="*/ 7023 h 14046"/>
                <a:gd name="connsiteX113" fmla="*/ 35129 w 435452"/>
                <a:gd name="connsiteY113" fmla="*/ 0 h 14046"/>
                <a:gd name="connsiteX114" fmla="*/ 35129 w 435452"/>
                <a:gd name="connsiteY114" fmla="*/ 0 h 14046"/>
                <a:gd name="connsiteX115" fmla="*/ 42141 w 435452"/>
                <a:gd name="connsiteY115" fmla="*/ 7023 h 14046"/>
                <a:gd name="connsiteX116" fmla="*/ 42141 w 435452"/>
                <a:gd name="connsiteY116" fmla="*/ 7023 h 14046"/>
                <a:gd name="connsiteX117" fmla="*/ 35129 w 435452"/>
                <a:gd name="connsiteY117" fmla="*/ 14047 h 14046"/>
                <a:gd name="connsiteX118" fmla="*/ 35129 w 435452"/>
                <a:gd name="connsiteY118" fmla="*/ 14047 h 14046"/>
                <a:gd name="connsiteX119" fmla="*/ 28094 w 435452"/>
                <a:gd name="connsiteY119" fmla="*/ 7023 h 14046"/>
                <a:gd name="connsiteX120" fmla="*/ 0 w 435452"/>
                <a:gd name="connsiteY120" fmla="*/ 7023 h 14046"/>
                <a:gd name="connsiteX121" fmla="*/ 7035 w 435452"/>
                <a:gd name="connsiteY121" fmla="*/ 0 h 14046"/>
                <a:gd name="connsiteX122" fmla="*/ 7035 w 435452"/>
                <a:gd name="connsiteY122" fmla="*/ 0 h 14046"/>
                <a:gd name="connsiteX123" fmla="*/ 14059 w 435452"/>
                <a:gd name="connsiteY123" fmla="*/ 7023 h 14046"/>
                <a:gd name="connsiteX124" fmla="*/ 14059 w 435452"/>
                <a:gd name="connsiteY124" fmla="*/ 7023 h 14046"/>
                <a:gd name="connsiteX125" fmla="*/ 7035 w 435452"/>
                <a:gd name="connsiteY125" fmla="*/ 14047 h 14046"/>
                <a:gd name="connsiteX126" fmla="*/ 7035 w 435452"/>
                <a:gd name="connsiteY126" fmla="*/ 14047 h 14046"/>
                <a:gd name="connsiteX127" fmla="*/ 0 w 435452"/>
                <a:gd name="connsiteY127" fmla="*/ 702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435452" h="14046">
                  <a:moveTo>
                    <a:pt x="421405" y="7023"/>
                  </a:moveTo>
                  <a:cubicBezTo>
                    <a:pt x="421405" y="3137"/>
                    <a:pt x="424554" y="0"/>
                    <a:pt x="428429" y="0"/>
                  </a:cubicBezTo>
                  <a:lnTo>
                    <a:pt x="428429" y="0"/>
                  </a:lnTo>
                  <a:cubicBezTo>
                    <a:pt x="432315" y="0"/>
                    <a:pt x="435464" y="3137"/>
                    <a:pt x="435464" y="7023"/>
                  </a:cubicBezTo>
                  <a:lnTo>
                    <a:pt x="435464" y="7023"/>
                  </a:lnTo>
                  <a:cubicBezTo>
                    <a:pt x="435464" y="10898"/>
                    <a:pt x="432315" y="14047"/>
                    <a:pt x="428429" y="14047"/>
                  </a:cubicBezTo>
                  <a:lnTo>
                    <a:pt x="428429" y="14047"/>
                  </a:lnTo>
                  <a:cubicBezTo>
                    <a:pt x="424554" y="14047"/>
                    <a:pt x="421405" y="10898"/>
                    <a:pt x="421405" y="7023"/>
                  </a:cubicBezTo>
                  <a:close/>
                  <a:moveTo>
                    <a:pt x="393312" y="7023"/>
                  </a:moveTo>
                  <a:cubicBezTo>
                    <a:pt x="393312" y="3137"/>
                    <a:pt x="396461" y="0"/>
                    <a:pt x="400335" y="0"/>
                  </a:cubicBezTo>
                  <a:lnTo>
                    <a:pt x="400335" y="0"/>
                  </a:lnTo>
                  <a:cubicBezTo>
                    <a:pt x="404222" y="0"/>
                    <a:pt x="407359" y="3137"/>
                    <a:pt x="407359" y="7023"/>
                  </a:cubicBezTo>
                  <a:lnTo>
                    <a:pt x="407359" y="7023"/>
                  </a:lnTo>
                  <a:cubicBezTo>
                    <a:pt x="407359" y="10898"/>
                    <a:pt x="404222" y="14047"/>
                    <a:pt x="400335" y="14047"/>
                  </a:cubicBezTo>
                  <a:lnTo>
                    <a:pt x="400335" y="14047"/>
                  </a:lnTo>
                  <a:cubicBezTo>
                    <a:pt x="396461" y="14047"/>
                    <a:pt x="393312" y="10898"/>
                    <a:pt x="393312" y="7023"/>
                  </a:cubicBezTo>
                  <a:close/>
                  <a:moveTo>
                    <a:pt x="365218" y="7023"/>
                  </a:moveTo>
                  <a:cubicBezTo>
                    <a:pt x="365218" y="3137"/>
                    <a:pt x="368367" y="0"/>
                    <a:pt x="372241" y="0"/>
                  </a:cubicBezTo>
                  <a:lnTo>
                    <a:pt x="372241" y="0"/>
                  </a:lnTo>
                  <a:cubicBezTo>
                    <a:pt x="376128" y="0"/>
                    <a:pt x="379265" y="3137"/>
                    <a:pt x="379265" y="7023"/>
                  </a:cubicBezTo>
                  <a:lnTo>
                    <a:pt x="379265" y="7023"/>
                  </a:lnTo>
                  <a:cubicBezTo>
                    <a:pt x="379265" y="10898"/>
                    <a:pt x="376128" y="14047"/>
                    <a:pt x="372241" y="14047"/>
                  </a:cubicBezTo>
                  <a:lnTo>
                    <a:pt x="372241" y="14047"/>
                  </a:lnTo>
                  <a:cubicBezTo>
                    <a:pt x="368367" y="14047"/>
                    <a:pt x="365218" y="10898"/>
                    <a:pt x="365218" y="7023"/>
                  </a:cubicBezTo>
                  <a:close/>
                  <a:moveTo>
                    <a:pt x="337124" y="7023"/>
                  </a:moveTo>
                  <a:cubicBezTo>
                    <a:pt x="337124" y="3137"/>
                    <a:pt x="340273" y="0"/>
                    <a:pt x="344159" y="0"/>
                  </a:cubicBezTo>
                  <a:lnTo>
                    <a:pt x="344159" y="0"/>
                  </a:lnTo>
                  <a:cubicBezTo>
                    <a:pt x="348034" y="0"/>
                    <a:pt x="351171" y="3137"/>
                    <a:pt x="351171" y="7023"/>
                  </a:cubicBezTo>
                  <a:lnTo>
                    <a:pt x="351171" y="7023"/>
                  </a:lnTo>
                  <a:cubicBezTo>
                    <a:pt x="351171" y="10898"/>
                    <a:pt x="348034" y="14047"/>
                    <a:pt x="344159" y="14047"/>
                  </a:cubicBezTo>
                  <a:lnTo>
                    <a:pt x="344159" y="14047"/>
                  </a:lnTo>
                  <a:cubicBezTo>
                    <a:pt x="340273" y="14047"/>
                    <a:pt x="337124" y="10898"/>
                    <a:pt x="337124" y="7023"/>
                  </a:cubicBezTo>
                  <a:close/>
                  <a:moveTo>
                    <a:pt x="309031" y="7023"/>
                  </a:moveTo>
                  <a:cubicBezTo>
                    <a:pt x="309031" y="3137"/>
                    <a:pt x="312180" y="0"/>
                    <a:pt x="316054" y="0"/>
                  </a:cubicBezTo>
                  <a:lnTo>
                    <a:pt x="316054" y="0"/>
                  </a:lnTo>
                  <a:cubicBezTo>
                    <a:pt x="319940" y="0"/>
                    <a:pt x="323077" y="3137"/>
                    <a:pt x="323077" y="7023"/>
                  </a:cubicBezTo>
                  <a:lnTo>
                    <a:pt x="323077" y="7023"/>
                  </a:lnTo>
                  <a:cubicBezTo>
                    <a:pt x="323077" y="10898"/>
                    <a:pt x="319940" y="14047"/>
                    <a:pt x="316054" y="14047"/>
                  </a:cubicBezTo>
                  <a:lnTo>
                    <a:pt x="316054" y="14047"/>
                  </a:lnTo>
                  <a:cubicBezTo>
                    <a:pt x="312180" y="14047"/>
                    <a:pt x="309031" y="10898"/>
                    <a:pt x="309031" y="7023"/>
                  </a:cubicBezTo>
                  <a:close/>
                  <a:moveTo>
                    <a:pt x="280949" y="7023"/>
                  </a:moveTo>
                  <a:cubicBezTo>
                    <a:pt x="280949" y="3137"/>
                    <a:pt x="284086" y="0"/>
                    <a:pt x="287960" y="0"/>
                  </a:cubicBezTo>
                  <a:lnTo>
                    <a:pt x="287960" y="0"/>
                  </a:lnTo>
                  <a:cubicBezTo>
                    <a:pt x="291847" y="0"/>
                    <a:pt x="294984" y="3137"/>
                    <a:pt x="294984" y="7023"/>
                  </a:cubicBezTo>
                  <a:lnTo>
                    <a:pt x="294984" y="7023"/>
                  </a:lnTo>
                  <a:cubicBezTo>
                    <a:pt x="294984" y="10898"/>
                    <a:pt x="291847" y="14047"/>
                    <a:pt x="287960" y="14047"/>
                  </a:cubicBezTo>
                  <a:lnTo>
                    <a:pt x="287960" y="14047"/>
                  </a:lnTo>
                  <a:cubicBezTo>
                    <a:pt x="284086" y="14047"/>
                    <a:pt x="280949" y="10898"/>
                    <a:pt x="280949" y="7023"/>
                  </a:cubicBezTo>
                  <a:close/>
                  <a:moveTo>
                    <a:pt x="252843" y="7023"/>
                  </a:moveTo>
                  <a:cubicBezTo>
                    <a:pt x="252843" y="3137"/>
                    <a:pt x="255992" y="0"/>
                    <a:pt x="259867" y="0"/>
                  </a:cubicBezTo>
                  <a:lnTo>
                    <a:pt x="259867" y="0"/>
                  </a:lnTo>
                  <a:cubicBezTo>
                    <a:pt x="263753" y="0"/>
                    <a:pt x="266890" y="3137"/>
                    <a:pt x="266890" y="7023"/>
                  </a:cubicBezTo>
                  <a:lnTo>
                    <a:pt x="266890" y="7023"/>
                  </a:lnTo>
                  <a:cubicBezTo>
                    <a:pt x="266890" y="10898"/>
                    <a:pt x="263753" y="14047"/>
                    <a:pt x="259867" y="14047"/>
                  </a:cubicBezTo>
                  <a:lnTo>
                    <a:pt x="259867" y="14047"/>
                  </a:lnTo>
                  <a:cubicBezTo>
                    <a:pt x="255992" y="14047"/>
                    <a:pt x="252843" y="10898"/>
                    <a:pt x="252843" y="7023"/>
                  </a:cubicBezTo>
                  <a:close/>
                  <a:moveTo>
                    <a:pt x="224750" y="7023"/>
                  </a:moveTo>
                  <a:cubicBezTo>
                    <a:pt x="224750" y="3137"/>
                    <a:pt x="227899" y="0"/>
                    <a:pt x="231773" y="0"/>
                  </a:cubicBezTo>
                  <a:lnTo>
                    <a:pt x="231773" y="0"/>
                  </a:lnTo>
                  <a:cubicBezTo>
                    <a:pt x="235659" y="0"/>
                    <a:pt x="238796" y="3137"/>
                    <a:pt x="238796" y="7023"/>
                  </a:cubicBezTo>
                  <a:lnTo>
                    <a:pt x="238796" y="7023"/>
                  </a:lnTo>
                  <a:cubicBezTo>
                    <a:pt x="238796" y="10898"/>
                    <a:pt x="235659" y="14047"/>
                    <a:pt x="231773" y="14047"/>
                  </a:cubicBezTo>
                  <a:lnTo>
                    <a:pt x="231773" y="14047"/>
                  </a:lnTo>
                  <a:cubicBezTo>
                    <a:pt x="227899" y="14047"/>
                    <a:pt x="224750" y="10898"/>
                    <a:pt x="224750" y="7023"/>
                  </a:cubicBezTo>
                  <a:close/>
                  <a:moveTo>
                    <a:pt x="196656" y="7023"/>
                  </a:moveTo>
                  <a:cubicBezTo>
                    <a:pt x="196656" y="3137"/>
                    <a:pt x="199805" y="0"/>
                    <a:pt x="203679" y="0"/>
                  </a:cubicBezTo>
                  <a:lnTo>
                    <a:pt x="203679" y="0"/>
                  </a:lnTo>
                  <a:cubicBezTo>
                    <a:pt x="207566" y="0"/>
                    <a:pt x="210703" y="3137"/>
                    <a:pt x="210703" y="7023"/>
                  </a:cubicBezTo>
                  <a:lnTo>
                    <a:pt x="210703" y="7023"/>
                  </a:lnTo>
                  <a:cubicBezTo>
                    <a:pt x="210703" y="10898"/>
                    <a:pt x="207566" y="14047"/>
                    <a:pt x="203679" y="14047"/>
                  </a:cubicBezTo>
                  <a:lnTo>
                    <a:pt x="203679" y="14047"/>
                  </a:lnTo>
                  <a:cubicBezTo>
                    <a:pt x="199805" y="14047"/>
                    <a:pt x="196656" y="10898"/>
                    <a:pt x="196656" y="7023"/>
                  </a:cubicBezTo>
                  <a:close/>
                  <a:moveTo>
                    <a:pt x="168562" y="7023"/>
                  </a:moveTo>
                  <a:cubicBezTo>
                    <a:pt x="168562" y="3137"/>
                    <a:pt x="171711" y="0"/>
                    <a:pt x="175586" y="0"/>
                  </a:cubicBezTo>
                  <a:lnTo>
                    <a:pt x="175586" y="0"/>
                  </a:lnTo>
                  <a:cubicBezTo>
                    <a:pt x="179472" y="0"/>
                    <a:pt x="182609" y="3137"/>
                    <a:pt x="182609" y="7023"/>
                  </a:cubicBezTo>
                  <a:lnTo>
                    <a:pt x="182609" y="7023"/>
                  </a:lnTo>
                  <a:cubicBezTo>
                    <a:pt x="182609" y="10898"/>
                    <a:pt x="179472" y="14047"/>
                    <a:pt x="175586" y="14047"/>
                  </a:cubicBezTo>
                  <a:lnTo>
                    <a:pt x="175586" y="14047"/>
                  </a:lnTo>
                  <a:cubicBezTo>
                    <a:pt x="171711" y="14047"/>
                    <a:pt x="168562" y="10898"/>
                    <a:pt x="168562" y="7023"/>
                  </a:cubicBezTo>
                  <a:close/>
                  <a:moveTo>
                    <a:pt x="140468" y="7023"/>
                  </a:moveTo>
                  <a:cubicBezTo>
                    <a:pt x="140468" y="3137"/>
                    <a:pt x="143618" y="0"/>
                    <a:pt x="147492" y="0"/>
                  </a:cubicBezTo>
                  <a:lnTo>
                    <a:pt x="147492" y="0"/>
                  </a:lnTo>
                  <a:cubicBezTo>
                    <a:pt x="151378" y="0"/>
                    <a:pt x="154515" y="3137"/>
                    <a:pt x="154515" y="7023"/>
                  </a:cubicBezTo>
                  <a:lnTo>
                    <a:pt x="154515" y="7023"/>
                  </a:lnTo>
                  <a:cubicBezTo>
                    <a:pt x="154515" y="10898"/>
                    <a:pt x="151378" y="14047"/>
                    <a:pt x="147492" y="14047"/>
                  </a:cubicBezTo>
                  <a:lnTo>
                    <a:pt x="147492" y="14047"/>
                  </a:lnTo>
                  <a:cubicBezTo>
                    <a:pt x="143618" y="14047"/>
                    <a:pt x="140468" y="10898"/>
                    <a:pt x="140468" y="7023"/>
                  </a:cubicBezTo>
                  <a:close/>
                  <a:moveTo>
                    <a:pt x="112375" y="7023"/>
                  </a:moveTo>
                  <a:cubicBezTo>
                    <a:pt x="112375" y="3137"/>
                    <a:pt x="115524" y="0"/>
                    <a:pt x="119398" y="0"/>
                  </a:cubicBezTo>
                  <a:lnTo>
                    <a:pt x="119398" y="0"/>
                  </a:lnTo>
                  <a:cubicBezTo>
                    <a:pt x="123285" y="0"/>
                    <a:pt x="126422" y="3137"/>
                    <a:pt x="126422" y="7023"/>
                  </a:cubicBezTo>
                  <a:lnTo>
                    <a:pt x="126422" y="7023"/>
                  </a:lnTo>
                  <a:cubicBezTo>
                    <a:pt x="126422" y="10898"/>
                    <a:pt x="123285" y="14047"/>
                    <a:pt x="119398" y="14047"/>
                  </a:cubicBezTo>
                  <a:lnTo>
                    <a:pt x="119398" y="14047"/>
                  </a:lnTo>
                  <a:cubicBezTo>
                    <a:pt x="115524" y="14047"/>
                    <a:pt x="112375" y="10898"/>
                    <a:pt x="112375" y="7023"/>
                  </a:cubicBezTo>
                  <a:close/>
                  <a:moveTo>
                    <a:pt x="84281" y="7023"/>
                  </a:moveTo>
                  <a:cubicBezTo>
                    <a:pt x="84281" y="3137"/>
                    <a:pt x="87430" y="0"/>
                    <a:pt x="91305" y="0"/>
                  </a:cubicBezTo>
                  <a:lnTo>
                    <a:pt x="91305" y="0"/>
                  </a:lnTo>
                  <a:cubicBezTo>
                    <a:pt x="95191" y="0"/>
                    <a:pt x="98340" y="3137"/>
                    <a:pt x="98340" y="7023"/>
                  </a:cubicBezTo>
                  <a:lnTo>
                    <a:pt x="98340" y="7023"/>
                  </a:lnTo>
                  <a:cubicBezTo>
                    <a:pt x="98340" y="10898"/>
                    <a:pt x="95191" y="14047"/>
                    <a:pt x="91305" y="14047"/>
                  </a:cubicBezTo>
                  <a:lnTo>
                    <a:pt x="91305" y="14047"/>
                  </a:lnTo>
                  <a:cubicBezTo>
                    <a:pt x="87430" y="14047"/>
                    <a:pt x="84281" y="10898"/>
                    <a:pt x="84281" y="7023"/>
                  </a:cubicBezTo>
                  <a:close/>
                  <a:moveTo>
                    <a:pt x="56187" y="7023"/>
                  </a:moveTo>
                  <a:cubicBezTo>
                    <a:pt x="56187" y="3137"/>
                    <a:pt x="59336" y="0"/>
                    <a:pt x="63211" y="0"/>
                  </a:cubicBezTo>
                  <a:lnTo>
                    <a:pt x="63211" y="0"/>
                  </a:lnTo>
                  <a:cubicBezTo>
                    <a:pt x="67097" y="0"/>
                    <a:pt x="70234" y="3137"/>
                    <a:pt x="70234" y="7023"/>
                  </a:cubicBezTo>
                  <a:lnTo>
                    <a:pt x="70234" y="7023"/>
                  </a:lnTo>
                  <a:cubicBezTo>
                    <a:pt x="70234" y="10898"/>
                    <a:pt x="67097" y="14047"/>
                    <a:pt x="63211" y="14047"/>
                  </a:cubicBezTo>
                  <a:lnTo>
                    <a:pt x="63211" y="14047"/>
                  </a:lnTo>
                  <a:cubicBezTo>
                    <a:pt x="59336" y="14047"/>
                    <a:pt x="56187" y="10898"/>
                    <a:pt x="56187" y="7023"/>
                  </a:cubicBezTo>
                  <a:close/>
                  <a:moveTo>
                    <a:pt x="28094" y="7023"/>
                  </a:moveTo>
                  <a:cubicBezTo>
                    <a:pt x="28094" y="3137"/>
                    <a:pt x="31243" y="0"/>
                    <a:pt x="35129" y="0"/>
                  </a:cubicBezTo>
                  <a:lnTo>
                    <a:pt x="35129" y="0"/>
                  </a:lnTo>
                  <a:cubicBezTo>
                    <a:pt x="39003" y="0"/>
                    <a:pt x="42141" y="3137"/>
                    <a:pt x="42141" y="7023"/>
                  </a:cubicBezTo>
                  <a:lnTo>
                    <a:pt x="42141" y="7023"/>
                  </a:lnTo>
                  <a:cubicBezTo>
                    <a:pt x="42141" y="10898"/>
                    <a:pt x="39003" y="14047"/>
                    <a:pt x="35129" y="14047"/>
                  </a:cubicBezTo>
                  <a:lnTo>
                    <a:pt x="35129" y="14047"/>
                  </a:lnTo>
                  <a:cubicBezTo>
                    <a:pt x="31243" y="14047"/>
                    <a:pt x="28094" y="10898"/>
                    <a:pt x="28094" y="7023"/>
                  </a:cubicBezTo>
                  <a:close/>
                  <a:moveTo>
                    <a:pt x="0" y="7023"/>
                  </a:moveTo>
                  <a:cubicBezTo>
                    <a:pt x="0" y="3137"/>
                    <a:pt x="3149" y="0"/>
                    <a:pt x="7035" y="0"/>
                  </a:cubicBezTo>
                  <a:lnTo>
                    <a:pt x="7035" y="0"/>
                  </a:lnTo>
                  <a:cubicBezTo>
                    <a:pt x="10910" y="0"/>
                    <a:pt x="14059" y="3137"/>
                    <a:pt x="14059" y="7023"/>
                  </a:cubicBezTo>
                  <a:lnTo>
                    <a:pt x="14059" y="7023"/>
                  </a:lnTo>
                  <a:cubicBezTo>
                    <a:pt x="14059" y="10898"/>
                    <a:pt x="10910" y="14047"/>
                    <a:pt x="7035" y="14047"/>
                  </a:cubicBezTo>
                  <a:lnTo>
                    <a:pt x="7035" y="14047"/>
                  </a:lnTo>
                  <a:cubicBezTo>
                    <a:pt x="3149" y="14047"/>
                    <a:pt x="0" y="10898"/>
                    <a:pt x="0" y="7023"/>
                  </a:cubicBezTo>
                  <a:close/>
                </a:path>
              </a:pathLst>
            </a:custGeom>
            <a:grpFill/>
            <a:ln w="1170" cap="flat">
              <a:noFill/>
              <a:prstDash val="solid"/>
              <a:miter/>
            </a:ln>
          </p:spPr>
          <p:txBody>
            <a:bodyPr rtlCol="0" anchor="ctr"/>
            <a:lstStyle/>
            <a:p>
              <a:endParaRPr lang="en-US"/>
            </a:p>
          </p:txBody>
        </p:sp>
        <p:sp>
          <p:nvSpPr>
            <p:cNvPr id="1657" name="Freeform 1656">
              <a:extLst>
                <a:ext uri="{FF2B5EF4-FFF2-40B4-BE49-F238E27FC236}">
                  <a16:creationId xmlns:a16="http://schemas.microsoft.com/office/drawing/2014/main" id="{6B57DE53-26AE-F543-AC46-8013855B1945}"/>
                </a:ext>
              </a:extLst>
            </p:cNvPr>
            <p:cNvSpPr/>
            <p:nvPr/>
          </p:nvSpPr>
          <p:spPr>
            <a:xfrm>
              <a:off x="5700184" y="1302403"/>
              <a:ext cx="25753" cy="52676"/>
            </a:xfrm>
            <a:custGeom>
              <a:avLst/>
              <a:gdLst>
                <a:gd name="connsiteX0" fmla="*/ 15065 w 25752"/>
                <a:gd name="connsiteY0" fmla="*/ 53027 h 52675"/>
                <a:gd name="connsiteX1" fmla="*/ 4062 w 25752"/>
                <a:gd name="connsiteY1" fmla="*/ 44294 h 52675"/>
                <a:gd name="connsiteX2" fmla="*/ 8428 w 25752"/>
                <a:gd name="connsiteY2" fmla="*/ 38793 h 52675"/>
                <a:gd name="connsiteX3" fmla="*/ 12174 w 25752"/>
                <a:gd name="connsiteY3" fmla="*/ 24477 h 52675"/>
                <a:gd name="connsiteX4" fmla="*/ 6590 w 25752"/>
                <a:gd name="connsiteY4" fmla="*/ 15604 h 52675"/>
                <a:gd name="connsiteX5" fmla="*/ 0 w 25752"/>
                <a:gd name="connsiteY5" fmla="*/ 13169 h 52675"/>
                <a:gd name="connsiteX6" fmla="*/ 4869 w 25752"/>
                <a:gd name="connsiteY6" fmla="*/ 0 h 52675"/>
                <a:gd name="connsiteX7" fmla="*/ 11460 w 25752"/>
                <a:gd name="connsiteY7" fmla="*/ 2435 h 52675"/>
                <a:gd name="connsiteX8" fmla="*/ 26209 w 25752"/>
                <a:gd name="connsiteY8" fmla="*/ 23997 h 52675"/>
                <a:gd name="connsiteX9" fmla="*/ 19431 w 25752"/>
                <a:gd name="connsiteY9" fmla="*/ 47537 h 52675"/>
                <a:gd name="connsiteX10" fmla="*/ 15065 w 25752"/>
                <a:gd name="connsiteY10" fmla="*/ 53027 h 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2" h="52675">
                  <a:moveTo>
                    <a:pt x="15065" y="53027"/>
                  </a:moveTo>
                  <a:lnTo>
                    <a:pt x="4062" y="44294"/>
                  </a:lnTo>
                  <a:lnTo>
                    <a:pt x="8428" y="38793"/>
                  </a:lnTo>
                  <a:cubicBezTo>
                    <a:pt x="11015" y="35539"/>
                    <a:pt x="12373" y="30318"/>
                    <a:pt x="12174" y="24477"/>
                  </a:cubicBezTo>
                  <a:cubicBezTo>
                    <a:pt x="12057" y="21000"/>
                    <a:pt x="9283" y="16599"/>
                    <a:pt x="6590" y="15604"/>
                  </a:cubicBezTo>
                  <a:lnTo>
                    <a:pt x="0" y="13169"/>
                  </a:lnTo>
                  <a:lnTo>
                    <a:pt x="4869" y="0"/>
                  </a:lnTo>
                  <a:lnTo>
                    <a:pt x="11460" y="2435"/>
                  </a:lnTo>
                  <a:cubicBezTo>
                    <a:pt x="19548" y="5431"/>
                    <a:pt x="25881" y="14691"/>
                    <a:pt x="26209" y="23997"/>
                  </a:cubicBezTo>
                  <a:cubicBezTo>
                    <a:pt x="26396" y="29358"/>
                    <a:pt x="25764" y="39554"/>
                    <a:pt x="19431" y="47537"/>
                  </a:cubicBezTo>
                  <a:lnTo>
                    <a:pt x="15065" y="53027"/>
                  </a:lnTo>
                  <a:close/>
                </a:path>
              </a:pathLst>
            </a:custGeom>
            <a:grpFill/>
            <a:ln w="1170" cap="flat">
              <a:noFill/>
              <a:prstDash val="solid"/>
              <a:miter/>
            </a:ln>
          </p:spPr>
          <p:txBody>
            <a:bodyPr rtlCol="0" anchor="ctr"/>
            <a:lstStyle/>
            <a:p>
              <a:endParaRPr lang="en-US"/>
            </a:p>
          </p:txBody>
        </p:sp>
        <p:sp>
          <p:nvSpPr>
            <p:cNvPr id="1658" name="Freeform 1657">
              <a:extLst>
                <a:ext uri="{FF2B5EF4-FFF2-40B4-BE49-F238E27FC236}">
                  <a16:creationId xmlns:a16="http://schemas.microsoft.com/office/drawing/2014/main" id="{B6CBBDC5-3627-234B-A0B0-42AC1785EECB}"/>
                </a:ext>
              </a:extLst>
            </p:cNvPr>
            <p:cNvSpPr/>
            <p:nvPr/>
          </p:nvSpPr>
          <p:spPr>
            <a:xfrm>
              <a:off x="5728137" y="1290803"/>
              <a:ext cx="29264" cy="52676"/>
            </a:xfrm>
            <a:custGeom>
              <a:avLst/>
              <a:gdLst>
                <a:gd name="connsiteX0" fmla="*/ 23318 w 29264"/>
                <a:gd name="connsiteY0" fmla="*/ 53355 h 52675"/>
                <a:gd name="connsiteX1" fmla="*/ 10535 w 29264"/>
                <a:gd name="connsiteY1" fmla="*/ 47537 h 52675"/>
                <a:gd name="connsiteX2" fmla="*/ 13450 w 29264"/>
                <a:gd name="connsiteY2" fmla="*/ 41146 h 52675"/>
                <a:gd name="connsiteX3" fmla="*/ 6251 w 29264"/>
                <a:gd name="connsiteY3" fmla="*/ 15709 h 52675"/>
                <a:gd name="connsiteX4" fmla="*/ 0 w 29264"/>
                <a:gd name="connsiteY4" fmla="*/ 12502 h 52675"/>
                <a:gd name="connsiteX5" fmla="*/ 6415 w 29264"/>
                <a:gd name="connsiteY5" fmla="*/ 0 h 52675"/>
                <a:gd name="connsiteX6" fmla="*/ 12666 w 29264"/>
                <a:gd name="connsiteY6" fmla="*/ 3207 h 52675"/>
                <a:gd name="connsiteX7" fmla="*/ 26233 w 29264"/>
                <a:gd name="connsiteY7" fmla="*/ 46963 h 52675"/>
                <a:gd name="connsiteX8" fmla="*/ 23318 w 29264"/>
                <a:gd name="connsiteY8" fmla="*/ 53355 h 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64" h="52675">
                  <a:moveTo>
                    <a:pt x="23318" y="53355"/>
                  </a:moveTo>
                  <a:lnTo>
                    <a:pt x="10535" y="47537"/>
                  </a:lnTo>
                  <a:lnTo>
                    <a:pt x="13450" y="41146"/>
                  </a:lnTo>
                  <a:cubicBezTo>
                    <a:pt x="17442" y="32390"/>
                    <a:pt x="16248" y="20836"/>
                    <a:pt x="6251" y="15709"/>
                  </a:cubicBezTo>
                  <a:lnTo>
                    <a:pt x="0" y="12502"/>
                  </a:lnTo>
                  <a:lnTo>
                    <a:pt x="6415" y="0"/>
                  </a:lnTo>
                  <a:lnTo>
                    <a:pt x="12666" y="3207"/>
                  </a:lnTo>
                  <a:cubicBezTo>
                    <a:pt x="28141" y="11144"/>
                    <a:pt x="33970" y="29955"/>
                    <a:pt x="26233" y="46963"/>
                  </a:cubicBezTo>
                  <a:lnTo>
                    <a:pt x="23318" y="53355"/>
                  </a:lnTo>
                  <a:close/>
                </a:path>
              </a:pathLst>
            </a:custGeom>
            <a:grpFill/>
            <a:ln w="1170" cap="flat">
              <a:noFill/>
              <a:prstDash val="solid"/>
              <a:miter/>
            </a:ln>
          </p:spPr>
          <p:txBody>
            <a:bodyPr rtlCol="0" anchor="ctr"/>
            <a:lstStyle/>
            <a:p>
              <a:endParaRPr lang="en-US"/>
            </a:p>
          </p:txBody>
        </p:sp>
        <p:sp>
          <p:nvSpPr>
            <p:cNvPr id="1659" name="Freeform 1658">
              <a:extLst>
                <a:ext uri="{FF2B5EF4-FFF2-40B4-BE49-F238E27FC236}">
                  <a16:creationId xmlns:a16="http://schemas.microsoft.com/office/drawing/2014/main" id="{06C88B22-5DBB-AC44-B565-908F97DA9CDB}"/>
                </a:ext>
              </a:extLst>
            </p:cNvPr>
            <p:cNvSpPr/>
            <p:nvPr/>
          </p:nvSpPr>
          <p:spPr>
            <a:xfrm>
              <a:off x="5694636" y="1354026"/>
              <a:ext cx="18729" cy="35117"/>
            </a:xfrm>
            <a:custGeom>
              <a:avLst/>
              <a:gdLst>
                <a:gd name="connsiteX0" fmla="*/ 6461 w 18729"/>
                <a:gd name="connsiteY0" fmla="*/ 35527 h 35117"/>
                <a:gd name="connsiteX1" fmla="*/ 3090 w 18729"/>
                <a:gd name="connsiteY1" fmla="*/ 29370 h 35117"/>
                <a:gd name="connsiteX2" fmla="*/ 2446 w 18729"/>
                <a:gd name="connsiteY2" fmla="*/ 6028 h 35117"/>
                <a:gd name="connsiteX3" fmla="*/ 6051 w 18729"/>
                <a:gd name="connsiteY3" fmla="*/ 0 h 35117"/>
                <a:gd name="connsiteX4" fmla="*/ 18097 w 18729"/>
                <a:gd name="connsiteY4" fmla="*/ 7222 h 35117"/>
                <a:gd name="connsiteX5" fmla="*/ 14491 w 18729"/>
                <a:gd name="connsiteY5" fmla="*/ 13251 h 35117"/>
                <a:gd name="connsiteX6" fmla="*/ 15404 w 18729"/>
                <a:gd name="connsiteY6" fmla="*/ 22627 h 35117"/>
                <a:gd name="connsiteX7" fmla="*/ 18776 w 18729"/>
                <a:gd name="connsiteY7" fmla="*/ 28785 h 35117"/>
                <a:gd name="connsiteX8" fmla="*/ 6461 w 18729"/>
                <a:gd name="connsiteY8" fmla="*/ 35527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29" h="35117">
                  <a:moveTo>
                    <a:pt x="6461" y="35527"/>
                  </a:moveTo>
                  <a:lnTo>
                    <a:pt x="3090" y="29370"/>
                  </a:lnTo>
                  <a:cubicBezTo>
                    <a:pt x="-761" y="22335"/>
                    <a:pt x="-1054" y="11858"/>
                    <a:pt x="2446" y="6028"/>
                  </a:cubicBezTo>
                  <a:lnTo>
                    <a:pt x="6051" y="0"/>
                  </a:lnTo>
                  <a:lnTo>
                    <a:pt x="18097" y="7222"/>
                  </a:lnTo>
                  <a:lnTo>
                    <a:pt x="14491" y="13251"/>
                  </a:lnTo>
                  <a:cubicBezTo>
                    <a:pt x="13906" y="14457"/>
                    <a:pt x="13590" y="19314"/>
                    <a:pt x="15404" y="22627"/>
                  </a:cubicBezTo>
                  <a:lnTo>
                    <a:pt x="18776" y="28785"/>
                  </a:lnTo>
                  <a:lnTo>
                    <a:pt x="6461" y="35527"/>
                  </a:lnTo>
                  <a:close/>
                </a:path>
              </a:pathLst>
            </a:custGeom>
            <a:grpFill/>
            <a:ln w="1170" cap="flat">
              <a:noFill/>
              <a:prstDash val="solid"/>
              <a:miter/>
            </a:ln>
          </p:spPr>
          <p:txBody>
            <a:bodyPr rtlCol="0" anchor="ctr"/>
            <a:lstStyle/>
            <a:p>
              <a:endParaRPr lang="en-US"/>
            </a:p>
          </p:txBody>
        </p:sp>
        <p:sp>
          <p:nvSpPr>
            <p:cNvPr id="1660" name="Freeform 1659">
              <a:extLst>
                <a:ext uri="{FF2B5EF4-FFF2-40B4-BE49-F238E27FC236}">
                  <a16:creationId xmlns:a16="http://schemas.microsoft.com/office/drawing/2014/main" id="{84D33791-1F06-7D44-A68D-CB368722A4D4}"/>
                </a:ext>
              </a:extLst>
            </p:cNvPr>
            <p:cNvSpPr/>
            <p:nvPr/>
          </p:nvSpPr>
          <p:spPr>
            <a:xfrm>
              <a:off x="5729133" y="1344895"/>
              <a:ext cx="18729" cy="35117"/>
            </a:xfrm>
            <a:custGeom>
              <a:avLst/>
              <a:gdLst>
                <a:gd name="connsiteX0" fmla="*/ 6461 w 18729"/>
                <a:gd name="connsiteY0" fmla="*/ 35527 h 35117"/>
                <a:gd name="connsiteX1" fmla="*/ 3090 w 18729"/>
                <a:gd name="connsiteY1" fmla="*/ 29370 h 35117"/>
                <a:gd name="connsiteX2" fmla="*/ 2446 w 18729"/>
                <a:gd name="connsiteY2" fmla="*/ 6028 h 35117"/>
                <a:gd name="connsiteX3" fmla="*/ 6063 w 18729"/>
                <a:gd name="connsiteY3" fmla="*/ 0 h 35117"/>
                <a:gd name="connsiteX4" fmla="*/ 18108 w 18729"/>
                <a:gd name="connsiteY4" fmla="*/ 7222 h 35117"/>
                <a:gd name="connsiteX5" fmla="*/ 14491 w 18729"/>
                <a:gd name="connsiteY5" fmla="*/ 13251 h 35117"/>
                <a:gd name="connsiteX6" fmla="*/ 15404 w 18729"/>
                <a:gd name="connsiteY6" fmla="*/ 22627 h 35117"/>
                <a:gd name="connsiteX7" fmla="*/ 18775 w 18729"/>
                <a:gd name="connsiteY7" fmla="*/ 28784 h 35117"/>
                <a:gd name="connsiteX8" fmla="*/ 6461 w 18729"/>
                <a:gd name="connsiteY8" fmla="*/ 35527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29" h="35117">
                  <a:moveTo>
                    <a:pt x="6461" y="35527"/>
                  </a:moveTo>
                  <a:lnTo>
                    <a:pt x="3090" y="29370"/>
                  </a:lnTo>
                  <a:cubicBezTo>
                    <a:pt x="-761" y="22334"/>
                    <a:pt x="-1054" y="11858"/>
                    <a:pt x="2446" y="6028"/>
                  </a:cubicBezTo>
                  <a:lnTo>
                    <a:pt x="6063" y="0"/>
                  </a:lnTo>
                  <a:lnTo>
                    <a:pt x="18108" y="7222"/>
                  </a:lnTo>
                  <a:lnTo>
                    <a:pt x="14491" y="13251"/>
                  </a:lnTo>
                  <a:cubicBezTo>
                    <a:pt x="13906" y="14457"/>
                    <a:pt x="13590" y="19314"/>
                    <a:pt x="15404" y="22627"/>
                  </a:cubicBezTo>
                  <a:lnTo>
                    <a:pt x="18775" y="28784"/>
                  </a:lnTo>
                  <a:lnTo>
                    <a:pt x="6461" y="35527"/>
                  </a:lnTo>
                  <a:close/>
                </a:path>
              </a:pathLst>
            </a:custGeom>
            <a:grpFill/>
            <a:ln w="1170" cap="flat">
              <a:noFill/>
              <a:prstDash val="solid"/>
              <a:miter/>
            </a:ln>
          </p:spPr>
          <p:txBody>
            <a:bodyPr rtlCol="0" anchor="ctr"/>
            <a:lstStyle/>
            <a:p>
              <a:endParaRPr lang="en-US"/>
            </a:p>
          </p:txBody>
        </p:sp>
        <p:sp>
          <p:nvSpPr>
            <p:cNvPr id="1661" name="Freeform 1660">
              <a:extLst>
                <a:ext uri="{FF2B5EF4-FFF2-40B4-BE49-F238E27FC236}">
                  <a16:creationId xmlns:a16="http://schemas.microsoft.com/office/drawing/2014/main" id="{299D7863-F3D8-3843-AB18-617E25E1771F}"/>
                </a:ext>
              </a:extLst>
            </p:cNvPr>
            <p:cNvSpPr/>
            <p:nvPr/>
          </p:nvSpPr>
          <p:spPr>
            <a:xfrm>
              <a:off x="5730923" y="1407100"/>
              <a:ext cx="47993" cy="73746"/>
            </a:xfrm>
            <a:custGeom>
              <a:avLst/>
              <a:gdLst>
                <a:gd name="connsiteX0" fmla="*/ 39226 w 47993"/>
                <a:gd name="connsiteY0" fmla="*/ 74858 h 73746"/>
                <a:gd name="connsiteX1" fmla="*/ 25706 w 47993"/>
                <a:gd name="connsiteY1" fmla="*/ 71077 h 73746"/>
                <a:gd name="connsiteX2" fmla="*/ 30763 w 47993"/>
                <a:gd name="connsiteY2" fmla="*/ 53003 h 73746"/>
                <a:gd name="connsiteX3" fmla="*/ 0 w 47993"/>
                <a:gd name="connsiteY3" fmla="*/ 48988 h 73746"/>
                <a:gd name="connsiteX4" fmla="*/ 16962 w 47993"/>
                <a:gd name="connsiteY4" fmla="*/ 0 h 73746"/>
                <a:gd name="connsiteX5" fmla="*/ 30236 w 47993"/>
                <a:gd name="connsiteY5" fmla="*/ 4589 h 73746"/>
                <a:gd name="connsiteX6" fmla="*/ 18916 w 47993"/>
                <a:gd name="connsiteY6" fmla="*/ 37294 h 73746"/>
                <a:gd name="connsiteX7" fmla="*/ 48661 w 47993"/>
                <a:gd name="connsiteY7" fmla="*/ 41169 h 7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93" h="73746">
                  <a:moveTo>
                    <a:pt x="39226" y="74858"/>
                  </a:moveTo>
                  <a:lnTo>
                    <a:pt x="25706" y="71077"/>
                  </a:lnTo>
                  <a:lnTo>
                    <a:pt x="30763" y="53003"/>
                  </a:lnTo>
                  <a:lnTo>
                    <a:pt x="0" y="48988"/>
                  </a:lnTo>
                  <a:lnTo>
                    <a:pt x="16962" y="0"/>
                  </a:lnTo>
                  <a:lnTo>
                    <a:pt x="30236" y="4589"/>
                  </a:lnTo>
                  <a:lnTo>
                    <a:pt x="18916" y="37294"/>
                  </a:lnTo>
                  <a:lnTo>
                    <a:pt x="48661" y="41169"/>
                  </a:lnTo>
                  <a:close/>
                </a:path>
              </a:pathLst>
            </a:custGeom>
            <a:grpFill/>
            <a:ln w="1170" cap="flat">
              <a:noFill/>
              <a:prstDash val="solid"/>
              <a:miter/>
            </a:ln>
          </p:spPr>
          <p:txBody>
            <a:bodyPr rtlCol="0" anchor="ctr"/>
            <a:lstStyle/>
            <a:p>
              <a:endParaRPr lang="en-US"/>
            </a:p>
          </p:txBody>
        </p:sp>
        <p:sp>
          <p:nvSpPr>
            <p:cNvPr id="1662" name="Freeform 1661">
              <a:extLst>
                <a:ext uri="{FF2B5EF4-FFF2-40B4-BE49-F238E27FC236}">
                  <a16:creationId xmlns:a16="http://schemas.microsoft.com/office/drawing/2014/main" id="{7C439A38-E1FC-B74B-A1F7-B2F3A802FA0D}"/>
                </a:ext>
              </a:extLst>
            </p:cNvPr>
            <p:cNvSpPr/>
            <p:nvPr/>
          </p:nvSpPr>
          <p:spPr>
            <a:xfrm>
              <a:off x="5657589" y="1455059"/>
              <a:ext cx="14047" cy="14047"/>
            </a:xfrm>
            <a:custGeom>
              <a:avLst/>
              <a:gdLst>
                <a:gd name="connsiteX0" fmla="*/ 7022 w 14046"/>
                <a:gd name="connsiteY0" fmla="*/ 14163 h 14046"/>
                <a:gd name="connsiteX1" fmla="*/ 151 w 14046"/>
                <a:gd name="connsiteY1" fmla="*/ 8579 h 14046"/>
                <a:gd name="connsiteX2" fmla="*/ 5582 w 14046"/>
                <a:gd name="connsiteY2" fmla="*/ 268 h 14046"/>
                <a:gd name="connsiteX3" fmla="*/ 6132 w 14046"/>
                <a:gd name="connsiteY3" fmla="*/ 151 h 14046"/>
                <a:gd name="connsiteX4" fmla="*/ 14443 w 14046"/>
                <a:gd name="connsiteY4" fmla="*/ 5582 h 14046"/>
                <a:gd name="connsiteX5" fmla="*/ 9012 w 14046"/>
                <a:gd name="connsiteY5" fmla="*/ 13893 h 14046"/>
                <a:gd name="connsiteX6" fmla="*/ 8462 w 14046"/>
                <a:gd name="connsiteY6" fmla="*/ 14010 h 14046"/>
                <a:gd name="connsiteX7" fmla="*/ 7022 w 14046"/>
                <a:gd name="connsiteY7" fmla="*/ 1416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022" y="14163"/>
                  </a:moveTo>
                  <a:cubicBezTo>
                    <a:pt x="3768" y="14163"/>
                    <a:pt x="853" y="11892"/>
                    <a:pt x="151" y="8579"/>
                  </a:cubicBezTo>
                  <a:cubicBezTo>
                    <a:pt x="-645" y="4786"/>
                    <a:pt x="1789" y="1064"/>
                    <a:pt x="5582" y="268"/>
                  </a:cubicBezTo>
                  <a:lnTo>
                    <a:pt x="6132" y="151"/>
                  </a:lnTo>
                  <a:cubicBezTo>
                    <a:pt x="9925" y="-645"/>
                    <a:pt x="13647" y="1790"/>
                    <a:pt x="14443" y="5582"/>
                  </a:cubicBezTo>
                  <a:cubicBezTo>
                    <a:pt x="15239" y="9375"/>
                    <a:pt x="12805" y="13097"/>
                    <a:pt x="9012" y="13893"/>
                  </a:cubicBezTo>
                  <a:lnTo>
                    <a:pt x="8462" y="14010"/>
                  </a:lnTo>
                  <a:cubicBezTo>
                    <a:pt x="7994" y="14104"/>
                    <a:pt x="7502" y="14163"/>
                    <a:pt x="7022" y="14163"/>
                  </a:cubicBezTo>
                  <a:close/>
                </a:path>
              </a:pathLst>
            </a:custGeom>
            <a:grpFill/>
            <a:ln w="1170" cap="flat">
              <a:noFill/>
              <a:prstDash val="solid"/>
              <a:miter/>
            </a:ln>
          </p:spPr>
          <p:txBody>
            <a:bodyPr rtlCol="0" anchor="ctr"/>
            <a:lstStyle/>
            <a:p>
              <a:endParaRPr lang="en-US"/>
            </a:p>
          </p:txBody>
        </p:sp>
        <p:sp>
          <p:nvSpPr>
            <p:cNvPr id="1663" name="Freeform 1662">
              <a:extLst>
                <a:ext uri="{FF2B5EF4-FFF2-40B4-BE49-F238E27FC236}">
                  <a16:creationId xmlns:a16="http://schemas.microsoft.com/office/drawing/2014/main" id="{4E355142-31BD-5242-BDDF-746E7AA28B83}"/>
                </a:ext>
              </a:extLst>
            </p:cNvPr>
            <p:cNvSpPr/>
            <p:nvPr/>
          </p:nvSpPr>
          <p:spPr>
            <a:xfrm>
              <a:off x="5809879" y="1378866"/>
              <a:ext cx="14047" cy="14047"/>
            </a:xfrm>
            <a:custGeom>
              <a:avLst/>
              <a:gdLst>
                <a:gd name="connsiteX0" fmla="*/ 7023 w 14046"/>
                <a:gd name="connsiteY0" fmla="*/ 14807 h 14046"/>
                <a:gd name="connsiteX1" fmla="*/ 4249 w 14046"/>
                <a:gd name="connsiteY1" fmla="*/ 14234 h 14046"/>
                <a:gd name="connsiteX2" fmla="*/ 573 w 14046"/>
                <a:gd name="connsiteY2" fmla="*/ 5010 h 14046"/>
                <a:gd name="connsiteX3" fmla="*/ 901 w 14046"/>
                <a:gd name="connsiteY3" fmla="*/ 4249 h 14046"/>
                <a:gd name="connsiteX4" fmla="*/ 10125 w 14046"/>
                <a:gd name="connsiteY4" fmla="*/ 573 h 14046"/>
                <a:gd name="connsiteX5" fmla="*/ 13801 w 14046"/>
                <a:gd name="connsiteY5" fmla="*/ 9797 h 14046"/>
                <a:gd name="connsiteX6" fmla="*/ 13473 w 14046"/>
                <a:gd name="connsiteY6" fmla="*/ 10558 h 14046"/>
                <a:gd name="connsiteX7" fmla="*/ 7023 w 14046"/>
                <a:gd name="connsiteY7" fmla="*/ 1480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023" y="14807"/>
                  </a:moveTo>
                  <a:cubicBezTo>
                    <a:pt x="6098" y="14807"/>
                    <a:pt x="5150" y="14620"/>
                    <a:pt x="4249" y="14234"/>
                  </a:cubicBezTo>
                  <a:cubicBezTo>
                    <a:pt x="690" y="12700"/>
                    <a:pt x="-960" y="8568"/>
                    <a:pt x="573" y="5010"/>
                  </a:cubicBezTo>
                  <a:lnTo>
                    <a:pt x="901" y="4249"/>
                  </a:lnTo>
                  <a:cubicBezTo>
                    <a:pt x="2434" y="690"/>
                    <a:pt x="6567" y="-960"/>
                    <a:pt x="10125" y="573"/>
                  </a:cubicBezTo>
                  <a:cubicBezTo>
                    <a:pt x="13683" y="2107"/>
                    <a:pt x="15334" y="6239"/>
                    <a:pt x="13801" y="9797"/>
                  </a:cubicBezTo>
                  <a:lnTo>
                    <a:pt x="13473" y="10558"/>
                  </a:lnTo>
                  <a:cubicBezTo>
                    <a:pt x="12326" y="13215"/>
                    <a:pt x="9739" y="14807"/>
                    <a:pt x="7023" y="14807"/>
                  </a:cubicBezTo>
                  <a:close/>
                </a:path>
              </a:pathLst>
            </a:custGeom>
            <a:grpFill/>
            <a:ln w="1170" cap="flat">
              <a:noFill/>
              <a:prstDash val="solid"/>
              <a:miter/>
            </a:ln>
          </p:spPr>
          <p:txBody>
            <a:bodyPr rtlCol="0" anchor="ctr"/>
            <a:lstStyle/>
            <a:p>
              <a:endParaRPr lang="en-US"/>
            </a:p>
          </p:txBody>
        </p:sp>
        <p:sp>
          <p:nvSpPr>
            <p:cNvPr id="1664" name="Freeform 1663">
              <a:extLst>
                <a:ext uri="{FF2B5EF4-FFF2-40B4-BE49-F238E27FC236}">
                  <a16:creationId xmlns:a16="http://schemas.microsoft.com/office/drawing/2014/main" id="{29126CE2-B56E-2749-AB68-2DF6772A1835}"/>
                </a:ext>
              </a:extLst>
            </p:cNvPr>
            <p:cNvSpPr/>
            <p:nvPr/>
          </p:nvSpPr>
          <p:spPr>
            <a:xfrm>
              <a:off x="5684815" y="1596235"/>
              <a:ext cx="14047" cy="14047"/>
            </a:xfrm>
            <a:custGeom>
              <a:avLst/>
              <a:gdLst>
                <a:gd name="connsiteX0" fmla="*/ 7023 w 14046"/>
                <a:gd name="connsiteY0" fmla="*/ 14603 h 14046"/>
                <a:gd name="connsiteX1" fmla="*/ 0 w 14046"/>
                <a:gd name="connsiteY1" fmla="*/ 7580 h 14046"/>
                <a:gd name="connsiteX2" fmla="*/ 1569 w 14046"/>
                <a:gd name="connsiteY2" fmla="*/ 3155 h 14046"/>
                <a:gd name="connsiteX3" fmla="*/ 1580 w 14046"/>
                <a:gd name="connsiteY3" fmla="*/ 3143 h 14046"/>
                <a:gd name="connsiteX4" fmla="*/ 7702 w 14046"/>
                <a:gd name="connsiteY4" fmla="*/ 6 h 14046"/>
                <a:gd name="connsiteX5" fmla="*/ 14457 w 14046"/>
                <a:gd name="connsiteY5" fmla="*/ 7018 h 14046"/>
                <a:gd name="connsiteX6" fmla="*/ 14457 w 14046"/>
                <a:gd name="connsiteY6" fmla="*/ 7287 h 14046"/>
                <a:gd name="connsiteX7" fmla="*/ 7023 w 14046"/>
                <a:gd name="connsiteY7" fmla="*/ 14603 h 14046"/>
                <a:gd name="connsiteX8" fmla="*/ 2681 w 14046"/>
                <a:gd name="connsiteY8" fmla="*/ 2066 h 14046"/>
                <a:gd name="connsiteX9" fmla="*/ 1651 w 14046"/>
                <a:gd name="connsiteY9" fmla="*/ 3061 h 14046"/>
                <a:gd name="connsiteX10" fmla="*/ 2681 w 14046"/>
                <a:gd name="connsiteY10" fmla="*/ 2066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46" h="14046">
                  <a:moveTo>
                    <a:pt x="7023" y="14603"/>
                  </a:moveTo>
                  <a:cubicBezTo>
                    <a:pt x="3149" y="14603"/>
                    <a:pt x="0" y="11454"/>
                    <a:pt x="0" y="7580"/>
                  </a:cubicBezTo>
                  <a:cubicBezTo>
                    <a:pt x="0" y="5906"/>
                    <a:pt x="585" y="4361"/>
                    <a:pt x="1569" y="3155"/>
                  </a:cubicBezTo>
                  <a:lnTo>
                    <a:pt x="1580" y="3143"/>
                  </a:lnTo>
                  <a:cubicBezTo>
                    <a:pt x="2891" y="1177"/>
                    <a:pt x="5151" y="-99"/>
                    <a:pt x="7702" y="6"/>
                  </a:cubicBezTo>
                  <a:cubicBezTo>
                    <a:pt x="11483" y="147"/>
                    <a:pt x="14457" y="3260"/>
                    <a:pt x="14457" y="7018"/>
                  </a:cubicBezTo>
                  <a:cubicBezTo>
                    <a:pt x="14457" y="7111"/>
                    <a:pt x="14457" y="7193"/>
                    <a:pt x="14457" y="7287"/>
                  </a:cubicBezTo>
                  <a:cubicBezTo>
                    <a:pt x="14328" y="10752"/>
                    <a:pt x="11238" y="14603"/>
                    <a:pt x="7023" y="14603"/>
                  </a:cubicBezTo>
                  <a:close/>
                  <a:moveTo>
                    <a:pt x="2681" y="2066"/>
                  </a:moveTo>
                  <a:cubicBezTo>
                    <a:pt x="2283" y="2382"/>
                    <a:pt x="1932" y="2722"/>
                    <a:pt x="1651" y="3061"/>
                  </a:cubicBezTo>
                  <a:cubicBezTo>
                    <a:pt x="1967" y="2687"/>
                    <a:pt x="2306" y="2359"/>
                    <a:pt x="2681" y="2066"/>
                  </a:cubicBezTo>
                  <a:close/>
                </a:path>
              </a:pathLst>
            </a:custGeom>
            <a:grpFill/>
            <a:ln w="1170" cap="flat">
              <a:noFill/>
              <a:prstDash val="solid"/>
              <a:miter/>
            </a:ln>
          </p:spPr>
          <p:txBody>
            <a:bodyPr rtlCol="0" anchor="ctr"/>
            <a:lstStyle/>
            <a:p>
              <a:endParaRPr lang="en-US"/>
            </a:p>
          </p:txBody>
        </p:sp>
        <p:sp>
          <p:nvSpPr>
            <p:cNvPr id="1665" name="Freeform 1664">
              <a:extLst>
                <a:ext uri="{FF2B5EF4-FFF2-40B4-BE49-F238E27FC236}">
                  <a16:creationId xmlns:a16="http://schemas.microsoft.com/office/drawing/2014/main" id="{32C07E95-BDA8-5E4A-8B75-2BFFC109D878}"/>
                </a:ext>
              </a:extLst>
            </p:cNvPr>
            <p:cNvSpPr/>
            <p:nvPr/>
          </p:nvSpPr>
          <p:spPr>
            <a:xfrm>
              <a:off x="5574958" y="1335676"/>
              <a:ext cx="101840" cy="100669"/>
            </a:xfrm>
            <a:custGeom>
              <a:avLst/>
              <a:gdLst>
                <a:gd name="connsiteX0" fmla="*/ 56010 w 101839"/>
                <a:gd name="connsiteY0" fmla="*/ 101543 h 100669"/>
                <a:gd name="connsiteX1" fmla="*/ 49186 w 101839"/>
                <a:gd name="connsiteY1" fmla="*/ 100337 h 100669"/>
                <a:gd name="connsiteX2" fmla="*/ 29450 w 101839"/>
                <a:gd name="connsiteY2" fmla="*/ 78167 h 100669"/>
                <a:gd name="connsiteX3" fmla="*/ 28408 w 101839"/>
                <a:gd name="connsiteY3" fmla="*/ 30536 h 100669"/>
                <a:gd name="connsiteX4" fmla="*/ 17534 w 101839"/>
                <a:gd name="connsiteY4" fmla="*/ 45753 h 100669"/>
                <a:gd name="connsiteX5" fmla="*/ 15895 w 101839"/>
                <a:gd name="connsiteY5" fmla="*/ 80133 h 100669"/>
                <a:gd name="connsiteX6" fmla="*/ 10217 w 101839"/>
                <a:gd name="connsiteY6" fmla="*/ 88280 h 100669"/>
                <a:gd name="connsiteX7" fmla="*/ 2070 w 101839"/>
                <a:gd name="connsiteY7" fmla="*/ 82603 h 100669"/>
                <a:gd name="connsiteX8" fmla="*/ 5172 w 101839"/>
                <a:gd name="connsiteY8" fmla="*/ 39081 h 100669"/>
                <a:gd name="connsiteX9" fmla="*/ 41671 w 101839"/>
                <a:gd name="connsiteY9" fmla="*/ 1061 h 100669"/>
                <a:gd name="connsiteX10" fmla="*/ 50380 w 101839"/>
                <a:gd name="connsiteY10" fmla="*/ 2091 h 100669"/>
                <a:gd name="connsiteX11" fmla="*/ 51293 w 101839"/>
                <a:gd name="connsiteY11" fmla="*/ 10812 h 100669"/>
                <a:gd name="connsiteX12" fmla="*/ 42982 w 101839"/>
                <a:gd name="connsiteY12" fmla="*/ 74386 h 100669"/>
                <a:gd name="connsiteX13" fmla="*/ 53892 w 101839"/>
                <a:gd name="connsiteY13" fmla="*/ 87098 h 100669"/>
                <a:gd name="connsiteX14" fmla="*/ 59147 w 101839"/>
                <a:gd name="connsiteY14" fmla="*/ 86419 h 100669"/>
                <a:gd name="connsiteX15" fmla="*/ 62144 w 101839"/>
                <a:gd name="connsiteY15" fmla="*/ 63265 h 100669"/>
                <a:gd name="connsiteX16" fmla="*/ 63525 w 101839"/>
                <a:gd name="connsiteY16" fmla="*/ 55153 h 100669"/>
                <a:gd name="connsiteX17" fmla="*/ 71672 w 101839"/>
                <a:gd name="connsiteY17" fmla="*/ 53924 h 100669"/>
                <a:gd name="connsiteX18" fmla="*/ 101569 w 101839"/>
                <a:gd name="connsiteY18" fmla="*/ 84780 h 100669"/>
                <a:gd name="connsiteX19" fmla="*/ 98303 w 101839"/>
                <a:gd name="connsiteY19" fmla="*/ 94157 h 100669"/>
                <a:gd name="connsiteX20" fmla="*/ 88927 w 101839"/>
                <a:gd name="connsiteY20" fmla="*/ 90891 h 100669"/>
                <a:gd name="connsiteX21" fmla="*/ 78157 w 101839"/>
                <a:gd name="connsiteY21" fmla="*/ 76048 h 100669"/>
                <a:gd name="connsiteX22" fmla="*/ 67283 w 101839"/>
                <a:gd name="connsiteY22" fmla="*/ 97891 h 100669"/>
                <a:gd name="connsiteX23" fmla="*/ 56010 w 101839"/>
                <a:gd name="connsiteY23" fmla="*/ 101543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1839" h="100669">
                  <a:moveTo>
                    <a:pt x="56010" y="101543"/>
                  </a:moveTo>
                  <a:cubicBezTo>
                    <a:pt x="53751" y="101543"/>
                    <a:pt x="51457" y="101145"/>
                    <a:pt x="49186" y="100337"/>
                  </a:cubicBezTo>
                  <a:cubicBezTo>
                    <a:pt x="39318" y="96837"/>
                    <a:pt x="31779" y="86524"/>
                    <a:pt x="29450" y="78167"/>
                  </a:cubicBezTo>
                  <a:cubicBezTo>
                    <a:pt x="25177" y="62891"/>
                    <a:pt x="24966" y="46011"/>
                    <a:pt x="28408" y="30536"/>
                  </a:cubicBezTo>
                  <a:cubicBezTo>
                    <a:pt x="24042" y="35429"/>
                    <a:pt x="20296" y="40626"/>
                    <a:pt x="17534" y="45753"/>
                  </a:cubicBezTo>
                  <a:cubicBezTo>
                    <a:pt x="12348" y="55364"/>
                    <a:pt x="13940" y="69177"/>
                    <a:pt x="15895" y="80133"/>
                  </a:cubicBezTo>
                  <a:cubicBezTo>
                    <a:pt x="16574" y="83949"/>
                    <a:pt x="14034" y="87601"/>
                    <a:pt x="10217" y="88280"/>
                  </a:cubicBezTo>
                  <a:cubicBezTo>
                    <a:pt x="6401" y="88959"/>
                    <a:pt x="2749" y="86419"/>
                    <a:pt x="2070" y="82603"/>
                  </a:cubicBezTo>
                  <a:cubicBezTo>
                    <a:pt x="-294" y="69399"/>
                    <a:pt x="-2074" y="52531"/>
                    <a:pt x="5172" y="39081"/>
                  </a:cubicBezTo>
                  <a:cubicBezTo>
                    <a:pt x="12840" y="24870"/>
                    <a:pt x="26816" y="10297"/>
                    <a:pt x="41671" y="1061"/>
                  </a:cubicBezTo>
                  <a:cubicBezTo>
                    <a:pt x="44457" y="-672"/>
                    <a:pt x="48074" y="-250"/>
                    <a:pt x="50380" y="2091"/>
                  </a:cubicBezTo>
                  <a:cubicBezTo>
                    <a:pt x="52686" y="4432"/>
                    <a:pt x="53060" y="8049"/>
                    <a:pt x="51293" y="10812"/>
                  </a:cubicBezTo>
                  <a:cubicBezTo>
                    <a:pt x="40430" y="27750"/>
                    <a:pt x="37094" y="53292"/>
                    <a:pt x="42982" y="74386"/>
                  </a:cubicBezTo>
                  <a:cubicBezTo>
                    <a:pt x="44304" y="79126"/>
                    <a:pt x="48998" y="85366"/>
                    <a:pt x="53892" y="87098"/>
                  </a:cubicBezTo>
                  <a:cubicBezTo>
                    <a:pt x="55893" y="87812"/>
                    <a:pt x="57462" y="87601"/>
                    <a:pt x="59147" y="86419"/>
                  </a:cubicBezTo>
                  <a:cubicBezTo>
                    <a:pt x="64333" y="82744"/>
                    <a:pt x="65878" y="70839"/>
                    <a:pt x="62144" y="63265"/>
                  </a:cubicBezTo>
                  <a:cubicBezTo>
                    <a:pt x="60798" y="60549"/>
                    <a:pt x="61360" y="57272"/>
                    <a:pt x="63525" y="55153"/>
                  </a:cubicBezTo>
                  <a:cubicBezTo>
                    <a:pt x="65691" y="53034"/>
                    <a:pt x="68968" y="52531"/>
                    <a:pt x="71672" y="53924"/>
                  </a:cubicBezTo>
                  <a:cubicBezTo>
                    <a:pt x="83999" y="60280"/>
                    <a:pt x="95447" y="72103"/>
                    <a:pt x="101569" y="84780"/>
                  </a:cubicBezTo>
                  <a:cubicBezTo>
                    <a:pt x="103254" y="88269"/>
                    <a:pt x="101791" y="92471"/>
                    <a:pt x="98303" y="94157"/>
                  </a:cubicBezTo>
                  <a:cubicBezTo>
                    <a:pt x="94815" y="95842"/>
                    <a:pt x="90612" y="94379"/>
                    <a:pt x="88927" y="90891"/>
                  </a:cubicBezTo>
                  <a:cubicBezTo>
                    <a:pt x="86387" y="85647"/>
                    <a:pt x="82594" y="80484"/>
                    <a:pt x="78157" y="76048"/>
                  </a:cubicBezTo>
                  <a:cubicBezTo>
                    <a:pt x="77525" y="84687"/>
                    <a:pt x="74060" y="93080"/>
                    <a:pt x="67283" y="97891"/>
                  </a:cubicBezTo>
                  <a:cubicBezTo>
                    <a:pt x="63830" y="100314"/>
                    <a:pt x="59978" y="101543"/>
                    <a:pt x="56010" y="101543"/>
                  </a:cubicBezTo>
                  <a:close/>
                </a:path>
              </a:pathLst>
            </a:custGeom>
            <a:grpFill/>
            <a:ln w="1170" cap="flat">
              <a:noFill/>
              <a:prstDash val="solid"/>
              <a:miter/>
            </a:ln>
          </p:spPr>
          <p:txBody>
            <a:bodyPr rtlCol="0" anchor="ctr"/>
            <a:lstStyle/>
            <a:p>
              <a:endParaRPr lang="en-US"/>
            </a:p>
          </p:txBody>
        </p:sp>
        <p:sp>
          <p:nvSpPr>
            <p:cNvPr id="1666" name="Freeform 1665">
              <a:extLst>
                <a:ext uri="{FF2B5EF4-FFF2-40B4-BE49-F238E27FC236}">
                  <a16:creationId xmlns:a16="http://schemas.microsoft.com/office/drawing/2014/main" id="{6BF19A7E-2BC3-8047-90AE-9E00803088D0}"/>
                </a:ext>
              </a:extLst>
            </p:cNvPr>
            <p:cNvSpPr/>
            <p:nvPr/>
          </p:nvSpPr>
          <p:spPr>
            <a:xfrm>
              <a:off x="5516464" y="1453085"/>
              <a:ext cx="83111" cy="142810"/>
            </a:xfrm>
            <a:custGeom>
              <a:avLst/>
              <a:gdLst>
                <a:gd name="connsiteX0" fmla="*/ 26606 w 83110"/>
                <a:gd name="connsiteY0" fmla="*/ 143601 h 142809"/>
                <a:gd name="connsiteX1" fmla="*/ 20789 w 83110"/>
                <a:gd name="connsiteY1" fmla="*/ 140522 h 142809"/>
                <a:gd name="connsiteX2" fmla="*/ 6238 w 83110"/>
                <a:gd name="connsiteY2" fmla="*/ 111995 h 142809"/>
                <a:gd name="connsiteX3" fmla="*/ 4377 w 83110"/>
                <a:gd name="connsiteY3" fmla="*/ 48211 h 142809"/>
                <a:gd name="connsiteX4" fmla="*/ 31944 w 83110"/>
                <a:gd name="connsiteY4" fmla="*/ 1762 h 142809"/>
                <a:gd name="connsiteX5" fmla="*/ 41391 w 83110"/>
                <a:gd name="connsiteY5" fmla="*/ 1891 h 142809"/>
                <a:gd name="connsiteX6" fmla="*/ 42163 w 83110"/>
                <a:gd name="connsiteY6" fmla="*/ 11303 h 142809"/>
                <a:gd name="connsiteX7" fmla="*/ 50275 w 83110"/>
                <a:gd name="connsiteY7" fmla="*/ 50131 h 142809"/>
                <a:gd name="connsiteX8" fmla="*/ 62344 w 83110"/>
                <a:gd name="connsiteY8" fmla="*/ 48129 h 142809"/>
                <a:gd name="connsiteX9" fmla="*/ 68840 w 83110"/>
                <a:gd name="connsiteY9" fmla="*/ 10226 h 142809"/>
                <a:gd name="connsiteX10" fmla="*/ 75080 w 83110"/>
                <a:gd name="connsiteY10" fmla="*/ 2500 h 142809"/>
                <a:gd name="connsiteX11" fmla="*/ 82806 w 83110"/>
                <a:gd name="connsiteY11" fmla="*/ 8739 h 142809"/>
                <a:gd name="connsiteX12" fmla="*/ 72540 w 83110"/>
                <a:gd name="connsiteY12" fmla="*/ 57763 h 142809"/>
                <a:gd name="connsiteX13" fmla="*/ 41145 w 83110"/>
                <a:gd name="connsiteY13" fmla="*/ 60806 h 142809"/>
                <a:gd name="connsiteX14" fmla="*/ 26255 w 83110"/>
                <a:gd name="connsiteY14" fmla="*/ 32022 h 142809"/>
                <a:gd name="connsiteX15" fmla="*/ 17733 w 83110"/>
                <a:gd name="connsiteY15" fmla="*/ 52483 h 142809"/>
                <a:gd name="connsiteX16" fmla="*/ 19220 w 83110"/>
                <a:gd name="connsiteY16" fmla="*/ 106681 h 142809"/>
                <a:gd name="connsiteX17" fmla="*/ 32377 w 83110"/>
                <a:gd name="connsiteY17" fmla="*/ 132609 h 142809"/>
                <a:gd name="connsiteX18" fmla="*/ 30516 w 83110"/>
                <a:gd name="connsiteY18" fmla="*/ 142372 h 142809"/>
                <a:gd name="connsiteX19" fmla="*/ 26606 w 83110"/>
                <a:gd name="connsiteY19" fmla="*/ 143601 h 14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10" h="142809">
                  <a:moveTo>
                    <a:pt x="26606" y="143601"/>
                  </a:moveTo>
                  <a:cubicBezTo>
                    <a:pt x="24359" y="143601"/>
                    <a:pt x="22147" y="142524"/>
                    <a:pt x="20789" y="140522"/>
                  </a:cubicBezTo>
                  <a:cubicBezTo>
                    <a:pt x="14339" y="131041"/>
                    <a:pt x="9621" y="120306"/>
                    <a:pt x="6238" y="111995"/>
                  </a:cubicBezTo>
                  <a:cubicBezTo>
                    <a:pt x="-1347" y="93430"/>
                    <a:pt x="-2073" y="68391"/>
                    <a:pt x="4377" y="48211"/>
                  </a:cubicBezTo>
                  <a:cubicBezTo>
                    <a:pt x="8872" y="34164"/>
                    <a:pt x="17300" y="14709"/>
                    <a:pt x="31944" y="1762"/>
                  </a:cubicBezTo>
                  <a:cubicBezTo>
                    <a:pt x="34660" y="-637"/>
                    <a:pt x="38745" y="-579"/>
                    <a:pt x="41391" y="1891"/>
                  </a:cubicBezTo>
                  <a:cubicBezTo>
                    <a:pt x="44036" y="4361"/>
                    <a:pt x="44376" y="8435"/>
                    <a:pt x="42163" y="11303"/>
                  </a:cubicBezTo>
                  <a:cubicBezTo>
                    <a:pt x="36076" y="19227"/>
                    <a:pt x="40852" y="42089"/>
                    <a:pt x="50275" y="50131"/>
                  </a:cubicBezTo>
                  <a:cubicBezTo>
                    <a:pt x="53202" y="52624"/>
                    <a:pt x="56690" y="54110"/>
                    <a:pt x="62344" y="48129"/>
                  </a:cubicBezTo>
                  <a:cubicBezTo>
                    <a:pt x="68618" y="41492"/>
                    <a:pt x="70807" y="28744"/>
                    <a:pt x="68840" y="10226"/>
                  </a:cubicBezTo>
                  <a:cubicBezTo>
                    <a:pt x="68431" y="6363"/>
                    <a:pt x="71228" y="2909"/>
                    <a:pt x="75080" y="2500"/>
                  </a:cubicBezTo>
                  <a:cubicBezTo>
                    <a:pt x="78943" y="2102"/>
                    <a:pt x="82396" y="4888"/>
                    <a:pt x="82806" y="8739"/>
                  </a:cubicBezTo>
                  <a:cubicBezTo>
                    <a:pt x="85252" y="31834"/>
                    <a:pt x="81892" y="47871"/>
                    <a:pt x="72540" y="57763"/>
                  </a:cubicBezTo>
                  <a:cubicBezTo>
                    <a:pt x="62765" y="68099"/>
                    <a:pt x="51024" y="69234"/>
                    <a:pt x="41145" y="60806"/>
                  </a:cubicBezTo>
                  <a:cubicBezTo>
                    <a:pt x="33887" y="54614"/>
                    <a:pt x="28362" y="43458"/>
                    <a:pt x="26255" y="32022"/>
                  </a:cubicBezTo>
                  <a:cubicBezTo>
                    <a:pt x="22463" y="39104"/>
                    <a:pt x="19688" y="46361"/>
                    <a:pt x="17733" y="52483"/>
                  </a:cubicBezTo>
                  <a:cubicBezTo>
                    <a:pt x="12302" y="69445"/>
                    <a:pt x="12899" y="91218"/>
                    <a:pt x="19220" y="106681"/>
                  </a:cubicBezTo>
                  <a:cubicBezTo>
                    <a:pt x="22345" y="114348"/>
                    <a:pt x="26676" y="124228"/>
                    <a:pt x="32377" y="132609"/>
                  </a:cubicBezTo>
                  <a:cubicBezTo>
                    <a:pt x="34555" y="135816"/>
                    <a:pt x="33723" y="140183"/>
                    <a:pt x="30516" y="142372"/>
                  </a:cubicBezTo>
                  <a:cubicBezTo>
                    <a:pt x="29334" y="143203"/>
                    <a:pt x="27964" y="143601"/>
                    <a:pt x="26606" y="143601"/>
                  </a:cubicBezTo>
                  <a:close/>
                </a:path>
              </a:pathLst>
            </a:custGeom>
            <a:grpFill/>
            <a:ln w="1170" cap="flat">
              <a:noFill/>
              <a:prstDash val="solid"/>
              <a:miter/>
            </a:ln>
          </p:spPr>
          <p:txBody>
            <a:bodyPr rtlCol="0" anchor="ctr"/>
            <a:lstStyle/>
            <a:p>
              <a:endParaRPr lang="en-US"/>
            </a:p>
          </p:txBody>
        </p:sp>
        <p:sp>
          <p:nvSpPr>
            <p:cNvPr id="1667" name="Freeform 1666">
              <a:extLst>
                <a:ext uri="{FF2B5EF4-FFF2-40B4-BE49-F238E27FC236}">
                  <a16:creationId xmlns:a16="http://schemas.microsoft.com/office/drawing/2014/main" id="{814EA536-F06C-0040-865A-93B8AB22CBE2}"/>
                </a:ext>
              </a:extLst>
            </p:cNvPr>
            <p:cNvSpPr/>
            <p:nvPr/>
          </p:nvSpPr>
          <p:spPr>
            <a:xfrm>
              <a:off x="5582518" y="1433070"/>
              <a:ext cx="12876" cy="14047"/>
            </a:xfrm>
            <a:custGeom>
              <a:avLst/>
              <a:gdLst>
                <a:gd name="connsiteX0" fmla="*/ 6251 w 12876"/>
                <a:gd name="connsiteY0" fmla="*/ 14051 h 14046"/>
                <a:gd name="connsiteX1" fmla="*/ 0 w 12876"/>
                <a:gd name="connsiteY1" fmla="*/ 10282 h 14046"/>
                <a:gd name="connsiteX2" fmla="*/ 6239 w 12876"/>
                <a:gd name="connsiteY2" fmla="*/ 6478 h 14046"/>
                <a:gd name="connsiteX3" fmla="*/ 6028 w 12876"/>
                <a:gd name="connsiteY3" fmla="*/ 4 h 14046"/>
                <a:gd name="connsiteX4" fmla="*/ 11846 w 12876"/>
                <a:gd name="connsiteY4" fmla="*/ 2767 h 14046"/>
                <a:gd name="connsiteX5" fmla="*/ 11858 w 12876"/>
                <a:gd name="connsiteY5" fmla="*/ 2755 h 14046"/>
                <a:gd name="connsiteX6" fmla="*/ 12034 w 12876"/>
                <a:gd name="connsiteY6" fmla="*/ 3013 h 14046"/>
                <a:gd name="connsiteX7" fmla="*/ 13286 w 12876"/>
                <a:gd name="connsiteY7" fmla="*/ 6782 h 14046"/>
                <a:gd name="connsiteX8" fmla="*/ 13286 w 12876"/>
                <a:gd name="connsiteY8" fmla="*/ 7016 h 14046"/>
                <a:gd name="connsiteX9" fmla="*/ 6497 w 12876"/>
                <a:gd name="connsiteY9" fmla="*/ 14028 h 14046"/>
                <a:gd name="connsiteX10" fmla="*/ 6251 w 12876"/>
                <a:gd name="connsiteY10" fmla="*/ 1405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76" h="14046">
                  <a:moveTo>
                    <a:pt x="6251" y="14051"/>
                  </a:moveTo>
                  <a:cubicBezTo>
                    <a:pt x="4390" y="14051"/>
                    <a:pt x="1873" y="13361"/>
                    <a:pt x="0" y="10282"/>
                  </a:cubicBezTo>
                  <a:lnTo>
                    <a:pt x="6239" y="6478"/>
                  </a:lnTo>
                  <a:lnTo>
                    <a:pt x="6028" y="4"/>
                  </a:lnTo>
                  <a:cubicBezTo>
                    <a:pt x="8416" y="-78"/>
                    <a:pt x="10512" y="1023"/>
                    <a:pt x="11846" y="2767"/>
                  </a:cubicBezTo>
                  <a:lnTo>
                    <a:pt x="11858" y="2755"/>
                  </a:lnTo>
                  <a:lnTo>
                    <a:pt x="12034" y="3013"/>
                  </a:lnTo>
                  <a:cubicBezTo>
                    <a:pt x="12783" y="4090"/>
                    <a:pt x="13239" y="5377"/>
                    <a:pt x="13286" y="6782"/>
                  </a:cubicBezTo>
                  <a:cubicBezTo>
                    <a:pt x="13286" y="6864"/>
                    <a:pt x="13286" y="6946"/>
                    <a:pt x="13286" y="7016"/>
                  </a:cubicBezTo>
                  <a:cubicBezTo>
                    <a:pt x="13286" y="10785"/>
                    <a:pt x="10289" y="13899"/>
                    <a:pt x="6497" y="14028"/>
                  </a:cubicBezTo>
                  <a:cubicBezTo>
                    <a:pt x="6415" y="14051"/>
                    <a:pt x="6333" y="14051"/>
                    <a:pt x="6251" y="14051"/>
                  </a:cubicBezTo>
                  <a:close/>
                </a:path>
              </a:pathLst>
            </a:custGeom>
            <a:grpFill/>
            <a:ln w="1170" cap="flat">
              <a:noFill/>
              <a:prstDash val="solid"/>
              <a:miter/>
            </a:ln>
          </p:spPr>
          <p:txBody>
            <a:bodyPr rtlCol="0" anchor="ctr"/>
            <a:lstStyle/>
            <a:p>
              <a:endParaRPr lang="en-US"/>
            </a:p>
          </p:txBody>
        </p:sp>
        <p:sp>
          <p:nvSpPr>
            <p:cNvPr id="1668" name="Freeform 1667">
              <a:extLst>
                <a:ext uri="{FF2B5EF4-FFF2-40B4-BE49-F238E27FC236}">
                  <a16:creationId xmlns:a16="http://schemas.microsoft.com/office/drawing/2014/main" id="{058BDB9F-2C6D-1546-9997-9E166D9F7249}"/>
                </a:ext>
              </a:extLst>
            </p:cNvPr>
            <p:cNvSpPr/>
            <p:nvPr/>
          </p:nvSpPr>
          <p:spPr>
            <a:xfrm>
              <a:off x="5599137" y="1280979"/>
              <a:ext cx="25753" cy="32776"/>
            </a:xfrm>
            <a:custGeom>
              <a:avLst/>
              <a:gdLst>
                <a:gd name="connsiteX0" fmla="*/ 2146 w 25752"/>
                <a:gd name="connsiteY0" fmla="*/ 31655 h 32776"/>
                <a:gd name="connsiteX1" fmla="*/ 1982 w 25752"/>
                <a:gd name="connsiteY1" fmla="*/ 21729 h 32776"/>
                <a:gd name="connsiteX2" fmla="*/ 1982 w 25752"/>
                <a:gd name="connsiteY2" fmla="*/ 21729 h 32776"/>
                <a:gd name="connsiteX3" fmla="*/ 11920 w 25752"/>
                <a:gd name="connsiteY3" fmla="*/ 21577 h 32776"/>
                <a:gd name="connsiteX4" fmla="*/ 11920 w 25752"/>
                <a:gd name="connsiteY4" fmla="*/ 21577 h 32776"/>
                <a:gd name="connsiteX5" fmla="*/ 12072 w 25752"/>
                <a:gd name="connsiteY5" fmla="*/ 31503 h 32776"/>
                <a:gd name="connsiteX6" fmla="*/ 12072 w 25752"/>
                <a:gd name="connsiteY6" fmla="*/ 31503 h 32776"/>
                <a:gd name="connsiteX7" fmla="*/ 7027 w 25752"/>
                <a:gd name="connsiteY7" fmla="*/ 33633 h 32776"/>
                <a:gd name="connsiteX8" fmla="*/ 7027 w 25752"/>
                <a:gd name="connsiteY8" fmla="*/ 33633 h 32776"/>
                <a:gd name="connsiteX9" fmla="*/ 2146 w 25752"/>
                <a:gd name="connsiteY9" fmla="*/ 31655 h 32776"/>
                <a:gd name="connsiteX10" fmla="*/ 17516 w 25752"/>
                <a:gd name="connsiteY10" fmla="*/ 13792 h 32776"/>
                <a:gd name="connsiteX11" fmla="*/ 12646 w 25752"/>
                <a:gd name="connsiteY11" fmla="*/ 5130 h 32776"/>
                <a:gd name="connsiteX12" fmla="*/ 12646 w 25752"/>
                <a:gd name="connsiteY12" fmla="*/ 5130 h 32776"/>
                <a:gd name="connsiteX13" fmla="*/ 12646 w 25752"/>
                <a:gd name="connsiteY13" fmla="*/ 5130 h 32776"/>
                <a:gd name="connsiteX14" fmla="*/ 12646 w 25752"/>
                <a:gd name="connsiteY14" fmla="*/ 5130 h 32776"/>
                <a:gd name="connsiteX15" fmla="*/ 21308 w 25752"/>
                <a:gd name="connsiteY15" fmla="*/ 260 h 32776"/>
                <a:gd name="connsiteX16" fmla="*/ 21308 w 25752"/>
                <a:gd name="connsiteY16" fmla="*/ 260 h 32776"/>
                <a:gd name="connsiteX17" fmla="*/ 26166 w 25752"/>
                <a:gd name="connsiteY17" fmla="*/ 8923 h 32776"/>
                <a:gd name="connsiteX18" fmla="*/ 26166 w 25752"/>
                <a:gd name="connsiteY18" fmla="*/ 8923 h 32776"/>
                <a:gd name="connsiteX19" fmla="*/ 19412 w 25752"/>
                <a:gd name="connsiteY19" fmla="*/ 14050 h 32776"/>
                <a:gd name="connsiteX20" fmla="*/ 19412 w 25752"/>
                <a:gd name="connsiteY20" fmla="*/ 14050 h 32776"/>
                <a:gd name="connsiteX21" fmla="*/ 17516 w 25752"/>
                <a:gd name="connsiteY21" fmla="*/ 13792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52" h="32776">
                  <a:moveTo>
                    <a:pt x="2146" y="31655"/>
                  </a:moveTo>
                  <a:cubicBezTo>
                    <a:pt x="-652" y="28963"/>
                    <a:pt x="-722" y="24515"/>
                    <a:pt x="1982" y="21729"/>
                  </a:cubicBezTo>
                  <a:lnTo>
                    <a:pt x="1982" y="21729"/>
                  </a:lnTo>
                  <a:cubicBezTo>
                    <a:pt x="4686" y="18943"/>
                    <a:pt x="9134" y="18872"/>
                    <a:pt x="11920" y="21577"/>
                  </a:cubicBezTo>
                  <a:lnTo>
                    <a:pt x="11920" y="21577"/>
                  </a:lnTo>
                  <a:cubicBezTo>
                    <a:pt x="14706" y="24269"/>
                    <a:pt x="14765" y="28717"/>
                    <a:pt x="12072" y="31503"/>
                  </a:cubicBezTo>
                  <a:lnTo>
                    <a:pt x="12072" y="31503"/>
                  </a:lnTo>
                  <a:cubicBezTo>
                    <a:pt x="10691" y="32919"/>
                    <a:pt x="8865" y="33633"/>
                    <a:pt x="7027" y="33633"/>
                  </a:cubicBezTo>
                  <a:lnTo>
                    <a:pt x="7027" y="33633"/>
                  </a:lnTo>
                  <a:cubicBezTo>
                    <a:pt x="5271" y="33633"/>
                    <a:pt x="3504" y="32978"/>
                    <a:pt x="2146" y="31655"/>
                  </a:cubicBezTo>
                  <a:close/>
                  <a:moveTo>
                    <a:pt x="17516" y="13792"/>
                  </a:moveTo>
                  <a:cubicBezTo>
                    <a:pt x="13770" y="12739"/>
                    <a:pt x="11593" y="8864"/>
                    <a:pt x="12646" y="5130"/>
                  </a:cubicBezTo>
                  <a:lnTo>
                    <a:pt x="12646" y="5130"/>
                  </a:lnTo>
                  <a:lnTo>
                    <a:pt x="12646" y="5130"/>
                  </a:lnTo>
                  <a:lnTo>
                    <a:pt x="12646" y="5130"/>
                  </a:lnTo>
                  <a:cubicBezTo>
                    <a:pt x="13699" y="1396"/>
                    <a:pt x="17574" y="-781"/>
                    <a:pt x="21308" y="260"/>
                  </a:cubicBezTo>
                  <a:lnTo>
                    <a:pt x="21308" y="260"/>
                  </a:lnTo>
                  <a:cubicBezTo>
                    <a:pt x="25042" y="1314"/>
                    <a:pt x="27220" y="5188"/>
                    <a:pt x="26166" y="8923"/>
                  </a:cubicBezTo>
                  <a:lnTo>
                    <a:pt x="26166" y="8923"/>
                  </a:lnTo>
                  <a:cubicBezTo>
                    <a:pt x="25300" y="12025"/>
                    <a:pt x="22479" y="14050"/>
                    <a:pt x="19412" y="14050"/>
                  </a:cubicBezTo>
                  <a:lnTo>
                    <a:pt x="19412" y="14050"/>
                  </a:lnTo>
                  <a:cubicBezTo>
                    <a:pt x="18780" y="14050"/>
                    <a:pt x="18148" y="13968"/>
                    <a:pt x="17516" y="13792"/>
                  </a:cubicBezTo>
                  <a:close/>
                </a:path>
              </a:pathLst>
            </a:custGeom>
            <a:grpFill/>
            <a:ln w="1170" cap="flat">
              <a:noFill/>
              <a:prstDash val="solid"/>
              <a:miter/>
            </a:ln>
          </p:spPr>
          <p:txBody>
            <a:bodyPr rtlCol="0" anchor="ctr"/>
            <a:lstStyle/>
            <a:p>
              <a:endParaRPr lang="en-US"/>
            </a:p>
          </p:txBody>
        </p:sp>
        <p:sp>
          <p:nvSpPr>
            <p:cNvPr id="1669" name="Freeform 1668">
              <a:extLst>
                <a:ext uri="{FF2B5EF4-FFF2-40B4-BE49-F238E27FC236}">
                  <a16:creationId xmlns:a16="http://schemas.microsoft.com/office/drawing/2014/main" id="{E504AACD-8C39-1C43-9F71-EFD8915267E4}"/>
                </a:ext>
              </a:extLst>
            </p:cNvPr>
            <p:cNvSpPr/>
            <p:nvPr/>
          </p:nvSpPr>
          <p:spPr>
            <a:xfrm>
              <a:off x="5536136" y="1336455"/>
              <a:ext cx="35117" cy="99499"/>
            </a:xfrm>
            <a:custGeom>
              <a:avLst/>
              <a:gdLst>
                <a:gd name="connsiteX0" fmla="*/ 8327 w 35117"/>
                <a:gd name="connsiteY0" fmla="*/ 96268 h 99498"/>
                <a:gd name="connsiteX1" fmla="*/ 8327 w 35117"/>
                <a:gd name="connsiteY1" fmla="*/ 96268 h 99498"/>
                <a:gd name="connsiteX2" fmla="*/ 8327 w 35117"/>
                <a:gd name="connsiteY2" fmla="*/ 96268 h 99498"/>
                <a:gd name="connsiteX3" fmla="*/ 11664 w 35117"/>
                <a:gd name="connsiteY3" fmla="*/ 86916 h 99498"/>
                <a:gd name="connsiteX4" fmla="*/ 11664 w 35117"/>
                <a:gd name="connsiteY4" fmla="*/ 86916 h 99498"/>
                <a:gd name="connsiteX5" fmla="*/ 21017 w 35117"/>
                <a:gd name="connsiteY5" fmla="*/ 90263 h 99498"/>
                <a:gd name="connsiteX6" fmla="*/ 21017 w 35117"/>
                <a:gd name="connsiteY6" fmla="*/ 90263 h 99498"/>
                <a:gd name="connsiteX7" fmla="*/ 17680 w 35117"/>
                <a:gd name="connsiteY7" fmla="*/ 99616 h 99498"/>
                <a:gd name="connsiteX8" fmla="*/ 17680 w 35117"/>
                <a:gd name="connsiteY8" fmla="*/ 99616 h 99498"/>
                <a:gd name="connsiteX9" fmla="*/ 14672 w 35117"/>
                <a:gd name="connsiteY9" fmla="*/ 100295 h 99498"/>
                <a:gd name="connsiteX10" fmla="*/ 14672 w 35117"/>
                <a:gd name="connsiteY10" fmla="*/ 100295 h 99498"/>
                <a:gd name="connsiteX11" fmla="*/ 8327 w 35117"/>
                <a:gd name="connsiteY11" fmla="*/ 96268 h 99498"/>
                <a:gd name="connsiteX12" fmla="*/ 403 w 35117"/>
                <a:gd name="connsiteY12" fmla="*/ 72377 h 99498"/>
                <a:gd name="connsiteX13" fmla="*/ 403 w 35117"/>
                <a:gd name="connsiteY13" fmla="*/ 72377 h 99498"/>
                <a:gd name="connsiteX14" fmla="*/ 403 w 35117"/>
                <a:gd name="connsiteY14" fmla="*/ 72377 h 99498"/>
                <a:gd name="connsiteX15" fmla="*/ 6045 w 35117"/>
                <a:gd name="connsiteY15" fmla="*/ 64206 h 99498"/>
                <a:gd name="connsiteX16" fmla="*/ 6045 w 35117"/>
                <a:gd name="connsiteY16" fmla="*/ 64206 h 99498"/>
                <a:gd name="connsiteX17" fmla="*/ 14215 w 35117"/>
                <a:gd name="connsiteY17" fmla="*/ 69837 h 99498"/>
                <a:gd name="connsiteX18" fmla="*/ 14215 w 35117"/>
                <a:gd name="connsiteY18" fmla="*/ 69837 h 99498"/>
                <a:gd name="connsiteX19" fmla="*/ 8585 w 35117"/>
                <a:gd name="connsiteY19" fmla="*/ 78019 h 99498"/>
                <a:gd name="connsiteX20" fmla="*/ 8585 w 35117"/>
                <a:gd name="connsiteY20" fmla="*/ 78019 h 99498"/>
                <a:gd name="connsiteX21" fmla="*/ 7309 w 35117"/>
                <a:gd name="connsiteY21" fmla="*/ 78136 h 99498"/>
                <a:gd name="connsiteX22" fmla="*/ 7309 w 35117"/>
                <a:gd name="connsiteY22" fmla="*/ 78136 h 99498"/>
                <a:gd name="connsiteX23" fmla="*/ 403 w 35117"/>
                <a:gd name="connsiteY23" fmla="*/ 72377 h 99498"/>
                <a:gd name="connsiteX24" fmla="*/ 5857 w 35117"/>
                <a:gd name="connsiteY24" fmla="*/ 54748 h 99498"/>
                <a:gd name="connsiteX25" fmla="*/ 98 w 35117"/>
                <a:gd name="connsiteY25" fmla="*/ 46659 h 99498"/>
                <a:gd name="connsiteX26" fmla="*/ 98 w 35117"/>
                <a:gd name="connsiteY26" fmla="*/ 46659 h 99498"/>
                <a:gd name="connsiteX27" fmla="*/ 98 w 35117"/>
                <a:gd name="connsiteY27" fmla="*/ 46659 h 99498"/>
                <a:gd name="connsiteX28" fmla="*/ 98 w 35117"/>
                <a:gd name="connsiteY28" fmla="*/ 46659 h 99498"/>
                <a:gd name="connsiteX29" fmla="*/ 8187 w 35117"/>
                <a:gd name="connsiteY29" fmla="*/ 40889 h 99498"/>
                <a:gd name="connsiteX30" fmla="*/ 8187 w 35117"/>
                <a:gd name="connsiteY30" fmla="*/ 40889 h 99498"/>
                <a:gd name="connsiteX31" fmla="*/ 13946 w 35117"/>
                <a:gd name="connsiteY31" fmla="*/ 48989 h 99498"/>
                <a:gd name="connsiteX32" fmla="*/ 13946 w 35117"/>
                <a:gd name="connsiteY32" fmla="*/ 48989 h 99498"/>
                <a:gd name="connsiteX33" fmla="*/ 7028 w 35117"/>
                <a:gd name="connsiteY33" fmla="*/ 54842 h 99498"/>
                <a:gd name="connsiteX34" fmla="*/ 7028 w 35117"/>
                <a:gd name="connsiteY34" fmla="*/ 54842 h 99498"/>
                <a:gd name="connsiteX35" fmla="*/ 5857 w 35117"/>
                <a:gd name="connsiteY35" fmla="*/ 54748 h 99498"/>
                <a:gd name="connsiteX36" fmla="*/ 11418 w 35117"/>
                <a:gd name="connsiteY36" fmla="*/ 32016 h 99498"/>
                <a:gd name="connsiteX37" fmla="*/ 8655 w 35117"/>
                <a:gd name="connsiteY37" fmla="*/ 22487 h 99498"/>
                <a:gd name="connsiteX38" fmla="*/ 8655 w 35117"/>
                <a:gd name="connsiteY38" fmla="*/ 22487 h 99498"/>
                <a:gd name="connsiteX39" fmla="*/ 8655 w 35117"/>
                <a:gd name="connsiteY39" fmla="*/ 22487 h 99498"/>
                <a:gd name="connsiteX40" fmla="*/ 8655 w 35117"/>
                <a:gd name="connsiteY40" fmla="*/ 22487 h 99498"/>
                <a:gd name="connsiteX41" fmla="*/ 18195 w 35117"/>
                <a:gd name="connsiteY41" fmla="*/ 19713 h 99498"/>
                <a:gd name="connsiteX42" fmla="*/ 18195 w 35117"/>
                <a:gd name="connsiteY42" fmla="*/ 19713 h 99498"/>
                <a:gd name="connsiteX43" fmla="*/ 20958 w 35117"/>
                <a:gd name="connsiteY43" fmla="*/ 29253 h 99498"/>
                <a:gd name="connsiteX44" fmla="*/ 20958 w 35117"/>
                <a:gd name="connsiteY44" fmla="*/ 29253 h 99498"/>
                <a:gd name="connsiteX45" fmla="*/ 14801 w 35117"/>
                <a:gd name="connsiteY45" fmla="*/ 32894 h 99498"/>
                <a:gd name="connsiteX46" fmla="*/ 14801 w 35117"/>
                <a:gd name="connsiteY46" fmla="*/ 32894 h 99498"/>
                <a:gd name="connsiteX47" fmla="*/ 11418 w 35117"/>
                <a:gd name="connsiteY47" fmla="*/ 32016 h 99498"/>
                <a:gd name="connsiteX48" fmla="*/ 23849 w 35117"/>
                <a:gd name="connsiteY48" fmla="*/ 12186 h 99498"/>
                <a:gd name="connsiteX49" fmla="*/ 23428 w 35117"/>
                <a:gd name="connsiteY49" fmla="*/ 2271 h 99498"/>
                <a:gd name="connsiteX50" fmla="*/ 23428 w 35117"/>
                <a:gd name="connsiteY50" fmla="*/ 2271 h 99498"/>
                <a:gd name="connsiteX51" fmla="*/ 33354 w 35117"/>
                <a:gd name="connsiteY51" fmla="*/ 1850 h 99498"/>
                <a:gd name="connsiteX52" fmla="*/ 33354 w 35117"/>
                <a:gd name="connsiteY52" fmla="*/ 1850 h 99498"/>
                <a:gd name="connsiteX53" fmla="*/ 33776 w 35117"/>
                <a:gd name="connsiteY53" fmla="*/ 11776 h 99498"/>
                <a:gd name="connsiteX54" fmla="*/ 33776 w 35117"/>
                <a:gd name="connsiteY54" fmla="*/ 11776 h 99498"/>
                <a:gd name="connsiteX55" fmla="*/ 28602 w 35117"/>
                <a:gd name="connsiteY55" fmla="*/ 14047 h 99498"/>
                <a:gd name="connsiteX56" fmla="*/ 28602 w 35117"/>
                <a:gd name="connsiteY56" fmla="*/ 14047 h 99498"/>
                <a:gd name="connsiteX57" fmla="*/ 23849 w 35117"/>
                <a:gd name="connsiteY57" fmla="*/ 12186 h 99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5117" h="99498">
                  <a:moveTo>
                    <a:pt x="8327" y="96268"/>
                  </a:moveTo>
                  <a:lnTo>
                    <a:pt x="8327" y="96268"/>
                  </a:lnTo>
                  <a:lnTo>
                    <a:pt x="8327" y="96268"/>
                  </a:lnTo>
                  <a:cubicBezTo>
                    <a:pt x="6665" y="92768"/>
                    <a:pt x="8164" y="88578"/>
                    <a:pt x="11664" y="86916"/>
                  </a:cubicBezTo>
                  <a:lnTo>
                    <a:pt x="11664" y="86916"/>
                  </a:lnTo>
                  <a:cubicBezTo>
                    <a:pt x="15164" y="85265"/>
                    <a:pt x="19354" y="86752"/>
                    <a:pt x="21017" y="90263"/>
                  </a:cubicBezTo>
                  <a:lnTo>
                    <a:pt x="21017" y="90263"/>
                  </a:lnTo>
                  <a:cubicBezTo>
                    <a:pt x="22679" y="93763"/>
                    <a:pt x="21180" y="97954"/>
                    <a:pt x="17680" y="99616"/>
                  </a:cubicBezTo>
                  <a:lnTo>
                    <a:pt x="17680" y="99616"/>
                  </a:lnTo>
                  <a:cubicBezTo>
                    <a:pt x="16709" y="100073"/>
                    <a:pt x="15679" y="100295"/>
                    <a:pt x="14672" y="100295"/>
                  </a:cubicBezTo>
                  <a:lnTo>
                    <a:pt x="14672" y="100295"/>
                  </a:lnTo>
                  <a:cubicBezTo>
                    <a:pt x="12050" y="100295"/>
                    <a:pt x="9521" y="98809"/>
                    <a:pt x="8327" y="96268"/>
                  </a:cubicBezTo>
                  <a:close/>
                  <a:moveTo>
                    <a:pt x="403" y="72377"/>
                  </a:moveTo>
                  <a:lnTo>
                    <a:pt x="403" y="72377"/>
                  </a:lnTo>
                  <a:lnTo>
                    <a:pt x="403" y="72377"/>
                  </a:lnTo>
                  <a:cubicBezTo>
                    <a:pt x="-300" y="68573"/>
                    <a:pt x="2229" y="64909"/>
                    <a:pt x="6045" y="64206"/>
                  </a:cubicBezTo>
                  <a:lnTo>
                    <a:pt x="6045" y="64206"/>
                  </a:lnTo>
                  <a:cubicBezTo>
                    <a:pt x="9861" y="63504"/>
                    <a:pt x="13513" y="66021"/>
                    <a:pt x="14215" y="69837"/>
                  </a:cubicBezTo>
                  <a:lnTo>
                    <a:pt x="14215" y="69837"/>
                  </a:lnTo>
                  <a:cubicBezTo>
                    <a:pt x="14918" y="73653"/>
                    <a:pt x="12401" y="77317"/>
                    <a:pt x="8585" y="78019"/>
                  </a:cubicBezTo>
                  <a:lnTo>
                    <a:pt x="8585" y="78019"/>
                  </a:lnTo>
                  <a:cubicBezTo>
                    <a:pt x="8152" y="78101"/>
                    <a:pt x="7730" y="78136"/>
                    <a:pt x="7309" y="78136"/>
                  </a:cubicBezTo>
                  <a:lnTo>
                    <a:pt x="7309" y="78136"/>
                  </a:lnTo>
                  <a:cubicBezTo>
                    <a:pt x="3985" y="78136"/>
                    <a:pt x="1023" y="75772"/>
                    <a:pt x="403" y="72377"/>
                  </a:cubicBezTo>
                  <a:close/>
                  <a:moveTo>
                    <a:pt x="5857" y="54748"/>
                  </a:moveTo>
                  <a:cubicBezTo>
                    <a:pt x="2041" y="54104"/>
                    <a:pt x="-546" y="50487"/>
                    <a:pt x="98" y="46659"/>
                  </a:cubicBezTo>
                  <a:lnTo>
                    <a:pt x="98" y="46659"/>
                  </a:lnTo>
                  <a:lnTo>
                    <a:pt x="98" y="46659"/>
                  </a:lnTo>
                  <a:lnTo>
                    <a:pt x="98" y="46659"/>
                  </a:lnTo>
                  <a:cubicBezTo>
                    <a:pt x="742" y="42832"/>
                    <a:pt x="4359" y="40256"/>
                    <a:pt x="8187" y="40889"/>
                  </a:cubicBezTo>
                  <a:lnTo>
                    <a:pt x="8187" y="40889"/>
                  </a:lnTo>
                  <a:cubicBezTo>
                    <a:pt x="12015" y="41532"/>
                    <a:pt x="14590" y="45161"/>
                    <a:pt x="13946" y="48989"/>
                  </a:cubicBezTo>
                  <a:lnTo>
                    <a:pt x="13946" y="48989"/>
                  </a:lnTo>
                  <a:cubicBezTo>
                    <a:pt x="13373" y="52419"/>
                    <a:pt x="10399" y="54842"/>
                    <a:pt x="7028" y="54842"/>
                  </a:cubicBezTo>
                  <a:lnTo>
                    <a:pt x="7028" y="54842"/>
                  </a:lnTo>
                  <a:cubicBezTo>
                    <a:pt x="6642" y="54842"/>
                    <a:pt x="6256" y="54818"/>
                    <a:pt x="5857" y="54748"/>
                  </a:cubicBezTo>
                  <a:close/>
                  <a:moveTo>
                    <a:pt x="11418" y="32016"/>
                  </a:moveTo>
                  <a:cubicBezTo>
                    <a:pt x="8023" y="30154"/>
                    <a:pt x="6782" y="25882"/>
                    <a:pt x="8655" y="22487"/>
                  </a:cubicBezTo>
                  <a:lnTo>
                    <a:pt x="8655" y="22487"/>
                  </a:lnTo>
                  <a:lnTo>
                    <a:pt x="8655" y="22487"/>
                  </a:lnTo>
                  <a:lnTo>
                    <a:pt x="8655" y="22487"/>
                  </a:lnTo>
                  <a:cubicBezTo>
                    <a:pt x="10528" y="19081"/>
                    <a:pt x="14801" y="17840"/>
                    <a:pt x="18195" y="19713"/>
                  </a:cubicBezTo>
                  <a:lnTo>
                    <a:pt x="18195" y="19713"/>
                  </a:lnTo>
                  <a:cubicBezTo>
                    <a:pt x="21590" y="21586"/>
                    <a:pt x="22831" y="25858"/>
                    <a:pt x="20958" y="29253"/>
                  </a:cubicBezTo>
                  <a:lnTo>
                    <a:pt x="20958" y="29253"/>
                  </a:lnTo>
                  <a:cubicBezTo>
                    <a:pt x="19682" y="31582"/>
                    <a:pt x="17282" y="32894"/>
                    <a:pt x="14801" y="32894"/>
                  </a:cubicBezTo>
                  <a:lnTo>
                    <a:pt x="14801" y="32894"/>
                  </a:lnTo>
                  <a:cubicBezTo>
                    <a:pt x="13654" y="32894"/>
                    <a:pt x="12495" y="32613"/>
                    <a:pt x="11418" y="32016"/>
                  </a:cubicBezTo>
                  <a:close/>
                  <a:moveTo>
                    <a:pt x="23849" y="12186"/>
                  </a:moveTo>
                  <a:cubicBezTo>
                    <a:pt x="20993" y="9564"/>
                    <a:pt x="20806" y="5128"/>
                    <a:pt x="23428" y="2271"/>
                  </a:cubicBezTo>
                  <a:lnTo>
                    <a:pt x="23428" y="2271"/>
                  </a:lnTo>
                  <a:cubicBezTo>
                    <a:pt x="26061" y="-585"/>
                    <a:pt x="30498" y="-772"/>
                    <a:pt x="33354" y="1850"/>
                  </a:cubicBezTo>
                  <a:lnTo>
                    <a:pt x="33354" y="1850"/>
                  </a:lnTo>
                  <a:cubicBezTo>
                    <a:pt x="36211" y="4484"/>
                    <a:pt x="36398" y="8920"/>
                    <a:pt x="33776" y="11776"/>
                  </a:cubicBezTo>
                  <a:lnTo>
                    <a:pt x="33776" y="11776"/>
                  </a:lnTo>
                  <a:cubicBezTo>
                    <a:pt x="32383" y="13287"/>
                    <a:pt x="30498" y="14047"/>
                    <a:pt x="28602" y="14047"/>
                  </a:cubicBezTo>
                  <a:lnTo>
                    <a:pt x="28602" y="14047"/>
                  </a:lnTo>
                  <a:cubicBezTo>
                    <a:pt x="26904" y="14047"/>
                    <a:pt x="25195" y="13427"/>
                    <a:pt x="23849" y="12186"/>
                  </a:cubicBezTo>
                  <a:close/>
                </a:path>
              </a:pathLst>
            </a:custGeom>
            <a:grpFill/>
            <a:ln w="1170" cap="flat">
              <a:noFill/>
              <a:prstDash val="solid"/>
              <a:miter/>
            </a:ln>
          </p:spPr>
          <p:txBody>
            <a:bodyPr rtlCol="0" anchor="ctr"/>
            <a:lstStyle/>
            <a:p>
              <a:endParaRPr lang="en-US"/>
            </a:p>
          </p:txBody>
        </p:sp>
        <p:sp>
          <p:nvSpPr>
            <p:cNvPr id="1670" name="Freeform 1669">
              <a:extLst>
                <a:ext uri="{FF2B5EF4-FFF2-40B4-BE49-F238E27FC236}">
                  <a16:creationId xmlns:a16="http://schemas.microsoft.com/office/drawing/2014/main" id="{77B7DE82-73A7-1D45-8919-A64D87657E46}"/>
                </a:ext>
              </a:extLst>
            </p:cNvPr>
            <p:cNvSpPr/>
            <p:nvPr/>
          </p:nvSpPr>
          <p:spPr>
            <a:xfrm>
              <a:off x="5514675" y="1321111"/>
              <a:ext cx="25753" cy="32776"/>
            </a:xfrm>
            <a:custGeom>
              <a:avLst/>
              <a:gdLst>
                <a:gd name="connsiteX0" fmla="*/ 2490 w 25752"/>
                <a:gd name="connsiteY0" fmla="*/ 32060 h 32776"/>
                <a:gd name="connsiteX1" fmla="*/ 1659 w 25752"/>
                <a:gd name="connsiteY1" fmla="*/ 22157 h 32776"/>
                <a:gd name="connsiteX2" fmla="*/ 1659 w 25752"/>
                <a:gd name="connsiteY2" fmla="*/ 22157 h 32776"/>
                <a:gd name="connsiteX3" fmla="*/ 1659 w 25752"/>
                <a:gd name="connsiteY3" fmla="*/ 22157 h 32776"/>
                <a:gd name="connsiteX4" fmla="*/ 1659 w 25752"/>
                <a:gd name="connsiteY4" fmla="*/ 22157 h 32776"/>
                <a:gd name="connsiteX5" fmla="*/ 11562 w 25752"/>
                <a:gd name="connsiteY5" fmla="*/ 21326 h 32776"/>
                <a:gd name="connsiteX6" fmla="*/ 11562 w 25752"/>
                <a:gd name="connsiteY6" fmla="*/ 21326 h 32776"/>
                <a:gd name="connsiteX7" fmla="*/ 12393 w 25752"/>
                <a:gd name="connsiteY7" fmla="*/ 31217 h 32776"/>
                <a:gd name="connsiteX8" fmla="*/ 12393 w 25752"/>
                <a:gd name="connsiteY8" fmla="*/ 31217 h 32776"/>
                <a:gd name="connsiteX9" fmla="*/ 7021 w 25752"/>
                <a:gd name="connsiteY9" fmla="*/ 33711 h 32776"/>
                <a:gd name="connsiteX10" fmla="*/ 7021 w 25752"/>
                <a:gd name="connsiteY10" fmla="*/ 33711 h 32776"/>
                <a:gd name="connsiteX11" fmla="*/ 2490 w 25752"/>
                <a:gd name="connsiteY11" fmla="*/ 32060 h 32776"/>
                <a:gd name="connsiteX12" fmla="*/ 16912 w 25752"/>
                <a:gd name="connsiteY12" fmla="*/ 13530 h 32776"/>
                <a:gd name="connsiteX13" fmla="*/ 13025 w 25752"/>
                <a:gd name="connsiteY13" fmla="*/ 4388 h 32776"/>
                <a:gd name="connsiteX14" fmla="*/ 13025 w 25752"/>
                <a:gd name="connsiteY14" fmla="*/ 4388 h 32776"/>
                <a:gd name="connsiteX15" fmla="*/ 22168 w 25752"/>
                <a:gd name="connsiteY15" fmla="*/ 513 h 32776"/>
                <a:gd name="connsiteX16" fmla="*/ 22168 w 25752"/>
                <a:gd name="connsiteY16" fmla="*/ 513 h 32776"/>
                <a:gd name="connsiteX17" fmla="*/ 26054 w 25752"/>
                <a:gd name="connsiteY17" fmla="*/ 9655 h 32776"/>
                <a:gd name="connsiteX18" fmla="*/ 26054 w 25752"/>
                <a:gd name="connsiteY18" fmla="*/ 9655 h 32776"/>
                <a:gd name="connsiteX19" fmla="*/ 19534 w 25752"/>
                <a:gd name="connsiteY19" fmla="*/ 14045 h 32776"/>
                <a:gd name="connsiteX20" fmla="*/ 19534 w 25752"/>
                <a:gd name="connsiteY20" fmla="*/ 14045 h 32776"/>
                <a:gd name="connsiteX21" fmla="*/ 16912 w 25752"/>
                <a:gd name="connsiteY21" fmla="*/ 13530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52" h="32776">
                  <a:moveTo>
                    <a:pt x="2490" y="32060"/>
                  </a:moveTo>
                  <a:cubicBezTo>
                    <a:pt x="-471" y="29555"/>
                    <a:pt x="-846" y="25119"/>
                    <a:pt x="1659" y="22157"/>
                  </a:cubicBezTo>
                  <a:lnTo>
                    <a:pt x="1659" y="22157"/>
                  </a:lnTo>
                  <a:lnTo>
                    <a:pt x="1659" y="22157"/>
                  </a:lnTo>
                  <a:lnTo>
                    <a:pt x="1659" y="22157"/>
                  </a:lnTo>
                  <a:cubicBezTo>
                    <a:pt x="4164" y="19195"/>
                    <a:pt x="8601" y="18821"/>
                    <a:pt x="11562" y="21326"/>
                  </a:cubicBezTo>
                  <a:lnTo>
                    <a:pt x="11562" y="21326"/>
                  </a:lnTo>
                  <a:cubicBezTo>
                    <a:pt x="14524" y="23831"/>
                    <a:pt x="14898" y="28256"/>
                    <a:pt x="12393" y="31217"/>
                  </a:cubicBezTo>
                  <a:lnTo>
                    <a:pt x="12393" y="31217"/>
                  </a:lnTo>
                  <a:cubicBezTo>
                    <a:pt x="11000" y="32868"/>
                    <a:pt x="9022" y="33711"/>
                    <a:pt x="7021" y="33711"/>
                  </a:cubicBezTo>
                  <a:lnTo>
                    <a:pt x="7021" y="33711"/>
                  </a:lnTo>
                  <a:cubicBezTo>
                    <a:pt x="5417" y="33711"/>
                    <a:pt x="3813" y="33172"/>
                    <a:pt x="2490" y="32060"/>
                  </a:cubicBezTo>
                  <a:close/>
                  <a:moveTo>
                    <a:pt x="16912" y="13530"/>
                  </a:moveTo>
                  <a:cubicBezTo>
                    <a:pt x="13306" y="12078"/>
                    <a:pt x="11574" y="7993"/>
                    <a:pt x="13025" y="4388"/>
                  </a:cubicBezTo>
                  <a:lnTo>
                    <a:pt x="13025" y="4388"/>
                  </a:lnTo>
                  <a:cubicBezTo>
                    <a:pt x="14477" y="794"/>
                    <a:pt x="18574" y="-938"/>
                    <a:pt x="22168" y="513"/>
                  </a:cubicBezTo>
                  <a:lnTo>
                    <a:pt x="22168" y="513"/>
                  </a:lnTo>
                  <a:cubicBezTo>
                    <a:pt x="25761" y="1965"/>
                    <a:pt x="27506" y="6062"/>
                    <a:pt x="26054" y="9655"/>
                  </a:cubicBezTo>
                  <a:lnTo>
                    <a:pt x="26054" y="9655"/>
                  </a:lnTo>
                  <a:cubicBezTo>
                    <a:pt x="24942" y="12394"/>
                    <a:pt x="22320" y="14045"/>
                    <a:pt x="19534" y="14045"/>
                  </a:cubicBezTo>
                  <a:lnTo>
                    <a:pt x="19534" y="14045"/>
                  </a:lnTo>
                  <a:cubicBezTo>
                    <a:pt x="18656" y="14045"/>
                    <a:pt x="17766" y="13881"/>
                    <a:pt x="16912" y="13530"/>
                  </a:cubicBezTo>
                  <a:close/>
                </a:path>
              </a:pathLst>
            </a:custGeom>
            <a:grpFill/>
            <a:ln w="1170" cap="flat">
              <a:noFill/>
              <a:prstDash val="solid"/>
              <a:miter/>
            </a:ln>
          </p:spPr>
          <p:txBody>
            <a:bodyPr rtlCol="0" anchor="ctr"/>
            <a:lstStyle/>
            <a:p>
              <a:endParaRPr lang="en-US"/>
            </a:p>
          </p:txBody>
        </p:sp>
        <p:sp>
          <p:nvSpPr>
            <p:cNvPr id="1671" name="Freeform 1670">
              <a:extLst>
                <a:ext uri="{FF2B5EF4-FFF2-40B4-BE49-F238E27FC236}">
                  <a16:creationId xmlns:a16="http://schemas.microsoft.com/office/drawing/2014/main" id="{F6055ED3-EC33-C048-9C0D-28F11EE6CC6C}"/>
                </a:ext>
              </a:extLst>
            </p:cNvPr>
            <p:cNvSpPr/>
            <p:nvPr/>
          </p:nvSpPr>
          <p:spPr>
            <a:xfrm>
              <a:off x="5485360" y="1381538"/>
              <a:ext cx="39799" cy="99499"/>
            </a:xfrm>
            <a:custGeom>
              <a:avLst/>
              <a:gdLst>
                <a:gd name="connsiteX0" fmla="*/ 29008 w 39799"/>
                <a:gd name="connsiteY0" fmla="*/ 98184 h 99498"/>
                <a:gd name="connsiteX1" fmla="*/ 29008 w 39799"/>
                <a:gd name="connsiteY1" fmla="*/ 98184 h 99498"/>
                <a:gd name="connsiteX2" fmla="*/ 29008 w 39799"/>
                <a:gd name="connsiteY2" fmla="*/ 98184 h 99498"/>
                <a:gd name="connsiteX3" fmla="*/ 28469 w 39799"/>
                <a:gd name="connsiteY3" fmla="*/ 88269 h 99498"/>
                <a:gd name="connsiteX4" fmla="*/ 28469 w 39799"/>
                <a:gd name="connsiteY4" fmla="*/ 88269 h 99498"/>
                <a:gd name="connsiteX5" fmla="*/ 38384 w 39799"/>
                <a:gd name="connsiteY5" fmla="*/ 87731 h 99498"/>
                <a:gd name="connsiteX6" fmla="*/ 38384 w 39799"/>
                <a:gd name="connsiteY6" fmla="*/ 87731 h 99498"/>
                <a:gd name="connsiteX7" fmla="*/ 38922 w 39799"/>
                <a:gd name="connsiteY7" fmla="*/ 97645 h 99498"/>
                <a:gd name="connsiteX8" fmla="*/ 38922 w 39799"/>
                <a:gd name="connsiteY8" fmla="*/ 97645 h 99498"/>
                <a:gd name="connsiteX9" fmla="*/ 33690 w 39799"/>
                <a:gd name="connsiteY9" fmla="*/ 99975 h 99498"/>
                <a:gd name="connsiteX10" fmla="*/ 33690 w 39799"/>
                <a:gd name="connsiteY10" fmla="*/ 99975 h 99498"/>
                <a:gd name="connsiteX11" fmla="*/ 29008 w 39799"/>
                <a:gd name="connsiteY11" fmla="*/ 98184 h 99498"/>
                <a:gd name="connsiteX12" fmla="*/ 13205 w 39799"/>
                <a:gd name="connsiteY12" fmla="*/ 78155 h 99498"/>
                <a:gd name="connsiteX13" fmla="*/ 15768 w 39799"/>
                <a:gd name="connsiteY13" fmla="*/ 68557 h 99498"/>
                <a:gd name="connsiteX14" fmla="*/ 15768 w 39799"/>
                <a:gd name="connsiteY14" fmla="*/ 68557 h 99498"/>
                <a:gd name="connsiteX15" fmla="*/ 25355 w 39799"/>
                <a:gd name="connsiteY15" fmla="*/ 71120 h 99498"/>
                <a:gd name="connsiteX16" fmla="*/ 25355 w 39799"/>
                <a:gd name="connsiteY16" fmla="*/ 71120 h 99498"/>
                <a:gd name="connsiteX17" fmla="*/ 22792 w 39799"/>
                <a:gd name="connsiteY17" fmla="*/ 80719 h 99498"/>
                <a:gd name="connsiteX18" fmla="*/ 22792 w 39799"/>
                <a:gd name="connsiteY18" fmla="*/ 80719 h 99498"/>
                <a:gd name="connsiteX19" fmla="*/ 19292 w 39799"/>
                <a:gd name="connsiteY19" fmla="*/ 81667 h 99498"/>
                <a:gd name="connsiteX20" fmla="*/ 19292 w 39799"/>
                <a:gd name="connsiteY20" fmla="*/ 81667 h 99498"/>
                <a:gd name="connsiteX21" fmla="*/ 13205 w 39799"/>
                <a:gd name="connsiteY21" fmla="*/ 78155 h 99498"/>
                <a:gd name="connsiteX22" fmla="*/ 3009 w 39799"/>
                <a:gd name="connsiteY22" fmla="*/ 55165 h 99498"/>
                <a:gd name="connsiteX23" fmla="*/ 7937 w 39799"/>
                <a:gd name="connsiteY23" fmla="*/ 46538 h 99498"/>
                <a:gd name="connsiteX24" fmla="*/ 7937 w 39799"/>
                <a:gd name="connsiteY24" fmla="*/ 46538 h 99498"/>
                <a:gd name="connsiteX25" fmla="*/ 16564 w 39799"/>
                <a:gd name="connsiteY25" fmla="*/ 51466 h 99498"/>
                <a:gd name="connsiteX26" fmla="*/ 16564 w 39799"/>
                <a:gd name="connsiteY26" fmla="*/ 51466 h 99498"/>
                <a:gd name="connsiteX27" fmla="*/ 11636 w 39799"/>
                <a:gd name="connsiteY27" fmla="*/ 60093 h 99498"/>
                <a:gd name="connsiteX28" fmla="*/ 11636 w 39799"/>
                <a:gd name="connsiteY28" fmla="*/ 60093 h 99498"/>
                <a:gd name="connsiteX29" fmla="*/ 9787 w 39799"/>
                <a:gd name="connsiteY29" fmla="*/ 60339 h 99498"/>
                <a:gd name="connsiteX30" fmla="*/ 9787 w 39799"/>
                <a:gd name="connsiteY30" fmla="*/ 60339 h 99498"/>
                <a:gd name="connsiteX31" fmla="*/ 3009 w 39799"/>
                <a:gd name="connsiteY31" fmla="*/ 55165 h 99498"/>
                <a:gd name="connsiteX32" fmla="*/ 6919 w 39799"/>
                <a:gd name="connsiteY32" fmla="*/ 37162 h 99498"/>
                <a:gd name="connsiteX33" fmla="*/ 1 w 39799"/>
                <a:gd name="connsiteY33" fmla="*/ 30033 h 99498"/>
                <a:gd name="connsiteX34" fmla="*/ 1 w 39799"/>
                <a:gd name="connsiteY34" fmla="*/ 30033 h 99498"/>
                <a:gd name="connsiteX35" fmla="*/ 1 w 39799"/>
                <a:gd name="connsiteY35" fmla="*/ 30033 h 99498"/>
                <a:gd name="connsiteX36" fmla="*/ 1 w 39799"/>
                <a:gd name="connsiteY36" fmla="*/ 30033 h 99498"/>
                <a:gd name="connsiteX37" fmla="*/ 7141 w 39799"/>
                <a:gd name="connsiteY37" fmla="*/ 23115 h 99498"/>
                <a:gd name="connsiteX38" fmla="*/ 7141 w 39799"/>
                <a:gd name="connsiteY38" fmla="*/ 23115 h 99498"/>
                <a:gd name="connsiteX39" fmla="*/ 14048 w 39799"/>
                <a:gd name="connsiteY39" fmla="*/ 30255 h 99498"/>
                <a:gd name="connsiteX40" fmla="*/ 14048 w 39799"/>
                <a:gd name="connsiteY40" fmla="*/ 30255 h 99498"/>
                <a:gd name="connsiteX41" fmla="*/ 7024 w 39799"/>
                <a:gd name="connsiteY41" fmla="*/ 37162 h 99498"/>
                <a:gd name="connsiteX42" fmla="*/ 7024 w 39799"/>
                <a:gd name="connsiteY42" fmla="*/ 37162 h 99498"/>
                <a:gd name="connsiteX43" fmla="*/ 6919 w 39799"/>
                <a:gd name="connsiteY43" fmla="*/ 37162 h 99498"/>
                <a:gd name="connsiteX44" fmla="*/ 8441 w 39799"/>
                <a:gd name="connsiteY44" fmla="*/ 13797 h 99498"/>
                <a:gd name="connsiteX45" fmla="*/ 3536 w 39799"/>
                <a:gd name="connsiteY45" fmla="*/ 5158 h 99498"/>
                <a:gd name="connsiteX46" fmla="*/ 3536 w 39799"/>
                <a:gd name="connsiteY46" fmla="*/ 5158 h 99498"/>
                <a:gd name="connsiteX47" fmla="*/ 3536 w 39799"/>
                <a:gd name="connsiteY47" fmla="*/ 5158 h 99498"/>
                <a:gd name="connsiteX48" fmla="*/ 3536 w 39799"/>
                <a:gd name="connsiteY48" fmla="*/ 5158 h 99498"/>
                <a:gd name="connsiteX49" fmla="*/ 12163 w 39799"/>
                <a:gd name="connsiteY49" fmla="*/ 254 h 99498"/>
                <a:gd name="connsiteX50" fmla="*/ 12163 w 39799"/>
                <a:gd name="connsiteY50" fmla="*/ 254 h 99498"/>
                <a:gd name="connsiteX51" fmla="*/ 17080 w 39799"/>
                <a:gd name="connsiteY51" fmla="*/ 8892 h 99498"/>
                <a:gd name="connsiteX52" fmla="*/ 17068 w 39799"/>
                <a:gd name="connsiteY52" fmla="*/ 8892 h 99498"/>
                <a:gd name="connsiteX53" fmla="*/ 10302 w 39799"/>
                <a:gd name="connsiteY53" fmla="*/ 14043 h 99498"/>
                <a:gd name="connsiteX54" fmla="*/ 10302 w 39799"/>
                <a:gd name="connsiteY54" fmla="*/ 14043 h 99498"/>
                <a:gd name="connsiteX55" fmla="*/ 8441 w 39799"/>
                <a:gd name="connsiteY55" fmla="*/ 13797 h 99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9799" h="99498">
                  <a:moveTo>
                    <a:pt x="29008" y="98184"/>
                  </a:moveTo>
                  <a:lnTo>
                    <a:pt x="29008" y="98184"/>
                  </a:lnTo>
                  <a:lnTo>
                    <a:pt x="29008" y="98184"/>
                  </a:lnTo>
                  <a:cubicBezTo>
                    <a:pt x="26128" y="95597"/>
                    <a:pt x="25882" y="91160"/>
                    <a:pt x="28469" y="88269"/>
                  </a:cubicBezTo>
                  <a:lnTo>
                    <a:pt x="28469" y="88269"/>
                  </a:lnTo>
                  <a:cubicBezTo>
                    <a:pt x="31056" y="85378"/>
                    <a:pt x="35493" y="85132"/>
                    <a:pt x="38384" y="87731"/>
                  </a:cubicBezTo>
                  <a:lnTo>
                    <a:pt x="38384" y="87731"/>
                  </a:lnTo>
                  <a:cubicBezTo>
                    <a:pt x="41275" y="90318"/>
                    <a:pt x="41521" y="94754"/>
                    <a:pt x="38922" y="97645"/>
                  </a:cubicBezTo>
                  <a:lnTo>
                    <a:pt x="38922" y="97645"/>
                  </a:lnTo>
                  <a:cubicBezTo>
                    <a:pt x="37541" y="99191"/>
                    <a:pt x="35621" y="99975"/>
                    <a:pt x="33690" y="99975"/>
                  </a:cubicBezTo>
                  <a:lnTo>
                    <a:pt x="33690" y="99975"/>
                  </a:lnTo>
                  <a:cubicBezTo>
                    <a:pt x="32027" y="99975"/>
                    <a:pt x="30354" y="99390"/>
                    <a:pt x="29008" y="98184"/>
                  </a:cubicBezTo>
                  <a:close/>
                  <a:moveTo>
                    <a:pt x="13205" y="78155"/>
                  </a:moveTo>
                  <a:cubicBezTo>
                    <a:pt x="11262" y="74796"/>
                    <a:pt x="12409" y="70500"/>
                    <a:pt x="15768" y="68557"/>
                  </a:cubicBezTo>
                  <a:lnTo>
                    <a:pt x="15768" y="68557"/>
                  </a:lnTo>
                  <a:cubicBezTo>
                    <a:pt x="19128" y="66614"/>
                    <a:pt x="23424" y="67761"/>
                    <a:pt x="25355" y="71120"/>
                  </a:cubicBezTo>
                  <a:lnTo>
                    <a:pt x="25355" y="71120"/>
                  </a:lnTo>
                  <a:cubicBezTo>
                    <a:pt x="27299" y="74480"/>
                    <a:pt x="26151" y="78776"/>
                    <a:pt x="22792" y="80719"/>
                  </a:cubicBezTo>
                  <a:lnTo>
                    <a:pt x="22792" y="80719"/>
                  </a:lnTo>
                  <a:cubicBezTo>
                    <a:pt x="21692" y="81363"/>
                    <a:pt x="20474" y="81667"/>
                    <a:pt x="19292" y="81667"/>
                  </a:cubicBezTo>
                  <a:lnTo>
                    <a:pt x="19292" y="81667"/>
                  </a:lnTo>
                  <a:cubicBezTo>
                    <a:pt x="16857" y="81667"/>
                    <a:pt x="14504" y="80403"/>
                    <a:pt x="13205" y="78155"/>
                  </a:cubicBezTo>
                  <a:close/>
                  <a:moveTo>
                    <a:pt x="3009" y="55165"/>
                  </a:moveTo>
                  <a:cubicBezTo>
                    <a:pt x="1991" y="51419"/>
                    <a:pt x="4203" y="47557"/>
                    <a:pt x="7937" y="46538"/>
                  </a:cubicBezTo>
                  <a:lnTo>
                    <a:pt x="7937" y="46538"/>
                  </a:lnTo>
                  <a:cubicBezTo>
                    <a:pt x="11683" y="45520"/>
                    <a:pt x="15546" y="47720"/>
                    <a:pt x="16564" y="51466"/>
                  </a:cubicBezTo>
                  <a:lnTo>
                    <a:pt x="16564" y="51466"/>
                  </a:lnTo>
                  <a:cubicBezTo>
                    <a:pt x="17583" y="55212"/>
                    <a:pt x="15370" y="59075"/>
                    <a:pt x="11636" y="60093"/>
                  </a:cubicBezTo>
                  <a:lnTo>
                    <a:pt x="11636" y="60093"/>
                  </a:lnTo>
                  <a:cubicBezTo>
                    <a:pt x="11016" y="60257"/>
                    <a:pt x="10395" y="60339"/>
                    <a:pt x="9787" y="60339"/>
                  </a:cubicBezTo>
                  <a:lnTo>
                    <a:pt x="9787" y="60339"/>
                  </a:lnTo>
                  <a:cubicBezTo>
                    <a:pt x="6696" y="60339"/>
                    <a:pt x="3864" y="58291"/>
                    <a:pt x="3009" y="55165"/>
                  </a:cubicBezTo>
                  <a:close/>
                  <a:moveTo>
                    <a:pt x="6919" y="37162"/>
                  </a:moveTo>
                  <a:cubicBezTo>
                    <a:pt x="3033" y="37103"/>
                    <a:pt x="-58" y="33908"/>
                    <a:pt x="1" y="30033"/>
                  </a:cubicBezTo>
                  <a:lnTo>
                    <a:pt x="1" y="30033"/>
                  </a:lnTo>
                  <a:lnTo>
                    <a:pt x="1" y="30033"/>
                  </a:lnTo>
                  <a:lnTo>
                    <a:pt x="1" y="30033"/>
                  </a:lnTo>
                  <a:cubicBezTo>
                    <a:pt x="59" y="26158"/>
                    <a:pt x="3255" y="23057"/>
                    <a:pt x="7141" y="23115"/>
                  </a:cubicBezTo>
                  <a:lnTo>
                    <a:pt x="7141" y="23115"/>
                  </a:lnTo>
                  <a:cubicBezTo>
                    <a:pt x="11016" y="23185"/>
                    <a:pt x="14106" y="26381"/>
                    <a:pt x="14048" y="30255"/>
                  </a:cubicBezTo>
                  <a:lnTo>
                    <a:pt x="14048" y="30255"/>
                  </a:lnTo>
                  <a:cubicBezTo>
                    <a:pt x="13989" y="34095"/>
                    <a:pt x="10852" y="37162"/>
                    <a:pt x="7024" y="37162"/>
                  </a:cubicBezTo>
                  <a:lnTo>
                    <a:pt x="7024" y="37162"/>
                  </a:lnTo>
                  <a:cubicBezTo>
                    <a:pt x="6989" y="37162"/>
                    <a:pt x="6954" y="37162"/>
                    <a:pt x="6919" y="37162"/>
                  </a:cubicBezTo>
                  <a:close/>
                  <a:moveTo>
                    <a:pt x="8441" y="13797"/>
                  </a:moveTo>
                  <a:cubicBezTo>
                    <a:pt x="4695" y="12767"/>
                    <a:pt x="2506" y="8904"/>
                    <a:pt x="3536" y="5158"/>
                  </a:cubicBezTo>
                  <a:lnTo>
                    <a:pt x="3536" y="5158"/>
                  </a:lnTo>
                  <a:lnTo>
                    <a:pt x="3536" y="5158"/>
                  </a:lnTo>
                  <a:lnTo>
                    <a:pt x="3536" y="5158"/>
                  </a:lnTo>
                  <a:cubicBezTo>
                    <a:pt x="4566" y="1424"/>
                    <a:pt x="8429" y="-776"/>
                    <a:pt x="12163" y="254"/>
                  </a:cubicBezTo>
                  <a:lnTo>
                    <a:pt x="12163" y="254"/>
                  </a:lnTo>
                  <a:cubicBezTo>
                    <a:pt x="15909" y="1284"/>
                    <a:pt x="18098" y="5147"/>
                    <a:pt x="17080" y="8892"/>
                  </a:cubicBezTo>
                  <a:lnTo>
                    <a:pt x="17068" y="8892"/>
                  </a:lnTo>
                  <a:cubicBezTo>
                    <a:pt x="16213" y="12006"/>
                    <a:pt x="13392" y="14043"/>
                    <a:pt x="10302" y="14043"/>
                  </a:cubicBezTo>
                  <a:lnTo>
                    <a:pt x="10302" y="14043"/>
                  </a:lnTo>
                  <a:cubicBezTo>
                    <a:pt x="9693" y="14043"/>
                    <a:pt x="9061" y="13961"/>
                    <a:pt x="8441" y="13797"/>
                  </a:cubicBezTo>
                  <a:close/>
                </a:path>
              </a:pathLst>
            </a:custGeom>
            <a:grpFill/>
            <a:ln w="1170" cap="flat">
              <a:noFill/>
              <a:prstDash val="solid"/>
              <a:miter/>
            </a:ln>
          </p:spPr>
          <p:txBody>
            <a:bodyPr rtlCol="0" anchor="ctr"/>
            <a:lstStyle/>
            <a:p>
              <a:endParaRPr lang="en-US"/>
            </a:p>
          </p:txBody>
        </p:sp>
        <p:sp>
          <p:nvSpPr>
            <p:cNvPr id="1672" name="Freeform 1671">
              <a:extLst>
                <a:ext uri="{FF2B5EF4-FFF2-40B4-BE49-F238E27FC236}">
                  <a16:creationId xmlns:a16="http://schemas.microsoft.com/office/drawing/2014/main" id="{AD375AE2-AD8C-B74F-A815-614BBE370739}"/>
                </a:ext>
              </a:extLst>
            </p:cNvPr>
            <p:cNvSpPr/>
            <p:nvPr/>
          </p:nvSpPr>
          <p:spPr>
            <a:xfrm>
              <a:off x="5650599" y="1578361"/>
              <a:ext cx="14047" cy="14047"/>
            </a:xfrm>
            <a:custGeom>
              <a:avLst/>
              <a:gdLst>
                <a:gd name="connsiteX0" fmla="*/ 7023 w 14046"/>
                <a:gd name="connsiteY0" fmla="*/ 14532 h 14046"/>
                <a:gd name="connsiteX1" fmla="*/ 0 w 14046"/>
                <a:gd name="connsiteY1" fmla="*/ 7509 h 14046"/>
                <a:gd name="connsiteX2" fmla="*/ 2564 w 14046"/>
                <a:gd name="connsiteY2" fmla="*/ 2077 h 14046"/>
                <a:gd name="connsiteX3" fmla="*/ 7269 w 14046"/>
                <a:gd name="connsiteY3" fmla="*/ 6 h 14046"/>
                <a:gd name="connsiteX4" fmla="*/ 14574 w 14046"/>
                <a:gd name="connsiteY4" fmla="*/ 6736 h 14046"/>
                <a:gd name="connsiteX5" fmla="*/ 14574 w 14046"/>
                <a:gd name="connsiteY5" fmla="*/ 7017 h 14046"/>
                <a:gd name="connsiteX6" fmla="*/ 12584 w 14046"/>
                <a:gd name="connsiteY6" fmla="*/ 11934 h 14046"/>
                <a:gd name="connsiteX7" fmla="*/ 7023 w 14046"/>
                <a:gd name="connsiteY7" fmla="*/ 14532 h 14046"/>
                <a:gd name="connsiteX8" fmla="*/ 2482 w 14046"/>
                <a:gd name="connsiteY8" fmla="*/ 2148 h 14046"/>
                <a:gd name="connsiteX9" fmla="*/ 925 w 14046"/>
                <a:gd name="connsiteY9" fmla="*/ 4676 h 14046"/>
                <a:gd name="connsiteX10" fmla="*/ 2482 w 14046"/>
                <a:gd name="connsiteY10" fmla="*/ 2148 h 14046"/>
                <a:gd name="connsiteX11" fmla="*/ 7000 w 14046"/>
                <a:gd name="connsiteY11" fmla="*/ 486 h 14046"/>
                <a:gd name="connsiteX12" fmla="*/ 2856 w 14046"/>
                <a:gd name="connsiteY12" fmla="*/ 1855 h 14046"/>
                <a:gd name="connsiteX13" fmla="*/ 7000 w 14046"/>
                <a:gd name="connsiteY13" fmla="*/ 486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46" h="14046">
                  <a:moveTo>
                    <a:pt x="7023" y="14532"/>
                  </a:moveTo>
                  <a:cubicBezTo>
                    <a:pt x="3149" y="14532"/>
                    <a:pt x="0" y="11383"/>
                    <a:pt x="0" y="7509"/>
                  </a:cubicBezTo>
                  <a:cubicBezTo>
                    <a:pt x="0" y="5320"/>
                    <a:pt x="995" y="3365"/>
                    <a:pt x="2564" y="2077"/>
                  </a:cubicBezTo>
                  <a:cubicBezTo>
                    <a:pt x="3769" y="860"/>
                    <a:pt x="5420" y="76"/>
                    <a:pt x="7269" y="6"/>
                  </a:cubicBezTo>
                  <a:cubicBezTo>
                    <a:pt x="11167" y="-147"/>
                    <a:pt x="14422" y="2850"/>
                    <a:pt x="14574" y="6736"/>
                  </a:cubicBezTo>
                  <a:cubicBezTo>
                    <a:pt x="14574" y="6830"/>
                    <a:pt x="14574" y="6924"/>
                    <a:pt x="14574" y="7017"/>
                  </a:cubicBezTo>
                  <a:cubicBezTo>
                    <a:pt x="14574" y="8832"/>
                    <a:pt x="13848" y="10611"/>
                    <a:pt x="12584" y="11934"/>
                  </a:cubicBezTo>
                  <a:cubicBezTo>
                    <a:pt x="11905" y="12636"/>
                    <a:pt x="10090" y="14532"/>
                    <a:pt x="7023" y="14532"/>
                  </a:cubicBezTo>
                  <a:close/>
                  <a:moveTo>
                    <a:pt x="2482" y="2148"/>
                  </a:moveTo>
                  <a:cubicBezTo>
                    <a:pt x="1908" y="2710"/>
                    <a:pt x="1299" y="3588"/>
                    <a:pt x="925" y="4676"/>
                  </a:cubicBezTo>
                  <a:cubicBezTo>
                    <a:pt x="1264" y="3728"/>
                    <a:pt x="1803" y="2873"/>
                    <a:pt x="2482" y="2148"/>
                  </a:cubicBezTo>
                  <a:close/>
                  <a:moveTo>
                    <a:pt x="7000" y="486"/>
                  </a:moveTo>
                  <a:cubicBezTo>
                    <a:pt x="4963" y="497"/>
                    <a:pt x="3523" y="1352"/>
                    <a:pt x="2856" y="1855"/>
                  </a:cubicBezTo>
                  <a:cubicBezTo>
                    <a:pt x="4004" y="1001"/>
                    <a:pt x="5443" y="486"/>
                    <a:pt x="7000" y="486"/>
                  </a:cubicBezTo>
                  <a:close/>
                </a:path>
              </a:pathLst>
            </a:custGeom>
            <a:grpFill/>
            <a:ln w="1170" cap="flat">
              <a:noFill/>
              <a:prstDash val="solid"/>
              <a:miter/>
            </a:ln>
          </p:spPr>
          <p:txBody>
            <a:bodyPr rtlCol="0" anchor="ctr"/>
            <a:lstStyle/>
            <a:p>
              <a:endParaRPr lang="en-US"/>
            </a:p>
          </p:txBody>
        </p:sp>
        <p:sp>
          <p:nvSpPr>
            <p:cNvPr id="1673" name="Freeform 1672">
              <a:extLst>
                <a:ext uri="{FF2B5EF4-FFF2-40B4-BE49-F238E27FC236}">
                  <a16:creationId xmlns:a16="http://schemas.microsoft.com/office/drawing/2014/main" id="{FA956A54-3749-D04D-8922-17DA2EF94140}"/>
                </a:ext>
              </a:extLst>
            </p:cNvPr>
            <p:cNvSpPr/>
            <p:nvPr/>
          </p:nvSpPr>
          <p:spPr>
            <a:xfrm>
              <a:off x="5581212" y="1519478"/>
              <a:ext cx="26923" cy="67893"/>
            </a:xfrm>
            <a:custGeom>
              <a:avLst/>
              <a:gdLst>
                <a:gd name="connsiteX0" fmla="*/ 17613 w 26923"/>
                <a:gd name="connsiteY0" fmla="*/ 68686 h 67893"/>
                <a:gd name="connsiteX1" fmla="*/ 12521 w 26923"/>
                <a:gd name="connsiteY1" fmla="*/ 66497 h 67893"/>
                <a:gd name="connsiteX2" fmla="*/ 2653 w 26923"/>
                <a:gd name="connsiteY2" fmla="*/ 18609 h 67893"/>
                <a:gd name="connsiteX3" fmla="*/ 16313 w 26923"/>
                <a:gd name="connsiteY3" fmla="*/ 1554 h 67893"/>
                <a:gd name="connsiteX4" fmla="*/ 26193 w 26923"/>
                <a:gd name="connsiteY4" fmla="*/ 2619 h 67893"/>
                <a:gd name="connsiteX5" fmla="*/ 25128 w 26923"/>
                <a:gd name="connsiteY5" fmla="*/ 12499 h 67893"/>
                <a:gd name="connsiteX6" fmla="*/ 15658 w 26923"/>
                <a:gd name="connsiteY6" fmla="*/ 23935 h 67893"/>
                <a:gd name="connsiteX7" fmla="*/ 22716 w 26923"/>
                <a:gd name="connsiteY7" fmla="*/ 56840 h 67893"/>
                <a:gd name="connsiteX8" fmla="*/ 22459 w 26923"/>
                <a:gd name="connsiteY8" fmla="*/ 66766 h 67893"/>
                <a:gd name="connsiteX9" fmla="*/ 17613 w 26923"/>
                <a:gd name="connsiteY9" fmla="*/ 68686 h 67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23" h="67893">
                  <a:moveTo>
                    <a:pt x="17613" y="68686"/>
                  </a:moveTo>
                  <a:cubicBezTo>
                    <a:pt x="15752" y="68686"/>
                    <a:pt x="13902" y="67949"/>
                    <a:pt x="12521" y="66497"/>
                  </a:cubicBezTo>
                  <a:cubicBezTo>
                    <a:pt x="-367" y="52919"/>
                    <a:pt x="-2627" y="31485"/>
                    <a:pt x="2653" y="18609"/>
                  </a:cubicBezTo>
                  <a:cubicBezTo>
                    <a:pt x="5099" y="12616"/>
                    <a:pt x="9700" y="6880"/>
                    <a:pt x="16313" y="1554"/>
                  </a:cubicBezTo>
                  <a:cubicBezTo>
                    <a:pt x="19333" y="-881"/>
                    <a:pt x="23758" y="-401"/>
                    <a:pt x="26193" y="2619"/>
                  </a:cubicBezTo>
                  <a:cubicBezTo>
                    <a:pt x="28628" y="5639"/>
                    <a:pt x="28148" y="10064"/>
                    <a:pt x="25128" y="12499"/>
                  </a:cubicBezTo>
                  <a:cubicBezTo>
                    <a:pt x="20387" y="16315"/>
                    <a:pt x="17203" y="20166"/>
                    <a:pt x="15658" y="23935"/>
                  </a:cubicBezTo>
                  <a:cubicBezTo>
                    <a:pt x="12134" y="32527"/>
                    <a:pt x="14136" y="47803"/>
                    <a:pt x="22716" y="56840"/>
                  </a:cubicBezTo>
                  <a:cubicBezTo>
                    <a:pt x="25385" y="59649"/>
                    <a:pt x="25268" y="64098"/>
                    <a:pt x="22459" y="66766"/>
                  </a:cubicBezTo>
                  <a:cubicBezTo>
                    <a:pt x="21089" y="68042"/>
                    <a:pt x="19345" y="68686"/>
                    <a:pt x="17613" y="68686"/>
                  </a:cubicBezTo>
                  <a:close/>
                </a:path>
              </a:pathLst>
            </a:custGeom>
            <a:grpFill/>
            <a:ln w="1170" cap="flat">
              <a:noFill/>
              <a:prstDash val="solid"/>
              <a:miter/>
            </a:ln>
          </p:spPr>
          <p:txBody>
            <a:bodyPr rtlCol="0" anchor="ctr"/>
            <a:lstStyle/>
            <a:p>
              <a:endParaRPr lang="en-US"/>
            </a:p>
          </p:txBody>
        </p:sp>
        <p:sp>
          <p:nvSpPr>
            <p:cNvPr id="1674" name="Freeform 1673">
              <a:extLst>
                <a:ext uri="{FF2B5EF4-FFF2-40B4-BE49-F238E27FC236}">
                  <a16:creationId xmlns:a16="http://schemas.microsoft.com/office/drawing/2014/main" id="{C8174955-B376-2943-853D-332A02C03618}"/>
                </a:ext>
              </a:extLst>
            </p:cNvPr>
            <p:cNvSpPr/>
            <p:nvPr/>
          </p:nvSpPr>
          <p:spPr>
            <a:xfrm>
              <a:off x="5634947" y="1324624"/>
              <a:ext cx="39799" cy="49164"/>
            </a:xfrm>
            <a:custGeom>
              <a:avLst/>
              <a:gdLst>
                <a:gd name="connsiteX0" fmla="*/ 762 w 39799"/>
                <a:gd name="connsiteY0" fmla="*/ 46410 h 49164"/>
                <a:gd name="connsiteX1" fmla="*/ 3852 w 39799"/>
                <a:gd name="connsiteY1" fmla="*/ 36964 h 49164"/>
                <a:gd name="connsiteX2" fmla="*/ 3852 w 39799"/>
                <a:gd name="connsiteY2" fmla="*/ 36964 h 49164"/>
                <a:gd name="connsiteX3" fmla="*/ 3852 w 39799"/>
                <a:gd name="connsiteY3" fmla="*/ 36964 h 49164"/>
                <a:gd name="connsiteX4" fmla="*/ 3852 w 39799"/>
                <a:gd name="connsiteY4" fmla="*/ 36964 h 49164"/>
                <a:gd name="connsiteX5" fmla="*/ 13287 w 39799"/>
                <a:gd name="connsiteY5" fmla="*/ 40054 h 49164"/>
                <a:gd name="connsiteX6" fmla="*/ 13287 w 39799"/>
                <a:gd name="connsiteY6" fmla="*/ 40054 h 49164"/>
                <a:gd name="connsiteX7" fmla="*/ 10209 w 39799"/>
                <a:gd name="connsiteY7" fmla="*/ 49489 h 49164"/>
                <a:gd name="connsiteX8" fmla="*/ 10209 w 39799"/>
                <a:gd name="connsiteY8" fmla="*/ 49500 h 49164"/>
                <a:gd name="connsiteX9" fmla="*/ 7036 w 39799"/>
                <a:gd name="connsiteY9" fmla="*/ 50250 h 49164"/>
                <a:gd name="connsiteX10" fmla="*/ 7036 w 39799"/>
                <a:gd name="connsiteY10" fmla="*/ 50250 h 49164"/>
                <a:gd name="connsiteX11" fmla="*/ 762 w 39799"/>
                <a:gd name="connsiteY11" fmla="*/ 46410 h 49164"/>
                <a:gd name="connsiteX12" fmla="*/ 20533 w 39799"/>
                <a:gd name="connsiteY12" fmla="*/ 33862 h 49164"/>
                <a:gd name="connsiteX13" fmla="*/ 19269 w 39799"/>
                <a:gd name="connsiteY13" fmla="*/ 24005 h 49164"/>
                <a:gd name="connsiteX14" fmla="*/ 19269 w 39799"/>
                <a:gd name="connsiteY14" fmla="*/ 24005 h 49164"/>
                <a:gd name="connsiteX15" fmla="*/ 29125 w 39799"/>
                <a:gd name="connsiteY15" fmla="*/ 22741 h 49164"/>
                <a:gd name="connsiteX16" fmla="*/ 29125 w 39799"/>
                <a:gd name="connsiteY16" fmla="*/ 22741 h 49164"/>
                <a:gd name="connsiteX17" fmla="*/ 30389 w 39799"/>
                <a:gd name="connsiteY17" fmla="*/ 32597 h 49164"/>
                <a:gd name="connsiteX18" fmla="*/ 30389 w 39799"/>
                <a:gd name="connsiteY18" fmla="*/ 32597 h 49164"/>
                <a:gd name="connsiteX19" fmla="*/ 24829 w 39799"/>
                <a:gd name="connsiteY19" fmla="*/ 35325 h 49164"/>
                <a:gd name="connsiteX20" fmla="*/ 24829 w 39799"/>
                <a:gd name="connsiteY20" fmla="*/ 35325 h 49164"/>
                <a:gd name="connsiteX21" fmla="*/ 20533 w 39799"/>
                <a:gd name="connsiteY21" fmla="*/ 33862 h 49164"/>
                <a:gd name="connsiteX22" fmla="*/ 33280 w 39799"/>
                <a:gd name="connsiteY22" fmla="*/ 14032 h 49164"/>
                <a:gd name="connsiteX23" fmla="*/ 26807 w 39799"/>
                <a:gd name="connsiteY23" fmla="*/ 6494 h 49164"/>
                <a:gd name="connsiteX24" fmla="*/ 26807 w 39799"/>
                <a:gd name="connsiteY24" fmla="*/ 6494 h 49164"/>
                <a:gd name="connsiteX25" fmla="*/ 26807 w 39799"/>
                <a:gd name="connsiteY25" fmla="*/ 6494 h 49164"/>
                <a:gd name="connsiteX26" fmla="*/ 26807 w 39799"/>
                <a:gd name="connsiteY26" fmla="*/ 6494 h 49164"/>
                <a:gd name="connsiteX27" fmla="*/ 34346 w 39799"/>
                <a:gd name="connsiteY27" fmla="*/ 20 h 49164"/>
                <a:gd name="connsiteX28" fmla="*/ 34346 w 39799"/>
                <a:gd name="connsiteY28" fmla="*/ 20 h 49164"/>
                <a:gd name="connsiteX29" fmla="*/ 40819 w 39799"/>
                <a:gd name="connsiteY29" fmla="*/ 7559 h 49164"/>
                <a:gd name="connsiteX30" fmla="*/ 40819 w 39799"/>
                <a:gd name="connsiteY30" fmla="*/ 7559 h 49164"/>
                <a:gd name="connsiteX31" fmla="*/ 33819 w 39799"/>
                <a:gd name="connsiteY31" fmla="*/ 14044 h 49164"/>
                <a:gd name="connsiteX32" fmla="*/ 33819 w 39799"/>
                <a:gd name="connsiteY32" fmla="*/ 14044 h 49164"/>
                <a:gd name="connsiteX33" fmla="*/ 33280 w 39799"/>
                <a:gd name="connsiteY33" fmla="*/ 14032 h 4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799" h="49164">
                  <a:moveTo>
                    <a:pt x="762" y="46410"/>
                  </a:moveTo>
                  <a:cubicBezTo>
                    <a:pt x="-994" y="42945"/>
                    <a:pt x="387" y="38720"/>
                    <a:pt x="3852" y="36964"/>
                  </a:cubicBezTo>
                  <a:lnTo>
                    <a:pt x="3852" y="36964"/>
                  </a:lnTo>
                  <a:lnTo>
                    <a:pt x="3852" y="36964"/>
                  </a:lnTo>
                  <a:lnTo>
                    <a:pt x="3852" y="36964"/>
                  </a:lnTo>
                  <a:cubicBezTo>
                    <a:pt x="7306" y="35208"/>
                    <a:pt x="11543" y="36589"/>
                    <a:pt x="13287" y="40054"/>
                  </a:cubicBezTo>
                  <a:lnTo>
                    <a:pt x="13287" y="40054"/>
                  </a:lnTo>
                  <a:cubicBezTo>
                    <a:pt x="15043" y="43507"/>
                    <a:pt x="13662" y="47745"/>
                    <a:pt x="10209" y="49489"/>
                  </a:cubicBezTo>
                  <a:lnTo>
                    <a:pt x="10209" y="49500"/>
                  </a:lnTo>
                  <a:cubicBezTo>
                    <a:pt x="9190" y="50015"/>
                    <a:pt x="8101" y="50250"/>
                    <a:pt x="7036" y="50250"/>
                  </a:cubicBezTo>
                  <a:lnTo>
                    <a:pt x="7036" y="50250"/>
                  </a:lnTo>
                  <a:cubicBezTo>
                    <a:pt x="4473" y="50250"/>
                    <a:pt x="2003" y="48845"/>
                    <a:pt x="762" y="46410"/>
                  </a:cubicBezTo>
                  <a:close/>
                  <a:moveTo>
                    <a:pt x="20533" y="33862"/>
                  </a:moveTo>
                  <a:cubicBezTo>
                    <a:pt x="17466" y="31485"/>
                    <a:pt x="16904" y="27072"/>
                    <a:pt x="19269" y="24005"/>
                  </a:cubicBezTo>
                  <a:lnTo>
                    <a:pt x="19269" y="24005"/>
                  </a:lnTo>
                  <a:cubicBezTo>
                    <a:pt x="21645" y="20938"/>
                    <a:pt x="26058" y="20377"/>
                    <a:pt x="29125" y="22741"/>
                  </a:cubicBezTo>
                  <a:lnTo>
                    <a:pt x="29125" y="22741"/>
                  </a:lnTo>
                  <a:cubicBezTo>
                    <a:pt x="32192" y="25117"/>
                    <a:pt x="32765" y="29530"/>
                    <a:pt x="30389" y="32597"/>
                  </a:cubicBezTo>
                  <a:lnTo>
                    <a:pt x="30389" y="32597"/>
                  </a:lnTo>
                  <a:cubicBezTo>
                    <a:pt x="29008" y="34388"/>
                    <a:pt x="26924" y="35325"/>
                    <a:pt x="24829" y="35325"/>
                  </a:cubicBezTo>
                  <a:lnTo>
                    <a:pt x="24829" y="35325"/>
                  </a:lnTo>
                  <a:cubicBezTo>
                    <a:pt x="23331" y="35325"/>
                    <a:pt x="21821" y="34845"/>
                    <a:pt x="20533" y="33862"/>
                  </a:cubicBezTo>
                  <a:close/>
                  <a:moveTo>
                    <a:pt x="33280" y="14032"/>
                  </a:moveTo>
                  <a:cubicBezTo>
                    <a:pt x="29418" y="13739"/>
                    <a:pt x="26515" y="10356"/>
                    <a:pt x="26807" y="6494"/>
                  </a:cubicBezTo>
                  <a:lnTo>
                    <a:pt x="26807" y="6494"/>
                  </a:lnTo>
                  <a:lnTo>
                    <a:pt x="26807" y="6494"/>
                  </a:lnTo>
                  <a:lnTo>
                    <a:pt x="26807" y="6494"/>
                  </a:lnTo>
                  <a:cubicBezTo>
                    <a:pt x="27100" y="2631"/>
                    <a:pt x="30471" y="-272"/>
                    <a:pt x="34346" y="20"/>
                  </a:cubicBezTo>
                  <a:lnTo>
                    <a:pt x="34346" y="20"/>
                  </a:lnTo>
                  <a:cubicBezTo>
                    <a:pt x="38209" y="313"/>
                    <a:pt x="41112" y="3684"/>
                    <a:pt x="40819" y="7559"/>
                  </a:cubicBezTo>
                  <a:lnTo>
                    <a:pt x="40819" y="7559"/>
                  </a:lnTo>
                  <a:cubicBezTo>
                    <a:pt x="40538" y="11246"/>
                    <a:pt x="37459" y="14044"/>
                    <a:pt x="33819" y="14044"/>
                  </a:cubicBezTo>
                  <a:lnTo>
                    <a:pt x="33819" y="14044"/>
                  </a:lnTo>
                  <a:cubicBezTo>
                    <a:pt x="33643" y="14044"/>
                    <a:pt x="33468" y="14044"/>
                    <a:pt x="33280" y="14032"/>
                  </a:cubicBezTo>
                  <a:close/>
                </a:path>
              </a:pathLst>
            </a:custGeom>
            <a:grpFill/>
            <a:ln w="1170" cap="flat">
              <a:noFill/>
              <a:prstDash val="solid"/>
              <a:miter/>
            </a:ln>
          </p:spPr>
          <p:txBody>
            <a:bodyPr rtlCol="0" anchor="ctr"/>
            <a:lstStyle/>
            <a:p>
              <a:endParaRPr lang="en-US"/>
            </a:p>
          </p:txBody>
        </p:sp>
        <p:sp>
          <p:nvSpPr>
            <p:cNvPr id="1675" name="Freeform 1674">
              <a:extLst>
                <a:ext uri="{FF2B5EF4-FFF2-40B4-BE49-F238E27FC236}">
                  <a16:creationId xmlns:a16="http://schemas.microsoft.com/office/drawing/2014/main" id="{A9CF07F8-1010-DD48-AE8D-CA7D550ECD3B}"/>
                </a:ext>
              </a:extLst>
            </p:cNvPr>
            <p:cNvSpPr/>
            <p:nvPr/>
          </p:nvSpPr>
          <p:spPr>
            <a:xfrm>
              <a:off x="5487910" y="1513935"/>
              <a:ext cx="28094" cy="79599"/>
            </a:xfrm>
            <a:custGeom>
              <a:avLst/>
              <a:gdLst>
                <a:gd name="connsiteX0" fmla="*/ 18440 w 28093"/>
                <a:gd name="connsiteY0" fmla="*/ 79649 h 79598"/>
                <a:gd name="connsiteX1" fmla="*/ 16251 w 28093"/>
                <a:gd name="connsiteY1" fmla="*/ 69956 h 79598"/>
                <a:gd name="connsiteX2" fmla="*/ 16251 w 28093"/>
                <a:gd name="connsiteY2" fmla="*/ 69956 h 79598"/>
                <a:gd name="connsiteX3" fmla="*/ 25943 w 28093"/>
                <a:gd name="connsiteY3" fmla="*/ 67779 h 79598"/>
                <a:gd name="connsiteX4" fmla="*/ 25943 w 28093"/>
                <a:gd name="connsiteY4" fmla="*/ 67779 h 79598"/>
                <a:gd name="connsiteX5" fmla="*/ 28132 w 28093"/>
                <a:gd name="connsiteY5" fmla="*/ 77460 h 79598"/>
                <a:gd name="connsiteX6" fmla="*/ 28132 w 28093"/>
                <a:gd name="connsiteY6" fmla="*/ 77460 h 79598"/>
                <a:gd name="connsiteX7" fmla="*/ 22186 w 28093"/>
                <a:gd name="connsiteY7" fmla="*/ 80737 h 79598"/>
                <a:gd name="connsiteX8" fmla="*/ 22186 w 28093"/>
                <a:gd name="connsiteY8" fmla="*/ 80737 h 79598"/>
                <a:gd name="connsiteX9" fmla="*/ 18440 w 28093"/>
                <a:gd name="connsiteY9" fmla="*/ 79649 h 79598"/>
                <a:gd name="connsiteX10" fmla="*/ 4510 w 28093"/>
                <a:gd name="connsiteY10" fmla="*/ 55324 h 79598"/>
                <a:gd name="connsiteX11" fmla="*/ 9462 w 28093"/>
                <a:gd name="connsiteY11" fmla="*/ 46709 h 79598"/>
                <a:gd name="connsiteX12" fmla="*/ 9462 w 28093"/>
                <a:gd name="connsiteY12" fmla="*/ 46709 h 79598"/>
                <a:gd name="connsiteX13" fmla="*/ 18065 w 28093"/>
                <a:gd name="connsiteY13" fmla="*/ 51660 h 79598"/>
                <a:gd name="connsiteX14" fmla="*/ 18065 w 28093"/>
                <a:gd name="connsiteY14" fmla="*/ 51660 h 79598"/>
                <a:gd name="connsiteX15" fmla="*/ 13114 w 28093"/>
                <a:gd name="connsiteY15" fmla="*/ 60275 h 79598"/>
                <a:gd name="connsiteX16" fmla="*/ 13114 w 28093"/>
                <a:gd name="connsiteY16" fmla="*/ 60275 h 79598"/>
                <a:gd name="connsiteX17" fmla="*/ 11276 w 28093"/>
                <a:gd name="connsiteY17" fmla="*/ 60521 h 79598"/>
                <a:gd name="connsiteX18" fmla="*/ 11276 w 28093"/>
                <a:gd name="connsiteY18" fmla="*/ 60521 h 79598"/>
                <a:gd name="connsiteX19" fmla="*/ 4510 w 28093"/>
                <a:gd name="connsiteY19" fmla="*/ 55324 h 79598"/>
                <a:gd name="connsiteX20" fmla="*/ 319 w 28093"/>
                <a:gd name="connsiteY20" fmla="*/ 30988 h 79598"/>
                <a:gd name="connsiteX21" fmla="*/ 6757 w 28093"/>
                <a:gd name="connsiteY21" fmla="*/ 23426 h 79598"/>
                <a:gd name="connsiteX22" fmla="*/ 6757 w 28093"/>
                <a:gd name="connsiteY22" fmla="*/ 23426 h 79598"/>
                <a:gd name="connsiteX23" fmla="*/ 14331 w 28093"/>
                <a:gd name="connsiteY23" fmla="*/ 29852 h 79598"/>
                <a:gd name="connsiteX24" fmla="*/ 14331 w 28093"/>
                <a:gd name="connsiteY24" fmla="*/ 29852 h 79598"/>
                <a:gd name="connsiteX25" fmla="*/ 7893 w 28093"/>
                <a:gd name="connsiteY25" fmla="*/ 37426 h 79598"/>
                <a:gd name="connsiteX26" fmla="*/ 7893 w 28093"/>
                <a:gd name="connsiteY26" fmla="*/ 37426 h 79598"/>
                <a:gd name="connsiteX27" fmla="*/ 7319 w 28093"/>
                <a:gd name="connsiteY27" fmla="*/ 37449 h 79598"/>
                <a:gd name="connsiteX28" fmla="*/ 7319 w 28093"/>
                <a:gd name="connsiteY28" fmla="*/ 37449 h 79598"/>
                <a:gd name="connsiteX29" fmla="*/ 319 w 28093"/>
                <a:gd name="connsiteY29" fmla="*/ 30988 h 79598"/>
                <a:gd name="connsiteX30" fmla="*/ 6816 w 28093"/>
                <a:gd name="connsiteY30" fmla="*/ 14038 h 79598"/>
                <a:gd name="connsiteX31" fmla="*/ 3 w 28093"/>
                <a:gd name="connsiteY31" fmla="*/ 6827 h 79598"/>
                <a:gd name="connsiteX32" fmla="*/ 3 w 28093"/>
                <a:gd name="connsiteY32" fmla="*/ 6827 h 79598"/>
                <a:gd name="connsiteX33" fmla="*/ 3 w 28093"/>
                <a:gd name="connsiteY33" fmla="*/ 6827 h 79598"/>
                <a:gd name="connsiteX34" fmla="*/ 3 w 28093"/>
                <a:gd name="connsiteY34" fmla="*/ 6827 h 79598"/>
                <a:gd name="connsiteX35" fmla="*/ 7226 w 28093"/>
                <a:gd name="connsiteY35" fmla="*/ 3 h 79598"/>
                <a:gd name="connsiteX36" fmla="*/ 7226 w 28093"/>
                <a:gd name="connsiteY36" fmla="*/ 3 h 79598"/>
                <a:gd name="connsiteX37" fmla="*/ 14038 w 28093"/>
                <a:gd name="connsiteY37" fmla="*/ 7225 h 79598"/>
                <a:gd name="connsiteX38" fmla="*/ 14038 w 28093"/>
                <a:gd name="connsiteY38" fmla="*/ 7225 h 79598"/>
                <a:gd name="connsiteX39" fmla="*/ 7027 w 28093"/>
                <a:gd name="connsiteY39" fmla="*/ 14050 h 79598"/>
                <a:gd name="connsiteX40" fmla="*/ 7027 w 28093"/>
                <a:gd name="connsiteY40" fmla="*/ 14050 h 79598"/>
                <a:gd name="connsiteX41" fmla="*/ 6816 w 28093"/>
                <a:gd name="connsiteY41" fmla="*/ 14038 h 7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8093" h="79598">
                  <a:moveTo>
                    <a:pt x="18440" y="79649"/>
                  </a:moveTo>
                  <a:cubicBezTo>
                    <a:pt x="15162" y="77577"/>
                    <a:pt x="14179" y="73234"/>
                    <a:pt x="16251" y="69956"/>
                  </a:cubicBezTo>
                  <a:lnTo>
                    <a:pt x="16251" y="69956"/>
                  </a:lnTo>
                  <a:cubicBezTo>
                    <a:pt x="18323" y="66679"/>
                    <a:pt x="22666" y="65695"/>
                    <a:pt x="25943" y="67779"/>
                  </a:cubicBezTo>
                  <a:lnTo>
                    <a:pt x="25943" y="67779"/>
                  </a:lnTo>
                  <a:cubicBezTo>
                    <a:pt x="29221" y="69851"/>
                    <a:pt x="30204" y="74182"/>
                    <a:pt x="28132" y="77460"/>
                  </a:cubicBezTo>
                  <a:lnTo>
                    <a:pt x="28132" y="77460"/>
                  </a:lnTo>
                  <a:cubicBezTo>
                    <a:pt x="26798" y="79578"/>
                    <a:pt x="24515" y="80737"/>
                    <a:pt x="22186" y="80737"/>
                  </a:cubicBezTo>
                  <a:lnTo>
                    <a:pt x="22186" y="80737"/>
                  </a:lnTo>
                  <a:cubicBezTo>
                    <a:pt x="20898" y="80737"/>
                    <a:pt x="19599" y="80386"/>
                    <a:pt x="18440" y="79649"/>
                  </a:cubicBezTo>
                  <a:close/>
                  <a:moveTo>
                    <a:pt x="4510" y="55324"/>
                  </a:moveTo>
                  <a:cubicBezTo>
                    <a:pt x="3492" y="51578"/>
                    <a:pt x="5716" y="47727"/>
                    <a:pt x="9462" y="46709"/>
                  </a:cubicBezTo>
                  <a:lnTo>
                    <a:pt x="9462" y="46709"/>
                  </a:lnTo>
                  <a:cubicBezTo>
                    <a:pt x="13207" y="45702"/>
                    <a:pt x="17059" y="47926"/>
                    <a:pt x="18065" y="51660"/>
                  </a:cubicBezTo>
                  <a:lnTo>
                    <a:pt x="18065" y="51660"/>
                  </a:lnTo>
                  <a:cubicBezTo>
                    <a:pt x="19072" y="55406"/>
                    <a:pt x="16860" y="59269"/>
                    <a:pt x="13114" y="60275"/>
                  </a:cubicBezTo>
                  <a:lnTo>
                    <a:pt x="13114" y="60275"/>
                  </a:lnTo>
                  <a:cubicBezTo>
                    <a:pt x="12505" y="60439"/>
                    <a:pt x="11885" y="60521"/>
                    <a:pt x="11276" y="60521"/>
                  </a:cubicBezTo>
                  <a:lnTo>
                    <a:pt x="11276" y="60521"/>
                  </a:lnTo>
                  <a:cubicBezTo>
                    <a:pt x="8186" y="60521"/>
                    <a:pt x="5353" y="58461"/>
                    <a:pt x="4510" y="55324"/>
                  </a:cubicBezTo>
                  <a:close/>
                  <a:moveTo>
                    <a:pt x="319" y="30988"/>
                  </a:moveTo>
                  <a:cubicBezTo>
                    <a:pt x="15" y="27125"/>
                    <a:pt x="2895" y="23730"/>
                    <a:pt x="6757" y="23426"/>
                  </a:cubicBezTo>
                  <a:lnTo>
                    <a:pt x="6757" y="23426"/>
                  </a:lnTo>
                  <a:cubicBezTo>
                    <a:pt x="10632" y="23110"/>
                    <a:pt x="14015" y="25989"/>
                    <a:pt x="14331" y="29852"/>
                  </a:cubicBezTo>
                  <a:lnTo>
                    <a:pt x="14331" y="29852"/>
                  </a:lnTo>
                  <a:cubicBezTo>
                    <a:pt x="14635" y="33727"/>
                    <a:pt x="11756" y="37110"/>
                    <a:pt x="7893" y="37426"/>
                  </a:cubicBezTo>
                  <a:lnTo>
                    <a:pt x="7893" y="37426"/>
                  </a:lnTo>
                  <a:cubicBezTo>
                    <a:pt x="7694" y="37438"/>
                    <a:pt x="7507" y="37449"/>
                    <a:pt x="7319" y="37449"/>
                  </a:cubicBezTo>
                  <a:lnTo>
                    <a:pt x="7319" y="37449"/>
                  </a:lnTo>
                  <a:cubicBezTo>
                    <a:pt x="3691" y="37449"/>
                    <a:pt x="624" y="34663"/>
                    <a:pt x="319" y="30988"/>
                  </a:cubicBezTo>
                  <a:close/>
                  <a:moveTo>
                    <a:pt x="6816" y="14038"/>
                  </a:moveTo>
                  <a:cubicBezTo>
                    <a:pt x="2941" y="13933"/>
                    <a:pt x="-114" y="10702"/>
                    <a:pt x="3" y="6827"/>
                  </a:cubicBezTo>
                  <a:lnTo>
                    <a:pt x="3" y="6827"/>
                  </a:lnTo>
                  <a:lnTo>
                    <a:pt x="3" y="6827"/>
                  </a:lnTo>
                  <a:lnTo>
                    <a:pt x="3" y="6827"/>
                  </a:lnTo>
                  <a:cubicBezTo>
                    <a:pt x="109" y="2941"/>
                    <a:pt x="3339" y="-103"/>
                    <a:pt x="7226" y="3"/>
                  </a:cubicBezTo>
                  <a:lnTo>
                    <a:pt x="7226" y="3"/>
                  </a:lnTo>
                  <a:cubicBezTo>
                    <a:pt x="11100" y="108"/>
                    <a:pt x="14156" y="3350"/>
                    <a:pt x="14038" y="7225"/>
                  </a:cubicBezTo>
                  <a:lnTo>
                    <a:pt x="14038" y="7225"/>
                  </a:lnTo>
                  <a:cubicBezTo>
                    <a:pt x="13933" y="11030"/>
                    <a:pt x="10808" y="14050"/>
                    <a:pt x="7027" y="14050"/>
                  </a:cubicBezTo>
                  <a:lnTo>
                    <a:pt x="7027" y="14050"/>
                  </a:lnTo>
                  <a:cubicBezTo>
                    <a:pt x="6956" y="14050"/>
                    <a:pt x="6886" y="14050"/>
                    <a:pt x="6816" y="14038"/>
                  </a:cubicBezTo>
                  <a:close/>
                </a:path>
              </a:pathLst>
            </a:custGeom>
            <a:grpFill/>
            <a:ln w="1170" cap="flat">
              <a:noFill/>
              <a:prstDash val="solid"/>
              <a:miter/>
            </a:ln>
          </p:spPr>
          <p:txBody>
            <a:bodyPr rtlCol="0" anchor="ctr"/>
            <a:lstStyle/>
            <a:p>
              <a:endParaRPr lang="en-US"/>
            </a:p>
          </p:txBody>
        </p:sp>
      </p:grpSp>
      <p:grpSp>
        <p:nvGrpSpPr>
          <p:cNvPr id="1676" name="Group 1675">
            <a:extLst>
              <a:ext uri="{FF2B5EF4-FFF2-40B4-BE49-F238E27FC236}">
                <a16:creationId xmlns:a16="http://schemas.microsoft.com/office/drawing/2014/main" id="{BAD2E1DB-EBD7-634D-9A57-79AD7C8912CA}"/>
              </a:ext>
            </a:extLst>
          </p:cNvPr>
          <p:cNvGrpSpPr/>
          <p:nvPr userDrawn="1"/>
        </p:nvGrpSpPr>
        <p:grpSpPr>
          <a:xfrm>
            <a:off x="7814005" y="1263667"/>
            <a:ext cx="316804" cy="296153"/>
            <a:chOff x="5505943" y="487399"/>
            <a:chExt cx="429097" cy="401127"/>
          </a:xfrm>
          <a:solidFill>
            <a:schemeClr val="accent1"/>
          </a:solidFill>
        </p:grpSpPr>
        <p:sp>
          <p:nvSpPr>
            <p:cNvPr id="1677" name="Freeform 1676">
              <a:extLst>
                <a:ext uri="{FF2B5EF4-FFF2-40B4-BE49-F238E27FC236}">
                  <a16:creationId xmlns:a16="http://schemas.microsoft.com/office/drawing/2014/main" id="{3BCE86DB-9107-7F47-8802-BDFDD62C7BAC}"/>
                </a:ext>
              </a:extLst>
            </p:cNvPr>
            <p:cNvSpPr/>
            <p:nvPr/>
          </p:nvSpPr>
          <p:spPr>
            <a:xfrm>
              <a:off x="5537313" y="735181"/>
              <a:ext cx="357024" cy="153345"/>
            </a:xfrm>
            <a:custGeom>
              <a:avLst/>
              <a:gdLst>
                <a:gd name="connsiteX0" fmla="*/ 185475 w 357024"/>
                <a:gd name="connsiteY0" fmla="*/ 154291 h 153345"/>
                <a:gd name="connsiteX1" fmla="*/ 166792 w 357024"/>
                <a:gd name="connsiteY1" fmla="*/ 151798 h 153345"/>
                <a:gd name="connsiteX2" fmla="*/ 140256 w 357024"/>
                <a:gd name="connsiteY2" fmla="*/ 143171 h 153345"/>
                <a:gd name="connsiteX3" fmla="*/ 33137 w 357024"/>
                <a:gd name="connsiteY3" fmla="*/ 111928 h 153345"/>
                <a:gd name="connsiteX4" fmla="*/ 9854 w 357024"/>
                <a:gd name="connsiteY4" fmla="*/ 119280 h 153345"/>
                <a:gd name="connsiteX5" fmla="*/ 595 w 357024"/>
                <a:gd name="connsiteY5" fmla="*/ 115686 h 153345"/>
                <a:gd name="connsiteX6" fmla="*/ 4188 w 357024"/>
                <a:gd name="connsiteY6" fmla="*/ 106427 h 153345"/>
                <a:gd name="connsiteX7" fmla="*/ 31194 w 357024"/>
                <a:gd name="connsiteY7" fmla="*/ 98010 h 153345"/>
                <a:gd name="connsiteX8" fmla="*/ 144715 w 357024"/>
                <a:gd name="connsiteY8" fmla="*/ 129850 h 153345"/>
                <a:gd name="connsiteX9" fmla="*/ 170187 w 357024"/>
                <a:gd name="connsiteY9" fmla="*/ 138161 h 153345"/>
                <a:gd name="connsiteX10" fmla="*/ 190906 w 357024"/>
                <a:gd name="connsiteY10" fmla="*/ 139811 h 153345"/>
                <a:gd name="connsiteX11" fmla="*/ 256130 w 357024"/>
                <a:gd name="connsiteY11" fmla="*/ 93152 h 153345"/>
                <a:gd name="connsiteX12" fmla="*/ 302309 w 357024"/>
                <a:gd name="connsiteY12" fmla="*/ 54114 h 153345"/>
                <a:gd name="connsiteX13" fmla="*/ 325393 w 357024"/>
                <a:gd name="connsiteY13" fmla="*/ 35595 h 153345"/>
                <a:gd name="connsiteX14" fmla="*/ 343314 w 357024"/>
                <a:gd name="connsiteY14" fmla="*/ 21080 h 153345"/>
                <a:gd name="connsiteX15" fmla="*/ 342483 w 357024"/>
                <a:gd name="connsiteY15" fmla="*/ 17885 h 153345"/>
                <a:gd name="connsiteX16" fmla="*/ 329116 w 357024"/>
                <a:gd name="connsiteY16" fmla="*/ 14068 h 153345"/>
                <a:gd name="connsiteX17" fmla="*/ 228341 w 357024"/>
                <a:gd name="connsiteY17" fmla="*/ 72972 h 153345"/>
                <a:gd name="connsiteX18" fmla="*/ 208394 w 357024"/>
                <a:gd name="connsiteY18" fmla="*/ 89383 h 153345"/>
                <a:gd name="connsiteX19" fmla="*/ 198468 w 357024"/>
                <a:gd name="connsiteY19" fmla="*/ 89313 h 153345"/>
                <a:gd name="connsiteX20" fmla="*/ 198527 w 357024"/>
                <a:gd name="connsiteY20" fmla="*/ 79386 h 153345"/>
                <a:gd name="connsiteX21" fmla="*/ 220007 w 357024"/>
                <a:gd name="connsiteY21" fmla="*/ 61652 h 153345"/>
                <a:gd name="connsiteX22" fmla="*/ 328858 w 357024"/>
                <a:gd name="connsiteY22" fmla="*/ 10 h 153345"/>
                <a:gd name="connsiteX23" fmla="*/ 355886 w 357024"/>
                <a:gd name="connsiteY23" fmla="*/ 13249 h 153345"/>
                <a:gd name="connsiteX24" fmla="*/ 353932 w 357024"/>
                <a:gd name="connsiteY24" fmla="*/ 30375 h 153345"/>
                <a:gd name="connsiteX25" fmla="*/ 334149 w 357024"/>
                <a:gd name="connsiteY25" fmla="*/ 46564 h 153345"/>
                <a:gd name="connsiteX26" fmla="*/ 311124 w 357024"/>
                <a:gd name="connsiteY26" fmla="*/ 65035 h 153345"/>
                <a:gd name="connsiteX27" fmla="*/ 265343 w 357024"/>
                <a:gd name="connsiteY27" fmla="*/ 103746 h 153345"/>
                <a:gd name="connsiteX28" fmla="*/ 194781 w 357024"/>
                <a:gd name="connsiteY28" fmla="*/ 153320 h 153345"/>
                <a:gd name="connsiteX29" fmla="*/ 194453 w 357024"/>
                <a:gd name="connsiteY29" fmla="*/ 153414 h 153345"/>
                <a:gd name="connsiteX30" fmla="*/ 185475 w 357024"/>
                <a:gd name="connsiteY30" fmla="*/ 154291 h 15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57024" h="153345">
                  <a:moveTo>
                    <a:pt x="185475" y="154291"/>
                  </a:moveTo>
                  <a:cubicBezTo>
                    <a:pt x="180863" y="154291"/>
                    <a:pt x="174565" y="153741"/>
                    <a:pt x="166792" y="151798"/>
                  </a:cubicBezTo>
                  <a:cubicBezTo>
                    <a:pt x="163679" y="151014"/>
                    <a:pt x="155555" y="148310"/>
                    <a:pt x="140256" y="143171"/>
                  </a:cubicBezTo>
                  <a:cubicBezTo>
                    <a:pt x="111178" y="133408"/>
                    <a:pt x="43086" y="110582"/>
                    <a:pt x="33137" y="111928"/>
                  </a:cubicBezTo>
                  <a:cubicBezTo>
                    <a:pt x="26769" y="112806"/>
                    <a:pt x="18938" y="115288"/>
                    <a:pt x="9854" y="119280"/>
                  </a:cubicBezTo>
                  <a:cubicBezTo>
                    <a:pt x="6307" y="120848"/>
                    <a:pt x="2163" y="119233"/>
                    <a:pt x="595" y="115686"/>
                  </a:cubicBezTo>
                  <a:cubicBezTo>
                    <a:pt x="-962" y="112139"/>
                    <a:pt x="642" y="107995"/>
                    <a:pt x="4188" y="106427"/>
                  </a:cubicBezTo>
                  <a:cubicBezTo>
                    <a:pt x="14454" y="101908"/>
                    <a:pt x="23538" y="99076"/>
                    <a:pt x="31194" y="98010"/>
                  </a:cubicBezTo>
                  <a:cubicBezTo>
                    <a:pt x="42197" y="96477"/>
                    <a:pt x="81165" y="108522"/>
                    <a:pt x="144715" y="129850"/>
                  </a:cubicBezTo>
                  <a:cubicBezTo>
                    <a:pt x="156924" y="133947"/>
                    <a:pt x="167471" y="137482"/>
                    <a:pt x="170187" y="138161"/>
                  </a:cubicBezTo>
                  <a:cubicBezTo>
                    <a:pt x="182431" y="141216"/>
                    <a:pt x="189818" y="140022"/>
                    <a:pt x="190906" y="139811"/>
                  </a:cubicBezTo>
                  <a:cubicBezTo>
                    <a:pt x="209050" y="134087"/>
                    <a:pt x="228821" y="116903"/>
                    <a:pt x="256130" y="93152"/>
                  </a:cubicBezTo>
                  <a:cubicBezTo>
                    <a:pt x="269428" y="81587"/>
                    <a:pt x="284505" y="68477"/>
                    <a:pt x="302309" y="54114"/>
                  </a:cubicBezTo>
                  <a:cubicBezTo>
                    <a:pt x="311159" y="46973"/>
                    <a:pt x="318955" y="40734"/>
                    <a:pt x="325393" y="35595"/>
                  </a:cubicBezTo>
                  <a:cubicBezTo>
                    <a:pt x="333622" y="29017"/>
                    <a:pt x="340856" y="23234"/>
                    <a:pt x="343314" y="21080"/>
                  </a:cubicBezTo>
                  <a:cubicBezTo>
                    <a:pt x="343396" y="20378"/>
                    <a:pt x="343350" y="19078"/>
                    <a:pt x="342483" y="17885"/>
                  </a:cubicBezTo>
                  <a:cubicBezTo>
                    <a:pt x="340669" y="15333"/>
                    <a:pt x="335753" y="13951"/>
                    <a:pt x="329116" y="14068"/>
                  </a:cubicBezTo>
                  <a:cubicBezTo>
                    <a:pt x="315127" y="14314"/>
                    <a:pt x="267824" y="43895"/>
                    <a:pt x="228341" y="72972"/>
                  </a:cubicBezTo>
                  <a:cubicBezTo>
                    <a:pt x="215500" y="82430"/>
                    <a:pt x="208465" y="89325"/>
                    <a:pt x="208394" y="89383"/>
                  </a:cubicBezTo>
                  <a:cubicBezTo>
                    <a:pt x="205632" y="92099"/>
                    <a:pt x="201184" y="92076"/>
                    <a:pt x="198468" y="89313"/>
                  </a:cubicBezTo>
                  <a:cubicBezTo>
                    <a:pt x="195741" y="86550"/>
                    <a:pt x="195776" y="82114"/>
                    <a:pt x="198527" y="79386"/>
                  </a:cubicBezTo>
                  <a:cubicBezTo>
                    <a:pt x="198831" y="79082"/>
                    <a:pt x="206264" y="71778"/>
                    <a:pt x="220007" y="61652"/>
                  </a:cubicBezTo>
                  <a:cubicBezTo>
                    <a:pt x="239497" y="47301"/>
                    <a:pt x="304943" y="443"/>
                    <a:pt x="328858" y="10"/>
                  </a:cubicBezTo>
                  <a:cubicBezTo>
                    <a:pt x="347341" y="-330"/>
                    <a:pt x="353733" y="8157"/>
                    <a:pt x="355886" y="13249"/>
                  </a:cubicBezTo>
                  <a:cubicBezTo>
                    <a:pt x="358462" y="19313"/>
                    <a:pt x="357630" y="26676"/>
                    <a:pt x="353932" y="30375"/>
                  </a:cubicBezTo>
                  <a:cubicBezTo>
                    <a:pt x="352117" y="32189"/>
                    <a:pt x="346557" y="36649"/>
                    <a:pt x="334149" y="46564"/>
                  </a:cubicBezTo>
                  <a:cubicBezTo>
                    <a:pt x="327734" y="51691"/>
                    <a:pt x="319950" y="57906"/>
                    <a:pt x="311124" y="65035"/>
                  </a:cubicBezTo>
                  <a:cubicBezTo>
                    <a:pt x="293518" y="79234"/>
                    <a:pt x="278547" y="92263"/>
                    <a:pt x="265343" y="103746"/>
                  </a:cubicBezTo>
                  <a:cubicBezTo>
                    <a:pt x="236594" y="128750"/>
                    <a:pt x="215828" y="146811"/>
                    <a:pt x="194781" y="153320"/>
                  </a:cubicBezTo>
                  <a:cubicBezTo>
                    <a:pt x="194675" y="153355"/>
                    <a:pt x="194558" y="153390"/>
                    <a:pt x="194453" y="153414"/>
                  </a:cubicBezTo>
                  <a:cubicBezTo>
                    <a:pt x="193891" y="153566"/>
                    <a:pt x="190789" y="154291"/>
                    <a:pt x="185475" y="154291"/>
                  </a:cubicBezTo>
                  <a:close/>
                </a:path>
              </a:pathLst>
            </a:custGeom>
            <a:grpFill/>
            <a:ln w="1170" cap="flat">
              <a:noFill/>
              <a:prstDash val="solid"/>
              <a:miter/>
            </a:ln>
          </p:spPr>
          <p:txBody>
            <a:bodyPr rtlCol="0" anchor="ctr"/>
            <a:lstStyle/>
            <a:p>
              <a:endParaRPr lang="en-US"/>
            </a:p>
          </p:txBody>
        </p:sp>
        <p:sp>
          <p:nvSpPr>
            <p:cNvPr id="1678" name="Freeform 1677">
              <a:extLst>
                <a:ext uri="{FF2B5EF4-FFF2-40B4-BE49-F238E27FC236}">
                  <a16:creationId xmlns:a16="http://schemas.microsoft.com/office/drawing/2014/main" id="{8311E8DC-39A1-B441-AFEF-DBACC6EA2C00}"/>
                </a:ext>
              </a:extLst>
            </p:cNvPr>
            <p:cNvSpPr/>
            <p:nvPr/>
          </p:nvSpPr>
          <p:spPr>
            <a:xfrm>
              <a:off x="5520344" y="850202"/>
              <a:ext cx="14047" cy="14047"/>
            </a:xfrm>
            <a:custGeom>
              <a:avLst/>
              <a:gdLst>
                <a:gd name="connsiteX0" fmla="*/ 6888 w 14046"/>
                <a:gd name="connsiteY0" fmla="*/ 14711 h 14046"/>
                <a:gd name="connsiteX1" fmla="*/ 1094 w 14046"/>
                <a:gd name="connsiteY1" fmla="*/ 11480 h 14046"/>
                <a:gd name="connsiteX2" fmla="*/ 3973 w 14046"/>
                <a:gd name="connsiteY2" fmla="*/ 1226 h 14046"/>
                <a:gd name="connsiteX3" fmla="*/ 13736 w 14046"/>
                <a:gd name="connsiteY3" fmla="*/ 3064 h 14046"/>
                <a:gd name="connsiteX4" fmla="*/ 13654 w 14046"/>
                <a:gd name="connsiteY4" fmla="*/ 11118 h 14046"/>
                <a:gd name="connsiteX5" fmla="*/ 11336 w 14046"/>
                <a:gd name="connsiteY5" fmla="*/ 13353 h 14046"/>
                <a:gd name="connsiteX6" fmla="*/ 6888 w 14046"/>
                <a:gd name="connsiteY6" fmla="*/ 14711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6888" y="14711"/>
                  </a:moveTo>
                  <a:cubicBezTo>
                    <a:pt x="3212" y="14711"/>
                    <a:pt x="1211" y="11644"/>
                    <a:pt x="1094" y="11480"/>
                  </a:cubicBezTo>
                  <a:cubicBezTo>
                    <a:pt x="719" y="10895"/>
                    <a:pt x="-2406" y="5581"/>
                    <a:pt x="3973" y="1226"/>
                  </a:cubicBezTo>
                  <a:cubicBezTo>
                    <a:pt x="7169" y="-963"/>
                    <a:pt x="11547" y="-143"/>
                    <a:pt x="13736" y="3064"/>
                  </a:cubicBezTo>
                  <a:cubicBezTo>
                    <a:pt x="15445" y="5569"/>
                    <a:pt x="15316" y="8788"/>
                    <a:pt x="13654" y="11118"/>
                  </a:cubicBezTo>
                  <a:cubicBezTo>
                    <a:pt x="13081" y="12007"/>
                    <a:pt x="12308" y="12780"/>
                    <a:pt x="11336" y="13353"/>
                  </a:cubicBezTo>
                  <a:cubicBezTo>
                    <a:pt x="9651" y="14348"/>
                    <a:pt x="8176" y="14711"/>
                    <a:pt x="6888" y="14711"/>
                  </a:cubicBezTo>
                  <a:close/>
                </a:path>
              </a:pathLst>
            </a:custGeom>
            <a:grpFill/>
            <a:ln w="1170" cap="flat">
              <a:noFill/>
              <a:prstDash val="solid"/>
              <a:miter/>
            </a:ln>
          </p:spPr>
          <p:txBody>
            <a:bodyPr rtlCol="0" anchor="ctr"/>
            <a:lstStyle/>
            <a:p>
              <a:endParaRPr lang="en-US"/>
            </a:p>
          </p:txBody>
        </p:sp>
        <p:sp>
          <p:nvSpPr>
            <p:cNvPr id="1679" name="Freeform 1678">
              <a:extLst>
                <a:ext uri="{FF2B5EF4-FFF2-40B4-BE49-F238E27FC236}">
                  <a16:creationId xmlns:a16="http://schemas.microsoft.com/office/drawing/2014/main" id="{09113513-C169-3C4A-BC68-682A2103BB2E}"/>
                </a:ext>
              </a:extLst>
            </p:cNvPr>
            <p:cNvSpPr/>
            <p:nvPr/>
          </p:nvSpPr>
          <p:spPr>
            <a:xfrm>
              <a:off x="5776061" y="725810"/>
              <a:ext cx="78428" cy="35117"/>
            </a:xfrm>
            <a:custGeom>
              <a:avLst/>
              <a:gdLst>
                <a:gd name="connsiteX0" fmla="*/ 7492 w 78428"/>
                <a:gd name="connsiteY0" fmla="*/ 35286 h 35117"/>
                <a:gd name="connsiteX1" fmla="*/ 0 w 78428"/>
                <a:gd name="connsiteY1" fmla="*/ 23404 h 35117"/>
                <a:gd name="connsiteX2" fmla="*/ 5946 w 78428"/>
                <a:gd name="connsiteY2" fmla="*/ 19658 h 35117"/>
                <a:gd name="connsiteX3" fmla="*/ 15299 w 78428"/>
                <a:gd name="connsiteY3" fmla="*/ 13642 h 35117"/>
                <a:gd name="connsiteX4" fmla="*/ 50299 w 78428"/>
                <a:gd name="connsiteY4" fmla="*/ 274 h 35117"/>
                <a:gd name="connsiteX5" fmla="*/ 75595 w 78428"/>
                <a:gd name="connsiteY5" fmla="*/ 17025 h 35117"/>
                <a:gd name="connsiteX6" fmla="*/ 79341 w 78428"/>
                <a:gd name="connsiteY6" fmla="*/ 22971 h 35117"/>
                <a:gd name="connsiteX7" fmla="*/ 67460 w 78428"/>
                <a:gd name="connsiteY7" fmla="*/ 30463 h 35117"/>
                <a:gd name="connsiteX8" fmla="*/ 63726 w 78428"/>
                <a:gd name="connsiteY8" fmla="*/ 24551 h 35117"/>
                <a:gd name="connsiteX9" fmla="*/ 48391 w 78428"/>
                <a:gd name="connsiteY9" fmla="*/ 14204 h 35117"/>
                <a:gd name="connsiteX10" fmla="*/ 22978 w 78428"/>
                <a:gd name="connsiteY10" fmla="*/ 25429 h 35117"/>
                <a:gd name="connsiteX11" fmla="*/ 13450 w 78428"/>
                <a:gd name="connsiteY11" fmla="*/ 31563 h 35117"/>
                <a:gd name="connsiteX12" fmla="*/ 7492 w 78428"/>
                <a:gd name="connsiteY12" fmla="*/ 35286 h 3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428" h="35117">
                  <a:moveTo>
                    <a:pt x="7492" y="35286"/>
                  </a:moveTo>
                  <a:lnTo>
                    <a:pt x="0" y="23404"/>
                  </a:lnTo>
                  <a:lnTo>
                    <a:pt x="5946" y="19658"/>
                  </a:lnTo>
                  <a:cubicBezTo>
                    <a:pt x="9365" y="17505"/>
                    <a:pt x="12513" y="15444"/>
                    <a:pt x="15299" y="13642"/>
                  </a:cubicBezTo>
                  <a:cubicBezTo>
                    <a:pt x="29171" y="4605"/>
                    <a:pt x="38324" y="-1377"/>
                    <a:pt x="50299" y="274"/>
                  </a:cubicBezTo>
                  <a:cubicBezTo>
                    <a:pt x="66254" y="2474"/>
                    <a:pt x="75221" y="16428"/>
                    <a:pt x="75595" y="17025"/>
                  </a:cubicBezTo>
                  <a:lnTo>
                    <a:pt x="79341" y="22971"/>
                  </a:lnTo>
                  <a:lnTo>
                    <a:pt x="67460" y="30463"/>
                  </a:lnTo>
                  <a:lnTo>
                    <a:pt x="63726" y="24551"/>
                  </a:lnTo>
                  <a:cubicBezTo>
                    <a:pt x="63515" y="24235"/>
                    <a:pt x="57651" y="15480"/>
                    <a:pt x="48391" y="14204"/>
                  </a:cubicBezTo>
                  <a:cubicBezTo>
                    <a:pt x="41894" y="13314"/>
                    <a:pt x="36241" y="16779"/>
                    <a:pt x="22978" y="25429"/>
                  </a:cubicBezTo>
                  <a:cubicBezTo>
                    <a:pt x="20157" y="27267"/>
                    <a:pt x="16962" y="29351"/>
                    <a:pt x="13450" y="31563"/>
                  </a:cubicBezTo>
                  <a:lnTo>
                    <a:pt x="7492" y="35286"/>
                  </a:lnTo>
                  <a:close/>
                </a:path>
              </a:pathLst>
            </a:custGeom>
            <a:grpFill/>
            <a:ln w="1170" cap="flat">
              <a:noFill/>
              <a:prstDash val="solid"/>
              <a:miter/>
            </a:ln>
          </p:spPr>
          <p:txBody>
            <a:bodyPr rtlCol="0" anchor="ctr"/>
            <a:lstStyle/>
            <a:p>
              <a:endParaRPr lang="en-US"/>
            </a:p>
          </p:txBody>
        </p:sp>
        <p:sp>
          <p:nvSpPr>
            <p:cNvPr id="1680" name="Freeform 1679">
              <a:extLst>
                <a:ext uri="{FF2B5EF4-FFF2-40B4-BE49-F238E27FC236}">
                  <a16:creationId xmlns:a16="http://schemas.microsoft.com/office/drawing/2014/main" id="{7ADB2AE4-9F15-FE45-889B-226EB94987BF}"/>
                </a:ext>
              </a:extLst>
            </p:cNvPr>
            <p:cNvSpPr/>
            <p:nvPr/>
          </p:nvSpPr>
          <p:spPr>
            <a:xfrm>
              <a:off x="5620171" y="728710"/>
              <a:ext cx="162709" cy="76087"/>
            </a:xfrm>
            <a:custGeom>
              <a:avLst/>
              <a:gdLst>
                <a:gd name="connsiteX0" fmla="*/ 104104 w 162709"/>
                <a:gd name="connsiteY0" fmla="*/ 76258 h 76087"/>
                <a:gd name="connsiteX1" fmla="*/ 38282 w 162709"/>
                <a:gd name="connsiteY1" fmla="*/ 74678 h 76087"/>
                <a:gd name="connsiteX2" fmla="*/ 31563 w 162709"/>
                <a:gd name="connsiteY2" fmla="*/ 67362 h 76087"/>
                <a:gd name="connsiteX3" fmla="*/ 38879 w 162709"/>
                <a:gd name="connsiteY3" fmla="*/ 60643 h 76087"/>
                <a:gd name="connsiteX4" fmla="*/ 141351 w 162709"/>
                <a:gd name="connsiteY4" fmla="*/ 60374 h 76087"/>
                <a:gd name="connsiteX5" fmla="*/ 148878 w 162709"/>
                <a:gd name="connsiteY5" fmla="*/ 47029 h 76087"/>
                <a:gd name="connsiteX6" fmla="*/ 139338 w 162709"/>
                <a:gd name="connsiteY6" fmla="*/ 36880 h 76087"/>
                <a:gd name="connsiteX7" fmla="*/ 6080 w 162709"/>
                <a:gd name="connsiteY7" fmla="*/ 13984 h 76087"/>
                <a:gd name="connsiteX8" fmla="*/ 63 w 162709"/>
                <a:gd name="connsiteY8" fmla="*/ 6082 h 76087"/>
                <a:gd name="connsiteX9" fmla="*/ 7964 w 162709"/>
                <a:gd name="connsiteY9" fmla="*/ 66 h 76087"/>
                <a:gd name="connsiteX10" fmla="*/ 144313 w 162709"/>
                <a:gd name="connsiteY10" fmla="*/ 23746 h 76087"/>
                <a:gd name="connsiteX11" fmla="*/ 162913 w 162709"/>
                <a:gd name="connsiteY11" fmla="*/ 47029 h 76087"/>
                <a:gd name="connsiteX12" fmla="*/ 145940 w 162709"/>
                <a:gd name="connsiteY12" fmla="*/ 73648 h 76087"/>
                <a:gd name="connsiteX13" fmla="*/ 104104 w 162709"/>
                <a:gd name="connsiteY13" fmla="*/ 76258 h 7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709" h="76087">
                  <a:moveTo>
                    <a:pt x="104104" y="76258"/>
                  </a:moveTo>
                  <a:cubicBezTo>
                    <a:pt x="77637" y="76258"/>
                    <a:pt x="47342" y="75064"/>
                    <a:pt x="38282" y="74678"/>
                  </a:cubicBezTo>
                  <a:cubicBezTo>
                    <a:pt x="34408" y="74514"/>
                    <a:pt x="31399" y="71236"/>
                    <a:pt x="31563" y="67362"/>
                  </a:cubicBezTo>
                  <a:cubicBezTo>
                    <a:pt x="31727" y="63487"/>
                    <a:pt x="35005" y="60491"/>
                    <a:pt x="38879" y="60643"/>
                  </a:cubicBezTo>
                  <a:cubicBezTo>
                    <a:pt x="76501" y="62246"/>
                    <a:pt x="133157" y="63218"/>
                    <a:pt x="141351" y="60374"/>
                  </a:cubicBezTo>
                  <a:cubicBezTo>
                    <a:pt x="146068" y="58735"/>
                    <a:pt x="148878" y="53748"/>
                    <a:pt x="148878" y="47029"/>
                  </a:cubicBezTo>
                  <a:cubicBezTo>
                    <a:pt x="148878" y="41457"/>
                    <a:pt x="142393" y="38133"/>
                    <a:pt x="139338" y="36880"/>
                  </a:cubicBezTo>
                  <a:cubicBezTo>
                    <a:pt x="132630" y="35077"/>
                    <a:pt x="43620" y="19076"/>
                    <a:pt x="6080" y="13984"/>
                  </a:cubicBezTo>
                  <a:cubicBezTo>
                    <a:pt x="2241" y="13457"/>
                    <a:pt x="-452" y="9922"/>
                    <a:pt x="63" y="6082"/>
                  </a:cubicBezTo>
                  <a:cubicBezTo>
                    <a:pt x="590" y="2243"/>
                    <a:pt x="4125" y="-461"/>
                    <a:pt x="7964" y="66"/>
                  </a:cubicBezTo>
                  <a:cubicBezTo>
                    <a:pt x="43480" y="4888"/>
                    <a:pt x="139302" y="21745"/>
                    <a:pt x="144313" y="23746"/>
                  </a:cubicBezTo>
                  <a:cubicBezTo>
                    <a:pt x="156135" y="28475"/>
                    <a:pt x="162913" y="36962"/>
                    <a:pt x="162913" y="47029"/>
                  </a:cubicBezTo>
                  <a:cubicBezTo>
                    <a:pt x="162913" y="59812"/>
                    <a:pt x="156416" y="70019"/>
                    <a:pt x="145940" y="73648"/>
                  </a:cubicBezTo>
                  <a:cubicBezTo>
                    <a:pt x="140216" y="75638"/>
                    <a:pt x="123149" y="76258"/>
                    <a:pt x="104104" y="76258"/>
                  </a:cubicBezTo>
                  <a:close/>
                </a:path>
              </a:pathLst>
            </a:custGeom>
            <a:grpFill/>
            <a:ln w="1170" cap="flat">
              <a:noFill/>
              <a:prstDash val="solid"/>
              <a:miter/>
            </a:ln>
          </p:spPr>
          <p:txBody>
            <a:bodyPr rtlCol="0" anchor="ctr"/>
            <a:lstStyle/>
            <a:p>
              <a:endParaRPr lang="en-US"/>
            </a:p>
          </p:txBody>
        </p:sp>
        <p:sp>
          <p:nvSpPr>
            <p:cNvPr id="1681" name="Freeform 1680">
              <a:extLst>
                <a:ext uri="{FF2B5EF4-FFF2-40B4-BE49-F238E27FC236}">
                  <a16:creationId xmlns:a16="http://schemas.microsoft.com/office/drawing/2014/main" id="{05646425-626E-BE4E-8961-C4BA9B1440B3}"/>
                </a:ext>
              </a:extLst>
            </p:cNvPr>
            <p:cNvSpPr/>
            <p:nvPr/>
          </p:nvSpPr>
          <p:spPr>
            <a:xfrm>
              <a:off x="5528781" y="733231"/>
              <a:ext cx="88963" cy="43311"/>
            </a:xfrm>
            <a:custGeom>
              <a:avLst/>
              <a:gdLst>
                <a:gd name="connsiteX0" fmla="*/ 7032 w 88963"/>
                <a:gd name="connsiteY0" fmla="*/ 43573 h 43311"/>
                <a:gd name="connsiteX1" fmla="*/ 640 w 88963"/>
                <a:gd name="connsiteY1" fmla="*/ 39476 h 43311"/>
                <a:gd name="connsiteX2" fmla="*/ 4105 w 88963"/>
                <a:gd name="connsiteY2" fmla="*/ 30170 h 43311"/>
                <a:gd name="connsiteX3" fmla="*/ 76809 w 88963"/>
                <a:gd name="connsiteY3" fmla="*/ 871 h 43311"/>
                <a:gd name="connsiteX4" fmla="*/ 81995 w 88963"/>
                <a:gd name="connsiteY4" fmla="*/ 40 h 43311"/>
                <a:gd name="connsiteX5" fmla="*/ 89709 w 88963"/>
                <a:gd name="connsiteY5" fmla="*/ 6291 h 43311"/>
                <a:gd name="connsiteX6" fmla="*/ 83458 w 88963"/>
                <a:gd name="connsiteY6" fmla="*/ 14005 h 43311"/>
                <a:gd name="connsiteX7" fmla="*/ 80028 w 88963"/>
                <a:gd name="connsiteY7" fmla="*/ 14543 h 43311"/>
                <a:gd name="connsiteX8" fmla="*/ 9958 w 88963"/>
                <a:gd name="connsiteY8" fmla="*/ 42941 h 43311"/>
                <a:gd name="connsiteX9" fmla="*/ 7032 w 88963"/>
                <a:gd name="connsiteY9" fmla="*/ 43573 h 4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963" h="43311">
                  <a:moveTo>
                    <a:pt x="7032" y="43573"/>
                  </a:moveTo>
                  <a:cubicBezTo>
                    <a:pt x="4363" y="43573"/>
                    <a:pt x="1822" y="42052"/>
                    <a:pt x="640" y="39476"/>
                  </a:cubicBezTo>
                  <a:cubicBezTo>
                    <a:pt x="-975" y="35953"/>
                    <a:pt x="570" y="31786"/>
                    <a:pt x="4105" y="30170"/>
                  </a:cubicBezTo>
                  <a:cubicBezTo>
                    <a:pt x="9712" y="27607"/>
                    <a:pt x="59450" y="4944"/>
                    <a:pt x="76809" y="871"/>
                  </a:cubicBezTo>
                  <a:cubicBezTo>
                    <a:pt x="78319" y="520"/>
                    <a:pt x="80017" y="239"/>
                    <a:pt x="81995" y="40"/>
                  </a:cubicBezTo>
                  <a:cubicBezTo>
                    <a:pt x="85870" y="-370"/>
                    <a:pt x="89311" y="2439"/>
                    <a:pt x="89709" y="6291"/>
                  </a:cubicBezTo>
                  <a:cubicBezTo>
                    <a:pt x="90107" y="10153"/>
                    <a:pt x="87309" y="13607"/>
                    <a:pt x="83458" y="14005"/>
                  </a:cubicBezTo>
                  <a:cubicBezTo>
                    <a:pt x="82089" y="14145"/>
                    <a:pt x="80941" y="14332"/>
                    <a:pt x="80028" y="14543"/>
                  </a:cubicBezTo>
                  <a:cubicBezTo>
                    <a:pt x="68686" y="17200"/>
                    <a:pt x="35757" y="31130"/>
                    <a:pt x="9958" y="42941"/>
                  </a:cubicBezTo>
                  <a:cubicBezTo>
                    <a:pt x="8998" y="43374"/>
                    <a:pt x="8003" y="43573"/>
                    <a:pt x="7032" y="43573"/>
                  </a:cubicBezTo>
                  <a:close/>
                </a:path>
              </a:pathLst>
            </a:custGeom>
            <a:grpFill/>
            <a:ln w="1170" cap="flat">
              <a:noFill/>
              <a:prstDash val="solid"/>
              <a:miter/>
            </a:ln>
          </p:spPr>
          <p:txBody>
            <a:bodyPr rtlCol="0" anchor="ctr"/>
            <a:lstStyle/>
            <a:p>
              <a:endParaRPr lang="en-US"/>
            </a:p>
          </p:txBody>
        </p:sp>
        <p:sp>
          <p:nvSpPr>
            <p:cNvPr id="1682" name="Freeform 1681">
              <a:extLst>
                <a:ext uri="{FF2B5EF4-FFF2-40B4-BE49-F238E27FC236}">
                  <a16:creationId xmlns:a16="http://schemas.microsoft.com/office/drawing/2014/main" id="{5D9D4F5C-31B5-7D46-8B0E-EFE735B17F33}"/>
                </a:ext>
              </a:extLst>
            </p:cNvPr>
            <p:cNvSpPr/>
            <p:nvPr/>
          </p:nvSpPr>
          <p:spPr>
            <a:xfrm>
              <a:off x="5505943" y="773169"/>
              <a:ext cx="14047" cy="14047"/>
            </a:xfrm>
            <a:custGeom>
              <a:avLst/>
              <a:gdLst>
                <a:gd name="connsiteX0" fmla="*/ 7114 w 14046"/>
                <a:gd name="connsiteY0" fmla="*/ 14510 h 14046"/>
                <a:gd name="connsiteX1" fmla="*/ 395 w 14046"/>
                <a:gd name="connsiteY1" fmla="*/ 9862 h 14046"/>
                <a:gd name="connsiteX2" fmla="*/ 4831 w 14046"/>
                <a:gd name="connsiteY2" fmla="*/ 650 h 14046"/>
                <a:gd name="connsiteX3" fmla="*/ 14161 w 14046"/>
                <a:gd name="connsiteY3" fmla="*/ 4068 h 14046"/>
                <a:gd name="connsiteX4" fmla="*/ 14734 w 14046"/>
                <a:gd name="connsiteY4" fmla="*/ 5941 h 14046"/>
                <a:gd name="connsiteX5" fmla="*/ 9642 w 14046"/>
                <a:gd name="connsiteY5" fmla="*/ 14158 h 14046"/>
                <a:gd name="connsiteX6" fmla="*/ 7114 w 14046"/>
                <a:gd name="connsiteY6" fmla="*/ 14510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14046">
                  <a:moveTo>
                    <a:pt x="7114" y="14510"/>
                  </a:moveTo>
                  <a:cubicBezTo>
                    <a:pt x="3193" y="14510"/>
                    <a:pt x="1074" y="11770"/>
                    <a:pt x="395" y="9862"/>
                  </a:cubicBezTo>
                  <a:cubicBezTo>
                    <a:pt x="172" y="9230"/>
                    <a:pt x="-1619" y="3647"/>
                    <a:pt x="4831" y="650"/>
                  </a:cubicBezTo>
                  <a:cubicBezTo>
                    <a:pt x="8355" y="-977"/>
                    <a:pt x="12522" y="556"/>
                    <a:pt x="14161" y="4068"/>
                  </a:cubicBezTo>
                  <a:cubicBezTo>
                    <a:pt x="14442" y="4677"/>
                    <a:pt x="14629" y="5309"/>
                    <a:pt x="14734" y="5941"/>
                  </a:cubicBezTo>
                  <a:cubicBezTo>
                    <a:pt x="15495" y="9582"/>
                    <a:pt x="13283" y="13210"/>
                    <a:pt x="9642" y="14158"/>
                  </a:cubicBezTo>
                  <a:cubicBezTo>
                    <a:pt x="8729" y="14404"/>
                    <a:pt x="7887" y="14510"/>
                    <a:pt x="7114" y="14510"/>
                  </a:cubicBezTo>
                  <a:close/>
                </a:path>
              </a:pathLst>
            </a:custGeom>
            <a:grpFill/>
            <a:ln w="1170" cap="flat">
              <a:noFill/>
              <a:prstDash val="solid"/>
              <a:miter/>
            </a:ln>
          </p:spPr>
          <p:txBody>
            <a:bodyPr rtlCol="0" anchor="ctr"/>
            <a:lstStyle/>
            <a:p>
              <a:endParaRPr lang="en-US"/>
            </a:p>
          </p:txBody>
        </p:sp>
        <p:sp>
          <p:nvSpPr>
            <p:cNvPr id="1683" name="Freeform 1682">
              <a:extLst>
                <a:ext uri="{FF2B5EF4-FFF2-40B4-BE49-F238E27FC236}">
                  <a16:creationId xmlns:a16="http://schemas.microsoft.com/office/drawing/2014/main" id="{57904A97-2964-4146-B167-29C990BC8A72}"/>
                </a:ext>
              </a:extLst>
            </p:cNvPr>
            <p:cNvSpPr/>
            <p:nvPr/>
          </p:nvSpPr>
          <p:spPr>
            <a:xfrm>
              <a:off x="5695084" y="791276"/>
              <a:ext cx="51505" cy="33947"/>
            </a:xfrm>
            <a:custGeom>
              <a:avLst/>
              <a:gdLst>
                <a:gd name="connsiteX0" fmla="*/ 44724 w 51505"/>
                <a:gd name="connsiteY0" fmla="*/ 34353 h 33946"/>
                <a:gd name="connsiteX1" fmla="*/ 40615 w 51505"/>
                <a:gd name="connsiteY1" fmla="*/ 33019 h 33946"/>
                <a:gd name="connsiteX2" fmla="*/ 4316 w 51505"/>
                <a:gd name="connsiteY2" fmla="*/ 13505 h 33946"/>
                <a:gd name="connsiteX3" fmla="*/ 547 w 51505"/>
                <a:gd name="connsiteY3" fmla="*/ 4316 h 33946"/>
                <a:gd name="connsiteX4" fmla="*/ 9736 w 51505"/>
                <a:gd name="connsiteY4" fmla="*/ 547 h 33946"/>
                <a:gd name="connsiteX5" fmla="*/ 48856 w 51505"/>
                <a:gd name="connsiteY5" fmla="*/ 21641 h 33946"/>
                <a:gd name="connsiteX6" fmla="*/ 50425 w 51505"/>
                <a:gd name="connsiteY6" fmla="*/ 31450 h 33946"/>
                <a:gd name="connsiteX7" fmla="*/ 44724 w 51505"/>
                <a:gd name="connsiteY7" fmla="*/ 34353 h 33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05" h="33946">
                  <a:moveTo>
                    <a:pt x="44724" y="34353"/>
                  </a:moveTo>
                  <a:cubicBezTo>
                    <a:pt x="43296" y="34353"/>
                    <a:pt x="41856" y="33920"/>
                    <a:pt x="40615" y="33019"/>
                  </a:cubicBezTo>
                  <a:cubicBezTo>
                    <a:pt x="33697" y="28020"/>
                    <a:pt x="15039" y="17989"/>
                    <a:pt x="4316" y="13505"/>
                  </a:cubicBezTo>
                  <a:cubicBezTo>
                    <a:pt x="734" y="12007"/>
                    <a:pt x="-951" y="7898"/>
                    <a:pt x="547" y="4316"/>
                  </a:cubicBezTo>
                  <a:cubicBezTo>
                    <a:pt x="2045" y="734"/>
                    <a:pt x="6154" y="-951"/>
                    <a:pt x="9736" y="547"/>
                  </a:cubicBezTo>
                  <a:cubicBezTo>
                    <a:pt x="20341" y="4983"/>
                    <a:pt x="40475" y="15589"/>
                    <a:pt x="48856" y="21641"/>
                  </a:cubicBezTo>
                  <a:cubicBezTo>
                    <a:pt x="51994" y="23912"/>
                    <a:pt x="52707" y="28301"/>
                    <a:pt x="50425" y="31450"/>
                  </a:cubicBezTo>
                  <a:cubicBezTo>
                    <a:pt x="49044" y="33346"/>
                    <a:pt x="46901" y="34353"/>
                    <a:pt x="44724" y="34353"/>
                  </a:cubicBezTo>
                  <a:close/>
                </a:path>
              </a:pathLst>
            </a:custGeom>
            <a:grpFill/>
            <a:ln w="1170" cap="flat">
              <a:noFill/>
              <a:prstDash val="solid"/>
              <a:miter/>
            </a:ln>
          </p:spPr>
          <p:txBody>
            <a:bodyPr rtlCol="0" anchor="ctr"/>
            <a:lstStyle/>
            <a:p>
              <a:endParaRPr lang="en-US"/>
            </a:p>
          </p:txBody>
        </p:sp>
        <p:sp>
          <p:nvSpPr>
            <p:cNvPr id="1684" name="Freeform 1683">
              <a:extLst>
                <a:ext uri="{FF2B5EF4-FFF2-40B4-BE49-F238E27FC236}">
                  <a16:creationId xmlns:a16="http://schemas.microsoft.com/office/drawing/2014/main" id="{FAE5C735-C8A5-384E-900C-3BCF9EF9C111}"/>
                </a:ext>
              </a:extLst>
            </p:cNvPr>
            <p:cNvSpPr/>
            <p:nvPr/>
          </p:nvSpPr>
          <p:spPr>
            <a:xfrm>
              <a:off x="5622295" y="572676"/>
              <a:ext cx="101840" cy="71405"/>
            </a:xfrm>
            <a:custGeom>
              <a:avLst/>
              <a:gdLst>
                <a:gd name="connsiteX0" fmla="*/ 95283 w 101839"/>
                <a:gd name="connsiteY0" fmla="*/ 71444 h 71404"/>
                <a:gd name="connsiteX1" fmla="*/ 90496 w 101839"/>
                <a:gd name="connsiteY1" fmla="*/ 69559 h 71404"/>
                <a:gd name="connsiteX2" fmla="*/ 31206 w 101839"/>
                <a:gd name="connsiteY2" fmla="*/ 14238 h 71404"/>
                <a:gd name="connsiteX3" fmla="*/ 18260 w 101839"/>
                <a:gd name="connsiteY3" fmla="*/ 15128 h 71404"/>
                <a:gd name="connsiteX4" fmla="*/ 38850 w 101839"/>
                <a:gd name="connsiteY4" fmla="*/ 54272 h 71404"/>
                <a:gd name="connsiteX5" fmla="*/ 35900 w 101839"/>
                <a:gd name="connsiteY5" fmla="*/ 63753 h 71404"/>
                <a:gd name="connsiteX6" fmla="*/ 26419 w 101839"/>
                <a:gd name="connsiteY6" fmla="*/ 60803 h 71404"/>
                <a:gd name="connsiteX7" fmla="*/ 807 w 101839"/>
                <a:gd name="connsiteY7" fmla="*/ 12131 h 71404"/>
                <a:gd name="connsiteX8" fmla="*/ 889 w 101839"/>
                <a:gd name="connsiteY8" fmla="*/ 5435 h 71404"/>
                <a:gd name="connsiteX9" fmla="*/ 6543 w 101839"/>
                <a:gd name="connsiteY9" fmla="*/ 1853 h 71404"/>
                <a:gd name="connsiteX10" fmla="*/ 33278 w 101839"/>
                <a:gd name="connsiteY10" fmla="*/ 15 h 71404"/>
                <a:gd name="connsiteX11" fmla="*/ 38546 w 101839"/>
                <a:gd name="connsiteY11" fmla="*/ 1888 h 71404"/>
                <a:gd name="connsiteX12" fmla="*/ 100059 w 101839"/>
                <a:gd name="connsiteY12" fmla="*/ 59293 h 71404"/>
                <a:gd name="connsiteX13" fmla="*/ 100399 w 101839"/>
                <a:gd name="connsiteY13" fmla="*/ 69220 h 71404"/>
                <a:gd name="connsiteX14" fmla="*/ 95283 w 101839"/>
                <a:gd name="connsiteY14" fmla="*/ 71444 h 7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39" h="71404">
                  <a:moveTo>
                    <a:pt x="95283" y="71444"/>
                  </a:moveTo>
                  <a:cubicBezTo>
                    <a:pt x="93563" y="71444"/>
                    <a:pt x="91842" y="70823"/>
                    <a:pt x="90496" y="69559"/>
                  </a:cubicBezTo>
                  <a:lnTo>
                    <a:pt x="31206" y="14238"/>
                  </a:lnTo>
                  <a:lnTo>
                    <a:pt x="18260" y="15128"/>
                  </a:lnTo>
                  <a:lnTo>
                    <a:pt x="38850" y="54272"/>
                  </a:lnTo>
                  <a:cubicBezTo>
                    <a:pt x="40653" y="57701"/>
                    <a:pt x="39342" y="61951"/>
                    <a:pt x="35900" y="63753"/>
                  </a:cubicBezTo>
                  <a:cubicBezTo>
                    <a:pt x="32471" y="65556"/>
                    <a:pt x="28222" y="64245"/>
                    <a:pt x="26419" y="60803"/>
                  </a:cubicBezTo>
                  <a:lnTo>
                    <a:pt x="807" y="12131"/>
                  </a:lnTo>
                  <a:cubicBezTo>
                    <a:pt x="-294" y="10036"/>
                    <a:pt x="-270" y="7507"/>
                    <a:pt x="889" y="5435"/>
                  </a:cubicBezTo>
                  <a:cubicBezTo>
                    <a:pt x="2047" y="3363"/>
                    <a:pt x="4166" y="2017"/>
                    <a:pt x="6543" y="1853"/>
                  </a:cubicBezTo>
                  <a:lnTo>
                    <a:pt x="33278" y="15"/>
                  </a:lnTo>
                  <a:cubicBezTo>
                    <a:pt x="35222" y="-113"/>
                    <a:pt x="37129" y="566"/>
                    <a:pt x="38546" y="1888"/>
                  </a:cubicBezTo>
                  <a:lnTo>
                    <a:pt x="100059" y="59293"/>
                  </a:lnTo>
                  <a:cubicBezTo>
                    <a:pt x="102892" y="61939"/>
                    <a:pt x="103044" y="66387"/>
                    <a:pt x="100399" y="69220"/>
                  </a:cubicBezTo>
                  <a:cubicBezTo>
                    <a:pt x="99041" y="70695"/>
                    <a:pt x="97168" y="71444"/>
                    <a:pt x="95283" y="71444"/>
                  </a:cubicBezTo>
                  <a:close/>
                </a:path>
              </a:pathLst>
            </a:custGeom>
            <a:grpFill/>
            <a:ln w="1170" cap="flat">
              <a:noFill/>
              <a:prstDash val="solid"/>
              <a:miter/>
            </a:ln>
          </p:spPr>
          <p:txBody>
            <a:bodyPr rtlCol="0" anchor="ctr"/>
            <a:lstStyle/>
            <a:p>
              <a:endParaRPr lang="en-US"/>
            </a:p>
          </p:txBody>
        </p:sp>
        <p:sp>
          <p:nvSpPr>
            <p:cNvPr id="1685" name="Freeform 1684">
              <a:extLst>
                <a:ext uri="{FF2B5EF4-FFF2-40B4-BE49-F238E27FC236}">
                  <a16:creationId xmlns:a16="http://schemas.microsoft.com/office/drawing/2014/main" id="{9764114A-F9F2-2142-B27D-56C492B5A2BF}"/>
                </a:ext>
              </a:extLst>
            </p:cNvPr>
            <p:cNvSpPr/>
            <p:nvPr/>
          </p:nvSpPr>
          <p:spPr>
            <a:xfrm>
              <a:off x="5637756" y="632668"/>
              <a:ext cx="220067" cy="108863"/>
            </a:xfrm>
            <a:custGeom>
              <a:avLst/>
              <a:gdLst>
                <a:gd name="connsiteX0" fmla="*/ 41417 w 220067"/>
                <a:gd name="connsiteY0" fmla="*/ 109194 h 108863"/>
                <a:gd name="connsiteX1" fmla="*/ 35634 w 220067"/>
                <a:gd name="connsiteY1" fmla="*/ 106163 h 108863"/>
                <a:gd name="connsiteX2" fmla="*/ 37413 w 220067"/>
                <a:gd name="connsiteY2" fmla="*/ 96388 h 108863"/>
                <a:gd name="connsiteX3" fmla="*/ 107226 w 220067"/>
                <a:gd name="connsiteY3" fmla="*/ 48126 h 108863"/>
                <a:gd name="connsiteX4" fmla="*/ 111323 w 220067"/>
                <a:gd name="connsiteY4" fmla="*/ 46885 h 108863"/>
                <a:gd name="connsiteX5" fmla="*/ 179240 w 220067"/>
                <a:gd name="connsiteY5" fmla="*/ 47353 h 108863"/>
                <a:gd name="connsiteX6" fmla="*/ 179802 w 220067"/>
                <a:gd name="connsiteY6" fmla="*/ 47283 h 108863"/>
                <a:gd name="connsiteX7" fmla="*/ 206023 w 220067"/>
                <a:gd name="connsiteY7" fmla="*/ 37953 h 108863"/>
                <a:gd name="connsiteX8" fmla="*/ 193872 w 220067"/>
                <a:gd name="connsiteY8" fmla="*/ 28027 h 108863"/>
                <a:gd name="connsiteX9" fmla="*/ 193076 w 220067"/>
                <a:gd name="connsiteY9" fmla="*/ 27559 h 108863"/>
                <a:gd name="connsiteX10" fmla="*/ 153557 w 220067"/>
                <a:gd name="connsiteY10" fmla="*/ 15701 h 108863"/>
                <a:gd name="connsiteX11" fmla="*/ 110914 w 220067"/>
                <a:gd name="connsiteY11" fmla="*/ 15244 h 108863"/>
                <a:gd name="connsiteX12" fmla="*/ 6850 w 220067"/>
                <a:gd name="connsiteY12" fmla="*/ 14050 h 108863"/>
                <a:gd name="connsiteX13" fmla="*/ 2 w 220067"/>
                <a:gd name="connsiteY13" fmla="*/ 6851 h 108863"/>
                <a:gd name="connsiteX14" fmla="*/ 7201 w 220067"/>
                <a:gd name="connsiteY14" fmla="*/ 3 h 108863"/>
                <a:gd name="connsiteX15" fmla="*/ 110996 w 220067"/>
                <a:gd name="connsiteY15" fmla="*/ 1186 h 108863"/>
                <a:gd name="connsiteX16" fmla="*/ 154494 w 220067"/>
                <a:gd name="connsiteY16" fmla="*/ 1665 h 108863"/>
                <a:gd name="connsiteX17" fmla="*/ 200217 w 220067"/>
                <a:gd name="connsiteY17" fmla="*/ 15431 h 108863"/>
                <a:gd name="connsiteX18" fmla="*/ 201001 w 220067"/>
                <a:gd name="connsiteY18" fmla="*/ 15888 h 108863"/>
                <a:gd name="connsiteX19" fmla="*/ 220105 w 220067"/>
                <a:gd name="connsiteY19" fmla="*/ 39534 h 108863"/>
                <a:gd name="connsiteX20" fmla="*/ 219906 w 220067"/>
                <a:gd name="connsiteY20" fmla="*/ 40774 h 108863"/>
                <a:gd name="connsiteX21" fmla="*/ 181593 w 220067"/>
                <a:gd name="connsiteY21" fmla="*/ 61189 h 108863"/>
                <a:gd name="connsiteX22" fmla="*/ 181008 w 220067"/>
                <a:gd name="connsiteY22" fmla="*/ 61259 h 108863"/>
                <a:gd name="connsiteX23" fmla="*/ 113360 w 220067"/>
                <a:gd name="connsiteY23" fmla="*/ 60932 h 108863"/>
                <a:gd name="connsiteX24" fmla="*/ 45397 w 220067"/>
                <a:gd name="connsiteY24" fmla="*/ 107918 h 108863"/>
                <a:gd name="connsiteX25" fmla="*/ 41417 w 220067"/>
                <a:gd name="connsiteY25" fmla="*/ 109194 h 10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0067" h="108863">
                  <a:moveTo>
                    <a:pt x="41417" y="109194"/>
                  </a:moveTo>
                  <a:cubicBezTo>
                    <a:pt x="39193" y="109194"/>
                    <a:pt x="36992" y="108141"/>
                    <a:pt x="35634" y="106163"/>
                  </a:cubicBezTo>
                  <a:cubicBezTo>
                    <a:pt x="33434" y="102967"/>
                    <a:pt x="34230" y="98601"/>
                    <a:pt x="37413" y="96388"/>
                  </a:cubicBezTo>
                  <a:lnTo>
                    <a:pt x="107226" y="48126"/>
                  </a:lnTo>
                  <a:cubicBezTo>
                    <a:pt x="108432" y="47294"/>
                    <a:pt x="109849" y="46850"/>
                    <a:pt x="111323" y="46885"/>
                  </a:cubicBezTo>
                  <a:cubicBezTo>
                    <a:pt x="135543" y="47259"/>
                    <a:pt x="175389" y="47716"/>
                    <a:pt x="179240" y="47353"/>
                  </a:cubicBezTo>
                  <a:lnTo>
                    <a:pt x="179802" y="47283"/>
                  </a:lnTo>
                  <a:cubicBezTo>
                    <a:pt x="200427" y="44637"/>
                    <a:pt x="205039" y="39627"/>
                    <a:pt x="206023" y="37953"/>
                  </a:cubicBezTo>
                  <a:cubicBezTo>
                    <a:pt x="205297" y="34746"/>
                    <a:pt x="198484" y="30742"/>
                    <a:pt x="193872" y="28027"/>
                  </a:cubicBezTo>
                  <a:lnTo>
                    <a:pt x="193076" y="27559"/>
                  </a:lnTo>
                  <a:cubicBezTo>
                    <a:pt x="179111" y="19329"/>
                    <a:pt x="161120" y="16204"/>
                    <a:pt x="153557" y="15701"/>
                  </a:cubicBezTo>
                  <a:cubicBezTo>
                    <a:pt x="150057" y="15467"/>
                    <a:pt x="131914" y="15361"/>
                    <a:pt x="110914" y="15244"/>
                  </a:cubicBezTo>
                  <a:cubicBezTo>
                    <a:pt x="80221" y="15068"/>
                    <a:pt x="38175" y="14834"/>
                    <a:pt x="6850" y="14050"/>
                  </a:cubicBezTo>
                  <a:cubicBezTo>
                    <a:pt x="2975" y="13957"/>
                    <a:pt x="-92" y="10737"/>
                    <a:pt x="2" y="6851"/>
                  </a:cubicBezTo>
                  <a:cubicBezTo>
                    <a:pt x="96" y="2977"/>
                    <a:pt x="3350" y="-114"/>
                    <a:pt x="7201" y="3"/>
                  </a:cubicBezTo>
                  <a:cubicBezTo>
                    <a:pt x="38397" y="776"/>
                    <a:pt x="80362" y="1010"/>
                    <a:pt x="110996" y="1186"/>
                  </a:cubicBezTo>
                  <a:cubicBezTo>
                    <a:pt x="133974" y="1314"/>
                    <a:pt x="150573" y="1408"/>
                    <a:pt x="154494" y="1665"/>
                  </a:cubicBezTo>
                  <a:cubicBezTo>
                    <a:pt x="163847" y="2286"/>
                    <a:pt x="184004" y="5880"/>
                    <a:pt x="200217" y="15431"/>
                  </a:cubicBezTo>
                  <a:lnTo>
                    <a:pt x="201001" y="15888"/>
                  </a:lnTo>
                  <a:cubicBezTo>
                    <a:pt x="209394" y="20816"/>
                    <a:pt x="220889" y="27582"/>
                    <a:pt x="220105" y="39534"/>
                  </a:cubicBezTo>
                  <a:cubicBezTo>
                    <a:pt x="220081" y="39955"/>
                    <a:pt x="220011" y="40365"/>
                    <a:pt x="219906" y="40774"/>
                  </a:cubicBezTo>
                  <a:cubicBezTo>
                    <a:pt x="217213" y="51555"/>
                    <a:pt x="204688" y="58228"/>
                    <a:pt x="181593" y="61189"/>
                  </a:cubicBezTo>
                  <a:lnTo>
                    <a:pt x="181008" y="61259"/>
                  </a:lnTo>
                  <a:cubicBezTo>
                    <a:pt x="176676" y="61833"/>
                    <a:pt x="130755" y="61201"/>
                    <a:pt x="113360" y="60932"/>
                  </a:cubicBezTo>
                  <a:lnTo>
                    <a:pt x="45397" y="107918"/>
                  </a:lnTo>
                  <a:cubicBezTo>
                    <a:pt x="44179" y="108796"/>
                    <a:pt x="42787" y="109194"/>
                    <a:pt x="41417" y="109194"/>
                  </a:cubicBezTo>
                  <a:close/>
                </a:path>
              </a:pathLst>
            </a:custGeom>
            <a:grpFill/>
            <a:ln w="1170" cap="flat">
              <a:noFill/>
              <a:prstDash val="solid"/>
              <a:miter/>
            </a:ln>
          </p:spPr>
          <p:txBody>
            <a:bodyPr rtlCol="0" anchor="ctr"/>
            <a:lstStyle/>
            <a:p>
              <a:endParaRPr lang="en-US"/>
            </a:p>
          </p:txBody>
        </p:sp>
        <p:sp>
          <p:nvSpPr>
            <p:cNvPr id="1686" name="Freeform 1685">
              <a:extLst>
                <a:ext uri="{FF2B5EF4-FFF2-40B4-BE49-F238E27FC236}">
                  <a16:creationId xmlns:a16="http://schemas.microsoft.com/office/drawing/2014/main" id="{5439B21B-A3F2-6446-9266-E5883B5C9089}"/>
                </a:ext>
              </a:extLst>
            </p:cNvPr>
            <p:cNvSpPr/>
            <p:nvPr/>
          </p:nvSpPr>
          <p:spPr>
            <a:xfrm>
              <a:off x="5526350" y="578064"/>
              <a:ext cx="139298" cy="161539"/>
            </a:xfrm>
            <a:custGeom>
              <a:avLst/>
              <a:gdLst>
                <a:gd name="connsiteX0" fmla="*/ 101200 w 139297"/>
                <a:gd name="connsiteY0" fmla="*/ 162253 h 161539"/>
                <a:gd name="connsiteX1" fmla="*/ 97045 w 139297"/>
                <a:gd name="connsiteY1" fmla="*/ 160884 h 161539"/>
                <a:gd name="connsiteX2" fmla="*/ 95546 w 139297"/>
                <a:gd name="connsiteY2" fmla="*/ 151063 h 161539"/>
                <a:gd name="connsiteX3" fmla="*/ 119742 w 139297"/>
                <a:gd name="connsiteY3" fmla="*/ 118392 h 161539"/>
                <a:gd name="connsiteX4" fmla="*/ 95535 w 139297"/>
                <a:gd name="connsiteY4" fmla="*/ 114178 h 161539"/>
                <a:gd name="connsiteX5" fmla="*/ 90244 w 139297"/>
                <a:gd name="connsiteY5" fmla="*/ 113113 h 161539"/>
                <a:gd name="connsiteX6" fmla="*/ 30334 w 139297"/>
                <a:gd name="connsiteY6" fmla="*/ 94500 h 161539"/>
                <a:gd name="connsiteX7" fmla="*/ 16732 w 139297"/>
                <a:gd name="connsiteY7" fmla="*/ 87980 h 161539"/>
                <a:gd name="connsiteX8" fmla="*/ 6841 w 139297"/>
                <a:gd name="connsiteY8" fmla="*/ 67168 h 161539"/>
                <a:gd name="connsiteX9" fmla="*/ 13197 w 139297"/>
                <a:gd name="connsiteY9" fmla="*/ 57744 h 161539"/>
                <a:gd name="connsiteX10" fmla="*/ 13045 w 139297"/>
                <a:gd name="connsiteY10" fmla="*/ 57206 h 161539"/>
                <a:gd name="connsiteX11" fmla="*/ 239 w 139297"/>
                <a:gd name="connsiteY11" fmla="*/ 9189 h 161539"/>
                <a:gd name="connsiteX12" fmla="*/ 1421 w 139297"/>
                <a:gd name="connsiteY12" fmla="*/ 3149 h 161539"/>
                <a:gd name="connsiteX13" fmla="*/ 6899 w 139297"/>
                <a:gd name="connsiteY13" fmla="*/ 351 h 161539"/>
                <a:gd name="connsiteX14" fmla="*/ 26483 w 139297"/>
                <a:gd name="connsiteY14" fmla="*/ 0 h 161539"/>
                <a:gd name="connsiteX15" fmla="*/ 26612 w 139297"/>
                <a:gd name="connsiteY15" fmla="*/ 0 h 161539"/>
                <a:gd name="connsiteX16" fmla="*/ 32394 w 139297"/>
                <a:gd name="connsiteY16" fmla="*/ 3043 h 161539"/>
                <a:gd name="connsiteX17" fmla="*/ 55946 w 139297"/>
                <a:gd name="connsiteY17" fmla="*/ 33326 h 161539"/>
                <a:gd name="connsiteX18" fmla="*/ 75366 w 139297"/>
                <a:gd name="connsiteY18" fmla="*/ 49234 h 161539"/>
                <a:gd name="connsiteX19" fmla="*/ 83033 w 139297"/>
                <a:gd name="connsiteY19" fmla="*/ 52208 h 161539"/>
                <a:gd name="connsiteX20" fmla="*/ 87985 w 139297"/>
                <a:gd name="connsiteY20" fmla="*/ 60823 h 161539"/>
                <a:gd name="connsiteX21" fmla="*/ 79369 w 139297"/>
                <a:gd name="connsiteY21" fmla="*/ 65775 h 161539"/>
                <a:gd name="connsiteX22" fmla="*/ 68214 w 139297"/>
                <a:gd name="connsiteY22" fmla="*/ 61338 h 161539"/>
                <a:gd name="connsiteX23" fmla="*/ 68061 w 139297"/>
                <a:gd name="connsiteY23" fmla="*/ 61244 h 161539"/>
                <a:gd name="connsiteX24" fmla="*/ 45832 w 139297"/>
                <a:gd name="connsiteY24" fmla="*/ 43089 h 161539"/>
                <a:gd name="connsiteX25" fmla="*/ 22983 w 139297"/>
                <a:gd name="connsiteY25" fmla="*/ 14129 h 161539"/>
                <a:gd name="connsiteX26" fmla="*/ 16112 w 139297"/>
                <a:gd name="connsiteY26" fmla="*/ 14258 h 161539"/>
                <a:gd name="connsiteX27" fmla="*/ 26612 w 139297"/>
                <a:gd name="connsiteY27" fmla="*/ 53601 h 161539"/>
                <a:gd name="connsiteX28" fmla="*/ 26975 w 139297"/>
                <a:gd name="connsiteY28" fmla="*/ 54689 h 161539"/>
                <a:gd name="connsiteX29" fmla="*/ 26518 w 139297"/>
                <a:gd name="connsiteY29" fmla="*/ 64780 h 161539"/>
                <a:gd name="connsiteX30" fmla="*/ 23521 w 139297"/>
                <a:gd name="connsiteY30" fmla="*/ 67753 h 161539"/>
                <a:gd name="connsiteX31" fmla="*/ 20665 w 139297"/>
                <a:gd name="connsiteY31" fmla="*/ 69883 h 161539"/>
                <a:gd name="connsiteX32" fmla="*/ 24903 w 139297"/>
                <a:gd name="connsiteY32" fmla="*/ 76567 h 161539"/>
                <a:gd name="connsiteX33" fmla="*/ 34958 w 139297"/>
                <a:gd name="connsiteY33" fmla="*/ 81250 h 161539"/>
                <a:gd name="connsiteX34" fmla="*/ 92971 w 139297"/>
                <a:gd name="connsiteY34" fmla="*/ 99347 h 161539"/>
                <a:gd name="connsiteX35" fmla="*/ 98344 w 139297"/>
                <a:gd name="connsiteY35" fmla="*/ 100424 h 161539"/>
                <a:gd name="connsiteX36" fmla="*/ 133122 w 139297"/>
                <a:gd name="connsiteY36" fmla="*/ 105211 h 161539"/>
                <a:gd name="connsiteX37" fmla="*/ 139396 w 139297"/>
                <a:gd name="connsiteY37" fmla="*/ 109086 h 161539"/>
                <a:gd name="connsiteX38" fmla="*/ 138741 w 139297"/>
                <a:gd name="connsiteY38" fmla="*/ 116437 h 161539"/>
                <a:gd name="connsiteX39" fmla="*/ 106878 w 139297"/>
                <a:gd name="connsiteY39" fmla="*/ 159397 h 161539"/>
                <a:gd name="connsiteX40" fmla="*/ 101200 w 139297"/>
                <a:gd name="connsiteY40" fmla="*/ 162253 h 16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9297" h="161539">
                  <a:moveTo>
                    <a:pt x="101200" y="162253"/>
                  </a:moveTo>
                  <a:cubicBezTo>
                    <a:pt x="99761" y="162253"/>
                    <a:pt x="98297" y="161808"/>
                    <a:pt x="97045" y="160884"/>
                  </a:cubicBezTo>
                  <a:cubicBezTo>
                    <a:pt x="93919" y="158589"/>
                    <a:pt x="93252" y="154188"/>
                    <a:pt x="95546" y="151063"/>
                  </a:cubicBezTo>
                  <a:cubicBezTo>
                    <a:pt x="104384" y="139041"/>
                    <a:pt x="113526" y="126750"/>
                    <a:pt x="119742" y="118392"/>
                  </a:cubicBezTo>
                  <a:cubicBezTo>
                    <a:pt x="111419" y="117409"/>
                    <a:pt x="103143" y="115723"/>
                    <a:pt x="95535" y="114178"/>
                  </a:cubicBezTo>
                  <a:cubicBezTo>
                    <a:pt x="93732" y="113815"/>
                    <a:pt x="91965" y="113452"/>
                    <a:pt x="90244" y="113113"/>
                  </a:cubicBezTo>
                  <a:cubicBezTo>
                    <a:pt x="78924" y="110877"/>
                    <a:pt x="39816" y="97813"/>
                    <a:pt x="30334" y="94500"/>
                  </a:cubicBezTo>
                  <a:cubicBezTo>
                    <a:pt x="25722" y="92897"/>
                    <a:pt x="21203" y="91188"/>
                    <a:pt x="16732" y="87980"/>
                  </a:cubicBezTo>
                  <a:cubicBezTo>
                    <a:pt x="10821" y="83743"/>
                    <a:pt x="5459" y="75666"/>
                    <a:pt x="6841" y="67168"/>
                  </a:cubicBezTo>
                  <a:cubicBezTo>
                    <a:pt x="7520" y="62977"/>
                    <a:pt x="10528" y="59805"/>
                    <a:pt x="13197" y="57744"/>
                  </a:cubicBezTo>
                  <a:cubicBezTo>
                    <a:pt x="13150" y="57569"/>
                    <a:pt x="13091" y="57393"/>
                    <a:pt x="13045" y="57206"/>
                  </a:cubicBezTo>
                  <a:lnTo>
                    <a:pt x="239" y="9189"/>
                  </a:lnTo>
                  <a:cubicBezTo>
                    <a:pt x="-323" y="7105"/>
                    <a:pt x="121" y="4881"/>
                    <a:pt x="1421" y="3149"/>
                  </a:cubicBezTo>
                  <a:cubicBezTo>
                    <a:pt x="2720" y="1428"/>
                    <a:pt x="4745" y="398"/>
                    <a:pt x="6899" y="351"/>
                  </a:cubicBezTo>
                  <a:lnTo>
                    <a:pt x="26483" y="0"/>
                  </a:lnTo>
                  <a:cubicBezTo>
                    <a:pt x="26530" y="0"/>
                    <a:pt x="26565" y="0"/>
                    <a:pt x="26612" y="0"/>
                  </a:cubicBezTo>
                  <a:cubicBezTo>
                    <a:pt x="28918" y="0"/>
                    <a:pt x="31083" y="1135"/>
                    <a:pt x="32394" y="3043"/>
                  </a:cubicBezTo>
                  <a:cubicBezTo>
                    <a:pt x="32535" y="3243"/>
                    <a:pt x="46546" y="23587"/>
                    <a:pt x="55946" y="33326"/>
                  </a:cubicBezTo>
                  <a:cubicBezTo>
                    <a:pt x="64608" y="42305"/>
                    <a:pt x="74277" y="48555"/>
                    <a:pt x="75366" y="49234"/>
                  </a:cubicBezTo>
                  <a:cubicBezTo>
                    <a:pt x="75811" y="49480"/>
                    <a:pt x="78772" y="51060"/>
                    <a:pt x="83033" y="52208"/>
                  </a:cubicBezTo>
                  <a:cubicBezTo>
                    <a:pt x="86779" y="53214"/>
                    <a:pt x="88991" y="57077"/>
                    <a:pt x="87985" y="60823"/>
                  </a:cubicBezTo>
                  <a:cubicBezTo>
                    <a:pt x="86978" y="64569"/>
                    <a:pt x="83115" y="66781"/>
                    <a:pt x="79369" y="65775"/>
                  </a:cubicBezTo>
                  <a:cubicBezTo>
                    <a:pt x="72955" y="64042"/>
                    <a:pt x="68682" y="61607"/>
                    <a:pt x="68214" y="61338"/>
                  </a:cubicBezTo>
                  <a:cubicBezTo>
                    <a:pt x="68167" y="61303"/>
                    <a:pt x="68108" y="61280"/>
                    <a:pt x="68061" y="61244"/>
                  </a:cubicBezTo>
                  <a:cubicBezTo>
                    <a:pt x="67582" y="60952"/>
                    <a:pt x="56251" y="53881"/>
                    <a:pt x="45832" y="43089"/>
                  </a:cubicBezTo>
                  <a:cubicBezTo>
                    <a:pt x="37861" y="34825"/>
                    <a:pt x="27454" y="20450"/>
                    <a:pt x="22983" y="14129"/>
                  </a:cubicBezTo>
                  <a:lnTo>
                    <a:pt x="16112" y="14258"/>
                  </a:lnTo>
                  <a:lnTo>
                    <a:pt x="26612" y="53601"/>
                  </a:lnTo>
                  <a:cubicBezTo>
                    <a:pt x="26717" y="54022"/>
                    <a:pt x="26857" y="54373"/>
                    <a:pt x="26975" y="54689"/>
                  </a:cubicBezTo>
                  <a:cubicBezTo>
                    <a:pt x="27665" y="56597"/>
                    <a:pt x="28941" y="60167"/>
                    <a:pt x="26518" y="64780"/>
                  </a:cubicBezTo>
                  <a:cubicBezTo>
                    <a:pt x="25851" y="66055"/>
                    <a:pt x="24797" y="67097"/>
                    <a:pt x="23521" y="67753"/>
                  </a:cubicBezTo>
                  <a:cubicBezTo>
                    <a:pt x="22503" y="68291"/>
                    <a:pt x="21203" y="69263"/>
                    <a:pt x="20665" y="69883"/>
                  </a:cubicBezTo>
                  <a:cubicBezTo>
                    <a:pt x="20665" y="71908"/>
                    <a:pt x="22491" y="74835"/>
                    <a:pt x="24903" y="76567"/>
                  </a:cubicBezTo>
                  <a:cubicBezTo>
                    <a:pt x="27876" y="78686"/>
                    <a:pt x="31072" y="79892"/>
                    <a:pt x="34958" y="81250"/>
                  </a:cubicBezTo>
                  <a:cubicBezTo>
                    <a:pt x="45540" y="84937"/>
                    <a:pt x="83103" y="97392"/>
                    <a:pt x="92971" y="99347"/>
                  </a:cubicBezTo>
                  <a:cubicBezTo>
                    <a:pt x="94715" y="99686"/>
                    <a:pt x="96518" y="100061"/>
                    <a:pt x="98344" y="100424"/>
                  </a:cubicBezTo>
                  <a:cubicBezTo>
                    <a:pt x="109394" y="102671"/>
                    <a:pt x="121931" y="105211"/>
                    <a:pt x="133122" y="105211"/>
                  </a:cubicBezTo>
                  <a:cubicBezTo>
                    <a:pt x="135779" y="105211"/>
                    <a:pt x="138214" y="106709"/>
                    <a:pt x="139396" y="109086"/>
                  </a:cubicBezTo>
                  <a:cubicBezTo>
                    <a:pt x="140590" y="111462"/>
                    <a:pt x="140332" y="114306"/>
                    <a:pt x="138741" y="116437"/>
                  </a:cubicBezTo>
                  <a:cubicBezTo>
                    <a:pt x="138577" y="116659"/>
                    <a:pt x="122282" y="138455"/>
                    <a:pt x="106878" y="159397"/>
                  </a:cubicBezTo>
                  <a:cubicBezTo>
                    <a:pt x="105496" y="161270"/>
                    <a:pt x="103366" y="162253"/>
                    <a:pt x="101200" y="162253"/>
                  </a:cubicBezTo>
                  <a:close/>
                </a:path>
              </a:pathLst>
            </a:custGeom>
            <a:grpFill/>
            <a:ln w="1170" cap="flat">
              <a:noFill/>
              <a:prstDash val="solid"/>
              <a:miter/>
            </a:ln>
          </p:spPr>
          <p:txBody>
            <a:bodyPr rtlCol="0" anchor="ctr"/>
            <a:lstStyle/>
            <a:p>
              <a:endParaRPr lang="en-US"/>
            </a:p>
          </p:txBody>
        </p:sp>
        <p:sp>
          <p:nvSpPr>
            <p:cNvPr id="1687" name="Freeform 1686">
              <a:extLst>
                <a:ext uri="{FF2B5EF4-FFF2-40B4-BE49-F238E27FC236}">
                  <a16:creationId xmlns:a16="http://schemas.microsoft.com/office/drawing/2014/main" id="{74FA9DEF-44BE-7C4E-95B1-598F39E570B6}"/>
                </a:ext>
              </a:extLst>
            </p:cNvPr>
            <p:cNvSpPr/>
            <p:nvPr/>
          </p:nvSpPr>
          <p:spPr>
            <a:xfrm>
              <a:off x="5791640" y="640257"/>
              <a:ext cx="51505" cy="36288"/>
            </a:xfrm>
            <a:custGeom>
              <a:avLst/>
              <a:gdLst>
                <a:gd name="connsiteX0" fmla="*/ 16669 w 51505"/>
                <a:gd name="connsiteY0" fmla="*/ 36861 h 36287"/>
                <a:gd name="connsiteX1" fmla="*/ 4578 w 51505"/>
                <a:gd name="connsiteY1" fmla="*/ 33162 h 36287"/>
                <a:gd name="connsiteX2" fmla="*/ 1 w 51505"/>
                <a:gd name="connsiteY2" fmla="*/ 22756 h 36287"/>
                <a:gd name="connsiteX3" fmla="*/ 13603 w 51505"/>
                <a:gd name="connsiteY3" fmla="*/ 7667 h 36287"/>
                <a:gd name="connsiteX4" fmla="*/ 18952 w 51505"/>
                <a:gd name="connsiteY4" fmla="*/ 6965 h 36287"/>
                <a:gd name="connsiteX5" fmla="*/ 25367 w 51505"/>
                <a:gd name="connsiteY5" fmla="*/ 4975 h 36287"/>
                <a:gd name="connsiteX6" fmla="*/ 30319 w 51505"/>
                <a:gd name="connsiteY6" fmla="*/ 0 h 36287"/>
                <a:gd name="connsiteX7" fmla="*/ 40280 w 51505"/>
                <a:gd name="connsiteY7" fmla="*/ 9903 h 36287"/>
                <a:gd name="connsiteX8" fmla="*/ 35329 w 51505"/>
                <a:gd name="connsiteY8" fmla="*/ 14878 h 36287"/>
                <a:gd name="connsiteX9" fmla="*/ 20251 w 51505"/>
                <a:gd name="connsiteY9" fmla="*/ 20953 h 36287"/>
                <a:gd name="connsiteX10" fmla="*/ 16353 w 51505"/>
                <a:gd name="connsiteY10" fmla="*/ 21445 h 36287"/>
                <a:gd name="connsiteX11" fmla="*/ 14071 w 51505"/>
                <a:gd name="connsiteY11" fmla="*/ 22077 h 36287"/>
                <a:gd name="connsiteX12" fmla="*/ 14047 w 51505"/>
                <a:gd name="connsiteY12" fmla="*/ 22580 h 36287"/>
                <a:gd name="connsiteX13" fmla="*/ 23950 w 51505"/>
                <a:gd name="connsiteY13" fmla="*/ 22054 h 36287"/>
                <a:gd name="connsiteX14" fmla="*/ 25882 w 51505"/>
                <a:gd name="connsiteY14" fmla="*/ 21773 h 36287"/>
                <a:gd name="connsiteX15" fmla="*/ 37096 w 51505"/>
                <a:gd name="connsiteY15" fmla="*/ 17313 h 36287"/>
                <a:gd name="connsiteX16" fmla="*/ 41755 w 51505"/>
                <a:gd name="connsiteY16" fmla="*/ 12057 h 36287"/>
                <a:gd name="connsiteX17" fmla="*/ 52267 w 51505"/>
                <a:gd name="connsiteY17" fmla="*/ 21375 h 36287"/>
                <a:gd name="connsiteX18" fmla="*/ 47608 w 51505"/>
                <a:gd name="connsiteY18" fmla="*/ 26631 h 36287"/>
                <a:gd name="connsiteX19" fmla="*/ 27790 w 51505"/>
                <a:gd name="connsiteY19" fmla="*/ 35679 h 36287"/>
                <a:gd name="connsiteX20" fmla="*/ 26069 w 51505"/>
                <a:gd name="connsiteY20" fmla="*/ 35937 h 36287"/>
                <a:gd name="connsiteX21" fmla="*/ 16669 w 51505"/>
                <a:gd name="connsiteY21" fmla="*/ 36861 h 3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505" h="36287">
                  <a:moveTo>
                    <a:pt x="16669" y="36861"/>
                  </a:moveTo>
                  <a:cubicBezTo>
                    <a:pt x="12362" y="36861"/>
                    <a:pt x="7960" y="36042"/>
                    <a:pt x="4578" y="33162"/>
                  </a:cubicBezTo>
                  <a:cubicBezTo>
                    <a:pt x="2517" y="31406"/>
                    <a:pt x="47" y="28176"/>
                    <a:pt x="1" y="22756"/>
                  </a:cubicBezTo>
                  <a:cubicBezTo>
                    <a:pt x="-58" y="14562"/>
                    <a:pt x="4507" y="9482"/>
                    <a:pt x="13603" y="7667"/>
                  </a:cubicBezTo>
                  <a:cubicBezTo>
                    <a:pt x="15557" y="7281"/>
                    <a:pt x="17360" y="7105"/>
                    <a:pt x="18952" y="6965"/>
                  </a:cubicBezTo>
                  <a:cubicBezTo>
                    <a:pt x="22581" y="6625"/>
                    <a:pt x="23916" y="6438"/>
                    <a:pt x="25367" y="4975"/>
                  </a:cubicBezTo>
                  <a:lnTo>
                    <a:pt x="30319" y="0"/>
                  </a:lnTo>
                  <a:lnTo>
                    <a:pt x="40280" y="9903"/>
                  </a:lnTo>
                  <a:lnTo>
                    <a:pt x="35329" y="14878"/>
                  </a:lnTo>
                  <a:cubicBezTo>
                    <a:pt x="30201" y="20028"/>
                    <a:pt x="24688" y="20544"/>
                    <a:pt x="20251" y="20953"/>
                  </a:cubicBezTo>
                  <a:cubicBezTo>
                    <a:pt x="18882" y="21082"/>
                    <a:pt x="17583" y="21199"/>
                    <a:pt x="16353" y="21445"/>
                  </a:cubicBezTo>
                  <a:cubicBezTo>
                    <a:pt x="15078" y="21702"/>
                    <a:pt x="14399" y="21937"/>
                    <a:pt x="14071" y="22077"/>
                  </a:cubicBezTo>
                  <a:cubicBezTo>
                    <a:pt x="14059" y="22206"/>
                    <a:pt x="14047" y="22370"/>
                    <a:pt x="14047" y="22580"/>
                  </a:cubicBezTo>
                  <a:cubicBezTo>
                    <a:pt x="16225" y="23224"/>
                    <a:pt x="21960" y="22346"/>
                    <a:pt x="23950" y="22054"/>
                  </a:cubicBezTo>
                  <a:cubicBezTo>
                    <a:pt x="24641" y="21948"/>
                    <a:pt x="25297" y="21855"/>
                    <a:pt x="25882" y="21773"/>
                  </a:cubicBezTo>
                  <a:cubicBezTo>
                    <a:pt x="31513" y="21000"/>
                    <a:pt x="35071" y="19595"/>
                    <a:pt x="37096" y="17313"/>
                  </a:cubicBezTo>
                  <a:lnTo>
                    <a:pt x="41755" y="12057"/>
                  </a:lnTo>
                  <a:lnTo>
                    <a:pt x="52267" y="21375"/>
                  </a:lnTo>
                  <a:lnTo>
                    <a:pt x="47608" y="26631"/>
                  </a:lnTo>
                  <a:cubicBezTo>
                    <a:pt x="41860" y="33104"/>
                    <a:pt x="33549" y="34895"/>
                    <a:pt x="27790" y="35679"/>
                  </a:cubicBezTo>
                  <a:cubicBezTo>
                    <a:pt x="27275" y="35749"/>
                    <a:pt x="26690" y="35843"/>
                    <a:pt x="26069" y="35937"/>
                  </a:cubicBezTo>
                  <a:cubicBezTo>
                    <a:pt x="23365" y="36358"/>
                    <a:pt x="20053" y="36861"/>
                    <a:pt x="16669" y="36861"/>
                  </a:cubicBezTo>
                  <a:close/>
                </a:path>
              </a:pathLst>
            </a:custGeom>
            <a:grpFill/>
            <a:ln w="1170" cap="flat">
              <a:noFill/>
              <a:prstDash val="solid"/>
              <a:miter/>
            </a:ln>
          </p:spPr>
          <p:txBody>
            <a:bodyPr rtlCol="0" anchor="ctr"/>
            <a:lstStyle/>
            <a:p>
              <a:endParaRPr lang="en-US"/>
            </a:p>
          </p:txBody>
        </p:sp>
        <p:sp>
          <p:nvSpPr>
            <p:cNvPr id="1688" name="Freeform 1687">
              <a:extLst>
                <a:ext uri="{FF2B5EF4-FFF2-40B4-BE49-F238E27FC236}">
                  <a16:creationId xmlns:a16="http://schemas.microsoft.com/office/drawing/2014/main" id="{7AE1CEF6-52D4-0940-B6FA-8507FE158DB8}"/>
                </a:ext>
              </a:extLst>
            </p:cNvPr>
            <p:cNvSpPr/>
            <p:nvPr/>
          </p:nvSpPr>
          <p:spPr>
            <a:xfrm>
              <a:off x="5528789" y="658178"/>
              <a:ext cx="55017" cy="38629"/>
            </a:xfrm>
            <a:custGeom>
              <a:avLst/>
              <a:gdLst>
                <a:gd name="connsiteX0" fmla="*/ 33022 w 55016"/>
                <a:gd name="connsiteY0" fmla="*/ 39261 h 38628"/>
                <a:gd name="connsiteX1" fmla="*/ 0 w 55016"/>
                <a:gd name="connsiteY1" fmla="*/ 37845 h 38628"/>
                <a:gd name="connsiteX2" fmla="*/ 29194 w 55016"/>
                <a:gd name="connsiteY2" fmla="*/ 0 h 38628"/>
                <a:gd name="connsiteX3" fmla="*/ 40314 w 55016"/>
                <a:gd name="connsiteY3" fmla="*/ 8580 h 38628"/>
                <a:gd name="connsiteX4" fmla="*/ 27672 w 55016"/>
                <a:gd name="connsiteY4" fmla="*/ 24968 h 38628"/>
                <a:gd name="connsiteX5" fmla="*/ 28012 w 55016"/>
                <a:gd name="connsiteY5" fmla="*/ 24980 h 38628"/>
                <a:gd name="connsiteX6" fmla="*/ 46624 w 55016"/>
                <a:gd name="connsiteY6" fmla="*/ 8709 h 38628"/>
                <a:gd name="connsiteX7" fmla="*/ 55871 w 55016"/>
                <a:gd name="connsiteY7" fmla="*/ 19291 h 3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16" h="38628">
                  <a:moveTo>
                    <a:pt x="33022" y="39261"/>
                  </a:moveTo>
                  <a:lnTo>
                    <a:pt x="0" y="37845"/>
                  </a:lnTo>
                  <a:lnTo>
                    <a:pt x="29194" y="0"/>
                  </a:lnTo>
                  <a:lnTo>
                    <a:pt x="40314" y="8580"/>
                  </a:lnTo>
                  <a:lnTo>
                    <a:pt x="27672" y="24968"/>
                  </a:lnTo>
                  <a:lnTo>
                    <a:pt x="28012" y="24980"/>
                  </a:lnTo>
                  <a:lnTo>
                    <a:pt x="46624" y="8709"/>
                  </a:lnTo>
                  <a:lnTo>
                    <a:pt x="55871" y="19291"/>
                  </a:lnTo>
                  <a:close/>
                </a:path>
              </a:pathLst>
            </a:custGeom>
            <a:grpFill/>
            <a:ln w="1170" cap="flat">
              <a:noFill/>
              <a:prstDash val="solid"/>
              <a:miter/>
            </a:ln>
          </p:spPr>
          <p:txBody>
            <a:bodyPr rtlCol="0" anchor="ctr"/>
            <a:lstStyle/>
            <a:p>
              <a:endParaRPr lang="en-US"/>
            </a:p>
          </p:txBody>
        </p:sp>
        <p:sp>
          <p:nvSpPr>
            <p:cNvPr id="1689" name="Freeform 1688">
              <a:extLst>
                <a:ext uri="{FF2B5EF4-FFF2-40B4-BE49-F238E27FC236}">
                  <a16:creationId xmlns:a16="http://schemas.microsoft.com/office/drawing/2014/main" id="{5CD55BC9-4771-5A43-AE3F-715E21D1AE38}"/>
                </a:ext>
              </a:extLst>
            </p:cNvPr>
            <p:cNvSpPr/>
            <p:nvPr/>
          </p:nvSpPr>
          <p:spPr>
            <a:xfrm>
              <a:off x="5767012" y="660086"/>
              <a:ext cx="5853" cy="5853"/>
            </a:xfrm>
            <a:custGeom>
              <a:avLst/>
              <a:gdLst>
                <a:gd name="connsiteX0" fmla="*/ 6064 w 5852"/>
                <a:gd name="connsiteY0" fmla="*/ 3032 h 5852"/>
                <a:gd name="connsiteX1" fmla="*/ 3032 w 5852"/>
                <a:gd name="connsiteY1" fmla="*/ 6064 h 5852"/>
                <a:gd name="connsiteX2" fmla="*/ 0 w 5852"/>
                <a:gd name="connsiteY2" fmla="*/ 3032 h 5852"/>
                <a:gd name="connsiteX3" fmla="*/ 3032 w 5852"/>
                <a:gd name="connsiteY3" fmla="*/ 0 h 5852"/>
                <a:gd name="connsiteX4" fmla="*/ 6064 w 5852"/>
                <a:gd name="connsiteY4" fmla="*/ 3032 h 5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2" h="5852">
                  <a:moveTo>
                    <a:pt x="6064" y="3032"/>
                  </a:moveTo>
                  <a:cubicBezTo>
                    <a:pt x="6064" y="4706"/>
                    <a:pt x="4706" y="6064"/>
                    <a:pt x="3032" y="6064"/>
                  </a:cubicBezTo>
                  <a:cubicBezTo>
                    <a:pt x="1358" y="6064"/>
                    <a:pt x="0" y="4706"/>
                    <a:pt x="0" y="3032"/>
                  </a:cubicBezTo>
                  <a:cubicBezTo>
                    <a:pt x="0" y="1358"/>
                    <a:pt x="1358" y="0"/>
                    <a:pt x="3032" y="0"/>
                  </a:cubicBezTo>
                  <a:cubicBezTo>
                    <a:pt x="4706" y="0"/>
                    <a:pt x="6064" y="1358"/>
                    <a:pt x="6064" y="3032"/>
                  </a:cubicBezTo>
                  <a:close/>
                </a:path>
              </a:pathLst>
            </a:custGeom>
            <a:grpFill/>
            <a:ln w="1170" cap="flat">
              <a:noFill/>
              <a:prstDash val="solid"/>
              <a:miter/>
            </a:ln>
          </p:spPr>
          <p:txBody>
            <a:bodyPr rtlCol="0" anchor="ctr"/>
            <a:lstStyle/>
            <a:p>
              <a:endParaRPr lang="en-US"/>
            </a:p>
          </p:txBody>
        </p:sp>
        <p:sp>
          <p:nvSpPr>
            <p:cNvPr id="1690" name="Freeform 1689">
              <a:extLst>
                <a:ext uri="{FF2B5EF4-FFF2-40B4-BE49-F238E27FC236}">
                  <a16:creationId xmlns:a16="http://schemas.microsoft.com/office/drawing/2014/main" id="{53BC3D05-B05D-5B42-8143-07060A692164}"/>
                </a:ext>
              </a:extLst>
            </p:cNvPr>
            <p:cNvSpPr/>
            <p:nvPr/>
          </p:nvSpPr>
          <p:spPr>
            <a:xfrm>
              <a:off x="5763500" y="656575"/>
              <a:ext cx="12876" cy="12876"/>
            </a:xfrm>
            <a:custGeom>
              <a:avLst/>
              <a:gdLst>
                <a:gd name="connsiteX0" fmla="*/ 6544 w 12876"/>
                <a:gd name="connsiteY0" fmla="*/ 13087 h 12876"/>
                <a:gd name="connsiteX1" fmla="*/ 0 w 12876"/>
                <a:gd name="connsiteY1" fmla="*/ 6543 h 12876"/>
                <a:gd name="connsiteX2" fmla="*/ 6544 w 12876"/>
                <a:gd name="connsiteY2" fmla="*/ 0 h 12876"/>
                <a:gd name="connsiteX3" fmla="*/ 13087 w 12876"/>
                <a:gd name="connsiteY3" fmla="*/ 6543 h 12876"/>
                <a:gd name="connsiteX4" fmla="*/ 6544 w 12876"/>
                <a:gd name="connsiteY4" fmla="*/ 13087 h 12876"/>
                <a:gd name="connsiteX5" fmla="*/ 6544 w 12876"/>
                <a:gd name="connsiteY5" fmla="*/ 6064 h 12876"/>
                <a:gd name="connsiteX6" fmla="*/ 6064 w 12876"/>
                <a:gd name="connsiteY6" fmla="*/ 6543 h 12876"/>
                <a:gd name="connsiteX7" fmla="*/ 6544 w 12876"/>
                <a:gd name="connsiteY7" fmla="*/ 7023 h 12876"/>
                <a:gd name="connsiteX8" fmla="*/ 7023 w 12876"/>
                <a:gd name="connsiteY8" fmla="*/ 6543 h 12876"/>
                <a:gd name="connsiteX9" fmla="*/ 6544 w 12876"/>
                <a:gd name="connsiteY9" fmla="*/ 6064 h 1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6" h="12876">
                  <a:moveTo>
                    <a:pt x="6544" y="13087"/>
                  </a:moveTo>
                  <a:cubicBezTo>
                    <a:pt x="2938" y="13087"/>
                    <a:pt x="0" y="10149"/>
                    <a:pt x="0" y="6543"/>
                  </a:cubicBezTo>
                  <a:cubicBezTo>
                    <a:pt x="0" y="2938"/>
                    <a:pt x="2938" y="0"/>
                    <a:pt x="6544" y="0"/>
                  </a:cubicBezTo>
                  <a:cubicBezTo>
                    <a:pt x="10149" y="0"/>
                    <a:pt x="13087" y="2938"/>
                    <a:pt x="13087" y="6543"/>
                  </a:cubicBezTo>
                  <a:cubicBezTo>
                    <a:pt x="13087" y="10149"/>
                    <a:pt x="10149" y="13087"/>
                    <a:pt x="6544" y="13087"/>
                  </a:cubicBezTo>
                  <a:close/>
                  <a:moveTo>
                    <a:pt x="6544" y="6064"/>
                  </a:moveTo>
                  <a:cubicBezTo>
                    <a:pt x="6274" y="6064"/>
                    <a:pt x="6064" y="6286"/>
                    <a:pt x="6064" y="6543"/>
                  </a:cubicBezTo>
                  <a:cubicBezTo>
                    <a:pt x="6064" y="6813"/>
                    <a:pt x="6286" y="7023"/>
                    <a:pt x="6544" y="7023"/>
                  </a:cubicBezTo>
                  <a:cubicBezTo>
                    <a:pt x="6813" y="7023"/>
                    <a:pt x="7023" y="6801"/>
                    <a:pt x="7023" y="6543"/>
                  </a:cubicBezTo>
                  <a:cubicBezTo>
                    <a:pt x="7035" y="6274"/>
                    <a:pt x="6813" y="6064"/>
                    <a:pt x="6544" y="6064"/>
                  </a:cubicBezTo>
                  <a:close/>
                </a:path>
              </a:pathLst>
            </a:custGeom>
            <a:grpFill/>
            <a:ln w="1170" cap="flat">
              <a:noFill/>
              <a:prstDash val="solid"/>
              <a:miter/>
            </a:ln>
          </p:spPr>
          <p:txBody>
            <a:bodyPr rtlCol="0" anchor="ctr"/>
            <a:lstStyle/>
            <a:p>
              <a:endParaRPr lang="en-US"/>
            </a:p>
          </p:txBody>
        </p:sp>
        <p:sp>
          <p:nvSpPr>
            <p:cNvPr id="1691" name="Freeform 1690">
              <a:extLst>
                <a:ext uri="{FF2B5EF4-FFF2-40B4-BE49-F238E27FC236}">
                  <a16:creationId xmlns:a16="http://schemas.microsoft.com/office/drawing/2014/main" id="{2333FFDA-087A-9748-B121-0E528730D657}"/>
                </a:ext>
              </a:extLst>
            </p:cNvPr>
            <p:cNvSpPr/>
            <p:nvPr/>
          </p:nvSpPr>
          <p:spPr>
            <a:xfrm>
              <a:off x="5739937" y="660086"/>
              <a:ext cx="5853" cy="5853"/>
            </a:xfrm>
            <a:custGeom>
              <a:avLst/>
              <a:gdLst>
                <a:gd name="connsiteX0" fmla="*/ 6063 w 5852"/>
                <a:gd name="connsiteY0" fmla="*/ 3032 h 5852"/>
                <a:gd name="connsiteX1" fmla="*/ 3032 w 5852"/>
                <a:gd name="connsiteY1" fmla="*/ 6064 h 5852"/>
                <a:gd name="connsiteX2" fmla="*/ 0 w 5852"/>
                <a:gd name="connsiteY2" fmla="*/ 3032 h 5852"/>
                <a:gd name="connsiteX3" fmla="*/ 3032 w 5852"/>
                <a:gd name="connsiteY3" fmla="*/ 0 h 5852"/>
                <a:gd name="connsiteX4" fmla="*/ 6063 w 5852"/>
                <a:gd name="connsiteY4" fmla="*/ 3032 h 5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2" h="5852">
                  <a:moveTo>
                    <a:pt x="6063" y="3032"/>
                  </a:moveTo>
                  <a:cubicBezTo>
                    <a:pt x="6063" y="4706"/>
                    <a:pt x="4706" y="6064"/>
                    <a:pt x="3032" y="6064"/>
                  </a:cubicBezTo>
                  <a:cubicBezTo>
                    <a:pt x="1358" y="6064"/>
                    <a:pt x="0" y="4706"/>
                    <a:pt x="0" y="3032"/>
                  </a:cubicBezTo>
                  <a:cubicBezTo>
                    <a:pt x="0" y="1358"/>
                    <a:pt x="1358" y="0"/>
                    <a:pt x="3032" y="0"/>
                  </a:cubicBezTo>
                  <a:cubicBezTo>
                    <a:pt x="4717" y="0"/>
                    <a:pt x="6063" y="1358"/>
                    <a:pt x="6063" y="3032"/>
                  </a:cubicBezTo>
                  <a:close/>
                </a:path>
              </a:pathLst>
            </a:custGeom>
            <a:grpFill/>
            <a:ln w="1170" cap="flat">
              <a:noFill/>
              <a:prstDash val="solid"/>
              <a:miter/>
            </a:ln>
          </p:spPr>
          <p:txBody>
            <a:bodyPr rtlCol="0" anchor="ctr"/>
            <a:lstStyle/>
            <a:p>
              <a:endParaRPr lang="en-US"/>
            </a:p>
          </p:txBody>
        </p:sp>
        <p:sp>
          <p:nvSpPr>
            <p:cNvPr id="1692" name="Freeform 1691">
              <a:extLst>
                <a:ext uri="{FF2B5EF4-FFF2-40B4-BE49-F238E27FC236}">
                  <a16:creationId xmlns:a16="http://schemas.microsoft.com/office/drawing/2014/main" id="{03F8AB4C-887B-B741-8D6C-C1BA8054FE02}"/>
                </a:ext>
              </a:extLst>
            </p:cNvPr>
            <p:cNvSpPr/>
            <p:nvPr/>
          </p:nvSpPr>
          <p:spPr>
            <a:xfrm>
              <a:off x="5736437" y="656575"/>
              <a:ext cx="12876" cy="12876"/>
            </a:xfrm>
            <a:custGeom>
              <a:avLst/>
              <a:gdLst>
                <a:gd name="connsiteX0" fmla="*/ 6544 w 12876"/>
                <a:gd name="connsiteY0" fmla="*/ 13087 h 12876"/>
                <a:gd name="connsiteX1" fmla="*/ 0 w 12876"/>
                <a:gd name="connsiteY1" fmla="*/ 6543 h 12876"/>
                <a:gd name="connsiteX2" fmla="*/ 6544 w 12876"/>
                <a:gd name="connsiteY2" fmla="*/ 0 h 12876"/>
                <a:gd name="connsiteX3" fmla="*/ 13087 w 12876"/>
                <a:gd name="connsiteY3" fmla="*/ 6543 h 12876"/>
                <a:gd name="connsiteX4" fmla="*/ 6544 w 12876"/>
                <a:gd name="connsiteY4" fmla="*/ 13087 h 12876"/>
                <a:gd name="connsiteX5" fmla="*/ 6544 w 12876"/>
                <a:gd name="connsiteY5" fmla="*/ 6064 h 12876"/>
                <a:gd name="connsiteX6" fmla="*/ 6063 w 12876"/>
                <a:gd name="connsiteY6" fmla="*/ 6543 h 12876"/>
                <a:gd name="connsiteX7" fmla="*/ 6544 w 12876"/>
                <a:gd name="connsiteY7" fmla="*/ 7023 h 12876"/>
                <a:gd name="connsiteX8" fmla="*/ 7023 w 12876"/>
                <a:gd name="connsiteY8" fmla="*/ 6543 h 12876"/>
                <a:gd name="connsiteX9" fmla="*/ 6544 w 12876"/>
                <a:gd name="connsiteY9" fmla="*/ 6064 h 1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6" h="12876">
                  <a:moveTo>
                    <a:pt x="6544" y="13087"/>
                  </a:moveTo>
                  <a:cubicBezTo>
                    <a:pt x="2938" y="13087"/>
                    <a:pt x="0" y="10149"/>
                    <a:pt x="0" y="6543"/>
                  </a:cubicBezTo>
                  <a:cubicBezTo>
                    <a:pt x="0" y="2938"/>
                    <a:pt x="2938" y="0"/>
                    <a:pt x="6544" y="0"/>
                  </a:cubicBezTo>
                  <a:cubicBezTo>
                    <a:pt x="10149" y="0"/>
                    <a:pt x="13087" y="2938"/>
                    <a:pt x="13087" y="6543"/>
                  </a:cubicBezTo>
                  <a:cubicBezTo>
                    <a:pt x="13075" y="10149"/>
                    <a:pt x="10149" y="13087"/>
                    <a:pt x="6544" y="13087"/>
                  </a:cubicBezTo>
                  <a:close/>
                  <a:moveTo>
                    <a:pt x="6544" y="6064"/>
                  </a:moveTo>
                  <a:cubicBezTo>
                    <a:pt x="6274" y="6064"/>
                    <a:pt x="6063" y="6286"/>
                    <a:pt x="6063" y="6543"/>
                  </a:cubicBezTo>
                  <a:cubicBezTo>
                    <a:pt x="6063" y="6813"/>
                    <a:pt x="6286" y="7023"/>
                    <a:pt x="6544" y="7023"/>
                  </a:cubicBezTo>
                  <a:cubicBezTo>
                    <a:pt x="6801" y="7023"/>
                    <a:pt x="7023" y="6801"/>
                    <a:pt x="7023" y="6543"/>
                  </a:cubicBezTo>
                  <a:cubicBezTo>
                    <a:pt x="7023" y="6274"/>
                    <a:pt x="6813" y="6064"/>
                    <a:pt x="6544" y="6064"/>
                  </a:cubicBezTo>
                  <a:close/>
                </a:path>
              </a:pathLst>
            </a:custGeom>
            <a:grpFill/>
            <a:ln w="1170" cap="flat">
              <a:noFill/>
              <a:prstDash val="solid"/>
              <a:miter/>
            </a:ln>
          </p:spPr>
          <p:txBody>
            <a:bodyPr rtlCol="0" anchor="ctr"/>
            <a:lstStyle/>
            <a:p>
              <a:endParaRPr lang="en-US"/>
            </a:p>
          </p:txBody>
        </p:sp>
        <p:sp>
          <p:nvSpPr>
            <p:cNvPr id="1693" name="Freeform 1692">
              <a:extLst>
                <a:ext uri="{FF2B5EF4-FFF2-40B4-BE49-F238E27FC236}">
                  <a16:creationId xmlns:a16="http://schemas.microsoft.com/office/drawing/2014/main" id="{95CCA6EA-2727-8344-8790-6A4BE9633A99}"/>
                </a:ext>
              </a:extLst>
            </p:cNvPr>
            <p:cNvSpPr/>
            <p:nvPr/>
          </p:nvSpPr>
          <p:spPr>
            <a:xfrm>
              <a:off x="5717860" y="660086"/>
              <a:ext cx="5853" cy="5853"/>
            </a:xfrm>
            <a:custGeom>
              <a:avLst/>
              <a:gdLst>
                <a:gd name="connsiteX0" fmla="*/ 6064 w 5852"/>
                <a:gd name="connsiteY0" fmla="*/ 3032 h 5852"/>
                <a:gd name="connsiteX1" fmla="*/ 3032 w 5852"/>
                <a:gd name="connsiteY1" fmla="*/ 6064 h 5852"/>
                <a:gd name="connsiteX2" fmla="*/ 0 w 5852"/>
                <a:gd name="connsiteY2" fmla="*/ 3032 h 5852"/>
                <a:gd name="connsiteX3" fmla="*/ 3032 w 5852"/>
                <a:gd name="connsiteY3" fmla="*/ 0 h 5852"/>
                <a:gd name="connsiteX4" fmla="*/ 6064 w 5852"/>
                <a:gd name="connsiteY4" fmla="*/ 3032 h 5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2" h="5852">
                  <a:moveTo>
                    <a:pt x="6064" y="3032"/>
                  </a:moveTo>
                  <a:cubicBezTo>
                    <a:pt x="6064" y="4706"/>
                    <a:pt x="4706" y="6064"/>
                    <a:pt x="3032" y="6064"/>
                  </a:cubicBezTo>
                  <a:cubicBezTo>
                    <a:pt x="1358" y="6064"/>
                    <a:pt x="0" y="4706"/>
                    <a:pt x="0" y="3032"/>
                  </a:cubicBezTo>
                  <a:cubicBezTo>
                    <a:pt x="0" y="1358"/>
                    <a:pt x="1358" y="0"/>
                    <a:pt x="3032" y="0"/>
                  </a:cubicBezTo>
                  <a:cubicBezTo>
                    <a:pt x="4706" y="0"/>
                    <a:pt x="6064" y="1358"/>
                    <a:pt x="6064" y="3032"/>
                  </a:cubicBezTo>
                  <a:close/>
                </a:path>
              </a:pathLst>
            </a:custGeom>
            <a:grpFill/>
            <a:ln w="1170" cap="flat">
              <a:noFill/>
              <a:prstDash val="solid"/>
              <a:miter/>
            </a:ln>
          </p:spPr>
          <p:txBody>
            <a:bodyPr rtlCol="0" anchor="ctr"/>
            <a:lstStyle/>
            <a:p>
              <a:endParaRPr lang="en-US"/>
            </a:p>
          </p:txBody>
        </p:sp>
        <p:sp>
          <p:nvSpPr>
            <p:cNvPr id="1694" name="Freeform 1693">
              <a:extLst>
                <a:ext uri="{FF2B5EF4-FFF2-40B4-BE49-F238E27FC236}">
                  <a16:creationId xmlns:a16="http://schemas.microsoft.com/office/drawing/2014/main" id="{9F9D4BAF-41FD-4942-A99C-2FEE02952901}"/>
                </a:ext>
              </a:extLst>
            </p:cNvPr>
            <p:cNvSpPr/>
            <p:nvPr/>
          </p:nvSpPr>
          <p:spPr>
            <a:xfrm>
              <a:off x="5714348" y="656575"/>
              <a:ext cx="12876" cy="12876"/>
            </a:xfrm>
            <a:custGeom>
              <a:avLst/>
              <a:gdLst>
                <a:gd name="connsiteX0" fmla="*/ 6544 w 12876"/>
                <a:gd name="connsiteY0" fmla="*/ 13087 h 12876"/>
                <a:gd name="connsiteX1" fmla="*/ 0 w 12876"/>
                <a:gd name="connsiteY1" fmla="*/ 6543 h 12876"/>
                <a:gd name="connsiteX2" fmla="*/ 6544 w 12876"/>
                <a:gd name="connsiteY2" fmla="*/ 0 h 12876"/>
                <a:gd name="connsiteX3" fmla="*/ 13087 w 12876"/>
                <a:gd name="connsiteY3" fmla="*/ 6543 h 12876"/>
                <a:gd name="connsiteX4" fmla="*/ 6544 w 12876"/>
                <a:gd name="connsiteY4" fmla="*/ 13087 h 12876"/>
                <a:gd name="connsiteX5" fmla="*/ 6544 w 12876"/>
                <a:gd name="connsiteY5" fmla="*/ 6064 h 12876"/>
                <a:gd name="connsiteX6" fmla="*/ 6064 w 12876"/>
                <a:gd name="connsiteY6" fmla="*/ 6543 h 12876"/>
                <a:gd name="connsiteX7" fmla="*/ 6544 w 12876"/>
                <a:gd name="connsiteY7" fmla="*/ 7023 h 12876"/>
                <a:gd name="connsiteX8" fmla="*/ 7023 w 12876"/>
                <a:gd name="connsiteY8" fmla="*/ 6543 h 12876"/>
                <a:gd name="connsiteX9" fmla="*/ 6544 w 12876"/>
                <a:gd name="connsiteY9" fmla="*/ 6064 h 1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6" h="12876">
                  <a:moveTo>
                    <a:pt x="6544" y="13087"/>
                  </a:moveTo>
                  <a:cubicBezTo>
                    <a:pt x="2938" y="13087"/>
                    <a:pt x="0" y="10149"/>
                    <a:pt x="0" y="6543"/>
                  </a:cubicBezTo>
                  <a:cubicBezTo>
                    <a:pt x="0" y="2938"/>
                    <a:pt x="2938" y="0"/>
                    <a:pt x="6544" y="0"/>
                  </a:cubicBezTo>
                  <a:cubicBezTo>
                    <a:pt x="10149" y="0"/>
                    <a:pt x="13087" y="2938"/>
                    <a:pt x="13087" y="6543"/>
                  </a:cubicBezTo>
                  <a:cubicBezTo>
                    <a:pt x="13087" y="10149"/>
                    <a:pt x="10149" y="13087"/>
                    <a:pt x="6544" y="13087"/>
                  </a:cubicBezTo>
                  <a:close/>
                  <a:moveTo>
                    <a:pt x="6544" y="6064"/>
                  </a:moveTo>
                  <a:cubicBezTo>
                    <a:pt x="6274" y="6064"/>
                    <a:pt x="6064" y="6286"/>
                    <a:pt x="6064" y="6543"/>
                  </a:cubicBezTo>
                  <a:cubicBezTo>
                    <a:pt x="6064" y="6813"/>
                    <a:pt x="6274" y="7023"/>
                    <a:pt x="6544" y="7023"/>
                  </a:cubicBezTo>
                  <a:cubicBezTo>
                    <a:pt x="6813" y="7023"/>
                    <a:pt x="7023" y="6801"/>
                    <a:pt x="7023" y="6543"/>
                  </a:cubicBezTo>
                  <a:cubicBezTo>
                    <a:pt x="7035" y="6274"/>
                    <a:pt x="6813" y="6064"/>
                    <a:pt x="6544" y="6064"/>
                  </a:cubicBezTo>
                  <a:close/>
                </a:path>
              </a:pathLst>
            </a:custGeom>
            <a:grpFill/>
            <a:ln w="1170" cap="flat">
              <a:noFill/>
              <a:prstDash val="solid"/>
              <a:miter/>
            </a:ln>
          </p:spPr>
          <p:txBody>
            <a:bodyPr rtlCol="0" anchor="ctr"/>
            <a:lstStyle/>
            <a:p>
              <a:endParaRPr lang="en-US"/>
            </a:p>
          </p:txBody>
        </p:sp>
        <p:sp>
          <p:nvSpPr>
            <p:cNvPr id="1695" name="Freeform 1694">
              <a:extLst>
                <a:ext uri="{FF2B5EF4-FFF2-40B4-BE49-F238E27FC236}">
                  <a16:creationId xmlns:a16="http://schemas.microsoft.com/office/drawing/2014/main" id="{FD6EF4B5-3EBB-3949-855F-C1DDB92AD0B9}"/>
                </a:ext>
              </a:extLst>
            </p:cNvPr>
            <p:cNvSpPr/>
            <p:nvPr/>
          </p:nvSpPr>
          <p:spPr>
            <a:xfrm>
              <a:off x="5695771" y="660086"/>
              <a:ext cx="5853" cy="5853"/>
            </a:xfrm>
            <a:custGeom>
              <a:avLst/>
              <a:gdLst>
                <a:gd name="connsiteX0" fmla="*/ 6063 w 5852"/>
                <a:gd name="connsiteY0" fmla="*/ 3032 h 5852"/>
                <a:gd name="connsiteX1" fmla="*/ 3032 w 5852"/>
                <a:gd name="connsiteY1" fmla="*/ 6064 h 5852"/>
                <a:gd name="connsiteX2" fmla="*/ 0 w 5852"/>
                <a:gd name="connsiteY2" fmla="*/ 3032 h 5852"/>
                <a:gd name="connsiteX3" fmla="*/ 3032 w 5852"/>
                <a:gd name="connsiteY3" fmla="*/ 0 h 5852"/>
                <a:gd name="connsiteX4" fmla="*/ 6063 w 5852"/>
                <a:gd name="connsiteY4" fmla="*/ 3032 h 5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2" h="5852">
                  <a:moveTo>
                    <a:pt x="6063" y="3032"/>
                  </a:moveTo>
                  <a:cubicBezTo>
                    <a:pt x="6063" y="4706"/>
                    <a:pt x="4706" y="6064"/>
                    <a:pt x="3032" y="6064"/>
                  </a:cubicBezTo>
                  <a:cubicBezTo>
                    <a:pt x="1358" y="6064"/>
                    <a:pt x="0" y="4706"/>
                    <a:pt x="0" y="3032"/>
                  </a:cubicBezTo>
                  <a:cubicBezTo>
                    <a:pt x="0" y="1358"/>
                    <a:pt x="1358" y="0"/>
                    <a:pt x="3032" y="0"/>
                  </a:cubicBezTo>
                  <a:cubicBezTo>
                    <a:pt x="4706" y="0"/>
                    <a:pt x="6063" y="1358"/>
                    <a:pt x="6063" y="3032"/>
                  </a:cubicBezTo>
                  <a:close/>
                </a:path>
              </a:pathLst>
            </a:custGeom>
            <a:grpFill/>
            <a:ln w="1170" cap="flat">
              <a:noFill/>
              <a:prstDash val="solid"/>
              <a:miter/>
            </a:ln>
          </p:spPr>
          <p:txBody>
            <a:bodyPr rtlCol="0" anchor="ctr"/>
            <a:lstStyle/>
            <a:p>
              <a:endParaRPr lang="en-US"/>
            </a:p>
          </p:txBody>
        </p:sp>
        <p:sp>
          <p:nvSpPr>
            <p:cNvPr id="1696" name="Freeform 1695">
              <a:extLst>
                <a:ext uri="{FF2B5EF4-FFF2-40B4-BE49-F238E27FC236}">
                  <a16:creationId xmlns:a16="http://schemas.microsoft.com/office/drawing/2014/main" id="{73394373-AC4A-B94D-815D-BD2E3E19847F}"/>
                </a:ext>
              </a:extLst>
            </p:cNvPr>
            <p:cNvSpPr/>
            <p:nvPr/>
          </p:nvSpPr>
          <p:spPr>
            <a:xfrm>
              <a:off x="5692271" y="656575"/>
              <a:ext cx="12876" cy="12876"/>
            </a:xfrm>
            <a:custGeom>
              <a:avLst/>
              <a:gdLst>
                <a:gd name="connsiteX0" fmla="*/ 6544 w 12876"/>
                <a:gd name="connsiteY0" fmla="*/ 13087 h 12876"/>
                <a:gd name="connsiteX1" fmla="*/ 0 w 12876"/>
                <a:gd name="connsiteY1" fmla="*/ 6543 h 12876"/>
                <a:gd name="connsiteX2" fmla="*/ 6544 w 12876"/>
                <a:gd name="connsiteY2" fmla="*/ 0 h 12876"/>
                <a:gd name="connsiteX3" fmla="*/ 13087 w 12876"/>
                <a:gd name="connsiteY3" fmla="*/ 6543 h 12876"/>
                <a:gd name="connsiteX4" fmla="*/ 6544 w 12876"/>
                <a:gd name="connsiteY4" fmla="*/ 13087 h 12876"/>
                <a:gd name="connsiteX5" fmla="*/ 6544 w 12876"/>
                <a:gd name="connsiteY5" fmla="*/ 6064 h 12876"/>
                <a:gd name="connsiteX6" fmla="*/ 6063 w 12876"/>
                <a:gd name="connsiteY6" fmla="*/ 6543 h 12876"/>
                <a:gd name="connsiteX7" fmla="*/ 6544 w 12876"/>
                <a:gd name="connsiteY7" fmla="*/ 7023 h 12876"/>
                <a:gd name="connsiteX8" fmla="*/ 7023 w 12876"/>
                <a:gd name="connsiteY8" fmla="*/ 6543 h 12876"/>
                <a:gd name="connsiteX9" fmla="*/ 6544 w 12876"/>
                <a:gd name="connsiteY9" fmla="*/ 6064 h 1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6" h="12876">
                  <a:moveTo>
                    <a:pt x="6544" y="13087"/>
                  </a:moveTo>
                  <a:cubicBezTo>
                    <a:pt x="2938" y="13087"/>
                    <a:pt x="0" y="10149"/>
                    <a:pt x="0" y="6543"/>
                  </a:cubicBezTo>
                  <a:cubicBezTo>
                    <a:pt x="0" y="2938"/>
                    <a:pt x="2938" y="0"/>
                    <a:pt x="6544" y="0"/>
                  </a:cubicBezTo>
                  <a:cubicBezTo>
                    <a:pt x="10149" y="0"/>
                    <a:pt x="13087" y="2938"/>
                    <a:pt x="13087" y="6543"/>
                  </a:cubicBezTo>
                  <a:cubicBezTo>
                    <a:pt x="13075" y="10149"/>
                    <a:pt x="10149" y="13087"/>
                    <a:pt x="6544" y="13087"/>
                  </a:cubicBezTo>
                  <a:close/>
                  <a:moveTo>
                    <a:pt x="6544" y="6064"/>
                  </a:moveTo>
                  <a:cubicBezTo>
                    <a:pt x="6274" y="6064"/>
                    <a:pt x="6063" y="6286"/>
                    <a:pt x="6063" y="6543"/>
                  </a:cubicBezTo>
                  <a:cubicBezTo>
                    <a:pt x="6063" y="6813"/>
                    <a:pt x="6286" y="7023"/>
                    <a:pt x="6544" y="7023"/>
                  </a:cubicBezTo>
                  <a:cubicBezTo>
                    <a:pt x="6813" y="7023"/>
                    <a:pt x="7023" y="6801"/>
                    <a:pt x="7023" y="6543"/>
                  </a:cubicBezTo>
                  <a:cubicBezTo>
                    <a:pt x="7023" y="6274"/>
                    <a:pt x="6801" y="6064"/>
                    <a:pt x="6544" y="6064"/>
                  </a:cubicBezTo>
                  <a:close/>
                </a:path>
              </a:pathLst>
            </a:custGeom>
            <a:grpFill/>
            <a:ln w="1170" cap="flat">
              <a:noFill/>
              <a:prstDash val="solid"/>
              <a:miter/>
            </a:ln>
          </p:spPr>
          <p:txBody>
            <a:bodyPr rtlCol="0" anchor="ctr"/>
            <a:lstStyle/>
            <a:p>
              <a:endParaRPr lang="en-US"/>
            </a:p>
          </p:txBody>
        </p:sp>
        <p:sp>
          <p:nvSpPr>
            <p:cNvPr id="1697" name="Freeform 1696">
              <a:extLst>
                <a:ext uri="{FF2B5EF4-FFF2-40B4-BE49-F238E27FC236}">
                  <a16:creationId xmlns:a16="http://schemas.microsoft.com/office/drawing/2014/main" id="{8B4C3D5A-FECB-F14F-BE65-96E49D8D1250}"/>
                </a:ext>
              </a:extLst>
            </p:cNvPr>
            <p:cNvSpPr/>
            <p:nvPr/>
          </p:nvSpPr>
          <p:spPr>
            <a:xfrm>
              <a:off x="5671552" y="659372"/>
              <a:ext cx="5853" cy="5853"/>
            </a:xfrm>
            <a:custGeom>
              <a:avLst/>
              <a:gdLst>
                <a:gd name="connsiteX0" fmla="*/ 6063 w 5852"/>
                <a:gd name="connsiteY0" fmla="*/ 3032 h 5852"/>
                <a:gd name="connsiteX1" fmla="*/ 3032 w 5852"/>
                <a:gd name="connsiteY1" fmla="*/ 6064 h 5852"/>
                <a:gd name="connsiteX2" fmla="*/ 0 w 5852"/>
                <a:gd name="connsiteY2" fmla="*/ 3032 h 5852"/>
                <a:gd name="connsiteX3" fmla="*/ 3032 w 5852"/>
                <a:gd name="connsiteY3" fmla="*/ 0 h 5852"/>
                <a:gd name="connsiteX4" fmla="*/ 6063 w 5852"/>
                <a:gd name="connsiteY4" fmla="*/ 3032 h 5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2" h="5852">
                  <a:moveTo>
                    <a:pt x="6063" y="3032"/>
                  </a:moveTo>
                  <a:cubicBezTo>
                    <a:pt x="6063" y="4706"/>
                    <a:pt x="4706" y="6064"/>
                    <a:pt x="3032" y="6064"/>
                  </a:cubicBezTo>
                  <a:cubicBezTo>
                    <a:pt x="1358" y="6064"/>
                    <a:pt x="0" y="4706"/>
                    <a:pt x="0" y="3032"/>
                  </a:cubicBezTo>
                  <a:cubicBezTo>
                    <a:pt x="0" y="1358"/>
                    <a:pt x="1358" y="0"/>
                    <a:pt x="3032" y="0"/>
                  </a:cubicBezTo>
                  <a:cubicBezTo>
                    <a:pt x="4706" y="0"/>
                    <a:pt x="6063" y="1370"/>
                    <a:pt x="6063" y="3032"/>
                  </a:cubicBezTo>
                  <a:close/>
                </a:path>
              </a:pathLst>
            </a:custGeom>
            <a:grpFill/>
            <a:ln w="1170" cap="flat">
              <a:noFill/>
              <a:prstDash val="solid"/>
              <a:miter/>
            </a:ln>
          </p:spPr>
          <p:txBody>
            <a:bodyPr rtlCol="0" anchor="ctr"/>
            <a:lstStyle/>
            <a:p>
              <a:endParaRPr lang="en-US"/>
            </a:p>
          </p:txBody>
        </p:sp>
        <p:sp>
          <p:nvSpPr>
            <p:cNvPr id="1698" name="Freeform 1697">
              <a:extLst>
                <a:ext uri="{FF2B5EF4-FFF2-40B4-BE49-F238E27FC236}">
                  <a16:creationId xmlns:a16="http://schemas.microsoft.com/office/drawing/2014/main" id="{98F8DF8B-35FA-2942-9669-35821BEBB6FD}"/>
                </a:ext>
              </a:extLst>
            </p:cNvPr>
            <p:cNvSpPr/>
            <p:nvPr/>
          </p:nvSpPr>
          <p:spPr>
            <a:xfrm>
              <a:off x="5668052" y="655861"/>
              <a:ext cx="12876" cy="12876"/>
            </a:xfrm>
            <a:custGeom>
              <a:avLst/>
              <a:gdLst>
                <a:gd name="connsiteX0" fmla="*/ 6543 w 12876"/>
                <a:gd name="connsiteY0" fmla="*/ 13087 h 12876"/>
                <a:gd name="connsiteX1" fmla="*/ 0 w 12876"/>
                <a:gd name="connsiteY1" fmla="*/ 6544 h 12876"/>
                <a:gd name="connsiteX2" fmla="*/ 6543 w 12876"/>
                <a:gd name="connsiteY2" fmla="*/ 0 h 12876"/>
                <a:gd name="connsiteX3" fmla="*/ 13087 w 12876"/>
                <a:gd name="connsiteY3" fmla="*/ 6544 h 12876"/>
                <a:gd name="connsiteX4" fmla="*/ 6543 w 12876"/>
                <a:gd name="connsiteY4" fmla="*/ 13087 h 12876"/>
                <a:gd name="connsiteX5" fmla="*/ 6543 w 12876"/>
                <a:gd name="connsiteY5" fmla="*/ 6064 h 12876"/>
                <a:gd name="connsiteX6" fmla="*/ 6063 w 12876"/>
                <a:gd name="connsiteY6" fmla="*/ 6544 h 12876"/>
                <a:gd name="connsiteX7" fmla="*/ 6543 w 12876"/>
                <a:gd name="connsiteY7" fmla="*/ 7023 h 12876"/>
                <a:gd name="connsiteX8" fmla="*/ 7023 w 12876"/>
                <a:gd name="connsiteY8" fmla="*/ 6544 h 12876"/>
                <a:gd name="connsiteX9" fmla="*/ 6543 w 12876"/>
                <a:gd name="connsiteY9" fmla="*/ 6064 h 1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6" h="12876">
                  <a:moveTo>
                    <a:pt x="6543" y="13087"/>
                  </a:moveTo>
                  <a:cubicBezTo>
                    <a:pt x="2938" y="13087"/>
                    <a:pt x="0" y="10149"/>
                    <a:pt x="0" y="6544"/>
                  </a:cubicBezTo>
                  <a:cubicBezTo>
                    <a:pt x="0" y="2938"/>
                    <a:pt x="2938" y="0"/>
                    <a:pt x="6543" y="0"/>
                  </a:cubicBezTo>
                  <a:cubicBezTo>
                    <a:pt x="10149" y="0"/>
                    <a:pt x="13087" y="2938"/>
                    <a:pt x="13087" y="6544"/>
                  </a:cubicBezTo>
                  <a:cubicBezTo>
                    <a:pt x="13075" y="10149"/>
                    <a:pt x="10149" y="13087"/>
                    <a:pt x="6543" y="13087"/>
                  </a:cubicBezTo>
                  <a:close/>
                  <a:moveTo>
                    <a:pt x="6543" y="6064"/>
                  </a:moveTo>
                  <a:cubicBezTo>
                    <a:pt x="6274" y="6064"/>
                    <a:pt x="6063" y="6286"/>
                    <a:pt x="6063" y="6544"/>
                  </a:cubicBezTo>
                  <a:cubicBezTo>
                    <a:pt x="6063" y="6813"/>
                    <a:pt x="6286" y="7023"/>
                    <a:pt x="6543" y="7023"/>
                  </a:cubicBezTo>
                  <a:cubicBezTo>
                    <a:pt x="6813" y="7023"/>
                    <a:pt x="7023" y="6801"/>
                    <a:pt x="7023" y="6544"/>
                  </a:cubicBezTo>
                  <a:cubicBezTo>
                    <a:pt x="7023" y="6274"/>
                    <a:pt x="6801" y="6064"/>
                    <a:pt x="6543" y="6064"/>
                  </a:cubicBezTo>
                  <a:close/>
                </a:path>
              </a:pathLst>
            </a:custGeom>
            <a:grpFill/>
            <a:ln w="1170" cap="flat">
              <a:noFill/>
              <a:prstDash val="solid"/>
              <a:miter/>
            </a:ln>
          </p:spPr>
          <p:txBody>
            <a:bodyPr rtlCol="0" anchor="ctr"/>
            <a:lstStyle/>
            <a:p>
              <a:endParaRPr lang="en-US"/>
            </a:p>
          </p:txBody>
        </p:sp>
        <p:sp>
          <p:nvSpPr>
            <p:cNvPr id="1699" name="Freeform 1698">
              <a:extLst>
                <a:ext uri="{FF2B5EF4-FFF2-40B4-BE49-F238E27FC236}">
                  <a16:creationId xmlns:a16="http://schemas.microsoft.com/office/drawing/2014/main" id="{DD533252-6383-4A46-89A8-A3AFEA19E363}"/>
                </a:ext>
              </a:extLst>
            </p:cNvPr>
            <p:cNvSpPr/>
            <p:nvPr/>
          </p:nvSpPr>
          <p:spPr>
            <a:xfrm>
              <a:off x="5648773" y="660086"/>
              <a:ext cx="5853" cy="5853"/>
            </a:xfrm>
            <a:custGeom>
              <a:avLst/>
              <a:gdLst>
                <a:gd name="connsiteX0" fmla="*/ 6052 w 5852"/>
                <a:gd name="connsiteY0" fmla="*/ 3032 h 5852"/>
                <a:gd name="connsiteX1" fmla="*/ 3020 w 5852"/>
                <a:gd name="connsiteY1" fmla="*/ 6064 h 5852"/>
                <a:gd name="connsiteX2" fmla="*/ 0 w 5852"/>
                <a:gd name="connsiteY2" fmla="*/ 3032 h 5852"/>
                <a:gd name="connsiteX3" fmla="*/ 3020 w 5852"/>
                <a:gd name="connsiteY3" fmla="*/ 0 h 5852"/>
                <a:gd name="connsiteX4" fmla="*/ 6052 w 5852"/>
                <a:gd name="connsiteY4" fmla="*/ 3032 h 5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2" h="5852">
                  <a:moveTo>
                    <a:pt x="6052" y="3032"/>
                  </a:moveTo>
                  <a:cubicBezTo>
                    <a:pt x="6052" y="4706"/>
                    <a:pt x="4694" y="6064"/>
                    <a:pt x="3020" y="6064"/>
                  </a:cubicBezTo>
                  <a:cubicBezTo>
                    <a:pt x="1346" y="6064"/>
                    <a:pt x="0" y="4706"/>
                    <a:pt x="0" y="3032"/>
                  </a:cubicBezTo>
                  <a:cubicBezTo>
                    <a:pt x="0" y="1358"/>
                    <a:pt x="1358" y="0"/>
                    <a:pt x="3020" y="0"/>
                  </a:cubicBezTo>
                  <a:cubicBezTo>
                    <a:pt x="4694" y="0"/>
                    <a:pt x="6052" y="1358"/>
                    <a:pt x="6052" y="3032"/>
                  </a:cubicBezTo>
                  <a:close/>
                </a:path>
              </a:pathLst>
            </a:custGeom>
            <a:grpFill/>
            <a:ln w="1170" cap="flat">
              <a:noFill/>
              <a:prstDash val="solid"/>
              <a:miter/>
            </a:ln>
          </p:spPr>
          <p:txBody>
            <a:bodyPr rtlCol="0" anchor="ctr"/>
            <a:lstStyle/>
            <a:p>
              <a:endParaRPr lang="en-US"/>
            </a:p>
          </p:txBody>
        </p:sp>
        <p:sp>
          <p:nvSpPr>
            <p:cNvPr id="1700" name="Freeform 1699">
              <a:extLst>
                <a:ext uri="{FF2B5EF4-FFF2-40B4-BE49-F238E27FC236}">
                  <a16:creationId xmlns:a16="http://schemas.microsoft.com/office/drawing/2014/main" id="{90239C07-0170-714B-9519-3A11AB684713}"/>
                </a:ext>
              </a:extLst>
            </p:cNvPr>
            <p:cNvSpPr/>
            <p:nvPr/>
          </p:nvSpPr>
          <p:spPr>
            <a:xfrm>
              <a:off x="5645261" y="656575"/>
              <a:ext cx="12876" cy="12876"/>
            </a:xfrm>
            <a:custGeom>
              <a:avLst/>
              <a:gdLst>
                <a:gd name="connsiteX0" fmla="*/ 6532 w 12876"/>
                <a:gd name="connsiteY0" fmla="*/ 13087 h 12876"/>
                <a:gd name="connsiteX1" fmla="*/ 0 w 12876"/>
                <a:gd name="connsiteY1" fmla="*/ 6543 h 12876"/>
                <a:gd name="connsiteX2" fmla="*/ 6532 w 12876"/>
                <a:gd name="connsiteY2" fmla="*/ 0 h 12876"/>
                <a:gd name="connsiteX3" fmla="*/ 13075 w 12876"/>
                <a:gd name="connsiteY3" fmla="*/ 6543 h 12876"/>
                <a:gd name="connsiteX4" fmla="*/ 6532 w 12876"/>
                <a:gd name="connsiteY4" fmla="*/ 13087 h 12876"/>
                <a:gd name="connsiteX5" fmla="*/ 6532 w 12876"/>
                <a:gd name="connsiteY5" fmla="*/ 6064 h 12876"/>
                <a:gd name="connsiteX6" fmla="*/ 6052 w 12876"/>
                <a:gd name="connsiteY6" fmla="*/ 6543 h 12876"/>
                <a:gd name="connsiteX7" fmla="*/ 6532 w 12876"/>
                <a:gd name="connsiteY7" fmla="*/ 7023 h 12876"/>
                <a:gd name="connsiteX8" fmla="*/ 7023 w 12876"/>
                <a:gd name="connsiteY8" fmla="*/ 6543 h 12876"/>
                <a:gd name="connsiteX9" fmla="*/ 6532 w 12876"/>
                <a:gd name="connsiteY9" fmla="*/ 6064 h 1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6" h="12876">
                  <a:moveTo>
                    <a:pt x="6532" y="13087"/>
                  </a:moveTo>
                  <a:cubicBezTo>
                    <a:pt x="2926" y="13087"/>
                    <a:pt x="0" y="10149"/>
                    <a:pt x="0" y="6543"/>
                  </a:cubicBezTo>
                  <a:cubicBezTo>
                    <a:pt x="0" y="2938"/>
                    <a:pt x="2938" y="0"/>
                    <a:pt x="6532" y="0"/>
                  </a:cubicBezTo>
                  <a:cubicBezTo>
                    <a:pt x="10137" y="0"/>
                    <a:pt x="13075" y="2938"/>
                    <a:pt x="13075" y="6543"/>
                  </a:cubicBezTo>
                  <a:cubicBezTo>
                    <a:pt x="13075" y="10149"/>
                    <a:pt x="10137" y="13087"/>
                    <a:pt x="6532" y="13087"/>
                  </a:cubicBezTo>
                  <a:close/>
                  <a:moveTo>
                    <a:pt x="6532" y="6064"/>
                  </a:moveTo>
                  <a:cubicBezTo>
                    <a:pt x="6262" y="6064"/>
                    <a:pt x="6052" y="6286"/>
                    <a:pt x="6052" y="6543"/>
                  </a:cubicBezTo>
                  <a:cubicBezTo>
                    <a:pt x="6052" y="6813"/>
                    <a:pt x="6274" y="7023"/>
                    <a:pt x="6532" y="7023"/>
                  </a:cubicBezTo>
                  <a:cubicBezTo>
                    <a:pt x="6789" y="7023"/>
                    <a:pt x="7023" y="6801"/>
                    <a:pt x="7023" y="6543"/>
                  </a:cubicBezTo>
                  <a:cubicBezTo>
                    <a:pt x="7023" y="6274"/>
                    <a:pt x="6801" y="6064"/>
                    <a:pt x="6532" y="6064"/>
                  </a:cubicBezTo>
                  <a:close/>
                </a:path>
              </a:pathLst>
            </a:custGeom>
            <a:grpFill/>
            <a:ln w="1170" cap="flat">
              <a:noFill/>
              <a:prstDash val="solid"/>
              <a:miter/>
            </a:ln>
          </p:spPr>
          <p:txBody>
            <a:bodyPr rtlCol="0" anchor="ctr"/>
            <a:lstStyle/>
            <a:p>
              <a:endParaRPr lang="en-US"/>
            </a:p>
          </p:txBody>
        </p:sp>
        <p:sp>
          <p:nvSpPr>
            <p:cNvPr id="1701" name="Freeform 1700">
              <a:extLst>
                <a:ext uri="{FF2B5EF4-FFF2-40B4-BE49-F238E27FC236}">
                  <a16:creationId xmlns:a16="http://schemas.microsoft.com/office/drawing/2014/main" id="{914EB8DA-6630-6E47-B2D9-7C2DB3757932}"/>
                </a:ext>
              </a:extLst>
            </p:cNvPr>
            <p:cNvSpPr/>
            <p:nvPr/>
          </p:nvSpPr>
          <p:spPr>
            <a:xfrm>
              <a:off x="5625256" y="660086"/>
              <a:ext cx="5853" cy="5853"/>
            </a:xfrm>
            <a:custGeom>
              <a:avLst/>
              <a:gdLst>
                <a:gd name="connsiteX0" fmla="*/ 6052 w 5852"/>
                <a:gd name="connsiteY0" fmla="*/ 3032 h 5852"/>
                <a:gd name="connsiteX1" fmla="*/ 3032 w 5852"/>
                <a:gd name="connsiteY1" fmla="*/ 6064 h 5852"/>
                <a:gd name="connsiteX2" fmla="*/ 0 w 5852"/>
                <a:gd name="connsiteY2" fmla="*/ 3032 h 5852"/>
                <a:gd name="connsiteX3" fmla="*/ 3032 w 5852"/>
                <a:gd name="connsiteY3" fmla="*/ 0 h 5852"/>
                <a:gd name="connsiteX4" fmla="*/ 6052 w 5852"/>
                <a:gd name="connsiteY4" fmla="*/ 3032 h 5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2" h="5852">
                  <a:moveTo>
                    <a:pt x="6052" y="3032"/>
                  </a:moveTo>
                  <a:cubicBezTo>
                    <a:pt x="6052" y="4706"/>
                    <a:pt x="4694" y="6064"/>
                    <a:pt x="3032" y="6064"/>
                  </a:cubicBezTo>
                  <a:cubicBezTo>
                    <a:pt x="1358" y="6064"/>
                    <a:pt x="0" y="4706"/>
                    <a:pt x="0" y="3032"/>
                  </a:cubicBezTo>
                  <a:cubicBezTo>
                    <a:pt x="0" y="1358"/>
                    <a:pt x="1358" y="0"/>
                    <a:pt x="3032" y="0"/>
                  </a:cubicBezTo>
                  <a:cubicBezTo>
                    <a:pt x="4706" y="0"/>
                    <a:pt x="6052" y="1358"/>
                    <a:pt x="6052" y="3032"/>
                  </a:cubicBezTo>
                  <a:close/>
                </a:path>
              </a:pathLst>
            </a:custGeom>
            <a:grpFill/>
            <a:ln w="1170" cap="flat">
              <a:noFill/>
              <a:prstDash val="solid"/>
              <a:miter/>
            </a:ln>
          </p:spPr>
          <p:txBody>
            <a:bodyPr rtlCol="0" anchor="ctr"/>
            <a:lstStyle/>
            <a:p>
              <a:endParaRPr lang="en-US"/>
            </a:p>
          </p:txBody>
        </p:sp>
        <p:sp>
          <p:nvSpPr>
            <p:cNvPr id="1702" name="Freeform 1701">
              <a:extLst>
                <a:ext uri="{FF2B5EF4-FFF2-40B4-BE49-F238E27FC236}">
                  <a16:creationId xmlns:a16="http://schemas.microsoft.com/office/drawing/2014/main" id="{5B0AEB7B-5873-6B4A-9902-9E8A35FEC9B1}"/>
                </a:ext>
              </a:extLst>
            </p:cNvPr>
            <p:cNvSpPr/>
            <p:nvPr/>
          </p:nvSpPr>
          <p:spPr>
            <a:xfrm>
              <a:off x="5621744" y="656575"/>
              <a:ext cx="12876" cy="12876"/>
            </a:xfrm>
            <a:custGeom>
              <a:avLst/>
              <a:gdLst>
                <a:gd name="connsiteX0" fmla="*/ 6544 w 12876"/>
                <a:gd name="connsiteY0" fmla="*/ 13087 h 12876"/>
                <a:gd name="connsiteX1" fmla="*/ 0 w 12876"/>
                <a:gd name="connsiteY1" fmla="*/ 6543 h 12876"/>
                <a:gd name="connsiteX2" fmla="*/ 6544 w 12876"/>
                <a:gd name="connsiteY2" fmla="*/ 0 h 12876"/>
                <a:gd name="connsiteX3" fmla="*/ 13075 w 12876"/>
                <a:gd name="connsiteY3" fmla="*/ 6543 h 12876"/>
                <a:gd name="connsiteX4" fmla="*/ 6544 w 12876"/>
                <a:gd name="connsiteY4" fmla="*/ 13087 h 12876"/>
                <a:gd name="connsiteX5" fmla="*/ 6544 w 12876"/>
                <a:gd name="connsiteY5" fmla="*/ 6064 h 12876"/>
                <a:gd name="connsiteX6" fmla="*/ 6052 w 12876"/>
                <a:gd name="connsiteY6" fmla="*/ 6543 h 12876"/>
                <a:gd name="connsiteX7" fmla="*/ 6544 w 12876"/>
                <a:gd name="connsiteY7" fmla="*/ 7023 h 12876"/>
                <a:gd name="connsiteX8" fmla="*/ 7023 w 12876"/>
                <a:gd name="connsiteY8" fmla="*/ 6543 h 12876"/>
                <a:gd name="connsiteX9" fmla="*/ 6544 w 12876"/>
                <a:gd name="connsiteY9" fmla="*/ 6064 h 1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76" h="12876">
                  <a:moveTo>
                    <a:pt x="6544" y="13087"/>
                  </a:moveTo>
                  <a:cubicBezTo>
                    <a:pt x="2938" y="13087"/>
                    <a:pt x="0" y="10149"/>
                    <a:pt x="0" y="6543"/>
                  </a:cubicBezTo>
                  <a:cubicBezTo>
                    <a:pt x="0" y="2938"/>
                    <a:pt x="2938" y="0"/>
                    <a:pt x="6544" y="0"/>
                  </a:cubicBezTo>
                  <a:cubicBezTo>
                    <a:pt x="10149" y="0"/>
                    <a:pt x="13075" y="2938"/>
                    <a:pt x="13075" y="6543"/>
                  </a:cubicBezTo>
                  <a:cubicBezTo>
                    <a:pt x="13075" y="10149"/>
                    <a:pt x="10149" y="13087"/>
                    <a:pt x="6544" y="13087"/>
                  </a:cubicBezTo>
                  <a:close/>
                  <a:moveTo>
                    <a:pt x="6544" y="6064"/>
                  </a:moveTo>
                  <a:cubicBezTo>
                    <a:pt x="6274" y="6064"/>
                    <a:pt x="6052" y="6286"/>
                    <a:pt x="6052" y="6543"/>
                  </a:cubicBezTo>
                  <a:cubicBezTo>
                    <a:pt x="6052" y="6813"/>
                    <a:pt x="6274" y="7023"/>
                    <a:pt x="6544" y="7023"/>
                  </a:cubicBezTo>
                  <a:cubicBezTo>
                    <a:pt x="6813" y="7023"/>
                    <a:pt x="7023" y="6801"/>
                    <a:pt x="7023" y="6543"/>
                  </a:cubicBezTo>
                  <a:cubicBezTo>
                    <a:pt x="7023" y="6274"/>
                    <a:pt x="6813" y="6064"/>
                    <a:pt x="6544" y="6064"/>
                  </a:cubicBezTo>
                  <a:close/>
                </a:path>
              </a:pathLst>
            </a:custGeom>
            <a:grpFill/>
            <a:ln w="1170" cap="flat">
              <a:noFill/>
              <a:prstDash val="solid"/>
              <a:miter/>
            </a:ln>
          </p:spPr>
          <p:txBody>
            <a:bodyPr rtlCol="0" anchor="ctr"/>
            <a:lstStyle/>
            <a:p>
              <a:endParaRPr lang="en-US"/>
            </a:p>
          </p:txBody>
        </p:sp>
        <p:sp>
          <p:nvSpPr>
            <p:cNvPr id="1703" name="Freeform 1702">
              <a:extLst>
                <a:ext uri="{FF2B5EF4-FFF2-40B4-BE49-F238E27FC236}">
                  <a16:creationId xmlns:a16="http://schemas.microsoft.com/office/drawing/2014/main" id="{5E912357-E4FC-E940-8A62-B81B867522B4}"/>
                </a:ext>
              </a:extLst>
            </p:cNvPr>
            <p:cNvSpPr/>
            <p:nvPr/>
          </p:nvSpPr>
          <p:spPr>
            <a:xfrm>
              <a:off x="5731918" y="692383"/>
              <a:ext cx="26923" cy="45652"/>
            </a:xfrm>
            <a:custGeom>
              <a:avLst/>
              <a:gdLst>
                <a:gd name="connsiteX0" fmla="*/ 14023 w 26923"/>
                <a:gd name="connsiteY0" fmla="*/ 46121 h 45652"/>
                <a:gd name="connsiteX1" fmla="*/ 2985 w 26923"/>
                <a:gd name="connsiteY1" fmla="*/ 34520 h 45652"/>
                <a:gd name="connsiteX2" fmla="*/ 1276 w 26923"/>
                <a:gd name="connsiteY2" fmla="*/ 27707 h 45652"/>
                <a:gd name="connsiteX3" fmla="*/ 7141 w 26923"/>
                <a:gd name="connsiteY3" fmla="*/ 26244 h 45652"/>
                <a:gd name="connsiteX4" fmla="*/ 0 w 26923"/>
                <a:gd name="connsiteY4" fmla="*/ 25507 h 45652"/>
                <a:gd name="connsiteX5" fmla="*/ 726 w 26923"/>
                <a:gd name="connsiteY5" fmla="*/ 18518 h 45652"/>
                <a:gd name="connsiteX6" fmla="*/ 14023 w 26923"/>
                <a:gd name="connsiteY6" fmla="*/ 0 h 45652"/>
                <a:gd name="connsiteX7" fmla="*/ 26947 w 26923"/>
                <a:gd name="connsiteY7" fmla="*/ 23739 h 45652"/>
                <a:gd name="connsiteX8" fmla="*/ 25975 w 26923"/>
                <a:gd name="connsiteY8" fmla="*/ 36405 h 45652"/>
                <a:gd name="connsiteX9" fmla="*/ 14023 w 26923"/>
                <a:gd name="connsiteY9" fmla="*/ 46121 h 4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23" h="45652">
                  <a:moveTo>
                    <a:pt x="14023" y="46121"/>
                  </a:moveTo>
                  <a:cubicBezTo>
                    <a:pt x="10980" y="46121"/>
                    <a:pt x="5502" y="44611"/>
                    <a:pt x="2985" y="34520"/>
                  </a:cubicBezTo>
                  <a:lnTo>
                    <a:pt x="1276" y="27707"/>
                  </a:lnTo>
                  <a:lnTo>
                    <a:pt x="7141" y="26244"/>
                  </a:lnTo>
                  <a:lnTo>
                    <a:pt x="0" y="25507"/>
                  </a:lnTo>
                  <a:lnTo>
                    <a:pt x="726" y="18518"/>
                  </a:lnTo>
                  <a:cubicBezTo>
                    <a:pt x="1475" y="11355"/>
                    <a:pt x="5736" y="0"/>
                    <a:pt x="14023" y="0"/>
                  </a:cubicBezTo>
                  <a:cubicBezTo>
                    <a:pt x="24243" y="0"/>
                    <a:pt x="26947" y="15534"/>
                    <a:pt x="26947" y="23739"/>
                  </a:cubicBezTo>
                  <a:cubicBezTo>
                    <a:pt x="26947" y="28363"/>
                    <a:pt x="26947" y="32741"/>
                    <a:pt x="25975" y="36405"/>
                  </a:cubicBezTo>
                  <a:cubicBezTo>
                    <a:pt x="23646" y="45184"/>
                    <a:pt x="16845" y="46121"/>
                    <a:pt x="14023" y="46121"/>
                  </a:cubicBezTo>
                  <a:close/>
                </a:path>
              </a:pathLst>
            </a:custGeom>
            <a:grpFill/>
            <a:ln w="1170" cap="flat">
              <a:noFill/>
              <a:prstDash val="solid"/>
              <a:miter/>
            </a:ln>
          </p:spPr>
          <p:txBody>
            <a:bodyPr rtlCol="0" anchor="ctr"/>
            <a:lstStyle/>
            <a:p>
              <a:endParaRPr lang="en-US"/>
            </a:p>
          </p:txBody>
        </p:sp>
        <p:sp>
          <p:nvSpPr>
            <p:cNvPr id="1704" name="Freeform 1703">
              <a:extLst>
                <a:ext uri="{FF2B5EF4-FFF2-40B4-BE49-F238E27FC236}">
                  <a16:creationId xmlns:a16="http://schemas.microsoft.com/office/drawing/2014/main" id="{BAAAC637-5233-6E43-B821-3C18A54A6E7E}"/>
                </a:ext>
              </a:extLst>
            </p:cNvPr>
            <p:cNvSpPr/>
            <p:nvPr/>
          </p:nvSpPr>
          <p:spPr>
            <a:xfrm>
              <a:off x="5704223" y="719271"/>
              <a:ext cx="47993" cy="19900"/>
            </a:xfrm>
            <a:custGeom>
              <a:avLst/>
              <a:gdLst>
                <a:gd name="connsiteX0" fmla="*/ 27555 w 47993"/>
                <a:gd name="connsiteY0" fmla="*/ 20661 h 19899"/>
                <a:gd name="connsiteX1" fmla="*/ 6063 w 47993"/>
                <a:gd name="connsiteY1" fmla="*/ 15662 h 19899"/>
                <a:gd name="connsiteX2" fmla="*/ 0 w 47993"/>
                <a:gd name="connsiteY2" fmla="*/ 12127 h 19899"/>
                <a:gd name="connsiteX3" fmla="*/ 7082 w 47993"/>
                <a:gd name="connsiteY3" fmla="*/ 0 h 19899"/>
                <a:gd name="connsiteX4" fmla="*/ 13145 w 47993"/>
                <a:gd name="connsiteY4" fmla="*/ 3535 h 19899"/>
                <a:gd name="connsiteX5" fmla="*/ 39085 w 47993"/>
                <a:gd name="connsiteY5" fmla="*/ 5385 h 19899"/>
                <a:gd name="connsiteX6" fmla="*/ 45910 w 47993"/>
                <a:gd name="connsiteY6" fmla="*/ 3804 h 19899"/>
                <a:gd name="connsiteX7" fmla="*/ 49117 w 47993"/>
                <a:gd name="connsiteY7" fmla="*/ 17453 h 19899"/>
                <a:gd name="connsiteX8" fmla="*/ 42293 w 47993"/>
                <a:gd name="connsiteY8" fmla="*/ 19069 h 19899"/>
                <a:gd name="connsiteX9" fmla="*/ 27555 w 47993"/>
                <a:gd name="connsiteY9" fmla="*/ 20661 h 1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93" h="19899">
                  <a:moveTo>
                    <a:pt x="27555" y="20661"/>
                  </a:moveTo>
                  <a:cubicBezTo>
                    <a:pt x="20766" y="20661"/>
                    <a:pt x="12783" y="19572"/>
                    <a:pt x="6063" y="15662"/>
                  </a:cubicBezTo>
                  <a:lnTo>
                    <a:pt x="0" y="12127"/>
                  </a:lnTo>
                  <a:lnTo>
                    <a:pt x="7082" y="0"/>
                  </a:lnTo>
                  <a:lnTo>
                    <a:pt x="13145" y="3535"/>
                  </a:lnTo>
                  <a:cubicBezTo>
                    <a:pt x="21070" y="8159"/>
                    <a:pt x="34555" y="6438"/>
                    <a:pt x="39085" y="5385"/>
                  </a:cubicBezTo>
                  <a:lnTo>
                    <a:pt x="45910" y="3804"/>
                  </a:lnTo>
                  <a:lnTo>
                    <a:pt x="49117" y="17453"/>
                  </a:lnTo>
                  <a:lnTo>
                    <a:pt x="42293" y="19069"/>
                  </a:lnTo>
                  <a:cubicBezTo>
                    <a:pt x="41134" y="19326"/>
                    <a:pt x="35094" y="20661"/>
                    <a:pt x="27555" y="20661"/>
                  </a:cubicBezTo>
                  <a:close/>
                </a:path>
              </a:pathLst>
            </a:custGeom>
            <a:grpFill/>
            <a:ln w="1170" cap="flat">
              <a:noFill/>
              <a:prstDash val="solid"/>
              <a:miter/>
            </a:ln>
          </p:spPr>
          <p:txBody>
            <a:bodyPr rtlCol="0" anchor="ctr"/>
            <a:lstStyle/>
            <a:p>
              <a:endParaRPr lang="en-US"/>
            </a:p>
          </p:txBody>
        </p:sp>
        <p:sp>
          <p:nvSpPr>
            <p:cNvPr id="1705" name="Freeform 1704">
              <a:extLst>
                <a:ext uri="{FF2B5EF4-FFF2-40B4-BE49-F238E27FC236}">
                  <a16:creationId xmlns:a16="http://schemas.microsoft.com/office/drawing/2014/main" id="{55C44119-CD71-5D4A-9F89-D03792AA078E}"/>
                </a:ext>
              </a:extLst>
            </p:cNvPr>
            <p:cNvSpPr/>
            <p:nvPr/>
          </p:nvSpPr>
          <p:spPr>
            <a:xfrm>
              <a:off x="5619842" y="632970"/>
              <a:ext cx="14047" cy="14047"/>
            </a:xfrm>
            <a:custGeom>
              <a:avLst/>
              <a:gdLst>
                <a:gd name="connsiteX0" fmla="*/ 7696 w 14046"/>
                <a:gd name="connsiteY0" fmla="*/ 14087 h 14046"/>
                <a:gd name="connsiteX1" fmla="*/ 7216 w 14046"/>
                <a:gd name="connsiteY1" fmla="*/ 14076 h 14046"/>
                <a:gd name="connsiteX2" fmla="*/ 6549 w 14046"/>
                <a:gd name="connsiteY2" fmla="*/ 14029 h 14046"/>
                <a:gd name="connsiteX3" fmla="*/ 17 w 14046"/>
                <a:gd name="connsiteY3" fmla="*/ 6549 h 14046"/>
                <a:gd name="connsiteX4" fmla="*/ 7497 w 14046"/>
                <a:gd name="connsiteY4" fmla="*/ 17 h 14046"/>
                <a:gd name="connsiteX5" fmla="*/ 8164 w 14046"/>
                <a:gd name="connsiteY5" fmla="*/ 64 h 14046"/>
                <a:gd name="connsiteX6" fmla="*/ 14696 w 14046"/>
                <a:gd name="connsiteY6" fmla="*/ 7544 h 14046"/>
                <a:gd name="connsiteX7" fmla="*/ 7696 w 14046"/>
                <a:gd name="connsiteY7" fmla="*/ 1408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696" y="14087"/>
                  </a:moveTo>
                  <a:cubicBezTo>
                    <a:pt x="7544" y="14087"/>
                    <a:pt x="7380" y="14087"/>
                    <a:pt x="7216" y="14076"/>
                  </a:cubicBezTo>
                  <a:lnTo>
                    <a:pt x="6549" y="14029"/>
                  </a:lnTo>
                  <a:cubicBezTo>
                    <a:pt x="2674" y="13771"/>
                    <a:pt x="-252" y="10424"/>
                    <a:pt x="17" y="6549"/>
                  </a:cubicBezTo>
                  <a:cubicBezTo>
                    <a:pt x="286" y="2674"/>
                    <a:pt x="3611" y="-252"/>
                    <a:pt x="7497" y="17"/>
                  </a:cubicBezTo>
                  <a:lnTo>
                    <a:pt x="8164" y="64"/>
                  </a:lnTo>
                  <a:cubicBezTo>
                    <a:pt x="12039" y="322"/>
                    <a:pt x="14965" y="3669"/>
                    <a:pt x="14696" y="7544"/>
                  </a:cubicBezTo>
                  <a:cubicBezTo>
                    <a:pt x="14450" y="11243"/>
                    <a:pt x="11360" y="14087"/>
                    <a:pt x="7696" y="14087"/>
                  </a:cubicBezTo>
                  <a:close/>
                </a:path>
              </a:pathLst>
            </a:custGeom>
            <a:grpFill/>
            <a:ln w="1170" cap="flat">
              <a:noFill/>
              <a:prstDash val="solid"/>
              <a:miter/>
            </a:ln>
          </p:spPr>
          <p:txBody>
            <a:bodyPr rtlCol="0" anchor="ctr"/>
            <a:lstStyle/>
            <a:p>
              <a:endParaRPr lang="en-US"/>
            </a:p>
          </p:txBody>
        </p:sp>
        <p:sp>
          <p:nvSpPr>
            <p:cNvPr id="1706" name="Freeform 1705">
              <a:extLst>
                <a:ext uri="{FF2B5EF4-FFF2-40B4-BE49-F238E27FC236}">
                  <a16:creationId xmlns:a16="http://schemas.microsoft.com/office/drawing/2014/main" id="{1C635680-5D70-1B4A-806A-AEC6B4D9B2F5}"/>
                </a:ext>
              </a:extLst>
            </p:cNvPr>
            <p:cNvSpPr/>
            <p:nvPr/>
          </p:nvSpPr>
          <p:spPr>
            <a:xfrm>
              <a:off x="5727189" y="615693"/>
              <a:ext cx="14047" cy="14047"/>
            </a:xfrm>
            <a:custGeom>
              <a:avLst/>
              <a:gdLst>
                <a:gd name="connsiteX0" fmla="*/ 7024 w 14046"/>
                <a:gd name="connsiteY0" fmla="*/ 14146 h 14046"/>
                <a:gd name="connsiteX1" fmla="*/ 1288 w 14046"/>
                <a:gd name="connsiteY1" fmla="*/ 11184 h 14046"/>
                <a:gd name="connsiteX2" fmla="*/ 2962 w 14046"/>
                <a:gd name="connsiteY2" fmla="*/ 1398 h 14046"/>
                <a:gd name="connsiteX3" fmla="*/ 3114 w 14046"/>
                <a:gd name="connsiteY3" fmla="*/ 1293 h 14046"/>
                <a:gd name="connsiteX4" fmla="*/ 12900 w 14046"/>
                <a:gd name="connsiteY4" fmla="*/ 2967 h 14046"/>
                <a:gd name="connsiteX5" fmla="*/ 11226 w 14046"/>
                <a:gd name="connsiteY5" fmla="*/ 12753 h 14046"/>
                <a:gd name="connsiteX6" fmla="*/ 11074 w 14046"/>
                <a:gd name="connsiteY6" fmla="*/ 12858 h 14046"/>
                <a:gd name="connsiteX7" fmla="*/ 7024 w 14046"/>
                <a:gd name="connsiteY7" fmla="*/ 14146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024" y="14146"/>
                  </a:moveTo>
                  <a:cubicBezTo>
                    <a:pt x="4823" y="14146"/>
                    <a:pt x="2657" y="13116"/>
                    <a:pt x="1288" y="11184"/>
                  </a:cubicBezTo>
                  <a:cubicBezTo>
                    <a:pt x="-948" y="8024"/>
                    <a:pt x="-199" y="3634"/>
                    <a:pt x="2962" y="1398"/>
                  </a:cubicBezTo>
                  <a:lnTo>
                    <a:pt x="3114" y="1293"/>
                  </a:lnTo>
                  <a:cubicBezTo>
                    <a:pt x="6286" y="-955"/>
                    <a:pt x="10664" y="-194"/>
                    <a:pt x="12900" y="2967"/>
                  </a:cubicBezTo>
                  <a:cubicBezTo>
                    <a:pt x="15136" y="6127"/>
                    <a:pt x="14386" y="10517"/>
                    <a:pt x="11226" y="12753"/>
                  </a:cubicBezTo>
                  <a:lnTo>
                    <a:pt x="11074" y="12858"/>
                  </a:lnTo>
                  <a:cubicBezTo>
                    <a:pt x="9833" y="13724"/>
                    <a:pt x="8417" y="14146"/>
                    <a:pt x="7024" y="14146"/>
                  </a:cubicBezTo>
                  <a:close/>
                </a:path>
              </a:pathLst>
            </a:custGeom>
            <a:grpFill/>
            <a:ln w="1170" cap="flat">
              <a:noFill/>
              <a:prstDash val="solid"/>
              <a:miter/>
            </a:ln>
          </p:spPr>
          <p:txBody>
            <a:bodyPr rtlCol="0" anchor="ctr"/>
            <a:lstStyle/>
            <a:p>
              <a:endParaRPr lang="en-US"/>
            </a:p>
          </p:txBody>
        </p:sp>
        <p:sp>
          <p:nvSpPr>
            <p:cNvPr id="1707" name="Freeform 1706">
              <a:extLst>
                <a:ext uri="{FF2B5EF4-FFF2-40B4-BE49-F238E27FC236}">
                  <a16:creationId xmlns:a16="http://schemas.microsoft.com/office/drawing/2014/main" id="{03B622A7-A2E7-4745-B85C-A4F07C4AEE26}"/>
                </a:ext>
              </a:extLst>
            </p:cNvPr>
            <p:cNvSpPr/>
            <p:nvPr/>
          </p:nvSpPr>
          <p:spPr>
            <a:xfrm>
              <a:off x="5744010" y="562701"/>
              <a:ext cx="166221" cy="66723"/>
            </a:xfrm>
            <a:custGeom>
              <a:avLst/>
              <a:gdLst>
                <a:gd name="connsiteX0" fmla="*/ 19010 w 166221"/>
                <a:gd name="connsiteY0" fmla="*/ 67570 h 66722"/>
                <a:gd name="connsiteX1" fmla="*/ 18928 w 166221"/>
                <a:gd name="connsiteY1" fmla="*/ 67570 h 66722"/>
                <a:gd name="connsiteX2" fmla="*/ 12794 w 166221"/>
                <a:gd name="connsiteY2" fmla="*/ 67442 h 66722"/>
                <a:gd name="connsiteX3" fmla="*/ 7023 w 166221"/>
                <a:gd name="connsiteY3" fmla="*/ 67336 h 66722"/>
                <a:gd name="connsiteX4" fmla="*/ 0 w 166221"/>
                <a:gd name="connsiteY4" fmla="*/ 60313 h 66722"/>
                <a:gd name="connsiteX5" fmla="*/ 7023 w 166221"/>
                <a:gd name="connsiteY5" fmla="*/ 53289 h 66722"/>
                <a:gd name="connsiteX6" fmla="*/ 11027 w 166221"/>
                <a:gd name="connsiteY6" fmla="*/ 53348 h 66722"/>
                <a:gd name="connsiteX7" fmla="*/ 13532 w 166221"/>
                <a:gd name="connsiteY7" fmla="*/ 43281 h 66722"/>
                <a:gd name="connsiteX8" fmla="*/ 29744 w 166221"/>
                <a:gd name="connsiteY8" fmla="*/ 30885 h 66722"/>
                <a:gd name="connsiteX9" fmla="*/ 39039 w 166221"/>
                <a:gd name="connsiteY9" fmla="*/ 30896 h 66722"/>
                <a:gd name="connsiteX10" fmla="*/ 56609 w 166221"/>
                <a:gd name="connsiteY10" fmla="*/ 5577 h 66722"/>
                <a:gd name="connsiteX11" fmla="*/ 95940 w 166221"/>
                <a:gd name="connsiteY11" fmla="*/ 4266 h 66722"/>
                <a:gd name="connsiteX12" fmla="*/ 115102 w 166221"/>
                <a:gd name="connsiteY12" fmla="*/ 22457 h 66722"/>
                <a:gd name="connsiteX13" fmla="*/ 128060 w 166221"/>
                <a:gd name="connsiteY13" fmla="*/ 22094 h 66722"/>
                <a:gd name="connsiteX14" fmla="*/ 148686 w 166221"/>
                <a:gd name="connsiteY14" fmla="*/ 33776 h 66722"/>
                <a:gd name="connsiteX15" fmla="*/ 154281 w 166221"/>
                <a:gd name="connsiteY15" fmla="*/ 53371 h 66722"/>
                <a:gd name="connsiteX16" fmla="*/ 159209 w 166221"/>
                <a:gd name="connsiteY16" fmla="*/ 53301 h 66722"/>
                <a:gd name="connsiteX17" fmla="*/ 166455 w 166221"/>
                <a:gd name="connsiteY17" fmla="*/ 60102 h 66722"/>
                <a:gd name="connsiteX18" fmla="*/ 159654 w 166221"/>
                <a:gd name="connsiteY18" fmla="*/ 67348 h 66722"/>
                <a:gd name="connsiteX19" fmla="*/ 146310 w 166221"/>
                <a:gd name="connsiteY19" fmla="*/ 67348 h 66722"/>
                <a:gd name="connsiteX20" fmla="*/ 141019 w 166221"/>
                <a:gd name="connsiteY20" fmla="*/ 64738 h 66722"/>
                <a:gd name="connsiteX21" fmla="*/ 139591 w 166221"/>
                <a:gd name="connsiteY21" fmla="*/ 59014 h 66722"/>
                <a:gd name="connsiteX22" fmla="*/ 137331 w 166221"/>
                <a:gd name="connsiteY22" fmla="*/ 42064 h 66722"/>
                <a:gd name="connsiteX23" fmla="*/ 126316 w 166221"/>
                <a:gd name="connsiteY23" fmla="*/ 36047 h 66722"/>
                <a:gd name="connsiteX24" fmla="*/ 113698 w 166221"/>
                <a:gd name="connsiteY24" fmla="*/ 37159 h 66722"/>
                <a:gd name="connsiteX25" fmla="*/ 105293 w 166221"/>
                <a:gd name="connsiteY25" fmla="*/ 33483 h 66722"/>
                <a:gd name="connsiteX26" fmla="*/ 89443 w 166221"/>
                <a:gd name="connsiteY26" fmla="*/ 16744 h 66722"/>
                <a:gd name="connsiteX27" fmla="*/ 63761 w 166221"/>
                <a:gd name="connsiteY27" fmla="*/ 17692 h 66722"/>
                <a:gd name="connsiteX28" fmla="*/ 51891 w 166221"/>
                <a:gd name="connsiteY28" fmla="*/ 41549 h 66722"/>
                <a:gd name="connsiteX29" fmla="*/ 47712 w 166221"/>
                <a:gd name="connsiteY29" fmla="*/ 47823 h 66722"/>
                <a:gd name="connsiteX30" fmla="*/ 40268 w 166221"/>
                <a:gd name="connsiteY30" fmla="*/ 46699 h 66722"/>
                <a:gd name="connsiteX31" fmla="*/ 32472 w 166221"/>
                <a:gd name="connsiteY31" fmla="*/ 44686 h 66722"/>
                <a:gd name="connsiteX32" fmla="*/ 26080 w 166221"/>
                <a:gd name="connsiteY32" fmla="*/ 49602 h 66722"/>
                <a:gd name="connsiteX33" fmla="*/ 25753 w 166221"/>
                <a:gd name="connsiteY33" fmla="*/ 58662 h 66722"/>
                <a:gd name="connsiteX34" fmla="*/ 24570 w 166221"/>
                <a:gd name="connsiteY34" fmla="*/ 64843 h 66722"/>
                <a:gd name="connsiteX35" fmla="*/ 19010 w 166221"/>
                <a:gd name="connsiteY35" fmla="*/ 67570 h 6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6221" h="66722">
                  <a:moveTo>
                    <a:pt x="19010" y="67570"/>
                  </a:moveTo>
                  <a:cubicBezTo>
                    <a:pt x="18987" y="67570"/>
                    <a:pt x="18951" y="67570"/>
                    <a:pt x="18928" y="67570"/>
                  </a:cubicBezTo>
                  <a:cubicBezTo>
                    <a:pt x="16587" y="67547"/>
                    <a:pt x="14620" y="67488"/>
                    <a:pt x="12794" y="67442"/>
                  </a:cubicBezTo>
                  <a:cubicBezTo>
                    <a:pt x="10734" y="67383"/>
                    <a:pt x="8955" y="67336"/>
                    <a:pt x="7023" y="67336"/>
                  </a:cubicBezTo>
                  <a:cubicBezTo>
                    <a:pt x="3149" y="67336"/>
                    <a:pt x="0" y="64187"/>
                    <a:pt x="0" y="60313"/>
                  </a:cubicBezTo>
                  <a:cubicBezTo>
                    <a:pt x="0" y="56438"/>
                    <a:pt x="3149" y="53289"/>
                    <a:pt x="7023" y="53289"/>
                  </a:cubicBezTo>
                  <a:cubicBezTo>
                    <a:pt x="8405" y="53289"/>
                    <a:pt x="9716" y="53313"/>
                    <a:pt x="11027" y="53348"/>
                  </a:cubicBezTo>
                  <a:cubicBezTo>
                    <a:pt x="11120" y="49766"/>
                    <a:pt x="11963" y="46406"/>
                    <a:pt x="13532" y="43281"/>
                  </a:cubicBezTo>
                  <a:cubicBezTo>
                    <a:pt x="16763" y="36808"/>
                    <a:pt x="22686" y="32289"/>
                    <a:pt x="29744" y="30885"/>
                  </a:cubicBezTo>
                  <a:cubicBezTo>
                    <a:pt x="32881" y="30264"/>
                    <a:pt x="36030" y="30276"/>
                    <a:pt x="39039" y="30896"/>
                  </a:cubicBezTo>
                  <a:cubicBezTo>
                    <a:pt x="41473" y="19752"/>
                    <a:pt x="47514" y="10950"/>
                    <a:pt x="56609" y="5577"/>
                  </a:cubicBezTo>
                  <a:cubicBezTo>
                    <a:pt x="70152" y="-2430"/>
                    <a:pt x="86119" y="-850"/>
                    <a:pt x="95940" y="4266"/>
                  </a:cubicBezTo>
                  <a:cubicBezTo>
                    <a:pt x="105340" y="9170"/>
                    <a:pt x="111719" y="17259"/>
                    <a:pt x="115102" y="22457"/>
                  </a:cubicBezTo>
                  <a:cubicBezTo>
                    <a:pt x="118532" y="21895"/>
                    <a:pt x="123179" y="21473"/>
                    <a:pt x="128060" y="22094"/>
                  </a:cubicBezTo>
                  <a:cubicBezTo>
                    <a:pt x="136524" y="23147"/>
                    <a:pt x="144050" y="27408"/>
                    <a:pt x="148686" y="33776"/>
                  </a:cubicBezTo>
                  <a:cubicBezTo>
                    <a:pt x="151530" y="37697"/>
                    <a:pt x="154468" y="44018"/>
                    <a:pt x="154281" y="53371"/>
                  </a:cubicBezTo>
                  <a:cubicBezTo>
                    <a:pt x="157266" y="53360"/>
                    <a:pt x="159186" y="53301"/>
                    <a:pt x="159209" y="53301"/>
                  </a:cubicBezTo>
                  <a:cubicBezTo>
                    <a:pt x="163049" y="53184"/>
                    <a:pt x="166326" y="56228"/>
                    <a:pt x="166455" y="60102"/>
                  </a:cubicBezTo>
                  <a:cubicBezTo>
                    <a:pt x="166572" y="63977"/>
                    <a:pt x="163529" y="67219"/>
                    <a:pt x="159654" y="67348"/>
                  </a:cubicBezTo>
                  <a:cubicBezTo>
                    <a:pt x="159408" y="67360"/>
                    <a:pt x="153708" y="67535"/>
                    <a:pt x="146310" y="67348"/>
                  </a:cubicBezTo>
                  <a:cubicBezTo>
                    <a:pt x="144249" y="67301"/>
                    <a:pt x="142306" y="66341"/>
                    <a:pt x="141019" y="64738"/>
                  </a:cubicBezTo>
                  <a:cubicBezTo>
                    <a:pt x="139719" y="63134"/>
                    <a:pt x="139204" y="61039"/>
                    <a:pt x="139591" y="59014"/>
                  </a:cubicBezTo>
                  <a:cubicBezTo>
                    <a:pt x="140983" y="51733"/>
                    <a:pt x="140223" y="46032"/>
                    <a:pt x="137331" y="42064"/>
                  </a:cubicBezTo>
                  <a:cubicBezTo>
                    <a:pt x="133972" y="37452"/>
                    <a:pt x="128517" y="36316"/>
                    <a:pt x="126316" y="36047"/>
                  </a:cubicBezTo>
                  <a:cubicBezTo>
                    <a:pt x="120019" y="35251"/>
                    <a:pt x="113756" y="37135"/>
                    <a:pt x="113698" y="37159"/>
                  </a:cubicBezTo>
                  <a:cubicBezTo>
                    <a:pt x="110373" y="38177"/>
                    <a:pt x="106791" y="36620"/>
                    <a:pt x="105293" y="33483"/>
                  </a:cubicBezTo>
                  <a:cubicBezTo>
                    <a:pt x="105246" y="33390"/>
                    <a:pt x="99627" y="22058"/>
                    <a:pt x="89443" y="16744"/>
                  </a:cubicBezTo>
                  <a:cubicBezTo>
                    <a:pt x="83087" y="13431"/>
                    <a:pt x="72224" y="12694"/>
                    <a:pt x="63761" y="17692"/>
                  </a:cubicBezTo>
                  <a:cubicBezTo>
                    <a:pt x="56246" y="22140"/>
                    <a:pt x="52137" y="30393"/>
                    <a:pt x="51891" y="41549"/>
                  </a:cubicBezTo>
                  <a:cubicBezTo>
                    <a:pt x="51833" y="44276"/>
                    <a:pt x="50206" y="46711"/>
                    <a:pt x="47712" y="47823"/>
                  </a:cubicBezTo>
                  <a:cubicBezTo>
                    <a:pt x="45219" y="48923"/>
                    <a:pt x="42316" y="48490"/>
                    <a:pt x="40268" y="46699"/>
                  </a:cubicBezTo>
                  <a:cubicBezTo>
                    <a:pt x="38149" y="44861"/>
                    <a:pt x="35304" y="44124"/>
                    <a:pt x="32472" y="44686"/>
                  </a:cubicBezTo>
                  <a:cubicBezTo>
                    <a:pt x="30845" y="45013"/>
                    <a:pt x="27836" y="46079"/>
                    <a:pt x="26080" y="49602"/>
                  </a:cubicBezTo>
                  <a:cubicBezTo>
                    <a:pt x="24839" y="52072"/>
                    <a:pt x="24734" y="55034"/>
                    <a:pt x="25753" y="58662"/>
                  </a:cubicBezTo>
                  <a:cubicBezTo>
                    <a:pt x="26350" y="60793"/>
                    <a:pt x="25917" y="63087"/>
                    <a:pt x="24570" y="64843"/>
                  </a:cubicBezTo>
                  <a:cubicBezTo>
                    <a:pt x="23248" y="66564"/>
                    <a:pt x="21187" y="67570"/>
                    <a:pt x="19010" y="67570"/>
                  </a:cubicBezTo>
                  <a:close/>
                </a:path>
              </a:pathLst>
            </a:custGeom>
            <a:grpFill/>
            <a:ln w="1170" cap="flat">
              <a:noFill/>
              <a:prstDash val="solid"/>
              <a:miter/>
            </a:ln>
          </p:spPr>
          <p:txBody>
            <a:bodyPr rtlCol="0" anchor="ctr"/>
            <a:lstStyle/>
            <a:p>
              <a:endParaRPr lang="en-US"/>
            </a:p>
          </p:txBody>
        </p:sp>
        <p:sp>
          <p:nvSpPr>
            <p:cNvPr id="1708" name="Freeform 1707">
              <a:extLst>
                <a:ext uri="{FF2B5EF4-FFF2-40B4-BE49-F238E27FC236}">
                  <a16:creationId xmlns:a16="http://schemas.microsoft.com/office/drawing/2014/main" id="{B49AF7AC-BC77-7C4D-964A-857DC72835FC}"/>
                </a:ext>
              </a:extLst>
            </p:cNvPr>
            <p:cNvSpPr/>
            <p:nvPr/>
          </p:nvSpPr>
          <p:spPr>
            <a:xfrm>
              <a:off x="5920993" y="615796"/>
              <a:ext cx="14047" cy="14047"/>
            </a:xfrm>
            <a:custGeom>
              <a:avLst/>
              <a:gdLst>
                <a:gd name="connsiteX0" fmla="*/ 7593 w 14046"/>
                <a:gd name="connsiteY0" fmla="*/ 14242 h 14046"/>
                <a:gd name="connsiteX1" fmla="*/ 5345 w 14046"/>
                <a:gd name="connsiteY1" fmla="*/ 13867 h 14046"/>
                <a:gd name="connsiteX2" fmla="*/ 4784 w 14046"/>
                <a:gd name="connsiteY2" fmla="*/ 13680 h 14046"/>
                <a:gd name="connsiteX3" fmla="*/ 370 w 14046"/>
                <a:gd name="connsiteY3" fmla="*/ 4784 h 14046"/>
                <a:gd name="connsiteX4" fmla="*/ 9267 w 14046"/>
                <a:gd name="connsiteY4" fmla="*/ 370 h 14046"/>
                <a:gd name="connsiteX5" fmla="*/ 9829 w 14046"/>
                <a:gd name="connsiteY5" fmla="*/ 558 h 14046"/>
                <a:gd name="connsiteX6" fmla="*/ 14242 w 14046"/>
                <a:gd name="connsiteY6" fmla="*/ 9454 h 14046"/>
                <a:gd name="connsiteX7" fmla="*/ 7593 w 14046"/>
                <a:gd name="connsiteY7" fmla="*/ 14242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593" y="14242"/>
                  </a:moveTo>
                  <a:cubicBezTo>
                    <a:pt x="6844" y="14242"/>
                    <a:pt x="6094" y="14125"/>
                    <a:pt x="5345" y="13867"/>
                  </a:cubicBezTo>
                  <a:lnTo>
                    <a:pt x="4784" y="13680"/>
                  </a:lnTo>
                  <a:cubicBezTo>
                    <a:pt x="1108" y="12439"/>
                    <a:pt x="-870" y="8459"/>
                    <a:pt x="370" y="4784"/>
                  </a:cubicBezTo>
                  <a:cubicBezTo>
                    <a:pt x="1611" y="1108"/>
                    <a:pt x="5603" y="-870"/>
                    <a:pt x="9267" y="370"/>
                  </a:cubicBezTo>
                  <a:lnTo>
                    <a:pt x="9829" y="558"/>
                  </a:lnTo>
                  <a:cubicBezTo>
                    <a:pt x="13504" y="1798"/>
                    <a:pt x="15482" y="5778"/>
                    <a:pt x="14242" y="9454"/>
                  </a:cubicBezTo>
                  <a:cubicBezTo>
                    <a:pt x="13258" y="12392"/>
                    <a:pt x="10519" y="14242"/>
                    <a:pt x="7593" y="14242"/>
                  </a:cubicBezTo>
                  <a:close/>
                </a:path>
              </a:pathLst>
            </a:custGeom>
            <a:grpFill/>
            <a:ln w="1170" cap="flat">
              <a:noFill/>
              <a:prstDash val="solid"/>
              <a:miter/>
            </a:ln>
          </p:spPr>
          <p:txBody>
            <a:bodyPr rtlCol="0" anchor="ctr"/>
            <a:lstStyle/>
            <a:p>
              <a:endParaRPr lang="en-US"/>
            </a:p>
          </p:txBody>
        </p:sp>
        <p:sp>
          <p:nvSpPr>
            <p:cNvPr id="1709" name="Freeform 1708">
              <a:extLst>
                <a:ext uri="{FF2B5EF4-FFF2-40B4-BE49-F238E27FC236}">
                  <a16:creationId xmlns:a16="http://schemas.microsoft.com/office/drawing/2014/main" id="{F13F4816-7E18-F240-AA06-0815F9E6E88F}"/>
                </a:ext>
              </a:extLst>
            </p:cNvPr>
            <p:cNvSpPr/>
            <p:nvPr/>
          </p:nvSpPr>
          <p:spPr>
            <a:xfrm>
              <a:off x="5537604" y="556444"/>
              <a:ext cx="14047" cy="14047"/>
            </a:xfrm>
            <a:custGeom>
              <a:avLst/>
              <a:gdLst>
                <a:gd name="connsiteX0" fmla="*/ 7023 w 14046"/>
                <a:gd name="connsiteY0" fmla="*/ 14047 h 14046"/>
                <a:gd name="connsiteX1" fmla="*/ 2048 w 14046"/>
                <a:gd name="connsiteY1" fmla="*/ 11987 h 14046"/>
                <a:gd name="connsiteX2" fmla="*/ 0 w 14046"/>
                <a:gd name="connsiteY2" fmla="*/ 7023 h 14046"/>
                <a:gd name="connsiteX3" fmla="*/ 2048 w 14046"/>
                <a:gd name="connsiteY3" fmla="*/ 2060 h 14046"/>
                <a:gd name="connsiteX4" fmla="*/ 7023 w 14046"/>
                <a:gd name="connsiteY4" fmla="*/ 0 h 14046"/>
                <a:gd name="connsiteX5" fmla="*/ 11987 w 14046"/>
                <a:gd name="connsiteY5" fmla="*/ 2060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62" y="14047"/>
                    <a:pt x="3360" y="13298"/>
                    <a:pt x="2048" y="11987"/>
                  </a:cubicBezTo>
                  <a:cubicBezTo>
                    <a:pt x="749" y="10687"/>
                    <a:pt x="0" y="8873"/>
                    <a:pt x="0" y="7023"/>
                  </a:cubicBezTo>
                  <a:cubicBezTo>
                    <a:pt x="0" y="5174"/>
                    <a:pt x="749" y="3360"/>
                    <a:pt x="2048" y="2060"/>
                  </a:cubicBezTo>
                  <a:cubicBezTo>
                    <a:pt x="3360" y="749"/>
                    <a:pt x="5174" y="0"/>
                    <a:pt x="7023" y="0"/>
                  </a:cubicBezTo>
                  <a:cubicBezTo>
                    <a:pt x="8861" y="0"/>
                    <a:pt x="10676" y="749"/>
                    <a:pt x="11987" y="2060"/>
                  </a:cubicBezTo>
                  <a:cubicBezTo>
                    <a:pt x="13298" y="3360"/>
                    <a:pt x="14047" y="5174"/>
                    <a:pt x="14047" y="7023"/>
                  </a:cubicBezTo>
                  <a:cubicBezTo>
                    <a:pt x="14047" y="8873"/>
                    <a:pt x="13298" y="10687"/>
                    <a:pt x="11987" y="11987"/>
                  </a:cubicBezTo>
                  <a:cubicBezTo>
                    <a:pt x="10676" y="13298"/>
                    <a:pt x="8873" y="14047"/>
                    <a:pt x="7023" y="14047"/>
                  </a:cubicBezTo>
                  <a:close/>
                </a:path>
              </a:pathLst>
            </a:custGeom>
            <a:grpFill/>
            <a:ln w="1170" cap="flat">
              <a:noFill/>
              <a:prstDash val="solid"/>
              <a:miter/>
            </a:ln>
          </p:spPr>
          <p:txBody>
            <a:bodyPr rtlCol="0" anchor="ctr"/>
            <a:lstStyle/>
            <a:p>
              <a:endParaRPr lang="en-US"/>
            </a:p>
          </p:txBody>
        </p:sp>
        <p:sp>
          <p:nvSpPr>
            <p:cNvPr id="1710" name="Freeform 1709">
              <a:extLst>
                <a:ext uri="{FF2B5EF4-FFF2-40B4-BE49-F238E27FC236}">
                  <a16:creationId xmlns:a16="http://schemas.microsoft.com/office/drawing/2014/main" id="{DCD9BC9D-7DF6-4540-9821-3C709B614610}"/>
                </a:ext>
              </a:extLst>
            </p:cNvPr>
            <p:cNvSpPr/>
            <p:nvPr/>
          </p:nvSpPr>
          <p:spPr>
            <a:xfrm>
              <a:off x="5558768" y="487399"/>
              <a:ext cx="211873" cy="83111"/>
            </a:xfrm>
            <a:custGeom>
              <a:avLst/>
              <a:gdLst>
                <a:gd name="connsiteX0" fmla="*/ 22627 w 211873"/>
                <a:gd name="connsiteY0" fmla="*/ 83654 h 83110"/>
                <a:gd name="connsiteX1" fmla="*/ 22557 w 211873"/>
                <a:gd name="connsiteY1" fmla="*/ 83654 h 83110"/>
                <a:gd name="connsiteX2" fmla="*/ 14468 w 211873"/>
                <a:gd name="connsiteY2" fmla="*/ 83478 h 83110"/>
                <a:gd name="connsiteX3" fmla="*/ 7023 w 211873"/>
                <a:gd name="connsiteY3" fmla="*/ 83338 h 83110"/>
                <a:gd name="connsiteX4" fmla="*/ 0 w 211873"/>
                <a:gd name="connsiteY4" fmla="*/ 76314 h 83110"/>
                <a:gd name="connsiteX5" fmla="*/ 7023 w 211873"/>
                <a:gd name="connsiteY5" fmla="*/ 69291 h 83110"/>
                <a:gd name="connsiteX6" fmla="*/ 14386 w 211873"/>
                <a:gd name="connsiteY6" fmla="*/ 69419 h 83110"/>
                <a:gd name="connsiteX7" fmla="*/ 17395 w 211873"/>
                <a:gd name="connsiteY7" fmla="*/ 55115 h 83110"/>
                <a:gd name="connsiteX8" fmla="*/ 37048 w 211873"/>
                <a:gd name="connsiteY8" fmla="*/ 40085 h 83110"/>
                <a:gd name="connsiteX9" fmla="*/ 50381 w 211873"/>
                <a:gd name="connsiteY9" fmla="*/ 40623 h 83110"/>
                <a:gd name="connsiteX10" fmla="*/ 72681 w 211873"/>
                <a:gd name="connsiteY10" fmla="*/ 6899 h 83110"/>
                <a:gd name="connsiteX11" fmla="*/ 121821 w 211873"/>
                <a:gd name="connsiteY11" fmla="*/ 5237 h 83110"/>
                <a:gd name="connsiteX12" fmla="*/ 146731 w 211873"/>
                <a:gd name="connsiteY12" fmla="*/ 29386 h 83110"/>
                <a:gd name="connsiteX13" fmla="*/ 164348 w 211873"/>
                <a:gd name="connsiteY13" fmla="*/ 28660 h 83110"/>
                <a:gd name="connsiteX14" fmla="*/ 189750 w 211873"/>
                <a:gd name="connsiteY14" fmla="*/ 43011 h 83110"/>
                <a:gd name="connsiteX15" fmla="*/ 196574 w 211873"/>
                <a:gd name="connsiteY15" fmla="*/ 69396 h 83110"/>
                <a:gd name="connsiteX16" fmla="*/ 205236 w 211873"/>
                <a:gd name="connsiteY16" fmla="*/ 69291 h 83110"/>
                <a:gd name="connsiteX17" fmla="*/ 212482 w 211873"/>
                <a:gd name="connsiteY17" fmla="*/ 76080 h 83110"/>
                <a:gd name="connsiteX18" fmla="*/ 205693 w 211873"/>
                <a:gd name="connsiteY18" fmla="*/ 83326 h 83110"/>
                <a:gd name="connsiteX19" fmla="*/ 188438 w 211873"/>
                <a:gd name="connsiteY19" fmla="*/ 83326 h 83110"/>
                <a:gd name="connsiteX20" fmla="*/ 183147 w 211873"/>
                <a:gd name="connsiteY20" fmla="*/ 80715 h 83110"/>
                <a:gd name="connsiteX21" fmla="*/ 181719 w 211873"/>
                <a:gd name="connsiteY21" fmla="*/ 74991 h 83110"/>
                <a:gd name="connsiteX22" fmla="*/ 178395 w 211873"/>
                <a:gd name="connsiteY22" fmla="*/ 51276 h 83110"/>
                <a:gd name="connsiteX23" fmla="*/ 162616 w 211873"/>
                <a:gd name="connsiteY23" fmla="*/ 42590 h 83110"/>
                <a:gd name="connsiteX24" fmla="*/ 145315 w 211873"/>
                <a:gd name="connsiteY24" fmla="*/ 44112 h 83110"/>
                <a:gd name="connsiteX25" fmla="*/ 136886 w 211873"/>
                <a:gd name="connsiteY25" fmla="*/ 40436 h 83110"/>
                <a:gd name="connsiteX26" fmla="*/ 115336 w 211873"/>
                <a:gd name="connsiteY26" fmla="*/ 17680 h 83110"/>
                <a:gd name="connsiteX27" fmla="*/ 79845 w 211873"/>
                <a:gd name="connsiteY27" fmla="*/ 18979 h 83110"/>
                <a:gd name="connsiteX28" fmla="*/ 63363 w 211873"/>
                <a:gd name="connsiteY28" fmla="*/ 51826 h 83110"/>
                <a:gd name="connsiteX29" fmla="*/ 59184 w 211873"/>
                <a:gd name="connsiteY29" fmla="*/ 58100 h 83110"/>
                <a:gd name="connsiteX30" fmla="*/ 51727 w 211873"/>
                <a:gd name="connsiteY30" fmla="*/ 56976 h 83110"/>
                <a:gd name="connsiteX31" fmla="*/ 39788 w 211873"/>
                <a:gd name="connsiteY31" fmla="*/ 53863 h 83110"/>
                <a:gd name="connsiteX32" fmla="*/ 29967 w 211873"/>
                <a:gd name="connsiteY32" fmla="*/ 61401 h 83110"/>
                <a:gd name="connsiteX33" fmla="*/ 29417 w 211873"/>
                <a:gd name="connsiteY33" fmla="*/ 74722 h 83110"/>
                <a:gd name="connsiteX34" fmla="*/ 28234 w 211873"/>
                <a:gd name="connsiteY34" fmla="*/ 80891 h 83110"/>
                <a:gd name="connsiteX35" fmla="*/ 22627 w 211873"/>
                <a:gd name="connsiteY35" fmla="*/ 83654 h 8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1873" h="83110">
                  <a:moveTo>
                    <a:pt x="22627" y="83654"/>
                  </a:moveTo>
                  <a:cubicBezTo>
                    <a:pt x="22604" y="83654"/>
                    <a:pt x="22580" y="83654"/>
                    <a:pt x="22557" y="83654"/>
                  </a:cubicBezTo>
                  <a:cubicBezTo>
                    <a:pt x="19467" y="83618"/>
                    <a:pt x="16868" y="83548"/>
                    <a:pt x="14468" y="83478"/>
                  </a:cubicBezTo>
                  <a:cubicBezTo>
                    <a:pt x="11811" y="83408"/>
                    <a:pt x="9529" y="83338"/>
                    <a:pt x="7023" y="83338"/>
                  </a:cubicBezTo>
                  <a:cubicBezTo>
                    <a:pt x="3149" y="83338"/>
                    <a:pt x="0" y="80189"/>
                    <a:pt x="0" y="76314"/>
                  </a:cubicBezTo>
                  <a:cubicBezTo>
                    <a:pt x="0" y="72440"/>
                    <a:pt x="3149" y="69291"/>
                    <a:pt x="7023" y="69291"/>
                  </a:cubicBezTo>
                  <a:cubicBezTo>
                    <a:pt x="9563" y="69291"/>
                    <a:pt x="11916" y="69349"/>
                    <a:pt x="14386" y="69419"/>
                  </a:cubicBezTo>
                  <a:cubicBezTo>
                    <a:pt x="14187" y="64281"/>
                    <a:pt x="15194" y="59493"/>
                    <a:pt x="17395" y="55115"/>
                  </a:cubicBezTo>
                  <a:cubicBezTo>
                    <a:pt x="21328" y="47260"/>
                    <a:pt x="28492" y="41782"/>
                    <a:pt x="37048" y="40085"/>
                  </a:cubicBezTo>
                  <a:cubicBezTo>
                    <a:pt x="41579" y="39184"/>
                    <a:pt x="46132" y="39394"/>
                    <a:pt x="50381" y="40623"/>
                  </a:cubicBezTo>
                  <a:cubicBezTo>
                    <a:pt x="53097" y="25687"/>
                    <a:pt x="60799" y="13923"/>
                    <a:pt x="72681" y="6899"/>
                  </a:cubicBezTo>
                  <a:cubicBezTo>
                    <a:pt x="87114" y="-1634"/>
                    <a:pt x="107318" y="-2325"/>
                    <a:pt x="121821" y="5237"/>
                  </a:cubicBezTo>
                  <a:cubicBezTo>
                    <a:pt x="134440" y="11816"/>
                    <a:pt x="142728" y="22936"/>
                    <a:pt x="146731" y="29386"/>
                  </a:cubicBezTo>
                  <a:cubicBezTo>
                    <a:pt x="151132" y="28566"/>
                    <a:pt x="157606" y="27817"/>
                    <a:pt x="164348" y="28660"/>
                  </a:cubicBezTo>
                  <a:cubicBezTo>
                    <a:pt x="174790" y="29959"/>
                    <a:pt x="184049" y="35192"/>
                    <a:pt x="189750" y="43011"/>
                  </a:cubicBezTo>
                  <a:cubicBezTo>
                    <a:pt x="194935" y="50128"/>
                    <a:pt x="197218" y="58978"/>
                    <a:pt x="196574" y="69396"/>
                  </a:cubicBezTo>
                  <a:cubicBezTo>
                    <a:pt x="201736" y="69419"/>
                    <a:pt x="205189" y="69291"/>
                    <a:pt x="205236" y="69291"/>
                  </a:cubicBezTo>
                  <a:cubicBezTo>
                    <a:pt x="209157" y="69162"/>
                    <a:pt x="212353" y="72205"/>
                    <a:pt x="212482" y="76080"/>
                  </a:cubicBezTo>
                  <a:cubicBezTo>
                    <a:pt x="212611" y="79955"/>
                    <a:pt x="209567" y="83197"/>
                    <a:pt x="205693" y="83326"/>
                  </a:cubicBezTo>
                  <a:cubicBezTo>
                    <a:pt x="205388" y="83338"/>
                    <a:pt x="198002" y="83572"/>
                    <a:pt x="188438" y="83326"/>
                  </a:cubicBezTo>
                  <a:cubicBezTo>
                    <a:pt x="186378" y="83279"/>
                    <a:pt x="184447" y="82319"/>
                    <a:pt x="183147" y="80715"/>
                  </a:cubicBezTo>
                  <a:cubicBezTo>
                    <a:pt x="181848" y="79112"/>
                    <a:pt x="181333" y="77016"/>
                    <a:pt x="181719" y="74991"/>
                  </a:cubicBezTo>
                  <a:cubicBezTo>
                    <a:pt x="183639" y="64913"/>
                    <a:pt x="182515" y="56929"/>
                    <a:pt x="178395" y="51276"/>
                  </a:cubicBezTo>
                  <a:cubicBezTo>
                    <a:pt x="173537" y="44603"/>
                    <a:pt x="165741" y="42976"/>
                    <a:pt x="162616" y="42590"/>
                  </a:cubicBezTo>
                  <a:cubicBezTo>
                    <a:pt x="153977" y="41513"/>
                    <a:pt x="145397" y="44088"/>
                    <a:pt x="145315" y="44112"/>
                  </a:cubicBezTo>
                  <a:cubicBezTo>
                    <a:pt x="141979" y="45153"/>
                    <a:pt x="138385" y="43585"/>
                    <a:pt x="136886" y="40436"/>
                  </a:cubicBezTo>
                  <a:cubicBezTo>
                    <a:pt x="136816" y="40296"/>
                    <a:pt x="129266" y="24949"/>
                    <a:pt x="115336" y="17680"/>
                  </a:cubicBezTo>
                  <a:cubicBezTo>
                    <a:pt x="106534" y="13091"/>
                    <a:pt x="91527" y="12061"/>
                    <a:pt x="79845" y="18979"/>
                  </a:cubicBezTo>
                  <a:cubicBezTo>
                    <a:pt x="69391" y="25160"/>
                    <a:pt x="63702" y="36515"/>
                    <a:pt x="63363" y="51826"/>
                  </a:cubicBezTo>
                  <a:cubicBezTo>
                    <a:pt x="63305" y="54553"/>
                    <a:pt x="61677" y="56988"/>
                    <a:pt x="59184" y="58100"/>
                  </a:cubicBezTo>
                  <a:cubicBezTo>
                    <a:pt x="56691" y="59200"/>
                    <a:pt x="53788" y="58767"/>
                    <a:pt x="51727" y="56976"/>
                  </a:cubicBezTo>
                  <a:cubicBezTo>
                    <a:pt x="48462" y="54143"/>
                    <a:pt x="44119" y="53008"/>
                    <a:pt x="39788" y="53863"/>
                  </a:cubicBezTo>
                  <a:cubicBezTo>
                    <a:pt x="35468" y="54717"/>
                    <a:pt x="31980" y="57398"/>
                    <a:pt x="29967" y="61401"/>
                  </a:cubicBezTo>
                  <a:cubicBezTo>
                    <a:pt x="28117" y="65100"/>
                    <a:pt x="27942" y="69455"/>
                    <a:pt x="29417" y="74722"/>
                  </a:cubicBezTo>
                  <a:cubicBezTo>
                    <a:pt x="30014" y="76853"/>
                    <a:pt x="29580" y="79135"/>
                    <a:pt x="28234" y="80891"/>
                  </a:cubicBezTo>
                  <a:cubicBezTo>
                    <a:pt x="26865" y="82635"/>
                    <a:pt x="24804" y="83654"/>
                    <a:pt x="22627" y="83654"/>
                  </a:cubicBezTo>
                  <a:close/>
                </a:path>
              </a:pathLst>
            </a:custGeom>
            <a:grpFill/>
            <a:ln w="1170" cap="flat">
              <a:noFill/>
              <a:prstDash val="solid"/>
              <a:miter/>
            </a:ln>
          </p:spPr>
          <p:txBody>
            <a:bodyPr rtlCol="0" anchor="ctr"/>
            <a:lstStyle/>
            <a:p>
              <a:endParaRPr lang="en-US"/>
            </a:p>
          </p:txBody>
        </p:sp>
        <p:sp>
          <p:nvSpPr>
            <p:cNvPr id="1711" name="Freeform 1710">
              <a:extLst>
                <a:ext uri="{FF2B5EF4-FFF2-40B4-BE49-F238E27FC236}">
                  <a16:creationId xmlns:a16="http://schemas.microsoft.com/office/drawing/2014/main" id="{537DCC88-CCE7-A240-AA0C-E4FFFF55E220}"/>
                </a:ext>
              </a:extLst>
            </p:cNvPr>
            <p:cNvSpPr/>
            <p:nvPr/>
          </p:nvSpPr>
          <p:spPr>
            <a:xfrm>
              <a:off x="5776052" y="556454"/>
              <a:ext cx="14047" cy="14047"/>
            </a:xfrm>
            <a:custGeom>
              <a:avLst/>
              <a:gdLst>
                <a:gd name="connsiteX0" fmla="*/ 7758 w 14046"/>
                <a:gd name="connsiteY0" fmla="*/ 14294 h 14046"/>
                <a:gd name="connsiteX1" fmla="*/ 5511 w 14046"/>
                <a:gd name="connsiteY1" fmla="*/ 13920 h 14046"/>
                <a:gd name="connsiteX2" fmla="*/ 4773 w 14046"/>
                <a:gd name="connsiteY2" fmla="*/ 13674 h 14046"/>
                <a:gd name="connsiteX3" fmla="*/ 372 w 14046"/>
                <a:gd name="connsiteY3" fmla="*/ 4778 h 14046"/>
                <a:gd name="connsiteX4" fmla="*/ 9280 w 14046"/>
                <a:gd name="connsiteY4" fmla="*/ 376 h 14046"/>
                <a:gd name="connsiteX5" fmla="*/ 10017 w 14046"/>
                <a:gd name="connsiteY5" fmla="*/ 622 h 14046"/>
                <a:gd name="connsiteX6" fmla="*/ 14418 w 14046"/>
                <a:gd name="connsiteY6" fmla="*/ 9530 h 14046"/>
                <a:gd name="connsiteX7" fmla="*/ 7758 w 14046"/>
                <a:gd name="connsiteY7" fmla="*/ 14294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758" y="14294"/>
                  </a:moveTo>
                  <a:cubicBezTo>
                    <a:pt x="7009" y="14294"/>
                    <a:pt x="6248" y="14177"/>
                    <a:pt x="5511" y="13920"/>
                  </a:cubicBezTo>
                  <a:lnTo>
                    <a:pt x="4773" y="13674"/>
                  </a:lnTo>
                  <a:cubicBezTo>
                    <a:pt x="1097" y="12433"/>
                    <a:pt x="-869" y="8441"/>
                    <a:pt x="372" y="4778"/>
                  </a:cubicBezTo>
                  <a:cubicBezTo>
                    <a:pt x="1612" y="1102"/>
                    <a:pt x="5604" y="-876"/>
                    <a:pt x="9280" y="376"/>
                  </a:cubicBezTo>
                  <a:lnTo>
                    <a:pt x="10017" y="622"/>
                  </a:lnTo>
                  <a:cubicBezTo>
                    <a:pt x="13693" y="1863"/>
                    <a:pt x="15659" y="5854"/>
                    <a:pt x="14418" y="9530"/>
                  </a:cubicBezTo>
                  <a:cubicBezTo>
                    <a:pt x="13424" y="12445"/>
                    <a:pt x="10696" y="14294"/>
                    <a:pt x="7758" y="14294"/>
                  </a:cubicBezTo>
                  <a:close/>
                </a:path>
              </a:pathLst>
            </a:custGeom>
            <a:grpFill/>
            <a:ln w="1170" cap="flat">
              <a:noFill/>
              <a:prstDash val="solid"/>
              <a:miter/>
            </a:ln>
          </p:spPr>
          <p:txBody>
            <a:bodyPr rtlCol="0" anchor="ctr"/>
            <a:lstStyle/>
            <a:p>
              <a:endParaRPr lang="en-US"/>
            </a:p>
          </p:txBody>
        </p:sp>
      </p:grpSp>
      <p:grpSp>
        <p:nvGrpSpPr>
          <p:cNvPr id="1712" name="Group 1711">
            <a:extLst>
              <a:ext uri="{FF2B5EF4-FFF2-40B4-BE49-F238E27FC236}">
                <a16:creationId xmlns:a16="http://schemas.microsoft.com/office/drawing/2014/main" id="{5BF0D144-020A-FB4A-BF46-FA24F3E6F0AA}"/>
              </a:ext>
            </a:extLst>
          </p:cNvPr>
          <p:cNvGrpSpPr/>
          <p:nvPr userDrawn="1"/>
        </p:nvGrpSpPr>
        <p:grpSpPr>
          <a:xfrm>
            <a:off x="7866107" y="3682758"/>
            <a:ext cx="212601" cy="296433"/>
            <a:chOff x="5564866" y="3488922"/>
            <a:chExt cx="287960" cy="401507"/>
          </a:xfrm>
          <a:solidFill>
            <a:schemeClr val="accent1"/>
          </a:solidFill>
        </p:grpSpPr>
        <p:sp>
          <p:nvSpPr>
            <p:cNvPr id="1713" name="Freeform 1712">
              <a:extLst>
                <a:ext uri="{FF2B5EF4-FFF2-40B4-BE49-F238E27FC236}">
                  <a16:creationId xmlns:a16="http://schemas.microsoft.com/office/drawing/2014/main" id="{975EBE1F-694D-F640-8B3C-D1EFBE4E63AE}"/>
                </a:ext>
              </a:extLst>
            </p:cNvPr>
            <p:cNvSpPr/>
            <p:nvPr/>
          </p:nvSpPr>
          <p:spPr>
            <a:xfrm>
              <a:off x="5635509" y="3599348"/>
              <a:ext cx="38629" cy="50335"/>
            </a:xfrm>
            <a:custGeom>
              <a:avLst/>
              <a:gdLst>
                <a:gd name="connsiteX0" fmla="*/ 7013 w 38628"/>
                <a:gd name="connsiteY0" fmla="*/ 51120 h 50334"/>
                <a:gd name="connsiteX1" fmla="*/ 3127 w 38628"/>
                <a:gd name="connsiteY1" fmla="*/ 49938 h 50334"/>
                <a:gd name="connsiteX2" fmla="*/ 1184 w 38628"/>
                <a:gd name="connsiteY2" fmla="*/ 40199 h 50334"/>
                <a:gd name="connsiteX3" fmla="*/ 25906 w 38628"/>
                <a:gd name="connsiteY3" fmla="*/ 3127 h 50334"/>
                <a:gd name="connsiteX4" fmla="*/ 35645 w 38628"/>
                <a:gd name="connsiteY4" fmla="*/ 1184 h 50334"/>
                <a:gd name="connsiteX5" fmla="*/ 37588 w 38628"/>
                <a:gd name="connsiteY5" fmla="*/ 10923 h 50334"/>
                <a:gd name="connsiteX6" fmla="*/ 12866 w 38628"/>
                <a:gd name="connsiteY6" fmla="*/ 47995 h 50334"/>
                <a:gd name="connsiteX7" fmla="*/ 7013 w 38628"/>
                <a:gd name="connsiteY7" fmla="*/ 51120 h 5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28" h="50334">
                  <a:moveTo>
                    <a:pt x="7013" y="51120"/>
                  </a:moveTo>
                  <a:cubicBezTo>
                    <a:pt x="5679" y="51120"/>
                    <a:pt x="4321" y="50734"/>
                    <a:pt x="3127" y="49938"/>
                  </a:cubicBezTo>
                  <a:cubicBezTo>
                    <a:pt x="-104" y="47784"/>
                    <a:pt x="-970" y="43430"/>
                    <a:pt x="1184" y="40199"/>
                  </a:cubicBezTo>
                  <a:lnTo>
                    <a:pt x="25906" y="3127"/>
                  </a:lnTo>
                  <a:cubicBezTo>
                    <a:pt x="28060" y="-104"/>
                    <a:pt x="32414" y="-970"/>
                    <a:pt x="35645" y="1184"/>
                  </a:cubicBezTo>
                  <a:cubicBezTo>
                    <a:pt x="38876" y="3337"/>
                    <a:pt x="39742" y="7692"/>
                    <a:pt x="37588" y="10923"/>
                  </a:cubicBezTo>
                  <a:lnTo>
                    <a:pt x="12866" y="47995"/>
                  </a:lnTo>
                  <a:cubicBezTo>
                    <a:pt x="11508" y="50020"/>
                    <a:pt x="9284" y="51120"/>
                    <a:pt x="7013" y="51120"/>
                  </a:cubicBezTo>
                  <a:close/>
                </a:path>
              </a:pathLst>
            </a:custGeom>
            <a:grpFill/>
            <a:ln w="1170" cap="flat">
              <a:noFill/>
              <a:prstDash val="solid"/>
              <a:miter/>
            </a:ln>
          </p:spPr>
          <p:txBody>
            <a:bodyPr rtlCol="0" anchor="ctr"/>
            <a:lstStyle/>
            <a:p>
              <a:endParaRPr lang="en-US"/>
            </a:p>
          </p:txBody>
        </p:sp>
        <p:sp>
          <p:nvSpPr>
            <p:cNvPr id="1714" name="Freeform 1713">
              <a:extLst>
                <a:ext uri="{FF2B5EF4-FFF2-40B4-BE49-F238E27FC236}">
                  <a16:creationId xmlns:a16="http://schemas.microsoft.com/office/drawing/2014/main" id="{A9010F62-BA73-3F4F-865B-B1E1CDD563BD}"/>
                </a:ext>
              </a:extLst>
            </p:cNvPr>
            <p:cNvSpPr/>
            <p:nvPr/>
          </p:nvSpPr>
          <p:spPr>
            <a:xfrm>
              <a:off x="5639623" y="3596150"/>
              <a:ext cx="67893" cy="100669"/>
            </a:xfrm>
            <a:custGeom>
              <a:avLst/>
              <a:gdLst>
                <a:gd name="connsiteX0" fmla="*/ 7019 w 67893"/>
                <a:gd name="connsiteY0" fmla="*/ 101692 h 100669"/>
                <a:gd name="connsiteX1" fmla="*/ 3343 w 67893"/>
                <a:gd name="connsiteY1" fmla="*/ 100650 h 100669"/>
                <a:gd name="connsiteX2" fmla="*/ 1037 w 67893"/>
                <a:gd name="connsiteY2" fmla="*/ 90993 h 100669"/>
                <a:gd name="connsiteX3" fmla="*/ 54977 w 67893"/>
                <a:gd name="connsiteY3" fmla="*/ 3340 h 100669"/>
                <a:gd name="connsiteX4" fmla="*/ 64634 w 67893"/>
                <a:gd name="connsiteY4" fmla="*/ 1046 h 100669"/>
                <a:gd name="connsiteX5" fmla="*/ 66929 w 67893"/>
                <a:gd name="connsiteY5" fmla="*/ 10703 h 100669"/>
                <a:gd name="connsiteX6" fmla="*/ 12989 w 67893"/>
                <a:gd name="connsiteY6" fmla="*/ 98355 h 100669"/>
                <a:gd name="connsiteX7" fmla="*/ 7019 w 67893"/>
                <a:gd name="connsiteY7" fmla="*/ 101692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93" h="100669">
                  <a:moveTo>
                    <a:pt x="7019" y="101692"/>
                  </a:moveTo>
                  <a:cubicBezTo>
                    <a:pt x="5766" y="101692"/>
                    <a:pt x="4490" y="101352"/>
                    <a:pt x="3343" y="100650"/>
                  </a:cubicBezTo>
                  <a:cubicBezTo>
                    <a:pt x="42" y="98613"/>
                    <a:pt x="-988" y="94294"/>
                    <a:pt x="1037" y="90993"/>
                  </a:cubicBezTo>
                  <a:lnTo>
                    <a:pt x="54977" y="3340"/>
                  </a:lnTo>
                  <a:cubicBezTo>
                    <a:pt x="57014" y="39"/>
                    <a:pt x="61333" y="-991"/>
                    <a:pt x="64634" y="1046"/>
                  </a:cubicBezTo>
                  <a:cubicBezTo>
                    <a:pt x="67936" y="3083"/>
                    <a:pt x="68965" y="7402"/>
                    <a:pt x="66929" y="10703"/>
                  </a:cubicBezTo>
                  <a:lnTo>
                    <a:pt x="12989" y="98355"/>
                  </a:lnTo>
                  <a:cubicBezTo>
                    <a:pt x="11678" y="100509"/>
                    <a:pt x="9372" y="101692"/>
                    <a:pt x="7019" y="101692"/>
                  </a:cubicBezTo>
                  <a:close/>
                </a:path>
              </a:pathLst>
            </a:custGeom>
            <a:grpFill/>
            <a:ln w="1170" cap="flat">
              <a:noFill/>
              <a:prstDash val="solid"/>
              <a:miter/>
            </a:ln>
          </p:spPr>
          <p:txBody>
            <a:bodyPr rtlCol="0" anchor="ctr"/>
            <a:lstStyle/>
            <a:p>
              <a:endParaRPr lang="en-US"/>
            </a:p>
          </p:txBody>
        </p:sp>
        <p:sp>
          <p:nvSpPr>
            <p:cNvPr id="1715" name="Freeform 1714">
              <a:extLst>
                <a:ext uri="{FF2B5EF4-FFF2-40B4-BE49-F238E27FC236}">
                  <a16:creationId xmlns:a16="http://schemas.microsoft.com/office/drawing/2014/main" id="{9F56EB03-41A4-5F4C-B993-8518E757896F}"/>
                </a:ext>
              </a:extLst>
            </p:cNvPr>
            <p:cNvSpPr/>
            <p:nvPr/>
          </p:nvSpPr>
          <p:spPr>
            <a:xfrm>
              <a:off x="5705546" y="3576687"/>
              <a:ext cx="14047" cy="14047"/>
            </a:xfrm>
            <a:custGeom>
              <a:avLst/>
              <a:gdLst>
                <a:gd name="connsiteX0" fmla="*/ 7023 w 14046"/>
                <a:gd name="connsiteY0" fmla="*/ 14047 h 14046"/>
                <a:gd name="connsiteX1" fmla="*/ 2048 w 14046"/>
                <a:gd name="connsiteY1" fmla="*/ 11987 h 14046"/>
                <a:gd name="connsiteX2" fmla="*/ 0 w 14046"/>
                <a:gd name="connsiteY2" fmla="*/ 7023 h 14046"/>
                <a:gd name="connsiteX3" fmla="*/ 2048 w 14046"/>
                <a:gd name="connsiteY3" fmla="*/ 2049 h 14046"/>
                <a:gd name="connsiteX4" fmla="*/ 7023 w 14046"/>
                <a:gd name="connsiteY4" fmla="*/ 0 h 14046"/>
                <a:gd name="connsiteX5" fmla="*/ 11987 w 14046"/>
                <a:gd name="connsiteY5" fmla="*/ 2049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59" y="13298"/>
                    <a:pt x="2048" y="11987"/>
                  </a:cubicBezTo>
                  <a:cubicBezTo>
                    <a:pt x="749" y="10676"/>
                    <a:pt x="0" y="8873"/>
                    <a:pt x="0" y="7023"/>
                  </a:cubicBezTo>
                  <a:cubicBezTo>
                    <a:pt x="0" y="5174"/>
                    <a:pt x="749" y="3360"/>
                    <a:pt x="2048" y="2049"/>
                  </a:cubicBezTo>
                  <a:cubicBezTo>
                    <a:pt x="3359" y="749"/>
                    <a:pt x="5174" y="0"/>
                    <a:pt x="7023" y="0"/>
                  </a:cubicBezTo>
                  <a:cubicBezTo>
                    <a:pt x="8873" y="0"/>
                    <a:pt x="10675" y="749"/>
                    <a:pt x="11987" y="2049"/>
                  </a:cubicBezTo>
                  <a:cubicBezTo>
                    <a:pt x="13298" y="3360"/>
                    <a:pt x="14047" y="5174"/>
                    <a:pt x="14047" y="7023"/>
                  </a:cubicBezTo>
                  <a:cubicBezTo>
                    <a:pt x="14047" y="8873"/>
                    <a:pt x="13298" y="10676"/>
                    <a:pt x="11987" y="11987"/>
                  </a:cubicBezTo>
                  <a:cubicBezTo>
                    <a:pt x="10675" y="13298"/>
                    <a:pt x="8873" y="14047"/>
                    <a:pt x="7023" y="14047"/>
                  </a:cubicBezTo>
                  <a:close/>
                </a:path>
              </a:pathLst>
            </a:custGeom>
            <a:grpFill/>
            <a:ln w="1170" cap="flat">
              <a:noFill/>
              <a:prstDash val="solid"/>
              <a:miter/>
            </a:ln>
          </p:spPr>
          <p:txBody>
            <a:bodyPr rtlCol="0" anchor="ctr"/>
            <a:lstStyle/>
            <a:p>
              <a:endParaRPr lang="en-US"/>
            </a:p>
          </p:txBody>
        </p:sp>
        <p:sp>
          <p:nvSpPr>
            <p:cNvPr id="1716" name="Freeform 1715">
              <a:extLst>
                <a:ext uri="{FF2B5EF4-FFF2-40B4-BE49-F238E27FC236}">
                  <a16:creationId xmlns:a16="http://schemas.microsoft.com/office/drawing/2014/main" id="{20AB9CCD-41A6-BF45-A964-A914FC25F0EA}"/>
                </a:ext>
              </a:extLst>
            </p:cNvPr>
            <p:cNvSpPr/>
            <p:nvPr/>
          </p:nvSpPr>
          <p:spPr>
            <a:xfrm>
              <a:off x="5722425" y="3602452"/>
              <a:ext cx="14047" cy="14047"/>
            </a:xfrm>
            <a:custGeom>
              <a:avLst/>
              <a:gdLst>
                <a:gd name="connsiteX0" fmla="*/ 7023 w 14046"/>
                <a:gd name="connsiteY0" fmla="*/ 14047 h 14046"/>
                <a:gd name="connsiteX1" fmla="*/ 2060 w 14046"/>
                <a:gd name="connsiteY1" fmla="*/ 11987 h 14046"/>
                <a:gd name="connsiteX2" fmla="*/ 0 w 14046"/>
                <a:gd name="connsiteY2" fmla="*/ 7023 h 14046"/>
                <a:gd name="connsiteX3" fmla="*/ 2060 w 14046"/>
                <a:gd name="connsiteY3" fmla="*/ 2049 h 14046"/>
                <a:gd name="connsiteX4" fmla="*/ 7023 w 14046"/>
                <a:gd name="connsiteY4" fmla="*/ 0 h 14046"/>
                <a:gd name="connsiteX5" fmla="*/ 11987 w 14046"/>
                <a:gd name="connsiteY5" fmla="*/ 2049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59" y="13298"/>
                    <a:pt x="2060" y="11987"/>
                  </a:cubicBezTo>
                  <a:cubicBezTo>
                    <a:pt x="749" y="10675"/>
                    <a:pt x="0" y="8873"/>
                    <a:pt x="0" y="7023"/>
                  </a:cubicBezTo>
                  <a:cubicBezTo>
                    <a:pt x="0" y="5174"/>
                    <a:pt x="749" y="3359"/>
                    <a:pt x="2060" y="2049"/>
                  </a:cubicBezTo>
                  <a:cubicBezTo>
                    <a:pt x="3359" y="749"/>
                    <a:pt x="5174" y="0"/>
                    <a:pt x="7023" y="0"/>
                  </a:cubicBezTo>
                  <a:cubicBezTo>
                    <a:pt x="8873" y="0"/>
                    <a:pt x="10675" y="749"/>
                    <a:pt x="11987" y="2049"/>
                  </a:cubicBezTo>
                  <a:cubicBezTo>
                    <a:pt x="13298" y="3359"/>
                    <a:pt x="14047" y="5174"/>
                    <a:pt x="14047" y="7023"/>
                  </a:cubicBezTo>
                  <a:cubicBezTo>
                    <a:pt x="14047" y="8873"/>
                    <a:pt x="13298" y="10675"/>
                    <a:pt x="11987" y="11987"/>
                  </a:cubicBezTo>
                  <a:cubicBezTo>
                    <a:pt x="10687" y="13298"/>
                    <a:pt x="8873" y="14047"/>
                    <a:pt x="7023" y="14047"/>
                  </a:cubicBezTo>
                  <a:close/>
                </a:path>
              </a:pathLst>
            </a:custGeom>
            <a:grpFill/>
            <a:ln w="1170" cap="flat">
              <a:noFill/>
              <a:prstDash val="solid"/>
              <a:miter/>
            </a:ln>
          </p:spPr>
          <p:txBody>
            <a:bodyPr rtlCol="0" anchor="ctr"/>
            <a:lstStyle/>
            <a:p>
              <a:endParaRPr lang="en-US"/>
            </a:p>
          </p:txBody>
        </p:sp>
        <p:sp>
          <p:nvSpPr>
            <p:cNvPr id="1717" name="Freeform 1716">
              <a:extLst>
                <a:ext uri="{FF2B5EF4-FFF2-40B4-BE49-F238E27FC236}">
                  <a16:creationId xmlns:a16="http://schemas.microsoft.com/office/drawing/2014/main" id="{C6DAAB98-56CA-234A-A37C-71AE0E0A0C1E}"/>
                </a:ext>
              </a:extLst>
            </p:cNvPr>
            <p:cNvSpPr/>
            <p:nvPr/>
          </p:nvSpPr>
          <p:spPr>
            <a:xfrm>
              <a:off x="5564866" y="3488922"/>
              <a:ext cx="287960" cy="401507"/>
            </a:xfrm>
            <a:custGeom>
              <a:avLst/>
              <a:gdLst>
                <a:gd name="connsiteX0" fmla="*/ 143652 w 287960"/>
                <a:gd name="connsiteY0" fmla="*/ 401514 h 401506"/>
                <a:gd name="connsiteX1" fmla="*/ 140117 w 287960"/>
                <a:gd name="connsiteY1" fmla="*/ 400554 h 401506"/>
                <a:gd name="connsiteX2" fmla="*/ 738 w 287960"/>
                <a:gd name="connsiteY2" fmla="*/ 274636 h 401506"/>
                <a:gd name="connsiteX3" fmla="*/ 0 w 287960"/>
                <a:gd name="connsiteY3" fmla="*/ 271499 h 401506"/>
                <a:gd name="connsiteX4" fmla="*/ 0 w 287960"/>
                <a:gd name="connsiteY4" fmla="*/ 64904 h 401506"/>
                <a:gd name="connsiteX5" fmla="*/ 4308 w 287960"/>
                <a:gd name="connsiteY5" fmla="*/ 58431 h 401506"/>
                <a:gd name="connsiteX6" fmla="*/ 142388 w 287960"/>
                <a:gd name="connsiteY6" fmla="*/ 546 h 401506"/>
                <a:gd name="connsiteX7" fmla="*/ 147949 w 287960"/>
                <a:gd name="connsiteY7" fmla="*/ 605 h 401506"/>
                <a:gd name="connsiteX8" fmla="*/ 283489 w 287960"/>
                <a:gd name="connsiteY8" fmla="*/ 60550 h 401506"/>
                <a:gd name="connsiteX9" fmla="*/ 287668 w 287960"/>
                <a:gd name="connsiteY9" fmla="*/ 66953 h 401506"/>
                <a:gd name="connsiteX10" fmla="*/ 288300 w 287960"/>
                <a:gd name="connsiteY10" fmla="*/ 273290 h 401506"/>
                <a:gd name="connsiteX11" fmla="*/ 286673 w 287960"/>
                <a:gd name="connsiteY11" fmla="*/ 277808 h 401506"/>
                <a:gd name="connsiteX12" fmla="*/ 147176 w 287960"/>
                <a:gd name="connsiteY12" fmla="*/ 400566 h 401506"/>
                <a:gd name="connsiteX13" fmla="*/ 143652 w 287960"/>
                <a:gd name="connsiteY13" fmla="*/ 401514 h 401506"/>
                <a:gd name="connsiteX14" fmla="*/ 14047 w 287960"/>
                <a:gd name="connsiteY14" fmla="*/ 269719 h 401506"/>
                <a:gd name="connsiteX15" fmla="*/ 143641 w 287960"/>
                <a:gd name="connsiteY15" fmla="*/ 386344 h 401506"/>
                <a:gd name="connsiteX16" fmla="*/ 274241 w 287960"/>
                <a:gd name="connsiteY16" fmla="*/ 270750 h 401506"/>
                <a:gd name="connsiteX17" fmla="*/ 273633 w 287960"/>
                <a:gd name="connsiteY17" fmla="*/ 71565 h 401506"/>
                <a:gd name="connsiteX18" fmla="*/ 145022 w 287960"/>
                <a:gd name="connsiteY18" fmla="*/ 14687 h 401506"/>
                <a:gd name="connsiteX19" fmla="*/ 14035 w 287960"/>
                <a:gd name="connsiteY19" fmla="*/ 69598 h 401506"/>
                <a:gd name="connsiteX20" fmla="*/ 14035 w 287960"/>
                <a:gd name="connsiteY20" fmla="*/ 269719 h 40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7960" h="401506">
                  <a:moveTo>
                    <a:pt x="143652" y="401514"/>
                  </a:moveTo>
                  <a:cubicBezTo>
                    <a:pt x="142435" y="401514"/>
                    <a:pt x="141206" y="401198"/>
                    <a:pt x="140117" y="400554"/>
                  </a:cubicBezTo>
                  <a:cubicBezTo>
                    <a:pt x="33455" y="338420"/>
                    <a:pt x="2025" y="277211"/>
                    <a:pt x="738" y="274636"/>
                  </a:cubicBezTo>
                  <a:cubicBezTo>
                    <a:pt x="246" y="273664"/>
                    <a:pt x="0" y="272587"/>
                    <a:pt x="0" y="271499"/>
                  </a:cubicBezTo>
                  <a:lnTo>
                    <a:pt x="0" y="64904"/>
                  </a:lnTo>
                  <a:cubicBezTo>
                    <a:pt x="0" y="62071"/>
                    <a:pt x="1697" y="59520"/>
                    <a:pt x="4308" y="58431"/>
                  </a:cubicBezTo>
                  <a:lnTo>
                    <a:pt x="142388" y="546"/>
                  </a:lnTo>
                  <a:cubicBezTo>
                    <a:pt x="144168" y="-203"/>
                    <a:pt x="146181" y="-180"/>
                    <a:pt x="147949" y="605"/>
                  </a:cubicBezTo>
                  <a:lnTo>
                    <a:pt x="283489" y="60550"/>
                  </a:lnTo>
                  <a:cubicBezTo>
                    <a:pt x="286029" y="61673"/>
                    <a:pt x="287668" y="64179"/>
                    <a:pt x="287668" y="66953"/>
                  </a:cubicBezTo>
                  <a:lnTo>
                    <a:pt x="288300" y="273290"/>
                  </a:lnTo>
                  <a:cubicBezTo>
                    <a:pt x="288300" y="274940"/>
                    <a:pt x="287726" y="276532"/>
                    <a:pt x="286673" y="277808"/>
                  </a:cubicBezTo>
                  <a:cubicBezTo>
                    <a:pt x="283922" y="281109"/>
                    <a:pt x="218487" y="359221"/>
                    <a:pt x="147176" y="400566"/>
                  </a:cubicBezTo>
                  <a:cubicBezTo>
                    <a:pt x="146087" y="401198"/>
                    <a:pt x="144870" y="401514"/>
                    <a:pt x="143652" y="401514"/>
                  </a:cubicBezTo>
                  <a:close/>
                  <a:moveTo>
                    <a:pt x="14047" y="269719"/>
                  </a:moveTo>
                  <a:cubicBezTo>
                    <a:pt x="19209" y="278815"/>
                    <a:pt x="52266" y="332252"/>
                    <a:pt x="143641" y="386344"/>
                  </a:cubicBezTo>
                  <a:cubicBezTo>
                    <a:pt x="205482" y="349283"/>
                    <a:pt x="263847" y="282877"/>
                    <a:pt x="274241" y="270750"/>
                  </a:cubicBezTo>
                  <a:lnTo>
                    <a:pt x="273633" y="71565"/>
                  </a:lnTo>
                  <a:lnTo>
                    <a:pt x="145022" y="14687"/>
                  </a:lnTo>
                  <a:lnTo>
                    <a:pt x="14035" y="69598"/>
                  </a:lnTo>
                  <a:lnTo>
                    <a:pt x="14035" y="269719"/>
                  </a:lnTo>
                  <a:close/>
                </a:path>
              </a:pathLst>
            </a:custGeom>
            <a:grpFill/>
            <a:ln w="1170" cap="flat">
              <a:noFill/>
              <a:prstDash val="solid"/>
              <a:miter/>
            </a:ln>
          </p:spPr>
          <p:txBody>
            <a:bodyPr rtlCol="0" anchor="ctr"/>
            <a:lstStyle/>
            <a:p>
              <a:endParaRPr lang="en-US"/>
            </a:p>
          </p:txBody>
        </p:sp>
        <p:sp>
          <p:nvSpPr>
            <p:cNvPr id="1718" name="Freeform 1717">
              <a:extLst>
                <a:ext uri="{FF2B5EF4-FFF2-40B4-BE49-F238E27FC236}">
                  <a16:creationId xmlns:a16="http://schemas.microsoft.com/office/drawing/2014/main" id="{5139BEA0-590A-2C4D-A7E4-7FC91AE54DB6}"/>
                </a:ext>
              </a:extLst>
            </p:cNvPr>
            <p:cNvSpPr/>
            <p:nvPr/>
          </p:nvSpPr>
          <p:spPr>
            <a:xfrm>
              <a:off x="5600452" y="3532186"/>
              <a:ext cx="216556" cy="306690"/>
            </a:xfrm>
            <a:custGeom>
              <a:avLst/>
              <a:gdLst>
                <a:gd name="connsiteX0" fmla="*/ 108125 w 216555"/>
                <a:gd name="connsiteY0" fmla="*/ 306756 h 306690"/>
                <a:gd name="connsiteX1" fmla="*/ 104590 w 216555"/>
                <a:gd name="connsiteY1" fmla="*/ 305797 h 306690"/>
                <a:gd name="connsiteX2" fmla="*/ 784 w 216555"/>
                <a:gd name="connsiteY2" fmla="*/ 213368 h 306690"/>
                <a:gd name="connsiteX3" fmla="*/ 0 w 216555"/>
                <a:gd name="connsiteY3" fmla="*/ 210149 h 306690"/>
                <a:gd name="connsiteX4" fmla="*/ 0 w 216555"/>
                <a:gd name="connsiteY4" fmla="*/ 53046 h 306690"/>
                <a:gd name="connsiteX5" fmla="*/ 4144 w 216555"/>
                <a:gd name="connsiteY5" fmla="*/ 46643 h 306690"/>
                <a:gd name="connsiteX6" fmla="*/ 106323 w 216555"/>
                <a:gd name="connsiteY6" fmla="*/ 616 h 306690"/>
                <a:gd name="connsiteX7" fmla="*/ 112222 w 216555"/>
                <a:gd name="connsiteY7" fmla="*/ 675 h 306690"/>
                <a:gd name="connsiteX8" fmla="*/ 212447 w 216555"/>
                <a:gd name="connsiteY8" fmla="*/ 48223 h 306690"/>
                <a:gd name="connsiteX9" fmla="*/ 216462 w 216555"/>
                <a:gd name="connsiteY9" fmla="*/ 54545 h 306690"/>
                <a:gd name="connsiteX10" fmla="*/ 216953 w 216555"/>
                <a:gd name="connsiteY10" fmla="*/ 210126 h 306690"/>
                <a:gd name="connsiteX11" fmla="*/ 215326 w 216555"/>
                <a:gd name="connsiteY11" fmla="*/ 214644 h 306690"/>
                <a:gd name="connsiteX12" fmla="*/ 111661 w 216555"/>
                <a:gd name="connsiteY12" fmla="*/ 305808 h 306690"/>
                <a:gd name="connsiteX13" fmla="*/ 108125 w 216555"/>
                <a:gd name="connsiteY13" fmla="*/ 306756 h 306690"/>
                <a:gd name="connsiteX14" fmla="*/ 14059 w 216555"/>
                <a:gd name="connsiteY14" fmla="*/ 208288 h 306690"/>
                <a:gd name="connsiteX15" fmla="*/ 108114 w 216555"/>
                <a:gd name="connsiteY15" fmla="*/ 291574 h 306690"/>
                <a:gd name="connsiteX16" fmla="*/ 202883 w 216555"/>
                <a:gd name="connsiteY16" fmla="*/ 207574 h 306690"/>
                <a:gd name="connsiteX17" fmla="*/ 202415 w 216555"/>
                <a:gd name="connsiteY17" fmla="*/ 59016 h 306690"/>
                <a:gd name="connsiteX18" fmla="*/ 109121 w 216555"/>
                <a:gd name="connsiteY18" fmla="*/ 14757 h 306690"/>
                <a:gd name="connsiteX19" fmla="*/ 14047 w 216555"/>
                <a:gd name="connsiteY19" fmla="*/ 57588 h 306690"/>
                <a:gd name="connsiteX20" fmla="*/ 14047 w 216555"/>
                <a:gd name="connsiteY20" fmla="*/ 208288 h 30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6555" h="306690">
                  <a:moveTo>
                    <a:pt x="108125" y="306756"/>
                  </a:moveTo>
                  <a:cubicBezTo>
                    <a:pt x="106908" y="306756"/>
                    <a:pt x="105679" y="306440"/>
                    <a:pt x="104590" y="305797"/>
                  </a:cubicBezTo>
                  <a:cubicBezTo>
                    <a:pt x="25319" y="259617"/>
                    <a:pt x="1756" y="215229"/>
                    <a:pt x="784" y="213368"/>
                  </a:cubicBezTo>
                  <a:cubicBezTo>
                    <a:pt x="269" y="212373"/>
                    <a:pt x="0" y="211273"/>
                    <a:pt x="0" y="210149"/>
                  </a:cubicBezTo>
                  <a:lnTo>
                    <a:pt x="0" y="53046"/>
                  </a:lnTo>
                  <a:cubicBezTo>
                    <a:pt x="0" y="50284"/>
                    <a:pt x="1615" y="47779"/>
                    <a:pt x="4144" y="46643"/>
                  </a:cubicBezTo>
                  <a:lnTo>
                    <a:pt x="106323" y="616"/>
                  </a:lnTo>
                  <a:cubicBezTo>
                    <a:pt x="108207" y="-226"/>
                    <a:pt x="110361" y="-203"/>
                    <a:pt x="112222" y="675"/>
                  </a:cubicBezTo>
                  <a:lnTo>
                    <a:pt x="212447" y="48223"/>
                  </a:lnTo>
                  <a:cubicBezTo>
                    <a:pt x="214893" y="49382"/>
                    <a:pt x="216450" y="51841"/>
                    <a:pt x="216462" y="54545"/>
                  </a:cubicBezTo>
                  <a:lnTo>
                    <a:pt x="216953" y="210126"/>
                  </a:lnTo>
                  <a:cubicBezTo>
                    <a:pt x="216953" y="211776"/>
                    <a:pt x="216380" y="213380"/>
                    <a:pt x="215326" y="214644"/>
                  </a:cubicBezTo>
                  <a:cubicBezTo>
                    <a:pt x="213278" y="217102"/>
                    <a:pt x="164664" y="275081"/>
                    <a:pt x="111661" y="305808"/>
                  </a:cubicBezTo>
                  <a:cubicBezTo>
                    <a:pt x="110560" y="306440"/>
                    <a:pt x="109343" y="306756"/>
                    <a:pt x="108125" y="306756"/>
                  </a:cubicBezTo>
                  <a:close/>
                  <a:moveTo>
                    <a:pt x="14059" y="208288"/>
                  </a:moveTo>
                  <a:cubicBezTo>
                    <a:pt x="18542" y="215768"/>
                    <a:pt x="43030" y="252863"/>
                    <a:pt x="108114" y="291574"/>
                  </a:cubicBezTo>
                  <a:cubicBezTo>
                    <a:pt x="152408" y="264721"/>
                    <a:pt x="194209" y="217629"/>
                    <a:pt x="202883" y="207574"/>
                  </a:cubicBezTo>
                  <a:lnTo>
                    <a:pt x="202415" y="59016"/>
                  </a:lnTo>
                  <a:lnTo>
                    <a:pt x="109121" y="14757"/>
                  </a:lnTo>
                  <a:lnTo>
                    <a:pt x="14047" y="57588"/>
                  </a:lnTo>
                  <a:lnTo>
                    <a:pt x="14047" y="208288"/>
                  </a:lnTo>
                  <a:close/>
                </a:path>
              </a:pathLst>
            </a:custGeom>
            <a:grpFill/>
            <a:ln w="1170" cap="flat">
              <a:noFill/>
              <a:prstDash val="solid"/>
              <a:miter/>
            </a:ln>
          </p:spPr>
          <p:txBody>
            <a:bodyPr rtlCol="0" anchor="ctr"/>
            <a:lstStyle/>
            <a:p>
              <a:endParaRPr lang="en-US"/>
            </a:p>
          </p:txBody>
        </p:sp>
        <p:sp>
          <p:nvSpPr>
            <p:cNvPr id="1719" name="Freeform 1718">
              <a:extLst>
                <a:ext uri="{FF2B5EF4-FFF2-40B4-BE49-F238E27FC236}">
                  <a16:creationId xmlns:a16="http://schemas.microsoft.com/office/drawing/2014/main" id="{CF491522-576A-F749-9927-56550C921F19}"/>
                </a:ext>
              </a:extLst>
            </p:cNvPr>
            <p:cNvSpPr/>
            <p:nvPr/>
          </p:nvSpPr>
          <p:spPr>
            <a:xfrm>
              <a:off x="5701846" y="3728183"/>
              <a:ext cx="14047" cy="14047"/>
            </a:xfrm>
            <a:custGeom>
              <a:avLst/>
              <a:gdLst>
                <a:gd name="connsiteX0" fmla="*/ 7023 w 14046"/>
                <a:gd name="connsiteY0" fmla="*/ 14059 h 14046"/>
                <a:gd name="connsiteX1" fmla="*/ 2060 w 14046"/>
                <a:gd name="connsiteY1" fmla="*/ 11998 h 14046"/>
                <a:gd name="connsiteX2" fmla="*/ 0 w 14046"/>
                <a:gd name="connsiteY2" fmla="*/ 7035 h 14046"/>
                <a:gd name="connsiteX3" fmla="*/ 2060 w 14046"/>
                <a:gd name="connsiteY3" fmla="*/ 2060 h 14046"/>
                <a:gd name="connsiteX4" fmla="*/ 7023 w 14046"/>
                <a:gd name="connsiteY4" fmla="*/ 0 h 14046"/>
                <a:gd name="connsiteX5" fmla="*/ 11987 w 14046"/>
                <a:gd name="connsiteY5" fmla="*/ 2060 h 14046"/>
                <a:gd name="connsiteX6" fmla="*/ 14047 w 14046"/>
                <a:gd name="connsiteY6" fmla="*/ 7035 h 14046"/>
                <a:gd name="connsiteX7" fmla="*/ 11987 w 14046"/>
                <a:gd name="connsiteY7" fmla="*/ 11998 h 14046"/>
                <a:gd name="connsiteX8" fmla="*/ 7023 w 14046"/>
                <a:gd name="connsiteY8" fmla="*/ 14059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59"/>
                  </a:moveTo>
                  <a:cubicBezTo>
                    <a:pt x="5174" y="14059"/>
                    <a:pt x="3360" y="13310"/>
                    <a:pt x="2060" y="11998"/>
                  </a:cubicBezTo>
                  <a:cubicBezTo>
                    <a:pt x="749" y="10687"/>
                    <a:pt x="0" y="8885"/>
                    <a:pt x="0" y="7035"/>
                  </a:cubicBezTo>
                  <a:cubicBezTo>
                    <a:pt x="0" y="5174"/>
                    <a:pt x="749" y="3371"/>
                    <a:pt x="2060" y="2060"/>
                  </a:cubicBezTo>
                  <a:cubicBezTo>
                    <a:pt x="3360" y="749"/>
                    <a:pt x="5174" y="0"/>
                    <a:pt x="7023" y="0"/>
                  </a:cubicBezTo>
                  <a:cubicBezTo>
                    <a:pt x="8861" y="0"/>
                    <a:pt x="10676" y="749"/>
                    <a:pt x="11987" y="2060"/>
                  </a:cubicBezTo>
                  <a:cubicBezTo>
                    <a:pt x="13298" y="3371"/>
                    <a:pt x="14047" y="5186"/>
                    <a:pt x="14047" y="7035"/>
                  </a:cubicBezTo>
                  <a:cubicBezTo>
                    <a:pt x="14047" y="8873"/>
                    <a:pt x="13298" y="10687"/>
                    <a:pt x="11987" y="11998"/>
                  </a:cubicBezTo>
                  <a:cubicBezTo>
                    <a:pt x="10676" y="13310"/>
                    <a:pt x="8873" y="14059"/>
                    <a:pt x="7023" y="14059"/>
                  </a:cubicBezTo>
                  <a:close/>
                </a:path>
              </a:pathLst>
            </a:custGeom>
            <a:grpFill/>
            <a:ln w="1170" cap="flat">
              <a:noFill/>
              <a:prstDash val="solid"/>
              <a:miter/>
            </a:ln>
          </p:spPr>
          <p:txBody>
            <a:bodyPr rtlCol="0" anchor="ctr"/>
            <a:lstStyle/>
            <a:p>
              <a:endParaRPr lang="en-US"/>
            </a:p>
          </p:txBody>
        </p:sp>
        <p:sp>
          <p:nvSpPr>
            <p:cNvPr id="1720" name="Freeform 1719">
              <a:extLst>
                <a:ext uri="{FF2B5EF4-FFF2-40B4-BE49-F238E27FC236}">
                  <a16:creationId xmlns:a16="http://schemas.microsoft.com/office/drawing/2014/main" id="{C808A3AA-6F05-6D4E-9CA2-3EEC0CB0E08C}"/>
                </a:ext>
              </a:extLst>
            </p:cNvPr>
            <p:cNvSpPr/>
            <p:nvPr/>
          </p:nvSpPr>
          <p:spPr>
            <a:xfrm>
              <a:off x="5701835" y="3752999"/>
              <a:ext cx="14047" cy="79599"/>
            </a:xfrm>
            <a:custGeom>
              <a:avLst/>
              <a:gdLst>
                <a:gd name="connsiteX0" fmla="*/ 7023 w 14046"/>
                <a:gd name="connsiteY0" fmla="*/ 79833 h 79598"/>
                <a:gd name="connsiteX1" fmla="*/ 0 w 14046"/>
                <a:gd name="connsiteY1" fmla="*/ 72810 h 79598"/>
                <a:gd name="connsiteX2" fmla="*/ 0 w 14046"/>
                <a:gd name="connsiteY2" fmla="*/ 7023 h 79598"/>
                <a:gd name="connsiteX3" fmla="*/ 7023 w 14046"/>
                <a:gd name="connsiteY3" fmla="*/ 0 h 79598"/>
                <a:gd name="connsiteX4" fmla="*/ 14047 w 14046"/>
                <a:gd name="connsiteY4" fmla="*/ 7023 h 79598"/>
                <a:gd name="connsiteX5" fmla="*/ 14047 w 14046"/>
                <a:gd name="connsiteY5" fmla="*/ 72810 h 79598"/>
                <a:gd name="connsiteX6" fmla="*/ 7023 w 14046"/>
                <a:gd name="connsiteY6" fmla="*/ 79833 h 7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6" h="79598">
                  <a:moveTo>
                    <a:pt x="7023" y="79833"/>
                  </a:moveTo>
                  <a:cubicBezTo>
                    <a:pt x="3149" y="79833"/>
                    <a:pt x="0" y="76684"/>
                    <a:pt x="0" y="72810"/>
                  </a:cubicBezTo>
                  <a:lnTo>
                    <a:pt x="0" y="7023"/>
                  </a:lnTo>
                  <a:cubicBezTo>
                    <a:pt x="0" y="3149"/>
                    <a:pt x="3149" y="0"/>
                    <a:pt x="7023" y="0"/>
                  </a:cubicBezTo>
                  <a:cubicBezTo>
                    <a:pt x="10898" y="0"/>
                    <a:pt x="14047" y="3149"/>
                    <a:pt x="14047" y="7023"/>
                  </a:cubicBezTo>
                  <a:lnTo>
                    <a:pt x="14047" y="72810"/>
                  </a:lnTo>
                  <a:cubicBezTo>
                    <a:pt x="14047" y="76696"/>
                    <a:pt x="10910" y="79833"/>
                    <a:pt x="7023" y="79833"/>
                  </a:cubicBezTo>
                  <a:close/>
                </a:path>
              </a:pathLst>
            </a:custGeom>
            <a:grpFill/>
            <a:ln w="1170" cap="flat">
              <a:noFill/>
              <a:prstDash val="solid"/>
              <a:miter/>
            </a:ln>
          </p:spPr>
          <p:txBody>
            <a:bodyPr rtlCol="0" anchor="ctr"/>
            <a:lstStyle/>
            <a:p>
              <a:endParaRPr lang="en-US"/>
            </a:p>
          </p:txBody>
        </p:sp>
        <p:sp>
          <p:nvSpPr>
            <p:cNvPr id="1721" name="Freeform 1720">
              <a:extLst>
                <a:ext uri="{FF2B5EF4-FFF2-40B4-BE49-F238E27FC236}">
                  <a16:creationId xmlns:a16="http://schemas.microsoft.com/office/drawing/2014/main" id="{7066FAD1-ABC8-4F45-A50C-D40CDB5D4664}"/>
                </a:ext>
              </a:extLst>
            </p:cNvPr>
            <p:cNvSpPr/>
            <p:nvPr/>
          </p:nvSpPr>
          <p:spPr>
            <a:xfrm>
              <a:off x="5680818" y="3619947"/>
              <a:ext cx="44482" cy="63211"/>
            </a:xfrm>
            <a:custGeom>
              <a:avLst/>
              <a:gdLst>
                <a:gd name="connsiteX0" fmla="*/ 7016 w 44481"/>
                <a:gd name="connsiteY0" fmla="*/ 63485 h 63210"/>
                <a:gd name="connsiteX1" fmla="*/ 3306 w 44481"/>
                <a:gd name="connsiteY1" fmla="*/ 62419 h 63210"/>
                <a:gd name="connsiteX2" fmla="*/ 1070 w 44481"/>
                <a:gd name="connsiteY2" fmla="*/ 52739 h 63210"/>
                <a:gd name="connsiteX3" fmla="*/ 31973 w 44481"/>
                <a:gd name="connsiteY3" fmla="*/ 3306 h 63210"/>
                <a:gd name="connsiteX4" fmla="*/ 41654 w 44481"/>
                <a:gd name="connsiteY4" fmla="*/ 1070 h 63210"/>
                <a:gd name="connsiteX5" fmla="*/ 43889 w 44481"/>
                <a:gd name="connsiteY5" fmla="*/ 10750 h 63210"/>
                <a:gd name="connsiteX6" fmla="*/ 12986 w 44481"/>
                <a:gd name="connsiteY6" fmla="*/ 60184 h 63210"/>
                <a:gd name="connsiteX7" fmla="*/ 7016 w 44481"/>
                <a:gd name="connsiteY7" fmla="*/ 63485 h 6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81" h="63210">
                  <a:moveTo>
                    <a:pt x="7016" y="63485"/>
                  </a:moveTo>
                  <a:cubicBezTo>
                    <a:pt x="5740" y="63485"/>
                    <a:pt x="4453" y="63145"/>
                    <a:pt x="3306" y="62419"/>
                  </a:cubicBezTo>
                  <a:cubicBezTo>
                    <a:pt x="16" y="60359"/>
                    <a:pt x="-990" y="56028"/>
                    <a:pt x="1070" y="52739"/>
                  </a:cubicBezTo>
                  <a:lnTo>
                    <a:pt x="31973" y="3306"/>
                  </a:lnTo>
                  <a:cubicBezTo>
                    <a:pt x="34021" y="16"/>
                    <a:pt x="38364" y="-990"/>
                    <a:pt x="41654" y="1070"/>
                  </a:cubicBezTo>
                  <a:cubicBezTo>
                    <a:pt x="44943" y="3130"/>
                    <a:pt x="45950" y="7461"/>
                    <a:pt x="43889" y="10750"/>
                  </a:cubicBezTo>
                  <a:lnTo>
                    <a:pt x="12986" y="60184"/>
                  </a:lnTo>
                  <a:cubicBezTo>
                    <a:pt x="11652" y="62314"/>
                    <a:pt x="9357" y="63485"/>
                    <a:pt x="7016" y="63485"/>
                  </a:cubicBezTo>
                  <a:close/>
                </a:path>
              </a:pathLst>
            </a:custGeom>
            <a:grpFill/>
            <a:ln w="1170" cap="flat">
              <a:noFill/>
              <a:prstDash val="solid"/>
              <a:miter/>
            </a:ln>
          </p:spPr>
          <p:txBody>
            <a:bodyPr rtlCol="0" anchor="ctr"/>
            <a:lstStyle/>
            <a:p>
              <a:endParaRPr lang="en-US"/>
            </a:p>
          </p:txBody>
        </p:sp>
      </p:grpSp>
      <p:grpSp>
        <p:nvGrpSpPr>
          <p:cNvPr id="1722" name="Group 1721">
            <a:extLst>
              <a:ext uri="{FF2B5EF4-FFF2-40B4-BE49-F238E27FC236}">
                <a16:creationId xmlns:a16="http://schemas.microsoft.com/office/drawing/2014/main" id="{A4538227-E03C-C24C-9717-BAE1CCE13124}"/>
              </a:ext>
            </a:extLst>
          </p:cNvPr>
          <p:cNvGrpSpPr/>
          <p:nvPr userDrawn="1"/>
        </p:nvGrpSpPr>
        <p:grpSpPr>
          <a:xfrm>
            <a:off x="7798519" y="3071996"/>
            <a:ext cx="347777" cy="287445"/>
            <a:chOff x="5465461" y="2761992"/>
            <a:chExt cx="471050" cy="389333"/>
          </a:xfrm>
          <a:solidFill>
            <a:schemeClr val="accent1"/>
          </a:solidFill>
        </p:grpSpPr>
        <p:sp>
          <p:nvSpPr>
            <p:cNvPr id="1723" name="Freeform 1722">
              <a:extLst>
                <a:ext uri="{FF2B5EF4-FFF2-40B4-BE49-F238E27FC236}">
                  <a16:creationId xmlns:a16="http://schemas.microsoft.com/office/drawing/2014/main" id="{6C999BC3-1E53-524B-B654-6D21656924FF}"/>
                </a:ext>
              </a:extLst>
            </p:cNvPr>
            <p:cNvSpPr/>
            <p:nvPr/>
          </p:nvSpPr>
          <p:spPr>
            <a:xfrm>
              <a:off x="5693265" y="3121099"/>
              <a:ext cx="14047" cy="14047"/>
            </a:xfrm>
            <a:custGeom>
              <a:avLst/>
              <a:gdLst>
                <a:gd name="connsiteX0" fmla="*/ 7200 w 14046"/>
                <a:gd name="connsiteY0" fmla="*/ 14083 h 14046"/>
                <a:gd name="connsiteX1" fmla="*/ 5842 w 14046"/>
                <a:gd name="connsiteY1" fmla="*/ 13954 h 14046"/>
                <a:gd name="connsiteX2" fmla="*/ 5678 w 14046"/>
                <a:gd name="connsiteY2" fmla="*/ 13919 h 14046"/>
                <a:gd name="connsiteX3" fmla="*/ 130 w 14046"/>
                <a:gd name="connsiteY3" fmla="*/ 5678 h 14046"/>
                <a:gd name="connsiteX4" fmla="*/ 8371 w 14046"/>
                <a:gd name="connsiteY4" fmla="*/ 130 h 14046"/>
                <a:gd name="connsiteX5" fmla="*/ 8534 w 14046"/>
                <a:gd name="connsiteY5" fmla="*/ 165 h 14046"/>
                <a:gd name="connsiteX6" fmla="*/ 14083 w 14046"/>
                <a:gd name="connsiteY6" fmla="*/ 8406 h 14046"/>
                <a:gd name="connsiteX7" fmla="*/ 7200 w 14046"/>
                <a:gd name="connsiteY7" fmla="*/ 1408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6" h="14046">
                  <a:moveTo>
                    <a:pt x="7200" y="14083"/>
                  </a:moveTo>
                  <a:cubicBezTo>
                    <a:pt x="6755" y="14083"/>
                    <a:pt x="6299" y="14036"/>
                    <a:pt x="5842" y="13954"/>
                  </a:cubicBezTo>
                  <a:lnTo>
                    <a:pt x="5678" y="13919"/>
                  </a:lnTo>
                  <a:cubicBezTo>
                    <a:pt x="1874" y="13170"/>
                    <a:pt x="-608" y="9483"/>
                    <a:pt x="130" y="5678"/>
                  </a:cubicBezTo>
                  <a:cubicBezTo>
                    <a:pt x="879" y="1874"/>
                    <a:pt x="4566" y="-608"/>
                    <a:pt x="8371" y="130"/>
                  </a:cubicBezTo>
                  <a:lnTo>
                    <a:pt x="8534" y="165"/>
                  </a:lnTo>
                  <a:cubicBezTo>
                    <a:pt x="12339" y="914"/>
                    <a:pt x="14820" y="4601"/>
                    <a:pt x="14083" y="8406"/>
                  </a:cubicBezTo>
                  <a:cubicBezTo>
                    <a:pt x="13427" y="11765"/>
                    <a:pt x="10489" y="14083"/>
                    <a:pt x="7200" y="14083"/>
                  </a:cubicBezTo>
                  <a:close/>
                </a:path>
              </a:pathLst>
            </a:custGeom>
            <a:grpFill/>
            <a:ln w="1170" cap="flat">
              <a:noFill/>
              <a:prstDash val="solid"/>
              <a:miter/>
            </a:ln>
          </p:spPr>
          <p:txBody>
            <a:bodyPr rtlCol="0" anchor="ctr"/>
            <a:lstStyle/>
            <a:p>
              <a:endParaRPr lang="en-US"/>
            </a:p>
          </p:txBody>
        </p:sp>
        <p:sp>
          <p:nvSpPr>
            <p:cNvPr id="1724" name="Freeform 1723">
              <a:extLst>
                <a:ext uri="{FF2B5EF4-FFF2-40B4-BE49-F238E27FC236}">
                  <a16:creationId xmlns:a16="http://schemas.microsoft.com/office/drawing/2014/main" id="{81EDA517-7549-3B4E-9895-AACB0DD640C2}"/>
                </a:ext>
              </a:extLst>
            </p:cNvPr>
            <p:cNvSpPr/>
            <p:nvPr/>
          </p:nvSpPr>
          <p:spPr>
            <a:xfrm>
              <a:off x="5558399" y="2866399"/>
              <a:ext cx="168562" cy="246991"/>
            </a:xfrm>
            <a:custGeom>
              <a:avLst/>
              <a:gdLst>
                <a:gd name="connsiteX0" fmla="*/ 156043 w 168562"/>
                <a:gd name="connsiteY0" fmla="*/ 248017 h 246991"/>
                <a:gd name="connsiteX1" fmla="*/ 153467 w 168562"/>
                <a:gd name="connsiteY1" fmla="*/ 247525 h 246991"/>
                <a:gd name="connsiteX2" fmla="*/ 149511 w 168562"/>
                <a:gd name="connsiteY2" fmla="*/ 238418 h 246991"/>
                <a:gd name="connsiteX3" fmla="*/ 154486 w 168562"/>
                <a:gd name="connsiteY3" fmla="*/ 220075 h 246991"/>
                <a:gd name="connsiteX4" fmla="*/ 131823 w 168562"/>
                <a:gd name="connsiteY4" fmla="*/ 161886 h 246991"/>
                <a:gd name="connsiteX5" fmla="*/ 122658 w 168562"/>
                <a:gd name="connsiteY5" fmla="*/ 192180 h 246991"/>
                <a:gd name="connsiteX6" fmla="*/ 86897 w 168562"/>
                <a:gd name="connsiteY6" fmla="*/ 204518 h 246991"/>
                <a:gd name="connsiteX7" fmla="*/ 87096 w 168562"/>
                <a:gd name="connsiteY7" fmla="*/ 158831 h 246991"/>
                <a:gd name="connsiteX8" fmla="*/ 89086 w 168562"/>
                <a:gd name="connsiteY8" fmla="*/ 154558 h 246991"/>
                <a:gd name="connsiteX9" fmla="*/ 94295 w 168562"/>
                <a:gd name="connsiteY9" fmla="*/ 99097 h 246991"/>
                <a:gd name="connsiteX10" fmla="*/ 80599 w 168562"/>
                <a:gd name="connsiteY10" fmla="*/ 78061 h 246991"/>
                <a:gd name="connsiteX11" fmla="*/ 69373 w 168562"/>
                <a:gd name="connsiteY11" fmla="*/ 101098 h 246991"/>
                <a:gd name="connsiteX12" fmla="*/ 50867 w 168562"/>
                <a:gd name="connsiteY12" fmla="*/ 103615 h 246991"/>
                <a:gd name="connsiteX13" fmla="*/ 30546 w 168562"/>
                <a:gd name="connsiteY13" fmla="*/ 80789 h 246991"/>
                <a:gd name="connsiteX14" fmla="*/ 29691 w 168562"/>
                <a:gd name="connsiteY14" fmla="*/ 30501 h 246991"/>
                <a:gd name="connsiteX15" fmla="*/ 17693 w 168562"/>
                <a:gd name="connsiteY15" fmla="*/ 47088 h 246991"/>
                <a:gd name="connsiteX16" fmla="*/ 15972 w 168562"/>
                <a:gd name="connsiteY16" fmla="*/ 82931 h 246991"/>
                <a:gd name="connsiteX17" fmla="*/ 10295 w 168562"/>
                <a:gd name="connsiteY17" fmla="*/ 91078 h 246991"/>
                <a:gd name="connsiteX18" fmla="*/ 2148 w 168562"/>
                <a:gd name="connsiteY18" fmla="*/ 85401 h 246991"/>
                <a:gd name="connsiteX19" fmla="*/ 5332 w 168562"/>
                <a:gd name="connsiteY19" fmla="*/ 40416 h 246991"/>
                <a:gd name="connsiteX20" fmla="*/ 43118 w 168562"/>
                <a:gd name="connsiteY20" fmla="*/ 1061 h 246991"/>
                <a:gd name="connsiteX21" fmla="*/ 51827 w 168562"/>
                <a:gd name="connsiteY21" fmla="*/ 2091 h 246991"/>
                <a:gd name="connsiteX22" fmla="*/ 52740 w 168562"/>
                <a:gd name="connsiteY22" fmla="*/ 10812 h 246991"/>
                <a:gd name="connsiteX23" fmla="*/ 44089 w 168562"/>
                <a:gd name="connsiteY23" fmla="*/ 76984 h 246991"/>
                <a:gd name="connsiteX24" fmla="*/ 55572 w 168562"/>
                <a:gd name="connsiteY24" fmla="*/ 90352 h 246991"/>
                <a:gd name="connsiteX25" fmla="*/ 61261 w 168562"/>
                <a:gd name="connsiteY25" fmla="*/ 89615 h 246991"/>
                <a:gd name="connsiteX26" fmla="*/ 64457 w 168562"/>
                <a:gd name="connsiteY26" fmla="*/ 65255 h 246991"/>
                <a:gd name="connsiteX27" fmla="*/ 65838 w 168562"/>
                <a:gd name="connsiteY27" fmla="*/ 57143 h 246991"/>
                <a:gd name="connsiteX28" fmla="*/ 73986 w 168562"/>
                <a:gd name="connsiteY28" fmla="*/ 55914 h 246991"/>
                <a:gd name="connsiteX29" fmla="*/ 107721 w 168562"/>
                <a:gd name="connsiteY29" fmla="*/ 94929 h 246991"/>
                <a:gd name="connsiteX30" fmla="*/ 101986 w 168562"/>
                <a:gd name="connsiteY30" fmla="*/ 160130 h 246991"/>
                <a:gd name="connsiteX31" fmla="*/ 99761 w 168562"/>
                <a:gd name="connsiteY31" fmla="*/ 164894 h 246991"/>
                <a:gd name="connsiteX32" fmla="*/ 94131 w 168562"/>
                <a:gd name="connsiteY32" fmla="*/ 192473 h 246991"/>
                <a:gd name="connsiteX33" fmla="*/ 110741 w 168562"/>
                <a:gd name="connsiteY33" fmla="*/ 184747 h 246991"/>
                <a:gd name="connsiteX34" fmla="*/ 117554 w 168562"/>
                <a:gd name="connsiteY34" fmla="*/ 147816 h 246991"/>
                <a:gd name="connsiteX35" fmla="*/ 120621 w 168562"/>
                <a:gd name="connsiteY35" fmla="*/ 140898 h 246991"/>
                <a:gd name="connsiteX36" fmla="*/ 128183 w 168562"/>
                <a:gd name="connsiteY36" fmla="*/ 140781 h 246991"/>
                <a:gd name="connsiteX37" fmla="*/ 168380 w 168562"/>
                <a:gd name="connsiteY37" fmla="*/ 222124 h 246991"/>
                <a:gd name="connsiteX38" fmla="*/ 162574 w 168562"/>
                <a:gd name="connsiteY38" fmla="*/ 243569 h 246991"/>
                <a:gd name="connsiteX39" fmla="*/ 156043 w 168562"/>
                <a:gd name="connsiteY39" fmla="*/ 248017 h 24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68562" h="246991">
                  <a:moveTo>
                    <a:pt x="156043" y="248017"/>
                  </a:moveTo>
                  <a:cubicBezTo>
                    <a:pt x="155188" y="248017"/>
                    <a:pt x="154310" y="247853"/>
                    <a:pt x="153467" y="247525"/>
                  </a:cubicBezTo>
                  <a:cubicBezTo>
                    <a:pt x="149862" y="246097"/>
                    <a:pt x="148083" y="242023"/>
                    <a:pt x="149511" y="238418"/>
                  </a:cubicBezTo>
                  <a:cubicBezTo>
                    <a:pt x="151887" y="232401"/>
                    <a:pt x="153608" y="226057"/>
                    <a:pt x="154486" y="220075"/>
                  </a:cubicBezTo>
                  <a:cubicBezTo>
                    <a:pt x="157061" y="202634"/>
                    <a:pt x="146608" y="177443"/>
                    <a:pt x="131823" y="161886"/>
                  </a:cubicBezTo>
                  <a:cubicBezTo>
                    <a:pt x="130864" y="173006"/>
                    <a:pt x="127586" y="184291"/>
                    <a:pt x="122658" y="192180"/>
                  </a:cubicBezTo>
                  <a:cubicBezTo>
                    <a:pt x="117273" y="200819"/>
                    <a:pt x="98907" y="211729"/>
                    <a:pt x="86897" y="204518"/>
                  </a:cubicBezTo>
                  <a:cubicBezTo>
                    <a:pt x="70041" y="194393"/>
                    <a:pt x="81138" y="171251"/>
                    <a:pt x="87096" y="158831"/>
                  </a:cubicBezTo>
                  <a:cubicBezTo>
                    <a:pt x="87904" y="157145"/>
                    <a:pt x="88606" y="155694"/>
                    <a:pt x="89086" y="154558"/>
                  </a:cubicBezTo>
                  <a:cubicBezTo>
                    <a:pt x="95407" y="139949"/>
                    <a:pt x="99387" y="115543"/>
                    <a:pt x="94295" y="99097"/>
                  </a:cubicBezTo>
                  <a:cubicBezTo>
                    <a:pt x="92083" y="91944"/>
                    <a:pt x="86979" y="84312"/>
                    <a:pt x="80599" y="78061"/>
                  </a:cubicBezTo>
                  <a:cubicBezTo>
                    <a:pt x="80061" y="87156"/>
                    <a:pt x="76502" y="96053"/>
                    <a:pt x="69373" y="101098"/>
                  </a:cubicBezTo>
                  <a:cubicBezTo>
                    <a:pt x="63872" y="104996"/>
                    <a:pt x="57293" y="105897"/>
                    <a:pt x="50867" y="103615"/>
                  </a:cubicBezTo>
                  <a:cubicBezTo>
                    <a:pt x="40706" y="100009"/>
                    <a:pt x="32957" y="89404"/>
                    <a:pt x="30546" y="80789"/>
                  </a:cubicBezTo>
                  <a:cubicBezTo>
                    <a:pt x="26039" y="64646"/>
                    <a:pt x="25899" y="46783"/>
                    <a:pt x="29691" y="30501"/>
                  </a:cubicBezTo>
                  <a:cubicBezTo>
                    <a:pt x="24857" y="35815"/>
                    <a:pt x="20713" y="41492"/>
                    <a:pt x="17693" y="47088"/>
                  </a:cubicBezTo>
                  <a:cubicBezTo>
                    <a:pt x="12273" y="57131"/>
                    <a:pt x="13924" y="71518"/>
                    <a:pt x="15972" y="82931"/>
                  </a:cubicBezTo>
                  <a:cubicBezTo>
                    <a:pt x="16651" y="86747"/>
                    <a:pt x="14111" y="90399"/>
                    <a:pt x="10295" y="91078"/>
                  </a:cubicBezTo>
                  <a:cubicBezTo>
                    <a:pt x="6467" y="91757"/>
                    <a:pt x="2827" y="89217"/>
                    <a:pt x="2148" y="85401"/>
                  </a:cubicBezTo>
                  <a:cubicBezTo>
                    <a:pt x="-299" y="71740"/>
                    <a:pt x="-2148" y="54287"/>
                    <a:pt x="5332" y="40416"/>
                  </a:cubicBezTo>
                  <a:cubicBezTo>
                    <a:pt x="13268" y="25701"/>
                    <a:pt x="27736" y="10625"/>
                    <a:pt x="43118" y="1061"/>
                  </a:cubicBezTo>
                  <a:cubicBezTo>
                    <a:pt x="45903" y="-672"/>
                    <a:pt x="49521" y="-250"/>
                    <a:pt x="51827" y="2091"/>
                  </a:cubicBezTo>
                  <a:cubicBezTo>
                    <a:pt x="54133" y="4432"/>
                    <a:pt x="54507" y="8049"/>
                    <a:pt x="52740" y="10812"/>
                  </a:cubicBezTo>
                  <a:cubicBezTo>
                    <a:pt x="41432" y="28441"/>
                    <a:pt x="37955" y="55036"/>
                    <a:pt x="44089" y="76984"/>
                  </a:cubicBezTo>
                  <a:cubicBezTo>
                    <a:pt x="45482" y="81971"/>
                    <a:pt x="50422" y="88526"/>
                    <a:pt x="55572" y="90352"/>
                  </a:cubicBezTo>
                  <a:cubicBezTo>
                    <a:pt x="57703" y="91113"/>
                    <a:pt x="59459" y="90879"/>
                    <a:pt x="61261" y="89615"/>
                  </a:cubicBezTo>
                  <a:cubicBezTo>
                    <a:pt x="66740" y="85740"/>
                    <a:pt x="68379" y="73215"/>
                    <a:pt x="64457" y="65255"/>
                  </a:cubicBezTo>
                  <a:cubicBezTo>
                    <a:pt x="63123" y="62539"/>
                    <a:pt x="63673" y="59262"/>
                    <a:pt x="65838" y="57143"/>
                  </a:cubicBezTo>
                  <a:cubicBezTo>
                    <a:pt x="68004" y="55024"/>
                    <a:pt x="71282" y="54521"/>
                    <a:pt x="73986" y="55914"/>
                  </a:cubicBezTo>
                  <a:cubicBezTo>
                    <a:pt x="89168" y="63745"/>
                    <a:pt x="103039" y="79794"/>
                    <a:pt x="107721" y="94929"/>
                  </a:cubicBezTo>
                  <a:cubicBezTo>
                    <a:pt x="113879" y="114806"/>
                    <a:pt x="109489" y="142770"/>
                    <a:pt x="101986" y="160130"/>
                  </a:cubicBezTo>
                  <a:cubicBezTo>
                    <a:pt x="101389" y="161511"/>
                    <a:pt x="100639" y="163080"/>
                    <a:pt x="99761" y="164894"/>
                  </a:cubicBezTo>
                  <a:cubicBezTo>
                    <a:pt x="96308" y="172082"/>
                    <a:pt x="88231" y="188926"/>
                    <a:pt x="94131" y="192473"/>
                  </a:cubicBezTo>
                  <a:cubicBezTo>
                    <a:pt x="97093" y="194252"/>
                    <a:pt x="107967" y="189207"/>
                    <a:pt x="110741" y="184747"/>
                  </a:cubicBezTo>
                  <a:cubicBezTo>
                    <a:pt x="116349" y="175746"/>
                    <a:pt x="119345" y="159533"/>
                    <a:pt x="117554" y="147816"/>
                  </a:cubicBezTo>
                  <a:cubicBezTo>
                    <a:pt x="117144" y="145112"/>
                    <a:pt x="118338" y="142408"/>
                    <a:pt x="120621" y="140898"/>
                  </a:cubicBezTo>
                  <a:cubicBezTo>
                    <a:pt x="122904" y="139388"/>
                    <a:pt x="125853" y="139341"/>
                    <a:pt x="128183" y="140781"/>
                  </a:cubicBezTo>
                  <a:cubicBezTo>
                    <a:pt x="150775" y="154722"/>
                    <a:pt x="172770" y="192473"/>
                    <a:pt x="168380" y="222124"/>
                  </a:cubicBezTo>
                  <a:cubicBezTo>
                    <a:pt x="167339" y="229147"/>
                    <a:pt x="165337" y="236569"/>
                    <a:pt x="162574" y="243569"/>
                  </a:cubicBezTo>
                  <a:cubicBezTo>
                    <a:pt x="161486" y="246331"/>
                    <a:pt x="158840" y="248017"/>
                    <a:pt x="156043" y="248017"/>
                  </a:cubicBezTo>
                  <a:close/>
                </a:path>
              </a:pathLst>
            </a:custGeom>
            <a:grpFill/>
            <a:ln w="1170" cap="flat">
              <a:noFill/>
              <a:prstDash val="solid"/>
              <a:miter/>
            </a:ln>
          </p:spPr>
          <p:txBody>
            <a:bodyPr rtlCol="0" anchor="ctr"/>
            <a:lstStyle/>
            <a:p>
              <a:endParaRPr lang="en-US"/>
            </a:p>
          </p:txBody>
        </p:sp>
        <p:sp>
          <p:nvSpPr>
            <p:cNvPr id="1725" name="Freeform 1724">
              <a:extLst>
                <a:ext uri="{FF2B5EF4-FFF2-40B4-BE49-F238E27FC236}">
                  <a16:creationId xmlns:a16="http://schemas.microsoft.com/office/drawing/2014/main" id="{657160F2-D7A0-9746-8964-666998C19726}"/>
                </a:ext>
              </a:extLst>
            </p:cNvPr>
            <p:cNvSpPr/>
            <p:nvPr/>
          </p:nvSpPr>
          <p:spPr>
            <a:xfrm>
              <a:off x="5497726" y="2988226"/>
              <a:ext cx="85452" cy="147492"/>
            </a:xfrm>
            <a:custGeom>
              <a:avLst/>
              <a:gdLst>
                <a:gd name="connsiteX0" fmla="*/ 27341 w 85451"/>
                <a:gd name="connsiteY0" fmla="*/ 148477 h 147492"/>
                <a:gd name="connsiteX1" fmla="*/ 21523 w 85451"/>
                <a:gd name="connsiteY1" fmla="*/ 145399 h 147492"/>
                <a:gd name="connsiteX2" fmla="*/ 6458 w 85451"/>
                <a:gd name="connsiteY2" fmla="*/ 115854 h 147492"/>
                <a:gd name="connsiteX3" fmla="*/ 4538 w 85451"/>
                <a:gd name="connsiteY3" fmla="*/ 49845 h 147492"/>
                <a:gd name="connsiteX4" fmla="*/ 33077 w 85451"/>
                <a:gd name="connsiteY4" fmla="*/ 1758 h 147492"/>
                <a:gd name="connsiteX5" fmla="*/ 42523 w 85451"/>
                <a:gd name="connsiteY5" fmla="*/ 1887 h 147492"/>
                <a:gd name="connsiteX6" fmla="*/ 43296 w 85451"/>
                <a:gd name="connsiteY6" fmla="*/ 11298 h 147492"/>
                <a:gd name="connsiteX7" fmla="*/ 51747 w 85451"/>
                <a:gd name="connsiteY7" fmla="*/ 51952 h 147492"/>
                <a:gd name="connsiteX8" fmla="*/ 64635 w 85451"/>
                <a:gd name="connsiteY8" fmla="*/ 49857 h 147492"/>
                <a:gd name="connsiteX9" fmla="*/ 71459 w 85451"/>
                <a:gd name="connsiteY9" fmla="*/ 10327 h 147492"/>
                <a:gd name="connsiteX10" fmla="*/ 77699 w 85451"/>
                <a:gd name="connsiteY10" fmla="*/ 2601 h 147492"/>
                <a:gd name="connsiteX11" fmla="*/ 85425 w 85451"/>
                <a:gd name="connsiteY11" fmla="*/ 8840 h 147492"/>
                <a:gd name="connsiteX12" fmla="*/ 74842 w 85451"/>
                <a:gd name="connsiteY12" fmla="*/ 59502 h 147492"/>
                <a:gd name="connsiteX13" fmla="*/ 42628 w 85451"/>
                <a:gd name="connsiteY13" fmla="*/ 62639 h 147492"/>
                <a:gd name="connsiteX14" fmla="*/ 27282 w 85451"/>
                <a:gd name="connsiteY14" fmla="*/ 31912 h 147492"/>
                <a:gd name="connsiteX15" fmla="*/ 17918 w 85451"/>
                <a:gd name="connsiteY15" fmla="*/ 54118 h 147492"/>
                <a:gd name="connsiteX16" fmla="*/ 19463 w 85451"/>
                <a:gd name="connsiteY16" fmla="*/ 110528 h 147492"/>
                <a:gd name="connsiteX17" fmla="*/ 33147 w 85451"/>
                <a:gd name="connsiteY17" fmla="*/ 137486 h 147492"/>
                <a:gd name="connsiteX18" fmla="*/ 31286 w 85451"/>
                <a:gd name="connsiteY18" fmla="*/ 147237 h 147492"/>
                <a:gd name="connsiteX19" fmla="*/ 27341 w 85451"/>
                <a:gd name="connsiteY19" fmla="*/ 148477 h 14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451" h="147492">
                  <a:moveTo>
                    <a:pt x="27341" y="148477"/>
                  </a:moveTo>
                  <a:cubicBezTo>
                    <a:pt x="25093" y="148477"/>
                    <a:pt x="22881" y="147401"/>
                    <a:pt x="21523" y="145399"/>
                  </a:cubicBezTo>
                  <a:cubicBezTo>
                    <a:pt x="14862" y="135601"/>
                    <a:pt x="9970" y="124469"/>
                    <a:pt x="6458" y="115854"/>
                  </a:cubicBezTo>
                  <a:cubicBezTo>
                    <a:pt x="-1397" y="96645"/>
                    <a:pt x="-2146" y="70740"/>
                    <a:pt x="4538" y="49845"/>
                  </a:cubicBezTo>
                  <a:cubicBezTo>
                    <a:pt x="9185" y="35306"/>
                    <a:pt x="17918" y="15161"/>
                    <a:pt x="33077" y="1758"/>
                  </a:cubicBezTo>
                  <a:cubicBezTo>
                    <a:pt x="35792" y="-630"/>
                    <a:pt x="39877" y="-583"/>
                    <a:pt x="42523" y="1887"/>
                  </a:cubicBezTo>
                  <a:cubicBezTo>
                    <a:pt x="45168" y="4357"/>
                    <a:pt x="45508" y="8430"/>
                    <a:pt x="43296" y="11298"/>
                  </a:cubicBezTo>
                  <a:cubicBezTo>
                    <a:pt x="36916" y="19597"/>
                    <a:pt x="41891" y="43536"/>
                    <a:pt x="51747" y="51952"/>
                  </a:cubicBezTo>
                  <a:cubicBezTo>
                    <a:pt x="54884" y="54621"/>
                    <a:pt x="58618" y="56225"/>
                    <a:pt x="64635" y="49857"/>
                  </a:cubicBezTo>
                  <a:cubicBezTo>
                    <a:pt x="71202" y="42904"/>
                    <a:pt x="73496" y="29606"/>
                    <a:pt x="71459" y="10327"/>
                  </a:cubicBezTo>
                  <a:cubicBezTo>
                    <a:pt x="71050" y="6475"/>
                    <a:pt x="73847" y="3011"/>
                    <a:pt x="77699" y="2601"/>
                  </a:cubicBezTo>
                  <a:cubicBezTo>
                    <a:pt x="81562" y="2203"/>
                    <a:pt x="85015" y="4989"/>
                    <a:pt x="85425" y="8840"/>
                  </a:cubicBezTo>
                  <a:cubicBezTo>
                    <a:pt x="87953" y="32720"/>
                    <a:pt x="84500" y="49295"/>
                    <a:pt x="74842" y="59502"/>
                  </a:cubicBezTo>
                  <a:cubicBezTo>
                    <a:pt x="64811" y="70119"/>
                    <a:pt x="52765" y="71290"/>
                    <a:pt x="42628" y="62639"/>
                  </a:cubicBezTo>
                  <a:cubicBezTo>
                    <a:pt x="35090" y="56213"/>
                    <a:pt x="29319" y="44133"/>
                    <a:pt x="27282" y="31912"/>
                  </a:cubicBezTo>
                  <a:cubicBezTo>
                    <a:pt x="23080" y="39568"/>
                    <a:pt x="20036" y="47492"/>
                    <a:pt x="17918" y="54118"/>
                  </a:cubicBezTo>
                  <a:cubicBezTo>
                    <a:pt x="12264" y="71770"/>
                    <a:pt x="12896" y="94444"/>
                    <a:pt x="19463" y="110528"/>
                  </a:cubicBezTo>
                  <a:cubicBezTo>
                    <a:pt x="22717" y="118499"/>
                    <a:pt x="27212" y="128765"/>
                    <a:pt x="33147" y="137486"/>
                  </a:cubicBezTo>
                  <a:cubicBezTo>
                    <a:pt x="35324" y="140693"/>
                    <a:pt x="34493" y="145059"/>
                    <a:pt x="31286" y="147237"/>
                  </a:cubicBezTo>
                  <a:cubicBezTo>
                    <a:pt x="30080" y="148080"/>
                    <a:pt x="28699" y="148477"/>
                    <a:pt x="27341" y="148477"/>
                  </a:cubicBezTo>
                  <a:close/>
                </a:path>
              </a:pathLst>
            </a:custGeom>
            <a:grpFill/>
            <a:ln w="1170" cap="flat">
              <a:noFill/>
              <a:prstDash val="solid"/>
              <a:miter/>
            </a:ln>
          </p:spPr>
          <p:txBody>
            <a:bodyPr rtlCol="0" anchor="ctr"/>
            <a:lstStyle/>
            <a:p>
              <a:endParaRPr lang="en-US"/>
            </a:p>
          </p:txBody>
        </p:sp>
        <p:sp>
          <p:nvSpPr>
            <p:cNvPr id="1726" name="Freeform 1725">
              <a:extLst>
                <a:ext uri="{FF2B5EF4-FFF2-40B4-BE49-F238E27FC236}">
                  <a16:creationId xmlns:a16="http://schemas.microsoft.com/office/drawing/2014/main" id="{3303D48E-1A79-F249-B057-81D3C52352BC}"/>
                </a:ext>
              </a:extLst>
            </p:cNvPr>
            <p:cNvSpPr/>
            <p:nvPr/>
          </p:nvSpPr>
          <p:spPr>
            <a:xfrm>
              <a:off x="5565206" y="2968165"/>
              <a:ext cx="12876" cy="10535"/>
            </a:xfrm>
            <a:custGeom>
              <a:avLst/>
              <a:gdLst>
                <a:gd name="connsiteX0" fmla="*/ 2517 w 12876"/>
                <a:gd name="connsiteY0" fmla="*/ 11472 h 10535"/>
                <a:gd name="connsiteX1" fmla="*/ 0 w 12876"/>
                <a:gd name="connsiteY1" fmla="*/ 5888 h 10535"/>
                <a:gd name="connsiteX2" fmla="*/ 492 w 12876"/>
                <a:gd name="connsiteY2" fmla="*/ 3348 h 10535"/>
                <a:gd name="connsiteX3" fmla="*/ 7023 w 12876"/>
                <a:gd name="connsiteY3" fmla="*/ 5923 h 10535"/>
                <a:gd name="connsiteX4" fmla="*/ 7082 w 12876"/>
                <a:gd name="connsiteY4" fmla="*/ 5888 h 10535"/>
                <a:gd name="connsiteX5" fmla="*/ 4272 w 12876"/>
                <a:gd name="connsiteY5" fmla="*/ 0 h 10535"/>
                <a:gd name="connsiteX6" fmla="*/ 7094 w 12876"/>
                <a:gd name="connsiteY6" fmla="*/ 5888 h 10535"/>
                <a:gd name="connsiteX7" fmla="*/ 12888 w 12876"/>
                <a:gd name="connsiteY7" fmla="*/ 2049 h 10535"/>
                <a:gd name="connsiteX8" fmla="*/ 13145 w 12876"/>
                <a:gd name="connsiteY8" fmla="*/ 2435 h 10535"/>
                <a:gd name="connsiteX9" fmla="*/ 7527 w 12876"/>
                <a:gd name="connsiteY9" fmla="*/ 6192 h 10535"/>
                <a:gd name="connsiteX10" fmla="*/ 13228 w 12876"/>
                <a:gd name="connsiteY10" fmla="*/ 9248 h 10535"/>
                <a:gd name="connsiteX11" fmla="*/ 7527 w 12876"/>
                <a:gd name="connsiteY11" fmla="*/ 6192 h 10535"/>
                <a:gd name="connsiteX12" fmla="*/ 13228 w 12876"/>
                <a:gd name="connsiteY12" fmla="*/ 9248 h 10535"/>
                <a:gd name="connsiteX13" fmla="*/ 7527 w 12876"/>
                <a:gd name="connsiteY13" fmla="*/ 6192 h 10535"/>
                <a:gd name="connsiteX14" fmla="*/ 7316 w 12876"/>
                <a:gd name="connsiteY14" fmla="*/ 6333 h 10535"/>
                <a:gd name="connsiteX15" fmla="*/ 7316 w 12876"/>
                <a:gd name="connsiteY15" fmla="*/ 6333 h 10535"/>
                <a:gd name="connsiteX16" fmla="*/ 2517 w 12876"/>
                <a:gd name="connsiteY16" fmla="*/ 11472 h 1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76" h="10535">
                  <a:moveTo>
                    <a:pt x="2517" y="11472"/>
                  </a:moveTo>
                  <a:cubicBezTo>
                    <a:pt x="1206" y="10254"/>
                    <a:pt x="0" y="8229"/>
                    <a:pt x="0" y="5888"/>
                  </a:cubicBezTo>
                  <a:cubicBezTo>
                    <a:pt x="0" y="5069"/>
                    <a:pt x="152" y="4214"/>
                    <a:pt x="492" y="3348"/>
                  </a:cubicBezTo>
                  <a:lnTo>
                    <a:pt x="7023" y="5923"/>
                  </a:lnTo>
                  <a:lnTo>
                    <a:pt x="7082" y="5888"/>
                  </a:lnTo>
                  <a:lnTo>
                    <a:pt x="4272" y="0"/>
                  </a:lnTo>
                  <a:lnTo>
                    <a:pt x="7094" y="5888"/>
                  </a:lnTo>
                  <a:lnTo>
                    <a:pt x="12888" y="2049"/>
                  </a:lnTo>
                  <a:lnTo>
                    <a:pt x="13145" y="2435"/>
                  </a:lnTo>
                  <a:lnTo>
                    <a:pt x="7527" y="6192"/>
                  </a:lnTo>
                  <a:lnTo>
                    <a:pt x="13228" y="9248"/>
                  </a:lnTo>
                  <a:lnTo>
                    <a:pt x="7527" y="6192"/>
                  </a:lnTo>
                  <a:lnTo>
                    <a:pt x="13228" y="9248"/>
                  </a:lnTo>
                  <a:lnTo>
                    <a:pt x="7527" y="6192"/>
                  </a:lnTo>
                  <a:lnTo>
                    <a:pt x="7316" y="6333"/>
                  </a:lnTo>
                  <a:lnTo>
                    <a:pt x="7316" y="6333"/>
                  </a:lnTo>
                  <a:lnTo>
                    <a:pt x="2517" y="11472"/>
                  </a:lnTo>
                  <a:close/>
                </a:path>
              </a:pathLst>
            </a:custGeom>
            <a:grpFill/>
            <a:ln w="1170" cap="flat">
              <a:noFill/>
              <a:prstDash val="solid"/>
              <a:miter/>
            </a:ln>
          </p:spPr>
          <p:txBody>
            <a:bodyPr rtlCol="0" anchor="ctr"/>
            <a:lstStyle/>
            <a:p>
              <a:endParaRPr lang="en-US"/>
            </a:p>
          </p:txBody>
        </p:sp>
        <p:sp>
          <p:nvSpPr>
            <p:cNvPr id="1727" name="Freeform 1726">
              <a:extLst>
                <a:ext uri="{FF2B5EF4-FFF2-40B4-BE49-F238E27FC236}">
                  <a16:creationId xmlns:a16="http://schemas.microsoft.com/office/drawing/2014/main" id="{1EFB3162-2E42-FE45-8E06-092BB770C5AC}"/>
                </a:ext>
              </a:extLst>
            </p:cNvPr>
            <p:cNvSpPr/>
            <p:nvPr/>
          </p:nvSpPr>
          <p:spPr>
            <a:xfrm>
              <a:off x="5583518" y="2810500"/>
              <a:ext cx="25753" cy="32776"/>
            </a:xfrm>
            <a:custGeom>
              <a:avLst/>
              <a:gdLst>
                <a:gd name="connsiteX0" fmla="*/ 2137 w 25752"/>
                <a:gd name="connsiteY0" fmla="*/ 31547 h 32776"/>
                <a:gd name="connsiteX1" fmla="*/ 1973 w 25752"/>
                <a:gd name="connsiteY1" fmla="*/ 21621 h 32776"/>
                <a:gd name="connsiteX2" fmla="*/ 1973 w 25752"/>
                <a:gd name="connsiteY2" fmla="*/ 21621 h 32776"/>
                <a:gd name="connsiteX3" fmla="*/ 1973 w 25752"/>
                <a:gd name="connsiteY3" fmla="*/ 21621 h 32776"/>
                <a:gd name="connsiteX4" fmla="*/ 1973 w 25752"/>
                <a:gd name="connsiteY4" fmla="*/ 21621 h 32776"/>
                <a:gd name="connsiteX5" fmla="*/ 11912 w 25752"/>
                <a:gd name="connsiteY5" fmla="*/ 21469 h 32776"/>
                <a:gd name="connsiteX6" fmla="*/ 11912 w 25752"/>
                <a:gd name="connsiteY6" fmla="*/ 21469 h 32776"/>
                <a:gd name="connsiteX7" fmla="*/ 12064 w 25752"/>
                <a:gd name="connsiteY7" fmla="*/ 31395 h 32776"/>
                <a:gd name="connsiteX8" fmla="*/ 12064 w 25752"/>
                <a:gd name="connsiteY8" fmla="*/ 31395 h 32776"/>
                <a:gd name="connsiteX9" fmla="*/ 7019 w 25752"/>
                <a:gd name="connsiteY9" fmla="*/ 33526 h 32776"/>
                <a:gd name="connsiteX10" fmla="*/ 7019 w 25752"/>
                <a:gd name="connsiteY10" fmla="*/ 33526 h 32776"/>
                <a:gd name="connsiteX11" fmla="*/ 2137 w 25752"/>
                <a:gd name="connsiteY11" fmla="*/ 31547 h 32776"/>
                <a:gd name="connsiteX12" fmla="*/ 17542 w 25752"/>
                <a:gd name="connsiteY12" fmla="*/ 13731 h 32776"/>
                <a:gd name="connsiteX13" fmla="*/ 12906 w 25752"/>
                <a:gd name="connsiteY13" fmla="*/ 4940 h 32776"/>
                <a:gd name="connsiteX14" fmla="*/ 12906 w 25752"/>
                <a:gd name="connsiteY14" fmla="*/ 4940 h 32776"/>
                <a:gd name="connsiteX15" fmla="*/ 21697 w 25752"/>
                <a:gd name="connsiteY15" fmla="*/ 316 h 32776"/>
                <a:gd name="connsiteX16" fmla="*/ 21697 w 25752"/>
                <a:gd name="connsiteY16" fmla="*/ 316 h 32776"/>
                <a:gd name="connsiteX17" fmla="*/ 26321 w 25752"/>
                <a:gd name="connsiteY17" fmla="*/ 9107 h 32776"/>
                <a:gd name="connsiteX18" fmla="*/ 26321 w 25752"/>
                <a:gd name="connsiteY18" fmla="*/ 9107 h 32776"/>
                <a:gd name="connsiteX19" fmla="*/ 19625 w 25752"/>
                <a:gd name="connsiteY19" fmla="*/ 14047 h 32776"/>
                <a:gd name="connsiteX20" fmla="*/ 19625 w 25752"/>
                <a:gd name="connsiteY20" fmla="*/ 14047 h 32776"/>
                <a:gd name="connsiteX21" fmla="*/ 17542 w 25752"/>
                <a:gd name="connsiteY21" fmla="*/ 13731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52" h="32776">
                  <a:moveTo>
                    <a:pt x="2137" y="31547"/>
                  </a:moveTo>
                  <a:cubicBezTo>
                    <a:pt x="-649" y="28855"/>
                    <a:pt x="-719" y="24407"/>
                    <a:pt x="1973" y="21621"/>
                  </a:cubicBezTo>
                  <a:lnTo>
                    <a:pt x="1973" y="21621"/>
                  </a:lnTo>
                  <a:lnTo>
                    <a:pt x="1973" y="21621"/>
                  </a:lnTo>
                  <a:lnTo>
                    <a:pt x="1973" y="21621"/>
                  </a:lnTo>
                  <a:cubicBezTo>
                    <a:pt x="4677" y="18835"/>
                    <a:pt x="9125" y="18765"/>
                    <a:pt x="11912" y="21469"/>
                  </a:cubicBezTo>
                  <a:lnTo>
                    <a:pt x="11912" y="21469"/>
                  </a:lnTo>
                  <a:cubicBezTo>
                    <a:pt x="14697" y="24161"/>
                    <a:pt x="14768" y="28609"/>
                    <a:pt x="12064" y="31395"/>
                  </a:cubicBezTo>
                  <a:lnTo>
                    <a:pt x="12064" y="31395"/>
                  </a:lnTo>
                  <a:cubicBezTo>
                    <a:pt x="10694" y="32811"/>
                    <a:pt x="8856" y="33526"/>
                    <a:pt x="7019" y="33526"/>
                  </a:cubicBezTo>
                  <a:lnTo>
                    <a:pt x="7019" y="33526"/>
                  </a:lnTo>
                  <a:cubicBezTo>
                    <a:pt x="5263" y="33526"/>
                    <a:pt x="3495" y="32870"/>
                    <a:pt x="2137" y="31547"/>
                  </a:cubicBezTo>
                  <a:close/>
                  <a:moveTo>
                    <a:pt x="17542" y="13731"/>
                  </a:moveTo>
                  <a:cubicBezTo>
                    <a:pt x="13831" y="12584"/>
                    <a:pt x="11759" y="8651"/>
                    <a:pt x="12906" y="4940"/>
                  </a:cubicBezTo>
                  <a:lnTo>
                    <a:pt x="12906" y="4940"/>
                  </a:lnTo>
                  <a:cubicBezTo>
                    <a:pt x="14065" y="1241"/>
                    <a:pt x="17998" y="-831"/>
                    <a:pt x="21697" y="316"/>
                  </a:cubicBezTo>
                  <a:lnTo>
                    <a:pt x="21697" y="316"/>
                  </a:lnTo>
                  <a:cubicBezTo>
                    <a:pt x="25408" y="1463"/>
                    <a:pt x="27480" y="5408"/>
                    <a:pt x="26321" y="9107"/>
                  </a:cubicBezTo>
                  <a:lnTo>
                    <a:pt x="26321" y="9107"/>
                  </a:lnTo>
                  <a:cubicBezTo>
                    <a:pt x="25385" y="12116"/>
                    <a:pt x="22610" y="14047"/>
                    <a:pt x="19625" y="14047"/>
                  </a:cubicBezTo>
                  <a:lnTo>
                    <a:pt x="19625" y="14047"/>
                  </a:lnTo>
                  <a:cubicBezTo>
                    <a:pt x="18935" y="14047"/>
                    <a:pt x="18232" y="13953"/>
                    <a:pt x="17542" y="13731"/>
                  </a:cubicBezTo>
                  <a:close/>
                </a:path>
              </a:pathLst>
            </a:custGeom>
            <a:grpFill/>
            <a:ln w="1170" cap="flat">
              <a:noFill/>
              <a:prstDash val="solid"/>
              <a:miter/>
            </a:ln>
          </p:spPr>
          <p:txBody>
            <a:bodyPr rtlCol="0" anchor="ctr"/>
            <a:lstStyle/>
            <a:p>
              <a:endParaRPr lang="en-US"/>
            </a:p>
          </p:txBody>
        </p:sp>
        <p:sp>
          <p:nvSpPr>
            <p:cNvPr id="1728" name="Freeform 1727">
              <a:extLst>
                <a:ext uri="{FF2B5EF4-FFF2-40B4-BE49-F238E27FC236}">
                  <a16:creationId xmlns:a16="http://schemas.microsoft.com/office/drawing/2014/main" id="{D30E393F-9DC5-524D-A71F-7BBF394CA60E}"/>
                </a:ext>
              </a:extLst>
            </p:cNvPr>
            <p:cNvSpPr/>
            <p:nvPr/>
          </p:nvSpPr>
          <p:spPr>
            <a:xfrm>
              <a:off x="5517881" y="2869841"/>
              <a:ext cx="33947" cy="100669"/>
            </a:xfrm>
            <a:custGeom>
              <a:avLst/>
              <a:gdLst>
                <a:gd name="connsiteX0" fmla="*/ 8872 w 33946"/>
                <a:gd name="connsiteY0" fmla="*/ 96896 h 100669"/>
                <a:gd name="connsiteX1" fmla="*/ 8872 w 33946"/>
                <a:gd name="connsiteY1" fmla="*/ 96896 h 100669"/>
                <a:gd name="connsiteX2" fmla="*/ 8872 w 33946"/>
                <a:gd name="connsiteY2" fmla="*/ 96896 h 100669"/>
                <a:gd name="connsiteX3" fmla="*/ 12219 w 33946"/>
                <a:gd name="connsiteY3" fmla="*/ 87543 h 100669"/>
                <a:gd name="connsiteX4" fmla="*/ 12219 w 33946"/>
                <a:gd name="connsiteY4" fmla="*/ 87543 h 100669"/>
                <a:gd name="connsiteX5" fmla="*/ 21572 w 33946"/>
                <a:gd name="connsiteY5" fmla="*/ 90879 h 100669"/>
                <a:gd name="connsiteX6" fmla="*/ 21572 w 33946"/>
                <a:gd name="connsiteY6" fmla="*/ 90879 h 100669"/>
                <a:gd name="connsiteX7" fmla="*/ 18225 w 33946"/>
                <a:gd name="connsiteY7" fmla="*/ 100232 h 100669"/>
                <a:gd name="connsiteX8" fmla="*/ 18225 w 33946"/>
                <a:gd name="connsiteY8" fmla="*/ 100232 h 100669"/>
                <a:gd name="connsiteX9" fmla="*/ 15228 w 33946"/>
                <a:gd name="connsiteY9" fmla="*/ 100911 h 100669"/>
                <a:gd name="connsiteX10" fmla="*/ 15228 w 33946"/>
                <a:gd name="connsiteY10" fmla="*/ 100911 h 100669"/>
                <a:gd name="connsiteX11" fmla="*/ 8872 w 33946"/>
                <a:gd name="connsiteY11" fmla="*/ 96896 h 100669"/>
                <a:gd name="connsiteX12" fmla="*/ 865 w 33946"/>
                <a:gd name="connsiteY12" fmla="*/ 73110 h 100669"/>
                <a:gd name="connsiteX13" fmla="*/ 865 w 33946"/>
                <a:gd name="connsiteY13" fmla="*/ 73110 h 100669"/>
                <a:gd name="connsiteX14" fmla="*/ 865 w 33946"/>
                <a:gd name="connsiteY14" fmla="*/ 73110 h 100669"/>
                <a:gd name="connsiteX15" fmla="*/ 6402 w 33946"/>
                <a:gd name="connsiteY15" fmla="*/ 64869 h 100669"/>
                <a:gd name="connsiteX16" fmla="*/ 6402 w 33946"/>
                <a:gd name="connsiteY16" fmla="*/ 64869 h 100669"/>
                <a:gd name="connsiteX17" fmla="*/ 14643 w 33946"/>
                <a:gd name="connsiteY17" fmla="*/ 70418 h 100669"/>
                <a:gd name="connsiteX18" fmla="*/ 14643 w 33946"/>
                <a:gd name="connsiteY18" fmla="*/ 70418 h 100669"/>
                <a:gd name="connsiteX19" fmla="*/ 9106 w 33946"/>
                <a:gd name="connsiteY19" fmla="*/ 78658 h 100669"/>
                <a:gd name="connsiteX20" fmla="*/ 9106 w 33946"/>
                <a:gd name="connsiteY20" fmla="*/ 78658 h 100669"/>
                <a:gd name="connsiteX21" fmla="*/ 7748 w 33946"/>
                <a:gd name="connsiteY21" fmla="*/ 78787 h 100669"/>
                <a:gd name="connsiteX22" fmla="*/ 7748 w 33946"/>
                <a:gd name="connsiteY22" fmla="*/ 78787 h 100669"/>
                <a:gd name="connsiteX23" fmla="*/ 865 w 33946"/>
                <a:gd name="connsiteY23" fmla="*/ 73110 h 100669"/>
                <a:gd name="connsiteX24" fmla="*/ 6039 w 33946"/>
                <a:gd name="connsiteY24" fmla="*/ 55422 h 100669"/>
                <a:gd name="connsiteX25" fmla="*/ 69 w 33946"/>
                <a:gd name="connsiteY25" fmla="*/ 47498 h 100669"/>
                <a:gd name="connsiteX26" fmla="*/ 69 w 33946"/>
                <a:gd name="connsiteY26" fmla="*/ 47498 h 100669"/>
                <a:gd name="connsiteX27" fmla="*/ 8005 w 33946"/>
                <a:gd name="connsiteY27" fmla="*/ 41516 h 100669"/>
                <a:gd name="connsiteX28" fmla="*/ 8005 w 33946"/>
                <a:gd name="connsiteY28" fmla="*/ 41516 h 100669"/>
                <a:gd name="connsiteX29" fmla="*/ 13975 w 33946"/>
                <a:gd name="connsiteY29" fmla="*/ 49452 h 100669"/>
                <a:gd name="connsiteX30" fmla="*/ 13975 w 33946"/>
                <a:gd name="connsiteY30" fmla="*/ 49452 h 100669"/>
                <a:gd name="connsiteX31" fmla="*/ 7022 w 33946"/>
                <a:gd name="connsiteY31" fmla="*/ 55493 h 100669"/>
                <a:gd name="connsiteX32" fmla="*/ 7022 w 33946"/>
                <a:gd name="connsiteY32" fmla="*/ 55493 h 100669"/>
                <a:gd name="connsiteX33" fmla="*/ 6039 w 33946"/>
                <a:gd name="connsiteY33" fmla="*/ 55422 h 100669"/>
                <a:gd name="connsiteX34" fmla="*/ 10943 w 33946"/>
                <a:gd name="connsiteY34" fmla="*/ 32549 h 100669"/>
                <a:gd name="connsiteX35" fmla="*/ 7865 w 33946"/>
                <a:gd name="connsiteY35" fmla="*/ 23103 h 100669"/>
                <a:gd name="connsiteX36" fmla="*/ 7865 w 33946"/>
                <a:gd name="connsiteY36" fmla="*/ 23103 h 100669"/>
                <a:gd name="connsiteX37" fmla="*/ 7865 w 33946"/>
                <a:gd name="connsiteY37" fmla="*/ 23103 h 100669"/>
                <a:gd name="connsiteX38" fmla="*/ 7865 w 33946"/>
                <a:gd name="connsiteY38" fmla="*/ 23103 h 100669"/>
                <a:gd name="connsiteX39" fmla="*/ 17312 w 33946"/>
                <a:gd name="connsiteY39" fmla="*/ 20024 h 100669"/>
                <a:gd name="connsiteX40" fmla="*/ 17312 w 33946"/>
                <a:gd name="connsiteY40" fmla="*/ 20024 h 100669"/>
                <a:gd name="connsiteX41" fmla="*/ 20390 w 33946"/>
                <a:gd name="connsiteY41" fmla="*/ 29471 h 100669"/>
                <a:gd name="connsiteX42" fmla="*/ 20390 w 33946"/>
                <a:gd name="connsiteY42" fmla="*/ 29471 h 100669"/>
                <a:gd name="connsiteX43" fmla="*/ 14128 w 33946"/>
                <a:gd name="connsiteY43" fmla="*/ 33310 h 100669"/>
                <a:gd name="connsiteX44" fmla="*/ 14128 w 33946"/>
                <a:gd name="connsiteY44" fmla="*/ 33310 h 100669"/>
                <a:gd name="connsiteX45" fmla="*/ 10943 w 33946"/>
                <a:gd name="connsiteY45" fmla="*/ 32549 h 100669"/>
                <a:gd name="connsiteX46" fmla="*/ 22731 w 33946"/>
                <a:gd name="connsiteY46" fmla="*/ 12334 h 100669"/>
                <a:gd name="connsiteX47" fmla="*/ 22029 w 33946"/>
                <a:gd name="connsiteY47" fmla="*/ 2419 h 100669"/>
                <a:gd name="connsiteX48" fmla="*/ 22029 w 33946"/>
                <a:gd name="connsiteY48" fmla="*/ 2419 h 100669"/>
                <a:gd name="connsiteX49" fmla="*/ 31932 w 33946"/>
                <a:gd name="connsiteY49" fmla="*/ 1717 h 100669"/>
                <a:gd name="connsiteX50" fmla="*/ 31932 w 33946"/>
                <a:gd name="connsiteY50" fmla="*/ 1717 h 100669"/>
                <a:gd name="connsiteX51" fmla="*/ 32634 w 33946"/>
                <a:gd name="connsiteY51" fmla="*/ 11631 h 100669"/>
                <a:gd name="connsiteX52" fmla="*/ 32634 w 33946"/>
                <a:gd name="connsiteY52" fmla="*/ 11631 h 100669"/>
                <a:gd name="connsiteX53" fmla="*/ 27320 w 33946"/>
                <a:gd name="connsiteY53" fmla="*/ 14043 h 100669"/>
                <a:gd name="connsiteX54" fmla="*/ 27320 w 33946"/>
                <a:gd name="connsiteY54" fmla="*/ 14043 h 100669"/>
                <a:gd name="connsiteX55" fmla="*/ 22731 w 33946"/>
                <a:gd name="connsiteY55" fmla="*/ 12334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3946" h="100669">
                  <a:moveTo>
                    <a:pt x="8872" y="96896"/>
                  </a:moveTo>
                  <a:lnTo>
                    <a:pt x="8872" y="96896"/>
                  </a:lnTo>
                  <a:lnTo>
                    <a:pt x="8872" y="96896"/>
                  </a:lnTo>
                  <a:cubicBezTo>
                    <a:pt x="7221" y="93384"/>
                    <a:pt x="8708" y="89194"/>
                    <a:pt x="12219" y="87543"/>
                  </a:cubicBezTo>
                  <a:lnTo>
                    <a:pt x="12219" y="87543"/>
                  </a:lnTo>
                  <a:cubicBezTo>
                    <a:pt x="15719" y="85881"/>
                    <a:pt x="19910" y="87379"/>
                    <a:pt x="21572" y="90879"/>
                  </a:cubicBezTo>
                  <a:lnTo>
                    <a:pt x="21572" y="90879"/>
                  </a:lnTo>
                  <a:cubicBezTo>
                    <a:pt x="23223" y="94391"/>
                    <a:pt x="21736" y="98570"/>
                    <a:pt x="18225" y="100232"/>
                  </a:cubicBezTo>
                  <a:lnTo>
                    <a:pt x="18225" y="100232"/>
                  </a:lnTo>
                  <a:cubicBezTo>
                    <a:pt x="17253" y="100688"/>
                    <a:pt x="16234" y="100911"/>
                    <a:pt x="15228" y="100911"/>
                  </a:cubicBezTo>
                  <a:lnTo>
                    <a:pt x="15228" y="100911"/>
                  </a:lnTo>
                  <a:cubicBezTo>
                    <a:pt x="12594" y="100911"/>
                    <a:pt x="10077" y="99424"/>
                    <a:pt x="8872" y="96896"/>
                  </a:cubicBezTo>
                  <a:close/>
                  <a:moveTo>
                    <a:pt x="865" y="73110"/>
                  </a:moveTo>
                  <a:lnTo>
                    <a:pt x="865" y="73110"/>
                  </a:lnTo>
                  <a:lnTo>
                    <a:pt x="865" y="73110"/>
                  </a:lnTo>
                  <a:cubicBezTo>
                    <a:pt x="116" y="69306"/>
                    <a:pt x="2597" y="65618"/>
                    <a:pt x="6402" y="64869"/>
                  </a:cubicBezTo>
                  <a:lnTo>
                    <a:pt x="6402" y="64869"/>
                  </a:lnTo>
                  <a:cubicBezTo>
                    <a:pt x="10206" y="64120"/>
                    <a:pt x="13905" y="66613"/>
                    <a:pt x="14643" y="70418"/>
                  </a:cubicBezTo>
                  <a:lnTo>
                    <a:pt x="14643" y="70418"/>
                  </a:lnTo>
                  <a:cubicBezTo>
                    <a:pt x="15392" y="74222"/>
                    <a:pt x="12910" y="77909"/>
                    <a:pt x="9106" y="78658"/>
                  </a:cubicBezTo>
                  <a:lnTo>
                    <a:pt x="9106" y="78658"/>
                  </a:lnTo>
                  <a:cubicBezTo>
                    <a:pt x="8649" y="78740"/>
                    <a:pt x="8193" y="78787"/>
                    <a:pt x="7748" y="78787"/>
                  </a:cubicBezTo>
                  <a:lnTo>
                    <a:pt x="7748" y="78787"/>
                  </a:lnTo>
                  <a:cubicBezTo>
                    <a:pt x="4459" y="78787"/>
                    <a:pt x="1509" y="76458"/>
                    <a:pt x="865" y="73110"/>
                  </a:cubicBezTo>
                  <a:close/>
                  <a:moveTo>
                    <a:pt x="6039" y="55422"/>
                  </a:moveTo>
                  <a:cubicBezTo>
                    <a:pt x="2199" y="54884"/>
                    <a:pt x="-470" y="51337"/>
                    <a:pt x="69" y="47498"/>
                  </a:cubicBezTo>
                  <a:lnTo>
                    <a:pt x="69" y="47498"/>
                  </a:lnTo>
                  <a:cubicBezTo>
                    <a:pt x="608" y="43646"/>
                    <a:pt x="4154" y="40978"/>
                    <a:pt x="8005" y="41516"/>
                  </a:cubicBezTo>
                  <a:lnTo>
                    <a:pt x="8005" y="41516"/>
                  </a:lnTo>
                  <a:cubicBezTo>
                    <a:pt x="11845" y="42055"/>
                    <a:pt x="14514" y="45613"/>
                    <a:pt x="13975" y="49452"/>
                  </a:cubicBezTo>
                  <a:lnTo>
                    <a:pt x="13975" y="49452"/>
                  </a:lnTo>
                  <a:cubicBezTo>
                    <a:pt x="13484" y="52964"/>
                    <a:pt x="10475" y="55493"/>
                    <a:pt x="7022" y="55493"/>
                  </a:cubicBezTo>
                  <a:lnTo>
                    <a:pt x="7022" y="55493"/>
                  </a:lnTo>
                  <a:cubicBezTo>
                    <a:pt x="6706" y="55493"/>
                    <a:pt x="6367" y="55469"/>
                    <a:pt x="6039" y="55422"/>
                  </a:cubicBezTo>
                  <a:close/>
                  <a:moveTo>
                    <a:pt x="10943" y="32549"/>
                  </a:moveTo>
                  <a:cubicBezTo>
                    <a:pt x="7490" y="30794"/>
                    <a:pt x="6109" y="26556"/>
                    <a:pt x="7865" y="23103"/>
                  </a:cubicBezTo>
                  <a:lnTo>
                    <a:pt x="7865" y="23103"/>
                  </a:lnTo>
                  <a:lnTo>
                    <a:pt x="7865" y="23103"/>
                  </a:lnTo>
                  <a:lnTo>
                    <a:pt x="7865" y="23103"/>
                  </a:lnTo>
                  <a:cubicBezTo>
                    <a:pt x="9621" y="19650"/>
                    <a:pt x="13858" y="18268"/>
                    <a:pt x="17312" y="20024"/>
                  </a:cubicBezTo>
                  <a:lnTo>
                    <a:pt x="17312" y="20024"/>
                  </a:lnTo>
                  <a:cubicBezTo>
                    <a:pt x="20765" y="21780"/>
                    <a:pt x="22146" y="26018"/>
                    <a:pt x="20390" y="29471"/>
                  </a:cubicBezTo>
                  <a:lnTo>
                    <a:pt x="20390" y="29471"/>
                  </a:lnTo>
                  <a:cubicBezTo>
                    <a:pt x="19149" y="31906"/>
                    <a:pt x="16679" y="33310"/>
                    <a:pt x="14128" y="33310"/>
                  </a:cubicBezTo>
                  <a:lnTo>
                    <a:pt x="14128" y="33310"/>
                  </a:lnTo>
                  <a:cubicBezTo>
                    <a:pt x="13051" y="33310"/>
                    <a:pt x="11962" y="33064"/>
                    <a:pt x="10943" y="32549"/>
                  </a:cubicBezTo>
                  <a:close/>
                  <a:moveTo>
                    <a:pt x="22731" y="12334"/>
                  </a:moveTo>
                  <a:cubicBezTo>
                    <a:pt x="19793" y="9782"/>
                    <a:pt x="19477" y="5345"/>
                    <a:pt x="22029" y="2419"/>
                  </a:cubicBezTo>
                  <a:lnTo>
                    <a:pt x="22029" y="2419"/>
                  </a:lnTo>
                  <a:cubicBezTo>
                    <a:pt x="24569" y="-508"/>
                    <a:pt x="29006" y="-824"/>
                    <a:pt x="31932" y="1717"/>
                  </a:cubicBezTo>
                  <a:lnTo>
                    <a:pt x="31932" y="1717"/>
                  </a:lnTo>
                  <a:cubicBezTo>
                    <a:pt x="34858" y="4257"/>
                    <a:pt x="35175" y="8693"/>
                    <a:pt x="32634" y="11631"/>
                  </a:cubicBezTo>
                  <a:lnTo>
                    <a:pt x="32634" y="11631"/>
                  </a:lnTo>
                  <a:cubicBezTo>
                    <a:pt x="31241" y="13223"/>
                    <a:pt x="29287" y="14043"/>
                    <a:pt x="27320" y="14043"/>
                  </a:cubicBezTo>
                  <a:lnTo>
                    <a:pt x="27320" y="14043"/>
                  </a:lnTo>
                  <a:cubicBezTo>
                    <a:pt x="25693" y="14043"/>
                    <a:pt x="24054" y="13481"/>
                    <a:pt x="22731" y="12334"/>
                  </a:cubicBezTo>
                  <a:close/>
                </a:path>
              </a:pathLst>
            </a:custGeom>
            <a:grpFill/>
            <a:ln w="1170" cap="flat">
              <a:noFill/>
              <a:prstDash val="solid"/>
              <a:miter/>
            </a:ln>
          </p:spPr>
          <p:txBody>
            <a:bodyPr rtlCol="0" anchor="ctr"/>
            <a:lstStyle/>
            <a:p>
              <a:endParaRPr lang="en-US"/>
            </a:p>
          </p:txBody>
        </p:sp>
        <p:sp>
          <p:nvSpPr>
            <p:cNvPr id="1729" name="Freeform 1728">
              <a:extLst>
                <a:ext uri="{FF2B5EF4-FFF2-40B4-BE49-F238E27FC236}">
                  <a16:creationId xmlns:a16="http://schemas.microsoft.com/office/drawing/2014/main" id="{2CA8D85F-F04D-DC44-A62C-166FBDB4A67C}"/>
                </a:ext>
              </a:extLst>
            </p:cNvPr>
            <p:cNvSpPr/>
            <p:nvPr/>
          </p:nvSpPr>
          <p:spPr>
            <a:xfrm>
              <a:off x="5495876" y="2852109"/>
              <a:ext cx="25753" cy="32776"/>
            </a:xfrm>
            <a:custGeom>
              <a:avLst/>
              <a:gdLst>
                <a:gd name="connsiteX0" fmla="*/ 2490 w 25752"/>
                <a:gd name="connsiteY0" fmla="*/ 31986 h 32776"/>
                <a:gd name="connsiteX1" fmla="*/ 1659 w 25752"/>
                <a:gd name="connsiteY1" fmla="*/ 22083 h 32776"/>
                <a:gd name="connsiteX2" fmla="*/ 1659 w 25752"/>
                <a:gd name="connsiteY2" fmla="*/ 22083 h 32776"/>
                <a:gd name="connsiteX3" fmla="*/ 1659 w 25752"/>
                <a:gd name="connsiteY3" fmla="*/ 22083 h 32776"/>
                <a:gd name="connsiteX4" fmla="*/ 1659 w 25752"/>
                <a:gd name="connsiteY4" fmla="*/ 22083 h 32776"/>
                <a:gd name="connsiteX5" fmla="*/ 11562 w 25752"/>
                <a:gd name="connsiteY5" fmla="*/ 21251 h 32776"/>
                <a:gd name="connsiteX6" fmla="*/ 11562 w 25752"/>
                <a:gd name="connsiteY6" fmla="*/ 21251 h 32776"/>
                <a:gd name="connsiteX7" fmla="*/ 12394 w 25752"/>
                <a:gd name="connsiteY7" fmla="*/ 31155 h 32776"/>
                <a:gd name="connsiteX8" fmla="*/ 12394 w 25752"/>
                <a:gd name="connsiteY8" fmla="*/ 31155 h 32776"/>
                <a:gd name="connsiteX9" fmla="*/ 7020 w 25752"/>
                <a:gd name="connsiteY9" fmla="*/ 33648 h 32776"/>
                <a:gd name="connsiteX10" fmla="*/ 7020 w 25752"/>
                <a:gd name="connsiteY10" fmla="*/ 33648 h 32776"/>
                <a:gd name="connsiteX11" fmla="*/ 2490 w 25752"/>
                <a:gd name="connsiteY11" fmla="*/ 31986 h 32776"/>
                <a:gd name="connsiteX12" fmla="*/ 16935 w 25752"/>
                <a:gd name="connsiteY12" fmla="*/ 13491 h 32776"/>
                <a:gd name="connsiteX13" fmla="*/ 13201 w 25752"/>
                <a:gd name="connsiteY13" fmla="*/ 4290 h 32776"/>
                <a:gd name="connsiteX14" fmla="*/ 13201 w 25752"/>
                <a:gd name="connsiteY14" fmla="*/ 4290 h 32776"/>
                <a:gd name="connsiteX15" fmla="*/ 13201 w 25752"/>
                <a:gd name="connsiteY15" fmla="*/ 4290 h 32776"/>
                <a:gd name="connsiteX16" fmla="*/ 13201 w 25752"/>
                <a:gd name="connsiteY16" fmla="*/ 4290 h 32776"/>
                <a:gd name="connsiteX17" fmla="*/ 22402 w 25752"/>
                <a:gd name="connsiteY17" fmla="*/ 556 h 32776"/>
                <a:gd name="connsiteX18" fmla="*/ 22402 w 25752"/>
                <a:gd name="connsiteY18" fmla="*/ 556 h 32776"/>
                <a:gd name="connsiteX19" fmla="*/ 26148 w 25752"/>
                <a:gd name="connsiteY19" fmla="*/ 9756 h 32776"/>
                <a:gd name="connsiteX20" fmla="*/ 26148 w 25752"/>
                <a:gd name="connsiteY20" fmla="*/ 9756 h 32776"/>
                <a:gd name="connsiteX21" fmla="*/ 19674 w 25752"/>
                <a:gd name="connsiteY21" fmla="*/ 14052 h 32776"/>
                <a:gd name="connsiteX22" fmla="*/ 19674 w 25752"/>
                <a:gd name="connsiteY22" fmla="*/ 14052 h 32776"/>
                <a:gd name="connsiteX23" fmla="*/ 16935 w 25752"/>
                <a:gd name="connsiteY23" fmla="*/ 13491 h 3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752" h="32776">
                  <a:moveTo>
                    <a:pt x="2490" y="31986"/>
                  </a:moveTo>
                  <a:cubicBezTo>
                    <a:pt x="-471" y="29480"/>
                    <a:pt x="-846" y="25044"/>
                    <a:pt x="1659" y="22083"/>
                  </a:cubicBezTo>
                  <a:lnTo>
                    <a:pt x="1659" y="22083"/>
                  </a:lnTo>
                  <a:lnTo>
                    <a:pt x="1659" y="22083"/>
                  </a:lnTo>
                  <a:lnTo>
                    <a:pt x="1659" y="22083"/>
                  </a:lnTo>
                  <a:cubicBezTo>
                    <a:pt x="4164" y="19121"/>
                    <a:pt x="8601" y="18746"/>
                    <a:pt x="11562" y="21251"/>
                  </a:cubicBezTo>
                  <a:lnTo>
                    <a:pt x="11562" y="21251"/>
                  </a:lnTo>
                  <a:cubicBezTo>
                    <a:pt x="14524" y="23757"/>
                    <a:pt x="14898" y="28193"/>
                    <a:pt x="12394" y="31155"/>
                  </a:cubicBezTo>
                  <a:lnTo>
                    <a:pt x="12394" y="31155"/>
                  </a:lnTo>
                  <a:cubicBezTo>
                    <a:pt x="11000" y="32793"/>
                    <a:pt x="9022" y="33648"/>
                    <a:pt x="7020" y="33648"/>
                  </a:cubicBezTo>
                  <a:lnTo>
                    <a:pt x="7020" y="33648"/>
                  </a:lnTo>
                  <a:cubicBezTo>
                    <a:pt x="5417" y="33648"/>
                    <a:pt x="3813" y="33098"/>
                    <a:pt x="2490" y="31986"/>
                  </a:cubicBezTo>
                  <a:close/>
                  <a:moveTo>
                    <a:pt x="16935" y="13491"/>
                  </a:moveTo>
                  <a:cubicBezTo>
                    <a:pt x="13365" y="11980"/>
                    <a:pt x="11691" y="7860"/>
                    <a:pt x="13201" y="4290"/>
                  </a:cubicBezTo>
                  <a:lnTo>
                    <a:pt x="13201" y="4290"/>
                  </a:lnTo>
                  <a:lnTo>
                    <a:pt x="13201" y="4290"/>
                  </a:lnTo>
                  <a:lnTo>
                    <a:pt x="13201" y="4290"/>
                  </a:lnTo>
                  <a:cubicBezTo>
                    <a:pt x="14711" y="720"/>
                    <a:pt x="18832" y="-954"/>
                    <a:pt x="22402" y="556"/>
                  </a:cubicBezTo>
                  <a:lnTo>
                    <a:pt x="22402" y="556"/>
                  </a:lnTo>
                  <a:cubicBezTo>
                    <a:pt x="25984" y="2066"/>
                    <a:pt x="27646" y="6186"/>
                    <a:pt x="26148" y="9756"/>
                  </a:cubicBezTo>
                  <a:lnTo>
                    <a:pt x="26148" y="9756"/>
                  </a:lnTo>
                  <a:cubicBezTo>
                    <a:pt x="25012" y="12437"/>
                    <a:pt x="22402" y="14052"/>
                    <a:pt x="19674" y="14052"/>
                  </a:cubicBezTo>
                  <a:lnTo>
                    <a:pt x="19674" y="14052"/>
                  </a:lnTo>
                  <a:cubicBezTo>
                    <a:pt x="18761" y="14052"/>
                    <a:pt x="17837" y="13877"/>
                    <a:pt x="16935" y="13491"/>
                  </a:cubicBezTo>
                  <a:close/>
                </a:path>
              </a:pathLst>
            </a:custGeom>
            <a:grpFill/>
            <a:ln w="1170" cap="flat">
              <a:noFill/>
              <a:prstDash val="solid"/>
              <a:miter/>
            </a:ln>
          </p:spPr>
          <p:txBody>
            <a:bodyPr rtlCol="0" anchor="ctr"/>
            <a:lstStyle/>
            <a:p>
              <a:endParaRPr lang="en-US"/>
            </a:p>
          </p:txBody>
        </p:sp>
        <p:sp>
          <p:nvSpPr>
            <p:cNvPr id="1730" name="Freeform 1729">
              <a:extLst>
                <a:ext uri="{FF2B5EF4-FFF2-40B4-BE49-F238E27FC236}">
                  <a16:creationId xmlns:a16="http://schemas.microsoft.com/office/drawing/2014/main" id="{9E0C4D6A-73C6-9B46-B531-CC242720B6E4}"/>
                </a:ext>
              </a:extLst>
            </p:cNvPr>
            <p:cNvSpPr/>
            <p:nvPr/>
          </p:nvSpPr>
          <p:spPr>
            <a:xfrm>
              <a:off x="5465461" y="2917407"/>
              <a:ext cx="40970" cy="99499"/>
            </a:xfrm>
            <a:custGeom>
              <a:avLst/>
              <a:gdLst>
                <a:gd name="connsiteX0" fmla="*/ 30002 w 40969"/>
                <a:gd name="connsiteY0" fmla="*/ 98002 h 99498"/>
                <a:gd name="connsiteX1" fmla="*/ 30002 w 40969"/>
                <a:gd name="connsiteY1" fmla="*/ 98002 h 99498"/>
                <a:gd name="connsiteX2" fmla="*/ 30002 w 40969"/>
                <a:gd name="connsiteY2" fmla="*/ 98002 h 99498"/>
                <a:gd name="connsiteX3" fmla="*/ 29475 w 40969"/>
                <a:gd name="connsiteY3" fmla="*/ 88087 h 99498"/>
                <a:gd name="connsiteX4" fmla="*/ 29475 w 40969"/>
                <a:gd name="connsiteY4" fmla="*/ 88087 h 99498"/>
                <a:gd name="connsiteX5" fmla="*/ 39390 w 40969"/>
                <a:gd name="connsiteY5" fmla="*/ 87549 h 99498"/>
                <a:gd name="connsiteX6" fmla="*/ 39390 w 40969"/>
                <a:gd name="connsiteY6" fmla="*/ 87549 h 99498"/>
                <a:gd name="connsiteX7" fmla="*/ 39929 w 40969"/>
                <a:gd name="connsiteY7" fmla="*/ 97463 h 99498"/>
                <a:gd name="connsiteX8" fmla="*/ 39929 w 40969"/>
                <a:gd name="connsiteY8" fmla="*/ 97463 h 99498"/>
                <a:gd name="connsiteX9" fmla="*/ 34696 w 40969"/>
                <a:gd name="connsiteY9" fmla="*/ 99793 h 99498"/>
                <a:gd name="connsiteX10" fmla="*/ 34696 w 40969"/>
                <a:gd name="connsiteY10" fmla="*/ 99793 h 99498"/>
                <a:gd name="connsiteX11" fmla="*/ 30002 w 40969"/>
                <a:gd name="connsiteY11" fmla="*/ 98002 h 99498"/>
                <a:gd name="connsiteX12" fmla="*/ 14129 w 40969"/>
                <a:gd name="connsiteY12" fmla="*/ 78090 h 99498"/>
                <a:gd name="connsiteX13" fmla="*/ 16623 w 40969"/>
                <a:gd name="connsiteY13" fmla="*/ 68480 h 99498"/>
                <a:gd name="connsiteX14" fmla="*/ 16623 w 40969"/>
                <a:gd name="connsiteY14" fmla="*/ 68480 h 99498"/>
                <a:gd name="connsiteX15" fmla="*/ 26233 w 40969"/>
                <a:gd name="connsiteY15" fmla="*/ 70962 h 99498"/>
                <a:gd name="connsiteX16" fmla="*/ 26245 w 40969"/>
                <a:gd name="connsiteY16" fmla="*/ 70962 h 99498"/>
                <a:gd name="connsiteX17" fmla="*/ 23751 w 40969"/>
                <a:gd name="connsiteY17" fmla="*/ 80584 h 99498"/>
                <a:gd name="connsiteX18" fmla="*/ 23751 w 40969"/>
                <a:gd name="connsiteY18" fmla="*/ 80584 h 99498"/>
                <a:gd name="connsiteX19" fmla="*/ 20193 w 40969"/>
                <a:gd name="connsiteY19" fmla="*/ 81555 h 99498"/>
                <a:gd name="connsiteX20" fmla="*/ 20193 w 40969"/>
                <a:gd name="connsiteY20" fmla="*/ 81555 h 99498"/>
                <a:gd name="connsiteX21" fmla="*/ 14129 w 40969"/>
                <a:gd name="connsiteY21" fmla="*/ 78090 h 99498"/>
                <a:gd name="connsiteX22" fmla="*/ 3641 w 40969"/>
                <a:gd name="connsiteY22" fmla="*/ 55346 h 99498"/>
                <a:gd name="connsiteX23" fmla="*/ 8358 w 40969"/>
                <a:gd name="connsiteY23" fmla="*/ 46602 h 99498"/>
                <a:gd name="connsiteX24" fmla="*/ 8358 w 40969"/>
                <a:gd name="connsiteY24" fmla="*/ 46602 h 99498"/>
                <a:gd name="connsiteX25" fmla="*/ 17102 w 40969"/>
                <a:gd name="connsiteY25" fmla="*/ 51319 h 99498"/>
                <a:gd name="connsiteX26" fmla="*/ 17102 w 40969"/>
                <a:gd name="connsiteY26" fmla="*/ 51319 h 99498"/>
                <a:gd name="connsiteX27" fmla="*/ 12385 w 40969"/>
                <a:gd name="connsiteY27" fmla="*/ 60064 h 99498"/>
                <a:gd name="connsiteX28" fmla="*/ 12385 w 40969"/>
                <a:gd name="connsiteY28" fmla="*/ 60064 h 99498"/>
                <a:gd name="connsiteX29" fmla="*/ 10372 w 40969"/>
                <a:gd name="connsiteY29" fmla="*/ 60356 h 99498"/>
                <a:gd name="connsiteX30" fmla="*/ 10372 w 40969"/>
                <a:gd name="connsiteY30" fmla="*/ 60356 h 99498"/>
                <a:gd name="connsiteX31" fmla="*/ 3641 w 40969"/>
                <a:gd name="connsiteY31" fmla="*/ 55346 h 99498"/>
                <a:gd name="connsiteX32" fmla="*/ 1 w 40969"/>
                <a:gd name="connsiteY32" fmla="*/ 30319 h 99498"/>
                <a:gd name="connsiteX33" fmla="*/ 1 w 40969"/>
                <a:gd name="connsiteY33" fmla="*/ 30319 h 99498"/>
                <a:gd name="connsiteX34" fmla="*/ 1 w 40969"/>
                <a:gd name="connsiteY34" fmla="*/ 30319 h 99498"/>
                <a:gd name="connsiteX35" fmla="*/ 6942 w 40969"/>
                <a:gd name="connsiteY35" fmla="*/ 23214 h 99498"/>
                <a:gd name="connsiteX36" fmla="*/ 6942 w 40969"/>
                <a:gd name="connsiteY36" fmla="*/ 23214 h 99498"/>
                <a:gd name="connsiteX37" fmla="*/ 14047 w 40969"/>
                <a:gd name="connsiteY37" fmla="*/ 30155 h 99498"/>
                <a:gd name="connsiteX38" fmla="*/ 14047 w 40969"/>
                <a:gd name="connsiteY38" fmla="*/ 30155 h 99498"/>
                <a:gd name="connsiteX39" fmla="*/ 7106 w 40969"/>
                <a:gd name="connsiteY39" fmla="*/ 37261 h 99498"/>
                <a:gd name="connsiteX40" fmla="*/ 7106 w 40969"/>
                <a:gd name="connsiteY40" fmla="*/ 37261 h 99498"/>
                <a:gd name="connsiteX41" fmla="*/ 7024 w 40969"/>
                <a:gd name="connsiteY41" fmla="*/ 37261 h 99498"/>
                <a:gd name="connsiteX42" fmla="*/ 7024 w 40969"/>
                <a:gd name="connsiteY42" fmla="*/ 37261 h 99498"/>
                <a:gd name="connsiteX43" fmla="*/ 1 w 40969"/>
                <a:gd name="connsiteY43" fmla="*/ 30319 h 99498"/>
                <a:gd name="connsiteX44" fmla="*/ 7949 w 40969"/>
                <a:gd name="connsiteY44" fmla="*/ 13861 h 99498"/>
                <a:gd name="connsiteX45" fmla="*/ 2716 w 40969"/>
                <a:gd name="connsiteY45" fmla="*/ 5421 h 99498"/>
                <a:gd name="connsiteX46" fmla="*/ 2716 w 40969"/>
                <a:gd name="connsiteY46" fmla="*/ 5421 h 99498"/>
                <a:gd name="connsiteX47" fmla="*/ 2716 w 40969"/>
                <a:gd name="connsiteY47" fmla="*/ 5421 h 99498"/>
                <a:gd name="connsiteX48" fmla="*/ 2716 w 40969"/>
                <a:gd name="connsiteY48" fmla="*/ 5421 h 99498"/>
                <a:gd name="connsiteX49" fmla="*/ 11156 w 40969"/>
                <a:gd name="connsiteY49" fmla="*/ 189 h 99498"/>
                <a:gd name="connsiteX50" fmla="*/ 11156 w 40969"/>
                <a:gd name="connsiteY50" fmla="*/ 189 h 99498"/>
                <a:gd name="connsiteX51" fmla="*/ 16400 w 40969"/>
                <a:gd name="connsiteY51" fmla="*/ 8628 h 99498"/>
                <a:gd name="connsiteX52" fmla="*/ 16400 w 40969"/>
                <a:gd name="connsiteY52" fmla="*/ 8628 h 99498"/>
                <a:gd name="connsiteX53" fmla="*/ 9564 w 40969"/>
                <a:gd name="connsiteY53" fmla="*/ 14048 h 99498"/>
                <a:gd name="connsiteX54" fmla="*/ 9564 w 40969"/>
                <a:gd name="connsiteY54" fmla="*/ 14048 h 99498"/>
                <a:gd name="connsiteX55" fmla="*/ 7949 w 40969"/>
                <a:gd name="connsiteY55" fmla="*/ 13861 h 99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0969" h="99498">
                  <a:moveTo>
                    <a:pt x="30002" y="98002"/>
                  </a:moveTo>
                  <a:cubicBezTo>
                    <a:pt x="30002" y="98002"/>
                    <a:pt x="30002" y="98002"/>
                    <a:pt x="30002" y="98002"/>
                  </a:cubicBezTo>
                  <a:lnTo>
                    <a:pt x="30002" y="98002"/>
                  </a:lnTo>
                  <a:cubicBezTo>
                    <a:pt x="27123" y="95415"/>
                    <a:pt x="26877" y="90978"/>
                    <a:pt x="29475" y="88087"/>
                  </a:cubicBezTo>
                  <a:lnTo>
                    <a:pt x="29475" y="88087"/>
                  </a:lnTo>
                  <a:cubicBezTo>
                    <a:pt x="32062" y="85196"/>
                    <a:pt x="36499" y="84962"/>
                    <a:pt x="39390" y="87549"/>
                  </a:cubicBezTo>
                  <a:lnTo>
                    <a:pt x="39390" y="87549"/>
                  </a:lnTo>
                  <a:cubicBezTo>
                    <a:pt x="42270" y="90136"/>
                    <a:pt x="42516" y="94572"/>
                    <a:pt x="39929" y="97463"/>
                  </a:cubicBezTo>
                  <a:lnTo>
                    <a:pt x="39929" y="97463"/>
                  </a:lnTo>
                  <a:cubicBezTo>
                    <a:pt x="38536" y="99009"/>
                    <a:pt x="36616" y="99793"/>
                    <a:pt x="34696" y="99793"/>
                  </a:cubicBezTo>
                  <a:lnTo>
                    <a:pt x="34696" y="99793"/>
                  </a:lnTo>
                  <a:cubicBezTo>
                    <a:pt x="33022" y="99793"/>
                    <a:pt x="31348" y="99208"/>
                    <a:pt x="30002" y="98002"/>
                  </a:cubicBezTo>
                  <a:close/>
                  <a:moveTo>
                    <a:pt x="14129" y="78090"/>
                  </a:moveTo>
                  <a:cubicBezTo>
                    <a:pt x="12163" y="74742"/>
                    <a:pt x="13275" y="70447"/>
                    <a:pt x="16623" y="68480"/>
                  </a:cubicBezTo>
                  <a:lnTo>
                    <a:pt x="16623" y="68480"/>
                  </a:lnTo>
                  <a:cubicBezTo>
                    <a:pt x="19971" y="66514"/>
                    <a:pt x="24266" y="67626"/>
                    <a:pt x="26233" y="70962"/>
                  </a:cubicBezTo>
                  <a:lnTo>
                    <a:pt x="26245" y="70962"/>
                  </a:lnTo>
                  <a:cubicBezTo>
                    <a:pt x="28211" y="74309"/>
                    <a:pt x="27087" y="78617"/>
                    <a:pt x="23751" y="80584"/>
                  </a:cubicBezTo>
                  <a:lnTo>
                    <a:pt x="23751" y="80584"/>
                  </a:lnTo>
                  <a:cubicBezTo>
                    <a:pt x="22628" y="81239"/>
                    <a:pt x="21399" y="81555"/>
                    <a:pt x="20193" y="81555"/>
                  </a:cubicBezTo>
                  <a:lnTo>
                    <a:pt x="20193" y="81555"/>
                  </a:lnTo>
                  <a:cubicBezTo>
                    <a:pt x="17781" y="81555"/>
                    <a:pt x="15440" y="80314"/>
                    <a:pt x="14129" y="78090"/>
                  </a:cubicBezTo>
                  <a:close/>
                  <a:moveTo>
                    <a:pt x="3641" y="55346"/>
                  </a:moveTo>
                  <a:cubicBezTo>
                    <a:pt x="2529" y="51624"/>
                    <a:pt x="4648" y="47714"/>
                    <a:pt x="8358" y="46602"/>
                  </a:cubicBezTo>
                  <a:lnTo>
                    <a:pt x="8358" y="46602"/>
                  </a:lnTo>
                  <a:cubicBezTo>
                    <a:pt x="12081" y="45490"/>
                    <a:pt x="15990" y="47609"/>
                    <a:pt x="17102" y="51319"/>
                  </a:cubicBezTo>
                  <a:lnTo>
                    <a:pt x="17102" y="51319"/>
                  </a:lnTo>
                  <a:cubicBezTo>
                    <a:pt x="18215" y="55042"/>
                    <a:pt x="16096" y="58951"/>
                    <a:pt x="12385" y="60064"/>
                  </a:cubicBezTo>
                  <a:lnTo>
                    <a:pt x="12385" y="60064"/>
                  </a:lnTo>
                  <a:cubicBezTo>
                    <a:pt x="11718" y="60263"/>
                    <a:pt x="11039" y="60356"/>
                    <a:pt x="10372" y="60356"/>
                  </a:cubicBezTo>
                  <a:lnTo>
                    <a:pt x="10372" y="60356"/>
                  </a:lnTo>
                  <a:cubicBezTo>
                    <a:pt x="7352" y="60356"/>
                    <a:pt x="4554" y="58390"/>
                    <a:pt x="3641" y="55346"/>
                  </a:cubicBezTo>
                  <a:close/>
                  <a:moveTo>
                    <a:pt x="1" y="30319"/>
                  </a:moveTo>
                  <a:lnTo>
                    <a:pt x="1" y="30319"/>
                  </a:lnTo>
                  <a:lnTo>
                    <a:pt x="1" y="30319"/>
                  </a:lnTo>
                  <a:cubicBezTo>
                    <a:pt x="-46" y="26445"/>
                    <a:pt x="3056" y="23261"/>
                    <a:pt x="6942" y="23214"/>
                  </a:cubicBezTo>
                  <a:lnTo>
                    <a:pt x="6942" y="23214"/>
                  </a:lnTo>
                  <a:cubicBezTo>
                    <a:pt x="10817" y="23167"/>
                    <a:pt x="14001" y="26281"/>
                    <a:pt x="14047" y="30155"/>
                  </a:cubicBezTo>
                  <a:lnTo>
                    <a:pt x="14047" y="30155"/>
                  </a:lnTo>
                  <a:cubicBezTo>
                    <a:pt x="14083" y="34030"/>
                    <a:pt x="10980" y="37214"/>
                    <a:pt x="7106" y="37261"/>
                  </a:cubicBezTo>
                  <a:lnTo>
                    <a:pt x="7106" y="37261"/>
                  </a:lnTo>
                  <a:cubicBezTo>
                    <a:pt x="7071" y="37261"/>
                    <a:pt x="7047" y="37261"/>
                    <a:pt x="7024" y="37261"/>
                  </a:cubicBezTo>
                  <a:lnTo>
                    <a:pt x="7024" y="37261"/>
                  </a:lnTo>
                  <a:cubicBezTo>
                    <a:pt x="3184" y="37261"/>
                    <a:pt x="36" y="34170"/>
                    <a:pt x="1" y="30319"/>
                  </a:cubicBezTo>
                  <a:close/>
                  <a:moveTo>
                    <a:pt x="7949" y="13861"/>
                  </a:moveTo>
                  <a:cubicBezTo>
                    <a:pt x="4180" y="12972"/>
                    <a:pt x="1838" y="9190"/>
                    <a:pt x="2716" y="5421"/>
                  </a:cubicBezTo>
                  <a:lnTo>
                    <a:pt x="2716" y="5421"/>
                  </a:lnTo>
                  <a:lnTo>
                    <a:pt x="2716" y="5421"/>
                  </a:lnTo>
                  <a:lnTo>
                    <a:pt x="2716" y="5421"/>
                  </a:lnTo>
                  <a:cubicBezTo>
                    <a:pt x="3606" y="1640"/>
                    <a:pt x="7387" y="-701"/>
                    <a:pt x="11156" y="189"/>
                  </a:cubicBezTo>
                  <a:lnTo>
                    <a:pt x="11156" y="189"/>
                  </a:lnTo>
                  <a:cubicBezTo>
                    <a:pt x="14937" y="1067"/>
                    <a:pt x="17278" y="4848"/>
                    <a:pt x="16400" y="8628"/>
                  </a:cubicBezTo>
                  <a:lnTo>
                    <a:pt x="16400" y="8628"/>
                  </a:lnTo>
                  <a:cubicBezTo>
                    <a:pt x="15639" y="11859"/>
                    <a:pt x="12748" y="14048"/>
                    <a:pt x="9564" y="14048"/>
                  </a:cubicBezTo>
                  <a:lnTo>
                    <a:pt x="9564" y="14048"/>
                  </a:lnTo>
                  <a:cubicBezTo>
                    <a:pt x="9026" y="14048"/>
                    <a:pt x="8487" y="13990"/>
                    <a:pt x="7949" y="13861"/>
                  </a:cubicBezTo>
                  <a:close/>
                </a:path>
              </a:pathLst>
            </a:custGeom>
            <a:grpFill/>
            <a:ln w="1170" cap="flat">
              <a:noFill/>
              <a:prstDash val="solid"/>
              <a:miter/>
            </a:ln>
          </p:spPr>
          <p:txBody>
            <a:bodyPr rtlCol="0" anchor="ctr"/>
            <a:lstStyle/>
            <a:p>
              <a:endParaRPr lang="en-US"/>
            </a:p>
          </p:txBody>
        </p:sp>
        <p:sp>
          <p:nvSpPr>
            <p:cNvPr id="1731" name="Freeform 1730">
              <a:extLst>
                <a:ext uri="{FF2B5EF4-FFF2-40B4-BE49-F238E27FC236}">
                  <a16:creationId xmlns:a16="http://schemas.microsoft.com/office/drawing/2014/main" id="{88E76543-45B1-3B45-925B-9DE4B5472371}"/>
                </a:ext>
              </a:extLst>
            </p:cNvPr>
            <p:cNvSpPr/>
            <p:nvPr/>
          </p:nvSpPr>
          <p:spPr>
            <a:xfrm>
              <a:off x="5636903" y="3118206"/>
              <a:ext cx="14047" cy="14047"/>
            </a:xfrm>
            <a:custGeom>
              <a:avLst/>
              <a:gdLst>
                <a:gd name="connsiteX0" fmla="*/ 7023 w 14046"/>
                <a:gd name="connsiteY0" fmla="*/ 14553 h 14046"/>
                <a:gd name="connsiteX1" fmla="*/ 0 w 14046"/>
                <a:gd name="connsiteY1" fmla="*/ 7530 h 14046"/>
                <a:gd name="connsiteX2" fmla="*/ 2575 w 14046"/>
                <a:gd name="connsiteY2" fmla="*/ 2098 h 14046"/>
                <a:gd name="connsiteX3" fmla="*/ 7796 w 14046"/>
                <a:gd name="connsiteY3" fmla="*/ 3 h 14046"/>
                <a:gd name="connsiteX4" fmla="*/ 14597 w 14046"/>
                <a:gd name="connsiteY4" fmla="*/ 7015 h 14046"/>
                <a:gd name="connsiteX5" fmla="*/ 14597 w 14046"/>
                <a:gd name="connsiteY5" fmla="*/ 7237 h 14046"/>
                <a:gd name="connsiteX6" fmla="*/ 13508 w 14046"/>
                <a:gd name="connsiteY6" fmla="*/ 10714 h 14046"/>
                <a:gd name="connsiteX7" fmla="*/ 12314 w 14046"/>
                <a:gd name="connsiteY7" fmla="*/ 12212 h 14046"/>
                <a:gd name="connsiteX8" fmla="*/ 7023 w 14046"/>
                <a:gd name="connsiteY8" fmla="*/ 1455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553"/>
                  </a:moveTo>
                  <a:cubicBezTo>
                    <a:pt x="3149" y="14553"/>
                    <a:pt x="0" y="11404"/>
                    <a:pt x="0" y="7530"/>
                  </a:cubicBezTo>
                  <a:cubicBezTo>
                    <a:pt x="0" y="5341"/>
                    <a:pt x="1007" y="3386"/>
                    <a:pt x="2575" y="2098"/>
                  </a:cubicBezTo>
                  <a:cubicBezTo>
                    <a:pt x="3898" y="752"/>
                    <a:pt x="5759" y="-56"/>
                    <a:pt x="7796" y="3"/>
                  </a:cubicBezTo>
                  <a:cubicBezTo>
                    <a:pt x="11600" y="120"/>
                    <a:pt x="14597" y="3245"/>
                    <a:pt x="14597" y="7015"/>
                  </a:cubicBezTo>
                  <a:cubicBezTo>
                    <a:pt x="14597" y="7085"/>
                    <a:pt x="14597" y="7167"/>
                    <a:pt x="14597" y="7237"/>
                  </a:cubicBezTo>
                  <a:cubicBezTo>
                    <a:pt x="14562" y="8466"/>
                    <a:pt x="14164" y="9660"/>
                    <a:pt x="13508" y="10714"/>
                  </a:cubicBezTo>
                  <a:cubicBezTo>
                    <a:pt x="13181" y="11264"/>
                    <a:pt x="12783" y="11767"/>
                    <a:pt x="12314" y="12212"/>
                  </a:cubicBezTo>
                  <a:cubicBezTo>
                    <a:pt x="10910" y="13640"/>
                    <a:pt x="9002" y="14553"/>
                    <a:pt x="7023" y="14553"/>
                  </a:cubicBezTo>
                  <a:close/>
                </a:path>
              </a:pathLst>
            </a:custGeom>
            <a:grpFill/>
            <a:ln w="1170" cap="flat">
              <a:noFill/>
              <a:prstDash val="solid"/>
              <a:miter/>
            </a:ln>
          </p:spPr>
          <p:txBody>
            <a:bodyPr rtlCol="0" anchor="ctr"/>
            <a:lstStyle/>
            <a:p>
              <a:endParaRPr lang="en-US"/>
            </a:p>
          </p:txBody>
        </p:sp>
        <p:sp>
          <p:nvSpPr>
            <p:cNvPr id="1732" name="Freeform 1731">
              <a:extLst>
                <a:ext uri="{FF2B5EF4-FFF2-40B4-BE49-F238E27FC236}">
                  <a16:creationId xmlns:a16="http://schemas.microsoft.com/office/drawing/2014/main" id="{094BF227-E913-7E48-86E2-312B231447B8}"/>
                </a:ext>
              </a:extLst>
            </p:cNvPr>
            <p:cNvSpPr/>
            <p:nvPr/>
          </p:nvSpPr>
          <p:spPr>
            <a:xfrm>
              <a:off x="5564914" y="3042657"/>
              <a:ext cx="99498" cy="84281"/>
            </a:xfrm>
            <a:custGeom>
              <a:avLst/>
              <a:gdLst>
                <a:gd name="connsiteX0" fmla="*/ 18014 w 99498"/>
                <a:gd name="connsiteY0" fmla="*/ 85209 h 84281"/>
                <a:gd name="connsiteX1" fmla="*/ 12922 w 99498"/>
                <a:gd name="connsiteY1" fmla="*/ 83020 h 84281"/>
                <a:gd name="connsiteX2" fmla="*/ 2727 w 99498"/>
                <a:gd name="connsiteY2" fmla="*/ 33610 h 84281"/>
                <a:gd name="connsiteX3" fmla="*/ 43216 w 99498"/>
                <a:gd name="connsiteY3" fmla="*/ 623 h 84281"/>
                <a:gd name="connsiteX4" fmla="*/ 50638 w 99498"/>
                <a:gd name="connsiteY4" fmla="*/ 1642 h 84281"/>
                <a:gd name="connsiteX5" fmla="*/ 52921 w 99498"/>
                <a:gd name="connsiteY5" fmla="*/ 8770 h 84281"/>
                <a:gd name="connsiteX6" fmla="*/ 57849 w 99498"/>
                <a:gd name="connsiteY6" fmla="*/ 43057 h 84281"/>
                <a:gd name="connsiteX7" fmla="*/ 75103 w 99498"/>
                <a:gd name="connsiteY7" fmla="*/ 47306 h 84281"/>
                <a:gd name="connsiteX8" fmla="*/ 84807 w 99498"/>
                <a:gd name="connsiteY8" fmla="*/ 41312 h 84281"/>
                <a:gd name="connsiteX9" fmla="*/ 91292 w 99498"/>
                <a:gd name="connsiteY9" fmla="*/ 37976 h 84281"/>
                <a:gd name="connsiteX10" fmla="*/ 97238 w 99498"/>
                <a:gd name="connsiteY10" fmla="*/ 42179 h 84281"/>
                <a:gd name="connsiteX11" fmla="*/ 96969 w 99498"/>
                <a:gd name="connsiteY11" fmla="*/ 70612 h 84281"/>
                <a:gd name="connsiteX12" fmla="*/ 87429 w 99498"/>
                <a:gd name="connsiteY12" fmla="*/ 73374 h 84281"/>
                <a:gd name="connsiteX13" fmla="*/ 84667 w 99498"/>
                <a:gd name="connsiteY13" fmla="*/ 63834 h 84281"/>
                <a:gd name="connsiteX14" fmla="*/ 86446 w 99498"/>
                <a:gd name="connsiteY14" fmla="*/ 58145 h 84281"/>
                <a:gd name="connsiteX15" fmla="*/ 77631 w 99498"/>
                <a:gd name="connsiteY15" fmla="*/ 61107 h 84281"/>
                <a:gd name="connsiteX16" fmla="*/ 49245 w 99498"/>
                <a:gd name="connsiteY16" fmla="*/ 54142 h 84281"/>
                <a:gd name="connsiteX17" fmla="*/ 36486 w 99498"/>
                <a:gd name="connsiteY17" fmla="*/ 19727 h 84281"/>
                <a:gd name="connsiteX18" fmla="*/ 15743 w 99498"/>
                <a:gd name="connsiteY18" fmla="*/ 38901 h 84281"/>
                <a:gd name="connsiteX19" fmla="*/ 23130 w 99498"/>
                <a:gd name="connsiteY19" fmla="*/ 73316 h 84281"/>
                <a:gd name="connsiteX20" fmla="*/ 22872 w 99498"/>
                <a:gd name="connsiteY20" fmla="*/ 83242 h 84281"/>
                <a:gd name="connsiteX21" fmla="*/ 18014 w 99498"/>
                <a:gd name="connsiteY21" fmla="*/ 85209 h 84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498" h="84281">
                  <a:moveTo>
                    <a:pt x="18014" y="85209"/>
                  </a:moveTo>
                  <a:cubicBezTo>
                    <a:pt x="16153" y="85209"/>
                    <a:pt x="14303" y="84471"/>
                    <a:pt x="12922" y="83020"/>
                  </a:cubicBezTo>
                  <a:cubicBezTo>
                    <a:pt x="-376" y="69008"/>
                    <a:pt x="-2705" y="46896"/>
                    <a:pt x="2727" y="33610"/>
                  </a:cubicBezTo>
                  <a:cubicBezTo>
                    <a:pt x="9317" y="17503"/>
                    <a:pt x="28994" y="7073"/>
                    <a:pt x="43216" y="623"/>
                  </a:cubicBezTo>
                  <a:cubicBezTo>
                    <a:pt x="45687" y="-489"/>
                    <a:pt x="48566" y="-91"/>
                    <a:pt x="50638" y="1642"/>
                  </a:cubicBezTo>
                  <a:cubicBezTo>
                    <a:pt x="52710" y="3386"/>
                    <a:pt x="53600" y="6160"/>
                    <a:pt x="52921" y="8770"/>
                  </a:cubicBezTo>
                  <a:cubicBezTo>
                    <a:pt x="48976" y="24000"/>
                    <a:pt x="48309" y="35658"/>
                    <a:pt x="57849" y="43057"/>
                  </a:cubicBezTo>
                  <a:cubicBezTo>
                    <a:pt x="62683" y="46802"/>
                    <a:pt x="69133" y="48394"/>
                    <a:pt x="75103" y="47306"/>
                  </a:cubicBezTo>
                  <a:cubicBezTo>
                    <a:pt x="79481" y="46510"/>
                    <a:pt x="82922" y="44379"/>
                    <a:pt x="84807" y="41312"/>
                  </a:cubicBezTo>
                  <a:cubicBezTo>
                    <a:pt x="86177" y="39076"/>
                    <a:pt x="88670" y="37789"/>
                    <a:pt x="91292" y="37976"/>
                  </a:cubicBezTo>
                  <a:cubicBezTo>
                    <a:pt x="93902" y="38163"/>
                    <a:pt x="96197" y="39779"/>
                    <a:pt x="97238" y="42179"/>
                  </a:cubicBezTo>
                  <a:cubicBezTo>
                    <a:pt x="101745" y="52538"/>
                    <a:pt x="101652" y="62114"/>
                    <a:pt x="96969" y="70612"/>
                  </a:cubicBezTo>
                  <a:cubicBezTo>
                    <a:pt x="95096" y="74006"/>
                    <a:pt x="90824" y="75247"/>
                    <a:pt x="87429" y="73374"/>
                  </a:cubicBezTo>
                  <a:cubicBezTo>
                    <a:pt x="84034" y="71502"/>
                    <a:pt x="82794" y="67229"/>
                    <a:pt x="84667" y="63834"/>
                  </a:cubicBezTo>
                  <a:cubicBezTo>
                    <a:pt x="85439" y="62441"/>
                    <a:pt x="86223" y="60603"/>
                    <a:pt x="86446" y="58145"/>
                  </a:cubicBezTo>
                  <a:cubicBezTo>
                    <a:pt x="83777" y="59526"/>
                    <a:pt x="80827" y="60533"/>
                    <a:pt x="77631" y="61107"/>
                  </a:cubicBezTo>
                  <a:cubicBezTo>
                    <a:pt x="67798" y="62898"/>
                    <a:pt x="57193" y="60299"/>
                    <a:pt x="49245" y="54142"/>
                  </a:cubicBezTo>
                  <a:cubicBezTo>
                    <a:pt x="36884" y="44567"/>
                    <a:pt x="35339" y="30894"/>
                    <a:pt x="36486" y="19727"/>
                  </a:cubicBezTo>
                  <a:cubicBezTo>
                    <a:pt x="25307" y="26095"/>
                    <a:pt x="18354" y="32521"/>
                    <a:pt x="15743" y="38901"/>
                  </a:cubicBezTo>
                  <a:cubicBezTo>
                    <a:pt x="12068" y="47891"/>
                    <a:pt x="14151" y="63869"/>
                    <a:pt x="23130" y="73316"/>
                  </a:cubicBezTo>
                  <a:cubicBezTo>
                    <a:pt x="25799" y="76125"/>
                    <a:pt x="25681" y="80574"/>
                    <a:pt x="22872" y="83242"/>
                  </a:cubicBezTo>
                  <a:cubicBezTo>
                    <a:pt x="21491" y="84565"/>
                    <a:pt x="19758" y="85209"/>
                    <a:pt x="18014" y="85209"/>
                  </a:cubicBezTo>
                  <a:close/>
                </a:path>
              </a:pathLst>
            </a:custGeom>
            <a:grpFill/>
            <a:ln w="1170" cap="flat">
              <a:noFill/>
              <a:prstDash val="solid"/>
              <a:miter/>
            </a:ln>
          </p:spPr>
          <p:txBody>
            <a:bodyPr rtlCol="0" anchor="ctr"/>
            <a:lstStyle/>
            <a:p>
              <a:endParaRPr lang="en-US"/>
            </a:p>
          </p:txBody>
        </p:sp>
        <p:sp>
          <p:nvSpPr>
            <p:cNvPr id="1733" name="Freeform 1732">
              <a:extLst>
                <a:ext uri="{FF2B5EF4-FFF2-40B4-BE49-F238E27FC236}">
                  <a16:creationId xmlns:a16="http://schemas.microsoft.com/office/drawing/2014/main" id="{88B155D8-A042-D14E-852B-7EDF61148F2F}"/>
                </a:ext>
              </a:extLst>
            </p:cNvPr>
            <p:cNvSpPr/>
            <p:nvPr/>
          </p:nvSpPr>
          <p:spPr>
            <a:xfrm>
              <a:off x="5467170" y="3031117"/>
              <a:ext cx="30435" cy="103010"/>
            </a:xfrm>
            <a:custGeom>
              <a:avLst/>
              <a:gdLst>
                <a:gd name="connsiteX0" fmla="*/ 19947 w 30434"/>
                <a:gd name="connsiteY0" fmla="*/ 102403 h 103010"/>
                <a:gd name="connsiteX1" fmla="*/ 19947 w 30434"/>
                <a:gd name="connsiteY1" fmla="*/ 102403 h 103010"/>
                <a:gd name="connsiteX2" fmla="*/ 19947 w 30434"/>
                <a:gd name="connsiteY2" fmla="*/ 102403 h 103010"/>
                <a:gd name="connsiteX3" fmla="*/ 17758 w 30434"/>
                <a:gd name="connsiteY3" fmla="*/ 92722 h 103010"/>
                <a:gd name="connsiteX4" fmla="*/ 17758 w 30434"/>
                <a:gd name="connsiteY4" fmla="*/ 92722 h 103010"/>
                <a:gd name="connsiteX5" fmla="*/ 27450 w 30434"/>
                <a:gd name="connsiteY5" fmla="*/ 90533 h 103010"/>
                <a:gd name="connsiteX6" fmla="*/ 27450 w 30434"/>
                <a:gd name="connsiteY6" fmla="*/ 90533 h 103010"/>
                <a:gd name="connsiteX7" fmla="*/ 29639 w 30434"/>
                <a:gd name="connsiteY7" fmla="*/ 100225 h 103010"/>
                <a:gd name="connsiteX8" fmla="*/ 29639 w 30434"/>
                <a:gd name="connsiteY8" fmla="*/ 100225 h 103010"/>
                <a:gd name="connsiteX9" fmla="*/ 23693 w 30434"/>
                <a:gd name="connsiteY9" fmla="*/ 103491 h 103010"/>
                <a:gd name="connsiteX10" fmla="*/ 23693 w 30434"/>
                <a:gd name="connsiteY10" fmla="*/ 103491 h 103010"/>
                <a:gd name="connsiteX11" fmla="*/ 19947 w 30434"/>
                <a:gd name="connsiteY11" fmla="*/ 102403 h 103010"/>
                <a:gd name="connsiteX12" fmla="*/ 5291 w 30434"/>
                <a:gd name="connsiteY12" fmla="*/ 78816 h 103010"/>
                <a:gd name="connsiteX13" fmla="*/ 9810 w 30434"/>
                <a:gd name="connsiteY13" fmla="*/ 69966 h 103010"/>
                <a:gd name="connsiteX14" fmla="*/ 9810 w 30434"/>
                <a:gd name="connsiteY14" fmla="*/ 69966 h 103010"/>
                <a:gd name="connsiteX15" fmla="*/ 18647 w 30434"/>
                <a:gd name="connsiteY15" fmla="*/ 74473 h 103010"/>
                <a:gd name="connsiteX16" fmla="*/ 18647 w 30434"/>
                <a:gd name="connsiteY16" fmla="*/ 74473 h 103010"/>
                <a:gd name="connsiteX17" fmla="*/ 14141 w 30434"/>
                <a:gd name="connsiteY17" fmla="*/ 83322 h 103010"/>
                <a:gd name="connsiteX18" fmla="*/ 14141 w 30434"/>
                <a:gd name="connsiteY18" fmla="*/ 83322 h 103010"/>
                <a:gd name="connsiteX19" fmla="*/ 11975 w 30434"/>
                <a:gd name="connsiteY19" fmla="*/ 83673 h 103010"/>
                <a:gd name="connsiteX20" fmla="*/ 11975 w 30434"/>
                <a:gd name="connsiteY20" fmla="*/ 83673 h 103010"/>
                <a:gd name="connsiteX21" fmla="*/ 5291 w 30434"/>
                <a:gd name="connsiteY21" fmla="*/ 78816 h 103010"/>
                <a:gd name="connsiteX22" fmla="*/ 47 w 30434"/>
                <a:gd name="connsiteY22" fmla="*/ 54479 h 103010"/>
                <a:gd name="connsiteX23" fmla="*/ 36 w 30434"/>
                <a:gd name="connsiteY23" fmla="*/ 54479 h 103010"/>
                <a:gd name="connsiteX24" fmla="*/ 36 w 30434"/>
                <a:gd name="connsiteY24" fmla="*/ 54479 h 103010"/>
                <a:gd name="connsiteX25" fmla="*/ 6321 w 30434"/>
                <a:gd name="connsiteY25" fmla="*/ 46777 h 103010"/>
                <a:gd name="connsiteX26" fmla="*/ 6321 w 30434"/>
                <a:gd name="connsiteY26" fmla="*/ 46777 h 103010"/>
                <a:gd name="connsiteX27" fmla="*/ 14024 w 30434"/>
                <a:gd name="connsiteY27" fmla="*/ 53063 h 103010"/>
                <a:gd name="connsiteX28" fmla="*/ 14012 w 30434"/>
                <a:gd name="connsiteY28" fmla="*/ 53063 h 103010"/>
                <a:gd name="connsiteX29" fmla="*/ 7738 w 30434"/>
                <a:gd name="connsiteY29" fmla="*/ 60754 h 103010"/>
                <a:gd name="connsiteX30" fmla="*/ 7738 w 30434"/>
                <a:gd name="connsiteY30" fmla="*/ 60754 h 103010"/>
                <a:gd name="connsiteX31" fmla="*/ 7024 w 30434"/>
                <a:gd name="connsiteY31" fmla="*/ 60789 h 103010"/>
                <a:gd name="connsiteX32" fmla="*/ 7024 w 30434"/>
                <a:gd name="connsiteY32" fmla="*/ 60789 h 103010"/>
                <a:gd name="connsiteX33" fmla="*/ 47 w 30434"/>
                <a:gd name="connsiteY33" fmla="*/ 54479 h 103010"/>
                <a:gd name="connsiteX34" fmla="*/ 6637 w 30434"/>
                <a:gd name="connsiteY34" fmla="*/ 37401 h 103010"/>
                <a:gd name="connsiteX35" fmla="*/ 106 w 30434"/>
                <a:gd name="connsiteY35" fmla="*/ 29909 h 103010"/>
                <a:gd name="connsiteX36" fmla="*/ 106 w 30434"/>
                <a:gd name="connsiteY36" fmla="*/ 29909 h 103010"/>
                <a:gd name="connsiteX37" fmla="*/ 106 w 30434"/>
                <a:gd name="connsiteY37" fmla="*/ 29921 h 103010"/>
                <a:gd name="connsiteX38" fmla="*/ 106 w 30434"/>
                <a:gd name="connsiteY38" fmla="*/ 29921 h 103010"/>
                <a:gd name="connsiteX39" fmla="*/ 7586 w 30434"/>
                <a:gd name="connsiteY39" fmla="*/ 23377 h 103010"/>
                <a:gd name="connsiteX40" fmla="*/ 7586 w 30434"/>
                <a:gd name="connsiteY40" fmla="*/ 23377 h 103010"/>
                <a:gd name="connsiteX41" fmla="*/ 14118 w 30434"/>
                <a:gd name="connsiteY41" fmla="*/ 30857 h 103010"/>
                <a:gd name="connsiteX42" fmla="*/ 14118 w 30434"/>
                <a:gd name="connsiteY42" fmla="*/ 30857 h 103010"/>
                <a:gd name="connsiteX43" fmla="*/ 7118 w 30434"/>
                <a:gd name="connsiteY43" fmla="*/ 37412 h 103010"/>
                <a:gd name="connsiteX44" fmla="*/ 7118 w 30434"/>
                <a:gd name="connsiteY44" fmla="*/ 37412 h 103010"/>
                <a:gd name="connsiteX45" fmla="*/ 6637 w 30434"/>
                <a:gd name="connsiteY45" fmla="*/ 37401 h 103010"/>
                <a:gd name="connsiteX46" fmla="*/ 8393 w 30434"/>
                <a:gd name="connsiteY46" fmla="*/ 14036 h 103010"/>
                <a:gd name="connsiteX47" fmla="*/ 1464 w 30434"/>
                <a:gd name="connsiteY47" fmla="*/ 6919 h 103010"/>
                <a:gd name="connsiteX48" fmla="*/ 1464 w 30434"/>
                <a:gd name="connsiteY48" fmla="*/ 6919 h 103010"/>
                <a:gd name="connsiteX49" fmla="*/ 1464 w 30434"/>
                <a:gd name="connsiteY49" fmla="*/ 6919 h 103010"/>
                <a:gd name="connsiteX50" fmla="*/ 1464 w 30434"/>
                <a:gd name="connsiteY50" fmla="*/ 6919 h 103010"/>
                <a:gd name="connsiteX51" fmla="*/ 8581 w 30434"/>
                <a:gd name="connsiteY51" fmla="*/ 1 h 103010"/>
                <a:gd name="connsiteX52" fmla="*/ 8581 w 30434"/>
                <a:gd name="connsiteY52" fmla="*/ 1 h 103010"/>
                <a:gd name="connsiteX53" fmla="*/ 15510 w 30434"/>
                <a:gd name="connsiteY53" fmla="*/ 7106 h 103010"/>
                <a:gd name="connsiteX54" fmla="*/ 15510 w 30434"/>
                <a:gd name="connsiteY54" fmla="*/ 7106 h 103010"/>
                <a:gd name="connsiteX55" fmla="*/ 8487 w 30434"/>
                <a:gd name="connsiteY55" fmla="*/ 14036 h 103010"/>
                <a:gd name="connsiteX56" fmla="*/ 8487 w 30434"/>
                <a:gd name="connsiteY56" fmla="*/ 14036 h 103010"/>
                <a:gd name="connsiteX57" fmla="*/ 8393 w 30434"/>
                <a:gd name="connsiteY57" fmla="*/ 14036 h 10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0434" h="103010">
                  <a:moveTo>
                    <a:pt x="19947" y="102403"/>
                  </a:moveTo>
                  <a:lnTo>
                    <a:pt x="19947" y="102403"/>
                  </a:lnTo>
                  <a:lnTo>
                    <a:pt x="19947" y="102403"/>
                  </a:lnTo>
                  <a:cubicBezTo>
                    <a:pt x="16669" y="100331"/>
                    <a:pt x="15686" y="96000"/>
                    <a:pt x="17758" y="92722"/>
                  </a:cubicBezTo>
                  <a:lnTo>
                    <a:pt x="17758" y="92722"/>
                  </a:lnTo>
                  <a:cubicBezTo>
                    <a:pt x="19830" y="89433"/>
                    <a:pt x="24173" y="88461"/>
                    <a:pt x="27450" y="90533"/>
                  </a:cubicBezTo>
                  <a:lnTo>
                    <a:pt x="27450" y="90533"/>
                  </a:lnTo>
                  <a:cubicBezTo>
                    <a:pt x="30728" y="92605"/>
                    <a:pt x="31711" y="96948"/>
                    <a:pt x="29639" y="100225"/>
                  </a:cubicBezTo>
                  <a:lnTo>
                    <a:pt x="29639" y="100225"/>
                  </a:lnTo>
                  <a:cubicBezTo>
                    <a:pt x="28305" y="102333"/>
                    <a:pt x="26022" y="103491"/>
                    <a:pt x="23693" y="103491"/>
                  </a:cubicBezTo>
                  <a:lnTo>
                    <a:pt x="23693" y="103491"/>
                  </a:lnTo>
                  <a:cubicBezTo>
                    <a:pt x="22405" y="103491"/>
                    <a:pt x="21106" y="103140"/>
                    <a:pt x="19947" y="102403"/>
                  </a:cubicBezTo>
                  <a:close/>
                  <a:moveTo>
                    <a:pt x="5291" y="78816"/>
                  </a:moveTo>
                  <a:cubicBezTo>
                    <a:pt x="4097" y="75128"/>
                    <a:pt x="6122" y="71160"/>
                    <a:pt x="9810" y="69966"/>
                  </a:cubicBezTo>
                  <a:lnTo>
                    <a:pt x="9810" y="69966"/>
                  </a:lnTo>
                  <a:cubicBezTo>
                    <a:pt x="13497" y="68772"/>
                    <a:pt x="17453" y="70785"/>
                    <a:pt x="18647" y="74473"/>
                  </a:cubicBezTo>
                  <a:lnTo>
                    <a:pt x="18647" y="74473"/>
                  </a:lnTo>
                  <a:cubicBezTo>
                    <a:pt x="19853" y="78172"/>
                    <a:pt x="17828" y="82128"/>
                    <a:pt x="14141" y="83322"/>
                  </a:cubicBezTo>
                  <a:lnTo>
                    <a:pt x="14141" y="83322"/>
                  </a:lnTo>
                  <a:cubicBezTo>
                    <a:pt x="13427" y="83557"/>
                    <a:pt x="12689" y="83673"/>
                    <a:pt x="11975" y="83673"/>
                  </a:cubicBezTo>
                  <a:lnTo>
                    <a:pt x="11975" y="83673"/>
                  </a:lnTo>
                  <a:cubicBezTo>
                    <a:pt x="9014" y="83673"/>
                    <a:pt x="6251" y="81789"/>
                    <a:pt x="5291" y="78816"/>
                  </a:cubicBezTo>
                  <a:close/>
                  <a:moveTo>
                    <a:pt x="47" y="54479"/>
                  </a:moveTo>
                  <a:cubicBezTo>
                    <a:pt x="47" y="54479"/>
                    <a:pt x="47" y="54479"/>
                    <a:pt x="36" y="54479"/>
                  </a:cubicBezTo>
                  <a:lnTo>
                    <a:pt x="36" y="54479"/>
                  </a:lnTo>
                  <a:cubicBezTo>
                    <a:pt x="-351" y="50616"/>
                    <a:pt x="2459" y="47175"/>
                    <a:pt x="6321" y="46777"/>
                  </a:cubicBezTo>
                  <a:lnTo>
                    <a:pt x="6321" y="46777"/>
                  </a:lnTo>
                  <a:cubicBezTo>
                    <a:pt x="10173" y="46391"/>
                    <a:pt x="13626" y="49200"/>
                    <a:pt x="14024" y="53063"/>
                  </a:cubicBezTo>
                  <a:lnTo>
                    <a:pt x="14012" y="53063"/>
                  </a:lnTo>
                  <a:cubicBezTo>
                    <a:pt x="14410" y="56914"/>
                    <a:pt x="11601" y="60367"/>
                    <a:pt x="7738" y="60754"/>
                  </a:cubicBezTo>
                  <a:lnTo>
                    <a:pt x="7738" y="60754"/>
                  </a:lnTo>
                  <a:cubicBezTo>
                    <a:pt x="7504" y="60777"/>
                    <a:pt x="7258" y="60789"/>
                    <a:pt x="7024" y="60789"/>
                  </a:cubicBezTo>
                  <a:lnTo>
                    <a:pt x="7024" y="60789"/>
                  </a:lnTo>
                  <a:cubicBezTo>
                    <a:pt x="3465" y="60789"/>
                    <a:pt x="410" y="58097"/>
                    <a:pt x="47" y="54479"/>
                  </a:cubicBezTo>
                  <a:close/>
                  <a:moveTo>
                    <a:pt x="6637" y="37401"/>
                  </a:moveTo>
                  <a:cubicBezTo>
                    <a:pt x="2763" y="37131"/>
                    <a:pt x="-163" y="33784"/>
                    <a:pt x="106" y="29909"/>
                  </a:cubicBezTo>
                  <a:lnTo>
                    <a:pt x="106" y="29909"/>
                  </a:lnTo>
                  <a:cubicBezTo>
                    <a:pt x="106" y="29909"/>
                    <a:pt x="106" y="29909"/>
                    <a:pt x="106" y="29921"/>
                  </a:cubicBezTo>
                  <a:lnTo>
                    <a:pt x="106" y="29921"/>
                  </a:lnTo>
                  <a:cubicBezTo>
                    <a:pt x="363" y="26046"/>
                    <a:pt x="3711" y="23120"/>
                    <a:pt x="7586" y="23377"/>
                  </a:cubicBezTo>
                  <a:lnTo>
                    <a:pt x="7586" y="23377"/>
                  </a:lnTo>
                  <a:cubicBezTo>
                    <a:pt x="11449" y="23635"/>
                    <a:pt x="14375" y="26994"/>
                    <a:pt x="14118" y="30857"/>
                  </a:cubicBezTo>
                  <a:lnTo>
                    <a:pt x="14118" y="30857"/>
                  </a:lnTo>
                  <a:cubicBezTo>
                    <a:pt x="13860" y="34568"/>
                    <a:pt x="10781" y="37412"/>
                    <a:pt x="7118" y="37412"/>
                  </a:cubicBezTo>
                  <a:lnTo>
                    <a:pt x="7118" y="37412"/>
                  </a:lnTo>
                  <a:cubicBezTo>
                    <a:pt x="6953" y="37412"/>
                    <a:pt x="6801" y="37401"/>
                    <a:pt x="6637" y="37401"/>
                  </a:cubicBezTo>
                  <a:close/>
                  <a:moveTo>
                    <a:pt x="8393" y="14036"/>
                  </a:moveTo>
                  <a:cubicBezTo>
                    <a:pt x="4507" y="13989"/>
                    <a:pt x="1405" y="10805"/>
                    <a:pt x="1464" y="6919"/>
                  </a:cubicBezTo>
                  <a:lnTo>
                    <a:pt x="1464" y="6919"/>
                  </a:lnTo>
                  <a:lnTo>
                    <a:pt x="1464" y="6919"/>
                  </a:lnTo>
                  <a:lnTo>
                    <a:pt x="1464" y="6919"/>
                  </a:lnTo>
                  <a:cubicBezTo>
                    <a:pt x="1510" y="3044"/>
                    <a:pt x="4706" y="-58"/>
                    <a:pt x="8581" y="1"/>
                  </a:cubicBezTo>
                  <a:lnTo>
                    <a:pt x="8581" y="1"/>
                  </a:lnTo>
                  <a:cubicBezTo>
                    <a:pt x="12455" y="48"/>
                    <a:pt x="15557" y="3232"/>
                    <a:pt x="15510" y="7106"/>
                  </a:cubicBezTo>
                  <a:lnTo>
                    <a:pt x="15510" y="7106"/>
                  </a:lnTo>
                  <a:cubicBezTo>
                    <a:pt x="15452" y="10958"/>
                    <a:pt x="12315" y="14048"/>
                    <a:pt x="8487" y="14036"/>
                  </a:cubicBezTo>
                  <a:lnTo>
                    <a:pt x="8487" y="14036"/>
                  </a:lnTo>
                  <a:cubicBezTo>
                    <a:pt x="8452" y="14036"/>
                    <a:pt x="8417" y="14036"/>
                    <a:pt x="8393" y="14036"/>
                  </a:cubicBezTo>
                  <a:close/>
                </a:path>
              </a:pathLst>
            </a:custGeom>
            <a:grpFill/>
            <a:ln w="1170" cap="flat">
              <a:noFill/>
              <a:prstDash val="solid"/>
              <a:miter/>
            </a:ln>
          </p:spPr>
          <p:txBody>
            <a:bodyPr rtlCol="0" anchor="ctr"/>
            <a:lstStyle/>
            <a:p>
              <a:endParaRPr lang="en-US"/>
            </a:p>
          </p:txBody>
        </p:sp>
        <p:sp>
          <p:nvSpPr>
            <p:cNvPr id="1734" name="Freeform 1733">
              <a:extLst>
                <a:ext uri="{FF2B5EF4-FFF2-40B4-BE49-F238E27FC236}">
                  <a16:creationId xmlns:a16="http://schemas.microsoft.com/office/drawing/2014/main" id="{5BAA00CB-DA24-A24A-ABAE-393368788744}"/>
                </a:ext>
              </a:extLst>
            </p:cNvPr>
            <p:cNvSpPr/>
            <p:nvPr/>
          </p:nvSpPr>
          <p:spPr>
            <a:xfrm>
              <a:off x="5752087" y="3027255"/>
              <a:ext cx="172074" cy="84281"/>
            </a:xfrm>
            <a:custGeom>
              <a:avLst/>
              <a:gdLst>
                <a:gd name="connsiteX0" fmla="*/ 165589 w 172073"/>
                <a:gd name="connsiteY0" fmla="*/ 85288 h 84281"/>
                <a:gd name="connsiteX1" fmla="*/ 30002 w 172073"/>
                <a:gd name="connsiteY1" fmla="*/ 85288 h 84281"/>
                <a:gd name="connsiteX2" fmla="*/ 22978 w 172073"/>
                <a:gd name="connsiteY2" fmla="*/ 78265 h 84281"/>
                <a:gd name="connsiteX3" fmla="*/ 30002 w 172073"/>
                <a:gd name="connsiteY3" fmla="*/ 71241 h 84281"/>
                <a:gd name="connsiteX4" fmla="*/ 158566 w 172073"/>
                <a:gd name="connsiteY4" fmla="*/ 71241 h 84281"/>
                <a:gd name="connsiteX5" fmla="*/ 158566 w 172073"/>
                <a:gd name="connsiteY5" fmla="*/ 14047 h 84281"/>
                <a:gd name="connsiteX6" fmla="*/ 7023 w 172073"/>
                <a:gd name="connsiteY6" fmla="*/ 14047 h 84281"/>
                <a:gd name="connsiteX7" fmla="*/ 0 w 172073"/>
                <a:gd name="connsiteY7" fmla="*/ 7023 h 84281"/>
                <a:gd name="connsiteX8" fmla="*/ 7023 w 172073"/>
                <a:gd name="connsiteY8" fmla="*/ 0 h 84281"/>
                <a:gd name="connsiteX9" fmla="*/ 165589 w 172073"/>
                <a:gd name="connsiteY9" fmla="*/ 0 h 84281"/>
                <a:gd name="connsiteX10" fmla="*/ 172613 w 172073"/>
                <a:gd name="connsiteY10" fmla="*/ 7023 h 84281"/>
                <a:gd name="connsiteX11" fmla="*/ 172613 w 172073"/>
                <a:gd name="connsiteY11" fmla="*/ 78265 h 84281"/>
                <a:gd name="connsiteX12" fmla="*/ 165589 w 172073"/>
                <a:gd name="connsiteY12" fmla="*/ 85288 h 84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073" h="84281">
                  <a:moveTo>
                    <a:pt x="165589" y="85288"/>
                  </a:moveTo>
                  <a:lnTo>
                    <a:pt x="30002" y="85288"/>
                  </a:lnTo>
                  <a:cubicBezTo>
                    <a:pt x="26127" y="85288"/>
                    <a:pt x="22978" y="82139"/>
                    <a:pt x="22978" y="78265"/>
                  </a:cubicBezTo>
                  <a:cubicBezTo>
                    <a:pt x="22978" y="74390"/>
                    <a:pt x="26127" y="71241"/>
                    <a:pt x="30002" y="71241"/>
                  </a:cubicBezTo>
                  <a:lnTo>
                    <a:pt x="158566" y="71241"/>
                  </a:lnTo>
                  <a:lnTo>
                    <a:pt x="158566" y="14047"/>
                  </a:lnTo>
                  <a:lnTo>
                    <a:pt x="7023" y="14047"/>
                  </a:lnTo>
                  <a:cubicBezTo>
                    <a:pt x="3149" y="14047"/>
                    <a:pt x="0" y="10898"/>
                    <a:pt x="0" y="7023"/>
                  </a:cubicBezTo>
                  <a:cubicBezTo>
                    <a:pt x="0" y="3149"/>
                    <a:pt x="3149" y="0"/>
                    <a:pt x="7023" y="0"/>
                  </a:cubicBezTo>
                  <a:lnTo>
                    <a:pt x="165589" y="0"/>
                  </a:lnTo>
                  <a:cubicBezTo>
                    <a:pt x="169464" y="0"/>
                    <a:pt x="172613" y="3149"/>
                    <a:pt x="172613" y="7023"/>
                  </a:cubicBezTo>
                  <a:lnTo>
                    <a:pt x="172613" y="78265"/>
                  </a:lnTo>
                  <a:cubicBezTo>
                    <a:pt x="172613" y="82139"/>
                    <a:pt x="169464" y="85288"/>
                    <a:pt x="165589" y="85288"/>
                  </a:cubicBezTo>
                  <a:close/>
                </a:path>
              </a:pathLst>
            </a:custGeom>
            <a:grpFill/>
            <a:ln w="1170" cap="flat">
              <a:noFill/>
              <a:prstDash val="solid"/>
              <a:miter/>
            </a:ln>
          </p:spPr>
          <p:txBody>
            <a:bodyPr rtlCol="0" anchor="ctr"/>
            <a:lstStyle/>
            <a:p>
              <a:endParaRPr lang="en-US"/>
            </a:p>
          </p:txBody>
        </p:sp>
        <p:sp>
          <p:nvSpPr>
            <p:cNvPr id="1735" name="Freeform 1734">
              <a:extLst>
                <a:ext uri="{FF2B5EF4-FFF2-40B4-BE49-F238E27FC236}">
                  <a16:creationId xmlns:a16="http://schemas.microsoft.com/office/drawing/2014/main" id="{6F1A72CB-606C-C648-84EF-16E0C59545FA}"/>
                </a:ext>
              </a:extLst>
            </p:cNvPr>
            <p:cNvSpPr/>
            <p:nvPr/>
          </p:nvSpPr>
          <p:spPr>
            <a:xfrm>
              <a:off x="5729109" y="3027244"/>
              <a:ext cx="14047" cy="14047"/>
            </a:xfrm>
            <a:custGeom>
              <a:avLst/>
              <a:gdLst>
                <a:gd name="connsiteX0" fmla="*/ 7023 w 14046"/>
                <a:gd name="connsiteY0" fmla="*/ 14047 h 14046"/>
                <a:gd name="connsiteX1" fmla="*/ 2060 w 14046"/>
                <a:gd name="connsiteY1" fmla="*/ 11987 h 14046"/>
                <a:gd name="connsiteX2" fmla="*/ 0 w 14046"/>
                <a:gd name="connsiteY2" fmla="*/ 7023 h 14046"/>
                <a:gd name="connsiteX3" fmla="*/ 2060 w 14046"/>
                <a:gd name="connsiteY3" fmla="*/ 2060 h 14046"/>
                <a:gd name="connsiteX4" fmla="*/ 7023 w 14046"/>
                <a:gd name="connsiteY4" fmla="*/ 0 h 14046"/>
                <a:gd name="connsiteX5" fmla="*/ 11987 w 14046"/>
                <a:gd name="connsiteY5" fmla="*/ 2060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86" y="14047"/>
                    <a:pt x="3371" y="13298"/>
                    <a:pt x="2060" y="11987"/>
                  </a:cubicBezTo>
                  <a:cubicBezTo>
                    <a:pt x="749" y="10687"/>
                    <a:pt x="0" y="8873"/>
                    <a:pt x="0" y="7023"/>
                  </a:cubicBezTo>
                  <a:cubicBezTo>
                    <a:pt x="0" y="5174"/>
                    <a:pt x="749" y="3359"/>
                    <a:pt x="2060" y="2060"/>
                  </a:cubicBezTo>
                  <a:cubicBezTo>
                    <a:pt x="3371" y="749"/>
                    <a:pt x="5186" y="0"/>
                    <a:pt x="7023" y="0"/>
                  </a:cubicBezTo>
                  <a:cubicBezTo>
                    <a:pt x="8873" y="0"/>
                    <a:pt x="10687" y="749"/>
                    <a:pt x="11987" y="2060"/>
                  </a:cubicBezTo>
                  <a:cubicBezTo>
                    <a:pt x="13298" y="3359"/>
                    <a:pt x="14047" y="5174"/>
                    <a:pt x="14047" y="7023"/>
                  </a:cubicBezTo>
                  <a:cubicBezTo>
                    <a:pt x="14047" y="8873"/>
                    <a:pt x="13298" y="10687"/>
                    <a:pt x="11987" y="11987"/>
                  </a:cubicBezTo>
                  <a:cubicBezTo>
                    <a:pt x="10687" y="13298"/>
                    <a:pt x="8873" y="14047"/>
                    <a:pt x="7023" y="14047"/>
                  </a:cubicBezTo>
                  <a:close/>
                </a:path>
              </a:pathLst>
            </a:custGeom>
            <a:grpFill/>
            <a:ln w="1170" cap="flat">
              <a:noFill/>
              <a:prstDash val="solid"/>
              <a:miter/>
            </a:ln>
          </p:spPr>
          <p:txBody>
            <a:bodyPr rtlCol="0" anchor="ctr"/>
            <a:lstStyle/>
            <a:p>
              <a:endParaRPr lang="en-US"/>
            </a:p>
          </p:txBody>
        </p:sp>
        <p:sp>
          <p:nvSpPr>
            <p:cNvPr id="1736" name="Freeform 1735">
              <a:extLst>
                <a:ext uri="{FF2B5EF4-FFF2-40B4-BE49-F238E27FC236}">
                  <a16:creationId xmlns:a16="http://schemas.microsoft.com/office/drawing/2014/main" id="{D2F51EF7-6036-2840-87B6-07A0ECF6D218}"/>
                </a:ext>
              </a:extLst>
            </p:cNvPr>
            <p:cNvSpPr/>
            <p:nvPr/>
          </p:nvSpPr>
          <p:spPr>
            <a:xfrm>
              <a:off x="5744045" y="3097443"/>
              <a:ext cx="14047" cy="14047"/>
            </a:xfrm>
            <a:custGeom>
              <a:avLst/>
              <a:gdLst>
                <a:gd name="connsiteX0" fmla="*/ 7023 w 14046"/>
                <a:gd name="connsiteY0" fmla="*/ 14047 h 14046"/>
                <a:gd name="connsiteX1" fmla="*/ 2060 w 14046"/>
                <a:gd name="connsiteY1" fmla="*/ 11987 h 14046"/>
                <a:gd name="connsiteX2" fmla="*/ 0 w 14046"/>
                <a:gd name="connsiteY2" fmla="*/ 7023 h 14046"/>
                <a:gd name="connsiteX3" fmla="*/ 2060 w 14046"/>
                <a:gd name="connsiteY3" fmla="*/ 2049 h 14046"/>
                <a:gd name="connsiteX4" fmla="*/ 7023 w 14046"/>
                <a:gd name="connsiteY4" fmla="*/ 0 h 14046"/>
                <a:gd name="connsiteX5" fmla="*/ 11987 w 14046"/>
                <a:gd name="connsiteY5" fmla="*/ 2049 h 14046"/>
                <a:gd name="connsiteX6" fmla="*/ 14047 w 14046"/>
                <a:gd name="connsiteY6" fmla="*/ 7023 h 14046"/>
                <a:gd name="connsiteX7" fmla="*/ 11987 w 14046"/>
                <a:gd name="connsiteY7" fmla="*/ 11987 h 14046"/>
                <a:gd name="connsiteX8" fmla="*/ 7023 w 14046"/>
                <a:gd name="connsiteY8"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46" h="14046">
                  <a:moveTo>
                    <a:pt x="7023" y="14047"/>
                  </a:moveTo>
                  <a:cubicBezTo>
                    <a:pt x="5174" y="14047"/>
                    <a:pt x="3359" y="13298"/>
                    <a:pt x="2060" y="11987"/>
                  </a:cubicBezTo>
                  <a:cubicBezTo>
                    <a:pt x="749" y="10675"/>
                    <a:pt x="0" y="8873"/>
                    <a:pt x="0" y="7023"/>
                  </a:cubicBezTo>
                  <a:cubicBezTo>
                    <a:pt x="0" y="5174"/>
                    <a:pt x="749" y="3359"/>
                    <a:pt x="2060" y="2049"/>
                  </a:cubicBezTo>
                  <a:cubicBezTo>
                    <a:pt x="3359" y="749"/>
                    <a:pt x="5174" y="0"/>
                    <a:pt x="7023" y="0"/>
                  </a:cubicBezTo>
                  <a:cubicBezTo>
                    <a:pt x="8873" y="0"/>
                    <a:pt x="10687" y="749"/>
                    <a:pt x="11987" y="2049"/>
                  </a:cubicBezTo>
                  <a:cubicBezTo>
                    <a:pt x="13298" y="3359"/>
                    <a:pt x="14047" y="5174"/>
                    <a:pt x="14047" y="7023"/>
                  </a:cubicBezTo>
                  <a:cubicBezTo>
                    <a:pt x="14047" y="8873"/>
                    <a:pt x="13298" y="10675"/>
                    <a:pt x="11987" y="11987"/>
                  </a:cubicBezTo>
                  <a:cubicBezTo>
                    <a:pt x="10687" y="13298"/>
                    <a:pt x="8873" y="14047"/>
                    <a:pt x="7023" y="14047"/>
                  </a:cubicBezTo>
                  <a:close/>
                </a:path>
              </a:pathLst>
            </a:custGeom>
            <a:grpFill/>
            <a:ln w="1170" cap="flat">
              <a:noFill/>
              <a:prstDash val="solid"/>
              <a:miter/>
            </a:ln>
          </p:spPr>
          <p:txBody>
            <a:bodyPr rtlCol="0" anchor="ctr"/>
            <a:lstStyle/>
            <a:p>
              <a:endParaRPr lang="en-US"/>
            </a:p>
          </p:txBody>
        </p:sp>
        <p:sp>
          <p:nvSpPr>
            <p:cNvPr id="1737" name="Freeform 1736">
              <a:extLst>
                <a:ext uri="{FF2B5EF4-FFF2-40B4-BE49-F238E27FC236}">
                  <a16:creationId xmlns:a16="http://schemas.microsoft.com/office/drawing/2014/main" id="{34A393F4-DDEA-7748-943F-FF36B168707C}"/>
                </a:ext>
              </a:extLst>
            </p:cNvPr>
            <p:cNvSpPr/>
            <p:nvPr/>
          </p:nvSpPr>
          <p:spPr>
            <a:xfrm>
              <a:off x="5717614" y="3098485"/>
              <a:ext cx="218897" cy="51505"/>
            </a:xfrm>
            <a:custGeom>
              <a:avLst/>
              <a:gdLst>
                <a:gd name="connsiteX0" fmla="*/ 212178 w 218896"/>
                <a:gd name="connsiteY0" fmla="*/ 52079 h 51505"/>
                <a:gd name="connsiteX1" fmla="*/ 7023 w 218896"/>
                <a:gd name="connsiteY1" fmla="*/ 52079 h 51505"/>
                <a:gd name="connsiteX2" fmla="*/ 0 w 218896"/>
                <a:gd name="connsiteY2" fmla="*/ 45055 h 51505"/>
                <a:gd name="connsiteX3" fmla="*/ 7023 w 218896"/>
                <a:gd name="connsiteY3" fmla="*/ 38032 h 51505"/>
                <a:gd name="connsiteX4" fmla="*/ 205154 w 218896"/>
                <a:gd name="connsiteY4" fmla="*/ 38032 h 51505"/>
                <a:gd name="connsiteX5" fmla="*/ 205154 w 218896"/>
                <a:gd name="connsiteY5" fmla="*/ 14047 h 51505"/>
                <a:gd name="connsiteX6" fmla="*/ 59875 w 218896"/>
                <a:gd name="connsiteY6" fmla="*/ 14047 h 51505"/>
                <a:gd name="connsiteX7" fmla="*/ 52851 w 218896"/>
                <a:gd name="connsiteY7" fmla="*/ 7023 h 51505"/>
                <a:gd name="connsiteX8" fmla="*/ 59875 w 218896"/>
                <a:gd name="connsiteY8" fmla="*/ 0 h 51505"/>
                <a:gd name="connsiteX9" fmla="*/ 212178 w 218896"/>
                <a:gd name="connsiteY9" fmla="*/ 0 h 51505"/>
                <a:gd name="connsiteX10" fmla="*/ 219201 w 218896"/>
                <a:gd name="connsiteY10" fmla="*/ 7023 h 51505"/>
                <a:gd name="connsiteX11" fmla="*/ 219201 w 218896"/>
                <a:gd name="connsiteY11" fmla="*/ 45055 h 51505"/>
                <a:gd name="connsiteX12" fmla="*/ 212178 w 218896"/>
                <a:gd name="connsiteY12" fmla="*/ 52079 h 5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896" h="51505">
                  <a:moveTo>
                    <a:pt x="212178" y="52079"/>
                  </a:moveTo>
                  <a:lnTo>
                    <a:pt x="7023" y="52079"/>
                  </a:lnTo>
                  <a:cubicBezTo>
                    <a:pt x="3149" y="52079"/>
                    <a:pt x="0" y="48930"/>
                    <a:pt x="0" y="45055"/>
                  </a:cubicBezTo>
                  <a:cubicBezTo>
                    <a:pt x="0" y="41181"/>
                    <a:pt x="3149" y="38032"/>
                    <a:pt x="7023" y="38032"/>
                  </a:cubicBezTo>
                  <a:lnTo>
                    <a:pt x="205154" y="38032"/>
                  </a:lnTo>
                  <a:lnTo>
                    <a:pt x="205154" y="14047"/>
                  </a:lnTo>
                  <a:lnTo>
                    <a:pt x="59875" y="14047"/>
                  </a:lnTo>
                  <a:cubicBezTo>
                    <a:pt x="56000" y="14047"/>
                    <a:pt x="52851" y="10898"/>
                    <a:pt x="52851" y="7023"/>
                  </a:cubicBezTo>
                  <a:cubicBezTo>
                    <a:pt x="52851" y="3149"/>
                    <a:pt x="56000" y="0"/>
                    <a:pt x="59875" y="0"/>
                  </a:cubicBezTo>
                  <a:lnTo>
                    <a:pt x="212178" y="0"/>
                  </a:lnTo>
                  <a:cubicBezTo>
                    <a:pt x="216052" y="0"/>
                    <a:pt x="219201" y="3149"/>
                    <a:pt x="219201" y="7023"/>
                  </a:cubicBezTo>
                  <a:lnTo>
                    <a:pt x="219201" y="45055"/>
                  </a:lnTo>
                  <a:cubicBezTo>
                    <a:pt x="219201" y="48942"/>
                    <a:pt x="216064" y="52079"/>
                    <a:pt x="212178" y="52079"/>
                  </a:cubicBezTo>
                  <a:close/>
                </a:path>
              </a:pathLst>
            </a:custGeom>
            <a:grpFill/>
            <a:ln w="1170" cap="flat">
              <a:noFill/>
              <a:prstDash val="solid"/>
              <a:miter/>
            </a:ln>
          </p:spPr>
          <p:txBody>
            <a:bodyPr rtlCol="0" anchor="ctr"/>
            <a:lstStyle/>
            <a:p>
              <a:endParaRPr lang="en-US"/>
            </a:p>
          </p:txBody>
        </p:sp>
        <p:sp>
          <p:nvSpPr>
            <p:cNvPr id="1738" name="Freeform 1737">
              <a:extLst>
                <a:ext uri="{FF2B5EF4-FFF2-40B4-BE49-F238E27FC236}">
                  <a16:creationId xmlns:a16="http://schemas.microsoft.com/office/drawing/2014/main" id="{7F33BC96-76ED-954B-A6E4-1DEA1FA1C412}"/>
                </a:ext>
              </a:extLst>
            </p:cNvPr>
            <p:cNvSpPr/>
            <p:nvPr/>
          </p:nvSpPr>
          <p:spPr>
            <a:xfrm>
              <a:off x="5638208" y="2761992"/>
              <a:ext cx="145151" cy="254014"/>
            </a:xfrm>
            <a:custGeom>
              <a:avLst/>
              <a:gdLst>
                <a:gd name="connsiteX0" fmla="*/ 138988 w 145150"/>
                <a:gd name="connsiteY0" fmla="*/ 254986 h 254014"/>
                <a:gd name="connsiteX1" fmla="*/ 132070 w 145150"/>
                <a:gd name="connsiteY1" fmla="*/ 249110 h 254014"/>
                <a:gd name="connsiteX2" fmla="*/ 93125 w 145150"/>
                <a:gd name="connsiteY2" fmla="*/ 14035 h 254014"/>
                <a:gd name="connsiteX3" fmla="*/ 36856 w 145150"/>
                <a:gd name="connsiteY3" fmla="*/ 14035 h 254014"/>
                <a:gd name="connsiteX4" fmla="*/ 13959 w 145150"/>
                <a:gd name="connsiteY4" fmla="*/ 157290 h 254014"/>
                <a:gd name="connsiteX5" fmla="*/ 5918 w 145150"/>
                <a:gd name="connsiteY5" fmla="*/ 163120 h 254014"/>
                <a:gd name="connsiteX6" fmla="*/ 88 w 145150"/>
                <a:gd name="connsiteY6" fmla="*/ 155078 h 254014"/>
                <a:gd name="connsiteX7" fmla="*/ 23933 w 145150"/>
                <a:gd name="connsiteY7" fmla="*/ 5911 h 254014"/>
                <a:gd name="connsiteX8" fmla="*/ 30862 w 145150"/>
                <a:gd name="connsiteY8" fmla="*/ 0 h 254014"/>
                <a:gd name="connsiteX9" fmla="*/ 99072 w 145150"/>
                <a:gd name="connsiteY9" fmla="*/ 0 h 254014"/>
                <a:gd name="connsiteX10" fmla="*/ 106001 w 145150"/>
                <a:gd name="connsiteY10" fmla="*/ 5876 h 254014"/>
                <a:gd name="connsiteX11" fmla="*/ 145918 w 145150"/>
                <a:gd name="connsiteY11" fmla="*/ 246827 h 254014"/>
                <a:gd name="connsiteX12" fmla="*/ 140135 w 145150"/>
                <a:gd name="connsiteY12" fmla="*/ 254904 h 254014"/>
                <a:gd name="connsiteX13" fmla="*/ 138988 w 145150"/>
                <a:gd name="connsiteY13" fmla="*/ 254986 h 25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5150" h="254014">
                  <a:moveTo>
                    <a:pt x="138988" y="254986"/>
                  </a:moveTo>
                  <a:cubicBezTo>
                    <a:pt x="135617" y="254986"/>
                    <a:pt x="132632" y="252551"/>
                    <a:pt x="132070" y="249110"/>
                  </a:cubicBezTo>
                  <a:cubicBezTo>
                    <a:pt x="123080" y="194842"/>
                    <a:pt x="98334" y="45523"/>
                    <a:pt x="93125" y="14035"/>
                  </a:cubicBezTo>
                  <a:lnTo>
                    <a:pt x="36856" y="14035"/>
                  </a:lnTo>
                  <a:lnTo>
                    <a:pt x="13959" y="157290"/>
                  </a:lnTo>
                  <a:cubicBezTo>
                    <a:pt x="13351" y="161118"/>
                    <a:pt x="9745" y="163728"/>
                    <a:pt x="5918" y="163120"/>
                  </a:cubicBezTo>
                  <a:cubicBezTo>
                    <a:pt x="2090" y="162511"/>
                    <a:pt x="-521" y="158905"/>
                    <a:pt x="88" y="155078"/>
                  </a:cubicBezTo>
                  <a:lnTo>
                    <a:pt x="23933" y="5911"/>
                  </a:lnTo>
                  <a:cubicBezTo>
                    <a:pt x="24471" y="2505"/>
                    <a:pt x="27421" y="0"/>
                    <a:pt x="30862" y="0"/>
                  </a:cubicBezTo>
                  <a:lnTo>
                    <a:pt x="99072" y="0"/>
                  </a:lnTo>
                  <a:cubicBezTo>
                    <a:pt x="102513" y="0"/>
                    <a:pt x="105439" y="2481"/>
                    <a:pt x="106001" y="5876"/>
                  </a:cubicBezTo>
                  <a:cubicBezTo>
                    <a:pt x="106001" y="5876"/>
                    <a:pt x="135851" y="186027"/>
                    <a:pt x="145918" y="246827"/>
                  </a:cubicBezTo>
                  <a:cubicBezTo>
                    <a:pt x="146550" y="250655"/>
                    <a:pt x="143963" y="254272"/>
                    <a:pt x="140135" y="254904"/>
                  </a:cubicBezTo>
                  <a:cubicBezTo>
                    <a:pt x="139761" y="254951"/>
                    <a:pt x="139374" y="254986"/>
                    <a:pt x="138988" y="254986"/>
                  </a:cubicBezTo>
                  <a:close/>
                </a:path>
              </a:pathLst>
            </a:custGeom>
            <a:grpFill/>
            <a:ln w="1170" cap="flat">
              <a:noFill/>
              <a:prstDash val="solid"/>
              <a:miter/>
            </a:ln>
          </p:spPr>
          <p:txBody>
            <a:bodyPr rtlCol="0" anchor="ctr"/>
            <a:lstStyle/>
            <a:p>
              <a:endParaRPr lang="en-US"/>
            </a:p>
          </p:txBody>
        </p:sp>
        <p:sp>
          <p:nvSpPr>
            <p:cNvPr id="1739" name="Freeform 1738">
              <a:extLst>
                <a:ext uri="{FF2B5EF4-FFF2-40B4-BE49-F238E27FC236}">
                  <a16:creationId xmlns:a16="http://schemas.microsoft.com/office/drawing/2014/main" id="{707FB6CD-3083-1A4F-8F44-6EC7226FA800}"/>
                </a:ext>
              </a:extLst>
            </p:cNvPr>
            <p:cNvSpPr/>
            <p:nvPr/>
          </p:nvSpPr>
          <p:spPr>
            <a:xfrm>
              <a:off x="5653560" y="2814024"/>
              <a:ext cx="98328" cy="14047"/>
            </a:xfrm>
            <a:custGeom>
              <a:avLst/>
              <a:gdLst>
                <a:gd name="connsiteX0" fmla="*/ 7024 w 98327"/>
                <a:gd name="connsiteY0" fmla="*/ 15054 h 14046"/>
                <a:gd name="connsiteX1" fmla="*/ 1 w 98327"/>
                <a:gd name="connsiteY1" fmla="*/ 8112 h 14046"/>
                <a:gd name="connsiteX2" fmla="*/ 6942 w 98327"/>
                <a:gd name="connsiteY2" fmla="*/ 1007 h 14046"/>
                <a:gd name="connsiteX3" fmla="*/ 91762 w 98327"/>
                <a:gd name="connsiteY3" fmla="*/ 0 h 14046"/>
                <a:gd name="connsiteX4" fmla="*/ 91843 w 98327"/>
                <a:gd name="connsiteY4" fmla="*/ 0 h 14046"/>
                <a:gd name="connsiteX5" fmla="*/ 98867 w 98327"/>
                <a:gd name="connsiteY5" fmla="*/ 6941 h 14046"/>
                <a:gd name="connsiteX6" fmla="*/ 91925 w 98327"/>
                <a:gd name="connsiteY6" fmla="*/ 14047 h 14046"/>
                <a:gd name="connsiteX7" fmla="*/ 7106 w 98327"/>
                <a:gd name="connsiteY7" fmla="*/ 15054 h 14046"/>
                <a:gd name="connsiteX8" fmla="*/ 7024 w 98327"/>
                <a:gd name="connsiteY8" fmla="*/ 15054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327" h="14046">
                  <a:moveTo>
                    <a:pt x="7024" y="15054"/>
                  </a:moveTo>
                  <a:cubicBezTo>
                    <a:pt x="3184" y="15054"/>
                    <a:pt x="47" y="11963"/>
                    <a:pt x="1" y="8112"/>
                  </a:cubicBezTo>
                  <a:cubicBezTo>
                    <a:pt x="-46" y="4238"/>
                    <a:pt x="3068" y="1054"/>
                    <a:pt x="6942" y="1007"/>
                  </a:cubicBezTo>
                  <a:lnTo>
                    <a:pt x="91762" y="0"/>
                  </a:lnTo>
                  <a:cubicBezTo>
                    <a:pt x="91785" y="0"/>
                    <a:pt x="91820" y="0"/>
                    <a:pt x="91843" y="0"/>
                  </a:cubicBezTo>
                  <a:cubicBezTo>
                    <a:pt x="95683" y="0"/>
                    <a:pt x="98820" y="3090"/>
                    <a:pt x="98867" y="6941"/>
                  </a:cubicBezTo>
                  <a:cubicBezTo>
                    <a:pt x="98914" y="10816"/>
                    <a:pt x="95800" y="14000"/>
                    <a:pt x="91925" y="14047"/>
                  </a:cubicBezTo>
                  <a:lnTo>
                    <a:pt x="7106" y="15054"/>
                  </a:lnTo>
                  <a:cubicBezTo>
                    <a:pt x="7083" y="15054"/>
                    <a:pt x="7059" y="15054"/>
                    <a:pt x="7024" y="15054"/>
                  </a:cubicBezTo>
                  <a:close/>
                </a:path>
              </a:pathLst>
            </a:custGeom>
            <a:grpFill/>
            <a:ln w="1170" cap="flat">
              <a:noFill/>
              <a:prstDash val="solid"/>
              <a:miter/>
            </a:ln>
          </p:spPr>
          <p:txBody>
            <a:bodyPr rtlCol="0" anchor="ctr"/>
            <a:lstStyle/>
            <a:p>
              <a:endParaRPr lang="en-US"/>
            </a:p>
          </p:txBody>
        </p:sp>
        <p:sp>
          <p:nvSpPr>
            <p:cNvPr id="1740" name="Freeform 1739">
              <a:extLst>
                <a:ext uri="{FF2B5EF4-FFF2-40B4-BE49-F238E27FC236}">
                  <a16:creationId xmlns:a16="http://schemas.microsoft.com/office/drawing/2014/main" id="{4D1BBE05-FC64-1048-9CE2-4C63332DB133}"/>
                </a:ext>
              </a:extLst>
            </p:cNvPr>
            <p:cNvSpPr/>
            <p:nvPr/>
          </p:nvSpPr>
          <p:spPr>
            <a:xfrm>
              <a:off x="5837398" y="2900506"/>
              <a:ext cx="62040" cy="120569"/>
            </a:xfrm>
            <a:custGeom>
              <a:avLst/>
              <a:gdLst>
                <a:gd name="connsiteX0" fmla="*/ 56024 w 62040"/>
                <a:gd name="connsiteY0" fmla="*/ 121084 h 120569"/>
                <a:gd name="connsiteX1" fmla="*/ 49000 w 62040"/>
                <a:gd name="connsiteY1" fmla="*/ 114061 h 120569"/>
                <a:gd name="connsiteX2" fmla="*/ 49000 w 62040"/>
                <a:gd name="connsiteY2" fmla="*/ 65552 h 120569"/>
                <a:gd name="connsiteX3" fmla="*/ 5830 w 62040"/>
                <a:gd name="connsiteY3" fmla="*/ 13941 h 120569"/>
                <a:gd name="connsiteX4" fmla="*/ 106 w 62040"/>
                <a:gd name="connsiteY4" fmla="*/ 5829 h 120569"/>
                <a:gd name="connsiteX5" fmla="*/ 8218 w 62040"/>
                <a:gd name="connsiteY5" fmla="*/ 105 h 120569"/>
                <a:gd name="connsiteX6" fmla="*/ 63059 w 62040"/>
                <a:gd name="connsiteY6" fmla="*/ 65564 h 120569"/>
                <a:gd name="connsiteX7" fmla="*/ 63059 w 62040"/>
                <a:gd name="connsiteY7" fmla="*/ 114072 h 120569"/>
                <a:gd name="connsiteX8" fmla="*/ 56024 w 62040"/>
                <a:gd name="connsiteY8" fmla="*/ 121084 h 12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040" h="120569">
                  <a:moveTo>
                    <a:pt x="56024" y="121084"/>
                  </a:moveTo>
                  <a:cubicBezTo>
                    <a:pt x="52149" y="121084"/>
                    <a:pt x="49000" y="117935"/>
                    <a:pt x="49000" y="114061"/>
                  </a:cubicBezTo>
                  <a:lnTo>
                    <a:pt x="49000" y="65552"/>
                  </a:lnTo>
                  <a:cubicBezTo>
                    <a:pt x="49000" y="39952"/>
                    <a:pt x="30845" y="18249"/>
                    <a:pt x="5830" y="13941"/>
                  </a:cubicBezTo>
                  <a:cubicBezTo>
                    <a:pt x="2002" y="13286"/>
                    <a:pt x="-562" y="9646"/>
                    <a:pt x="106" y="5829"/>
                  </a:cubicBezTo>
                  <a:cubicBezTo>
                    <a:pt x="761" y="2013"/>
                    <a:pt x="4390" y="-562"/>
                    <a:pt x="8218" y="105"/>
                  </a:cubicBezTo>
                  <a:cubicBezTo>
                    <a:pt x="39998" y="5584"/>
                    <a:pt x="63059" y="33104"/>
                    <a:pt x="63059" y="65564"/>
                  </a:cubicBezTo>
                  <a:lnTo>
                    <a:pt x="63059" y="114072"/>
                  </a:lnTo>
                  <a:cubicBezTo>
                    <a:pt x="63047" y="117935"/>
                    <a:pt x="59898" y="121084"/>
                    <a:pt x="56024" y="121084"/>
                  </a:cubicBezTo>
                  <a:close/>
                </a:path>
              </a:pathLst>
            </a:custGeom>
            <a:grpFill/>
            <a:ln w="1170" cap="flat">
              <a:noFill/>
              <a:prstDash val="solid"/>
              <a:miter/>
            </a:ln>
          </p:spPr>
          <p:txBody>
            <a:bodyPr rtlCol="0" anchor="ctr"/>
            <a:lstStyle/>
            <a:p>
              <a:endParaRPr lang="en-US"/>
            </a:p>
          </p:txBody>
        </p:sp>
        <p:sp>
          <p:nvSpPr>
            <p:cNvPr id="1741" name="Freeform 1740">
              <a:extLst>
                <a:ext uri="{FF2B5EF4-FFF2-40B4-BE49-F238E27FC236}">
                  <a16:creationId xmlns:a16="http://schemas.microsoft.com/office/drawing/2014/main" id="{A4222DE4-4B3F-7841-8DBF-F5E2F18357CB}"/>
                </a:ext>
              </a:extLst>
            </p:cNvPr>
            <p:cNvSpPr/>
            <p:nvPr/>
          </p:nvSpPr>
          <p:spPr>
            <a:xfrm>
              <a:off x="5759608" y="2903668"/>
              <a:ext cx="42141" cy="36288"/>
            </a:xfrm>
            <a:custGeom>
              <a:avLst/>
              <a:gdLst>
                <a:gd name="connsiteX0" fmla="*/ 7018 w 42140"/>
                <a:gd name="connsiteY0" fmla="*/ 37387 h 36287"/>
                <a:gd name="connsiteX1" fmla="*/ 3190 w 42140"/>
                <a:gd name="connsiteY1" fmla="*/ 36239 h 36287"/>
                <a:gd name="connsiteX2" fmla="*/ 1142 w 42140"/>
                <a:gd name="connsiteY2" fmla="*/ 26524 h 36287"/>
                <a:gd name="connsiteX3" fmla="*/ 33438 w 42140"/>
                <a:gd name="connsiteY3" fmla="*/ 455 h 36287"/>
                <a:gd name="connsiteX4" fmla="*/ 42498 w 42140"/>
                <a:gd name="connsiteY4" fmla="*/ 4540 h 36287"/>
                <a:gd name="connsiteX5" fmla="*/ 38413 w 42140"/>
                <a:gd name="connsiteY5" fmla="*/ 13600 h 36287"/>
                <a:gd name="connsiteX6" fmla="*/ 12918 w 42140"/>
                <a:gd name="connsiteY6" fmla="*/ 34203 h 36287"/>
                <a:gd name="connsiteX7" fmla="*/ 7018 w 42140"/>
                <a:gd name="connsiteY7" fmla="*/ 37387 h 3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40" h="36287">
                  <a:moveTo>
                    <a:pt x="7018" y="37387"/>
                  </a:moveTo>
                  <a:cubicBezTo>
                    <a:pt x="5707" y="37387"/>
                    <a:pt x="4373" y="37012"/>
                    <a:pt x="3190" y="36239"/>
                  </a:cubicBezTo>
                  <a:cubicBezTo>
                    <a:pt x="-64" y="34121"/>
                    <a:pt x="-977" y="29766"/>
                    <a:pt x="1142" y="26524"/>
                  </a:cubicBezTo>
                  <a:cubicBezTo>
                    <a:pt x="8868" y="14678"/>
                    <a:pt x="20339" y="5418"/>
                    <a:pt x="33438" y="455"/>
                  </a:cubicBezTo>
                  <a:cubicBezTo>
                    <a:pt x="37067" y="-915"/>
                    <a:pt x="41117" y="912"/>
                    <a:pt x="42498" y="4540"/>
                  </a:cubicBezTo>
                  <a:cubicBezTo>
                    <a:pt x="43868" y="8169"/>
                    <a:pt x="42042" y="12219"/>
                    <a:pt x="38413" y="13600"/>
                  </a:cubicBezTo>
                  <a:cubicBezTo>
                    <a:pt x="28088" y="17510"/>
                    <a:pt x="19028" y="24826"/>
                    <a:pt x="12918" y="34203"/>
                  </a:cubicBezTo>
                  <a:cubicBezTo>
                    <a:pt x="11560" y="36263"/>
                    <a:pt x="9312" y="37387"/>
                    <a:pt x="7018" y="37387"/>
                  </a:cubicBezTo>
                  <a:close/>
                </a:path>
              </a:pathLst>
            </a:custGeom>
            <a:grpFill/>
            <a:ln w="1170" cap="flat">
              <a:noFill/>
              <a:prstDash val="solid"/>
              <a:miter/>
            </a:ln>
          </p:spPr>
          <p:txBody>
            <a:bodyPr rtlCol="0" anchor="ctr"/>
            <a:lstStyle/>
            <a:p>
              <a:endParaRPr lang="en-US"/>
            </a:p>
          </p:txBody>
        </p:sp>
        <p:sp>
          <p:nvSpPr>
            <p:cNvPr id="1742" name="Freeform 1741">
              <a:extLst>
                <a:ext uri="{FF2B5EF4-FFF2-40B4-BE49-F238E27FC236}">
                  <a16:creationId xmlns:a16="http://schemas.microsoft.com/office/drawing/2014/main" id="{A9F3C7A1-2237-4B40-9FC0-A9DD37A6BA90}"/>
                </a:ext>
              </a:extLst>
            </p:cNvPr>
            <p:cNvSpPr/>
            <p:nvPr/>
          </p:nvSpPr>
          <p:spPr>
            <a:xfrm>
              <a:off x="5787872" y="2877188"/>
              <a:ext cx="72575" cy="36288"/>
            </a:xfrm>
            <a:custGeom>
              <a:avLst/>
              <a:gdLst>
                <a:gd name="connsiteX0" fmla="*/ 66137 w 72575"/>
                <a:gd name="connsiteY0" fmla="*/ 36780 h 36287"/>
                <a:gd name="connsiteX1" fmla="*/ 59114 w 72575"/>
                <a:gd name="connsiteY1" fmla="*/ 29756 h 36287"/>
                <a:gd name="connsiteX2" fmla="*/ 59114 w 72575"/>
                <a:gd name="connsiteY2" fmla="*/ 14047 h 36287"/>
                <a:gd name="connsiteX3" fmla="*/ 14047 w 72575"/>
                <a:gd name="connsiteY3" fmla="*/ 14047 h 36287"/>
                <a:gd name="connsiteX4" fmla="*/ 14047 w 72575"/>
                <a:gd name="connsiteY4" fmla="*/ 28246 h 36287"/>
                <a:gd name="connsiteX5" fmla="*/ 7023 w 72575"/>
                <a:gd name="connsiteY5" fmla="*/ 35270 h 36287"/>
                <a:gd name="connsiteX6" fmla="*/ 0 w 72575"/>
                <a:gd name="connsiteY6" fmla="*/ 28246 h 36287"/>
                <a:gd name="connsiteX7" fmla="*/ 0 w 72575"/>
                <a:gd name="connsiteY7" fmla="*/ 7023 h 36287"/>
                <a:gd name="connsiteX8" fmla="*/ 7023 w 72575"/>
                <a:gd name="connsiteY8" fmla="*/ 0 h 36287"/>
                <a:gd name="connsiteX9" fmla="*/ 66137 w 72575"/>
                <a:gd name="connsiteY9" fmla="*/ 0 h 36287"/>
                <a:gd name="connsiteX10" fmla="*/ 73161 w 72575"/>
                <a:gd name="connsiteY10" fmla="*/ 7023 h 36287"/>
                <a:gd name="connsiteX11" fmla="*/ 73161 w 72575"/>
                <a:gd name="connsiteY11" fmla="*/ 29756 h 36287"/>
                <a:gd name="connsiteX12" fmla="*/ 66137 w 72575"/>
                <a:gd name="connsiteY12" fmla="*/ 36780 h 3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575" h="36287">
                  <a:moveTo>
                    <a:pt x="66137" y="36780"/>
                  </a:moveTo>
                  <a:cubicBezTo>
                    <a:pt x="62263" y="36780"/>
                    <a:pt x="59114" y="33631"/>
                    <a:pt x="59114" y="29756"/>
                  </a:cubicBezTo>
                  <a:lnTo>
                    <a:pt x="59114" y="14047"/>
                  </a:lnTo>
                  <a:lnTo>
                    <a:pt x="14047" y="14047"/>
                  </a:lnTo>
                  <a:lnTo>
                    <a:pt x="14047" y="28246"/>
                  </a:lnTo>
                  <a:cubicBezTo>
                    <a:pt x="14047" y="32121"/>
                    <a:pt x="10898" y="35270"/>
                    <a:pt x="7023" y="35270"/>
                  </a:cubicBezTo>
                  <a:cubicBezTo>
                    <a:pt x="3149" y="35270"/>
                    <a:pt x="0" y="32121"/>
                    <a:pt x="0" y="28246"/>
                  </a:cubicBezTo>
                  <a:lnTo>
                    <a:pt x="0" y="7023"/>
                  </a:lnTo>
                  <a:cubicBezTo>
                    <a:pt x="0" y="3149"/>
                    <a:pt x="3149" y="0"/>
                    <a:pt x="7023" y="0"/>
                  </a:cubicBezTo>
                  <a:lnTo>
                    <a:pt x="66137" y="0"/>
                  </a:lnTo>
                  <a:cubicBezTo>
                    <a:pt x="70012" y="0"/>
                    <a:pt x="73161" y="3149"/>
                    <a:pt x="73161" y="7023"/>
                  </a:cubicBezTo>
                  <a:lnTo>
                    <a:pt x="73161" y="29756"/>
                  </a:lnTo>
                  <a:cubicBezTo>
                    <a:pt x="73161" y="33631"/>
                    <a:pt x="70012" y="36780"/>
                    <a:pt x="66137" y="36780"/>
                  </a:cubicBezTo>
                  <a:close/>
                </a:path>
              </a:pathLst>
            </a:custGeom>
            <a:grpFill/>
            <a:ln w="1170" cap="flat">
              <a:noFill/>
              <a:prstDash val="solid"/>
              <a:miter/>
            </a:ln>
          </p:spPr>
          <p:txBody>
            <a:bodyPr rtlCol="0" anchor="ctr"/>
            <a:lstStyle/>
            <a:p>
              <a:endParaRPr lang="en-US"/>
            </a:p>
          </p:txBody>
        </p:sp>
        <p:sp>
          <p:nvSpPr>
            <p:cNvPr id="1743" name="Freeform 1742">
              <a:extLst>
                <a:ext uri="{FF2B5EF4-FFF2-40B4-BE49-F238E27FC236}">
                  <a16:creationId xmlns:a16="http://schemas.microsoft.com/office/drawing/2014/main" id="{69E030EA-E4B3-5F41-8AF9-EC4514C08EBE}"/>
                </a:ext>
              </a:extLst>
            </p:cNvPr>
            <p:cNvSpPr/>
            <p:nvPr/>
          </p:nvSpPr>
          <p:spPr>
            <a:xfrm>
              <a:off x="5766649" y="2927195"/>
              <a:ext cx="120569" cy="14047"/>
            </a:xfrm>
            <a:custGeom>
              <a:avLst/>
              <a:gdLst>
                <a:gd name="connsiteX0" fmla="*/ 114646 w 120568"/>
                <a:gd name="connsiteY0" fmla="*/ 14047 h 14046"/>
                <a:gd name="connsiteX1" fmla="*/ 7023 w 120568"/>
                <a:gd name="connsiteY1" fmla="*/ 14047 h 14046"/>
                <a:gd name="connsiteX2" fmla="*/ 0 w 120568"/>
                <a:gd name="connsiteY2" fmla="*/ 7023 h 14046"/>
                <a:gd name="connsiteX3" fmla="*/ 7023 w 120568"/>
                <a:gd name="connsiteY3" fmla="*/ 0 h 14046"/>
                <a:gd name="connsiteX4" fmla="*/ 114646 w 120568"/>
                <a:gd name="connsiteY4" fmla="*/ 0 h 14046"/>
                <a:gd name="connsiteX5" fmla="*/ 121669 w 120568"/>
                <a:gd name="connsiteY5" fmla="*/ 7023 h 14046"/>
                <a:gd name="connsiteX6" fmla="*/ 114646 w 120568"/>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68" h="14046">
                  <a:moveTo>
                    <a:pt x="114646" y="14047"/>
                  </a:moveTo>
                  <a:lnTo>
                    <a:pt x="7023" y="14047"/>
                  </a:lnTo>
                  <a:cubicBezTo>
                    <a:pt x="3149" y="14047"/>
                    <a:pt x="0" y="10898"/>
                    <a:pt x="0" y="7023"/>
                  </a:cubicBezTo>
                  <a:cubicBezTo>
                    <a:pt x="0" y="3149"/>
                    <a:pt x="3149" y="0"/>
                    <a:pt x="7023" y="0"/>
                  </a:cubicBezTo>
                  <a:lnTo>
                    <a:pt x="114646" y="0"/>
                  </a:lnTo>
                  <a:cubicBezTo>
                    <a:pt x="118520" y="0"/>
                    <a:pt x="121669" y="3149"/>
                    <a:pt x="121669" y="7023"/>
                  </a:cubicBezTo>
                  <a:cubicBezTo>
                    <a:pt x="121669" y="10898"/>
                    <a:pt x="118520" y="14047"/>
                    <a:pt x="114646" y="14047"/>
                  </a:cubicBezTo>
                  <a:close/>
                </a:path>
              </a:pathLst>
            </a:custGeom>
            <a:grpFill/>
            <a:ln w="1170" cap="flat">
              <a:noFill/>
              <a:prstDash val="solid"/>
              <a:miter/>
            </a:ln>
          </p:spPr>
          <p:txBody>
            <a:bodyPr rtlCol="0" anchor="ctr"/>
            <a:lstStyle/>
            <a:p>
              <a:endParaRPr lang="en-US"/>
            </a:p>
          </p:txBody>
        </p:sp>
        <p:sp>
          <p:nvSpPr>
            <p:cNvPr id="1744" name="Freeform 1743">
              <a:extLst>
                <a:ext uri="{FF2B5EF4-FFF2-40B4-BE49-F238E27FC236}">
                  <a16:creationId xmlns:a16="http://schemas.microsoft.com/office/drawing/2014/main" id="{CF6C7E0C-F356-B24F-B97A-8CA53ED3A4E3}"/>
                </a:ext>
              </a:extLst>
            </p:cNvPr>
            <p:cNvSpPr/>
            <p:nvPr/>
          </p:nvSpPr>
          <p:spPr>
            <a:xfrm>
              <a:off x="5816040" y="2900403"/>
              <a:ext cx="19900" cy="14047"/>
            </a:xfrm>
            <a:custGeom>
              <a:avLst/>
              <a:gdLst>
                <a:gd name="connsiteX0" fmla="*/ 8435 w 19899"/>
                <a:gd name="connsiteY0" fmla="*/ 14173 h 14046"/>
                <a:gd name="connsiteX1" fmla="*/ 6258 w 19899"/>
                <a:gd name="connsiteY1" fmla="*/ 14068 h 14046"/>
                <a:gd name="connsiteX2" fmla="*/ 42 w 19899"/>
                <a:gd name="connsiteY2" fmla="*/ 6318 h 14046"/>
                <a:gd name="connsiteX3" fmla="*/ 7791 w 19899"/>
                <a:gd name="connsiteY3" fmla="*/ 103 h 14046"/>
                <a:gd name="connsiteX4" fmla="*/ 10179 w 19899"/>
                <a:gd name="connsiteY4" fmla="*/ 68 h 14046"/>
                <a:gd name="connsiteX5" fmla="*/ 14276 w 19899"/>
                <a:gd name="connsiteY5" fmla="*/ 161 h 14046"/>
                <a:gd name="connsiteX6" fmla="*/ 20012 w 19899"/>
                <a:gd name="connsiteY6" fmla="*/ 8262 h 14046"/>
                <a:gd name="connsiteX7" fmla="*/ 12169 w 19899"/>
                <a:gd name="connsiteY7" fmla="*/ 14044 h 14046"/>
                <a:gd name="connsiteX8" fmla="*/ 10858 w 19899"/>
                <a:gd name="connsiteY8" fmla="*/ 14091 h 14046"/>
                <a:gd name="connsiteX9" fmla="*/ 8435 w 19899"/>
                <a:gd name="connsiteY9" fmla="*/ 14173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99" h="14046">
                  <a:moveTo>
                    <a:pt x="8435" y="14173"/>
                  </a:moveTo>
                  <a:cubicBezTo>
                    <a:pt x="7721" y="14173"/>
                    <a:pt x="6984" y="14150"/>
                    <a:pt x="6258" y="14068"/>
                  </a:cubicBezTo>
                  <a:cubicBezTo>
                    <a:pt x="2407" y="13646"/>
                    <a:pt x="-379" y="10181"/>
                    <a:pt x="42" y="6318"/>
                  </a:cubicBezTo>
                  <a:cubicBezTo>
                    <a:pt x="463" y="2456"/>
                    <a:pt x="3952" y="-307"/>
                    <a:pt x="7791" y="103"/>
                  </a:cubicBezTo>
                  <a:cubicBezTo>
                    <a:pt x="8318" y="161"/>
                    <a:pt x="9348" y="114"/>
                    <a:pt x="10179" y="68"/>
                  </a:cubicBezTo>
                  <a:cubicBezTo>
                    <a:pt x="11596" y="-3"/>
                    <a:pt x="12930" y="-73"/>
                    <a:pt x="14276" y="161"/>
                  </a:cubicBezTo>
                  <a:cubicBezTo>
                    <a:pt x="18104" y="817"/>
                    <a:pt x="20667" y="4446"/>
                    <a:pt x="20012" y="8262"/>
                  </a:cubicBezTo>
                  <a:cubicBezTo>
                    <a:pt x="19380" y="11996"/>
                    <a:pt x="15903" y="14536"/>
                    <a:pt x="12169" y="14044"/>
                  </a:cubicBezTo>
                  <a:cubicBezTo>
                    <a:pt x="11853" y="14044"/>
                    <a:pt x="11279" y="14068"/>
                    <a:pt x="10858" y="14091"/>
                  </a:cubicBezTo>
                  <a:cubicBezTo>
                    <a:pt x="10121" y="14126"/>
                    <a:pt x="9301" y="14173"/>
                    <a:pt x="8435" y="14173"/>
                  </a:cubicBezTo>
                  <a:close/>
                </a:path>
              </a:pathLst>
            </a:custGeom>
            <a:grpFill/>
            <a:ln w="1170" cap="flat">
              <a:noFill/>
              <a:prstDash val="solid"/>
              <a:miter/>
            </a:ln>
          </p:spPr>
          <p:txBody>
            <a:bodyPr rtlCol="0" anchor="ctr"/>
            <a:lstStyle/>
            <a:p>
              <a:endParaRPr lang="en-US"/>
            </a:p>
          </p:txBody>
        </p:sp>
        <p:sp>
          <p:nvSpPr>
            <p:cNvPr id="1745" name="Freeform 1744">
              <a:extLst>
                <a:ext uri="{FF2B5EF4-FFF2-40B4-BE49-F238E27FC236}">
                  <a16:creationId xmlns:a16="http://schemas.microsoft.com/office/drawing/2014/main" id="{5436B07B-7C86-0040-A03F-2E150B31DF43}"/>
                </a:ext>
              </a:extLst>
            </p:cNvPr>
            <p:cNvSpPr/>
            <p:nvPr/>
          </p:nvSpPr>
          <p:spPr>
            <a:xfrm>
              <a:off x="5475903" y="3137278"/>
              <a:ext cx="156856" cy="14047"/>
            </a:xfrm>
            <a:custGeom>
              <a:avLst/>
              <a:gdLst>
                <a:gd name="connsiteX0" fmla="*/ 149833 w 156856"/>
                <a:gd name="connsiteY0" fmla="*/ 14047 h 14046"/>
                <a:gd name="connsiteX1" fmla="*/ 7023 w 156856"/>
                <a:gd name="connsiteY1" fmla="*/ 14047 h 14046"/>
                <a:gd name="connsiteX2" fmla="*/ 0 w 156856"/>
                <a:gd name="connsiteY2" fmla="*/ 7023 h 14046"/>
                <a:gd name="connsiteX3" fmla="*/ 7023 w 156856"/>
                <a:gd name="connsiteY3" fmla="*/ 0 h 14046"/>
                <a:gd name="connsiteX4" fmla="*/ 149833 w 156856"/>
                <a:gd name="connsiteY4" fmla="*/ 0 h 14046"/>
                <a:gd name="connsiteX5" fmla="*/ 156856 w 156856"/>
                <a:gd name="connsiteY5" fmla="*/ 7023 h 14046"/>
                <a:gd name="connsiteX6" fmla="*/ 149833 w 156856"/>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856" h="14046">
                  <a:moveTo>
                    <a:pt x="149833" y="14047"/>
                  </a:moveTo>
                  <a:lnTo>
                    <a:pt x="7023" y="14047"/>
                  </a:lnTo>
                  <a:cubicBezTo>
                    <a:pt x="3149" y="14047"/>
                    <a:pt x="0" y="10898"/>
                    <a:pt x="0" y="7023"/>
                  </a:cubicBezTo>
                  <a:cubicBezTo>
                    <a:pt x="0" y="3149"/>
                    <a:pt x="3149" y="0"/>
                    <a:pt x="7023" y="0"/>
                  </a:cubicBezTo>
                  <a:lnTo>
                    <a:pt x="149833" y="0"/>
                  </a:lnTo>
                  <a:cubicBezTo>
                    <a:pt x="153708" y="0"/>
                    <a:pt x="156856" y="3149"/>
                    <a:pt x="156856" y="7023"/>
                  </a:cubicBezTo>
                  <a:cubicBezTo>
                    <a:pt x="156856" y="10898"/>
                    <a:pt x="153719" y="14047"/>
                    <a:pt x="149833" y="14047"/>
                  </a:cubicBezTo>
                  <a:close/>
                </a:path>
              </a:pathLst>
            </a:custGeom>
            <a:grpFill/>
            <a:ln w="1170" cap="flat">
              <a:noFill/>
              <a:prstDash val="solid"/>
              <a:miter/>
            </a:ln>
          </p:spPr>
          <p:txBody>
            <a:bodyPr rtlCol="0" anchor="ctr"/>
            <a:lstStyle/>
            <a:p>
              <a:endParaRPr lang="en-US"/>
            </a:p>
          </p:txBody>
        </p:sp>
        <p:sp>
          <p:nvSpPr>
            <p:cNvPr id="1746" name="Freeform 1745">
              <a:extLst>
                <a:ext uri="{FF2B5EF4-FFF2-40B4-BE49-F238E27FC236}">
                  <a16:creationId xmlns:a16="http://schemas.microsoft.com/office/drawing/2014/main" id="{6D09025F-C288-2E43-9FD4-066271E8A882}"/>
                </a:ext>
              </a:extLst>
            </p:cNvPr>
            <p:cNvSpPr/>
            <p:nvPr/>
          </p:nvSpPr>
          <p:spPr>
            <a:xfrm>
              <a:off x="5642124" y="3137278"/>
              <a:ext cx="43311" cy="14047"/>
            </a:xfrm>
            <a:custGeom>
              <a:avLst/>
              <a:gdLst>
                <a:gd name="connsiteX0" fmla="*/ 36288 w 43311"/>
                <a:gd name="connsiteY0" fmla="*/ 14047 h 14046"/>
                <a:gd name="connsiteX1" fmla="*/ 7023 w 43311"/>
                <a:gd name="connsiteY1" fmla="*/ 14047 h 14046"/>
                <a:gd name="connsiteX2" fmla="*/ 0 w 43311"/>
                <a:gd name="connsiteY2" fmla="*/ 7023 h 14046"/>
                <a:gd name="connsiteX3" fmla="*/ 7023 w 43311"/>
                <a:gd name="connsiteY3" fmla="*/ 0 h 14046"/>
                <a:gd name="connsiteX4" fmla="*/ 36288 w 43311"/>
                <a:gd name="connsiteY4" fmla="*/ 0 h 14046"/>
                <a:gd name="connsiteX5" fmla="*/ 43311 w 43311"/>
                <a:gd name="connsiteY5" fmla="*/ 7023 h 14046"/>
                <a:gd name="connsiteX6" fmla="*/ 36288 w 43311"/>
                <a:gd name="connsiteY6" fmla="*/ 14047 h 1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11" h="14046">
                  <a:moveTo>
                    <a:pt x="36288" y="14047"/>
                  </a:moveTo>
                  <a:lnTo>
                    <a:pt x="7023" y="14047"/>
                  </a:lnTo>
                  <a:cubicBezTo>
                    <a:pt x="3149" y="14047"/>
                    <a:pt x="0" y="10898"/>
                    <a:pt x="0" y="7023"/>
                  </a:cubicBezTo>
                  <a:cubicBezTo>
                    <a:pt x="0" y="3149"/>
                    <a:pt x="3149" y="0"/>
                    <a:pt x="7023" y="0"/>
                  </a:cubicBezTo>
                  <a:lnTo>
                    <a:pt x="36288" y="0"/>
                  </a:lnTo>
                  <a:cubicBezTo>
                    <a:pt x="40162" y="0"/>
                    <a:pt x="43311" y="3149"/>
                    <a:pt x="43311" y="7023"/>
                  </a:cubicBezTo>
                  <a:cubicBezTo>
                    <a:pt x="43311" y="10898"/>
                    <a:pt x="40174" y="14047"/>
                    <a:pt x="36288" y="14047"/>
                  </a:cubicBezTo>
                  <a:close/>
                </a:path>
              </a:pathLst>
            </a:custGeom>
            <a:grpFill/>
            <a:ln w="1170" cap="flat">
              <a:noFill/>
              <a:prstDash val="solid"/>
              <a:miter/>
            </a:ln>
          </p:spPr>
          <p:txBody>
            <a:bodyPr rtlCol="0" anchor="ctr"/>
            <a:lstStyle/>
            <a:p>
              <a:endParaRPr lang="en-US"/>
            </a:p>
          </p:txBody>
        </p:sp>
      </p:grpSp>
      <p:grpSp>
        <p:nvGrpSpPr>
          <p:cNvPr id="1747" name="Group 1746">
            <a:extLst>
              <a:ext uri="{FF2B5EF4-FFF2-40B4-BE49-F238E27FC236}">
                <a16:creationId xmlns:a16="http://schemas.microsoft.com/office/drawing/2014/main" id="{F0362269-28DC-654F-A327-8B53F71CFB3D}"/>
              </a:ext>
            </a:extLst>
          </p:cNvPr>
          <p:cNvGrpSpPr/>
          <p:nvPr userDrawn="1"/>
        </p:nvGrpSpPr>
        <p:grpSpPr>
          <a:xfrm>
            <a:off x="8385562" y="1264298"/>
            <a:ext cx="229359" cy="294890"/>
            <a:chOff x="3723640" y="509996"/>
            <a:chExt cx="508000" cy="653143"/>
          </a:xfrm>
          <a:solidFill>
            <a:schemeClr val="accent1"/>
          </a:solidFill>
        </p:grpSpPr>
        <p:sp>
          <p:nvSpPr>
            <p:cNvPr id="1748" name="Freeform 1747">
              <a:extLst>
                <a:ext uri="{FF2B5EF4-FFF2-40B4-BE49-F238E27FC236}">
                  <a16:creationId xmlns:a16="http://schemas.microsoft.com/office/drawing/2014/main" id="{D84DEEFF-2A08-3A40-8639-1DBD1FE58D8C}"/>
                </a:ext>
              </a:extLst>
            </p:cNvPr>
            <p:cNvSpPr/>
            <p:nvPr/>
          </p:nvSpPr>
          <p:spPr>
            <a:xfrm>
              <a:off x="3723640" y="509996"/>
              <a:ext cx="508000" cy="653143"/>
            </a:xfrm>
            <a:custGeom>
              <a:avLst/>
              <a:gdLst>
                <a:gd name="connsiteX0" fmla="*/ 436064 w 507999"/>
                <a:gd name="connsiteY0" fmla="*/ 0 h 653142"/>
                <a:gd name="connsiteX1" fmla="*/ 73660 w 507999"/>
                <a:gd name="connsiteY1" fmla="*/ 0 h 653142"/>
                <a:gd name="connsiteX2" fmla="*/ 0 w 507999"/>
                <a:gd name="connsiteY2" fmla="*/ 73660 h 653142"/>
                <a:gd name="connsiteX3" fmla="*/ 0 w 507999"/>
                <a:gd name="connsiteY3" fmla="*/ 580844 h 653142"/>
                <a:gd name="connsiteX4" fmla="*/ 73660 w 507999"/>
                <a:gd name="connsiteY4" fmla="*/ 654504 h 653142"/>
                <a:gd name="connsiteX5" fmla="*/ 435973 w 507999"/>
                <a:gd name="connsiteY5" fmla="*/ 654504 h 653142"/>
                <a:gd name="connsiteX6" fmla="*/ 509633 w 507999"/>
                <a:gd name="connsiteY6" fmla="*/ 580844 h 653142"/>
                <a:gd name="connsiteX7" fmla="*/ 509633 w 507999"/>
                <a:gd name="connsiteY7" fmla="*/ 73660 h 653142"/>
                <a:gd name="connsiteX8" fmla="*/ 436064 w 507999"/>
                <a:gd name="connsiteY8" fmla="*/ 0 h 653142"/>
                <a:gd name="connsiteX9" fmla="*/ 469809 w 507999"/>
                <a:gd name="connsiteY9" fmla="*/ 580844 h 653142"/>
                <a:gd name="connsiteX10" fmla="*/ 436064 w 507999"/>
                <a:gd name="connsiteY10" fmla="*/ 614589 h 653142"/>
                <a:gd name="connsiteX11" fmla="*/ 73660 w 507999"/>
                <a:gd name="connsiteY11" fmla="*/ 614589 h 653142"/>
                <a:gd name="connsiteX12" fmla="*/ 39914 w 507999"/>
                <a:gd name="connsiteY12" fmla="*/ 580844 h 653142"/>
                <a:gd name="connsiteX13" fmla="*/ 39914 w 507999"/>
                <a:gd name="connsiteY13" fmla="*/ 73660 h 653142"/>
                <a:gd name="connsiteX14" fmla="*/ 73660 w 507999"/>
                <a:gd name="connsiteY14" fmla="*/ 39914 h 653142"/>
                <a:gd name="connsiteX15" fmla="*/ 435973 w 507999"/>
                <a:gd name="connsiteY15" fmla="*/ 39914 h 653142"/>
                <a:gd name="connsiteX16" fmla="*/ 469719 w 507999"/>
                <a:gd name="connsiteY16" fmla="*/ 73660 h 653142"/>
                <a:gd name="connsiteX17" fmla="*/ 469719 w 507999"/>
                <a:gd name="connsiteY17" fmla="*/ 580844 h 65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7999" h="653142">
                  <a:moveTo>
                    <a:pt x="436064" y="0"/>
                  </a:moveTo>
                  <a:lnTo>
                    <a:pt x="73660" y="0"/>
                  </a:lnTo>
                  <a:cubicBezTo>
                    <a:pt x="33020" y="0"/>
                    <a:pt x="0" y="33020"/>
                    <a:pt x="0" y="73660"/>
                  </a:cubicBezTo>
                  <a:lnTo>
                    <a:pt x="0" y="580844"/>
                  </a:lnTo>
                  <a:cubicBezTo>
                    <a:pt x="0" y="621484"/>
                    <a:pt x="33020" y="654504"/>
                    <a:pt x="73660" y="654504"/>
                  </a:cubicBezTo>
                  <a:lnTo>
                    <a:pt x="435973" y="654504"/>
                  </a:lnTo>
                  <a:cubicBezTo>
                    <a:pt x="476613" y="654504"/>
                    <a:pt x="509633" y="621484"/>
                    <a:pt x="509633" y="580844"/>
                  </a:cubicBezTo>
                  <a:lnTo>
                    <a:pt x="509633" y="73660"/>
                  </a:lnTo>
                  <a:cubicBezTo>
                    <a:pt x="509724" y="33020"/>
                    <a:pt x="476704" y="0"/>
                    <a:pt x="436064" y="0"/>
                  </a:cubicBezTo>
                  <a:close/>
                  <a:moveTo>
                    <a:pt x="469809" y="580844"/>
                  </a:moveTo>
                  <a:cubicBezTo>
                    <a:pt x="469809" y="599440"/>
                    <a:pt x="454660" y="614589"/>
                    <a:pt x="436064" y="614589"/>
                  </a:cubicBezTo>
                  <a:lnTo>
                    <a:pt x="73660" y="614589"/>
                  </a:lnTo>
                  <a:cubicBezTo>
                    <a:pt x="55064" y="614589"/>
                    <a:pt x="39914" y="599440"/>
                    <a:pt x="39914" y="580844"/>
                  </a:cubicBezTo>
                  <a:lnTo>
                    <a:pt x="39914" y="73660"/>
                  </a:lnTo>
                  <a:cubicBezTo>
                    <a:pt x="39914" y="55064"/>
                    <a:pt x="55064" y="39914"/>
                    <a:pt x="73660" y="39914"/>
                  </a:cubicBezTo>
                  <a:lnTo>
                    <a:pt x="435973" y="39914"/>
                  </a:lnTo>
                  <a:cubicBezTo>
                    <a:pt x="454569" y="39914"/>
                    <a:pt x="469719" y="55064"/>
                    <a:pt x="469719" y="73660"/>
                  </a:cubicBezTo>
                  <a:lnTo>
                    <a:pt x="469719" y="580844"/>
                  </a:lnTo>
                  <a:close/>
                </a:path>
              </a:pathLst>
            </a:custGeom>
            <a:grpFill/>
            <a:ln w="9071" cap="flat">
              <a:noFill/>
              <a:prstDash val="solid"/>
              <a:miter/>
            </a:ln>
          </p:spPr>
          <p:txBody>
            <a:bodyPr rtlCol="0" anchor="ctr"/>
            <a:lstStyle/>
            <a:p>
              <a:endParaRPr lang="en-US"/>
            </a:p>
          </p:txBody>
        </p:sp>
        <p:sp>
          <p:nvSpPr>
            <p:cNvPr id="1749" name="Freeform 1748">
              <a:extLst>
                <a:ext uri="{FF2B5EF4-FFF2-40B4-BE49-F238E27FC236}">
                  <a16:creationId xmlns:a16="http://schemas.microsoft.com/office/drawing/2014/main" id="{D4DE5087-FE37-764E-BB68-983412D259C0}"/>
                </a:ext>
              </a:extLst>
            </p:cNvPr>
            <p:cNvSpPr/>
            <p:nvPr/>
          </p:nvSpPr>
          <p:spPr>
            <a:xfrm>
              <a:off x="3793581" y="584381"/>
              <a:ext cx="362857" cy="208643"/>
            </a:xfrm>
            <a:custGeom>
              <a:avLst/>
              <a:gdLst>
                <a:gd name="connsiteX0" fmla="*/ 323669 w 362857"/>
                <a:gd name="connsiteY0" fmla="*/ 0 h 208642"/>
                <a:gd name="connsiteX1" fmla="*/ 46174 w 362857"/>
                <a:gd name="connsiteY1" fmla="*/ 0 h 208642"/>
                <a:gd name="connsiteX2" fmla="*/ 0 w 362857"/>
                <a:gd name="connsiteY2" fmla="*/ 46174 h 208642"/>
                <a:gd name="connsiteX3" fmla="*/ 0 w 362857"/>
                <a:gd name="connsiteY3" fmla="*/ 166642 h 208642"/>
                <a:gd name="connsiteX4" fmla="*/ 46174 w 362857"/>
                <a:gd name="connsiteY4" fmla="*/ 212816 h 208642"/>
                <a:gd name="connsiteX5" fmla="*/ 323669 w 362857"/>
                <a:gd name="connsiteY5" fmla="*/ 212816 h 208642"/>
                <a:gd name="connsiteX6" fmla="*/ 369842 w 362857"/>
                <a:gd name="connsiteY6" fmla="*/ 166642 h 208642"/>
                <a:gd name="connsiteX7" fmla="*/ 369842 w 362857"/>
                <a:gd name="connsiteY7" fmla="*/ 46174 h 208642"/>
                <a:gd name="connsiteX8" fmla="*/ 323669 w 362857"/>
                <a:gd name="connsiteY8" fmla="*/ 0 h 208642"/>
                <a:gd name="connsiteX9" fmla="*/ 329928 w 362857"/>
                <a:gd name="connsiteY9" fmla="*/ 166551 h 208642"/>
                <a:gd name="connsiteX10" fmla="*/ 323669 w 362857"/>
                <a:gd name="connsiteY10" fmla="*/ 172811 h 208642"/>
                <a:gd name="connsiteX11" fmla="*/ 46174 w 362857"/>
                <a:gd name="connsiteY11" fmla="*/ 172811 h 208642"/>
                <a:gd name="connsiteX12" fmla="*/ 39914 w 362857"/>
                <a:gd name="connsiteY12" fmla="*/ 166551 h 208642"/>
                <a:gd name="connsiteX13" fmla="*/ 39914 w 362857"/>
                <a:gd name="connsiteY13" fmla="*/ 46174 h 208642"/>
                <a:gd name="connsiteX14" fmla="*/ 46174 w 362857"/>
                <a:gd name="connsiteY14" fmla="*/ 39914 h 208642"/>
                <a:gd name="connsiteX15" fmla="*/ 323669 w 362857"/>
                <a:gd name="connsiteY15" fmla="*/ 39914 h 208642"/>
                <a:gd name="connsiteX16" fmla="*/ 329928 w 362857"/>
                <a:gd name="connsiteY16" fmla="*/ 46174 h 208642"/>
                <a:gd name="connsiteX17" fmla="*/ 329928 w 362857"/>
                <a:gd name="connsiteY17" fmla="*/ 166551 h 20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2857" h="208642">
                  <a:moveTo>
                    <a:pt x="323669" y="0"/>
                  </a:moveTo>
                  <a:lnTo>
                    <a:pt x="46174" y="0"/>
                  </a:lnTo>
                  <a:cubicBezTo>
                    <a:pt x="20683" y="0"/>
                    <a:pt x="0" y="20683"/>
                    <a:pt x="0" y="46174"/>
                  </a:cubicBezTo>
                  <a:lnTo>
                    <a:pt x="0" y="166642"/>
                  </a:lnTo>
                  <a:cubicBezTo>
                    <a:pt x="0" y="192133"/>
                    <a:pt x="20683" y="212816"/>
                    <a:pt x="46174" y="212816"/>
                  </a:cubicBezTo>
                  <a:lnTo>
                    <a:pt x="323669" y="212816"/>
                  </a:lnTo>
                  <a:cubicBezTo>
                    <a:pt x="349159" y="212816"/>
                    <a:pt x="369842" y="192133"/>
                    <a:pt x="369842" y="166642"/>
                  </a:cubicBezTo>
                  <a:lnTo>
                    <a:pt x="369842" y="46174"/>
                  </a:lnTo>
                  <a:cubicBezTo>
                    <a:pt x="369842" y="20683"/>
                    <a:pt x="349159" y="0"/>
                    <a:pt x="323669" y="0"/>
                  </a:cubicBezTo>
                  <a:close/>
                  <a:moveTo>
                    <a:pt x="329928" y="166551"/>
                  </a:moveTo>
                  <a:cubicBezTo>
                    <a:pt x="329928" y="169908"/>
                    <a:pt x="327025" y="172811"/>
                    <a:pt x="323669" y="172811"/>
                  </a:cubicBezTo>
                  <a:lnTo>
                    <a:pt x="46174" y="172811"/>
                  </a:lnTo>
                  <a:cubicBezTo>
                    <a:pt x="42817" y="172811"/>
                    <a:pt x="39914" y="169908"/>
                    <a:pt x="39914" y="166551"/>
                  </a:cubicBezTo>
                  <a:lnTo>
                    <a:pt x="39914" y="46174"/>
                  </a:lnTo>
                  <a:cubicBezTo>
                    <a:pt x="39914" y="42817"/>
                    <a:pt x="42817" y="39914"/>
                    <a:pt x="46174" y="39914"/>
                  </a:cubicBezTo>
                  <a:lnTo>
                    <a:pt x="323669" y="39914"/>
                  </a:lnTo>
                  <a:cubicBezTo>
                    <a:pt x="327025" y="39914"/>
                    <a:pt x="329928" y="42817"/>
                    <a:pt x="329928" y="46174"/>
                  </a:cubicBezTo>
                  <a:lnTo>
                    <a:pt x="329928" y="166551"/>
                  </a:lnTo>
                  <a:close/>
                </a:path>
              </a:pathLst>
            </a:custGeom>
            <a:grpFill/>
            <a:ln w="9071" cap="flat">
              <a:noFill/>
              <a:prstDash val="solid"/>
              <a:miter/>
            </a:ln>
          </p:spPr>
          <p:txBody>
            <a:bodyPr rtlCol="0" anchor="ctr"/>
            <a:lstStyle/>
            <a:p>
              <a:endParaRPr lang="en-US"/>
            </a:p>
          </p:txBody>
        </p:sp>
        <p:sp>
          <p:nvSpPr>
            <p:cNvPr id="1750" name="Freeform 1749">
              <a:extLst>
                <a:ext uri="{FF2B5EF4-FFF2-40B4-BE49-F238E27FC236}">
                  <a16:creationId xmlns:a16="http://schemas.microsoft.com/office/drawing/2014/main" id="{EDFCFD82-B3B5-7D4A-A9DA-01206EAA0892}"/>
                </a:ext>
              </a:extLst>
            </p:cNvPr>
            <p:cNvSpPr/>
            <p:nvPr/>
          </p:nvSpPr>
          <p:spPr>
            <a:xfrm>
              <a:off x="3839391" y="863146"/>
              <a:ext cx="45357" cy="45357"/>
            </a:xfrm>
            <a:custGeom>
              <a:avLst/>
              <a:gdLst>
                <a:gd name="connsiteX0" fmla="*/ 25672 w 45357"/>
                <a:gd name="connsiteY0" fmla="*/ 0 h 45357"/>
                <a:gd name="connsiteX1" fmla="*/ 0 w 45357"/>
                <a:gd name="connsiteY1" fmla="*/ 25672 h 45357"/>
                <a:gd name="connsiteX2" fmla="*/ 25672 w 45357"/>
                <a:gd name="connsiteY2" fmla="*/ 51344 h 45357"/>
                <a:gd name="connsiteX3" fmla="*/ 51344 w 45357"/>
                <a:gd name="connsiteY3" fmla="*/ 25672 h 45357"/>
                <a:gd name="connsiteX4" fmla="*/ 25672 w 45357"/>
                <a:gd name="connsiteY4" fmla="*/ 0 h 4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57" h="45357">
                  <a:moveTo>
                    <a:pt x="25672" y="0"/>
                  </a:moveTo>
                  <a:cubicBezTo>
                    <a:pt x="11521" y="0"/>
                    <a:pt x="0" y="11521"/>
                    <a:pt x="0" y="25672"/>
                  </a:cubicBezTo>
                  <a:cubicBezTo>
                    <a:pt x="0" y="39824"/>
                    <a:pt x="11521" y="51344"/>
                    <a:pt x="25672" y="51344"/>
                  </a:cubicBezTo>
                  <a:cubicBezTo>
                    <a:pt x="39824" y="51344"/>
                    <a:pt x="51344" y="39914"/>
                    <a:pt x="51344" y="25672"/>
                  </a:cubicBezTo>
                  <a:cubicBezTo>
                    <a:pt x="51254" y="11521"/>
                    <a:pt x="39824" y="0"/>
                    <a:pt x="25672" y="0"/>
                  </a:cubicBezTo>
                  <a:close/>
                </a:path>
              </a:pathLst>
            </a:custGeom>
            <a:grpFill/>
            <a:ln w="9071" cap="flat">
              <a:noFill/>
              <a:prstDash val="solid"/>
              <a:miter/>
            </a:ln>
          </p:spPr>
          <p:txBody>
            <a:bodyPr rtlCol="0" anchor="ctr"/>
            <a:lstStyle/>
            <a:p>
              <a:endParaRPr lang="en-US"/>
            </a:p>
          </p:txBody>
        </p:sp>
        <p:sp>
          <p:nvSpPr>
            <p:cNvPr id="1751" name="Freeform 1750">
              <a:extLst>
                <a:ext uri="{FF2B5EF4-FFF2-40B4-BE49-F238E27FC236}">
                  <a16:creationId xmlns:a16="http://schemas.microsoft.com/office/drawing/2014/main" id="{2176B33A-351D-7949-818A-0CD4C45E24DB}"/>
                </a:ext>
              </a:extLst>
            </p:cNvPr>
            <p:cNvSpPr/>
            <p:nvPr/>
          </p:nvSpPr>
          <p:spPr>
            <a:xfrm>
              <a:off x="3952875" y="863146"/>
              <a:ext cx="45357" cy="45357"/>
            </a:xfrm>
            <a:custGeom>
              <a:avLst/>
              <a:gdLst>
                <a:gd name="connsiteX0" fmla="*/ 51344 w 45357"/>
                <a:gd name="connsiteY0" fmla="*/ 25672 h 45357"/>
                <a:gd name="connsiteX1" fmla="*/ 25672 w 45357"/>
                <a:gd name="connsiteY1" fmla="*/ 51344 h 45357"/>
                <a:gd name="connsiteX2" fmla="*/ 0 w 45357"/>
                <a:gd name="connsiteY2" fmla="*/ 25672 h 45357"/>
                <a:gd name="connsiteX3" fmla="*/ 25672 w 45357"/>
                <a:gd name="connsiteY3" fmla="*/ 0 h 45357"/>
                <a:gd name="connsiteX4" fmla="*/ 51344 w 45357"/>
                <a:gd name="connsiteY4" fmla="*/ 25672 h 4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57" h="45357">
                  <a:moveTo>
                    <a:pt x="51344" y="25672"/>
                  </a:moveTo>
                  <a:cubicBezTo>
                    <a:pt x="51344" y="39851"/>
                    <a:pt x="39851" y="51344"/>
                    <a:pt x="25672" y="51344"/>
                  </a:cubicBezTo>
                  <a:cubicBezTo>
                    <a:pt x="11494" y="51344"/>
                    <a:pt x="0" y="39851"/>
                    <a:pt x="0" y="25672"/>
                  </a:cubicBezTo>
                  <a:cubicBezTo>
                    <a:pt x="0" y="11494"/>
                    <a:pt x="11494" y="0"/>
                    <a:pt x="25672" y="0"/>
                  </a:cubicBezTo>
                  <a:cubicBezTo>
                    <a:pt x="39851" y="0"/>
                    <a:pt x="51344" y="11494"/>
                    <a:pt x="51344" y="25672"/>
                  </a:cubicBezTo>
                  <a:close/>
                </a:path>
              </a:pathLst>
            </a:custGeom>
            <a:grpFill/>
            <a:ln w="9071" cap="flat">
              <a:noFill/>
              <a:prstDash val="solid"/>
              <a:miter/>
            </a:ln>
          </p:spPr>
          <p:txBody>
            <a:bodyPr rtlCol="0" anchor="ctr"/>
            <a:lstStyle/>
            <a:p>
              <a:endParaRPr lang="en-US"/>
            </a:p>
          </p:txBody>
        </p:sp>
        <p:sp>
          <p:nvSpPr>
            <p:cNvPr id="1752" name="Freeform 1751">
              <a:extLst>
                <a:ext uri="{FF2B5EF4-FFF2-40B4-BE49-F238E27FC236}">
                  <a16:creationId xmlns:a16="http://schemas.microsoft.com/office/drawing/2014/main" id="{B47C9BC1-4401-C245-9679-79C39A8F4E91}"/>
                </a:ext>
              </a:extLst>
            </p:cNvPr>
            <p:cNvSpPr/>
            <p:nvPr/>
          </p:nvSpPr>
          <p:spPr>
            <a:xfrm>
              <a:off x="4066359" y="863146"/>
              <a:ext cx="45357" cy="45357"/>
            </a:xfrm>
            <a:custGeom>
              <a:avLst/>
              <a:gdLst>
                <a:gd name="connsiteX0" fmla="*/ 25672 w 45357"/>
                <a:gd name="connsiteY0" fmla="*/ 0 h 45357"/>
                <a:gd name="connsiteX1" fmla="*/ 0 w 45357"/>
                <a:gd name="connsiteY1" fmla="*/ 25672 h 45357"/>
                <a:gd name="connsiteX2" fmla="*/ 25672 w 45357"/>
                <a:gd name="connsiteY2" fmla="*/ 51344 h 45357"/>
                <a:gd name="connsiteX3" fmla="*/ 51344 w 45357"/>
                <a:gd name="connsiteY3" fmla="*/ 25672 h 45357"/>
                <a:gd name="connsiteX4" fmla="*/ 25672 w 45357"/>
                <a:gd name="connsiteY4" fmla="*/ 0 h 4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57" h="45357">
                  <a:moveTo>
                    <a:pt x="25672" y="0"/>
                  </a:moveTo>
                  <a:cubicBezTo>
                    <a:pt x="11521" y="0"/>
                    <a:pt x="0" y="11521"/>
                    <a:pt x="0" y="25672"/>
                  </a:cubicBezTo>
                  <a:cubicBezTo>
                    <a:pt x="0" y="39824"/>
                    <a:pt x="11521" y="51344"/>
                    <a:pt x="25672" y="51344"/>
                  </a:cubicBezTo>
                  <a:cubicBezTo>
                    <a:pt x="39824" y="51344"/>
                    <a:pt x="51344" y="39914"/>
                    <a:pt x="51344" y="25672"/>
                  </a:cubicBezTo>
                  <a:cubicBezTo>
                    <a:pt x="51254" y="11521"/>
                    <a:pt x="39824" y="0"/>
                    <a:pt x="25672" y="0"/>
                  </a:cubicBezTo>
                  <a:close/>
                </a:path>
              </a:pathLst>
            </a:custGeom>
            <a:grpFill/>
            <a:ln w="9071" cap="flat">
              <a:noFill/>
              <a:prstDash val="solid"/>
              <a:miter/>
            </a:ln>
          </p:spPr>
          <p:txBody>
            <a:bodyPr rtlCol="0" anchor="ctr"/>
            <a:lstStyle/>
            <a:p>
              <a:endParaRPr lang="en-US"/>
            </a:p>
          </p:txBody>
        </p:sp>
        <p:sp>
          <p:nvSpPr>
            <p:cNvPr id="1753" name="Freeform 1752">
              <a:extLst>
                <a:ext uri="{FF2B5EF4-FFF2-40B4-BE49-F238E27FC236}">
                  <a16:creationId xmlns:a16="http://schemas.microsoft.com/office/drawing/2014/main" id="{30829321-0DD0-EC43-9500-F0CA8EB9E05E}"/>
                </a:ext>
              </a:extLst>
            </p:cNvPr>
            <p:cNvSpPr/>
            <p:nvPr/>
          </p:nvSpPr>
          <p:spPr>
            <a:xfrm>
              <a:off x="3839391" y="939528"/>
              <a:ext cx="45357" cy="45357"/>
            </a:xfrm>
            <a:custGeom>
              <a:avLst/>
              <a:gdLst>
                <a:gd name="connsiteX0" fmla="*/ 25672 w 45357"/>
                <a:gd name="connsiteY0" fmla="*/ 0 h 45357"/>
                <a:gd name="connsiteX1" fmla="*/ 0 w 45357"/>
                <a:gd name="connsiteY1" fmla="*/ 25672 h 45357"/>
                <a:gd name="connsiteX2" fmla="*/ 25672 w 45357"/>
                <a:gd name="connsiteY2" fmla="*/ 51344 h 45357"/>
                <a:gd name="connsiteX3" fmla="*/ 51344 w 45357"/>
                <a:gd name="connsiteY3" fmla="*/ 25672 h 45357"/>
                <a:gd name="connsiteX4" fmla="*/ 25672 w 45357"/>
                <a:gd name="connsiteY4" fmla="*/ 0 h 4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57" h="45357">
                  <a:moveTo>
                    <a:pt x="25672" y="0"/>
                  </a:moveTo>
                  <a:cubicBezTo>
                    <a:pt x="11521" y="0"/>
                    <a:pt x="0" y="11430"/>
                    <a:pt x="0" y="25672"/>
                  </a:cubicBezTo>
                  <a:cubicBezTo>
                    <a:pt x="0" y="39824"/>
                    <a:pt x="11521" y="51344"/>
                    <a:pt x="25672" y="51344"/>
                  </a:cubicBezTo>
                  <a:cubicBezTo>
                    <a:pt x="39824" y="51344"/>
                    <a:pt x="51344" y="39914"/>
                    <a:pt x="51344" y="25672"/>
                  </a:cubicBezTo>
                  <a:cubicBezTo>
                    <a:pt x="51254" y="11430"/>
                    <a:pt x="39824" y="0"/>
                    <a:pt x="25672" y="0"/>
                  </a:cubicBezTo>
                  <a:close/>
                </a:path>
              </a:pathLst>
            </a:custGeom>
            <a:grpFill/>
            <a:ln w="9071" cap="flat">
              <a:noFill/>
              <a:prstDash val="solid"/>
              <a:miter/>
            </a:ln>
          </p:spPr>
          <p:txBody>
            <a:bodyPr rtlCol="0" anchor="ctr"/>
            <a:lstStyle/>
            <a:p>
              <a:endParaRPr lang="en-US"/>
            </a:p>
          </p:txBody>
        </p:sp>
        <p:sp>
          <p:nvSpPr>
            <p:cNvPr id="1754" name="Freeform 1753">
              <a:extLst>
                <a:ext uri="{FF2B5EF4-FFF2-40B4-BE49-F238E27FC236}">
                  <a16:creationId xmlns:a16="http://schemas.microsoft.com/office/drawing/2014/main" id="{BC189E47-6001-7249-9890-1E538441ADCF}"/>
                </a:ext>
              </a:extLst>
            </p:cNvPr>
            <p:cNvSpPr/>
            <p:nvPr/>
          </p:nvSpPr>
          <p:spPr>
            <a:xfrm>
              <a:off x="3952875" y="939528"/>
              <a:ext cx="45357" cy="45357"/>
            </a:xfrm>
            <a:custGeom>
              <a:avLst/>
              <a:gdLst>
                <a:gd name="connsiteX0" fmla="*/ 25672 w 45357"/>
                <a:gd name="connsiteY0" fmla="*/ 0 h 45357"/>
                <a:gd name="connsiteX1" fmla="*/ 0 w 45357"/>
                <a:gd name="connsiteY1" fmla="*/ 25672 h 45357"/>
                <a:gd name="connsiteX2" fmla="*/ 25672 w 45357"/>
                <a:gd name="connsiteY2" fmla="*/ 51344 h 45357"/>
                <a:gd name="connsiteX3" fmla="*/ 51344 w 45357"/>
                <a:gd name="connsiteY3" fmla="*/ 25672 h 45357"/>
                <a:gd name="connsiteX4" fmla="*/ 25672 w 45357"/>
                <a:gd name="connsiteY4" fmla="*/ 0 h 4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57" h="45357">
                  <a:moveTo>
                    <a:pt x="25672" y="0"/>
                  </a:moveTo>
                  <a:cubicBezTo>
                    <a:pt x="11521" y="0"/>
                    <a:pt x="0" y="11430"/>
                    <a:pt x="0" y="25672"/>
                  </a:cubicBezTo>
                  <a:cubicBezTo>
                    <a:pt x="0" y="39824"/>
                    <a:pt x="11430" y="51344"/>
                    <a:pt x="25672" y="51344"/>
                  </a:cubicBezTo>
                  <a:cubicBezTo>
                    <a:pt x="39914" y="51344"/>
                    <a:pt x="51344" y="39914"/>
                    <a:pt x="51344" y="25672"/>
                  </a:cubicBezTo>
                  <a:cubicBezTo>
                    <a:pt x="51254" y="11430"/>
                    <a:pt x="39824" y="0"/>
                    <a:pt x="25672" y="0"/>
                  </a:cubicBezTo>
                  <a:close/>
                </a:path>
              </a:pathLst>
            </a:custGeom>
            <a:grpFill/>
            <a:ln w="9071" cap="flat">
              <a:noFill/>
              <a:prstDash val="solid"/>
              <a:miter/>
            </a:ln>
          </p:spPr>
          <p:txBody>
            <a:bodyPr rtlCol="0" anchor="ctr"/>
            <a:lstStyle/>
            <a:p>
              <a:endParaRPr lang="en-US"/>
            </a:p>
          </p:txBody>
        </p:sp>
        <p:sp>
          <p:nvSpPr>
            <p:cNvPr id="1755" name="Freeform 1754">
              <a:extLst>
                <a:ext uri="{FF2B5EF4-FFF2-40B4-BE49-F238E27FC236}">
                  <a16:creationId xmlns:a16="http://schemas.microsoft.com/office/drawing/2014/main" id="{22915F66-546E-AC42-9B58-A81803D4F106}"/>
                </a:ext>
              </a:extLst>
            </p:cNvPr>
            <p:cNvSpPr/>
            <p:nvPr/>
          </p:nvSpPr>
          <p:spPr>
            <a:xfrm>
              <a:off x="4066359" y="939528"/>
              <a:ext cx="45357" cy="45357"/>
            </a:xfrm>
            <a:custGeom>
              <a:avLst/>
              <a:gdLst>
                <a:gd name="connsiteX0" fmla="*/ 25672 w 45357"/>
                <a:gd name="connsiteY0" fmla="*/ 0 h 45357"/>
                <a:gd name="connsiteX1" fmla="*/ 0 w 45357"/>
                <a:gd name="connsiteY1" fmla="*/ 25672 h 45357"/>
                <a:gd name="connsiteX2" fmla="*/ 25672 w 45357"/>
                <a:gd name="connsiteY2" fmla="*/ 51344 h 45357"/>
                <a:gd name="connsiteX3" fmla="*/ 51344 w 45357"/>
                <a:gd name="connsiteY3" fmla="*/ 25672 h 45357"/>
                <a:gd name="connsiteX4" fmla="*/ 25672 w 45357"/>
                <a:gd name="connsiteY4" fmla="*/ 0 h 4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57" h="45357">
                  <a:moveTo>
                    <a:pt x="25672" y="0"/>
                  </a:moveTo>
                  <a:cubicBezTo>
                    <a:pt x="11521" y="0"/>
                    <a:pt x="0" y="11430"/>
                    <a:pt x="0" y="25672"/>
                  </a:cubicBezTo>
                  <a:cubicBezTo>
                    <a:pt x="0" y="39824"/>
                    <a:pt x="11521" y="51344"/>
                    <a:pt x="25672" y="51344"/>
                  </a:cubicBezTo>
                  <a:cubicBezTo>
                    <a:pt x="39824" y="51344"/>
                    <a:pt x="51344" y="39914"/>
                    <a:pt x="51344" y="25672"/>
                  </a:cubicBezTo>
                  <a:cubicBezTo>
                    <a:pt x="51254" y="11430"/>
                    <a:pt x="39824" y="0"/>
                    <a:pt x="25672" y="0"/>
                  </a:cubicBezTo>
                  <a:close/>
                </a:path>
              </a:pathLst>
            </a:custGeom>
            <a:grpFill/>
            <a:ln w="9071" cap="flat">
              <a:noFill/>
              <a:prstDash val="solid"/>
              <a:miter/>
            </a:ln>
          </p:spPr>
          <p:txBody>
            <a:bodyPr rtlCol="0" anchor="ctr"/>
            <a:lstStyle/>
            <a:p>
              <a:endParaRPr lang="en-US"/>
            </a:p>
          </p:txBody>
        </p:sp>
        <p:sp>
          <p:nvSpPr>
            <p:cNvPr id="1756" name="Freeform 1755">
              <a:extLst>
                <a:ext uri="{FF2B5EF4-FFF2-40B4-BE49-F238E27FC236}">
                  <a16:creationId xmlns:a16="http://schemas.microsoft.com/office/drawing/2014/main" id="{847F8532-E0E0-CB46-9CE7-5F4098A30DCC}"/>
                </a:ext>
              </a:extLst>
            </p:cNvPr>
            <p:cNvSpPr/>
            <p:nvPr/>
          </p:nvSpPr>
          <p:spPr>
            <a:xfrm>
              <a:off x="3839391" y="1015819"/>
              <a:ext cx="45357" cy="45357"/>
            </a:xfrm>
            <a:custGeom>
              <a:avLst/>
              <a:gdLst>
                <a:gd name="connsiteX0" fmla="*/ 25672 w 45357"/>
                <a:gd name="connsiteY0" fmla="*/ 0 h 45357"/>
                <a:gd name="connsiteX1" fmla="*/ 0 w 45357"/>
                <a:gd name="connsiteY1" fmla="*/ 25672 h 45357"/>
                <a:gd name="connsiteX2" fmla="*/ 25672 w 45357"/>
                <a:gd name="connsiteY2" fmla="*/ 51344 h 45357"/>
                <a:gd name="connsiteX3" fmla="*/ 51344 w 45357"/>
                <a:gd name="connsiteY3" fmla="*/ 25672 h 45357"/>
                <a:gd name="connsiteX4" fmla="*/ 25672 w 45357"/>
                <a:gd name="connsiteY4" fmla="*/ 0 h 4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57" h="45357">
                  <a:moveTo>
                    <a:pt x="25672" y="0"/>
                  </a:moveTo>
                  <a:cubicBezTo>
                    <a:pt x="11521" y="0"/>
                    <a:pt x="0" y="11430"/>
                    <a:pt x="0" y="25672"/>
                  </a:cubicBezTo>
                  <a:cubicBezTo>
                    <a:pt x="0" y="39824"/>
                    <a:pt x="11521" y="51344"/>
                    <a:pt x="25672" y="51344"/>
                  </a:cubicBezTo>
                  <a:cubicBezTo>
                    <a:pt x="39824" y="51344"/>
                    <a:pt x="51344" y="39914"/>
                    <a:pt x="51344" y="25672"/>
                  </a:cubicBezTo>
                  <a:cubicBezTo>
                    <a:pt x="51254" y="11430"/>
                    <a:pt x="39824" y="0"/>
                    <a:pt x="25672" y="0"/>
                  </a:cubicBezTo>
                  <a:close/>
                </a:path>
              </a:pathLst>
            </a:custGeom>
            <a:grpFill/>
            <a:ln w="9071" cap="flat">
              <a:noFill/>
              <a:prstDash val="solid"/>
              <a:miter/>
            </a:ln>
          </p:spPr>
          <p:txBody>
            <a:bodyPr rtlCol="0" anchor="ctr"/>
            <a:lstStyle/>
            <a:p>
              <a:endParaRPr lang="en-US"/>
            </a:p>
          </p:txBody>
        </p:sp>
        <p:sp>
          <p:nvSpPr>
            <p:cNvPr id="1757" name="Freeform 1756">
              <a:extLst>
                <a:ext uri="{FF2B5EF4-FFF2-40B4-BE49-F238E27FC236}">
                  <a16:creationId xmlns:a16="http://schemas.microsoft.com/office/drawing/2014/main" id="{2F146FB6-AAF4-744B-9A52-ADB386B688DB}"/>
                </a:ext>
              </a:extLst>
            </p:cNvPr>
            <p:cNvSpPr/>
            <p:nvPr/>
          </p:nvSpPr>
          <p:spPr>
            <a:xfrm>
              <a:off x="3952875" y="1015819"/>
              <a:ext cx="45357" cy="45357"/>
            </a:xfrm>
            <a:custGeom>
              <a:avLst/>
              <a:gdLst>
                <a:gd name="connsiteX0" fmla="*/ 25672 w 45357"/>
                <a:gd name="connsiteY0" fmla="*/ 0 h 45357"/>
                <a:gd name="connsiteX1" fmla="*/ 0 w 45357"/>
                <a:gd name="connsiteY1" fmla="*/ 25672 h 45357"/>
                <a:gd name="connsiteX2" fmla="*/ 25672 w 45357"/>
                <a:gd name="connsiteY2" fmla="*/ 51344 h 45357"/>
                <a:gd name="connsiteX3" fmla="*/ 51344 w 45357"/>
                <a:gd name="connsiteY3" fmla="*/ 25672 h 45357"/>
                <a:gd name="connsiteX4" fmla="*/ 25672 w 45357"/>
                <a:gd name="connsiteY4" fmla="*/ 0 h 4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57" h="45357">
                  <a:moveTo>
                    <a:pt x="25672" y="0"/>
                  </a:moveTo>
                  <a:cubicBezTo>
                    <a:pt x="11521" y="0"/>
                    <a:pt x="0" y="11430"/>
                    <a:pt x="0" y="25672"/>
                  </a:cubicBezTo>
                  <a:cubicBezTo>
                    <a:pt x="0" y="39824"/>
                    <a:pt x="11430" y="51344"/>
                    <a:pt x="25672" y="51344"/>
                  </a:cubicBezTo>
                  <a:cubicBezTo>
                    <a:pt x="39914" y="51344"/>
                    <a:pt x="51344" y="39914"/>
                    <a:pt x="51344" y="25672"/>
                  </a:cubicBezTo>
                  <a:cubicBezTo>
                    <a:pt x="51254" y="11430"/>
                    <a:pt x="39824" y="0"/>
                    <a:pt x="25672" y="0"/>
                  </a:cubicBezTo>
                  <a:close/>
                </a:path>
              </a:pathLst>
            </a:custGeom>
            <a:grpFill/>
            <a:ln w="9071" cap="flat">
              <a:noFill/>
              <a:prstDash val="solid"/>
              <a:miter/>
            </a:ln>
          </p:spPr>
          <p:txBody>
            <a:bodyPr rtlCol="0" anchor="ctr"/>
            <a:lstStyle/>
            <a:p>
              <a:endParaRPr lang="en-US"/>
            </a:p>
          </p:txBody>
        </p:sp>
        <p:sp>
          <p:nvSpPr>
            <p:cNvPr id="1758" name="Freeform 1757">
              <a:extLst>
                <a:ext uri="{FF2B5EF4-FFF2-40B4-BE49-F238E27FC236}">
                  <a16:creationId xmlns:a16="http://schemas.microsoft.com/office/drawing/2014/main" id="{561FE4F1-1A34-F240-94A0-7F3187305D7A}"/>
                </a:ext>
              </a:extLst>
            </p:cNvPr>
            <p:cNvSpPr/>
            <p:nvPr/>
          </p:nvSpPr>
          <p:spPr>
            <a:xfrm>
              <a:off x="4066359" y="1015819"/>
              <a:ext cx="45357" cy="45357"/>
            </a:xfrm>
            <a:custGeom>
              <a:avLst/>
              <a:gdLst>
                <a:gd name="connsiteX0" fmla="*/ 25672 w 45357"/>
                <a:gd name="connsiteY0" fmla="*/ 0 h 45357"/>
                <a:gd name="connsiteX1" fmla="*/ 0 w 45357"/>
                <a:gd name="connsiteY1" fmla="*/ 25672 h 45357"/>
                <a:gd name="connsiteX2" fmla="*/ 25672 w 45357"/>
                <a:gd name="connsiteY2" fmla="*/ 51344 h 45357"/>
                <a:gd name="connsiteX3" fmla="*/ 51344 w 45357"/>
                <a:gd name="connsiteY3" fmla="*/ 25672 h 45357"/>
                <a:gd name="connsiteX4" fmla="*/ 25672 w 45357"/>
                <a:gd name="connsiteY4" fmla="*/ 0 h 45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57" h="45357">
                  <a:moveTo>
                    <a:pt x="25672" y="0"/>
                  </a:moveTo>
                  <a:cubicBezTo>
                    <a:pt x="11521" y="0"/>
                    <a:pt x="0" y="11430"/>
                    <a:pt x="0" y="25672"/>
                  </a:cubicBezTo>
                  <a:cubicBezTo>
                    <a:pt x="0" y="39824"/>
                    <a:pt x="11521" y="51344"/>
                    <a:pt x="25672" y="51344"/>
                  </a:cubicBezTo>
                  <a:cubicBezTo>
                    <a:pt x="39824" y="51344"/>
                    <a:pt x="51344" y="39914"/>
                    <a:pt x="51344" y="25672"/>
                  </a:cubicBezTo>
                  <a:cubicBezTo>
                    <a:pt x="51254" y="11430"/>
                    <a:pt x="39824" y="0"/>
                    <a:pt x="25672" y="0"/>
                  </a:cubicBezTo>
                  <a:close/>
                </a:path>
              </a:pathLst>
            </a:custGeom>
            <a:grpFill/>
            <a:ln w="9071" cap="flat">
              <a:noFill/>
              <a:prstDash val="solid"/>
              <a:miter/>
            </a:ln>
          </p:spPr>
          <p:txBody>
            <a:bodyPr rtlCol="0" anchor="ctr"/>
            <a:lstStyle/>
            <a:p>
              <a:endParaRPr lang="en-US"/>
            </a:p>
          </p:txBody>
        </p:sp>
      </p:grpSp>
      <p:grpSp>
        <p:nvGrpSpPr>
          <p:cNvPr id="1759" name="Group 1758">
            <a:extLst>
              <a:ext uri="{FF2B5EF4-FFF2-40B4-BE49-F238E27FC236}">
                <a16:creationId xmlns:a16="http://schemas.microsoft.com/office/drawing/2014/main" id="{3854FD25-F1B9-194A-9ECD-F80C36C5D88E}"/>
              </a:ext>
            </a:extLst>
          </p:cNvPr>
          <p:cNvGrpSpPr/>
          <p:nvPr userDrawn="1"/>
        </p:nvGrpSpPr>
        <p:grpSpPr>
          <a:xfrm>
            <a:off x="8400511" y="3113214"/>
            <a:ext cx="199460" cy="205008"/>
            <a:chOff x="3743234" y="4076609"/>
            <a:chExt cx="485956" cy="499474"/>
          </a:xfrm>
          <a:solidFill>
            <a:schemeClr val="accent1"/>
          </a:solidFill>
        </p:grpSpPr>
        <p:sp>
          <p:nvSpPr>
            <p:cNvPr id="1760" name="Freeform 1759">
              <a:extLst>
                <a:ext uri="{FF2B5EF4-FFF2-40B4-BE49-F238E27FC236}">
                  <a16:creationId xmlns:a16="http://schemas.microsoft.com/office/drawing/2014/main" id="{9492DD04-1C25-7246-B28C-28B8A84E67CB}"/>
                </a:ext>
              </a:extLst>
            </p:cNvPr>
            <p:cNvSpPr/>
            <p:nvPr/>
          </p:nvSpPr>
          <p:spPr>
            <a:xfrm>
              <a:off x="3749186" y="4095297"/>
              <a:ext cx="444500" cy="480786"/>
            </a:xfrm>
            <a:custGeom>
              <a:avLst/>
              <a:gdLst>
                <a:gd name="connsiteX0" fmla="*/ 141005 w 444499"/>
                <a:gd name="connsiteY0" fmla="*/ 365125 h 480785"/>
                <a:gd name="connsiteX1" fmla="*/ 447257 w 444499"/>
                <a:gd name="connsiteY1" fmla="*/ 26761 h 480785"/>
                <a:gd name="connsiteX2" fmla="*/ 417684 w 444499"/>
                <a:gd name="connsiteY2" fmla="*/ 0 h 480785"/>
                <a:gd name="connsiteX3" fmla="*/ 111523 w 444499"/>
                <a:gd name="connsiteY3" fmla="*/ 338273 h 480785"/>
                <a:gd name="connsiteX4" fmla="*/ 43306 w 444499"/>
                <a:gd name="connsiteY4" fmla="*/ 276044 h 480785"/>
                <a:gd name="connsiteX5" fmla="*/ 22351 w 444499"/>
                <a:gd name="connsiteY5" fmla="*/ 272324 h 480785"/>
                <a:gd name="connsiteX6" fmla="*/ 10014 w 444499"/>
                <a:gd name="connsiteY6" fmla="*/ 289651 h 480785"/>
                <a:gd name="connsiteX7" fmla="*/ 35 w 444499"/>
                <a:gd name="connsiteY7" fmla="*/ 468086 h 480785"/>
                <a:gd name="connsiteX8" fmla="*/ 6476 w 444499"/>
                <a:gd name="connsiteY8" fmla="*/ 483961 h 480785"/>
                <a:gd name="connsiteX9" fmla="*/ 19902 w 444499"/>
                <a:gd name="connsiteY9" fmla="*/ 489131 h 480785"/>
                <a:gd name="connsiteX10" fmla="*/ 22895 w 444499"/>
                <a:gd name="connsiteY10" fmla="*/ 488950 h 480785"/>
                <a:gd name="connsiteX11" fmla="*/ 199425 w 444499"/>
                <a:gd name="connsiteY11" fmla="*/ 462461 h 480785"/>
                <a:gd name="connsiteX12" fmla="*/ 215572 w 444499"/>
                <a:gd name="connsiteY12" fmla="*/ 448491 h 480785"/>
                <a:gd name="connsiteX13" fmla="*/ 209948 w 444499"/>
                <a:gd name="connsiteY13" fmla="*/ 427899 h 480785"/>
                <a:gd name="connsiteX14" fmla="*/ 141005 w 444499"/>
                <a:gd name="connsiteY14" fmla="*/ 365125 h 480785"/>
                <a:gd name="connsiteX15" fmla="*/ 41220 w 444499"/>
                <a:gd name="connsiteY15" fmla="*/ 445861 h 480785"/>
                <a:gd name="connsiteX16" fmla="*/ 47479 w 444499"/>
                <a:gd name="connsiteY16" fmla="*/ 333828 h 480785"/>
                <a:gd name="connsiteX17" fmla="*/ 151982 w 444499"/>
                <a:gd name="connsiteY17" fmla="*/ 429169 h 480785"/>
                <a:gd name="connsiteX18" fmla="*/ 41220 w 444499"/>
                <a:gd name="connsiteY18" fmla="*/ 445861 h 48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499" h="480785">
                  <a:moveTo>
                    <a:pt x="141005" y="365125"/>
                  </a:moveTo>
                  <a:lnTo>
                    <a:pt x="447257" y="26761"/>
                  </a:lnTo>
                  <a:lnTo>
                    <a:pt x="417684" y="0"/>
                  </a:lnTo>
                  <a:lnTo>
                    <a:pt x="111523" y="338273"/>
                  </a:lnTo>
                  <a:lnTo>
                    <a:pt x="43306" y="276044"/>
                  </a:lnTo>
                  <a:cubicBezTo>
                    <a:pt x="37591" y="270873"/>
                    <a:pt x="29427" y="269421"/>
                    <a:pt x="22351" y="272324"/>
                  </a:cubicBezTo>
                  <a:cubicBezTo>
                    <a:pt x="15185" y="275227"/>
                    <a:pt x="10377" y="282031"/>
                    <a:pt x="10014" y="289651"/>
                  </a:cubicBezTo>
                  <a:lnTo>
                    <a:pt x="35" y="468086"/>
                  </a:lnTo>
                  <a:cubicBezTo>
                    <a:pt x="-328" y="474073"/>
                    <a:pt x="2122" y="479879"/>
                    <a:pt x="6476" y="483961"/>
                  </a:cubicBezTo>
                  <a:cubicBezTo>
                    <a:pt x="10195" y="487317"/>
                    <a:pt x="15003" y="489131"/>
                    <a:pt x="19902" y="489131"/>
                  </a:cubicBezTo>
                  <a:cubicBezTo>
                    <a:pt x="20900" y="489131"/>
                    <a:pt x="21898" y="489040"/>
                    <a:pt x="22895" y="488950"/>
                  </a:cubicBezTo>
                  <a:lnTo>
                    <a:pt x="199425" y="462461"/>
                  </a:lnTo>
                  <a:cubicBezTo>
                    <a:pt x="207045" y="461282"/>
                    <a:pt x="213305" y="455930"/>
                    <a:pt x="215572" y="448491"/>
                  </a:cubicBezTo>
                  <a:cubicBezTo>
                    <a:pt x="217840" y="441143"/>
                    <a:pt x="215572" y="433161"/>
                    <a:pt x="209948" y="427899"/>
                  </a:cubicBezTo>
                  <a:lnTo>
                    <a:pt x="141005" y="365125"/>
                  </a:lnTo>
                  <a:close/>
                  <a:moveTo>
                    <a:pt x="41220" y="445861"/>
                  </a:moveTo>
                  <a:lnTo>
                    <a:pt x="47479" y="333828"/>
                  </a:lnTo>
                  <a:lnTo>
                    <a:pt x="151982" y="429169"/>
                  </a:lnTo>
                  <a:lnTo>
                    <a:pt x="41220" y="445861"/>
                  </a:lnTo>
                  <a:close/>
                </a:path>
              </a:pathLst>
            </a:custGeom>
            <a:grpFill/>
            <a:ln w="9071" cap="flat">
              <a:noFill/>
              <a:prstDash val="solid"/>
              <a:miter/>
            </a:ln>
          </p:spPr>
          <p:txBody>
            <a:bodyPr rtlCol="0" anchor="ctr"/>
            <a:lstStyle/>
            <a:p>
              <a:endParaRPr lang="en-US"/>
            </a:p>
          </p:txBody>
        </p:sp>
        <p:sp>
          <p:nvSpPr>
            <p:cNvPr id="1761" name="Freeform 1760">
              <a:extLst>
                <a:ext uri="{FF2B5EF4-FFF2-40B4-BE49-F238E27FC236}">
                  <a16:creationId xmlns:a16="http://schemas.microsoft.com/office/drawing/2014/main" id="{7F819166-EFE6-6748-99D7-5B4FEDDF6F6C}"/>
                </a:ext>
              </a:extLst>
            </p:cNvPr>
            <p:cNvSpPr/>
            <p:nvPr/>
          </p:nvSpPr>
          <p:spPr>
            <a:xfrm>
              <a:off x="3743234" y="4076609"/>
              <a:ext cx="217714" cy="217714"/>
            </a:xfrm>
            <a:custGeom>
              <a:avLst/>
              <a:gdLst>
                <a:gd name="connsiteX0" fmla="*/ 111125 w 217714"/>
                <a:gd name="connsiteY0" fmla="*/ 222250 h 217714"/>
                <a:gd name="connsiteX1" fmla="*/ 222250 w 217714"/>
                <a:gd name="connsiteY1" fmla="*/ 111125 h 217714"/>
                <a:gd name="connsiteX2" fmla="*/ 111125 w 217714"/>
                <a:gd name="connsiteY2" fmla="*/ 0 h 217714"/>
                <a:gd name="connsiteX3" fmla="*/ 0 w 217714"/>
                <a:gd name="connsiteY3" fmla="*/ 111125 h 217714"/>
                <a:gd name="connsiteX4" fmla="*/ 111125 w 217714"/>
                <a:gd name="connsiteY4" fmla="*/ 222250 h 217714"/>
                <a:gd name="connsiteX5" fmla="*/ 111125 w 217714"/>
                <a:gd name="connsiteY5" fmla="*/ 39914 h 217714"/>
                <a:gd name="connsiteX6" fmla="*/ 182336 w 217714"/>
                <a:gd name="connsiteY6" fmla="*/ 111125 h 217714"/>
                <a:gd name="connsiteX7" fmla="*/ 111125 w 217714"/>
                <a:gd name="connsiteY7" fmla="*/ 182336 h 217714"/>
                <a:gd name="connsiteX8" fmla="*/ 39914 w 217714"/>
                <a:gd name="connsiteY8" fmla="*/ 111125 h 217714"/>
                <a:gd name="connsiteX9" fmla="*/ 111125 w 217714"/>
                <a:gd name="connsiteY9" fmla="*/ 39914 h 2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7714" h="217714">
                  <a:moveTo>
                    <a:pt x="111125" y="222250"/>
                  </a:moveTo>
                  <a:cubicBezTo>
                    <a:pt x="172539" y="222250"/>
                    <a:pt x="222250" y="172538"/>
                    <a:pt x="222250" y="111125"/>
                  </a:cubicBezTo>
                  <a:cubicBezTo>
                    <a:pt x="222250" y="49711"/>
                    <a:pt x="172448" y="0"/>
                    <a:pt x="111125" y="0"/>
                  </a:cubicBezTo>
                  <a:cubicBezTo>
                    <a:pt x="49711" y="0"/>
                    <a:pt x="0" y="49711"/>
                    <a:pt x="0" y="111125"/>
                  </a:cubicBezTo>
                  <a:cubicBezTo>
                    <a:pt x="0" y="172448"/>
                    <a:pt x="49802" y="222250"/>
                    <a:pt x="111125" y="222250"/>
                  </a:cubicBezTo>
                  <a:close/>
                  <a:moveTo>
                    <a:pt x="111125" y="39914"/>
                  </a:moveTo>
                  <a:cubicBezTo>
                    <a:pt x="150404" y="39914"/>
                    <a:pt x="182336" y="71846"/>
                    <a:pt x="182336" y="111125"/>
                  </a:cubicBezTo>
                  <a:cubicBezTo>
                    <a:pt x="182336" y="150404"/>
                    <a:pt x="150404" y="182336"/>
                    <a:pt x="111125" y="182336"/>
                  </a:cubicBezTo>
                  <a:cubicBezTo>
                    <a:pt x="71846" y="182336"/>
                    <a:pt x="39914" y="150404"/>
                    <a:pt x="39914" y="111125"/>
                  </a:cubicBezTo>
                  <a:cubicBezTo>
                    <a:pt x="39914" y="71846"/>
                    <a:pt x="71937" y="39914"/>
                    <a:pt x="111125" y="39914"/>
                  </a:cubicBezTo>
                  <a:close/>
                </a:path>
              </a:pathLst>
            </a:custGeom>
            <a:grpFill/>
            <a:ln w="9071" cap="flat">
              <a:noFill/>
              <a:prstDash val="solid"/>
              <a:miter/>
            </a:ln>
          </p:spPr>
          <p:txBody>
            <a:bodyPr rtlCol="0" anchor="ctr"/>
            <a:lstStyle/>
            <a:p>
              <a:endParaRPr lang="en-US"/>
            </a:p>
          </p:txBody>
        </p:sp>
        <p:sp>
          <p:nvSpPr>
            <p:cNvPr id="1762" name="Freeform 1761">
              <a:extLst>
                <a:ext uri="{FF2B5EF4-FFF2-40B4-BE49-F238E27FC236}">
                  <a16:creationId xmlns:a16="http://schemas.microsoft.com/office/drawing/2014/main" id="{25891860-93F9-EF42-8B4C-91E288DDF0A7}"/>
                </a:ext>
              </a:extLst>
            </p:cNvPr>
            <p:cNvSpPr/>
            <p:nvPr/>
          </p:nvSpPr>
          <p:spPr>
            <a:xfrm>
              <a:off x="4011476" y="4339408"/>
              <a:ext cx="217714" cy="217714"/>
            </a:xfrm>
            <a:custGeom>
              <a:avLst/>
              <a:gdLst>
                <a:gd name="connsiteX0" fmla="*/ 111125 w 217714"/>
                <a:gd name="connsiteY0" fmla="*/ 0 h 217714"/>
                <a:gd name="connsiteX1" fmla="*/ 0 w 217714"/>
                <a:gd name="connsiteY1" fmla="*/ 111125 h 217714"/>
                <a:gd name="connsiteX2" fmla="*/ 111125 w 217714"/>
                <a:gd name="connsiteY2" fmla="*/ 222250 h 217714"/>
                <a:gd name="connsiteX3" fmla="*/ 222250 w 217714"/>
                <a:gd name="connsiteY3" fmla="*/ 111125 h 217714"/>
                <a:gd name="connsiteX4" fmla="*/ 111125 w 217714"/>
                <a:gd name="connsiteY4" fmla="*/ 0 h 217714"/>
                <a:gd name="connsiteX5" fmla="*/ 111125 w 217714"/>
                <a:gd name="connsiteY5" fmla="*/ 182427 h 217714"/>
                <a:gd name="connsiteX6" fmla="*/ 39914 w 217714"/>
                <a:gd name="connsiteY6" fmla="*/ 111216 h 217714"/>
                <a:gd name="connsiteX7" fmla="*/ 111125 w 217714"/>
                <a:gd name="connsiteY7" fmla="*/ 40005 h 217714"/>
                <a:gd name="connsiteX8" fmla="*/ 182336 w 217714"/>
                <a:gd name="connsiteY8" fmla="*/ 111216 h 217714"/>
                <a:gd name="connsiteX9" fmla="*/ 111125 w 217714"/>
                <a:gd name="connsiteY9" fmla="*/ 182427 h 2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7714" h="217714">
                  <a:moveTo>
                    <a:pt x="111125" y="0"/>
                  </a:moveTo>
                  <a:cubicBezTo>
                    <a:pt x="49711" y="0"/>
                    <a:pt x="0" y="49802"/>
                    <a:pt x="0" y="111125"/>
                  </a:cubicBezTo>
                  <a:cubicBezTo>
                    <a:pt x="0" y="172539"/>
                    <a:pt x="49802" y="222250"/>
                    <a:pt x="111125" y="222250"/>
                  </a:cubicBezTo>
                  <a:cubicBezTo>
                    <a:pt x="172538" y="222250"/>
                    <a:pt x="222250" y="172539"/>
                    <a:pt x="222250" y="111125"/>
                  </a:cubicBezTo>
                  <a:cubicBezTo>
                    <a:pt x="222250" y="49802"/>
                    <a:pt x="172448" y="0"/>
                    <a:pt x="111125" y="0"/>
                  </a:cubicBezTo>
                  <a:close/>
                  <a:moveTo>
                    <a:pt x="111125" y="182427"/>
                  </a:moveTo>
                  <a:cubicBezTo>
                    <a:pt x="71846" y="182427"/>
                    <a:pt x="39914" y="150495"/>
                    <a:pt x="39914" y="111216"/>
                  </a:cubicBezTo>
                  <a:cubicBezTo>
                    <a:pt x="39914" y="71937"/>
                    <a:pt x="71846" y="40005"/>
                    <a:pt x="111125" y="40005"/>
                  </a:cubicBezTo>
                  <a:cubicBezTo>
                    <a:pt x="150404" y="40005"/>
                    <a:pt x="182336" y="71937"/>
                    <a:pt x="182336" y="111216"/>
                  </a:cubicBezTo>
                  <a:cubicBezTo>
                    <a:pt x="182336" y="150495"/>
                    <a:pt x="150404" y="182427"/>
                    <a:pt x="111125" y="182427"/>
                  </a:cubicBezTo>
                  <a:close/>
                </a:path>
              </a:pathLst>
            </a:custGeom>
            <a:grpFill/>
            <a:ln w="9071" cap="flat">
              <a:noFill/>
              <a:prstDash val="solid"/>
              <a:miter/>
            </a:ln>
          </p:spPr>
          <p:txBody>
            <a:bodyPr rtlCol="0" anchor="ctr"/>
            <a:lstStyle/>
            <a:p>
              <a:endParaRPr lang="en-US"/>
            </a:p>
          </p:txBody>
        </p:sp>
      </p:grpSp>
      <p:grpSp>
        <p:nvGrpSpPr>
          <p:cNvPr id="1763" name="Group 1762">
            <a:extLst>
              <a:ext uri="{FF2B5EF4-FFF2-40B4-BE49-F238E27FC236}">
                <a16:creationId xmlns:a16="http://schemas.microsoft.com/office/drawing/2014/main" id="{A924EB9C-EBAA-8D4A-91E2-6E5AB8A21CC9}"/>
              </a:ext>
            </a:extLst>
          </p:cNvPr>
          <p:cNvGrpSpPr/>
          <p:nvPr userDrawn="1"/>
        </p:nvGrpSpPr>
        <p:grpSpPr>
          <a:xfrm>
            <a:off x="7818819" y="4313909"/>
            <a:ext cx="307177" cy="307177"/>
            <a:chOff x="6055542" y="3976642"/>
            <a:chExt cx="680357" cy="680357"/>
          </a:xfrm>
          <a:solidFill>
            <a:schemeClr val="accent1"/>
          </a:solidFill>
        </p:grpSpPr>
        <p:sp>
          <p:nvSpPr>
            <p:cNvPr id="1764" name="Freeform 1763">
              <a:extLst>
                <a:ext uri="{FF2B5EF4-FFF2-40B4-BE49-F238E27FC236}">
                  <a16:creationId xmlns:a16="http://schemas.microsoft.com/office/drawing/2014/main" id="{5DE5BB3F-55DC-CE49-A3EA-EAF4E468F6FB}"/>
                </a:ext>
              </a:extLst>
            </p:cNvPr>
            <p:cNvSpPr/>
            <p:nvPr/>
          </p:nvSpPr>
          <p:spPr>
            <a:xfrm>
              <a:off x="6152243" y="4301036"/>
              <a:ext cx="45357" cy="45357"/>
            </a:xfrm>
            <a:custGeom>
              <a:avLst/>
              <a:gdLst>
                <a:gd name="connsiteX0" fmla="*/ 0 w 45357"/>
                <a:gd name="connsiteY0" fmla="*/ 0 h 45357"/>
                <a:gd name="connsiteX1" fmla="*/ 46900 w 45357"/>
                <a:gd name="connsiteY1" fmla="*/ 0 h 45357"/>
                <a:gd name="connsiteX2" fmla="*/ 46900 w 45357"/>
                <a:gd name="connsiteY2" fmla="*/ 46899 h 45357"/>
                <a:gd name="connsiteX3" fmla="*/ 0 w 45357"/>
                <a:gd name="connsiteY3" fmla="*/ 46899 h 45357"/>
              </a:gdLst>
              <a:ahLst/>
              <a:cxnLst>
                <a:cxn ang="0">
                  <a:pos x="connsiteX0" y="connsiteY0"/>
                </a:cxn>
                <a:cxn ang="0">
                  <a:pos x="connsiteX1" y="connsiteY1"/>
                </a:cxn>
                <a:cxn ang="0">
                  <a:pos x="connsiteX2" y="connsiteY2"/>
                </a:cxn>
                <a:cxn ang="0">
                  <a:pos x="connsiteX3" y="connsiteY3"/>
                </a:cxn>
              </a:cxnLst>
              <a:rect l="l" t="t" r="r" b="b"/>
              <a:pathLst>
                <a:path w="45357" h="45357">
                  <a:moveTo>
                    <a:pt x="0" y="0"/>
                  </a:moveTo>
                  <a:lnTo>
                    <a:pt x="46900" y="0"/>
                  </a:lnTo>
                  <a:lnTo>
                    <a:pt x="46900" y="46899"/>
                  </a:lnTo>
                  <a:lnTo>
                    <a:pt x="0" y="46899"/>
                  </a:lnTo>
                  <a:close/>
                </a:path>
              </a:pathLst>
            </a:custGeom>
            <a:grpFill/>
            <a:ln w="9071" cap="flat">
              <a:noFill/>
              <a:prstDash val="solid"/>
              <a:miter/>
            </a:ln>
          </p:spPr>
          <p:txBody>
            <a:bodyPr rtlCol="0" anchor="ctr"/>
            <a:lstStyle/>
            <a:p>
              <a:endParaRPr lang="en-US"/>
            </a:p>
          </p:txBody>
        </p:sp>
        <p:sp>
          <p:nvSpPr>
            <p:cNvPr id="1765" name="Freeform 1764">
              <a:extLst>
                <a:ext uri="{FF2B5EF4-FFF2-40B4-BE49-F238E27FC236}">
                  <a16:creationId xmlns:a16="http://schemas.microsoft.com/office/drawing/2014/main" id="{5F197E98-B2BD-6740-9992-E4733262A725}"/>
                </a:ext>
              </a:extLst>
            </p:cNvPr>
            <p:cNvSpPr/>
            <p:nvPr/>
          </p:nvSpPr>
          <p:spPr>
            <a:xfrm>
              <a:off x="6244590" y="4301036"/>
              <a:ext cx="45357" cy="45357"/>
            </a:xfrm>
            <a:custGeom>
              <a:avLst/>
              <a:gdLst>
                <a:gd name="connsiteX0" fmla="*/ 0 w 45357"/>
                <a:gd name="connsiteY0" fmla="*/ 0 h 45357"/>
                <a:gd name="connsiteX1" fmla="*/ 46899 w 45357"/>
                <a:gd name="connsiteY1" fmla="*/ 0 h 45357"/>
                <a:gd name="connsiteX2" fmla="*/ 46899 w 45357"/>
                <a:gd name="connsiteY2" fmla="*/ 46899 h 45357"/>
                <a:gd name="connsiteX3" fmla="*/ 0 w 45357"/>
                <a:gd name="connsiteY3" fmla="*/ 46899 h 45357"/>
              </a:gdLst>
              <a:ahLst/>
              <a:cxnLst>
                <a:cxn ang="0">
                  <a:pos x="connsiteX0" y="connsiteY0"/>
                </a:cxn>
                <a:cxn ang="0">
                  <a:pos x="connsiteX1" y="connsiteY1"/>
                </a:cxn>
                <a:cxn ang="0">
                  <a:pos x="connsiteX2" y="connsiteY2"/>
                </a:cxn>
                <a:cxn ang="0">
                  <a:pos x="connsiteX3" y="connsiteY3"/>
                </a:cxn>
              </a:cxnLst>
              <a:rect l="l" t="t" r="r" b="b"/>
              <a:pathLst>
                <a:path w="45357" h="45357">
                  <a:moveTo>
                    <a:pt x="0" y="0"/>
                  </a:moveTo>
                  <a:lnTo>
                    <a:pt x="46899" y="0"/>
                  </a:lnTo>
                  <a:lnTo>
                    <a:pt x="46899" y="46899"/>
                  </a:lnTo>
                  <a:lnTo>
                    <a:pt x="0" y="46899"/>
                  </a:lnTo>
                  <a:close/>
                </a:path>
              </a:pathLst>
            </a:custGeom>
            <a:grpFill/>
            <a:ln w="9071" cap="flat">
              <a:noFill/>
              <a:prstDash val="solid"/>
              <a:miter/>
            </a:ln>
          </p:spPr>
          <p:txBody>
            <a:bodyPr rtlCol="0" anchor="ctr"/>
            <a:lstStyle/>
            <a:p>
              <a:endParaRPr lang="en-US"/>
            </a:p>
          </p:txBody>
        </p:sp>
        <p:sp>
          <p:nvSpPr>
            <p:cNvPr id="1766" name="Freeform 1765">
              <a:extLst>
                <a:ext uri="{FF2B5EF4-FFF2-40B4-BE49-F238E27FC236}">
                  <a16:creationId xmlns:a16="http://schemas.microsoft.com/office/drawing/2014/main" id="{1E901880-A4F1-5748-A515-2EEDD87C81A4}"/>
                </a:ext>
              </a:extLst>
            </p:cNvPr>
            <p:cNvSpPr/>
            <p:nvPr/>
          </p:nvSpPr>
          <p:spPr>
            <a:xfrm>
              <a:off x="6336846" y="4301036"/>
              <a:ext cx="45357" cy="45357"/>
            </a:xfrm>
            <a:custGeom>
              <a:avLst/>
              <a:gdLst>
                <a:gd name="connsiteX0" fmla="*/ 0 w 45357"/>
                <a:gd name="connsiteY0" fmla="*/ 0 h 45357"/>
                <a:gd name="connsiteX1" fmla="*/ 46899 w 45357"/>
                <a:gd name="connsiteY1" fmla="*/ 0 h 45357"/>
                <a:gd name="connsiteX2" fmla="*/ 46899 w 45357"/>
                <a:gd name="connsiteY2" fmla="*/ 46899 h 45357"/>
                <a:gd name="connsiteX3" fmla="*/ 0 w 45357"/>
                <a:gd name="connsiteY3" fmla="*/ 46899 h 45357"/>
              </a:gdLst>
              <a:ahLst/>
              <a:cxnLst>
                <a:cxn ang="0">
                  <a:pos x="connsiteX0" y="connsiteY0"/>
                </a:cxn>
                <a:cxn ang="0">
                  <a:pos x="connsiteX1" y="connsiteY1"/>
                </a:cxn>
                <a:cxn ang="0">
                  <a:pos x="connsiteX2" y="connsiteY2"/>
                </a:cxn>
                <a:cxn ang="0">
                  <a:pos x="connsiteX3" y="connsiteY3"/>
                </a:cxn>
              </a:cxnLst>
              <a:rect l="l" t="t" r="r" b="b"/>
              <a:pathLst>
                <a:path w="45357" h="45357">
                  <a:moveTo>
                    <a:pt x="0" y="0"/>
                  </a:moveTo>
                  <a:lnTo>
                    <a:pt x="46899" y="0"/>
                  </a:lnTo>
                  <a:lnTo>
                    <a:pt x="46899" y="46899"/>
                  </a:lnTo>
                  <a:lnTo>
                    <a:pt x="0" y="46899"/>
                  </a:lnTo>
                  <a:close/>
                </a:path>
              </a:pathLst>
            </a:custGeom>
            <a:grpFill/>
            <a:ln w="9071" cap="flat">
              <a:noFill/>
              <a:prstDash val="solid"/>
              <a:miter/>
            </a:ln>
          </p:spPr>
          <p:txBody>
            <a:bodyPr rtlCol="0" anchor="ctr"/>
            <a:lstStyle/>
            <a:p>
              <a:endParaRPr lang="en-US"/>
            </a:p>
          </p:txBody>
        </p:sp>
        <p:sp>
          <p:nvSpPr>
            <p:cNvPr id="1767" name="Freeform 1766">
              <a:extLst>
                <a:ext uri="{FF2B5EF4-FFF2-40B4-BE49-F238E27FC236}">
                  <a16:creationId xmlns:a16="http://schemas.microsoft.com/office/drawing/2014/main" id="{F07F37A2-53F7-0C41-B46B-E56971E893A9}"/>
                </a:ext>
              </a:extLst>
            </p:cNvPr>
            <p:cNvSpPr/>
            <p:nvPr/>
          </p:nvSpPr>
          <p:spPr>
            <a:xfrm>
              <a:off x="6152243" y="4405539"/>
              <a:ext cx="45357" cy="45357"/>
            </a:xfrm>
            <a:custGeom>
              <a:avLst/>
              <a:gdLst>
                <a:gd name="connsiteX0" fmla="*/ 0 w 45357"/>
                <a:gd name="connsiteY0" fmla="*/ 0 h 45357"/>
                <a:gd name="connsiteX1" fmla="*/ 46900 w 45357"/>
                <a:gd name="connsiteY1" fmla="*/ 0 h 45357"/>
                <a:gd name="connsiteX2" fmla="*/ 46900 w 45357"/>
                <a:gd name="connsiteY2" fmla="*/ 46899 h 45357"/>
                <a:gd name="connsiteX3" fmla="*/ 0 w 45357"/>
                <a:gd name="connsiteY3" fmla="*/ 46899 h 45357"/>
              </a:gdLst>
              <a:ahLst/>
              <a:cxnLst>
                <a:cxn ang="0">
                  <a:pos x="connsiteX0" y="connsiteY0"/>
                </a:cxn>
                <a:cxn ang="0">
                  <a:pos x="connsiteX1" y="connsiteY1"/>
                </a:cxn>
                <a:cxn ang="0">
                  <a:pos x="connsiteX2" y="connsiteY2"/>
                </a:cxn>
                <a:cxn ang="0">
                  <a:pos x="connsiteX3" y="connsiteY3"/>
                </a:cxn>
              </a:cxnLst>
              <a:rect l="l" t="t" r="r" b="b"/>
              <a:pathLst>
                <a:path w="45357" h="45357">
                  <a:moveTo>
                    <a:pt x="0" y="0"/>
                  </a:moveTo>
                  <a:lnTo>
                    <a:pt x="46900" y="0"/>
                  </a:lnTo>
                  <a:lnTo>
                    <a:pt x="46900" y="46899"/>
                  </a:lnTo>
                  <a:lnTo>
                    <a:pt x="0" y="46899"/>
                  </a:lnTo>
                  <a:close/>
                </a:path>
              </a:pathLst>
            </a:custGeom>
            <a:grpFill/>
            <a:ln w="9071" cap="flat">
              <a:noFill/>
              <a:prstDash val="solid"/>
              <a:miter/>
            </a:ln>
          </p:spPr>
          <p:txBody>
            <a:bodyPr rtlCol="0" anchor="ctr"/>
            <a:lstStyle/>
            <a:p>
              <a:endParaRPr lang="en-US"/>
            </a:p>
          </p:txBody>
        </p:sp>
        <p:sp>
          <p:nvSpPr>
            <p:cNvPr id="1768" name="Freeform 1767">
              <a:extLst>
                <a:ext uri="{FF2B5EF4-FFF2-40B4-BE49-F238E27FC236}">
                  <a16:creationId xmlns:a16="http://schemas.microsoft.com/office/drawing/2014/main" id="{1179D985-6784-1149-8C3E-38D7FCF5FC4E}"/>
                </a:ext>
              </a:extLst>
            </p:cNvPr>
            <p:cNvSpPr/>
            <p:nvPr/>
          </p:nvSpPr>
          <p:spPr>
            <a:xfrm>
              <a:off x="6244590" y="4405539"/>
              <a:ext cx="45357" cy="45357"/>
            </a:xfrm>
            <a:custGeom>
              <a:avLst/>
              <a:gdLst>
                <a:gd name="connsiteX0" fmla="*/ 0 w 45357"/>
                <a:gd name="connsiteY0" fmla="*/ 0 h 45357"/>
                <a:gd name="connsiteX1" fmla="*/ 46899 w 45357"/>
                <a:gd name="connsiteY1" fmla="*/ 0 h 45357"/>
                <a:gd name="connsiteX2" fmla="*/ 46899 w 45357"/>
                <a:gd name="connsiteY2" fmla="*/ 46899 h 45357"/>
                <a:gd name="connsiteX3" fmla="*/ 0 w 45357"/>
                <a:gd name="connsiteY3" fmla="*/ 46899 h 45357"/>
              </a:gdLst>
              <a:ahLst/>
              <a:cxnLst>
                <a:cxn ang="0">
                  <a:pos x="connsiteX0" y="connsiteY0"/>
                </a:cxn>
                <a:cxn ang="0">
                  <a:pos x="connsiteX1" y="connsiteY1"/>
                </a:cxn>
                <a:cxn ang="0">
                  <a:pos x="connsiteX2" y="connsiteY2"/>
                </a:cxn>
                <a:cxn ang="0">
                  <a:pos x="connsiteX3" y="connsiteY3"/>
                </a:cxn>
              </a:cxnLst>
              <a:rect l="l" t="t" r="r" b="b"/>
              <a:pathLst>
                <a:path w="45357" h="45357">
                  <a:moveTo>
                    <a:pt x="0" y="0"/>
                  </a:moveTo>
                  <a:lnTo>
                    <a:pt x="46899" y="0"/>
                  </a:lnTo>
                  <a:lnTo>
                    <a:pt x="46899" y="46899"/>
                  </a:lnTo>
                  <a:lnTo>
                    <a:pt x="0" y="46899"/>
                  </a:lnTo>
                  <a:close/>
                </a:path>
              </a:pathLst>
            </a:custGeom>
            <a:grpFill/>
            <a:ln w="9071" cap="flat">
              <a:noFill/>
              <a:prstDash val="solid"/>
              <a:miter/>
            </a:ln>
          </p:spPr>
          <p:txBody>
            <a:bodyPr rtlCol="0" anchor="ctr"/>
            <a:lstStyle/>
            <a:p>
              <a:endParaRPr lang="en-US"/>
            </a:p>
          </p:txBody>
        </p:sp>
        <p:sp>
          <p:nvSpPr>
            <p:cNvPr id="1769" name="Freeform 1768">
              <a:extLst>
                <a:ext uri="{FF2B5EF4-FFF2-40B4-BE49-F238E27FC236}">
                  <a16:creationId xmlns:a16="http://schemas.microsoft.com/office/drawing/2014/main" id="{CE02CC6B-40F3-2845-AD57-7049E4CECB22}"/>
                </a:ext>
              </a:extLst>
            </p:cNvPr>
            <p:cNvSpPr/>
            <p:nvPr/>
          </p:nvSpPr>
          <p:spPr>
            <a:xfrm>
              <a:off x="6055542" y="3976642"/>
              <a:ext cx="680357" cy="680357"/>
            </a:xfrm>
            <a:custGeom>
              <a:avLst/>
              <a:gdLst>
                <a:gd name="connsiteX0" fmla="*/ 545011 w 680357"/>
                <a:gd name="connsiteY0" fmla="*/ 325846 h 680357"/>
                <a:gd name="connsiteX1" fmla="*/ 545011 w 680357"/>
                <a:gd name="connsiteY1" fmla="*/ 105047 h 680357"/>
                <a:gd name="connsiteX2" fmla="*/ 500380 w 680357"/>
                <a:gd name="connsiteY2" fmla="*/ 60416 h 680357"/>
                <a:gd name="connsiteX3" fmla="*/ 459196 w 680357"/>
                <a:gd name="connsiteY3" fmla="*/ 60416 h 680357"/>
                <a:gd name="connsiteX4" fmla="*/ 459196 w 680357"/>
                <a:gd name="connsiteY4" fmla="*/ 51254 h 680357"/>
                <a:gd name="connsiteX5" fmla="*/ 407942 w 680357"/>
                <a:gd name="connsiteY5" fmla="*/ 0 h 680357"/>
                <a:gd name="connsiteX6" fmla="*/ 356688 w 680357"/>
                <a:gd name="connsiteY6" fmla="*/ 51254 h 680357"/>
                <a:gd name="connsiteX7" fmla="*/ 356688 w 680357"/>
                <a:gd name="connsiteY7" fmla="*/ 60416 h 680357"/>
                <a:gd name="connsiteX8" fmla="*/ 182154 w 680357"/>
                <a:gd name="connsiteY8" fmla="*/ 60416 h 680357"/>
                <a:gd name="connsiteX9" fmla="*/ 182154 w 680357"/>
                <a:gd name="connsiteY9" fmla="*/ 51254 h 680357"/>
                <a:gd name="connsiteX10" fmla="*/ 130901 w 680357"/>
                <a:gd name="connsiteY10" fmla="*/ 0 h 680357"/>
                <a:gd name="connsiteX11" fmla="*/ 79647 w 680357"/>
                <a:gd name="connsiteY11" fmla="*/ 51254 h 680357"/>
                <a:gd name="connsiteX12" fmla="*/ 79647 w 680357"/>
                <a:gd name="connsiteY12" fmla="*/ 60416 h 680357"/>
                <a:gd name="connsiteX13" fmla="*/ 44631 w 680357"/>
                <a:gd name="connsiteY13" fmla="*/ 60416 h 680357"/>
                <a:gd name="connsiteX14" fmla="*/ 0 w 680357"/>
                <a:gd name="connsiteY14" fmla="*/ 105047 h 680357"/>
                <a:gd name="connsiteX15" fmla="*/ 0 w 680357"/>
                <a:gd name="connsiteY15" fmla="*/ 550182 h 680357"/>
                <a:gd name="connsiteX16" fmla="*/ 44631 w 680357"/>
                <a:gd name="connsiteY16" fmla="*/ 594814 h 680357"/>
                <a:gd name="connsiteX17" fmla="*/ 337004 w 680357"/>
                <a:gd name="connsiteY17" fmla="*/ 594814 h 680357"/>
                <a:gd name="connsiteX18" fmla="*/ 497658 w 680357"/>
                <a:gd name="connsiteY18" fmla="*/ 688884 h 680357"/>
                <a:gd name="connsiteX19" fmla="*/ 682262 w 680357"/>
                <a:gd name="connsiteY19" fmla="*/ 504190 h 680357"/>
                <a:gd name="connsiteX20" fmla="*/ 545011 w 680357"/>
                <a:gd name="connsiteY20" fmla="*/ 325846 h 680357"/>
                <a:gd name="connsiteX21" fmla="*/ 392702 w 680357"/>
                <a:gd name="connsiteY21" fmla="*/ 51254 h 680357"/>
                <a:gd name="connsiteX22" fmla="*/ 408033 w 680357"/>
                <a:gd name="connsiteY22" fmla="*/ 35923 h 680357"/>
                <a:gd name="connsiteX23" fmla="*/ 423363 w 680357"/>
                <a:gd name="connsiteY23" fmla="*/ 51254 h 680357"/>
                <a:gd name="connsiteX24" fmla="*/ 423363 w 680357"/>
                <a:gd name="connsiteY24" fmla="*/ 117838 h 680357"/>
                <a:gd name="connsiteX25" fmla="*/ 408033 w 680357"/>
                <a:gd name="connsiteY25" fmla="*/ 133169 h 680357"/>
                <a:gd name="connsiteX26" fmla="*/ 392702 w 680357"/>
                <a:gd name="connsiteY26" fmla="*/ 117838 h 680357"/>
                <a:gd name="connsiteX27" fmla="*/ 392702 w 680357"/>
                <a:gd name="connsiteY27" fmla="*/ 51254 h 680357"/>
                <a:gd name="connsiteX28" fmla="*/ 115661 w 680357"/>
                <a:gd name="connsiteY28" fmla="*/ 51254 h 680357"/>
                <a:gd name="connsiteX29" fmla="*/ 130991 w 680357"/>
                <a:gd name="connsiteY29" fmla="*/ 35923 h 680357"/>
                <a:gd name="connsiteX30" fmla="*/ 146322 w 680357"/>
                <a:gd name="connsiteY30" fmla="*/ 51254 h 680357"/>
                <a:gd name="connsiteX31" fmla="*/ 146322 w 680357"/>
                <a:gd name="connsiteY31" fmla="*/ 117838 h 680357"/>
                <a:gd name="connsiteX32" fmla="*/ 130991 w 680357"/>
                <a:gd name="connsiteY32" fmla="*/ 133169 h 680357"/>
                <a:gd name="connsiteX33" fmla="*/ 115661 w 680357"/>
                <a:gd name="connsiteY33" fmla="*/ 117838 h 680357"/>
                <a:gd name="connsiteX34" fmla="*/ 115661 w 680357"/>
                <a:gd name="connsiteY34" fmla="*/ 51254 h 680357"/>
                <a:gd name="connsiteX35" fmla="*/ 44722 w 680357"/>
                <a:gd name="connsiteY35" fmla="*/ 98334 h 680357"/>
                <a:gd name="connsiteX36" fmla="*/ 79738 w 680357"/>
                <a:gd name="connsiteY36" fmla="*/ 98334 h 680357"/>
                <a:gd name="connsiteX37" fmla="*/ 79738 w 680357"/>
                <a:gd name="connsiteY37" fmla="*/ 117838 h 680357"/>
                <a:gd name="connsiteX38" fmla="*/ 130991 w 680357"/>
                <a:gd name="connsiteY38" fmla="*/ 169092 h 680357"/>
                <a:gd name="connsiteX39" fmla="*/ 182245 w 680357"/>
                <a:gd name="connsiteY39" fmla="*/ 117838 h 680357"/>
                <a:gd name="connsiteX40" fmla="*/ 182245 w 680357"/>
                <a:gd name="connsiteY40" fmla="*/ 98334 h 680357"/>
                <a:gd name="connsiteX41" fmla="*/ 356779 w 680357"/>
                <a:gd name="connsiteY41" fmla="*/ 98334 h 680357"/>
                <a:gd name="connsiteX42" fmla="*/ 356779 w 680357"/>
                <a:gd name="connsiteY42" fmla="*/ 117838 h 680357"/>
                <a:gd name="connsiteX43" fmla="*/ 408033 w 680357"/>
                <a:gd name="connsiteY43" fmla="*/ 169092 h 680357"/>
                <a:gd name="connsiteX44" fmla="*/ 459286 w 680357"/>
                <a:gd name="connsiteY44" fmla="*/ 117838 h 680357"/>
                <a:gd name="connsiteX45" fmla="*/ 459286 w 680357"/>
                <a:gd name="connsiteY45" fmla="*/ 98334 h 680357"/>
                <a:gd name="connsiteX46" fmla="*/ 500471 w 680357"/>
                <a:gd name="connsiteY46" fmla="*/ 98334 h 680357"/>
                <a:gd name="connsiteX47" fmla="*/ 507184 w 680357"/>
                <a:gd name="connsiteY47" fmla="*/ 105047 h 680357"/>
                <a:gd name="connsiteX48" fmla="*/ 507184 w 680357"/>
                <a:gd name="connsiteY48" fmla="*/ 213723 h 680357"/>
                <a:gd name="connsiteX49" fmla="*/ 38100 w 680357"/>
                <a:gd name="connsiteY49" fmla="*/ 213723 h 680357"/>
                <a:gd name="connsiteX50" fmla="*/ 38100 w 680357"/>
                <a:gd name="connsiteY50" fmla="*/ 105047 h 680357"/>
                <a:gd name="connsiteX51" fmla="*/ 44722 w 680357"/>
                <a:gd name="connsiteY51" fmla="*/ 98334 h 680357"/>
                <a:gd name="connsiteX52" fmla="*/ 44722 w 680357"/>
                <a:gd name="connsiteY52" fmla="*/ 556895 h 680357"/>
                <a:gd name="connsiteX53" fmla="*/ 38009 w 680357"/>
                <a:gd name="connsiteY53" fmla="*/ 550182 h 680357"/>
                <a:gd name="connsiteX54" fmla="*/ 38009 w 680357"/>
                <a:gd name="connsiteY54" fmla="*/ 249646 h 680357"/>
                <a:gd name="connsiteX55" fmla="*/ 507093 w 680357"/>
                <a:gd name="connsiteY55" fmla="*/ 249646 h 680357"/>
                <a:gd name="connsiteX56" fmla="*/ 507093 w 680357"/>
                <a:gd name="connsiteY56" fmla="*/ 319949 h 680357"/>
                <a:gd name="connsiteX57" fmla="*/ 497840 w 680357"/>
                <a:gd name="connsiteY57" fmla="*/ 319496 h 680357"/>
                <a:gd name="connsiteX58" fmla="*/ 313236 w 680357"/>
                <a:gd name="connsiteY58" fmla="*/ 504190 h 680357"/>
                <a:gd name="connsiteX59" fmla="*/ 321038 w 680357"/>
                <a:gd name="connsiteY59" fmla="*/ 556895 h 680357"/>
                <a:gd name="connsiteX60" fmla="*/ 44722 w 680357"/>
                <a:gd name="connsiteY60" fmla="*/ 556895 h 680357"/>
                <a:gd name="connsiteX61" fmla="*/ 497840 w 680357"/>
                <a:gd name="connsiteY61" fmla="*/ 650875 h 680357"/>
                <a:gd name="connsiteX62" fmla="*/ 351155 w 680357"/>
                <a:gd name="connsiteY62" fmla="*/ 504190 h 680357"/>
                <a:gd name="connsiteX63" fmla="*/ 497840 w 680357"/>
                <a:gd name="connsiteY63" fmla="*/ 357505 h 680357"/>
                <a:gd name="connsiteX64" fmla="*/ 644525 w 680357"/>
                <a:gd name="connsiteY64" fmla="*/ 504190 h 680357"/>
                <a:gd name="connsiteX65" fmla="*/ 497840 w 680357"/>
                <a:gd name="connsiteY65" fmla="*/ 650875 h 68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80357" h="680357">
                  <a:moveTo>
                    <a:pt x="545011" y="325846"/>
                  </a:moveTo>
                  <a:lnTo>
                    <a:pt x="545011" y="105047"/>
                  </a:lnTo>
                  <a:cubicBezTo>
                    <a:pt x="545011" y="80464"/>
                    <a:pt x="524964" y="60416"/>
                    <a:pt x="500380" y="60416"/>
                  </a:cubicBezTo>
                  <a:lnTo>
                    <a:pt x="459196" y="60416"/>
                  </a:lnTo>
                  <a:lnTo>
                    <a:pt x="459196" y="51254"/>
                  </a:lnTo>
                  <a:cubicBezTo>
                    <a:pt x="459196" y="22951"/>
                    <a:pt x="436245" y="0"/>
                    <a:pt x="407942" y="0"/>
                  </a:cubicBezTo>
                  <a:cubicBezTo>
                    <a:pt x="379639" y="0"/>
                    <a:pt x="356688" y="22951"/>
                    <a:pt x="356688" y="51254"/>
                  </a:cubicBezTo>
                  <a:lnTo>
                    <a:pt x="356688" y="60416"/>
                  </a:lnTo>
                  <a:lnTo>
                    <a:pt x="182154" y="60416"/>
                  </a:lnTo>
                  <a:lnTo>
                    <a:pt x="182154" y="51254"/>
                  </a:lnTo>
                  <a:cubicBezTo>
                    <a:pt x="182154" y="22951"/>
                    <a:pt x="159203" y="0"/>
                    <a:pt x="130901" y="0"/>
                  </a:cubicBezTo>
                  <a:cubicBezTo>
                    <a:pt x="102598" y="0"/>
                    <a:pt x="79647" y="22951"/>
                    <a:pt x="79647" y="51254"/>
                  </a:cubicBezTo>
                  <a:lnTo>
                    <a:pt x="79647" y="60416"/>
                  </a:lnTo>
                  <a:lnTo>
                    <a:pt x="44631" y="60416"/>
                  </a:lnTo>
                  <a:cubicBezTo>
                    <a:pt x="20048" y="60416"/>
                    <a:pt x="0" y="80464"/>
                    <a:pt x="0" y="105047"/>
                  </a:cubicBezTo>
                  <a:lnTo>
                    <a:pt x="0" y="550182"/>
                  </a:lnTo>
                  <a:cubicBezTo>
                    <a:pt x="0" y="574766"/>
                    <a:pt x="20048" y="594814"/>
                    <a:pt x="44631" y="594814"/>
                  </a:cubicBezTo>
                  <a:lnTo>
                    <a:pt x="337004" y="594814"/>
                  </a:lnTo>
                  <a:cubicBezTo>
                    <a:pt x="368754" y="650875"/>
                    <a:pt x="428806" y="688884"/>
                    <a:pt x="497658" y="688884"/>
                  </a:cubicBezTo>
                  <a:cubicBezTo>
                    <a:pt x="599440" y="688884"/>
                    <a:pt x="682262" y="606062"/>
                    <a:pt x="682262" y="504190"/>
                  </a:cubicBezTo>
                  <a:cubicBezTo>
                    <a:pt x="682444" y="418646"/>
                    <a:pt x="623933" y="346801"/>
                    <a:pt x="545011" y="325846"/>
                  </a:cubicBezTo>
                  <a:close/>
                  <a:moveTo>
                    <a:pt x="392702" y="51254"/>
                  </a:moveTo>
                  <a:cubicBezTo>
                    <a:pt x="392702" y="42817"/>
                    <a:pt x="399596" y="35923"/>
                    <a:pt x="408033" y="35923"/>
                  </a:cubicBezTo>
                  <a:cubicBezTo>
                    <a:pt x="416469" y="35923"/>
                    <a:pt x="423363" y="42817"/>
                    <a:pt x="423363" y="51254"/>
                  </a:cubicBezTo>
                  <a:lnTo>
                    <a:pt x="423363" y="117838"/>
                  </a:lnTo>
                  <a:cubicBezTo>
                    <a:pt x="423363" y="126274"/>
                    <a:pt x="416469" y="133169"/>
                    <a:pt x="408033" y="133169"/>
                  </a:cubicBezTo>
                  <a:cubicBezTo>
                    <a:pt x="399596" y="133169"/>
                    <a:pt x="392702" y="126274"/>
                    <a:pt x="392702" y="117838"/>
                  </a:cubicBezTo>
                  <a:lnTo>
                    <a:pt x="392702" y="51254"/>
                  </a:lnTo>
                  <a:close/>
                  <a:moveTo>
                    <a:pt x="115661" y="51254"/>
                  </a:moveTo>
                  <a:cubicBezTo>
                    <a:pt x="115661" y="42817"/>
                    <a:pt x="122555" y="35923"/>
                    <a:pt x="130991" y="35923"/>
                  </a:cubicBezTo>
                  <a:cubicBezTo>
                    <a:pt x="139428" y="35923"/>
                    <a:pt x="146322" y="42817"/>
                    <a:pt x="146322" y="51254"/>
                  </a:cubicBezTo>
                  <a:lnTo>
                    <a:pt x="146322" y="117838"/>
                  </a:lnTo>
                  <a:cubicBezTo>
                    <a:pt x="146322" y="126274"/>
                    <a:pt x="139428" y="133169"/>
                    <a:pt x="130991" y="133169"/>
                  </a:cubicBezTo>
                  <a:cubicBezTo>
                    <a:pt x="122555" y="133169"/>
                    <a:pt x="115661" y="126274"/>
                    <a:pt x="115661" y="117838"/>
                  </a:cubicBezTo>
                  <a:lnTo>
                    <a:pt x="115661" y="51254"/>
                  </a:lnTo>
                  <a:close/>
                  <a:moveTo>
                    <a:pt x="44722" y="98334"/>
                  </a:moveTo>
                  <a:lnTo>
                    <a:pt x="79738" y="98334"/>
                  </a:lnTo>
                  <a:lnTo>
                    <a:pt x="79738" y="117838"/>
                  </a:lnTo>
                  <a:cubicBezTo>
                    <a:pt x="79738" y="146141"/>
                    <a:pt x="102688" y="169092"/>
                    <a:pt x="130991" y="169092"/>
                  </a:cubicBezTo>
                  <a:cubicBezTo>
                    <a:pt x="159203" y="169092"/>
                    <a:pt x="182245" y="146050"/>
                    <a:pt x="182245" y="117838"/>
                  </a:cubicBezTo>
                  <a:lnTo>
                    <a:pt x="182245" y="98334"/>
                  </a:lnTo>
                  <a:lnTo>
                    <a:pt x="356779" y="98334"/>
                  </a:lnTo>
                  <a:lnTo>
                    <a:pt x="356779" y="117838"/>
                  </a:lnTo>
                  <a:cubicBezTo>
                    <a:pt x="356779" y="146141"/>
                    <a:pt x="379821" y="169092"/>
                    <a:pt x="408033" y="169092"/>
                  </a:cubicBezTo>
                  <a:cubicBezTo>
                    <a:pt x="436336" y="169092"/>
                    <a:pt x="459286" y="146050"/>
                    <a:pt x="459286" y="117838"/>
                  </a:cubicBezTo>
                  <a:lnTo>
                    <a:pt x="459286" y="98334"/>
                  </a:lnTo>
                  <a:lnTo>
                    <a:pt x="500471" y="98334"/>
                  </a:lnTo>
                  <a:cubicBezTo>
                    <a:pt x="504099" y="98334"/>
                    <a:pt x="507184" y="101419"/>
                    <a:pt x="507184" y="105047"/>
                  </a:cubicBezTo>
                  <a:lnTo>
                    <a:pt x="507184" y="213723"/>
                  </a:lnTo>
                  <a:lnTo>
                    <a:pt x="38100" y="213723"/>
                  </a:lnTo>
                  <a:lnTo>
                    <a:pt x="38100" y="105047"/>
                  </a:lnTo>
                  <a:cubicBezTo>
                    <a:pt x="38009" y="101419"/>
                    <a:pt x="41094" y="98334"/>
                    <a:pt x="44722" y="98334"/>
                  </a:cubicBezTo>
                  <a:close/>
                  <a:moveTo>
                    <a:pt x="44722" y="556895"/>
                  </a:moveTo>
                  <a:cubicBezTo>
                    <a:pt x="41094" y="556895"/>
                    <a:pt x="38009" y="553811"/>
                    <a:pt x="38009" y="550182"/>
                  </a:cubicBezTo>
                  <a:lnTo>
                    <a:pt x="38009" y="249646"/>
                  </a:lnTo>
                  <a:lnTo>
                    <a:pt x="507093" y="249646"/>
                  </a:lnTo>
                  <a:lnTo>
                    <a:pt x="507093" y="319949"/>
                  </a:lnTo>
                  <a:cubicBezTo>
                    <a:pt x="504009" y="319768"/>
                    <a:pt x="500924" y="319496"/>
                    <a:pt x="497840" y="319496"/>
                  </a:cubicBezTo>
                  <a:cubicBezTo>
                    <a:pt x="396059" y="319496"/>
                    <a:pt x="313236" y="402318"/>
                    <a:pt x="313236" y="504190"/>
                  </a:cubicBezTo>
                  <a:cubicBezTo>
                    <a:pt x="313236" y="522514"/>
                    <a:pt x="316049" y="540204"/>
                    <a:pt x="321038" y="556895"/>
                  </a:cubicBezTo>
                  <a:lnTo>
                    <a:pt x="44722" y="556895"/>
                  </a:lnTo>
                  <a:close/>
                  <a:moveTo>
                    <a:pt x="497840" y="650875"/>
                  </a:moveTo>
                  <a:cubicBezTo>
                    <a:pt x="416923" y="650875"/>
                    <a:pt x="351155" y="585016"/>
                    <a:pt x="351155" y="504190"/>
                  </a:cubicBezTo>
                  <a:cubicBezTo>
                    <a:pt x="351155" y="423273"/>
                    <a:pt x="417014" y="357505"/>
                    <a:pt x="497840" y="357505"/>
                  </a:cubicBezTo>
                  <a:cubicBezTo>
                    <a:pt x="578757" y="357505"/>
                    <a:pt x="644525" y="423364"/>
                    <a:pt x="644525" y="504190"/>
                  </a:cubicBezTo>
                  <a:cubicBezTo>
                    <a:pt x="644525" y="585016"/>
                    <a:pt x="578666" y="650875"/>
                    <a:pt x="497840" y="650875"/>
                  </a:cubicBezTo>
                  <a:close/>
                </a:path>
              </a:pathLst>
            </a:custGeom>
            <a:grpFill/>
            <a:ln w="9071" cap="flat">
              <a:noFill/>
              <a:prstDash val="solid"/>
              <a:miter/>
            </a:ln>
          </p:spPr>
          <p:txBody>
            <a:bodyPr rtlCol="0" anchor="ctr"/>
            <a:lstStyle/>
            <a:p>
              <a:endParaRPr lang="en-US"/>
            </a:p>
          </p:txBody>
        </p:sp>
        <p:sp>
          <p:nvSpPr>
            <p:cNvPr id="1770" name="Freeform 1769">
              <a:extLst>
                <a:ext uri="{FF2B5EF4-FFF2-40B4-BE49-F238E27FC236}">
                  <a16:creationId xmlns:a16="http://schemas.microsoft.com/office/drawing/2014/main" id="{3BE017AD-2CD3-AE43-903E-8A12BB6C536E}"/>
                </a:ext>
              </a:extLst>
            </p:cNvPr>
            <p:cNvSpPr/>
            <p:nvPr/>
          </p:nvSpPr>
          <p:spPr>
            <a:xfrm>
              <a:off x="6534422" y="4366895"/>
              <a:ext cx="108857" cy="181429"/>
            </a:xfrm>
            <a:custGeom>
              <a:avLst/>
              <a:gdLst>
                <a:gd name="connsiteX0" fmla="*/ 37919 w 108857"/>
                <a:gd name="connsiteY0" fmla="*/ 0 h 181428"/>
                <a:gd name="connsiteX1" fmla="*/ 0 w 108857"/>
                <a:gd name="connsiteY1" fmla="*/ 0 h 181428"/>
                <a:gd name="connsiteX2" fmla="*/ 0 w 108857"/>
                <a:gd name="connsiteY2" fmla="*/ 126637 h 181428"/>
                <a:gd name="connsiteX3" fmla="*/ 11611 w 108857"/>
                <a:gd name="connsiteY3" fmla="*/ 144145 h 181428"/>
                <a:gd name="connsiteX4" fmla="*/ 103233 w 108857"/>
                <a:gd name="connsiteY4" fmla="*/ 182517 h 181428"/>
                <a:gd name="connsiteX5" fmla="*/ 117838 w 108857"/>
                <a:gd name="connsiteY5" fmla="*/ 147501 h 181428"/>
                <a:gd name="connsiteX6" fmla="*/ 37919 w 108857"/>
                <a:gd name="connsiteY6" fmla="*/ 114028 h 181428"/>
                <a:gd name="connsiteX7" fmla="*/ 37919 w 108857"/>
                <a:gd name="connsiteY7" fmla="*/ 0 h 18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857" h="181428">
                  <a:moveTo>
                    <a:pt x="37919" y="0"/>
                  </a:moveTo>
                  <a:lnTo>
                    <a:pt x="0" y="0"/>
                  </a:lnTo>
                  <a:lnTo>
                    <a:pt x="0" y="126637"/>
                  </a:lnTo>
                  <a:cubicBezTo>
                    <a:pt x="0" y="134257"/>
                    <a:pt x="4627" y="141151"/>
                    <a:pt x="11611" y="144145"/>
                  </a:cubicBezTo>
                  <a:lnTo>
                    <a:pt x="103233" y="182517"/>
                  </a:lnTo>
                  <a:lnTo>
                    <a:pt x="117838" y="147501"/>
                  </a:lnTo>
                  <a:lnTo>
                    <a:pt x="37919" y="114028"/>
                  </a:lnTo>
                  <a:lnTo>
                    <a:pt x="37919" y="0"/>
                  </a:lnTo>
                  <a:close/>
                </a:path>
              </a:pathLst>
            </a:custGeom>
            <a:grpFill/>
            <a:ln w="9071" cap="flat">
              <a:noFill/>
              <a:prstDash val="solid"/>
              <a:miter/>
            </a:ln>
          </p:spPr>
          <p:txBody>
            <a:bodyPr rtlCol="0" anchor="ctr"/>
            <a:lstStyle/>
            <a:p>
              <a:endParaRPr lang="en-US"/>
            </a:p>
          </p:txBody>
        </p:sp>
      </p:grpSp>
      <p:grpSp>
        <p:nvGrpSpPr>
          <p:cNvPr id="1771" name="Group 1770">
            <a:extLst>
              <a:ext uri="{FF2B5EF4-FFF2-40B4-BE49-F238E27FC236}">
                <a16:creationId xmlns:a16="http://schemas.microsoft.com/office/drawing/2014/main" id="{2F6AB57C-F13F-C346-92C9-ACD34CCEC929}"/>
              </a:ext>
            </a:extLst>
          </p:cNvPr>
          <p:cNvGrpSpPr/>
          <p:nvPr userDrawn="1"/>
        </p:nvGrpSpPr>
        <p:grpSpPr>
          <a:xfrm>
            <a:off x="8382955" y="3711827"/>
            <a:ext cx="234572" cy="238295"/>
            <a:chOff x="6030205" y="2912654"/>
            <a:chExt cx="571500" cy="580571"/>
          </a:xfrm>
          <a:solidFill>
            <a:schemeClr val="accent1"/>
          </a:solidFill>
        </p:grpSpPr>
        <p:sp>
          <p:nvSpPr>
            <p:cNvPr id="1772" name="Freeform 1771">
              <a:extLst>
                <a:ext uri="{FF2B5EF4-FFF2-40B4-BE49-F238E27FC236}">
                  <a16:creationId xmlns:a16="http://schemas.microsoft.com/office/drawing/2014/main" id="{A40DE509-CC6A-004D-92CB-B7C3CABCBA62}"/>
                </a:ext>
              </a:extLst>
            </p:cNvPr>
            <p:cNvSpPr/>
            <p:nvPr/>
          </p:nvSpPr>
          <p:spPr>
            <a:xfrm>
              <a:off x="6030205" y="2912654"/>
              <a:ext cx="571500" cy="580571"/>
            </a:xfrm>
            <a:custGeom>
              <a:avLst/>
              <a:gdLst>
                <a:gd name="connsiteX0" fmla="*/ 553837 w 571500"/>
                <a:gd name="connsiteY0" fmla="*/ 548459 h 580571"/>
                <a:gd name="connsiteX1" fmla="*/ 151882 w 571500"/>
                <a:gd name="connsiteY1" fmla="*/ 548459 h 580571"/>
                <a:gd name="connsiteX2" fmla="*/ 395269 w 571500"/>
                <a:gd name="connsiteY2" fmla="*/ 436971 h 580571"/>
                <a:gd name="connsiteX3" fmla="*/ 429287 w 571500"/>
                <a:gd name="connsiteY3" fmla="*/ 396240 h 580571"/>
                <a:gd name="connsiteX4" fmla="*/ 463577 w 571500"/>
                <a:gd name="connsiteY4" fmla="*/ 232592 h 580571"/>
                <a:gd name="connsiteX5" fmla="*/ 523993 w 571500"/>
                <a:gd name="connsiteY5" fmla="*/ 191045 h 580571"/>
                <a:gd name="connsiteX6" fmla="*/ 541500 w 571500"/>
                <a:gd name="connsiteY6" fmla="*/ 162197 h 580571"/>
                <a:gd name="connsiteX7" fmla="*/ 528165 w 571500"/>
                <a:gd name="connsiteY7" fmla="*/ 131173 h 580571"/>
                <a:gd name="connsiteX8" fmla="*/ 391187 w 571500"/>
                <a:gd name="connsiteY8" fmla="*/ 10069 h 580571"/>
                <a:gd name="connsiteX9" fmla="*/ 365515 w 571500"/>
                <a:gd name="connsiteY9" fmla="*/ 0 h 580571"/>
                <a:gd name="connsiteX10" fmla="*/ 332676 w 571500"/>
                <a:gd name="connsiteY10" fmla="*/ 20320 h 580571"/>
                <a:gd name="connsiteX11" fmla="*/ 294667 w 571500"/>
                <a:gd name="connsiteY11" fmla="*/ 84909 h 580571"/>
                <a:gd name="connsiteX12" fmla="*/ 136189 w 571500"/>
                <a:gd name="connsiteY12" fmla="*/ 142966 h 580571"/>
                <a:gd name="connsiteX13" fmla="*/ 101264 w 571500"/>
                <a:gd name="connsiteY13" fmla="*/ 181701 h 580571"/>
                <a:gd name="connsiteX14" fmla="*/ 1750 w 571500"/>
                <a:gd name="connsiteY14" fmla="*/ 521879 h 580571"/>
                <a:gd name="connsiteX15" fmla="*/ 17172 w 571500"/>
                <a:gd name="connsiteY15" fmla="*/ 573859 h 580571"/>
                <a:gd name="connsiteX16" fmla="*/ 20347 w 571500"/>
                <a:gd name="connsiteY16" fmla="*/ 576580 h 580571"/>
                <a:gd name="connsiteX17" fmla="*/ 53911 w 571500"/>
                <a:gd name="connsiteY17" fmla="*/ 588373 h 580571"/>
                <a:gd name="connsiteX18" fmla="*/ 54002 w 571500"/>
                <a:gd name="connsiteY18" fmla="*/ 588373 h 580571"/>
                <a:gd name="connsiteX19" fmla="*/ 54002 w 571500"/>
                <a:gd name="connsiteY19" fmla="*/ 588373 h 580571"/>
                <a:gd name="connsiteX20" fmla="*/ 54002 w 571500"/>
                <a:gd name="connsiteY20" fmla="*/ 588373 h 580571"/>
                <a:gd name="connsiteX21" fmla="*/ 554110 w 571500"/>
                <a:gd name="connsiteY21" fmla="*/ 588373 h 580571"/>
                <a:gd name="connsiteX22" fmla="*/ 574067 w 571500"/>
                <a:gd name="connsiteY22" fmla="*/ 568416 h 580571"/>
                <a:gd name="connsiteX23" fmla="*/ 553837 w 571500"/>
                <a:gd name="connsiteY23" fmla="*/ 548459 h 580571"/>
                <a:gd name="connsiteX24" fmla="*/ 39851 w 571500"/>
                <a:gd name="connsiteY24" fmla="*/ 533128 h 580571"/>
                <a:gd name="connsiteX25" fmla="*/ 139636 w 571500"/>
                <a:gd name="connsiteY25" fmla="*/ 192314 h 580571"/>
                <a:gd name="connsiteX26" fmla="*/ 150068 w 571500"/>
                <a:gd name="connsiteY26" fmla="*/ 180522 h 580571"/>
                <a:gd name="connsiteX27" fmla="*/ 314352 w 571500"/>
                <a:gd name="connsiteY27" fmla="*/ 120378 h 580571"/>
                <a:gd name="connsiteX28" fmla="*/ 316347 w 571500"/>
                <a:gd name="connsiteY28" fmla="*/ 119562 h 580571"/>
                <a:gd name="connsiteX29" fmla="*/ 366603 w 571500"/>
                <a:gd name="connsiteY29" fmla="*/ 41729 h 580571"/>
                <a:gd name="connsiteX30" fmla="*/ 499772 w 571500"/>
                <a:gd name="connsiteY30" fmla="*/ 159476 h 580571"/>
                <a:gd name="connsiteX31" fmla="*/ 426747 w 571500"/>
                <a:gd name="connsiteY31" fmla="*/ 214902 h 580571"/>
                <a:gd name="connsiteX32" fmla="*/ 390370 w 571500"/>
                <a:gd name="connsiteY32" fmla="*/ 388076 h 580571"/>
                <a:gd name="connsiteX33" fmla="*/ 379394 w 571500"/>
                <a:gd name="connsiteY33" fmla="*/ 400594 h 580571"/>
                <a:gd name="connsiteX34" fmla="*/ 57267 w 571500"/>
                <a:gd name="connsiteY34" fmla="*/ 548096 h 580571"/>
                <a:gd name="connsiteX35" fmla="*/ 53820 w 571500"/>
                <a:gd name="connsiteY35" fmla="*/ 548640 h 580571"/>
                <a:gd name="connsiteX36" fmla="*/ 46200 w 571500"/>
                <a:gd name="connsiteY36" fmla="*/ 546554 h 580571"/>
                <a:gd name="connsiteX37" fmla="*/ 43025 w 571500"/>
                <a:gd name="connsiteY37" fmla="*/ 543832 h 580571"/>
                <a:gd name="connsiteX38" fmla="*/ 39851 w 571500"/>
                <a:gd name="connsiteY38" fmla="*/ 533128 h 580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1500" h="580571">
                  <a:moveTo>
                    <a:pt x="553837" y="548459"/>
                  </a:moveTo>
                  <a:lnTo>
                    <a:pt x="151882" y="548459"/>
                  </a:lnTo>
                  <a:lnTo>
                    <a:pt x="395269" y="436971"/>
                  </a:lnTo>
                  <a:cubicBezTo>
                    <a:pt x="411235" y="430349"/>
                    <a:pt x="425477" y="413385"/>
                    <a:pt x="429287" y="396240"/>
                  </a:cubicBezTo>
                  <a:lnTo>
                    <a:pt x="463577" y="232592"/>
                  </a:lnTo>
                  <a:cubicBezTo>
                    <a:pt x="474735" y="224790"/>
                    <a:pt x="500679" y="206920"/>
                    <a:pt x="523993" y="191045"/>
                  </a:cubicBezTo>
                  <a:cubicBezTo>
                    <a:pt x="534334" y="184241"/>
                    <a:pt x="540684" y="173718"/>
                    <a:pt x="541500" y="162197"/>
                  </a:cubicBezTo>
                  <a:cubicBezTo>
                    <a:pt x="542317" y="150677"/>
                    <a:pt x="537509" y="139428"/>
                    <a:pt x="528165" y="131173"/>
                  </a:cubicBezTo>
                  <a:lnTo>
                    <a:pt x="391187" y="10069"/>
                  </a:lnTo>
                  <a:cubicBezTo>
                    <a:pt x="383839" y="3538"/>
                    <a:pt x="374677" y="0"/>
                    <a:pt x="365515" y="0"/>
                  </a:cubicBezTo>
                  <a:cubicBezTo>
                    <a:pt x="351454" y="0"/>
                    <a:pt x="339026" y="7892"/>
                    <a:pt x="332676" y="20320"/>
                  </a:cubicBezTo>
                  <a:cubicBezTo>
                    <a:pt x="317980" y="45902"/>
                    <a:pt x="301380" y="74205"/>
                    <a:pt x="294667" y="84909"/>
                  </a:cubicBezTo>
                  <a:lnTo>
                    <a:pt x="136189" y="142966"/>
                  </a:lnTo>
                  <a:cubicBezTo>
                    <a:pt x="120042" y="149044"/>
                    <a:pt x="105255" y="165644"/>
                    <a:pt x="101264" y="181701"/>
                  </a:cubicBezTo>
                  <a:lnTo>
                    <a:pt x="1750" y="521879"/>
                  </a:lnTo>
                  <a:cubicBezTo>
                    <a:pt x="-3420" y="539478"/>
                    <a:pt x="3202" y="561884"/>
                    <a:pt x="17172" y="573859"/>
                  </a:cubicBezTo>
                  <a:lnTo>
                    <a:pt x="20347" y="576580"/>
                  </a:lnTo>
                  <a:cubicBezTo>
                    <a:pt x="29055" y="584019"/>
                    <a:pt x="41211" y="588373"/>
                    <a:pt x="53911" y="588373"/>
                  </a:cubicBezTo>
                  <a:cubicBezTo>
                    <a:pt x="53911" y="588373"/>
                    <a:pt x="54002" y="588373"/>
                    <a:pt x="54002" y="588373"/>
                  </a:cubicBezTo>
                  <a:lnTo>
                    <a:pt x="54002" y="588373"/>
                  </a:lnTo>
                  <a:cubicBezTo>
                    <a:pt x="54002" y="588373"/>
                    <a:pt x="54002" y="588373"/>
                    <a:pt x="54002" y="588373"/>
                  </a:cubicBezTo>
                  <a:lnTo>
                    <a:pt x="554110" y="588373"/>
                  </a:lnTo>
                  <a:cubicBezTo>
                    <a:pt x="565086" y="588373"/>
                    <a:pt x="574067" y="579392"/>
                    <a:pt x="574067" y="568416"/>
                  </a:cubicBezTo>
                  <a:cubicBezTo>
                    <a:pt x="573795" y="557439"/>
                    <a:pt x="564905" y="548459"/>
                    <a:pt x="553837" y="548459"/>
                  </a:cubicBezTo>
                  <a:close/>
                  <a:moveTo>
                    <a:pt x="39851" y="533128"/>
                  </a:moveTo>
                  <a:lnTo>
                    <a:pt x="139636" y="192314"/>
                  </a:lnTo>
                  <a:cubicBezTo>
                    <a:pt x="140634" y="188323"/>
                    <a:pt x="146349" y="181882"/>
                    <a:pt x="150068" y="180522"/>
                  </a:cubicBezTo>
                  <a:lnTo>
                    <a:pt x="314352" y="120378"/>
                  </a:lnTo>
                  <a:lnTo>
                    <a:pt x="316347" y="119562"/>
                  </a:lnTo>
                  <a:cubicBezTo>
                    <a:pt x="323060" y="116205"/>
                    <a:pt x="323877" y="115842"/>
                    <a:pt x="366603" y="41729"/>
                  </a:cubicBezTo>
                  <a:lnTo>
                    <a:pt x="499772" y="159476"/>
                  </a:lnTo>
                  <a:cubicBezTo>
                    <a:pt x="429105" y="207736"/>
                    <a:pt x="429105" y="207736"/>
                    <a:pt x="426747" y="214902"/>
                  </a:cubicBezTo>
                  <a:lnTo>
                    <a:pt x="390370" y="388076"/>
                  </a:lnTo>
                  <a:cubicBezTo>
                    <a:pt x="389463" y="392067"/>
                    <a:pt x="383930" y="398689"/>
                    <a:pt x="379394" y="400594"/>
                  </a:cubicBezTo>
                  <a:lnTo>
                    <a:pt x="57267" y="548096"/>
                  </a:lnTo>
                  <a:cubicBezTo>
                    <a:pt x="56723" y="548368"/>
                    <a:pt x="55544" y="548640"/>
                    <a:pt x="53820" y="548640"/>
                  </a:cubicBezTo>
                  <a:cubicBezTo>
                    <a:pt x="50283" y="548640"/>
                    <a:pt x="47198" y="547370"/>
                    <a:pt x="46200" y="546554"/>
                  </a:cubicBezTo>
                  <a:lnTo>
                    <a:pt x="43025" y="543832"/>
                  </a:lnTo>
                  <a:cubicBezTo>
                    <a:pt x="40848" y="541837"/>
                    <a:pt x="39034" y="535849"/>
                    <a:pt x="39851" y="533128"/>
                  </a:cubicBezTo>
                  <a:close/>
                </a:path>
              </a:pathLst>
            </a:custGeom>
            <a:grpFill/>
            <a:ln w="9071" cap="flat">
              <a:noFill/>
              <a:prstDash val="solid"/>
              <a:miter/>
            </a:ln>
          </p:spPr>
          <p:txBody>
            <a:bodyPr rtlCol="0" anchor="ctr"/>
            <a:lstStyle/>
            <a:p>
              <a:endParaRPr lang="en-US"/>
            </a:p>
          </p:txBody>
        </p:sp>
        <p:sp>
          <p:nvSpPr>
            <p:cNvPr id="1773" name="Freeform 1772">
              <a:extLst>
                <a:ext uri="{FF2B5EF4-FFF2-40B4-BE49-F238E27FC236}">
                  <a16:creationId xmlns:a16="http://schemas.microsoft.com/office/drawing/2014/main" id="{9E1A95B6-0687-8242-9EA4-D39191737C0B}"/>
                </a:ext>
              </a:extLst>
            </p:cNvPr>
            <p:cNvSpPr/>
            <p:nvPr/>
          </p:nvSpPr>
          <p:spPr>
            <a:xfrm>
              <a:off x="6103334" y="3132557"/>
              <a:ext cx="254000" cy="281214"/>
            </a:xfrm>
            <a:custGeom>
              <a:avLst/>
              <a:gdLst>
                <a:gd name="connsiteX0" fmla="*/ 19880 w 253999"/>
                <a:gd name="connsiteY0" fmla="*/ 287825 h 281214"/>
                <a:gd name="connsiteX1" fmla="*/ 34939 w 253999"/>
                <a:gd name="connsiteY1" fmla="*/ 280931 h 281214"/>
                <a:gd name="connsiteX2" fmla="*/ 167654 w 253999"/>
                <a:gd name="connsiteY2" fmla="*/ 128531 h 281214"/>
                <a:gd name="connsiteX3" fmla="*/ 194596 w 253999"/>
                <a:gd name="connsiteY3" fmla="*/ 134337 h 281214"/>
                <a:gd name="connsiteX4" fmla="*/ 199494 w 253999"/>
                <a:gd name="connsiteY4" fmla="*/ 134155 h 281214"/>
                <a:gd name="connsiteX5" fmla="*/ 261634 w 253999"/>
                <a:gd name="connsiteY5" fmla="*/ 62309 h 281214"/>
                <a:gd name="connsiteX6" fmla="*/ 189788 w 253999"/>
                <a:gd name="connsiteY6" fmla="*/ 170 h 281214"/>
                <a:gd name="connsiteX7" fmla="*/ 143887 w 253999"/>
                <a:gd name="connsiteY7" fmla="*/ 23212 h 281214"/>
                <a:gd name="connsiteX8" fmla="*/ 127740 w 253999"/>
                <a:gd name="connsiteY8" fmla="*/ 72016 h 281214"/>
                <a:gd name="connsiteX9" fmla="*/ 137627 w 253999"/>
                <a:gd name="connsiteY9" fmla="*/ 102314 h 281214"/>
                <a:gd name="connsiteX10" fmla="*/ 4912 w 253999"/>
                <a:gd name="connsiteY10" fmla="*/ 254714 h 281214"/>
                <a:gd name="connsiteX11" fmla="*/ 6817 w 253999"/>
                <a:gd name="connsiteY11" fmla="*/ 282836 h 281214"/>
                <a:gd name="connsiteX12" fmla="*/ 19880 w 253999"/>
                <a:gd name="connsiteY12" fmla="*/ 287825 h 281214"/>
                <a:gd name="connsiteX13" fmla="*/ 174004 w 253999"/>
                <a:gd name="connsiteY13" fmla="*/ 49337 h 281214"/>
                <a:gd name="connsiteX14" fmla="*/ 192600 w 253999"/>
                <a:gd name="connsiteY14" fmla="*/ 39994 h 281214"/>
                <a:gd name="connsiteX15" fmla="*/ 194596 w 253999"/>
                <a:gd name="connsiteY15" fmla="*/ 39903 h 281214"/>
                <a:gd name="connsiteX16" fmla="*/ 221719 w 253999"/>
                <a:gd name="connsiteY16" fmla="*/ 65122 h 281214"/>
                <a:gd name="connsiteX17" fmla="*/ 196501 w 253999"/>
                <a:gd name="connsiteY17" fmla="*/ 94241 h 281214"/>
                <a:gd name="connsiteX18" fmla="*/ 167382 w 253999"/>
                <a:gd name="connsiteY18" fmla="*/ 69022 h 281214"/>
                <a:gd name="connsiteX19" fmla="*/ 174004 w 253999"/>
                <a:gd name="connsiteY19" fmla="*/ 49337 h 281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3999" h="281214">
                  <a:moveTo>
                    <a:pt x="19880" y="287825"/>
                  </a:moveTo>
                  <a:cubicBezTo>
                    <a:pt x="25414" y="287825"/>
                    <a:pt x="30947" y="285467"/>
                    <a:pt x="34939" y="280931"/>
                  </a:cubicBezTo>
                  <a:lnTo>
                    <a:pt x="167654" y="128531"/>
                  </a:lnTo>
                  <a:cubicBezTo>
                    <a:pt x="175909" y="132160"/>
                    <a:pt x="185071" y="134337"/>
                    <a:pt x="194596" y="134337"/>
                  </a:cubicBezTo>
                  <a:cubicBezTo>
                    <a:pt x="196229" y="134337"/>
                    <a:pt x="197862" y="134246"/>
                    <a:pt x="199494" y="134155"/>
                  </a:cubicBezTo>
                  <a:cubicBezTo>
                    <a:pt x="236415" y="131434"/>
                    <a:pt x="264265" y="99230"/>
                    <a:pt x="261634" y="62309"/>
                  </a:cubicBezTo>
                  <a:cubicBezTo>
                    <a:pt x="259003" y="25752"/>
                    <a:pt x="226709" y="-2461"/>
                    <a:pt x="189788" y="170"/>
                  </a:cubicBezTo>
                  <a:cubicBezTo>
                    <a:pt x="171917" y="1440"/>
                    <a:pt x="155589" y="9695"/>
                    <a:pt x="143887" y="23212"/>
                  </a:cubicBezTo>
                  <a:cubicBezTo>
                    <a:pt x="132185" y="36819"/>
                    <a:pt x="126379" y="54054"/>
                    <a:pt x="127740" y="72016"/>
                  </a:cubicBezTo>
                  <a:cubicBezTo>
                    <a:pt x="128556" y="83083"/>
                    <a:pt x="132094" y="93424"/>
                    <a:pt x="137627" y="102314"/>
                  </a:cubicBezTo>
                  <a:lnTo>
                    <a:pt x="4912" y="254714"/>
                  </a:lnTo>
                  <a:cubicBezTo>
                    <a:pt x="-2345" y="263060"/>
                    <a:pt x="-1438" y="275669"/>
                    <a:pt x="6817" y="282836"/>
                  </a:cubicBezTo>
                  <a:cubicBezTo>
                    <a:pt x="10537" y="286192"/>
                    <a:pt x="15254" y="287825"/>
                    <a:pt x="19880" y="287825"/>
                  </a:cubicBezTo>
                  <a:close/>
                  <a:moveTo>
                    <a:pt x="174004" y="49337"/>
                  </a:moveTo>
                  <a:cubicBezTo>
                    <a:pt x="178721" y="43804"/>
                    <a:pt x="185343" y="40538"/>
                    <a:pt x="192600" y="39994"/>
                  </a:cubicBezTo>
                  <a:cubicBezTo>
                    <a:pt x="193235" y="39903"/>
                    <a:pt x="193961" y="39903"/>
                    <a:pt x="194596" y="39903"/>
                  </a:cubicBezTo>
                  <a:cubicBezTo>
                    <a:pt x="208747" y="39903"/>
                    <a:pt x="220631" y="50970"/>
                    <a:pt x="221719" y="65122"/>
                  </a:cubicBezTo>
                  <a:cubicBezTo>
                    <a:pt x="222808" y="80089"/>
                    <a:pt x="211469" y="93152"/>
                    <a:pt x="196501" y="94241"/>
                  </a:cubicBezTo>
                  <a:cubicBezTo>
                    <a:pt x="181442" y="95329"/>
                    <a:pt x="168470" y="83899"/>
                    <a:pt x="167382" y="69022"/>
                  </a:cubicBezTo>
                  <a:cubicBezTo>
                    <a:pt x="166928" y="61856"/>
                    <a:pt x="169287" y="54871"/>
                    <a:pt x="174004" y="49337"/>
                  </a:cubicBezTo>
                  <a:close/>
                </a:path>
              </a:pathLst>
            </a:custGeom>
            <a:grpFill/>
            <a:ln w="9071" cap="flat">
              <a:noFill/>
              <a:prstDash val="solid"/>
              <a:miter/>
            </a:ln>
          </p:spPr>
          <p:txBody>
            <a:bodyPr rtlCol="0" anchor="ctr"/>
            <a:lstStyle/>
            <a:p>
              <a:endParaRPr lang="en-US"/>
            </a:p>
          </p:txBody>
        </p:sp>
      </p:grpSp>
      <p:sp>
        <p:nvSpPr>
          <p:cNvPr id="1774" name="Freeform 1773">
            <a:extLst>
              <a:ext uri="{FF2B5EF4-FFF2-40B4-BE49-F238E27FC236}">
                <a16:creationId xmlns:a16="http://schemas.microsoft.com/office/drawing/2014/main" id="{E27CB3A1-ACF3-7B46-84ED-9E7DD13A711E}"/>
              </a:ext>
            </a:extLst>
          </p:cNvPr>
          <p:cNvSpPr/>
          <p:nvPr userDrawn="1"/>
        </p:nvSpPr>
        <p:spPr>
          <a:xfrm>
            <a:off x="8350749" y="1822645"/>
            <a:ext cx="298985" cy="315368"/>
          </a:xfrm>
          <a:custGeom>
            <a:avLst/>
            <a:gdLst>
              <a:gd name="connsiteX0" fmla="*/ 668474 w 662214"/>
              <a:gd name="connsiteY0" fmla="*/ 373017 h 698499"/>
              <a:gd name="connsiteX1" fmla="*/ 389890 w 662214"/>
              <a:gd name="connsiteY1" fmla="*/ 103687 h 698499"/>
              <a:gd name="connsiteX2" fmla="*/ 369479 w 662214"/>
              <a:gd name="connsiteY2" fmla="*/ 28394 h 698499"/>
              <a:gd name="connsiteX3" fmla="*/ 333829 w 662214"/>
              <a:gd name="connsiteY3" fmla="*/ 0 h 698499"/>
              <a:gd name="connsiteX4" fmla="*/ 298813 w 662214"/>
              <a:gd name="connsiteY4" fmla="*/ 29301 h 698499"/>
              <a:gd name="connsiteX5" fmla="*/ 280035 w 662214"/>
              <a:gd name="connsiteY5" fmla="*/ 103414 h 698499"/>
              <a:gd name="connsiteX6" fmla="*/ 0 w 662214"/>
              <a:gd name="connsiteY6" fmla="*/ 376011 h 698499"/>
              <a:gd name="connsiteX7" fmla="*/ 7983 w 662214"/>
              <a:gd name="connsiteY7" fmla="*/ 391977 h 698499"/>
              <a:gd name="connsiteX8" fmla="*/ 25491 w 662214"/>
              <a:gd name="connsiteY8" fmla="*/ 395242 h 698499"/>
              <a:gd name="connsiteX9" fmla="*/ 37011 w 662214"/>
              <a:gd name="connsiteY9" fmla="*/ 392339 h 698499"/>
              <a:gd name="connsiteX10" fmla="*/ 44087 w 662214"/>
              <a:gd name="connsiteY10" fmla="*/ 389164 h 698499"/>
              <a:gd name="connsiteX11" fmla="*/ 107315 w 662214"/>
              <a:gd name="connsiteY11" fmla="*/ 363492 h 698499"/>
              <a:gd name="connsiteX12" fmla="*/ 135618 w 662214"/>
              <a:gd name="connsiteY12" fmla="*/ 361315 h 698499"/>
              <a:gd name="connsiteX13" fmla="*/ 177346 w 662214"/>
              <a:gd name="connsiteY13" fmla="*/ 366849 h 698499"/>
              <a:gd name="connsiteX14" fmla="*/ 189502 w 662214"/>
              <a:gd name="connsiteY14" fmla="*/ 369752 h 698499"/>
              <a:gd name="connsiteX15" fmla="*/ 217442 w 662214"/>
              <a:gd name="connsiteY15" fmla="*/ 367574 h 698499"/>
              <a:gd name="connsiteX16" fmla="*/ 233408 w 662214"/>
              <a:gd name="connsiteY16" fmla="*/ 357505 h 698499"/>
              <a:gd name="connsiteX17" fmla="*/ 314779 w 662214"/>
              <a:gd name="connsiteY17" fmla="*/ 339453 h 698499"/>
              <a:gd name="connsiteX18" fmla="*/ 314779 w 662214"/>
              <a:gd name="connsiteY18" fmla="*/ 391432 h 698499"/>
              <a:gd name="connsiteX19" fmla="*/ 266700 w 662214"/>
              <a:gd name="connsiteY19" fmla="*/ 411389 h 698499"/>
              <a:gd name="connsiteX20" fmla="*/ 247650 w 662214"/>
              <a:gd name="connsiteY20" fmla="*/ 456111 h 698499"/>
              <a:gd name="connsiteX21" fmla="*/ 254817 w 662214"/>
              <a:gd name="connsiteY21" fmla="*/ 485775 h 698499"/>
              <a:gd name="connsiteX22" fmla="*/ 276497 w 662214"/>
              <a:gd name="connsiteY22" fmla="*/ 510903 h 698499"/>
              <a:gd name="connsiteX23" fmla="*/ 332286 w 662214"/>
              <a:gd name="connsiteY23" fmla="*/ 541111 h 698499"/>
              <a:gd name="connsiteX24" fmla="*/ 359591 w 662214"/>
              <a:gd name="connsiteY24" fmla="*/ 559435 h 698499"/>
              <a:gd name="connsiteX25" fmla="*/ 366486 w 662214"/>
              <a:gd name="connsiteY25" fmla="*/ 580390 h 698499"/>
              <a:gd name="connsiteX26" fmla="*/ 355691 w 662214"/>
              <a:gd name="connsiteY26" fmla="*/ 605064 h 698499"/>
              <a:gd name="connsiteX27" fmla="*/ 329837 w 662214"/>
              <a:gd name="connsiteY27" fmla="*/ 615587 h 698499"/>
              <a:gd name="connsiteX28" fmla="*/ 268605 w 662214"/>
              <a:gd name="connsiteY28" fmla="*/ 581841 h 698499"/>
              <a:gd name="connsiteX29" fmla="*/ 235676 w 662214"/>
              <a:gd name="connsiteY29" fmla="*/ 615587 h 698499"/>
              <a:gd name="connsiteX30" fmla="*/ 276225 w 662214"/>
              <a:gd name="connsiteY30" fmla="*/ 647700 h 698499"/>
              <a:gd name="connsiteX31" fmla="*/ 314779 w 662214"/>
              <a:gd name="connsiteY31" fmla="*/ 659130 h 698499"/>
              <a:gd name="connsiteX32" fmla="*/ 314779 w 662214"/>
              <a:gd name="connsiteY32" fmla="*/ 700768 h 698499"/>
              <a:gd name="connsiteX33" fmla="*/ 347345 w 662214"/>
              <a:gd name="connsiteY33" fmla="*/ 700768 h 698499"/>
              <a:gd name="connsiteX34" fmla="*/ 347345 w 662214"/>
              <a:gd name="connsiteY34" fmla="*/ 658042 h 698499"/>
              <a:gd name="connsiteX35" fmla="*/ 384175 w 662214"/>
              <a:gd name="connsiteY35" fmla="*/ 643346 h 698499"/>
              <a:gd name="connsiteX36" fmla="*/ 405130 w 662214"/>
              <a:gd name="connsiteY36" fmla="*/ 617039 h 698499"/>
              <a:gd name="connsiteX37" fmla="*/ 413294 w 662214"/>
              <a:gd name="connsiteY37" fmla="*/ 580844 h 698499"/>
              <a:gd name="connsiteX38" fmla="*/ 405674 w 662214"/>
              <a:gd name="connsiteY38" fmla="*/ 545465 h 698499"/>
              <a:gd name="connsiteX39" fmla="*/ 383903 w 662214"/>
              <a:gd name="connsiteY39" fmla="*/ 518523 h 698499"/>
              <a:gd name="connsiteX40" fmla="*/ 331289 w 662214"/>
              <a:gd name="connsiteY40" fmla="*/ 491309 h 698499"/>
              <a:gd name="connsiteX41" fmla="*/ 302532 w 662214"/>
              <a:gd name="connsiteY41" fmla="*/ 474708 h 698499"/>
              <a:gd name="connsiteX42" fmla="*/ 295275 w 662214"/>
              <a:gd name="connsiteY42" fmla="*/ 459286 h 698499"/>
              <a:gd name="connsiteX43" fmla="*/ 303530 w 662214"/>
              <a:gd name="connsiteY43" fmla="*/ 443139 h 698499"/>
              <a:gd name="connsiteX44" fmla="*/ 324939 w 662214"/>
              <a:gd name="connsiteY44" fmla="*/ 436154 h 698499"/>
              <a:gd name="connsiteX45" fmla="*/ 370114 w 662214"/>
              <a:gd name="connsiteY45" fmla="*/ 459740 h 698499"/>
              <a:gd name="connsiteX46" fmla="*/ 403497 w 662214"/>
              <a:gd name="connsiteY46" fmla="*/ 427174 h 698499"/>
              <a:gd name="connsiteX47" fmla="*/ 375829 w 662214"/>
              <a:gd name="connsiteY47" fmla="*/ 404314 h 698499"/>
              <a:gd name="connsiteX48" fmla="*/ 347345 w 662214"/>
              <a:gd name="connsiteY48" fmla="*/ 393609 h 698499"/>
              <a:gd name="connsiteX49" fmla="*/ 347345 w 662214"/>
              <a:gd name="connsiteY49" fmla="*/ 339090 h 698499"/>
              <a:gd name="connsiteX50" fmla="*/ 430167 w 662214"/>
              <a:gd name="connsiteY50" fmla="*/ 356235 h 698499"/>
              <a:gd name="connsiteX51" fmla="*/ 446677 w 662214"/>
              <a:gd name="connsiteY51" fmla="*/ 367030 h 698499"/>
              <a:gd name="connsiteX52" fmla="*/ 478427 w 662214"/>
              <a:gd name="connsiteY52" fmla="*/ 369389 h 698499"/>
              <a:gd name="connsiteX53" fmla="*/ 480151 w 662214"/>
              <a:gd name="connsiteY53" fmla="*/ 369479 h 698499"/>
              <a:gd name="connsiteX54" fmla="*/ 480332 w 662214"/>
              <a:gd name="connsiteY54" fmla="*/ 369479 h 698499"/>
              <a:gd name="connsiteX55" fmla="*/ 489857 w 662214"/>
              <a:gd name="connsiteY55" fmla="*/ 367030 h 698499"/>
              <a:gd name="connsiteX56" fmla="*/ 532856 w 662214"/>
              <a:gd name="connsiteY56" fmla="*/ 361134 h 698499"/>
              <a:gd name="connsiteX57" fmla="*/ 561159 w 662214"/>
              <a:gd name="connsiteY57" fmla="*/ 363311 h 698499"/>
              <a:gd name="connsiteX58" fmla="*/ 624296 w 662214"/>
              <a:gd name="connsiteY58" fmla="*/ 388983 h 698499"/>
              <a:gd name="connsiteX59" fmla="*/ 631281 w 662214"/>
              <a:gd name="connsiteY59" fmla="*/ 392158 h 698499"/>
              <a:gd name="connsiteX60" fmla="*/ 642892 w 662214"/>
              <a:gd name="connsiteY60" fmla="*/ 395151 h 698499"/>
              <a:gd name="connsiteX61" fmla="*/ 648154 w 662214"/>
              <a:gd name="connsiteY61" fmla="*/ 395877 h 698499"/>
              <a:gd name="connsiteX62" fmla="*/ 648607 w 662214"/>
              <a:gd name="connsiteY62" fmla="*/ 395877 h 698499"/>
              <a:gd name="connsiteX63" fmla="*/ 668564 w 662214"/>
              <a:gd name="connsiteY63" fmla="*/ 375920 h 698499"/>
              <a:gd name="connsiteX64" fmla="*/ 668474 w 662214"/>
              <a:gd name="connsiteY64" fmla="*/ 373017 h 698499"/>
              <a:gd name="connsiteX65" fmla="*/ 334373 w 662214"/>
              <a:gd name="connsiteY65" fmla="*/ 51435 h 698499"/>
              <a:gd name="connsiteX66" fmla="*/ 347436 w 662214"/>
              <a:gd name="connsiteY66" fmla="*/ 99786 h 698499"/>
              <a:gd name="connsiteX67" fmla="*/ 334192 w 662214"/>
              <a:gd name="connsiteY67" fmla="*/ 99514 h 698499"/>
              <a:gd name="connsiteX68" fmla="*/ 322127 w 662214"/>
              <a:gd name="connsiteY68" fmla="*/ 99786 h 698499"/>
              <a:gd name="connsiteX69" fmla="*/ 334373 w 662214"/>
              <a:gd name="connsiteY69" fmla="*/ 51435 h 698499"/>
              <a:gd name="connsiteX70" fmla="*/ 135527 w 662214"/>
              <a:gd name="connsiteY70" fmla="*/ 321401 h 698499"/>
              <a:gd name="connsiteX71" fmla="*/ 101328 w 662214"/>
              <a:gd name="connsiteY71" fmla="*/ 323941 h 698499"/>
              <a:gd name="connsiteX72" fmla="*/ 43180 w 662214"/>
              <a:gd name="connsiteY72" fmla="*/ 342900 h 698499"/>
              <a:gd name="connsiteX73" fmla="*/ 236311 w 662214"/>
              <a:gd name="connsiteY73" fmla="*/ 155756 h 698499"/>
              <a:gd name="connsiteX74" fmla="*/ 182517 w 662214"/>
              <a:gd name="connsiteY74" fmla="*/ 326753 h 698499"/>
              <a:gd name="connsiteX75" fmla="*/ 135527 w 662214"/>
              <a:gd name="connsiteY75" fmla="*/ 321401 h 698499"/>
              <a:gd name="connsiteX76" fmla="*/ 334282 w 662214"/>
              <a:gd name="connsiteY76" fmla="*/ 299176 h 698499"/>
              <a:gd name="connsiteX77" fmla="*/ 223429 w 662214"/>
              <a:gd name="connsiteY77" fmla="*/ 316865 h 698499"/>
              <a:gd name="connsiteX78" fmla="*/ 334282 w 662214"/>
              <a:gd name="connsiteY78" fmla="*/ 143056 h 698499"/>
              <a:gd name="connsiteX79" fmla="*/ 445226 w 662214"/>
              <a:gd name="connsiteY79" fmla="*/ 318407 h 698499"/>
              <a:gd name="connsiteX80" fmla="*/ 334282 w 662214"/>
              <a:gd name="connsiteY80" fmla="*/ 299176 h 698499"/>
              <a:gd name="connsiteX81" fmla="*/ 567146 w 662214"/>
              <a:gd name="connsiteY81" fmla="*/ 323941 h 698499"/>
              <a:gd name="connsiteX82" fmla="*/ 532946 w 662214"/>
              <a:gd name="connsiteY82" fmla="*/ 321310 h 698499"/>
              <a:gd name="connsiteX83" fmla="*/ 485957 w 662214"/>
              <a:gd name="connsiteY83" fmla="*/ 326753 h 698499"/>
              <a:gd name="connsiteX84" fmla="*/ 432163 w 662214"/>
              <a:gd name="connsiteY84" fmla="*/ 155666 h 698499"/>
              <a:gd name="connsiteX85" fmla="*/ 625294 w 662214"/>
              <a:gd name="connsiteY85" fmla="*/ 342809 h 698499"/>
              <a:gd name="connsiteX86" fmla="*/ 567146 w 662214"/>
              <a:gd name="connsiteY86" fmla="*/ 323941 h 69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662214" h="698499">
                <a:moveTo>
                  <a:pt x="668474" y="373017"/>
                </a:moveTo>
                <a:cubicBezTo>
                  <a:pt x="666478" y="256268"/>
                  <a:pt x="551271" y="128270"/>
                  <a:pt x="389890" y="103687"/>
                </a:cubicBezTo>
                <a:lnTo>
                  <a:pt x="369479" y="28394"/>
                </a:lnTo>
                <a:cubicBezTo>
                  <a:pt x="365669" y="14696"/>
                  <a:pt x="352969" y="0"/>
                  <a:pt x="333829" y="0"/>
                </a:cubicBezTo>
                <a:cubicBezTo>
                  <a:pt x="314053" y="0"/>
                  <a:pt x="301716" y="15603"/>
                  <a:pt x="298813" y="29301"/>
                </a:cubicBezTo>
                <a:lnTo>
                  <a:pt x="280035" y="103414"/>
                </a:lnTo>
                <a:cubicBezTo>
                  <a:pt x="116568" y="127635"/>
                  <a:pt x="0" y="258082"/>
                  <a:pt x="0" y="376011"/>
                </a:cubicBezTo>
                <a:cubicBezTo>
                  <a:pt x="0" y="382270"/>
                  <a:pt x="2994" y="388167"/>
                  <a:pt x="7983" y="391977"/>
                </a:cubicBezTo>
                <a:cubicBezTo>
                  <a:pt x="12972" y="395786"/>
                  <a:pt x="19504" y="396966"/>
                  <a:pt x="25491" y="395242"/>
                </a:cubicBezTo>
                <a:cubicBezTo>
                  <a:pt x="25763" y="395151"/>
                  <a:pt x="29664" y="394063"/>
                  <a:pt x="37011" y="392339"/>
                </a:cubicBezTo>
                <a:cubicBezTo>
                  <a:pt x="39551" y="391704"/>
                  <a:pt x="41910" y="390616"/>
                  <a:pt x="44087" y="389164"/>
                </a:cubicBezTo>
                <a:cubicBezTo>
                  <a:pt x="54792" y="381454"/>
                  <a:pt x="77198" y="367937"/>
                  <a:pt x="107315" y="363492"/>
                </a:cubicBezTo>
                <a:cubicBezTo>
                  <a:pt x="116840" y="362041"/>
                  <a:pt x="126365" y="361315"/>
                  <a:pt x="135618" y="361315"/>
                </a:cubicBezTo>
                <a:cubicBezTo>
                  <a:pt x="156210" y="361315"/>
                  <a:pt x="170906" y="364853"/>
                  <a:pt x="177346" y="366849"/>
                </a:cubicBezTo>
                <a:cubicBezTo>
                  <a:pt x="180884" y="369026"/>
                  <a:pt x="185148" y="370205"/>
                  <a:pt x="189502" y="369752"/>
                </a:cubicBezTo>
                <a:cubicBezTo>
                  <a:pt x="198483" y="368935"/>
                  <a:pt x="207826" y="368209"/>
                  <a:pt x="217442" y="367574"/>
                </a:cubicBezTo>
                <a:cubicBezTo>
                  <a:pt x="224155" y="367121"/>
                  <a:pt x="230142" y="363311"/>
                  <a:pt x="233408" y="357505"/>
                </a:cubicBezTo>
                <a:cubicBezTo>
                  <a:pt x="236583" y="354693"/>
                  <a:pt x="254454" y="341812"/>
                  <a:pt x="314779" y="339453"/>
                </a:cubicBezTo>
                <a:lnTo>
                  <a:pt x="314779" y="391432"/>
                </a:lnTo>
                <a:cubicBezTo>
                  <a:pt x="295457" y="392339"/>
                  <a:pt x="279400" y="399052"/>
                  <a:pt x="266700" y="411389"/>
                </a:cubicBezTo>
                <a:cubicBezTo>
                  <a:pt x="254000" y="423817"/>
                  <a:pt x="247650" y="438694"/>
                  <a:pt x="247650" y="456111"/>
                </a:cubicBezTo>
                <a:cubicBezTo>
                  <a:pt x="247650" y="466634"/>
                  <a:pt x="250009" y="476522"/>
                  <a:pt x="254817" y="485775"/>
                </a:cubicBezTo>
                <a:cubicBezTo>
                  <a:pt x="259624" y="495119"/>
                  <a:pt x="266791" y="503464"/>
                  <a:pt x="276497" y="510903"/>
                </a:cubicBezTo>
                <a:cubicBezTo>
                  <a:pt x="286204" y="518341"/>
                  <a:pt x="304800" y="528411"/>
                  <a:pt x="332286" y="541111"/>
                </a:cubicBezTo>
                <a:cubicBezTo>
                  <a:pt x="345803" y="547370"/>
                  <a:pt x="354874" y="553448"/>
                  <a:pt x="359591" y="559435"/>
                </a:cubicBezTo>
                <a:cubicBezTo>
                  <a:pt x="364218" y="565422"/>
                  <a:pt x="366486" y="572407"/>
                  <a:pt x="366486" y="580390"/>
                </a:cubicBezTo>
                <a:cubicBezTo>
                  <a:pt x="366486" y="589824"/>
                  <a:pt x="362857" y="598079"/>
                  <a:pt x="355691" y="605064"/>
                </a:cubicBezTo>
                <a:cubicBezTo>
                  <a:pt x="348524" y="612049"/>
                  <a:pt x="339906" y="615587"/>
                  <a:pt x="329837" y="615587"/>
                </a:cubicBezTo>
                <a:cubicBezTo>
                  <a:pt x="310152" y="615587"/>
                  <a:pt x="289651" y="604339"/>
                  <a:pt x="268605" y="581841"/>
                </a:cubicBezTo>
                <a:lnTo>
                  <a:pt x="235676" y="615587"/>
                </a:lnTo>
                <a:cubicBezTo>
                  <a:pt x="248104" y="629013"/>
                  <a:pt x="261620" y="639717"/>
                  <a:pt x="276225" y="647700"/>
                </a:cubicBezTo>
                <a:cubicBezTo>
                  <a:pt x="286839" y="653596"/>
                  <a:pt x="299720" y="657406"/>
                  <a:pt x="314779" y="659130"/>
                </a:cubicBezTo>
                <a:lnTo>
                  <a:pt x="314779" y="700768"/>
                </a:lnTo>
                <a:lnTo>
                  <a:pt x="347345" y="700768"/>
                </a:lnTo>
                <a:lnTo>
                  <a:pt x="347345" y="658042"/>
                </a:lnTo>
                <a:cubicBezTo>
                  <a:pt x="363401" y="654685"/>
                  <a:pt x="375648" y="649787"/>
                  <a:pt x="384175" y="643346"/>
                </a:cubicBezTo>
                <a:cubicBezTo>
                  <a:pt x="392702" y="636905"/>
                  <a:pt x="399687" y="628106"/>
                  <a:pt x="405130" y="617039"/>
                </a:cubicBezTo>
                <a:cubicBezTo>
                  <a:pt x="410573" y="605971"/>
                  <a:pt x="413294" y="593906"/>
                  <a:pt x="413294" y="580844"/>
                </a:cubicBezTo>
                <a:cubicBezTo>
                  <a:pt x="413294" y="567781"/>
                  <a:pt x="410754" y="555988"/>
                  <a:pt x="405674" y="545465"/>
                </a:cubicBezTo>
                <a:cubicBezTo>
                  <a:pt x="400594" y="534942"/>
                  <a:pt x="393337" y="525961"/>
                  <a:pt x="383903" y="518523"/>
                </a:cubicBezTo>
                <a:cubicBezTo>
                  <a:pt x="374469" y="510994"/>
                  <a:pt x="356870" y="501922"/>
                  <a:pt x="331289" y="491309"/>
                </a:cubicBezTo>
                <a:cubicBezTo>
                  <a:pt x="316865" y="485412"/>
                  <a:pt x="307249" y="479879"/>
                  <a:pt x="302532" y="474708"/>
                </a:cubicBezTo>
                <a:cubicBezTo>
                  <a:pt x="297724" y="469628"/>
                  <a:pt x="295275" y="464548"/>
                  <a:pt x="295275" y="459286"/>
                </a:cubicBezTo>
                <a:cubicBezTo>
                  <a:pt x="295275" y="453118"/>
                  <a:pt x="297996" y="447766"/>
                  <a:pt x="303530" y="443139"/>
                </a:cubicBezTo>
                <a:cubicBezTo>
                  <a:pt x="308973" y="438513"/>
                  <a:pt x="316139" y="436154"/>
                  <a:pt x="324939" y="436154"/>
                </a:cubicBezTo>
                <a:cubicBezTo>
                  <a:pt x="339816" y="436154"/>
                  <a:pt x="354874" y="444046"/>
                  <a:pt x="370114" y="459740"/>
                </a:cubicBezTo>
                <a:lnTo>
                  <a:pt x="403497" y="427174"/>
                </a:lnTo>
                <a:cubicBezTo>
                  <a:pt x="392884" y="416469"/>
                  <a:pt x="383721" y="408849"/>
                  <a:pt x="375829" y="404314"/>
                </a:cubicBezTo>
                <a:cubicBezTo>
                  <a:pt x="368028" y="399778"/>
                  <a:pt x="358503" y="396240"/>
                  <a:pt x="347345" y="393609"/>
                </a:cubicBezTo>
                <a:lnTo>
                  <a:pt x="347345" y="339090"/>
                </a:lnTo>
                <a:cubicBezTo>
                  <a:pt x="412115" y="340723"/>
                  <a:pt x="428171" y="354149"/>
                  <a:pt x="430167" y="356235"/>
                </a:cubicBezTo>
                <a:cubicBezTo>
                  <a:pt x="433342" y="362404"/>
                  <a:pt x="439602" y="366576"/>
                  <a:pt x="446677" y="367030"/>
                </a:cubicBezTo>
                <a:cubicBezTo>
                  <a:pt x="457654" y="367756"/>
                  <a:pt x="468267" y="368572"/>
                  <a:pt x="478427" y="369389"/>
                </a:cubicBezTo>
                <a:cubicBezTo>
                  <a:pt x="478971" y="369479"/>
                  <a:pt x="479607" y="369479"/>
                  <a:pt x="480151" y="369479"/>
                </a:cubicBezTo>
                <a:cubicBezTo>
                  <a:pt x="480241" y="369479"/>
                  <a:pt x="480332" y="369570"/>
                  <a:pt x="480332" y="369479"/>
                </a:cubicBezTo>
                <a:cubicBezTo>
                  <a:pt x="483779" y="369479"/>
                  <a:pt x="487045" y="368572"/>
                  <a:pt x="489857" y="367030"/>
                </a:cubicBezTo>
                <a:cubicBezTo>
                  <a:pt x="495572" y="365216"/>
                  <a:pt x="510903" y="361134"/>
                  <a:pt x="532856" y="361134"/>
                </a:cubicBezTo>
                <a:cubicBezTo>
                  <a:pt x="542109" y="361134"/>
                  <a:pt x="551634" y="361859"/>
                  <a:pt x="561159" y="363311"/>
                </a:cubicBezTo>
                <a:cubicBezTo>
                  <a:pt x="591276" y="367846"/>
                  <a:pt x="613682" y="381272"/>
                  <a:pt x="624296" y="388983"/>
                </a:cubicBezTo>
                <a:cubicBezTo>
                  <a:pt x="626382" y="390525"/>
                  <a:pt x="628741" y="391614"/>
                  <a:pt x="631281" y="392158"/>
                </a:cubicBezTo>
                <a:cubicBezTo>
                  <a:pt x="638629" y="393881"/>
                  <a:pt x="642620" y="395061"/>
                  <a:pt x="642892" y="395151"/>
                </a:cubicBezTo>
                <a:cubicBezTo>
                  <a:pt x="644616" y="395605"/>
                  <a:pt x="646430" y="395877"/>
                  <a:pt x="648154" y="395877"/>
                </a:cubicBezTo>
                <a:cubicBezTo>
                  <a:pt x="648335" y="395877"/>
                  <a:pt x="648426" y="395877"/>
                  <a:pt x="648607" y="395877"/>
                </a:cubicBezTo>
                <a:cubicBezTo>
                  <a:pt x="659584" y="395877"/>
                  <a:pt x="668564" y="386897"/>
                  <a:pt x="668564" y="375920"/>
                </a:cubicBezTo>
                <a:cubicBezTo>
                  <a:pt x="668655" y="375013"/>
                  <a:pt x="668655" y="374015"/>
                  <a:pt x="668474" y="373017"/>
                </a:cubicBezTo>
                <a:close/>
                <a:moveTo>
                  <a:pt x="334373" y="51435"/>
                </a:moveTo>
                <a:lnTo>
                  <a:pt x="347436" y="99786"/>
                </a:lnTo>
                <a:cubicBezTo>
                  <a:pt x="342991" y="99604"/>
                  <a:pt x="338636" y="99514"/>
                  <a:pt x="334192" y="99514"/>
                </a:cubicBezTo>
                <a:cubicBezTo>
                  <a:pt x="330109" y="99514"/>
                  <a:pt x="326118" y="99695"/>
                  <a:pt x="322127" y="99786"/>
                </a:cubicBezTo>
                <a:lnTo>
                  <a:pt x="334373" y="51435"/>
                </a:lnTo>
                <a:close/>
                <a:moveTo>
                  <a:pt x="135527" y="321401"/>
                </a:moveTo>
                <a:cubicBezTo>
                  <a:pt x="124279" y="321401"/>
                  <a:pt x="112758" y="322308"/>
                  <a:pt x="101328" y="323941"/>
                </a:cubicBezTo>
                <a:cubicBezTo>
                  <a:pt x="78196" y="327388"/>
                  <a:pt x="58601" y="334826"/>
                  <a:pt x="43180" y="342900"/>
                </a:cubicBezTo>
                <a:cubicBezTo>
                  <a:pt x="60506" y="256177"/>
                  <a:pt x="143692" y="186236"/>
                  <a:pt x="236311" y="155756"/>
                </a:cubicBezTo>
                <a:cubicBezTo>
                  <a:pt x="207826" y="192405"/>
                  <a:pt x="187144" y="248739"/>
                  <a:pt x="182517" y="326753"/>
                </a:cubicBezTo>
                <a:cubicBezTo>
                  <a:pt x="172085" y="324213"/>
                  <a:pt x="156119" y="321401"/>
                  <a:pt x="135527" y="321401"/>
                </a:cubicBezTo>
                <a:close/>
                <a:moveTo>
                  <a:pt x="334282" y="299176"/>
                </a:moveTo>
                <a:cubicBezTo>
                  <a:pt x="276497" y="299176"/>
                  <a:pt x="242933" y="307431"/>
                  <a:pt x="223429" y="316865"/>
                </a:cubicBezTo>
                <a:cubicBezTo>
                  <a:pt x="232954" y="212544"/>
                  <a:pt x="275862" y="143056"/>
                  <a:pt x="334282" y="143056"/>
                </a:cubicBezTo>
                <a:cubicBezTo>
                  <a:pt x="392974" y="143056"/>
                  <a:pt x="436064" y="213269"/>
                  <a:pt x="445226" y="318407"/>
                </a:cubicBezTo>
                <a:cubicBezTo>
                  <a:pt x="426720" y="307975"/>
                  <a:pt x="393519" y="299176"/>
                  <a:pt x="334282" y="299176"/>
                </a:cubicBezTo>
                <a:close/>
                <a:moveTo>
                  <a:pt x="567146" y="323941"/>
                </a:moveTo>
                <a:cubicBezTo>
                  <a:pt x="555625" y="322217"/>
                  <a:pt x="544104" y="321310"/>
                  <a:pt x="532946" y="321310"/>
                </a:cubicBezTo>
                <a:cubicBezTo>
                  <a:pt x="512445" y="321310"/>
                  <a:pt x="496479" y="324122"/>
                  <a:pt x="485957" y="326753"/>
                </a:cubicBezTo>
                <a:cubicBezTo>
                  <a:pt x="481239" y="248648"/>
                  <a:pt x="460556" y="192314"/>
                  <a:pt x="432163" y="155666"/>
                </a:cubicBezTo>
                <a:cubicBezTo>
                  <a:pt x="524782" y="186055"/>
                  <a:pt x="607967" y="256086"/>
                  <a:pt x="625294" y="342809"/>
                </a:cubicBezTo>
                <a:cubicBezTo>
                  <a:pt x="609872" y="334917"/>
                  <a:pt x="590369" y="327388"/>
                  <a:pt x="567146" y="323941"/>
                </a:cubicBezTo>
                <a:close/>
              </a:path>
            </a:pathLst>
          </a:custGeom>
          <a:solidFill>
            <a:schemeClr val="accent1"/>
          </a:solidFill>
          <a:ln w="9071" cap="flat">
            <a:noFill/>
            <a:prstDash val="solid"/>
            <a:miter/>
          </a:ln>
        </p:spPr>
        <p:txBody>
          <a:bodyPr rtlCol="0" anchor="ctr"/>
          <a:lstStyle/>
          <a:p>
            <a:endParaRPr lang="en-US"/>
          </a:p>
        </p:txBody>
      </p:sp>
      <p:grpSp>
        <p:nvGrpSpPr>
          <p:cNvPr id="1775" name="Group 1774">
            <a:extLst>
              <a:ext uri="{FF2B5EF4-FFF2-40B4-BE49-F238E27FC236}">
                <a16:creationId xmlns:a16="http://schemas.microsoft.com/office/drawing/2014/main" id="{B4FE3F26-7FE3-084B-BD75-6DABC6107AC5}"/>
              </a:ext>
            </a:extLst>
          </p:cNvPr>
          <p:cNvGrpSpPr/>
          <p:nvPr userDrawn="1"/>
        </p:nvGrpSpPr>
        <p:grpSpPr>
          <a:xfrm>
            <a:off x="8335802" y="2438081"/>
            <a:ext cx="328878" cy="291650"/>
            <a:chOff x="3598288" y="2843984"/>
            <a:chExt cx="801264" cy="710564"/>
          </a:xfrm>
          <a:solidFill>
            <a:schemeClr val="accent1"/>
          </a:solidFill>
        </p:grpSpPr>
        <p:sp>
          <p:nvSpPr>
            <p:cNvPr id="1776" name="Freeform 1775">
              <a:extLst>
                <a:ext uri="{FF2B5EF4-FFF2-40B4-BE49-F238E27FC236}">
                  <a16:creationId xmlns:a16="http://schemas.microsoft.com/office/drawing/2014/main" id="{50C3B5BA-170C-8547-BBF2-B589C7D4762F}"/>
                </a:ext>
              </a:extLst>
            </p:cNvPr>
            <p:cNvSpPr/>
            <p:nvPr/>
          </p:nvSpPr>
          <p:spPr>
            <a:xfrm>
              <a:off x="3598288" y="2843984"/>
              <a:ext cx="743857" cy="616857"/>
            </a:xfrm>
            <a:custGeom>
              <a:avLst/>
              <a:gdLst>
                <a:gd name="connsiteX0" fmla="*/ 468796 w 743857"/>
                <a:gd name="connsiteY0" fmla="*/ 382089 h 616857"/>
                <a:gd name="connsiteX1" fmla="*/ 468796 w 743857"/>
                <a:gd name="connsiteY1" fmla="*/ 328476 h 616857"/>
                <a:gd name="connsiteX2" fmla="*/ 448839 w 743857"/>
                <a:gd name="connsiteY2" fmla="*/ 308519 h 616857"/>
                <a:gd name="connsiteX3" fmla="*/ 296348 w 743857"/>
                <a:gd name="connsiteY3" fmla="*/ 308519 h 616857"/>
                <a:gd name="connsiteX4" fmla="*/ 276391 w 743857"/>
                <a:gd name="connsiteY4" fmla="*/ 328476 h 616857"/>
                <a:gd name="connsiteX5" fmla="*/ 276391 w 743857"/>
                <a:gd name="connsiteY5" fmla="*/ 581660 h 616857"/>
                <a:gd name="connsiteX6" fmla="*/ 165175 w 743857"/>
                <a:gd name="connsiteY6" fmla="*/ 581660 h 616857"/>
                <a:gd name="connsiteX7" fmla="*/ 165175 w 743857"/>
                <a:gd name="connsiteY7" fmla="*/ 275136 h 616857"/>
                <a:gd name="connsiteX8" fmla="*/ 372548 w 743857"/>
                <a:gd name="connsiteY8" fmla="*/ 132352 h 616857"/>
                <a:gd name="connsiteX9" fmla="*/ 579921 w 743857"/>
                <a:gd name="connsiteY9" fmla="*/ 275136 h 616857"/>
                <a:gd name="connsiteX10" fmla="*/ 579921 w 743857"/>
                <a:gd name="connsiteY10" fmla="*/ 321492 h 616857"/>
                <a:gd name="connsiteX11" fmla="*/ 619835 w 743857"/>
                <a:gd name="connsiteY11" fmla="*/ 317409 h 616857"/>
                <a:gd name="connsiteX12" fmla="*/ 619835 w 743857"/>
                <a:gd name="connsiteY12" fmla="*/ 302623 h 616857"/>
                <a:gd name="connsiteX13" fmla="*/ 642605 w 743857"/>
                <a:gd name="connsiteY13" fmla="*/ 318316 h 616857"/>
                <a:gd name="connsiteX14" fmla="*/ 696398 w 743857"/>
                <a:gd name="connsiteY14" fmla="*/ 330835 h 616857"/>
                <a:gd name="connsiteX15" fmla="*/ 741574 w 743857"/>
                <a:gd name="connsiteY15" fmla="*/ 265249 h 616857"/>
                <a:gd name="connsiteX16" fmla="*/ 744749 w 743857"/>
                <a:gd name="connsiteY16" fmla="*/ 250281 h 616857"/>
                <a:gd name="connsiteX17" fmla="*/ 736403 w 743857"/>
                <a:gd name="connsiteY17" fmla="*/ 237490 h 616857"/>
                <a:gd name="connsiteX18" fmla="*/ 406475 w 743857"/>
                <a:gd name="connsiteY18" fmla="*/ 10341 h 616857"/>
                <a:gd name="connsiteX19" fmla="*/ 338621 w 743857"/>
                <a:gd name="connsiteY19" fmla="*/ 10341 h 616857"/>
                <a:gd name="connsiteX20" fmla="*/ 8693 w 743857"/>
                <a:gd name="connsiteY20" fmla="*/ 237490 h 616857"/>
                <a:gd name="connsiteX21" fmla="*/ 348 w 743857"/>
                <a:gd name="connsiteY21" fmla="*/ 250281 h 616857"/>
                <a:gd name="connsiteX22" fmla="*/ 3523 w 743857"/>
                <a:gd name="connsiteY22" fmla="*/ 265249 h 616857"/>
                <a:gd name="connsiteX23" fmla="*/ 48789 w 743857"/>
                <a:gd name="connsiteY23" fmla="*/ 331016 h 616857"/>
                <a:gd name="connsiteX24" fmla="*/ 76548 w 743857"/>
                <a:gd name="connsiteY24" fmla="*/ 336187 h 616857"/>
                <a:gd name="connsiteX25" fmla="*/ 125261 w 743857"/>
                <a:gd name="connsiteY25" fmla="*/ 302714 h 616857"/>
                <a:gd name="connsiteX26" fmla="*/ 125261 w 743857"/>
                <a:gd name="connsiteY26" fmla="*/ 581751 h 616857"/>
                <a:gd name="connsiteX27" fmla="*/ 68565 w 743857"/>
                <a:gd name="connsiteY27" fmla="*/ 581751 h 616857"/>
                <a:gd name="connsiteX28" fmla="*/ 47973 w 743857"/>
                <a:gd name="connsiteY28" fmla="*/ 602343 h 616857"/>
                <a:gd name="connsiteX29" fmla="*/ 47973 w 743857"/>
                <a:gd name="connsiteY29" fmla="*/ 623751 h 616857"/>
                <a:gd name="connsiteX30" fmla="*/ 428700 w 743857"/>
                <a:gd name="connsiteY30" fmla="*/ 623751 h 616857"/>
                <a:gd name="connsiteX31" fmla="*/ 413823 w 743857"/>
                <a:gd name="connsiteY31" fmla="*/ 581841 h 616857"/>
                <a:gd name="connsiteX32" fmla="*/ 316305 w 743857"/>
                <a:gd name="connsiteY32" fmla="*/ 581841 h 616857"/>
                <a:gd name="connsiteX33" fmla="*/ 316305 w 743857"/>
                <a:gd name="connsiteY33" fmla="*/ 348615 h 616857"/>
                <a:gd name="connsiteX34" fmla="*/ 428882 w 743857"/>
                <a:gd name="connsiteY34" fmla="*/ 348615 h 616857"/>
                <a:gd name="connsiteX35" fmla="*/ 428882 w 743857"/>
                <a:gd name="connsiteY35" fmla="*/ 439601 h 616857"/>
                <a:gd name="connsiteX36" fmla="*/ 468796 w 743857"/>
                <a:gd name="connsiteY36" fmla="*/ 382089 h 616857"/>
                <a:gd name="connsiteX37" fmla="*/ 70379 w 743857"/>
                <a:gd name="connsiteY37" fmla="*/ 291919 h 616857"/>
                <a:gd name="connsiteX38" fmla="*/ 47700 w 743857"/>
                <a:gd name="connsiteY38" fmla="*/ 259080 h 616857"/>
                <a:gd name="connsiteX39" fmla="*/ 361209 w 743857"/>
                <a:gd name="connsiteY39" fmla="*/ 43271 h 616857"/>
                <a:gd name="connsiteX40" fmla="*/ 383888 w 743857"/>
                <a:gd name="connsiteY40" fmla="*/ 43271 h 616857"/>
                <a:gd name="connsiteX41" fmla="*/ 697396 w 743857"/>
                <a:gd name="connsiteY41" fmla="*/ 259080 h 616857"/>
                <a:gd name="connsiteX42" fmla="*/ 674808 w 743857"/>
                <a:gd name="connsiteY42" fmla="*/ 291919 h 616857"/>
                <a:gd name="connsiteX43" fmla="*/ 383888 w 743857"/>
                <a:gd name="connsiteY43" fmla="*/ 91712 h 616857"/>
                <a:gd name="connsiteX44" fmla="*/ 361300 w 743857"/>
                <a:gd name="connsiteY44" fmla="*/ 91712 h 616857"/>
                <a:gd name="connsiteX45" fmla="*/ 70379 w 743857"/>
                <a:gd name="connsiteY45" fmla="*/ 291919 h 61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3857" h="616857">
                  <a:moveTo>
                    <a:pt x="468796" y="382089"/>
                  </a:moveTo>
                  <a:lnTo>
                    <a:pt x="468796" y="328476"/>
                  </a:lnTo>
                  <a:cubicBezTo>
                    <a:pt x="468796" y="317500"/>
                    <a:pt x="459815" y="308519"/>
                    <a:pt x="448839" y="308519"/>
                  </a:cubicBezTo>
                  <a:lnTo>
                    <a:pt x="296348" y="308519"/>
                  </a:lnTo>
                  <a:cubicBezTo>
                    <a:pt x="285372" y="308519"/>
                    <a:pt x="276391" y="317500"/>
                    <a:pt x="276391" y="328476"/>
                  </a:cubicBezTo>
                  <a:lnTo>
                    <a:pt x="276391" y="581660"/>
                  </a:lnTo>
                  <a:lnTo>
                    <a:pt x="165175" y="581660"/>
                  </a:lnTo>
                  <a:lnTo>
                    <a:pt x="165175" y="275136"/>
                  </a:lnTo>
                  <a:lnTo>
                    <a:pt x="372548" y="132352"/>
                  </a:lnTo>
                  <a:lnTo>
                    <a:pt x="579921" y="275136"/>
                  </a:lnTo>
                  <a:lnTo>
                    <a:pt x="579921" y="321492"/>
                  </a:lnTo>
                  <a:cubicBezTo>
                    <a:pt x="592803" y="318861"/>
                    <a:pt x="606228" y="317500"/>
                    <a:pt x="619835" y="317409"/>
                  </a:cubicBezTo>
                  <a:lnTo>
                    <a:pt x="619835" y="302623"/>
                  </a:lnTo>
                  <a:lnTo>
                    <a:pt x="642605" y="318316"/>
                  </a:lnTo>
                  <a:cubicBezTo>
                    <a:pt x="661383" y="320131"/>
                    <a:pt x="679344" y="324485"/>
                    <a:pt x="696398" y="330835"/>
                  </a:cubicBezTo>
                  <a:lnTo>
                    <a:pt x="741574" y="265249"/>
                  </a:lnTo>
                  <a:cubicBezTo>
                    <a:pt x="744567" y="260894"/>
                    <a:pt x="745747" y="255542"/>
                    <a:pt x="744749" y="250281"/>
                  </a:cubicBezTo>
                  <a:cubicBezTo>
                    <a:pt x="743751" y="245110"/>
                    <a:pt x="740758" y="240483"/>
                    <a:pt x="736403" y="237490"/>
                  </a:cubicBezTo>
                  <a:lnTo>
                    <a:pt x="406475" y="10341"/>
                  </a:lnTo>
                  <a:cubicBezTo>
                    <a:pt x="386428" y="-3447"/>
                    <a:pt x="358669" y="-3447"/>
                    <a:pt x="338621" y="10341"/>
                  </a:cubicBezTo>
                  <a:lnTo>
                    <a:pt x="8693" y="237490"/>
                  </a:lnTo>
                  <a:cubicBezTo>
                    <a:pt x="4339" y="240483"/>
                    <a:pt x="1345" y="245110"/>
                    <a:pt x="348" y="250281"/>
                  </a:cubicBezTo>
                  <a:cubicBezTo>
                    <a:pt x="-650" y="255452"/>
                    <a:pt x="529" y="260894"/>
                    <a:pt x="3523" y="265249"/>
                  </a:cubicBezTo>
                  <a:lnTo>
                    <a:pt x="48789" y="331016"/>
                  </a:lnTo>
                  <a:cubicBezTo>
                    <a:pt x="55048" y="340088"/>
                    <a:pt x="67476" y="342356"/>
                    <a:pt x="76548" y="336187"/>
                  </a:cubicBezTo>
                  <a:lnTo>
                    <a:pt x="125261" y="302714"/>
                  </a:lnTo>
                  <a:lnTo>
                    <a:pt x="125261" y="581751"/>
                  </a:lnTo>
                  <a:lnTo>
                    <a:pt x="68565" y="581751"/>
                  </a:lnTo>
                  <a:cubicBezTo>
                    <a:pt x="57316" y="581751"/>
                    <a:pt x="47973" y="591004"/>
                    <a:pt x="47973" y="602343"/>
                  </a:cubicBezTo>
                  <a:lnTo>
                    <a:pt x="47973" y="623751"/>
                  </a:lnTo>
                  <a:lnTo>
                    <a:pt x="428700" y="623751"/>
                  </a:lnTo>
                  <a:cubicBezTo>
                    <a:pt x="422350" y="610416"/>
                    <a:pt x="417361" y="596447"/>
                    <a:pt x="413823" y="581841"/>
                  </a:cubicBezTo>
                  <a:lnTo>
                    <a:pt x="316305" y="581841"/>
                  </a:lnTo>
                  <a:lnTo>
                    <a:pt x="316305" y="348615"/>
                  </a:lnTo>
                  <a:lnTo>
                    <a:pt x="428882" y="348615"/>
                  </a:lnTo>
                  <a:lnTo>
                    <a:pt x="428882" y="439601"/>
                  </a:lnTo>
                  <a:cubicBezTo>
                    <a:pt x="439133" y="418102"/>
                    <a:pt x="452558" y="398780"/>
                    <a:pt x="468796" y="382089"/>
                  </a:cubicBezTo>
                  <a:close/>
                  <a:moveTo>
                    <a:pt x="70379" y="291919"/>
                  </a:moveTo>
                  <a:lnTo>
                    <a:pt x="47700" y="259080"/>
                  </a:lnTo>
                  <a:lnTo>
                    <a:pt x="361209" y="43271"/>
                  </a:lnTo>
                  <a:cubicBezTo>
                    <a:pt x="367922" y="38644"/>
                    <a:pt x="377175" y="38644"/>
                    <a:pt x="383888" y="43271"/>
                  </a:cubicBezTo>
                  <a:lnTo>
                    <a:pt x="697396" y="259080"/>
                  </a:lnTo>
                  <a:lnTo>
                    <a:pt x="674808" y="291919"/>
                  </a:lnTo>
                  <a:lnTo>
                    <a:pt x="383888" y="91712"/>
                  </a:lnTo>
                  <a:cubicBezTo>
                    <a:pt x="377084" y="86995"/>
                    <a:pt x="368103" y="86995"/>
                    <a:pt x="361300" y="91712"/>
                  </a:cubicBezTo>
                  <a:lnTo>
                    <a:pt x="70379" y="291919"/>
                  </a:lnTo>
                  <a:close/>
                </a:path>
              </a:pathLst>
            </a:custGeom>
            <a:grpFill/>
            <a:ln w="9071" cap="flat">
              <a:noFill/>
              <a:prstDash val="solid"/>
              <a:miter/>
            </a:ln>
          </p:spPr>
          <p:txBody>
            <a:bodyPr rtlCol="0" anchor="ctr"/>
            <a:lstStyle/>
            <a:p>
              <a:endParaRPr lang="en-US"/>
            </a:p>
          </p:txBody>
        </p:sp>
        <p:sp>
          <p:nvSpPr>
            <p:cNvPr id="1777" name="Freeform 1776">
              <a:extLst>
                <a:ext uri="{FF2B5EF4-FFF2-40B4-BE49-F238E27FC236}">
                  <a16:creationId xmlns:a16="http://schemas.microsoft.com/office/drawing/2014/main" id="{17E2157E-F2A8-DA42-B266-00DCDCA346EC}"/>
                </a:ext>
              </a:extLst>
            </p:cNvPr>
            <p:cNvSpPr/>
            <p:nvPr/>
          </p:nvSpPr>
          <p:spPr>
            <a:xfrm>
              <a:off x="4036695" y="3191691"/>
              <a:ext cx="362857" cy="362857"/>
            </a:xfrm>
            <a:custGeom>
              <a:avLst/>
              <a:gdLst>
                <a:gd name="connsiteX0" fmla="*/ 366213 w 362857"/>
                <a:gd name="connsiteY0" fmla="*/ 79738 h 362857"/>
                <a:gd name="connsiteX1" fmla="*/ 365760 w 362857"/>
                <a:gd name="connsiteY1" fmla="*/ 51526 h 362857"/>
                <a:gd name="connsiteX2" fmla="*/ 337548 w 362857"/>
                <a:gd name="connsiteY2" fmla="*/ 51979 h 362857"/>
                <a:gd name="connsiteX3" fmla="*/ 187325 w 362857"/>
                <a:gd name="connsiteY3" fmla="*/ 206647 h 362857"/>
                <a:gd name="connsiteX4" fmla="*/ 129903 w 362857"/>
                <a:gd name="connsiteY4" fmla="*/ 146957 h 362857"/>
                <a:gd name="connsiteX5" fmla="*/ 101691 w 362857"/>
                <a:gd name="connsiteY5" fmla="*/ 146413 h 362857"/>
                <a:gd name="connsiteX6" fmla="*/ 101146 w 362857"/>
                <a:gd name="connsiteY6" fmla="*/ 174625 h 362857"/>
                <a:gd name="connsiteX7" fmla="*/ 172901 w 362857"/>
                <a:gd name="connsiteY7" fmla="*/ 249101 h 362857"/>
                <a:gd name="connsiteX8" fmla="*/ 187234 w 362857"/>
                <a:gd name="connsiteY8" fmla="*/ 255179 h 362857"/>
                <a:gd name="connsiteX9" fmla="*/ 187234 w 362857"/>
                <a:gd name="connsiteY9" fmla="*/ 255179 h 362857"/>
                <a:gd name="connsiteX10" fmla="*/ 201567 w 362857"/>
                <a:gd name="connsiteY10" fmla="*/ 249101 h 362857"/>
                <a:gd name="connsiteX11" fmla="*/ 317046 w 362857"/>
                <a:gd name="connsiteY11" fmla="*/ 130266 h 362857"/>
                <a:gd name="connsiteX12" fmla="*/ 327479 w 362857"/>
                <a:gd name="connsiteY12" fmla="*/ 183787 h 362857"/>
                <a:gd name="connsiteX13" fmla="*/ 183696 w 362857"/>
                <a:gd name="connsiteY13" fmla="*/ 327569 h 362857"/>
                <a:gd name="connsiteX14" fmla="*/ 39914 w 362857"/>
                <a:gd name="connsiteY14" fmla="*/ 183787 h 362857"/>
                <a:gd name="connsiteX15" fmla="*/ 183696 w 362857"/>
                <a:gd name="connsiteY15" fmla="*/ 40005 h 362857"/>
                <a:gd name="connsiteX16" fmla="*/ 266609 w 362857"/>
                <a:gd name="connsiteY16" fmla="*/ 66494 h 362857"/>
                <a:gd name="connsiteX17" fmla="*/ 294640 w 362857"/>
                <a:gd name="connsiteY17" fmla="*/ 37646 h 362857"/>
                <a:gd name="connsiteX18" fmla="*/ 183696 w 362857"/>
                <a:gd name="connsiteY18" fmla="*/ 0 h 362857"/>
                <a:gd name="connsiteX19" fmla="*/ 0 w 362857"/>
                <a:gd name="connsiteY19" fmla="*/ 183696 h 362857"/>
                <a:gd name="connsiteX20" fmla="*/ 183696 w 362857"/>
                <a:gd name="connsiteY20" fmla="*/ 367393 h 362857"/>
                <a:gd name="connsiteX21" fmla="*/ 367393 w 362857"/>
                <a:gd name="connsiteY21" fmla="*/ 183696 h 362857"/>
                <a:gd name="connsiteX22" fmla="*/ 346801 w 362857"/>
                <a:gd name="connsiteY22" fmla="*/ 99514 h 362857"/>
                <a:gd name="connsiteX23" fmla="*/ 366213 w 362857"/>
                <a:gd name="connsiteY23" fmla="*/ 79738 h 36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2857" h="362857">
                  <a:moveTo>
                    <a:pt x="366213" y="79738"/>
                  </a:moveTo>
                  <a:cubicBezTo>
                    <a:pt x="373924" y="71846"/>
                    <a:pt x="373743" y="59236"/>
                    <a:pt x="365760" y="51526"/>
                  </a:cubicBezTo>
                  <a:cubicBezTo>
                    <a:pt x="357868" y="43815"/>
                    <a:pt x="345258" y="43996"/>
                    <a:pt x="337548" y="51979"/>
                  </a:cubicBezTo>
                  <a:lnTo>
                    <a:pt x="187325" y="206647"/>
                  </a:lnTo>
                  <a:lnTo>
                    <a:pt x="129903" y="146957"/>
                  </a:lnTo>
                  <a:cubicBezTo>
                    <a:pt x="122283" y="139065"/>
                    <a:pt x="109583" y="138793"/>
                    <a:pt x="101691" y="146413"/>
                  </a:cubicBezTo>
                  <a:cubicBezTo>
                    <a:pt x="93708" y="154033"/>
                    <a:pt x="93526" y="166733"/>
                    <a:pt x="101146" y="174625"/>
                  </a:cubicBezTo>
                  <a:lnTo>
                    <a:pt x="172901" y="249101"/>
                  </a:lnTo>
                  <a:cubicBezTo>
                    <a:pt x="176621" y="253002"/>
                    <a:pt x="181791" y="255179"/>
                    <a:pt x="187234" y="255179"/>
                  </a:cubicBezTo>
                  <a:cubicBezTo>
                    <a:pt x="187234" y="255179"/>
                    <a:pt x="187234" y="255179"/>
                    <a:pt x="187234" y="255179"/>
                  </a:cubicBezTo>
                  <a:cubicBezTo>
                    <a:pt x="192586" y="255179"/>
                    <a:pt x="197757" y="253002"/>
                    <a:pt x="201567" y="249101"/>
                  </a:cubicBezTo>
                  <a:lnTo>
                    <a:pt x="317046" y="130266"/>
                  </a:lnTo>
                  <a:cubicBezTo>
                    <a:pt x="323759" y="146866"/>
                    <a:pt x="327479" y="164919"/>
                    <a:pt x="327479" y="183787"/>
                  </a:cubicBezTo>
                  <a:cubicBezTo>
                    <a:pt x="327479" y="263071"/>
                    <a:pt x="262981" y="327569"/>
                    <a:pt x="183696" y="327569"/>
                  </a:cubicBezTo>
                  <a:cubicBezTo>
                    <a:pt x="104412" y="327569"/>
                    <a:pt x="39914" y="263071"/>
                    <a:pt x="39914" y="183787"/>
                  </a:cubicBezTo>
                  <a:cubicBezTo>
                    <a:pt x="39914" y="104503"/>
                    <a:pt x="104412" y="40005"/>
                    <a:pt x="183696" y="40005"/>
                  </a:cubicBezTo>
                  <a:cubicBezTo>
                    <a:pt x="214630" y="40005"/>
                    <a:pt x="243205" y="49893"/>
                    <a:pt x="266609" y="66494"/>
                  </a:cubicBezTo>
                  <a:lnTo>
                    <a:pt x="294640" y="37646"/>
                  </a:lnTo>
                  <a:cubicBezTo>
                    <a:pt x="263797" y="14151"/>
                    <a:pt x="225425" y="0"/>
                    <a:pt x="183696" y="0"/>
                  </a:cubicBezTo>
                  <a:cubicBezTo>
                    <a:pt x="82369" y="0"/>
                    <a:pt x="0" y="82369"/>
                    <a:pt x="0" y="183696"/>
                  </a:cubicBezTo>
                  <a:cubicBezTo>
                    <a:pt x="0" y="285024"/>
                    <a:pt x="82369" y="367393"/>
                    <a:pt x="183696" y="367393"/>
                  </a:cubicBezTo>
                  <a:cubicBezTo>
                    <a:pt x="285024" y="367393"/>
                    <a:pt x="367393" y="285024"/>
                    <a:pt x="367393" y="183696"/>
                  </a:cubicBezTo>
                  <a:cubicBezTo>
                    <a:pt x="367393" y="153307"/>
                    <a:pt x="359864" y="124732"/>
                    <a:pt x="346801" y="99514"/>
                  </a:cubicBezTo>
                  <a:lnTo>
                    <a:pt x="366213" y="79738"/>
                  </a:lnTo>
                  <a:close/>
                </a:path>
              </a:pathLst>
            </a:custGeom>
            <a:grpFill/>
            <a:ln w="9071" cap="flat">
              <a:noFill/>
              <a:prstDash val="solid"/>
              <a:miter/>
            </a:ln>
          </p:spPr>
          <p:txBody>
            <a:bodyPr rtlCol="0" anchor="ctr"/>
            <a:lstStyle/>
            <a:p>
              <a:endParaRPr lang="en-US"/>
            </a:p>
          </p:txBody>
        </p:sp>
      </p:grpSp>
      <p:grpSp>
        <p:nvGrpSpPr>
          <p:cNvPr id="1778" name="Group 1777">
            <a:extLst>
              <a:ext uri="{FF2B5EF4-FFF2-40B4-BE49-F238E27FC236}">
                <a16:creationId xmlns:a16="http://schemas.microsoft.com/office/drawing/2014/main" id="{CBFA9138-5B3D-444C-9AF5-3A934414A3C3}"/>
              </a:ext>
            </a:extLst>
          </p:cNvPr>
          <p:cNvGrpSpPr/>
          <p:nvPr userDrawn="1"/>
        </p:nvGrpSpPr>
        <p:grpSpPr>
          <a:xfrm>
            <a:off x="8380620" y="4347876"/>
            <a:ext cx="239242" cy="239242"/>
            <a:chOff x="4838178" y="3965394"/>
            <a:chExt cx="644071" cy="644071"/>
          </a:xfrm>
          <a:solidFill>
            <a:schemeClr val="accent1"/>
          </a:solidFill>
        </p:grpSpPr>
        <p:sp>
          <p:nvSpPr>
            <p:cNvPr id="1779" name="Freeform 1778">
              <a:extLst>
                <a:ext uri="{FF2B5EF4-FFF2-40B4-BE49-F238E27FC236}">
                  <a16:creationId xmlns:a16="http://schemas.microsoft.com/office/drawing/2014/main" id="{48079E5D-AB58-AB4B-BF65-EA8243B86844}"/>
                </a:ext>
              </a:extLst>
            </p:cNvPr>
            <p:cNvSpPr/>
            <p:nvPr/>
          </p:nvSpPr>
          <p:spPr>
            <a:xfrm>
              <a:off x="4838178" y="3965394"/>
              <a:ext cx="644071" cy="644071"/>
            </a:xfrm>
            <a:custGeom>
              <a:avLst/>
              <a:gdLst>
                <a:gd name="connsiteX0" fmla="*/ 644412 w 644071"/>
                <a:gd name="connsiteY0" fmla="*/ 517162 h 644071"/>
                <a:gd name="connsiteX1" fmla="*/ 638606 w 644071"/>
                <a:gd name="connsiteY1" fmla="*/ 503192 h 644071"/>
                <a:gd name="connsiteX2" fmla="*/ 603862 w 644071"/>
                <a:gd name="connsiteY2" fmla="*/ 468448 h 644071"/>
                <a:gd name="connsiteX3" fmla="*/ 576920 w 644071"/>
                <a:gd name="connsiteY3" fmla="*/ 392248 h 644071"/>
                <a:gd name="connsiteX4" fmla="*/ 508159 w 644071"/>
                <a:gd name="connsiteY4" fmla="*/ 366304 h 644071"/>
                <a:gd name="connsiteX5" fmla="*/ 482940 w 644071"/>
                <a:gd name="connsiteY5" fmla="*/ 298269 h 644071"/>
                <a:gd name="connsiteX6" fmla="*/ 430870 w 644071"/>
                <a:gd name="connsiteY6" fmla="*/ 270782 h 644071"/>
                <a:gd name="connsiteX7" fmla="*/ 440577 w 644071"/>
                <a:gd name="connsiteY7" fmla="*/ 261076 h 644071"/>
                <a:gd name="connsiteX8" fmla="*/ 440577 w 644071"/>
                <a:gd name="connsiteY8" fmla="*/ 130447 h 644071"/>
                <a:gd name="connsiteX9" fmla="*/ 337072 w 644071"/>
                <a:gd name="connsiteY9" fmla="*/ 26942 h 644071"/>
                <a:gd name="connsiteX10" fmla="*/ 271757 w 644071"/>
                <a:gd name="connsiteY10" fmla="*/ 0 h 644071"/>
                <a:gd name="connsiteX11" fmla="*/ 206443 w 644071"/>
                <a:gd name="connsiteY11" fmla="*/ 26942 h 644071"/>
                <a:gd name="connsiteX12" fmla="*/ 27010 w 644071"/>
                <a:gd name="connsiteY12" fmla="*/ 206375 h 644071"/>
                <a:gd name="connsiteX13" fmla="*/ 27010 w 644071"/>
                <a:gd name="connsiteY13" fmla="*/ 337004 h 644071"/>
                <a:gd name="connsiteX14" fmla="*/ 130515 w 644071"/>
                <a:gd name="connsiteY14" fmla="*/ 440509 h 644071"/>
                <a:gd name="connsiteX15" fmla="*/ 195829 w 644071"/>
                <a:gd name="connsiteY15" fmla="*/ 467451 h 644071"/>
                <a:gd name="connsiteX16" fmla="*/ 261144 w 644071"/>
                <a:gd name="connsiteY16" fmla="*/ 440509 h 644071"/>
                <a:gd name="connsiteX17" fmla="*/ 277110 w 644071"/>
                <a:gd name="connsiteY17" fmla="*/ 424543 h 644071"/>
                <a:gd name="connsiteX18" fmla="*/ 497182 w 644071"/>
                <a:gd name="connsiteY18" fmla="*/ 644616 h 644071"/>
                <a:gd name="connsiteX19" fmla="*/ 511334 w 644071"/>
                <a:gd name="connsiteY19" fmla="*/ 650421 h 644071"/>
                <a:gd name="connsiteX20" fmla="*/ 512604 w 644071"/>
                <a:gd name="connsiteY20" fmla="*/ 650421 h 644071"/>
                <a:gd name="connsiteX21" fmla="*/ 613115 w 644071"/>
                <a:gd name="connsiteY21" fmla="*/ 644253 h 644071"/>
                <a:gd name="connsiteX22" fmla="*/ 635159 w 644071"/>
                <a:gd name="connsiteY22" fmla="*/ 635000 h 644071"/>
                <a:gd name="connsiteX23" fmla="*/ 645047 w 644071"/>
                <a:gd name="connsiteY23" fmla="*/ 611414 h 644071"/>
                <a:gd name="connsiteX24" fmla="*/ 644412 w 644071"/>
                <a:gd name="connsiteY24" fmla="*/ 517162 h 644071"/>
                <a:gd name="connsiteX25" fmla="*/ 518954 w 644071"/>
                <a:gd name="connsiteY25" fmla="*/ 610054 h 644071"/>
                <a:gd name="connsiteX26" fmla="*/ 291079 w 644071"/>
                <a:gd name="connsiteY26" fmla="*/ 382179 h 644071"/>
                <a:gd name="connsiteX27" fmla="*/ 276928 w 644071"/>
                <a:gd name="connsiteY27" fmla="*/ 376373 h 644071"/>
                <a:gd name="connsiteX28" fmla="*/ 262777 w 644071"/>
                <a:gd name="connsiteY28" fmla="*/ 382179 h 644071"/>
                <a:gd name="connsiteX29" fmla="*/ 232659 w 644071"/>
                <a:gd name="connsiteY29" fmla="*/ 412296 h 644071"/>
                <a:gd name="connsiteX30" fmla="*/ 195557 w 644071"/>
                <a:gd name="connsiteY30" fmla="*/ 427536 h 644071"/>
                <a:gd name="connsiteX31" fmla="*/ 158455 w 644071"/>
                <a:gd name="connsiteY31" fmla="*/ 412296 h 644071"/>
                <a:gd name="connsiteX32" fmla="*/ 54950 w 644071"/>
                <a:gd name="connsiteY32" fmla="*/ 308792 h 644071"/>
                <a:gd name="connsiteX33" fmla="*/ 54950 w 644071"/>
                <a:gd name="connsiteY33" fmla="*/ 234587 h 644071"/>
                <a:gd name="connsiteX34" fmla="*/ 234383 w 644071"/>
                <a:gd name="connsiteY34" fmla="*/ 55154 h 644071"/>
                <a:gd name="connsiteX35" fmla="*/ 271485 w 644071"/>
                <a:gd name="connsiteY35" fmla="*/ 39914 h 644071"/>
                <a:gd name="connsiteX36" fmla="*/ 308587 w 644071"/>
                <a:gd name="connsiteY36" fmla="*/ 55154 h 644071"/>
                <a:gd name="connsiteX37" fmla="*/ 412092 w 644071"/>
                <a:gd name="connsiteY37" fmla="*/ 158659 h 644071"/>
                <a:gd name="connsiteX38" fmla="*/ 427332 w 644071"/>
                <a:gd name="connsiteY38" fmla="*/ 195761 h 644071"/>
                <a:gd name="connsiteX39" fmla="*/ 412092 w 644071"/>
                <a:gd name="connsiteY39" fmla="*/ 232863 h 644071"/>
                <a:gd name="connsiteX40" fmla="*/ 379980 w 644071"/>
                <a:gd name="connsiteY40" fmla="*/ 264976 h 644071"/>
                <a:gd name="connsiteX41" fmla="*/ 374718 w 644071"/>
                <a:gd name="connsiteY41" fmla="*/ 283754 h 644071"/>
                <a:gd name="connsiteX42" fmla="*/ 387962 w 644071"/>
                <a:gd name="connsiteY42" fmla="*/ 298087 h 644071"/>
                <a:gd name="connsiteX43" fmla="*/ 454547 w 644071"/>
                <a:gd name="connsiteY43" fmla="*/ 326481 h 644071"/>
                <a:gd name="connsiteX44" fmla="*/ 470150 w 644071"/>
                <a:gd name="connsiteY44" fmla="*/ 384991 h 644071"/>
                <a:gd name="connsiteX45" fmla="*/ 486387 w 644071"/>
                <a:gd name="connsiteY45" fmla="*/ 402590 h 644071"/>
                <a:gd name="connsiteX46" fmla="*/ 548164 w 644071"/>
                <a:gd name="connsiteY46" fmla="*/ 420098 h 644071"/>
                <a:gd name="connsiteX47" fmla="*/ 565490 w 644071"/>
                <a:gd name="connsiteY47" fmla="*/ 481511 h 644071"/>
                <a:gd name="connsiteX48" fmla="*/ 567304 w 644071"/>
                <a:gd name="connsiteY48" fmla="*/ 487045 h 644071"/>
                <a:gd name="connsiteX49" fmla="*/ 571024 w 644071"/>
                <a:gd name="connsiteY49" fmla="*/ 492216 h 644071"/>
                <a:gd name="connsiteX50" fmla="*/ 604407 w 644071"/>
                <a:gd name="connsiteY50" fmla="*/ 525599 h 644071"/>
                <a:gd name="connsiteX51" fmla="*/ 604860 w 644071"/>
                <a:gd name="connsiteY51" fmla="*/ 604701 h 644071"/>
                <a:gd name="connsiteX52" fmla="*/ 518954 w 644071"/>
                <a:gd name="connsiteY52" fmla="*/ 610054 h 64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44071" h="644071">
                  <a:moveTo>
                    <a:pt x="644412" y="517162"/>
                  </a:moveTo>
                  <a:cubicBezTo>
                    <a:pt x="644412" y="511901"/>
                    <a:pt x="642235" y="506911"/>
                    <a:pt x="638606" y="503192"/>
                  </a:cubicBezTo>
                  <a:lnTo>
                    <a:pt x="603862" y="468448"/>
                  </a:lnTo>
                  <a:cubicBezTo>
                    <a:pt x="598419" y="439420"/>
                    <a:pt x="589620" y="404948"/>
                    <a:pt x="576920" y="392248"/>
                  </a:cubicBezTo>
                  <a:cubicBezTo>
                    <a:pt x="564311" y="379639"/>
                    <a:pt x="529658" y="370749"/>
                    <a:pt x="508159" y="366304"/>
                  </a:cubicBezTo>
                  <a:cubicBezTo>
                    <a:pt x="504984" y="345531"/>
                    <a:pt x="497726" y="313055"/>
                    <a:pt x="482940" y="298269"/>
                  </a:cubicBezTo>
                  <a:cubicBezTo>
                    <a:pt x="479584" y="294912"/>
                    <a:pt x="470603" y="285931"/>
                    <a:pt x="430870" y="270782"/>
                  </a:cubicBezTo>
                  <a:lnTo>
                    <a:pt x="440577" y="261076"/>
                  </a:lnTo>
                  <a:cubicBezTo>
                    <a:pt x="476590" y="225062"/>
                    <a:pt x="476590" y="166461"/>
                    <a:pt x="440577" y="130447"/>
                  </a:cubicBezTo>
                  <a:lnTo>
                    <a:pt x="337072" y="26942"/>
                  </a:lnTo>
                  <a:cubicBezTo>
                    <a:pt x="319654" y="9525"/>
                    <a:pt x="296522" y="0"/>
                    <a:pt x="271757" y="0"/>
                  </a:cubicBezTo>
                  <a:cubicBezTo>
                    <a:pt x="246992" y="0"/>
                    <a:pt x="223860" y="9616"/>
                    <a:pt x="206443" y="26942"/>
                  </a:cubicBezTo>
                  <a:lnTo>
                    <a:pt x="27010" y="206375"/>
                  </a:lnTo>
                  <a:cubicBezTo>
                    <a:pt x="-9003" y="242389"/>
                    <a:pt x="-9003" y="300990"/>
                    <a:pt x="27010" y="337004"/>
                  </a:cubicBezTo>
                  <a:lnTo>
                    <a:pt x="130515" y="440509"/>
                  </a:lnTo>
                  <a:cubicBezTo>
                    <a:pt x="147932" y="457926"/>
                    <a:pt x="171065" y="467451"/>
                    <a:pt x="195829" y="467451"/>
                  </a:cubicBezTo>
                  <a:cubicBezTo>
                    <a:pt x="220594" y="467451"/>
                    <a:pt x="243726" y="457835"/>
                    <a:pt x="261144" y="440509"/>
                  </a:cubicBezTo>
                  <a:lnTo>
                    <a:pt x="277110" y="424543"/>
                  </a:lnTo>
                  <a:lnTo>
                    <a:pt x="497182" y="644616"/>
                  </a:lnTo>
                  <a:cubicBezTo>
                    <a:pt x="500902" y="648335"/>
                    <a:pt x="505982" y="650421"/>
                    <a:pt x="511334" y="650421"/>
                  </a:cubicBezTo>
                  <a:cubicBezTo>
                    <a:pt x="511787" y="650421"/>
                    <a:pt x="512150" y="650421"/>
                    <a:pt x="512604" y="650421"/>
                  </a:cubicBezTo>
                  <a:lnTo>
                    <a:pt x="613115" y="644253"/>
                  </a:lnTo>
                  <a:cubicBezTo>
                    <a:pt x="616925" y="644162"/>
                    <a:pt x="627085" y="643073"/>
                    <a:pt x="635159" y="635000"/>
                  </a:cubicBezTo>
                  <a:cubicBezTo>
                    <a:pt x="642597" y="627561"/>
                    <a:pt x="645137" y="617855"/>
                    <a:pt x="645047" y="611414"/>
                  </a:cubicBezTo>
                  <a:lnTo>
                    <a:pt x="644412" y="517162"/>
                  </a:lnTo>
                  <a:close/>
                  <a:moveTo>
                    <a:pt x="518954" y="610054"/>
                  </a:moveTo>
                  <a:lnTo>
                    <a:pt x="291079" y="382179"/>
                  </a:lnTo>
                  <a:cubicBezTo>
                    <a:pt x="287179" y="378278"/>
                    <a:pt x="282099" y="376373"/>
                    <a:pt x="276928" y="376373"/>
                  </a:cubicBezTo>
                  <a:cubicBezTo>
                    <a:pt x="271848" y="376373"/>
                    <a:pt x="266677" y="378278"/>
                    <a:pt x="262777" y="382179"/>
                  </a:cubicBezTo>
                  <a:lnTo>
                    <a:pt x="232659" y="412296"/>
                  </a:lnTo>
                  <a:cubicBezTo>
                    <a:pt x="222772" y="422184"/>
                    <a:pt x="209618" y="427536"/>
                    <a:pt x="195557" y="427536"/>
                  </a:cubicBezTo>
                  <a:cubicBezTo>
                    <a:pt x="181497" y="427536"/>
                    <a:pt x="168343" y="422094"/>
                    <a:pt x="158455" y="412296"/>
                  </a:cubicBezTo>
                  <a:lnTo>
                    <a:pt x="54950" y="308792"/>
                  </a:lnTo>
                  <a:cubicBezTo>
                    <a:pt x="34539" y="288290"/>
                    <a:pt x="34539" y="255089"/>
                    <a:pt x="54950" y="234587"/>
                  </a:cubicBezTo>
                  <a:lnTo>
                    <a:pt x="234383" y="55154"/>
                  </a:lnTo>
                  <a:cubicBezTo>
                    <a:pt x="244271" y="45266"/>
                    <a:pt x="257424" y="39914"/>
                    <a:pt x="271485" y="39914"/>
                  </a:cubicBezTo>
                  <a:cubicBezTo>
                    <a:pt x="285546" y="39914"/>
                    <a:pt x="298699" y="45357"/>
                    <a:pt x="308587" y="55154"/>
                  </a:cubicBezTo>
                  <a:lnTo>
                    <a:pt x="412092" y="158659"/>
                  </a:lnTo>
                  <a:cubicBezTo>
                    <a:pt x="421980" y="168547"/>
                    <a:pt x="427332" y="181701"/>
                    <a:pt x="427332" y="195761"/>
                  </a:cubicBezTo>
                  <a:cubicBezTo>
                    <a:pt x="427332" y="209822"/>
                    <a:pt x="421889" y="222976"/>
                    <a:pt x="412092" y="232863"/>
                  </a:cubicBezTo>
                  <a:lnTo>
                    <a:pt x="379980" y="264976"/>
                  </a:lnTo>
                  <a:cubicBezTo>
                    <a:pt x="375081" y="269875"/>
                    <a:pt x="373085" y="276951"/>
                    <a:pt x="374718" y="283754"/>
                  </a:cubicBezTo>
                  <a:cubicBezTo>
                    <a:pt x="376351" y="290467"/>
                    <a:pt x="381340" y="295910"/>
                    <a:pt x="387962" y="298087"/>
                  </a:cubicBezTo>
                  <a:cubicBezTo>
                    <a:pt x="432957" y="312783"/>
                    <a:pt x="451190" y="323033"/>
                    <a:pt x="454547" y="326481"/>
                  </a:cubicBezTo>
                  <a:cubicBezTo>
                    <a:pt x="460080" y="332014"/>
                    <a:pt x="467519" y="359954"/>
                    <a:pt x="470150" y="384991"/>
                  </a:cubicBezTo>
                  <a:cubicBezTo>
                    <a:pt x="471056" y="393791"/>
                    <a:pt x="477679" y="400957"/>
                    <a:pt x="486387" y="402590"/>
                  </a:cubicBezTo>
                  <a:cubicBezTo>
                    <a:pt x="513874" y="407670"/>
                    <a:pt x="543084" y="416197"/>
                    <a:pt x="548164" y="420098"/>
                  </a:cubicBezTo>
                  <a:cubicBezTo>
                    <a:pt x="552699" y="425813"/>
                    <a:pt x="560592" y="454025"/>
                    <a:pt x="565490" y="481511"/>
                  </a:cubicBezTo>
                  <a:cubicBezTo>
                    <a:pt x="565853" y="483417"/>
                    <a:pt x="566488" y="485321"/>
                    <a:pt x="567304" y="487045"/>
                  </a:cubicBezTo>
                  <a:cubicBezTo>
                    <a:pt x="568302" y="488950"/>
                    <a:pt x="569482" y="490674"/>
                    <a:pt x="571024" y="492216"/>
                  </a:cubicBezTo>
                  <a:lnTo>
                    <a:pt x="604407" y="525599"/>
                  </a:lnTo>
                  <a:lnTo>
                    <a:pt x="604860" y="604701"/>
                  </a:lnTo>
                  <a:lnTo>
                    <a:pt x="518954" y="610054"/>
                  </a:lnTo>
                  <a:close/>
                </a:path>
              </a:pathLst>
            </a:custGeom>
            <a:grpFill/>
            <a:ln w="9071" cap="flat">
              <a:noFill/>
              <a:prstDash val="solid"/>
              <a:miter/>
            </a:ln>
          </p:spPr>
          <p:txBody>
            <a:bodyPr rtlCol="0" anchor="ctr"/>
            <a:lstStyle/>
            <a:p>
              <a:endParaRPr lang="en-US"/>
            </a:p>
          </p:txBody>
        </p:sp>
        <p:sp>
          <p:nvSpPr>
            <p:cNvPr id="1780" name="Freeform 1779">
              <a:extLst>
                <a:ext uri="{FF2B5EF4-FFF2-40B4-BE49-F238E27FC236}">
                  <a16:creationId xmlns:a16="http://schemas.microsoft.com/office/drawing/2014/main" id="{2DC0DE76-0CF3-EA44-9BB6-F7763846621E}"/>
                </a:ext>
              </a:extLst>
            </p:cNvPr>
            <p:cNvSpPr/>
            <p:nvPr/>
          </p:nvSpPr>
          <p:spPr>
            <a:xfrm>
              <a:off x="4928051" y="4055292"/>
              <a:ext cx="217714" cy="217714"/>
            </a:xfrm>
            <a:custGeom>
              <a:avLst/>
              <a:gdLst>
                <a:gd name="connsiteX0" fmla="*/ 170364 w 217714"/>
                <a:gd name="connsiteY0" fmla="*/ 0 h 217714"/>
                <a:gd name="connsiteX1" fmla="*/ 124826 w 217714"/>
                <a:gd name="connsiteY1" fmla="*/ 19231 h 217714"/>
                <a:gd name="connsiteX2" fmla="*/ 19234 w 217714"/>
                <a:gd name="connsiteY2" fmla="*/ 124823 h 217714"/>
                <a:gd name="connsiteX3" fmla="*/ 94 w 217714"/>
                <a:gd name="connsiteY3" fmla="*/ 167096 h 217714"/>
                <a:gd name="connsiteX4" fmla="*/ 16241 w 217714"/>
                <a:gd name="connsiteY4" fmla="*/ 210276 h 217714"/>
                <a:gd name="connsiteX5" fmla="*/ 56246 w 217714"/>
                <a:gd name="connsiteY5" fmla="*/ 226514 h 217714"/>
                <a:gd name="connsiteX6" fmla="*/ 101784 w 217714"/>
                <a:gd name="connsiteY6" fmla="*/ 207282 h 217714"/>
                <a:gd name="connsiteX7" fmla="*/ 207375 w 217714"/>
                <a:gd name="connsiteY7" fmla="*/ 101691 h 217714"/>
                <a:gd name="connsiteX8" fmla="*/ 210369 w 217714"/>
                <a:gd name="connsiteY8" fmla="*/ 16238 h 217714"/>
                <a:gd name="connsiteX9" fmla="*/ 170364 w 217714"/>
                <a:gd name="connsiteY9" fmla="*/ 0 h 217714"/>
                <a:gd name="connsiteX10" fmla="*/ 179073 w 217714"/>
                <a:gd name="connsiteY10" fmla="*/ 73479 h 217714"/>
                <a:gd name="connsiteX11" fmla="*/ 73481 w 217714"/>
                <a:gd name="connsiteY11" fmla="*/ 179070 h 217714"/>
                <a:gd name="connsiteX12" fmla="*/ 56155 w 217714"/>
                <a:gd name="connsiteY12" fmla="*/ 186599 h 217714"/>
                <a:gd name="connsiteX13" fmla="*/ 44362 w 217714"/>
                <a:gd name="connsiteY13" fmla="*/ 182063 h 217714"/>
                <a:gd name="connsiteX14" fmla="*/ 39917 w 217714"/>
                <a:gd name="connsiteY14" fmla="*/ 169273 h 217714"/>
                <a:gd name="connsiteX15" fmla="*/ 47446 w 217714"/>
                <a:gd name="connsiteY15" fmla="*/ 153035 h 217714"/>
                <a:gd name="connsiteX16" fmla="*/ 153038 w 217714"/>
                <a:gd name="connsiteY16" fmla="*/ 47443 h 217714"/>
                <a:gd name="connsiteX17" fmla="*/ 170364 w 217714"/>
                <a:gd name="connsiteY17" fmla="*/ 39914 h 217714"/>
                <a:gd name="connsiteX18" fmla="*/ 182066 w 217714"/>
                <a:gd name="connsiteY18" fmla="*/ 44450 h 217714"/>
                <a:gd name="connsiteX19" fmla="*/ 179073 w 217714"/>
                <a:gd name="connsiteY19" fmla="*/ 73479 h 2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7714" h="217714">
                  <a:moveTo>
                    <a:pt x="170364" y="0"/>
                  </a:moveTo>
                  <a:cubicBezTo>
                    <a:pt x="153673" y="0"/>
                    <a:pt x="137072" y="6985"/>
                    <a:pt x="124826" y="19231"/>
                  </a:cubicBezTo>
                  <a:lnTo>
                    <a:pt x="19234" y="124823"/>
                  </a:lnTo>
                  <a:cubicBezTo>
                    <a:pt x="7713" y="136344"/>
                    <a:pt x="910" y="151402"/>
                    <a:pt x="94" y="167096"/>
                  </a:cubicBezTo>
                  <a:cubicBezTo>
                    <a:pt x="-814" y="183696"/>
                    <a:pt x="4901" y="199027"/>
                    <a:pt x="16241" y="210276"/>
                  </a:cubicBezTo>
                  <a:cubicBezTo>
                    <a:pt x="26673" y="220708"/>
                    <a:pt x="40915" y="226514"/>
                    <a:pt x="56246" y="226514"/>
                  </a:cubicBezTo>
                  <a:cubicBezTo>
                    <a:pt x="72937" y="226514"/>
                    <a:pt x="89538" y="219528"/>
                    <a:pt x="101784" y="207282"/>
                  </a:cubicBezTo>
                  <a:lnTo>
                    <a:pt x="207375" y="101691"/>
                  </a:lnTo>
                  <a:cubicBezTo>
                    <a:pt x="231778" y="77288"/>
                    <a:pt x="233139" y="38916"/>
                    <a:pt x="210369" y="16238"/>
                  </a:cubicBezTo>
                  <a:cubicBezTo>
                    <a:pt x="199937" y="5806"/>
                    <a:pt x="185695" y="0"/>
                    <a:pt x="170364" y="0"/>
                  </a:cubicBezTo>
                  <a:close/>
                  <a:moveTo>
                    <a:pt x="179073" y="73479"/>
                  </a:moveTo>
                  <a:lnTo>
                    <a:pt x="73481" y="179070"/>
                  </a:lnTo>
                  <a:cubicBezTo>
                    <a:pt x="68674" y="183878"/>
                    <a:pt x="62414" y="186599"/>
                    <a:pt x="56155" y="186599"/>
                  </a:cubicBezTo>
                  <a:cubicBezTo>
                    <a:pt x="52889" y="186599"/>
                    <a:pt x="48172" y="185783"/>
                    <a:pt x="44362" y="182063"/>
                  </a:cubicBezTo>
                  <a:cubicBezTo>
                    <a:pt x="40099" y="177800"/>
                    <a:pt x="39736" y="172176"/>
                    <a:pt x="39917" y="169273"/>
                  </a:cubicBezTo>
                  <a:cubicBezTo>
                    <a:pt x="40189" y="163376"/>
                    <a:pt x="42911" y="157571"/>
                    <a:pt x="47446" y="153035"/>
                  </a:cubicBezTo>
                  <a:lnTo>
                    <a:pt x="153038" y="47443"/>
                  </a:lnTo>
                  <a:cubicBezTo>
                    <a:pt x="157846" y="42636"/>
                    <a:pt x="164105" y="39914"/>
                    <a:pt x="170364" y="39914"/>
                  </a:cubicBezTo>
                  <a:cubicBezTo>
                    <a:pt x="173630" y="39914"/>
                    <a:pt x="178347" y="40731"/>
                    <a:pt x="182066" y="44450"/>
                  </a:cubicBezTo>
                  <a:cubicBezTo>
                    <a:pt x="189142" y="51526"/>
                    <a:pt x="187781" y="64770"/>
                    <a:pt x="179073" y="73479"/>
                  </a:cubicBezTo>
                  <a:close/>
                </a:path>
              </a:pathLst>
            </a:custGeom>
            <a:grpFill/>
            <a:ln w="9071" cap="flat">
              <a:noFill/>
              <a:prstDash val="solid"/>
              <a:miter/>
            </a:ln>
          </p:spPr>
          <p:txBody>
            <a:bodyPr rtlCol="0" anchor="ctr"/>
            <a:lstStyle/>
            <a:p>
              <a:endParaRPr lang="en-US"/>
            </a:p>
          </p:txBody>
        </p:sp>
        <p:sp>
          <p:nvSpPr>
            <p:cNvPr id="1781" name="Freeform 1780">
              <a:extLst>
                <a:ext uri="{FF2B5EF4-FFF2-40B4-BE49-F238E27FC236}">
                  <a16:creationId xmlns:a16="http://schemas.microsoft.com/office/drawing/2014/main" id="{B962A1CD-29BF-2144-85C8-FCAEF20F5E8A}"/>
                </a:ext>
              </a:extLst>
            </p:cNvPr>
            <p:cNvSpPr/>
            <p:nvPr/>
          </p:nvSpPr>
          <p:spPr>
            <a:xfrm>
              <a:off x="5202011" y="4374243"/>
              <a:ext cx="199571" cy="181429"/>
            </a:xfrm>
            <a:custGeom>
              <a:avLst/>
              <a:gdLst>
                <a:gd name="connsiteX0" fmla="*/ 0 w 199571"/>
                <a:gd name="connsiteY0" fmla="*/ 22497 h 181428"/>
                <a:gd name="connsiteX1" fmla="*/ 159929 w 199571"/>
                <a:gd name="connsiteY1" fmla="*/ 182517 h 181428"/>
                <a:gd name="connsiteX2" fmla="*/ 202293 w 199571"/>
                <a:gd name="connsiteY2" fmla="*/ 179796 h 181428"/>
                <a:gd name="connsiteX3" fmla="*/ 22497 w 199571"/>
                <a:gd name="connsiteY3" fmla="*/ 0 h 181428"/>
              </a:gdLst>
              <a:ahLst/>
              <a:cxnLst>
                <a:cxn ang="0">
                  <a:pos x="connsiteX0" y="connsiteY0"/>
                </a:cxn>
                <a:cxn ang="0">
                  <a:pos x="connsiteX1" y="connsiteY1"/>
                </a:cxn>
                <a:cxn ang="0">
                  <a:pos x="connsiteX2" y="connsiteY2"/>
                </a:cxn>
                <a:cxn ang="0">
                  <a:pos x="connsiteX3" y="connsiteY3"/>
                </a:cxn>
              </a:cxnLst>
              <a:rect l="l" t="t" r="r" b="b"/>
              <a:pathLst>
                <a:path w="199571" h="181428">
                  <a:moveTo>
                    <a:pt x="0" y="22497"/>
                  </a:moveTo>
                  <a:lnTo>
                    <a:pt x="159929" y="182517"/>
                  </a:lnTo>
                  <a:lnTo>
                    <a:pt x="202293" y="179796"/>
                  </a:lnTo>
                  <a:lnTo>
                    <a:pt x="22497" y="0"/>
                  </a:lnTo>
                  <a:close/>
                </a:path>
              </a:pathLst>
            </a:custGeom>
            <a:grpFill/>
            <a:ln w="9071" cap="flat">
              <a:noFill/>
              <a:prstDash val="solid"/>
              <a:miter/>
            </a:ln>
          </p:spPr>
          <p:txBody>
            <a:bodyPr rtlCol="0" anchor="ctr"/>
            <a:lstStyle/>
            <a:p>
              <a:endParaRPr lang="en-US"/>
            </a:p>
          </p:txBody>
        </p:sp>
      </p:grpSp>
      <p:grpSp>
        <p:nvGrpSpPr>
          <p:cNvPr id="1782" name="Group 1781">
            <a:extLst>
              <a:ext uri="{FF2B5EF4-FFF2-40B4-BE49-F238E27FC236}">
                <a16:creationId xmlns:a16="http://schemas.microsoft.com/office/drawing/2014/main" id="{1EBAB260-2707-EF42-A09B-39AD3DD664BB}"/>
              </a:ext>
            </a:extLst>
          </p:cNvPr>
          <p:cNvGrpSpPr/>
          <p:nvPr userDrawn="1"/>
        </p:nvGrpSpPr>
        <p:grpSpPr>
          <a:xfrm>
            <a:off x="1116562" y="3707943"/>
            <a:ext cx="206064" cy="246062"/>
            <a:chOff x="6071779" y="1678849"/>
            <a:chExt cx="508000" cy="606607"/>
          </a:xfrm>
          <a:solidFill>
            <a:schemeClr val="accent1"/>
          </a:solidFill>
        </p:grpSpPr>
        <p:sp>
          <p:nvSpPr>
            <p:cNvPr id="1783" name="Freeform 1782">
              <a:extLst>
                <a:ext uri="{FF2B5EF4-FFF2-40B4-BE49-F238E27FC236}">
                  <a16:creationId xmlns:a16="http://schemas.microsoft.com/office/drawing/2014/main" id="{3B90E543-590C-9F4D-956D-CF53332B2CCA}"/>
                </a:ext>
              </a:extLst>
            </p:cNvPr>
            <p:cNvSpPr/>
            <p:nvPr/>
          </p:nvSpPr>
          <p:spPr>
            <a:xfrm>
              <a:off x="6159319" y="1678849"/>
              <a:ext cx="335643" cy="335643"/>
            </a:xfrm>
            <a:custGeom>
              <a:avLst/>
              <a:gdLst>
                <a:gd name="connsiteX0" fmla="*/ 169182 w 335642"/>
                <a:gd name="connsiteY0" fmla="*/ 338364 h 335642"/>
                <a:gd name="connsiteX1" fmla="*/ 338273 w 335642"/>
                <a:gd name="connsiteY1" fmla="*/ 169182 h 335642"/>
                <a:gd name="connsiteX2" fmla="*/ 169182 w 335642"/>
                <a:gd name="connsiteY2" fmla="*/ 0 h 335642"/>
                <a:gd name="connsiteX3" fmla="*/ 0 w 335642"/>
                <a:gd name="connsiteY3" fmla="*/ 169182 h 335642"/>
                <a:gd name="connsiteX4" fmla="*/ 169182 w 335642"/>
                <a:gd name="connsiteY4" fmla="*/ 338364 h 335642"/>
                <a:gd name="connsiteX5" fmla="*/ 169182 w 335642"/>
                <a:gd name="connsiteY5" fmla="*/ 40005 h 335642"/>
                <a:gd name="connsiteX6" fmla="*/ 298359 w 335642"/>
                <a:gd name="connsiteY6" fmla="*/ 169273 h 335642"/>
                <a:gd name="connsiteX7" fmla="*/ 169182 w 335642"/>
                <a:gd name="connsiteY7" fmla="*/ 298541 h 335642"/>
                <a:gd name="connsiteX8" fmla="*/ 39914 w 335642"/>
                <a:gd name="connsiteY8" fmla="*/ 169273 h 335642"/>
                <a:gd name="connsiteX9" fmla="*/ 169182 w 335642"/>
                <a:gd name="connsiteY9" fmla="*/ 40005 h 33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642" h="335642">
                  <a:moveTo>
                    <a:pt x="169182" y="338364"/>
                  </a:moveTo>
                  <a:cubicBezTo>
                    <a:pt x="262436" y="338364"/>
                    <a:pt x="338273" y="262527"/>
                    <a:pt x="338273" y="169182"/>
                  </a:cubicBezTo>
                  <a:cubicBezTo>
                    <a:pt x="338273" y="75928"/>
                    <a:pt x="262436" y="0"/>
                    <a:pt x="169182" y="0"/>
                  </a:cubicBezTo>
                  <a:cubicBezTo>
                    <a:pt x="75928" y="0"/>
                    <a:pt x="0" y="75837"/>
                    <a:pt x="0" y="169182"/>
                  </a:cubicBezTo>
                  <a:cubicBezTo>
                    <a:pt x="91" y="262527"/>
                    <a:pt x="75928" y="338364"/>
                    <a:pt x="169182" y="338364"/>
                  </a:cubicBezTo>
                  <a:close/>
                  <a:moveTo>
                    <a:pt x="169182" y="40005"/>
                  </a:moveTo>
                  <a:cubicBezTo>
                    <a:pt x="240393" y="40005"/>
                    <a:pt x="298359" y="97971"/>
                    <a:pt x="298359" y="169273"/>
                  </a:cubicBezTo>
                  <a:cubicBezTo>
                    <a:pt x="298359" y="240574"/>
                    <a:pt x="240393" y="298541"/>
                    <a:pt x="169182" y="298541"/>
                  </a:cubicBezTo>
                  <a:cubicBezTo>
                    <a:pt x="97971" y="298541"/>
                    <a:pt x="39914" y="240574"/>
                    <a:pt x="39914" y="169273"/>
                  </a:cubicBezTo>
                  <a:cubicBezTo>
                    <a:pt x="39914" y="97971"/>
                    <a:pt x="97971" y="40005"/>
                    <a:pt x="169182" y="40005"/>
                  </a:cubicBezTo>
                  <a:close/>
                </a:path>
              </a:pathLst>
            </a:custGeom>
            <a:grpFill/>
            <a:ln w="9071" cap="flat">
              <a:noFill/>
              <a:prstDash val="solid"/>
              <a:miter/>
            </a:ln>
          </p:spPr>
          <p:txBody>
            <a:bodyPr rtlCol="0" anchor="ctr"/>
            <a:lstStyle/>
            <a:p>
              <a:endParaRPr lang="en-US"/>
            </a:p>
          </p:txBody>
        </p:sp>
        <p:sp>
          <p:nvSpPr>
            <p:cNvPr id="1784" name="Freeform 1783">
              <a:extLst>
                <a:ext uri="{FF2B5EF4-FFF2-40B4-BE49-F238E27FC236}">
                  <a16:creationId xmlns:a16="http://schemas.microsoft.com/office/drawing/2014/main" id="{EE4206A2-20E7-EC4F-A13D-50FBA694B20C}"/>
                </a:ext>
              </a:extLst>
            </p:cNvPr>
            <p:cNvSpPr/>
            <p:nvPr/>
          </p:nvSpPr>
          <p:spPr>
            <a:xfrm>
              <a:off x="6308544" y="1748518"/>
              <a:ext cx="108857" cy="117929"/>
            </a:xfrm>
            <a:custGeom>
              <a:avLst/>
              <a:gdLst>
                <a:gd name="connsiteX0" fmla="*/ 19957 w 108857"/>
                <a:gd name="connsiteY0" fmla="*/ 119561 h 117928"/>
                <a:gd name="connsiteX1" fmla="*/ 88900 w 108857"/>
                <a:gd name="connsiteY1" fmla="*/ 119561 h 117928"/>
                <a:gd name="connsiteX2" fmla="*/ 108857 w 108857"/>
                <a:gd name="connsiteY2" fmla="*/ 99604 h 117928"/>
                <a:gd name="connsiteX3" fmla="*/ 88900 w 108857"/>
                <a:gd name="connsiteY3" fmla="*/ 79647 h 117928"/>
                <a:gd name="connsiteX4" fmla="*/ 39914 w 108857"/>
                <a:gd name="connsiteY4" fmla="*/ 79647 h 117928"/>
                <a:gd name="connsiteX5" fmla="*/ 39914 w 108857"/>
                <a:gd name="connsiteY5" fmla="*/ 19957 h 117928"/>
                <a:gd name="connsiteX6" fmla="*/ 19957 w 108857"/>
                <a:gd name="connsiteY6" fmla="*/ 0 h 117928"/>
                <a:gd name="connsiteX7" fmla="*/ 0 w 108857"/>
                <a:gd name="connsiteY7" fmla="*/ 19957 h 117928"/>
                <a:gd name="connsiteX8" fmla="*/ 0 w 108857"/>
                <a:gd name="connsiteY8" fmla="*/ 99604 h 117928"/>
                <a:gd name="connsiteX9" fmla="*/ 19957 w 108857"/>
                <a:gd name="connsiteY9" fmla="*/ 119561 h 11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857" h="117928">
                  <a:moveTo>
                    <a:pt x="19957" y="119561"/>
                  </a:moveTo>
                  <a:lnTo>
                    <a:pt x="88900" y="119561"/>
                  </a:lnTo>
                  <a:cubicBezTo>
                    <a:pt x="99877" y="119561"/>
                    <a:pt x="108857" y="110581"/>
                    <a:pt x="108857" y="99604"/>
                  </a:cubicBezTo>
                  <a:cubicBezTo>
                    <a:pt x="108857" y="88628"/>
                    <a:pt x="99967" y="79647"/>
                    <a:pt x="88900" y="79647"/>
                  </a:cubicBezTo>
                  <a:lnTo>
                    <a:pt x="39914" y="79647"/>
                  </a:lnTo>
                  <a:lnTo>
                    <a:pt x="39914" y="19957"/>
                  </a:lnTo>
                  <a:cubicBezTo>
                    <a:pt x="39914" y="8890"/>
                    <a:pt x="31024" y="0"/>
                    <a:pt x="19957" y="0"/>
                  </a:cubicBezTo>
                  <a:cubicBezTo>
                    <a:pt x="8981" y="0"/>
                    <a:pt x="0" y="8981"/>
                    <a:pt x="0" y="19957"/>
                  </a:cubicBezTo>
                  <a:lnTo>
                    <a:pt x="0" y="99604"/>
                  </a:lnTo>
                  <a:cubicBezTo>
                    <a:pt x="0" y="110581"/>
                    <a:pt x="8890" y="119561"/>
                    <a:pt x="19957" y="119561"/>
                  </a:cubicBezTo>
                  <a:close/>
                </a:path>
              </a:pathLst>
            </a:custGeom>
            <a:grpFill/>
            <a:ln w="9071" cap="flat">
              <a:noFill/>
              <a:prstDash val="solid"/>
              <a:miter/>
            </a:ln>
          </p:spPr>
          <p:txBody>
            <a:bodyPr rtlCol="0" anchor="ctr"/>
            <a:lstStyle/>
            <a:p>
              <a:endParaRPr lang="en-US"/>
            </a:p>
          </p:txBody>
        </p:sp>
        <p:sp>
          <p:nvSpPr>
            <p:cNvPr id="1785" name="Freeform 1784">
              <a:extLst>
                <a:ext uri="{FF2B5EF4-FFF2-40B4-BE49-F238E27FC236}">
                  <a16:creationId xmlns:a16="http://schemas.microsoft.com/office/drawing/2014/main" id="{24832E14-2E43-AF4B-A740-E56BA0F71EF7}"/>
                </a:ext>
              </a:extLst>
            </p:cNvPr>
            <p:cNvSpPr/>
            <p:nvPr/>
          </p:nvSpPr>
          <p:spPr>
            <a:xfrm>
              <a:off x="6071779" y="2049599"/>
              <a:ext cx="508000" cy="235857"/>
            </a:xfrm>
            <a:custGeom>
              <a:avLst/>
              <a:gdLst>
                <a:gd name="connsiteX0" fmla="*/ 414020 w 507999"/>
                <a:gd name="connsiteY0" fmla="*/ 91 h 235857"/>
                <a:gd name="connsiteX1" fmla="*/ 411843 w 507999"/>
                <a:gd name="connsiteY1" fmla="*/ 0 h 235857"/>
                <a:gd name="connsiteX2" fmla="*/ 313236 w 507999"/>
                <a:gd name="connsiteY2" fmla="*/ 0 h 235857"/>
                <a:gd name="connsiteX3" fmla="*/ 295910 w 507999"/>
                <a:gd name="connsiteY3" fmla="*/ 9978 h 235857"/>
                <a:gd name="connsiteX4" fmla="*/ 256722 w 507999"/>
                <a:gd name="connsiteY4" fmla="*/ 77924 h 235857"/>
                <a:gd name="connsiteX5" fmla="*/ 217533 w 507999"/>
                <a:gd name="connsiteY5" fmla="*/ 9978 h 235857"/>
                <a:gd name="connsiteX6" fmla="*/ 200207 w 507999"/>
                <a:gd name="connsiteY6" fmla="*/ 0 h 235857"/>
                <a:gd name="connsiteX7" fmla="*/ 101600 w 507999"/>
                <a:gd name="connsiteY7" fmla="*/ 0 h 235857"/>
                <a:gd name="connsiteX8" fmla="*/ 99423 w 507999"/>
                <a:gd name="connsiteY8" fmla="*/ 91 h 235857"/>
                <a:gd name="connsiteX9" fmla="*/ 0 w 507999"/>
                <a:gd name="connsiteY9" fmla="*/ 101691 h 235857"/>
                <a:gd name="connsiteX10" fmla="*/ 0 w 507999"/>
                <a:gd name="connsiteY10" fmla="*/ 223883 h 235857"/>
                <a:gd name="connsiteX11" fmla="*/ 19957 w 507999"/>
                <a:gd name="connsiteY11" fmla="*/ 243840 h 235857"/>
                <a:gd name="connsiteX12" fmla="*/ 493486 w 507999"/>
                <a:gd name="connsiteY12" fmla="*/ 243840 h 235857"/>
                <a:gd name="connsiteX13" fmla="*/ 513443 w 507999"/>
                <a:gd name="connsiteY13" fmla="*/ 223883 h 235857"/>
                <a:gd name="connsiteX14" fmla="*/ 513443 w 507999"/>
                <a:gd name="connsiteY14" fmla="*/ 101691 h 235857"/>
                <a:gd name="connsiteX15" fmla="*/ 414020 w 507999"/>
                <a:gd name="connsiteY15" fmla="*/ 91 h 235857"/>
                <a:gd name="connsiteX16" fmla="*/ 473529 w 507999"/>
                <a:gd name="connsiteY16" fmla="*/ 204016 h 235857"/>
                <a:gd name="connsiteX17" fmla="*/ 39915 w 507999"/>
                <a:gd name="connsiteY17" fmla="*/ 204016 h 235857"/>
                <a:gd name="connsiteX18" fmla="*/ 39915 w 507999"/>
                <a:gd name="connsiteY18" fmla="*/ 101781 h 235857"/>
                <a:gd name="connsiteX19" fmla="*/ 101691 w 507999"/>
                <a:gd name="connsiteY19" fmla="*/ 40005 h 235857"/>
                <a:gd name="connsiteX20" fmla="*/ 103687 w 507999"/>
                <a:gd name="connsiteY20" fmla="*/ 39914 h 235857"/>
                <a:gd name="connsiteX21" fmla="*/ 188777 w 507999"/>
                <a:gd name="connsiteY21" fmla="*/ 39914 h 235857"/>
                <a:gd name="connsiteX22" fmla="*/ 239486 w 507999"/>
                <a:gd name="connsiteY22" fmla="*/ 127816 h 235857"/>
                <a:gd name="connsiteX23" fmla="*/ 256812 w 507999"/>
                <a:gd name="connsiteY23" fmla="*/ 137795 h 235857"/>
                <a:gd name="connsiteX24" fmla="*/ 274139 w 507999"/>
                <a:gd name="connsiteY24" fmla="*/ 127816 h 235857"/>
                <a:gd name="connsiteX25" fmla="*/ 324848 w 507999"/>
                <a:gd name="connsiteY25" fmla="*/ 39914 h 235857"/>
                <a:gd name="connsiteX26" fmla="*/ 409938 w 507999"/>
                <a:gd name="connsiteY26" fmla="*/ 39914 h 235857"/>
                <a:gd name="connsiteX27" fmla="*/ 411934 w 507999"/>
                <a:gd name="connsiteY27" fmla="*/ 40005 h 235857"/>
                <a:gd name="connsiteX28" fmla="*/ 473620 w 507999"/>
                <a:gd name="connsiteY28" fmla="*/ 101781 h 235857"/>
                <a:gd name="connsiteX29" fmla="*/ 473620 w 507999"/>
                <a:gd name="connsiteY29" fmla="*/ 204016 h 23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7999" h="235857">
                  <a:moveTo>
                    <a:pt x="414020" y="91"/>
                  </a:moveTo>
                  <a:cubicBezTo>
                    <a:pt x="413295" y="0"/>
                    <a:pt x="412569" y="0"/>
                    <a:pt x="411843" y="0"/>
                  </a:cubicBezTo>
                  <a:lnTo>
                    <a:pt x="313236" y="0"/>
                  </a:lnTo>
                  <a:cubicBezTo>
                    <a:pt x="306070" y="0"/>
                    <a:pt x="299539" y="3810"/>
                    <a:pt x="295910" y="9978"/>
                  </a:cubicBezTo>
                  <a:lnTo>
                    <a:pt x="256722" y="77924"/>
                  </a:lnTo>
                  <a:lnTo>
                    <a:pt x="217533" y="9978"/>
                  </a:lnTo>
                  <a:cubicBezTo>
                    <a:pt x="213995" y="3810"/>
                    <a:pt x="207373" y="0"/>
                    <a:pt x="200207" y="0"/>
                  </a:cubicBezTo>
                  <a:lnTo>
                    <a:pt x="101600" y="0"/>
                  </a:lnTo>
                  <a:cubicBezTo>
                    <a:pt x="100875" y="0"/>
                    <a:pt x="100149" y="0"/>
                    <a:pt x="99423" y="91"/>
                  </a:cubicBezTo>
                  <a:cubicBezTo>
                    <a:pt x="44359" y="1270"/>
                    <a:pt x="0" y="46355"/>
                    <a:pt x="0" y="101691"/>
                  </a:cubicBezTo>
                  <a:lnTo>
                    <a:pt x="0" y="223883"/>
                  </a:lnTo>
                  <a:cubicBezTo>
                    <a:pt x="0" y="234859"/>
                    <a:pt x="8981" y="243840"/>
                    <a:pt x="19957" y="243840"/>
                  </a:cubicBezTo>
                  <a:lnTo>
                    <a:pt x="493486" y="243840"/>
                  </a:lnTo>
                  <a:cubicBezTo>
                    <a:pt x="504553" y="243840"/>
                    <a:pt x="513443" y="234859"/>
                    <a:pt x="513443" y="223883"/>
                  </a:cubicBezTo>
                  <a:lnTo>
                    <a:pt x="513443" y="101691"/>
                  </a:lnTo>
                  <a:cubicBezTo>
                    <a:pt x="513443" y="46446"/>
                    <a:pt x="469084" y="1361"/>
                    <a:pt x="414020" y="91"/>
                  </a:cubicBezTo>
                  <a:close/>
                  <a:moveTo>
                    <a:pt x="473529" y="204016"/>
                  </a:moveTo>
                  <a:lnTo>
                    <a:pt x="39915" y="204016"/>
                  </a:lnTo>
                  <a:lnTo>
                    <a:pt x="39915" y="101781"/>
                  </a:lnTo>
                  <a:cubicBezTo>
                    <a:pt x="39915" y="67764"/>
                    <a:pt x="67582" y="40005"/>
                    <a:pt x="101691" y="40005"/>
                  </a:cubicBezTo>
                  <a:cubicBezTo>
                    <a:pt x="102326" y="40005"/>
                    <a:pt x="103052" y="40005"/>
                    <a:pt x="103687" y="39914"/>
                  </a:cubicBezTo>
                  <a:lnTo>
                    <a:pt x="188777" y="39914"/>
                  </a:lnTo>
                  <a:lnTo>
                    <a:pt x="239486" y="127816"/>
                  </a:lnTo>
                  <a:cubicBezTo>
                    <a:pt x="243024" y="133985"/>
                    <a:pt x="249646" y="137795"/>
                    <a:pt x="256812" y="137795"/>
                  </a:cubicBezTo>
                  <a:cubicBezTo>
                    <a:pt x="263979" y="137795"/>
                    <a:pt x="270510" y="133985"/>
                    <a:pt x="274139" y="127816"/>
                  </a:cubicBezTo>
                  <a:lnTo>
                    <a:pt x="324848" y="39914"/>
                  </a:lnTo>
                  <a:lnTo>
                    <a:pt x="409938" y="39914"/>
                  </a:lnTo>
                  <a:cubicBezTo>
                    <a:pt x="410573" y="40005"/>
                    <a:pt x="411208" y="40005"/>
                    <a:pt x="411934" y="40005"/>
                  </a:cubicBezTo>
                  <a:cubicBezTo>
                    <a:pt x="445951" y="40005"/>
                    <a:pt x="473620" y="67673"/>
                    <a:pt x="473620" y="101781"/>
                  </a:cubicBezTo>
                  <a:lnTo>
                    <a:pt x="473620" y="204016"/>
                  </a:lnTo>
                  <a:close/>
                </a:path>
              </a:pathLst>
            </a:custGeom>
            <a:grpFill/>
            <a:ln w="9071" cap="flat">
              <a:noFill/>
              <a:prstDash val="solid"/>
              <a:miter/>
            </a:ln>
          </p:spPr>
          <p:txBody>
            <a:bodyPr rtlCol="0" anchor="ctr"/>
            <a:lstStyle/>
            <a:p>
              <a:endParaRPr lang="en-US"/>
            </a:p>
          </p:txBody>
        </p:sp>
      </p:grpSp>
      <p:grpSp>
        <p:nvGrpSpPr>
          <p:cNvPr id="1786" name="Group 1785">
            <a:extLst>
              <a:ext uri="{FF2B5EF4-FFF2-40B4-BE49-F238E27FC236}">
                <a16:creationId xmlns:a16="http://schemas.microsoft.com/office/drawing/2014/main" id="{79E428A4-D66C-7B41-9D49-F7429928D8B3}"/>
              </a:ext>
            </a:extLst>
          </p:cNvPr>
          <p:cNvGrpSpPr/>
          <p:nvPr userDrawn="1"/>
        </p:nvGrpSpPr>
        <p:grpSpPr>
          <a:xfrm>
            <a:off x="2421412" y="3693777"/>
            <a:ext cx="278995" cy="274395"/>
            <a:chOff x="5996033" y="3978184"/>
            <a:chExt cx="687796" cy="676457"/>
          </a:xfrm>
          <a:solidFill>
            <a:schemeClr val="accent1"/>
          </a:solidFill>
        </p:grpSpPr>
        <p:sp>
          <p:nvSpPr>
            <p:cNvPr id="1787" name="Freeform 1786">
              <a:extLst>
                <a:ext uri="{FF2B5EF4-FFF2-40B4-BE49-F238E27FC236}">
                  <a16:creationId xmlns:a16="http://schemas.microsoft.com/office/drawing/2014/main" id="{D94D88B3-5747-954C-B2D8-E0D262D9BB3E}"/>
                </a:ext>
              </a:extLst>
            </p:cNvPr>
            <p:cNvSpPr/>
            <p:nvPr/>
          </p:nvSpPr>
          <p:spPr>
            <a:xfrm>
              <a:off x="6311900" y="4106001"/>
              <a:ext cx="371929" cy="535214"/>
            </a:xfrm>
            <a:custGeom>
              <a:avLst/>
              <a:gdLst>
                <a:gd name="connsiteX0" fmla="*/ 333375 w 371928"/>
                <a:gd name="connsiteY0" fmla="*/ 0 h 535214"/>
                <a:gd name="connsiteX1" fmla="*/ 269784 w 371928"/>
                <a:gd name="connsiteY1" fmla="*/ 0 h 535214"/>
                <a:gd name="connsiteX2" fmla="*/ 0 w 371928"/>
                <a:gd name="connsiteY2" fmla="*/ 0 h 535214"/>
                <a:gd name="connsiteX3" fmla="*/ 0 w 371928"/>
                <a:gd name="connsiteY3" fmla="*/ 39914 h 535214"/>
                <a:gd name="connsiteX4" fmla="*/ 269784 w 371928"/>
                <a:gd name="connsiteY4" fmla="*/ 39914 h 535214"/>
                <a:gd name="connsiteX5" fmla="*/ 293461 w 371928"/>
                <a:gd name="connsiteY5" fmla="*/ 39914 h 535214"/>
                <a:gd name="connsiteX6" fmla="*/ 293461 w 371928"/>
                <a:gd name="connsiteY6" fmla="*/ 353332 h 535214"/>
                <a:gd name="connsiteX7" fmla="*/ 256812 w 371928"/>
                <a:gd name="connsiteY7" fmla="*/ 389981 h 535214"/>
                <a:gd name="connsiteX8" fmla="*/ 0 w 371928"/>
                <a:gd name="connsiteY8" fmla="*/ 389981 h 535214"/>
                <a:gd name="connsiteX9" fmla="*/ 0 w 371928"/>
                <a:gd name="connsiteY9" fmla="*/ 429895 h 535214"/>
                <a:gd name="connsiteX10" fmla="*/ 110399 w 371928"/>
                <a:gd name="connsiteY10" fmla="*/ 429895 h 535214"/>
                <a:gd name="connsiteX11" fmla="*/ 33564 w 371928"/>
                <a:gd name="connsiteY11" fmla="*/ 506730 h 535214"/>
                <a:gd name="connsiteX12" fmla="*/ 33564 w 371928"/>
                <a:gd name="connsiteY12" fmla="*/ 534942 h 535214"/>
                <a:gd name="connsiteX13" fmla="*/ 61776 w 371928"/>
                <a:gd name="connsiteY13" fmla="*/ 534942 h 535214"/>
                <a:gd name="connsiteX14" fmla="*/ 156754 w 371928"/>
                <a:gd name="connsiteY14" fmla="*/ 439964 h 535214"/>
                <a:gd name="connsiteX15" fmla="*/ 251732 w 371928"/>
                <a:gd name="connsiteY15" fmla="*/ 534942 h 535214"/>
                <a:gd name="connsiteX16" fmla="*/ 265884 w 371928"/>
                <a:gd name="connsiteY16" fmla="*/ 540748 h 535214"/>
                <a:gd name="connsiteX17" fmla="*/ 280035 w 371928"/>
                <a:gd name="connsiteY17" fmla="*/ 534942 h 535214"/>
                <a:gd name="connsiteX18" fmla="*/ 280035 w 371928"/>
                <a:gd name="connsiteY18" fmla="*/ 506730 h 535214"/>
                <a:gd name="connsiteX19" fmla="*/ 203109 w 371928"/>
                <a:gd name="connsiteY19" fmla="*/ 429895 h 535214"/>
                <a:gd name="connsiteX20" fmla="*/ 256903 w 371928"/>
                <a:gd name="connsiteY20" fmla="*/ 429895 h 535214"/>
                <a:gd name="connsiteX21" fmla="*/ 333466 w 371928"/>
                <a:gd name="connsiteY21" fmla="*/ 353332 h 535214"/>
                <a:gd name="connsiteX22" fmla="*/ 333466 w 371928"/>
                <a:gd name="connsiteY22" fmla="*/ 39914 h 535214"/>
                <a:gd name="connsiteX23" fmla="*/ 378914 w 371928"/>
                <a:gd name="connsiteY23" fmla="*/ 39914 h 535214"/>
                <a:gd name="connsiteX24" fmla="*/ 378914 w 371928"/>
                <a:gd name="connsiteY24" fmla="*/ 0 h 535214"/>
                <a:gd name="connsiteX25" fmla="*/ 333375 w 371928"/>
                <a:gd name="connsiteY25" fmla="*/ 0 h 5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1928" h="535214">
                  <a:moveTo>
                    <a:pt x="333375" y="0"/>
                  </a:moveTo>
                  <a:lnTo>
                    <a:pt x="269784" y="0"/>
                  </a:lnTo>
                  <a:lnTo>
                    <a:pt x="0" y="0"/>
                  </a:lnTo>
                  <a:lnTo>
                    <a:pt x="0" y="39914"/>
                  </a:lnTo>
                  <a:lnTo>
                    <a:pt x="269784" y="39914"/>
                  </a:lnTo>
                  <a:lnTo>
                    <a:pt x="293461" y="39914"/>
                  </a:lnTo>
                  <a:lnTo>
                    <a:pt x="293461" y="353332"/>
                  </a:lnTo>
                  <a:cubicBezTo>
                    <a:pt x="293461" y="373561"/>
                    <a:pt x="277042" y="389981"/>
                    <a:pt x="256812" y="389981"/>
                  </a:cubicBezTo>
                  <a:lnTo>
                    <a:pt x="0" y="389981"/>
                  </a:lnTo>
                  <a:lnTo>
                    <a:pt x="0" y="429895"/>
                  </a:lnTo>
                  <a:lnTo>
                    <a:pt x="110399" y="429895"/>
                  </a:lnTo>
                  <a:lnTo>
                    <a:pt x="33564" y="506730"/>
                  </a:lnTo>
                  <a:cubicBezTo>
                    <a:pt x="25763" y="514531"/>
                    <a:pt x="25763" y="527141"/>
                    <a:pt x="33564" y="534942"/>
                  </a:cubicBezTo>
                  <a:cubicBezTo>
                    <a:pt x="41366" y="542744"/>
                    <a:pt x="53975" y="542744"/>
                    <a:pt x="61776" y="534942"/>
                  </a:cubicBezTo>
                  <a:lnTo>
                    <a:pt x="156754" y="439964"/>
                  </a:lnTo>
                  <a:lnTo>
                    <a:pt x="251732" y="534942"/>
                  </a:lnTo>
                  <a:cubicBezTo>
                    <a:pt x="255633" y="538843"/>
                    <a:pt x="260713" y="540748"/>
                    <a:pt x="265884" y="540748"/>
                  </a:cubicBezTo>
                  <a:cubicBezTo>
                    <a:pt x="270964" y="540748"/>
                    <a:pt x="276134" y="538843"/>
                    <a:pt x="280035" y="534942"/>
                  </a:cubicBezTo>
                  <a:cubicBezTo>
                    <a:pt x="287837" y="527141"/>
                    <a:pt x="287837" y="514531"/>
                    <a:pt x="280035" y="506730"/>
                  </a:cubicBezTo>
                  <a:lnTo>
                    <a:pt x="203109" y="429895"/>
                  </a:lnTo>
                  <a:lnTo>
                    <a:pt x="256903" y="429895"/>
                  </a:lnTo>
                  <a:cubicBezTo>
                    <a:pt x="299085" y="429895"/>
                    <a:pt x="333466" y="395605"/>
                    <a:pt x="333466" y="353332"/>
                  </a:cubicBezTo>
                  <a:lnTo>
                    <a:pt x="333466" y="39914"/>
                  </a:lnTo>
                  <a:lnTo>
                    <a:pt x="378914" y="39914"/>
                  </a:lnTo>
                  <a:lnTo>
                    <a:pt x="378914" y="0"/>
                  </a:lnTo>
                  <a:lnTo>
                    <a:pt x="333375" y="0"/>
                  </a:lnTo>
                  <a:close/>
                </a:path>
              </a:pathLst>
            </a:custGeom>
            <a:grpFill/>
            <a:ln w="9071" cap="flat">
              <a:noFill/>
              <a:prstDash val="solid"/>
              <a:miter/>
            </a:ln>
          </p:spPr>
          <p:txBody>
            <a:bodyPr rtlCol="0" anchor="ctr"/>
            <a:lstStyle/>
            <a:p>
              <a:endParaRPr lang="en-US"/>
            </a:p>
          </p:txBody>
        </p:sp>
        <p:sp>
          <p:nvSpPr>
            <p:cNvPr id="1788" name="Freeform 1787">
              <a:extLst>
                <a:ext uri="{FF2B5EF4-FFF2-40B4-BE49-F238E27FC236}">
                  <a16:creationId xmlns:a16="http://schemas.microsoft.com/office/drawing/2014/main" id="{6A8CD2AE-7AFC-E644-8914-F37E7A652648}"/>
                </a:ext>
              </a:extLst>
            </p:cNvPr>
            <p:cNvSpPr/>
            <p:nvPr/>
          </p:nvSpPr>
          <p:spPr>
            <a:xfrm>
              <a:off x="5996033" y="4155712"/>
              <a:ext cx="417286" cy="498929"/>
            </a:xfrm>
            <a:custGeom>
              <a:avLst/>
              <a:gdLst>
                <a:gd name="connsiteX0" fmla="*/ 402408 w 417285"/>
                <a:gd name="connsiteY0" fmla="*/ 208462 h 498928"/>
                <a:gd name="connsiteX1" fmla="*/ 418737 w 417285"/>
                <a:gd name="connsiteY1" fmla="*/ 169001 h 498928"/>
                <a:gd name="connsiteX2" fmla="*/ 402408 w 417285"/>
                <a:gd name="connsiteY2" fmla="*/ 129540 h 498928"/>
                <a:gd name="connsiteX3" fmla="*/ 401320 w 417285"/>
                <a:gd name="connsiteY3" fmla="*/ 128542 h 498928"/>
                <a:gd name="connsiteX4" fmla="*/ 257266 w 417285"/>
                <a:gd name="connsiteY4" fmla="*/ 4808 h 498928"/>
                <a:gd name="connsiteX5" fmla="*/ 244294 w 417285"/>
                <a:gd name="connsiteY5" fmla="*/ 0 h 498928"/>
                <a:gd name="connsiteX6" fmla="*/ 55789 w 417285"/>
                <a:gd name="connsiteY6" fmla="*/ 0 h 498928"/>
                <a:gd name="connsiteX7" fmla="*/ 0 w 417285"/>
                <a:gd name="connsiteY7" fmla="*/ 55790 h 498928"/>
                <a:gd name="connsiteX8" fmla="*/ 0 w 417285"/>
                <a:gd name="connsiteY8" fmla="*/ 235767 h 498928"/>
                <a:gd name="connsiteX9" fmla="*/ 55789 w 417285"/>
                <a:gd name="connsiteY9" fmla="*/ 291556 h 498928"/>
                <a:gd name="connsiteX10" fmla="*/ 71664 w 417285"/>
                <a:gd name="connsiteY10" fmla="*/ 291556 h 498928"/>
                <a:gd name="connsiteX11" fmla="*/ 71664 w 417285"/>
                <a:gd name="connsiteY11" fmla="*/ 470898 h 498928"/>
                <a:gd name="connsiteX12" fmla="*/ 128996 w 417285"/>
                <a:gd name="connsiteY12" fmla="*/ 506367 h 498928"/>
                <a:gd name="connsiteX13" fmla="*/ 167731 w 417285"/>
                <a:gd name="connsiteY13" fmla="*/ 498657 h 498928"/>
                <a:gd name="connsiteX14" fmla="*/ 205468 w 417285"/>
                <a:gd name="connsiteY14" fmla="*/ 505551 h 498928"/>
                <a:gd name="connsiteX15" fmla="*/ 264250 w 417285"/>
                <a:gd name="connsiteY15" fmla="*/ 469537 h 498928"/>
                <a:gd name="connsiteX16" fmla="*/ 264250 w 417285"/>
                <a:gd name="connsiteY16" fmla="*/ 159929 h 498928"/>
                <a:gd name="connsiteX17" fmla="*/ 324394 w 417285"/>
                <a:gd name="connsiteY17" fmla="*/ 209278 h 498928"/>
                <a:gd name="connsiteX18" fmla="*/ 402408 w 417285"/>
                <a:gd name="connsiteY18" fmla="*/ 208462 h 498928"/>
                <a:gd name="connsiteX19" fmla="*/ 256812 w 417285"/>
                <a:gd name="connsiteY19" fmla="*/ 102235 h 498928"/>
                <a:gd name="connsiteX20" fmla="*/ 235585 w 417285"/>
                <a:gd name="connsiteY20" fmla="*/ 99604 h 498928"/>
                <a:gd name="connsiteX21" fmla="*/ 224155 w 417285"/>
                <a:gd name="connsiteY21" fmla="*/ 117656 h 498928"/>
                <a:gd name="connsiteX22" fmla="*/ 224155 w 417285"/>
                <a:gd name="connsiteY22" fmla="*/ 463278 h 498928"/>
                <a:gd name="connsiteX23" fmla="*/ 186418 w 417285"/>
                <a:gd name="connsiteY23" fmla="*/ 463278 h 498928"/>
                <a:gd name="connsiteX24" fmla="*/ 186418 w 417285"/>
                <a:gd name="connsiteY24" fmla="*/ 265430 h 498928"/>
                <a:gd name="connsiteX25" fmla="*/ 146504 w 417285"/>
                <a:gd name="connsiteY25" fmla="*/ 265430 h 498928"/>
                <a:gd name="connsiteX26" fmla="*/ 146504 w 417285"/>
                <a:gd name="connsiteY26" fmla="*/ 464366 h 498928"/>
                <a:gd name="connsiteX27" fmla="*/ 111306 w 417285"/>
                <a:gd name="connsiteY27" fmla="*/ 464457 h 498928"/>
                <a:gd name="connsiteX28" fmla="*/ 111306 w 417285"/>
                <a:gd name="connsiteY28" fmla="*/ 271689 h 498928"/>
                <a:gd name="connsiteX29" fmla="*/ 111306 w 417285"/>
                <a:gd name="connsiteY29" fmla="*/ 91894 h 498928"/>
                <a:gd name="connsiteX30" fmla="*/ 71392 w 417285"/>
                <a:gd name="connsiteY30" fmla="*/ 91894 h 498928"/>
                <a:gd name="connsiteX31" fmla="*/ 71392 w 417285"/>
                <a:gd name="connsiteY31" fmla="*/ 251732 h 498928"/>
                <a:gd name="connsiteX32" fmla="*/ 55517 w 417285"/>
                <a:gd name="connsiteY32" fmla="*/ 251732 h 498928"/>
                <a:gd name="connsiteX33" fmla="*/ 39642 w 417285"/>
                <a:gd name="connsiteY33" fmla="*/ 235857 h 498928"/>
                <a:gd name="connsiteX34" fmla="*/ 39642 w 417285"/>
                <a:gd name="connsiteY34" fmla="*/ 55880 h 498928"/>
                <a:gd name="connsiteX35" fmla="*/ 55517 w 417285"/>
                <a:gd name="connsiteY35" fmla="*/ 40005 h 498928"/>
                <a:gd name="connsiteX36" fmla="*/ 236674 w 417285"/>
                <a:gd name="connsiteY36" fmla="*/ 40005 h 498928"/>
                <a:gd name="connsiteX37" fmla="*/ 374469 w 417285"/>
                <a:gd name="connsiteY37" fmla="*/ 158297 h 498928"/>
                <a:gd name="connsiteX38" fmla="*/ 378732 w 417285"/>
                <a:gd name="connsiteY38" fmla="*/ 169092 h 498928"/>
                <a:gd name="connsiteX39" fmla="*/ 374106 w 417285"/>
                <a:gd name="connsiteY39" fmla="*/ 180250 h 498928"/>
                <a:gd name="connsiteX40" fmla="*/ 351699 w 417285"/>
                <a:gd name="connsiteY40" fmla="*/ 180250 h 498928"/>
                <a:gd name="connsiteX41" fmla="*/ 350248 w 417285"/>
                <a:gd name="connsiteY41" fmla="*/ 178979 h 498928"/>
                <a:gd name="connsiteX42" fmla="*/ 256812 w 417285"/>
                <a:gd name="connsiteY42" fmla="*/ 102235 h 49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7285" h="498928">
                  <a:moveTo>
                    <a:pt x="402408" y="208462"/>
                  </a:moveTo>
                  <a:cubicBezTo>
                    <a:pt x="412931" y="197939"/>
                    <a:pt x="418737" y="183969"/>
                    <a:pt x="418737" y="169001"/>
                  </a:cubicBezTo>
                  <a:cubicBezTo>
                    <a:pt x="418737" y="154124"/>
                    <a:pt x="412931" y="140154"/>
                    <a:pt x="402408" y="129540"/>
                  </a:cubicBezTo>
                  <a:cubicBezTo>
                    <a:pt x="402046" y="129177"/>
                    <a:pt x="401683" y="128814"/>
                    <a:pt x="401320" y="128542"/>
                  </a:cubicBezTo>
                  <a:lnTo>
                    <a:pt x="257266" y="4808"/>
                  </a:lnTo>
                  <a:cubicBezTo>
                    <a:pt x="253637" y="1724"/>
                    <a:pt x="249011" y="0"/>
                    <a:pt x="244294" y="0"/>
                  </a:cubicBezTo>
                  <a:lnTo>
                    <a:pt x="55789" y="0"/>
                  </a:lnTo>
                  <a:cubicBezTo>
                    <a:pt x="25037" y="0"/>
                    <a:pt x="0" y="25037"/>
                    <a:pt x="0" y="55790"/>
                  </a:cubicBezTo>
                  <a:lnTo>
                    <a:pt x="0" y="235767"/>
                  </a:lnTo>
                  <a:cubicBezTo>
                    <a:pt x="0" y="266519"/>
                    <a:pt x="25037" y="291556"/>
                    <a:pt x="55789" y="291556"/>
                  </a:cubicBezTo>
                  <a:lnTo>
                    <a:pt x="71664" y="291556"/>
                  </a:lnTo>
                  <a:lnTo>
                    <a:pt x="71664" y="470898"/>
                  </a:lnTo>
                  <a:cubicBezTo>
                    <a:pt x="71664" y="492760"/>
                    <a:pt x="93617" y="506367"/>
                    <a:pt x="128996" y="506367"/>
                  </a:cubicBezTo>
                  <a:cubicBezTo>
                    <a:pt x="144871" y="506367"/>
                    <a:pt x="158024" y="503646"/>
                    <a:pt x="167731" y="498657"/>
                  </a:cubicBezTo>
                  <a:cubicBezTo>
                    <a:pt x="177437" y="503102"/>
                    <a:pt x="190228" y="505551"/>
                    <a:pt x="205468" y="505551"/>
                  </a:cubicBezTo>
                  <a:cubicBezTo>
                    <a:pt x="241754" y="505551"/>
                    <a:pt x="264250" y="491762"/>
                    <a:pt x="264250" y="469537"/>
                  </a:cubicBezTo>
                  <a:lnTo>
                    <a:pt x="264250" y="159929"/>
                  </a:lnTo>
                  <a:lnTo>
                    <a:pt x="324394" y="209278"/>
                  </a:lnTo>
                  <a:cubicBezTo>
                    <a:pt x="346166" y="230233"/>
                    <a:pt x="380909" y="229961"/>
                    <a:pt x="402408" y="208462"/>
                  </a:cubicBezTo>
                  <a:close/>
                  <a:moveTo>
                    <a:pt x="256812" y="102235"/>
                  </a:moveTo>
                  <a:cubicBezTo>
                    <a:pt x="250825" y="97337"/>
                    <a:pt x="242570" y="96339"/>
                    <a:pt x="235585" y="99604"/>
                  </a:cubicBezTo>
                  <a:cubicBezTo>
                    <a:pt x="228600" y="102870"/>
                    <a:pt x="224155" y="109946"/>
                    <a:pt x="224155" y="117656"/>
                  </a:cubicBezTo>
                  <a:lnTo>
                    <a:pt x="224155" y="463278"/>
                  </a:lnTo>
                  <a:cubicBezTo>
                    <a:pt x="215084" y="466362"/>
                    <a:pt x="195489" y="466362"/>
                    <a:pt x="186418" y="463278"/>
                  </a:cubicBezTo>
                  <a:lnTo>
                    <a:pt x="186418" y="265430"/>
                  </a:lnTo>
                  <a:lnTo>
                    <a:pt x="146504" y="265430"/>
                  </a:lnTo>
                  <a:lnTo>
                    <a:pt x="146504" y="464366"/>
                  </a:lnTo>
                  <a:cubicBezTo>
                    <a:pt x="137976" y="467179"/>
                    <a:pt x="120015" y="467269"/>
                    <a:pt x="111306" y="464457"/>
                  </a:cubicBezTo>
                  <a:lnTo>
                    <a:pt x="111306" y="271689"/>
                  </a:lnTo>
                  <a:lnTo>
                    <a:pt x="111306" y="91894"/>
                  </a:lnTo>
                  <a:lnTo>
                    <a:pt x="71392" y="91894"/>
                  </a:lnTo>
                  <a:lnTo>
                    <a:pt x="71392" y="251732"/>
                  </a:lnTo>
                  <a:lnTo>
                    <a:pt x="55517" y="251732"/>
                  </a:lnTo>
                  <a:cubicBezTo>
                    <a:pt x="46809" y="251732"/>
                    <a:pt x="39642" y="244656"/>
                    <a:pt x="39642" y="235857"/>
                  </a:cubicBezTo>
                  <a:lnTo>
                    <a:pt x="39642" y="55880"/>
                  </a:lnTo>
                  <a:cubicBezTo>
                    <a:pt x="39642" y="47172"/>
                    <a:pt x="46718" y="40005"/>
                    <a:pt x="55517" y="40005"/>
                  </a:cubicBezTo>
                  <a:lnTo>
                    <a:pt x="236674" y="40005"/>
                  </a:lnTo>
                  <a:lnTo>
                    <a:pt x="374469" y="158297"/>
                  </a:lnTo>
                  <a:cubicBezTo>
                    <a:pt x="377190" y="161199"/>
                    <a:pt x="378732" y="165009"/>
                    <a:pt x="378732" y="169092"/>
                  </a:cubicBezTo>
                  <a:cubicBezTo>
                    <a:pt x="378732" y="173355"/>
                    <a:pt x="377099" y="177256"/>
                    <a:pt x="374106" y="180250"/>
                  </a:cubicBezTo>
                  <a:cubicBezTo>
                    <a:pt x="367937" y="186418"/>
                    <a:pt x="357868" y="186418"/>
                    <a:pt x="351699" y="180250"/>
                  </a:cubicBezTo>
                  <a:cubicBezTo>
                    <a:pt x="351246" y="179796"/>
                    <a:pt x="350792" y="179342"/>
                    <a:pt x="350248" y="178979"/>
                  </a:cubicBezTo>
                  <a:lnTo>
                    <a:pt x="256812" y="102235"/>
                  </a:lnTo>
                  <a:close/>
                </a:path>
              </a:pathLst>
            </a:custGeom>
            <a:grpFill/>
            <a:ln w="9071" cap="flat">
              <a:noFill/>
              <a:prstDash val="solid"/>
              <a:miter/>
            </a:ln>
          </p:spPr>
          <p:txBody>
            <a:bodyPr rtlCol="0" anchor="ctr"/>
            <a:lstStyle/>
            <a:p>
              <a:endParaRPr lang="en-US"/>
            </a:p>
          </p:txBody>
        </p:sp>
        <p:sp>
          <p:nvSpPr>
            <p:cNvPr id="1789" name="Freeform 1788">
              <a:extLst>
                <a:ext uri="{FF2B5EF4-FFF2-40B4-BE49-F238E27FC236}">
                  <a16:creationId xmlns:a16="http://schemas.microsoft.com/office/drawing/2014/main" id="{F58ED2AE-EF27-4444-9818-18278130B0BE}"/>
                </a:ext>
              </a:extLst>
            </p:cNvPr>
            <p:cNvSpPr/>
            <p:nvPr/>
          </p:nvSpPr>
          <p:spPr>
            <a:xfrm>
              <a:off x="6086021" y="3978184"/>
              <a:ext cx="154214" cy="154214"/>
            </a:xfrm>
            <a:custGeom>
              <a:avLst/>
              <a:gdLst>
                <a:gd name="connsiteX0" fmla="*/ 77833 w 154214"/>
                <a:gd name="connsiteY0" fmla="*/ 155666 h 154214"/>
                <a:gd name="connsiteX1" fmla="*/ 155666 w 154214"/>
                <a:gd name="connsiteY1" fmla="*/ 77833 h 154214"/>
                <a:gd name="connsiteX2" fmla="*/ 77833 w 154214"/>
                <a:gd name="connsiteY2" fmla="*/ 0 h 154214"/>
                <a:gd name="connsiteX3" fmla="*/ 0 w 154214"/>
                <a:gd name="connsiteY3" fmla="*/ 77833 h 154214"/>
                <a:gd name="connsiteX4" fmla="*/ 77833 w 154214"/>
                <a:gd name="connsiteY4" fmla="*/ 155666 h 154214"/>
                <a:gd name="connsiteX5" fmla="*/ 77833 w 154214"/>
                <a:gd name="connsiteY5" fmla="*/ 39823 h 154214"/>
                <a:gd name="connsiteX6" fmla="*/ 115752 w 154214"/>
                <a:gd name="connsiteY6" fmla="*/ 77742 h 154214"/>
                <a:gd name="connsiteX7" fmla="*/ 77833 w 154214"/>
                <a:gd name="connsiteY7" fmla="*/ 115661 h 154214"/>
                <a:gd name="connsiteX8" fmla="*/ 39914 w 154214"/>
                <a:gd name="connsiteY8" fmla="*/ 77742 h 154214"/>
                <a:gd name="connsiteX9" fmla="*/ 77833 w 154214"/>
                <a:gd name="connsiteY9" fmla="*/ 39823 h 15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214" h="154214">
                  <a:moveTo>
                    <a:pt x="77833" y="155666"/>
                  </a:moveTo>
                  <a:cubicBezTo>
                    <a:pt x="120741" y="155666"/>
                    <a:pt x="155666" y="120741"/>
                    <a:pt x="155666" y="77833"/>
                  </a:cubicBezTo>
                  <a:cubicBezTo>
                    <a:pt x="155666" y="34925"/>
                    <a:pt x="120741" y="0"/>
                    <a:pt x="77833" y="0"/>
                  </a:cubicBezTo>
                  <a:cubicBezTo>
                    <a:pt x="34925" y="0"/>
                    <a:pt x="0" y="34925"/>
                    <a:pt x="0" y="77833"/>
                  </a:cubicBezTo>
                  <a:cubicBezTo>
                    <a:pt x="0" y="120741"/>
                    <a:pt x="34925" y="155666"/>
                    <a:pt x="77833" y="155666"/>
                  </a:cubicBezTo>
                  <a:close/>
                  <a:moveTo>
                    <a:pt x="77833" y="39823"/>
                  </a:moveTo>
                  <a:cubicBezTo>
                    <a:pt x="98788" y="39823"/>
                    <a:pt x="115752" y="56787"/>
                    <a:pt x="115752" y="77742"/>
                  </a:cubicBezTo>
                  <a:cubicBezTo>
                    <a:pt x="115752" y="98697"/>
                    <a:pt x="98697" y="115661"/>
                    <a:pt x="77833" y="115661"/>
                  </a:cubicBezTo>
                  <a:cubicBezTo>
                    <a:pt x="56878" y="115661"/>
                    <a:pt x="39914" y="98606"/>
                    <a:pt x="39914" y="77742"/>
                  </a:cubicBezTo>
                  <a:cubicBezTo>
                    <a:pt x="39914" y="56878"/>
                    <a:pt x="56878" y="39823"/>
                    <a:pt x="77833" y="39823"/>
                  </a:cubicBezTo>
                  <a:close/>
                </a:path>
              </a:pathLst>
            </a:custGeom>
            <a:grpFill/>
            <a:ln w="9071" cap="flat">
              <a:noFill/>
              <a:prstDash val="solid"/>
              <a:miter/>
            </a:ln>
          </p:spPr>
          <p:txBody>
            <a:bodyPr rtlCol="0" anchor="ctr"/>
            <a:lstStyle/>
            <a:p>
              <a:endParaRPr lang="en-US"/>
            </a:p>
          </p:txBody>
        </p:sp>
        <p:sp>
          <p:nvSpPr>
            <p:cNvPr id="1790" name="Freeform 1789">
              <a:extLst>
                <a:ext uri="{FF2B5EF4-FFF2-40B4-BE49-F238E27FC236}">
                  <a16:creationId xmlns:a16="http://schemas.microsoft.com/office/drawing/2014/main" id="{B1B1723A-08E9-0047-B734-80AA9189D6FA}"/>
                </a:ext>
              </a:extLst>
            </p:cNvPr>
            <p:cNvSpPr/>
            <p:nvPr/>
          </p:nvSpPr>
          <p:spPr>
            <a:xfrm>
              <a:off x="6449151" y="4266837"/>
              <a:ext cx="127000" cy="36286"/>
            </a:xfrm>
            <a:custGeom>
              <a:avLst/>
              <a:gdLst>
                <a:gd name="connsiteX0" fmla="*/ 0 w 126999"/>
                <a:gd name="connsiteY0" fmla="*/ 0 h 36285"/>
                <a:gd name="connsiteX1" fmla="*/ 128724 w 126999"/>
                <a:gd name="connsiteY1" fmla="*/ 0 h 36285"/>
                <a:gd name="connsiteX2" fmla="*/ 128724 w 126999"/>
                <a:gd name="connsiteY2" fmla="*/ 39914 h 36285"/>
                <a:gd name="connsiteX3" fmla="*/ 0 w 126999"/>
                <a:gd name="connsiteY3" fmla="*/ 39914 h 36285"/>
              </a:gdLst>
              <a:ahLst/>
              <a:cxnLst>
                <a:cxn ang="0">
                  <a:pos x="connsiteX0" y="connsiteY0"/>
                </a:cxn>
                <a:cxn ang="0">
                  <a:pos x="connsiteX1" y="connsiteY1"/>
                </a:cxn>
                <a:cxn ang="0">
                  <a:pos x="connsiteX2" y="connsiteY2"/>
                </a:cxn>
                <a:cxn ang="0">
                  <a:pos x="connsiteX3" y="connsiteY3"/>
                </a:cxn>
              </a:cxnLst>
              <a:rect l="l" t="t" r="r" b="b"/>
              <a:pathLst>
                <a:path w="126999" h="36285">
                  <a:moveTo>
                    <a:pt x="0" y="0"/>
                  </a:moveTo>
                  <a:lnTo>
                    <a:pt x="128724" y="0"/>
                  </a:lnTo>
                  <a:lnTo>
                    <a:pt x="128724" y="39914"/>
                  </a:lnTo>
                  <a:lnTo>
                    <a:pt x="0" y="39914"/>
                  </a:lnTo>
                  <a:close/>
                </a:path>
              </a:pathLst>
            </a:custGeom>
            <a:grpFill/>
            <a:ln w="9071" cap="flat">
              <a:noFill/>
              <a:prstDash val="solid"/>
              <a:miter/>
            </a:ln>
          </p:spPr>
          <p:txBody>
            <a:bodyPr rtlCol="0" anchor="ctr"/>
            <a:lstStyle/>
            <a:p>
              <a:endParaRPr lang="en-US"/>
            </a:p>
          </p:txBody>
        </p:sp>
        <p:sp>
          <p:nvSpPr>
            <p:cNvPr id="1791" name="Freeform 1790">
              <a:extLst>
                <a:ext uri="{FF2B5EF4-FFF2-40B4-BE49-F238E27FC236}">
                  <a16:creationId xmlns:a16="http://schemas.microsoft.com/office/drawing/2014/main" id="{D63BDC65-023A-5246-86A9-795CFACF8942}"/>
                </a:ext>
              </a:extLst>
            </p:cNvPr>
            <p:cNvSpPr/>
            <p:nvPr/>
          </p:nvSpPr>
          <p:spPr>
            <a:xfrm>
              <a:off x="6449151" y="4340134"/>
              <a:ext cx="127000" cy="36286"/>
            </a:xfrm>
            <a:custGeom>
              <a:avLst/>
              <a:gdLst>
                <a:gd name="connsiteX0" fmla="*/ 0 w 126999"/>
                <a:gd name="connsiteY0" fmla="*/ 0 h 36285"/>
                <a:gd name="connsiteX1" fmla="*/ 128724 w 126999"/>
                <a:gd name="connsiteY1" fmla="*/ 0 h 36285"/>
                <a:gd name="connsiteX2" fmla="*/ 128724 w 126999"/>
                <a:gd name="connsiteY2" fmla="*/ 39914 h 36285"/>
                <a:gd name="connsiteX3" fmla="*/ 0 w 126999"/>
                <a:gd name="connsiteY3" fmla="*/ 39914 h 36285"/>
              </a:gdLst>
              <a:ahLst/>
              <a:cxnLst>
                <a:cxn ang="0">
                  <a:pos x="connsiteX0" y="connsiteY0"/>
                </a:cxn>
                <a:cxn ang="0">
                  <a:pos x="connsiteX1" y="connsiteY1"/>
                </a:cxn>
                <a:cxn ang="0">
                  <a:pos x="connsiteX2" y="connsiteY2"/>
                </a:cxn>
                <a:cxn ang="0">
                  <a:pos x="connsiteX3" y="connsiteY3"/>
                </a:cxn>
              </a:cxnLst>
              <a:rect l="l" t="t" r="r" b="b"/>
              <a:pathLst>
                <a:path w="126999" h="36285">
                  <a:moveTo>
                    <a:pt x="0" y="0"/>
                  </a:moveTo>
                  <a:lnTo>
                    <a:pt x="128724" y="0"/>
                  </a:lnTo>
                  <a:lnTo>
                    <a:pt x="128724" y="39914"/>
                  </a:lnTo>
                  <a:lnTo>
                    <a:pt x="0" y="39914"/>
                  </a:lnTo>
                  <a:close/>
                </a:path>
              </a:pathLst>
            </a:custGeom>
            <a:grpFill/>
            <a:ln w="9071" cap="flat">
              <a:noFill/>
              <a:prstDash val="solid"/>
              <a:miter/>
            </a:ln>
          </p:spPr>
          <p:txBody>
            <a:bodyPr rtlCol="0" anchor="ctr"/>
            <a:lstStyle/>
            <a:p>
              <a:endParaRPr lang="en-US"/>
            </a:p>
          </p:txBody>
        </p:sp>
        <p:sp>
          <p:nvSpPr>
            <p:cNvPr id="1792" name="Freeform 1791">
              <a:extLst>
                <a:ext uri="{FF2B5EF4-FFF2-40B4-BE49-F238E27FC236}">
                  <a16:creationId xmlns:a16="http://schemas.microsoft.com/office/drawing/2014/main" id="{148A8743-E0AE-8043-882E-9DF5546B52E8}"/>
                </a:ext>
              </a:extLst>
            </p:cNvPr>
            <p:cNvSpPr/>
            <p:nvPr/>
          </p:nvSpPr>
          <p:spPr>
            <a:xfrm>
              <a:off x="6359525" y="4413431"/>
              <a:ext cx="217714" cy="36286"/>
            </a:xfrm>
            <a:custGeom>
              <a:avLst/>
              <a:gdLst>
                <a:gd name="connsiteX0" fmla="*/ 0 w 217714"/>
                <a:gd name="connsiteY0" fmla="*/ 0 h 36285"/>
                <a:gd name="connsiteX1" fmla="*/ 218349 w 217714"/>
                <a:gd name="connsiteY1" fmla="*/ 0 h 36285"/>
                <a:gd name="connsiteX2" fmla="*/ 218349 w 217714"/>
                <a:gd name="connsiteY2" fmla="*/ 39914 h 36285"/>
                <a:gd name="connsiteX3" fmla="*/ 0 w 217714"/>
                <a:gd name="connsiteY3" fmla="*/ 39914 h 36285"/>
              </a:gdLst>
              <a:ahLst/>
              <a:cxnLst>
                <a:cxn ang="0">
                  <a:pos x="connsiteX0" y="connsiteY0"/>
                </a:cxn>
                <a:cxn ang="0">
                  <a:pos x="connsiteX1" y="connsiteY1"/>
                </a:cxn>
                <a:cxn ang="0">
                  <a:pos x="connsiteX2" y="connsiteY2"/>
                </a:cxn>
                <a:cxn ang="0">
                  <a:pos x="connsiteX3" y="connsiteY3"/>
                </a:cxn>
              </a:cxnLst>
              <a:rect l="l" t="t" r="r" b="b"/>
              <a:pathLst>
                <a:path w="217714" h="36285">
                  <a:moveTo>
                    <a:pt x="0" y="0"/>
                  </a:moveTo>
                  <a:lnTo>
                    <a:pt x="218349" y="0"/>
                  </a:lnTo>
                  <a:lnTo>
                    <a:pt x="218349" y="39914"/>
                  </a:lnTo>
                  <a:lnTo>
                    <a:pt x="0" y="39914"/>
                  </a:lnTo>
                  <a:close/>
                </a:path>
              </a:pathLst>
            </a:custGeom>
            <a:grpFill/>
            <a:ln w="9071" cap="flat">
              <a:noFill/>
              <a:prstDash val="solid"/>
              <a:miter/>
            </a:ln>
          </p:spPr>
          <p:txBody>
            <a:bodyPr rtlCol="0" anchor="ctr"/>
            <a:lstStyle/>
            <a:p>
              <a:endParaRPr lang="en-US"/>
            </a:p>
          </p:txBody>
        </p:sp>
      </p:grpSp>
      <p:sp>
        <p:nvSpPr>
          <p:cNvPr id="1793" name="Rectangle 7">
            <a:extLst>
              <a:ext uri="{FF2B5EF4-FFF2-40B4-BE49-F238E27FC236}">
                <a16:creationId xmlns:a16="http://schemas.microsoft.com/office/drawing/2014/main" id="{212F615E-3398-7E42-8C86-1250A44B7CBC}"/>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4961239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Icon Gallery 3">
    <p:spTree>
      <p:nvGrpSpPr>
        <p:cNvPr id="1" name=""/>
        <p:cNvGrpSpPr/>
        <p:nvPr/>
      </p:nvGrpSpPr>
      <p:grpSpPr>
        <a:xfrm>
          <a:off x="0" y="0"/>
          <a:ext cx="0" cy="0"/>
          <a:chOff x="0" y="0"/>
          <a:chExt cx="0" cy="0"/>
        </a:xfrm>
      </p:grpSpPr>
      <p:sp>
        <p:nvSpPr>
          <p:cNvPr id="5" name="Title Placeholder 1"/>
          <p:cNvSpPr>
            <a:spLocks noGrp="1"/>
          </p:cNvSpPr>
          <p:nvPr>
            <p:ph type="title" hasCustomPrompt="1"/>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Icon gallery</a:t>
            </a:r>
          </a:p>
        </p:txBody>
      </p:sp>
      <p:sp>
        <p:nvSpPr>
          <p:cNvPr id="572" name="TextBox 571">
            <a:extLst>
              <a:ext uri="{FF2B5EF4-FFF2-40B4-BE49-F238E27FC236}">
                <a16:creationId xmlns:a16="http://schemas.microsoft.com/office/drawing/2014/main" id="{A85C2747-5CCC-9548-8B2B-13DA453ACFE4}"/>
              </a:ext>
            </a:extLst>
          </p:cNvPr>
          <p:cNvSpPr txBox="1"/>
          <p:nvPr userDrawn="1"/>
        </p:nvSpPr>
        <p:spPr>
          <a:xfrm>
            <a:off x="355600" y="782320"/>
            <a:ext cx="7886700" cy="307777"/>
          </a:xfrm>
          <a:prstGeom prst="rect">
            <a:avLst/>
          </a:prstGeom>
          <a:noFill/>
        </p:spPr>
        <p:txBody>
          <a:bodyPr wrap="square" rtlCol="0">
            <a:spAutoFit/>
          </a:bodyPr>
          <a:lstStyle/>
          <a:p>
            <a:pPr>
              <a:spcAft>
                <a:spcPts val="750"/>
              </a:spcAft>
              <a:buClr>
                <a:schemeClr val="accent1"/>
              </a:buClr>
            </a:pPr>
            <a:r>
              <a:rPr lang="en-US" dirty="0">
                <a:latin typeface="Calibri" panose="020F0502020204030204" pitchFamily="34" charset="0"/>
                <a:cs typeface="Calibri" panose="020F0502020204030204" pitchFamily="34" charset="0"/>
              </a:rPr>
              <a:t>To change the color, just select the icon you want and choose a color from the fill color option.</a:t>
            </a:r>
          </a:p>
        </p:txBody>
      </p:sp>
      <p:sp>
        <p:nvSpPr>
          <p:cNvPr id="1793" name="Freeform 5">
            <a:extLst>
              <a:ext uri="{FF2B5EF4-FFF2-40B4-BE49-F238E27FC236}">
                <a16:creationId xmlns:a16="http://schemas.microsoft.com/office/drawing/2014/main" id="{DBDE4D42-2EF3-8348-B420-CB21DD7DF937}"/>
              </a:ext>
            </a:extLst>
          </p:cNvPr>
          <p:cNvSpPr>
            <a:spLocks noEditPoints="1"/>
          </p:cNvSpPr>
          <p:nvPr userDrawn="1"/>
        </p:nvSpPr>
        <p:spPr bwMode="auto">
          <a:xfrm>
            <a:off x="4037586" y="1348545"/>
            <a:ext cx="234757" cy="297662"/>
          </a:xfrm>
          <a:custGeom>
            <a:avLst/>
            <a:gdLst>
              <a:gd name="T0" fmla="*/ 2147483646 w 196"/>
              <a:gd name="T1" fmla="*/ 2147483646 h 248"/>
              <a:gd name="T2" fmla="*/ 2147483646 w 196"/>
              <a:gd name="T3" fmla="*/ 2147483646 h 248"/>
              <a:gd name="T4" fmla="*/ 2147483646 w 196"/>
              <a:gd name="T5" fmla="*/ 2147483646 h 248"/>
              <a:gd name="T6" fmla="*/ 2147483646 w 196"/>
              <a:gd name="T7" fmla="*/ 2147483646 h 248"/>
              <a:gd name="T8" fmla="*/ 2147483646 w 196"/>
              <a:gd name="T9" fmla="*/ 2147483646 h 248"/>
              <a:gd name="T10" fmla="*/ 2147483646 w 196"/>
              <a:gd name="T11" fmla="*/ 2147483646 h 248"/>
              <a:gd name="T12" fmla="*/ 2147483646 w 196"/>
              <a:gd name="T13" fmla="*/ 2147483646 h 248"/>
              <a:gd name="T14" fmla="*/ 2147483646 w 196"/>
              <a:gd name="T15" fmla="*/ 2147483646 h 248"/>
              <a:gd name="T16" fmla="*/ 2147483646 w 196"/>
              <a:gd name="T17" fmla="*/ 2147483646 h 248"/>
              <a:gd name="T18" fmla="*/ 2147483646 w 196"/>
              <a:gd name="T19" fmla="*/ 2147483646 h 248"/>
              <a:gd name="T20" fmla="*/ 2147483646 w 196"/>
              <a:gd name="T21" fmla="*/ 2147483646 h 248"/>
              <a:gd name="T22" fmla="*/ 2147483646 w 196"/>
              <a:gd name="T23" fmla="*/ 2147483646 h 248"/>
              <a:gd name="T24" fmla="*/ 2147483646 w 196"/>
              <a:gd name="T25" fmla="*/ 2147483646 h 248"/>
              <a:gd name="T26" fmla="*/ 2147483646 w 196"/>
              <a:gd name="T27" fmla="*/ 2147483646 h 248"/>
              <a:gd name="T28" fmla="*/ 2147483646 w 196"/>
              <a:gd name="T29" fmla="*/ 2147483646 h 248"/>
              <a:gd name="T30" fmla="*/ 2147483646 w 196"/>
              <a:gd name="T31" fmla="*/ 2147483646 h 248"/>
              <a:gd name="T32" fmla="*/ 2147483646 w 196"/>
              <a:gd name="T33" fmla="*/ 2147483646 h 248"/>
              <a:gd name="T34" fmla="*/ 2147483646 w 196"/>
              <a:gd name="T35" fmla="*/ 2147483646 h 248"/>
              <a:gd name="T36" fmla="*/ 2147483646 w 196"/>
              <a:gd name="T37" fmla="*/ 0 h 248"/>
              <a:gd name="T38" fmla="*/ 2147483646 w 196"/>
              <a:gd name="T39" fmla="*/ 2147483646 h 248"/>
              <a:gd name="T40" fmla="*/ 2147483646 w 196"/>
              <a:gd name="T41" fmla="*/ 2147483646 h 248"/>
              <a:gd name="T42" fmla="*/ 2147483646 w 196"/>
              <a:gd name="T43" fmla="*/ 2147483646 h 248"/>
              <a:gd name="T44" fmla="*/ 2147483646 w 196"/>
              <a:gd name="T45" fmla="*/ 2147483646 h 248"/>
              <a:gd name="T46" fmla="*/ 2147483646 w 196"/>
              <a:gd name="T47" fmla="*/ 2147483646 h 248"/>
              <a:gd name="T48" fmla="*/ 2147483646 w 196"/>
              <a:gd name="T49" fmla="*/ 2147483646 h 248"/>
              <a:gd name="T50" fmla="*/ 2147483646 w 196"/>
              <a:gd name="T51" fmla="*/ 2147483646 h 248"/>
              <a:gd name="T52" fmla="*/ 2147483646 w 196"/>
              <a:gd name="T53" fmla="*/ 2147483646 h 248"/>
              <a:gd name="T54" fmla="*/ 2147483646 w 196"/>
              <a:gd name="T55" fmla="*/ 2147483646 h 248"/>
              <a:gd name="T56" fmla="*/ 2147483646 w 196"/>
              <a:gd name="T57" fmla="*/ 2147483646 h 248"/>
              <a:gd name="T58" fmla="*/ 2147483646 w 196"/>
              <a:gd name="T59" fmla="*/ 2147483646 h 248"/>
              <a:gd name="T60" fmla="*/ 2147483646 w 196"/>
              <a:gd name="T61" fmla="*/ 2147483646 h 248"/>
              <a:gd name="T62" fmla="*/ 2147483646 w 196"/>
              <a:gd name="T63" fmla="*/ 2147483646 h 248"/>
              <a:gd name="T64" fmla="*/ 2147483646 w 196"/>
              <a:gd name="T65" fmla="*/ 2147483646 h 248"/>
              <a:gd name="T66" fmla="*/ 2147483646 w 196"/>
              <a:gd name="T67" fmla="*/ 2147483646 h 248"/>
              <a:gd name="T68" fmla="*/ 2147483646 w 196"/>
              <a:gd name="T69" fmla="*/ 2147483646 h 248"/>
              <a:gd name="T70" fmla="*/ 2147483646 w 196"/>
              <a:gd name="T71" fmla="*/ 2147483646 h 248"/>
              <a:gd name="T72" fmla="*/ 2147483646 w 196"/>
              <a:gd name="T73" fmla="*/ 2147483646 h 248"/>
              <a:gd name="T74" fmla="*/ 2147483646 w 196"/>
              <a:gd name="T75" fmla="*/ 2147483646 h 248"/>
              <a:gd name="T76" fmla="*/ 2147483646 w 196"/>
              <a:gd name="T77" fmla="*/ 2147483646 h 248"/>
              <a:gd name="T78" fmla="*/ 2147483646 w 196"/>
              <a:gd name="T79" fmla="*/ 2147483646 h 248"/>
              <a:gd name="T80" fmla="*/ 2147483646 w 196"/>
              <a:gd name="T81" fmla="*/ 2147483646 h 248"/>
              <a:gd name="T82" fmla="*/ 2147483646 w 196"/>
              <a:gd name="T83" fmla="*/ 2147483646 h 248"/>
              <a:gd name="T84" fmla="*/ 2147483646 w 196"/>
              <a:gd name="T85" fmla="*/ 2147483646 h 248"/>
              <a:gd name="T86" fmla="*/ 2147483646 w 196"/>
              <a:gd name="T87" fmla="*/ 2147483646 h 248"/>
              <a:gd name="T88" fmla="*/ 2147483646 w 196"/>
              <a:gd name="T89" fmla="*/ 2147483646 h 248"/>
              <a:gd name="T90" fmla="*/ 2147483646 w 196"/>
              <a:gd name="T91" fmla="*/ 2147483646 h 248"/>
              <a:gd name="T92" fmla="*/ 2147483646 w 196"/>
              <a:gd name="T93" fmla="*/ 2147483646 h 248"/>
              <a:gd name="T94" fmla="*/ 2147483646 w 196"/>
              <a:gd name="T95" fmla="*/ 2147483646 h 248"/>
              <a:gd name="T96" fmla="*/ 2147483646 w 196"/>
              <a:gd name="T97" fmla="*/ 2147483646 h 248"/>
              <a:gd name="T98" fmla="*/ 2147483646 w 196"/>
              <a:gd name="T99" fmla="*/ 2147483646 h 248"/>
              <a:gd name="T100" fmla="*/ 2147483646 w 196"/>
              <a:gd name="T101" fmla="*/ 2147483646 h 248"/>
              <a:gd name="T102" fmla="*/ 2147483646 w 196"/>
              <a:gd name="T103" fmla="*/ 2147483646 h 248"/>
              <a:gd name="T104" fmla="*/ 2147483646 w 196"/>
              <a:gd name="T105" fmla="*/ 2147483646 h 248"/>
              <a:gd name="T106" fmla="*/ 2147483646 w 196"/>
              <a:gd name="T107" fmla="*/ 2147483646 h 248"/>
              <a:gd name="T108" fmla="*/ 2147483646 w 196"/>
              <a:gd name="T109" fmla="*/ 2147483646 h 248"/>
              <a:gd name="T110" fmla="*/ 2147483646 w 196"/>
              <a:gd name="T111" fmla="*/ 2147483646 h 248"/>
              <a:gd name="T112" fmla="*/ 2147483646 w 196"/>
              <a:gd name="T113" fmla="*/ 2147483646 h 248"/>
              <a:gd name="T114" fmla="*/ 2147483646 w 196"/>
              <a:gd name="T115" fmla="*/ 2147483646 h 248"/>
              <a:gd name="T116" fmla="*/ 2147483646 w 196"/>
              <a:gd name="T117" fmla="*/ 2147483646 h 248"/>
              <a:gd name="T118" fmla="*/ 2147483646 w 196"/>
              <a:gd name="T119" fmla="*/ 2147483646 h 2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96" h="248">
                <a:moveTo>
                  <a:pt x="194" y="143"/>
                </a:moveTo>
                <a:cubicBezTo>
                  <a:pt x="191" y="150"/>
                  <a:pt x="183" y="153"/>
                  <a:pt x="176" y="151"/>
                </a:cubicBezTo>
                <a:cubicBezTo>
                  <a:pt x="175" y="150"/>
                  <a:pt x="174" y="149"/>
                  <a:pt x="173" y="148"/>
                </a:cubicBezTo>
                <a:cubicBezTo>
                  <a:pt x="173" y="148"/>
                  <a:pt x="173" y="148"/>
                  <a:pt x="173" y="148"/>
                </a:cubicBezTo>
                <a:cubicBezTo>
                  <a:pt x="173" y="149"/>
                  <a:pt x="173" y="149"/>
                  <a:pt x="173" y="149"/>
                </a:cubicBezTo>
                <a:cubicBezTo>
                  <a:pt x="173" y="149"/>
                  <a:pt x="173" y="149"/>
                  <a:pt x="173" y="150"/>
                </a:cubicBezTo>
                <a:cubicBezTo>
                  <a:pt x="173" y="150"/>
                  <a:pt x="173" y="150"/>
                  <a:pt x="173" y="150"/>
                </a:cubicBezTo>
                <a:cubicBezTo>
                  <a:pt x="173" y="151"/>
                  <a:pt x="172" y="151"/>
                  <a:pt x="172" y="151"/>
                </a:cubicBezTo>
                <a:cubicBezTo>
                  <a:pt x="172" y="151"/>
                  <a:pt x="172" y="151"/>
                  <a:pt x="172" y="151"/>
                </a:cubicBezTo>
                <a:cubicBezTo>
                  <a:pt x="172" y="152"/>
                  <a:pt x="172" y="152"/>
                  <a:pt x="172" y="152"/>
                </a:cubicBezTo>
                <a:cubicBezTo>
                  <a:pt x="172" y="152"/>
                  <a:pt x="172" y="152"/>
                  <a:pt x="172" y="152"/>
                </a:cubicBezTo>
                <a:cubicBezTo>
                  <a:pt x="155" y="190"/>
                  <a:pt x="155" y="190"/>
                  <a:pt x="155" y="190"/>
                </a:cubicBezTo>
                <a:cubicBezTo>
                  <a:pt x="184" y="214"/>
                  <a:pt x="184" y="214"/>
                  <a:pt x="184" y="214"/>
                </a:cubicBezTo>
                <a:cubicBezTo>
                  <a:pt x="184" y="215"/>
                  <a:pt x="185" y="216"/>
                  <a:pt x="185" y="216"/>
                </a:cubicBezTo>
                <a:cubicBezTo>
                  <a:pt x="185" y="216"/>
                  <a:pt x="189" y="239"/>
                  <a:pt x="188" y="239"/>
                </a:cubicBezTo>
                <a:cubicBezTo>
                  <a:pt x="188" y="242"/>
                  <a:pt x="188" y="246"/>
                  <a:pt x="185" y="247"/>
                </a:cubicBezTo>
                <a:cubicBezTo>
                  <a:pt x="184" y="248"/>
                  <a:pt x="184" y="248"/>
                  <a:pt x="183" y="248"/>
                </a:cubicBezTo>
                <a:cubicBezTo>
                  <a:pt x="180" y="248"/>
                  <a:pt x="178" y="244"/>
                  <a:pt x="177" y="241"/>
                </a:cubicBezTo>
                <a:cubicBezTo>
                  <a:pt x="173" y="221"/>
                  <a:pt x="173" y="221"/>
                  <a:pt x="173" y="221"/>
                </a:cubicBezTo>
                <a:cubicBezTo>
                  <a:pt x="157" y="210"/>
                  <a:pt x="157" y="210"/>
                  <a:pt x="157" y="210"/>
                </a:cubicBezTo>
                <a:cubicBezTo>
                  <a:pt x="159" y="217"/>
                  <a:pt x="159" y="217"/>
                  <a:pt x="159" y="217"/>
                </a:cubicBezTo>
                <a:cubicBezTo>
                  <a:pt x="159" y="218"/>
                  <a:pt x="159" y="219"/>
                  <a:pt x="159" y="220"/>
                </a:cubicBezTo>
                <a:cubicBezTo>
                  <a:pt x="146" y="243"/>
                  <a:pt x="146" y="243"/>
                  <a:pt x="146" y="243"/>
                </a:cubicBezTo>
                <a:cubicBezTo>
                  <a:pt x="145" y="246"/>
                  <a:pt x="143" y="248"/>
                  <a:pt x="140" y="248"/>
                </a:cubicBezTo>
                <a:cubicBezTo>
                  <a:pt x="139" y="248"/>
                  <a:pt x="139" y="247"/>
                  <a:pt x="138" y="247"/>
                </a:cubicBezTo>
                <a:cubicBezTo>
                  <a:pt x="135" y="246"/>
                  <a:pt x="135" y="242"/>
                  <a:pt x="136" y="239"/>
                </a:cubicBezTo>
                <a:cubicBezTo>
                  <a:pt x="146" y="218"/>
                  <a:pt x="146" y="218"/>
                  <a:pt x="146" y="218"/>
                </a:cubicBezTo>
                <a:cubicBezTo>
                  <a:pt x="142" y="194"/>
                  <a:pt x="142" y="194"/>
                  <a:pt x="142" y="194"/>
                </a:cubicBezTo>
                <a:cubicBezTo>
                  <a:pt x="142" y="194"/>
                  <a:pt x="142" y="194"/>
                  <a:pt x="142" y="194"/>
                </a:cubicBezTo>
                <a:cubicBezTo>
                  <a:pt x="142" y="193"/>
                  <a:pt x="142" y="193"/>
                  <a:pt x="142" y="193"/>
                </a:cubicBezTo>
                <a:cubicBezTo>
                  <a:pt x="142" y="192"/>
                  <a:pt x="142" y="192"/>
                  <a:pt x="142" y="192"/>
                </a:cubicBezTo>
                <a:cubicBezTo>
                  <a:pt x="142" y="192"/>
                  <a:pt x="142" y="191"/>
                  <a:pt x="143" y="191"/>
                </a:cubicBezTo>
                <a:cubicBezTo>
                  <a:pt x="153" y="168"/>
                  <a:pt x="153" y="168"/>
                  <a:pt x="153" y="168"/>
                </a:cubicBezTo>
                <a:cubicBezTo>
                  <a:pt x="143" y="174"/>
                  <a:pt x="135" y="177"/>
                  <a:pt x="134" y="177"/>
                </a:cubicBezTo>
                <a:cubicBezTo>
                  <a:pt x="134" y="177"/>
                  <a:pt x="133" y="177"/>
                  <a:pt x="132" y="177"/>
                </a:cubicBezTo>
                <a:cubicBezTo>
                  <a:pt x="130" y="177"/>
                  <a:pt x="128" y="175"/>
                  <a:pt x="127" y="172"/>
                </a:cubicBezTo>
                <a:cubicBezTo>
                  <a:pt x="126" y="169"/>
                  <a:pt x="128" y="166"/>
                  <a:pt x="131" y="165"/>
                </a:cubicBezTo>
                <a:cubicBezTo>
                  <a:pt x="135" y="164"/>
                  <a:pt x="141" y="161"/>
                  <a:pt x="147" y="157"/>
                </a:cubicBezTo>
                <a:cubicBezTo>
                  <a:pt x="151" y="154"/>
                  <a:pt x="159" y="147"/>
                  <a:pt x="162" y="144"/>
                </a:cubicBezTo>
                <a:cubicBezTo>
                  <a:pt x="162" y="144"/>
                  <a:pt x="162" y="144"/>
                  <a:pt x="162" y="144"/>
                </a:cubicBezTo>
                <a:cubicBezTo>
                  <a:pt x="162" y="144"/>
                  <a:pt x="163" y="144"/>
                  <a:pt x="163" y="144"/>
                </a:cubicBezTo>
                <a:cubicBezTo>
                  <a:pt x="163" y="143"/>
                  <a:pt x="163" y="143"/>
                  <a:pt x="164" y="143"/>
                </a:cubicBezTo>
                <a:cubicBezTo>
                  <a:pt x="164" y="143"/>
                  <a:pt x="164" y="143"/>
                  <a:pt x="164" y="143"/>
                </a:cubicBezTo>
                <a:cubicBezTo>
                  <a:pt x="164" y="143"/>
                  <a:pt x="164" y="143"/>
                  <a:pt x="165" y="143"/>
                </a:cubicBezTo>
                <a:cubicBezTo>
                  <a:pt x="165" y="143"/>
                  <a:pt x="165" y="143"/>
                  <a:pt x="165" y="143"/>
                </a:cubicBezTo>
                <a:cubicBezTo>
                  <a:pt x="165" y="143"/>
                  <a:pt x="166" y="143"/>
                  <a:pt x="166" y="143"/>
                </a:cubicBezTo>
                <a:cubicBezTo>
                  <a:pt x="166" y="143"/>
                  <a:pt x="166" y="142"/>
                  <a:pt x="166" y="142"/>
                </a:cubicBezTo>
                <a:cubicBezTo>
                  <a:pt x="167" y="142"/>
                  <a:pt x="167" y="143"/>
                  <a:pt x="167" y="143"/>
                </a:cubicBezTo>
                <a:cubicBezTo>
                  <a:pt x="167" y="143"/>
                  <a:pt x="167" y="143"/>
                  <a:pt x="168" y="143"/>
                </a:cubicBezTo>
                <a:cubicBezTo>
                  <a:pt x="168" y="143"/>
                  <a:pt x="168" y="143"/>
                  <a:pt x="168" y="143"/>
                </a:cubicBezTo>
                <a:cubicBezTo>
                  <a:pt x="169" y="143"/>
                  <a:pt x="169" y="143"/>
                  <a:pt x="169" y="143"/>
                </a:cubicBezTo>
                <a:cubicBezTo>
                  <a:pt x="168" y="140"/>
                  <a:pt x="167" y="137"/>
                  <a:pt x="169" y="133"/>
                </a:cubicBezTo>
                <a:cubicBezTo>
                  <a:pt x="171" y="126"/>
                  <a:pt x="179" y="123"/>
                  <a:pt x="186" y="125"/>
                </a:cubicBezTo>
                <a:cubicBezTo>
                  <a:pt x="193" y="128"/>
                  <a:pt x="196" y="135"/>
                  <a:pt x="194" y="143"/>
                </a:cubicBezTo>
                <a:close/>
                <a:moveTo>
                  <a:pt x="100" y="162"/>
                </a:moveTo>
                <a:cubicBezTo>
                  <a:pt x="55" y="162"/>
                  <a:pt x="18" y="126"/>
                  <a:pt x="18" y="81"/>
                </a:cubicBezTo>
                <a:cubicBezTo>
                  <a:pt x="18" y="36"/>
                  <a:pt x="55" y="0"/>
                  <a:pt x="100" y="0"/>
                </a:cubicBezTo>
                <a:cubicBezTo>
                  <a:pt x="145" y="0"/>
                  <a:pt x="181" y="36"/>
                  <a:pt x="181" y="81"/>
                </a:cubicBezTo>
                <a:cubicBezTo>
                  <a:pt x="181" y="126"/>
                  <a:pt x="145" y="162"/>
                  <a:pt x="100" y="162"/>
                </a:cubicBezTo>
                <a:close/>
                <a:moveTo>
                  <a:pt x="72" y="146"/>
                </a:moveTo>
                <a:cubicBezTo>
                  <a:pt x="67" y="140"/>
                  <a:pt x="62" y="133"/>
                  <a:pt x="59" y="125"/>
                </a:cubicBezTo>
                <a:cubicBezTo>
                  <a:pt x="55" y="126"/>
                  <a:pt x="51" y="127"/>
                  <a:pt x="47" y="128"/>
                </a:cubicBezTo>
                <a:cubicBezTo>
                  <a:pt x="54" y="136"/>
                  <a:pt x="62" y="142"/>
                  <a:pt x="72" y="146"/>
                </a:cubicBezTo>
                <a:close/>
                <a:moveTo>
                  <a:pt x="43" y="123"/>
                </a:moveTo>
                <a:cubicBezTo>
                  <a:pt x="47" y="121"/>
                  <a:pt x="51" y="119"/>
                  <a:pt x="56" y="118"/>
                </a:cubicBezTo>
                <a:cubicBezTo>
                  <a:pt x="53" y="108"/>
                  <a:pt x="51" y="97"/>
                  <a:pt x="50" y="85"/>
                </a:cubicBezTo>
                <a:cubicBezTo>
                  <a:pt x="29" y="85"/>
                  <a:pt x="29" y="85"/>
                  <a:pt x="29" y="85"/>
                </a:cubicBezTo>
                <a:cubicBezTo>
                  <a:pt x="30" y="99"/>
                  <a:pt x="35" y="112"/>
                  <a:pt x="43" y="123"/>
                </a:cubicBezTo>
                <a:close/>
                <a:moveTo>
                  <a:pt x="29" y="77"/>
                </a:moveTo>
                <a:cubicBezTo>
                  <a:pt x="50" y="77"/>
                  <a:pt x="50" y="77"/>
                  <a:pt x="50" y="77"/>
                </a:cubicBezTo>
                <a:cubicBezTo>
                  <a:pt x="51" y="65"/>
                  <a:pt x="53" y="54"/>
                  <a:pt x="56" y="44"/>
                </a:cubicBezTo>
                <a:cubicBezTo>
                  <a:pt x="51" y="43"/>
                  <a:pt x="47" y="41"/>
                  <a:pt x="42" y="39"/>
                </a:cubicBezTo>
                <a:cubicBezTo>
                  <a:pt x="35" y="50"/>
                  <a:pt x="30" y="63"/>
                  <a:pt x="29" y="77"/>
                </a:cubicBezTo>
                <a:close/>
                <a:moveTo>
                  <a:pt x="48" y="33"/>
                </a:moveTo>
                <a:cubicBezTo>
                  <a:pt x="51" y="34"/>
                  <a:pt x="55" y="36"/>
                  <a:pt x="59" y="37"/>
                </a:cubicBezTo>
                <a:cubicBezTo>
                  <a:pt x="62" y="29"/>
                  <a:pt x="67" y="22"/>
                  <a:pt x="72" y="16"/>
                </a:cubicBezTo>
                <a:cubicBezTo>
                  <a:pt x="63" y="20"/>
                  <a:pt x="55" y="26"/>
                  <a:pt x="48" y="33"/>
                </a:cubicBezTo>
                <a:close/>
                <a:moveTo>
                  <a:pt x="96" y="11"/>
                </a:moveTo>
                <a:cubicBezTo>
                  <a:pt x="84" y="13"/>
                  <a:pt x="73" y="23"/>
                  <a:pt x="67" y="39"/>
                </a:cubicBezTo>
                <a:cubicBezTo>
                  <a:pt x="76" y="41"/>
                  <a:pt x="85" y="42"/>
                  <a:pt x="96" y="42"/>
                </a:cubicBezTo>
                <a:lnTo>
                  <a:pt x="96" y="11"/>
                </a:lnTo>
                <a:close/>
                <a:moveTo>
                  <a:pt x="96" y="50"/>
                </a:moveTo>
                <a:cubicBezTo>
                  <a:pt x="84" y="50"/>
                  <a:pt x="74" y="49"/>
                  <a:pt x="64" y="46"/>
                </a:cubicBezTo>
                <a:cubicBezTo>
                  <a:pt x="61" y="56"/>
                  <a:pt x="59" y="66"/>
                  <a:pt x="58" y="77"/>
                </a:cubicBezTo>
                <a:cubicBezTo>
                  <a:pt x="96" y="77"/>
                  <a:pt x="96" y="77"/>
                  <a:pt x="96" y="77"/>
                </a:cubicBezTo>
                <a:lnTo>
                  <a:pt x="96" y="50"/>
                </a:lnTo>
                <a:close/>
                <a:moveTo>
                  <a:pt x="96" y="85"/>
                </a:moveTo>
                <a:cubicBezTo>
                  <a:pt x="58" y="85"/>
                  <a:pt x="58" y="85"/>
                  <a:pt x="58" y="85"/>
                </a:cubicBezTo>
                <a:cubicBezTo>
                  <a:pt x="59" y="96"/>
                  <a:pt x="61" y="106"/>
                  <a:pt x="64" y="116"/>
                </a:cubicBezTo>
                <a:cubicBezTo>
                  <a:pt x="74" y="113"/>
                  <a:pt x="84" y="112"/>
                  <a:pt x="96" y="112"/>
                </a:cubicBezTo>
                <a:lnTo>
                  <a:pt x="96" y="85"/>
                </a:lnTo>
                <a:close/>
                <a:moveTo>
                  <a:pt x="96" y="120"/>
                </a:moveTo>
                <a:cubicBezTo>
                  <a:pt x="85" y="120"/>
                  <a:pt x="76" y="121"/>
                  <a:pt x="66" y="123"/>
                </a:cubicBezTo>
                <a:cubicBezTo>
                  <a:pt x="73" y="139"/>
                  <a:pt x="84" y="149"/>
                  <a:pt x="96" y="151"/>
                </a:cubicBezTo>
                <a:lnTo>
                  <a:pt x="96" y="120"/>
                </a:lnTo>
                <a:close/>
                <a:moveTo>
                  <a:pt x="151" y="129"/>
                </a:moveTo>
                <a:cubicBezTo>
                  <a:pt x="148" y="128"/>
                  <a:pt x="144" y="126"/>
                  <a:pt x="140" y="125"/>
                </a:cubicBezTo>
                <a:cubicBezTo>
                  <a:pt x="137" y="133"/>
                  <a:pt x="133" y="140"/>
                  <a:pt x="127" y="146"/>
                </a:cubicBezTo>
                <a:cubicBezTo>
                  <a:pt x="137" y="142"/>
                  <a:pt x="145" y="136"/>
                  <a:pt x="151" y="129"/>
                </a:cubicBezTo>
                <a:close/>
                <a:moveTo>
                  <a:pt x="104" y="151"/>
                </a:moveTo>
                <a:cubicBezTo>
                  <a:pt x="116" y="149"/>
                  <a:pt x="126" y="139"/>
                  <a:pt x="133" y="123"/>
                </a:cubicBezTo>
                <a:cubicBezTo>
                  <a:pt x="124" y="121"/>
                  <a:pt x="114" y="120"/>
                  <a:pt x="104" y="120"/>
                </a:cubicBezTo>
                <a:lnTo>
                  <a:pt x="104" y="151"/>
                </a:lnTo>
                <a:close/>
                <a:moveTo>
                  <a:pt x="104" y="112"/>
                </a:moveTo>
                <a:cubicBezTo>
                  <a:pt x="115" y="112"/>
                  <a:pt x="126" y="113"/>
                  <a:pt x="136" y="115"/>
                </a:cubicBezTo>
                <a:cubicBezTo>
                  <a:pt x="139" y="106"/>
                  <a:pt x="140" y="96"/>
                  <a:pt x="141" y="85"/>
                </a:cubicBezTo>
                <a:cubicBezTo>
                  <a:pt x="104" y="85"/>
                  <a:pt x="104" y="85"/>
                  <a:pt x="104" y="85"/>
                </a:cubicBezTo>
                <a:lnTo>
                  <a:pt x="104" y="112"/>
                </a:lnTo>
                <a:close/>
                <a:moveTo>
                  <a:pt x="104" y="77"/>
                </a:moveTo>
                <a:cubicBezTo>
                  <a:pt x="141" y="77"/>
                  <a:pt x="141" y="77"/>
                  <a:pt x="141" y="77"/>
                </a:cubicBezTo>
                <a:cubicBezTo>
                  <a:pt x="141" y="66"/>
                  <a:pt x="139" y="55"/>
                  <a:pt x="136" y="46"/>
                </a:cubicBezTo>
                <a:cubicBezTo>
                  <a:pt x="126" y="49"/>
                  <a:pt x="115" y="50"/>
                  <a:pt x="104" y="50"/>
                </a:cubicBezTo>
                <a:lnTo>
                  <a:pt x="104" y="77"/>
                </a:lnTo>
                <a:close/>
                <a:moveTo>
                  <a:pt x="104" y="11"/>
                </a:moveTo>
                <a:cubicBezTo>
                  <a:pt x="104" y="42"/>
                  <a:pt x="104" y="42"/>
                  <a:pt x="104" y="42"/>
                </a:cubicBezTo>
                <a:cubicBezTo>
                  <a:pt x="114" y="42"/>
                  <a:pt x="124" y="41"/>
                  <a:pt x="133" y="39"/>
                </a:cubicBezTo>
                <a:cubicBezTo>
                  <a:pt x="126" y="23"/>
                  <a:pt x="116" y="13"/>
                  <a:pt x="104" y="11"/>
                </a:cubicBezTo>
                <a:close/>
                <a:moveTo>
                  <a:pt x="127" y="16"/>
                </a:moveTo>
                <a:cubicBezTo>
                  <a:pt x="133" y="22"/>
                  <a:pt x="137" y="29"/>
                  <a:pt x="141" y="37"/>
                </a:cubicBezTo>
                <a:cubicBezTo>
                  <a:pt x="145" y="36"/>
                  <a:pt x="148" y="35"/>
                  <a:pt x="152" y="33"/>
                </a:cubicBezTo>
                <a:cubicBezTo>
                  <a:pt x="145" y="26"/>
                  <a:pt x="137" y="20"/>
                  <a:pt x="127" y="16"/>
                </a:cubicBezTo>
                <a:close/>
                <a:moveTo>
                  <a:pt x="157" y="39"/>
                </a:moveTo>
                <a:cubicBezTo>
                  <a:pt x="153" y="41"/>
                  <a:pt x="148" y="43"/>
                  <a:pt x="143" y="44"/>
                </a:cubicBezTo>
                <a:cubicBezTo>
                  <a:pt x="147" y="54"/>
                  <a:pt x="149" y="65"/>
                  <a:pt x="149" y="77"/>
                </a:cubicBezTo>
                <a:cubicBezTo>
                  <a:pt x="170" y="77"/>
                  <a:pt x="170" y="77"/>
                  <a:pt x="170" y="77"/>
                </a:cubicBezTo>
                <a:cubicBezTo>
                  <a:pt x="169" y="63"/>
                  <a:pt x="165" y="50"/>
                  <a:pt x="157" y="39"/>
                </a:cubicBezTo>
                <a:close/>
                <a:moveTo>
                  <a:pt x="149" y="85"/>
                </a:moveTo>
                <a:cubicBezTo>
                  <a:pt x="149" y="97"/>
                  <a:pt x="147" y="108"/>
                  <a:pt x="143" y="117"/>
                </a:cubicBezTo>
                <a:cubicBezTo>
                  <a:pt x="148" y="119"/>
                  <a:pt x="153" y="121"/>
                  <a:pt x="157" y="122"/>
                </a:cubicBezTo>
                <a:cubicBezTo>
                  <a:pt x="165" y="112"/>
                  <a:pt x="169" y="99"/>
                  <a:pt x="170" y="85"/>
                </a:cubicBezTo>
                <a:lnTo>
                  <a:pt x="149" y="85"/>
                </a:lnTo>
                <a:close/>
                <a:moveTo>
                  <a:pt x="27" y="129"/>
                </a:moveTo>
                <a:cubicBezTo>
                  <a:pt x="29" y="133"/>
                  <a:pt x="29" y="138"/>
                  <a:pt x="27" y="142"/>
                </a:cubicBezTo>
                <a:cubicBezTo>
                  <a:pt x="27" y="142"/>
                  <a:pt x="27" y="142"/>
                  <a:pt x="27" y="142"/>
                </a:cubicBezTo>
                <a:cubicBezTo>
                  <a:pt x="28" y="142"/>
                  <a:pt x="28" y="142"/>
                  <a:pt x="28" y="142"/>
                </a:cubicBezTo>
                <a:cubicBezTo>
                  <a:pt x="28" y="142"/>
                  <a:pt x="28" y="142"/>
                  <a:pt x="29" y="142"/>
                </a:cubicBezTo>
                <a:cubicBezTo>
                  <a:pt x="29" y="142"/>
                  <a:pt x="29" y="142"/>
                  <a:pt x="29" y="142"/>
                </a:cubicBezTo>
                <a:cubicBezTo>
                  <a:pt x="30" y="142"/>
                  <a:pt x="30" y="142"/>
                  <a:pt x="30" y="142"/>
                </a:cubicBezTo>
                <a:cubicBezTo>
                  <a:pt x="30" y="142"/>
                  <a:pt x="30" y="142"/>
                  <a:pt x="31" y="142"/>
                </a:cubicBezTo>
                <a:cubicBezTo>
                  <a:pt x="31" y="142"/>
                  <a:pt x="31" y="142"/>
                  <a:pt x="31" y="142"/>
                </a:cubicBezTo>
                <a:cubicBezTo>
                  <a:pt x="31" y="142"/>
                  <a:pt x="31" y="142"/>
                  <a:pt x="32" y="142"/>
                </a:cubicBezTo>
                <a:cubicBezTo>
                  <a:pt x="32" y="143"/>
                  <a:pt x="32" y="143"/>
                  <a:pt x="32" y="143"/>
                </a:cubicBezTo>
                <a:cubicBezTo>
                  <a:pt x="32" y="143"/>
                  <a:pt x="33" y="143"/>
                  <a:pt x="33" y="143"/>
                </a:cubicBezTo>
                <a:cubicBezTo>
                  <a:pt x="33" y="143"/>
                  <a:pt x="33" y="143"/>
                  <a:pt x="33" y="144"/>
                </a:cubicBezTo>
                <a:cubicBezTo>
                  <a:pt x="33" y="144"/>
                  <a:pt x="33" y="144"/>
                  <a:pt x="33" y="144"/>
                </a:cubicBezTo>
                <a:cubicBezTo>
                  <a:pt x="35" y="145"/>
                  <a:pt x="40" y="152"/>
                  <a:pt x="49" y="157"/>
                </a:cubicBezTo>
                <a:cubicBezTo>
                  <a:pt x="58" y="163"/>
                  <a:pt x="68" y="166"/>
                  <a:pt x="68" y="166"/>
                </a:cubicBezTo>
                <a:cubicBezTo>
                  <a:pt x="71" y="167"/>
                  <a:pt x="73" y="170"/>
                  <a:pt x="72" y="173"/>
                </a:cubicBezTo>
                <a:cubicBezTo>
                  <a:pt x="71" y="176"/>
                  <a:pt x="68" y="178"/>
                  <a:pt x="64" y="177"/>
                </a:cubicBezTo>
                <a:cubicBezTo>
                  <a:pt x="64" y="177"/>
                  <a:pt x="57" y="177"/>
                  <a:pt x="47" y="171"/>
                </a:cubicBezTo>
                <a:cubicBezTo>
                  <a:pt x="54" y="184"/>
                  <a:pt x="54" y="184"/>
                  <a:pt x="54" y="184"/>
                </a:cubicBezTo>
                <a:cubicBezTo>
                  <a:pt x="83" y="195"/>
                  <a:pt x="83" y="195"/>
                  <a:pt x="83" y="195"/>
                </a:cubicBezTo>
                <a:cubicBezTo>
                  <a:pt x="86" y="196"/>
                  <a:pt x="87" y="197"/>
                  <a:pt x="88" y="199"/>
                </a:cubicBezTo>
                <a:cubicBezTo>
                  <a:pt x="89" y="200"/>
                  <a:pt x="96" y="223"/>
                  <a:pt x="96" y="223"/>
                </a:cubicBezTo>
                <a:cubicBezTo>
                  <a:pt x="97" y="226"/>
                  <a:pt x="96" y="230"/>
                  <a:pt x="93" y="231"/>
                </a:cubicBezTo>
                <a:cubicBezTo>
                  <a:pt x="93" y="231"/>
                  <a:pt x="92" y="231"/>
                  <a:pt x="92" y="231"/>
                </a:cubicBezTo>
                <a:cubicBezTo>
                  <a:pt x="88" y="233"/>
                  <a:pt x="85" y="231"/>
                  <a:pt x="84" y="227"/>
                </a:cubicBezTo>
                <a:cubicBezTo>
                  <a:pt x="77" y="206"/>
                  <a:pt x="77" y="206"/>
                  <a:pt x="77" y="206"/>
                </a:cubicBezTo>
                <a:cubicBezTo>
                  <a:pt x="58" y="199"/>
                  <a:pt x="58" y="199"/>
                  <a:pt x="58" y="199"/>
                </a:cubicBezTo>
                <a:cubicBezTo>
                  <a:pt x="61" y="217"/>
                  <a:pt x="61" y="217"/>
                  <a:pt x="61" y="217"/>
                </a:cubicBezTo>
                <a:cubicBezTo>
                  <a:pt x="61" y="218"/>
                  <a:pt x="61" y="219"/>
                  <a:pt x="60" y="220"/>
                </a:cubicBezTo>
                <a:cubicBezTo>
                  <a:pt x="48" y="243"/>
                  <a:pt x="48" y="243"/>
                  <a:pt x="48" y="243"/>
                </a:cubicBezTo>
                <a:cubicBezTo>
                  <a:pt x="47" y="246"/>
                  <a:pt x="44" y="248"/>
                  <a:pt x="41" y="248"/>
                </a:cubicBezTo>
                <a:cubicBezTo>
                  <a:pt x="41" y="248"/>
                  <a:pt x="40" y="247"/>
                  <a:pt x="40" y="247"/>
                </a:cubicBezTo>
                <a:cubicBezTo>
                  <a:pt x="36" y="246"/>
                  <a:pt x="35" y="242"/>
                  <a:pt x="36" y="239"/>
                </a:cubicBezTo>
                <a:cubicBezTo>
                  <a:pt x="48" y="218"/>
                  <a:pt x="48" y="218"/>
                  <a:pt x="48" y="218"/>
                </a:cubicBezTo>
                <a:cubicBezTo>
                  <a:pt x="44" y="193"/>
                  <a:pt x="44" y="193"/>
                  <a:pt x="44" y="193"/>
                </a:cubicBezTo>
                <a:cubicBezTo>
                  <a:pt x="23" y="151"/>
                  <a:pt x="23" y="151"/>
                  <a:pt x="23" y="151"/>
                </a:cubicBezTo>
                <a:cubicBezTo>
                  <a:pt x="23" y="151"/>
                  <a:pt x="23" y="151"/>
                  <a:pt x="23" y="151"/>
                </a:cubicBezTo>
                <a:cubicBezTo>
                  <a:pt x="23" y="151"/>
                  <a:pt x="23" y="151"/>
                  <a:pt x="23" y="150"/>
                </a:cubicBezTo>
                <a:cubicBezTo>
                  <a:pt x="23" y="150"/>
                  <a:pt x="23" y="150"/>
                  <a:pt x="23" y="150"/>
                </a:cubicBezTo>
                <a:cubicBezTo>
                  <a:pt x="23" y="150"/>
                  <a:pt x="23" y="149"/>
                  <a:pt x="23" y="149"/>
                </a:cubicBezTo>
                <a:cubicBezTo>
                  <a:pt x="23" y="149"/>
                  <a:pt x="23" y="149"/>
                  <a:pt x="23" y="149"/>
                </a:cubicBezTo>
                <a:cubicBezTo>
                  <a:pt x="23" y="148"/>
                  <a:pt x="23" y="148"/>
                  <a:pt x="23" y="148"/>
                </a:cubicBezTo>
                <a:cubicBezTo>
                  <a:pt x="23" y="148"/>
                  <a:pt x="23" y="148"/>
                  <a:pt x="23" y="147"/>
                </a:cubicBezTo>
                <a:cubicBezTo>
                  <a:pt x="23" y="147"/>
                  <a:pt x="23" y="147"/>
                  <a:pt x="23" y="147"/>
                </a:cubicBezTo>
                <a:cubicBezTo>
                  <a:pt x="22" y="147"/>
                  <a:pt x="22" y="147"/>
                  <a:pt x="22" y="148"/>
                </a:cubicBezTo>
                <a:cubicBezTo>
                  <a:pt x="16" y="151"/>
                  <a:pt x="7" y="149"/>
                  <a:pt x="4" y="142"/>
                </a:cubicBezTo>
                <a:cubicBezTo>
                  <a:pt x="0" y="136"/>
                  <a:pt x="3" y="128"/>
                  <a:pt x="9" y="124"/>
                </a:cubicBezTo>
                <a:cubicBezTo>
                  <a:pt x="16" y="120"/>
                  <a:pt x="24" y="123"/>
                  <a:pt x="27" y="129"/>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94" name="Freeform 6">
            <a:extLst>
              <a:ext uri="{FF2B5EF4-FFF2-40B4-BE49-F238E27FC236}">
                <a16:creationId xmlns:a16="http://schemas.microsoft.com/office/drawing/2014/main" id="{41A02054-E8DF-7F49-99BB-6EA50A319586}"/>
              </a:ext>
            </a:extLst>
          </p:cNvPr>
          <p:cNvSpPr>
            <a:spLocks noEditPoints="1"/>
          </p:cNvSpPr>
          <p:nvPr userDrawn="1"/>
        </p:nvSpPr>
        <p:spPr bwMode="auto">
          <a:xfrm>
            <a:off x="2919447" y="1372540"/>
            <a:ext cx="274317" cy="249673"/>
          </a:xfrm>
          <a:custGeom>
            <a:avLst/>
            <a:gdLst>
              <a:gd name="T0" fmla="*/ 2147483646 w 229"/>
              <a:gd name="T1" fmla="*/ 2147483646 h 208"/>
              <a:gd name="T2" fmla="*/ 0 w 229"/>
              <a:gd name="T3" fmla="*/ 2147483646 h 208"/>
              <a:gd name="T4" fmla="*/ 2147483646 w 229"/>
              <a:gd name="T5" fmla="*/ 2147483646 h 208"/>
              <a:gd name="T6" fmla="*/ 2147483646 w 229"/>
              <a:gd name="T7" fmla="*/ 0 h 208"/>
              <a:gd name="T8" fmla="*/ 2147483646 w 229"/>
              <a:gd name="T9" fmla="*/ 2147483646 h 208"/>
              <a:gd name="T10" fmla="*/ 2147483646 w 229"/>
              <a:gd name="T11" fmla="*/ 2147483646 h 208"/>
              <a:gd name="T12" fmla="*/ 2147483646 w 229"/>
              <a:gd name="T13" fmla="*/ 2147483646 h 208"/>
              <a:gd name="T14" fmla="*/ 2147483646 w 229"/>
              <a:gd name="T15" fmla="*/ 2147483646 h 208"/>
              <a:gd name="T16" fmla="*/ 2147483646 w 229"/>
              <a:gd name="T17" fmla="*/ 2147483646 h 208"/>
              <a:gd name="T18" fmla="*/ 2147483646 w 229"/>
              <a:gd name="T19" fmla="*/ 2147483646 h 208"/>
              <a:gd name="T20" fmla="*/ 2147483646 w 229"/>
              <a:gd name="T21" fmla="*/ 2147483646 h 208"/>
              <a:gd name="T22" fmla="*/ 2147483646 w 229"/>
              <a:gd name="T23" fmla="*/ 2147483646 h 208"/>
              <a:gd name="T24" fmla="*/ 2147483646 w 229"/>
              <a:gd name="T25" fmla="*/ 2147483646 h 208"/>
              <a:gd name="T26" fmla="*/ 2147483646 w 229"/>
              <a:gd name="T27" fmla="*/ 2147483646 h 208"/>
              <a:gd name="T28" fmla="*/ 2147483646 w 229"/>
              <a:gd name="T29" fmla="*/ 2147483646 h 208"/>
              <a:gd name="T30" fmla="*/ 2147483646 w 229"/>
              <a:gd name="T31" fmla="*/ 2147483646 h 208"/>
              <a:gd name="T32" fmla="*/ 2147483646 w 229"/>
              <a:gd name="T33" fmla="*/ 2147483646 h 208"/>
              <a:gd name="T34" fmla="*/ 2147483646 w 229"/>
              <a:gd name="T35" fmla="*/ 2147483646 h 208"/>
              <a:gd name="T36" fmla="*/ 2147483646 w 229"/>
              <a:gd name="T37" fmla="*/ 2147483646 h 208"/>
              <a:gd name="T38" fmla="*/ 2147483646 w 229"/>
              <a:gd name="T39" fmla="*/ 2147483646 h 208"/>
              <a:gd name="T40" fmla="*/ 2147483646 w 229"/>
              <a:gd name="T41" fmla="*/ 2147483646 h 208"/>
              <a:gd name="T42" fmla="*/ 2147483646 w 229"/>
              <a:gd name="T43" fmla="*/ 2147483646 h 208"/>
              <a:gd name="T44" fmla="*/ 2147483646 w 229"/>
              <a:gd name="T45" fmla="*/ 2147483646 h 208"/>
              <a:gd name="T46" fmla="*/ 2147483646 w 229"/>
              <a:gd name="T47" fmla="*/ 2147483646 h 208"/>
              <a:gd name="T48" fmla="*/ 2147483646 w 229"/>
              <a:gd name="T49" fmla="*/ 2147483646 h 208"/>
              <a:gd name="T50" fmla="*/ 2147483646 w 229"/>
              <a:gd name="T51" fmla="*/ 2147483646 h 208"/>
              <a:gd name="T52" fmla="*/ 2147483646 w 229"/>
              <a:gd name="T53" fmla="*/ 2147483646 h 208"/>
              <a:gd name="T54" fmla="*/ 2147483646 w 229"/>
              <a:gd name="T55" fmla="*/ 2147483646 h 208"/>
              <a:gd name="T56" fmla="*/ 2147483646 w 229"/>
              <a:gd name="T57" fmla="*/ 2147483646 h 208"/>
              <a:gd name="T58" fmla="*/ 2147483646 w 229"/>
              <a:gd name="T59" fmla="*/ 2147483646 h 208"/>
              <a:gd name="T60" fmla="*/ 2147483646 w 229"/>
              <a:gd name="T61" fmla="*/ 2147483646 h 208"/>
              <a:gd name="T62" fmla="*/ 2147483646 w 229"/>
              <a:gd name="T63" fmla="*/ 2147483646 h 208"/>
              <a:gd name="T64" fmla="*/ 2147483646 w 229"/>
              <a:gd name="T65" fmla="*/ 2147483646 h 2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9" h="208">
                <a:moveTo>
                  <a:pt x="216" y="208"/>
                </a:moveTo>
                <a:cubicBezTo>
                  <a:pt x="13" y="208"/>
                  <a:pt x="13" y="208"/>
                  <a:pt x="13" y="208"/>
                </a:cubicBezTo>
                <a:cubicBezTo>
                  <a:pt x="6" y="208"/>
                  <a:pt x="0" y="202"/>
                  <a:pt x="0" y="194"/>
                </a:cubicBezTo>
                <a:cubicBezTo>
                  <a:pt x="0" y="56"/>
                  <a:pt x="0" y="56"/>
                  <a:pt x="0" y="56"/>
                </a:cubicBezTo>
                <a:cubicBezTo>
                  <a:pt x="0" y="48"/>
                  <a:pt x="6" y="42"/>
                  <a:pt x="13" y="42"/>
                </a:cubicBezTo>
                <a:cubicBezTo>
                  <a:pt x="61" y="42"/>
                  <a:pt x="61" y="42"/>
                  <a:pt x="61" y="42"/>
                </a:cubicBezTo>
                <a:cubicBezTo>
                  <a:pt x="61" y="32"/>
                  <a:pt x="61" y="32"/>
                  <a:pt x="61" y="32"/>
                </a:cubicBezTo>
                <a:cubicBezTo>
                  <a:pt x="61" y="14"/>
                  <a:pt x="76" y="0"/>
                  <a:pt x="93" y="0"/>
                </a:cubicBezTo>
                <a:cubicBezTo>
                  <a:pt x="136" y="0"/>
                  <a:pt x="136" y="0"/>
                  <a:pt x="136" y="0"/>
                </a:cubicBezTo>
                <a:cubicBezTo>
                  <a:pt x="154" y="0"/>
                  <a:pt x="168" y="14"/>
                  <a:pt x="168" y="32"/>
                </a:cubicBezTo>
                <a:cubicBezTo>
                  <a:pt x="168" y="42"/>
                  <a:pt x="168" y="42"/>
                  <a:pt x="168" y="42"/>
                </a:cubicBezTo>
                <a:cubicBezTo>
                  <a:pt x="216" y="42"/>
                  <a:pt x="216" y="42"/>
                  <a:pt x="216" y="42"/>
                </a:cubicBezTo>
                <a:cubicBezTo>
                  <a:pt x="223" y="42"/>
                  <a:pt x="229" y="48"/>
                  <a:pt x="229" y="56"/>
                </a:cubicBezTo>
                <a:cubicBezTo>
                  <a:pt x="229" y="194"/>
                  <a:pt x="229" y="194"/>
                  <a:pt x="229" y="194"/>
                </a:cubicBezTo>
                <a:cubicBezTo>
                  <a:pt x="229" y="202"/>
                  <a:pt x="223" y="208"/>
                  <a:pt x="216" y="208"/>
                </a:cubicBezTo>
                <a:close/>
                <a:moveTo>
                  <a:pt x="157" y="32"/>
                </a:moveTo>
                <a:cubicBezTo>
                  <a:pt x="157" y="20"/>
                  <a:pt x="148" y="10"/>
                  <a:pt x="136" y="10"/>
                </a:cubicBezTo>
                <a:cubicBezTo>
                  <a:pt x="93" y="10"/>
                  <a:pt x="93" y="10"/>
                  <a:pt x="93" y="10"/>
                </a:cubicBezTo>
                <a:cubicBezTo>
                  <a:pt x="82" y="10"/>
                  <a:pt x="72" y="20"/>
                  <a:pt x="72" y="32"/>
                </a:cubicBezTo>
                <a:cubicBezTo>
                  <a:pt x="72" y="42"/>
                  <a:pt x="72" y="42"/>
                  <a:pt x="72" y="42"/>
                </a:cubicBezTo>
                <a:cubicBezTo>
                  <a:pt x="83" y="42"/>
                  <a:pt x="83" y="42"/>
                  <a:pt x="83" y="42"/>
                </a:cubicBezTo>
                <a:cubicBezTo>
                  <a:pt x="83" y="37"/>
                  <a:pt x="83" y="37"/>
                  <a:pt x="83" y="37"/>
                </a:cubicBezTo>
                <a:cubicBezTo>
                  <a:pt x="83" y="28"/>
                  <a:pt x="90" y="21"/>
                  <a:pt x="99" y="21"/>
                </a:cubicBezTo>
                <a:cubicBezTo>
                  <a:pt x="131" y="21"/>
                  <a:pt x="131" y="21"/>
                  <a:pt x="131" y="21"/>
                </a:cubicBezTo>
                <a:cubicBezTo>
                  <a:pt x="140" y="21"/>
                  <a:pt x="147" y="28"/>
                  <a:pt x="147" y="37"/>
                </a:cubicBezTo>
                <a:cubicBezTo>
                  <a:pt x="147" y="42"/>
                  <a:pt x="147" y="42"/>
                  <a:pt x="147" y="42"/>
                </a:cubicBezTo>
                <a:cubicBezTo>
                  <a:pt x="157" y="42"/>
                  <a:pt x="157" y="42"/>
                  <a:pt x="157" y="42"/>
                </a:cubicBezTo>
                <a:lnTo>
                  <a:pt x="157" y="32"/>
                </a:lnTo>
                <a:close/>
                <a:moveTo>
                  <a:pt x="93" y="42"/>
                </a:moveTo>
                <a:cubicBezTo>
                  <a:pt x="136" y="42"/>
                  <a:pt x="136" y="42"/>
                  <a:pt x="136" y="42"/>
                </a:cubicBezTo>
                <a:cubicBezTo>
                  <a:pt x="136" y="40"/>
                  <a:pt x="136" y="40"/>
                  <a:pt x="136" y="40"/>
                </a:cubicBezTo>
                <a:cubicBezTo>
                  <a:pt x="136" y="35"/>
                  <a:pt x="135" y="32"/>
                  <a:pt x="131" y="32"/>
                </a:cubicBezTo>
                <a:cubicBezTo>
                  <a:pt x="101" y="32"/>
                  <a:pt x="101" y="32"/>
                  <a:pt x="101" y="32"/>
                </a:cubicBezTo>
                <a:cubicBezTo>
                  <a:pt x="96" y="32"/>
                  <a:pt x="93" y="36"/>
                  <a:pt x="93" y="42"/>
                </a:cubicBezTo>
                <a:close/>
                <a:moveTo>
                  <a:pt x="219" y="58"/>
                </a:moveTo>
                <a:cubicBezTo>
                  <a:pt x="219" y="55"/>
                  <a:pt x="216" y="53"/>
                  <a:pt x="213" y="53"/>
                </a:cubicBezTo>
                <a:cubicBezTo>
                  <a:pt x="16" y="53"/>
                  <a:pt x="16" y="53"/>
                  <a:pt x="16" y="53"/>
                </a:cubicBezTo>
                <a:cubicBezTo>
                  <a:pt x="13" y="53"/>
                  <a:pt x="11" y="55"/>
                  <a:pt x="11" y="58"/>
                </a:cubicBezTo>
                <a:cubicBezTo>
                  <a:pt x="11" y="192"/>
                  <a:pt x="11" y="192"/>
                  <a:pt x="11" y="192"/>
                </a:cubicBezTo>
                <a:cubicBezTo>
                  <a:pt x="11" y="195"/>
                  <a:pt x="13" y="197"/>
                  <a:pt x="16" y="197"/>
                </a:cubicBezTo>
                <a:cubicBezTo>
                  <a:pt x="213" y="197"/>
                  <a:pt x="213" y="197"/>
                  <a:pt x="213" y="197"/>
                </a:cubicBezTo>
                <a:cubicBezTo>
                  <a:pt x="216" y="197"/>
                  <a:pt x="219" y="195"/>
                  <a:pt x="219" y="192"/>
                </a:cubicBezTo>
                <a:lnTo>
                  <a:pt x="219" y="58"/>
                </a:lnTo>
                <a:close/>
                <a:moveTo>
                  <a:pt x="115" y="173"/>
                </a:moveTo>
                <a:cubicBezTo>
                  <a:pt x="88" y="173"/>
                  <a:pt x="67" y="151"/>
                  <a:pt x="67" y="125"/>
                </a:cubicBezTo>
                <a:cubicBezTo>
                  <a:pt x="67" y="98"/>
                  <a:pt x="88" y="77"/>
                  <a:pt x="115" y="77"/>
                </a:cubicBezTo>
                <a:cubicBezTo>
                  <a:pt x="141" y="77"/>
                  <a:pt x="163" y="98"/>
                  <a:pt x="163" y="125"/>
                </a:cubicBezTo>
                <a:cubicBezTo>
                  <a:pt x="163" y="151"/>
                  <a:pt x="141" y="173"/>
                  <a:pt x="115" y="173"/>
                </a:cubicBezTo>
                <a:close/>
                <a:moveTo>
                  <a:pt x="115" y="88"/>
                </a:moveTo>
                <a:cubicBezTo>
                  <a:pt x="94" y="88"/>
                  <a:pt x="77" y="104"/>
                  <a:pt x="77" y="125"/>
                </a:cubicBezTo>
                <a:cubicBezTo>
                  <a:pt x="77" y="146"/>
                  <a:pt x="94" y="162"/>
                  <a:pt x="115" y="162"/>
                </a:cubicBezTo>
                <a:cubicBezTo>
                  <a:pt x="135" y="162"/>
                  <a:pt x="152" y="146"/>
                  <a:pt x="152" y="125"/>
                </a:cubicBezTo>
                <a:cubicBezTo>
                  <a:pt x="152" y="104"/>
                  <a:pt x="135" y="88"/>
                  <a:pt x="115" y="88"/>
                </a:cubicBezTo>
                <a:close/>
                <a:moveTo>
                  <a:pt x="120" y="152"/>
                </a:moveTo>
                <a:cubicBezTo>
                  <a:pt x="109" y="152"/>
                  <a:pt x="109" y="152"/>
                  <a:pt x="109" y="152"/>
                </a:cubicBezTo>
                <a:cubicBezTo>
                  <a:pt x="109" y="130"/>
                  <a:pt x="109" y="130"/>
                  <a:pt x="109" y="130"/>
                </a:cubicBezTo>
                <a:cubicBezTo>
                  <a:pt x="88" y="130"/>
                  <a:pt x="88" y="130"/>
                  <a:pt x="88" y="130"/>
                </a:cubicBezTo>
                <a:cubicBezTo>
                  <a:pt x="88" y="120"/>
                  <a:pt x="88" y="120"/>
                  <a:pt x="88" y="120"/>
                </a:cubicBezTo>
                <a:cubicBezTo>
                  <a:pt x="109" y="120"/>
                  <a:pt x="109" y="120"/>
                  <a:pt x="109" y="120"/>
                </a:cubicBezTo>
                <a:cubicBezTo>
                  <a:pt x="109" y="98"/>
                  <a:pt x="109" y="98"/>
                  <a:pt x="109" y="98"/>
                </a:cubicBezTo>
                <a:cubicBezTo>
                  <a:pt x="120" y="98"/>
                  <a:pt x="120" y="98"/>
                  <a:pt x="120" y="98"/>
                </a:cubicBezTo>
                <a:cubicBezTo>
                  <a:pt x="120" y="120"/>
                  <a:pt x="120" y="120"/>
                  <a:pt x="120" y="120"/>
                </a:cubicBezTo>
                <a:cubicBezTo>
                  <a:pt x="141" y="120"/>
                  <a:pt x="141" y="120"/>
                  <a:pt x="141" y="120"/>
                </a:cubicBezTo>
                <a:cubicBezTo>
                  <a:pt x="141" y="130"/>
                  <a:pt x="141" y="130"/>
                  <a:pt x="141" y="130"/>
                </a:cubicBezTo>
                <a:cubicBezTo>
                  <a:pt x="120" y="130"/>
                  <a:pt x="120" y="130"/>
                  <a:pt x="120" y="130"/>
                </a:cubicBezTo>
                <a:lnTo>
                  <a:pt x="120" y="1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95" name="Freeform 7">
            <a:extLst>
              <a:ext uri="{FF2B5EF4-FFF2-40B4-BE49-F238E27FC236}">
                <a16:creationId xmlns:a16="http://schemas.microsoft.com/office/drawing/2014/main" id="{10564EAB-CC00-5A42-9501-DDA8F9AE3ABB}"/>
              </a:ext>
            </a:extLst>
          </p:cNvPr>
          <p:cNvSpPr>
            <a:spLocks noEditPoints="1"/>
          </p:cNvSpPr>
          <p:nvPr userDrawn="1"/>
        </p:nvSpPr>
        <p:spPr bwMode="auto">
          <a:xfrm>
            <a:off x="1092475" y="1355030"/>
            <a:ext cx="274964" cy="284692"/>
          </a:xfrm>
          <a:custGeom>
            <a:avLst/>
            <a:gdLst>
              <a:gd name="T0" fmla="*/ 2147483646 w 229"/>
              <a:gd name="T1" fmla="*/ 2147483646 h 237"/>
              <a:gd name="T2" fmla="*/ 2147483646 w 229"/>
              <a:gd name="T3" fmla="*/ 2147483646 h 237"/>
              <a:gd name="T4" fmla="*/ 2147483646 w 229"/>
              <a:gd name="T5" fmla="*/ 2147483646 h 237"/>
              <a:gd name="T6" fmla="*/ 2147483646 w 229"/>
              <a:gd name="T7" fmla="*/ 2147483646 h 237"/>
              <a:gd name="T8" fmla="*/ 2147483646 w 229"/>
              <a:gd name="T9" fmla="*/ 2147483646 h 237"/>
              <a:gd name="T10" fmla="*/ 2147483646 w 229"/>
              <a:gd name="T11" fmla="*/ 2147483646 h 237"/>
              <a:gd name="T12" fmla="*/ 2147483646 w 229"/>
              <a:gd name="T13" fmla="*/ 2147483646 h 237"/>
              <a:gd name="T14" fmla="*/ 2147483646 w 229"/>
              <a:gd name="T15" fmla="*/ 2147483646 h 237"/>
              <a:gd name="T16" fmla="*/ 2147483646 w 229"/>
              <a:gd name="T17" fmla="*/ 2147483646 h 237"/>
              <a:gd name="T18" fmla="*/ 2147483646 w 229"/>
              <a:gd name="T19" fmla="*/ 2147483646 h 237"/>
              <a:gd name="T20" fmla="*/ 2147483646 w 229"/>
              <a:gd name="T21" fmla="*/ 2147483646 h 237"/>
              <a:gd name="T22" fmla="*/ 2147483646 w 229"/>
              <a:gd name="T23" fmla="*/ 2147483646 h 237"/>
              <a:gd name="T24" fmla="*/ 2147483646 w 229"/>
              <a:gd name="T25" fmla="*/ 2147483646 h 237"/>
              <a:gd name="T26" fmla="*/ 2147483646 w 229"/>
              <a:gd name="T27" fmla="*/ 2147483646 h 237"/>
              <a:gd name="T28" fmla="*/ 2147483646 w 229"/>
              <a:gd name="T29" fmla="*/ 2147483646 h 237"/>
              <a:gd name="T30" fmla="*/ 2147483646 w 229"/>
              <a:gd name="T31" fmla="*/ 2147483646 h 237"/>
              <a:gd name="T32" fmla="*/ 2147483646 w 229"/>
              <a:gd name="T33" fmla="*/ 2147483646 h 237"/>
              <a:gd name="T34" fmla="*/ 2147483646 w 229"/>
              <a:gd name="T35" fmla="*/ 2147483646 h 237"/>
              <a:gd name="T36" fmla="*/ 2147483646 w 229"/>
              <a:gd name="T37" fmla="*/ 0 h 237"/>
              <a:gd name="T38" fmla="*/ 2147483646 w 229"/>
              <a:gd name="T39" fmla="*/ 2147483646 h 237"/>
              <a:gd name="T40" fmla="*/ 2147483646 w 229"/>
              <a:gd name="T41" fmla="*/ 2147483646 h 237"/>
              <a:gd name="T42" fmla="*/ 2147483646 w 229"/>
              <a:gd name="T43" fmla="*/ 2147483646 h 237"/>
              <a:gd name="T44" fmla="*/ 2147483646 w 229"/>
              <a:gd name="T45" fmla="*/ 2147483646 h 237"/>
              <a:gd name="T46" fmla="*/ 2147483646 w 229"/>
              <a:gd name="T47" fmla="*/ 2147483646 h 237"/>
              <a:gd name="T48" fmla="*/ 2147483646 w 229"/>
              <a:gd name="T49" fmla="*/ 2147483646 h 237"/>
              <a:gd name="T50" fmla="*/ 2147483646 w 229"/>
              <a:gd name="T51" fmla="*/ 2147483646 h 237"/>
              <a:gd name="T52" fmla="*/ 2147483646 w 229"/>
              <a:gd name="T53" fmla="*/ 2147483646 h 237"/>
              <a:gd name="T54" fmla="*/ 2147483646 w 229"/>
              <a:gd name="T55" fmla="*/ 2147483646 h 237"/>
              <a:gd name="T56" fmla="*/ 2147483646 w 229"/>
              <a:gd name="T57" fmla="*/ 2147483646 h 237"/>
              <a:gd name="T58" fmla="*/ 2147483646 w 229"/>
              <a:gd name="T59" fmla="*/ 2147483646 h 237"/>
              <a:gd name="T60" fmla="*/ 2147483646 w 229"/>
              <a:gd name="T61" fmla="*/ 2147483646 h 237"/>
              <a:gd name="T62" fmla="*/ 2147483646 w 229"/>
              <a:gd name="T63" fmla="*/ 2147483646 h 237"/>
              <a:gd name="T64" fmla="*/ 2147483646 w 229"/>
              <a:gd name="T65" fmla="*/ 2147483646 h 237"/>
              <a:gd name="T66" fmla="*/ 2147483646 w 229"/>
              <a:gd name="T67" fmla="*/ 2147483646 h 237"/>
              <a:gd name="T68" fmla="*/ 2147483646 w 229"/>
              <a:gd name="T69" fmla="*/ 2147483646 h 237"/>
              <a:gd name="T70" fmla="*/ 2147483646 w 229"/>
              <a:gd name="T71" fmla="*/ 2147483646 h 237"/>
              <a:gd name="T72" fmla="*/ 2147483646 w 229"/>
              <a:gd name="T73" fmla="*/ 2147483646 h 237"/>
              <a:gd name="T74" fmla="*/ 2147483646 w 229"/>
              <a:gd name="T75" fmla="*/ 2147483646 h 237"/>
              <a:gd name="T76" fmla="*/ 2147483646 w 229"/>
              <a:gd name="T77" fmla="*/ 2147483646 h 237"/>
              <a:gd name="T78" fmla="*/ 2147483646 w 229"/>
              <a:gd name="T79" fmla="*/ 2147483646 h 237"/>
              <a:gd name="T80" fmla="*/ 2147483646 w 229"/>
              <a:gd name="T81" fmla="*/ 2147483646 h 237"/>
              <a:gd name="T82" fmla="*/ 2147483646 w 229"/>
              <a:gd name="T83" fmla="*/ 2147483646 h 237"/>
              <a:gd name="T84" fmla="*/ 2147483646 w 229"/>
              <a:gd name="T85" fmla="*/ 2147483646 h 237"/>
              <a:gd name="T86" fmla="*/ 0 w 229"/>
              <a:gd name="T87" fmla="*/ 2147483646 h 237"/>
              <a:gd name="T88" fmla="*/ 2147483646 w 229"/>
              <a:gd name="T89" fmla="*/ 2147483646 h 237"/>
              <a:gd name="T90" fmla="*/ 2147483646 w 229"/>
              <a:gd name="T91" fmla="*/ 2147483646 h 2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29" h="237">
                <a:moveTo>
                  <a:pt x="165" y="237"/>
                </a:moveTo>
                <a:cubicBezTo>
                  <a:pt x="130" y="237"/>
                  <a:pt x="101" y="209"/>
                  <a:pt x="101" y="173"/>
                </a:cubicBezTo>
                <a:cubicBezTo>
                  <a:pt x="101" y="138"/>
                  <a:pt x="130" y="109"/>
                  <a:pt x="165" y="109"/>
                </a:cubicBezTo>
                <a:cubicBezTo>
                  <a:pt x="201" y="109"/>
                  <a:pt x="229" y="138"/>
                  <a:pt x="229" y="173"/>
                </a:cubicBezTo>
                <a:cubicBezTo>
                  <a:pt x="229" y="209"/>
                  <a:pt x="201" y="237"/>
                  <a:pt x="165" y="237"/>
                </a:cubicBezTo>
                <a:close/>
                <a:moveTo>
                  <a:pt x="165" y="120"/>
                </a:moveTo>
                <a:cubicBezTo>
                  <a:pt x="136" y="120"/>
                  <a:pt x="112" y="144"/>
                  <a:pt x="112" y="173"/>
                </a:cubicBezTo>
                <a:cubicBezTo>
                  <a:pt x="112" y="203"/>
                  <a:pt x="136" y="227"/>
                  <a:pt x="165" y="227"/>
                </a:cubicBezTo>
                <a:cubicBezTo>
                  <a:pt x="195" y="227"/>
                  <a:pt x="219" y="203"/>
                  <a:pt x="219" y="173"/>
                </a:cubicBezTo>
                <a:cubicBezTo>
                  <a:pt x="219" y="144"/>
                  <a:pt x="195" y="120"/>
                  <a:pt x="165" y="120"/>
                </a:cubicBezTo>
                <a:close/>
                <a:moveTo>
                  <a:pt x="159" y="203"/>
                </a:moveTo>
                <a:cubicBezTo>
                  <a:pt x="131" y="175"/>
                  <a:pt x="131" y="175"/>
                  <a:pt x="131" y="175"/>
                </a:cubicBezTo>
                <a:cubicBezTo>
                  <a:pt x="139" y="168"/>
                  <a:pt x="139" y="168"/>
                  <a:pt x="139" y="168"/>
                </a:cubicBezTo>
                <a:cubicBezTo>
                  <a:pt x="159" y="188"/>
                  <a:pt x="159" y="188"/>
                  <a:pt x="159" y="188"/>
                </a:cubicBezTo>
                <a:cubicBezTo>
                  <a:pt x="195" y="152"/>
                  <a:pt x="195" y="152"/>
                  <a:pt x="195" y="152"/>
                </a:cubicBezTo>
                <a:cubicBezTo>
                  <a:pt x="203" y="160"/>
                  <a:pt x="203" y="160"/>
                  <a:pt x="203" y="160"/>
                </a:cubicBezTo>
                <a:cubicBezTo>
                  <a:pt x="167" y="196"/>
                  <a:pt x="167" y="196"/>
                  <a:pt x="167" y="196"/>
                </a:cubicBezTo>
                <a:lnTo>
                  <a:pt x="159" y="203"/>
                </a:lnTo>
                <a:close/>
                <a:moveTo>
                  <a:pt x="160" y="102"/>
                </a:moveTo>
                <a:cubicBezTo>
                  <a:pt x="160" y="40"/>
                  <a:pt x="160" y="40"/>
                  <a:pt x="160" y="40"/>
                </a:cubicBezTo>
                <a:cubicBezTo>
                  <a:pt x="160" y="37"/>
                  <a:pt x="158" y="35"/>
                  <a:pt x="155" y="35"/>
                </a:cubicBezTo>
                <a:cubicBezTo>
                  <a:pt x="136" y="35"/>
                  <a:pt x="136" y="35"/>
                  <a:pt x="136" y="35"/>
                </a:cubicBezTo>
                <a:cubicBezTo>
                  <a:pt x="136" y="24"/>
                  <a:pt x="136" y="24"/>
                  <a:pt x="136" y="24"/>
                </a:cubicBezTo>
                <a:cubicBezTo>
                  <a:pt x="157" y="24"/>
                  <a:pt x="157" y="24"/>
                  <a:pt x="157" y="24"/>
                </a:cubicBezTo>
                <a:cubicBezTo>
                  <a:pt x="165" y="24"/>
                  <a:pt x="171" y="30"/>
                  <a:pt x="171" y="37"/>
                </a:cubicBezTo>
                <a:cubicBezTo>
                  <a:pt x="171" y="102"/>
                  <a:pt x="171" y="102"/>
                  <a:pt x="171" y="102"/>
                </a:cubicBezTo>
                <a:cubicBezTo>
                  <a:pt x="169" y="101"/>
                  <a:pt x="167" y="101"/>
                  <a:pt x="165" y="101"/>
                </a:cubicBezTo>
                <a:cubicBezTo>
                  <a:pt x="164" y="101"/>
                  <a:pt x="162" y="101"/>
                  <a:pt x="160" y="102"/>
                </a:cubicBezTo>
                <a:close/>
                <a:moveTo>
                  <a:pt x="61" y="85"/>
                </a:moveTo>
                <a:cubicBezTo>
                  <a:pt x="133" y="85"/>
                  <a:pt x="133" y="85"/>
                  <a:pt x="133" y="85"/>
                </a:cubicBezTo>
                <a:cubicBezTo>
                  <a:pt x="133" y="96"/>
                  <a:pt x="133" y="96"/>
                  <a:pt x="133" y="96"/>
                </a:cubicBezTo>
                <a:cubicBezTo>
                  <a:pt x="61" y="96"/>
                  <a:pt x="61" y="96"/>
                  <a:pt x="61" y="96"/>
                </a:cubicBezTo>
                <a:lnTo>
                  <a:pt x="61" y="85"/>
                </a:lnTo>
                <a:close/>
                <a:moveTo>
                  <a:pt x="120" y="53"/>
                </a:moveTo>
                <a:cubicBezTo>
                  <a:pt x="51" y="53"/>
                  <a:pt x="51" y="53"/>
                  <a:pt x="51" y="53"/>
                </a:cubicBezTo>
                <a:cubicBezTo>
                  <a:pt x="45" y="53"/>
                  <a:pt x="40" y="49"/>
                  <a:pt x="40" y="43"/>
                </a:cubicBezTo>
                <a:cubicBezTo>
                  <a:pt x="40" y="32"/>
                  <a:pt x="40" y="32"/>
                  <a:pt x="40" y="32"/>
                </a:cubicBezTo>
                <a:cubicBezTo>
                  <a:pt x="40" y="14"/>
                  <a:pt x="54" y="0"/>
                  <a:pt x="72" y="0"/>
                </a:cubicBezTo>
                <a:cubicBezTo>
                  <a:pt x="99" y="0"/>
                  <a:pt x="99" y="0"/>
                  <a:pt x="99" y="0"/>
                </a:cubicBezTo>
                <a:cubicBezTo>
                  <a:pt x="116" y="0"/>
                  <a:pt x="131" y="14"/>
                  <a:pt x="131" y="32"/>
                </a:cubicBezTo>
                <a:cubicBezTo>
                  <a:pt x="131" y="43"/>
                  <a:pt x="131" y="43"/>
                  <a:pt x="131" y="43"/>
                </a:cubicBezTo>
                <a:cubicBezTo>
                  <a:pt x="131" y="49"/>
                  <a:pt x="126" y="53"/>
                  <a:pt x="120" y="53"/>
                </a:cubicBezTo>
                <a:close/>
                <a:moveTo>
                  <a:pt x="120" y="32"/>
                </a:moveTo>
                <a:cubicBezTo>
                  <a:pt x="120" y="20"/>
                  <a:pt x="111" y="11"/>
                  <a:pt x="99" y="11"/>
                </a:cubicBezTo>
                <a:cubicBezTo>
                  <a:pt x="72" y="11"/>
                  <a:pt x="72" y="11"/>
                  <a:pt x="72" y="11"/>
                </a:cubicBezTo>
                <a:cubicBezTo>
                  <a:pt x="60" y="11"/>
                  <a:pt x="51" y="20"/>
                  <a:pt x="51" y="32"/>
                </a:cubicBezTo>
                <a:cubicBezTo>
                  <a:pt x="51" y="37"/>
                  <a:pt x="51" y="37"/>
                  <a:pt x="51" y="37"/>
                </a:cubicBezTo>
                <a:cubicBezTo>
                  <a:pt x="51" y="40"/>
                  <a:pt x="53" y="43"/>
                  <a:pt x="56" y="43"/>
                </a:cubicBezTo>
                <a:cubicBezTo>
                  <a:pt x="115" y="43"/>
                  <a:pt x="115" y="43"/>
                  <a:pt x="115" y="43"/>
                </a:cubicBezTo>
                <a:cubicBezTo>
                  <a:pt x="118" y="43"/>
                  <a:pt x="120" y="40"/>
                  <a:pt x="120" y="37"/>
                </a:cubicBezTo>
                <a:lnTo>
                  <a:pt x="120" y="32"/>
                </a:lnTo>
                <a:close/>
                <a:moveTo>
                  <a:pt x="48" y="96"/>
                </a:moveTo>
                <a:cubicBezTo>
                  <a:pt x="37" y="96"/>
                  <a:pt x="37" y="96"/>
                  <a:pt x="37" y="96"/>
                </a:cubicBezTo>
                <a:cubicBezTo>
                  <a:pt x="37" y="85"/>
                  <a:pt x="37" y="85"/>
                  <a:pt x="37" y="85"/>
                </a:cubicBezTo>
                <a:cubicBezTo>
                  <a:pt x="48" y="85"/>
                  <a:pt x="48" y="85"/>
                  <a:pt x="48" y="85"/>
                </a:cubicBezTo>
                <a:lnTo>
                  <a:pt x="48" y="96"/>
                </a:lnTo>
                <a:close/>
                <a:moveTo>
                  <a:pt x="37" y="112"/>
                </a:moveTo>
                <a:cubicBezTo>
                  <a:pt x="48" y="112"/>
                  <a:pt x="48" y="112"/>
                  <a:pt x="48" y="112"/>
                </a:cubicBezTo>
                <a:cubicBezTo>
                  <a:pt x="48" y="123"/>
                  <a:pt x="48" y="123"/>
                  <a:pt x="48" y="123"/>
                </a:cubicBezTo>
                <a:cubicBezTo>
                  <a:pt x="37" y="123"/>
                  <a:pt x="37" y="123"/>
                  <a:pt x="37" y="123"/>
                </a:cubicBezTo>
                <a:lnTo>
                  <a:pt x="37" y="112"/>
                </a:lnTo>
                <a:close/>
                <a:moveTo>
                  <a:pt x="48" y="149"/>
                </a:moveTo>
                <a:cubicBezTo>
                  <a:pt x="37" y="149"/>
                  <a:pt x="37" y="149"/>
                  <a:pt x="37" y="149"/>
                </a:cubicBezTo>
                <a:cubicBezTo>
                  <a:pt x="37" y="139"/>
                  <a:pt x="37" y="139"/>
                  <a:pt x="37" y="139"/>
                </a:cubicBezTo>
                <a:cubicBezTo>
                  <a:pt x="48" y="139"/>
                  <a:pt x="48" y="139"/>
                  <a:pt x="48" y="139"/>
                </a:cubicBezTo>
                <a:lnTo>
                  <a:pt x="48" y="149"/>
                </a:lnTo>
                <a:close/>
                <a:moveTo>
                  <a:pt x="61" y="112"/>
                </a:moveTo>
                <a:cubicBezTo>
                  <a:pt x="128" y="112"/>
                  <a:pt x="128" y="112"/>
                  <a:pt x="128" y="112"/>
                </a:cubicBezTo>
                <a:cubicBezTo>
                  <a:pt x="123" y="115"/>
                  <a:pt x="118" y="119"/>
                  <a:pt x="114" y="123"/>
                </a:cubicBezTo>
                <a:cubicBezTo>
                  <a:pt x="61" y="123"/>
                  <a:pt x="61" y="123"/>
                  <a:pt x="61" y="123"/>
                </a:cubicBezTo>
                <a:lnTo>
                  <a:pt x="61" y="112"/>
                </a:lnTo>
                <a:close/>
                <a:moveTo>
                  <a:pt x="61" y="149"/>
                </a:moveTo>
                <a:cubicBezTo>
                  <a:pt x="61" y="139"/>
                  <a:pt x="61" y="139"/>
                  <a:pt x="61" y="139"/>
                </a:cubicBezTo>
                <a:cubicBezTo>
                  <a:pt x="102" y="139"/>
                  <a:pt x="102" y="139"/>
                  <a:pt x="102" y="139"/>
                </a:cubicBezTo>
                <a:cubicBezTo>
                  <a:pt x="100" y="142"/>
                  <a:pt x="99" y="146"/>
                  <a:pt x="98" y="149"/>
                </a:cubicBezTo>
                <a:lnTo>
                  <a:pt x="61" y="149"/>
                </a:lnTo>
                <a:close/>
                <a:moveTo>
                  <a:pt x="11" y="40"/>
                </a:moveTo>
                <a:cubicBezTo>
                  <a:pt x="11" y="192"/>
                  <a:pt x="11" y="192"/>
                  <a:pt x="11" y="192"/>
                </a:cubicBezTo>
                <a:cubicBezTo>
                  <a:pt x="96" y="192"/>
                  <a:pt x="96" y="192"/>
                  <a:pt x="96" y="192"/>
                </a:cubicBezTo>
                <a:cubicBezTo>
                  <a:pt x="97" y="196"/>
                  <a:pt x="98" y="199"/>
                  <a:pt x="100" y="203"/>
                </a:cubicBezTo>
                <a:cubicBezTo>
                  <a:pt x="11" y="203"/>
                  <a:pt x="11" y="203"/>
                  <a:pt x="11" y="203"/>
                </a:cubicBezTo>
                <a:cubicBezTo>
                  <a:pt x="11" y="213"/>
                  <a:pt x="11" y="213"/>
                  <a:pt x="11" y="213"/>
                </a:cubicBezTo>
                <a:cubicBezTo>
                  <a:pt x="11" y="216"/>
                  <a:pt x="13" y="219"/>
                  <a:pt x="16" y="219"/>
                </a:cubicBezTo>
                <a:cubicBezTo>
                  <a:pt x="110" y="219"/>
                  <a:pt x="110" y="219"/>
                  <a:pt x="110" y="219"/>
                </a:cubicBezTo>
                <a:cubicBezTo>
                  <a:pt x="113" y="223"/>
                  <a:pt x="116" y="226"/>
                  <a:pt x="120" y="229"/>
                </a:cubicBezTo>
                <a:cubicBezTo>
                  <a:pt x="13" y="229"/>
                  <a:pt x="13" y="229"/>
                  <a:pt x="13" y="229"/>
                </a:cubicBezTo>
                <a:cubicBezTo>
                  <a:pt x="6" y="229"/>
                  <a:pt x="0" y="223"/>
                  <a:pt x="0" y="216"/>
                </a:cubicBezTo>
                <a:cubicBezTo>
                  <a:pt x="0" y="37"/>
                  <a:pt x="0" y="37"/>
                  <a:pt x="0" y="37"/>
                </a:cubicBezTo>
                <a:cubicBezTo>
                  <a:pt x="0" y="30"/>
                  <a:pt x="6" y="24"/>
                  <a:pt x="13" y="24"/>
                </a:cubicBezTo>
                <a:cubicBezTo>
                  <a:pt x="35" y="24"/>
                  <a:pt x="35" y="24"/>
                  <a:pt x="35" y="24"/>
                </a:cubicBezTo>
                <a:cubicBezTo>
                  <a:pt x="35" y="35"/>
                  <a:pt x="35" y="35"/>
                  <a:pt x="35" y="35"/>
                </a:cubicBezTo>
                <a:cubicBezTo>
                  <a:pt x="16" y="35"/>
                  <a:pt x="16" y="35"/>
                  <a:pt x="16" y="35"/>
                </a:cubicBezTo>
                <a:cubicBezTo>
                  <a:pt x="13" y="35"/>
                  <a:pt x="11" y="37"/>
                  <a:pt x="11" y="4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96" name="Freeform 8">
            <a:extLst>
              <a:ext uri="{FF2B5EF4-FFF2-40B4-BE49-F238E27FC236}">
                <a16:creationId xmlns:a16="http://schemas.microsoft.com/office/drawing/2014/main" id="{66E519C6-DE64-684C-B8E6-1791082F139C}"/>
              </a:ext>
            </a:extLst>
          </p:cNvPr>
          <p:cNvSpPr>
            <a:spLocks noEditPoints="1"/>
          </p:cNvSpPr>
          <p:nvPr userDrawn="1"/>
        </p:nvSpPr>
        <p:spPr bwMode="auto">
          <a:xfrm>
            <a:off x="1740147" y="1329414"/>
            <a:ext cx="337221" cy="335924"/>
          </a:xfrm>
          <a:custGeom>
            <a:avLst/>
            <a:gdLst>
              <a:gd name="T0" fmla="*/ 2147483646 w 286"/>
              <a:gd name="T1" fmla="*/ 2147483646 h 285"/>
              <a:gd name="T2" fmla="*/ 2147483646 w 286"/>
              <a:gd name="T3" fmla="*/ 2147483646 h 285"/>
              <a:gd name="T4" fmla="*/ 2147483646 w 286"/>
              <a:gd name="T5" fmla="*/ 2147483646 h 285"/>
              <a:gd name="T6" fmla="*/ 2147483646 w 286"/>
              <a:gd name="T7" fmla="*/ 2147483646 h 285"/>
              <a:gd name="T8" fmla="*/ 2147483646 w 286"/>
              <a:gd name="T9" fmla="*/ 2147483646 h 285"/>
              <a:gd name="T10" fmla="*/ 2147483646 w 286"/>
              <a:gd name="T11" fmla="*/ 2147483646 h 285"/>
              <a:gd name="T12" fmla="*/ 2147483646 w 286"/>
              <a:gd name="T13" fmla="*/ 2147483646 h 285"/>
              <a:gd name="T14" fmla="*/ 2147483646 w 286"/>
              <a:gd name="T15" fmla="*/ 2147483646 h 285"/>
              <a:gd name="T16" fmla="*/ 2147483646 w 286"/>
              <a:gd name="T17" fmla="*/ 2147483646 h 285"/>
              <a:gd name="T18" fmla="*/ 2147483646 w 286"/>
              <a:gd name="T19" fmla="*/ 2147483646 h 285"/>
              <a:gd name="T20" fmla="*/ 2147483646 w 286"/>
              <a:gd name="T21" fmla="*/ 2147483646 h 285"/>
              <a:gd name="T22" fmla="*/ 2147483646 w 286"/>
              <a:gd name="T23" fmla="*/ 2147483646 h 285"/>
              <a:gd name="T24" fmla="*/ 2147483646 w 286"/>
              <a:gd name="T25" fmla="*/ 2147483646 h 285"/>
              <a:gd name="T26" fmla="*/ 2147483646 w 286"/>
              <a:gd name="T27" fmla="*/ 2147483646 h 285"/>
              <a:gd name="T28" fmla="*/ 2147483646 w 286"/>
              <a:gd name="T29" fmla="*/ 2147483646 h 285"/>
              <a:gd name="T30" fmla="*/ 2147483646 w 286"/>
              <a:gd name="T31" fmla="*/ 2147483646 h 285"/>
              <a:gd name="T32" fmla="*/ 2147483646 w 286"/>
              <a:gd name="T33" fmla="*/ 2147483646 h 285"/>
              <a:gd name="T34" fmla="*/ 2147483646 w 286"/>
              <a:gd name="T35" fmla="*/ 2147483646 h 285"/>
              <a:gd name="T36" fmla="*/ 2147483646 w 286"/>
              <a:gd name="T37" fmla="*/ 2147483646 h 285"/>
              <a:gd name="T38" fmla="*/ 2147483646 w 286"/>
              <a:gd name="T39" fmla="*/ 2147483646 h 285"/>
              <a:gd name="T40" fmla="*/ 2147483646 w 286"/>
              <a:gd name="T41" fmla="*/ 2147483646 h 285"/>
              <a:gd name="T42" fmla="*/ 2147483646 w 286"/>
              <a:gd name="T43" fmla="*/ 2147483646 h 285"/>
              <a:gd name="T44" fmla="*/ 2147483646 w 286"/>
              <a:gd name="T45" fmla="*/ 2147483646 h 285"/>
              <a:gd name="T46" fmla="*/ 2147483646 w 286"/>
              <a:gd name="T47" fmla="*/ 2147483646 h 285"/>
              <a:gd name="T48" fmla="*/ 2147483646 w 286"/>
              <a:gd name="T49" fmla="*/ 2147483646 h 285"/>
              <a:gd name="T50" fmla="*/ 2147483646 w 286"/>
              <a:gd name="T51" fmla="*/ 2147483646 h 285"/>
              <a:gd name="T52" fmla="*/ 2147483646 w 286"/>
              <a:gd name="T53" fmla="*/ 2147483646 h 285"/>
              <a:gd name="T54" fmla="*/ 2147483646 w 286"/>
              <a:gd name="T55" fmla="*/ 2147483646 h 285"/>
              <a:gd name="T56" fmla="*/ 2147483646 w 286"/>
              <a:gd name="T57" fmla="*/ 2147483646 h 285"/>
              <a:gd name="T58" fmla="*/ 2147483646 w 286"/>
              <a:gd name="T59" fmla="*/ 2147483646 h 285"/>
              <a:gd name="T60" fmla="*/ 2147483646 w 286"/>
              <a:gd name="T61" fmla="*/ 2147483646 h 285"/>
              <a:gd name="T62" fmla="*/ 2147483646 w 286"/>
              <a:gd name="T63" fmla="*/ 2147483646 h 285"/>
              <a:gd name="T64" fmla="*/ 2147483646 w 286"/>
              <a:gd name="T65" fmla="*/ 2147483646 h 285"/>
              <a:gd name="T66" fmla="*/ 2147483646 w 286"/>
              <a:gd name="T67" fmla="*/ 2147483646 h 285"/>
              <a:gd name="T68" fmla="*/ 2147483646 w 286"/>
              <a:gd name="T69" fmla="*/ 2147483646 h 285"/>
              <a:gd name="T70" fmla="*/ 2147483646 w 286"/>
              <a:gd name="T71" fmla="*/ 2147483646 h 285"/>
              <a:gd name="T72" fmla="*/ 2147483646 w 286"/>
              <a:gd name="T73" fmla="*/ 2147483646 h 285"/>
              <a:gd name="T74" fmla="*/ 2147483646 w 286"/>
              <a:gd name="T75" fmla="*/ 2147483646 h 285"/>
              <a:gd name="T76" fmla="*/ 2147483646 w 286"/>
              <a:gd name="T77" fmla="*/ 2147483646 h 285"/>
              <a:gd name="T78" fmla="*/ 2147483646 w 286"/>
              <a:gd name="T79" fmla="*/ 0 h 285"/>
              <a:gd name="T80" fmla="*/ 2147483646 w 286"/>
              <a:gd name="T81" fmla="*/ 2147483646 h 285"/>
              <a:gd name="T82" fmla="*/ 2147483646 w 286"/>
              <a:gd name="T83" fmla="*/ 2147483646 h 285"/>
              <a:gd name="T84" fmla="*/ 2147483646 w 286"/>
              <a:gd name="T85" fmla="*/ 2147483646 h 285"/>
              <a:gd name="T86" fmla="*/ 2147483646 w 286"/>
              <a:gd name="T87" fmla="*/ 2147483646 h 285"/>
              <a:gd name="T88" fmla="*/ 2147483646 w 286"/>
              <a:gd name="T89" fmla="*/ 2147483646 h 285"/>
              <a:gd name="T90" fmla="*/ 2147483646 w 286"/>
              <a:gd name="T91" fmla="*/ 2147483646 h 285"/>
              <a:gd name="T92" fmla="*/ 2147483646 w 286"/>
              <a:gd name="T93" fmla="*/ 2147483646 h 285"/>
              <a:gd name="T94" fmla="*/ 2147483646 w 286"/>
              <a:gd name="T95" fmla="*/ 2147483646 h 285"/>
              <a:gd name="T96" fmla="*/ 2147483646 w 286"/>
              <a:gd name="T97" fmla="*/ 2147483646 h 285"/>
              <a:gd name="T98" fmla="*/ 2147483646 w 286"/>
              <a:gd name="T99" fmla="*/ 2147483646 h 285"/>
              <a:gd name="T100" fmla="*/ 2147483646 w 286"/>
              <a:gd name="T101" fmla="*/ 2147483646 h 285"/>
              <a:gd name="T102" fmla="*/ 2147483646 w 286"/>
              <a:gd name="T103" fmla="*/ 2147483646 h 285"/>
              <a:gd name="T104" fmla="*/ 2147483646 w 286"/>
              <a:gd name="T105" fmla="*/ 2147483646 h 285"/>
              <a:gd name="T106" fmla="*/ 2147483646 w 286"/>
              <a:gd name="T107" fmla="*/ 2147483646 h 285"/>
              <a:gd name="T108" fmla="*/ 2147483646 w 286"/>
              <a:gd name="T109" fmla="*/ 2147483646 h 285"/>
              <a:gd name="T110" fmla="*/ 2147483646 w 286"/>
              <a:gd name="T111" fmla="*/ 2147483646 h 285"/>
              <a:gd name="T112" fmla="*/ 2147483646 w 286"/>
              <a:gd name="T113" fmla="*/ 2147483646 h 285"/>
              <a:gd name="T114" fmla="*/ 2147483646 w 286"/>
              <a:gd name="T115" fmla="*/ 2147483646 h 285"/>
              <a:gd name="T116" fmla="*/ 2147483646 w 286"/>
              <a:gd name="T117" fmla="*/ 2147483646 h 285"/>
              <a:gd name="T118" fmla="*/ 2147483646 w 286"/>
              <a:gd name="T119" fmla="*/ 2147483646 h 285"/>
              <a:gd name="T120" fmla="*/ 2147483646 w 286"/>
              <a:gd name="T121" fmla="*/ 2147483646 h 2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6" h="285">
                <a:moveTo>
                  <a:pt x="278" y="133"/>
                </a:moveTo>
                <a:cubicBezTo>
                  <a:pt x="278" y="129"/>
                  <a:pt x="278" y="133"/>
                  <a:pt x="278" y="129"/>
                </a:cubicBezTo>
                <a:cubicBezTo>
                  <a:pt x="277" y="125"/>
                  <a:pt x="277" y="125"/>
                  <a:pt x="277" y="125"/>
                </a:cubicBezTo>
                <a:cubicBezTo>
                  <a:pt x="285" y="124"/>
                  <a:pt x="285" y="124"/>
                  <a:pt x="285" y="124"/>
                </a:cubicBezTo>
                <a:cubicBezTo>
                  <a:pt x="286" y="132"/>
                  <a:pt x="286" y="132"/>
                  <a:pt x="286" y="132"/>
                </a:cubicBezTo>
                <a:lnTo>
                  <a:pt x="278" y="133"/>
                </a:lnTo>
                <a:close/>
                <a:moveTo>
                  <a:pt x="275" y="112"/>
                </a:moveTo>
                <a:cubicBezTo>
                  <a:pt x="274" y="108"/>
                  <a:pt x="274" y="108"/>
                  <a:pt x="274" y="108"/>
                </a:cubicBezTo>
                <a:cubicBezTo>
                  <a:pt x="281" y="107"/>
                  <a:pt x="281" y="107"/>
                  <a:pt x="281" y="107"/>
                </a:cubicBezTo>
                <a:cubicBezTo>
                  <a:pt x="283" y="114"/>
                  <a:pt x="283" y="114"/>
                  <a:pt x="283" y="114"/>
                </a:cubicBezTo>
                <a:cubicBezTo>
                  <a:pt x="276" y="116"/>
                  <a:pt x="276" y="116"/>
                  <a:pt x="276" y="116"/>
                </a:cubicBezTo>
                <a:cubicBezTo>
                  <a:pt x="275" y="112"/>
                  <a:pt x="276" y="116"/>
                  <a:pt x="275" y="112"/>
                </a:cubicBezTo>
                <a:close/>
                <a:moveTo>
                  <a:pt x="270" y="96"/>
                </a:moveTo>
                <a:cubicBezTo>
                  <a:pt x="268" y="92"/>
                  <a:pt x="268" y="92"/>
                  <a:pt x="268" y="92"/>
                </a:cubicBezTo>
                <a:cubicBezTo>
                  <a:pt x="276" y="90"/>
                  <a:pt x="276" y="90"/>
                  <a:pt x="276" y="90"/>
                </a:cubicBezTo>
                <a:cubicBezTo>
                  <a:pt x="278" y="97"/>
                  <a:pt x="278" y="97"/>
                  <a:pt x="278" y="97"/>
                </a:cubicBezTo>
                <a:cubicBezTo>
                  <a:pt x="271" y="99"/>
                  <a:pt x="271" y="99"/>
                  <a:pt x="271" y="99"/>
                </a:cubicBezTo>
                <a:cubicBezTo>
                  <a:pt x="270" y="96"/>
                  <a:pt x="271" y="99"/>
                  <a:pt x="270" y="96"/>
                </a:cubicBezTo>
                <a:close/>
                <a:moveTo>
                  <a:pt x="263" y="80"/>
                </a:moveTo>
                <a:cubicBezTo>
                  <a:pt x="261" y="77"/>
                  <a:pt x="261" y="77"/>
                  <a:pt x="261" y="77"/>
                </a:cubicBezTo>
                <a:cubicBezTo>
                  <a:pt x="268" y="73"/>
                  <a:pt x="268" y="73"/>
                  <a:pt x="268" y="73"/>
                </a:cubicBezTo>
                <a:cubicBezTo>
                  <a:pt x="271" y="80"/>
                  <a:pt x="271" y="80"/>
                  <a:pt x="271" y="80"/>
                </a:cubicBezTo>
                <a:cubicBezTo>
                  <a:pt x="265" y="84"/>
                  <a:pt x="265" y="84"/>
                  <a:pt x="265" y="84"/>
                </a:cubicBezTo>
                <a:cubicBezTo>
                  <a:pt x="263" y="80"/>
                  <a:pt x="265" y="84"/>
                  <a:pt x="263" y="80"/>
                </a:cubicBezTo>
                <a:close/>
                <a:moveTo>
                  <a:pt x="254" y="66"/>
                </a:moveTo>
                <a:cubicBezTo>
                  <a:pt x="252" y="63"/>
                  <a:pt x="252" y="63"/>
                  <a:pt x="252" y="63"/>
                </a:cubicBezTo>
                <a:cubicBezTo>
                  <a:pt x="258" y="58"/>
                  <a:pt x="258" y="58"/>
                  <a:pt x="258" y="58"/>
                </a:cubicBezTo>
                <a:cubicBezTo>
                  <a:pt x="262" y="64"/>
                  <a:pt x="262" y="64"/>
                  <a:pt x="262" y="64"/>
                </a:cubicBezTo>
                <a:cubicBezTo>
                  <a:pt x="256" y="69"/>
                  <a:pt x="256" y="69"/>
                  <a:pt x="256" y="69"/>
                </a:cubicBezTo>
                <a:cubicBezTo>
                  <a:pt x="254" y="66"/>
                  <a:pt x="256" y="69"/>
                  <a:pt x="254" y="66"/>
                </a:cubicBezTo>
                <a:close/>
                <a:moveTo>
                  <a:pt x="243" y="52"/>
                </a:moveTo>
                <a:cubicBezTo>
                  <a:pt x="241" y="50"/>
                  <a:pt x="241" y="50"/>
                  <a:pt x="241" y="50"/>
                </a:cubicBezTo>
                <a:cubicBezTo>
                  <a:pt x="246" y="44"/>
                  <a:pt x="246" y="44"/>
                  <a:pt x="246" y="44"/>
                </a:cubicBezTo>
                <a:cubicBezTo>
                  <a:pt x="249" y="47"/>
                  <a:pt x="249" y="47"/>
                  <a:pt x="249" y="47"/>
                </a:cubicBezTo>
                <a:cubicBezTo>
                  <a:pt x="249" y="47"/>
                  <a:pt x="249" y="47"/>
                  <a:pt x="249" y="47"/>
                </a:cubicBezTo>
                <a:cubicBezTo>
                  <a:pt x="251" y="50"/>
                  <a:pt x="251" y="50"/>
                  <a:pt x="251" y="50"/>
                </a:cubicBezTo>
                <a:cubicBezTo>
                  <a:pt x="246" y="55"/>
                  <a:pt x="246" y="55"/>
                  <a:pt x="246" y="55"/>
                </a:cubicBezTo>
                <a:cubicBezTo>
                  <a:pt x="243" y="52"/>
                  <a:pt x="246" y="55"/>
                  <a:pt x="243" y="52"/>
                </a:cubicBezTo>
                <a:close/>
                <a:moveTo>
                  <a:pt x="231" y="40"/>
                </a:moveTo>
                <a:cubicBezTo>
                  <a:pt x="228" y="38"/>
                  <a:pt x="228" y="38"/>
                  <a:pt x="228" y="38"/>
                </a:cubicBezTo>
                <a:cubicBezTo>
                  <a:pt x="233" y="32"/>
                  <a:pt x="233" y="32"/>
                  <a:pt x="233" y="32"/>
                </a:cubicBezTo>
                <a:cubicBezTo>
                  <a:pt x="239" y="37"/>
                  <a:pt x="239" y="37"/>
                  <a:pt x="239" y="37"/>
                </a:cubicBezTo>
                <a:cubicBezTo>
                  <a:pt x="234" y="43"/>
                  <a:pt x="234" y="43"/>
                  <a:pt x="234" y="43"/>
                </a:cubicBezTo>
                <a:cubicBezTo>
                  <a:pt x="231" y="40"/>
                  <a:pt x="234" y="43"/>
                  <a:pt x="231" y="40"/>
                </a:cubicBezTo>
                <a:close/>
                <a:moveTo>
                  <a:pt x="217" y="30"/>
                </a:moveTo>
                <a:cubicBezTo>
                  <a:pt x="214" y="28"/>
                  <a:pt x="214" y="28"/>
                  <a:pt x="214" y="28"/>
                </a:cubicBezTo>
                <a:cubicBezTo>
                  <a:pt x="218" y="22"/>
                  <a:pt x="218" y="22"/>
                  <a:pt x="218" y="22"/>
                </a:cubicBezTo>
                <a:cubicBezTo>
                  <a:pt x="225" y="26"/>
                  <a:pt x="225" y="26"/>
                  <a:pt x="225" y="26"/>
                </a:cubicBezTo>
                <a:cubicBezTo>
                  <a:pt x="220" y="32"/>
                  <a:pt x="220" y="32"/>
                  <a:pt x="220" y="32"/>
                </a:cubicBezTo>
                <a:cubicBezTo>
                  <a:pt x="217" y="30"/>
                  <a:pt x="220" y="32"/>
                  <a:pt x="217" y="30"/>
                </a:cubicBezTo>
                <a:close/>
                <a:moveTo>
                  <a:pt x="202" y="22"/>
                </a:moveTo>
                <a:cubicBezTo>
                  <a:pt x="199" y="20"/>
                  <a:pt x="199" y="20"/>
                  <a:pt x="199" y="20"/>
                </a:cubicBezTo>
                <a:cubicBezTo>
                  <a:pt x="202" y="13"/>
                  <a:pt x="202" y="13"/>
                  <a:pt x="202" y="13"/>
                </a:cubicBezTo>
                <a:cubicBezTo>
                  <a:pt x="209" y="17"/>
                  <a:pt x="209" y="17"/>
                  <a:pt x="209" y="17"/>
                </a:cubicBezTo>
                <a:cubicBezTo>
                  <a:pt x="206" y="23"/>
                  <a:pt x="206" y="23"/>
                  <a:pt x="206" y="23"/>
                </a:cubicBezTo>
                <a:cubicBezTo>
                  <a:pt x="202" y="22"/>
                  <a:pt x="206" y="23"/>
                  <a:pt x="202" y="22"/>
                </a:cubicBezTo>
                <a:close/>
                <a:moveTo>
                  <a:pt x="187" y="15"/>
                </a:moveTo>
                <a:cubicBezTo>
                  <a:pt x="183" y="14"/>
                  <a:pt x="183" y="14"/>
                  <a:pt x="183" y="14"/>
                </a:cubicBezTo>
                <a:cubicBezTo>
                  <a:pt x="186" y="7"/>
                  <a:pt x="186" y="7"/>
                  <a:pt x="186" y="7"/>
                </a:cubicBezTo>
                <a:cubicBezTo>
                  <a:pt x="193" y="9"/>
                  <a:pt x="193" y="9"/>
                  <a:pt x="193" y="9"/>
                </a:cubicBezTo>
                <a:cubicBezTo>
                  <a:pt x="190" y="17"/>
                  <a:pt x="190" y="17"/>
                  <a:pt x="190" y="17"/>
                </a:cubicBezTo>
                <a:cubicBezTo>
                  <a:pt x="187" y="15"/>
                  <a:pt x="190" y="17"/>
                  <a:pt x="187" y="15"/>
                </a:cubicBezTo>
                <a:close/>
                <a:moveTo>
                  <a:pt x="170" y="11"/>
                </a:moveTo>
                <a:cubicBezTo>
                  <a:pt x="167" y="10"/>
                  <a:pt x="167" y="10"/>
                  <a:pt x="167" y="10"/>
                </a:cubicBezTo>
                <a:cubicBezTo>
                  <a:pt x="168" y="2"/>
                  <a:pt x="168" y="2"/>
                  <a:pt x="168" y="2"/>
                </a:cubicBezTo>
                <a:cubicBezTo>
                  <a:pt x="176" y="4"/>
                  <a:pt x="176" y="4"/>
                  <a:pt x="176" y="4"/>
                </a:cubicBezTo>
                <a:cubicBezTo>
                  <a:pt x="174" y="12"/>
                  <a:pt x="174" y="12"/>
                  <a:pt x="174" y="12"/>
                </a:cubicBezTo>
                <a:cubicBezTo>
                  <a:pt x="170" y="11"/>
                  <a:pt x="174" y="12"/>
                  <a:pt x="170" y="11"/>
                </a:cubicBezTo>
                <a:close/>
                <a:moveTo>
                  <a:pt x="251" y="142"/>
                </a:moveTo>
                <a:cubicBezTo>
                  <a:pt x="251" y="202"/>
                  <a:pt x="203" y="250"/>
                  <a:pt x="143" y="250"/>
                </a:cubicBezTo>
                <a:cubicBezTo>
                  <a:pt x="83" y="250"/>
                  <a:pt x="35" y="202"/>
                  <a:pt x="35" y="142"/>
                </a:cubicBezTo>
                <a:cubicBezTo>
                  <a:pt x="35" y="83"/>
                  <a:pt x="83" y="34"/>
                  <a:pt x="143" y="34"/>
                </a:cubicBezTo>
                <a:cubicBezTo>
                  <a:pt x="203" y="34"/>
                  <a:pt x="251" y="83"/>
                  <a:pt x="251" y="142"/>
                </a:cubicBezTo>
                <a:close/>
                <a:moveTo>
                  <a:pt x="113" y="235"/>
                </a:moveTo>
                <a:cubicBezTo>
                  <a:pt x="104" y="227"/>
                  <a:pt x="96" y="214"/>
                  <a:pt x="91" y="200"/>
                </a:cubicBezTo>
                <a:cubicBezTo>
                  <a:pt x="83" y="202"/>
                  <a:pt x="76" y="204"/>
                  <a:pt x="70" y="207"/>
                </a:cubicBezTo>
                <a:cubicBezTo>
                  <a:pt x="82" y="220"/>
                  <a:pt x="96" y="230"/>
                  <a:pt x="113" y="235"/>
                </a:cubicBezTo>
                <a:close/>
                <a:moveTo>
                  <a:pt x="66" y="202"/>
                </a:moveTo>
                <a:cubicBezTo>
                  <a:pt x="73" y="199"/>
                  <a:pt x="80" y="196"/>
                  <a:pt x="88" y="193"/>
                </a:cubicBezTo>
                <a:cubicBezTo>
                  <a:pt x="84" y="179"/>
                  <a:pt x="81" y="163"/>
                  <a:pt x="81" y="146"/>
                </a:cubicBezTo>
                <a:cubicBezTo>
                  <a:pt x="46" y="146"/>
                  <a:pt x="46" y="146"/>
                  <a:pt x="46" y="146"/>
                </a:cubicBezTo>
                <a:cubicBezTo>
                  <a:pt x="47" y="167"/>
                  <a:pt x="54" y="186"/>
                  <a:pt x="66" y="202"/>
                </a:cubicBezTo>
                <a:close/>
                <a:moveTo>
                  <a:pt x="65" y="85"/>
                </a:moveTo>
                <a:cubicBezTo>
                  <a:pt x="54" y="100"/>
                  <a:pt x="47" y="118"/>
                  <a:pt x="46" y="138"/>
                </a:cubicBezTo>
                <a:cubicBezTo>
                  <a:pt x="81" y="138"/>
                  <a:pt x="81" y="138"/>
                  <a:pt x="81" y="138"/>
                </a:cubicBezTo>
                <a:cubicBezTo>
                  <a:pt x="81" y="122"/>
                  <a:pt x="83" y="107"/>
                  <a:pt x="88" y="94"/>
                </a:cubicBezTo>
                <a:cubicBezTo>
                  <a:pt x="79" y="91"/>
                  <a:pt x="71" y="88"/>
                  <a:pt x="65" y="85"/>
                </a:cubicBezTo>
                <a:close/>
                <a:moveTo>
                  <a:pt x="69" y="79"/>
                </a:moveTo>
                <a:cubicBezTo>
                  <a:pt x="75" y="82"/>
                  <a:pt x="82" y="85"/>
                  <a:pt x="90" y="87"/>
                </a:cubicBezTo>
                <a:cubicBezTo>
                  <a:pt x="96" y="71"/>
                  <a:pt x="104" y="58"/>
                  <a:pt x="113" y="50"/>
                </a:cubicBezTo>
                <a:cubicBezTo>
                  <a:pt x="96" y="55"/>
                  <a:pt x="81" y="66"/>
                  <a:pt x="69" y="79"/>
                </a:cubicBezTo>
                <a:close/>
                <a:moveTo>
                  <a:pt x="139" y="48"/>
                </a:moveTo>
                <a:cubicBezTo>
                  <a:pt x="122" y="50"/>
                  <a:pt x="107" y="66"/>
                  <a:pt x="98" y="89"/>
                </a:cubicBezTo>
                <a:cubicBezTo>
                  <a:pt x="111" y="92"/>
                  <a:pt x="125" y="93"/>
                  <a:pt x="139" y="94"/>
                </a:cubicBezTo>
                <a:lnTo>
                  <a:pt x="139" y="48"/>
                </a:lnTo>
                <a:close/>
                <a:moveTo>
                  <a:pt x="139" y="101"/>
                </a:moveTo>
                <a:cubicBezTo>
                  <a:pt x="124" y="101"/>
                  <a:pt x="109" y="99"/>
                  <a:pt x="96" y="96"/>
                </a:cubicBezTo>
                <a:cubicBezTo>
                  <a:pt x="91" y="108"/>
                  <a:pt x="89" y="123"/>
                  <a:pt x="88" y="138"/>
                </a:cubicBezTo>
                <a:cubicBezTo>
                  <a:pt x="139" y="138"/>
                  <a:pt x="139" y="138"/>
                  <a:pt x="139" y="138"/>
                </a:cubicBezTo>
                <a:lnTo>
                  <a:pt x="139" y="101"/>
                </a:lnTo>
                <a:close/>
                <a:moveTo>
                  <a:pt x="139" y="146"/>
                </a:moveTo>
                <a:cubicBezTo>
                  <a:pt x="89" y="146"/>
                  <a:pt x="89" y="146"/>
                  <a:pt x="89" y="146"/>
                </a:cubicBezTo>
                <a:cubicBezTo>
                  <a:pt x="89" y="163"/>
                  <a:pt x="92" y="178"/>
                  <a:pt x="96" y="191"/>
                </a:cubicBezTo>
                <a:cubicBezTo>
                  <a:pt x="110" y="188"/>
                  <a:pt x="124" y="187"/>
                  <a:pt x="139" y="186"/>
                </a:cubicBezTo>
                <a:lnTo>
                  <a:pt x="139" y="146"/>
                </a:lnTo>
                <a:close/>
                <a:moveTo>
                  <a:pt x="139" y="194"/>
                </a:moveTo>
                <a:cubicBezTo>
                  <a:pt x="125" y="194"/>
                  <a:pt x="111" y="195"/>
                  <a:pt x="99" y="198"/>
                </a:cubicBezTo>
                <a:cubicBezTo>
                  <a:pt x="108" y="220"/>
                  <a:pt x="123" y="235"/>
                  <a:pt x="139" y="237"/>
                </a:cubicBezTo>
                <a:lnTo>
                  <a:pt x="139" y="194"/>
                </a:lnTo>
                <a:close/>
                <a:moveTo>
                  <a:pt x="222" y="85"/>
                </a:moveTo>
                <a:cubicBezTo>
                  <a:pt x="215" y="88"/>
                  <a:pt x="207" y="91"/>
                  <a:pt x="199" y="94"/>
                </a:cubicBezTo>
                <a:cubicBezTo>
                  <a:pt x="203" y="107"/>
                  <a:pt x="205" y="122"/>
                  <a:pt x="206" y="138"/>
                </a:cubicBezTo>
                <a:cubicBezTo>
                  <a:pt x="240" y="138"/>
                  <a:pt x="240" y="138"/>
                  <a:pt x="240" y="138"/>
                </a:cubicBezTo>
                <a:cubicBezTo>
                  <a:pt x="239" y="118"/>
                  <a:pt x="233" y="100"/>
                  <a:pt x="222" y="85"/>
                </a:cubicBezTo>
                <a:close/>
                <a:moveTo>
                  <a:pt x="220" y="202"/>
                </a:moveTo>
                <a:cubicBezTo>
                  <a:pt x="232" y="186"/>
                  <a:pt x="239" y="167"/>
                  <a:pt x="240" y="146"/>
                </a:cubicBezTo>
                <a:cubicBezTo>
                  <a:pt x="206" y="146"/>
                  <a:pt x="206" y="146"/>
                  <a:pt x="206" y="146"/>
                </a:cubicBezTo>
                <a:cubicBezTo>
                  <a:pt x="205" y="163"/>
                  <a:pt x="203" y="179"/>
                  <a:pt x="198" y="193"/>
                </a:cubicBezTo>
                <a:cubicBezTo>
                  <a:pt x="206" y="196"/>
                  <a:pt x="214" y="198"/>
                  <a:pt x="220" y="202"/>
                </a:cubicBezTo>
                <a:close/>
                <a:moveTo>
                  <a:pt x="215" y="207"/>
                </a:moveTo>
                <a:cubicBezTo>
                  <a:pt x="209" y="205"/>
                  <a:pt x="203" y="202"/>
                  <a:pt x="195" y="200"/>
                </a:cubicBezTo>
                <a:cubicBezTo>
                  <a:pt x="190" y="215"/>
                  <a:pt x="182" y="227"/>
                  <a:pt x="173" y="235"/>
                </a:cubicBezTo>
                <a:cubicBezTo>
                  <a:pt x="189" y="230"/>
                  <a:pt x="204" y="220"/>
                  <a:pt x="215" y="207"/>
                </a:cubicBezTo>
                <a:close/>
                <a:moveTo>
                  <a:pt x="147" y="237"/>
                </a:moveTo>
                <a:cubicBezTo>
                  <a:pt x="164" y="235"/>
                  <a:pt x="178" y="220"/>
                  <a:pt x="187" y="198"/>
                </a:cubicBezTo>
                <a:cubicBezTo>
                  <a:pt x="175" y="195"/>
                  <a:pt x="161" y="194"/>
                  <a:pt x="147" y="194"/>
                </a:cubicBezTo>
                <a:lnTo>
                  <a:pt x="147" y="237"/>
                </a:lnTo>
                <a:close/>
                <a:moveTo>
                  <a:pt x="147" y="186"/>
                </a:moveTo>
                <a:cubicBezTo>
                  <a:pt x="162" y="187"/>
                  <a:pt x="177" y="188"/>
                  <a:pt x="190" y="191"/>
                </a:cubicBezTo>
                <a:cubicBezTo>
                  <a:pt x="194" y="178"/>
                  <a:pt x="197" y="163"/>
                  <a:pt x="198" y="146"/>
                </a:cubicBezTo>
                <a:cubicBezTo>
                  <a:pt x="147" y="146"/>
                  <a:pt x="147" y="146"/>
                  <a:pt x="147" y="146"/>
                </a:cubicBezTo>
                <a:lnTo>
                  <a:pt x="147" y="186"/>
                </a:lnTo>
                <a:close/>
                <a:moveTo>
                  <a:pt x="147" y="138"/>
                </a:moveTo>
                <a:cubicBezTo>
                  <a:pt x="198" y="138"/>
                  <a:pt x="198" y="138"/>
                  <a:pt x="198" y="138"/>
                </a:cubicBezTo>
                <a:cubicBezTo>
                  <a:pt x="197" y="123"/>
                  <a:pt x="195" y="108"/>
                  <a:pt x="191" y="96"/>
                </a:cubicBezTo>
                <a:cubicBezTo>
                  <a:pt x="177" y="99"/>
                  <a:pt x="162" y="101"/>
                  <a:pt x="147" y="101"/>
                </a:cubicBezTo>
                <a:lnTo>
                  <a:pt x="147" y="138"/>
                </a:lnTo>
                <a:close/>
                <a:moveTo>
                  <a:pt x="147" y="48"/>
                </a:moveTo>
                <a:cubicBezTo>
                  <a:pt x="147" y="94"/>
                  <a:pt x="147" y="94"/>
                  <a:pt x="147" y="94"/>
                </a:cubicBezTo>
                <a:cubicBezTo>
                  <a:pt x="162" y="94"/>
                  <a:pt x="176" y="92"/>
                  <a:pt x="188" y="89"/>
                </a:cubicBezTo>
                <a:cubicBezTo>
                  <a:pt x="179" y="66"/>
                  <a:pt x="164" y="50"/>
                  <a:pt x="147" y="48"/>
                </a:cubicBezTo>
                <a:close/>
                <a:moveTo>
                  <a:pt x="173" y="50"/>
                </a:moveTo>
                <a:cubicBezTo>
                  <a:pt x="183" y="59"/>
                  <a:pt x="191" y="72"/>
                  <a:pt x="197" y="87"/>
                </a:cubicBezTo>
                <a:cubicBezTo>
                  <a:pt x="204" y="85"/>
                  <a:pt x="211" y="83"/>
                  <a:pt x="218" y="80"/>
                </a:cubicBezTo>
                <a:cubicBezTo>
                  <a:pt x="206" y="66"/>
                  <a:pt x="191" y="55"/>
                  <a:pt x="173" y="50"/>
                </a:cubicBezTo>
                <a:close/>
                <a:moveTo>
                  <a:pt x="81" y="28"/>
                </a:moveTo>
                <a:cubicBezTo>
                  <a:pt x="85" y="18"/>
                  <a:pt x="85" y="18"/>
                  <a:pt x="85" y="18"/>
                </a:cubicBezTo>
                <a:cubicBezTo>
                  <a:pt x="79" y="21"/>
                  <a:pt x="73" y="24"/>
                  <a:pt x="67" y="28"/>
                </a:cubicBezTo>
                <a:cubicBezTo>
                  <a:pt x="60" y="33"/>
                  <a:pt x="54" y="39"/>
                  <a:pt x="47" y="45"/>
                </a:cubicBezTo>
                <a:cubicBezTo>
                  <a:pt x="41" y="51"/>
                  <a:pt x="36" y="58"/>
                  <a:pt x="31" y="65"/>
                </a:cubicBezTo>
                <a:cubicBezTo>
                  <a:pt x="26" y="72"/>
                  <a:pt x="22" y="80"/>
                  <a:pt x="18" y="88"/>
                </a:cubicBezTo>
                <a:cubicBezTo>
                  <a:pt x="15" y="97"/>
                  <a:pt x="12" y="105"/>
                  <a:pt x="10" y="114"/>
                </a:cubicBezTo>
                <a:cubicBezTo>
                  <a:pt x="3" y="112"/>
                  <a:pt x="3" y="112"/>
                  <a:pt x="3" y="112"/>
                </a:cubicBezTo>
                <a:cubicBezTo>
                  <a:pt x="5" y="103"/>
                  <a:pt x="8" y="94"/>
                  <a:pt x="11" y="85"/>
                </a:cubicBezTo>
                <a:cubicBezTo>
                  <a:pt x="15" y="77"/>
                  <a:pt x="19" y="69"/>
                  <a:pt x="24" y="61"/>
                </a:cubicBezTo>
                <a:cubicBezTo>
                  <a:pt x="30" y="53"/>
                  <a:pt x="35" y="46"/>
                  <a:pt x="42" y="39"/>
                </a:cubicBezTo>
                <a:cubicBezTo>
                  <a:pt x="48" y="33"/>
                  <a:pt x="56" y="27"/>
                  <a:pt x="63" y="22"/>
                </a:cubicBezTo>
                <a:cubicBezTo>
                  <a:pt x="69" y="18"/>
                  <a:pt x="76" y="14"/>
                  <a:pt x="82" y="11"/>
                </a:cubicBezTo>
                <a:cubicBezTo>
                  <a:pt x="72" y="7"/>
                  <a:pt x="72" y="7"/>
                  <a:pt x="72" y="7"/>
                </a:cubicBezTo>
                <a:cubicBezTo>
                  <a:pt x="75" y="0"/>
                  <a:pt x="75" y="0"/>
                  <a:pt x="75" y="0"/>
                </a:cubicBezTo>
                <a:cubicBezTo>
                  <a:pt x="97" y="8"/>
                  <a:pt x="97" y="8"/>
                  <a:pt x="97" y="8"/>
                </a:cubicBezTo>
                <a:cubicBezTo>
                  <a:pt x="88" y="31"/>
                  <a:pt x="88" y="31"/>
                  <a:pt x="88" y="31"/>
                </a:cubicBezTo>
                <a:lnTo>
                  <a:pt x="81" y="28"/>
                </a:lnTo>
                <a:close/>
                <a:moveTo>
                  <a:pt x="9" y="160"/>
                </a:moveTo>
                <a:cubicBezTo>
                  <a:pt x="1" y="160"/>
                  <a:pt x="1" y="160"/>
                  <a:pt x="1" y="160"/>
                </a:cubicBezTo>
                <a:cubicBezTo>
                  <a:pt x="1" y="157"/>
                  <a:pt x="1" y="160"/>
                  <a:pt x="1" y="157"/>
                </a:cubicBezTo>
                <a:cubicBezTo>
                  <a:pt x="0" y="153"/>
                  <a:pt x="0" y="153"/>
                  <a:pt x="0" y="153"/>
                </a:cubicBezTo>
                <a:cubicBezTo>
                  <a:pt x="8" y="152"/>
                  <a:pt x="8" y="152"/>
                  <a:pt x="8" y="152"/>
                </a:cubicBezTo>
                <a:lnTo>
                  <a:pt x="9" y="160"/>
                </a:lnTo>
                <a:close/>
                <a:moveTo>
                  <a:pt x="12" y="176"/>
                </a:moveTo>
                <a:cubicBezTo>
                  <a:pt x="5" y="178"/>
                  <a:pt x="5" y="178"/>
                  <a:pt x="5" y="178"/>
                </a:cubicBezTo>
                <a:cubicBezTo>
                  <a:pt x="4" y="174"/>
                  <a:pt x="5" y="178"/>
                  <a:pt x="4" y="174"/>
                </a:cubicBezTo>
                <a:cubicBezTo>
                  <a:pt x="3" y="171"/>
                  <a:pt x="3" y="171"/>
                  <a:pt x="3" y="171"/>
                </a:cubicBezTo>
                <a:cubicBezTo>
                  <a:pt x="11" y="169"/>
                  <a:pt x="11" y="169"/>
                  <a:pt x="11" y="169"/>
                </a:cubicBezTo>
                <a:lnTo>
                  <a:pt x="12" y="176"/>
                </a:lnTo>
                <a:close/>
                <a:moveTo>
                  <a:pt x="18" y="192"/>
                </a:moveTo>
                <a:cubicBezTo>
                  <a:pt x="11" y="195"/>
                  <a:pt x="11" y="195"/>
                  <a:pt x="11" y="195"/>
                </a:cubicBezTo>
                <a:cubicBezTo>
                  <a:pt x="9" y="192"/>
                  <a:pt x="11" y="195"/>
                  <a:pt x="9" y="192"/>
                </a:cubicBezTo>
                <a:cubicBezTo>
                  <a:pt x="8" y="188"/>
                  <a:pt x="8" y="188"/>
                  <a:pt x="8" y="188"/>
                </a:cubicBezTo>
                <a:cubicBezTo>
                  <a:pt x="15" y="185"/>
                  <a:pt x="15" y="185"/>
                  <a:pt x="15" y="185"/>
                </a:cubicBezTo>
                <a:lnTo>
                  <a:pt x="18" y="192"/>
                </a:lnTo>
                <a:close/>
                <a:moveTo>
                  <a:pt x="25" y="208"/>
                </a:moveTo>
                <a:cubicBezTo>
                  <a:pt x="19" y="211"/>
                  <a:pt x="19" y="211"/>
                  <a:pt x="19" y="211"/>
                </a:cubicBezTo>
                <a:cubicBezTo>
                  <a:pt x="17" y="208"/>
                  <a:pt x="19" y="211"/>
                  <a:pt x="17" y="208"/>
                </a:cubicBezTo>
                <a:cubicBezTo>
                  <a:pt x="15" y="205"/>
                  <a:pt x="15" y="205"/>
                  <a:pt x="15" y="205"/>
                </a:cubicBezTo>
                <a:cubicBezTo>
                  <a:pt x="22" y="201"/>
                  <a:pt x="22" y="201"/>
                  <a:pt x="22" y="201"/>
                </a:cubicBezTo>
                <a:lnTo>
                  <a:pt x="25" y="208"/>
                </a:lnTo>
                <a:close/>
                <a:moveTo>
                  <a:pt x="35" y="222"/>
                </a:moveTo>
                <a:cubicBezTo>
                  <a:pt x="28" y="227"/>
                  <a:pt x="28" y="227"/>
                  <a:pt x="28" y="227"/>
                </a:cubicBezTo>
                <a:cubicBezTo>
                  <a:pt x="26" y="223"/>
                  <a:pt x="28" y="227"/>
                  <a:pt x="26" y="223"/>
                </a:cubicBezTo>
                <a:cubicBezTo>
                  <a:pt x="24" y="220"/>
                  <a:pt x="24" y="220"/>
                  <a:pt x="24" y="220"/>
                </a:cubicBezTo>
                <a:cubicBezTo>
                  <a:pt x="30" y="216"/>
                  <a:pt x="30" y="216"/>
                  <a:pt x="30" y="216"/>
                </a:cubicBezTo>
                <a:lnTo>
                  <a:pt x="35" y="222"/>
                </a:lnTo>
                <a:close/>
                <a:moveTo>
                  <a:pt x="46" y="235"/>
                </a:moveTo>
                <a:cubicBezTo>
                  <a:pt x="40" y="240"/>
                  <a:pt x="40" y="240"/>
                  <a:pt x="40" y="240"/>
                </a:cubicBezTo>
                <a:cubicBezTo>
                  <a:pt x="38" y="238"/>
                  <a:pt x="40" y="240"/>
                  <a:pt x="38" y="238"/>
                </a:cubicBezTo>
                <a:cubicBezTo>
                  <a:pt x="35" y="235"/>
                  <a:pt x="35" y="235"/>
                  <a:pt x="35" y="235"/>
                </a:cubicBezTo>
                <a:cubicBezTo>
                  <a:pt x="41" y="230"/>
                  <a:pt x="41" y="230"/>
                  <a:pt x="41" y="230"/>
                </a:cubicBezTo>
                <a:lnTo>
                  <a:pt x="46" y="235"/>
                </a:lnTo>
                <a:close/>
                <a:moveTo>
                  <a:pt x="58" y="247"/>
                </a:moveTo>
                <a:cubicBezTo>
                  <a:pt x="53" y="253"/>
                  <a:pt x="53" y="253"/>
                  <a:pt x="53" y="253"/>
                </a:cubicBezTo>
                <a:cubicBezTo>
                  <a:pt x="50" y="250"/>
                  <a:pt x="53" y="253"/>
                  <a:pt x="50" y="250"/>
                </a:cubicBezTo>
                <a:cubicBezTo>
                  <a:pt x="48" y="248"/>
                  <a:pt x="48" y="248"/>
                  <a:pt x="48" y="248"/>
                </a:cubicBezTo>
                <a:cubicBezTo>
                  <a:pt x="53" y="242"/>
                  <a:pt x="53" y="242"/>
                  <a:pt x="53" y="242"/>
                </a:cubicBezTo>
                <a:lnTo>
                  <a:pt x="58" y="247"/>
                </a:lnTo>
                <a:close/>
                <a:moveTo>
                  <a:pt x="72" y="257"/>
                </a:moveTo>
                <a:cubicBezTo>
                  <a:pt x="68" y="263"/>
                  <a:pt x="68" y="263"/>
                  <a:pt x="68" y="263"/>
                </a:cubicBezTo>
                <a:cubicBezTo>
                  <a:pt x="65" y="261"/>
                  <a:pt x="68" y="263"/>
                  <a:pt x="65" y="261"/>
                </a:cubicBezTo>
                <a:cubicBezTo>
                  <a:pt x="62" y="259"/>
                  <a:pt x="62" y="259"/>
                  <a:pt x="62" y="259"/>
                </a:cubicBezTo>
                <a:cubicBezTo>
                  <a:pt x="66" y="252"/>
                  <a:pt x="66" y="252"/>
                  <a:pt x="66" y="252"/>
                </a:cubicBezTo>
                <a:lnTo>
                  <a:pt x="72" y="257"/>
                </a:lnTo>
                <a:close/>
                <a:moveTo>
                  <a:pt x="87" y="265"/>
                </a:moveTo>
                <a:cubicBezTo>
                  <a:pt x="84" y="272"/>
                  <a:pt x="84" y="272"/>
                  <a:pt x="84" y="272"/>
                </a:cubicBezTo>
                <a:cubicBezTo>
                  <a:pt x="80" y="270"/>
                  <a:pt x="84" y="272"/>
                  <a:pt x="80" y="270"/>
                </a:cubicBezTo>
                <a:cubicBezTo>
                  <a:pt x="77" y="268"/>
                  <a:pt x="77" y="268"/>
                  <a:pt x="77" y="268"/>
                </a:cubicBezTo>
                <a:cubicBezTo>
                  <a:pt x="80" y="261"/>
                  <a:pt x="80" y="261"/>
                  <a:pt x="80" y="261"/>
                </a:cubicBezTo>
                <a:lnTo>
                  <a:pt x="87" y="265"/>
                </a:lnTo>
                <a:close/>
                <a:moveTo>
                  <a:pt x="103" y="271"/>
                </a:moveTo>
                <a:cubicBezTo>
                  <a:pt x="101" y="278"/>
                  <a:pt x="101" y="278"/>
                  <a:pt x="101" y="278"/>
                </a:cubicBezTo>
                <a:cubicBezTo>
                  <a:pt x="97" y="277"/>
                  <a:pt x="101" y="278"/>
                  <a:pt x="97" y="277"/>
                </a:cubicBezTo>
                <a:cubicBezTo>
                  <a:pt x="94" y="276"/>
                  <a:pt x="94" y="276"/>
                  <a:pt x="94" y="276"/>
                </a:cubicBezTo>
                <a:cubicBezTo>
                  <a:pt x="96" y="268"/>
                  <a:pt x="96" y="268"/>
                  <a:pt x="96" y="268"/>
                </a:cubicBezTo>
                <a:lnTo>
                  <a:pt x="103" y="271"/>
                </a:lnTo>
                <a:close/>
                <a:moveTo>
                  <a:pt x="120" y="275"/>
                </a:moveTo>
                <a:cubicBezTo>
                  <a:pt x="118" y="282"/>
                  <a:pt x="118" y="282"/>
                  <a:pt x="118" y="282"/>
                </a:cubicBezTo>
                <a:cubicBezTo>
                  <a:pt x="114" y="281"/>
                  <a:pt x="118" y="282"/>
                  <a:pt x="114" y="281"/>
                </a:cubicBezTo>
                <a:cubicBezTo>
                  <a:pt x="111" y="281"/>
                  <a:pt x="111" y="281"/>
                  <a:pt x="111" y="281"/>
                </a:cubicBezTo>
                <a:cubicBezTo>
                  <a:pt x="112" y="273"/>
                  <a:pt x="112" y="273"/>
                  <a:pt x="112" y="273"/>
                </a:cubicBezTo>
                <a:lnTo>
                  <a:pt x="120" y="275"/>
                </a:lnTo>
                <a:close/>
                <a:moveTo>
                  <a:pt x="205" y="257"/>
                </a:moveTo>
                <a:cubicBezTo>
                  <a:pt x="201" y="267"/>
                  <a:pt x="201" y="267"/>
                  <a:pt x="201" y="267"/>
                </a:cubicBezTo>
                <a:cubicBezTo>
                  <a:pt x="207" y="264"/>
                  <a:pt x="213" y="260"/>
                  <a:pt x="219" y="257"/>
                </a:cubicBezTo>
                <a:cubicBezTo>
                  <a:pt x="226" y="252"/>
                  <a:pt x="233" y="246"/>
                  <a:pt x="239" y="240"/>
                </a:cubicBezTo>
                <a:cubicBezTo>
                  <a:pt x="245" y="234"/>
                  <a:pt x="251" y="227"/>
                  <a:pt x="255" y="220"/>
                </a:cubicBezTo>
                <a:cubicBezTo>
                  <a:pt x="260" y="212"/>
                  <a:pt x="265" y="205"/>
                  <a:pt x="268" y="196"/>
                </a:cubicBezTo>
                <a:cubicBezTo>
                  <a:pt x="271" y="188"/>
                  <a:pt x="274" y="180"/>
                  <a:pt x="276" y="171"/>
                </a:cubicBezTo>
                <a:cubicBezTo>
                  <a:pt x="283" y="172"/>
                  <a:pt x="283" y="172"/>
                  <a:pt x="283" y="172"/>
                </a:cubicBezTo>
                <a:cubicBezTo>
                  <a:pt x="281" y="182"/>
                  <a:pt x="279" y="191"/>
                  <a:pt x="275" y="199"/>
                </a:cubicBezTo>
                <a:cubicBezTo>
                  <a:pt x="271" y="208"/>
                  <a:pt x="267" y="216"/>
                  <a:pt x="262" y="224"/>
                </a:cubicBezTo>
                <a:cubicBezTo>
                  <a:pt x="257" y="232"/>
                  <a:pt x="251" y="239"/>
                  <a:pt x="244" y="245"/>
                </a:cubicBezTo>
                <a:cubicBezTo>
                  <a:pt x="238" y="252"/>
                  <a:pt x="231" y="258"/>
                  <a:pt x="223" y="263"/>
                </a:cubicBezTo>
                <a:cubicBezTo>
                  <a:pt x="217" y="267"/>
                  <a:pt x="211" y="271"/>
                  <a:pt x="204" y="274"/>
                </a:cubicBezTo>
                <a:cubicBezTo>
                  <a:pt x="214" y="278"/>
                  <a:pt x="214" y="278"/>
                  <a:pt x="214" y="278"/>
                </a:cubicBezTo>
                <a:cubicBezTo>
                  <a:pt x="212" y="285"/>
                  <a:pt x="212" y="285"/>
                  <a:pt x="212" y="285"/>
                </a:cubicBezTo>
                <a:cubicBezTo>
                  <a:pt x="189" y="276"/>
                  <a:pt x="189" y="276"/>
                  <a:pt x="189" y="276"/>
                </a:cubicBezTo>
                <a:cubicBezTo>
                  <a:pt x="198" y="254"/>
                  <a:pt x="198" y="254"/>
                  <a:pt x="198" y="254"/>
                </a:cubicBezTo>
                <a:lnTo>
                  <a:pt x="205" y="257"/>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797" name="Group 1796">
            <a:extLst>
              <a:ext uri="{FF2B5EF4-FFF2-40B4-BE49-F238E27FC236}">
                <a16:creationId xmlns:a16="http://schemas.microsoft.com/office/drawing/2014/main" id="{A7079793-C7D4-FD4E-B265-DB95D2CBB95C}"/>
              </a:ext>
            </a:extLst>
          </p:cNvPr>
          <p:cNvGrpSpPr/>
          <p:nvPr userDrawn="1"/>
        </p:nvGrpSpPr>
        <p:grpSpPr>
          <a:xfrm>
            <a:off x="2368105" y="1349743"/>
            <a:ext cx="241848" cy="295267"/>
            <a:chOff x="2080028" y="587352"/>
            <a:chExt cx="1444625" cy="1763713"/>
          </a:xfrm>
          <a:solidFill>
            <a:srgbClr val="032F88"/>
          </a:solidFill>
        </p:grpSpPr>
        <p:sp>
          <p:nvSpPr>
            <p:cNvPr id="1798" name="Freeform 48">
              <a:extLst>
                <a:ext uri="{FF2B5EF4-FFF2-40B4-BE49-F238E27FC236}">
                  <a16:creationId xmlns:a16="http://schemas.microsoft.com/office/drawing/2014/main" id="{6FD52E3E-043D-2648-873F-CAD3287CDA90}"/>
                </a:ext>
              </a:extLst>
            </p:cNvPr>
            <p:cNvSpPr>
              <a:spLocks noEditPoints="1"/>
            </p:cNvSpPr>
            <p:nvPr/>
          </p:nvSpPr>
          <p:spPr bwMode="auto">
            <a:xfrm>
              <a:off x="2349903" y="587352"/>
              <a:ext cx="904875" cy="1012825"/>
            </a:xfrm>
            <a:custGeom>
              <a:avLst/>
              <a:gdLst>
                <a:gd name="T0" fmla="*/ 3 w 117"/>
                <a:gd name="T1" fmla="*/ 68 h 131"/>
                <a:gd name="T2" fmla="*/ 15 w 117"/>
                <a:gd name="T3" fmla="*/ 72 h 131"/>
                <a:gd name="T4" fmla="*/ 15 w 117"/>
                <a:gd name="T5" fmla="*/ 75 h 131"/>
                <a:gd name="T6" fmla="*/ 59 w 117"/>
                <a:gd name="T7" fmla="*/ 131 h 131"/>
                <a:gd name="T8" fmla="*/ 102 w 117"/>
                <a:gd name="T9" fmla="*/ 75 h 131"/>
                <a:gd name="T10" fmla="*/ 102 w 117"/>
                <a:gd name="T11" fmla="*/ 72 h 131"/>
                <a:gd name="T12" fmla="*/ 114 w 117"/>
                <a:gd name="T13" fmla="*/ 68 h 131"/>
                <a:gd name="T14" fmla="*/ 116 w 117"/>
                <a:gd name="T15" fmla="*/ 63 h 131"/>
                <a:gd name="T16" fmla="*/ 111 w 117"/>
                <a:gd name="T17" fmla="*/ 61 h 131"/>
                <a:gd name="T18" fmla="*/ 108 w 117"/>
                <a:gd name="T19" fmla="*/ 62 h 131"/>
                <a:gd name="T20" fmla="*/ 105 w 117"/>
                <a:gd name="T21" fmla="*/ 54 h 131"/>
                <a:gd name="T22" fmla="*/ 72 w 117"/>
                <a:gd name="T23" fmla="*/ 7 h 131"/>
                <a:gd name="T24" fmla="*/ 72 w 117"/>
                <a:gd name="T25" fmla="*/ 3 h 131"/>
                <a:gd name="T26" fmla="*/ 69 w 117"/>
                <a:gd name="T27" fmla="*/ 0 h 131"/>
                <a:gd name="T28" fmla="*/ 48 w 117"/>
                <a:gd name="T29" fmla="*/ 0 h 131"/>
                <a:gd name="T30" fmla="*/ 45 w 117"/>
                <a:gd name="T31" fmla="*/ 3 h 131"/>
                <a:gd name="T32" fmla="*/ 45 w 117"/>
                <a:gd name="T33" fmla="*/ 7 h 131"/>
                <a:gd name="T34" fmla="*/ 12 w 117"/>
                <a:gd name="T35" fmla="*/ 54 h 131"/>
                <a:gd name="T36" fmla="*/ 9 w 117"/>
                <a:gd name="T37" fmla="*/ 62 h 131"/>
                <a:gd name="T38" fmla="*/ 6 w 117"/>
                <a:gd name="T39" fmla="*/ 61 h 131"/>
                <a:gd name="T40" fmla="*/ 1 w 117"/>
                <a:gd name="T41" fmla="*/ 63 h 131"/>
                <a:gd name="T42" fmla="*/ 3 w 117"/>
                <a:gd name="T43" fmla="*/ 68 h 131"/>
                <a:gd name="T44" fmla="*/ 95 w 117"/>
                <a:gd name="T45" fmla="*/ 75 h 131"/>
                <a:gd name="T46" fmla="*/ 59 w 117"/>
                <a:gd name="T47" fmla="*/ 124 h 131"/>
                <a:gd name="T48" fmla="*/ 22 w 117"/>
                <a:gd name="T49" fmla="*/ 75 h 131"/>
                <a:gd name="T50" fmla="*/ 22 w 117"/>
                <a:gd name="T51" fmla="*/ 74 h 131"/>
                <a:gd name="T52" fmla="*/ 59 w 117"/>
                <a:gd name="T53" fmla="*/ 78 h 131"/>
                <a:gd name="T54" fmla="*/ 95 w 117"/>
                <a:gd name="T55" fmla="*/ 74 h 131"/>
                <a:gd name="T56" fmla="*/ 95 w 117"/>
                <a:gd name="T57" fmla="*/ 75 h 131"/>
                <a:gd name="T58" fmla="*/ 19 w 117"/>
                <a:gd name="T59" fmla="*/ 54 h 131"/>
                <a:gd name="T60" fmla="*/ 44 w 117"/>
                <a:gd name="T61" fmla="*/ 14 h 131"/>
                <a:gd name="T62" fmla="*/ 42 w 117"/>
                <a:gd name="T63" fmla="*/ 54 h 131"/>
                <a:gd name="T64" fmla="*/ 49 w 117"/>
                <a:gd name="T65" fmla="*/ 55 h 131"/>
                <a:gd name="T66" fmla="*/ 52 w 117"/>
                <a:gd name="T67" fmla="*/ 7 h 131"/>
                <a:gd name="T68" fmla="*/ 65 w 117"/>
                <a:gd name="T69" fmla="*/ 7 h 131"/>
                <a:gd name="T70" fmla="*/ 68 w 117"/>
                <a:gd name="T71" fmla="*/ 55 h 131"/>
                <a:gd name="T72" fmla="*/ 75 w 117"/>
                <a:gd name="T73" fmla="*/ 54 h 131"/>
                <a:gd name="T74" fmla="*/ 73 w 117"/>
                <a:gd name="T75" fmla="*/ 14 h 131"/>
                <a:gd name="T76" fmla="*/ 98 w 117"/>
                <a:gd name="T77" fmla="*/ 54 h 131"/>
                <a:gd name="T78" fmla="*/ 101 w 117"/>
                <a:gd name="T79" fmla="*/ 65 h 131"/>
                <a:gd name="T80" fmla="*/ 59 w 117"/>
                <a:gd name="T81" fmla="*/ 71 h 131"/>
                <a:gd name="T82" fmla="*/ 16 w 117"/>
                <a:gd name="T83" fmla="*/ 65 h 131"/>
                <a:gd name="T84" fmla="*/ 19 w 117"/>
                <a:gd name="T85" fmla="*/ 5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 h="131">
                  <a:moveTo>
                    <a:pt x="3" y="68"/>
                  </a:moveTo>
                  <a:cubicBezTo>
                    <a:pt x="7" y="69"/>
                    <a:pt x="11" y="71"/>
                    <a:pt x="15" y="72"/>
                  </a:cubicBezTo>
                  <a:cubicBezTo>
                    <a:pt x="15" y="73"/>
                    <a:pt x="15" y="74"/>
                    <a:pt x="15" y="75"/>
                  </a:cubicBezTo>
                  <a:cubicBezTo>
                    <a:pt x="15" y="105"/>
                    <a:pt x="36" y="131"/>
                    <a:pt x="59" y="131"/>
                  </a:cubicBezTo>
                  <a:cubicBezTo>
                    <a:pt x="81" y="131"/>
                    <a:pt x="102" y="105"/>
                    <a:pt x="102" y="75"/>
                  </a:cubicBezTo>
                  <a:cubicBezTo>
                    <a:pt x="102" y="74"/>
                    <a:pt x="102" y="73"/>
                    <a:pt x="102" y="72"/>
                  </a:cubicBezTo>
                  <a:cubicBezTo>
                    <a:pt x="106" y="71"/>
                    <a:pt x="110" y="69"/>
                    <a:pt x="114" y="68"/>
                  </a:cubicBezTo>
                  <a:cubicBezTo>
                    <a:pt x="116" y="67"/>
                    <a:pt x="117" y="65"/>
                    <a:pt x="116" y="63"/>
                  </a:cubicBezTo>
                  <a:cubicBezTo>
                    <a:pt x="115" y="61"/>
                    <a:pt x="113" y="60"/>
                    <a:pt x="111" y="61"/>
                  </a:cubicBezTo>
                  <a:cubicBezTo>
                    <a:pt x="110" y="61"/>
                    <a:pt x="109" y="62"/>
                    <a:pt x="108" y="62"/>
                  </a:cubicBezTo>
                  <a:cubicBezTo>
                    <a:pt x="106" y="61"/>
                    <a:pt x="105" y="58"/>
                    <a:pt x="105" y="54"/>
                  </a:cubicBezTo>
                  <a:cubicBezTo>
                    <a:pt x="105" y="21"/>
                    <a:pt x="85" y="10"/>
                    <a:pt x="72" y="7"/>
                  </a:cubicBezTo>
                  <a:cubicBezTo>
                    <a:pt x="72" y="3"/>
                    <a:pt x="72" y="3"/>
                    <a:pt x="72" y="3"/>
                  </a:cubicBezTo>
                  <a:cubicBezTo>
                    <a:pt x="72" y="1"/>
                    <a:pt x="71" y="0"/>
                    <a:pt x="69" y="0"/>
                  </a:cubicBezTo>
                  <a:cubicBezTo>
                    <a:pt x="48" y="0"/>
                    <a:pt x="48" y="0"/>
                    <a:pt x="48" y="0"/>
                  </a:cubicBezTo>
                  <a:cubicBezTo>
                    <a:pt x="46" y="0"/>
                    <a:pt x="45" y="1"/>
                    <a:pt x="45" y="3"/>
                  </a:cubicBezTo>
                  <a:cubicBezTo>
                    <a:pt x="45" y="7"/>
                    <a:pt x="45" y="7"/>
                    <a:pt x="45" y="7"/>
                  </a:cubicBezTo>
                  <a:cubicBezTo>
                    <a:pt x="32" y="10"/>
                    <a:pt x="12" y="21"/>
                    <a:pt x="12" y="54"/>
                  </a:cubicBezTo>
                  <a:cubicBezTo>
                    <a:pt x="12" y="58"/>
                    <a:pt x="11" y="61"/>
                    <a:pt x="9" y="62"/>
                  </a:cubicBezTo>
                  <a:cubicBezTo>
                    <a:pt x="8" y="62"/>
                    <a:pt x="7" y="61"/>
                    <a:pt x="6" y="61"/>
                  </a:cubicBezTo>
                  <a:cubicBezTo>
                    <a:pt x="4" y="60"/>
                    <a:pt x="2" y="61"/>
                    <a:pt x="1" y="63"/>
                  </a:cubicBezTo>
                  <a:cubicBezTo>
                    <a:pt x="0" y="65"/>
                    <a:pt x="1" y="67"/>
                    <a:pt x="3" y="68"/>
                  </a:cubicBezTo>
                  <a:close/>
                  <a:moveTo>
                    <a:pt x="95" y="75"/>
                  </a:moveTo>
                  <a:cubicBezTo>
                    <a:pt x="95" y="100"/>
                    <a:pt x="77" y="124"/>
                    <a:pt x="59" y="124"/>
                  </a:cubicBezTo>
                  <a:cubicBezTo>
                    <a:pt x="40" y="124"/>
                    <a:pt x="22" y="100"/>
                    <a:pt x="22" y="75"/>
                  </a:cubicBezTo>
                  <a:cubicBezTo>
                    <a:pt x="22" y="75"/>
                    <a:pt x="22" y="74"/>
                    <a:pt x="22" y="74"/>
                  </a:cubicBezTo>
                  <a:cubicBezTo>
                    <a:pt x="33" y="76"/>
                    <a:pt x="46" y="78"/>
                    <a:pt x="59" y="78"/>
                  </a:cubicBezTo>
                  <a:cubicBezTo>
                    <a:pt x="72" y="78"/>
                    <a:pt x="84" y="76"/>
                    <a:pt x="95" y="74"/>
                  </a:cubicBezTo>
                  <a:cubicBezTo>
                    <a:pt x="95" y="74"/>
                    <a:pt x="95" y="75"/>
                    <a:pt x="95" y="75"/>
                  </a:cubicBezTo>
                  <a:close/>
                  <a:moveTo>
                    <a:pt x="19" y="54"/>
                  </a:moveTo>
                  <a:cubicBezTo>
                    <a:pt x="19" y="29"/>
                    <a:pt x="32" y="18"/>
                    <a:pt x="44" y="14"/>
                  </a:cubicBezTo>
                  <a:cubicBezTo>
                    <a:pt x="42" y="54"/>
                    <a:pt x="42" y="54"/>
                    <a:pt x="42" y="54"/>
                  </a:cubicBezTo>
                  <a:cubicBezTo>
                    <a:pt x="49" y="55"/>
                    <a:pt x="49" y="55"/>
                    <a:pt x="49" y="55"/>
                  </a:cubicBezTo>
                  <a:cubicBezTo>
                    <a:pt x="52" y="7"/>
                    <a:pt x="52" y="7"/>
                    <a:pt x="52" y="7"/>
                  </a:cubicBezTo>
                  <a:cubicBezTo>
                    <a:pt x="65" y="7"/>
                    <a:pt x="65" y="7"/>
                    <a:pt x="65" y="7"/>
                  </a:cubicBezTo>
                  <a:cubicBezTo>
                    <a:pt x="68" y="55"/>
                    <a:pt x="68" y="55"/>
                    <a:pt x="68" y="55"/>
                  </a:cubicBezTo>
                  <a:cubicBezTo>
                    <a:pt x="75" y="54"/>
                    <a:pt x="75" y="54"/>
                    <a:pt x="75" y="54"/>
                  </a:cubicBezTo>
                  <a:cubicBezTo>
                    <a:pt x="73" y="14"/>
                    <a:pt x="73" y="14"/>
                    <a:pt x="73" y="14"/>
                  </a:cubicBezTo>
                  <a:cubicBezTo>
                    <a:pt x="85" y="18"/>
                    <a:pt x="98" y="29"/>
                    <a:pt x="98" y="54"/>
                  </a:cubicBezTo>
                  <a:cubicBezTo>
                    <a:pt x="98" y="56"/>
                    <a:pt x="98" y="61"/>
                    <a:pt x="101" y="65"/>
                  </a:cubicBezTo>
                  <a:cubicBezTo>
                    <a:pt x="88" y="69"/>
                    <a:pt x="74" y="71"/>
                    <a:pt x="59" y="71"/>
                  </a:cubicBezTo>
                  <a:cubicBezTo>
                    <a:pt x="43" y="71"/>
                    <a:pt x="29" y="69"/>
                    <a:pt x="16" y="65"/>
                  </a:cubicBezTo>
                  <a:cubicBezTo>
                    <a:pt x="19" y="61"/>
                    <a:pt x="19" y="56"/>
                    <a:pt x="19" y="54"/>
                  </a:cubicBezTo>
                  <a:close/>
                </a:path>
              </a:pathLst>
            </a:custGeom>
            <a:grpFill/>
            <a:ln>
              <a:noFill/>
            </a:ln>
          </p:spPr>
          <p:txBody>
            <a:bodyPr/>
            <a:lstStyle/>
            <a:p>
              <a:pPr eaLnBrk="1" hangingPunct="1">
                <a:defRPr/>
              </a:pPr>
              <a:endParaRPr lang="en-US"/>
            </a:p>
          </p:txBody>
        </p:sp>
        <p:sp>
          <p:nvSpPr>
            <p:cNvPr id="1799" name="Freeform 49">
              <a:extLst>
                <a:ext uri="{FF2B5EF4-FFF2-40B4-BE49-F238E27FC236}">
                  <a16:creationId xmlns:a16="http://schemas.microsoft.com/office/drawing/2014/main" id="{EF743418-8C88-5A48-85DE-45645CC58623}"/>
                </a:ext>
              </a:extLst>
            </p:cNvPr>
            <p:cNvSpPr>
              <a:spLocks noEditPoints="1"/>
            </p:cNvSpPr>
            <p:nvPr/>
          </p:nvSpPr>
          <p:spPr bwMode="auto">
            <a:xfrm>
              <a:off x="2080028" y="1631927"/>
              <a:ext cx="1444625" cy="719138"/>
            </a:xfrm>
            <a:custGeom>
              <a:avLst/>
              <a:gdLst>
                <a:gd name="T0" fmla="*/ 153 w 187"/>
                <a:gd name="T1" fmla="*/ 6 h 93"/>
                <a:gd name="T2" fmla="*/ 139 w 187"/>
                <a:gd name="T3" fmla="*/ 4 h 93"/>
                <a:gd name="T4" fmla="*/ 120 w 187"/>
                <a:gd name="T5" fmla="*/ 0 h 93"/>
                <a:gd name="T6" fmla="*/ 117 w 187"/>
                <a:gd name="T7" fmla="*/ 1 h 93"/>
                <a:gd name="T8" fmla="*/ 115 w 187"/>
                <a:gd name="T9" fmla="*/ 4 h 93"/>
                <a:gd name="T10" fmla="*/ 115 w 187"/>
                <a:gd name="T11" fmla="*/ 18 h 93"/>
                <a:gd name="T12" fmla="*/ 72 w 187"/>
                <a:gd name="T13" fmla="*/ 18 h 93"/>
                <a:gd name="T14" fmla="*/ 72 w 187"/>
                <a:gd name="T15" fmla="*/ 4 h 93"/>
                <a:gd name="T16" fmla="*/ 70 w 187"/>
                <a:gd name="T17" fmla="*/ 1 h 93"/>
                <a:gd name="T18" fmla="*/ 67 w 187"/>
                <a:gd name="T19" fmla="*/ 0 h 93"/>
                <a:gd name="T20" fmla="*/ 48 w 187"/>
                <a:gd name="T21" fmla="*/ 4 h 93"/>
                <a:gd name="T22" fmla="*/ 34 w 187"/>
                <a:gd name="T23" fmla="*/ 6 h 93"/>
                <a:gd name="T24" fmla="*/ 0 w 187"/>
                <a:gd name="T25" fmla="*/ 47 h 93"/>
                <a:gd name="T26" fmla="*/ 0 w 187"/>
                <a:gd name="T27" fmla="*/ 93 h 93"/>
                <a:gd name="T28" fmla="*/ 7 w 187"/>
                <a:gd name="T29" fmla="*/ 93 h 93"/>
                <a:gd name="T30" fmla="*/ 7 w 187"/>
                <a:gd name="T31" fmla="*/ 47 h 93"/>
                <a:gd name="T32" fmla="*/ 35 w 187"/>
                <a:gd name="T33" fmla="*/ 13 h 93"/>
                <a:gd name="T34" fmla="*/ 45 w 187"/>
                <a:gd name="T35" fmla="*/ 11 h 93"/>
                <a:gd name="T36" fmla="*/ 45 w 187"/>
                <a:gd name="T37" fmla="*/ 52 h 93"/>
                <a:gd name="T38" fmla="*/ 34 w 187"/>
                <a:gd name="T39" fmla="*/ 52 h 93"/>
                <a:gd name="T40" fmla="*/ 34 w 187"/>
                <a:gd name="T41" fmla="*/ 93 h 93"/>
                <a:gd name="T42" fmla="*/ 41 w 187"/>
                <a:gd name="T43" fmla="*/ 93 h 93"/>
                <a:gd name="T44" fmla="*/ 41 w 187"/>
                <a:gd name="T45" fmla="*/ 60 h 93"/>
                <a:gd name="T46" fmla="*/ 53 w 187"/>
                <a:gd name="T47" fmla="*/ 60 h 93"/>
                <a:gd name="T48" fmla="*/ 53 w 187"/>
                <a:gd name="T49" fmla="*/ 10 h 93"/>
                <a:gd name="T50" fmla="*/ 64 w 187"/>
                <a:gd name="T51" fmla="*/ 8 h 93"/>
                <a:gd name="T52" fmla="*/ 64 w 187"/>
                <a:gd name="T53" fmla="*/ 56 h 93"/>
                <a:gd name="T54" fmla="*/ 68 w 187"/>
                <a:gd name="T55" fmla="*/ 59 h 93"/>
                <a:gd name="T56" fmla="*/ 119 w 187"/>
                <a:gd name="T57" fmla="*/ 59 h 93"/>
                <a:gd name="T58" fmla="*/ 123 w 187"/>
                <a:gd name="T59" fmla="*/ 56 h 93"/>
                <a:gd name="T60" fmla="*/ 123 w 187"/>
                <a:gd name="T61" fmla="*/ 8 h 93"/>
                <a:gd name="T62" fmla="*/ 134 w 187"/>
                <a:gd name="T63" fmla="*/ 10 h 93"/>
                <a:gd name="T64" fmla="*/ 134 w 187"/>
                <a:gd name="T65" fmla="*/ 60 h 93"/>
                <a:gd name="T66" fmla="*/ 146 w 187"/>
                <a:gd name="T67" fmla="*/ 60 h 93"/>
                <a:gd name="T68" fmla="*/ 146 w 187"/>
                <a:gd name="T69" fmla="*/ 93 h 93"/>
                <a:gd name="T70" fmla="*/ 153 w 187"/>
                <a:gd name="T71" fmla="*/ 93 h 93"/>
                <a:gd name="T72" fmla="*/ 153 w 187"/>
                <a:gd name="T73" fmla="*/ 52 h 93"/>
                <a:gd name="T74" fmla="*/ 142 w 187"/>
                <a:gd name="T75" fmla="*/ 52 h 93"/>
                <a:gd name="T76" fmla="*/ 142 w 187"/>
                <a:gd name="T77" fmla="*/ 11 h 93"/>
                <a:gd name="T78" fmla="*/ 152 w 187"/>
                <a:gd name="T79" fmla="*/ 13 h 93"/>
                <a:gd name="T80" fmla="*/ 180 w 187"/>
                <a:gd name="T81" fmla="*/ 47 h 93"/>
                <a:gd name="T82" fmla="*/ 180 w 187"/>
                <a:gd name="T83" fmla="*/ 93 h 93"/>
                <a:gd name="T84" fmla="*/ 187 w 187"/>
                <a:gd name="T85" fmla="*/ 93 h 93"/>
                <a:gd name="T86" fmla="*/ 187 w 187"/>
                <a:gd name="T87" fmla="*/ 47 h 93"/>
                <a:gd name="T88" fmla="*/ 153 w 187"/>
                <a:gd name="T89" fmla="*/ 6 h 93"/>
                <a:gd name="T90" fmla="*/ 72 w 187"/>
                <a:gd name="T91" fmla="*/ 52 h 93"/>
                <a:gd name="T92" fmla="*/ 72 w 187"/>
                <a:gd name="T93" fmla="*/ 25 h 93"/>
                <a:gd name="T94" fmla="*/ 92 w 187"/>
                <a:gd name="T95" fmla="*/ 28 h 93"/>
                <a:gd name="T96" fmla="*/ 115 w 187"/>
                <a:gd name="T97" fmla="*/ 25 h 93"/>
                <a:gd name="T98" fmla="*/ 115 w 187"/>
                <a:gd name="T99" fmla="*/ 52 h 93"/>
                <a:gd name="T100" fmla="*/ 72 w 187"/>
                <a:gd name="T101" fmla="*/ 5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 h="93">
                  <a:moveTo>
                    <a:pt x="153" y="6"/>
                  </a:moveTo>
                  <a:cubicBezTo>
                    <a:pt x="139" y="4"/>
                    <a:pt x="139" y="4"/>
                    <a:pt x="139" y="4"/>
                  </a:cubicBezTo>
                  <a:cubicBezTo>
                    <a:pt x="120" y="0"/>
                    <a:pt x="120" y="0"/>
                    <a:pt x="120" y="0"/>
                  </a:cubicBezTo>
                  <a:cubicBezTo>
                    <a:pt x="119" y="0"/>
                    <a:pt x="118" y="1"/>
                    <a:pt x="117" y="1"/>
                  </a:cubicBezTo>
                  <a:cubicBezTo>
                    <a:pt x="116" y="2"/>
                    <a:pt x="115" y="3"/>
                    <a:pt x="115" y="4"/>
                  </a:cubicBezTo>
                  <a:cubicBezTo>
                    <a:pt x="115" y="18"/>
                    <a:pt x="115" y="18"/>
                    <a:pt x="115" y="18"/>
                  </a:cubicBezTo>
                  <a:cubicBezTo>
                    <a:pt x="90" y="25"/>
                    <a:pt x="74" y="19"/>
                    <a:pt x="72" y="18"/>
                  </a:cubicBezTo>
                  <a:cubicBezTo>
                    <a:pt x="72" y="4"/>
                    <a:pt x="72" y="4"/>
                    <a:pt x="72" y="4"/>
                  </a:cubicBezTo>
                  <a:cubicBezTo>
                    <a:pt x="72" y="3"/>
                    <a:pt x="71" y="2"/>
                    <a:pt x="70" y="1"/>
                  </a:cubicBezTo>
                  <a:cubicBezTo>
                    <a:pt x="69" y="1"/>
                    <a:pt x="68" y="0"/>
                    <a:pt x="67" y="0"/>
                  </a:cubicBezTo>
                  <a:cubicBezTo>
                    <a:pt x="48" y="4"/>
                    <a:pt x="48" y="4"/>
                    <a:pt x="48" y="4"/>
                  </a:cubicBezTo>
                  <a:cubicBezTo>
                    <a:pt x="34" y="6"/>
                    <a:pt x="34" y="6"/>
                    <a:pt x="34" y="6"/>
                  </a:cubicBezTo>
                  <a:cubicBezTo>
                    <a:pt x="34" y="6"/>
                    <a:pt x="0" y="13"/>
                    <a:pt x="0" y="47"/>
                  </a:cubicBezTo>
                  <a:cubicBezTo>
                    <a:pt x="0" y="93"/>
                    <a:pt x="0" y="93"/>
                    <a:pt x="0" y="93"/>
                  </a:cubicBezTo>
                  <a:cubicBezTo>
                    <a:pt x="7" y="93"/>
                    <a:pt x="7" y="93"/>
                    <a:pt x="7" y="93"/>
                  </a:cubicBezTo>
                  <a:cubicBezTo>
                    <a:pt x="7" y="47"/>
                    <a:pt x="7" y="47"/>
                    <a:pt x="7" y="47"/>
                  </a:cubicBezTo>
                  <a:cubicBezTo>
                    <a:pt x="7" y="19"/>
                    <a:pt x="34" y="14"/>
                    <a:pt x="35" y="13"/>
                  </a:cubicBezTo>
                  <a:cubicBezTo>
                    <a:pt x="45" y="11"/>
                    <a:pt x="45" y="11"/>
                    <a:pt x="45" y="11"/>
                  </a:cubicBezTo>
                  <a:cubicBezTo>
                    <a:pt x="45" y="52"/>
                    <a:pt x="45" y="52"/>
                    <a:pt x="45" y="52"/>
                  </a:cubicBezTo>
                  <a:cubicBezTo>
                    <a:pt x="34" y="52"/>
                    <a:pt x="34" y="52"/>
                    <a:pt x="34" y="52"/>
                  </a:cubicBezTo>
                  <a:cubicBezTo>
                    <a:pt x="34" y="93"/>
                    <a:pt x="34" y="93"/>
                    <a:pt x="34" y="93"/>
                  </a:cubicBezTo>
                  <a:cubicBezTo>
                    <a:pt x="41" y="93"/>
                    <a:pt x="41" y="93"/>
                    <a:pt x="41" y="93"/>
                  </a:cubicBezTo>
                  <a:cubicBezTo>
                    <a:pt x="41" y="60"/>
                    <a:pt x="41" y="60"/>
                    <a:pt x="41" y="60"/>
                  </a:cubicBezTo>
                  <a:cubicBezTo>
                    <a:pt x="53" y="60"/>
                    <a:pt x="53" y="60"/>
                    <a:pt x="53" y="60"/>
                  </a:cubicBezTo>
                  <a:cubicBezTo>
                    <a:pt x="53" y="10"/>
                    <a:pt x="53" y="10"/>
                    <a:pt x="53" y="10"/>
                  </a:cubicBezTo>
                  <a:cubicBezTo>
                    <a:pt x="64" y="8"/>
                    <a:pt x="64" y="8"/>
                    <a:pt x="64" y="8"/>
                  </a:cubicBezTo>
                  <a:cubicBezTo>
                    <a:pt x="64" y="56"/>
                    <a:pt x="64" y="56"/>
                    <a:pt x="64" y="56"/>
                  </a:cubicBezTo>
                  <a:cubicBezTo>
                    <a:pt x="64" y="58"/>
                    <a:pt x="66" y="59"/>
                    <a:pt x="68" y="59"/>
                  </a:cubicBezTo>
                  <a:cubicBezTo>
                    <a:pt x="119" y="59"/>
                    <a:pt x="119" y="59"/>
                    <a:pt x="119" y="59"/>
                  </a:cubicBezTo>
                  <a:cubicBezTo>
                    <a:pt x="121" y="59"/>
                    <a:pt x="123" y="58"/>
                    <a:pt x="123" y="56"/>
                  </a:cubicBezTo>
                  <a:cubicBezTo>
                    <a:pt x="123" y="8"/>
                    <a:pt x="123" y="8"/>
                    <a:pt x="123" y="8"/>
                  </a:cubicBezTo>
                  <a:cubicBezTo>
                    <a:pt x="134" y="10"/>
                    <a:pt x="134" y="10"/>
                    <a:pt x="134" y="10"/>
                  </a:cubicBezTo>
                  <a:cubicBezTo>
                    <a:pt x="134" y="60"/>
                    <a:pt x="134" y="60"/>
                    <a:pt x="134" y="60"/>
                  </a:cubicBezTo>
                  <a:cubicBezTo>
                    <a:pt x="146" y="60"/>
                    <a:pt x="146" y="60"/>
                    <a:pt x="146" y="60"/>
                  </a:cubicBezTo>
                  <a:cubicBezTo>
                    <a:pt x="146" y="93"/>
                    <a:pt x="146" y="93"/>
                    <a:pt x="146" y="93"/>
                  </a:cubicBezTo>
                  <a:cubicBezTo>
                    <a:pt x="153" y="93"/>
                    <a:pt x="153" y="93"/>
                    <a:pt x="153" y="93"/>
                  </a:cubicBezTo>
                  <a:cubicBezTo>
                    <a:pt x="153" y="52"/>
                    <a:pt x="153" y="52"/>
                    <a:pt x="153" y="52"/>
                  </a:cubicBezTo>
                  <a:cubicBezTo>
                    <a:pt x="142" y="52"/>
                    <a:pt x="142" y="52"/>
                    <a:pt x="142" y="52"/>
                  </a:cubicBezTo>
                  <a:cubicBezTo>
                    <a:pt x="142" y="11"/>
                    <a:pt x="142" y="11"/>
                    <a:pt x="142" y="11"/>
                  </a:cubicBezTo>
                  <a:cubicBezTo>
                    <a:pt x="152" y="13"/>
                    <a:pt x="152" y="13"/>
                    <a:pt x="152" y="13"/>
                  </a:cubicBezTo>
                  <a:cubicBezTo>
                    <a:pt x="153" y="14"/>
                    <a:pt x="180" y="19"/>
                    <a:pt x="180" y="47"/>
                  </a:cubicBezTo>
                  <a:cubicBezTo>
                    <a:pt x="180" y="93"/>
                    <a:pt x="180" y="93"/>
                    <a:pt x="180" y="93"/>
                  </a:cubicBezTo>
                  <a:cubicBezTo>
                    <a:pt x="187" y="93"/>
                    <a:pt x="187" y="93"/>
                    <a:pt x="187" y="93"/>
                  </a:cubicBezTo>
                  <a:cubicBezTo>
                    <a:pt x="187" y="47"/>
                    <a:pt x="187" y="47"/>
                    <a:pt x="187" y="47"/>
                  </a:cubicBezTo>
                  <a:cubicBezTo>
                    <a:pt x="187" y="13"/>
                    <a:pt x="153" y="6"/>
                    <a:pt x="153" y="6"/>
                  </a:cubicBezTo>
                  <a:close/>
                  <a:moveTo>
                    <a:pt x="72" y="52"/>
                  </a:moveTo>
                  <a:cubicBezTo>
                    <a:pt x="72" y="25"/>
                    <a:pt x="72" y="25"/>
                    <a:pt x="72" y="25"/>
                  </a:cubicBezTo>
                  <a:cubicBezTo>
                    <a:pt x="75" y="27"/>
                    <a:pt x="82" y="28"/>
                    <a:pt x="92" y="28"/>
                  </a:cubicBezTo>
                  <a:cubicBezTo>
                    <a:pt x="98" y="28"/>
                    <a:pt x="106" y="27"/>
                    <a:pt x="115" y="25"/>
                  </a:cubicBezTo>
                  <a:cubicBezTo>
                    <a:pt x="115" y="52"/>
                    <a:pt x="115" y="52"/>
                    <a:pt x="115" y="52"/>
                  </a:cubicBezTo>
                  <a:lnTo>
                    <a:pt x="72" y="52"/>
                  </a:lnTo>
                  <a:close/>
                </a:path>
              </a:pathLst>
            </a:custGeom>
            <a:grpFill/>
            <a:ln>
              <a:noFill/>
            </a:ln>
          </p:spPr>
          <p:txBody>
            <a:bodyPr/>
            <a:lstStyle/>
            <a:p>
              <a:pPr eaLnBrk="1" hangingPunct="1">
                <a:defRPr/>
              </a:pPr>
              <a:endParaRPr lang="en-US"/>
            </a:p>
          </p:txBody>
        </p:sp>
      </p:grpSp>
      <p:grpSp>
        <p:nvGrpSpPr>
          <p:cNvPr id="1800" name="Group 1799">
            <a:extLst>
              <a:ext uri="{FF2B5EF4-FFF2-40B4-BE49-F238E27FC236}">
                <a16:creationId xmlns:a16="http://schemas.microsoft.com/office/drawing/2014/main" id="{5C887D7B-454C-CA45-B94D-06A45467A93B}"/>
              </a:ext>
            </a:extLst>
          </p:cNvPr>
          <p:cNvGrpSpPr/>
          <p:nvPr userDrawn="1"/>
        </p:nvGrpSpPr>
        <p:grpSpPr>
          <a:xfrm>
            <a:off x="3472917" y="1363217"/>
            <a:ext cx="217905" cy="268318"/>
            <a:chOff x="5440766" y="2203427"/>
            <a:chExt cx="1042988" cy="1284288"/>
          </a:xfrm>
          <a:solidFill>
            <a:srgbClr val="032F88"/>
          </a:solidFill>
        </p:grpSpPr>
        <p:sp>
          <p:nvSpPr>
            <p:cNvPr id="1801" name="Freeform 50">
              <a:extLst>
                <a:ext uri="{FF2B5EF4-FFF2-40B4-BE49-F238E27FC236}">
                  <a16:creationId xmlns:a16="http://schemas.microsoft.com/office/drawing/2014/main" id="{DE048DD8-B4D0-B641-9FCC-90C367584D6F}"/>
                </a:ext>
              </a:extLst>
            </p:cNvPr>
            <p:cNvSpPr>
              <a:spLocks/>
            </p:cNvSpPr>
            <p:nvPr/>
          </p:nvSpPr>
          <p:spPr bwMode="auto">
            <a:xfrm>
              <a:off x="5958291" y="2466952"/>
              <a:ext cx="285750" cy="301625"/>
            </a:xfrm>
            <a:custGeom>
              <a:avLst/>
              <a:gdLst>
                <a:gd name="T0" fmla="*/ 31 w 37"/>
                <a:gd name="T1" fmla="*/ 38 h 39"/>
                <a:gd name="T2" fmla="*/ 37 w 37"/>
                <a:gd name="T3" fmla="*/ 23 h 39"/>
                <a:gd name="T4" fmla="*/ 31 w 37"/>
                <a:gd name="T5" fmla="*/ 8 h 39"/>
                <a:gd name="T6" fmla="*/ 1 w 37"/>
                <a:gd name="T7" fmla="*/ 8 h 39"/>
                <a:gd name="T8" fmla="*/ 1 w 37"/>
                <a:gd name="T9" fmla="*/ 13 h 39"/>
                <a:gd name="T10" fmla="*/ 5 w 37"/>
                <a:gd name="T11" fmla="*/ 13 h 39"/>
                <a:gd name="T12" fmla="*/ 27 w 37"/>
                <a:gd name="T13" fmla="*/ 13 h 39"/>
                <a:gd name="T14" fmla="*/ 31 w 37"/>
                <a:gd name="T15" fmla="*/ 23 h 39"/>
                <a:gd name="T16" fmla="*/ 27 w 37"/>
                <a:gd name="T17" fmla="*/ 34 h 39"/>
                <a:gd name="T18" fmla="*/ 27 w 37"/>
                <a:gd name="T19" fmla="*/ 38 h 39"/>
                <a:gd name="T20" fmla="*/ 29 w 37"/>
                <a:gd name="T21" fmla="*/ 39 h 39"/>
                <a:gd name="T22" fmla="*/ 31 w 37"/>
                <a:gd name="T23"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9">
                  <a:moveTo>
                    <a:pt x="31" y="38"/>
                  </a:moveTo>
                  <a:cubicBezTo>
                    <a:pt x="35" y="34"/>
                    <a:pt x="37" y="29"/>
                    <a:pt x="37" y="23"/>
                  </a:cubicBezTo>
                  <a:cubicBezTo>
                    <a:pt x="37" y="18"/>
                    <a:pt x="35" y="12"/>
                    <a:pt x="31" y="8"/>
                  </a:cubicBezTo>
                  <a:cubicBezTo>
                    <a:pt x="23" y="0"/>
                    <a:pt x="9" y="0"/>
                    <a:pt x="1" y="8"/>
                  </a:cubicBezTo>
                  <a:cubicBezTo>
                    <a:pt x="0" y="10"/>
                    <a:pt x="0" y="11"/>
                    <a:pt x="1" y="13"/>
                  </a:cubicBezTo>
                  <a:cubicBezTo>
                    <a:pt x="2" y="14"/>
                    <a:pt x="4" y="14"/>
                    <a:pt x="5" y="13"/>
                  </a:cubicBezTo>
                  <a:cubicBezTo>
                    <a:pt x="11" y="7"/>
                    <a:pt x="21" y="7"/>
                    <a:pt x="27" y="13"/>
                  </a:cubicBezTo>
                  <a:cubicBezTo>
                    <a:pt x="30" y="15"/>
                    <a:pt x="31" y="19"/>
                    <a:pt x="31" y="23"/>
                  </a:cubicBezTo>
                  <a:cubicBezTo>
                    <a:pt x="31" y="27"/>
                    <a:pt x="30" y="31"/>
                    <a:pt x="27" y="34"/>
                  </a:cubicBezTo>
                  <a:cubicBezTo>
                    <a:pt x="26" y="35"/>
                    <a:pt x="26" y="37"/>
                    <a:pt x="27" y="38"/>
                  </a:cubicBezTo>
                  <a:cubicBezTo>
                    <a:pt x="27" y="39"/>
                    <a:pt x="28" y="39"/>
                    <a:pt x="29" y="39"/>
                  </a:cubicBezTo>
                  <a:cubicBezTo>
                    <a:pt x="30" y="39"/>
                    <a:pt x="30" y="39"/>
                    <a:pt x="31" y="38"/>
                  </a:cubicBezTo>
                  <a:close/>
                </a:path>
              </a:pathLst>
            </a:custGeom>
            <a:grpFill/>
            <a:ln>
              <a:noFill/>
            </a:ln>
          </p:spPr>
          <p:txBody>
            <a:bodyPr/>
            <a:lstStyle/>
            <a:p>
              <a:pPr eaLnBrk="1" hangingPunct="1">
                <a:defRPr/>
              </a:pPr>
              <a:endParaRPr lang="en-US"/>
            </a:p>
          </p:txBody>
        </p:sp>
        <p:sp>
          <p:nvSpPr>
            <p:cNvPr id="1802" name="Freeform 51">
              <a:extLst>
                <a:ext uri="{FF2B5EF4-FFF2-40B4-BE49-F238E27FC236}">
                  <a16:creationId xmlns:a16="http://schemas.microsoft.com/office/drawing/2014/main" id="{27E98677-7582-F74E-860D-FBFB1F69E367}"/>
                </a:ext>
              </a:extLst>
            </p:cNvPr>
            <p:cNvSpPr>
              <a:spLocks noEditPoints="1"/>
            </p:cNvSpPr>
            <p:nvPr/>
          </p:nvSpPr>
          <p:spPr bwMode="auto">
            <a:xfrm>
              <a:off x="5440766" y="2203427"/>
              <a:ext cx="1042988" cy="1284288"/>
            </a:xfrm>
            <a:custGeom>
              <a:avLst/>
              <a:gdLst>
                <a:gd name="T0" fmla="*/ 44 w 135"/>
                <a:gd name="T1" fmla="*/ 0 h 166"/>
                <a:gd name="T2" fmla="*/ 31 w 135"/>
                <a:gd name="T3" fmla="*/ 95 h 166"/>
                <a:gd name="T4" fmla="*/ 16 w 135"/>
                <a:gd name="T5" fmla="*/ 121 h 166"/>
                <a:gd name="T6" fmla="*/ 1 w 135"/>
                <a:gd name="T7" fmla="*/ 140 h 166"/>
                <a:gd name="T8" fmla="*/ 20 w 135"/>
                <a:gd name="T9" fmla="*/ 124 h 166"/>
                <a:gd name="T10" fmla="*/ 28 w 135"/>
                <a:gd name="T11" fmla="*/ 106 h 166"/>
                <a:gd name="T12" fmla="*/ 87 w 135"/>
                <a:gd name="T13" fmla="*/ 54 h 166"/>
                <a:gd name="T14" fmla="*/ 87 w 135"/>
                <a:gd name="T15" fmla="*/ 60 h 166"/>
                <a:gd name="T16" fmla="*/ 58 w 135"/>
                <a:gd name="T17" fmla="*/ 89 h 166"/>
                <a:gd name="T18" fmla="*/ 62 w 135"/>
                <a:gd name="T19" fmla="*/ 93 h 166"/>
                <a:gd name="T20" fmla="*/ 69 w 135"/>
                <a:gd name="T21" fmla="*/ 96 h 166"/>
                <a:gd name="T22" fmla="*/ 67 w 135"/>
                <a:gd name="T23" fmla="*/ 101 h 166"/>
                <a:gd name="T24" fmla="*/ 72 w 135"/>
                <a:gd name="T25" fmla="*/ 103 h 166"/>
                <a:gd name="T26" fmla="*/ 80 w 135"/>
                <a:gd name="T27" fmla="*/ 106 h 166"/>
                <a:gd name="T28" fmla="*/ 78 w 135"/>
                <a:gd name="T29" fmla="*/ 112 h 166"/>
                <a:gd name="T30" fmla="*/ 83 w 135"/>
                <a:gd name="T31" fmla="*/ 114 h 166"/>
                <a:gd name="T32" fmla="*/ 89 w 135"/>
                <a:gd name="T33" fmla="*/ 120 h 166"/>
                <a:gd name="T34" fmla="*/ 49 w 135"/>
                <a:gd name="T35" fmla="*/ 150 h 166"/>
                <a:gd name="T36" fmla="*/ 42 w 135"/>
                <a:gd name="T37" fmla="*/ 151 h 166"/>
                <a:gd name="T38" fmla="*/ 35 w 135"/>
                <a:gd name="T39" fmla="*/ 158 h 166"/>
                <a:gd name="T40" fmla="*/ 32 w 135"/>
                <a:gd name="T41" fmla="*/ 161 h 166"/>
                <a:gd name="T42" fmla="*/ 34 w 135"/>
                <a:gd name="T43" fmla="*/ 166 h 166"/>
                <a:gd name="T44" fmla="*/ 37 w 135"/>
                <a:gd name="T45" fmla="*/ 164 h 166"/>
                <a:gd name="T46" fmla="*/ 122 w 135"/>
                <a:gd name="T47" fmla="*/ 166 h 166"/>
                <a:gd name="T48" fmla="*/ 135 w 135"/>
                <a:gd name="T49" fmla="*/ 13 h 166"/>
                <a:gd name="T50" fmla="*/ 44 w 135"/>
                <a:gd name="T51" fmla="*/ 6 h 166"/>
                <a:gd name="T52" fmla="*/ 129 w 135"/>
                <a:gd name="T53" fmla="*/ 13 h 166"/>
                <a:gd name="T54" fmla="*/ 37 w 135"/>
                <a:gd name="T55" fmla="*/ 21 h 166"/>
                <a:gd name="T56" fmla="*/ 44 w 135"/>
                <a:gd name="T57" fmla="*/ 6 h 166"/>
                <a:gd name="T58" fmla="*/ 93 w 135"/>
                <a:gd name="T59" fmla="*/ 110 h 166"/>
                <a:gd name="T60" fmla="*/ 86 w 135"/>
                <a:gd name="T61" fmla="*/ 106 h 166"/>
                <a:gd name="T62" fmla="*/ 75 w 135"/>
                <a:gd name="T63" fmla="*/ 96 h 166"/>
                <a:gd name="T64" fmla="*/ 75 w 135"/>
                <a:gd name="T65" fmla="*/ 96 h 166"/>
                <a:gd name="T66" fmla="*/ 68 w 135"/>
                <a:gd name="T67" fmla="*/ 86 h 166"/>
                <a:gd name="T68" fmla="*/ 94 w 135"/>
                <a:gd name="T69" fmla="*/ 57 h 166"/>
                <a:gd name="T70" fmla="*/ 76 w 135"/>
                <a:gd name="T71" fmla="*/ 50 h 166"/>
                <a:gd name="T72" fmla="*/ 37 w 135"/>
                <a:gd name="T73" fmla="*/ 27 h 166"/>
                <a:gd name="T74" fmla="*/ 129 w 135"/>
                <a:gd name="T75" fmla="*/ 140 h 166"/>
                <a:gd name="T76" fmla="*/ 93 w 135"/>
                <a:gd name="T77" fmla="*/ 124 h 166"/>
                <a:gd name="T78" fmla="*/ 44 w 135"/>
                <a:gd name="T79" fmla="*/ 160 h 166"/>
                <a:gd name="T80" fmla="*/ 45 w 135"/>
                <a:gd name="T81" fmla="*/ 156 h 166"/>
                <a:gd name="T82" fmla="*/ 69 w 135"/>
                <a:gd name="T83" fmla="*/ 148 h 166"/>
                <a:gd name="T84" fmla="*/ 129 w 135"/>
                <a:gd name="T85" fmla="*/ 146 h 166"/>
                <a:gd name="T86" fmla="*/ 122 w 135"/>
                <a:gd name="T87" fmla="*/ 16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 h="166">
                  <a:moveTo>
                    <a:pt x="122" y="0"/>
                  </a:moveTo>
                  <a:cubicBezTo>
                    <a:pt x="44" y="0"/>
                    <a:pt x="44" y="0"/>
                    <a:pt x="44" y="0"/>
                  </a:cubicBezTo>
                  <a:cubicBezTo>
                    <a:pt x="37" y="0"/>
                    <a:pt x="31" y="6"/>
                    <a:pt x="31" y="13"/>
                  </a:cubicBezTo>
                  <a:cubicBezTo>
                    <a:pt x="31" y="95"/>
                    <a:pt x="31" y="95"/>
                    <a:pt x="31" y="95"/>
                  </a:cubicBezTo>
                  <a:cubicBezTo>
                    <a:pt x="24" y="102"/>
                    <a:pt x="24" y="102"/>
                    <a:pt x="24" y="102"/>
                  </a:cubicBezTo>
                  <a:cubicBezTo>
                    <a:pt x="19" y="107"/>
                    <a:pt x="16" y="114"/>
                    <a:pt x="16" y="121"/>
                  </a:cubicBezTo>
                  <a:cubicBezTo>
                    <a:pt x="1" y="135"/>
                    <a:pt x="1" y="135"/>
                    <a:pt x="1" y="135"/>
                  </a:cubicBezTo>
                  <a:cubicBezTo>
                    <a:pt x="0" y="137"/>
                    <a:pt x="0" y="138"/>
                    <a:pt x="1" y="140"/>
                  </a:cubicBezTo>
                  <a:cubicBezTo>
                    <a:pt x="2" y="141"/>
                    <a:pt x="4" y="141"/>
                    <a:pt x="5" y="140"/>
                  </a:cubicBezTo>
                  <a:cubicBezTo>
                    <a:pt x="20" y="124"/>
                    <a:pt x="20" y="124"/>
                    <a:pt x="20" y="124"/>
                  </a:cubicBezTo>
                  <a:cubicBezTo>
                    <a:pt x="21" y="123"/>
                    <a:pt x="21" y="123"/>
                    <a:pt x="21" y="122"/>
                  </a:cubicBezTo>
                  <a:cubicBezTo>
                    <a:pt x="21" y="116"/>
                    <a:pt x="24" y="111"/>
                    <a:pt x="28" y="106"/>
                  </a:cubicBezTo>
                  <a:cubicBezTo>
                    <a:pt x="80" y="54"/>
                    <a:pt x="80" y="54"/>
                    <a:pt x="80" y="54"/>
                  </a:cubicBezTo>
                  <a:cubicBezTo>
                    <a:pt x="82" y="52"/>
                    <a:pt x="85" y="52"/>
                    <a:pt x="87" y="54"/>
                  </a:cubicBezTo>
                  <a:cubicBezTo>
                    <a:pt x="88" y="55"/>
                    <a:pt x="88" y="56"/>
                    <a:pt x="88" y="57"/>
                  </a:cubicBezTo>
                  <a:cubicBezTo>
                    <a:pt x="88" y="58"/>
                    <a:pt x="88" y="59"/>
                    <a:pt x="87" y="60"/>
                  </a:cubicBezTo>
                  <a:cubicBezTo>
                    <a:pt x="58" y="89"/>
                    <a:pt x="58" y="89"/>
                    <a:pt x="58" y="89"/>
                  </a:cubicBezTo>
                  <a:cubicBezTo>
                    <a:pt x="58" y="89"/>
                    <a:pt x="58" y="89"/>
                    <a:pt x="58" y="89"/>
                  </a:cubicBezTo>
                  <a:cubicBezTo>
                    <a:pt x="57" y="90"/>
                    <a:pt x="57" y="92"/>
                    <a:pt x="58" y="93"/>
                  </a:cubicBezTo>
                  <a:cubicBezTo>
                    <a:pt x="59" y="94"/>
                    <a:pt x="61" y="94"/>
                    <a:pt x="62" y="93"/>
                  </a:cubicBezTo>
                  <a:cubicBezTo>
                    <a:pt x="64" y="91"/>
                    <a:pt x="66" y="91"/>
                    <a:pt x="68" y="93"/>
                  </a:cubicBezTo>
                  <a:cubicBezTo>
                    <a:pt x="69" y="94"/>
                    <a:pt x="69" y="95"/>
                    <a:pt x="69" y="96"/>
                  </a:cubicBezTo>
                  <a:cubicBezTo>
                    <a:pt x="69" y="97"/>
                    <a:pt x="69" y="98"/>
                    <a:pt x="68" y="99"/>
                  </a:cubicBezTo>
                  <a:cubicBezTo>
                    <a:pt x="68" y="100"/>
                    <a:pt x="67" y="101"/>
                    <a:pt x="67" y="101"/>
                  </a:cubicBezTo>
                  <a:cubicBezTo>
                    <a:pt x="67" y="102"/>
                    <a:pt x="68" y="103"/>
                    <a:pt x="68" y="103"/>
                  </a:cubicBezTo>
                  <a:cubicBezTo>
                    <a:pt x="69" y="104"/>
                    <a:pt x="71" y="104"/>
                    <a:pt x="72" y="103"/>
                  </a:cubicBezTo>
                  <a:cubicBezTo>
                    <a:pt x="74" y="102"/>
                    <a:pt x="77" y="102"/>
                    <a:pt x="78" y="103"/>
                  </a:cubicBezTo>
                  <a:cubicBezTo>
                    <a:pt x="79" y="104"/>
                    <a:pt x="80" y="105"/>
                    <a:pt x="80" y="106"/>
                  </a:cubicBezTo>
                  <a:cubicBezTo>
                    <a:pt x="80" y="108"/>
                    <a:pt x="79" y="109"/>
                    <a:pt x="78" y="110"/>
                  </a:cubicBezTo>
                  <a:cubicBezTo>
                    <a:pt x="78" y="110"/>
                    <a:pt x="78" y="111"/>
                    <a:pt x="78" y="112"/>
                  </a:cubicBezTo>
                  <a:cubicBezTo>
                    <a:pt x="78" y="112"/>
                    <a:pt x="78" y="113"/>
                    <a:pt x="78" y="114"/>
                  </a:cubicBezTo>
                  <a:cubicBezTo>
                    <a:pt x="80" y="115"/>
                    <a:pt x="81" y="115"/>
                    <a:pt x="83" y="114"/>
                  </a:cubicBezTo>
                  <a:cubicBezTo>
                    <a:pt x="84" y="112"/>
                    <a:pt x="87" y="112"/>
                    <a:pt x="89" y="114"/>
                  </a:cubicBezTo>
                  <a:cubicBezTo>
                    <a:pt x="91" y="115"/>
                    <a:pt x="91" y="118"/>
                    <a:pt x="89" y="120"/>
                  </a:cubicBezTo>
                  <a:cubicBezTo>
                    <a:pt x="65" y="144"/>
                    <a:pt x="65" y="144"/>
                    <a:pt x="65" y="144"/>
                  </a:cubicBezTo>
                  <a:cubicBezTo>
                    <a:pt x="61" y="148"/>
                    <a:pt x="55" y="150"/>
                    <a:pt x="49" y="150"/>
                  </a:cubicBezTo>
                  <a:cubicBezTo>
                    <a:pt x="44" y="150"/>
                    <a:pt x="44" y="150"/>
                    <a:pt x="44" y="150"/>
                  </a:cubicBezTo>
                  <a:cubicBezTo>
                    <a:pt x="44" y="150"/>
                    <a:pt x="43" y="150"/>
                    <a:pt x="42" y="151"/>
                  </a:cubicBezTo>
                  <a:cubicBezTo>
                    <a:pt x="35" y="158"/>
                    <a:pt x="35" y="158"/>
                    <a:pt x="35" y="158"/>
                  </a:cubicBezTo>
                  <a:cubicBezTo>
                    <a:pt x="35" y="158"/>
                    <a:pt x="35" y="158"/>
                    <a:pt x="35" y="158"/>
                  </a:cubicBezTo>
                  <a:cubicBezTo>
                    <a:pt x="35" y="158"/>
                    <a:pt x="35" y="158"/>
                    <a:pt x="35" y="158"/>
                  </a:cubicBezTo>
                  <a:cubicBezTo>
                    <a:pt x="32" y="161"/>
                    <a:pt x="32" y="161"/>
                    <a:pt x="32" y="161"/>
                  </a:cubicBezTo>
                  <a:cubicBezTo>
                    <a:pt x="31" y="162"/>
                    <a:pt x="31" y="164"/>
                    <a:pt x="32" y="165"/>
                  </a:cubicBezTo>
                  <a:cubicBezTo>
                    <a:pt x="32" y="166"/>
                    <a:pt x="33" y="166"/>
                    <a:pt x="34" y="166"/>
                  </a:cubicBezTo>
                  <a:cubicBezTo>
                    <a:pt x="35" y="166"/>
                    <a:pt x="35" y="166"/>
                    <a:pt x="36" y="165"/>
                  </a:cubicBezTo>
                  <a:cubicBezTo>
                    <a:pt x="37" y="164"/>
                    <a:pt x="37" y="164"/>
                    <a:pt x="37" y="164"/>
                  </a:cubicBezTo>
                  <a:cubicBezTo>
                    <a:pt x="39" y="166"/>
                    <a:pt x="42" y="166"/>
                    <a:pt x="44" y="166"/>
                  </a:cubicBezTo>
                  <a:cubicBezTo>
                    <a:pt x="122" y="166"/>
                    <a:pt x="122" y="166"/>
                    <a:pt x="122" y="166"/>
                  </a:cubicBezTo>
                  <a:cubicBezTo>
                    <a:pt x="129" y="166"/>
                    <a:pt x="135" y="160"/>
                    <a:pt x="135" y="153"/>
                  </a:cubicBezTo>
                  <a:cubicBezTo>
                    <a:pt x="135" y="13"/>
                    <a:pt x="135" y="13"/>
                    <a:pt x="135" y="13"/>
                  </a:cubicBezTo>
                  <a:cubicBezTo>
                    <a:pt x="135" y="6"/>
                    <a:pt x="129" y="0"/>
                    <a:pt x="122" y="0"/>
                  </a:cubicBezTo>
                  <a:close/>
                  <a:moveTo>
                    <a:pt x="44" y="6"/>
                  </a:moveTo>
                  <a:cubicBezTo>
                    <a:pt x="122" y="6"/>
                    <a:pt x="122" y="6"/>
                    <a:pt x="122" y="6"/>
                  </a:cubicBezTo>
                  <a:cubicBezTo>
                    <a:pt x="126" y="6"/>
                    <a:pt x="129" y="9"/>
                    <a:pt x="129" y="13"/>
                  </a:cubicBezTo>
                  <a:cubicBezTo>
                    <a:pt x="129" y="21"/>
                    <a:pt x="129" y="21"/>
                    <a:pt x="129" y="21"/>
                  </a:cubicBezTo>
                  <a:cubicBezTo>
                    <a:pt x="37" y="21"/>
                    <a:pt x="37" y="21"/>
                    <a:pt x="37" y="21"/>
                  </a:cubicBezTo>
                  <a:cubicBezTo>
                    <a:pt x="37" y="13"/>
                    <a:pt x="37" y="13"/>
                    <a:pt x="37" y="13"/>
                  </a:cubicBezTo>
                  <a:cubicBezTo>
                    <a:pt x="37" y="9"/>
                    <a:pt x="40" y="6"/>
                    <a:pt x="44" y="6"/>
                  </a:cubicBezTo>
                  <a:close/>
                  <a:moveTo>
                    <a:pt x="93" y="124"/>
                  </a:moveTo>
                  <a:cubicBezTo>
                    <a:pt x="97" y="120"/>
                    <a:pt x="97" y="114"/>
                    <a:pt x="93" y="110"/>
                  </a:cubicBezTo>
                  <a:cubicBezTo>
                    <a:pt x="91" y="108"/>
                    <a:pt x="88" y="107"/>
                    <a:pt x="86" y="107"/>
                  </a:cubicBezTo>
                  <a:cubicBezTo>
                    <a:pt x="86" y="107"/>
                    <a:pt x="86" y="107"/>
                    <a:pt x="86" y="106"/>
                  </a:cubicBezTo>
                  <a:cubicBezTo>
                    <a:pt x="86" y="104"/>
                    <a:pt x="84" y="101"/>
                    <a:pt x="83" y="99"/>
                  </a:cubicBezTo>
                  <a:cubicBezTo>
                    <a:pt x="81" y="97"/>
                    <a:pt x="78" y="96"/>
                    <a:pt x="75" y="96"/>
                  </a:cubicBezTo>
                  <a:cubicBezTo>
                    <a:pt x="75" y="96"/>
                    <a:pt x="75" y="96"/>
                    <a:pt x="75" y="96"/>
                  </a:cubicBezTo>
                  <a:cubicBezTo>
                    <a:pt x="75" y="96"/>
                    <a:pt x="75" y="96"/>
                    <a:pt x="75" y="96"/>
                  </a:cubicBezTo>
                  <a:cubicBezTo>
                    <a:pt x="75" y="93"/>
                    <a:pt x="74" y="91"/>
                    <a:pt x="72" y="89"/>
                  </a:cubicBezTo>
                  <a:cubicBezTo>
                    <a:pt x="71" y="88"/>
                    <a:pt x="70" y="87"/>
                    <a:pt x="68" y="86"/>
                  </a:cubicBezTo>
                  <a:cubicBezTo>
                    <a:pt x="91" y="64"/>
                    <a:pt x="91" y="64"/>
                    <a:pt x="91" y="64"/>
                  </a:cubicBezTo>
                  <a:cubicBezTo>
                    <a:pt x="93" y="62"/>
                    <a:pt x="94" y="60"/>
                    <a:pt x="94" y="57"/>
                  </a:cubicBezTo>
                  <a:cubicBezTo>
                    <a:pt x="94" y="54"/>
                    <a:pt x="93" y="52"/>
                    <a:pt x="91" y="50"/>
                  </a:cubicBezTo>
                  <a:cubicBezTo>
                    <a:pt x="87" y="46"/>
                    <a:pt x="80" y="46"/>
                    <a:pt x="76" y="50"/>
                  </a:cubicBezTo>
                  <a:cubicBezTo>
                    <a:pt x="37" y="89"/>
                    <a:pt x="37" y="89"/>
                    <a:pt x="37" y="89"/>
                  </a:cubicBezTo>
                  <a:cubicBezTo>
                    <a:pt x="37" y="27"/>
                    <a:pt x="37" y="27"/>
                    <a:pt x="37" y="27"/>
                  </a:cubicBezTo>
                  <a:cubicBezTo>
                    <a:pt x="129" y="27"/>
                    <a:pt x="129" y="27"/>
                    <a:pt x="129" y="27"/>
                  </a:cubicBezTo>
                  <a:cubicBezTo>
                    <a:pt x="129" y="140"/>
                    <a:pt x="129" y="140"/>
                    <a:pt x="129" y="140"/>
                  </a:cubicBezTo>
                  <a:cubicBezTo>
                    <a:pt x="77" y="140"/>
                    <a:pt x="77" y="140"/>
                    <a:pt x="77" y="140"/>
                  </a:cubicBezTo>
                  <a:lnTo>
                    <a:pt x="93" y="124"/>
                  </a:lnTo>
                  <a:close/>
                  <a:moveTo>
                    <a:pt x="122" y="160"/>
                  </a:moveTo>
                  <a:cubicBezTo>
                    <a:pt x="44" y="160"/>
                    <a:pt x="44" y="160"/>
                    <a:pt x="44" y="160"/>
                  </a:cubicBezTo>
                  <a:cubicBezTo>
                    <a:pt x="43" y="160"/>
                    <a:pt x="42" y="160"/>
                    <a:pt x="41" y="160"/>
                  </a:cubicBezTo>
                  <a:cubicBezTo>
                    <a:pt x="45" y="156"/>
                    <a:pt x="45" y="156"/>
                    <a:pt x="45" y="156"/>
                  </a:cubicBezTo>
                  <a:cubicBezTo>
                    <a:pt x="49" y="156"/>
                    <a:pt x="49" y="156"/>
                    <a:pt x="49" y="156"/>
                  </a:cubicBezTo>
                  <a:cubicBezTo>
                    <a:pt x="57" y="156"/>
                    <a:pt x="64" y="153"/>
                    <a:pt x="69" y="148"/>
                  </a:cubicBezTo>
                  <a:cubicBezTo>
                    <a:pt x="71" y="146"/>
                    <a:pt x="71" y="146"/>
                    <a:pt x="71" y="146"/>
                  </a:cubicBezTo>
                  <a:cubicBezTo>
                    <a:pt x="129" y="146"/>
                    <a:pt x="129" y="146"/>
                    <a:pt x="129" y="146"/>
                  </a:cubicBezTo>
                  <a:cubicBezTo>
                    <a:pt x="129" y="153"/>
                    <a:pt x="129" y="153"/>
                    <a:pt x="129" y="153"/>
                  </a:cubicBezTo>
                  <a:cubicBezTo>
                    <a:pt x="129" y="157"/>
                    <a:pt x="126" y="160"/>
                    <a:pt x="122" y="160"/>
                  </a:cubicBezTo>
                  <a:close/>
                </a:path>
              </a:pathLst>
            </a:custGeom>
            <a:grpFill/>
            <a:ln>
              <a:noFill/>
            </a:ln>
          </p:spPr>
          <p:txBody>
            <a:bodyPr/>
            <a:lstStyle/>
            <a:p>
              <a:pPr eaLnBrk="1" hangingPunct="1">
                <a:defRPr/>
              </a:pPr>
              <a:endParaRPr lang="en-US"/>
            </a:p>
          </p:txBody>
        </p:sp>
        <p:sp>
          <p:nvSpPr>
            <p:cNvPr id="1803" name="Freeform 52">
              <a:extLst>
                <a:ext uri="{FF2B5EF4-FFF2-40B4-BE49-F238E27FC236}">
                  <a16:creationId xmlns:a16="http://schemas.microsoft.com/office/drawing/2014/main" id="{A8209FD8-4222-2042-8A8B-93D95577E7DD}"/>
                </a:ext>
              </a:extLst>
            </p:cNvPr>
            <p:cNvSpPr>
              <a:spLocks/>
            </p:cNvSpPr>
            <p:nvPr/>
          </p:nvSpPr>
          <p:spPr bwMode="auto">
            <a:xfrm>
              <a:off x="5997978" y="2281215"/>
              <a:ext cx="169863" cy="46038"/>
            </a:xfrm>
            <a:custGeom>
              <a:avLst/>
              <a:gdLst>
                <a:gd name="T0" fmla="*/ 3 w 22"/>
                <a:gd name="T1" fmla="*/ 6 h 6"/>
                <a:gd name="T2" fmla="*/ 19 w 22"/>
                <a:gd name="T3" fmla="*/ 6 h 6"/>
                <a:gd name="T4" fmla="*/ 22 w 22"/>
                <a:gd name="T5" fmla="*/ 3 h 6"/>
                <a:gd name="T6" fmla="*/ 19 w 22"/>
                <a:gd name="T7" fmla="*/ 0 h 6"/>
                <a:gd name="T8" fmla="*/ 3 w 22"/>
                <a:gd name="T9" fmla="*/ 0 h 6"/>
                <a:gd name="T10" fmla="*/ 0 w 22"/>
                <a:gd name="T11" fmla="*/ 3 h 6"/>
                <a:gd name="T12" fmla="*/ 3 w 2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3" y="6"/>
                  </a:moveTo>
                  <a:cubicBezTo>
                    <a:pt x="19" y="6"/>
                    <a:pt x="19" y="6"/>
                    <a:pt x="19" y="6"/>
                  </a:cubicBezTo>
                  <a:cubicBezTo>
                    <a:pt x="20" y="6"/>
                    <a:pt x="22" y="5"/>
                    <a:pt x="22" y="3"/>
                  </a:cubicBezTo>
                  <a:cubicBezTo>
                    <a:pt x="22" y="2"/>
                    <a:pt x="20" y="0"/>
                    <a:pt x="19" y="0"/>
                  </a:cubicBezTo>
                  <a:cubicBezTo>
                    <a:pt x="3" y="0"/>
                    <a:pt x="3" y="0"/>
                    <a:pt x="3" y="0"/>
                  </a:cubicBezTo>
                  <a:cubicBezTo>
                    <a:pt x="2" y="0"/>
                    <a:pt x="0" y="2"/>
                    <a:pt x="0" y="3"/>
                  </a:cubicBezTo>
                  <a:cubicBezTo>
                    <a:pt x="0" y="5"/>
                    <a:pt x="2" y="6"/>
                    <a:pt x="3" y="6"/>
                  </a:cubicBezTo>
                  <a:close/>
                </a:path>
              </a:pathLst>
            </a:custGeom>
            <a:grpFill/>
            <a:ln>
              <a:noFill/>
            </a:ln>
          </p:spPr>
          <p:txBody>
            <a:bodyPr/>
            <a:lstStyle/>
            <a:p>
              <a:pPr eaLnBrk="1" hangingPunct="1">
                <a:defRPr/>
              </a:pPr>
              <a:endParaRPr lang="en-US"/>
            </a:p>
          </p:txBody>
        </p:sp>
        <p:sp>
          <p:nvSpPr>
            <p:cNvPr id="1804" name="Freeform 53">
              <a:extLst>
                <a:ext uri="{FF2B5EF4-FFF2-40B4-BE49-F238E27FC236}">
                  <a16:creationId xmlns:a16="http://schemas.microsoft.com/office/drawing/2014/main" id="{F8C243E7-FB52-294D-B14F-151A7E195A8B}"/>
                </a:ext>
              </a:extLst>
            </p:cNvPr>
            <p:cNvSpPr>
              <a:spLocks/>
            </p:cNvSpPr>
            <p:nvPr/>
          </p:nvSpPr>
          <p:spPr bwMode="auto">
            <a:xfrm>
              <a:off x="5997978" y="3363890"/>
              <a:ext cx="169863" cy="46038"/>
            </a:xfrm>
            <a:custGeom>
              <a:avLst/>
              <a:gdLst>
                <a:gd name="T0" fmla="*/ 19 w 22"/>
                <a:gd name="T1" fmla="*/ 0 h 6"/>
                <a:gd name="T2" fmla="*/ 3 w 22"/>
                <a:gd name="T3" fmla="*/ 0 h 6"/>
                <a:gd name="T4" fmla="*/ 0 w 22"/>
                <a:gd name="T5" fmla="*/ 3 h 6"/>
                <a:gd name="T6" fmla="*/ 3 w 22"/>
                <a:gd name="T7" fmla="*/ 6 h 6"/>
                <a:gd name="T8" fmla="*/ 19 w 22"/>
                <a:gd name="T9" fmla="*/ 6 h 6"/>
                <a:gd name="T10" fmla="*/ 22 w 22"/>
                <a:gd name="T11" fmla="*/ 3 h 6"/>
                <a:gd name="T12" fmla="*/ 19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9" y="0"/>
                  </a:moveTo>
                  <a:cubicBezTo>
                    <a:pt x="3" y="0"/>
                    <a:pt x="3" y="0"/>
                    <a:pt x="3" y="0"/>
                  </a:cubicBezTo>
                  <a:cubicBezTo>
                    <a:pt x="2" y="0"/>
                    <a:pt x="0" y="1"/>
                    <a:pt x="0" y="3"/>
                  </a:cubicBezTo>
                  <a:cubicBezTo>
                    <a:pt x="0" y="5"/>
                    <a:pt x="2" y="6"/>
                    <a:pt x="3" y="6"/>
                  </a:cubicBezTo>
                  <a:cubicBezTo>
                    <a:pt x="19" y="6"/>
                    <a:pt x="19" y="6"/>
                    <a:pt x="19" y="6"/>
                  </a:cubicBezTo>
                  <a:cubicBezTo>
                    <a:pt x="20" y="6"/>
                    <a:pt x="22" y="5"/>
                    <a:pt x="22" y="3"/>
                  </a:cubicBezTo>
                  <a:cubicBezTo>
                    <a:pt x="22" y="1"/>
                    <a:pt x="20" y="0"/>
                    <a:pt x="19" y="0"/>
                  </a:cubicBezTo>
                  <a:close/>
                </a:path>
              </a:pathLst>
            </a:custGeom>
            <a:grpFill/>
            <a:ln>
              <a:noFill/>
            </a:ln>
          </p:spPr>
          <p:txBody>
            <a:bodyPr/>
            <a:lstStyle/>
            <a:p>
              <a:pPr eaLnBrk="1" hangingPunct="1">
                <a:defRPr/>
              </a:pPr>
              <a:endParaRPr lang="en-US"/>
            </a:p>
          </p:txBody>
        </p:sp>
      </p:grpSp>
      <p:sp>
        <p:nvSpPr>
          <p:cNvPr id="1805" name="Freeform 5">
            <a:extLst>
              <a:ext uri="{FF2B5EF4-FFF2-40B4-BE49-F238E27FC236}">
                <a16:creationId xmlns:a16="http://schemas.microsoft.com/office/drawing/2014/main" id="{8040FD90-6617-EA4C-889A-F4808555F453}"/>
              </a:ext>
            </a:extLst>
          </p:cNvPr>
          <p:cNvSpPr>
            <a:spLocks noEditPoints="1"/>
          </p:cNvSpPr>
          <p:nvPr userDrawn="1"/>
        </p:nvSpPr>
        <p:spPr bwMode="auto">
          <a:xfrm>
            <a:off x="4560392" y="1358966"/>
            <a:ext cx="303039" cy="276820"/>
          </a:xfrm>
          <a:custGeom>
            <a:avLst/>
            <a:gdLst>
              <a:gd name="T0" fmla="*/ 61 w 70"/>
              <a:gd name="T1" fmla="*/ 38 h 64"/>
              <a:gd name="T2" fmla="*/ 52 w 70"/>
              <a:gd name="T3" fmla="*/ 42 h 64"/>
              <a:gd name="T4" fmla="*/ 34 w 70"/>
              <a:gd name="T5" fmla="*/ 40 h 64"/>
              <a:gd name="T6" fmla="*/ 20 w 70"/>
              <a:gd name="T7" fmla="*/ 35 h 64"/>
              <a:gd name="T8" fmla="*/ 9 w 70"/>
              <a:gd name="T9" fmla="*/ 38 h 64"/>
              <a:gd name="T10" fmla="*/ 0 w 70"/>
              <a:gd name="T11" fmla="*/ 39 h 64"/>
              <a:gd name="T12" fmla="*/ 9 w 70"/>
              <a:gd name="T13" fmla="*/ 40 h 64"/>
              <a:gd name="T14" fmla="*/ 20 w 70"/>
              <a:gd name="T15" fmla="*/ 38 h 64"/>
              <a:gd name="T16" fmla="*/ 34 w 70"/>
              <a:gd name="T17" fmla="*/ 43 h 64"/>
              <a:gd name="T18" fmla="*/ 50 w 70"/>
              <a:gd name="T19" fmla="*/ 44 h 64"/>
              <a:gd name="T20" fmla="*/ 48 w 70"/>
              <a:gd name="T21" fmla="*/ 48 h 64"/>
              <a:gd name="T22" fmla="*/ 27 w 70"/>
              <a:gd name="T23" fmla="*/ 50 h 64"/>
              <a:gd name="T24" fmla="*/ 48 w 70"/>
              <a:gd name="T25" fmla="*/ 51 h 64"/>
              <a:gd name="T26" fmla="*/ 53 w 70"/>
              <a:gd name="T27" fmla="*/ 46 h 64"/>
              <a:gd name="T28" fmla="*/ 66 w 70"/>
              <a:gd name="T29" fmla="*/ 41 h 64"/>
              <a:gd name="T30" fmla="*/ 65 w 70"/>
              <a:gd name="T31" fmla="*/ 45 h 64"/>
              <a:gd name="T32" fmla="*/ 37 w 70"/>
              <a:gd name="T33" fmla="*/ 61 h 64"/>
              <a:gd name="T34" fmla="*/ 10 w 70"/>
              <a:gd name="T35" fmla="*/ 54 h 64"/>
              <a:gd name="T36" fmla="*/ 3 w 70"/>
              <a:gd name="T37" fmla="*/ 55 h 64"/>
              <a:gd name="T38" fmla="*/ 10 w 70"/>
              <a:gd name="T39" fmla="*/ 56 h 64"/>
              <a:gd name="T40" fmla="*/ 36 w 70"/>
              <a:gd name="T41" fmla="*/ 64 h 64"/>
              <a:gd name="T42" fmla="*/ 44 w 70"/>
              <a:gd name="T43" fmla="*/ 63 h 64"/>
              <a:gd name="T44" fmla="*/ 69 w 70"/>
              <a:gd name="T45" fmla="*/ 44 h 64"/>
              <a:gd name="T46" fmla="*/ 44 w 70"/>
              <a:gd name="T47" fmla="*/ 11 h 64"/>
              <a:gd name="T48" fmla="*/ 44 w 70"/>
              <a:gd name="T49" fmla="*/ 27 h 64"/>
              <a:gd name="T50" fmla="*/ 44 w 70"/>
              <a:gd name="T51" fmla="*/ 11 h 64"/>
              <a:gd name="T52" fmla="*/ 39 w 70"/>
              <a:gd name="T53" fmla="*/ 19 h 64"/>
              <a:gd name="T54" fmla="*/ 49 w 70"/>
              <a:gd name="T55" fmla="*/ 19 h 64"/>
              <a:gd name="T56" fmla="*/ 19 w 70"/>
              <a:gd name="T57" fmla="*/ 27 h 64"/>
              <a:gd name="T58" fmla="*/ 21 w 70"/>
              <a:gd name="T59" fmla="*/ 30 h 64"/>
              <a:gd name="T60" fmla="*/ 64 w 70"/>
              <a:gd name="T61" fmla="*/ 32 h 64"/>
              <a:gd name="T62" fmla="*/ 67 w 70"/>
              <a:gd name="T63" fmla="*/ 8 h 64"/>
              <a:gd name="T64" fmla="*/ 61 w 70"/>
              <a:gd name="T65" fmla="*/ 6 h 64"/>
              <a:gd name="T66" fmla="*/ 59 w 70"/>
              <a:gd name="T67" fmla="*/ 0 h 64"/>
              <a:gd name="T68" fmla="*/ 16 w 70"/>
              <a:gd name="T69" fmla="*/ 3 h 64"/>
              <a:gd name="T70" fmla="*/ 19 w 70"/>
              <a:gd name="T71" fmla="*/ 27 h 64"/>
              <a:gd name="T72" fmla="*/ 29 w 70"/>
              <a:gd name="T73" fmla="*/ 8 h 64"/>
              <a:gd name="T74" fmla="*/ 24 w 70"/>
              <a:gd name="T75" fmla="*/ 8 h 64"/>
              <a:gd name="T76" fmla="*/ 24 w 70"/>
              <a:gd name="T77" fmla="*/ 24 h 64"/>
              <a:gd name="T78" fmla="*/ 24 w 70"/>
              <a:gd name="T79" fmla="*/ 30 h 64"/>
              <a:gd name="T80" fmla="*/ 59 w 70"/>
              <a:gd name="T81" fmla="*/ 30 h 64"/>
              <a:gd name="T82" fmla="*/ 64 w 70"/>
              <a:gd name="T83" fmla="*/ 30 h 64"/>
              <a:gd name="T84" fmla="*/ 64 w 70"/>
              <a:gd name="T85" fmla="*/ 14 h 64"/>
              <a:gd name="T86" fmla="*/ 64 w 70"/>
              <a:gd name="T87" fmla="*/ 8 h 64"/>
              <a:gd name="T88" fmla="*/ 64 w 70"/>
              <a:gd name="T89" fmla="*/ 22 h 64"/>
              <a:gd name="T90" fmla="*/ 32 w 70"/>
              <a:gd name="T91" fmla="*/ 30 h 64"/>
              <a:gd name="T92" fmla="*/ 24 w 70"/>
              <a:gd name="T93" fmla="*/ 16 h 64"/>
              <a:gd name="T94" fmla="*/ 56 w 70"/>
              <a:gd name="T95" fmla="*/ 8 h 64"/>
              <a:gd name="T96" fmla="*/ 19 w 70"/>
              <a:gd name="T97" fmla="*/ 3 h 64"/>
              <a:gd name="T98" fmla="*/ 59 w 70"/>
              <a:gd name="T99" fmla="*/ 6 h 64"/>
              <a:gd name="T100" fmla="*/ 21 w 70"/>
              <a:gd name="T101" fmla="*/ 8 h 64"/>
              <a:gd name="T102" fmla="*/ 19 w 70"/>
              <a:gd name="T103"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 h="64">
                <a:moveTo>
                  <a:pt x="68" y="39"/>
                </a:moveTo>
                <a:cubicBezTo>
                  <a:pt x="66" y="38"/>
                  <a:pt x="64" y="37"/>
                  <a:pt x="61" y="38"/>
                </a:cubicBezTo>
                <a:cubicBezTo>
                  <a:pt x="53" y="43"/>
                  <a:pt x="53" y="43"/>
                  <a:pt x="53" y="43"/>
                </a:cubicBezTo>
                <a:cubicBezTo>
                  <a:pt x="52" y="43"/>
                  <a:pt x="52" y="42"/>
                  <a:pt x="52" y="42"/>
                </a:cubicBezTo>
                <a:cubicBezTo>
                  <a:pt x="51" y="41"/>
                  <a:pt x="49" y="40"/>
                  <a:pt x="48" y="40"/>
                </a:cubicBezTo>
                <a:cubicBezTo>
                  <a:pt x="34" y="40"/>
                  <a:pt x="34" y="40"/>
                  <a:pt x="34" y="40"/>
                </a:cubicBezTo>
                <a:cubicBezTo>
                  <a:pt x="33" y="40"/>
                  <a:pt x="32" y="40"/>
                  <a:pt x="32" y="39"/>
                </a:cubicBezTo>
                <a:cubicBezTo>
                  <a:pt x="29" y="37"/>
                  <a:pt x="25" y="35"/>
                  <a:pt x="20" y="35"/>
                </a:cubicBezTo>
                <a:cubicBezTo>
                  <a:pt x="17" y="35"/>
                  <a:pt x="14" y="36"/>
                  <a:pt x="11" y="37"/>
                </a:cubicBezTo>
                <a:cubicBezTo>
                  <a:pt x="11" y="38"/>
                  <a:pt x="10" y="38"/>
                  <a:pt x="9" y="38"/>
                </a:cubicBezTo>
                <a:cubicBezTo>
                  <a:pt x="1" y="38"/>
                  <a:pt x="1" y="38"/>
                  <a:pt x="1" y="38"/>
                </a:cubicBezTo>
                <a:cubicBezTo>
                  <a:pt x="1" y="38"/>
                  <a:pt x="0" y="38"/>
                  <a:pt x="0" y="39"/>
                </a:cubicBezTo>
                <a:cubicBezTo>
                  <a:pt x="0" y="40"/>
                  <a:pt x="1" y="40"/>
                  <a:pt x="1" y="40"/>
                </a:cubicBezTo>
                <a:cubicBezTo>
                  <a:pt x="9" y="40"/>
                  <a:pt x="9" y="40"/>
                  <a:pt x="9" y="40"/>
                </a:cubicBezTo>
                <a:cubicBezTo>
                  <a:pt x="10" y="40"/>
                  <a:pt x="11" y="40"/>
                  <a:pt x="12" y="40"/>
                </a:cubicBezTo>
                <a:cubicBezTo>
                  <a:pt x="15" y="38"/>
                  <a:pt x="17" y="38"/>
                  <a:pt x="20" y="38"/>
                </a:cubicBezTo>
                <a:cubicBezTo>
                  <a:pt x="24" y="38"/>
                  <a:pt x="28" y="39"/>
                  <a:pt x="30" y="41"/>
                </a:cubicBezTo>
                <a:cubicBezTo>
                  <a:pt x="31" y="42"/>
                  <a:pt x="33" y="43"/>
                  <a:pt x="34" y="43"/>
                </a:cubicBezTo>
                <a:cubicBezTo>
                  <a:pt x="48" y="43"/>
                  <a:pt x="48" y="43"/>
                  <a:pt x="48" y="43"/>
                </a:cubicBezTo>
                <a:cubicBezTo>
                  <a:pt x="49" y="43"/>
                  <a:pt x="49" y="43"/>
                  <a:pt x="50" y="44"/>
                </a:cubicBezTo>
                <a:cubicBezTo>
                  <a:pt x="50" y="44"/>
                  <a:pt x="51" y="45"/>
                  <a:pt x="51" y="46"/>
                </a:cubicBezTo>
                <a:cubicBezTo>
                  <a:pt x="51" y="47"/>
                  <a:pt x="49" y="48"/>
                  <a:pt x="48" y="48"/>
                </a:cubicBezTo>
                <a:cubicBezTo>
                  <a:pt x="28" y="48"/>
                  <a:pt x="28" y="48"/>
                  <a:pt x="28" y="48"/>
                </a:cubicBezTo>
                <a:cubicBezTo>
                  <a:pt x="27" y="48"/>
                  <a:pt x="27" y="49"/>
                  <a:pt x="27" y="50"/>
                </a:cubicBezTo>
                <a:cubicBezTo>
                  <a:pt x="27" y="50"/>
                  <a:pt x="27" y="51"/>
                  <a:pt x="28" y="51"/>
                </a:cubicBezTo>
                <a:cubicBezTo>
                  <a:pt x="48" y="51"/>
                  <a:pt x="48" y="51"/>
                  <a:pt x="48" y="51"/>
                </a:cubicBezTo>
                <a:cubicBezTo>
                  <a:pt x="51" y="51"/>
                  <a:pt x="53" y="49"/>
                  <a:pt x="53" y="46"/>
                </a:cubicBezTo>
                <a:cubicBezTo>
                  <a:pt x="53" y="46"/>
                  <a:pt x="53" y="46"/>
                  <a:pt x="53" y="46"/>
                </a:cubicBezTo>
                <a:cubicBezTo>
                  <a:pt x="63" y="41"/>
                  <a:pt x="63" y="41"/>
                  <a:pt x="63" y="41"/>
                </a:cubicBezTo>
                <a:cubicBezTo>
                  <a:pt x="64" y="40"/>
                  <a:pt x="65" y="40"/>
                  <a:pt x="66" y="41"/>
                </a:cubicBezTo>
                <a:cubicBezTo>
                  <a:pt x="67" y="42"/>
                  <a:pt x="67" y="43"/>
                  <a:pt x="67" y="43"/>
                </a:cubicBezTo>
                <a:cubicBezTo>
                  <a:pt x="67" y="44"/>
                  <a:pt x="66" y="45"/>
                  <a:pt x="65" y="45"/>
                </a:cubicBezTo>
                <a:cubicBezTo>
                  <a:pt x="43" y="61"/>
                  <a:pt x="43" y="61"/>
                  <a:pt x="43" y="61"/>
                </a:cubicBezTo>
                <a:cubicBezTo>
                  <a:pt x="41" y="62"/>
                  <a:pt x="39" y="62"/>
                  <a:pt x="37" y="61"/>
                </a:cubicBezTo>
                <a:cubicBezTo>
                  <a:pt x="14" y="54"/>
                  <a:pt x="14" y="54"/>
                  <a:pt x="14" y="54"/>
                </a:cubicBezTo>
                <a:cubicBezTo>
                  <a:pt x="13" y="54"/>
                  <a:pt x="11" y="54"/>
                  <a:pt x="10" y="54"/>
                </a:cubicBezTo>
                <a:cubicBezTo>
                  <a:pt x="4" y="54"/>
                  <a:pt x="4" y="54"/>
                  <a:pt x="4" y="54"/>
                </a:cubicBezTo>
                <a:cubicBezTo>
                  <a:pt x="3" y="54"/>
                  <a:pt x="3" y="54"/>
                  <a:pt x="3" y="55"/>
                </a:cubicBezTo>
                <a:cubicBezTo>
                  <a:pt x="3" y="56"/>
                  <a:pt x="3" y="56"/>
                  <a:pt x="4" y="56"/>
                </a:cubicBezTo>
                <a:cubicBezTo>
                  <a:pt x="10" y="56"/>
                  <a:pt x="10" y="56"/>
                  <a:pt x="10" y="56"/>
                </a:cubicBezTo>
                <a:cubicBezTo>
                  <a:pt x="11" y="56"/>
                  <a:pt x="12" y="57"/>
                  <a:pt x="14" y="57"/>
                </a:cubicBezTo>
                <a:cubicBezTo>
                  <a:pt x="36" y="64"/>
                  <a:pt x="36" y="64"/>
                  <a:pt x="36" y="64"/>
                </a:cubicBezTo>
                <a:cubicBezTo>
                  <a:pt x="37" y="64"/>
                  <a:pt x="38" y="64"/>
                  <a:pt x="39" y="64"/>
                </a:cubicBezTo>
                <a:cubicBezTo>
                  <a:pt x="41" y="64"/>
                  <a:pt x="42" y="64"/>
                  <a:pt x="44" y="63"/>
                </a:cubicBezTo>
                <a:cubicBezTo>
                  <a:pt x="67" y="48"/>
                  <a:pt x="67" y="48"/>
                  <a:pt x="67" y="48"/>
                </a:cubicBezTo>
                <a:cubicBezTo>
                  <a:pt x="68" y="47"/>
                  <a:pt x="69" y="45"/>
                  <a:pt x="69" y="44"/>
                </a:cubicBezTo>
                <a:cubicBezTo>
                  <a:pt x="70" y="42"/>
                  <a:pt x="69" y="41"/>
                  <a:pt x="68" y="39"/>
                </a:cubicBezTo>
                <a:close/>
                <a:moveTo>
                  <a:pt x="44" y="11"/>
                </a:moveTo>
                <a:cubicBezTo>
                  <a:pt x="40" y="11"/>
                  <a:pt x="36" y="15"/>
                  <a:pt x="36" y="19"/>
                </a:cubicBezTo>
                <a:cubicBezTo>
                  <a:pt x="36" y="23"/>
                  <a:pt x="40" y="27"/>
                  <a:pt x="44" y="27"/>
                </a:cubicBezTo>
                <a:cubicBezTo>
                  <a:pt x="48" y="27"/>
                  <a:pt x="52" y="23"/>
                  <a:pt x="52" y="19"/>
                </a:cubicBezTo>
                <a:cubicBezTo>
                  <a:pt x="52" y="15"/>
                  <a:pt x="48" y="11"/>
                  <a:pt x="44" y="11"/>
                </a:cubicBezTo>
                <a:close/>
                <a:moveTo>
                  <a:pt x="44" y="24"/>
                </a:moveTo>
                <a:cubicBezTo>
                  <a:pt x="41" y="24"/>
                  <a:pt x="39" y="22"/>
                  <a:pt x="39" y="19"/>
                </a:cubicBezTo>
                <a:cubicBezTo>
                  <a:pt x="39" y="16"/>
                  <a:pt x="41" y="14"/>
                  <a:pt x="44" y="14"/>
                </a:cubicBezTo>
                <a:cubicBezTo>
                  <a:pt x="47" y="14"/>
                  <a:pt x="49" y="16"/>
                  <a:pt x="49" y="19"/>
                </a:cubicBezTo>
                <a:cubicBezTo>
                  <a:pt x="49" y="22"/>
                  <a:pt x="47" y="24"/>
                  <a:pt x="44" y="24"/>
                </a:cubicBezTo>
                <a:close/>
                <a:moveTo>
                  <a:pt x="19" y="27"/>
                </a:moveTo>
                <a:cubicBezTo>
                  <a:pt x="21" y="27"/>
                  <a:pt x="21" y="27"/>
                  <a:pt x="21" y="27"/>
                </a:cubicBezTo>
                <a:cubicBezTo>
                  <a:pt x="21" y="30"/>
                  <a:pt x="21" y="30"/>
                  <a:pt x="21" y="30"/>
                </a:cubicBezTo>
                <a:cubicBezTo>
                  <a:pt x="21" y="31"/>
                  <a:pt x="23" y="32"/>
                  <a:pt x="24" y="32"/>
                </a:cubicBezTo>
                <a:cubicBezTo>
                  <a:pt x="64" y="32"/>
                  <a:pt x="64" y="32"/>
                  <a:pt x="64" y="32"/>
                </a:cubicBezTo>
                <a:cubicBezTo>
                  <a:pt x="65" y="32"/>
                  <a:pt x="67" y="31"/>
                  <a:pt x="67" y="30"/>
                </a:cubicBezTo>
                <a:cubicBezTo>
                  <a:pt x="67" y="8"/>
                  <a:pt x="67" y="8"/>
                  <a:pt x="67" y="8"/>
                </a:cubicBezTo>
                <a:cubicBezTo>
                  <a:pt x="67" y="7"/>
                  <a:pt x="65" y="6"/>
                  <a:pt x="64" y="6"/>
                </a:cubicBezTo>
                <a:cubicBezTo>
                  <a:pt x="61" y="6"/>
                  <a:pt x="61" y="6"/>
                  <a:pt x="61" y="6"/>
                </a:cubicBezTo>
                <a:cubicBezTo>
                  <a:pt x="61" y="3"/>
                  <a:pt x="61" y="3"/>
                  <a:pt x="61" y="3"/>
                </a:cubicBezTo>
                <a:cubicBezTo>
                  <a:pt x="61" y="2"/>
                  <a:pt x="60" y="0"/>
                  <a:pt x="59" y="0"/>
                </a:cubicBezTo>
                <a:cubicBezTo>
                  <a:pt x="19" y="0"/>
                  <a:pt x="19" y="0"/>
                  <a:pt x="19" y="0"/>
                </a:cubicBezTo>
                <a:cubicBezTo>
                  <a:pt x="17" y="0"/>
                  <a:pt x="16" y="2"/>
                  <a:pt x="16" y="3"/>
                </a:cubicBezTo>
                <a:cubicBezTo>
                  <a:pt x="16" y="24"/>
                  <a:pt x="16" y="24"/>
                  <a:pt x="16" y="24"/>
                </a:cubicBezTo>
                <a:cubicBezTo>
                  <a:pt x="16" y="26"/>
                  <a:pt x="17" y="27"/>
                  <a:pt x="19" y="27"/>
                </a:cubicBezTo>
                <a:close/>
                <a:moveTo>
                  <a:pt x="24" y="8"/>
                </a:moveTo>
                <a:cubicBezTo>
                  <a:pt x="29" y="8"/>
                  <a:pt x="29" y="8"/>
                  <a:pt x="29" y="8"/>
                </a:cubicBezTo>
                <a:cubicBezTo>
                  <a:pt x="29" y="11"/>
                  <a:pt x="27" y="13"/>
                  <a:pt x="24" y="14"/>
                </a:cubicBezTo>
                <a:lnTo>
                  <a:pt x="24" y="8"/>
                </a:lnTo>
                <a:close/>
                <a:moveTo>
                  <a:pt x="24" y="30"/>
                </a:moveTo>
                <a:cubicBezTo>
                  <a:pt x="24" y="24"/>
                  <a:pt x="24" y="24"/>
                  <a:pt x="24" y="24"/>
                </a:cubicBezTo>
                <a:cubicBezTo>
                  <a:pt x="27" y="25"/>
                  <a:pt x="29" y="27"/>
                  <a:pt x="29" y="30"/>
                </a:cubicBezTo>
                <a:lnTo>
                  <a:pt x="24" y="30"/>
                </a:lnTo>
                <a:close/>
                <a:moveTo>
                  <a:pt x="64" y="30"/>
                </a:moveTo>
                <a:cubicBezTo>
                  <a:pt x="59" y="30"/>
                  <a:pt x="59" y="30"/>
                  <a:pt x="59" y="30"/>
                </a:cubicBezTo>
                <a:cubicBezTo>
                  <a:pt x="59" y="27"/>
                  <a:pt x="61" y="25"/>
                  <a:pt x="64" y="24"/>
                </a:cubicBezTo>
                <a:lnTo>
                  <a:pt x="64" y="30"/>
                </a:lnTo>
                <a:close/>
                <a:moveTo>
                  <a:pt x="64" y="8"/>
                </a:moveTo>
                <a:cubicBezTo>
                  <a:pt x="64" y="14"/>
                  <a:pt x="64" y="14"/>
                  <a:pt x="64" y="14"/>
                </a:cubicBezTo>
                <a:cubicBezTo>
                  <a:pt x="61" y="13"/>
                  <a:pt x="59" y="11"/>
                  <a:pt x="59" y="8"/>
                </a:cubicBezTo>
                <a:lnTo>
                  <a:pt x="64" y="8"/>
                </a:lnTo>
                <a:close/>
                <a:moveTo>
                  <a:pt x="64" y="16"/>
                </a:moveTo>
                <a:cubicBezTo>
                  <a:pt x="64" y="22"/>
                  <a:pt x="64" y="22"/>
                  <a:pt x="64" y="22"/>
                </a:cubicBezTo>
                <a:cubicBezTo>
                  <a:pt x="60" y="22"/>
                  <a:pt x="57" y="26"/>
                  <a:pt x="56" y="30"/>
                </a:cubicBezTo>
                <a:cubicBezTo>
                  <a:pt x="32" y="30"/>
                  <a:pt x="32" y="30"/>
                  <a:pt x="32" y="30"/>
                </a:cubicBezTo>
                <a:cubicBezTo>
                  <a:pt x="31" y="26"/>
                  <a:pt x="28" y="22"/>
                  <a:pt x="24" y="22"/>
                </a:cubicBezTo>
                <a:cubicBezTo>
                  <a:pt x="24" y="16"/>
                  <a:pt x="24" y="16"/>
                  <a:pt x="24" y="16"/>
                </a:cubicBezTo>
                <a:cubicBezTo>
                  <a:pt x="28" y="16"/>
                  <a:pt x="31" y="12"/>
                  <a:pt x="32" y="8"/>
                </a:cubicBezTo>
                <a:cubicBezTo>
                  <a:pt x="56" y="8"/>
                  <a:pt x="56" y="8"/>
                  <a:pt x="56" y="8"/>
                </a:cubicBezTo>
                <a:cubicBezTo>
                  <a:pt x="57" y="12"/>
                  <a:pt x="60" y="16"/>
                  <a:pt x="64" y="16"/>
                </a:cubicBezTo>
                <a:close/>
                <a:moveTo>
                  <a:pt x="19" y="3"/>
                </a:moveTo>
                <a:cubicBezTo>
                  <a:pt x="59" y="3"/>
                  <a:pt x="59" y="3"/>
                  <a:pt x="59" y="3"/>
                </a:cubicBezTo>
                <a:cubicBezTo>
                  <a:pt x="59" y="6"/>
                  <a:pt x="59" y="6"/>
                  <a:pt x="59" y="6"/>
                </a:cubicBezTo>
                <a:cubicBezTo>
                  <a:pt x="24" y="6"/>
                  <a:pt x="24" y="6"/>
                  <a:pt x="24" y="6"/>
                </a:cubicBezTo>
                <a:cubicBezTo>
                  <a:pt x="23" y="6"/>
                  <a:pt x="21" y="7"/>
                  <a:pt x="21" y="8"/>
                </a:cubicBezTo>
                <a:cubicBezTo>
                  <a:pt x="21" y="24"/>
                  <a:pt x="21" y="24"/>
                  <a:pt x="21" y="24"/>
                </a:cubicBezTo>
                <a:cubicBezTo>
                  <a:pt x="19" y="24"/>
                  <a:pt x="19" y="24"/>
                  <a:pt x="19" y="24"/>
                </a:cubicBezTo>
                <a:lnTo>
                  <a:pt x="19" y="3"/>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06" name="Freeform 6">
            <a:extLst>
              <a:ext uri="{FF2B5EF4-FFF2-40B4-BE49-F238E27FC236}">
                <a16:creationId xmlns:a16="http://schemas.microsoft.com/office/drawing/2014/main" id="{9D6E9480-10DD-4146-AACD-B8D97D8F1C9A}"/>
              </a:ext>
            </a:extLst>
          </p:cNvPr>
          <p:cNvSpPr>
            <a:spLocks noEditPoints="1"/>
          </p:cNvSpPr>
          <p:nvPr userDrawn="1"/>
        </p:nvSpPr>
        <p:spPr bwMode="auto">
          <a:xfrm>
            <a:off x="6617950" y="1939850"/>
            <a:ext cx="298770" cy="298770"/>
          </a:xfrm>
          <a:custGeom>
            <a:avLst/>
            <a:gdLst>
              <a:gd name="T0" fmla="*/ 61 w 69"/>
              <a:gd name="T1" fmla="*/ 26 h 69"/>
              <a:gd name="T2" fmla="*/ 8 w 69"/>
              <a:gd name="T3" fmla="*/ 26 h 69"/>
              <a:gd name="T4" fmla="*/ 0 w 69"/>
              <a:gd name="T5" fmla="*/ 33 h 69"/>
              <a:gd name="T6" fmla="*/ 7 w 69"/>
              <a:gd name="T7" fmla="*/ 53 h 69"/>
              <a:gd name="T8" fmla="*/ 25 w 69"/>
              <a:gd name="T9" fmla="*/ 66 h 69"/>
              <a:gd name="T10" fmla="*/ 33 w 69"/>
              <a:gd name="T11" fmla="*/ 69 h 69"/>
              <a:gd name="T12" fmla="*/ 40 w 69"/>
              <a:gd name="T13" fmla="*/ 65 h 69"/>
              <a:gd name="T14" fmla="*/ 33 w 69"/>
              <a:gd name="T15" fmla="*/ 61 h 69"/>
              <a:gd name="T16" fmla="*/ 25 w 69"/>
              <a:gd name="T17" fmla="*/ 64 h 69"/>
              <a:gd name="T18" fmla="*/ 13 w 69"/>
              <a:gd name="T19" fmla="*/ 49 h 69"/>
              <a:gd name="T20" fmla="*/ 11 w 69"/>
              <a:gd name="T21" fmla="*/ 27 h 69"/>
              <a:gd name="T22" fmla="*/ 16 w 69"/>
              <a:gd name="T23" fmla="*/ 11 h 69"/>
              <a:gd name="T24" fmla="*/ 20 w 69"/>
              <a:gd name="T25" fmla="*/ 13 h 69"/>
              <a:gd name="T26" fmla="*/ 35 w 69"/>
              <a:gd name="T27" fmla="*/ 8 h 69"/>
              <a:gd name="T28" fmla="*/ 53 w 69"/>
              <a:gd name="T29" fmla="*/ 11 h 69"/>
              <a:gd name="T30" fmla="*/ 59 w 69"/>
              <a:gd name="T31" fmla="*/ 27 h 69"/>
              <a:gd name="T32" fmla="*/ 56 w 69"/>
              <a:gd name="T33" fmla="*/ 49 h 69"/>
              <a:gd name="T34" fmla="*/ 63 w 69"/>
              <a:gd name="T35" fmla="*/ 53 h 69"/>
              <a:gd name="T36" fmla="*/ 69 w 69"/>
              <a:gd name="T37" fmla="*/ 33 h 69"/>
              <a:gd name="T38" fmla="*/ 33 w 69"/>
              <a:gd name="T39" fmla="*/ 64 h 69"/>
              <a:gd name="T40" fmla="*/ 37 w 69"/>
              <a:gd name="T41" fmla="*/ 65 h 69"/>
              <a:gd name="T42" fmla="*/ 33 w 69"/>
              <a:gd name="T43" fmla="*/ 66 h 69"/>
              <a:gd name="T44" fmla="*/ 33 w 69"/>
              <a:gd name="T45" fmla="*/ 64 h 69"/>
              <a:gd name="T46" fmla="*/ 9 w 69"/>
              <a:gd name="T47" fmla="*/ 50 h 69"/>
              <a:gd name="T48" fmla="*/ 8 w 69"/>
              <a:gd name="T49" fmla="*/ 33 h 69"/>
              <a:gd name="T50" fmla="*/ 5 w 69"/>
              <a:gd name="T51" fmla="*/ 33 h 69"/>
              <a:gd name="T52" fmla="*/ 3 w 69"/>
              <a:gd name="T53" fmla="*/ 46 h 69"/>
              <a:gd name="T54" fmla="*/ 7 w 69"/>
              <a:gd name="T55" fmla="*/ 29 h 69"/>
              <a:gd name="T56" fmla="*/ 11 w 69"/>
              <a:gd name="T57" fmla="*/ 30 h 69"/>
              <a:gd name="T58" fmla="*/ 51 w 69"/>
              <a:gd name="T59" fmla="*/ 9 h 69"/>
              <a:gd name="T60" fmla="*/ 35 w 69"/>
              <a:gd name="T61" fmla="*/ 5 h 69"/>
              <a:gd name="T62" fmla="*/ 18 w 69"/>
              <a:gd name="T63" fmla="*/ 9 h 69"/>
              <a:gd name="T64" fmla="*/ 35 w 69"/>
              <a:gd name="T65" fmla="*/ 2 h 69"/>
              <a:gd name="T66" fmla="*/ 67 w 69"/>
              <a:gd name="T67" fmla="*/ 46 h 69"/>
              <a:gd name="T68" fmla="*/ 64 w 69"/>
              <a:gd name="T69" fmla="*/ 33 h 69"/>
              <a:gd name="T70" fmla="*/ 61 w 69"/>
              <a:gd name="T71" fmla="*/ 33 h 69"/>
              <a:gd name="T72" fmla="*/ 60 w 69"/>
              <a:gd name="T73" fmla="*/ 50 h 69"/>
              <a:gd name="T74" fmla="*/ 59 w 69"/>
              <a:gd name="T75" fmla="*/ 30 h 69"/>
              <a:gd name="T76" fmla="*/ 63 w 69"/>
              <a:gd name="T77" fmla="*/ 29 h 69"/>
              <a:gd name="T78" fmla="*/ 67 w 69"/>
              <a:gd name="T79" fmla="*/ 46 h 69"/>
              <a:gd name="T80" fmla="*/ 21 w 69"/>
              <a:gd name="T81" fmla="*/ 24 h 69"/>
              <a:gd name="T82" fmla="*/ 16 w 69"/>
              <a:gd name="T83" fmla="*/ 45 h 69"/>
              <a:gd name="T84" fmla="*/ 35 w 69"/>
              <a:gd name="T85" fmla="*/ 50 h 69"/>
              <a:gd name="T86" fmla="*/ 44 w 69"/>
              <a:gd name="T87" fmla="*/ 58 h 69"/>
              <a:gd name="T88" fmla="*/ 45 w 69"/>
              <a:gd name="T89" fmla="*/ 57 h 69"/>
              <a:gd name="T90" fmla="*/ 48 w 69"/>
              <a:gd name="T91" fmla="*/ 50 h 69"/>
              <a:gd name="T92" fmla="*/ 53 w 69"/>
              <a:gd name="T93" fmla="*/ 29 h 69"/>
              <a:gd name="T94" fmla="*/ 51 w 69"/>
              <a:gd name="T95" fmla="*/ 45 h 69"/>
              <a:gd name="T96" fmla="*/ 44 w 69"/>
              <a:gd name="T97" fmla="*/ 48 h 69"/>
              <a:gd name="T98" fmla="*/ 43 w 69"/>
              <a:gd name="T99" fmla="*/ 54 h 69"/>
              <a:gd name="T100" fmla="*/ 36 w 69"/>
              <a:gd name="T101" fmla="*/ 48 h 69"/>
              <a:gd name="T102" fmla="*/ 19 w 69"/>
              <a:gd name="T103" fmla="*/ 45 h 69"/>
              <a:gd name="T104" fmla="*/ 21 w 69"/>
              <a:gd name="T105" fmla="*/ 26 h 69"/>
              <a:gd name="T106" fmla="*/ 51 w 69"/>
              <a:gd name="T107" fmla="*/ 29 h 69"/>
              <a:gd name="T108" fmla="*/ 27 w 69"/>
              <a:gd name="T109" fmla="*/ 34 h 69"/>
              <a:gd name="T110" fmla="*/ 27 w 69"/>
              <a:gd name="T111" fmla="*/ 40 h 69"/>
              <a:gd name="T112" fmla="*/ 27 w 69"/>
              <a:gd name="T113" fmla="*/ 34 h 69"/>
              <a:gd name="T114" fmla="*/ 40 w 69"/>
              <a:gd name="T115" fmla="*/ 37 h 69"/>
              <a:gd name="T116" fmla="*/ 45 w 69"/>
              <a:gd name="T117" fmla="*/ 37 h 69"/>
              <a:gd name="T118" fmla="*/ 35 w 69"/>
              <a:gd name="T119" fmla="*/ 34 h 69"/>
              <a:gd name="T120" fmla="*/ 35 w 69"/>
              <a:gd name="T121" fmla="*/ 40 h 69"/>
              <a:gd name="T122" fmla="*/ 35 w 69"/>
              <a:gd name="T123"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 h="69">
                <a:moveTo>
                  <a:pt x="63" y="26"/>
                </a:moveTo>
                <a:cubicBezTo>
                  <a:pt x="61" y="26"/>
                  <a:pt x="61" y="26"/>
                  <a:pt x="61" y="26"/>
                </a:cubicBezTo>
                <a:cubicBezTo>
                  <a:pt x="61" y="12"/>
                  <a:pt x="49" y="0"/>
                  <a:pt x="35" y="0"/>
                </a:cubicBezTo>
                <a:cubicBezTo>
                  <a:pt x="20" y="0"/>
                  <a:pt x="8" y="12"/>
                  <a:pt x="8" y="26"/>
                </a:cubicBezTo>
                <a:cubicBezTo>
                  <a:pt x="7" y="26"/>
                  <a:pt x="7" y="26"/>
                  <a:pt x="7" y="26"/>
                </a:cubicBezTo>
                <a:cubicBezTo>
                  <a:pt x="3" y="26"/>
                  <a:pt x="0" y="29"/>
                  <a:pt x="0" y="33"/>
                </a:cubicBezTo>
                <a:cubicBezTo>
                  <a:pt x="0" y="46"/>
                  <a:pt x="0" y="46"/>
                  <a:pt x="0" y="46"/>
                </a:cubicBezTo>
                <a:cubicBezTo>
                  <a:pt x="0" y="50"/>
                  <a:pt x="3" y="53"/>
                  <a:pt x="7" y="53"/>
                </a:cubicBezTo>
                <a:cubicBezTo>
                  <a:pt x="8" y="53"/>
                  <a:pt x="8" y="53"/>
                  <a:pt x="8" y="53"/>
                </a:cubicBezTo>
                <a:cubicBezTo>
                  <a:pt x="9" y="60"/>
                  <a:pt x="16" y="66"/>
                  <a:pt x="25" y="66"/>
                </a:cubicBezTo>
                <a:cubicBezTo>
                  <a:pt x="30" y="66"/>
                  <a:pt x="30" y="66"/>
                  <a:pt x="30" y="66"/>
                </a:cubicBezTo>
                <a:cubicBezTo>
                  <a:pt x="30" y="68"/>
                  <a:pt x="32" y="69"/>
                  <a:pt x="33" y="69"/>
                </a:cubicBezTo>
                <a:cubicBezTo>
                  <a:pt x="36" y="69"/>
                  <a:pt x="36" y="69"/>
                  <a:pt x="36" y="69"/>
                </a:cubicBezTo>
                <a:cubicBezTo>
                  <a:pt x="38" y="69"/>
                  <a:pt x="40" y="67"/>
                  <a:pt x="40" y="65"/>
                </a:cubicBezTo>
                <a:cubicBezTo>
                  <a:pt x="40" y="63"/>
                  <a:pt x="38" y="61"/>
                  <a:pt x="36" y="61"/>
                </a:cubicBezTo>
                <a:cubicBezTo>
                  <a:pt x="33" y="61"/>
                  <a:pt x="33" y="61"/>
                  <a:pt x="33" y="61"/>
                </a:cubicBezTo>
                <a:cubicBezTo>
                  <a:pt x="32" y="61"/>
                  <a:pt x="30" y="62"/>
                  <a:pt x="30" y="64"/>
                </a:cubicBezTo>
                <a:cubicBezTo>
                  <a:pt x="25" y="64"/>
                  <a:pt x="25" y="64"/>
                  <a:pt x="25" y="64"/>
                </a:cubicBezTo>
                <a:cubicBezTo>
                  <a:pt x="18" y="64"/>
                  <a:pt x="11" y="59"/>
                  <a:pt x="11" y="53"/>
                </a:cubicBezTo>
                <a:cubicBezTo>
                  <a:pt x="12" y="52"/>
                  <a:pt x="13" y="51"/>
                  <a:pt x="13" y="49"/>
                </a:cubicBezTo>
                <a:cubicBezTo>
                  <a:pt x="13" y="30"/>
                  <a:pt x="13" y="30"/>
                  <a:pt x="13" y="30"/>
                </a:cubicBezTo>
                <a:cubicBezTo>
                  <a:pt x="13" y="29"/>
                  <a:pt x="12" y="27"/>
                  <a:pt x="11" y="27"/>
                </a:cubicBezTo>
                <a:cubicBezTo>
                  <a:pt x="11" y="26"/>
                  <a:pt x="11" y="26"/>
                  <a:pt x="11" y="26"/>
                </a:cubicBezTo>
                <a:cubicBezTo>
                  <a:pt x="11" y="21"/>
                  <a:pt x="13" y="15"/>
                  <a:pt x="16" y="11"/>
                </a:cubicBezTo>
                <a:cubicBezTo>
                  <a:pt x="16" y="11"/>
                  <a:pt x="16" y="11"/>
                  <a:pt x="16" y="11"/>
                </a:cubicBezTo>
                <a:cubicBezTo>
                  <a:pt x="17" y="12"/>
                  <a:pt x="18" y="13"/>
                  <a:pt x="20" y="13"/>
                </a:cubicBezTo>
                <a:cubicBezTo>
                  <a:pt x="21" y="13"/>
                  <a:pt x="22" y="12"/>
                  <a:pt x="23" y="12"/>
                </a:cubicBezTo>
                <a:cubicBezTo>
                  <a:pt x="26" y="9"/>
                  <a:pt x="30" y="8"/>
                  <a:pt x="35" y="8"/>
                </a:cubicBezTo>
                <a:cubicBezTo>
                  <a:pt x="39" y="8"/>
                  <a:pt x="43" y="9"/>
                  <a:pt x="46" y="12"/>
                </a:cubicBezTo>
                <a:cubicBezTo>
                  <a:pt x="48" y="13"/>
                  <a:pt x="51" y="13"/>
                  <a:pt x="53" y="11"/>
                </a:cubicBezTo>
                <a:cubicBezTo>
                  <a:pt x="57" y="15"/>
                  <a:pt x="59" y="21"/>
                  <a:pt x="59" y="26"/>
                </a:cubicBezTo>
                <a:cubicBezTo>
                  <a:pt x="59" y="27"/>
                  <a:pt x="59" y="27"/>
                  <a:pt x="59" y="27"/>
                </a:cubicBezTo>
                <a:cubicBezTo>
                  <a:pt x="57" y="27"/>
                  <a:pt x="56" y="29"/>
                  <a:pt x="56" y="30"/>
                </a:cubicBezTo>
                <a:cubicBezTo>
                  <a:pt x="56" y="49"/>
                  <a:pt x="56" y="49"/>
                  <a:pt x="56" y="49"/>
                </a:cubicBezTo>
                <a:cubicBezTo>
                  <a:pt x="56" y="51"/>
                  <a:pt x="58" y="53"/>
                  <a:pt x="60" y="53"/>
                </a:cubicBezTo>
                <a:cubicBezTo>
                  <a:pt x="63" y="53"/>
                  <a:pt x="63" y="53"/>
                  <a:pt x="63" y="53"/>
                </a:cubicBezTo>
                <a:cubicBezTo>
                  <a:pt x="66" y="53"/>
                  <a:pt x="69" y="50"/>
                  <a:pt x="69" y="46"/>
                </a:cubicBezTo>
                <a:cubicBezTo>
                  <a:pt x="69" y="33"/>
                  <a:pt x="69" y="33"/>
                  <a:pt x="69" y="33"/>
                </a:cubicBezTo>
                <a:cubicBezTo>
                  <a:pt x="69" y="29"/>
                  <a:pt x="66" y="26"/>
                  <a:pt x="63" y="26"/>
                </a:cubicBezTo>
                <a:close/>
                <a:moveTo>
                  <a:pt x="33" y="64"/>
                </a:moveTo>
                <a:cubicBezTo>
                  <a:pt x="36" y="64"/>
                  <a:pt x="36" y="64"/>
                  <a:pt x="36" y="64"/>
                </a:cubicBezTo>
                <a:cubicBezTo>
                  <a:pt x="37" y="64"/>
                  <a:pt x="37" y="64"/>
                  <a:pt x="37" y="65"/>
                </a:cubicBezTo>
                <a:cubicBezTo>
                  <a:pt x="37" y="66"/>
                  <a:pt x="37" y="66"/>
                  <a:pt x="36" y="66"/>
                </a:cubicBezTo>
                <a:cubicBezTo>
                  <a:pt x="33" y="66"/>
                  <a:pt x="33" y="66"/>
                  <a:pt x="33" y="66"/>
                </a:cubicBezTo>
                <a:cubicBezTo>
                  <a:pt x="33" y="66"/>
                  <a:pt x="32" y="66"/>
                  <a:pt x="32" y="65"/>
                </a:cubicBezTo>
                <a:cubicBezTo>
                  <a:pt x="32" y="64"/>
                  <a:pt x="33" y="64"/>
                  <a:pt x="33" y="64"/>
                </a:cubicBezTo>
                <a:close/>
                <a:moveTo>
                  <a:pt x="11" y="49"/>
                </a:moveTo>
                <a:cubicBezTo>
                  <a:pt x="11" y="50"/>
                  <a:pt x="10" y="50"/>
                  <a:pt x="9" y="50"/>
                </a:cubicBezTo>
                <a:cubicBezTo>
                  <a:pt x="8" y="50"/>
                  <a:pt x="8" y="50"/>
                  <a:pt x="8" y="50"/>
                </a:cubicBezTo>
                <a:cubicBezTo>
                  <a:pt x="8" y="33"/>
                  <a:pt x="8" y="33"/>
                  <a:pt x="8" y="33"/>
                </a:cubicBezTo>
                <a:cubicBezTo>
                  <a:pt x="8" y="32"/>
                  <a:pt x="7" y="32"/>
                  <a:pt x="7" y="32"/>
                </a:cubicBezTo>
                <a:cubicBezTo>
                  <a:pt x="6" y="32"/>
                  <a:pt x="5" y="32"/>
                  <a:pt x="5" y="33"/>
                </a:cubicBezTo>
                <a:cubicBezTo>
                  <a:pt x="5" y="50"/>
                  <a:pt x="5" y="50"/>
                  <a:pt x="5" y="50"/>
                </a:cubicBezTo>
                <a:cubicBezTo>
                  <a:pt x="4" y="50"/>
                  <a:pt x="3" y="48"/>
                  <a:pt x="3" y="46"/>
                </a:cubicBezTo>
                <a:cubicBezTo>
                  <a:pt x="3" y="33"/>
                  <a:pt x="3" y="33"/>
                  <a:pt x="3" y="33"/>
                </a:cubicBezTo>
                <a:cubicBezTo>
                  <a:pt x="3" y="31"/>
                  <a:pt x="4" y="29"/>
                  <a:pt x="7" y="29"/>
                </a:cubicBezTo>
                <a:cubicBezTo>
                  <a:pt x="9" y="29"/>
                  <a:pt x="9" y="29"/>
                  <a:pt x="9" y="29"/>
                </a:cubicBezTo>
                <a:cubicBezTo>
                  <a:pt x="10" y="29"/>
                  <a:pt x="11" y="30"/>
                  <a:pt x="11" y="30"/>
                </a:cubicBezTo>
                <a:lnTo>
                  <a:pt x="11" y="49"/>
                </a:lnTo>
                <a:close/>
                <a:moveTo>
                  <a:pt x="51" y="9"/>
                </a:moveTo>
                <a:cubicBezTo>
                  <a:pt x="50" y="10"/>
                  <a:pt x="49" y="10"/>
                  <a:pt x="48" y="9"/>
                </a:cubicBezTo>
                <a:cubicBezTo>
                  <a:pt x="44" y="7"/>
                  <a:pt x="39" y="5"/>
                  <a:pt x="35" y="5"/>
                </a:cubicBezTo>
                <a:cubicBezTo>
                  <a:pt x="30" y="5"/>
                  <a:pt x="25" y="7"/>
                  <a:pt x="22" y="10"/>
                </a:cubicBezTo>
                <a:cubicBezTo>
                  <a:pt x="20" y="10"/>
                  <a:pt x="19" y="10"/>
                  <a:pt x="18" y="9"/>
                </a:cubicBezTo>
                <a:cubicBezTo>
                  <a:pt x="18" y="9"/>
                  <a:pt x="18" y="9"/>
                  <a:pt x="18" y="9"/>
                </a:cubicBezTo>
                <a:cubicBezTo>
                  <a:pt x="22" y="5"/>
                  <a:pt x="28" y="2"/>
                  <a:pt x="35" y="2"/>
                </a:cubicBezTo>
                <a:cubicBezTo>
                  <a:pt x="41" y="2"/>
                  <a:pt x="47" y="5"/>
                  <a:pt x="51" y="9"/>
                </a:cubicBezTo>
                <a:close/>
                <a:moveTo>
                  <a:pt x="67" y="46"/>
                </a:moveTo>
                <a:cubicBezTo>
                  <a:pt x="67" y="48"/>
                  <a:pt x="66" y="50"/>
                  <a:pt x="64" y="50"/>
                </a:cubicBezTo>
                <a:cubicBezTo>
                  <a:pt x="64" y="33"/>
                  <a:pt x="64" y="33"/>
                  <a:pt x="64" y="33"/>
                </a:cubicBezTo>
                <a:cubicBezTo>
                  <a:pt x="64" y="32"/>
                  <a:pt x="63" y="32"/>
                  <a:pt x="63" y="32"/>
                </a:cubicBezTo>
                <a:cubicBezTo>
                  <a:pt x="62" y="32"/>
                  <a:pt x="61" y="32"/>
                  <a:pt x="61" y="33"/>
                </a:cubicBezTo>
                <a:cubicBezTo>
                  <a:pt x="61" y="50"/>
                  <a:pt x="61" y="50"/>
                  <a:pt x="61" y="50"/>
                </a:cubicBezTo>
                <a:cubicBezTo>
                  <a:pt x="60" y="50"/>
                  <a:pt x="60" y="50"/>
                  <a:pt x="60" y="50"/>
                </a:cubicBezTo>
                <a:cubicBezTo>
                  <a:pt x="59" y="50"/>
                  <a:pt x="59" y="50"/>
                  <a:pt x="59" y="49"/>
                </a:cubicBezTo>
                <a:cubicBezTo>
                  <a:pt x="59" y="30"/>
                  <a:pt x="59" y="30"/>
                  <a:pt x="59" y="30"/>
                </a:cubicBezTo>
                <a:cubicBezTo>
                  <a:pt x="59" y="30"/>
                  <a:pt x="59" y="29"/>
                  <a:pt x="60" y="29"/>
                </a:cubicBezTo>
                <a:cubicBezTo>
                  <a:pt x="63" y="29"/>
                  <a:pt x="63" y="29"/>
                  <a:pt x="63" y="29"/>
                </a:cubicBezTo>
                <a:cubicBezTo>
                  <a:pt x="65" y="29"/>
                  <a:pt x="67" y="31"/>
                  <a:pt x="67" y="33"/>
                </a:cubicBezTo>
                <a:lnTo>
                  <a:pt x="67" y="46"/>
                </a:lnTo>
                <a:close/>
                <a:moveTo>
                  <a:pt x="48" y="24"/>
                </a:moveTo>
                <a:cubicBezTo>
                  <a:pt x="21" y="24"/>
                  <a:pt x="21" y="24"/>
                  <a:pt x="21" y="24"/>
                </a:cubicBezTo>
                <a:cubicBezTo>
                  <a:pt x="18" y="24"/>
                  <a:pt x="16" y="26"/>
                  <a:pt x="16" y="29"/>
                </a:cubicBezTo>
                <a:cubicBezTo>
                  <a:pt x="16" y="45"/>
                  <a:pt x="16" y="45"/>
                  <a:pt x="16" y="45"/>
                </a:cubicBezTo>
                <a:cubicBezTo>
                  <a:pt x="16" y="48"/>
                  <a:pt x="18" y="50"/>
                  <a:pt x="21" y="50"/>
                </a:cubicBezTo>
                <a:cubicBezTo>
                  <a:pt x="35" y="50"/>
                  <a:pt x="35" y="50"/>
                  <a:pt x="35" y="50"/>
                </a:cubicBezTo>
                <a:cubicBezTo>
                  <a:pt x="43" y="58"/>
                  <a:pt x="43" y="58"/>
                  <a:pt x="43" y="58"/>
                </a:cubicBezTo>
                <a:cubicBezTo>
                  <a:pt x="43" y="58"/>
                  <a:pt x="44" y="58"/>
                  <a:pt x="44" y="58"/>
                </a:cubicBezTo>
                <a:cubicBezTo>
                  <a:pt x="44" y="58"/>
                  <a:pt x="44" y="58"/>
                  <a:pt x="45" y="58"/>
                </a:cubicBezTo>
                <a:cubicBezTo>
                  <a:pt x="45" y="58"/>
                  <a:pt x="45" y="58"/>
                  <a:pt x="45" y="57"/>
                </a:cubicBezTo>
                <a:cubicBezTo>
                  <a:pt x="45" y="50"/>
                  <a:pt x="45" y="50"/>
                  <a:pt x="45" y="50"/>
                </a:cubicBezTo>
                <a:cubicBezTo>
                  <a:pt x="48" y="50"/>
                  <a:pt x="48" y="50"/>
                  <a:pt x="48" y="50"/>
                </a:cubicBezTo>
                <a:cubicBezTo>
                  <a:pt x="51" y="50"/>
                  <a:pt x="53" y="48"/>
                  <a:pt x="53" y="45"/>
                </a:cubicBezTo>
                <a:cubicBezTo>
                  <a:pt x="53" y="29"/>
                  <a:pt x="53" y="29"/>
                  <a:pt x="53" y="29"/>
                </a:cubicBezTo>
                <a:cubicBezTo>
                  <a:pt x="53" y="26"/>
                  <a:pt x="51" y="24"/>
                  <a:pt x="48" y="24"/>
                </a:cubicBezTo>
                <a:close/>
                <a:moveTo>
                  <a:pt x="51" y="45"/>
                </a:moveTo>
                <a:cubicBezTo>
                  <a:pt x="51" y="46"/>
                  <a:pt x="49" y="48"/>
                  <a:pt x="48" y="48"/>
                </a:cubicBezTo>
                <a:cubicBezTo>
                  <a:pt x="44" y="48"/>
                  <a:pt x="44" y="48"/>
                  <a:pt x="44" y="48"/>
                </a:cubicBezTo>
                <a:cubicBezTo>
                  <a:pt x="43" y="48"/>
                  <a:pt x="43" y="48"/>
                  <a:pt x="43" y="49"/>
                </a:cubicBezTo>
                <a:cubicBezTo>
                  <a:pt x="43" y="54"/>
                  <a:pt x="43" y="54"/>
                  <a:pt x="43" y="54"/>
                </a:cubicBezTo>
                <a:cubicBezTo>
                  <a:pt x="37" y="48"/>
                  <a:pt x="37" y="48"/>
                  <a:pt x="37" y="48"/>
                </a:cubicBezTo>
                <a:cubicBezTo>
                  <a:pt x="37" y="48"/>
                  <a:pt x="36" y="48"/>
                  <a:pt x="36" y="48"/>
                </a:cubicBezTo>
                <a:cubicBezTo>
                  <a:pt x="21" y="48"/>
                  <a:pt x="21" y="48"/>
                  <a:pt x="21" y="48"/>
                </a:cubicBezTo>
                <a:cubicBezTo>
                  <a:pt x="20" y="48"/>
                  <a:pt x="19" y="46"/>
                  <a:pt x="19" y="45"/>
                </a:cubicBezTo>
                <a:cubicBezTo>
                  <a:pt x="19" y="29"/>
                  <a:pt x="19" y="29"/>
                  <a:pt x="19" y="29"/>
                </a:cubicBezTo>
                <a:cubicBezTo>
                  <a:pt x="19" y="28"/>
                  <a:pt x="20" y="26"/>
                  <a:pt x="21" y="26"/>
                </a:cubicBezTo>
                <a:cubicBezTo>
                  <a:pt x="48" y="26"/>
                  <a:pt x="48" y="26"/>
                  <a:pt x="48" y="26"/>
                </a:cubicBezTo>
                <a:cubicBezTo>
                  <a:pt x="49" y="26"/>
                  <a:pt x="51" y="28"/>
                  <a:pt x="51" y="29"/>
                </a:cubicBezTo>
                <a:lnTo>
                  <a:pt x="51" y="45"/>
                </a:lnTo>
                <a:close/>
                <a:moveTo>
                  <a:pt x="27" y="34"/>
                </a:moveTo>
                <a:cubicBezTo>
                  <a:pt x="25" y="34"/>
                  <a:pt x="24" y="36"/>
                  <a:pt x="24" y="37"/>
                </a:cubicBezTo>
                <a:cubicBezTo>
                  <a:pt x="24" y="38"/>
                  <a:pt x="25" y="40"/>
                  <a:pt x="27" y="40"/>
                </a:cubicBezTo>
                <a:cubicBezTo>
                  <a:pt x="28" y="40"/>
                  <a:pt x="29" y="38"/>
                  <a:pt x="29" y="37"/>
                </a:cubicBezTo>
                <a:cubicBezTo>
                  <a:pt x="29" y="36"/>
                  <a:pt x="28" y="34"/>
                  <a:pt x="27" y="34"/>
                </a:cubicBezTo>
                <a:close/>
                <a:moveTo>
                  <a:pt x="43" y="34"/>
                </a:moveTo>
                <a:cubicBezTo>
                  <a:pt x="41" y="34"/>
                  <a:pt x="40" y="36"/>
                  <a:pt x="40" y="37"/>
                </a:cubicBezTo>
                <a:cubicBezTo>
                  <a:pt x="40" y="38"/>
                  <a:pt x="41" y="40"/>
                  <a:pt x="43" y="40"/>
                </a:cubicBezTo>
                <a:cubicBezTo>
                  <a:pt x="44" y="40"/>
                  <a:pt x="45" y="38"/>
                  <a:pt x="45" y="37"/>
                </a:cubicBezTo>
                <a:cubicBezTo>
                  <a:pt x="45" y="36"/>
                  <a:pt x="44" y="34"/>
                  <a:pt x="43" y="34"/>
                </a:cubicBezTo>
                <a:close/>
                <a:moveTo>
                  <a:pt x="35" y="34"/>
                </a:moveTo>
                <a:cubicBezTo>
                  <a:pt x="33" y="34"/>
                  <a:pt x="32" y="36"/>
                  <a:pt x="32" y="37"/>
                </a:cubicBezTo>
                <a:cubicBezTo>
                  <a:pt x="32" y="38"/>
                  <a:pt x="33" y="40"/>
                  <a:pt x="35" y="40"/>
                </a:cubicBezTo>
                <a:cubicBezTo>
                  <a:pt x="36" y="40"/>
                  <a:pt x="37" y="38"/>
                  <a:pt x="37" y="37"/>
                </a:cubicBezTo>
                <a:cubicBezTo>
                  <a:pt x="37" y="36"/>
                  <a:pt x="36" y="34"/>
                  <a:pt x="35" y="34"/>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07" name="Freeform 7">
            <a:extLst>
              <a:ext uri="{FF2B5EF4-FFF2-40B4-BE49-F238E27FC236}">
                <a16:creationId xmlns:a16="http://schemas.microsoft.com/office/drawing/2014/main" id="{E92C7EFC-F1A6-5C46-AF95-777EA955FC6B}"/>
              </a:ext>
            </a:extLst>
          </p:cNvPr>
          <p:cNvSpPr>
            <a:spLocks noEditPoints="1"/>
          </p:cNvSpPr>
          <p:nvPr userDrawn="1"/>
        </p:nvSpPr>
        <p:spPr bwMode="auto">
          <a:xfrm>
            <a:off x="6089611" y="1950521"/>
            <a:ext cx="324379" cy="277429"/>
          </a:xfrm>
          <a:custGeom>
            <a:avLst/>
            <a:gdLst>
              <a:gd name="T0" fmla="*/ 23 w 75"/>
              <a:gd name="T1" fmla="*/ 17 h 64"/>
              <a:gd name="T2" fmla="*/ 14 w 75"/>
              <a:gd name="T3" fmla="*/ 21 h 64"/>
              <a:gd name="T4" fmla="*/ 4 w 75"/>
              <a:gd name="T5" fmla="*/ 17 h 64"/>
              <a:gd name="T6" fmla="*/ 6 w 75"/>
              <a:gd name="T7" fmla="*/ 43 h 64"/>
              <a:gd name="T8" fmla="*/ 19 w 75"/>
              <a:gd name="T9" fmla="*/ 62 h 64"/>
              <a:gd name="T10" fmla="*/ 27 w 75"/>
              <a:gd name="T11" fmla="*/ 36 h 64"/>
              <a:gd name="T12" fmla="*/ 22 w 75"/>
              <a:gd name="T13" fmla="*/ 26 h 64"/>
              <a:gd name="T14" fmla="*/ 19 w 75"/>
              <a:gd name="T15" fmla="*/ 59 h 64"/>
              <a:gd name="T16" fmla="*/ 14 w 75"/>
              <a:gd name="T17" fmla="*/ 38 h 64"/>
              <a:gd name="T18" fmla="*/ 8 w 75"/>
              <a:gd name="T19" fmla="*/ 59 h 64"/>
              <a:gd name="T20" fmla="*/ 6 w 75"/>
              <a:gd name="T21" fmla="*/ 26 h 64"/>
              <a:gd name="T22" fmla="*/ 3 w 75"/>
              <a:gd name="T23" fmla="*/ 23 h 64"/>
              <a:gd name="T24" fmla="*/ 13 w 75"/>
              <a:gd name="T25" fmla="*/ 24 h 64"/>
              <a:gd name="T26" fmla="*/ 22 w 75"/>
              <a:gd name="T27" fmla="*/ 20 h 64"/>
              <a:gd name="T28" fmla="*/ 14 w 75"/>
              <a:gd name="T29" fmla="*/ 16 h 64"/>
              <a:gd name="T30" fmla="*/ 7 w 75"/>
              <a:gd name="T31" fmla="*/ 10 h 64"/>
              <a:gd name="T32" fmla="*/ 18 w 75"/>
              <a:gd name="T33" fmla="*/ 10 h 64"/>
              <a:gd name="T34" fmla="*/ 14 w 75"/>
              <a:gd name="T35" fmla="*/ 6 h 64"/>
              <a:gd name="T36" fmla="*/ 66 w 75"/>
              <a:gd name="T37" fmla="*/ 17 h 64"/>
              <a:gd name="T38" fmla="*/ 56 w 75"/>
              <a:gd name="T39" fmla="*/ 16 h 64"/>
              <a:gd name="T40" fmla="*/ 48 w 75"/>
              <a:gd name="T41" fmla="*/ 36 h 64"/>
              <a:gd name="T42" fmla="*/ 56 w 75"/>
              <a:gd name="T43" fmla="*/ 62 h 64"/>
              <a:gd name="T44" fmla="*/ 70 w 75"/>
              <a:gd name="T45" fmla="*/ 43 h 64"/>
              <a:gd name="T46" fmla="*/ 71 w 75"/>
              <a:gd name="T47" fmla="*/ 17 h 64"/>
              <a:gd name="T48" fmla="*/ 70 w 75"/>
              <a:gd name="T49" fmla="*/ 26 h 64"/>
              <a:gd name="T50" fmla="*/ 67 w 75"/>
              <a:gd name="T51" fmla="*/ 59 h 64"/>
              <a:gd name="T52" fmla="*/ 62 w 75"/>
              <a:gd name="T53" fmla="*/ 38 h 64"/>
              <a:gd name="T54" fmla="*/ 56 w 75"/>
              <a:gd name="T55" fmla="*/ 59 h 64"/>
              <a:gd name="T56" fmla="*/ 54 w 75"/>
              <a:gd name="T57" fmla="*/ 26 h 64"/>
              <a:gd name="T58" fmla="*/ 51 w 75"/>
              <a:gd name="T59" fmla="*/ 23 h 64"/>
              <a:gd name="T60" fmla="*/ 61 w 75"/>
              <a:gd name="T61" fmla="*/ 24 h 64"/>
              <a:gd name="T62" fmla="*/ 70 w 75"/>
              <a:gd name="T63" fmla="*/ 20 h 64"/>
              <a:gd name="T64" fmla="*/ 62 w 75"/>
              <a:gd name="T65" fmla="*/ 16 h 64"/>
              <a:gd name="T66" fmla="*/ 55 w 75"/>
              <a:gd name="T67" fmla="*/ 10 h 64"/>
              <a:gd name="T68" fmla="*/ 66 w 75"/>
              <a:gd name="T69" fmla="*/ 10 h 64"/>
              <a:gd name="T70" fmla="*/ 62 w 75"/>
              <a:gd name="T71" fmla="*/ 6 h 64"/>
              <a:gd name="T72" fmla="*/ 38 w 75"/>
              <a:gd name="T73" fmla="*/ 6 h 64"/>
              <a:gd name="T74" fmla="*/ 43 w 75"/>
              <a:gd name="T75" fmla="*/ 10 h 64"/>
              <a:gd name="T76" fmla="*/ 50 w 75"/>
              <a:gd name="T77" fmla="*/ 8 h 64"/>
              <a:gd name="T78" fmla="*/ 51 w 75"/>
              <a:gd name="T79" fmla="*/ 8 h 64"/>
              <a:gd name="T80" fmla="*/ 51 w 75"/>
              <a:gd name="T81" fmla="*/ 7 h 64"/>
              <a:gd name="T82" fmla="*/ 51 w 75"/>
              <a:gd name="T83" fmla="*/ 6 h 64"/>
              <a:gd name="T84" fmla="*/ 46 w 75"/>
              <a:gd name="T85" fmla="*/ 0 h 64"/>
              <a:gd name="T86" fmla="*/ 38 w 75"/>
              <a:gd name="T87" fmla="*/ 3 h 64"/>
              <a:gd name="T88" fmla="*/ 26 w 75"/>
              <a:gd name="T89" fmla="*/ 8 h 64"/>
              <a:gd name="T90" fmla="*/ 29 w 75"/>
              <a:gd name="T91" fmla="*/ 58 h 64"/>
              <a:gd name="T92" fmla="*/ 30 w 75"/>
              <a:gd name="T93" fmla="*/ 54 h 64"/>
              <a:gd name="T94" fmla="*/ 25 w 75"/>
              <a:gd name="T95" fmla="*/ 57 h 64"/>
              <a:gd name="T96" fmla="*/ 24 w 75"/>
              <a:gd name="T97" fmla="*/ 57 h 64"/>
              <a:gd name="T98" fmla="*/ 24 w 75"/>
              <a:gd name="T99" fmla="*/ 58 h 64"/>
              <a:gd name="T100" fmla="*/ 27 w 75"/>
              <a:gd name="T101" fmla="*/ 64 h 64"/>
              <a:gd name="T102" fmla="*/ 30 w 75"/>
              <a:gd name="T103" fmla="*/ 62 h 64"/>
              <a:gd name="T104" fmla="*/ 50 w 75"/>
              <a:gd name="T105"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 h="64">
                <a:moveTo>
                  <a:pt x="27" y="36"/>
                </a:moveTo>
                <a:cubicBezTo>
                  <a:pt x="27" y="23"/>
                  <a:pt x="27" y="23"/>
                  <a:pt x="27" y="23"/>
                </a:cubicBezTo>
                <a:cubicBezTo>
                  <a:pt x="27" y="20"/>
                  <a:pt x="25" y="18"/>
                  <a:pt x="23" y="17"/>
                </a:cubicBezTo>
                <a:cubicBezTo>
                  <a:pt x="19" y="16"/>
                  <a:pt x="19" y="16"/>
                  <a:pt x="19" y="16"/>
                </a:cubicBezTo>
                <a:cubicBezTo>
                  <a:pt x="19" y="16"/>
                  <a:pt x="18" y="16"/>
                  <a:pt x="18" y="17"/>
                </a:cubicBezTo>
                <a:cubicBezTo>
                  <a:pt x="14" y="21"/>
                  <a:pt x="14" y="21"/>
                  <a:pt x="14" y="21"/>
                </a:cubicBezTo>
                <a:cubicBezTo>
                  <a:pt x="9" y="17"/>
                  <a:pt x="9" y="17"/>
                  <a:pt x="9" y="17"/>
                </a:cubicBezTo>
                <a:cubicBezTo>
                  <a:pt x="9" y="16"/>
                  <a:pt x="8" y="16"/>
                  <a:pt x="8" y="16"/>
                </a:cubicBezTo>
                <a:cubicBezTo>
                  <a:pt x="4" y="17"/>
                  <a:pt x="4" y="17"/>
                  <a:pt x="4" y="17"/>
                </a:cubicBezTo>
                <a:cubicBezTo>
                  <a:pt x="2" y="18"/>
                  <a:pt x="0" y="20"/>
                  <a:pt x="0" y="23"/>
                </a:cubicBezTo>
                <a:cubicBezTo>
                  <a:pt x="0" y="36"/>
                  <a:pt x="0" y="36"/>
                  <a:pt x="0" y="36"/>
                </a:cubicBezTo>
                <a:cubicBezTo>
                  <a:pt x="0" y="40"/>
                  <a:pt x="3" y="42"/>
                  <a:pt x="6" y="43"/>
                </a:cubicBezTo>
                <a:cubicBezTo>
                  <a:pt x="6" y="59"/>
                  <a:pt x="6" y="59"/>
                  <a:pt x="6" y="59"/>
                </a:cubicBezTo>
                <a:cubicBezTo>
                  <a:pt x="6" y="60"/>
                  <a:pt x="7" y="62"/>
                  <a:pt x="8" y="62"/>
                </a:cubicBezTo>
                <a:cubicBezTo>
                  <a:pt x="19" y="62"/>
                  <a:pt x="19" y="62"/>
                  <a:pt x="19" y="62"/>
                </a:cubicBezTo>
                <a:cubicBezTo>
                  <a:pt x="20" y="62"/>
                  <a:pt x="22" y="60"/>
                  <a:pt x="22" y="59"/>
                </a:cubicBezTo>
                <a:cubicBezTo>
                  <a:pt x="22" y="43"/>
                  <a:pt x="22" y="43"/>
                  <a:pt x="22" y="43"/>
                </a:cubicBezTo>
                <a:cubicBezTo>
                  <a:pt x="25" y="42"/>
                  <a:pt x="27" y="40"/>
                  <a:pt x="27" y="36"/>
                </a:cubicBezTo>
                <a:close/>
                <a:moveTo>
                  <a:pt x="24" y="36"/>
                </a:moveTo>
                <a:cubicBezTo>
                  <a:pt x="24" y="38"/>
                  <a:pt x="23" y="40"/>
                  <a:pt x="22" y="40"/>
                </a:cubicBezTo>
                <a:cubicBezTo>
                  <a:pt x="22" y="26"/>
                  <a:pt x="22" y="26"/>
                  <a:pt x="22" y="26"/>
                </a:cubicBezTo>
                <a:cubicBezTo>
                  <a:pt x="22" y="25"/>
                  <a:pt x="21" y="24"/>
                  <a:pt x="20" y="24"/>
                </a:cubicBezTo>
                <a:cubicBezTo>
                  <a:pt x="20" y="24"/>
                  <a:pt x="19" y="25"/>
                  <a:pt x="19" y="26"/>
                </a:cubicBezTo>
                <a:cubicBezTo>
                  <a:pt x="19" y="59"/>
                  <a:pt x="19" y="59"/>
                  <a:pt x="19" y="59"/>
                </a:cubicBezTo>
                <a:cubicBezTo>
                  <a:pt x="15" y="59"/>
                  <a:pt x="15" y="59"/>
                  <a:pt x="15" y="59"/>
                </a:cubicBezTo>
                <a:cubicBezTo>
                  <a:pt x="15" y="39"/>
                  <a:pt x="15" y="39"/>
                  <a:pt x="15" y="39"/>
                </a:cubicBezTo>
                <a:cubicBezTo>
                  <a:pt x="15" y="38"/>
                  <a:pt x="14" y="38"/>
                  <a:pt x="14" y="38"/>
                </a:cubicBezTo>
                <a:cubicBezTo>
                  <a:pt x="13" y="38"/>
                  <a:pt x="12" y="38"/>
                  <a:pt x="12" y="39"/>
                </a:cubicBezTo>
                <a:cubicBezTo>
                  <a:pt x="12" y="59"/>
                  <a:pt x="12" y="59"/>
                  <a:pt x="12" y="59"/>
                </a:cubicBezTo>
                <a:cubicBezTo>
                  <a:pt x="8" y="59"/>
                  <a:pt x="8" y="59"/>
                  <a:pt x="8" y="59"/>
                </a:cubicBezTo>
                <a:cubicBezTo>
                  <a:pt x="8" y="26"/>
                  <a:pt x="8" y="26"/>
                  <a:pt x="8" y="26"/>
                </a:cubicBezTo>
                <a:cubicBezTo>
                  <a:pt x="8" y="25"/>
                  <a:pt x="8" y="24"/>
                  <a:pt x="7" y="24"/>
                </a:cubicBezTo>
                <a:cubicBezTo>
                  <a:pt x="6" y="24"/>
                  <a:pt x="6" y="25"/>
                  <a:pt x="6" y="26"/>
                </a:cubicBezTo>
                <a:cubicBezTo>
                  <a:pt x="6" y="40"/>
                  <a:pt x="6" y="40"/>
                  <a:pt x="6" y="40"/>
                </a:cubicBezTo>
                <a:cubicBezTo>
                  <a:pt x="4" y="40"/>
                  <a:pt x="3" y="38"/>
                  <a:pt x="3" y="36"/>
                </a:cubicBezTo>
                <a:cubicBezTo>
                  <a:pt x="3" y="23"/>
                  <a:pt x="3" y="23"/>
                  <a:pt x="3" y="23"/>
                </a:cubicBezTo>
                <a:cubicBezTo>
                  <a:pt x="3" y="22"/>
                  <a:pt x="4" y="20"/>
                  <a:pt x="5" y="20"/>
                </a:cubicBezTo>
                <a:cubicBezTo>
                  <a:pt x="8" y="19"/>
                  <a:pt x="8" y="19"/>
                  <a:pt x="8" y="19"/>
                </a:cubicBezTo>
                <a:cubicBezTo>
                  <a:pt x="13" y="24"/>
                  <a:pt x="13" y="24"/>
                  <a:pt x="13" y="24"/>
                </a:cubicBezTo>
                <a:cubicBezTo>
                  <a:pt x="13" y="24"/>
                  <a:pt x="14" y="24"/>
                  <a:pt x="15" y="24"/>
                </a:cubicBezTo>
                <a:cubicBezTo>
                  <a:pt x="19" y="19"/>
                  <a:pt x="19" y="19"/>
                  <a:pt x="19" y="19"/>
                </a:cubicBezTo>
                <a:cubicBezTo>
                  <a:pt x="22" y="20"/>
                  <a:pt x="22" y="20"/>
                  <a:pt x="22" y="20"/>
                </a:cubicBezTo>
                <a:cubicBezTo>
                  <a:pt x="23" y="20"/>
                  <a:pt x="24" y="22"/>
                  <a:pt x="24" y="23"/>
                </a:cubicBezTo>
                <a:lnTo>
                  <a:pt x="24" y="36"/>
                </a:lnTo>
                <a:close/>
                <a:moveTo>
                  <a:pt x="14" y="16"/>
                </a:moveTo>
                <a:cubicBezTo>
                  <a:pt x="17" y="16"/>
                  <a:pt x="20" y="13"/>
                  <a:pt x="20" y="10"/>
                </a:cubicBezTo>
                <a:cubicBezTo>
                  <a:pt x="20" y="6"/>
                  <a:pt x="17" y="3"/>
                  <a:pt x="14" y="3"/>
                </a:cubicBezTo>
                <a:cubicBezTo>
                  <a:pt x="10" y="3"/>
                  <a:pt x="7" y="6"/>
                  <a:pt x="7" y="10"/>
                </a:cubicBezTo>
                <a:cubicBezTo>
                  <a:pt x="7" y="13"/>
                  <a:pt x="10" y="16"/>
                  <a:pt x="14" y="16"/>
                </a:cubicBezTo>
                <a:close/>
                <a:moveTo>
                  <a:pt x="14" y="6"/>
                </a:moveTo>
                <a:cubicBezTo>
                  <a:pt x="16" y="6"/>
                  <a:pt x="18" y="7"/>
                  <a:pt x="18" y="10"/>
                </a:cubicBezTo>
                <a:cubicBezTo>
                  <a:pt x="18" y="12"/>
                  <a:pt x="16" y="14"/>
                  <a:pt x="14" y="14"/>
                </a:cubicBezTo>
                <a:cubicBezTo>
                  <a:pt x="11" y="14"/>
                  <a:pt x="10" y="12"/>
                  <a:pt x="10" y="10"/>
                </a:cubicBezTo>
                <a:cubicBezTo>
                  <a:pt x="10" y="7"/>
                  <a:pt x="11" y="6"/>
                  <a:pt x="14" y="6"/>
                </a:cubicBezTo>
                <a:close/>
                <a:moveTo>
                  <a:pt x="71" y="17"/>
                </a:moveTo>
                <a:cubicBezTo>
                  <a:pt x="67" y="16"/>
                  <a:pt x="67" y="16"/>
                  <a:pt x="67" y="16"/>
                </a:cubicBezTo>
                <a:cubicBezTo>
                  <a:pt x="67" y="16"/>
                  <a:pt x="66" y="16"/>
                  <a:pt x="66" y="17"/>
                </a:cubicBezTo>
                <a:cubicBezTo>
                  <a:pt x="62" y="21"/>
                  <a:pt x="62" y="21"/>
                  <a:pt x="62" y="21"/>
                </a:cubicBezTo>
                <a:cubicBezTo>
                  <a:pt x="57" y="17"/>
                  <a:pt x="57" y="17"/>
                  <a:pt x="57" y="17"/>
                </a:cubicBezTo>
                <a:cubicBezTo>
                  <a:pt x="57" y="16"/>
                  <a:pt x="56" y="16"/>
                  <a:pt x="56" y="16"/>
                </a:cubicBezTo>
                <a:cubicBezTo>
                  <a:pt x="52" y="17"/>
                  <a:pt x="52" y="17"/>
                  <a:pt x="52" y="17"/>
                </a:cubicBezTo>
                <a:cubicBezTo>
                  <a:pt x="50" y="18"/>
                  <a:pt x="48" y="20"/>
                  <a:pt x="48" y="23"/>
                </a:cubicBezTo>
                <a:cubicBezTo>
                  <a:pt x="48" y="36"/>
                  <a:pt x="48" y="36"/>
                  <a:pt x="48" y="36"/>
                </a:cubicBezTo>
                <a:cubicBezTo>
                  <a:pt x="48" y="40"/>
                  <a:pt x="51" y="42"/>
                  <a:pt x="54" y="43"/>
                </a:cubicBezTo>
                <a:cubicBezTo>
                  <a:pt x="54" y="59"/>
                  <a:pt x="54" y="59"/>
                  <a:pt x="54" y="59"/>
                </a:cubicBezTo>
                <a:cubicBezTo>
                  <a:pt x="54" y="60"/>
                  <a:pt x="55" y="62"/>
                  <a:pt x="56" y="62"/>
                </a:cubicBezTo>
                <a:cubicBezTo>
                  <a:pt x="67" y="62"/>
                  <a:pt x="67" y="62"/>
                  <a:pt x="67" y="62"/>
                </a:cubicBezTo>
                <a:cubicBezTo>
                  <a:pt x="68" y="62"/>
                  <a:pt x="70" y="60"/>
                  <a:pt x="70" y="59"/>
                </a:cubicBezTo>
                <a:cubicBezTo>
                  <a:pt x="70" y="43"/>
                  <a:pt x="70" y="43"/>
                  <a:pt x="70" y="43"/>
                </a:cubicBezTo>
                <a:cubicBezTo>
                  <a:pt x="73" y="42"/>
                  <a:pt x="75" y="40"/>
                  <a:pt x="75" y="36"/>
                </a:cubicBezTo>
                <a:cubicBezTo>
                  <a:pt x="75" y="23"/>
                  <a:pt x="75" y="23"/>
                  <a:pt x="75" y="23"/>
                </a:cubicBezTo>
                <a:cubicBezTo>
                  <a:pt x="75" y="20"/>
                  <a:pt x="73" y="18"/>
                  <a:pt x="71" y="17"/>
                </a:cubicBezTo>
                <a:close/>
                <a:moveTo>
                  <a:pt x="72" y="36"/>
                </a:moveTo>
                <a:cubicBezTo>
                  <a:pt x="72" y="38"/>
                  <a:pt x="71" y="40"/>
                  <a:pt x="70" y="40"/>
                </a:cubicBezTo>
                <a:cubicBezTo>
                  <a:pt x="70" y="26"/>
                  <a:pt x="70" y="26"/>
                  <a:pt x="70" y="26"/>
                </a:cubicBezTo>
                <a:cubicBezTo>
                  <a:pt x="70" y="25"/>
                  <a:pt x="69" y="24"/>
                  <a:pt x="68" y="24"/>
                </a:cubicBezTo>
                <a:cubicBezTo>
                  <a:pt x="68" y="24"/>
                  <a:pt x="67" y="25"/>
                  <a:pt x="67" y="26"/>
                </a:cubicBezTo>
                <a:cubicBezTo>
                  <a:pt x="67" y="59"/>
                  <a:pt x="67" y="59"/>
                  <a:pt x="67" y="59"/>
                </a:cubicBezTo>
                <a:cubicBezTo>
                  <a:pt x="63" y="59"/>
                  <a:pt x="63" y="59"/>
                  <a:pt x="63" y="59"/>
                </a:cubicBezTo>
                <a:cubicBezTo>
                  <a:pt x="63" y="39"/>
                  <a:pt x="63" y="39"/>
                  <a:pt x="63" y="39"/>
                </a:cubicBezTo>
                <a:cubicBezTo>
                  <a:pt x="63" y="38"/>
                  <a:pt x="62" y="38"/>
                  <a:pt x="62" y="38"/>
                </a:cubicBezTo>
                <a:cubicBezTo>
                  <a:pt x="61" y="38"/>
                  <a:pt x="60" y="38"/>
                  <a:pt x="60" y="39"/>
                </a:cubicBezTo>
                <a:cubicBezTo>
                  <a:pt x="60" y="59"/>
                  <a:pt x="60" y="59"/>
                  <a:pt x="60" y="59"/>
                </a:cubicBezTo>
                <a:cubicBezTo>
                  <a:pt x="56" y="59"/>
                  <a:pt x="56" y="59"/>
                  <a:pt x="56" y="59"/>
                </a:cubicBezTo>
                <a:cubicBezTo>
                  <a:pt x="56" y="26"/>
                  <a:pt x="56" y="26"/>
                  <a:pt x="56" y="26"/>
                </a:cubicBezTo>
                <a:cubicBezTo>
                  <a:pt x="56" y="25"/>
                  <a:pt x="56" y="24"/>
                  <a:pt x="55" y="24"/>
                </a:cubicBezTo>
                <a:cubicBezTo>
                  <a:pt x="54" y="24"/>
                  <a:pt x="54" y="25"/>
                  <a:pt x="54" y="26"/>
                </a:cubicBezTo>
                <a:cubicBezTo>
                  <a:pt x="54" y="40"/>
                  <a:pt x="54" y="40"/>
                  <a:pt x="54" y="40"/>
                </a:cubicBezTo>
                <a:cubicBezTo>
                  <a:pt x="52" y="40"/>
                  <a:pt x="51" y="38"/>
                  <a:pt x="51" y="36"/>
                </a:cubicBezTo>
                <a:cubicBezTo>
                  <a:pt x="51" y="23"/>
                  <a:pt x="51" y="23"/>
                  <a:pt x="51" y="23"/>
                </a:cubicBezTo>
                <a:cubicBezTo>
                  <a:pt x="51" y="22"/>
                  <a:pt x="52" y="20"/>
                  <a:pt x="53" y="20"/>
                </a:cubicBezTo>
                <a:cubicBezTo>
                  <a:pt x="56" y="19"/>
                  <a:pt x="56" y="19"/>
                  <a:pt x="56" y="19"/>
                </a:cubicBezTo>
                <a:cubicBezTo>
                  <a:pt x="61" y="24"/>
                  <a:pt x="61" y="24"/>
                  <a:pt x="61" y="24"/>
                </a:cubicBezTo>
                <a:cubicBezTo>
                  <a:pt x="61" y="24"/>
                  <a:pt x="62" y="24"/>
                  <a:pt x="63" y="24"/>
                </a:cubicBezTo>
                <a:cubicBezTo>
                  <a:pt x="67" y="19"/>
                  <a:pt x="67" y="19"/>
                  <a:pt x="67" y="19"/>
                </a:cubicBezTo>
                <a:cubicBezTo>
                  <a:pt x="70" y="20"/>
                  <a:pt x="70" y="20"/>
                  <a:pt x="70" y="20"/>
                </a:cubicBezTo>
                <a:cubicBezTo>
                  <a:pt x="71" y="20"/>
                  <a:pt x="72" y="22"/>
                  <a:pt x="72" y="23"/>
                </a:cubicBezTo>
                <a:lnTo>
                  <a:pt x="72" y="36"/>
                </a:lnTo>
                <a:close/>
                <a:moveTo>
                  <a:pt x="62" y="16"/>
                </a:moveTo>
                <a:cubicBezTo>
                  <a:pt x="65" y="16"/>
                  <a:pt x="68" y="13"/>
                  <a:pt x="68" y="10"/>
                </a:cubicBezTo>
                <a:cubicBezTo>
                  <a:pt x="68" y="6"/>
                  <a:pt x="65" y="3"/>
                  <a:pt x="62" y="3"/>
                </a:cubicBezTo>
                <a:cubicBezTo>
                  <a:pt x="58" y="3"/>
                  <a:pt x="55" y="6"/>
                  <a:pt x="55" y="10"/>
                </a:cubicBezTo>
                <a:cubicBezTo>
                  <a:pt x="55" y="13"/>
                  <a:pt x="58" y="16"/>
                  <a:pt x="62" y="16"/>
                </a:cubicBezTo>
                <a:close/>
                <a:moveTo>
                  <a:pt x="62" y="6"/>
                </a:moveTo>
                <a:cubicBezTo>
                  <a:pt x="64" y="6"/>
                  <a:pt x="66" y="7"/>
                  <a:pt x="66" y="10"/>
                </a:cubicBezTo>
                <a:cubicBezTo>
                  <a:pt x="66" y="12"/>
                  <a:pt x="64" y="14"/>
                  <a:pt x="62" y="14"/>
                </a:cubicBezTo>
                <a:cubicBezTo>
                  <a:pt x="59" y="14"/>
                  <a:pt x="58" y="12"/>
                  <a:pt x="58" y="10"/>
                </a:cubicBezTo>
                <a:cubicBezTo>
                  <a:pt x="58" y="7"/>
                  <a:pt x="59" y="6"/>
                  <a:pt x="62" y="6"/>
                </a:cubicBezTo>
                <a:close/>
                <a:moveTo>
                  <a:pt x="26" y="8"/>
                </a:moveTo>
                <a:cubicBezTo>
                  <a:pt x="26" y="8"/>
                  <a:pt x="26" y="8"/>
                  <a:pt x="26" y="8"/>
                </a:cubicBezTo>
                <a:cubicBezTo>
                  <a:pt x="30" y="7"/>
                  <a:pt x="34" y="6"/>
                  <a:pt x="38" y="6"/>
                </a:cubicBezTo>
                <a:cubicBezTo>
                  <a:pt x="41" y="6"/>
                  <a:pt x="44" y="6"/>
                  <a:pt x="46" y="7"/>
                </a:cubicBezTo>
                <a:cubicBezTo>
                  <a:pt x="44" y="8"/>
                  <a:pt x="44" y="8"/>
                  <a:pt x="44" y="8"/>
                </a:cubicBezTo>
                <a:cubicBezTo>
                  <a:pt x="43" y="9"/>
                  <a:pt x="43" y="10"/>
                  <a:pt x="43" y="10"/>
                </a:cubicBezTo>
                <a:cubicBezTo>
                  <a:pt x="43" y="11"/>
                  <a:pt x="44" y="11"/>
                  <a:pt x="44" y="11"/>
                </a:cubicBezTo>
                <a:cubicBezTo>
                  <a:pt x="45" y="11"/>
                  <a:pt x="45" y="11"/>
                  <a:pt x="45" y="11"/>
                </a:cubicBezTo>
                <a:cubicBezTo>
                  <a:pt x="50" y="8"/>
                  <a:pt x="50" y="8"/>
                  <a:pt x="50" y="8"/>
                </a:cubicBezTo>
                <a:cubicBezTo>
                  <a:pt x="50" y="8"/>
                  <a:pt x="50" y="8"/>
                  <a:pt x="50" y="8"/>
                </a:cubicBezTo>
                <a:cubicBezTo>
                  <a:pt x="50" y="8"/>
                  <a:pt x="51" y="8"/>
                  <a:pt x="51" y="8"/>
                </a:cubicBezTo>
                <a:cubicBezTo>
                  <a:pt x="51" y="8"/>
                  <a:pt x="51" y="8"/>
                  <a:pt x="51" y="8"/>
                </a:cubicBezTo>
                <a:cubicBezTo>
                  <a:pt x="51" y="8"/>
                  <a:pt x="51" y="8"/>
                  <a:pt x="51" y="8"/>
                </a:cubicBezTo>
                <a:cubicBezTo>
                  <a:pt x="51" y="8"/>
                  <a:pt x="51" y="8"/>
                  <a:pt x="51" y="7"/>
                </a:cubicBezTo>
                <a:cubicBezTo>
                  <a:pt x="51" y="7"/>
                  <a:pt x="51" y="7"/>
                  <a:pt x="51" y="7"/>
                </a:cubicBezTo>
                <a:cubicBezTo>
                  <a:pt x="51" y="7"/>
                  <a:pt x="51" y="7"/>
                  <a:pt x="51" y="7"/>
                </a:cubicBezTo>
                <a:cubicBezTo>
                  <a:pt x="51" y="7"/>
                  <a:pt x="51" y="7"/>
                  <a:pt x="51" y="7"/>
                </a:cubicBezTo>
                <a:cubicBezTo>
                  <a:pt x="51" y="7"/>
                  <a:pt x="51" y="7"/>
                  <a:pt x="51" y="6"/>
                </a:cubicBezTo>
                <a:cubicBezTo>
                  <a:pt x="51" y="6"/>
                  <a:pt x="51" y="6"/>
                  <a:pt x="51" y="6"/>
                </a:cubicBezTo>
                <a:cubicBezTo>
                  <a:pt x="48" y="1"/>
                  <a:pt x="48" y="1"/>
                  <a:pt x="48" y="1"/>
                </a:cubicBezTo>
                <a:cubicBezTo>
                  <a:pt x="48" y="0"/>
                  <a:pt x="47" y="0"/>
                  <a:pt x="46" y="0"/>
                </a:cubicBezTo>
                <a:cubicBezTo>
                  <a:pt x="46" y="1"/>
                  <a:pt x="45" y="2"/>
                  <a:pt x="46" y="2"/>
                </a:cubicBezTo>
                <a:cubicBezTo>
                  <a:pt x="47" y="4"/>
                  <a:pt x="47" y="4"/>
                  <a:pt x="47" y="4"/>
                </a:cubicBezTo>
                <a:cubicBezTo>
                  <a:pt x="44" y="3"/>
                  <a:pt x="41" y="3"/>
                  <a:pt x="38" y="3"/>
                </a:cubicBezTo>
                <a:cubicBezTo>
                  <a:pt x="33" y="3"/>
                  <a:pt x="29" y="4"/>
                  <a:pt x="25" y="6"/>
                </a:cubicBezTo>
                <a:cubicBezTo>
                  <a:pt x="24" y="6"/>
                  <a:pt x="24" y="7"/>
                  <a:pt x="24" y="8"/>
                </a:cubicBezTo>
                <a:cubicBezTo>
                  <a:pt x="25" y="8"/>
                  <a:pt x="25" y="8"/>
                  <a:pt x="26" y="8"/>
                </a:cubicBezTo>
                <a:close/>
                <a:moveTo>
                  <a:pt x="49" y="56"/>
                </a:moveTo>
                <a:cubicBezTo>
                  <a:pt x="45" y="58"/>
                  <a:pt x="42" y="59"/>
                  <a:pt x="38" y="59"/>
                </a:cubicBezTo>
                <a:cubicBezTo>
                  <a:pt x="35" y="59"/>
                  <a:pt x="32" y="59"/>
                  <a:pt x="29" y="58"/>
                </a:cubicBezTo>
                <a:cubicBezTo>
                  <a:pt x="32" y="56"/>
                  <a:pt x="32" y="56"/>
                  <a:pt x="32" y="56"/>
                </a:cubicBezTo>
                <a:cubicBezTo>
                  <a:pt x="32" y="56"/>
                  <a:pt x="33" y="55"/>
                  <a:pt x="32" y="54"/>
                </a:cubicBezTo>
                <a:cubicBezTo>
                  <a:pt x="32" y="54"/>
                  <a:pt x="31" y="53"/>
                  <a:pt x="30" y="54"/>
                </a:cubicBezTo>
                <a:cubicBezTo>
                  <a:pt x="25" y="56"/>
                  <a:pt x="25" y="56"/>
                  <a:pt x="25" y="56"/>
                </a:cubicBezTo>
                <a:cubicBezTo>
                  <a:pt x="25" y="56"/>
                  <a:pt x="25" y="57"/>
                  <a:pt x="25" y="57"/>
                </a:cubicBezTo>
                <a:cubicBezTo>
                  <a:pt x="25" y="57"/>
                  <a:pt x="25" y="57"/>
                  <a:pt x="25" y="57"/>
                </a:cubicBezTo>
                <a:cubicBezTo>
                  <a:pt x="25" y="57"/>
                  <a:pt x="25" y="57"/>
                  <a:pt x="25" y="57"/>
                </a:cubicBezTo>
                <a:cubicBezTo>
                  <a:pt x="25" y="57"/>
                  <a:pt x="24" y="57"/>
                  <a:pt x="24" y="57"/>
                </a:cubicBezTo>
                <a:cubicBezTo>
                  <a:pt x="24" y="57"/>
                  <a:pt x="24" y="57"/>
                  <a:pt x="24" y="57"/>
                </a:cubicBezTo>
                <a:cubicBezTo>
                  <a:pt x="24" y="57"/>
                  <a:pt x="24" y="57"/>
                  <a:pt x="24" y="57"/>
                </a:cubicBezTo>
                <a:cubicBezTo>
                  <a:pt x="24" y="58"/>
                  <a:pt x="24" y="58"/>
                  <a:pt x="24" y="58"/>
                </a:cubicBezTo>
                <a:cubicBezTo>
                  <a:pt x="24" y="58"/>
                  <a:pt x="24" y="58"/>
                  <a:pt x="24" y="58"/>
                </a:cubicBezTo>
                <a:cubicBezTo>
                  <a:pt x="24" y="58"/>
                  <a:pt x="24" y="58"/>
                  <a:pt x="24" y="58"/>
                </a:cubicBezTo>
                <a:cubicBezTo>
                  <a:pt x="24" y="58"/>
                  <a:pt x="24" y="58"/>
                  <a:pt x="24" y="58"/>
                </a:cubicBezTo>
                <a:cubicBezTo>
                  <a:pt x="27" y="64"/>
                  <a:pt x="27" y="64"/>
                  <a:pt x="27" y="64"/>
                </a:cubicBezTo>
                <a:cubicBezTo>
                  <a:pt x="27" y="64"/>
                  <a:pt x="28" y="64"/>
                  <a:pt x="28" y="64"/>
                </a:cubicBezTo>
                <a:cubicBezTo>
                  <a:pt x="29" y="64"/>
                  <a:pt x="29" y="64"/>
                  <a:pt x="29" y="64"/>
                </a:cubicBezTo>
                <a:cubicBezTo>
                  <a:pt x="30" y="64"/>
                  <a:pt x="30" y="63"/>
                  <a:pt x="30" y="62"/>
                </a:cubicBezTo>
                <a:cubicBezTo>
                  <a:pt x="28" y="60"/>
                  <a:pt x="28" y="60"/>
                  <a:pt x="28" y="60"/>
                </a:cubicBezTo>
                <a:cubicBezTo>
                  <a:pt x="31" y="61"/>
                  <a:pt x="34" y="62"/>
                  <a:pt x="38" y="62"/>
                </a:cubicBezTo>
                <a:cubicBezTo>
                  <a:pt x="42" y="62"/>
                  <a:pt x="46" y="61"/>
                  <a:pt x="50" y="59"/>
                </a:cubicBezTo>
                <a:cubicBezTo>
                  <a:pt x="51" y="58"/>
                  <a:pt x="51" y="58"/>
                  <a:pt x="51" y="57"/>
                </a:cubicBezTo>
                <a:cubicBezTo>
                  <a:pt x="51" y="56"/>
                  <a:pt x="50" y="56"/>
                  <a:pt x="49" y="56"/>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08" name="Freeform 8">
            <a:extLst>
              <a:ext uri="{FF2B5EF4-FFF2-40B4-BE49-F238E27FC236}">
                <a16:creationId xmlns:a16="http://schemas.microsoft.com/office/drawing/2014/main" id="{E1D7CF64-8D60-C94F-89D5-CD6C3764B319}"/>
              </a:ext>
            </a:extLst>
          </p:cNvPr>
          <p:cNvSpPr>
            <a:spLocks noEditPoints="1"/>
          </p:cNvSpPr>
          <p:nvPr userDrawn="1"/>
        </p:nvSpPr>
        <p:spPr bwMode="auto">
          <a:xfrm>
            <a:off x="7114458" y="1369637"/>
            <a:ext cx="298770" cy="255479"/>
          </a:xfrm>
          <a:custGeom>
            <a:avLst/>
            <a:gdLst>
              <a:gd name="T0" fmla="*/ 60 w 69"/>
              <a:gd name="T1" fmla="*/ 1 h 59"/>
              <a:gd name="T2" fmla="*/ 48 w 69"/>
              <a:gd name="T3" fmla="*/ 17 h 59"/>
              <a:gd name="T4" fmla="*/ 49 w 69"/>
              <a:gd name="T5" fmla="*/ 19 h 59"/>
              <a:gd name="T6" fmla="*/ 53 w 69"/>
              <a:gd name="T7" fmla="*/ 56 h 59"/>
              <a:gd name="T8" fmla="*/ 61 w 69"/>
              <a:gd name="T9" fmla="*/ 59 h 59"/>
              <a:gd name="T10" fmla="*/ 64 w 69"/>
              <a:gd name="T11" fmla="*/ 19 h 59"/>
              <a:gd name="T12" fmla="*/ 69 w 69"/>
              <a:gd name="T13" fmla="*/ 18 h 59"/>
              <a:gd name="T14" fmla="*/ 63 w 69"/>
              <a:gd name="T15" fmla="*/ 16 h 59"/>
              <a:gd name="T16" fmla="*/ 61 w 69"/>
              <a:gd name="T17" fmla="*/ 56 h 59"/>
              <a:gd name="T18" fmla="*/ 56 w 69"/>
              <a:gd name="T19" fmla="*/ 17 h 59"/>
              <a:gd name="T20" fmla="*/ 52 w 69"/>
              <a:gd name="T21" fmla="*/ 16 h 59"/>
              <a:gd name="T22" fmla="*/ 66 w 69"/>
              <a:gd name="T23" fmla="*/ 16 h 59"/>
              <a:gd name="T24" fmla="*/ 13 w 69"/>
              <a:gd name="T25" fmla="*/ 13 h 59"/>
              <a:gd name="T26" fmla="*/ 13 w 69"/>
              <a:gd name="T27" fmla="*/ 0 h 59"/>
              <a:gd name="T28" fmla="*/ 13 w 69"/>
              <a:gd name="T29" fmla="*/ 13 h 59"/>
              <a:gd name="T30" fmla="*/ 17 w 69"/>
              <a:gd name="T31" fmla="*/ 7 h 59"/>
              <a:gd name="T32" fmla="*/ 9 w 69"/>
              <a:gd name="T33" fmla="*/ 7 h 59"/>
              <a:gd name="T34" fmla="*/ 36 w 69"/>
              <a:gd name="T35" fmla="*/ 1 h 59"/>
              <a:gd name="T36" fmla="*/ 13 w 69"/>
              <a:gd name="T37" fmla="*/ 18 h 59"/>
              <a:gd name="T38" fmla="*/ 8 w 69"/>
              <a:gd name="T39" fmla="*/ 13 h 59"/>
              <a:gd name="T40" fmla="*/ 0 w 69"/>
              <a:gd name="T41" fmla="*/ 20 h 59"/>
              <a:gd name="T42" fmla="*/ 5 w 69"/>
              <a:gd name="T43" fmla="*/ 39 h 59"/>
              <a:gd name="T44" fmla="*/ 8 w 69"/>
              <a:gd name="T45" fmla="*/ 59 h 59"/>
              <a:gd name="T46" fmla="*/ 21 w 69"/>
              <a:gd name="T47" fmla="*/ 56 h 59"/>
              <a:gd name="T48" fmla="*/ 36 w 69"/>
              <a:gd name="T49" fmla="*/ 7 h 59"/>
              <a:gd name="T50" fmla="*/ 34 w 69"/>
              <a:gd name="T51" fmla="*/ 5 h 59"/>
              <a:gd name="T52" fmla="*/ 19 w 69"/>
              <a:gd name="T53" fmla="*/ 21 h 59"/>
              <a:gd name="T54" fmla="*/ 15 w 69"/>
              <a:gd name="T55" fmla="*/ 56 h 59"/>
              <a:gd name="T56" fmla="*/ 13 w 69"/>
              <a:gd name="T57" fmla="*/ 35 h 59"/>
              <a:gd name="T58" fmla="*/ 12 w 69"/>
              <a:gd name="T59" fmla="*/ 56 h 59"/>
              <a:gd name="T60" fmla="*/ 8 w 69"/>
              <a:gd name="T61" fmla="*/ 23 h 59"/>
              <a:gd name="T62" fmla="*/ 5 w 69"/>
              <a:gd name="T63" fmla="*/ 23 h 59"/>
              <a:gd name="T64" fmla="*/ 3 w 69"/>
              <a:gd name="T65" fmla="*/ 32 h 59"/>
              <a:gd name="T66" fmla="*/ 5 w 69"/>
              <a:gd name="T67" fmla="*/ 17 h 59"/>
              <a:gd name="T68" fmla="*/ 12 w 69"/>
              <a:gd name="T69" fmla="*/ 21 h 59"/>
              <a:gd name="T70" fmla="*/ 32 w 69"/>
              <a:gd name="T71" fmla="*/ 3 h 59"/>
              <a:gd name="T72" fmla="*/ 34 w 69"/>
              <a:gd name="T73" fmla="*/ 5 h 59"/>
              <a:gd name="T74" fmla="*/ 43 w 69"/>
              <a:gd name="T75" fmla="*/ 21 h 59"/>
              <a:gd name="T76" fmla="*/ 40 w 69"/>
              <a:gd name="T77" fmla="*/ 56 h 59"/>
              <a:gd name="T78" fmla="*/ 48 w 69"/>
              <a:gd name="T79" fmla="*/ 59 h 59"/>
              <a:gd name="T80" fmla="*/ 51 w 69"/>
              <a:gd name="T81" fmla="*/ 24 h 59"/>
              <a:gd name="T82" fmla="*/ 48 w 69"/>
              <a:gd name="T83" fmla="*/ 56 h 59"/>
              <a:gd name="T84" fmla="*/ 43 w 69"/>
              <a:gd name="T85" fmla="*/ 24 h 59"/>
              <a:gd name="T86" fmla="*/ 48 w 69"/>
              <a:gd name="T87" fmla="*/ 56 h 59"/>
              <a:gd name="T88" fmla="*/ 29 w 69"/>
              <a:gd name="T89" fmla="*/ 37 h 59"/>
              <a:gd name="T90" fmla="*/ 27 w 69"/>
              <a:gd name="T91" fmla="*/ 56 h 59"/>
              <a:gd name="T92" fmla="*/ 35 w 69"/>
              <a:gd name="T93" fmla="*/ 59 h 59"/>
              <a:gd name="T94" fmla="*/ 37 w 69"/>
              <a:gd name="T95" fmla="*/ 40 h 59"/>
              <a:gd name="T96" fmla="*/ 35 w 69"/>
              <a:gd name="T97" fmla="*/ 56 h 59"/>
              <a:gd name="T98" fmla="*/ 29 w 69"/>
              <a:gd name="T99" fmla="*/ 40 h 59"/>
              <a:gd name="T100" fmla="*/ 35 w 69"/>
              <a:gd name="T101"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 h="59">
                <a:moveTo>
                  <a:pt x="69" y="17"/>
                </a:moveTo>
                <a:cubicBezTo>
                  <a:pt x="60" y="1"/>
                  <a:pt x="60" y="1"/>
                  <a:pt x="60" y="1"/>
                </a:cubicBezTo>
                <a:cubicBezTo>
                  <a:pt x="59" y="0"/>
                  <a:pt x="58" y="0"/>
                  <a:pt x="58" y="1"/>
                </a:cubicBezTo>
                <a:cubicBezTo>
                  <a:pt x="48" y="17"/>
                  <a:pt x="48" y="17"/>
                  <a:pt x="48" y="17"/>
                </a:cubicBezTo>
                <a:cubicBezTo>
                  <a:pt x="48" y="17"/>
                  <a:pt x="48" y="18"/>
                  <a:pt x="48" y="18"/>
                </a:cubicBezTo>
                <a:cubicBezTo>
                  <a:pt x="48" y="18"/>
                  <a:pt x="49" y="19"/>
                  <a:pt x="49" y="19"/>
                </a:cubicBezTo>
                <a:cubicBezTo>
                  <a:pt x="53" y="19"/>
                  <a:pt x="53" y="19"/>
                  <a:pt x="53" y="19"/>
                </a:cubicBezTo>
                <a:cubicBezTo>
                  <a:pt x="53" y="56"/>
                  <a:pt x="53" y="56"/>
                  <a:pt x="53" y="56"/>
                </a:cubicBezTo>
                <a:cubicBezTo>
                  <a:pt x="53" y="57"/>
                  <a:pt x="55" y="59"/>
                  <a:pt x="56" y="59"/>
                </a:cubicBezTo>
                <a:cubicBezTo>
                  <a:pt x="61" y="59"/>
                  <a:pt x="61" y="59"/>
                  <a:pt x="61" y="59"/>
                </a:cubicBezTo>
                <a:cubicBezTo>
                  <a:pt x="63" y="59"/>
                  <a:pt x="64" y="57"/>
                  <a:pt x="64" y="56"/>
                </a:cubicBezTo>
                <a:cubicBezTo>
                  <a:pt x="64" y="19"/>
                  <a:pt x="64" y="19"/>
                  <a:pt x="64" y="19"/>
                </a:cubicBezTo>
                <a:cubicBezTo>
                  <a:pt x="68" y="19"/>
                  <a:pt x="68" y="19"/>
                  <a:pt x="68" y="19"/>
                </a:cubicBezTo>
                <a:cubicBezTo>
                  <a:pt x="68" y="19"/>
                  <a:pt x="69" y="18"/>
                  <a:pt x="69" y="18"/>
                </a:cubicBezTo>
                <a:cubicBezTo>
                  <a:pt x="69" y="18"/>
                  <a:pt x="69" y="17"/>
                  <a:pt x="69" y="17"/>
                </a:cubicBezTo>
                <a:close/>
                <a:moveTo>
                  <a:pt x="63" y="16"/>
                </a:moveTo>
                <a:cubicBezTo>
                  <a:pt x="62" y="16"/>
                  <a:pt x="61" y="17"/>
                  <a:pt x="61" y="17"/>
                </a:cubicBezTo>
                <a:cubicBezTo>
                  <a:pt x="61" y="56"/>
                  <a:pt x="61" y="56"/>
                  <a:pt x="61" y="56"/>
                </a:cubicBezTo>
                <a:cubicBezTo>
                  <a:pt x="56" y="56"/>
                  <a:pt x="56" y="56"/>
                  <a:pt x="56" y="56"/>
                </a:cubicBezTo>
                <a:cubicBezTo>
                  <a:pt x="56" y="17"/>
                  <a:pt x="56" y="17"/>
                  <a:pt x="56" y="17"/>
                </a:cubicBezTo>
                <a:cubicBezTo>
                  <a:pt x="56" y="17"/>
                  <a:pt x="55" y="16"/>
                  <a:pt x="55" y="16"/>
                </a:cubicBezTo>
                <a:cubicBezTo>
                  <a:pt x="52" y="16"/>
                  <a:pt x="52" y="16"/>
                  <a:pt x="52" y="16"/>
                </a:cubicBezTo>
                <a:cubicBezTo>
                  <a:pt x="59" y="4"/>
                  <a:pt x="59" y="4"/>
                  <a:pt x="59" y="4"/>
                </a:cubicBezTo>
                <a:cubicBezTo>
                  <a:pt x="66" y="16"/>
                  <a:pt x="66" y="16"/>
                  <a:pt x="66" y="16"/>
                </a:cubicBezTo>
                <a:lnTo>
                  <a:pt x="63" y="16"/>
                </a:lnTo>
                <a:close/>
                <a:moveTo>
                  <a:pt x="13" y="13"/>
                </a:moveTo>
                <a:cubicBezTo>
                  <a:pt x="17" y="13"/>
                  <a:pt x="20" y="10"/>
                  <a:pt x="20" y="7"/>
                </a:cubicBezTo>
                <a:cubicBezTo>
                  <a:pt x="20" y="3"/>
                  <a:pt x="17" y="0"/>
                  <a:pt x="13" y="0"/>
                </a:cubicBezTo>
                <a:cubicBezTo>
                  <a:pt x="10" y="0"/>
                  <a:pt x="7" y="3"/>
                  <a:pt x="7" y="7"/>
                </a:cubicBezTo>
                <a:cubicBezTo>
                  <a:pt x="7" y="10"/>
                  <a:pt x="10" y="13"/>
                  <a:pt x="13" y="13"/>
                </a:cubicBezTo>
                <a:close/>
                <a:moveTo>
                  <a:pt x="13" y="3"/>
                </a:moveTo>
                <a:cubicBezTo>
                  <a:pt x="16" y="3"/>
                  <a:pt x="17" y="4"/>
                  <a:pt x="17" y="7"/>
                </a:cubicBezTo>
                <a:cubicBezTo>
                  <a:pt x="17" y="9"/>
                  <a:pt x="16" y="11"/>
                  <a:pt x="13" y="11"/>
                </a:cubicBezTo>
                <a:cubicBezTo>
                  <a:pt x="11" y="11"/>
                  <a:pt x="9" y="9"/>
                  <a:pt x="9" y="7"/>
                </a:cubicBezTo>
                <a:cubicBezTo>
                  <a:pt x="9" y="4"/>
                  <a:pt x="11" y="3"/>
                  <a:pt x="13" y="3"/>
                </a:cubicBezTo>
                <a:close/>
                <a:moveTo>
                  <a:pt x="36" y="1"/>
                </a:moveTo>
                <a:cubicBezTo>
                  <a:pt x="35" y="0"/>
                  <a:pt x="32" y="0"/>
                  <a:pt x="31" y="1"/>
                </a:cubicBezTo>
                <a:cubicBezTo>
                  <a:pt x="13" y="18"/>
                  <a:pt x="13" y="18"/>
                  <a:pt x="13" y="18"/>
                </a:cubicBezTo>
                <a:cubicBezTo>
                  <a:pt x="9" y="14"/>
                  <a:pt x="9" y="14"/>
                  <a:pt x="9" y="14"/>
                </a:cubicBezTo>
                <a:cubicBezTo>
                  <a:pt x="9" y="13"/>
                  <a:pt x="8" y="13"/>
                  <a:pt x="8" y="13"/>
                </a:cubicBezTo>
                <a:cubicBezTo>
                  <a:pt x="4" y="14"/>
                  <a:pt x="4" y="14"/>
                  <a:pt x="4" y="14"/>
                </a:cubicBezTo>
                <a:cubicBezTo>
                  <a:pt x="2" y="15"/>
                  <a:pt x="0" y="17"/>
                  <a:pt x="0" y="20"/>
                </a:cubicBezTo>
                <a:cubicBezTo>
                  <a:pt x="0" y="32"/>
                  <a:pt x="0" y="32"/>
                  <a:pt x="0" y="32"/>
                </a:cubicBezTo>
                <a:cubicBezTo>
                  <a:pt x="0" y="35"/>
                  <a:pt x="2" y="38"/>
                  <a:pt x="5" y="39"/>
                </a:cubicBezTo>
                <a:cubicBezTo>
                  <a:pt x="5" y="56"/>
                  <a:pt x="5" y="56"/>
                  <a:pt x="5" y="56"/>
                </a:cubicBezTo>
                <a:cubicBezTo>
                  <a:pt x="5" y="57"/>
                  <a:pt x="7" y="59"/>
                  <a:pt x="8" y="59"/>
                </a:cubicBezTo>
                <a:cubicBezTo>
                  <a:pt x="19" y="59"/>
                  <a:pt x="19" y="59"/>
                  <a:pt x="19" y="59"/>
                </a:cubicBezTo>
                <a:cubicBezTo>
                  <a:pt x="20" y="59"/>
                  <a:pt x="21" y="57"/>
                  <a:pt x="21" y="56"/>
                </a:cubicBezTo>
                <a:cubicBezTo>
                  <a:pt x="21" y="22"/>
                  <a:pt x="21" y="22"/>
                  <a:pt x="21" y="22"/>
                </a:cubicBezTo>
                <a:cubicBezTo>
                  <a:pt x="36" y="7"/>
                  <a:pt x="36" y="7"/>
                  <a:pt x="36" y="7"/>
                </a:cubicBezTo>
                <a:cubicBezTo>
                  <a:pt x="38" y="5"/>
                  <a:pt x="38" y="3"/>
                  <a:pt x="36" y="1"/>
                </a:cubicBezTo>
                <a:close/>
                <a:moveTo>
                  <a:pt x="34" y="5"/>
                </a:moveTo>
                <a:cubicBezTo>
                  <a:pt x="19" y="20"/>
                  <a:pt x="19" y="20"/>
                  <a:pt x="19" y="20"/>
                </a:cubicBezTo>
                <a:cubicBezTo>
                  <a:pt x="19" y="20"/>
                  <a:pt x="19" y="21"/>
                  <a:pt x="19" y="21"/>
                </a:cubicBezTo>
                <a:cubicBezTo>
                  <a:pt x="19" y="56"/>
                  <a:pt x="19" y="56"/>
                  <a:pt x="19" y="56"/>
                </a:cubicBezTo>
                <a:cubicBezTo>
                  <a:pt x="15" y="56"/>
                  <a:pt x="15" y="56"/>
                  <a:pt x="15" y="56"/>
                </a:cubicBezTo>
                <a:cubicBezTo>
                  <a:pt x="15" y="36"/>
                  <a:pt x="15" y="36"/>
                  <a:pt x="15" y="36"/>
                </a:cubicBezTo>
                <a:cubicBezTo>
                  <a:pt x="15" y="35"/>
                  <a:pt x="14" y="35"/>
                  <a:pt x="13" y="35"/>
                </a:cubicBezTo>
                <a:cubicBezTo>
                  <a:pt x="13" y="35"/>
                  <a:pt x="12" y="35"/>
                  <a:pt x="12" y="36"/>
                </a:cubicBezTo>
                <a:cubicBezTo>
                  <a:pt x="12" y="56"/>
                  <a:pt x="12" y="56"/>
                  <a:pt x="12" y="56"/>
                </a:cubicBezTo>
                <a:cubicBezTo>
                  <a:pt x="8" y="56"/>
                  <a:pt x="8" y="56"/>
                  <a:pt x="8" y="56"/>
                </a:cubicBezTo>
                <a:cubicBezTo>
                  <a:pt x="8" y="23"/>
                  <a:pt x="8" y="23"/>
                  <a:pt x="8" y="23"/>
                </a:cubicBezTo>
                <a:cubicBezTo>
                  <a:pt x="8" y="22"/>
                  <a:pt x="7" y="21"/>
                  <a:pt x="7" y="21"/>
                </a:cubicBezTo>
                <a:cubicBezTo>
                  <a:pt x="6" y="21"/>
                  <a:pt x="5" y="22"/>
                  <a:pt x="5" y="23"/>
                </a:cubicBezTo>
                <a:cubicBezTo>
                  <a:pt x="5" y="36"/>
                  <a:pt x="5" y="36"/>
                  <a:pt x="5" y="36"/>
                </a:cubicBezTo>
                <a:cubicBezTo>
                  <a:pt x="4" y="35"/>
                  <a:pt x="3" y="34"/>
                  <a:pt x="3" y="32"/>
                </a:cubicBezTo>
                <a:cubicBezTo>
                  <a:pt x="3" y="20"/>
                  <a:pt x="3" y="20"/>
                  <a:pt x="3" y="20"/>
                </a:cubicBezTo>
                <a:cubicBezTo>
                  <a:pt x="3" y="19"/>
                  <a:pt x="4" y="17"/>
                  <a:pt x="5" y="17"/>
                </a:cubicBezTo>
                <a:cubicBezTo>
                  <a:pt x="8" y="16"/>
                  <a:pt x="8" y="16"/>
                  <a:pt x="8" y="16"/>
                </a:cubicBezTo>
                <a:cubicBezTo>
                  <a:pt x="12" y="21"/>
                  <a:pt x="12" y="21"/>
                  <a:pt x="12" y="21"/>
                </a:cubicBezTo>
                <a:cubicBezTo>
                  <a:pt x="13" y="21"/>
                  <a:pt x="14" y="21"/>
                  <a:pt x="14" y="21"/>
                </a:cubicBezTo>
                <a:cubicBezTo>
                  <a:pt x="32" y="3"/>
                  <a:pt x="32" y="3"/>
                  <a:pt x="32" y="3"/>
                </a:cubicBezTo>
                <a:cubicBezTo>
                  <a:pt x="33" y="3"/>
                  <a:pt x="34" y="3"/>
                  <a:pt x="34" y="3"/>
                </a:cubicBezTo>
                <a:cubicBezTo>
                  <a:pt x="35" y="4"/>
                  <a:pt x="35" y="4"/>
                  <a:pt x="34" y="5"/>
                </a:cubicBezTo>
                <a:close/>
                <a:moveTo>
                  <a:pt x="48" y="21"/>
                </a:moveTo>
                <a:cubicBezTo>
                  <a:pt x="43" y="21"/>
                  <a:pt x="43" y="21"/>
                  <a:pt x="43" y="21"/>
                </a:cubicBezTo>
                <a:cubicBezTo>
                  <a:pt x="41" y="21"/>
                  <a:pt x="40" y="23"/>
                  <a:pt x="40" y="24"/>
                </a:cubicBezTo>
                <a:cubicBezTo>
                  <a:pt x="40" y="56"/>
                  <a:pt x="40" y="56"/>
                  <a:pt x="40" y="56"/>
                </a:cubicBezTo>
                <a:cubicBezTo>
                  <a:pt x="40" y="57"/>
                  <a:pt x="41" y="59"/>
                  <a:pt x="43" y="59"/>
                </a:cubicBezTo>
                <a:cubicBezTo>
                  <a:pt x="48" y="59"/>
                  <a:pt x="48" y="59"/>
                  <a:pt x="48" y="59"/>
                </a:cubicBezTo>
                <a:cubicBezTo>
                  <a:pt x="49" y="59"/>
                  <a:pt x="51" y="57"/>
                  <a:pt x="51" y="56"/>
                </a:cubicBezTo>
                <a:cubicBezTo>
                  <a:pt x="51" y="24"/>
                  <a:pt x="51" y="24"/>
                  <a:pt x="51" y="24"/>
                </a:cubicBezTo>
                <a:cubicBezTo>
                  <a:pt x="51" y="23"/>
                  <a:pt x="49" y="21"/>
                  <a:pt x="48" y="21"/>
                </a:cubicBezTo>
                <a:close/>
                <a:moveTo>
                  <a:pt x="48" y="56"/>
                </a:moveTo>
                <a:cubicBezTo>
                  <a:pt x="43" y="56"/>
                  <a:pt x="43" y="56"/>
                  <a:pt x="43" y="56"/>
                </a:cubicBezTo>
                <a:cubicBezTo>
                  <a:pt x="43" y="24"/>
                  <a:pt x="43" y="24"/>
                  <a:pt x="43" y="24"/>
                </a:cubicBezTo>
                <a:cubicBezTo>
                  <a:pt x="48" y="24"/>
                  <a:pt x="48" y="24"/>
                  <a:pt x="48" y="24"/>
                </a:cubicBezTo>
                <a:lnTo>
                  <a:pt x="48" y="56"/>
                </a:lnTo>
                <a:close/>
                <a:moveTo>
                  <a:pt x="35" y="37"/>
                </a:moveTo>
                <a:cubicBezTo>
                  <a:pt x="29" y="37"/>
                  <a:pt x="29" y="37"/>
                  <a:pt x="29" y="37"/>
                </a:cubicBezTo>
                <a:cubicBezTo>
                  <a:pt x="28" y="37"/>
                  <a:pt x="27" y="39"/>
                  <a:pt x="27" y="40"/>
                </a:cubicBezTo>
                <a:cubicBezTo>
                  <a:pt x="27" y="56"/>
                  <a:pt x="27" y="56"/>
                  <a:pt x="27" y="56"/>
                </a:cubicBezTo>
                <a:cubicBezTo>
                  <a:pt x="27" y="57"/>
                  <a:pt x="28" y="59"/>
                  <a:pt x="29" y="59"/>
                </a:cubicBezTo>
                <a:cubicBezTo>
                  <a:pt x="35" y="59"/>
                  <a:pt x="35" y="59"/>
                  <a:pt x="35" y="59"/>
                </a:cubicBezTo>
                <a:cubicBezTo>
                  <a:pt x="36" y="59"/>
                  <a:pt x="37" y="57"/>
                  <a:pt x="37" y="56"/>
                </a:cubicBezTo>
                <a:cubicBezTo>
                  <a:pt x="37" y="40"/>
                  <a:pt x="37" y="40"/>
                  <a:pt x="37" y="40"/>
                </a:cubicBezTo>
                <a:cubicBezTo>
                  <a:pt x="37" y="39"/>
                  <a:pt x="36" y="37"/>
                  <a:pt x="35" y="37"/>
                </a:cubicBezTo>
                <a:close/>
                <a:moveTo>
                  <a:pt x="35" y="56"/>
                </a:moveTo>
                <a:cubicBezTo>
                  <a:pt x="29" y="56"/>
                  <a:pt x="29" y="56"/>
                  <a:pt x="29" y="56"/>
                </a:cubicBezTo>
                <a:cubicBezTo>
                  <a:pt x="29" y="40"/>
                  <a:pt x="29" y="40"/>
                  <a:pt x="29" y="40"/>
                </a:cubicBezTo>
                <a:cubicBezTo>
                  <a:pt x="35" y="40"/>
                  <a:pt x="35" y="40"/>
                  <a:pt x="35" y="40"/>
                </a:cubicBezTo>
                <a:lnTo>
                  <a:pt x="35" y="56"/>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09" name="Freeform 10">
            <a:extLst>
              <a:ext uri="{FF2B5EF4-FFF2-40B4-BE49-F238E27FC236}">
                <a16:creationId xmlns:a16="http://schemas.microsoft.com/office/drawing/2014/main" id="{59E6B1E0-FAC8-4147-B40F-73F2FC2D51A5}"/>
              </a:ext>
            </a:extLst>
          </p:cNvPr>
          <p:cNvSpPr>
            <a:spLocks noEditPoints="1"/>
          </p:cNvSpPr>
          <p:nvPr userDrawn="1"/>
        </p:nvSpPr>
        <p:spPr bwMode="auto">
          <a:xfrm>
            <a:off x="3432484" y="1950521"/>
            <a:ext cx="298770" cy="277429"/>
          </a:xfrm>
          <a:custGeom>
            <a:avLst/>
            <a:gdLst>
              <a:gd name="T0" fmla="*/ 61 w 69"/>
              <a:gd name="T1" fmla="*/ 32 h 64"/>
              <a:gd name="T2" fmla="*/ 53 w 69"/>
              <a:gd name="T3" fmla="*/ 46 h 64"/>
              <a:gd name="T4" fmla="*/ 21 w 69"/>
              <a:gd name="T5" fmla="*/ 38 h 64"/>
              <a:gd name="T6" fmla="*/ 13 w 69"/>
              <a:gd name="T7" fmla="*/ 46 h 64"/>
              <a:gd name="T8" fmla="*/ 7 w 69"/>
              <a:gd name="T9" fmla="*/ 32 h 64"/>
              <a:gd name="T10" fmla="*/ 0 w 69"/>
              <a:gd name="T11" fmla="*/ 55 h 64"/>
              <a:gd name="T12" fmla="*/ 3 w 69"/>
              <a:gd name="T13" fmla="*/ 38 h 64"/>
              <a:gd name="T14" fmla="*/ 11 w 69"/>
              <a:gd name="T15" fmla="*/ 38 h 64"/>
              <a:gd name="T16" fmla="*/ 23 w 69"/>
              <a:gd name="T17" fmla="*/ 48 h 64"/>
              <a:gd name="T18" fmla="*/ 7 w 69"/>
              <a:gd name="T19" fmla="*/ 51 h 64"/>
              <a:gd name="T20" fmla="*/ 14 w 69"/>
              <a:gd name="T21" fmla="*/ 54 h 64"/>
              <a:gd name="T22" fmla="*/ 14 w 69"/>
              <a:gd name="T23" fmla="*/ 64 h 64"/>
              <a:gd name="T24" fmla="*/ 58 w 69"/>
              <a:gd name="T25" fmla="*/ 61 h 64"/>
              <a:gd name="T26" fmla="*/ 64 w 69"/>
              <a:gd name="T27" fmla="*/ 52 h 64"/>
              <a:gd name="T28" fmla="*/ 45 w 69"/>
              <a:gd name="T29" fmla="*/ 50 h 64"/>
              <a:gd name="T30" fmla="*/ 59 w 69"/>
              <a:gd name="T31" fmla="*/ 46 h 64"/>
              <a:gd name="T32" fmla="*/ 64 w 69"/>
              <a:gd name="T33" fmla="*/ 35 h 64"/>
              <a:gd name="T34" fmla="*/ 68 w 69"/>
              <a:gd name="T35" fmla="*/ 56 h 64"/>
              <a:gd name="T36" fmla="*/ 64 w 69"/>
              <a:gd name="T37" fmla="*/ 32 h 64"/>
              <a:gd name="T38" fmla="*/ 47 w 69"/>
              <a:gd name="T39" fmla="*/ 54 h 64"/>
              <a:gd name="T40" fmla="*/ 14 w 69"/>
              <a:gd name="T41" fmla="*/ 62 h 64"/>
              <a:gd name="T42" fmla="*/ 27 w 69"/>
              <a:gd name="T43" fmla="*/ 50 h 64"/>
              <a:gd name="T44" fmla="*/ 21 w 69"/>
              <a:gd name="T45" fmla="*/ 40 h 64"/>
              <a:gd name="T46" fmla="*/ 47 w 69"/>
              <a:gd name="T47" fmla="*/ 46 h 64"/>
              <a:gd name="T48" fmla="*/ 0 w 69"/>
              <a:gd name="T49" fmla="*/ 26 h 64"/>
              <a:gd name="T50" fmla="*/ 7 w 69"/>
              <a:gd name="T51" fmla="*/ 30 h 64"/>
              <a:gd name="T52" fmla="*/ 11 w 69"/>
              <a:gd name="T53" fmla="*/ 26 h 64"/>
              <a:gd name="T54" fmla="*/ 63 w 69"/>
              <a:gd name="T55" fmla="*/ 19 h 64"/>
              <a:gd name="T56" fmla="*/ 69 w 69"/>
              <a:gd name="T57" fmla="*/ 26 h 64"/>
              <a:gd name="T58" fmla="*/ 63 w 69"/>
              <a:gd name="T59" fmla="*/ 22 h 64"/>
              <a:gd name="T60" fmla="*/ 21 w 69"/>
              <a:gd name="T61" fmla="*/ 24 h 64"/>
              <a:gd name="T62" fmla="*/ 23 w 69"/>
              <a:gd name="T63" fmla="*/ 30 h 64"/>
              <a:gd name="T64" fmla="*/ 48 w 69"/>
              <a:gd name="T65" fmla="*/ 24 h 64"/>
              <a:gd name="T66" fmla="*/ 48 w 69"/>
              <a:gd name="T67" fmla="*/ 0 h 64"/>
              <a:gd name="T68" fmla="*/ 16 w 69"/>
              <a:gd name="T69" fmla="*/ 19 h 64"/>
              <a:gd name="T70" fmla="*/ 21 w 69"/>
              <a:gd name="T71" fmla="*/ 3 h 64"/>
              <a:gd name="T72" fmla="*/ 51 w 69"/>
              <a:gd name="T73" fmla="*/ 19 h 64"/>
              <a:gd name="T74" fmla="*/ 27 w 69"/>
              <a:gd name="T75" fmla="*/ 22 h 64"/>
              <a:gd name="T76" fmla="*/ 23 w 69"/>
              <a:gd name="T77" fmla="*/ 22 h 64"/>
              <a:gd name="T78" fmla="*/ 19 w 69"/>
              <a:gd name="T79" fmla="*/ 6 h 64"/>
              <a:gd name="T80" fmla="*/ 45 w 69"/>
              <a:gd name="T81" fmla="*/ 10 h 64"/>
              <a:gd name="T82" fmla="*/ 24 w 69"/>
              <a:gd name="T83" fmla="*/ 10 h 64"/>
              <a:gd name="T84" fmla="*/ 40 w 69"/>
              <a:gd name="T85" fmla="*/ 16 h 64"/>
              <a:gd name="T86" fmla="*/ 25 w 69"/>
              <a:gd name="T87" fmla="*/ 1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64">
                <a:moveTo>
                  <a:pt x="64" y="32"/>
                </a:moveTo>
                <a:cubicBezTo>
                  <a:pt x="63" y="32"/>
                  <a:pt x="63" y="32"/>
                  <a:pt x="63" y="32"/>
                </a:cubicBezTo>
                <a:cubicBezTo>
                  <a:pt x="61" y="32"/>
                  <a:pt x="61" y="32"/>
                  <a:pt x="61" y="32"/>
                </a:cubicBezTo>
                <a:cubicBezTo>
                  <a:pt x="58" y="32"/>
                  <a:pt x="56" y="35"/>
                  <a:pt x="56" y="38"/>
                </a:cubicBezTo>
                <a:cubicBezTo>
                  <a:pt x="56" y="46"/>
                  <a:pt x="56" y="46"/>
                  <a:pt x="56" y="46"/>
                </a:cubicBezTo>
                <a:cubicBezTo>
                  <a:pt x="53" y="46"/>
                  <a:pt x="53" y="46"/>
                  <a:pt x="53" y="46"/>
                </a:cubicBezTo>
                <a:cubicBezTo>
                  <a:pt x="51" y="39"/>
                  <a:pt x="51" y="39"/>
                  <a:pt x="51" y="39"/>
                </a:cubicBezTo>
                <a:cubicBezTo>
                  <a:pt x="51" y="38"/>
                  <a:pt x="50" y="38"/>
                  <a:pt x="48" y="38"/>
                </a:cubicBezTo>
                <a:cubicBezTo>
                  <a:pt x="21" y="38"/>
                  <a:pt x="21" y="38"/>
                  <a:pt x="21" y="38"/>
                </a:cubicBezTo>
                <a:cubicBezTo>
                  <a:pt x="20" y="38"/>
                  <a:pt x="19" y="38"/>
                  <a:pt x="18" y="39"/>
                </a:cubicBezTo>
                <a:cubicBezTo>
                  <a:pt x="16" y="46"/>
                  <a:pt x="16" y="46"/>
                  <a:pt x="16" y="46"/>
                </a:cubicBezTo>
                <a:cubicBezTo>
                  <a:pt x="13" y="46"/>
                  <a:pt x="13" y="46"/>
                  <a:pt x="13" y="46"/>
                </a:cubicBezTo>
                <a:cubicBezTo>
                  <a:pt x="13" y="38"/>
                  <a:pt x="13" y="38"/>
                  <a:pt x="13" y="38"/>
                </a:cubicBezTo>
                <a:cubicBezTo>
                  <a:pt x="13" y="35"/>
                  <a:pt x="11" y="32"/>
                  <a:pt x="8" y="32"/>
                </a:cubicBezTo>
                <a:cubicBezTo>
                  <a:pt x="7" y="32"/>
                  <a:pt x="7" y="32"/>
                  <a:pt x="7" y="32"/>
                </a:cubicBezTo>
                <a:cubicBezTo>
                  <a:pt x="5" y="32"/>
                  <a:pt x="5" y="32"/>
                  <a:pt x="5" y="32"/>
                </a:cubicBezTo>
                <a:cubicBezTo>
                  <a:pt x="2" y="32"/>
                  <a:pt x="0" y="35"/>
                  <a:pt x="0" y="38"/>
                </a:cubicBezTo>
                <a:cubicBezTo>
                  <a:pt x="0" y="55"/>
                  <a:pt x="0" y="55"/>
                  <a:pt x="0" y="55"/>
                </a:cubicBezTo>
                <a:cubicBezTo>
                  <a:pt x="0" y="56"/>
                  <a:pt x="1" y="56"/>
                  <a:pt x="1" y="56"/>
                </a:cubicBezTo>
                <a:cubicBezTo>
                  <a:pt x="2" y="56"/>
                  <a:pt x="3" y="56"/>
                  <a:pt x="3" y="55"/>
                </a:cubicBezTo>
                <a:cubicBezTo>
                  <a:pt x="3" y="38"/>
                  <a:pt x="3" y="38"/>
                  <a:pt x="3" y="38"/>
                </a:cubicBezTo>
                <a:cubicBezTo>
                  <a:pt x="3" y="36"/>
                  <a:pt x="4" y="35"/>
                  <a:pt x="5" y="35"/>
                </a:cubicBezTo>
                <a:cubicBezTo>
                  <a:pt x="8" y="35"/>
                  <a:pt x="8" y="35"/>
                  <a:pt x="8" y="35"/>
                </a:cubicBezTo>
                <a:cubicBezTo>
                  <a:pt x="9" y="35"/>
                  <a:pt x="11" y="36"/>
                  <a:pt x="11" y="38"/>
                </a:cubicBezTo>
                <a:cubicBezTo>
                  <a:pt x="11" y="46"/>
                  <a:pt x="11" y="46"/>
                  <a:pt x="11" y="46"/>
                </a:cubicBezTo>
                <a:cubicBezTo>
                  <a:pt x="11" y="47"/>
                  <a:pt x="12" y="48"/>
                  <a:pt x="13" y="48"/>
                </a:cubicBezTo>
                <a:cubicBezTo>
                  <a:pt x="23" y="48"/>
                  <a:pt x="23" y="48"/>
                  <a:pt x="23" y="48"/>
                </a:cubicBezTo>
                <a:cubicBezTo>
                  <a:pt x="23" y="48"/>
                  <a:pt x="24" y="49"/>
                  <a:pt x="24" y="50"/>
                </a:cubicBezTo>
                <a:cubicBezTo>
                  <a:pt x="24" y="50"/>
                  <a:pt x="23" y="51"/>
                  <a:pt x="23" y="51"/>
                </a:cubicBezTo>
                <a:cubicBezTo>
                  <a:pt x="7" y="51"/>
                  <a:pt x="7" y="51"/>
                  <a:pt x="7" y="51"/>
                </a:cubicBezTo>
                <a:cubicBezTo>
                  <a:pt x="6" y="51"/>
                  <a:pt x="5" y="52"/>
                  <a:pt x="5" y="52"/>
                </a:cubicBezTo>
                <a:cubicBezTo>
                  <a:pt x="5" y="53"/>
                  <a:pt x="6" y="54"/>
                  <a:pt x="7" y="54"/>
                </a:cubicBezTo>
                <a:cubicBezTo>
                  <a:pt x="14" y="54"/>
                  <a:pt x="14" y="54"/>
                  <a:pt x="14" y="54"/>
                </a:cubicBezTo>
                <a:cubicBezTo>
                  <a:pt x="11" y="61"/>
                  <a:pt x="11" y="61"/>
                  <a:pt x="11" y="61"/>
                </a:cubicBezTo>
                <a:cubicBezTo>
                  <a:pt x="11" y="62"/>
                  <a:pt x="11" y="63"/>
                  <a:pt x="12" y="63"/>
                </a:cubicBezTo>
                <a:cubicBezTo>
                  <a:pt x="12" y="64"/>
                  <a:pt x="13" y="64"/>
                  <a:pt x="14" y="64"/>
                </a:cubicBezTo>
                <a:cubicBezTo>
                  <a:pt x="55" y="64"/>
                  <a:pt x="55" y="64"/>
                  <a:pt x="55" y="64"/>
                </a:cubicBezTo>
                <a:cubicBezTo>
                  <a:pt x="56" y="64"/>
                  <a:pt x="57" y="64"/>
                  <a:pt x="58" y="63"/>
                </a:cubicBezTo>
                <a:cubicBezTo>
                  <a:pt x="58" y="63"/>
                  <a:pt x="58" y="62"/>
                  <a:pt x="58" y="61"/>
                </a:cubicBezTo>
                <a:cubicBezTo>
                  <a:pt x="56" y="54"/>
                  <a:pt x="56" y="54"/>
                  <a:pt x="56" y="54"/>
                </a:cubicBezTo>
                <a:cubicBezTo>
                  <a:pt x="63" y="54"/>
                  <a:pt x="63" y="54"/>
                  <a:pt x="63" y="54"/>
                </a:cubicBezTo>
                <a:cubicBezTo>
                  <a:pt x="63" y="54"/>
                  <a:pt x="64" y="53"/>
                  <a:pt x="64" y="52"/>
                </a:cubicBezTo>
                <a:cubicBezTo>
                  <a:pt x="64" y="52"/>
                  <a:pt x="63" y="51"/>
                  <a:pt x="63" y="51"/>
                </a:cubicBezTo>
                <a:cubicBezTo>
                  <a:pt x="47" y="51"/>
                  <a:pt x="47" y="51"/>
                  <a:pt x="47" y="51"/>
                </a:cubicBezTo>
                <a:cubicBezTo>
                  <a:pt x="46" y="51"/>
                  <a:pt x="45" y="50"/>
                  <a:pt x="45" y="50"/>
                </a:cubicBezTo>
                <a:cubicBezTo>
                  <a:pt x="45" y="49"/>
                  <a:pt x="46" y="48"/>
                  <a:pt x="47" y="48"/>
                </a:cubicBezTo>
                <a:cubicBezTo>
                  <a:pt x="56" y="48"/>
                  <a:pt x="56" y="48"/>
                  <a:pt x="56" y="48"/>
                </a:cubicBezTo>
                <a:cubicBezTo>
                  <a:pt x="57" y="48"/>
                  <a:pt x="59" y="47"/>
                  <a:pt x="59" y="46"/>
                </a:cubicBezTo>
                <a:cubicBezTo>
                  <a:pt x="59" y="38"/>
                  <a:pt x="59" y="38"/>
                  <a:pt x="59" y="38"/>
                </a:cubicBezTo>
                <a:cubicBezTo>
                  <a:pt x="59" y="36"/>
                  <a:pt x="60" y="35"/>
                  <a:pt x="61" y="35"/>
                </a:cubicBezTo>
                <a:cubicBezTo>
                  <a:pt x="64" y="35"/>
                  <a:pt x="64" y="35"/>
                  <a:pt x="64" y="35"/>
                </a:cubicBezTo>
                <a:cubicBezTo>
                  <a:pt x="65" y="35"/>
                  <a:pt x="67" y="36"/>
                  <a:pt x="67" y="38"/>
                </a:cubicBezTo>
                <a:cubicBezTo>
                  <a:pt x="67" y="55"/>
                  <a:pt x="67" y="55"/>
                  <a:pt x="67" y="55"/>
                </a:cubicBezTo>
                <a:cubicBezTo>
                  <a:pt x="67" y="56"/>
                  <a:pt x="67" y="56"/>
                  <a:pt x="68" y="56"/>
                </a:cubicBezTo>
                <a:cubicBezTo>
                  <a:pt x="69" y="56"/>
                  <a:pt x="69" y="56"/>
                  <a:pt x="69" y="55"/>
                </a:cubicBezTo>
                <a:cubicBezTo>
                  <a:pt x="69" y="38"/>
                  <a:pt x="69" y="38"/>
                  <a:pt x="69" y="38"/>
                </a:cubicBezTo>
                <a:cubicBezTo>
                  <a:pt x="69" y="35"/>
                  <a:pt x="67" y="32"/>
                  <a:pt x="64" y="32"/>
                </a:cubicBezTo>
                <a:close/>
                <a:moveTo>
                  <a:pt x="47" y="46"/>
                </a:moveTo>
                <a:cubicBezTo>
                  <a:pt x="44" y="46"/>
                  <a:pt x="43" y="47"/>
                  <a:pt x="43" y="50"/>
                </a:cubicBezTo>
                <a:cubicBezTo>
                  <a:pt x="43" y="52"/>
                  <a:pt x="44" y="54"/>
                  <a:pt x="47" y="54"/>
                </a:cubicBezTo>
                <a:cubicBezTo>
                  <a:pt x="53" y="54"/>
                  <a:pt x="53" y="54"/>
                  <a:pt x="53" y="54"/>
                </a:cubicBezTo>
                <a:cubicBezTo>
                  <a:pt x="55" y="62"/>
                  <a:pt x="55" y="62"/>
                  <a:pt x="55" y="62"/>
                </a:cubicBezTo>
                <a:cubicBezTo>
                  <a:pt x="14" y="62"/>
                  <a:pt x="14" y="62"/>
                  <a:pt x="14" y="62"/>
                </a:cubicBezTo>
                <a:cubicBezTo>
                  <a:pt x="17" y="54"/>
                  <a:pt x="17" y="54"/>
                  <a:pt x="17" y="54"/>
                </a:cubicBezTo>
                <a:cubicBezTo>
                  <a:pt x="23" y="54"/>
                  <a:pt x="23" y="54"/>
                  <a:pt x="23" y="54"/>
                </a:cubicBezTo>
                <a:cubicBezTo>
                  <a:pt x="25" y="54"/>
                  <a:pt x="27" y="52"/>
                  <a:pt x="27" y="50"/>
                </a:cubicBezTo>
                <a:cubicBezTo>
                  <a:pt x="27" y="47"/>
                  <a:pt x="25" y="46"/>
                  <a:pt x="23" y="46"/>
                </a:cubicBezTo>
                <a:cubicBezTo>
                  <a:pt x="19" y="46"/>
                  <a:pt x="19" y="46"/>
                  <a:pt x="19" y="46"/>
                </a:cubicBezTo>
                <a:cubicBezTo>
                  <a:pt x="21" y="40"/>
                  <a:pt x="21" y="40"/>
                  <a:pt x="21" y="40"/>
                </a:cubicBezTo>
                <a:cubicBezTo>
                  <a:pt x="48" y="40"/>
                  <a:pt x="48" y="40"/>
                  <a:pt x="48" y="40"/>
                </a:cubicBezTo>
                <a:cubicBezTo>
                  <a:pt x="50" y="46"/>
                  <a:pt x="50" y="46"/>
                  <a:pt x="50" y="46"/>
                </a:cubicBezTo>
                <a:lnTo>
                  <a:pt x="47" y="46"/>
                </a:lnTo>
                <a:close/>
                <a:moveTo>
                  <a:pt x="13" y="26"/>
                </a:moveTo>
                <a:cubicBezTo>
                  <a:pt x="13" y="22"/>
                  <a:pt x="10" y="19"/>
                  <a:pt x="7" y="19"/>
                </a:cubicBezTo>
                <a:cubicBezTo>
                  <a:pt x="3" y="19"/>
                  <a:pt x="0" y="22"/>
                  <a:pt x="0" y="26"/>
                </a:cubicBezTo>
                <a:cubicBezTo>
                  <a:pt x="0" y="29"/>
                  <a:pt x="3" y="32"/>
                  <a:pt x="7" y="32"/>
                </a:cubicBezTo>
                <a:cubicBezTo>
                  <a:pt x="10" y="32"/>
                  <a:pt x="13" y="29"/>
                  <a:pt x="13" y="26"/>
                </a:cubicBezTo>
                <a:close/>
                <a:moveTo>
                  <a:pt x="7" y="30"/>
                </a:moveTo>
                <a:cubicBezTo>
                  <a:pt x="4" y="30"/>
                  <a:pt x="3" y="28"/>
                  <a:pt x="3" y="26"/>
                </a:cubicBezTo>
                <a:cubicBezTo>
                  <a:pt x="3" y="23"/>
                  <a:pt x="4" y="22"/>
                  <a:pt x="7" y="22"/>
                </a:cubicBezTo>
                <a:cubicBezTo>
                  <a:pt x="9" y="22"/>
                  <a:pt x="11" y="23"/>
                  <a:pt x="11" y="26"/>
                </a:cubicBezTo>
                <a:cubicBezTo>
                  <a:pt x="11" y="28"/>
                  <a:pt x="9" y="30"/>
                  <a:pt x="7" y="30"/>
                </a:cubicBezTo>
                <a:close/>
                <a:moveTo>
                  <a:pt x="69" y="26"/>
                </a:moveTo>
                <a:cubicBezTo>
                  <a:pt x="69" y="22"/>
                  <a:pt x="66" y="19"/>
                  <a:pt x="63" y="19"/>
                </a:cubicBezTo>
                <a:cubicBezTo>
                  <a:pt x="59" y="19"/>
                  <a:pt x="56" y="22"/>
                  <a:pt x="56" y="26"/>
                </a:cubicBezTo>
                <a:cubicBezTo>
                  <a:pt x="56" y="29"/>
                  <a:pt x="59" y="32"/>
                  <a:pt x="63" y="32"/>
                </a:cubicBezTo>
                <a:cubicBezTo>
                  <a:pt x="66" y="32"/>
                  <a:pt x="69" y="29"/>
                  <a:pt x="69" y="26"/>
                </a:cubicBezTo>
                <a:close/>
                <a:moveTo>
                  <a:pt x="63" y="30"/>
                </a:moveTo>
                <a:cubicBezTo>
                  <a:pt x="60" y="30"/>
                  <a:pt x="59" y="28"/>
                  <a:pt x="59" y="26"/>
                </a:cubicBezTo>
                <a:cubicBezTo>
                  <a:pt x="59" y="23"/>
                  <a:pt x="60" y="22"/>
                  <a:pt x="63" y="22"/>
                </a:cubicBezTo>
                <a:cubicBezTo>
                  <a:pt x="65" y="22"/>
                  <a:pt x="67" y="23"/>
                  <a:pt x="67" y="26"/>
                </a:cubicBezTo>
                <a:cubicBezTo>
                  <a:pt x="67" y="28"/>
                  <a:pt x="65" y="30"/>
                  <a:pt x="63" y="30"/>
                </a:cubicBezTo>
                <a:close/>
                <a:moveTo>
                  <a:pt x="21" y="24"/>
                </a:moveTo>
                <a:cubicBezTo>
                  <a:pt x="21" y="28"/>
                  <a:pt x="21" y="28"/>
                  <a:pt x="21" y="28"/>
                </a:cubicBezTo>
                <a:cubicBezTo>
                  <a:pt x="21" y="29"/>
                  <a:pt x="22" y="29"/>
                  <a:pt x="22" y="30"/>
                </a:cubicBezTo>
                <a:cubicBezTo>
                  <a:pt x="22" y="30"/>
                  <a:pt x="22" y="30"/>
                  <a:pt x="23" y="30"/>
                </a:cubicBezTo>
                <a:cubicBezTo>
                  <a:pt x="23" y="30"/>
                  <a:pt x="23" y="30"/>
                  <a:pt x="24" y="29"/>
                </a:cubicBezTo>
                <a:cubicBezTo>
                  <a:pt x="29" y="24"/>
                  <a:pt x="29" y="24"/>
                  <a:pt x="29" y="24"/>
                </a:cubicBezTo>
                <a:cubicBezTo>
                  <a:pt x="48" y="24"/>
                  <a:pt x="48" y="24"/>
                  <a:pt x="48" y="24"/>
                </a:cubicBezTo>
                <a:cubicBezTo>
                  <a:pt x="51" y="24"/>
                  <a:pt x="53" y="22"/>
                  <a:pt x="53" y="19"/>
                </a:cubicBezTo>
                <a:cubicBezTo>
                  <a:pt x="53" y="6"/>
                  <a:pt x="53" y="6"/>
                  <a:pt x="53" y="6"/>
                </a:cubicBezTo>
                <a:cubicBezTo>
                  <a:pt x="53" y="3"/>
                  <a:pt x="51" y="0"/>
                  <a:pt x="48" y="0"/>
                </a:cubicBezTo>
                <a:cubicBezTo>
                  <a:pt x="21" y="0"/>
                  <a:pt x="21" y="0"/>
                  <a:pt x="21" y="0"/>
                </a:cubicBezTo>
                <a:cubicBezTo>
                  <a:pt x="18" y="0"/>
                  <a:pt x="16" y="3"/>
                  <a:pt x="16" y="6"/>
                </a:cubicBezTo>
                <a:cubicBezTo>
                  <a:pt x="16" y="19"/>
                  <a:pt x="16" y="19"/>
                  <a:pt x="16" y="19"/>
                </a:cubicBezTo>
                <a:cubicBezTo>
                  <a:pt x="16" y="22"/>
                  <a:pt x="18" y="24"/>
                  <a:pt x="21" y="24"/>
                </a:cubicBezTo>
                <a:close/>
                <a:moveTo>
                  <a:pt x="19" y="6"/>
                </a:moveTo>
                <a:cubicBezTo>
                  <a:pt x="19" y="4"/>
                  <a:pt x="20" y="3"/>
                  <a:pt x="21" y="3"/>
                </a:cubicBezTo>
                <a:cubicBezTo>
                  <a:pt x="48" y="3"/>
                  <a:pt x="48" y="3"/>
                  <a:pt x="48" y="3"/>
                </a:cubicBezTo>
                <a:cubicBezTo>
                  <a:pt x="49" y="3"/>
                  <a:pt x="51" y="4"/>
                  <a:pt x="51" y="6"/>
                </a:cubicBezTo>
                <a:cubicBezTo>
                  <a:pt x="51" y="19"/>
                  <a:pt x="51" y="19"/>
                  <a:pt x="51" y="19"/>
                </a:cubicBezTo>
                <a:cubicBezTo>
                  <a:pt x="51" y="20"/>
                  <a:pt x="49" y="22"/>
                  <a:pt x="48" y="22"/>
                </a:cubicBezTo>
                <a:cubicBezTo>
                  <a:pt x="28" y="22"/>
                  <a:pt x="28" y="22"/>
                  <a:pt x="28" y="22"/>
                </a:cubicBezTo>
                <a:cubicBezTo>
                  <a:pt x="28" y="22"/>
                  <a:pt x="27" y="22"/>
                  <a:pt x="27" y="22"/>
                </a:cubicBezTo>
                <a:cubicBezTo>
                  <a:pt x="24" y="25"/>
                  <a:pt x="24" y="25"/>
                  <a:pt x="24" y="25"/>
                </a:cubicBezTo>
                <a:cubicBezTo>
                  <a:pt x="24" y="23"/>
                  <a:pt x="24" y="23"/>
                  <a:pt x="24" y="23"/>
                </a:cubicBezTo>
                <a:cubicBezTo>
                  <a:pt x="24" y="22"/>
                  <a:pt x="23" y="22"/>
                  <a:pt x="23" y="22"/>
                </a:cubicBezTo>
                <a:cubicBezTo>
                  <a:pt x="21" y="22"/>
                  <a:pt x="21" y="22"/>
                  <a:pt x="21" y="22"/>
                </a:cubicBezTo>
                <a:cubicBezTo>
                  <a:pt x="20" y="22"/>
                  <a:pt x="19" y="20"/>
                  <a:pt x="19" y="19"/>
                </a:cubicBezTo>
                <a:lnTo>
                  <a:pt x="19" y="6"/>
                </a:lnTo>
                <a:close/>
                <a:moveTo>
                  <a:pt x="25" y="11"/>
                </a:moveTo>
                <a:cubicBezTo>
                  <a:pt x="44" y="11"/>
                  <a:pt x="44" y="11"/>
                  <a:pt x="44" y="11"/>
                </a:cubicBezTo>
                <a:cubicBezTo>
                  <a:pt x="45" y="11"/>
                  <a:pt x="45" y="10"/>
                  <a:pt x="45" y="10"/>
                </a:cubicBezTo>
                <a:cubicBezTo>
                  <a:pt x="45" y="9"/>
                  <a:pt x="45" y="8"/>
                  <a:pt x="44" y="8"/>
                </a:cubicBezTo>
                <a:cubicBezTo>
                  <a:pt x="25" y="8"/>
                  <a:pt x="25" y="8"/>
                  <a:pt x="25" y="8"/>
                </a:cubicBezTo>
                <a:cubicBezTo>
                  <a:pt x="25" y="8"/>
                  <a:pt x="24" y="9"/>
                  <a:pt x="24" y="10"/>
                </a:cubicBezTo>
                <a:cubicBezTo>
                  <a:pt x="24" y="10"/>
                  <a:pt x="25" y="11"/>
                  <a:pt x="25" y="11"/>
                </a:cubicBezTo>
                <a:close/>
                <a:moveTo>
                  <a:pt x="25" y="16"/>
                </a:moveTo>
                <a:cubicBezTo>
                  <a:pt x="40" y="16"/>
                  <a:pt x="40" y="16"/>
                  <a:pt x="40" y="16"/>
                </a:cubicBezTo>
                <a:cubicBezTo>
                  <a:pt x="41" y="16"/>
                  <a:pt x="41" y="16"/>
                  <a:pt x="41" y="15"/>
                </a:cubicBezTo>
                <a:cubicBezTo>
                  <a:pt x="41" y="14"/>
                  <a:pt x="41" y="14"/>
                  <a:pt x="40" y="14"/>
                </a:cubicBezTo>
                <a:cubicBezTo>
                  <a:pt x="25" y="14"/>
                  <a:pt x="25" y="14"/>
                  <a:pt x="25" y="14"/>
                </a:cubicBezTo>
                <a:cubicBezTo>
                  <a:pt x="25" y="14"/>
                  <a:pt x="24" y="14"/>
                  <a:pt x="24" y="15"/>
                </a:cubicBezTo>
                <a:cubicBezTo>
                  <a:pt x="24" y="16"/>
                  <a:pt x="25" y="16"/>
                  <a:pt x="25" y="16"/>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10" name="Freeform 14">
            <a:extLst>
              <a:ext uri="{FF2B5EF4-FFF2-40B4-BE49-F238E27FC236}">
                <a16:creationId xmlns:a16="http://schemas.microsoft.com/office/drawing/2014/main" id="{5C8CDFF1-A258-8F4D-BD21-B2EFA72FC7F6}"/>
              </a:ext>
            </a:extLst>
          </p:cNvPr>
          <p:cNvSpPr>
            <a:spLocks noEditPoints="1"/>
          </p:cNvSpPr>
          <p:nvPr userDrawn="1"/>
        </p:nvSpPr>
        <p:spPr bwMode="auto">
          <a:xfrm>
            <a:off x="1759372" y="1939850"/>
            <a:ext cx="298770" cy="298770"/>
          </a:xfrm>
          <a:custGeom>
            <a:avLst/>
            <a:gdLst>
              <a:gd name="T0" fmla="*/ 35 w 69"/>
              <a:gd name="T1" fmla="*/ 0 h 69"/>
              <a:gd name="T2" fmla="*/ 35 w 69"/>
              <a:gd name="T3" fmla="*/ 2 h 69"/>
              <a:gd name="T4" fmla="*/ 29 w 69"/>
              <a:gd name="T5" fmla="*/ 8 h 69"/>
              <a:gd name="T6" fmla="*/ 23 w 69"/>
              <a:gd name="T7" fmla="*/ 8 h 69"/>
              <a:gd name="T8" fmla="*/ 15 w 69"/>
              <a:gd name="T9" fmla="*/ 16 h 69"/>
              <a:gd name="T10" fmla="*/ 15 w 69"/>
              <a:gd name="T11" fmla="*/ 13 h 69"/>
              <a:gd name="T12" fmla="*/ 55 w 69"/>
              <a:gd name="T13" fmla="*/ 16 h 69"/>
              <a:gd name="T14" fmla="*/ 47 w 69"/>
              <a:gd name="T15" fmla="*/ 8 h 69"/>
              <a:gd name="T16" fmla="*/ 60 w 69"/>
              <a:gd name="T17" fmla="*/ 8 h 69"/>
              <a:gd name="T18" fmla="*/ 55 w 69"/>
              <a:gd name="T19" fmla="*/ 2 h 69"/>
              <a:gd name="T20" fmla="*/ 60 w 69"/>
              <a:gd name="T21" fmla="*/ 16 h 69"/>
              <a:gd name="T22" fmla="*/ 48 w 69"/>
              <a:gd name="T23" fmla="*/ 16 h 69"/>
              <a:gd name="T24" fmla="*/ 41 w 69"/>
              <a:gd name="T25" fmla="*/ 16 h 69"/>
              <a:gd name="T26" fmla="*/ 29 w 69"/>
              <a:gd name="T27" fmla="*/ 16 h 69"/>
              <a:gd name="T28" fmla="*/ 24 w 69"/>
              <a:gd name="T29" fmla="*/ 17 h 69"/>
              <a:gd name="T30" fmla="*/ 15 w 69"/>
              <a:gd name="T31" fmla="*/ 22 h 69"/>
              <a:gd name="T32" fmla="*/ 4 w 69"/>
              <a:gd name="T33" fmla="*/ 17 h 69"/>
              <a:gd name="T34" fmla="*/ 5 w 69"/>
              <a:gd name="T35" fmla="*/ 45 h 69"/>
              <a:gd name="T36" fmla="*/ 21 w 69"/>
              <a:gd name="T37" fmla="*/ 66 h 69"/>
              <a:gd name="T38" fmla="*/ 27 w 69"/>
              <a:gd name="T39" fmla="*/ 50 h 69"/>
              <a:gd name="T40" fmla="*/ 40 w 69"/>
              <a:gd name="T41" fmla="*/ 69 h 69"/>
              <a:gd name="T42" fmla="*/ 45 w 69"/>
              <a:gd name="T43" fmla="*/ 50 h 69"/>
              <a:gd name="T44" fmla="*/ 61 w 69"/>
              <a:gd name="T45" fmla="*/ 66 h 69"/>
              <a:gd name="T46" fmla="*/ 69 w 69"/>
              <a:gd name="T47" fmla="*/ 38 h 69"/>
              <a:gd name="T48" fmla="*/ 21 w 69"/>
              <a:gd name="T49" fmla="*/ 64 h 69"/>
              <a:gd name="T50" fmla="*/ 15 w 69"/>
              <a:gd name="T51" fmla="*/ 42 h 69"/>
              <a:gd name="T52" fmla="*/ 8 w 69"/>
              <a:gd name="T53" fmla="*/ 64 h 69"/>
              <a:gd name="T54" fmla="*/ 5 w 69"/>
              <a:gd name="T55" fmla="*/ 28 h 69"/>
              <a:gd name="T56" fmla="*/ 3 w 69"/>
              <a:gd name="T57" fmla="*/ 23 h 69"/>
              <a:gd name="T58" fmla="*/ 14 w 69"/>
              <a:gd name="T59" fmla="*/ 25 h 69"/>
              <a:gd name="T60" fmla="*/ 22 w 69"/>
              <a:gd name="T61" fmla="*/ 19 h 69"/>
              <a:gd name="T62" fmla="*/ 18 w 69"/>
              <a:gd name="T63" fmla="*/ 40 h 69"/>
              <a:gd name="T64" fmla="*/ 20 w 69"/>
              <a:gd name="T65" fmla="*/ 49 h 69"/>
              <a:gd name="T66" fmla="*/ 48 w 69"/>
              <a:gd name="T67" fmla="*/ 40 h 69"/>
              <a:gd name="T68" fmla="*/ 41 w 69"/>
              <a:gd name="T69" fmla="*/ 25 h 69"/>
              <a:gd name="T70" fmla="*/ 40 w 69"/>
              <a:gd name="T71" fmla="*/ 49 h 69"/>
              <a:gd name="T72" fmla="*/ 36 w 69"/>
              <a:gd name="T73" fmla="*/ 49 h 69"/>
              <a:gd name="T74" fmla="*/ 33 w 69"/>
              <a:gd name="T75" fmla="*/ 66 h 69"/>
              <a:gd name="T76" fmla="*/ 28 w 69"/>
              <a:gd name="T77" fmla="*/ 48 h 69"/>
              <a:gd name="T78" fmla="*/ 27 w 69"/>
              <a:gd name="T79" fmla="*/ 24 h 69"/>
              <a:gd name="T80" fmla="*/ 21 w 69"/>
              <a:gd name="T81" fmla="*/ 38 h 69"/>
              <a:gd name="T82" fmla="*/ 27 w 69"/>
              <a:gd name="T83" fmla="*/ 18 h 69"/>
              <a:gd name="T84" fmla="*/ 42 w 69"/>
              <a:gd name="T85" fmla="*/ 18 h 69"/>
              <a:gd name="T86" fmla="*/ 49 w 69"/>
              <a:gd name="T87" fmla="*/ 38 h 69"/>
              <a:gd name="T88" fmla="*/ 64 w 69"/>
              <a:gd name="T89" fmla="*/ 42 h 69"/>
              <a:gd name="T90" fmla="*/ 61 w 69"/>
              <a:gd name="T91" fmla="*/ 28 h 69"/>
              <a:gd name="T92" fmla="*/ 56 w 69"/>
              <a:gd name="T93" fmla="*/ 44 h 69"/>
              <a:gd name="T94" fmla="*/ 53 w 69"/>
              <a:gd name="T95" fmla="*/ 64 h 69"/>
              <a:gd name="T96" fmla="*/ 49 w 69"/>
              <a:gd name="T97" fmla="*/ 49 h 69"/>
              <a:gd name="T98" fmla="*/ 51 w 69"/>
              <a:gd name="T99" fmla="*/ 40 h 69"/>
              <a:gd name="T100" fmla="*/ 47 w 69"/>
              <a:gd name="T101" fmla="*/ 19 h 69"/>
              <a:gd name="T102" fmla="*/ 56 w 69"/>
              <a:gd name="T103" fmla="*/ 25 h 69"/>
              <a:gd name="T104" fmla="*/ 67 w 69"/>
              <a:gd name="T105"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69">
                <a:moveTo>
                  <a:pt x="35" y="16"/>
                </a:moveTo>
                <a:cubicBezTo>
                  <a:pt x="39" y="16"/>
                  <a:pt x="43" y="12"/>
                  <a:pt x="43" y="8"/>
                </a:cubicBezTo>
                <a:cubicBezTo>
                  <a:pt x="43" y="3"/>
                  <a:pt x="39" y="0"/>
                  <a:pt x="35" y="0"/>
                </a:cubicBezTo>
                <a:cubicBezTo>
                  <a:pt x="30" y="0"/>
                  <a:pt x="27" y="3"/>
                  <a:pt x="27" y="8"/>
                </a:cubicBezTo>
                <a:cubicBezTo>
                  <a:pt x="27" y="12"/>
                  <a:pt x="30" y="16"/>
                  <a:pt x="35" y="16"/>
                </a:cubicBezTo>
                <a:close/>
                <a:moveTo>
                  <a:pt x="35" y="2"/>
                </a:moveTo>
                <a:cubicBezTo>
                  <a:pt x="38" y="2"/>
                  <a:pt x="40" y="5"/>
                  <a:pt x="40" y="8"/>
                </a:cubicBezTo>
                <a:cubicBezTo>
                  <a:pt x="40" y="11"/>
                  <a:pt x="38" y="13"/>
                  <a:pt x="35" y="13"/>
                </a:cubicBezTo>
                <a:cubicBezTo>
                  <a:pt x="32" y="13"/>
                  <a:pt x="29" y="11"/>
                  <a:pt x="29" y="8"/>
                </a:cubicBezTo>
                <a:cubicBezTo>
                  <a:pt x="29" y="5"/>
                  <a:pt x="32" y="2"/>
                  <a:pt x="35" y="2"/>
                </a:cubicBezTo>
                <a:close/>
                <a:moveTo>
                  <a:pt x="15" y="16"/>
                </a:moveTo>
                <a:cubicBezTo>
                  <a:pt x="19" y="16"/>
                  <a:pt x="23" y="12"/>
                  <a:pt x="23" y="8"/>
                </a:cubicBezTo>
                <a:cubicBezTo>
                  <a:pt x="23" y="3"/>
                  <a:pt x="19" y="0"/>
                  <a:pt x="15" y="0"/>
                </a:cubicBezTo>
                <a:cubicBezTo>
                  <a:pt x="10" y="0"/>
                  <a:pt x="7" y="3"/>
                  <a:pt x="7" y="8"/>
                </a:cubicBezTo>
                <a:cubicBezTo>
                  <a:pt x="7" y="12"/>
                  <a:pt x="10" y="16"/>
                  <a:pt x="15" y="16"/>
                </a:cubicBezTo>
                <a:close/>
                <a:moveTo>
                  <a:pt x="15" y="2"/>
                </a:moveTo>
                <a:cubicBezTo>
                  <a:pt x="18" y="2"/>
                  <a:pt x="20" y="5"/>
                  <a:pt x="20" y="8"/>
                </a:cubicBezTo>
                <a:cubicBezTo>
                  <a:pt x="20" y="11"/>
                  <a:pt x="18" y="13"/>
                  <a:pt x="15" y="13"/>
                </a:cubicBezTo>
                <a:cubicBezTo>
                  <a:pt x="12" y="13"/>
                  <a:pt x="9" y="11"/>
                  <a:pt x="9" y="8"/>
                </a:cubicBezTo>
                <a:cubicBezTo>
                  <a:pt x="9" y="5"/>
                  <a:pt x="12" y="2"/>
                  <a:pt x="15" y="2"/>
                </a:cubicBezTo>
                <a:close/>
                <a:moveTo>
                  <a:pt x="55" y="16"/>
                </a:moveTo>
                <a:cubicBezTo>
                  <a:pt x="59" y="16"/>
                  <a:pt x="63" y="12"/>
                  <a:pt x="63" y="8"/>
                </a:cubicBezTo>
                <a:cubicBezTo>
                  <a:pt x="63" y="3"/>
                  <a:pt x="59" y="0"/>
                  <a:pt x="55" y="0"/>
                </a:cubicBezTo>
                <a:cubicBezTo>
                  <a:pt x="50" y="0"/>
                  <a:pt x="47" y="3"/>
                  <a:pt x="47" y="8"/>
                </a:cubicBezTo>
                <a:cubicBezTo>
                  <a:pt x="47" y="12"/>
                  <a:pt x="50" y="16"/>
                  <a:pt x="55" y="16"/>
                </a:cubicBezTo>
                <a:close/>
                <a:moveTo>
                  <a:pt x="55" y="2"/>
                </a:moveTo>
                <a:cubicBezTo>
                  <a:pt x="58" y="2"/>
                  <a:pt x="60" y="5"/>
                  <a:pt x="60" y="8"/>
                </a:cubicBezTo>
                <a:cubicBezTo>
                  <a:pt x="60" y="11"/>
                  <a:pt x="58" y="13"/>
                  <a:pt x="55" y="13"/>
                </a:cubicBezTo>
                <a:cubicBezTo>
                  <a:pt x="52" y="13"/>
                  <a:pt x="49" y="11"/>
                  <a:pt x="49" y="8"/>
                </a:cubicBezTo>
                <a:cubicBezTo>
                  <a:pt x="49" y="5"/>
                  <a:pt x="52" y="2"/>
                  <a:pt x="55" y="2"/>
                </a:cubicBezTo>
                <a:close/>
                <a:moveTo>
                  <a:pt x="65" y="17"/>
                </a:moveTo>
                <a:cubicBezTo>
                  <a:pt x="62" y="16"/>
                  <a:pt x="62" y="16"/>
                  <a:pt x="62" y="16"/>
                </a:cubicBezTo>
                <a:cubicBezTo>
                  <a:pt x="61" y="16"/>
                  <a:pt x="61" y="16"/>
                  <a:pt x="60" y="16"/>
                </a:cubicBezTo>
                <a:cubicBezTo>
                  <a:pt x="55" y="22"/>
                  <a:pt x="55" y="22"/>
                  <a:pt x="55" y="22"/>
                </a:cubicBezTo>
                <a:cubicBezTo>
                  <a:pt x="49" y="16"/>
                  <a:pt x="49" y="16"/>
                  <a:pt x="49" y="16"/>
                </a:cubicBezTo>
                <a:cubicBezTo>
                  <a:pt x="49" y="16"/>
                  <a:pt x="48" y="16"/>
                  <a:pt x="48" y="16"/>
                </a:cubicBezTo>
                <a:cubicBezTo>
                  <a:pt x="45" y="17"/>
                  <a:pt x="45" y="17"/>
                  <a:pt x="45" y="17"/>
                </a:cubicBezTo>
                <a:cubicBezTo>
                  <a:pt x="44" y="16"/>
                  <a:pt x="43" y="16"/>
                  <a:pt x="42" y="16"/>
                </a:cubicBezTo>
                <a:cubicBezTo>
                  <a:pt x="41" y="16"/>
                  <a:pt x="41" y="16"/>
                  <a:pt x="41" y="16"/>
                </a:cubicBezTo>
                <a:cubicBezTo>
                  <a:pt x="41" y="16"/>
                  <a:pt x="41" y="16"/>
                  <a:pt x="40" y="16"/>
                </a:cubicBezTo>
                <a:cubicBezTo>
                  <a:pt x="35" y="22"/>
                  <a:pt x="35" y="22"/>
                  <a:pt x="35" y="22"/>
                </a:cubicBezTo>
                <a:cubicBezTo>
                  <a:pt x="29" y="16"/>
                  <a:pt x="29" y="16"/>
                  <a:pt x="29" y="16"/>
                </a:cubicBezTo>
                <a:cubicBezTo>
                  <a:pt x="29" y="16"/>
                  <a:pt x="28" y="16"/>
                  <a:pt x="28" y="16"/>
                </a:cubicBezTo>
                <a:cubicBezTo>
                  <a:pt x="28" y="16"/>
                  <a:pt x="28" y="16"/>
                  <a:pt x="28" y="16"/>
                </a:cubicBezTo>
                <a:cubicBezTo>
                  <a:pt x="26" y="16"/>
                  <a:pt x="25" y="16"/>
                  <a:pt x="24" y="17"/>
                </a:cubicBezTo>
                <a:cubicBezTo>
                  <a:pt x="22" y="16"/>
                  <a:pt x="22" y="16"/>
                  <a:pt x="22" y="16"/>
                </a:cubicBezTo>
                <a:cubicBezTo>
                  <a:pt x="21" y="16"/>
                  <a:pt x="21" y="16"/>
                  <a:pt x="20" y="16"/>
                </a:cubicBezTo>
                <a:cubicBezTo>
                  <a:pt x="15" y="22"/>
                  <a:pt x="15" y="22"/>
                  <a:pt x="15" y="22"/>
                </a:cubicBezTo>
                <a:cubicBezTo>
                  <a:pt x="9" y="16"/>
                  <a:pt x="9" y="16"/>
                  <a:pt x="9" y="16"/>
                </a:cubicBezTo>
                <a:cubicBezTo>
                  <a:pt x="9" y="16"/>
                  <a:pt x="8" y="16"/>
                  <a:pt x="8" y="16"/>
                </a:cubicBezTo>
                <a:cubicBezTo>
                  <a:pt x="4" y="17"/>
                  <a:pt x="4" y="17"/>
                  <a:pt x="4" y="17"/>
                </a:cubicBezTo>
                <a:cubicBezTo>
                  <a:pt x="2" y="18"/>
                  <a:pt x="0" y="21"/>
                  <a:pt x="0" y="23"/>
                </a:cubicBezTo>
                <a:cubicBezTo>
                  <a:pt x="0" y="38"/>
                  <a:pt x="0" y="38"/>
                  <a:pt x="0" y="38"/>
                </a:cubicBezTo>
                <a:cubicBezTo>
                  <a:pt x="0" y="42"/>
                  <a:pt x="2" y="44"/>
                  <a:pt x="5" y="45"/>
                </a:cubicBezTo>
                <a:cubicBezTo>
                  <a:pt x="5" y="64"/>
                  <a:pt x="5" y="64"/>
                  <a:pt x="5" y="64"/>
                </a:cubicBezTo>
                <a:cubicBezTo>
                  <a:pt x="5" y="65"/>
                  <a:pt x="7" y="66"/>
                  <a:pt x="8" y="66"/>
                </a:cubicBezTo>
                <a:cubicBezTo>
                  <a:pt x="21" y="66"/>
                  <a:pt x="21" y="66"/>
                  <a:pt x="21" y="66"/>
                </a:cubicBezTo>
                <a:cubicBezTo>
                  <a:pt x="23" y="66"/>
                  <a:pt x="24" y="65"/>
                  <a:pt x="24" y="64"/>
                </a:cubicBezTo>
                <a:cubicBezTo>
                  <a:pt x="24" y="50"/>
                  <a:pt x="24" y="50"/>
                  <a:pt x="24" y="50"/>
                </a:cubicBezTo>
                <a:cubicBezTo>
                  <a:pt x="27" y="50"/>
                  <a:pt x="27" y="50"/>
                  <a:pt x="27" y="50"/>
                </a:cubicBezTo>
                <a:cubicBezTo>
                  <a:pt x="27" y="66"/>
                  <a:pt x="27" y="66"/>
                  <a:pt x="27" y="66"/>
                </a:cubicBezTo>
                <a:cubicBezTo>
                  <a:pt x="27" y="68"/>
                  <a:pt x="28" y="69"/>
                  <a:pt x="29" y="69"/>
                </a:cubicBezTo>
                <a:cubicBezTo>
                  <a:pt x="40" y="69"/>
                  <a:pt x="40" y="69"/>
                  <a:pt x="40" y="69"/>
                </a:cubicBezTo>
                <a:cubicBezTo>
                  <a:pt x="41" y="69"/>
                  <a:pt x="43" y="68"/>
                  <a:pt x="43" y="66"/>
                </a:cubicBezTo>
                <a:cubicBezTo>
                  <a:pt x="43" y="50"/>
                  <a:pt x="43" y="50"/>
                  <a:pt x="43" y="50"/>
                </a:cubicBezTo>
                <a:cubicBezTo>
                  <a:pt x="45" y="50"/>
                  <a:pt x="45" y="50"/>
                  <a:pt x="45" y="50"/>
                </a:cubicBezTo>
                <a:cubicBezTo>
                  <a:pt x="45" y="64"/>
                  <a:pt x="45" y="64"/>
                  <a:pt x="45" y="64"/>
                </a:cubicBezTo>
                <a:cubicBezTo>
                  <a:pt x="45" y="65"/>
                  <a:pt x="47" y="66"/>
                  <a:pt x="48" y="66"/>
                </a:cubicBezTo>
                <a:cubicBezTo>
                  <a:pt x="61" y="66"/>
                  <a:pt x="61" y="66"/>
                  <a:pt x="61" y="66"/>
                </a:cubicBezTo>
                <a:cubicBezTo>
                  <a:pt x="63" y="66"/>
                  <a:pt x="64" y="65"/>
                  <a:pt x="64" y="64"/>
                </a:cubicBezTo>
                <a:cubicBezTo>
                  <a:pt x="64" y="45"/>
                  <a:pt x="64" y="45"/>
                  <a:pt x="64" y="45"/>
                </a:cubicBezTo>
                <a:cubicBezTo>
                  <a:pt x="67" y="44"/>
                  <a:pt x="69" y="42"/>
                  <a:pt x="69" y="38"/>
                </a:cubicBezTo>
                <a:cubicBezTo>
                  <a:pt x="69" y="23"/>
                  <a:pt x="69" y="23"/>
                  <a:pt x="69" y="23"/>
                </a:cubicBezTo>
                <a:cubicBezTo>
                  <a:pt x="69" y="21"/>
                  <a:pt x="68" y="18"/>
                  <a:pt x="65" y="17"/>
                </a:cubicBezTo>
                <a:close/>
                <a:moveTo>
                  <a:pt x="21" y="64"/>
                </a:moveTo>
                <a:cubicBezTo>
                  <a:pt x="16" y="64"/>
                  <a:pt x="16" y="64"/>
                  <a:pt x="16" y="64"/>
                </a:cubicBezTo>
                <a:cubicBezTo>
                  <a:pt x="16" y="44"/>
                  <a:pt x="16" y="44"/>
                  <a:pt x="16" y="44"/>
                </a:cubicBezTo>
                <a:cubicBezTo>
                  <a:pt x="16" y="43"/>
                  <a:pt x="15" y="42"/>
                  <a:pt x="15" y="42"/>
                </a:cubicBezTo>
                <a:cubicBezTo>
                  <a:pt x="14" y="42"/>
                  <a:pt x="13" y="43"/>
                  <a:pt x="13" y="44"/>
                </a:cubicBezTo>
                <a:cubicBezTo>
                  <a:pt x="13" y="64"/>
                  <a:pt x="13" y="64"/>
                  <a:pt x="13" y="64"/>
                </a:cubicBezTo>
                <a:cubicBezTo>
                  <a:pt x="8" y="64"/>
                  <a:pt x="8" y="64"/>
                  <a:pt x="8" y="64"/>
                </a:cubicBezTo>
                <a:cubicBezTo>
                  <a:pt x="8" y="28"/>
                  <a:pt x="8" y="28"/>
                  <a:pt x="8" y="28"/>
                </a:cubicBezTo>
                <a:cubicBezTo>
                  <a:pt x="8" y="27"/>
                  <a:pt x="7" y="26"/>
                  <a:pt x="7" y="26"/>
                </a:cubicBezTo>
                <a:cubicBezTo>
                  <a:pt x="6" y="26"/>
                  <a:pt x="5" y="27"/>
                  <a:pt x="5" y="28"/>
                </a:cubicBezTo>
                <a:cubicBezTo>
                  <a:pt x="5" y="42"/>
                  <a:pt x="5" y="42"/>
                  <a:pt x="5" y="42"/>
                </a:cubicBezTo>
                <a:cubicBezTo>
                  <a:pt x="4" y="42"/>
                  <a:pt x="3" y="40"/>
                  <a:pt x="3" y="38"/>
                </a:cubicBezTo>
                <a:cubicBezTo>
                  <a:pt x="3" y="23"/>
                  <a:pt x="3" y="23"/>
                  <a:pt x="3" y="23"/>
                </a:cubicBezTo>
                <a:cubicBezTo>
                  <a:pt x="3" y="22"/>
                  <a:pt x="4" y="20"/>
                  <a:pt x="5" y="20"/>
                </a:cubicBezTo>
                <a:cubicBezTo>
                  <a:pt x="8" y="19"/>
                  <a:pt x="8" y="19"/>
                  <a:pt x="8" y="19"/>
                </a:cubicBezTo>
                <a:cubicBezTo>
                  <a:pt x="14" y="25"/>
                  <a:pt x="14" y="25"/>
                  <a:pt x="14" y="25"/>
                </a:cubicBezTo>
                <a:cubicBezTo>
                  <a:pt x="14" y="25"/>
                  <a:pt x="15" y="25"/>
                  <a:pt x="16" y="25"/>
                </a:cubicBezTo>
                <a:cubicBezTo>
                  <a:pt x="22" y="19"/>
                  <a:pt x="22" y="19"/>
                  <a:pt x="22" y="19"/>
                </a:cubicBezTo>
                <a:cubicBezTo>
                  <a:pt x="22" y="19"/>
                  <a:pt x="22" y="19"/>
                  <a:pt x="22" y="19"/>
                </a:cubicBezTo>
                <a:cubicBezTo>
                  <a:pt x="22" y="19"/>
                  <a:pt x="22" y="20"/>
                  <a:pt x="21" y="21"/>
                </a:cubicBezTo>
                <a:cubicBezTo>
                  <a:pt x="18" y="35"/>
                  <a:pt x="18" y="35"/>
                  <a:pt x="18" y="35"/>
                </a:cubicBezTo>
                <a:cubicBezTo>
                  <a:pt x="17" y="36"/>
                  <a:pt x="17" y="38"/>
                  <a:pt x="18" y="40"/>
                </a:cubicBezTo>
                <a:cubicBezTo>
                  <a:pt x="19" y="41"/>
                  <a:pt x="20" y="42"/>
                  <a:pt x="21" y="42"/>
                </a:cubicBezTo>
                <a:cubicBezTo>
                  <a:pt x="20" y="47"/>
                  <a:pt x="20" y="47"/>
                  <a:pt x="20" y="47"/>
                </a:cubicBezTo>
                <a:cubicBezTo>
                  <a:pt x="20" y="48"/>
                  <a:pt x="20" y="49"/>
                  <a:pt x="20" y="49"/>
                </a:cubicBezTo>
                <a:cubicBezTo>
                  <a:pt x="21" y="50"/>
                  <a:pt x="21" y="50"/>
                  <a:pt x="21" y="50"/>
                </a:cubicBezTo>
                <a:lnTo>
                  <a:pt x="21" y="64"/>
                </a:lnTo>
                <a:close/>
                <a:moveTo>
                  <a:pt x="48" y="40"/>
                </a:moveTo>
                <a:cubicBezTo>
                  <a:pt x="44" y="25"/>
                  <a:pt x="44" y="25"/>
                  <a:pt x="44" y="25"/>
                </a:cubicBezTo>
                <a:cubicBezTo>
                  <a:pt x="43" y="24"/>
                  <a:pt x="43" y="24"/>
                  <a:pt x="42" y="24"/>
                </a:cubicBezTo>
                <a:cubicBezTo>
                  <a:pt x="41" y="24"/>
                  <a:pt x="41" y="25"/>
                  <a:pt x="41" y="25"/>
                </a:cubicBezTo>
                <a:cubicBezTo>
                  <a:pt x="47" y="48"/>
                  <a:pt x="47" y="48"/>
                  <a:pt x="47" y="48"/>
                </a:cubicBezTo>
                <a:cubicBezTo>
                  <a:pt x="41" y="48"/>
                  <a:pt x="41" y="48"/>
                  <a:pt x="41" y="48"/>
                </a:cubicBezTo>
                <a:cubicBezTo>
                  <a:pt x="41" y="48"/>
                  <a:pt x="40" y="48"/>
                  <a:pt x="40" y="49"/>
                </a:cubicBezTo>
                <a:cubicBezTo>
                  <a:pt x="40" y="66"/>
                  <a:pt x="40" y="66"/>
                  <a:pt x="40" y="66"/>
                </a:cubicBezTo>
                <a:cubicBezTo>
                  <a:pt x="36" y="66"/>
                  <a:pt x="36" y="66"/>
                  <a:pt x="36" y="66"/>
                </a:cubicBezTo>
                <a:cubicBezTo>
                  <a:pt x="36" y="49"/>
                  <a:pt x="36" y="49"/>
                  <a:pt x="36" y="49"/>
                </a:cubicBezTo>
                <a:cubicBezTo>
                  <a:pt x="36" y="48"/>
                  <a:pt x="35" y="48"/>
                  <a:pt x="35" y="48"/>
                </a:cubicBezTo>
                <a:cubicBezTo>
                  <a:pt x="34" y="48"/>
                  <a:pt x="33" y="48"/>
                  <a:pt x="33" y="49"/>
                </a:cubicBezTo>
                <a:cubicBezTo>
                  <a:pt x="33" y="66"/>
                  <a:pt x="33" y="66"/>
                  <a:pt x="33" y="66"/>
                </a:cubicBezTo>
                <a:cubicBezTo>
                  <a:pt x="29" y="66"/>
                  <a:pt x="29" y="66"/>
                  <a:pt x="29" y="66"/>
                </a:cubicBezTo>
                <a:cubicBezTo>
                  <a:pt x="29" y="49"/>
                  <a:pt x="29" y="49"/>
                  <a:pt x="29" y="49"/>
                </a:cubicBezTo>
                <a:cubicBezTo>
                  <a:pt x="29" y="48"/>
                  <a:pt x="29" y="48"/>
                  <a:pt x="28" y="48"/>
                </a:cubicBezTo>
                <a:cubicBezTo>
                  <a:pt x="22" y="48"/>
                  <a:pt x="22" y="48"/>
                  <a:pt x="22" y="48"/>
                </a:cubicBezTo>
                <a:cubicBezTo>
                  <a:pt x="28" y="25"/>
                  <a:pt x="28" y="25"/>
                  <a:pt x="28" y="25"/>
                </a:cubicBezTo>
                <a:cubicBezTo>
                  <a:pt x="29" y="25"/>
                  <a:pt x="28" y="24"/>
                  <a:pt x="27" y="24"/>
                </a:cubicBezTo>
                <a:cubicBezTo>
                  <a:pt x="27" y="24"/>
                  <a:pt x="26" y="24"/>
                  <a:pt x="26" y="25"/>
                </a:cubicBezTo>
                <a:cubicBezTo>
                  <a:pt x="22" y="40"/>
                  <a:pt x="22" y="40"/>
                  <a:pt x="22" y="40"/>
                </a:cubicBezTo>
                <a:cubicBezTo>
                  <a:pt x="21" y="39"/>
                  <a:pt x="21" y="39"/>
                  <a:pt x="21" y="38"/>
                </a:cubicBezTo>
                <a:cubicBezTo>
                  <a:pt x="20" y="37"/>
                  <a:pt x="20" y="36"/>
                  <a:pt x="20" y="35"/>
                </a:cubicBezTo>
                <a:cubicBezTo>
                  <a:pt x="24" y="21"/>
                  <a:pt x="24" y="21"/>
                  <a:pt x="24" y="21"/>
                </a:cubicBezTo>
                <a:cubicBezTo>
                  <a:pt x="24" y="20"/>
                  <a:pt x="26" y="18"/>
                  <a:pt x="27" y="18"/>
                </a:cubicBezTo>
                <a:cubicBezTo>
                  <a:pt x="34" y="25"/>
                  <a:pt x="34" y="25"/>
                  <a:pt x="34" y="25"/>
                </a:cubicBezTo>
                <a:cubicBezTo>
                  <a:pt x="34" y="25"/>
                  <a:pt x="35" y="25"/>
                  <a:pt x="36" y="25"/>
                </a:cubicBezTo>
                <a:cubicBezTo>
                  <a:pt x="42" y="18"/>
                  <a:pt x="42" y="18"/>
                  <a:pt x="42" y="18"/>
                </a:cubicBezTo>
                <a:cubicBezTo>
                  <a:pt x="44" y="18"/>
                  <a:pt x="45" y="20"/>
                  <a:pt x="45" y="21"/>
                </a:cubicBezTo>
                <a:cubicBezTo>
                  <a:pt x="49" y="35"/>
                  <a:pt x="49" y="35"/>
                  <a:pt x="49" y="35"/>
                </a:cubicBezTo>
                <a:cubicBezTo>
                  <a:pt x="49" y="36"/>
                  <a:pt x="49" y="37"/>
                  <a:pt x="49" y="38"/>
                </a:cubicBezTo>
                <a:cubicBezTo>
                  <a:pt x="48" y="39"/>
                  <a:pt x="48" y="39"/>
                  <a:pt x="48" y="40"/>
                </a:cubicBezTo>
                <a:close/>
                <a:moveTo>
                  <a:pt x="67" y="38"/>
                </a:moveTo>
                <a:cubicBezTo>
                  <a:pt x="67" y="40"/>
                  <a:pt x="66" y="42"/>
                  <a:pt x="64" y="42"/>
                </a:cubicBezTo>
                <a:cubicBezTo>
                  <a:pt x="64" y="28"/>
                  <a:pt x="64" y="28"/>
                  <a:pt x="64" y="28"/>
                </a:cubicBezTo>
                <a:cubicBezTo>
                  <a:pt x="64" y="27"/>
                  <a:pt x="63" y="26"/>
                  <a:pt x="63" y="26"/>
                </a:cubicBezTo>
                <a:cubicBezTo>
                  <a:pt x="62" y="26"/>
                  <a:pt x="61" y="27"/>
                  <a:pt x="61" y="28"/>
                </a:cubicBezTo>
                <a:cubicBezTo>
                  <a:pt x="61" y="64"/>
                  <a:pt x="61" y="64"/>
                  <a:pt x="61" y="64"/>
                </a:cubicBezTo>
                <a:cubicBezTo>
                  <a:pt x="56" y="64"/>
                  <a:pt x="56" y="64"/>
                  <a:pt x="56" y="64"/>
                </a:cubicBezTo>
                <a:cubicBezTo>
                  <a:pt x="56" y="44"/>
                  <a:pt x="56" y="44"/>
                  <a:pt x="56" y="44"/>
                </a:cubicBezTo>
                <a:cubicBezTo>
                  <a:pt x="56" y="43"/>
                  <a:pt x="55" y="42"/>
                  <a:pt x="55" y="42"/>
                </a:cubicBezTo>
                <a:cubicBezTo>
                  <a:pt x="54" y="42"/>
                  <a:pt x="53" y="43"/>
                  <a:pt x="53" y="44"/>
                </a:cubicBezTo>
                <a:cubicBezTo>
                  <a:pt x="53" y="64"/>
                  <a:pt x="53" y="64"/>
                  <a:pt x="53" y="64"/>
                </a:cubicBezTo>
                <a:cubicBezTo>
                  <a:pt x="48" y="64"/>
                  <a:pt x="48" y="64"/>
                  <a:pt x="48" y="64"/>
                </a:cubicBezTo>
                <a:cubicBezTo>
                  <a:pt x="48" y="50"/>
                  <a:pt x="48" y="50"/>
                  <a:pt x="48" y="50"/>
                </a:cubicBezTo>
                <a:cubicBezTo>
                  <a:pt x="48" y="50"/>
                  <a:pt x="49" y="50"/>
                  <a:pt x="49" y="49"/>
                </a:cubicBezTo>
                <a:cubicBezTo>
                  <a:pt x="50" y="49"/>
                  <a:pt x="50" y="48"/>
                  <a:pt x="50" y="47"/>
                </a:cubicBezTo>
                <a:cubicBezTo>
                  <a:pt x="48" y="42"/>
                  <a:pt x="48" y="42"/>
                  <a:pt x="48" y="42"/>
                </a:cubicBezTo>
                <a:cubicBezTo>
                  <a:pt x="49" y="42"/>
                  <a:pt x="50" y="41"/>
                  <a:pt x="51" y="40"/>
                </a:cubicBezTo>
                <a:cubicBezTo>
                  <a:pt x="52" y="38"/>
                  <a:pt x="52" y="36"/>
                  <a:pt x="52" y="35"/>
                </a:cubicBezTo>
                <a:cubicBezTo>
                  <a:pt x="48" y="21"/>
                  <a:pt x="48" y="21"/>
                  <a:pt x="48" y="21"/>
                </a:cubicBezTo>
                <a:cubicBezTo>
                  <a:pt x="48" y="20"/>
                  <a:pt x="48" y="19"/>
                  <a:pt x="47" y="19"/>
                </a:cubicBezTo>
                <a:cubicBezTo>
                  <a:pt x="48" y="19"/>
                  <a:pt x="48" y="19"/>
                  <a:pt x="48" y="19"/>
                </a:cubicBezTo>
                <a:cubicBezTo>
                  <a:pt x="54" y="25"/>
                  <a:pt x="54" y="25"/>
                  <a:pt x="54" y="25"/>
                </a:cubicBezTo>
                <a:cubicBezTo>
                  <a:pt x="54" y="25"/>
                  <a:pt x="55" y="25"/>
                  <a:pt x="56" y="25"/>
                </a:cubicBezTo>
                <a:cubicBezTo>
                  <a:pt x="62" y="19"/>
                  <a:pt x="62" y="19"/>
                  <a:pt x="62" y="19"/>
                </a:cubicBezTo>
                <a:cubicBezTo>
                  <a:pt x="64" y="20"/>
                  <a:pt x="64" y="20"/>
                  <a:pt x="64" y="20"/>
                </a:cubicBezTo>
                <a:cubicBezTo>
                  <a:pt x="66" y="20"/>
                  <a:pt x="67" y="22"/>
                  <a:pt x="67" y="23"/>
                </a:cubicBezTo>
                <a:lnTo>
                  <a:pt x="67" y="38"/>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11" name="Freeform 16">
            <a:extLst>
              <a:ext uri="{FF2B5EF4-FFF2-40B4-BE49-F238E27FC236}">
                <a16:creationId xmlns:a16="http://schemas.microsoft.com/office/drawing/2014/main" id="{723B79A7-6EB2-BF4E-AAA0-1F62B4071B6B}"/>
              </a:ext>
            </a:extLst>
          </p:cNvPr>
          <p:cNvSpPr>
            <a:spLocks noEditPoints="1"/>
          </p:cNvSpPr>
          <p:nvPr userDrawn="1"/>
        </p:nvSpPr>
        <p:spPr bwMode="auto">
          <a:xfrm>
            <a:off x="5605478" y="1939850"/>
            <a:ext cx="277429" cy="298770"/>
          </a:xfrm>
          <a:custGeom>
            <a:avLst/>
            <a:gdLst>
              <a:gd name="T0" fmla="*/ 29 w 64"/>
              <a:gd name="T1" fmla="*/ 23 h 69"/>
              <a:gd name="T2" fmla="*/ 21 w 64"/>
              <a:gd name="T3" fmla="*/ 16 h 69"/>
              <a:gd name="T4" fmla="*/ 14 w 64"/>
              <a:gd name="T5" fmla="*/ 22 h 69"/>
              <a:gd name="T6" fmla="*/ 7 w 64"/>
              <a:gd name="T7" fmla="*/ 16 h 69"/>
              <a:gd name="T8" fmla="*/ 0 w 64"/>
              <a:gd name="T9" fmla="*/ 23 h 69"/>
              <a:gd name="T10" fmla="*/ 5 w 64"/>
              <a:gd name="T11" fmla="*/ 46 h 69"/>
              <a:gd name="T12" fmla="*/ 8 w 64"/>
              <a:gd name="T13" fmla="*/ 69 h 69"/>
              <a:gd name="T14" fmla="*/ 24 w 64"/>
              <a:gd name="T15" fmla="*/ 66 h 69"/>
              <a:gd name="T16" fmla="*/ 29 w 64"/>
              <a:gd name="T17" fmla="*/ 40 h 69"/>
              <a:gd name="T18" fmla="*/ 24 w 64"/>
              <a:gd name="T19" fmla="*/ 43 h 69"/>
              <a:gd name="T20" fmla="*/ 22 w 64"/>
              <a:gd name="T21" fmla="*/ 26 h 69"/>
              <a:gd name="T22" fmla="*/ 21 w 64"/>
              <a:gd name="T23" fmla="*/ 66 h 69"/>
              <a:gd name="T24" fmla="*/ 16 w 64"/>
              <a:gd name="T25" fmla="*/ 44 h 69"/>
              <a:gd name="T26" fmla="*/ 13 w 64"/>
              <a:gd name="T27" fmla="*/ 44 h 69"/>
              <a:gd name="T28" fmla="*/ 8 w 64"/>
              <a:gd name="T29" fmla="*/ 66 h 69"/>
              <a:gd name="T30" fmla="*/ 6 w 64"/>
              <a:gd name="T31" fmla="*/ 26 h 69"/>
              <a:gd name="T32" fmla="*/ 5 w 64"/>
              <a:gd name="T33" fmla="*/ 43 h 69"/>
              <a:gd name="T34" fmla="*/ 2 w 64"/>
              <a:gd name="T35" fmla="*/ 23 h 69"/>
              <a:gd name="T36" fmla="*/ 7 w 64"/>
              <a:gd name="T37" fmla="*/ 19 h 69"/>
              <a:gd name="T38" fmla="*/ 15 w 64"/>
              <a:gd name="T39" fmla="*/ 25 h 69"/>
              <a:gd name="T40" fmla="*/ 24 w 64"/>
              <a:gd name="T41" fmla="*/ 20 h 69"/>
              <a:gd name="T42" fmla="*/ 26 w 64"/>
              <a:gd name="T43" fmla="*/ 40 h 69"/>
              <a:gd name="T44" fmla="*/ 22 w 64"/>
              <a:gd name="T45" fmla="*/ 8 h 69"/>
              <a:gd name="T46" fmla="*/ 6 w 64"/>
              <a:gd name="T47" fmla="*/ 8 h 69"/>
              <a:gd name="T48" fmla="*/ 14 w 64"/>
              <a:gd name="T49" fmla="*/ 2 h 69"/>
              <a:gd name="T50" fmla="*/ 14 w 64"/>
              <a:gd name="T51" fmla="*/ 13 h 69"/>
              <a:gd name="T52" fmla="*/ 14 w 64"/>
              <a:gd name="T53" fmla="*/ 2 h 69"/>
              <a:gd name="T54" fmla="*/ 60 w 64"/>
              <a:gd name="T55" fmla="*/ 49 h 69"/>
              <a:gd name="T56" fmla="*/ 49 w 64"/>
              <a:gd name="T57" fmla="*/ 34 h 69"/>
              <a:gd name="T58" fmla="*/ 60 w 64"/>
              <a:gd name="T59" fmla="*/ 18 h 69"/>
              <a:gd name="T60" fmla="*/ 58 w 64"/>
              <a:gd name="T61" fmla="*/ 8 h 69"/>
              <a:gd name="T62" fmla="*/ 26 w 64"/>
              <a:gd name="T63" fmla="*/ 13 h 69"/>
              <a:gd name="T64" fmla="*/ 30 w 64"/>
              <a:gd name="T65" fmla="*/ 20 h 69"/>
              <a:gd name="T66" fmla="*/ 41 w 64"/>
              <a:gd name="T67" fmla="*/ 35 h 69"/>
              <a:gd name="T68" fmla="*/ 30 w 64"/>
              <a:gd name="T69" fmla="*/ 51 h 69"/>
              <a:gd name="T70" fmla="*/ 32 w 64"/>
              <a:gd name="T71" fmla="*/ 61 h 69"/>
              <a:gd name="T72" fmla="*/ 64 w 64"/>
              <a:gd name="T73" fmla="*/ 56 h 69"/>
              <a:gd name="T74" fmla="*/ 29 w 64"/>
              <a:gd name="T75" fmla="*/ 13 h 69"/>
              <a:gd name="T76" fmla="*/ 58 w 64"/>
              <a:gd name="T77" fmla="*/ 10 h 69"/>
              <a:gd name="T78" fmla="*/ 58 w 64"/>
              <a:gd name="T79" fmla="*/ 16 h 69"/>
              <a:gd name="T80" fmla="*/ 29 w 64"/>
              <a:gd name="T81" fmla="*/ 13 h 69"/>
              <a:gd name="T82" fmla="*/ 43 w 64"/>
              <a:gd name="T83" fmla="*/ 37 h 69"/>
              <a:gd name="T84" fmla="*/ 44 w 64"/>
              <a:gd name="T85" fmla="*/ 33 h 69"/>
              <a:gd name="T86" fmla="*/ 33 w 64"/>
              <a:gd name="T87" fmla="*/ 20 h 69"/>
              <a:gd name="T88" fmla="*/ 57 w 64"/>
              <a:gd name="T89" fmla="*/ 18 h 69"/>
              <a:gd name="T90" fmla="*/ 47 w 64"/>
              <a:gd name="T91" fmla="*/ 31 h 69"/>
              <a:gd name="T92" fmla="*/ 46 w 64"/>
              <a:gd name="T93" fmla="*/ 36 h 69"/>
              <a:gd name="T94" fmla="*/ 57 w 64"/>
              <a:gd name="T95" fmla="*/ 49 h 69"/>
              <a:gd name="T96" fmla="*/ 33 w 64"/>
              <a:gd name="T97" fmla="*/ 50 h 69"/>
              <a:gd name="T98" fmla="*/ 58 w 64"/>
              <a:gd name="T99" fmla="*/ 58 h 69"/>
              <a:gd name="T100" fmla="*/ 29 w 64"/>
              <a:gd name="T101" fmla="*/ 56 h 69"/>
              <a:gd name="T102" fmla="*/ 58 w 64"/>
              <a:gd name="T103" fmla="*/ 53 h 69"/>
              <a:gd name="T104" fmla="*/ 58 w 64"/>
              <a:gd name="T105"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 h="69">
                <a:moveTo>
                  <a:pt x="29" y="40"/>
                </a:moveTo>
                <a:cubicBezTo>
                  <a:pt x="29" y="23"/>
                  <a:pt x="29" y="23"/>
                  <a:pt x="29" y="23"/>
                </a:cubicBezTo>
                <a:cubicBezTo>
                  <a:pt x="29" y="21"/>
                  <a:pt x="27" y="18"/>
                  <a:pt x="25" y="17"/>
                </a:cubicBezTo>
                <a:cubicBezTo>
                  <a:pt x="21" y="16"/>
                  <a:pt x="21" y="16"/>
                  <a:pt x="21" y="16"/>
                </a:cubicBezTo>
                <a:cubicBezTo>
                  <a:pt x="21" y="16"/>
                  <a:pt x="20" y="16"/>
                  <a:pt x="20" y="16"/>
                </a:cubicBezTo>
                <a:cubicBezTo>
                  <a:pt x="14" y="22"/>
                  <a:pt x="14" y="22"/>
                  <a:pt x="14" y="22"/>
                </a:cubicBezTo>
                <a:cubicBezTo>
                  <a:pt x="9" y="16"/>
                  <a:pt x="9" y="16"/>
                  <a:pt x="9" y="16"/>
                </a:cubicBezTo>
                <a:cubicBezTo>
                  <a:pt x="8" y="16"/>
                  <a:pt x="8" y="16"/>
                  <a:pt x="7" y="16"/>
                </a:cubicBezTo>
                <a:cubicBezTo>
                  <a:pt x="4" y="17"/>
                  <a:pt x="4" y="17"/>
                  <a:pt x="4" y="17"/>
                </a:cubicBezTo>
                <a:cubicBezTo>
                  <a:pt x="1" y="18"/>
                  <a:pt x="0" y="21"/>
                  <a:pt x="0" y="23"/>
                </a:cubicBezTo>
                <a:cubicBezTo>
                  <a:pt x="0" y="40"/>
                  <a:pt x="0" y="40"/>
                  <a:pt x="0" y="40"/>
                </a:cubicBezTo>
                <a:cubicBezTo>
                  <a:pt x="0" y="43"/>
                  <a:pt x="2" y="46"/>
                  <a:pt x="5" y="46"/>
                </a:cubicBezTo>
                <a:cubicBezTo>
                  <a:pt x="5" y="66"/>
                  <a:pt x="5" y="66"/>
                  <a:pt x="5" y="66"/>
                </a:cubicBezTo>
                <a:cubicBezTo>
                  <a:pt x="5" y="68"/>
                  <a:pt x="6" y="69"/>
                  <a:pt x="8" y="69"/>
                </a:cubicBezTo>
                <a:cubicBezTo>
                  <a:pt x="21" y="69"/>
                  <a:pt x="21" y="69"/>
                  <a:pt x="21" y="69"/>
                </a:cubicBezTo>
                <a:cubicBezTo>
                  <a:pt x="22" y="69"/>
                  <a:pt x="24" y="68"/>
                  <a:pt x="24" y="66"/>
                </a:cubicBezTo>
                <a:cubicBezTo>
                  <a:pt x="24" y="46"/>
                  <a:pt x="24" y="46"/>
                  <a:pt x="24" y="46"/>
                </a:cubicBezTo>
                <a:cubicBezTo>
                  <a:pt x="27" y="46"/>
                  <a:pt x="29" y="43"/>
                  <a:pt x="29" y="40"/>
                </a:cubicBezTo>
                <a:close/>
                <a:moveTo>
                  <a:pt x="26" y="40"/>
                </a:moveTo>
                <a:cubicBezTo>
                  <a:pt x="26" y="41"/>
                  <a:pt x="25" y="43"/>
                  <a:pt x="24" y="43"/>
                </a:cubicBezTo>
                <a:cubicBezTo>
                  <a:pt x="24" y="28"/>
                  <a:pt x="24" y="28"/>
                  <a:pt x="24" y="28"/>
                </a:cubicBezTo>
                <a:cubicBezTo>
                  <a:pt x="24" y="27"/>
                  <a:pt x="23" y="26"/>
                  <a:pt x="22" y="26"/>
                </a:cubicBezTo>
                <a:cubicBezTo>
                  <a:pt x="22" y="26"/>
                  <a:pt x="21" y="27"/>
                  <a:pt x="21" y="28"/>
                </a:cubicBezTo>
                <a:cubicBezTo>
                  <a:pt x="21" y="66"/>
                  <a:pt x="21" y="66"/>
                  <a:pt x="21" y="66"/>
                </a:cubicBezTo>
                <a:cubicBezTo>
                  <a:pt x="16" y="66"/>
                  <a:pt x="16" y="66"/>
                  <a:pt x="16" y="66"/>
                </a:cubicBezTo>
                <a:cubicBezTo>
                  <a:pt x="16" y="44"/>
                  <a:pt x="16" y="44"/>
                  <a:pt x="16" y="44"/>
                </a:cubicBezTo>
                <a:cubicBezTo>
                  <a:pt x="16" y="43"/>
                  <a:pt x="15" y="42"/>
                  <a:pt x="14" y="42"/>
                </a:cubicBezTo>
                <a:cubicBezTo>
                  <a:pt x="14" y="42"/>
                  <a:pt x="13" y="43"/>
                  <a:pt x="13" y="44"/>
                </a:cubicBezTo>
                <a:cubicBezTo>
                  <a:pt x="13" y="66"/>
                  <a:pt x="13" y="66"/>
                  <a:pt x="13" y="66"/>
                </a:cubicBezTo>
                <a:cubicBezTo>
                  <a:pt x="8" y="66"/>
                  <a:pt x="8" y="66"/>
                  <a:pt x="8" y="66"/>
                </a:cubicBezTo>
                <a:cubicBezTo>
                  <a:pt x="8" y="28"/>
                  <a:pt x="8" y="28"/>
                  <a:pt x="8" y="28"/>
                </a:cubicBezTo>
                <a:cubicBezTo>
                  <a:pt x="8" y="27"/>
                  <a:pt x="7" y="26"/>
                  <a:pt x="6" y="26"/>
                </a:cubicBezTo>
                <a:cubicBezTo>
                  <a:pt x="6" y="26"/>
                  <a:pt x="5" y="27"/>
                  <a:pt x="5" y="28"/>
                </a:cubicBezTo>
                <a:cubicBezTo>
                  <a:pt x="5" y="43"/>
                  <a:pt x="5" y="43"/>
                  <a:pt x="5" y="43"/>
                </a:cubicBezTo>
                <a:cubicBezTo>
                  <a:pt x="3" y="43"/>
                  <a:pt x="2" y="41"/>
                  <a:pt x="2" y="40"/>
                </a:cubicBezTo>
                <a:cubicBezTo>
                  <a:pt x="2" y="23"/>
                  <a:pt x="2" y="23"/>
                  <a:pt x="2" y="23"/>
                </a:cubicBezTo>
                <a:cubicBezTo>
                  <a:pt x="2" y="22"/>
                  <a:pt x="3" y="20"/>
                  <a:pt x="5" y="20"/>
                </a:cubicBezTo>
                <a:cubicBezTo>
                  <a:pt x="7" y="19"/>
                  <a:pt x="7" y="19"/>
                  <a:pt x="7" y="19"/>
                </a:cubicBezTo>
                <a:cubicBezTo>
                  <a:pt x="13" y="25"/>
                  <a:pt x="13" y="25"/>
                  <a:pt x="13" y="25"/>
                </a:cubicBezTo>
                <a:cubicBezTo>
                  <a:pt x="14" y="25"/>
                  <a:pt x="15" y="25"/>
                  <a:pt x="15" y="25"/>
                </a:cubicBezTo>
                <a:cubicBezTo>
                  <a:pt x="21" y="19"/>
                  <a:pt x="21" y="19"/>
                  <a:pt x="21" y="19"/>
                </a:cubicBezTo>
                <a:cubicBezTo>
                  <a:pt x="24" y="20"/>
                  <a:pt x="24" y="20"/>
                  <a:pt x="24" y="20"/>
                </a:cubicBezTo>
                <a:cubicBezTo>
                  <a:pt x="25" y="20"/>
                  <a:pt x="26" y="22"/>
                  <a:pt x="26" y="23"/>
                </a:cubicBezTo>
                <a:lnTo>
                  <a:pt x="26" y="40"/>
                </a:lnTo>
                <a:close/>
                <a:moveTo>
                  <a:pt x="14" y="16"/>
                </a:moveTo>
                <a:cubicBezTo>
                  <a:pt x="19" y="16"/>
                  <a:pt x="22" y="12"/>
                  <a:pt x="22" y="8"/>
                </a:cubicBezTo>
                <a:cubicBezTo>
                  <a:pt x="22" y="3"/>
                  <a:pt x="19" y="0"/>
                  <a:pt x="14" y="0"/>
                </a:cubicBezTo>
                <a:cubicBezTo>
                  <a:pt x="10" y="0"/>
                  <a:pt x="6" y="3"/>
                  <a:pt x="6" y="8"/>
                </a:cubicBezTo>
                <a:cubicBezTo>
                  <a:pt x="6" y="12"/>
                  <a:pt x="10" y="16"/>
                  <a:pt x="14" y="16"/>
                </a:cubicBezTo>
                <a:close/>
                <a:moveTo>
                  <a:pt x="14" y="2"/>
                </a:moveTo>
                <a:cubicBezTo>
                  <a:pt x="17" y="2"/>
                  <a:pt x="20" y="5"/>
                  <a:pt x="20" y="8"/>
                </a:cubicBezTo>
                <a:cubicBezTo>
                  <a:pt x="20" y="11"/>
                  <a:pt x="17" y="13"/>
                  <a:pt x="14" y="13"/>
                </a:cubicBezTo>
                <a:cubicBezTo>
                  <a:pt x="11" y="13"/>
                  <a:pt x="9" y="11"/>
                  <a:pt x="9" y="8"/>
                </a:cubicBezTo>
                <a:cubicBezTo>
                  <a:pt x="9" y="5"/>
                  <a:pt x="11" y="2"/>
                  <a:pt x="14" y="2"/>
                </a:cubicBezTo>
                <a:close/>
                <a:moveTo>
                  <a:pt x="60" y="51"/>
                </a:moveTo>
                <a:cubicBezTo>
                  <a:pt x="60" y="49"/>
                  <a:pt x="60" y="49"/>
                  <a:pt x="60" y="49"/>
                </a:cubicBezTo>
                <a:cubicBezTo>
                  <a:pt x="60" y="42"/>
                  <a:pt x="55" y="37"/>
                  <a:pt x="49" y="35"/>
                </a:cubicBezTo>
                <a:cubicBezTo>
                  <a:pt x="49" y="34"/>
                  <a:pt x="49" y="34"/>
                  <a:pt x="49" y="34"/>
                </a:cubicBezTo>
                <a:cubicBezTo>
                  <a:pt x="55" y="32"/>
                  <a:pt x="60" y="26"/>
                  <a:pt x="60" y="20"/>
                </a:cubicBezTo>
                <a:cubicBezTo>
                  <a:pt x="60" y="18"/>
                  <a:pt x="60" y="18"/>
                  <a:pt x="60" y="18"/>
                </a:cubicBezTo>
                <a:cubicBezTo>
                  <a:pt x="62" y="18"/>
                  <a:pt x="64" y="15"/>
                  <a:pt x="64" y="13"/>
                </a:cubicBezTo>
                <a:cubicBezTo>
                  <a:pt x="64" y="10"/>
                  <a:pt x="61" y="8"/>
                  <a:pt x="58" y="8"/>
                </a:cubicBezTo>
                <a:cubicBezTo>
                  <a:pt x="32" y="8"/>
                  <a:pt x="32" y="8"/>
                  <a:pt x="32" y="8"/>
                </a:cubicBezTo>
                <a:cubicBezTo>
                  <a:pt x="29" y="8"/>
                  <a:pt x="26" y="10"/>
                  <a:pt x="26" y="13"/>
                </a:cubicBezTo>
                <a:cubicBezTo>
                  <a:pt x="26" y="15"/>
                  <a:pt x="28" y="18"/>
                  <a:pt x="30" y="18"/>
                </a:cubicBezTo>
                <a:cubicBezTo>
                  <a:pt x="30" y="20"/>
                  <a:pt x="30" y="20"/>
                  <a:pt x="30" y="20"/>
                </a:cubicBezTo>
                <a:cubicBezTo>
                  <a:pt x="30" y="26"/>
                  <a:pt x="35" y="32"/>
                  <a:pt x="41" y="34"/>
                </a:cubicBezTo>
                <a:cubicBezTo>
                  <a:pt x="41" y="35"/>
                  <a:pt x="41" y="35"/>
                  <a:pt x="41" y="35"/>
                </a:cubicBezTo>
                <a:cubicBezTo>
                  <a:pt x="35" y="37"/>
                  <a:pt x="30" y="42"/>
                  <a:pt x="30" y="49"/>
                </a:cubicBezTo>
                <a:cubicBezTo>
                  <a:pt x="30" y="51"/>
                  <a:pt x="30" y="51"/>
                  <a:pt x="30" y="51"/>
                </a:cubicBezTo>
                <a:cubicBezTo>
                  <a:pt x="28" y="51"/>
                  <a:pt x="26" y="53"/>
                  <a:pt x="26" y="56"/>
                </a:cubicBezTo>
                <a:cubicBezTo>
                  <a:pt x="26" y="59"/>
                  <a:pt x="29" y="61"/>
                  <a:pt x="32" y="61"/>
                </a:cubicBezTo>
                <a:cubicBezTo>
                  <a:pt x="58" y="61"/>
                  <a:pt x="58" y="61"/>
                  <a:pt x="58" y="61"/>
                </a:cubicBezTo>
                <a:cubicBezTo>
                  <a:pt x="61" y="61"/>
                  <a:pt x="64" y="59"/>
                  <a:pt x="64" y="56"/>
                </a:cubicBezTo>
                <a:cubicBezTo>
                  <a:pt x="64" y="53"/>
                  <a:pt x="62" y="51"/>
                  <a:pt x="60" y="51"/>
                </a:cubicBezTo>
                <a:close/>
                <a:moveTo>
                  <a:pt x="29" y="13"/>
                </a:moveTo>
                <a:cubicBezTo>
                  <a:pt x="29" y="12"/>
                  <a:pt x="30" y="10"/>
                  <a:pt x="32" y="10"/>
                </a:cubicBezTo>
                <a:cubicBezTo>
                  <a:pt x="58" y="10"/>
                  <a:pt x="58" y="10"/>
                  <a:pt x="58" y="10"/>
                </a:cubicBezTo>
                <a:cubicBezTo>
                  <a:pt x="60" y="10"/>
                  <a:pt x="61" y="12"/>
                  <a:pt x="61" y="13"/>
                </a:cubicBezTo>
                <a:cubicBezTo>
                  <a:pt x="61" y="14"/>
                  <a:pt x="60" y="16"/>
                  <a:pt x="58" y="16"/>
                </a:cubicBezTo>
                <a:cubicBezTo>
                  <a:pt x="32" y="16"/>
                  <a:pt x="32" y="16"/>
                  <a:pt x="32" y="16"/>
                </a:cubicBezTo>
                <a:cubicBezTo>
                  <a:pt x="30" y="16"/>
                  <a:pt x="29" y="14"/>
                  <a:pt x="29" y="13"/>
                </a:cubicBezTo>
                <a:close/>
                <a:moveTo>
                  <a:pt x="33" y="49"/>
                </a:moveTo>
                <a:cubicBezTo>
                  <a:pt x="33" y="43"/>
                  <a:pt x="37" y="38"/>
                  <a:pt x="43" y="37"/>
                </a:cubicBezTo>
                <a:cubicBezTo>
                  <a:pt x="43" y="37"/>
                  <a:pt x="44" y="37"/>
                  <a:pt x="44" y="36"/>
                </a:cubicBezTo>
                <a:cubicBezTo>
                  <a:pt x="44" y="33"/>
                  <a:pt x="44" y="33"/>
                  <a:pt x="44" y="33"/>
                </a:cubicBezTo>
                <a:cubicBezTo>
                  <a:pt x="44" y="32"/>
                  <a:pt x="43" y="32"/>
                  <a:pt x="43" y="31"/>
                </a:cubicBezTo>
                <a:cubicBezTo>
                  <a:pt x="37" y="30"/>
                  <a:pt x="33" y="25"/>
                  <a:pt x="33" y="20"/>
                </a:cubicBezTo>
                <a:cubicBezTo>
                  <a:pt x="33" y="18"/>
                  <a:pt x="33" y="18"/>
                  <a:pt x="33" y="18"/>
                </a:cubicBezTo>
                <a:cubicBezTo>
                  <a:pt x="57" y="18"/>
                  <a:pt x="57" y="18"/>
                  <a:pt x="57" y="18"/>
                </a:cubicBezTo>
                <a:cubicBezTo>
                  <a:pt x="57" y="20"/>
                  <a:pt x="57" y="20"/>
                  <a:pt x="57" y="20"/>
                </a:cubicBezTo>
                <a:cubicBezTo>
                  <a:pt x="57" y="25"/>
                  <a:pt x="53" y="30"/>
                  <a:pt x="47" y="31"/>
                </a:cubicBezTo>
                <a:cubicBezTo>
                  <a:pt x="47" y="32"/>
                  <a:pt x="46" y="32"/>
                  <a:pt x="46" y="33"/>
                </a:cubicBezTo>
                <a:cubicBezTo>
                  <a:pt x="46" y="36"/>
                  <a:pt x="46" y="36"/>
                  <a:pt x="46" y="36"/>
                </a:cubicBezTo>
                <a:cubicBezTo>
                  <a:pt x="46" y="37"/>
                  <a:pt x="47" y="37"/>
                  <a:pt x="47" y="37"/>
                </a:cubicBezTo>
                <a:cubicBezTo>
                  <a:pt x="53" y="38"/>
                  <a:pt x="57" y="43"/>
                  <a:pt x="57" y="49"/>
                </a:cubicBezTo>
                <a:cubicBezTo>
                  <a:pt x="57" y="50"/>
                  <a:pt x="57" y="50"/>
                  <a:pt x="57" y="50"/>
                </a:cubicBezTo>
                <a:cubicBezTo>
                  <a:pt x="33" y="50"/>
                  <a:pt x="33" y="50"/>
                  <a:pt x="33" y="50"/>
                </a:cubicBezTo>
                <a:lnTo>
                  <a:pt x="33" y="49"/>
                </a:lnTo>
                <a:close/>
                <a:moveTo>
                  <a:pt x="58" y="58"/>
                </a:moveTo>
                <a:cubicBezTo>
                  <a:pt x="32" y="58"/>
                  <a:pt x="32" y="58"/>
                  <a:pt x="32" y="58"/>
                </a:cubicBezTo>
                <a:cubicBezTo>
                  <a:pt x="30" y="58"/>
                  <a:pt x="29" y="57"/>
                  <a:pt x="29" y="56"/>
                </a:cubicBezTo>
                <a:cubicBezTo>
                  <a:pt x="29" y="54"/>
                  <a:pt x="30" y="53"/>
                  <a:pt x="32" y="53"/>
                </a:cubicBezTo>
                <a:cubicBezTo>
                  <a:pt x="58" y="53"/>
                  <a:pt x="58" y="53"/>
                  <a:pt x="58" y="53"/>
                </a:cubicBezTo>
                <a:cubicBezTo>
                  <a:pt x="60" y="53"/>
                  <a:pt x="61" y="54"/>
                  <a:pt x="61" y="56"/>
                </a:cubicBezTo>
                <a:cubicBezTo>
                  <a:pt x="61" y="57"/>
                  <a:pt x="60" y="58"/>
                  <a:pt x="58" y="58"/>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12" name="Freeform 18">
            <a:extLst>
              <a:ext uri="{FF2B5EF4-FFF2-40B4-BE49-F238E27FC236}">
                <a16:creationId xmlns:a16="http://schemas.microsoft.com/office/drawing/2014/main" id="{CE608B61-167D-7342-8710-5A9D19973580}"/>
              </a:ext>
            </a:extLst>
          </p:cNvPr>
          <p:cNvSpPr>
            <a:spLocks noEditPoints="1"/>
          </p:cNvSpPr>
          <p:nvPr userDrawn="1"/>
        </p:nvSpPr>
        <p:spPr bwMode="auto">
          <a:xfrm>
            <a:off x="7702650" y="1347991"/>
            <a:ext cx="277429" cy="298770"/>
          </a:xfrm>
          <a:custGeom>
            <a:avLst/>
            <a:gdLst>
              <a:gd name="T0" fmla="*/ 14 w 64"/>
              <a:gd name="T1" fmla="*/ 0 h 69"/>
              <a:gd name="T2" fmla="*/ 14 w 64"/>
              <a:gd name="T3" fmla="*/ 2 h 69"/>
              <a:gd name="T4" fmla="*/ 9 w 64"/>
              <a:gd name="T5" fmla="*/ 8 h 69"/>
              <a:gd name="T6" fmla="*/ 42 w 64"/>
              <a:gd name="T7" fmla="*/ 49 h 69"/>
              <a:gd name="T8" fmla="*/ 38 w 64"/>
              <a:gd name="T9" fmla="*/ 42 h 69"/>
              <a:gd name="T10" fmla="*/ 36 w 64"/>
              <a:gd name="T11" fmla="*/ 33 h 69"/>
              <a:gd name="T12" fmla="*/ 41 w 64"/>
              <a:gd name="T13" fmla="*/ 49 h 69"/>
              <a:gd name="T14" fmla="*/ 59 w 64"/>
              <a:gd name="T15" fmla="*/ 42 h 69"/>
              <a:gd name="T16" fmla="*/ 64 w 64"/>
              <a:gd name="T17" fmla="*/ 37 h 69"/>
              <a:gd name="T18" fmla="*/ 57 w 64"/>
              <a:gd name="T19" fmla="*/ 32 h 69"/>
              <a:gd name="T20" fmla="*/ 58 w 64"/>
              <a:gd name="T21" fmla="*/ 25 h 69"/>
              <a:gd name="T22" fmla="*/ 49 w 64"/>
              <a:gd name="T23" fmla="*/ 24 h 69"/>
              <a:gd name="T24" fmla="*/ 46 w 64"/>
              <a:gd name="T25" fmla="*/ 17 h 69"/>
              <a:gd name="T26" fmla="*/ 38 w 64"/>
              <a:gd name="T27" fmla="*/ 20 h 69"/>
              <a:gd name="T28" fmla="*/ 32 w 64"/>
              <a:gd name="T29" fmla="*/ 16 h 69"/>
              <a:gd name="T30" fmla="*/ 27 w 64"/>
              <a:gd name="T31" fmla="*/ 19 h 69"/>
              <a:gd name="T32" fmla="*/ 20 w 64"/>
              <a:gd name="T33" fmla="*/ 16 h 69"/>
              <a:gd name="T34" fmla="*/ 7 w 64"/>
              <a:gd name="T35" fmla="*/ 16 h 69"/>
              <a:gd name="T36" fmla="*/ 0 w 64"/>
              <a:gd name="T37" fmla="*/ 40 h 69"/>
              <a:gd name="T38" fmla="*/ 8 w 64"/>
              <a:gd name="T39" fmla="*/ 69 h 69"/>
              <a:gd name="T40" fmla="*/ 24 w 64"/>
              <a:gd name="T41" fmla="*/ 61 h 69"/>
              <a:gd name="T42" fmla="*/ 27 w 64"/>
              <a:gd name="T43" fmla="*/ 67 h 69"/>
              <a:gd name="T44" fmla="*/ 34 w 64"/>
              <a:gd name="T45" fmla="*/ 68 h 69"/>
              <a:gd name="T46" fmla="*/ 40 w 64"/>
              <a:gd name="T47" fmla="*/ 68 h 69"/>
              <a:gd name="T48" fmla="*/ 46 w 64"/>
              <a:gd name="T49" fmla="*/ 68 h 69"/>
              <a:gd name="T50" fmla="*/ 49 w 64"/>
              <a:gd name="T51" fmla="*/ 61 h 69"/>
              <a:gd name="T52" fmla="*/ 58 w 64"/>
              <a:gd name="T53" fmla="*/ 60 h 69"/>
              <a:gd name="T54" fmla="*/ 57 w 64"/>
              <a:gd name="T55" fmla="*/ 52 h 69"/>
              <a:gd name="T56" fmla="*/ 64 w 64"/>
              <a:gd name="T57" fmla="*/ 47 h 69"/>
              <a:gd name="T58" fmla="*/ 29 w 64"/>
              <a:gd name="T59" fmla="*/ 32 h 69"/>
              <a:gd name="T60" fmla="*/ 37 w 64"/>
              <a:gd name="T61" fmla="*/ 56 h 69"/>
              <a:gd name="T62" fmla="*/ 22 w 64"/>
              <a:gd name="T63" fmla="*/ 26 h 69"/>
              <a:gd name="T64" fmla="*/ 16 w 64"/>
              <a:gd name="T65" fmla="*/ 66 h 69"/>
              <a:gd name="T66" fmla="*/ 13 w 64"/>
              <a:gd name="T67" fmla="*/ 44 h 69"/>
              <a:gd name="T68" fmla="*/ 8 w 64"/>
              <a:gd name="T69" fmla="*/ 28 h 69"/>
              <a:gd name="T70" fmla="*/ 5 w 64"/>
              <a:gd name="T71" fmla="*/ 43 h 69"/>
              <a:gd name="T72" fmla="*/ 5 w 64"/>
              <a:gd name="T73" fmla="*/ 20 h 69"/>
              <a:gd name="T74" fmla="*/ 15 w 64"/>
              <a:gd name="T75" fmla="*/ 25 h 69"/>
              <a:gd name="T76" fmla="*/ 26 w 64"/>
              <a:gd name="T77" fmla="*/ 23 h 69"/>
              <a:gd name="T78" fmla="*/ 24 w 64"/>
              <a:gd name="T79" fmla="*/ 28 h 69"/>
              <a:gd name="T80" fmla="*/ 56 w 64"/>
              <a:gd name="T81" fmla="*/ 50 h 69"/>
              <a:gd name="T82" fmla="*/ 53 w 64"/>
              <a:gd name="T83" fmla="*/ 55 h 69"/>
              <a:gd name="T84" fmla="*/ 50 w 64"/>
              <a:gd name="T85" fmla="*/ 58 h 69"/>
              <a:gd name="T86" fmla="*/ 44 w 64"/>
              <a:gd name="T87" fmla="*/ 61 h 69"/>
              <a:gd name="T88" fmla="*/ 40 w 64"/>
              <a:gd name="T89" fmla="*/ 63 h 69"/>
              <a:gd name="T90" fmla="*/ 34 w 64"/>
              <a:gd name="T91" fmla="*/ 63 h 69"/>
              <a:gd name="T92" fmla="*/ 30 w 64"/>
              <a:gd name="T93" fmla="*/ 61 h 69"/>
              <a:gd name="T94" fmla="*/ 24 w 64"/>
              <a:gd name="T95" fmla="*/ 58 h 69"/>
              <a:gd name="T96" fmla="*/ 37 w 64"/>
              <a:gd name="T97" fmla="*/ 58 h 69"/>
              <a:gd name="T98" fmla="*/ 29 w 64"/>
              <a:gd name="T99" fmla="*/ 28 h 69"/>
              <a:gd name="T100" fmla="*/ 30 w 64"/>
              <a:gd name="T101" fmla="*/ 23 h 69"/>
              <a:gd name="T102" fmla="*/ 34 w 64"/>
              <a:gd name="T103" fmla="*/ 22 h 69"/>
              <a:gd name="T104" fmla="*/ 40 w 64"/>
              <a:gd name="T105" fmla="*/ 22 h 69"/>
              <a:gd name="T106" fmla="*/ 44 w 64"/>
              <a:gd name="T107" fmla="*/ 23 h 69"/>
              <a:gd name="T108" fmla="*/ 50 w 64"/>
              <a:gd name="T109" fmla="*/ 27 h 69"/>
              <a:gd name="T110" fmla="*/ 53 w 64"/>
              <a:gd name="T111" fmla="*/ 29 h 69"/>
              <a:gd name="T112" fmla="*/ 56 w 64"/>
              <a:gd name="T113" fmla="*/ 35 h 69"/>
              <a:gd name="T114" fmla="*/ 57 w 64"/>
              <a:gd name="T115" fmla="*/ 39 h 69"/>
              <a:gd name="T116" fmla="*/ 56 w 64"/>
              <a:gd name="T117" fmla="*/ 44 h 69"/>
              <a:gd name="T118" fmla="*/ 60 w 64"/>
              <a:gd name="T119"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69">
                <a:moveTo>
                  <a:pt x="14" y="16"/>
                </a:moveTo>
                <a:cubicBezTo>
                  <a:pt x="19" y="16"/>
                  <a:pt x="22" y="12"/>
                  <a:pt x="22" y="8"/>
                </a:cubicBezTo>
                <a:cubicBezTo>
                  <a:pt x="22" y="3"/>
                  <a:pt x="19" y="0"/>
                  <a:pt x="14" y="0"/>
                </a:cubicBezTo>
                <a:cubicBezTo>
                  <a:pt x="10" y="0"/>
                  <a:pt x="6" y="3"/>
                  <a:pt x="6" y="8"/>
                </a:cubicBezTo>
                <a:cubicBezTo>
                  <a:pt x="6" y="12"/>
                  <a:pt x="10" y="16"/>
                  <a:pt x="14" y="16"/>
                </a:cubicBezTo>
                <a:close/>
                <a:moveTo>
                  <a:pt x="14" y="2"/>
                </a:moveTo>
                <a:cubicBezTo>
                  <a:pt x="17" y="2"/>
                  <a:pt x="20" y="5"/>
                  <a:pt x="20" y="8"/>
                </a:cubicBezTo>
                <a:cubicBezTo>
                  <a:pt x="20" y="11"/>
                  <a:pt x="17" y="13"/>
                  <a:pt x="14" y="13"/>
                </a:cubicBezTo>
                <a:cubicBezTo>
                  <a:pt x="11" y="13"/>
                  <a:pt x="9" y="11"/>
                  <a:pt x="9" y="8"/>
                </a:cubicBezTo>
                <a:cubicBezTo>
                  <a:pt x="9" y="5"/>
                  <a:pt x="11" y="2"/>
                  <a:pt x="14" y="2"/>
                </a:cubicBezTo>
                <a:close/>
                <a:moveTo>
                  <a:pt x="41" y="49"/>
                </a:moveTo>
                <a:cubicBezTo>
                  <a:pt x="42" y="49"/>
                  <a:pt x="42" y="49"/>
                  <a:pt x="42" y="49"/>
                </a:cubicBezTo>
                <a:cubicBezTo>
                  <a:pt x="43" y="49"/>
                  <a:pt x="43" y="49"/>
                  <a:pt x="43" y="49"/>
                </a:cubicBezTo>
                <a:cubicBezTo>
                  <a:pt x="44" y="48"/>
                  <a:pt x="44" y="47"/>
                  <a:pt x="43" y="47"/>
                </a:cubicBezTo>
                <a:cubicBezTo>
                  <a:pt x="38" y="42"/>
                  <a:pt x="38" y="42"/>
                  <a:pt x="38" y="42"/>
                </a:cubicBezTo>
                <a:cubicBezTo>
                  <a:pt x="38" y="33"/>
                  <a:pt x="38" y="33"/>
                  <a:pt x="38" y="33"/>
                </a:cubicBezTo>
                <a:cubicBezTo>
                  <a:pt x="38" y="32"/>
                  <a:pt x="38" y="32"/>
                  <a:pt x="37" y="32"/>
                </a:cubicBezTo>
                <a:cubicBezTo>
                  <a:pt x="36" y="32"/>
                  <a:pt x="36" y="32"/>
                  <a:pt x="36" y="33"/>
                </a:cubicBezTo>
                <a:cubicBezTo>
                  <a:pt x="36" y="42"/>
                  <a:pt x="36" y="42"/>
                  <a:pt x="36" y="42"/>
                </a:cubicBezTo>
                <a:cubicBezTo>
                  <a:pt x="36" y="43"/>
                  <a:pt x="36" y="43"/>
                  <a:pt x="36" y="43"/>
                </a:cubicBezTo>
                <a:lnTo>
                  <a:pt x="41" y="49"/>
                </a:lnTo>
                <a:close/>
                <a:moveTo>
                  <a:pt x="63" y="46"/>
                </a:moveTo>
                <a:cubicBezTo>
                  <a:pt x="59" y="44"/>
                  <a:pt x="59" y="44"/>
                  <a:pt x="59" y="44"/>
                </a:cubicBezTo>
                <a:cubicBezTo>
                  <a:pt x="59" y="43"/>
                  <a:pt x="59" y="43"/>
                  <a:pt x="59" y="42"/>
                </a:cubicBezTo>
                <a:cubicBezTo>
                  <a:pt x="59" y="42"/>
                  <a:pt x="59" y="41"/>
                  <a:pt x="59" y="41"/>
                </a:cubicBezTo>
                <a:cubicBezTo>
                  <a:pt x="63" y="39"/>
                  <a:pt x="63" y="39"/>
                  <a:pt x="63" y="39"/>
                </a:cubicBezTo>
                <a:cubicBezTo>
                  <a:pt x="64" y="39"/>
                  <a:pt x="64" y="38"/>
                  <a:pt x="64" y="37"/>
                </a:cubicBezTo>
                <a:cubicBezTo>
                  <a:pt x="63" y="33"/>
                  <a:pt x="63" y="33"/>
                  <a:pt x="63" y="33"/>
                </a:cubicBezTo>
                <a:cubicBezTo>
                  <a:pt x="62" y="33"/>
                  <a:pt x="62" y="32"/>
                  <a:pt x="61" y="32"/>
                </a:cubicBezTo>
                <a:cubicBezTo>
                  <a:pt x="57" y="32"/>
                  <a:pt x="57" y="32"/>
                  <a:pt x="57" y="32"/>
                </a:cubicBezTo>
                <a:cubicBezTo>
                  <a:pt x="57" y="32"/>
                  <a:pt x="56" y="31"/>
                  <a:pt x="56" y="30"/>
                </a:cubicBezTo>
                <a:cubicBezTo>
                  <a:pt x="58" y="26"/>
                  <a:pt x="58" y="26"/>
                  <a:pt x="58" y="26"/>
                </a:cubicBezTo>
                <a:cubicBezTo>
                  <a:pt x="58" y="26"/>
                  <a:pt x="58" y="25"/>
                  <a:pt x="58" y="25"/>
                </a:cubicBezTo>
                <a:cubicBezTo>
                  <a:pt x="55" y="22"/>
                  <a:pt x="55" y="22"/>
                  <a:pt x="55" y="22"/>
                </a:cubicBezTo>
                <a:cubicBezTo>
                  <a:pt x="54" y="21"/>
                  <a:pt x="54" y="21"/>
                  <a:pt x="53" y="22"/>
                </a:cubicBezTo>
                <a:cubicBezTo>
                  <a:pt x="49" y="24"/>
                  <a:pt x="49" y="24"/>
                  <a:pt x="49" y="24"/>
                </a:cubicBezTo>
                <a:cubicBezTo>
                  <a:pt x="49" y="23"/>
                  <a:pt x="48" y="23"/>
                  <a:pt x="47" y="22"/>
                </a:cubicBezTo>
                <a:cubicBezTo>
                  <a:pt x="47" y="18"/>
                  <a:pt x="47" y="18"/>
                  <a:pt x="47" y="18"/>
                </a:cubicBezTo>
                <a:cubicBezTo>
                  <a:pt x="47" y="17"/>
                  <a:pt x="47" y="17"/>
                  <a:pt x="46" y="17"/>
                </a:cubicBezTo>
                <a:cubicBezTo>
                  <a:pt x="42" y="16"/>
                  <a:pt x="42" y="16"/>
                  <a:pt x="42" y="16"/>
                </a:cubicBezTo>
                <a:cubicBezTo>
                  <a:pt x="41" y="16"/>
                  <a:pt x="41" y="16"/>
                  <a:pt x="40" y="16"/>
                </a:cubicBezTo>
                <a:cubicBezTo>
                  <a:pt x="38" y="20"/>
                  <a:pt x="38" y="20"/>
                  <a:pt x="38" y="20"/>
                </a:cubicBezTo>
                <a:cubicBezTo>
                  <a:pt x="37" y="20"/>
                  <a:pt x="37" y="20"/>
                  <a:pt x="36" y="20"/>
                </a:cubicBezTo>
                <a:cubicBezTo>
                  <a:pt x="34" y="16"/>
                  <a:pt x="34" y="16"/>
                  <a:pt x="34" y="16"/>
                </a:cubicBezTo>
                <a:cubicBezTo>
                  <a:pt x="33" y="16"/>
                  <a:pt x="33" y="16"/>
                  <a:pt x="32" y="16"/>
                </a:cubicBezTo>
                <a:cubicBezTo>
                  <a:pt x="28" y="17"/>
                  <a:pt x="28" y="17"/>
                  <a:pt x="28" y="17"/>
                </a:cubicBezTo>
                <a:cubicBezTo>
                  <a:pt x="27" y="17"/>
                  <a:pt x="27" y="17"/>
                  <a:pt x="27" y="18"/>
                </a:cubicBezTo>
                <a:cubicBezTo>
                  <a:pt x="27" y="19"/>
                  <a:pt x="27" y="19"/>
                  <a:pt x="27" y="19"/>
                </a:cubicBezTo>
                <a:cubicBezTo>
                  <a:pt x="26" y="18"/>
                  <a:pt x="26" y="17"/>
                  <a:pt x="25" y="17"/>
                </a:cubicBezTo>
                <a:cubicBezTo>
                  <a:pt x="21" y="16"/>
                  <a:pt x="21" y="16"/>
                  <a:pt x="21" y="16"/>
                </a:cubicBezTo>
                <a:cubicBezTo>
                  <a:pt x="21" y="16"/>
                  <a:pt x="20" y="16"/>
                  <a:pt x="20" y="16"/>
                </a:cubicBezTo>
                <a:cubicBezTo>
                  <a:pt x="14" y="22"/>
                  <a:pt x="14" y="22"/>
                  <a:pt x="14" y="22"/>
                </a:cubicBezTo>
                <a:cubicBezTo>
                  <a:pt x="9" y="16"/>
                  <a:pt x="9" y="16"/>
                  <a:pt x="9" y="16"/>
                </a:cubicBezTo>
                <a:cubicBezTo>
                  <a:pt x="8" y="16"/>
                  <a:pt x="8" y="16"/>
                  <a:pt x="7" y="16"/>
                </a:cubicBezTo>
                <a:cubicBezTo>
                  <a:pt x="4" y="17"/>
                  <a:pt x="4" y="17"/>
                  <a:pt x="4" y="17"/>
                </a:cubicBezTo>
                <a:cubicBezTo>
                  <a:pt x="1" y="18"/>
                  <a:pt x="0" y="21"/>
                  <a:pt x="0" y="23"/>
                </a:cubicBezTo>
                <a:cubicBezTo>
                  <a:pt x="0" y="40"/>
                  <a:pt x="0" y="40"/>
                  <a:pt x="0" y="40"/>
                </a:cubicBezTo>
                <a:cubicBezTo>
                  <a:pt x="0" y="43"/>
                  <a:pt x="2" y="46"/>
                  <a:pt x="5" y="46"/>
                </a:cubicBezTo>
                <a:cubicBezTo>
                  <a:pt x="5" y="66"/>
                  <a:pt x="5" y="66"/>
                  <a:pt x="5" y="66"/>
                </a:cubicBezTo>
                <a:cubicBezTo>
                  <a:pt x="5" y="68"/>
                  <a:pt x="6" y="69"/>
                  <a:pt x="8" y="69"/>
                </a:cubicBezTo>
                <a:cubicBezTo>
                  <a:pt x="21" y="69"/>
                  <a:pt x="21" y="69"/>
                  <a:pt x="21" y="69"/>
                </a:cubicBezTo>
                <a:cubicBezTo>
                  <a:pt x="22" y="69"/>
                  <a:pt x="24" y="68"/>
                  <a:pt x="24" y="66"/>
                </a:cubicBezTo>
                <a:cubicBezTo>
                  <a:pt x="24" y="61"/>
                  <a:pt x="24" y="61"/>
                  <a:pt x="24" y="61"/>
                </a:cubicBezTo>
                <a:cubicBezTo>
                  <a:pt x="25" y="61"/>
                  <a:pt x="25" y="61"/>
                  <a:pt x="25" y="61"/>
                </a:cubicBezTo>
                <a:cubicBezTo>
                  <a:pt x="25" y="61"/>
                  <a:pt x="26" y="62"/>
                  <a:pt x="27" y="62"/>
                </a:cubicBezTo>
                <a:cubicBezTo>
                  <a:pt x="27" y="67"/>
                  <a:pt x="27" y="67"/>
                  <a:pt x="27" y="67"/>
                </a:cubicBezTo>
                <a:cubicBezTo>
                  <a:pt x="27" y="67"/>
                  <a:pt x="27" y="68"/>
                  <a:pt x="28" y="68"/>
                </a:cubicBezTo>
                <a:cubicBezTo>
                  <a:pt x="32" y="69"/>
                  <a:pt x="32" y="69"/>
                  <a:pt x="32" y="69"/>
                </a:cubicBezTo>
                <a:cubicBezTo>
                  <a:pt x="33" y="69"/>
                  <a:pt x="33" y="69"/>
                  <a:pt x="34" y="68"/>
                </a:cubicBezTo>
                <a:cubicBezTo>
                  <a:pt x="36" y="65"/>
                  <a:pt x="36" y="65"/>
                  <a:pt x="36" y="65"/>
                </a:cubicBezTo>
                <a:cubicBezTo>
                  <a:pt x="37" y="65"/>
                  <a:pt x="37" y="65"/>
                  <a:pt x="38" y="65"/>
                </a:cubicBezTo>
                <a:cubicBezTo>
                  <a:pt x="40" y="68"/>
                  <a:pt x="40" y="68"/>
                  <a:pt x="40" y="68"/>
                </a:cubicBezTo>
                <a:cubicBezTo>
                  <a:pt x="41" y="69"/>
                  <a:pt x="41" y="69"/>
                  <a:pt x="42" y="69"/>
                </a:cubicBezTo>
                <a:cubicBezTo>
                  <a:pt x="42" y="69"/>
                  <a:pt x="42" y="69"/>
                  <a:pt x="42" y="69"/>
                </a:cubicBezTo>
                <a:cubicBezTo>
                  <a:pt x="46" y="68"/>
                  <a:pt x="46" y="68"/>
                  <a:pt x="46" y="68"/>
                </a:cubicBezTo>
                <a:cubicBezTo>
                  <a:pt x="47" y="68"/>
                  <a:pt x="47" y="67"/>
                  <a:pt x="47" y="67"/>
                </a:cubicBezTo>
                <a:cubicBezTo>
                  <a:pt x="47" y="62"/>
                  <a:pt x="47" y="62"/>
                  <a:pt x="47" y="62"/>
                </a:cubicBezTo>
                <a:cubicBezTo>
                  <a:pt x="48" y="62"/>
                  <a:pt x="49" y="61"/>
                  <a:pt x="49" y="61"/>
                </a:cubicBezTo>
                <a:cubicBezTo>
                  <a:pt x="53" y="63"/>
                  <a:pt x="53" y="63"/>
                  <a:pt x="53" y="63"/>
                </a:cubicBezTo>
                <a:cubicBezTo>
                  <a:pt x="54" y="63"/>
                  <a:pt x="54" y="63"/>
                  <a:pt x="55" y="63"/>
                </a:cubicBezTo>
                <a:cubicBezTo>
                  <a:pt x="58" y="60"/>
                  <a:pt x="58" y="60"/>
                  <a:pt x="58" y="60"/>
                </a:cubicBezTo>
                <a:cubicBezTo>
                  <a:pt x="58" y="60"/>
                  <a:pt x="58" y="59"/>
                  <a:pt x="58" y="58"/>
                </a:cubicBezTo>
                <a:cubicBezTo>
                  <a:pt x="56" y="55"/>
                  <a:pt x="56" y="55"/>
                  <a:pt x="56" y="55"/>
                </a:cubicBezTo>
                <a:cubicBezTo>
                  <a:pt x="56" y="54"/>
                  <a:pt x="57" y="53"/>
                  <a:pt x="57" y="52"/>
                </a:cubicBezTo>
                <a:cubicBezTo>
                  <a:pt x="61" y="52"/>
                  <a:pt x="61" y="52"/>
                  <a:pt x="61" y="52"/>
                </a:cubicBezTo>
                <a:cubicBezTo>
                  <a:pt x="62" y="52"/>
                  <a:pt x="62" y="52"/>
                  <a:pt x="63" y="51"/>
                </a:cubicBezTo>
                <a:cubicBezTo>
                  <a:pt x="64" y="47"/>
                  <a:pt x="64" y="47"/>
                  <a:pt x="64" y="47"/>
                </a:cubicBezTo>
                <a:cubicBezTo>
                  <a:pt x="64" y="47"/>
                  <a:pt x="64" y="46"/>
                  <a:pt x="63" y="46"/>
                </a:cubicBezTo>
                <a:close/>
                <a:moveTo>
                  <a:pt x="29" y="40"/>
                </a:moveTo>
                <a:cubicBezTo>
                  <a:pt x="29" y="32"/>
                  <a:pt x="29" y="32"/>
                  <a:pt x="29" y="32"/>
                </a:cubicBezTo>
                <a:cubicBezTo>
                  <a:pt x="31" y="30"/>
                  <a:pt x="34" y="29"/>
                  <a:pt x="37" y="29"/>
                </a:cubicBezTo>
                <a:cubicBezTo>
                  <a:pt x="44" y="29"/>
                  <a:pt x="50" y="35"/>
                  <a:pt x="50" y="42"/>
                </a:cubicBezTo>
                <a:cubicBezTo>
                  <a:pt x="50" y="50"/>
                  <a:pt x="44" y="56"/>
                  <a:pt x="37" y="56"/>
                </a:cubicBezTo>
                <a:cubicBezTo>
                  <a:pt x="31" y="56"/>
                  <a:pt x="26" y="52"/>
                  <a:pt x="24" y="46"/>
                </a:cubicBezTo>
                <a:cubicBezTo>
                  <a:pt x="27" y="45"/>
                  <a:pt x="29" y="43"/>
                  <a:pt x="29" y="40"/>
                </a:cubicBezTo>
                <a:close/>
                <a:moveTo>
                  <a:pt x="22" y="26"/>
                </a:moveTo>
                <a:cubicBezTo>
                  <a:pt x="22" y="26"/>
                  <a:pt x="21" y="27"/>
                  <a:pt x="21" y="28"/>
                </a:cubicBezTo>
                <a:cubicBezTo>
                  <a:pt x="21" y="66"/>
                  <a:pt x="21" y="66"/>
                  <a:pt x="21" y="66"/>
                </a:cubicBezTo>
                <a:cubicBezTo>
                  <a:pt x="16" y="66"/>
                  <a:pt x="16" y="66"/>
                  <a:pt x="16" y="66"/>
                </a:cubicBezTo>
                <a:cubicBezTo>
                  <a:pt x="16" y="44"/>
                  <a:pt x="16" y="44"/>
                  <a:pt x="16" y="44"/>
                </a:cubicBezTo>
                <a:cubicBezTo>
                  <a:pt x="16" y="43"/>
                  <a:pt x="15" y="42"/>
                  <a:pt x="14" y="42"/>
                </a:cubicBezTo>
                <a:cubicBezTo>
                  <a:pt x="14" y="42"/>
                  <a:pt x="13" y="43"/>
                  <a:pt x="13" y="44"/>
                </a:cubicBezTo>
                <a:cubicBezTo>
                  <a:pt x="13" y="66"/>
                  <a:pt x="13" y="66"/>
                  <a:pt x="13" y="66"/>
                </a:cubicBezTo>
                <a:cubicBezTo>
                  <a:pt x="8" y="66"/>
                  <a:pt x="8" y="66"/>
                  <a:pt x="8" y="66"/>
                </a:cubicBezTo>
                <a:cubicBezTo>
                  <a:pt x="8" y="28"/>
                  <a:pt x="8" y="28"/>
                  <a:pt x="8" y="28"/>
                </a:cubicBezTo>
                <a:cubicBezTo>
                  <a:pt x="8" y="27"/>
                  <a:pt x="7" y="26"/>
                  <a:pt x="6" y="26"/>
                </a:cubicBezTo>
                <a:cubicBezTo>
                  <a:pt x="6" y="26"/>
                  <a:pt x="5" y="27"/>
                  <a:pt x="5" y="28"/>
                </a:cubicBezTo>
                <a:cubicBezTo>
                  <a:pt x="5" y="43"/>
                  <a:pt x="5" y="43"/>
                  <a:pt x="5" y="43"/>
                </a:cubicBezTo>
                <a:cubicBezTo>
                  <a:pt x="3" y="43"/>
                  <a:pt x="2" y="41"/>
                  <a:pt x="2" y="40"/>
                </a:cubicBezTo>
                <a:cubicBezTo>
                  <a:pt x="2" y="23"/>
                  <a:pt x="2" y="23"/>
                  <a:pt x="2" y="23"/>
                </a:cubicBezTo>
                <a:cubicBezTo>
                  <a:pt x="2" y="22"/>
                  <a:pt x="3" y="20"/>
                  <a:pt x="5" y="20"/>
                </a:cubicBezTo>
                <a:cubicBezTo>
                  <a:pt x="7" y="19"/>
                  <a:pt x="7" y="19"/>
                  <a:pt x="7" y="19"/>
                </a:cubicBezTo>
                <a:cubicBezTo>
                  <a:pt x="13" y="25"/>
                  <a:pt x="13" y="25"/>
                  <a:pt x="13" y="25"/>
                </a:cubicBezTo>
                <a:cubicBezTo>
                  <a:pt x="14" y="25"/>
                  <a:pt x="15" y="25"/>
                  <a:pt x="15" y="25"/>
                </a:cubicBezTo>
                <a:cubicBezTo>
                  <a:pt x="21" y="19"/>
                  <a:pt x="21" y="19"/>
                  <a:pt x="21" y="19"/>
                </a:cubicBezTo>
                <a:cubicBezTo>
                  <a:pt x="24" y="20"/>
                  <a:pt x="24" y="20"/>
                  <a:pt x="24" y="20"/>
                </a:cubicBezTo>
                <a:cubicBezTo>
                  <a:pt x="25" y="20"/>
                  <a:pt x="26" y="22"/>
                  <a:pt x="26" y="23"/>
                </a:cubicBezTo>
                <a:cubicBezTo>
                  <a:pt x="26" y="40"/>
                  <a:pt x="26" y="40"/>
                  <a:pt x="26" y="40"/>
                </a:cubicBezTo>
                <a:cubicBezTo>
                  <a:pt x="26" y="41"/>
                  <a:pt x="25" y="43"/>
                  <a:pt x="24" y="43"/>
                </a:cubicBezTo>
                <a:cubicBezTo>
                  <a:pt x="24" y="28"/>
                  <a:pt x="24" y="28"/>
                  <a:pt x="24" y="28"/>
                </a:cubicBezTo>
                <a:cubicBezTo>
                  <a:pt x="24" y="27"/>
                  <a:pt x="23" y="26"/>
                  <a:pt x="22" y="26"/>
                </a:cubicBezTo>
                <a:close/>
                <a:moveTo>
                  <a:pt x="60" y="50"/>
                </a:moveTo>
                <a:cubicBezTo>
                  <a:pt x="56" y="50"/>
                  <a:pt x="56" y="50"/>
                  <a:pt x="56" y="50"/>
                </a:cubicBezTo>
                <a:cubicBezTo>
                  <a:pt x="56" y="50"/>
                  <a:pt x="55" y="50"/>
                  <a:pt x="55" y="50"/>
                </a:cubicBezTo>
                <a:cubicBezTo>
                  <a:pt x="54" y="52"/>
                  <a:pt x="54" y="53"/>
                  <a:pt x="53" y="54"/>
                </a:cubicBezTo>
                <a:cubicBezTo>
                  <a:pt x="53" y="54"/>
                  <a:pt x="53" y="55"/>
                  <a:pt x="53" y="55"/>
                </a:cubicBezTo>
                <a:cubicBezTo>
                  <a:pt x="55" y="59"/>
                  <a:pt x="55" y="59"/>
                  <a:pt x="55" y="59"/>
                </a:cubicBezTo>
                <a:cubicBezTo>
                  <a:pt x="53" y="60"/>
                  <a:pt x="53" y="60"/>
                  <a:pt x="53" y="60"/>
                </a:cubicBezTo>
                <a:cubicBezTo>
                  <a:pt x="50" y="58"/>
                  <a:pt x="50" y="58"/>
                  <a:pt x="50" y="58"/>
                </a:cubicBezTo>
                <a:cubicBezTo>
                  <a:pt x="49" y="58"/>
                  <a:pt x="49" y="58"/>
                  <a:pt x="48" y="58"/>
                </a:cubicBezTo>
                <a:cubicBezTo>
                  <a:pt x="47" y="59"/>
                  <a:pt x="46" y="60"/>
                  <a:pt x="45" y="60"/>
                </a:cubicBezTo>
                <a:cubicBezTo>
                  <a:pt x="45" y="60"/>
                  <a:pt x="44" y="61"/>
                  <a:pt x="44" y="61"/>
                </a:cubicBezTo>
                <a:cubicBezTo>
                  <a:pt x="44" y="66"/>
                  <a:pt x="44" y="66"/>
                  <a:pt x="44" y="66"/>
                </a:cubicBezTo>
                <a:cubicBezTo>
                  <a:pt x="42" y="66"/>
                  <a:pt x="42" y="66"/>
                  <a:pt x="42" y="66"/>
                </a:cubicBezTo>
                <a:cubicBezTo>
                  <a:pt x="40" y="63"/>
                  <a:pt x="40" y="63"/>
                  <a:pt x="40" y="63"/>
                </a:cubicBezTo>
                <a:cubicBezTo>
                  <a:pt x="40" y="62"/>
                  <a:pt x="40" y="62"/>
                  <a:pt x="39" y="62"/>
                </a:cubicBezTo>
                <a:cubicBezTo>
                  <a:pt x="38" y="62"/>
                  <a:pt x="36" y="62"/>
                  <a:pt x="35" y="62"/>
                </a:cubicBezTo>
                <a:cubicBezTo>
                  <a:pt x="34" y="62"/>
                  <a:pt x="34" y="62"/>
                  <a:pt x="34" y="63"/>
                </a:cubicBezTo>
                <a:cubicBezTo>
                  <a:pt x="32" y="66"/>
                  <a:pt x="32" y="66"/>
                  <a:pt x="32" y="66"/>
                </a:cubicBezTo>
                <a:cubicBezTo>
                  <a:pt x="30" y="66"/>
                  <a:pt x="30" y="66"/>
                  <a:pt x="30" y="66"/>
                </a:cubicBezTo>
                <a:cubicBezTo>
                  <a:pt x="30" y="61"/>
                  <a:pt x="30" y="61"/>
                  <a:pt x="30" y="61"/>
                </a:cubicBezTo>
                <a:cubicBezTo>
                  <a:pt x="30" y="61"/>
                  <a:pt x="29" y="60"/>
                  <a:pt x="29" y="60"/>
                </a:cubicBezTo>
                <a:cubicBezTo>
                  <a:pt x="28" y="60"/>
                  <a:pt x="27" y="59"/>
                  <a:pt x="26" y="58"/>
                </a:cubicBezTo>
                <a:cubicBezTo>
                  <a:pt x="25" y="58"/>
                  <a:pt x="25" y="58"/>
                  <a:pt x="24" y="58"/>
                </a:cubicBezTo>
                <a:cubicBezTo>
                  <a:pt x="24" y="58"/>
                  <a:pt x="24" y="58"/>
                  <a:pt x="24" y="58"/>
                </a:cubicBezTo>
                <a:cubicBezTo>
                  <a:pt x="24" y="51"/>
                  <a:pt x="24" y="51"/>
                  <a:pt x="24" y="51"/>
                </a:cubicBezTo>
                <a:cubicBezTo>
                  <a:pt x="27" y="56"/>
                  <a:pt x="31" y="58"/>
                  <a:pt x="37" y="58"/>
                </a:cubicBezTo>
                <a:cubicBezTo>
                  <a:pt x="46" y="58"/>
                  <a:pt x="53" y="51"/>
                  <a:pt x="53" y="42"/>
                </a:cubicBezTo>
                <a:cubicBezTo>
                  <a:pt x="53" y="34"/>
                  <a:pt x="46" y="26"/>
                  <a:pt x="37" y="26"/>
                </a:cubicBezTo>
                <a:cubicBezTo>
                  <a:pt x="34" y="26"/>
                  <a:pt x="31" y="27"/>
                  <a:pt x="29" y="28"/>
                </a:cubicBezTo>
                <a:cubicBezTo>
                  <a:pt x="29" y="24"/>
                  <a:pt x="29" y="24"/>
                  <a:pt x="29" y="24"/>
                </a:cubicBezTo>
                <a:cubicBezTo>
                  <a:pt x="29" y="24"/>
                  <a:pt x="29" y="24"/>
                  <a:pt x="29" y="24"/>
                </a:cubicBezTo>
                <a:cubicBezTo>
                  <a:pt x="29" y="24"/>
                  <a:pt x="30" y="24"/>
                  <a:pt x="30" y="23"/>
                </a:cubicBezTo>
                <a:cubicBezTo>
                  <a:pt x="30" y="19"/>
                  <a:pt x="30" y="19"/>
                  <a:pt x="30" y="19"/>
                </a:cubicBezTo>
                <a:cubicBezTo>
                  <a:pt x="32" y="19"/>
                  <a:pt x="32" y="19"/>
                  <a:pt x="32" y="19"/>
                </a:cubicBezTo>
                <a:cubicBezTo>
                  <a:pt x="34" y="22"/>
                  <a:pt x="34" y="22"/>
                  <a:pt x="34" y="22"/>
                </a:cubicBezTo>
                <a:cubicBezTo>
                  <a:pt x="34" y="23"/>
                  <a:pt x="34" y="23"/>
                  <a:pt x="35" y="23"/>
                </a:cubicBezTo>
                <a:cubicBezTo>
                  <a:pt x="36" y="23"/>
                  <a:pt x="38" y="23"/>
                  <a:pt x="39" y="23"/>
                </a:cubicBezTo>
                <a:cubicBezTo>
                  <a:pt x="40" y="23"/>
                  <a:pt x="40" y="23"/>
                  <a:pt x="40" y="22"/>
                </a:cubicBezTo>
                <a:cubicBezTo>
                  <a:pt x="42" y="19"/>
                  <a:pt x="42" y="19"/>
                  <a:pt x="42" y="19"/>
                </a:cubicBezTo>
                <a:cubicBezTo>
                  <a:pt x="44" y="19"/>
                  <a:pt x="44" y="19"/>
                  <a:pt x="44" y="19"/>
                </a:cubicBezTo>
                <a:cubicBezTo>
                  <a:pt x="44" y="23"/>
                  <a:pt x="44" y="23"/>
                  <a:pt x="44" y="23"/>
                </a:cubicBezTo>
                <a:cubicBezTo>
                  <a:pt x="44" y="24"/>
                  <a:pt x="45" y="24"/>
                  <a:pt x="45" y="24"/>
                </a:cubicBezTo>
                <a:cubicBezTo>
                  <a:pt x="46" y="25"/>
                  <a:pt x="47" y="26"/>
                  <a:pt x="48" y="26"/>
                </a:cubicBezTo>
                <a:cubicBezTo>
                  <a:pt x="49" y="27"/>
                  <a:pt x="49" y="27"/>
                  <a:pt x="50" y="27"/>
                </a:cubicBezTo>
                <a:cubicBezTo>
                  <a:pt x="53" y="24"/>
                  <a:pt x="53" y="24"/>
                  <a:pt x="53" y="24"/>
                </a:cubicBezTo>
                <a:cubicBezTo>
                  <a:pt x="55" y="26"/>
                  <a:pt x="55" y="26"/>
                  <a:pt x="55" y="26"/>
                </a:cubicBezTo>
                <a:cubicBezTo>
                  <a:pt x="53" y="29"/>
                  <a:pt x="53" y="29"/>
                  <a:pt x="53" y="29"/>
                </a:cubicBezTo>
                <a:cubicBezTo>
                  <a:pt x="53" y="30"/>
                  <a:pt x="53" y="30"/>
                  <a:pt x="53" y="31"/>
                </a:cubicBezTo>
                <a:cubicBezTo>
                  <a:pt x="54" y="32"/>
                  <a:pt x="54" y="33"/>
                  <a:pt x="55" y="34"/>
                </a:cubicBezTo>
                <a:cubicBezTo>
                  <a:pt x="55" y="35"/>
                  <a:pt x="56" y="35"/>
                  <a:pt x="56" y="35"/>
                </a:cubicBezTo>
                <a:cubicBezTo>
                  <a:pt x="60" y="35"/>
                  <a:pt x="60" y="35"/>
                  <a:pt x="60" y="35"/>
                </a:cubicBezTo>
                <a:cubicBezTo>
                  <a:pt x="61" y="37"/>
                  <a:pt x="61" y="37"/>
                  <a:pt x="61" y="37"/>
                </a:cubicBezTo>
                <a:cubicBezTo>
                  <a:pt x="57" y="39"/>
                  <a:pt x="57" y="39"/>
                  <a:pt x="57" y="39"/>
                </a:cubicBezTo>
                <a:cubicBezTo>
                  <a:pt x="57" y="39"/>
                  <a:pt x="56" y="40"/>
                  <a:pt x="56" y="40"/>
                </a:cubicBezTo>
                <a:cubicBezTo>
                  <a:pt x="57" y="41"/>
                  <a:pt x="57" y="42"/>
                  <a:pt x="57" y="42"/>
                </a:cubicBezTo>
                <a:cubicBezTo>
                  <a:pt x="57" y="43"/>
                  <a:pt x="57" y="44"/>
                  <a:pt x="56" y="44"/>
                </a:cubicBezTo>
                <a:cubicBezTo>
                  <a:pt x="56" y="45"/>
                  <a:pt x="57" y="45"/>
                  <a:pt x="57" y="46"/>
                </a:cubicBezTo>
                <a:cubicBezTo>
                  <a:pt x="61" y="48"/>
                  <a:pt x="61" y="48"/>
                  <a:pt x="61" y="48"/>
                </a:cubicBezTo>
                <a:lnTo>
                  <a:pt x="60" y="50"/>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13" name="Freeform 20">
            <a:extLst>
              <a:ext uri="{FF2B5EF4-FFF2-40B4-BE49-F238E27FC236}">
                <a16:creationId xmlns:a16="http://schemas.microsoft.com/office/drawing/2014/main" id="{23F0BB4E-C9C7-9D40-9F1C-826C6AF25571}"/>
              </a:ext>
            </a:extLst>
          </p:cNvPr>
          <p:cNvSpPr>
            <a:spLocks noEditPoints="1"/>
          </p:cNvSpPr>
          <p:nvPr userDrawn="1"/>
        </p:nvSpPr>
        <p:spPr bwMode="auto">
          <a:xfrm>
            <a:off x="5094057" y="1348296"/>
            <a:ext cx="277429" cy="298161"/>
          </a:xfrm>
          <a:custGeom>
            <a:avLst/>
            <a:gdLst>
              <a:gd name="T0" fmla="*/ 32 w 64"/>
              <a:gd name="T1" fmla="*/ 0 h 69"/>
              <a:gd name="T2" fmla="*/ 32 w 64"/>
              <a:gd name="T3" fmla="*/ 2 h 69"/>
              <a:gd name="T4" fmla="*/ 28 w 64"/>
              <a:gd name="T5" fmla="*/ 6 h 69"/>
              <a:gd name="T6" fmla="*/ 57 w 64"/>
              <a:gd name="T7" fmla="*/ 6 h 69"/>
              <a:gd name="T8" fmla="*/ 50 w 64"/>
              <a:gd name="T9" fmla="*/ 13 h 69"/>
              <a:gd name="T10" fmla="*/ 50 w 64"/>
              <a:gd name="T11" fmla="*/ 10 h 69"/>
              <a:gd name="T12" fmla="*/ 13 w 64"/>
              <a:gd name="T13" fmla="*/ 13 h 69"/>
              <a:gd name="T14" fmla="*/ 6 w 64"/>
              <a:gd name="T15" fmla="*/ 6 h 69"/>
              <a:gd name="T16" fmla="*/ 17 w 64"/>
              <a:gd name="T17" fmla="*/ 6 h 69"/>
              <a:gd name="T18" fmla="*/ 13 w 64"/>
              <a:gd name="T19" fmla="*/ 2 h 69"/>
              <a:gd name="T20" fmla="*/ 59 w 64"/>
              <a:gd name="T21" fmla="*/ 14 h 69"/>
              <a:gd name="T22" fmla="*/ 50 w 64"/>
              <a:gd name="T23" fmla="*/ 18 h 69"/>
              <a:gd name="T24" fmla="*/ 41 w 64"/>
              <a:gd name="T25" fmla="*/ 14 h 69"/>
              <a:gd name="T26" fmla="*/ 37 w 64"/>
              <a:gd name="T27" fmla="*/ 13 h 69"/>
              <a:gd name="T28" fmla="*/ 27 w 64"/>
              <a:gd name="T29" fmla="*/ 13 h 69"/>
              <a:gd name="T30" fmla="*/ 22 w 64"/>
              <a:gd name="T31" fmla="*/ 14 h 69"/>
              <a:gd name="T32" fmla="*/ 17 w 64"/>
              <a:gd name="T33" fmla="*/ 13 h 69"/>
              <a:gd name="T34" fmla="*/ 7 w 64"/>
              <a:gd name="T35" fmla="*/ 13 h 69"/>
              <a:gd name="T36" fmla="*/ 0 w 64"/>
              <a:gd name="T37" fmla="*/ 33 h 69"/>
              <a:gd name="T38" fmla="*/ 0 w 64"/>
              <a:gd name="T39" fmla="*/ 56 h 69"/>
              <a:gd name="T40" fmla="*/ 63 w 64"/>
              <a:gd name="T41" fmla="*/ 57 h 69"/>
              <a:gd name="T42" fmla="*/ 58 w 64"/>
              <a:gd name="T43" fmla="*/ 40 h 69"/>
              <a:gd name="T44" fmla="*/ 2 w 64"/>
              <a:gd name="T45" fmla="*/ 20 h 69"/>
              <a:gd name="T46" fmla="*/ 12 w 64"/>
              <a:gd name="T47" fmla="*/ 21 h 69"/>
              <a:gd name="T48" fmla="*/ 20 w 64"/>
              <a:gd name="T49" fmla="*/ 16 h 69"/>
              <a:gd name="T50" fmla="*/ 8 w 64"/>
              <a:gd name="T51" fmla="*/ 39 h 69"/>
              <a:gd name="T52" fmla="*/ 5 w 64"/>
              <a:gd name="T53" fmla="*/ 22 h 69"/>
              <a:gd name="T54" fmla="*/ 13 w 64"/>
              <a:gd name="T55" fmla="*/ 63 h 69"/>
              <a:gd name="T56" fmla="*/ 14 w 64"/>
              <a:gd name="T57" fmla="*/ 48 h 69"/>
              <a:gd name="T58" fmla="*/ 8 w 64"/>
              <a:gd name="T59" fmla="*/ 42 h 69"/>
              <a:gd name="T60" fmla="*/ 8 w 64"/>
              <a:gd name="T61" fmla="*/ 42 h 69"/>
              <a:gd name="T62" fmla="*/ 16 w 64"/>
              <a:gd name="T63" fmla="*/ 60 h 69"/>
              <a:gd name="T64" fmla="*/ 30 w 64"/>
              <a:gd name="T65" fmla="*/ 66 h 69"/>
              <a:gd name="T66" fmla="*/ 30 w 64"/>
              <a:gd name="T67" fmla="*/ 30 h 69"/>
              <a:gd name="T68" fmla="*/ 31 w 64"/>
              <a:gd name="T69" fmla="*/ 28 h 69"/>
              <a:gd name="T70" fmla="*/ 25 w 64"/>
              <a:gd name="T71" fmla="*/ 21 h 69"/>
              <a:gd name="T72" fmla="*/ 21 w 64"/>
              <a:gd name="T73" fmla="*/ 30 h 69"/>
              <a:gd name="T74" fmla="*/ 26 w 64"/>
              <a:gd name="T75" fmla="*/ 16 h 69"/>
              <a:gd name="T76" fmla="*/ 37 w 64"/>
              <a:gd name="T77" fmla="*/ 16 h 69"/>
              <a:gd name="T78" fmla="*/ 42 w 64"/>
              <a:gd name="T79" fmla="*/ 30 h 69"/>
              <a:gd name="T80" fmla="*/ 38 w 64"/>
              <a:gd name="T81" fmla="*/ 21 h 69"/>
              <a:gd name="T82" fmla="*/ 33 w 64"/>
              <a:gd name="T83" fmla="*/ 28 h 69"/>
              <a:gd name="T84" fmla="*/ 33 w 64"/>
              <a:gd name="T85" fmla="*/ 48 h 69"/>
              <a:gd name="T86" fmla="*/ 47 w 64"/>
              <a:gd name="T87" fmla="*/ 64 h 69"/>
              <a:gd name="T88" fmla="*/ 46 w 64"/>
              <a:gd name="T89" fmla="*/ 49 h 69"/>
              <a:gd name="T90" fmla="*/ 41 w 64"/>
              <a:gd name="T91" fmla="*/ 32 h 69"/>
              <a:gd name="T92" fmla="*/ 41 w 64"/>
              <a:gd name="T93" fmla="*/ 32 h 69"/>
              <a:gd name="T94" fmla="*/ 50 w 64"/>
              <a:gd name="T95" fmla="*/ 60 h 69"/>
              <a:gd name="T96" fmla="*/ 61 w 64"/>
              <a:gd name="T97" fmla="*/ 55 h 69"/>
              <a:gd name="T98" fmla="*/ 56 w 64"/>
              <a:gd name="T99" fmla="*/ 39 h 69"/>
              <a:gd name="T100" fmla="*/ 44 w 64"/>
              <a:gd name="T101" fmla="*/ 16 h 69"/>
              <a:gd name="T102" fmla="*/ 51 w 64"/>
              <a:gd name="T103" fmla="*/ 21 h 69"/>
              <a:gd name="T104" fmla="*/ 61 w 64"/>
              <a:gd name="T105" fmla="*/ 20 h 69"/>
              <a:gd name="T106" fmla="*/ 58 w 64"/>
              <a:gd name="T107"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69">
                <a:moveTo>
                  <a:pt x="32" y="13"/>
                </a:moveTo>
                <a:cubicBezTo>
                  <a:pt x="35" y="13"/>
                  <a:pt x="38" y="10"/>
                  <a:pt x="38" y="6"/>
                </a:cubicBezTo>
                <a:cubicBezTo>
                  <a:pt x="38" y="3"/>
                  <a:pt x="35" y="0"/>
                  <a:pt x="32" y="0"/>
                </a:cubicBezTo>
                <a:cubicBezTo>
                  <a:pt x="28" y="0"/>
                  <a:pt x="25" y="3"/>
                  <a:pt x="25" y="6"/>
                </a:cubicBezTo>
                <a:cubicBezTo>
                  <a:pt x="25" y="10"/>
                  <a:pt x="28" y="13"/>
                  <a:pt x="32" y="13"/>
                </a:cubicBezTo>
                <a:close/>
                <a:moveTo>
                  <a:pt x="32" y="2"/>
                </a:moveTo>
                <a:cubicBezTo>
                  <a:pt x="34" y="2"/>
                  <a:pt x="36" y="4"/>
                  <a:pt x="36" y="6"/>
                </a:cubicBezTo>
                <a:cubicBezTo>
                  <a:pt x="36" y="9"/>
                  <a:pt x="34" y="10"/>
                  <a:pt x="32" y="10"/>
                </a:cubicBezTo>
                <a:cubicBezTo>
                  <a:pt x="29" y="10"/>
                  <a:pt x="28" y="9"/>
                  <a:pt x="28" y="6"/>
                </a:cubicBezTo>
                <a:cubicBezTo>
                  <a:pt x="28" y="4"/>
                  <a:pt x="29" y="2"/>
                  <a:pt x="32" y="2"/>
                </a:cubicBezTo>
                <a:close/>
                <a:moveTo>
                  <a:pt x="50" y="13"/>
                </a:moveTo>
                <a:cubicBezTo>
                  <a:pt x="54" y="13"/>
                  <a:pt x="57" y="10"/>
                  <a:pt x="57" y="6"/>
                </a:cubicBezTo>
                <a:cubicBezTo>
                  <a:pt x="57" y="3"/>
                  <a:pt x="54" y="0"/>
                  <a:pt x="50" y="0"/>
                </a:cubicBezTo>
                <a:cubicBezTo>
                  <a:pt x="47" y="0"/>
                  <a:pt x="44" y="3"/>
                  <a:pt x="44" y="6"/>
                </a:cubicBezTo>
                <a:cubicBezTo>
                  <a:pt x="44" y="10"/>
                  <a:pt x="47" y="13"/>
                  <a:pt x="50" y="13"/>
                </a:cubicBezTo>
                <a:close/>
                <a:moveTo>
                  <a:pt x="50" y="2"/>
                </a:moveTo>
                <a:cubicBezTo>
                  <a:pt x="53" y="2"/>
                  <a:pt x="54" y="4"/>
                  <a:pt x="54" y="6"/>
                </a:cubicBezTo>
                <a:cubicBezTo>
                  <a:pt x="54" y="9"/>
                  <a:pt x="53" y="10"/>
                  <a:pt x="50" y="10"/>
                </a:cubicBezTo>
                <a:cubicBezTo>
                  <a:pt x="48" y="10"/>
                  <a:pt x="46" y="9"/>
                  <a:pt x="46" y="6"/>
                </a:cubicBezTo>
                <a:cubicBezTo>
                  <a:pt x="46" y="4"/>
                  <a:pt x="48" y="2"/>
                  <a:pt x="50" y="2"/>
                </a:cubicBezTo>
                <a:close/>
                <a:moveTo>
                  <a:pt x="13" y="13"/>
                </a:moveTo>
                <a:cubicBezTo>
                  <a:pt x="17" y="13"/>
                  <a:pt x="20" y="10"/>
                  <a:pt x="20" y="6"/>
                </a:cubicBezTo>
                <a:cubicBezTo>
                  <a:pt x="20" y="3"/>
                  <a:pt x="17" y="0"/>
                  <a:pt x="13" y="0"/>
                </a:cubicBezTo>
                <a:cubicBezTo>
                  <a:pt x="9" y="0"/>
                  <a:pt x="6" y="3"/>
                  <a:pt x="6" y="6"/>
                </a:cubicBezTo>
                <a:cubicBezTo>
                  <a:pt x="6" y="10"/>
                  <a:pt x="9" y="13"/>
                  <a:pt x="13" y="13"/>
                </a:cubicBezTo>
                <a:close/>
                <a:moveTo>
                  <a:pt x="13" y="2"/>
                </a:moveTo>
                <a:cubicBezTo>
                  <a:pt x="15" y="2"/>
                  <a:pt x="17" y="4"/>
                  <a:pt x="17" y="6"/>
                </a:cubicBezTo>
                <a:cubicBezTo>
                  <a:pt x="17" y="9"/>
                  <a:pt x="15" y="10"/>
                  <a:pt x="13" y="10"/>
                </a:cubicBezTo>
                <a:cubicBezTo>
                  <a:pt x="11" y="10"/>
                  <a:pt x="9" y="9"/>
                  <a:pt x="9" y="6"/>
                </a:cubicBezTo>
                <a:cubicBezTo>
                  <a:pt x="9" y="4"/>
                  <a:pt x="11" y="2"/>
                  <a:pt x="13" y="2"/>
                </a:cubicBezTo>
                <a:close/>
                <a:moveTo>
                  <a:pt x="64" y="33"/>
                </a:moveTo>
                <a:cubicBezTo>
                  <a:pt x="64" y="20"/>
                  <a:pt x="64" y="20"/>
                  <a:pt x="64" y="20"/>
                </a:cubicBezTo>
                <a:cubicBezTo>
                  <a:pt x="64" y="17"/>
                  <a:pt x="62" y="15"/>
                  <a:pt x="59" y="14"/>
                </a:cubicBezTo>
                <a:cubicBezTo>
                  <a:pt x="56" y="13"/>
                  <a:pt x="56" y="13"/>
                  <a:pt x="56" y="13"/>
                </a:cubicBezTo>
                <a:cubicBezTo>
                  <a:pt x="56" y="13"/>
                  <a:pt x="55" y="13"/>
                  <a:pt x="55" y="13"/>
                </a:cubicBezTo>
                <a:cubicBezTo>
                  <a:pt x="50" y="18"/>
                  <a:pt x="50" y="18"/>
                  <a:pt x="50" y="18"/>
                </a:cubicBezTo>
                <a:cubicBezTo>
                  <a:pt x="46" y="13"/>
                  <a:pt x="46" y="13"/>
                  <a:pt x="46" y="13"/>
                </a:cubicBezTo>
                <a:cubicBezTo>
                  <a:pt x="46" y="13"/>
                  <a:pt x="45" y="13"/>
                  <a:pt x="45" y="13"/>
                </a:cubicBezTo>
                <a:cubicBezTo>
                  <a:pt x="41" y="14"/>
                  <a:pt x="41" y="14"/>
                  <a:pt x="41" y="14"/>
                </a:cubicBezTo>
                <a:cubicBezTo>
                  <a:pt x="41" y="14"/>
                  <a:pt x="41" y="14"/>
                  <a:pt x="41" y="14"/>
                </a:cubicBezTo>
                <a:cubicBezTo>
                  <a:pt x="41" y="14"/>
                  <a:pt x="41" y="14"/>
                  <a:pt x="41" y="14"/>
                </a:cubicBezTo>
                <a:cubicBezTo>
                  <a:pt x="37" y="13"/>
                  <a:pt x="37" y="13"/>
                  <a:pt x="37" y="13"/>
                </a:cubicBezTo>
                <a:cubicBezTo>
                  <a:pt x="37" y="13"/>
                  <a:pt x="36" y="13"/>
                  <a:pt x="36" y="13"/>
                </a:cubicBezTo>
                <a:cubicBezTo>
                  <a:pt x="32" y="18"/>
                  <a:pt x="32" y="18"/>
                  <a:pt x="32" y="18"/>
                </a:cubicBezTo>
                <a:cubicBezTo>
                  <a:pt x="27" y="13"/>
                  <a:pt x="27" y="13"/>
                  <a:pt x="27" y="13"/>
                </a:cubicBezTo>
                <a:cubicBezTo>
                  <a:pt x="27" y="13"/>
                  <a:pt x="26" y="13"/>
                  <a:pt x="26" y="13"/>
                </a:cubicBezTo>
                <a:cubicBezTo>
                  <a:pt x="22" y="14"/>
                  <a:pt x="22" y="14"/>
                  <a:pt x="22" y="14"/>
                </a:cubicBezTo>
                <a:cubicBezTo>
                  <a:pt x="22" y="14"/>
                  <a:pt x="22" y="14"/>
                  <a:pt x="22" y="14"/>
                </a:cubicBezTo>
                <a:cubicBezTo>
                  <a:pt x="22" y="14"/>
                  <a:pt x="22" y="14"/>
                  <a:pt x="22" y="14"/>
                </a:cubicBezTo>
                <a:cubicBezTo>
                  <a:pt x="19" y="13"/>
                  <a:pt x="19" y="13"/>
                  <a:pt x="19" y="13"/>
                </a:cubicBezTo>
                <a:cubicBezTo>
                  <a:pt x="18" y="13"/>
                  <a:pt x="18" y="13"/>
                  <a:pt x="17" y="13"/>
                </a:cubicBezTo>
                <a:cubicBezTo>
                  <a:pt x="13" y="18"/>
                  <a:pt x="13" y="18"/>
                  <a:pt x="13" y="18"/>
                </a:cubicBezTo>
                <a:cubicBezTo>
                  <a:pt x="9" y="13"/>
                  <a:pt x="9" y="13"/>
                  <a:pt x="9" y="13"/>
                </a:cubicBezTo>
                <a:cubicBezTo>
                  <a:pt x="8" y="13"/>
                  <a:pt x="8" y="13"/>
                  <a:pt x="7" y="13"/>
                </a:cubicBezTo>
                <a:cubicBezTo>
                  <a:pt x="4" y="14"/>
                  <a:pt x="4" y="14"/>
                  <a:pt x="4" y="14"/>
                </a:cubicBezTo>
                <a:cubicBezTo>
                  <a:pt x="1" y="15"/>
                  <a:pt x="0" y="17"/>
                  <a:pt x="0" y="20"/>
                </a:cubicBezTo>
                <a:cubicBezTo>
                  <a:pt x="0" y="33"/>
                  <a:pt x="0" y="33"/>
                  <a:pt x="0" y="33"/>
                </a:cubicBezTo>
                <a:cubicBezTo>
                  <a:pt x="0" y="36"/>
                  <a:pt x="2" y="39"/>
                  <a:pt x="5" y="40"/>
                </a:cubicBezTo>
                <a:cubicBezTo>
                  <a:pt x="5" y="42"/>
                  <a:pt x="5" y="42"/>
                  <a:pt x="5" y="42"/>
                </a:cubicBezTo>
                <a:cubicBezTo>
                  <a:pt x="2" y="46"/>
                  <a:pt x="1" y="51"/>
                  <a:pt x="0" y="56"/>
                </a:cubicBezTo>
                <a:cubicBezTo>
                  <a:pt x="0" y="56"/>
                  <a:pt x="0" y="56"/>
                  <a:pt x="0" y="57"/>
                </a:cubicBezTo>
                <a:cubicBezTo>
                  <a:pt x="7" y="64"/>
                  <a:pt x="19" y="69"/>
                  <a:pt x="32" y="69"/>
                </a:cubicBezTo>
                <a:cubicBezTo>
                  <a:pt x="44" y="69"/>
                  <a:pt x="56" y="64"/>
                  <a:pt x="63" y="57"/>
                </a:cubicBezTo>
                <a:cubicBezTo>
                  <a:pt x="63" y="56"/>
                  <a:pt x="63" y="56"/>
                  <a:pt x="63" y="56"/>
                </a:cubicBezTo>
                <a:cubicBezTo>
                  <a:pt x="63" y="51"/>
                  <a:pt x="61" y="46"/>
                  <a:pt x="58" y="42"/>
                </a:cubicBezTo>
                <a:cubicBezTo>
                  <a:pt x="58" y="40"/>
                  <a:pt x="58" y="40"/>
                  <a:pt x="58" y="40"/>
                </a:cubicBezTo>
                <a:cubicBezTo>
                  <a:pt x="61" y="39"/>
                  <a:pt x="64" y="36"/>
                  <a:pt x="64" y="33"/>
                </a:cubicBezTo>
                <a:close/>
                <a:moveTo>
                  <a:pt x="2" y="33"/>
                </a:moveTo>
                <a:cubicBezTo>
                  <a:pt x="2" y="20"/>
                  <a:pt x="2" y="20"/>
                  <a:pt x="2" y="20"/>
                </a:cubicBezTo>
                <a:cubicBezTo>
                  <a:pt x="2" y="18"/>
                  <a:pt x="3" y="17"/>
                  <a:pt x="5" y="17"/>
                </a:cubicBezTo>
                <a:cubicBezTo>
                  <a:pt x="7" y="16"/>
                  <a:pt x="7" y="16"/>
                  <a:pt x="7" y="16"/>
                </a:cubicBezTo>
                <a:cubicBezTo>
                  <a:pt x="12" y="21"/>
                  <a:pt x="12" y="21"/>
                  <a:pt x="12" y="21"/>
                </a:cubicBezTo>
                <a:cubicBezTo>
                  <a:pt x="13" y="21"/>
                  <a:pt x="13" y="21"/>
                  <a:pt x="14" y="21"/>
                </a:cubicBezTo>
                <a:cubicBezTo>
                  <a:pt x="19" y="16"/>
                  <a:pt x="19" y="16"/>
                  <a:pt x="19" y="16"/>
                </a:cubicBezTo>
                <a:cubicBezTo>
                  <a:pt x="20" y="16"/>
                  <a:pt x="20" y="16"/>
                  <a:pt x="20" y="16"/>
                </a:cubicBezTo>
                <a:cubicBezTo>
                  <a:pt x="19" y="17"/>
                  <a:pt x="18" y="18"/>
                  <a:pt x="18" y="20"/>
                </a:cubicBezTo>
                <a:cubicBezTo>
                  <a:pt x="18" y="31"/>
                  <a:pt x="18" y="31"/>
                  <a:pt x="18" y="31"/>
                </a:cubicBezTo>
                <a:cubicBezTo>
                  <a:pt x="14" y="32"/>
                  <a:pt x="11" y="35"/>
                  <a:pt x="8" y="39"/>
                </a:cubicBezTo>
                <a:cubicBezTo>
                  <a:pt x="8" y="22"/>
                  <a:pt x="8" y="22"/>
                  <a:pt x="8" y="22"/>
                </a:cubicBezTo>
                <a:cubicBezTo>
                  <a:pt x="8" y="22"/>
                  <a:pt x="7" y="21"/>
                  <a:pt x="6" y="21"/>
                </a:cubicBezTo>
                <a:cubicBezTo>
                  <a:pt x="6" y="21"/>
                  <a:pt x="5" y="22"/>
                  <a:pt x="5" y="22"/>
                </a:cubicBezTo>
                <a:cubicBezTo>
                  <a:pt x="5" y="37"/>
                  <a:pt x="5" y="37"/>
                  <a:pt x="5" y="37"/>
                </a:cubicBezTo>
                <a:cubicBezTo>
                  <a:pt x="3" y="36"/>
                  <a:pt x="2" y="35"/>
                  <a:pt x="2" y="33"/>
                </a:cubicBezTo>
                <a:close/>
                <a:moveTo>
                  <a:pt x="13" y="63"/>
                </a:moveTo>
                <a:cubicBezTo>
                  <a:pt x="9" y="61"/>
                  <a:pt x="5" y="58"/>
                  <a:pt x="3" y="55"/>
                </a:cubicBezTo>
                <a:cubicBezTo>
                  <a:pt x="3" y="51"/>
                  <a:pt x="5" y="48"/>
                  <a:pt x="7" y="44"/>
                </a:cubicBezTo>
                <a:cubicBezTo>
                  <a:pt x="9" y="46"/>
                  <a:pt x="11" y="47"/>
                  <a:pt x="14" y="48"/>
                </a:cubicBezTo>
                <a:cubicBezTo>
                  <a:pt x="13" y="51"/>
                  <a:pt x="13" y="55"/>
                  <a:pt x="13" y="60"/>
                </a:cubicBezTo>
                <a:cubicBezTo>
                  <a:pt x="13" y="61"/>
                  <a:pt x="13" y="62"/>
                  <a:pt x="13" y="63"/>
                </a:cubicBezTo>
                <a:close/>
                <a:moveTo>
                  <a:pt x="8" y="42"/>
                </a:moveTo>
                <a:cubicBezTo>
                  <a:pt x="12" y="37"/>
                  <a:pt x="17" y="34"/>
                  <a:pt x="22" y="32"/>
                </a:cubicBezTo>
                <a:cubicBezTo>
                  <a:pt x="19" y="35"/>
                  <a:pt x="17" y="40"/>
                  <a:pt x="15" y="45"/>
                </a:cubicBezTo>
                <a:cubicBezTo>
                  <a:pt x="12" y="44"/>
                  <a:pt x="10" y="43"/>
                  <a:pt x="8" y="42"/>
                </a:cubicBezTo>
                <a:close/>
                <a:moveTo>
                  <a:pt x="30" y="66"/>
                </a:moveTo>
                <a:cubicBezTo>
                  <a:pt x="25" y="66"/>
                  <a:pt x="20" y="65"/>
                  <a:pt x="16" y="64"/>
                </a:cubicBezTo>
                <a:cubicBezTo>
                  <a:pt x="16" y="62"/>
                  <a:pt x="16" y="61"/>
                  <a:pt x="16" y="60"/>
                </a:cubicBezTo>
                <a:cubicBezTo>
                  <a:pt x="16" y="56"/>
                  <a:pt x="16" y="52"/>
                  <a:pt x="17" y="49"/>
                </a:cubicBezTo>
                <a:cubicBezTo>
                  <a:pt x="21" y="50"/>
                  <a:pt x="26" y="50"/>
                  <a:pt x="30" y="50"/>
                </a:cubicBezTo>
                <a:lnTo>
                  <a:pt x="30" y="66"/>
                </a:lnTo>
                <a:close/>
                <a:moveTo>
                  <a:pt x="30" y="48"/>
                </a:moveTo>
                <a:cubicBezTo>
                  <a:pt x="26" y="48"/>
                  <a:pt x="21" y="47"/>
                  <a:pt x="18" y="46"/>
                </a:cubicBezTo>
                <a:cubicBezTo>
                  <a:pt x="20" y="37"/>
                  <a:pt x="25" y="31"/>
                  <a:pt x="30" y="30"/>
                </a:cubicBezTo>
                <a:lnTo>
                  <a:pt x="30" y="48"/>
                </a:lnTo>
                <a:close/>
                <a:moveTo>
                  <a:pt x="32" y="28"/>
                </a:moveTo>
                <a:cubicBezTo>
                  <a:pt x="31" y="28"/>
                  <a:pt x="31" y="28"/>
                  <a:pt x="31" y="28"/>
                </a:cubicBezTo>
                <a:cubicBezTo>
                  <a:pt x="29" y="28"/>
                  <a:pt x="28" y="28"/>
                  <a:pt x="26" y="28"/>
                </a:cubicBezTo>
                <a:cubicBezTo>
                  <a:pt x="26" y="22"/>
                  <a:pt x="26" y="22"/>
                  <a:pt x="26" y="22"/>
                </a:cubicBezTo>
                <a:cubicBezTo>
                  <a:pt x="26" y="22"/>
                  <a:pt x="26" y="21"/>
                  <a:pt x="25" y="21"/>
                </a:cubicBezTo>
                <a:cubicBezTo>
                  <a:pt x="24" y="21"/>
                  <a:pt x="24" y="22"/>
                  <a:pt x="24" y="22"/>
                </a:cubicBezTo>
                <a:cubicBezTo>
                  <a:pt x="24" y="29"/>
                  <a:pt x="24" y="29"/>
                  <a:pt x="24" y="29"/>
                </a:cubicBezTo>
                <a:cubicBezTo>
                  <a:pt x="23" y="29"/>
                  <a:pt x="22" y="29"/>
                  <a:pt x="21" y="30"/>
                </a:cubicBezTo>
                <a:cubicBezTo>
                  <a:pt x="21" y="20"/>
                  <a:pt x="21" y="20"/>
                  <a:pt x="21" y="20"/>
                </a:cubicBezTo>
                <a:cubicBezTo>
                  <a:pt x="21" y="18"/>
                  <a:pt x="22" y="17"/>
                  <a:pt x="23" y="17"/>
                </a:cubicBezTo>
                <a:cubicBezTo>
                  <a:pt x="26" y="16"/>
                  <a:pt x="26" y="16"/>
                  <a:pt x="26" y="16"/>
                </a:cubicBezTo>
                <a:cubicBezTo>
                  <a:pt x="31" y="21"/>
                  <a:pt x="31" y="21"/>
                  <a:pt x="31" y="21"/>
                </a:cubicBezTo>
                <a:cubicBezTo>
                  <a:pt x="31" y="21"/>
                  <a:pt x="32" y="21"/>
                  <a:pt x="33" y="21"/>
                </a:cubicBezTo>
                <a:cubicBezTo>
                  <a:pt x="37" y="16"/>
                  <a:pt x="37" y="16"/>
                  <a:pt x="37" y="16"/>
                </a:cubicBezTo>
                <a:cubicBezTo>
                  <a:pt x="40" y="16"/>
                  <a:pt x="40" y="16"/>
                  <a:pt x="40" y="16"/>
                </a:cubicBezTo>
                <a:cubicBezTo>
                  <a:pt x="41" y="17"/>
                  <a:pt x="42" y="18"/>
                  <a:pt x="42" y="20"/>
                </a:cubicBezTo>
                <a:cubicBezTo>
                  <a:pt x="42" y="30"/>
                  <a:pt x="42" y="30"/>
                  <a:pt x="42" y="30"/>
                </a:cubicBezTo>
                <a:cubicBezTo>
                  <a:pt x="41" y="29"/>
                  <a:pt x="41" y="29"/>
                  <a:pt x="40" y="29"/>
                </a:cubicBezTo>
                <a:cubicBezTo>
                  <a:pt x="40" y="22"/>
                  <a:pt x="40" y="22"/>
                  <a:pt x="40" y="22"/>
                </a:cubicBezTo>
                <a:cubicBezTo>
                  <a:pt x="40" y="22"/>
                  <a:pt x="39" y="21"/>
                  <a:pt x="38" y="21"/>
                </a:cubicBezTo>
                <a:cubicBezTo>
                  <a:pt x="38" y="21"/>
                  <a:pt x="37" y="22"/>
                  <a:pt x="37" y="22"/>
                </a:cubicBezTo>
                <a:cubicBezTo>
                  <a:pt x="37" y="28"/>
                  <a:pt x="37" y="28"/>
                  <a:pt x="37" y="28"/>
                </a:cubicBezTo>
                <a:cubicBezTo>
                  <a:pt x="36" y="28"/>
                  <a:pt x="34" y="28"/>
                  <a:pt x="33" y="28"/>
                </a:cubicBezTo>
                <a:cubicBezTo>
                  <a:pt x="32" y="28"/>
                  <a:pt x="32" y="28"/>
                  <a:pt x="32" y="28"/>
                </a:cubicBezTo>
                <a:close/>
                <a:moveTo>
                  <a:pt x="46" y="46"/>
                </a:moveTo>
                <a:cubicBezTo>
                  <a:pt x="42" y="47"/>
                  <a:pt x="38" y="48"/>
                  <a:pt x="33" y="48"/>
                </a:cubicBezTo>
                <a:cubicBezTo>
                  <a:pt x="33" y="30"/>
                  <a:pt x="33" y="30"/>
                  <a:pt x="33" y="30"/>
                </a:cubicBezTo>
                <a:cubicBezTo>
                  <a:pt x="38" y="31"/>
                  <a:pt x="43" y="37"/>
                  <a:pt x="46" y="46"/>
                </a:cubicBezTo>
                <a:close/>
                <a:moveTo>
                  <a:pt x="47" y="64"/>
                </a:moveTo>
                <a:cubicBezTo>
                  <a:pt x="43" y="65"/>
                  <a:pt x="38" y="66"/>
                  <a:pt x="33" y="66"/>
                </a:cubicBezTo>
                <a:cubicBezTo>
                  <a:pt x="33" y="50"/>
                  <a:pt x="33" y="50"/>
                  <a:pt x="33" y="50"/>
                </a:cubicBezTo>
                <a:cubicBezTo>
                  <a:pt x="38" y="50"/>
                  <a:pt x="42" y="50"/>
                  <a:pt x="46" y="49"/>
                </a:cubicBezTo>
                <a:cubicBezTo>
                  <a:pt x="47" y="52"/>
                  <a:pt x="48" y="56"/>
                  <a:pt x="48" y="60"/>
                </a:cubicBezTo>
                <a:cubicBezTo>
                  <a:pt x="48" y="61"/>
                  <a:pt x="48" y="62"/>
                  <a:pt x="47" y="64"/>
                </a:cubicBezTo>
                <a:close/>
                <a:moveTo>
                  <a:pt x="41" y="32"/>
                </a:moveTo>
                <a:cubicBezTo>
                  <a:pt x="47" y="34"/>
                  <a:pt x="52" y="37"/>
                  <a:pt x="55" y="42"/>
                </a:cubicBezTo>
                <a:cubicBezTo>
                  <a:pt x="53" y="43"/>
                  <a:pt x="51" y="44"/>
                  <a:pt x="48" y="45"/>
                </a:cubicBezTo>
                <a:cubicBezTo>
                  <a:pt x="47" y="40"/>
                  <a:pt x="44" y="35"/>
                  <a:pt x="41" y="32"/>
                </a:cubicBezTo>
                <a:close/>
                <a:moveTo>
                  <a:pt x="61" y="55"/>
                </a:moveTo>
                <a:cubicBezTo>
                  <a:pt x="58" y="58"/>
                  <a:pt x="54" y="61"/>
                  <a:pt x="50" y="63"/>
                </a:cubicBezTo>
                <a:cubicBezTo>
                  <a:pt x="50" y="62"/>
                  <a:pt x="50" y="61"/>
                  <a:pt x="50" y="60"/>
                </a:cubicBezTo>
                <a:cubicBezTo>
                  <a:pt x="50" y="55"/>
                  <a:pt x="50" y="51"/>
                  <a:pt x="49" y="48"/>
                </a:cubicBezTo>
                <a:cubicBezTo>
                  <a:pt x="52" y="47"/>
                  <a:pt x="54" y="46"/>
                  <a:pt x="57" y="44"/>
                </a:cubicBezTo>
                <a:cubicBezTo>
                  <a:pt x="59" y="48"/>
                  <a:pt x="60" y="51"/>
                  <a:pt x="61" y="55"/>
                </a:cubicBezTo>
                <a:close/>
                <a:moveTo>
                  <a:pt x="57" y="21"/>
                </a:moveTo>
                <a:cubicBezTo>
                  <a:pt x="56" y="21"/>
                  <a:pt x="56" y="22"/>
                  <a:pt x="56" y="22"/>
                </a:cubicBezTo>
                <a:cubicBezTo>
                  <a:pt x="56" y="39"/>
                  <a:pt x="56" y="39"/>
                  <a:pt x="56" y="39"/>
                </a:cubicBezTo>
                <a:cubicBezTo>
                  <a:pt x="53" y="35"/>
                  <a:pt x="49" y="32"/>
                  <a:pt x="45" y="31"/>
                </a:cubicBezTo>
                <a:cubicBezTo>
                  <a:pt x="45" y="20"/>
                  <a:pt x="45" y="20"/>
                  <a:pt x="45" y="20"/>
                </a:cubicBezTo>
                <a:cubicBezTo>
                  <a:pt x="45" y="18"/>
                  <a:pt x="45" y="17"/>
                  <a:pt x="44" y="16"/>
                </a:cubicBezTo>
                <a:cubicBezTo>
                  <a:pt x="45" y="16"/>
                  <a:pt x="45" y="16"/>
                  <a:pt x="45" y="16"/>
                </a:cubicBezTo>
                <a:cubicBezTo>
                  <a:pt x="49" y="21"/>
                  <a:pt x="49" y="21"/>
                  <a:pt x="49" y="21"/>
                </a:cubicBezTo>
                <a:cubicBezTo>
                  <a:pt x="50" y="21"/>
                  <a:pt x="51" y="21"/>
                  <a:pt x="51" y="21"/>
                </a:cubicBezTo>
                <a:cubicBezTo>
                  <a:pt x="56" y="16"/>
                  <a:pt x="56" y="16"/>
                  <a:pt x="56" y="16"/>
                </a:cubicBezTo>
                <a:cubicBezTo>
                  <a:pt x="59" y="16"/>
                  <a:pt x="59" y="16"/>
                  <a:pt x="59" y="16"/>
                </a:cubicBezTo>
                <a:cubicBezTo>
                  <a:pt x="60" y="17"/>
                  <a:pt x="61" y="18"/>
                  <a:pt x="61" y="20"/>
                </a:cubicBezTo>
                <a:cubicBezTo>
                  <a:pt x="61" y="33"/>
                  <a:pt x="61" y="33"/>
                  <a:pt x="61" y="33"/>
                </a:cubicBezTo>
                <a:cubicBezTo>
                  <a:pt x="61" y="35"/>
                  <a:pt x="60" y="36"/>
                  <a:pt x="58" y="37"/>
                </a:cubicBezTo>
                <a:cubicBezTo>
                  <a:pt x="58" y="22"/>
                  <a:pt x="58" y="22"/>
                  <a:pt x="58" y="22"/>
                </a:cubicBezTo>
                <a:cubicBezTo>
                  <a:pt x="58" y="22"/>
                  <a:pt x="58" y="21"/>
                  <a:pt x="57" y="21"/>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14" name="Freeform 22">
            <a:extLst>
              <a:ext uri="{FF2B5EF4-FFF2-40B4-BE49-F238E27FC236}">
                <a16:creationId xmlns:a16="http://schemas.microsoft.com/office/drawing/2014/main" id="{1B23A161-AB2E-ED4A-A9FA-762AB6130978}"/>
              </a:ext>
            </a:extLst>
          </p:cNvPr>
          <p:cNvSpPr>
            <a:spLocks noEditPoints="1"/>
          </p:cNvSpPr>
          <p:nvPr userDrawn="1"/>
        </p:nvSpPr>
        <p:spPr bwMode="auto">
          <a:xfrm>
            <a:off x="6102415" y="1348296"/>
            <a:ext cx="298770" cy="298161"/>
          </a:xfrm>
          <a:custGeom>
            <a:avLst/>
            <a:gdLst>
              <a:gd name="T0" fmla="*/ 23 w 69"/>
              <a:gd name="T1" fmla="*/ 8 h 69"/>
              <a:gd name="T2" fmla="*/ 7 w 69"/>
              <a:gd name="T3" fmla="*/ 8 h 69"/>
              <a:gd name="T4" fmla="*/ 15 w 69"/>
              <a:gd name="T5" fmla="*/ 2 h 69"/>
              <a:gd name="T6" fmla="*/ 15 w 69"/>
              <a:gd name="T7" fmla="*/ 13 h 69"/>
              <a:gd name="T8" fmla="*/ 15 w 69"/>
              <a:gd name="T9" fmla="*/ 2 h 69"/>
              <a:gd name="T10" fmla="*/ 63 w 69"/>
              <a:gd name="T11" fmla="*/ 8 h 69"/>
              <a:gd name="T12" fmla="*/ 47 w 69"/>
              <a:gd name="T13" fmla="*/ 8 h 69"/>
              <a:gd name="T14" fmla="*/ 55 w 69"/>
              <a:gd name="T15" fmla="*/ 2 h 69"/>
              <a:gd name="T16" fmla="*/ 55 w 69"/>
              <a:gd name="T17" fmla="*/ 13 h 69"/>
              <a:gd name="T18" fmla="*/ 55 w 69"/>
              <a:gd name="T19" fmla="*/ 2 h 69"/>
              <a:gd name="T20" fmla="*/ 62 w 69"/>
              <a:gd name="T21" fmla="*/ 16 h 69"/>
              <a:gd name="T22" fmla="*/ 55 w 69"/>
              <a:gd name="T23" fmla="*/ 22 h 69"/>
              <a:gd name="T24" fmla="*/ 37 w 69"/>
              <a:gd name="T25" fmla="*/ 1 h 69"/>
              <a:gd name="T26" fmla="*/ 34 w 69"/>
              <a:gd name="T27" fmla="*/ 0 h 69"/>
              <a:gd name="T28" fmla="*/ 15 w 69"/>
              <a:gd name="T29" fmla="*/ 22 h 69"/>
              <a:gd name="T30" fmla="*/ 8 w 69"/>
              <a:gd name="T31" fmla="*/ 16 h 69"/>
              <a:gd name="T32" fmla="*/ 0 w 69"/>
              <a:gd name="T33" fmla="*/ 23 h 69"/>
              <a:gd name="T34" fmla="*/ 5 w 69"/>
              <a:gd name="T35" fmla="*/ 46 h 69"/>
              <a:gd name="T36" fmla="*/ 8 w 69"/>
              <a:gd name="T37" fmla="*/ 69 h 69"/>
              <a:gd name="T38" fmla="*/ 24 w 69"/>
              <a:gd name="T39" fmla="*/ 66 h 69"/>
              <a:gd name="T40" fmla="*/ 35 w 69"/>
              <a:gd name="T41" fmla="*/ 10 h 69"/>
              <a:gd name="T42" fmla="*/ 45 w 69"/>
              <a:gd name="T43" fmla="*/ 66 h 69"/>
              <a:gd name="T44" fmla="*/ 61 w 69"/>
              <a:gd name="T45" fmla="*/ 69 h 69"/>
              <a:gd name="T46" fmla="*/ 64 w 69"/>
              <a:gd name="T47" fmla="*/ 46 h 69"/>
              <a:gd name="T48" fmla="*/ 69 w 69"/>
              <a:gd name="T49" fmla="*/ 23 h 69"/>
              <a:gd name="T50" fmla="*/ 36 w 69"/>
              <a:gd name="T51" fmla="*/ 4 h 69"/>
              <a:gd name="T52" fmla="*/ 21 w 69"/>
              <a:gd name="T53" fmla="*/ 23 h 69"/>
              <a:gd name="T54" fmla="*/ 16 w 69"/>
              <a:gd name="T55" fmla="*/ 66 h 69"/>
              <a:gd name="T56" fmla="*/ 15 w 69"/>
              <a:gd name="T57" fmla="*/ 42 h 69"/>
              <a:gd name="T58" fmla="*/ 13 w 69"/>
              <a:gd name="T59" fmla="*/ 66 h 69"/>
              <a:gd name="T60" fmla="*/ 8 w 69"/>
              <a:gd name="T61" fmla="*/ 28 h 69"/>
              <a:gd name="T62" fmla="*/ 5 w 69"/>
              <a:gd name="T63" fmla="*/ 28 h 69"/>
              <a:gd name="T64" fmla="*/ 3 w 69"/>
              <a:gd name="T65" fmla="*/ 40 h 69"/>
              <a:gd name="T66" fmla="*/ 5 w 69"/>
              <a:gd name="T67" fmla="*/ 20 h 69"/>
              <a:gd name="T68" fmla="*/ 14 w 69"/>
              <a:gd name="T69" fmla="*/ 25 h 69"/>
              <a:gd name="T70" fmla="*/ 16 w 69"/>
              <a:gd name="T71" fmla="*/ 25 h 69"/>
              <a:gd name="T72" fmla="*/ 35 w 69"/>
              <a:gd name="T73" fmla="*/ 2 h 69"/>
              <a:gd name="T74" fmla="*/ 36 w 69"/>
              <a:gd name="T75" fmla="*/ 4 h 69"/>
              <a:gd name="T76" fmla="*/ 64 w 69"/>
              <a:gd name="T77" fmla="*/ 43 h 69"/>
              <a:gd name="T78" fmla="*/ 63 w 69"/>
              <a:gd name="T79" fmla="*/ 26 h 69"/>
              <a:gd name="T80" fmla="*/ 61 w 69"/>
              <a:gd name="T81" fmla="*/ 66 h 69"/>
              <a:gd name="T82" fmla="*/ 56 w 69"/>
              <a:gd name="T83" fmla="*/ 44 h 69"/>
              <a:gd name="T84" fmla="*/ 53 w 69"/>
              <a:gd name="T85" fmla="*/ 44 h 69"/>
              <a:gd name="T86" fmla="*/ 48 w 69"/>
              <a:gd name="T87" fmla="*/ 66 h 69"/>
              <a:gd name="T88" fmla="*/ 48 w 69"/>
              <a:gd name="T89" fmla="*/ 23 h 69"/>
              <a:gd name="T90" fmla="*/ 38 w 69"/>
              <a:gd name="T91" fmla="*/ 6 h 69"/>
              <a:gd name="T92" fmla="*/ 54 w 69"/>
              <a:gd name="T93" fmla="*/ 25 h 69"/>
              <a:gd name="T94" fmla="*/ 56 w 69"/>
              <a:gd name="T95" fmla="*/ 25 h 69"/>
              <a:gd name="T96" fmla="*/ 64 w 69"/>
              <a:gd name="T97" fmla="*/ 20 h 69"/>
              <a:gd name="T98" fmla="*/ 67 w 69"/>
              <a:gd name="T9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 h="69">
                <a:moveTo>
                  <a:pt x="15" y="16"/>
                </a:moveTo>
                <a:cubicBezTo>
                  <a:pt x="19" y="16"/>
                  <a:pt x="23" y="12"/>
                  <a:pt x="23" y="8"/>
                </a:cubicBezTo>
                <a:cubicBezTo>
                  <a:pt x="23" y="3"/>
                  <a:pt x="19" y="0"/>
                  <a:pt x="15" y="0"/>
                </a:cubicBezTo>
                <a:cubicBezTo>
                  <a:pt x="10" y="0"/>
                  <a:pt x="7" y="3"/>
                  <a:pt x="7" y="8"/>
                </a:cubicBezTo>
                <a:cubicBezTo>
                  <a:pt x="7" y="12"/>
                  <a:pt x="10" y="16"/>
                  <a:pt x="15" y="16"/>
                </a:cubicBezTo>
                <a:close/>
                <a:moveTo>
                  <a:pt x="15" y="2"/>
                </a:moveTo>
                <a:cubicBezTo>
                  <a:pt x="18" y="2"/>
                  <a:pt x="20" y="5"/>
                  <a:pt x="20" y="8"/>
                </a:cubicBezTo>
                <a:cubicBezTo>
                  <a:pt x="20" y="11"/>
                  <a:pt x="18" y="13"/>
                  <a:pt x="15" y="13"/>
                </a:cubicBezTo>
                <a:cubicBezTo>
                  <a:pt x="12" y="13"/>
                  <a:pt x="9" y="11"/>
                  <a:pt x="9" y="8"/>
                </a:cubicBezTo>
                <a:cubicBezTo>
                  <a:pt x="9" y="5"/>
                  <a:pt x="12" y="2"/>
                  <a:pt x="15" y="2"/>
                </a:cubicBezTo>
                <a:close/>
                <a:moveTo>
                  <a:pt x="55" y="16"/>
                </a:moveTo>
                <a:cubicBezTo>
                  <a:pt x="59" y="16"/>
                  <a:pt x="63" y="12"/>
                  <a:pt x="63" y="8"/>
                </a:cubicBezTo>
                <a:cubicBezTo>
                  <a:pt x="63" y="3"/>
                  <a:pt x="59" y="0"/>
                  <a:pt x="55" y="0"/>
                </a:cubicBezTo>
                <a:cubicBezTo>
                  <a:pt x="50" y="0"/>
                  <a:pt x="47" y="3"/>
                  <a:pt x="47" y="8"/>
                </a:cubicBezTo>
                <a:cubicBezTo>
                  <a:pt x="47" y="12"/>
                  <a:pt x="50" y="16"/>
                  <a:pt x="55" y="16"/>
                </a:cubicBezTo>
                <a:close/>
                <a:moveTo>
                  <a:pt x="55" y="2"/>
                </a:moveTo>
                <a:cubicBezTo>
                  <a:pt x="58" y="2"/>
                  <a:pt x="60" y="5"/>
                  <a:pt x="60" y="8"/>
                </a:cubicBezTo>
                <a:cubicBezTo>
                  <a:pt x="60" y="11"/>
                  <a:pt x="58" y="13"/>
                  <a:pt x="55" y="13"/>
                </a:cubicBezTo>
                <a:cubicBezTo>
                  <a:pt x="52" y="13"/>
                  <a:pt x="49" y="11"/>
                  <a:pt x="49" y="8"/>
                </a:cubicBezTo>
                <a:cubicBezTo>
                  <a:pt x="49" y="5"/>
                  <a:pt x="52" y="2"/>
                  <a:pt x="55" y="2"/>
                </a:cubicBezTo>
                <a:close/>
                <a:moveTo>
                  <a:pt x="65" y="17"/>
                </a:moveTo>
                <a:cubicBezTo>
                  <a:pt x="62" y="16"/>
                  <a:pt x="62" y="16"/>
                  <a:pt x="62" y="16"/>
                </a:cubicBezTo>
                <a:cubicBezTo>
                  <a:pt x="61" y="16"/>
                  <a:pt x="61" y="16"/>
                  <a:pt x="60" y="16"/>
                </a:cubicBezTo>
                <a:cubicBezTo>
                  <a:pt x="55" y="22"/>
                  <a:pt x="55" y="22"/>
                  <a:pt x="55" y="22"/>
                </a:cubicBezTo>
                <a:cubicBezTo>
                  <a:pt x="38" y="1"/>
                  <a:pt x="38" y="1"/>
                  <a:pt x="38" y="1"/>
                </a:cubicBezTo>
                <a:cubicBezTo>
                  <a:pt x="38" y="1"/>
                  <a:pt x="37" y="1"/>
                  <a:pt x="37" y="1"/>
                </a:cubicBezTo>
                <a:cubicBezTo>
                  <a:pt x="37" y="1"/>
                  <a:pt x="37" y="1"/>
                  <a:pt x="37" y="1"/>
                </a:cubicBezTo>
                <a:cubicBezTo>
                  <a:pt x="37" y="0"/>
                  <a:pt x="36" y="0"/>
                  <a:pt x="34" y="0"/>
                </a:cubicBezTo>
                <a:cubicBezTo>
                  <a:pt x="33" y="0"/>
                  <a:pt x="32" y="0"/>
                  <a:pt x="32" y="1"/>
                </a:cubicBezTo>
                <a:cubicBezTo>
                  <a:pt x="15" y="22"/>
                  <a:pt x="15" y="22"/>
                  <a:pt x="15" y="22"/>
                </a:cubicBezTo>
                <a:cubicBezTo>
                  <a:pt x="9" y="16"/>
                  <a:pt x="9" y="16"/>
                  <a:pt x="9" y="16"/>
                </a:cubicBezTo>
                <a:cubicBezTo>
                  <a:pt x="9" y="16"/>
                  <a:pt x="8" y="16"/>
                  <a:pt x="8" y="16"/>
                </a:cubicBezTo>
                <a:cubicBezTo>
                  <a:pt x="4" y="17"/>
                  <a:pt x="4" y="17"/>
                  <a:pt x="4" y="17"/>
                </a:cubicBezTo>
                <a:cubicBezTo>
                  <a:pt x="2" y="18"/>
                  <a:pt x="0" y="21"/>
                  <a:pt x="0" y="23"/>
                </a:cubicBezTo>
                <a:cubicBezTo>
                  <a:pt x="0" y="40"/>
                  <a:pt x="0" y="40"/>
                  <a:pt x="0" y="40"/>
                </a:cubicBezTo>
                <a:cubicBezTo>
                  <a:pt x="0" y="43"/>
                  <a:pt x="2" y="46"/>
                  <a:pt x="5" y="46"/>
                </a:cubicBezTo>
                <a:cubicBezTo>
                  <a:pt x="5" y="66"/>
                  <a:pt x="5" y="66"/>
                  <a:pt x="5" y="66"/>
                </a:cubicBezTo>
                <a:cubicBezTo>
                  <a:pt x="5" y="68"/>
                  <a:pt x="7" y="69"/>
                  <a:pt x="8" y="69"/>
                </a:cubicBezTo>
                <a:cubicBezTo>
                  <a:pt x="21" y="69"/>
                  <a:pt x="21" y="69"/>
                  <a:pt x="21" y="69"/>
                </a:cubicBezTo>
                <a:cubicBezTo>
                  <a:pt x="23" y="69"/>
                  <a:pt x="24" y="68"/>
                  <a:pt x="24" y="66"/>
                </a:cubicBezTo>
                <a:cubicBezTo>
                  <a:pt x="24" y="24"/>
                  <a:pt x="24" y="24"/>
                  <a:pt x="24" y="24"/>
                </a:cubicBezTo>
                <a:cubicBezTo>
                  <a:pt x="35" y="10"/>
                  <a:pt x="35" y="10"/>
                  <a:pt x="35" y="10"/>
                </a:cubicBezTo>
                <a:cubicBezTo>
                  <a:pt x="45" y="24"/>
                  <a:pt x="45" y="24"/>
                  <a:pt x="45" y="24"/>
                </a:cubicBezTo>
                <a:cubicBezTo>
                  <a:pt x="45" y="66"/>
                  <a:pt x="45" y="66"/>
                  <a:pt x="45" y="66"/>
                </a:cubicBezTo>
                <a:cubicBezTo>
                  <a:pt x="45" y="68"/>
                  <a:pt x="47" y="69"/>
                  <a:pt x="48" y="69"/>
                </a:cubicBezTo>
                <a:cubicBezTo>
                  <a:pt x="61" y="69"/>
                  <a:pt x="61" y="69"/>
                  <a:pt x="61" y="69"/>
                </a:cubicBezTo>
                <a:cubicBezTo>
                  <a:pt x="63" y="69"/>
                  <a:pt x="64" y="68"/>
                  <a:pt x="64" y="66"/>
                </a:cubicBezTo>
                <a:cubicBezTo>
                  <a:pt x="64" y="46"/>
                  <a:pt x="64" y="46"/>
                  <a:pt x="64" y="46"/>
                </a:cubicBezTo>
                <a:cubicBezTo>
                  <a:pt x="67" y="46"/>
                  <a:pt x="69" y="43"/>
                  <a:pt x="69" y="40"/>
                </a:cubicBezTo>
                <a:cubicBezTo>
                  <a:pt x="69" y="23"/>
                  <a:pt x="69" y="23"/>
                  <a:pt x="69" y="23"/>
                </a:cubicBezTo>
                <a:cubicBezTo>
                  <a:pt x="69" y="21"/>
                  <a:pt x="68" y="18"/>
                  <a:pt x="65" y="17"/>
                </a:cubicBezTo>
                <a:close/>
                <a:moveTo>
                  <a:pt x="36" y="4"/>
                </a:moveTo>
                <a:cubicBezTo>
                  <a:pt x="22" y="23"/>
                  <a:pt x="22" y="23"/>
                  <a:pt x="22" y="23"/>
                </a:cubicBezTo>
                <a:cubicBezTo>
                  <a:pt x="21" y="23"/>
                  <a:pt x="21" y="23"/>
                  <a:pt x="21" y="23"/>
                </a:cubicBezTo>
                <a:cubicBezTo>
                  <a:pt x="21" y="66"/>
                  <a:pt x="21" y="66"/>
                  <a:pt x="21" y="66"/>
                </a:cubicBezTo>
                <a:cubicBezTo>
                  <a:pt x="16" y="66"/>
                  <a:pt x="16" y="66"/>
                  <a:pt x="16" y="66"/>
                </a:cubicBezTo>
                <a:cubicBezTo>
                  <a:pt x="16" y="44"/>
                  <a:pt x="16" y="44"/>
                  <a:pt x="16" y="44"/>
                </a:cubicBezTo>
                <a:cubicBezTo>
                  <a:pt x="16" y="43"/>
                  <a:pt x="15" y="42"/>
                  <a:pt x="15" y="42"/>
                </a:cubicBezTo>
                <a:cubicBezTo>
                  <a:pt x="14" y="42"/>
                  <a:pt x="13" y="43"/>
                  <a:pt x="13" y="44"/>
                </a:cubicBezTo>
                <a:cubicBezTo>
                  <a:pt x="13" y="66"/>
                  <a:pt x="13" y="66"/>
                  <a:pt x="13" y="66"/>
                </a:cubicBezTo>
                <a:cubicBezTo>
                  <a:pt x="8" y="66"/>
                  <a:pt x="8" y="66"/>
                  <a:pt x="8" y="66"/>
                </a:cubicBezTo>
                <a:cubicBezTo>
                  <a:pt x="8" y="28"/>
                  <a:pt x="8" y="28"/>
                  <a:pt x="8" y="28"/>
                </a:cubicBezTo>
                <a:cubicBezTo>
                  <a:pt x="8" y="27"/>
                  <a:pt x="7" y="26"/>
                  <a:pt x="7" y="26"/>
                </a:cubicBezTo>
                <a:cubicBezTo>
                  <a:pt x="6" y="26"/>
                  <a:pt x="5" y="27"/>
                  <a:pt x="5" y="28"/>
                </a:cubicBezTo>
                <a:cubicBezTo>
                  <a:pt x="5" y="43"/>
                  <a:pt x="5" y="43"/>
                  <a:pt x="5" y="43"/>
                </a:cubicBezTo>
                <a:cubicBezTo>
                  <a:pt x="4" y="43"/>
                  <a:pt x="3" y="41"/>
                  <a:pt x="3" y="40"/>
                </a:cubicBezTo>
                <a:cubicBezTo>
                  <a:pt x="3" y="23"/>
                  <a:pt x="3" y="23"/>
                  <a:pt x="3" y="23"/>
                </a:cubicBezTo>
                <a:cubicBezTo>
                  <a:pt x="3" y="22"/>
                  <a:pt x="4" y="20"/>
                  <a:pt x="5" y="20"/>
                </a:cubicBezTo>
                <a:cubicBezTo>
                  <a:pt x="8" y="19"/>
                  <a:pt x="8" y="19"/>
                  <a:pt x="8" y="19"/>
                </a:cubicBezTo>
                <a:cubicBezTo>
                  <a:pt x="14" y="25"/>
                  <a:pt x="14" y="25"/>
                  <a:pt x="14" y="25"/>
                </a:cubicBezTo>
                <a:cubicBezTo>
                  <a:pt x="14" y="25"/>
                  <a:pt x="14" y="25"/>
                  <a:pt x="15" y="25"/>
                </a:cubicBezTo>
                <a:cubicBezTo>
                  <a:pt x="15" y="25"/>
                  <a:pt x="15" y="25"/>
                  <a:pt x="16" y="25"/>
                </a:cubicBezTo>
                <a:cubicBezTo>
                  <a:pt x="34" y="3"/>
                  <a:pt x="34" y="3"/>
                  <a:pt x="34" y="3"/>
                </a:cubicBezTo>
                <a:cubicBezTo>
                  <a:pt x="34" y="3"/>
                  <a:pt x="34" y="2"/>
                  <a:pt x="35" y="2"/>
                </a:cubicBezTo>
                <a:cubicBezTo>
                  <a:pt x="35" y="2"/>
                  <a:pt x="35" y="2"/>
                  <a:pt x="36" y="3"/>
                </a:cubicBezTo>
                <a:cubicBezTo>
                  <a:pt x="36" y="3"/>
                  <a:pt x="36" y="4"/>
                  <a:pt x="36" y="4"/>
                </a:cubicBezTo>
                <a:close/>
                <a:moveTo>
                  <a:pt x="67" y="40"/>
                </a:moveTo>
                <a:cubicBezTo>
                  <a:pt x="67" y="41"/>
                  <a:pt x="66" y="43"/>
                  <a:pt x="64" y="43"/>
                </a:cubicBezTo>
                <a:cubicBezTo>
                  <a:pt x="64" y="28"/>
                  <a:pt x="64" y="28"/>
                  <a:pt x="64" y="28"/>
                </a:cubicBezTo>
                <a:cubicBezTo>
                  <a:pt x="64" y="27"/>
                  <a:pt x="63" y="26"/>
                  <a:pt x="63" y="26"/>
                </a:cubicBezTo>
                <a:cubicBezTo>
                  <a:pt x="62" y="26"/>
                  <a:pt x="61" y="27"/>
                  <a:pt x="61" y="28"/>
                </a:cubicBezTo>
                <a:cubicBezTo>
                  <a:pt x="61" y="66"/>
                  <a:pt x="61" y="66"/>
                  <a:pt x="61" y="66"/>
                </a:cubicBezTo>
                <a:cubicBezTo>
                  <a:pt x="56" y="66"/>
                  <a:pt x="56" y="66"/>
                  <a:pt x="56" y="66"/>
                </a:cubicBezTo>
                <a:cubicBezTo>
                  <a:pt x="56" y="44"/>
                  <a:pt x="56" y="44"/>
                  <a:pt x="56" y="44"/>
                </a:cubicBezTo>
                <a:cubicBezTo>
                  <a:pt x="56" y="43"/>
                  <a:pt x="55" y="42"/>
                  <a:pt x="55" y="42"/>
                </a:cubicBezTo>
                <a:cubicBezTo>
                  <a:pt x="54" y="42"/>
                  <a:pt x="53" y="43"/>
                  <a:pt x="53" y="44"/>
                </a:cubicBezTo>
                <a:cubicBezTo>
                  <a:pt x="53" y="66"/>
                  <a:pt x="53" y="66"/>
                  <a:pt x="53" y="66"/>
                </a:cubicBezTo>
                <a:cubicBezTo>
                  <a:pt x="48" y="66"/>
                  <a:pt x="48" y="66"/>
                  <a:pt x="48" y="66"/>
                </a:cubicBezTo>
                <a:cubicBezTo>
                  <a:pt x="48" y="23"/>
                  <a:pt x="48" y="23"/>
                  <a:pt x="48" y="23"/>
                </a:cubicBezTo>
                <a:cubicBezTo>
                  <a:pt x="48" y="23"/>
                  <a:pt x="48" y="23"/>
                  <a:pt x="48" y="23"/>
                </a:cubicBezTo>
                <a:cubicBezTo>
                  <a:pt x="36" y="8"/>
                  <a:pt x="36" y="8"/>
                  <a:pt x="36" y="8"/>
                </a:cubicBezTo>
                <a:cubicBezTo>
                  <a:pt x="38" y="6"/>
                  <a:pt x="38" y="6"/>
                  <a:pt x="38" y="6"/>
                </a:cubicBezTo>
                <a:cubicBezTo>
                  <a:pt x="38" y="6"/>
                  <a:pt x="38" y="6"/>
                  <a:pt x="38" y="6"/>
                </a:cubicBezTo>
                <a:cubicBezTo>
                  <a:pt x="54" y="25"/>
                  <a:pt x="54" y="25"/>
                  <a:pt x="54" y="25"/>
                </a:cubicBezTo>
                <a:cubicBezTo>
                  <a:pt x="54" y="25"/>
                  <a:pt x="54" y="25"/>
                  <a:pt x="55" y="25"/>
                </a:cubicBezTo>
                <a:cubicBezTo>
                  <a:pt x="55" y="25"/>
                  <a:pt x="55" y="25"/>
                  <a:pt x="56" y="25"/>
                </a:cubicBezTo>
                <a:cubicBezTo>
                  <a:pt x="62" y="19"/>
                  <a:pt x="62" y="19"/>
                  <a:pt x="62" y="19"/>
                </a:cubicBezTo>
                <a:cubicBezTo>
                  <a:pt x="64" y="20"/>
                  <a:pt x="64" y="20"/>
                  <a:pt x="64" y="20"/>
                </a:cubicBezTo>
                <a:cubicBezTo>
                  <a:pt x="66" y="20"/>
                  <a:pt x="67" y="22"/>
                  <a:pt x="67" y="23"/>
                </a:cubicBezTo>
                <a:lnTo>
                  <a:pt x="67" y="40"/>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15" name="Freeform 23">
            <a:extLst>
              <a:ext uri="{FF2B5EF4-FFF2-40B4-BE49-F238E27FC236}">
                <a16:creationId xmlns:a16="http://schemas.microsoft.com/office/drawing/2014/main" id="{912A9C7A-0168-9442-83BD-8C26BDB55E6F}"/>
              </a:ext>
            </a:extLst>
          </p:cNvPr>
          <p:cNvSpPr>
            <a:spLocks noEditPoints="1"/>
          </p:cNvSpPr>
          <p:nvPr userDrawn="1"/>
        </p:nvSpPr>
        <p:spPr bwMode="auto">
          <a:xfrm>
            <a:off x="2907220" y="1950521"/>
            <a:ext cx="298770" cy="277429"/>
          </a:xfrm>
          <a:custGeom>
            <a:avLst/>
            <a:gdLst>
              <a:gd name="T0" fmla="*/ 48 w 69"/>
              <a:gd name="T1" fmla="*/ 11 h 64"/>
              <a:gd name="T2" fmla="*/ 43 w 69"/>
              <a:gd name="T3" fmla="*/ 0 h 64"/>
              <a:gd name="T4" fmla="*/ 21 w 69"/>
              <a:gd name="T5" fmla="*/ 6 h 64"/>
              <a:gd name="T6" fmla="*/ 5 w 69"/>
              <a:gd name="T7" fmla="*/ 11 h 64"/>
              <a:gd name="T8" fmla="*/ 0 w 69"/>
              <a:gd name="T9" fmla="*/ 59 h 64"/>
              <a:gd name="T10" fmla="*/ 64 w 69"/>
              <a:gd name="T11" fmla="*/ 64 h 64"/>
              <a:gd name="T12" fmla="*/ 69 w 69"/>
              <a:gd name="T13" fmla="*/ 16 h 64"/>
              <a:gd name="T14" fmla="*/ 24 w 69"/>
              <a:gd name="T15" fmla="*/ 6 h 64"/>
              <a:gd name="T16" fmla="*/ 43 w 69"/>
              <a:gd name="T17" fmla="*/ 3 h 64"/>
              <a:gd name="T18" fmla="*/ 45 w 69"/>
              <a:gd name="T19" fmla="*/ 11 h 64"/>
              <a:gd name="T20" fmla="*/ 24 w 69"/>
              <a:gd name="T21" fmla="*/ 6 h 64"/>
              <a:gd name="T22" fmla="*/ 63 w 69"/>
              <a:gd name="T23" fmla="*/ 43 h 64"/>
              <a:gd name="T24" fmla="*/ 56 w 69"/>
              <a:gd name="T25" fmla="*/ 44 h 64"/>
              <a:gd name="T26" fmla="*/ 63 w 69"/>
              <a:gd name="T27" fmla="*/ 46 h 64"/>
              <a:gd name="T28" fmla="*/ 67 w 69"/>
              <a:gd name="T29" fmla="*/ 59 h 64"/>
              <a:gd name="T30" fmla="*/ 5 w 69"/>
              <a:gd name="T31" fmla="*/ 62 h 64"/>
              <a:gd name="T32" fmla="*/ 3 w 69"/>
              <a:gd name="T33" fmla="*/ 44 h 64"/>
              <a:gd name="T34" fmla="*/ 12 w 69"/>
              <a:gd name="T35" fmla="*/ 46 h 64"/>
              <a:gd name="T36" fmla="*/ 12 w 69"/>
              <a:gd name="T37" fmla="*/ 43 h 64"/>
              <a:gd name="T38" fmla="*/ 3 w 69"/>
              <a:gd name="T39" fmla="*/ 39 h 64"/>
              <a:gd name="T40" fmla="*/ 5 w 69"/>
              <a:gd name="T41" fmla="*/ 14 h 64"/>
              <a:gd name="T42" fmla="*/ 67 w 69"/>
              <a:gd name="T43" fmla="*/ 16 h 64"/>
              <a:gd name="T44" fmla="*/ 35 w 69"/>
              <a:gd name="T45" fmla="*/ 19 h 64"/>
              <a:gd name="T46" fmla="*/ 35 w 69"/>
              <a:gd name="T47" fmla="*/ 56 h 64"/>
              <a:gd name="T48" fmla="*/ 35 w 69"/>
              <a:gd name="T49" fmla="*/ 19 h 64"/>
              <a:gd name="T50" fmla="*/ 35 w 69"/>
              <a:gd name="T51" fmla="*/ 54 h 64"/>
              <a:gd name="T52" fmla="*/ 24 w 69"/>
              <a:gd name="T53" fmla="*/ 47 h 64"/>
              <a:gd name="T54" fmla="*/ 29 w 69"/>
              <a:gd name="T55" fmla="*/ 43 h 64"/>
              <a:gd name="T56" fmla="*/ 36 w 69"/>
              <a:gd name="T57" fmla="*/ 48 h 64"/>
              <a:gd name="T58" fmla="*/ 44 w 69"/>
              <a:gd name="T59" fmla="*/ 45 h 64"/>
              <a:gd name="T60" fmla="*/ 45 w 69"/>
              <a:gd name="T61" fmla="*/ 50 h 64"/>
              <a:gd name="T62" fmla="*/ 45 w 69"/>
              <a:gd name="T63" fmla="*/ 42 h 64"/>
              <a:gd name="T64" fmla="*/ 39 w 69"/>
              <a:gd name="T65" fmla="*/ 41 h 64"/>
              <a:gd name="T66" fmla="*/ 30 w 69"/>
              <a:gd name="T67" fmla="*/ 41 h 64"/>
              <a:gd name="T68" fmla="*/ 25 w 69"/>
              <a:gd name="T69" fmla="*/ 42 h 64"/>
              <a:gd name="T70" fmla="*/ 19 w 69"/>
              <a:gd name="T71" fmla="*/ 38 h 64"/>
              <a:gd name="T72" fmla="*/ 51 w 69"/>
              <a:gd name="T73" fmla="*/ 38 h 64"/>
              <a:gd name="T74" fmla="*/ 35 w 69"/>
              <a:gd name="T75" fmla="*/ 24 h 64"/>
              <a:gd name="T76" fmla="*/ 35 w 69"/>
              <a:gd name="T77" fmla="*/ 40 h 64"/>
              <a:gd name="T78" fmla="*/ 35 w 69"/>
              <a:gd name="T79" fmla="*/ 24 h 64"/>
              <a:gd name="T80" fmla="*/ 29 w 69"/>
              <a:gd name="T81" fmla="*/ 32 h 64"/>
              <a:gd name="T82" fmla="*/ 40 w 69"/>
              <a:gd name="T8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4" y="11"/>
                </a:moveTo>
                <a:cubicBezTo>
                  <a:pt x="48" y="11"/>
                  <a:pt x="48" y="11"/>
                  <a:pt x="48" y="11"/>
                </a:cubicBezTo>
                <a:cubicBezTo>
                  <a:pt x="48" y="6"/>
                  <a:pt x="48" y="6"/>
                  <a:pt x="48" y="6"/>
                </a:cubicBezTo>
                <a:cubicBezTo>
                  <a:pt x="48" y="3"/>
                  <a:pt x="46" y="0"/>
                  <a:pt x="43" y="0"/>
                </a:cubicBezTo>
                <a:cubicBezTo>
                  <a:pt x="27" y="0"/>
                  <a:pt x="27" y="0"/>
                  <a:pt x="27" y="0"/>
                </a:cubicBezTo>
                <a:cubicBezTo>
                  <a:pt x="24" y="0"/>
                  <a:pt x="21" y="3"/>
                  <a:pt x="21" y="6"/>
                </a:cubicBezTo>
                <a:cubicBezTo>
                  <a:pt x="21" y="11"/>
                  <a:pt x="21" y="11"/>
                  <a:pt x="21" y="11"/>
                </a:cubicBezTo>
                <a:cubicBezTo>
                  <a:pt x="5" y="11"/>
                  <a:pt x="5" y="11"/>
                  <a:pt x="5" y="11"/>
                </a:cubicBezTo>
                <a:cubicBezTo>
                  <a:pt x="2" y="11"/>
                  <a:pt x="0" y="13"/>
                  <a:pt x="0" y="16"/>
                </a:cubicBezTo>
                <a:cubicBezTo>
                  <a:pt x="0" y="59"/>
                  <a:pt x="0" y="59"/>
                  <a:pt x="0" y="59"/>
                </a:cubicBezTo>
                <a:cubicBezTo>
                  <a:pt x="0" y="62"/>
                  <a:pt x="2" y="64"/>
                  <a:pt x="5" y="64"/>
                </a:cubicBezTo>
                <a:cubicBezTo>
                  <a:pt x="64" y="64"/>
                  <a:pt x="64" y="64"/>
                  <a:pt x="64" y="64"/>
                </a:cubicBezTo>
                <a:cubicBezTo>
                  <a:pt x="67" y="64"/>
                  <a:pt x="69" y="62"/>
                  <a:pt x="69" y="59"/>
                </a:cubicBezTo>
                <a:cubicBezTo>
                  <a:pt x="69" y="16"/>
                  <a:pt x="69" y="16"/>
                  <a:pt x="69" y="16"/>
                </a:cubicBezTo>
                <a:cubicBezTo>
                  <a:pt x="69" y="13"/>
                  <a:pt x="67" y="11"/>
                  <a:pt x="64" y="11"/>
                </a:cubicBezTo>
                <a:close/>
                <a:moveTo>
                  <a:pt x="24" y="6"/>
                </a:moveTo>
                <a:cubicBezTo>
                  <a:pt x="24" y="4"/>
                  <a:pt x="25" y="3"/>
                  <a:pt x="27" y="3"/>
                </a:cubicBezTo>
                <a:cubicBezTo>
                  <a:pt x="43" y="3"/>
                  <a:pt x="43" y="3"/>
                  <a:pt x="43" y="3"/>
                </a:cubicBezTo>
                <a:cubicBezTo>
                  <a:pt x="44" y="3"/>
                  <a:pt x="45" y="4"/>
                  <a:pt x="45" y="6"/>
                </a:cubicBezTo>
                <a:cubicBezTo>
                  <a:pt x="45" y="11"/>
                  <a:pt x="45" y="11"/>
                  <a:pt x="45" y="11"/>
                </a:cubicBezTo>
                <a:cubicBezTo>
                  <a:pt x="24" y="11"/>
                  <a:pt x="24" y="11"/>
                  <a:pt x="24" y="11"/>
                </a:cubicBezTo>
                <a:lnTo>
                  <a:pt x="24" y="6"/>
                </a:lnTo>
                <a:close/>
                <a:moveTo>
                  <a:pt x="67" y="39"/>
                </a:moveTo>
                <a:cubicBezTo>
                  <a:pt x="67" y="41"/>
                  <a:pt x="65" y="43"/>
                  <a:pt x="63" y="43"/>
                </a:cubicBezTo>
                <a:cubicBezTo>
                  <a:pt x="57" y="43"/>
                  <a:pt x="57" y="43"/>
                  <a:pt x="57" y="43"/>
                </a:cubicBezTo>
                <a:cubicBezTo>
                  <a:pt x="57" y="43"/>
                  <a:pt x="56" y="44"/>
                  <a:pt x="56" y="44"/>
                </a:cubicBezTo>
                <a:cubicBezTo>
                  <a:pt x="56" y="45"/>
                  <a:pt x="57" y="46"/>
                  <a:pt x="57" y="46"/>
                </a:cubicBezTo>
                <a:cubicBezTo>
                  <a:pt x="63" y="46"/>
                  <a:pt x="63" y="46"/>
                  <a:pt x="63" y="46"/>
                </a:cubicBezTo>
                <a:cubicBezTo>
                  <a:pt x="64" y="46"/>
                  <a:pt x="66" y="45"/>
                  <a:pt x="67" y="44"/>
                </a:cubicBezTo>
                <a:cubicBezTo>
                  <a:pt x="67" y="59"/>
                  <a:pt x="67" y="59"/>
                  <a:pt x="67" y="59"/>
                </a:cubicBezTo>
                <a:cubicBezTo>
                  <a:pt x="67" y="60"/>
                  <a:pt x="65" y="62"/>
                  <a:pt x="64" y="62"/>
                </a:cubicBezTo>
                <a:cubicBezTo>
                  <a:pt x="5" y="62"/>
                  <a:pt x="5" y="62"/>
                  <a:pt x="5" y="62"/>
                </a:cubicBezTo>
                <a:cubicBezTo>
                  <a:pt x="4" y="62"/>
                  <a:pt x="3" y="60"/>
                  <a:pt x="3" y="59"/>
                </a:cubicBezTo>
                <a:cubicBezTo>
                  <a:pt x="3" y="44"/>
                  <a:pt x="3" y="44"/>
                  <a:pt x="3" y="44"/>
                </a:cubicBezTo>
                <a:cubicBezTo>
                  <a:pt x="4" y="45"/>
                  <a:pt x="5" y="46"/>
                  <a:pt x="7" y="46"/>
                </a:cubicBezTo>
                <a:cubicBezTo>
                  <a:pt x="12" y="46"/>
                  <a:pt x="12" y="46"/>
                  <a:pt x="12" y="46"/>
                </a:cubicBezTo>
                <a:cubicBezTo>
                  <a:pt x="13" y="46"/>
                  <a:pt x="13" y="45"/>
                  <a:pt x="13" y="44"/>
                </a:cubicBezTo>
                <a:cubicBezTo>
                  <a:pt x="13" y="44"/>
                  <a:pt x="13" y="43"/>
                  <a:pt x="12" y="43"/>
                </a:cubicBezTo>
                <a:cubicBezTo>
                  <a:pt x="7" y="43"/>
                  <a:pt x="7" y="43"/>
                  <a:pt x="7" y="43"/>
                </a:cubicBezTo>
                <a:cubicBezTo>
                  <a:pt x="4" y="43"/>
                  <a:pt x="3" y="41"/>
                  <a:pt x="3" y="39"/>
                </a:cubicBezTo>
                <a:cubicBezTo>
                  <a:pt x="3" y="16"/>
                  <a:pt x="3" y="16"/>
                  <a:pt x="3" y="16"/>
                </a:cubicBezTo>
                <a:cubicBezTo>
                  <a:pt x="3" y="15"/>
                  <a:pt x="4" y="14"/>
                  <a:pt x="5" y="14"/>
                </a:cubicBezTo>
                <a:cubicBezTo>
                  <a:pt x="64" y="14"/>
                  <a:pt x="64" y="14"/>
                  <a:pt x="64" y="14"/>
                </a:cubicBezTo>
                <a:cubicBezTo>
                  <a:pt x="65" y="14"/>
                  <a:pt x="67" y="15"/>
                  <a:pt x="67" y="16"/>
                </a:cubicBezTo>
                <a:lnTo>
                  <a:pt x="67" y="39"/>
                </a:lnTo>
                <a:close/>
                <a:moveTo>
                  <a:pt x="35" y="19"/>
                </a:moveTo>
                <a:cubicBezTo>
                  <a:pt x="24" y="19"/>
                  <a:pt x="16" y="27"/>
                  <a:pt x="16" y="38"/>
                </a:cubicBezTo>
                <a:cubicBezTo>
                  <a:pt x="16" y="48"/>
                  <a:pt x="24" y="56"/>
                  <a:pt x="35" y="56"/>
                </a:cubicBezTo>
                <a:cubicBezTo>
                  <a:pt x="45" y="56"/>
                  <a:pt x="53" y="48"/>
                  <a:pt x="53" y="38"/>
                </a:cubicBezTo>
                <a:cubicBezTo>
                  <a:pt x="53" y="27"/>
                  <a:pt x="45" y="19"/>
                  <a:pt x="35" y="19"/>
                </a:cubicBezTo>
                <a:close/>
                <a:moveTo>
                  <a:pt x="45" y="50"/>
                </a:moveTo>
                <a:cubicBezTo>
                  <a:pt x="42" y="52"/>
                  <a:pt x="39" y="54"/>
                  <a:pt x="35" y="54"/>
                </a:cubicBezTo>
                <a:cubicBezTo>
                  <a:pt x="31" y="54"/>
                  <a:pt x="27" y="52"/>
                  <a:pt x="24" y="50"/>
                </a:cubicBezTo>
                <a:cubicBezTo>
                  <a:pt x="24" y="47"/>
                  <a:pt x="24" y="47"/>
                  <a:pt x="24" y="47"/>
                </a:cubicBezTo>
                <a:cubicBezTo>
                  <a:pt x="24" y="46"/>
                  <a:pt x="25" y="45"/>
                  <a:pt x="26" y="45"/>
                </a:cubicBezTo>
                <a:cubicBezTo>
                  <a:pt x="29" y="43"/>
                  <a:pt x="29" y="43"/>
                  <a:pt x="29" y="43"/>
                </a:cubicBezTo>
                <a:cubicBezTo>
                  <a:pt x="34" y="48"/>
                  <a:pt x="34" y="48"/>
                  <a:pt x="34" y="48"/>
                </a:cubicBezTo>
                <a:cubicBezTo>
                  <a:pt x="34" y="48"/>
                  <a:pt x="35" y="48"/>
                  <a:pt x="36" y="48"/>
                </a:cubicBezTo>
                <a:cubicBezTo>
                  <a:pt x="40" y="43"/>
                  <a:pt x="40" y="43"/>
                  <a:pt x="40" y="43"/>
                </a:cubicBezTo>
                <a:cubicBezTo>
                  <a:pt x="44" y="45"/>
                  <a:pt x="44" y="45"/>
                  <a:pt x="44" y="45"/>
                </a:cubicBezTo>
                <a:cubicBezTo>
                  <a:pt x="45" y="45"/>
                  <a:pt x="45" y="46"/>
                  <a:pt x="45" y="47"/>
                </a:cubicBezTo>
                <a:lnTo>
                  <a:pt x="45" y="50"/>
                </a:lnTo>
                <a:close/>
                <a:moveTo>
                  <a:pt x="48" y="47"/>
                </a:moveTo>
                <a:cubicBezTo>
                  <a:pt x="48" y="45"/>
                  <a:pt x="47" y="43"/>
                  <a:pt x="45" y="42"/>
                </a:cubicBezTo>
                <a:cubicBezTo>
                  <a:pt x="40" y="40"/>
                  <a:pt x="40" y="40"/>
                  <a:pt x="40" y="40"/>
                </a:cubicBezTo>
                <a:cubicBezTo>
                  <a:pt x="40" y="40"/>
                  <a:pt x="39" y="40"/>
                  <a:pt x="39" y="41"/>
                </a:cubicBezTo>
                <a:cubicBezTo>
                  <a:pt x="35" y="45"/>
                  <a:pt x="35" y="45"/>
                  <a:pt x="35" y="45"/>
                </a:cubicBezTo>
                <a:cubicBezTo>
                  <a:pt x="30" y="41"/>
                  <a:pt x="30" y="41"/>
                  <a:pt x="30" y="41"/>
                </a:cubicBezTo>
                <a:cubicBezTo>
                  <a:pt x="30" y="40"/>
                  <a:pt x="29" y="40"/>
                  <a:pt x="29" y="40"/>
                </a:cubicBezTo>
                <a:cubicBezTo>
                  <a:pt x="25" y="42"/>
                  <a:pt x="25" y="42"/>
                  <a:pt x="25" y="42"/>
                </a:cubicBezTo>
                <a:cubicBezTo>
                  <a:pt x="23" y="43"/>
                  <a:pt x="22" y="45"/>
                  <a:pt x="21" y="47"/>
                </a:cubicBezTo>
                <a:cubicBezTo>
                  <a:pt x="20" y="44"/>
                  <a:pt x="19" y="41"/>
                  <a:pt x="19" y="38"/>
                </a:cubicBezTo>
                <a:cubicBezTo>
                  <a:pt x="19" y="29"/>
                  <a:pt x="26" y="22"/>
                  <a:pt x="35" y="22"/>
                </a:cubicBezTo>
                <a:cubicBezTo>
                  <a:pt x="43" y="22"/>
                  <a:pt x="51" y="29"/>
                  <a:pt x="51" y="38"/>
                </a:cubicBezTo>
                <a:cubicBezTo>
                  <a:pt x="51" y="41"/>
                  <a:pt x="50" y="44"/>
                  <a:pt x="48" y="47"/>
                </a:cubicBezTo>
                <a:close/>
                <a:moveTo>
                  <a:pt x="35" y="24"/>
                </a:moveTo>
                <a:cubicBezTo>
                  <a:pt x="30" y="24"/>
                  <a:pt x="27" y="28"/>
                  <a:pt x="27" y="32"/>
                </a:cubicBezTo>
                <a:cubicBezTo>
                  <a:pt x="27" y="37"/>
                  <a:pt x="30" y="40"/>
                  <a:pt x="35" y="40"/>
                </a:cubicBezTo>
                <a:cubicBezTo>
                  <a:pt x="39" y="40"/>
                  <a:pt x="43" y="37"/>
                  <a:pt x="43" y="32"/>
                </a:cubicBezTo>
                <a:cubicBezTo>
                  <a:pt x="43" y="28"/>
                  <a:pt x="39" y="24"/>
                  <a:pt x="35" y="24"/>
                </a:cubicBezTo>
                <a:close/>
                <a:moveTo>
                  <a:pt x="35" y="38"/>
                </a:moveTo>
                <a:cubicBezTo>
                  <a:pt x="32" y="38"/>
                  <a:pt x="29" y="35"/>
                  <a:pt x="29" y="32"/>
                </a:cubicBezTo>
                <a:cubicBezTo>
                  <a:pt x="29" y="29"/>
                  <a:pt x="32" y="27"/>
                  <a:pt x="35" y="27"/>
                </a:cubicBezTo>
                <a:cubicBezTo>
                  <a:pt x="38" y="27"/>
                  <a:pt x="40" y="29"/>
                  <a:pt x="40" y="32"/>
                </a:cubicBezTo>
                <a:cubicBezTo>
                  <a:pt x="40" y="35"/>
                  <a:pt x="38" y="38"/>
                  <a:pt x="35" y="38"/>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16" name="Freeform 25">
            <a:extLst>
              <a:ext uri="{FF2B5EF4-FFF2-40B4-BE49-F238E27FC236}">
                <a16:creationId xmlns:a16="http://schemas.microsoft.com/office/drawing/2014/main" id="{FF3D78C4-E1EA-EA4C-A6E9-8B32F0D8227F}"/>
              </a:ext>
            </a:extLst>
          </p:cNvPr>
          <p:cNvSpPr>
            <a:spLocks noEditPoints="1"/>
          </p:cNvSpPr>
          <p:nvPr userDrawn="1"/>
        </p:nvSpPr>
        <p:spPr bwMode="auto">
          <a:xfrm>
            <a:off x="1057098" y="1974605"/>
            <a:ext cx="345719" cy="229260"/>
          </a:xfrm>
          <a:custGeom>
            <a:avLst/>
            <a:gdLst>
              <a:gd name="T0" fmla="*/ 74 w 80"/>
              <a:gd name="T1" fmla="*/ 42 h 53"/>
              <a:gd name="T2" fmla="*/ 69 w 80"/>
              <a:gd name="T3" fmla="*/ 2 h 53"/>
              <a:gd name="T4" fmla="*/ 36 w 80"/>
              <a:gd name="T5" fmla="*/ 0 h 53"/>
              <a:gd name="T6" fmla="*/ 2 w 80"/>
              <a:gd name="T7" fmla="*/ 4 h 53"/>
              <a:gd name="T8" fmla="*/ 5 w 80"/>
              <a:gd name="T9" fmla="*/ 23 h 53"/>
              <a:gd name="T10" fmla="*/ 1 w 80"/>
              <a:gd name="T11" fmla="*/ 42 h 53"/>
              <a:gd name="T12" fmla="*/ 0 w 80"/>
              <a:gd name="T13" fmla="*/ 46 h 53"/>
              <a:gd name="T14" fmla="*/ 73 w 80"/>
              <a:gd name="T15" fmla="*/ 53 h 53"/>
              <a:gd name="T16" fmla="*/ 80 w 80"/>
              <a:gd name="T17" fmla="*/ 44 h 53"/>
              <a:gd name="T18" fmla="*/ 40 w 80"/>
              <a:gd name="T19" fmla="*/ 20 h 53"/>
              <a:gd name="T20" fmla="*/ 69 w 80"/>
              <a:gd name="T21" fmla="*/ 5 h 53"/>
              <a:gd name="T22" fmla="*/ 72 w 80"/>
              <a:gd name="T23" fmla="*/ 42 h 53"/>
              <a:gd name="T24" fmla="*/ 44 w 80"/>
              <a:gd name="T25" fmla="*/ 44 h 53"/>
              <a:gd name="T26" fmla="*/ 37 w 80"/>
              <a:gd name="T27" fmla="*/ 45 h 53"/>
              <a:gd name="T28" fmla="*/ 34 w 80"/>
              <a:gd name="T29" fmla="*/ 42 h 53"/>
              <a:gd name="T30" fmla="*/ 8 w 80"/>
              <a:gd name="T31" fmla="*/ 24 h 53"/>
              <a:gd name="T32" fmla="*/ 32 w 80"/>
              <a:gd name="T33" fmla="*/ 29 h 53"/>
              <a:gd name="T34" fmla="*/ 34 w 80"/>
              <a:gd name="T35" fmla="*/ 29 h 53"/>
              <a:gd name="T36" fmla="*/ 34 w 80"/>
              <a:gd name="T37" fmla="*/ 24 h 53"/>
              <a:gd name="T38" fmla="*/ 40 w 80"/>
              <a:gd name="T39" fmla="*/ 20 h 53"/>
              <a:gd name="T40" fmla="*/ 6 w 80"/>
              <a:gd name="T41" fmla="*/ 2 h 53"/>
              <a:gd name="T42" fmla="*/ 37 w 80"/>
              <a:gd name="T43" fmla="*/ 4 h 53"/>
              <a:gd name="T44" fmla="*/ 36 w 80"/>
              <a:gd name="T45" fmla="*/ 21 h 53"/>
              <a:gd name="T46" fmla="*/ 32 w 80"/>
              <a:gd name="T47" fmla="*/ 22 h 53"/>
              <a:gd name="T48" fmla="*/ 29 w 80"/>
              <a:gd name="T49" fmla="*/ 21 h 53"/>
              <a:gd name="T50" fmla="*/ 6 w 80"/>
              <a:gd name="T51" fmla="*/ 21 h 53"/>
              <a:gd name="T52" fmla="*/ 5 w 80"/>
              <a:gd name="T53" fmla="*/ 4 h 53"/>
              <a:gd name="T54" fmla="*/ 73 w 80"/>
              <a:gd name="T55" fmla="*/ 50 h 53"/>
              <a:gd name="T56" fmla="*/ 2 w 80"/>
              <a:gd name="T57" fmla="*/ 46 h 53"/>
              <a:gd name="T58" fmla="*/ 33 w 80"/>
              <a:gd name="T59" fmla="*/ 45 h 53"/>
              <a:gd name="T60" fmla="*/ 42 w 80"/>
              <a:gd name="T61" fmla="*/ 48 h 53"/>
              <a:gd name="T62" fmla="*/ 77 w 80"/>
              <a:gd name="T63" fmla="*/ 45 h 53"/>
              <a:gd name="T64" fmla="*/ 12 w 80"/>
              <a:gd name="T65" fmla="*/ 10 h 53"/>
              <a:gd name="T66" fmla="*/ 32 w 80"/>
              <a:gd name="T67" fmla="*/ 9 h 53"/>
              <a:gd name="T68" fmla="*/ 12 w 80"/>
              <a:gd name="T69" fmla="*/ 8 h 53"/>
              <a:gd name="T70" fmla="*/ 12 w 80"/>
              <a:gd name="T71" fmla="*/ 10 h 53"/>
              <a:gd name="T72" fmla="*/ 26 w 80"/>
              <a:gd name="T73" fmla="*/ 16 h 53"/>
              <a:gd name="T74" fmla="*/ 26 w 80"/>
              <a:gd name="T75" fmla="*/ 13 h 53"/>
              <a:gd name="T76" fmla="*/ 10 w 80"/>
              <a:gd name="T77" fmla="*/ 14 h 53"/>
              <a:gd name="T78" fmla="*/ 53 w 80"/>
              <a:gd name="T79" fmla="*/ 26 h 53"/>
              <a:gd name="T80" fmla="*/ 53 w 80"/>
              <a:gd name="T81" fmla="*/ 10 h 53"/>
              <a:gd name="T82" fmla="*/ 53 w 80"/>
              <a:gd name="T83" fmla="*/ 26 h 53"/>
              <a:gd name="T84" fmla="*/ 58 w 80"/>
              <a:gd name="T85" fmla="*/ 18 h 53"/>
              <a:gd name="T86" fmla="*/ 48 w 80"/>
              <a:gd name="T87" fmla="*/ 18 h 53"/>
              <a:gd name="T88" fmla="*/ 41 w 80"/>
              <a:gd name="T89" fmla="*/ 40 h 53"/>
              <a:gd name="T90" fmla="*/ 42 w 80"/>
              <a:gd name="T91" fmla="*/ 33 h 53"/>
              <a:gd name="T92" fmla="*/ 47 w 80"/>
              <a:gd name="T93" fmla="*/ 29 h 53"/>
              <a:gd name="T94" fmla="*/ 54 w 80"/>
              <a:gd name="T95" fmla="*/ 34 h 53"/>
              <a:gd name="T96" fmla="*/ 62 w 80"/>
              <a:gd name="T97" fmla="*/ 31 h 53"/>
              <a:gd name="T98" fmla="*/ 64 w 80"/>
              <a:gd name="T99" fmla="*/ 38 h 53"/>
              <a:gd name="T100" fmla="*/ 66 w 80"/>
              <a:gd name="T101" fmla="*/ 38 h 53"/>
              <a:gd name="T102" fmla="*/ 63 w 80"/>
              <a:gd name="T103" fmla="*/ 28 h 53"/>
              <a:gd name="T104" fmla="*/ 57 w 80"/>
              <a:gd name="T105" fmla="*/ 27 h 53"/>
              <a:gd name="T106" fmla="*/ 49 w 80"/>
              <a:gd name="T107" fmla="*/ 27 h 53"/>
              <a:gd name="T108" fmla="*/ 43 w 80"/>
              <a:gd name="T109" fmla="*/ 28 h 53"/>
              <a:gd name="T110" fmla="*/ 40 w 80"/>
              <a:gd name="T111"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53">
                <a:moveTo>
                  <a:pt x="78" y="42"/>
                </a:moveTo>
                <a:cubicBezTo>
                  <a:pt x="74" y="42"/>
                  <a:pt x="74" y="42"/>
                  <a:pt x="74" y="42"/>
                </a:cubicBezTo>
                <a:cubicBezTo>
                  <a:pt x="74" y="8"/>
                  <a:pt x="74" y="8"/>
                  <a:pt x="74" y="8"/>
                </a:cubicBezTo>
                <a:cubicBezTo>
                  <a:pt x="74" y="5"/>
                  <a:pt x="72" y="2"/>
                  <a:pt x="69" y="2"/>
                </a:cubicBezTo>
                <a:cubicBezTo>
                  <a:pt x="39" y="2"/>
                  <a:pt x="39" y="2"/>
                  <a:pt x="39" y="2"/>
                </a:cubicBezTo>
                <a:cubicBezTo>
                  <a:pt x="39" y="1"/>
                  <a:pt x="37" y="0"/>
                  <a:pt x="36" y="0"/>
                </a:cubicBezTo>
                <a:cubicBezTo>
                  <a:pt x="6" y="0"/>
                  <a:pt x="6" y="0"/>
                  <a:pt x="6" y="0"/>
                </a:cubicBezTo>
                <a:cubicBezTo>
                  <a:pt x="4" y="0"/>
                  <a:pt x="2" y="1"/>
                  <a:pt x="2" y="4"/>
                </a:cubicBezTo>
                <a:cubicBezTo>
                  <a:pt x="2" y="20"/>
                  <a:pt x="2" y="20"/>
                  <a:pt x="2" y="20"/>
                </a:cubicBezTo>
                <a:cubicBezTo>
                  <a:pt x="2" y="21"/>
                  <a:pt x="3" y="23"/>
                  <a:pt x="5" y="23"/>
                </a:cubicBezTo>
                <a:cubicBezTo>
                  <a:pt x="5" y="42"/>
                  <a:pt x="5" y="42"/>
                  <a:pt x="5" y="42"/>
                </a:cubicBezTo>
                <a:cubicBezTo>
                  <a:pt x="1" y="42"/>
                  <a:pt x="1" y="42"/>
                  <a:pt x="1" y="42"/>
                </a:cubicBezTo>
                <a:cubicBezTo>
                  <a:pt x="0" y="42"/>
                  <a:pt x="0" y="43"/>
                  <a:pt x="0" y="44"/>
                </a:cubicBezTo>
                <a:cubicBezTo>
                  <a:pt x="0" y="46"/>
                  <a:pt x="0" y="46"/>
                  <a:pt x="0" y="46"/>
                </a:cubicBezTo>
                <a:cubicBezTo>
                  <a:pt x="0" y="50"/>
                  <a:pt x="3" y="53"/>
                  <a:pt x="6" y="53"/>
                </a:cubicBezTo>
                <a:cubicBezTo>
                  <a:pt x="73" y="53"/>
                  <a:pt x="73" y="53"/>
                  <a:pt x="73" y="53"/>
                </a:cubicBezTo>
                <a:cubicBezTo>
                  <a:pt x="77" y="53"/>
                  <a:pt x="80" y="50"/>
                  <a:pt x="80" y="46"/>
                </a:cubicBezTo>
                <a:cubicBezTo>
                  <a:pt x="80" y="44"/>
                  <a:pt x="80" y="44"/>
                  <a:pt x="80" y="44"/>
                </a:cubicBezTo>
                <a:cubicBezTo>
                  <a:pt x="80" y="43"/>
                  <a:pt x="79" y="42"/>
                  <a:pt x="78" y="42"/>
                </a:cubicBezTo>
                <a:close/>
                <a:moveTo>
                  <a:pt x="40" y="20"/>
                </a:moveTo>
                <a:cubicBezTo>
                  <a:pt x="40" y="5"/>
                  <a:pt x="40" y="5"/>
                  <a:pt x="40" y="5"/>
                </a:cubicBezTo>
                <a:cubicBezTo>
                  <a:pt x="69" y="5"/>
                  <a:pt x="69" y="5"/>
                  <a:pt x="69" y="5"/>
                </a:cubicBezTo>
                <a:cubicBezTo>
                  <a:pt x="70" y="5"/>
                  <a:pt x="72" y="6"/>
                  <a:pt x="72" y="8"/>
                </a:cubicBezTo>
                <a:cubicBezTo>
                  <a:pt x="72" y="42"/>
                  <a:pt x="72" y="42"/>
                  <a:pt x="72" y="42"/>
                </a:cubicBezTo>
                <a:cubicBezTo>
                  <a:pt x="45" y="42"/>
                  <a:pt x="45" y="42"/>
                  <a:pt x="45" y="42"/>
                </a:cubicBezTo>
                <a:cubicBezTo>
                  <a:pt x="44" y="42"/>
                  <a:pt x="44" y="43"/>
                  <a:pt x="44" y="44"/>
                </a:cubicBezTo>
                <a:cubicBezTo>
                  <a:pt x="44" y="44"/>
                  <a:pt x="43" y="45"/>
                  <a:pt x="42" y="45"/>
                </a:cubicBezTo>
                <a:cubicBezTo>
                  <a:pt x="37" y="45"/>
                  <a:pt x="37" y="45"/>
                  <a:pt x="37" y="45"/>
                </a:cubicBezTo>
                <a:cubicBezTo>
                  <a:pt x="36" y="45"/>
                  <a:pt x="36" y="44"/>
                  <a:pt x="36" y="44"/>
                </a:cubicBezTo>
                <a:cubicBezTo>
                  <a:pt x="36" y="43"/>
                  <a:pt x="35" y="42"/>
                  <a:pt x="34" y="42"/>
                </a:cubicBezTo>
                <a:cubicBezTo>
                  <a:pt x="8" y="42"/>
                  <a:pt x="8" y="42"/>
                  <a:pt x="8" y="42"/>
                </a:cubicBezTo>
                <a:cubicBezTo>
                  <a:pt x="8" y="24"/>
                  <a:pt x="8" y="24"/>
                  <a:pt x="8" y="24"/>
                </a:cubicBezTo>
                <a:cubicBezTo>
                  <a:pt x="27" y="24"/>
                  <a:pt x="27" y="24"/>
                  <a:pt x="27" y="24"/>
                </a:cubicBezTo>
                <a:cubicBezTo>
                  <a:pt x="32" y="29"/>
                  <a:pt x="32" y="29"/>
                  <a:pt x="32" y="29"/>
                </a:cubicBezTo>
                <a:cubicBezTo>
                  <a:pt x="32" y="29"/>
                  <a:pt x="33" y="29"/>
                  <a:pt x="33" y="29"/>
                </a:cubicBezTo>
                <a:cubicBezTo>
                  <a:pt x="33" y="29"/>
                  <a:pt x="33" y="29"/>
                  <a:pt x="34" y="29"/>
                </a:cubicBezTo>
                <a:cubicBezTo>
                  <a:pt x="34" y="29"/>
                  <a:pt x="34" y="28"/>
                  <a:pt x="34" y="28"/>
                </a:cubicBezTo>
                <a:cubicBezTo>
                  <a:pt x="34" y="24"/>
                  <a:pt x="34" y="24"/>
                  <a:pt x="34" y="24"/>
                </a:cubicBezTo>
                <a:cubicBezTo>
                  <a:pt x="36" y="24"/>
                  <a:pt x="36" y="24"/>
                  <a:pt x="36" y="24"/>
                </a:cubicBezTo>
                <a:cubicBezTo>
                  <a:pt x="38" y="24"/>
                  <a:pt x="40" y="22"/>
                  <a:pt x="40" y="20"/>
                </a:cubicBezTo>
                <a:close/>
                <a:moveTo>
                  <a:pt x="5" y="4"/>
                </a:moveTo>
                <a:cubicBezTo>
                  <a:pt x="5" y="3"/>
                  <a:pt x="6" y="2"/>
                  <a:pt x="6" y="2"/>
                </a:cubicBezTo>
                <a:cubicBezTo>
                  <a:pt x="36" y="2"/>
                  <a:pt x="36" y="2"/>
                  <a:pt x="36" y="2"/>
                </a:cubicBezTo>
                <a:cubicBezTo>
                  <a:pt x="36" y="2"/>
                  <a:pt x="37" y="3"/>
                  <a:pt x="37" y="4"/>
                </a:cubicBezTo>
                <a:cubicBezTo>
                  <a:pt x="37" y="20"/>
                  <a:pt x="37" y="20"/>
                  <a:pt x="37" y="20"/>
                </a:cubicBezTo>
                <a:cubicBezTo>
                  <a:pt x="37" y="20"/>
                  <a:pt x="36" y="21"/>
                  <a:pt x="36" y="21"/>
                </a:cubicBezTo>
                <a:cubicBezTo>
                  <a:pt x="33" y="21"/>
                  <a:pt x="33" y="21"/>
                  <a:pt x="33" y="21"/>
                </a:cubicBezTo>
                <a:cubicBezTo>
                  <a:pt x="32" y="21"/>
                  <a:pt x="32" y="22"/>
                  <a:pt x="32" y="22"/>
                </a:cubicBezTo>
                <a:cubicBezTo>
                  <a:pt x="32" y="24"/>
                  <a:pt x="32" y="24"/>
                  <a:pt x="32" y="24"/>
                </a:cubicBezTo>
                <a:cubicBezTo>
                  <a:pt x="29" y="21"/>
                  <a:pt x="29" y="21"/>
                  <a:pt x="29" y="21"/>
                </a:cubicBezTo>
                <a:cubicBezTo>
                  <a:pt x="28" y="21"/>
                  <a:pt x="28" y="21"/>
                  <a:pt x="28" y="21"/>
                </a:cubicBezTo>
                <a:cubicBezTo>
                  <a:pt x="6" y="21"/>
                  <a:pt x="6" y="21"/>
                  <a:pt x="6" y="21"/>
                </a:cubicBezTo>
                <a:cubicBezTo>
                  <a:pt x="6" y="21"/>
                  <a:pt x="5" y="20"/>
                  <a:pt x="5" y="20"/>
                </a:cubicBezTo>
                <a:lnTo>
                  <a:pt x="5" y="4"/>
                </a:lnTo>
                <a:close/>
                <a:moveTo>
                  <a:pt x="77" y="46"/>
                </a:moveTo>
                <a:cubicBezTo>
                  <a:pt x="77" y="49"/>
                  <a:pt x="75" y="50"/>
                  <a:pt x="73" y="50"/>
                </a:cubicBezTo>
                <a:cubicBezTo>
                  <a:pt x="6" y="50"/>
                  <a:pt x="6" y="50"/>
                  <a:pt x="6" y="50"/>
                </a:cubicBezTo>
                <a:cubicBezTo>
                  <a:pt x="4" y="50"/>
                  <a:pt x="2" y="49"/>
                  <a:pt x="2" y="46"/>
                </a:cubicBezTo>
                <a:cubicBezTo>
                  <a:pt x="2" y="45"/>
                  <a:pt x="2" y="45"/>
                  <a:pt x="2" y="45"/>
                </a:cubicBezTo>
                <a:cubicBezTo>
                  <a:pt x="33" y="45"/>
                  <a:pt x="33" y="45"/>
                  <a:pt x="33" y="45"/>
                </a:cubicBezTo>
                <a:cubicBezTo>
                  <a:pt x="34" y="47"/>
                  <a:pt x="35" y="48"/>
                  <a:pt x="37" y="48"/>
                </a:cubicBezTo>
                <a:cubicBezTo>
                  <a:pt x="42" y="48"/>
                  <a:pt x="42" y="48"/>
                  <a:pt x="42" y="48"/>
                </a:cubicBezTo>
                <a:cubicBezTo>
                  <a:pt x="44" y="48"/>
                  <a:pt x="46" y="47"/>
                  <a:pt x="46" y="45"/>
                </a:cubicBezTo>
                <a:cubicBezTo>
                  <a:pt x="77" y="45"/>
                  <a:pt x="77" y="45"/>
                  <a:pt x="77" y="45"/>
                </a:cubicBezTo>
                <a:lnTo>
                  <a:pt x="77" y="46"/>
                </a:lnTo>
                <a:close/>
                <a:moveTo>
                  <a:pt x="12" y="10"/>
                </a:moveTo>
                <a:cubicBezTo>
                  <a:pt x="30" y="10"/>
                  <a:pt x="30" y="10"/>
                  <a:pt x="30" y="10"/>
                </a:cubicBezTo>
                <a:cubicBezTo>
                  <a:pt x="31" y="10"/>
                  <a:pt x="32" y="10"/>
                  <a:pt x="32" y="9"/>
                </a:cubicBezTo>
                <a:cubicBezTo>
                  <a:pt x="32" y="8"/>
                  <a:pt x="31" y="8"/>
                  <a:pt x="30" y="8"/>
                </a:cubicBezTo>
                <a:cubicBezTo>
                  <a:pt x="12" y="8"/>
                  <a:pt x="12" y="8"/>
                  <a:pt x="12" y="8"/>
                </a:cubicBezTo>
                <a:cubicBezTo>
                  <a:pt x="11" y="8"/>
                  <a:pt x="10" y="8"/>
                  <a:pt x="10" y="9"/>
                </a:cubicBezTo>
                <a:cubicBezTo>
                  <a:pt x="10" y="10"/>
                  <a:pt x="11" y="10"/>
                  <a:pt x="12" y="10"/>
                </a:cubicBezTo>
                <a:close/>
                <a:moveTo>
                  <a:pt x="12" y="16"/>
                </a:moveTo>
                <a:cubicBezTo>
                  <a:pt x="26" y="16"/>
                  <a:pt x="26" y="16"/>
                  <a:pt x="26" y="16"/>
                </a:cubicBezTo>
                <a:cubicBezTo>
                  <a:pt x="27" y="16"/>
                  <a:pt x="28" y="15"/>
                  <a:pt x="28" y="14"/>
                </a:cubicBezTo>
                <a:cubicBezTo>
                  <a:pt x="28" y="14"/>
                  <a:pt x="27" y="13"/>
                  <a:pt x="26" y="13"/>
                </a:cubicBezTo>
                <a:cubicBezTo>
                  <a:pt x="12" y="13"/>
                  <a:pt x="12" y="13"/>
                  <a:pt x="12" y="13"/>
                </a:cubicBezTo>
                <a:cubicBezTo>
                  <a:pt x="11" y="13"/>
                  <a:pt x="10" y="14"/>
                  <a:pt x="10" y="14"/>
                </a:cubicBezTo>
                <a:cubicBezTo>
                  <a:pt x="10" y="15"/>
                  <a:pt x="11" y="16"/>
                  <a:pt x="12" y="16"/>
                </a:cubicBezTo>
                <a:close/>
                <a:moveTo>
                  <a:pt x="53" y="26"/>
                </a:moveTo>
                <a:cubicBezTo>
                  <a:pt x="57" y="26"/>
                  <a:pt x="61" y="23"/>
                  <a:pt x="61" y="18"/>
                </a:cubicBezTo>
                <a:cubicBezTo>
                  <a:pt x="61" y="14"/>
                  <a:pt x="57" y="10"/>
                  <a:pt x="53" y="10"/>
                </a:cubicBezTo>
                <a:cubicBezTo>
                  <a:pt x="49" y="10"/>
                  <a:pt x="45" y="14"/>
                  <a:pt x="45" y="18"/>
                </a:cubicBezTo>
                <a:cubicBezTo>
                  <a:pt x="45" y="23"/>
                  <a:pt x="49" y="26"/>
                  <a:pt x="53" y="26"/>
                </a:cubicBezTo>
                <a:close/>
                <a:moveTo>
                  <a:pt x="53" y="13"/>
                </a:moveTo>
                <a:cubicBezTo>
                  <a:pt x="56" y="13"/>
                  <a:pt x="58" y="15"/>
                  <a:pt x="58" y="18"/>
                </a:cubicBezTo>
                <a:cubicBezTo>
                  <a:pt x="58" y="21"/>
                  <a:pt x="56" y="24"/>
                  <a:pt x="53" y="24"/>
                </a:cubicBezTo>
                <a:cubicBezTo>
                  <a:pt x="50" y="24"/>
                  <a:pt x="48" y="21"/>
                  <a:pt x="48" y="18"/>
                </a:cubicBezTo>
                <a:cubicBezTo>
                  <a:pt x="48" y="15"/>
                  <a:pt x="50" y="13"/>
                  <a:pt x="53" y="13"/>
                </a:cubicBezTo>
                <a:close/>
                <a:moveTo>
                  <a:pt x="41" y="40"/>
                </a:moveTo>
                <a:cubicBezTo>
                  <a:pt x="42" y="40"/>
                  <a:pt x="42" y="39"/>
                  <a:pt x="42" y="38"/>
                </a:cubicBezTo>
                <a:cubicBezTo>
                  <a:pt x="42" y="33"/>
                  <a:pt x="42" y="33"/>
                  <a:pt x="42" y="33"/>
                </a:cubicBezTo>
                <a:cubicBezTo>
                  <a:pt x="42" y="32"/>
                  <a:pt x="43" y="31"/>
                  <a:pt x="44" y="31"/>
                </a:cubicBezTo>
                <a:cubicBezTo>
                  <a:pt x="47" y="29"/>
                  <a:pt x="47" y="29"/>
                  <a:pt x="47" y="29"/>
                </a:cubicBezTo>
                <a:cubicBezTo>
                  <a:pt x="52" y="34"/>
                  <a:pt x="52" y="34"/>
                  <a:pt x="52" y="34"/>
                </a:cubicBezTo>
                <a:cubicBezTo>
                  <a:pt x="53" y="34"/>
                  <a:pt x="53" y="34"/>
                  <a:pt x="54" y="34"/>
                </a:cubicBezTo>
                <a:cubicBezTo>
                  <a:pt x="59" y="29"/>
                  <a:pt x="59" y="29"/>
                  <a:pt x="59" y="29"/>
                </a:cubicBezTo>
                <a:cubicBezTo>
                  <a:pt x="62" y="31"/>
                  <a:pt x="62" y="31"/>
                  <a:pt x="62" y="31"/>
                </a:cubicBezTo>
                <a:cubicBezTo>
                  <a:pt x="63" y="31"/>
                  <a:pt x="64" y="32"/>
                  <a:pt x="64" y="33"/>
                </a:cubicBezTo>
                <a:cubicBezTo>
                  <a:pt x="64" y="38"/>
                  <a:pt x="64" y="38"/>
                  <a:pt x="64" y="38"/>
                </a:cubicBezTo>
                <a:cubicBezTo>
                  <a:pt x="64" y="39"/>
                  <a:pt x="64" y="40"/>
                  <a:pt x="65" y="40"/>
                </a:cubicBezTo>
                <a:cubicBezTo>
                  <a:pt x="66" y="40"/>
                  <a:pt x="66" y="39"/>
                  <a:pt x="66" y="38"/>
                </a:cubicBezTo>
                <a:cubicBezTo>
                  <a:pt x="66" y="33"/>
                  <a:pt x="66" y="33"/>
                  <a:pt x="66" y="33"/>
                </a:cubicBezTo>
                <a:cubicBezTo>
                  <a:pt x="66" y="31"/>
                  <a:pt x="65" y="29"/>
                  <a:pt x="63" y="28"/>
                </a:cubicBezTo>
                <a:cubicBezTo>
                  <a:pt x="59" y="26"/>
                  <a:pt x="59" y="26"/>
                  <a:pt x="59" y="26"/>
                </a:cubicBezTo>
                <a:cubicBezTo>
                  <a:pt x="58" y="26"/>
                  <a:pt x="58" y="26"/>
                  <a:pt x="57" y="27"/>
                </a:cubicBezTo>
                <a:cubicBezTo>
                  <a:pt x="53" y="31"/>
                  <a:pt x="53" y="31"/>
                  <a:pt x="53" y="31"/>
                </a:cubicBezTo>
                <a:cubicBezTo>
                  <a:pt x="49" y="27"/>
                  <a:pt x="49" y="27"/>
                  <a:pt x="49" y="27"/>
                </a:cubicBezTo>
                <a:cubicBezTo>
                  <a:pt x="48" y="26"/>
                  <a:pt x="48" y="26"/>
                  <a:pt x="47" y="26"/>
                </a:cubicBezTo>
                <a:cubicBezTo>
                  <a:pt x="43" y="28"/>
                  <a:pt x="43" y="28"/>
                  <a:pt x="43" y="28"/>
                </a:cubicBezTo>
                <a:cubicBezTo>
                  <a:pt x="41" y="29"/>
                  <a:pt x="40" y="31"/>
                  <a:pt x="40" y="33"/>
                </a:cubicBezTo>
                <a:cubicBezTo>
                  <a:pt x="40" y="38"/>
                  <a:pt x="40" y="38"/>
                  <a:pt x="40" y="38"/>
                </a:cubicBezTo>
                <a:cubicBezTo>
                  <a:pt x="40" y="39"/>
                  <a:pt x="40" y="40"/>
                  <a:pt x="41" y="40"/>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17" name="Freeform 27">
            <a:extLst>
              <a:ext uri="{FF2B5EF4-FFF2-40B4-BE49-F238E27FC236}">
                <a16:creationId xmlns:a16="http://schemas.microsoft.com/office/drawing/2014/main" id="{83352F25-1A93-4146-ADB2-D67292250413}"/>
              </a:ext>
            </a:extLst>
          </p:cNvPr>
          <p:cNvSpPr>
            <a:spLocks noEditPoints="1"/>
          </p:cNvSpPr>
          <p:nvPr userDrawn="1"/>
        </p:nvSpPr>
        <p:spPr bwMode="auto">
          <a:xfrm>
            <a:off x="2374399" y="1939850"/>
            <a:ext cx="229260" cy="298770"/>
          </a:xfrm>
          <a:custGeom>
            <a:avLst/>
            <a:gdLst>
              <a:gd name="T0" fmla="*/ 40 w 53"/>
              <a:gd name="T1" fmla="*/ 16 h 69"/>
              <a:gd name="T2" fmla="*/ 37 w 53"/>
              <a:gd name="T3" fmla="*/ 6 h 69"/>
              <a:gd name="T4" fmla="*/ 35 w 53"/>
              <a:gd name="T5" fmla="*/ 6 h 69"/>
              <a:gd name="T6" fmla="*/ 40 w 53"/>
              <a:gd name="T7" fmla="*/ 18 h 69"/>
              <a:gd name="T8" fmla="*/ 48 w 53"/>
              <a:gd name="T9" fmla="*/ 17 h 69"/>
              <a:gd name="T10" fmla="*/ 51 w 53"/>
              <a:gd name="T11" fmla="*/ 12 h 69"/>
              <a:gd name="T12" fmla="*/ 36 w 53"/>
              <a:gd name="T13" fmla="*/ 0 h 69"/>
              <a:gd name="T14" fmla="*/ 0 w 53"/>
              <a:gd name="T15" fmla="*/ 6 h 69"/>
              <a:gd name="T16" fmla="*/ 7 w 53"/>
              <a:gd name="T17" fmla="*/ 69 h 69"/>
              <a:gd name="T18" fmla="*/ 53 w 53"/>
              <a:gd name="T19" fmla="*/ 62 h 69"/>
              <a:gd name="T20" fmla="*/ 51 w 53"/>
              <a:gd name="T21" fmla="*/ 12 h 69"/>
              <a:gd name="T22" fmla="*/ 47 w 53"/>
              <a:gd name="T23" fmla="*/ 66 h 69"/>
              <a:gd name="T24" fmla="*/ 3 w 53"/>
              <a:gd name="T25" fmla="*/ 62 h 69"/>
              <a:gd name="T26" fmla="*/ 7 w 53"/>
              <a:gd name="T27" fmla="*/ 2 h 69"/>
              <a:gd name="T28" fmla="*/ 39 w 53"/>
              <a:gd name="T29" fmla="*/ 4 h 69"/>
              <a:gd name="T30" fmla="*/ 51 w 53"/>
              <a:gd name="T31" fmla="*/ 17 h 69"/>
              <a:gd name="T32" fmla="*/ 44 w 53"/>
              <a:gd name="T33" fmla="*/ 42 h 69"/>
              <a:gd name="T34" fmla="*/ 8 w 53"/>
              <a:gd name="T35" fmla="*/ 44 h 69"/>
              <a:gd name="T36" fmla="*/ 44 w 53"/>
              <a:gd name="T37" fmla="*/ 45 h 69"/>
              <a:gd name="T38" fmla="*/ 44 w 53"/>
              <a:gd name="T39" fmla="*/ 42 h 69"/>
              <a:gd name="T40" fmla="*/ 9 w 53"/>
              <a:gd name="T41" fmla="*/ 37 h 69"/>
              <a:gd name="T42" fmla="*/ 9 w 53"/>
              <a:gd name="T43" fmla="*/ 40 h 69"/>
              <a:gd name="T44" fmla="*/ 45 w 53"/>
              <a:gd name="T45" fmla="*/ 38 h 69"/>
              <a:gd name="T46" fmla="*/ 44 w 53"/>
              <a:gd name="T47" fmla="*/ 48 h 69"/>
              <a:gd name="T48" fmla="*/ 8 w 53"/>
              <a:gd name="T49" fmla="*/ 49 h 69"/>
              <a:gd name="T50" fmla="*/ 44 w 53"/>
              <a:gd name="T51" fmla="*/ 50 h 69"/>
              <a:gd name="T52" fmla="*/ 44 w 53"/>
              <a:gd name="T53" fmla="*/ 48 h 69"/>
              <a:gd name="T54" fmla="*/ 9 w 53"/>
              <a:gd name="T55" fmla="*/ 53 h 69"/>
              <a:gd name="T56" fmla="*/ 9 w 53"/>
              <a:gd name="T57" fmla="*/ 56 h 69"/>
              <a:gd name="T58" fmla="*/ 35 w 53"/>
              <a:gd name="T59" fmla="*/ 54 h 69"/>
              <a:gd name="T60" fmla="*/ 44 w 53"/>
              <a:gd name="T61" fmla="*/ 29 h 69"/>
              <a:gd name="T62" fmla="*/ 35 w 53"/>
              <a:gd name="T63" fmla="*/ 30 h 69"/>
              <a:gd name="T64" fmla="*/ 44 w 53"/>
              <a:gd name="T65" fmla="*/ 32 h 69"/>
              <a:gd name="T66" fmla="*/ 44 w 53"/>
              <a:gd name="T67" fmla="*/ 29 h 69"/>
              <a:gd name="T68" fmla="*/ 36 w 53"/>
              <a:gd name="T69" fmla="*/ 24 h 69"/>
              <a:gd name="T70" fmla="*/ 36 w 53"/>
              <a:gd name="T71" fmla="*/ 26 h 69"/>
              <a:gd name="T72" fmla="*/ 45 w 53"/>
              <a:gd name="T73" fmla="*/ 25 h 69"/>
              <a:gd name="T74" fmla="*/ 9 w 53"/>
              <a:gd name="T75" fmla="*/ 32 h 69"/>
              <a:gd name="T76" fmla="*/ 11 w 53"/>
              <a:gd name="T77" fmla="*/ 28 h 69"/>
              <a:gd name="T78" fmla="*/ 19 w 53"/>
              <a:gd name="T79" fmla="*/ 29 h 69"/>
              <a:gd name="T80" fmla="*/ 26 w 53"/>
              <a:gd name="T81" fmla="*/ 24 h 69"/>
              <a:gd name="T82" fmla="*/ 29 w 53"/>
              <a:gd name="T83" fmla="*/ 30 h 69"/>
              <a:gd name="T84" fmla="*/ 32 w 53"/>
              <a:gd name="T85" fmla="*/ 30 h 69"/>
              <a:gd name="T86" fmla="*/ 25 w 53"/>
              <a:gd name="T87" fmla="*/ 21 h 69"/>
              <a:gd name="T88" fmla="*/ 20 w 53"/>
              <a:gd name="T89" fmla="*/ 26 h 69"/>
              <a:gd name="T90" fmla="*/ 15 w 53"/>
              <a:gd name="T91" fmla="*/ 21 h 69"/>
              <a:gd name="T92" fmla="*/ 8 w 53"/>
              <a:gd name="T93" fmla="*/ 30 h 69"/>
              <a:gd name="T94" fmla="*/ 20 w 53"/>
              <a:gd name="T95" fmla="*/ 21 h 69"/>
              <a:gd name="T96" fmla="*/ 20 w 53"/>
              <a:gd name="T97" fmla="*/ 8 h 69"/>
              <a:gd name="T98" fmla="*/ 20 w 53"/>
              <a:gd name="T99" fmla="*/ 21 h 69"/>
              <a:gd name="T100" fmla="*/ 24 w 53"/>
              <a:gd name="T101" fmla="*/ 14 h 69"/>
              <a:gd name="T102" fmla="*/ 16 w 53"/>
              <a:gd name="T103"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69">
                <a:moveTo>
                  <a:pt x="47" y="16"/>
                </a:moveTo>
                <a:cubicBezTo>
                  <a:pt x="40" y="16"/>
                  <a:pt x="40" y="16"/>
                  <a:pt x="40" y="16"/>
                </a:cubicBezTo>
                <a:cubicBezTo>
                  <a:pt x="39" y="16"/>
                  <a:pt x="37" y="14"/>
                  <a:pt x="37" y="13"/>
                </a:cubicBezTo>
                <a:cubicBezTo>
                  <a:pt x="37" y="6"/>
                  <a:pt x="37" y="6"/>
                  <a:pt x="37" y="6"/>
                </a:cubicBezTo>
                <a:cubicBezTo>
                  <a:pt x="37" y="6"/>
                  <a:pt x="37" y="5"/>
                  <a:pt x="36" y="5"/>
                </a:cubicBezTo>
                <a:cubicBezTo>
                  <a:pt x="35" y="5"/>
                  <a:pt x="35" y="6"/>
                  <a:pt x="35" y="6"/>
                </a:cubicBezTo>
                <a:cubicBezTo>
                  <a:pt x="35" y="13"/>
                  <a:pt x="35" y="13"/>
                  <a:pt x="35" y="13"/>
                </a:cubicBezTo>
                <a:cubicBezTo>
                  <a:pt x="35" y="16"/>
                  <a:pt x="37" y="18"/>
                  <a:pt x="40" y="18"/>
                </a:cubicBezTo>
                <a:cubicBezTo>
                  <a:pt x="47" y="18"/>
                  <a:pt x="47" y="18"/>
                  <a:pt x="47" y="18"/>
                </a:cubicBezTo>
                <a:cubicBezTo>
                  <a:pt x="47" y="18"/>
                  <a:pt x="48" y="18"/>
                  <a:pt x="48" y="17"/>
                </a:cubicBezTo>
                <a:cubicBezTo>
                  <a:pt x="48" y="16"/>
                  <a:pt x="47" y="16"/>
                  <a:pt x="47" y="16"/>
                </a:cubicBezTo>
                <a:close/>
                <a:moveTo>
                  <a:pt x="51" y="12"/>
                </a:moveTo>
                <a:cubicBezTo>
                  <a:pt x="41" y="2"/>
                  <a:pt x="41" y="2"/>
                  <a:pt x="41" y="2"/>
                </a:cubicBezTo>
                <a:cubicBezTo>
                  <a:pt x="40" y="0"/>
                  <a:pt x="38" y="0"/>
                  <a:pt x="36" y="0"/>
                </a:cubicBezTo>
                <a:cubicBezTo>
                  <a:pt x="7" y="0"/>
                  <a:pt x="7" y="0"/>
                  <a:pt x="7" y="0"/>
                </a:cubicBezTo>
                <a:cubicBezTo>
                  <a:pt x="3" y="0"/>
                  <a:pt x="0" y="3"/>
                  <a:pt x="0" y="6"/>
                </a:cubicBezTo>
                <a:cubicBezTo>
                  <a:pt x="0" y="62"/>
                  <a:pt x="0" y="62"/>
                  <a:pt x="0" y="62"/>
                </a:cubicBezTo>
                <a:cubicBezTo>
                  <a:pt x="0" y="66"/>
                  <a:pt x="3" y="69"/>
                  <a:pt x="7" y="69"/>
                </a:cubicBezTo>
                <a:cubicBezTo>
                  <a:pt x="47" y="69"/>
                  <a:pt x="47" y="69"/>
                  <a:pt x="47" y="69"/>
                </a:cubicBezTo>
                <a:cubicBezTo>
                  <a:pt x="50" y="69"/>
                  <a:pt x="53" y="66"/>
                  <a:pt x="53" y="62"/>
                </a:cubicBezTo>
                <a:cubicBezTo>
                  <a:pt x="53" y="17"/>
                  <a:pt x="53" y="17"/>
                  <a:pt x="53" y="17"/>
                </a:cubicBezTo>
                <a:cubicBezTo>
                  <a:pt x="53" y="15"/>
                  <a:pt x="53" y="13"/>
                  <a:pt x="51" y="12"/>
                </a:cubicBezTo>
                <a:close/>
                <a:moveTo>
                  <a:pt x="51" y="62"/>
                </a:moveTo>
                <a:cubicBezTo>
                  <a:pt x="51" y="65"/>
                  <a:pt x="49" y="66"/>
                  <a:pt x="47" y="66"/>
                </a:cubicBezTo>
                <a:cubicBezTo>
                  <a:pt x="7" y="66"/>
                  <a:pt x="7" y="66"/>
                  <a:pt x="7" y="66"/>
                </a:cubicBezTo>
                <a:cubicBezTo>
                  <a:pt x="4" y="66"/>
                  <a:pt x="3" y="65"/>
                  <a:pt x="3" y="62"/>
                </a:cubicBezTo>
                <a:cubicBezTo>
                  <a:pt x="3" y="6"/>
                  <a:pt x="3" y="6"/>
                  <a:pt x="3" y="6"/>
                </a:cubicBezTo>
                <a:cubicBezTo>
                  <a:pt x="3" y="4"/>
                  <a:pt x="4" y="2"/>
                  <a:pt x="7" y="2"/>
                </a:cubicBezTo>
                <a:cubicBezTo>
                  <a:pt x="36" y="2"/>
                  <a:pt x="36" y="2"/>
                  <a:pt x="36" y="2"/>
                </a:cubicBezTo>
                <a:cubicBezTo>
                  <a:pt x="38" y="2"/>
                  <a:pt x="39" y="3"/>
                  <a:pt x="39" y="4"/>
                </a:cubicBezTo>
                <a:cubicBezTo>
                  <a:pt x="49" y="14"/>
                  <a:pt x="49" y="14"/>
                  <a:pt x="49" y="14"/>
                </a:cubicBezTo>
                <a:cubicBezTo>
                  <a:pt x="50" y="14"/>
                  <a:pt x="51" y="15"/>
                  <a:pt x="51" y="17"/>
                </a:cubicBezTo>
                <a:lnTo>
                  <a:pt x="51" y="62"/>
                </a:lnTo>
                <a:close/>
                <a:moveTo>
                  <a:pt x="44" y="42"/>
                </a:moveTo>
                <a:cubicBezTo>
                  <a:pt x="9" y="42"/>
                  <a:pt x="9" y="42"/>
                  <a:pt x="9" y="42"/>
                </a:cubicBezTo>
                <a:cubicBezTo>
                  <a:pt x="9" y="42"/>
                  <a:pt x="8" y="43"/>
                  <a:pt x="8" y="44"/>
                </a:cubicBezTo>
                <a:cubicBezTo>
                  <a:pt x="8" y="44"/>
                  <a:pt x="9" y="45"/>
                  <a:pt x="9" y="45"/>
                </a:cubicBezTo>
                <a:cubicBezTo>
                  <a:pt x="44" y="45"/>
                  <a:pt x="44" y="45"/>
                  <a:pt x="44" y="45"/>
                </a:cubicBezTo>
                <a:cubicBezTo>
                  <a:pt x="45" y="45"/>
                  <a:pt x="45" y="44"/>
                  <a:pt x="45" y="44"/>
                </a:cubicBezTo>
                <a:cubicBezTo>
                  <a:pt x="45" y="43"/>
                  <a:pt x="45" y="42"/>
                  <a:pt x="44" y="42"/>
                </a:cubicBezTo>
                <a:close/>
                <a:moveTo>
                  <a:pt x="44" y="37"/>
                </a:moveTo>
                <a:cubicBezTo>
                  <a:pt x="9" y="37"/>
                  <a:pt x="9" y="37"/>
                  <a:pt x="9" y="37"/>
                </a:cubicBezTo>
                <a:cubicBezTo>
                  <a:pt x="9" y="37"/>
                  <a:pt x="8" y="38"/>
                  <a:pt x="8" y="38"/>
                </a:cubicBezTo>
                <a:cubicBezTo>
                  <a:pt x="8" y="39"/>
                  <a:pt x="9" y="40"/>
                  <a:pt x="9" y="40"/>
                </a:cubicBezTo>
                <a:cubicBezTo>
                  <a:pt x="44" y="40"/>
                  <a:pt x="44" y="40"/>
                  <a:pt x="44" y="40"/>
                </a:cubicBezTo>
                <a:cubicBezTo>
                  <a:pt x="45" y="40"/>
                  <a:pt x="45" y="39"/>
                  <a:pt x="45" y="38"/>
                </a:cubicBezTo>
                <a:cubicBezTo>
                  <a:pt x="45" y="38"/>
                  <a:pt x="45" y="37"/>
                  <a:pt x="44" y="37"/>
                </a:cubicBezTo>
                <a:close/>
                <a:moveTo>
                  <a:pt x="44" y="48"/>
                </a:moveTo>
                <a:cubicBezTo>
                  <a:pt x="9" y="48"/>
                  <a:pt x="9" y="48"/>
                  <a:pt x="9" y="48"/>
                </a:cubicBezTo>
                <a:cubicBezTo>
                  <a:pt x="9" y="48"/>
                  <a:pt x="8" y="48"/>
                  <a:pt x="8" y="49"/>
                </a:cubicBezTo>
                <a:cubicBezTo>
                  <a:pt x="8" y="50"/>
                  <a:pt x="9" y="50"/>
                  <a:pt x="9" y="50"/>
                </a:cubicBezTo>
                <a:cubicBezTo>
                  <a:pt x="44" y="50"/>
                  <a:pt x="44" y="50"/>
                  <a:pt x="44" y="50"/>
                </a:cubicBezTo>
                <a:cubicBezTo>
                  <a:pt x="45" y="50"/>
                  <a:pt x="45" y="50"/>
                  <a:pt x="45" y="49"/>
                </a:cubicBezTo>
                <a:cubicBezTo>
                  <a:pt x="45" y="48"/>
                  <a:pt x="45" y="48"/>
                  <a:pt x="44" y="48"/>
                </a:cubicBezTo>
                <a:close/>
                <a:moveTo>
                  <a:pt x="33" y="53"/>
                </a:moveTo>
                <a:cubicBezTo>
                  <a:pt x="9" y="53"/>
                  <a:pt x="9" y="53"/>
                  <a:pt x="9" y="53"/>
                </a:cubicBezTo>
                <a:cubicBezTo>
                  <a:pt x="9" y="53"/>
                  <a:pt x="8" y="54"/>
                  <a:pt x="8" y="54"/>
                </a:cubicBezTo>
                <a:cubicBezTo>
                  <a:pt x="8" y="55"/>
                  <a:pt x="9" y="56"/>
                  <a:pt x="9" y="56"/>
                </a:cubicBezTo>
                <a:cubicBezTo>
                  <a:pt x="33" y="56"/>
                  <a:pt x="33" y="56"/>
                  <a:pt x="33" y="56"/>
                </a:cubicBezTo>
                <a:cubicBezTo>
                  <a:pt x="34" y="56"/>
                  <a:pt x="35" y="55"/>
                  <a:pt x="35" y="54"/>
                </a:cubicBezTo>
                <a:cubicBezTo>
                  <a:pt x="35" y="54"/>
                  <a:pt x="34" y="53"/>
                  <a:pt x="33" y="53"/>
                </a:cubicBezTo>
                <a:close/>
                <a:moveTo>
                  <a:pt x="44" y="29"/>
                </a:moveTo>
                <a:cubicBezTo>
                  <a:pt x="36" y="29"/>
                  <a:pt x="36" y="29"/>
                  <a:pt x="36" y="29"/>
                </a:cubicBezTo>
                <a:cubicBezTo>
                  <a:pt x="35" y="29"/>
                  <a:pt x="35" y="30"/>
                  <a:pt x="35" y="30"/>
                </a:cubicBezTo>
                <a:cubicBezTo>
                  <a:pt x="35" y="31"/>
                  <a:pt x="35" y="32"/>
                  <a:pt x="36" y="32"/>
                </a:cubicBezTo>
                <a:cubicBezTo>
                  <a:pt x="44" y="32"/>
                  <a:pt x="44" y="32"/>
                  <a:pt x="44" y="32"/>
                </a:cubicBezTo>
                <a:cubicBezTo>
                  <a:pt x="45" y="32"/>
                  <a:pt x="45" y="31"/>
                  <a:pt x="45" y="30"/>
                </a:cubicBezTo>
                <a:cubicBezTo>
                  <a:pt x="45" y="30"/>
                  <a:pt x="45" y="29"/>
                  <a:pt x="44" y="29"/>
                </a:cubicBezTo>
                <a:close/>
                <a:moveTo>
                  <a:pt x="44" y="24"/>
                </a:moveTo>
                <a:cubicBezTo>
                  <a:pt x="36" y="24"/>
                  <a:pt x="36" y="24"/>
                  <a:pt x="36" y="24"/>
                </a:cubicBezTo>
                <a:cubicBezTo>
                  <a:pt x="35" y="24"/>
                  <a:pt x="35" y="24"/>
                  <a:pt x="35" y="25"/>
                </a:cubicBezTo>
                <a:cubicBezTo>
                  <a:pt x="35" y="26"/>
                  <a:pt x="35" y="26"/>
                  <a:pt x="36" y="26"/>
                </a:cubicBezTo>
                <a:cubicBezTo>
                  <a:pt x="44" y="26"/>
                  <a:pt x="44" y="26"/>
                  <a:pt x="44" y="26"/>
                </a:cubicBezTo>
                <a:cubicBezTo>
                  <a:pt x="45" y="26"/>
                  <a:pt x="45" y="26"/>
                  <a:pt x="45" y="25"/>
                </a:cubicBezTo>
                <a:cubicBezTo>
                  <a:pt x="45" y="24"/>
                  <a:pt x="45" y="24"/>
                  <a:pt x="44" y="24"/>
                </a:cubicBezTo>
                <a:close/>
                <a:moveTo>
                  <a:pt x="9" y="32"/>
                </a:moveTo>
                <a:cubicBezTo>
                  <a:pt x="10" y="32"/>
                  <a:pt x="11" y="31"/>
                  <a:pt x="11" y="30"/>
                </a:cubicBezTo>
                <a:cubicBezTo>
                  <a:pt x="11" y="28"/>
                  <a:pt x="11" y="28"/>
                  <a:pt x="11" y="28"/>
                </a:cubicBezTo>
                <a:cubicBezTo>
                  <a:pt x="11" y="26"/>
                  <a:pt x="12" y="24"/>
                  <a:pt x="14" y="24"/>
                </a:cubicBezTo>
                <a:cubicBezTo>
                  <a:pt x="19" y="29"/>
                  <a:pt x="19" y="29"/>
                  <a:pt x="19" y="29"/>
                </a:cubicBezTo>
                <a:cubicBezTo>
                  <a:pt x="20" y="29"/>
                  <a:pt x="20" y="29"/>
                  <a:pt x="21" y="29"/>
                </a:cubicBezTo>
                <a:cubicBezTo>
                  <a:pt x="26" y="24"/>
                  <a:pt x="26" y="24"/>
                  <a:pt x="26" y="24"/>
                </a:cubicBezTo>
                <a:cubicBezTo>
                  <a:pt x="28" y="24"/>
                  <a:pt x="29" y="26"/>
                  <a:pt x="29" y="28"/>
                </a:cubicBezTo>
                <a:cubicBezTo>
                  <a:pt x="29" y="30"/>
                  <a:pt x="29" y="30"/>
                  <a:pt x="29" y="30"/>
                </a:cubicBezTo>
                <a:cubicBezTo>
                  <a:pt x="29" y="31"/>
                  <a:pt x="30" y="32"/>
                  <a:pt x="31" y="32"/>
                </a:cubicBezTo>
                <a:cubicBezTo>
                  <a:pt x="31" y="32"/>
                  <a:pt x="32" y="31"/>
                  <a:pt x="32" y="30"/>
                </a:cubicBezTo>
                <a:cubicBezTo>
                  <a:pt x="32" y="28"/>
                  <a:pt x="32" y="28"/>
                  <a:pt x="32" y="28"/>
                </a:cubicBezTo>
                <a:cubicBezTo>
                  <a:pt x="32" y="24"/>
                  <a:pt x="29" y="21"/>
                  <a:pt x="25" y="21"/>
                </a:cubicBezTo>
                <a:cubicBezTo>
                  <a:pt x="25" y="21"/>
                  <a:pt x="25" y="21"/>
                  <a:pt x="24" y="21"/>
                </a:cubicBezTo>
                <a:cubicBezTo>
                  <a:pt x="20" y="26"/>
                  <a:pt x="20" y="26"/>
                  <a:pt x="20" y="26"/>
                </a:cubicBezTo>
                <a:cubicBezTo>
                  <a:pt x="16" y="21"/>
                  <a:pt x="16" y="21"/>
                  <a:pt x="16" y="21"/>
                </a:cubicBezTo>
                <a:cubicBezTo>
                  <a:pt x="15" y="21"/>
                  <a:pt x="15" y="21"/>
                  <a:pt x="15" y="21"/>
                </a:cubicBezTo>
                <a:cubicBezTo>
                  <a:pt x="11" y="21"/>
                  <a:pt x="8" y="24"/>
                  <a:pt x="8" y="28"/>
                </a:cubicBezTo>
                <a:cubicBezTo>
                  <a:pt x="8" y="30"/>
                  <a:pt x="8" y="30"/>
                  <a:pt x="8" y="30"/>
                </a:cubicBezTo>
                <a:cubicBezTo>
                  <a:pt x="8" y="31"/>
                  <a:pt x="9" y="32"/>
                  <a:pt x="9" y="32"/>
                </a:cubicBezTo>
                <a:close/>
                <a:moveTo>
                  <a:pt x="20" y="21"/>
                </a:moveTo>
                <a:cubicBezTo>
                  <a:pt x="24" y="21"/>
                  <a:pt x="27" y="18"/>
                  <a:pt x="27" y="14"/>
                </a:cubicBezTo>
                <a:cubicBezTo>
                  <a:pt x="27" y="11"/>
                  <a:pt x="24" y="8"/>
                  <a:pt x="20" y="8"/>
                </a:cubicBezTo>
                <a:cubicBezTo>
                  <a:pt x="16" y="8"/>
                  <a:pt x="13" y="11"/>
                  <a:pt x="13" y="14"/>
                </a:cubicBezTo>
                <a:cubicBezTo>
                  <a:pt x="13" y="18"/>
                  <a:pt x="16" y="21"/>
                  <a:pt x="20" y="21"/>
                </a:cubicBezTo>
                <a:close/>
                <a:moveTo>
                  <a:pt x="20" y="10"/>
                </a:moveTo>
                <a:cubicBezTo>
                  <a:pt x="22" y="10"/>
                  <a:pt x="24" y="12"/>
                  <a:pt x="24" y="14"/>
                </a:cubicBezTo>
                <a:cubicBezTo>
                  <a:pt x="24" y="17"/>
                  <a:pt x="22" y="18"/>
                  <a:pt x="20" y="18"/>
                </a:cubicBezTo>
                <a:cubicBezTo>
                  <a:pt x="18" y="18"/>
                  <a:pt x="16" y="17"/>
                  <a:pt x="16" y="14"/>
                </a:cubicBezTo>
                <a:cubicBezTo>
                  <a:pt x="16" y="12"/>
                  <a:pt x="18" y="10"/>
                  <a:pt x="20" y="10"/>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18" name="Freeform 28">
            <a:extLst>
              <a:ext uri="{FF2B5EF4-FFF2-40B4-BE49-F238E27FC236}">
                <a16:creationId xmlns:a16="http://schemas.microsoft.com/office/drawing/2014/main" id="{43F1047C-A836-DC47-B3EA-C2C3113EE3E3}"/>
              </a:ext>
            </a:extLst>
          </p:cNvPr>
          <p:cNvSpPr>
            <a:spLocks noEditPoints="1"/>
          </p:cNvSpPr>
          <p:nvPr userDrawn="1"/>
        </p:nvSpPr>
        <p:spPr bwMode="auto">
          <a:xfrm>
            <a:off x="5070582" y="1950521"/>
            <a:ext cx="324379" cy="277429"/>
          </a:xfrm>
          <a:custGeom>
            <a:avLst/>
            <a:gdLst>
              <a:gd name="T0" fmla="*/ 38 w 75"/>
              <a:gd name="T1" fmla="*/ 0 h 64"/>
              <a:gd name="T2" fmla="*/ 38 w 75"/>
              <a:gd name="T3" fmla="*/ 3 h 64"/>
              <a:gd name="T4" fmla="*/ 32 w 75"/>
              <a:gd name="T5" fmla="*/ 8 h 64"/>
              <a:gd name="T6" fmla="*/ 67 w 75"/>
              <a:gd name="T7" fmla="*/ 8 h 64"/>
              <a:gd name="T8" fmla="*/ 59 w 75"/>
              <a:gd name="T9" fmla="*/ 16 h 64"/>
              <a:gd name="T10" fmla="*/ 59 w 75"/>
              <a:gd name="T11" fmla="*/ 14 h 64"/>
              <a:gd name="T12" fmla="*/ 16 w 75"/>
              <a:gd name="T13" fmla="*/ 16 h 64"/>
              <a:gd name="T14" fmla="*/ 8 w 75"/>
              <a:gd name="T15" fmla="*/ 8 h 64"/>
              <a:gd name="T16" fmla="*/ 22 w 75"/>
              <a:gd name="T17" fmla="*/ 8 h 64"/>
              <a:gd name="T18" fmla="*/ 16 w 75"/>
              <a:gd name="T19" fmla="*/ 3 h 64"/>
              <a:gd name="T20" fmla="*/ 65 w 75"/>
              <a:gd name="T21" fmla="*/ 17 h 64"/>
              <a:gd name="T22" fmla="*/ 52 w 75"/>
              <a:gd name="T23" fmla="*/ 16 h 64"/>
              <a:gd name="T24" fmla="*/ 43 w 75"/>
              <a:gd name="T25" fmla="*/ 17 h 64"/>
              <a:gd name="T26" fmla="*/ 37 w 75"/>
              <a:gd name="T27" fmla="*/ 22 h 64"/>
              <a:gd name="T28" fmla="*/ 27 w 75"/>
              <a:gd name="T29" fmla="*/ 18 h 64"/>
              <a:gd name="T30" fmla="*/ 16 w 75"/>
              <a:gd name="T31" fmla="*/ 22 h 64"/>
              <a:gd name="T32" fmla="*/ 5 w 75"/>
              <a:gd name="T33" fmla="*/ 18 h 64"/>
              <a:gd name="T34" fmla="*/ 6 w 75"/>
              <a:gd name="T35" fmla="*/ 32 h 64"/>
              <a:gd name="T36" fmla="*/ 27 w 75"/>
              <a:gd name="T37" fmla="*/ 44 h 64"/>
              <a:gd name="T38" fmla="*/ 34 w 75"/>
              <a:gd name="T39" fmla="*/ 64 h 64"/>
              <a:gd name="T40" fmla="*/ 30 w 75"/>
              <a:gd name="T41" fmla="*/ 52 h 64"/>
              <a:gd name="T42" fmla="*/ 32 w 75"/>
              <a:gd name="T43" fmla="*/ 50 h 64"/>
              <a:gd name="T44" fmla="*/ 35 w 75"/>
              <a:gd name="T45" fmla="*/ 27 h 64"/>
              <a:gd name="T46" fmla="*/ 40 w 75"/>
              <a:gd name="T47" fmla="*/ 39 h 64"/>
              <a:gd name="T48" fmla="*/ 44 w 75"/>
              <a:gd name="T49" fmla="*/ 39 h 64"/>
              <a:gd name="T50" fmla="*/ 49 w 75"/>
              <a:gd name="T51" fmla="*/ 42 h 64"/>
              <a:gd name="T52" fmla="*/ 54 w 75"/>
              <a:gd name="T53" fmla="*/ 44 h 64"/>
              <a:gd name="T54" fmla="*/ 59 w 75"/>
              <a:gd name="T55" fmla="*/ 57 h 64"/>
              <a:gd name="T56" fmla="*/ 58 w 75"/>
              <a:gd name="T57" fmla="*/ 64 h 64"/>
              <a:gd name="T58" fmla="*/ 62 w 75"/>
              <a:gd name="T59" fmla="*/ 47 h 64"/>
              <a:gd name="T60" fmla="*/ 51 w 75"/>
              <a:gd name="T61" fmla="*/ 39 h 64"/>
              <a:gd name="T62" fmla="*/ 43 w 75"/>
              <a:gd name="T63" fmla="*/ 37 h 64"/>
              <a:gd name="T64" fmla="*/ 75 w 75"/>
              <a:gd name="T65" fmla="*/ 27 h 64"/>
              <a:gd name="T66" fmla="*/ 22 w 75"/>
              <a:gd name="T67" fmla="*/ 30 h 64"/>
              <a:gd name="T68" fmla="*/ 3 w 75"/>
              <a:gd name="T69" fmla="*/ 24 h 64"/>
              <a:gd name="T70" fmla="*/ 15 w 75"/>
              <a:gd name="T71" fmla="*/ 25 h 64"/>
              <a:gd name="T72" fmla="*/ 24 w 75"/>
              <a:gd name="T73" fmla="*/ 19 h 64"/>
              <a:gd name="T74" fmla="*/ 22 w 75"/>
              <a:gd name="T75" fmla="*/ 30 h 64"/>
              <a:gd name="T76" fmla="*/ 27 w 75"/>
              <a:gd name="T77" fmla="*/ 30 h 64"/>
              <a:gd name="T78" fmla="*/ 27 w 75"/>
              <a:gd name="T79" fmla="*/ 20 h 64"/>
              <a:gd name="T80" fmla="*/ 32 w 75"/>
              <a:gd name="T81" fmla="*/ 27 h 64"/>
              <a:gd name="T82" fmla="*/ 43 w 75"/>
              <a:gd name="T83" fmla="*/ 30 h 64"/>
              <a:gd name="T84" fmla="*/ 45 w 75"/>
              <a:gd name="T85" fmla="*/ 19 h 64"/>
              <a:gd name="T86" fmla="*/ 51 w 75"/>
              <a:gd name="T87" fmla="*/ 27 h 64"/>
              <a:gd name="T88" fmla="*/ 53 w 75"/>
              <a:gd name="T89" fmla="*/ 30 h 64"/>
              <a:gd name="T90" fmla="*/ 52 w 75"/>
              <a:gd name="T91" fmla="*/ 19 h 64"/>
              <a:gd name="T92" fmla="*/ 60 w 75"/>
              <a:gd name="T93" fmla="*/ 25 h 64"/>
              <a:gd name="T94" fmla="*/ 72 w 75"/>
              <a:gd name="T95"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 h="64">
                <a:moveTo>
                  <a:pt x="38" y="16"/>
                </a:moveTo>
                <a:cubicBezTo>
                  <a:pt x="42" y="16"/>
                  <a:pt x="46" y="13"/>
                  <a:pt x="46" y="8"/>
                </a:cubicBezTo>
                <a:cubicBezTo>
                  <a:pt x="46" y="4"/>
                  <a:pt x="42" y="0"/>
                  <a:pt x="38" y="0"/>
                </a:cubicBezTo>
                <a:cubicBezTo>
                  <a:pt x="33" y="0"/>
                  <a:pt x="30" y="4"/>
                  <a:pt x="30" y="8"/>
                </a:cubicBezTo>
                <a:cubicBezTo>
                  <a:pt x="30" y="13"/>
                  <a:pt x="33" y="16"/>
                  <a:pt x="38" y="16"/>
                </a:cubicBezTo>
                <a:close/>
                <a:moveTo>
                  <a:pt x="38" y="3"/>
                </a:moveTo>
                <a:cubicBezTo>
                  <a:pt x="41" y="3"/>
                  <a:pt x="43" y="5"/>
                  <a:pt x="43" y="8"/>
                </a:cubicBezTo>
                <a:cubicBezTo>
                  <a:pt x="43" y="11"/>
                  <a:pt x="41" y="14"/>
                  <a:pt x="38" y="14"/>
                </a:cubicBezTo>
                <a:cubicBezTo>
                  <a:pt x="35" y="14"/>
                  <a:pt x="32" y="11"/>
                  <a:pt x="32" y="8"/>
                </a:cubicBezTo>
                <a:cubicBezTo>
                  <a:pt x="32" y="5"/>
                  <a:pt x="35" y="3"/>
                  <a:pt x="38" y="3"/>
                </a:cubicBezTo>
                <a:close/>
                <a:moveTo>
                  <a:pt x="59" y="16"/>
                </a:moveTo>
                <a:cubicBezTo>
                  <a:pt x="63" y="16"/>
                  <a:pt x="67" y="13"/>
                  <a:pt x="67" y="8"/>
                </a:cubicBezTo>
                <a:cubicBezTo>
                  <a:pt x="67" y="4"/>
                  <a:pt x="63" y="0"/>
                  <a:pt x="59" y="0"/>
                </a:cubicBezTo>
                <a:cubicBezTo>
                  <a:pt x="55" y="0"/>
                  <a:pt x="51" y="4"/>
                  <a:pt x="51" y="8"/>
                </a:cubicBezTo>
                <a:cubicBezTo>
                  <a:pt x="51" y="13"/>
                  <a:pt x="55" y="16"/>
                  <a:pt x="59" y="16"/>
                </a:cubicBezTo>
                <a:close/>
                <a:moveTo>
                  <a:pt x="59" y="3"/>
                </a:moveTo>
                <a:cubicBezTo>
                  <a:pt x="62" y="3"/>
                  <a:pt x="64" y="5"/>
                  <a:pt x="64" y="8"/>
                </a:cubicBezTo>
                <a:cubicBezTo>
                  <a:pt x="64" y="11"/>
                  <a:pt x="62" y="14"/>
                  <a:pt x="59" y="14"/>
                </a:cubicBezTo>
                <a:cubicBezTo>
                  <a:pt x="56" y="14"/>
                  <a:pt x="54" y="11"/>
                  <a:pt x="54" y="8"/>
                </a:cubicBezTo>
                <a:cubicBezTo>
                  <a:pt x="54" y="5"/>
                  <a:pt x="56" y="3"/>
                  <a:pt x="59" y="3"/>
                </a:cubicBezTo>
                <a:close/>
                <a:moveTo>
                  <a:pt x="16" y="16"/>
                </a:moveTo>
                <a:cubicBezTo>
                  <a:pt x="21" y="16"/>
                  <a:pt x="24" y="13"/>
                  <a:pt x="24" y="8"/>
                </a:cubicBezTo>
                <a:cubicBezTo>
                  <a:pt x="24" y="4"/>
                  <a:pt x="21" y="0"/>
                  <a:pt x="16" y="0"/>
                </a:cubicBezTo>
                <a:cubicBezTo>
                  <a:pt x="12" y="0"/>
                  <a:pt x="8" y="4"/>
                  <a:pt x="8" y="8"/>
                </a:cubicBezTo>
                <a:cubicBezTo>
                  <a:pt x="8" y="13"/>
                  <a:pt x="12" y="16"/>
                  <a:pt x="16" y="16"/>
                </a:cubicBezTo>
                <a:close/>
                <a:moveTo>
                  <a:pt x="16" y="3"/>
                </a:moveTo>
                <a:cubicBezTo>
                  <a:pt x="19" y="3"/>
                  <a:pt x="22" y="5"/>
                  <a:pt x="22" y="8"/>
                </a:cubicBezTo>
                <a:cubicBezTo>
                  <a:pt x="22" y="11"/>
                  <a:pt x="19" y="14"/>
                  <a:pt x="16" y="14"/>
                </a:cubicBezTo>
                <a:cubicBezTo>
                  <a:pt x="13" y="14"/>
                  <a:pt x="11" y="11"/>
                  <a:pt x="11" y="8"/>
                </a:cubicBezTo>
                <a:cubicBezTo>
                  <a:pt x="11" y="5"/>
                  <a:pt x="13" y="3"/>
                  <a:pt x="16" y="3"/>
                </a:cubicBezTo>
                <a:close/>
                <a:moveTo>
                  <a:pt x="70" y="18"/>
                </a:moveTo>
                <a:cubicBezTo>
                  <a:pt x="66" y="16"/>
                  <a:pt x="66" y="16"/>
                  <a:pt x="66" y="16"/>
                </a:cubicBezTo>
                <a:cubicBezTo>
                  <a:pt x="66" y="16"/>
                  <a:pt x="65" y="16"/>
                  <a:pt x="65" y="17"/>
                </a:cubicBezTo>
                <a:cubicBezTo>
                  <a:pt x="59" y="22"/>
                  <a:pt x="59" y="22"/>
                  <a:pt x="59" y="22"/>
                </a:cubicBezTo>
                <a:cubicBezTo>
                  <a:pt x="53" y="17"/>
                  <a:pt x="53" y="17"/>
                  <a:pt x="53" y="17"/>
                </a:cubicBezTo>
                <a:cubicBezTo>
                  <a:pt x="53" y="16"/>
                  <a:pt x="52" y="16"/>
                  <a:pt x="52" y="16"/>
                </a:cubicBezTo>
                <a:cubicBezTo>
                  <a:pt x="48" y="18"/>
                  <a:pt x="48" y="18"/>
                  <a:pt x="48" y="18"/>
                </a:cubicBezTo>
                <a:cubicBezTo>
                  <a:pt x="45" y="16"/>
                  <a:pt x="45" y="16"/>
                  <a:pt x="45" y="16"/>
                </a:cubicBezTo>
                <a:cubicBezTo>
                  <a:pt x="44" y="16"/>
                  <a:pt x="44" y="16"/>
                  <a:pt x="43" y="17"/>
                </a:cubicBezTo>
                <a:cubicBezTo>
                  <a:pt x="38" y="22"/>
                  <a:pt x="38" y="22"/>
                  <a:pt x="38" y="22"/>
                </a:cubicBezTo>
                <a:cubicBezTo>
                  <a:pt x="38" y="22"/>
                  <a:pt x="38" y="22"/>
                  <a:pt x="38" y="22"/>
                </a:cubicBezTo>
                <a:cubicBezTo>
                  <a:pt x="37" y="22"/>
                  <a:pt x="37" y="22"/>
                  <a:pt x="37" y="22"/>
                </a:cubicBezTo>
                <a:cubicBezTo>
                  <a:pt x="32" y="17"/>
                  <a:pt x="32" y="17"/>
                  <a:pt x="32" y="17"/>
                </a:cubicBezTo>
                <a:cubicBezTo>
                  <a:pt x="32" y="16"/>
                  <a:pt x="31" y="16"/>
                  <a:pt x="31" y="16"/>
                </a:cubicBezTo>
                <a:cubicBezTo>
                  <a:pt x="27" y="18"/>
                  <a:pt x="27" y="18"/>
                  <a:pt x="27" y="18"/>
                </a:cubicBezTo>
                <a:cubicBezTo>
                  <a:pt x="23" y="16"/>
                  <a:pt x="23" y="16"/>
                  <a:pt x="23" y="16"/>
                </a:cubicBezTo>
                <a:cubicBezTo>
                  <a:pt x="23" y="16"/>
                  <a:pt x="22" y="16"/>
                  <a:pt x="22" y="17"/>
                </a:cubicBezTo>
                <a:cubicBezTo>
                  <a:pt x="16" y="22"/>
                  <a:pt x="16" y="22"/>
                  <a:pt x="16" y="22"/>
                </a:cubicBezTo>
                <a:cubicBezTo>
                  <a:pt x="11" y="17"/>
                  <a:pt x="11" y="17"/>
                  <a:pt x="11" y="17"/>
                </a:cubicBezTo>
                <a:cubicBezTo>
                  <a:pt x="10" y="16"/>
                  <a:pt x="10" y="16"/>
                  <a:pt x="9" y="16"/>
                </a:cubicBezTo>
                <a:cubicBezTo>
                  <a:pt x="5" y="18"/>
                  <a:pt x="5" y="18"/>
                  <a:pt x="5" y="18"/>
                </a:cubicBezTo>
                <a:cubicBezTo>
                  <a:pt x="2" y="19"/>
                  <a:pt x="0" y="21"/>
                  <a:pt x="0" y="24"/>
                </a:cubicBezTo>
                <a:cubicBezTo>
                  <a:pt x="0" y="27"/>
                  <a:pt x="0" y="27"/>
                  <a:pt x="0" y="27"/>
                </a:cubicBezTo>
                <a:cubicBezTo>
                  <a:pt x="0" y="30"/>
                  <a:pt x="3" y="32"/>
                  <a:pt x="6" y="32"/>
                </a:cubicBezTo>
                <a:cubicBezTo>
                  <a:pt x="32" y="32"/>
                  <a:pt x="32" y="32"/>
                  <a:pt x="32" y="32"/>
                </a:cubicBezTo>
                <a:cubicBezTo>
                  <a:pt x="32" y="38"/>
                  <a:pt x="32" y="38"/>
                  <a:pt x="32" y="38"/>
                </a:cubicBezTo>
                <a:cubicBezTo>
                  <a:pt x="29" y="38"/>
                  <a:pt x="27" y="41"/>
                  <a:pt x="27" y="44"/>
                </a:cubicBezTo>
                <a:cubicBezTo>
                  <a:pt x="27" y="52"/>
                  <a:pt x="27" y="52"/>
                  <a:pt x="27" y="52"/>
                </a:cubicBezTo>
                <a:cubicBezTo>
                  <a:pt x="27" y="57"/>
                  <a:pt x="29" y="61"/>
                  <a:pt x="33" y="64"/>
                </a:cubicBezTo>
                <a:cubicBezTo>
                  <a:pt x="33" y="64"/>
                  <a:pt x="33" y="64"/>
                  <a:pt x="34" y="64"/>
                </a:cubicBezTo>
                <a:cubicBezTo>
                  <a:pt x="34" y="64"/>
                  <a:pt x="34" y="64"/>
                  <a:pt x="35" y="64"/>
                </a:cubicBezTo>
                <a:cubicBezTo>
                  <a:pt x="35" y="63"/>
                  <a:pt x="35" y="62"/>
                  <a:pt x="35" y="62"/>
                </a:cubicBezTo>
                <a:cubicBezTo>
                  <a:pt x="31" y="59"/>
                  <a:pt x="30" y="56"/>
                  <a:pt x="30" y="52"/>
                </a:cubicBezTo>
                <a:cubicBezTo>
                  <a:pt x="30" y="44"/>
                  <a:pt x="30" y="44"/>
                  <a:pt x="30" y="44"/>
                </a:cubicBezTo>
                <a:cubicBezTo>
                  <a:pt x="30" y="43"/>
                  <a:pt x="31" y="41"/>
                  <a:pt x="32" y="41"/>
                </a:cubicBezTo>
                <a:cubicBezTo>
                  <a:pt x="32" y="50"/>
                  <a:pt x="32" y="50"/>
                  <a:pt x="32" y="50"/>
                </a:cubicBezTo>
                <a:cubicBezTo>
                  <a:pt x="32" y="50"/>
                  <a:pt x="33" y="51"/>
                  <a:pt x="34" y="51"/>
                </a:cubicBezTo>
                <a:cubicBezTo>
                  <a:pt x="34" y="51"/>
                  <a:pt x="35" y="50"/>
                  <a:pt x="35" y="50"/>
                </a:cubicBezTo>
                <a:cubicBezTo>
                  <a:pt x="35" y="27"/>
                  <a:pt x="35" y="27"/>
                  <a:pt x="35" y="27"/>
                </a:cubicBezTo>
                <a:cubicBezTo>
                  <a:pt x="35" y="26"/>
                  <a:pt x="36" y="24"/>
                  <a:pt x="38" y="24"/>
                </a:cubicBezTo>
                <a:cubicBezTo>
                  <a:pt x="39" y="24"/>
                  <a:pt x="40" y="26"/>
                  <a:pt x="40" y="27"/>
                </a:cubicBezTo>
                <a:cubicBezTo>
                  <a:pt x="40" y="39"/>
                  <a:pt x="40" y="39"/>
                  <a:pt x="40" y="39"/>
                </a:cubicBezTo>
                <a:cubicBezTo>
                  <a:pt x="40" y="39"/>
                  <a:pt x="41" y="40"/>
                  <a:pt x="41" y="40"/>
                </a:cubicBezTo>
                <a:cubicBezTo>
                  <a:pt x="42" y="40"/>
                  <a:pt x="42" y="40"/>
                  <a:pt x="43" y="40"/>
                </a:cubicBezTo>
                <a:cubicBezTo>
                  <a:pt x="43" y="39"/>
                  <a:pt x="44" y="39"/>
                  <a:pt x="44" y="39"/>
                </a:cubicBezTo>
                <a:cubicBezTo>
                  <a:pt x="46" y="39"/>
                  <a:pt x="47" y="40"/>
                  <a:pt x="47" y="41"/>
                </a:cubicBezTo>
                <a:cubicBezTo>
                  <a:pt x="47" y="42"/>
                  <a:pt x="47" y="42"/>
                  <a:pt x="48" y="43"/>
                </a:cubicBezTo>
                <a:cubicBezTo>
                  <a:pt x="48" y="43"/>
                  <a:pt x="49" y="43"/>
                  <a:pt x="49" y="42"/>
                </a:cubicBezTo>
                <a:cubicBezTo>
                  <a:pt x="50" y="42"/>
                  <a:pt x="50" y="42"/>
                  <a:pt x="51" y="42"/>
                </a:cubicBezTo>
                <a:cubicBezTo>
                  <a:pt x="52" y="42"/>
                  <a:pt x="53" y="42"/>
                  <a:pt x="54" y="44"/>
                </a:cubicBezTo>
                <a:cubicBezTo>
                  <a:pt x="54" y="44"/>
                  <a:pt x="54" y="44"/>
                  <a:pt x="54" y="44"/>
                </a:cubicBezTo>
                <a:cubicBezTo>
                  <a:pt x="55" y="45"/>
                  <a:pt x="55" y="45"/>
                  <a:pt x="55" y="45"/>
                </a:cubicBezTo>
                <a:cubicBezTo>
                  <a:pt x="57" y="44"/>
                  <a:pt x="59" y="45"/>
                  <a:pt x="59" y="47"/>
                </a:cubicBezTo>
                <a:cubicBezTo>
                  <a:pt x="59" y="57"/>
                  <a:pt x="59" y="57"/>
                  <a:pt x="59" y="57"/>
                </a:cubicBezTo>
                <a:cubicBezTo>
                  <a:pt x="59" y="59"/>
                  <a:pt x="58" y="61"/>
                  <a:pt x="57" y="62"/>
                </a:cubicBezTo>
                <a:cubicBezTo>
                  <a:pt x="56" y="63"/>
                  <a:pt x="56" y="63"/>
                  <a:pt x="57" y="64"/>
                </a:cubicBezTo>
                <a:cubicBezTo>
                  <a:pt x="57" y="64"/>
                  <a:pt x="57" y="64"/>
                  <a:pt x="58" y="64"/>
                </a:cubicBezTo>
                <a:cubicBezTo>
                  <a:pt x="58" y="64"/>
                  <a:pt x="58" y="64"/>
                  <a:pt x="59" y="64"/>
                </a:cubicBezTo>
                <a:cubicBezTo>
                  <a:pt x="61" y="62"/>
                  <a:pt x="62" y="59"/>
                  <a:pt x="62" y="57"/>
                </a:cubicBezTo>
                <a:cubicBezTo>
                  <a:pt x="62" y="47"/>
                  <a:pt x="62" y="47"/>
                  <a:pt x="62" y="47"/>
                </a:cubicBezTo>
                <a:cubicBezTo>
                  <a:pt x="62" y="44"/>
                  <a:pt x="59" y="42"/>
                  <a:pt x="56" y="42"/>
                </a:cubicBezTo>
                <a:cubicBezTo>
                  <a:pt x="56" y="42"/>
                  <a:pt x="56" y="42"/>
                  <a:pt x="56" y="42"/>
                </a:cubicBezTo>
                <a:cubicBezTo>
                  <a:pt x="55" y="40"/>
                  <a:pt x="53" y="39"/>
                  <a:pt x="51" y="39"/>
                </a:cubicBezTo>
                <a:cubicBezTo>
                  <a:pt x="50" y="39"/>
                  <a:pt x="50" y="39"/>
                  <a:pt x="49" y="39"/>
                </a:cubicBezTo>
                <a:cubicBezTo>
                  <a:pt x="48" y="38"/>
                  <a:pt x="46" y="36"/>
                  <a:pt x="44" y="36"/>
                </a:cubicBezTo>
                <a:cubicBezTo>
                  <a:pt x="44" y="36"/>
                  <a:pt x="43" y="36"/>
                  <a:pt x="43" y="37"/>
                </a:cubicBezTo>
                <a:cubicBezTo>
                  <a:pt x="43" y="32"/>
                  <a:pt x="43" y="32"/>
                  <a:pt x="43" y="32"/>
                </a:cubicBezTo>
                <a:cubicBezTo>
                  <a:pt x="70" y="32"/>
                  <a:pt x="70" y="32"/>
                  <a:pt x="70" y="32"/>
                </a:cubicBezTo>
                <a:cubicBezTo>
                  <a:pt x="73" y="32"/>
                  <a:pt x="75" y="30"/>
                  <a:pt x="75" y="27"/>
                </a:cubicBezTo>
                <a:cubicBezTo>
                  <a:pt x="75" y="24"/>
                  <a:pt x="75" y="24"/>
                  <a:pt x="75" y="24"/>
                </a:cubicBezTo>
                <a:cubicBezTo>
                  <a:pt x="75" y="21"/>
                  <a:pt x="73" y="19"/>
                  <a:pt x="70" y="18"/>
                </a:cubicBezTo>
                <a:close/>
                <a:moveTo>
                  <a:pt x="22" y="30"/>
                </a:moveTo>
                <a:cubicBezTo>
                  <a:pt x="6" y="30"/>
                  <a:pt x="6" y="30"/>
                  <a:pt x="6" y="30"/>
                </a:cubicBezTo>
                <a:cubicBezTo>
                  <a:pt x="4" y="30"/>
                  <a:pt x="3" y="28"/>
                  <a:pt x="3" y="27"/>
                </a:cubicBezTo>
                <a:cubicBezTo>
                  <a:pt x="3" y="24"/>
                  <a:pt x="3" y="24"/>
                  <a:pt x="3" y="24"/>
                </a:cubicBezTo>
                <a:cubicBezTo>
                  <a:pt x="3" y="22"/>
                  <a:pt x="4" y="21"/>
                  <a:pt x="6" y="20"/>
                </a:cubicBezTo>
                <a:cubicBezTo>
                  <a:pt x="9" y="19"/>
                  <a:pt x="9" y="19"/>
                  <a:pt x="9" y="19"/>
                </a:cubicBezTo>
                <a:cubicBezTo>
                  <a:pt x="15" y="25"/>
                  <a:pt x="15" y="25"/>
                  <a:pt x="15" y="25"/>
                </a:cubicBezTo>
                <a:cubicBezTo>
                  <a:pt x="16" y="26"/>
                  <a:pt x="17" y="26"/>
                  <a:pt x="17" y="25"/>
                </a:cubicBezTo>
                <a:cubicBezTo>
                  <a:pt x="23" y="19"/>
                  <a:pt x="23" y="19"/>
                  <a:pt x="23" y="19"/>
                </a:cubicBezTo>
                <a:cubicBezTo>
                  <a:pt x="24" y="19"/>
                  <a:pt x="24" y="19"/>
                  <a:pt x="24" y="19"/>
                </a:cubicBezTo>
                <a:cubicBezTo>
                  <a:pt x="22" y="21"/>
                  <a:pt x="22" y="22"/>
                  <a:pt x="22" y="24"/>
                </a:cubicBezTo>
                <a:cubicBezTo>
                  <a:pt x="22" y="27"/>
                  <a:pt x="22" y="27"/>
                  <a:pt x="22" y="27"/>
                </a:cubicBezTo>
                <a:cubicBezTo>
                  <a:pt x="22" y="28"/>
                  <a:pt x="22" y="29"/>
                  <a:pt x="22" y="30"/>
                </a:cubicBezTo>
                <a:close/>
                <a:moveTo>
                  <a:pt x="32" y="27"/>
                </a:moveTo>
                <a:cubicBezTo>
                  <a:pt x="32" y="30"/>
                  <a:pt x="32" y="30"/>
                  <a:pt x="32" y="30"/>
                </a:cubicBezTo>
                <a:cubicBezTo>
                  <a:pt x="27" y="30"/>
                  <a:pt x="27" y="30"/>
                  <a:pt x="27" y="30"/>
                </a:cubicBezTo>
                <a:cubicBezTo>
                  <a:pt x="26" y="30"/>
                  <a:pt x="24" y="28"/>
                  <a:pt x="24" y="27"/>
                </a:cubicBezTo>
                <a:cubicBezTo>
                  <a:pt x="24" y="24"/>
                  <a:pt x="24" y="24"/>
                  <a:pt x="24" y="24"/>
                </a:cubicBezTo>
                <a:cubicBezTo>
                  <a:pt x="24" y="22"/>
                  <a:pt x="25" y="21"/>
                  <a:pt x="27" y="20"/>
                </a:cubicBezTo>
                <a:cubicBezTo>
                  <a:pt x="31" y="19"/>
                  <a:pt x="31" y="19"/>
                  <a:pt x="31" y="19"/>
                </a:cubicBezTo>
                <a:cubicBezTo>
                  <a:pt x="34" y="23"/>
                  <a:pt x="34" y="23"/>
                  <a:pt x="34" y="23"/>
                </a:cubicBezTo>
                <a:cubicBezTo>
                  <a:pt x="33" y="24"/>
                  <a:pt x="32" y="25"/>
                  <a:pt x="32" y="27"/>
                </a:cubicBezTo>
                <a:close/>
                <a:moveTo>
                  <a:pt x="51" y="27"/>
                </a:moveTo>
                <a:cubicBezTo>
                  <a:pt x="51" y="28"/>
                  <a:pt x="50" y="30"/>
                  <a:pt x="48" y="30"/>
                </a:cubicBezTo>
                <a:cubicBezTo>
                  <a:pt x="43" y="30"/>
                  <a:pt x="43" y="30"/>
                  <a:pt x="43" y="30"/>
                </a:cubicBezTo>
                <a:cubicBezTo>
                  <a:pt x="43" y="27"/>
                  <a:pt x="43" y="27"/>
                  <a:pt x="43" y="27"/>
                </a:cubicBezTo>
                <a:cubicBezTo>
                  <a:pt x="43" y="25"/>
                  <a:pt x="42" y="24"/>
                  <a:pt x="41" y="23"/>
                </a:cubicBezTo>
                <a:cubicBezTo>
                  <a:pt x="45" y="19"/>
                  <a:pt x="45" y="19"/>
                  <a:pt x="45" y="19"/>
                </a:cubicBezTo>
                <a:cubicBezTo>
                  <a:pt x="48" y="20"/>
                  <a:pt x="48" y="20"/>
                  <a:pt x="48" y="20"/>
                </a:cubicBezTo>
                <a:cubicBezTo>
                  <a:pt x="50" y="21"/>
                  <a:pt x="51" y="22"/>
                  <a:pt x="51" y="24"/>
                </a:cubicBezTo>
                <a:lnTo>
                  <a:pt x="51" y="27"/>
                </a:lnTo>
                <a:close/>
                <a:moveTo>
                  <a:pt x="72" y="27"/>
                </a:moveTo>
                <a:cubicBezTo>
                  <a:pt x="72" y="28"/>
                  <a:pt x="71" y="30"/>
                  <a:pt x="70" y="30"/>
                </a:cubicBezTo>
                <a:cubicBezTo>
                  <a:pt x="53" y="30"/>
                  <a:pt x="53" y="30"/>
                  <a:pt x="53" y="30"/>
                </a:cubicBezTo>
                <a:cubicBezTo>
                  <a:pt x="53" y="29"/>
                  <a:pt x="54" y="28"/>
                  <a:pt x="54" y="27"/>
                </a:cubicBezTo>
                <a:cubicBezTo>
                  <a:pt x="54" y="24"/>
                  <a:pt x="54" y="24"/>
                  <a:pt x="54" y="24"/>
                </a:cubicBezTo>
                <a:cubicBezTo>
                  <a:pt x="54" y="22"/>
                  <a:pt x="53" y="21"/>
                  <a:pt x="52" y="19"/>
                </a:cubicBezTo>
                <a:cubicBezTo>
                  <a:pt x="52" y="19"/>
                  <a:pt x="52" y="19"/>
                  <a:pt x="52" y="19"/>
                </a:cubicBezTo>
                <a:cubicBezTo>
                  <a:pt x="58" y="25"/>
                  <a:pt x="58" y="25"/>
                  <a:pt x="58" y="25"/>
                </a:cubicBezTo>
                <a:cubicBezTo>
                  <a:pt x="59" y="26"/>
                  <a:pt x="59" y="26"/>
                  <a:pt x="60" y="25"/>
                </a:cubicBezTo>
                <a:cubicBezTo>
                  <a:pt x="66" y="19"/>
                  <a:pt x="66" y="19"/>
                  <a:pt x="66" y="19"/>
                </a:cubicBezTo>
                <a:cubicBezTo>
                  <a:pt x="70" y="20"/>
                  <a:pt x="70" y="20"/>
                  <a:pt x="70" y="20"/>
                </a:cubicBezTo>
                <a:cubicBezTo>
                  <a:pt x="71" y="21"/>
                  <a:pt x="72" y="22"/>
                  <a:pt x="72" y="24"/>
                </a:cubicBezTo>
                <a:lnTo>
                  <a:pt x="72" y="27"/>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19" name="Freeform 31">
            <a:extLst>
              <a:ext uri="{FF2B5EF4-FFF2-40B4-BE49-F238E27FC236}">
                <a16:creationId xmlns:a16="http://schemas.microsoft.com/office/drawing/2014/main" id="{0EC4D5D0-36D7-4B46-8C3E-25C7D48F0BDD}"/>
              </a:ext>
            </a:extLst>
          </p:cNvPr>
          <p:cNvSpPr>
            <a:spLocks noEditPoints="1"/>
          </p:cNvSpPr>
          <p:nvPr userDrawn="1"/>
        </p:nvSpPr>
        <p:spPr bwMode="auto">
          <a:xfrm>
            <a:off x="4005579" y="1974605"/>
            <a:ext cx="298770" cy="229260"/>
          </a:xfrm>
          <a:custGeom>
            <a:avLst/>
            <a:gdLst>
              <a:gd name="T0" fmla="*/ 43 w 69"/>
              <a:gd name="T1" fmla="*/ 10 h 53"/>
              <a:gd name="T2" fmla="*/ 35 w 69"/>
              <a:gd name="T3" fmla="*/ 0 h 53"/>
              <a:gd name="T4" fmla="*/ 27 w 69"/>
              <a:gd name="T5" fmla="*/ 10 h 53"/>
              <a:gd name="T6" fmla="*/ 0 w 69"/>
              <a:gd name="T7" fmla="*/ 16 h 53"/>
              <a:gd name="T8" fmla="*/ 5 w 69"/>
              <a:gd name="T9" fmla="*/ 53 h 53"/>
              <a:gd name="T10" fmla="*/ 69 w 69"/>
              <a:gd name="T11" fmla="*/ 48 h 53"/>
              <a:gd name="T12" fmla="*/ 64 w 69"/>
              <a:gd name="T13" fmla="*/ 10 h 53"/>
              <a:gd name="T14" fmla="*/ 28 w 69"/>
              <a:gd name="T15" fmla="*/ 13 h 53"/>
              <a:gd name="T16" fmla="*/ 29 w 69"/>
              <a:gd name="T17" fmla="*/ 8 h 53"/>
              <a:gd name="T18" fmla="*/ 40 w 69"/>
              <a:gd name="T19" fmla="*/ 8 h 53"/>
              <a:gd name="T20" fmla="*/ 41 w 69"/>
              <a:gd name="T21" fmla="*/ 13 h 53"/>
              <a:gd name="T22" fmla="*/ 44 w 69"/>
              <a:gd name="T23" fmla="*/ 17 h 53"/>
              <a:gd name="T24" fmla="*/ 27 w 69"/>
              <a:gd name="T25" fmla="*/ 18 h 53"/>
              <a:gd name="T26" fmla="*/ 25 w 69"/>
              <a:gd name="T27" fmla="*/ 13 h 53"/>
              <a:gd name="T28" fmla="*/ 64 w 69"/>
              <a:gd name="T29" fmla="*/ 50 h 53"/>
              <a:gd name="T30" fmla="*/ 3 w 69"/>
              <a:gd name="T31" fmla="*/ 48 h 53"/>
              <a:gd name="T32" fmla="*/ 5 w 69"/>
              <a:gd name="T33" fmla="*/ 13 h 53"/>
              <a:gd name="T34" fmla="*/ 23 w 69"/>
              <a:gd name="T35" fmla="*/ 17 h 53"/>
              <a:gd name="T36" fmla="*/ 43 w 69"/>
              <a:gd name="T37" fmla="*/ 21 h 53"/>
              <a:gd name="T38" fmla="*/ 47 w 69"/>
              <a:gd name="T39" fmla="*/ 13 h 53"/>
              <a:gd name="T40" fmla="*/ 67 w 69"/>
              <a:gd name="T41" fmla="*/ 16 h 53"/>
              <a:gd name="T42" fmla="*/ 35 w 69"/>
              <a:gd name="T43" fmla="*/ 10 h 53"/>
              <a:gd name="T44" fmla="*/ 35 w 69"/>
              <a:gd name="T45" fmla="*/ 5 h 53"/>
              <a:gd name="T46" fmla="*/ 35 w 69"/>
              <a:gd name="T47" fmla="*/ 10 h 53"/>
              <a:gd name="T48" fmla="*/ 39 w 69"/>
              <a:gd name="T49" fmla="*/ 40 h 53"/>
              <a:gd name="T50" fmla="*/ 39 w 69"/>
              <a:gd name="T51" fmla="*/ 42 h 53"/>
              <a:gd name="T52" fmla="*/ 53 w 69"/>
              <a:gd name="T53" fmla="*/ 41 h 53"/>
              <a:gd name="T54" fmla="*/ 60 w 69"/>
              <a:gd name="T55" fmla="*/ 32 h 53"/>
              <a:gd name="T56" fmla="*/ 37 w 69"/>
              <a:gd name="T57" fmla="*/ 33 h 53"/>
              <a:gd name="T58" fmla="*/ 60 w 69"/>
              <a:gd name="T59" fmla="*/ 34 h 53"/>
              <a:gd name="T60" fmla="*/ 60 w 69"/>
              <a:gd name="T61" fmla="*/ 32 h 53"/>
              <a:gd name="T62" fmla="*/ 39 w 69"/>
              <a:gd name="T63" fmla="*/ 26 h 53"/>
              <a:gd name="T64" fmla="*/ 39 w 69"/>
              <a:gd name="T65" fmla="*/ 29 h 53"/>
              <a:gd name="T66" fmla="*/ 61 w 69"/>
              <a:gd name="T67" fmla="*/ 28 h 53"/>
              <a:gd name="T68" fmla="*/ 25 w 69"/>
              <a:gd name="T69" fmla="*/ 34 h 53"/>
              <a:gd name="T70" fmla="*/ 20 w 69"/>
              <a:gd name="T71" fmla="*/ 39 h 53"/>
              <a:gd name="T72" fmla="*/ 15 w 69"/>
              <a:gd name="T73" fmla="*/ 34 h 53"/>
              <a:gd name="T74" fmla="*/ 8 w 69"/>
              <a:gd name="T75" fmla="*/ 44 h 53"/>
              <a:gd name="T76" fmla="*/ 11 w 69"/>
              <a:gd name="T77" fmla="*/ 44 h 53"/>
              <a:gd name="T78" fmla="*/ 14 w 69"/>
              <a:gd name="T79" fmla="*/ 37 h 53"/>
              <a:gd name="T80" fmla="*/ 21 w 69"/>
              <a:gd name="T81" fmla="*/ 42 h 53"/>
              <a:gd name="T82" fmla="*/ 29 w 69"/>
              <a:gd name="T83" fmla="*/ 41 h 53"/>
              <a:gd name="T84" fmla="*/ 31 w 69"/>
              <a:gd name="T85" fmla="*/ 45 h 53"/>
              <a:gd name="T86" fmla="*/ 32 w 69"/>
              <a:gd name="T87" fmla="*/ 41 h 53"/>
              <a:gd name="T88" fmla="*/ 20 w 69"/>
              <a:gd name="T89" fmla="*/ 34 h 53"/>
              <a:gd name="T90" fmla="*/ 20 w 69"/>
              <a:gd name="T91" fmla="*/ 21 h 53"/>
              <a:gd name="T92" fmla="*/ 20 w 69"/>
              <a:gd name="T93" fmla="*/ 34 h 53"/>
              <a:gd name="T94" fmla="*/ 24 w 69"/>
              <a:gd name="T95" fmla="*/ 28 h 53"/>
              <a:gd name="T96" fmla="*/ 16 w 69"/>
              <a:gd name="T9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 h="53">
                <a:moveTo>
                  <a:pt x="64" y="10"/>
                </a:moveTo>
                <a:cubicBezTo>
                  <a:pt x="43" y="10"/>
                  <a:pt x="43" y="10"/>
                  <a:pt x="43" y="10"/>
                </a:cubicBezTo>
                <a:cubicBezTo>
                  <a:pt x="43" y="8"/>
                  <a:pt x="43" y="8"/>
                  <a:pt x="43" y="8"/>
                </a:cubicBezTo>
                <a:cubicBezTo>
                  <a:pt x="43" y="3"/>
                  <a:pt x="39" y="0"/>
                  <a:pt x="35" y="0"/>
                </a:cubicBezTo>
                <a:cubicBezTo>
                  <a:pt x="30" y="0"/>
                  <a:pt x="27" y="3"/>
                  <a:pt x="27" y="8"/>
                </a:cubicBezTo>
                <a:cubicBezTo>
                  <a:pt x="27" y="10"/>
                  <a:pt x="27" y="10"/>
                  <a:pt x="27" y="10"/>
                </a:cubicBezTo>
                <a:cubicBezTo>
                  <a:pt x="5" y="10"/>
                  <a:pt x="5" y="10"/>
                  <a:pt x="5" y="10"/>
                </a:cubicBezTo>
                <a:cubicBezTo>
                  <a:pt x="2" y="10"/>
                  <a:pt x="0" y="13"/>
                  <a:pt x="0" y="16"/>
                </a:cubicBezTo>
                <a:cubicBezTo>
                  <a:pt x="0" y="48"/>
                  <a:pt x="0" y="48"/>
                  <a:pt x="0" y="48"/>
                </a:cubicBezTo>
                <a:cubicBezTo>
                  <a:pt x="0" y="51"/>
                  <a:pt x="2" y="53"/>
                  <a:pt x="5" y="53"/>
                </a:cubicBezTo>
                <a:cubicBezTo>
                  <a:pt x="64" y="53"/>
                  <a:pt x="64" y="53"/>
                  <a:pt x="64" y="53"/>
                </a:cubicBezTo>
                <a:cubicBezTo>
                  <a:pt x="67" y="53"/>
                  <a:pt x="69" y="51"/>
                  <a:pt x="69" y="48"/>
                </a:cubicBezTo>
                <a:cubicBezTo>
                  <a:pt x="69" y="16"/>
                  <a:pt x="69" y="16"/>
                  <a:pt x="69" y="16"/>
                </a:cubicBezTo>
                <a:cubicBezTo>
                  <a:pt x="69" y="13"/>
                  <a:pt x="67" y="10"/>
                  <a:pt x="64" y="10"/>
                </a:cubicBezTo>
                <a:close/>
                <a:moveTo>
                  <a:pt x="25" y="13"/>
                </a:moveTo>
                <a:cubicBezTo>
                  <a:pt x="28" y="13"/>
                  <a:pt x="28" y="13"/>
                  <a:pt x="28" y="13"/>
                </a:cubicBezTo>
                <a:cubicBezTo>
                  <a:pt x="29" y="13"/>
                  <a:pt x="29" y="12"/>
                  <a:pt x="29" y="12"/>
                </a:cubicBezTo>
                <a:cubicBezTo>
                  <a:pt x="29" y="8"/>
                  <a:pt x="29" y="8"/>
                  <a:pt x="29" y="8"/>
                </a:cubicBezTo>
                <a:cubicBezTo>
                  <a:pt x="29" y="5"/>
                  <a:pt x="32" y="2"/>
                  <a:pt x="35" y="2"/>
                </a:cubicBezTo>
                <a:cubicBezTo>
                  <a:pt x="38" y="2"/>
                  <a:pt x="40" y="5"/>
                  <a:pt x="40" y="8"/>
                </a:cubicBezTo>
                <a:cubicBezTo>
                  <a:pt x="40" y="12"/>
                  <a:pt x="40" y="12"/>
                  <a:pt x="40" y="12"/>
                </a:cubicBezTo>
                <a:cubicBezTo>
                  <a:pt x="40" y="12"/>
                  <a:pt x="41" y="13"/>
                  <a:pt x="41" y="13"/>
                </a:cubicBezTo>
                <a:cubicBezTo>
                  <a:pt x="44" y="13"/>
                  <a:pt x="44" y="13"/>
                  <a:pt x="44" y="13"/>
                </a:cubicBezTo>
                <a:cubicBezTo>
                  <a:pt x="44" y="17"/>
                  <a:pt x="44" y="17"/>
                  <a:pt x="44" y="17"/>
                </a:cubicBezTo>
                <a:cubicBezTo>
                  <a:pt x="44" y="18"/>
                  <a:pt x="43" y="18"/>
                  <a:pt x="43" y="18"/>
                </a:cubicBezTo>
                <a:cubicBezTo>
                  <a:pt x="27" y="18"/>
                  <a:pt x="27" y="18"/>
                  <a:pt x="27" y="18"/>
                </a:cubicBezTo>
                <a:cubicBezTo>
                  <a:pt x="26" y="18"/>
                  <a:pt x="25" y="18"/>
                  <a:pt x="25" y="17"/>
                </a:cubicBezTo>
                <a:lnTo>
                  <a:pt x="25" y="13"/>
                </a:lnTo>
                <a:close/>
                <a:moveTo>
                  <a:pt x="67" y="48"/>
                </a:moveTo>
                <a:cubicBezTo>
                  <a:pt x="67" y="49"/>
                  <a:pt x="65" y="50"/>
                  <a:pt x="64" y="50"/>
                </a:cubicBezTo>
                <a:cubicBezTo>
                  <a:pt x="5" y="50"/>
                  <a:pt x="5" y="50"/>
                  <a:pt x="5" y="50"/>
                </a:cubicBezTo>
                <a:cubicBezTo>
                  <a:pt x="4" y="50"/>
                  <a:pt x="3" y="49"/>
                  <a:pt x="3" y="48"/>
                </a:cubicBezTo>
                <a:cubicBezTo>
                  <a:pt x="3" y="16"/>
                  <a:pt x="3" y="16"/>
                  <a:pt x="3" y="16"/>
                </a:cubicBezTo>
                <a:cubicBezTo>
                  <a:pt x="3" y="14"/>
                  <a:pt x="4" y="13"/>
                  <a:pt x="5" y="13"/>
                </a:cubicBezTo>
                <a:cubicBezTo>
                  <a:pt x="23" y="13"/>
                  <a:pt x="23" y="13"/>
                  <a:pt x="23" y="13"/>
                </a:cubicBezTo>
                <a:cubicBezTo>
                  <a:pt x="23" y="17"/>
                  <a:pt x="23" y="17"/>
                  <a:pt x="23" y="17"/>
                </a:cubicBezTo>
                <a:cubicBezTo>
                  <a:pt x="23" y="19"/>
                  <a:pt x="24" y="21"/>
                  <a:pt x="27" y="21"/>
                </a:cubicBezTo>
                <a:cubicBezTo>
                  <a:pt x="43" y="21"/>
                  <a:pt x="43" y="21"/>
                  <a:pt x="43" y="21"/>
                </a:cubicBezTo>
                <a:cubicBezTo>
                  <a:pt x="45" y="21"/>
                  <a:pt x="47" y="19"/>
                  <a:pt x="47" y="17"/>
                </a:cubicBezTo>
                <a:cubicBezTo>
                  <a:pt x="47" y="13"/>
                  <a:pt x="47" y="13"/>
                  <a:pt x="47" y="13"/>
                </a:cubicBezTo>
                <a:cubicBezTo>
                  <a:pt x="64" y="13"/>
                  <a:pt x="64" y="13"/>
                  <a:pt x="64" y="13"/>
                </a:cubicBezTo>
                <a:cubicBezTo>
                  <a:pt x="65" y="13"/>
                  <a:pt x="67" y="14"/>
                  <a:pt x="67" y="16"/>
                </a:cubicBezTo>
                <a:lnTo>
                  <a:pt x="67" y="48"/>
                </a:lnTo>
                <a:close/>
                <a:moveTo>
                  <a:pt x="35" y="10"/>
                </a:moveTo>
                <a:cubicBezTo>
                  <a:pt x="36" y="10"/>
                  <a:pt x="37" y="9"/>
                  <a:pt x="37" y="8"/>
                </a:cubicBezTo>
                <a:cubicBezTo>
                  <a:pt x="37" y="6"/>
                  <a:pt x="36" y="5"/>
                  <a:pt x="35" y="5"/>
                </a:cubicBezTo>
                <a:cubicBezTo>
                  <a:pt x="33" y="5"/>
                  <a:pt x="32" y="6"/>
                  <a:pt x="32" y="8"/>
                </a:cubicBezTo>
                <a:cubicBezTo>
                  <a:pt x="32" y="9"/>
                  <a:pt x="33" y="10"/>
                  <a:pt x="35" y="10"/>
                </a:cubicBezTo>
                <a:close/>
                <a:moveTo>
                  <a:pt x="52" y="40"/>
                </a:moveTo>
                <a:cubicBezTo>
                  <a:pt x="39" y="40"/>
                  <a:pt x="39" y="40"/>
                  <a:pt x="39" y="40"/>
                </a:cubicBezTo>
                <a:cubicBezTo>
                  <a:pt x="38" y="40"/>
                  <a:pt x="37" y="40"/>
                  <a:pt x="37" y="41"/>
                </a:cubicBezTo>
                <a:cubicBezTo>
                  <a:pt x="37" y="42"/>
                  <a:pt x="38" y="42"/>
                  <a:pt x="39" y="42"/>
                </a:cubicBezTo>
                <a:cubicBezTo>
                  <a:pt x="52" y="42"/>
                  <a:pt x="52" y="42"/>
                  <a:pt x="52" y="42"/>
                </a:cubicBezTo>
                <a:cubicBezTo>
                  <a:pt x="53" y="42"/>
                  <a:pt x="53" y="42"/>
                  <a:pt x="53" y="41"/>
                </a:cubicBezTo>
                <a:cubicBezTo>
                  <a:pt x="53" y="40"/>
                  <a:pt x="53" y="40"/>
                  <a:pt x="52" y="40"/>
                </a:cubicBezTo>
                <a:close/>
                <a:moveTo>
                  <a:pt x="60" y="32"/>
                </a:moveTo>
                <a:cubicBezTo>
                  <a:pt x="39" y="32"/>
                  <a:pt x="39" y="32"/>
                  <a:pt x="39" y="32"/>
                </a:cubicBezTo>
                <a:cubicBezTo>
                  <a:pt x="38" y="32"/>
                  <a:pt x="37" y="32"/>
                  <a:pt x="37" y="33"/>
                </a:cubicBezTo>
                <a:cubicBezTo>
                  <a:pt x="37" y="34"/>
                  <a:pt x="38" y="34"/>
                  <a:pt x="39" y="34"/>
                </a:cubicBezTo>
                <a:cubicBezTo>
                  <a:pt x="60" y="34"/>
                  <a:pt x="60" y="34"/>
                  <a:pt x="60" y="34"/>
                </a:cubicBezTo>
                <a:cubicBezTo>
                  <a:pt x="61" y="34"/>
                  <a:pt x="61" y="34"/>
                  <a:pt x="61" y="33"/>
                </a:cubicBezTo>
                <a:cubicBezTo>
                  <a:pt x="61" y="32"/>
                  <a:pt x="61" y="32"/>
                  <a:pt x="60" y="32"/>
                </a:cubicBezTo>
                <a:close/>
                <a:moveTo>
                  <a:pt x="60" y="26"/>
                </a:moveTo>
                <a:cubicBezTo>
                  <a:pt x="39" y="26"/>
                  <a:pt x="39" y="26"/>
                  <a:pt x="39" y="26"/>
                </a:cubicBezTo>
                <a:cubicBezTo>
                  <a:pt x="38" y="26"/>
                  <a:pt x="37" y="27"/>
                  <a:pt x="37" y="28"/>
                </a:cubicBezTo>
                <a:cubicBezTo>
                  <a:pt x="37" y="28"/>
                  <a:pt x="38" y="29"/>
                  <a:pt x="39" y="29"/>
                </a:cubicBezTo>
                <a:cubicBezTo>
                  <a:pt x="60" y="29"/>
                  <a:pt x="60" y="29"/>
                  <a:pt x="60" y="29"/>
                </a:cubicBezTo>
                <a:cubicBezTo>
                  <a:pt x="61" y="29"/>
                  <a:pt x="61" y="28"/>
                  <a:pt x="61" y="28"/>
                </a:cubicBezTo>
                <a:cubicBezTo>
                  <a:pt x="61" y="27"/>
                  <a:pt x="61" y="26"/>
                  <a:pt x="60" y="26"/>
                </a:cubicBezTo>
                <a:close/>
                <a:moveTo>
                  <a:pt x="25" y="34"/>
                </a:moveTo>
                <a:cubicBezTo>
                  <a:pt x="25" y="34"/>
                  <a:pt x="25" y="34"/>
                  <a:pt x="24" y="35"/>
                </a:cubicBezTo>
                <a:cubicBezTo>
                  <a:pt x="20" y="39"/>
                  <a:pt x="20" y="39"/>
                  <a:pt x="20" y="39"/>
                </a:cubicBezTo>
                <a:cubicBezTo>
                  <a:pt x="16" y="35"/>
                  <a:pt x="16" y="35"/>
                  <a:pt x="16" y="35"/>
                </a:cubicBezTo>
                <a:cubicBezTo>
                  <a:pt x="15" y="34"/>
                  <a:pt x="15" y="34"/>
                  <a:pt x="15" y="34"/>
                </a:cubicBezTo>
                <a:cubicBezTo>
                  <a:pt x="11" y="34"/>
                  <a:pt x="8" y="37"/>
                  <a:pt x="8" y="41"/>
                </a:cubicBezTo>
                <a:cubicBezTo>
                  <a:pt x="8" y="44"/>
                  <a:pt x="8" y="44"/>
                  <a:pt x="8" y="44"/>
                </a:cubicBezTo>
                <a:cubicBezTo>
                  <a:pt x="8" y="44"/>
                  <a:pt x="9" y="45"/>
                  <a:pt x="9" y="45"/>
                </a:cubicBezTo>
                <a:cubicBezTo>
                  <a:pt x="10" y="45"/>
                  <a:pt x="11" y="44"/>
                  <a:pt x="11" y="44"/>
                </a:cubicBezTo>
                <a:cubicBezTo>
                  <a:pt x="11" y="41"/>
                  <a:pt x="11" y="41"/>
                  <a:pt x="11" y="41"/>
                </a:cubicBezTo>
                <a:cubicBezTo>
                  <a:pt x="11" y="39"/>
                  <a:pt x="12" y="37"/>
                  <a:pt x="14" y="37"/>
                </a:cubicBezTo>
                <a:cubicBezTo>
                  <a:pt x="19" y="42"/>
                  <a:pt x="19" y="42"/>
                  <a:pt x="19" y="42"/>
                </a:cubicBezTo>
                <a:cubicBezTo>
                  <a:pt x="20" y="42"/>
                  <a:pt x="20" y="42"/>
                  <a:pt x="21" y="42"/>
                </a:cubicBezTo>
                <a:cubicBezTo>
                  <a:pt x="26" y="37"/>
                  <a:pt x="26" y="37"/>
                  <a:pt x="26" y="37"/>
                </a:cubicBezTo>
                <a:cubicBezTo>
                  <a:pt x="28" y="37"/>
                  <a:pt x="29" y="39"/>
                  <a:pt x="29" y="41"/>
                </a:cubicBezTo>
                <a:cubicBezTo>
                  <a:pt x="29" y="44"/>
                  <a:pt x="29" y="44"/>
                  <a:pt x="29" y="44"/>
                </a:cubicBezTo>
                <a:cubicBezTo>
                  <a:pt x="29" y="44"/>
                  <a:pt x="30" y="45"/>
                  <a:pt x="31" y="45"/>
                </a:cubicBezTo>
                <a:cubicBezTo>
                  <a:pt x="31" y="45"/>
                  <a:pt x="32" y="44"/>
                  <a:pt x="32" y="44"/>
                </a:cubicBezTo>
                <a:cubicBezTo>
                  <a:pt x="32" y="41"/>
                  <a:pt x="32" y="41"/>
                  <a:pt x="32" y="41"/>
                </a:cubicBezTo>
                <a:cubicBezTo>
                  <a:pt x="32" y="37"/>
                  <a:pt x="29" y="34"/>
                  <a:pt x="25" y="34"/>
                </a:cubicBezTo>
                <a:close/>
                <a:moveTo>
                  <a:pt x="20" y="34"/>
                </a:moveTo>
                <a:cubicBezTo>
                  <a:pt x="24" y="34"/>
                  <a:pt x="27" y="31"/>
                  <a:pt x="27" y="28"/>
                </a:cubicBezTo>
                <a:cubicBezTo>
                  <a:pt x="27" y="24"/>
                  <a:pt x="24" y="21"/>
                  <a:pt x="20" y="21"/>
                </a:cubicBezTo>
                <a:cubicBezTo>
                  <a:pt x="16" y="21"/>
                  <a:pt x="13" y="24"/>
                  <a:pt x="13" y="28"/>
                </a:cubicBezTo>
                <a:cubicBezTo>
                  <a:pt x="13" y="31"/>
                  <a:pt x="16" y="34"/>
                  <a:pt x="20" y="34"/>
                </a:cubicBezTo>
                <a:close/>
                <a:moveTo>
                  <a:pt x="20" y="24"/>
                </a:moveTo>
                <a:cubicBezTo>
                  <a:pt x="22" y="24"/>
                  <a:pt x="24" y="25"/>
                  <a:pt x="24" y="28"/>
                </a:cubicBezTo>
                <a:cubicBezTo>
                  <a:pt x="24" y="30"/>
                  <a:pt x="22" y="32"/>
                  <a:pt x="20" y="32"/>
                </a:cubicBezTo>
                <a:cubicBezTo>
                  <a:pt x="18" y="32"/>
                  <a:pt x="16" y="30"/>
                  <a:pt x="16" y="28"/>
                </a:cubicBezTo>
                <a:cubicBezTo>
                  <a:pt x="16" y="25"/>
                  <a:pt x="18" y="24"/>
                  <a:pt x="20" y="24"/>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20" name="Freeform 32">
            <a:extLst>
              <a:ext uri="{FF2B5EF4-FFF2-40B4-BE49-F238E27FC236}">
                <a16:creationId xmlns:a16="http://schemas.microsoft.com/office/drawing/2014/main" id="{D3557D77-176A-B441-BBB3-4D1484C2E23D}"/>
              </a:ext>
            </a:extLst>
          </p:cNvPr>
          <p:cNvSpPr>
            <a:spLocks noEditPoints="1"/>
          </p:cNvSpPr>
          <p:nvPr userDrawn="1"/>
        </p:nvSpPr>
        <p:spPr bwMode="auto">
          <a:xfrm>
            <a:off x="5571333" y="1358966"/>
            <a:ext cx="345719" cy="276820"/>
          </a:xfrm>
          <a:custGeom>
            <a:avLst/>
            <a:gdLst>
              <a:gd name="T0" fmla="*/ 44 w 80"/>
              <a:gd name="T1" fmla="*/ 18 h 64"/>
              <a:gd name="T2" fmla="*/ 46 w 80"/>
              <a:gd name="T3" fmla="*/ 20 h 64"/>
              <a:gd name="T4" fmla="*/ 46 w 80"/>
              <a:gd name="T5" fmla="*/ 10 h 64"/>
              <a:gd name="T6" fmla="*/ 46 w 80"/>
              <a:gd name="T7" fmla="*/ 14 h 64"/>
              <a:gd name="T8" fmla="*/ 30 w 80"/>
              <a:gd name="T9" fmla="*/ 16 h 64"/>
              <a:gd name="T10" fmla="*/ 29 w 80"/>
              <a:gd name="T11" fmla="*/ 46 h 64"/>
              <a:gd name="T12" fmla="*/ 24 w 80"/>
              <a:gd name="T13" fmla="*/ 36 h 64"/>
              <a:gd name="T14" fmla="*/ 16 w 80"/>
              <a:gd name="T15" fmla="*/ 36 h 64"/>
              <a:gd name="T16" fmla="*/ 18 w 80"/>
              <a:gd name="T17" fmla="*/ 42 h 64"/>
              <a:gd name="T18" fmla="*/ 28 w 80"/>
              <a:gd name="T19" fmla="*/ 48 h 64"/>
              <a:gd name="T20" fmla="*/ 53 w 80"/>
              <a:gd name="T21" fmla="*/ 42 h 64"/>
              <a:gd name="T22" fmla="*/ 50 w 80"/>
              <a:gd name="T23" fmla="*/ 47 h 64"/>
              <a:gd name="T24" fmla="*/ 58 w 80"/>
              <a:gd name="T25" fmla="*/ 47 h 64"/>
              <a:gd name="T26" fmla="*/ 63 w 80"/>
              <a:gd name="T27" fmla="*/ 37 h 64"/>
              <a:gd name="T28" fmla="*/ 40 w 80"/>
              <a:gd name="T29" fmla="*/ 32 h 64"/>
              <a:gd name="T30" fmla="*/ 48 w 80"/>
              <a:gd name="T31" fmla="*/ 40 h 64"/>
              <a:gd name="T32" fmla="*/ 34 w 80"/>
              <a:gd name="T33" fmla="*/ 40 h 64"/>
              <a:gd name="T34" fmla="*/ 40 w 80"/>
              <a:gd name="T35" fmla="*/ 46 h 64"/>
              <a:gd name="T36" fmla="*/ 45 w 80"/>
              <a:gd name="T37" fmla="*/ 49 h 64"/>
              <a:gd name="T38" fmla="*/ 33 w 80"/>
              <a:gd name="T39" fmla="*/ 48 h 64"/>
              <a:gd name="T40" fmla="*/ 24 w 80"/>
              <a:gd name="T41" fmla="*/ 59 h 64"/>
              <a:gd name="T42" fmla="*/ 56 w 80"/>
              <a:gd name="T43" fmla="*/ 59 h 64"/>
              <a:gd name="T44" fmla="*/ 53 w 80"/>
              <a:gd name="T45" fmla="*/ 59 h 64"/>
              <a:gd name="T46" fmla="*/ 26 w 80"/>
              <a:gd name="T47" fmla="*/ 59 h 64"/>
              <a:gd name="T48" fmla="*/ 33 w 80"/>
              <a:gd name="T49" fmla="*/ 51 h 64"/>
              <a:gd name="T50" fmla="*/ 47 w 80"/>
              <a:gd name="T51" fmla="*/ 51 h 64"/>
              <a:gd name="T52" fmla="*/ 53 w 80"/>
              <a:gd name="T53" fmla="*/ 59 h 64"/>
              <a:gd name="T54" fmla="*/ 16 w 80"/>
              <a:gd name="T55" fmla="*/ 0 h 64"/>
              <a:gd name="T56" fmla="*/ 16 w 80"/>
              <a:gd name="T57" fmla="*/ 3 h 64"/>
              <a:gd name="T58" fmla="*/ 10 w 80"/>
              <a:gd name="T59" fmla="*/ 8 h 64"/>
              <a:gd name="T60" fmla="*/ 32 w 80"/>
              <a:gd name="T61" fmla="*/ 23 h 64"/>
              <a:gd name="T62" fmla="*/ 21 w 80"/>
              <a:gd name="T63" fmla="*/ 17 h 64"/>
              <a:gd name="T64" fmla="*/ 9 w 80"/>
              <a:gd name="T65" fmla="*/ 16 h 64"/>
              <a:gd name="T66" fmla="*/ 0 w 80"/>
              <a:gd name="T67" fmla="*/ 27 h 64"/>
              <a:gd name="T68" fmla="*/ 32 w 80"/>
              <a:gd name="T69" fmla="*/ 27 h 64"/>
              <a:gd name="T70" fmla="*/ 4 w 80"/>
              <a:gd name="T71" fmla="*/ 21 h 64"/>
              <a:gd name="T72" fmla="*/ 17 w 80"/>
              <a:gd name="T73" fmla="*/ 25 h 64"/>
              <a:gd name="T74" fmla="*/ 29 w 80"/>
              <a:gd name="T75" fmla="*/ 23 h 64"/>
              <a:gd name="T76" fmla="*/ 5 w 80"/>
              <a:gd name="T77" fmla="*/ 30 h 64"/>
              <a:gd name="T78" fmla="*/ 72 w 80"/>
              <a:gd name="T79" fmla="*/ 8 h 64"/>
              <a:gd name="T80" fmla="*/ 64 w 80"/>
              <a:gd name="T81" fmla="*/ 16 h 64"/>
              <a:gd name="T82" fmla="*/ 64 w 80"/>
              <a:gd name="T83" fmla="*/ 14 h 64"/>
              <a:gd name="T84" fmla="*/ 76 w 80"/>
              <a:gd name="T85" fmla="*/ 18 h 64"/>
              <a:gd name="T86" fmla="*/ 64 w 80"/>
              <a:gd name="T87" fmla="*/ 22 h 64"/>
              <a:gd name="T88" fmla="*/ 51 w 80"/>
              <a:gd name="T89" fmla="*/ 18 h 64"/>
              <a:gd name="T90" fmla="*/ 53 w 80"/>
              <a:gd name="T91" fmla="*/ 32 h 64"/>
              <a:gd name="T92" fmla="*/ 80 w 80"/>
              <a:gd name="T93" fmla="*/ 23 h 64"/>
              <a:gd name="T94" fmla="*/ 74 w 80"/>
              <a:gd name="T95" fmla="*/ 30 h 64"/>
              <a:gd name="T96" fmla="*/ 50 w 80"/>
              <a:gd name="T97" fmla="*/ 23 h 64"/>
              <a:gd name="T98" fmla="*/ 63 w 80"/>
              <a:gd name="T99" fmla="*/ 25 h 64"/>
              <a:gd name="T100" fmla="*/ 76 w 80"/>
              <a:gd name="T101"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64">
                <a:moveTo>
                  <a:pt x="30" y="16"/>
                </a:moveTo>
                <a:cubicBezTo>
                  <a:pt x="46" y="16"/>
                  <a:pt x="46" y="16"/>
                  <a:pt x="46" y="16"/>
                </a:cubicBezTo>
                <a:cubicBezTo>
                  <a:pt x="44" y="18"/>
                  <a:pt x="44" y="18"/>
                  <a:pt x="44" y="18"/>
                </a:cubicBezTo>
                <a:cubicBezTo>
                  <a:pt x="44" y="19"/>
                  <a:pt x="44" y="19"/>
                  <a:pt x="44" y="20"/>
                </a:cubicBezTo>
                <a:cubicBezTo>
                  <a:pt x="44" y="20"/>
                  <a:pt x="45" y="20"/>
                  <a:pt x="45" y="20"/>
                </a:cubicBezTo>
                <a:cubicBezTo>
                  <a:pt x="45" y="20"/>
                  <a:pt x="46" y="20"/>
                  <a:pt x="46" y="20"/>
                </a:cubicBezTo>
                <a:cubicBezTo>
                  <a:pt x="50" y="16"/>
                  <a:pt x="50" y="16"/>
                  <a:pt x="50" y="16"/>
                </a:cubicBezTo>
                <a:cubicBezTo>
                  <a:pt x="50" y="15"/>
                  <a:pt x="50" y="15"/>
                  <a:pt x="50" y="14"/>
                </a:cubicBezTo>
                <a:cubicBezTo>
                  <a:pt x="46" y="10"/>
                  <a:pt x="46" y="10"/>
                  <a:pt x="46" y="10"/>
                </a:cubicBezTo>
                <a:cubicBezTo>
                  <a:pt x="45" y="10"/>
                  <a:pt x="45" y="10"/>
                  <a:pt x="44" y="10"/>
                </a:cubicBezTo>
                <a:cubicBezTo>
                  <a:pt x="44" y="11"/>
                  <a:pt x="44" y="11"/>
                  <a:pt x="44" y="12"/>
                </a:cubicBezTo>
                <a:cubicBezTo>
                  <a:pt x="46" y="14"/>
                  <a:pt x="46" y="14"/>
                  <a:pt x="46" y="14"/>
                </a:cubicBezTo>
                <a:cubicBezTo>
                  <a:pt x="30" y="14"/>
                  <a:pt x="30" y="14"/>
                  <a:pt x="30" y="14"/>
                </a:cubicBezTo>
                <a:cubicBezTo>
                  <a:pt x="30" y="14"/>
                  <a:pt x="29" y="14"/>
                  <a:pt x="29" y="15"/>
                </a:cubicBezTo>
                <a:cubicBezTo>
                  <a:pt x="29" y="16"/>
                  <a:pt x="30" y="16"/>
                  <a:pt x="30" y="16"/>
                </a:cubicBezTo>
                <a:close/>
                <a:moveTo>
                  <a:pt x="28" y="48"/>
                </a:moveTo>
                <a:cubicBezTo>
                  <a:pt x="28" y="48"/>
                  <a:pt x="28" y="48"/>
                  <a:pt x="29" y="48"/>
                </a:cubicBezTo>
                <a:cubicBezTo>
                  <a:pt x="29" y="47"/>
                  <a:pt x="29" y="47"/>
                  <a:pt x="29" y="46"/>
                </a:cubicBezTo>
                <a:cubicBezTo>
                  <a:pt x="20" y="38"/>
                  <a:pt x="20" y="38"/>
                  <a:pt x="20" y="38"/>
                </a:cubicBezTo>
                <a:cubicBezTo>
                  <a:pt x="22" y="38"/>
                  <a:pt x="22" y="38"/>
                  <a:pt x="22" y="38"/>
                </a:cubicBezTo>
                <a:cubicBezTo>
                  <a:pt x="23" y="38"/>
                  <a:pt x="24" y="37"/>
                  <a:pt x="24" y="36"/>
                </a:cubicBezTo>
                <a:cubicBezTo>
                  <a:pt x="24" y="36"/>
                  <a:pt x="23" y="35"/>
                  <a:pt x="22" y="35"/>
                </a:cubicBezTo>
                <a:cubicBezTo>
                  <a:pt x="17" y="35"/>
                  <a:pt x="17" y="35"/>
                  <a:pt x="17" y="35"/>
                </a:cubicBezTo>
                <a:cubicBezTo>
                  <a:pt x="16" y="35"/>
                  <a:pt x="16" y="36"/>
                  <a:pt x="16" y="36"/>
                </a:cubicBezTo>
                <a:cubicBezTo>
                  <a:pt x="16" y="42"/>
                  <a:pt x="16" y="42"/>
                  <a:pt x="16" y="42"/>
                </a:cubicBezTo>
                <a:cubicBezTo>
                  <a:pt x="16" y="42"/>
                  <a:pt x="16" y="43"/>
                  <a:pt x="17" y="43"/>
                </a:cubicBezTo>
                <a:cubicBezTo>
                  <a:pt x="18" y="43"/>
                  <a:pt x="18" y="42"/>
                  <a:pt x="18" y="42"/>
                </a:cubicBezTo>
                <a:cubicBezTo>
                  <a:pt x="18" y="40"/>
                  <a:pt x="18" y="40"/>
                  <a:pt x="18" y="40"/>
                </a:cubicBezTo>
                <a:cubicBezTo>
                  <a:pt x="27" y="48"/>
                  <a:pt x="27" y="48"/>
                  <a:pt x="27" y="48"/>
                </a:cubicBezTo>
                <a:cubicBezTo>
                  <a:pt x="27" y="48"/>
                  <a:pt x="27" y="48"/>
                  <a:pt x="28" y="48"/>
                </a:cubicBezTo>
                <a:close/>
                <a:moveTo>
                  <a:pt x="61" y="35"/>
                </a:moveTo>
                <a:cubicBezTo>
                  <a:pt x="53" y="44"/>
                  <a:pt x="53" y="44"/>
                  <a:pt x="53" y="44"/>
                </a:cubicBezTo>
                <a:cubicBezTo>
                  <a:pt x="53" y="42"/>
                  <a:pt x="53" y="42"/>
                  <a:pt x="53" y="42"/>
                </a:cubicBezTo>
                <a:cubicBezTo>
                  <a:pt x="53" y="41"/>
                  <a:pt x="52" y="40"/>
                  <a:pt x="52" y="40"/>
                </a:cubicBezTo>
                <a:cubicBezTo>
                  <a:pt x="51" y="40"/>
                  <a:pt x="50" y="41"/>
                  <a:pt x="50" y="42"/>
                </a:cubicBezTo>
                <a:cubicBezTo>
                  <a:pt x="50" y="47"/>
                  <a:pt x="50" y="47"/>
                  <a:pt x="50" y="47"/>
                </a:cubicBezTo>
                <a:cubicBezTo>
                  <a:pt x="50" y="48"/>
                  <a:pt x="51" y="48"/>
                  <a:pt x="52" y="48"/>
                </a:cubicBezTo>
                <a:cubicBezTo>
                  <a:pt x="57" y="48"/>
                  <a:pt x="57" y="48"/>
                  <a:pt x="57" y="48"/>
                </a:cubicBezTo>
                <a:cubicBezTo>
                  <a:pt x="58" y="48"/>
                  <a:pt x="58" y="48"/>
                  <a:pt x="58" y="47"/>
                </a:cubicBezTo>
                <a:cubicBezTo>
                  <a:pt x="58" y="46"/>
                  <a:pt x="58" y="46"/>
                  <a:pt x="57" y="46"/>
                </a:cubicBezTo>
                <a:cubicBezTo>
                  <a:pt x="55" y="46"/>
                  <a:pt x="55" y="46"/>
                  <a:pt x="55" y="46"/>
                </a:cubicBezTo>
                <a:cubicBezTo>
                  <a:pt x="63" y="37"/>
                  <a:pt x="63" y="37"/>
                  <a:pt x="63" y="37"/>
                </a:cubicBezTo>
                <a:cubicBezTo>
                  <a:pt x="64" y="37"/>
                  <a:pt x="64" y="36"/>
                  <a:pt x="63" y="35"/>
                </a:cubicBezTo>
                <a:cubicBezTo>
                  <a:pt x="63" y="35"/>
                  <a:pt x="62" y="35"/>
                  <a:pt x="61" y="35"/>
                </a:cubicBezTo>
                <a:close/>
                <a:moveTo>
                  <a:pt x="40" y="32"/>
                </a:moveTo>
                <a:cubicBezTo>
                  <a:pt x="35" y="32"/>
                  <a:pt x="32" y="36"/>
                  <a:pt x="32" y="40"/>
                </a:cubicBezTo>
                <a:cubicBezTo>
                  <a:pt x="32" y="45"/>
                  <a:pt x="35" y="48"/>
                  <a:pt x="40" y="48"/>
                </a:cubicBezTo>
                <a:cubicBezTo>
                  <a:pt x="44" y="48"/>
                  <a:pt x="48" y="45"/>
                  <a:pt x="48" y="40"/>
                </a:cubicBezTo>
                <a:cubicBezTo>
                  <a:pt x="48" y="36"/>
                  <a:pt x="44" y="32"/>
                  <a:pt x="40" y="32"/>
                </a:cubicBezTo>
                <a:close/>
                <a:moveTo>
                  <a:pt x="40" y="46"/>
                </a:moveTo>
                <a:cubicBezTo>
                  <a:pt x="37" y="46"/>
                  <a:pt x="34" y="43"/>
                  <a:pt x="34" y="40"/>
                </a:cubicBezTo>
                <a:cubicBezTo>
                  <a:pt x="34" y="37"/>
                  <a:pt x="37" y="35"/>
                  <a:pt x="40" y="35"/>
                </a:cubicBezTo>
                <a:cubicBezTo>
                  <a:pt x="43" y="35"/>
                  <a:pt x="45" y="37"/>
                  <a:pt x="45" y="40"/>
                </a:cubicBezTo>
                <a:cubicBezTo>
                  <a:pt x="45" y="43"/>
                  <a:pt x="43" y="46"/>
                  <a:pt x="40" y="46"/>
                </a:cubicBezTo>
                <a:close/>
                <a:moveTo>
                  <a:pt x="52" y="50"/>
                </a:moveTo>
                <a:cubicBezTo>
                  <a:pt x="47" y="48"/>
                  <a:pt x="47" y="48"/>
                  <a:pt x="47" y="48"/>
                </a:cubicBezTo>
                <a:cubicBezTo>
                  <a:pt x="46" y="48"/>
                  <a:pt x="46" y="48"/>
                  <a:pt x="45" y="49"/>
                </a:cubicBezTo>
                <a:cubicBezTo>
                  <a:pt x="40" y="54"/>
                  <a:pt x="40" y="54"/>
                  <a:pt x="40" y="54"/>
                </a:cubicBezTo>
                <a:cubicBezTo>
                  <a:pt x="34" y="49"/>
                  <a:pt x="34" y="49"/>
                  <a:pt x="34" y="49"/>
                </a:cubicBezTo>
                <a:cubicBezTo>
                  <a:pt x="34" y="48"/>
                  <a:pt x="33" y="48"/>
                  <a:pt x="33" y="48"/>
                </a:cubicBezTo>
                <a:cubicBezTo>
                  <a:pt x="27" y="50"/>
                  <a:pt x="27" y="50"/>
                  <a:pt x="27" y="50"/>
                </a:cubicBezTo>
                <a:cubicBezTo>
                  <a:pt x="25" y="51"/>
                  <a:pt x="24" y="53"/>
                  <a:pt x="24" y="55"/>
                </a:cubicBezTo>
                <a:cubicBezTo>
                  <a:pt x="24" y="59"/>
                  <a:pt x="24" y="59"/>
                  <a:pt x="24" y="59"/>
                </a:cubicBezTo>
                <a:cubicBezTo>
                  <a:pt x="24" y="62"/>
                  <a:pt x="26" y="64"/>
                  <a:pt x="29" y="64"/>
                </a:cubicBezTo>
                <a:cubicBezTo>
                  <a:pt x="50" y="64"/>
                  <a:pt x="50" y="64"/>
                  <a:pt x="50" y="64"/>
                </a:cubicBezTo>
                <a:cubicBezTo>
                  <a:pt x="53" y="64"/>
                  <a:pt x="56" y="62"/>
                  <a:pt x="56" y="59"/>
                </a:cubicBezTo>
                <a:cubicBezTo>
                  <a:pt x="56" y="55"/>
                  <a:pt x="56" y="55"/>
                  <a:pt x="56" y="55"/>
                </a:cubicBezTo>
                <a:cubicBezTo>
                  <a:pt x="56" y="53"/>
                  <a:pt x="54" y="51"/>
                  <a:pt x="52" y="50"/>
                </a:cubicBezTo>
                <a:close/>
                <a:moveTo>
                  <a:pt x="53" y="59"/>
                </a:moveTo>
                <a:cubicBezTo>
                  <a:pt x="53" y="60"/>
                  <a:pt x="52" y="62"/>
                  <a:pt x="50" y="62"/>
                </a:cubicBezTo>
                <a:cubicBezTo>
                  <a:pt x="29" y="62"/>
                  <a:pt x="29" y="62"/>
                  <a:pt x="29" y="62"/>
                </a:cubicBezTo>
                <a:cubicBezTo>
                  <a:pt x="28" y="62"/>
                  <a:pt x="26" y="60"/>
                  <a:pt x="26" y="59"/>
                </a:cubicBezTo>
                <a:cubicBezTo>
                  <a:pt x="26" y="55"/>
                  <a:pt x="26" y="55"/>
                  <a:pt x="26" y="55"/>
                </a:cubicBezTo>
                <a:cubicBezTo>
                  <a:pt x="26" y="54"/>
                  <a:pt x="27" y="53"/>
                  <a:pt x="28" y="53"/>
                </a:cubicBezTo>
                <a:cubicBezTo>
                  <a:pt x="33" y="51"/>
                  <a:pt x="33" y="51"/>
                  <a:pt x="33" y="51"/>
                </a:cubicBezTo>
                <a:cubicBezTo>
                  <a:pt x="39" y="57"/>
                  <a:pt x="39" y="57"/>
                  <a:pt x="39" y="57"/>
                </a:cubicBezTo>
                <a:cubicBezTo>
                  <a:pt x="39" y="58"/>
                  <a:pt x="40" y="58"/>
                  <a:pt x="41" y="57"/>
                </a:cubicBezTo>
                <a:cubicBezTo>
                  <a:pt x="47" y="51"/>
                  <a:pt x="47" y="51"/>
                  <a:pt x="47" y="51"/>
                </a:cubicBezTo>
                <a:cubicBezTo>
                  <a:pt x="52" y="53"/>
                  <a:pt x="52" y="53"/>
                  <a:pt x="52" y="53"/>
                </a:cubicBezTo>
                <a:cubicBezTo>
                  <a:pt x="52" y="53"/>
                  <a:pt x="53" y="54"/>
                  <a:pt x="53" y="55"/>
                </a:cubicBezTo>
                <a:lnTo>
                  <a:pt x="53" y="59"/>
                </a:lnTo>
                <a:close/>
                <a:moveTo>
                  <a:pt x="16" y="16"/>
                </a:moveTo>
                <a:cubicBezTo>
                  <a:pt x="20" y="16"/>
                  <a:pt x="24" y="13"/>
                  <a:pt x="24" y="8"/>
                </a:cubicBezTo>
                <a:cubicBezTo>
                  <a:pt x="24" y="4"/>
                  <a:pt x="20" y="0"/>
                  <a:pt x="16" y="0"/>
                </a:cubicBezTo>
                <a:cubicBezTo>
                  <a:pt x="11" y="0"/>
                  <a:pt x="8" y="4"/>
                  <a:pt x="8" y="8"/>
                </a:cubicBezTo>
                <a:cubicBezTo>
                  <a:pt x="8" y="13"/>
                  <a:pt x="11" y="16"/>
                  <a:pt x="16" y="16"/>
                </a:cubicBezTo>
                <a:close/>
                <a:moveTo>
                  <a:pt x="16" y="3"/>
                </a:moveTo>
                <a:cubicBezTo>
                  <a:pt x="19" y="3"/>
                  <a:pt x="21" y="5"/>
                  <a:pt x="21" y="8"/>
                </a:cubicBezTo>
                <a:cubicBezTo>
                  <a:pt x="21" y="11"/>
                  <a:pt x="19" y="14"/>
                  <a:pt x="16" y="14"/>
                </a:cubicBezTo>
                <a:cubicBezTo>
                  <a:pt x="13" y="14"/>
                  <a:pt x="10" y="11"/>
                  <a:pt x="10" y="8"/>
                </a:cubicBezTo>
                <a:cubicBezTo>
                  <a:pt x="10" y="5"/>
                  <a:pt x="13" y="3"/>
                  <a:pt x="16" y="3"/>
                </a:cubicBezTo>
                <a:close/>
                <a:moveTo>
                  <a:pt x="32" y="27"/>
                </a:moveTo>
                <a:cubicBezTo>
                  <a:pt x="32" y="23"/>
                  <a:pt x="32" y="23"/>
                  <a:pt x="32" y="23"/>
                </a:cubicBezTo>
                <a:cubicBezTo>
                  <a:pt x="32" y="21"/>
                  <a:pt x="30" y="19"/>
                  <a:pt x="28" y="18"/>
                </a:cubicBezTo>
                <a:cubicBezTo>
                  <a:pt x="23" y="16"/>
                  <a:pt x="23" y="16"/>
                  <a:pt x="23" y="16"/>
                </a:cubicBezTo>
                <a:cubicBezTo>
                  <a:pt x="22" y="16"/>
                  <a:pt x="22" y="16"/>
                  <a:pt x="21" y="17"/>
                </a:cubicBezTo>
                <a:cubicBezTo>
                  <a:pt x="16" y="22"/>
                  <a:pt x="16" y="22"/>
                  <a:pt x="16" y="22"/>
                </a:cubicBezTo>
                <a:cubicBezTo>
                  <a:pt x="10" y="17"/>
                  <a:pt x="10" y="17"/>
                  <a:pt x="10" y="17"/>
                </a:cubicBezTo>
                <a:cubicBezTo>
                  <a:pt x="10" y="16"/>
                  <a:pt x="9" y="16"/>
                  <a:pt x="9" y="16"/>
                </a:cubicBezTo>
                <a:cubicBezTo>
                  <a:pt x="3" y="18"/>
                  <a:pt x="3" y="18"/>
                  <a:pt x="3" y="18"/>
                </a:cubicBezTo>
                <a:cubicBezTo>
                  <a:pt x="1" y="19"/>
                  <a:pt x="0" y="21"/>
                  <a:pt x="0" y="23"/>
                </a:cubicBezTo>
                <a:cubicBezTo>
                  <a:pt x="0" y="27"/>
                  <a:pt x="0" y="27"/>
                  <a:pt x="0" y="27"/>
                </a:cubicBezTo>
                <a:cubicBezTo>
                  <a:pt x="0" y="30"/>
                  <a:pt x="2" y="32"/>
                  <a:pt x="5" y="32"/>
                </a:cubicBezTo>
                <a:cubicBezTo>
                  <a:pt x="26" y="32"/>
                  <a:pt x="26" y="32"/>
                  <a:pt x="26" y="32"/>
                </a:cubicBezTo>
                <a:cubicBezTo>
                  <a:pt x="29" y="32"/>
                  <a:pt x="32" y="30"/>
                  <a:pt x="32" y="27"/>
                </a:cubicBezTo>
                <a:close/>
                <a:moveTo>
                  <a:pt x="2" y="27"/>
                </a:moveTo>
                <a:cubicBezTo>
                  <a:pt x="2" y="23"/>
                  <a:pt x="2" y="23"/>
                  <a:pt x="2" y="23"/>
                </a:cubicBezTo>
                <a:cubicBezTo>
                  <a:pt x="2" y="22"/>
                  <a:pt x="3" y="21"/>
                  <a:pt x="4" y="21"/>
                </a:cubicBezTo>
                <a:cubicBezTo>
                  <a:pt x="9" y="19"/>
                  <a:pt x="9" y="19"/>
                  <a:pt x="9" y="19"/>
                </a:cubicBezTo>
                <a:cubicBezTo>
                  <a:pt x="15" y="25"/>
                  <a:pt x="15" y="25"/>
                  <a:pt x="15" y="25"/>
                </a:cubicBezTo>
                <a:cubicBezTo>
                  <a:pt x="15" y="26"/>
                  <a:pt x="16" y="26"/>
                  <a:pt x="17" y="25"/>
                </a:cubicBezTo>
                <a:cubicBezTo>
                  <a:pt x="23" y="19"/>
                  <a:pt x="23" y="19"/>
                  <a:pt x="23" y="19"/>
                </a:cubicBezTo>
                <a:cubicBezTo>
                  <a:pt x="28" y="21"/>
                  <a:pt x="28" y="21"/>
                  <a:pt x="28" y="21"/>
                </a:cubicBezTo>
                <a:cubicBezTo>
                  <a:pt x="28" y="21"/>
                  <a:pt x="29" y="22"/>
                  <a:pt x="29" y="23"/>
                </a:cubicBezTo>
                <a:cubicBezTo>
                  <a:pt x="29" y="27"/>
                  <a:pt x="29" y="27"/>
                  <a:pt x="29" y="27"/>
                </a:cubicBezTo>
                <a:cubicBezTo>
                  <a:pt x="29" y="28"/>
                  <a:pt x="28" y="30"/>
                  <a:pt x="26" y="30"/>
                </a:cubicBezTo>
                <a:cubicBezTo>
                  <a:pt x="5" y="30"/>
                  <a:pt x="5" y="30"/>
                  <a:pt x="5" y="30"/>
                </a:cubicBezTo>
                <a:cubicBezTo>
                  <a:pt x="4" y="30"/>
                  <a:pt x="2" y="28"/>
                  <a:pt x="2" y="27"/>
                </a:cubicBezTo>
                <a:close/>
                <a:moveTo>
                  <a:pt x="64" y="16"/>
                </a:moveTo>
                <a:cubicBezTo>
                  <a:pt x="68" y="16"/>
                  <a:pt x="72" y="13"/>
                  <a:pt x="72" y="8"/>
                </a:cubicBezTo>
                <a:cubicBezTo>
                  <a:pt x="72" y="4"/>
                  <a:pt x="68" y="0"/>
                  <a:pt x="64" y="0"/>
                </a:cubicBezTo>
                <a:cubicBezTo>
                  <a:pt x="59" y="0"/>
                  <a:pt x="56" y="4"/>
                  <a:pt x="56" y="8"/>
                </a:cubicBezTo>
                <a:cubicBezTo>
                  <a:pt x="56" y="13"/>
                  <a:pt x="59" y="16"/>
                  <a:pt x="64" y="16"/>
                </a:cubicBezTo>
                <a:close/>
                <a:moveTo>
                  <a:pt x="64" y="3"/>
                </a:moveTo>
                <a:cubicBezTo>
                  <a:pt x="67" y="3"/>
                  <a:pt x="69" y="5"/>
                  <a:pt x="69" y="8"/>
                </a:cubicBezTo>
                <a:cubicBezTo>
                  <a:pt x="69" y="11"/>
                  <a:pt x="67" y="14"/>
                  <a:pt x="64" y="14"/>
                </a:cubicBezTo>
                <a:cubicBezTo>
                  <a:pt x="61" y="14"/>
                  <a:pt x="58" y="11"/>
                  <a:pt x="58" y="8"/>
                </a:cubicBezTo>
                <a:cubicBezTo>
                  <a:pt x="58" y="5"/>
                  <a:pt x="61" y="3"/>
                  <a:pt x="64" y="3"/>
                </a:cubicBezTo>
                <a:close/>
                <a:moveTo>
                  <a:pt x="76" y="18"/>
                </a:moveTo>
                <a:cubicBezTo>
                  <a:pt x="71" y="16"/>
                  <a:pt x="71" y="16"/>
                  <a:pt x="71" y="16"/>
                </a:cubicBezTo>
                <a:cubicBezTo>
                  <a:pt x="70" y="16"/>
                  <a:pt x="70" y="16"/>
                  <a:pt x="69" y="17"/>
                </a:cubicBezTo>
                <a:cubicBezTo>
                  <a:pt x="64" y="22"/>
                  <a:pt x="64" y="22"/>
                  <a:pt x="64" y="22"/>
                </a:cubicBezTo>
                <a:cubicBezTo>
                  <a:pt x="58" y="17"/>
                  <a:pt x="58" y="17"/>
                  <a:pt x="58" y="17"/>
                </a:cubicBezTo>
                <a:cubicBezTo>
                  <a:pt x="58" y="16"/>
                  <a:pt x="57" y="16"/>
                  <a:pt x="57" y="16"/>
                </a:cubicBezTo>
                <a:cubicBezTo>
                  <a:pt x="51" y="18"/>
                  <a:pt x="51" y="18"/>
                  <a:pt x="51" y="18"/>
                </a:cubicBezTo>
                <a:cubicBezTo>
                  <a:pt x="49" y="19"/>
                  <a:pt x="48" y="21"/>
                  <a:pt x="48" y="23"/>
                </a:cubicBezTo>
                <a:cubicBezTo>
                  <a:pt x="48" y="27"/>
                  <a:pt x="48" y="27"/>
                  <a:pt x="48" y="27"/>
                </a:cubicBezTo>
                <a:cubicBezTo>
                  <a:pt x="48" y="30"/>
                  <a:pt x="50" y="32"/>
                  <a:pt x="53" y="32"/>
                </a:cubicBezTo>
                <a:cubicBezTo>
                  <a:pt x="74" y="32"/>
                  <a:pt x="74" y="32"/>
                  <a:pt x="74" y="32"/>
                </a:cubicBezTo>
                <a:cubicBezTo>
                  <a:pt x="77" y="32"/>
                  <a:pt x="80" y="30"/>
                  <a:pt x="80" y="27"/>
                </a:cubicBezTo>
                <a:cubicBezTo>
                  <a:pt x="80" y="23"/>
                  <a:pt x="80" y="23"/>
                  <a:pt x="80" y="23"/>
                </a:cubicBezTo>
                <a:cubicBezTo>
                  <a:pt x="80" y="21"/>
                  <a:pt x="78" y="19"/>
                  <a:pt x="76" y="18"/>
                </a:cubicBezTo>
                <a:close/>
                <a:moveTo>
                  <a:pt x="77" y="27"/>
                </a:moveTo>
                <a:cubicBezTo>
                  <a:pt x="77" y="28"/>
                  <a:pt x="76" y="30"/>
                  <a:pt x="74" y="30"/>
                </a:cubicBezTo>
                <a:cubicBezTo>
                  <a:pt x="53" y="30"/>
                  <a:pt x="53" y="30"/>
                  <a:pt x="53" y="30"/>
                </a:cubicBezTo>
                <a:cubicBezTo>
                  <a:pt x="52" y="30"/>
                  <a:pt x="50" y="28"/>
                  <a:pt x="50" y="27"/>
                </a:cubicBezTo>
                <a:cubicBezTo>
                  <a:pt x="50" y="23"/>
                  <a:pt x="50" y="23"/>
                  <a:pt x="50" y="23"/>
                </a:cubicBezTo>
                <a:cubicBezTo>
                  <a:pt x="50" y="22"/>
                  <a:pt x="51" y="21"/>
                  <a:pt x="52" y="21"/>
                </a:cubicBezTo>
                <a:cubicBezTo>
                  <a:pt x="57" y="19"/>
                  <a:pt x="57" y="19"/>
                  <a:pt x="57" y="19"/>
                </a:cubicBezTo>
                <a:cubicBezTo>
                  <a:pt x="63" y="25"/>
                  <a:pt x="63" y="25"/>
                  <a:pt x="63" y="25"/>
                </a:cubicBezTo>
                <a:cubicBezTo>
                  <a:pt x="63" y="26"/>
                  <a:pt x="64" y="26"/>
                  <a:pt x="65" y="25"/>
                </a:cubicBezTo>
                <a:cubicBezTo>
                  <a:pt x="71" y="19"/>
                  <a:pt x="71" y="19"/>
                  <a:pt x="71" y="19"/>
                </a:cubicBezTo>
                <a:cubicBezTo>
                  <a:pt x="76" y="21"/>
                  <a:pt x="76" y="21"/>
                  <a:pt x="76" y="21"/>
                </a:cubicBezTo>
                <a:cubicBezTo>
                  <a:pt x="76" y="21"/>
                  <a:pt x="77" y="22"/>
                  <a:pt x="77" y="23"/>
                </a:cubicBezTo>
                <a:lnTo>
                  <a:pt x="77" y="27"/>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21" name="Freeform 33">
            <a:extLst>
              <a:ext uri="{FF2B5EF4-FFF2-40B4-BE49-F238E27FC236}">
                <a16:creationId xmlns:a16="http://schemas.microsoft.com/office/drawing/2014/main" id="{756937DC-7D3C-454F-9AEE-96A12DC6D284}"/>
              </a:ext>
            </a:extLst>
          </p:cNvPr>
          <p:cNvSpPr>
            <a:spLocks noEditPoints="1"/>
          </p:cNvSpPr>
          <p:nvPr userDrawn="1"/>
        </p:nvSpPr>
        <p:spPr bwMode="auto">
          <a:xfrm>
            <a:off x="6605146" y="1369637"/>
            <a:ext cx="324379" cy="255479"/>
          </a:xfrm>
          <a:custGeom>
            <a:avLst/>
            <a:gdLst>
              <a:gd name="T0" fmla="*/ 4 w 75"/>
              <a:gd name="T1" fmla="*/ 0 h 59"/>
              <a:gd name="T2" fmla="*/ 0 w 75"/>
              <a:gd name="T3" fmla="*/ 47 h 59"/>
              <a:gd name="T4" fmla="*/ 30 w 75"/>
              <a:gd name="T5" fmla="*/ 51 h 59"/>
              <a:gd name="T6" fmla="*/ 26 w 75"/>
              <a:gd name="T7" fmla="*/ 56 h 59"/>
              <a:gd name="T8" fmla="*/ 26 w 75"/>
              <a:gd name="T9" fmla="*/ 59 h 59"/>
              <a:gd name="T10" fmla="*/ 51 w 75"/>
              <a:gd name="T11" fmla="*/ 57 h 59"/>
              <a:gd name="T12" fmla="*/ 46 w 75"/>
              <a:gd name="T13" fmla="*/ 56 h 59"/>
              <a:gd name="T14" fmla="*/ 71 w 75"/>
              <a:gd name="T15" fmla="*/ 51 h 59"/>
              <a:gd name="T16" fmla="*/ 75 w 75"/>
              <a:gd name="T17" fmla="*/ 4 h 59"/>
              <a:gd name="T18" fmla="*/ 43 w 75"/>
              <a:gd name="T19" fmla="*/ 56 h 59"/>
              <a:gd name="T20" fmla="*/ 32 w 75"/>
              <a:gd name="T21" fmla="*/ 51 h 59"/>
              <a:gd name="T22" fmla="*/ 43 w 75"/>
              <a:gd name="T23" fmla="*/ 56 h 59"/>
              <a:gd name="T24" fmla="*/ 71 w 75"/>
              <a:gd name="T25" fmla="*/ 48 h 59"/>
              <a:gd name="T26" fmla="*/ 3 w 75"/>
              <a:gd name="T27" fmla="*/ 47 h 59"/>
              <a:gd name="T28" fmla="*/ 4 w 75"/>
              <a:gd name="T29" fmla="*/ 3 h 59"/>
              <a:gd name="T30" fmla="*/ 72 w 75"/>
              <a:gd name="T31" fmla="*/ 4 h 59"/>
              <a:gd name="T32" fmla="*/ 40 w 75"/>
              <a:gd name="T33" fmla="*/ 43 h 59"/>
              <a:gd name="T34" fmla="*/ 34 w 75"/>
              <a:gd name="T35" fmla="*/ 44 h 59"/>
              <a:gd name="T36" fmla="*/ 40 w 75"/>
              <a:gd name="T37" fmla="*/ 45 h 59"/>
              <a:gd name="T38" fmla="*/ 40 w 75"/>
              <a:gd name="T39" fmla="*/ 43 h 59"/>
              <a:gd name="T40" fmla="*/ 27 w 75"/>
              <a:gd name="T41" fmla="*/ 15 h 59"/>
              <a:gd name="T42" fmla="*/ 14 w 75"/>
              <a:gd name="T43" fmla="*/ 15 h 59"/>
              <a:gd name="T44" fmla="*/ 20 w 75"/>
              <a:gd name="T45" fmla="*/ 11 h 59"/>
              <a:gd name="T46" fmla="*/ 20 w 75"/>
              <a:gd name="T47" fmla="*/ 19 h 59"/>
              <a:gd name="T48" fmla="*/ 20 w 75"/>
              <a:gd name="T49" fmla="*/ 11 h 59"/>
              <a:gd name="T50" fmla="*/ 33 w 75"/>
              <a:gd name="T51" fmla="*/ 21 h 59"/>
              <a:gd name="T52" fmla="*/ 23 w 75"/>
              <a:gd name="T53" fmla="*/ 22 h 59"/>
              <a:gd name="T54" fmla="*/ 17 w 75"/>
              <a:gd name="T55" fmla="*/ 22 h 59"/>
              <a:gd name="T56" fmla="*/ 15 w 75"/>
              <a:gd name="T57" fmla="*/ 21 h 59"/>
              <a:gd name="T58" fmla="*/ 8 w 75"/>
              <a:gd name="T59" fmla="*/ 39 h 59"/>
              <a:gd name="T60" fmla="*/ 16 w 75"/>
              <a:gd name="T61" fmla="*/ 39 h 59"/>
              <a:gd name="T62" fmla="*/ 15 w 75"/>
              <a:gd name="T63" fmla="*/ 29 h 59"/>
              <a:gd name="T64" fmla="*/ 14 w 75"/>
              <a:gd name="T65" fmla="*/ 39 h 59"/>
              <a:gd name="T66" fmla="*/ 11 w 75"/>
              <a:gd name="T67" fmla="*/ 39 h 59"/>
              <a:gd name="T68" fmla="*/ 15 w 75"/>
              <a:gd name="T69" fmla="*/ 24 h 59"/>
              <a:gd name="T70" fmla="*/ 19 w 75"/>
              <a:gd name="T71" fmla="*/ 28 h 59"/>
              <a:gd name="T72" fmla="*/ 25 w 75"/>
              <a:gd name="T73" fmla="*/ 24 h 59"/>
              <a:gd name="T74" fmla="*/ 40 w 75"/>
              <a:gd name="T75" fmla="*/ 25 h 59"/>
              <a:gd name="T76" fmla="*/ 28 w 75"/>
              <a:gd name="T77" fmla="*/ 27 h 59"/>
              <a:gd name="T78" fmla="*/ 24 w 75"/>
              <a:gd name="T79" fmla="*/ 41 h 59"/>
              <a:gd name="T80" fmla="*/ 27 w 75"/>
              <a:gd name="T81" fmla="*/ 41 h 59"/>
              <a:gd name="T82" fmla="*/ 28 w 75"/>
              <a:gd name="T83" fmla="*/ 29 h 59"/>
              <a:gd name="T84" fmla="*/ 50 w 75"/>
              <a:gd name="T85" fmla="*/ 43 h 59"/>
              <a:gd name="T86" fmla="*/ 50 w 75"/>
              <a:gd name="T87" fmla="*/ 8 h 59"/>
              <a:gd name="T88" fmla="*/ 36 w 75"/>
              <a:gd name="T89" fmla="*/ 29 h 59"/>
              <a:gd name="T90" fmla="*/ 43 w 75"/>
              <a:gd name="T91" fmla="*/ 25 h 59"/>
              <a:gd name="T92" fmla="*/ 36 w 75"/>
              <a:gd name="T93" fmla="*/ 21 h 59"/>
              <a:gd name="T94" fmla="*/ 48 w 75"/>
              <a:gd name="T95" fmla="*/ 25 h 59"/>
              <a:gd name="T96" fmla="*/ 59 w 75"/>
              <a:gd name="T97" fmla="*/ 37 h 59"/>
              <a:gd name="T98" fmla="*/ 61 w 75"/>
              <a:gd name="T99" fmla="*/ 35 h 59"/>
              <a:gd name="T100" fmla="*/ 51 w 75"/>
              <a:gd name="T101" fmla="*/ 11 h 59"/>
              <a:gd name="T102" fmla="*/ 61 w 75"/>
              <a:gd name="T103"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5" h="59">
                <a:moveTo>
                  <a:pt x="71" y="0"/>
                </a:moveTo>
                <a:cubicBezTo>
                  <a:pt x="4" y="0"/>
                  <a:pt x="4" y="0"/>
                  <a:pt x="4" y="0"/>
                </a:cubicBezTo>
                <a:cubicBezTo>
                  <a:pt x="2" y="0"/>
                  <a:pt x="0" y="2"/>
                  <a:pt x="0" y="4"/>
                </a:cubicBezTo>
                <a:cubicBezTo>
                  <a:pt x="0" y="47"/>
                  <a:pt x="0" y="47"/>
                  <a:pt x="0" y="47"/>
                </a:cubicBezTo>
                <a:cubicBezTo>
                  <a:pt x="0" y="49"/>
                  <a:pt x="2" y="51"/>
                  <a:pt x="4" y="51"/>
                </a:cubicBezTo>
                <a:cubicBezTo>
                  <a:pt x="30" y="51"/>
                  <a:pt x="30" y="51"/>
                  <a:pt x="30" y="51"/>
                </a:cubicBezTo>
                <a:cubicBezTo>
                  <a:pt x="30" y="56"/>
                  <a:pt x="30" y="56"/>
                  <a:pt x="30" y="56"/>
                </a:cubicBezTo>
                <a:cubicBezTo>
                  <a:pt x="26" y="56"/>
                  <a:pt x="26" y="56"/>
                  <a:pt x="26" y="56"/>
                </a:cubicBezTo>
                <a:cubicBezTo>
                  <a:pt x="25" y="56"/>
                  <a:pt x="24" y="57"/>
                  <a:pt x="24" y="57"/>
                </a:cubicBezTo>
                <a:cubicBezTo>
                  <a:pt x="24" y="58"/>
                  <a:pt x="25" y="59"/>
                  <a:pt x="26" y="59"/>
                </a:cubicBezTo>
                <a:cubicBezTo>
                  <a:pt x="50" y="59"/>
                  <a:pt x="50" y="59"/>
                  <a:pt x="50" y="59"/>
                </a:cubicBezTo>
                <a:cubicBezTo>
                  <a:pt x="50" y="59"/>
                  <a:pt x="51" y="58"/>
                  <a:pt x="51" y="57"/>
                </a:cubicBezTo>
                <a:cubicBezTo>
                  <a:pt x="51" y="57"/>
                  <a:pt x="50" y="56"/>
                  <a:pt x="50" y="56"/>
                </a:cubicBezTo>
                <a:cubicBezTo>
                  <a:pt x="46" y="56"/>
                  <a:pt x="46" y="56"/>
                  <a:pt x="46" y="56"/>
                </a:cubicBezTo>
                <a:cubicBezTo>
                  <a:pt x="46" y="51"/>
                  <a:pt x="46" y="51"/>
                  <a:pt x="46" y="51"/>
                </a:cubicBezTo>
                <a:cubicBezTo>
                  <a:pt x="71" y="51"/>
                  <a:pt x="71" y="51"/>
                  <a:pt x="71" y="51"/>
                </a:cubicBezTo>
                <a:cubicBezTo>
                  <a:pt x="73" y="51"/>
                  <a:pt x="75" y="49"/>
                  <a:pt x="75" y="47"/>
                </a:cubicBezTo>
                <a:cubicBezTo>
                  <a:pt x="75" y="4"/>
                  <a:pt x="75" y="4"/>
                  <a:pt x="75" y="4"/>
                </a:cubicBezTo>
                <a:cubicBezTo>
                  <a:pt x="75" y="2"/>
                  <a:pt x="73" y="0"/>
                  <a:pt x="71" y="0"/>
                </a:cubicBezTo>
                <a:close/>
                <a:moveTo>
                  <a:pt x="43" y="56"/>
                </a:moveTo>
                <a:cubicBezTo>
                  <a:pt x="32" y="56"/>
                  <a:pt x="32" y="56"/>
                  <a:pt x="32" y="56"/>
                </a:cubicBezTo>
                <a:cubicBezTo>
                  <a:pt x="32" y="51"/>
                  <a:pt x="32" y="51"/>
                  <a:pt x="32" y="51"/>
                </a:cubicBezTo>
                <a:cubicBezTo>
                  <a:pt x="43" y="51"/>
                  <a:pt x="43" y="51"/>
                  <a:pt x="43" y="51"/>
                </a:cubicBezTo>
                <a:lnTo>
                  <a:pt x="43" y="56"/>
                </a:lnTo>
                <a:close/>
                <a:moveTo>
                  <a:pt x="72" y="47"/>
                </a:moveTo>
                <a:cubicBezTo>
                  <a:pt x="72" y="47"/>
                  <a:pt x="72" y="48"/>
                  <a:pt x="71" y="48"/>
                </a:cubicBezTo>
                <a:cubicBezTo>
                  <a:pt x="4" y="48"/>
                  <a:pt x="4" y="48"/>
                  <a:pt x="4" y="48"/>
                </a:cubicBezTo>
                <a:cubicBezTo>
                  <a:pt x="4" y="48"/>
                  <a:pt x="3" y="47"/>
                  <a:pt x="3" y="47"/>
                </a:cubicBezTo>
                <a:cubicBezTo>
                  <a:pt x="3" y="4"/>
                  <a:pt x="3" y="4"/>
                  <a:pt x="3" y="4"/>
                </a:cubicBezTo>
                <a:cubicBezTo>
                  <a:pt x="3" y="3"/>
                  <a:pt x="4" y="3"/>
                  <a:pt x="4" y="3"/>
                </a:cubicBezTo>
                <a:cubicBezTo>
                  <a:pt x="71" y="3"/>
                  <a:pt x="71" y="3"/>
                  <a:pt x="71" y="3"/>
                </a:cubicBezTo>
                <a:cubicBezTo>
                  <a:pt x="72" y="3"/>
                  <a:pt x="72" y="3"/>
                  <a:pt x="72" y="4"/>
                </a:cubicBezTo>
                <a:lnTo>
                  <a:pt x="72" y="47"/>
                </a:lnTo>
                <a:close/>
                <a:moveTo>
                  <a:pt x="40" y="43"/>
                </a:moveTo>
                <a:cubicBezTo>
                  <a:pt x="35" y="43"/>
                  <a:pt x="35" y="43"/>
                  <a:pt x="35" y="43"/>
                </a:cubicBezTo>
                <a:cubicBezTo>
                  <a:pt x="34" y="43"/>
                  <a:pt x="34" y="43"/>
                  <a:pt x="34" y="44"/>
                </a:cubicBezTo>
                <a:cubicBezTo>
                  <a:pt x="34" y="45"/>
                  <a:pt x="34" y="45"/>
                  <a:pt x="35" y="45"/>
                </a:cubicBezTo>
                <a:cubicBezTo>
                  <a:pt x="40" y="45"/>
                  <a:pt x="40" y="45"/>
                  <a:pt x="40" y="45"/>
                </a:cubicBezTo>
                <a:cubicBezTo>
                  <a:pt x="41" y="45"/>
                  <a:pt x="42" y="45"/>
                  <a:pt x="42" y="44"/>
                </a:cubicBezTo>
                <a:cubicBezTo>
                  <a:pt x="42" y="43"/>
                  <a:pt x="41" y="43"/>
                  <a:pt x="40" y="43"/>
                </a:cubicBezTo>
                <a:close/>
                <a:moveTo>
                  <a:pt x="20" y="21"/>
                </a:moveTo>
                <a:cubicBezTo>
                  <a:pt x="24" y="21"/>
                  <a:pt x="27" y="18"/>
                  <a:pt x="27" y="15"/>
                </a:cubicBezTo>
                <a:cubicBezTo>
                  <a:pt x="27" y="11"/>
                  <a:pt x="24" y="8"/>
                  <a:pt x="20" y="8"/>
                </a:cubicBezTo>
                <a:cubicBezTo>
                  <a:pt x="17" y="8"/>
                  <a:pt x="14" y="11"/>
                  <a:pt x="14" y="15"/>
                </a:cubicBezTo>
                <a:cubicBezTo>
                  <a:pt x="14" y="18"/>
                  <a:pt x="17" y="21"/>
                  <a:pt x="20" y="21"/>
                </a:cubicBezTo>
                <a:close/>
                <a:moveTo>
                  <a:pt x="20" y="11"/>
                </a:moveTo>
                <a:cubicBezTo>
                  <a:pt x="23" y="11"/>
                  <a:pt x="24" y="12"/>
                  <a:pt x="24" y="15"/>
                </a:cubicBezTo>
                <a:cubicBezTo>
                  <a:pt x="24" y="17"/>
                  <a:pt x="23" y="19"/>
                  <a:pt x="20" y="19"/>
                </a:cubicBezTo>
                <a:cubicBezTo>
                  <a:pt x="18" y="19"/>
                  <a:pt x="16" y="17"/>
                  <a:pt x="16" y="15"/>
                </a:cubicBezTo>
                <a:cubicBezTo>
                  <a:pt x="16" y="12"/>
                  <a:pt x="18" y="11"/>
                  <a:pt x="20" y="11"/>
                </a:cubicBezTo>
                <a:close/>
                <a:moveTo>
                  <a:pt x="50" y="8"/>
                </a:moveTo>
                <a:cubicBezTo>
                  <a:pt x="42" y="8"/>
                  <a:pt x="35" y="14"/>
                  <a:pt x="33" y="21"/>
                </a:cubicBezTo>
                <a:cubicBezTo>
                  <a:pt x="24" y="21"/>
                  <a:pt x="24" y="21"/>
                  <a:pt x="24" y="21"/>
                </a:cubicBezTo>
                <a:cubicBezTo>
                  <a:pt x="24" y="21"/>
                  <a:pt x="24" y="21"/>
                  <a:pt x="23" y="22"/>
                </a:cubicBezTo>
                <a:cubicBezTo>
                  <a:pt x="20" y="25"/>
                  <a:pt x="20" y="25"/>
                  <a:pt x="20" y="25"/>
                </a:cubicBezTo>
                <a:cubicBezTo>
                  <a:pt x="17" y="22"/>
                  <a:pt x="17" y="22"/>
                  <a:pt x="17" y="22"/>
                </a:cubicBezTo>
                <a:cubicBezTo>
                  <a:pt x="17" y="21"/>
                  <a:pt x="17" y="21"/>
                  <a:pt x="16" y="21"/>
                </a:cubicBezTo>
                <a:cubicBezTo>
                  <a:pt x="15" y="21"/>
                  <a:pt x="15" y="21"/>
                  <a:pt x="15" y="21"/>
                </a:cubicBezTo>
                <a:cubicBezTo>
                  <a:pt x="11" y="21"/>
                  <a:pt x="8" y="24"/>
                  <a:pt x="8" y="28"/>
                </a:cubicBezTo>
                <a:cubicBezTo>
                  <a:pt x="8" y="39"/>
                  <a:pt x="8" y="39"/>
                  <a:pt x="8" y="39"/>
                </a:cubicBezTo>
                <a:cubicBezTo>
                  <a:pt x="8" y="41"/>
                  <a:pt x="10" y="43"/>
                  <a:pt x="12" y="43"/>
                </a:cubicBezTo>
                <a:cubicBezTo>
                  <a:pt x="15" y="43"/>
                  <a:pt x="16" y="41"/>
                  <a:pt x="16" y="39"/>
                </a:cubicBezTo>
                <a:cubicBezTo>
                  <a:pt x="16" y="31"/>
                  <a:pt x="16" y="31"/>
                  <a:pt x="16" y="31"/>
                </a:cubicBezTo>
                <a:cubicBezTo>
                  <a:pt x="16" y="30"/>
                  <a:pt x="16" y="29"/>
                  <a:pt x="15" y="29"/>
                </a:cubicBezTo>
                <a:cubicBezTo>
                  <a:pt x="14" y="29"/>
                  <a:pt x="14" y="30"/>
                  <a:pt x="14" y="31"/>
                </a:cubicBezTo>
                <a:cubicBezTo>
                  <a:pt x="14" y="39"/>
                  <a:pt x="14" y="39"/>
                  <a:pt x="14" y="39"/>
                </a:cubicBezTo>
                <a:cubicBezTo>
                  <a:pt x="14" y="39"/>
                  <a:pt x="13" y="40"/>
                  <a:pt x="12" y="40"/>
                </a:cubicBezTo>
                <a:cubicBezTo>
                  <a:pt x="12" y="40"/>
                  <a:pt x="11" y="39"/>
                  <a:pt x="11" y="39"/>
                </a:cubicBezTo>
                <a:cubicBezTo>
                  <a:pt x="11" y="28"/>
                  <a:pt x="11" y="28"/>
                  <a:pt x="11" y="28"/>
                </a:cubicBezTo>
                <a:cubicBezTo>
                  <a:pt x="11" y="26"/>
                  <a:pt x="13" y="24"/>
                  <a:pt x="15" y="24"/>
                </a:cubicBezTo>
                <a:cubicBezTo>
                  <a:pt x="16" y="24"/>
                  <a:pt x="16" y="24"/>
                  <a:pt x="16" y="24"/>
                </a:cubicBezTo>
                <a:cubicBezTo>
                  <a:pt x="19" y="28"/>
                  <a:pt x="19" y="28"/>
                  <a:pt x="19" y="28"/>
                </a:cubicBezTo>
                <a:cubicBezTo>
                  <a:pt x="20" y="28"/>
                  <a:pt x="21" y="28"/>
                  <a:pt x="21" y="28"/>
                </a:cubicBezTo>
                <a:cubicBezTo>
                  <a:pt x="25" y="24"/>
                  <a:pt x="25" y="24"/>
                  <a:pt x="25" y="24"/>
                </a:cubicBezTo>
                <a:cubicBezTo>
                  <a:pt x="39" y="24"/>
                  <a:pt x="39" y="24"/>
                  <a:pt x="39" y="24"/>
                </a:cubicBezTo>
                <a:cubicBezTo>
                  <a:pt x="40" y="24"/>
                  <a:pt x="40" y="25"/>
                  <a:pt x="40" y="25"/>
                </a:cubicBezTo>
                <a:cubicBezTo>
                  <a:pt x="40" y="26"/>
                  <a:pt x="40" y="27"/>
                  <a:pt x="39" y="27"/>
                </a:cubicBezTo>
                <a:cubicBezTo>
                  <a:pt x="28" y="27"/>
                  <a:pt x="28" y="27"/>
                  <a:pt x="28" y="27"/>
                </a:cubicBezTo>
                <a:cubicBezTo>
                  <a:pt x="26" y="27"/>
                  <a:pt x="24" y="28"/>
                  <a:pt x="24" y="30"/>
                </a:cubicBezTo>
                <a:cubicBezTo>
                  <a:pt x="24" y="41"/>
                  <a:pt x="24" y="41"/>
                  <a:pt x="24" y="41"/>
                </a:cubicBezTo>
                <a:cubicBezTo>
                  <a:pt x="24" y="42"/>
                  <a:pt x="25" y="43"/>
                  <a:pt x="26" y="43"/>
                </a:cubicBezTo>
                <a:cubicBezTo>
                  <a:pt x="26" y="43"/>
                  <a:pt x="27" y="42"/>
                  <a:pt x="27" y="41"/>
                </a:cubicBezTo>
                <a:cubicBezTo>
                  <a:pt x="27" y="30"/>
                  <a:pt x="27" y="30"/>
                  <a:pt x="27" y="30"/>
                </a:cubicBezTo>
                <a:cubicBezTo>
                  <a:pt x="27" y="30"/>
                  <a:pt x="27" y="29"/>
                  <a:pt x="28" y="29"/>
                </a:cubicBezTo>
                <a:cubicBezTo>
                  <a:pt x="33" y="29"/>
                  <a:pt x="33" y="29"/>
                  <a:pt x="33" y="29"/>
                </a:cubicBezTo>
                <a:cubicBezTo>
                  <a:pt x="35" y="37"/>
                  <a:pt x="42" y="43"/>
                  <a:pt x="50" y="43"/>
                </a:cubicBezTo>
                <a:cubicBezTo>
                  <a:pt x="59" y="43"/>
                  <a:pt x="67" y="35"/>
                  <a:pt x="67" y="25"/>
                </a:cubicBezTo>
                <a:cubicBezTo>
                  <a:pt x="67" y="16"/>
                  <a:pt x="59" y="8"/>
                  <a:pt x="50" y="8"/>
                </a:cubicBezTo>
                <a:close/>
                <a:moveTo>
                  <a:pt x="50" y="40"/>
                </a:moveTo>
                <a:cubicBezTo>
                  <a:pt x="43" y="40"/>
                  <a:pt x="37" y="36"/>
                  <a:pt x="36" y="29"/>
                </a:cubicBezTo>
                <a:cubicBezTo>
                  <a:pt x="39" y="29"/>
                  <a:pt x="39" y="29"/>
                  <a:pt x="39" y="29"/>
                </a:cubicBezTo>
                <a:cubicBezTo>
                  <a:pt x="41" y="29"/>
                  <a:pt x="43" y="28"/>
                  <a:pt x="43" y="25"/>
                </a:cubicBezTo>
                <a:cubicBezTo>
                  <a:pt x="43" y="23"/>
                  <a:pt x="41" y="21"/>
                  <a:pt x="39" y="21"/>
                </a:cubicBezTo>
                <a:cubicBezTo>
                  <a:pt x="36" y="21"/>
                  <a:pt x="36" y="21"/>
                  <a:pt x="36" y="21"/>
                </a:cubicBezTo>
                <a:cubicBezTo>
                  <a:pt x="37" y="15"/>
                  <a:pt x="42" y="11"/>
                  <a:pt x="48" y="11"/>
                </a:cubicBezTo>
                <a:cubicBezTo>
                  <a:pt x="48" y="25"/>
                  <a:pt x="48" y="25"/>
                  <a:pt x="48" y="25"/>
                </a:cubicBezTo>
                <a:cubicBezTo>
                  <a:pt x="48" y="26"/>
                  <a:pt x="48" y="26"/>
                  <a:pt x="49" y="26"/>
                </a:cubicBezTo>
                <a:cubicBezTo>
                  <a:pt x="59" y="37"/>
                  <a:pt x="59" y="37"/>
                  <a:pt x="59" y="37"/>
                </a:cubicBezTo>
                <a:cubicBezTo>
                  <a:pt x="57" y="39"/>
                  <a:pt x="53" y="40"/>
                  <a:pt x="50" y="40"/>
                </a:cubicBezTo>
                <a:close/>
                <a:moveTo>
                  <a:pt x="61" y="35"/>
                </a:moveTo>
                <a:cubicBezTo>
                  <a:pt x="51" y="25"/>
                  <a:pt x="51" y="25"/>
                  <a:pt x="51" y="25"/>
                </a:cubicBezTo>
                <a:cubicBezTo>
                  <a:pt x="51" y="11"/>
                  <a:pt x="51" y="11"/>
                  <a:pt x="51" y="11"/>
                </a:cubicBezTo>
                <a:cubicBezTo>
                  <a:pt x="58" y="11"/>
                  <a:pt x="64" y="18"/>
                  <a:pt x="64" y="25"/>
                </a:cubicBezTo>
                <a:cubicBezTo>
                  <a:pt x="64" y="29"/>
                  <a:pt x="63" y="32"/>
                  <a:pt x="61" y="35"/>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1822" name="Freeform 34">
            <a:extLst>
              <a:ext uri="{FF2B5EF4-FFF2-40B4-BE49-F238E27FC236}">
                <a16:creationId xmlns:a16="http://schemas.microsoft.com/office/drawing/2014/main" id="{043A341F-2FFF-5444-BE30-87FA23AE0E6B}"/>
              </a:ext>
            </a:extLst>
          </p:cNvPr>
          <p:cNvSpPr>
            <a:spLocks noEditPoints="1"/>
          </p:cNvSpPr>
          <p:nvPr userDrawn="1"/>
        </p:nvSpPr>
        <p:spPr bwMode="auto">
          <a:xfrm>
            <a:off x="4584172" y="1939850"/>
            <a:ext cx="255479" cy="298770"/>
          </a:xfrm>
          <a:custGeom>
            <a:avLst/>
            <a:gdLst>
              <a:gd name="T0" fmla="*/ 23 w 59"/>
              <a:gd name="T1" fmla="*/ 8 h 69"/>
              <a:gd name="T2" fmla="*/ 7 w 59"/>
              <a:gd name="T3" fmla="*/ 8 h 69"/>
              <a:gd name="T4" fmla="*/ 15 w 59"/>
              <a:gd name="T5" fmla="*/ 2 h 69"/>
              <a:gd name="T6" fmla="*/ 15 w 59"/>
              <a:gd name="T7" fmla="*/ 13 h 69"/>
              <a:gd name="T8" fmla="*/ 10 w 59"/>
              <a:gd name="T9" fmla="*/ 8 h 69"/>
              <a:gd name="T10" fmla="*/ 58 w 59"/>
              <a:gd name="T11" fmla="*/ 4 h 69"/>
              <a:gd name="T12" fmla="*/ 47 w 59"/>
              <a:gd name="T13" fmla="*/ 4 h 69"/>
              <a:gd name="T14" fmla="*/ 35 w 59"/>
              <a:gd name="T15" fmla="*/ 5 h 69"/>
              <a:gd name="T16" fmla="*/ 30 w 59"/>
              <a:gd name="T17" fmla="*/ 29 h 69"/>
              <a:gd name="T18" fmla="*/ 26 w 59"/>
              <a:gd name="T19" fmla="*/ 17 h 69"/>
              <a:gd name="T20" fmla="*/ 21 w 59"/>
              <a:gd name="T21" fmla="*/ 16 h 69"/>
              <a:gd name="T22" fmla="*/ 9 w 59"/>
              <a:gd name="T23" fmla="*/ 16 h 69"/>
              <a:gd name="T24" fmla="*/ 4 w 59"/>
              <a:gd name="T25" fmla="*/ 17 h 69"/>
              <a:gd name="T26" fmla="*/ 0 w 59"/>
              <a:gd name="T27" fmla="*/ 40 h 69"/>
              <a:gd name="T28" fmla="*/ 6 w 59"/>
              <a:gd name="T29" fmla="*/ 66 h 69"/>
              <a:gd name="T30" fmla="*/ 22 w 59"/>
              <a:gd name="T31" fmla="*/ 69 h 69"/>
              <a:gd name="T32" fmla="*/ 24 w 59"/>
              <a:gd name="T33" fmla="*/ 36 h 69"/>
              <a:gd name="T34" fmla="*/ 35 w 59"/>
              <a:gd name="T35" fmla="*/ 37 h 69"/>
              <a:gd name="T36" fmla="*/ 36 w 59"/>
              <a:gd name="T37" fmla="*/ 69 h 69"/>
              <a:gd name="T38" fmla="*/ 38 w 59"/>
              <a:gd name="T39" fmla="*/ 37 h 69"/>
              <a:gd name="T40" fmla="*/ 38 w 59"/>
              <a:gd name="T41" fmla="*/ 29 h 69"/>
              <a:gd name="T42" fmla="*/ 47 w 59"/>
              <a:gd name="T43" fmla="*/ 22 h 69"/>
              <a:gd name="T44" fmla="*/ 59 w 59"/>
              <a:gd name="T45" fmla="*/ 21 h 69"/>
              <a:gd name="T46" fmla="*/ 58 w 59"/>
              <a:gd name="T47" fmla="*/ 4 h 69"/>
              <a:gd name="T48" fmla="*/ 27 w 59"/>
              <a:gd name="T49" fmla="*/ 34 h 69"/>
              <a:gd name="T50" fmla="*/ 24 w 59"/>
              <a:gd name="T51" fmla="*/ 26 h 69"/>
              <a:gd name="T52" fmla="*/ 22 w 59"/>
              <a:gd name="T53" fmla="*/ 26 h 69"/>
              <a:gd name="T54" fmla="*/ 22 w 59"/>
              <a:gd name="T55" fmla="*/ 32 h 69"/>
              <a:gd name="T56" fmla="*/ 22 w 59"/>
              <a:gd name="T57" fmla="*/ 66 h 69"/>
              <a:gd name="T58" fmla="*/ 16 w 59"/>
              <a:gd name="T59" fmla="*/ 44 h 69"/>
              <a:gd name="T60" fmla="*/ 14 w 59"/>
              <a:gd name="T61" fmla="*/ 44 h 69"/>
              <a:gd name="T62" fmla="*/ 8 w 59"/>
              <a:gd name="T63" fmla="*/ 66 h 69"/>
              <a:gd name="T64" fmla="*/ 7 w 59"/>
              <a:gd name="T65" fmla="*/ 25 h 69"/>
              <a:gd name="T66" fmla="*/ 6 w 59"/>
              <a:gd name="T67" fmla="*/ 43 h 69"/>
              <a:gd name="T68" fmla="*/ 3 w 59"/>
              <a:gd name="T69" fmla="*/ 23 h 69"/>
              <a:gd name="T70" fmla="*/ 8 w 59"/>
              <a:gd name="T71" fmla="*/ 19 h 69"/>
              <a:gd name="T72" fmla="*/ 16 w 59"/>
              <a:gd name="T73" fmla="*/ 25 h 69"/>
              <a:gd name="T74" fmla="*/ 25 w 59"/>
              <a:gd name="T75" fmla="*/ 19 h 69"/>
              <a:gd name="T76" fmla="*/ 27 w 59"/>
              <a:gd name="T77" fmla="*/ 29 h 69"/>
              <a:gd name="T78" fmla="*/ 36 w 59"/>
              <a:gd name="T79" fmla="*/ 32 h 69"/>
              <a:gd name="T80" fmla="*/ 36 w 59"/>
              <a:gd name="T81" fmla="*/ 34 h 69"/>
              <a:gd name="T82" fmla="*/ 47 w 59"/>
              <a:gd name="T83" fmla="*/ 20 h 69"/>
              <a:gd name="T84" fmla="*/ 38 w 59"/>
              <a:gd name="T85" fmla="*/ 19 h 69"/>
              <a:gd name="T86" fmla="*/ 47 w 59"/>
              <a:gd name="T87" fmla="*/ 6 h 69"/>
              <a:gd name="T88" fmla="*/ 56 w 59"/>
              <a:gd name="T89"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9">
                <a:moveTo>
                  <a:pt x="15" y="16"/>
                </a:moveTo>
                <a:cubicBezTo>
                  <a:pt x="19" y="16"/>
                  <a:pt x="23" y="12"/>
                  <a:pt x="23" y="8"/>
                </a:cubicBezTo>
                <a:cubicBezTo>
                  <a:pt x="23" y="3"/>
                  <a:pt x="19" y="0"/>
                  <a:pt x="15" y="0"/>
                </a:cubicBezTo>
                <a:cubicBezTo>
                  <a:pt x="11" y="0"/>
                  <a:pt x="7" y="3"/>
                  <a:pt x="7" y="8"/>
                </a:cubicBezTo>
                <a:cubicBezTo>
                  <a:pt x="7" y="12"/>
                  <a:pt x="11" y="16"/>
                  <a:pt x="15" y="16"/>
                </a:cubicBezTo>
                <a:close/>
                <a:moveTo>
                  <a:pt x="15" y="2"/>
                </a:moveTo>
                <a:cubicBezTo>
                  <a:pt x="18" y="2"/>
                  <a:pt x="20" y="5"/>
                  <a:pt x="20" y="8"/>
                </a:cubicBezTo>
                <a:cubicBezTo>
                  <a:pt x="20" y="11"/>
                  <a:pt x="18" y="13"/>
                  <a:pt x="15" y="13"/>
                </a:cubicBezTo>
                <a:cubicBezTo>
                  <a:pt x="15" y="13"/>
                  <a:pt x="15" y="13"/>
                  <a:pt x="15" y="13"/>
                </a:cubicBezTo>
                <a:cubicBezTo>
                  <a:pt x="12" y="13"/>
                  <a:pt x="10" y="11"/>
                  <a:pt x="10" y="8"/>
                </a:cubicBezTo>
                <a:cubicBezTo>
                  <a:pt x="10" y="5"/>
                  <a:pt x="12" y="2"/>
                  <a:pt x="15" y="2"/>
                </a:cubicBezTo>
                <a:close/>
                <a:moveTo>
                  <a:pt x="58" y="4"/>
                </a:moveTo>
                <a:cubicBezTo>
                  <a:pt x="58" y="4"/>
                  <a:pt x="57" y="4"/>
                  <a:pt x="57" y="4"/>
                </a:cubicBezTo>
                <a:cubicBezTo>
                  <a:pt x="54" y="6"/>
                  <a:pt x="51" y="5"/>
                  <a:pt x="47" y="4"/>
                </a:cubicBezTo>
                <a:cubicBezTo>
                  <a:pt x="44" y="3"/>
                  <a:pt x="40" y="1"/>
                  <a:pt x="36" y="4"/>
                </a:cubicBezTo>
                <a:cubicBezTo>
                  <a:pt x="35" y="4"/>
                  <a:pt x="35" y="5"/>
                  <a:pt x="35" y="5"/>
                </a:cubicBezTo>
                <a:cubicBezTo>
                  <a:pt x="35" y="29"/>
                  <a:pt x="35" y="29"/>
                  <a:pt x="35" y="29"/>
                </a:cubicBezTo>
                <a:cubicBezTo>
                  <a:pt x="30" y="29"/>
                  <a:pt x="30" y="29"/>
                  <a:pt x="30" y="29"/>
                </a:cubicBezTo>
                <a:cubicBezTo>
                  <a:pt x="30" y="23"/>
                  <a:pt x="30" y="23"/>
                  <a:pt x="30" y="23"/>
                </a:cubicBezTo>
                <a:cubicBezTo>
                  <a:pt x="30" y="20"/>
                  <a:pt x="28" y="18"/>
                  <a:pt x="26" y="17"/>
                </a:cubicBezTo>
                <a:cubicBezTo>
                  <a:pt x="25" y="17"/>
                  <a:pt x="22" y="16"/>
                  <a:pt x="22" y="16"/>
                </a:cubicBezTo>
                <a:cubicBezTo>
                  <a:pt x="22" y="16"/>
                  <a:pt x="21" y="16"/>
                  <a:pt x="21" y="16"/>
                </a:cubicBezTo>
                <a:cubicBezTo>
                  <a:pt x="15" y="22"/>
                  <a:pt x="15" y="22"/>
                  <a:pt x="15" y="22"/>
                </a:cubicBezTo>
                <a:cubicBezTo>
                  <a:pt x="9" y="16"/>
                  <a:pt x="9" y="16"/>
                  <a:pt x="9" y="16"/>
                </a:cubicBezTo>
                <a:cubicBezTo>
                  <a:pt x="9" y="16"/>
                  <a:pt x="8" y="16"/>
                  <a:pt x="8" y="16"/>
                </a:cubicBezTo>
                <a:cubicBezTo>
                  <a:pt x="8" y="16"/>
                  <a:pt x="5" y="17"/>
                  <a:pt x="4" y="17"/>
                </a:cubicBezTo>
                <a:cubicBezTo>
                  <a:pt x="2" y="18"/>
                  <a:pt x="0" y="20"/>
                  <a:pt x="0" y="23"/>
                </a:cubicBezTo>
                <a:cubicBezTo>
                  <a:pt x="0" y="40"/>
                  <a:pt x="0" y="40"/>
                  <a:pt x="0" y="40"/>
                </a:cubicBezTo>
                <a:cubicBezTo>
                  <a:pt x="0" y="43"/>
                  <a:pt x="3" y="46"/>
                  <a:pt x="6" y="46"/>
                </a:cubicBezTo>
                <a:cubicBezTo>
                  <a:pt x="6" y="66"/>
                  <a:pt x="6" y="66"/>
                  <a:pt x="6" y="66"/>
                </a:cubicBezTo>
                <a:cubicBezTo>
                  <a:pt x="6" y="68"/>
                  <a:pt x="7" y="69"/>
                  <a:pt x="8" y="69"/>
                </a:cubicBezTo>
                <a:cubicBezTo>
                  <a:pt x="22" y="69"/>
                  <a:pt x="22" y="69"/>
                  <a:pt x="22" y="69"/>
                </a:cubicBezTo>
                <a:cubicBezTo>
                  <a:pt x="23" y="69"/>
                  <a:pt x="24" y="68"/>
                  <a:pt x="24" y="66"/>
                </a:cubicBezTo>
                <a:cubicBezTo>
                  <a:pt x="24" y="36"/>
                  <a:pt x="24" y="36"/>
                  <a:pt x="24" y="36"/>
                </a:cubicBezTo>
                <a:cubicBezTo>
                  <a:pt x="25" y="37"/>
                  <a:pt x="26" y="37"/>
                  <a:pt x="27" y="37"/>
                </a:cubicBezTo>
                <a:cubicBezTo>
                  <a:pt x="35" y="37"/>
                  <a:pt x="35" y="37"/>
                  <a:pt x="35" y="37"/>
                </a:cubicBezTo>
                <a:cubicBezTo>
                  <a:pt x="35" y="68"/>
                  <a:pt x="35" y="68"/>
                  <a:pt x="35" y="68"/>
                </a:cubicBezTo>
                <a:cubicBezTo>
                  <a:pt x="35" y="68"/>
                  <a:pt x="36" y="69"/>
                  <a:pt x="36" y="69"/>
                </a:cubicBezTo>
                <a:cubicBezTo>
                  <a:pt x="37" y="69"/>
                  <a:pt x="38" y="68"/>
                  <a:pt x="38" y="68"/>
                </a:cubicBezTo>
                <a:cubicBezTo>
                  <a:pt x="38" y="37"/>
                  <a:pt x="38" y="37"/>
                  <a:pt x="38" y="37"/>
                </a:cubicBezTo>
                <a:cubicBezTo>
                  <a:pt x="39" y="36"/>
                  <a:pt x="40" y="35"/>
                  <a:pt x="40" y="33"/>
                </a:cubicBezTo>
                <a:cubicBezTo>
                  <a:pt x="40" y="31"/>
                  <a:pt x="39" y="30"/>
                  <a:pt x="38" y="29"/>
                </a:cubicBezTo>
                <a:cubicBezTo>
                  <a:pt x="38" y="22"/>
                  <a:pt x="38" y="22"/>
                  <a:pt x="38" y="22"/>
                </a:cubicBezTo>
                <a:cubicBezTo>
                  <a:pt x="40" y="20"/>
                  <a:pt x="43" y="21"/>
                  <a:pt x="47" y="22"/>
                </a:cubicBezTo>
                <a:cubicBezTo>
                  <a:pt x="50" y="23"/>
                  <a:pt x="54" y="25"/>
                  <a:pt x="58" y="22"/>
                </a:cubicBezTo>
                <a:cubicBezTo>
                  <a:pt x="59" y="22"/>
                  <a:pt x="59" y="21"/>
                  <a:pt x="59" y="21"/>
                </a:cubicBezTo>
                <a:cubicBezTo>
                  <a:pt x="59" y="5"/>
                  <a:pt x="59" y="5"/>
                  <a:pt x="59" y="5"/>
                </a:cubicBezTo>
                <a:cubicBezTo>
                  <a:pt x="59" y="5"/>
                  <a:pt x="59" y="4"/>
                  <a:pt x="58" y="4"/>
                </a:cubicBezTo>
                <a:close/>
                <a:moveTo>
                  <a:pt x="36" y="34"/>
                </a:moveTo>
                <a:cubicBezTo>
                  <a:pt x="27" y="34"/>
                  <a:pt x="27" y="34"/>
                  <a:pt x="27" y="34"/>
                </a:cubicBezTo>
                <a:cubicBezTo>
                  <a:pt x="26" y="34"/>
                  <a:pt x="24" y="33"/>
                  <a:pt x="24" y="32"/>
                </a:cubicBezTo>
                <a:cubicBezTo>
                  <a:pt x="24" y="26"/>
                  <a:pt x="24" y="26"/>
                  <a:pt x="24" y="26"/>
                </a:cubicBezTo>
                <a:cubicBezTo>
                  <a:pt x="24" y="26"/>
                  <a:pt x="24" y="25"/>
                  <a:pt x="23" y="25"/>
                </a:cubicBezTo>
                <a:cubicBezTo>
                  <a:pt x="22" y="25"/>
                  <a:pt x="22" y="26"/>
                  <a:pt x="22" y="26"/>
                </a:cubicBezTo>
                <a:cubicBezTo>
                  <a:pt x="22" y="32"/>
                  <a:pt x="22" y="32"/>
                  <a:pt x="22" y="32"/>
                </a:cubicBezTo>
                <a:cubicBezTo>
                  <a:pt x="22" y="32"/>
                  <a:pt x="22" y="32"/>
                  <a:pt x="22" y="32"/>
                </a:cubicBezTo>
                <a:cubicBezTo>
                  <a:pt x="22" y="32"/>
                  <a:pt x="22" y="32"/>
                  <a:pt x="22" y="32"/>
                </a:cubicBezTo>
                <a:cubicBezTo>
                  <a:pt x="22" y="66"/>
                  <a:pt x="22" y="66"/>
                  <a:pt x="22" y="66"/>
                </a:cubicBezTo>
                <a:cubicBezTo>
                  <a:pt x="16" y="66"/>
                  <a:pt x="16" y="66"/>
                  <a:pt x="16" y="66"/>
                </a:cubicBezTo>
                <a:cubicBezTo>
                  <a:pt x="16" y="44"/>
                  <a:pt x="16" y="44"/>
                  <a:pt x="16" y="44"/>
                </a:cubicBezTo>
                <a:cubicBezTo>
                  <a:pt x="16" y="43"/>
                  <a:pt x="16" y="42"/>
                  <a:pt x="15" y="42"/>
                </a:cubicBezTo>
                <a:cubicBezTo>
                  <a:pt x="14" y="42"/>
                  <a:pt x="14" y="43"/>
                  <a:pt x="14" y="44"/>
                </a:cubicBezTo>
                <a:cubicBezTo>
                  <a:pt x="14" y="66"/>
                  <a:pt x="14" y="66"/>
                  <a:pt x="14" y="66"/>
                </a:cubicBezTo>
                <a:cubicBezTo>
                  <a:pt x="8" y="66"/>
                  <a:pt x="8" y="66"/>
                  <a:pt x="8" y="66"/>
                </a:cubicBezTo>
                <a:cubicBezTo>
                  <a:pt x="8" y="26"/>
                  <a:pt x="8" y="26"/>
                  <a:pt x="8" y="26"/>
                </a:cubicBezTo>
                <a:cubicBezTo>
                  <a:pt x="8" y="26"/>
                  <a:pt x="8" y="25"/>
                  <a:pt x="7" y="25"/>
                </a:cubicBezTo>
                <a:cubicBezTo>
                  <a:pt x="6" y="25"/>
                  <a:pt x="6" y="26"/>
                  <a:pt x="6" y="26"/>
                </a:cubicBezTo>
                <a:cubicBezTo>
                  <a:pt x="6" y="43"/>
                  <a:pt x="6" y="43"/>
                  <a:pt x="6" y="43"/>
                </a:cubicBezTo>
                <a:cubicBezTo>
                  <a:pt x="4" y="43"/>
                  <a:pt x="3" y="41"/>
                  <a:pt x="3" y="40"/>
                </a:cubicBezTo>
                <a:cubicBezTo>
                  <a:pt x="3" y="23"/>
                  <a:pt x="3" y="23"/>
                  <a:pt x="3" y="23"/>
                </a:cubicBezTo>
                <a:cubicBezTo>
                  <a:pt x="3" y="21"/>
                  <a:pt x="4" y="20"/>
                  <a:pt x="5" y="19"/>
                </a:cubicBezTo>
                <a:cubicBezTo>
                  <a:pt x="6" y="19"/>
                  <a:pt x="7" y="19"/>
                  <a:pt x="8" y="19"/>
                </a:cubicBezTo>
                <a:cubicBezTo>
                  <a:pt x="14" y="25"/>
                  <a:pt x="14" y="25"/>
                  <a:pt x="14" y="25"/>
                </a:cubicBezTo>
                <a:cubicBezTo>
                  <a:pt x="15" y="25"/>
                  <a:pt x="15" y="25"/>
                  <a:pt x="16" y="25"/>
                </a:cubicBezTo>
                <a:cubicBezTo>
                  <a:pt x="22" y="19"/>
                  <a:pt x="22" y="19"/>
                  <a:pt x="22" y="19"/>
                </a:cubicBezTo>
                <a:cubicBezTo>
                  <a:pt x="23" y="19"/>
                  <a:pt x="24" y="19"/>
                  <a:pt x="25" y="19"/>
                </a:cubicBezTo>
                <a:cubicBezTo>
                  <a:pt x="26" y="20"/>
                  <a:pt x="27" y="21"/>
                  <a:pt x="27" y="23"/>
                </a:cubicBezTo>
                <a:cubicBezTo>
                  <a:pt x="27" y="29"/>
                  <a:pt x="27" y="29"/>
                  <a:pt x="27" y="29"/>
                </a:cubicBezTo>
                <a:cubicBezTo>
                  <a:pt x="27" y="30"/>
                  <a:pt x="28" y="32"/>
                  <a:pt x="30" y="32"/>
                </a:cubicBezTo>
                <a:cubicBezTo>
                  <a:pt x="36" y="32"/>
                  <a:pt x="36" y="32"/>
                  <a:pt x="36" y="32"/>
                </a:cubicBezTo>
                <a:cubicBezTo>
                  <a:pt x="37" y="32"/>
                  <a:pt x="38" y="32"/>
                  <a:pt x="38" y="33"/>
                </a:cubicBezTo>
                <a:cubicBezTo>
                  <a:pt x="38" y="34"/>
                  <a:pt x="37" y="34"/>
                  <a:pt x="36" y="34"/>
                </a:cubicBezTo>
                <a:close/>
                <a:moveTo>
                  <a:pt x="56" y="20"/>
                </a:moveTo>
                <a:cubicBezTo>
                  <a:pt x="54" y="22"/>
                  <a:pt x="51" y="21"/>
                  <a:pt x="47" y="20"/>
                </a:cubicBezTo>
                <a:cubicBezTo>
                  <a:pt x="45" y="19"/>
                  <a:pt x="43" y="18"/>
                  <a:pt x="41" y="18"/>
                </a:cubicBezTo>
                <a:cubicBezTo>
                  <a:pt x="40" y="18"/>
                  <a:pt x="39" y="18"/>
                  <a:pt x="38" y="19"/>
                </a:cubicBezTo>
                <a:cubicBezTo>
                  <a:pt x="38" y="6"/>
                  <a:pt x="38" y="6"/>
                  <a:pt x="38" y="6"/>
                </a:cubicBezTo>
                <a:cubicBezTo>
                  <a:pt x="40" y="4"/>
                  <a:pt x="43" y="5"/>
                  <a:pt x="47" y="6"/>
                </a:cubicBezTo>
                <a:cubicBezTo>
                  <a:pt x="50" y="7"/>
                  <a:pt x="53" y="8"/>
                  <a:pt x="56" y="7"/>
                </a:cubicBezTo>
                <a:lnTo>
                  <a:pt x="56" y="20"/>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823" name="Group 1822">
            <a:extLst>
              <a:ext uri="{FF2B5EF4-FFF2-40B4-BE49-F238E27FC236}">
                <a16:creationId xmlns:a16="http://schemas.microsoft.com/office/drawing/2014/main" id="{41E0EA24-21FB-5542-BC76-131887253F4C}"/>
              </a:ext>
            </a:extLst>
          </p:cNvPr>
          <p:cNvGrpSpPr/>
          <p:nvPr userDrawn="1"/>
        </p:nvGrpSpPr>
        <p:grpSpPr>
          <a:xfrm>
            <a:off x="2927312" y="2568188"/>
            <a:ext cx="258587" cy="204247"/>
            <a:chOff x="5449888" y="5507038"/>
            <a:chExt cx="1314450" cy="1038225"/>
          </a:xfrm>
          <a:solidFill>
            <a:srgbClr val="003088"/>
          </a:solidFill>
        </p:grpSpPr>
        <p:sp>
          <p:nvSpPr>
            <p:cNvPr id="1824" name="Freeform 1823">
              <a:extLst>
                <a:ext uri="{FF2B5EF4-FFF2-40B4-BE49-F238E27FC236}">
                  <a16:creationId xmlns:a16="http://schemas.microsoft.com/office/drawing/2014/main" id="{3180F071-37A8-0841-A35F-451934F4CCBA}"/>
                </a:ext>
              </a:extLst>
            </p:cNvPr>
            <p:cNvSpPr>
              <a:spLocks noEditPoints="1"/>
            </p:cNvSpPr>
            <p:nvPr/>
          </p:nvSpPr>
          <p:spPr bwMode="auto">
            <a:xfrm>
              <a:off x="5449888" y="5507038"/>
              <a:ext cx="1314450" cy="1038225"/>
            </a:xfrm>
            <a:custGeom>
              <a:avLst/>
              <a:gdLst>
                <a:gd name="T0" fmla="*/ 169 w 181"/>
                <a:gd name="T1" fmla="*/ 0 h 143"/>
                <a:gd name="T2" fmla="*/ 12 w 181"/>
                <a:gd name="T3" fmla="*/ 0 h 143"/>
                <a:gd name="T4" fmla="*/ 0 w 181"/>
                <a:gd name="T5" fmla="*/ 12 h 143"/>
                <a:gd name="T6" fmla="*/ 0 w 181"/>
                <a:gd name="T7" fmla="*/ 131 h 143"/>
                <a:gd name="T8" fmla="*/ 12 w 181"/>
                <a:gd name="T9" fmla="*/ 143 h 143"/>
                <a:gd name="T10" fmla="*/ 85 w 181"/>
                <a:gd name="T11" fmla="*/ 143 h 143"/>
                <a:gd name="T12" fmla="*/ 181 w 181"/>
                <a:gd name="T13" fmla="*/ 48 h 143"/>
                <a:gd name="T14" fmla="*/ 181 w 181"/>
                <a:gd name="T15" fmla="*/ 12 h 143"/>
                <a:gd name="T16" fmla="*/ 169 w 181"/>
                <a:gd name="T17" fmla="*/ 0 h 143"/>
                <a:gd name="T18" fmla="*/ 173 w 181"/>
                <a:gd name="T19" fmla="*/ 48 h 143"/>
                <a:gd name="T20" fmla="*/ 127 w 181"/>
                <a:gd name="T21" fmla="*/ 86 h 143"/>
                <a:gd name="T22" fmla="*/ 124 w 181"/>
                <a:gd name="T23" fmla="*/ 87 h 143"/>
                <a:gd name="T24" fmla="*/ 124 w 181"/>
                <a:gd name="T25" fmla="*/ 89 h 143"/>
                <a:gd name="T26" fmla="*/ 85 w 181"/>
                <a:gd name="T27" fmla="*/ 135 h 143"/>
                <a:gd name="T28" fmla="*/ 12 w 181"/>
                <a:gd name="T29" fmla="*/ 135 h 143"/>
                <a:gd name="T30" fmla="*/ 8 w 181"/>
                <a:gd name="T31" fmla="*/ 131 h 143"/>
                <a:gd name="T32" fmla="*/ 8 w 181"/>
                <a:gd name="T33" fmla="*/ 12 h 143"/>
                <a:gd name="T34" fmla="*/ 12 w 181"/>
                <a:gd name="T35" fmla="*/ 8 h 143"/>
                <a:gd name="T36" fmla="*/ 169 w 181"/>
                <a:gd name="T37" fmla="*/ 8 h 143"/>
                <a:gd name="T38" fmla="*/ 173 w 181"/>
                <a:gd name="T39" fmla="*/ 12 h 143"/>
                <a:gd name="T40" fmla="*/ 173 w 181"/>
                <a:gd name="T41" fmla="*/ 4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43">
                  <a:moveTo>
                    <a:pt x="169" y="0"/>
                  </a:moveTo>
                  <a:cubicBezTo>
                    <a:pt x="12" y="0"/>
                    <a:pt x="12" y="0"/>
                    <a:pt x="12" y="0"/>
                  </a:cubicBezTo>
                  <a:cubicBezTo>
                    <a:pt x="5" y="0"/>
                    <a:pt x="0" y="6"/>
                    <a:pt x="0" y="12"/>
                  </a:cubicBezTo>
                  <a:cubicBezTo>
                    <a:pt x="0" y="131"/>
                    <a:pt x="0" y="131"/>
                    <a:pt x="0" y="131"/>
                  </a:cubicBezTo>
                  <a:cubicBezTo>
                    <a:pt x="0" y="138"/>
                    <a:pt x="5" y="143"/>
                    <a:pt x="12" y="143"/>
                  </a:cubicBezTo>
                  <a:cubicBezTo>
                    <a:pt x="85" y="143"/>
                    <a:pt x="85" y="143"/>
                    <a:pt x="85" y="143"/>
                  </a:cubicBezTo>
                  <a:cubicBezTo>
                    <a:pt x="136" y="143"/>
                    <a:pt x="181" y="93"/>
                    <a:pt x="181" y="48"/>
                  </a:cubicBezTo>
                  <a:cubicBezTo>
                    <a:pt x="181" y="12"/>
                    <a:pt x="181" y="12"/>
                    <a:pt x="181" y="12"/>
                  </a:cubicBezTo>
                  <a:cubicBezTo>
                    <a:pt x="181" y="6"/>
                    <a:pt x="175" y="0"/>
                    <a:pt x="169" y="0"/>
                  </a:cubicBezTo>
                  <a:close/>
                  <a:moveTo>
                    <a:pt x="173" y="48"/>
                  </a:moveTo>
                  <a:cubicBezTo>
                    <a:pt x="173" y="60"/>
                    <a:pt x="165" y="90"/>
                    <a:pt x="127" y="86"/>
                  </a:cubicBezTo>
                  <a:cubicBezTo>
                    <a:pt x="126" y="86"/>
                    <a:pt x="125" y="86"/>
                    <a:pt x="124" y="87"/>
                  </a:cubicBezTo>
                  <a:cubicBezTo>
                    <a:pt x="124" y="88"/>
                    <a:pt x="124" y="88"/>
                    <a:pt x="124" y="89"/>
                  </a:cubicBezTo>
                  <a:cubicBezTo>
                    <a:pt x="126" y="119"/>
                    <a:pt x="106" y="135"/>
                    <a:pt x="85" y="135"/>
                  </a:cubicBezTo>
                  <a:cubicBezTo>
                    <a:pt x="12" y="135"/>
                    <a:pt x="12" y="135"/>
                    <a:pt x="12" y="135"/>
                  </a:cubicBezTo>
                  <a:cubicBezTo>
                    <a:pt x="10" y="135"/>
                    <a:pt x="8" y="133"/>
                    <a:pt x="8" y="131"/>
                  </a:cubicBezTo>
                  <a:cubicBezTo>
                    <a:pt x="8" y="12"/>
                    <a:pt x="8" y="12"/>
                    <a:pt x="8" y="12"/>
                  </a:cubicBezTo>
                  <a:cubicBezTo>
                    <a:pt x="8" y="10"/>
                    <a:pt x="10" y="8"/>
                    <a:pt x="12" y="8"/>
                  </a:cubicBezTo>
                  <a:cubicBezTo>
                    <a:pt x="169" y="8"/>
                    <a:pt x="169" y="8"/>
                    <a:pt x="169" y="8"/>
                  </a:cubicBezTo>
                  <a:cubicBezTo>
                    <a:pt x="171" y="8"/>
                    <a:pt x="173" y="10"/>
                    <a:pt x="173" y="12"/>
                  </a:cubicBezTo>
                  <a:lnTo>
                    <a:pt x="173"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5" name="Freeform 1824">
              <a:extLst>
                <a:ext uri="{FF2B5EF4-FFF2-40B4-BE49-F238E27FC236}">
                  <a16:creationId xmlns:a16="http://schemas.microsoft.com/office/drawing/2014/main" id="{8A2B7493-3413-E14D-88A1-D690C8955615}"/>
                </a:ext>
              </a:extLst>
            </p:cNvPr>
            <p:cNvSpPr>
              <a:spLocks noEditPoints="1"/>
            </p:cNvSpPr>
            <p:nvPr/>
          </p:nvSpPr>
          <p:spPr bwMode="auto">
            <a:xfrm>
              <a:off x="5630863" y="5667375"/>
              <a:ext cx="581025" cy="711200"/>
            </a:xfrm>
            <a:custGeom>
              <a:avLst/>
              <a:gdLst>
                <a:gd name="T0" fmla="*/ 63 w 80"/>
                <a:gd name="T1" fmla="*/ 72 h 98"/>
                <a:gd name="T2" fmla="*/ 78 w 80"/>
                <a:gd name="T3" fmla="*/ 49 h 98"/>
                <a:gd name="T4" fmla="*/ 79 w 80"/>
                <a:gd name="T5" fmla="*/ 48 h 98"/>
                <a:gd name="T6" fmla="*/ 77 w 80"/>
                <a:gd name="T7" fmla="*/ 47 h 98"/>
                <a:gd name="T8" fmla="*/ 64 w 80"/>
                <a:gd name="T9" fmla="*/ 47 h 98"/>
                <a:gd name="T10" fmla="*/ 62 w 80"/>
                <a:gd name="T11" fmla="*/ 48 h 98"/>
                <a:gd name="T12" fmla="*/ 54 w 80"/>
                <a:gd name="T13" fmla="*/ 60 h 98"/>
                <a:gd name="T14" fmla="*/ 43 w 80"/>
                <a:gd name="T15" fmla="*/ 43 h 98"/>
                <a:gd name="T16" fmla="*/ 54 w 80"/>
                <a:gd name="T17" fmla="*/ 23 h 98"/>
                <a:gd name="T18" fmla="*/ 27 w 80"/>
                <a:gd name="T19" fmla="*/ 0 h 98"/>
                <a:gd name="T20" fmla="*/ 2 w 80"/>
                <a:gd name="T21" fmla="*/ 0 h 98"/>
                <a:gd name="T22" fmla="*/ 0 w 80"/>
                <a:gd name="T23" fmla="*/ 2 h 98"/>
                <a:gd name="T24" fmla="*/ 0 w 80"/>
                <a:gd name="T25" fmla="*/ 63 h 98"/>
                <a:gd name="T26" fmla="*/ 2 w 80"/>
                <a:gd name="T27" fmla="*/ 65 h 98"/>
                <a:gd name="T28" fmla="*/ 13 w 80"/>
                <a:gd name="T29" fmla="*/ 65 h 98"/>
                <a:gd name="T30" fmla="*/ 15 w 80"/>
                <a:gd name="T31" fmla="*/ 63 h 98"/>
                <a:gd name="T32" fmla="*/ 15 w 80"/>
                <a:gd name="T33" fmla="*/ 47 h 98"/>
                <a:gd name="T34" fmla="*/ 27 w 80"/>
                <a:gd name="T35" fmla="*/ 47 h 98"/>
                <a:gd name="T36" fmla="*/ 27 w 80"/>
                <a:gd name="T37" fmla="*/ 47 h 98"/>
                <a:gd name="T38" fmla="*/ 44 w 80"/>
                <a:gd name="T39" fmla="*/ 72 h 98"/>
                <a:gd name="T40" fmla="*/ 28 w 80"/>
                <a:gd name="T41" fmla="*/ 96 h 98"/>
                <a:gd name="T42" fmla="*/ 27 w 80"/>
                <a:gd name="T43" fmla="*/ 97 h 98"/>
                <a:gd name="T44" fmla="*/ 29 w 80"/>
                <a:gd name="T45" fmla="*/ 98 h 98"/>
                <a:gd name="T46" fmla="*/ 42 w 80"/>
                <a:gd name="T47" fmla="*/ 98 h 98"/>
                <a:gd name="T48" fmla="*/ 44 w 80"/>
                <a:gd name="T49" fmla="*/ 97 h 98"/>
                <a:gd name="T50" fmla="*/ 54 w 80"/>
                <a:gd name="T51" fmla="*/ 83 h 98"/>
                <a:gd name="T52" fmla="*/ 62 w 80"/>
                <a:gd name="T53" fmla="*/ 97 h 98"/>
                <a:gd name="T54" fmla="*/ 64 w 80"/>
                <a:gd name="T55" fmla="*/ 98 h 98"/>
                <a:gd name="T56" fmla="*/ 78 w 80"/>
                <a:gd name="T57" fmla="*/ 98 h 98"/>
                <a:gd name="T58" fmla="*/ 80 w 80"/>
                <a:gd name="T59" fmla="*/ 97 h 98"/>
                <a:gd name="T60" fmla="*/ 79 w 80"/>
                <a:gd name="T61" fmla="*/ 96 h 98"/>
                <a:gd name="T62" fmla="*/ 63 w 80"/>
                <a:gd name="T63" fmla="*/ 72 h 98"/>
                <a:gd name="T64" fmla="*/ 15 w 80"/>
                <a:gd name="T65" fmla="*/ 14 h 98"/>
                <a:gd name="T66" fmla="*/ 27 w 80"/>
                <a:gd name="T67" fmla="*/ 14 h 98"/>
                <a:gd name="T68" fmla="*/ 39 w 80"/>
                <a:gd name="T69" fmla="*/ 23 h 98"/>
                <a:gd name="T70" fmla="*/ 27 w 80"/>
                <a:gd name="T71" fmla="*/ 32 h 98"/>
                <a:gd name="T72" fmla="*/ 15 w 80"/>
                <a:gd name="T73" fmla="*/ 32 h 98"/>
                <a:gd name="T74" fmla="*/ 15 w 80"/>
                <a:gd name="T75" fmla="*/ 1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98">
                  <a:moveTo>
                    <a:pt x="63" y="72"/>
                  </a:moveTo>
                  <a:cubicBezTo>
                    <a:pt x="78" y="49"/>
                    <a:pt x="78" y="49"/>
                    <a:pt x="78" y="49"/>
                  </a:cubicBezTo>
                  <a:cubicBezTo>
                    <a:pt x="79" y="49"/>
                    <a:pt x="79" y="48"/>
                    <a:pt x="79" y="48"/>
                  </a:cubicBezTo>
                  <a:cubicBezTo>
                    <a:pt x="78" y="47"/>
                    <a:pt x="78" y="47"/>
                    <a:pt x="77" y="47"/>
                  </a:cubicBezTo>
                  <a:cubicBezTo>
                    <a:pt x="64" y="47"/>
                    <a:pt x="64" y="47"/>
                    <a:pt x="64" y="47"/>
                  </a:cubicBezTo>
                  <a:cubicBezTo>
                    <a:pt x="63" y="47"/>
                    <a:pt x="62" y="47"/>
                    <a:pt x="62" y="48"/>
                  </a:cubicBezTo>
                  <a:cubicBezTo>
                    <a:pt x="54" y="60"/>
                    <a:pt x="54" y="60"/>
                    <a:pt x="54" y="60"/>
                  </a:cubicBezTo>
                  <a:cubicBezTo>
                    <a:pt x="43" y="43"/>
                    <a:pt x="43" y="43"/>
                    <a:pt x="43" y="43"/>
                  </a:cubicBezTo>
                  <a:cubicBezTo>
                    <a:pt x="50" y="39"/>
                    <a:pt x="54" y="32"/>
                    <a:pt x="54" y="23"/>
                  </a:cubicBezTo>
                  <a:cubicBezTo>
                    <a:pt x="54" y="8"/>
                    <a:pt x="44" y="0"/>
                    <a:pt x="27" y="0"/>
                  </a:cubicBezTo>
                  <a:cubicBezTo>
                    <a:pt x="2" y="0"/>
                    <a:pt x="2" y="0"/>
                    <a:pt x="2" y="0"/>
                  </a:cubicBezTo>
                  <a:cubicBezTo>
                    <a:pt x="1" y="0"/>
                    <a:pt x="0" y="1"/>
                    <a:pt x="0" y="2"/>
                  </a:cubicBezTo>
                  <a:cubicBezTo>
                    <a:pt x="0" y="63"/>
                    <a:pt x="0" y="63"/>
                    <a:pt x="0" y="63"/>
                  </a:cubicBezTo>
                  <a:cubicBezTo>
                    <a:pt x="0" y="64"/>
                    <a:pt x="1" y="65"/>
                    <a:pt x="2" y="65"/>
                  </a:cubicBezTo>
                  <a:cubicBezTo>
                    <a:pt x="13" y="65"/>
                    <a:pt x="13" y="65"/>
                    <a:pt x="13" y="65"/>
                  </a:cubicBezTo>
                  <a:cubicBezTo>
                    <a:pt x="14" y="65"/>
                    <a:pt x="15" y="64"/>
                    <a:pt x="15" y="63"/>
                  </a:cubicBezTo>
                  <a:cubicBezTo>
                    <a:pt x="15" y="47"/>
                    <a:pt x="15" y="47"/>
                    <a:pt x="15" y="47"/>
                  </a:cubicBezTo>
                  <a:cubicBezTo>
                    <a:pt x="27" y="47"/>
                    <a:pt x="27" y="47"/>
                    <a:pt x="27" y="47"/>
                  </a:cubicBezTo>
                  <a:cubicBezTo>
                    <a:pt x="27" y="47"/>
                    <a:pt x="27" y="47"/>
                    <a:pt x="27" y="47"/>
                  </a:cubicBezTo>
                  <a:cubicBezTo>
                    <a:pt x="44" y="72"/>
                    <a:pt x="44" y="72"/>
                    <a:pt x="44" y="72"/>
                  </a:cubicBezTo>
                  <a:cubicBezTo>
                    <a:pt x="28" y="96"/>
                    <a:pt x="28" y="96"/>
                    <a:pt x="28" y="96"/>
                  </a:cubicBezTo>
                  <a:cubicBezTo>
                    <a:pt x="27" y="96"/>
                    <a:pt x="27" y="97"/>
                    <a:pt x="27" y="97"/>
                  </a:cubicBezTo>
                  <a:cubicBezTo>
                    <a:pt x="28" y="98"/>
                    <a:pt x="28" y="98"/>
                    <a:pt x="29" y="98"/>
                  </a:cubicBezTo>
                  <a:cubicBezTo>
                    <a:pt x="42" y="98"/>
                    <a:pt x="42" y="98"/>
                    <a:pt x="42" y="98"/>
                  </a:cubicBezTo>
                  <a:cubicBezTo>
                    <a:pt x="43" y="98"/>
                    <a:pt x="44" y="97"/>
                    <a:pt x="44" y="97"/>
                  </a:cubicBezTo>
                  <a:cubicBezTo>
                    <a:pt x="54" y="83"/>
                    <a:pt x="54" y="83"/>
                    <a:pt x="54" y="83"/>
                  </a:cubicBezTo>
                  <a:cubicBezTo>
                    <a:pt x="62" y="97"/>
                    <a:pt x="62" y="97"/>
                    <a:pt x="62" y="97"/>
                  </a:cubicBezTo>
                  <a:cubicBezTo>
                    <a:pt x="63" y="97"/>
                    <a:pt x="64" y="98"/>
                    <a:pt x="64" y="98"/>
                  </a:cubicBezTo>
                  <a:cubicBezTo>
                    <a:pt x="78" y="98"/>
                    <a:pt x="78" y="98"/>
                    <a:pt x="78" y="98"/>
                  </a:cubicBezTo>
                  <a:cubicBezTo>
                    <a:pt x="79" y="98"/>
                    <a:pt x="79" y="98"/>
                    <a:pt x="80" y="97"/>
                  </a:cubicBezTo>
                  <a:cubicBezTo>
                    <a:pt x="80" y="97"/>
                    <a:pt x="80" y="96"/>
                    <a:pt x="79" y="96"/>
                  </a:cubicBezTo>
                  <a:lnTo>
                    <a:pt x="63" y="72"/>
                  </a:lnTo>
                  <a:close/>
                  <a:moveTo>
                    <a:pt x="15" y="14"/>
                  </a:moveTo>
                  <a:cubicBezTo>
                    <a:pt x="27" y="14"/>
                    <a:pt x="27" y="14"/>
                    <a:pt x="27" y="14"/>
                  </a:cubicBezTo>
                  <a:cubicBezTo>
                    <a:pt x="37" y="14"/>
                    <a:pt x="39" y="19"/>
                    <a:pt x="39" y="23"/>
                  </a:cubicBezTo>
                  <a:cubicBezTo>
                    <a:pt x="39" y="27"/>
                    <a:pt x="37" y="32"/>
                    <a:pt x="27" y="32"/>
                  </a:cubicBezTo>
                  <a:cubicBezTo>
                    <a:pt x="15" y="32"/>
                    <a:pt x="15" y="32"/>
                    <a:pt x="15" y="32"/>
                  </a:cubicBezTo>
                  <a:lnTo>
                    <a:pt x="15"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6" name="Freeform 1825">
              <a:extLst>
                <a:ext uri="{FF2B5EF4-FFF2-40B4-BE49-F238E27FC236}">
                  <a16:creationId xmlns:a16="http://schemas.microsoft.com/office/drawing/2014/main" id="{4C665703-5C7C-9044-AAD0-FE25E3785140}"/>
                </a:ext>
              </a:extLst>
            </p:cNvPr>
            <p:cNvSpPr>
              <a:spLocks/>
            </p:cNvSpPr>
            <p:nvPr/>
          </p:nvSpPr>
          <p:spPr bwMode="auto">
            <a:xfrm>
              <a:off x="6248401" y="5651500"/>
              <a:ext cx="377825" cy="58738"/>
            </a:xfrm>
            <a:custGeom>
              <a:avLst/>
              <a:gdLst>
                <a:gd name="T0" fmla="*/ 48 w 52"/>
                <a:gd name="T1" fmla="*/ 8 h 8"/>
                <a:gd name="T2" fmla="*/ 4 w 52"/>
                <a:gd name="T3" fmla="*/ 8 h 8"/>
                <a:gd name="T4" fmla="*/ 0 w 52"/>
                <a:gd name="T5" fmla="*/ 4 h 8"/>
                <a:gd name="T6" fmla="*/ 4 w 52"/>
                <a:gd name="T7" fmla="*/ 0 h 8"/>
                <a:gd name="T8" fmla="*/ 48 w 52"/>
                <a:gd name="T9" fmla="*/ 0 h 8"/>
                <a:gd name="T10" fmla="*/ 52 w 52"/>
                <a:gd name="T11" fmla="*/ 4 h 8"/>
                <a:gd name="T12" fmla="*/ 48 w 5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52" h="8">
                  <a:moveTo>
                    <a:pt x="48" y="8"/>
                  </a:moveTo>
                  <a:cubicBezTo>
                    <a:pt x="4" y="8"/>
                    <a:pt x="4" y="8"/>
                    <a:pt x="4" y="8"/>
                  </a:cubicBezTo>
                  <a:cubicBezTo>
                    <a:pt x="2" y="8"/>
                    <a:pt x="0" y="7"/>
                    <a:pt x="0" y="4"/>
                  </a:cubicBezTo>
                  <a:cubicBezTo>
                    <a:pt x="0" y="2"/>
                    <a:pt x="2" y="0"/>
                    <a:pt x="4" y="0"/>
                  </a:cubicBezTo>
                  <a:cubicBezTo>
                    <a:pt x="48" y="0"/>
                    <a:pt x="48" y="0"/>
                    <a:pt x="48" y="0"/>
                  </a:cubicBezTo>
                  <a:cubicBezTo>
                    <a:pt x="50" y="0"/>
                    <a:pt x="52" y="2"/>
                    <a:pt x="52" y="4"/>
                  </a:cubicBezTo>
                  <a:cubicBezTo>
                    <a:pt x="52" y="7"/>
                    <a:pt x="50" y="8"/>
                    <a:pt x="48"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7" name="Freeform 1826">
              <a:extLst>
                <a:ext uri="{FF2B5EF4-FFF2-40B4-BE49-F238E27FC236}">
                  <a16:creationId xmlns:a16="http://schemas.microsoft.com/office/drawing/2014/main" id="{8603658E-8A96-DE45-B784-4501E7A02BBC}"/>
                </a:ext>
              </a:extLst>
            </p:cNvPr>
            <p:cNvSpPr>
              <a:spLocks/>
            </p:cNvSpPr>
            <p:nvPr/>
          </p:nvSpPr>
          <p:spPr bwMode="auto">
            <a:xfrm>
              <a:off x="6248401" y="5775325"/>
              <a:ext cx="377825" cy="58738"/>
            </a:xfrm>
            <a:custGeom>
              <a:avLst/>
              <a:gdLst>
                <a:gd name="T0" fmla="*/ 48 w 52"/>
                <a:gd name="T1" fmla="*/ 8 h 8"/>
                <a:gd name="T2" fmla="*/ 4 w 52"/>
                <a:gd name="T3" fmla="*/ 8 h 8"/>
                <a:gd name="T4" fmla="*/ 0 w 52"/>
                <a:gd name="T5" fmla="*/ 4 h 8"/>
                <a:gd name="T6" fmla="*/ 4 w 52"/>
                <a:gd name="T7" fmla="*/ 0 h 8"/>
                <a:gd name="T8" fmla="*/ 48 w 52"/>
                <a:gd name="T9" fmla="*/ 0 h 8"/>
                <a:gd name="T10" fmla="*/ 52 w 52"/>
                <a:gd name="T11" fmla="*/ 4 h 8"/>
                <a:gd name="T12" fmla="*/ 48 w 5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52" h="8">
                  <a:moveTo>
                    <a:pt x="48" y="8"/>
                  </a:moveTo>
                  <a:cubicBezTo>
                    <a:pt x="4" y="8"/>
                    <a:pt x="4" y="8"/>
                    <a:pt x="4" y="8"/>
                  </a:cubicBezTo>
                  <a:cubicBezTo>
                    <a:pt x="2" y="8"/>
                    <a:pt x="0" y="6"/>
                    <a:pt x="0" y="4"/>
                  </a:cubicBezTo>
                  <a:cubicBezTo>
                    <a:pt x="0" y="1"/>
                    <a:pt x="2" y="0"/>
                    <a:pt x="4" y="0"/>
                  </a:cubicBezTo>
                  <a:cubicBezTo>
                    <a:pt x="48" y="0"/>
                    <a:pt x="48" y="0"/>
                    <a:pt x="48" y="0"/>
                  </a:cubicBezTo>
                  <a:cubicBezTo>
                    <a:pt x="50" y="0"/>
                    <a:pt x="52" y="1"/>
                    <a:pt x="52" y="4"/>
                  </a:cubicBezTo>
                  <a:cubicBezTo>
                    <a:pt x="52" y="6"/>
                    <a:pt x="50" y="8"/>
                    <a:pt x="48"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8" name="Freeform 1827">
              <a:extLst>
                <a:ext uri="{FF2B5EF4-FFF2-40B4-BE49-F238E27FC236}">
                  <a16:creationId xmlns:a16="http://schemas.microsoft.com/office/drawing/2014/main" id="{5E8CB32C-A740-8448-AAE8-B875554BCDDC}"/>
                </a:ext>
              </a:extLst>
            </p:cNvPr>
            <p:cNvSpPr>
              <a:spLocks/>
            </p:cNvSpPr>
            <p:nvPr/>
          </p:nvSpPr>
          <p:spPr bwMode="auto">
            <a:xfrm>
              <a:off x="6248401" y="5891213"/>
              <a:ext cx="377825" cy="58738"/>
            </a:xfrm>
            <a:custGeom>
              <a:avLst/>
              <a:gdLst>
                <a:gd name="T0" fmla="*/ 48 w 52"/>
                <a:gd name="T1" fmla="*/ 8 h 8"/>
                <a:gd name="T2" fmla="*/ 4 w 52"/>
                <a:gd name="T3" fmla="*/ 8 h 8"/>
                <a:gd name="T4" fmla="*/ 0 w 52"/>
                <a:gd name="T5" fmla="*/ 4 h 8"/>
                <a:gd name="T6" fmla="*/ 4 w 52"/>
                <a:gd name="T7" fmla="*/ 0 h 8"/>
                <a:gd name="T8" fmla="*/ 48 w 52"/>
                <a:gd name="T9" fmla="*/ 0 h 8"/>
                <a:gd name="T10" fmla="*/ 52 w 52"/>
                <a:gd name="T11" fmla="*/ 4 h 8"/>
                <a:gd name="T12" fmla="*/ 48 w 5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52" h="8">
                  <a:moveTo>
                    <a:pt x="48" y="8"/>
                  </a:moveTo>
                  <a:cubicBezTo>
                    <a:pt x="4" y="8"/>
                    <a:pt x="4" y="8"/>
                    <a:pt x="4" y="8"/>
                  </a:cubicBezTo>
                  <a:cubicBezTo>
                    <a:pt x="2" y="8"/>
                    <a:pt x="0" y="6"/>
                    <a:pt x="0" y="4"/>
                  </a:cubicBezTo>
                  <a:cubicBezTo>
                    <a:pt x="0" y="2"/>
                    <a:pt x="2" y="0"/>
                    <a:pt x="4" y="0"/>
                  </a:cubicBezTo>
                  <a:cubicBezTo>
                    <a:pt x="48" y="0"/>
                    <a:pt x="48" y="0"/>
                    <a:pt x="48" y="0"/>
                  </a:cubicBezTo>
                  <a:cubicBezTo>
                    <a:pt x="50" y="0"/>
                    <a:pt x="52" y="2"/>
                    <a:pt x="52" y="4"/>
                  </a:cubicBezTo>
                  <a:cubicBezTo>
                    <a:pt x="52" y="6"/>
                    <a:pt x="50" y="8"/>
                    <a:pt x="48"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29" name="Group 1828">
            <a:extLst>
              <a:ext uri="{FF2B5EF4-FFF2-40B4-BE49-F238E27FC236}">
                <a16:creationId xmlns:a16="http://schemas.microsoft.com/office/drawing/2014/main" id="{43218BE6-B4A7-5648-B28F-8E2A040017A4}"/>
              </a:ext>
            </a:extLst>
          </p:cNvPr>
          <p:cNvGrpSpPr/>
          <p:nvPr userDrawn="1"/>
        </p:nvGrpSpPr>
        <p:grpSpPr>
          <a:xfrm>
            <a:off x="2378162" y="2535240"/>
            <a:ext cx="221735" cy="270142"/>
            <a:chOff x="5557838" y="2709863"/>
            <a:chExt cx="1127125" cy="1373187"/>
          </a:xfrm>
          <a:solidFill>
            <a:srgbClr val="003088"/>
          </a:solidFill>
        </p:grpSpPr>
        <p:sp>
          <p:nvSpPr>
            <p:cNvPr id="1830" name="Freeform 1829">
              <a:extLst>
                <a:ext uri="{FF2B5EF4-FFF2-40B4-BE49-F238E27FC236}">
                  <a16:creationId xmlns:a16="http://schemas.microsoft.com/office/drawing/2014/main" id="{C2B11616-0EC4-ED45-89BF-E63191182CA4}"/>
                </a:ext>
              </a:extLst>
            </p:cNvPr>
            <p:cNvSpPr>
              <a:spLocks/>
            </p:cNvSpPr>
            <p:nvPr/>
          </p:nvSpPr>
          <p:spPr bwMode="auto">
            <a:xfrm>
              <a:off x="6045201" y="3421063"/>
              <a:ext cx="152400" cy="66675"/>
            </a:xfrm>
            <a:custGeom>
              <a:avLst/>
              <a:gdLst>
                <a:gd name="T0" fmla="*/ 20 w 21"/>
                <a:gd name="T1" fmla="*/ 0 h 9"/>
                <a:gd name="T2" fmla="*/ 21 w 21"/>
                <a:gd name="T3" fmla="*/ 1 h 9"/>
                <a:gd name="T4" fmla="*/ 21 w 21"/>
                <a:gd name="T5" fmla="*/ 2 h 9"/>
                <a:gd name="T6" fmla="*/ 11 w 21"/>
                <a:gd name="T7" fmla="*/ 9 h 9"/>
                <a:gd name="T8" fmla="*/ 1 w 21"/>
                <a:gd name="T9" fmla="*/ 2 h 9"/>
                <a:gd name="T10" fmla="*/ 1 w 21"/>
                <a:gd name="T11" fmla="*/ 1 h 9"/>
                <a:gd name="T12" fmla="*/ 2 w 21"/>
                <a:gd name="T13" fmla="*/ 0 h 9"/>
                <a:gd name="T14" fmla="*/ 20 w 2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9">
                  <a:moveTo>
                    <a:pt x="20" y="0"/>
                  </a:moveTo>
                  <a:cubicBezTo>
                    <a:pt x="20" y="0"/>
                    <a:pt x="21" y="0"/>
                    <a:pt x="21" y="1"/>
                  </a:cubicBezTo>
                  <a:cubicBezTo>
                    <a:pt x="21" y="1"/>
                    <a:pt x="21" y="2"/>
                    <a:pt x="21" y="2"/>
                  </a:cubicBezTo>
                  <a:cubicBezTo>
                    <a:pt x="20" y="5"/>
                    <a:pt x="17" y="9"/>
                    <a:pt x="11" y="9"/>
                  </a:cubicBezTo>
                  <a:cubicBezTo>
                    <a:pt x="5" y="9"/>
                    <a:pt x="2" y="5"/>
                    <a:pt x="1" y="2"/>
                  </a:cubicBezTo>
                  <a:cubicBezTo>
                    <a:pt x="0" y="2"/>
                    <a:pt x="1" y="1"/>
                    <a:pt x="1" y="1"/>
                  </a:cubicBezTo>
                  <a:cubicBezTo>
                    <a:pt x="1" y="0"/>
                    <a:pt x="2" y="0"/>
                    <a:pt x="2" y="0"/>
                  </a:cubicBezTo>
                  <a:lnTo>
                    <a:pt x="2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1" name="Oval 1830">
              <a:extLst>
                <a:ext uri="{FF2B5EF4-FFF2-40B4-BE49-F238E27FC236}">
                  <a16:creationId xmlns:a16="http://schemas.microsoft.com/office/drawing/2014/main" id="{A793E021-AD21-234B-B901-2E56B9296BCC}"/>
                </a:ext>
              </a:extLst>
            </p:cNvPr>
            <p:cNvSpPr>
              <a:spLocks noChangeArrowheads="1"/>
            </p:cNvSpPr>
            <p:nvPr/>
          </p:nvSpPr>
          <p:spPr bwMode="auto">
            <a:xfrm>
              <a:off x="5980113" y="3240088"/>
              <a:ext cx="73025" cy="730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2" name="Oval 1831">
              <a:extLst>
                <a:ext uri="{FF2B5EF4-FFF2-40B4-BE49-F238E27FC236}">
                  <a16:creationId xmlns:a16="http://schemas.microsoft.com/office/drawing/2014/main" id="{10D2E7EE-2F1B-E84F-AA50-F9F8EAF7B98D}"/>
                </a:ext>
              </a:extLst>
            </p:cNvPr>
            <p:cNvSpPr>
              <a:spLocks noChangeArrowheads="1"/>
            </p:cNvSpPr>
            <p:nvPr/>
          </p:nvSpPr>
          <p:spPr bwMode="auto">
            <a:xfrm>
              <a:off x="6197601" y="3240088"/>
              <a:ext cx="73025" cy="730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3" name="Freeform 1832">
              <a:extLst>
                <a:ext uri="{FF2B5EF4-FFF2-40B4-BE49-F238E27FC236}">
                  <a16:creationId xmlns:a16="http://schemas.microsoft.com/office/drawing/2014/main" id="{A96C030B-2F32-F547-B0F8-650F366E2268}"/>
                </a:ext>
              </a:extLst>
            </p:cNvPr>
            <p:cNvSpPr>
              <a:spLocks noEditPoints="1"/>
            </p:cNvSpPr>
            <p:nvPr/>
          </p:nvSpPr>
          <p:spPr bwMode="auto">
            <a:xfrm>
              <a:off x="5746751" y="2709863"/>
              <a:ext cx="749300" cy="950913"/>
            </a:xfrm>
            <a:custGeom>
              <a:avLst/>
              <a:gdLst>
                <a:gd name="T0" fmla="*/ 90 w 103"/>
                <a:gd name="T1" fmla="*/ 55 h 131"/>
                <a:gd name="T2" fmla="*/ 92 w 103"/>
                <a:gd name="T3" fmla="*/ 29 h 131"/>
                <a:gd name="T4" fmla="*/ 51 w 103"/>
                <a:gd name="T5" fmla="*/ 0 h 131"/>
                <a:gd name="T6" fmla="*/ 51 w 103"/>
                <a:gd name="T7" fmla="*/ 0 h 131"/>
                <a:gd name="T8" fmla="*/ 51 w 103"/>
                <a:gd name="T9" fmla="*/ 0 h 131"/>
                <a:gd name="T10" fmla="*/ 11 w 103"/>
                <a:gd name="T11" fmla="*/ 29 h 131"/>
                <a:gd name="T12" fmla="*/ 13 w 103"/>
                <a:gd name="T13" fmla="*/ 55 h 131"/>
                <a:gd name="T14" fmla="*/ 0 w 103"/>
                <a:gd name="T15" fmla="*/ 65 h 131"/>
                <a:gd name="T16" fmla="*/ 3 w 103"/>
                <a:gd name="T17" fmla="*/ 77 h 131"/>
                <a:gd name="T18" fmla="*/ 5 w 103"/>
                <a:gd name="T19" fmla="*/ 89 h 131"/>
                <a:gd name="T20" fmla="*/ 11 w 103"/>
                <a:gd name="T21" fmla="*/ 93 h 131"/>
                <a:gd name="T22" fmla="*/ 13 w 103"/>
                <a:gd name="T23" fmla="*/ 101 h 131"/>
                <a:gd name="T24" fmla="*/ 39 w 103"/>
                <a:gd name="T25" fmla="*/ 127 h 131"/>
                <a:gd name="T26" fmla="*/ 64 w 103"/>
                <a:gd name="T27" fmla="*/ 127 h 131"/>
                <a:gd name="T28" fmla="*/ 89 w 103"/>
                <a:gd name="T29" fmla="*/ 101 h 131"/>
                <a:gd name="T30" fmla="*/ 91 w 103"/>
                <a:gd name="T31" fmla="*/ 93 h 131"/>
                <a:gd name="T32" fmla="*/ 97 w 103"/>
                <a:gd name="T33" fmla="*/ 89 h 131"/>
                <a:gd name="T34" fmla="*/ 100 w 103"/>
                <a:gd name="T35" fmla="*/ 77 h 131"/>
                <a:gd name="T36" fmla="*/ 103 w 103"/>
                <a:gd name="T37" fmla="*/ 65 h 131"/>
                <a:gd name="T38" fmla="*/ 90 w 103"/>
                <a:gd name="T39" fmla="*/ 55 h 131"/>
                <a:gd name="T40" fmla="*/ 93 w 103"/>
                <a:gd name="T41" fmla="*/ 70 h 131"/>
                <a:gd name="T42" fmla="*/ 92 w 103"/>
                <a:gd name="T43" fmla="*/ 75 h 131"/>
                <a:gd name="T44" fmla="*/ 91 w 103"/>
                <a:gd name="T45" fmla="*/ 85 h 131"/>
                <a:gd name="T46" fmla="*/ 89 w 103"/>
                <a:gd name="T47" fmla="*/ 86 h 131"/>
                <a:gd name="T48" fmla="*/ 86 w 103"/>
                <a:gd name="T49" fmla="*/ 85 h 131"/>
                <a:gd name="T50" fmla="*/ 85 w 103"/>
                <a:gd name="T51" fmla="*/ 84 h 131"/>
                <a:gd name="T52" fmla="*/ 85 w 103"/>
                <a:gd name="T53" fmla="*/ 85 h 131"/>
                <a:gd name="T54" fmla="*/ 81 w 103"/>
                <a:gd name="T55" fmla="*/ 99 h 131"/>
                <a:gd name="T56" fmla="*/ 60 w 103"/>
                <a:gd name="T57" fmla="*/ 120 h 131"/>
                <a:gd name="T58" fmla="*/ 43 w 103"/>
                <a:gd name="T59" fmla="*/ 120 h 131"/>
                <a:gd name="T60" fmla="*/ 21 w 103"/>
                <a:gd name="T61" fmla="*/ 99 h 131"/>
                <a:gd name="T62" fmla="*/ 18 w 103"/>
                <a:gd name="T63" fmla="*/ 85 h 131"/>
                <a:gd name="T64" fmla="*/ 17 w 103"/>
                <a:gd name="T65" fmla="*/ 84 h 131"/>
                <a:gd name="T66" fmla="*/ 16 w 103"/>
                <a:gd name="T67" fmla="*/ 85 h 131"/>
                <a:gd name="T68" fmla="*/ 14 w 103"/>
                <a:gd name="T69" fmla="*/ 86 h 131"/>
                <a:gd name="T70" fmla="*/ 12 w 103"/>
                <a:gd name="T71" fmla="*/ 85 h 131"/>
                <a:gd name="T72" fmla="*/ 11 w 103"/>
                <a:gd name="T73" fmla="*/ 75 h 131"/>
                <a:gd name="T74" fmla="*/ 8 w 103"/>
                <a:gd name="T75" fmla="*/ 65 h 131"/>
                <a:gd name="T76" fmla="*/ 18 w 103"/>
                <a:gd name="T77" fmla="*/ 66 h 131"/>
                <a:gd name="T78" fmla="*/ 19 w 103"/>
                <a:gd name="T79" fmla="*/ 66 h 131"/>
                <a:gd name="T80" fmla="*/ 20 w 103"/>
                <a:gd name="T81" fmla="*/ 65 h 131"/>
                <a:gd name="T82" fmla="*/ 23 w 103"/>
                <a:gd name="T83" fmla="*/ 42 h 131"/>
                <a:gd name="T84" fmla="*/ 51 w 103"/>
                <a:gd name="T85" fmla="*/ 47 h 131"/>
                <a:gd name="T86" fmla="*/ 79 w 103"/>
                <a:gd name="T87" fmla="*/ 42 h 131"/>
                <a:gd name="T88" fmla="*/ 83 w 103"/>
                <a:gd name="T89" fmla="*/ 65 h 131"/>
                <a:gd name="T90" fmla="*/ 84 w 103"/>
                <a:gd name="T91" fmla="*/ 66 h 131"/>
                <a:gd name="T92" fmla="*/ 84 w 103"/>
                <a:gd name="T93" fmla="*/ 66 h 131"/>
                <a:gd name="T94" fmla="*/ 95 w 103"/>
                <a:gd name="T95" fmla="*/ 65 h 131"/>
                <a:gd name="T96" fmla="*/ 93 w 103"/>
                <a:gd name="T97" fmla="*/ 7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131">
                  <a:moveTo>
                    <a:pt x="90" y="55"/>
                  </a:moveTo>
                  <a:cubicBezTo>
                    <a:pt x="91" y="47"/>
                    <a:pt x="93" y="38"/>
                    <a:pt x="92" y="29"/>
                  </a:cubicBezTo>
                  <a:cubicBezTo>
                    <a:pt x="90" y="13"/>
                    <a:pt x="82" y="0"/>
                    <a:pt x="51" y="0"/>
                  </a:cubicBezTo>
                  <a:cubicBezTo>
                    <a:pt x="51" y="0"/>
                    <a:pt x="51" y="0"/>
                    <a:pt x="51" y="0"/>
                  </a:cubicBezTo>
                  <a:cubicBezTo>
                    <a:pt x="51" y="0"/>
                    <a:pt x="51" y="0"/>
                    <a:pt x="51" y="0"/>
                  </a:cubicBezTo>
                  <a:cubicBezTo>
                    <a:pt x="21" y="0"/>
                    <a:pt x="12" y="13"/>
                    <a:pt x="11" y="29"/>
                  </a:cubicBezTo>
                  <a:cubicBezTo>
                    <a:pt x="10" y="38"/>
                    <a:pt x="11" y="47"/>
                    <a:pt x="13" y="55"/>
                  </a:cubicBezTo>
                  <a:cubicBezTo>
                    <a:pt x="7" y="54"/>
                    <a:pt x="0" y="58"/>
                    <a:pt x="0" y="65"/>
                  </a:cubicBezTo>
                  <a:cubicBezTo>
                    <a:pt x="0" y="69"/>
                    <a:pt x="2" y="73"/>
                    <a:pt x="3" y="77"/>
                  </a:cubicBezTo>
                  <a:cubicBezTo>
                    <a:pt x="4" y="82"/>
                    <a:pt x="4" y="86"/>
                    <a:pt x="5" y="89"/>
                  </a:cubicBezTo>
                  <a:cubicBezTo>
                    <a:pt x="7" y="91"/>
                    <a:pt x="9" y="93"/>
                    <a:pt x="11" y="93"/>
                  </a:cubicBezTo>
                  <a:cubicBezTo>
                    <a:pt x="12" y="96"/>
                    <a:pt x="13" y="96"/>
                    <a:pt x="13" y="101"/>
                  </a:cubicBezTo>
                  <a:cubicBezTo>
                    <a:pt x="16" y="111"/>
                    <a:pt x="29" y="121"/>
                    <a:pt x="39" y="127"/>
                  </a:cubicBezTo>
                  <a:cubicBezTo>
                    <a:pt x="45" y="131"/>
                    <a:pt x="58" y="131"/>
                    <a:pt x="64" y="127"/>
                  </a:cubicBezTo>
                  <a:cubicBezTo>
                    <a:pt x="74" y="121"/>
                    <a:pt x="87" y="111"/>
                    <a:pt x="89" y="101"/>
                  </a:cubicBezTo>
                  <a:cubicBezTo>
                    <a:pt x="90" y="96"/>
                    <a:pt x="91" y="96"/>
                    <a:pt x="91" y="93"/>
                  </a:cubicBezTo>
                  <a:cubicBezTo>
                    <a:pt x="94" y="93"/>
                    <a:pt x="96" y="91"/>
                    <a:pt x="97" y="89"/>
                  </a:cubicBezTo>
                  <a:cubicBezTo>
                    <a:pt x="99" y="86"/>
                    <a:pt x="99" y="82"/>
                    <a:pt x="100" y="77"/>
                  </a:cubicBezTo>
                  <a:cubicBezTo>
                    <a:pt x="101" y="73"/>
                    <a:pt x="103" y="69"/>
                    <a:pt x="103" y="65"/>
                  </a:cubicBezTo>
                  <a:cubicBezTo>
                    <a:pt x="102" y="58"/>
                    <a:pt x="96" y="54"/>
                    <a:pt x="90" y="55"/>
                  </a:cubicBezTo>
                  <a:close/>
                  <a:moveTo>
                    <a:pt x="93" y="70"/>
                  </a:moveTo>
                  <a:cubicBezTo>
                    <a:pt x="93" y="72"/>
                    <a:pt x="92" y="73"/>
                    <a:pt x="92" y="75"/>
                  </a:cubicBezTo>
                  <a:cubicBezTo>
                    <a:pt x="92" y="75"/>
                    <a:pt x="91" y="84"/>
                    <a:pt x="91" y="85"/>
                  </a:cubicBezTo>
                  <a:cubicBezTo>
                    <a:pt x="90" y="85"/>
                    <a:pt x="89" y="86"/>
                    <a:pt x="89" y="86"/>
                  </a:cubicBezTo>
                  <a:cubicBezTo>
                    <a:pt x="88" y="86"/>
                    <a:pt x="87" y="85"/>
                    <a:pt x="86" y="85"/>
                  </a:cubicBezTo>
                  <a:cubicBezTo>
                    <a:pt x="86" y="84"/>
                    <a:pt x="86" y="84"/>
                    <a:pt x="85" y="84"/>
                  </a:cubicBezTo>
                  <a:cubicBezTo>
                    <a:pt x="85" y="84"/>
                    <a:pt x="85" y="85"/>
                    <a:pt x="85" y="85"/>
                  </a:cubicBezTo>
                  <a:cubicBezTo>
                    <a:pt x="84" y="90"/>
                    <a:pt x="81" y="99"/>
                    <a:pt x="81" y="99"/>
                  </a:cubicBezTo>
                  <a:cubicBezTo>
                    <a:pt x="80" y="105"/>
                    <a:pt x="72" y="113"/>
                    <a:pt x="60" y="120"/>
                  </a:cubicBezTo>
                  <a:cubicBezTo>
                    <a:pt x="56" y="122"/>
                    <a:pt x="46" y="122"/>
                    <a:pt x="43" y="120"/>
                  </a:cubicBezTo>
                  <a:cubicBezTo>
                    <a:pt x="31" y="113"/>
                    <a:pt x="22" y="105"/>
                    <a:pt x="21" y="99"/>
                  </a:cubicBezTo>
                  <a:cubicBezTo>
                    <a:pt x="21" y="99"/>
                    <a:pt x="19" y="90"/>
                    <a:pt x="18" y="85"/>
                  </a:cubicBezTo>
                  <a:cubicBezTo>
                    <a:pt x="18" y="85"/>
                    <a:pt x="18" y="84"/>
                    <a:pt x="17" y="84"/>
                  </a:cubicBezTo>
                  <a:cubicBezTo>
                    <a:pt x="17" y="84"/>
                    <a:pt x="17" y="84"/>
                    <a:pt x="16" y="85"/>
                  </a:cubicBezTo>
                  <a:cubicBezTo>
                    <a:pt x="15" y="85"/>
                    <a:pt x="14" y="86"/>
                    <a:pt x="14" y="86"/>
                  </a:cubicBezTo>
                  <a:cubicBezTo>
                    <a:pt x="13" y="86"/>
                    <a:pt x="13" y="85"/>
                    <a:pt x="12" y="85"/>
                  </a:cubicBezTo>
                  <a:cubicBezTo>
                    <a:pt x="12" y="84"/>
                    <a:pt x="11" y="75"/>
                    <a:pt x="11" y="75"/>
                  </a:cubicBezTo>
                  <a:cubicBezTo>
                    <a:pt x="10" y="71"/>
                    <a:pt x="8" y="67"/>
                    <a:pt x="8" y="65"/>
                  </a:cubicBezTo>
                  <a:cubicBezTo>
                    <a:pt x="8" y="62"/>
                    <a:pt x="15" y="61"/>
                    <a:pt x="18" y="66"/>
                  </a:cubicBezTo>
                  <a:cubicBezTo>
                    <a:pt x="19" y="66"/>
                    <a:pt x="19" y="66"/>
                    <a:pt x="19" y="66"/>
                  </a:cubicBezTo>
                  <a:cubicBezTo>
                    <a:pt x="20" y="66"/>
                    <a:pt x="20" y="66"/>
                    <a:pt x="20" y="65"/>
                  </a:cubicBezTo>
                  <a:cubicBezTo>
                    <a:pt x="23" y="57"/>
                    <a:pt x="24" y="45"/>
                    <a:pt x="23" y="42"/>
                  </a:cubicBezTo>
                  <a:cubicBezTo>
                    <a:pt x="23" y="42"/>
                    <a:pt x="35" y="47"/>
                    <a:pt x="51" y="47"/>
                  </a:cubicBezTo>
                  <a:cubicBezTo>
                    <a:pt x="68" y="47"/>
                    <a:pt x="79" y="42"/>
                    <a:pt x="79" y="42"/>
                  </a:cubicBezTo>
                  <a:cubicBezTo>
                    <a:pt x="79" y="45"/>
                    <a:pt x="79" y="57"/>
                    <a:pt x="83" y="65"/>
                  </a:cubicBezTo>
                  <a:cubicBezTo>
                    <a:pt x="83" y="66"/>
                    <a:pt x="83" y="66"/>
                    <a:pt x="84" y="66"/>
                  </a:cubicBezTo>
                  <a:cubicBezTo>
                    <a:pt x="84" y="66"/>
                    <a:pt x="84" y="66"/>
                    <a:pt x="84" y="66"/>
                  </a:cubicBezTo>
                  <a:cubicBezTo>
                    <a:pt x="87" y="61"/>
                    <a:pt x="94" y="62"/>
                    <a:pt x="95" y="65"/>
                  </a:cubicBezTo>
                  <a:cubicBezTo>
                    <a:pt x="95" y="66"/>
                    <a:pt x="94" y="68"/>
                    <a:pt x="93" y="7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4" name="Freeform 1833">
              <a:extLst>
                <a:ext uri="{FF2B5EF4-FFF2-40B4-BE49-F238E27FC236}">
                  <a16:creationId xmlns:a16="http://schemas.microsoft.com/office/drawing/2014/main" id="{10AE8F07-7536-4D48-9A22-CAF0959A91DE}"/>
                </a:ext>
              </a:extLst>
            </p:cNvPr>
            <p:cNvSpPr>
              <a:spLocks/>
            </p:cNvSpPr>
            <p:nvPr/>
          </p:nvSpPr>
          <p:spPr bwMode="auto">
            <a:xfrm>
              <a:off x="6226176" y="3654425"/>
              <a:ext cx="269875" cy="333375"/>
            </a:xfrm>
            <a:custGeom>
              <a:avLst/>
              <a:gdLst>
                <a:gd name="T0" fmla="*/ 24 w 37"/>
                <a:gd name="T1" fmla="*/ 12 h 46"/>
                <a:gd name="T2" fmla="*/ 22 w 37"/>
                <a:gd name="T3" fmla="*/ 9 h 46"/>
                <a:gd name="T4" fmla="*/ 22 w 37"/>
                <a:gd name="T5" fmla="*/ 0 h 46"/>
                <a:gd name="T6" fmla="*/ 14 w 37"/>
                <a:gd name="T7" fmla="*/ 0 h 46"/>
                <a:gd name="T8" fmla="*/ 14 w 37"/>
                <a:gd name="T9" fmla="*/ 9 h 46"/>
                <a:gd name="T10" fmla="*/ 12 w 37"/>
                <a:gd name="T11" fmla="*/ 12 h 46"/>
                <a:gd name="T12" fmla="*/ 0 w 37"/>
                <a:gd name="T13" fmla="*/ 29 h 46"/>
                <a:gd name="T14" fmla="*/ 0 w 37"/>
                <a:gd name="T15" fmla="*/ 42 h 46"/>
                <a:gd name="T16" fmla="*/ 4 w 37"/>
                <a:gd name="T17" fmla="*/ 46 h 46"/>
                <a:gd name="T18" fmla="*/ 9 w 37"/>
                <a:gd name="T19" fmla="*/ 46 h 46"/>
                <a:gd name="T20" fmla="*/ 13 w 37"/>
                <a:gd name="T21" fmla="*/ 42 h 46"/>
                <a:gd name="T22" fmla="*/ 9 w 37"/>
                <a:gd name="T23" fmla="*/ 38 h 46"/>
                <a:gd name="T24" fmla="*/ 8 w 37"/>
                <a:gd name="T25" fmla="*/ 38 h 46"/>
                <a:gd name="T26" fmla="*/ 8 w 37"/>
                <a:gd name="T27" fmla="*/ 29 h 46"/>
                <a:gd name="T28" fmla="*/ 18 w 37"/>
                <a:gd name="T29" fmla="*/ 19 h 46"/>
                <a:gd name="T30" fmla="*/ 29 w 37"/>
                <a:gd name="T31" fmla="*/ 29 h 46"/>
                <a:gd name="T32" fmla="*/ 29 w 37"/>
                <a:gd name="T33" fmla="*/ 38 h 46"/>
                <a:gd name="T34" fmla="*/ 27 w 37"/>
                <a:gd name="T35" fmla="*/ 38 h 46"/>
                <a:gd name="T36" fmla="*/ 23 w 37"/>
                <a:gd name="T37" fmla="*/ 42 h 46"/>
                <a:gd name="T38" fmla="*/ 27 w 37"/>
                <a:gd name="T39" fmla="*/ 46 h 46"/>
                <a:gd name="T40" fmla="*/ 32 w 37"/>
                <a:gd name="T41" fmla="*/ 46 h 46"/>
                <a:gd name="T42" fmla="*/ 37 w 37"/>
                <a:gd name="T43" fmla="*/ 42 h 46"/>
                <a:gd name="T44" fmla="*/ 37 w 37"/>
                <a:gd name="T45" fmla="*/ 29 h 46"/>
                <a:gd name="T46" fmla="*/ 24 w 37"/>
                <a:gd name="T47"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 h="46">
                  <a:moveTo>
                    <a:pt x="24" y="12"/>
                  </a:moveTo>
                  <a:cubicBezTo>
                    <a:pt x="23" y="12"/>
                    <a:pt x="22" y="11"/>
                    <a:pt x="22" y="9"/>
                  </a:cubicBezTo>
                  <a:cubicBezTo>
                    <a:pt x="22" y="0"/>
                    <a:pt x="22" y="0"/>
                    <a:pt x="22" y="0"/>
                  </a:cubicBezTo>
                  <a:cubicBezTo>
                    <a:pt x="14" y="0"/>
                    <a:pt x="14" y="0"/>
                    <a:pt x="14" y="0"/>
                  </a:cubicBezTo>
                  <a:cubicBezTo>
                    <a:pt x="14" y="9"/>
                    <a:pt x="14" y="9"/>
                    <a:pt x="14" y="9"/>
                  </a:cubicBezTo>
                  <a:cubicBezTo>
                    <a:pt x="14" y="11"/>
                    <a:pt x="13" y="12"/>
                    <a:pt x="12" y="12"/>
                  </a:cubicBezTo>
                  <a:cubicBezTo>
                    <a:pt x="5" y="15"/>
                    <a:pt x="0" y="21"/>
                    <a:pt x="0" y="29"/>
                  </a:cubicBezTo>
                  <a:cubicBezTo>
                    <a:pt x="0" y="42"/>
                    <a:pt x="0" y="42"/>
                    <a:pt x="0" y="42"/>
                  </a:cubicBezTo>
                  <a:cubicBezTo>
                    <a:pt x="0" y="44"/>
                    <a:pt x="2" y="46"/>
                    <a:pt x="4" y="46"/>
                  </a:cubicBezTo>
                  <a:cubicBezTo>
                    <a:pt x="9" y="46"/>
                    <a:pt x="9" y="46"/>
                    <a:pt x="9" y="46"/>
                  </a:cubicBezTo>
                  <a:cubicBezTo>
                    <a:pt x="12" y="46"/>
                    <a:pt x="13" y="45"/>
                    <a:pt x="13" y="42"/>
                  </a:cubicBezTo>
                  <a:cubicBezTo>
                    <a:pt x="13" y="40"/>
                    <a:pt x="12" y="38"/>
                    <a:pt x="9" y="38"/>
                  </a:cubicBezTo>
                  <a:cubicBezTo>
                    <a:pt x="8" y="38"/>
                    <a:pt x="8" y="38"/>
                    <a:pt x="8" y="38"/>
                  </a:cubicBezTo>
                  <a:cubicBezTo>
                    <a:pt x="8" y="29"/>
                    <a:pt x="8" y="29"/>
                    <a:pt x="8" y="29"/>
                  </a:cubicBezTo>
                  <a:cubicBezTo>
                    <a:pt x="8" y="24"/>
                    <a:pt x="12" y="19"/>
                    <a:pt x="18" y="19"/>
                  </a:cubicBezTo>
                  <a:cubicBezTo>
                    <a:pt x="24" y="19"/>
                    <a:pt x="29" y="24"/>
                    <a:pt x="29" y="29"/>
                  </a:cubicBezTo>
                  <a:cubicBezTo>
                    <a:pt x="29" y="38"/>
                    <a:pt x="29" y="38"/>
                    <a:pt x="29" y="38"/>
                  </a:cubicBezTo>
                  <a:cubicBezTo>
                    <a:pt x="27" y="38"/>
                    <a:pt x="27" y="38"/>
                    <a:pt x="27" y="38"/>
                  </a:cubicBezTo>
                  <a:cubicBezTo>
                    <a:pt x="25" y="38"/>
                    <a:pt x="23" y="40"/>
                    <a:pt x="23" y="42"/>
                  </a:cubicBezTo>
                  <a:cubicBezTo>
                    <a:pt x="23" y="45"/>
                    <a:pt x="25" y="46"/>
                    <a:pt x="27" y="46"/>
                  </a:cubicBezTo>
                  <a:cubicBezTo>
                    <a:pt x="32" y="46"/>
                    <a:pt x="32" y="46"/>
                    <a:pt x="32" y="46"/>
                  </a:cubicBezTo>
                  <a:cubicBezTo>
                    <a:pt x="35" y="46"/>
                    <a:pt x="37" y="44"/>
                    <a:pt x="37" y="42"/>
                  </a:cubicBezTo>
                  <a:cubicBezTo>
                    <a:pt x="37" y="29"/>
                    <a:pt x="37" y="29"/>
                    <a:pt x="37" y="29"/>
                  </a:cubicBezTo>
                  <a:cubicBezTo>
                    <a:pt x="37" y="21"/>
                    <a:pt x="31" y="15"/>
                    <a:pt x="24"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5" name="Freeform 1834">
              <a:extLst>
                <a:ext uri="{FF2B5EF4-FFF2-40B4-BE49-F238E27FC236}">
                  <a16:creationId xmlns:a16="http://schemas.microsoft.com/office/drawing/2014/main" id="{CF14973D-4AA5-AB47-9C82-98CE6EA8EF47}"/>
                </a:ext>
              </a:extLst>
            </p:cNvPr>
            <p:cNvSpPr>
              <a:spLocks noEditPoints="1"/>
            </p:cNvSpPr>
            <p:nvPr/>
          </p:nvSpPr>
          <p:spPr bwMode="auto">
            <a:xfrm>
              <a:off x="5557838" y="3609975"/>
              <a:ext cx="1127125" cy="473075"/>
            </a:xfrm>
            <a:custGeom>
              <a:avLst/>
              <a:gdLst>
                <a:gd name="T0" fmla="*/ 139 w 155"/>
                <a:gd name="T1" fmla="*/ 11 h 65"/>
                <a:gd name="T2" fmla="*/ 110 w 155"/>
                <a:gd name="T3" fmla="*/ 1 h 65"/>
                <a:gd name="T4" fmla="*/ 106 w 155"/>
                <a:gd name="T5" fmla="*/ 1 h 65"/>
                <a:gd name="T6" fmla="*/ 77 w 155"/>
                <a:gd name="T7" fmla="*/ 17 h 65"/>
                <a:gd name="T8" fmla="*/ 48 w 155"/>
                <a:gd name="T9" fmla="*/ 1 h 65"/>
                <a:gd name="T10" fmla="*/ 45 w 155"/>
                <a:gd name="T11" fmla="*/ 1 h 65"/>
                <a:gd name="T12" fmla="*/ 16 w 155"/>
                <a:gd name="T13" fmla="*/ 11 h 65"/>
                <a:gd name="T14" fmla="*/ 0 w 155"/>
                <a:gd name="T15" fmla="*/ 65 h 65"/>
                <a:gd name="T16" fmla="*/ 155 w 155"/>
                <a:gd name="T17" fmla="*/ 65 h 65"/>
                <a:gd name="T18" fmla="*/ 139 w 155"/>
                <a:gd name="T19" fmla="*/ 11 h 65"/>
                <a:gd name="T20" fmla="*/ 11 w 155"/>
                <a:gd name="T21" fmla="*/ 43 h 65"/>
                <a:gd name="T22" fmla="*/ 19 w 155"/>
                <a:gd name="T23" fmla="*/ 18 h 65"/>
                <a:gd name="T24" fmla="*/ 46 w 155"/>
                <a:gd name="T25" fmla="*/ 9 h 65"/>
                <a:gd name="T26" fmla="*/ 48 w 155"/>
                <a:gd name="T27" fmla="*/ 8 h 65"/>
                <a:gd name="T28" fmla="*/ 47 w 155"/>
                <a:gd name="T29" fmla="*/ 10 h 65"/>
                <a:gd name="T30" fmla="*/ 73 w 155"/>
                <a:gd name="T31" fmla="*/ 24 h 65"/>
                <a:gd name="T32" fmla="*/ 77 w 155"/>
                <a:gd name="T33" fmla="*/ 23 h 65"/>
                <a:gd name="T34" fmla="*/ 82 w 155"/>
                <a:gd name="T35" fmla="*/ 24 h 65"/>
                <a:gd name="T36" fmla="*/ 107 w 155"/>
                <a:gd name="T37" fmla="*/ 10 h 65"/>
                <a:gd name="T38" fmla="*/ 106 w 155"/>
                <a:gd name="T39" fmla="*/ 8 h 65"/>
                <a:gd name="T40" fmla="*/ 108 w 155"/>
                <a:gd name="T41" fmla="*/ 9 h 65"/>
                <a:gd name="T42" fmla="*/ 135 w 155"/>
                <a:gd name="T43" fmla="*/ 18 h 65"/>
                <a:gd name="T44" fmla="*/ 144 w 155"/>
                <a:gd name="T45" fmla="*/ 43 h 65"/>
                <a:gd name="T46" fmla="*/ 146 w 155"/>
                <a:gd name="T47" fmla="*/ 57 h 65"/>
                <a:gd name="T48" fmla="*/ 9 w 155"/>
                <a:gd name="T49" fmla="*/ 57 h 65"/>
                <a:gd name="T50" fmla="*/ 11 w 155"/>
                <a:gd name="T51" fmla="*/ 4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65">
                  <a:moveTo>
                    <a:pt x="139" y="11"/>
                  </a:moveTo>
                  <a:cubicBezTo>
                    <a:pt x="131" y="8"/>
                    <a:pt x="118" y="3"/>
                    <a:pt x="110" y="1"/>
                  </a:cubicBezTo>
                  <a:cubicBezTo>
                    <a:pt x="109" y="0"/>
                    <a:pt x="107" y="1"/>
                    <a:pt x="106" y="1"/>
                  </a:cubicBezTo>
                  <a:cubicBezTo>
                    <a:pt x="77" y="17"/>
                    <a:pt x="77" y="17"/>
                    <a:pt x="77" y="17"/>
                  </a:cubicBezTo>
                  <a:cubicBezTo>
                    <a:pt x="48" y="1"/>
                    <a:pt x="48" y="1"/>
                    <a:pt x="48" y="1"/>
                  </a:cubicBezTo>
                  <a:cubicBezTo>
                    <a:pt x="47" y="1"/>
                    <a:pt x="46" y="0"/>
                    <a:pt x="45" y="1"/>
                  </a:cubicBezTo>
                  <a:cubicBezTo>
                    <a:pt x="36" y="3"/>
                    <a:pt x="23" y="8"/>
                    <a:pt x="16" y="11"/>
                  </a:cubicBezTo>
                  <a:cubicBezTo>
                    <a:pt x="4" y="17"/>
                    <a:pt x="0" y="65"/>
                    <a:pt x="0" y="65"/>
                  </a:cubicBezTo>
                  <a:cubicBezTo>
                    <a:pt x="155" y="65"/>
                    <a:pt x="155" y="65"/>
                    <a:pt x="155" y="65"/>
                  </a:cubicBezTo>
                  <a:cubicBezTo>
                    <a:pt x="155" y="65"/>
                    <a:pt x="151" y="17"/>
                    <a:pt x="139" y="11"/>
                  </a:cubicBezTo>
                  <a:close/>
                  <a:moveTo>
                    <a:pt x="11" y="43"/>
                  </a:moveTo>
                  <a:cubicBezTo>
                    <a:pt x="15" y="23"/>
                    <a:pt x="19" y="19"/>
                    <a:pt x="19" y="18"/>
                  </a:cubicBezTo>
                  <a:cubicBezTo>
                    <a:pt x="26" y="15"/>
                    <a:pt x="38" y="11"/>
                    <a:pt x="46" y="9"/>
                  </a:cubicBezTo>
                  <a:cubicBezTo>
                    <a:pt x="47" y="9"/>
                    <a:pt x="48" y="8"/>
                    <a:pt x="48" y="8"/>
                  </a:cubicBezTo>
                  <a:cubicBezTo>
                    <a:pt x="47" y="10"/>
                    <a:pt x="47" y="10"/>
                    <a:pt x="47" y="10"/>
                  </a:cubicBezTo>
                  <a:cubicBezTo>
                    <a:pt x="73" y="24"/>
                    <a:pt x="73" y="24"/>
                    <a:pt x="73" y="24"/>
                  </a:cubicBezTo>
                  <a:cubicBezTo>
                    <a:pt x="77" y="23"/>
                    <a:pt x="77" y="23"/>
                    <a:pt x="77" y="23"/>
                  </a:cubicBezTo>
                  <a:cubicBezTo>
                    <a:pt x="82" y="24"/>
                    <a:pt x="82" y="24"/>
                    <a:pt x="82" y="24"/>
                  </a:cubicBezTo>
                  <a:cubicBezTo>
                    <a:pt x="107" y="10"/>
                    <a:pt x="107" y="10"/>
                    <a:pt x="107" y="10"/>
                  </a:cubicBezTo>
                  <a:cubicBezTo>
                    <a:pt x="106" y="8"/>
                    <a:pt x="106" y="8"/>
                    <a:pt x="106" y="8"/>
                  </a:cubicBezTo>
                  <a:cubicBezTo>
                    <a:pt x="107" y="8"/>
                    <a:pt x="108" y="9"/>
                    <a:pt x="108" y="9"/>
                  </a:cubicBezTo>
                  <a:cubicBezTo>
                    <a:pt x="116" y="11"/>
                    <a:pt x="128" y="15"/>
                    <a:pt x="135" y="18"/>
                  </a:cubicBezTo>
                  <a:cubicBezTo>
                    <a:pt x="136" y="19"/>
                    <a:pt x="140" y="23"/>
                    <a:pt x="144" y="43"/>
                  </a:cubicBezTo>
                  <a:cubicBezTo>
                    <a:pt x="145" y="48"/>
                    <a:pt x="145" y="53"/>
                    <a:pt x="146" y="57"/>
                  </a:cubicBezTo>
                  <a:cubicBezTo>
                    <a:pt x="9" y="57"/>
                    <a:pt x="9" y="57"/>
                    <a:pt x="9" y="57"/>
                  </a:cubicBezTo>
                  <a:cubicBezTo>
                    <a:pt x="9" y="53"/>
                    <a:pt x="10" y="48"/>
                    <a:pt x="11"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6" name="Freeform 1835">
              <a:extLst>
                <a:ext uri="{FF2B5EF4-FFF2-40B4-BE49-F238E27FC236}">
                  <a16:creationId xmlns:a16="http://schemas.microsoft.com/office/drawing/2014/main" id="{5E0D4F22-6B61-9D4D-AA84-46922A1D9CB8}"/>
                </a:ext>
              </a:extLst>
            </p:cNvPr>
            <p:cNvSpPr>
              <a:spLocks noEditPoints="1"/>
            </p:cNvSpPr>
            <p:nvPr/>
          </p:nvSpPr>
          <p:spPr bwMode="auto">
            <a:xfrm>
              <a:off x="5776913" y="3654425"/>
              <a:ext cx="209550" cy="319088"/>
            </a:xfrm>
            <a:custGeom>
              <a:avLst/>
              <a:gdLst>
                <a:gd name="T0" fmla="*/ 20 w 29"/>
                <a:gd name="T1" fmla="*/ 16 h 44"/>
                <a:gd name="T2" fmla="*/ 18 w 29"/>
                <a:gd name="T3" fmla="*/ 13 h 44"/>
                <a:gd name="T4" fmla="*/ 18 w 29"/>
                <a:gd name="T5" fmla="*/ 0 h 44"/>
                <a:gd name="T6" fmla="*/ 10 w 29"/>
                <a:gd name="T7" fmla="*/ 0 h 44"/>
                <a:gd name="T8" fmla="*/ 10 w 29"/>
                <a:gd name="T9" fmla="*/ 13 h 44"/>
                <a:gd name="T10" fmla="*/ 9 w 29"/>
                <a:gd name="T11" fmla="*/ 16 h 44"/>
                <a:gd name="T12" fmla="*/ 0 w 29"/>
                <a:gd name="T13" fmla="*/ 29 h 44"/>
                <a:gd name="T14" fmla="*/ 14 w 29"/>
                <a:gd name="T15" fmla="*/ 44 h 44"/>
                <a:gd name="T16" fmla="*/ 29 w 29"/>
                <a:gd name="T17" fmla="*/ 29 h 44"/>
                <a:gd name="T18" fmla="*/ 20 w 29"/>
                <a:gd name="T19" fmla="*/ 16 h 44"/>
                <a:gd name="T20" fmla="*/ 14 w 29"/>
                <a:gd name="T21" fmla="*/ 36 h 44"/>
                <a:gd name="T22" fmla="*/ 8 w 29"/>
                <a:gd name="T23" fmla="*/ 29 h 44"/>
                <a:gd name="T24" fmla="*/ 14 w 29"/>
                <a:gd name="T25" fmla="*/ 22 h 44"/>
                <a:gd name="T26" fmla="*/ 21 w 29"/>
                <a:gd name="T27" fmla="*/ 29 h 44"/>
                <a:gd name="T28" fmla="*/ 14 w 29"/>
                <a:gd name="T29"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44">
                  <a:moveTo>
                    <a:pt x="20" y="16"/>
                  </a:moveTo>
                  <a:cubicBezTo>
                    <a:pt x="19" y="15"/>
                    <a:pt x="18" y="14"/>
                    <a:pt x="18" y="13"/>
                  </a:cubicBezTo>
                  <a:cubicBezTo>
                    <a:pt x="18" y="0"/>
                    <a:pt x="18" y="0"/>
                    <a:pt x="18" y="0"/>
                  </a:cubicBezTo>
                  <a:cubicBezTo>
                    <a:pt x="10" y="0"/>
                    <a:pt x="10" y="0"/>
                    <a:pt x="10" y="0"/>
                  </a:cubicBezTo>
                  <a:cubicBezTo>
                    <a:pt x="10" y="13"/>
                    <a:pt x="10" y="13"/>
                    <a:pt x="10" y="13"/>
                  </a:cubicBezTo>
                  <a:cubicBezTo>
                    <a:pt x="10" y="14"/>
                    <a:pt x="10" y="15"/>
                    <a:pt x="9" y="16"/>
                  </a:cubicBezTo>
                  <a:cubicBezTo>
                    <a:pt x="3" y="18"/>
                    <a:pt x="0" y="23"/>
                    <a:pt x="0" y="29"/>
                  </a:cubicBezTo>
                  <a:cubicBezTo>
                    <a:pt x="0" y="37"/>
                    <a:pt x="6" y="44"/>
                    <a:pt x="14" y="44"/>
                  </a:cubicBezTo>
                  <a:cubicBezTo>
                    <a:pt x="22" y="44"/>
                    <a:pt x="29" y="37"/>
                    <a:pt x="29" y="29"/>
                  </a:cubicBezTo>
                  <a:cubicBezTo>
                    <a:pt x="29" y="23"/>
                    <a:pt x="25" y="18"/>
                    <a:pt x="20" y="16"/>
                  </a:cubicBezTo>
                  <a:close/>
                  <a:moveTo>
                    <a:pt x="14" y="36"/>
                  </a:moveTo>
                  <a:cubicBezTo>
                    <a:pt x="11" y="36"/>
                    <a:pt x="8" y="33"/>
                    <a:pt x="8" y="29"/>
                  </a:cubicBezTo>
                  <a:cubicBezTo>
                    <a:pt x="8" y="25"/>
                    <a:pt x="11" y="22"/>
                    <a:pt x="14" y="22"/>
                  </a:cubicBezTo>
                  <a:cubicBezTo>
                    <a:pt x="18" y="22"/>
                    <a:pt x="21" y="25"/>
                    <a:pt x="21" y="29"/>
                  </a:cubicBezTo>
                  <a:cubicBezTo>
                    <a:pt x="21" y="33"/>
                    <a:pt x="18" y="36"/>
                    <a:pt x="14"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7" name="Freeform 1836">
              <a:extLst>
                <a:ext uri="{FF2B5EF4-FFF2-40B4-BE49-F238E27FC236}">
                  <a16:creationId xmlns:a16="http://schemas.microsoft.com/office/drawing/2014/main" id="{959EC175-0ECD-AD4E-A2D8-B9F7B22E6F82}"/>
                </a:ext>
              </a:extLst>
            </p:cNvPr>
            <p:cNvSpPr>
              <a:spLocks/>
            </p:cNvSpPr>
            <p:nvPr/>
          </p:nvSpPr>
          <p:spPr bwMode="auto">
            <a:xfrm>
              <a:off x="5907088" y="3683000"/>
              <a:ext cx="420688" cy="363538"/>
            </a:xfrm>
            <a:custGeom>
              <a:avLst/>
              <a:gdLst>
                <a:gd name="T0" fmla="*/ 31 w 58"/>
                <a:gd name="T1" fmla="*/ 13 h 50"/>
                <a:gd name="T2" fmla="*/ 29 w 58"/>
                <a:gd name="T3" fmla="*/ 10 h 50"/>
                <a:gd name="T4" fmla="*/ 27 w 58"/>
                <a:gd name="T5" fmla="*/ 13 h 50"/>
                <a:gd name="T6" fmla="*/ 0 w 58"/>
                <a:gd name="T7" fmla="*/ 0 h 50"/>
                <a:gd name="T8" fmla="*/ 22 w 58"/>
                <a:gd name="T9" fmla="*/ 16 h 50"/>
                <a:gd name="T10" fmla="*/ 24 w 58"/>
                <a:gd name="T11" fmla="*/ 19 h 50"/>
                <a:gd name="T12" fmla="*/ 25 w 58"/>
                <a:gd name="T13" fmla="*/ 50 h 50"/>
                <a:gd name="T14" fmla="*/ 33 w 58"/>
                <a:gd name="T15" fmla="*/ 50 h 50"/>
                <a:gd name="T16" fmla="*/ 34 w 58"/>
                <a:gd name="T17" fmla="*/ 19 h 50"/>
                <a:gd name="T18" fmla="*/ 36 w 58"/>
                <a:gd name="T19" fmla="*/ 16 h 50"/>
                <a:gd name="T20" fmla="*/ 58 w 58"/>
                <a:gd name="T21" fmla="*/ 0 h 50"/>
                <a:gd name="T22" fmla="*/ 31 w 58"/>
                <a:gd name="T23" fmla="*/ 1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50">
                  <a:moveTo>
                    <a:pt x="31" y="13"/>
                  </a:moveTo>
                  <a:cubicBezTo>
                    <a:pt x="29" y="10"/>
                    <a:pt x="29" y="10"/>
                    <a:pt x="29" y="10"/>
                  </a:cubicBezTo>
                  <a:cubicBezTo>
                    <a:pt x="27" y="13"/>
                    <a:pt x="27" y="13"/>
                    <a:pt x="27" y="13"/>
                  </a:cubicBezTo>
                  <a:cubicBezTo>
                    <a:pt x="0" y="0"/>
                    <a:pt x="0" y="0"/>
                    <a:pt x="0" y="0"/>
                  </a:cubicBezTo>
                  <a:cubicBezTo>
                    <a:pt x="22" y="16"/>
                    <a:pt x="22" y="16"/>
                    <a:pt x="22" y="16"/>
                  </a:cubicBezTo>
                  <a:cubicBezTo>
                    <a:pt x="23" y="17"/>
                    <a:pt x="24" y="18"/>
                    <a:pt x="24" y="19"/>
                  </a:cubicBezTo>
                  <a:cubicBezTo>
                    <a:pt x="25" y="50"/>
                    <a:pt x="25" y="50"/>
                    <a:pt x="25" y="50"/>
                  </a:cubicBezTo>
                  <a:cubicBezTo>
                    <a:pt x="33" y="50"/>
                    <a:pt x="33" y="50"/>
                    <a:pt x="33" y="50"/>
                  </a:cubicBezTo>
                  <a:cubicBezTo>
                    <a:pt x="34" y="19"/>
                    <a:pt x="34" y="19"/>
                    <a:pt x="34" y="19"/>
                  </a:cubicBezTo>
                  <a:cubicBezTo>
                    <a:pt x="35" y="18"/>
                    <a:pt x="35" y="17"/>
                    <a:pt x="36" y="16"/>
                  </a:cubicBezTo>
                  <a:cubicBezTo>
                    <a:pt x="58" y="0"/>
                    <a:pt x="58" y="0"/>
                    <a:pt x="58" y="0"/>
                  </a:cubicBezTo>
                  <a:lnTo>
                    <a:pt x="31"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38" name="Group 1837">
            <a:extLst>
              <a:ext uri="{FF2B5EF4-FFF2-40B4-BE49-F238E27FC236}">
                <a16:creationId xmlns:a16="http://schemas.microsoft.com/office/drawing/2014/main" id="{76D030C3-D681-9243-839B-7C72AE748B52}"/>
              </a:ext>
            </a:extLst>
          </p:cNvPr>
          <p:cNvGrpSpPr/>
          <p:nvPr userDrawn="1"/>
        </p:nvGrpSpPr>
        <p:grpSpPr>
          <a:xfrm>
            <a:off x="1739489" y="2558038"/>
            <a:ext cx="338536" cy="224546"/>
            <a:chOff x="5362576" y="239713"/>
            <a:chExt cx="1720850" cy="1141413"/>
          </a:xfrm>
          <a:solidFill>
            <a:srgbClr val="003088"/>
          </a:solidFill>
        </p:grpSpPr>
        <p:sp>
          <p:nvSpPr>
            <p:cNvPr id="1839" name="Freeform 1838">
              <a:extLst>
                <a:ext uri="{FF2B5EF4-FFF2-40B4-BE49-F238E27FC236}">
                  <a16:creationId xmlns:a16="http://schemas.microsoft.com/office/drawing/2014/main" id="{E624B5FC-71B7-8E4A-8870-D079A106D9EF}"/>
                </a:ext>
              </a:extLst>
            </p:cNvPr>
            <p:cNvSpPr>
              <a:spLocks/>
            </p:cNvSpPr>
            <p:nvPr/>
          </p:nvSpPr>
          <p:spPr bwMode="auto">
            <a:xfrm>
              <a:off x="5391151" y="501650"/>
              <a:ext cx="1074738" cy="587375"/>
            </a:xfrm>
            <a:custGeom>
              <a:avLst/>
              <a:gdLst>
                <a:gd name="T0" fmla="*/ 128 w 148"/>
                <a:gd name="T1" fmla="*/ 34 h 81"/>
                <a:gd name="T2" fmla="*/ 116 w 148"/>
                <a:gd name="T3" fmla="*/ 42 h 81"/>
                <a:gd name="T4" fmla="*/ 103 w 148"/>
                <a:gd name="T5" fmla="*/ 69 h 81"/>
                <a:gd name="T6" fmla="*/ 73 w 148"/>
                <a:gd name="T7" fmla="*/ 3 h 81"/>
                <a:gd name="T8" fmla="*/ 68 w 148"/>
                <a:gd name="T9" fmla="*/ 0 h 81"/>
                <a:gd name="T10" fmla="*/ 63 w 148"/>
                <a:gd name="T11" fmla="*/ 3 h 81"/>
                <a:gd name="T12" fmla="*/ 49 w 148"/>
                <a:gd name="T13" fmla="*/ 33 h 81"/>
                <a:gd name="T14" fmla="*/ 45 w 148"/>
                <a:gd name="T15" fmla="*/ 36 h 81"/>
                <a:gd name="T16" fmla="*/ 3 w 148"/>
                <a:gd name="T17" fmla="*/ 36 h 81"/>
                <a:gd name="T18" fmla="*/ 0 w 148"/>
                <a:gd name="T19" fmla="*/ 38 h 81"/>
                <a:gd name="T20" fmla="*/ 0 w 148"/>
                <a:gd name="T21" fmla="*/ 41 h 81"/>
                <a:gd name="T22" fmla="*/ 3 w 148"/>
                <a:gd name="T23" fmla="*/ 44 h 81"/>
                <a:gd name="T24" fmla="*/ 45 w 148"/>
                <a:gd name="T25" fmla="*/ 44 h 81"/>
                <a:gd name="T26" fmla="*/ 56 w 148"/>
                <a:gd name="T27" fmla="*/ 36 h 81"/>
                <a:gd name="T28" fmla="*/ 68 w 148"/>
                <a:gd name="T29" fmla="*/ 11 h 81"/>
                <a:gd name="T30" fmla="*/ 99 w 148"/>
                <a:gd name="T31" fmla="*/ 78 h 81"/>
                <a:gd name="T32" fmla="*/ 103 w 148"/>
                <a:gd name="T33" fmla="*/ 81 h 81"/>
                <a:gd name="T34" fmla="*/ 108 w 148"/>
                <a:gd name="T35" fmla="*/ 78 h 81"/>
                <a:gd name="T36" fmla="*/ 123 w 148"/>
                <a:gd name="T37" fmla="*/ 45 h 81"/>
                <a:gd name="T38" fmla="*/ 128 w 148"/>
                <a:gd name="T39" fmla="*/ 42 h 81"/>
                <a:gd name="T40" fmla="*/ 148 w 148"/>
                <a:gd name="T41" fmla="*/ 42 h 81"/>
                <a:gd name="T42" fmla="*/ 148 w 148"/>
                <a:gd name="T43" fmla="*/ 34 h 81"/>
                <a:gd name="T44" fmla="*/ 128 w 148"/>
                <a:gd name="T45" fmla="*/ 3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81">
                  <a:moveTo>
                    <a:pt x="128" y="34"/>
                  </a:moveTo>
                  <a:cubicBezTo>
                    <a:pt x="123" y="34"/>
                    <a:pt x="118" y="37"/>
                    <a:pt x="116" y="42"/>
                  </a:cubicBezTo>
                  <a:cubicBezTo>
                    <a:pt x="103" y="69"/>
                    <a:pt x="103" y="69"/>
                    <a:pt x="103" y="69"/>
                  </a:cubicBezTo>
                  <a:cubicBezTo>
                    <a:pt x="73" y="3"/>
                    <a:pt x="73" y="3"/>
                    <a:pt x="73" y="3"/>
                  </a:cubicBezTo>
                  <a:cubicBezTo>
                    <a:pt x="72" y="1"/>
                    <a:pt x="70" y="0"/>
                    <a:pt x="68" y="0"/>
                  </a:cubicBezTo>
                  <a:cubicBezTo>
                    <a:pt x="66" y="0"/>
                    <a:pt x="64" y="1"/>
                    <a:pt x="63" y="3"/>
                  </a:cubicBezTo>
                  <a:cubicBezTo>
                    <a:pt x="49" y="33"/>
                    <a:pt x="49" y="33"/>
                    <a:pt x="49" y="33"/>
                  </a:cubicBezTo>
                  <a:cubicBezTo>
                    <a:pt x="48" y="35"/>
                    <a:pt x="47" y="36"/>
                    <a:pt x="45" y="36"/>
                  </a:cubicBezTo>
                  <a:cubicBezTo>
                    <a:pt x="3" y="36"/>
                    <a:pt x="3" y="36"/>
                    <a:pt x="3" y="36"/>
                  </a:cubicBezTo>
                  <a:cubicBezTo>
                    <a:pt x="1" y="36"/>
                    <a:pt x="0" y="37"/>
                    <a:pt x="0" y="38"/>
                  </a:cubicBezTo>
                  <a:cubicBezTo>
                    <a:pt x="0" y="41"/>
                    <a:pt x="0" y="41"/>
                    <a:pt x="0" y="41"/>
                  </a:cubicBezTo>
                  <a:cubicBezTo>
                    <a:pt x="0" y="42"/>
                    <a:pt x="1" y="44"/>
                    <a:pt x="3" y="44"/>
                  </a:cubicBezTo>
                  <a:cubicBezTo>
                    <a:pt x="45" y="44"/>
                    <a:pt x="45" y="44"/>
                    <a:pt x="45" y="44"/>
                  </a:cubicBezTo>
                  <a:cubicBezTo>
                    <a:pt x="50" y="44"/>
                    <a:pt x="54" y="41"/>
                    <a:pt x="56" y="36"/>
                  </a:cubicBezTo>
                  <a:cubicBezTo>
                    <a:pt x="68" y="11"/>
                    <a:pt x="68" y="11"/>
                    <a:pt x="68" y="11"/>
                  </a:cubicBezTo>
                  <a:cubicBezTo>
                    <a:pt x="99" y="78"/>
                    <a:pt x="99" y="78"/>
                    <a:pt x="99" y="78"/>
                  </a:cubicBezTo>
                  <a:cubicBezTo>
                    <a:pt x="99" y="80"/>
                    <a:pt x="101" y="81"/>
                    <a:pt x="103" y="81"/>
                  </a:cubicBezTo>
                  <a:cubicBezTo>
                    <a:pt x="105" y="81"/>
                    <a:pt x="107" y="80"/>
                    <a:pt x="108" y="78"/>
                  </a:cubicBezTo>
                  <a:cubicBezTo>
                    <a:pt x="123" y="45"/>
                    <a:pt x="123" y="45"/>
                    <a:pt x="123" y="45"/>
                  </a:cubicBezTo>
                  <a:cubicBezTo>
                    <a:pt x="124" y="43"/>
                    <a:pt x="126" y="42"/>
                    <a:pt x="128" y="42"/>
                  </a:cubicBezTo>
                  <a:cubicBezTo>
                    <a:pt x="148" y="42"/>
                    <a:pt x="148" y="42"/>
                    <a:pt x="148" y="42"/>
                  </a:cubicBezTo>
                  <a:cubicBezTo>
                    <a:pt x="148" y="34"/>
                    <a:pt x="148" y="34"/>
                    <a:pt x="148" y="34"/>
                  </a:cubicBezTo>
                  <a:lnTo>
                    <a:pt x="128" y="3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0" name="Oval 1839">
              <a:extLst>
                <a:ext uri="{FF2B5EF4-FFF2-40B4-BE49-F238E27FC236}">
                  <a16:creationId xmlns:a16="http://schemas.microsoft.com/office/drawing/2014/main" id="{15C8A132-5CB1-C740-8325-5E1115A0B839}"/>
                </a:ext>
              </a:extLst>
            </p:cNvPr>
            <p:cNvSpPr>
              <a:spLocks noChangeArrowheads="1"/>
            </p:cNvSpPr>
            <p:nvPr/>
          </p:nvSpPr>
          <p:spPr bwMode="auto">
            <a:xfrm>
              <a:off x="6386513" y="712788"/>
              <a:ext cx="138113" cy="13652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1" name="Freeform 1840">
              <a:extLst>
                <a:ext uri="{FF2B5EF4-FFF2-40B4-BE49-F238E27FC236}">
                  <a16:creationId xmlns:a16="http://schemas.microsoft.com/office/drawing/2014/main" id="{51A14FBD-7724-AD4D-8058-BC5C9EA04EAA}"/>
                </a:ext>
              </a:extLst>
            </p:cNvPr>
            <p:cNvSpPr>
              <a:spLocks/>
            </p:cNvSpPr>
            <p:nvPr/>
          </p:nvSpPr>
          <p:spPr bwMode="auto">
            <a:xfrm>
              <a:off x="5362576" y="239713"/>
              <a:ext cx="1720850" cy="1141413"/>
            </a:xfrm>
            <a:custGeom>
              <a:avLst/>
              <a:gdLst>
                <a:gd name="T0" fmla="*/ 152 w 237"/>
                <a:gd name="T1" fmla="*/ 0 h 157"/>
                <a:gd name="T2" fmla="*/ 111 w 237"/>
                <a:gd name="T3" fmla="*/ 27 h 157"/>
                <a:gd name="T4" fmla="*/ 69 w 237"/>
                <a:gd name="T5" fmla="*/ 0 h 157"/>
                <a:gd name="T6" fmla="*/ 25 w 237"/>
                <a:gd name="T7" fmla="*/ 80 h 157"/>
                <a:gd name="T8" fmla="*/ 35 w 237"/>
                <a:gd name="T9" fmla="*/ 80 h 157"/>
                <a:gd name="T10" fmla="*/ 28 w 237"/>
                <a:gd name="T11" fmla="*/ 66 h 157"/>
                <a:gd name="T12" fmla="*/ 27 w 237"/>
                <a:gd name="T13" fmla="*/ 36 h 157"/>
                <a:gd name="T14" fmla="*/ 69 w 237"/>
                <a:gd name="T15" fmla="*/ 8 h 157"/>
                <a:gd name="T16" fmla="*/ 69 w 237"/>
                <a:gd name="T17" fmla="*/ 8 h 157"/>
                <a:gd name="T18" fmla="*/ 108 w 237"/>
                <a:gd name="T19" fmla="*/ 40 h 157"/>
                <a:gd name="T20" fmla="*/ 111 w 237"/>
                <a:gd name="T21" fmla="*/ 42 h 157"/>
                <a:gd name="T22" fmla="*/ 113 w 237"/>
                <a:gd name="T23" fmla="*/ 40 h 157"/>
                <a:gd name="T24" fmla="*/ 152 w 237"/>
                <a:gd name="T25" fmla="*/ 8 h 157"/>
                <a:gd name="T26" fmla="*/ 194 w 237"/>
                <a:gd name="T27" fmla="*/ 36 h 157"/>
                <a:gd name="T28" fmla="*/ 193 w 237"/>
                <a:gd name="T29" fmla="*/ 66 h 157"/>
                <a:gd name="T30" fmla="*/ 164 w 237"/>
                <a:gd name="T31" fmla="*/ 105 h 157"/>
                <a:gd name="T32" fmla="*/ 143 w 237"/>
                <a:gd name="T33" fmla="*/ 122 h 157"/>
                <a:gd name="T34" fmla="*/ 111 w 237"/>
                <a:gd name="T35" fmla="*/ 149 h 157"/>
                <a:gd name="T36" fmla="*/ 78 w 237"/>
                <a:gd name="T37" fmla="*/ 122 h 157"/>
                <a:gd name="T38" fmla="*/ 58 w 237"/>
                <a:gd name="T39" fmla="*/ 105 h 157"/>
                <a:gd name="T40" fmla="*/ 40 w 237"/>
                <a:gd name="T41" fmla="*/ 88 h 157"/>
                <a:gd name="T42" fmla="*/ 30 w 237"/>
                <a:gd name="T43" fmla="*/ 88 h 157"/>
                <a:gd name="T44" fmla="*/ 52 w 237"/>
                <a:gd name="T45" fmla="*/ 111 h 157"/>
                <a:gd name="T46" fmla="*/ 105 w 237"/>
                <a:gd name="T47" fmla="*/ 155 h 157"/>
                <a:gd name="T48" fmla="*/ 111 w 237"/>
                <a:gd name="T49" fmla="*/ 157 h 157"/>
                <a:gd name="T50" fmla="*/ 116 w 237"/>
                <a:gd name="T51" fmla="*/ 155 h 157"/>
                <a:gd name="T52" fmla="*/ 169 w 237"/>
                <a:gd name="T53" fmla="*/ 111 h 157"/>
                <a:gd name="T54" fmla="*/ 152 w 237"/>
                <a:gd name="T5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7" h="157">
                  <a:moveTo>
                    <a:pt x="152" y="0"/>
                  </a:moveTo>
                  <a:cubicBezTo>
                    <a:pt x="136" y="0"/>
                    <a:pt x="120" y="8"/>
                    <a:pt x="111" y="27"/>
                  </a:cubicBezTo>
                  <a:cubicBezTo>
                    <a:pt x="101" y="8"/>
                    <a:pt x="85" y="0"/>
                    <a:pt x="69" y="0"/>
                  </a:cubicBezTo>
                  <a:cubicBezTo>
                    <a:pt x="35" y="0"/>
                    <a:pt x="0" y="35"/>
                    <a:pt x="25" y="80"/>
                  </a:cubicBezTo>
                  <a:cubicBezTo>
                    <a:pt x="35" y="80"/>
                    <a:pt x="35" y="80"/>
                    <a:pt x="35" y="80"/>
                  </a:cubicBezTo>
                  <a:cubicBezTo>
                    <a:pt x="32" y="75"/>
                    <a:pt x="30" y="71"/>
                    <a:pt x="28" y="66"/>
                  </a:cubicBezTo>
                  <a:cubicBezTo>
                    <a:pt x="24" y="56"/>
                    <a:pt x="24" y="46"/>
                    <a:pt x="27" y="36"/>
                  </a:cubicBezTo>
                  <a:cubicBezTo>
                    <a:pt x="33" y="20"/>
                    <a:pt x="51" y="8"/>
                    <a:pt x="69" y="8"/>
                  </a:cubicBezTo>
                  <a:cubicBezTo>
                    <a:pt x="69" y="8"/>
                    <a:pt x="69" y="8"/>
                    <a:pt x="69" y="8"/>
                  </a:cubicBezTo>
                  <a:cubicBezTo>
                    <a:pt x="93" y="8"/>
                    <a:pt x="101" y="25"/>
                    <a:pt x="108" y="40"/>
                  </a:cubicBezTo>
                  <a:cubicBezTo>
                    <a:pt x="109" y="41"/>
                    <a:pt x="110" y="42"/>
                    <a:pt x="111" y="42"/>
                  </a:cubicBezTo>
                  <a:cubicBezTo>
                    <a:pt x="112" y="42"/>
                    <a:pt x="113" y="41"/>
                    <a:pt x="113" y="40"/>
                  </a:cubicBezTo>
                  <a:cubicBezTo>
                    <a:pt x="120" y="25"/>
                    <a:pt x="128" y="8"/>
                    <a:pt x="152" y="8"/>
                  </a:cubicBezTo>
                  <a:cubicBezTo>
                    <a:pt x="170" y="8"/>
                    <a:pt x="188" y="20"/>
                    <a:pt x="194" y="36"/>
                  </a:cubicBezTo>
                  <a:cubicBezTo>
                    <a:pt x="198" y="46"/>
                    <a:pt x="197" y="56"/>
                    <a:pt x="193" y="66"/>
                  </a:cubicBezTo>
                  <a:cubicBezTo>
                    <a:pt x="189" y="79"/>
                    <a:pt x="179" y="92"/>
                    <a:pt x="164" y="105"/>
                  </a:cubicBezTo>
                  <a:cubicBezTo>
                    <a:pt x="158" y="110"/>
                    <a:pt x="151" y="116"/>
                    <a:pt x="143" y="122"/>
                  </a:cubicBezTo>
                  <a:cubicBezTo>
                    <a:pt x="132" y="131"/>
                    <a:pt x="120" y="140"/>
                    <a:pt x="111" y="149"/>
                  </a:cubicBezTo>
                  <a:cubicBezTo>
                    <a:pt x="101" y="140"/>
                    <a:pt x="89" y="131"/>
                    <a:pt x="78" y="122"/>
                  </a:cubicBezTo>
                  <a:cubicBezTo>
                    <a:pt x="70" y="116"/>
                    <a:pt x="63" y="110"/>
                    <a:pt x="58" y="105"/>
                  </a:cubicBezTo>
                  <a:cubicBezTo>
                    <a:pt x="51" y="99"/>
                    <a:pt x="45" y="93"/>
                    <a:pt x="40" y="88"/>
                  </a:cubicBezTo>
                  <a:cubicBezTo>
                    <a:pt x="30" y="88"/>
                    <a:pt x="30" y="88"/>
                    <a:pt x="30" y="88"/>
                  </a:cubicBezTo>
                  <a:cubicBezTo>
                    <a:pt x="36" y="95"/>
                    <a:pt x="43" y="103"/>
                    <a:pt x="52" y="111"/>
                  </a:cubicBezTo>
                  <a:cubicBezTo>
                    <a:pt x="67" y="123"/>
                    <a:pt x="90" y="141"/>
                    <a:pt x="105" y="155"/>
                  </a:cubicBezTo>
                  <a:cubicBezTo>
                    <a:pt x="107" y="156"/>
                    <a:pt x="109" y="157"/>
                    <a:pt x="111" y="157"/>
                  </a:cubicBezTo>
                  <a:cubicBezTo>
                    <a:pt x="113" y="157"/>
                    <a:pt x="114" y="156"/>
                    <a:pt x="116" y="155"/>
                  </a:cubicBezTo>
                  <a:cubicBezTo>
                    <a:pt x="132" y="141"/>
                    <a:pt x="155" y="123"/>
                    <a:pt x="169" y="111"/>
                  </a:cubicBezTo>
                  <a:cubicBezTo>
                    <a:pt x="237" y="53"/>
                    <a:pt x="194" y="0"/>
                    <a:pt x="15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2" name="Freeform 1841">
              <a:extLst>
                <a:ext uri="{FF2B5EF4-FFF2-40B4-BE49-F238E27FC236}">
                  <a16:creationId xmlns:a16="http://schemas.microsoft.com/office/drawing/2014/main" id="{2453E033-F800-5448-B142-D98F2410DBFD}"/>
                </a:ext>
              </a:extLst>
            </p:cNvPr>
            <p:cNvSpPr>
              <a:spLocks/>
            </p:cNvSpPr>
            <p:nvPr/>
          </p:nvSpPr>
          <p:spPr bwMode="auto">
            <a:xfrm>
              <a:off x="6546851" y="566738"/>
              <a:ext cx="107950" cy="115888"/>
            </a:xfrm>
            <a:custGeom>
              <a:avLst/>
              <a:gdLst>
                <a:gd name="T0" fmla="*/ 4 w 15"/>
                <a:gd name="T1" fmla="*/ 16 h 16"/>
                <a:gd name="T2" fmla="*/ 2 w 15"/>
                <a:gd name="T3" fmla="*/ 15 h 16"/>
                <a:gd name="T4" fmla="*/ 1 w 15"/>
                <a:gd name="T5" fmla="*/ 9 h 16"/>
                <a:gd name="T6" fmla="*/ 8 w 15"/>
                <a:gd name="T7" fmla="*/ 1 h 16"/>
                <a:gd name="T8" fmla="*/ 13 w 15"/>
                <a:gd name="T9" fmla="*/ 1 h 16"/>
                <a:gd name="T10" fmla="*/ 14 w 15"/>
                <a:gd name="T11" fmla="*/ 7 h 16"/>
                <a:gd name="T12" fmla="*/ 7 w 15"/>
                <a:gd name="T13" fmla="*/ 14 h 16"/>
                <a:gd name="T14" fmla="*/ 4 w 1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4" y="16"/>
                  </a:moveTo>
                  <a:cubicBezTo>
                    <a:pt x="3" y="16"/>
                    <a:pt x="2" y="15"/>
                    <a:pt x="2" y="15"/>
                  </a:cubicBezTo>
                  <a:cubicBezTo>
                    <a:pt x="0" y="13"/>
                    <a:pt x="0" y="11"/>
                    <a:pt x="1" y="9"/>
                  </a:cubicBezTo>
                  <a:cubicBezTo>
                    <a:pt x="8" y="1"/>
                    <a:pt x="8" y="1"/>
                    <a:pt x="8" y="1"/>
                  </a:cubicBezTo>
                  <a:cubicBezTo>
                    <a:pt x="9" y="0"/>
                    <a:pt x="11" y="0"/>
                    <a:pt x="13" y="1"/>
                  </a:cubicBezTo>
                  <a:cubicBezTo>
                    <a:pt x="15" y="2"/>
                    <a:pt x="15" y="5"/>
                    <a:pt x="14" y="7"/>
                  </a:cubicBezTo>
                  <a:cubicBezTo>
                    <a:pt x="7" y="14"/>
                    <a:pt x="7" y="14"/>
                    <a:pt x="7" y="14"/>
                  </a:cubicBezTo>
                  <a:cubicBezTo>
                    <a:pt x="6" y="15"/>
                    <a:pt x="5" y="16"/>
                    <a:pt x="4"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 name="Freeform 1842">
              <a:extLst>
                <a:ext uri="{FF2B5EF4-FFF2-40B4-BE49-F238E27FC236}">
                  <a16:creationId xmlns:a16="http://schemas.microsoft.com/office/drawing/2014/main" id="{FE59D93B-AFDB-DE4E-9408-0C3C27616FBD}"/>
                </a:ext>
              </a:extLst>
            </p:cNvPr>
            <p:cNvSpPr>
              <a:spLocks/>
            </p:cNvSpPr>
            <p:nvPr/>
          </p:nvSpPr>
          <p:spPr bwMode="auto">
            <a:xfrm>
              <a:off x="6423026" y="501650"/>
              <a:ext cx="65088" cy="130175"/>
            </a:xfrm>
            <a:custGeom>
              <a:avLst/>
              <a:gdLst>
                <a:gd name="T0" fmla="*/ 4 w 9"/>
                <a:gd name="T1" fmla="*/ 18 h 18"/>
                <a:gd name="T2" fmla="*/ 4 w 9"/>
                <a:gd name="T3" fmla="*/ 18 h 18"/>
                <a:gd name="T4" fmla="*/ 0 w 9"/>
                <a:gd name="T5" fmla="*/ 14 h 18"/>
                <a:gd name="T6" fmla="*/ 0 w 9"/>
                <a:gd name="T7" fmla="*/ 4 h 18"/>
                <a:gd name="T8" fmla="*/ 5 w 9"/>
                <a:gd name="T9" fmla="*/ 0 h 18"/>
                <a:gd name="T10" fmla="*/ 8 w 9"/>
                <a:gd name="T11" fmla="*/ 4 h 18"/>
                <a:gd name="T12" fmla="*/ 8 w 9"/>
                <a:gd name="T13" fmla="*/ 14 h 18"/>
                <a:gd name="T14" fmla="*/ 4 w 9"/>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8">
                  <a:moveTo>
                    <a:pt x="4" y="18"/>
                  </a:moveTo>
                  <a:cubicBezTo>
                    <a:pt x="4" y="18"/>
                    <a:pt x="4" y="18"/>
                    <a:pt x="4" y="18"/>
                  </a:cubicBezTo>
                  <a:cubicBezTo>
                    <a:pt x="2" y="18"/>
                    <a:pt x="0" y="17"/>
                    <a:pt x="0" y="14"/>
                  </a:cubicBezTo>
                  <a:cubicBezTo>
                    <a:pt x="0" y="4"/>
                    <a:pt x="0" y="4"/>
                    <a:pt x="0" y="4"/>
                  </a:cubicBezTo>
                  <a:cubicBezTo>
                    <a:pt x="1" y="2"/>
                    <a:pt x="2" y="0"/>
                    <a:pt x="5" y="0"/>
                  </a:cubicBezTo>
                  <a:cubicBezTo>
                    <a:pt x="7" y="0"/>
                    <a:pt x="9" y="2"/>
                    <a:pt x="8" y="4"/>
                  </a:cubicBezTo>
                  <a:cubicBezTo>
                    <a:pt x="8" y="14"/>
                    <a:pt x="8" y="14"/>
                    <a:pt x="8" y="14"/>
                  </a:cubicBezTo>
                  <a:cubicBezTo>
                    <a:pt x="8" y="17"/>
                    <a:pt x="7" y="18"/>
                    <a:pt x="4"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4" name="Freeform 1843">
              <a:extLst>
                <a:ext uri="{FF2B5EF4-FFF2-40B4-BE49-F238E27FC236}">
                  <a16:creationId xmlns:a16="http://schemas.microsoft.com/office/drawing/2014/main" id="{97563ACC-FFA7-204D-A913-63DE44B6F2CE}"/>
                </a:ext>
              </a:extLst>
            </p:cNvPr>
            <p:cNvSpPr>
              <a:spLocks/>
            </p:cNvSpPr>
            <p:nvPr/>
          </p:nvSpPr>
          <p:spPr bwMode="auto">
            <a:xfrm>
              <a:off x="6256338" y="558800"/>
              <a:ext cx="107950" cy="117475"/>
            </a:xfrm>
            <a:custGeom>
              <a:avLst/>
              <a:gdLst>
                <a:gd name="T0" fmla="*/ 11 w 15"/>
                <a:gd name="T1" fmla="*/ 16 h 16"/>
                <a:gd name="T2" fmla="*/ 8 w 15"/>
                <a:gd name="T3" fmla="*/ 15 h 16"/>
                <a:gd name="T4" fmla="*/ 1 w 15"/>
                <a:gd name="T5" fmla="*/ 7 h 16"/>
                <a:gd name="T6" fmla="*/ 2 w 15"/>
                <a:gd name="T7" fmla="*/ 2 h 16"/>
                <a:gd name="T8" fmla="*/ 7 w 15"/>
                <a:gd name="T9" fmla="*/ 2 h 16"/>
                <a:gd name="T10" fmla="*/ 14 w 15"/>
                <a:gd name="T11" fmla="*/ 10 h 16"/>
                <a:gd name="T12" fmla="*/ 13 w 15"/>
                <a:gd name="T13" fmla="*/ 15 h 16"/>
                <a:gd name="T14" fmla="*/ 11 w 15"/>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1" y="16"/>
                  </a:moveTo>
                  <a:cubicBezTo>
                    <a:pt x="9" y="16"/>
                    <a:pt x="8" y="16"/>
                    <a:pt x="8" y="15"/>
                  </a:cubicBezTo>
                  <a:cubicBezTo>
                    <a:pt x="1" y="7"/>
                    <a:pt x="1" y="7"/>
                    <a:pt x="1" y="7"/>
                  </a:cubicBezTo>
                  <a:cubicBezTo>
                    <a:pt x="0" y="6"/>
                    <a:pt x="0" y="3"/>
                    <a:pt x="2" y="2"/>
                  </a:cubicBezTo>
                  <a:cubicBezTo>
                    <a:pt x="3" y="0"/>
                    <a:pt x="6" y="0"/>
                    <a:pt x="7" y="2"/>
                  </a:cubicBezTo>
                  <a:cubicBezTo>
                    <a:pt x="14" y="10"/>
                    <a:pt x="14" y="10"/>
                    <a:pt x="14" y="10"/>
                  </a:cubicBezTo>
                  <a:cubicBezTo>
                    <a:pt x="15" y="12"/>
                    <a:pt x="15" y="14"/>
                    <a:pt x="13" y="15"/>
                  </a:cubicBezTo>
                  <a:cubicBezTo>
                    <a:pt x="12" y="16"/>
                    <a:pt x="12" y="16"/>
                    <a:pt x="11"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5" name="Group 1844">
            <a:extLst>
              <a:ext uri="{FF2B5EF4-FFF2-40B4-BE49-F238E27FC236}">
                <a16:creationId xmlns:a16="http://schemas.microsoft.com/office/drawing/2014/main" id="{5AFAC8F2-AD05-8248-B6F4-6E40CEE967E2}"/>
              </a:ext>
            </a:extLst>
          </p:cNvPr>
          <p:cNvGrpSpPr/>
          <p:nvPr userDrawn="1"/>
        </p:nvGrpSpPr>
        <p:grpSpPr>
          <a:xfrm>
            <a:off x="1082082" y="2510256"/>
            <a:ext cx="295751" cy="320111"/>
            <a:chOff x="2768601" y="0"/>
            <a:chExt cx="1503363" cy="1627188"/>
          </a:xfrm>
          <a:solidFill>
            <a:srgbClr val="003088"/>
          </a:solidFill>
        </p:grpSpPr>
        <p:sp>
          <p:nvSpPr>
            <p:cNvPr id="1846" name="Freeform 1845">
              <a:extLst>
                <a:ext uri="{FF2B5EF4-FFF2-40B4-BE49-F238E27FC236}">
                  <a16:creationId xmlns:a16="http://schemas.microsoft.com/office/drawing/2014/main" id="{BA94F7F5-97FB-D641-8600-1367365E8DAA}"/>
                </a:ext>
              </a:extLst>
            </p:cNvPr>
            <p:cNvSpPr>
              <a:spLocks/>
            </p:cNvSpPr>
            <p:nvPr/>
          </p:nvSpPr>
          <p:spPr bwMode="auto">
            <a:xfrm>
              <a:off x="2768601" y="1344613"/>
              <a:ext cx="246063" cy="282575"/>
            </a:xfrm>
            <a:custGeom>
              <a:avLst/>
              <a:gdLst>
                <a:gd name="T0" fmla="*/ 28 w 34"/>
                <a:gd name="T1" fmla="*/ 11 h 39"/>
                <a:gd name="T2" fmla="*/ 17 w 34"/>
                <a:gd name="T3" fmla="*/ 0 h 39"/>
                <a:gd name="T4" fmla="*/ 6 w 34"/>
                <a:gd name="T5" fmla="*/ 11 h 39"/>
                <a:gd name="T6" fmla="*/ 6 w 34"/>
                <a:gd name="T7" fmla="*/ 33 h 39"/>
                <a:gd name="T8" fmla="*/ 28 w 34"/>
                <a:gd name="T9" fmla="*/ 33 h 39"/>
                <a:gd name="T10" fmla="*/ 28 w 34"/>
                <a:gd name="T11" fmla="*/ 11 h 39"/>
              </a:gdLst>
              <a:ahLst/>
              <a:cxnLst>
                <a:cxn ang="0">
                  <a:pos x="T0" y="T1"/>
                </a:cxn>
                <a:cxn ang="0">
                  <a:pos x="T2" y="T3"/>
                </a:cxn>
                <a:cxn ang="0">
                  <a:pos x="T4" y="T5"/>
                </a:cxn>
                <a:cxn ang="0">
                  <a:pos x="T6" y="T7"/>
                </a:cxn>
                <a:cxn ang="0">
                  <a:pos x="T8" y="T9"/>
                </a:cxn>
                <a:cxn ang="0">
                  <a:pos x="T10" y="T11"/>
                </a:cxn>
              </a:cxnLst>
              <a:rect l="0" t="0" r="r" b="b"/>
              <a:pathLst>
                <a:path w="34" h="39">
                  <a:moveTo>
                    <a:pt x="28" y="11"/>
                  </a:moveTo>
                  <a:cubicBezTo>
                    <a:pt x="28" y="11"/>
                    <a:pt x="17" y="0"/>
                    <a:pt x="17" y="0"/>
                  </a:cubicBezTo>
                  <a:cubicBezTo>
                    <a:pt x="17" y="0"/>
                    <a:pt x="6" y="11"/>
                    <a:pt x="6" y="11"/>
                  </a:cubicBezTo>
                  <a:cubicBezTo>
                    <a:pt x="0" y="17"/>
                    <a:pt x="0" y="27"/>
                    <a:pt x="6" y="33"/>
                  </a:cubicBezTo>
                  <a:cubicBezTo>
                    <a:pt x="12" y="39"/>
                    <a:pt x="22" y="39"/>
                    <a:pt x="28" y="33"/>
                  </a:cubicBezTo>
                  <a:cubicBezTo>
                    <a:pt x="34" y="27"/>
                    <a:pt x="34" y="17"/>
                    <a:pt x="28"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Freeform 1846">
              <a:extLst>
                <a:ext uri="{FF2B5EF4-FFF2-40B4-BE49-F238E27FC236}">
                  <a16:creationId xmlns:a16="http://schemas.microsoft.com/office/drawing/2014/main" id="{9F49D4B8-A2FC-B548-B733-370E52998136}"/>
                </a:ext>
              </a:extLst>
            </p:cNvPr>
            <p:cNvSpPr>
              <a:spLocks noEditPoints="1"/>
            </p:cNvSpPr>
            <p:nvPr/>
          </p:nvSpPr>
          <p:spPr bwMode="auto">
            <a:xfrm>
              <a:off x="2971801" y="0"/>
              <a:ext cx="1300163" cy="1300163"/>
            </a:xfrm>
            <a:custGeom>
              <a:avLst/>
              <a:gdLst>
                <a:gd name="T0" fmla="*/ 178 w 179"/>
                <a:gd name="T1" fmla="*/ 44 h 179"/>
                <a:gd name="T2" fmla="*/ 130 w 179"/>
                <a:gd name="T3" fmla="*/ 1 h 179"/>
                <a:gd name="T4" fmla="*/ 141 w 179"/>
                <a:gd name="T5" fmla="*/ 18 h 179"/>
                <a:gd name="T6" fmla="*/ 117 w 179"/>
                <a:gd name="T7" fmla="*/ 27 h 179"/>
                <a:gd name="T8" fmla="*/ 102 w 179"/>
                <a:gd name="T9" fmla="*/ 27 h 179"/>
                <a:gd name="T10" fmla="*/ 23 w 179"/>
                <a:gd name="T11" fmla="*/ 121 h 179"/>
                <a:gd name="T12" fmla="*/ 1 w 179"/>
                <a:gd name="T13" fmla="*/ 172 h 179"/>
                <a:gd name="T14" fmla="*/ 4 w 179"/>
                <a:gd name="T15" fmla="*/ 179 h 179"/>
                <a:gd name="T16" fmla="*/ 43 w 179"/>
                <a:gd name="T17" fmla="*/ 141 h 179"/>
                <a:gd name="T18" fmla="*/ 65 w 179"/>
                <a:gd name="T19" fmla="*/ 159 h 179"/>
                <a:gd name="T20" fmla="*/ 80 w 179"/>
                <a:gd name="T21" fmla="*/ 148 h 179"/>
                <a:gd name="T22" fmla="*/ 97 w 179"/>
                <a:gd name="T23" fmla="*/ 132 h 179"/>
                <a:gd name="T24" fmla="*/ 113 w 179"/>
                <a:gd name="T25" fmla="*/ 116 h 179"/>
                <a:gd name="T26" fmla="*/ 152 w 179"/>
                <a:gd name="T27" fmla="*/ 77 h 179"/>
                <a:gd name="T28" fmla="*/ 144 w 179"/>
                <a:gd name="T29" fmla="*/ 54 h 179"/>
                <a:gd name="T30" fmla="*/ 172 w 179"/>
                <a:gd name="T31" fmla="*/ 49 h 179"/>
                <a:gd name="T32" fmla="*/ 178 w 179"/>
                <a:gd name="T33" fmla="*/ 49 h 179"/>
                <a:gd name="T34" fmla="*/ 58 w 179"/>
                <a:gd name="T35" fmla="*/ 120 h 179"/>
                <a:gd name="T36" fmla="*/ 80 w 179"/>
                <a:gd name="T37" fmla="*/ 137 h 179"/>
                <a:gd name="T38" fmla="*/ 58 w 179"/>
                <a:gd name="T39" fmla="*/ 126 h 179"/>
                <a:gd name="T40" fmla="*/ 75 w 179"/>
                <a:gd name="T41" fmla="*/ 104 h 179"/>
                <a:gd name="T42" fmla="*/ 97 w 179"/>
                <a:gd name="T43" fmla="*/ 120 h 179"/>
                <a:gd name="T44" fmla="*/ 75 w 179"/>
                <a:gd name="T45" fmla="*/ 110 h 179"/>
                <a:gd name="T46" fmla="*/ 91 w 179"/>
                <a:gd name="T47" fmla="*/ 88 h 179"/>
                <a:gd name="T48" fmla="*/ 113 w 179"/>
                <a:gd name="T49" fmla="*/ 104 h 179"/>
                <a:gd name="T50" fmla="*/ 91 w 179"/>
                <a:gd name="T51" fmla="*/ 93 h 179"/>
                <a:gd name="T52" fmla="*/ 146 w 179"/>
                <a:gd name="T53" fmla="*/ 71 h 179"/>
                <a:gd name="T54" fmla="*/ 121 w 179"/>
                <a:gd name="T55" fmla="*/ 64 h 179"/>
                <a:gd name="T56" fmla="*/ 115 w 179"/>
                <a:gd name="T57" fmla="*/ 69 h 179"/>
                <a:gd name="T58" fmla="*/ 122 w 179"/>
                <a:gd name="T59" fmla="*/ 95 h 179"/>
                <a:gd name="T60" fmla="*/ 82 w 179"/>
                <a:gd name="T61" fmla="*/ 69 h 179"/>
                <a:gd name="T62" fmla="*/ 33 w 179"/>
                <a:gd name="T63" fmla="*/ 117 h 179"/>
                <a:gd name="T64" fmla="*/ 29 w 179"/>
                <a:gd name="T65" fmla="*/ 112 h 179"/>
                <a:gd name="T66" fmla="*/ 110 w 179"/>
                <a:gd name="T67" fmla="*/ 32 h 179"/>
                <a:gd name="T68" fmla="*/ 146 w 179"/>
                <a:gd name="T69" fmla="*/ 6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 h="179">
                  <a:moveTo>
                    <a:pt x="178" y="49"/>
                  </a:moveTo>
                  <a:cubicBezTo>
                    <a:pt x="179" y="48"/>
                    <a:pt x="179" y="45"/>
                    <a:pt x="178" y="44"/>
                  </a:cubicBezTo>
                  <a:cubicBezTo>
                    <a:pt x="135" y="1"/>
                    <a:pt x="135" y="1"/>
                    <a:pt x="135" y="1"/>
                  </a:cubicBezTo>
                  <a:cubicBezTo>
                    <a:pt x="134" y="0"/>
                    <a:pt x="131" y="0"/>
                    <a:pt x="130" y="1"/>
                  </a:cubicBezTo>
                  <a:cubicBezTo>
                    <a:pt x="128" y="3"/>
                    <a:pt x="128" y="5"/>
                    <a:pt x="130" y="7"/>
                  </a:cubicBezTo>
                  <a:cubicBezTo>
                    <a:pt x="141" y="18"/>
                    <a:pt x="141" y="18"/>
                    <a:pt x="141" y="18"/>
                  </a:cubicBezTo>
                  <a:cubicBezTo>
                    <a:pt x="125" y="35"/>
                    <a:pt x="125" y="35"/>
                    <a:pt x="125" y="35"/>
                  </a:cubicBezTo>
                  <a:cubicBezTo>
                    <a:pt x="117" y="27"/>
                    <a:pt x="117" y="27"/>
                    <a:pt x="117" y="27"/>
                  </a:cubicBezTo>
                  <a:cubicBezTo>
                    <a:pt x="115" y="25"/>
                    <a:pt x="113" y="24"/>
                    <a:pt x="110" y="24"/>
                  </a:cubicBezTo>
                  <a:cubicBezTo>
                    <a:pt x="107" y="24"/>
                    <a:pt x="104" y="25"/>
                    <a:pt x="102" y="27"/>
                  </a:cubicBezTo>
                  <a:cubicBezTo>
                    <a:pt x="23" y="106"/>
                    <a:pt x="23" y="106"/>
                    <a:pt x="23" y="106"/>
                  </a:cubicBezTo>
                  <a:cubicBezTo>
                    <a:pt x="19" y="111"/>
                    <a:pt x="19" y="117"/>
                    <a:pt x="23" y="121"/>
                  </a:cubicBezTo>
                  <a:cubicBezTo>
                    <a:pt x="38" y="136"/>
                    <a:pt x="38" y="136"/>
                    <a:pt x="38" y="136"/>
                  </a:cubicBezTo>
                  <a:cubicBezTo>
                    <a:pt x="1" y="172"/>
                    <a:pt x="1" y="172"/>
                    <a:pt x="1" y="172"/>
                  </a:cubicBezTo>
                  <a:cubicBezTo>
                    <a:pt x="0" y="174"/>
                    <a:pt x="0" y="176"/>
                    <a:pt x="1" y="178"/>
                  </a:cubicBezTo>
                  <a:cubicBezTo>
                    <a:pt x="2" y="178"/>
                    <a:pt x="3" y="179"/>
                    <a:pt x="4" y="179"/>
                  </a:cubicBezTo>
                  <a:cubicBezTo>
                    <a:pt x="5" y="179"/>
                    <a:pt x="6" y="178"/>
                    <a:pt x="7" y="178"/>
                  </a:cubicBezTo>
                  <a:cubicBezTo>
                    <a:pt x="43" y="141"/>
                    <a:pt x="43" y="141"/>
                    <a:pt x="43" y="141"/>
                  </a:cubicBezTo>
                  <a:cubicBezTo>
                    <a:pt x="58" y="156"/>
                    <a:pt x="58" y="156"/>
                    <a:pt x="58" y="156"/>
                  </a:cubicBezTo>
                  <a:cubicBezTo>
                    <a:pt x="60" y="158"/>
                    <a:pt x="62" y="159"/>
                    <a:pt x="65" y="159"/>
                  </a:cubicBezTo>
                  <a:cubicBezTo>
                    <a:pt x="68" y="159"/>
                    <a:pt x="71" y="158"/>
                    <a:pt x="73" y="156"/>
                  </a:cubicBezTo>
                  <a:cubicBezTo>
                    <a:pt x="80" y="148"/>
                    <a:pt x="80" y="148"/>
                    <a:pt x="80" y="148"/>
                  </a:cubicBezTo>
                  <a:cubicBezTo>
                    <a:pt x="86" y="142"/>
                    <a:pt x="86" y="142"/>
                    <a:pt x="86" y="142"/>
                  </a:cubicBezTo>
                  <a:cubicBezTo>
                    <a:pt x="97" y="132"/>
                    <a:pt x="97" y="132"/>
                    <a:pt x="97" y="132"/>
                  </a:cubicBezTo>
                  <a:cubicBezTo>
                    <a:pt x="102" y="126"/>
                    <a:pt x="102" y="126"/>
                    <a:pt x="102" y="126"/>
                  </a:cubicBezTo>
                  <a:cubicBezTo>
                    <a:pt x="113" y="116"/>
                    <a:pt x="113" y="116"/>
                    <a:pt x="113" y="116"/>
                  </a:cubicBezTo>
                  <a:cubicBezTo>
                    <a:pt x="118" y="110"/>
                    <a:pt x="118" y="110"/>
                    <a:pt x="118" y="110"/>
                  </a:cubicBezTo>
                  <a:cubicBezTo>
                    <a:pt x="152" y="77"/>
                    <a:pt x="152" y="77"/>
                    <a:pt x="152" y="77"/>
                  </a:cubicBezTo>
                  <a:cubicBezTo>
                    <a:pt x="156" y="73"/>
                    <a:pt x="156" y="66"/>
                    <a:pt x="152" y="62"/>
                  </a:cubicBezTo>
                  <a:cubicBezTo>
                    <a:pt x="144" y="54"/>
                    <a:pt x="144" y="54"/>
                    <a:pt x="144" y="54"/>
                  </a:cubicBezTo>
                  <a:cubicBezTo>
                    <a:pt x="161" y="38"/>
                    <a:pt x="161" y="38"/>
                    <a:pt x="161" y="38"/>
                  </a:cubicBezTo>
                  <a:cubicBezTo>
                    <a:pt x="172" y="49"/>
                    <a:pt x="172" y="49"/>
                    <a:pt x="172" y="49"/>
                  </a:cubicBezTo>
                  <a:cubicBezTo>
                    <a:pt x="173" y="50"/>
                    <a:pt x="174" y="51"/>
                    <a:pt x="175" y="51"/>
                  </a:cubicBezTo>
                  <a:cubicBezTo>
                    <a:pt x="176" y="51"/>
                    <a:pt x="177" y="50"/>
                    <a:pt x="178" y="49"/>
                  </a:cubicBezTo>
                  <a:close/>
                  <a:moveTo>
                    <a:pt x="58" y="126"/>
                  </a:moveTo>
                  <a:cubicBezTo>
                    <a:pt x="57" y="124"/>
                    <a:pt x="57" y="122"/>
                    <a:pt x="58" y="120"/>
                  </a:cubicBezTo>
                  <a:cubicBezTo>
                    <a:pt x="60" y="119"/>
                    <a:pt x="63" y="119"/>
                    <a:pt x="64" y="120"/>
                  </a:cubicBezTo>
                  <a:cubicBezTo>
                    <a:pt x="80" y="137"/>
                    <a:pt x="80" y="137"/>
                    <a:pt x="80" y="137"/>
                  </a:cubicBezTo>
                  <a:cubicBezTo>
                    <a:pt x="75" y="142"/>
                    <a:pt x="75" y="142"/>
                    <a:pt x="75" y="142"/>
                  </a:cubicBezTo>
                  <a:lnTo>
                    <a:pt x="58" y="126"/>
                  </a:lnTo>
                  <a:close/>
                  <a:moveTo>
                    <a:pt x="75" y="110"/>
                  </a:moveTo>
                  <a:cubicBezTo>
                    <a:pt x="73" y="108"/>
                    <a:pt x="73" y="106"/>
                    <a:pt x="75" y="104"/>
                  </a:cubicBezTo>
                  <a:cubicBezTo>
                    <a:pt x="76" y="102"/>
                    <a:pt x="79" y="102"/>
                    <a:pt x="80" y="104"/>
                  </a:cubicBezTo>
                  <a:cubicBezTo>
                    <a:pt x="97" y="120"/>
                    <a:pt x="97" y="120"/>
                    <a:pt x="97" y="120"/>
                  </a:cubicBezTo>
                  <a:cubicBezTo>
                    <a:pt x="91" y="126"/>
                    <a:pt x="91" y="126"/>
                    <a:pt x="91" y="126"/>
                  </a:cubicBezTo>
                  <a:lnTo>
                    <a:pt x="75" y="110"/>
                  </a:lnTo>
                  <a:close/>
                  <a:moveTo>
                    <a:pt x="91" y="93"/>
                  </a:moveTo>
                  <a:cubicBezTo>
                    <a:pt x="89" y="92"/>
                    <a:pt x="89" y="89"/>
                    <a:pt x="91" y="88"/>
                  </a:cubicBezTo>
                  <a:cubicBezTo>
                    <a:pt x="92" y="86"/>
                    <a:pt x="95" y="86"/>
                    <a:pt x="96" y="88"/>
                  </a:cubicBezTo>
                  <a:cubicBezTo>
                    <a:pt x="113" y="104"/>
                    <a:pt x="113" y="104"/>
                    <a:pt x="113" y="104"/>
                  </a:cubicBezTo>
                  <a:cubicBezTo>
                    <a:pt x="107" y="110"/>
                    <a:pt x="107" y="110"/>
                    <a:pt x="107" y="110"/>
                  </a:cubicBezTo>
                  <a:lnTo>
                    <a:pt x="91" y="93"/>
                  </a:lnTo>
                  <a:close/>
                  <a:moveTo>
                    <a:pt x="146" y="67"/>
                  </a:moveTo>
                  <a:cubicBezTo>
                    <a:pt x="147" y="68"/>
                    <a:pt x="147" y="70"/>
                    <a:pt x="146" y="71"/>
                  </a:cubicBezTo>
                  <a:cubicBezTo>
                    <a:pt x="137" y="80"/>
                    <a:pt x="137" y="80"/>
                    <a:pt x="137" y="80"/>
                  </a:cubicBezTo>
                  <a:cubicBezTo>
                    <a:pt x="121" y="64"/>
                    <a:pt x="121" y="64"/>
                    <a:pt x="121" y="64"/>
                  </a:cubicBezTo>
                  <a:cubicBezTo>
                    <a:pt x="119" y="62"/>
                    <a:pt x="116" y="62"/>
                    <a:pt x="115" y="64"/>
                  </a:cubicBezTo>
                  <a:cubicBezTo>
                    <a:pt x="113" y="65"/>
                    <a:pt x="113" y="68"/>
                    <a:pt x="115" y="69"/>
                  </a:cubicBezTo>
                  <a:cubicBezTo>
                    <a:pt x="131" y="86"/>
                    <a:pt x="131" y="86"/>
                    <a:pt x="131" y="86"/>
                  </a:cubicBezTo>
                  <a:cubicBezTo>
                    <a:pt x="122" y="95"/>
                    <a:pt x="122" y="95"/>
                    <a:pt x="122" y="95"/>
                  </a:cubicBezTo>
                  <a:cubicBezTo>
                    <a:pt x="97" y="69"/>
                    <a:pt x="97" y="69"/>
                    <a:pt x="97" y="69"/>
                  </a:cubicBezTo>
                  <a:cubicBezTo>
                    <a:pt x="93" y="65"/>
                    <a:pt x="87" y="65"/>
                    <a:pt x="82" y="69"/>
                  </a:cubicBezTo>
                  <a:cubicBezTo>
                    <a:pt x="36" y="116"/>
                    <a:pt x="36" y="116"/>
                    <a:pt x="36" y="116"/>
                  </a:cubicBezTo>
                  <a:cubicBezTo>
                    <a:pt x="35" y="117"/>
                    <a:pt x="34" y="117"/>
                    <a:pt x="33" y="117"/>
                  </a:cubicBezTo>
                  <a:cubicBezTo>
                    <a:pt x="32" y="117"/>
                    <a:pt x="31" y="117"/>
                    <a:pt x="30" y="116"/>
                  </a:cubicBezTo>
                  <a:cubicBezTo>
                    <a:pt x="29" y="115"/>
                    <a:pt x="29" y="113"/>
                    <a:pt x="29" y="112"/>
                  </a:cubicBezTo>
                  <a:cubicBezTo>
                    <a:pt x="108" y="33"/>
                    <a:pt x="108" y="33"/>
                    <a:pt x="108" y="33"/>
                  </a:cubicBezTo>
                  <a:cubicBezTo>
                    <a:pt x="108" y="33"/>
                    <a:pt x="109" y="32"/>
                    <a:pt x="110" y="32"/>
                  </a:cubicBezTo>
                  <a:cubicBezTo>
                    <a:pt x="110" y="32"/>
                    <a:pt x="111" y="33"/>
                    <a:pt x="112" y="33"/>
                  </a:cubicBezTo>
                  <a:lnTo>
                    <a:pt x="146" y="6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8" name="Group 1847">
            <a:extLst>
              <a:ext uri="{FF2B5EF4-FFF2-40B4-BE49-F238E27FC236}">
                <a16:creationId xmlns:a16="http://schemas.microsoft.com/office/drawing/2014/main" id="{F731F19D-3571-6F42-A9AC-1D2987ACF701}"/>
              </a:ext>
            </a:extLst>
          </p:cNvPr>
          <p:cNvGrpSpPr/>
          <p:nvPr userDrawn="1"/>
        </p:nvGrpSpPr>
        <p:grpSpPr>
          <a:xfrm>
            <a:off x="5599147" y="2519995"/>
            <a:ext cx="290091" cy="300633"/>
            <a:chOff x="2888778" y="1971675"/>
            <a:chExt cx="1266825" cy="1312863"/>
          </a:xfrm>
          <a:solidFill>
            <a:srgbClr val="003088"/>
          </a:solidFill>
        </p:grpSpPr>
        <p:sp>
          <p:nvSpPr>
            <p:cNvPr id="1849" name="Freeform 5">
              <a:extLst>
                <a:ext uri="{FF2B5EF4-FFF2-40B4-BE49-F238E27FC236}">
                  <a16:creationId xmlns:a16="http://schemas.microsoft.com/office/drawing/2014/main" id="{A7DA9A23-7766-5249-B9A1-067F4F45EE62}"/>
                </a:ext>
              </a:extLst>
            </p:cNvPr>
            <p:cNvSpPr>
              <a:spLocks noEditPoints="1"/>
            </p:cNvSpPr>
            <p:nvPr/>
          </p:nvSpPr>
          <p:spPr bwMode="auto">
            <a:xfrm>
              <a:off x="2888778" y="1971675"/>
              <a:ext cx="1266825" cy="1312863"/>
            </a:xfrm>
            <a:custGeom>
              <a:avLst/>
              <a:gdLst>
                <a:gd name="T0" fmla="*/ 135 w 140"/>
                <a:gd name="T1" fmla="*/ 45 h 145"/>
                <a:gd name="T2" fmla="*/ 81 w 140"/>
                <a:gd name="T3" fmla="*/ 2 h 145"/>
                <a:gd name="T4" fmla="*/ 75 w 140"/>
                <a:gd name="T5" fmla="*/ 0 h 145"/>
                <a:gd name="T6" fmla="*/ 68 w 140"/>
                <a:gd name="T7" fmla="*/ 4 h 145"/>
                <a:gd name="T8" fmla="*/ 2 w 140"/>
                <a:gd name="T9" fmla="*/ 87 h 145"/>
                <a:gd name="T10" fmla="*/ 0 w 140"/>
                <a:gd name="T11" fmla="*/ 94 h 145"/>
                <a:gd name="T12" fmla="*/ 3 w 140"/>
                <a:gd name="T13" fmla="*/ 101 h 145"/>
                <a:gd name="T14" fmla="*/ 58 w 140"/>
                <a:gd name="T15" fmla="*/ 143 h 145"/>
                <a:gd name="T16" fmla="*/ 64 w 140"/>
                <a:gd name="T17" fmla="*/ 145 h 145"/>
                <a:gd name="T18" fmla="*/ 71 w 140"/>
                <a:gd name="T19" fmla="*/ 142 h 145"/>
                <a:gd name="T20" fmla="*/ 137 w 140"/>
                <a:gd name="T21" fmla="*/ 58 h 145"/>
                <a:gd name="T22" fmla="*/ 135 w 140"/>
                <a:gd name="T23" fmla="*/ 45 h 145"/>
                <a:gd name="T24" fmla="*/ 132 w 140"/>
                <a:gd name="T25" fmla="*/ 55 h 145"/>
                <a:gd name="T26" fmla="*/ 67 w 140"/>
                <a:gd name="T27" fmla="*/ 138 h 145"/>
                <a:gd name="T28" fmla="*/ 61 w 140"/>
                <a:gd name="T29" fmla="*/ 139 h 145"/>
                <a:gd name="T30" fmla="*/ 7 w 140"/>
                <a:gd name="T31" fmla="*/ 96 h 145"/>
                <a:gd name="T32" fmla="*/ 6 w 140"/>
                <a:gd name="T33" fmla="*/ 93 h 145"/>
                <a:gd name="T34" fmla="*/ 6 w 140"/>
                <a:gd name="T35" fmla="*/ 91 h 145"/>
                <a:gd name="T36" fmla="*/ 72 w 140"/>
                <a:gd name="T37" fmla="*/ 7 h 145"/>
                <a:gd name="T38" fmla="*/ 75 w 140"/>
                <a:gd name="T39" fmla="*/ 6 h 145"/>
                <a:gd name="T40" fmla="*/ 78 w 140"/>
                <a:gd name="T41" fmla="*/ 7 h 145"/>
                <a:gd name="T42" fmla="*/ 132 w 140"/>
                <a:gd name="T43" fmla="*/ 49 h 145"/>
                <a:gd name="T44" fmla="*/ 132 w 140"/>
                <a:gd name="T45" fmla="*/ 5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145">
                  <a:moveTo>
                    <a:pt x="135" y="45"/>
                  </a:moveTo>
                  <a:cubicBezTo>
                    <a:pt x="81" y="2"/>
                    <a:pt x="81" y="2"/>
                    <a:pt x="81" y="2"/>
                  </a:cubicBezTo>
                  <a:cubicBezTo>
                    <a:pt x="80" y="1"/>
                    <a:pt x="77" y="0"/>
                    <a:pt x="75" y="0"/>
                  </a:cubicBezTo>
                  <a:cubicBezTo>
                    <a:pt x="72" y="0"/>
                    <a:pt x="70" y="1"/>
                    <a:pt x="68" y="4"/>
                  </a:cubicBezTo>
                  <a:cubicBezTo>
                    <a:pt x="2" y="87"/>
                    <a:pt x="2" y="87"/>
                    <a:pt x="2" y="87"/>
                  </a:cubicBezTo>
                  <a:cubicBezTo>
                    <a:pt x="0" y="89"/>
                    <a:pt x="0" y="92"/>
                    <a:pt x="0" y="94"/>
                  </a:cubicBezTo>
                  <a:cubicBezTo>
                    <a:pt x="0" y="97"/>
                    <a:pt x="1" y="99"/>
                    <a:pt x="3" y="101"/>
                  </a:cubicBezTo>
                  <a:cubicBezTo>
                    <a:pt x="58" y="143"/>
                    <a:pt x="58" y="143"/>
                    <a:pt x="58" y="143"/>
                  </a:cubicBezTo>
                  <a:cubicBezTo>
                    <a:pt x="59" y="145"/>
                    <a:pt x="61" y="145"/>
                    <a:pt x="64" y="145"/>
                  </a:cubicBezTo>
                  <a:cubicBezTo>
                    <a:pt x="67" y="145"/>
                    <a:pt x="69" y="144"/>
                    <a:pt x="71" y="142"/>
                  </a:cubicBezTo>
                  <a:cubicBezTo>
                    <a:pt x="137" y="58"/>
                    <a:pt x="137" y="58"/>
                    <a:pt x="137" y="58"/>
                  </a:cubicBezTo>
                  <a:cubicBezTo>
                    <a:pt x="140" y="54"/>
                    <a:pt x="140" y="48"/>
                    <a:pt x="135" y="45"/>
                  </a:cubicBezTo>
                  <a:close/>
                  <a:moveTo>
                    <a:pt x="132" y="55"/>
                  </a:moveTo>
                  <a:cubicBezTo>
                    <a:pt x="67" y="138"/>
                    <a:pt x="67" y="138"/>
                    <a:pt x="67" y="138"/>
                  </a:cubicBezTo>
                  <a:cubicBezTo>
                    <a:pt x="65" y="140"/>
                    <a:pt x="63" y="140"/>
                    <a:pt x="61" y="139"/>
                  </a:cubicBezTo>
                  <a:cubicBezTo>
                    <a:pt x="7" y="96"/>
                    <a:pt x="7" y="96"/>
                    <a:pt x="7" y="96"/>
                  </a:cubicBezTo>
                  <a:cubicBezTo>
                    <a:pt x="6" y="95"/>
                    <a:pt x="6" y="95"/>
                    <a:pt x="6" y="93"/>
                  </a:cubicBezTo>
                  <a:cubicBezTo>
                    <a:pt x="6" y="92"/>
                    <a:pt x="6" y="91"/>
                    <a:pt x="6" y="91"/>
                  </a:cubicBezTo>
                  <a:cubicBezTo>
                    <a:pt x="72" y="7"/>
                    <a:pt x="72" y="7"/>
                    <a:pt x="72" y="7"/>
                  </a:cubicBezTo>
                  <a:cubicBezTo>
                    <a:pt x="73" y="6"/>
                    <a:pt x="74" y="6"/>
                    <a:pt x="75" y="6"/>
                  </a:cubicBezTo>
                  <a:cubicBezTo>
                    <a:pt x="76" y="6"/>
                    <a:pt x="77" y="6"/>
                    <a:pt x="78" y="7"/>
                  </a:cubicBezTo>
                  <a:cubicBezTo>
                    <a:pt x="132" y="49"/>
                    <a:pt x="132" y="49"/>
                    <a:pt x="132" y="49"/>
                  </a:cubicBezTo>
                  <a:cubicBezTo>
                    <a:pt x="133" y="51"/>
                    <a:pt x="134" y="53"/>
                    <a:pt x="132" y="5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0" name="Freeform 6">
              <a:extLst>
                <a:ext uri="{FF2B5EF4-FFF2-40B4-BE49-F238E27FC236}">
                  <a16:creationId xmlns:a16="http://schemas.microsoft.com/office/drawing/2014/main" id="{DA6054A3-D3FA-104F-81E0-46779B0DBAF5}"/>
                </a:ext>
              </a:extLst>
            </p:cNvPr>
            <p:cNvSpPr>
              <a:spLocks noEditPoints="1"/>
            </p:cNvSpPr>
            <p:nvPr/>
          </p:nvSpPr>
          <p:spPr bwMode="auto">
            <a:xfrm>
              <a:off x="3441228" y="2162175"/>
              <a:ext cx="252413" cy="234950"/>
            </a:xfrm>
            <a:custGeom>
              <a:avLst/>
              <a:gdLst>
                <a:gd name="T0" fmla="*/ 6 w 28"/>
                <a:gd name="T1" fmla="*/ 23 h 26"/>
                <a:gd name="T2" fmla="*/ 14 w 28"/>
                <a:gd name="T3" fmla="*/ 26 h 26"/>
                <a:gd name="T4" fmla="*/ 25 w 28"/>
                <a:gd name="T5" fmla="*/ 21 h 26"/>
                <a:gd name="T6" fmla="*/ 28 w 28"/>
                <a:gd name="T7" fmla="*/ 11 h 26"/>
                <a:gd name="T8" fmla="*/ 23 w 28"/>
                <a:gd name="T9" fmla="*/ 3 h 26"/>
                <a:gd name="T10" fmla="*/ 14 w 28"/>
                <a:gd name="T11" fmla="*/ 0 h 26"/>
                <a:gd name="T12" fmla="*/ 4 w 28"/>
                <a:gd name="T13" fmla="*/ 5 h 26"/>
                <a:gd name="T14" fmla="*/ 6 w 28"/>
                <a:gd name="T15" fmla="*/ 23 h 26"/>
                <a:gd name="T16" fmla="*/ 9 w 28"/>
                <a:gd name="T17" fmla="*/ 8 h 26"/>
                <a:gd name="T18" fmla="*/ 14 w 28"/>
                <a:gd name="T19" fmla="*/ 6 h 26"/>
                <a:gd name="T20" fmla="*/ 19 w 28"/>
                <a:gd name="T21" fmla="*/ 7 h 26"/>
                <a:gd name="T22" fmla="*/ 22 w 28"/>
                <a:gd name="T23" fmla="*/ 12 h 26"/>
                <a:gd name="T24" fmla="*/ 20 w 28"/>
                <a:gd name="T25" fmla="*/ 18 h 26"/>
                <a:gd name="T26" fmla="*/ 14 w 28"/>
                <a:gd name="T27" fmla="*/ 20 h 26"/>
                <a:gd name="T28" fmla="*/ 10 w 28"/>
                <a:gd name="T29" fmla="*/ 19 h 26"/>
                <a:gd name="T30" fmla="*/ 9 w 28"/>
                <a:gd name="T3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6">
                  <a:moveTo>
                    <a:pt x="6" y="23"/>
                  </a:moveTo>
                  <a:cubicBezTo>
                    <a:pt x="9" y="25"/>
                    <a:pt x="11" y="26"/>
                    <a:pt x="14" y="26"/>
                  </a:cubicBezTo>
                  <a:cubicBezTo>
                    <a:pt x="18" y="26"/>
                    <a:pt x="22" y="24"/>
                    <a:pt x="25" y="21"/>
                  </a:cubicBezTo>
                  <a:cubicBezTo>
                    <a:pt x="27" y="18"/>
                    <a:pt x="28" y="15"/>
                    <a:pt x="28" y="11"/>
                  </a:cubicBezTo>
                  <a:cubicBezTo>
                    <a:pt x="27" y="8"/>
                    <a:pt x="25" y="5"/>
                    <a:pt x="23" y="3"/>
                  </a:cubicBezTo>
                  <a:cubicBezTo>
                    <a:pt x="20" y="1"/>
                    <a:pt x="17" y="0"/>
                    <a:pt x="14" y="0"/>
                  </a:cubicBezTo>
                  <a:cubicBezTo>
                    <a:pt x="10" y="0"/>
                    <a:pt x="7" y="2"/>
                    <a:pt x="4" y="5"/>
                  </a:cubicBezTo>
                  <a:cubicBezTo>
                    <a:pt x="0" y="10"/>
                    <a:pt x="0" y="19"/>
                    <a:pt x="6" y="23"/>
                  </a:cubicBezTo>
                  <a:close/>
                  <a:moveTo>
                    <a:pt x="9" y="8"/>
                  </a:moveTo>
                  <a:cubicBezTo>
                    <a:pt x="10" y="7"/>
                    <a:pt x="12" y="6"/>
                    <a:pt x="14" y="6"/>
                  </a:cubicBezTo>
                  <a:cubicBezTo>
                    <a:pt x="16" y="6"/>
                    <a:pt x="18" y="6"/>
                    <a:pt x="19" y="7"/>
                  </a:cubicBezTo>
                  <a:cubicBezTo>
                    <a:pt x="21" y="8"/>
                    <a:pt x="21" y="10"/>
                    <a:pt x="22" y="12"/>
                  </a:cubicBezTo>
                  <a:cubicBezTo>
                    <a:pt x="22" y="14"/>
                    <a:pt x="21" y="16"/>
                    <a:pt x="20" y="18"/>
                  </a:cubicBezTo>
                  <a:cubicBezTo>
                    <a:pt x="19" y="19"/>
                    <a:pt x="17" y="20"/>
                    <a:pt x="14" y="20"/>
                  </a:cubicBezTo>
                  <a:cubicBezTo>
                    <a:pt x="13" y="20"/>
                    <a:pt x="11" y="20"/>
                    <a:pt x="10" y="19"/>
                  </a:cubicBezTo>
                  <a:cubicBezTo>
                    <a:pt x="7" y="16"/>
                    <a:pt x="6" y="12"/>
                    <a:pt x="9"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Freeform 7">
              <a:extLst>
                <a:ext uri="{FF2B5EF4-FFF2-40B4-BE49-F238E27FC236}">
                  <a16:creationId xmlns:a16="http://schemas.microsoft.com/office/drawing/2014/main" id="{20C009D4-9E3E-7645-A1D7-5891A1294F98}"/>
                </a:ext>
              </a:extLst>
            </p:cNvPr>
            <p:cNvSpPr>
              <a:spLocks noEditPoints="1"/>
            </p:cNvSpPr>
            <p:nvPr/>
          </p:nvSpPr>
          <p:spPr bwMode="auto">
            <a:xfrm>
              <a:off x="3720628" y="2379663"/>
              <a:ext cx="244475" cy="234950"/>
            </a:xfrm>
            <a:custGeom>
              <a:avLst/>
              <a:gdLst>
                <a:gd name="T0" fmla="*/ 22 w 27"/>
                <a:gd name="T1" fmla="*/ 3 h 26"/>
                <a:gd name="T2" fmla="*/ 14 w 27"/>
                <a:gd name="T3" fmla="*/ 0 h 26"/>
                <a:gd name="T4" fmla="*/ 3 w 27"/>
                <a:gd name="T5" fmla="*/ 5 h 26"/>
                <a:gd name="T6" fmla="*/ 1 w 27"/>
                <a:gd name="T7" fmla="*/ 14 h 26"/>
                <a:gd name="T8" fmla="*/ 6 w 27"/>
                <a:gd name="T9" fmla="*/ 23 h 26"/>
                <a:gd name="T10" fmla="*/ 14 w 27"/>
                <a:gd name="T11" fmla="*/ 26 h 26"/>
                <a:gd name="T12" fmla="*/ 24 w 27"/>
                <a:gd name="T13" fmla="*/ 21 h 26"/>
                <a:gd name="T14" fmla="*/ 27 w 27"/>
                <a:gd name="T15" fmla="*/ 11 h 26"/>
                <a:gd name="T16" fmla="*/ 22 w 27"/>
                <a:gd name="T17" fmla="*/ 3 h 26"/>
                <a:gd name="T18" fmla="*/ 20 w 27"/>
                <a:gd name="T19" fmla="*/ 17 h 26"/>
                <a:gd name="T20" fmla="*/ 14 w 27"/>
                <a:gd name="T21" fmla="*/ 20 h 26"/>
                <a:gd name="T22" fmla="*/ 9 w 27"/>
                <a:gd name="T23" fmla="*/ 19 h 26"/>
                <a:gd name="T24" fmla="*/ 6 w 27"/>
                <a:gd name="T25" fmla="*/ 14 h 26"/>
                <a:gd name="T26" fmla="*/ 8 w 27"/>
                <a:gd name="T27" fmla="*/ 8 h 26"/>
                <a:gd name="T28" fmla="*/ 14 w 27"/>
                <a:gd name="T29" fmla="*/ 6 h 26"/>
                <a:gd name="T30" fmla="*/ 18 w 27"/>
                <a:gd name="T31" fmla="*/ 7 h 26"/>
                <a:gd name="T32" fmla="*/ 21 w 27"/>
                <a:gd name="T33" fmla="*/ 12 h 26"/>
                <a:gd name="T34" fmla="*/ 20 w 27"/>
                <a:gd name="T3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6">
                  <a:moveTo>
                    <a:pt x="22" y="3"/>
                  </a:moveTo>
                  <a:cubicBezTo>
                    <a:pt x="20" y="1"/>
                    <a:pt x="17" y="0"/>
                    <a:pt x="14" y="0"/>
                  </a:cubicBezTo>
                  <a:cubicBezTo>
                    <a:pt x="10" y="0"/>
                    <a:pt x="6" y="2"/>
                    <a:pt x="3" y="5"/>
                  </a:cubicBezTo>
                  <a:cubicBezTo>
                    <a:pt x="1" y="7"/>
                    <a:pt x="0" y="11"/>
                    <a:pt x="1" y="14"/>
                  </a:cubicBezTo>
                  <a:cubicBezTo>
                    <a:pt x="1" y="18"/>
                    <a:pt x="3" y="21"/>
                    <a:pt x="6" y="23"/>
                  </a:cubicBezTo>
                  <a:cubicBezTo>
                    <a:pt x="8" y="25"/>
                    <a:pt x="11" y="26"/>
                    <a:pt x="14" y="26"/>
                  </a:cubicBezTo>
                  <a:cubicBezTo>
                    <a:pt x="18" y="26"/>
                    <a:pt x="22" y="24"/>
                    <a:pt x="24" y="21"/>
                  </a:cubicBezTo>
                  <a:cubicBezTo>
                    <a:pt x="26" y="18"/>
                    <a:pt x="27" y="15"/>
                    <a:pt x="27" y="11"/>
                  </a:cubicBezTo>
                  <a:cubicBezTo>
                    <a:pt x="26" y="8"/>
                    <a:pt x="25" y="5"/>
                    <a:pt x="22" y="3"/>
                  </a:cubicBezTo>
                  <a:close/>
                  <a:moveTo>
                    <a:pt x="20" y="17"/>
                  </a:moveTo>
                  <a:cubicBezTo>
                    <a:pt x="18" y="19"/>
                    <a:pt x="16" y="20"/>
                    <a:pt x="14" y="20"/>
                  </a:cubicBezTo>
                  <a:cubicBezTo>
                    <a:pt x="12" y="20"/>
                    <a:pt x="10" y="20"/>
                    <a:pt x="9" y="19"/>
                  </a:cubicBezTo>
                  <a:cubicBezTo>
                    <a:pt x="8" y="17"/>
                    <a:pt x="7" y="16"/>
                    <a:pt x="6" y="14"/>
                  </a:cubicBezTo>
                  <a:cubicBezTo>
                    <a:pt x="6" y="12"/>
                    <a:pt x="7" y="10"/>
                    <a:pt x="8" y="8"/>
                  </a:cubicBezTo>
                  <a:cubicBezTo>
                    <a:pt x="9" y="7"/>
                    <a:pt x="11" y="6"/>
                    <a:pt x="14" y="6"/>
                  </a:cubicBezTo>
                  <a:cubicBezTo>
                    <a:pt x="15" y="6"/>
                    <a:pt x="17" y="6"/>
                    <a:pt x="18" y="7"/>
                  </a:cubicBezTo>
                  <a:cubicBezTo>
                    <a:pt x="20" y="8"/>
                    <a:pt x="21" y="10"/>
                    <a:pt x="21" y="12"/>
                  </a:cubicBezTo>
                  <a:cubicBezTo>
                    <a:pt x="21" y="14"/>
                    <a:pt x="21" y="16"/>
                    <a:pt x="20"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2" name="Freeform 8">
              <a:extLst>
                <a:ext uri="{FF2B5EF4-FFF2-40B4-BE49-F238E27FC236}">
                  <a16:creationId xmlns:a16="http://schemas.microsoft.com/office/drawing/2014/main" id="{1EF22963-F524-BD43-B52B-2A9AE5EAB4C9}"/>
                </a:ext>
              </a:extLst>
            </p:cNvPr>
            <p:cNvSpPr>
              <a:spLocks noEditPoints="1"/>
            </p:cNvSpPr>
            <p:nvPr/>
          </p:nvSpPr>
          <p:spPr bwMode="auto">
            <a:xfrm>
              <a:off x="3241203" y="2406650"/>
              <a:ext cx="271463" cy="234950"/>
            </a:xfrm>
            <a:custGeom>
              <a:avLst/>
              <a:gdLst>
                <a:gd name="T0" fmla="*/ 7 w 30"/>
                <a:gd name="T1" fmla="*/ 23 h 26"/>
                <a:gd name="T2" fmla="*/ 15 w 30"/>
                <a:gd name="T3" fmla="*/ 26 h 26"/>
                <a:gd name="T4" fmla="*/ 26 w 30"/>
                <a:gd name="T5" fmla="*/ 21 h 26"/>
                <a:gd name="T6" fmla="*/ 23 w 30"/>
                <a:gd name="T7" fmla="*/ 2 h 26"/>
                <a:gd name="T8" fmla="*/ 15 w 30"/>
                <a:gd name="T9" fmla="*/ 0 h 26"/>
                <a:gd name="T10" fmla="*/ 5 w 30"/>
                <a:gd name="T11" fmla="*/ 5 h 26"/>
                <a:gd name="T12" fmla="*/ 7 w 30"/>
                <a:gd name="T13" fmla="*/ 23 h 26"/>
                <a:gd name="T14" fmla="*/ 9 w 30"/>
                <a:gd name="T15" fmla="*/ 8 h 26"/>
                <a:gd name="T16" fmla="*/ 15 w 30"/>
                <a:gd name="T17" fmla="*/ 5 h 26"/>
                <a:gd name="T18" fmla="*/ 20 w 30"/>
                <a:gd name="T19" fmla="*/ 7 h 26"/>
                <a:gd name="T20" fmla="*/ 21 w 30"/>
                <a:gd name="T21" fmla="*/ 17 h 26"/>
                <a:gd name="T22" fmla="*/ 15 w 30"/>
                <a:gd name="T23" fmla="*/ 20 h 26"/>
                <a:gd name="T24" fmla="*/ 11 w 30"/>
                <a:gd name="T25" fmla="*/ 19 h 26"/>
                <a:gd name="T26" fmla="*/ 9 w 30"/>
                <a:gd name="T27"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6">
                  <a:moveTo>
                    <a:pt x="7" y="23"/>
                  </a:moveTo>
                  <a:cubicBezTo>
                    <a:pt x="9" y="25"/>
                    <a:pt x="12" y="26"/>
                    <a:pt x="15" y="26"/>
                  </a:cubicBezTo>
                  <a:cubicBezTo>
                    <a:pt x="19" y="26"/>
                    <a:pt x="23" y="24"/>
                    <a:pt x="26" y="21"/>
                  </a:cubicBezTo>
                  <a:cubicBezTo>
                    <a:pt x="30" y="15"/>
                    <a:pt x="29" y="7"/>
                    <a:pt x="23" y="2"/>
                  </a:cubicBezTo>
                  <a:cubicBezTo>
                    <a:pt x="21" y="1"/>
                    <a:pt x="18" y="0"/>
                    <a:pt x="15" y="0"/>
                  </a:cubicBezTo>
                  <a:cubicBezTo>
                    <a:pt x="11" y="0"/>
                    <a:pt x="7" y="1"/>
                    <a:pt x="5" y="5"/>
                  </a:cubicBezTo>
                  <a:cubicBezTo>
                    <a:pt x="0" y="10"/>
                    <a:pt x="1" y="19"/>
                    <a:pt x="7" y="23"/>
                  </a:cubicBezTo>
                  <a:close/>
                  <a:moveTo>
                    <a:pt x="9" y="8"/>
                  </a:moveTo>
                  <a:cubicBezTo>
                    <a:pt x="11" y="6"/>
                    <a:pt x="13" y="5"/>
                    <a:pt x="15" y="5"/>
                  </a:cubicBezTo>
                  <a:cubicBezTo>
                    <a:pt x="17" y="5"/>
                    <a:pt x="19" y="6"/>
                    <a:pt x="20" y="7"/>
                  </a:cubicBezTo>
                  <a:cubicBezTo>
                    <a:pt x="23" y="9"/>
                    <a:pt x="24" y="14"/>
                    <a:pt x="21" y="17"/>
                  </a:cubicBezTo>
                  <a:cubicBezTo>
                    <a:pt x="20" y="19"/>
                    <a:pt x="18" y="20"/>
                    <a:pt x="15" y="20"/>
                  </a:cubicBezTo>
                  <a:cubicBezTo>
                    <a:pt x="14" y="20"/>
                    <a:pt x="12" y="20"/>
                    <a:pt x="11" y="19"/>
                  </a:cubicBezTo>
                  <a:cubicBezTo>
                    <a:pt x="8" y="16"/>
                    <a:pt x="7" y="11"/>
                    <a:pt x="9"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3" name="Freeform 9">
              <a:extLst>
                <a:ext uri="{FF2B5EF4-FFF2-40B4-BE49-F238E27FC236}">
                  <a16:creationId xmlns:a16="http://schemas.microsoft.com/office/drawing/2014/main" id="{B282AF81-6E37-2342-9B84-BDAFACEC8D0D}"/>
                </a:ext>
              </a:extLst>
            </p:cNvPr>
            <p:cNvSpPr>
              <a:spLocks noEditPoints="1"/>
            </p:cNvSpPr>
            <p:nvPr/>
          </p:nvSpPr>
          <p:spPr bwMode="auto">
            <a:xfrm>
              <a:off x="3531715" y="2614613"/>
              <a:ext cx="242888" cy="244475"/>
            </a:xfrm>
            <a:custGeom>
              <a:avLst/>
              <a:gdLst>
                <a:gd name="T0" fmla="*/ 22 w 27"/>
                <a:gd name="T1" fmla="*/ 3 h 27"/>
                <a:gd name="T2" fmla="*/ 14 w 27"/>
                <a:gd name="T3" fmla="*/ 0 h 27"/>
                <a:gd name="T4" fmla="*/ 3 w 27"/>
                <a:gd name="T5" fmla="*/ 5 h 27"/>
                <a:gd name="T6" fmla="*/ 0 w 27"/>
                <a:gd name="T7" fmla="*/ 15 h 27"/>
                <a:gd name="T8" fmla="*/ 5 w 27"/>
                <a:gd name="T9" fmla="*/ 24 h 27"/>
                <a:gd name="T10" fmla="*/ 14 w 27"/>
                <a:gd name="T11" fmla="*/ 27 h 27"/>
                <a:gd name="T12" fmla="*/ 24 w 27"/>
                <a:gd name="T13" fmla="*/ 22 h 27"/>
                <a:gd name="T14" fmla="*/ 27 w 27"/>
                <a:gd name="T15" fmla="*/ 12 h 27"/>
                <a:gd name="T16" fmla="*/ 22 w 27"/>
                <a:gd name="T17" fmla="*/ 3 h 27"/>
                <a:gd name="T18" fmla="*/ 19 w 27"/>
                <a:gd name="T19" fmla="*/ 18 h 27"/>
                <a:gd name="T20" fmla="*/ 14 w 27"/>
                <a:gd name="T21" fmla="*/ 21 h 27"/>
                <a:gd name="T22" fmla="*/ 9 w 27"/>
                <a:gd name="T23" fmla="*/ 19 h 27"/>
                <a:gd name="T24" fmla="*/ 6 w 27"/>
                <a:gd name="T25" fmla="*/ 15 h 27"/>
                <a:gd name="T26" fmla="*/ 8 w 27"/>
                <a:gd name="T27" fmla="*/ 9 h 27"/>
                <a:gd name="T28" fmla="*/ 14 w 27"/>
                <a:gd name="T29" fmla="*/ 6 h 27"/>
                <a:gd name="T30" fmla="*/ 18 w 27"/>
                <a:gd name="T31" fmla="*/ 8 h 27"/>
                <a:gd name="T32" fmla="*/ 21 w 27"/>
                <a:gd name="T33" fmla="*/ 13 h 27"/>
                <a:gd name="T34" fmla="*/ 19 w 27"/>
                <a:gd name="T35"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7">
                  <a:moveTo>
                    <a:pt x="22" y="3"/>
                  </a:moveTo>
                  <a:cubicBezTo>
                    <a:pt x="19" y="1"/>
                    <a:pt x="17" y="0"/>
                    <a:pt x="14" y="0"/>
                  </a:cubicBezTo>
                  <a:cubicBezTo>
                    <a:pt x="10" y="0"/>
                    <a:pt x="6" y="2"/>
                    <a:pt x="3" y="5"/>
                  </a:cubicBezTo>
                  <a:cubicBezTo>
                    <a:pt x="1" y="8"/>
                    <a:pt x="0" y="12"/>
                    <a:pt x="0" y="15"/>
                  </a:cubicBezTo>
                  <a:cubicBezTo>
                    <a:pt x="1" y="19"/>
                    <a:pt x="3" y="22"/>
                    <a:pt x="5" y="24"/>
                  </a:cubicBezTo>
                  <a:cubicBezTo>
                    <a:pt x="8" y="26"/>
                    <a:pt x="11" y="27"/>
                    <a:pt x="14" y="27"/>
                  </a:cubicBezTo>
                  <a:cubicBezTo>
                    <a:pt x="18" y="27"/>
                    <a:pt x="21" y="25"/>
                    <a:pt x="24" y="22"/>
                  </a:cubicBezTo>
                  <a:cubicBezTo>
                    <a:pt x="26" y="19"/>
                    <a:pt x="27" y="16"/>
                    <a:pt x="27" y="12"/>
                  </a:cubicBezTo>
                  <a:cubicBezTo>
                    <a:pt x="26" y="9"/>
                    <a:pt x="25" y="5"/>
                    <a:pt x="22" y="3"/>
                  </a:cubicBezTo>
                  <a:close/>
                  <a:moveTo>
                    <a:pt x="19" y="18"/>
                  </a:moveTo>
                  <a:cubicBezTo>
                    <a:pt x="18" y="20"/>
                    <a:pt x="16" y="21"/>
                    <a:pt x="14" y="21"/>
                  </a:cubicBezTo>
                  <a:cubicBezTo>
                    <a:pt x="12" y="21"/>
                    <a:pt x="10" y="20"/>
                    <a:pt x="9" y="19"/>
                  </a:cubicBezTo>
                  <a:cubicBezTo>
                    <a:pt x="7" y="18"/>
                    <a:pt x="7" y="16"/>
                    <a:pt x="6" y="15"/>
                  </a:cubicBezTo>
                  <a:cubicBezTo>
                    <a:pt x="6" y="13"/>
                    <a:pt x="7" y="11"/>
                    <a:pt x="8" y="9"/>
                  </a:cubicBezTo>
                  <a:cubicBezTo>
                    <a:pt x="9" y="7"/>
                    <a:pt x="11" y="6"/>
                    <a:pt x="14" y="6"/>
                  </a:cubicBezTo>
                  <a:cubicBezTo>
                    <a:pt x="15" y="6"/>
                    <a:pt x="17" y="7"/>
                    <a:pt x="18" y="8"/>
                  </a:cubicBezTo>
                  <a:cubicBezTo>
                    <a:pt x="20" y="9"/>
                    <a:pt x="21" y="11"/>
                    <a:pt x="21" y="13"/>
                  </a:cubicBezTo>
                  <a:cubicBezTo>
                    <a:pt x="21" y="15"/>
                    <a:pt x="21" y="17"/>
                    <a:pt x="19"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4" name="Freeform 10">
              <a:extLst>
                <a:ext uri="{FF2B5EF4-FFF2-40B4-BE49-F238E27FC236}">
                  <a16:creationId xmlns:a16="http://schemas.microsoft.com/office/drawing/2014/main" id="{BF5AFE67-60A1-D84A-BD99-6C48B2270FF2}"/>
                </a:ext>
              </a:extLst>
            </p:cNvPr>
            <p:cNvSpPr>
              <a:spLocks noEditPoints="1"/>
            </p:cNvSpPr>
            <p:nvPr/>
          </p:nvSpPr>
          <p:spPr bwMode="auto">
            <a:xfrm>
              <a:off x="3052290" y="2641600"/>
              <a:ext cx="269875" cy="244475"/>
            </a:xfrm>
            <a:custGeom>
              <a:avLst/>
              <a:gdLst>
                <a:gd name="T0" fmla="*/ 25 w 30"/>
                <a:gd name="T1" fmla="*/ 22 h 27"/>
                <a:gd name="T2" fmla="*/ 23 w 30"/>
                <a:gd name="T3" fmla="*/ 3 h 27"/>
                <a:gd name="T4" fmla="*/ 15 w 30"/>
                <a:gd name="T5" fmla="*/ 0 h 27"/>
                <a:gd name="T6" fmla="*/ 5 w 30"/>
                <a:gd name="T7" fmla="*/ 5 h 27"/>
                <a:gd name="T8" fmla="*/ 7 w 30"/>
                <a:gd name="T9" fmla="*/ 24 h 27"/>
                <a:gd name="T10" fmla="*/ 15 w 30"/>
                <a:gd name="T11" fmla="*/ 27 h 27"/>
                <a:gd name="T12" fmla="*/ 25 w 30"/>
                <a:gd name="T13" fmla="*/ 22 h 27"/>
                <a:gd name="T14" fmla="*/ 21 w 30"/>
                <a:gd name="T15" fmla="*/ 18 h 27"/>
                <a:gd name="T16" fmla="*/ 15 w 30"/>
                <a:gd name="T17" fmla="*/ 21 h 27"/>
                <a:gd name="T18" fmla="*/ 11 w 30"/>
                <a:gd name="T19" fmla="*/ 19 h 27"/>
                <a:gd name="T20" fmla="*/ 9 w 30"/>
                <a:gd name="T21" fmla="*/ 9 h 27"/>
                <a:gd name="T22" fmla="*/ 15 w 30"/>
                <a:gd name="T23" fmla="*/ 6 h 27"/>
                <a:gd name="T24" fmla="*/ 20 w 30"/>
                <a:gd name="T25" fmla="*/ 8 h 27"/>
                <a:gd name="T26" fmla="*/ 21 w 30"/>
                <a:gd name="T27"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7">
                  <a:moveTo>
                    <a:pt x="25" y="22"/>
                  </a:moveTo>
                  <a:cubicBezTo>
                    <a:pt x="30" y="16"/>
                    <a:pt x="29" y="8"/>
                    <a:pt x="23" y="3"/>
                  </a:cubicBezTo>
                  <a:cubicBezTo>
                    <a:pt x="21" y="1"/>
                    <a:pt x="18" y="0"/>
                    <a:pt x="15" y="0"/>
                  </a:cubicBezTo>
                  <a:cubicBezTo>
                    <a:pt x="11" y="0"/>
                    <a:pt x="7" y="2"/>
                    <a:pt x="5" y="5"/>
                  </a:cubicBezTo>
                  <a:cubicBezTo>
                    <a:pt x="0" y="11"/>
                    <a:pt x="1" y="19"/>
                    <a:pt x="7" y="24"/>
                  </a:cubicBezTo>
                  <a:cubicBezTo>
                    <a:pt x="9" y="26"/>
                    <a:pt x="12" y="27"/>
                    <a:pt x="15" y="27"/>
                  </a:cubicBezTo>
                  <a:cubicBezTo>
                    <a:pt x="19" y="27"/>
                    <a:pt x="23" y="25"/>
                    <a:pt x="25" y="22"/>
                  </a:cubicBezTo>
                  <a:close/>
                  <a:moveTo>
                    <a:pt x="21" y="18"/>
                  </a:moveTo>
                  <a:cubicBezTo>
                    <a:pt x="19" y="20"/>
                    <a:pt x="17" y="21"/>
                    <a:pt x="15" y="21"/>
                  </a:cubicBezTo>
                  <a:cubicBezTo>
                    <a:pt x="13" y="21"/>
                    <a:pt x="12" y="20"/>
                    <a:pt x="11" y="19"/>
                  </a:cubicBezTo>
                  <a:cubicBezTo>
                    <a:pt x="7" y="17"/>
                    <a:pt x="7" y="12"/>
                    <a:pt x="9" y="9"/>
                  </a:cubicBezTo>
                  <a:cubicBezTo>
                    <a:pt x="11" y="7"/>
                    <a:pt x="13" y="6"/>
                    <a:pt x="15" y="6"/>
                  </a:cubicBezTo>
                  <a:cubicBezTo>
                    <a:pt x="17" y="6"/>
                    <a:pt x="18" y="7"/>
                    <a:pt x="20" y="8"/>
                  </a:cubicBezTo>
                  <a:cubicBezTo>
                    <a:pt x="23" y="10"/>
                    <a:pt x="23" y="15"/>
                    <a:pt x="21"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5" name="Freeform 11">
              <a:extLst>
                <a:ext uri="{FF2B5EF4-FFF2-40B4-BE49-F238E27FC236}">
                  <a16:creationId xmlns:a16="http://schemas.microsoft.com/office/drawing/2014/main" id="{3CFD30E4-F041-ED45-9BD1-7CCF0D318275}"/>
                </a:ext>
              </a:extLst>
            </p:cNvPr>
            <p:cNvSpPr>
              <a:spLocks noEditPoints="1"/>
            </p:cNvSpPr>
            <p:nvPr/>
          </p:nvSpPr>
          <p:spPr bwMode="auto">
            <a:xfrm>
              <a:off x="3331690" y="2859088"/>
              <a:ext cx="254000" cy="244475"/>
            </a:xfrm>
            <a:custGeom>
              <a:avLst/>
              <a:gdLst>
                <a:gd name="T0" fmla="*/ 23 w 28"/>
                <a:gd name="T1" fmla="*/ 3 h 27"/>
                <a:gd name="T2" fmla="*/ 14 w 28"/>
                <a:gd name="T3" fmla="*/ 0 h 27"/>
                <a:gd name="T4" fmla="*/ 4 w 28"/>
                <a:gd name="T5" fmla="*/ 5 h 27"/>
                <a:gd name="T6" fmla="*/ 6 w 28"/>
                <a:gd name="T7" fmla="*/ 24 h 27"/>
                <a:gd name="T8" fmla="*/ 14 w 28"/>
                <a:gd name="T9" fmla="*/ 27 h 27"/>
                <a:gd name="T10" fmla="*/ 25 w 28"/>
                <a:gd name="T11" fmla="*/ 22 h 27"/>
                <a:gd name="T12" fmla="*/ 28 w 28"/>
                <a:gd name="T13" fmla="*/ 12 h 27"/>
                <a:gd name="T14" fmla="*/ 23 w 28"/>
                <a:gd name="T15" fmla="*/ 3 h 27"/>
                <a:gd name="T16" fmla="*/ 20 w 28"/>
                <a:gd name="T17" fmla="*/ 18 h 27"/>
                <a:gd name="T18" fmla="*/ 14 w 28"/>
                <a:gd name="T19" fmla="*/ 21 h 27"/>
                <a:gd name="T20" fmla="*/ 10 w 28"/>
                <a:gd name="T21" fmla="*/ 19 h 27"/>
                <a:gd name="T22" fmla="*/ 9 w 28"/>
                <a:gd name="T23" fmla="*/ 9 h 27"/>
                <a:gd name="T24" fmla="*/ 14 w 28"/>
                <a:gd name="T25" fmla="*/ 6 h 27"/>
                <a:gd name="T26" fmla="*/ 19 w 28"/>
                <a:gd name="T27" fmla="*/ 8 h 27"/>
                <a:gd name="T28" fmla="*/ 22 w 28"/>
                <a:gd name="T29" fmla="*/ 13 h 27"/>
                <a:gd name="T30" fmla="*/ 20 w 28"/>
                <a:gd name="T31"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7">
                  <a:moveTo>
                    <a:pt x="23" y="3"/>
                  </a:moveTo>
                  <a:cubicBezTo>
                    <a:pt x="20" y="1"/>
                    <a:pt x="17" y="0"/>
                    <a:pt x="14" y="0"/>
                  </a:cubicBezTo>
                  <a:cubicBezTo>
                    <a:pt x="10" y="0"/>
                    <a:pt x="7" y="2"/>
                    <a:pt x="4" y="5"/>
                  </a:cubicBezTo>
                  <a:cubicBezTo>
                    <a:pt x="0" y="11"/>
                    <a:pt x="1" y="19"/>
                    <a:pt x="6" y="24"/>
                  </a:cubicBezTo>
                  <a:cubicBezTo>
                    <a:pt x="9" y="26"/>
                    <a:pt x="11" y="27"/>
                    <a:pt x="14" y="27"/>
                  </a:cubicBezTo>
                  <a:cubicBezTo>
                    <a:pt x="19" y="27"/>
                    <a:pt x="22" y="25"/>
                    <a:pt x="25" y="22"/>
                  </a:cubicBezTo>
                  <a:cubicBezTo>
                    <a:pt x="27" y="19"/>
                    <a:pt x="28" y="15"/>
                    <a:pt x="28" y="12"/>
                  </a:cubicBezTo>
                  <a:cubicBezTo>
                    <a:pt x="27" y="8"/>
                    <a:pt x="25" y="5"/>
                    <a:pt x="23" y="3"/>
                  </a:cubicBezTo>
                  <a:close/>
                  <a:moveTo>
                    <a:pt x="20" y="18"/>
                  </a:moveTo>
                  <a:cubicBezTo>
                    <a:pt x="19" y="20"/>
                    <a:pt x="17" y="21"/>
                    <a:pt x="14" y="21"/>
                  </a:cubicBezTo>
                  <a:cubicBezTo>
                    <a:pt x="13" y="21"/>
                    <a:pt x="11" y="20"/>
                    <a:pt x="10" y="19"/>
                  </a:cubicBezTo>
                  <a:cubicBezTo>
                    <a:pt x="7" y="17"/>
                    <a:pt x="6" y="12"/>
                    <a:pt x="9" y="9"/>
                  </a:cubicBezTo>
                  <a:cubicBezTo>
                    <a:pt x="10" y="7"/>
                    <a:pt x="12" y="6"/>
                    <a:pt x="14" y="6"/>
                  </a:cubicBezTo>
                  <a:cubicBezTo>
                    <a:pt x="16" y="6"/>
                    <a:pt x="18" y="7"/>
                    <a:pt x="19" y="8"/>
                  </a:cubicBezTo>
                  <a:cubicBezTo>
                    <a:pt x="21" y="9"/>
                    <a:pt x="22" y="11"/>
                    <a:pt x="22" y="13"/>
                  </a:cubicBezTo>
                  <a:cubicBezTo>
                    <a:pt x="22" y="15"/>
                    <a:pt x="21" y="16"/>
                    <a:pt x="20"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6" name="Freeform 12">
              <a:extLst>
                <a:ext uri="{FF2B5EF4-FFF2-40B4-BE49-F238E27FC236}">
                  <a16:creationId xmlns:a16="http://schemas.microsoft.com/office/drawing/2014/main" id="{8CDBF1C6-9E9E-2245-B1B8-CDAD4CAB6E31}"/>
                </a:ext>
              </a:extLst>
            </p:cNvPr>
            <p:cNvSpPr>
              <a:spLocks/>
            </p:cNvSpPr>
            <p:nvPr/>
          </p:nvSpPr>
          <p:spPr bwMode="auto">
            <a:xfrm>
              <a:off x="3250728" y="2306638"/>
              <a:ext cx="533400" cy="642938"/>
            </a:xfrm>
            <a:custGeom>
              <a:avLst/>
              <a:gdLst>
                <a:gd name="T0" fmla="*/ 57 w 59"/>
                <a:gd name="T1" fmla="*/ 1 h 71"/>
                <a:gd name="T2" fmla="*/ 53 w 59"/>
                <a:gd name="T3" fmla="*/ 1 h 71"/>
                <a:gd name="T4" fmla="*/ 1 w 59"/>
                <a:gd name="T5" fmla="*/ 67 h 71"/>
                <a:gd name="T6" fmla="*/ 2 w 59"/>
                <a:gd name="T7" fmla="*/ 71 h 71"/>
                <a:gd name="T8" fmla="*/ 4 w 59"/>
                <a:gd name="T9" fmla="*/ 71 h 71"/>
                <a:gd name="T10" fmla="*/ 6 w 59"/>
                <a:gd name="T11" fmla="*/ 70 h 71"/>
                <a:gd name="T12" fmla="*/ 58 w 59"/>
                <a:gd name="T13" fmla="*/ 5 h 71"/>
                <a:gd name="T14" fmla="*/ 57 w 59"/>
                <a:gd name="T15" fmla="*/ 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71">
                  <a:moveTo>
                    <a:pt x="57" y="1"/>
                  </a:moveTo>
                  <a:cubicBezTo>
                    <a:pt x="56" y="0"/>
                    <a:pt x="54" y="0"/>
                    <a:pt x="53" y="1"/>
                  </a:cubicBezTo>
                  <a:cubicBezTo>
                    <a:pt x="1" y="67"/>
                    <a:pt x="1" y="67"/>
                    <a:pt x="1" y="67"/>
                  </a:cubicBezTo>
                  <a:cubicBezTo>
                    <a:pt x="0" y="68"/>
                    <a:pt x="0" y="70"/>
                    <a:pt x="2" y="71"/>
                  </a:cubicBezTo>
                  <a:cubicBezTo>
                    <a:pt x="2" y="71"/>
                    <a:pt x="3" y="71"/>
                    <a:pt x="4" y="71"/>
                  </a:cubicBezTo>
                  <a:cubicBezTo>
                    <a:pt x="4" y="71"/>
                    <a:pt x="5" y="71"/>
                    <a:pt x="6" y="70"/>
                  </a:cubicBezTo>
                  <a:cubicBezTo>
                    <a:pt x="58" y="5"/>
                    <a:pt x="58" y="5"/>
                    <a:pt x="58" y="5"/>
                  </a:cubicBezTo>
                  <a:cubicBezTo>
                    <a:pt x="59" y="3"/>
                    <a:pt x="58" y="2"/>
                    <a:pt x="5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57" name="Group 1856">
            <a:extLst>
              <a:ext uri="{FF2B5EF4-FFF2-40B4-BE49-F238E27FC236}">
                <a16:creationId xmlns:a16="http://schemas.microsoft.com/office/drawing/2014/main" id="{0F3D3116-CC6A-D94C-A227-A198D627FD8D}"/>
              </a:ext>
            </a:extLst>
          </p:cNvPr>
          <p:cNvGrpSpPr/>
          <p:nvPr userDrawn="1"/>
        </p:nvGrpSpPr>
        <p:grpSpPr>
          <a:xfrm>
            <a:off x="4591767" y="2549077"/>
            <a:ext cx="240289" cy="242469"/>
            <a:chOff x="4554065" y="2098675"/>
            <a:chExt cx="1049338" cy="1058863"/>
          </a:xfrm>
          <a:solidFill>
            <a:srgbClr val="003088"/>
          </a:solidFill>
        </p:grpSpPr>
        <p:sp>
          <p:nvSpPr>
            <p:cNvPr id="1858" name="Freeform 13">
              <a:extLst>
                <a:ext uri="{FF2B5EF4-FFF2-40B4-BE49-F238E27FC236}">
                  <a16:creationId xmlns:a16="http://schemas.microsoft.com/office/drawing/2014/main" id="{C996D3D5-54DB-D543-B752-3782976AF7DE}"/>
                </a:ext>
              </a:extLst>
            </p:cNvPr>
            <p:cNvSpPr>
              <a:spLocks noEditPoints="1"/>
            </p:cNvSpPr>
            <p:nvPr/>
          </p:nvSpPr>
          <p:spPr bwMode="auto">
            <a:xfrm>
              <a:off x="4554065" y="2098675"/>
              <a:ext cx="1049338" cy="1058863"/>
            </a:xfrm>
            <a:custGeom>
              <a:avLst/>
              <a:gdLst>
                <a:gd name="T0" fmla="*/ 108 w 116"/>
                <a:gd name="T1" fmla="*/ 109 h 117"/>
                <a:gd name="T2" fmla="*/ 110 w 116"/>
                <a:gd name="T3" fmla="*/ 107 h 117"/>
                <a:gd name="T4" fmla="*/ 110 w 116"/>
                <a:gd name="T5" fmla="*/ 107 h 117"/>
                <a:gd name="T6" fmla="*/ 111 w 116"/>
                <a:gd name="T7" fmla="*/ 105 h 117"/>
                <a:gd name="T8" fmla="*/ 111 w 116"/>
                <a:gd name="T9" fmla="*/ 105 h 117"/>
                <a:gd name="T10" fmla="*/ 116 w 116"/>
                <a:gd name="T11" fmla="*/ 89 h 117"/>
                <a:gd name="T12" fmla="*/ 110 w 116"/>
                <a:gd name="T13" fmla="*/ 71 h 117"/>
                <a:gd name="T14" fmla="*/ 110 w 116"/>
                <a:gd name="T15" fmla="*/ 71 h 117"/>
                <a:gd name="T16" fmla="*/ 108 w 116"/>
                <a:gd name="T17" fmla="*/ 68 h 117"/>
                <a:gd name="T18" fmla="*/ 50 w 116"/>
                <a:gd name="T19" fmla="*/ 9 h 117"/>
                <a:gd name="T20" fmla="*/ 29 w 116"/>
                <a:gd name="T21" fmla="*/ 0 h 117"/>
                <a:gd name="T22" fmla="*/ 9 w 116"/>
                <a:gd name="T23" fmla="*/ 8 h 117"/>
                <a:gd name="T24" fmla="*/ 0 w 116"/>
                <a:gd name="T25" fmla="*/ 28 h 117"/>
                <a:gd name="T26" fmla="*/ 9 w 116"/>
                <a:gd name="T27" fmla="*/ 49 h 117"/>
                <a:gd name="T28" fmla="*/ 67 w 116"/>
                <a:gd name="T29" fmla="*/ 109 h 117"/>
                <a:gd name="T30" fmla="*/ 88 w 116"/>
                <a:gd name="T31" fmla="*/ 117 h 117"/>
                <a:gd name="T32" fmla="*/ 88 w 116"/>
                <a:gd name="T33" fmla="*/ 117 h 117"/>
                <a:gd name="T34" fmla="*/ 88 w 116"/>
                <a:gd name="T35" fmla="*/ 117 h 117"/>
                <a:gd name="T36" fmla="*/ 88 w 116"/>
                <a:gd name="T37" fmla="*/ 117 h 117"/>
                <a:gd name="T38" fmla="*/ 97 w 116"/>
                <a:gd name="T39" fmla="*/ 116 h 117"/>
                <a:gd name="T40" fmla="*/ 108 w 116"/>
                <a:gd name="T41" fmla="*/ 109 h 117"/>
                <a:gd name="T42" fmla="*/ 108 w 116"/>
                <a:gd name="T43" fmla="*/ 109 h 117"/>
                <a:gd name="T44" fmla="*/ 107 w 116"/>
                <a:gd name="T45" fmla="*/ 101 h 117"/>
                <a:gd name="T46" fmla="*/ 105 w 116"/>
                <a:gd name="T47" fmla="*/ 103 h 117"/>
                <a:gd name="T48" fmla="*/ 105 w 116"/>
                <a:gd name="T49" fmla="*/ 103 h 117"/>
                <a:gd name="T50" fmla="*/ 104 w 116"/>
                <a:gd name="T51" fmla="*/ 105 h 117"/>
                <a:gd name="T52" fmla="*/ 100 w 116"/>
                <a:gd name="T53" fmla="*/ 108 h 117"/>
                <a:gd name="T54" fmla="*/ 88 w 116"/>
                <a:gd name="T55" fmla="*/ 112 h 117"/>
                <a:gd name="T56" fmla="*/ 71 w 116"/>
                <a:gd name="T57" fmla="*/ 105 h 117"/>
                <a:gd name="T58" fmla="*/ 44 w 116"/>
                <a:gd name="T59" fmla="*/ 77 h 117"/>
                <a:gd name="T60" fmla="*/ 77 w 116"/>
                <a:gd name="T61" fmla="*/ 45 h 117"/>
                <a:gd name="T62" fmla="*/ 82 w 116"/>
                <a:gd name="T63" fmla="*/ 50 h 117"/>
                <a:gd name="T64" fmla="*/ 104 w 116"/>
                <a:gd name="T65" fmla="*/ 73 h 117"/>
                <a:gd name="T66" fmla="*/ 104 w 116"/>
                <a:gd name="T67" fmla="*/ 73 h 117"/>
                <a:gd name="T68" fmla="*/ 106 w 116"/>
                <a:gd name="T69" fmla="*/ 74 h 117"/>
                <a:gd name="T70" fmla="*/ 106 w 116"/>
                <a:gd name="T71" fmla="*/ 75 h 117"/>
                <a:gd name="T72" fmla="*/ 107 w 116"/>
                <a:gd name="T73" fmla="*/ 76 h 117"/>
                <a:gd name="T74" fmla="*/ 107 w 116"/>
                <a:gd name="T75" fmla="*/ 76 h 117"/>
                <a:gd name="T76" fmla="*/ 107 w 116"/>
                <a:gd name="T77" fmla="*/ 101 h 117"/>
                <a:gd name="T78" fmla="*/ 107 w 116"/>
                <a:gd name="T79" fmla="*/ 101 h 117"/>
                <a:gd name="T80" fmla="*/ 6 w 116"/>
                <a:gd name="T81" fmla="*/ 29 h 117"/>
                <a:gd name="T82" fmla="*/ 13 w 116"/>
                <a:gd name="T83" fmla="*/ 12 h 117"/>
                <a:gd name="T84" fmla="*/ 29 w 116"/>
                <a:gd name="T85" fmla="*/ 6 h 117"/>
                <a:gd name="T86" fmla="*/ 46 w 116"/>
                <a:gd name="T87" fmla="*/ 13 h 117"/>
                <a:gd name="T88" fmla="*/ 73 w 116"/>
                <a:gd name="T89" fmla="*/ 41 h 117"/>
                <a:gd name="T90" fmla="*/ 40 w 116"/>
                <a:gd name="T91" fmla="*/ 73 h 117"/>
                <a:gd name="T92" fmla="*/ 13 w 116"/>
                <a:gd name="T93" fmla="*/ 45 h 117"/>
                <a:gd name="T94" fmla="*/ 6 w 116"/>
                <a:gd name="T95"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 h="117">
                  <a:moveTo>
                    <a:pt x="108" y="109"/>
                  </a:moveTo>
                  <a:cubicBezTo>
                    <a:pt x="109" y="108"/>
                    <a:pt x="109" y="108"/>
                    <a:pt x="110" y="107"/>
                  </a:cubicBezTo>
                  <a:cubicBezTo>
                    <a:pt x="110" y="107"/>
                    <a:pt x="110" y="107"/>
                    <a:pt x="110" y="107"/>
                  </a:cubicBezTo>
                  <a:cubicBezTo>
                    <a:pt x="110" y="106"/>
                    <a:pt x="111" y="105"/>
                    <a:pt x="111" y="105"/>
                  </a:cubicBezTo>
                  <a:cubicBezTo>
                    <a:pt x="111" y="105"/>
                    <a:pt x="111" y="105"/>
                    <a:pt x="111" y="105"/>
                  </a:cubicBezTo>
                  <a:cubicBezTo>
                    <a:pt x="115" y="100"/>
                    <a:pt x="116" y="95"/>
                    <a:pt x="116" y="89"/>
                  </a:cubicBezTo>
                  <a:cubicBezTo>
                    <a:pt x="116" y="82"/>
                    <a:pt x="114" y="76"/>
                    <a:pt x="110" y="71"/>
                  </a:cubicBezTo>
                  <a:cubicBezTo>
                    <a:pt x="110" y="71"/>
                    <a:pt x="110" y="71"/>
                    <a:pt x="110" y="71"/>
                  </a:cubicBezTo>
                  <a:cubicBezTo>
                    <a:pt x="110" y="70"/>
                    <a:pt x="109" y="69"/>
                    <a:pt x="108" y="68"/>
                  </a:cubicBezTo>
                  <a:cubicBezTo>
                    <a:pt x="50" y="9"/>
                    <a:pt x="50" y="9"/>
                    <a:pt x="50" y="9"/>
                  </a:cubicBezTo>
                  <a:cubicBezTo>
                    <a:pt x="44" y="3"/>
                    <a:pt x="37" y="0"/>
                    <a:pt x="29" y="0"/>
                  </a:cubicBezTo>
                  <a:cubicBezTo>
                    <a:pt x="22" y="0"/>
                    <a:pt x="15" y="3"/>
                    <a:pt x="9" y="8"/>
                  </a:cubicBezTo>
                  <a:cubicBezTo>
                    <a:pt x="4" y="14"/>
                    <a:pt x="1" y="21"/>
                    <a:pt x="0" y="28"/>
                  </a:cubicBezTo>
                  <a:cubicBezTo>
                    <a:pt x="0" y="36"/>
                    <a:pt x="3" y="43"/>
                    <a:pt x="9" y="49"/>
                  </a:cubicBezTo>
                  <a:cubicBezTo>
                    <a:pt x="67" y="109"/>
                    <a:pt x="67" y="109"/>
                    <a:pt x="67" y="109"/>
                  </a:cubicBezTo>
                  <a:cubicBezTo>
                    <a:pt x="72" y="114"/>
                    <a:pt x="80" y="117"/>
                    <a:pt x="88" y="117"/>
                  </a:cubicBezTo>
                  <a:cubicBezTo>
                    <a:pt x="88" y="117"/>
                    <a:pt x="88" y="117"/>
                    <a:pt x="88" y="117"/>
                  </a:cubicBezTo>
                  <a:cubicBezTo>
                    <a:pt x="88" y="117"/>
                    <a:pt x="88" y="117"/>
                    <a:pt x="88" y="117"/>
                  </a:cubicBezTo>
                  <a:cubicBezTo>
                    <a:pt x="88" y="117"/>
                    <a:pt x="88" y="117"/>
                    <a:pt x="88" y="117"/>
                  </a:cubicBezTo>
                  <a:cubicBezTo>
                    <a:pt x="91" y="117"/>
                    <a:pt x="94" y="117"/>
                    <a:pt x="97" y="116"/>
                  </a:cubicBezTo>
                  <a:cubicBezTo>
                    <a:pt x="101" y="114"/>
                    <a:pt x="105" y="112"/>
                    <a:pt x="108" y="109"/>
                  </a:cubicBezTo>
                  <a:cubicBezTo>
                    <a:pt x="108" y="109"/>
                    <a:pt x="108" y="109"/>
                    <a:pt x="108" y="109"/>
                  </a:cubicBezTo>
                  <a:close/>
                  <a:moveTo>
                    <a:pt x="107" y="101"/>
                  </a:moveTo>
                  <a:cubicBezTo>
                    <a:pt x="106" y="102"/>
                    <a:pt x="106" y="103"/>
                    <a:pt x="105" y="103"/>
                  </a:cubicBezTo>
                  <a:cubicBezTo>
                    <a:pt x="105" y="103"/>
                    <a:pt x="105" y="103"/>
                    <a:pt x="105" y="103"/>
                  </a:cubicBezTo>
                  <a:cubicBezTo>
                    <a:pt x="105" y="104"/>
                    <a:pt x="104" y="104"/>
                    <a:pt x="104" y="105"/>
                  </a:cubicBezTo>
                  <a:cubicBezTo>
                    <a:pt x="103" y="106"/>
                    <a:pt x="101" y="107"/>
                    <a:pt x="100" y="108"/>
                  </a:cubicBezTo>
                  <a:cubicBezTo>
                    <a:pt x="96" y="110"/>
                    <a:pt x="92" y="112"/>
                    <a:pt x="88" y="112"/>
                  </a:cubicBezTo>
                  <a:cubicBezTo>
                    <a:pt x="81" y="112"/>
                    <a:pt x="76" y="109"/>
                    <a:pt x="71" y="105"/>
                  </a:cubicBezTo>
                  <a:cubicBezTo>
                    <a:pt x="44" y="77"/>
                    <a:pt x="44" y="77"/>
                    <a:pt x="44" y="77"/>
                  </a:cubicBezTo>
                  <a:cubicBezTo>
                    <a:pt x="77" y="45"/>
                    <a:pt x="77" y="45"/>
                    <a:pt x="77" y="45"/>
                  </a:cubicBezTo>
                  <a:cubicBezTo>
                    <a:pt x="82" y="50"/>
                    <a:pt x="82" y="50"/>
                    <a:pt x="82" y="50"/>
                  </a:cubicBezTo>
                  <a:cubicBezTo>
                    <a:pt x="104" y="73"/>
                    <a:pt x="104" y="73"/>
                    <a:pt x="104" y="73"/>
                  </a:cubicBezTo>
                  <a:cubicBezTo>
                    <a:pt x="104" y="73"/>
                    <a:pt x="104" y="73"/>
                    <a:pt x="104" y="73"/>
                  </a:cubicBezTo>
                  <a:cubicBezTo>
                    <a:pt x="105" y="73"/>
                    <a:pt x="105" y="74"/>
                    <a:pt x="106" y="74"/>
                  </a:cubicBezTo>
                  <a:cubicBezTo>
                    <a:pt x="106" y="74"/>
                    <a:pt x="106" y="75"/>
                    <a:pt x="106" y="75"/>
                  </a:cubicBezTo>
                  <a:cubicBezTo>
                    <a:pt x="106" y="75"/>
                    <a:pt x="107" y="76"/>
                    <a:pt x="107" y="76"/>
                  </a:cubicBezTo>
                  <a:cubicBezTo>
                    <a:pt x="107" y="76"/>
                    <a:pt x="107" y="76"/>
                    <a:pt x="107" y="76"/>
                  </a:cubicBezTo>
                  <a:cubicBezTo>
                    <a:pt x="112" y="84"/>
                    <a:pt x="112" y="94"/>
                    <a:pt x="107" y="101"/>
                  </a:cubicBezTo>
                  <a:cubicBezTo>
                    <a:pt x="107" y="101"/>
                    <a:pt x="107" y="101"/>
                    <a:pt x="107" y="101"/>
                  </a:cubicBezTo>
                  <a:close/>
                  <a:moveTo>
                    <a:pt x="6" y="29"/>
                  </a:moveTo>
                  <a:cubicBezTo>
                    <a:pt x="6" y="22"/>
                    <a:pt x="9" y="17"/>
                    <a:pt x="13" y="12"/>
                  </a:cubicBezTo>
                  <a:cubicBezTo>
                    <a:pt x="17" y="8"/>
                    <a:pt x="23" y="6"/>
                    <a:pt x="29" y="6"/>
                  </a:cubicBezTo>
                  <a:cubicBezTo>
                    <a:pt x="35" y="6"/>
                    <a:pt x="41" y="8"/>
                    <a:pt x="46" y="13"/>
                  </a:cubicBezTo>
                  <a:cubicBezTo>
                    <a:pt x="73" y="41"/>
                    <a:pt x="73" y="41"/>
                    <a:pt x="73" y="41"/>
                  </a:cubicBezTo>
                  <a:cubicBezTo>
                    <a:pt x="40" y="73"/>
                    <a:pt x="40" y="73"/>
                    <a:pt x="40" y="73"/>
                  </a:cubicBezTo>
                  <a:cubicBezTo>
                    <a:pt x="13" y="45"/>
                    <a:pt x="13" y="45"/>
                    <a:pt x="13" y="45"/>
                  </a:cubicBezTo>
                  <a:cubicBezTo>
                    <a:pt x="9" y="40"/>
                    <a:pt x="6" y="35"/>
                    <a:pt x="6"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9" name="Freeform 14">
              <a:extLst>
                <a:ext uri="{FF2B5EF4-FFF2-40B4-BE49-F238E27FC236}">
                  <a16:creationId xmlns:a16="http://schemas.microsoft.com/office/drawing/2014/main" id="{191920AA-D7CE-A84B-B4D0-04D63F5B2A3A}"/>
                </a:ext>
              </a:extLst>
            </p:cNvPr>
            <p:cNvSpPr>
              <a:spLocks/>
            </p:cNvSpPr>
            <p:nvPr/>
          </p:nvSpPr>
          <p:spPr bwMode="auto">
            <a:xfrm>
              <a:off x="5077941" y="2805113"/>
              <a:ext cx="381000" cy="244475"/>
            </a:xfrm>
            <a:custGeom>
              <a:avLst/>
              <a:gdLst>
                <a:gd name="T0" fmla="*/ 37 w 42"/>
                <a:gd name="T1" fmla="*/ 18 h 27"/>
                <a:gd name="T2" fmla="*/ 31 w 42"/>
                <a:gd name="T3" fmla="*/ 21 h 27"/>
                <a:gd name="T4" fmla="*/ 22 w 42"/>
                <a:gd name="T5" fmla="*/ 18 h 27"/>
                <a:gd name="T6" fmla="*/ 5 w 42"/>
                <a:gd name="T7" fmla="*/ 1 h 27"/>
                <a:gd name="T8" fmla="*/ 1 w 42"/>
                <a:gd name="T9" fmla="*/ 1 h 27"/>
                <a:gd name="T10" fmla="*/ 1 w 42"/>
                <a:gd name="T11" fmla="*/ 5 h 27"/>
                <a:gd name="T12" fmla="*/ 18 w 42"/>
                <a:gd name="T13" fmla="*/ 22 h 27"/>
                <a:gd name="T14" fmla="*/ 30 w 42"/>
                <a:gd name="T15" fmla="*/ 27 h 27"/>
                <a:gd name="T16" fmla="*/ 31 w 42"/>
                <a:gd name="T17" fmla="*/ 27 h 27"/>
                <a:gd name="T18" fmla="*/ 41 w 42"/>
                <a:gd name="T19" fmla="*/ 23 h 27"/>
                <a:gd name="T20" fmla="*/ 41 w 42"/>
                <a:gd name="T21" fmla="*/ 18 h 27"/>
                <a:gd name="T22" fmla="*/ 37 w 42"/>
                <a:gd name="T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7">
                  <a:moveTo>
                    <a:pt x="37" y="18"/>
                  </a:moveTo>
                  <a:cubicBezTo>
                    <a:pt x="35" y="20"/>
                    <a:pt x="33" y="21"/>
                    <a:pt x="31" y="21"/>
                  </a:cubicBezTo>
                  <a:cubicBezTo>
                    <a:pt x="27" y="22"/>
                    <a:pt x="24" y="21"/>
                    <a:pt x="22" y="18"/>
                  </a:cubicBezTo>
                  <a:cubicBezTo>
                    <a:pt x="5" y="1"/>
                    <a:pt x="5" y="1"/>
                    <a:pt x="5" y="1"/>
                  </a:cubicBezTo>
                  <a:cubicBezTo>
                    <a:pt x="4" y="0"/>
                    <a:pt x="2" y="0"/>
                    <a:pt x="1" y="1"/>
                  </a:cubicBezTo>
                  <a:cubicBezTo>
                    <a:pt x="0" y="2"/>
                    <a:pt x="0" y="4"/>
                    <a:pt x="1" y="5"/>
                  </a:cubicBezTo>
                  <a:cubicBezTo>
                    <a:pt x="18" y="22"/>
                    <a:pt x="18" y="22"/>
                    <a:pt x="18" y="22"/>
                  </a:cubicBezTo>
                  <a:cubicBezTo>
                    <a:pt x="21" y="26"/>
                    <a:pt x="25" y="27"/>
                    <a:pt x="30" y="27"/>
                  </a:cubicBezTo>
                  <a:cubicBezTo>
                    <a:pt x="30" y="27"/>
                    <a:pt x="31" y="27"/>
                    <a:pt x="31" y="27"/>
                  </a:cubicBezTo>
                  <a:cubicBezTo>
                    <a:pt x="35" y="27"/>
                    <a:pt x="39" y="25"/>
                    <a:pt x="41" y="23"/>
                  </a:cubicBezTo>
                  <a:cubicBezTo>
                    <a:pt x="42" y="22"/>
                    <a:pt x="42" y="20"/>
                    <a:pt x="41" y="18"/>
                  </a:cubicBezTo>
                  <a:cubicBezTo>
                    <a:pt x="40" y="17"/>
                    <a:pt x="38" y="17"/>
                    <a:pt x="37"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60" name="Group 1859">
            <a:extLst>
              <a:ext uri="{FF2B5EF4-FFF2-40B4-BE49-F238E27FC236}">
                <a16:creationId xmlns:a16="http://schemas.microsoft.com/office/drawing/2014/main" id="{CDF2E505-A548-2246-AB2B-4A2722F31BCF}"/>
              </a:ext>
            </a:extLst>
          </p:cNvPr>
          <p:cNvGrpSpPr/>
          <p:nvPr userDrawn="1"/>
        </p:nvGrpSpPr>
        <p:grpSpPr>
          <a:xfrm>
            <a:off x="1127444" y="3088577"/>
            <a:ext cx="205027" cy="306450"/>
            <a:chOff x="3069753" y="5057775"/>
            <a:chExt cx="895350" cy="1338263"/>
          </a:xfrm>
          <a:solidFill>
            <a:srgbClr val="003088"/>
          </a:solidFill>
        </p:grpSpPr>
        <p:sp>
          <p:nvSpPr>
            <p:cNvPr id="1861" name="Freeform 15">
              <a:extLst>
                <a:ext uri="{FF2B5EF4-FFF2-40B4-BE49-F238E27FC236}">
                  <a16:creationId xmlns:a16="http://schemas.microsoft.com/office/drawing/2014/main" id="{698589D5-0A2E-324B-A229-FADDFB114F7B}"/>
                </a:ext>
              </a:extLst>
            </p:cNvPr>
            <p:cNvSpPr>
              <a:spLocks noEditPoints="1"/>
            </p:cNvSpPr>
            <p:nvPr/>
          </p:nvSpPr>
          <p:spPr bwMode="auto">
            <a:xfrm>
              <a:off x="3314228" y="5437188"/>
              <a:ext cx="415925" cy="415925"/>
            </a:xfrm>
            <a:custGeom>
              <a:avLst/>
              <a:gdLst>
                <a:gd name="T0" fmla="*/ 23 w 46"/>
                <a:gd name="T1" fmla="*/ 46 h 46"/>
                <a:gd name="T2" fmla="*/ 46 w 46"/>
                <a:gd name="T3" fmla="*/ 23 h 46"/>
                <a:gd name="T4" fmla="*/ 23 w 46"/>
                <a:gd name="T5" fmla="*/ 0 h 46"/>
                <a:gd name="T6" fmla="*/ 0 w 46"/>
                <a:gd name="T7" fmla="*/ 23 h 46"/>
                <a:gd name="T8" fmla="*/ 23 w 46"/>
                <a:gd name="T9" fmla="*/ 46 h 46"/>
                <a:gd name="T10" fmla="*/ 11 w 46"/>
                <a:gd name="T11" fmla="*/ 36 h 46"/>
                <a:gd name="T12" fmla="*/ 22 w 46"/>
                <a:gd name="T13" fmla="*/ 30 h 46"/>
                <a:gd name="T14" fmla="*/ 34 w 46"/>
                <a:gd name="T15" fmla="*/ 37 h 46"/>
                <a:gd name="T16" fmla="*/ 23 w 46"/>
                <a:gd name="T17" fmla="*/ 40 h 46"/>
                <a:gd name="T18" fmla="*/ 11 w 46"/>
                <a:gd name="T19" fmla="*/ 36 h 46"/>
                <a:gd name="T20" fmla="*/ 23 w 46"/>
                <a:gd name="T21" fmla="*/ 6 h 46"/>
                <a:gd name="T22" fmla="*/ 40 w 46"/>
                <a:gd name="T23" fmla="*/ 23 h 46"/>
                <a:gd name="T24" fmla="*/ 38 w 46"/>
                <a:gd name="T25" fmla="*/ 32 h 46"/>
                <a:gd name="T26" fmla="*/ 22 w 46"/>
                <a:gd name="T27" fmla="*/ 24 h 46"/>
                <a:gd name="T28" fmla="*/ 7 w 46"/>
                <a:gd name="T29" fmla="*/ 31 h 46"/>
                <a:gd name="T30" fmla="*/ 5 w 46"/>
                <a:gd name="T31" fmla="*/ 23 h 46"/>
                <a:gd name="T32" fmla="*/ 23 w 46"/>
                <a:gd name="T33"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6">
                  <a:moveTo>
                    <a:pt x="23" y="46"/>
                  </a:moveTo>
                  <a:cubicBezTo>
                    <a:pt x="35" y="46"/>
                    <a:pt x="46" y="36"/>
                    <a:pt x="46" y="23"/>
                  </a:cubicBezTo>
                  <a:cubicBezTo>
                    <a:pt x="46" y="10"/>
                    <a:pt x="35" y="0"/>
                    <a:pt x="23" y="0"/>
                  </a:cubicBezTo>
                  <a:cubicBezTo>
                    <a:pt x="10" y="0"/>
                    <a:pt x="0" y="10"/>
                    <a:pt x="0" y="23"/>
                  </a:cubicBezTo>
                  <a:cubicBezTo>
                    <a:pt x="0" y="36"/>
                    <a:pt x="10" y="46"/>
                    <a:pt x="23" y="46"/>
                  </a:cubicBezTo>
                  <a:close/>
                  <a:moveTo>
                    <a:pt x="11" y="36"/>
                  </a:moveTo>
                  <a:cubicBezTo>
                    <a:pt x="13" y="32"/>
                    <a:pt x="17" y="30"/>
                    <a:pt x="22" y="30"/>
                  </a:cubicBezTo>
                  <a:cubicBezTo>
                    <a:pt x="28" y="30"/>
                    <a:pt x="32" y="32"/>
                    <a:pt x="34" y="37"/>
                  </a:cubicBezTo>
                  <a:cubicBezTo>
                    <a:pt x="31" y="39"/>
                    <a:pt x="27" y="40"/>
                    <a:pt x="23" y="40"/>
                  </a:cubicBezTo>
                  <a:cubicBezTo>
                    <a:pt x="18" y="40"/>
                    <a:pt x="14" y="39"/>
                    <a:pt x="11" y="36"/>
                  </a:cubicBezTo>
                  <a:close/>
                  <a:moveTo>
                    <a:pt x="23" y="6"/>
                  </a:moveTo>
                  <a:cubicBezTo>
                    <a:pt x="32" y="6"/>
                    <a:pt x="40" y="14"/>
                    <a:pt x="40" y="23"/>
                  </a:cubicBezTo>
                  <a:cubicBezTo>
                    <a:pt x="40" y="26"/>
                    <a:pt x="39" y="29"/>
                    <a:pt x="38" y="32"/>
                  </a:cubicBezTo>
                  <a:cubicBezTo>
                    <a:pt x="35" y="27"/>
                    <a:pt x="29" y="24"/>
                    <a:pt x="22" y="24"/>
                  </a:cubicBezTo>
                  <a:cubicBezTo>
                    <a:pt x="16" y="24"/>
                    <a:pt x="11" y="26"/>
                    <a:pt x="7" y="31"/>
                  </a:cubicBezTo>
                  <a:cubicBezTo>
                    <a:pt x="6" y="29"/>
                    <a:pt x="5" y="26"/>
                    <a:pt x="5" y="23"/>
                  </a:cubicBezTo>
                  <a:cubicBezTo>
                    <a:pt x="5" y="14"/>
                    <a:pt x="13" y="6"/>
                    <a:pt x="23"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2" name="Freeform 16">
              <a:extLst>
                <a:ext uri="{FF2B5EF4-FFF2-40B4-BE49-F238E27FC236}">
                  <a16:creationId xmlns:a16="http://schemas.microsoft.com/office/drawing/2014/main" id="{0E76BE39-8792-6F4B-88DD-D9F9D8099878}"/>
                </a:ext>
              </a:extLst>
            </p:cNvPr>
            <p:cNvSpPr>
              <a:spLocks noEditPoints="1"/>
            </p:cNvSpPr>
            <p:nvPr/>
          </p:nvSpPr>
          <p:spPr bwMode="auto">
            <a:xfrm>
              <a:off x="3069753" y="5057775"/>
              <a:ext cx="895350" cy="1338263"/>
            </a:xfrm>
            <a:custGeom>
              <a:avLst/>
              <a:gdLst>
                <a:gd name="T0" fmla="*/ 92 w 99"/>
                <a:gd name="T1" fmla="*/ 21 h 148"/>
                <a:gd name="T2" fmla="*/ 82 w 99"/>
                <a:gd name="T3" fmla="*/ 21 h 148"/>
                <a:gd name="T4" fmla="*/ 70 w 99"/>
                <a:gd name="T5" fmla="*/ 12 h 148"/>
                <a:gd name="T6" fmla="*/ 64 w 99"/>
                <a:gd name="T7" fmla="*/ 12 h 148"/>
                <a:gd name="T8" fmla="*/ 50 w 99"/>
                <a:gd name="T9" fmla="*/ 0 h 148"/>
                <a:gd name="T10" fmla="*/ 49 w 99"/>
                <a:gd name="T11" fmla="*/ 0 h 148"/>
                <a:gd name="T12" fmla="*/ 34 w 99"/>
                <a:gd name="T13" fmla="*/ 12 h 148"/>
                <a:gd name="T14" fmla="*/ 29 w 99"/>
                <a:gd name="T15" fmla="*/ 12 h 148"/>
                <a:gd name="T16" fmla="*/ 17 w 99"/>
                <a:gd name="T17" fmla="*/ 21 h 148"/>
                <a:gd name="T18" fmla="*/ 7 w 99"/>
                <a:gd name="T19" fmla="*/ 21 h 148"/>
                <a:gd name="T20" fmla="*/ 0 w 99"/>
                <a:gd name="T21" fmla="*/ 28 h 148"/>
                <a:gd name="T22" fmla="*/ 0 w 99"/>
                <a:gd name="T23" fmla="*/ 140 h 148"/>
                <a:gd name="T24" fmla="*/ 7 w 99"/>
                <a:gd name="T25" fmla="*/ 148 h 148"/>
                <a:gd name="T26" fmla="*/ 92 w 99"/>
                <a:gd name="T27" fmla="*/ 148 h 148"/>
                <a:gd name="T28" fmla="*/ 99 w 99"/>
                <a:gd name="T29" fmla="*/ 140 h 148"/>
                <a:gd name="T30" fmla="*/ 99 w 99"/>
                <a:gd name="T31" fmla="*/ 28 h 148"/>
                <a:gd name="T32" fmla="*/ 92 w 99"/>
                <a:gd name="T33" fmla="*/ 21 h 148"/>
                <a:gd name="T34" fmla="*/ 22 w 99"/>
                <a:gd name="T35" fmla="*/ 25 h 148"/>
                <a:gd name="T36" fmla="*/ 29 w 99"/>
                <a:gd name="T37" fmla="*/ 18 h 148"/>
                <a:gd name="T38" fmla="*/ 38 w 99"/>
                <a:gd name="T39" fmla="*/ 18 h 148"/>
                <a:gd name="T40" fmla="*/ 40 w 99"/>
                <a:gd name="T41" fmla="*/ 16 h 148"/>
                <a:gd name="T42" fmla="*/ 40 w 99"/>
                <a:gd name="T43" fmla="*/ 16 h 148"/>
                <a:gd name="T44" fmla="*/ 49 w 99"/>
                <a:gd name="T45" fmla="*/ 6 h 148"/>
                <a:gd name="T46" fmla="*/ 50 w 99"/>
                <a:gd name="T47" fmla="*/ 6 h 148"/>
                <a:gd name="T48" fmla="*/ 59 w 99"/>
                <a:gd name="T49" fmla="*/ 16 h 148"/>
                <a:gd name="T50" fmla="*/ 61 w 99"/>
                <a:gd name="T51" fmla="*/ 18 h 148"/>
                <a:gd name="T52" fmla="*/ 70 w 99"/>
                <a:gd name="T53" fmla="*/ 18 h 148"/>
                <a:gd name="T54" fmla="*/ 77 w 99"/>
                <a:gd name="T55" fmla="*/ 25 h 148"/>
                <a:gd name="T56" fmla="*/ 77 w 99"/>
                <a:gd name="T57" fmla="*/ 29 h 148"/>
                <a:gd name="T58" fmla="*/ 22 w 99"/>
                <a:gd name="T59" fmla="*/ 29 h 148"/>
                <a:gd name="T60" fmla="*/ 22 w 99"/>
                <a:gd name="T61" fmla="*/ 25 h 148"/>
                <a:gd name="T62" fmla="*/ 93 w 99"/>
                <a:gd name="T63" fmla="*/ 140 h 148"/>
                <a:gd name="T64" fmla="*/ 92 w 99"/>
                <a:gd name="T65" fmla="*/ 142 h 148"/>
                <a:gd name="T66" fmla="*/ 7 w 99"/>
                <a:gd name="T67" fmla="*/ 142 h 148"/>
                <a:gd name="T68" fmla="*/ 6 w 99"/>
                <a:gd name="T69" fmla="*/ 140 h 148"/>
                <a:gd name="T70" fmla="*/ 6 w 99"/>
                <a:gd name="T71" fmla="*/ 28 h 148"/>
                <a:gd name="T72" fmla="*/ 7 w 99"/>
                <a:gd name="T73" fmla="*/ 27 h 148"/>
                <a:gd name="T74" fmla="*/ 16 w 99"/>
                <a:gd name="T75" fmla="*/ 27 h 148"/>
                <a:gd name="T76" fmla="*/ 16 w 99"/>
                <a:gd name="T77" fmla="*/ 29 h 148"/>
                <a:gd name="T78" fmla="*/ 16 w 99"/>
                <a:gd name="T79" fmla="*/ 35 h 148"/>
                <a:gd name="T80" fmla="*/ 22 w 99"/>
                <a:gd name="T81" fmla="*/ 35 h 148"/>
                <a:gd name="T82" fmla="*/ 77 w 99"/>
                <a:gd name="T83" fmla="*/ 35 h 148"/>
                <a:gd name="T84" fmla="*/ 83 w 99"/>
                <a:gd name="T85" fmla="*/ 35 h 148"/>
                <a:gd name="T86" fmla="*/ 83 w 99"/>
                <a:gd name="T87" fmla="*/ 29 h 148"/>
                <a:gd name="T88" fmla="*/ 83 w 99"/>
                <a:gd name="T89" fmla="*/ 27 h 148"/>
                <a:gd name="T90" fmla="*/ 92 w 99"/>
                <a:gd name="T91" fmla="*/ 27 h 148"/>
                <a:gd name="T92" fmla="*/ 93 w 99"/>
                <a:gd name="T93" fmla="*/ 28 h 148"/>
                <a:gd name="T94" fmla="*/ 93 w 99"/>
                <a:gd name="T95" fmla="*/ 14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148">
                  <a:moveTo>
                    <a:pt x="92" y="21"/>
                  </a:moveTo>
                  <a:cubicBezTo>
                    <a:pt x="82" y="21"/>
                    <a:pt x="82" y="21"/>
                    <a:pt x="82" y="21"/>
                  </a:cubicBezTo>
                  <a:cubicBezTo>
                    <a:pt x="80" y="16"/>
                    <a:pt x="75" y="12"/>
                    <a:pt x="70" y="12"/>
                  </a:cubicBezTo>
                  <a:cubicBezTo>
                    <a:pt x="64" y="12"/>
                    <a:pt x="64" y="12"/>
                    <a:pt x="64" y="12"/>
                  </a:cubicBezTo>
                  <a:cubicBezTo>
                    <a:pt x="63" y="6"/>
                    <a:pt x="57" y="1"/>
                    <a:pt x="50" y="0"/>
                  </a:cubicBezTo>
                  <a:cubicBezTo>
                    <a:pt x="49" y="0"/>
                    <a:pt x="49" y="0"/>
                    <a:pt x="49" y="0"/>
                  </a:cubicBezTo>
                  <a:cubicBezTo>
                    <a:pt x="42" y="0"/>
                    <a:pt x="36" y="6"/>
                    <a:pt x="34" y="12"/>
                  </a:cubicBezTo>
                  <a:cubicBezTo>
                    <a:pt x="29" y="12"/>
                    <a:pt x="29" y="12"/>
                    <a:pt x="29" y="12"/>
                  </a:cubicBezTo>
                  <a:cubicBezTo>
                    <a:pt x="23" y="12"/>
                    <a:pt x="19" y="16"/>
                    <a:pt x="17" y="21"/>
                  </a:cubicBezTo>
                  <a:cubicBezTo>
                    <a:pt x="7" y="21"/>
                    <a:pt x="7" y="21"/>
                    <a:pt x="7" y="21"/>
                  </a:cubicBezTo>
                  <a:cubicBezTo>
                    <a:pt x="3" y="21"/>
                    <a:pt x="0" y="24"/>
                    <a:pt x="0" y="28"/>
                  </a:cubicBezTo>
                  <a:cubicBezTo>
                    <a:pt x="0" y="140"/>
                    <a:pt x="0" y="140"/>
                    <a:pt x="0" y="140"/>
                  </a:cubicBezTo>
                  <a:cubicBezTo>
                    <a:pt x="0" y="144"/>
                    <a:pt x="3" y="148"/>
                    <a:pt x="7" y="148"/>
                  </a:cubicBezTo>
                  <a:cubicBezTo>
                    <a:pt x="92" y="148"/>
                    <a:pt x="92" y="148"/>
                    <a:pt x="92" y="148"/>
                  </a:cubicBezTo>
                  <a:cubicBezTo>
                    <a:pt x="96" y="148"/>
                    <a:pt x="99" y="144"/>
                    <a:pt x="99" y="140"/>
                  </a:cubicBezTo>
                  <a:cubicBezTo>
                    <a:pt x="99" y="28"/>
                    <a:pt x="99" y="28"/>
                    <a:pt x="99" y="28"/>
                  </a:cubicBezTo>
                  <a:cubicBezTo>
                    <a:pt x="99" y="24"/>
                    <a:pt x="96" y="21"/>
                    <a:pt x="92" y="21"/>
                  </a:cubicBezTo>
                  <a:close/>
                  <a:moveTo>
                    <a:pt x="22" y="25"/>
                  </a:moveTo>
                  <a:cubicBezTo>
                    <a:pt x="22" y="21"/>
                    <a:pt x="25" y="18"/>
                    <a:pt x="29" y="18"/>
                  </a:cubicBezTo>
                  <a:cubicBezTo>
                    <a:pt x="38" y="18"/>
                    <a:pt x="38" y="18"/>
                    <a:pt x="38" y="18"/>
                  </a:cubicBezTo>
                  <a:cubicBezTo>
                    <a:pt x="39" y="18"/>
                    <a:pt x="40" y="17"/>
                    <a:pt x="40" y="16"/>
                  </a:cubicBezTo>
                  <a:cubicBezTo>
                    <a:pt x="40" y="16"/>
                    <a:pt x="40" y="16"/>
                    <a:pt x="40" y="16"/>
                  </a:cubicBezTo>
                  <a:cubicBezTo>
                    <a:pt x="40" y="11"/>
                    <a:pt x="44" y="6"/>
                    <a:pt x="49" y="6"/>
                  </a:cubicBezTo>
                  <a:cubicBezTo>
                    <a:pt x="49" y="6"/>
                    <a:pt x="50" y="6"/>
                    <a:pt x="50" y="6"/>
                  </a:cubicBezTo>
                  <a:cubicBezTo>
                    <a:pt x="55" y="6"/>
                    <a:pt x="59" y="11"/>
                    <a:pt x="59" y="16"/>
                  </a:cubicBezTo>
                  <a:cubicBezTo>
                    <a:pt x="59" y="17"/>
                    <a:pt x="60" y="18"/>
                    <a:pt x="61" y="18"/>
                  </a:cubicBezTo>
                  <a:cubicBezTo>
                    <a:pt x="70" y="18"/>
                    <a:pt x="70" y="18"/>
                    <a:pt x="70" y="18"/>
                  </a:cubicBezTo>
                  <a:cubicBezTo>
                    <a:pt x="74" y="18"/>
                    <a:pt x="77" y="21"/>
                    <a:pt x="77" y="25"/>
                  </a:cubicBezTo>
                  <a:cubicBezTo>
                    <a:pt x="77" y="29"/>
                    <a:pt x="77" y="29"/>
                    <a:pt x="77" y="29"/>
                  </a:cubicBezTo>
                  <a:cubicBezTo>
                    <a:pt x="22" y="29"/>
                    <a:pt x="22" y="29"/>
                    <a:pt x="22" y="29"/>
                  </a:cubicBezTo>
                  <a:lnTo>
                    <a:pt x="22" y="25"/>
                  </a:lnTo>
                  <a:close/>
                  <a:moveTo>
                    <a:pt x="93" y="140"/>
                  </a:moveTo>
                  <a:cubicBezTo>
                    <a:pt x="93" y="141"/>
                    <a:pt x="92" y="142"/>
                    <a:pt x="92" y="142"/>
                  </a:cubicBezTo>
                  <a:cubicBezTo>
                    <a:pt x="7" y="142"/>
                    <a:pt x="7" y="142"/>
                    <a:pt x="7" y="142"/>
                  </a:cubicBezTo>
                  <a:cubicBezTo>
                    <a:pt x="6" y="142"/>
                    <a:pt x="6" y="141"/>
                    <a:pt x="6" y="140"/>
                  </a:cubicBezTo>
                  <a:cubicBezTo>
                    <a:pt x="6" y="28"/>
                    <a:pt x="6" y="28"/>
                    <a:pt x="6" y="28"/>
                  </a:cubicBezTo>
                  <a:cubicBezTo>
                    <a:pt x="6" y="28"/>
                    <a:pt x="6" y="27"/>
                    <a:pt x="7" y="27"/>
                  </a:cubicBezTo>
                  <a:cubicBezTo>
                    <a:pt x="16" y="27"/>
                    <a:pt x="16" y="27"/>
                    <a:pt x="16" y="27"/>
                  </a:cubicBezTo>
                  <a:cubicBezTo>
                    <a:pt x="16" y="29"/>
                    <a:pt x="16" y="29"/>
                    <a:pt x="16" y="29"/>
                  </a:cubicBezTo>
                  <a:cubicBezTo>
                    <a:pt x="16" y="35"/>
                    <a:pt x="16" y="35"/>
                    <a:pt x="16" y="35"/>
                  </a:cubicBezTo>
                  <a:cubicBezTo>
                    <a:pt x="22" y="35"/>
                    <a:pt x="22" y="35"/>
                    <a:pt x="22" y="35"/>
                  </a:cubicBezTo>
                  <a:cubicBezTo>
                    <a:pt x="77" y="35"/>
                    <a:pt x="77" y="35"/>
                    <a:pt x="77" y="35"/>
                  </a:cubicBezTo>
                  <a:cubicBezTo>
                    <a:pt x="83" y="35"/>
                    <a:pt x="83" y="35"/>
                    <a:pt x="83" y="35"/>
                  </a:cubicBezTo>
                  <a:cubicBezTo>
                    <a:pt x="83" y="29"/>
                    <a:pt x="83" y="29"/>
                    <a:pt x="83" y="29"/>
                  </a:cubicBezTo>
                  <a:cubicBezTo>
                    <a:pt x="83" y="27"/>
                    <a:pt x="83" y="27"/>
                    <a:pt x="83" y="27"/>
                  </a:cubicBezTo>
                  <a:cubicBezTo>
                    <a:pt x="92" y="27"/>
                    <a:pt x="92" y="27"/>
                    <a:pt x="92" y="27"/>
                  </a:cubicBezTo>
                  <a:cubicBezTo>
                    <a:pt x="92" y="27"/>
                    <a:pt x="93" y="28"/>
                    <a:pt x="93" y="28"/>
                  </a:cubicBezTo>
                  <a:lnTo>
                    <a:pt x="93" y="14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3" name="Oval 17">
              <a:extLst>
                <a:ext uri="{FF2B5EF4-FFF2-40B4-BE49-F238E27FC236}">
                  <a16:creationId xmlns:a16="http://schemas.microsoft.com/office/drawing/2014/main" id="{A06D2860-F877-4645-830C-A85F7A0F5F9E}"/>
                </a:ext>
              </a:extLst>
            </p:cNvPr>
            <p:cNvSpPr>
              <a:spLocks noChangeArrowheads="1"/>
            </p:cNvSpPr>
            <p:nvPr/>
          </p:nvSpPr>
          <p:spPr bwMode="auto">
            <a:xfrm>
              <a:off x="3476153" y="5157788"/>
              <a:ext cx="82550" cy="714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4" name="Freeform 18">
              <a:extLst>
                <a:ext uri="{FF2B5EF4-FFF2-40B4-BE49-F238E27FC236}">
                  <a16:creationId xmlns:a16="http://schemas.microsoft.com/office/drawing/2014/main" id="{263152DC-24F4-E247-BD52-D8A796ECCABF}"/>
                </a:ext>
              </a:extLst>
            </p:cNvPr>
            <p:cNvSpPr>
              <a:spLocks/>
            </p:cNvSpPr>
            <p:nvPr/>
          </p:nvSpPr>
          <p:spPr bwMode="auto">
            <a:xfrm>
              <a:off x="3468215" y="5972175"/>
              <a:ext cx="306388" cy="53975"/>
            </a:xfrm>
            <a:custGeom>
              <a:avLst/>
              <a:gdLst>
                <a:gd name="T0" fmla="*/ 31 w 34"/>
                <a:gd name="T1" fmla="*/ 0 h 6"/>
                <a:gd name="T2" fmla="*/ 3 w 34"/>
                <a:gd name="T3" fmla="*/ 0 h 6"/>
                <a:gd name="T4" fmla="*/ 0 w 34"/>
                <a:gd name="T5" fmla="*/ 3 h 6"/>
                <a:gd name="T6" fmla="*/ 3 w 34"/>
                <a:gd name="T7" fmla="*/ 6 h 6"/>
                <a:gd name="T8" fmla="*/ 31 w 34"/>
                <a:gd name="T9" fmla="*/ 6 h 6"/>
                <a:gd name="T10" fmla="*/ 34 w 34"/>
                <a:gd name="T11" fmla="*/ 3 h 6"/>
                <a:gd name="T12" fmla="*/ 31 w 3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4" h="6">
                  <a:moveTo>
                    <a:pt x="31" y="0"/>
                  </a:moveTo>
                  <a:cubicBezTo>
                    <a:pt x="3" y="0"/>
                    <a:pt x="3" y="0"/>
                    <a:pt x="3" y="0"/>
                  </a:cubicBezTo>
                  <a:cubicBezTo>
                    <a:pt x="1" y="0"/>
                    <a:pt x="0" y="1"/>
                    <a:pt x="0" y="3"/>
                  </a:cubicBezTo>
                  <a:cubicBezTo>
                    <a:pt x="0" y="4"/>
                    <a:pt x="1" y="6"/>
                    <a:pt x="3" y="6"/>
                  </a:cubicBezTo>
                  <a:cubicBezTo>
                    <a:pt x="31" y="6"/>
                    <a:pt x="31" y="6"/>
                    <a:pt x="31" y="6"/>
                  </a:cubicBezTo>
                  <a:cubicBezTo>
                    <a:pt x="33" y="6"/>
                    <a:pt x="34" y="4"/>
                    <a:pt x="34" y="3"/>
                  </a:cubicBezTo>
                  <a:cubicBezTo>
                    <a:pt x="34" y="1"/>
                    <a:pt x="33"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5" name="Freeform 19">
              <a:extLst>
                <a:ext uri="{FF2B5EF4-FFF2-40B4-BE49-F238E27FC236}">
                  <a16:creationId xmlns:a16="http://schemas.microsoft.com/office/drawing/2014/main" id="{5C88185A-CDAC-A249-B512-0BCD12CD7E2B}"/>
                </a:ext>
              </a:extLst>
            </p:cNvPr>
            <p:cNvSpPr>
              <a:spLocks/>
            </p:cNvSpPr>
            <p:nvPr/>
          </p:nvSpPr>
          <p:spPr bwMode="auto">
            <a:xfrm>
              <a:off x="3468215" y="6116638"/>
              <a:ext cx="306388" cy="53975"/>
            </a:xfrm>
            <a:custGeom>
              <a:avLst/>
              <a:gdLst>
                <a:gd name="T0" fmla="*/ 31 w 34"/>
                <a:gd name="T1" fmla="*/ 0 h 6"/>
                <a:gd name="T2" fmla="*/ 3 w 34"/>
                <a:gd name="T3" fmla="*/ 0 h 6"/>
                <a:gd name="T4" fmla="*/ 0 w 34"/>
                <a:gd name="T5" fmla="*/ 3 h 6"/>
                <a:gd name="T6" fmla="*/ 3 w 34"/>
                <a:gd name="T7" fmla="*/ 6 h 6"/>
                <a:gd name="T8" fmla="*/ 31 w 34"/>
                <a:gd name="T9" fmla="*/ 6 h 6"/>
                <a:gd name="T10" fmla="*/ 34 w 34"/>
                <a:gd name="T11" fmla="*/ 3 h 6"/>
                <a:gd name="T12" fmla="*/ 31 w 3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4" h="6">
                  <a:moveTo>
                    <a:pt x="31" y="0"/>
                  </a:moveTo>
                  <a:cubicBezTo>
                    <a:pt x="3" y="0"/>
                    <a:pt x="3" y="0"/>
                    <a:pt x="3" y="0"/>
                  </a:cubicBezTo>
                  <a:cubicBezTo>
                    <a:pt x="1" y="0"/>
                    <a:pt x="0" y="1"/>
                    <a:pt x="0" y="3"/>
                  </a:cubicBezTo>
                  <a:cubicBezTo>
                    <a:pt x="0" y="5"/>
                    <a:pt x="1" y="6"/>
                    <a:pt x="3" y="6"/>
                  </a:cubicBezTo>
                  <a:cubicBezTo>
                    <a:pt x="31" y="6"/>
                    <a:pt x="31" y="6"/>
                    <a:pt x="31" y="6"/>
                  </a:cubicBezTo>
                  <a:cubicBezTo>
                    <a:pt x="33" y="6"/>
                    <a:pt x="34" y="5"/>
                    <a:pt x="34" y="3"/>
                  </a:cubicBezTo>
                  <a:cubicBezTo>
                    <a:pt x="34" y="1"/>
                    <a:pt x="33" y="0"/>
                    <a:pt x="3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 name="Freeform 20">
              <a:extLst>
                <a:ext uri="{FF2B5EF4-FFF2-40B4-BE49-F238E27FC236}">
                  <a16:creationId xmlns:a16="http://schemas.microsoft.com/office/drawing/2014/main" id="{A1E3736B-9EFD-DB41-BBE3-7C588D67491A}"/>
                </a:ext>
              </a:extLst>
            </p:cNvPr>
            <p:cNvSpPr>
              <a:spLocks/>
            </p:cNvSpPr>
            <p:nvPr/>
          </p:nvSpPr>
          <p:spPr bwMode="auto">
            <a:xfrm>
              <a:off x="3241203" y="5899150"/>
              <a:ext cx="190500" cy="163513"/>
            </a:xfrm>
            <a:custGeom>
              <a:avLst/>
              <a:gdLst>
                <a:gd name="T0" fmla="*/ 19 w 21"/>
                <a:gd name="T1" fmla="*/ 1 h 18"/>
                <a:gd name="T2" fmla="*/ 15 w 21"/>
                <a:gd name="T3" fmla="*/ 2 h 18"/>
                <a:gd name="T4" fmla="*/ 8 w 21"/>
                <a:gd name="T5" fmla="*/ 10 h 18"/>
                <a:gd name="T6" fmla="*/ 5 w 21"/>
                <a:gd name="T7" fmla="*/ 8 h 18"/>
                <a:gd name="T8" fmla="*/ 1 w 21"/>
                <a:gd name="T9" fmla="*/ 9 h 18"/>
                <a:gd name="T10" fmla="*/ 2 w 21"/>
                <a:gd name="T11" fmla="*/ 13 h 18"/>
                <a:gd name="T12" fmla="*/ 10 w 21"/>
                <a:gd name="T13" fmla="*/ 18 h 18"/>
                <a:gd name="T14" fmla="*/ 20 w 21"/>
                <a:gd name="T15" fmla="*/ 5 h 18"/>
                <a:gd name="T16" fmla="*/ 19 w 21"/>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19" y="1"/>
                  </a:moveTo>
                  <a:cubicBezTo>
                    <a:pt x="18" y="0"/>
                    <a:pt x="16" y="0"/>
                    <a:pt x="15" y="2"/>
                  </a:cubicBezTo>
                  <a:cubicBezTo>
                    <a:pt x="8" y="10"/>
                    <a:pt x="8" y="10"/>
                    <a:pt x="8" y="10"/>
                  </a:cubicBezTo>
                  <a:cubicBezTo>
                    <a:pt x="5" y="8"/>
                    <a:pt x="5" y="8"/>
                    <a:pt x="5" y="8"/>
                  </a:cubicBezTo>
                  <a:cubicBezTo>
                    <a:pt x="4" y="7"/>
                    <a:pt x="2" y="7"/>
                    <a:pt x="1" y="9"/>
                  </a:cubicBezTo>
                  <a:cubicBezTo>
                    <a:pt x="0" y="10"/>
                    <a:pt x="0" y="12"/>
                    <a:pt x="2" y="13"/>
                  </a:cubicBezTo>
                  <a:cubicBezTo>
                    <a:pt x="10" y="18"/>
                    <a:pt x="10" y="18"/>
                    <a:pt x="10" y="18"/>
                  </a:cubicBezTo>
                  <a:cubicBezTo>
                    <a:pt x="20" y="5"/>
                    <a:pt x="20" y="5"/>
                    <a:pt x="20" y="5"/>
                  </a:cubicBezTo>
                  <a:cubicBezTo>
                    <a:pt x="21" y="4"/>
                    <a:pt x="20" y="2"/>
                    <a:pt x="19"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7" name="Freeform 21">
              <a:extLst>
                <a:ext uri="{FF2B5EF4-FFF2-40B4-BE49-F238E27FC236}">
                  <a16:creationId xmlns:a16="http://schemas.microsoft.com/office/drawing/2014/main" id="{0F3C1106-FF7E-E240-AE4E-41EED1C6C84C}"/>
                </a:ext>
              </a:extLst>
            </p:cNvPr>
            <p:cNvSpPr>
              <a:spLocks/>
            </p:cNvSpPr>
            <p:nvPr/>
          </p:nvSpPr>
          <p:spPr bwMode="auto">
            <a:xfrm>
              <a:off x="3241203" y="6053138"/>
              <a:ext cx="190500" cy="153988"/>
            </a:xfrm>
            <a:custGeom>
              <a:avLst/>
              <a:gdLst>
                <a:gd name="T0" fmla="*/ 19 w 21"/>
                <a:gd name="T1" fmla="*/ 1 h 17"/>
                <a:gd name="T2" fmla="*/ 15 w 21"/>
                <a:gd name="T3" fmla="*/ 1 h 17"/>
                <a:gd name="T4" fmla="*/ 8 w 21"/>
                <a:gd name="T5" fmla="*/ 9 h 17"/>
                <a:gd name="T6" fmla="*/ 5 w 21"/>
                <a:gd name="T7" fmla="*/ 7 h 17"/>
                <a:gd name="T8" fmla="*/ 1 w 21"/>
                <a:gd name="T9" fmla="*/ 8 h 17"/>
                <a:gd name="T10" fmla="*/ 2 w 21"/>
                <a:gd name="T11" fmla="*/ 12 h 17"/>
                <a:gd name="T12" fmla="*/ 10 w 21"/>
                <a:gd name="T13" fmla="*/ 17 h 17"/>
                <a:gd name="T14" fmla="*/ 20 w 21"/>
                <a:gd name="T15" fmla="*/ 5 h 17"/>
                <a:gd name="T16" fmla="*/ 19 w 21"/>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7">
                  <a:moveTo>
                    <a:pt x="19" y="1"/>
                  </a:moveTo>
                  <a:cubicBezTo>
                    <a:pt x="18" y="0"/>
                    <a:pt x="16" y="0"/>
                    <a:pt x="15" y="1"/>
                  </a:cubicBezTo>
                  <a:cubicBezTo>
                    <a:pt x="8" y="9"/>
                    <a:pt x="8" y="9"/>
                    <a:pt x="8" y="9"/>
                  </a:cubicBezTo>
                  <a:cubicBezTo>
                    <a:pt x="5" y="7"/>
                    <a:pt x="5" y="7"/>
                    <a:pt x="5" y="7"/>
                  </a:cubicBezTo>
                  <a:cubicBezTo>
                    <a:pt x="4" y="6"/>
                    <a:pt x="2" y="7"/>
                    <a:pt x="1" y="8"/>
                  </a:cubicBezTo>
                  <a:cubicBezTo>
                    <a:pt x="0" y="9"/>
                    <a:pt x="0" y="11"/>
                    <a:pt x="2" y="12"/>
                  </a:cubicBezTo>
                  <a:cubicBezTo>
                    <a:pt x="10" y="17"/>
                    <a:pt x="10" y="17"/>
                    <a:pt x="10" y="17"/>
                  </a:cubicBezTo>
                  <a:cubicBezTo>
                    <a:pt x="20" y="5"/>
                    <a:pt x="20" y="5"/>
                    <a:pt x="20" y="5"/>
                  </a:cubicBezTo>
                  <a:cubicBezTo>
                    <a:pt x="21" y="3"/>
                    <a:pt x="20" y="2"/>
                    <a:pt x="19"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8" name="Oval 22">
              <a:extLst>
                <a:ext uri="{FF2B5EF4-FFF2-40B4-BE49-F238E27FC236}">
                  <a16:creationId xmlns:a16="http://schemas.microsoft.com/office/drawing/2014/main" id="{542862E4-1CF5-284B-AF6B-4B9472EC3BD1}"/>
                </a:ext>
              </a:extLst>
            </p:cNvPr>
            <p:cNvSpPr>
              <a:spLocks noChangeArrowheads="1"/>
            </p:cNvSpPr>
            <p:nvPr/>
          </p:nvSpPr>
          <p:spPr bwMode="auto">
            <a:xfrm>
              <a:off x="3476153" y="5537200"/>
              <a:ext cx="82550" cy="9048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69" name="Freeform 23">
            <a:extLst>
              <a:ext uri="{FF2B5EF4-FFF2-40B4-BE49-F238E27FC236}">
                <a16:creationId xmlns:a16="http://schemas.microsoft.com/office/drawing/2014/main" id="{A08D98CC-350E-6D45-9234-8C0625E8EA85}"/>
              </a:ext>
            </a:extLst>
          </p:cNvPr>
          <p:cNvSpPr>
            <a:spLocks noEditPoints="1"/>
          </p:cNvSpPr>
          <p:nvPr userDrawn="1"/>
        </p:nvSpPr>
        <p:spPr bwMode="auto">
          <a:xfrm>
            <a:off x="3458635" y="2551076"/>
            <a:ext cx="246469" cy="238471"/>
          </a:xfrm>
          <a:custGeom>
            <a:avLst/>
            <a:gdLst>
              <a:gd name="T0" fmla="*/ 111 w 119"/>
              <a:gd name="T1" fmla="*/ 6 h 115"/>
              <a:gd name="T2" fmla="*/ 85 w 119"/>
              <a:gd name="T3" fmla="*/ 6 h 115"/>
              <a:gd name="T4" fmla="*/ 79 w 119"/>
              <a:gd name="T5" fmla="*/ 24 h 115"/>
              <a:gd name="T6" fmla="*/ 68 w 119"/>
              <a:gd name="T7" fmla="*/ 13 h 115"/>
              <a:gd name="T8" fmla="*/ 51 w 119"/>
              <a:gd name="T9" fmla="*/ 13 h 115"/>
              <a:gd name="T10" fmla="*/ 51 w 119"/>
              <a:gd name="T11" fmla="*/ 31 h 115"/>
              <a:gd name="T12" fmla="*/ 21 w 119"/>
              <a:gd name="T13" fmla="*/ 73 h 115"/>
              <a:gd name="T14" fmla="*/ 14 w 119"/>
              <a:gd name="T15" fmla="*/ 91 h 115"/>
              <a:gd name="T16" fmla="*/ 4 w 119"/>
              <a:gd name="T17" fmla="*/ 100 h 115"/>
              <a:gd name="T18" fmla="*/ 11 w 119"/>
              <a:gd name="T19" fmla="*/ 115 h 115"/>
              <a:gd name="T20" fmla="*/ 26 w 119"/>
              <a:gd name="T21" fmla="*/ 103 h 115"/>
              <a:gd name="T22" fmla="*/ 45 w 119"/>
              <a:gd name="T23" fmla="*/ 96 h 115"/>
              <a:gd name="T24" fmla="*/ 86 w 119"/>
              <a:gd name="T25" fmla="*/ 66 h 115"/>
              <a:gd name="T26" fmla="*/ 104 w 119"/>
              <a:gd name="T27" fmla="*/ 66 h 115"/>
              <a:gd name="T28" fmla="*/ 104 w 119"/>
              <a:gd name="T29" fmla="*/ 49 h 115"/>
              <a:gd name="T30" fmla="*/ 94 w 119"/>
              <a:gd name="T31" fmla="*/ 38 h 115"/>
              <a:gd name="T32" fmla="*/ 111 w 119"/>
              <a:gd name="T33" fmla="*/ 32 h 115"/>
              <a:gd name="T34" fmla="*/ 37 w 119"/>
              <a:gd name="T35" fmla="*/ 94 h 115"/>
              <a:gd name="T36" fmla="*/ 13 w 119"/>
              <a:gd name="T37" fmla="*/ 109 h 115"/>
              <a:gd name="T38" fmla="*/ 9 w 119"/>
              <a:gd name="T39" fmla="*/ 108 h 115"/>
              <a:gd name="T40" fmla="*/ 19 w 119"/>
              <a:gd name="T41" fmla="*/ 94 h 115"/>
              <a:gd name="T42" fmla="*/ 25 w 119"/>
              <a:gd name="T43" fmla="*/ 77 h 115"/>
              <a:gd name="T44" fmla="*/ 28 w 119"/>
              <a:gd name="T45" fmla="*/ 74 h 115"/>
              <a:gd name="T46" fmla="*/ 37 w 119"/>
              <a:gd name="T47" fmla="*/ 81 h 115"/>
              <a:gd name="T48" fmla="*/ 39 w 119"/>
              <a:gd name="T49" fmla="*/ 76 h 115"/>
              <a:gd name="T50" fmla="*/ 32 w 119"/>
              <a:gd name="T51" fmla="*/ 70 h 115"/>
              <a:gd name="T52" fmla="*/ 40 w 119"/>
              <a:gd name="T53" fmla="*/ 62 h 115"/>
              <a:gd name="T54" fmla="*/ 48 w 119"/>
              <a:gd name="T55" fmla="*/ 69 h 115"/>
              <a:gd name="T56" fmla="*/ 51 w 119"/>
              <a:gd name="T57" fmla="*/ 64 h 115"/>
              <a:gd name="T58" fmla="*/ 44 w 119"/>
              <a:gd name="T59" fmla="*/ 58 h 115"/>
              <a:gd name="T60" fmla="*/ 52 w 119"/>
              <a:gd name="T61" fmla="*/ 50 h 115"/>
              <a:gd name="T62" fmla="*/ 60 w 119"/>
              <a:gd name="T63" fmla="*/ 57 h 115"/>
              <a:gd name="T64" fmla="*/ 62 w 119"/>
              <a:gd name="T65" fmla="*/ 52 h 115"/>
              <a:gd name="T66" fmla="*/ 56 w 119"/>
              <a:gd name="T67" fmla="*/ 46 h 115"/>
              <a:gd name="T68" fmla="*/ 76 w 119"/>
              <a:gd name="T69" fmla="*/ 56 h 115"/>
              <a:gd name="T70" fmla="*/ 88 w 119"/>
              <a:gd name="T71" fmla="*/ 36 h 115"/>
              <a:gd name="T72" fmla="*/ 99 w 119"/>
              <a:gd name="T73" fmla="*/ 53 h 115"/>
              <a:gd name="T74" fmla="*/ 99 w 119"/>
              <a:gd name="T75" fmla="*/ 62 h 115"/>
              <a:gd name="T76" fmla="*/ 90 w 119"/>
              <a:gd name="T77" fmla="*/ 62 h 115"/>
              <a:gd name="T78" fmla="*/ 53 w 119"/>
              <a:gd name="T79" fmla="*/ 22 h 115"/>
              <a:gd name="T80" fmla="*/ 60 w 119"/>
              <a:gd name="T81" fmla="*/ 16 h 115"/>
              <a:gd name="T82" fmla="*/ 74 w 119"/>
              <a:gd name="T83" fmla="*/ 27 h 115"/>
              <a:gd name="T84" fmla="*/ 83 w 119"/>
              <a:gd name="T85" fmla="*/ 28 h 115"/>
              <a:gd name="T86" fmla="*/ 89 w 119"/>
              <a:gd name="T87" fmla="*/ 10 h 115"/>
              <a:gd name="T88" fmla="*/ 107 w 119"/>
              <a:gd name="T89" fmla="*/ 10 h 115"/>
              <a:gd name="T90" fmla="*/ 97 w 119"/>
              <a:gd name="T91" fmla="*/ 3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 h="115">
                <a:moveTo>
                  <a:pt x="111" y="32"/>
                </a:moveTo>
                <a:cubicBezTo>
                  <a:pt x="119" y="25"/>
                  <a:pt x="119" y="13"/>
                  <a:pt x="111" y="6"/>
                </a:cubicBezTo>
                <a:cubicBezTo>
                  <a:pt x="108" y="2"/>
                  <a:pt x="103" y="0"/>
                  <a:pt x="98" y="0"/>
                </a:cubicBezTo>
                <a:cubicBezTo>
                  <a:pt x="93" y="0"/>
                  <a:pt x="89" y="2"/>
                  <a:pt x="85" y="6"/>
                </a:cubicBezTo>
                <a:cubicBezTo>
                  <a:pt x="81" y="10"/>
                  <a:pt x="79" y="14"/>
                  <a:pt x="80" y="20"/>
                </a:cubicBezTo>
                <a:cubicBezTo>
                  <a:pt x="80" y="22"/>
                  <a:pt x="79" y="23"/>
                  <a:pt x="79" y="24"/>
                </a:cubicBezTo>
                <a:cubicBezTo>
                  <a:pt x="79" y="24"/>
                  <a:pt x="78" y="23"/>
                  <a:pt x="78" y="23"/>
                </a:cubicBezTo>
                <a:cubicBezTo>
                  <a:pt x="68" y="13"/>
                  <a:pt x="68" y="13"/>
                  <a:pt x="68" y="13"/>
                </a:cubicBezTo>
                <a:cubicBezTo>
                  <a:pt x="66" y="11"/>
                  <a:pt x="63" y="10"/>
                  <a:pt x="60" y="10"/>
                </a:cubicBezTo>
                <a:cubicBezTo>
                  <a:pt x="57" y="10"/>
                  <a:pt x="53" y="11"/>
                  <a:pt x="51" y="13"/>
                </a:cubicBezTo>
                <a:cubicBezTo>
                  <a:pt x="49" y="16"/>
                  <a:pt x="48" y="19"/>
                  <a:pt x="48" y="22"/>
                </a:cubicBezTo>
                <a:cubicBezTo>
                  <a:pt x="48" y="25"/>
                  <a:pt x="49" y="28"/>
                  <a:pt x="51" y="31"/>
                </a:cubicBezTo>
                <a:cubicBezTo>
                  <a:pt x="57" y="37"/>
                  <a:pt x="57" y="37"/>
                  <a:pt x="57" y="37"/>
                </a:cubicBezTo>
                <a:cubicBezTo>
                  <a:pt x="21" y="73"/>
                  <a:pt x="21" y="73"/>
                  <a:pt x="21" y="73"/>
                </a:cubicBezTo>
                <a:cubicBezTo>
                  <a:pt x="19" y="75"/>
                  <a:pt x="18" y="78"/>
                  <a:pt x="18" y="78"/>
                </a:cubicBezTo>
                <a:cubicBezTo>
                  <a:pt x="14" y="91"/>
                  <a:pt x="14" y="91"/>
                  <a:pt x="14" y="91"/>
                </a:cubicBezTo>
                <a:cubicBezTo>
                  <a:pt x="4" y="100"/>
                  <a:pt x="4" y="100"/>
                  <a:pt x="4" y="100"/>
                </a:cubicBezTo>
                <a:cubicBezTo>
                  <a:pt x="4" y="100"/>
                  <a:pt x="4" y="100"/>
                  <a:pt x="4" y="100"/>
                </a:cubicBezTo>
                <a:cubicBezTo>
                  <a:pt x="2" y="103"/>
                  <a:pt x="0" y="108"/>
                  <a:pt x="4" y="113"/>
                </a:cubicBezTo>
                <a:cubicBezTo>
                  <a:pt x="6" y="114"/>
                  <a:pt x="8" y="115"/>
                  <a:pt x="11" y="115"/>
                </a:cubicBezTo>
                <a:cubicBezTo>
                  <a:pt x="14" y="115"/>
                  <a:pt x="16" y="113"/>
                  <a:pt x="17" y="113"/>
                </a:cubicBezTo>
                <a:cubicBezTo>
                  <a:pt x="26" y="103"/>
                  <a:pt x="26" y="103"/>
                  <a:pt x="26" y="103"/>
                </a:cubicBezTo>
                <a:cubicBezTo>
                  <a:pt x="38" y="100"/>
                  <a:pt x="38" y="100"/>
                  <a:pt x="38" y="100"/>
                </a:cubicBezTo>
                <a:cubicBezTo>
                  <a:pt x="39" y="99"/>
                  <a:pt x="42" y="98"/>
                  <a:pt x="45" y="96"/>
                </a:cubicBezTo>
                <a:cubicBezTo>
                  <a:pt x="80" y="60"/>
                  <a:pt x="80" y="60"/>
                  <a:pt x="80" y="60"/>
                </a:cubicBezTo>
                <a:cubicBezTo>
                  <a:pt x="86" y="66"/>
                  <a:pt x="86" y="66"/>
                  <a:pt x="86" y="66"/>
                </a:cubicBezTo>
                <a:cubicBezTo>
                  <a:pt x="89" y="68"/>
                  <a:pt x="92" y="69"/>
                  <a:pt x="95" y="69"/>
                </a:cubicBezTo>
                <a:cubicBezTo>
                  <a:pt x="98" y="69"/>
                  <a:pt x="101" y="68"/>
                  <a:pt x="104" y="66"/>
                </a:cubicBezTo>
                <a:cubicBezTo>
                  <a:pt x="106" y="64"/>
                  <a:pt x="107" y="60"/>
                  <a:pt x="107" y="57"/>
                </a:cubicBezTo>
                <a:cubicBezTo>
                  <a:pt x="107" y="54"/>
                  <a:pt x="106" y="51"/>
                  <a:pt x="104" y="49"/>
                </a:cubicBezTo>
                <a:cubicBezTo>
                  <a:pt x="94" y="39"/>
                  <a:pt x="94" y="39"/>
                  <a:pt x="94" y="39"/>
                </a:cubicBezTo>
                <a:cubicBezTo>
                  <a:pt x="94" y="39"/>
                  <a:pt x="94" y="38"/>
                  <a:pt x="94" y="38"/>
                </a:cubicBezTo>
                <a:cubicBezTo>
                  <a:pt x="94" y="38"/>
                  <a:pt x="95" y="38"/>
                  <a:pt x="97" y="37"/>
                </a:cubicBezTo>
                <a:cubicBezTo>
                  <a:pt x="102" y="37"/>
                  <a:pt x="107" y="36"/>
                  <a:pt x="111" y="32"/>
                </a:cubicBezTo>
                <a:close/>
                <a:moveTo>
                  <a:pt x="40" y="91"/>
                </a:moveTo>
                <a:cubicBezTo>
                  <a:pt x="38" y="93"/>
                  <a:pt x="37" y="94"/>
                  <a:pt x="37" y="94"/>
                </a:cubicBezTo>
                <a:cubicBezTo>
                  <a:pt x="23" y="98"/>
                  <a:pt x="23" y="98"/>
                  <a:pt x="23" y="98"/>
                </a:cubicBezTo>
                <a:cubicBezTo>
                  <a:pt x="13" y="109"/>
                  <a:pt x="13" y="109"/>
                  <a:pt x="13" y="109"/>
                </a:cubicBezTo>
                <a:cubicBezTo>
                  <a:pt x="13" y="109"/>
                  <a:pt x="12" y="109"/>
                  <a:pt x="11" y="109"/>
                </a:cubicBezTo>
                <a:cubicBezTo>
                  <a:pt x="10" y="109"/>
                  <a:pt x="9" y="109"/>
                  <a:pt x="9" y="108"/>
                </a:cubicBezTo>
                <a:cubicBezTo>
                  <a:pt x="7" y="107"/>
                  <a:pt x="8" y="105"/>
                  <a:pt x="8" y="104"/>
                </a:cubicBezTo>
                <a:cubicBezTo>
                  <a:pt x="19" y="94"/>
                  <a:pt x="19" y="94"/>
                  <a:pt x="19" y="94"/>
                </a:cubicBezTo>
                <a:cubicBezTo>
                  <a:pt x="23" y="80"/>
                  <a:pt x="23" y="80"/>
                  <a:pt x="23" y="80"/>
                </a:cubicBezTo>
                <a:cubicBezTo>
                  <a:pt x="23" y="80"/>
                  <a:pt x="24" y="78"/>
                  <a:pt x="25" y="77"/>
                </a:cubicBezTo>
                <a:cubicBezTo>
                  <a:pt x="28" y="74"/>
                  <a:pt x="28" y="74"/>
                  <a:pt x="28" y="74"/>
                </a:cubicBezTo>
                <a:cubicBezTo>
                  <a:pt x="28" y="74"/>
                  <a:pt x="28" y="74"/>
                  <a:pt x="28" y="74"/>
                </a:cubicBezTo>
                <a:cubicBezTo>
                  <a:pt x="35" y="80"/>
                  <a:pt x="35" y="80"/>
                  <a:pt x="35" y="80"/>
                </a:cubicBezTo>
                <a:cubicBezTo>
                  <a:pt x="35" y="81"/>
                  <a:pt x="36" y="81"/>
                  <a:pt x="37" y="81"/>
                </a:cubicBezTo>
                <a:cubicBezTo>
                  <a:pt x="37" y="81"/>
                  <a:pt x="38" y="81"/>
                  <a:pt x="39" y="80"/>
                </a:cubicBezTo>
                <a:cubicBezTo>
                  <a:pt x="40" y="79"/>
                  <a:pt x="40" y="77"/>
                  <a:pt x="39" y="76"/>
                </a:cubicBezTo>
                <a:cubicBezTo>
                  <a:pt x="32" y="70"/>
                  <a:pt x="32" y="70"/>
                  <a:pt x="32" y="70"/>
                </a:cubicBezTo>
                <a:cubicBezTo>
                  <a:pt x="32" y="70"/>
                  <a:pt x="32" y="70"/>
                  <a:pt x="32" y="70"/>
                </a:cubicBezTo>
                <a:cubicBezTo>
                  <a:pt x="40" y="62"/>
                  <a:pt x="40" y="62"/>
                  <a:pt x="40" y="62"/>
                </a:cubicBezTo>
                <a:cubicBezTo>
                  <a:pt x="40" y="62"/>
                  <a:pt x="40" y="62"/>
                  <a:pt x="40" y="62"/>
                </a:cubicBezTo>
                <a:cubicBezTo>
                  <a:pt x="46" y="68"/>
                  <a:pt x="46" y="68"/>
                  <a:pt x="46" y="68"/>
                </a:cubicBezTo>
                <a:cubicBezTo>
                  <a:pt x="47" y="69"/>
                  <a:pt x="48" y="69"/>
                  <a:pt x="48" y="69"/>
                </a:cubicBezTo>
                <a:cubicBezTo>
                  <a:pt x="49" y="69"/>
                  <a:pt x="50" y="69"/>
                  <a:pt x="51" y="68"/>
                </a:cubicBezTo>
                <a:cubicBezTo>
                  <a:pt x="52" y="67"/>
                  <a:pt x="52" y="65"/>
                  <a:pt x="51" y="64"/>
                </a:cubicBezTo>
                <a:cubicBezTo>
                  <a:pt x="44" y="58"/>
                  <a:pt x="44" y="58"/>
                  <a:pt x="44" y="58"/>
                </a:cubicBezTo>
                <a:cubicBezTo>
                  <a:pt x="44" y="58"/>
                  <a:pt x="44" y="58"/>
                  <a:pt x="44" y="58"/>
                </a:cubicBezTo>
                <a:cubicBezTo>
                  <a:pt x="52" y="50"/>
                  <a:pt x="52" y="50"/>
                  <a:pt x="52" y="50"/>
                </a:cubicBezTo>
                <a:cubicBezTo>
                  <a:pt x="52" y="50"/>
                  <a:pt x="52" y="50"/>
                  <a:pt x="52" y="50"/>
                </a:cubicBezTo>
                <a:cubicBezTo>
                  <a:pt x="58" y="56"/>
                  <a:pt x="58" y="56"/>
                  <a:pt x="58" y="56"/>
                </a:cubicBezTo>
                <a:cubicBezTo>
                  <a:pt x="59" y="57"/>
                  <a:pt x="60" y="57"/>
                  <a:pt x="60" y="57"/>
                </a:cubicBezTo>
                <a:cubicBezTo>
                  <a:pt x="61" y="57"/>
                  <a:pt x="62" y="57"/>
                  <a:pt x="62" y="56"/>
                </a:cubicBezTo>
                <a:cubicBezTo>
                  <a:pt x="64" y="55"/>
                  <a:pt x="64" y="53"/>
                  <a:pt x="62" y="52"/>
                </a:cubicBezTo>
                <a:cubicBezTo>
                  <a:pt x="56" y="46"/>
                  <a:pt x="56" y="46"/>
                  <a:pt x="56" y="46"/>
                </a:cubicBezTo>
                <a:cubicBezTo>
                  <a:pt x="56" y="46"/>
                  <a:pt x="56" y="46"/>
                  <a:pt x="56" y="46"/>
                </a:cubicBezTo>
                <a:cubicBezTo>
                  <a:pt x="61" y="41"/>
                  <a:pt x="61" y="41"/>
                  <a:pt x="61" y="41"/>
                </a:cubicBezTo>
                <a:cubicBezTo>
                  <a:pt x="76" y="56"/>
                  <a:pt x="76" y="56"/>
                  <a:pt x="76" y="56"/>
                </a:cubicBezTo>
                <a:lnTo>
                  <a:pt x="40" y="91"/>
                </a:lnTo>
                <a:close/>
                <a:moveTo>
                  <a:pt x="88" y="36"/>
                </a:moveTo>
                <a:cubicBezTo>
                  <a:pt x="87" y="38"/>
                  <a:pt x="87" y="40"/>
                  <a:pt x="90" y="43"/>
                </a:cubicBezTo>
                <a:cubicBezTo>
                  <a:pt x="99" y="53"/>
                  <a:pt x="99" y="53"/>
                  <a:pt x="99" y="53"/>
                </a:cubicBezTo>
                <a:cubicBezTo>
                  <a:pt x="101" y="54"/>
                  <a:pt x="101" y="55"/>
                  <a:pt x="101" y="57"/>
                </a:cubicBezTo>
                <a:cubicBezTo>
                  <a:pt x="101" y="59"/>
                  <a:pt x="101" y="60"/>
                  <a:pt x="99" y="62"/>
                </a:cubicBezTo>
                <a:cubicBezTo>
                  <a:pt x="98" y="63"/>
                  <a:pt x="97" y="64"/>
                  <a:pt x="95" y="64"/>
                </a:cubicBezTo>
                <a:cubicBezTo>
                  <a:pt x="93" y="64"/>
                  <a:pt x="92" y="63"/>
                  <a:pt x="90" y="62"/>
                </a:cubicBezTo>
                <a:cubicBezTo>
                  <a:pt x="55" y="27"/>
                  <a:pt x="55" y="27"/>
                  <a:pt x="55" y="27"/>
                </a:cubicBezTo>
                <a:cubicBezTo>
                  <a:pt x="54" y="25"/>
                  <a:pt x="53" y="24"/>
                  <a:pt x="53" y="22"/>
                </a:cubicBezTo>
                <a:cubicBezTo>
                  <a:pt x="53" y="20"/>
                  <a:pt x="54" y="19"/>
                  <a:pt x="55" y="18"/>
                </a:cubicBezTo>
                <a:cubicBezTo>
                  <a:pt x="57" y="16"/>
                  <a:pt x="58" y="16"/>
                  <a:pt x="60" y="16"/>
                </a:cubicBezTo>
                <a:cubicBezTo>
                  <a:pt x="62" y="16"/>
                  <a:pt x="63" y="16"/>
                  <a:pt x="64" y="18"/>
                </a:cubicBezTo>
                <a:cubicBezTo>
                  <a:pt x="74" y="27"/>
                  <a:pt x="74" y="27"/>
                  <a:pt x="74" y="27"/>
                </a:cubicBezTo>
                <a:cubicBezTo>
                  <a:pt x="76" y="29"/>
                  <a:pt x="78" y="30"/>
                  <a:pt x="79" y="30"/>
                </a:cubicBezTo>
                <a:cubicBezTo>
                  <a:pt x="81" y="30"/>
                  <a:pt x="82" y="29"/>
                  <a:pt x="83" y="28"/>
                </a:cubicBezTo>
                <a:cubicBezTo>
                  <a:pt x="85" y="26"/>
                  <a:pt x="86" y="23"/>
                  <a:pt x="85" y="20"/>
                </a:cubicBezTo>
                <a:cubicBezTo>
                  <a:pt x="85" y="15"/>
                  <a:pt x="86" y="13"/>
                  <a:pt x="89" y="10"/>
                </a:cubicBezTo>
                <a:cubicBezTo>
                  <a:pt x="92" y="7"/>
                  <a:pt x="95" y="6"/>
                  <a:pt x="98" y="6"/>
                </a:cubicBezTo>
                <a:cubicBezTo>
                  <a:pt x="102" y="6"/>
                  <a:pt x="105" y="7"/>
                  <a:pt x="107" y="10"/>
                </a:cubicBezTo>
                <a:cubicBezTo>
                  <a:pt x="112" y="15"/>
                  <a:pt x="112" y="23"/>
                  <a:pt x="107" y="28"/>
                </a:cubicBezTo>
                <a:cubicBezTo>
                  <a:pt x="105" y="30"/>
                  <a:pt x="102" y="31"/>
                  <a:pt x="97" y="32"/>
                </a:cubicBezTo>
                <a:cubicBezTo>
                  <a:pt x="92" y="32"/>
                  <a:pt x="89" y="34"/>
                  <a:pt x="88" y="36"/>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870" name="Group 1869">
            <a:extLst>
              <a:ext uri="{FF2B5EF4-FFF2-40B4-BE49-F238E27FC236}">
                <a16:creationId xmlns:a16="http://schemas.microsoft.com/office/drawing/2014/main" id="{ADD4A961-E340-5149-A76C-875891625CD8}"/>
              </a:ext>
            </a:extLst>
          </p:cNvPr>
          <p:cNvGrpSpPr/>
          <p:nvPr userDrawn="1"/>
        </p:nvGrpSpPr>
        <p:grpSpPr>
          <a:xfrm>
            <a:off x="7735761" y="1953641"/>
            <a:ext cx="211207" cy="271188"/>
            <a:chOff x="6173316" y="488950"/>
            <a:chExt cx="922338" cy="1184276"/>
          </a:xfrm>
          <a:solidFill>
            <a:srgbClr val="003088"/>
          </a:solidFill>
        </p:grpSpPr>
        <p:sp>
          <p:nvSpPr>
            <p:cNvPr id="1871" name="Freeform 24">
              <a:extLst>
                <a:ext uri="{FF2B5EF4-FFF2-40B4-BE49-F238E27FC236}">
                  <a16:creationId xmlns:a16="http://schemas.microsoft.com/office/drawing/2014/main" id="{A751D812-68CB-6C4C-A510-07BE899E899E}"/>
                </a:ext>
              </a:extLst>
            </p:cNvPr>
            <p:cNvSpPr>
              <a:spLocks noEditPoints="1"/>
            </p:cNvSpPr>
            <p:nvPr/>
          </p:nvSpPr>
          <p:spPr bwMode="auto">
            <a:xfrm>
              <a:off x="6335241" y="488950"/>
              <a:ext cx="598488" cy="787400"/>
            </a:xfrm>
            <a:custGeom>
              <a:avLst/>
              <a:gdLst>
                <a:gd name="T0" fmla="*/ 4 w 66"/>
                <a:gd name="T1" fmla="*/ 85 h 87"/>
                <a:gd name="T2" fmla="*/ 10 w 66"/>
                <a:gd name="T3" fmla="*/ 87 h 87"/>
                <a:gd name="T4" fmla="*/ 16 w 66"/>
                <a:gd name="T5" fmla="*/ 86 h 87"/>
                <a:gd name="T6" fmla="*/ 33 w 66"/>
                <a:gd name="T7" fmla="*/ 87 h 87"/>
                <a:gd name="T8" fmla="*/ 55 w 66"/>
                <a:gd name="T9" fmla="*/ 86 h 87"/>
                <a:gd name="T10" fmla="*/ 62 w 66"/>
                <a:gd name="T11" fmla="*/ 83 h 87"/>
                <a:gd name="T12" fmla="*/ 64 w 66"/>
                <a:gd name="T13" fmla="*/ 57 h 87"/>
                <a:gd name="T14" fmla="*/ 63 w 66"/>
                <a:gd name="T15" fmla="*/ 53 h 87"/>
                <a:gd name="T16" fmla="*/ 55 w 66"/>
                <a:gd name="T17" fmla="*/ 34 h 87"/>
                <a:gd name="T18" fmla="*/ 57 w 66"/>
                <a:gd name="T19" fmla="*/ 6 h 87"/>
                <a:gd name="T20" fmla="*/ 8 w 66"/>
                <a:gd name="T21" fmla="*/ 6 h 87"/>
                <a:gd name="T22" fmla="*/ 11 w 66"/>
                <a:gd name="T23" fmla="*/ 34 h 87"/>
                <a:gd name="T24" fmla="*/ 1 w 66"/>
                <a:gd name="T25" fmla="*/ 60 h 87"/>
                <a:gd name="T26" fmla="*/ 1 w 66"/>
                <a:gd name="T27" fmla="*/ 68 h 87"/>
                <a:gd name="T28" fmla="*/ 1 w 66"/>
                <a:gd name="T29" fmla="*/ 80 h 87"/>
                <a:gd name="T30" fmla="*/ 21 w 66"/>
                <a:gd name="T31" fmla="*/ 73 h 87"/>
                <a:gd name="T32" fmla="*/ 16 w 66"/>
                <a:gd name="T33" fmla="*/ 55 h 87"/>
                <a:gd name="T34" fmla="*/ 35 w 66"/>
                <a:gd name="T35" fmla="*/ 48 h 87"/>
                <a:gd name="T36" fmla="*/ 49 w 66"/>
                <a:gd name="T37" fmla="*/ 54 h 87"/>
                <a:gd name="T38" fmla="*/ 45 w 66"/>
                <a:gd name="T39" fmla="*/ 73 h 87"/>
                <a:gd name="T40" fmla="*/ 11 w 66"/>
                <a:gd name="T41" fmla="*/ 11 h 87"/>
                <a:gd name="T42" fmla="*/ 54 w 66"/>
                <a:gd name="T43" fmla="*/ 11 h 87"/>
                <a:gd name="T44" fmla="*/ 51 w 66"/>
                <a:gd name="T45" fmla="*/ 30 h 87"/>
                <a:gd name="T46" fmla="*/ 33 w 66"/>
                <a:gd name="T47" fmla="*/ 24 h 87"/>
                <a:gd name="T48" fmla="*/ 10 w 66"/>
                <a:gd name="T49" fmla="*/ 16 h 87"/>
                <a:gd name="T50" fmla="*/ 7 w 66"/>
                <a:gd name="T51" fmla="*/ 69 h 87"/>
                <a:gd name="T52" fmla="*/ 7 w 66"/>
                <a:gd name="T53" fmla="*/ 60 h 87"/>
                <a:gd name="T54" fmla="*/ 8 w 66"/>
                <a:gd name="T55" fmla="*/ 54 h 87"/>
                <a:gd name="T56" fmla="*/ 33 w 66"/>
                <a:gd name="T57" fmla="*/ 30 h 87"/>
                <a:gd name="T58" fmla="*/ 52 w 66"/>
                <a:gd name="T59" fmla="*/ 40 h 87"/>
                <a:gd name="T60" fmla="*/ 58 w 66"/>
                <a:gd name="T61" fmla="*/ 58 h 87"/>
                <a:gd name="T62" fmla="*/ 57 w 66"/>
                <a:gd name="T63" fmla="*/ 80 h 87"/>
                <a:gd name="T64" fmla="*/ 55 w 66"/>
                <a:gd name="T65" fmla="*/ 81 h 87"/>
                <a:gd name="T66" fmla="*/ 50 w 66"/>
                <a:gd name="T67" fmla="*/ 76 h 87"/>
                <a:gd name="T68" fmla="*/ 55 w 66"/>
                <a:gd name="T69" fmla="*/ 53 h 87"/>
                <a:gd name="T70" fmla="*/ 44 w 66"/>
                <a:gd name="T71" fmla="*/ 40 h 87"/>
                <a:gd name="T72" fmla="*/ 20 w 66"/>
                <a:gd name="T73" fmla="*/ 46 h 87"/>
                <a:gd name="T74" fmla="*/ 11 w 66"/>
                <a:gd name="T75" fmla="*/ 59 h 87"/>
                <a:gd name="T76" fmla="*/ 19 w 66"/>
                <a:gd name="T77" fmla="*/ 80 h 87"/>
                <a:gd name="T78" fmla="*/ 13 w 66"/>
                <a:gd name="T79" fmla="*/ 81 h 87"/>
                <a:gd name="T80" fmla="*/ 10 w 66"/>
                <a:gd name="T81" fmla="*/ 81 h 87"/>
                <a:gd name="T82" fmla="*/ 7 w 66"/>
                <a:gd name="T83" fmla="*/ 79 h 87"/>
                <a:gd name="T84" fmla="*/ 7 w 66"/>
                <a:gd name="T85" fmla="*/ 6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87">
                  <a:moveTo>
                    <a:pt x="1" y="80"/>
                  </a:moveTo>
                  <a:cubicBezTo>
                    <a:pt x="1" y="82"/>
                    <a:pt x="3" y="84"/>
                    <a:pt x="4" y="85"/>
                  </a:cubicBezTo>
                  <a:cubicBezTo>
                    <a:pt x="6" y="86"/>
                    <a:pt x="8" y="87"/>
                    <a:pt x="10" y="87"/>
                  </a:cubicBezTo>
                  <a:cubicBezTo>
                    <a:pt x="10" y="87"/>
                    <a:pt x="10" y="87"/>
                    <a:pt x="10" y="87"/>
                  </a:cubicBezTo>
                  <a:cubicBezTo>
                    <a:pt x="11" y="87"/>
                    <a:pt x="12" y="87"/>
                    <a:pt x="14" y="86"/>
                  </a:cubicBezTo>
                  <a:cubicBezTo>
                    <a:pt x="14" y="86"/>
                    <a:pt x="15" y="86"/>
                    <a:pt x="16" y="86"/>
                  </a:cubicBezTo>
                  <a:cubicBezTo>
                    <a:pt x="18" y="86"/>
                    <a:pt x="21" y="86"/>
                    <a:pt x="26" y="86"/>
                  </a:cubicBezTo>
                  <a:cubicBezTo>
                    <a:pt x="28" y="87"/>
                    <a:pt x="30" y="87"/>
                    <a:pt x="33" y="87"/>
                  </a:cubicBezTo>
                  <a:cubicBezTo>
                    <a:pt x="36" y="87"/>
                    <a:pt x="38" y="87"/>
                    <a:pt x="40" y="86"/>
                  </a:cubicBezTo>
                  <a:cubicBezTo>
                    <a:pt x="44" y="86"/>
                    <a:pt x="49" y="86"/>
                    <a:pt x="55" y="86"/>
                  </a:cubicBezTo>
                  <a:cubicBezTo>
                    <a:pt x="56" y="86"/>
                    <a:pt x="56" y="86"/>
                    <a:pt x="56" y="86"/>
                  </a:cubicBezTo>
                  <a:cubicBezTo>
                    <a:pt x="58" y="86"/>
                    <a:pt x="61" y="85"/>
                    <a:pt x="62" y="83"/>
                  </a:cubicBezTo>
                  <a:cubicBezTo>
                    <a:pt x="66" y="77"/>
                    <a:pt x="65" y="64"/>
                    <a:pt x="64" y="60"/>
                  </a:cubicBezTo>
                  <a:cubicBezTo>
                    <a:pt x="64" y="59"/>
                    <a:pt x="64" y="58"/>
                    <a:pt x="64" y="57"/>
                  </a:cubicBezTo>
                  <a:cubicBezTo>
                    <a:pt x="64" y="55"/>
                    <a:pt x="63" y="54"/>
                    <a:pt x="63" y="53"/>
                  </a:cubicBezTo>
                  <a:cubicBezTo>
                    <a:pt x="63" y="53"/>
                    <a:pt x="63" y="53"/>
                    <a:pt x="63" y="53"/>
                  </a:cubicBezTo>
                  <a:cubicBezTo>
                    <a:pt x="62" y="47"/>
                    <a:pt x="60" y="42"/>
                    <a:pt x="58" y="37"/>
                  </a:cubicBezTo>
                  <a:cubicBezTo>
                    <a:pt x="57" y="36"/>
                    <a:pt x="56" y="35"/>
                    <a:pt x="55" y="34"/>
                  </a:cubicBezTo>
                  <a:cubicBezTo>
                    <a:pt x="61" y="18"/>
                    <a:pt x="61" y="18"/>
                    <a:pt x="61" y="18"/>
                  </a:cubicBezTo>
                  <a:cubicBezTo>
                    <a:pt x="62" y="14"/>
                    <a:pt x="61" y="8"/>
                    <a:pt x="57" y="6"/>
                  </a:cubicBezTo>
                  <a:cubicBezTo>
                    <a:pt x="51" y="3"/>
                    <a:pt x="42" y="0"/>
                    <a:pt x="32" y="0"/>
                  </a:cubicBezTo>
                  <a:cubicBezTo>
                    <a:pt x="23" y="0"/>
                    <a:pt x="14" y="3"/>
                    <a:pt x="8" y="6"/>
                  </a:cubicBezTo>
                  <a:cubicBezTo>
                    <a:pt x="4" y="8"/>
                    <a:pt x="3" y="14"/>
                    <a:pt x="4" y="18"/>
                  </a:cubicBezTo>
                  <a:cubicBezTo>
                    <a:pt x="11" y="34"/>
                    <a:pt x="11" y="34"/>
                    <a:pt x="11" y="34"/>
                  </a:cubicBezTo>
                  <a:cubicBezTo>
                    <a:pt x="7" y="38"/>
                    <a:pt x="4" y="44"/>
                    <a:pt x="2" y="53"/>
                  </a:cubicBezTo>
                  <a:cubicBezTo>
                    <a:pt x="2" y="54"/>
                    <a:pt x="2" y="59"/>
                    <a:pt x="1" y="60"/>
                  </a:cubicBezTo>
                  <a:cubicBezTo>
                    <a:pt x="1" y="61"/>
                    <a:pt x="1" y="63"/>
                    <a:pt x="1" y="65"/>
                  </a:cubicBezTo>
                  <a:cubicBezTo>
                    <a:pt x="1" y="66"/>
                    <a:pt x="1" y="67"/>
                    <a:pt x="1" y="68"/>
                  </a:cubicBezTo>
                  <a:cubicBezTo>
                    <a:pt x="0" y="73"/>
                    <a:pt x="1" y="76"/>
                    <a:pt x="1" y="79"/>
                  </a:cubicBezTo>
                  <a:cubicBezTo>
                    <a:pt x="1" y="79"/>
                    <a:pt x="1" y="79"/>
                    <a:pt x="1" y="80"/>
                  </a:cubicBezTo>
                  <a:close/>
                  <a:moveTo>
                    <a:pt x="33" y="82"/>
                  </a:moveTo>
                  <a:cubicBezTo>
                    <a:pt x="28" y="82"/>
                    <a:pt x="25" y="81"/>
                    <a:pt x="21" y="73"/>
                  </a:cubicBezTo>
                  <a:cubicBezTo>
                    <a:pt x="20" y="70"/>
                    <a:pt x="18" y="61"/>
                    <a:pt x="17" y="58"/>
                  </a:cubicBezTo>
                  <a:cubicBezTo>
                    <a:pt x="16" y="56"/>
                    <a:pt x="16" y="55"/>
                    <a:pt x="16" y="55"/>
                  </a:cubicBezTo>
                  <a:cubicBezTo>
                    <a:pt x="17" y="53"/>
                    <a:pt x="17" y="52"/>
                    <a:pt x="21" y="52"/>
                  </a:cubicBezTo>
                  <a:cubicBezTo>
                    <a:pt x="24" y="51"/>
                    <a:pt x="29" y="50"/>
                    <a:pt x="35" y="48"/>
                  </a:cubicBezTo>
                  <a:cubicBezTo>
                    <a:pt x="38" y="47"/>
                    <a:pt x="40" y="46"/>
                    <a:pt x="44" y="46"/>
                  </a:cubicBezTo>
                  <a:cubicBezTo>
                    <a:pt x="45" y="46"/>
                    <a:pt x="48" y="49"/>
                    <a:pt x="49" y="54"/>
                  </a:cubicBezTo>
                  <a:cubicBezTo>
                    <a:pt x="49" y="54"/>
                    <a:pt x="49" y="57"/>
                    <a:pt x="49" y="59"/>
                  </a:cubicBezTo>
                  <a:cubicBezTo>
                    <a:pt x="49" y="60"/>
                    <a:pt x="48" y="68"/>
                    <a:pt x="45" y="73"/>
                  </a:cubicBezTo>
                  <a:cubicBezTo>
                    <a:pt x="42" y="79"/>
                    <a:pt x="38" y="82"/>
                    <a:pt x="33" y="82"/>
                  </a:cubicBezTo>
                  <a:close/>
                  <a:moveTo>
                    <a:pt x="11" y="11"/>
                  </a:moveTo>
                  <a:cubicBezTo>
                    <a:pt x="15" y="9"/>
                    <a:pt x="24" y="6"/>
                    <a:pt x="32" y="6"/>
                  </a:cubicBezTo>
                  <a:cubicBezTo>
                    <a:pt x="41" y="6"/>
                    <a:pt x="50" y="9"/>
                    <a:pt x="54" y="11"/>
                  </a:cubicBezTo>
                  <a:cubicBezTo>
                    <a:pt x="55" y="12"/>
                    <a:pt x="56" y="14"/>
                    <a:pt x="55" y="17"/>
                  </a:cubicBezTo>
                  <a:cubicBezTo>
                    <a:pt x="51" y="30"/>
                    <a:pt x="51" y="30"/>
                    <a:pt x="51" y="30"/>
                  </a:cubicBezTo>
                  <a:cubicBezTo>
                    <a:pt x="45" y="26"/>
                    <a:pt x="39" y="24"/>
                    <a:pt x="33" y="24"/>
                  </a:cubicBezTo>
                  <a:cubicBezTo>
                    <a:pt x="33" y="24"/>
                    <a:pt x="33" y="24"/>
                    <a:pt x="33" y="24"/>
                  </a:cubicBezTo>
                  <a:cubicBezTo>
                    <a:pt x="29" y="24"/>
                    <a:pt x="22" y="25"/>
                    <a:pt x="15" y="30"/>
                  </a:cubicBezTo>
                  <a:cubicBezTo>
                    <a:pt x="10" y="16"/>
                    <a:pt x="10" y="16"/>
                    <a:pt x="10" y="16"/>
                  </a:cubicBezTo>
                  <a:cubicBezTo>
                    <a:pt x="9" y="14"/>
                    <a:pt x="10" y="11"/>
                    <a:pt x="11" y="11"/>
                  </a:cubicBezTo>
                  <a:close/>
                  <a:moveTo>
                    <a:pt x="7" y="69"/>
                  </a:moveTo>
                  <a:cubicBezTo>
                    <a:pt x="7" y="67"/>
                    <a:pt x="7" y="66"/>
                    <a:pt x="7" y="65"/>
                  </a:cubicBezTo>
                  <a:cubicBezTo>
                    <a:pt x="7" y="63"/>
                    <a:pt x="7" y="62"/>
                    <a:pt x="7" y="60"/>
                  </a:cubicBezTo>
                  <a:cubicBezTo>
                    <a:pt x="7" y="58"/>
                    <a:pt x="8" y="55"/>
                    <a:pt x="8" y="54"/>
                  </a:cubicBezTo>
                  <a:cubicBezTo>
                    <a:pt x="8" y="54"/>
                    <a:pt x="8" y="54"/>
                    <a:pt x="8" y="54"/>
                  </a:cubicBezTo>
                  <a:cubicBezTo>
                    <a:pt x="12" y="33"/>
                    <a:pt x="25" y="30"/>
                    <a:pt x="33" y="30"/>
                  </a:cubicBezTo>
                  <a:cubicBezTo>
                    <a:pt x="33" y="30"/>
                    <a:pt x="33" y="30"/>
                    <a:pt x="33" y="30"/>
                  </a:cubicBezTo>
                  <a:cubicBezTo>
                    <a:pt x="33" y="30"/>
                    <a:pt x="33" y="30"/>
                    <a:pt x="33" y="30"/>
                  </a:cubicBezTo>
                  <a:cubicBezTo>
                    <a:pt x="40" y="30"/>
                    <a:pt x="49" y="33"/>
                    <a:pt x="52" y="40"/>
                  </a:cubicBezTo>
                  <a:cubicBezTo>
                    <a:pt x="55" y="44"/>
                    <a:pt x="56" y="48"/>
                    <a:pt x="57" y="54"/>
                  </a:cubicBezTo>
                  <a:cubicBezTo>
                    <a:pt x="58" y="55"/>
                    <a:pt x="58" y="56"/>
                    <a:pt x="58" y="58"/>
                  </a:cubicBezTo>
                  <a:cubicBezTo>
                    <a:pt x="58" y="59"/>
                    <a:pt x="58" y="60"/>
                    <a:pt x="58" y="60"/>
                  </a:cubicBezTo>
                  <a:cubicBezTo>
                    <a:pt x="59" y="68"/>
                    <a:pt x="59" y="77"/>
                    <a:pt x="57" y="80"/>
                  </a:cubicBezTo>
                  <a:cubicBezTo>
                    <a:pt x="57" y="80"/>
                    <a:pt x="56" y="81"/>
                    <a:pt x="56" y="81"/>
                  </a:cubicBezTo>
                  <a:cubicBezTo>
                    <a:pt x="55" y="81"/>
                    <a:pt x="55" y="81"/>
                    <a:pt x="55" y="81"/>
                  </a:cubicBezTo>
                  <a:cubicBezTo>
                    <a:pt x="52" y="81"/>
                    <a:pt x="50" y="80"/>
                    <a:pt x="47" y="80"/>
                  </a:cubicBezTo>
                  <a:cubicBezTo>
                    <a:pt x="48" y="79"/>
                    <a:pt x="49" y="77"/>
                    <a:pt x="50" y="76"/>
                  </a:cubicBezTo>
                  <a:cubicBezTo>
                    <a:pt x="53" y="70"/>
                    <a:pt x="55" y="61"/>
                    <a:pt x="55" y="60"/>
                  </a:cubicBezTo>
                  <a:cubicBezTo>
                    <a:pt x="55" y="57"/>
                    <a:pt x="55" y="54"/>
                    <a:pt x="55" y="53"/>
                  </a:cubicBezTo>
                  <a:cubicBezTo>
                    <a:pt x="53" y="46"/>
                    <a:pt x="48" y="40"/>
                    <a:pt x="44" y="40"/>
                  </a:cubicBezTo>
                  <a:cubicBezTo>
                    <a:pt x="44" y="40"/>
                    <a:pt x="44" y="40"/>
                    <a:pt x="44" y="40"/>
                  </a:cubicBezTo>
                  <a:cubicBezTo>
                    <a:pt x="39" y="41"/>
                    <a:pt x="36" y="41"/>
                    <a:pt x="33" y="42"/>
                  </a:cubicBezTo>
                  <a:cubicBezTo>
                    <a:pt x="27" y="44"/>
                    <a:pt x="23" y="45"/>
                    <a:pt x="20" y="46"/>
                  </a:cubicBezTo>
                  <a:cubicBezTo>
                    <a:pt x="16" y="47"/>
                    <a:pt x="12" y="48"/>
                    <a:pt x="11" y="53"/>
                  </a:cubicBezTo>
                  <a:cubicBezTo>
                    <a:pt x="10" y="55"/>
                    <a:pt x="11" y="58"/>
                    <a:pt x="11" y="59"/>
                  </a:cubicBezTo>
                  <a:cubicBezTo>
                    <a:pt x="11" y="60"/>
                    <a:pt x="14" y="71"/>
                    <a:pt x="16" y="75"/>
                  </a:cubicBezTo>
                  <a:cubicBezTo>
                    <a:pt x="17" y="77"/>
                    <a:pt x="18" y="79"/>
                    <a:pt x="19" y="80"/>
                  </a:cubicBezTo>
                  <a:cubicBezTo>
                    <a:pt x="18" y="80"/>
                    <a:pt x="17" y="80"/>
                    <a:pt x="16" y="80"/>
                  </a:cubicBezTo>
                  <a:cubicBezTo>
                    <a:pt x="15" y="81"/>
                    <a:pt x="14" y="81"/>
                    <a:pt x="13" y="81"/>
                  </a:cubicBezTo>
                  <a:cubicBezTo>
                    <a:pt x="12" y="81"/>
                    <a:pt x="11" y="81"/>
                    <a:pt x="10" y="81"/>
                  </a:cubicBezTo>
                  <a:cubicBezTo>
                    <a:pt x="10" y="81"/>
                    <a:pt x="10" y="81"/>
                    <a:pt x="10" y="81"/>
                  </a:cubicBezTo>
                  <a:cubicBezTo>
                    <a:pt x="9" y="81"/>
                    <a:pt x="8" y="81"/>
                    <a:pt x="8" y="80"/>
                  </a:cubicBezTo>
                  <a:cubicBezTo>
                    <a:pt x="8" y="80"/>
                    <a:pt x="7" y="79"/>
                    <a:pt x="7" y="79"/>
                  </a:cubicBezTo>
                  <a:cubicBezTo>
                    <a:pt x="7" y="79"/>
                    <a:pt x="7" y="78"/>
                    <a:pt x="7" y="78"/>
                  </a:cubicBezTo>
                  <a:cubicBezTo>
                    <a:pt x="7" y="76"/>
                    <a:pt x="6" y="73"/>
                    <a:pt x="7"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2" name="Freeform 25">
              <a:extLst>
                <a:ext uri="{FF2B5EF4-FFF2-40B4-BE49-F238E27FC236}">
                  <a16:creationId xmlns:a16="http://schemas.microsoft.com/office/drawing/2014/main" id="{84F767EB-1816-DD42-AECB-50EEEDFECFB3}"/>
                </a:ext>
              </a:extLst>
            </p:cNvPr>
            <p:cNvSpPr>
              <a:spLocks noEditPoints="1"/>
            </p:cNvSpPr>
            <p:nvPr/>
          </p:nvSpPr>
          <p:spPr bwMode="auto">
            <a:xfrm>
              <a:off x="6173316" y="1284288"/>
              <a:ext cx="922338" cy="388938"/>
            </a:xfrm>
            <a:custGeom>
              <a:avLst/>
              <a:gdLst>
                <a:gd name="T0" fmla="*/ 95 w 102"/>
                <a:gd name="T1" fmla="*/ 11 h 43"/>
                <a:gd name="T2" fmla="*/ 73 w 102"/>
                <a:gd name="T3" fmla="*/ 1 h 43"/>
                <a:gd name="T4" fmla="*/ 71 w 102"/>
                <a:gd name="T5" fmla="*/ 1 h 43"/>
                <a:gd name="T6" fmla="*/ 65 w 102"/>
                <a:gd name="T7" fmla="*/ 2 h 43"/>
                <a:gd name="T8" fmla="*/ 62 w 102"/>
                <a:gd name="T9" fmla="*/ 5 h 43"/>
                <a:gd name="T10" fmla="*/ 51 w 102"/>
                <a:gd name="T11" fmla="*/ 10 h 43"/>
                <a:gd name="T12" fmla="*/ 40 w 102"/>
                <a:gd name="T13" fmla="*/ 4 h 43"/>
                <a:gd name="T14" fmla="*/ 38 w 102"/>
                <a:gd name="T15" fmla="*/ 2 h 43"/>
                <a:gd name="T16" fmla="*/ 31 w 102"/>
                <a:gd name="T17" fmla="*/ 1 h 43"/>
                <a:gd name="T18" fmla="*/ 29 w 102"/>
                <a:gd name="T19" fmla="*/ 1 h 43"/>
                <a:gd name="T20" fmla="*/ 8 w 102"/>
                <a:gd name="T21" fmla="*/ 11 h 43"/>
                <a:gd name="T22" fmla="*/ 0 w 102"/>
                <a:gd name="T23" fmla="*/ 33 h 43"/>
                <a:gd name="T24" fmla="*/ 3 w 102"/>
                <a:gd name="T25" fmla="*/ 40 h 43"/>
                <a:gd name="T26" fmla="*/ 10 w 102"/>
                <a:gd name="T27" fmla="*/ 43 h 43"/>
                <a:gd name="T28" fmla="*/ 48 w 102"/>
                <a:gd name="T29" fmla="*/ 43 h 43"/>
                <a:gd name="T30" fmla="*/ 48 w 102"/>
                <a:gd name="T31" fmla="*/ 43 h 43"/>
                <a:gd name="T32" fmla="*/ 92 w 102"/>
                <a:gd name="T33" fmla="*/ 43 h 43"/>
                <a:gd name="T34" fmla="*/ 99 w 102"/>
                <a:gd name="T35" fmla="*/ 40 h 43"/>
                <a:gd name="T36" fmla="*/ 102 w 102"/>
                <a:gd name="T37" fmla="*/ 33 h 43"/>
                <a:gd name="T38" fmla="*/ 95 w 102"/>
                <a:gd name="T39" fmla="*/ 11 h 43"/>
                <a:gd name="T40" fmla="*/ 95 w 102"/>
                <a:gd name="T41" fmla="*/ 36 h 43"/>
                <a:gd name="T42" fmla="*/ 92 w 102"/>
                <a:gd name="T43" fmla="*/ 38 h 43"/>
                <a:gd name="T44" fmla="*/ 54 w 102"/>
                <a:gd name="T45" fmla="*/ 38 h 43"/>
                <a:gd name="T46" fmla="*/ 54 w 102"/>
                <a:gd name="T47" fmla="*/ 38 h 43"/>
                <a:gd name="T48" fmla="*/ 10 w 102"/>
                <a:gd name="T49" fmla="*/ 38 h 43"/>
                <a:gd name="T50" fmla="*/ 7 w 102"/>
                <a:gd name="T51" fmla="*/ 36 h 43"/>
                <a:gd name="T52" fmla="*/ 6 w 102"/>
                <a:gd name="T53" fmla="*/ 33 h 43"/>
                <a:gd name="T54" fmla="*/ 12 w 102"/>
                <a:gd name="T55" fmla="*/ 15 h 43"/>
                <a:gd name="T56" fmla="*/ 30 w 102"/>
                <a:gd name="T57" fmla="*/ 7 h 43"/>
                <a:gd name="T58" fmla="*/ 32 w 102"/>
                <a:gd name="T59" fmla="*/ 7 h 43"/>
                <a:gd name="T60" fmla="*/ 34 w 102"/>
                <a:gd name="T61" fmla="*/ 7 h 43"/>
                <a:gd name="T62" fmla="*/ 36 w 102"/>
                <a:gd name="T63" fmla="*/ 9 h 43"/>
                <a:gd name="T64" fmla="*/ 51 w 102"/>
                <a:gd name="T65" fmla="*/ 16 h 43"/>
                <a:gd name="T66" fmla="*/ 66 w 102"/>
                <a:gd name="T67" fmla="*/ 9 h 43"/>
                <a:gd name="T68" fmla="*/ 68 w 102"/>
                <a:gd name="T69" fmla="*/ 7 h 43"/>
                <a:gd name="T70" fmla="*/ 70 w 102"/>
                <a:gd name="T71" fmla="*/ 7 h 43"/>
                <a:gd name="T72" fmla="*/ 72 w 102"/>
                <a:gd name="T73" fmla="*/ 7 h 43"/>
                <a:gd name="T74" fmla="*/ 91 w 102"/>
                <a:gd name="T75" fmla="*/ 15 h 43"/>
                <a:gd name="T76" fmla="*/ 97 w 102"/>
                <a:gd name="T77" fmla="*/ 33 h 43"/>
                <a:gd name="T78" fmla="*/ 95 w 102"/>
                <a:gd name="T79"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2" h="43">
                  <a:moveTo>
                    <a:pt x="95" y="11"/>
                  </a:moveTo>
                  <a:cubicBezTo>
                    <a:pt x="89" y="5"/>
                    <a:pt x="80" y="3"/>
                    <a:pt x="73" y="1"/>
                  </a:cubicBezTo>
                  <a:cubicBezTo>
                    <a:pt x="72" y="1"/>
                    <a:pt x="72" y="1"/>
                    <a:pt x="71" y="1"/>
                  </a:cubicBezTo>
                  <a:cubicBezTo>
                    <a:pt x="69" y="0"/>
                    <a:pt x="66" y="1"/>
                    <a:pt x="65" y="2"/>
                  </a:cubicBezTo>
                  <a:cubicBezTo>
                    <a:pt x="64" y="3"/>
                    <a:pt x="63" y="4"/>
                    <a:pt x="62" y="5"/>
                  </a:cubicBezTo>
                  <a:cubicBezTo>
                    <a:pt x="60" y="7"/>
                    <a:pt x="56" y="10"/>
                    <a:pt x="51" y="10"/>
                  </a:cubicBezTo>
                  <a:cubicBezTo>
                    <a:pt x="46" y="10"/>
                    <a:pt x="43" y="7"/>
                    <a:pt x="40" y="4"/>
                  </a:cubicBezTo>
                  <a:cubicBezTo>
                    <a:pt x="39" y="4"/>
                    <a:pt x="38" y="3"/>
                    <a:pt x="38" y="2"/>
                  </a:cubicBezTo>
                  <a:cubicBezTo>
                    <a:pt x="36" y="1"/>
                    <a:pt x="33" y="0"/>
                    <a:pt x="31" y="1"/>
                  </a:cubicBezTo>
                  <a:cubicBezTo>
                    <a:pt x="30" y="1"/>
                    <a:pt x="30" y="1"/>
                    <a:pt x="29" y="1"/>
                  </a:cubicBezTo>
                  <a:cubicBezTo>
                    <a:pt x="22" y="3"/>
                    <a:pt x="14" y="5"/>
                    <a:pt x="8" y="11"/>
                  </a:cubicBezTo>
                  <a:cubicBezTo>
                    <a:pt x="1" y="17"/>
                    <a:pt x="0" y="19"/>
                    <a:pt x="0" y="33"/>
                  </a:cubicBezTo>
                  <a:cubicBezTo>
                    <a:pt x="0" y="36"/>
                    <a:pt x="1" y="38"/>
                    <a:pt x="3" y="40"/>
                  </a:cubicBezTo>
                  <a:cubicBezTo>
                    <a:pt x="5" y="42"/>
                    <a:pt x="7" y="43"/>
                    <a:pt x="10" y="43"/>
                  </a:cubicBezTo>
                  <a:cubicBezTo>
                    <a:pt x="48" y="43"/>
                    <a:pt x="48" y="43"/>
                    <a:pt x="48" y="43"/>
                  </a:cubicBezTo>
                  <a:cubicBezTo>
                    <a:pt x="48" y="43"/>
                    <a:pt x="48" y="43"/>
                    <a:pt x="48" y="43"/>
                  </a:cubicBezTo>
                  <a:cubicBezTo>
                    <a:pt x="92" y="43"/>
                    <a:pt x="92" y="43"/>
                    <a:pt x="92" y="43"/>
                  </a:cubicBezTo>
                  <a:cubicBezTo>
                    <a:pt x="95" y="43"/>
                    <a:pt x="97" y="42"/>
                    <a:pt x="99" y="40"/>
                  </a:cubicBezTo>
                  <a:cubicBezTo>
                    <a:pt x="101" y="39"/>
                    <a:pt x="102" y="36"/>
                    <a:pt x="102" y="33"/>
                  </a:cubicBezTo>
                  <a:cubicBezTo>
                    <a:pt x="102" y="19"/>
                    <a:pt x="101" y="17"/>
                    <a:pt x="95" y="11"/>
                  </a:cubicBezTo>
                  <a:close/>
                  <a:moveTo>
                    <a:pt x="95" y="36"/>
                  </a:moveTo>
                  <a:cubicBezTo>
                    <a:pt x="94" y="37"/>
                    <a:pt x="93" y="38"/>
                    <a:pt x="92" y="38"/>
                  </a:cubicBezTo>
                  <a:cubicBezTo>
                    <a:pt x="54" y="38"/>
                    <a:pt x="54" y="38"/>
                    <a:pt x="54" y="38"/>
                  </a:cubicBezTo>
                  <a:cubicBezTo>
                    <a:pt x="54" y="38"/>
                    <a:pt x="54" y="38"/>
                    <a:pt x="54" y="38"/>
                  </a:cubicBezTo>
                  <a:cubicBezTo>
                    <a:pt x="10" y="38"/>
                    <a:pt x="10" y="38"/>
                    <a:pt x="10" y="38"/>
                  </a:cubicBezTo>
                  <a:cubicBezTo>
                    <a:pt x="9" y="38"/>
                    <a:pt x="8" y="37"/>
                    <a:pt x="7" y="36"/>
                  </a:cubicBezTo>
                  <a:cubicBezTo>
                    <a:pt x="6" y="35"/>
                    <a:pt x="6" y="34"/>
                    <a:pt x="6" y="33"/>
                  </a:cubicBezTo>
                  <a:cubicBezTo>
                    <a:pt x="6" y="21"/>
                    <a:pt x="6" y="20"/>
                    <a:pt x="12" y="15"/>
                  </a:cubicBezTo>
                  <a:cubicBezTo>
                    <a:pt x="16" y="10"/>
                    <a:pt x="24" y="8"/>
                    <a:pt x="30" y="7"/>
                  </a:cubicBezTo>
                  <a:cubicBezTo>
                    <a:pt x="31" y="7"/>
                    <a:pt x="32" y="7"/>
                    <a:pt x="32" y="7"/>
                  </a:cubicBezTo>
                  <a:cubicBezTo>
                    <a:pt x="33" y="6"/>
                    <a:pt x="33" y="7"/>
                    <a:pt x="34" y="7"/>
                  </a:cubicBezTo>
                  <a:cubicBezTo>
                    <a:pt x="34" y="7"/>
                    <a:pt x="35" y="8"/>
                    <a:pt x="36" y="9"/>
                  </a:cubicBezTo>
                  <a:cubicBezTo>
                    <a:pt x="39" y="12"/>
                    <a:pt x="44" y="16"/>
                    <a:pt x="51" y="16"/>
                  </a:cubicBezTo>
                  <a:cubicBezTo>
                    <a:pt x="59" y="16"/>
                    <a:pt x="63" y="12"/>
                    <a:pt x="66" y="9"/>
                  </a:cubicBezTo>
                  <a:cubicBezTo>
                    <a:pt x="67" y="8"/>
                    <a:pt x="68" y="7"/>
                    <a:pt x="68" y="7"/>
                  </a:cubicBezTo>
                  <a:cubicBezTo>
                    <a:pt x="69" y="7"/>
                    <a:pt x="69" y="7"/>
                    <a:pt x="70" y="7"/>
                  </a:cubicBezTo>
                  <a:cubicBezTo>
                    <a:pt x="70" y="7"/>
                    <a:pt x="71" y="7"/>
                    <a:pt x="72" y="7"/>
                  </a:cubicBezTo>
                  <a:cubicBezTo>
                    <a:pt x="78" y="8"/>
                    <a:pt x="86" y="10"/>
                    <a:pt x="91" y="15"/>
                  </a:cubicBezTo>
                  <a:cubicBezTo>
                    <a:pt x="96" y="20"/>
                    <a:pt x="96" y="21"/>
                    <a:pt x="97" y="33"/>
                  </a:cubicBezTo>
                  <a:cubicBezTo>
                    <a:pt x="97" y="34"/>
                    <a:pt x="96" y="35"/>
                    <a:pt x="95"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3" name="Freeform 26">
              <a:extLst>
                <a:ext uri="{FF2B5EF4-FFF2-40B4-BE49-F238E27FC236}">
                  <a16:creationId xmlns:a16="http://schemas.microsoft.com/office/drawing/2014/main" id="{0BEA32DC-29D2-534B-95CC-340696CD8102}"/>
                </a:ext>
              </a:extLst>
            </p:cNvPr>
            <p:cNvSpPr>
              <a:spLocks/>
            </p:cNvSpPr>
            <p:nvPr/>
          </p:nvSpPr>
          <p:spPr bwMode="auto">
            <a:xfrm>
              <a:off x="6571778" y="569913"/>
              <a:ext cx="117475" cy="117475"/>
            </a:xfrm>
            <a:custGeom>
              <a:avLst/>
              <a:gdLst>
                <a:gd name="T0" fmla="*/ 0 w 74"/>
                <a:gd name="T1" fmla="*/ 51 h 74"/>
                <a:gd name="T2" fmla="*/ 22 w 74"/>
                <a:gd name="T3" fmla="*/ 51 h 74"/>
                <a:gd name="T4" fmla="*/ 22 w 74"/>
                <a:gd name="T5" fmla="*/ 74 h 74"/>
                <a:gd name="T6" fmla="*/ 51 w 74"/>
                <a:gd name="T7" fmla="*/ 74 h 74"/>
                <a:gd name="T8" fmla="*/ 51 w 74"/>
                <a:gd name="T9" fmla="*/ 51 h 74"/>
                <a:gd name="T10" fmla="*/ 74 w 74"/>
                <a:gd name="T11" fmla="*/ 51 h 74"/>
                <a:gd name="T12" fmla="*/ 74 w 74"/>
                <a:gd name="T13" fmla="*/ 23 h 74"/>
                <a:gd name="T14" fmla="*/ 51 w 74"/>
                <a:gd name="T15" fmla="*/ 23 h 74"/>
                <a:gd name="T16" fmla="*/ 51 w 74"/>
                <a:gd name="T17" fmla="*/ 0 h 74"/>
                <a:gd name="T18" fmla="*/ 22 w 74"/>
                <a:gd name="T19" fmla="*/ 0 h 74"/>
                <a:gd name="T20" fmla="*/ 22 w 74"/>
                <a:gd name="T21" fmla="*/ 23 h 74"/>
                <a:gd name="T22" fmla="*/ 0 w 74"/>
                <a:gd name="T23" fmla="*/ 23 h 74"/>
                <a:gd name="T24" fmla="*/ 0 w 74"/>
                <a:gd name="T25"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74">
                  <a:moveTo>
                    <a:pt x="0" y="51"/>
                  </a:moveTo>
                  <a:lnTo>
                    <a:pt x="22" y="51"/>
                  </a:lnTo>
                  <a:lnTo>
                    <a:pt x="22" y="74"/>
                  </a:lnTo>
                  <a:lnTo>
                    <a:pt x="51" y="74"/>
                  </a:lnTo>
                  <a:lnTo>
                    <a:pt x="51" y="51"/>
                  </a:lnTo>
                  <a:lnTo>
                    <a:pt x="74" y="51"/>
                  </a:lnTo>
                  <a:lnTo>
                    <a:pt x="74" y="23"/>
                  </a:lnTo>
                  <a:lnTo>
                    <a:pt x="51" y="23"/>
                  </a:lnTo>
                  <a:lnTo>
                    <a:pt x="51" y="0"/>
                  </a:lnTo>
                  <a:lnTo>
                    <a:pt x="22" y="0"/>
                  </a:lnTo>
                  <a:lnTo>
                    <a:pt x="22" y="23"/>
                  </a:lnTo>
                  <a:lnTo>
                    <a:pt x="0" y="23"/>
                  </a:lnTo>
                  <a:lnTo>
                    <a:pt x="0" y="5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74" name="Group 1873">
            <a:extLst>
              <a:ext uri="{FF2B5EF4-FFF2-40B4-BE49-F238E27FC236}">
                <a16:creationId xmlns:a16="http://schemas.microsoft.com/office/drawing/2014/main" id="{F0B4AD26-61B6-1F4B-AF95-5F6C93A571C8}"/>
              </a:ext>
            </a:extLst>
          </p:cNvPr>
          <p:cNvGrpSpPr/>
          <p:nvPr userDrawn="1"/>
        </p:nvGrpSpPr>
        <p:grpSpPr>
          <a:xfrm>
            <a:off x="5144617" y="2517995"/>
            <a:ext cx="176309" cy="304632"/>
            <a:chOff x="6254278" y="2017713"/>
            <a:chExt cx="769938" cy="1330325"/>
          </a:xfrm>
          <a:solidFill>
            <a:srgbClr val="003088"/>
          </a:solidFill>
        </p:grpSpPr>
        <p:sp>
          <p:nvSpPr>
            <p:cNvPr id="1875" name="Freeform 27">
              <a:extLst>
                <a:ext uri="{FF2B5EF4-FFF2-40B4-BE49-F238E27FC236}">
                  <a16:creationId xmlns:a16="http://schemas.microsoft.com/office/drawing/2014/main" id="{79FF9942-8F8E-0F4D-A735-08C593FE5266}"/>
                </a:ext>
              </a:extLst>
            </p:cNvPr>
            <p:cNvSpPr>
              <a:spLocks noEditPoints="1"/>
            </p:cNvSpPr>
            <p:nvPr/>
          </p:nvSpPr>
          <p:spPr bwMode="auto">
            <a:xfrm>
              <a:off x="6254278" y="2017713"/>
              <a:ext cx="769938" cy="1330325"/>
            </a:xfrm>
            <a:custGeom>
              <a:avLst/>
              <a:gdLst>
                <a:gd name="T0" fmla="*/ 73 w 85"/>
                <a:gd name="T1" fmla="*/ 0 h 147"/>
                <a:gd name="T2" fmla="*/ 11 w 85"/>
                <a:gd name="T3" fmla="*/ 0 h 147"/>
                <a:gd name="T4" fmla="*/ 0 w 85"/>
                <a:gd name="T5" fmla="*/ 12 h 147"/>
                <a:gd name="T6" fmla="*/ 0 w 85"/>
                <a:gd name="T7" fmla="*/ 103 h 147"/>
                <a:gd name="T8" fmla="*/ 11 w 85"/>
                <a:gd name="T9" fmla="*/ 115 h 147"/>
                <a:gd name="T10" fmla="*/ 23 w 85"/>
                <a:gd name="T11" fmla="*/ 115 h 147"/>
                <a:gd name="T12" fmla="*/ 23 w 85"/>
                <a:gd name="T13" fmla="*/ 123 h 147"/>
                <a:gd name="T14" fmla="*/ 21 w 85"/>
                <a:gd name="T15" fmla="*/ 123 h 147"/>
                <a:gd name="T16" fmla="*/ 19 w 85"/>
                <a:gd name="T17" fmla="*/ 126 h 147"/>
                <a:gd name="T18" fmla="*/ 21 w 85"/>
                <a:gd name="T19" fmla="*/ 129 h 147"/>
                <a:gd name="T20" fmla="*/ 38 w 85"/>
                <a:gd name="T21" fmla="*/ 129 h 147"/>
                <a:gd name="T22" fmla="*/ 41 w 85"/>
                <a:gd name="T23" fmla="*/ 126 h 147"/>
                <a:gd name="T24" fmla="*/ 38 w 85"/>
                <a:gd name="T25" fmla="*/ 123 h 147"/>
                <a:gd name="T26" fmla="*/ 37 w 85"/>
                <a:gd name="T27" fmla="*/ 123 h 147"/>
                <a:gd name="T28" fmla="*/ 37 w 85"/>
                <a:gd name="T29" fmla="*/ 115 h 147"/>
                <a:gd name="T30" fmla="*/ 52 w 85"/>
                <a:gd name="T31" fmla="*/ 115 h 147"/>
                <a:gd name="T32" fmla="*/ 52 w 85"/>
                <a:gd name="T33" fmla="*/ 123 h 147"/>
                <a:gd name="T34" fmla="*/ 51 w 85"/>
                <a:gd name="T35" fmla="*/ 123 h 147"/>
                <a:gd name="T36" fmla="*/ 48 w 85"/>
                <a:gd name="T37" fmla="*/ 126 h 147"/>
                <a:gd name="T38" fmla="*/ 51 w 85"/>
                <a:gd name="T39" fmla="*/ 129 h 147"/>
                <a:gd name="T40" fmla="*/ 56 w 85"/>
                <a:gd name="T41" fmla="*/ 129 h 147"/>
                <a:gd name="T42" fmla="*/ 61 w 85"/>
                <a:gd name="T43" fmla="*/ 142 h 147"/>
                <a:gd name="T44" fmla="*/ 70 w 85"/>
                <a:gd name="T45" fmla="*/ 147 h 147"/>
                <a:gd name="T46" fmla="*/ 70 w 85"/>
                <a:gd name="T47" fmla="*/ 147 h 147"/>
                <a:gd name="T48" fmla="*/ 73 w 85"/>
                <a:gd name="T49" fmla="*/ 144 h 147"/>
                <a:gd name="T50" fmla="*/ 70 w 85"/>
                <a:gd name="T51" fmla="*/ 141 h 147"/>
                <a:gd name="T52" fmla="*/ 65 w 85"/>
                <a:gd name="T53" fmla="*/ 139 h 147"/>
                <a:gd name="T54" fmla="*/ 62 w 85"/>
                <a:gd name="T55" fmla="*/ 129 h 147"/>
                <a:gd name="T56" fmla="*/ 68 w 85"/>
                <a:gd name="T57" fmla="*/ 129 h 147"/>
                <a:gd name="T58" fmla="*/ 70 w 85"/>
                <a:gd name="T59" fmla="*/ 126 h 147"/>
                <a:gd name="T60" fmla="*/ 68 w 85"/>
                <a:gd name="T61" fmla="*/ 123 h 147"/>
                <a:gd name="T62" fmla="*/ 66 w 85"/>
                <a:gd name="T63" fmla="*/ 123 h 147"/>
                <a:gd name="T64" fmla="*/ 66 w 85"/>
                <a:gd name="T65" fmla="*/ 115 h 147"/>
                <a:gd name="T66" fmla="*/ 73 w 85"/>
                <a:gd name="T67" fmla="*/ 115 h 147"/>
                <a:gd name="T68" fmla="*/ 85 w 85"/>
                <a:gd name="T69" fmla="*/ 103 h 147"/>
                <a:gd name="T70" fmla="*/ 85 w 85"/>
                <a:gd name="T71" fmla="*/ 12 h 147"/>
                <a:gd name="T72" fmla="*/ 73 w 85"/>
                <a:gd name="T73" fmla="*/ 0 h 147"/>
                <a:gd name="T74" fmla="*/ 32 w 85"/>
                <a:gd name="T75" fmla="*/ 123 h 147"/>
                <a:gd name="T76" fmla="*/ 28 w 85"/>
                <a:gd name="T77" fmla="*/ 123 h 147"/>
                <a:gd name="T78" fmla="*/ 28 w 85"/>
                <a:gd name="T79" fmla="*/ 115 h 147"/>
                <a:gd name="T80" fmla="*/ 32 w 85"/>
                <a:gd name="T81" fmla="*/ 115 h 147"/>
                <a:gd name="T82" fmla="*/ 32 w 85"/>
                <a:gd name="T83" fmla="*/ 123 h 147"/>
                <a:gd name="T84" fmla="*/ 61 w 85"/>
                <a:gd name="T85" fmla="*/ 123 h 147"/>
                <a:gd name="T86" fmla="*/ 58 w 85"/>
                <a:gd name="T87" fmla="*/ 123 h 147"/>
                <a:gd name="T88" fmla="*/ 58 w 85"/>
                <a:gd name="T89" fmla="*/ 115 h 147"/>
                <a:gd name="T90" fmla="*/ 61 w 85"/>
                <a:gd name="T91" fmla="*/ 115 h 147"/>
                <a:gd name="T92" fmla="*/ 61 w 85"/>
                <a:gd name="T93" fmla="*/ 123 h 147"/>
                <a:gd name="T94" fmla="*/ 79 w 85"/>
                <a:gd name="T95" fmla="*/ 103 h 147"/>
                <a:gd name="T96" fmla="*/ 73 w 85"/>
                <a:gd name="T97" fmla="*/ 109 h 147"/>
                <a:gd name="T98" fmla="*/ 66 w 85"/>
                <a:gd name="T99" fmla="*/ 109 h 147"/>
                <a:gd name="T100" fmla="*/ 52 w 85"/>
                <a:gd name="T101" fmla="*/ 109 h 147"/>
                <a:gd name="T102" fmla="*/ 37 w 85"/>
                <a:gd name="T103" fmla="*/ 109 h 147"/>
                <a:gd name="T104" fmla="*/ 23 w 85"/>
                <a:gd name="T105" fmla="*/ 109 h 147"/>
                <a:gd name="T106" fmla="*/ 11 w 85"/>
                <a:gd name="T107" fmla="*/ 109 h 147"/>
                <a:gd name="T108" fmla="*/ 5 w 85"/>
                <a:gd name="T109" fmla="*/ 103 h 147"/>
                <a:gd name="T110" fmla="*/ 5 w 85"/>
                <a:gd name="T111" fmla="*/ 12 h 147"/>
                <a:gd name="T112" fmla="*/ 11 w 85"/>
                <a:gd name="T113" fmla="*/ 6 h 147"/>
                <a:gd name="T114" fmla="*/ 73 w 85"/>
                <a:gd name="T115" fmla="*/ 6 h 147"/>
                <a:gd name="T116" fmla="*/ 79 w 85"/>
                <a:gd name="T117" fmla="*/ 12 h 147"/>
                <a:gd name="T118" fmla="*/ 79 w 85"/>
                <a:gd name="T119" fmla="*/ 10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 h="147">
                  <a:moveTo>
                    <a:pt x="73" y="0"/>
                  </a:moveTo>
                  <a:cubicBezTo>
                    <a:pt x="11" y="0"/>
                    <a:pt x="11" y="0"/>
                    <a:pt x="11" y="0"/>
                  </a:cubicBezTo>
                  <a:cubicBezTo>
                    <a:pt x="5" y="0"/>
                    <a:pt x="0" y="6"/>
                    <a:pt x="0" y="12"/>
                  </a:cubicBezTo>
                  <a:cubicBezTo>
                    <a:pt x="0" y="103"/>
                    <a:pt x="0" y="103"/>
                    <a:pt x="0" y="103"/>
                  </a:cubicBezTo>
                  <a:cubicBezTo>
                    <a:pt x="0" y="109"/>
                    <a:pt x="5" y="115"/>
                    <a:pt x="11" y="115"/>
                  </a:cubicBezTo>
                  <a:cubicBezTo>
                    <a:pt x="23" y="115"/>
                    <a:pt x="23" y="115"/>
                    <a:pt x="23" y="115"/>
                  </a:cubicBezTo>
                  <a:cubicBezTo>
                    <a:pt x="23" y="123"/>
                    <a:pt x="23" y="123"/>
                    <a:pt x="23" y="123"/>
                  </a:cubicBezTo>
                  <a:cubicBezTo>
                    <a:pt x="21" y="123"/>
                    <a:pt x="21" y="123"/>
                    <a:pt x="21" y="123"/>
                  </a:cubicBezTo>
                  <a:cubicBezTo>
                    <a:pt x="20" y="123"/>
                    <a:pt x="19" y="125"/>
                    <a:pt x="19" y="126"/>
                  </a:cubicBezTo>
                  <a:cubicBezTo>
                    <a:pt x="19" y="128"/>
                    <a:pt x="20" y="129"/>
                    <a:pt x="21" y="129"/>
                  </a:cubicBezTo>
                  <a:cubicBezTo>
                    <a:pt x="38" y="129"/>
                    <a:pt x="38" y="129"/>
                    <a:pt x="38" y="129"/>
                  </a:cubicBezTo>
                  <a:cubicBezTo>
                    <a:pt x="40" y="129"/>
                    <a:pt x="41" y="128"/>
                    <a:pt x="41" y="126"/>
                  </a:cubicBezTo>
                  <a:cubicBezTo>
                    <a:pt x="41" y="125"/>
                    <a:pt x="40" y="123"/>
                    <a:pt x="38" y="123"/>
                  </a:cubicBezTo>
                  <a:cubicBezTo>
                    <a:pt x="37" y="123"/>
                    <a:pt x="37" y="123"/>
                    <a:pt x="37" y="123"/>
                  </a:cubicBezTo>
                  <a:cubicBezTo>
                    <a:pt x="37" y="115"/>
                    <a:pt x="37" y="115"/>
                    <a:pt x="37" y="115"/>
                  </a:cubicBezTo>
                  <a:cubicBezTo>
                    <a:pt x="52" y="115"/>
                    <a:pt x="52" y="115"/>
                    <a:pt x="52" y="115"/>
                  </a:cubicBezTo>
                  <a:cubicBezTo>
                    <a:pt x="52" y="123"/>
                    <a:pt x="52" y="123"/>
                    <a:pt x="52" y="123"/>
                  </a:cubicBezTo>
                  <a:cubicBezTo>
                    <a:pt x="51" y="123"/>
                    <a:pt x="51" y="123"/>
                    <a:pt x="51" y="123"/>
                  </a:cubicBezTo>
                  <a:cubicBezTo>
                    <a:pt x="49" y="123"/>
                    <a:pt x="48" y="125"/>
                    <a:pt x="48" y="126"/>
                  </a:cubicBezTo>
                  <a:cubicBezTo>
                    <a:pt x="48" y="128"/>
                    <a:pt x="49" y="129"/>
                    <a:pt x="51" y="129"/>
                  </a:cubicBezTo>
                  <a:cubicBezTo>
                    <a:pt x="56" y="129"/>
                    <a:pt x="56" y="129"/>
                    <a:pt x="56" y="129"/>
                  </a:cubicBezTo>
                  <a:cubicBezTo>
                    <a:pt x="56" y="131"/>
                    <a:pt x="56" y="138"/>
                    <a:pt x="61" y="142"/>
                  </a:cubicBezTo>
                  <a:cubicBezTo>
                    <a:pt x="63" y="145"/>
                    <a:pt x="66" y="146"/>
                    <a:pt x="70" y="147"/>
                  </a:cubicBezTo>
                  <a:cubicBezTo>
                    <a:pt x="70" y="147"/>
                    <a:pt x="70" y="147"/>
                    <a:pt x="70" y="147"/>
                  </a:cubicBezTo>
                  <a:cubicBezTo>
                    <a:pt x="72" y="147"/>
                    <a:pt x="73" y="146"/>
                    <a:pt x="73" y="144"/>
                  </a:cubicBezTo>
                  <a:cubicBezTo>
                    <a:pt x="73" y="143"/>
                    <a:pt x="72" y="141"/>
                    <a:pt x="70" y="141"/>
                  </a:cubicBezTo>
                  <a:cubicBezTo>
                    <a:pt x="68" y="141"/>
                    <a:pt x="66" y="140"/>
                    <a:pt x="65" y="139"/>
                  </a:cubicBezTo>
                  <a:cubicBezTo>
                    <a:pt x="62" y="135"/>
                    <a:pt x="62" y="129"/>
                    <a:pt x="62" y="129"/>
                  </a:cubicBezTo>
                  <a:cubicBezTo>
                    <a:pt x="68" y="129"/>
                    <a:pt x="68" y="129"/>
                    <a:pt x="68" y="129"/>
                  </a:cubicBezTo>
                  <a:cubicBezTo>
                    <a:pt x="69" y="129"/>
                    <a:pt x="70" y="128"/>
                    <a:pt x="70" y="126"/>
                  </a:cubicBezTo>
                  <a:cubicBezTo>
                    <a:pt x="70" y="125"/>
                    <a:pt x="69" y="123"/>
                    <a:pt x="68" y="123"/>
                  </a:cubicBezTo>
                  <a:cubicBezTo>
                    <a:pt x="66" y="123"/>
                    <a:pt x="66" y="123"/>
                    <a:pt x="66" y="123"/>
                  </a:cubicBezTo>
                  <a:cubicBezTo>
                    <a:pt x="66" y="115"/>
                    <a:pt x="66" y="115"/>
                    <a:pt x="66" y="115"/>
                  </a:cubicBezTo>
                  <a:cubicBezTo>
                    <a:pt x="73" y="115"/>
                    <a:pt x="73" y="115"/>
                    <a:pt x="73" y="115"/>
                  </a:cubicBezTo>
                  <a:cubicBezTo>
                    <a:pt x="79" y="115"/>
                    <a:pt x="85" y="109"/>
                    <a:pt x="85" y="103"/>
                  </a:cubicBezTo>
                  <a:cubicBezTo>
                    <a:pt x="85" y="12"/>
                    <a:pt x="85" y="12"/>
                    <a:pt x="85" y="12"/>
                  </a:cubicBezTo>
                  <a:cubicBezTo>
                    <a:pt x="85" y="6"/>
                    <a:pt x="79" y="0"/>
                    <a:pt x="73" y="0"/>
                  </a:cubicBezTo>
                  <a:close/>
                  <a:moveTo>
                    <a:pt x="32" y="123"/>
                  </a:moveTo>
                  <a:cubicBezTo>
                    <a:pt x="28" y="123"/>
                    <a:pt x="28" y="123"/>
                    <a:pt x="28" y="123"/>
                  </a:cubicBezTo>
                  <a:cubicBezTo>
                    <a:pt x="28" y="115"/>
                    <a:pt x="28" y="115"/>
                    <a:pt x="28" y="115"/>
                  </a:cubicBezTo>
                  <a:cubicBezTo>
                    <a:pt x="32" y="115"/>
                    <a:pt x="32" y="115"/>
                    <a:pt x="32" y="115"/>
                  </a:cubicBezTo>
                  <a:lnTo>
                    <a:pt x="32" y="123"/>
                  </a:lnTo>
                  <a:close/>
                  <a:moveTo>
                    <a:pt x="61" y="123"/>
                  </a:moveTo>
                  <a:cubicBezTo>
                    <a:pt x="58" y="123"/>
                    <a:pt x="58" y="123"/>
                    <a:pt x="58" y="123"/>
                  </a:cubicBezTo>
                  <a:cubicBezTo>
                    <a:pt x="58" y="115"/>
                    <a:pt x="58" y="115"/>
                    <a:pt x="58" y="115"/>
                  </a:cubicBezTo>
                  <a:cubicBezTo>
                    <a:pt x="61" y="115"/>
                    <a:pt x="61" y="115"/>
                    <a:pt x="61" y="115"/>
                  </a:cubicBezTo>
                  <a:lnTo>
                    <a:pt x="61" y="123"/>
                  </a:lnTo>
                  <a:close/>
                  <a:moveTo>
                    <a:pt x="79" y="103"/>
                  </a:moveTo>
                  <a:cubicBezTo>
                    <a:pt x="79" y="106"/>
                    <a:pt x="76" y="109"/>
                    <a:pt x="73" y="109"/>
                  </a:cubicBezTo>
                  <a:cubicBezTo>
                    <a:pt x="66" y="109"/>
                    <a:pt x="66" y="109"/>
                    <a:pt x="66" y="109"/>
                  </a:cubicBezTo>
                  <a:cubicBezTo>
                    <a:pt x="52" y="109"/>
                    <a:pt x="52" y="109"/>
                    <a:pt x="52" y="109"/>
                  </a:cubicBezTo>
                  <a:cubicBezTo>
                    <a:pt x="37" y="109"/>
                    <a:pt x="37" y="109"/>
                    <a:pt x="37" y="109"/>
                  </a:cubicBezTo>
                  <a:cubicBezTo>
                    <a:pt x="23" y="109"/>
                    <a:pt x="23" y="109"/>
                    <a:pt x="23" y="109"/>
                  </a:cubicBezTo>
                  <a:cubicBezTo>
                    <a:pt x="11" y="109"/>
                    <a:pt x="11" y="109"/>
                    <a:pt x="11" y="109"/>
                  </a:cubicBezTo>
                  <a:cubicBezTo>
                    <a:pt x="8" y="109"/>
                    <a:pt x="5" y="106"/>
                    <a:pt x="5" y="103"/>
                  </a:cubicBezTo>
                  <a:cubicBezTo>
                    <a:pt x="5" y="12"/>
                    <a:pt x="5" y="12"/>
                    <a:pt x="5" y="12"/>
                  </a:cubicBezTo>
                  <a:cubicBezTo>
                    <a:pt x="5" y="9"/>
                    <a:pt x="8" y="6"/>
                    <a:pt x="11" y="6"/>
                  </a:cubicBezTo>
                  <a:cubicBezTo>
                    <a:pt x="73" y="6"/>
                    <a:pt x="73" y="6"/>
                    <a:pt x="73" y="6"/>
                  </a:cubicBezTo>
                  <a:cubicBezTo>
                    <a:pt x="76" y="6"/>
                    <a:pt x="79" y="9"/>
                    <a:pt x="79" y="12"/>
                  </a:cubicBezTo>
                  <a:lnTo>
                    <a:pt x="79" y="10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6" name="Freeform 28">
              <a:extLst>
                <a:ext uri="{FF2B5EF4-FFF2-40B4-BE49-F238E27FC236}">
                  <a16:creationId xmlns:a16="http://schemas.microsoft.com/office/drawing/2014/main" id="{1B36FEF8-1D0E-2742-ACEE-A53F7223BBBC}"/>
                </a:ext>
              </a:extLst>
            </p:cNvPr>
            <p:cNvSpPr>
              <a:spLocks noEditPoints="1"/>
            </p:cNvSpPr>
            <p:nvPr/>
          </p:nvSpPr>
          <p:spPr bwMode="auto">
            <a:xfrm>
              <a:off x="6354291" y="2541588"/>
              <a:ext cx="569913" cy="361950"/>
            </a:xfrm>
            <a:custGeom>
              <a:avLst/>
              <a:gdLst>
                <a:gd name="T0" fmla="*/ 54 w 63"/>
                <a:gd name="T1" fmla="*/ 4 h 40"/>
                <a:gd name="T2" fmla="*/ 52 w 63"/>
                <a:gd name="T3" fmla="*/ 4 h 40"/>
                <a:gd name="T4" fmla="*/ 32 w 63"/>
                <a:gd name="T5" fmla="*/ 3 h 40"/>
                <a:gd name="T6" fmla="*/ 16 w 63"/>
                <a:gd name="T7" fmla="*/ 0 h 40"/>
                <a:gd name="T8" fmla="*/ 6 w 63"/>
                <a:gd name="T9" fmla="*/ 1 h 40"/>
                <a:gd name="T10" fmla="*/ 0 w 63"/>
                <a:gd name="T11" fmla="*/ 9 h 40"/>
                <a:gd name="T12" fmla="*/ 0 w 63"/>
                <a:gd name="T13" fmla="*/ 31 h 40"/>
                <a:gd name="T14" fmla="*/ 8 w 63"/>
                <a:gd name="T15" fmla="*/ 40 h 40"/>
                <a:gd name="T16" fmla="*/ 54 w 63"/>
                <a:gd name="T17" fmla="*/ 40 h 40"/>
                <a:gd name="T18" fmla="*/ 63 w 63"/>
                <a:gd name="T19" fmla="*/ 31 h 40"/>
                <a:gd name="T20" fmla="*/ 63 w 63"/>
                <a:gd name="T21" fmla="*/ 13 h 40"/>
                <a:gd name="T22" fmla="*/ 54 w 63"/>
                <a:gd name="T23" fmla="*/ 4 h 40"/>
                <a:gd name="T24" fmla="*/ 57 w 63"/>
                <a:gd name="T25" fmla="*/ 31 h 40"/>
                <a:gd name="T26" fmla="*/ 54 w 63"/>
                <a:gd name="T27" fmla="*/ 35 h 40"/>
                <a:gd name="T28" fmla="*/ 8 w 63"/>
                <a:gd name="T29" fmla="*/ 35 h 40"/>
                <a:gd name="T30" fmla="*/ 5 w 63"/>
                <a:gd name="T31" fmla="*/ 31 h 40"/>
                <a:gd name="T32" fmla="*/ 5 w 63"/>
                <a:gd name="T33" fmla="*/ 9 h 40"/>
                <a:gd name="T34" fmla="*/ 7 w 63"/>
                <a:gd name="T35" fmla="*/ 6 h 40"/>
                <a:gd name="T36" fmla="*/ 16 w 63"/>
                <a:gd name="T37" fmla="*/ 5 h 40"/>
                <a:gd name="T38" fmla="*/ 30 w 63"/>
                <a:gd name="T39" fmla="*/ 8 h 40"/>
                <a:gd name="T40" fmla="*/ 53 w 63"/>
                <a:gd name="T41" fmla="*/ 10 h 40"/>
                <a:gd name="T42" fmla="*/ 57 w 63"/>
                <a:gd name="T43" fmla="*/ 13 h 40"/>
                <a:gd name="T44" fmla="*/ 57 w 63"/>
                <a:gd name="T45"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40">
                  <a:moveTo>
                    <a:pt x="54" y="4"/>
                  </a:moveTo>
                  <a:cubicBezTo>
                    <a:pt x="54" y="4"/>
                    <a:pt x="53" y="4"/>
                    <a:pt x="52" y="4"/>
                  </a:cubicBezTo>
                  <a:cubicBezTo>
                    <a:pt x="46" y="6"/>
                    <a:pt x="39" y="5"/>
                    <a:pt x="32" y="3"/>
                  </a:cubicBezTo>
                  <a:cubicBezTo>
                    <a:pt x="27" y="1"/>
                    <a:pt x="22" y="0"/>
                    <a:pt x="16" y="0"/>
                  </a:cubicBezTo>
                  <a:cubicBezTo>
                    <a:pt x="13" y="0"/>
                    <a:pt x="9" y="0"/>
                    <a:pt x="6" y="1"/>
                  </a:cubicBezTo>
                  <a:cubicBezTo>
                    <a:pt x="2" y="2"/>
                    <a:pt x="0" y="5"/>
                    <a:pt x="0" y="9"/>
                  </a:cubicBezTo>
                  <a:cubicBezTo>
                    <a:pt x="0" y="31"/>
                    <a:pt x="0" y="31"/>
                    <a:pt x="0" y="31"/>
                  </a:cubicBezTo>
                  <a:cubicBezTo>
                    <a:pt x="0" y="36"/>
                    <a:pt x="3" y="40"/>
                    <a:pt x="8" y="40"/>
                  </a:cubicBezTo>
                  <a:cubicBezTo>
                    <a:pt x="54" y="40"/>
                    <a:pt x="54" y="40"/>
                    <a:pt x="54" y="40"/>
                  </a:cubicBezTo>
                  <a:cubicBezTo>
                    <a:pt x="59" y="40"/>
                    <a:pt x="63" y="36"/>
                    <a:pt x="63" y="31"/>
                  </a:cubicBezTo>
                  <a:cubicBezTo>
                    <a:pt x="63" y="13"/>
                    <a:pt x="63" y="13"/>
                    <a:pt x="63" y="13"/>
                  </a:cubicBezTo>
                  <a:cubicBezTo>
                    <a:pt x="63" y="8"/>
                    <a:pt x="59" y="4"/>
                    <a:pt x="54" y="4"/>
                  </a:cubicBezTo>
                  <a:close/>
                  <a:moveTo>
                    <a:pt x="57" y="31"/>
                  </a:moveTo>
                  <a:cubicBezTo>
                    <a:pt x="57" y="33"/>
                    <a:pt x="56" y="35"/>
                    <a:pt x="54" y="35"/>
                  </a:cubicBezTo>
                  <a:cubicBezTo>
                    <a:pt x="8" y="35"/>
                    <a:pt x="8" y="35"/>
                    <a:pt x="8" y="35"/>
                  </a:cubicBezTo>
                  <a:cubicBezTo>
                    <a:pt x="6" y="35"/>
                    <a:pt x="5" y="33"/>
                    <a:pt x="5" y="31"/>
                  </a:cubicBezTo>
                  <a:cubicBezTo>
                    <a:pt x="5" y="9"/>
                    <a:pt x="5" y="9"/>
                    <a:pt x="5" y="9"/>
                  </a:cubicBezTo>
                  <a:cubicBezTo>
                    <a:pt x="5" y="8"/>
                    <a:pt x="6" y="7"/>
                    <a:pt x="7" y="6"/>
                  </a:cubicBezTo>
                  <a:cubicBezTo>
                    <a:pt x="10" y="6"/>
                    <a:pt x="13" y="5"/>
                    <a:pt x="16" y="5"/>
                  </a:cubicBezTo>
                  <a:cubicBezTo>
                    <a:pt x="21" y="5"/>
                    <a:pt x="26" y="6"/>
                    <a:pt x="30" y="8"/>
                  </a:cubicBezTo>
                  <a:cubicBezTo>
                    <a:pt x="38" y="10"/>
                    <a:pt x="46" y="11"/>
                    <a:pt x="53" y="10"/>
                  </a:cubicBezTo>
                  <a:cubicBezTo>
                    <a:pt x="55" y="10"/>
                    <a:pt x="57" y="11"/>
                    <a:pt x="57" y="13"/>
                  </a:cubicBezTo>
                  <a:lnTo>
                    <a:pt x="57" y="3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7" name="Oval 29">
              <a:extLst>
                <a:ext uri="{FF2B5EF4-FFF2-40B4-BE49-F238E27FC236}">
                  <a16:creationId xmlns:a16="http://schemas.microsoft.com/office/drawing/2014/main" id="{06B419B8-8579-314A-BE6A-5514C5595301}"/>
                </a:ext>
              </a:extLst>
            </p:cNvPr>
            <p:cNvSpPr>
              <a:spLocks noChangeArrowheads="1"/>
            </p:cNvSpPr>
            <p:nvPr/>
          </p:nvSpPr>
          <p:spPr bwMode="auto">
            <a:xfrm>
              <a:off x="6516216" y="2668588"/>
              <a:ext cx="82550" cy="825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8" name="Oval 30">
              <a:extLst>
                <a:ext uri="{FF2B5EF4-FFF2-40B4-BE49-F238E27FC236}">
                  <a16:creationId xmlns:a16="http://schemas.microsoft.com/office/drawing/2014/main" id="{016211D3-8F9E-BC45-8F4C-26F911365EB3}"/>
                </a:ext>
              </a:extLst>
            </p:cNvPr>
            <p:cNvSpPr>
              <a:spLocks noChangeArrowheads="1"/>
            </p:cNvSpPr>
            <p:nvPr/>
          </p:nvSpPr>
          <p:spPr bwMode="auto">
            <a:xfrm>
              <a:off x="6625753" y="2722563"/>
              <a:ext cx="80963" cy="9048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9" name="Oval 31">
              <a:extLst>
                <a:ext uri="{FF2B5EF4-FFF2-40B4-BE49-F238E27FC236}">
                  <a16:creationId xmlns:a16="http://schemas.microsoft.com/office/drawing/2014/main" id="{57A107F6-AA1C-E947-A72B-A17B0A340197}"/>
                </a:ext>
              </a:extLst>
            </p:cNvPr>
            <p:cNvSpPr>
              <a:spLocks noChangeArrowheads="1"/>
            </p:cNvSpPr>
            <p:nvPr/>
          </p:nvSpPr>
          <p:spPr bwMode="auto">
            <a:xfrm>
              <a:off x="6679728" y="2443163"/>
              <a:ext cx="90488" cy="809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 name="Oval 32">
              <a:extLst>
                <a:ext uri="{FF2B5EF4-FFF2-40B4-BE49-F238E27FC236}">
                  <a16:creationId xmlns:a16="http://schemas.microsoft.com/office/drawing/2014/main" id="{D2FF7778-97B8-704F-A64C-B319E6CE95E4}"/>
                </a:ext>
              </a:extLst>
            </p:cNvPr>
            <p:cNvSpPr>
              <a:spLocks noChangeArrowheads="1"/>
            </p:cNvSpPr>
            <p:nvPr/>
          </p:nvSpPr>
          <p:spPr bwMode="auto">
            <a:xfrm>
              <a:off x="6589241" y="2343150"/>
              <a:ext cx="80963" cy="809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1" name="Group 1880">
            <a:extLst>
              <a:ext uri="{FF2B5EF4-FFF2-40B4-BE49-F238E27FC236}">
                <a16:creationId xmlns:a16="http://schemas.microsoft.com/office/drawing/2014/main" id="{759286DB-EB11-FF48-993B-E5123EBDB9EB}"/>
              </a:ext>
            </a:extLst>
          </p:cNvPr>
          <p:cNvGrpSpPr/>
          <p:nvPr userDrawn="1"/>
        </p:nvGrpSpPr>
        <p:grpSpPr>
          <a:xfrm>
            <a:off x="6132565" y="2551076"/>
            <a:ext cx="238471" cy="238471"/>
            <a:chOff x="2996728" y="3663950"/>
            <a:chExt cx="1041400" cy="1041401"/>
          </a:xfrm>
          <a:solidFill>
            <a:srgbClr val="003088"/>
          </a:solidFill>
        </p:grpSpPr>
        <p:sp>
          <p:nvSpPr>
            <p:cNvPr id="1882" name="Freeform 33">
              <a:extLst>
                <a:ext uri="{FF2B5EF4-FFF2-40B4-BE49-F238E27FC236}">
                  <a16:creationId xmlns:a16="http://schemas.microsoft.com/office/drawing/2014/main" id="{DDB94764-2A7E-7544-A519-4042F3D87D99}"/>
                </a:ext>
              </a:extLst>
            </p:cNvPr>
            <p:cNvSpPr>
              <a:spLocks noEditPoints="1"/>
            </p:cNvSpPr>
            <p:nvPr/>
          </p:nvSpPr>
          <p:spPr bwMode="auto">
            <a:xfrm>
              <a:off x="2996728" y="4252913"/>
              <a:ext cx="1041400" cy="452438"/>
            </a:xfrm>
            <a:custGeom>
              <a:avLst/>
              <a:gdLst>
                <a:gd name="T0" fmla="*/ 113 w 115"/>
                <a:gd name="T1" fmla="*/ 18 h 50"/>
                <a:gd name="T2" fmla="*/ 84 w 115"/>
                <a:gd name="T3" fmla="*/ 1 h 50"/>
                <a:gd name="T4" fmla="*/ 80 w 115"/>
                <a:gd name="T5" fmla="*/ 1 h 50"/>
                <a:gd name="T6" fmla="*/ 58 w 115"/>
                <a:gd name="T7" fmla="*/ 27 h 50"/>
                <a:gd name="T8" fmla="*/ 37 w 115"/>
                <a:gd name="T9" fmla="*/ 2 h 50"/>
                <a:gd name="T10" fmla="*/ 33 w 115"/>
                <a:gd name="T11" fmla="*/ 1 h 50"/>
                <a:gd name="T12" fmla="*/ 2 w 115"/>
                <a:gd name="T13" fmla="*/ 18 h 50"/>
                <a:gd name="T14" fmla="*/ 0 w 115"/>
                <a:gd name="T15" fmla="*/ 20 h 50"/>
                <a:gd name="T16" fmla="*/ 0 w 115"/>
                <a:gd name="T17" fmla="*/ 47 h 50"/>
                <a:gd name="T18" fmla="*/ 3 w 115"/>
                <a:gd name="T19" fmla="*/ 50 h 50"/>
                <a:gd name="T20" fmla="*/ 6 w 115"/>
                <a:gd name="T21" fmla="*/ 47 h 50"/>
                <a:gd name="T22" fmla="*/ 6 w 115"/>
                <a:gd name="T23" fmla="*/ 22 h 50"/>
                <a:gd name="T24" fmla="*/ 16 w 115"/>
                <a:gd name="T25" fmla="*/ 17 h 50"/>
                <a:gd name="T26" fmla="*/ 27 w 115"/>
                <a:gd name="T27" fmla="*/ 25 h 50"/>
                <a:gd name="T28" fmla="*/ 27 w 115"/>
                <a:gd name="T29" fmla="*/ 32 h 50"/>
                <a:gd name="T30" fmla="*/ 56 w 115"/>
                <a:gd name="T31" fmla="*/ 46 h 50"/>
                <a:gd name="T32" fmla="*/ 56 w 115"/>
                <a:gd name="T33" fmla="*/ 46 h 50"/>
                <a:gd name="T34" fmla="*/ 57 w 115"/>
                <a:gd name="T35" fmla="*/ 46 h 50"/>
                <a:gd name="T36" fmla="*/ 57 w 115"/>
                <a:gd name="T37" fmla="*/ 46 h 50"/>
                <a:gd name="T38" fmla="*/ 57 w 115"/>
                <a:gd name="T39" fmla="*/ 46 h 50"/>
                <a:gd name="T40" fmla="*/ 57 w 115"/>
                <a:gd name="T41" fmla="*/ 46 h 50"/>
                <a:gd name="T42" fmla="*/ 57 w 115"/>
                <a:gd name="T43" fmla="*/ 46 h 50"/>
                <a:gd name="T44" fmla="*/ 57 w 115"/>
                <a:gd name="T45" fmla="*/ 46 h 50"/>
                <a:gd name="T46" fmla="*/ 57 w 115"/>
                <a:gd name="T47" fmla="*/ 46 h 50"/>
                <a:gd name="T48" fmla="*/ 57 w 115"/>
                <a:gd name="T49" fmla="*/ 46 h 50"/>
                <a:gd name="T50" fmla="*/ 57 w 115"/>
                <a:gd name="T51" fmla="*/ 46 h 50"/>
                <a:gd name="T52" fmla="*/ 57 w 115"/>
                <a:gd name="T53" fmla="*/ 46 h 50"/>
                <a:gd name="T54" fmla="*/ 57 w 115"/>
                <a:gd name="T55" fmla="*/ 46 h 50"/>
                <a:gd name="T56" fmla="*/ 58 w 115"/>
                <a:gd name="T57" fmla="*/ 46 h 50"/>
                <a:gd name="T58" fmla="*/ 58 w 115"/>
                <a:gd name="T59" fmla="*/ 46 h 50"/>
                <a:gd name="T60" fmla="*/ 58 w 115"/>
                <a:gd name="T61" fmla="*/ 46 h 50"/>
                <a:gd name="T62" fmla="*/ 58 w 115"/>
                <a:gd name="T63" fmla="*/ 46 h 50"/>
                <a:gd name="T64" fmla="*/ 59 w 115"/>
                <a:gd name="T65" fmla="*/ 46 h 50"/>
                <a:gd name="T66" fmla="*/ 59 w 115"/>
                <a:gd name="T67" fmla="*/ 46 h 50"/>
                <a:gd name="T68" fmla="*/ 88 w 115"/>
                <a:gd name="T69" fmla="*/ 32 h 50"/>
                <a:gd name="T70" fmla="*/ 88 w 115"/>
                <a:gd name="T71" fmla="*/ 25 h 50"/>
                <a:gd name="T72" fmla="*/ 99 w 115"/>
                <a:gd name="T73" fmla="*/ 17 h 50"/>
                <a:gd name="T74" fmla="*/ 109 w 115"/>
                <a:gd name="T75" fmla="*/ 22 h 50"/>
                <a:gd name="T76" fmla="*/ 109 w 115"/>
                <a:gd name="T77" fmla="*/ 47 h 50"/>
                <a:gd name="T78" fmla="*/ 112 w 115"/>
                <a:gd name="T79" fmla="*/ 50 h 50"/>
                <a:gd name="T80" fmla="*/ 115 w 115"/>
                <a:gd name="T81" fmla="*/ 47 h 50"/>
                <a:gd name="T82" fmla="*/ 115 w 115"/>
                <a:gd name="T83" fmla="*/ 20 h 50"/>
                <a:gd name="T84" fmla="*/ 113 w 115"/>
                <a:gd name="T85" fmla="*/ 18 h 50"/>
                <a:gd name="T86" fmla="*/ 22 w 115"/>
                <a:gd name="T87" fmla="*/ 14 h 50"/>
                <a:gd name="T88" fmla="*/ 34 w 115"/>
                <a:gd name="T89" fmla="*/ 7 h 50"/>
                <a:gd name="T90" fmla="*/ 54 w 115"/>
                <a:gd name="T91" fmla="*/ 33 h 50"/>
                <a:gd name="T92" fmla="*/ 54 w 115"/>
                <a:gd name="T93" fmla="*/ 38 h 50"/>
                <a:gd name="T94" fmla="*/ 33 w 115"/>
                <a:gd name="T95" fmla="*/ 28 h 50"/>
                <a:gd name="T96" fmla="*/ 33 w 115"/>
                <a:gd name="T97" fmla="*/ 21 h 50"/>
                <a:gd name="T98" fmla="*/ 22 w 115"/>
                <a:gd name="T99" fmla="*/ 14 h 50"/>
                <a:gd name="T100" fmla="*/ 82 w 115"/>
                <a:gd name="T101" fmla="*/ 21 h 50"/>
                <a:gd name="T102" fmla="*/ 82 w 115"/>
                <a:gd name="T103" fmla="*/ 28 h 50"/>
                <a:gd name="T104" fmla="*/ 60 w 115"/>
                <a:gd name="T105" fmla="*/ 38 h 50"/>
                <a:gd name="T106" fmla="*/ 60 w 115"/>
                <a:gd name="T107" fmla="*/ 33 h 50"/>
                <a:gd name="T108" fmla="*/ 83 w 115"/>
                <a:gd name="T109" fmla="*/ 7 h 50"/>
                <a:gd name="T110" fmla="*/ 94 w 115"/>
                <a:gd name="T111" fmla="*/ 13 h 50"/>
                <a:gd name="T112" fmla="*/ 82 w 115"/>
                <a:gd name="T11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 h="50">
                  <a:moveTo>
                    <a:pt x="113" y="18"/>
                  </a:moveTo>
                  <a:cubicBezTo>
                    <a:pt x="84" y="1"/>
                    <a:pt x="84" y="1"/>
                    <a:pt x="84" y="1"/>
                  </a:cubicBezTo>
                  <a:cubicBezTo>
                    <a:pt x="82" y="0"/>
                    <a:pt x="81" y="0"/>
                    <a:pt x="80" y="1"/>
                  </a:cubicBezTo>
                  <a:cubicBezTo>
                    <a:pt x="58" y="27"/>
                    <a:pt x="58" y="27"/>
                    <a:pt x="58" y="27"/>
                  </a:cubicBezTo>
                  <a:cubicBezTo>
                    <a:pt x="37" y="2"/>
                    <a:pt x="37" y="2"/>
                    <a:pt x="37" y="2"/>
                  </a:cubicBezTo>
                  <a:cubicBezTo>
                    <a:pt x="36" y="0"/>
                    <a:pt x="34" y="0"/>
                    <a:pt x="33" y="1"/>
                  </a:cubicBezTo>
                  <a:cubicBezTo>
                    <a:pt x="2" y="18"/>
                    <a:pt x="2" y="18"/>
                    <a:pt x="2" y="18"/>
                  </a:cubicBezTo>
                  <a:cubicBezTo>
                    <a:pt x="1" y="18"/>
                    <a:pt x="0" y="19"/>
                    <a:pt x="0" y="20"/>
                  </a:cubicBezTo>
                  <a:cubicBezTo>
                    <a:pt x="0" y="47"/>
                    <a:pt x="0" y="47"/>
                    <a:pt x="0" y="47"/>
                  </a:cubicBezTo>
                  <a:cubicBezTo>
                    <a:pt x="0" y="49"/>
                    <a:pt x="1" y="50"/>
                    <a:pt x="3" y="50"/>
                  </a:cubicBezTo>
                  <a:cubicBezTo>
                    <a:pt x="5" y="50"/>
                    <a:pt x="6" y="49"/>
                    <a:pt x="6" y="47"/>
                  </a:cubicBezTo>
                  <a:cubicBezTo>
                    <a:pt x="6" y="22"/>
                    <a:pt x="6" y="22"/>
                    <a:pt x="6" y="22"/>
                  </a:cubicBezTo>
                  <a:cubicBezTo>
                    <a:pt x="16" y="17"/>
                    <a:pt x="16" y="17"/>
                    <a:pt x="16" y="17"/>
                  </a:cubicBezTo>
                  <a:cubicBezTo>
                    <a:pt x="27" y="25"/>
                    <a:pt x="27" y="25"/>
                    <a:pt x="27" y="25"/>
                  </a:cubicBezTo>
                  <a:cubicBezTo>
                    <a:pt x="27" y="32"/>
                    <a:pt x="27" y="32"/>
                    <a:pt x="27" y="32"/>
                  </a:cubicBezTo>
                  <a:cubicBezTo>
                    <a:pt x="56" y="46"/>
                    <a:pt x="56" y="46"/>
                    <a:pt x="56" y="46"/>
                  </a:cubicBezTo>
                  <a:cubicBezTo>
                    <a:pt x="56" y="46"/>
                    <a:pt x="56" y="46"/>
                    <a:pt x="56" y="46"/>
                  </a:cubicBezTo>
                  <a:cubicBezTo>
                    <a:pt x="56" y="46"/>
                    <a:pt x="56"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8" y="46"/>
                    <a:pt x="58" y="46"/>
                    <a:pt x="58" y="46"/>
                  </a:cubicBezTo>
                  <a:cubicBezTo>
                    <a:pt x="58" y="46"/>
                    <a:pt x="58" y="46"/>
                    <a:pt x="58" y="46"/>
                  </a:cubicBezTo>
                  <a:cubicBezTo>
                    <a:pt x="58" y="46"/>
                    <a:pt x="58" y="46"/>
                    <a:pt x="58" y="46"/>
                  </a:cubicBezTo>
                  <a:cubicBezTo>
                    <a:pt x="58" y="46"/>
                    <a:pt x="58" y="46"/>
                    <a:pt x="58" y="46"/>
                  </a:cubicBezTo>
                  <a:cubicBezTo>
                    <a:pt x="58" y="46"/>
                    <a:pt x="59" y="46"/>
                    <a:pt x="59" y="46"/>
                  </a:cubicBezTo>
                  <a:cubicBezTo>
                    <a:pt x="59" y="46"/>
                    <a:pt x="59" y="46"/>
                    <a:pt x="59" y="46"/>
                  </a:cubicBezTo>
                  <a:cubicBezTo>
                    <a:pt x="88" y="32"/>
                    <a:pt x="88" y="32"/>
                    <a:pt x="88" y="32"/>
                  </a:cubicBezTo>
                  <a:cubicBezTo>
                    <a:pt x="88" y="25"/>
                    <a:pt x="88" y="25"/>
                    <a:pt x="88" y="25"/>
                  </a:cubicBezTo>
                  <a:cubicBezTo>
                    <a:pt x="99" y="17"/>
                    <a:pt x="99" y="17"/>
                    <a:pt x="99" y="17"/>
                  </a:cubicBezTo>
                  <a:cubicBezTo>
                    <a:pt x="109" y="22"/>
                    <a:pt x="109" y="22"/>
                    <a:pt x="109" y="22"/>
                  </a:cubicBezTo>
                  <a:cubicBezTo>
                    <a:pt x="109" y="47"/>
                    <a:pt x="109" y="47"/>
                    <a:pt x="109" y="47"/>
                  </a:cubicBezTo>
                  <a:cubicBezTo>
                    <a:pt x="109" y="49"/>
                    <a:pt x="110" y="50"/>
                    <a:pt x="112" y="50"/>
                  </a:cubicBezTo>
                  <a:cubicBezTo>
                    <a:pt x="114" y="50"/>
                    <a:pt x="115" y="49"/>
                    <a:pt x="115" y="47"/>
                  </a:cubicBezTo>
                  <a:cubicBezTo>
                    <a:pt x="115" y="20"/>
                    <a:pt x="115" y="20"/>
                    <a:pt x="115" y="20"/>
                  </a:cubicBezTo>
                  <a:cubicBezTo>
                    <a:pt x="115" y="19"/>
                    <a:pt x="114" y="18"/>
                    <a:pt x="113" y="18"/>
                  </a:cubicBezTo>
                  <a:close/>
                  <a:moveTo>
                    <a:pt x="22" y="14"/>
                  </a:moveTo>
                  <a:cubicBezTo>
                    <a:pt x="34" y="7"/>
                    <a:pt x="34" y="7"/>
                    <a:pt x="34" y="7"/>
                  </a:cubicBezTo>
                  <a:cubicBezTo>
                    <a:pt x="54" y="33"/>
                    <a:pt x="54" y="33"/>
                    <a:pt x="54" y="33"/>
                  </a:cubicBezTo>
                  <a:cubicBezTo>
                    <a:pt x="54" y="38"/>
                    <a:pt x="54" y="38"/>
                    <a:pt x="54" y="38"/>
                  </a:cubicBezTo>
                  <a:cubicBezTo>
                    <a:pt x="33" y="28"/>
                    <a:pt x="33" y="28"/>
                    <a:pt x="33" y="28"/>
                  </a:cubicBezTo>
                  <a:cubicBezTo>
                    <a:pt x="33" y="21"/>
                    <a:pt x="33" y="21"/>
                    <a:pt x="33" y="21"/>
                  </a:cubicBezTo>
                  <a:lnTo>
                    <a:pt x="22" y="14"/>
                  </a:lnTo>
                  <a:close/>
                  <a:moveTo>
                    <a:pt x="82" y="21"/>
                  </a:moveTo>
                  <a:cubicBezTo>
                    <a:pt x="82" y="28"/>
                    <a:pt x="82" y="28"/>
                    <a:pt x="82" y="28"/>
                  </a:cubicBezTo>
                  <a:cubicBezTo>
                    <a:pt x="60" y="38"/>
                    <a:pt x="60" y="38"/>
                    <a:pt x="60" y="38"/>
                  </a:cubicBezTo>
                  <a:cubicBezTo>
                    <a:pt x="60" y="33"/>
                    <a:pt x="60" y="33"/>
                    <a:pt x="60" y="33"/>
                  </a:cubicBezTo>
                  <a:cubicBezTo>
                    <a:pt x="83" y="7"/>
                    <a:pt x="83" y="7"/>
                    <a:pt x="83" y="7"/>
                  </a:cubicBezTo>
                  <a:cubicBezTo>
                    <a:pt x="94" y="13"/>
                    <a:pt x="94" y="13"/>
                    <a:pt x="94" y="13"/>
                  </a:cubicBezTo>
                  <a:lnTo>
                    <a:pt x="82"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3" name="Freeform 34">
              <a:extLst>
                <a:ext uri="{FF2B5EF4-FFF2-40B4-BE49-F238E27FC236}">
                  <a16:creationId xmlns:a16="http://schemas.microsoft.com/office/drawing/2014/main" id="{CF61092F-3A2F-0C4E-922A-1C335D72B4CE}"/>
                </a:ext>
              </a:extLst>
            </p:cNvPr>
            <p:cNvSpPr>
              <a:spLocks/>
            </p:cNvSpPr>
            <p:nvPr/>
          </p:nvSpPr>
          <p:spPr bwMode="auto">
            <a:xfrm>
              <a:off x="3322165" y="3854450"/>
              <a:ext cx="381000" cy="127000"/>
            </a:xfrm>
            <a:custGeom>
              <a:avLst/>
              <a:gdLst>
                <a:gd name="T0" fmla="*/ 3 w 42"/>
                <a:gd name="T1" fmla="*/ 14 h 14"/>
                <a:gd name="T2" fmla="*/ 6 w 42"/>
                <a:gd name="T3" fmla="*/ 13 h 14"/>
                <a:gd name="T4" fmla="*/ 11 w 42"/>
                <a:gd name="T5" fmla="*/ 6 h 14"/>
                <a:gd name="T6" fmla="*/ 38 w 42"/>
                <a:gd name="T7" fmla="*/ 14 h 14"/>
                <a:gd name="T8" fmla="*/ 39 w 42"/>
                <a:gd name="T9" fmla="*/ 14 h 14"/>
                <a:gd name="T10" fmla="*/ 41 w 42"/>
                <a:gd name="T11" fmla="*/ 12 h 14"/>
                <a:gd name="T12" fmla="*/ 39 w 42"/>
                <a:gd name="T13" fmla="*/ 8 h 14"/>
                <a:gd name="T14" fmla="*/ 11 w 42"/>
                <a:gd name="T15" fmla="*/ 0 h 14"/>
                <a:gd name="T16" fmla="*/ 11 w 42"/>
                <a:gd name="T17" fmla="*/ 0 h 14"/>
                <a:gd name="T18" fmla="*/ 11 w 42"/>
                <a:gd name="T19" fmla="*/ 0 h 14"/>
                <a:gd name="T20" fmla="*/ 9 w 42"/>
                <a:gd name="T21" fmla="*/ 0 h 14"/>
                <a:gd name="T22" fmla="*/ 9 w 42"/>
                <a:gd name="T23" fmla="*/ 0 h 14"/>
                <a:gd name="T24" fmla="*/ 8 w 42"/>
                <a:gd name="T25" fmla="*/ 1 h 14"/>
                <a:gd name="T26" fmla="*/ 8 w 42"/>
                <a:gd name="T27" fmla="*/ 1 h 14"/>
                <a:gd name="T28" fmla="*/ 1 w 42"/>
                <a:gd name="T29" fmla="*/ 9 h 14"/>
                <a:gd name="T30" fmla="*/ 1 w 42"/>
                <a:gd name="T31" fmla="*/ 13 h 14"/>
                <a:gd name="T32" fmla="*/ 3 w 42"/>
                <a:gd name="T3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4">
                  <a:moveTo>
                    <a:pt x="3" y="14"/>
                  </a:moveTo>
                  <a:cubicBezTo>
                    <a:pt x="4" y="14"/>
                    <a:pt x="5" y="14"/>
                    <a:pt x="6" y="13"/>
                  </a:cubicBezTo>
                  <a:cubicBezTo>
                    <a:pt x="11" y="6"/>
                    <a:pt x="11" y="6"/>
                    <a:pt x="11" y="6"/>
                  </a:cubicBezTo>
                  <a:cubicBezTo>
                    <a:pt x="38" y="14"/>
                    <a:pt x="38" y="14"/>
                    <a:pt x="38" y="14"/>
                  </a:cubicBezTo>
                  <a:cubicBezTo>
                    <a:pt x="38" y="14"/>
                    <a:pt x="38" y="14"/>
                    <a:pt x="39" y="14"/>
                  </a:cubicBezTo>
                  <a:cubicBezTo>
                    <a:pt x="40" y="14"/>
                    <a:pt x="41" y="13"/>
                    <a:pt x="41" y="12"/>
                  </a:cubicBezTo>
                  <a:cubicBezTo>
                    <a:pt x="42" y="11"/>
                    <a:pt x="41" y="9"/>
                    <a:pt x="39" y="8"/>
                  </a:cubicBezTo>
                  <a:cubicBezTo>
                    <a:pt x="11" y="0"/>
                    <a:pt x="11" y="0"/>
                    <a:pt x="11" y="0"/>
                  </a:cubicBezTo>
                  <a:cubicBezTo>
                    <a:pt x="11" y="0"/>
                    <a:pt x="11" y="0"/>
                    <a:pt x="11" y="0"/>
                  </a:cubicBezTo>
                  <a:cubicBezTo>
                    <a:pt x="11" y="0"/>
                    <a:pt x="11" y="0"/>
                    <a:pt x="11" y="0"/>
                  </a:cubicBezTo>
                  <a:cubicBezTo>
                    <a:pt x="10" y="0"/>
                    <a:pt x="10" y="0"/>
                    <a:pt x="9" y="0"/>
                  </a:cubicBezTo>
                  <a:cubicBezTo>
                    <a:pt x="9" y="0"/>
                    <a:pt x="9" y="0"/>
                    <a:pt x="9" y="0"/>
                  </a:cubicBezTo>
                  <a:cubicBezTo>
                    <a:pt x="9" y="0"/>
                    <a:pt x="8" y="0"/>
                    <a:pt x="8" y="1"/>
                  </a:cubicBezTo>
                  <a:cubicBezTo>
                    <a:pt x="8" y="1"/>
                    <a:pt x="8" y="1"/>
                    <a:pt x="8" y="1"/>
                  </a:cubicBezTo>
                  <a:cubicBezTo>
                    <a:pt x="1" y="9"/>
                    <a:pt x="1" y="9"/>
                    <a:pt x="1" y="9"/>
                  </a:cubicBezTo>
                  <a:cubicBezTo>
                    <a:pt x="0" y="11"/>
                    <a:pt x="0" y="12"/>
                    <a:pt x="1" y="13"/>
                  </a:cubicBezTo>
                  <a:cubicBezTo>
                    <a:pt x="2" y="14"/>
                    <a:pt x="3" y="14"/>
                    <a:pt x="3"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4" name="Freeform 35">
              <a:extLst>
                <a:ext uri="{FF2B5EF4-FFF2-40B4-BE49-F238E27FC236}">
                  <a16:creationId xmlns:a16="http://schemas.microsoft.com/office/drawing/2014/main" id="{62D88017-6094-E04E-BA59-924D23030A0A}"/>
                </a:ext>
              </a:extLst>
            </p:cNvPr>
            <p:cNvSpPr>
              <a:spLocks/>
            </p:cNvSpPr>
            <p:nvPr/>
          </p:nvSpPr>
          <p:spPr bwMode="auto">
            <a:xfrm>
              <a:off x="3766665" y="4605338"/>
              <a:ext cx="161925" cy="53975"/>
            </a:xfrm>
            <a:custGeom>
              <a:avLst/>
              <a:gdLst>
                <a:gd name="T0" fmla="*/ 15 w 18"/>
                <a:gd name="T1" fmla="*/ 0 h 6"/>
                <a:gd name="T2" fmla="*/ 3 w 18"/>
                <a:gd name="T3" fmla="*/ 0 h 6"/>
                <a:gd name="T4" fmla="*/ 0 w 18"/>
                <a:gd name="T5" fmla="*/ 3 h 6"/>
                <a:gd name="T6" fmla="*/ 3 w 18"/>
                <a:gd name="T7" fmla="*/ 6 h 6"/>
                <a:gd name="T8" fmla="*/ 15 w 18"/>
                <a:gd name="T9" fmla="*/ 6 h 6"/>
                <a:gd name="T10" fmla="*/ 18 w 18"/>
                <a:gd name="T11" fmla="*/ 3 h 6"/>
                <a:gd name="T12" fmla="*/ 15 w 1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8" h="6">
                  <a:moveTo>
                    <a:pt x="15" y="0"/>
                  </a:moveTo>
                  <a:cubicBezTo>
                    <a:pt x="3" y="0"/>
                    <a:pt x="3" y="0"/>
                    <a:pt x="3" y="0"/>
                  </a:cubicBezTo>
                  <a:cubicBezTo>
                    <a:pt x="1" y="0"/>
                    <a:pt x="0" y="2"/>
                    <a:pt x="0" y="3"/>
                  </a:cubicBezTo>
                  <a:cubicBezTo>
                    <a:pt x="0" y="5"/>
                    <a:pt x="1" y="6"/>
                    <a:pt x="3" y="6"/>
                  </a:cubicBezTo>
                  <a:cubicBezTo>
                    <a:pt x="15" y="6"/>
                    <a:pt x="15" y="6"/>
                    <a:pt x="15" y="6"/>
                  </a:cubicBezTo>
                  <a:cubicBezTo>
                    <a:pt x="17" y="6"/>
                    <a:pt x="18" y="5"/>
                    <a:pt x="18" y="3"/>
                  </a:cubicBezTo>
                  <a:cubicBezTo>
                    <a:pt x="18" y="2"/>
                    <a:pt x="17" y="0"/>
                    <a:pt x="1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5" name="Freeform 36">
              <a:extLst>
                <a:ext uri="{FF2B5EF4-FFF2-40B4-BE49-F238E27FC236}">
                  <a16:creationId xmlns:a16="http://schemas.microsoft.com/office/drawing/2014/main" id="{4E0769DF-3497-D44D-BCC5-B25B53C63065}"/>
                </a:ext>
              </a:extLst>
            </p:cNvPr>
            <p:cNvSpPr>
              <a:spLocks noEditPoints="1"/>
            </p:cNvSpPr>
            <p:nvPr/>
          </p:nvSpPr>
          <p:spPr bwMode="auto">
            <a:xfrm>
              <a:off x="3214215" y="3663950"/>
              <a:ext cx="606425" cy="633413"/>
            </a:xfrm>
            <a:custGeom>
              <a:avLst/>
              <a:gdLst>
                <a:gd name="T0" fmla="*/ 10 w 67"/>
                <a:gd name="T1" fmla="*/ 49 h 70"/>
                <a:gd name="T2" fmla="*/ 33 w 67"/>
                <a:gd name="T3" fmla="*/ 70 h 70"/>
                <a:gd name="T4" fmla="*/ 33 w 67"/>
                <a:gd name="T5" fmla="*/ 70 h 70"/>
                <a:gd name="T6" fmla="*/ 57 w 67"/>
                <a:gd name="T7" fmla="*/ 49 h 70"/>
                <a:gd name="T8" fmla="*/ 65 w 67"/>
                <a:gd name="T9" fmla="*/ 39 h 70"/>
                <a:gd name="T10" fmla="*/ 62 w 67"/>
                <a:gd name="T11" fmla="*/ 29 h 70"/>
                <a:gd name="T12" fmla="*/ 62 w 67"/>
                <a:gd name="T13" fmla="*/ 28 h 70"/>
                <a:gd name="T14" fmla="*/ 55 w 67"/>
                <a:gd name="T15" fmla="*/ 8 h 70"/>
                <a:gd name="T16" fmla="*/ 33 w 67"/>
                <a:gd name="T17" fmla="*/ 0 h 70"/>
                <a:gd name="T18" fmla="*/ 12 w 67"/>
                <a:gd name="T19" fmla="*/ 8 h 70"/>
                <a:gd name="T20" fmla="*/ 5 w 67"/>
                <a:gd name="T21" fmla="*/ 28 h 70"/>
                <a:gd name="T22" fmla="*/ 5 w 67"/>
                <a:gd name="T23" fmla="*/ 29 h 70"/>
                <a:gd name="T24" fmla="*/ 1 w 67"/>
                <a:gd name="T25" fmla="*/ 39 h 70"/>
                <a:gd name="T26" fmla="*/ 10 w 67"/>
                <a:gd name="T27" fmla="*/ 49 h 70"/>
                <a:gd name="T28" fmla="*/ 9 w 67"/>
                <a:gd name="T29" fmla="*/ 33 h 70"/>
                <a:gd name="T30" fmla="*/ 11 w 67"/>
                <a:gd name="T31" fmla="*/ 32 h 70"/>
                <a:gd name="T32" fmla="*/ 11 w 67"/>
                <a:gd name="T33" fmla="*/ 30 h 70"/>
                <a:gd name="T34" fmla="*/ 11 w 67"/>
                <a:gd name="T35" fmla="*/ 28 h 70"/>
                <a:gd name="T36" fmla="*/ 16 w 67"/>
                <a:gd name="T37" fmla="*/ 12 h 70"/>
                <a:gd name="T38" fmla="*/ 33 w 67"/>
                <a:gd name="T39" fmla="*/ 6 h 70"/>
                <a:gd name="T40" fmla="*/ 50 w 67"/>
                <a:gd name="T41" fmla="*/ 12 h 70"/>
                <a:gd name="T42" fmla="*/ 56 w 67"/>
                <a:gd name="T43" fmla="*/ 28 h 70"/>
                <a:gd name="T44" fmla="*/ 56 w 67"/>
                <a:gd name="T45" fmla="*/ 30 h 70"/>
                <a:gd name="T46" fmla="*/ 56 w 67"/>
                <a:gd name="T47" fmla="*/ 32 h 70"/>
                <a:gd name="T48" fmla="*/ 58 w 67"/>
                <a:gd name="T49" fmla="*/ 33 h 70"/>
                <a:gd name="T50" fmla="*/ 60 w 67"/>
                <a:gd name="T51" fmla="*/ 38 h 70"/>
                <a:gd name="T52" fmla="*/ 54 w 67"/>
                <a:gd name="T53" fmla="*/ 43 h 70"/>
                <a:gd name="T54" fmla="*/ 52 w 67"/>
                <a:gd name="T55" fmla="*/ 43 h 70"/>
                <a:gd name="T56" fmla="*/ 52 w 67"/>
                <a:gd name="T57" fmla="*/ 45 h 70"/>
                <a:gd name="T58" fmla="*/ 33 w 67"/>
                <a:gd name="T59" fmla="*/ 64 h 70"/>
                <a:gd name="T60" fmla="*/ 33 w 67"/>
                <a:gd name="T61" fmla="*/ 64 h 70"/>
                <a:gd name="T62" fmla="*/ 15 w 67"/>
                <a:gd name="T63" fmla="*/ 45 h 70"/>
                <a:gd name="T64" fmla="*/ 15 w 67"/>
                <a:gd name="T65" fmla="*/ 43 h 70"/>
                <a:gd name="T66" fmla="*/ 12 w 67"/>
                <a:gd name="T67" fmla="*/ 43 h 70"/>
                <a:gd name="T68" fmla="*/ 7 w 67"/>
                <a:gd name="T69" fmla="*/ 38 h 70"/>
                <a:gd name="T70" fmla="*/ 9 w 67"/>
                <a:gd name="T71" fmla="*/ 3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70">
                  <a:moveTo>
                    <a:pt x="10" y="49"/>
                  </a:moveTo>
                  <a:cubicBezTo>
                    <a:pt x="11" y="56"/>
                    <a:pt x="16" y="70"/>
                    <a:pt x="33" y="70"/>
                  </a:cubicBezTo>
                  <a:cubicBezTo>
                    <a:pt x="33" y="70"/>
                    <a:pt x="33" y="70"/>
                    <a:pt x="33" y="70"/>
                  </a:cubicBezTo>
                  <a:cubicBezTo>
                    <a:pt x="51" y="70"/>
                    <a:pt x="55" y="56"/>
                    <a:pt x="57" y="49"/>
                  </a:cubicBezTo>
                  <a:cubicBezTo>
                    <a:pt x="61" y="47"/>
                    <a:pt x="64" y="44"/>
                    <a:pt x="65" y="39"/>
                  </a:cubicBezTo>
                  <a:cubicBezTo>
                    <a:pt x="67" y="34"/>
                    <a:pt x="65" y="31"/>
                    <a:pt x="62" y="29"/>
                  </a:cubicBezTo>
                  <a:cubicBezTo>
                    <a:pt x="62" y="28"/>
                    <a:pt x="62" y="28"/>
                    <a:pt x="62" y="28"/>
                  </a:cubicBezTo>
                  <a:cubicBezTo>
                    <a:pt x="62" y="20"/>
                    <a:pt x="60" y="13"/>
                    <a:pt x="55" y="8"/>
                  </a:cubicBezTo>
                  <a:cubicBezTo>
                    <a:pt x="49" y="3"/>
                    <a:pt x="42" y="0"/>
                    <a:pt x="33" y="0"/>
                  </a:cubicBezTo>
                  <a:cubicBezTo>
                    <a:pt x="25" y="0"/>
                    <a:pt x="17" y="3"/>
                    <a:pt x="12" y="8"/>
                  </a:cubicBezTo>
                  <a:cubicBezTo>
                    <a:pt x="7" y="13"/>
                    <a:pt x="5" y="20"/>
                    <a:pt x="5" y="28"/>
                  </a:cubicBezTo>
                  <a:cubicBezTo>
                    <a:pt x="5" y="28"/>
                    <a:pt x="5" y="28"/>
                    <a:pt x="5" y="29"/>
                  </a:cubicBezTo>
                  <a:cubicBezTo>
                    <a:pt x="2" y="31"/>
                    <a:pt x="0" y="34"/>
                    <a:pt x="1" y="39"/>
                  </a:cubicBezTo>
                  <a:cubicBezTo>
                    <a:pt x="3" y="44"/>
                    <a:pt x="6" y="47"/>
                    <a:pt x="10" y="49"/>
                  </a:cubicBezTo>
                  <a:close/>
                  <a:moveTo>
                    <a:pt x="9" y="33"/>
                  </a:moveTo>
                  <a:cubicBezTo>
                    <a:pt x="11" y="32"/>
                    <a:pt x="11" y="32"/>
                    <a:pt x="11" y="32"/>
                  </a:cubicBezTo>
                  <a:cubicBezTo>
                    <a:pt x="11" y="30"/>
                    <a:pt x="11" y="30"/>
                    <a:pt x="11" y="30"/>
                  </a:cubicBezTo>
                  <a:cubicBezTo>
                    <a:pt x="11" y="29"/>
                    <a:pt x="11" y="28"/>
                    <a:pt x="11" y="28"/>
                  </a:cubicBezTo>
                  <a:cubicBezTo>
                    <a:pt x="11" y="21"/>
                    <a:pt x="12" y="16"/>
                    <a:pt x="16" y="12"/>
                  </a:cubicBezTo>
                  <a:cubicBezTo>
                    <a:pt x="20" y="8"/>
                    <a:pt x="26" y="6"/>
                    <a:pt x="33" y="6"/>
                  </a:cubicBezTo>
                  <a:cubicBezTo>
                    <a:pt x="40" y="6"/>
                    <a:pt x="46" y="8"/>
                    <a:pt x="50" y="12"/>
                  </a:cubicBezTo>
                  <a:cubicBezTo>
                    <a:pt x="54" y="16"/>
                    <a:pt x="56" y="21"/>
                    <a:pt x="56" y="28"/>
                  </a:cubicBezTo>
                  <a:cubicBezTo>
                    <a:pt x="56" y="28"/>
                    <a:pt x="56" y="29"/>
                    <a:pt x="56" y="30"/>
                  </a:cubicBezTo>
                  <a:cubicBezTo>
                    <a:pt x="56" y="32"/>
                    <a:pt x="56" y="32"/>
                    <a:pt x="56" y="32"/>
                  </a:cubicBezTo>
                  <a:cubicBezTo>
                    <a:pt x="58" y="33"/>
                    <a:pt x="58" y="33"/>
                    <a:pt x="58" y="33"/>
                  </a:cubicBezTo>
                  <a:cubicBezTo>
                    <a:pt x="59" y="34"/>
                    <a:pt x="60" y="35"/>
                    <a:pt x="60" y="38"/>
                  </a:cubicBezTo>
                  <a:cubicBezTo>
                    <a:pt x="59" y="41"/>
                    <a:pt x="57" y="43"/>
                    <a:pt x="54" y="43"/>
                  </a:cubicBezTo>
                  <a:cubicBezTo>
                    <a:pt x="52" y="43"/>
                    <a:pt x="52" y="43"/>
                    <a:pt x="52" y="43"/>
                  </a:cubicBezTo>
                  <a:cubicBezTo>
                    <a:pt x="52" y="45"/>
                    <a:pt x="52" y="45"/>
                    <a:pt x="52" y="45"/>
                  </a:cubicBezTo>
                  <a:cubicBezTo>
                    <a:pt x="49" y="57"/>
                    <a:pt x="45" y="64"/>
                    <a:pt x="33" y="64"/>
                  </a:cubicBezTo>
                  <a:cubicBezTo>
                    <a:pt x="33" y="64"/>
                    <a:pt x="33" y="64"/>
                    <a:pt x="33" y="64"/>
                  </a:cubicBezTo>
                  <a:cubicBezTo>
                    <a:pt x="21" y="64"/>
                    <a:pt x="17" y="57"/>
                    <a:pt x="15" y="45"/>
                  </a:cubicBezTo>
                  <a:cubicBezTo>
                    <a:pt x="15" y="43"/>
                    <a:pt x="15" y="43"/>
                    <a:pt x="15" y="43"/>
                  </a:cubicBezTo>
                  <a:cubicBezTo>
                    <a:pt x="12" y="43"/>
                    <a:pt x="12" y="43"/>
                    <a:pt x="12" y="43"/>
                  </a:cubicBezTo>
                  <a:cubicBezTo>
                    <a:pt x="10" y="43"/>
                    <a:pt x="8" y="41"/>
                    <a:pt x="7" y="38"/>
                  </a:cubicBezTo>
                  <a:cubicBezTo>
                    <a:pt x="6" y="35"/>
                    <a:pt x="8" y="34"/>
                    <a:pt x="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6" name="Group 1885">
            <a:extLst>
              <a:ext uri="{FF2B5EF4-FFF2-40B4-BE49-F238E27FC236}">
                <a16:creationId xmlns:a16="http://schemas.microsoft.com/office/drawing/2014/main" id="{AB64F692-6255-034A-9344-9068102CD085}"/>
              </a:ext>
            </a:extLst>
          </p:cNvPr>
          <p:cNvGrpSpPr/>
          <p:nvPr userDrawn="1"/>
        </p:nvGrpSpPr>
        <p:grpSpPr>
          <a:xfrm>
            <a:off x="7147879" y="2533627"/>
            <a:ext cx="231928" cy="273369"/>
            <a:chOff x="6146328" y="3619500"/>
            <a:chExt cx="1012826" cy="1193800"/>
          </a:xfrm>
          <a:solidFill>
            <a:srgbClr val="003088"/>
          </a:solidFill>
        </p:grpSpPr>
        <p:sp>
          <p:nvSpPr>
            <p:cNvPr id="1887" name="Freeform 37">
              <a:extLst>
                <a:ext uri="{FF2B5EF4-FFF2-40B4-BE49-F238E27FC236}">
                  <a16:creationId xmlns:a16="http://schemas.microsoft.com/office/drawing/2014/main" id="{353FC316-9728-2A45-845B-A8C002E45B25}"/>
                </a:ext>
              </a:extLst>
            </p:cNvPr>
            <p:cNvSpPr>
              <a:spLocks/>
            </p:cNvSpPr>
            <p:nvPr/>
          </p:nvSpPr>
          <p:spPr bwMode="auto">
            <a:xfrm>
              <a:off x="6146328" y="4025900"/>
              <a:ext cx="704850" cy="787400"/>
            </a:xfrm>
            <a:custGeom>
              <a:avLst/>
              <a:gdLst>
                <a:gd name="T0" fmla="*/ 44 w 78"/>
                <a:gd name="T1" fmla="*/ 81 h 87"/>
                <a:gd name="T2" fmla="*/ 6 w 78"/>
                <a:gd name="T3" fmla="*/ 42 h 87"/>
                <a:gd name="T4" fmla="*/ 28 w 78"/>
                <a:gd name="T5" fmla="*/ 7 h 87"/>
                <a:gd name="T6" fmla="*/ 30 w 78"/>
                <a:gd name="T7" fmla="*/ 0 h 87"/>
                <a:gd name="T8" fmla="*/ 0 w 78"/>
                <a:gd name="T9" fmla="*/ 42 h 87"/>
                <a:gd name="T10" fmla="*/ 44 w 78"/>
                <a:gd name="T11" fmla="*/ 87 h 87"/>
                <a:gd name="T12" fmla="*/ 78 w 78"/>
                <a:gd name="T13" fmla="*/ 72 h 87"/>
                <a:gd name="T14" fmla="*/ 74 w 78"/>
                <a:gd name="T15" fmla="*/ 67 h 87"/>
                <a:gd name="T16" fmla="*/ 44 w 78"/>
                <a:gd name="T17"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87">
                  <a:moveTo>
                    <a:pt x="44" y="81"/>
                  </a:moveTo>
                  <a:cubicBezTo>
                    <a:pt x="23" y="81"/>
                    <a:pt x="6" y="63"/>
                    <a:pt x="6" y="42"/>
                  </a:cubicBezTo>
                  <a:cubicBezTo>
                    <a:pt x="6" y="26"/>
                    <a:pt x="15" y="13"/>
                    <a:pt x="28" y="7"/>
                  </a:cubicBezTo>
                  <a:cubicBezTo>
                    <a:pt x="30" y="0"/>
                    <a:pt x="30" y="0"/>
                    <a:pt x="30" y="0"/>
                  </a:cubicBezTo>
                  <a:cubicBezTo>
                    <a:pt x="12" y="6"/>
                    <a:pt x="0" y="22"/>
                    <a:pt x="0" y="42"/>
                  </a:cubicBezTo>
                  <a:cubicBezTo>
                    <a:pt x="0" y="67"/>
                    <a:pt x="20" y="87"/>
                    <a:pt x="44" y="87"/>
                  </a:cubicBezTo>
                  <a:cubicBezTo>
                    <a:pt x="58" y="87"/>
                    <a:pt x="70" y="81"/>
                    <a:pt x="78" y="72"/>
                  </a:cubicBezTo>
                  <a:cubicBezTo>
                    <a:pt x="74" y="67"/>
                    <a:pt x="74" y="67"/>
                    <a:pt x="74" y="67"/>
                  </a:cubicBezTo>
                  <a:cubicBezTo>
                    <a:pt x="67" y="75"/>
                    <a:pt x="56" y="81"/>
                    <a:pt x="44"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8" name="Freeform 38">
              <a:extLst>
                <a:ext uri="{FF2B5EF4-FFF2-40B4-BE49-F238E27FC236}">
                  <a16:creationId xmlns:a16="http://schemas.microsoft.com/office/drawing/2014/main" id="{BBC04DF5-E0F9-2148-B0F1-A14ECA3F5B68}"/>
                </a:ext>
              </a:extLst>
            </p:cNvPr>
            <p:cNvSpPr>
              <a:spLocks noEditPoints="1"/>
            </p:cNvSpPr>
            <p:nvPr/>
          </p:nvSpPr>
          <p:spPr bwMode="auto">
            <a:xfrm>
              <a:off x="6633691" y="3619500"/>
              <a:ext cx="271463" cy="271463"/>
            </a:xfrm>
            <a:custGeom>
              <a:avLst/>
              <a:gdLst>
                <a:gd name="T0" fmla="*/ 15 w 30"/>
                <a:gd name="T1" fmla="*/ 30 h 30"/>
                <a:gd name="T2" fmla="*/ 30 w 30"/>
                <a:gd name="T3" fmla="*/ 15 h 30"/>
                <a:gd name="T4" fmla="*/ 15 w 30"/>
                <a:gd name="T5" fmla="*/ 0 h 30"/>
                <a:gd name="T6" fmla="*/ 0 w 30"/>
                <a:gd name="T7" fmla="*/ 15 h 30"/>
                <a:gd name="T8" fmla="*/ 15 w 30"/>
                <a:gd name="T9" fmla="*/ 30 h 30"/>
                <a:gd name="T10" fmla="*/ 15 w 30"/>
                <a:gd name="T11" fmla="*/ 6 h 30"/>
                <a:gd name="T12" fmla="*/ 24 w 30"/>
                <a:gd name="T13" fmla="*/ 15 h 30"/>
                <a:gd name="T14" fmla="*/ 15 w 30"/>
                <a:gd name="T15" fmla="*/ 24 h 30"/>
                <a:gd name="T16" fmla="*/ 6 w 30"/>
                <a:gd name="T17" fmla="*/ 15 h 30"/>
                <a:gd name="T18" fmla="*/ 15 w 30"/>
                <a:gd name="T19"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30"/>
                  </a:moveTo>
                  <a:cubicBezTo>
                    <a:pt x="23" y="30"/>
                    <a:pt x="30" y="23"/>
                    <a:pt x="30" y="15"/>
                  </a:cubicBezTo>
                  <a:cubicBezTo>
                    <a:pt x="30" y="6"/>
                    <a:pt x="23" y="0"/>
                    <a:pt x="15" y="0"/>
                  </a:cubicBezTo>
                  <a:cubicBezTo>
                    <a:pt x="7" y="0"/>
                    <a:pt x="0" y="6"/>
                    <a:pt x="0" y="15"/>
                  </a:cubicBezTo>
                  <a:cubicBezTo>
                    <a:pt x="0" y="23"/>
                    <a:pt x="7" y="30"/>
                    <a:pt x="15" y="30"/>
                  </a:cubicBezTo>
                  <a:close/>
                  <a:moveTo>
                    <a:pt x="15" y="6"/>
                  </a:moveTo>
                  <a:cubicBezTo>
                    <a:pt x="20" y="6"/>
                    <a:pt x="24" y="10"/>
                    <a:pt x="24" y="15"/>
                  </a:cubicBezTo>
                  <a:cubicBezTo>
                    <a:pt x="24" y="20"/>
                    <a:pt x="20" y="24"/>
                    <a:pt x="15" y="24"/>
                  </a:cubicBezTo>
                  <a:cubicBezTo>
                    <a:pt x="10" y="24"/>
                    <a:pt x="6" y="20"/>
                    <a:pt x="6" y="15"/>
                  </a:cubicBezTo>
                  <a:cubicBezTo>
                    <a:pt x="6" y="10"/>
                    <a:pt x="10" y="6"/>
                    <a:pt x="15"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9" name="Freeform 39">
              <a:extLst>
                <a:ext uri="{FF2B5EF4-FFF2-40B4-BE49-F238E27FC236}">
                  <a16:creationId xmlns:a16="http://schemas.microsoft.com/office/drawing/2014/main" id="{2DCD396B-4856-BB4F-AC8D-14CE1C8A5149}"/>
                </a:ext>
              </a:extLst>
            </p:cNvPr>
            <p:cNvSpPr>
              <a:spLocks noEditPoints="1"/>
            </p:cNvSpPr>
            <p:nvPr/>
          </p:nvSpPr>
          <p:spPr bwMode="auto">
            <a:xfrm>
              <a:off x="6408266" y="3881438"/>
              <a:ext cx="750888" cy="904875"/>
            </a:xfrm>
            <a:custGeom>
              <a:avLst/>
              <a:gdLst>
                <a:gd name="T0" fmla="*/ 81 w 83"/>
                <a:gd name="T1" fmla="*/ 81 h 100"/>
                <a:gd name="T2" fmla="*/ 65 w 83"/>
                <a:gd name="T3" fmla="*/ 55 h 100"/>
                <a:gd name="T4" fmla="*/ 54 w 83"/>
                <a:gd name="T5" fmla="*/ 49 h 100"/>
                <a:gd name="T6" fmla="*/ 27 w 83"/>
                <a:gd name="T7" fmla="*/ 49 h 100"/>
                <a:gd name="T8" fmla="*/ 29 w 83"/>
                <a:gd name="T9" fmla="*/ 36 h 100"/>
                <a:gd name="T10" fmla="*/ 29 w 83"/>
                <a:gd name="T11" fmla="*/ 35 h 100"/>
                <a:gd name="T12" fmla="*/ 30 w 83"/>
                <a:gd name="T13" fmla="*/ 34 h 100"/>
                <a:gd name="T14" fmla="*/ 43 w 83"/>
                <a:gd name="T15" fmla="*/ 45 h 100"/>
                <a:gd name="T16" fmla="*/ 54 w 83"/>
                <a:gd name="T17" fmla="*/ 48 h 100"/>
                <a:gd name="T18" fmla="*/ 61 w 83"/>
                <a:gd name="T19" fmla="*/ 44 h 100"/>
                <a:gd name="T20" fmla="*/ 64 w 83"/>
                <a:gd name="T21" fmla="*/ 35 h 100"/>
                <a:gd name="T22" fmla="*/ 60 w 83"/>
                <a:gd name="T23" fmla="*/ 27 h 100"/>
                <a:gd name="T24" fmla="*/ 37 w 83"/>
                <a:gd name="T25" fmla="*/ 5 h 100"/>
                <a:gd name="T26" fmla="*/ 26 w 83"/>
                <a:gd name="T27" fmla="*/ 0 h 100"/>
                <a:gd name="T28" fmla="*/ 15 w 83"/>
                <a:gd name="T29" fmla="*/ 6 h 100"/>
                <a:gd name="T30" fmla="*/ 5 w 83"/>
                <a:gd name="T31" fmla="*/ 30 h 100"/>
                <a:gd name="T32" fmla="*/ 1 w 83"/>
                <a:gd name="T33" fmla="*/ 62 h 100"/>
                <a:gd name="T34" fmla="*/ 13 w 83"/>
                <a:gd name="T35" fmla="*/ 74 h 100"/>
                <a:gd name="T36" fmla="*/ 47 w 83"/>
                <a:gd name="T37" fmla="*/ 74 h 100"/>
                <a:gd name="T38" fmla="*/ 60 w 83"/>
                <a:gd name="T39" fmla="*/ 94 h 100"/>
                <a:gd name="T40" fmla="*/ 70 w 83"/>
                <a:gd name="T41" fmla="*/ 100 h 100"/>
                <a:gd name="T42" fmla="*/ 77 w 83"/>
                <a:gd name="T43" fmla="*/ 98 h 100"/>
                <a:gd name="T44" fmla="*/ 83 w 83"/>
                <a:gd name="T45" fmla="*/ 90 h 100"/>
                <a:gd name="T46" fmla="*/ 81 w 83"/>
                <a:gd name="T47" fmla="*/ 81 h 100"/>
                <a:gd name="T48" fmla="*/ 77 w 83"/>
                <a:gd name="T49" fmla="*/ 89 h 100"/>
                <a:gd name="T50" fmla="*/ 74 w 83"/>
                <a:gd name="T51" fmla="*/ 93 h 100"/>
                <a:gd name="T52" fmla="*/ 70 w 83"/>
                <a:gd name="T53" fmla="*/ 94 h 100"/>
                <a:gd name="T54" fmla="*/ 65 w 83"/>
                <a:gd name="T55" fmla="*/ 91 h 100"/>
                <a:gd name="T56" fmla="*/ 52 w 83"/>
                <a:gd name="T57" fmla="*/ 70 h 100"/>
                <a:gd name="T58" fmla="*/ 49 w 83"/>
                <a:gd name="T59" fmla="*/ 68 h 100"/>
                <a:gd name="T60" fmla="*/ 13 w 83"/>
                <a:gd name="T61" fmla="*/ 68 h 100"/>
                <a:gd name="T62" fmla="*/ 7 w 83"/>
                <a:gd name="T63" fmla="*/ 62 h 100"/>
                <a:gd name="T64" fmla="*/ 11 w 83"/>
                <a:gd name="T65" fmla="*/ 31 h 100"/>
                <a:gd name="T66" fmla="*/ 20 w 83"/>
                <a:gd name="T67" fmla="*/ 9 h 100"/>
                <a:gd name="T68" fmla="*/ 25 w 83"/>
                <a:gd name="T69" fmla="*/ 6 h 100"/>
                <a:gd name="T70" fmla="*/ 26 w 83"/>
                <a:gd name="T71" fmla="*/ 6 h 100"/>
                <a:gd name="T72" fmla="*/ 26 w 83"/>
                <a:gd name="T73" fmla="*/ 6 h 100"/>
                <a:gd name="T74" fmla="*/ 33 w 83"/>
                <a:gd name="T75" fmla="*/ 9 h 100"/>
                <a:gd name="T76" fmla="*/ 56 w 83"/>
                <a:gd name="T77" fmla="*/ 31 h 100"/>
                <a:gd name="T78" fmla="*/ 58 w 83"/>
                <a:gd name="T79" fmla="*/ 36 h 100"/>
                <a:gd name="T80" fmla="*/ 56 w 83"/>
                <a:gd name="T81" fmla="*/ 40 h 100"/>
                <a:gd name="T82" fmla="*/ 53 w 83"/>
                <a:gd name="T83" fmla="*/ 43 h 100"/>
                <a:gd name="T84" fmla="*/ 47 w 83"/>
                <a:gd name="T85" fmla="*/ 41 h 100"/>
                <a:gd name="T86" fmla="*/ 47 w 83"/>
                <a:gd name="T87" fmla="*/ 41 h 100"/>
                <a:gd name="T88" fmla="*/ 30 w 83"/>
                <a:gd name="T89" fmla="*/ 27 h 100"/>
                <a:gd name="T90" fmla="*/ 27 w 83"/>
                <a:gd name="T91" fmla="*/ 26 h 100"/>
                <a:gd name="T92" fmla="*/ 25 w 83"/>
                <a:gd name="T93" fmla="*/ 28 h 100"/>
                <a:gd name="T94" fmla="*/ 24 w 83"/>
                <a:gd name="T95" fmla="*/ 34 h 100"/>
                <a:gd name="T96" fmla="*/ 23 w 83"/>
                <a:gd name="T97" fmla="*/ 35 h 100"/>
                <a:gd name="T98" fmla="*/ 20 w 83"/>
                <a:gd name="T99" fmla="*/ 52 h 100"/>
                <a:gd name="T100" fmla="*/ 21 w 83"/>
                <a:gd name="T101" fmla="*/ 54 h 100"/>
                <a:gd name="T102" fmla="*/ 23 w 83"/>
                <a:gd name="T103" fmla="*/ 55 h 100"/>
                <a:gd name="T104" fmla="*/ 54 w 83"/>
                <a:gd name="T105" fmla="*/ 55 h 100"/>
                <a:gd name="T106" fmla="*/ 60 w 83"/>
                <a:gd name="T107" fmla="*/ 58 h 100"/>
                <a:gd name="T108" fmla="*/ 76 w 83"/>
                <a:gd name="T109" fmla="*/ 84 h 100"/>
                <a:gd name="T110" fmla="*/ 77 w 83"/>
                <a:gd name="T111"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 h="100">
                  <a:moveTo>
                    <a:pt x="81" y="81"/>
                  </a:moveTo>
                  <a:cubicBezTo>
                    <a:pt x="65" y="55"/>
                    <a:pt x="65" y="55"/>
                    <a:pt x="65" y="55"/>
                  </a:cubicBezTo>
                  <a:cubicBezTo>
                    <a:pt x="63" y="52"/>
                    <a:pt x="59" y="49"/>
                    <a:pt x="54" y="49"/>
                  </a:cubicBezTo>
                  <a:cubicBezTo>
                    <a:pt x="27" y="49"/>
                    <a:pt x="27" y="49"/>
                    <a:pt x="27" y="49"/>
                  </a:cubicBezTo>
                  <a:cubicBezTo>
                    <a:pt x="27" y="45"/>
                    <a:pt x="28" y="40"/>
                    <a:pt x="29" y="36"/>
                  </a:cubicBezTo>
                  <a:cubicBezTo>
                    <a:pt x="29" y="35"/>
                    <a:pt x="29" y="35"/>
                    <a:pt x="29" y="35"/>
                  </a:cubicBezTo>
                  <a:cubicBezTo>
                    <a:pt x="29" y="35"/>
                    <a:pt x="30" y="34"/>
                    <a:pt x="30" y="34"/>
                  </a:cubicBezTo>
                  <a:cubicBezTo>
                    <a:pt x="43" y="45"/>
                    <a:pt x="43" y="45"/>
                    <a:pt x="43" y="45"/>
                  </a:cubicBezTo>
                  <a:cubicBezTo>
                    <a:pt x="46" y="48"/>
                    <a:pt x="50" y="49"/>
                    <a:pt x="54" y="48"/>
                  </a:cubicBezTo>
                  <a:cubicBezTo>
                    <a:pt x="56" y="48"/>
                    <a:pt x="59" y="47"/>
                    <a:pt x="61" y="44"/>
                  </a:cubicBezTo>
                  <a:cubicBezTo>
                    <a:pt x="63" y="42"/>
                    <a:pt x="64" y="39"/>
                    <a:pt x="64" y="35"/>
                  </a:cubicBezTo>
                  <a:cubicBezTo>
                    <a:pt x="64" y="32"/>
                    <a:pt x="62" y="29"/>
                    <a:pt x="60" y="27"/>
                  </a:cubicBezTo>
                  <a:cubicBezTo>
                    <a:pt x="37" y="5"/>
                    <a:pt x="37" y="5"/>
                    <a:pt x="37" y="5"/>
                  </a:cubicBezTo>
                  <a:cubicBezTo>
                    <a:pt x="35" y="3"/>
                    <a:pt x="31" y="1"/>
                    <a:pt x="26" y="0"/>
                  </a:cubicBezTo>
                  <a:cubicBezTo>
                    <a:pt x="22" y="0"/>
                    <a:pt x="17" y="2"/>
                    <a:pt x="15" y="6"/>
                  </a:cubicBezTo>
                  <a:cubicBezTo>
                    <a:pt x="15" y="6"/>
                    <a:pt x="9" y="15"/>
                    <a:pt x="5" y="30"/>
                  </a:cubicBezTo>
                  <a:cubicBezTo>
                    <a:pt x="0" y="46"/>
                    <a:pt x="1" y="62"/>
                    <a:pt x="1" y="62"/>
                  </a:cubicBezTo>
                  <a:cubicBezTo>
                    <a:pt x="1" y="69"/>
                    <a:pt x="7" y="74"/>
                    <a:pt x="13" y="74"/>
                  </a:cubicBezTo>
                  <a:cubicBezTo>
                    <a:pt x="47" y="74"/>
                    <a:pt x="47" y="74"/>
                    <a:pt x="47" y="74"/>
                  </a:cubicBezTo>
                  <a:cubicBezTo>
                    <a:pt x="60" y="94"/>
                    <a:pt x="60" y="94"/>
                    <a:pt x="60" y="94"/>
                  </a:cubicBezTo>
                  <a:cubicBezTo>
                    <a:pt x="62" y="98"/>
                    <a:pt x="66" y="100"/>
                    <a:pt x="70" y="100"/>
                  </a:cubicBezTo>
                  <a:cubicBezTo>
                    <a:pt x="73" y="100"/>
                    <a:pt x="75" y="99"/>
                    <a:pt x="77" y="98"/>
                  </a:cubicBezTo>
                  <a:cubicBezTo>
                    <a:pt x="80" y="96"/>
                    <a:pt x="82" y="93"/>
                    <a:pt x="83" y="90"/>
                  </a:cubicBezTo>
                  <a:cubicBezTo>
                    <a:pt x="83" y="87"/>
                    <a:pt x="83" y="84"/>
                    <a:pt x="81" y="81"/>
                  </a:cubicBezTo>
                  <a:close/>
                  <a:moveTo>
                    <a:pt x="77" y="89"/>
                  </a:moveTo>
                  <a:cubicBezTo>
                    <a:pt x="76" y="91"/>
                    <a:pt x="75" y="92"/>
                    <a:pt x="74" y="93"/>
                  </a:cubicBezTo>
                  <a:cubicBezTo>
                    <a:pt x="73" y="94"/>
                    <a:pt x="72" y="94"/>
                    <a:pt x="70" y="94"/>
                  </a:cubicBezTo>
                  <a:cubicBezTo>
                    <a:pt x="68" y="94"/>
                    <a:pt x="66" y="93"/>
                    <a:pt x="65" y="91"/>
                  </a:cubicBezTo>
                  <a:cubicBezTo>
                    <a:pt x="52" y="70"/>
                    <a:pt x="52" y="70"/>
                    <a:pt x="52" y="70"/>
                  </a:cubicBezTo>
                  <a:cubicBezTo>
                    <a:pt x="51" y="69"/>
                    <a:pt x="50" y="68"/>
                    <a:pt x="49" y="68"/>
                  </a:cubicBezTo>
                  <a:cubicBezTo>
                    <a:pt x="13" y="68"/>
                    <a:pt x="13" y="68"/>
                    <a:pt x="13" y="68"/>
                  </a:cubicBezTo>
                  <a:cubicBezTo>
                    <a:pt x="10" y="68"/>
                    <a:pt x="7" y="66"/>
                    <a:pt x="7" y="62"/>
                  </a:cubicBezTo>
                  <a:cubicBezTo>
                    <a:pt x="7" y="61"/>
                    <a:pt x="6" y="47"/>
                    <a:pt x="11" y="31"/>
                  </a:cubicBezTo>
                  <a:cubicBezTo>
                    <a:pt x="14" y="18"/>
                    <a:pt x="20" y="10"/>
                    <a:pt x="20" y="9"/>
                  </a:cubicBezTo>
                  <a:cubicBezTo>
                    <a:pt x="21" y="7"/>
                    <a:pt x="23" y="6"/>
                    <a:pt x="25" y="6"/>
                  </a:cubicBezTo>
                  <a:cubicBezTo>
                    <a:pt x="26" y="6"/>
                    <a:pt x="26" y="6"/>
                    <a:pt x="26" y="6"/>
                  </a:cubicBezTo>
                  <a:cubicBezTo>
                    <a:pt x="26" y="6"/>
                    <a:pt x="26" y="6"/>
                    <a:pt x="26" y="6"/>
                  </a:cubicBezTo>
                  <a:cubicBezTo>
                    <a:pt x="28" y="6"/>
                    <a:pt x="31" y="7"/>
                    <a:pt x="33" y="9"/>
                  </a:cubicBezTo>
                  <a:cubicBezTo>
                    <a:pt x="56" y="31"/>
                    <a:pt x="56" y="31"/>
                    <a:pt x="56" y="31"/>
                  </a:cubicBezTo>
                  <a:cubicBezTo>
                    <a:pt x="57" y="32"/>
                    <a:pt x="58" y="34"/>
                    <a:pt x="58" y="36"/>
                  </a:cubicBezTo>
                  <a:cubicBezTo>
                    <a:pt x="58" y="37"/>
                    <a:pt x="58" y="39"/>
                    <a:pt x="56" y="40"/>
                  </a:cubicBezTo>
                  <a:cubicBezTo>
                    <a:pt x="55" y="42"/>
                    <a:pt x="54" y="42"/>
                    <a:pt x="53" y="43"/>
                  </a:cubicBezTo>
                  <a:cubicBezTo>
                    <a:pt x="51" y="43"/>
                    <a:pt x="49" y="42"/>
                    <a:pt x="47" y="41"/>
                  </a:cubicBezTo>
                  <a:cubicBezTo>
                    <a:pt x="47" y="41"/>
                    <a:pt x="47" y="41"/>
                    <a:pt x="47" y="41"/>
                  </a:cubicBezTo>
                  <a:cubicBezTo>
                    <a:pt x="30" y="27"/>
                    <a:pt x="30" y="27"/>
                    <a:pt x="30" y="27"/>
                  </a:cubicBezTo>
                  <a:cubicBezTo>
                    <a:pt x="29" y="26"/>
                    <a:pt x="28" y="26"/>
                    <a:pt x="27" y="26"/>
                  </a:cubicBezTo>
                  <a:cubicBezTo>
                    <a:pt x="26" y="26"/>
                    <a:pt x="26" y="27"/>
                    <a:pt x="25" y="28"/>
                  </a:cubicBezTo>
                  <a:cubicBezTo>
                    <a:pt x="25" y="29"/>
                    <a:pt x="24" y="32"/>
                    <a:pt x="24" y="34"/>
                  </a:cubicBezTo>
                  <a:cubicBezTo>
                    <a:pt x="23" y="35"/>
                    <a:pt x="23" y="35"/>
                    <a:pt x="23" y="35"/>
                  </a:cubicBezTo>
                  <a:cubicBezTo>
                    <a:pt x="22" y="40"/>
                    <a:pt x="21" y="46"/>
                    <a:pt x="20" y="52"/>
                  </a:cubicBezTo>
                  <a:cubicBezTo>
                    <a:pt x="20" y="53"/>
                    <a:pt x="21" y="54"/>
                    <a:pt x="21" y="54"/>
                  </a:cubicBezTo>
                  <a:cubicBezTo>
                    <a:pt x="22" y="55"/>
                    <a:pt x="22" y="55"/>
                    <a:pt x="23" y="55"/>
                  </a:cubicBezTo>
                  <a:cubicBezTo>
                    <a:pt x="54" y="55"/>
                    <a:pt x="54" y="55"/>
                    <a:pt x="54" y="55"/>
                  </a:cubicBezTo>
                  <a:cubicBezTo>
                    <a:pt x="57" y="55"/>
                    <a:pt x="59" y="56"/>
                    <a:pt x="60" y="58"/>
                  </a:cubicBezTo>
                  <a:cubicBezTo>
                    <a:pt x="76" y="84"/>
                    <a:pt x="76" y="84"/>
                    <a:pt x="76" y="84"/>
                  </a:cubicBezTo>
                  <a:cubicBezTo>
                    <a:pt x="77" y="85"/>
                    <a:pt x="77" y="87"/>
                    <a:pt x="77" y="8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0" name="Group 1889">
            <a:extLst>
              <a:ext uri="{FF2B5EF4-FFF2-40B4-BE49-F238E27FC236}">
                <a16:creationId xmlns:a16="http://schemas.microsoft.com/office/drawing/2014/main" id="{D7E093E7-D317-B94D-A86F-29F0EB45BD8E}"/>
              </a:ext>
            </a:extLst>
          </p:cNvPr>
          <p:cNvGrpSpPr/>
          <p:nvPr userDrawn="1"/>
        </p:nvGrpSpPr>
        <p:grpSpPr>
          <a:xfrm>
            <a:off x="7101167" y="1966001"/>
            <a:ext cx="325353" cy="246469"/>
            <a:chOff x="7494116" y="569913"/>
            <a:chExt cx="1420813" cy="1076325"/>
          </a:xfrm>
          <a:solidFill>
            <a:srgbClr val="003088"/>
          </a:solidFill>
        </p:grpSpPr>
        <p:sp>
          <p:nvSpPr>
            <p:cNvPr id="1891" name="Freeform 40">
              <a:extLst>
                <a:ext uri="{FF2B5EF4-FFF2-40B4-BE49-F238E27FC236}">
                  <a16:creationId xmlns:a16="http://schemas.microsoft.com/office/drawing/2014/main" id="{9E622702-A665-1D49-993E-6CC6FE75E79B}"/>
                </a:ext>
              </a:extLst>
            </p:cNvPr>
            <p:cNvSpPr>
              <a:spLocks noEditPoints="1"/>
            </p:cNvSpPr>
            <p:nvPr/>
          </p:nvSpPr>
          <p:spPr bwMode="auto">
            <a:xfrm>
              <a:off x="7494116" y="569913"/>
              <a:ext cx="1420813" cy="1076325"/>
            </a:xfrm>
            <a:custGeom>
              <a:avLst/>
              <a:gdLst>
                <a:gd name="T0" fmla="*/ 157 w 157"/>
                <a:gd name="T1" fmla="*/ 46 h 119"/>
                <a:gd name="T2" fmla="*/ 104 w 157"/>
                <a:gd name="T3" fmla="*/ 1 h 119"/>
                <a:gd name="T4" fmla="*/ 74 w 157"/>
                <a:gd name="T5" fmla="*/ 9 h 119"/>
                <a:gd name="T6" fmla="*/ 49 w 157"/>
                <a:gd name="T7" fmla="*/ 0 h 119"/>
                <a:gd name="T8" fmla="*/ 15 w 157"/>
                <a:gd name="T9" fmla="*/ 30 h 119"/>
                <a:gd name="T10" fmla="*/ 18 w 157"/>
                <a:gd name="T11" fmla="*/ 42 h 119"/>
                <a:gd name="T12" fmla="*/ 0 w 157"/>
                <a:gd name="T13" fmla="*/ 72 h 119"/>
                <a:gd name="T14" fmla="*/ 18 w 157"/>
                <a:gd name="T15" fmla="*/ 102 h 119"/>
                <a:gd name="T16" fmla="*/ 17 w 157"/>
                <a:gd name="T17" fmla="*/ 114 h 119"/>
                <a:gd name="T18" fmla="*/ 18 w 157"/>
                <a:gd name="T19" fmla="*/ 117 h 119"/>
                <a:gd name="T20" fmla="*/ 21 w 157"/>
                <a:gd name="T21" fmla="*/ 119 h 119"/>
                <a:gd name="T22" fmla="*/ 21 w 157"/>
                <a:gd name="T23" fmla="*/ 119 h 119"/>
                <a:gd name="T24" fmla="*/ 22 w 157"/>
                <a:gd name="T25" fmla="*/ 118 h 119"/>
                <a:gd name="T26" fmla="*/ 44 w 157"/>
                <a:gd name="T27" fmla="*/ 109 h 119"/>
                <a:gd name="T28" fmla="*/ 85 w 157"/>
                <a:gd name="T29" fmla="*/ 87 h 119"/>
                <a:gd name="T30" fmla="*/ 104 w 157"/>
                <a:gd name="T31" fmla="*/ 91 h 119"/>
                <a:gd name="T32" fmla="*/ 128 w 157"/>
                <a:gd name="T33" fmla="*/ 100 h 119"/>
                <a:gd name="T34" fmla="*/ 131 w 157"/>
                <a:gd name="T35" fmla="*/ 101 h 119"/>
                <a:gd name="T36" fmla="*/ 136 w 157"/>
                <a:gd name="T37" fmla="*/ 98 h 119"/>
                <a:gd name="T38" fmla="*/ 138 w 157"/>
                <a:gd name="T39" fmla="*/ 93 h 119"/>
                <a:gd name="T40" fmla="*/ 136 w 157"/>
                <a:gd name="T41" fmla="*/ 81 h 119"/>
                <a:gd name="T42" fmla="*/ 157 w 157"/>
                <a:gd name="T43" fmla="*/ 46 h 119"/>
                <a:gd name="T44" fmla="*/ 21 w 157"/>
                <a:gd name="T45" fmla="*/ 30 h 119"/>
                <a:gd name="T46" fmla="*/ 49 w 157"/>
                <a:gd name="T47" fmla="*/ 6 h 119"/>
                <a:gd name="T48" fmla="*/ 69 w 157"/>
                <a:gd name="T49" fmla="*/ 13 h 119"/>
                <a:gd name="T50" fmla="*/ 54 w 157"/>
                <a:gd name="T51" fmla="*/ 36 h 119"/>
                <a:gd name="T52" fmla="*/ 44 w 157"/>
                <a:gd name="T53" fmla="*/ 35 h 119"/>
                <a:gd name="T54" fmla="*/ 23 w 157"/>
                <a:gd name="T55" fmla="*/ 39 h 119"/>
                <a:gd name="T56" fmla="*/ 21 w 157"/>
                <a:gd name="T57" fmla="*/ 30 h 119"/>
                <a:gd name="T58" fmla="*/ 44 w 157"/>
                <a:gd name="T59" fmla="*/ 104 h 119"/>
                <a:gd name="T60" fmla="*/ 24 w 157"/>
                <a:gd name="T61" fmla="*/ 111 h 119"/>
                <a:gd name="T62" fmla="*/ 21 w 157"/>
                <a:gd name="T63" fmla="*/ 97 h 119"/>
                <a:gd name="T64" fmla="*/ 6 w 157"/>
                <a:gd name="T65" fmla="*/ 72 h 119"/>
                <a:gd name="T66" fmla="*/ 44 w 157"/>
                <a:gd name="T67" fmla="*/ 41 h 119"/>
                <a:gd name="T68" fmla="*/ 52 w 157"/>
                <a:gd name="T69" fmla="*/ 41 h 119"/>
                <a:gd name="T70" fmla="*/ 52 w 157"/>
                <a:gd name="T71" fmla="*/ 46 h 119"/>
                <a:gd name="T72" fmla="*/ 79 w 157"/>
                <a:gd name="T73" fmla="*/ 85 h 119"/>
                <a:gd name="T74" fmla="*/ 44 w 157"/>
                <a:gd name="T75" fmla="*/ 104 h 119"/>
                <a:gd name="T76" fmla="*/ 132 w 157"/>
                <a:gd name="T77" fmla="*/ 77 h 119"/>
                <a:gd name="T78" fmla="*/ 132 w 157"/>
                <a:gd name="T79" fmla="*/ 94 h 119"/>
                <a:gd name="T80" fmla="*/ 131 w 157"/>
                <a:gd name="T81" fmla="*/ 95 h 119"/>
                <a:gd name="T82" fmla="*/ 131 w 157"/>
                <a:gd name="T83" fmla="*/ 95 h 119"/>
                <a:gd name="T84" fmla="*/ 104 w 157"/>
                <a:gd name="T85" fmla="*/ 85 h 119"/>
                <a:gd name="T86" fmla="*/ 58 w 157"/>
                <a:gd name="T87" fmla="*/ 46 h 119"/>
                <a:gd name="T88" fmla="*/ 104 w 157"/>
                <a:gd name="T89" fmla="*/ 7 h 119"/>
                <a:gd name="T90" fmla="*/ 151 w 157"/>
                <a:gd name="T91" fmla="*/ 46 h 119"/>
                <a:gd name="T92" fmla="*/ 132 w 157"/>
                <a:gd name="T93" fmla="*/ 7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7" h="119">
                  <a:moveTo>
                    <a:pt x="157" y="46"/>
                  </a:moveTo>
                  <a:cubicBezTo>
                    <a:pt x="157" y="21"/>
                    <a:pt x="133" y="1"/>
                    <a:pt x="104" y="1"/>
                  </a:cubicBezTo>
                  <a:cubicBezTo>
                    <a:pt x="93" y="1"/>
                    <a:pt x="83" y="4"/>
                    <a:pt x="74" y="9"/>
                  </a:cubicBezTo>
                  <a:cubicBezTo>
                    <a:pt x="68" y="4"/>
                    <a:pt x="59" y="0"/>
                    <a:pt x="49" y="0"/>
                  </a:cubicBezTo>
                  <a:cubicBezTo>
                    <a:pt x="30" y="0"/>
                    <a:pt x="15" y="14"/>
                    <a:pt x="15" y="30"/>
                  </a:cubicBezTo>
                  <a:cubicBezTo>
                    <a:pt x="15" y="34"/>
                    <a:pt x="16" y="39"/>
                    <a:pt x="18" y="42"/>
                  </a:cubicBezTo>
                  <a:cubicBezTo>
                    <a:pt x="7" y="49"/>
                    <a:pt x="0" y="60"/>
                    <a:pt x="0" y="72"/>
                  </a:cubicBezTo>
                  <a:cubicBezTo>
                    <a:pt x="0" y="84"/>
                    <a:pt x="7" y="95"/>
                    <a:pt x="18" y="102"/>
                  </a:cubicBezTo>
                  <a:cubicBezTo>
                    <a:pt x="18" y="103"/>
                    <a:pt x="19" y="107"/>
                    <a:pt x="17" y="114"/>
                  </a:cubicBezTo>
                  <a:cubicBezTo>
                    <a:pt x="17" y="115"/>
                    <a:pt x="17" y="116"/>
                    <a:pt x="18" y="117"/>
                  </a:cubicBezTo>
                  <a:cubicBezTo>
                    <a:pt x="18" y="118"/>
                    <a:pt x="19" y="119"/>
                    <a:pt x="21" y="119"/>
                  </a:cubicBezTo>
                  <a:cubicBezTo>
                    <a:pt x="21" y="119"/>
                    <a:pt x="21" y="119"/>
                    <a:pt x="21" y="119"/>
                  </a:cubicBezTo>
                  <a:cubicBezTo>
                    <a:pt x="21" y="119"/>
                    <a:pt x="22" y="119"/>
                    <a:pt x="22" y="118"/>
                  </a:cubicBezTo>
                  <a:cubicBezTo>
                    <a:pt x="35" y="112"/>
                    <a:pt x="43" y="109"/>
                    <a:pt x="44" y="109"/>
                  </a:cubicBezTo>
                  <a:cubicBezTo>
                    <a:pt x="62" y="109"/>
                    <a:pt x="78" y="100"/>
                    <a:pt x="85" y="87"/>
                  </a:cubicBezTo>
                  <a:cubicBezTo>
                    <a:pt x="91" y="89"/>
                    <a:pt x="97" y="91"/>
                    <a:pt x="104" y="91"/>
                  </a:cubicBezTo>
                  <a:cubicBezTo>
                    <a:pt x="106" y="91"/>
                    <a:pt x="115" y="94"/>
                    <a:pt x="128" y="100"/>
                  </a:cubicBezTo>
                  <a:cubicBezTo>
                    <a:pt x="129" y="101"/>
                    <a:pt x="130" y="101"/>
                    <a:pt x="131" y="101"/>
                  </a:cubicBezTo>
                  <a:cubicBezTo>
                    <a:pt x="133" y="101"/>
                    <a:pt x="135" y="100"/>
                    <a:pt x="136" y="98"/>
                  </a:cubicBezTo>
                  <a:cubicBezTo>
                    <a:pt x="138" y="97"/>
                    <a:pt x="138" y="95"/>
                    <a:pt x="138" y="93"/>
                  </a:cubicBezTo>
                  <a:cubicBezTo>
                    <a:pt x="136" y="87"/>
                    <a:pt x="136" y="83"/>
                    <a:pt x="136" y="81"/>
                  </a:cubicBezTo>
                  <a:cubicBezTo>
                    <a:pt x="149" y="73"/>
                    <a:pt x="157" y="60"/>
                    <a:pt x="157" y="46"/>
                  </a:cubicBezTo>
                  <a:close/>
                  <a:moveTo>
                    <a:pt x="21" y="30"/>
                  </a:moveTo>
                  <a:cubicBezTo>
                    <a:pt x="21" y="17"/>
                    <a:pt x="34" y="6"/>
                    <a:pt x="49" y="6"/>
                  </a:cubicBezTo>
                  <a:cubicBezTo>
                    <a:pt x="57" y="6"/>
                    <a:pt x="64" y="9"/>
                    <a:pt x="69" y="13"/>
                  </a:cubicBezTo>
                  <a:cubicBezTo>
                    <a:pt x="62" y="19"/>
                    <a:pt x="56" y="27"/>
                    <a:pt x="54" y="36"/>
                  </a:cubicBezTo>
                  <a:cubicBezTo>
                    <a:pt x="51" y="35"/>
                    <a:pt x="48" y="35"/>
                    <a:pt x="44" y="35"/>
                  </a:cubicBezTo>
                  <a:cubicBezTo>
                    <a:pt x="37" y="35"/>
                    <a:pt x="29" y="37"/>
                    <a:pt x="23" y="39"/>
                  </a:cubicBezTo>
                  <a:cubicBezTo>
                    <a:pt x="21" y="37"/>
                    <a:pt x="21" y="33"/>
                    <a:pt x="21" y="30"/>
                  </a:cubicBezTo>
                  <a:close/>
                  <a:moveTo>
                    <a:pt x="44" y="104"/>
                  </a:moveTo>
                  <a:cubicBezTo>
                    <a:pt x="41" y="104"/>
                    <a:pt x="32" y="107"/>
                    <a:pt x="24" y="111"/>
                  </a:cubicBezTo>
                  <a:cubicBezTo>
                    <a:pt x="25" y="100"/>
                    <a:pt x="22" y="98"/>
                    <a:pt x="21" y="97"/>
                  </a:cubicBezTo>
                  <a:cubicBezTo>
                    <a:pt x="12" y="91"/>
                    <a:pt x="6" y="82"/>
                    <a:pt x="6" y="72"/>
                  </a:cubicBezTo>
                  <a:cubicBezTo>
                    <a:pt x="6" y="55"/>
                    <a:pt x="23" y="41"/>
                    <a:pt x="44" y="41"/>
                  </a:cubicBezTo>
                  <a:cubicBezTo>
                    <a:pt x="47" y="41"/>
                    <a:pt x="50" y="41"/>
                    <a:pt x="52" y="41"/>
                  </a:cubicBezTo>
                  <a:cubicBezTo>
                    <a:pt x="52" y="43"/>
                    <a:pt x="52" y="44"/>
                    <a:pt x="52" y="46"/>
                  </a:cubicBezTo>
                  <a:cubicBezTo>
                    <a:pt x="52" y="63"/>
                    <a:pt x="63" y="77"/>
                    <a:pt x="79" y="85"/>
                  </a:cubicBezTo>
                  <a:cubicBezTo>
                    <a:pt x="73" y="96"/>
                    <a:pt x="60" y="104"/>
                    <a:pt x="44" y="104"/>
                  </a:cubicBezTo>
                  <a:close/>
                  <a:moveTo>
                    <a:pt x="132" y="77"/>
                  </a:moveTo>
                  <a:cubicBezTo>
                    <a:pt x="129" y="79"/>
                    <a:pt x="131" y="90"/>
                    <a:pt x="132" y="94"/>
                  </a:cubicBezTo>
                  <a:cubicBezTo>
                    <a:pt x="132" y="95"/>
                    <a:pt x="132" y="95"/>
                    <a:pt x="131" y="95"/>
                  </a:cubicBezTo>
                  <a:cubicBezTo>
                    <a:pt x="131" y="95"/>
                    <a:pt x="131" y="95"/>
                    <a:pt x="131" y="95"/>
                  </a:cubicBezTo>
                  <a:cubicBezTo>
                    <a:pt x="126" y="93"/>
                    <a:pt x="109" y="85"/>
                    <a:pt x="104" y="85"/>
                  </a:cubicBezTo>
                  <a:cubicBezTo>
                    <a:pt x="79" y="85"/>
                    <a:pt x="58" y="67"/>
                    <a:pt x="58" y="46"/>
                  </a:cubicBezTo>
                  <a:cubicBezTo>
                    <a:pt x="58" y="25"/>
                    <a:pt x="79" y="7"/>
                    <a:pt x="104" y="7"/>
                  </a:cubicBezTo>
                  <a:cubicBezTo>
                    <a:pt x="130" y="7"/>
                    <a:pt x="151" y="25"/>
                    <a:pt x="151" y="46"/>
                  </a:cubicBezTo>
                  <a:cubicBezTo>
                    <a:pt x="151" y="59"/>
                    <a:pt x="143" y="70"/>
                    <a:pt x="132" y="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2" name="Freeform 41">
              <a:extLst>
                <a:ext uri="{FF2B5EF4-FFF2-40B4-BE49-F238E27FC236}">
                  <a16:creationId xmlns:a16="http://schemas.microsoft.com/office/drawing/2014/main" id="{32E07D58-7EF7-CE4B-92AF-F090FB991518}"/>
                </a:ext>
              </a:extLst>
            </p:cNvPr>
            <p:cNvSpPr>
              <a:spLocks noEditPoints="1"/>
            </p:cNvSpPr>
            <p:nvPr/>
          </p:nvSpPr>
          <p:spPr bwMode="auto">
            <a:xfrm>
              <a:off x="8227541" y="768350"/>
              <a:ext cx="433388" cy="425450"/>
            </a:xfrm>
            <a:custGeom>
              <a:avLst/>
              <a:gdLst>
                <a:gd name="T0" fmla="*/ 42 w 48"/>
                <a:gd name="T1" fmla="*/ 15 h 47"/>
                <a:gd name="T2" fmla="*/ 32 w 48"/>
                <a:gd name="T3" fmla="*/ 15 h 47"/>
                <a:gd name="T4" fmla="*/ 32 w 48"/>
                <a:gd name="T5" fmla="*/ 5 h 47"/>
                <a:gd name="T6" fmla="*/ 27 w 48"/>
                <a:gd name="T7" fmla="*/ 0 h 47"/>
                <a:gd name="T8" fmla="*/ 21 w 48"/>
                <a:gd name="T9" fmla="*/ 0 h 47"/>
                <a:gd name="T10" fmla="*/ 15 w 48"/>
                <a:gd name="T11" fmla="*/ 5 h 47"/>
                <a:gd name="T12" fmla="*/ 15 w 48"/>
                <a:gd name="T13" fmla="*/ 15 h 47"/>
                <a:gd name="T14" fmla="*/ 6 w 48"/>
                <a:gd name="T15" fmla="*/ 15 h 47"/>
                <a:gd name="T16" fmla="*/ 0 w 48"/>
                <a:gd name="T17" fmla="*/ 21 h 47"/>
                <a:gd name="T18" fmla="*/ 0 w 48"/>
                <a:gd name="T19" fmla="*/ 26 h 47"/>
                <a:gd name="T20" fmla="*/ 6 w 48"/>
                <a:gd name="T21" fmla="*/ 32 h 47"/>
                <a:gd name="T22" fmla="*/ 15 w 48"/>
                <a:gd name="T23" fmla="*/ 32 h 47"/>
                <a:gd name="T24" fmla="*/ 15 w 48"/>
                <a:gd name="T25" fmla="*/ 42 h 47"/>
                <a:gd name="T26" fmla="*/ 21 w 48"/>
                <a:gd name="T27" fmla="*/ 47 h 47"/>
                <a:gd name="T28" fmla="*/ 27 w 48"/>
                <a:gd name="T29" fmla="*/ 47 h 47"/>
                <a:gd name="T30" fmla="*/ 32 w 48"/>
                <a:gd name="T31" fmla="*/ 42 h 47"/>
                <a:gd name="T32" fmla="*/ 32 w 48"/>
                <a:gd name="T33" fmla="*/ 32 h 47"/>
                <a:gd name="T34" fmla="*/ 42 w 48"/>
                <a:gd name="T35" fmla="*/ 32 h 47"/>
                <a:gd name="T36" fmla="*/ 48 w 48"/>
                <a:gd name="T37" fmla="*/ 26 h 47"/>
                <a:gd name="T38" fmla="*/ 48 w 48"/>
                <a:gd name="T39" fmla="*/ 21 h 47"/>
                <a:gd name="T40" fmla="*/ 42 w 48"/>
                <a:gd name="T41" fmla="*/ 15 h 47"/>
                <a:gd name="T42" fmla="*/ 32 w 48"/>
                <a:gd name="T43" fmla="*/ 26 h 47"/>
                <a:gd name="T44" fmla="*/ 26 w 48"/>
                <a:gd name="T45" fmla="*/ 32 h 47"/>
                <a:gd name="T46" fmla="*/ 26 w 48"/>
                <a:gd name="T47" fmla="*/ 42 h 47"/>
                <a:gd name="T48" fmla="*/ 21 w 48"/>
                <a:gd name="T49" fmla="*/ 42 h 47"/>
                <a:gd name="T50" fmla="*/ 21 w 48"/>
                <a:gd name="T51" fmla="*/ 32 h 47"/>
                <a:gd name="T52" fmla="*/ 15 w 48"/>
                <a:gd name="T53" fmla="*/ 26 h 47"/>
                <a:gd name="T54" fmla="*/ 6 w 48"/>
                <a:gd name="T55" fmla="*/ 26 h 47"/>
                <a:gd name="T56" fmla="*/ 6 w 48"/>
                <a:gd name="T57" fmla="*/ 21 h 47"/>
                <a:gd name="T58" fmla="*/ 15 w 48"/>
                <a:gd name="T59" fmla="*/ 21 h 47"/>
                <a:gd name="T60" fmla="*/ 21 w 48"/>
                <a:gd name="T61" fmla="*/ 15 h 47"/>
                <a:gd name="T62" fmla="*/ 21 w 48"/>
                <a:gd name="T63" fmla="*/ 6 h 47"/>
                <a:gd name="T64" fmla="*/ 26 w 48"/>
                <a:gd name="T65" fmla="*/ 5 h 47"/>
                <a:gd name="T66" fmla="*/ 26 w 48"/>
                <a:gd name="T67" fmla="*/ 15 h 47"/>
                <a:gd name="T68" fmla="*/ 32 w 48"/>
                <a:gd name="T69" fmla="*/ 21 h 47"/>
                <a:gd name="T70" fmla="*/ 42 w 48"/>
                <a:gd name="T71" fmla="*/ 21 h 47"/>
                <a:gd name="T72" fmla="*/ 42 w 48"/>
                <a:gd name="T73" fmla="*/ 26 h 47"/>
                <a:gd name="T74" fmla="*/ 32 w 48"/>
                <a:gd name="T75" fmla="*/ 2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7">
                  <a:moveTo>
                    <a:pt x="42" y="15"/>
                  </a:moveTo>
                  <a:cubicBezTo>
                    <a:pt x="32" y="15"/>
                    <a:pt x="32" y="15"/>
                    <a:pt x="32" y="15"/>
                  </a:cubicBezTo>
                  <a:cubicBezTo>
                    <a:pt x="32" y="5"/>
                    <a:pt x="32" y="5"/>
                    <a:pt x="32" y="5"/>
                  </a:cubicBezTo>
                  <a:cubicBezTo>
                    <a:pt x="32" y="2"/>
                    <a:pt x="30" y="0"/>
                    <a:pt x="27" y="0"/>
                  </a:cubicBezTo>
                  <a:cubicBezTo>
                    <a:pt x="21" y="0"/>
                    <a:pt x="21" y="0"/>
                    <a:pt x="21" y="0"/>
                  </a:cubicBezTo>
                  <a:cubicBezTo>
                    <a:pt x="18" y="0"/>
                    <a:pt x="15" y="2"/>
                    <a:pt x="15" y="5"/>
                  </a:cubicBezTo>
                  <a:cubicBezTo>
                    <a:pt x="15" y="15"/>
                    <a:pt x="15" y="15"/>
                    <a:pt x="15" y="15"/>
                  </a:cubicBezTo>
                  <a:cubicBezTo>
                    <a:pt x="6" y="15"/>
                    <a:pt x="6" y="15"/>
                    <a:pt x="6" y="15"/>
                  </a:cubicBezTo>
                  <a:cubicBezTo>
                    <a:pt x="2" y="15"/>
                    <a:pt x="0" y="18"/>
                    <a:pt x="0" y="21"/>
                  </a:cubicBezTo>
                  <a:cubicBezTo>
                    <a:pt x="0" y="26"/>
                    <a:pt x="0" y="26"/>
                    <a:pt x="0" y="26"/>
                  </a:cubicBezTo>
                  <a:cubicBezTo>
                    <a:pt x="0" y="30"/>
                    <a:pt x="2" y="32"/>
                    <a:pt x="6" y="32"/>
                  </a:cubicBezTo>
                  <a:cubicBezTo>
                    <a:pt x="15" y="32"/>
                    <a:pt x="15" y="32"/>
                    <a:pt x="15" y="32"/>
                  </a:cubicBezTo>
                  <a:cubicBezTo>
                    <a:pt x="15" y="42"/>
                    <a:pt x="15" y="42"/>
                    <a:pt x="15" y="42"/>
                  </a:cubicBezTo>
                  <a:cubicBezTo>
                    <a:pt x="15" y="45"/>
                    <a:pt x="18" y="47"/>
                    <a:pt x="21" y="47"/>
                  </a:cubicBezTo>
                  <a:cubicBezTo>
                    <a:pt x="27" y="47"/>
                    <a:pt x="27" y="47"/>
                    <a:pt x="27" y="47"/>
                  </a:cubicBezTo>
                  <a:cubicBezTo>
                    <a:pt x="30" y="47"/>
                    <a:pt x="32" y="45"/>
                    <a:pt x="32" y="42"/>
                  </a:cubicBezTo>
                  <a:cubicBezTo>
                    <a:pt x="32" y="32"/>
                    <a:pt x="32" y="32"/>
                    <a:pt x="32" y="32"/>
                  </a:cubicBezTo>
                  <a:cubicBezTo>
                    <a:pt x="42" y="32"/>
                    <a:pt x="42" y="32"/>
                    <a:pt x="42" y="32"/>
                  </a:cubicBezTo>
                  <a:cubicBezTo>
                    <a:pt x="45" y="32"/>
                    <a:pt x="48" y="30"/>
                    <a:pt x="48" y="26"/>
                  </a:cubicBezTo>
                  <a:cubicBezTo>
                    <a:pt x="48" y="21"/>
                    <a:pt x="48" y="21"/>
                    <a:pt x="48" y="21"/>
                  </a:cubicBezTo>
                  <a:cubicBezTo>
                    <a:pt x="48" y="18"/>
                    <a:pt x="45" y="15"/>
                    <a:pt x="42" y="15"/>
                  </a:cubicBezTo>
                  <a:close/>
                  <a:moveTo>
                    <a:pt x="32" y="26"/>
                  </a:moveTo>
                  <a:cubicBezTo>
                    <a:pt x="29" y="26"/>
                    <a:pt x="26" y="29"/>
                    <a:pt x="26" y="32"/>
                  </a:cubicBezTo>
                  <a:cubicBezTo>
                    <a:pt x="26" y="42"/>
                    <a:pt x="26" y="42"/>
                    <a:pt x="26" y="42"/>
                  </a:cubicBezTo>
                  <a:cubicBezTo>
                    <a:pt x="21" y="42"/>
                    <a:pt x="21" y="42"/>
                    <a:pt x="21" y="42"/>
                  </a:cubicBezTo>
                  <a:cubicBezTo>
                    <a:pt x="21" y="32"/>
                    <a:pt x="21" y="32"/>
                    <a:pt x="21" y="32"/>
                  </a:cubicBezTo>
                  <a:cubicBezTo>
                    <a:pt x="21" y="29"/>
                    <a:pt x="18" y="26"/>
                    <a:pt x="15" y="26"/>
                  </a:cubicBezTo>
                  <a:cubicBezTo>
                    <a:pt x="6" y="26"/>
                    <a:pt x="6" y="26"/>
                    <a:pt x="6" y="26"/>
                  </a:cubicBezTo>
                  <a:cubicBezTo>
                    <a:pt x="6" y="21"/>
                    <a:pt x="6" y="21"/>
                    <a:pt x="6" y="21"/>
                  </a:cubicBezTo>
                  <a:cubicBezTo>
                    <a:pt x="15" y="21"/>
                    <a:pt x="15" y="21"/>
                    <a:pt x="15" y="21"/>
                  </a:cubicBezTo>
                  <a:cubicBezTo>
                    <a:pt x="18" y="21"/>
                    <a:pt x="21" y="18"/>
                    <a:pt x="21" y="15"/>
                  </a:cubicBezTo>
                  <a:cubicBezTo>
                    <a:pt x="21" y="6"/>
                    <a:pt x="21" y="6"/>
                    <a:pt x="21" y="6"/>
                  </a:cubicBezTo>
                  <a:cubicBezTo>
                    <a:pt x="26" y="5"/>
                    <a:pt x="26" y="5"/>
                    <a:pt x="26" y="5"/>
                  </a:cubicBezTo>
                  <a:cubicBezTo>
                    <a:pt x="26" y="15"/>
                    <a:pt x="26" y="15"/>
                    <a:pt x="26" y="15"/>
                  </a:cubicBezTo>
                  <a:cubicBezTo>
                    <a:pt x="26" y="18"/>
                    <a:pt x="29" y="21"/>
                    <a:pt x="32" y="21"/>
                  </a:cubicBezTo>
                  <a:cubicBezTo>
                    <a:pt x="42" y="21"/>
                    <a:pt x="42" y="21"/>
                    <a:pt x="42" y="21"/>
                  </a:cubicBezTo>
                  <a:cubicBezTo>
                    <a:pt x="42" y="26"/>
                    <a:pt x="42" y="26"/>
                    <a:pt x="42" y="26"/>
                  </a:cubicBezTo>
                  <a:lnTo>
                    <a:pt x="32"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3" name="Freeform 42">
              <a:extLst>
                <a:ext uri="{FF2B5EF4-FFF2-40B4-BE49-F238E27FC236}">
                  <a16:creationId xmlns:a16="http://schemas.microsoft.com/office/drawing/2014/main" id="{46B23DEA-F7C9-E245-96C8-C20C365E6056}"/>
                </a:ext>
              </a:extLst>
            </p:cNvPr>
            <p:cNvSpPr>
              <a:spLocks/>
            </p:cNvSpPr>
            <p:nvPr/>
          </p:nvSpPr>
          <p:spPr bwMode="auto">
            <a:xfrm>
              <a:off x="7711603" y="1176338"/>
              <a:ext cx="252413" cy="53975"/>
            </a:xfrm>
            <a:custGeom>
              <a:avLst/>
              <a:gdLst>
                <a:gd name="T0" fmla="*/ 25 w 28"/>
                <a:gd name="T1" fmla="*/ 0 h 6"/>
                <a:gd name="T2" fmla="*/ 3 w 28"/>
                <a:gd name="T3" fmla="*/ 0 h 6"/>
                <a:gd name="T4" fmla="*/ 0 w 28"/>
                <a:gd name="T5" fmla="*/ 3 h 6"/>
                <a:gd name="T6" fmla="*/ 3 w 28"/>
                <a:gd name="T7" fmla="*/ 6 h 6"/>
                <a:gd name="T8" fmla="*/ 25 w 28"/>
                <a:gd name="T9" fmla="*/ 6 h 6"/>
                <a:gd name="T10" fmla="*/ 28 w 28"/>
                <a:gd name="T11" fmla="*/ 3 h 6"/>
                <a:gd name="T12" fmla="*/ 25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25" y="0"/>
                  </a:moveTo>
                  <a:cubicBezTo>
                    <a:pt x="3" y="0"/>
                    <a:pt x="3" y="0"/>
                    <a:pt x="3" y="0"/>
                  </a:cubicBezTo>
                  <a:cubicBezTo>
                    <a:pt x="1" y="0"/>
                    <a:pt x="0" y="1"/>
                    <a:pt x="0" y="3"/>
                  </a:cubicBezTo>
                  <a:cubicBezTo>
                    <a:pt x="0" y="4"/>
                    <a:pt x="1" y="6"/>
                    <a:pt x="3" y="6"/>
                  </a:cubicBezTo>
                  <a:cubicBezTo>
                    <a:pt x="25" y="6"/>
                    <a:pt x="25" y="6"/>
                    <a:pt x="25" y="6"/>
                  </a:cubicBezTo>
                  <a:cubicBezTo>
                    <a:pt x="27" y="6"/>
                    <a:pt x="28" y="4"/>
                    <a:pt x="28" y="3"/>
                  </a:cubicBezTo>
                  <a:cubicBezTo>
                    <a:pt x="28" y="1"/>
                    <a:pt x="27" y="0"/>
                    <a:pt x="2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4" name="Freeform 43">
              <a:extLst>
                <a:ext uri="{FF2B5EF4-FFF2-40B4-BE49-F238E27FC236}">
                  <a16:creationId xmlns:a16="http://schemas.microsoft.com/office/drawing/2014/main" id="{CDB6589A-3906-044E-9026-CE8CC4E70424}"/>
                </a:ext>
              </a:extLst>
            </p:cNvPr>
            <p:cNvSpPr>
              <a:spLocks/>
            </p:cNvSpPr>
            <p:nvPr/>
          </p:nvSpPr>
          <p:spPr bwMode="auto">
            <a:xfrm>
              <a:off x="7711603" y="1293813"/>
              <a:ext cx="180975" cy="53975"/>
            </a:xfrm>
            <a:custGeom>
              <a:avLst/>
              <a:gdLst>
                <a:gd name="T0" fmla="*/ 17 w 20"/>
                <a:gd name="T1" fmla="*/ 0 h 6"/>
                <a:gd name="T2" fmla="*/ 3 w 20"/>
                <a:gd name="T3" fmla="*/ 0 h 6"/>
                <a:gd name="T4" fmla="*/ 0 w 20"/>
                <a:gd name="T5" fmla="*/ 3 h 6"/>
                <a:gd name="T6" fmla="*/ 3 w 20"/>
                <a:gd name="T7" fmla="*/ 6 h 6"/>
                <a:gd name="T8" fmla="*/ 17 w 20"/>
                <a:gd name="T9" fmla="*/ 6 h 6"/>
                <a:gd name="T10" fmla="*/ 20 w 20"/>
                <a:gd name="T11" fmla="*/ 3 h 6"/>
                <a:gd name="T12" fmla="*/ 17 w 2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0" h="6">
                  <a:moveTo>
                    <a:pt x="17" y="0"/>
                  </a:moveTo>
                  <a:cubicBezTo>
                    <a:pt x="3" y="0"/>
                    <a:pt x="3" y="0"/>
                    <a:pt x="3" y="0"/>
                  </a:cubicBezTo>
                  <a:cubicBezTo>
                    <a:pt x="1" y="0"/>
                    <a:pt x="0" y="1"/>
                    <a:pt x="0" y="3"/>
                  </a:cubicBezTo>
                  <a:cubicBezTo>
                    <a:pt x="0" y="4"/>
                    <a:pt x="1" y="6"/>
                    <a:pt x="3" y="6"/>
                  </a:cubicBezTo>
                  <a:cubicBezTo>
                    <a:pt x="17" y="6"/>
                    <a:pt x="17" y="6"/>
                    <a:pt x="17" y="6"/>
                  </a:cubicBezTo>
                  <a:cubicBezTo>
                    <a:pt x="18" y="6"/>
                    <a:pt x="20" y="4"/>
                    <a:pt x="20" y="3"/>
                  </a:cubicBezTo>
                  <a:cubicBezTo>
                    <a:pt x="20" y="1"/>
                    <a:pt x="18" y="0"/>
                    <a:pt x="1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5" name="Group 1894">
            <a:extLst>
              <a:ext uri="{FF2B5EF4-FFF2-40B4-BE49-F238E27FC236}">
                <a16:creationId xmlns:a16="http://schemas.microsoft.com/office/drawing/2014/main" id="{F3EF8B82-D014-014E-98CC-F54B29A62CB9}"/>
              </a:ext>
            </a:extLst>
          </p:cNvPr>
          <p:cNvGrpSpPr/>
          <p:nvPr userDrawn="1"/>
        </p:nvGrpSpPr>
        <p:grpSpPr>
          <a:xfrm>
            <a:off x="7738851" y="2506544"/>
            <a:ext cx="205027" cy="327534"/>
            <a:chOff x="7783041" y="3392488"/>
            <a:chExt cx="895350" cy="1430338"/>
          </a:xfrm>
          <a:solidFill>
            <a:srgbClr val="003088"/>
          </a:solidFill>
        </p:grpSpPr>
        <p:sp>
          <p:nvSpPr>
            <p:cNvPr id="1896" name="Freeform 54">
              <a:extLst>
                <a:ext uri="{FF2B5EF4-FFF2-40B4-BE49-F238E27FC236}">
                  <a16:creationId xmlns:a16="http://schemas.microsoft.com/office/drawing/2014/main" id="{CC93A32B-19A3-9B4C-891F-9E133B313A35}"/>
                </a:ext>
              </a:extLst>
            </p:cNvPr>
            <p:cNvSpPr>
              <a:spLocks noEditPoints="1"/>
            </p:cNvSpPr>
            <p:nvPr/>
          </p:nvSpPr>
          <p:spPr bwMode="auto">
            <a:xfrm>
              <a:off x="7783041" y="3392488"/>
              <a:ext cx="895350" cy="1430338"/>
            </a:xfrm>
            <a:custGeom>
              <a:avLst/>
              <a:gdLst>
                <a:gd name="T0" fmla="*/ 92 w 99"/>
                <a:gd name="T1" fmla="*/ 21 h 158"/>
                <a:gd name="T2" fmla="*/ 81 w 99"/>
                <a:gd name="T3" fmla="*/ 21 h 158"/>
                <a:gd name="T4" fmla="*/ 69 w 99"/>
                <a:gd name="T5" fmla="*/ 12 h 158"/>
                <a:gd name="T6" fmla="*/ 64 w 99"/>
                <a:gd name="T7" fmla="*/ 12 h 158"/>
                <a:gd name="T8" fmla="*/ 49 w 99"/>
                <a:gd name="T9" fmla="*/ 0 h 158"/>
                <a:gd name="T10" fmla="*/ 49 w 99"/>
                <a:gd name="T11" fmla="*/ 0 h 158"/>
                <a:gd name="T12" fmla="*/ 34 w 99"/>
                <a:gd name="T13" fmla="*/ 12 h 158"/>
                <a:gd name="T14" fmla="*/ 28 w 99"/>
                <a:gd name="T15" fmla="*/ 12 h 158"/>
                <a:gd name="T16" fmla="*/ 16 w 99"/>
                <a:gd name="T17" fmla="*/ 21 h 158"/>
                <a:gd name="T18" fmla="*/ 7 w 99"/>
                <a:gd name="T19" fmla="*/ 21 h 158"/>
                <a:gd name="T20" fmla="*/ 0 w 99"/>
                <a:gd name="T21" fmla="*/ 28 h 158"/>
                <a:gd name="T22" fmla="*/ 0 w 99"/>
                <a:gd name="T23" fmla="*/ 150 h 158"/>
                <a:gd name="T24" fmla="*/ 7 w 99"/>
                <a:gd name="T25" fmla="*/ 158 h 158"/>
                <a:gd name="T26" fmla="*/ 92 w 99"/>
                <a:gd name="T27" fmla="*/ 158 h 158"/>
                <a:gd name="T28" fmla="*/ 99 w 99"/>
                <a:gd name="T29" fmla="*/ 150 h 158"/>
                <a:gd name="T30" fmla="*/ 99 w 99"/>
                <a:gd name="T31" fmla="*/ 28 h 158"/>
                <a:gd name="T32" fmla="*/ 92 w 99"/>
                <a:gd name="T33" fmla="*/ 21 h 158"/>
                <a:gd name="T34" fmla="*/ 21 w 99"/>
                <a:gd name="T35" fmla="*/ 25 h 158"/>
                <a:gd name="T36" fmla="*/ 28 w 99"/>
                <a:gd name="T37" fmla="*/ 18 h 158"/>
                <a:gd name="T38" fmla="*/ 37 w 99"/>
                <a:gd name="T39" fmla="*/ 18 h 158"/>
                <a:gd name="T40" fmla="*/ 39 w 99"/>
                <a:gd name="T41" fmla="*/ 16 h 158"/>
                <a:gd name="T42" fmla="*/ 39 w 99"/>
                <a:gd name="T43" fmla="*/ 16 h 158"/>
                <a:gd name="T44" fmla="*/ 49 w 99"/>
                <a:gd name="T45" fmla="*/ 6 h 158"/>
                <a:gd name="T46" fmla="*/ 49 w 99"/>
                <a:gd name="T47" fmla="*/ 6 h 158"/>
                <a:gd name="T48" fmla="*/ 58 w 99"/>
                <a:gd name="T49" fmla="*/ 16 h 158"/>
                <a:gd name="T50" fmla="*/ 61 w 99"/>
                <a:gd name="T51" fmla="*/ 18 h 158"/>
                <a:gd name="T52" fmla="*/ 69 w 99"/>
                <a:gd name="T53" fmla="*/ 18 h 158"/>
                <a:gd name="T54" fmla="*/ 76 w 99"/>
                <a:gd name="T55" fmla="*/ 25 h 158"/>
                <a:gd name="T56" fmla="*/ 76 w 99"/>
                <a:gd name="T57" fmla="*/ 32 h 158"/>
                <a:gd name="T58" fmla="*/ 21 w 99"/>
                <a:gd name="T59" fmla="*/ 32 h 158"/>
                <a:gd name="T60" fmla="*/ 21 w 99"/>
                <a:gd name="T61" fmla="*/ 25 h 158"/>
                <a:gd name="T62" fmla="*/ 93 w 99"/>
                <a:gd name="T63" fmla="*/ 150 h 158"/>
                <a:gd name="T64" fmla="*/ 92 w 99"/>
                <a:gd name="T65" fmla="*/ 152 h 158"/>
                <a:gd name="T66" fmla="*/ 7 w 99"/>
                <a:gd name="T67" fmla="*/ 152 h 158"/>
                <a:gd name="T68" fmla="*/ 6 w 99"/>
                <a:gd name="T69" fmla="*/ 150 h 158"/>
                <a:gd name="T70" fmla="*/ 6 w 99"/>
                <a:gd name="T71" fmla="*/ 28 h 158"/>
                <a:gd name="T72" fmla="*/ 7 w 99"/>
                <a:gd name="T73" fmla="*/ 27 h 158"/>
                <a:gd name="T74" fmla="*/ 15 w 99"/>
                <a:gd name="T75" fmla="*/ 27 h 158"/>
                <a:gd name="T76" fmla="*/ 15 w 99"/>
                <a:gd name="T77" fmla="*/ 32 h 158"/>
                <a:gd name="T78" fmla="*/ 15 w 99"/>
                <a:gd name="T79" fmla="*/ 37 h 158"/>
                <a:gd name="T80" fmla="*/ 21 w 99"/>
                <a:gd name="T81" fmla="*/ 37 h 158"/>
                <a:gd name="T82" fmla="*/ 76 w 99"/>
                <a:gd name="T83" fmla="*/ 37 h 158"/>
                <a:gd name="T84" fmla="*/ 82 w 99"/>
                <a:gd name="T85" fmla="*/ 37 h 158"/>
                <a:gd name="T86" fmla="*/ 82 w 99"/>
                <a:gd name="T87" fmla="*/ 32 h 158"/>
                <a:gd name="T88" fmla="*/ 82 w 99"/>
                <a:gd name="T89" fmla="*/ 27 h 158"/>
                <a:gd name="T90" fmla="*/ 92 w 99"/>
                <a:gd name="T91" fmla="*/ 27 h 158"/>
                <a:gd name="T92" fmla="*/ 93 w 99"/>
                <a:gd name="T93" fmla="*/ 28 h 158"/>
                <a:gd name="T94" fmla="*/ 93 w 99"/>
                <a:gd name="T95" fmla="*/ 15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9" h="158">
                  <a:moveTo>
                    <a:pt x="92" y="21"/>
                  </a:moveTo>
                  <a:cubicBezTo>
                    <a:pt x="81" y="21"/>
                    <a:pt x="81" y="21"/>
                    <a:pt x="81" y="21"/>
                  </a:cubicBezTo>
                  <a:cubicBezTo>
                    <a:pt x="80" y="16"/>
                    <a:pt x="75" y="12"/>
                    <a:pt x="69" y="12"/>
                  </a:cubicBezTo>
                  <a:cubicBezTo>
                    <a:pt x="64" y="12"/>
                    <a:pt x="64" y="12"/>
                    <a:pt x="64" y="12"/>
                  </a:cubicBezTo>
                  <a:cubicBezTo>
                    <a:pt x="62" y="5"/>
                    <a:pt x="56" y="0"/>
                    <a:pt x="49" y="0"/>
                  </a:cubicBezTo>
                  <a:cubicBezTo>
                    <a:pt x="49" y="0"/>
                    <a:pt x="49" y="0"/>
                    <a:pt x="49" y="0"/>
                  </a:cubicBezTo>
                  <a:cubicBezTo>
                    <a:pt x="41" y="0"/>
                    <a:pt x="35" y="5"/>
                    <a:pt x="34" y="12"/>
                  </a:cubicBezTo>
                  <a:cubicBezTo>
                    <a:pt x="28" y="12"/>
                    <a:pt x="28" y="12"/>
                    <a:pt x="28" y="12"/>
                  </a:cubicBezTo>
                  <a:cubicBezTo>
                    <a:pt x="23" y="12"/>
                    <a:pt x="18" y="16"/>
                    <a:pt x="16" y="21"/>
                  </a:cubicBezTo>
                  <a:cubicBezTo>
                    <a:pt x="7" y="21"/>
                    <a:pt x="7" y="21"/>
                    <a:pt x="7" y="21"/>
                  </a:cubicBezTo>
                  <a:cubicBezTo>
                    <a:pt x="3" y="21"/>
                    <a:pt x="0" y="24"/>
                    <a:pt x="0" y="28"/>
                  </a:cubicBezTo>
                  <a:cubicBezTo>
                    <a:pt x="0" y="150"/>
                    <a:pt x="0" y="150"/>
                    <a:pt x="0" y="150"/>
                  </a:cubicBezTo>
                  <a:cubicBezTo>
                    <a:pt x="0" y="154"/>
                    <a:pt x="3" y="158"/>
                    <a:pt x="7" y="158"/>
                  </a:cubicBezTo>
                  <a:cubicBezTo>
                    <a:pt x="92" y="158"/>
                    <a:pt x="92" y="158"/>
                    <a:pt x="92" y="158"/>
                  </a:cubicBezTo>
                  <a:cubicBezTo>
                    <a:pt x="96" y="158"/>
                    <a:pt x="99" y="154"/>
                    <a:pt x="99" y="150"/>
                  </a:cubicBezTo>
                  <a:cubicBezTo>
                    <a:pt x="99" y="28"/>
                    <a:pt x="99" y="28"/>
                    <a:pt x="99" y="28"/>
                  </a:cubicBezTo>
                  <a:cubicBezTo>
                    <a:pt x="99" y="24"/>
                    <a:pt x="96" y="21"/>
                    <a:pt x="92" y="21"/>
                  </a:cubicBezTo>
                  <a:close/>
                  <a:moveTo>
                    <a:pt x="21" y="25"/>
                  </a:moveTo>
                  <a:cubicBezTo>
                    <a:pt x="21" y="21"/>
                    <a:pt x="25" y="18"/>
                    <a:pt x="28" y="18"/>
                  </a:cubicBezTo>
                  <a:cubicBezTo>
                    <a:pt x="37" y="18"/>
                    <a:pt x="37" y="18"/>
                    <a:pt x="37" y="18"/>
                  </a:cubicBezTo>
                  <a:cubicBezTo>
                    <a:pt x="38" y="18"/>
                    <a:pt x="39" y="17"/>
                    <a:pt x="39" y="16"/>
                  </a:cubicBezTo>
                  <a:cubicBezTo>
                    <a:pt x="39" y="16"/>
                    <a:pt x="39" y="16"/>
                    <a:pt x="39" y="16"/>
                  </a:cubicBezTo>
                  <a:cubicBezTo>
                    <a:pt x="39" y="10"/>
                    <a:pt x="43" y="6"/>
                    <a:pt x="49" y="6"/>
                  </a:cubicBezTo>
                  <a:cubicBezTo>
                    <a:pt x="49" y="6"/>
                    <a:pt x="49" y="6"/>
                    <a:pt x="49" y="6"/>
                  </a:cubicBezTo>
                  <a:cubicBezTo>
                    <a:pt x="54" y="6"/>
                    <a:pt x="58" y="11"/>
                    <a:pt x="58" y="16"/>
                  </a:cubicBezTo>
                  <a:cubicBezTo>
                    <a:pt x="58" y="17"/>
                    <a:pt x="59" y="18"/>
                    <a:pt x="61" y="18"/>
                  </a:cubicBezTo>
                  <a:cubicBezTo>
                    <a:pt x="69" y="18"/>
                    <a:pt x="69" y="18"/>
                    <a:pt x="69" y="18"/>
                  </a:cubicBezTo>
                  <a:cubicBezTo>
                    <a:pt x="73" y="18"/>
                    <a:pt x="76" y="21"/>
                    <a:pt x="76" y="25"/>
                  </a:cubicBezTo>
                  <a:cubicBezTo>
                    <a:pt x="76" y="32"/>
                    <a:pt x="76" y="32"/>
                    <a:pt x="76" y="32"/>
                  </a:cubicBezTo>
                  <a:cubicBezTo>
                    <a:pt x="21" y="32"/>
                    <a:pt x="21" y="32"/>
                    <a:pt x="21" y="32"/>
                  </a:cubicBezTo>
                  <a:lnTo>
                    <a:pt x="21" y="25"/>
                  </a:lnTo>
                  <a:close/>
                  <a:moveTo>
                    <a:pt x="93" y="150"/>
                  </a:moveTo>
                  <a:cubicBezTo>
                    <a:pt x="93" y="151"/>
                    <a:pt x="92" y="152"/>
                    <a:pt x="92" y="152"/>
                  </a:cubicBezTo>
                  <a:cubicBezTo>
                    <a:pt x="7" y="152"/>
                    <a:pt x="7" y="152"/>
                    <a:pt x="7" y="152"/>
                  </a:cubicBezTo>
                  <a:cubicBezTo>
                    <a:pt x="6" y="152"/>
                    <a:pt x="6" y="151"/>
                    <a:pt x="6" y="150"/>
                  </a:cubicBezTo>
                  <a:cubicBezTo>
                    <a:pt x="6" y="28"/>
                    <a:pt x="6" y="28"/>
                    <a:pt x="6" y="28"/>
                  </a:cubicBezTo>
                  <a:cubicBezTo>
                    <a:pt x="6" y="27"/>
                    <a:pt x="6" y="27"/>
                    <a:pt x="7" y="27"/>
                  </a:cubicBezTo>
                  <a:cubicBezTo>
                    <a:pt x="15" y="27"/>
                    <a:pt x="15" y="27"/>
                    <a:pt x="15" y="27"/>
                  </a:cubicBezTo>
                  <a:cubicBezTo>
                    <a:pt x="15" y="32"/>
                    <a:pt x="15" y="32"/>
                    <a:pt x="15" y="32"/>
                  </a:cubicBezTo>
                  <a:cubicBezTo>
                    <a:pt x="15" y="37"/>
                    <a:pt x="15" y="37"/>
                    <a:pt x="15" y="37"/>
                  </a:cubicBezTo>
                  <a:cubicBezTo>
                    <a:pt x="21" y="37"/>
                    <a:pt x="21" y="37"/>
                    <a:pt x="21" y="37"/>
                  </a:cubicBezTo>
                  <a:cubicBezTo>
                    <a:pt x="76" y="37"/>
                    <a:pt x="76" y="37"/>
                    <a:pt x="76" y="37"/>
                  </a:cubicBezTo>
                  <a:cubicBezTo>
                    <a:pt x="82" y="37"/>
                    <a:pt x="82" y="37"/>
                    <a:pt x="82" y="37"/>
                  </a:cubicBezTo>
                  <a:cubicBezTo>
                    <a:pt x="82" y="32"/>
                    <a:pt x="82" y="32"/>
                    <a:pt x="82" y="32"/>
                  </a:cubicBezTo>
                  <a:cubicBezTo>
                    <a:pt x="82" y="27"/>
                    <a:pt x="82" y="27"/>
                    <a:pt x="82" y="27"/>
                  </a:cubicBezTo>
                  <a:cubicBezTo>
                    <a:pt x="92" y="27"/>
                    <a:pt x="92" y="27"/>
                    <a:pt x="92" y="27"/>
                  </a:cubicBezTo>
                  <a:cubicBezTo>
                    <a:pt x="92" y="27"/>
                    <a:pt x="93" y="27"/>
                    <a:pt x="93" y="28"/>
                  </a:cubicBezTo>
                  <a:lnTo>
                    <a:pt x="93" y="15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7" name="Oval 55">
              <a:extLst>
                <a:ext uri="{FF2B5EF4-FFF2-40B4-BE49-F238E27FC236}">
                  <a16:creationId xmlns:a16="http://schemas.microsoft.com/office/drawing/2014/main" id="{92FC5171-6ACE-894B-BD63-898C1EDA9414}"/>
                </a:ext>
              </a:extLst>
            </p:cNvPr>
            <p:cNvSpPr>
              <a:spLocks noChangeArrowheads="1"/>
            </p:cNvSpPr>
            <p:nvPr/>
          </p:nvSpPr>
          <p:spPr bwMode="auto">
            <a:xfrm>
              <a:off x="8191028" y="3492500"/>
              <a:ext cx="71438" cy="714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8" name="Freeform 56">
              <a:extLst>
                <a:ext uri="{FF2B5EF4-FFF2-40B4-BE49-F238E27FC236}">
                  <a16:creationId xmlns:a16="http://schemas.microsoft.com/office/drawing/2014/main" id="{077B4B95-5DBB-A646-8FC8-36ED90156D2C}"/>
                </a:ext>
              </a:extLst>
            </p:cNvPr>
            <p:cNvSpPr>
              <a:spLocks noEditPoints="1"/>
            </p:cNvSpPr>
            <p:nvPr/>
          </p:nvSpPr>
          <p:spPr bwMode="auto">
            <a:xfrm>
              <a:off x="8289453" y="3808413"/>
              <a:ext cx="190500" cy="841375"/>
            </a:xfrm>
            <a:custGeom>
              <a:avLst/>
              <a:gdLst>
                <a:gd name="T0" fmla="*/ 8 w 21"/>
                <a:gd name="T1" fmla="*/ 0 h 93"/>
                <a:gd name="T2" fmla="*/ 7 w 21"/>
                <a:gd name="T3" fmla="*/ 0 h 93"/>
                <a:gd name="T4" fmla="*/ 3 w 21"/>
                <a:gd name="T5" fmla="*/ 4 h 93"/>
                <a:gd name="T6" fmla="*/ 0 w 21"/>
                <a:gd name="T7" fmla="*/ 86 h 93"/>
                <a:gd name="T8" fmla="*/ 2 w 21"/>
                <a:gd name="T9" fmla="*/ 91 h 93"/>
                <a:gd name="T10" fmla="*/ 7 w 21"/>
                <a:gd name="T11" fmla="*/ 93 h 93"/>
                <a:gd name="T12" fmla="*/ 10 w 21"/>
                <a:gd name="T13" fmla="*/ 93 h 93"/>
                <a:gd name="T14" fmla="*/ 15 w 21"/>
                <a:gd name="T15" fmla="*/ 91 h 93"/>
                <a:gd name="T16" fmla="*/ 16 w 21"/>
                <a:gd name="T17" fmla="*/ 86 h 93"/>
                <a:gd name="T18" fmla="*/ 16 w 21"/>
                <a:gd name="T19" fmla="*/ 53 h 93"/>
                <a:gd name="T20" fmla="*/ 17 w 21"/>
                <a:gd name="T21" fmla="*/ 51 h 93"/>
                <a:gd name="T22" fmla="*/ 19 w 21"/>
                <a:gd name="T23" fmla="*/ 50 h 93"/>
                <a:gd name="T24" fmla="*/ 21 w 21"/>
                <a:gd name="T25" fmla="*/ 47 h 93"/>
                <a:gd name="T26" fmla="*/ 21 w 21"/>
                <a:gd name="T27" fmla="*/ 15 h 93"/>
                <a:gd name="T28" fmla="*/ 8 w 21"/>
                <a:gd name="T29" fmla="*/ 0 h 93"/>
                <a:gd name="T30" fmla="*/ 15 w 21"/>
                <a:gd name="T31" fmla="*/ 46 h 93"/>
                <a:gd name="T32" fmla="*/ 15 w 21"/>
                <a:gd name="T33" fmla="*/ 46 h 93"/>
                <a:gd name="T34" fmla="*/ 10 w 21"/>
                <a:gd name="T35" fmla="*/ 53 h 93"/>
                <a:gd name="T36" fmla="*/ 11 w 21"/>
                <a:gd name="T37" fmla="*/ 87 h 93"/>
                <a:gd name="T38" fmla="*/ 10 w 21"/>
                <a:gd name="T39" fmla="*/ 87 h 93"/>
                <a:gd name="T40" fmla="*/ 10 w 21"/>
                <a:gd name="T41" fmla="*/ 87 h 93"/>
                <a:gd name="T42" fmla="*/ 7 w 21"/>
                <a:gd name="T43" fmla="*/ 87 h 93"/>
                <a:gd name="T44" fmla="*/ 6 w 21"/>
                <a:gd name="T45" fmla="*/ 87 h 93"/>
                <a:gd name="T46" fmla="*/ 6 w 21"/>
                <a:gd name="T47" fmla="*/ 87 h 93"/>
                <a:gd name="T48" fmla="*/ 9 w 21"/>
                <a:gd name="T49" fmla="*/ 6 h 93"/>
                <a:gd name="T50" fmla="*/ 15 w 21"/>
                <a:gd name="T51" fmla="*/ 15 h 93"/>
                <a:gd name="T52" fmla="*/ 15 w 21"/>
                <a:gd name="T53" fmla="*/ 4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93">
                  <a:moveTo>
                    <a:pt x="8" y="0"/>
                  </a:moveTo>
                  <a:cubicBezTo>
                    <a:pt x="8" y="0"/>
                    <a:pt x="7" y="0"/>
                    <a:pt x="7" y="0"/>
                  </a:cubicBezTo>
                  <a:cubicBezTo>
                    <a:pt x="5" y="0"/>
                    <a:pt x="3" y="1"/>
                    <a:pt x="3" y="4"/>
                  </a:cubicBezTo>
                  <a:cubicBezTo>
                    <a:pt x="0" y="86"/>
                    <a:pt x="0" y="86"/>
                    <a:pt x="0" y="86"/>
                  </a:cubicBezTo>
                  <a:cubicBezTo>
                    <a:pt x="0" y="88"/>
                    <a:pt x="1" y="90"/>
                    <a:pt x="2" y="91"/>
                  </a:cubicBezTo>
                  <a:cubicBezTo>
                    <a:pt x="4" y="92"/>
                    <a:pt x="5" y="93"/>
                    <a:pt x="7" y="93"/>
                  </a:cubicBezTo>
                  <a:cubicBezTo>
                    <a:pt x="10" y="93"/>
                    <a:pt x="10" y="93"/>
                    <a:pt x="10" y="93"/>
                  </a:cubicBezTo>
                  <a:cubicBezTo>
                    <a:pt x="12" y="93"/>
                    <a:pt x="13" y="92"/>
                    <a:pt x="15" y="91"/>
                  </a:cubicBezTo>
                  <a:cubicBezTo>
                    <a:pt x="16" y="90"/>
                    <a:pt x="16" y="88"/>
                    <a:pt x="16" y="86"/>
                  </a:cubicBezTo>
                  <a:cubicBezTo>
                    <a:pt x="16" y="53"/>
                    <a:pt x="16" y="53"/>
                    <a:pt x="16" y="53"/>
                  </a:cubicBezTo>
                  <a:cubicBezTo>
                    <a:pt x="15" y="52"/>
                    <a:pt x="16" y="52"/>
                    <a:pt x="17" y="51"/>
                  </a:cubicBezTo>
                  <a:cubicBezTo>
                    <a:pt x="19" y="50"/>
                    <a:pt x="19" y="50"/>
                    <a:pt x="19" y="50"/>
                  </a:cubicBezTo>
                  <a:cubicBezTo>
                    <a:pt x="20" y="50"/>
                    <a:pt x="21" y="49"/>
                    <a:pt x="21" y="47"/>
                  </a:cubicBezTo>
                  <a:cubicBezTo>
                    <a:pt x="21" y="15"/>
                    <a:pt x="21" y="15"/>
                    <a:pt x="21" y="15"/>
                  </a:cubicBezTo>
                  <a:cubicBezTo>
                    <a:pt x="21" y="5"/>
                    <a:pt x="12" y="1"/>
                    <a:pt x="8" y="0"/>
                  </a:cubicBezTo>
                  <a:close/>
                  <a:moveTo>
                    <a:pt x="15" y="46"/>
                  </a:moveTo>
                  <a:cubicBezTo>
                    <a:pt x="15" y="46"/>
                    <a:pt x="15" y="46"/>
                    <a:pt x="15" y="46"/>
                  </a:cubicBezTo>
                  <a:cubicBezTo>
                    <a:pt x="12" y="47"/>
                    <a:pt x="10" y="50"/>
                    <a:pt x="10" y="53"/>
                  </a:cubicBezTo>
                  <a:cubicBezTo>
                    <a:pt x="11" y="87"/>
                    <a:pt x="11" y="87"/>
                    <a:pt x="11" y="87"/>
                  </a:cubicBezTo>
                  <a:cubicBezTo>
                    <a:pt x="11" y="87"/>
                    <a:pt x="10" y="87"/>
                    <a:pt x="10" y="87"/>
                  </a:cubicBezTo>
                  <a:cubicBezTo>
                    <a:pt x="10" y="87"/>
                    <a:pt x="10" y="87"/>
                    <a:pt x="10" y="87"/>
                  </a:cubicBezTo>
                  <a:cubicBezTo>
                    <a:pt x="7" y="87"/>
                    <a:pt x="7" y="87"/>
                    <a:pt x="7" y="87"/>
                  </a:cubicBezTo>
                  <a:cubicBezTo>
                    <a:pt x="7" y="87"/>
                    <a:pt x="7" y="87"/>
                    <a:pt x="6" y="87"/>
                  </a:cubicBezTo>
                  <a:cubicBezTo>
                    <a:pt x="6" y="87"/>
                    <a:pt x="6" y="87"/>
                    <a:pt x="6" y="87"/>
                  </a:cubicBezTo>
                  <a:cubicBezTo>
                    <a:pt x="9" y="6"/>
                    <a:pt x="9" y="6"/>
                    <a:pt x="9" y="6"/>
                  </a:cubicBezTo>
                  <a:cubicBezTo>
                    <a:pt x="11" y="8"/>
                    <a:pt x="15" y="10"/>
                    <a:pt x="15" y="15"/>
                  </a:cubicBezTo>
                  <a:lnTo>
                    <a:pt x="15" y="4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9" name="Freeform 57">
              <a:extLst>
                <a:ext uri="{FF2B5EF4-FFF2-40B4-BE49-F238E27FC236}">
                  <a16:creationId xmlns:a16="http://schemas.microsoft.com/office/drawing/2014/main" id="{153D7AF7-050F-6445-9B72-1D41CC77F37A}"/>
                </a:ext>
              </a:extLst>
            </p:cNvPr>
            <p:cNvSpPr>
              <a:spLocks noEditPoints="1"/>
            </p:cNvSpPr>
            <p:nvPr/>
          </p:nvSpPr>
          <p:spPr bwMode="auto">
            <a:xfrm>
              <a:off x="7956078" y="3835400"/>
              <a:ext cx="306388" cy="814388"/>
            </a:xfrm>
            <a:custGeom>
              <a:avLst/>
              <a:gdLst>
                <a:gd name="T0" fmla="*/ 34 w 34"/>
                <a:gd name="T1" fmla="*/ 31 h 90"/>
                <a:gd name="T2" fmla="*/ 31 w 34"/>
                <a:gd name="T3" fmla="*/ 3 h 90"/>
                <a:gd name="T4" fmla="*/ 28 w 34"/>
                <a:gd name="T5" fmla="*/ 0 h 90"/>
                <a:gd name="T6" fmla="*/ 25 w 34"/>
                <a:gd name="T7" fmla="*/ 3 h 90"/>
                <a:gd name="T8" fmla="*/ 28 w 34"/>
                <a:gd name="T9" fmla="*/ 31 h 90"/>
                <a:gd name="T10" fmla="*/ 26 w 34"/>
                <a:gd name="T11" fmla="*/ 40 h 90"/>
                <a:gd name="T12" fmla="*/ 20 w 34"/>
                <a:gd name="T13" fmla="*/ 42 h 90"/>
                <a:gd name="T14" fmla="*/ 20 w 34"/>
                <a:gd name="T15" fmla="*/ 3 h 90"/>
                <a:gd name="T16" fmla="*/ 17 w 34"/>
                <a:gd name="T17" fmla="*/ 0 h 90"/>
                <a:gd name="T18" fmla="*/ 14 w 34"/>
                <a:gd name="T19" fmla="*/ 3 h 90"/>
                <a:gd name="T20" fmla="*/ 14 w 34"/>
                <a:gd name="T21" fmla="*/ 42 h 90"/>
                <a:gd name="T22" fmla="*/ 9 w 34"/>
                <a:gd name="T23" fmla="*/ 40 h 90"/>
                <a:gd name="T24" fmla="*/ 6 w 34"/>
                <a:gd name="T25" fmla="*/ 31 h 90"/>
                <a:gd name="T26" fmla="*/ 10 w 34"/>
                <a:gd name="T27" fmla="*/ 3 h 90"/>
                <a:gd name="T28" fmla="*/ 7 w 34"/>
                <a:gd name="T29" fmla="*/ 0 h 90"/>
                <a:gd name="T30" fmla="*/ 4 w 34"/>
                <a:gd name="T31" fmla="*/ 3 h 90"/>
                <a:gd name="T32" fmla="*/ 1 w 34"/>
                <a:gd name="T33" fmla="*/ 31 h 90"/>
                <a:gd name="T34" fmla="*/ 1 w 34"/>
                <a:gd name="T35" fmla="*/ 31 h 90"/>
                <a:gd name="T36" fmla="*/ 4 w 34"/>
                <a:gd name="T37" fmla="*/ 44 h 90"/>
                <a:gd name="T38" fmla="*/ 11 w 34"/>
                <a:gd name="T39" fmla="*/ 48 h 90"/>
                <a:gd name="T40" fmla="*/ 10 w 34"/>
                <a:gd name="T41" fmla="*/ 84 h 90"/>
                <a:gd name="T42" fmla="*/ 12 w 34"/>
                <a:gd name="T43" fmla="*/ 88 h 90"/>
                <a:gd name="T44" fmla="*/ 16 w 34"/>
                <a:gd name="T45" fmla="*/ 90 h 90"/>
                <a:gd name="T46" fmla="*/ 18 w 34"/>
                <a:gd name="T47" fmla="*/ 90 h 90"/>
                <a:gd name="T48" fmla="*/ 23 w 34"/>
                <a:gd name="T49" fmla="*/ 88 h 90"/>
                <a:gd name="T50" fmla="*/ 25 w 34"/>
                <a:gd name="T51" fmla="*/ 84 h 90"/>
                <a:gd name="T52" fmla="*/ 24 w 34"/>
                <a:gd name="T53" fmla="*/ 48 h 90"/>
                <a:gd name="T54" fmla="*/ 30 w 34"/>
                <a:gd name="T55" fmla="*/ 44 h 90"/>
                <a:gd name="T56" fmla="*/ 34 w 34"/>
                <a:gd name="T57" fmla="*/ 31 h 90"/>
                <a:gd name="T58" fmla="*/ 19 w 34"/>
                <a:gd name="T59" fmla="*/ 84 h 90"/>
                <a:gd name="T60" fmla="*/ 19 w 34"/>
                <a:gd name="T61" fmla="*/ 84 h 90"/>
                <a:gd name="T62" fmla="*/ 18 w 34"/>
                <a:gd name="T63" fmla="*/ 84 h 90"/>
                <a:gd name="T64" fmla="*/ 16 w 34"/>
                <a:gd name="T65" fmla="*/ 84 h 90"/>
                <a:gd name="T66" fmla="*/ 16 w 34"/>
                <a:gd name="T67" fmla="*/ 84 h 90"/>
                <a:gd name="T68" fmla="*/ 16 w 34"/>
                <a:gd name="T69" fmla="*/ 84 h 90"/>
                <a:gd name="T70" fmla="*/ 17 w 34"/>
                <a:gd name="T71" fmla="*/ 48 h 90"/>
                <a:gd name="T72" fmla="*/ 17 w 34"/>
                <a:gd name="T73" fmla="*/ 48 h 90"/>
                <a:gd name="T74" fmla="*/ 18 w 34"/>
                <a:gd name="T75" fmla="*/ 48 h 90"/>
                <a:gd name="T76" fmla="*/ 19 w 34"/>
                <a:gd name="T7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90">
                  <a:moveTo>
                    <a:pt x="34" y="31"/>
                  </a:moveTo>
                  <a:cubicBezTo>
                    <a:pt x="33" y="20"/>
                    <a:pt x="31" y="4"/>
                    <a:pt x="31" y="3"/>
                  </a:cubicBezTo>
                  <a:cubicBezTo>
                    <a:pt x="31" y="1"/>
                    <a:pt x="30" y="0"/>
                    <a:pt x="28" y="0"/>
                  </a:cubicBezTo>
                  <a:cubicBezTo>
                    <a:pt x="26" y="0"/>
                    <a:pt x="25" y="1"/>
                    <a:pt x="25" y="3"/>
                  </a:cubicBezTo>
                  <a:cubicBezTo>
                    <a:pt x="25" y="5"/>
                    <a:pt x="28" y="28"/>
                    <a:pt x="28" y="31"/>
                  </a:cubicBezTo>
                  <a:cubicBezTo>
                    <a:pt x="29" y="35"/>
                    <a:pt x="28" y="38"/>
                    <a:pt x="26" y="40"/>
                  </a:cubicBezTo>
                  <a:cubicBezTo>
                    <a:pt x="25" y="41"/>
                    <a:pt x="23" y="42"/>
                    <a:pt x="20" y="42"/>
                  </a:cubicBezTo>
                  <a:cubicBezTo>
                    <a:pt x="20" y="3"/>
                    <a:pt x="20" y="3"/>
                    <a:pt x="20" y="3"/>
                  </a:cubicBezTo>
                  <a:cubicBezTo>
                    <a:pt x="20" y="1"/>
                    <a:pt x="19" y="0"/>
                    <a:pt x="17" y="0"/>
                  </a:cubicBezTo>
                  <a:cubicBezTo>
                    <a:pt x="16" y="0"/>
                    <a:pt x="14" y="1"/>
                    <a:pt x="14" y="3"/>
                  </a:cubicBezTo>
                  <a:cubicBezTo>
                    <a:pt x="14" y="42"/>
                    <a:pt x="14" y="42"/>
                    <a:pt x="14" y="42"/>
                  </a:cubicBezTo>
                  <a:cubicBezTo>
                    <a:pt x="12" y="42"/>
                    <a:pt x="10" y="41"/>
                    <a:pt x="9" y="40"/>
                  </a:cubicBezTo>
                  <a:cubicBezTo>
                    <a:pt x="7" y="38"/>
                    <a:pt x="6" y="35"/>
                    <a:pt x="6" y="31"/>
                  </a:cubicBezTo>
                  <a:cubicBezTo>
                    <a:pt x="7" y="28"/>
                    <a:pt x="10" y="5"/>
                    <a:pt x="10" y="3"/>
                  </a:cubicBezTo>
                  <a:cubicBezTo>
                    <a:pt x="10" y="1"/>
                    <a:pt x="8" y="0"/>
                    <a:pt x="7" y="0"/>
                  </a:cubicBezTo>
                  <a:cubicBezTo>
                    <a:pt x="5" y="0"/>
                    <a:pt x="4" y="1"/>
                    <a:pt x="4" y="3"/>
                  </a:cubicBezTo>
                  <a:cubicBezTo>
                    <a:pt x="4" y="4"/>
                    <a:pt x="2" y="20"/>
                    <a:pt x="1" y="31"/>
                  </a:cubicBezTo>
                  <a:cubicBezTo>
                    <a:pt x="1" y="31"/>
                    <a:pt x="1" y="31"/>
                    <a:pt x="1" y="31"/>
                  </a:cubicBezTo>
                  <a:cubicBezTo>
                    <a:pt x="0" y="36"/>
                    <a:pt x="2" y="41"/>
                    <a:pt x="4" y="44"/>
                  </a:cubicBezTo>
                  <a:cubicBezTo>
                    <a:pt x="6" y="46"/>
                    <a:pt x="8" y="47"/>
                    <a:pt x="11" y="48"/>
                  </a:cubicBezTo>
                  <a:cubicBezTo>
                    <a:pt x="10" y="84"/>
                    <a:pt x="10" y="84"/>
                    <a:pt x="10" y="84"/>
                  </a:cubicBezTo>
                  <a:cubicBezTo>
                    <a:pt x="10" y="86"/>
                    <a:pt x="11" y="87"/>
                    <a:pt x="12" y="88"/>
                  </a:cubicBezTo>
                  <a:cubicBezTo>
                    <a:pt x="13" y="90"/>
                    <a:pt x="15" y="90"/>
                    <a:pt x="16" y="90"/>
                  </a:cubicBezTo>
                  <a:cubicBezTo>
                    <a:pt x="18" y="90"/>
                    <a:pt x="18" y="90"/>
                    <a:pt x="18" y="90"/>
                  </a:cubicBezTo>
                  <a:cubicBezTo>
                    <a:pt x="20" y="90"/>
                    <a:pt x="22" y="90"/>
                    <a:pt x="23" y="88"/>
                  </a:cubicBezTo>
                  <a:cubicBezTo>
                    <a:pt x="24" y="87"/>
                    <a:pt x="25" y="86"/>
                    <a:pt x="25" y="84"/>
                  </a:cubicBezTo>
                  <a:cubicBezTo>
                    <a:pt x="24" y="48"/>
                    <a:pt x="24" y="48"/>
                    <a:pt x="24" y="48"/>
                  </a:cubicBezTo>
                  <a:cubicBezTo>
                    <a:pt x="27" y="47"/>
                    <a:pt x="29" y="46"/>
                    <a:pt x="30" y="44"/>
                  </a:cubicBezTo>
                  <a:cubicBezTo>
                    <a:pt x="33" y="41"/>
                    <a:pt x="34" y="36"/>
                    <a:pt x="34" y="31"/>
                  </a:cubicBezTo>
                  <a:close/>
                  <a:moveTo>
                    <a:pt x="19" y="84"/>
                  </a:moveTo>
                  <a:cubicBezTo>
                    <a:pt x="19" y="84"/>
                    <a:pt x="19" y="84"/>
                    <a:pt x="19" y="84"/>
                  </a:cubicBezTo>
                  <a:cubicBezTo>
                    <a:pt x="19" y="84"/>
                    <a:pt x="19" y="84"/>
                    <a:pt x="18" y="84"/>
                  </a:cubicBezTo>
                  <a:cubicBezTo>
                    <a:pt x="16" y="84"/>
                    <a:pt x="16" y="84"/>
                    <a:pt x="16" y="84"/>
                  </a:cubicBezTo>
                  <a:cubicBezTo>
                    <a:pt x="16" y="84"/>
                    <a:pt x="16" y="84"/>
                    <a:pt x="16" y="84"/>
                  </a:cubicBezTo>
                  <a:cubicBezTo>
                    <a:pt x="16" y="84"/>
                    <a:pt x="16" y="84"/>
                    <a:pt x="16" y="84"/>
                  </a:cubicBezTo>
                  <a:cubicBezTo>
                    <a:pt x="17" y="48"/>
                    <a:pt x="17" y="48"/>
                    <a:pt x="17" y="48"/>
                  </a:cubicBezTo>
                  <a:cubicBezTo>
                    <a:pt x="17" y="48"/>
                    <a:pt x="17" y="48"/>
                    <a:pt x="17" y="48"/>
                  </a:cubicBezTo>
                  <a:cubicBezTo>
                    <a:pt x="18" y="48"/>
                    <a:pt x="18" y="48"/>
                    <a:pt x="18" y="48"/>
                  </a:cubicBezTo>
                  <a:lnTo>
                    <a:pt x="19" y="8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00" name="Freeform 58">
            <a:extLst>
              <a:ext uri="{FF2B5EF4-FFF2-40B4-BE49-F238E27FC236}">
                <a16:creationId xmlns:a16="http://schemas.microsoft.com/office/drawing/2014/main" id="{6AC3BF3D-6016-3C47-A874-B10C3DB3C92A}"/>
              </a:ext>
            </a:extLst>
          </p:cNvPr>
          <p:cNvSpPr>
            <a:spLocks noEditPoints="1"/>
          </p:cNvSpPr>
          <p:nvPr userDrawn="1"/>
        </p:nvSpPr>
        <p:spPr bwMode="auto">
          <a:xfrm>
            <a:off x="6623380" y="2555438"/>
            <a:ext cx="287910" cy="229747"/>
          </a:xfrm>
          <a:custGeom>
            <a:avLst/>
            <a:gdLst>
              <a:gd name="T0" fmla="*/ 136 w 139"/>
              <a:gd name="T1" fmla="*/ 55 h 111"/>
              <a:gd name="T2" fmla="*/ 122 w 139"/>
              <a:gd name="T3" fmla="*/ 55 h 111"/>
              <a:gd name="T4" fmla="*/ 126 w 139"/>
              <a:gd name="T5" fmla="*/ 36 h 111"/>
              <a:gd name="T6" fmla="*/ 98 w 139"/>
              <a:gd name="T7" fmla="*/ 1 h 111"/>
              <a:gd name="T8" fmla="*/ 91 w 139"/>
              <a:gd name="T9" fmla="*/ 0 h 111"/>
              <a:gd name="T10" fmla="*/ 63 w 139"/>
              <a:gd name="T11" fmla="*/ 18 h 111"/>
              <a:gd name="T12" fmla="*/ 36 w 139"/>
              <a:gd name="T13" fmla="*/ 0 h 111"/>
              <a:gd name="T14" fmla="*/ 29 w 139"/>
              <a:gd name="T15" fmla="*/ 1 h 111"/>
              <a:gd name="T16" fmla="*/ 0 w 139"/>
              <a:gd name="T17" fmla="*/ 36 h 111"/>
              <a:gd name="T18" fmla="*/ 31 w 139"/>
              <a:gd name="T19" fmla="*/ 90 h 111"/>
              <a:gd name="T20" fmla="*/ 62 w 139"/>
              <a:gd name="T21" fmla="*/ 110 h 111"/>
              <a:gd name="T22" fmla="*/ 63 w 139"/>
              <a:gd name="T23" fmla="*/ 111 h 111"/>
              <a:gd name="T24" fmla="*/ 65 w 139"/>
              <a:gd name="T25" fmla="*/ 110 h 111"/>
              <a:gd name="T26" fmla="*/ 95 w 139"/>
              <a:gd name="T27" fmla="*/ 90 h 111"/>
              <a:gd name="T28" fmla="*/ 120 w 139"/>
              <a:gd name="T29" fmla="*/ 61 h 111"/>
              <a:gd name="T30" fmla="*/ 136 w 139"/>
              <a:gd name="T31" fmla="*/ 61 h 111"/>
              <a:gd name="T32" fmla="*/ 139 w 139"/>
              <a:gd name="T33" fmla="*/ 58 h 111"/>
              <a:gd name="T34" fmla="*/ 136 w 139"/>
              <a:gd name="T35" fmla="*/ 55 h 111"/>
              <a:gd name="T36" fmla="*/ 63 w 139"/>
              <a:gd name="T37" fmla="*/ 104 h 111"/>
              <a:gd name="T38" fmla="*/ 6 w 139"/>
              <a:gd name="T39" fmla="*/ 36 h 111"/>
              <a:gd name="T40" fmla="*/ 30 w 139"/>
              <a:gd name="T41" fmla="*/ 7 h 111"/>
              <a:gd name="T42" fmla="*/ 36 w 139"/>
              <a:gd name="T43" fmla="*/ 6 h 111"/>
              <a:gd name="T44" fmla="*/ 55 w 139"/>
              <a:gd name="T45" fmla="*/ 16 h 111"/>
              <a:gd name="T46" fmla="*/ 60 w 139"/>
              <a:gd name="T47" fmla="*/ 27 h 111"/>
              <a:gd name="T48" fmla="*/ 63 w 139"/>
              <a:gd name="T49" fmla="*/ 29 h 111"/>
              <a:gd name="T50" fmla="*/ 66 w 139"/>
              <a:gd name="T51" fmla="*/ 27 h 111"/>
              <a:gd name="T52" fmla="*/ 91 w 139"/>
              <a:gd name="T53" fmla="*/ 6 h 111"/>
              <a:gd name="T54" fmla="*/ 96 w 139"/>
              <a:gd name="T55" fmla="*/ 7 h 111"/>
              <a:gd name="T56" fmla="*/ 120 w 139"/>
              <a:gd name="T57" fmla="*/ 36 h 111"/>
              <a:gd name="T58" fmla="*/ 116 w 139"/>
              <a:gd name="T59" fmla="*/ 55 h 111"/>
              <a:gd name="T60" fmla="*/ 87 w 139"/>
              <a:gd name="T61" fmla="*/ 55 h 111"/>
              <a:gd name="T62" fmla="*/ 80 w 139"/>
              <a:gd name="T63" fmla="*/ 42 h 111"/>
              <a:gd name="T64" fmla="*/ 77 w 139"/>
              <a:gd name="T65" fmla="*/ 40 h 111"/>
              <a:gd name="T66" fmla="*/ 75 w 139"/>
              <a:gd name="T67" fmla="*/ 42 h 111"/>
              <a:gd name="T68" fmla="*/ 65 w 139"/>
              <a:gd name="T69" fmla="*/ 67 h 111"/>
              <a:gd name="T70" fmla="*/ 54 w 139"/>
              <a:gd name="T71" fmla="*/ 35 h 111"/>
              <a:gd name="T72" fmla="*/ 52 w 139"/>
              <a:gd name="T73" fmla="*/ 33 h 111"/>
              <a:gd name="T74" fmla="*/ 49 w 139"/>
              <a:gd name="T75" fmla="*/ 34 h 111"/>
              <a:gd name="T76" fmla="*/ 41 w 139"/>
              <a:gd name="T77" fmla="*/ 55 h 111"/>
              <a:gd name="T78" fmla="*/ 26 w 139"/>
              <a:gd name="T79" fmla="*/ 55 h 111"/>
              <a:gd name="T80" fmla="*/ 23 w 139"/>
              <a:gd name="T81" fmla="*/ 58 h 111"/>
              <a:gd name="T82" fmla="*/ 26 w 139"/>
              <a:gd name="T83" fmla="*/ 61 h 111"/>
              <a:gd name="T84" fmla="*/ 42 w 139"/>
              <a:gd name="T85" fmla="*/ 61 h 111"/>
              <a:gd name="T86" fmla="*/ 45 w 139"/>
              <a:gd name="T87" fmla="*/ 59 h 111"/>
              <a:gd name="T88" fmla="*/ 51 w 139"/>
              <a:gd name="T89" fmla="*/ 44 h 111"/>
              <a:gd name="T90" fmla="*/ 62 w 139"/>
              <a:gd name="T91" fmla="*/ 77 h 111"/>
              <a:gd name="T92" fmla="*/ 65 w 139"/>
              <a:gd name="T93" fmla="*/ 79 h 111"/>
              <a:gd name="T94" fmla="*/ 65 w 139"/>
              <a:gd name="T95" fmla="*/ 79 h 111"/>
              <a:gd name="T96" fmla="*/ 68 w 139"/>
              <a:gd name="T97" fmla="*/ 77 h 111"/>
              <a:gd name="T98" fmla="*/ 78 w 139"/>
              <a:gd name="T99" fmla="*/ 50 h 111"/>
              <a:gd name="T100" fmla="*/ 82 w 139"/>
              <a:gd name="T101" fmla="*/ 59 h 111"/>
              <a:gd name="T102" fmla="*/ 85 w 139"/>
              <a:gd name="T103" fmla="*/ 61 h 111"/>
              <a:gd name="T104" fmla="*/ 113 w 139"/>
              <a:gd name="T105" fmla="*/ 61 h 111"/>
              <a:gd name="T106" fmla="*/ 63 w 139"/>
              <a:gd name="T107" fmla="*/ 10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 h="111">
                <a:moveTo>
                  <a:pt x="136" y="55"/>
                </a:moveTo>
                <a:cubicBezTo>
                  <a:pt x="122" y="55"/>
                  <a:pt x="122" y="55"/>
                  <a:pt x="122" y="55"/>
                </a:cubicBezTo>
                <a:cubicBezTo>
                  <a:pt x="125" y="49"/>
                  <a:pt x="126" y="43"/>
                  <a:pt x="126" y="36"/>
                </a:cubicBezTo>
                <a:cubicBezTo>
                  <a:pt x="126" y="18"/>
                  <a:pt x="115" y="4"/>
                  <a:pt x="98" y="1"/>
                </a:cubicBezTo>
                <a:cubicBezTo>
                  <a:pt x="95" y="1"/>
                  <a:pt x="93" y="0"/>
                  <a:pt x="91" y="0"/>
                </a:cubicBezTo>
                <a:cubicBezTo>
                  <a:pt x="75" y="0"/>
                  <a:pt x="67" y="11"/>
                  <a:pt x="63" y="18"/>
                </a:cubicBezTo>
                <a:cubicBezTo>
                  <a:pt x="59" y="11"/>
                  <a:pt x="51" y="0"/>
                  <a:pt x="36" y="0"/>
                </a:cubicBezTo>
                <a:cubicBezTo>
                  <a:pt x="34" y="0"/>
                  <a:pt x="31" y="1"/>
                  <a:pt x="29" y="1"/>
                </a:cubicBezTo>
                <a:cubicBezTo>
                  <a:pt x="11" y="4"/>
                  <a:pt x="0" y="18"/>
                  <a:pt x="0" y="36"/>
                </a:cubicBezTo>
                <a:cubicBezTo>
                  <a:pt x="0" y="54"/>
                  <a:pt x="11" y="73"/>
                  <a:pt x="31" y="90"/>
                </a:cubicBezTo>
                <a:cubicBezTo>
                  <a:pt x="46" y="103"/>
                  <a:pt x="61" y="110"/>
                  <a:pt x="62" y="110"/>
                </a:cubicBezTo>
                <a:cubicBezTo>
                  <a:pt x="62" y="110"/>
                  <a:pt x="63" y="111"/>
                  <a:pt x="63" y="111"/>
                </a:cubicBezTo>
                <a:cubicBezTo>
                  <a:pt x="64" y="111"/>
                  <a:pt x="64" y="110"/>
                  <a:pt x="65" y="110"/>
                </a:cubicBezTo>
                <a:cubicBezTo>
                  <a:pt x="65" y="110"/>
                  <a:pt x="80" y="103"/>
                  <a:pt x="95" y="90"/>
                </a:cubicBezTo>
                <a:cubicBezTo>
                  <a:pt x="106" y="81"/>
                  <a:pt x="115" y="71"/>
                  <a:pt x="120" y="61"/>
                </a:cubicBezTo>
                <a:cubicBezTo>
                  <a:pt x="136" y="61"/>
                  <a:pt x="136" y="61"/>
                  <a:pt x="136" y="61"/>
                </a:cubicBezTo>
                <a:cubicBezTo>
                  <a:pt x="138" y="61"/>
                  <a:pt x="139" y="60"/>
                  <a:pt x="139" y="58"/>
                </a:cubicBezTo>
                <a:cubicBezTo>
                  <a:pt x="139" y="56"/>
                  <a:pt x="138" y="55"/>
                  <a:pt x="136" y="55"/>
                </a:cubicBezTo>
                <a:close/>
                <a:moveTo>
                  <a:pt x="63" y="104"/>
                </a:moveTo>
                <a:cubicBezTo>
                  <a:pt x="55" y="100"/>
                  <a:pt x="6" y="72"/>
                  <a:pt x="6" y="36"/>
                </a:cubicBezTo>
                <a:cubicBezTo>
                  <a:pt x="6" y="21"/>
                  <a:pt x="15" y="10"/>
                  <a:pt x="30" y="7"/>
                </a:cubicBezTo>
                <a:cubicBezTo>
                  <a:pt x="32" y="7"/>
                  <a:pt x="34" y="6"/>
                  <a:pt x="36" y="6"/>
                </a:cubicBezTo>
                <a:cubicBezTo>
                  <a:pt x="43" y="6"/>
                  <a:pt x="50" y="10"/>
                  <a:pt x="55" y="16"/>
                </a:cubicBezTo>
                <a:cubicBezTo>
                  <a:pt x="59" y="21"/>
                  <a:pt x="60" y="27"/>
                  <a:pt x="60" y="27"/>
                </a:cubicBezTo>
                <a:cubicBezTo>
                  <a:pt x="61" y="28"/>
                  <a:pt x="62" y="29"/>
                  <a:pt x="63" y="29"/>
                </a:cubicBezTo>
                <a:cubicBezTo>
                  <a:pt x="65" y="29"/>
                  <a:pt x="66" y="28"/>
                  <a:pt x="66" y="27"/>
                </a:cubicBezTo>
                <a:cubicBezTo>
                  <a:pt x="66" y="26"/>
                  <a:pt x="72" y="6"/>
                  <a:pt x="91" y="6"/>
                </a:cubicBezTo>
                <a:cubicBezTo>
                  <a:pt x="93" y="6"/>
                  <a:pt x="95" y="7"/>
                  <a:pt x="96" y="7"/>
                </a:cubicBezTo>
                <a:cubicBezTo>
                  <a:pt x="111" y="10"/>
                  <a:pt x="120" y="21"/>
                  <a:pt x="120" y="36"/>
                </a:cubicBezTo>
                <a:cubicBezTo>
                  <a:pt x="120" y="43"/>
                  <a:pt x="119" y="49"/>
                  <a:pt x="116" y="55"/>
                </a:cubicBezTo>
                <a:cubicBezTo>
                  <a:pt x="87" y="55"/>
                  <a:pt x="87" y="55"/>
                  <a:pt x="87" y="55"/>
                </a:cubicBezTo>
                <a:cubicBezTo>
                  <a:pt x="80" y="42"/>
                  <a:pt x="80" y="42"/>
                  <a:pt x="80" y="42"/>
                </a:cubicBezTo>
                <a:cubicBezTo>
                  <a:pt x="79" y="41"/>
                  <a:pt x="78" y="40"/>
                  <a:pt x="77" y="40"/>
                </a:cubicBezTo>
                <a:cubicBezTo>
                  <a:pt x="76" y="40"/>
                  <a:pt x="75" y="41"/>
                  <a:pt x="75" y="42"/>
                </a:cubicBezTo>
                <a:cubicBezTo>
                  <a:pt x="65" y="67"/>
                  <a:pt x="65" y="67"/>
                  <a:pt x="65" y="67"/>
                </a:cubicBezTo>
                <a:cubicBezTo>
                  <a:pt x="54" y="35"/>
                  <a:pt x="54" y="35"/>
                  <a:pt x="54" y="35"/>
                </a:cubicBezTo>
                <a:cubicBezTo>
                  <a:pt x="54" y="33"/>
                  <a:pt x="53" y="33"/>
                  <a:pt x="52" y="33"/>
                </a:cubicBezTo>
                <a:cubicBezTo>
                  <a:pt x="50" y="33"/>
                  <a:pt x="49" y="33"/>
                  <a:pt x="49" y="34"/>
                </a:cubicBezTo>
                <a:cubicBezTo>
                  <a:pt x="41" y="55"/>
                  <a:pt x="41" y="55"/>
                  <a:pt x="41" y="55"/>
                </a:cubicBezTo>
                <a:cubicBezTo>
                  <a:pt x="26" y="55"/>
                  <a:pt x="26" y="55"/>
                  <a:pt x="26" y="55"/>
                </a:cubicBezTo>
                <a:cubicBezTo>
                  <a:pt x="25" y="55"/>
                  <a:pt x="23" y="56"/>
                  <a:pt x="23" y="58"/>
                </a:cubicBezTo>
                <a:cubicBezTo>
                  <a:pt x="23" y="60"/>
                  <a:pt x="25" y="61"/>
                  <a:pt x="26" y="61"/>
                </a:cubicBezTo>
                <a:cubicBezTo>
                  <a:pt x="42" y="61"/>
                  <a:pt x="42" y="61"/>
                  <a:pt x="42" y="61"/>
                </a:cubicBezTo>
                <a:cubicBezTo>
                  <a:pt x="44" y="61"/>
                  <a:pt x="45" y="60"/>
                  <a:pt x="45" y="59"/>
                </a:cubicBezTo>
                <a:cubicBezTo>
                  <a:pt x="51" y="44"/>
                  <a:pt x="51" y="44"/>
                  <a:pt x="51" y="44"/>
                </a:cubicBezTo>
                <a:cubicBezTo>
                  <a:pt x="62" y="77"/>
                  <a:pt x="62" y="77"/>
                  <a:pt x="62" y="77"/>
                </a:cubicBezTo>
                <a:cubicBezTo>
                  <a:pt x="63" y="78"/>
                  <a:pt x="64" y="79"/>
                  <a:pt x="65" y="79"/>
                </a:cubicBezTo>
                <a:cubicBezTo>
                  <a:pt x="65" y="79"/>
                  <a:pt x="65" y="79"/>
                  <a:pt x="65" y="79"/>
                </a:cubicBezTo>
                <a:cubicBezTo>
                  <a:pt x="66" y="79"/>
                  <a:pt x="67" y="78"/>
                  <a:pt x="68" y="77"/>
                </a:cubicBezTo>
                <a:cubicBezTo>
                  <a:pt x="78" y="50"/>
                  <a:pt x="78" y="50"/>
                  <a:pt x="78" y="50"/>
                </a:cubicBezTo>
                <a:cubicBezTo>
                  <a:pt x="82" y="59"/>
                  <a:pt x="82" y="59"/>
                  <a:pt x="82" y="59"/>
                </a:cubicBezTo>
                <a:cubicBezTo>
                  <a:pt x="83" y="60"/>
                  <a:pt x="84" y="61"/>
                  <a:pt x="85" y="61"/>
                </a:cubicBezTo>
                <a:cubicBezTo>
                  <a:pt x="113" y="61"/>
                  <a:pt x="113" y="61"/>
                  <a:pt x="113" y="61"/>
                </a:cubicBezTo>
                <a:cubicBezTo>
                  <a:pt x="99" y="84"/>
                  <a:pt x="70" y="101"/>
                  <a:pt x="63" y="10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901" name="Group 1900">
            <a:extLst>
              <a:ext uri="{FF2B5EF4-FFF2-40B4-BE49-F238E27FC236}">
                <a16:creationId xmlns:a16="http://schemas.microsoft.com/office/drawing/2014/main" id="{56806F5F-C3BD-AE49-B927-B13FC8EE7F41}"/>
              </a:ext>
            </a:extLst>
          </p:cNvPr>
          <p:cNvGrpSpPr/>
          <p:nvPr userDrawn="1"/>
        </p:nvGrpSpPr>
        <p:grpSpPr>
          <a:xfrm>
            <a:off x="4004830" y="2551076"/>
            <a:ext cx="300269" cy="238471"/>
            <a:chOff x="4427065" y="587375"/>
            <a:chExt cx="1311275" cy="1041400"/>
          </a:xfrm>
          <a:solidFill>
            <a:srgbClr val="003088"/>
          </a:solidFill>
        </p:grpSpPr>
        <p:sp>
          <p:nvSpPr>
            <p:cNvPr id="1902" name="Freeform 59">
              <a:extLst>
                <a:ext uri="{FF2B5EF4-FFF2-40B4-BE49-F238E27FC236}">
                  <a16:creationId xmlns:a16="http://schemas.microsoft.com/office/drawing/2014/main" id="{90CC80E3-0950-FC4F-AC01-537553A63A2C}"/>
                </a:ext>
              </a:extLst>
            </p:cNvPr>
            <p:cNvSpPr>
              <a:spLocks noEditPoints="1"/>
            </p:cNvSpPr>
            <p:nvPr/>
          </p:nvSpPr>
          <p:spPr bwMode="auto">
            <a:xfrm>
              <a:off x="4427065" y="587375"/>
              <a:ext cx="1311275" cy="606425"/>
            </a:xfrm>
            <a:custGeom>
              <a:avLst/>
              <a:gdLst>
                <a:gd name="T0" fmla="*/ 114 w 145"/>
                <a:gd name="T1" fmla="*/ 14 h 67"/>
                <a:gd name="T2" fmla="*/ 96 w 145"/>
                <a:gd name="T3" fmla="*/ 13 h 67"/>
                <a:gd name="T4" fmla="*/ 75 w 145"/>
                <a:gd name="T5" fmla="*/ 24 h 67"/>
                <a:gd name="T6" fmla="*/ 83 w 145"/>
                <a:gd name="T7" fmla="*/ 10 h 67"/>
                <a:gd name="T8" fmla="*/ 62 w 145"/>
                <a:gd name="T9" fmla="*/ 10 h 67"/>
                <a:gd name="T10" fmla="*/ 69 w 145"/>
                <a:gd name="T11" fmla="*/ 24 h 67"/>
                <a:gd name="T12" fmla="*/ 49 w 145"/>
                <a:gd name="T13" fmla="*/ 13 h 67"/>
                <a:gd name="T14" fmla="*/ 31 w 145"/>
                <a:gd name="T15" fmla="*/ 14 h 67"/>
                <a:gd name="T16" fmla="*/ 0 w 145"/>
                <a:gd name="T17" fmla="*/ 42 h 67"/>
                <a:gd name="T18" fmla="*/ 41 w 145"/>
                <a:gd name="T19" fmla="*/ 50 h 67"/>
                <a:gd name="T20" fmla="*/ 69 w 145"/>
                <a:gd name="T21" fmla="*/ 42 h 67"/>
                <a:gd name="T22" fmla="*/ 70 w 145"/>
                <a:gd name="T23" fmla="*/ 67 h 67"/>
                <a:gd name="T24" fmla="*/ 75 w 145"/>
                <a:gd name="T25" fmla="*/ 42 h 67"/>
                <a:gd name="T26" fmla="*/ 104 w 145"/>
                <a:gd name="T27" fmla="*/ 50 h 67"/>
                <a:gd name="T28" fmla="*/ 121 w 145"/>
                <a:gd name="T29" fmla="*/ 51 h 67"/>
                <a:gd name="T30" fmla="*/ 140 w 145"/>
                <a:gd name="T31" fmla="*/ 37 h 67"/>
                <a:gd name="T32" fmla="*/ 72 w 145"/>
                <a:gd name="T33" fmla="*/ 6 h 67"/>
                <a:gd name="T34" fmla="*/ 72 w 145"/>
                <a:gd name="T35" fmla="*/ 15 h 67"/>
                <a:gd name="T36" fmla="*/ 58 w 145"/>
                <a:gd name="T37" fmla="*/ 39 h 67"/>
                <a:gd name="T38" fmla="*/ 33 w 145"/>
                <a:gd name="T39" fmla="*/ 45 h 67"/>
                <a:gd name="T40" fmla="*/ 46 w 145"/>
                <a:gd name="T41" fmla="*/ 24 h 67"/>
                <a:gd name="T42" fmla="*/ 19 w 145"/>
                <a:gd name="T43" fmla="*/ 45 h 67"/>
                <a:gd name="T44" fmla="*/ 8 w 145"/>
                <a:gd name="T45" fmla="*/ 42 h 67"/>
                <a:gd name="T46" fmla="*/ 39 w 145"/>
                <a:gd name="T47" fmla="*/ 14 h 67"/>
                <a:gd name="T48" fmla="*/ 55 w 145"/>
                <a:gd name="T49" fmla="*/ 23 h 67"/>
                <a:gd name="T50" fmla="*/ 69 w 145"/>
                <a:gd name="T51" fmla="*/ 30 h 67"/>
                <a:gd name="T52" fmla="*/ 58 w 145"/>
                <a:gd name="T53" fmla="*/ 39 h 67"/>
                <a:gd name="T54" fmla="*/ 127 w 145"/>
                <a:gd name="T55" fmla="*/ 45 h 67"/>
                <a:gd name="T56" fmla="*/ 99 w 145"/>
                <a:gd name="T57" fmla="*/ 24 h 67"/>
                <a:gd name="T58" fmla="*/ 112 w 145"/>
                <a:gd name="T59" fmla="*/ 45 h 67"/>
                <a:gd name="T60" fmla="*/ 87 w 145"/>
                <a:gd name="T61" fmla="*/ 39 h 67"/>
                <a:gd name="T62" fmla="*/ 75 w 145"/>
                <a:gd name="T63" fmla="*/ 30 h 67"/>
                <a:gd name="T64" fmla="*/ 90 w 145"/>
                <a:gd name="T65" fmla="*/ 23 h 67"/>
                <a:gd name="T66" fmla="*/ 106 w 145"/>
                <a:gd name="T67" fmla="*/ 14 h 67"/>
                <a:gd name="T68" fmla="*/ 137 w 145"/>
                <a:gd name="T69"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67">
                  <a:moveTo>
                    <a:pt x="140" y="37"/>
                  </a:moveTo>
                  <a:cubicBezTo>
                    <a:pt x="136" y="36"/>
                    <a:pt x="128" y="31"/>
                    <a:pt x="114" y="14"/>
                  </a:cubicBezTo>
                  <a:cubicBezTo>
                    <a:pt x="112" y="11"/>
                    <a:pt x="109" y="8"/>
                    <a:pt x="106" y="8"/>
                  </a:cubicBezTo>
                  <a:cubicBezTo>
                    <a:pt x="102" y="8"/>
                    <a:pt x="100" y="10"/>
                    <a:pt x="96" y="13"/>
                  </a:cubicBezTo>
                  <a:cubicBezTo>
                    <a:pt x="94" y="14"/>
                    <a:pt x="91" y="16"/>
                    <a:pt x="87" y="18"/>
                  </a:cubicBezTo>
                  <a:cubicBezTo>
                    <a:pt x="80" y="22"/>
                    <a:pt x="78" y="23"/>
                    <a:pt x="75" y="24"/>
                  </a:cubicBezTo>
                  <a:cubicBezTo>
                    <a:pt x="75" y="21"/>
                    <a:pt x="75" y="21"/>
                    <a:pt x="75" y="21"/>
                  </a:cubicBezTo>
                  <a:cubicBezTo>
                    <a:pt x="80" y="19"/>
                    <a:pt x="83" y="15"/>
                    <a:pt x="83" y="10"/>
                  </a:cubicBezTo>
                  <a:cubicBezTo>
                    <a:pt x="83" y="5"/>
                    <a:pt x="78" y="0"/>
                    <a:pt x="72" y="0"/>
                  </a:cubicBezTo>
                  <a:cubicBezTo>
                    <a:pt x="67" y="0"/>
                    <a:pt x="62" y="5"/>
                    <a:pt x="62" y="10"/>
                  </a:cubicBezTo>
                  <a:cubicBezTo>
                    <a:pt x="62" y="15"/>
                    <a:pt x="65" y="19"/>
                    <a:pt x="69" y="21"/>
                  </a:cubicBezTo>
                  <a:cubicBezTo>
                    <a:pt x="69" y="24"/>
                    <a:pt x="69" y="24"/>
                    <a:pt x="69" y="24"/>
                  </a:cubicBezTo>
                  <a:cubicBezTo>
                    <a:pt x="67" y="23"/>
                    <a:pt x="64" y="22"/>
                    <a:pt x="57" y="18"/>
                  </a:cubicBezTo>
                  <a:cubicBezTo>
                    <a:pt x="54" y="16"/>
                    <a:pt x="51" y="14"/>
                    <a:pt x="49" y="13"/>
                  </a:cubicBezTo>
                  <a:cubicBezTo>
                    <a:pt x="45" y="10"/>
                    <a:pt x="42" y="8"/>
                    <a:pt x="39" y="8"/>
                  </a:cubicBezTo>
                  <a:cubicBezTo>
                    <a:pt x="35" y="8"/>
                    <a:pt x="33" y="11"/>
                    <a:pt x="31" y="14"/>
                  </a:cubicBezTo>
                  <a:cubicBezTo>
                    <a:pt x="16" y="31"/>
                    <a:pt x="9" y="36"/>
                    <a:pt x="5" y="37"/>
                  </a:cubicBezTo>
                  <a:cubicBezTo>
                    <a:pt x="1" y="38"/>
                    <a:pt x="0" y="40"/>
                    <a:pt x="0" y="42"/>
                  </a:cubicBezTo>
                  <a:cubicBezTo>
                    <a:pt x="1" y="47"/>
                    <a:pt x="11" y="51"/>
                    <a:pt x="24" y="51"/>
                  </a:cubicBezTo>
                  <a:cubicBezTo>
                    <a:pt x="29" y="51"/>
                    <a:pt x="35" y="51"/>
                    <a:pt x="41" y="50"/>
                  </a:cubicBezTo>
                  <a:cubicBezTo>
                    <a:pt x="48" y="48"/>
                    <a:pt x="54" y="46"/>
                    <a:pt x="59" y="44"/>
                  </a:cubicBezTo>
                  <a:cubicBezTo>
                    <a:pt x="64" y="43"/>
                    <a:pt x="67" y="42"/>
                    <a:pt x="69" y="42"/>
                  </a:cubicBezTo>
                  <a:cubicBezTo>
                    <a:pt x="69" y="66"/>
                    <a:pt x="69" y="66"/>
                    <a:pt x="69" y="66"/>
                  </a:cubicBezTo>
                  <a:cubicBezTo>
                    <a:pt x="70" y="66"/>
                    <a:pt x="70" y="66"/>
                    <a:pt x="70" y="67"/>
                  </a:cubicBezTo>
                  <a:cubicBezTo>
                    <a:pt x="72" y="67"/>
                    <a:pt x="73" y="67"/>
                    <a:pt x="75" y="67"/>
                  </a:cubicBezTo>
                  <a:cubicBezTo>
                    <a:pt x="75" y="42"/>
                    <a:pt x="75" y="42"/>
                    <a:pt x="75" y="42"/>
                  </a:cubicBezTo>
                  <a:cubicBezTo>
                    <a:pt x="78" y="42"/>
                    <a:pt x="81" y="43"/>
                    <a:pt x="85" y="44"/>
                  </a:cubicBezTo>
                  <a:cubicBezTo>
                    <a:pt x="90" y="46"/>
                    <a:pt x="97" y="48"/>
                    <a:pt x="104" y="50"/>
                  </a:cubicBezTo>
                  <a:cubicBezTo>
                    <a:pt x="110" y="51"/>
                    <a:pt x="115" y="51"/>
                    <a:pt x="121" y="51"/>
                  </a:cubicBezTo>
                  <a:cubicBezTo>
                    <a:pt x="121" y="51"/>
                    <a:pt x="121" y="51"/>
                    <a:pt x="121" y="51"/>
                  </a:cubicBezTo>
                  <a:cubicBezTo>
                    <a:pt x="134" y="51"/>
                    <a:pt x="144" y="47"/>
                    <a:pt x="144" y="42"/>
                  </a:cubicBezTo>
                  <a:cubicBezTo>
                    <a:pt x="145" y="40"/>
                    <a:pt x="144" y="38"/>
                    <a:pt x="140" y="37"/>
                  </a:cubicBezTo>
                  <a:close/>
                  <a:moveTo>
                    <a:pt x="68" y="10"/>
                  </a:moveTo>
                  <a:cubicBezTo>
                    <a:pt x="68" y="8"/>
                    <a:pt x="70" y="6"/>
                    <a:pt x="72" y="6"/>
                  </a:cubicBezTo>
                  <a:cubicBezTo>
                    <a:pt x="75" y="6"/>
                    <a:pt x="77" y="8"/>
                    <a:pt x="77" y="10"/>
                  </a:cubicBezTo>
                  <a:cubicBezTo>
                    <a:pt x="77" y="13"/>
                    <a:pt x="75" y="15"/>
                    <a:pt x="72" y="15"/>
                  </a:cubicBezTo>
                  <a:cubicBezTo>
                    <a:pt x="70" y="15"/>
                    <a:pt x="68" y="13"/>
                    <a:pt x="68" y="10"/>
                  </a:cubicBezTo>
                  <a:close/>
                  <a:moveTo>
                    <a:pt x="58" y="39"/>
                  </a:moveTo>
                  <a:cubicBezTo>
                    <a:pt x="53" y="40"/>
                    <a:pt x="47" y="42"/>
                    <a:pt x="39" y="44"/>
                  </a:cubicBezTo>
                  <a:cubicBezTo>
                    <a:pt x="37" y="44"/>
                    <a:pt x="35" y="45"/>
                    <a:pt x="33" y="45"/>
                  </a:cubicBezTo>
                  <a:cubicBezTo>
                    <a:pt x="37" y="42"/>
                    <a:pt x="43" y="36"/>
                    <a:pt x="47" y="28"/>
                  </a:cubicBezTo>
                  <a:cubicBezTo>
                    <a:pt x="48" y="26"/>
                    <a:pt x="47" y="25"/>
                    <a:pt x="46" y="24"/>
                  </a:cubicBezTo>
                  <a:cubicBezTo>
                    <a:pt x="44" y="23"/>
                    <a:pt x="43" y="24"/>
                    <a:pt x="42" y="25"/>
                  </a:cubicBezTo>
                  <a:cubicBezTo>
                    <a:pt x="36" y="36"/>
                    <a:pt x="28" y="43"/>
                    <a:pt x="19" y="45"/>
                  </a:cubicBezTo>
                  <a:cubicBezTo>
                    <a:pt x="18" y="45"/>
                    <a:pt x="18" y="45"/>
                    <a:pt x="18" y="45"/>
                  </a:cubicBezTo>
                  <a:cubicBezTo>
                    <a:pt x="13" y="45"/>
                    <a:pt x="9" y="43"/>
                    <a:pt x="8" y="42"/>
                  </a:cubicBezTo>
                  <a:cubicBezTo>
                    <a:pt x="15" y="40"/>
                    <a:pt x="24" y="32"/>
                    <a:pt x="35" y="17"/>
                  </a:cubicBezTo>
                  <a:cubicBezTo>
                    <a:pt x="38" y="14"/>
                    <a:pt x="39" y="14"/>
                    <a:pt x="39" y="14"/>
                  </a:cubicBezTo>
                  <a:cubicBezTo>
                    <a:pt x="41" y="14"/>
                    <a:pt x="43" y="16"/>
                    <a:pt x="45" y="18"/>
                  </a:cubicBezTo>
                  <a:cubicBezTo>
                    <a:pt x="48" y="19"/>
                    <a:pt x="51" y="21"/>
                    <a:pt x="55" y="23"/>
                  </a:cubicBezTo>
                  <a:cubicBezTo>
                    <a:pt x="63" y="28"/>
                    <a:pt x="65" y="28"/>
                    <a:pt x="69" y="30"/>
                  </a:cubicBezTo>
                  <a:cubicBezTo>
                    <a:pt x="69" y="30"/>
                    <a:pt x="69" y="30"/>
                    <a:pt x="69" y="30"/>
                  </a:cubicBezTo>
                  <a:cubicBezTo>
                    <a:pt x="69" y="36"/>
                    <a:pt x="69" y="36"/>
                    <a:pt x="69" y="36"/>
                  </a:cubicBezTo>
                  <a:cubicBezTo>
                    <a:pt x="66" y="36"/>
                    <a:pt x="63" y="37"/>
                    <a:pt x="58" y="39"/>
                  </a:cubicBezTo>
                  <a:close/>
                  <a:moveTo>
                    <a:pt x="127" y="45"/>
                  </a:moveTo>
                  <a:cubicBezTo>
                    <a:pt x="127" y="45"/>
                    <a:pt x="127" y="45"/>
                    <a:pt x="127" y="45"/>
                  </a:cubicBezTo>
                  <a:cubicBezTo>
                    <a:pt x="117" y="43"/>
                    <a:pt x="109" y="37"/>
                    <a:pt x="103" y="25"/>
                  </a:cubicBezTo>
                  <a:cubicBezTo>
                    <a:pt x="102" y="24"/>
                    <a:pt x="100" y="23"/>
                    <a:pt x="99" y="24"/>
                  </a:cubicBezTo>
                  <a:cubicBezTo>
                    <a:pt x="97" y="25"/>
                    <a:pt x="97" y="26"/>
                    <a:pt x="98" y="28"/>
                  </a:cubicBezTo>
                  <a:cubicBezTo>
                    <a:pt x="102" y="36"/>
                    <a:pt x="107" y="41"/>
                    <a:pt x="112" y="45"/>
                  </a:cubicBezTo>
                  <a:cubicBezTo>
                    <a:pt x="110" y="45"/>
                    <a:pt x="108" y="44"/>
                    <a:pt x="105" y="44"/>
                  </a:cubicBezTo>
                  <a:cubicBezTo>
                    <a:pt x="98" y="42"/>
                    <a:pt x="92" y="40"/>
                    <a:pt x="87" y="39"/>
                  </a:cubicBezTo>
                  <a:cubicBezTo>
                    <a:pt x="82" y="37"/>
                    <a:pt x="78" y="36"/>
                    <a:pt x="75" y="36"/>
                  </a:cubicBezTo>
                  <a:cubicBezTo>
                    <a:pt x="75" y="30"/>
                    <a:pt x="75" y="30"/>
                    <a:pt x="75" y="30"/>
                  </a:cubicBezTo>
                  <a:cubicBezTo>
                    <a:pt x="76" y="30"/>
                    <a:pt x="76" y="30"/>
                    <a:pt x="76" y="30"/>
                  </a:cubicBezTo>
                  <a:cubicBezTo>
                    <a:pt x="80" y="28"/>
                    <a:pt x="82" y="28"/>
                    <a:pt x="90" y="23"/>
                  </a:cubicBezTo>
                  <a:cubicBezTo>
                    <a:pt x="94" y="21"/>
                    <a:pt x="97" y="19"/>
                    <a:pt x="99" y="18"/>
                  </a:cubicBezTo>
                  <a:cubicBezTo>
                    <a:pt x="102" y="16"/>
                    <a:pt x="104" y="14"/>
                    <a:pt x="106" y="14"/>
                  </a:cubicBezTo>
                  <a:cubicBezTo>
                    <a:pt x="106" y="14"/>
                    <a:pt x="107" y="14"/>
                    <a:pt x="109" y="17"/>
                  </a:cubicBezTo>
                  <a:cubicBezTo>
                    <a:pt x="121" y="32"/>
                    <a:pt x="130" y="40"/>
                    <a:pt x="137" y="42"/>
                  </a:cubicBezTo>
                  <a:cubicBezTo>
                    <a:pt x="135" y="43"/>
                    <a:pt x="132" y="45"/>
                    <a:pt x="127" y="4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3" name="Freeform 60">
              <a:extLst>
                <a:ext uri="{FF2B5EF4-FFF2-40B4-BE49-F238E27FC236}">
                  <a16:creationId xmlns:a16="http://schemas.microsoft.com/office/drawing/2014/main" id="{47D1E19F-D935-C244-A6AD-DD09DFDB8407}"/>
                </a:ext>
              </a:extLst>
            </p:cNvPr>
            <p:cNvSpPr>
              <a:spLocks/>
            </p:cNvSpPr>
            <p:nvPr/>
          </p:nvSpPr>
          <p:spPr bwMode="auto">
            <a:xfrm>
              <a:off x="5050953" y="1330325"/>
              <a:ext cx="53975" cy="298450"/>
            </a:xfrm>
            <a:custGeom>
              <a:avLst/>
              <a:gdLst>
                <a:gd name="T0" fmla="*/ 0 w 6"/>
                <a:gd name="T1" fmla="*/ 30 h 33"/>
                <a:gd name="T2" fmla="*/ 3 w 6"/>
                <a:gd name="T3" fmla="*/ 33 h 33"/>
                <a:gd name="T4" fmla="*/ 6 w 6"/>
                <a:gd name="T5" fmla="*/ 30 h 33"/>
                <a:gd name="T6" fmla="*/ 6 w 6"/>
                <a:gd name="T7" fmla="*/ 1 h 33"/>
                <a:gd name="T8" fmla="*/ 0 w 6"/>
                <a:gd name="T9" fmla="*/ 0 h 33"/>
                <a:gd name="T10" fmla="*/ 0 w 6"/>
                <a:gd name="T11" fmla="*/ 30 h 33"/>
              </a:gdLst>
              <a:ahLst/>
              <a:cxnLst>
                <a:cxn ang="0">
                  <a:pos x="T0" y="T1"/>
                </a:cxn>
                <a:cxn ang="0">
                  <a:pos x="T2" y="T3"/>
                </a:cxn>
                <a:cxn ang="0">
                  <a:pos x="T4" y="T5"/>
                </a:cxn>
                <a:cxn ang="0">
                  <a:pos x="T6" y="T7"/>
                </a:cxn>
                <a:cxn ang="0">
                  <a:pos x="T8" y="T9"/>
                </a:cxn>
                <a:cxn ang="0">
                  <a:pos x="T10" y="T11"/>
                </a:cxn>
              </a:cxnLst>
              <a:rect l="0" t="0" r="r" b="b"/>
              <a:pathLst>
                <a:path w="6" h="33">
                  <a:moveTo>
                    <a:pt x="0" y="30"/>
                  </a:moveTo>
                  <a:cubicBezTo>
                    <a:pt x="0" y="32"/>
                    <a:pt x="2" y="33"/>
                    <a:pt x="3" y="33"/>
                  </a:cubicBezTo>
                  <a:cubicBezTo>
                    <a:pt x="5" y="33"/>
                    <a:pt x="6" y="32"/>
                    <a:pt x="6" y="30"/>
                  </a:cubicBezTo>
                  <a:cubicBezTo>
                    <a:pt x="6" y="1"/>
                    <a:pt x="6" y="1"/>
                    <a:pt x="6" y="1"/>
                  </a:cubicBezTo>
                  <a:cubicBezTo>
                    <a:pt x="4" y="0"/>
                    <a:pt x="2" y="0"/>
                    <a:pt x="0" y="0"/>
                  </a:cubicBezTo>
                  <a:lnTo>
                    <a:pt x="0"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4" name="Freeform 61">
              <a:extLst>
                <a:ext uri="{FF2B5EF4-FFF2-40B4-BE49-F238E27FC236}">
                  <a16:creationId xmlns:a16="http://schemas.microsoft.com/office/drawing/2014/main" id="{E995CAB0-18C6-CD45-8EB4-6B04C2CC7E40}"/>
                </a:ext>
              </a:extLst>
            </p:cNvPr>
            <p:cNvSpPr>
              <a:spLocks/>
            </p:cNvSpPr>
            <p:nvPr/>
          </p:nvSpPr>
          <p:spPr bwMode="auto">
            <a:xfrm>
              <a:off x="5195416" y="1039813"/>
              <a:ext cx="173038" cy="207963"/>
            </a:xfrm>
            <a:custGeom>
              <a:avLst/>
              <a:gdLst>
                <a:gd name="T0" fmla="*/ 6 w 19"/>
                <a:gd name="T1" fmla="*/ 0 h 23"/>
                <a:gd name="T2" fmla="*/ 2 w 19"/>
                <a:gd name="T3" fmla="*/ 2 h 23"/>
                <a:gd name="T4" fmla="*/ 5 w 19"/>
                <a:gd name="T5" fmla="*/ 6 h 23"/>
                <a:gd name="T6" fmla="*/ 12 w 19"/>
                <a:gd name="T7" fmla="*/ 10 h 23"/>
                <a:gd name="T8" fmla="*/ 11 w 19"/>
                <a:gd name="T9" fmla="*/ 15 h 23"/>
                <a:gd name="T10" fmla="*/ 0 w 19"/>
                <a:gd name="T11" fmla="*/ 19 h 23"/>
                <a:gd name="T12" fmla="*/ 8 w 19"/>
                <a:gd name="T13" fmla="*/ 23 h 23"/>
                <a:gd name="T14" fmla="*/ 15 w 19"/>
                <a:gd name="T15" fmla="*/ 19 h 23"/>
                <a:gd name="T16" fmla="*/ 17 w 19"/>
                <a:gd name="T17" fmla="*/ 7 h 23"/>
                <a:gd name="T18" fmla="*/ 6 w 1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3">
                  <a:moveTo>
                    <a:pt x="6" y="0"/>
                  </a:moveTo>
                  <a:cubicBezTo>
                    <a:pt x="4" y="0"/>
                    <a:pt x="3" y="1"/>
                    <a:pt x="2" y="2"/>
                  </a:cubicBezTo>
                  <a:cubicBezTo>
                    <a:pt x="2" y="4"/>
                    <a:pt x="3" y="5"/>
                    <a:pt x="5" y="6"/>
                  </a:cubicBezTo>
                  <a:cubicBezTo>
                    <a:pt x="6" y="6"/>
                    <a:pt x="11" y="7"/>
                    <a:pt x="12" y="10"/>
                  </a:cubicBezTo>
                  <a:cubicBezTo>
                    <a:pt x="12" y="11"/>
                    <a:pt x="13" y="13"/>
                    <a:pt x="11" y="15"/>
                  </a:cubicBezTo>
                  <a:cubicBezTo>
                    <a:pt x="9" y="17"/>
                    <a:pt x="5" y="18"/>
                    <a:pt x="0" y="19"/>
                  </a:cubicBezTo>
                  <a:cubicBezTo>
                    <a:pt x="3" y="20"/>
                    <a:pt x="6" y="22"/>
                    <a:pt x="8" y="23"/>
                  </a:cubicBezTo>
                  <a:cubicBezTo>
                    <a:pt x="11" y="22"/>
                    <a:pt x="14" y="21"/>
                    <a:pt x="15" y="19"/>
                  </a:cubicBezTo>
                  <a:cubicBezTo>
                    <a:pt x="19" y="15"/>
                    <a:pt x="19" y="10"/>
                    <a:pt x="17" y="7"/>
                  </a:cubicBezTo>
                  <a:cubicBezTo>
                    <a:pt x="15" y="2"/>
                    <a:pt x="7"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Freeform 62">
              <a:extLst>
                <a:ext uri="{FF2B5EF4-FFF2-40B4-BE49-F238E27FC236}">
                  <a16:creationId xmlns:a16="http://schemas.microsoft.com/office/drawing/2014/main" id="{82F7C905-9C41-6145-8D9F-9D428920761B}"/>
                </a:ext>
              </a:extLst>
            </p:cNvPr>
            <p:cNvSpPr>
              <a:spLocks/>
            </p:cNvSpPr>
            <p:nvPr/>
          </p:nvSpPr>
          <p:spPr bwMode="auto">
            <a:xfrm>
              <a:off x="4833466" y="1293813"/>
              <a:ext cx="173038" cy="225425"/>
            </a:xfrm>
            <a:custGeom>
              <a:avLst/>
              <a:gdLst>
                <a:gd name="T0" fmla="*/ 16 w 19"/>
                <a:gd name="T1" fmla="*/ 19 h 25"/>
                <a:gd name="T2" fmla="*/ 11 w 19"/>
                <a:gd name="T3" fmla="*/ 6 h 25"/>
                <a:gd name="T4" fmla="*/ 16 w 19"/>
                <a:gd name="T5" fmla="*/ 2 h 25"/>
                <a:gd name="T6" fmla="*/ 8 w 19"/>
                <a:gd name="T7" fmla="*/ 0 h 25"/>
                <a:gd name="T8" fmla="*/ 6 w 19"/>
                <a:gd name="T9" fmla="*/ 3 h 25"/>
                <a:gd name="T10" fmla="*/ 13 w 19"/>
                <a:gd name="T11" fmla="*/ 24 h 25"/>
                <a:gd name="T12" fmla="*/ 14 w 19"/>
                <a:gd name="T13" fmla="*/ 24 h 25"/>
                <a:gd name="T14" fmla="*/ 16 w 19"/>
                <a:gd name="T15" fmla="*/ 25 h 25"/>
                <a:gd name="T16" fmla="*/ 18 w 19"/>
                <a:gd name="T17" fmla="*/ 24 h 25"/>
                <a:gd name="T18" fmla="*/ 18 w 19"/>
                <a:gd name="T19" fmla="*/ 20 h 25"/>
                <a:gd name="T20" fmla="*/ 16 w 19"/>
                <a:gd name="T21"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5">
                  <a:moveTo>
                    <a:pt x="16" y="19"/>
                  </a:moveTo>
                  <a:cubicBezTo>
                    <a:pt x="10" y="15"/>
                    <a:pt x="8" y="11"/>
                    <a:pt x="11" y="6"/>
                  </a:cubicBezTo>
                  <a:cubicBezTo>
                    <a:pt x="12" y="4"/>
                    <a:pt x="14" y="3"/>
                    <a:pt x="16" y="2"/>
                  </a:cubicBezTo>
                  <a:cubicBezTo>
                    <a:pt x="13" y="2"/>
                    <a:pt x="10" y="1"/>
                    <a:pt x="8" y="0"/>
                  </a:cubicBezTo>
                  <a:cubicBezTo>
                    <a:pt x="7" y="1"/>
                    <a:pt x="6" y="2"/>
                    <a:pt x="6" y="3"/>
                  </a:cubicBezTo>
                  <a:cubicBezTo>
                    <a:pt x="0" y="14"/>
                    <a:pt x="9" y="21"/>
                    <a:pt x="13" y="24"/>
                  </a:cubicBezTo>
                  <a:cubicBezTo>
                    <a:pt x="13" y="24"/>
                    <a:pt x="14" y="24"/>
                    <a:pt x="14" y="24"/>
                  </a:cubicBezTo>
                  <a:cubicBezTo>
                    <a:pt x="14" y="25"/>
                    <a:pt x="15" y="25"/>
                    <a:pt x="16" y="25"/>
                  </a:cubicBezTo>
                  <a:cubicBezTo>
                    <a:pt x="17" y="25"/>
                    <a:pt x="17" y="25"/>
                    <a:pt x="18" y="24"/>
                  </a:cubicBezTo>
                  <a:cubicBezTo>
                    <a:pt x="19" y="23"/>
                    <a:pt x="19" y="21"/>
                    <a:pt x="18" y="20"/>
                  </a:cubicBezTo>
                  <a:cubicBezTo>
                    <a:pt x="17" y="20"/>
                    <a:pt x="17" y="19"/>
                    <a:pt x="16"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6" name="Freeform 63">
              <a:extLst>
                <a:ext uri="{FF2B5EF4-FFF2-40B4-BE49-F238E27FC236}">
                  <a16:creationId xmlns:a16="http://schemas.microsoft.com/office/drawing/2014/main" id="{EB4087EA-DC98-ED43-8E8E-EAB6F8288695}"/>
                </a:ext>
              </a:extLst>
            </p:cNvPr>
            <p:cNvSpPr>
              <a:spLocks/>
            </p:cNvSpPr>
            <p:nvPr/>
          </p:nvSpPr>
          <p:spPr bwMode="auto">
            <a:xfrm>
              <a:off x="4796953" y="1039813"/>
              <a:ext cx="534988" cy="479425"/>
            </a:xfrm>
            <a:custGeom>
              <a:avLst/>
              <a:gdLst>
                <a:gd name="T0" fmla="*/ 28 w 59"/>
                <a:gd name="T1" fmla="*/ 21 h 53"/>
                <a:gd name="T2" fmla="*/ 8 w 59"/>
                <a:gd name="T3" fmla="*/ 15 h 53"/>
                <a:gd name="T4" fmla="*/ 7 w 59"/>
                <a:gd name="T5" fmla="*/ 10 h 53"/>
                <a:gd name="T6" fmla="*/ 14 w 59"/>
                <a:gd name="T7" fmla="*/ 6 h 53"/>
                <a:gd name="T8" fmla="*/ 16 w 59"/>
                <a:gd name="T9" fmla="*/ 2 h 53"/>
                <a:gd name="T10" fmla="*/ 13 w 59"/>
                <a:gd name="T11" fmla="*/ 0 h 53"/>
                <a:gd name="T12" fmla="*/ 1 w 59"/>
                <a:gd name="T13" fmla="*/ 7 h 53"/>
                <a:gd name="T14" fmla="*/ 3 w 59"/>
                <a:gd name="T15" fmla="*/ 19 h 53"/>
                <a:gd name="T16" fmla="*/ 27 w 59"/>
                <a:gd name="T17" fmla="*/ 27 h 53"/>
                <a:gd name="T18" fmla="*/ 48 w 59"/>
                <a:gd name="T19" fmla="*/ 34 h 53"/>
                <a:gd name="T20" fmla="*/ 43 w 59"/>
                <a:gd name="T21" fmla="*/ 47 h 53"/>
                <a:gd name="T22" fmla="*/ 41 w 59"/>
                <a:gd name="T23" fmla="*/ 48 h 53"/>
                <a:gd name="T24" fmla="*/ 41 w 59"/>
                <a:gd name="T25" fmla="*/ 52 h 53"/>
                <a:gd name="T26" fmla="*/ 43 w 59"/>
                <a:gd name="T27" fmla="*/ 53 h 53"/>
                <a:gd name="T28" fmla="*/ 45 w 59"/>
                <a:gd name="T29" fmla="*/ 52 h 53"/>
                <a:gd name="T30" fmla="*/ 46 w 59"/>
                <a:gd name="T31" fmla="*/ 52 h 53"/>
                <a:gd name="T32" fmla="*/ 53 w 59"/>
                <a:gd name="T33" fmla="*/ 31 h 53"/>
                <a:gd name="T34" fmla="*/ 28 w 59"/>
                <a:gd name="T35" fmla="*/ 2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3">
                  <a:moveTo>
                    <a:pt x="28" y="21"/>
                  </a:moveTo>
                  <a:cubicBezTo>
                    <a:pt x="20" y="20"/>
                    <a:pt x="11" y="18"/>
                    <a:pt x="8" y="15"/>
                  </a:cubicBezTo>
                  <a:cubicBezTo>
                    <a:pt x="6" y="13"/>
                    <a:pt x="6" y="11"/>
                    <a:pt x="7" y="10"/>
                  </a:cubicBezTo>
                  <a:cubicBezTo>
                    <a:pt x="8" y="7"/>
                    <a:pt x="13" y="6"/>
                    <a:pt x="14" y="6"/>
                  </a:cubicBezTo>
                  <a:cubicBezTo>
                    <a:pt x="16" y="5"/>
                    <a:pt x="17" y="4"/>
                    <a:pt x="16" y="2"/>
                  </a:cubicBezTo>
                  <a:cubicBezTo>
                    <a:pt x="16" y="1"/>
                    <a:pt x="15" y="0"/>
                    <a:pt x="13" y="0"/>
                  </a:cubicBezTo>
                  <a:cubicBezTo>
                    <a:pt x="12" y="0"/>
                    <a:pt x="4" y="2"/>
                    <a:pt x="1" y="7"/>
                  </a:cubicBezTo>
                  <a:cubicBezTo>
                    <a:pt x="0" y="10"/>
                    <a:pt x="0" y="15"/>
                    <a:pt x="3" y="19"/>
                  </a:cubicBezTo>
                  <a:cubicBezTo>
                    <a:pt x="8" y="24"/>
                    <a:pt x="17" y="25"/>
                    <a:pt x="27" y="27"/>
                  </a:cubicBezTo>
                  <a:cubicBezTo>
                    <a:pt x="36" y="28"/>
                    <a:pt x="46" y="30"/>
                    <a:pt x="48" y="34"/>
                  </a:cubicBezTo>
                  <a:cubicBezTo>
                    <a:pt x="51" y="39"/>
                    <a:pt x="48" y="43"/>
                    <a:pt x="43" y="47"/>
                  </a:cubicBezTo>
                  <a:cubicBezTo>
                    <a:pt x="42" y="47"/>
                    <a:pt x="41" y="48"/>
                    <a:pt x="41" y="48"/>
                  </a:cubicBezTo>
                  <a:cubicBezTo>
                    <a:pt x="40" y="49"/>
                    <a:pt x="40" y="51"/>
                    <a:pt x="41" y="52"/>
                  </a:cubicBezTo>
                  <a:cubicBezTo>
                    <a:pt x="41" y="53"/>
                    <a:pt x="42" y="53"/>
                    <a:pt x="43" y="53"/>
                  </a:cubicBezTo>
                  <a:cubicBezTo>
                    <a:pt x="44" y="53"/>
                    <a:pt x="44" y="53"/>
                    <a:pt x="45" y="52"/>
                  </a:cubicBezTo>
                  <a:cubicBezTo>
                    <a:pt x="45" y="52"/>
                    <a:pt x="46" y="52"/>
                    <a:pt x="46" y="52"/>
                  </a:cubicBezTo>
                  <a:cubicBezTo>
                    <a:pt x="50" y="49"/>
                    <a:pt x="59" y="42"/>
                    <a:pt x="53" y="31"/>
                  </a:cubicBezTo>
                  <a:cubicBezTo>
                    <a:pt x="49" y="24"/>
                    <a:pt x="39" y="23"/>
                    <a:pt x="28"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07" name="Group 1906">
            <a:extLst>
              <a:ext uri="{FF2B5EF4-FFF2-40B4-BE49-F238E27FC236}">
                <a16:creationId xmlns:a16="http://schemas.microsoft.com/office/drawing/2014/main" id="{149A2F98-55AE-6041-9ADF-A38AFECE63AA}"/>
              </a:ext>
            </a:extLst>
          </p:cNvPr>
          <p:cNvGrpSpPr/>
          <p:nvPr userDrawn="1"/>
        </p:nvGrpSpPr>
        <p:grpSpPr>
          <a:xfrm>
            <a:off x="2322172" y="3130019"/>
            <a:ext cx="333714" cy="223567"/>
            <a:chOff x="5919316" y="5275263"/>
            <a:chExt cx="1457325" cy="976313"/>
          </a:xfrm>
          <a:solidFill>
            <a:srgbClr val="003088"/>
          </a:solidFill>
        </p:grpSpPr>
        <p:sp>
          <p:nvSpPr>
            <p:cNvPr id="1908" name="Freeform 64">
              <a:extLst>
                <a:ext uri="{FF2B5EF4-FFF2-40B4-BE49-F238E27FC236}">
                  <a16:creationId xmlns:a16="http://schemas.microsoft.com/office/drawing/2014/main" id="{0D9DBF17-199D-4F4C-B794-3B2DAD26F9BF}"/>
                </a:ext>
              </a:extLst>
            </p:cNvPr>
            <p:cNvSpPr>
              <a:spLocks noEditPoints="1"/>
            </p:cNvSpPr>
            <p:nvPr/>
          </p:nvSpPr>
          <p:spPr bwMode="auto">
            <a:xfrm>
              <a:off x="5919316" y="5275263"/>
              <a:ext cx="714375" cy="976313"/>
            </a:xfrm>
            <a:custGeom>
              <a:avLst/>
              <a:gdLst>
                <a:gd name="T0" fmla="*/ 74 w 79"/>
                <a:gd name="T1" fmla="*/ 90 h 108"/>
                <a:gd name="T2" fmla="*/ 73 w 79"/>
                <a:gd name="T3" fmla="*/ 90 h 108"/>
                <a:gd name="T4" fmla="*/ 74 w 79"/>
                <a:gd name="T5" fmla="*/ 67 h 108"/>
                <a:gd name="T6" fmla="*/ 74 w 79"/>
                <a:gd name="T7" fmla="*/ 67 h 108"/>
                <a:gd name="T8" fmla="*/ 70 w 79"/>
                <a:gd name="T9" fmla="*/ 58 h 108"/>
                <a:gd name="T10" fmla="*/ 64 w 79"/>
                <a:gd name="T11" fmla="*/ 52 h 108"/>
                <a:gd name="T12" fmla="*/ 44 w 79"/>
                <a:gd name="T13" fmla="*/ 34 h 108"/>
                <a:gd name="T14" fmla="*/ 31 w 79"/>
                <a:gd name="T15" fmla="*/ 32 h 108"/>
                <a:gd name="T16" fmla="*/ 23 w 79"/>
                <a:gd name="T17" fmla="*/ 10 h 108"/>
                <a:gd name="T18" fmla="*/ 9 w 79"/>
                <a:gd name="T19" fmla="*/ 1 h 108"/>
                <a:gd name="T20" fmla="*/ 2 w 79"/>
                <a:gd name="T21" fmla="*/ 15 h 108"/>
                <a:gd name="T22" fmla="*/ 9 w 79"/>
                <a:gd name="T23" fmla="*/ 45 h 108"/>
                <a:gd name="T24" fmla="*/ 11 w 79"/>
                <a:gd name="T25" fmla="*/ 50 h 108"/>
                <a:gd name="T26" fmla="*/ 36 w 79"/>
                <a:gd name="T27" fmla="*/ 84 h 108"/>
                <a:gd name="T28" fmla="*/ 37 w 79"/>
                <a:gd name="T29" fmla="*/ 89 h 108"/>
                <a:gd name="T30" fmla="*/ 37 w 79"/>
                <a:gd name="T31" fmla="*/ 90 h 108"/>
                <a:gd name="T32" fmla="*/ 35 w 79"/>
                <a:gd name="T33" fmla="*/ 90 h 108"/>
                <a:gd name="T34" fmla="*/ 30 w 79"/>
                <a:gd name="T35" fmla="*/ 95 h 108"/>
                <a:gd name="T36" fmla="*/ 30 w 79"/>
                <a:gd name="T37" fmla="*/ 103 h 108"/>
                <a:gd name="T38" fmla="*/ 35 w 79"/>
                <a:gd name="T39" fmla="*/ 108 h 108"/>
                <a:gd name="T40" fmla="*/ 74 w 79"/>
                <a:gd name="T41" fmla="*/ 108 h 108"/>
                <a:gd name="T42" fmla="*/ 79 w 79"/>
                <a:gd name="T43" fmla="*/ 103 h 108"/>
                <a:gd name="T44" fmla="*/ 79 w 79"/>
                <a:gd name="T45" fmla="*/ 95 h 108"/>
                <a:gd name="T46" fmla="*/ 74 w 79"/>
                <a:gd name="T47" fmla="*/ 90 h 108"/>
                <a:gd name="T48" fmla="*/ 40 w 79"/>
                <a:gd name="T49" fmla="*/ 80 h 108"/>
                <a:gd name="T50" fmla="*/ 16 w 79"/>
                <a:gd name="T51" fmla="*/ 47 h 108"/>
                <a:gd name="T52" fmla="*/ 14 w 79"/>
                <a:gd name="T53" fmla="*/ 44 h 108"/>
                <a:gd name="T54" fmla="*/ 7 w 79"/>
                <a:gd name="T55" fmla="*/ 14 h 108"/>
                <a:gd name="T56" fmla="*/ 11 w 79"/>
                <a:gd name="T57" fmla="*/ 7 h 108"/>
                <a:gd name="T58" fmla="*/ 18 w 79"/>
                <a:gd name="T59" fmla="*/ 11 h 108"/>
                <a:gd name="T60" fmla="*/ 26 w 79"/>
                <a:gd name="T61" fmla="*/ 36 h 108"/>
                <a:gd name="T62" fmla="*/ 26 w 79"/>
                <a:gd name="T63" fmla="*/ 37 h 108"/>
                <a:gd name="T64" fmla="*/ 29 w 79"/>
                <a:gd name="T65" fmla="*/ 51 h 108"/>
                <a:gd name="T66" fmla="*/ 43 w 79"/>
                <a:gd name="T67" fmla="*/ 66 h 108"/>
                <a:gd name="T68" fmla="*/ 48 w 79"/>
                <a:gd name="T69" fmla="*/ 66 h 108"/>
                <a:gd name="T70" fmla="*/ 48 w 79"/>
                <a:gd name="T71" fmla="*/ 62 h 108"/>
                <a:gd name="T72" fmla="*/ 33 w 79"/>
                <a:gd name="T73" fmla="*/ 47 h 108"/>
                <a:gd name="T74" fmla="*/ 32 w 79"/>
                <a:gd name="T75" fmla="*/ 39 h 108"/>
                <a:gd name="T76" fmla="*/ 40 w 79"/>
                <a:gd name="T77" fmla="*/ 39 h 108"/>
                <a:gd name="T78" fmla="*/ 60 w 79"/>
                <a:gd name="T79" fmla="*/ 57 h 108"/>
                <a:gd name="T80" fmla="*/ 66 w 79"/>
                <a:gd name="T81" fmla="*/ 62 h 108"/>
                <a:gd name="T82" fmla="*/ 68 w 79"/>
                <a:gd name="T83" fmla="*/ 67 h 108"/>
                <a:gd name="T84" fmla="*/ 67 w 79"/>
                <a:gd name="T85" fmla="*/ 90 h 108"/>
                <a:gd name="T86" fmla="*/ 43 w 79"/>
                <a:gd name="T87" fmla="*/ 90 h 108"/>
                <a:gd name="T88" fmla="*/ 43 w 79"/>
                <a:gd name="T89" fmla="*/ 89 h 108"/>
                <a:gd name="T90" fmla="*/ 40 w 79"/>
                <a:gd name="T91" fmla="*/ 80 h 108"/>
                <a:gd name="T92" fmla="*/ 73 w 79"/>
                <a:gd name="T93" fmla="*/ 102 h 108"/>
                <a:gd name="T94" fmla="*/ 36 w 79"/>
                <a:gd name="T95" fmla="*/ 102 h 108"/>
                <a:gd name="T96" fmla="*/ 36 w 79"/>
                <a:gd name="T97" fmla="*/ 95 h 108"/>
                <a:gd name="T98" fmla="*/ 73 w 79"/>
                <a:gd name="T99" fmla="*/ 95 h 108"/>
                <a:gd name="T100" fmla="*/ 73 w 79"/>
                <a:gd name="T101" fmla="*/ 10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08">
                  <a:moveTo>
                    <a:pt x="74" y="90"/>
                  </a:moveTo>
                  <a:cubicBezTo>
                    <a:pt x="73" y="90"/>
                    <a:pt x="73" y="90"/>
                    <a:pt x="73" y="90"/>
                  </a:cubicBezTo>
                  <a:cubicBezTo>
                    <a:pt x="74" y="67"/>
                    <a:pt x="74" y="67"/>
                    <a:pt x="74" y="67"/>
                  </a:cubicBezTo>
                  <a:cubicBezTo>
                    <a:pt x="74" y="67"/>
                    <a:pt x="74" y="67"/>
                    <a:pt x="74" y="67"/>
                  </a:cubicBezTo>
                  <a:cubicBezTo>
                    <a:pt x="74" y="63"/>
                    <a:pt x="72" y="60"/>
                    <a:pt x="70" y="58"/>
                  </a:cubicBezTo>
                  <a:cubicBezTo>
                    <a:pt x="68" y="57"/>
                    <a:pt x="66" y="55"/>
                    <a:pt x="64" y="52"/>
                  </a:cubicBezTo>
                  <a:cubicBezTo>
                    <a:pt x="57" y="46"/>
                    <a:pt x="49" y="39"/>
                    <a:pt x="44" y="34"/>
                  </a:cubicBezTo>
                  <a:cubicBezTo>
                    <a:pt x="39" y="31"/>
                    <a:pt x="34" y="30"/>
                    <a:pt x="31" y="32"/>
                  </a:cubicBezTo>
                  <a:cubicBezTo>
                    <a:pt x="29" y="28"/>
                    <a:pt x="25" y="16"/>
                    <a:pt x="23" y="10"/>
                  </a:cubicBezTo>
                  <a:cubicBezTo>
                    <a:pt x="21" y="2"/>
                    <a:pt x="14" y="0"/>
                    <a:pt x="9" y="1"/>
                  </a:cubicBezTo>
                  <a:cubicBezTo>
                    <a:pt x="4" y="2"/>
                    <a:pt x="0" y="8"/>
                    <a:pt x="2" y="15"/>
                  </a:cubicBezTo>
                  <a:cubicBezTo>
                    <a:pt x="3" y="22"/>
                    <a:pt x="7" y="40"/>
                    <a:pt x="9" y="45"/>
                  </a:cubicBezTo>
                  <a:cubicBezTo>
                    <a:pt x="9" y="47"/>
                    <a:pt x="10" y="49"/>
                    <a:pt x="11" y="50"/>
                  </a:cubicBezTo>
                  <a:cubicBezTo>
                    <a:pt x="36" y="84"/>
                    <a:pt x="36" y="84"/>
                    <a:pt x="36" y="84"/>
                  </a:cubicBezTo>
                  <a:cubicBezTo>
                    <a:pt x="37" y="85"/>
                    <a:pt x="37" y="87"/>
                    <a:pt x="37" y="89"/>
                  </a:cubicBezTo>
                  <a:cubicBezTo>
                    <a:pt x="37" y="90"/>
                    <a:pt x="37" y="90"/>
                    <a:pt x="37" y="90"/>
                  </a:cubicBezTo>
                  <a:cubicBezTo>
                    <a:pt x="35" y="90"/>
                    <a:pt x="35" y="90"/>
                    <a:pt x="35" y="90"/>
                  </a:cubicBezTo>
                  <a:cubicBezTo>
                    <a:pt x="32" y="90"/>
                    <a:pt x="30" y="92"/>
                    <a:pt x="30" y="95"/>
                  </a:cubicBezTo>
                  <a:cubicBezTo>
                    <a:pt x="30" y="103"/>
                    <a:pt x="30" y="103"/>
                    <a:pt x="30" y="103"/>
                  </a:cubicBezTo>
                  <a:cubicBezTo>
                    <a:pt x="30" y="106"/>
                    <a:pt x="32" y="108"/>
                    <a:pt x="35" y="108"/>
                  </a:cubicBezTo>
                  <a:cubicBezTo>
                    <a:pt x="74" y="108"/>
                    <a:pt x="74" y="108"/>
                    <a:pt x="74" y="108"/>
                  </a:cubicBezTo>
                  <a:cubicBezTo>
                    <a:pt x="77" y="108"/>
                    <a:pt x="79" y="106"/>
                    <a:pt x="79" y="103"/>
                  </a:cubicBezTo>
                  <a:cubicBezTo>
                    <a:pt x="79" y="95"/>
                    <a:pt x="79" y="95"/>
                    <a:pt x="79" y="95"/>
                  </a:cubicBezTo>
                  <a:cubicBezTo>
                    <a:pt x="79" y="92"/>
                    <a:pt x="77" y="90"/>
                    <a:pt x="74" y="90"/>
                  </a:cubicBezTo>
                  <a:close/>
                  <a:moveTo>
                    <a:pt x="40" y="80"/>
                  </a:moveTo>
                  <a:cubicBezTo>
                    <a:pt x="16" y="47"/>
                    <a:pt x="16" y="47"/>
                    <a:pt x="16" y="47"/>
                  </a:cubicBezTo>
                  <a:cubicBezTo>
                    <a:pt x="15" y="46"/>
                    <a:pt x="15" y="45"/>
                    <a:pt x="14" y="44"/>
                  </a:cubicBezTo>
                  <a:cubicBezTo>
                    <a:pt x="13" y="39"/>
                    <a:pt x="9" y="21"/>
                    <a:pt x="7" y="14"/>
                  </a:cubicBezTo>
                  <a:cubicBezTo>
                    <a:pt x="7" y="10"/>
                    <a:pt x="9" y="7"/>
                    <a:pt x="11" y="7"/>
                  </a:cubicBezTo>
                  <a:cubicBezTo>
                    <a:pt x="13" y="6"/>
                    <a:pt x="16" y="7"/>
                    <a:pt x="18" y="11"/>
                  </a:cubicBezTo>
                  <a:cubicBezTo>
                    <a:pt x="21" y="20"/>
                    <a:pt x="26" y="36"/>
                    <a:pt x="26" y="36"/>
                  </a:cubicBezTo>
                  <a:cubicBezTo>
                    <a:pt x="26" y="37"/>
                    <a:pt x="26" y="37"/>
                    <a:pt x="26" y="37"/>
                  </a:cubicBezTo>
                  <a:cubicBezTo>
                    <a:pt x="24" y="41"/>
                    <a:pt x="24" y="46"/>
                    <a:pt x="29" y="51"/>
                  </a:cubicBezTo>
                  <a:cubicBezTo>
                    <a:pt x="35" y="57"/>
                    <a:pt x="43" y="66"/>
                    <a:pt x="43" y="66"/>
                  </a:cubicBezTo>
                  <a:cubicBezTo>
                    <a:pt x="45" y="67"/>
                    <a:pt x="46" y="68"/>
                    <a:pt x="48" y="66"/>
                  </a:cubicBezTo>
                  <a:cubicBezTo>
                    <a:pt x="49" y="65"/>
                    <a:pt x="49" y="64"/>
                    <a:pt x="48" y="62"/>
                  </a:cubicBezTo>
                  <a:cubicBezTo>
                    <a:pt x="48" y="62"/>
                    <a:pt x="39" y="53"/>
                    <a:pt x="33" y="47"/>
                  </a:cubicBezTo>
                  <a:cubicBezTo>
                    <a:pt x="30" y="44"/>
                    <a:pt x="30" y="40"/>
                    <a:pt x="32" y="39"/>
                  </a:cubicBezTo>
                  <a:cubicBezTo>
                    <a:pt x="33" y="37"/>
                    <a:pt x="37" y="36"/>
                    <a:pt x="40" y="39"/>
                  </a:cubicBezTo>
                  <a:cubicBezTo>
                    <a:pt x="45" y="43"/>
                    <a:pt x="53" y="51"/>
                    <a:pt x="60" y="57"/>
                  </a:cubicBezTo>
                  <a:cubicBezTo>
                    <a:pt x="62" y="59"/>
                    <a:pt x="64" y="61"/>
                    <a:pt x="66" y="62"/>
                  </a:cubicBezTo>
                  <a:cubicBezTo>
                    <a:pt x="67" y="64"/>
                    <a:pt x="68" y="65"/>
                    <a:pt x="68" y="67"/>
                  </a:cubicBezTo>
                  <a:cubicBezTo>
                    <a:pt x="67" y="90"/>
                    <a:pt x="67" y="90"/>
                    <a:pt x="67" y="90"/>
                  </a:cubicBezTo>
                  <a:cubicBezTo>
                    <a:pt x="43" y="90"/>
                    <a:pt x="43" y="90"/>
                    <a:pt x="43" y="90"/>
                  </a:cubicBezTo>
                  <a:cubicBezTo>
                    <a:pt x="43" y="89"/>
                    <a:pt x="43" y="89"/>
                    <a:pt x="43" y="89"/>
                  </a:cubicBezTo>
                  <a:cubicBezTo>
                    <a:pt x="43" y="86"/>
                    <a:pt x="42" y="83"/>
                    <a:pt x="40" y="80"/>
                  </a:cubicBezTo>
                  <a:close/>
                  <a:moveTo>
                    <a:pt x="73" y="102"/>
                  </a:moveTo>
                  <a:cubicBezTo>
                    <a:pt x="36" y="102"/>
                    <a:pt x="36" y="102"/>
                    <a:pt x="36" y="102"/>
                  </a:cubicBezTo>
                  <a:cubicBezTo>
                    <a:pt x="36" y="95"/>
                    <a:pt x="36" y="95"/>
                    <a:pt x="36" y="95"/>
                  </a:cubicBezTo>
                  <a:cubicBezTo>
                    <a:pt x="73" y="95"/>
                    <a:pt x="73" y="95"/>
                    <a:pt x="73" y="95"/>
                  </a:cubicBezTo>
                  <a:lnTo>
                    <a:pt x="73"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9" name="Freeform 65">
              <a:extLst>
                <a:ext uri="{FF2B5EF4-FFF2-40B4-BE49-F238E27FC236}">
                  <a16:creationId xmlns:a16="http://schemas.microsoft.com/office/drawing/2014/main" id="{40188539-F89B-2D43-9819-020FA9E80B55}"/>
                </a:ext>
              </a:extLst>
            </p:cNvPr>
            <p:cNvSpPr>
              <a:spLocks noEditPoints="1"/>
            </p:cNvSpPr>
            <p:nvPr/>
          </p:nvSpPr>
          <p:spPr bwMode="auto">
            <a:xfrm>
              <a:off x="6662266" y="5275263"/>
              <a:ext cx="714375" cy="976313"/>
            </a:xfrm>
            <a:custGeom>
              <a:avLst/>
              <a:gdLst>
                <a:gd name="T0" fmla="*/ 70 w 79"/>
                <a:gd name="T1" fmla="*/ 1 h 108"/>
                <a:gd name="T2" fmla="*/ 56 w 79"/>
                <a:gd name="T3" fmla="*/ 10 h 108"/>
                <a:gd name="T4" fmla="*/ 49 w 79"/>
                <a:gd name="T5" fmla="*/ 32 h 108"/>
                <a:gd name="T6" fmla="*/ 35 w 79"/>
                <a:gd name="T7" fmla="*/ 34 h 108"/>
                <a:gd name="T8" fmla="*/ 16 w 79"/>
                <a:gd name="T9" fmla="*/ 52 h 108"/>
                <a:gd name="T10" fmla="*/ 9 w 79"/>
                <a:gd name="T11" fmla="*/ 58 h 108"/>
                <a:gd name="T12" fmla="*/ 5 w 79"/>
                <a:gd name="T13" fmla="*/ 67 h 108"/>
                <a:gd name="T14" fmla="*/ 5 w 79"/>
                <a:gd name="T15" fmla="*/ 67 h 108"/>
                <a:gd name="T16" fmla="*/ 6 w 79"/>
                <a:gd name="T17" fmla="*/ 90 h 108"/>
                <a:gd name="T18" fmla="*/ 5 w 79"/>
                <a:gd name="T19" fmla="*/ 90 h 108"/>
                <a:gd name="T20" fmla="*/ 0 w 79"/>
                <a:gd name="T21" fmla="*/ 95 h 108"/>
                <a:gd name="T22" fmla="*/ 0 w 79"/>
                <a:gd name="T23" fmla="*/ 103 h 108"/>
                <a:gd name="T24" fmla="*/ 5 w 79"/>
                <a:gd name="T25" fmla="*/ 108 h 108"/>
                <a:gd name="T26" fmla="*/ 44 w 79"/>
                <a:gd name="T27" fmla="*/ 108 h 108"/>
                <a:gd name="T28" fmla="*/ 49 w 79"/>
                <a:gd name="T29" fmla="*/ 103 h 108"/>
                <a:gd name="T30" fmla="*/ 49 w 79"/>
                <a:gd name="T31" fmla="*/ 95 h 108"/>
                <a:gd name="T32" fmla="*/ 44 w 79"/>
                <a:gd name="T33" fmla="*/ 90 h 108"/>
                <a:gd name="T34" fmla="*/ 42 w 79"/>
                <a:gd name="T35" fmla="*/ 90 h 108"/>
                <a:gd name="T36" fmla="*/ 42 w 79"/>
                <a:gd name="T37" fmla="*/ 89 h 108"/>
                <a:gd name="T38" fmla="*/ 43 w 79"/>
                <a:gd name="T39" fmla="*/ 84 h 108"/>
                <a:gd name="T40" fmla="*/ 68 w 79"/>
                <a:gd name="T41" fmla="*/ 50 h 108"/>
                <a:gd name="T42" fmla="*/ 71 w 79"/>
                <a:gd name="T43" fmla="*/ 45 h 108"/>
                <a:gd name="T44" fmla="*/ 77 w 79"/>
                <a:gd name="T45" fmla="*/ 15 h 108"/>
                <a:gd name="T46" fmla="*/ 70 w 79"/>
                <a:gd name="T47" fmla="*/ 1 h 108"/>
                <a:gd name="T48" fmla="*/ 43 w 79"/>
                <a:gd name="T49" fmla="*/ 102 h 108"/>
                <a:gd name="T50" fmla="*/ 6 w 79"/>
                <a:gd name="T51" fmla="*/ 102 h 108"/>
                <a:gd name="T52" fmla="*/ 6 w 79"/>
                <a:gd name="T53" fmla="*/ 95 h 108"/>
                <a:gd name="T54" fmla="*/ 43 w 79"/>
                <a:gd name="T55" fmla="*/ 95 h 108"/>
                <a:gd name="T56" fmla="*/ 43 w 79"/>
                <a:gd name="T57" fmla="*/ 102 h 108"/>
                <a:gd name="T58" fmla="*/ 72 w 79"/>
                <a:gd name="T59" fmla="*/ 14 h 108"/>
                <a:gd name="T60" fmla="*/ 65 w 79"/>
                <a:gd name="T61" fmla="*/ 44 h 108"/>
                <a:gd name="T62" fmla="*/ 64 w 79"/>
                <a:gd name="T63" fmla="*/ 47 h 108"/>
                <a:gd name="T64" fmla="*/ 39 w 79"/>
                <a:gd name="T65" fmla="*/ 80 h 108"/>
                <a:gd name="T66" fmla="*/ 36 w 79"/>
                <a:gd name="T67" fmla="*/ 89 h 108"/>
                <a:gd name="T68" fmla="*/ 36 w 79"/>
                <a:gd name="T69" fmla="*/ 90 h 108"/>
                <a:gd name="T70" fmla="*/ 12 w 79"/>
                <a:gd name="T71" fmla="*/ 90 h 108"/>
                <a:gd name="T72" fmla="*/ 11 w 79"/>
                <a:gd name="T73" fmla="*/ 67 h 108"/>
                <a:gd name="T74" fmla="*/ 13 w 79"/>
                <a:gd name="T75" fmla="*/ 62 h 108"/>
                <a:gd name="T76" fmla="*/ 20 w 79"/>
                <a:gd name="T77" fmla="*/ 57 h 108"/>
                <a:gd name="T78" fmla="*/ 39 w 79"/>
                <a:gd name="T79" fmla="*/ 39 h 108"/>
                <a:gd name="T80" fmla="*/ 48 w 79"/>
                <a:gd name="T81" fmla="*/ 39 h 108"/>
                <a:gd name="T82" fmla="*/ 46 w 79"/>
                <a:gd name="T83" fmla="*/ 47 h 108"/>
                <a:gd name="T84" fmla="*/ 31 w 79"/>
                <a:gd name="T85" fmla="*/ 62 h 108"/>
                <a:gd name="T86" fmla="*/ 32 w 79"/>
                <a:gd name="T87" fmla="*/ 66 h 108"/>
                <a:gd name="T88" fmla="*/ 36 w 79"/>
                <a:gd name="T89" fmla="*/ 66 h 108"/>
                <a:gd name="T90" fmla="*/ 50 w 79"/>
                <a:gd name="T91" fmla="*/ 51 h 108"/>
                <a:gd name="T92" fmla="*/ 53 w 79"/>
                <a:gd name="T93" fmla="*/ 37 h 108"/>
                <a:gd name="T94" fmla="*/ 54 w 79"/>
                <a:gd name="T95" fmla="*/ 36 h 108"/>
                <a:gd name="T96" fmla="*/ 61 w 79"/>
                <a:gd name="T97" fmla="*/ 11 h 108"/>
                <a:gd name="T98" fmla="*/ 68 w 79"/>
                <a:gd name="T99" fmla="*/ 7 h 108"/>
                <a:gd name="T100" fmla="*/ 72 w 79"/>
                <a:gd name="T101" fmla="*/ 1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08">
                  <a:moveTo>
                    <a:pt x="70" y="1"/>
                  </a:moveTo>
                  <a:cubicBezTo>
                    <a:pt x="65" y="0"/>
                    <a:pt x="58" y="2"/>
                    <a:pt x="56" y="10"/>
                  </a:cubicBezTo>
                  <a:cubicBezTo>
                    <a:pt x="54" y="16"/>
                    <a:pt x="50" y="28"/>
                    <a:pt x="49" y="32"/>
                  </a:cubicBezTo>
                  <a:cubicBezTo>
                    <a:pt x="45" y="30"/>
                    <a:pt x="40" y="31"/>
                    <a:pt x="35" y="34"/>
                  </a:cubicBezTo>
                  <a:cubicBezTo>
                    <a:pt x="30" y="39"/>
                    <a:pt x="22" y="46"/>
                    <a:pt x="16" y="52"/>
                  </a:cubicBezTo>
                  <a:cubicBezTo>
                    <a:pt x="13" y="55"/>
                    <a:pt x="11" y="57"/>
                    <a:pt x="9" y="58"/>
                  </a:cubicBezTo>
                  <a:cubicBezTo>
                    <a:pt x="7" y="60"/>
                    <a:pt x="5" y="63"/>
                    <a:pt x="5" y="67"/>
                  </a:cubicBezTo>
                  <a:cubicBezTo>
                    <a:pt x="5" y="67"/>
                    <a:pt x="5" y="67"/>
                    <a:pt x="5" y="67"/>
                  </a:cubicBezTo>
                  <a:cubicBezTo>
                    <a:pt x="6" y="90"/>
                    <a:pt x="6" y="90"/>
                    <a:pt x="6" y="90"/>
                  </a:cubicBezTo>
                  <a:cubicBezTo>
                    <a:pt x="5" y="90"/>
                    <a:pt x="5" y="90"/>
                    <a:pt x="5" y="90"/>
                  </a:cubicBezTo>
                  <a:cubicBezTo>
                    <a:pt x="2" y="90"/>
                    <a:pt x="0" y="92"/>
                    <a:pt x="0" y="95"/>
                  </a:cubicBezTo>
                  <a:cubicBezTo>
                    <a:pt x="0" y="103"/>
                    <a:pt x="0" y="103"/>
                    <a:pt x="0" y="103"/>
                  </a:cubicBezTo>
                  <a:cubicBezTo>
                    <a:pt x="0" y="106"/>
                    <a:pt x="2" y="108"/>
                    <a:pt x="5" y="108"/>
                  </a:cubicBezTo>
                  <a:cubicBezTo>
                    <a:pt x="44" y="108"/>
                    <a:pt x="44" y="108"/>
                    <a:pt x="44" y="108"/>
                  </a:cubicBezTo>
                  <a:cubicBezTo>
                    <a:pt x="47" y="108"/>
                    <a:pt x="49" y="106"/>
                    <a:pt x="49" y="103"/>
                  </a:cubicBezTo>
                  <a:cubicBezTo>
                    <a:pt x="49" y="95"/>
                    <a:pt x="49" y="95"/>
                    <a:pt x="49" y="95"/>
                  </a:cubicBezTo>
                  <a:cubicBezTo>
                    <a:pt x="49" y="92"/>
                    <a:pt x="47" y="90"/>
                    <a:pt x="44" y="90"/>
                  </a:cubicBezTo>
                  <a:cubicBezTo>
                    <a:pt x="42" y="90"/>
                    <a:pt x="42" y="90"/>
                    <a:pt x="42" y="90"/>
                  </a:cubicBezTo>
                  <a:cubicBezTo>
                    <a:pt x="42" y="89"/>
                    <a:pt x="42" y="89"/>
                    <a:pt x="42" y="89"/>
                  </a:cubicBezTo>
                  <a:cubicBezTo>
                    <a:pt x="42" y="87"/>
                    <a:pt x="42" y="85"/>
                    <a:pt x="43" y="84"/>
                  </a:cubicBezTo>
                  <a:cubicBezTo>
                    <a:pt x="68" y="50"/>
                    <a:pt x="68" y="50"/>
                    <a:pt x="68" y="50"/>
                  </a:cubicBezTo>
                  <a:cubicBezTo>
                    <a:pt x="69" y="49"/>
                    <a:pt x="70" y="47"/>
                    <a:pt x="71" y="45"/>
                  </a:cubicBezTo>
                  <a:cubicBezTo>
                    <a:pt x="72" y="40"/>
                    <a:pt x="76" y="22"/>
                    <a:pt x="77" y="15"/>
                  </a:cubicBezTo>
                  <a:cubicBezTo>
                    <a:pt x="79" y="8"/>
                    <a:pt x="75" y="2"/>
                    <a:pt x="70" y="1"/>
                  </a:cubicBezTo>
                  <a:close/>
                  <a:moveTo>
                    <a:pt x="43" y="102"/>
                  </a:moveTo>
                  <a:cubicBezTo>
                    <a:pt x="6" y="102"/>
                    <a:pt x="6" y="102"/>
                    <a:pt x="6" y="102"/>
                  </a:cubicBezTo>
                  <a:cubicBezTo>
                    <a:pt x="6" y="95"/>
                    <a:pt x="6" y="95"/>
                    <a:pt x="6" y="95"/>
                  </a:cubicBezTo>
                  <a:cubicBezTo>
                    <a:pt x="43" y="95"/>
                    <a:pt x="43" y="95"/>
                    <a:pt x="43" y="95"/>
                  </a:cubicBezTo>
                  <a:lnTo>
                    <a:pt x="43" y="102"/>
                  </a:lnTo>
                  <a:close/>
                  <a:moveTo>
                    <a:pt x="72" y="14"/>
                  </a:moveTo>
                  <a:cubicBezTo>
                    <a:pt x="70" y="21"/>
                    <a:pt x="66" y="39"/>
                    <a:pt x="65" y="44"/>
                  </a:cubicBezTo>
                  <a:cubicBezTo>
                    <a:pt x="65" y="45"/>
                    <a:pt x="64" y="46"/>
                    <a:pt x="64" y="47"/>
                  </a:cubicBezTo>
                  <a:cubicBezTo>
                    <a:pt x="39" y="80"/>
                    <a:pt x="39" y="80"/>
                    <a:pt x="39" y="80"/>
                  </a:cubicBezTo>
                  <a:cubicBezTo>
                    <a:pt x="37" y="83"/>
                    <a:pt x="36" y="86"/>
                    <a:pt x="36" y="89"/>
                  </a:cubicBezTo>
                  <a:cubicBezTo>
                    <a:pt x="36" y="90"/>
                    <a:pt x="36" y="90"/>
                    <a:pt x="36" y="90"/>
                  </a:cubicBezTo>
                  <a:cubicBezTo>
                    <a:pt x="12" y="90"/>
                    <a:pt x="12" y="90"/>
                    <a:pt x="12" y="90"/>
                  </a:cubicBezTo>
                  <a:cubicBezTo>
                    <a:pt x="11" y="67"/>
                    <a:pt x="11" y="67"/>
                    <a:pt x="11" y="67"/>
                  </a:cubicBezTo>
                  <a:cubicBezTo>
                    <a:pt x="11" y="65"/>
                    <a:pt x="12" y="64"/>
                    <a:pt x="13" y="62"/>
                  </a:cubicBezTo>
                  <a:cubicBezTo>
                    <a:pt x="15" y="61"/>
                    <a:pt x="17" y="59"/>
                    <a:pt x="20" y="57"/>
                  </a:cubicBezTo>
                  <a:cubicBezTo>
                    <a:pt x="26" y="51"/>
                    <a:pt x="34" y="43"/>
                    <a:pt x="39" y="39"/>
                  </a:cubicBezTo>
                  <a:cubicBezTo>
                    <a:pt x="42" y="36"/>
                    <a:pt x="46" y="37"/>
                    <a:pt x="48" y="39"/>
                  </a:cubicBezTo>
                  <a:cubicBezTo>
                    <a:pt x="49" y="40"/>
                    <a:pt x="50" y="44"/>
                    <a:pt x="46" y="47"/>
                  </a:cubicBezTo>
                  <a:cubicBezTo>
                    <a:pt x="40" y="53"/>
                    <a:pt x="32" y="62"/>
                    <a:pt x="31" y="62"/>
                  </a:cubicBezTo>
                  <a:cubicBezTo>
                    <a:pt x="30" y="64"/>
                    <a:pt x="30" y="65"/>
                    <a:pt x="32" y="66"/>
                  </a:cubicBezTo>
                  <a:cubicBezTo>
                    <a:pt x="33" y="68"/>
                    <a:pt x="35" y="67"/>
                    <a:pt x="36" y="66"/>
                  </a:cubicBezTo>
                  <a:cubicBezTo>
                    <a:pt x="36" y="66"/>
                    <a:pt x="44" y="57"/>
                    <a:pt x="50" y="51"/>
                  </a:cubicBezTo>
                  <a:cubicBezTo>
                    <a:pt x="55" y="46"/>
                    <a:pt x="55" y="41"/>
                    <a:pt x="53" y="37"/>
                  </a:cubicBezTo>
                  <a:cubicBezTo>
                    <a:pt x="53" y="37"/>
                    <a:pt x="53" y="37"/>
                    <a:pt x="54" y="36"/>
                  </a:cubicBezTo>
                  <a:cubicBezTo>
                    <a:pt x="54" y="36"/>
                    <a:pt x="59" y="20"/>
                    <a:pt x="61" y="11"/>
                  </a:cubicBezTo>
                  <a:cubicBezTo>
                    <a:pt x="63" y="7"/>
                    <a:pt x="66" y="6"/>
                    <a:pt x="68" y="7"/>
                  </a:cubicBezTo>
                  <a:cubicBezTo>
                    <a:pt x="71" y="7"/>
                    <a:pt x="73" y="10"/>
                    <a:pt x="72"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10" name="Group 1909">
            <a:extLst>
              <a:ext uri="{FF2B5EF4-FFF2-40B4-BE49-F238E27FC236}">
                <a16:creationId xmlns:a16="http://schemas.microsoft.com/office/drawing/2014/main" id="{7B436136-4F58-254E-A570-A679A5406B23}"/>
              </a:ext>
            </a:extLst>
          </p:cNvPr>
          <p:cNvGrpSpPr/>
          <p:nvPr userDrawn="1"/>
        </p:nvGrpSpPr>
        <p:grpSpPr>
          <a:xfrm>
            <a:off x="2969542" y="3097847"/>
            <a:ext cx="174127" cy="287910"/>
            <a:chOff x="7846541" y="5111750"/>
            <a:chExt cx="760413" cy="1257300"/>
          </a:xfrm>
          <a:solidFill>
            <a:srgbClr val="003088"/>
          </a:solidFill>
        </p:grpSpPr>
        <p:sp>
          <p:nvSpPr>
            <p:cNvPr id="1911" name="Freeform 66">
              <a:extLst>
                <a:ext uri="{FF2B5EF4-FFF2-40B4-BE49-F238E27FC236}">
                  <a16:creationId xmlns:a16="http://schemas.microsoft.com/office/drawing/2014/main" id="{0C1BB9BC-9473-5646-BB1E-8BFD8E5CF295}"/>
                </a:ext>
              </a:extLst>
            </p:cNvPr>
            <p:cNvSpPr>
              <a:spLocks noEditPoints="1"/>
            </p:cNvSpPr>
            <p:nvPr/>
          </p:nvSpPr>
          <p:spPr bwMode="auto">
            <a:xfrm>
              <a:off x="7846541" y="5111750"/>
              <a:ext cx="760413" cy="1257300"/>
            </a:xfrm>
            <a:custGeom>
              <a:avLst/>
              <a:gdLst>
                <a:gd name="T0" fmla="*/ 71 w 84"/>
                <a:gd name="T1" fmla="*/ 43 h 139"/>
                <a:gd name="T2" fmla="*/ 65 w 84"/>
                <a:gd name="T3" fmla="*/ 40 h 139"/>
                <a:gd name="T4" fmla="*/ 65 w 84"/>
                <a:gd name="T5" fmla="*/ 35 h 139"/>
                <a:gd name="T6" fmla="*/ 67 w 84"/>
                <a:gd name="T7" fmla="*/ 35 h 139"/>
                <a:gd name="T8" fmla="*/ 74 w 84"/>
                <a:gd name="T9" fmla="*/ 28 h 139"/>
                <a:gd name="T10" fmla="*/ 74 w 84"/>
                <a:gd name="T11" fmla="*/ 7 h 139"/>
                <a:gd name="T12" fmla="*/ 67 w 84"/>
                <a:gd name="T13" fmla="*/ 0 h 139"/>
                <a:gd name="T14" fmla="*/ 18 w 84"/>
                <a:gd name="T15" fmla="*/ 0 h 139"/>
                <a:gd name="T16" fmla="*/ 11 w 84"/>
                <a:gd name="T17" fmla="*/ 7 h 139"/>
                <a:gd name="T18" fmla="*/ 11 w 84"/>
                <a:gd name="T19" fmla="*/ 28 h 139"/>
                <a:gd name="T20" fmla="*/ 18 w 84"/>
                <a:gd name="T21" fmla="*/ 35 h 139"/>
                <a:gd name="T22" fmla="*/ 20 w 84"/>
                <a:gd name="T23" fmla="*/ 35 h 139"/>
                <a:gd name="T24" fmla="*/ 20 w 84"/>
                <a:gd name="T25" fmla="*/ 40 h 139"/>
                <a:gd name="T26" fmla="*/ 15 w 84"/>
                <a:gd name="T27" fmla="*/ 42 h 139"/>
                <a:gd name="T28" fmla="*/ 0 w 84"/>
                <a:gd name="T29" fmla="*/ 56 h 139"/>
                <a:gd name="T30" fmla="*/ 0 w 84"/>
                <a:gd name="T31" fmla="*/ 129 h 139"/>
                <a:gd name="T32" fmla="*/ 9 w 84"/>
                <a:gd name="T33" fmla="*/ 139 h 139"/>
                <a:gd name="T34" fmla="*/ 75 w 84"/>
                <a:gd name="T35" fmla="*/ 139 h 139"/>
                <a:gd name="T36" fmla="*/ 84 w 84"/>
                <a:gd name="T37" fmla="*/ 129 h 139"/>
                <a:gd name="T38" fmla="*/ 84 w 84"/>
                <a:gd name="T39" fmla="*/ 56 h 139"/>
                <a:gd name="T40" fmla="*/ 71 w 84"/>
                <a:gd name="T41" fmla="*/ 43 h 139"/>
                <a:gd name="T42" fmla="*/ 79 w 84"/>
                <a:gd name="T43" fmla="*/ 113 h 139"/>
                <a:gd name="T44" fmla="*/ 27 w 84"/>
                <a:gd name="T45" fmla="*/ 113 h 139"/>
                <a:gd name="T46" fmla="*/ 27 w 84"/>
                <a:gd name="T47" fmla="*/ 69 h 139"/>
                <a:gd name="T48" fmla="*/ 79 w 84"/>
                <a:gd name="T49" fmla="*/ 69 h 139"/>
                <a:gd name="T50" fmla="*/ 79 w 84"/>
                <a:gd name="T51" fmla="*/ 113 h 139"/>
                <a:gd name="T52" fmla="*/ 16 w 84"/>
                <a:gd name="T53" fmla="*/ 28 h 139"/>
                <a:gd name="T54" fmla="*/ 16 w 84"/>
                <a:gd name="T55" fmla="*/ 7 h 139"/>
                <a:gd name="T56" fmla="*/ 18 w 84"/>
                <a:gd name="T57" fmla="*/ 6 h 139"/>
                <a:gd name="T58" fmla="*/ 67 w 84"/>
                <a:gd name="T59" fmla="*/ 6 h 139"/>
                <a:gd name="T60" fmla="*/ 68 w 84"/>
                <a:gd name="T61" fmla="*/ 7 h 139"/>
                <a:gd name="T62" fmla="*/ 68 w 84"/>
                <a:gd name="T63" fmla="*/ 28 h 139"/>
                <a:gd name="T64" fmla="*/ 67 w 84"/>
                <a:gd name="T65" fmla="*/ 29 h 139"/>
                <a:gd name="T66" fmla="*/ 18 w 84"/>
                <a:gd name="T67" fmla="*/ 29 h 139"/>
                <a:gd name="T68" fmla="*/ 16 w 84"/>
                <a:gd name="T69" fmla="*/ 28 h 139"/>
                <a:gd name="T70" fmla="*/ 75 w 84"/>
                <a:gd name="T71" fmla="*/ 133 h 139"/>
                <a:gd name="T72" fmla="*/ 9 w 84"/>
                <a:gd name="T73" fmla="*/ 133 h 139"/>
                <a:gd name="T74" fmla="*/ 6 w 84"/>
                <a:gd name="T75" fmla="*/ 129 h 139"/>
                <a:gd name="T76" fmla="*/ 6 w 84"/>
                <a:gd name="T77" fmla="*/ 56 h 139"/>
                <a:gd name="T78" fmla="*/ 17 w 84"/>
                <a:gd name="T79" fmla="*/ 48 h 139"/>
                <a:gd name="T80" fmla="*/ 26 w 84"/>
                <a:gd name="T81" fmla="*/ 40 h 139"/>
                <a:gd name="T82" fmla="*/ 26 w 84"/>
                <a:gd name="T83" fmla="*/ 35 h 139"/>
                <a:gd name="T84" fmla="*/ 59 w 84"/>
                <a:gd name="T85" fmla="*/ 35 h 139"/>
                <a:gd name="T86" fmla="*/ 59 w 84"/>
                <a:gd name="T87" fmla="*/ 40 h 139"/>
                <a:gd name="T88" fmla="*/ 68 w 84"/>
                <a:gd name="T89" fmla="*/ 48 h 139"/>
                <a:gd name="T90" fmla="*/ 79 w 84"/>
                <a:gd name="T91" fmla="*/ 56 h 139"/>
                <a:gd name="T92" fmla="*/ 79 w 84"/>
                <a:gd name="T93" fmla="*/ 64 h 139"/>
                <a:gd name="T94" fmla="*/ 24 w 84"/>
                <a:gd name="T95" fmla="*/ 64 h 139"/>
                <a:gd name="T96" fmla="*/ 22 w 84"/>
                <a:gd name="T97" fmla="*/ 66 h 139"/>
                <a:gd name="T98" fmla="*/ 22 w 84"/>
                <a:gd name="T99" fmla="*/ 116 h 139"/>
                <a:gd name="T100" fmla="*/ 24 w 84"/>
                <a:gd name="T101" fmla="*/ 118 h 139"/>
                <a:gd name="T102" fmla="*/ 79 w 84"/>
                <a:gd name="T103" fmla="*/ 118 h 139"/>
                <a:gd name="T104" fmla="*/ 79 w 84"/>
                <a:gd name="T105" fmla="*/ 129 h 139"/>
                <a:gd name="T106" fmla="*/ 75 w 84"/>
                <a:gd name="T10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 h="139">
                  <a:moveTo>
                    <a:pt x="71" y="43"/>
                  </a:moveTo>
                  <a:cubicBezTo>
                    <a:pt x="69" y="42"/>
                    <a:pt x="65" y="41"/>
                    <a:pt x="65" y="40"/>
                  </a:cubicBezTo>
                  <a:cubicBezTo>
                    <a:pt x="65" y="35"/>
                    <a:pt x="65" y="35"/>
                    <a:pt x="65" y="35"/>
                  </a:cubicBezTo>
                  <a:cubicBezTo>
                    <a:pt x="67" y="35"/>
                    <a:pt x="67" y="35"/>
                    <a:pt x="67" y="35"/>
                  </a:cubicBezTo>
                  <a:cubicBezTo>
                    <a:pt x="71" y="35"/>
                    <a:pt x="74" y="32"/>
                    <a:pt x="74" y="28"/>
                  </a:cubicBezTo>
                  <a:cubicBezTo>
                    <a:pt x="74" y="7"/>
                    <a:pt x="74" y="7"/>
                    <a:pt x="74" y="7"/>
                  </a:cubicBezTo>
                  <a:cubicBezTo>
                    <a:pt x="74" y="3"/>
                    <a:pt x="71" y="0"/>
                    <a:pt x="67" y="0"/>
                  </a:cubicBezTo>
                  <a:cubicBezTo>
                    <a:pt x="18" y="0"/>
                    <a:pt x="18" y="0"/>
                    <a:pt x="18" y="0"/>
                  </a:cubicBezTo>
                  <a:cubicBezTo>
                    <a:pt x="14" y="0"/>
                    <a:pt x="11" y="3"/>
                    <a:pt x="11" y="7"/>
                  </a:cubicBezTo>
                  <a:cubicBezTo>
                    <a:pt x="11" y="28"/>
                    <a:pt x="11" y="28"/>
                    <a:pt x="11" y="28"/>
                  </a:cubicBezTo>
                  <a:cubicBezTo>
                    <a:pt x="11" y="32"/>
                    <a:pt x="14" y="35"/>
                    <a:pt x="18" y="35"/>
                  </a:cubicBezTo>
                  <a:cubicBezTo>
                    <a:pt x="20" y="35"/>
                    <a:pt x="20" y="35"/>
                    <a:pt x="20" y="35"/>
                  </a:cubicBezTo>
                  <a:cubicBezTo>
                    <a:pt x="20" y="40"/>
                    <a:pt x="20" y="40"/>
                    <a:pt x="20" y="40"/>
                  </a:cubicBezTo>
                  <a:cubicBezTo>
                    <a:pt x="19" y="40"/>
                    <a:pt x="17" y="41"/>
                    <a:pt x="15" y="42"/>
                  </a:cubicBezTo>
                  <a:cubicBezTo>
                    <a:pt x="9" y="44"/>
                    <a:pt x="0" y="48"/>
                    <a:pt x="0" y="56"/>
                  </a:cubicBezTo>
                  <a:cubicBezTo>
                    <a:pt x="0" y="129"/>
                    <a:pt x="0" y="129"/>
                    <a:pt x="0" y="129"/>
                  </a:cubicBezTo>
                  <a:cubicBezTo>
                    <a:pt x="0" y="134"/>
                    <a:pt x="4" y="139"/>
                    <a:pt x="9" y="139"/>
                  </a:cubicBezTo>
                  <a:cubicBezTo>
                    <a:pt x="75" y="139"/>
                    <a:pt x="75" y="139"/>
                    <a:pt x="75" y="139"/>
                  </a:cubicBezTo>
                  <a:cubicBezTo>
                    <a:pt x="80" y="139"/>
                    <a:pt x="84" y="134"/>
                    <a:pt x="84" y="129"/>
                  </a:cubicBezTo>
                  <a:cubicBezTo>
                    <a:pt x="84" y="56"/>
                    <a:pt x="84" y="56"/>
                    <a:pt x="84" y="56"/>
                  </a:cubicBezTo>
                  <a:cubicBezTo>
                    <a:pt x="84" y="49"/>
                    <a:pt x="77" y="45"/>
                    <a:pt x="71" y="43"/>
                  </a:cubicBezTo>
                  <a:close/>
                  <a:moveTo>
                    <a:pt x="79" y="113"/>
                  </a:moveTo>
                  <a:cubicBezTo>
                    <a:pt x="27" y="113"/>
                    <a:pt x="27" y="113"/>
                    <a:pt x="27" y="113"/>
                  </a:cubicBezTo>
                  <a:cubicBezTo>
                    <a:pt x="27" y="69"/>
                    <a:pt x="27" y="69"/>
                    <a:pt x="27" y="69"/>
                  </a:cubicBezTo>
                  <a:cubicBezTo>
                    <a:pt x="79" y="69"/>
                    <a:pt x="79" y="69"/>
                    <a:pt x="79" y="69"/>
                  </a:cubicBezTo>
                  <a:lnTo>
                    <a:pt x="79" y="113"/>
                  </a:lnTo>
                  <a:close/>
                  <a:moveTo>
                    <a:pt x="16" y="28"/>
                  </a:moveTo>
                  <a:cubicBezTo>
                    <a:pt x="16" y="7"/>
                    <a:pt x="16" y="7"/>
                    <a:pt x="16" y="7"/>
                  </a:cubicBezTo>
                  <a:cubicBezTo>
                    <a:pt x="16" y="7"/>
                    <a:pt x="17" y="6"/>
                    <a:pt x="18" y="6"/>
                  </a:cubicBezTo>
                  <a:cubicBezTo>
                    <a:pt x="67" y="6"/>
                    <a:pt x="67" y="6"/>
                    <a:pt x="67" y="6"/>
                  </a:cubicBezTo>
                  <a:cubicBezTo>
                    <a:pt x="68" y="6"/>
                    <a:pt x="68" y="7"/>
                    <a:pt x="68" y="7"/>
                  </a:cubicBezTo>
                  <a:cubicBezTo>
                    <a:pt x="68" y="28"/>
                    <a:pt x="68" y="28"/>
                    <a:pt x="68" y="28"/>
                  </a:cubicBezTo>
                  <a:cubicBezTo>
                    <a:pt x="68" y="28"/>
                    <a:pt x="68" y="29"/>
                    <a:pt x="67" y="29"/>
                  </a:cubicBezTo>
                  <a:cubicBezTo>
                    <a:pt x="18" y="29"/>
                    <a:pt x="18" y="29"/>
                    <a:pt x="18" y="29"/>
                  </a:cubicBezTo>
                  <a:cubicBezTo>
                    <a:pt x="17" y="29"/>
                    <a:pt x="16" y="28"/>
                    <a:pt x="16" y="28"/>
                  </a:cubicBezTo>
                  <a:close/>
                  <a:moveTo>
                    <a:pt x="75" y="133"/>
                  </a:moveTo>
                  <a:cubicBezTo>
                    <a:pt x="9" y="133"/>
                    <a:pt x="9" y="133"/>
                    <a:pt x="9" y="133"/>
                  </a:cubicBezTo>
                  <a:cubicBezTo>
                    <a:pt x="8" y="133"/>
                    <a:pt x="6" y="131"/>
                    <a:pt x="6" y="129"/>
                  </a:cubicBezTo>
                  <a:cubicBezTo>
                    <a:pt x="6" y="56"/>
                    <a:pt x="6" y="56"/>
                    <a:pt x="6" y="56"/>
                  </a:cubicBezTo>
                  <a:cubicBezTo>
                    <a:pt x="6" y="52"/>
                    <a:pt x="11" y="50"/>
                    <a:pt x="17" y="48"/>
                  </a:cubicBezTo>
                  <a:cubicBezTo>
                    <a:pt x="22" y="46"/>
                    <a:pt x="26" y="44"/>
                    <a:pt x="26" y="40"/>
                  </a:cubicBezTo>
                  <a:cubicBezTo>
                    <a:pt x="26" y="35"/>
                    <a:pt x="26" y="35"/>
                    <a:pt x="26" y="35"/>
                  </a:cubicBezTo>
                  <a:cubicBezTo>
                    <a:pt x="59" y="35"/>
                    <a:pt x="59" y="35"/>
                    <a:pt x="59" y="35"/>
                  </a:cubicBezTo>
                  <a:cubicBezTo>
                    <a:pt x="59" y="40"/>
                    <a:pt x="59" y="40"/>
                    <a:pt x="59" y="40"/>
                  </a:cubicBezTo>
                  <a:cubicBezTo>
                    <a:pt x="59" y="44"/>
                    <a:pt x="63" y="46"/>
                    <a:pt x="68" y="48"/>
                  </a:cubicBezTo>
                  <a:cubicBezTo>
                    <a:pt x="73" y="50"/>
                    <a:pt x="79" y="52"/>
                    <a:pt x="79" y="56"/>
                  </a:cubicBezTo>
                  <a:cubicBezTo>
                    <a:pt x="79" y="64"/>
                    <a:pt x="79" y="64"/>
                    <a:pt x="79" y="64"/>
                  </a:cubicBezTo>
                  <a:cubicBezTo>
                    <a:pt x="24" y="64"/>
                    <a:pt x="24" y="64"/>
                    <a:pt x="24" y="64"/>
                  </a:cubicBezTo>
                  <a:cubicBezTo>
                    <a:pt x="23" y="64"/>
                    <a:pt x="22" y="65"/>
                    <a:pt x="22" y="66"/>
                  </a:cubicBezTo>
                  <a:cubicBezTo>
                    <a:pt x="22" y="116"/>
                    <a:pt x="22" y="116"/>
                    <a:pt x="22" y="116"/>
                  </a:cubicBezTo>
                  <a:cubicBezTo>
                    <a:pt x="22" y="117"/>
                    <a:pt x="23" y="118"/>
                    <a:pt x="24" y="118"/>
                  </a:cubicBezTo>
                  <a:cubicBezTo>
                    <a:pt x="79" y="118"/>
                    <a:pt x="79" y="118"/>
                    <a:pt x="79" y="118"/>
                  </a:cubicBezTo>
                  <a:cubicBezTo>
                    <a:pt x="79" y="129"/>
                    <a:pt x="79" y="129"/>
                    <a:pt x="79" y="129"/>
                  </a:cubicBezTo>
                  <a:cubicBezTo>
                    <a:pt x="79" y="131"/>
                    <a:pt x="77" y="133"/>
                    <a:pt x="75" y="1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2" name="Freeform 67">
              <a:extLst>
                <a:ext uri="{FF2B5EF4-FFF2-40B4-BE49-F238E27FC236}">
                  <a16:creationId xmlns:a16="http://schemas.microsoft.com/office/drawing/2014/main" id="{5B36D29F-F6EC-5947-BFC6-66DA7B8EF0AC}"/>
                </a:ext>
              </a:extLst>
            </p:cNvPr>
            <p:cNvSpPr>
              <a:spLocks/>
            </p:cNvSpPr>
            <p:nvPr/>
          </p:nvSpPr>
          <p:spPr bwMode="auto">
            <a:xfrm>
              <a:off x="8046566" y="5192713"/>
              <a:ext cx="44450" cy="153988"/>
            </a:xfrm>
            <a:custGeom>
              <a:avLst/>
              <a:gdLst>
                <a:gd name="T0" fmla="*/ 2 w 5"/>
                <a:gd name="T1" fmla="*/ 0 h 17"/>
                <a:gd name="T2" fmla="*/ 0 w 5"/>
                <a:gd name="T3" fmla="*/ 3 h 17"/>
                <a:gd name="T4" fmla="*/ 0 w 5"/>
                <a:gd name="T5" fmla="*/ 14 h 17"/>
                <a:gd name="T6" fmla="*/ 2 w 5"/>
                <a:gd name="T7" fmla="*/ 17 h 17"/>
                <a:gd name="T8" fmla="*/ 5 w 5"/>
                <a:gd name="T9" fmla="*/ 14 h 17"/>
                <a:gd name="T10" fmla="*/ 5 w 5"/>
                <a:gd name="T11" fmla="*/ 3 h 17"/>
                <a:gd name="T12" fmla="*/ 2 w 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2" y="0"/>
                  </a:moveTo>
                  <a:cubicBezTo>
                    <a:pt x="1" y="0"/>
                    <a:pt x="0" y="2"/>
                    <a:pt x="0" y="3"/>
                  </a:cubicBezTo>
                  <a:cubicBezTo>
                    <a:pt x="0" y="14"/>
                    <a:pt x="0" y="14"/>
                    <a:pt x="0" y="14"/>
                  </a:cubicBezTo>
                  <a:cubicBezTo>
                    <a:pt x="0" y="16"/>
                    <a:pt x="1" y="17"/>
                    <a:pt x="2" y="17"/>
                  </a:cubicBezTo>
                  <a:cubicBezTo>
                    <a:pt x="4" y="17"/>
                    <a:pt x="5" y="16"/>
                    <a:pt x="5" y="14"/>
                  </a:cubicBezTo>
                  <a:cubicBezTo>
                    <a:pt x="5" y="3"/>
                    <a:pt x="5" y="3"/>
                    <a:pt x="5" y="3"/>
                  </a:cubicBezTo>
                  <a:cubicBezTo>
                    <a:pt x="5" y="2"/>
                    <a:pt x="4"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Freeform 68">
              <a:extLst>
                <a:ext uri="{FF2B5EF4-FFF2-40B4-BE49-F238E27FC236}">
                  <a16:creationId xmlns:a16="http://schemas.microsoft.com/office/drawing/2014/main" id="{E19B9EA5-8EA0-DA43-A881-CA637AD42635}"/>
                </a:ext>
              </a:extLst>
            </p:cNvPr>
            <p:cNvSpPr>
              <a:spLocks/>
            </p:cNvSpPr>
            <p:nvPr/>
          </p:nvSpPr>
          <p:spPr bwMode="auto">
            <a:xfrm>
              <a:off x="8198966" y="5192713"/>
              <a:ext cx="55563" cy="153988"/>
            </a:xfrm>
            <a:custGeom>
              <a:avLst/>
              <a:gdLst>
                <a:gd name="T0" fmla="*/ 3 w 6"/>
                <a:gd name="T1" fmla="*/ 0 h 17"/>
                <a:gd name="T2" fmla="*/ 0 w 6"/>
                <a:gd name="T3" fmla="*/ 3 h 17"/>
                <a:gd name="T4" fmla="*/ 0 w 6"/>
                <a:gd name="T5" fmla="*/ 14 h 17"/>
                <a:gd name="T6" fmla="*/ 3 w 6"/>
                <a:gd name="T7" fmla="*/ 17 h 17"/>
                <a:gd name="T8" fmla="*/ 6 w 6"/>
                <a:gd name="T9" fmla="*/ 14 h 17"/>
                <a:gd name="T10" fmla="*/ 6 w 6"/>
                <a:gd name="T11" fmla="*/ 3 h 17"/>
                <a:gd name="T12" fmla="*/ 3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3" y="0"/>
                  </a:moveTo>
                  <a:cubicBezTo>
                    <a:pt x="2" y="0"/>
                    <a:pt x="0" y="2"/>
                    <a:pt x="0" y="3"/>
                  </a:cubicBezTo>
                  <a:cubicBezTo>
                    <a:pt x="0" y="14"/>
                    <a:pt x="0" y="14"/>
                    <a:pt x="0" y="14"/>
                  </a:cubicBezTo>
                  <a:cubicBezTo>
                    <a:pt x="0" y="16"/>
                    <a:pt x="2" y="17"/>
                    <a:pt x="3" y="17"/>
                  </a:cubicBezTo>
                  <a:cubicBezTo>
                    <a:pt x="5" y="17"/>
                    <a:pt x="6" y="16"/>
                    <a:pt x="6" y="14"/>
                  </a:cubicBezTo>
                  <a:cubicBezTo>
                    <a:pt x="6" y="3"/>
                    <a:pt x="6" y="3"/>
                    <a:pt x="6" y="3"/>
                  </a:cubicBezTo>
                  <a:cubicBezTo>
                    <a:pt x="6" y="2"/>
                    <a:pt x="5"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4" name="Freeform 69">
              <a:extLst>
                <a:ext uri="{FF2B5EF4-FFF2-40B4-BE49-F238E27FC236}">
                  <a16:creationId xmlns:a16="http://schemas.microsoft.com/office/drawing/2014/main" id="{5CD84D29-95CE-584D-8E5B-78E912FBA15B}"/>
                </a:ext>
              </a:extLst>
            </p:cNvPr>
            <p:cNvSpPr>
              <a:spLocks/>
            </p:cNvSpPr>
            <p:nvPr/>
          </p:nvSpPr>
          <p:spPr bwMode="auto">
            <a:xfrm>
              <a:off x="8362478" y="5192713"/>
              <a:ext cx="53975" cy="153988"/>
            </a:xfrm>
            <a:custGeom>
              <a:avLst/>
              <a:gdLst>
                <a:gd name="T0" fmla="*/ 3 w 6"/>
                <a:gd name="T1" fmla="*/ 0 h 17"/>
                <a:gd name="T2" fmla="*/ 0 w 6"/>
                <a:gd name="T3" fmla="*/ 3 h 17"/>
                <a:gd name="T4" fmla="*/ 0 w 6"/>
                <a:gd name="T5" fmla="*/ 14 h 17"/>
                <a:gd name="T6" fmla="*/ 3 w 6"/>
                <a:gd name="T7" fmla="*/ 17 h 17"/>
                <a:gd name="T8" fmla="*/ 6 w 6"/>
                <a:gd name="T9" fmla="*/ 14 h 17"/>
                <a:gd name="T10" fmla="*/ 6 w 6"/>
                <a:gd name="T11" fmla="*/ 3 h 17"/>
                <a:gd name="T12" fmla="*/ 3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3" y="0"/>
                  </a:moveTo>
                  <a:cubicBezTo>
                    <a:pt x="2" y="0"/>
                    <a:pt x="0" y="2"/>
                    <a:pt x="0" y="3"/>
                  </a:cubicBezTo>
                  <a:cubicBezTo>
                    <a:pt x="0" y="14"/>
                    <a:pt x="0" y="14"/>
                    <a:pt x="0" y="14"/>
                  </a:cubicBezTo>
                  <a:cubicBezTo>
                    <a:pt x="0" y="16"/>
                    <a:pt x="2" y="17"/>
                    <a:pt x="3" y="17"/>
                  </a:cubicBezTo>
                  <a:cubicBezTo>
                    <a:pt x="5" y="17"/>
                    <a:pt x="6" y="16"/>
                    <a:pt x="6" y="14"/>
                  </a:cubicBezTo>
                  <a:cubicBezTo>
                    <a:pt x="6" y="3"/>
                    <a:pt x="6" y="3"/>
                    <a:pt x="6" y="3"/>
                  </a:cubicBezTo>
                  <a:cubicBezTo>
                    <a:pt x="6" y="2"/>
                    <a:pt x="5"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Freeform 70">
              <a:extLst>
                <a:ext uri="{FF2B5EF4-FFF2-40B4-BE49-F238E27FC236}">
                  <a16:creationId xmlns:a16="http://schemas.microsoft.com/office/drawing/2014/main" id="{5F99A828-6EC6-0744-A577-B3894E0B3509}"/>
                </a:ext>
              </a:extLst>
            </p:cNvPr>
            <p:cNvSpPr>
              <a:spLocks/>
            </p:cNvSpPr>
            <p:nvPr/>
          </p:nvSpPr>
          <p:spPr bwMode="auto">
            <a:xfrm>
              <a:off x="8281516" y="5192713"/>
              <a:ext cx="53975" cy="153988"/>
            </a:xfrm>
            <a:custGeom>
              <a:avLst/>
              <a:gdLst>
                <a:gd name="T0" fmla="*/ 3 w 6"/>
                <a:gd name="T1" fmla="*/ 0 h 17"/>
                <a:gd name="T2" fmla="*/ 0 w 6"/>
                <a:gd name="T3" fmla="*/ 3 h 17"/>
                <a:gd name="T4" fmla="*/ 0 w 6"/>
                <a:gd name="T5" fmla="*/ 14 h 17"/>
                <a:gd name="T6" fmla="*/ 3 w 6"/>
                <a:gd name="T7" fmla="*/ 17 h 17"/>
                <a:gd name="T8" fmla="*/ 6 w 6"/>
                <a:gd name="T9" fmla="*/ 14 h 17"/>
                <a:gd name="T10" fmla="*/ 6 w 6"/>
                <a:gd name="T11" fmla="*/ 3 h 17"/>
                <a:gd name="T12" fmla="*/ 3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3" y="0"/>
                  </a:moveTo>
                  <a:cubicBezTo>
                    <a:pt x="2" y="0"/>
                    <a:pt x="0" y="2"/>
                    <a:pt x="0" y="3"/>
                  </a:cubicBezTo>
                  <a:cubicBezTo>
                    <a:pt x="0" y="14"/>
                    <a:pt x="0" y="14"/>
                    <a:pt x="0" y="14"/>
                  </a:cubicBezTo>
                  <a:cubicBezTo>
                    <a:pt x="0" y="16"/>
                    <a:pt x="2" y="17"/>
                    <a:pt x="3" y="17"/>
                  </a:cubicBezTo>
                  <a:cubicBezTo>
                    <a:pt x="5" y="17"/>
                    <a:pt x="6" y="16"/>
                    <a:pt x="6" y="14"/>
                  </a:cubicBezTo>
                  <a:cubicBezTo>
                    <a:pt x="6" y="3"/>
                    <a:pt x="6" y="3"/>
                    <a:pt x="6" y="3"/>
                  </a:cubicBezTo>
                  <a:cubicBezTo>
                    <a:pt x="6" y="2"/>
                    <a:pt x="5"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6" name="Freeform 71">
              <a:extLst>
                <a:ext uri="{FF2B5EF4-FFF2-40B4-BE49-F238E27FC236}">
                  <a16:creationId xmlns:a16="http://schemas.microsoft.com/office/drawing/2014/main" id="{EC3C448C-34BD-DB48-AE0B-4C1521D2AA61}"/>
                </a:ext>
              </a:extLst>
            </p:cNvPr>
            <p:cNvSpPr>
              <a:spLocks/>
            </p:cNvSpPr>
            <p:nvPr/>
          </p:nvSpPr>
          <p:spPr bwMode="auto">
            <a:xfrm>
              <a:off x="8118003" y="5192713"/>
              <a:ext cx="53975" cy="153988"/>
            </a:xfrm>
            <a:custGeom>
              <a:avLst/>
              <a:gdLst>
                <a:gd name="T0" fmla="*/ 3 w 6"/>
                <a:gd name="T1" fmla="*/ 0 h 17"/>
                <a:gd name="T2" fmla="*/ 0 w 6"/>
                <a:gd name="T3" fmla="*/ 3 h 17"/>
                <a:gd name="T4" fmla="*/ 0 w 6"/>
                <a:gd name="T5" fmla="*/ 14 h 17"/>
                <a:gd name="T6" fmla="*/ 3 w 6"/>
                <a:gd name="T7" fmla="*/ 17 h 17"/>
                <a:gd name="T8" fmla="*/ 6 w 6"/>
                <a:gd name="T9" fmla="*/ 14 h 17"/>
                <a:gd name="T10" fmla="*/ 6 w 6"/>
                <a:gd name="T11" fmla="*/ 3 h 17"/>
                <a:gd name="T12" fmla="*/ 3 w 6"/>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6" h="17">
                  <a:moveTo>
                    <a:pt x="3" y="0"/>
                  </a:moveTo>
                  <a:cubicBezTo>
                    <a:pt x="2" y="0"/>
                    <a:pt x="0" y="2"/>
                    <a:pt x="0" y="3"/>
                  </a:cubicBezTo>
                  <a:cubicBezTo>
                    <a:pt x="0" y="14"/>
                    <a:pt x="0" y="14"/>
                    <a:pt x="0" y="14"/>
                  </a:cubicBezTo>
                  <a:cubicBezTo>
                    <a:pt x="0" y="16"/>
                    <a:pt x="2" y="17"/>
                    <a:pt x="3" y="17"/>
                  </a:cubicBezTo>
                  <a:cubicBezTo>
                    <a:pt x="5" y="17"/>
                    <a:pt x="6" y="16"/>
                    <a:pt x="6" y="14"/>
                  </a:cubicBezTo>
                  <a:cubicBezTo>
                    <a:pt x="6" y="3"/>
                    <a:pt x="6" y="3"/>
                    <a:pt x="6" y="3"/>
                  </a:cubicBezTo>
                  <a:cubicBezTo>
                    <a:pt x="6" y="2"/>
                    <a:pt x="5"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17" name="Group 1916">
            <a:extLst>
              <a:ext uri="{FF2B5EF4-FFF2-40B4-BE49-F238E27FC236}">
                <a16:creationId xmlns:a16="http://schemas.microsoft.com/office/drawing/2014/main" id="{AEBEA7A5-56BD-3142-934F-222D26E57265}"/>
              </a:ext>
            </a:extLst>
          </p:cNvPr>
          <p:cNvGrpSpPr/>
          <p:nvPr userDrawn="1"/>
        </p:nvGrpSpPr>
        <p:grpSpPr>
          <a:xfrm>
            <a:off x="1818604" y="3088577"/>
            <a:ext cx="180307" cy="306450"/>
            <a:chOff x="4689003" y="5084763"/>
            <a:chExt cx="787400" cy="1338263"/>
          </a:xfrm>
          <a:solidFill>
            <a:srgbClr val="003088"/>
          </a:solidFill>
        </p:grpSpPr>
        <p:sp>
          <p:nvSpPr>
            <p:cNvPr id="1918" name="Freeform 72">
              <a:extLst>
                <a:ext uri="{FF2B5EF4-FFF2-40B4-BE49-F238E27FC236}">
                  <a16:creationId xmlns:a16="http://schemas.microsoft.com/office/drawing/2014/main" id="{3475875D-41B9-704C-8DCA-2D7F903934ED}"/>
                </a:ext>
              </a:extLst>
            </p:cNvPr>
            <p:cNvSpPr>
              <a:spLocks noEditPoints="1"/>
            </p:cNvSpPr>
            <p:nvPr/>
          </p:nvSpPr>
          <p:spPr bwMode="auto">
            <a:xfrm>
              <a:off x="4689003" y="5084763"/>
              <a:ext cx="787400" cy="1338263"/>
            </a:xfrm>
            <a:custGeom>
              <a:avLst/>
              <a:gdLst>
                <a:gd name="T0" fmla="*/ 77 w 87"/>
                <a:gd name="T1" fmla="*/ 0 h 148"/>
                <a:gd name="T2" fmla="*/ 10 w 87"/>
                <a:gd name="T3" fmla="*/ 0 h 148"/>
                <a:gd name="T4" fmla="*/ 0 w 87"/>
                <a:gd name="T5" fmla="*/ 10 h 148"/>
                <a:gd name="T6" fmla="*/ 0 w 87"/>
                <a:gd name="T7" fmla="*/ 138 h 148"/>
                <a:gd name="T8" fmla="*/ 10 w 87"/>
                <a:gd name="T9" fmla="*/ 148 h 148"/>
                <a:gd name="T10" fmla="*/ 77 w 87"/>
                <a:gd name="T11" fmla="*/ 148 h 148"/>
                <a:gd name="T12" fmla="*/ 87 w 87"/>
                <a:gd name="T13" fmla="*/ 138 h 148"/>
                <a:gd name="T14" fmla="*/ 87 w 87"/>
                <a:gd name="T15" fmla="*/ 10 h 148"/>
                <a:gd name="T16" fmla="*/ 77 w 87"/>
                <a:gd name="T17" fmla="*/ 0 h 148"/>
                <a:gd name="T18" fmla="*/ 81 w 87"/>
                <a:gd name="T19" fmla="*/ 138 h 148"/>
                <a:gd name="T20" fmla="*/ 77 w 87"/>
                <a:gd name="T21" fmla="*/ 142 h 148"/>
                <a:gd name="T22" fmla="*/ 10 w 87"/>
                <a:gd name="T23" fmla="*/ 142 h 148"/>
                <a:gd name="T24" fmla="*/ 6 w 87"/>
                <a:gd name="T25" fmla="*/ 138 h 148"/>
                <a:gd name="T26" fmla="*/ 6 w 87"/>
                <a:gd name="T27" fmla="*/ 10 h 148"/>
                <a:gd name="T28" fmla="*/ 10 w 87"/>
                <a:gd name="T29" fmla="*/ 6 h 148"/>
                <a:gd name="T30" fmla="*/ 77 w 87"/>
                <a:gd name="T31" fmla="*/ 6 h 148"/>
                <a:gd name="T32" fmla="*/ 81 w 87"/>
                <a:gd name="T33" fmla="*/ 10 h 148"/>
                <a:gd name="T34" fmla="*/ 81 w 87"/>
                <a:gd name="T35" fmla="*/ 1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 h="148">
                  <a:moveTo>
                    <a:pt x="77" y="0"/>
                  </a:moveTo>
                  <a:cubicBezTo>
                    <a:pt x="10" y="0"/>
                    <a:pt x="10" y="0"/>
                    <a:pt x="10" y="0"/>
                  </a:cubicBezTo>
                  <a:cubicBezTo>
                    <a:pt x="5" y="0"/>
                    <a:pt x="0" y="5"/>
                    <a:pt x="0" y="10"/>
                  </a:cubicBezTo>
                  <a:cubicBezTo>
                    <a:pt x="0" y="138"/>
                    <a:pt x="0" y="138"/>
                    <a:pt x="0" y="138"/>
                  </a:cubicBezTo>
                  <a:cubicBezTo>
                    <a:pt x="0" y="143"/>
                    <a:pt x="5" y="148"/>
                    <a:pt x="10" y="148"/>
                  </a:cubicBezTo>
                  <a:cubicBezTo>
                    <a:pt x="77" y="148"/>
                    <a:pt x="77" y="148"/>
                    <a:pt x="77" y="148"/>
                  </a:cubicBezTo>
                  <a:cubicBezTo>
                    <a:pt x="82" y="148"/>
                    <a:pt x="87" y="143"/>
                    <a:pt x="87" y="138"/>
                  </a:cubicBezTo>
                  <a:cubicBezTo>
                    <a:pt x="87" y="10"/>
                    <a:pt x="87" y="10"/>
                    <a:pt x="87" y="10"/>
                  </a:cubicBezTo>
                  <a:cubicBezTo>
                    <a:pt x="87" y="5"/>
                    <a:pt x="82" y="0"/>
                    <a:pt x="77" y="0"/>
                  </a:cubicBezTo>
                  <a:close/>
                  <a:moveTo>
                    <a:pt x="81" y="138"/>
                  </a:moveTo>
                  <a:cubicBezTo>
                    <a:pt x="81" y="140"/>
                    <a:pt x="79" y="142"/>
                    <a:pt x="77" y="142"/>
                  </a:cubicBezTo>
                  <a:cubicBezTo>
                    <a:pt x="10" y="142"/>
                    <a:pt x="10" y="142"/>
                    <a:pt x="10" y="142"/>
                  </a:cubicBezTo>
                  <a:cubicBezTo>
                    <a:pt x="8" y="142"/>
                    <a:pt x="6" y="140"/>
                    <a:pt x="6" y="138"/>
                  </a:cubicBezTo>
                  <a:cubicBezTo>
                    <a:pt x="6" y="10"/>
                    <a:pt x="6" y="10"/>
                    <a:pt x="6" y="10"/>
                  </a:cubicBezTo>
                  <a:cubicBezTo>
                    <a:pt x="6" y="8"/>
                    <a:pt x="8" y="6"/>
                    <a:pt x="10" y="6"/>
                  </a:cubicBezTo>
                  <a:cubicBezTo>
                    <a:pt x="77" y="6"/>
                    <a:pt x="77" y="6"/>
                    <a:pt x="77" y="6"/>
                  </a:cubicBezTo>
                  <a:cubicBezTo>
                    <a:pt x="79" y="6"/>
                    <a:pt x="81" y="8"/>
                    <a:pt x="81" y="10"/>
                  </a:cubicBezTo>
                  <a:lnTo>
                    <a:pt x="81" y="1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9" name="Freeform 73">
              <a:extLst>
                <a:ext uri="{FF2B5EF4-FFF2-40B4-BE49-F238E27FC236}">
                  <a16:creationId xmlns:a16="http://schemas.microsoft.com/office/drawing/2014/main" id="{5B03EFBF-9A8F-3E48-B4AB-A51D50F1DC94}"/>
                </a:ext>
              </a:extLst>
            </p:cNvPr>
            <p:cNvSpPr>
              <a:spLocks noEditPoints="1"/>
            </p:cNvSpPr>
            <p:nvPr/>
          </p:nvSpPr>
          <p:spPr bwMode="auto">
            <a:xfrm>
              <a:off x="4789016" y="5283200"/>
              <a:ext cx="587375" cy="877888"/>
            </a:xfrm>
            <a:custGeom>
              <a:avLst/>
              <a:gdLst>
                <a:gd name="T0" fmla="*/ 61 w 65"/>
                <a:gd name="T1" fmla="*/ 0 h 97"/>
                <a:gd name="T2" fmla="*/ 4 w 65"/>
                <a:gd name="T3" fmla="*/ 0 h 97"/>
                <a:gd name="T4" fmla="*/ 0 w 65"/>
                <a:gd name="T5" fmla="*/ 4 h 97"/>
                <a:gd name="T6" fmla="*/ 0 w 65"/>
                <a:gd name="T7" fmla="*/ 93 h 97"/>
                <a:gd name="T8" fmla="*/ 4 w 65"/>
                <a:gd name="T9" fmla="*/ 97 h 97"/>
                <a:gd name="T10" fmla="*/ 61 w 65"/>
                <a:gd name="T11" fmla="*/ 97 h 97"/>
                <a:gd name="T12" fmla="*/ 65 w 65"/>
                <a:gd name="T13" fmla="*/ 93 h 97"/>
                <a:gd name="T14" fmla="*/ 65 w 65"/>
                <a:gd name="T15" fmla="*/ 4 h 97"/>
                <a:gd name="T16" fmla="*/ 61 w 65"/>
                <a:gd name="T17" fmla="*/ 0 h 97"/>
                <a:gd name="T18" fmla="*/ 59 w 65"/>
                <a:gd name="T19" fmla="*/ 91 h 97"/>
                <a:gd name="T20" fmla="*/ 5 w 65"/>
                <a:gd name="T21" fmla="*/ 91 h 97"/>
                <a:gd name="T22" fmla="*/ 5 w 65"/>
                <a:gd name="T23" fmla="*/ 5 h 97"/>
                <a:gd name="T24" fmla="*/ 59 w 65"/>
                <a:gd name="T25" fmla="*/ 5 h 97"/>
                <a:gd name="T26" fmla="*/ 59 w 65"/>
                <a:gd name="T27" fmla="*/ 9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97">
                  <a:moveTo>
                    <a:pt x="61" y="0"/>
                  </a:moveTo>
                  <a:cubicBezTo>
                    <a:pt x="4" y="0"/>
                    <a:pt x="4" y="0"/>
                    <a:pt x="4" y="0"/>
                  </a:cubicBezTo>
                  <a:cubicBezTo>
                    <a:pt x="1" y="0"/>
                    <a:pt x="0" y="2"/>
                    <a:pt x="0" y="4"/>
                  </a:cubicBezTo>
                  <a:cubicBezTo>
                    <a:pt x="0" y="93"/>
                    <a:pt x="0" y="93"/>
                    <a:pt x="0" y="93"/>
                  </a:cubicBezTo>
                  <a:cubicBezTo>
                    <a:pt x="0" y="95"/>
                    <a:pt x="1" y="97"/>
                    <a:pt x="4" y="97"/>
                  </a:cubicBezTo>
                  <a:cubicBezTo>
                    <a:pt x="61" y="97"/>
                    <a:pt x="61" y="97"/>
                    <a:pt x="61" y="97"/>
                  </a:cubicBezTo>
                  <a:cubicBezTo>
                    <a:pt x="63" y="97"/>
                    <a:pt x="65" y="95"/>
                    <a:pt x="65" y="93"/>
                  </a:cubicBezTo>
                  <a:cubicBezTo>
                    <a:pt x="65" y="4"/>
                    <a:pt x="65" y="4"/>
                    <a:pt x="65" y="4"/>
                  </a:cubicBezTo>
                  <a:cubicBezTo>
                    <a:pt x="65" y="2"/>
                    <a:pt x="63" y="0"/>
                    <a:pt x="61" y="0"/>
                  </a:cubicBezTo>
                  <a:close/>
                  <a:moveTo>
                    <a:pt x="59" y="91"/>
                  </a:moveTo>
                  <a:cubicBezTo>
                    <a:pt x="5" y="91"/>
                    <a:pt x="5" y="91"/>
                    <a:pt x="5" y="91"/>
                  </a:cubicBezTo>
                  <a:cubicBezTo>
                    <a:pt x="5" y="5"/>
                    <a:pt x="5" y="5"/>
                    <a:pt x="5" y="5"/>
                  </a:cubicBezTo>
                  <a:cubicBezTo>
                    <a:pt x="59" y="5"/>
                    <a:pt x="59" y="5"/>
                    <a:pt x="59" y="5"/>
                  </a:cubicBezTo>
                  <a:lnTo>
                    <a:pt x="59" y="9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0" name="Freeform 74">
              <a:extLst>
                <a:ext uri="{FF2B5EF4-FFF2-40B4-BE49-F238E27FC236}">
                  <a16:creationId xmlns:a16="http://schemas.microsoft.com/office/drawing/2014/main" id="{62016967-D065-0C43-B894-0FF404ED09FE}"/>
                </a:ext>
              </a:extLst>
            </p:cNvPr>
            <p:cNvSpPr>
              <a:spLocks noEditPoints="1"/>
            </p:cNvSpPr>
            <p:nvPr/>
          </p:nvSpPr>
          <p:spPr bwMode="auto">
            <a:xfrm>
              <a:off x="4879503" y="5464175"/>
              <a:ext cx="406400" cy="417513"/>
            </a:xfrm>
            <a:custGeom>
              <a:avLst/>
              <a:gdLst>
                <a:gd name="T0" fmla="*/ 2 w 45"/>
                <a:gd name="T1" fmla="*/ 32 h 46"/>
                <a:gd name="T2" fmla="*/ 14 w 45"/>
                <a:gd name="T3" fmla="*/ 32 h 46"/>
                <a:gd name="T4" fmla="*/ 14 w 45"/>
                <a:gd name="T5" fmla="*/ 44 h 46"/>
                <a:gd name="T6" fmla="*/ 16 w 45"/>
                <a:gd name="T7" fmla="*/ 46 h 46"/>
                <a:gd name="T8" fmla="*/ 29 w 45"/>
                <a:gd name="T9" fmla="*/ 46 h 46"/>
                <a:gd name="T10" fmla="*/ 31 w 45"/>
                <a:gd name="T11" fmla="*/ 44 h 46"/>
                <a:gd name="T12" fmla="*/ 31 w 45"/>
                <a:gd name="T13" fmla="*/ 32 h 46"/>
                <a:gd name="T14" fmla="*/ 43 w 45"/>
                <a:gd name="T15" fmla="*/ 32 h 46"/>
                <a:gd name="T16" fmla="*/ 45 w 45"/>
                <a:gd name="T17" fmla="*/ 30 h 46"/>
                <a:gd name="T18" fmla="*/ 45 w 45"/>
                <a:gd name="T19" fmla="*/ 17 h 46"/>
                <a:gd name="T20" fmla="*/ 43 w 45"/>
                <a:gd name="T21" fmla="*/ 15 h 46"/>
                <a:gd name="T22" fmla="*/ 31 w 45"/>
                <a:gd name="T23" fmla="*/ 15 h 46"/>
                <a:gd name="T24" fmla="*/ 31 w 45"/>
                <a:gd name="T25" fmla="*/ 3 h 46"/>
                <a:gd name="T26" fmla="*/ 29 w 45"/>
                <a:gd name="T27" fmla="*/ 0 h 46"/>
                <a:gd name="T28" fmla="*/ 16 w 45"/>
                <a:gd name="T29" fmla="*/ 0 h 46"/>
                <a:gd name="T30" fmla="*/ 14 w 45"/>
                <a:gd name="T31" fmla="*/ 3 h 46"/>
                <a:gd name="T32" fmla="*/ 14 w 45"/>
                <a:gd name="T33" fmla="*/ 15 h 46"/>
                <a:gd name="T34" fmla="*/ 2 w 45"/>
                <a:gd name="T35" fmla="*/ 15 h 46"/>
                <a:gd name="T36" fmla="*/ 0 w 45"/>
                <a:gd name="T37" fmla="*/ 17 h 46"/>
                <a:gd name="T38" fmla="*/ 0 w 45"/>
                <a:gd name="T39" fmla="*/ 30 h 46"/>
                <a:gd name="T40" fmla="*/ 2 w 45"/>
                <a:gd name="T41" fmla="*/ 32 h 46"/>
                <a:gd name="T42" fmla="*/ 5 w 45"/>
                <a:gd name="T43" fmla="*/ 20 h 46"/>
                <a:gd name="T44" fmla="*/ 16 w 45"/>
                <a:gd name="T45" fmla="*/ 20 h 46"/>
                <a:gd name="T46" fmla="*/ 19 w 45"/>
                <a:gd name="T47" fmla="*/ 17 h 46"/>
                <a:gd name="T48" fmla="*/ 19 w 45"/>
                <a:gd name="T49" fmla="*/ 6 h 46"/>
                <a:gd name="T50" fmla="*/ 26 w 45"/>
                <a:gd name="T51" fmla="*/ 6 h 46"/>
                <a:gd name="T52" fmla="*/ 26 w 45"/>
                <a:gd name="T53" fmla="*/ 17 h 46"/>
                <a:gd name="T54" fmla="*/ 29 w 45"/>
                <a:gd name="T55" fmla="*/ 20 h 46"/>
                <a:gd name="T56" fmla="*/ 40 w 45"/>
                <a:gd name="T57" fmla="*/ 20 h 46"/>
                <a:gd name="T58" fmla="*/ 40 w 45"/>
                <a:gd name="T59" fmla="*/ 27 h 46"/>
                <a:gd name="T60" fmla="*/ 29 w 45"/>
                <a:gd name="T61" fmla="*/ 27 h 46"/>
                <a:gd name="T62" fmla="*/ 26 w 45"/>
                <a:gd name="T63" fmla="*/ 30 h 46"/>
                <a:gd name="T64" fmla="*/ 26 w 45"/>
                <a:gd name="T65" fmla="*/ 41 h 46"/>
                <a:gd name="T66" fmla="*/ 19 w 45"/>
                <a:gd name="T67" fmla="*/ 41 h 46"/>
                <a:gd name="T68" fmla="*/ 19 w 45"/>
                <a:gd name="T69" fmla="*/ 30 h 46"/>
                <a:gd name="T70" fmla="*/ 16 w 45"/>
                <a:gd name="T71" fmla="*/ 27 h 46"/>
                <a:gd name="T72" fmla="*/ 5 w 45"/>
                <a:gd name="T73" fmla="*/ 27 h 46"/>
                <a:gd name="T74" fmla="*/ 5 w 45"/>
                <a:gd name="T75"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6">
                  <a:moveTo>
                    <a:pt x="2" y="32"/>
                  </a:moveTo>
                  <a:cubicBezTo>
                    <a:pt x="14" y="32"/>
                    <a:pt x="14" y="32"/>
                    <a:pt x="14" y="32"/>
                  </a:cubicBezTo>
                  <a:cubicBezTo>
                    <a:pt x="14" y="44"/>
                    <a:pt x="14" y="44"/>
                    <a:pt x="14" y="44"/>
                  </a:cubicBezTo>
                  <a:cubicBezTo>
                    <a:pt x="14" y="45"/>
                    <a:pt x="15" y="46"/>
                    <a:pt x="16" y="46"/>
                  </a:cubicBezTo>
                  <a:cubicBezTo>
                    <a:pt x="29" y="46"/>
                    <a:pt x="29" y="46"/>
                    <a:pt x="29" y="46"/>
                  </a:cubicBezTo>
                  <a:cubicBezTo>
                    <a:pt x="30" y="46"/>
                    <a:pt x="31" y="45"/>
                    <a:pt x="31" y="44"/>
                  </a:cubicBezTo>
                  <a:cubicBezTo>
                    <a:pt x="31" y="32"/>
                    <a:pt x="31" y="32"/>
                    <a:pt x="31" y="32"/>
                  </a:cubicBezTo>
                  <a:cubicBezTo>
                    <a:pt x="43" y="32"/>
                    <a:pt x="43" y="32"/>
                    <a:pt x="43" y="32"/>
                  </a:cubicBezTo>
                  <a:cubicBezTo>
                    <a:pt x="44" y="32"/>
                    <a:pt x="45" y="31"/>
                    <a:pt x="45" y="30"/>
                  </a:cubicBezTo>
                  <a:cubicBezTo>
                    <a:pt x="45" y="17"/>
                    <a:pt x="45" y="17"/>
                    <a:pt x="45" y="17"/>
                  </a:cubicBezTo>
                  <a:cubicBezTo>
                    <a:pt x="45" y="16"/>
                    <a:pt x="44" y="15"/>
                    <a:pt x="43" y="15"/>
                  </a:cubicBezTo>
                  <a:cubicBezTo>
                    <a:pt x="31" y="15"/>
                    <a:pt x="31" y="15"/>
                    <a:pt x="31" y="15"/>
                  </a:cubicBezTo>
                  <a:cubicBezTo>
                    <a:pt x="31" y="3"/>
                    <a:pt x="31" y="3"/>
                    <a:pt x="31" y="3"/>
                  </a:cubicBezTo>
                  <a:cubicBezTo>
                    <a:pt x="31" y="2"/>
                    <a:pt x="30" y="0"/>
                    <a:pt x="29" y="0"/>
                  </a:cubicBezTo>
                  <a:cubicBezTo>
                    <a:pt x="16" y="0"/>
                    <a:pt x="16" y="0"/>
                    <a:pt x="16" y="0"/>
                  </a:cubicBezTo>
                  <a:cubicBezTo>
                    <a:pt x="15" y="0"/>
                    <a:pt x="14" y="2"/>
                    <a:pt x="14" y="3"/>
                  </a:cubicBezTo>
                  <a:cubicBezTo>
                    <a:pt x="14" y="15"/>
                    <a:pt x="14" y="15"/>
                    <a:pt x="14" y="15"/>
                  </a:cubicBezTo>
                  <a:cubicBezTo>
                    <a:pt x="2" y="15"/>
                    <a:pt x="2" y="15"/>
                    <a:pt x="2" y="15"/>
                  </a:cubicBezTo>
                  <a:cubicBezTo>
                    <a:pt x="1" y="15"/>
                    <a:pt x="0" y="16"/>
                    <a:pt x="0" y="17"/>
                  </a:cubicBezTo>
                  <a:cubicBezTo>
                    <a:pt x="0" y="30"/>
                    <a:pt x="0" y="30"/>
                    <a:pt x="0" y="30"/>
                  </a:cubicBezTo>
                  <a:cubicBezTo>
                    <a:pt x="0" y="31"/>
                    <a:pt x="1" y="32"/>
                    <a:pt x="2" y="32"/>
                  </a:cubicBezTo>
                  <a:close/>
                  <a:moveTo>
                    <a:pt x="5" y="20"/>
                  </a:moveTo>
                  <a:cubicBezTo>
                    <a:pt x="16" y="20"/>
                    <a:pt x="16" y="20"/>
                    <a:pt x="16" y="20"/>
                  </a:cubicBezTo>
                  <a:cubicBezTo>
                    <a:pt x="18" y="20"/>
                    <a:pt x="19" y="18"/>
                    <a:pt x="19" y="17"/>
                  </a:cubicBezTo>
                  <a:cubicBezTo>
                    <a:pt x="19" y="6"/>
                    <a:pt x="19" y="6"/>
                    <a:pt x="19" y="6"/>
                  </a:cubicBezTo>
                  <a:cubicBezTo>
                    <a:pt x="26" y="6"/>
                    <a:pt x="26" y="6"/>
                    <a:pt x="26" y="6"/>
                  </a:cubicBezTo>
                  <a:cubicBezTo>
                    <a:pt x="26" y="17"/>
                    <a:pt x="26" y="17"/>
                    <a:pt x="26" y="17"/>
                  </a:cubicBezTo>
                  <a:cubicBezTo>
                    <a:pt x="26" y="18"/>
                    <a:pt x="27" y="20"/>
                    <a:pt x="29" y="20"/>
                  </a:cubicBezTo>
                  <a:cubicBezTo>
                    <a:pt x="40" y="20"/>
                    <a:pt x="40" y="20"/>
                    <a:pt x="40" y="20"/>
                  </a:cubicBezTo>
                  <a:cubicBezTo>
                    <a:pt x="40" y="27"/>
                    <a:pt x="40" y="27"/>
                    <a:pt x="40" y="27"/>
                  </a:cubicBezTo>
                  <a:cubicBezTo>
                    <a:pt x="29" y="27"/>
                    <a:pt x="29" y="27"/>
                    <a:pt x="29" y="27"/>
                  </a:cubicBezTo>
                  <a:cubicBezTo>
                    <a:pt x="27" y="27"/>
                    <a:pt x="26" y="28"/>
                    <a:pt x="26" y="30"/>
                  </a:cubicBezTo>
                  <a:cubicBezTo>
                    <a:pt x="26" y="41"/>
                    <a:pt x="26" y="41"/>
                    <a:pt x="26" y="41"/>
                  </a:cubicBezTo>
                  <a:cubicBezTo>
                    <a:pt x="19" y="41"/>
                    <a:pt x="19" y="41"/>
                    <a:pt x="19" y="41"/>
                  </a:cubicBezTo>
                  <a:cubicBezTo>
                    <a:pt x="19" y="30"/>
                    <a:pt x="19" y="30"/>
                    <a:pt x="19" y="30"/>
                  </a:cubicBezTo>
                  <a:cubicBezTo>
                    <a:pt x="19" y="28"/>
                    <a:pt x="18" y="27"/>
                    <a:pt x="16" y="27"/>
                  </a:cubicBezTo>
                  <a:cubicBezTo>
                    <a:pt x="5" y="27"/>
                    <a:pt x="5" y="27"/>
                    <a:pt x="5" y="27"/>
                  </a:cubicBezTo>
                  <a:lnTo>
                    <a:pt x="5" y="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1" name="Freeform 75">
              <a:extLst>
                <a:ext uri="{FF2B5EF4-FFF2-40B4-BE49-F238E27FC236}">
                  <a16:creationId xmlns:a16="http://schemas.microsoft.com/office/drawing/2014/main" id="{E6806A98-BC33-BF4F-B4C0-B29148D39513}"/>
                </a:ext>
              </a:extLst>
            </p:cNvPr>
            <p:cNvSpPr>
              <a:spLocks/>
            </p:cNvSpPr>
            <p:nvPr/>
          </p:nvSpPr>
          <p:spPr bwMode="auto">
            <a:xfrm>
              <a:off x="4943003" y="5192713"/>
              <a:ext cx="279400" cy="46038"/>
            </a:xfrm>
            <a:custGeom>
              <a:avLst/>
              <a:gdLst>
                <a:gd name="T0" fmla="*/ 2 w 31"/>
                <a:gd name="T1" fmla="*/ 5 h 5"/>
                <a:gd name="T2" fmla="*/ 29 w 31"/>
                <a:gd name="T3" fmla="*/ 5 h 5"/>
                <a:gd name="T4" fmla="*/ 31 w 31"/>
                <a:gd name="T5" fmla="*/ 3 h 5"/>
                <a:gd name="T6" fmla="*/ 29 w 31"/>
                <a:gd name="T7" fmla="*/ 0 h 5"/>
                <a:gd name="T8" fmla="*/ 2 w 31"/>
                <a:gd name="T9" fmla="*/ 0 h 5"/>
                <a:gd name="T10" fmla="*/ 0 w 31"/>
                <a:gd name="T11" fmla="*/ 3 h 5"/>
                <a:gd name="T12" fmla="*/ 2 w 31"/>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1" h="5">
                  <a:moveTo>
                    <a:pt x="2" y="5"/>
                  </a:moveTo>
                  <a:cubicBezTo>
                    <a:pt x="29" y="5"/>
                    <a:pt x="29" y="5"/>
                    <a:pt x="29" y="5"/>
                  </a:cubicBezTo>
                  <a:cubicBezTo>
                    <a:pt x="30" y="5"/>
                    <a:pt x="31" y="4"/>
                    <a:pt x="31" y="3"/>
                  </a:cubicBezTo>
                  <a:cubicBezTo>
                    <a:pt x="31" y="1"/>
                    <a:pt x="30" y="0"/>
                    <a:pt x="29" y="0"/>
                  </a:cubicBezTo>
                  <a:cubicBezTo>
                    <a:pt x="2" y="0"/>
                    <a:pt x="2" y="0"/>
                    <a:pt x="2" y="0"/>
                  </a:cubicBezTo>
                  <a:cubicBezTo>
                    <a:pt x="1" y="0"/>
                    <a:pt x="0" y="1"/>
                    <a:pt x="0" y="3"/>
                  </a:cubicBezTo>
                  <a:cubicBezTo>
                    <a:pt x="0" y="4"/>
                    <a:pt x="1" y="5"/>
                    <a:pt x="2"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2" name="Freeform 76">
              <a:extLst>
                <a:ext uri="{FF2B5EF4-FFF2-40B4-BE49-F238E27FC236}">
                  <a16:creationId xmlns:a16="http://schemas.microsoft.com/office/drawing/2014/main" id="{7221595F-874C-A348-A905-71FBF162FF32}"/>
                </a:ext>
              </a:extLst>
            </p:cNvPr>
            <p:cNvSpPr>
              <a:spLocks/>
            </p:cNvSpPr>
            <p:nvPr/>
          </p:nvSpPr>
          <p:spPr bwMode="auto">
            <a:xfrm>
              <a:off x="4943003" y="6215063"/>
              <a:ext cx="279400" cy="46038"/>
            </a:xfrm>
            <a:custGeom>
              <a:avLst/>
              <a:gdLst>
                <a:gd name="T0" fmla="*/ 29 w 31"/>
                <a:gd name="T1" fmla="*/ 0 h 5"/>
                <a:gd name="T2" fmla="*/ 2 w 31"/>
                <a:gd name="T3" fmla="*/ 0 h 5"/>
                <a:gd name="T4" fmla="*/ 0 w 31"/>
                <a:gd name="T5" fmla="*/ 3 h 5"/>
                <a:gd name="T6" fmla="*/ 2 w 31"/>
                <a:gd name="T7" fmla="*/ 5 h 5"/>
                <a:gd name="T8" fmla="*/ 29 w 31"/>
                <a:gd name="T9" fmla="*/ 5 h 5"/>
                <a:gd name="T10" fmla="*/ 31 w 31"/>
                <a:gd name="T11" fmla="*/ 3 h 5"/>
                <a:gd name="T12" fmla="*/ 29 w 3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1" h="5">
                  <a:moveTo>
                    <a:pt x="29" y="0"/>
                  </a:moveTo>
                  <a:cubicBezTo>
                    <a:pt x="2" y="0"/>
                    <a:pt x="2" y="0"/>
                    <a:pt x="2" y="0"/>
                  </a:cubicBezTo>
                  <a:cubicBezTo>
                    <a:pt x="1" y="0"/>
                    <a:pt x="0" y="1"/>
                    <a:pt x="0" y="3"/>
                  </a:cubicBezTo>
                  <a:cubicBezTo>
                    <a:pt x="0" y="4"/>
                    <a:pt x="1" y="5"/>
                    <a:pt x="2" y="5"/>
                  </a:cubicBezTo>
                  <a:cubicBezTo>
                    <a:pt x="29" y="5"/>
                    <a:pt x="29" y="5"/>
                    <a:pt x="29" y="5"/>
                  </a:cubicBezTo>
                  <a:cubicBezTo>
                    <a:pt x="30" y="5"/>
                    <a:pt x="31" y="4"/>
                    <a:pt x="31" y="3"/>
                  </a:cubicBezTo>
                  <a:cubicBezTo>
                    <a:pt x="31" y="1"/>
                    <a:pt x="30" y="0"/>
                    <a:pt x="2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23" name="Group 1922">
            <a:extLst>
              <a:ext uri="{FF2B5EF4-FFF2-40B4-BE49-F238E27FC236}">
                <a16:creationId xmlns:a16="http://schemas.microsoft.com/office/drawing/2014/main" id="{89F39280-D373-E14D-9CBD-A06240082078}"/>
              </a:ext>
            </a:extLst>
          </p:cNvPr>
          <p:cNvGrpSpPr/>
          <p:nvPr userDrawn="1"/>
        </p:nvGrpSpPr>
        <p:grpSpPr>
          <a:xfrm>
            <a:off x="5610093" y="3127080"/>
            <a:ext cx="268198" cy="229444"/>
            <a:chOff x="4159250" y="4325938"/>
            <a:chExt cx="1384300" cy="1184275"/>
          </a:xfrm>
          <a:solidFill>
            <a:srgbClr val="003088"/>
          </a:solidFill>
        </p:grpSpPr>
        <p:sp>
          <p:nvSpPr>
            <p:cNvPr id="1924" name="Freeform 7">
              <a:extLst>
                <a:ext uri="{FF2B5EF4-FFF2-40B4-BE49-F238E27FC236}">
                  <a16:creationId xmlns:a16="http://schemas.microsoft.com/office/drawing/2014/main" id="{75631B4C-5A54-0141-918B-3F8AD2F3FC7B}"/>
                </a:ext>
              </a:extLst>
            </p:cNvPr>
            <p:cNvSpPr>
              <a:spLocks/>
            </p:cNvSpPr>
            <p:nvPr/>
          </p:nvSpPr>
          <p:spPr bwMode="auto">
            <a:xfrm>
              <a:off x="4811713" y="5251450"/>
              <a:ext cx="68263" cy="203200"/>
            </a:xfrm>
            <a:custGeom>
              <a:avLst/>
              <a:gdLst>
                <a:gd name="T0" fmla="*/ 3 w 6"/>
                <a:gd name="T1" fmla="*/ 18 h 18"/>
                <a:gd name="T2" fmla="*/ 0 w 6"/>
                <a:gd name="T3" fmla="*/ 15 h 18"/>
                <a:gd name="T4" fmla="*/ 0 w 6"/>
                <a:gd name="T5" fmla="*/ 3 h 18"/>
                <a:gd name="T6" fmla="*/ 3 w 6"/>
                <a:gd name="T7" fmla="*/ 0 h 18"/>
                <a:gd name="T8" fmla="*/ 6 w 6"/>
                <a:gd name="T9" fmla="*/ 3 h 18"/>
                <a:gd name="T10" fmla="*/ 6 w 6"/>
                <a:gd name="T11" fmla="*/ 15 h 18"/>
                <a:gd name="T12" fmla="*/ 3 w 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6" h="18">
                  <a:moveTo>
                    <a:pt x="3" y="18"/>
                  </a:moveTo>
                  <a:cubicBezTo>
                    <a:pt x="1" y="18"/>
                    <a:pt x="0" y="17"/>
                    <a:pt x="0" y="15"/>
                  </a:cubicBezTo>
                  <a:cubicBezTo>
                    <a:pt x="0" y="3"/>
                    <a:pt x="0" y="3"/>
                    <a:pt x="0" y="3"/>
                  </a:cubicBezTo>
                  <a:cubicBezTo>
                    <a:pt x="0" y="1"/>
                    <a:pt x="1" y="0"/>
                    <a:pt x="3" y="0"/>
                  </a:cubicBezTo>
                  <a:cubicBezTo>
                    <a:pt x="4" y="0"/>
                    <a:pt x="6" y="1"/>
                    <a:pt x="6" y="3"/>
                  </a:cubicBezTo>
                  <a:cubicBezTo>
                    <a:pt x="6" y="15"/>
                    <a:pt x="6" y="15"/>
                    <a:pt x="6" y="15"/>
                  </a:cubicBezTo>
                  <a:cubicBezTo>
                    <a:pt x="6" y="17"/>
                    <a:pt x="4" y="18"/>
                    <a:pt x="3"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5" name="Freeform 8">
              <a:extLst>
                <a:ext uri="{FF2B5EF4-FFF2-40B4-BE49-F238E27FC236}">
                  <a16:creationId xmlns:a16="http://schemas.microsoft.com/office/drawing/2014/main" id="{48EC6467-3D59-6E45-B1C7-E4D9D67DA2DA}"/>
                </a:ext>
              </a:extLst>
            </p:cNvPr>
            <p:cNvSpPr>
              <a:spLocks/>
            </p:cNvSpPr>
            <p:nvPr/>
          </p:nvSpPr>
          <p:spPr bwMode="auto">
            <a:xfrm>
              <a:off x="4586288" y="5443538"/>
              <a:ext cx="508000" cy="66675"/>
            </a:xfrm>
            <a:custGeom>
              <a:avLst/>
              <a:gdLst>
                <a:gd name="T0" fmla="*/ 42 w 45"/>
                <a:gd name="T1" fmla="*/ 6 h 6"/>
                <a:gd name="T2" fmla="*/ 3 w 45"/>
                <a:gd name="T3" fmla="*/ 6 h 6"/>
                <a:gd name="T4" fmla="*/ 0 w 45"/>
                <a:gd name="T5" fmla="*/ 3 h 6"/>
                <a:gd name="T6" fmla="*/ 3 w 45"/>
                <a:gd name="T7" fmla="*/ 0 h 6"/>
                <a:gd name="T8" fmla="*/ 42 w 45"/>
                <a:gd name="T9" fmla="*/ 0 h 6"/>
                <a:gd name="T10" fmla="*/ 45 w 45"/>
                <a:gd name="T11" fmla="*/ 3 h 6"/>
                <a:gd name="T12" fmla="*/ 42 w 4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5" h="6">
                  <a:moveTo>
                    <a:pt x="42" y="6"/>
                  </a:moveTo>
                  <a:cubicBezTo>
                    <a:pt x="3" y="6"/>
                    <a:pt x="3" y="6"/>
                    <a:pt x="3" y="6"/>
                  </a:cubicBezTo>
                  <a:cubicBezTo>
                    <a:pt x="2" y="6"/>
                    <a:pt x="0" y="4"/>
                    <a:pt x="0" y="3"/>
                  </a:cubicBezTo>
                  <a:cubicBezTo>
                    <a:pt x="0" y="1"/>
                    <a:pt x="2" y="0"/>
                    <a:pt x="3" y="0"/>
                  </a:cubicBezTo>
                  <a:cubicBezTo>
                    <a:pt x="42" y="0"/>
                    <a:pt x="42" y="0"/>
                    <a:pt x="42" y="0"/>
                  </a:cubicBezTo>
                  <a:cubicBezTo>
                    <a:pt x="44" y="0"/>
                    <a:pt x="45" y="1"/>
                    <a:pt x="45" y="3"/>
                  </a:cubicBezTo>
                  <a:cubicBezTo>
                    <a:pt x="45" y="4"/>
                    <a:pt x="44" y="6"/>
                    <a:pt x="4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6" name="Freeform 9">
              <a:extLst>
                <a:ext uri="{FF2B5EF4-FFF2-40B4-BE49-F238E27FC236}">
                  <a16:creationId xmlns:a16="http://schemas.microsoft.com/office/drawing/2014/main" id="{04A63C4A-05B1-3840-A82F-B2872BF57A82}"/>
                </a:ext>
              </a:extLst>
            </p:cNvPr>
            <p:cNvSpPr>
              <a:spLocks/>
            </p:cNvSpPr>
            <p:nvPr/>
          </p:nvSpPr>
          <p:spPr bwMode="auto">
            <a:xfrm>
              <a:off x="4159250" y="4608513"/>
              <a:ext cx="1350963" cy="687388"/>
            </a:xfrm>
            <a:custGeom>
              <a:avLst/>
              <a:gdLst>
                <a:gd name="T0" fmla="*/ 117 w 120"/>
                <a:gd name="T1" fmla="*/ 61 h 61"/>
                <a:gd name="T2" fmla="*/ 3 w 120"/>
                <a:gd name="T3" fmla="*/ 61 h 61"/>
                <a:gd name="T4" fmla="*/ 0 w 120"/>
                <a:gd name="T5" fmla="*/ 58 h 61"/>
                <a:gd name="T6" fmla="*/ 0 w 120"/>
                <a:gd name="T7" fmla="*/ 47 h 61"/>
                <a:gd name="T8" fmla="*/ 3 w 120"/>
                <a:gd name="T9" fmla="*/ 44 h 61"/>
                <a:gd name="T10" fmla="*/ 6 w 120"/>
                <a:gd name="T11" fmla="*/ 47 h 61"/>
                <a:gd name="T12" fmla="*/ 6 w 120"/>
                <a:gd name="T13" fmla="*/ 55 h 61"/>
                <a:gd name="T14" fmla="*/ 114 w 120"/>
                <a:gd name="T15" fmla="*/ 55 h 61"/>
                <a:gd name="T16" fmla="*/ 114 w 120"/>
                <a:gd name="T17" fmla="*/ 3 h 61"/>
                <a:gd name="T18" fmla="*/ 117 w 120"/>
                <a:gd name="T19" fmla="*/ 0 h 61"/>
                <a:gd name="T20" fmla="*/ 120 w 120"/>
                <a:gd name="T21" fmla="*/ 3 h 61"/>
                <a:gd name="T22" fmla="*/ 120 w 120"/>
                <a:gd name="T23" fmla="*/ 58 h 61"/>
                <a:gd name="T24" fmla="*/ 117 w 120"/>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61">
                  <a:moveTo>
                    <a:pt x="117" y="61"/>
                  </a:moveTo>
                  <a:cubicBezTo>
                    <a:pt x="3" y="61"/>
                    <a:pt x="3" y="61"/>
                    <a:pt x="3" y="61"/>
                  </a:cubicBezTo>
                  <a:cubicBezTo>
                    <a:pt x="2" y="61"/>
                    <a:pt x="0" y="60"/>
                    <a:pt x="0" y="58"/>
                  </a:cubicBezTo>
                  <a:cubicBezTo>
                    <a:pt x="0" y="47"/>
                    <a:pt x="0" y="47"/>
                    <a:pt x="0" y="47"/>
                  </a:cubicBezTo>
                  <a:cubicBezTo>
                    <a:pt x="0" y="45"/>
                    <a:pt x="2" y="44"/>
                    <a:pt x="3" y="44"/>
                  </a:cubicBezTo>
                  <a:cubicBezTo>
                    <a:pt x="5" y="44"/>
                    <a:pt x="6" y="45"/>
                    <a:pt x="6" y="47"/>
                  </a:cubicBezTo>
                  <a:cubicBezTo>
                    <a:pt x="6" y="55"/>
                    <a:pt x="6" y="55"/>
                    <a:pt x="6" y="55"/>
                  </a:cubicBezTo>
                  <a:cubicBezTo>
                    <a:pt x="114" y="55"/>
                    <a:pt x="114" y="55"/>
                    <a:pt x="114" y="55"/>
                  </a:cubicBezTo>
                  <a:cubicBezTo>
                    <a:pt x="114" y="3"/>
                    <a:pt x="114" y="3"/>
                    <a:pt x="114" y="3"/>
                  </a:cubicBezTo>
                  <a:cubicBezTo>
                    <a:pt x="114" y="1"/>
                    <a:pt x="115" y="0"/>
                    <a:pt x="117" y="0"/>
                  </a:cubicBezTo>
                  <a:cubicBezTo>
                    <a:pt x="118" y="0"/>
                    <a:pt x="120" y="1"/>
                    <a:pt x="120" y="3"/>
                  </a:cubicBezTo>
                  <a:cubicBezTo>
                    <a:pt x="120" y="58"/>
                    <a:pt x="120" y="58"/>
                    <a:pt x="120" y="58"/>
                  </a:cubicBezTo>
                  <a:cubicBezTo>
                    <a:pt x="120" y="60"/>
                    <a:pt x="118" y="61"/>
                    <a:pt x="117" y="6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7" name="Freeform 13">
              <a:extLst>
                <a:ext uri="{FF2B5EF4-FFF2-40B4-BE49-F238E27FC236}">
                  <a16:creationId xmlns:a16="http://schemas.microsoft.com/office/drawing/2014/main" id="{A18EB04D-9B39-F245-BE38-9DFEF8A1E099}"/>
                </a:ext>
              </a:extLst>
            </p:cNvPr>
            <p:cNvSpPr>
              <a:spLocks/>
            </p:cNvSpPr>
            <p:nvPr/>
          </p:nvSpPr>
          <p:spPr bwMode="auto">
            <a:xfrm>
              <a:off x="4181475" y="4325938"/>
              <a:ext cx="1058863" cy="508000"/>
            </a:xfrm>
            <a:custGeom>
              <a:avLst/>
              <a:gdLst>
                <a:gd name="T0" fmla="*/ 3 w 94"/>
                <a:gd name="T1" fmla="*/ 45 h 45"/>
                <a:gd name="T2" fmla="*/ 0 w 94"/>
                <a:gd name="T3" fmla="*/ 42 h 45"/>
                <a:gd name="T4" fmla="*/ 0 w 94"/>
                <a:gd name="T5" fmla="*/ 3 h 45"/>
                <a:gd name="T6" fmla="*/ 3 w 94"/>
                <a:gd name="T7" fmla="*/ 0 h 45"/>
                <a:gd name="T8" fmla="*/ 91 w 94"/>
                <a:gd name="T9" fmla="*/ 0 h 45"/>
                <a:gd name="T10" fmla="*/ 94 w 94"/>
                <a:gd name="T11" fmla="*/ 3 h 45"/>
                <a:gd name="T12" fmla="*/ 91 w 94"/>
                <a:gd name="T13" fmla="*/ 6 h 45"/>
                <a:gd name="T14" fmla="*/ 6 w 94"/>
                <a:gd name="T15" fmla="*/ 6 h 45"/>
                <a:gd name="T16" fmla="*/ 6 w 94"/>
                <a:gd name="T17" fmla="*/ 42 h 45"/>
                <a:gd name="T18" fmla="*/ 3 w 94"/>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45">
                  <a:moveTo>
                    <a:pt x="3" y="45"/>
                  </a:moveTo>
                  <a:cubicBezTo>
                    <a:pt x="1" y="45"/>
                    <a:pt x="0" y="44"/>
                    <a:pt x="0" y="42"/>
                  </a:cubicBezTo>
                  <a:cubicBezTo>
                    <a:pt x="0" y="3"/>
                    <a:pt x="0" y="3"/>
                    <a:pt x="0" y="3"/>
                  </a:cubicBezTo>
                  <a:cubicBezTo>
                    <a:pt x="0" y="1"/>
                    <a:pt x="1" y="0"/>
                    <a:pt x="3" y="0"/>
                  </a:cubicBezTo>
                  <a:cubicBezTo>
                    <a:pt x="91" y="0"/>
                    <a:pt x="91" y="0"/>
                    <a:pt x="91" y="0"/>
                  </a:cubicBezTo>
                  <a:cubicBezTo>
                    <a:pt x="93" y="0"/>
                    <a:pt x="94" y="1"/>
                    <a:pt x="94" y="3"/>
                  </a:cubicBezTo>
                  <a:cubicBezTo>
                    <a:pt x="94" y="5"/>
                    <a:pt x="93" y="6"/>
                    <a:pt x="91" y="6"/>
                  </a:cubicBezTo>
                  <a:cubicBezTo>
                    <a:pt x="6" y="6"/>
                    <a:pt x="6" y="6"/>
                    <a:pt x="6" y="6"/>
                  </a:cubicBezTo>
                  <a:cubicBezTo>
                    <a:pt x="6" y="42"/>
                    <a:pt x="6" y="42"/>
                    <a:pt x="6" y="42"/>
                  </a:cubicBezTo>
                  <a:cubicBezTo>
                    <a:pt x="6" y="44"/>
                    <a:pt x="4" y="45"/>
                    <a:pt x="3" y="4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8" name="Freeform 16">
              <a:extLst>
                <a:ext uri="{FF2B5EF4-FFF2-40B4-BE49-F238E27FC236}">
                  <a16:creationId xmlns:a16="http://schemas.microsoft.com/office/drawing/2014/main" id="{0E37DD08-5C04-984D-A12C-9A72795B01DB}"/>
                </a:ext>
              </a:extLst>
            </p:cNvPr>
            <p:cNvSpPr>
              <a:spLocks noEditPoints="1"/>
            </p:cNvSpPr>
            <p:nvPr/>
          </p:nvSpPr>
          <p:spPr bwMode="auto">
            <a:xfrm>
              <a:off x="4360863" y="4732338"/>
              <a:ext cx="203200" cy="192088"/>
            </a:xfrm>
            <a:custGeom>
              <a:avLst/>
              <a:gdLst>
                <a:gd name="T0" fmla="*/ 9 w 18"/>
                <a:gd name="T1" fmla="*/ 17 h 17"/>
                <a:gd name="T2" fmla="*/ 0 w 18"/>
                <a:gd name="T3" fmla="*/ 8 h 17"/>
                <a:gd name="T4" fmla="*/ 9 w 18"/>
                <a:gd name="T5" fmla="*/ 0 h 17"/>
                <a:gd name="T6" fmla="*/ 18 w 18"/>
                <a:gd name="T7" fmla="*/ 8 h 17"/>
                <a:gd name="T8" fmla="*/ 9 w 18"/>
                <a:gd name="T9" fmla="*/ 17 h 17"/>
                <a:gd name="T10" fmla="*/ 9 w 18"/>
                <a:gd name="T11" fmla="*/ 6 h 17"/>
                <a:gd name="T12" fmla="*/ 6 w 18"/>
                <a:gd name="T13" fmla="*/ 8 h 17"/>
                <a:gd name="T14" fmla="*/ 9 w 18"/>
                <a:gd name="T15" fmla="*/ 11 h 17"/>
                <a:gd name="T16" fmla="*/ 12 w 18"/>
                <a:gd name="T17" fmla="*/ 8 h 17"/>
                <a:gd name="T18" fmla="*/ 9 w 18"/>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7">
                  <a:moveTo>
                    <a:pt x="9" y="17"/>
                  </a:moveTo>
                  <a:cubicBezTo>
                    <a:pt x="4" y="17"/>
                    <a:pt x="0" y="13"/>
                    <a:pt x="0" y="8"/>
                  </a:cubicBezTo>
                  <a:cubicBezTo>
                    <a:pt x="0" y="4"/>
                    <a:pt x="4" y="0"/>
                    <a:pt x="9" y="0"/>
                  </a:cubicBezTo>
                  <a:cubicBezTo>
                    <a:pt x="14" y="0"/>
                    <a:pt x="18" y="4"/>
                    <a:pt x="18" y="8"/>
                  </a:cubicBezTo>
                  <a:cubicBezTo>
                    <a:pt x="18" y="13"/>
                    <a:pt x="14" y="17"/>
                    <a:pt x="9" y="17"/>
                  </a:cubicBezTo>
                  <a:close/>
                  <a:moveTo>
                    <a:pt x="9" y="6"/>
                  </a:moveTo>
                  <a:cubicBezTo>
                    <a:pt x="7" y="6"/>
                    <a:pt x="6" y="7"/>
                    <a:pt x="6" y="8"/>
                  </a:cubicBezTo>
                  <a:cubicBezTo>
                    <a:pt x="6" y="10"/>
                    <a:pt x="7" y="11"/>
                    <a:pt x="9" y="11"/>
                  </a:cubicBezTo>
                  <a:cubicBezTo>
                    <a:pt x="11" y="11"/>
                    <a:pt x="12" y="10"/>
                    <a:pt x="12" y="8"/>
                  </a:cubicBezTo>
                  <a:cubicBezTo>
                    <a:pt x="12" y="7"/>
                    <a:pt x="11" y="6"/>
                    <a:pt x="9"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9" name="Freeform 17">
              <a:extLst>
                <a:ext uri="{FF2B5EF4-FFF2-40B4-BE49-F238E27FC236}">
                  <a16:creationId xmlns:a16="http://schemas.microsoft.com/office/drawing/2014/main" id="{21275C6E-9452-5C48-B5E7-894F123B468F}"/>
                </a:ext>
              </a:extLst>
            </p:cNvPr>
            <p:cNvSpPr>
              <a:spLocks/>
            </p:cNvSpPr>
            <p:nvPr/>
          </p:nvSpPr>
          <p:spPr bwMode="auto">
            <a:xfrm>
              <a:off x="4946650" y="4608513"/>
              <a:ext cx="258763" cy="247650"/>
            </a:xfrm>
            <a:custGeom>
              <a:avLst/>
              <a:gdLst>
                <a:gd name="T0" fmla="*/ 19 w 23"/>
                <a:gd name="T1" fmla="*/ 0 h 22"/>
                <a:gd name="T2" fmla="*/ 0 w 23"/>
                <a:gd name="T3" fmla="*/ 17 h 22"/>
                <a:gd name="T4" fmla="*/ 4 w 23"/>
                <a:gd name="T5" fmla="*/ 22 h 22"/>
                <a:gd name="T6" fmla="*/ 23 w 23"/>
                <a:gd name="T7" fmla="*/ 5 h 22"/>
                <a:gd name="T8" fmla="*/ 19 w 23"/>
                <a:gd name="T9" fmla="*/ 0 h 22"/>
              </a:gdLst>
              <a:ahLst/>
              <a:cxnLst>
                <a:cxn ang="0">
                  <a:pos x="T0" y="T1"/>
                </a:cxn>
                <a:cxn ang="0">
                  <a:pos x="T2" y="T3"/>
                </a:cxn>
                <a:cxn ang="0">
                  <a:pos x="T4" y="T5"/>
                </a:cxn>
                <a:cxn ang="0">
                  <a:pos x="T6" y="T7"/>
                </a:cxn>
                <a:cxn ang="0">
                  <a:pos x="T8" y="T9"/>
                </a:cxn>
              </a:cxnLst>
              <a:rect l="0" t="0" r="r" b="b"/>
              <a:pathLst>
                <a:path w="23" h="22">
                  <a:moveTo>
                    <a:pt x="19" y="0"/>
                  </a:moveTo>
                  <a:cubicBezTo>
                    <a:pt x="0" y="17"/>
                    <a:pt x="0" y="17"/>
                    <a:pt x="0" y="17"/>
                  </a:cubicBezTo>
                  <a:cubicBezTo>
                    <a:pt x="2" y="18"/>
                    <a:pt x="3" y="20"/>
                    <a:pt x="4" y="22"/>
                  </a:cubicBezTo>
                  <a:cubicBezTo>
                    <a:pt x="23" y="5"/>
                    <a:pt x="23" y="5"/>
                    <a:pt x="23" y="5"/>
                  </a:cubicBezTo>
                  <a:cubicBezTo>
                    <a:pt x="21" y="4"/>
                    <a:pt x="19" y="2"/>
                    <a:pt x="1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0" name="Freeform 18">
              <a:extLst>
                <a:ext uri="{FF2B5EF4-FFF2-40B4-BE49-F238E27FC236}">
                  <a16:creationId xmlns:a16="http://schemas.microsoft.com/office/drawing/2014/main" id="{01555BED-0AC3-B340-8E7A-0ABE19B61C12}"/>
                </a:ext>
              </a:extLst>
            </p:cNvPr>
            <p:cNvSpPr>
              <a:spLocks/>
            </p:cNvSpPr>
            <p:nvPr/>
          </p:nvSpPr>
          <p:spPr bwMode="auto">
            <a:xfrm>
              <a:off x="5251450" y="4359275"/>
              <a:ext cx="292100" cy="225425"/>
            </a:xfrm>
            <a:custGeom>
              <a:avLst/>
              <a:gdLst>
                <a:gd name="T0" fmla="*/ 26 w 26"/>
                <a:gd name="T1" fmla="*/ 2 h 20"/>
                <a:gd name="T2" fmla="*/ 21 w 26"/>
                <a:gd name="T3" fmla="*/ 1 h 20"/>
                <a:gd name="T4" fmla="*/ 0 w 26"/>
                <a:gd name="T5" fmla="*/ 15 h 20"/>
                <a:gd name="T6" fmla="*/ 4 w 26"/>
                <a:gd name="T7" fmla="*/ 20 h 20"/>
                <a:gd name="T8" fmla="*/ 25 w 26"/>
                <a:gd name="T9" fmla="*/ 6 h 20"/>
                <a:gd name="T10" fmla="*/ 26 w 26"/>
                <a:gd name="T11" fmla="*/ 2 h 20"/>
              </a:gdLst>
              <a:ahLst/>
              <a:cxnLst>
                <a:cxn ang="0">
                  <a:pos x="T0" y="T1"/>
                </a:cxn>
                <a:cxn ang="0">
                  <a:pos x="T2" y="T3"/>
                </a:cxn>
                <a:cxn ang="0">
                  <a:pos x="T4" y="T5"/>
                </a:cxn>
                <a:cxn ang="0">
                  <a:pos x="T6" y="T7"/>
                </a:cxn>
                <a:cxn ang="0">
                  <a:pos x="T8" y="T9"/>
                </a:cxn>
                <a:cxn ang="0">
                  <a:pos x="T10" y="T11"/>
                </a:cxn>
              </a:cxnLst>
              <a:rect l="0" t="0" r="r" b="b"/>
              <a:pathLst>
                <a:path w="26" h="20">
                  <a:moveTo>
                    <a:pt x="26" y="2"/>
                  </a:moveTo>
                  <a:cubicBezTo>
                    <a:pt x="25" y="1"/>
                    <a:pt x="23" y="0"/>
                    <a:pt x="21" y="1"/>
                  </a:cubicBezTo>
                  <a:cubicBezTo>
                    <a:pt x="0" y="15"/>
                    <a:pt x="0" y="15"/>
                    <a:pt x="0" y="15"/>
                  </a:cubicBezTo>
                  <a:cubicBezTo>
                    <a:pt x="2" y="16"/>
                    <a:pt x="3" y="18"/>
                    <a:pt x="4" y="20"/>
                  </a:cubicBezTo>
                  <a:cubicBezTo>
                    <a:pt x="25" y="6"/>
                    <a:pt x="25" y="6"/>
                    <a:pt x="25" y="6"/>
                  </a:cubicBezTo>
                  <a:cubicBezTo>
                    <a:pt x="26" y="5"/>
                    <a:pt x="26" y="4"/>
                    <a:pt x="26"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1" name="Freeform 19">
              <a:extLst>
                <a:ext uri="{FF2B5EF4-FFF2-40B4-BE49-F238E27FC236}">
                  <a16:creationId xmlns:a16="http://schemas.microsoft.com/office/drawing/2014/main" id="{670655C2-3067-CE45-9FF9-C43D5D065A0C}"/>
                </a:ext>
              </a:extLst>
            </p:cNvPr>
            <p:cNvSpPr>
              <a:spLocks/>
            </p:cNvSpPr>
            <p:nvPr/>
          </p:nvSpPr>
          <p:spPr bwMode="auto">
            <a:xfrm>
              <a:off x="4519613" y="4787900"/>
              <a:ext cx="225425" cy="136525"/>
            </a:xfrm>
            <a:custGeom>
              <a:avLst/>
              <a:gdLst>
                <a:gd name="T0" fmla="*/ 20 w 20"/>
                <a:gd name="T1" fmla="*/ 6 h 12"/>
                <a:gd name="T2" fmla="*/ 0 w 20"/>
                <a:gd name="T3" fmla="*/ 0 h 12"/>
                <a:gd name="T4" fmla="*/ 1 w 20"/>
                <a:gd name="T5" fmla="*/ 3 h 12"/>
                <a:gd name="T6" fmla="*/ 0 w 20"/>
                <a:gd name="T7" fmla="*/ 6 h 12"/>
                <a:gd name="T8" fmla="*/ 20 w 20"/>
                <a:gd name="T9" fmla="*/ 12 h 12"/>
                <a:gd name="T10" fmla="*/ 20 w 20"/>
                <a:gd name="T11" fmla="*/ 10 h 12"/>
                <a:gd name="T12" fmla="*/ 20 w 20"/>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6"/>
                  </a:moveTo>
                  <a:cubicBezTo>
                    <a:pt x="0" y="0"/>
                    <a:pt x="0" y="0"/>
                    <a:pt x="0" y="0"/>
                  </a:cubicBezTo>
                  <a:cubicBezTo>
                    <a:pt x="0" y="1"/>
                    <a:pt x="1" y="2"/>
                    <a:pt x="1" y="3"/>
                  </a:cubicBezTo>
                  <a:cubicBezTo>
                    <a:pt x="1" y="5"/>
                    <a:pt x="1" y="6"/>
                    <a:pt x="0" y="6"/>
                  </a:cubicBezTo>
                  <a:cubicBezTo>
                    <a:pt x="20" y="12"/>
                    <a:pt x="20" y="12"/>
                    <a:pt x="20" y="12"/>
                  </a:cubicBezTo>
                  <a:cubicBezTo>
                    <a:pt x="20" y="11"/>
                    <a:pt x="20" y="11"/>
                    <a:pt x="20" y="10"/>
                  </a:cubicBezTo>
                  <a:cubicBezTo>
                    <a:pt x="20" y="9"/>
                    <a:pt x="20" y="7"/>
                    <a:pt x="20"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2" name="Freeform 20">
              <a:extLst>
                <a:ext uri="{FF2B5EF4-FFF2-40B4-BE49-F238E27FC236}">
                  <a16:creationId xmlns:a16="http://schemas.microsoft.com/office/drawing/2014/main" id="{63819ACD-A811-484C-8C24-B0FDFA3D2922}"/>
                </a:ext>
              </a:extLst>
            </p:cNvPr>
            <p:cNvSpPr>
              <a:spLocks/>
            </p:cNvSpPr>
            <p:nvPr/>
          </p:nvSpPr>
          <p:spPr bwMode="auto">
            <a:xfrm>
              <a:off x="4170363" y="4811713"/>
              <a:ext cx="247650" cy="214313"/>
            </a:xfrm>
            <a:custGeom>
              <a:avLst/>
              <a:gdLst>
                <a:gd name="T0" fmla="*/ 20 w 22"/>
                <a:gd name="T1" fmla="*/ 1 h 19"/>
                <a:gd name="T2" fmla="*/ 20 w 22"/>
                <a:gd name="T3" fmla="*/ 0 h 19"/>
                <a:gd name="T4" fmla="*/ 2 w 22"/>
                <a:gd name="T5" fmla="*/ 14 h 19"/>
                <a:gd name="T6" fmla="*/ 1 w 22"/>
                <a:gd name="T7" fmla="*/ 18 h 19"/>
                <a:gd name="T8" fmla="*/ 4 w 22"/>
                <a:gd name="T9" fmla="*/ 19 h 19"/>
                <a:gd name="T10" fmla="*/ 5 w 22"/>
                <a:gd name="T11" fmla="*/ 18 h 19"/>
                <a:gd name="T12" fmla="*/ 22 w 22"/>
                <a:gd name="T13" fmla="*/ 6 h 19"/>
                <a:gd name="T14" fmla="*/ 20 w 22"/>
                <a:gd name="T15" fmla="*/ 1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9">
                  <a:moveTo>
                    <a:pt x="20" y="1"/>
                  </a:moveTo>
                  <a:cubicBezTo>
                    <a:pt x="20" y="1"/>
                    <a:pt x="20" y="0"/>
                    <a:pt x="20" y="0"/>
                  </a:cubicBezTo>
                  <a:cubicBezTo>
                    <a:pt x="2" y="14"/>
                    <a:pt x="2" y="14"/>
                    <a:pt x="2" y="14"/>
                  </a:cubicBezTo>
                  <a:cubicBezTo>
                    <a:pt x="1" y="15"/>
                    <a:pt x="0" y="16"/>
                    <a:pt x="1" y="18"/>
                  </a:cubicBezTo>
                  <a:cubicBezTo>
                    <a:pt x="2" y="19"/>
                    <a:pt x="3" y="19"/>
                    <a:pt x="4" y="19"/>
                  </a:cubicBezTo>
                  <a:cubicBezTo>
                    <a:pt x="4" y="19"/>
                    <a:pt x="5" y="19"/>
                    <a:pt x="5" y="18"/>
                  </a:cubicBezTo>
                  <a:cubicBezTo>
                    <a:pt x="22" y="6"/>
                    <a:pt x="22" y="6"/>
                    <a:pt x="22" y="6"/>
                  </a:cubicBezTo>
                  <a:cubicBezTo>
                    <a:pt x="21" y="5"/>
                    <a:pt x="20" y="3"/>
                    <a:pt x="2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3" name="Freeform 21">
              <a:extLst>
                <a:ext uri="{FF2B5EF4-FFF2-40B4-BE49-F238E27FC236}">
                  <a16:creationId xmlns:a16="http://schemas.microsoft.com/office/drawing/2014/main" id="{7D8B74CC-7256-5246-AC67-19C1252495B9}"/>
                </a:ext>
              </a:extLst>
            </p:cNvPr>
            <p:cNvSpPr>
              <a:spLocks noEditPoints="1"/>
            </p:cNvSpPr>
            <p:nvPr/>
          </p:nvSpPr>
          <p:spPr bwMode="auto">
            <a:xfrm>
              <a:off x="4745038" y="4776788"/>
              <a:ext cx="258763" cy="260350"/>
            </a:xfrm>
            <a:custGeom>
              <a:avLst/>
              <a:gdLst>
                <a:gd name="T0" fmla="*/ 18 w 23"/>
                <a:gd name="T1" fmla="*/ 2 h 23"/>
                <a:gd name="T2" fmla="*/ 11 w 23"/>
                <a:gd name="T3" fmla="*/ 0 h 23"/>
                <a:gd name="T4" fmla="*/ 0 w 23"/>
                <a:gd name="T5" fmla="*/ 7 h 23"/>
                <a:gd name="T6" fmla="*/ 0 w 23"/>
                <a:gd name="T7" fmla="*/ 11 h 23"/>
                <a:gd name="T8" fmla="*/ 0 w 23"/>
                <a:gd name="T9" fmla="*/ 13 h 23"/>
                <a:gd name="T10" fmla="*/ 11 w 23"/>
                <a:gd name="T11" fmla="*/ 23 h 23"/>
                <a:gd name="T12" fmla="*/ 23 w 23"/>
                <a:gd name="T13" fmla="*/ 11 h 23"/>
                <a:gd name="T14" fmla="*/ 22 w 23"/>
                <a:gd name="T15" fmla="*/ 7 h 23"/>
                <a:gd name="T16" fmla="*/ 18 w 23"/>
                <a:gd name="T17" fmla="*/ 2 h 23"/>
                <a:gd name="T18" fmla="*/ 11 w 23"/>
                <a:gd name="T19" fmla="*/ 17 h 23"/>
                <a:gd name="T20" fmla="*/ 7 w 23"/>
                <a:gd name="T21" fmla="*/ 15 h 23"/>
                <a:gd name="T22" fmla="*/ 6 w 23"/>
                <a:gd name="T23" fmla="*/ 11 h 23"/>
                <a:gd name="T24" fmla="*/ 6 w 23"/>
                <a:gd name="T25" fmla="*/ 9 h 23"/>
                <a:gd name="T26" fmla="*/ 11 w 23"/>
                <a:gd name="T27" fmla="*/ 6 h 23"/>
                <a:gd name="T28" fmla="*/ 14 w 23"/>
                <a:gd name="T29" fmla="*/ 6 h 23"/>
                <a:gd name="T30" fmla="*/ 17 w 23"/>
                <a:gd name="T31" fmla="*/ 11 h 23"/>
                <a:gd name="T32" fmla="*/ 17 w 23"/>
                <a:gd name="T33" fmla="*/ 12 h 23"/>
                <a:gd name="T34" fmla="*/ 11 w 23"/>
                <a:gd name="T35"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18" y="2"/>
                  </a:moveTo>
                  <a:cubicBezTo>
                    <a:pt x="17" y="1"/>
                    <a:pt x="14" y="0"/>
                    <a:pt x="11" y="0"/>
                  </a:cubicBezTo>
                  <a:cubicBezTo>
                    <a:pt x="6" y="0"/>
                    <a:pt x="2" y="3"/>
                    <a:pt x="0" y="7"/>
                  </a:cubicBezTo>
                  <a:cubicBezTo>
                    <a:pt x="0" y="8"/>
                    <a:pt x="0" y="10"/>
                    <a:pt x="0" y="11"/>
                  </a:cubicBezTo>
                  <a:cubicBezTo>
                    <a:pt x="0" y="12"/>
                    <a:pt x="0" y="12"/>
                    <a:pt x="0" y="13"/>
                  </a:cubicBezTo>
                  <a:cubicBezTo>
                    <a:pt x="1" y="18"/>
                    <a:pt x="5" y="23"/>
                    <a:pt x="11" y="23"/>
                  </a:cubicBezTo>
                  <a:cubicBezTo>
                    <a:pt x="18" y="23"/>
                    <a:pt x="23" y="17"/>
                    <a:pt x="23" y="11"/>
                  </a:cubicBezTo>
                  <a:cubicBezTo>
                    <a:pt x="23" y="10"/>
                    <a:pt x="23" y="8"/>
                    <a:pt x="22" y="7"/>
                  </a:cubicBezTo>
                  <a:cubicBezTo>
                    <a:pt x="21" y="5"/>
                    <a:pt x="20" y="3"/>
                    <a:pt x="18" y="2"/>
                  </a:cubicBezTo>
                  <a:close/>
                  <a:moveTo>
                    <a:pt x="11" y="17"/>
                  </a:moveTo>
                  <a:cubicBezTo>
                    <a:pt x="10" y="17"/>
                    <a:pt x="8" y="16"/>
                    <a:pt x="7" y="15"/>
                  </a:cubicBezTo>
                  <a:cubicBezTo>
                    <a:pt x="6" y="14"/>
                    <a:pt x="6" y="13"/>
                    <a:pt x="6" y="11"/>
                  </a:cubicBezTo>
                  <a:cubicBezTo>
                    <a:pt x="6" y="10"/>
                    <a:pt x="6" y="9"/>
                    <a:pt x="6" y="9"/>
                  </a:cubicBezTo>
                  <a:cubicBezTo>
                    <a:pt x="7" y="7"/>
                    <a:pt x="9" y="6"/>
                    <a:pt x="11" y="6"/>
                  </a:cubicBezTo>
                  <a:cubicBezTo>
                    <a:pt x="12" y="6"/>
                    <a:pt x="13" y="6"/>
                    <a:pt x="14" y="6"/>
                  </a:cubicBezTo>
                  <a:cubicBezTo>
                    <a:pt x="16" y="7"/>
                    <a:pt x="17" y="9"/>
                    <a:pt x="17" y="11"/>
                  </a:cubicBezTo>
                  <a:cubicBezTo>
                    <a:pt x="17" y="11"/>
                    <a:pt x="17" y="12"/>
                    <a:pt x="17" y="12"/>
                  </a:cubicBezTo>
                  <a:cubicBezTo>
                    <a:pt x="16" y="15"/>
                    <a:pt x="14" y="17"/>
                    <a:pt x="11"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4" name="Freeform 22">
              <a:extLst>
                <a:ext uri="{FF2B5EF4-FFF2-40B4-BE49-F238E27FC236}">
                  <a16:creationId xmlns:a16="http://schemas.microsoft.com/office/drawing/2014/main" id="{D5D3885F-AA05-6349-9543-E7D7D33FA0F0}"/>
                </a:ext>
              </a:extLst>
            </p:cNvPr>
            <p:cNvSpPr>
              <a:spLocks noEditPoints="1"/>
            </p:cNvSpPr>
            <p:nvPr/>
          </p:nvSpPr>
          <p:spPr bwMode="auto">
            <a:xfrm>
              <a:off x="5127625" y="4495800"/>
              <a:ext cx="203200" cy="203200"/>
            </a:xfrm>
            <a:custGeom>
              <a:avLst/>
              <a:gdLst>
                <a:gd name="T0" fmla="*/ 9 w 18"/>
                <a:gd name="T1" fmla="*/ 18 h 18"/>
                <a:gd name="T2" fmla="*/ 0 w 18"/>
                <a:gd name="T3" fmla="*/ 9 h 18"/>
                <a:gd name="T4" fmla="*/ 9 w 18"/>
                <a:gd name="T5" fmla="*/ 0 h 18"/>
                <a:gd name="T6" fmla="*/ 18 w 18"/>
                <a:gd name="T7" fmla="*/ 9 h 18"/>
                <a:gd name="T8" fmla="*/ 9 w 18"/>
                <a:gd name="T9" fmla="*/ 18 h 18"/>
                <a:gd name="T10" fmla="*/ 9 w 18"/>
                <a:gd name="T11" fmla="*/ 6 h 18"/>
                <a:gd name="T12" fmla="*/ 6 w 18"/>
                <a:gd name="T13" fmla="*/ 9 h 18"/>
                <a:gd name="T14" fmla="*/ 9 w 18"/>
                <a:gd name="T15" fmla="*/ 12 h 18"/>
                <a:gd name="T16" fmla="*/ 12 w 18"/>
                <a:gd name="T17" fmla="*/ 9 h 18"/>
                <a:gd name="T18" fmla="*/ 9 w 18"/>
                <a:gd name="T1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9" y="18"/>
                  </a:moveTo>
                  <a:cubicBezTo>
                    <a:pt x="4" y="18"/>
                    <a:pt x="0" y="14"/>
                    <a:pt x="0" y="9"/>
                  </a:cubicBezTo>
                  <a:cubicBezTo>
                    <a:pt x="0" y="4"/>
                    <a:pt x="4" y="0"/>
                    <a:pt x="9" y="0"/>
                  </a:cubicBezTo>
                  <a:cubicBezTo>
                    <a:pt x="14" y="0"/>
                    <a:pt x="18" y="4"/>
                    <a:pt x="18" y="9"/>
                  </a:cubicBezTo>
                  <a:cubicBezTo>
                    <a:pt x="18" y="14"/>
                    <a:pt x="14" y="18"/>
                    <a:pt x="9" y="18"/>
                  </a:cubicBezTo>
                  <a:close/>
                  <a:moveTo>
                    <a:pt x="9" y="6"/>
                  </a:moveTo>
                  <a:cubicBezTo>
                    <a:pt x="7" y="6"/>
                    <a:pt x="6" y="7"/>
                    <a:pt x="6" y="9"/>
                  </a:cubicBezTo>
                  <a:cubicBezTo>
                    <a:pt x="6" y="11"/>
                    <a:pt x="7" y="12"/>
                    <a:pt x="9" y="12"/>
                  </a:cubicBezTo>
                  <a:cubicBezTo>
                    <a:pt x="11" y="12"/>
                    <a:pt x="12" y="11"/>
                    <a:pt x="12" y="9"/>
                  </a:cubicBezTo>
                  <a:cubicBezTo>
                    <a:pt x="12" y="7"/>
                    <a:pt x="11" y="6"/>
                    <a:pt x="9"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35" name="Group 1934">
            <a:extLst>
              <a:ext uri="{FF2B5EF4-FFF2-40B4-BE49-F238E27FC236}">
                <a16:creationId xmlns:a16="http://schemas.microsoft.com/office/drawing/2014/main" id="{6CE2BF41-0588-7347-B357-BB1FD0AAF620}"/>
              </a:ext>
            </a:extLst>
          </p:cNvPr>
          <p:cNvGrpSpPr/>
          <p:nvPr userDrawn="1"/>
        </p:nvGrpSpPr>
        <p:grpSpPr>
          <a:xfrm>
            <a:off x="5074529" y="3111855"/>
            <a:ext cx="316485" cy="259894"/>
            <a:chOff x="9418638" y="1427163"/>
            <a:chExt cx="1633537" cy="1341438"/>
          </a:xfrm>
          <a:solidFill>
            <a:srgbClr val="003088"/>
          </a:solidFill>
        </p:grpSpPr>
        <p:sp>
          <p:nvSpPr>
            <p:cNvPr id="1936" name="Freeform 5">
              <a:extLst>
                <a:ext uri="{FF2B5EF4-FFF2-40B4-BE49-F238E27FC236}">
                  <a16:creationId xmlns:a16="http://schemas.microsoft.com/office/drawing/2014/main" id="{34F4D9A4-6521-A940-A1FA-F1690F1652E7}"/>
                </a:ext>
              </a:extLst>
            </p:cNvPr>
            <p:cNvSpPr>
              <a:spLocks/>
            </p:cNvSpPr>
            <p:nvPr/>
          </p:nvSpPr>
          <p:spPr bwMode="auto">
            <a:xfrm>
              <a:off x="9701213" y="1427163"/>
              <a:ext cx="1216025" cy="947738"/>
            </a:xfrm>
            <a:custGeom>
              <a:avLst/>
              <a:gdLst>
                <a:gd name="T0" fmla="*/ 105 w 108"/>
                <a:gd name="T1" fmla="*/ 84 h 84"/>
                <a:gd name="T2" fmla="*/ 40 w 108"/>
                <a:gd name="T3" fmla="*/ 84 h 84"/>
                <a:gd name="T4" fmla="*/ 37 w 108"/>
                <a:gd name="T5" fmla="*/ 81 h 84"/>
                <a:gd name="T6" fmla="*/ 40 w 108"/>
                <a:gd name="T7" fmla="*/ 78 h 84"/>
                <a:gd name="T8" fmla="*/ 102 w 108"/>
                <a:gd name="T9" fmla="*/ 78 h 84"/>
                <a:gd name="T10" fmla="*/ 102 w 108"/>
                <a:gd name="T11" fmla="*/ 6 h 84"/>
                <a:gd name="T12" fmla="*/ 6 w 108"/>
                <a:gd name="T13" fmla="*/ 6 h 84"/>
                <a:gd name="T14" fmla="*/ 6 w 108"/>
                <a:gd name="T15" fmla="*/ 15 h 84"/>
                <a:gd name="T16" fmla="*/ 3 w 108"/>
                <a:gd name="T17" fmla="*/ 18 h 84"/>
                <a:gd name="T18" fmla="*/ 0 w 108"/>
                <a:gd name="T19" fmla="*/ 15 h 84"/>
                <a:gd name="T20" fmla="*/ 0 w 108"/>
                <a:gd name="T21" fmla="*/ 3 h 84"/>
                <a:gd name="T22" fmla="*/ 3 w 108"/>
                <a:gd name="T23" fmla="*/ 0 h 84"/>
                <a:gd name="T24" fmla="*/ 105 w 108"/>
                <a:gd name="T25" fmla="*/ 0 h 84"/>
                <a:gd name="T26" fmla="*/ 108 w 108"/>
                <a:gd name="T27" fmla="*/ 3 h 84"/>
                <a:gd name="T28" fmla="*/ 108 w 108"/>
                <a:gd name="T29" fmla="*/ 81 h 84"/>
                <a:gd name="T30" fmla="*/ 105 w 108"/>
                <a:gd name="T3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84">
                  <a:moveTo>
                    <a:pt x="105" y="84"/>
                  </a:moveTo>
                  <a:cubicBezTo>
                    <a:pt x="40" y="84"/>
                    <a:pt x="40" y="84"/>
                    <a:pt x="40" y="84"/>
                  </a:cubicBezTo>
                  <a:cubicBezTo>
                    <a:pt x="38" y="84"/>
                    <a:pt x="37" y="83"/>
                    <a:pt x="37" y="81"/>
                  </a:cubicBezTo>
                  <a:cubicBezTo>
                    <a:pt x="37" y="80"/>
                    <a:pt x="38" y="78"/>
                    <a:pt x="40" y="78"/>
                  </a:cubicBezTo>
                  <a:cubicBezTo>
                    <a:pt x="102" y="78"/>
                    <a:pt x="102" y="78"/>
                    <a:pt x="102" y="78"/>
                  </a:cubicBezTo>
                  <a:cubicBezTo>
                    <a:pt x="102" y="6"/>
                    <a:pt x="102" y="6"/>
                    <a:pt x="102" y="6"/>
                  </a:cubicBezTo>
                  <a:cubicBezTo>
                    <a:pt x="6" y="6"/>
                    <a:pt x="6" y="6"/>
                    <a:pt x="6" y="6"/>
                  </a:cubicBezTo>
                  <a:cubicBezTo>
                    <a:pt x="6" y="15"/>
                    <a:pt x="6" y="15"/>
                    <a:pt x="6" y="15"/>
                  </a:cubicBezTo>
                  <a:cubicBezTo>
                    <a:pt x="6" y="17"/>
                    <a:pt x="5" y="18"/>
                    <a:pt x="3" y="18"/>
                  </a:cubicBezTo>
                  <a:cubicBezTo>
                    <a:pt x="2" y="18"/>
                    <a:pt x="0" y="17"/>
                    <a:pt x="0" y="15"/>
                  </a:cubicBezTo>
                  <a:cubicBezTo>
                    <a:pt x="0" y="3"/>
                    <a:pt x="0" y="3"/>
                    <a:pt x="0" y="3"/>
                  </a:cubicBezTo>
                  <a:cubicBezTo>
                    <a:pt x="0" y="1"/>
                    <a:pt x="2" y="0"/>
                    <a:pt x="3" y="0"/>
                  </a:cubicBezTo>
                  <a:cubicBezTo>
                    <a:pt x="105" y="0"/>
                    <a:pt x="105" y="0"/>
                    <a:pt x="105" y="0"/>
                  </a:cubicBezTo>
                  <a:cubicBezTo>
                    <a:pt x="106" y="0"/>
                    <a:pt x="108" y="1"/>
                    <a:pt x="108" y="3"/>
                  </a:cubicBezTo>
                  <a:cubicBezTo>
                    <a:pt x="108" y="81"/>
                    <a:pt x="108" y="81"/>
                    <a:pt x="108" y="81"/>
                  </a:cubicBezTo>
                  <a:cubicBezTo>
                    <a:pt x="108" y="83"/>
                    <a:pt x="106" y="84"/>
                    <a:pt x="105" y="8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7" name="Freeform 10">
              <a:extLst>
                <a:ext uri="{FF2B5EF4-FFF2-40B4-BE49-F238E27FC236}">
                  <a16:creationId xmlns:a16="http://schemas.microsoft.com/office/drawing/2014/main" id="{E2C8936C-E312-F147-A789-01BD960B0685}"/>
                </a:ext>
              </a:extLst>
            </p:cNvPr>
            <p:cNvSpPr>
              <a:spLocks/>
            </p:cNvSpPr>
            <p:nvPr/>
          </p:nvSpPr>
          <p:spPr bwMode="auto">
            <a:xfrm>
              <a:off x="10331450" y="2498725"/>
              <a:ext cx="66675" cy="203200"/>
            </a:xfrm>
            <a:custGeom>
              <a:avLst/>
              <a:gdLst>
                <a:gd name="T0" fmla="*/ 3 w 6"/>
                <a:gd name="T1" fmla="*/ 18 h 18"/>
                <a:gd name="T2" fmla="*/ 0 w 6"/>
                <a:gd name="T3" fmla="*/ 15 h 18"/>
                <a:gd name="T4" fmla="*/ 0 w 6"/>
                <a:gd name="T5" fmla="*/ 3 h 18"/>
                <a:gd name="T6" fmla="*/ 3 w 6"/>
                <a:gd name="T7" fmla="*/ 0 h 18"/>
                <a:gd name="T8" fmla="*/ 6 w 6"/>
                <a:gd name="T9" fmla="*/ 3 h 18"/>
                <a:gd name="T10" fmla="*/ 6 w 6"/>
                <a:gd name="T11" fmla="*/ 15 h 18"/>
                <a:gd name="T12" fmla="*/ 3 w 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6" h="18">
                  <a:moveTo>
                    <a:pt x="3" y="18"/>
                  </a:moveTo>
                  <a:cubicBezTo>
                    <a:pt x="2" y="18"/>
                    <a:pt x="0" y="17"/>
                    <a:pt x="0" y="15"/>
                  </a:cubicBezTo>
                  <a:cubicBezTo>
                    <a:pt x="0" y="3"/>
                    <a:pt x="0" y="3"/>
                    <a:pt x="0" y="3"/>
                  </a:cubicBezTo>
                  <a:cubicBezTo>
                    <a:pt x="0" y="1"/>
                    <a:pt x="2" y="0"/>
                    <a:pt x="3" y="0"/>
                  </a:cubicBezTo>
                  <a:cubicBezTo>
                    <a:pt x="5" y="0"/>
                    <a:pt x="6" y="1"/>
                    <a:pt x="6" y="3"/>
                  </a:cubicBezTo>
                  <a:cubicBezTo>
                    <a:pt x="6" y="15"/>
                    <a:pt x="6" y="15"/>
                    <a:pt x="6" y="15"/>
                  </a:cubicBezTo>
                  <a:cubicBezTo>
                    <a:pt x="6" y="17"/>
                    <a:pt x="5" y="18"/>
                    <a:pt x="3"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8" name="Freeform 11">
              <a:extLst>
                <a:ext uri="{FF2B5EF4-FFF2-40B4-BE49-F238E27FC236}">
                  <a16:creationId xmlns:a16="http://schemas.microsoft.com/office/drawing/2014/main" id="{3D57AA70-DE41-CD42-BF22-4CBB6346E1CC}"/>
                </a:ext>
              </a:extLst>
            </p:cNvPr>
            <p:cNvSpPr>
              <a:spLocks/>
            </p:cNvSpPr>
            <p:nvPr/>
          </p:nvSpPr>
          <p:spPr bwMode="auto">
            <a:xfrm>
              <a:off x="10128250" y="2667000"/>
              <a:ext cx="495300" cy="68263"/>
            </a:xfrm>
            <a:custGeom>
              <a:avLst/>
              <a:gdLst>
                <a:gd name="T0" fmla="*/ 41 w 44"/>
                <a:gd name="T1" fmla="*/ 6 h 6"/>
                <a:gd name="T2" fmla="*/ 3 w 44"/>
                <a:gd name="T3" fmla="*/ 6 h 6"/>
                <a:gd name="T4" fmla="*/ 0 w 44"/>
                <a:gd name="T5" fmla="*/ 3 h 6"/>
                <a:gd name="T6" fmla="*/ 3 w 44"/>
                <a:gd name="T7" fmla="*/ 0 h 6"/>
                <a:gd name="T8" fmla="*/ 41 w 44"/>
                <a:gd name="T9" fmla="*/ 0 h 6"/>
                <a:gd name="T10" fmla="*/ 44 w 44"/>
                <a:gd name="T11" fmla="*/ 3 h 6"/>
                <a:gd name="T12" fmla="*/ 41 w 4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4" h="6">
                  <a:moveTo>
                    <a:pt x="41" y="6"/>
                  </a:moveTo>
                  <a:cubicBezTo>
                    <a:pt x="3" y="6"/>
                    <a:pt x="3" y="6"/>
                    <a:pt x="3" y="6"/>
                  </a:cubicBezTo>
                  <a:cubicBezTo>
                    <a:pt x="2" y="6"/>
                    <a:pt x="0" y="5"/>
                    <a:pt x="0" y="3"/>
                  </a:cubicBezTo>
                  <a:cubicBezTo>
                    <a:pt x="0" y="2"/>
                    <a:pt x="2" y="0"/>
                    <a:pt x="3" y="0"/>
                  </a:cubicBezTo>
                  <a:cubicBezTo>
                    <a:pt x="41" y="0"/>
                    <a:pt x="41" y="0"/>
                    <a:pt x="41" y="0"/>
                  </a:cubicBezTo>
                  <a:cubicBezTo>
                    <a:pt x="42" y="0"/>
                    <a:pt x="44" y="2"/>
                    <a:pt x="44" y="3"/>
                  </a:cubicBezTo>
                  <a:cubicBezTo>
                    <a:pt x="44" y="5"/>
                    <a:pt x="42" y="6"/>
                    <a:pt x="4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9" name="Freeform 12">
              <a:extLst>
                <a:ext uri="{FF2B5EF4-FFF2-40B4-BE49-F238E27FC236}">
                  <a16:creationId xmlns:a16="http://schemas.microsoft.com/office/drawing/2014/main" id="{980AB817-612D-B94F-827F-0E13373DE00C}"/>
                </a:ext>
              </a:extLst>
            </p:cNvPr>
            <p:cNvSpPr>
              <a:spLocks/>
            </p:cNvSpPr>
            <p:nvPr/>
          </p:nvSpPr>
          <p:spPr bwMode="auto">
            <a:xfrm>
              <a:off x="10106025" y="1504950"/>
              <a:ext cx="946150" cy="1038225"/>
            </a:xfrm>
            <a:custGeom>
              <a:avLst/>
              <a:gdLst>
                <a:gd name="T0" fmla="*/ 81 w 84"/>
                <a:gd name="T1" fmla="*/ 92 h 92"/>
                <a:gd name="T2" fmla="*/ 3 w 84"/>
                <a:gd name="T3" fmla="*/ 92 h 92"/>
                <a:gd name="T4" fmla="*/ 0 w 84"/>
                <a:gd name="T5" fmla="*/ 89 h 92"/>
                <a:gd name="T6" fmla="*/ 3 w 84"/>
                <a:gd name="T7" fmla="*/ 86 h 92"/>
                <a:gd name="T8" fmla="*/ 78 w 84"/>
                <a:gd name="T9" fmla="*/ 86 h 92"/>
                <a:gd name="T10" fmla="*/ 78 w 84"/>
                <a:gd name="T11" fmla="*/ 3 h 92"/>
                <a:gd name="T12" fmla="*/ 81 w 84"/>
                <a:gd name="T13" fmla="*/ 0 h 92"/>
                <a:gd name="T14" fmla="*/ 84 w 84"/>
                <a:gd name="T15" fmla="*/ 3 h 92"/>
                <a:gd name="T16" fmla="*/ 84 w 84"/>
                <a:gd name="T17" fmla="*/ 89 h 92"/>
                <a:gd name="T18" fmla="*/ 81 w 84"/>
                <a:gd name="T1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92">
                  <a:moveTo>
                    <a:pt x="81" y="92"/>
                  </a:moveTo>
                  <a:cubicBezTo>
                    <a:pt x="3" y="92"/>
                    <a:pt x="3" y="92"/>
                    <a:pt x="3" y="92"/>
                  </a:cubicBezTo>
                  <a:cubicBezTo>
                    <a:pt x="1" y="92"/>
                    <a:pt x="0" y="91"/>
                    <a:pt x="0" y="89"/>
                  </a:cubicBezTo>
                  <a:cubicBezTo>
                    <a:pt x="0" y="87"/>
                    <a:pt x="1" y="86"/>
                    <a:pt x="3" y="86"/>
                  </a:cubicBezTo>
                  <a:cubicBezTo>
                    <a:pt x="78" y="86"/>
                    <a:pt x="78" y="86"/>
                    <a:pt x="78" y="86"/>
                  </a:cubicBezTo>
                  <a:cubicBezTo>
                    <a:pt x="78" y="3"/>
                    <a:pt x="78" y="3"/>
                    <a:pt x="78" y="3"/>
                  </a:cubicBezTo>
                  <a:cubicBezTo>
                    <a:pt x="78" y="1"/>
                    <a:pt x="79" y="0"/>
                    <a:pt x="81" y="0"/>
                  </a:cubicBezTo>
                  <a:cubicBezTo>
                    <a:pt x="82" y="0"/>
                    <a:pt x="84" y="1"/>
                    <a:pt x="84" y="3"/>
                  </a:cubicBezTo>
                  <a:cubicBezTo>
                    <a:pt x="84" y="89"/>
                    <a:pt x="84" y="89"/>
                    <a:pt x="84" y="89"/>
                  </a:cubicBezTo>
                  <a:cubicBezTo>
                    <a:pt x="84" y="91"/>
                    <a:pt x="82" y="92"/>
                    <a:pt x="81" y="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0" name="Freeform 23">
              <a:extLst>
                <a:ext uri="{FF2B5EF4-FFF2-40B4-BE49-F238E27FC236}">
                  <a16:creationId xmlns:a16="http://schemas.microsoft.com/office/drawing/2014/main" id="{EDC97947-CB2C-2149-89A3-34156A978B6E}"/>
                </a:ext>
              </a:extLst>
            </p:cNvPr>
            <p:cNvSpPr>
              <a:spLocks noEditPoints="1"/>
            </p:cNvSpPr>
            <p:nvPr/>
          </p:nvSpPr>
          <p:spPr bwMode="auto">
            <a:xfrm>
              <a:off x="9418638" y="1719263"/>
              <a:ext cx="596900" cy="1049338"/>
            </a:xfrm>
            <a:custGeom>
              <a:avLst/>
              <a:gdLst>
                <a:gd name="T0" fmla="*/ 40 w 53"/>
                <a:gd name="T1" fmla="*/ 93 h 93"/>
                <a:gd name="T2" fmla="*/ 13 w 53"/>
                <a:gd name="T3" fmla="*/ 93 h 93"/>
                <a:gd name="T4" fmla="*/ 0 w 53"/>
                <a:gd name="T5" fmla="*/ 80 h 93"/>
                <a:gd name="T6" fmla="*/ 0 w 53"/>
                <a:gd name="T7" fmla="*/ 13 h 93"/>
                <a:gd name="T8" fmla="*/ 13 w 53"/>
                <a:gd name="T9" fmla="*/ 0 h 93"/>
                <a:gd name="T10" fmla="*/ 40 w 53"/>
                <a:gd name="T11" fmla="*/ 0 h 93"/>
                <a:gd name="T12" fmla="*/ 53 w 53"/>
                <a:gd name="T13" fmla="*/ 13 h 93"/>
                <a:gd name="T14" fmla="*/ 53 w 53"/>
                <a:gd name="T15" fmla="*/ 80 h 93"/>
                <a:gd name="T16" fmla="*/ 40 w 53"/>
                <a:gd name="T17" fmla="*/ 93 h 93"/>
                <a:gd name="T18" fmla="*/ 13 w 53"/>
                <a:gd name="T19" fmla="*/ 6 h 93"/>
                <a:gd name="T20" fmla="*/ 6 w 53"/>
                <a:gd name="T21" fmla="*/ 13 h 93"/>
                <a:gd name="T22" fmla="*/ 6 w 53"/>
                <a:gd name="T23" fmla="*/ 80 h 93"/>
                <a:gd name="T24" fmla="*/ 13 w 53"/>
                <a:gd name="T25" fmla="*/ 87 h 93"/>
                <a:gd name="T26" fmla="*/ 40 w 53"/>
                <a:gd name="T27" fmla="*/ 87 h 93"/>
                <a:gd name="T28" fmla="*/ 47 w 53"/>
                <a:gd name="T29" fmla="*/ 80 h 93"/>
                <a:gd name="T30" fmla="*/ 47 w 53"/>
                <a:gd name="T31" fmla="*/ 13 h 93"/>
                <a:gd name="T32" fmla="*/ 40 w 53"/>
                <a:gd name="T33" fmla="*/ 6 h 93"/>
                <a:gd name="T34" fmla="*/ 13 w 53"/>
                <a:gd name="T35" fmla="*/ 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93">
                  <a:moveTo>
                    <a:pt x="40" y="93"/>
                  </a:moveTo>
                  <a:cubicBezTo>
                    <a:pt x="13" y="93"/>
                    <a:pt x="13" y="93"/>
                    <a:pt x="13" y="93"/>
                  </a:cubicBezTo>
                  <a:cubicBezTo>
                    <a:pt x="6" y="93"/>
                    <a:pt x="0" y="87"/>
                    <a:pt x="0" y="80"/>
                  </a:cubicBezTo>
                  <a:cubicBezTo>
                    <a:pt x="0" y="13"/>
                    <a:pt x="0" y="13"/>
                    <a:pt x="0" y="13"/>
                  </a:cubicBezTo>
                  <a:cubicBezTo>
                    <a:pt x="0" y="6"/>
                    <a:pt x="6" y="0"/>
                    <a:pt x="13" y="0"/>
                  </a:cubicBezTo>
                  <a:cubicBezTo>
                    <a:pt x="40" y="0"/>
                    <a:pt x="40" y="0"/>
                    <a:pt x="40" y="0"/>
                  </a:cubicBezTo>
                  <a:cubicBezTo>
                    <a:pt x="47" y="0"/>
                    <a:pt x="53" y="6"/>
                    <a:pt x="53" y="13"/>
                  </a:cubicBezTo>
                  <a:cubicBezTo>
                    <a:pt x="53" y="80"/>
                    <a:pt x="53" y="80"/>
                    <a:pt x="53" y="80"/>
                  </a:cubicBezTo>
                  <a:cubicBezTo>
                    <a:pt x="53" y="87"/>
                    <a:pt x="47" y="93"/>
                    <a:pt x="40" y="93"/>
                  </a:cubicBezTo>
                  <a:close/>
                  <a:moveTo>
                    <a:pt x="13" y="6"/>
                  </a:moveTo>
                  <a:cubicBezTo>
                    <a:pt x="9" y="6"/>
                    <a:pt x="6" y="9"/>
                    <a:pt x="6" y="13"/>
                  </a:cubicBezTo>
                  <a:cubicBezTo>
                    <a:pt x="6" y="80"/>
                    <a:pt x="6" y="80"/>
                    <a:pt x="6" y="80"/>
                  </a:cubicBezTo>
                  <a:cubicBezTo>
                    <a:pt x="6" y="84"/>
                    <a:pt x="9" y="87"/>
                    <a:pt x="13" y="87"/>
                  </a:cubicBezTo>
                  <a:cubicBezTo>
                    <a:pt x="40" y="87"/>
                    <a:pt x="40" y="87"/>
                    <a:pt x="40" y="87"/>
                  </a:cubicBezTo>
                  <a:cubicBezTo>
                    <a:pt x="44" y="87"/>
                    <a:pt x="47" y="84"/>
                    <a:pt x="47" y="80"/>
                  </a:cubicBezTo>
                  <a:cubicBezTo>
                    <a:pt x="47" y="13"/>
                    <a:pt x="47" y="13"/>
                    <a:pt x="47" y="13"/>
                  </a:cubicBezTo>
                  <a:cubicBezTo>
                    <a:pt x="47" y="9"/>
                    <a:pt x="44" y="6"/>
                    <a:pt x="40" y="6"/>
                  </a:cubicBezTo>
                  <a:lnTo>
                    <a:pt x="13"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1" name="Freeform 24">
              <a:extLst>
                <a:ext uri="{FF2B5EF4-FFF2-40B4-BE49-F238E27FC236}">
                  <a16:creationId xmlns:a16="http://schemas.microsoft.com/office/drawing/2014/main" id="{16249CBB-A321-E347-9D73-BFD3FE1E5D9B}"/>
                </a:ext>
              </a:extLst>
            </p:cNvPr>
            <p:cNvSpPr>
              <a:spLocks/>
            </p:cNvSpPr>
            <p:nvPr/>
          </p:nvSpPr>
          <p:spPr bwMode="auto">
            <a:xfrm>
              <a:off x="9440863" y="1922463"/>
              <a:ext cx="563563" cy="68263"/>
            </a:xfrm>
            <a:custGeom>
              <a:avLst/>
              <a:gdLst>
                <a:gd name="T0" fmla="*/ 47 w 50"/>
                <a:gd name="T1" fmla="*/ 6 h 6"/>
                <a:gd name="T2" fmla="*/ 3 w 50"/>
                <a:gd name="T3" fmla="*/ 6 h 6"/>
                <a:gd name="T4" fmla="*/ 0 w 50"/>
                <a:gd name="T5" fmla="*/ 3 h 6"/>
                <a:gd name="T6" fmla="*/ 3 w 50"/>
                <a:gd name="T7" fmla="*/ 0 h 6"/>
                <a:gd name="T8" fmla="*/ 47 w 50"/>
                <a:gd name="T9" fmla="*/ 0 h 6"/>
                <a:gd name="T10" fmla="*/ 50 w 50"/>
                <a:gd name="T11" fmla="*/ 3 h 6"/>
                <a:gd name="T12" fmla="*/ 47 w 5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0" h="6">
                  <a:moveTo>
                    <a:pt x="47" y="6"/>
                  </a:moveTo>
                  <a:cubicBezTo>
                    <a:pt x="3" y="6"/>
                    <a:pt x="3" y="6"/>
                    <a:pt x="3" y="6"/>
                  </a:cubicBezTo>
                  <a:cubicBezTo>
                    <a:pt x="1" y="6"/>
                    <a:pt x="0" y="4"/>
                    <a:pt x="0" y="3"/>
                  </a:cubicBezTo>
                  <a:cubicBezTo>
                    <a:pt x="0" y="1"/>
                    <a:pt x="1" y="0"/>
                    <a:pt x="3" y="0"/>
                  </a:cubicBezTo>
                  <a:cubicBezTo>
                    <a:pt x="47" y="0"/>
                    <a:pt x="47" y="0"/>
                    <a:pt x="47" y="0"/>
                  </a:cubicBezTo>
                  <a:cubicBezTo>
                    <a:pt x="49" y="0"/>
                    <a:pt x="50" y="1"/>
                    <a:pt x="50" y="3"/>
                  </a:cubicBezTo>
                  <a:cubicBezTo>
                    <a:pt x="50" y="4"/>
                    <a:pt x="49" y="6"/>
                    <a:pt x="47"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2" name="Freeform 25">
              <a:extLst>
                <a:ext uri="{FF2B5EF4-FFF2-40B4-BE49-F238E27FC236}">
                  <a16:creationId xmlns:a16="http://schemas.microsoft.com/office/drawing/2014/main" id="{A58CC7B3-C9D7-BF45-8A0F-BF488CA6312F}"/>
                </a:ext>
              </a:extLst>
            </p:cNvPr>
            <p:cNvSpPr>
              <a:spLocks/>
            </p:cNvSpPr>
            <p:nvPr/>
          </p:nvSpPr>
          <p:spPr bwMode="auto">
            <a:xfrm>
              <a:off x="9440863" y="2474913"/>
              <a:ext cx="563563" cy="68263"/>
            </a:xfrm>
            <a:custGeom>
              <a:avLst/>
              <a:gdLst>
                <a:gd name="T0" fmla="*/ 47 w 50"/>
                <a:gd name="T1" fmla="*/ 6 h 6"/>
                <a:gd name="T2" fmla="*/ 3 w 50"/>
                <a:gd name="T3" fmla="*/ 6 h 6"/>
                <a:gd name="T4" fmla="*/ 0 w 50"/>
                <a:gd name="T5" fmla="*/ 3 h 6"/>
                <a:gd name="T6" fmla="*/ 3 w 50"/>
                <a:gd name="T7" fmla="*/ 0 h 6"/>
                <a:gd name="T8" fmla="*/ 47 w 50"/>
                <a:gd name="T9" fmla="*/ 0 h 6"/>
                <a:gd name="T10" fmla="*/ 50 w 50"/>
                <a:gd name="T11" fmla="*/ 3 h 6"/>
                <a:gd name="T12" fmla="*/ 47 w 5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0" h="6">
                  <a:moveTo>
                    <a:pt x="47" y="6"/>
                  </a:moveTo>
                  <a:cubicBezTo>
                    <a:pt x="3" y="6"/>
                    <a:pt x="3" y="6"/>
                    <a:pt x="3" y="6"/>
                  </a:cubicBezTo>
                  <a:cubicBezTo>
                    <a:pt x="1" y="6"/>
                    <a:pt x="0" y="5"/>
                    <a:pt x="0" y="3"/>
                  </a:cubicBezTo>
                  <a:cubicBezTo>
                    <a:pt x="0" y="1"/>
                    <a:pt x="1" y="0"/>
                    <a:pt x="3" y="0"/>
                  </a:cubicBezTo>
                  <a:cubicBezTo>
                    <a:pt x="47" y="0"/>
                    <a:pt x="47" y="0"/>
                    <a:pt x="47" y="0"/>
                  </a:cubicBezTo>
                  <a:cubicBezTo>
                    <a:pt x="49" y="0"/>
                    <a:pt x="50" y="1"/>
                    <a:pt x="50" y="3"/>
                  </a:cubicBezTo>
                  <a:cubicBezTo>
                    <a:pt x="50" y="5"/>
                    <a:pt x="49" y="6"/>
                    <a:pt x="47"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3" name="Freeform 26">
              <a:extLst>
                <a:ext uri="{FF2B5EF4-FFF2-40B4-BE49-F238E27FC236}">
                  <a16:creationId xmlns:a16="http://schemas.microsoft.com/office/drawing/2014/main" id="{6776505B-394E-4547-8A31-684FA9815D6A}"/>
                </a:ext>
              </a:extLst>
            </p:cNvPr>
            <p:cNvSpPr>
              <a:spLocks/>
            </p:cNvSpPr>
            <p:nvPr/>
          </p:nvSpPr>
          <p:spPr bwMode="auto">
            <a:xfrm>
              <a:off x="9655175" y="2576513"/>
              <a:ext cx="134938" cy="68263"/>
            </a:xfrm>
            <a:custGeom>
              <a:avLst/>
              <a:gdLst>
                <a:gd name="T0" fmla="*/ 9 w 12"/>
                <a:gd name="T1" fmla="*/ 6 h 6"/>
                <a:gd name="T2" fmla="*/ 3 w 12"/>
                <a:gd name="T3" fmla="*/ 6 h 6"/>
                <a:gd name="T4" fmla="*/ 0 w 12"/>
                <a:gd name="T5" fmla="*/ 3 h 6"/>
                <a:gd name="T6" fmla="*/ 3 w 12"/>
                <a:gd name="T7" fmla="*/ 0 h 6"/>
                <a:gd name="T8" fmla="*/ 9 w 12"/>
                <a:gd name="T9" fmla="*/ 0 h 6"/>
                <a:gd name="T10" fmla="*/ 12 w 12"/>
                <a:gd name="T11" fmla="*/ 3 h 6"/>
                <a:gd name="T12" fmla="*/ 9 w 1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9" y="6"/>
                  </a:moveTo>
                  <a:cubicBezTo>
                    <a:pt x="3" y="6"/>
                    <a:pt x="3" y="6"/>
                    <a:pt x="3" y="6"/>
                  </a:cubicBezTo>
                  <a:cubicBezTo>
                    <a:pt x="1" y="6"/>
                    <a:pt x="0" y="4"/>
                    <a:pt x="0" y="3"/>
                  </a:cubicBezTo>
                  <a:cubicBezTo>
                    <a:pt x="0" y="1"/>
                    <a:pt x="1" y="0"/>
                    <a:pt x="3" y="0"/>
                  </a:cubicBezTo>
                  <a:cubicBezTo>
                    <a:pt x="9" y="0"/>
                    <a:pt x="9" y="0"/>
                    <a:pt x="9" y="0"/>
                  </a:cubicBezTo>
                  <a:cubicBezTo>
                    <a:pt x="11" y="0"/>
                    <a:pt x="12" y="1"/>
                    <a:pt x="12" y="3"/>
                  </a:cubicBezTo>
                  <a:cubicBezTo>
                    <a:pt x="12" y="4"/>
                    <a:pt x="11" y="6"/>
                    <a:pt x="9"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 name="Freeform 27">
              <a:extLst>
                <a:ext uri="{FF2B5EF4-FFF2-40B4-BE49-F238E27FC236}">
                  <a16:creationId xmlns:a16="http://schemas.microsoft.com/office/drawing/2014/main" id="{AA0BB4E0-8003-1341-95AE-BF6FA8120F4D}"/>
                </a:ext>
              </a:extLst>
            </p:cNvPr>
            <p:cNvSpPr>
              <a:spLocks/>
            </p:cNvSpPr>
            <p:nvPr/>
          </p:nvSpPr>
          <p:spPr bwMode="auto">
            <a:xfrm>
              <a:off x="10252075" y="1562100"/>
              <a:ext cx="123825" cy="66675"/>
            </a:xfrm>
            <a:custGeom>
              <a:avLst/>
              <a:gdLst>
                <a:gd name="T0" fmla="*/ 8 w 11"/>
                <a:gd name="T1" fmla="*/ 6 h 6"/>
                <a:gd name="T2" fmla="*/ 3 w 11"/>
                <a:gd name="T3" fmla="*/ 6 h 6"/>
                <a:gd name="T4" fmla="*/ 0 w 11"/>
                <a:gd name="T5" fmla="*/ 3 h 6"/>
                <a:gd name="T6" fmla="*/ 3 w 11"/>
                <a:gd name="T7" fmla="*/ 0 h 6"/>
                <a:gd name="T8" fmla="*/ 8 w 11"/>
                <a:gd name="T9" fmla="*/ 0 h 6"/>
                <a:gd name="T10" fmla="*/ 11 w 11"/>
                <a:gd name="T11" fmla="*/ 3 h 6"/>
                <a:gd name="T12" fmla="*/ 8 w 1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8" y="6"/>
                  </a:moveTo>
                  <a:cubicBezTo>
                    <a:pt x="3" y="6"/>
                    <a:pt x="3" y="6"/>
                    <a:pt x="3" y="6"/>
                  </a:cubicBezTo>
                  <a:cubicBezTo>
                    <a:pt x="1" y="6"/>
                    <a:pt x="0" y="5"/>
                    <a:pt x="0" y="3"/>
                  </a:cubicBezTo>
                  <a:cubicBezTo>
                    <a:pt x="0" y="2"/>
                    <a:pt x="1" y="0"/>
                    <a:pt x="3" y="0"/>
                  </a:cubicBezTo>
                  <a:cubicBezTo>
                    <a:pt x="8" y="0"/>
                    <a:pt x="8" y="0"/>
                    <a:pt x="8" y="0"/>
                  </a:cubicBezTo>
                  <a:cubicBezTo>
                    <a:pt x="10" y="0"/>
                    <a:pt x="11" y="2"/>
                    <a:pt x="11" y="3"/>
                  </a:cubicBezTo>
                  <a:cubicBezTo>
                    <a:pt x="11" y="5"/>
                    <a:pt x="10" y="6"/>
                    <a:pt x="8"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5" name="Oval 30">
              <a:extLst>
                <a:ext uri="{FF2B5EF4-FFF2-40B4-BE49-F238E27FC236}">
                  <a16:creationId xmlns:a16="http://schemas.microsoft.com/office/drawing/2014/main" id="{7392F0E0-55DE-0F45-865F-54160E8D4320}"/>
                </a:ext>
              </a:extLst>
            </p:cNvPr>
            <p:cNvSpPr>
              <a:spLocks noChangeArrowheads="1"/>
            </p:cNvSpPr>
            <p:nvPr/>
          </p:nvSpPr>
          <p:spPr bwMode="auto">
            <a:xfrm>
              <a:off x="9677400" y="1809750"/>
              <a:ext cx="79375" cy="793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6" name="Oval 32">
              <a:extLst>
                <a:ext uri="{FF2B5EF4-FFF2-40B4-BE49-F238E27FC236}">
                  <a16:creationId xmlns:a16="http://schemas.microsoft.com/office/drawing/2014/main" id="{9039017A-E4F4-8B4A-9708-65B273F091B5}"/>
                </a:ext>
              </a:extLst>
            </p:cNvPr>
            <p:cNvSpPr>
              <a:spLocks noChangeArrowheads="1"/>
            </p:cNvSpPr>
            <p:nvPr/>
          </p:nvSpPr>
          <p:spPr bwMode="auto">
            <a:xfrm>
              <a:off x="10287000" y="2193925"/>
              <a:ext cx="77788" cy="793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7" name="Freeform 33">
              <a:extLst>
                <a:ext uri="{FF2B5EF4-FFF2-40B4-BE49-F238E27FC236}">
                  <a16:creationId xmlns:a16="http://schemas.microsoft.com/office/drawing/2014/main" id="{AF57085D-F03E-2D40-9422-89CC68A0A88A}"/>
                </a:ext>
              </a:extLst>
            </p:cNvPr>
            <p:cNvSpPr>
              <a:spLocks/>
            </p:cNvSpPr>
            <p:nvPr/>
          </p:nvSpPr>
          <p:spPr bwMode="auto">
            <a:xfrm>
              <a:off x="10117138" y="2103438"/>
              <a:ext cx="563563" cy="68263"/>
            </a:xfrm>
            <a:custGeom>
              <a:avLst/>
              <a:gdLst>
                <a:gd name="T0" fmla="*/ 47 w 50"/>
                <a:gd name="T1" fmla="*/ 6 h 6"/>
                <a:gd name="T2" fmla="*/ 3 w 50"/>
                <a:gd name="T3" fmla="*/ 6 h 6"/>
                <a:gd name="T4" fmla="*/ 0 w 50"/>
                <a:gd name="T5" fmla="*/ 3 h 6"/>
                <a:gd name="T6" fmla="*/ 3 w 50"/>
                <a:gd name="T7" fmla="*/ 0 h 6"/>
                <a:gd name="T8" fmla="*/ 47 w 50"/>
                <a:gd name="T9" fmla="*/ 0 h 6"/>
                <a:gd name="T10" fmla="*/ 50 w 50"/>
                <a:gd name="T11" fmla="*/ 3 h 6"/>
                <a:gd name="T12" fmla="*/ 47 w 50"/>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0" h="6">
                  <a:moveTo>
                    <a:pt x="47" y="6"/>
                  </a:moveTo>
                  <a:cubicBezTo>
                    <a:pt x="3" y="6"/>
                    <a:pt x="3" y="6"/>
                    <a:pt x="3" y="6"/>
                  </a:cubicBezTo>
                  <a:cubicBezTo>
                    <a:pt x="1" y="6"/>
                    <a:pt x="0" y="4"/>
                    <a:pt x="0" y="3"/>
                  </a:cubicBezTo>
                  <a:cubicBezTo>
                    <a:pt x="0" y="1"/>
                    <a:pt x="1" y="0"/>
                    <a:pt x="3" y="0"/>
                  </a:cubicBezTo>
                  <a:cubicBezTo>
                    <a:pt x="47" y="0"/>
                    <a:pt x="47" y="0"/>
                    <a:pt x="47" y="0"/>
                  </a:cubicBezTo>
                  <a:cubicBezTo>
                    <a:pt x="49" y="0"/>
                    <a:pt x="50" y="1"/>
                    <a:pt x="50" y="3"/>
                  </a:cubicBezTo>
                  <a:cubicBezTo>
                    <a:pt x="50" y="4"/>
                    <a:pt x="49" y="6"/>
                    <a:pt x="47"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48" name="Group 1947">
            <a:extLst>
              <a:ext uri="{FF2B5EF4-FFF2-40B4-BE49-F238E27FC236}">
                <a16:creationId xmlns:a16="http://schemas.microsoft.com/office/drawing/2014/main" id="{A3143868-EE7A-E24E-B62D-26B685D07C29}"/>
              </a:ext>
            </a:extLst>
          </p:cNvPr>
          <p:cNvGrpSpPr/>
          <p:nvPr userDrawn="1"/>
        </p:nvGrpSpPr>
        <p:grpSpPr>
          <a:xfrm>
            <a:off x="6142614" y="3129233"/>
            <a:ext cx="218372" cy="225138"/>
            <a:chOff x="7086600" y="4268788"/>
            <a:chExt cx="1127126" cy="1162050"/>
          </a:xfrm>
          <a:solidFill>
            <a:srgbClr val="003088"/>
          </a:solidFill>
        </p:grpSpPr>
        <p:sp>
          <p:nvSpPr>
            <p:cNvPr id="1949" name="Freeform 28">
              <a:extLst>
                <a:ext uri="{FF2B5EF4-FFF2-40B4-BE49-F238E27FC236}">
                  <a16:creationId xmlns:a16="http://schemas.microsoft.com/office/drawing/2014/main" id="{6DB09D6E-6303-AF44-8EF6-6D636EF3FFB2}"/>
                </a:ext>
              </a:extLst>
            </p:cNvPr>
            <p:cNvSpPr>
              <a:spLocks/>
            </p:cNvSpPr>
            <p:nvPr/>
          </p:nvSpPr>
          <p:spPr bwMode="auto">
            <a:xfrm>
              <a:off x="7391400" y="4710113"/>
              <a:ext cx="112713" cy="44450"/>
            </a:xfrm>
            <a:custGeom>
              <a:avLst/>
              <a:gdLst>
                <a:gd name="T0" fmla="*/ 8 w 10"/>
                <a:gd name="T1" fmla="*/ 4 h 4"/>
                <a:gd name="T2" fmla="*/ 2 w 10"/>
                <a:gd name="T3" fmla="*/ 4 h 4"/>
                <a:gd name="T4" fmla="*/ 0 w 10"/>
                <a:gd name="T5" fmla="*/ 2 h 4"/>
                <a:gd name="T6" fmla="*/ 2 w 10"/>
                <a:gd name="T7" fmla="*/ 0 h 4"/>
                <a:gd name="T8" fmla="*/ 8 w 10"/>
                <a:gd name="T9" fmla="*/ 0 h 4"/>
                <a:gd name="T10" fmla="*/ 10 w 10"/>
                <a:gd name="T11" fmla="*/ 2 h 4"/>
                <a:gd name="T12" fmla="*/ 8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8" y="4"/>
                  </a:moveTo>
                  <a:cubicBezTo>
                    <a:pt x="2" y="4"/>
                    <a:pt x="2" y="4"/>
                    <a:pt x="2" y="4"/>
                  </a:cubicBezTo>
                  <a:cubicBezTo>
                    <a:pt x="1" y="4"/>
                    <a:pt x="0" y="3"/>
                    <a:pt x="0" y="2"/>
                  </a:cubicBezTo>
                  <a:cubicBezTo>
                    <a:pt x="0" y="1"/>
                    <a:pt x="1" y="0"/>
                    <a:pt x="2" y="0"/>
                  </a:cubicBezTo>
                  <a:cubicBezTo>
                    <a:pt x="8" y="0"/>
                    <a:pt x="8" y="0"/>
                    <a:pt x="8" y="0"/>
                  </a:cubicBezTo>
                  <a:cubicBezTo>
                    <a:pt x="9" y="0"/>
                    <a:pt x="10" y="1"/>
                    <a:pt x="10" y="2"/>
                  </a:cubicBezTo>
                  <a:cubicBezTo>
                    <a:pt x="10" y="3"/>
                    <a:pt x="9" y="4"/>
                    <a:pt x="8"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0" name="Freeform 29">
              <a:extLst>
                <a:ext uri="{FF2B5EF4-FFF2-40B4-BE49-F238E27FC236}">
                  <a16:creationId xmlns:a16="http://schemas.microsoft.com/office/drawing/2014/main" id="{CF6CCA18-97C7-FD44-9257-37F212832C71}"/>
                </a:ext>
              </a:extLst>
            </p:cNvPr>
            <p:cNvSpPr>
              <a:spLocks/>
            </p:cNvSpPr>
            <p:nvPr/>
          </p:nvSpPr>
          <p:spPr bwMode="auto">
            <a:xfrm>
              <a:off x="7820025" y="5251450"/>
              <a:ext cx="100013" cy="44450"/>
            </a:xfrm>
            <a:custGeom>
              <a:avLst/>
              <a:gdLst>
                <a:gd name="T0" fmla="*/ 7 w 9"/>
                <a:gd name="T1" fmla="*/ 4 h 4"/>
                <a:gd name="T2" fmla="*/ 2 w 9"/>
                <a:gd name="T3" fmla="*/ 4 h 4"/>
                <a:gd name="T4" fmla="*/ 0 w 9"/>
                <a:gd name="T5" fmla="*/ 2 h 4"/>
                <a:gd name="T6" fmla="*/ 2 w 9"/>
                <a:gd name="T7" fmla="*/ 0 h 4"/>
                <a:gd name="T8" fmla="*/ 7 w 9"/>
                <a:gd name="T9" fmla="*/ 0 h 4"/>
                <a:gd name="T10" fmla="*/ 9 w 9"/>
                <a:gd name="T11" fmla="*/ 2 h 4"/>
                <a:gd name="T12" fmla="*/ 7 w 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7" y="4"/>
                  </a:moveTo>
                  <a:cubicBezTo>
                    <a:pt x="2" y="4"/>
                    <a:pt x="2" y="4"/>
                    <a:pt x="2" y="4"/>
                  </a:cubicBezTo>
                  <a:cubicBezTo>
                    <a:pt x="1" y="4"/>
                    <a:pt x="0" y="3"/>
                    <a:pt x="0" y="2"/>
                  </a:cubicBezTo>
                  <a:cubicBezTo>
                    <a:pt x="0" y="1"/>
                    <a:pt x="1" y="0"/>
                    <a:pt x="2" y="0"/>
                  </a:cubicBezTo>
                  <a:cubicBezTo>
                    <a:pt x="7" y="0"/>
                    <a:pt x="7" y="0"/>
                    <a:pt x="7" y="0"/>
                  </a:cubicBezTo>
                  <a:cubicBezTo>
                    <a:pt x="8" y="0"/>
                    <a:pt x="9" y="1"/>
                    <a:pt x="9" y="2"/>
                  </a:cubicBezTo>
                  <a:cubicBezTo>
                    <a:pt x="9" y="3"/>
                    <a:pt x="8" y="4"/>
                    <a:pt x="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1" name="Freeform 34">
              <a:extLst>
                <a:ext uri="{FF2B5EF4-FFF2-40B4-BE49-F238E27FC236}">
                  <a16:creationId xmlns:a16="http://schemas.microsoft.com/office/drawing/2014/main" id="{75271D8F-96F0-E542-AB30-1D6F24DFAFC4}"/>
                </a:ext>
              </a:extLst>
            </p:cNvPr>
            <p:cNvSpPr>
              <a:spLocks noEditPoints="1"/>
            </p:cNvSpPr>
            <p:nvPr/>
          </p:nvSpPr>
          <p:spPr bwMode="auto">
            <a:xfrm>
              <a:off x="7086600" y="4268788"/>
              <a:ext cx="1127125" cy="249238"/>
            </a:xfrm>
            <a:custGeom>
              <a:avLst/>
              <a:gdLst>
                <a:gd name="T0" fmla="*/ 710 w 710"/>
                <a:gd name="T1" fmla="*/ 157 h 157"/>
                <a:gd name="T2" fmla="*/ 0 w 710"/>
                <a:gd name="T3" fmla="*/ 157 h 157"/>
                <a:gd name="T4" fmla="*/ 0 w 710"/>
                <a:gd name="T5" fmla="*/ 0 h 157"/>
                <a:gd name="T6" fmla="*/ 710 w 710"/>
                <a:gd name="T7" fmla="*/ 0 h 157"/>
                <a:gd name="T8" fmla="*/ 710 w 710"/>
                <a:gd name="T9" fmla="*/ 157 h 157"/>
                <a:gd name="T10" fmla="*/ 43 w 710"/>
                <a:gd name="T11" fmla="*/ 114 h 157"/>
                <a:gd name="T12" fmla="*/ 667 w 710"/>
                <a:gd name="T13" fmla="*/ 114 h 157"/>
                <a:gd name="T14" fmla="*/ 667 w 710"/>
                <a:gd name="T15" fmla="*/ 43 h 157"/>
                <a:gd name="T16" fmla="*/ 43 w 710"/>
                <a:gd name="T17" fmla="*/ 43 h 157"/>
                <a:gd name="T18" fmla="*/ 43 w 710"/>
                <a:gd name="T19" fmla="*/ 11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0" h="157">
                  <a:moveTo>
                    <a:pt x="710" y="157"/>
                  </a:moveTo>
                  <a:lnTo>
                    <a:pt x="0" y="157"/>
                  </a:lnTo>
                  <a:lnTo>
                    <a:pt x="0" y="0"/>
                  </a:lnTo>
                  <a:lnTo>
                    <a:pt x="710" y="0"/>
                  </a:lnTo>
                  <a:lnTo>
                    <a:pt x="710" y="157"/>
                  </a:lnTo>
                  <a:close/>
                  <a:moveTo>
                    <a:pt x="43" y="114"/>
                  </a:moveTo>
                  <a:lnTo>
                    <a:pt x="667" y="114"/>
                  </a:lnTo>
                  <a:lnTo>
                    <a:pt x="667" y="43"/>
                  </a:lnTo>
                  <a:lnTo>
                    <a:pt x="43" y="43"/>
                  </a:lnTo>
                  <a:lnTo>
                    <a:pt x="43" y="1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2" name="Freeform 35">
              <a:extLst>
                <a:ext uri="{FF2B5EF4-FFF2-40B4-BE49-F238E27FC236}">
                  <a16:creationId xmlns:a16="http://schemas.microsoft.com/office/drawing/2014/main" id="{4E002815-EEF9-924F-8855-50C57C4893E9}"/>
                </a:ext>
              </a:extLst>
            </p:cNvPr>
            <p:cNvSpPr>
              <a:spLocks noEditPoints="1"/>
            </p:cNvSpPr>
            <p:nvPr/>
          </p:nvSpPr>
          <p:spPr bwMode="auto">
            <a:xfrm>
              <a:off x="7086600" y="4584700"/>
              <a:ext cx="687388" cy="395288"/>
            </a:xfrm>
            <a:custGeom>
              <a:avLst/>
              <a:gdLst>
                <a:gd name="T0" fmla="*/ 433 w 433"/>
                <a:gd name="T1" fmla="*/ 249 h 249"/>
                <a:gd name="T2" fmla="*/ 0 w 433"/>
                <a:gd name="T3" fmla="*/ 249 h 249"/>
                <a:gd name="T4" fmla="*/ 0 w 433"/>
                <a:gd name="T5" fmla="*/ 0 h 249"/>
                <a:gd name="T6" fmla="*/ 433 w 433"/>
                <a:gd name="T7" fmla="*/ 0 h 249"/>
                <a:gd name="T8" fmla="*/ 433 w 433"/>
                <a:gd name="T9" fmla="*/ 249 h 249"/>
                <a:gd name="T10" fmla="*/ 43 w 433"/>
                <a:gd name="T11" fmla="*/ 207 h 249"/>
                <a:gd name="T12" fmla="*/ 391 w 433"/>
                <a:gd name="T13" fmla="*/ 207 h 249"/>
                <a:gd name="T14" fmla="*/ 391 w 433"/>
                <a:gd name="T15" fmla="*/ 43 h 249"/>
                <a:gd name="T16" fmla="*/ 43 w 433"/>
                <a:gd name="T17" fmla="*/ 43 h 249"/>
                <a:gd name="T18" fmla="*/ 43 w 433"/>
                <a:gd name="T19" fmla="*/ 20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3" h="249">
                  <a:moveTo>
                    <a:pt x="433" y="249"/>
                  </a:moveTo>
                  <a:lnTo>
                    <a:pt x="0" y="249"/>
                  </a:lnTo>
                  <a:lnTo>
                    <a:pt x="0" y="0"/>
                  </a:lnTo>
                  <a:lnTo>
                    <a:pt x="433" y="0"/>
                  </a:lnTo>
                  <a:lnTo>
                    <a:pt x="433" y="249"/>
                  </a:lnTo>
                  <a:close/>
                  <a:moveTo>
                    <a:pt x="43" y="207"/>
                  </a:moveTo>
                  <a:lnTo>
                    <a:pt x="391" y="207"/>
                  </a:lnTo>
                  <a:lnTo>
                    <a:pt x="391" y="43"/>
                  </a:lnTo>
                  <a:lnTo>
                    <a:pt x="43" y="43"/>
                  </a:lnTo>
                  <a:lnTo>
                    <a:pt x="43" y="20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3" name="Freeform 36">
              <a:extLst>
                <a:ext uri="{FF2B5EF4-FFF2-40B4-BE49-F238E27FC236}">
                  <a16:creationId xmlns:a16="http://schemas.microsoft.com/office/drawing/2014/main" id="{28165824-5612-EE4F-912B-B8047C298A6F}"/>
                </a:ext>
              </a:extLst>
            </p:cNvPr>
            <p:cNvSpPr>
              <a:spLocks noEditPoints="1"/>
            </p:cNvSpPr>
            <p:nvPr/>
          </p:nvSpPr>
          <p:spPr bwMode="auto">
            <a:xfrm>
              <a:off x="7526338" y="5037138"/>
              <a:ext cx="687388" cy="393700"/>
            </a:xfrm>
            <a:custGeom>
              <a:avLst/>
              <a:gdLst>
                <a:gd name="T0" fmla="*/ 433 w 433"/>
                <a:gd name="T1" fmla="*/ 248 h 248"/>
                <a:gd name="T2" fmla="*/ 0 w 433"/>
                <a:gd name="T3" fmla="*/ 248 h 248"/>
                <a:gd name="T4" fmla="*/ 0 w 433"/>
                <a:gd name="T5" fmla="*/ 0 h 248"/>
                <a:gd name="T6" fmla="*/ 433 w 433"/>
                <a:gd name="T7" fmla="*/ 0 h 248"/>
                <a:gd name="T8" fmla="*/ 433 w 433"/>
                <a:gd name="T9" fmla="*/ 248 h 248"/>
                <a:gd name="T10" fmla="*/ 43 w 433"/>
                <a:gd name="T11" fmla="*/ 206 h 248"/>
                <a:gd name="T12" fmla="*/ 390 w 433"/>
                <a:gd name="T13" fmla="*/ 206 h 248"/>
                <a:gd name="T14" fmla="*/ 390 w 433"/>
                <a:gd name="T15" fmla="*/ 42 h 248"/>
                <a:gd name="T16" fmla="*/ 43 w 433"/>
                <a:gd name="T17" fmla="*/ 42 h 248"/>
                <a:gd name="T18" fmla="*/ 43 w 433"/>
                <a:gd name="T19" fmla="*/ 20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3" h="248">
                  <a:moveTo>
                    <a:pt x="433" y="248"/>
                  </a:moveTo>
                  <a:lnTo>
                    <a:pt x="0" y="248"/>
                  </a:lnTo>
                  <a:lnTo>
                    <a:pt x="0" y="0"/>
                  </a:lnTo>
                  <a:lnTo>
                    <a:pt x="433" y="0"/>
                  </a:lnTo>
                  <a:lnTo>
                    <a:pt x="433" y="248"/>
                  </a:lnTo>
                  <a:close/>
                  <a:moveTo>
                    <a:pt x="43" y="206"/>
                  </a:moveTo>
                  <a:lnTo>
                    <a:pt x="390" y="206"/>
                  </a:lnTo>
                  <a:lnTo>
                    <a:pt x="390" y="42"/>
                  </a:lnTo>
                  <a:lnTo>
                    <a:pt x="43" y="42"/>
                  </a:lnTo>
                  <a:lnTo>
                    <a:pt x="43" y="20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4" name="Freeform 37">
              <a:extLst>
                <a:ext uri="{FF2B5EF4-FFF2-40B4-BE49-F238E27FC236}">
                  <a16:creationId xmlns:a16="http://schemas.microsoft.com/office/drawing/2014/main" id="{250A0BF4-EAB5-3D4B-993E-2DA30CF975BA}"/>
                </a:ext>
              </a:extLst>
            </p:cNvPr>
            <p:cNvSpPr>
              <a:spLocks noEditPoints="1"/>
            </p:cNvSpPr>
            <p:nvPr/>
          </p:nvSpPr>
          <p:spPr bwMode="auto">
            <a:xfrm>
              <a:off x="7842250" y="4584700"/>
              <a:ext cx="371475" cy="395288"/>
            </a:xfrm>
            <a:custGeom>
              <a:avLst/>
              <a:gdLst>
                <a:gd name="T0" fmla="*/ 234 w 234"/>
                <a:gd name="T1" fmla="*/ 249 h 249"/>
                <a:gd name="T2" fmla="*/ 0 w 234"/>
                <a:gd name="T3" fmla="*/ 249 h 249"/>
                <a:gd name="T4" fmla="*/ 0 w 234"/>
                <a:gd name="T5" fmla="*/ 0 h 249"/>
                <a:gd name="T6" fmla="*/ 234 w 234"/>
                <a:gd name="T7" fmla="*/ 0 h 249"/>
                <a:gd name="T8" fmla="*/ 234 w 234"/>
                <a:gd name="T9" fmla="*/ 249 h 249"/>
                <a:gd name="T10" fmla="*/ 42 w 234"/>
                <a:gd name="T11" fmla="*/ 207 h 249"/>
                <a:gd name="T12" fmla="*/ 191 w 234"/>
                <a:gd name="T13" fmla="*/ 207 h 249"/>
                <a:gd name="T14" fmla="*/ 191 w 234"/>
                <a:gd name="T15" fmla="*/ 43 h 249"/>
                <a:gd name="T16" fmla="*/ 42 w 234"/>
                <a:gd name="T17" fmla="*/ 43 h 249"/>
                <a:gd name="T18" fmla="*/ 42 w 234"/>
                <a:gd name="T19" fmla="*/ 20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4" h="249">
                  <a:moveTo>
                    <a:pt x="234" y="249"/>
                  </a:moveTo>
                  <a:lnTo>
                    <a:pt x="0" y="249"/>
                  </a:lnTo>
                  <a:lnTo>
                    <a:pt x="0" y="0"/>
                  </a:lnTo>
                  <a:lnTo>
                    <a:pt x="234" y="0"/>
                  </a:lnTo>
                  <a:lnTo>
                    <a:pt x="234" y="249"/>
                  </a:lnTo>
                  <a:close/>
                  <a:moveTo>
                    <a:pt x="42" y="207"/>
                  </a:moveTo>
                  <a:lnTo>
                    <a:pt x="191" y="207"/>
                  </a:lnTo>
                  <a:lnTo>
                    <a:pt x="191" y="43"/>
                  </a:lnTo>
                  <a:lnTo>
                    <a:pt x="42" y="43"/>
                  </a:lnTo>
                  <a:lnTo>
                    <a:pt x="42" y="20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5" name="Freeform 38">
              <a:extLst>
                <a:ext uri="{FF2B5EF4-FFF2-40B4-BE49-F238E27FC236}">
                  <a16:creationId xmlns:a16="http://schemas.microsoft.com/office/drawing/2014/main" id="{A7EF99C3-1714-CB4C-982A-9D2F8CF35F9B}"/>
                </a:ext>
              </a:extLst>
            </p:cNvPr>
            <p:cNvSpPr>
              <a:spLocks noEditPoints="1"/>
            </p:cNvSpPr>
            <p:nvPr/>
          </p:nvSpPr>
          <p:spPr bwMode="auto">
            <a:xfrm>
              <a:off x="7086600" y="5037138"/>
              <a:ext cx="373063" cy="393700"/>
            </a:xfrm>
            <a:custGeom>
              <a:avLst/>
              <a:gdLst>
                <a:gd name="T0" fmla="*/ 235 w 235"/>
                <a:gd name="T1" fmla="*/ 248 h 248"/>
                <a:gd name="T2" fmla="*/ 0 w 235"/>
                <a:gd name="T3" fmla="*/ 248 h 248"/>
                <a:gd name="T4" fmla="*/ 0 w 235"/>
                <a:gd name="T5" fmla="*/ 0 h 248"/>
                <a:gd name="T6" fmla="*/ 235 w 235"/>
                <a:gd name="T7" fmla="*/ 0 h 248"/>
                <a:gd name="T8" fmla="*/ 235 w 235"/>
                <a:gd name="T9" fmla="*/ 248 h 248"/>
                <a:gd name="T10" fmla="*/ 43 w 235"/>
                <a:gd name="T11" fmla="*/ 206 h 248"/>
                <a:gd name="T12" fmla="*/ 192 w 235"/>
                <a:gd name="T13" fmla="*/ 206 h 248"/>
                <a:gd name="T14" fmla="*/ 192 w 235"/>
                <a:gd name="T15" fmla="*/ 42 h 248"/>
                <a:gd name="T16" fmla="*/ 43 w 235"/>
                <a:gd name="T17" fmla="*/ 42 h 248"/>
                <a:gd name="T18" fmla="*/ 43 w 235"/>
                <a:gd name="T19" fmla="*/ 20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5" h="248">
                  <a:moveTo>
                    <a:pt x="235" y="248"/>
                  </a:moveTo>
                  <a:lnTo>
                    <a:pt x="0" y="248"/>
                  </a:lnTo>
                  <a:lnTo>
                    <a:pt x="0" y="0"/>
                  </a:lnTo>
                  <a:lnTo>
                    <a:pt x="235" y="0"/>
                  </a:lnTo>
                  <a:lnTo>
                    <a:pt x="235" y="248"/>
                  </a:lnTo>
                  <a:close/>
                  <a:moveTo>
                    <a:pt x="43" y="206"/>
                  </a:moveTo>
                  <a:lnTo>
                    <a:pt x="192" y="206"/>
                  </a:lnTo>
                  <a:lnTo>
                    <a:pt x="192" y="42"/>
                  </a:lnTo>
                  <a:lnTo>
                    <a:pt x="43" y="42"/>
                  </a:lnTo>
                  <a:lnTo>
                    <a:pt x="43" y="20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56" name="Group 1955">
            <a:extLst>
              <a:ext uri="{FF2B5EF4-FFF2-40B4-BE49-F238E27FC236}">
                <a16:creationId xmlns:a16="http://schemas.microsoft.com/office/drawing/2014/main" id="{2BD8AA08-9DF0-284A-B784-CCED85BEA2B8}"/>
              </a:ext>
            </a:extLst>
          </p:cNvPr>
          <p:cNvGrpSpPr/>
          <p:nvPr userDrawn="1"/>
        </p:nvGrpSpPr>
        <p:grpSpPr>
          <a:xfrm>
            <a:off x="6650614" y="3112932"/>
            <a:ext cx="233443" cy="257740"/>
            <a:chOff x="9621838" y="4100513"/>
            <a:chExt cx="1204913" cy="1330325"/>
          </a:xfrm>
          <a:solidFill>
            <a:srgbClr val="003088"/>
          </a:solidFill>
        </p:grpSpPr>
        <p:sp>
          <p:nvSpPr>
            <p:cNvPr id="1957" name="Freeform 39">
              <a:extLst>
                <a:ext uri="{FF2B5EF4-FFF2-40B4-BE49-F238E27FC236}">
                  <a16:creationId xmlns:a16="http://schemas.microsoft.com/office/drawing/2014/main" id="{17E78CA8-26BC-6F44-A639-67E2618245ED}"/>
                </a:ext>
              </a:extLst>
            </p:cNvPr>
            <p:cNvSpPr>
              <a:spLocks/>
            </p:cNvSpPr>
            <p:nvPr/>
          </p:nvSpPr>
          <p:spPr bwMode="auto">
            <a:xfrm>
              <a:off x="9858375" y="5353050"/>
              <a:ext cx="79375" cy="77788"/>
            </a:xfrm>
            <a:custGeom>
              <a:avLst/>
              <a:gdLst>
                <a:gd name="T0" fmla="*/ 4 w 7"/>
                <a:gd name="T1" fmla="*/ 7 h 7"/>
                <a:gd name="T2" fmla="*/ 1 w 7"/>
                <a:gd name="T3" fmla="*/ 6 h 7"/>
                <a:gd name="T4" fmla="*/ 0 w 7"/>
                <a:gd name="T5" fmla="*/ 4 h 7"/>
                <a:gd name="T6" fmla="*/ 1 w 7"/>
                <a:gd name="T7" fmla="*/ 1 h 7"/>
                <a:gd name="T8" fmla="*/ 6 w 7"/>
                <a:gd name="T9" fmla="*/ 1 h 7"/>
                <a:gd name="T10" fmla="*/ 7 w 7"/>
                <a:gd name="T11" fmla="*/ 4 h 7"/>
                <a:gd name="T12" fmla="*/ 6 w 7"/>
                <a:gd name="T13" fmla="*/ 6 h 7"/>
                <a:gd name="T14" fmla="*/ 4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4" y="7"/>
                  </a:moveTo>
                  <a:cubicBezTo>
                    <a:pt x="3" y="7"/>
                    <a:pt x="2" y="7"/>
                    <a:pt x="1" y="6"/>
                  </a:cubicBezTo>
                  <a:cubicBezTo>
                    <a:pt x="1" y="6"/>
                    <a:pt x="0" y="5"/>
                    <a:pt x="0" y="4"/>
                  </a:cubicBezTo>
                  <a:cubicBezTo>
                    <a:pt x="0" y="3"/>
                    <a:pt x="1" y="2"/>
                    <a:pt x="1" y="1"/>
                  </a:cubicBezTo>
                  <a:cubicBezTo>
                    <a:pt x="3" y="0"/>
                    <a:pt x="5" y="0"/>
                    <a:pt x="6" y="1"/>
                  </a:cubicBezTo>
                  <a:cubicBezTo>
                    <a:pt x="7" y="2"/>
                    <a:pt x="7" y="3"/>
                    <a:pt x="7" y="4"/>
                  </a:cubicBezTo>
                  <a:cubicBezTo>
                    <a:pt x="7" y="5"/>
                    <a:pt x="7" y="6"/>
                    <a:pt x="6" y="6"/>
                  </a:cubicBezTo>
                  <a:cubicBezTo>
                    <a:pt x="6" y="7"/>
                    <a:pt x="5" y="7"/>
                    <a:pt x="4"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8" name="Freeform 40">
              <a:extLst>
                <a:ext uri="{FF2B5EF4-FFF2-40B4-BE49-F238E27FC236}">
                  <a16:creationId xmlns:a16="http://schemas.microsoft.com/office/drawing/2014/main" id="{F3304ED5-AD90-7F44-9AA3-1DF5E44AE8E2}"/>
                </a:ext>
              </a:extLst>
            </p:cNvPr>
            <p:cNvSpPr>
              <a:spLocks noEditPoints="1"/>
            </p:cNvSpPr>
            <p:nvPr/>
          </p:nvSpPr>
          <p:spPr bwMode="auto">
            <a:xfrm>
              <a:off x="9621838" y="4370388"/>
              <a:ext cx="1204913" cy="1060450"/>
            </a:xfrm>
            <a:custGeom>
              <a:avLst/>
              <a:gdLst>
                <a:gd name="T0" fmla="*/ 68 w 107"/>
                <a:gd name="T1" fmla="*/ 91 h 94"/>
                <a:gd name="T2" fmla="*/ 75 w 107"/>
                <a:gd name="T3" fmla="*/ 91 h 94"/>
                <a:gd name="T4" fmla="*/ 60 w 107"/>
                <a:gd name="T5" fmla="*/ 94 h 94"/>
                <a:gd name="T6" fmla="*/ 60 w 107"/>
                <a:gd name="T7" fmla="*/ 88 h 94"/>
                <a:gd name="T8" fmla="*/ 48 w 107"/>
                <a:gd name="T9" fmla="*/ 94 h 94"/>
                <a:gd name="T10" fmla="*/ 48 w 107"/>
                <a:gd name="T11" fmla="*/ 88 h 94"/>
                <a:gd name="T12" fmla="*/ 48 w 107"/>
                <a:gd name="T13" fmla="*/ 94 h 94"/>
                <a:gd name="T14" fmla="*/ 33 w 107"/>
                <a:gd name="T15" fmla="*/ 91 h 94"/>
                <a:gd name="T16" fmla="*/ 40 w 107"/>
                <a:gd name="T17" fmla="*/ 91 h 94"/>
                <a:gd name="T18" fmla="*/ 79 w 107"/>
                <a:gd name="T19" fmla="*/ 91 h 94"/>
                <a:gd name="T20" fmla="*/ 87 w 107"/>
                <a:gd name="T21" fmla="*/ 91 h 94"/>
                <a:gd name="T22" fmla="*/ 83 w 107"/>
                <a:gd name="T23" fmla="*/ 94 h 94"/>
                <a:gd name="T24" fmla="*/ 92 w 107"/>
                <a:gd name="T25" fmla="*/ 84 h 94"/>
                <a:gd name="T26" fmla="*/ 96 w 107"/>
                <a:gd name="T27" fmla="*/ 90 h 94"/>
                <a:gd name="T28" fmla="*/ 102 w 107"/>
                <a:gd name="T29" fmla="*/ 82 h 94"/>
                <a:gd name="T30" fmla="*/ 98 w 107"/>
                <a:gd name="T31" fmla="*/ 77 h 94"/>
                <a:gd name="T32" fmla="*/ 105 w 107"/>
                <a:gd name="T33" fmla="*/ 80 h 94"/>
                <a:gd name="T34" fmla="*/ 100 w 107"/>
                <a:gd name="T35" fmla="*/ 68 h 94"/>
                <a:gd name="T36" fmla="*/ 107 w 107"/>
                <a:gd name="T37" fmla="*/ 67 h 94"/>
                <a:gd name="T38" fmla="*/ 104 w 107"/>
                <a:gd name="T39" fmla="*/ 71 h 94"/>
                <a:gd name="T40" fmla="*/ 96 w 107"/>
                <a:gd name="T41" fmla="*/ 58 h 94"/>
                <a:gd name="T42" fmla="*/ 102 w 107"/>
                <a:gd name="T43" fmla="*/ 54 h 94"/>
                <a:gd name="T44" fmla="*/ 90 w 107"/>
                <a:gd name="T45" fmla="*/ 53 h 94"/>
                <a:gd name="T46" fmla="*/ 87 w 107"/>
                <a:gd name="T47" fmla="*/ 48 h 94"/>
                <a:gd name="T48" fmla="*/ 94 w 107"/>
                <a:gd name="T49" fmla="*/ 51 h 94"/>
                <a:gd name="T50" fmla="*/ 78 w 107"/>
                <a:gd name="T51" fmla="*/ 52 h 94"/>
                <a:gd name="T52" fmla="*/ 79 w 107"/>
                <a:gd name="T53" fmla="*/ 44 h 94"/>
                <a:gd name="T54" fmla="*/ 67 w 107"/>
                <a:gd name="T55" fmla="*/ 52 h 94"/>
                <a:gd name="T56" fmla="*/ 67 w 107"/>
                <a:gd name="T57" fmla="*/ 44 h 94"/>
                <a:gd name="T58" fmla="*/ 67 w 107"/>
                <a:gd name="T59" fmla="*/ 52 h 94"/>
                <a:gd name="T60" fmla="*/ 52 w 107"/>
                <a:gd name="T61" fmla="*/ 48 h 94"/>
                <a:gd name="T62" fmla="*/ 59 w 107"/>
                <a:gd name="T63" fmla="*/ 48 h 94"/>
                <a:gd name="T64" fmla="*/ 43 w 107"/>
                <a:gd name="T65" fmla="*/ 52 h 94"/>
                <a:gd name="T66" fmla="*/ 44 w 107"/>
                <a:gd name="T67" fmla="*/ 44 h 94"/>
                <a:gd name="T68" fmla="*/ 32 w 107"/>
                <a:gd name="T69" fmla="*/ 52 h 94"/>
                <a:gd name="T70" fmla="*/ 32 w 107"/>
                <a:gd name="T71" fmla="*/ 44 h 94"/>
                <a:gd name="T72" fmla="*/ 32 w 107"/>
                <a:gd name="T73" fmla="*/ 52 h 94"/>
                <a:gd name="T74" fmla="*/ 19 w 107"/>
                <a:gd name="T75" fmla="*/ 51 h 94"/>
                <a:gd name="T76" fmla="*/ 21 w 107"/>
                <a:gd name="T77" fmla="*/ 44 h 94"/>
                <a:gd name="T78" fmla="*/ 10 w 107"/>
                <a:gd name="T79" fmla="*/ 45 h 94"/>
                <a:gd name="T80" fmla="*/ 7 w 107"/>
                <a:gd name="T81" fmla="*/ 39 h 94"/>
                <a:gd name="T82" fmla="*/ 13 w 107"/>
                <a:gd name="T83" fmla="*/ 44 h 94"/>
                <a:gd name="T84" fmla="*/ 1 w 107"/>
                <a:gd name="T85" fmla="*/ 33 h 94"/>
                <a:gd name="T86" fmla="*/ 7 w 107"/>
                <a:gd name="T87" fmla="*/ 31 h 94"/>
                <a:gd name="T88" fmla="*/ 4 w 107"/>
                <a:gd name="T89" fmla="*/ 36 h 94"/>
                <a:gd name="T90" fmla="*/ 0 w 107"/>
                <a:gd name="T91" fmla="*/ 20 h 94"/>
                <a:gd name="T92" fmla="*/ 7 w 107"/>
                <a:gd name="T93" fmla="*/ 21 h 94"/>
                <a:gd name="T94" fmla="*/ 9 w 107"/>
                <a:gd name="T95" fmla="*/ 14 h 94"/>
                <a:gd name="T96" fmla="*/ 7 w 107"/>
                <a:gd name="T97" fmla="*/ 8 h 94"/>
                <a:gd name="T98" fmla="*/ 12 w 107"/>
                <a:gd name="T99" fmla="*/ 13 h 94"/>
                <a:gd name="T100" fmla="*/ 15 w 107"/>
                <a:gd name="T101" fmla="*/ 5 h 94"/>
                <a:gd name="T102" fmla="*/ 23 w 107"/>
                <a:gd name="T103" fmla="*/ 3 h 94"/>
                <a:gd name="T104" fmla="*/ 19 w 107"/>
                <a:gd name="T105" fmla="*/ 8 h 94"/>
                <a:gd name="T106" fmla="*/ 27 w 107"/>
                <a:gd name="T107" fmla="*/ 3 h 94"/>
                <a:gd name="T108" fmla="*/ 34 w 107"/>
                <a:gd name="T109" fmla="*/ 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 h="94">
                  <a:moveTo>
                    <a:pt x="72" y="94"/>
                  </a:moveTo>
                  <a:cubicBezTo>
                    <a:pt x="71" y="94"/>
                    <a:pt x="71" y="94"/>
                    <a:pt x="71" y="94"/>
                  </a:cubicBezTo>
                  <a:cubicBezTo>
                    <a:pt x="69" y="94"/>
                    <a:pt x="68" y="93"/>
                    <a:pt x="68" y="91"/>
                  </a:cubicBezTo>
                  <a:cubicBezTo>
                    <a:pt x="68" y="89"/>
                    <a:pt x="69" y="88"/>
                    <a:pt x="71" y="88"/>
                  </a:cubicBezTo>
                  <a:cubicBezTo>
                    <a:pt x="72" y="88"/>
                    <a:pt x="72" y="88"/>
                    <a:pt x="72" y="88"/>
                  </a:cubicBezTo>
                  <a:cubicBezTo>
                    <a:pt x="74" y="88"/>
                    <a:pt x="75" y="89"/>
                    <a:pt x="75" y="91"/>
                  </a:cubicBezTo>
                  <a:cubicBezTo>
                    <a:pt x="75" y="93"/>
                    <a:pt x="74" y="94"/>
                    <a:pt x="72" y="94"/>
                  </a:cubicBezTo>
                  <a:close/>
                  <a:moveTo>
                    <a:pt x="60" y="94"/>
                  </a:moveTo>
                  <a:cubicBezTo>
                    <a:pt x="60" y="94"/>
                    <a:pt x="60" y="94"/>
                    <a:pt x="60" y="94"/>
                  </a:cubicBezTo>
                  <a:cubicBezTo>
                    <a:pt x="58" y="94"/>
                    <a:pt x="56" y="93"/>
                    <a:pt x="56" y="91"/>
                  </a:cubicBezTo>
                  <a:cubicBezTo>
                    <a:pt x="56" y="89"/>
                    <a:pt x="58" y="88"/>
                    <a:pt x="60" y="88"/>
                  </a:cubicBezTo>
                  <a:cubicBezTo>
                    <a:pt x="60" y="88"/>
                    <a:pt x="60" y="88"/>
                    <a:pt x="60" y="88"/>
                  </a:cubicBezTo>
                  <a:cubicBezTo>
                    <a:pt x="62" y="88"/>
                    <a:pt x="63" y="89"/>
                    <a:pt x="63" y="91"/>
                  </a:cubicBezTo>
                  <a:cubicBezTo>
                    <a:pt x="63" y="93"/>
                    <a:pt x="62" y="94"/>
                    <a:pt x="60" y="94"/>
                  </a:cubicBezTo>
                  <a:close/>
                  <a:moveTo>
                    <a:pt x="48" y="94"/>
                  </a:moveTo>
                  <a:cubicBezTo>
                    <a:pt x="48" y="94"/>
                    <a:pt x="48" y="94"/>
                    <a:pt x="48" y="94"/>
                  </a:cubicBezTo>
                  <a:cubicBezTo>
                    <a:pt x="46" y="94"/>
                    <a:pt x="44" y="93"/>
                    <a:pt x="44" y="91"/>
                  </a:cubicBezTo>
                  <a:cubicBezTo>
                    <a:pt x="44" y="89"/>
                    <a:pt x="46" y="88"/>
                    <a:pt x="48" y="88"/>
                  </a:cubicBezTo>
                  <a:cubicBezTo>
                    <a:pt x="48" y="88"/>
                    <a:pt x="48" y="88"/>
                    <a:pt x="48" y="88"/>
                  </a:cubicBezTo>
                  <a:cubicBezTo>
                    <a:pt x="50" y="88"/>
                    <a:pt x="52" y="89"/>
                    <a:pt x="52" y="91"/>
                  </a:cubicBezTo>
                  <a:cubicBezTo>
                    <a:pt x="52" y="93"/>
                    <a:pt x="50" y="94"/>
                    <a:pt x="48" y="94"/>
                  </a:cubicBezTo>
                  <a:close/>
                  <a:moveTo>
                    <a:pt x="36" y="94"/>
                  </a:moveTo>
                  <a:cubicBezTo>
                    <a:pt x="36" y="94"/>
                    <a:pt x="36" y="94"/>
                    <a:pt x="36" y="94"/>
                  </a:cubicBezTo>
                  <a:cubicBezTo>
                    <a:pt x="34" y="94"/>
                    <a:pt x="33" y="93"/>
                    <a:pt x="33" y="91"/>
                  </a:cubicBezTo>
                  <a:cubicBezTo>
                    <a:pt x="33" y="89"/>
                    <a:pt x="34" y="88"/>
                    <a:pt x="36" y="88"/>
                  </a:cubicBezTo>
                  <a:cubicBezTo>
                    <a:pt x="36" y="88"/>
                    <a:pt x="36" y="88"/>
                    <a:pt x="36" y="88"/>
                  </a:cubicBezTo>
                  <a:cubicBezTo>
                    <a:pt x="38" y="88"/>
                    <a:pt x="40" y="89"/>
                    <a:pt x="40" y="91"/>
                  </a:cubicBezTo>
                  <a:cubicBezTo>
                    <a:pt x="40" y="93"/>
                    <a:pt x="38" y="94"/>
                    <a:pt x="36" y="94"/>
                  </a:cubicBezTo>
                  <a:close/>
                  <a:moveTo>
                    <a:pt x="83" y="94"/>
                  </a:moveTo>
                  <a:cubicBezTo>
                    <a:pt x="81" y="94"/>
                    <a:pt x="79" y="93"/>
                    <a:pt x="79" y="91"/>
                  </a:cubicBezTo>
                  <a:cubicBezTo>
                    <a:pt x="79" y="89"/>
                    <a:pt x="81" y="87"/>
                    <a:pt x="83" y="87"/>
                  </a:cubicBezTo>
                  <a:cubicBezTo>
                    <a:pt x="83" y="87"/>
                    <a:pt x="83" y="87"/>
                    <a:pt x="83" y="87"/>
                  </a:cubicBezTo>
                  <a:cubicBezTo>
                    <a:pt x="85" y="87"/>
                    <a:pt x="87" y="89"/>
                    <a:pt x="87" y="91"/>
                  </a:cubicBezTo>
                  <a:cubicBezTo>
                    <a:pt x="87" y="93"/>
                    <a:pt x="85" y="94"/>
                    <a:pt x="83" y="94"/>
                  </a:cubicBezTo>
                  <a:cubicBezTo>
                    <a:pt x="83" y="94"/>
                    <a:pt x="83" y="94"/>
                    <a:pt x="83" y="94"/>
                  </a:cubicBezTo>
                  <a:cubicBezTo>
                    <a:pt x="83" y="94"/>
                    <a:pt x="83" y="94"/>
                    <a:pt x="83" y="94"/>
                  </a:cubicBezTo>
                  <a:close/>
                  <a:moveTo>
                    <a:pt x="94" y="91"/>
                  </a:moveTo>
                  <a:cubicBezTo>
                    <a:pt x="93" y="91"/>
                    <a:pt x="92" y="90"/>
                    <a:pt x="91" y="89"/>
                  </a:cubicBezTo>
                  <a:cubicBezTo>
                    <a:pt x="90" y="88"/>
                    <a:pt x="90" y="85"/>
                    <a:pt x="92" y="84"/>
                  </a:cubicBezTo>
                  <a:cubicBezTo>
                    <a:pt x="92" y="84"/>
                    <a:pt x="92" y="84"/>
                    <a:pt x="92" y="84"/>
                  </a:cubicBezTo>
                  <a:cubicBezTo>
                    <a:pt x="94" y="83"/>
                    <a:pt x="96" y="83"/>
                    <a:pt x="97" y="85"/>
                  </a:cubicBezTo>
                  <a:cubicBezTo>
                    <a:pt x="98" y="87"/>
                    <a:pt x="98" y="89"/>
                    <a:pt x="96" y="90"/>
                  </a:cubicBezTo>
                  <a:cubicBezTo>
                    <a:pt x="96" y="90"/>
                    <a:pt x="96" y="90"/>
                    <a:pt x="96" y="90"/>
                  </a:cubicBezTo>
                  <a:cubicBezTo>
                    <a:pt x="95" y="91"/>
                    <a:pt x="95" y="91"/>
                    <a:pt x="94" y="91"/>
                  </a:cubicBezTo>
                  <a:close/>
                  <a:moveTo>
                    <a:pt x="102" y="82"/>
                  </a:moveTo>
                  <a:cubicBezTo>
                    <a:pt x="101" y="82"/>
                    <a:pt x="100" y="82"/>
                    <a:pt x="100" y="82"/>
                  </a:cubicBezTo>
                  <a:cubicBezTo>
                    <a:pt x="98" y="81"/>
                    <a:pt x="97" y="79"/>
                    <a:pt x="98" y="77"/>
                  </a:cubicBezTo>
                  <a:cubicBezTo>
                    <a:pt x="98" y="77"/>
                    <a:pt x="98" y="77"/>
                    <a:pt x="98" y="77"/>
                  </a:cubicBezTo>
                  <a:cubicBezTo>
                    <a:pt x="99" y="75"/>
                    <a:pt x="101" y="74"/>
                    <a:pt x="103" y="75"/>
                  </a:cubicBezTo>
                  <a:cubicBezTo>
                    <a:pt x="105" y="76"/>
                    <a:pt x="106" y="78"/>
                    <a:pt x="105" y="80"/>
                  </a:cubicBezTo>
                  <a:cubicBezTo>
                    <a:pt x="105" y="80"/>
                    <a:pt x="105" y="80"/>
                    <a:pt x="105" y="80"/>
                  </a:cubicBezTo>
                  <a:cubicBezTo>
                    <a:pt x="104" y="81"/>
                    <a:pt x="103" y="82"/>
                    <a:pt x="102" y="82"/>
                  </a:cubicBezTo>
                  <a:close/>
                  <a:moveTo>
                    <a:pt x="104" y="71"/>
                  </a:moveTo>
                  <a:cubicBezTo>
                    <a:pt x="102" y="71"/>
                    <a:pt x="100" y="69"/>
                    <a:pt x="100" y="68"/>
                  </a:cubicBezTo>
                  <a:cubicBezTo>
                    <a:pt x="100" y="67"/>
                    <a:pt x="100" y="67"/>
                    <a:pt x="100" y="67"/>
                  </a:cubicBezTo>
                  <a:cubicBezTo>
                    <a:pt x="100" y="65"/>
                    <a:pt x="101" y="64"/>
                    <a:pt x="103" y="63"/>
                  </a:cubicBezTo>
                  <a:cubicBezTo>
                    <a:pt x="105" y="63"/>
                    <a:pt x="107" y="65"/>
                    <a:pt x="107" y="67"/>
                  </a:cubicBezTo>
                  <a:cubicBezTo>
                    <a:pt x="107" y="67"/>
                    <a:pt x="107" y="67"/>
                    <a:pt x="107" y="67"/>
                  </a:cubicBezTo>
                  <a:cubicBezTo>
                    <a:pt x="107" y="69"/>
                    <a:pt x="106" y="71"/>
                    <a:pt x="104" y="71"/>
                  </a:cubicBezTo>
                  <a:cubicBezTo>
                    <a:pt x="104" y="71"/>
                    <a:pt x="104" y="71"/>
                    <a:pt x="104" y="71"/>
                  </a:cubicBezTo>
                  <a:close/>
                  <a:moveTo>
                    <a:pt x="99" y="60"/>
                  </a:moveTo>
                  <a:cubicBezTo>
                    <a:pt x="98" y="60"/>
                    <a:pt x="97" y="60"/>
                    <a:pt x="97" y="59"/>
                  </a:cubicBezTo>
                  <a:cubicBezTo>
                    <a:pt x="96" y="58"/>
                    <a:pt x="96" y="58"/>
                    <a:pt x="96" y="58"/>
                  </a:cubicBezTo>
                  <a:cubicBezTo>
                    <a:pt x="95" y="57"/>
                    <a:pt x="95" y="55"/>
                    <a:pt x="97" y="53"/>
                  </a:cubicBezTo>
                  <a:cubicBezTo>
                    <a:pt x="99" y="52"/>
                    <a:pt x="101" y="52"/>
                    <a:pt x="102" y="54"/>
                  </a:cubicBezTo>
                  <a:cubicBezTo>
                    <a:pt x="102" y="54"/>
                    <a:pt x="102" y="54"/>
                    <a:pt x="102" y="54"/>
                  </a:cubicBezTo>
                  <a:cubicBezTo>
                    <a:pt x="103" y="56"/>
                    <a:pt x="103" y="58"/>
                    <a:pt x="102" y="59"/>
                  </a:cubicBezTo>
                  <a:cubicBezTo>
                    <a:pt x="101" y="60"/>
                    <a:pt x="100" y="60"/>
                    <a:pt x="99" y="60"/>
                  </a:cubicBezTo>
                  <a:close/>
                  <a:moveTo>
                    <a:pt x="90" y="53"/>
                  </a:moveTo>
                  <a:cubicBezTo>
                    <a:pt x="90" y="53"/>
                    <a:pt x="89" y="53"/>
                    <a:pt x="89" y="53"/>
                  </a:cubicBezTo>
                  <a:cubicBezTo>
                    <a:pt x="89" y="53"/>
                    <a:pt x="89" y="53"/>
                    <a:pt x="89" y="53"/>
                  </a:cubicBezTo>
                  <a:cubicBezTo>
                    <a:pt x="87" y="52"/>
                    <a:pt x="86" y="50"/>
                    <a:pt x="87" y="48"/>
                  </a:cubicBezTo>
                  <a:cubicBezTo>
                    <a:pt x="87" y="46"/>
                    <a:pt x="89" y="45"/>
                    <a:pt x="91" y="46"/>
                  </a:cubicBezTo>
                  <a:cubicBezTo>
                    <a:pt x="92" y="46"/>
                    <a:pt x="92" y="46"/>
                    <a:pt x="92" y="46"/>
                  </a:cubicBezTo>
                  <a:cubicBezTo>
                    <a:pt x="93" y="47"/>
                    <a:pt x="94" y="49"/>
                    <a:pt x="94" y="51"/>
                  </a:cubicBezTo>
                  <a:cubicBezTo>
                    <a:pt x="93" y="52"/>
                    <a:pt x="92" y="53"/>
                    <a:pt x="90" y="53"/>
                  </a:cubicBezTo>
                  <a:close/>
                  <a:moveTo>
                    <a:pt x="79" y="52"/>
                  </a:moveTo>
                  <a:cubicBezTo>
                    <a:pt x="78" y="52"/>
                    <a:pt x="78" y="52"/>
                    <a:pt x="78" y="52"/>
                  </a:cubicBezTo>
                  <a:cubicBezTo>
                    <a:pt x="76" y="52"/>
                    <a:pt x="75" y="50"/>
                    <a:pt x="75" y="48"/>
                  </a:cubicBezTo>
                  <a:cubicBezTo>
                    <a:pt x="75" y="46"/>
                    <a:pt x="76" y="44"/>
                    <a:pt x="78" y="44"/>
                  </a:cubicBezTo>
                  <a:cubicBezTo>
                    <a:pt x="79" y="44"/>
                    <a:pt x="79" y="44"/>
                    <a:pt x="79" y="44"/>
                  </a:cubicBezTo>
                  <a:cubicBezTo>
                    <a:pt x="81" y="44"/>
                    <a:pt x="82" y="46"/>
                    <a:pt x="82" y="48"/>
                  </a:cubicBezTo>
                  <a:cubicBezTo>
                    <a:pt x="82" y="50"/>
                    <a:pt x="81" y="52"/>
                    <a:pt x="79" y="52"/>
                  </a:cubicBezTo>
                  <a:close/>
                  <a:moveTo>
                    <a:pt x="67" y="52"/>
                  </a:moveTo>
                  <a:cubicBezTo>
                    <a:pt x="67" y="52"/>
                    <a:pt x="67" y="52"/>
                    <a:pt x="67" y="52"/>
                  </a:cubicBezTo>
                  <a:cubicBezTo>
                    <a:pt x="65" y="52"/>
                    <a:pt x="63" y="50"/>
                    <a:pt x="63" y="48"/>
                  </a:cubicBezTo>
                  <a:cubicBezTo>
                    <a:pt x="63" y="46"/>
                    <a:pt x="65" y="44"/>
                    <a:pt x="67" y="44"/>
                  </a:cubicBezTo>
                  <a:cubicBezTo>
                    <a:pt x="67" y="44"/>
                    <a:pt x="67" y="44"/>
                    <a:pt x="67" y="44"/>
                  </a:cubicBezTo>
                  <a:cubicBezTo>
                    <a:pt x="69" y="44"/>
                    <a:pt x="71" y="46"/>
                    <a:pt x="71" y="48"/>
                  </a:cubicBezTo>
                  <a:cubicBezTo>
                    <a:pt x="71" y="50"/>
                    <a:pt x="69" y="52"/>
                    <a:pt x="67" y="52"/>
                  </a:cubicBezTo>
                  <a:close/>
                  <a:moveTo>
                    <a:pt x="55" y="52"/>
                  </a:moveTo>
                  <a:cubicBezTo>
                    <a:pt x="55" y="52"/>
                    <a:pt x="55" y="52"/>
                    <a:pt x="55" y="52"/>
                  </a:cubicBezTo>
                  <a:cubicBezTo>
                    <a:pt x="53" y="52"/>
                    <a:pt x="52" y="50"/>
                    <a:pt x="52" y="48"/>
                  </a:cubicBezTo>
                  <a:cubicBezTo>
                    <a:pt x="52" y="46"/>
                    <a:pt x="53" y="44"/>
                    <a:pt x="55" y="44"/>
                  </a:cubicBezTo>
                  <a:cubicBezTo>
                    <a:pt x="55" y="44"/>
                    <a:pt x="55" y="44"/>
                    <a:pt x="55" y="44"/>
                  </a:cubicBezTo>
                  <a:cubicBezTo>
                    <a:pt x="57" y="44"/>
                    <a:pt x="59" y="46"/>
                    <a:pt x="59" y="48"/>
                  </a:cubicBezTo>
                  <a:cubicBezTo>
                    <a:pt x="59" y="50"/>
                    <a:pt x="57" y="52"/>
                    <a:pt x="55" y="52"/>
                  </a:cubicBezTo>
                  <a:close/>
                  <a:moveTo>
                    <a:pt x="44" y="52"/>
                  </a:moveTo>
                  <a:cubicBezTo>
                    <a:pt x="43" y="52"/>
                    <a:pt x="43" y="52"/>
                    <a:pt x="43" y="52"/>
                  </a:cubicBezTo>
                  <a:cubicBezTo>
                    <a:pt x="41" y="52"/>
                    <a:pt x="40" y="50"/>
                    <a:pt x="40" y="48"/>
                  </a:cubicBezTo>
                  <a:cubicBezTo>
                    <a:pt x="40" y="46"/>
                    <a:pt x="41" y="44"/>
                    <a:pt x="43" y="44"/>
                  </a:cubicBezTo>
                  <a:cubicBezTo>
                    <a:pt x="44" y="44"/>
                    <a:pt x="44" y="44"/>
                    <a:pt x="44" y="44"/>
                  </a:cubicBezTo>
                  <a:cubicBezTo>
                    <a:pt x="46" y="44"/>
                    <a:pt x="47" y="46"/>
                    <a:pt x="47" y="48"/>
                  </a:cubicBezTo>
                  <a:cubicBezTo>
                    <a:pt x="47" y="50"/>
                    <a:pt x="46" y="52"/>
                    <a:pt x="44" y="52"/>
                  </a:cubicBezTo>
                  <a:close/>
                  <a:moveTo>
                    <a:pt x="32" y="52"/>
                  </a:moveTo>
                  <a:cubicBezTo>
                    <a:pt x="32" y="52"/>
                    <a:pt x="32" y="52"/>
                    <a:pt x="32" y="52"/>
                  </a:cubicBezTo>
                  <a:cubicBezTo>
                    <a:pt x="30" y="52"/>
                    <a:pt x="28" y="50"/>
                    <a:pt x="28" y="48"/>
                  </a:cubicBezTo>
                  <a:cubicBezTo>
                    <a:pt x="28" y="46"/>
                    <a:pt x="30" y="44"/>
                    <a:pt x="32" y="44"/>
                  </a:cubicBezTo>
                  <a:cubicBezTo>
                    <a:pt x="32" y="44"/>
                    <a:pt x="32" y="44"/>
                    <a:pt x="32" y="44"/>
                  </a:cubicBezTo>
                  <a:cubicBezTo>
                    <a:pt x="34" y="44"/>
                    <a:pt x="36" y="46"/>
                    <a:pt x="36" y="48"/>
                  </a:cubicBezTo>
                  <a:cubicBezTo>
                    <a:pt x="36" y="50"/>
                    <a:pt x="34" y="52"/>
                    <a:pt x="32" y="52"/>
                  </a:cubicBezTo>
                  <a:close/>
                  <a:moveTo>
                    <a:pt x="20" y="51"/>
                  </a:moveTo>
                  <a:cubicBezTo>
                    <a:pt x="20" y="51"/>
                    <a:pt x="20" y="51"/>
                    <a:pt x="20" y="51"/>
                  </a:cubicBezTo>
                  <a:cubicBezTo>
                    <a:pt x="19" y="51"/>
                    <a:pt x="19" y="51"/>
                    <a:pt x="19" y="51"/>
                  </a:cubicBezTo>
                  <a:cubicBezTo>
                    <a:pt x="17" y="50"/>
                    <a:pt x="16" y="48"/>
                    <a:pt x="17" y="46"/>
                  </a:cubicBezTo>
                  <a:cubicBezTo>
                    <a:pt x="17" y="44"/>
                    <a:pt x="19" y="43"/>
                    <a:pt x="21" y="44"/>
                  </a:cubicBezTo>
                  <a:cubicBezTo>
                    <a:pt x="21" y="44"/>
                    <a:pt x="21" y="44"/>
                    <a:pt x="21" y="44"/>
                  </a:cubicBezTo>
                  <a:cubicBezTo>
                    <a:pt x="23" y="44"/>
                    <a:pt x="24" y="46"/>
                    <a:pt x="24" y="48"/>
                  </a:cubicBezTo>
                  <a:cubicBezTo>
                    <a:pt x="24" y="50"/>
                    <a:pt x="22" y="51"/>
                    <a:pt x="20" y="51"/>
                  </a:cubicBezTo>
                  <a:close/>
                  <a:moveTo>
                    <a:pt x="10" y="45"/>
                  </a:moveTo>
                  <a:cubicBezTo>
                    <a:pt x="9" y="45"/>
                    <a:pt x="8" y="45"/>
                    <a:pt x="8" y="45"/>
                  </a:cubicBezTo>
                  <a:cubicBezTo>
                    <a:pt x="8" y="44"/>
                    <a:pt x="8" y="44"/>
                    <a:pt x="8" y="44"/>
                  </a:cubicBezTo>
                  <a:cubicBezTo>
                    <a:pt x="6" y="43"/>
                    <a:pt x="6" y="41"/>
                    <a:pt x="7" y="39"/>
                  </a:cubicBezTo>
                  <a:cubicBezTo>
                    <a:pt x="9" y="38"/>
                    <a:pt x="11" y="38"/>
                    <a:pt x="12" y="39"/>
                  </a:cubicBezTo>
                  <a:cubicBezTo>
                    <a:pt x="13" y="39"/>
                    <a:pt x="13" y="39"/>
                    <a:pt x="13" y="39"/>
                  </a:cubicBezTo>
                  <a:cubicBezTo>
                    <a:pt x="14" y="41"/>
                    <a:pt x="14" y="43"/>
                    <a:pt x="13" y="44"/>
                  </a:cubicBezTo>
                  <a:cubicBezTo>
                    <a:pt x="12" y="45"/>
                    <a:pt x="11" y="45"/>
                    <a:pt x="10" y="45"/>
                  </a:cubicBezTo>
                  <a:close/>
                  <a:moveTo>
                    <a:pt x="4" y="36"/>
                  </a:moveTo>
                  <a:cubicBezTo>
                    <a:pt x="3" y="36"/>
                    <a:pt x="1" y="35"/>
                    <a:pt x="1" y="33"/>
                  </a:cubicBezTo>
                  <a:cubicBezTo>
                    <a:pt x="1" y="33"/>
                    <a:pt x="1" y="33"/>
                    <a:pt x="1" y="33"/>
                  </a:cubicBezTo>
                  <a:cubicBezTo>
                    <a:pt x="0" y="31"/>
                    <a:pt x="1" y="29"/>
                    <a:pt x="3" y="28"/>
                  </a:cubicBezTo>
                  <a:cubicBezTo>
                    <a:pt x="5" y="28"/>
                    <a:pt x="7" y="29"/>
                    <a:pt x="7" y="31"/>
                  </a:cubicBezTo>
                  <a:cubicBezTo>
                    <a:pt x="7" y="31"/>
                    <a:pt x="7" y="31"/>
                    <a:pt x="7" y="31"/>
                  </a:cubicBezTo>
                  <a:cubicBezTo>
                    <a:pt x="8" y="33"/>
                    <a:pt x="7" y="35"/>
                    <a:pt x="5" y="36"/>
                  </a:cubicBezTo>
                  <a:cubicBezTo>
                    <a:pt x="5" y="36"/>
                    <a:pt x="4" y="36"/>
                    <a:pt x="4" y="36"/>
                  </a:cubicBezTo>
                  <a:close/>
                  <a:moveTo>
                    <a:pt x="4" y="24"/>
                  </a:moveTo>
                  <a:cubicBezTo>
                    <a:pt x="3" y="24"/>
                    <a:pt x="3" y="24"/>
                    <a:pt x="3" y="24"/>
                  </a:cubicBezTo>
                  <a:cubicBezTo>
                    <a:pt x="1" y="24"/>
                    <a:pt x="0" y="22"/>
                    <a:pt x="0" y="20"/>
                  </a:cubicBezTo>
                  <a:cubicBezTo>
                    <a:pt x="0" y="19"/>
                    <a:pt x="0" y="19"/>
                    <a:pt x="0" y="19"/>
                  </a:cubicBezTo>
                  <a:cubicBezTo>
                    <a:pt x="1" y="18"/>
                    <a:pt x="3" y="16"/>
                    <a:pt x="5" y="17"/>
                  </a:cubicBezTo>
                  <a:cubicBezTo>
                    <a:pt x="6" y="17"/>
                    <a:pt x="8" y="19"/>
                    <a:pt x="7" y="21"/>
                  </a:cubicBezTo>
                  <a:cubicBezTo>
                    <a:pt x="7" y="21"/>
                    <a:pt x="7" y="21"/>
                    <a:pt x="7" y="21"/>
                  </a:cubicBezTo>
                  <a:cubicBezTo>
                    <a:pt x="7" y="23"/>
                    <a:pt x="5" y="24"/>
                    <a:pt x="4" y="24"/>
                  </a:cubicBezTo>
                  <a:close/>
                  <a:moveTo>
                    <a:pt x="9" y="14"/>
                  </a:moveTo>
                  <a:cubicBezTo>
                    <a:pt x="8" y="14"/>
                    <a:pt x="7" y="14"/>
                    <a:pt x="7" y="13"/>
                  </a:cubicBezTo>
                  <a:cubicBezTo>
                    <a:pt x="5" y="12"/>
                    <a:pt x="5" y="9"/>
                    <a:pt x="6" y="8"/>
                  </a:cubicBezTo>
                  <a:cubicBezTo>
                    <a:pt x="7" y="8"/>
                    <a:pt x="7" y="8"/>
                    <a:pt x="7" y="8"/>
                  </a:cubicBezTo>
                  <a:cubicBezTo>
                    <a:pt x="8" y="6"/>
                    <a:pt x="10" y="6"/>
                    <a:pt x="12" y="8"/>
                  </a:cubicBezTo>
                  <a:cubicBezTo>
                    <a:pt x="13" y="9"/>
                    <a:pt x="13" y="11"/>
                    <a:pt x="12" y="13"/>
                  </a:cubicBezTo>
                  <a:cubicBezTo>
                    <a:pt x="12" y="13"/>
                    <a:pt x="12" y="13"/>
                    <a:pt x="12" y="13"/>
                  </a:cubicBezTo>
                  <a:cubicBezTo>
                    <a:pt x="11" y="14"/>
                    <a:pt x="10" y="14"/>
                    <a:pt x="9" y="14"/>
                  </a:cubicBezTo>
                  <a:close/>
                  <a:moveTo>
                    <a:pt x="19" y="8"/>
                  </a:moveTo>
                  <a:cubicBezTo>
                    <a:pt x="17" y="8"/>
                    <a:pt x="16" y="7"/>
                    <a:pt x="15" y="5"/>
                  </a:cubicBezTo>
                  <a:cubicBezTo>
                    <a:pt x="15" y="3"/>
                    <a:pt x="16" y="1"/>
                    <a:pt x="18" y="1"/>
                  </a:cubicBezTo>
                  <a:cubicBezTo>
                    <a:pt x="18" y="1"/>
                    <a:pt x="18" y="1"/>
                    <a:pt x="18" y="1"/>
                  </a:cubicBezTo>
                  <a:cubicBezTo>
                    <a:pt x="20" y="0"/>
                    <a:pt x="22" y="1"/>
                    <a:pt x="23" y="3"/>
                  </a:cubicBezTo>
                  <a:cubicBezTo>
                    <a:pt x="23" y="5"/>
                    <a:pt x="22" y="7"/>
                    <a:pt x="20" y="8"/>
                  </a:cubicBezTo>
                  <a:cubicBezTo>
                    <a:pt x="20" y="8"/>
                    <a:pt x="20" y="8"/>
                    <a:pt x="20" y="8"/>
                  </a:cubicBezTo>
                  <a:cubicBezTo>
                    <a:pt x="19" y="8"/>
                    <a:pt x="19" y="8"/>
                    <a:pt x="19" y="8"/>
                  </a:cubicBezTo>
                  <a:close/>
                  <a:moveTo>
                    <a:pt x="31" y="6"/>
                  </a:moveTo>
                  <a:cubicBezTo>
                    <a:pt x="30" y="6"/>
                    <a:pt x="30" y="6"/>
                    <a:pt x="30" y="6"/>
                  </a:cubicBezTo>
                  <a:cubicBezTo>
                    <a:pt x="28" y="6"/>
                    <a:pt x="27" y="5"/>
                    <a:pt x="27" y="3"/>
                  </a:cubicBezTo>
                  <a:cubicBezTo>
                    <a:pt x="27" y="1"/>
                    <a:pt x="28" y="0"/>
                    <a:pt x="30" y="0"/>
                  </a:cubicBezTo>
                  <a:cubicBezTo>
                    <a:pt x="31" y="0"/>
                    <a:pt x="31" y="0"/>
                    <a:pt x="31" y="0"/>
                  </a:cubicBezTo>
                  <a:cubicBezTo>
                    <a:pt x="33" y="0"/>
                    <a:pt x="34" y="1"/>
                    <a:pt x="34" y="3"/>
                  </a:cubicBezTo>
                  <a:cubicBezTo>
                    <a:pt x="34" y="5"/>
                    <a:pt x="33" y="6"/>
                    <a:pt x="31"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9" name="Freeform 41">
              <a:extLst>
                <a:ext uri="{FF2B5EF4-FFF2-40B4-BE49-F238E27FC236}">
                  <a16:creationId xmlns:a16="http://schemas.microsoft.com/office/drawing/2014/main" id="{9EC9B677-A72D-904F-A34D-E2BC74BEAE73}"/>
                </a:ext>
              </a:extLst>
            </p:cNvPr>
            <p:cNvSpPr>
              <a:spLocks/>
            </p:cNvSpPr>
            <p:nvPr/>
          </p:nvSpPr>
          <p:spPr bwMode="auto">
            <a:xfrm>
              <a:off x="10050463" y="4359275"/>
              <a:ext cx="88900" cy="90488"/>
            </a:xfrm>
            <a:custGeom>
              <a:avLst/>
              <a:gdLst>
                <a:gd name="T0" fmla="*/ 4 w 8"/>
                <a:gd name="T1" fmla="*/ 8 h 8"/>
                <a:gd name="T2" fmla="*/ 1 w 8"/>
                <a:gd name="T3" fmla="*/ 7 h 8"/>
                <a:gd name="T4" fmla="*/ 0 w 8"/>
                <a:gd name="T5" fmla="*/ 4 h 8"/>
                <a:gd name="T6" fmla="*/ 1 w 8"/>
                <a:gd name="T7" fmla="*/ 2 h 8"/>
                <a:gd name="T8" fmla="*/ 6 w 8"/>
                <a:gd name="T9" fmla="*/ 2 h 8"/>
                <a:gd name="T10" fmla="*/ 8 w 8"/>
                <a:gd name="T11" fmla="*/ 4 h 8"/>
                <a:gd name="T12" fmla="*/ 6 w 8"/>
                <a:gd name="T13" fmla="*/ 7 h 8"/>
                <a:gd name="T14" fmla="*/ 4 w 8"/>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4" y="8"/>
                  </a:moveTo>
                  <a:cubicBezTo>
                    <a:pt x="3" y="8"/>
                    <a:pt x="2" y="8"/>
                    <a:pt x="1" y="7"/>
                  </a:cubicBezTo>
                  <a:cubicBezTo>
                    <a:pt x="1" y="6"/>
                    <a:pt x="0" y="5"/>
                    <a:pt x="0" y="4"/>
                  </a:cubicBezTo>
                  <a:cubicBezTo>
                    <a:pt x="0" y="3"/>
                    <a:pt x="1" y="2"/>
                    <a:pt x="1" y="2"/>
                  </a:cubicBezTo>
                  <a:cubicBezTo>
                    <a:pt x="3" y="0"/>
                    <a:pt x="5" y="0"/>
                    <a:pt x="6" y="2"/>
                  </a:cubicBezTo>
                  <a:cubicBezTo>
                    <a:pt x="7" y="2"/>
                    <a:pt x="8" y="3"/>
                    <a:pt x="8" y="4"/>
                  </a:cubicBezTo>
                  <a:cubicBezTo>
                    <a:pt x="8" y="5"/>
                    <a:pt x="7" y="6"/>
                    <a:pt x="6" y="7"/>
                  </a:cubicBezTo>
                  <a:cubicBezTo>
                    <a:pt x="6" y="8"/>
                    <a:pt x="5" y="8"/>
                    <a:pt x="4"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0" name="Freeform 42">
              <a:extLst>
                <a:ext uri="{FF2B5EF4-FFF2-40B4-BE49-F238E27FC236}">
                  <a16:creationId xmlns:a16="http://schemas.microsoft.com/office/drawing/2014/main" id="{AB4B9207-8345-2244-ABD5-4418DADFE38A}"/>
                </a:ext>
              </a:extLst>
            </p:cNvPr>
            <p:cNvSpPr>
              <a:spLocks noEditPoints="1"/>
            </p:cNvSpPr>
            <p:nvPr/>
          </p:nvSpPr>
          <p:spPr bwMode="auto">
            <a:xfrm>
              <a:off x="10174288" y="4100513"/>
              <a:ext cx="585788" cy="349250"/>
            </a:xfrm>
            <a:custGeom>
              <a:avLst/>
              <a:gdLst>
                <a:gd name="T0" fmla="*/ 49 w 52"/>
                <a:gd name="T1" fmla="*/ 31 h 31"/>
                <a:gd name="T2" fmla="*/ 10 w 52"/>
                <a:gd name="T3" fmla="*/ 31 h 31"/>
                <a:gd name="T4" fmla="*/ 7 w 52"/>
                <a:gd name="T5" fmla="*/ 29 h 31"/>
                <a:gd name="T6" fmla="*/ 0 w 52"/>
                <a:gd name="T7" fmla="*/ 4 h 31"/>
                <a:gd name="T8" fmla="*/ 1 w 52"/>
                <a:gd name="T9" fmla="*/ 1 h 31"/>
                <a:gd name="T10" fmla="*/ 4 w 52"/>
                <a:gd name="T11" fmla="*/ 1 h 31"/>
                <a:gd name="T12" fmla="*/ 50 w 52"/>
                <a:gd name="T13" fmla="*/ 26 h 31"/>
                <a:gd name="T14" fmla="*/ 52 w 52"/>
                <a:gd name="T15" fmla="*/ 29 h 31"/>
                <a:gd name="T16" fmla="*/ 49 w 52"/>
                <a:gd name="T17" fmla="*/ 31 h 31"/>
                <a:gd name="T18" fmla="*/ 12 w 52"/>
                <a:gd name="T19" fmla="*/ 25 h 31"/>
                <a:gd name="T20" fmla="*/ 37 w 52"/>
                <a:gd name="T21" fmla="*/ 25 h 31"/>
                <a:gd name="T22" fmla="*/ 8 w 52"/>
                <a:gd name="T23" fmla="*/ 10 h 31"/>
                <a:gd name="T24" fmla="*/ 12 w 52"/>
                <a:gd name="T25"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1">
                  <a:moveTo>
                    <a:pt x="49" y="31"/>
                  </a:moveTo>
                  <a:cubicBezTo>
                    <a:pt x="10" y="31"/>
                    <a:pt x="10" y="31"/>
                    <a:pt x="10" y="31"/>
                  </a:cubicBezTo>
                  <a:cubicBezTo>
                    <a:pt x="9" y="31"/>
                    <a:pt x="7" y="30"/>
                    <a:pt x="7" y="29"/>
                  </a:cubicBezTo>
                  <a:cubicBezTo>
                    <a:pt x="0" y="4"/>
                    <a:pt x="0" y="4"/>
                    <a:pt x="0" y="4"/>
                  </a:cubicBezTo>
                  <a:cubicBezTo>
                    <a:pt x="0" y="3"/>
                    <a:pt x="0" y="2"/>
                    <a:pt x="1" y="1"/>
                  </a:cubicBezTo>
                  <a:cubicBezTo>
                    <a:pt x="2" y="0"/>
                    <a:pt x="3" y="0"/>
                    <a:pt x="4" y="1"/>
                  </a:cubicBezTo>
                  <a:cubicBezTo>
                    <a:pt x="50" y="26"/>
                    <a:pt x="50" y="26"/>
                    <a:pt x="50" y="26"/>
                  </a:cubicBezTo>
                  <a:cubicBezTo>
                    <a:pt x="52" y="26"/>
                    <a:pt x="52" y="28"/>
                    <a:pt x="52" y="29"/>
                  </a:cubicBezTo>
                  <a:cubicBezTo>
                    <a:pt x="52" y="30"/>
                    <a:pt x="50" y="31"/>
                    <a:pt x="49" y="31"/>
                  </a:cubicBezTo>
                  <a:close/>
                  <a:moveTo>
                    <a:pt x="12" y="25"/>
                  </a:moveTo>
                  <a:cubicBezTo>
                    <a:pt x="37" y="25"/>
                    <a:pt x="37" y="25"/>
                    <a:pt x="37" y="25"/>
                  </a:cubicBezTo>
                  <a:cubicBezTo>
                    <a:pt x="8" y="10"/>
                    <a:pt x="8" y="10"/>
                    <a:pt x="8" y="10"/>
                  </a:cubicBezTo>
                  <a:lnTo>
                    <a:pt x="12" y="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1" name="Freeform 43">
              <a:extLst>
                <a:ext uri="{FF2B5EF4-FFF2-40B4-BE49-F238E27FC236}">
                  <a16:creationId xmlns:a16="http://schemas.microsoft.com/office/drawing/2014/main" id="{B1ACFD33-A359-2C48-9A17-0EB60FDFCD58}"/>
                </a:ext>
              </a:extLst>
            </p:cNvPr>
            <p:cNvSpPr>
              <a:spLocks/>
            </p:cNvSpPr>
            <p:nvPr/>
          </p:nvSpPr>
          <p:spPr bwMode="auto">
            <a:xfrm>
              <a:off x="10174288" y="4370388"/>
              <a:ext cx="596900" cy="350838"/>
            </a:xfrm>
            <a:custGeom>
              <a:avLst/>
              <a:gdLst>
                <a:gd name="T0" fmla="*/ 3 w 53"/>
                <a:gd name="T1" fmla="*/ 31 h 31"/>
                <a:gd name="T2" fmla="*/ 1 w 53"/>
                <a:gd name="T3" fmla="*/ 30 h 31"/>
                <a:gd name="T4" fmla="*/ 0 w 53"/>
                <a:gd name="T5" fmla="*/ 27 h 31"/>
                <a:gd name="T6" fmla="*/ 7 w 53"/>
                <a:gd name="T7" fmla="*/ 3 h 31"/>
                <a:gd name="T8" fmla="*/ 11 w 53"/>
                <a:gd name="T9" fmla="*/ 1 h 31"/>
                <a:gd name="T10" fmla="*/ 13 w 53"/>
                <a:gd name="T11" fmla="*/ 4 h 31"/>
                <a:gd name="T12" fmla="*/ 8 w 53"/>
                <a:gd name="T13" fmla="*/ 22 h 31"/>
                <a:gd name="T14" fmla="*/ 49 w 53"/>
                <a:gd name="T15" fmla="*/ 2 h 31"/>
                <a:gd name="T16" fmla="*/ 53 w 53"/>
                <a:gd name="T17" fmla="*/ 3 h 31"/>
                <a:gd name="T18" fmla="*/ 51 w 53"/>
                <a:gd name="T19" fmla="*/ 7 h 31"/>
                <a:gd name="T20" fmla="*/ 4 w 53"/>
                <a:gd name="T21" fmla="*/ 31 h 31"/>
                <a:gd name="T22" fmla="*/ 3 w 53"/>
                <a:gd name="T2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31">
                  <a:moveTo>
                    <a:pt x="3" y="31"/>
                  </a:moveTo>
                  <a:cubicBezTo>
                    <a:pt x="2" y="31"/>
                    <a:pt x="2" y="31"/>
                    <a:pt x="1" y="30"/>
                  </a:cubicBezTo>
                  <a:cubicBezTo>
                    <a:pt x="0" y="30"/>
                    <a:pt x="0" y="29"/>
                    <a:pt x="0" y="27"/>
                  </a:cubicBezTo>
                  <a:cubicBezTo>
                    <a:pt x="7" y="3"/>
                    <a:pt x="7" y="3"/>
                    <a:pt x="7" y="3"/>
                  </a:cubicBezTo>
                  <a:cubicBezTo>
                    <a:pt x="7" y="1"/>
                    <a:pt x="9" y="0"/>
                    <a:pt x="11" y="1"/>
                  </a:cubicBezTo>
                  <a:cubicBezTo>
                    <a:pt x="12" y="1"/>
                    <a:pt x="13" y="3"/>
                    <a:pt x="13" y="4"/>
                  </a:cubicBezTo>
                  <a:cubicBezTo>
                    <a:pt x="8" y="22"/>
                    <a:pt x="8" y="22"/>
                    <a:pt x="8" y="22"/>
                  </a:cubicBezTo>
                  <a:cubicBezTo>
                    <a:pt x="49" y="2"/>
                    <a:pt x="49" y="2"/>
                    <a:pt x="49" y="2"/>
                  </a:cubicBezTo>
                  <a:cubicBezTo>
                    <a:pt x="50" y="1"/>
                    <a:pt x="52" y="2"/>
                    <a:pt x="53" y="3"/>
                  </a:cubicBezTo>
                  <a:cubicBezTo>
                    <a:pt x="53" y="5"/>
                    <a:pt x="53" y="6"/>
                    <a:pt x="51" y="7"/>
                  </a:cubicBezTo>
                  <a:cubicBezTo>
                    <a:pt x="4" y="31"/>
                    <a:pt x="4" y="31"/>
                    <a:pt x="4" y="31"/>
                  </a:cubicBezTo>
                  <a:cubicBezTo>
                    <a:pt x="4" y="31"/>
                    <a:pt x="3" y="31"/>
                    <a:pt x="3"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2" name="Group 1961">
            <a:extLst>
              <a:ext uri="{FF2B5EF4-FFF2-40B4-BE49-F238E27FC236}">
                <a16:creationId xmlns:a16="http://schemas.microsoft.com/office/drawing/2014/main" id="{D7CF00E9-87FE-D847-BFBE-6DE80F78B5AB}"/>
              </a:ext>
            </a:extLst>
          </p:cNvPr>
          <p:cNvGrpSpPr/>
          <p:nvPr userDrawn="1"/>
        </p:nvGrpSpPr>
        <p:grpSpPr>
          <a:xfrm>
            <a:off x="3476066" y="3092018"/>
            <a:ext cx="211606" cy="299568"/>
            <a:chOff x="1568450" y="1257300"/>
            <a:chExt cx="1092200" cy="1546226"/>
          </a:xfrm>
          <a:solidFill>
            <a:srgbClr val="003088"/>
          </a:solidFill>
        </p:grpSpPr>
        <p:sp>
          <p:nvSpPr>
            <p:cNvPr id="1963" name="Freeform 15">
              <a:extLst>
                <a:ext uri="{FF2B5EF4-FFF2-40B4-BE49-F238E27FC236}">
                  <a16:creationId xmlns:a16="http://schemas.microsoft.com/office/drawing/2014/main" id="{4764AC0F-BE63-1747-8F21-E165ED007DAC}"/>
                </a:ext>
              </a:extLst>
            </p:cNvPr>
            <p:cNvSpPr>
              <a:spLocks noEditPoints="1"/>
            </p:cNvSpPr>
            <p:nvPr/>
          </p:nvSpPr>
          <p:spPr bwMode="auto">
            <a:xfrm>
              <a:off x="1984375" y="1392238"/>
              <a:ext cx="269875" cy="271463"/>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7 h 24"/>
                <a:gd name="T12" fmla="*/ 7 w 24"/>
                <a:gd name="T13" fmla="*/ 12 h 24"/>
                <a:gd name="T14" fmla="*/ 12 w 24"/>
                <a:gd name="T15" fmla="*/ 18 h 24"/>
                <a:gd name="T16" fmla="*/ 18 w 24"/>
                <a:gd name="T17" fmla="*/ 12 h 24"/>
                <a:gd name="T18" fmla="*/ 12 w 24"/>
                <a:gd name="T19"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6" y="24"/>
                    <a:pt x="0" y="19"/>
                    <a:pt x="0" y="12"/>
                  </a:cubicBezTo>
                  <a:cubicBezTo>
                    <a:pt x="0" y="6"/>
                    <a:pt x="6" y="0"/>
                    <a:pt x="12" y="0"/>
                  </a:cubicBezTo>
                  <a:cubicBezTo>
                    <a:pt x="19" y="0"/>
                    <a:pt x="24" y="6"/>
                    <a:pt x="24" y="12"/>
                  </a:cubicBezTo>
                  <a:cubicBezTo>
                    <a:pt x="24" y="19"/>
                    <a:pt x="19" y="24"/>
                    <a:pt x="12" y="24"/>
                  </a:cubicBezTo>
                  <a:close/>
                  <a:moveTo>
                    <a:pt x="12" y="7"/>
                  </a:moveTo>
                  <a:cubicBezTo>
                    <a:pt x="9" y="7"/>
                    <a:pt x="7" y="9"/>
                    <a:pt x="7" y="12"/>
                  </a:cubicBezTo>
                  <a:cubicBezTo>
                    <a:pt x="7" y="15"/>
                    <a:pt x="9" y="18"/>
                    <a:pt x="12" y="18"/>
                  </a:cubicBezTo>
                  <a:cubicBezTo>
                    <a:pt x="15" y="18"/>
                    <a:pt x="18" y="15"/>
                    <a:pt x="18" y="12"/>
                  </a:cubicBezTo>
                  <a:cubicBezTo>
                    <a:pt x="18" y="9"/>
                    <a:pt x="15" y="7"/>
                    <a:pt x="12"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4" name="Freeform 44">
              <a:extLst>
                <a:ext uri="{FF2B5EF4-FFF2-40B4-BE49-F238E27FC236}">
                  <a16:creationId xmlns:a16="http://schemas.microsoft.com/office/drawing/2014/main" id="{5994F632-9B8F-5447-AACA-B45443182D51}"/>
                </a:ext>
              </a:extLst>
            </p:cNvPr>
            <p:cNvSpPr>
              <a:spLocks/>
            </p:cNvSpPr>
            <p:nvPr/>
          </p:nvSpPr>
          <p:spPr bwMode="auto">
            <a:xfrm>
              <a:off x="1635125" y="2362200"/>
              <a:ext cx="946150" cy="79375"/>
            </a:xfrm>
            <a:custGeom>
              <a:avLst/>
              <a:gdLst>
                <a:gd name="T0" fmla="*/ 80 w 84"/>
                <a:gd name="T1" fmla="*/ 7 h 7"/>
                <a:gd name="T2" fmla="*/ 3 w 84"/>
                <a:gd name="T3" fmla="*/ 7 h 7"/>
                <a:gd name="T4" fmla="*/ 0 w 84"/>
                <a:gd name="T5" fmla="*/ 4 h 7"/>
                <a:gd name="T6" fmla="*/ 3 w 84"/>
                <a:gd name="T7" fmla="*/ 0 h 7"/>
                <a:gd name="T8" fmla="*/ 80 w 84"/>
                <a:gd name="T9" fmla="*/ 0 h 7"/>
                <a:gd name="T10" fmla="*/ 84 w 84"/>
                <a:gd name="T11" fmla="*/ 4 h 7"/>
                <a:gd name="T12" fmla="*/ 80 w 8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4" h="7">
                  <a:moveTo>
                    <a:pt x="80" y="7"/>
                  </a:moveTo>
                  <a:cubicBezTo>
                    <a:pt x="3" y="7"/>
                    <a:pt x="3" y="7"/>
                    <a:pt x="3" y="7"/>
                  </a:cubicBezTo>
                  <a:cubicBezTo>
                    <a:pt x="2" y="7"/>
                    <a:pt x="0" y="5"/>
                    <a:pt x="0" y="4"/>
                  </a:cubicBezTo>
                  <a:cubicBezTo>
                    <a:pt x="0" y="2"/>
                    <a:pt x="2" y="0"/>
                    <a:pt x="3" y="0"/>
                  </a:cubicBezTo>
                  <a:cubicBezTo>
                    <a:pt x="80" y="0"/>
                    <a:pt x="80" y="0"/>
                    <a:pt x="80" y="0"/>
                  </a:cubicBezTo>
                  <a:cubicBezTo>
                    <a:pt x="82" y="0"/>
                    <a:pt x="84" y="2"/>
                    <a:pt x="84" y="4"/>
                  </a:cubicBezTo>
                  <a:cubicBezTo>
                    <a:pt x="84" y="5"/>
                    <a:pt x="82" y="7"/>
                    <a:pt x="8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5" name="Freeform 45">
              <a:extLst>
                <a:ext uri="{FF2B5EF4-FFF2-40B4-BE49-F238E27FC236}">
                  <a16:creationId xmlns:a16="http://schemas.microsoft.com/office/drawing/2014/main" id="{1214E788-3F03-1144-AD75-B564CB0B038A}"/>
                </a:ext>
              </a:extLst>
            </p:cNvPr>
            <p:cNvSpPr>
              <a:spLocks noEditPoints="1"/>
            </p:cNvSpPr>
            <p:nvPr/>
          </p:nvSpPr>
          <p:spPr bwMode="auto">
            <a:xfrm>
              <a:off x="1838325" y="1257300"/>
              <a:ext cx="563563" cy="812800"/>
            </a:xfrm>
            <a:custGeom>
              <a:avLst/>
              <a:gdLst>
                <a:gd name="T0" fmla="*/ 25 w 50"/>
                <a:gd name="T1" fmla="*/ 72 h 72"/>
                <a:gd name="T2" fmla="*/ 22 w 50"/>
                <a:gd name="T3" fmla="*/ 71 h 72"/>
                <a:gd name="T4" fmla="*/ 3 w 50"/>
                <a:gd name="T5" fmla="*/ 37 h 72"/>
                <a:gd name="T6" fmla="*/ 2 w 50"/>
                <a:gd name="T7" fmla="*/ 34 h 72"/>
                <a:gd name="T8" fmla="*/ 2 w 50"/>
                <a:gd name="T9" fmla="*/ 34 h 72"/>
                <a:gd name="T10" fmla="*/ 2 w 50"/>
                <a:gd name="T11" fmla="*/ 33 h 72"/>
                <a:gd name="T12" fmla="*/ 0 w 50"/>
                <a:gd name="T13" fmla="*/ 25 h 72"/>
                <a:gd name="T14" fmla="*/ 25 w 50"/>
                <a:gd name="T15" fmla="*/ 0 h 72"/>
                <a:gd name="T16" fmla="*/ 50 w 50"/>
                <a:gd name="T17" fmla="*/ 25 h 72"/>
                <a:gd name="T18" fmla="*/ 48 w 50"/>
                <a:gd name="T19" fmla="*/ 33 h 72"/>
                <a:gd name="T20" fmla="*/ 48 w 50"/>
                <a:gd name="T21" fmla="*/ 34 h 72"/>
                <a:gd name="T22" fmla="*/ 48 w 50"/>
                <a:gd name="T23" fmla="*/ 34 h 72"/>
                <a:gd name="T24" fmla="*/ 47 w 50"/>
                <a:gd name="T25" fmla="*/ 37 h 72"/>
                <a:gd name="T26" fmla="*/ 28 w 50"/>
                <a:gd name="T27" fmla="*/ 71 h 72"/>
                <a:gd name="T28" fmla="*/ 25 w 50"/>
                <a:gd name="T29" fmla="*/ 72 h 72"/>
                <a:gd name="T30" fmla="*/ 8 w 50"/>
                <a:gd name="T31" fmla="*/ 31 h 72"/>
                <a:gd name="T32" fmla="*/ 8 w 50"/>
                <a:gd name="T33" fmla="*/ 31 h 72"/>
                <a:gd name="T34" fmla="*/ 9 w 50"/>
                <a:gd name="T35" fmla="*/ 33 h 72"/>
                <a:gd name="T36" fmla="*/ 25 w 50"/>
                <a:gd name="T37" fmla="*/ 62 h 72"/>
                <a:gd name="T38" fmla="*/ 41 w 50"/>
                <a:gd name="T39" fmla="*/ 33 h 72"/>
                <a:gd name="T40" fmla="*/ 42 w 50"/>
                <a:gd name="T41" fmla="*/ 31 h 72"/>
                <a:gd name="T42" fmla="*/ 42 w 50"/>
                <a:gd name="T43" fmla="*/ 31 h 72"/>
                <a:gd name="T44" fmla="*/ 42 w 50"/>
                <a:gd name="T45" fmla="*/ 31 h 72"/>
                <a:gd name="T46" fmla="*/ 43 w 50"/>
                <a:gd name="T47" fmla="*/ 25 h 72"/>
                <a:gd name="T48" fmla="*/ 25 w 50"/>
                <a:gd name="T49" fmla="*/ 7 h 72"/>
                <a:gd name="T50" fmla="*/ 7 w 50"/>
                <a:gd name="T51" fmla="*/ 25 h 72"/>
                <a:gd name="T52" fmla="*/ 8 w 50"/>
                <a:gd name="T5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72">
                  <a:moveTo>
                    <a:pt x="25" y="72"/>
                  </a:moveTo>
                  <a:cubicBezTo>
                    <a:pt x="24" y="72"/>
                    <a:pt x="23" y="72"/>
                    <a:pt x="22" y="71"/>
                  </a:cubicBezTo>
                  <a:cubicBezTo>
                    <a:pt x="3" y="37"/>
                    <a:pt x="3" y="37"/>
                    <a:pt x="3" y="37"/>
                  </a:cubicBezTo>
                  <a:cubicBezTo>
                    <a:pt x="3" y="36"/>
                    <a:pt x="2" y="35"/>
                    <a:pt x="2" y="34"/>
                  </a:cubicBezTo>
                  <a:cubicBezTo>
                    <a:pt x="2" y="34"/>
                    <a:pt x="2" y="34"/>
                    <a:pt x="2" y="34"/>
                  </a:cubicBezTo>
                  <a:cubicBezTo>
                    <a:pt x="2" y="34"/>
                    <a:pt x="2" y="33"/>
                    <a:pt x="2" y="33"/>
                  </a:cubicBezTo>
                  <a:cubicBezTo>
                    <a:pt x="1" y="30"/>
                    <a:pt x="0" y="27"/>
                    <a:pt x="0" y="25"/>
                  </a:cubicBezTo>
                  <a:cubicBezTo>
                    <a:pt x="0" y="11"/>
                    <a:pt x="11" y="0"/>
                    <a:pt x="25" y="0"/>
                  </a:cubicBezTo>
                  <a:cubicBezTo>
                    <a:pt x="39" y="0"/>
                    <a:pt x="50" y="11"/>
                    <a:pt x="50" y="25"/>
                  </a:cubicBezTo>
                  <a:cubicBezTo>
                    <a:pt x="50" y="27"/>
                    <a:pt x="49" y="30"/>
                    <a:pt x="48" y="33"/>
                  </a:cubicBezTo>
                  <a:cubicBezTo>
                    <a:pt x="48" y="33"/>
                    <a:pt x="48" y="34"/>
                    <a:pt x="48" y="34"/>
                  </a:cubicBezTo>
                  <a:cubicBezTo>
                    <a:pt x="48" y="34"/>
                    <a:pt x="48" y="34"/>
                    <a:pt x="48" y="34"/>
                  </a:cubicBezTo>
                  <a:cubicBezTo>
                    <a:pt x="48" y="35"/>
                    <a:pt x="47" y="36"/>
                    <a:pt x="47" y="37"/>
                  </a:cubicBezTo>
                  <a:cubicBezTo>
                    <a:pt x="28" y="71"/>
                    <a:pt x="28" y="71"/>
                    <a:pt x="28" y="71"/>
                  </a:cubicBezTo>
                  <a:cubicBezTo>
                    <a:pt x="27" y="72"/>
                    <a:pt x="26" y="72"/>
                    <a:pt x="25" y="72"/>
                  </a:cubicBezTo>
                  <a:close/>
                  <a:moveTo>
                    <a:pt x="8" y="31"/>
                  </a:moveTo>
                  <a:cubicBezTo>
                    <a:pt x="8" y="31"/>
                    <a:pt x="8" y="31"/>
                    <a:pt x="8" y="31"/>
                  </a:cubicBezTo>
                  <a:cubicBezTo>
                    <a:pt x="9" y="32"/>
                    <a:pt x="9" y="33"/>
                    <a:pt x="9" y="33"/>
                  </a:cubicBezTo>
                  <a:cubicBezTo>
                    <a:pt x="25" y="62"/>
                    <a:pt x="25" y="62"/>
                    <a:pt x="25" y="62"/>
                  </a:cubicBezTo>
                  <a:cubicBezTo>
                    <a:pt x="41" y="33"/>
                    <a:pt x="41" y="33"/>
                    <a:pt x="41" y="33"/>
                  </a:cubicBezTo>
                  <a:cubicBezTo>
                    <a:pt x="41" y="33"/>
                    <a:pt x="42" y="32"/>
                    <a:pt x="42" y="31"/>
                  </a:cubicBezTo>
                  <a:cubicBezTo>
                    <a:pt x="42" y="31"/>
                    <a:pt x="42" y="31"/>
                    <a:pt x="42" y="31"/>
                  </a:cubicBezTo>
                  <a:cubicBezTo>
                    <a:pt x="42" y="31"/>
                    <a:pt x="42" y="31"/>
                    <a:pt x="42" y="31"/>
                  </a:cubicBezTo>
                  <a:cubicBezTo>
                    <a:pt x="43" y="29"/>
                    <a:pt x="43" y="27"/>
                    <a:pt x="43" y="25"/>
                  </a:cubicBezTo>
                  <a:cubicBezTo>
                    <a:pt x="43" y="15"/>
                    <a:pt x="35" y="7"/>
                    <a:pt x="25" y="7"/>
                  </a:cubicBezTo>
                  <a:cubicBezTo>
                    <a:pt x="15" y="7"/>
                    <a:pt x="7" y="15"/>
                    <a:pt x="7" y="25"/>
                  </a:cubicBezTo>
                  <a:cubicBezTo>
                    <a:pt x="7" y="27"/>
                    <a:pt x="7" y="29"/>
                    <a:pt x="8"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6" name="Freeform 46">
              <a:extLst>
                <a:ext uri="{FF2B5EF4-FFF2-40B4-BE49-F238E27FC236}">
                  <a16:creationId xmlns:a16="http://schemas.microsoft.com/office/drawing/2014/main" id="{EAF8FC33-57A8-4645-9ECA-B9494463477F}"/>
                </a:ext>
              </a:extLst>
            </p:cNvPr>
            <p:cNvSpPr>
              <a:spLocks/>
            </p:cNvSpPr>
            <p:nvPr/>
          </p:nvSpPr>
          <p:spPr bwMode="auto">
            <a:xfrm>
              <a:off x="2085975" y="2147888"/>
              <a:ext cx="79375" cy="576263"/>
            </a:xfrm>
            <a:custGeom>
              <a:avLst/>
              <a:gdLst>
                <a:gd name="T0" fmla="*/ 7 w 7"/>
                <a:gd name="T1" fmla="*/ 50 h 51"/>
                <a:gd name="T2" fmla="*/ 7 w 7"/>
                <a:gd name="T3" fmla="*/ 0 h 51"/>
                <a:gd name="T4" fmla="*/ 3 w 7"/>
                <a:gd name="T5" fmla="*/ 1 h 51"/>
                <a:gd name="T6" fmla="*/ 3 w 7"/>
                <a:gd name="T7" fmla="*/ 1 h 51"/>
                <a:gd name="T8" fmla="*/ 0 w 7"/>
                <a:gd name="T9" fmla="*/ 0 h 51"/>
                <a:gd name="T10" fmla="*/ 0 w 7"/>
                <a:gd name="T11" fmla="*/ 49 h 51"/>
                <a:gd name="T12" fmla="*/ 2 w 7"/>
                <a:gd name="T13" fmla="*/ 51 h 51"/>
                <a:gd name="T14" fmla="*/ 2 w 7"/>
                <a:gd name="T15" fmla="*/ 51 h 51"/>
                <a:gd name="T16" fmla="*/ 2 w 7"/>
                <a:gd name="T17" fmla="*/ 51 h 51"/>
                <a:gd name="T18" fmla="*/ 5 w 7"/>
                <a:gd name="T19" fmla="*/ 51 h 51"/>
                <a:gd name="T20" fmla="*/ 5 w 7"/>
                <a:gd name="T21" fmla="*/ 51 h 51"/>
                <a:gd name="T22" fmla="*/ 7 w 7"/>
                <a:gd name="T23"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1">
                  <a:moveTo>
                    <a:pt x="7" y="50"/>
                  </a:moveTo>
                  <a:cubicBezTo>
                    <a:pt x="7" y="0"/>
                    <a:pt x="7" y="0"/>
                    <a:pt x="7" y="0"/>
                  </a:cubicBezTo>
                  <a:cubicBezTo>
                    <a:pt x="5" y="0"/>
                    <a:pt x="4" y="1"/>
                    <a:pt x="3" y="1"/>
                  </a:cubicBezTo>
                  <a:cubicBezTo>
                    <a:pt x="3" y="1"/>
                    <a:pt x="3" y="1"/>
                    <a:pt x="3" y="1"/>
                  </a:cubicBezTo>
                  <a:cubicBezTo>
                    <a:pt x="2" y="1"/>
                    <a:pt x="1" y="0"/>
                    <a:pt x="0" y="0"/>
                  </a:cubicBezTo>
                  <a:cubicBezTo>
                    <a:pt x="0" y="49"/>
                    <a:pt x="0" y="49"/>
                    <a:pt x="0" y="49"/>
                  </a:cubicBezTo>
                  <a:cubicBezTo>
                    <a:pt x="1" y="50"/>
                    <a:pt x="2" y="51"/>
                    <a:pt x="2" y="51"/>
                  </a:cubicBezTo>
                  <a:cubicBezTo>
                    <a:pt x="2" y="51"/>
                    <a:pt x="2" y="51"/>
                    <a:pt x="2" y="51"/>
                  </a:cubicBezTo>
                  <a:cubicBezTo>
                    <a:pt x="2" y="51"/>
                    <a:pt x="2" y="51"/>
                    <a:pt x="2" y="51"/>
                  </a:cubicBezTo>
                  <a:cubicBezTo>
                    <a:pt x="3" y="51"/>
                    <a:pt x="4" y="51"/>
                    <a:pt x="5" y="51"/>
                  </a:cubicBezTo>
                  <a:cubicBezTo>
                    <a:pt x="5" y="51"/>
                    <a:pt x="5" y="51"/>
                    <a:pt x="5" y="51"/>
                  </a:cubicBezTo>
                  <a:cubicBezTo>
                    <a:pt x="5" y="51"/>
                    <a:pt x="5" y="51"/>
                    <a:pt x="7" y="5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7" name="Freeform 47">
              <a:extLst>
                <a:ext uri="{FF2B5EF4-FFF2-40B4-BE49-F238E27FC236}">
                  <a16:creationId xmlns:a16="http://schemas.microsoft.com/office/drawing/2014/main" id="{71814F3D-C475-E94D-A0AA-49F6819E5EE7}"/>
                </a:ext>
              </a:extLst>
            </p:cNvPr>
            <p:cNvSpPr>
              <a:spLocks/>
            </p:cNvSpPr>
            <p:nvPr/>
          </p:nvSpPr>
          <p:spPr bwMode="auto">
            <a:xfrm>
              <a:off x="1849438" y="1889125"/>
              <a:ext cx="101600" cy="146050"/>
            </a:xfrm>
            <a:custGeom>
              <a:avLst/>
              <a:gdLst>
                <a:gd name="T0" fmla="*/ 6 w 9"/>
                <a:gd name="T1" fmla="*/ 13 h 13"/>
                <a:gd name="T2" fmla="*/ 9 w 9"/>
                <a:gd name="T3" fmla="*/ 6 h 13"/>
                <a:gd name="T4" fmla="*/ 5 w 9"/>
                <a:gd name="T5" fmla="*/ 0 h 13"/>
                <a:gd name="T6" fmla="*/ 0 w 9"/>
                <a:gd name="T7" fmla="*/ 13 h 13"/>
                <a:gd name="T8" fmla="*/ 6 w 9"/>
                <a:gd name="T9" fmla="*/ 13 h 13"/>
              </a:gdLst>
              <a:ahLst/>
              <a:cxnLst>
                <a:cxn ang="0">
                  <a:pos x="T0" y="T1"/>
                </a:cxn>
                <a:cxn ang="0">
                  <a:pos x="T2" y="T3"/>
                </a:cxn>
                <a:cxn ang="0">
                  <a:pos x="T4" y="T5"/>
                </a:cxn>
                <a:cxn ang="0">
                  <a:pos x="T6" y="T7"/>
                </a:cxn>
                <a:cxn ang="0">
                  <a:pos x="T8" y="T9"/>
                </a:cxn>
              </a:cxnLst>
              <a:rect l="0" t="0" r="r" b="b"/>
              <a:pathLst>
                <a:path w="9" h="13">
                  <a:moveTo>
                    <a:pt x="6" y="13"/>
                  </a:moveTo>
                  <a:cubicBezTo>
                    <a:pt x="7" y="10"/>
                    <a:pt x="8" y="8"/>
                    <a:pt x="9" y="6"/>
                  </a:cubicBezTo>
                  <a:cubicBezTo>
                    <a:pt x="5" y="0"/>
                    <a:pt x="5" y="0"/>
                    <a:pt x="5" y="0"/>
                  </a:cubicBezTo>
                  <a:cubicBezTo>
                    <a:pt x="3" y="3"/>
                    <a:pt x="1" y="6"/>
                    <a:pt x="0" y="13"/>
                  </a:cubicBezTo>
                  <a:lnTo>
                    <a:pt x="6"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8" name="Freeform 48">
              <a:extLst>
                <a:ext uri="{FF2B5EF4-FFF2-40B4-BE49-F238E27FC236}">
                  <a16:creationId xmlns:a16="http://schemas.microsoft.com/office/drawing/2014/main" id="{59C54D46-4B3F-6B48-A9CA-E5BAF37109F8}"/>
                </a:ext>
              </a:extLst>
            </p:cNvPr>
            <p:cNvSpPr>
              <a:spLocks/>
            </p:cNvSpPr>
            <p:nvPr/>
          </p:nvSpPr>
          <p:spPr bwMode="auto">
            <a:xfrm>
              <a:off x="1804988" y="2114550"/>
              <a:ext cx="303213" cy="609600"/>
            </a:xfrm>
            <a:custGeom>
              <a:avLst/>
              <a:gdLst>
                <a:gd name="T0" fmla="*/ 25 w 27"/>
                <a:gd name="T1" fmla="*/ 52 h 54"/>
                <a:gd name="T2" fmla="*/ 8 w 27"/>
                <a:gd name="T3" fmla="*/ 10 h 54"/>
                <a:gd name="T4" fmla="*/ 9 w 27"/>
                <a:gd name="T5" fmla="*/ 0 h 54"/>
                <a:gd name="T6" fmla="*/ 2 w 27"/>
                <a:gd name="T7" fmla="*/ 0 h 54"/>
                <a:gd name="T8" fmla="*/ 1 w 27"/>
                <a:gd name="T9" fmla="*/ 10 h 54"/>
                <a:gd name="T10" fmla="*/ 16 w 27"/>
                <a:gd name="T11" fmla="*/ 53 h 54"/>
                <a:gd name="T12" fmla="*/ 27 w 27"/>
                <a:gd name="T13" fmla="*/ 54 h 54"/>
                <a:gd name="T14" fmla="*/ 27 w 27"/>
                <a:gd name="T15" fmla="*/ 54 h 54"/>
                <a:gd name="T16" fmla="*/ 25 w 27"/>
                <a:gd name="T17"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4">
                  <a:moveTo>
                    <a:pt x="25" y="52"/>
                  </a:moveTo>
                  <a:cubicBezTo>
                    <a:pt x="19" y="47"/>
                    <a:pt x="7" y="34"/>
                    <a:pt x="8" y="10"/>
                  </a:cubicBezTo>
                  <a:cubicBezTo>
                    <a:pt x="8" y="6"/>
                    <a:pt x="8" y="2"/>
                    <a:pt x="9" y="0"/>
                  </a:cubicBezTo>
                  <a:cubicBezTo>
                    <a:pt x="2" y="0"/>
                    <a:pt x="2" y="0"/>
                    <a:pt x="2" y="0"/>
                  </a:cubicBezTo>
                  <a:cubicBezTo>
                    <a:pt x="2" y="2"/>
                    <a:pt x="1" y="6"/>
                    <a:pt x="1" y="10"/>
                  </a:cubicBezTo>
                  <a:cubicBezTo>
                    <a:pt x="0" y="31"/>
                    <a:pt x="9" y="45"/>
                    <a:pt x="16" y="53"/>
                  </a:cubicBezTo>
                  <a:cubicBezTo>
                    <a:pt x="20" y="54"/>
                    <a:pt x="23" y="54"/>
                    <a:pt x="27" y="54"/>
                  </a:cubicBezTo>
                  <a:cubicBezTo>
                    <a:pt x="27" y="54"/>
                    <a:pt x="27" y="54"/>
                    <a:pt x="27" y="54"/>
                  </a:cubicBezTo>
                  <a:cubicBezTo>
                    <a:pt x="27" y="54"/>
                    <a:pt x="26" y="53"/>
                    <a:pt x="25"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9" name="Freeform 49">
              <a:extLst>
                <a:ext uri="{FF2B5EF4-FFF2-40B4-BE49-F238E27FC236}">
                  <a16:creationId xmlns:a16="http://schemas.microsoft.com/office/drawing/2014/main" id="{58465281-16D3-724B-83EF-624073BF2564}"/>
                </a:ext>
              </a:extLst>
            </p:cNvPr>
            <p:cNvSpPr>
              <a:spLocks/>
            </p:cNvSpPr>
            <p:nvPr/>
          </p:nvSpPr>
          <p:spPr bwMode="auto">
            <a:xfrm>
              <a:off x="2130425" y="2114550"/>
              <a:ext cx="304800" cy="609600"/>
            </a:xfrm>
            <a:custGeom>
              <a:avLst/>
              <a:gdLst>
                <a:gd name="T0" fmla="*/ 27 w 27"/>
                <a:gd name="T1" fmla="*/ 10 h 54"/>
                <a:gd name="T2" fmla="*/ 26 w 27"/>
                <a:gd name="T3" fmla="*/ 0 h 54"/>
                <a:gd name="T4" fmla="*/ 19 w 27"/>
                <a:gd name="T5" fmla="*/ 0 h 54"/>
                <a:gd name="T6" fmla="*/ 20 w 27"/>
                <a:gd name="T7" fmla="*/ 10 h 54"/>
                <a:gd name="T8" fmla="*/ 2 w 27"/>
                <a:gd name="T9" fmla="*/ 53 h 54"/>
                <a:gd name="T10" fmla="*/ 0 w 27"/>
                <a:gd name="T11" fmla="*/ 54 h 54"/>
                <a:gd name="T12" fmla="*/ 1 w 27"/>
                <a:gd name="T13" fmla="*/ 54 h 54"/>
                <a:gd name="T14" fmla="*/ 13 w 27"/>
                <a:gd name="T15" fmla="*/ 52 h 54"/>
                <a:gd name="T16" fmla="*/ 27 w 27"/>
                <a:gd name="T17"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4">
                  <a:moveTo>
                    <a:pt x="27" y="10"/>
                  </a:moveTo>
                  <a:cubicBezTo>
                    <a:pt x="27" y="6"/>
                    <a:pt x="26" y="2"/>
                    <a:pt x="26" y="0"/>
                  </a:cubicBezTo>
                  <a:cubicBezTo>
                    <a:pt x="19" y="0"/>
                    <a:pt x="19" y="0"/>
                    <a:pt x="19" y="0"/>
                  </a:cubicBezTo>
                  <a:cubicBezTo>
                    <a:pt x="20" y="2"/>
                    <a:pt x="20" y="6"/>
                    <a:pt x="20" y="10"/>
                  </a:cubicBezTo>
                  <a:cubicBezTo>
                    <a:pt x="21" y="35"/>
                    <a:pt x="7" y="49"/>
                    <a:pt x="2" y="53"/>
                  </a:cubicBezTo>
                  <a:cubicBezTo>
                    <a:pt x="1" y="54"/>
                    <a:pt x="1" y="54"/>
                    <a:pt x="0" y="54"/>
                  </a:cubicBezTo>
                  <a:cubicBezTo>
                    <a:pt x="1" y="54"/>
                    <a:pt x="1" y="54"/>
                    <a:pt x="1" y="54"/>
                  </a:cubicBezTo>
                  <a:cubicBezTo>
                    <a:pt x="5" y="54"/>
                    <a:pt x="9" y="53"/>
                    <a:pt x="13" y="52"/>
                  </a:cubicBezTo>
                  <a:cubicBezTo>
                    <a:pt x="19" y="44"/>
                    <a:pt x="27" y="30"/>
                    <a:pt x="27"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0" name="Freeform 50">
              <a:extLst>
                <a:ext uri="{FF2B5EF4-FFF2-40B4-BE49-F238E27FC236}">
                  <a16:creationId xmlns:a16="http://schemas.microsoft.com/office/drawing/2014/main" id="{426E9C82-25D5-9F45-AEE1-27AFCCF89E7D}"/>
                </a:ext>
              </a:extLst>
            </p:cNvPr>
            <p:cNvSpPr>
              <a:spLocks/>
            </p:cNvSpPr>
            <p:nvPr/>
          </p:nvSpPr>
          <p:spPr bwMode="auto">
            <a:xfrm>
              <a:off x="2300288" y="1878013"/>
              <a:ext cx="101600" cy="157163"/>
            </a:xfrm>
            <a:custGeom>
              <a:avLst/>
              <a:gdLst>
                <a:gd name="T0" fmla="*/ 9 w 9"/>
                <a:gd name="T1" fmla="*/ 14 h 14"/>
                <a:gd name="T2" fmla="*/ 3 w 9"/>
                <a:gd name="T3" fmla="*/ 0 h 14"/>
                <a:gd name="T4" fmla="*/ 0 w 9"/>
                <a:gd name="T5" fmla="*/ 6 h 14"/>
                <a:gd name="T6" fmla="*/ 2 w 9"/>
                <a:gd name="T7" fmla="*/ 14 h 14"/>
                <a:gd name="T8" fmla="*/ 9 w 9"/>
                <a:gd name="T9" fmla="*/ 14 h 14"/>
              </a:gdLst>
              <a:ahLst/>
              <a:cxnLst>
                <a:cxn ang="0">
                  <a:pos x="T0" y="T1"/>
                </a:cxn>
                <a:cxn ang="0">
                  <a:pos x="T2" y="T3"/>
                </a:cxn>
                <a:cxn ang="0">
                  <a:pos x="T4" y="T5"/>
                </a:cxn>
                <a:cxn ang="0">
                  <a:pos x="T6" y="T7"/>
                </a:cxn>
                <a:cxn ang="0">
                  <a:pos x="T8" y="T9"/>
                </a:cxn>
              </a:cxnLst>
              <a:rect l="0" t="0" r="r" b="b"/>
              <a:pathLst>
                <a:path w="9" h="14">
                  <a:moveTo>
                    <a:pt x="9" y="14"/>
                  </a:moveTo>
                  <a:cubicBezTo>
                    <a:pt x="8" y="7"/>
                    <a:pt x="5" y="3"/>
                    <a:pt x="3" y="0"/>
                  </a:cubicBezTo>
                  <a:cubicBezTo>
                    <a:pt x="0" y="6"/>
                    <a:pt x="0" y="6"/>
                    <a:pt x="0" y="6"/>
                  </a:cubicBezTo>
                  <a:cubicBezTo>
                    <a:pt x="1" y="9"/>
                    <a:pt x="2" y="10"/>
                    <a:pt x="2" y="14"/>
                  </a:cubicBezTo>
                  <a:lnTo>
                    <a:pt x="9"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1" name="Freeform 51">
              <a:extLst>
                <a:ext uri="{FF2B5EF4-FFF2-40B4-BE49-F238E27FC236}">
                  <a16:creationId xmlns:a16="http://schemas.microsoft.com/office/drawing/2014/main" id="{94C4734B-C2C5-A741-A927-69737EB45C99}"/>
                </a:ext>
              </a:extLst>
            </p:cNvPr>
            <p:cNvSpPr>
              <a:spLocks/>
            </p:cNvSpPr>
            <p:nvPr/>
          </p:nvSpPr>
          <p:spPr bwMode="auto">
            <a:xfrm>
              <a:off x="1657350" y="2035175"/>
              <a:ext cx="373063" cy="79375"/>
            </a:xfrm>
            <a:custGeom>
              <a:avLst/>
              <a:gdLst>
                <a:gd name="T0" fmla="*/ 15 w 33"/>
                <a:gd name="T1" fmla="*/ 7 h 7"/>
                <a:gd name="T2" fmla="*/ 22 w 33"/>
                <a:gd name="T3" fmla="*/ 7 h 7"/>
                <a:gd name="T4" fmla="*/ 33 w 33"/>
                <a:gd name="T5" fmla="*/ 7 h 7"/>
                <a:gd name="T6" fmla="*/ 33 w 33"/>
                <a:gd name="T7" fmla="*/ 6 h 7"/>
                <a:gd name="T8" fmla="*/ 30 w 33"/>
                <a:gd name="T9" fmla="*/ 0 h 7"/>
                <a:gd name="T10" fmla="*/ 23 w 33"/>
                <a:gd name="T11" fmla="*/ 0 h 7"/>
                <a:gd name="T12" fmla="*/ 17 w 33"/>
                <a:gd name="T13" fmla="*/ 0 h 7"/>
                <a:gd name="T14" fmla="*/ 3 w 33"/>
                <a:gd name="T15" fmla="*/ 0 h 7"/>
                <a:gd name="T16" fmla="*/ 0 w 33"/>
                <a:gd name="T17" fmla="*/ 6 h 7"/>
                <a:gd name="T18" fmla="*/ 1 w 33"/>
                <a:gd name="T19" fmla="*/ 7 h 7"/>
                <a:gd name="T20" fmla="*/ 15 w 33"/>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7">
                  <a:moveTo>
                    <a:pt x="15" y="7"/>
                  </a:moveTo>
                  <a:cubicBezTo>
                    <a:pt x="22" y="7"/>
                    <a:pt x="22" y="7"/>
                    <a:pt x="22" y="7"/>
                  </a:cubicBezTo>
                  <a:cubicBezTo>
                    <a:pt x="33" y="7"/>
                    <a:pt x="33" y="7"/>
                    <a:pt x="33" y="7"/>
                  </a:cubicBezTo>
                  <a:cubicBezTo>
                    <a:pt x="33" y="5"/>
                    <a:pt x="33" y="6"/>
                    <a:pt x="33" y="6"/>
                  </a:cubicBezTo>
                  <a:cubicBezTo>
                    <a:pt x="30" y="0"/>
                    <a:pt x="30" y="0"/>
                    <a:pt x="30" y="0"/>
                  </a:cubicBezTo>
                  <a:cubicBezTo>
                    <a:pt x="23" y="0"/>
                    <a:pt x="23" y="0"/>
                    <a:pt x="23" y="0"/>
                  </a:cubicBezTo>
                  <a:cubicBezTo>
                    <a:pt x="17" y="0"/>
                    <a:pt x="17" y="0"/>
                    <a:pt x="17" y="0"/>
                  </a:cubicBezTo>
                  <a:cubicBezTo>
                    <a:pt x="3" y="0"/>
                    <a:pt x="3" y="0"/>
                    <a:pt x="3" y="0"/>
                  </a:cubicBezTo>
                  <a:cubicBezTo>
                    <a:pt x="2" y="1"/>
                    <a:pt x="1" y="4"/>
                    <a:pt x="0" y="6"/>
                  </a:cubicBezTo>
                  <a:cubicBezTo>
                    <a:pt x="1" y="6"/>
                    <a:pt x="1" y="7"/>
                    <a:pt x="1" y="7"/>
                  </a:cubicBezTo>
                  <a:lnTo>
                    <a:pt x="15" y="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2" name="Freeform 52">
              <a:extLst>
                <a:ext uri="{FF2B5EF4-FFF2-40B4-BE49-F238E27FC236}">
                  <a16:creationId xmlns:a16="http://schemas.microsoft.com/office/drawing/2014/main" id="{6B834B79-8816-F34A-8A3A-45C69A06F9E4}"/>
                </a:ext>
              </a:extLst>
            </p:cNvPr>
            <p:cNvSpPr>
              <a:spLocks/>
            </p:cNvSpPr>
            <p:nvPr/>
          </p:nvSpPr>
          <p:spPr bwMode="auto">
            <a:xfrm>
              <a:off x="2209800" y="2035175"/>
              <a:ext cx="349250" cy="79375"/>
            </a:xfrm>
            <a:custGeom>
              <a:avLst/>
              <a:gdLst>
                <a:gd name="T0" fmla="*/ 10 w 31"/>
                <a:gd name="T1" fmla="*/ 0 h 7"/>
                <a:gd name="T2" fmla="*/ 3 w 31"/>
                <a:gd name="T3" fmla="*/ 0 h 7"/>
                <a:gd name="T4" fmla="*/ 0 w 31"/>
                <a:gd name="T5" fmla="*/ 6 h 7"/>
                <a:gd name="T6" fmla="*/ 0 w 31"/>
                <a:gd name="T7" fmla="*/ 7 h 7"/>
                <a:gd name="T8" fmla="*/ 12 w 31"/>
                <a:gd name="T9" fmla="*/ 7 h 7"/>
                <a:gd name="T10" fmla="*/ 19 w 31"/>
                <a:gd name="T11" fmla="*/ 7 h 7"/>
                <a:gd name="T12" fmla="*/ 31 w 31"/>
                <a:gd name="T13" fmla="*/ 7 h 7"/>
                <a:gd name="T14" fmla="*/ 29 w 31"/>
                <a:gd name="T15" fmla="*/ 0 h 7"/>
                <a:gd name="T16" fmla="*/ 17 w 31"/>
                <a:gd name="T17" fmla="*/ 0 h 7"/>
                <a:gd name="T18" fmla="*/ 10 w 31"/>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7">
                  <a:moveTo>
                    <a:pt x="10" y="0"/>
                  </a:moveTo>
                  <a:cubicBezTo>
                    <a:pt x="3" y="0"/>
                    <a:pt x="3" y="0"/>
                    <a:pt x="3" y="0"/>
                  </a:cubicBezTo>
                  <a:cubicBezTo>
                    <a:pt x="0" y="6"/>
                    <a:pt x="0" y="6"/>
                    <a:pt x="0" y="6"/>
                  </a:cubicBezTo>
                  <a:cubicBezTo>
                    <a:pt x="0" y="6"/>
                    <a:pt x="0" y="5"/>
                    <a:pt x="0" y="7"/>
                  </a:cubicBezTo>
                  <a:cubicBezTo>
                    <a:pt x="12" y="7"/>
                    <a:pt x="12" y="7"/>
                    <a:pt x="12" y="7"/>
                  </a:cubicBezTo>
                  <a:cubicBezTo>
                    <a:pt x="19" y="7"/>
                    <a:pt x="19" y="7"/>
                    <a:pt x="19" y="7"/>
                  </a:cubicBezTo>
                  <a:cubicBezTo>
                    <a:pt x="31" y="7"/>
                    <a:pt x="31" y="7"/>
                    <a:pt x="31" y="7"/>
                  </a:cubicBezTo>
                  <a:cubicBezTo>
                    <a:pt x="30" y="4"/>
                    <a:pt x="30" y="1"/>
                    <a:pt x="29" y="0"/>
                  </a:cubicBezTo>
                  <a:cubicBezTo>
                    <a:pt x="17" y="0"/>
                    <a:pt x="17" y="0"/>
                    <a:pt x="17" y="0"/>
                  </a:cubicBezTo>
                  <a:lnTo>
                    <a:pt x="1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3" name="Freeform 53">
              <a:extLst>
                <a:ext uri="{FF2B5EF4-FFF2-40B4-BE49-F238E27FC236}">
                  <a16:creationId xmlns:a16="http://schemas.microsoft.com/office/drawing/2014/main" id="{041AF12C-66C1-8248-AF5D-CAF6599E5944}"/>
                </a:ext>
              </a:extLst>
            </p:cNvPr>
            <p:cNvSpPr>
              <a:spLocks/>
            </p:cNvSpPr>
            <p:nvPr/>
          </p:nvSpPr>
          <p:spPr bwMode="auto">
            <a:xfrm>
              <a:off x="1568450" y="1765300"/>
              <a:ext cx="539750" cy="1038225"/>
            </a:xfrm>
            <a:custGeom>
              <a:avLst/>
              <a:gdLst>
                <a:gd name="T0" fmla="*/ 44 w 48"/>
                <a:gd name="T1" fmla="*/ 89 h 92"/>
                <a:gd name="T2" fmla="*/ 48 w 48"/>
                <a:gd name="T3" fmla="*/ 85 h 92"/>
                <a:gd name="T4" fmla="*/ 48 w 48"/>
                <a:gd name="T5" fmla="*/ 85 h 92"/>
                <a:gd name="T6" fmla="*/ 48 w 48"/>
                <a:gd name="T7" fmla="*/ 85 h 92"/>
                <a:gd name="T8" fmla="*/ 37 w 48"/>
                <a:gd name="T9" fmla="*/ 84 h 92"/>
                <a:gd name="T10" fmla="*/ 6 w 48"/>
                <a:gd name="T11" fmla="*/ 43 h 92"/>
                <a:gd name="T12" fmla="*/ 8 w 48"/>
                <a:gd name="T13" fmla="*/ 30 h 92"/>
                <a:gd name="T14" fmla="*/ 11 w 48"/>
                <a:gd name="T15" fmla="*/ 24 h 92"/>
                <a:gd name="T16" fmla="*/ 28 w 48"/>
                <a:gd name="T17" fmla="*/ 6 h 92"/>
                <a:gd name="T18" fmla="*/ 25 w 48"/>
                <a:gd name="T19" fmla="*/ 0 h 92"/>
                <a:gd name="T20" fmla="*/ 0 w 48"/>
                <a:gd name="T21" fmla="*/ 43 h 92"/>
                <a:gd name="T22" fmla="*/ 47 w 48"/>
                <a:gd name="T23" fmla="*/ 92 h 92"/>
                <a:gd name="T24" fmla="*/ 44 w 48"/>
                <a:gd name="T25" fmla="*/ 8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92">
                  <a:moveTo>
                    <a:pt x="44" y="89"/>
                  </a:moveTo>
                  <a:cubicBezTo>
                    <a:pt x="44" y="87"/>
                    <a:pt x="46" y="85"/>
                    <a:pt x="48" y="85"/>
                  </a:cubicBezTo>
                  <a:cubicBezTo>
                    <a:pt x="48" y="85"/>
                    <a:pt x="48" y="85"/>
                    <a:pt x="48" y="85"/>
                  </a:cubicBezTo>
                  <a:cubicBezTo>
                    <a:pt x="48" y="85"/>
                    <a:pt x="48" y="85"/>
                    <a:pt x="48" y="85"/>
                  </a:cubicBezTo>
                  <a:cubicBezTo>
                    <a:pt x="44" y="85"/>
                    <a:pt x="41" y="85"/>
                    <a:pt x="37" y="84"/>
                  </a:cubicBezTo>
                  <a:cubicBezTo>
                    <a:pt x="19" y="79"/>
                    <a:pt x="6" y="62"/>
                    <a:pt x="6" y="43"/>
                  </a:cubicBezTo>
                  <a:cubicBezTo>
                    <a:pt x="6" y="38"/>
                    <a:pt x="7" y="34"/>
                    <a:pt x="8" y="30"/>
                  </a:cubicBezTo>
                  <a:cubicBezTo>
                    <a:pt x="9" y="28"/>
                    <a:pt x="10" y="26"/>
                    <a:pt x="11" y="24"/>
                  </a:cubicBezTo>
                  <a:cubicBezTo>
                    <a:pt x="15" y="16"/>
                    <a:pt x="21" y="10"/>
                    <a:pt x="28" y="6"/>
                  </a:cubicBezTo>
                  <a:cubicBezTo>
                    <a:pt x="25" y="0"/>
                    <a:pt x="25" y="0"/>
                    <a:pt x="25" y="0"/>
                  </a:cubicBezTo>
                  <a:cubicBezTo>
                    <a:pt x="10" y="9"/>
                    <a:pt x="0" y="25"/>
                    <a:pt x="0" y="43"/>
                  </a:cubicBezTo>
                  <a:cubicBezTo>
                    <a:pt x="0" y="69"/>
                    <a:pt x="21" y="91"/>
                    <a:pt x="47" y="92"/>
                  </a:cubicBezTo>
                  <a:cubicBezTo>
                    <a:pt x="46" y="91"/>
                    <a:pt x="44" y="90"/>
                    <a:pt x="44" y="8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4" name="Freeform 54">
              <a:extLst>
                <a:ext uri="{FF2B5EF4-FFF2-40B4-BE49-F238E27FC236}">
                  <a16:creationId xmlns:a16="http://schemas.microsoft.com/office/drawing/2014/main" id="{AC051A60-3B1B-CE4C-870A-F7471A8D49F1}"/>
                </a:ext>
              </a:extLst>
            </p:cNvPr>
            <p:cNvSpPr>
              <a:spLocks/>
            </p:cNvSpPr>
            <p:nvPr/>
          </p:nvSpPr>
          <p:spPr bwMode="auto">
            <a:xfrm>
              <a:off x="2063750" y="1776413"/>
              <a:ext cx="596900" cy="1027113"/>
            </a:xfrm>
            <a:custGeom>
              <a:avLst/>
              <a:gdLst>
                <a:gd name="T0" fmla="*/ 53 w 53"/>
                <a:gd name="T1" fmla="*/ 42 h 91"/>
                <a:gd name="T2" fmla="*/ 29 w 53"/>
                <a:gd name="T3" fmla="*/ 0 h 91"/>
                <a:gd name="T4" fmla="*/ 26 w 53"/>
                <a:gd name="T5" fmla="*/ 6 h 91"/>
                <a:gd name="T6" fmla="*/ 42 w 53"/>
                <a:gd name="T7" fmla="*/ 23 h 91"/>
                <a:gd name="T8" fmla="*/ 44 w 53"/>
                <a:gd name="T9" fmla="*/ 29 h 91"/>
                <a:gd name="T10" fmla="*/ 46 w 53"/>
                <a:gd name="T11" fmla="*/ 42 h 91"/>
                <a:gd name="T12" fmla="*/ 19 w 53"/>
                <a:gd name="T13" fmla="*/ 82 h 91"/>
                <a:gd name="T14" fmla="*/ 7 w 53"/>
                <a:gd name="T15" fmla="*/ 84 h 91"/>
                <a:gd name="T16" fmla="*/ 4 w 53"/>
                <a:gd name="T17" fmla="*/ 84 h 91"/>
                <a:gd name="T18" fmla="*/ 4 w 53"/>
                <a:gd name="T19" fmla="*/ 84 h 91"/>
                <a:gd name="T20" fmla="*/ 0 w 53"/>
                <a:gd name="T21" fmla="*/ 88 h 91"/>
                <a:gd name="T22" fmla="*/ 3 w 53"/>
                <a:gd name="T23" fmla="*/ 91 h 91"/>
                <a:gd name="T24" fmla="*/ 4 w 53"/>
                <a:gd name="T25" fmla="*/ 91 h 91"/>
                <a:gd name="T26" fmla="*/ 4 w 53"/>
                <a:gd name="T27" fmla="*/ 91 h 91"/>
                <a:gd name="T28" fmla="*/ 5 w 53"/>
                <a:gd name="T29" fmla="*/ 91 h 91"/>
                <a:gd name="T30" fmla="*/ 53 w 53"/>
                <a:gd name="T31" fmla="*/ 4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91">
                  <a:moveTo>
                    <a:pt x="53" y="42"/>
                  </a:moveTo>
                  <a:cubicBezTo>
                    <a:pt x="53" y="24"/>
                    <a:pt x="43" y="8"/>
                    <a:pt x="29" y="0"/>
                  </a:cubicBezTo>
                  <a:cubicBezTo>
                    <a:pt x="26" y="6"/>
                    <a:pt x="26" y="6"/>
                    <a:pt x="26" y="6"/>
                  </a:cubicBezTo>
                  <a:cubicBezTo>
                    <a:pt x="32" y="10"/>
                    <a:pt x="38" y="16"/>
                    <a:pt x="42" y="23"/>
                  </a:cubicBezTo>
                  <a:cubicBezTo>
                    <a:pt x="43" y="25"/>
                    <a:pt x="43" y="27"/>
                    <a:pt x="44" y="29"/>
                  </a:cubicBezTo>
                  <a:cubicBezTo>
                    <a:pt x="45" y="33"/>
                    <a:pt x="46" y="37"/>
                    <a:pt x="46" y="42"/>
                  </a:cubicBezTo>
                  <a:cubicBezTo>
                    <a:pt x="46" y="60"/>
                    <a:pt x="35" y="76"/>
                    <a:pt x="19" y="82"/>
                  </a:cubicBezTo>
                  <a:cubicBezTo>
                    <a:pt x="15" y="83"/>
                    <a:pt x="11" y="84"/>
                    <a:pt x="7" y="84"/>
                  </a:cubicBezTo>
                  <a:cubicBezTo>
                    <a:pt x="6" y="84"/>
                    <a:pt x="5" y="84"/>
                    <a:pt x="4" y="84"/>
                  </a:cubicBezTo>
                  <a:cubicBezTo>
                    <a:pt x="4" y="84"/>
                    <a:pt x="4" y="84"/>
                    <a:pt x="4" y="84"/>
                  </a:cubicBezTo>
                  <a:cubicBezTo>
                    <a:pt x="2" y="84"/>
                    <a:pt x="0" y="86"/>
                    <a:pt x="0" y="88"/>
                  </a:cubicBezTo>
                  <a:cubicBezTo>
                    <a:pt x="0" y="89"/>
                    <a:pt x="2" y="90"/>
                    <a:pt x="3" y="91"/>
                  </a:cubicBezTo>
                  <a:cubicBezTo>
                    <a:pt x="3" y="91"/>
                    <a:pt x="3" y="91"/>
                    <a:pt x="4" y="91"/>
                  </a:cubicBezTo>
                  <a:cubicBezTo>
                    <a:pt x="4" y="91"/>
                    <a:pt x="4" y="91"/>
                    <a:pt x="4" y="91"/>
                  </a:cubicBezTo>
                  <a:cubicBezTo>
                    <a:pt x="5" y="91"/>
                    <a:pt x="5" y="91"/>
                    <a:pt x="5" y="91"/>
                  </a:cubicBezTo>
                  <a:cubicBezTo>
                    <a:pt x="32" y="90"/>
                    <a:pt x="53" y="68"/>
                    <a:pt x="53"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75" name="Group 1974">
            <a:extLst>
              <a:ext uri="{FF2B5EF4-FFF2-40B4-BE49-F238E27FC236}">
                <a16:creationId xmlns:a16="http://schemas.microsoft.com/office/drawing/2014/main" id="{CBE65BB1-AADD-E14E-8895-3367CFE2BEC9}"/>
              </a:ext>
            </a:extLst>
          </p:cNvPr>
          <p:cNvGrpSpPr/>
          <p:nvPr userDrawn="1"/>
        </p:nvGrpSpPr>
        <p:grpSpPr>
          <a:xfrm>
            <a:off x="4576736" y="3130309"/>
            <a:ext cx="270351" cy="222986"/>
            <a:chOff x="6862763" y="1449388"/>
            <a:chExt cx="1395413" cy="1150938"/>
          </a:xfrm>
          <a:solidFill>
            <a:srgbClr val="003088"/>
          </a:solidFill>
        </p:grpSpPr>
        <p:sp>
          <p:nvSpPr>
            <p:cNvPr id="1976" name="Freeform 6">
              <a:extLst>
                <a:ext uri="{FF2B5EF4-FFF2-40B4-BE49-F238E27FC236}">
                  <a16:creationId xmlns:a16="http://schemas.microsoft.com/office/drawing/2014/main" id="{E7D02C28-5C6D-8E45-A432-1D7F54BE1C4E}"/>
                </a:ext>
              </a:extLst>
            </p:cNvPr>
            <p:cNvSpPr>
              <a:spLocks/>
            </p:cNvSpPr>
            <p:nvPr/>
          </p:nvSpPr>
          <p:spPr bwMode="auto">
            <a:xfrm>
              <a:off x="6862763" y="1449388"/>
              <a:ext cx="1395413" cy="1104900"/>
            </a:xfrm>
            <a:custGeom>
              <a:avLst/>
              <a:gdLst>
                <a:gd name="T0" fmla="*/ 121 w 124"/>
                <a:gd name="T1" fmla="*/ 98 h 98"/>
                <a:gd name="T2" fmla="*/ 121 w 124"/>
                <a:gd name="T3" fmla="*/ 98 h 98"/>
                <a:gd name="T4" fmla="*/ 113 w 124"/>
                <a:gd name="T5" fmla="*/ 98 h 98"/>
                <a:gd name="T6" fmla="*/ 110 w 124"/>
                <a:gd name="T7" fmla="*/ 95 h 98"/>
                <a:gd name="T8" fmla="*/ 114 w 124"/>
                <a:gd name="T9" fmla="*/ 92 h 98"/>
                <a:gd name="T10" fmla="*/ 118 w 124"/>
                <a:gd name="T11" fmla="*/ 92 h 98"/>
                <a:gd name="T12" fmla="*/ 118 w 124"/>
                <a:gd name="T13" fmla="*/ 6 h 98"/>
                <a:gd name="T14" fmla="*/ 6 w 124"/>
                <a:gd name="T15" fmla="*/ 6 h 98"/>
                <a:gd name="T16" fmla="*/ 6 w 124"/>
                <a:gd name="T17" fmla="*/ 91 h 98"/>
                <a:gd name="T18" fmla="*/ 12 w 124"/>
                <a:gd name="T19" fmla="*/ 91 h 98"/>
                <a:gd name="T20" fmla="*/ 15 w 124"/>
                <a:gd name="T21" fmla="*/ 94 h 98"/>
                <a:gd name="T22" fmla="*/ 12 w 124"/>
                <a:gd name="T23" fmla="*/ 97 h 98"/>
                <a:gd name="T24" fmla="*/ 3 w 124"/>
                <a:gd name="T25" fmla="*/ 97 h 98"/>
                <a:gd name="T26" fmla="*/ 0 w 124"/>
                <a:gd name="T27" fmla="*/ 94 h 98"/>
                <a:gd name="T28" fmla="*/ 0 w 124"/>
                <a:gd name="T29" fmla="*/ 3 h 98"/>
                <a:gd name="T30" fmla="*/ 3 w 124"/>
                <a:gd name="T31" fmla="*/ 0 h 98"/>
                <a:gd name="T32" fmla="*/ 121 w 124"/>
                <a:gd name="T33" fmla="*/ 0 h 98"/>
                <a:gd name="T34" fmla="*/ 124 w 124"/>
                <a:gd name="T35" fmla="*/ 3 h 98"/>
                <a:gd name="T36" fmla="*/ 124 w 124"/>
                <a:gd name="T37" fmla="*/ 95 h 98"/>
                <a:gd name="T38" fmla="*/ 123 w 124"/>
                <a:gd name="T39" fmla="*/ 98 h 98"/>
                <a:gd name="T40" fmla="*/ 121 w 124"/>
                <a:gd name="T4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4" h="98">
                  <a:moveTo>
                    <a:pt x="121" y="98"/>
                  </a:moveTo>
                  <a:cubicBezTo>
                    <a:pt x="121" y="98"/>
                    <a:pt x="121" y="98"/>
                    <a:pt x="121" y="98"/>
                  </a:cubicBezTo>
                  <a:cubicBezTo>
                    <a:pt x="113" y="98"/>
                    <a:pt x="113" y="98"/>
                    <a:pt x="113" y="98"/>
                  </a:cubicBezTo>
                  <a:cubicBezTo>
                    <a:pt x="112" y="98"/>
                    <a:pt x="110" y="97"/>
                    <a:pt x="110" y="95"/>
                  </a:cubicBezTo>
                  <a:cubicBezTo>
                    <a:pt x="111" y="93"/>
                    <a:pt x="112" y="92"/>
                    <a:pt x="114" y="92"/>
                  </a:cubicBezTo>
                  <a:cubicBezTo>
                    <a:pt x="118" y="92"/>
                    <a:pt x="118" y="92"/>
                    <a:pt x="118" y="92"/>
                  </a:cubicBezTo>
                  <a:cubicBezTo>
                    <a:pt x="118" y="6"/>
                    <a:pt x="118" y="6"/>
                    <a:pt x="118" y="6"/>
                  </a:cubicBezTo>
                  <a:cubicBezTo>
                    <a:pt x="6" y="6"/>
                    <a:pt x="6" y="6"/>
                    <a:pt x="6" y="6"/>
                  </a:cubicBezTo>
                  <a:cubicBezTo>
                    <a:pt x="6" y="91"/>
                    <a:pt x="6" y="91"/>
                    <a:pt x="6" y="91"/>
                  </a:cubicBezTo>
                  <a:cubicBezTo>
                    <a:pt x="12" y="91"/>
                    <a:pt x="12" y="91"/>
                    <a:pt x="12" y="91"/>
                  </a:cubicBezTo>
                  <a:cubicBezTo>
                    <a:pt x="14" y="91"/>
                    <a:pt x="15" y="92"/>
                    <a:pt x="15" y="94"/>
                  </a:cubicBezTo>
                  <a:cubicBezTo>
                    <a:pt x="15" y="96"/>
                    <a:pt x="14" y="97"/>
                    <a:pt x="12" y="97"/>
                  </a:cubicBezTo>
                  <a:cubicBezTo>
                    <a:pt x="3" y="97"/>
                    <a:pt x="3" y="97"/>
                    <a:pt x="3" y="97"/>
                  </a:cubicBezTo>
                  <a:cubicBezTo>
                    <a:pt x="2" y="97"/>
                    <a:pt x="0" y="96"/>
                    <a:pt x="0" y="94"/>
                  </a:cubicBezTo>
                  <a:cubicBezTo>
                    <a:pt x="0" y="3"/>
                    <a:pt x="0" y="3"/>
                    <a:pt x="0" y="3"/>
                  </a:cubicBezTo>
                  <a:cubicBezTo>
                    <a:pt x="0" y="2"/>
                    <a:pt x="2" y="0"/>
                    <a:pt x="3" y="0"/>
                  </a:cubicBezTo>
                  <a:cubicBezTo>
                    <a:pt x="121" y="0"/>
                    <a:pt x="121" y="0"/>
                    <a:pt x="121" y="0"/>
                  </a:cubicBezTo>
                  <a:cubicBezTo>
                    <a:pt x="122" y="0"/>
                    <a:pt x="124" y="2"/>
                    <a:pt x="124" y="3"/>
                  </a:cubicBezTo>
                  <a:cubicBezTo>
                    <a:pt x="124" y="95"/>
                    <a:pt x="124" y="95"/>
                    <a:pt x="124" y="95"/>
                  </a:cubicBezTo>
                  <a:cubicBezTo>
                    <a:pt x="124" y="96"/>
                    <a:pt x="123" y="97"/>
                    <a:pt x="123" y="98"/>
                  </a:cubicBezTo>
                  <a:cubicBezTo>
                    <a:pt x="122" y="98"/>
                    <a:pt x="121" y="98"/>
                    <a:pt x="121" y="9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7" name="Freeform 14">
              <a:extLst>
                <a:ext uri="{FF2B5EF4-FFF2-40B4-BE49-F238E27FC236}">
                  <a16:creationId xmlns:a16="http://schemas.microsoft.com/office/drawing/2014/main" id="{C466147B-63E1-864A-95D4-13E02B81B355}"/>
                </a:ext>
              </a:extLst>
            </p:cNvPr>
            <p:cNvSpPr>
              <a:spLocks noEditPoints="1"/>
            </p:cNvSpPr>
            <p:nvPr/>
          </p:nvSpPr>
          <p:spPr bwMode="auto">
            <a:xfrm>
              <a:off x="7424738" y="2306638"/>
              <a:ext cx="293688" cy="293688"/>
            </a:xfrm>
            <a:custGeom>
              <a:avLst/>
              <a:gdLst>
                <a:gd name="T0" fmla="*/ 13 w 26"/>
                <a:gd name="T1" fmla="*/ 26 h 26"/>
                <a:gd name="T2" fmla="*/ 0 w 26"/>
                <a:gd name="T3" fmla="*/ 13 h 26"/>
                <a:gd name="T4" fmla="*/ 13 w 26"/>
                <a:gd name="T5" fmla="*/ 0 h 26"/>
                <a:gd name="T6" fmla="*/ 26 w 26"/>
                <a:gd name="T7" fmla="*/ 13 h 26"/>
                <a:gd name="T8" fmla="*/ 13 w 26"/>
                <a:gd name="T9" fmla="*/ 26 h 26"/>
                <a:gd name="T10" fmla="*/ 13 w 26"/>
                <a:gd name="T11" fmla="*/ 6 h 26"/>
                <a:gd name="T12" fmla="*/ 6 w 26"/>
                <a:gd name="T13" fmla="*/ 13 h 26"/>
                <a:gd name="T14" fmla="*/ 13 w 26"/>
                <a:gd name="T15" fmla="*/ 20 h 26"/>
                <a:gd name="T16" fmla="*/ 19 w 26"/>
                <a:gd name="T17" fmla="*/ 13 h 26"/>
                <a:gd name="T18" fmla="*/ 13 w 26"/>
                <a:gd name="T1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13" y="26"/>
                  </a:moveTo>
                  <a:cubicBezTo>
                    <a:pt x="5" y="26"/>
                    <a:pt x="0" y="20"/>
                    <a:pt x="0" y="13"/>
                  </a:cubicBezTo>
                  <a:cubicBezTo>
                    <a:pt x="0" y="6"/>
                    <a:pt x="5" y="0"/>
                    <a:pt x="13" y="0"/>
                  </a:cubicBezTo>
                  <a:cubicBezTo>
                    <a:pt x="20" y="0"/>
                    <a:pt x="26" y="6"/>
                    <a:pt x="26" y="13"/>
                  </a:cubicBezTo>
                  <a:cubicBezTo>
                    <a:pt x="26" y="20"/>
                    <a:pt x="20" y="26"/>
                    <a:pt x="13" y="26"/>
                  </a:cubicBezTo>
                  <a:close/>
                  <a:moveTo>
                    <a:pt x="13" y="6"/>
                  </a:moveTo>
                  <a:cubicBezTo>
                    <a:pt x="9" y="6"/>
                    <a:pt x="6" y="9"/>
                    <a:pt x="6" y="13"/>
                  </a:cubicBezTo>
                  <a:cubicBezTo>
                    <a:pt x="6" y="17"/>
                    <a:pt x="9" y="20"/>
                    <a:pt x="13" y="20"/>
                  </a:cubicBezTo>
                  <a:cubicBezTo>
                    <a:pt x="16" y="20"/>
                    <a:pt x="19" y="17"/>
                    <a:pt x="19" y="13"/>
                  </a:cubicBezTo>
                  <a:cubicBezTo>
                    <a:pt x="19" y="9"/>
                    <a:pt x="16" y="6"/>
                    <a:pt x="13"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8" name="Oval 31">
              <a:extLst>
                <a:ext uri="{FF2B5EF4-FFF2-40B4-BE49-F238E27FC236}">
                  <a16:creationId xmlns:a16="http://schemas.microsoft.com/office/drawing/2014/main" id="{872692C4-14F9-894C-8777-B7289DBC66C5}"/>
                </a:ext>
              </a:extLst>
            </p:cNvPr>
            <p:cNvSpPr>
              <a:spLocks noChangeArrowheads="1"/>
            </p:cNvSpPr>
            <p:nvPr/>
          </p:nvSpPr>
          <p:spPr bwMode="auto">
            <a:xfrm>
              <a:off x="7943850" y="1584325"/>
              <a:ext cx="101600" cy="10160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9" name="Freeform 55">
              <a:extLst>
                <a:ext uri="{FF2B5EF4-FFF2-40B4-BE49-F238E27FC236}">
                  <a16:creationId xmlns:a16="http://schemas.microsoft.com/office/drawing/2014/main" id="{5035657B-97C2-924E-9637-8C76DC75ECA4}"/>
                </a:ext>
              </a:extLst>
            </p:cNvPr>
            <p:cNvSpPr>
              <a:spLocks/>
            </p:cNvSpPr>
            <p:nvPr/>
          </p:nvSpPr>
          <p:spPr bwMode="auto">
            <a:xfrm>
              <a:off x="7132638" y="2046288"/>
              <a:ext cx="866775" cy="441325"/>
            </a:xfrm>
            <a:custGeom>
              <a:avLst/>
              <a:gdLst>
                <a:gd name="T0" fmla="*/ 75 w 77"/>
                <a:gd name="T1" fmla="*/ 39 h 39"/>
                <a:gd name="T2" fmla="*/ 66 w 77"/>
                <a:gd name="T3" fmla="*/ 35 h 39"/>
                <a:gd name="T4" fmla="*/ 64 w 77"/>
                <a:gd name="T5" fmla="*/ 33 h 39"/>
                <a:gd name="T6" fmla="*/ 62 w 77"/>
                <a:gd name="T7" fmla="*/ 28 h 39"/>
                <a:gd name="T8" fmla="*/ 62 w 77"/>
                <a:gd name="T9" fmla="*/ 25 h 39"/>
                <a:gd name="T10" fmla="*/ 65 w 77"/>
                <a:gd name="T11" fmla="*/ 18 h 39"/>
                <a:gd name="T12" fmla="*/ 61 w 77"/>
                <a:gd name="T13" fmla="*/ 14 h 39"/>
                <a:gd name="T14" fmla="*/ 54 w 77"/>
                <a:gd name="T15" fmla="*/ 17 h 39"/>
                <a:gd name="T16" fmla="*/ 51 w 77"/>
                <a:gd name="T17" fmla="*/ 17 h 39"/>
                <a:gd name="T18" fmla="*/ 46 w 77"/>
                <a:gd name="T19" fmla="*/ 15 h 39"/>
                <a:gd name="T20" fmla="*/ 44 w 77"/>
                <a:gd name="T21" fmla="*/ 13 h 39"/>
                <a:gd name="T22" fmla="*/ 41 w 77"/>
                <a:gd name="T23" fmla="*/ 6 h 39"/>
                <a:gd name="T24" fmla="*/ 36 w 77"/>
                <a:gd name="T25" fmla="*/ 6 h 39"/>
                <a:gd name="T26" fmla="*/ 33 w 77"/>
                <a:gd name="T27" fmla="*/ 13 h 39"/>
                <a:gd name="T28" fmla="*/ 31 w 77"/>
                <a:gd name="T29" fmla="*/ 15 h 39"/>
                <a:gd name="T30" fmla="*/ 26 w 77"/>
                <a:gd name="T31" fmla="*/ 17 h 39"/>
                <a:gd name="T32" fmla="*/ 23 w 77"/>
                <a:gd name="T33" fmla="*/ 17 h 39"/>
                <a:gd name="T34" fmla="*/ 16 w 77"/>
                <a:gd name="T35" fmla="*/ 14 h 39"/>
                <a:gd name="T36" fmla="*/ 12 w 77"/>
                <a:gd name="T37" fmla="*/ 18 h 39"/>
                <a:gd name="T38" fmla="*/ 15 w 77"/>
                <a:gd name="T39" fmla="*/ 25 h 39"/>
                <a:gd name="T40" fmla="*/ 15 w 77"/>
                <a:gd name="T41" fmla="*/ 28 h 39"/>
                <a:gd name="T42" fmla="*/ 13 w 77"/>
                <a:gd name="T43" fmla="*/ 33 h 39"/>
                <a:gd name="T44" fmla="*/ 11 w 77"/>
                <a:gd name="T45" fmla="*/ 35 h 39"/>
                <a:gd name="T46" fmla="*/ 2 w 77"/>
                <a:gd name="T47" fmla="*/ 39 h 39"/>
                <a:gd name="T48" fmla="*/ 0 w 77"/>
                <a:gd name="T49" fmla="*/ 33 h 39"/>
                <a:gd name="T50" fmla="*/ 7 w 77"/>
                <a:gd name="T51" fmla="*/ 30 h 39"/>
                <a:gd name="T52" fmla="*/ 9 w 77"/>
                <a:gd name="T53" fmla="*/ 26 h 39"/>
                <a:gd name="T54" fmla="*/ 5 w 77"/>
                <a:gd name="T55" fmla="*/ 19 h 39"/>
                <a:gd name="T56" fmla="*/ 6 w 77"/>
                <a:gd name="T57" fmla="*/ 15 h 39"/>
                <a:gd name="T58" fmla="*/ 13 w 77"/>
                <a:gd name="T59" fmla="*/ 8 h 39"/>
                <a:gd name="T60" fmla="*/ 17 w 77"/>
                <a:gd name="T61" fmla="*/ 8 h 39"/>
                <a:gd name="T62" fmla="*/ 24 w 77"/>
                <a:gd name="T63" fmla="*/ 11 h 39"/>
                <a:gd name="T64" fmla="*/ 28 w 77"/>
                <a:gd name="T65" fmla="*/ 9 h 39"/>
                <a:gd name="T66" fmla="*/ 30 w 77"/>
                <a:gd name="T67" fmla="*/ 2 h 39"/>
                <a:gd name="T68" fmla="*/ 33 w 77"/>
                <a:gd name="T69" fmla="*/ 0 h 39"/>
                <a:gd name="T70" fmla="*/ 33 w 77"/>
                <a:gd name="T71" fmla="*/ 0 h 39"/>
                <a:gd name="T72" fmla="*/ 44 w 77"/>
                <a:gd name="T73" fmla="*/ 0 h 39"/>
                <a:gd name="T74" fmla="*/ 46 w 77"/>
                <a:gd name="T75" fmla="*/ 2 h 39"/>
                <a:gd name="T76" fmla="*/ 49 w 77"/>
                <a:gd name="T77" fmla="*/ 9 h 39"/>
                <a:gd name="T78" fmla="*/ 53 w 77"/>
                <a:gd name="T79" fmla="*/ 11 h 39"/>
                <a:gd name="T80" fmla="*/ 60 w 77"/>
                <a:gd name="T81" fmla="*/ 8 h 39"/>
                <a:gd name="T82" fmla="*/ 64 w 77"/>
                <a:gd name="T83" fmla="*/ 8 h 39"/>
                <a:gd name="T84" fmla="*/ 71 w 77"/>
                <a:gd name="T85" fmla="*/ 15 h 39"/>
                <a:gd name="T86" fmla="*/ 72 w 77"/>
                <a:gd name="T87" fmla="*/ 19 h 39"/>
                <a:gd name="T88" fmla="*/ 68 w 77"/>
                <a:gd name="T89" fmla="*/ 26 h 39"/>
                <a:gd name="T90" fmla="*/ 70 w 77"/>
                <a:gd name="T91" fmla="*/ 30 h 39"/>
                <a:gd name="T92" fmla="*/ 77 w 77"/>
                <a:gd name="T93" fmla="*/ 33 h 39"/>
                <a:gd name="T94" fmla="*/ 75 w 77"/>
                <a:gd name="T9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39">
                  <a:moveTo>
                    <a:pt x="75" y="39"/>
                  </a:moveTo>
                  <a:cubicBezTo>
                    <a:pt x="66" y="35"/>
                    <a:pt x="66" y="35"/>
                    <a:pt x="66" y="35"/>
                  </a:cubicBezTo>
                  <a:cubicBezTo>
                    <a:pt x="65" y="35"/>
                    <a:pt x="64" y="34"/>
                    <a:pt x="64" y="33"/>
                  </a:cubicBezTo>
                  <a:cubicBezTo>
                    <a:pt x="64" y="31"/>
                    <a:pt x="63" y="30"/>
                    <a:pt x="62" y="28"/>
                  </a:cubicBezTo>
                  <a:cubicBezTo>
                    <a:pt x="61" y="27"/>
                    <a:pt x="61" y="26"/>
                    <a:pt x="62" y="25"/>
                  </a:cubicBezTo>
                  <a:cubicBezTo>
                    <a:pt x="65" y="18"/>
                    <a:pt x="65" y="18"/>
                    <a:pt x="65" y="18"/>
                  </a:cubicBezTo>
                  <a:cubicBezTo>
                    <a:pt x="61" y="14"/>
                    <a:pt x="61" y="14"/>
                    <a:pt x="61" y="14"/>
                  </a:cubicBezTo>
                  <a:cubicBezTo>
                    <a:pt x="54" y="17"/>
                    <a:pt x="54" y="17"/>
                    <a:pt x="54" y="17"/>
                  </a:cubicBezTo>
                  <a:cubicBezTo>
                    <a:pt x="53" y="18"/>
                    <a:pt x="52" y="18"/>
                    <a:pt x="51" y="17"/>
                  </a:cubicBezTo>
                  <a:cubicBezTo>
                    <a:pt x="50" y="16"/>
                    <a:pt x="48" y="16"/>
                    <a:pt x="46" y="15"/>
                  </a:cubicBezTo>
                  <a:cubicBezTo>
                    <a:pt x="45" y="15"/>
                    <a:pt x="44" y="14"/>
                    <a:pt x="44" y="13"/>
                  </a:cubicBezTo>
                  <a:cubicBezTo>
                    <a:pt x="41" y="6"/>
                    <a:pt x="41" y="6"/>
                    <a:pt x="41" y="6"/>
                  </a:cubicBezTo>
                  <a:cubicBezTo>
                    <a:pt x="36" y="6"/>
                    <a:pt x="36" y="6"/>
                    <a:pt x="36" y="6"/>
                  </a:cubicBezTo>
                  <a:cubicBezTo>
                    <a:pt x="33" y="13"/>
                    <a:pt x="33" y="13"/>
                    <a:pt x="33" y="13"/>
                  </a:cubicBezTo>
                  <a:cubicBezTo>
                    <a:pt x="33" y="14"/>
                    <a:pt x="32" y="15"/>
                    <a:pt x="31" y="15"/>
                  </a:cubicBezTo>
                  <a:cubicBezTo>
                    <a:pt x="29" y="16"/>
                    <a:pt x="27" y="16"/>
                    <a:pt x="26" y="17"/>
                  </a:cubicBezTo>
                  <a:cubicBezTo>
                    <a:pt x="25" y="18"/>
                    <a:pt x="24" y="18"/>
                    <a:pt x="23" y="17"/>
                  </a:cubicBezTo>
                  <a:cubicBezTo>
                    <a:pt x="16" y="14"/>
                    <a:pt x="16" y="14"/>
                    <a:pt x="16" y="14"/>
                  </a:cubicBezTo>
                  <a:cubicBezTo>
                    <a:pt x="12" y="18"/>
                    <a:pt x="12" y="18"/>
                    <a:pt x="12" y="18"/>
                  </a:cubicBezTo>
                  <a:cubicBezTo>
                    <a:pt x="15" y="25"/>
                    <a:pt x="15" y="25"/>
                    <a:pt x="15" y="25"/>
                  </a:cubicBezTo>
                  <a:cubicBezTo>
                    <a:pt x="16" y="26"/>
                    <a:pt x="15" y="27"/>
                    <a:pt x="15" y="28"/>
                  </a:cubicBezTo>
                  <a:cubicBezTo>
                    <a:pt x="14" y="29"/>
                    <a:pt x="13" y="31"/>
                    <a:pt x="13" y="33"/>
                  </a:cubicBezTo>
                  <a:cubicBezTo>
                    <a:pt x="12" y="34"/>
                    <a:pt x="12" y="35"/>
                    <a:pt x="11" y="35"/>
                  </a:cubicBezTo>
                  <a:cubicBezTo>
                    <a:pt x="2" y="39"/>
                    <a:pt x="2" y="39"/>
                    <a:pt x="2" y="39"/>
                  </a:cubicBezTo>
                  <a:cubicBezTo>
                    <a:pt x="0" y="33"/>
                    <a:pt x="0" y="33"/>
                    <a:pt x="0" y="33"/>
                  </a:cubicBezTo>
                  <a:cubicBezTo>
                    <a:pt x="7" y="30"/>
                    <a:pt x="7" y="30"/>
                    <a:pt x="7" y="30"/>
                  </a:cubicBezTo>
                  <a:cubicBezTo>
                    <a:pt x="8" y="29"/>
                    <a:pt x="8" y="27"/>
                    <a:pt x="9" y="26"/>
                  </a:cubicBezTo>
                  <a:cubicBezTo>
                    <a:pt x="5" y="19"/>
                    <a:pt x="5" y="19"/>
                    <a:pt x="5" y="19"/>
                  </a:cubicBezTo>
                  <a:cubicBezTo>
                    <a:pt x="5" y="18"/>
                    <a:pt x="5" y="16"/>
                    <a:pt x="6" y="15"/>
                  </a:cubicBezTo>
                  <a:cubicBezTo>
                    <a:pt x="13" y="8"/>
                    <a:pt x="13" y="8"/>
                    <a:pt x="13" y="8"/>
                  </a:cubicBezTo>
                  <a:cubicBezTo>
                    <a:pt x="14" y="7"/>
                    <a:pt x="15" y="7"/>
                    <a:pt x="17" y="8"/>
                  </a:cubicBezTo>
                  <a:cubicBezTo>
                    <a:pt x="24" y="11"/>
                    <a:pt x="24" y="11"/>
                    <a:pt x="24" y="11"/>
                  </a:cubicBezTo>
                  <a:cubicBezTo>
                    <a:pt x="25" y="10"/>
                    <a:pt x="26" y="10"/>
                    <a:pt x="28" y="9"/>
                  </a:cubicBezTo>
                  <a:cubicBezTo>
                    <a:pt x="30" y="2"/>
                    <a:pt x="30" y="2"/>
                    <a:pt x="30" y="2"/>
                  </a:cubicBezTo>
                  <a:cubicBezTo>
                    <a:pt x="31" y="1"/>
                    <a:pt x="32" y="0"/>
                    <a:pt x="33" y="0"/>
                  </a:cubicBezTo>
                  <a:cubicBezTo>
                    <a:pt x="33" y="0"/>
                    <a:pt x="33" y="0"/>
                    <a:pt x="33" y="0"/>
                  </a:cubicBezTo>
                  <a:cubicBezTo>
                    <a:pt x="44" y="0"/>
                    <a:pt x="44" y="0"/>
                    <a:pt x="44" y="0"/>
                  </a:cubicBezTo>
                  <a:cubicBezTo>
                    <a:pt x="45" y="0"/>
                    <a:pt x="46" y="1"/>
                    <a:pt x="46" y="2"/>
                  </a:cubicBezTo>
                  <a:cubicBezTo>
                    <a:pt x="49" y="9"/>
                    <a:pt x="49" y="9"/>
                    <a:pt x="49" y="9"/>
                  </a:cubicBezTo>
                  <a:cubicBezTo>
                    <a:pt x="50" y="10"/>
                    <a:pt x="52" y="10"/>
                    <a:pt x="53" y="11"/>
                  </a:cubicBezTo>
                  <a:cubicBezTo>
                    <a:pt x="60" y="8"/>
                    <a:pt x="60" y="8"/>
                    <a:pt x="60" y="8"/>
                  </a:cubicBezTo>
                  <a:cubicBezTo>
                    <a:pt x="61" y="7"/>
                    <a:pt x="63" y="7"/>
                    <a:pt x="64" y="8"/>
                  </a:cubicBezTo>
                  <a:cubicBezTo>
                    <a:pt x="71" y="15"/>
                    <a:pt x="71" y="15"/>
                    <a:pt x="71" y="15"/>
                  </a:cubicBezTo>
                  <a:cubicBezTo>
                    <a:pt x="72" y="16"/>
                    <a:pt x="72" y="18"/>
                    <a:pt x="72" y="19"/>
                  </a:cubicBezTo>
                  <a:cubicBezTo>
                    <a:pt x="68" y="26"/>
                    <a:pt x="68" y="26"/>
                    <a:pt x="68" y="26"/>
                  </a:cubicBezTo>
                  <a:cubicBezTo>
                    <a:pt x="69" y="27"/>
                    <a:pt x="69" y="29"/>
                    <a:pt x="70" y="30"/>
                  </a:cubicBezTo>
                  <a:cubicBezTo>
                    <a:pt x="77" y="33"/>
                    <a:pt x="77" y="33"/>
                    <a:pt x="77" y="33"/>
                  </a:cubicBezTo>
                  <a:lnTo>
                    <a:pt x="75" y="3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0" name="Freeform 56">
              <a:extLst>
                <a:ext uri="{FF2B5EF4-FFF2-40B4-BE49-F238E27FC236}">
                  <a16:creationId xmlns:a16="http://schemas.microsoft.com/office/drawing/2014/main" id="{2EDFF59B-ABF8-D446-A24B-AFC9C75372BB}"/>
                </a:ext>
              </a:extLst>
            </p:cNvPr>
            <p:cNvSpPr>
              <a:spLocks/>
            </p:cNvSpPr>
            <p:nvPr/>
          </p:nvSpPr>
          <p:spPr bwMode="auto">
            <a:xfrm>
              <a:off x="7064375" y="1719263"/>
              <a:ext cx="1138238" cy="68263"/>
            </a:xfrm>
            <a:custGeom>
              <a:avLst/>
              <a:gdLst>
                <a:gd name="T0" fmla="*/ 98 w 101"/>
                <a:gd name="T1" fmla="*/ 6 h 6"/>
                <a:gd name="T2" fmla="*/ 3 w 101"/>
                <a:gd name="T3" fmla="*/ 6 h 6"/>
                <a:gd name="T4" fmla="*/ 0 w 101"/>
                <a:gd name="T5" fmla="*/ 3 h 6"/>
                <a:gd name="T6" fmla="*/ 3 w 101"/>
                <a:gd name="T7" fmla="*/ 0 h 6"/>
                <a:gd name="T8" fmla="*/ 98 w 101"/>
                <a:gd name="T9" fmla="*/ 0 h 6"/>
                <a:gd name="T10" fmla="*/ 101 w 101"/>
                <a:gd name="T11" fmla="*/ 3 h 6"/>
                <a:gd name="T12" fmla="*/ 98 w 10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01" h="6">
                  <a:moveTo>
                    <a:pt x="98" y="6"/>
                  </a:moveTo>
                  <a:cubicBezTo>
                    <a:pt x="3" y="6"/>
                    <a:pt x="3" y="6"/>
                    <a:pt x="3" y="6"/>
                  </a:cubicBezTo>
                  <a:cubicBezTo>
                    <a:pt x="2" y="6"/>
                    <a:pt x="0" y="5"/>
                    <a:pt x="0" y="3"/>
                  </a:cubicBezTo>
                  <a:cubicBezTo>
                    <a:pt x="0" y="2"/>
                    <a:pt x="2" y="0"/>
                    <a:pt x="3" y="0"/>
                  </a:cubicBezTo>
                  <a:cubicBezTo>
                    <a:pt x="98" y="0"/>
                    <a:pt x="98" y="0"/>
                    <a:pt x="98" y="0"/>
                  </a:cubicBezTo>
                  <a:cubicBezTo>
                    <a:pt x="100" y="0"/>
                    <a:pt x="101" y="2"/>
                    <a:pt x="101" y="3"/>
                  </a:cubicBezTo>
                  <a:cubicBezTo>
                    <a:pt x="101" y="5"/>
                    <a:pt x="100" y="6"/>
                    <a:pt x="98"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81" name="Group 1980">
            <a:extLst>
              <a:ext uri="{FF2B5EF4-FFF2-40B4-BE49-F238E27FC236}">
                <a16:creationId xmlns:a16="http://schemas.microsoft.com/office/drawing/2014/main" id="{37B7A0A5-C24F-FF42-9927-BC283357014E}"/>
              </a:ext>
            </a:extLst>
          </p:cNvPr>
          <p:cNvGrpSpPr/>
          <p:nvPr userDrawn="1"/>
        </p:nvGrpSpPr>
        <p:grpSpPr>
          <a:xfrm>
            <a:off x="4011023" y="3115085"/>
            <a:ext cx="287882" cy="253435"/>
            <a:chOff x="4170363" y="1460500"/>
            <a:chExt cx="1485900" cy="1308101"/>
          </a:xfrm>
          <a:solidFill>
            <a:srgbClr val="003088"/>
          </a:solidFill>
        </p:grpSpPr>
        <p:sp>
          <p:nvSpPr>
            <p:cNvPr id="1982" name="Freeform 57">
              <a:extLst>
                <a:ext uri="{FF2B5EF4-FFF2-40B4-BE49-F238E27FC236}">
                  <a16:creationId xmlns:a16="http://schemas.microsoft.com/office/drawing/2014/main" id="{C2398527-1801-0E4D-8D1C-5425F6C81FC5}"/>
                </a:ext>
              </a:extLst>
            </p:cNvPr>
            <p:cNvSpPr>
              <a:spLocks noEditPoints="1"/>
            </p:cNvSpPr>
            <p:nvPr/>
          </p:nvSpPr>
          <p:spPr bwMode="auto">
            <a:xfrm>
              <a:off x="4181475" y="1944688"/>
              <a:ext cx="1474788" cy="823913"/>
            </a:xfrm>
            <a:custGeom>
              <a:avLst/>
              <a:gdLst>
                <a:gd name="T0" fmla="*/ 823 w 929"/>
                <a:gd name="T1" fmla="*/ 519 h 519"/>
                <a:gd name="T2" fmla="*/ 631 w 929"/>
                <a:gd name="T3" fmla="*/ 384 h 519"/>
                <a:gd name="T4" fmla="*/ 0 w 929"/>
                <a:gd name="T5" fmla="*/ 384 h 519"/>
                <a:gd name="T6" fmla="*/ 0 w 929"/>
                <a:gd name="T7" fmla="*/ 0 h 519"/>
                <a:gd name="T8" fmla="*/ 929 w 929"/>
                <a:gd name="T9" fmla="*/ 0 h 519"/>
                <a:gd name="T10" fmla="*/ 929 w 929"/>
                <a:gd name="T11" fmla="*/ 384 h 519"/>
                <a:gd name="T12" fmla="*/ 823 w 929"/>
                <a:gd name="T13" fmla="*/ 384 h 519"/>
                <a:gd name="T14" fmla="*/ 823 w 929"/>
                <a:gd name="T15" fmla="*/ 519 h 519"/>
                <a:gd name="T16" fmla="*/ 42 w 929"/>
                <a:gd name="T17" fmla="*/ 342 h 519"/>
                <a:gd name="T18" fmla="*/ 645 w 929"/>
                <a:gd name="T19" fmla="*/ 342 h 519"/>
                <a:gd name="T20" fmla="*/ 780 w 929"/>
                <a:gd name="T21" fmla="*/ 434 h 519"/>
                <a:gd name="T22" fmla="*/ 780 w 929"/>
                <a:gd name="T23" fmla="*/ 342 h 519"/>
                <a:gd name="T24" fmla="*/ 887 w 929"/>
                <a:gd name="T25" fmla="*/ 342 h 519"/>
                <a:gd name="T26" fmla="*/ 887 w 929"/>
                <a:gd name="T27" fmla="*/ 43 h 519"/>
                <a:gd name="T28" fmla="*/ 42 w 929"/>
                <a:gd name="T29" fmla="*/ 43 h 519"/>
                <a:gd name="T30" fmla="*/ 42 w 929"/>
                <a:gd name="T31" fmla="*/ 342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9" h="519">
                  <a:moveTo>
                    <a:pt x="823" y="519"/>
                  </a:moveTo>
                  <a:lnTo>
                    <a:pt x="631" y="384"/>
                  </a:lnTo>
                  <a:lnTo>
                    <a:pt x="0" y="384"/>
                  </a:lnTo>
                  <a:lnTo>
                    <a:pt x="0" y="0"/>
                  </a:lnTo>
                  <a:lnTo>
                    <a:pt x="929" y="0"/>
                  </a:lnTo>
                  <a:lnTo>
                    <a:pt x="929" y="384"/>
                  </a:lnTo>
                  <a:lnTo>
                    <a:pt x="823" y="384"/>
                  </a:lnTo>
                  <a:lnTo>
                    <a:pt x="823" y="519"/>
                  </a:lnTo>
                  <a:close/>
                  <a:moveTo>
                    <a:pt x="42" y="342"/>
                  </a:moveTo>
                  <a:lnTo>
                    <a:pt x="645" y="342"/>
                  </a:lnTo>
                  <a:lnTo>
                    <a:pt x="780" y="434"/>
                  </a:lnTo>
                  <a:lnTo>
                    <a:pt x="780" y="342"/>
                  </a:lnTo>
                  <a:lnTo>
                    <a:pt x="887" y="342"/>
                  </a:lnTo>
                  <a:lnTo>
                    <a:pt x="887" y="43"/>
                  </a:lnTo>
                  <a:lnTo>
                    <a:pt x="42" y="43"/>
                  </a:lnTo>
                  <a:lnTo>
                    <a:pt x="42" y="34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3" name="Freeform 58">
              <a:extLst>
                <a:ext uri="{FF2B5EF4-FFF2-40B4-BE49-F238E27FC236}">
                  <a16:creationId xmlns:a16="http://schemas.microsoft.com/office/drawing/2014/main" id="{4B8A2640-D8EA-2C44-9E06-50B5E9AAF686}"/>
                </a:ext>
              </a:extLst>
            </p:cNvPr>
            <p:cNvSpPr>
              <a:spLocks noEditPoints="1"/>
            </p:cNvSpPr>
            <p:nvPr/>
          </p:nvSpPr>
          <p:spPr bwMode="auto">
            <a:xfrm>
              <a:off x="4181475" y="1606550"/>
              <a:ext cx="1474788" cy="271463"/>
            </a:xfrm>
            <a:custGeom>
              <a:avLst/>
              <a:gdLst>
                <a:gd name="T0" fmla="*/ 929 w 929"/>
                <a:gd name="T1" fmla="*/ 171 h 171"/>
                <a:gd name="T2" fmla="*/ 0 w 929"/>
                <a:gd name="T3" fmla="*/ 171 h 171"/>
                <a:gd name="T4" fmla="*/ 0 w 929"/>
                <a:gd name="T5" fmla="*/ 0 h 171"/>
                <a:gd name="T6" fmla="*/ 929 w 929"/>
                <a:gd name="T7" fmla="*/ 0 h 171"/>
                <a:gd name="T8" fmla="*/ 929 w 929"/>
                <a:gd name="T9" fmla="*/ 171 h 171"/>
                <a:gd name="T10" fmla="*/ 42 w 929"/>
                <a:gd name="T11" fmla="*/ 128 h 171"/>
                <a:gd name="T12" fmla="*/ 887 w 929"/>
                <a:gd name="T13" fmla="*/ 128 h 171"/>
                <a:gd name="T14" fmla="*/ 887 w 929"/>
                <a:gd name="T15" fmla="*/ 43 h 171"/>
                <a:gd name="T16" fmla="*/ 42 w 929"/>
                <a:gd name="T17" fmla="*/ 43 h 171"/>
                <a:gd name="T18" fmla="*/ 42 w 929"/>
                <a:gd name="T19" fmla="*/ 12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9" h="171">
                  <a:moveTo>
                    <a:pt x="929" y="171"/>
                  </a:moveTo>
                  <a:lnTo>
                    <a:pt x="0" y="171"/>
                  </a:lnTo>
                  <a:lnTo>
                    <a:pt x="0" y="0"/>
                  </a:lnTo>
                  <a:lnTo>
                    <a:pt x="929" y="0"/>
                  </a:lnTo>
                  <a:lnTo>
                    <a:pt x="929" y="171"/>
                  </a:lnTo>
                  <a:close/>
                  <a:moveTo>
                    <a:pt x="42" y="128"/>
                  </a:moveTo>
                  <a:lnTo>
                    <a:pt x="887" y="128"/>
                  </a:lnTo>
                  <a:lnTo>
                    <a:pt x="887" y="43"/>
                  </a:lnTo>
                  <a:lnTo>
                    <a:pt x="42" y="43"/>
                  </a:lnTo>
                  <a:lnTo>
                    <a:pt x="42" y="12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4" name="Rectangle 59">
              <a:extLst>
                <a:ext uri="{FF2B5EF4-FFF2-40B4-BE49-F238E27FC236}">
                  <a16:creationId xmlns:a16="http://schemas.microsoft.com/office/drawing/2014/main" id="{4C2B0AD5-B5A6-1546-8E8F-713701BBDB36}"/>
                </a:ext>
              </a:extLst>
            </p:cNvPr>
            <p:cNvSpPr>
              <a:spLocks noChangeArrowheads="1"/>
            </p:cNvSpPr>
            <p:nvPr/>
          </p:nvSpPr>
          <p:spPr bwMode="auto">
            <a:xfrm>
              <a:off x="4170363" y="1460500"/>
              <a:ext cx="1485900" cy="793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85" name="Group 1984">
            <a:extLst>
              <a:ext uri="{FF2B5EF4-FFF2-40B4-BE49-F238E27FC236}">
                <a16:creationId xmlns:a16="http://schemas.microsoft.com/office/drawing/2014/main" id="{182A8D0E-53A9-C54D-ACFF-C10A64E6F621}"/>
              </a:ext>
            </a:extLst>
          </p:cNvPr>
          <p:cNvGrpSpPr/>
          <p:nvPr userDrawn="1"/>
        </p:nvGrpSpPr>
        <p:grpSpPr>
          <a:xfrm>
            <a:off x="7069745" y="3100388"/>
            <a:ext cx="388197" cy="282829"/>
            <a:chOff x="7297738" y="1482725"/>
            <a:chExt cx="666750" cy="485776"/>
          </a:xfrm>
          <a:solidFill>
            <a:srgbClr val="003088"/>
          </a:solidFill>
        </p:grpSpPr>
        <p:sp>
          <p:nvSpPr>
            <p:cNvPr id="1986" name="Freeform 192">
              <a:extLst>
                <a:ext uri="{FF2B5EF4-FFF2-40B4-BE49-F238E27FC236}">
                  <a16:creationId xmlns:a16="http://schemas.microsoft.com/office/drawing/2014/main" id="{BDD48A24-4739-E842-9F6E-3EFA87AA22B5}"/>
                </a:ext>
              </a:extLst>
            </p:cNvPr>
            <p:cNvSpPr>
              <a:spLocks noEditPoints="1"/>
            </p:cNvSpPr>
            <p:nvPr/>
          </p:nvSpPr>
          <p:spPr bwMode="auto">
            <a:xfrm>
              <a:off x="7377113" y="1482725"/>
              <a:ext cx="327025" cy="327025"/>
            </a:xfrm>
            <a:custGeom>
              <a:avLst/>
              <a:gdLst>
                <a:gd name="T0" fmla="*/ 43 w 206"/>
                <a:gd name="T1" fmla="*/ 206 h 206"/>
                <a:gd name="T2" fmla="*/ 0 w 206"/>
                <a:gd name="T3" fmla="*/ 164 h 206"/>
                <a:gd name="T4" fmla="*/ 142 w 206"/>
                <a:gd name="T5" fmla="*/ 29 h 206"/>
                <a:gd name="T6" fmla="*/ 121 w 206"/>
                <a:gd name="T7" fmla="*/ 0 h 206"/>
                <a:gd name="T8" fmla="*/ 206 w 206"/>
                <a:gd name="T9" fmla="*/ 0 h 206"/>
                <a:gd name="T10" fmla="*/ 206 w 206"/>
                <a:gd name="T11" fmla="*/ 92 h 206"/>
                <a:gd name="T12" fmla="*/ 185 w 206"/>
                <a:gd name="T13" fmla="*/ 64 h 206"/>
                <a:gd name="T14" fmla="*/ 43 w 206"/>
                <a:gd name="T15" fmla="*/ 206 h 206"/>
                <a:gd name="T16" fmla="*/ 14 w 206"/>
                <a:gd name="T17" fmla="*/ 164 h 206"/>
                <a:gd name="T18" fmla="*/ 43 w 206"/>
                <a:gd name="T19" fmla="*/ 192 h 206"/>
                <a:gd name="T20" fmla="*/ 185 w 206"/>
                <a:gd name="T21" fmla="*/ 50 h 206"/>
                <a:gd name="T22" fmla="*/ 199 w 206"/>
                <a:gd name="T23" fmla="*/ 64 h 206"/>
                <a:gd name="T24" fmla="*/ 199 w 206"/>
                <a:gd name="T25" fmla="*/ 14 h 206"/>
                <a:gd name="T26" fmla="*/ 142 w 206"/>
                <a:gd name="T27" fmla="*/ 14 h 206"/>
                <a:gd name="T28" fmla="*/ 156 w 206"/>
                <a:gd name="T29" fmla="*/ 29 h 206"/>
                <a:gd name="T30" fmla="*/ 14 w 206"/>
                <a:gd name="T31" fmla="*/ 16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6" h="206">
                  <a:moveTo>
                    <a:pt x="43" y="206"/>
                  </a:moveTo>
                  <a:lnTo>
                    <a:pt x="0" y="164"/>
                  </a:lnTo>
                  <a:lnTo>
                    <a:pt x="142" y="29"/>
                  </a:lnTo>
                  <a:lnTo>
                    <a:pt x="121" y="0"/>
                  </a:lnTo>
                  <a:lnTo>
                    <a:pt x="206" y="0"/>
                  </a:lnTo>
                  <a:lnTo>
                    <a:pt x="206" y="92"/>
                  </a:lnTo>
                  <a:lnTo>
                    <a:pt x="185" y="64"/>
                  </a:lnTo>
                  <a:lnTo>
                    <a:pt x="43" y="206"/>
                  </a:lnTo>
                  <a:close/>
                  <a:moveTo>
                    <a:pt x="14" y="164"/>
                  </a:moveTo>
                  <a:lnTo>
                    <a:pt x="43" y="192"/>
                  </a:lnTo>
                  <a:lnTo>
                    <a:pt x="185" y="50"/>
                  </a:lnTo>
                  <a:lnTo>
                    <a:pt x="199" y="64"/>
                  </a:lnTo>
                  <a:lnTo>
                    <a:pt x="199" y="14"/>
                  </a:lnTo>
                  <a:lnTo>
                    <a:pt x="142" y="14"/>
                  </a:lnTo>
                  <a:lnTo>
                    <a:pt x="156" y="29"/>
                  </a:lnTo>
                  <a:lnTo>
                    <a:pt x="14" y="16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7" name="Freeform 193">
              <a:extLst>
                <a:ext uri="{FF2B5EF4-FFF2-40B4-BE49-F238E27FC236}">
                  <a16:creationId xmlns:a16="http://schemas.microsoft.com/office/drawing/2014/main" id="{1FC3D405-47C0-B748-81B2-53CFCDAB1FEC}"/>
                </a:ext>
              </a:extLst>
            </p:cNvPr>
            <p:cNvSpPr>
              <a:spLocks noEditPoints="1"/>
            </p:cNvSpPr>
            <p:nvPr/>
          </p:nvSpPr>
          <p:spPr bwMode="auto">
            <a:xfrm>
              <a:off x="7388225" y="1866900"/>
              <a:ext cx="101600" cy="101600"/>
            </a:xfrm>
            <a:custGeom>
              <a:avLst/>
              <a:gdLst>
                <a:gd name="T0" fmla="*/ 64 w 64"/>
                <a:gd name="T1" fmla="*/ 64 h 64"/>
                <a:gd name="T2" fmla="*/ 0 w 64"/>
                <a:gd name="T3" fmla="*/ 64 h 64"/>
                <a:gd name="T4" fmla="*/ 0 w 64"/>
                <a:gd name="T5" fmla="*/ 0 h 64"/>
                <a:gd name="T6" fmla="*/ 64 w 64"/>
                <a:gd name="T7" fmla="*/ 0 h 64"/>
                <a:gd name="T8" fmla="*/ 64 w 64"/>
                <a:gd name="T9" fmla="*/ 64 h 64"/>
                <a:gd name="T10" fmla="*/ 7 w 64"/>
                <a:gd name="T11" fmla="*/ 57 h 64"/>
                <a:gd name="T12" fmla="*/ 50 w 64"/>
                <a:gd name="T13" fmla="*/ 57 h 64"/>
                <a:gd name="T14" fmla="*/ 50 w 64"/>
                <a:gd name="T15" fmla="*/ 7 h 64"/>
                <a:gd name="T16" fmla="*/ 7 w 64"/>
                <a:gd name="T17" fmla="*/ 7 h 64"/>
                <a:gd name="T18" fmla="*/ 7 w 64"/>
                <a:gd name="T19"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64"/>
                  </a:moveTo>
                  <a:lnTo>
                    <a:pt x="0" y="64"/>
                  </a:lnTo>
                  <a:lnTo>
                    <a:pt x="0" y="0"/>
                  </a:lnTo>
                  <a:lnTo>
                    <a:pt x="64" y="0"/>
                  </a:lnTo>
                  <a:lnTo>
                    <a:pt x="64" y="64"/>
                  </a:lnTo>
                  <a:close/>
                  <a:moveTo>
                    <a:pt x="7" y="57"/>
                  </a:moveTo>
                  <a:lnTo>
                    <a:pt x="50" y="57"/>
                  </a:lnTo>
                  <a:lnTo>
                    <a:pt x="50" y="7"/>
                  </a:lnTo>
                  <a:lnTo>
                    <a:pt x="7" y="7"/>
                  </a:lnTo>
                  <a:lnTo>
                    <a:pt x="7" y="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8" name="Freeform 194">
              <a:extLst>
                <a:ext uri="{FF2B5EF4-FFF2-40B4-BE49-F238E27FC236}">
                  <a16:creationId xmlns:a16="http://schemas.microsoft.com/office/drawing/2014/main" id="{9FBA55BE-E428-B04B-BD3B-8B5E356FEB1D}"/>
                </a:ext>
              </a:extLst>
            </p:cNvPr>
            <p:cNvSpPr>
              <a:spLocks noEditPoints="1"/>
            </p:cNvSpPr>
            <p:nvPr/>
          </p:nvSpPr>
          <p:spPr bwMode="auto">
            <a:xfrm>
              <a:off x="7512050" y="1776413"/>
              <a:ext cx="101600" cy="192088"/>
            </a:xfrm>
            <a:custGeom>
              <a:avLst/>
              <a:gdLst>
                <a:gd name="T0" fmla="*/ 64 w 64"/>
                <a:gd name="T1" fmla="*/ 121 h 121"/>
                <a:gd name="T2" fmla="*/ 0 w 64"/>
                <a:gd name="T3" fmla="*/ 121 h 121"/>
                <a:gd name="T4" fmla="*/ 0 w 64"/>
                <a:gd name="T5" fmla="*/ 0 h 121"/>
                <a:gd name="T6" fmla="*/ 64 w 64"/>
                <a:gd name="T7" fmla="*/ 0 h 121"/>
                <a:gd name="T8" fmla="*/ 64 w 64"/>
                <a:gd name="T9" fmla="*/ 121 h 121"/>
                <a:gd name="T10" fmla="*/ 7 w 64"/>
                <a:gd name="T11" fmla="*/ 114 h 121"/>
                <a:gd name="T12" fmla="*/ 57 w 64"/>
                <a:gd name="T13" fmla="*/ 114 h 121"/>
                <a:gd name="T14" fmla="*/ 57 w 64"/>
                <a:gd name="T15" fmla="*/ 14 h 121"/>
                <a:gd name="T16" fmla="*/ 7 w 64"/>
                <a:gd name="T17" fmla="*/ 14 h 121"/>
                <a:gd name="T18" fmla="*/ 7 w 64"/>
                <a:gd name="T19"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121">
                  <a:moveTo>
                    <a:pt x="64" y="121"/>
                  </a:moveTo>
                  <a:lnTo>
                    <a:pt x="0" y="121"/>
                  </a:lnTo>
                  <a:lnTo>
                    <a:pt x="0" y="0"/>
                  </a:lnTo>
                  <a:lnTo>
                    <a:pt x="64" y="0"/>
                  </a:lnTo>
                  <a:lnTo>
                    <a:pt x="64" y="121"/>
                  </a:lnTo>
                  <a:close/>
                  <a:moveTo>
                    <a:pt x="7" y="114"/>
                  </a:moveTo>
                  <a:lnTo>
                    <a:pt x="57" y="114"/>
                  </a:lnTo>
                  <a:lnTo>
                    <a:pt x="57" y="14"/>
                  </a:lnTo>
                  <a:lnTo>
                    <a:pt x="7" y="14"/>
                  </a:lnTo>
                  <a:lnTo>
                    <a:pt x="7" y="1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9" name="Freeform 195">
              <a:extLst>
                <a:ext uri="{FF2B5EF4-FFF2-40B4-BE49-F238E27FC236}">
                  <a16:creationId xmlns:a16="http://schemas.microsoft.com/office/drawing/2014/main" id="{AF4CD186-C924-9E4A-B279-4F3A679EA435}"/>
                </a:ext>
              </a:extLst>
            </p:cNvPr>
            <p:cNvSpPr>
              <a:spLocks noEditPoints="1"/>
            </p:cNvSpPr>
            <p:nvPr/>
          </p:nvSpPr>
          <p:spPr bwMode="auto">
            <a:xfrm>
              <a:off x="7648575" y="1674813"/>
              <a:ext cx="101600" cy="293688"/>
            </a:xfrm>
            <a:custGeom>
              <a:avLst/>
              <a:gdLst>
                <a:gd name="T0" fmla="*/ 64 w 64"/>
                <a:gd name="T1" fmla="*/ 185 h 185"/>
                <a:gd name="T2" fmla="*/ 0 w 64"/>
                <a:gd name="T3" fmla="*/ 185 h 185"/>
                <a:gd name="T4" fmla="*/ 0 w 64"/>
                <a:gd name="T5" fmla="*/ 0 h 185"/>
                <a:gd name="T6" fmla="*/ 64 w 64"/>
                <a:gd name="T7" fmla="*/ 0 h 185"/>
                <a:gd name="T8" fmla="*/ 64 w 64"/>
                <a:gd name="T9" fmla="*/ 185 h 185"/>
                <a:gd name="T10" fmla="*/ 7 w 64"/>
                <a:gd name="T11" fmla="*/ 178 h 185"/>
                <a:gd name="T12" fmla="*/ 56 w 64"/>
                <a:gd name="T13" fmla="*/ 178 h 185"/>
                <a:gd name="T14" fmla="*/ 56 w 64"/>
                <a:gd name="T15" fmla="*/ 7 h 185"/>
                <a:gd name="T16" fmla="*/ 7 w 64"/>
                <a:gd name="T17" fmla="*/ 7 h 185"/>
                <a:gd name="T18" fmla="*/ 7 w 64"/>
                <a:gd name="T19" fmla="*/ 178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185">
                  <a:moveTo>
                    <a:pt x="64" y="185"/>
                  </a:moveTo>
                  <a:lnTo>
                    <a:pt x="0" y="185"/>
                  </a:lnTo>
                  <a:lnTo>
                    <a:pt x="0" y="0"/>
                  </a:lnTo>
                  <a:lnTo>
                    <a:pt x="64" y="0"/>
                  </a:lnTo>
                  <a:lnTo>
                    <a:pt x="64" y="185"/>
                  </a:lnTo>
                  <a:close/>
                  <a:moveTo>
                    <a:pt x="7" y="178"/>
                  </a:moveTo>
                  <a:lnTo>
                    <a:pt x="56" y="178"/>
                  </a:lnTo>
                  <a:lnTo>
                    <a:pt x="56" y="7"/>
                  </a:lnTo>
                  <a:lnTo>
                    <a:pt x="7" y="7"/>
                  </a:lnTo>
                  <a:lnTo>
                    <a:pt x="7" y="1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0" name="Freeform 196">
              <a:extLst>
                <a:ext uri="{FF2B5EF4-FFF2-40B4-BE49-F238E27FC236}">
                  <a16:creationId xmlns:a16="http://schemas.microsoft.com/office/drawing/2014/main" id="{43347B88-B3D8-534B-870B-4D6D1543D603}"/>
                </a:ext>
              </a:extLst>
            </p:cNvPr>
            <p:cNvSpPr>
              <a:spLocks noEditPoints="1"/>
            </p:cNvSpPr>
            <p:nvPr/>
          </p:nvSpPr>
          <p:spPr bwMode="auto">
            <a:xfrm>
              <a:off x="7772400" y="1550988"/>
              <a:ext cx="112713" cy="417513"/>
            </a:xfrm>
            <a:custGeom>
              <a:avLst/>
              <a:gdLst>
                <a:gd name="T0" fmla="*/ 71 w 71"/>
                <a:gd name="T1" fmla="*/ 263 h 263"/>
                <a:gd name="T2" fmla="*/ 0 w 71"/>
                <a:gd name="T3" fmla="*/ 263 h 263"/>
                <a:gd name="T4" fmla="*/ 0 w 71"/>
                <a:gd name="T5" fmla="*/ 0 h 263"/>
                <a:gd name="T6" fmla="*/ 71 w 71"/>
                <a:gd name="T7" fmla="*/ 0 h 263"/>
                <a:gd name="T8" fmla="*/ 71 w 71"/>
                <a:gd name="T9" fmla="*/ 263 h 263"/>
                <a:gd name="T10" fmla="*/ 14 w 71"/>
                <a:gd name="T11" fmla="*/ 256 h 263"/>
                <a:gd name="T12" fmla="*/ 57 w 71"/>
                <a:gd name="T13" fmla="*/ 256 h 263"/>
                <a:gd name="T14" fmla="*/ 57 w 71"/>
                <a:gd name="T15" fmla="*/ 14 h 263"/>
                <a:gd name="T16" fmla="*/ 14 w 71"/>
                <a:gd name="T17" fmla="*/ 14 h 263"/>
                <a:gd name="T18" fmla="*/ 14 w 71"/>
                <a:gd name="T19" fmla="*/ 256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263">
                  <a:moveTo>
                    <a:pt x="71" y="263"/>
                  </a:moveTo>
                  <a:lnTo>
                    <a:pt x="0" y="263"/>
                  </a:lnTo>
                  <a:lnTo>
                    <a:pt x="0" y="0"/>
                  </a:lnTo>
                  <a:lnTo>
                    <a:pt x="71" y="0"/>
                  </a:lnTo>
                  <a:lnTo>
                    <a:pt x="71" y="263"/>
                  </a:lnTo>
                  <a:close/>
                  <a:moveTo>
                    <a:pt x="14" y="256"/>
                  </a:moveTo>
                  <a:lnTo>
                    <a:pt x="57" y="256"/>
                  </a:lnTo>
                  <a:lnTo>
                    <a:pt x="57" y="14"/>
                  </a:lnTo>
                  <a:lnTo>
                    <a:pt x="14" y="14"/>
                  </a:lnTo>
                  <a:lnTo>
                    <a:pt x="14" y="2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1" name="Rectangle 197">
              <a:extLst>
                <a:ext uri="{FF2B5EF4-FFF2-40B4-BE49-F238E27FC236}">
                  <a16:creationId xmlns:a16="http://schemas.microsoft.com/office/drawing/2014/main" id="{B8B8FA19-560A-C74C-9C0F-2574288F2D1C}"/>
                </a:ext>
              </a:extLst>
            </p:cNvPr>
            <p:cNvSpPr>
              <a:spLocks noChangeArrowheads="1"/>
            </p:cNvSpPr>
            <p:nvPr/>
          </p:nvSpPr>
          <p:spPr bwMode="auto">
            <a:xfrm>
              <a:off x="7332663" y="1957388"/>
              <a:ext cx="596900"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2" name="Rectangle 198">
              <a:extLst>
                <a:ext uri="{FF2B5EF4-FFF2-40B4-BE49-F238E27FC236}">
                  <a16:creationId xmlns:a16="http://schemas.microsoft.com/office/drawing/2014/main" id="{46DAEF3D-D74B-D243-8A9F-056C69F5ACC4}"/>
                </a:ext>
              </a:extLst>
            </p:cNvPr>
            <p:cNvSpPr>
              <a:spLocks noChangeArrowheads="1"/>
            </p:cNvSpPr>
            <p:nvPr/>
          </p:nvSpPr>
          <p:spPr bwMode="auto">
            <a:xfrm>
              <a:off x="7297738" y="1957388"/>
              <a:ext cx="11113"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3" name="Rectangle 199">
              <a:extLst>
                <a:ext uri="{FF2B5EF4-FFF2-40B4-BE49-F238E27FC236}">
                  <a16:creationId xmlns:a16="http://schemas.microsoft.com/office/drawing/2014/main" id="{65ABBD7F-C9D6-9F48-A37F-D9503FE8A55C}"/>
                </a:ext>
              </a:extLst>
            </p:cNvPr>
            <p:cNvSpPr>
              <a:spLocks noChangeArrowheads="1"/>
            </p:cNvSpPr>
            <p:nvPr/>
          </p:nvSpPr>
          <p:spPr bwMode="auto">
            <a:xfrm>
              <a:off x="7953375" y="1957388"/>
              <a:ext cx="11113"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4" name="Group 1993">
            <a:extLst>
              <a:ext uri="{FF2B5EF4-FFF2-40B4-BE49-F238E27FC236}">
                <a16:creationId xmlns:a16="http://schemas.microsoft.com/office/drawing/2014/main" id="{DA12A6C4-9803-024C-BD22-1103DDE7FFAA}"/>
              </a:ext>
            </a:extLst>
          </p:cNvPr>
          <p:cNvGrpSpPr/>
          <p:nvPr userDrawn="1"/>
        </p:nvGrpSpPr>
        <p:grpSpPr>
          <a:xfrm>
            <a:off x="7663903" y="3129964"/>
            <a:ext cx="354923" cy="223676"/>
            <a:chOff x="6292850" y="1584325"/>
            <a:chExt cx="609600" cy="384176"/>
          </a:xfrm>
          <a:solidFill>
            <a:srgbClr val="003088"/>
          </a:solidFill>
        </p:grpSpPr>
        <p:sp>
          <p:nvSpPr>
            <p:cNvPr id="1995" name="Freeform 305">
              <a:extLst>
                <a:ext uri="{FF2B5EF4-FFF2-40B4-BE49-F238E27FC236}">
                  <a16:creationId xmlns:a16="http://schemas.microsoft.com/office/drawing/2014/main" id="{7547573C-8FFD-294A-989E-B5E21F2A6C2E}"/>
                </a:ext>
              </a:extLst>
            </p:cNvPr>
            <p:cNvSpPr>
              <a:spLocks/>
            </p:cNvSpPr>
            <p:nvPr/>
          </p:nvSpPr>
          <p:spPr bwMode="auto">
            <a:xfrm>
              <a:off x="6361113" y="1743075"/>
              <a:ext cx="508000" cy="134938"/>
            </a:xfrm>
            <a:custGeom>
              <a:avLst/>
              <a:gdLst>
                <a:gd name="T0" fmla="*/ 171 w 320"/>
                <a:gd name="T1" fmla="*/ 85 h 85"/>
                <a:gd name="T2" fmla="*/ 114 w 320"/>
                <a:gd name="T3" fmla="*/ 85 h 85"/>
                <a:gd name="T4" fmla="*/ 85 w 320"/>
                <a:gd name="T5" fmla="*/ 49 h 85"/>
                <a:gd name="T6" fmla="*/ 57 w 320"/>
                <a:gd name="T7" fmla="*/ 49 h 85"/>
                <a:gd name="T8" fmla="*/ 43 w 320"/>
                <a:gd name="T9" fmla="*/ 64 h 85"/>
                <a:gd name="T10" fmla="*/ 0 w 320"/>
                <a:gd name="T11" fmla="*/ 64 h 85"/>
                <a:gd name="T12" fmla="*/ 0 w 320"/>
                <a:gd name="T13" fmla="*/ 56 h 85"/>
                <a:gd name="T14" fmla="*/ 36 w 320"/>
                <a:gd name="T15" fmla="*/ 56 h 85"/>
                <a:gd name="T16" fmla="*/ 50 w 320"/>
                <a:gd name="T17" fmla="*/ 42 h 85"/>
                <a:gd name="T18" fmla="*/ 93 w 320"/>
                <a:gd name="T19" fmla="*/ 42 h 85"/>
                <a:gd name="T20" fmla="*/ 121 w 320"/>
                <a:gd name="T21" fmla="*/ 71 h 85"/>
                <a:gd name="T22" fmla="*/ 164 w 320"/>
                <a:gd name="T23" fmla="*/ 71 h 85"/>
                <a:gd name="T24" fmla="*/ 220 w 320"/>
                <a:gd name="T25" fmla="*/ 21 h 85"/>
                <a:gd name="T26" fmla="*/ 256 w 320"/>
                <a:gd name="T27" fmla="*/ 21 h 85"/>
                <a:gd name="T28" fmla="*/ 270 w 320"/>
                <a:gd name="T29" fmla="*/ 0 h 85"/>
                <a:gd name="T30" fmla="*/ 320 w 320"/>
                <a:gd name="T31" fmla="*/ 0 h 85"/>
                <a:gd name="T32" fmla="*/ 320 w 320"/>
                <a:gd name="T33" fmla="*/ 14 h 85"/>
                <a:gd name="T34" fmla="*/ 277 w 320"/>
                <a:gd name="T35" fmla="*/ 14 h 85"/>
                <a:gd name="T36" fmla="*/ 256 w 320"/>
                <a:gd name="T37" fmla="*/ 28 h 85"/>
                <a:gd name="T38" fmla="*/ 220 w 320"/>
                <a:gd name="T39" fmla="*/ 28 h 85"/>
                <a:gd name="T40" fmla="*/ 171 w 320"/>
                <a:gd name="T4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85">
                  <a:moveTo>
                    <a:pt x="171" y="85"/>
                  </a:moveTo>
                  <a:lnTo>
                    <a:pt x="114" y="85"/>
                  </a:lnTo>
                  <a:lnTo>
                    <a:pt x="85" y="49"/>
                  </a:lnTo>
                  <a:lnTo>
                    <a:pt x="57" y="49"/>
                  </a:lnTo>
                  <a:lnTo>
                    <a:pt x="43" y="64"/>
                  </a:lnTo>
                  <a:lnTo>
                    <a:pt x="0" y="64"/>
                  </a:lnTo>
                  <a:lnTo>
                    <a:pt x="0" y="56"/>
                  </a:lnTo>
                  <a:lnTo>
                    <a:pt x="36" y="56"/>
                  </a:lnTo>
                  <a:lnTo>
                    <a:pt x="50" y="42"/>
                  </a:lnTo>
                  <a:lnTo>
                    <a:pt x="93" y="42"/>
                  </a:lnTo>
                  <a:lnTo>
                    <a:pt x="121" y="71"/>
                  </a:lnTo>
                  <a:lnTo>
                    <a:pt x="164" y="71"/>
                  </a:lnTo>
                  <a:lnTo>
                    <a:pt x="220" y="21"/>
                  </a:lnTo>
                  <a:lnTo>
                    <a:pt x="256" y="21"/>
                  </a:lnTo>
                  <a:lnTo>
                    <a:pt x="270" y="0"/>
                  </a:lnTo>
                  <a:lnTo>
                    <a:pt x="320" y="0"/>
                  </a:lnTo>
                  <a:lnTo>
                    <a:pt x="320" y="14"/>
                  </a:lnTo>
                  <a:lnTo>
                    <a:pt x="277" y="14"/>
                  </a:lnTo>
                  <a:lnTo>
                    <a:pt x="256" y="28"/>
                  </a:lnTo>
                  <a:lnTo>
                    <a:pt x="220" y="28"/>
                  </a:lnTo>
                  <a:lnTo>
                    <a:pt x="171" y="8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6" name="Rectangle 306">
              <a:extLst>
                <a:ext uri="{FF2B5EF4-FFF2-40B4-BE49-F238E27FC236}">
                  <a16:creationId xmlns:a16="http://schemas.microsoft.com/office/drawing/2014/main" id="{D16EE611-E0BD-6541-B7F0-B3E9EB430CDB}"/>
                </a:ext>
              </a:extLst>
            </p:cNvPr>
            <p:cNvSpPr>
              <a:spLocks noChangeArrowheads="1"/>
            </p:cNvSpPr>
            <p:nvPr/>
          </p:nvSpPr>
          <p:spPr bwMode="auto">
            <a:xfrm>
              <a:off x="6292850" y="1889125"/>
              <a:ext cx="46038" cy="22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7" name="Rectangle 307">
              <a:extLst>
                <a:ext uri="{FF2B5EF4-FFF2-40B4-BE49-F238E27FC236}">
                  <a16:creationId xmlns:a16="http://schemas.microsoft.com/office/drawing/2014/main" id="{54266467-9CBC-964A-8419-2212CB6EB7A3}"/>
                </a:ext>
              </a:extLst>
            </p:cNvPr>
            <p:cNvSpPr>
              <a:spLocks noChangeArrowheads="1"/>
            </p:cNvSpPr>
            <p:nvPr/>
          </p:nvSpPr>
          <p:spPr bwMode="auto">
            <a:xfrm>
              <a:off x="6292850" y="1831975"/>
              <a:ext cx="46038" cy="127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8" name="Rectangle 308">
              <a:extLst>
                <a:ext uri="{FF2B5EF4-FFF2-40B4-BE49-F238E27FC236}">
                  <a16:creationId xmlns:a16="http://schemas.microsoft.com/office/drawing/2014/main" id="{69C83CEB-7963-614B-B5D8-0E7E04A55214}"/>
                </a:ext>
              </a:extLst>
            </p:cNvPr>
            <p:cNvSpPr>
              <a:spLocks noChangeArrowheads="1"/>
            </p:cNvSpPr>
            <p:nvPr/>
          </p:nvSpPr>
          <p:spPr bwMode="auto">
            <a:xfrm>
              <a:off x="6292850" y="1765300"/>
              <a:ext cx="46038" cy="22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9" name="Rectangle 309">
              <a:extLst>
                <a:ext uri="{FF2B5EF4-FFF2-40B4-BE49-F238E27FC236}">
                  <a16:creationId xmlns:a16="http://schemas.microsoft.com/office/drawing/2014/main" id="{2959CB30-A2CD-9640-AA8A-85CE12FF0CF1}"/>
                </a:ext>
              </a:extLst>
            </p:cNvPr>
            <p:cNvSpPr>
              <a:spLocks noChangeArrowheads="1"/>
            </p:cNvSpPr>
            <p:nvPr/>
          </p:nvSpPr>
          <p:spPr bwMode="auto">
            <a:xfrm>
              <a:off x="6292850" y="1708150"/>
              <a:ext cx="46038"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0" name="Rectangle 310">
              <a:extLst>
                <a:ext uri="{FF2B5EF4-FFF2-40B4-BE49-F238E27FC236}">
                  <a16:creationId xmlns:a16="http://schemas.microsoft.com/office/drawing/2014/main" id="{51A9DFD4-BCB4-EF4D-A6C0-9286F3F7716F}"/>
                </a:ext>
              </a:extLst>
            </p:cNvPr>
            <p:cNvSpPr>
              <a:spLocks noChangeArrowheads="1"/>
            </p:cNvSpPr>
            <p:nvPr/>
          </p:nvSpPr>
          <p:spPr bwMode="auto">
            <a:xfrm>
              <a:off x="6292850" y="1641475"/>
              <a:ext cx="46038" cy="22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1" name="Rectangle 311">
              <a:extLst>
                <a:ext uri="{FF2B5EF4-FFF2-40B4-BE49-F238E27FC236}">
                  <a16:creationId xmlns:a16="http://schemas.microsoft.com/office/drawing/2014/main" id="{BDACAE39-F1C6-6445-B2DD-542FBBFF25CB}"/>
                </a:ext>
              </a:extLst>
            </p:cNvPr>
            <p:cNvSpPr>
              <a:spLocks noChangeArrowheads="1"/>
            </p:cNvSpPr>
            <p:nvPr/>
          </p:nvSpPr>
          <p:spPr bwMode="auto">
            <a:xfrm>
              <a:off x="6292850" y="1584325"/>
              <a:ext cx="46038"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2" name="Rectangle 312">
              <a:extLst>
                <a:ext uri="{FF2B5EF4-FFF2-40B4-BE49-F238E27FC236}">
                  <a16:creationId xmlns:a16="http://schemas.microsoft.com/office/drawing/2014/main" id="{F5CA7DC5-02B7-B449-BA0F-7399E89740D5}"/>
                </a:ext>
              </a:extLst>
            </p:cNvPr>
            <p:cNvSpPr>
              <a:spLocks noChangeArrowheads="1"/>
            </p:cNvSpPr>
            <p:nvPr/>
          </p:nvSpPr>
          <p:spPr bwMode="auto">
            <a:xfrm>
              <a:off x="6361113" y="1957388"/>
              <a:ext cx="508000"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3" name="Rectangle 313">
              <a:extLst>
                <a:ext uri="{FF2B5EF4-FFF2-40B4-BE49-F238E27FC236}">
                  <a16:creationId xmlns:a16="http://schemas.microsoft.com/office/drawing/2014/main" id="{7B7A5B37-A54D-6B45-854A-A2C1F57957A7}"/>
                </a:ext>
              </a:extLst>
            </p:cNvPr>
            <p:cNvSpPr>
              <a:spLocks noChangeArrowheads="1"/>
            </p:cNvSpPr>
            <p:nvPr/>
          </p:nvSpPr>
          <p:spPr bwMode="auto">
            <a:xfrm>
              <a:off x="6292850" y="1957388"/>
              <a:ext cx="46038"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4" name="Rectangle 314">
              <a:extLst>
                <a:ext uri="{FF2B5EF4-FFF2-40B4-BE49-F238E27FC236}">
                  <a16:creationId xmlns:a16="http://schemas.microsoft.com/office/drawing/2014/main" id="{AA2EAE78-AA06-B345-B46D-2FD25960AD25}"/>
                </a:ext>
              </a:extLst>
            </p:cNvPr>
            <p:cNvSpPr>
              <a:spLocks noChangeArrowheads="1"/>
            </p:cNvSpPr>
            <p:nvPr/>
          </p:nvSpPr>
          <p:spPr bwMode="auto">
            <a:xfrm>
              <a:off x="6880225" y="1957388"/>
              <a:ext cx="22225"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5" name="Freeform 315">
              <a:extLst>
                <a:ext uri="{FF2B5EF4-FFF2-40B4-BE49-F238E27FC236}">
                  <a16:creationId xmlns:a16="http://schemas.microsoft.com/office/drawing/2014/main" id="{33154AAD-38D1-8B49-BC10-3AF7DF7D3118}"/>
                </a:ext>
              </a:extLst>
            </p:cNvPr>
            <p:cNvSpPr>
              <a:spLocks/>
            </p:cNvSpPr>
            <p:nvPr/>
          </p:nvSpPr>
          <p:spPr bwMode="auto">
            <a:xfrm>
              <a:off x="6361113" y="1697038"/>
              <a:ext cx="123825" cy="112713"/>
            </a:xfrm>
            <a:custGeom>
              <a:avLst/>
              <a:gdLst>
                <a:gd name="T0" fmla="*/ 14 w 78"/>
                <a:gd name="T1" fmla="*/ 71 h 71"/>
                <a:gd name="T2" fmla="*/ 0 w 78"/>
                <a:gd name="T3" fmla="*/ 71 h 71"/>
                <a:gd name="T4" fmla="*/ 0 w 78"/>
                <a:gd name="T5" fmla="*/ 0 h 71"/>
                <a:gd name="T6" fmla="*/ 78 w 78"/>
                <a:gd name="T7" fmla="*/ 0 h 71"/>
                <a:gd name="T8" fmla="*/ 78 w 78"/>
                <a:gd name="T9" fmla="*/ 7 h 71"/>
                <a:gd name="T10" fmla="*/ 14 w 78"/>
                <a:gd name="T11" fmla="*/ 7 h 71"/>
                <a:gd name="T12" fmla="*/ 14 w 78"/>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14" y="71"/>
                  </a:moveTo>
                  <a:lnTo>
                    <a:pt x="0" y="71"/>
                  </a:lnTo>
                  <a:lnTo>
                    <a:pt x="0" y="0"/>
                  </a:lnTo>
                  <a:lnTo>
                    <a:pt x="78" y="0"/>
                  </a:lnTo>
                  <a:lnTo>
                    <a:pt x="78" y="7"/>
                  </a:lnTo>
                  <a:lnTo>
                    <a:pt x="14" y="7"/>
                  </a:lnTo>
                  <a:lnTo>
                    <a:pt x="14"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6" name="Rectangle 316">
              <a:extLst>
                <a:ext uri="{FF2B5EF4-FFF2-40B4-BE49-F238E27FC236}">
                  <a16:creationId xmlns:a16="http://schemas.microsoft.com/office/drawing/2014/main" id="{31B01635-2CEC-8544-A8CB-4F2CCF4DF2BE}"/>
                </a:ext>
              </a:extLst>
            </p:cNvPr>
            <p:cNvSpPr>
              <a:spLocks noChangeArrowheads="1"/>
            </p:cNvSpPr>
            <p:nvPr/>
          </p:nvSpPr>
          <p:spPr bwMode="auto">
            <a:xfrm>
              <a:off x="6361113" y="1866900"/>
              <a:ext cx="22225" cy="1016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7" name="Freeform 317">
              <a:extLst>
                <a:ext uri="{FF2B5EF4-FFF2-40B4-BE49-F238E27FC236}">
                  <a16:creationId xmlns:a16="http://schemas.microsoft.com/office/drawing/2014/main" id="{DC4EA622-79A0-7C4A-8375-F7F07FCDE28D}"/>
                </a:ext>
              </a:extLst>
            </p:cNvPr>
            <p:cNvSpPr>
              <a:spLocks/>
            </p:cNvSpPr>
            <p:nvPr/>
          </p:nvSpPr>
          <p:spPr bwMode="auto">
            <a:xfrm>
              <a:off x="6473825" y="1641475"/>
              <a:ext cx="123825" cy="146050"/>
            </a:xfrm>
            <a:custGeom>
              <a:avLst/>
              <a:gdLst>
                <a:gd name="T0" fmla="*/ 14 w 78"/>
                <a:gd name="T1" fmla="*/ 92 h 92"/>
                <a:gd name="T2" fmla="*/ 0 w 78"/>
                <a:gd name="T3" fmla="*/ 92 h 92"/>
                <a:gd name="T4" fmla="*/ 0 w 78"/>
                <a:gd name="T5" fmla="*/ 0 h 92"/>
                <a:gd name="T6" fmla="*/ 78 w 78"/>
                <a:gd name="T7" fmla="*/ 0 h 92"/>
                <a:gd name="T8" fmla="*/ 78 w 78"/>
                <a:gd name="T9" fmla="*/ 28 h 92"/>
                <a:gd name="T10" fmla="*/ 71 w 78"/>
                <a:gd name="T11" fmla="*/ 28 h 92"/>
                <a:gd name="T12" fmla="*/ 71 w 78"/>
                <a:gd name="T13" fmla="*/ 7 h 92"/>
                <a:gd name="T14" fmla="*/ 14 w 78"/>
                <a:gd name="T15" fmla="*/ 7 h 92"/>
                <a:gd name="T16" fmla="*/ 14 w 78"/>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92">
                  <a:moveTo>
                    <a:pt x="14" y="92"/>
                  </a:moveTo>
                  <a:lnTo>
                    <a:pt x="0" y="92"/>
                  </a:lnTo>
                  <a:lnTo>
                    <a:pt x="0" y="0"/>
                  </a:lnTo>
                  <a:lnTo>
                    <a:pt x="78" y="0"/>
                  </a:lnTo>
                  <a:lnTo>
                    <a:pt x="78" y="28"/>
                  </a:lnTo>
                  <a:lnTo>
                    <a:pt x="71" y="28"/>
                  </a:lnTo>
                  <a:lnTo>
                    <a:pt x="71" y="7"/>
                  </a:lnTo>
                  <a:lnTo>
                    <a:pt x="14" y="7"/>
                  </a:lnTo>
                  <a:lnTo>
                    <a:pt x="14" y="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8" name="Rectangle 318">
              <a:extLst>
                <a:ext uri="{FF2B5EF4-FFF2-40B4-BE49-F238E27FC236}">
                  <a16:creationId xmlns:a16="http://schemas.microsoft.com/office/drawing/2014/main" id="{7C5D91E9-8C28-774E-8684-6F2558508C89}"/>
                </a:ext>
              </a:extLst>
            </p:cNvPr>
            <p:cNvSpPr>
              <a:spLocks noChangeArrowheads="1"/>
            </p:cNvSpPr>
            <p:nvPr/>
          </p:nvSpPr>
          <p:spPr bwMode="auto">
            <a:xfrm>
              <a:off x="6473825" y="1844675"/>
              <a:ext cx="22225" cy="1238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9" name="Freeform 319">
              <a:extLst>
                <a:ext uri="{FF2B5EF4-FFF2-40B4-BE49-F238E27FC236}">
                  <a16:creationId xmlns:a16="http://schemas.microsoft.com/office/drawing/2014/main" id="{A5C57F15-993A-324C-9915-EC3929E48871}"/>
                </a:ext>
              </a:extLst>
            </p:cNvPr>
            <p:cNvSpPr>
              <a:spLocks/>
            </p:cNvSpPr>
            <p:nvPr/>
          </p:nvSpPr>
          <p:spPr bwMode="auto">
            <a:xfrm>
              <a:off x="6586538" y="1674813"/>
              <a:ext cx="123825" cy="169863"/>
            </a:xfrm>
            <a:custGeom>
              <a:avLst/>
              <a:gdLst>
                <a:gd name="T0" fmla="*/ 7 w 78"/>
                <a:gd name="T1" fmla="*/ 107 h 107"/>
                <a:gd name="T2" fmla="*/ 0 w 78"/>
                <a:gd name="T3" fmla="*/ 107 h 107"/>
                <a:gd name="T4" fmla="*/ 0 w 78"/>
                <a:gd name="T5" fmla="*/ 0 h 107"/>
                <a:gd name="T6" fmla="*/ 78 w 78"/>
                <a:gd name="T7" fmla="*/ 0 h 107"/>
                <a:gd name="T8" fmla="*/ 78 w 78"/>
                <a:gd name="T9" fmla="*/ 7 h 107"/>
                <a:gd name="T10" fmla="*/ 7 w 78"/>
                <a:gd name="T11" fmla="*/ 7 h 107"/>
                <a:gd name="T12" fmla="*/ 7 w 78"/>
                <a:gd name="T13" fmla="*/ 107 h 107"/>
              </a:gdLst>
              <a:ahLst/>
              <a:cxnLst>
                <a:cxn ang="0">
                  <a:pos x="T0" y="T1"/>
                </a:cxn>
                <a:cxn ang="0">
                  <a:pos x="T2" y="T3"/>
                </a:cxn>
                <a:cxn ang="0">
                  <a:pos x="T4" y="T5"/>
                </a:cxn>
                <a:cxn ang="0">
                  <a:pos x="T6" y="T7"/>
                </a:cxn>
                <a:cxn ang="0">
                  <a:pos x="T8" y="T9"/>
                </a:cxn>
                <a:cxn ang="0">
                  <a:pos x="T10" y="T11"/>
                </a:cxn>
                <a:cxn ang="0">
                  <a:pos x="T12" y="T13"/>
                </a:cxn>
              </a:cxnLst>
              <a:rect l="0" t="0" r="r" b="b"/>
              <a:pathLst>
                <a:path w="78" h="107">
                  <a:moveTo>
                    <a:pt x="7" y="107"/>
                  </a:moveTo>
                  <a:lnTo>
                    <a:pt x="0" y="107"/>
                  </a:lnTo>
                  <a:lnTo>
                    <a:pt x="0" y="0"/>
                  </a:lnTo>
                  <a:lnTo>
                    <a:pt x="78" y="0"/>
                  </a:lnTo>
                  <a:lnTo>
                    <a:pt x="78" y="7"/>
                  </a:lnTo>
                  <a:lnTo>
                    <a:pt x="7" y="7"/>
                  </a:lnTo>
                  <a:lnTo>
                    <a:pt x="7" y="10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0" name="Rectangle 320">
              <a:extLst>
                <a:ext uri="{FF2B5EF4-FFF2-40B4-BE49-F238E27FC236}">
                  <a16:creationId xmlns:a16="http://schemas.microsoft.com/office/drawing/2014/main" id="{894534C2-0540-AA44-A390-0ADCA1902545}"/>
                </a:ext>
              </a:extLst>
            </p:cNvPr>
            <p:cNvSpPr>
              <a:spLocks noChangeArrowheads="1"/>
            </p:cNvSpPr>
            <p:nvPr/>
          </p:nvSpPr>
          <p:spPr bwMode="auto">
            <a:xfrm>
              <a:off x="6586538" y="1889125"/>
              <a:ext cx="11113" cy="7937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1" name="Rectangle 321">
              <a:extLst>
                <a:ext uri="{FF2B5EF4-FFF2-40B4-BE49-F238E27FC236}">
                  <a16:creationId xmlns:a16="http://schemas.microsoft.com/office/drawing/2014/main" id="{5DB41769-2E8F-BE41-B2EA-B07E60B31094}"/>
                </a:ext>
              </a:extLst>
            </p:cNvPr>
            <p:cNvSpPr>
              <a:spLocks noChangeArrowheads="1"/>
            </p:cNvSpPr>
            <p:nvPr/>
          </p:nvSpPr>
          <p:spPr bwMode="auto">
            <a:xfrm>
              <a:off x="6811963" y="1776413"/>
              <a:ext cx="12700" cy="1920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2" name="Freeform 322">
              <a:extLst>
                <a:ext uri="{FF2B5EF4-FFF2-40B4-BE49-F238E27FC236}">
                  <a16:creationId xmlns:a16="http://schemas.microsoft.com/office/drawing/2014/main" id="{BEEAA9F3-9C4C-3C42-ABCD-0243F44B7129}"/>
                </a:ext>
              </a:extLst>
            </p:cNvPr>
            <p:cNvSpPr>
              <a:spLocks/>
            </p:cNvSpPr>
            <p:nvPr/>
          </p:nvSpPr>
          <p:spPr bwMode="auto">
            <a:xfrm>
              <a:off x="6699250" y="1606550"/>
              <a:ext cx="125413" cy="147638"/>
            </a:xfrm>
            <a:custGeom>
              <a:avLst/>
              <a:gdLst>
                <a:gd name="T0" fmla="*/ 7 w 79"/>
                <a:gd name="T1" fmla="*/ 93 h 93"/>
                <a:gd name="T2" fmla="*/ 0 w 79"/>
                <a:gd name="T3" fmla="*/ 93 h 93"/>
                <a:gd name="T4" fmla="*/ 0 w 79"/>
                <a:gd name="T5" fmla="*/ 0 h 93"/>
                <a:gd name="T6" fmla="*/ 79 w 79"/>
                <a:gd name="T7" fmla="*/ 0 h 93"/>
                <a:gd name="T8" fmla="*/ 79 w 79"/>
                <a:gd name="T9" fmla="*/ 71 h 93"/>
                <a:gd name="T10" fmla="*/ 71 w 79"/>
                <a:gd name="T11" fmla="*/ 71 h 93"/>
                <a:gd name="T12" fmla="*/ 71 w 79"/>
                <a:gd name="T13" fmla="*/ 7 h 93"/>
                <a:gd name="T14" fmla="*/ 7 w 79"/>
                <a:gd name="T15" fmla="*/ 7 h 93"/>
                <a:gd name="T16" fmla="*/ 7 w 79"/>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93">
                  <a:moveTo>
                    <a:pt x="7" y="93"/>
                  </a:moveTo>
                  <a:lnTo>
                    <a:pt x="0" y="93"/>
                  </a:lnTo>
                  <a:lnTo>
                    <a:pt x="0" y="0"/>
                  </a:lnTo>
                  <a:lnTo>
                    <a:pt x="79" y="0"/>
                  </a:lnTo>
                  <a:lnTo>
                    <a:pt x="79" y="71"/>
                  </a:lnTo>
                  <a:lnTo>
                    <a:pt x="71" y="71"/>
                  </a:lnTo>
                  <a:lnTo>
                    <a:pt x="71" y="7"/>
                  </a:lnTo>
                  <a:lnTo>
                    <a:pt x="7" y="7"/>
                  </a:lnTo>
                  <a:lnTo>
                    <a:pt x="7" y="9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3" name="Rectangle 323">
              <a:extLst>
                <a:ext uri="{FF2B5EF4-FFF2-40B4-BE49-F238E27FC236}">
                  <a16:creationId xmlns:a16="http://schemas.microsoft.com/office/drawing/2014/main" id="{97B26F08-6A73-654D-BF36-B56386584856}"/>
                </a:ext>
              </a:extLst>
            </p:cNvPr>
            <p:cNvSpPr>
              <a:spLocks noChangeArrowheads="1"/>
            </p:cNvSpPr>
            <p:nvPr/>
          </p:nvSpPr>
          <p:spPr bwMode="auto">
            <a:xfrm>
              <a:off x="6699250" y="1820863"/>
              <a:ext cx="11113" cy="14763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4" name="Group 2013">
            <a:extLst>
              <a:ext uri="{FF2B5EF4-FFF2-40B4-BE49-F238E27FC236}">
                <a16:creationId xmlns:a16="http://schemas.microsoft.com/office/drawing/2014/main" id="{56CE9300-E012-8041-9253-0C02D36FA0D2}"/>
              </a:ext>
            </a:extLst>
          </p:cNvPr>
          <p:cNvGrpSpPr/>
          <p:nvPr userDrawn="1"/>
        </p:nvGrpSpPr>
        <p:grpSpPr>
          <a:xfrm>
            <a:off x="1044658" y="3716229"/>
            <a:ext cx="370599" cy="308978"/>
            <a:chOff x="4194175" y="2463800"/>
            <a:chExt cx="677863" cy="565151"/>
          </a:xfrm>
          <a:solidFill>
            <a:srgbClr val="003088"/>
          </a:solidFill>
        </p:grpSpPr>
        <p:sp>
          <p:nvSpPr>
            <p:cNvPr id="2015" name="Freeform 180">
              <a:extLst>
                <a:ext uri="{FF2B5EF4-FFF2-40B4-BE49-F238E27FC236}">
                  <a16:creationId xmlns:a16="http://schemas.microsoft.com/office/drawing/2014/main" id="{13AF466D-D2F5-284E-9BE8-87C54B9E58C4}"/>
                </a:ext>
              </a:extLst>
            </p:cNvPr>
            <p:cNvSpPr>
              <a:spLocks noEditPoints="1"/>
            </p:cNvSpPr>
            <p:nvPr/>
          </p:nvSpPr>
          <p:spPr bwMode="auto">
            <a:xfrm>
              <a:off x="4273550" y="2938463"/>
              <a:ext cx="134938" cy="90488"/>
            </a:xfrm>
            <a:custGeom>
              <a:avLst/>
              <a:gdLst>
                <a:gd name="T0" fmla="*/ 85 w 85"/>
                <a:gd name="T1" fmla="*/ 57 h 57"/>
                <a:gd name="T2" fmla="*/ 0 w 85"/>
                <a:gd name="T3" fmla="*/ 57 h 57"/>
                <a:gd name="T4" fmla="*/ 0 w 85"/>
                <a:gd name="T5" fmla="*/ 0 h 57"/>
                <a:gd name="T6" fmla="*/ 85 w 85"/>
                <a:gd name="T7" fmla="*/ 0 h 57"/>
                <a:gd name="T8" fmla="*/ 85 w 85"/>
                <a:gd name="T9" fmla="*/ 57 h 57"/>
                <a:gd name="T10" fmla="*/ 7 w 85"/>
                <a:gd name="T11" fmla="*/ 50 h 57"/>
                <a:gd name="T12" fmla="*/ 78 w 85"/>
                <a:gd name="T13" fmla="*/ 50 h 57"/>
                <a:gd name="T14" fmla="*/ 78 w 85"/>
                <a:gd name="T15" fmla="*/ 7 h 57"/>
                <a:gd name="T16" fmla="*/ 7 w 85"/>
                <a:gd name="T17" fmla="*/ 7 h 57"/>
                <a:gd name="T18" fmla="*/ 7 w 85"/>
                <a:gd name="T19"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57">
                  <a:moveTo>
                    <a:pt x="85" y="57"/>
                  </a:moveTo>
                  <a:lnTo>
                    <a:pt x="0" y="57"/>
                  </a:lnTo>
                  <a:lnTo>
                    <a:pt x="0" y="0"/>
                  </a:lnTo>
                  <a:lnTo>
                    <a:pt x="85" y="0"/>
                  </a:lnTo>
                  <a:lnTo>
                    <a:pt x="85" y="57"/>
                  </a:lnTo>
                  <a:close/>
                  <a:moveTo>
                    <a:pt x="7" y="50"/>
                  </a:moveTo>
                  <a:lnTo>
                    <a:pt x="78" y="50"/>
                  </a:lnTo>
                  <a:lnTo>
                    <a:pt x="78" y="7"/>
                  </a:lnTo>
                  <a:lnTo>
                    <a:pt x="7" y="7"/>
                  </a:lnTo>
                  <a:lnTo>
                    <a:pt x="7" y="5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6" name="Freeform 181">
              <a:extLst>
                <a:ext uri="{FF2B5EF4-FFF2-40B4-BE49-F238E27FC236}">
                  <a16:creationId xmlns:a16="http://schemas.microsoft.com/office/drawing/2014/main" id="{6143810A-EB4B-434F-928C-9A977A490D54}"/>
                </a:ext>
              </a:extLst>
            </p:cNvPr>
            <p:cNvSpPr>
              <a:spLocks noEditPoints="1"/>
            </p:cNvSpPr>
            <p:nvPr/>
          </p:nvSpPr>
          <p:spPr bwMode="auto">
            <a:xfrm>
              <a:off x="4397375" y="2779713"/>
              <a:ext cx="134938" cy="249238"/>
            </a:xfrm>
            <a:custGeom>
              <a:avLst/>
              <a:gdLst>
                <a:gd name="T0" fmla="*/ 85 w 85"/>
                <a:gd name="T1" fmla="*/ 157 h 157"/>
                <a:gd name="T2" fmla="*/ 0 w 85"/>
                <a:gd name="T3" fmla="*/ 157 h 157"/>
                <a:gd name="T4" fmla="*/ 0 w 85"/>
                <a:gd name="T5" fmla="*/ 0 h 157"/>
                <a:gd name="T6" fmla="*/ 85 w 85"/>
                <a:gd name="T7" fmla="*/ 0 h 157"/>
                <a:gd name="T8" fmla="*/ 85 w 85"/>
                <a:gd name="T9" fmla="*/ 157 h 157"/>
                <a:gd name="T10" fmla="*/ 7 w 85"/>
                <a:gd name="T11" fmla="*/ 150 h 157"/>
                <a:gd name="T12" fmla="*/ 78 w 85"/>
                <a:gd name="T13" fmla="*/ 150 h 157"/>
                <a:gd name="T14" fmla="*/ 78 w 85"/>
                <a:gd name="T15" fmla="*/ 7 h 157"/>
                <a:gd name="T16" fmla="*/ 7 w 85"/>
                <a:gd name="T17" fmla="*/ 7 h 157"/>
                <a:gd name="T18" fmla="*/ 7 w 85"/>
                <a:gd name="T19"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157">
                  <a:moveTo>
                    <a:pt x="85" y="157"/>
                  </a:moveTo>
                  <a:lnTo>
                    <a:pt x="0" y="157"/>
                  </a:lnTo>
                  <a:lnTo>
                    <a:pt x="0" y="0"/>
                  </a:lnTo>
                  <a:lnTo>
                    <a:pt x="85" y="0"/>
                  </a:lnTo>
                  <a:lnTo>
                    <a:pt x="85" y="157"/>
                  </a:lnTo>
                  <a:close/>
                  <a:moveTo>
                    <a:pt x="7" y="150"/>
                  </a:moveTo>
                  <a:lnTo>
                    <a:pt x="78" y="150"/>
                  </a:lnTo>
                  <a:lnTo>
                    <a:pt x="78" y="7"/>
                  </a:lnTo>
                  <a:lnTo>
                    <a:pt x="7" y="7"/>
                  </a:lnTo>
                  <a:lnTo>
                    <a:pt x="7" y="15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7" name="Freeform 182">
              <a:extLst>
                <a:ext uri="{FF2B5EF4-FFF2-40B4-BE49-F238E27FC236}">
                  <a16:creationId xmlns:a16="http://schemas.microsoft.com/office/drawing/2014/main" id="{C99EE8A6-A397-0249-A80D-742855365882}"/>
                </a:ext>
              </a:extLst>
            </p:cNvPr>
            <p:cNvSpPr>
              <a:spLocks noEditPoints="1"/>
            </p:cNvSpPr>
            <p:nvPr/>
          </p:nvSpPr>
          <p:spPr bwMode="auto">
            <a:xfrm>
              <a:off x="4521200" y="2836863"/>
              <a:ext cx="134938" cy="192088"/>
            </a:xfrm>
            <a:custGeom>
              <a:avLst/>
              <a:gdLst>
                <a:gd name="T0" fmla="*/ 85 w 85"/>
                <a:gd name="T1" fmla="*/ 121 h 121"/>
                <a:gd name="T2" fmla="*/ 0 w 85"/>
                <a:gd name="T3" fmla="*/ 121 h 121"/>
                <a:gd name="T4" fmla="*/ 0 w 85"/>
                <a:gd name="T5" fmla="*/ 0 h 121"/>
                <a:gd name="T6" fmla="*/ 85 w 85"/>
                <a:gd name="T7" fmla="*/ 0 h 121"/>
                <a:gd name="T8" fmla="*/ 85 w 85"/>
                <a:gd name="T9" fmla="*/ 121 h 121"/>
                <a:gd name="T10" fmla="*/ 7 w 85"/>
                <a:gd name="T11" fmla="*/ 114 h 121"/>
                <a:gd name="T12" fmla="*/ 78 w 85"/>
                <a:gd name="T13" fmla="*/ 114 h 121"/>
                <a:gd name="T14" fmla="*/ 78 w 85"/>
                <a:gd name="T15" fmla="*/ 14 h 121"/>
                <a:gd name="T16" fmla="*/ 7 w 85"/>
                <a:gd name="T17" fmla="*/ 14 h 121"/>
                <a:gd name="T18" fmla="*/ 7 w 85"/>
                <a:gd name="T19"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121">
                  <a:moveTo>
                    <a:pt x="85" y="121"/>
                  </a:moveTo>
                  <a:lnTo>
                    <a:pt x="0" y="121"/>
                  </a:lnTo>
                  <a:lnTo>
                    <a:pt x="0" y="0"/>
                  </a:lnTo>
                  <a:lnTo>
                    <a:pt x="85" y="0"/>
                  </a:lnTo>
                  <a:lnTo>
                    <a:pt x="85" y="121"/>
                  </a:lnTo>
                  <a:close/>
                  <a:moveTo>
                    <a:pt x="7" y="114"/>
                  </a:moveTo>
                  <a:lnTo>
                    <a:pt x="78" y="114"/>
                  </a:lnTo>
                  <a:lnTo>
                    <a:pt x="78" y="14"/>
                  </a:lnTo>
                  <a:lnTo>
                    <a:pt x="7" y="14"/>
                  </a:lnTo>
                  <a:lnTo>
                    <a:pt x="7" y="1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8" name="Freeform 183">
              <a:extLst>
                <a:ext uri="{FF2B5EF4-FFF2-40B4-BE49-F238E27FC236}">
                  <a16:creationId xmlns:a16="http://schemas.microsoft.com/office/drawing/2014/main" id="{A21D68C3-076C-E745-AB44-B04CEBC98BBD}"/>
                </a:ext>
              </a:extLst>
            </p:cNvPr>
            <p:cNvSpPr>
              <a:spLocks noEditPoints="1"/>
            </p:cNvSpPr>
            <p:nvPr/>
          </p:nvSpPr>
          <p:spPr bwMode="auto">
            <a:xfrm>
              <a:off x="4645025" y="2690813"/>
              <a:ext cx="147638" cy="338138"/>
            </a:xfrm>
            <a:custGeom>
              <a:avLst/>
              <a:gdLst>
                <a:gd name="T0" fmla="*/ 93 w 93"/>
                <a:gd name="T1" fmla="*/ 213 h 213"/>
                <a:gd name="T2" fmla="*/ 0 w 93"/>
                <a:gd name="T3" fmla="*/ 213 h 213"/>
                <a:gd name="T4" fmla="*/ 0 w 93"/>
                <a:gd name="T5" fmla="*/ 0 h 213"/>
                <a:gd name="T6" fmla="*/ 93 w 93"/>
                <a:gd name="T7" fmla="*/ 0 h 213"/>
                <a:gd name="T8" fmla="*/ 93 w 93"/>
                <a:gd name="T9" fmla="*/ 213 h 213"/>
                <a:gd name="T10" fmla="*/ 7 w 93"/>
                <a:gd name="T11" fmla="*/ 206 h 213"/>
                <a:gd name="T12" fmla="*/ 79 w 93"/>
                <a:gd name="T13" fmla="*/ 206 h 213"/>
                <a:gd name="T14" fmla="*/ 79 w 93"/>
                <a:gd name="T15" fmla="*/ 7 h 213"/>
                <a:gd name="T16" fmla="*/ 7 w 93"/>
                <a:gd name="T17" fmla="*/ 7 h 213"/>
                <a:gd name="T18" fmla="*/ 7 w 93"/>
                <a:gd name="T19" fmla="*/ 20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213">
                  <a:moveTo>
                    <a:pt x="93" y="213"/>
                  </a:moveTo>
                  <a:lnTo>
                    <a:pt x="0" y="213"/>
                  </a:lnTo>
                  <a:lnTo>
                    <a:pt x="0" y="0"/>
                  </a:lnTo>
                  <a:lnTo>
                    <a:pt x="93" y="0"/>
                  </a:lnTo>
                  <a:lnTo>
                    <a:pt x="93" y="213"/>
                  </a:lnTo>
                  <a:close/>
                  <a:moveTo>
                    <a:pt x="7" y="206"/>
                  </a:moveTo>
                  <a:lnTo>
                    <a:pt x="79" y="206"/>
                  </a:lnTo>
                  <a:lnTo>
                    <a:pt x="79" y="7"/>
                  </a:lnTo>
                  <a:lnTo>
                    <a:pt x="7" y="7"/>
                  </a:lnTo>
                  <a:lnTo>
                    <a:pt x="7" y="20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9" name="Rectangle 184">
              <a:extLst>
                <a:ext uri="{FF2B5EF4-FFF2-40B4-BE49-F238E27FC236}">
                  <a16:creationId xmlns:a16="http://schemas.microsoft.com/office/drawing/2014/main" id="{590BF16C-E93F-E847-89B1-F70AD3EA98EC}"/>
                </a:ext>
              </a:extLst>
            </p:cNvPr>
            <p:cNvSpPr>
              <a:spLocks noChangeArrowheads="1"/>
            </p:cNvSpPr>
            <p:nvPr/>
          </p:nvSpPr>
          <p:spPr bwMode="auto">
            <a:xfrm>
              <a:off x="4238625" y="3017838"/>
              <a:ext cx="598488"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0" name="Rectangle 185">
              <a:extLst>
                <a:ext uri="{FF2B5EF4-FFF2-40B4-BE49-F238E27FC236}">
                  <a16:creationId xmlns:a16="http://schemas.microsoft.com/office/drawing/2014/main" id="{6117A944-4DEE-C74C-BD3D-B3080DC929AB}"/>
                </a:ext>
              </a:extLst>
            </p:cNvPr>
            <p:cNvSpPr>
              <a:spLocks noChangeArrowheads="1"/>
            </p:cNvSpPr>
            <p:nvPr/>
          </p:nvSpPr>
          <p:spPr bwMode="auto">
            <a:xfrm>
              <a:off x="4194175" y="3017838"/>
              <a:ext cx="22225"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1" name="Rectangle 186">
              <a:extLst>
                <a:ext uri="{FF2B5EF4-FFF2-40B4-BE49-F238E27FC236}">
                  <a16:creationId xmlns:a16="http://schemas.microsoft.com/office/drawing/2014/main" id="{4CE81E8C-A6E6-EF46-869C-8EAFD6D934AB}"/>
                </a:ext>
              </a:extLst>
            </p:cNvPr>
            <p:cNvSpPr>
              <a:spLocks noChangeArrowheads="1"/>
            </p:cNvSpPr>
            <p:nvPr/>
          </p:nvSpPr>
          <p:spPr bwMode="auto">
            <a:xfrm>
              <a:off x="4848225" y="3017838"/>
              <a:ext cx="23813"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2" name="Freeform 187">
              <a:extLst>
                <a:ext uri="{FF2B5EF4-FFF2-40B4-BE49-F238E27FC236}">
                  <a16:creationId xmlns:a16="http://schemas.microsoft.com/office/drawing/2014/main" id="{B60C6709-56A0-D64F-A7B5-D3CC97C5233A}"/>
                </a:ext>
              </a:extLst>
            </p:cNvPr>
            <p:cNvSpPr>
              <a:spLocks/>
            </p:cNvSpPr>
            <p:nvPr/>
          </p:nvSpPr>
          <p:spPr bwMode="auto">
            <a:xfrm>
              <a:off x="4318000" y="2757488"/>
              <a:ext cx="22225" cy="22225"/>
            </a:xfrm>
            <a:custGeom>
              <a:avLst/>
              <a:gdLst>
                <a:gd name="T0" fmla="*/ 7 w 14"/>
                <a:gd name="T1" fmla="*/ 14 h 14"/>
                <a:gd name="T2" fmla="*/ 0 w 14"/>
                <a:gd name="T3" fmla="*/ 7 h 14"/>
                <a:gd name="T4" fmla="*/ 7 w 14"/>
                <a:gd name="T5" fmla="*/ 0 h 14"/>
                <a:gd name="T6" fmla="*/ 14 w 14"/>
                <a:gd name="T7" fmla="*/ 7 h 14"/>
                <a:gd name="T8" fmla="*/ 7 w 14"/>
                <a:gd name="T9" fmla="*/ 14 h 14"/>
              </a:gdLst>
              <a:ahLst/>
              <a:cxnLst>
                <a:cxn ang="0">
                  <a:pos x="T0" y="T1"/>
                </a:cxn>
                <a:cxn ang="0">
                  <a:pos x="T2" y="T3"/>
                </a:cxn>
                <a:cxn ang="0">
                  <a:pos x="T4" y="T5"/>
                </a:cxn>
                <a:cxn ang="0">
                  <a:pos x="T6" y="T7"/>
                </a:cxn>
                <a:cxn ang="0">
                  <a:pos x="T8" y="T9"/>
                </a:cxn>
              </a:cxnLst>
              <a:rect l="0" t="0" r="r" b="b"/>
              <a:pathLst>
                <a:path w="14" h="14">
                  <a:moveTo>
                    <a:pt x="7" y="14"/>
                  </a:moveTo>
                  <a:lnTo>
                    <a:pt x="0" y="7"/>
                  </a:lnTo>
                  <a:lnTo>
                    <a:pt x="7" y="0"/>
                  </a:lnTo>
                  <a:lnTo>
                    <a:pt x="14" y="7"/>
                  </a:lnTo>
                  <a:lnTo>
                    <a:pt x="7"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3" name="Freeform 188">
              <a:extLst>
                <a:ext uri="{FF2B5EF4-FFF2-40B4-BE49-F238E27FC236}">
                  <a16:creationId xmlns:a16="http://schemas.microsoft.com/office/drawing/2014/main" id="{1FB6C93F-0EDD-DB45-BB0E-8A82E0EEBF87}"/>
                </a:ext>
              </a:extLst>
            </p:cNvPr>
            <p:cNvSpPr>
              <a:spLocks noEditPoints="1"/>
            </p:cNvSpPr>
            <p:nvPr/>
          </p:nvSpPr>
          <p:spPr bwMode="auto">
            <a:xfrm>
              <a:off x="4262438" y="2790825"/>
              <a:ext cx="44450" cy="46038"/>
            </a:xfrm>
            <a:custGeom>
              <a:avLst/>
              <a:gdLst>
                <a:gd name="T0" fmla="*/ 7 w 28"/>
                <a:gd name="T1" fmla="*/ 29 h 29"/>
                <a:gd name="T2" fmla="*/ 0 w 28"/>
                <a:gd name="T3" fmla="*/ 22 h 29"/>
                <a:gd name="T4" fmla="*/ 7 w 28"/>
                <a:gd name="T5" fmla="*/ 15 h 29"/>
                <a:gd name="T6" fmla="*/ 14 w 28"/>
                <a:gd name="T7" fmla="*/ 22 h 29"/>
                <a:gd name="T8" fmla="*/ 7 w 28"/>
                <a:gd name="T9" fmla="*/ 29 h 29"/>
                <a:gd name="T10" fmla="*/ 21 w 28"/>
                <a:gd name="T11" fmla="*/ 15 h 29"/>
                <a:gd name="T12" fmla="*/ 14 w 28"/>
                <a:gd name="T13" fmla="*/ 8 h 29"/>
                <a:gd name="T14" fmla="*/ 21 w 28"/>
                <a:gd name="T15" fmla="*/ 0 h 29"/>
                <a:gd name="T16" fmla="*/ 28 w 28"/>
                <a:gd name="T17" fmla="*/ 8 h 29"/>
                <a:gd name="T18" fmla="*/ 21 w 28"/>
                <a:gd name="T19"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7" y="29"/>
                  </a:moveTo>
                  <a:lnTo>
                    <a:pt x="0" y="22"/>
                  </a:lnTo>
                  <a:lnTo>
                    <a:pt x="7" y="15"/>
                  </a:lnTo>
                  <a:lnTo>
                    <a:pt x="14" y="22"/>
                  </a:lnTo>
                  <a:lnTo>
                    <a:pt x="7" y="29"/>
                  </a:lnTo>
                  <a:close/>
                  <a:moveTo>
                    <a:pt x="21" y="15"/>
                  </a:moveTo>
                  <a:lnTo>
                    <a:pt x="14" y="8"/>
                  </a:lnTo>
                  <a:lnTo>
                    <a:pt x="21" y="0"/>
                  </a:lnTo>
                  <a:lnTo>
                    <a:pt x="28" y="8"/>
                  </a:lnTo>
                  <a:lnTo>
                    <a:pt x="21"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4" name="Freeform 189">
              <a:extLst>
                <a:ext uri="{FF2B5EF4-FFF2-40B4-BE49-F238E27FC236}">
                  <a16:creationId xmlns:a16="http://schemas.microsoft.com/office/drawing/2014/main" id="{AF8C7E6B-388B-8F41-B581-9BAAF38D4602}"/>
                </a:ext>
              </a:extLst>
            </p:cNvPr>
            <p:cNvSpPr>
              <a:spLocks/>
            </p:cNvSpPr>
            <p:nvPr/>
          </p:nvSpPr>
          <p:spPr bwMode="auto">
            <a:xfrm>
              <a:off x="4227513" y="2847975"/>
              <a:ext cx="23813" cy="22225"/>
            </a:xfrm>
            <a:custGeom>
              <a:avLst/>
              <a:gdLst>
                <a:gd name="T0" fmla="*/ 7 w 15"/>
                <a:gd name="T1" fmla="*/ 14 h 14"/>
                <a:gd name="T2" fmla="*/ 0 w 15"/>
                <a:gd name="T3" fmla="*/ 7 h 14"/>
                <a:gd name="T4" fmla="*/ 7 w 15"/>
                <a:gd name="T5" fmla="*/ 0 h 14"/>
                <a:gd name="T6" fmla="*/ 15 w 15"/>
                <a:gd name="T7" fmla="*/ 7 h 14"/>
                <a:gd name="T8" fmla="*/ 7 w 15"/>
                <a:gd name="T9" fmla="*/ 14 h 14"/>
              </a:gdLst>
              <a:ahLst/>
              <a:cxnLst>
                <a:cxn ang="0">
                  <a:pos x="T0" y="T1"/>
                </a:cxn>
                <a:cxn ang="0">
                  <a:pos x="T2" y="T3"/>
                </a:cxn>
                <a:cxn ang="0">
                  <a:pos x="T4" y="T5"/>
                </a:cxn>
                <a:cxn ang="0">
                  <a:pos x="T6" y="T7"/>
                </a:cxn>
                <a:cxn ang="0">
                  <a:pos x="T8" y="T9"/>
                </a:cxn>
              </a:cxnLst>
              <a:rect l="0" t="0" r="r" b="b"/>
              <a:pathLst>
                <a:path w="15" h="14">
                  <a:moveTo>
                    <a:pt x="7" y="14"/>
                  </a:moveTo>
                  <a:lnTo>
                    <a:pt x="0" y="7"/>
                  </a:lnTo>
                  <a:lnTo>
                    <a:pt x="7" y="0"/>
                  </a:lnTo>
                  <a:lnTo>
                    <a:pt x="15" y="7"/>
                  </a:lnTo>
                  <a:lnTo>
                    <a:pt x="7"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5" name="Freeform 190">
              <a:extLst>
                <a:ext uri="{FF2B5EF4-FFF2-40B4-BE49-F238E27FC236}">
                  <a16:creationId xmlns:a16="http://schemas.microsoft.com/office/drawing/2014/main" id="{46507763-9AF8-5549-8444-CE2814D73297}"/>
                </a:ext>
              </a:extLst>
            </p:cNvPr>
            <p:cNvSpPr>
              <a:spLocks/>
            </p:cNvSpPr>
            <p:nvPr/>
          </p:nvSpPr>
          <p:spPr bwMode="auto">
            <a:xfrm>
              <a:off x="4352925" y="2463800"/>
              <a:ext cx="428625" cy="282575"/>
            </a:xfrm>
            <a:custGeom>
              <a:avLst/>
              <a:gdLst>
                <a:gd name="T0" fmla="*/ 7 w 270"/>
                <a:gd name="T1" fmla="*/ 178 h 178"/>
                <a:gd name="T2" fmla="*/ 0 w 270"/>
                <a:gd name="T3" fmla="*/ 171 h 178"/>
                <a:gd name="T4" fmla="*/ 85 w 270"/>
                <a:gd name="T5" fmla="*/ 86 h 178"/>
                <a:gd name="T6" fmla="*/ 135 w 270"/>
                <a:gd name="T7" fmla="*/ 135 h 178"/>
                <a:gd name="T8" fmla="*/ 263 w 270"/>
                <a:gd name="T9" fmla="*/ 0 h 178"/>
                <a:gd name="T10" fmla="*/ 270 w 270"/>
                <a:gd name="T11" fmla="*/ 7 h 178"/>
                <a:gd name="T12" fmla="*/ 135 w 270"/>
                <a:gd name="T13" fmla="*/ 143 h 178"/>
                <a:gd name="T14" fmla="*/ 85 w 270"/>
                <a:gd name="T15" fmla="*/ 100 h 178"/>
                <a:gd name="T16" fmla="*/ 7 w 270"/>
                <a:gd name="T1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178">
                  <a:moveTo>
                    <a:pt x="7" y="178"/>
                  </a:moveTo>
                  <a:lnTo>
                    <a:pt x="0" y="171"/>
                  </a:lnTo>
                  <a:lnTo>
                    <a:pt x="85" y="86"/>
                  </a:lnTo>
                  <a:lnTo>
                    <a:pt x="135" y="135"/>
                  </a:lnTo>
                  <a:lnTo>
                    <a:pt x="263" y="0"/>
                  </a:lnTo>
                  <a:lnTo>
                    <a:pt x="270" y="7"/>
                  </a:lnTo>
                  <a:lnTo>
                    <a:pt x="135" y="143"/>
                  </a:lnTo>
                  <a:lnTo>
                    <a:pt x="85" y="100"/>
                  </a:lnTo>
                  <a:lnTo>
                    <a:pt x="7" y="1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6" name="Freeform 191">
              <a:extLst>
                <a:ext uri="{FF2B5EF4-FFF2-40B4-BE49-F238E27FC236}">
                  <a16:creationId xmlns:a16="http://schemas.microsoft.com/office/drawing/2014/main" id="{A6CE1A0E-AE97-1942-BA10-83DCA35A1E72}"/>
                </a:ext>
              </a:extLst>
            </p:cNvPr>
            <p:cNvSpPr>
              <a:spLocks/>
            </p:cNvSpPr>
            <p:nvPr/>
          </p:nvSpPr>
          <p:spPr bwMode="auto">
            <a:xfrm>
              <a:off x="4702175" y="2463800"/>
              <a:ext cx="90488" cy="79375"/>
            </a:xfrm>
            <a:custGeom>
              <a:avLst/>
              <a:gdLst>
                <a:gd name="T0" fmla="*/ 57 w 57"/>
                <a:gd name="T1" fmla="*/ 50 h 50"/>
                <a:gd name="T2" fmla="*/ 43 w 57"/>
                <a:gd name="T3" fmla="*/ 50 h 50"/>
                <a:gd name="T4" fmla="*/ 43 w 57"/>
                <a:gd name="T5" fmla="*/ 7 h 50"/>
                <a:gd name="T6" fmla="*/ 0 w 57"/>
                <a:gd name="T7" fmla="*/ 7 h 50"/>
                <a:gd name="T8" fmla="*/ 0 w 57"/>
                <a:gd name="T9" fmla="*/ 0 h 50"/>
                <a:gd name="T10" fmla="*/ 57 w 57"/>
                <a:gd name="T11" fmla="*/ 0 h 50"/>
                <a:gd name="T12" fmla="*/ 57 w 57"/>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57" h="50">
                  <a:moveTo>
                    <a:pt x="57" y="50"/>
                  </a:moveTo>
                  <a:lnTo>
                    <a:pt x="43" y="50"/>
                  </a:lnTo>
                  <a:lnTo>
                    <a:pt x="43" y="7"/>
                  </a:lnTo>
                  <a:lnTo>
                    <a:pt x="0" y="7"/>
                  </a:lnTo>
                  <a:lnTo>
                    <a:pt x="0" y="0"/>
                  </a:lnTo>
                  <a:lnTo>
                    <a:pt x="57" y="0"/>
                  </a:lnTo>
                  <a:lnTo>
                    <a:pt x="57" y="5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27" name="Group 2026">
            <a:extLst>
              <a:ext uri="{FF2B5EF4-FFF2-40B4-BE49-F238E27FC236}">
                <a16:creationId xmlns:a16="http://schemas.microsoft.com/office/drawing/2014/main" id="{BB7383B2-6E44-AF47-BBDB-49D9C1BC4DE3}"/>
              </a:ext>
            </a:extLst>
          </p:cNvPr>
          <p:cNvGrpSpPr/>
          <p:nvPr userDrawn="1"/>
        </p:nvGrpSpPr>
        <p:grpSpPr>
          <a:xfrm>
            <a:off x="2874343" y="3710155"/>
            <a:ext cx="364525" cy="321127"/>
            <a:chOff x="7297738" y="2441575"/>
            <a:chExt cx="666750" cy="587376"/>
          </a:xfrm>
          <a:solidFill>
            <a:srgbClr val="003088"/>
          </a:solidFill>
        </p:grpSpPr>
        <p:sp>
          <p:nvSpPr>
            <p:cNvPr id="2028" name="Rectangle 200">
              <a:extLst>
                <a:ext uri="{FF2B5EF4-FFF2-40B4-BE49-F238E27FC236}">
                  <a16:creationId xmlns:a16="http://schemas.microsoft.com/office/drawing/2014/main" id="{8BB9DB7A-BE22-2240-89A2-3D84C2DA8B75}"/>
                </a:ext>
              </a:extLst>
            </p:cNvPr>
            <p:cNvSpPr>
              <a:spLocks noChangeArrowheads="1"/>
            </p:cNvSpPr>
            <p:nvPr/>
          </p:nvSpPr>
          <p:spPr bwMode="auto">
            <a:xfrm>
              <a:off x="7332663" y="3017838"/>
              <a:ext cx="596900"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9" name="Rectangle 201">
              <a:extLst>
                <a:ext uri="{FF2B5EF4-FFF2-40B4-BE49-F238E27FC236}">
                  <a16:creationId xmlns:a16="http://schemas.microsoft.com/office/drawing/2014/main" id="{5B527689-1CB0-9C4C-8A77-C1040B2C63B4}"/>
                </a:ext>
              </a:extLst>
            </p:cNvPr>
            <p:cNvSpPr>
              <a:spLocks noChangeArrowheads="1"/>
            </p:cNvSpPr>
            <p:nvPr/>
          </p:nvSpPr>
          <p:spPr bwMode="auto">
            <a:xfrm>
              <a:off x="7297738" y="3017838"/>
              <a:ext cx="11113"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0" name="Rectangle 202">
              <a:extLst>
                <a:ext uri="{FF2B5EF4-FFF2-40B4-BE49-F238E27FC236}">
                  <a16:creationId xmlns:a16="http://schemas.microsoft.com/office/drawing/2014/main" id="{B9716A44-63A7-034C-8C04-184DC91CDEAE}"/>
                </a:ext>
              </a:extLst>
            </p:cNvPr>
            <p:cNvSpPr>
              <a:spLocks noChangeArrowheads="1"/>
            </p:cNvSpPr>
            <p:nvPr/>
          </p:nvSpPr>
          <p:spPr bwMode="auto">
            <a:xfrm>
              <a:off x="7953375" y="3017838"/>
              <a:ext cx="11113"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1" name="Freeform 203">
              <a:extLst>
                <a:ext uri="{FF2B5EF4-FFF2-40B4-BE49-F238E27FC236}">
                  <a16:creationId xmlns:a16="http://schemas.microsoft.com/office/drawing/2014/main" id="{9352AB6E-A926-4742-8E03-61A704D58FB3}"/>
                </a:ext>
              </a:extLst>
            </p:cNvPr>
            <p:cNvSpPr>
              <a:spLocks noEditPoints="1"/>
            </p:cNvSpPr>
            <p:nvPr/>
          </p:nvSpPr>
          <p:spPr bwMode="auto">
            <a:xfrm>
              <a:off x="7750175" y="2938463"/>
              <a:ext cx="146050" cy="90488"/>
            </a:xfrm>
            <a:custGeom>
              <a:avLst/>
              <a:gdLst>
                <a:gd name="T0" fmla="*/ 92 w 92"/>
                <a:gd name="T1" fmla="*/ 57 h 57"/>
                <a:gd name="T2" fmla="*/ 0 w 92"/>
                <a:gd name="T3" fmla="*/ 57 h 57"/>
                <a:gd name="T4" fmla="*/ 0 w 92"/>
                <a:gd name="T5" fmla="*/ 0 h 57"/>
                <a:gd name="T6" fmla="*/ 92 w 92"/>
                <a:gd name="T7" fmla="*/ 0 h 57"/>
                <a:gd name="T8" fmla="*/ 92 w 92"/>
                <a:gd name="T9" fmla="*/ 57 h 57"/>
                <a:gd name="T10" fmla="*/ 14 w 92"/>
                <a:gd name="T11" fmla="*/ 50 h 57"/>
                <a:gd name="T12" fmla="*/ 78 w 92"/>
                <a:gd name="T13" fmla="*/ 50 h 57"/>
                <a:gd name="T14" fmla="*/ 78 w 92"/>
                <a:gd name="T15" fmla="*/ 7 h 57"/>
                <a:gd name="T16" fmla="*/ 14 w 92"/>
                <a:gd name="T17" fmla="*/ 7 h 57"/>
                <a:gd name="T18" fmla="*/ 14 w 92"/>
                <a:gd name="T19" fmla="*/ 5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57">
                  <a:moveTo>
                    <a:pt x="92" y="57"/>
                  </a:moveTo>
                  <a:lnTo>
                    <a:pt x="0" y="57"/>
                  </a:lnTo>
                  <a:lnTo>
                    <a:pt x="0" y="0"/>
                  </a:lnTo>
                  <a:lnTo>
                    <a:pt x="92" y="0"/>
                  </a:lnTo>
                  <a:lnTo>
                    <a:pt x="92" y="57"/>
                  </a:lnTo>
                  <a:close/>
                  <a:moveTo>
                    <a:pt x="14" y="50"/>
                  </a:moveTo>
                  <a:lnTo>
                    <a:pt x="78" y="50"/>
                  </a:lnTo>
                  <a:lnTo>
                    <a:pt x="78" y="7"/>
                  </a:lnTo>
                  <a:lnTo>
                    <a:pt x="14" y="7"/>
                  </a:lnTo>
                  <a:lnTo>
                    <a:pt x="14" y="5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2" name="Freeform 204">
              <a:extLst>
                <a:ext uri="{FF2B5EF4-FFF2-40B4-BE49-F238E27FC236}">
                  <a16:creationId xmlns:a16="http://schemas.microsoft.com/office/drawing/2014/main" id="{3E5F6238-4437-9440-BC44-EDB99F58A528}"/>
                </a:ext>
              </a:extLst>
            </p:cNvPr>
            <p:cNvSpPr>
              <a:spLocks noEditPoints="1"/>
            </p:cNvSpPr>
            <p:nvPr/>
          </p:nvSpPr>
          <p:spPr bwMode="auto">
            <a:xfrm>
              <a:off x="7624763" y="2779713"/>
              <a:ext cx="147638" cy="249238"/>
            </a:xfrm>
            <a:custGeom>
              <a:avLst/>
              <a:gdLst>
                <a:gd name="T0" fmla="*/ 93 w 93"/>
                <a:gd name="T1" fmla="*/ 157 h 157"/>
                <a:gd name="T2" fmla="*/ 0 w 93"/>
                <a:gd name="T3" fmla="*/ 157 h 157"/>
                <a:gd name="T4" fmla="*/ 0 w 93"/>
                <a:gd name="T5" fmla="*/ 0 h 157"/>
                <a:gd name="T6" fmla="*/ 93 w 93"/>
                <a:gd name="T7" fmla="*/ 0 h 157"/>
                <a:gd name="T8" fmla="*/ 93 w 93"/>
                <a:gd name="T9" fmla="*/ 157 h 157"/>
                <a:gd name="T10" fmla="*/ 15 w 93"/>
                <a:gd name="T11" fmla="*/ 150 h 157"/>
                <a:gd name="T12" fmla="*/ 79 w 93"/>
                <a:gd name="T13" fmla="*/ 150 h 157"/>
                <a:gd name="T14" fmla="*/ 79 w 93"/>
                <a:gd name="T15" fmla="*/ 7 h 157"/>
                <a:gd name="T16" fmla="*/ 15 w 93"/>
                <a:gd name="T17" fmla="*/ 7 h 157"/>
                <a:gd name="T18" fmla="*/ 15 w 93"/>
                <a:gd name="T19"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57">
                  <a:moveTo>
                    <a:pt x="93" y="157"/>
                  </a:moveTo>
                  <a:lnTo>
                    <a:pt x="0" y="157"/>
                  </a:lnTo>
                  <a:lnTo>
                    <a:pt x="0" y="0"/>
                  </a:lnTo>
                  <a:lnTo>
                    <a:pt x="93" y="0"/>
                  </a:lnTo>
                  <a:lnTo>
                    <a:pt x="93" y="157"/>
                  </a:lnTo>
                  <a:close/>
                  <a:moveTo>
                    <a:pt x="15" y="150"/>
                  </a:moveTo>
                  <a:lnTo>
                    <a:pt x="79" y="150"/>
                  </a:lnTo>
                  <a:lnTo>
                    <a:pt x="79" y="7"/>
                  </a:lnTo>
                  <a:lnTo>
                    <a:pt x="15" y="7"/>
                  </a:lnTo>
                  <a:lnTo>
                    <a:pt x="15" y="15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3" name="Freeform 206">
              <a:extLst>
                <a:ext uri="{FF2B5EF4-FFF2-40B4-BE49-F238E27FC236}">
                  <a16:creationId xmlns:a16="http://schemas.microsoft.com/office/drawing/2014/main" id="{A3A77861-0E14-CB43-9F79-AF961B7CC984}"/>
                </a:ext>
              </a:extLst>
            </p:cNvPr>
            <p:cNvSpPr>
              <a:spLocks noEditPoints="1"/>
            </p:cNvSpPr>
            <p:nvPr/>
          </p:nvSpPr>
          <p:spPr bwMode="auto">
            <a:xfrm>
              <a:off x="7500938" y="2836863"/>
              <a:ext cx="147638" cy="192088"/>
            </a:xfrm>
            <a:custGeom>
              <a:avLst/>
              <a:gdLst>
                <a:gd name="T0" fmla="*/ 93 w 93"/>
                <a:gd name="T1" fmla="*/ 121 h 121"/>
                <a:gd name="T2" fmla="*/ 0 w 93"/>
                <a:gd name="T3" fmla="*/ 121 h 121"/>
                <a:gd name="T4" fmla="*/ 0 w 93"/>
                <a:gd name="T5" fmla="*/ 0 h 121"/>
                <a:gd name="T6" fmla="*/ 93 w 93"/>
                <a:gd name="T7" fmla="*/ 0 h 121"/>
                <a:gd name="T8" fmla="*/ 93 w 93"/>
                <a:gd name="T9" fmla="*/ 121 h 121"/>
                <a:gd name="T10" fmla="*/ 7 w 93"/>
                <a:gd name="T11" fmla="*/ 114 h 121"/>
                <a:gd name="T12" fmla="*/ 78 w 93"/>
                <a:gd name="T13" fmla="*/ 114 h 121"/>
                <a:gd name="T14" fmla="*/ 78 w 93"/>
                <a:gd name="T15" fmla="*/ 14 h 121"/>
                <a:gd name="T16" fmla="*/ 7 w 93"/>
                <a:gd name="T17" fmla="*/ 14 h 121"/>
                <a:gd name="T18" fmla="*/ 7 w 93"/>
                <a:gd name="T19"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21">
                  <a:moveTo>
                    <a:pt x="93" y="121"/>
                  </a:moveTo>
                  <a:lnTo>
                    <a:pt x="0" y="121"/>
                  </a:lnTo>
                  <a:lnTo>
                    <a:pt x="0" y="0"/>
                  </a:lnTo>
                  <a:lnTo>
                    <a:pt x="93" y="0"/>
                  </a:lnTo>
                  <a:lnTo>
                    <a:pt x="93" y="121"/>
                  </a:lnTo>
                  <a:close/>
                  <a:moveTo>
                    <a:pt x="7" y="114"/>
                  </a:moveTo>
                  <a:lnTo>
                    <a:pt x="78" y="114"/>
                  </a:lnTo>
                  <a:lnTo>
                    <a:pt x="78" y="14"/>
                  </a:lnTo>
                  <a:lnTo>
                    <a:pt x="7" y="14"/>
                  </a:lnTo>
                  <a:lnTo>
                    <a:pt x="7" y="1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4" name="Freeform 207">
              <a:extLst>
                <a:ext uri="{FF2B5EF4-FFF2-40B4-BE49-F238E27FC236}">
                  <a16:creationId xmlns:a16="http://schemas.microsoft.com/office/drawing/2014/main" id="{200CDAE6-27B4-C44A-940B-95AAF8F86D95}"/>
                </a:ext>
              </a:extLst>
            </p:cNvPr>
            <p:cNvSpPr>
              <a:spLocks noEditPoints="1"/>
            </p:cNvSpPr>
            <p:nvPr/>
          </p:nvSpPr>
          <p:spPr bwMode="auto">
            <a:xfrm>
              <a:off x="7377113" y="2690813"/>
              <a:ext cx="134938" cy="338138"/>
            </a:xfrm>
            <a:custGeom>
              <a:avLst/>
              <a:gdLst>
                <a:gd name="T0" fmla="*/ 85 w 85"/>
                <a:gd name="T1" fmla="*/ 213 h 213"/>
                <a:gd name="T2" fmla="*/ 0 w 85"/>
                <a:gd name="T3" fmla="*/ 213 h 213"/>
                <a:gd name="T4" fmla="*/ 0 w 85"/>
                <a:gd name="T5" fmla="*/ 0 h 213"/>
                <a:gd name="T6" fmla="*/ 85 w 85"/>
                <a:gd name="T7" fmla="*/ 0 h 213"/>
                <a:gd name="T8" fmla="*/ 85 w 85"/>
                <a:gd name="T9" fmla="*/ 213 h 213"/>
                <a:gd name="T10" fmla="*/ 7 w 85"/>
                <a:gd name="T11" fmla="*/ 206 h 213"/>
                <a:gd name="T12" fmla="*/ 78 w 85"/>
                <a:gd name="T13" fmla="*/ 206 h 213"/>
                <a:gd name="T14" fmla="*/ 78 w 85"/>
                <a:gd name="T15" fmla="*/ 7 h 213"/>
                <a:gd name="T16" fmla="*/ 7 w 85"/>
                <a:gd name="T17" fmla="*/ 7 h 213"/>
                <a:gd name="T18" fmla="*/ 7 w 85"/>
                <a:gd name="T19" fmla="*/ 20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13">
                  <a:moveTo>
                    <a:pt x="85" y="213"/>
                  </a:moveTo>
                  <a:lnTo>
                    <a:pt x="0" y="213"/>
                  </a:lnTo>
                  <a:lnTo>
                    <a:pt x="0" y="0"/>
                  </a:lnTo>
                  <a:lnTo>
                    <a:pt x="85" y="0"/>
                  </a:lnTo>
                  <a:lnTo>
                    <a:pt x="85" y="213"/>
                  </a:lnTo>
                  <a:close/>
                  <a:moveTo>
                    <a:pt x="7" y="206"/>
                  </a:moveTo>
                  <a:lnTo>
                    <a:pt x="78" y="206"/>
                  </a:lnTo>
                  <a:lnTo>
                    <a:pt x="78" y="7"/>
                  </a:lnTo>
                  <a:lnTo>
                    <a:pt x="7" y="7"/>
                  </a:lnTo>
                  <a:lnTo>
                    <a:pt x="7" y="20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5" name="Freeform 208">
              <a:extLst>
                <a:ext uri="{FF2B5EF4-FFF2-40B4-BE49-F238E27FC236}">
                  <a16:creationId xmlns:a16="http://schemas.microsoft.com/office/drawing/2014/main" id="{94ECFA8C-D348-954E-9E3F-A832E9396C6E}"/>
                </a:ext>
              </a:extLst>
            </p:cNvPr>
            <p:cNvSpPr>
              <a:spLocks/>
            </p:cNvSpPr>
            <p:nvPr/>
          </p:nvSpPr>
          <p:spPr bwMode="auto">
            <a:xfrm>
              <a:off x="7410450" y="2498725"/>
              <a:ext cx="23813" cy="22225"/>
            </a:xfrm>
            <a:custGeom>
              <a:avLst/>
              <a:gdLst>
                <a:gd name="T0" fmla="*/ 7 w 15"/>
                <a:gd name="T1" fmla="*/ 14 h 14"/>
                <a:gd name="T2" fmla="*/ 0 w 15"/>
                <a:gd name="T3" fmla="*/ 7 h 14"/>
                <a:gd name="T4" fmla="*/ 7 w 15"/>
                <a:gd name="T5" fmla="*/ 0 h 14"/>
                <a:gd name="T6" fmla="*/ 15 w 15"/>
                <a:gd name="T7" fmla="*/ 7 h 14"/>
                <a:gd name="T8" fmla="*/ 7 w 15"/>
                <a:gd name="T9" fmla="*/ 14 h 14"/>
              </a:gdLst>
              <a:ahLst/>
              <a:cxnLst>
                <a:cxn ang="0">
                  <a:pos x="T0" y="T1"/>
                </a:cxn>
                <a:cxn ang="0">
                  <a:pos x="T2" y="T3"/>
                </a:cxn>
                <a:cxn ang="0">
                  <a:pos x="T4" y="T5"/>
                </a:cxn>
                <a:cxn ang="0">
                  <a:pos x="T6" y="T7"/>
                </a:cxn>
                <a:cxn ang="0">
                  <a:pos x="T8" y="T9"/>
                </a:cxn>
              </a:cxnLst>
              <a:rect l="0" t="0" r="r" b="b"/>
              <a:pathLst>
                <a:path w="15" h="14">
                  <a:moveTo>
                    <a:pt x="7" y="14"/>
                  </a:moveTo>
                  <a:lnTo>
                    <a:pt x="0" y="7"/>
                  </a:lnTo>
                  <a:lnTo>
                    <a:pt x="7" y="0"/>
                  </a:lnTo>
                  <a:lnTo>
                    <a:pt x="15" y="7"/>
                  </a:lnTo>
                  <a:lnTo>
                    <a:pt x="7"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6" name="Freeform 209">
              <a:extLst>
                <a:ext uri="{FF2B5EF4-FFF2-40B4-BE49-F238E27FC236}">
                  <a16:creationId xmlns:a16="http://schemas.microsoft.com/office/drawing/2014/main" id="{70803424-4089-4A44-9F04-06BDA61E6324}"/>
                </a:ext>
              </a:extLst>
            </p:cNvPr>
            <p:cNvSpPr>
              <a:spLocks/>
            </p:cNvSpPr>
            <p:nvPr/>
          </p:nvSpPr>
          <p:spPr bwMode="auto">
            <a:xfrm>
              <a:off x="7388225" y="2463800"/>
              <a:ext cx="22225" cy="23813"/>
            </a:xfrm>
            <a:custGeom>
              <a:avLst/>
              <a:gdLst>
                <a:gd name="T0" fmla="*/ 7 w 14"/>
                <a:gd name="T1" fmla="*/ 15 h 15"/>
                <a:gd name="T2" fmla="*/ 0 w 14"/>
                <a:gd name="T3" fmla="*/ 7 h 15"/>
                <a:gd name="T4" fmla="*/ 7 w 14"/>
                <a:gd name="T5" fmla="*/ 0 h 15"/>
                <a:gd name="T6" fmla="*/ 14 w 14"/>
                <a:gd name="T7" fmla="*/ 7 h 15"/>
                <a:gd name="T8" fmla="*/ 7 w 14"/>
                <a:gd name="T9" fmla="*/ 15 h 15"/>
              </a:gdLst>
              <a:ahLst/>
              <a:cxnLst>
                <a:cxn ang="0">
                  <a:pos x="T0" y="T1"/>
                </a:cxn>
                <a:cxn ang="0">
                  <a:pos x="T2" y="T3"/>
                </a:cxn>
                <a:cxn ang="0">
                  <a:pos x="T4" y="T5"/>
                </a:cxn>
                <a:cxn ang="0">
                  <a:pos x="T6" y="T7"/>
                </a:cxn>
                <a:cxn ang="0">
                  <a:pos x="T8" y="T9"/>
                </a:cxn>
              </a:cxnLst>
              <a:rect l="0" t="0" r="r" b="b"/>
              <a:pathLst>
                <a:path w="14" h="15">
                  <a:moveTo>
                    <a:pt x="7" y="15"/>
                  </a:moveTo>
                  <a:lnTo>
                    <a:pt x="0" y="7"/>
                  </a:lnTo>
                  <a:lnTo>
                    <a:pt x="7" y="0"/>
                  </a:lnTo>
                  <a:lnTo>
                    <a:pt x="14" y="7"/>
                  </a:lnTo>
                  <a:lnTo>
                    <a:pt x="7"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7" name="Freeform 210">
              <a:extLst>
                <a:ext uri="{FF2B5EF4-FFF2-40B4-BE49-F238E27FC236}">
                  <a16:creationId xmlns:a16="http://schemas.microsoft.com/office/drawing/2014/main" id="{A2EB8268-EE31-0A4F-84A8-F13450E69038}"/>
                </a:ext>
              </a:extLst>
            </p:cNvPr>
            <p:cNvSpPr>
              <a:spLocks/>
            </p:cNvSpPr>
            <p:nvPr/>
          </p:nvSpPr>
          <p:spPr bwMode="auto">
            <a:xfrm>
              <a:off x="7354888" y="2441575"/>
              <a:ext cx="22225" cy="22225"/>
            </a:xfrm>
            <a:custGeom>
              <a:avLst/>
              <a:gdLst>
                <a:gd name="T0" fmla="*/ 7 w 14"/>
                <a:gd name="T1" fmla="*/ 14 h 14"/>
                <a:gd name="T2" fmla="*/ 0 w 14"/>
                <a:gd name="T3" fmla="*/ 7 h 14"/>
                <a:gd name="T4" fmla="*/ 7 w 14"/>
                <a:gd name="T5" fmla="*/ 0 h 14"/>
                <a:gd name="T6" fmla="*/ 14 w 14"/>
                <a:gd name="T7" fmla="*/ 7 h 14"/>
                <a:gd name="T8" fmla="*/ 7 w 14"/>
                <a:gd name="T9" fmla="*/ 14 h 14"/>
              </a:gdLst>
              <a:ahLst/>
              <a:cxnLst>
                <a:cxn ang="0">
                  <a:pos x="T0" y="T1"/>
                </a:cxn>
                <a:cxn ang="0">
                  <a:pos x="T2" y="T3"/>
                </a:cxn>
                <a:cxn ang="0">
                  <a:pos x="T4" y="T5"/>
                </a:cxn>
                <a:cxn ang="0">
                  <a:pos x="T6" y="T7"/>
                </a:cxn>
                <a:cxn ang="0">
                  <a:pos x="T8" y="T9"/>
                </a:cxn>
              </a:cxnLst>
              <a:rect l="0" t="0" r="r" b="b"/>
              <a:pathLst>
                <a:path w="14" h="14">
                  <a:moveTo>
                    <a:pt x="7" y="14"/>
                  </a:moveTo>
                  <a:lnTo>
                    <a:pt x="0" y="7"/>
                  </a:lnTo>
                  <a:lnTo>
                    <a:pt x="7" y="0"/>
                  </a:lnTo>
                  <a:lnTo>
                    <a:pt x="14" y="7"/>
                  </a:lnTo>
                  <a:lnTo>
                    <a:pt x="7"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8" name="Freeform 211">
              <a:extLst>
                <a:ext uri="{FF2B5EF4-FFF2-40B4-BE49-F238E27FC236}">
                  <a16:creationId xmlns:a16="http://schemas.microsoft.com/office/drawing/2014/main" id="{134D0422-0613-C247-B2F7-4C5158542A57}"/>
                </a:ext>
              </a:extLst>
            </p:cNvPr>
            <p:cNvSpPr>
              <a:spLocks/>
            </p:cNvSpPr>
            <p:nvPr/>
          </p:nvSpPr>
          <p:spPr bwMode="auto">
            <a:xfrm>
              <a:off x="7456488" y="2532063"/>
              <a:ext cx="428625" cy="282575"/>
            </a:xfrm>
            <a:custGeom>
              <a:avLst/>
              <a:gdLst>
                <a:gd name="T0" fmla="*/ 263 w 270"/>
                <a:gd name="T1" fmla="*/ 178 h 178"/>
                <a:gd name="T2" fmla="*/ 135 w 270"/>
                <a:gd name="T3" fmla="*/ 43 h 178"/>
                <a:gd name="T4" fmla="*/ 85 w 270"/>
                <a:gd name="T5" fmla="*/ 92 h 178"/>
                <a:gd name="T6" fmla="*/ 0 w 270"/>
                <a:gd name="T7" fmla="*/ 7 h 178"/>
                <a:gd name="T8" fmla="*/ 7 w 270"/>
                <a:gd name="T9" fmla="*/ 0 h 178"/>
                <a:gd name="T10" fmla="*/ 85 w 270"/>
                <a:gd name="T11" fmla="*/ 78 h 178"/>
                <a:gd name="T12" fmla="*/ 135 w 270"/>
                <a:gd name="T13" fmla="*/ 36 h 178"/>
                <a:gd name="T14" fmla="*/ 270 w 270"/>
                <a:gd name="T15" fmla="*/ 171 h 178"/>
                <a:gd name="T16" fmla="*/ 263 w 270"/>
                <a:gd name="T1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178">
                  <a:moveTo>
                    <a:pt x="263" y="178"/>
                  </a:moveTo>
                  <a:lnTo>
                    <a:pt x="135" y="43"/>
                  </a:lnTo>
                  <a:lnTo>
                    <a:pt x="85" y="92"/>
                  </a:lnTo>
                  <a:lnTo>
                    <a:pt x="0" y="7"/>
                  </a:lnTo>
                  <a:lnTo>
                    <a:pt x="7" y="0"/>
                  </a:lnTo>
                  <a:lnTo>
                    <a:pt x="85" y="78"/>
                  </a:lnTo>
                  <a:lnTo>
                    <a:pt x="135" y="36"/>
                  </a:lnTo>
                  <a:lnTo>
                    <a:pt x="270" y="171"/>
                  </a:lnTo>
                  <a:lnTo>
                    <a:pt x="263" y="1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9" name="Freeform 212">
              <a:extLst>
                <a:ext uri="{FF2B5EF4-FFF2-40B4-BE49-F238E27FC236}">
                  <a16:creationId xmlns:a16="http://schemas.microsoft.com/office/drawing/2014/main" id="{57DE1705-6BDD-514D-9AB3-46B13F0448E4}"/>
                </a:ext>
              </a:extLst>
            </p:cNvPr>
            <p:cNvSpPr>
              <a:spLocks/>
            </p:cNvSpPr>
            <p:nvPr/>
          </p:nvSpPr>
          <p:spPr bwMode="auto">
            <a:xfrm>
              <a:off x="7805738" y="2724150"/>
              <a:ext cx="79375" cy="90488"/>
            </a:xfrm>
            <a:custGeom>
              <a:avLst/>
              <a:gdLst>
                <a:gd name="T0" fmla="*/ 50 w 50"/>
                <a:gd name="T1" fmla="*/ 57 h 57"/>
                <a:gd name="T2" fmla="*/ 0 w 50"/>
                <a:gd name="T3" fmla="*/ 57 h 57"/>
                <a:gd name="T4" fmla="*/ 0 w 50"/>
                <a:gd name="T5" fmla="*/ 50 h 57"/>
                <a:gd name="T6" fmla="*/ 43 w 50"/>
                <a:gd name="T7" fmla="*/ 50 h 57"/>
                <a:gd name="T8" fmla="*/ 43 w 50"/>
                <a:gd name="T9" fmla="*/ 0 h 57"/>
                <a:gd name="T10" fmla="*/ 50 w 50"/>
                <a:gd name="T11" fmla="*/ 0 h 57"/>
                <a:gd name="T12" fmla="*/ 50 w 50"/>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50" h="57">
                  <a:moveTo>
                    <a:pt x="50" y="57"/>
                  </a:moveTo>
                  <a:lnTo>
                    <a:pt x="0" y="57"/>
                  </a:lnTo>
                  <a:lnTo>
                    <a:pt x="0" y="50"/>
                  </a:lnTo>
                  <a:lnTo>
                    <a:pt x="43" y="50"/>
                  </a:lnTo>
                  <a:lnTo>
                    <a:pt x="43" y="0"/>
                  </a:lnTo>
                  <a:lnTo>
                    <a:pt x="50" y="0"/>
                  </a:lnTo>
                  <a:lnTo>
                    <a:pt x="50" y="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40" name="Group 2039">
            <a:extLst>
              <a:ext uri="{FF2B5EF4-FFF2-40B4-BE49-F238E27FC236}">
                <a16:creationId xmlns:a16="http://schemas.microsoft.com/office/drawing/2014/main" id="{D5FB7EB6-3D27-B345-B7D1-A40E39399448}"/>
              </a:ext>
            </a:extLst>
          </p:cNvPr>
          <p:cNvGrpSpPr/>
          <p:nvPr userDrawn="1"/>
        </p:nvGrpSpPr>
        <p:grpSpPr>
          <a:xfrm>
            <a:off x="3409154" y="3762663"/>
            <a:ext cx="345430" cy="216110"/>
            <a:chOff x="4216400" y="1573213"/>
            <a:chExt cx="631825" cy="395288"/>
          </a:xfrm>
          <a:solidFill>
            <a:srgbClr val="003088"/>
          </a:solidFill>
        </p:grpSpPr>
        <p:sp>
          <p:nvSpPr>
            <p:cNvPr id="2041" name="Freeform 213">
              <a:extLst>
                <a:ext uri="{FF2B5EF4-FFF2-40B4-BE49-F238E27FC236}">
                  <a16:creationId xmlns:a16="http://schemas.microsoft.com/office/drawing/2014/main" id="{31C3EAE6-552F-FD43-AC33-64CCF35F5663}"/>
                </a:ext>
              </a:extLst>
            </p:cNvPr>
            <p:cNvSpPr>
              <a:spLocks noEditPoints="1"/>
            </p:cNvSpPr>
            <p:nvPr/>
          </p:nvSpPr>
          <p:spPr bwMode="auto">
            <a:xfrm>
              <a:off x="4306888" y="1765300"/>
              <a:ext cx="90488" cy="168275"/>
            </a:xfrm>
            <a:custGeom>
              <a:avLst/>
              <a:gdLst>
                <a:gd name="T0" fmla="*/ 57 w 57"/>
                <a:gd name="T1" fmla="*/ 106 h 106"/>
                <a:gd name="T2" fmla="*/ 0 w 57"/>
                <a:gd name="T3" fmla="*/ 106 h 106"/>
                <a:gd name="T4" fmla="*/ 0 w 57"/>
                <a:gd name="T5" fmla="*/ 0 h 106"/>
                <a:gd name="T6" fmla="*/ 57 w 57"/>
                <a:gd name="T7" fmla="*/ 0 h 106"/>
                <a:gd name="T8" fmla="*/ 57 w 57"/>
                <a:gd name="T9" fmla="*/ 106 h 106"/>
                <a:gd name="T10" fmla="*/ 7 w 57"/>
                <a:gd name="T11" fmla="*/ 99 h 106"/>
                <a:gd name="T12" fmla="*/ 50 w 57"/>
                <a:gd name="T13" fmla="*/ 99 h 106"/>
                <a:gd name="T14" fmla="*/ 50 w 57"/>
                <a:gd name="T15" fmla="*/ 7 h 106"/>
                <a:gd name="T16" fmla="*/ 7 w 57"/>
                <a:gd name="T17" fmla="*/ 7 h 106"/>
                <a:gd name="T18" fmla="*/ 7 w 57"/>
                <a:gd name="T19"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106">
                  <a:moveTo>
                    <a:pt x="57" y="106"/>
                  </a:moveTo>
                  <a:lnTo>
                    <a:pt x="0" y="106"/>
                  </a:lnTo>
                  <a:lnTo>
                    <a:pt x="0" y="0"/>
                  </a:lnTo>
                  <a:lnTo>
                    <a:pt x="57" y="0"/>
                  </a:lnTo>
                  <a:lnTo>
                    <a:pt x="57" y="106"/>
                  </a:lnTo>
                  <a:close/>
                  <a:moveTo>
                    <a:pt x="7" y="99"/>
                  </a:moveTo>
                  <a:lnTo>
                    <a:pt x="50" y="99"/>
                  </a:lnTo>
                  <a:lnTo>
                    <a:pt x="50" y="7"/>
                  </a:lnTo>
                  <a:lnTo>
                    <a:pt x="7" y="7"/>
                  </a:lnTo>
                  <a:lnTo>
                    <a:pt x="7" y="9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2" name="Freeform 214">
              <a:extLst>
                <a:ext uri="{FF2B5EF4-FFF2-40B4-BE49-F238E27FC236}">
                  <a16:creationId xmlns:a16="http://schemas.microsoft.com/office/drawing/2014/main" id="{0D357D1C-5B0E-A247-8EA6-DF3A23E1106F}"/>
                </a:ext>
              </a:extLst>
            </p:cNvPr>
            <p:cNvSpPr>
              <a:spLocks noEditPoints="1"/>
            </p:cNvSpPr>
            <p:nvPr/>
          </p:nvSpPr>
          <p:spPr bwMode="auto">
            <a:xfrm>
              <a:off x="4419600" y="1617663"/>
              <a:ext cx="101600" cy="315913"/>
            </a:xfrm>
            <a:custGeom>
              <a:avLst/>
              <a:gdLst>
                <a:gd name="T0" fmla="*/ 64 w 64"/>
                <a:gd name="T1" fmla="*/ 199 h 199"/>
                <a:gd name="T2" fmla="*/ 0 w 64"/>
                <a:gd name="T3" fmla="*/ 199 h 199"/>
                <a:gd name="T4" fmla="*/ 0 w 64"/>
                <a:gd name="T5" fmla="*/ 0 h 199"/>
                <a:gd name="T6" fmla="*/ 64 w 64"/>
                <a:gd name="T7" fmla="*/ 0 h 199"/>
                <a:gd name="T8" fmla="*/ 64 w 64"/>
                <a:gd name="T9" fmla="*/ 199 h 199"/>
                <a:gd name="T10" fmla="*/ 14 w 64"/>
                <a:gd name="T11" fmla="*/ 192 h 199"/>
                <a:gd name="T12" fmla="*/ 57 w 64"/>
                <a:gd name="T13" fmla="*/ 192 h 199"/>
                <a:gd name="T14" fmla="*/ 57 w 64"/>
                <a:gd name="T15" fmla="*/ 7 h 199"/>
                <a:gd name="T16" fmla="*/ 14 w 64"/>
                <a:gd name="T17" fmla="*/ 7 h 199"/>
                <a:gd name="T18" fmla="*/ 14 w 64"/>
                <a:gd name="T19" fmla="*/ 19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199">
                  <a:moveTo>
                    <a:pt x="64" y="199"/>
                  </a:moveTo>
                  <a:lnTo>
                    <a:pt x="0" y="199"/>
                  </a:lnTo>
                  <a:lnTo>
                    <a:pt x="0" y="0"/>
                  </a:lnTo>
                  <a:lnTo>
                    <a:pt x="64" y="0"/>
                  </a:lnTo>
                  <a:lnTo>
                    <a:pt x="64" y="199"/>
                  </a:lnTo>
                  <a:close/>
                  <a:moveTo>
                    <a:pt x="14" y="192"/>
                  </a:moveTo>
                  <a:lnTo>
                    <a:pt x="57" y="192"/>
                  </a:lnTo>
                  <a:lnTo>
                    <a:pt x="57" y="7"/>
                  </a:lnTo>
                  <a:lnTo>
                    <a:pt x="14" y="7"/>
                  </a:lnTo>
                  <a:lnTo>
                    <a:pt x="14" y="1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3" name="Freeform 215">
              <a:extLst>
                <a:ext uri="{FF2B5EF4-FFF2-40B4-BE49-F238E27FC236}">
                  <a16:creationId xmlns:a16="http://schemas.microsoft.com/office/drawing/2014/main" id="{1129D134-B98E-A440-B6C0-D850BE73590E}"/>
                </a:ext>
              </a:extLst>
            </p:cNvPr>
            <p:cNvSpPr>
              <a:spLocks noEditPoints="1"/>
            </p:cNvSpPr>
            <p:nvPr/>
          </p:nvSpPr>
          <p:spPr bwMode="auto">
            <a:xfrm>
              <a:off x="4543425" y="1674813"/>
              <a:ext cx="101600" cy="258763"/>
            </a:xfrm>
            <a:custGeom>
              <a:avLst/>
              <a:gdLst>
                <a:gd name="T0" fmla="*/ 64 w 64"/>
                <a:gd name="T1" fmla="*/ 163 h 163"/>
                <a:gd name="T2" fmla="*/ 0 w 64"/>
                <a:gd name="T3" fmla="*/ 163 h 163"/>
                <a:gd name="T4" fmla="*/ 0 w 64"/>
                <a:gd name="T5" fmla="*/ 0 h 163"/>
                <a:gd name="T6" fmla="*/ 64 w 64"/>
                <a:gd name="T7" fmla="*/ 0 h 163"/>
                <a:gd name="T8" fmla="*/ 64 w 64"/>
                <a:gd name="T9" fmla="*/ 163 h 163"/>
                <a:gd name="T10" fmla="*/ 7 w 64"/>
                <a:gd name="T11" fmla="*/ 156 h 163"/>
                <a:gd name="T12" fmla="*/ 50 w 64"/>
                <a:gd name="T13" fmla="*/ 156 h 163"/>
                <a:gd name="T14" fmla="*/ 50 w 64"/>
                <a:gd name="T15" fmla="*/ 7 h 163"/>
                <a:gd name="T16" fmla="*/ 7 w 64"/>
                <a:gd name="T17" fmla="*/ 7 h 163"/>
                <a:gd name="T18" fmla="*/ 7 w 64"/>
                <a:gd name="T19" fmla="*/ 15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163">
                  <a:moveTo>
                    <a:pt x="64" y="163"/>
                  </a:moveTo>
                  <a:lnTo>
                    <a:pt x="0" y="163"/>
                  </a:lnTo>
                  <a:lnTo>
                    <a:pt x="0" y="0"/>
                  </a:lnTo>
                  <a:lnTo>
                    <a:pt x="64" y="0"/>
                  </a:lnTo>
                  <a:lnTo>
                    <a:pt x="64" y="163"/>
                  </a:lnTo>
                  <a:close/>
                  <a:moveTo>
                    <a:pt x="7" y="156"/>
                  </a:moveTo>
                  <a:lnTo>
                    <a:pt x="50" y="156"/>
                  </a:lnTo>
                  <a:lnTo>
                    <a:pt x="50" y="7"/>
                  </a:lnTo>
                  <a:lnTo>
                    <a:pt x="7" y="7"/>
                  </a:lnTo>
                  <a:lnTo>
                    <a:pt x="7" y="15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4" name="Freeform 216">
              <a:extLst>
                <a:ext uri="{FF2B5EF4-FFF2-40B4-BE49-F238E27FC236}">
                  <a16:creationId xmlns:a16="http://schemas.microsoft.com/office/drawing/2014/main" id="{BAED91E2-7C8C-F241-9402-C39DFF5C41C8}"/>
                </a:ext>
              </a:extLst>
            </p:cNvPr>
            <p:cNvSpPr>
              <a:spLocks noEditPoints="1"/>
            </p:cNvSpPr>
            <p:nvPr/>
          </p:nvSpPr>
          <p:spPr bwMode="auto">
            <a:xfrm>
              <a:off x="4668838" y="1573213"/>
              <a:ext cx="88900" cy="360363"/>
            </a:xfrm>
            <a:custGeom>
              <a:avLst/>
              <a:gdLst>
                <a:gd name="T0" fmla="*/ 56 w 56"/>
                <a:gd name="T1" fmla="*/ 227 h 227"/>
                <a:gd name="T2" fmla="*/ 0 w 56"/>
                <a:gd name="T3" fmla="*/ 227 h 227"/>
                <a:gd name="T4" fmla="*/ 0 w 56"/>
                <a:gd name="T5" fmla="*/ 0 h 227"/>
                <a:gd name="T6" fmla="*/ 56 w 56"/>
                <a:gd name="T7" fmla="*/ 0 h 227"/>
                <a:gd name="T8" fmla="*/ 56 w 56"/>
                <a:gd name="T9" fmla="*/ 227 h 227"/>
                <a:gd name="T10" fmla="*/ 7 w 56"/>
                <a:gd name="T11" fmla="*/ 220 h 227"/>
                <a:gd name="T12" fmla="*/ 49 w 56"/>
                <a:gd name="T13" fmla="*/ 220 h 227"/>
                <a:gd name="T14" fmla="*/ 49 w 56"/>
                <a:gd name="T15" fmla="*/ 7 h 227"/>
                <a:gd name="T16" fmla="*/ 7 w 56"/>
                <a:gd name="T17" fmla="*/ 7 h 227"/>
                <a:gd name="T18" fmla="*/ 7 w 56"/>
                <a:gd name="T19" fmla="*/ 22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227">
                  <a:moveTo>
                    <a:pt x="56" y="227"/>
                  </a:moveTo>
                  <a:lnTo>
                    <a:pt x="0" y="227"/>
                  </a:lnTo>
                  <a:lnTo>
                    <a:pt x="0" y="0"/>
                  </a:lnTo>
                  <a:lnTo>
                    <a:pt x="56" y="0"/>
                  </a:lnTo>
                  <a:lnTo>
                    <a:pt x="56" y="227"/>
                  </a:lnTo>
                  <a:close/>
                  <a:moveTo>
                    <a:pt x="7" y="220"/>
                  </a:moveTo>
                  <a:lnTo>
                    <a:pt x="49" y="220"/>
                  </a:lnTo>
                  <a:lnTo>
                    <a:pt x="49" y="7"/>
                  </a:lnTo>
                  <a:lnTo>
                    <a:pt x="7" y="7"/>
                  </a:lnTo>
                  <a:lnTo>
                    <a:pt x="7" y="22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5" name="Rectangle 217">
              <a:extLst>
                <a:ext uri="{FF2B5EF4-FFF2-40B4-BE49-F238E27FC236}">
                  <a16:creationId xmlns:a16="http://schemas.microsoft.com/office/drawing/2014/main" id="{463A4B6B-E3FD-C641-9616-CC54DA1D8007}"/>
                </a:ext>
              </a:extLst>
            </p:cNvPr>
            <p:cNvSpPr>
              <a:spLocks noChangeArrowheads="1"/>
            </p:cNvSpPr>
            <p:nvPr/>
          </p:nvSpPr>
          <p:spPr bwMode="auto">
            <a:xfrm>
              <a:off x="4251325" y="1957388"/>
              <a:ext cx="563563"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6" name="Rectangle 218">
              <a:extLst>
                <a:ext uri="{FF2B5EF4-FFF2-40B4-BE49-F238E27FC236}">
                  <a16:creationId xmlns:a16="http://schemas.microsoft.com/office/drawing/2014/main" id="{0018A7D5-E848-1C46-912A-4648113AECE4}"/>
                </a:ext>
              </a:extLst>
            </p:cNvPr>
            <p:cNvSpPr>
              <a:spLocks noChangeArrowheads="1"/>
            </p:cNvSpPr>
            <p:nvPr/>
          </p:nvSpPr>
          <p:spPr bwMode="auto">
            <a:xfrm>
              <a:off x="4216400" y="1957388"/>
              <a:ext cx="22225"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7" name="Rectangle 219">
              <a:extLst>
                <a:ext uri="{FF2B5EF4-FFF2-40B4-BE49-F238E27FC236}">
                  <a16:creationId xmlns:a16="http://schemas.microsoft.com/office/drawing/2014/main" id="{9D89C9F2-D8A2-7B48-B29B-B7D83EF7250C}"/>
                </a:ext>
              </a:extLst>
            </p:cNvPr>
            <p:cNvSpPr>
              <a:spLocks noChangeArrowheads="1"/>
            </p:cNvSpPr>
            <p:nvPr/>
          </p:nvSpPr>
          <p:spPr bwMode="auto">
            <a:xfrm>
              <a:off x="4826000" y="1957388"/>
              <a:ext cx="22225"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48" name="Group 2047">
            <a:extLst>
              <a:ext uri="{FF2B5EF4-FFF2-40B4-BE49-F238E27FC236}">
                <a16:creationId xmlns:a16="http://schemas.microsoft.com/office/drawing/2014/main" id="{542F7391-44DF-C94C-9B6F-ABFA5B899820}"/>
              </a:ext>
            </a:extLst>
          </p:cNvPr>
          <p:cNvGrpSpPr/>
          <p:nvPr userDrawn="1"/>
        </p:nvGrpSpPr>
        <p:grpSpPr>
          <a:xfrm>
            <a:off x="5636571" y="3698003"/>
            <a:ext cx="215243" cy="345430"/>
            <a:chOff x="7434263" y="3446463"/>
            <a:chExt cx="393700" cy="631825"/>
          </a:xfrm>
          <a:solidFill>
            <a:srgbClr val="003088"/>
          </a:solidFill>
        </p:grpSpPr>
        <p:sp>
          <p:nvSpPr>
            <p:cNvPr id="2049" name="Freeform 220">
              <a:extLst>
                <a:ext uri="{FF2B5EF4-FFF2-40B4-BE49-F238E27FC236}">
                  <a16:creationId xmlns:a16="http://schemas.microsoft.com/office/drawing/2014/main" id="{6E52C175-65D4-B443-B5A4-9D8E9D33CAEC}"/>
                </a:ext>
              </a:extLst>
            </p:cNvPr>
            <p:cNvSpPr>
              <a:spLocks noEditPoints="1"/>
            </p:cNvSpPr>
            <p:nvPr/>
          </p:nvSpPr>
          <p:spPr bwMode="auto">
            <a:xfrm>
              <a:off x="7434263" y="3548063"/>
              <a:ext cx="327025" cy="101600"/>
            </a:xfrm>
            <a:custGeom>
              <a:avLst/>
              <a:gdLst>
                <a:gd name="T0" fmla="*/ 206 w 206"/>
                <a:gd name="T1" fmla="*/ 64 h 64"/>
                <a:gd name="T2" fmla="*/ 0 w 206"/>
                <a:gd name="T3" fmla="*/ 64 h 64"/>
                <a:gd name="T4" fmla="*/ 0 w 206"/>
                <a:gd name="T5" fmla="*/ 0 h 64"/>
                <a:gd name="T6" fmla="*/ 206 w 206"/>
                <a:gd name="T7" fmla="*/ 0 h 64"/>
                <a:gd name="T8" fmla="*/ 206 w 206"/>
                <a:gd name="T9" fmla="*/ 64 h 64"/>
                <a:gd name="T10" fmla="*/ 7 w 206"/>
                <a:gd name="T11" fmla="*/ 49 h 64"/>
                <a:gd name="T12" fmla="*/ 199 w 206"/>
                <a:gd name="T13" fmla="*/ 49 h 64"/>
                <a:gd name="T14" fmla="*/ 199 w 206"/>
                <a:gd name="T15" fmla="*/ 7 h 64"/>
                <a:gd name="T16" fmla="*/ 7 w 206"/>
                <a:gd name="T17" fmla="*/ 7 h 64"/>
                <a:gd name="T18" fmla="*/ 7 w 206"/>
                <a:gd name="T19"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64">
                  <a:moveTo>
                    <a:pt x="206" y="64"/>
                  </a:moveTo>
                  <a:lnTo>
                    <a:pt x="0" y="64"/>
                  </a:lnTo>
                  <a:lnTo>
                    <a:pt x="0" y="0"/>
                  </a:lnTo>
                  <a:lnTo>
                    <a:pt x="206" y="0"/>
                  </a:lnTo>
                  <a:lnTo>
                    <a:pt x="206" y="64"/>
                  </a:lnTo>
                  <a:close/>
                  <a:moveTo>
                    <a:pt x="7" y="49"/>
                  </a:moveTo>
                  <a:lnTo>
                    <a:pt x="199" y="49"/>
                  </a:lnTo>
                  <a:lnTo>
                    <a:pt x="199" y="7"/>
                  </a:lnTo>
                  <a:lnTo>
                    <a:pt x="7" y="7"/>
                  </a:lnTo>
                  <a:lnTo>
                    <a:pt x="7"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0" name="Freeform 221">
              <a:extLst>
                <a:ext uri="{FF2B5EF4-FFF2-40B4-BE49-F238E27FC236}">
                  <a16:creationId xmlns:a16="http://schemas.microsoft.com/office/drawing/2014/main" id="{AF70FF72-6373-8A46-9147-A90C811A1C78}"/>
                </a:ext>
              </a:extLst>
            </p:cNvPr>
            <p:cNvSpPr>
              <a:spLocks/>
            </p:cNvSpPr>
            <p:nvPr/>
          </p:nvSpPr>
          <p:spPr bwMode="auto">
            <a:xfrm>
              <a:off x="7434263" y="3660775"/>
              <a:ext cx="236538" cy="66675"/>
            </a:xfrm>
            <a:custGeom>
              <a:avLst/>
              <a:gdLst>
                <a:gd name="T0" fmla="*/ 149 w 149"/>
                <a:gd name="T1" fmla="*/ 42 h 42"/>
                <a:gd name="T2" fmla="*/ 0 w 149"/>
                <a:gd name="T3" fmla="*/ 42 h 42"/>
                <a:gd name="T4" fmla="*/ 0 w 149"/>
                <a:gd name="T5" fmla="*/ 35 h 42"/>
                <a:gd name="T6" fmla="*/ 135 w 149"/>
                <a:gd name="T7" fmla="*/ 35 h 42"/>
                <a:gd name="T8" fmla="*/ 135 w 149"/>
                <a:gd name="T9" fmla="*/ 0 h 42"/>
                <a:gd name="T10" fmla="*/ 149 w 149"/>
                <a:gd name="T11" fmla="*/ 0 h 42"/>
                <a:gd name="T12" fmla="*/ 149 w 149"/>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149" h="42">
                  <a:moveTo>
                    <a:pt x="149" y="42"/>
                  </a:moveTo>
                  <a:lnTo>
                    <a:pt x="0" y="42"/>
                  </a:lnTo>
                  <a:lnTo>
                    <a:pt x="0" y="35"/>
                  </a:lnTo>
                  <a:lnTo>
                    <a:pt x="135" y="35"/>
                  </a:lnTo>
                  <a:lnTo>
                    <a:pt x="135" y="0"/>
                  </a:lnTo>
                  <a:lnTo>
                    <a:pt x="149" y="0"/>
                  </a:lnTo>
                  <a:lnTo>
                    <a:pt x="149" y="4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1" name="Freeform 222">
              <a:extLst>
                <a:ext uri="{FF2B5EF4-FFF2-40B4-BE49-F238E27FC236}">
                  <a16:creationId xmlns:a16="http://schemas.microsoft.com/office/drawing/2014/main" id="{CEB1289B-4D45-0846-9A46-C15952C575A1}"/>
                </a:ext>
              </a:extLst>
            </p:cNvPr>
            <p:cNvSpPr>
              <a:spLocks noEditPoints="1"/>
            </p:cNvSpPr>
            <p:nvPr/>
          </p:nvSpPr>
          <p:spPr bwMode="auto">
            <a:xfrm>
              <a:off x="7434263" y="3784600"/>
              <a:ext cx="393700" cy="101600"/>
            </a:xfrm>
            <a:custGeom>
              <a:avLst/>
              <a:gdLst>
                <a:gd name="T0" fmla="*/ 248 w 248"/>
                <a:gd name="T1" fmla="*/ 64 h 64"/>
                <a:gd name="T2" fmla="*/ 0 w 248"/>
                <a:gd name="T3" fmla="*/ 64 h 64"/>
                <a:gd name="T4" fmla="*/ 0 w 248"/>
                <a:gd name="T5" fmla="*/ 0 h 64"/>
                <a:gd name="T6" fmla="*/ 248 w 248"/>
                <a:gd name="T7" fmla="*/ 0 h 64"/>
                <a:gd name="T8" fmla="*/ 248 w 248"/>
                <a:gd name="T9" fmla="*/ 64 h 64"/>
                <a:gd name="T10" fmla="*/ 7 w 248"/>
                <a:gd name="T11" fmla="*/ 57 h 64"/>
                <a:gd name="T12" fmla="*/ 241 w 248"/>
                <a:gd name="T13" fmla="*/ 57 h 64"/>
                <a:gd name="T14" fmla="*/ 241 w 248"/>
                <a:gd name="T15" fmla="*/ 14 h 64"/>
                <a:gd name="T16" fmla="*/ 7 w 248"/>
                <a:gd name="T17" fmla="*/ 14 h 64"/>
                <a:gd name="T18" fmla="*/ 7 w 248"/>
                <a:gd name="T19"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64">
                  <a:moveTo>
                    <a:pt x="248" y="64"/>
                  </a:moveTo>
                  <a:lnTo>
                    <a:pt x="0" y="64"/>
                  </a:lnTo>
                  <a:lnTo>
                    <a:pt x="0" y="0"/>
                  </a:lnTo>
                  <a:lnTo>
                    <a:pt x="248" y="0"/>
                  </a:lnTo>
                  <a:lnTo>
                    <a:pt x="248" y="64"/>
                  </a:lnTo>
                  <a:close/>
                  <a:moveTo>
                    <a:pt x="7" y="57"/>
                  </a:moveTo>
                  <a:lnTo>
                    <a:pt x="241" y="57"/>
                  </a:lnTo>
                  <a:lnTo>
                    <a:pt x="241" y="14"/>
                  </a:lnTo>
                  <a:lnTo>
                    <a:pt x="7" y="14"/>
                  </a:lnTo>
                  <a:lnTo>
                    <a:pt x="7" y="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2" name="Freeform 223">
              <a:extLst>
                <a:ext uri="{FF2B5EF4-FFF2-40B4-BE49-F238E27FC236}">
                  <a16:creationId xmlns:a16="http://schemas.microsoft.com/office/drawing/2014/main" id="{9A871658-FAE9-9A40-B9E9-A5C445791523}"/>
                </a:ext>
              </a:extLst>
            </p:cNvPr>
            <p:cNvSpPr>
              <a:spLocks/>
            </p:cNvSpPr>
            <p:nvPr/>
          </p:nvSpPr>
          <p:spPr bwMode="auto">
            <a:xfrm>
              <a:off x="7434263" y="3908425"/>
              <a:ext cx="292100" cy="68263"/>
            </a:xfrm>
            <a:custGeom>
              <a:avLst/>
              <a:gdLst>
                <a:gd name="T0" fmla="*/ 184 w 184"/>
                <a:gd name="T1" fmla="*/ 43 h 43"/>
                <a:gd name="T2" fmla="*/ 0 w 184"/>
                <a:gd name="T3" fmla="*/ 43 h 43"/>
                <a:gd name="T4" fmla="*/ 0 w 184"/>
                <a:gd name="T5" fmla="*/ 36 h 43"/>
                <a:gd name="T6" fmla="*/ 170 w 184"/>
                <a:gd name="T7" fmla="*/ 36 h 43"/>
                <a:gd name="T8" fmla="*/ 170 w 184"/>
                <a:gd name="T9" fmla="*/ 0 h 43"/>
                <a:gd name="T10" fmla="*/ 184 w 184"/>
                <a:gd name="T11" fmla="*/ 0 h 43"/>
                <a:gd name="T12" fmla="*/ 184 w 184"/>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184" h="43">
                  <a:moveTo>
                    <a:pt x="184" y="43"/>
                  </a:moveTo>
                  <a:lnTo>
                    <a:pt x="0" y="43"/>
                  </a:lnTo>
                  <a:lnTo>
                    <a:pt x="0" y="36"/>
                  </a:lnTo>
                  <a:lnTo>
                    <a:pt x="170" y="36"/>
                  </a:lnTo>
                  <a:lnTo>
                    <a:pt x="170" y="0"/>
                  </a:lnTo>
                  <a:lnTo>
                    <a:pt x="184" y="0"/>
                  </a:lnTo>
                  <a:lnTo>
                    <a:pt x="184" y="4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3" name="Rectangle 224">
              <a:extLst>
                <a:ext uri="{FF2B5EF4-FFF2-40B4-BE49-F238E27FC236}">
                  <a16:creationId xmlns:a16="http://schemas.microsoft.com/office/drawing/2014/main" id="{C741576E-6A6C-1F4F-A530-19A1C40D1AE7}"/>
                </a:ext>
              </a:extLst>
            </p:cNvPr>
            <p:cNvSpPr>
              <a:spLocks noChangeArrowheads="1"/>
            </p:cNvSpPr>
            <p:nvPr/>
          </p:nvSpPr>
          <p:spPr bwMode="auto">
            <a:xfrm>
              <a:off x="7434263" y="3479800"/>
              <a:ext cx="11113" cy="56356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4" name="Rectangle 225">
              <a:extLst>
                <a:ext uri="{FF2B5EF4-FFF2-40B4-BE49-F238E27FC236}">
                  <a16:creationId xmlns:a16="http://schemas.microsoft.com/office/drawing/2014/main" id="{749B1EA7-EE34-9245-B107-B30A2EBBC5E3}"/>
                </a:ext>
              </a:extLst>
            </p:cNvPr>
            <p:cNvSpPr>
              <a:spLocks noChangeArrowheads="1"/>
            </p:cNvSpPr>
            <p:nvPr/>
          </p:nvSpPr>
          <p:spPr bwMode="auto">
            <a:xfrm>
              <a:off x="7434263" y="3446463"/>
              <a:ext cx="11113" cy="22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5" name="Rectangle 226">
              <a:extLst>
                <a:ext uri="{FF2B5EF4-FFF2-40B4-BE49-F238E27FC236}">
                  <a16:creationId xmlns:a16="http://schemas.microsoft.com/office/drawing/2014/main" id="{D418AD6D-D398-0947-A9B4-B3ECB6A2D557}"/>
                </a:ext>
              </a:extLst>
            </p:cNvPr>
            <p:cNvSpPr>
              <a:spLocks noChangeArrowheads="1"/>
            </p:cNvSpPr>
            <p:nvPr/>
          </p:nvSpPr>
          <p:spPr bwMode="auto">
            <a:xfrm>
              <a:off x="7434263" y="4054475"/>
              <a:ext cx="11113" cy="238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56" name="Group 2055">
            <a:extLst>
              <a:ext uri="{FF2B5EF4-FFF2-40B4-BE49-F238E27FC236}">
                <a16:creationId xmlns:a16="http://schemas.microsoft.com/office/drawing/2014/main" id="{21A6A319-2C5A-1C4F-9D76-33AD28987FF4}"/>
              </a:ext>
            </a:extLst>
          </p:cNvPr>
          <p:cNvGrpSpPr/>
          <p:nvPr userDrawn="1"/>
        </p:nvGrpSpPr>
        <p:grpSpPr>
          <a:xfrm>
            <a:off x="5072641" y="3710588"/>
            <a:ext cx="320261" cy="320261"/>
            <a:chOff x="6305550" y="3468688"/>
            <a:chExt cx="585788" cy="585788"/>
          </a:xfrm>
          <a:solidFill>
            <a:srgbClr val="003088"/>
          </a:solidFill>
        </p:grpSpPr>
        <p:sp>
          <p:nvSpPr>
            <p:cNvPr id="2057" name="Freeform 249">
              <a:extLst>
                <a:ext uri="{FF2B5EF4-FFF2-40B4-BE49-F238E27FC236}">
                  <a16:creationId xmlns:a16="http://schemas.microsoft.com/office/drawing/2014/main" id="{EB514632-7D00-A84E-AE42-B666CE88C51D}"/>
                </a:ext>
              </a:extLst>
            </p:cNvPr>
            <p:cNvSpPr>
              <a:spLocks/>
            </p:cNvSpPr>
            <p:nvPr/>
          </p:nvSpPr>
          <p:spPr bwMode="auto">
            <a:xfrm>
              <a:off x="6484938" y="3548063"/>
              <a:ext cx="406400" cy="315913"/>
            </a:xfrm>
            <a:custGeom>
              <a:avLst/>
              <a:gdLst>
                <a:gd name="T0" fmla="*/ 256 w 256"/>
                <a:gd name="T1" fmla="*/ 199 h 199"/>
                <a:gd name="T2" fmla="*/ 0 w 256"/>
                <a:gd name="T3" fmla="*/ 199 h 199"/>
                <a:gd name="T4" fmla="*/ 0 w 256"/>
                <a:gd name="T5" fmla="*/ 120 h 199"/>
                <a:gd name="T6" fmla="*/ 15 w 256"/>
                <a:gd name="T7" fmla="*/ 120 h 199"/>
                <a:gd name="T8" fmla="*/ 15 w 256"/>
                <a:gd name="T9" fmla="*/ 192 h 199"/>
                <a:gd name="T10" fmla="*/ 242 w 256"/>
                <a:gd name="T11" fmla="*/ 192 h 199"/>
                <a:gd name="T12" fmla="*/ 242 w 256"/>
                <a:gd name="T13" fmla="*/ 7 h 199"/>
                <a:gd name="T14" fmla="*/ 15 w 256"/>
                <a:gd name="T15" fmla="*/ 7 h 199"/>
                <a:gd name="T16" fmla="*/ 15 w 256"/>
                <a:gd name="T17" fmla="*/ 56 h 199"/>
                <a:gd name="T18" fmla="*/ 0 w 256"/>
                <a:gd name="T19" fmla="*/ 56 h 199"/>
                <a:gd name="T20" fmla="*/ 0 w 256"/>
                <a:gd name="T21" fmla="*/ 0 h 199"/>
                <a:gd name="T22" fmla="*/ 256 w 256"/>
                <a:gd name="T23" fmla="*/ 0 h 199"/>
                <a:gd name="T24" fmla="*/ 256 w 256"/>
                <a:gd name="T25"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6" h="199">
                  <a:moveTo>
                    <a:pt x="256" y="199"/>
                  </a:moveTo>
                  <a:lnTo>
                    <a:pt x="0" y="199"/>
                  </a:lnTo>
                  <a:lnTo>
                    <a:pt x="0" y="120"/>
                  </a:lnTo>
                  <a:lnTo>
                    <a:pt x="15" y="120"/>
                  </a:lnTo>
                  <a:lnTo>
                    <a:pt x="15" y="192"/>
                  </a:lnTo>
                  <a:lnTo>
                    <a:pt x="242" y="192"/>
                  </a:lnTo>
                  <a:lnTo>
                    <a:pt x="242" y="7"/>
                  </a:lnTo>
                  <a:lnTo>
                    <a:pt x="15" y="7"/>
                  </a:lnTo>
                  <a:lnTo>
                    <a:pt x="15" y="56"/>
                  </a:lnTo>
                  <a:lnTo>
                    <a:pt x="0" y="56"/>
                  </a:lnTo>
                  <a:lnTo>
                    <a:pt x="0" y="0"/>
                  </a:lnTo>
                  <a:lnTo>
                    <a:pt x="256" y="0"/>
                  </a:lnTo>
                  <a:lnTo>
                    <a:pt x="256" y="19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8" name="Freeform 250">
              <a:extLst>
                <a:ext uri="{FF2B5EF4-FFF2-40B4-BE49-F238E27FC236}">
                  <a16:creationId xmlns:a16="http://schemas.microsoft.com/office/drawing/2014/main" id="{89AC505A-1969-7B4E-AA73-2DAA1FE816AE}"/>
                </a:ext>
              </a:extLst>
            </p:cNvPr>
            <p:cNvSpPr>
              <a:spLocks/>
            </p:cNvSpPr>
            <p:nvPr/>
          </p:nvSpPr>
          <p:spPr bwMode="auto">
            <a:xfrm>
              <a:off x="6542088" y="3468688"/>
              <a:ext cx="304800" cy="90488"/>
            </a:xfrm>
            <a:custGeom>
              <a:avLst/>
              <a:gdLst>
                <a:gd name="T0" fmla="*/ 185 w 192"/>
                <a:gd name="T1" fmla="*/ 57 h 57"/>
                <a:gd name="T2" fmla="*/ 92 w 192"/>
                <a:gd name="T3" fmla="*/ 7 h 57"/>
                <a:gd name="T4" fmla="*/ 0 w 192"/>
                <a:gd name="T5" fmla="*/ 57 h 57"/>
                <a:gd name="T6" fmla="*/ 0 w 192"/>
                <a:gd name="T7" fmla="*/ 50 h 57"/>
                <a:gd name="T8" fmla="*/ 92 w 192"/>
                <a:gd name="T9" fmla="*/ 0 h 57"/>
                <a:gd name="T10" fmla="*/ 192 w 192"/>
                <a:gd name="T11" fmla="*/ 50 h 57"/>
                <a:gd name="T12" fmla="*/ 185 w 192"/>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192" h="57">
                  <a:moveTo>
                    <a:pt x="185" y="57"/>
                  </a:moveTo>
                  <a:lnTo>
                    <a:pt x="92" y="7"/>
                  </a:lnTo>
                  <a:lnTo>
                    <a:pt x="0" y="57"/>
                  </a:lnTo>
                  <a:lnTo>
                    <a:pt x="0" y="50"/>
                  </a:lnTo>
                  <a:lnTo>
                    <a:pt x="92" y="0"/>
                  </a:lnTo>
                  <a:lnTo>
                    <a:pt x="192" y="50"/>
                  </a:lnTo>
                  <a:lnTo>
                    <a:pt x="185" y="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9" name="Freeform 251">
              <a:extLst>
                <a:ext uri="{FF2B5EF4-FFF2-40B4-BE49-F238E27FC236}">
                  <a16:creationId xmlns:a16="http://schemas.microsoft.com/office/drawing/2014/main" id="{E9039A6F-AB53-3845-AD64-D4F71520600F}"/>
                </a:ext>
              </a:extLst>
            </p:cNvPr>
            <p:cNvSpPr>
              <a:spLocks noEditPoints="1"/>
            </p:cNvSpPr>
            <p:nvPr/>
          </p:nvSpPr>
          <p:spPr bwMode="auto">
            <a:xfrm>
              <a:off x="6756400" y="3817938"/>
              <a:ext cx="79375" cy="46038"/>
            </a:xfrm>
            <a:custGeom>
              <a:avLst/>
              <a:gdLst>
                <a:gd name="T0" fmla="*/ 50 w 50"/>
                <a:gd name="T1" fmla="*/ 29 h 29"/>
                <a:gd name="T2" fmla="*/ 0 w 50"/>
                <a:gd name="T3" fmla="*/ 29 h 29"/>
                <a:gd name="T4" fmla="*/ 0 w 50"/>
                <a:gd name="T5" fmla="*/ 0 h 29"/>
                <a:gd name="T6" fmla="*/ 50 w 50"/>
                <a:gd name="T7" fmla="*/ 0 h 29"/>
                <a:gd name="T8" fmla="*/ 50 w 50"/>
                <a:gd name="T9" fmla="*/ 29 h 29"/>
                <a:gd name="T10" fmla="*/ 7 w 50"/>
                <a:gd name="T11" fmla="*/ 22 h 29"/>
                <a:gd name="T12" fmla="*/ 43 w 50"/>
                <a:gd name="T13" fmla="*/ 22 h 29"/>
                <a:gd name="T14" fmla="*/ 43 w 50"/>
                <a:gd name="T15" fmla="*/ 7 h 29"/>
                <a:gd name="T16" fmla="*/ 7 w 50"/>
                <a:gd name="T17" fmla="*/ 7 h 29"/>
                <a:gd name="T18" fmla="*/ 7 w 50"/>
                <a:gd name="T19"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9">
                  <a:moveTo>
                    <a:pt x="50" y="29"/>
                  </a:moveTo>
                  <a:lnTo>
                    <a:pt x="0" y="29"/>
                  </a:lnTo>
                  <a:lnTo>
                    <a:pt x="0" y="0"/>
                  </a:lnTo>
                  <a:lnTo>
                    <a:pt x="50" y="0"/>
                  </a:lnTo>
                  <a:lnTo>
                    <a:pt x="50" y="29"/>
                  </a:lnTo>
                  <a:close/>
                  <a:moveTo>
                    <a:pt x="7" y="22"/>
                  </a:moveTo>
                  <a:lnTo>
                    <a:pt x="43" y="22"/>
                  </a:lnTo>
                  <a:lnTo>
                    <a:pt x="43" y="7"/>
                  </a:lnTo>
                  <a:lnTo>
                    <a:pt x="7" y="7"/>
                  </a:lnTo>
                  <a:lnTo>
                    <a:pt x="7" y="2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0" name="Rectangle 252">
              <a:extLst>
                <a:ext uri="{FF2B5EF4-FFF2-40B4-BE49-F238E27FC236}">
                  <a16:creationId xmlns:a16="http://schemas.microsoft.com/office/drawing/2014/main" id="{1579B254-4963-D549-9F47-EC7873DE7047}"/>
                </a:ext>
              </a:extLst>
            </p:cNvPr>
            <p:cNvSpPr>
              <a:spLocks noChangeArrowheads="1"/>
            </p:cNvSpPr>
            <p:nvPr/>
          </p:nvSpPr>
          <p:spPr bwMode="auto">
            <a:xfrm>
              <a:off x="6677025" y="3468688"/>
              <a:ext cx="22225" cy="904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 name="Freeform 253">
              <a:extLst>
                <a:ext uri="{FF2B5EF4-FFF2-40B4-BE49-F238E27FC236}">
                  <a16:creationId xmlns:a16="http://schemas.microsoft.com/office/drawing/2014/main" id="{C20E72A8-88B8-044C-A34E-64C6D78722C8}"/>
                </a:ext>
              </a:extLst>
            </p:cNvPr>
            <p:cNvSpPr>
              <a:spLocks noEditPoints="1"/>
            </p:cNvSpPr>
            <p:nvPr/>
          </p:nvSpPr>
          <p:spPr bwMode="auto">
            <a:xfrm>
              <a:off x="6654800" y="3660775"/>
              <a:ext cx="123825" cy="134938"/>
            </a:xfrm>
            <a:custGeom>
              <a:avLst/>
              <a:gdLst>
                <a:gd name="T0" fmla="*/ 5 w 11"/>
                <a:gd name="T1" fmla="*/ 12 h 12"/>
                <a:gd name="T2" fmla="*/ 0 w 11"/>
                <a:gd name="T3" fmla="*/ 6 h 12"/>
                <a:gd name="T4" fmla="*/ 5 w 11"/>
                <a:gd name="T5" fmla="*/ 0 h 12"/>
                <a:gd name="T6" fmla="*/ 6 w 11"/>
                <a:gd name="T7" fmla="*/ 0 h 12"/>
                <a:gd name="T8" fmla="*/ 6 w 11"/>
                <a:gd name="T9" fmla="*/ 5 h 12"/>
                <a:gd name="T10" fmla="*/ 11 w 11"/>
                <a:gd name="T11" fmla="*/ 5 h 12"/>
                <a:gd name="T12" fmla="*/ 11 w 11"/>
                <a:gd name="T13" fmla="*/ 6 h 12"/>
                <a:gd name="T14" fmla="*/ 5 w 11"/>
                <a:gd name="T15" fmla="*/ 12 h 12"/>
                <a:gd name="T16" fmla="*/ 5 w 11"/>
                <a:gd name="T17" fmla="*/ 1 h 12"/>
                <a:gd name="T18" fmla="*/ 1 w 11"/>
                <a:gd name="T19" fmla="*/ 6 h 12"/>
                <a:gd name="T20" fmla="*/ 5 w 11"/>
                <a:gd name="T21" fmla="*/ 10 h 12"/>
                <a:gd name="T22" fmla="*/ 10 w 11"/>
                <a:gd name="T23" fmla="*/ 7 h 12"/>
                <a:gd name="T24" fmla="*/ 5 w 11"/>
                <a:gd name="T25" fmla="*/ 7 h 12"/>
                <a:gd name="T26" fmla="*/ 5 w 11"/>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2">
                  <a:moveTo>
                    <a:pt x="5" y="12"/>
                  </a:moveTo>
                  <a:cubicBezTo>
                    <a:pt x="2" y="12"/>
                    <a:pt x="0" y="9"/>
                    <a:pt x="0" y="6"/>
                  </a:cubicBezTo>
                  <a:cubicBezTo>
                    <a:pt x="0" y="3"/>
                    <a:pt x="2" y="0"/>
                    <a:pt x="5" y="0"/>
                  </a:cubicBezTo>
                  <a:cubicBezTo>
                    <a:pt x="6" y="0"/>
                    <a:pt x="6" y="0"/>
                    <a:pt x="6" y="0"/>
                  </a:cubicBezTo>
                  <a:cubicBezTo>
                    <a:pt x="6" y="5"/>
                    <a:pt x="6" y="5"/>
                    <a:pt x="6" y="5"/>
                  </a:cubicBezTo>
                  <a:cubicBezTo>
                    <a:pt x="11" y="5"/>
                    <a:pt x="11" y="5"/>
                    <a:pt x="11" y="5"/>
                  </a:cubicBezTo>
                  <a:cubicBezTo>
                    <a:pt x="11" y="6"/>
                    <a:pt x="11" y="6"/>
                    <a:pt x="11" y="6"/>
                  </a:cubicBezTo>
                  <a:cubicBezTo>
                    <a:pt x="11" y="9"/>
                    <a:pt x="9" y="12"/>
                    <a:pt x="5" y="12"/>
                  </a:cubicBezTo>
                  <a:close/>
                  <a:moveTo>
                    <a:pt x="5" y="1"/>
                  </a:moveTo>
                  <a:cubicBezTo>
                    <a:pt x="3" y="2"/>
                    <a:pt x="1" y="4"/>
                    <a:pt x="1" y="6"/>
                  </a:cubicBezTo>
                  <a:cubicBezTo>
                    <a:pt x="1" y="8"/>
                    <a:pt x="3" y="10"/>
                    <a:pt x="5" y="10"/>
                  </a:cubicBezTo>
                  <a:cubicBezTo>
                    <a:pt x="8" y="10"/>
                    <a:pt x="10" y="9"/>
                    <a:pt x="10" y="7"/>
                  </a:cubicBezTo>
                  <a:cubicBezTo>
                    <a:pt x="5" y="7"/>
                    <a:pt x="5" y="7"/>
                    <a:pt x="5" y="7"/>
                  </a:cubicBezTo>
                  <a:lnTo>
                    <a:pt x="5"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 name="Freeform 254">
              <a:extLst>
                <a:ext uri="{FF2B5EF4-FFF2-40B4-BE49-F238E27FC236}">
                  <a16:creationId xmlns:a16="http://schemas.microsoft.com/office/drawing/2014/main" id="{150DD3DA-718D-0947-88BA-955D01933F94}"/>
                </a:ext>
              </a:extLst>
            </p:cNvPr>
            <p:cNvSpPr>
              <a:spLocks noEditPoints="1"/>
            </p:cNvSpPr>
            <p:nvPr/>
          </p:nvSpPr>
          <p:spPr bwMode="auto">
            <a:xfrm>
              <a:off x="6745288" y="3625850"/>
              <a:ext cx="66675" cy="79375"/>
            </a:xfrm>
            <a:custGeom>
              <a:avLst/>
              <a:gdLst>
                <a:gd name="T0" fmla="*/ 6 w 6"/>
                <a:gd name="T1" fmla="*/ 7 h 7"/>
                <a:gd name="T2" fmla="*/ 0 w 6"/>
                <a:gd name="T3" fmla="*/ 7 h 7"/>
                <a:gd name="T4" fmla="*/ 0 w 6"/>
                <a:gd name="T5" fmla="*/ 0 h 7"/>
                <a:gd name="T6" fmla="*/ 0 w 6"/>
                <a:gd name="T7" fmla="*/ 0 h 7"/>
                <a:gd name="T8" fmla="*/ 6 w 6"/>
                <a:gd name="T9" fmla="*/ 6 h 7"/>
                <a:gd name="T10" fmla="*/ 6 w 6"/>
                <a:gd name="T11" fmla="*/ 7 h 7"/>
                <a:gd name="T12" fmla="*/ 1 w 6"/>
                <a:gd name="T13" fmla="*/ 5 h 7"/>
                <a:gd name="T14" fmla="*/ 5 w 6"/>
                <a:gd name="T15" fmla="*/ 5 h 7"/>
                <a:gd name="T16" fmla="*/ 1 w 6"/>
                <a:gd name="T17" fmla="*/ 1 h 7"/>
                <a:gd name="T18" fmla="*/ 1 w 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6" y="7"/>
                  </a:moveTo>
                  <a:cubicBezTo>
                    <a:pt x="0" y="7"/>
                    <a:pt x="0" y="7"/>
                    <a:pt x="0" y="7"/>
                  </a:cubicBezTo>
                  <a:cubicBezTo>
                    <a:pt x="0" y="0"/>
                    <a:pt x="0" y="0"/>
                    <a:pt x="0" y="0"/>
                  </a:cubicBezTo>
                  <a:cubicBezTo>
                    <a:pt x="0" y="0"/>
                    <a:pt x="0" y="0"/>
                    <a:pt x="0" y="0"/>
                  </a:cubicBezTo>
                  <a:cubicBezTo>
                    <a:pt x="4" y="0"/>
                    <a:pt x="6" y="3"/>
                    <a:pt x="6" y="6"/>
                  </a:cubicBezTo>
                  <a:lnTo>
                    <a:pt x="6" y="7"/>
                  </a:lnTo>
                  <a:close/>
                  <a:moveTo>
                    <a:pt x="1" y="5"/>
                  </a:moveTo>
                  <a:cubicBezTo>
                    <a:pt x="5" y="5"/>
                    <a:pt x="5" y="5"/>
                    <a:pt x="5" y="5"/>
                  </a:cubicBezTo>
                  <a:cubicBezTo>
                    <a:pt x="5" y="3"/>
                    <a:pt x="3" y="2"/>
                    <a:pt x="1" y="1"/>
                  </a:cubicBezTo>
                  <a:lnTo>
                    <a:pt x="1" y="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3" name="Freeform 255">
              <a:extLst>
                <a:ext uri="{FF2B5EF4-FFF2-40B4-BE49-F238E27FC236}">
                  <a16:creationId xmlns:a16="http://schemas.microsoft.com/office/drawing/2014/main" id="{7C709C27-E246-4145-A6AF-5158A0F87B21}"/>
                </a:ext>
              </a:extLst>
            </p:cNvPr>
            <p:cNvSpPr>
              <a:spLocks noEditPoints="1"/>
            </p:cNvSpPr>
            <p:nvPr/>
          </p:nvSpPr>
          <p:spPr bwMode="auto">
            <a:xfrm>
              <a:off x="6575425" y="3614738"/>
              <a:ext cx="112713" cy="22225"/>
            </a:xfrm>
            <a:custGeom>
              <a:avLst/>
              <a:gdLst>
                <a:gd name="T0" fmla="*/ 9 w 10"/>
                <a:gd name="T1" fmla="*/ 2 h 2"/>
                <a:gd name="T2" fmla="*/ 9 w 10"/>
                <a:gd name="T3" fmla="*/ 0 h 2"/>
                <a:gd name="T4" fmla="*/ 10 w 10"/>
                <a:gd name="T5" fmla="*/ 0 h 2"/>
                <a:gd name="T6" fmla="*/ 10 w 10"/>
                <a:gd name="T7" fmla="*/ 2 h 2"/>
                <a:gd name="T8" fmla="*/ 9 w 10"/>
                <a:gd name="T9" fmla="*/ 2 h 2"/>
                <a:gd name="T10" fmla="*/ 6 w 10"/>
                <a:gd name="T11" fmla="*/ 2 h 2"/>
                <a:gd name="T12" fmla="*/ 6 w 10"/>
                <a:gd name="T13" fmla="*/ 0 h 2"/>
                <a:gd name="T14" fmla="*/ 7 w 10"/>
                <a:gd name="T15" fmla="*/ 0 h 2"/>
                <a:gd name="T16" fmla="*/ 7 w 10"/>
                <a:gd name="T17" fmla="*/ 2 h 2"/>
                <a:gd name="T18" fmla="*/ 6 w 10"/>
                <a:gd name="T19" fmla="*/ 2 h 2"/>
                <a:gd name="T20" fmla="*/ 3 w 10"/>
                <a:gd name="T21" fmla="*/ 2 h 2"/>
                <a:gd name="T22" fmla="*/ 3 w 10"/>
                <a:gd name="T23" fmla="*/ 0 h 2"/>
                <a:gd name="T24" fmla="*/ 4 w 10"/>
                <a:gd name="T25" fmla="*/ 0 h 2"/>
                <a:gd name="T26" fmla="*/ 4 w 10"/>
                <a:gd name="T27" fmla="*/ 2 h 2"/>
                <a:gd name="T28" fmla="*/ 3 w 10"/>
                <a:gd name="T29" fmla="*/ 2 h 2"/>
                <a:gd name="T30" fmla="*/ 0 w 10"/>
                <a:gd name="T31" fmla="*/ 2 h 2"/>
                <a:gd name="T32" fmla="*/ 0 w 10"/>
                <a:gd name="T33" fmla="*/ 0 h 2"/>
                <a:gd name="T34" fmla="*/ 1 w 10"/>
                <a:gd name="T35" fmla="*/ 0 h 2"/>
                <a:gd name="T36" fmla="*/ 1 w 10"/>
                <a:gd name="T37" fmla="*/ 2 h 2"/>
                <a:gd name="T38" fmla="*/ 0 w 10"/>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
                  <a:moveTo>
                    <a:pt x="9" y="2"/>
                  </a:moveTo>
                  <a:cubicBezTo>
                    <a:pt x="9" y="0"/>
                    <a:pt x="9" y="0"/>
                    <a:pt x="9" y="0"/>
                  </a:cubicBezTo>
                  <a:cubicBezTo>
                    <a:pt x="10" y="0"/>
                    <a:pt x="10" y="0"/>
                    <a:pt x="10" y="0"/>
                  </a:cubicBezTo>
                  <a:cubicBezTo>
                    <a:pt x="10" y="2"/>
                    <a:pt x="10" y="2"/>
                    <a:pt x="10" y="2"/>
                  </a:cubicBezTo>
                  <a:cubicBezTo>
                    <a:pt x="9" y="2"/>
                    <a:pt x="10" y="2"/>
                    <a:pt x="9" y="2"/>
                  </a:cubicBezTo>
                  <a:close/>
                  <a:moveTo>
                    <a:pt x="6" y="2"/>
                  </a:moveTo>
                  <a:cubicBezTo>
                    <a:pt x="6" y="0"/>
                    <a:pt x="6" y="0"/>
                    <a:pt x="6" y="0"/>
                  </a:cubicBezTo>
                  <a:cubicBezTo>
                    <a:pt x="7" y="0"/>
                    <a:pt x="7" y="0"/>
                    <a:pt x="7" y="0"/>
                  </a:cubicBezTo>
                  <a:cubicBezTo>
                    <a:pt x="7" y="2"/>
                    <a:pt x="7" y="2"/>
                    <a:pt x="7" y="2"/>
                  </a:cubicBezTo>
                  <a:cubicBezTo>
                    <a:pt x="6" y="2"/>
                    <a:pt x="7" y="2"/>
                    <a:pt x="6" y="2"/>
                  </a:cubicBezTo>
                  <a:close/>
                  <a:moveTo>
                    <a:pt x="3" y="2"/>
                  </a:moveTo>
                  <a:cubicBezTo>
                    <a:pt x="3" y="0"/>
                    <a:pt x="3" y="0"/>
                    <a:pt x="3" y="0"/>
                  </a:cubicBezTo>
                  <a:cubicBezTo>
                    <a:pt x="4" y="0"/>
                    <a:pt x="4" y="0"/>
                    <a:pt x="4" y="0"/>
                  </a:cubicBezTo>
                  <a:cubicBezTo>
                    <a:pt x="4" y="2"/>
                    <a:pt x="4" y="2"/>
                    <a:pt x="4" y="2"/>
                  </a:cubicBezTo>
                  <a:cubicBezTo>
                    <a:pt x="3" y="2"/>
                    <a:pt x="4" y="2"/>
                    <a:pt x="3" y="2"/>
                  </a:cubicBezTo>
                  <a:close/>
                  <a:moveTo>
                    <a:pt x="0" y="2"/>
                  </a:moveTo>
                  <a:cubicBezTo>
                    <a:pt x="0" y="0"/>
                    <a:pt x="0" y="0"/>
                    <a:pt x="0" y="0"/>
                  </a:cubicBezTo>
                  <a:cubicBezTo>
                    <a:pt x="1" y="0"/>
                    <a:pt x="1" y="0"/>
                    <a:pt x="1" y="0"/>
                  </a:cubicBezTo>
                  <a:cubicBezTo>
                    <a:pt x="1" y="2"/>
                    <a:pt x="1" y="2"/>
                    <a:pt x="1" y="2"/>
                  </a:cubicBezTo>
                  <a:cubicBezTo>
                    <a:pt x="0" y="2"/>
                    <a:pt x="1" y="2"/>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4" name="Freeform 256">
              <a:extLst>
                <a:ext uri="{FF2B5EF4-FFF2-40B4-BE49-F238E27FC236}">
                  <a16:creationId xmlns:a16="http://schemas.microsoft.com/office/drawing/2014/main" id="{189F8844-4C44-3543-857D-429ED24CEEF2}"/>
                </a:ext>
              </a:extLst>
            </p:cNvPr>
            <p:cNvSpPr>
              <a:spLocks/>
            </p:cNvSpPr>
            <p:nvPr/>
          </p:nvSpPr>
          <p:spPr bwMode="auto">
            <a:xfrm>
              <a:off x="6586538" y="3852863"/>
              <a:ext cx="112713" cy="201613"/>
            </a:xfrm>
            <a:custGeom>
              <a:avLst/>
              <a:gdLst>
                <a:gd name="T0" fmla="*/ 7 w 71"/>
                <a:gd name="T1" fmla="*/ 127 h 127"/>
                <a:gd name="T2" fmla="*/ 0 w 71"/>
                <a:gd name="T3" fmla="*/ 120 h 127"/>
                <a:gd name="T4" fmla="*/ 57 w 71"/>
                <a:gd name="T5" fmla="*/ 0 h 127"/>
                <a:gd name="T6" fmla="*/ 71 w 71"/>
                <a:gd name="T7" fmla="*/ 7 h 127"/>
                <a:gd name="T8" fmla="*/ 7 w 71"/>
                <a:gd name="T9" fmla="*/ 127 h 127"/>
              </a:gdLst>
              <a:ahLst/>
              <a:cxnLst>
                <a:cxn ang="0">
                  <a:pos x="T0" y="T1"/>
                </a:cxn>
                <a:cxn ang="0">
                  <a:pos x="T2" y="T3"/>
                </a:cxn>
                <a:cxn ang="0">
                  <a:pos x="T4" y="T5"/>
                </a:cxn>
                <a:cxn ang="0">
                  <a:pos x="T6" y="T7"/>
                </a:cxn>
                <a:cxn ang="0">
                  <a:pos x="T8" y="T9"/>
                </a:cxn>
              </a:cxnLst>
              <a:rect l="0" t="0" r="r" b="b"/>
              <a:pathLst>
                <a:path w="71" h="127">
                  <a:moveTo>
                    <a:pt x="7" y="127"/>
                  </a:moveTo>
                  <a:lnTo>
                    <a:pt x="0" y="120"/>
                  </a:lnTo>
                  <a:lnTo>
                    <a:pt x="57" y="0"/>
                  </a:lnTo>
                  <a:lnTo>
                    <a:pt x="71" y="7"/>
                  </a:lnTo>
                  <a:lnTo>
                    <a:pt x="7" y="1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5" name="Freeform 257">
              <a:extLst>
                <a:ext uri="{FF2B5EF4-FFF2-40B4-BE49-F238E27FC236}">
                  <a16:creationId xmlns:a16="http://schemas.microsoft.com/office/drawing/2014/main" id="{5733F99C-73C3-6944-AFE5-B23E2E311835}"/>
                </a:ext>
              </a:extLst>
            </p:cNvPr>
            <p:cNvSpPr>
              <a:spLocks/>
            </p:cNvSpPr>
            <p:nvPr/>
          </p:nvSpPr>
          <p:spPr bwMode="auto">
            <a:xfrm>
              <a:off x="6677025" y="3852863"/>
              <a:ext cx="112713" cy="201613"/>
            </a:xfrm>
            <a:custGeom>
              <a:avLst/>
              <a:gdLst>
                <a:gd name="T0" fmla="*/ 64 w 71"/>
                <a:gd name="T1" fmla="*/ 127 h 127"/>
                <a:gd name="T2" fmla="*/ 0 w 71"/>
                <a:gd name="T3" fmla="*/ 7 h 127"/>
                <a:gd name="T4" fmla="*/ 14 w 71"/>
                <a:gd name="T5" fmla="*/ 0 h 127"/>
                <a:gd name="T6" fmla="*/ 71 w 71"/>
                <a:gd name="T7" fmla="*/ 120 h 127"/>
                <a:gd name="T8" fmla="*/ 64 w 71"/>
                <a:gd name="T9" fmla="*/ 127 h 127"/>
              </a:gdLst>
              <a:ahLst/>
              <a:cxnLst>
                <a:cxn ang="0">
                  <a:pos x="T0" y="T1"/>
                </a:cxn>
                <a:cxn ang="0">
                  <a:pos x="T2" y="T3"/>
                </a:cxn>
                <a:cxn ang="0">
                  <a:pos x="T4" y="T5"/>
                </a:cxn>
                <a:cxn ang="0">
                  <a:pos x="T6" y="T7"/>
                </a:cxn>
                <a:cxn ang="0">
                  <a:pos x="T8" y="T9"/>
                </a:cxn>
              </a:cxnLst>
              <a:rect l="0" t="0" r="r" b="b"/>
              <a:pathLst>
                <a:path w="71" h="127">
                  <a:moveTo>
                    <a:pt x="64" y="127"/>
                  </a:moveTo>
                  <a:lnTo>
                    <a:pt x="0" y="7"/>
                  </a:lnTo>
                  <a:lnTo>
                    <a:pt x="14" y="0"/>
                  </a:lnTo>
                  <a:lnTo>
                    <a:pt x="71" y="120"/>
                  </a:lnTo>
                  <a:lnTo>
                    <a:pt x="64" y="1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6" name="Rectangle 258">
              <a:extLst>
                <a:ext uri="{FF2B5EF4-FFF2-40B4-BE49-F238E27FC236}">
                  <a16:creationId xmlns:a16="http://schemas.microsoft.com/office/drawing/2014/main" id="{33D3E627-885F-F54B-82BC-AB9458BAC633}"/>
                </a:ext>
              </a:extLst>
            </p:cNvPr>
            <p:cNvSpPr>
              <a:spLocks noChangeArrowheads="1"/>
            </p:cNvSpPr>
            <p:nvPr/>
          </p:nvSpPr>
          <p:spPr bwMode="auto">
            <a:xfrm>
              <a:off x="6677025" y="3852863"/>
              <a:ext cx="22225" cy="2016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Freeform 259">
              <a:extLst>
                <a:ext uri="{FF2B5EF4-FFF2-40B4-BE49-F238E27FC236}">
                  <a16:creationId xmlns:a16="http://schemas.microsoft.com/office/drawing/2014/main" id="{949ACDD4-7198-4D4F-BDF1-10085FE6995B}"/>
                </a:ext>
              </a:extLst>
            </p:cNvPr>
            <p:cNvSpPr>
              <a:spLocks noEditPoints="1"/>
            </p:cNvSpPr>
            <p:nvPr/>
          </p:nvSpPr>
          <p:spPr bwMode="auto">
            <a:xfrm>
              <a:off x="6361113" y="3524250"/>
              <a:ext cx="101600" cy="125413"/>
            </a:xfrm>
            <a:custGeom>
              <a:avLst/>
              <a:gdLst>
                <a:gd name="T0" fmla="*/ 5 w 9"/>
                <a:gd name="T1" fmla="*/ 11 h 11"/>
                <a:gd name="T2" fmla="*/ 0 w 9"/>
                <a:gd name="T3" fmla="*/ 6 h 11"/>
                <a:gd name="T4" fmla="*/ 0 w 9"/>
                <a:gd name="T5" fmla="*/ 5 h 11"/>
                <a:gd name="T6" fmla="*/ 1 w 9"/>
                <a:gd name="T7" fmla="*/ 2 h 11"/>
                <a:gd name="T8" fmla="*/ 5 w 9"/>
                <a:gd name="T9" fmla="*/ 0 h 11"/>
                <a:gd name="T10" fmla="*/ 5 w 9"/>
                <a:gd name="T11" fmla="*/ 0 h 11"/>
                <a:gd name="T12" fmla="*/ 8 w 9"/>
                <a:gd name="T13" fmla="*/ 2 h 11"/>
                <a:gd name="T14" fmla="*/ 9 w 9"/>
                <a:gd name="T15" fmla="*/ 5 h 11"/>
                <a:gd name="T16" fmla="*/ 9 w 9"/>
                <a:gd name="T17" fmla="*/ 6 h 11"/>
                <a:gd name="T18" fmla="*/ 5 w 9"/>
                <a:gd name="T19" fmla="*/ 11 h 11"/>
                <a:gd name="T20" fmla="*/ 5 w 9"/>
                <a:gd name="T21" fmla="*/ 2 h 11"/>
                <a:gd name="T22" fmla="*/ 2 w 9"/>
                <a:gd name="T23" fmla="*/ 3 h 11"/>
                <a:gd name="T24" fmla="*/ 1 w 9"/>
                <a:gd name="T25" fmla="*/ 5 h 11"/>
                <a:gd name="T26" fmla="*/ 1 w 9"/>
                <a:gd name="T27" fmla="*/ 6 h 11"/>
                <a:gd name="T28" fmla="*/ 5 w 9"/>
                <a:gd name="T29" fmla="*/ 10 h 11"/>
                <a:gd name="T30" fmla="*/ 8 w 9"/>
                <a:gd name="T31" fmla="*/ 6 h 11"/>
                <a:gd name="T32" fmla="*/ 8 w 9"/>
                <a:gd name="T33" fmla="*/ 5 h 11"/>
                <a:gd name="T34" fmla="*/ 7 w 9"/>
                <a:gd name="T35" fmla="*/ 3 h 11"/>
                <a:gd name="T36" fmla="*/ 5 w 9"/>
                <a:gd name="T37" fmla="*/ 2 h 11"/>
                <a:gd name="T38" fmla="*/ 5 w 9"/>
                <a:gd name="T3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11">
                  <a:moveTo>
                    <a:pt x="5" y="11"/>
                  </a:moveTo>
                  <a:cubicBezTo>
                    <a:pt x="2" y="11"/>
                    <a:pt x="0" y="9"/>
                    <a:pt x="0" y="6"/>
                  </a:cubicBezTo>
                  <a:cubicBezTo>
                    <a:pt x="0" y="5"/>
                    <a:pt x="0" y="5"/>
                    <a:pt x="0" y="5"/>
                  </a:cubicBezTo>
                  <a:cubicBezTo>
                    <a:pt x="0" y="4"/>
                    <a:pt x="0" y="3"/>
                    <a:pt x="1" y="2"/>
                  </a:cubicBezTo>
                  <a:cubicBezTo>
                    <a:pt x="2" y="1"/>
                    <a:pt x="3" y="0"/>
                    <a:pt x="5" y="0"/>
                  </a:cubicBezTo>
                  <a:cubicBezTo>
                    <a:pt x="5" y="0"/>
                    <a:pt x="5" y="0"/>
                    <a:pt x="5" y="0"/>
                  </a:cubicBezTo>
                  <a:cubicBezTo>
                    <a:pt x="6" y="0"/>
                    <a:pt x="7" y="1"/>
                    <a:pt x="8" y="2"/>
                  </a:cubicBezTo>
                  <a:cubicBezTo>
                    <a:pt x="9" y="3"/>
                    <a:pt x="9" y="4"/>
                    <a:pt x="9" y="5"/>
                  </a:cubicBezTo>
                  <a:cubicBezTo>
                    <a:pt x="9" y="6"/>
                    <a:pt x="9" y="6"/>
                    <a:pt x="9" y="6"/>
                  </a:cubicBezTo>
                  <a:cubicBezTo>
                    <a:pt x="9" y="9"/>
                    <a:pt x="7" y="11"/>
                    <a:pt x="5" y="11"/>
                  </a:cubicBezTo>
                  <a:close/>
                  <a:moveTo>
                    <a:pt x="5" y="2"/>
                  </a:moveTo>
                  <a:cubicBezTo>
                    <a:pt x="4" y="2"/>
                    <a:pt x="3" y="2"/>
                    <a:pt x="2" y="3"/>
                  </a:cubicBezTo>
                  <a:cubicBezTo>
                    <a:pt x="1" y="3"/>
                    <a:pt x="1" y="4"/>
                    <a:pt x="1" y="5"/>
                  </a:cubicBezTo>
                  <a:cubicBezTo>
                    <a:pt x="1" y="6"/>
                    <a:pt x="1" y="6"/>
                    <a:pt x="1" y="6"/>
                  </a:cubicBezTo>
                  <a:cubicBezTo>
                    <a:pt x="1" y="8"/>
                    <a:pt x="3" y="10"/>
                    <a:pt x="5" y="10"/>
                  </a:cubicBezTo>
                  <a:cubicBezTo>
                    <a:pt x="6" y="10"/>
                    <a:pt x="8" y="8"/>
                    <a:pt x="8" y="6"/>
                  </a:cubicBezTo>
                  <a:cubicBezTo>
                    <a:pt x="8" y="5"/>
                    <a:pt x="8" y="5"/>
                    <a:pt x="8" y="5"/>
                  </a:cubicBezTo>
                  <a:cubicBezTo>
                    <a:pt x="8" y="4"/>
                    <a:pt x="8" y="3"/>
                    <a:pt x="7" y="3"/>
                  </a:cubicBezTo>
                  <a:cubicBezTo>
                    <a:pt x="6" y="2"/>
                    <a:pt x="5" y="2"/>
                    <a:pt x="5" y="2"/>
                  </a:cubicBezTo>
                  <a:cubicBezTo>
                    <a:pt x="5" y="2"/>
                    <a:pt x="5" y="2"/>
                    <a:pt x="5"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8" name="Rectangle 260">
              <a:extLst>
                <a:ext uri="{FF2B5EF4-FFF2-40B4-BE49-F238E27FC236}">
                  <a16:creationId xmlns:a16="http://schemas.microsoft.com/office/drawing/2014/main" id="{6291AF8B-9E47-6E4C-92E3-16CC75AA6F99}"/>
                </a:ext>
              </a:extLst>
            </p:cNvPr>
            <p:cNvSpPr>
              <a:spLocks noChangeArrowheads="1"/>
            </p:cNvSpPr>
            <p:nvPr/>
          </p:nvSpPr>
          <p:spPr bwMode="auto">
            <a:xfrm>
              <a:off x="6350000" y="3738563"/>
              <a:ext cx="22225" cy="3159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Rectangle 261">
              <a:extLst>
                <a:ext uri="{FF2B5EF4-FFF2-40B4-BE49-F238E27FC236}">
                  <a16:creationId xmlns:a16="http://schemas.microsoft.com/office/drawing/2014/main" id="{188036A2-94B8-1447-B5E2-AA6EDEA836C8}"/>
                </a:ext>
              </a:extLst>
            </p:cNvPr>
            <p:cNvSpPr>
              <a:spLocks noChangeArrowheads="1"/>
            </p:cNvSpPr>
            <p:nvPr/>
          </p:nvSpPr>
          <p:spPr bwMode="auto">
            <a:xfrm>
              <a:off x="6407150" y="3852863"/>
              <a:ext cx="11113" cy="2016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0" name="Freeform 262">
              <a:extLst>
                <a:ext uri="{FF2B5EF4-FFF2-40B4-BE49-F238E27FC236}">
                  <a16:creationId xmlns:a16="http://schemas.microsoft.com/office/drawing/2014/main" id="{CAB268EB-F6D6-2D48-9BF8-912272BAF5BF}"/>
                </a:ext>
              </a:extLst>
            </p:cNvPr>
            <p:cNvSpPr>
              <a:spLocks/>
            </p:cNvSpPr>
            <p:nvPr/>
          </p:nvSpPr>
          <p:spPr bwMode="auto">
            <a:xfrm>
              <a:off x="6305550" y="3660775"/>
              <a:ext cx="315913" cy="393700"/>
            </a:xfrm>
            <a:custGeom>
              <a:avLst/>
              <a:gdLst>
                <a:gd name="T0" fmla="*/ 15 w 28"/>
                <a:gd name="T1" fmla="*/ 35 h 35"/>
                <a:gd name="T2" fmla="*/ 13 w 28"/>
                <a:gd name="T3" fmla="*/ 35 h 35"/>
                <a:gd name="T4" fmla="*/ 13 w 28"/>
                <a:gd name="T5" fmla="*/ 4 h 35"/>
                <a:gd name="T6" fmla="*/ 26 w 28"/>
                <a:gd name="T7" fmla="*/ 4 h 35"/>
                <a:gd name="T8" fmla="*/ 27 w 28"/>
                <a:gd name="T9" fmla="*/ 2 h 35"/>
                <a:gd name="T10" fmla="*/ 26 w 28"/>
                <a:gd name="T11" fmla="*/ 1 h 35"/>
                <a:gd name="T12" fmla="*/ 10 w 28"/>
                <a:gd name="T13" fmla="*/ 1 h 35"/>
                <a:gd name="T14" fmla="*/ 4 w 28"/>
                <a:gd name="T15" fmla="*/ 2 h 35"/>
                <a:gd name="T16" fmla="*/ 2 w 28"/>
                <a:gd name="T17" fmla="*/ 5 h 35"/>
                <a:gd name="T18" fmla="*/ 2 w 28"/>
                <a:gd name="T19" fmla="*/ 16 h 35"/>
                <a:gd name="T20" fmla="*/ 3 w 28"/>
                <a:gd name="T21" fmla="*/ 17 h 35"/>
                <a:gd name="T22" fmla="*/ 5 w 28"/>
                <a:gd name="T23" fmla="*/ 17 h 35"/>
                <a:gd name="T24" fmla="*/ 5 w 28"/>
                <a:gd name="T25" fmla="*/ 18 h 35"/>
                <a:gd name="T26" fmla="*/ 3 w 28"/>
                <a:gd name="T27" fmla="*/ 18 h 35"/>
                <a:gd name="T28" fmla="*/ 0 w 28"/>
                <a:gd name="T29" fmla="*/ 16 h 35"/>
                <a:gd name="T30" fmla="*/ 0 w 28"/>
                <a:gd name="T31" fmla="*/ 5 h 35"/>
                <a:gd name="T32" fmla="*/ 3 w 28"/>
                <a:gd name="T33" fmla="*/ 1 h 35"/>
                <a:gd name="T34" fmla="*/ 10 w 28"/>
                <a:gd name="T35" fmla="*/ 0 h 35"/>
                <a:gd name="T36" fmla="*/ 26 w 28"/>
                <a:gd name="T37" fmla="*/ 0 h 35"/>
                <a:gd name="T38" fmla="*/ 28 w 28"/>
                <a:gd name="T39" fmla="*/ 2 h 35"/>
                <a:gd name="T40" fmla="*/ 26 w 28"/>
                <a:gd name="T41" fmla="*/ 5 h 35"/>
                <a:gd name="T42" fmla="*/ 15 w 28"/>
                <a:gd name="T43" fmla="*/ 5 h 35"/>
                <a:gd name="T44" fmla="*/ 15 w 28"/>
                <a:gd name="T4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5">
                  <a:moveTo>
                    <a:pt x="15" y="35"/>
                  </a:moveTo>
                  <a:cubicBezTo>
                    <a:pt x="13" y="35"/>
                    <a:pt x="13" y="35"/>
                    <a:pt x="13" y="35"/>
                  </a:cubicBezTo>
                  <a:cubicBezTo>
                    <a:pt x="13" y="4"/>
                    <a:pt x="13" y="4"/>
                    <a:pt x="13" y="4"/>
                  </a:cubicBezTo>
                  <a:cubicBezTo>
                    <a:pt x="26" y="4"/>
                    <a:pt x="26" y="4"/>
                    <a:pt x="26" y="4"/>
                  </a:cubicBezTo>
                  <a:cubicBezTo>
                    <a:pt x="26" y="4"/>
                    <a:pt x="27" y="3"/>
                    <a:pt x="27" y="2"/>
                  </a:cubicBezTo>
                  <a:cubicBezTo>
                    <a:pt x="27" y="2"/>
                    <a:pt x="26" y="1"/>
                    <a:pt x="26" y="1"/>
                  </a:cubicBezTo>
                  <a:cubicBezTo>
                    <a:pt x="10" y="1"/>
                    <a:pt x="10" y="1"/>
                    <a:pt x="10" y="1"/>
                  </a:cubicBezTo>
                  <a:cubicBezTo>
                    <a:pt x="8" y="1"/>
                    <a:pt x="6" y="1"/>
                    <a:pt x="4" y="2"/>
                  </a:cubicBezTo>
                  <a:cubicBezTo>
                    <a:pt x="3" y="3"/>
                    <a:pt x="2" y="4"/>
                    <a:pt x="2" y="5"/>
                  </a:cubicBezTo>
                  <a:cubicBezTo>
                    <a:pt x="2" y="16"/>
                    <a:pt x="2" y="16"/>
                    <a:pt x="2" y="16"/>
                  </a:cubicBezTo>
                  <a:cubicBezTo>
                    <a:pt x="2" y="16"/>
                    <a:pt x="2" y="17"/>
                    <a:pt x="3" y="17"/>
                  </a:cubicBezTo>
                  <a:cubicBezTo>
                    <a:pt x="5" y="17"/>
                    <a:pt x="5" y="17"/>
                    <a:pt x="5" y="17"/>
                  </a:cubicBezTo>
                  <a:cubicBezTo>
                    <a:pt x="5" y="18"/>
                    <a:pt x="5" y="18"/>
                    <a:pt x="5" y="18"/>
                  </a:cubicBezTo>
                  <a:cubicBezTo>
                    <a:pt x="3" y="18"/>
                    <a:pt x="3" y="18"/>
                    <a:pt x="3" y="18"/>
                  </a:cubicBezTo>
                  <a:cubicBezTo>
                    <a:pt x="1" y="18"/>
                    <a:pt x="0" y="17"/>
                    <a:pt x="0" y="16"/>
                  </a:cubicBezTo>
                  <a:cubicBezTo>
                    <a:pt x="0" y="5"/>
                    <a:pt x="0" y="5"/>
                    <a:pt x="0" y="5"/>
                  </a:cubicBezTo>
                  <a:cubicBezTo>
                    <a:pt x="0" y="3"/>
                    <a:pt x="2" y="1"/>
                    <a:pt x="3" y="1"/>
                  </a:cubicBezTo>
                  <a:cubicBezTo>
                    <a:pt x="5" y="0"/>
                    <a:pt x="7" y="0"/>
                    <a:pt x="10" y="0"/>
                  </a:cubicBezTo>
                  <a:cubicBezTo>
                    <a:pt x="26" y="0"/>
                    <a:pt x="26" y="0"/>
                    <a:pt x="26" y="0"/>
                  </a:cubicBezTo>
                  <a:cubicBezTo>
                    <a:pt x="27" y="0"/>
                    <a:pt x="28" y="1"/>
                    <a:pt x="28" y="2"/>
                  </a:cubicBezTo>
                  <a:cubicBezTo>
                    <a:pt x="28" y="4"/>
                    <a:pt x="27" y="5"/>
                    <a:pt x="26" y="5"/>
                  </a:cubicBezTo>
                  <a:cubicBezTo>
                    <a:pt x="15" y="5"/>
                    <a:pt x="15" y="5"/>
                    <a:pt x="15" y="5"/>
                  </a:cubicBezTo>
                  <a:lnTo>
                    <a:pt x="15"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71" name="Group 2070">
            <a:extLst>
              <a:ext uri="{FF2B5EF4-FFF2-40B4-BE49-F238E27FC236}">
                <a16:creationId xmlns:a16="http://schemas.microsoft.com/office/drawing/2014/main" id="{CBE53945-EADC-784B-86F5-31C991805187}"/>
              </a:ext>
            </a:extLst>
          </p:cNvPr>
          <p:cNvGrpSpPr/>
          <p:nvPr userDrawn="1"/>
        </p:nvGrpSpPr>
        <p:grpSpPr>
          <a:xfrm>
            <a:off x="1723458" y="3740966"/>
            <a:ext cx="370599" cy="259505"/>
            <a:chOff x="5221288" y="2554288"/>
            <a:chExt cx="677863" cy="474663"/>
          </a:xfrm>
          <a:solidFill>
            <a:srgbClr val="003088"/>
          </a:solidFill>
        </p:grpSpPr>
        <p:sp>
          <p:nvSpPr>
            <p:cNvPr id="2072" name="Rectangle 263">
              <a:extLst>
                <a:ext uri="{FF2B5EF4-FFF2-40B4-BE49-F238E27FC236}">
                  <a16:creationId xmlns:a16="http://schemas.microsoft.com/office/drawing/2014/main" id="{2F6F94AA-A12E-FF4A-9DF7-DDA54CCE7872}"/>
                </a:ext>
              </a:extLst>
            </p:cNvPr>
            <p:cNvSpPr>
              <a:spLocks noChangeArrowheads="1"/>
            </p:cNvSpPr>
            <p:nvPr/>
          </p:nvSpPr>
          <p:spPr bwMode="auto">
            <a:xfrm>
              <a:off x="5265738" y="3017838"/>
              <a:ext cx="598488"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3" name="Rectangle 264">
              <a:extLst>
                <a:ext uri="{FF2B5EF4-FFF2-40B4-BE49-F238E27FC236}">
                  <a16:creationId xmlns:a16="http://schemas.microsoft.com/office/drawing/2014/main" id="{5A948486-DBD3-864B-AC2B-C7F7BBE5F1B9}"/>
                </a:ext>
              </a:extLst>
            </p:cNvPr>
            <p:cNvSpPr>
              <a:spLocks noChangeArrowheads="1"/>
            </p:cNvSpPr>
            <p:nvPr/>
          </p:nvSpPr>
          <p:spPr bwMode="auto">
            <a:xfrm>
              <a:off x="5221288" y="3017838"/>
              <a:ext cx="22225"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4" name="Freeform 265">
              <a:extLst>
                <a:ext uri="{FF2B5EF4-FFF2-40B4-BE49-F238E27FC236}">
                  <a16:creationId xmlns:a16="http://schemas.microsoft.com/office/drawing/2014/main" id="{FE5E3307-A59B-CA45-A5CF-FAEE32B7CA2E}"/>
                </a:ext>
              </a:extLst>
            </p:cNvPr>
            <p:cNvSpPr>
              <a:spLocks/>
            </p:cNvSpPr>
            <p:nvPr/>
          </p:nvSpPr>
          <p:spPr bwMode="auto">
            <a:xfrm>
              <a:off x="5875338" y="3006725"/>
              <a:ext cx="23813" cy="22225"/>
            </a:xfrm>
            <a:custGeom>
              <a:avLst/>
              <a:gdLst>
                <a:gd name="T0" fmla="*/ 0 w 15"/>
                <a:gd name="T1" fmla="*/ 14 h 14"/>
                <a:gd name="T2" fmla="*/ 0 w 15"/>
                <a:gd name="T3" fmla="*/ 7 h 14"/>
                <a:gd name="T4" fmla="*/ 15 w 15"/>
                <a:gd name="T5" fmla="*/ 0 h 14"/>
                <a:gd name="T6" fmla="*/ 15 w 15"/>
                <a:gd name="T7" fmla="*/ 14 h 14"/>
                <a:gd name="T8" fmla="*/ 0 w 15"/>
                <a:gd name="T9" fmla="*/ 14 h 14"/>
              </a:gdLst>
              <a:ahLst/>
              <a:cxnLst>
                <a:cxn ang="0">
                  <a:pos x="T0" y="T1"/>
                </a:cxn>
                <a:cxn ang="0">
                  <a:pos x="T2" y="T3"/>
                </a:cxn>
                <a:cxn ang="0">
                  <a:pos x="T4" y="T5"/>
                </a:cxn>
                <a:cxn ang="0">
                  <a:pos x="T6" y="T7"/>
                </a:cxn>
                <a:cxn ang="0">
                  <a:pos x="T8" y="T9"/>
                </a:cxn>
              </a:cxnLst>
              <a:rect l="0" t="0" r="r" b="b"/>
              <a:pathLst>
                <a:path w="15" h="14">
                  <a:moveTo>
                    <a:pt x="0" y="14"/>
                  </a:moveTo>
                  <a:lnTo>
                    <a:pt x="0" y="7"/>
                  </a:lnTo>
                  <a:lnTo>
                    <a:pt x="15" y="0"/>
                  </a:lnTo>
                  <a:lnTo>
                    <a:pt x="15" y="14"/>
                  </a:lnTo>
                  <a:lnTo>
                    <a:pt x="0"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5" name="Freeform 266">
              <a:extLst>
                <a:ext uri="{FF2B5EF4-FFF2-40B4-BE49-F238E27FC236}">
                  <a16:creationId xmlns:a16="http://schemas.microsoft.com/office/drawing/2014/main" id="{B11F6144-D066-BD49-835D-0EE7AD9872F0}"/>
                </a:ext>
              </a:extLst>
            </p:cNvPr>
            <p:cNvSpPr>
              <a:spLocks noEditPoints="1"/>
            </p:cNvSpPr>
            <p:nvPr/>
          </p:nvSpPr>
          <p:spPr bwMode="auto">
            <a:xfrm>
              <a:off x="5243513" y="2701925"/>
              <a:ext cx="101600" cy="101600"/>
            </a:xfrm>
            <a:custGeom>
              <a:avLst/>
              <a:gdLst>
                <a:gd name="T0" fmla="*/ 5 w 9"/>
                <a:gd name="T1" fmla="*/ 9 h 9"/>
                <a:gd name="T2" fmla="*/ 2 w 9"/>
                <a:gd name="T3" fmla="*/ 8 h 9"/>
                <a:gd name="T4" fmla="*/ 1 w 9"/>
                <a:gd name="T5" fmla="*/ 5 h 9"/>
                <a:gd name="T6" fmla="*/ 5 w 9"/>
                <a:gd name="T7" fmla="*/ 0 h 9"/>
                <a:gd name="T8" fmla="*/ 9 w 9"/>
                <a:gd name="T9" fmla="*/ 5 h 9"/>
                <a:gd name="T10" fmla="*/ 8 w 9"/>
                <a:gd name="T11" fmla="*/ 8 h 9"/>
                <a:gd name="T12" fmla="*/ 5 w 9"/>
                <a:gd name="T13" fmla="*/ 9 h 9"/>
                <a:gd name="T14" fmla="*/ 5 w 9"/>
                <a:gd name="T15" fmla="*/ 9 h 9"/>
                <a:gd name="T16" fmla="*/ 5 w 9"/>
                <a:gd name="T17" fmla="*/ 2 h 9"/>
                <a:gd name="T18" fmla="*/ 5 w 9"/>
                <a:gd name="T19" fmla="*/ 2 h 9"/>
                <a:gd name="T20" fmla="*/ 2 w 9"/>
                <a:gd name="T21" fmla="*/ 5 h 9"/>
                <a:gd name="T22" fmla="*/ 3 w 9"/>
                <a:gd name="T23" fmla="*/ 7 h 9"/>
                <a:gd name="T24" fmla="*/ 5 w 9"/>
                <a:gd name="T25" fmla="*/ 8 h 9"/>
                <a:gd name="T26" fmla="*/ 5 w 9"/>
                <a:gd name="T27" fmla="*/ 8 h 9"/>
                <a:gd name="T28" fmla="*/ 7 w 9"/>
                <a:gd name="T29" fmla="*/ 7 h 9"/>
                <a:gd name="T30" fmla="*/ 8 w 9"/>
                <a:gd name="T31" fmla="*/ 5 h 9"/>
                <a:gd name="T32" fmla="*/ 5 w 9"/>
                <a:gd name="T3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9">
                  <a:moveTo>
                    <a:pt x="5" y="9"/>
                  </a:moveTo>
                  <a:cubicBezTo>
                    <a:pt x="4" y="9"/>
                    <a:pt x="3" y="8"/>
                    <a:pt x="2" y="8"/>
                  </a:cubicBezTo>
                  <a:cubicBezTo>
                    <a:pt x="1" y="7"/>
                    <a:pt x="1" y="6"/>
                    <a:pt x="1" y="5"/>
                  </a:cubicBezTo>
                  <a:cubicBezTo>
                    <a:pt x="0" y="2"/>
                    <a:pt x="2" y="0"/>
                    <a:pt x="5" y="0"/>
                  </a:cubicBezTo>
                  <a:cubicBezTo>
                    <a:pt x="7" y="0"/>
                    <a:pt x="9" y="2"/>
                    <a:pt x="9" y="5"/>
                  </a:cubicBezTo>
                  <a:cubicBezTo>
                    <a:pt x="9" y="6"/>
                    <a:pt x="9" y="7"/>
                    <a:pt x="8" y="8"/>
                  </a:cubicBezTo>
                  <a:cubicBezTo>
                    <a:pt x="7" y="8"/>
                    <a:pt x="6" y="9"/>
                    <a:pt x="5" y="9"/>
                  </a:cubicBezTo>
                  <a:cubicBezTo>
                    <a:pt x="5" y="9"/>
                    <a:pt x="5" y="9"/>
                    <a:pt x="5" y="9"/>
                  </a:cubicBezTo>
                  <a:close/>
                  <a:moveTo>
                    <a:pt x="5" y="2"/>
                  </a:moveTo>
                  <a:cubicBezTo>
                    <a:pt x="5" y="2"/>
                    <a:pt x="5" y="2"/>
                    <a:pt x="5" y="2"/>
                  </a:cubicBezTo>
                  <a:cubicBezTo>
                    <a:pt x="3" y="2"/>
                    <a:pt x="2" y="3"/>
                    <a:pt x="2" y="5"/>
                  </a:cubicBezTo>
                  <a:cubicBezTo>
                    <a:pt x="2" y="5"/>
                    <a:pt x="2" y="6"/>
                    <a:pt x="3" y="7"/>
                  </a:cubicBezTo>
                  <a:cubicBezTo>
                    <a:pt x="3" y="7"/>
                    <a:pt x="4" y="8"/>
                    <a:pt x="5" y="8"/>
                  </a:cubicBezTo>
                  <a:cubicBezTo>
                    <a:pt x="5" y="8"/>
                    <a:pt x="5" y="8"/>
                    <a:pt x="5" y="8"/>
                  </a:cubicBezTo>
                  <a:cubicBezTo>
                    <a:pt x="6" y="8"/>
                    <a:pt x="6" y="7"/>
                    <a:pt x="7" y="7"/>
                  </a:cubicBezTo>
                  <a:cubicBezTo>
                    <a:pt x="7" y="6"/>
                    <a:pt x="8" y="5"/>
                    <a:pt x="8" y="5"/>
                  </a:cubicBezTo>
                  <a:cubicBezTo>
                    <a:pt x="8" y="3"/>
                    <a:pt x="6" y="2"/>
                    <a:pt x="5"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6" name="Freeform 267">
              <a:extLst>
                <a:ext uri="{FF2B5EF4-FFF2-40B4-BE49-F238E27FC236}">
                  <a16:creationId xmlns:a16="http://schemas.microsoft.com/office/drawing/2014/main" id="{0C1AC97F-5CD1-4641-90AF-5F5B8922701B}"/>
                </a:ext>
              </a:extLst>
            </p:cNvPr>
            <p:cNvSpPr>
              <a:spLocks noEditPoints="1"/>
            </p:cNvSpPr>
            <p:nvPr/>
          </p:nvSpPr>
          <p:spPr bwMode="auto">
            <a:xfrm>
              <a:off x="5380038" y="2836863"/>
              <a:ext cx="88900" cy="90488"/>
            </a:xfrm>
            <a:custGeom>
              <a:avLst/>
              <a:gdLst>
                <a:gd name="T0" fmla="*/ 4 w 8"/>
                <a:gd name="T1" fmla="*/ 8 h 8"/>
                <a:gd name="T2" fmla="*/ 1 w 8"/>
                <a:gd name="T3" fmla="*/ 7 h 8"/>
                <a:gd name="T4" fmla="*/ 0 w 8"/>
                <a:gd name="T5" fmla="*/ 4 h 8"/>
                <a:gd name="T6" fmla="*/ 4 w 8"/>
                <a:gd name="T7" fmla="*/ 0 h 8"/>
                <a:gd name="T8" fmla="*/ 4 w 8"/>
                <a:gd name="T9" fmla="*/ 0 h 8"/>
                <a:gd name="T10" fmla="*/ 8 w 8"/>
                <a:gd name="T11" fmla="*/ 4 h 8"/>
                <a:gd name="T12" fmla="*/ 8 w 8"/>
                <a:gd name="T13" fmla="*/ 4 h 8"/>
                <a:gd name="T14" fmla="*/ 7 w 8"/>
                <a:gd name="T15" fmla="*/ 7 h 8"/>
                <a:gd name="T16" fmla="*/ 4 w 8"/>
                <a:gd name="T17" fmla="*/ 8 h 8"/>
                <a:gd name="T18" fmla="*/ 4 w 8"/>
                <a:gd name="T19" fmla="*/ 8 h 8"/>
                <a:gd name="T20" fmla="*/ 4 w 8"/>
                <a:gd name="T21" fmla="*/ 1 h 8"/>
                <a:gd name="T22" fmla="*/ 4 w 8"/>
                <a:gd name="T23" fmla="*/ 1 h 8"/>
                <a:gd name="T24" fmla="*/ 1 w 8"/>
                <a:gd name="T25" fmla="*/ 4 h 8"/>
                <a:gd name="T26" fmla="*/ 2 w 8"/>
                <a:gd name="T27" fmla="*/ 6 h 8"/>
                <a:gd name="T28" fmla="*/ 4 w 8"/>
                <a:gd name="T29" fmla="*/ 7 h 8"/>
                <a:gd name="T30" fmla="*/ 6 w 8"/>
                <a:gd name="T31" fmla="*/ 6 h 8"/>
                <a:gd name="T32" fmla="*/ 7 w 8"/>
                <a:gd name="T33" fmla="*/ 4 h 8"/>
                <a:gd name="T34" fmla="*/ 7 w 8"/>
                <a:gd name="T35" fmla="*/ 4 h 8"/>
                <a:gd name="T36" fmla="*/ 4 w 8"/>
                <a:gd name="T3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8">
                  <a:moveTo>
                    <a:pt x="4" y="8"/>
                  </a:moveTo>
                  <a:cubicBezTo>
                    <a:pt x="3" y="8"/>
                    <a:pt x="2" y="8"/>
                    <a:pt x="1" y="7"/>
                  </a:cubicBezTo>
                  <a:cubicBezTo>
                    <a:pt x="0" y="6"/>
                    <a:pt x="0" y="5"/>
                    <a:pt x="0" y="4"/>
                  </a:cubicBezTo>
                  <a:cubicBezTo>
                    <a:pt x="0" y="2"/>
                    <a:pt x="2" y="0"/>
                    <a:pt x="4" y="0"/>
                  </a:cubicBezTo>
                  <a:cubicBezTo>
                    <a:pt x="4" y="0"/>
                    <a:pt x="4" y="0"/>
                    <a:pt x="4" y="0"/>
                  </a:cubicBezTo>
                  <a:cubicBezTo>
                    <a:pt x="6" y="0"/>
                    <a:pt x="8" y="2"/>
                    <a:pt x="8" y="4"/>
                  </a:cubicBezTo>
                  <a:cubicBezTo>
                    <a:pt x="8" y="4"/>
                    <a:pt x="8" y="4"/>
                    <a:pt x="8" y="4"/>
                  </a:cubicBezTo>
                  <a:cubicBezTo>
                    <a:pt x="8" y="5"/>
                    <a:pt x="8" y="6"/>
                    <a:pt x="7" y="7"/>
                  </a:cubicBezTo>
                  <a:cubicBezTo>
                    <a:pt x="6" y="8"/>
                    <a:pt x="5" y="8"/>
                    <a:pt x="4" y="8"/>
                  </a:cubicBezTo>
                  <a:cubicBezTo>
                    <a:pt x="4" y="8"/>
                    <a:pt x="4" y="8"/>
                    <a:pt x="4" y="8"/>
                  </a:cubicBezTo>
                  <a:close/>
                  <a:moveTo>
                    <a:pt x="4" y="1"/>
                  </a:moveTo>
                  <a:cubicBezTo>
                    <a:pt x="4" y="1"/>
                    <a:pt x="4" y="1"/>
                    <a:pt x="4" y="1"/>
                  </a:cubicBezTo>
                  <a:cubicBezTo>
                    <a:pt x="2" y="1"/>
                    <a:pt x="1" y="3"/>
                    <a:pt x="1" y="4"/>
                  </a:cubicBezTo>
                  <a:cubicBezTo>
                    <a:pt x="1" y="5"/>
                    <a:pt x="2" y="6"/>
                    <a:pt x="2" y="6"/>
                  </a:cubicBezTo>
                  <a:cubicBezTo>
                    <a:pt x="3" y="7"/>
                    <a:pt x="3" y="7"/>
                    <a:pt x="4" y="7"/>
                  </a:cubicBezTo>
                  <a:cubicBezTo>
                    <a:pt x="5" y="7"/>
                    <a:pt x="6" y="7"/>
                    <a:pt x="6" y="6"/>
                  </a:cubicBezTo>
                  <a:cubicBezTo>
                    <a:pt x="7" y="6"/>
                    <a:pt x="7" y="5"/>
                    <a:pt x="7" y="4"/>
                  </a:cubicBezTo>
                  <a:cubicBezTo>
                    <a:pt x="7" y="4"/>
                    <a:pt x="7" y="4"/>
                    <a:pt x="7" y="4"/>
                  </a:cubicBezTo>
                  <a:cubicBezTo>
                    <a:pt x="7" y="3"/>
                    <a:pt x="6" y="1"/>
                    <a:pt x="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7" name="Freeform 268">
              <a:extLst>
                <a:ext uri="{FF2B5EF4-FFF2-40B4-BE49-F238E27FC236}">
                  <a16:creationId xmlns:a16="http://schemas.microsoft.com/office/drawing/2014/main" id="{05BAD197-9FC7-E549-AE8F-65931B36B54B}"/>
                </a:ext>
              </a:extLst>
            </p:cNvPr>
            <p:cNvSpPr>
              <a:spLocks noEditPoints="1"/>
            </p:cNvSpPr>
            <p:nvPr/>
          </p:nvSpPr>
          <p:spPr bwMode="auto">
            <a:xfrm>
              <a:off x="5526088" y="2589213"/>
              <a:ext cx="90488" cy="101600"/>
            </a:xfrm>
            <a:custGeom>
              <a:avLst/>
              <a:gdLst>
                <a:gd name="T0" fmla="*/ 4 w 8"/>
                <a:gd name="T1" fmla="*/ 9 h 9"/>
                <a:gd name="T2" fmla="*/ 1 w 8"/>
                <a:gd name="T3" fmla="*/ 8 h 9"/>
                <a:gd name="T4" fmla="*/ 0 w 8"/>
                <a:gd name="T5" fmla="*/ 5 h 9"/>
                <a:gd name="T6" fmla="*/ 1 w 8"/>
                <a:gd name="T7" fmla="*/ 2 h 9"/>
                <a:gd name="T8" fmla="*/ 4 w 8"/>
                <a:gd name="T9" fmla="*/ 0 h 9"/>
                <a:gd name="T10" fmla="*/ 7 w 8"/>
                <a:gd name="T11" fmla="*/ 2 h 9"/>
                <a:gd name="T12" fmla="*/ 8 w 8"/>
                <a:gd name="T13" fmla="*/ 5 h 9"/>
                <a:gd name="T14" fmla="*/ 8 w 8"/>
                <a:gd name="T15" fmla="*/ 5 h 9"/>
                <a:gd name="T16" fmla="*/ 7 w 8"/>
                <a:gd name="T17" fmla="*/ 8 h 9"/>
                <a:gd name="T18" fmla="*/ 4 w 8"/>
                <a:gd name="T19" fmla="*/ 9 h 9"/>
                <a:gd name="T20" fmla="*/ 4 w 8"/>
                <a:gd name="T21" fmla="*/ 9 h 9"/>
                <a:gd name="T22" fmla="*/ 4 w 8"/>
                <a:gd name="T23" fmla="*/ 2 h 9"/>
                <a:gd name="T24" fmla="*/ 4 w 8"/>
                <a:gd name="T25" fmla="*/ 2 h 9"/>
                <a:gd name="T26" fmla="*/ 1 w 8"/>
                <a:gd name="T27" fmla="*/ 5 h 9"/>
                <a:gd name="T28" fmla="*/ 4 w 8"/>
                <a:gd name="T29" fmla="*/ 8 h 9"/>
                <a:gd name="T30" fmla="*/ 6 w 8"/>
                <a:gd name="T31" fmla="*/ 7 h 9"/>
                <a:gd name="T32" fmla="*/ 7 w 8"/>
                <a:gd name="T33" fmla="*/ 5 h 9"/>
                <a:gd name="T34" fmla="*/ 7 w 8"/>
                <a:gd name="T35" fmla="*/ 5 h 9"/>
                <a:gd name="T36" fmla="*/ 4 w 8"/>
                <a:gd name="T3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9">
                  <a:moveTo>
                    <a:pt x="4" y="9"/>
                  </a:moveTo>
                  <a:cubicBezTo>
                    <a:pt x="3" y="9"/>
                    <a:pt x="2" y="8"/>
                    <a:pt x="1" y="8"/>
                  </a:cubicBezTo>
                  <a:cubicBezTo>
                    <a:pt x="0" y="7"/>
                    <a:pt x="0" y="6"/>
                    <a:pt x="0" y="5"/>
                  </a:cubicBezTo>
                  <a:cubicBezTo>
                    <a:pt x="0" y="4"/>
                    <a:pt x="0" y="2"/>
                    <a:pt x="1" y="2"/>
                  </a:cubicBezTo>
                  <a:cubicBezTo>
                    <a:pt x="2" y="1"/>
                    <a:pt x="3" y="0"/>
                    <a:pt x="4" y="0"/>
                  </a:cubicBezTo>
                  <a:cubicBezTo>
                    <a:pt x="5" y="0"/>
                    <a:pt x="6" y="1"/>
                    <a:pt x="7" y="2"/>
                  </a:cubicBezTo>
                  <a:cubicBezTo>
                    <a:pt x="8" y="2"/>
                    <a:pt x="8" y="3"/>
                    <a:pt x="8" y="5"/>
                  </a:cubicBezTo>
                  <a:cubicBezTo>
                    <a:pt x="8" y="5"/>
                    <a:pt x="8" y="5"/>
                    <a:pt x="8" y="5"/>
                  </a:cubicBezTo>
                  <a:cubicBezTo>
                    <a:pt x="8" y="6"/>
                    <a:pt x="8" y="7"/>
                    <a:pt x="7" y="8"/>
                  </a:cubicBezTo>
                  <a:cubicBezTo>
                    <a:pt x="6" y="8"/>
                    <a:pt x="5" y="9"/>
                    <a:pt x="4" y="9"/>
                  </a:cubicBezTo>
                  <a:cubicBezTo>
                    <a:pt x="4" y="9"/>
                    <a:pt x="4" y="9"/>
                    <a:pt x="4" y="9"/>
                  </a:cubicBezTo>
                  <a:close/>
                  <a:moveTo>
                    <a:pt x="4" y="2"/>
                  </a:moveTo>
                  <a:cubicBezTo>
                    <a:pt x="4" y="2"/>
                    <a:pt x="4" y="2"/>
                    <a:pt x="4" y="2"/>
                  </a:cubicBezTo>
                  <a:cubicBezTo>
                    <a:pt x="2" y="2"/>
                    <a:pt x="1" y="3"/>
                    <a:pt x="1" y="5"/>
                  </a:cubicBezTo>
                  <a:cubicBezTo>
                    <a:pt x="1" y="6"/>
                    <a:pt x="2" y="8"/>
                    <a:pt x="4" y="8"/>
                  </a:cubicBezTo>
                  <a:cubicBezTo>
                    <a:pt x="5" y="8"/>
                    <a:pt x="6" y="7"/>
                    <a:pt x="6" y="7"/>
                  </a:cubicBezTo>
                  <a:cubicBezTo>
                    <a:pt x="7" y="6"/>
                    <a:pt x="7" y="5"/>
                    <a:pt x="7" y="5"/>
                  </a:cubicBezTo>
                  <a:cubicBezTo>
                    <a:pt x="7" y="5"/>
                    <a:pt x="7" y="5"/>
                    <a:pt x="7" y="5"/>
                  </a:cubicBezTo>
                  <a:cubicBezTo>
                    <a:pt x="7" y="3"/>
                    <a:pt x="6" y="2"/>
                    <a:pt x="4"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8" name="Freeform 269">
              <a:extLst>
                <a:ext uri="{FF2B5EF4-FFF2-40B4-BE49-F238E27FC236}">
                  <a16:creationId xmlns:a16="http://schemas.microsoft.com/office/drawing/2014/main" id="{4F271A88-A058-9E4E-BBA3-F698797D2A81}"/>
                </a:ext>
              </a:extLst>
            </p:cNvPr>
            <p:cNvSpPr>
              <a:spLocks noEditPoints="1"/>
            </p:cNvSpPr>
            <p:nvPr/>
          </p:nvSpPr>
          <p:spPr bwMode="auto">
            <a:xfrm>
              <a:off x="5649913" y="2768600"/>
              <a:ext cx="90488" cy="90488"/>
            </a:xfrm>
            <a:custGeom>
              <a:avLst/>
              <a:gdLst>
                <a:gd name="T0" fmla="*/ 4 w 8"/>
                <a:gd name="T1" fmla="*/ 8 h 8"/>
                <a:gd name="T2" fmla="*/ 0 w 8"/>
                <a:gd name="T3" fmla="*/ 4 h 8"/>
                <a:gd name="T4" fmla="*/ 4 w 8"/>
                <a:gd name="T5" fmla="*/ 0 h 8"/>
                <a:gd name="T6" fmla="*/ 4 w 8"/>
                <a:gd name="T7" fmla="*/ 0 h 8"/>
                <a:gd name="T8" fmla="*/ 8 w 8"/>
                <a:gd name="T9" fmla="*/ 4 h 8"/>
                <a:gd name="T10" fmla="*/ 8 w 8"/>
                <a:gd name="T11" fmla="*/ 4 h 8"/>
                <a:gd name="T12" fmla="*/ 4 w 8"/>
                <a:gd name="T13" fmla="*/ 8 h 8"/>
                <a:gd name="T14" fmla="*/ 4 w 8"/>
                <a:gd name="T15" fmla="*/ 8 h 8"/>
                <a:gd name="T16" fmla="*/ 4 w 8"/>
                <a:gd name="T17" fmla="*/ 1 h 8"/>
                <a:gd name="T18" fmla="*/ 4 w 8"/>
                <a:gd name="T19" fmla="*/ 1 h 8"/>
                <a:gd name="T20" fmla="*/ 1 w 8"/>
                <a:gd name="T21" fmla="*/ 4 h 8"/>
                <a:gd name="T22" fmla="*/ 4 w 8"/>
                <a:gd name="T23" fmla="*/ 7 h 8"/>
                <a:gd name="T24" fmla="*/ 7 w 8"/>
                <a:gd name="T25" fmla="*/ 4 h 8"/>
                <a:gd name="T26" fmla="*/ 7 w 8"/>
                <a:gd name="T27" fmla="*/ 4 h 8"/>
                <a:gd name="T28" fmla="*/ 6 w 8"/>
                <a:gd name="T29" fmla="*/ 2 h 8"/>
                <a:gd name="T30" fmla="*/ 4 w 8"/>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4" y="8"/>
                  </a:moveTo>
                  <a:cubicBezTo>
                    <a:pt x="2" y="8"/>
                    <a:pt x="0" y="6"/>
                    <a:pt x="0" y="4"/>
                  </a:cubicBezTo>
                  <a:cubicBezTo>
                    <a:pt x="0" y="1"/>
                    <a:pt x="1" y="0"/>
                    <a:pt x="4" y="0"/>
                  </a:cubicBezTo>
                  <a:cubicBezTo>
                    <a:pt x="4" y="0"/>
                    <a:pt x="4" y="0"/>
                    <a:pt x="4" y="0"/>
                  </a:cubicBezTo>
                  <a:cubicBezTo>
                    <a:pt x="6" y="0"/>
                    <a:pt x="8" y="1"/>
                    <a:pt x="8" y="4"/>
                  </a:cubicBezTo>
                  <a:cubicBezTo>
                    <a:pt x="8" y="4"/>
                    <a:pt x="8" y="4"/>
                    <a:pt x="8" y="4"/>
                  </a:cubicBezTo>
                  <a:cubicBezTo>
                    <a:pt x="8" y="6"/>
                    <a:pt x="6" y="8"/>
                    <a:pt x="4" y="8"/>
                  </a:cubicBezTo>
                  <a:cubicBezTo>
                    <a:pt x="4" y="8"/>
                    <a:pt x="4" y="8"/>
                    <a:pt x="4" y="8"/>
                  </a:cubicBezTo>
                  <a:close/>
                  <a:moveTo>
                    <a:pt x="4" y="1"/>
                  </a:moveTo>
                  <a:cubicBezTo>
                    <a:pt x="4" y="1"/>
                    <a:pt x="4" y="1"/>
                    <a:pt x="4" y="1"/>
                  </a:cubicBezTo>
                  <a:cubicBezTo>
                    <a:pt x="2" y="1"/>
                    <a:pt x="1" y="2"/>
                    <a:pt x="1" y="4"/>
                  </a:cubicBezTo>
                  <a:cubicBezTo>
                    <a:pt x="1" y="5"/>
                    <a:pt x="2" y="7"/>
                    <a:pt x="4" y="7"/>
                  </a:cubicBezTo>
                  <a:cubicBezTo>
                    <a:pt x="5" y="7"/>
                    <a:pt x="7" y="5"/>
                    <a:pt x="7" y="4"/>
                  </a:cubicBezTo>
                  <a:cubicBezTo>
                    <a:pt x="7" y="4"/>
                    <a:pt x="7" y="4"/>
                    <a:pt x="7" y="4"/>
                  </a:cubicBezTo>
                  <a:cubicBezTo>
                    <a:pt x="7" y="3"/>
                    <a:pt x="6" y="2"/>
                    <a:pt x="6" y="2"/>
                  </a:cubicBezTo>
                  <a:cubicBezTo>
                    <a:pt x="5" y="1"/>
                    <a:pt x="5" y="1"/>
                    <a:pt x="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9" name="Freeform 270">
              <a:extLst>
                <a:ext uri="{FF2B5EF4-FFF2-40B4-BE49-F238E27FC236}">
                  <a16:creationId xmlns:a16="http://schemas.microsoft.com/office/drawing/2014/main" id="{02D3B9AA-D4F7-C143-B904-A62A618BED31}"/>
                </a:ext>
              </a:extLst>
            </p:cNvPr>
            <p:cNvSpPr>
              <a:spLocks noEditPoints="1"/>
            </p:cNvSpPr>
            <p:nvPr/>
          </p:nvSpPr>
          <p:spPr bwMode="auto">
            <a:xfrm>
              <a:off x="5784850" y="2554288"/>
              <a:ext cx="90488" cy="101600"/>
            </a:xfrm>
            <a:custGeom>
              <a:avLst/>
              <a:gdLst>
                <a:gd name="T0" fmla="*/ 4 w 8"/>
                <a:gd name="T1" fmla="*/ 9 h 9"/>
                <a:gd name="T2" fmla="*/ 1 w 8"/>
                <a:gd name="T3" fmla="*/ 8 h 9"/>
                <a:gd name="T4" fmla="*/ 0 w 8"/>
                <a:gd name="T5" fmla="*/ 5 h 9"/>
                <a:gd name="T6" fmla="*/ 1 w 8"/>
                <a:gd name="T7" fmla="*/ 2 h 9"/>
                <a:gd name="T8" fmla="*/ 4 w 8"/>
                <a:gd name="T9" fmla="*/ 0 h 9"/>
                <a:gd name="T10" fmla="*/ 8 w 8"/>
                <a:gd name="T11" fmla="*/ 5 h 9"/>
                <a:gd name="T12" fmla="*/ 4 w 8"/>
                <a:gd name="T13" fmla="*/ 9 h 9"/>
                <a:gd name="T14" fmla="*/ 4 w 8"/>
                <a:gd name="T15" fmla="*/ 9 h 9"/>
                <a:gd name="T16" fmla="*/ 4 w 8"/>
                <a:gd name="T17" fmla="*/ 2 h 9"/>
                <a:gd name="T18" fmla="*/ 4 w 8"/>
                <a:gd name="T19" fmla="*/ 2 h 9"/>
                <a:gd name="T20" fmla="*/ 1 w 8"/>
                <a:gd name="T21" fmla="*/ 5 h 9"/>
                <a:gd name="T22" fmla="*/ 2 w 8"/>
                <a:gd name="T23" fmla="*/ 7 h 9"/>
                <a:gd name="T24" fmla="*/ 4 w 8"/>
                <a:gd name="T25" fmla="*/ 8 h 9"/>
                <a:gd name="T26" fmla="*/ 7 w 8"/>
                <a:gd name="T27" fmla="*/ 5 h 9"/>
                <a:gd name="T28" fmla="*/ 4 w 8"/>
                <a:gd name="T2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4" y="9"/>
                  </a:moveTo>
                  <a:cubicBezTo>
                    <a:pt x="3" y="9"/>
                    <a:pt x="2" y="9"/>
                    <a:pt x="1" y="8"/>
                  </a:cubicBezTo>
                  <a:cubicBezTo>
                    <a:pt x="0" y="7"/>
                    <a:pt x="0" y="6"/>
                    <a:pt x="0" y="5"/>
                  </a:cubicBezTo>
                  <a:cubicBezTo>
                    <a:pt x="0" y="4"/>
                    <a:pt x="0" y="3"/>
                    <a:pt x="1" y="2"/>
                  </a:cubicBezTo>
                  <a:cubicBezTo>
                    <a:pt x="2" y="1"/>
                    <a:pt x="3" y="0"/>
                    <a:pt x="4" y="0"/>
                  </a:cubicBezTo>
                  <a:cubicBezTo>
                    <a:pt x="6" y="0"/>
                    <a:pt x="8" y="2"/>
                    <a:pt x="8" y="5"/>
                  </a:cubicBezTo>
                  <a:cubicBezTo>
                    <a:pt x="8" y="7"/>
                    <a:pt x="6" y="9"/>
                    <a:pt x="4" y="9"/>
                  </a:cubicBezTo>
                  <a:cubicBezTo>
                    <a:pt x="4" y="9"/>
                    <a:pt x="4" y="9"/>
                    <a:pt x="4" y="9"/>
                  </a:cubicBezTo>
                  <a:close/>
                  <a:moveTo>
                    <a:pt x="4" y="2"/>
                  </a:moveTo>
                  <a:cubicBezTo>
                    <a:pt x="4" y="2"/>
                    <a:pt x="4" y="2"/>
                    <a:pt x="4" y="2"/>
                  </a:cubicBezTo>
                  <a:cubicBezTo>
                    <a:pt x="2" y="2"/>
                    <a:pt x="1" y="3"/>
                    <a:pt x="1" y="5"/>
                  </a:cubicBezTo>
                  <a:cubicBezTo>
                    <a:pt x="1" y="5"/>
                    <a:pt x="1" y="6"/>
                    <a:pt x="2" y="7"/>
                  </a:cubicBezTo>
                  <a:cubicBezTo>
                    <a:pt x="2" y="7"/>
                    <a:pt x="3" y="8"/>
                    <a:pt x="4" y="8"/>
                  </a:cubicBezTo>
                  <a:cubicBezTo>
                    <a:pt x="5" y="8"/>
                    <a:pt x="7" y="6"/>
                    <a:pt x="7" y="5"/>
                  </a:cubicBezTo>
                  <a:cubicBezTo>
                    <a:pt x="7" y="3"/>
                    <a:pt x="5" y="2"/>
                    <a:pt x="4"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0" name="Freeform 271">
              <a:extLst>
                <a:ext uri="{FF2B5EF4-FFF2-40B4-BE49-F238E27FC236}">
                  <a16:creationId xmlns:a16="http://schemas.microsoft.com/office/drawing/2014/main" id="{214173A4-FBF9-4B49-817F-09DE88CABC15}"/>
                </a:ext>
              </a:extLst>
            </p:cNvPr>
            <p:cNvSpPr>
              <a:spLocks/>
            </p:cNvSpPr>
            <p:nvPr/>
          </p:nvSpPr>
          <p:spPr bwMode="auto">
            <a:xfrm>
              <a:off x="5707063" y="2633663"/>
              <a:ext cx="101600" cy="146050"/>
            </a:xfrm>
            <a:custGeom>
              <a:avLst/>
              <a:gdLst>
                <a:gd name="T0" fmla="*/ 7 w 64"/>
                <a:gd name="T1" fmla="*/ 92 h 92"/>
                <a:gd name="T2" fmla="*/ 0 w 64"/>
                <a:gd name="T3" fmla="*/ 85 h 92"/>
                <a:gd name="T4" fmla="*/ 57 w 64"/>
                <a:gd name="T5" fmla="*/ 0 h 92"/>
                <a:gd name="T6" fmla="*/ 64 w 64"/>
                <a:gd name="T7" fmla="*/ 7 h 92"/>
                <a:gd name="T8" fmla="*/ 7 w 64"/>
                <a:gd name="T9" fmla="*/ 92 h 92"/>
              </a:gdLst>
              <a:ahLst/>
              <a:cxnLst>
                <a:cxn ang="0">
                  <a:pos x="T0" y="T1"/>
                </a:cxn>
                <a:cxn ang="0">
                  <a:pos x="T2" y="T3"/>
                </a:cxn>
                <a:cxn ang="0">
                  <a:pos x="T4" y="T5"/>
                </a:cxn>
                <a:cxn ang="0">
                  <a:pos x="T6" y="T7"/>
                </a:cxn>
                <a:cxn ang="0">
                  <a:pos x="T8" y="T9"/>
                </a:cxn>
              </a:cxnLst>
              <a:rect l="0" t="0" r="r" b="b"/>
              <a:pathLst>
                <a:path w="64" h="92">
                  <a:moveTo>
                    <a:pt x="7" y="92"/>
                  </a:moveTo>
                  <a:lnTo>
                    <a:pt x="0" y="85"/>
                  </a:lnTo>
                  <a:lnTo>
                    <a:pt x="57" y="0"/>
                  </a:lnTo>
                  <a:lnTo>
                    <a:pt x="64" y="7"/>
                  </a:lnTo>
                  <a:lnTo>
                    <a:pt x="7" y="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1" name="Freeform 272">
              <a:extLst>
                <a:ext uri="{FF2B5EF4-FFF2-40B4-BE49-F238E27FC236}">
                  <a16:creationId xmlns:a16="http://schemas.microsoft.com/office/drawing/2014/main" id="{E1BECD4D-32F2-F74D-8E97-8338347484D0}"/>
                </a:ext>
              </a:extLst>
            </p:cNvPr>
            <p:cNvSpPr>
              <a:spLocks/>
            </p:cNvSpPr>
            <p:nvPr/>
          </p:nvSpPr>
          <p:spPr bwMode="auto">
            <a:xfrm>
              <a:off x="5594350" y="2667000"/>
              <a:ext cx="77788" cy="112713"/>
            </a:xfrm>
            <a:custGeom>
              <a:avLst/>
              <a:gdLst>
                <a:gd name="T0" fmla="*/ 42 w 49"/>
                <a:gd name="T1" fmla="*/ 71 h 71"/>
                <a:gd name="T2" fmla="*/ 0 w 49"/>
                <a:gd name="T3" fmla="*/ 7 h 71"/>
                <a:gd name="T4" fmla="*/ 7 w 49"/>
                <a:gd name="T5" fmla="*/ 0 h 71"/>
                <a:gd name="T6" fmla="*/ 49 w 49"/>
                <a:gd name="T7" fmla="*/ 64 h 71"/>
                <a:gd name="T8" fmla="*/ 42 w 49"/>
                <a:gd name="T9" fmla="*/ 71 h 71"/>
              </a:gdLst>
              <a:ahLst/>
              <a:cxnLst>
                <a:cxn ang="0">
                  <a:pos x="T0" y="T1"/>
                </a:cxn>
                <a:cxn ang="0">
                  <a:pos x="T2" y="T3"/>
                </a:cxn>
                <a:cxn ang="0">
                  <a:pos x="T4" y="T5"/>
                </a:cxn>
                <a:cxn ang="0">
                  <a:pos x="T6" y="T7"/>
                </a:cxn>
                <a:cxn ang="0">
                  <a:pos x="T8" y="T9"/>
                </a:cxn>
              </a:cxnLst>
              <a:rect l="0" t="0" r="r" b="b"/>
              <a:pathLst>
                <a:path w="49" h="71">
                  <a:moveTo>
                    <a:pt x="42" y="71"/>
                  </a:moveTo>
                  <a:lnTo>
                    <a:pt x="0" y="7"/>
                  </a:lnTo>
                  <a:lnTo>
                    <a:pt x="7" y="0"/>
                  </a:lnTo>
                  <a:lnTo>
                    <a:pt x="49" y="64"/>
                  </a:lnTo>
                  <a:lnTo>
                    <a:pt x="42"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2" name="Freeform 273">
              <a:extLst>
                <a:ext uri="{FF2B5EF4-FFF2-40B4-BE49-F238E27FC236}">
                  <a16:creationId xmlns:a16="http://schemas.microsoft.com/office/drawing/2014/main" id="{A3572E4E-69E9-F44A-B556-5E74A3941586}"/>
                </a:ext>
              </a:extLst>
            </p:cNvPr>
            <p:cNvSpPr>
              <a:spLocks/>
            </p:cNvSpPr>
            <p:nvPr/>
          </p:nvSpPr>
          <p:spPr bwMode="auto">
            <a:xfrm>
              <a:off x="5435600" y="2667000"/>
              <a:ext cx="123825" cy="180975"/>
            </a:xfrm>
            <a:custGeom>
              <a:avLst/>
              <a:gdLst>
                <a:gd name="T0" fmla="*/ 14 w 78"/>
                <a:gd name="T1" fmla="*/ 114 h 114"/>
                <a:gd name="T2" fmla="*/ 0 w 78"/>
                <a:gd name="T3" fmla="*/ 114 h 114"/>
                <a:gd name="T4" fmla="*/ 71 w 78"/>
                <a:gd name="T5" fmla="*/ 0 h 114"/>
                <a:gd name="T6" fmla="*/ 78 w 78"/>
                <a:gd name="T7" fmla="*/ 7 h 114"/>
                <a:gd name="T8" fmla="*/ 14 w 78"/>
                <a:gd name="T9" fmla="*/ 114 h 114"/>
              </a:gdLst>
              <a:ahLst/>
              <a:cxnLst>
                <a:cxn ang="0">
                  <a:pos x="T0" y="T1"/>
                </a:cxn>
                <a:cxn ang="0">
                  <a:pos x="T2" y="T3"/>
                </a:cxn>
                <a:cxn ang="0">
                  <a:pos x="T4" y="T5"/>
                </a:cxn>
                <a:cxn ang="0">
                  <a:pos x="T6" y="T7"/>
                </a:cxn>
                <a:cxn ang="0">
                  <a:pos x="T8" y="T9"/>
                </a:cxn>
              </a:cxnLst>
              <a:rect l="0" t="0" r="r" b="b"/>
              <a:pathLst>
                <a:path w="78" h="114">
                  <a:moveTo>
                    <a:pt x="14" y="114"/>
                  </a:moveTo>
                  <a:lnTo>
                    <a:pt x="0" y="114"/>
                  </a:lnTo>
                  <a:lnTo>
                    <a:pt x="71" y="0"/>
                  </a:lnTo>
                  <a:lnTo>
                    <a:pt x="78" y="7"/>
                  </a:lnTo>
                  <a:lnTo>
                    <a:pt x="14" y="1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3" name="Freeform 274">
              <a:extLst>
                <a:ext uri="{FF2B5EF4-FFF2-40B4-BE49-F238E27FC236}">
                  <a16:creationId xmlns:a16="http://schemas.microsoft.com/office/drawing/2014/main" id="{17309F8D-B380-E24E-A6B9-6CD108610DD2}"/>
                </a:ext>
              </a:extLst>
            </p:cNvPr>
            <p:cNvSpPr>
              <a:spLocks/>
            </p:cNvSpPr>
            <p:nvPr/>
          </p:nvSpPr>
          <p:spPr bwMode="auto">
            <a:xfrm>
              <a:off x="5322888" y="2779713"/>
              <a:ext cx="79375" cy="79375"/>
            </a:xfrm>
            <a:custGeom>
              <a:avLst/>
              <a:gdLst>
                <a:gd name="T0" fmla="*/ 43 w 50"/>
                <a:gd name="T1" fmla="*/ 50 h 50"/>
                <a:gd name="T2" fmla="*/ 0 w 50"/>
                <a:gd name="T3" fmla="*/ 7 h 50"/>
                <a:gd name="T4" fmla="*/ 7 w 50"/>
                <a:gd name="T5" fmla="*/ 0 h 50"/>
                <a:gd name="T6" fmla="*/ 50 w 50"/>
                <a:gd name="T7" fmla="*/ 43 h 50"/>
                <a:gd name="T8" fmla="*/ 43 w 50"/>
                <a:gd name="T9" fmla="*/ 50 h 50"/>
              </a:gdLst>
              <a:ahLst/>
              <a:cxnLst>
                <a:cxn ang="0">
                  <a:pos x="T0" y="T1"/>
                </a:cxn>
                <a:cxn ang="0">
                  <a:pos x="T2" y="T3"/>
                </a:cxn>
                <a:cxn ang="0">
                  <a:pos x="T4" y="T5"/>
                </a:cxn>
                <a:cxn ang="0">
                  <a:pos x="T6" y="T7"/>
                </a:cxn>
                <a:cxn ang="0">
                  <a:pos x="T8" y="T9"/>
                </a:cxn>
              </a:cxnLst>
              <a:rect l="0" t="0" r="r" b="b"/>
              <a:pathLst>
                <a:path w="50" h="50">
                  <a:moveTo>
                    <a:pt x="43" y="50"/>
                  </a:moveTo>
                  <a:lnTo>
                    <a:pt x="0" y="7"/>
                  </a:lnTo>
                  <a:lnTo>
                    <a:pt x="7" y="0"/>
                  </a:lnTo>
                  <a:lnTo>
                    <a:pt x="50" y="43"/>
                  </a:lnTo>
                  <a:lnTo>
                    <a:pt x="43" y="5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84" name="Group 2083">
            <a:extLst>
              <a:ext uri="{FF2B5EF4-FFF2-40B4-BE49-F238E27FC236}">
                <a16:creationId xmlns:a16="http://schemas.microsoft.com/office/drawing/2014/main" id="{E8ADEFF3-A0DD-4F44-92DE-61AEEC4619B2}"/>
              </a:ext>
            </a:extLst>
          </p:cNvPr>
          <p:cNvGrpSpPr/>
          <p:nvPr userDrawn="1"/>
        </p:nvGrpSpPr>
        <p:grpSpPr>
          <a:xfrm>
            <a:off x="2316314" y="3762663"/>
            <a:ext cx="345430" cy="216110"/>
            <a:chOff x="6281738" y="2633663"/>
            <a:chExt cx="631825" cy="395288"/>
          </a:xfrm>
          <a:solidFill>
            <a:srgbClr val="003088"/>
          </a:solidFill>
        </p:grpSpPr>
        <p:sp>
          <p:nvSpPr>
            <p:cNvPr id="2085" name="Freeform 275">
              <a:extLst>
                <a:ext uri="{FF2B5EF4-FFF2-40B4-BE49-F238E27FC236}">
                  <a16:creationId xmlns:a16="http://schemas.microsoft.com/office/drawing/2014/main" id="{4B83B434-2494-EF49-9238-78B17239ABF2}"/>
                </a:ext>
              </a:extLst>
            </p:cNvPr>
            <p:cNvSpPr>
              <a:spLocks noEditPoints="1"/>
            </p:cNvSpPr>
            <p:nvPr/>
          </p:nvSpPr>
          <p:spPr bwMode="auto">
            <a:xfrm>
              <a:off x="6383338" y="2701925"/>
              <a:ext cx="101600" cy="327025"/>
            </a:xfrm>
            <a:custGeom>
              <a:avLst/>
              <a:gdLst>
                <a:gd name="T0" fmla="*/ 64 w 64"/>
                <a:gd name="T1" fmla="*/ 206 h 206"/>
                <a:gd name="T2" fmla="*/ 0 w 64"/>
                <a:gd name="T3" fmla="*/ 206 h 206"/>
                <a:gd name="T4" fmla="*/ 0 w 64"/>
                <a:gd name="T5" fmla="*/ 0 h 206"/>
                <a:gd name="T6" fmla="*/ 64 w 64"/>
                <a:gd name="T7" fmla="*/ 0 h 206"/>
                <a:gd name="T8" fmla="*/ 64 w 64"/>
                <a:gd name="T9" fmla="*/ 206 h 206"/>
                <a:gd name="T10" fmla="*/ 7 w 64"/>
                <a:gd name="T11" fmla="*/ 199 h 206"/>
                <a:gd name="T12" fmla="*/ 50 w 64"/>
                <a:gd name="T13" fmla="*/ 199 h 206"/>
                <a:gd name="T14" fmla="*/ 50 w 64"/>
                <a:gd name="T15" fmla="*/ 7 h 206"/>
                <a:gd name="T16" fmla="*/ 7 w 64"/>
                <a:gd name="T17" fmla="*/ 7 h 206"/>
                <a:gd name="T18" fmla="*/ 7 w 64"/>
                <a:gd name="T19" fmla="*/ 19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06">
                  <a:moveTo>
                    <a:pt x="64" y="206"/>
                  </a:moveTo>
                  <a:lnTo>
                    <a:pt x="0" y="206"/>
                  </a:lnTo>
                  <a:lnTo>
                    <a:pt x="0" y="0"/>
                  </a:lnTo>
                  <a:lnTo>
                    <a:pt x="64" y="0"/>
                  </a:lnTo>
                  <a:lnTo>
                    <a:pt x="64" y="206"/>
                  </a:lnTo>
                  <a:close/>
                  <a:moveTo>
                    <a:pt x="7" y="199"/>
                  </a:moveTo>
                  <a:lnTo>
                    <a:pt x="50" y="199"/>
                  </a:lnTo>
                  <a:lnTo>
                    <a:pt x="50" y="7"/>
                  </a:lnTo>
                  <a:lnTo>
                    <a:pt x="7" y="7"/>
                  </a:lnTo>
                  <a:lnTo>
                    <a:pt x="7" y="19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6" name="Freeform 276">
              <a:extLst>
                <a:ext uri="{FF2B5EF4-FFF2-40B4-BE49-F238E27FC236}">
                  <a16:creationId xmlns:a16="http://schemas.microsoft.com/office/drawing/2014/main" id="{9574E561-8516-7249-A13B-8AB3E24DDFBB}"/>
                </a:ext>
              </a:extLst>
            </p:cNvPr>
            <p:cNvSpPr>
              <a:spLocks/>
            </p:cNvSpPr>
            <p:nvPr/>
          </p:nvSpPr>
          <p:spPr bwMode="auto">
            <a:xfrm>
              <a:off x="6496050" y="2803525"/>
              <a:ext cx="68263" cy="225425"/>
            </a:xfrm>
            <a:custGeom>
              <a:avLst/>
              <a:gdLst>
                <a:gd name="T0" fmla="*/ 43 w 43"/>
                <a:gd name="T1" fmla="*/ 142 h 142"/>
                <a:gd name="T2" fmla="*/ 36 w 43"/>
                <a:gd name="T3" fmla="*/ 142 h 142"/>
                <a:gd name="T4" fmla="*/ 36 w 43"/>
                <a:gd name="T5" fmla="*/ 7 h 142"/>
                <a:gd name="T6" fmla="*/ 0 w 43"/>
                <a:gd name="T7" fmla="*/ 7 h 142"/>
                <a:gd name="T8" fmla="*/ 0 w 43"/>
                <a:gd name="T9" fmla="*/ 0 h 142"/>
                <a:gd name="T10" fmla="*/ 43 w 43"/>
                <a:gd name="T11" fmla="*/ 0 h 142"/>
                <a:gd name="T12" fmla="*/ 43 w 43"/>
                <a:gd name="T13" fmla="*/ 142 h 142"/>
              </a:gdLst>
              <a:ahLst/>
              <a:cxnLst>
                <a:cxn ang="0">
                  <a:pos x="T0" y="T1"/>
                </a:cxn>
                <a:cxn ang="0">
                  <a:pos x="T2" y="T3"/>
                </a:cxn>
                <a:cxn ang="0">
                  <a:pos x="T4" y="T5"/>
                </a:cxn>
                <a:cxn ang="0">
                  <a:pos x="T6" y="T7"/>
                </a:cxn>
                <a:cxn ang="0">
                  <a:pos x="T8" y="T9"/>
                </a:cxn>
                <a:cxn ang="0">
                  <a:pos x="T10" y="T11"/>
                </a:cxn>
                <a:cxn ang="0">
                  <a:pos x="T12" y="T13"/>
                </a:cxn>
              </a:cxnLst>
              <a:rect l="0" t="0" r="r" b="b"/>
              <a:pathLst>
                <a:path w="43" h="142">
                  <a:moveTo>
                    <a:pt x="43" y="142"/>
                  </a:moveTo>
                  <a:lnTo>
                    <a:pt x="36" y="142"/>
                  </a:lnTo>
                  <a:lnTo>
                    <a:pt x="36" y="7"/>
                  </a:lnTo>
                  <a:lnTo>
                    <a:pt x="0" y="7"/>
                  </a:lnTo>
                  <a:lnTo>
                    <a:pt x="0" y="0"/>
                  </a:lnTo>
                  <a:lnTo>
                    <a:pt x="43" y="0"/>
                  </a:lnTo>
                  <a:lnTo>
                    <a:pt x="43" y="14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7" name="Freeform 277">
              <a:extLst>
                <a:ext uri="{FF2B5EF4-FFF2-40B4-BE49-F238E27FC236}">
                  <a16:creationId xmlns:a16="http://schemas.microsoft.com/office/drawing/2014/main" id="{B7C640EF-4871-E242-AB50-8C3C317120CA}"/>
                </a:ext>
              </a:extLst>
            </p:cNvPr>
            <p:cNvSpPr>
              <a:spLocks noEditPoints="1"/>
            </p:cNvSpPr>
            <p:nvPr/>
          </p:nvSpPr>
          <p:spPr bwMode="auto">
            <a:xfrm>
              <a:off x="6621463" y="2633663"/>
              <a:ext cx="101600" cy="395288"/>
            </a:xfrm>
            <a:custGeom>
              <a:avLst/>
              <a:gdLst>
                <a:gd name="T0" fmla="*/ 64 w 64"/>
                <a:gd name="T1" fmla="*/ 249 h 249"/>
                <a:gd name="T2" fmla="*/ 0 w 64"/>
                <a:gd name="T3" fmla="*/ 249 h 249"/>
                <a:gd name="T4" fmla="*/ 0 w 64"/>
                <a:gd name="T5" fmla="*/ 0 h 249"/>
                <a:gd name="T6" fmla="*/ 64 w 64"/>
                <a:gd name="T7" fmla="*/ 0 h 249"/>
                <a:gd name="T8" fmla="*/ 64 w 64"/>
                <a:gd name="T9" fmla="*/ 249 h 249"/>
                <a:gd name="T10" fmla="*/ 14 w 64"/>
                <a:gd name="T11" fmla="*/ 242 h 249"/>
                <a:gd name="T12" fmla="*/ 56 w 64"/>
                <a:gd name="T13" fmla="*/ 242 h 249"/>
                <a:gd name="T14" fmla="*/ 56 w 64"/>
                <a:gd name="T15" fmla="*/ 7 h 249"/>
                <a:gd name="T16" fmla="*/ 14 w 64"/>
                <a:gd name="T17" fmla="*/ 7 h 249"/>
                <a:gd name="T18" fmla="*/ 14 w 64"/>
                <a:gd name="T19" fmla="*/ 2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49">
                  <a:moveTo>
                    <a:pt x="64" y="249"/>
                  </a:moveTo>
                  <a:lnTo>
                    <a:pt x="0" y="249"/>
                  </a:lnTo>
                  <a:lnTo>
                    <a:pt x="0" y="0"/>
                  </a:lnTo>
                  <a:lnTo>
                    <a:pt x="64" y="0"/>
                  </a:lnTo>
                  <a:lnTo>
                    <a:pt x="64" y="249"/>
                  </a:lnTo>
                  <a:close/>
                  <a:moveTo>
                    <a:pt x="14" y="242"/>
                  </a:moveTo>
                  <a:lnTo>
                    <a:pt x="56" y="242"/>
                  </a:lnTo>
                  <a:lnTo>
                    <a:pt x="56" y="7"/>
                  </a:lnTo>
                  <a:lnTo>
                    <a:pt x="14" y="7"/>
                  </a:lnTo>
                  <a:lnTo>
                    <a:pt x="14" y="24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8" name="Freeform 278">
              <a:extLst>
                <a:ext uri="{FF2B5EF4-FFF2-40B4-BE49-F238E27FC236}">
                  <a16:creationId xmlns:a16="http://schemas.microsoft.com/office/drawing/2014/main" id="{92AF8C83-BE7A-C44D-B241-EA1DEC90F514}"/>
                </a:ext>
              </a:extLst>
            </p:cNvPr>
            <p:cNvSpPr>
              <a:spLocks/>
            </p:cNvSpPr>
            <p:nvPr/>
          </p:nvSpPr>
          <p:spPr bwMode="auto">
            <a:xfrm>
              <a:off x="6745288" y="2746375"/>
              <a:ext cx="66675" cy="282575"/>
            </a:xfrm>
            <a:custGeom>
              <a:avLst/>
              <a:gdLst>
                <a:gd name="T0" fmla="*/ 42 w 42"/>
                <a:gd name="T1" fmla="*/ 178 h 178"/>
                <a:gd name="T2" fmla="*/ 35 w 42"/>
                <a:gd name="T3" fmla="*/ 178 h 178"/>
                <a:gd name="T4" fmla="*/ 35 w 42"/>
                <a:gd name="T5" fmla="*/ 7 h 178"/>
                <a:gd name="T6" fmla="*/ 0 w 42"/>
                <a:gd name="T7" fmla="*/ 7 h 178"/>
                <a:gd name="T8" fmla="*/ 0 w 42"/>
                <a:gd name="T9" fmla="*/ 0 h 178"/>
                <a:gd name="T10" fmla="*/ 42 w 42"/>
                <a:gd name="T11" fmla="*/ 0 h 178"/>
                <a:gd name="T12" fmla="*/ 42 w 4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42" h="178">
                  <a:moveTo>
                    <a:pt x="42" y="178"/>
                  </a:moveTo>
                  <a:lnTo>
                    <a:pt x="35" y="178"/>
                  </a:lnTo>
                  <a:lnTo>
                    <a:pt x="35" y="7"/>
                  </a:lnTo>
                  <a:lnTo>
                    <a:pt x="0" y="7"/>
                  </a:lnTo>
                  <a:lnTo>
                    <a:pt x="0" y="0"/>
                  </a:lnTo>
                  <a:lnTo>
                    <a:pt x="42" y="0"/>
                  </a:lnTo>
                  <a:lnTo>
                    <a:pt x="42" y="1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9" name="Rectangle 279">
              <a:extLst>
                <a:ext uri="{FF2B5EF4-FFF2-40B4-BE49-F238E27FC236}">
                  <a16:creationId xmlns:a16="http://schemas.microsoft.com/office/drawing/2014/main" id="{397F9A5D-6183-F54F-85A4-C01DFDA201FD}"/>
                </a:ext>
              </a:extLst>
            </p:cNvPr>
            <p:cNvSpPr>
              <a:spLocks noChangeArrowheads="1"/>
            </p:cNvSpPr>
            <p:nvPr/>
          </p:nvSpPr>
          <p:spPr bwMode="auto">
            <a:xfrm>
              <a:off x="6316663" y="3017838"/>
              <a:ext cx="563563"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0" name="Rectangle 280">
              <a:extLst>
                <a:ext uri="{FF2B5EF4-FFF2-40B4-BE49-F238E27FC236}">
                  <a16:creationId xmlns:a16="http://schemas.microsoft.com/office/drawing/2014/main" id="{DA79715B-8F52-1E47-9BA1-60F965A648E3}"/>
                </a:ext>
              </a:extLst>
            </p:cNvPr>
            <p:cNvSpPr>
              <a:spLocks noChangeArrowheads="1"/>
            </p:cNvSpPr>
            <p:nvPr/>
          </p:nvSpPr>
          <p:spPr bwMode="auto">
            <a:xfrm>
              <a:off x="6281738" y="3017838"/>
              <a:ext cx="23813"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1" name="Rectangle 281">
              <a:extLst>
                <a:ext uri="{FF2B5EF4-FFF2-40B4-BE49-F238E27FC236}">
                  <a16:creationId xmlns:a16="http://schemas.microsoft.com/office/drawing/2014/main" id="{EB8722C3-22E5-6C4D-A2AF-FE1EA993D4B6}"/>
                </a:ext>
              </a:extLst>
            </p:cNvPr>
            <p:cNvSpPr>
              <a:spLocks noChangeArrowheads="1"/>
            </p:cNvSpPr>
            <p:nvPr/>
          </p:nvSpPr>
          <p:spPr bwMode="auto">
            <a:xfrm>
              <a:off x="6891338" y="3017838"/>
              <a:ext cx="22225"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92" name="Group 2091">
            <a:extLst>
              <a:ext uri="{FF2B5EF4-FFF2-40B4-BE49-F238E27FC236}">
                <a16:creationId xmlns:a16="http://schemas.microsoft.com/office/drawing/2014/main" id="{B73E18D7-AE3F-014C-8F2C-E0C66A38F8B2}"/>
              </a:ext>
            </a:extLst>
          </p:cNvPr>
          <p:cNvGrpSpPr/>
          <p:nvPr userDrawn="1"/>
        </p:nvGrpSpPr>
        <p:grpSpPr>
          <a:xfrm>
            <a:off x="3988325" y="3765701"/>
            <a:ext cx="333279" cy="210035"/>
            <a:chOff x="5254625" y="1584325"/>
            <a:chExt cx="609601" cy="384176"/>
          </a:xfrm>
          <a:solidFill>
            <a:srgbClr val="003088"/>
          </a:solidFill>
        </p:grpSpPr>
        <p:sp>
          <p:nvSpPr>
            <p:cNvPr id="2093" name="Freeform 282">
              <a:extLst>
                <a:ext uri="{FF2B5EF4-FFF2-40B4-BE49-F238E27FC236}">
                  <a16:creationId xmlns:a16="http://schemas.microsoft.com/office/drawing/2014/main" id="{0FA7496F-6BB7-3643-B5EF-E0661EA7F0CC}"/>
                </a:ext>
              </a:extLst>
            </p:cNvPr>
            <p:cNvSpPr>
              <a:spLocks/>
            </p:cNvSpPr>
            <p:nvPr/>
          </p:nvSpPr>
          <p:spPr bwMode="auto">
            <a:xfrm>
              <a:off x="5334000" y="1743075"/>
              <a:ext cx="496888" cy="134938"/>
            </a:xfrm>
            <a:custGeom>
              <a:avLst/>
              <a:gdLst>
                <a:gd name="T0" fmla="*/ 164 w 313"/>
                <a:gd name="T1" fmla="*/ 85 h 85"/>
                <a:gd name="T2" fmla="*/ 114 w 313"/>
                <a:gd name="T3" fmla="*/ 85 h 85"/>
                <a:gd name="T4" fmla="*/ 78 w 313"/>
                <a:gd name="T5" fmla="*/ 49 h 85"/>
                <a:gd name="T6" fmla="*/ 50 w 313"/>
                <a:gd name="T7" fmla="*/ 49 h 85"/>
                <a:gd name="T8" fmla="*/ 36 w 313"/>
                <a:gd name="T9" fmla="*/ 64 h 85"/>
                <a:gd name="T10" fmla="*/ 0 w 313"/>
                <a:gd name="T11" fmla="*/ 64 h 85"/>
                <a:gd name="T12" fmla="*/ 0 w 313"/>
                <a:gd name="T13" fmla="*/ 56 h 85"/>
                <a:gd name="T14" fmla="*/ 36 w 313"/>
                <a:gd name="T15" fmla="*/ 56 h 85"/>
                <a:gd name="T16" fmla="*/ 50 w 313"/>
                <a:gd name="T17" fmla="*/ 42 h 85"/>
                <a:gd name="T18" fmla="*/ 85 w 313"/>
                <a:gd name="T19" fmla="*/ 42 h 85"/>
                <a:gd name="T20" fmla="*/ 114 w 313"/>
                <a:gd name="T21" fmla="*/ 71 h 85"/>
                <a:gd name="T22" fmla="*/ 156 w 313"/>
                <a:gd name="T23" fmla="*/ 71 h 85"/>
                <a:gd name="T24" fmla="*/ 213 w 313"/>
                <a:gd name="T25" fmla="*/ 21 h 85"/>
                <a:gd name="T26" fmla="*/ 249 w 313"/>
                <a:gd name="T27" fmla="*/ 21 h 85"/>
                <a:gd name="T28" fmla="*/ 263 w 313"/>
                <a:gd name="T29" fmla="*/ 0 h 85"/>
                <a:gd name="T30" fmla="*/ 313 w 313"/>
                <a:gd name="T31" fmla="*/ 0 h 85"/>
                <a:gd name="T32" fmla="*/ 313 w 313"/>
                <a:gd name="T33" fmla="*/ 14 h 85"/>
                <a:gd name="T34" fmla="*/ 270 w 313"/>
                <a:gd name="T35" fmla="*/ 14 h 85"/>
                <a:gd name="T36" fmla="*/ 256 w 313"/>
                <a:gd name="T37" fmla="*/ 28 h 85"/>
                <a:gd name="T38" fmla="*/ 213 w 313"/>
                <a:gd name="T39" fmla="*/ 28 h 85"/>
                <a:gd name="T40" fmla="*/ 164 w 313"/>
                <a:gd name="T4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3" h="85">
                  <a:moveTo>
                    <a:pt x="164" y="85"/>
                  </a:moveTo>
                  <a:lnTo>
                    <a:pt x="114" y="85"/>
                  </a:lnTo>
                  <a:lnTo>
                    <a:pt x="78" y="49"/>
                  </a:lnTo>
                  <a:lnTo>
                    <a:pt x="50" y="49"/>
                  </a:lnTo>
                  <a:lnTo>
                    <a:pt x="36" y="64"/>
                  </a:lnTo>
                  <a:lnTo>
                    <a:pt x="0" y="64"/>
                  </a:lnTo>
                  <a:lnTo>
                    <a:pt x="0" y="56"/>
                  </a:lnTo>
                  <a:lnTo>
                    <a:pt x="36" y="56"/>
                  </a:lnTo>
                  <a:lnTo>
                    <a:pt x="50" y="42"/>
                  </a:lnTo>
                  <a:lnTo>
                    <a:pt x="85" y="42"/>
                  </a:lnTo>
                  <a:lnTo>
                    <a:pt x="114" y="71"/>
                  </a:lnTo>
                  <a:lnTo>
                    <a:pt x="156" y="71"/>
                  </a:lnTo>
                  <a:lnTo>
                    <a:pt x="213" y="21"/>
                  </a:lnTo>
                  <a:lnTo>
                    <a:pt x="249" y="21"/>
                  </a:lnTo>
                  <a:lnTo>
                    <a:pt x="263" y="0"/>
                  </a:lnTo>
                  <a:lnTo>
                    <a:pt x="313" y="0"/>
                  </a:lnTo>
                  <a:lnTo>
                    <a:pt x="313" y="14"/>
                  </a:lnTo>
                  <a:lnTo>
                    <a:pt x="270" y="14"/>
                  </a:lnTo>
                  <a:lnTo>
                    <a:pt x="256" y="28"/>
                  </a:lnTo>
                  <a:lnTo>
                    <a:pt x="213" y="28"/>
                  </a:lnTo>
                  <a:lnTo>
                    <a:pt x="164" y="8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4" name="Freeform 283">
              <a:extLst>
                <a:ext uri="{FF2B5EF4-FFF2-40B4-BE49-F238E27FC236}">
                  <a16:creationId xmlns:a16="http://schemas.microsoft.com/office/drawing/2014/main" id="{F7E6ECBC-0E4C-CB49-8FEC-3FD7D3D15466}"/>
                </a:ext>
              </a:extLst>
            </p:cNvPr>
            <p:cNvSpPr>
              <a:spLocks/>
            </p:cNvSpPr>
            <p:nvPr/>
          </p:nvSpPr>
          <p:spPr bwMode="auto">
            <a:xfrm>
              <a:off x="5334000" y="1628775"/>
              <a:ext cx="496888" cy="136525"/>
            </a:xfrm>
            <a:custGeom>
              <a:avLst/>
              <a:gdLst>
                <a:gd name="T0" fmla="*/ 57 w 313"/>
                <a:gd name="T1" fmla="*/ 86 h 86"/>
                <a:gd name="T2" fmla="*/ 29 w 313"/>
                <a:gd name="T3" fmla="*/ 86 h 86"/>
                <a:gd name="T4" fmla="*/ 14 w 313"/>
                <a:gd name="T5" fmla="*/ 79 h 86"/>
                <a:gd name="T6" fmla="*/ 0 w 313"/>
                <a:gd name="T7" fmla="*/ 79 h 86"/>
                <a:gd name="T8" fmla="*/ 0 w 313"/>
                <a:gd name="T9" fmla="*/ 64 h 86"/>
                <a:gd name="T10" fmla="*/ 21 w 313"/>
                <a:gd name="T11" fmla="*/ 64 h 86"/>
                <a:gd name="T12" fmla="*/ 29 w 313"/>
                <a:gd name="T13" fmla="*/ 79 h 86"/>
                <a:gd name="T14" fmla="*/ 57 w 313"/>
                <a:gd name="T15" fmla="*/ 79 h 86"/>
                <a:gd name="T16" fmla="*/ 85 w 313"/>
                <a:gd name="T17" fmla="*/ 50 h 86"/>
                <a:gd name="T18" fmla="*/ 107 w 313"/>
                <a:gd name="T19" fmla="*/ 50 h 86"/>
                <a:gd name="T20" fmla="*/ 135 w 313"/>
                <a:gd name="T21" fmla="*/ 22 h 86"/>
                <a:gd name="T22" fmla="*/ 178 w 313"/>
                <a:gd name="T23" fmla="*/ 22 h 86"/>
                <a:gd name="T24" fmla="*/ 206 w 313"/>
                <a:gd name="T25" fmla="*/ 50 h 86"/>
                <a:gd name="T26" fmla="*/ 220 w 313"/>
                <a:gd name="T27" fmla="*/ 50 h 86"/>
                <a:gd name="T28" fmla="*/ 277 w 313"/>
                <a:gd name="T29" fmla="*/ 0 h 86"/>
                <a:gd name="T30" fmla="*/ 313 w 313"/>
                <a:gd name="T31" fmla="*/ 0 h 86"/>
                <a:gd name="T32" fmla="*/ 313 w 313"/>
                <a:gd name="T33" fmla="*/ 8 h 86"/>
                <a:gd name="T34" fmla="*/ 284 w 313"/>
                <a:gd name="T35" fmla="*/ 8 h 86"/>
                <a:gd name="T36" fmla="*/ 228 w 313"/>
                <a:gd name="T37" fmla="*/ 64 h 86"/>
                <a:gd name="T38" fmla="*/ 206 w 313"/>
                <a:gd name="T39" fmla="*/ 64 h 86"/>
                <a:gd name="T40" fmla="*/ 178 w 313"/>
                <a:gd name="T41" fmla="*/ 29 h 86"/>
                <a:gd name="T42" fmla="*/ 135 w 313"/>
                <a:gd name="T43" fmla="*/ 29 h 86"/>
                <a:gd name="T44" fmla="*/ 114 w 313"/>
                <a:gd name="T45" fmla="*/ 57 h 86"/>
                <a:gd name="T46" fmla="*/ 85 w 313"/>
                <a:gd name="T47" fmla="*/ 57 h 86"/>
                <a:gd name="T48" fmla="*/ 57 w 313"/>
                <a:gd name="T4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3" h="86">
                  <a:moveTo>
                    <a:pt x="57" y="86"/>
                  </a:moveTo>
                  <a:lnTo>
                    <a:pt x="29" y="86"/>
                  </a:lnTo>
                  <a:lnTo>
                    <a:pt x="14" y="79"/>
                  </a:lnTo>
                  <a:lnTo>
                    <a:pt x="0" y="79"/>
                  </a:lnTo>
                  <a:lnTo>
                    <a:pt x="0" y="64"/>
                  </a:lnTo>
                  <a:lnTo>
                    <a:pt x="21" y="64"/>
                  </a:lnTo>
                  <a:lnTo>
                    <a:pt x="29" y="79"/>
                  </a:lnTo>
                  <a:lnTo>
                    <a:pt x="57" y="79"/>
                  </a:lnTo>
                  <a:lnTo>
                    <a:pt x="85" y="50"/>
                  </a:lnTo>
                  <a:lnTo>
                    <a:pt x="107" y="50"/>
                  </a:lnTo>
                  <a:lnTo>
                    <a:pt x="135" y="22"/>
                  </a:lnTo>
                  <a:lnTo>
                    <a:pt x="178" y="22"/>
                  </a:lnTo>
                  <a:lnTo>
                    <a:pt x="206" y="50"/>
                  </a:lnTo>
                  <a:lnTo>
                    <a:pt x="220" y="50"/>
                  </a:lnTo>
                  <a:lnTo>
                    <a:pt x="277" y="0"/>
                  </a:lnTo>
                  <a:lnTo>
                    <a:pt x="313" y="0"/>
                  </a:lnTo>
                  <a:lnTo>
                    <a:pt x="313" y="8"/>
                  </a:lnTo>
                  <a:lnTo>
                    <a:pt x="284" y="8"/>
                  </a:lnTo>
                  <a:lnTo>
                    <a:pt x="228" y="64"/>
                  </a:lnTo>
                  <a:lnTo>
                    <a:pt x="206" y="64"/>
                  </a:lnTo>
                  <a:lnTo>
                    <a:pt x="178" y="29"/>
                  </a:lnTo>
                  <a:lnTo>
                    <a:pt x="135" y="29"/>
                  </a:lnTo>
                  <a:lnTo>
                    <a:pt x="114" y="57"/>
                  </a:lnTo>
                  <a:lnTo>
                    <a:pt x="85" y="57"/>
                  </a:lnTo>
                  <a:lnTo>
                    <a:pt x="57" y="8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5" name="Rectangle 284">
              <a:extLst>
                <a:ext uri="{FF2B5EF4-FFF2-40B4-BE49-F238E27FC236}">
                  <a16:creationId xmlns:a16="http://schemas.microsoft.com/office/drawing/2014/main" id="{A394137D-72F5-EF44-8462-3001AEAE1091}"/>
                </a:ext>
              </a:extLst>
            </p:cNvPr>
            <p:cNvSpPr>
              <a:spLocks noChangeArrowheads="1"/>
            </p:cNvSpPr>
            <p:nvPr/>
          </p:nvSpPr>
          <p:spPr bwMode="auto">
            <a:xfrm>
              <a:off x="5356225" y="1844675"/>
              <a:ext cx="11113" cy="1238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6" name="Rectangle 285">
              <a:extLst>
                <a:ext uri="{FF2B5EF4-FFF2-40B4-BE49-F238E27FC236}">
                  <a16:creationId xmlns:a16="http://schemas.microsoft.com/office/drawing/2014/main" id="{9FD34529-1928-A143-BD53-259A3D3B9AFF}"/>
                </a:ext>
              </a:extLst>
            </p:cNvPr>
            <p:cNvSpPr>
              <a:spLocks noChangeArrowheads="1"/>
            </p:cNvSpPr>
            <p:nvPr/>
          </p:nvSpPr>
          <p:spPr bwMode="auto">
            <a:xfrm>
              <a:off x="5254625" y="1900238"/>
              <a:ext cx="46038"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7" name="Rectangle 286">
              <a:extLst>
                <a:ext uri="{FF2B5EF4-FFF2-40B4-BE49-F238E27FC236}">
                  <a16:creationId xmlns:a16="http://schemas.microsoft.com/office/drawing/2014/main" id="{B85EC496-FE01-5B40-8C13-845888680515}"/>
                </a:ext>
              </a:extLst>
            </p:cNvPr>
            <p:cNvSpPr>
              <a:spLocks noChangeArrowheads="1"/>
            </p:cNvSpPr>
            <p:nvPr/>
          </p:nvSpPr>
          <p:spPr bwMode="auto">
            <a:xfrm>
              <a:off x="5254625" y="1831975"/>
              <a:ext cx="46038" cy="127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8" name="Rectangle 287">
              <a:extLst>
                <a:ext uri="{FF2B5EF4-FFF2-40B4-BE49-F238E27FC236}">
                  <a16:creationId xmlns:a16="http://schemas.microsoft.com/office/drawing/2014/main" id="{B33223CE-B084-6E4F-9CA9-D5B78AA0A644}"/>
                </a:ext>
              </a:extLst>
            </p:cNvPr>
            <p:cNvSpPr>
              <a:spLocks noChangeArrowheads="1"/>
            </p:cNvSpPr>
            <p:nvPr/>
          </p:nvSpPr>
          <p:spPr bwMode="auto">
            <a:xfrm>
              <a:off x="5254625" y="1765300"/>
              <a:ext cx="46038" cy="22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9" name="Rectangle 288">
              <a:extLst>
                <a:ext uri="{FF2B5EF4-FFF2-40B4-BE49-F238E27FC236}">
                  <a16:creationId xmlns:a16="http://schemas.microsoft.com/office/drawing/2014/main" id="{C732EA80-9C7F-BD4B-BE12-ACF216F1698B}"/>
                </a:ext>
              </a:extLst>
            </p:cNvPr>
            <p:cNvSpPr>
              <a:spLocks noChangeArrowheads="1"/>
            </p:cNvSpPr>
            <p:nvPr/>
          </p:nvSpPr>
          <p:spPr bwMode="auto">
            <a:xfrm>
              <a:off x="5254625" y="1708150"/>
              <a:ext cx="46038"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0" name="Rectangle 289">
              <a:extLst>
                <a:ext uri="{FF2B5EF4-FFF2-40B4-BE49-F238E27FC236}">
                  <a16:creationId xmlns:a16="http://schemas.microsoft.com/office/drawing/2014/main" id="{F8DBBA10-D583-2F41-8878-BF7EF514588C}"/>
                </a:ext>
              </a:extLst>
            </p:cNvPr>
            <p:cNvSpPr>
              <a:spLocks noChangeArrowheads="1"/>
            </p:cNvSpPr>
            <p:nvPr/>
          </p:nvSpPr>
          <p:spPr bwMode="auto">
            <a:xfrm>
              <a:off x="5254625" y="1641475"/>
              <a:ext cx="46038" cy="22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1" name="Rectangle 290">
              <a:extLst>
                <a:ext uri="{FF2B5EF4-FFF2-40B4-BE49-F238E27FC236}">
                  <a16:creationId xmlns:a16="http://schemas.microsoft.com/office/drawing/2014/main" id="{CA5718AE-F8DF-9A46-8109-06174753670C}"/>
                </a:ext>
              </a:extLst>
            </p:cNvPr>
            <p:cNvSpPr>
              <a:spLocks noChangeArrowheads="1"/>
            </p:cNvSpPr>
            <p:nvPr/>
          </p:nvSpPr>
          <p:spPr bwMode="auto">
            <a:xfrm>
              <a:off x="5254625" y="1584325"/>
              <a:ext cx="46038"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2" name="Rectangle 291">
              <a:extLst>
                <a:ext uri="{FF2B5EF4-FFF2-40B4-BE49-F238E27FC236}">
                  <a16:creationId xmlns:a16="http://schemas.microsoft.com/office/drawing/2014/main" id="{31988DD6-2315-E74B-87FA-D2D35865DD8C}"/>
                </a:ext>
              </a:extLst>
            </p:cNvPr>
            <p:cNvSpPr>
              <a:spLocks noChangeArrowheads="1"/>
            </p:cNvSpPr>
            <p:nvPr/>
          </p:nvSpPr>
          <p:spPr bwMode="auto">
            <a:xfrm>
              <a:off x="5391150" y="1831975"/>
              <a:ext cx="22225" cy="1365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3" name="Rectangle 292">
              <a:extLst>
                <a:ext uri="{FF2B5EF4-FFF2-40B4-BE49-F238E27FC236}">
                  <a16:creationId xmlns:a16="http://schemas.microsoft.com/office/drawing/2014/main" id="{64268C98-F05B-344F-A79B-3915558A41EA}"/>
                </a:ext>
              </a:extLst>
            </p:cNvPr>
            <p:cNvSpPr>
              <a:spLocks noChangeArrowheads="1"/>
            </p:cNvSpPr>
            <p:nvPr/>
          </p:nvSpPr>
          <p:spPr bwMode="auto">
            <a:xfrm>
              <a:off x="5435600" y="1809750"/>
              <a:ext cx="11113" cy="1587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4" name="Rectangle 293">
              <a:extLst>
                <a:ext uri="{FF2B5EF4-FFF2-40B4-BE49-F238E27FC236}">
                  <a16:creationId xmlns:a16="http://schemas.microsoft.com/office/drawing/2014/main" id="{73FE9DD0-48D2-AC42-BF3E-DC4A4DB10A5D}"/>
                </a:ext>
              </a:extLst>
            </p:cNvPr>
            <p:cNvSpPr>
              <a:spLocks noChangeArrowheads="1"/>
            </p:cNvSpPr>
            <p:nvPr/>
          </p:nvSpPr>
          <p:spPr bwMode="auto">
            <a:xfrm>
              <a:off x="5468938" y="1831975"/>
              <a:ext cx="23813" cy="1365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5" name="Rectangle 294">
              <a:extLst>
                <a:ext uri="{FF2B5EF4-FFF2-40B4-BE49-F238E27FC236}">
                  <a16:creationId xmlns:a16="http://schemas.microsoft.com/office/drawing/2014/main" id="{07F7A596-D016-3040-A537-858E78B5C008}"/>
                </a:ext>
              </a:extLst>
            </p:cNvPr>
            <p:cNvSpPr>
              <a:spLocks noChangeArrowheads="1"/>
            </p:cNvSpPr>
            <p:nvPr/>
          </p:nvSpPr>
          <p:spPr bwMode="auto">
            <a:xfrm>
              <a:off x="5514975" y="1866900"/>
              <a:ext cx="11113" cy="1016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6" name="Rectangle 295">
              <a:extLst>
                <a:ext uri="{FF2B5EF4-FFF2-40B4-BE49-F238E27FC236}">
                  <a16:creationId xmlns:a16="http://schemas.microsoft.com/office/drawing/2014/main" id="{30583B56-4AA9-B14F-8A98-2B50807CC5E2}"/>
                </a:ext>
              </a:extLst>
            </p:cNvPr>
            <p:cNvSpPr>
              <a:spLocks noChangeArrowheads="1"/>
            </p:cNvSpPr>
            <p:nvPr/>
          </p:nvSpPr>
          <p:spPr bwMode="auto">
            <a:xfrm>
              <a:off x="5559425" y="1866900"/>
              <a:ext cx="11113" cy="1016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7" name="Rectangle 296">
              <a:extLst>
                <a:ext uri="{FF2B5EF4-FFF2-40B4-BE49-F238E27FC236}">
                  <a16:creationId xmlns:a16="http://schemas.microsoft.com/office/drawing/2014/main" id="{DDDE892D-4311-3942-9E1C-673480460207}"/>
                </a:ext>
              </a:extLst>
            </p:cNvPr>
            <p:cNvSpPr>
              <a:spLocks noChangeArrowheads="1"/>
            </p:cNvSpPr>
            <p:nvPr/>
          </p:nvSpPr>
          <p:spPr bwMode="auto">
            <a:xfrm>
              <a:off x="5594350" y="1855788"/>
              <a:ext cx="11113" cy="1127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8" name="Rectangle 297">
              <a:extLst>
                <a:ext uri="{FF2B5EF4-FFF2-40B4-BE49-F238E27FC236}">
                  <a16:creationId xmlns:a16="http://schemas.microsoft.com/office/drawing/2014/main" id="{E5233D28-CD4E-5248-9437-ED819AEBF7BE}"/>
                </a:ext>
              </a:extLst>
            </p:cNvPr>
            <p:cNvSpPr>
              <a:spLocks noChangeArrowheads="1"/>
            </p:cNvSpPr>
            <p:nvPr/>
          </p:nvSpPr>
          <p:spPr bwMode="auto">
            <a:xfrm>
              <a:off x="5638800" y="1809750"/>
              <a:ext cx="11113" cy="15875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9" name="Rectangle 298">
              <a:extLst>
                <a:ext uri="{FF2B5EF4-FFF2-40B4-BE49-F238E27FC236}">
                  <a16:creationId xmlns:a16="http://schemas.microsoft.com/office/drawing/2014/main" id="{506479B3-5BC0-8542-9A60-4F96A3A48E71}"/>
                </a:ext>
              </a:extLst>
            </p:cNvPr>
            <p:cNvSpPr>
              <a:spLocks noChangeArrowheads="1"/>
            </p:cNvSpPr>
            <p:nvPr/>
          </p:nvSpPr>
          <p:spPr bwMode="auto">
            <a:xfrm>
              <a:off x="5672138" y="1776413"/>
              <a:ext cx="23813" cy="1920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0" name="Rectangle 299">
              <a:extLst>
                <a:ext uri="{FF2B5EF4-FFF2-40B4-BE49-F238E27FC236}">
                  <a16:creationId xmlns:a16="http://schemas.microsoft.com/office/drawing/2014/main" id="{D0F3D81B-11F3-9D4E-A925-97AB4DD1BC7D}"/>
                </a:ext>
              </a:extLst>
            </p:cNvPr>
            <p:cNvSpPr>
              <a:spLocks noChangeArrowheads="1"/>
            </p:cNvSpPr>
            <p:nvPr/>
          </p:nvSpPr>
          <p:spPr bwMode="auto">
            <a:xfrm>
              <a:off x="5718175" y="1776413"/>
              <a:ext cx="11113" cy="1920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1" name="Rectangle 300">
              <a:extLst>
                <a:ext uri="{FF2B5EF4-FFF2-40B4-BE49-F238E27FC236}">
                  <a16:creationId xmlns:a16="http://schemas.microsoft.com/office/drawing/2014/main" id="{8128A60C-1FDF-4248-A084-DD00E9D598A8}"/>
                </a:ext>
              </a:extLst>
            </p:cNvPr>
            <p:cNvSpPr>
              <a:spLocks noChangeArrowheads="1"/>
            </p:cNvSpPr>
            <p:nvPr/>
          </p:nvSpPr>
          <p:spPr bwMode="auto">
            <a:xfrm>
              <a:off x="5751513" y="1754188"/>
              <a:ext cx="22225" cy="2143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2" name="Rectangle 301">
              <a:extLst>
                <a:ext uri="{FF2B5EF4-FFF2-40B4-BE49-F238E27FC236}">
                  <a16:creationId xmlns:a16="http://schemas.microsoft.com/office/drawing/2014/main" id="{9017B1EB-421B-1748-8368-8E9EAD814A6E}"/>
                </a:ext>
              </a:extLst>
            </p:cNvPr>
            <p:cNvSpPr>
              <a:spLocks noChangeArrowheads="1"/>
            </p:cNvSpPr>
            <p:nvPr/>
          </p:nvSpPr>
          <p:spPr bwMode="auto">
            <a:xfrm>
              <a:off x="5797550" y="1754188"/>
              <a:ext cx="11113" cy="2143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3" name="Rectangle 302">
              <a:extLst>
                <a:ext uri="{FF2B5EF4-FFF2-40B4-BE49-F238E27FC236}">
                  <a16:creationId xmlns:a16="http://schemas.microsoft.com/office/drawing/2014/main" id="{F9C6AFCD-2D3C-1B49-BB67-5D17FBD9E138}"/>
                </a:ext>
              </a:extLst>
            </p:cNvPr>
            <p:cNvSpPr>
              <a:spLocks noChangeArrowheads="1"/>
            </p:cNvSpPr>
            <p:nvPr/>
          </p:nvSpPr>
          <p:spPr bwMode="auto">
            <a:xfrm>
              <a:off x="5334000" y="1957388"/>
              <a:ext cx="496888"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4" name="Rectangle 303">
              <a:extLst>
                <a:ext uri="{FF2B5EF4-FFF2-40B4-BE49-F238E27FC236}">
                  <a16:creationId xmlns:a16="http://schemas.microsoft.com/office/drawing/2014/main" id="{86907972-0543-7341-9F3A-0D9E6986BDC4}"/>
                </a:ext>
              </a:extLst>
            </p:cNvPr>
            <p:cNvSpPr>
              <a:spLocks noChangeArrowheads="1"/>
            </p:cNvSpPr>
            <p:nvPr/>
          </p:nvSpPr>
          <p:spPr bwMode="auto">
            <a:xfrm>
              <a:off x="5254625" y="1957388"/>
              <a:ext cx="46038"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5" name="Rectangle 304">
              <a:extLst>
                <a:ext uri="{FF2B5EF4-FFF2-40B4-BE49-F238E27FC236}">
                  <a16:creationId xmlns:a16="http://schemas.microsoft.com/office/drawing/2014/main" id="{7A62BAEE-A80A-FC4B-B348-BFE040BFC15A}"/>
                </a:ext>
              </a:extLst>
            </p:cNvPr>
            <p:cNvSpPr>
              <a:spLocks noChangeArrowheads="1"/>
            </p:cNvSpPr>
            <p:nvPr/>
          </p:nvSpPr>
          <p:spPr bwMode="auto">
            <a:xfrm>
              <a:off x="5853113" y="1957388"/>
              <a:ext cx="11113"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16" name="Group 2115">
            <a:extLst>
              <a:ext uri="{FF2B5EF4-FFF2-40B4-BE49-F238E27FC236}">
                <a16:creationId xmlns:a16="http://schemas.microsoft.com/office/drawing/2014/main" id="{5DD3B9B9-0BF2-F943-85CD-5BFEA18885BC}"/>
              </a:ext>
            </a:extLst>
          </p:cNvPr>
          <p:cNvGrpSpPr/>
          <p:nvPr userDrawn="1"/>
        </p:nvGrpSpPr>
        <p:grpSpPr>
          <a:xfrm>
            <a:off x="4585196" y="3704079"/>
            <a:ext cx="253431" cy="333279"/>
            <a:chOff x="5334000" y="3457575"/>
            <a:chExt cx="463550" cy="609600"/>
          </a:xfrm>
          <a:solidFill>
            <a:srgbClr val="003088"/>
          </a:solidFill>
        </p:grpSpPr>
        <p:sp>
          <p:nvSpPr>
            <p:cNvPr id="2117" name="Freeform 324">
              <a:extLst>
                <a:ext uri="{FF2B5EF4-FFF2-40B4-BE49-F238E27FC236}">
                  <a16:creationId xmlns:a16="http://schemas.microsoft.com/office/drawing/2014/main" id="{CDFB7255-A08A-5F46-8A63-12E03F5DFB90}"/>
                </a:ext>
              </a:extLst>
            </p:cNvPr>
            <p:cNvSpPr>
              <a:spLocks noEditPoints="1"/>
            </p:cNvSpPr>
            <p:nvPr/>
          </p:nvSpPr>
          <p:spPr bwMode="auto">
            <a:xfrm>
              <a:off x="5334000" y="3738563"/>
              <a:ext cx="112713" cy="227013"/>
            </a:xfrm>
            <a:custGeom>
              <a:avLst/>
              <a:gdLst>
                <a:gd name="T0" fmla="*/ 71 w 71"/>
                <a:gd name="T1" fmla="*/ 143 h 143"/>
                <a:gd name="T2" fmla="*/ 0 w 71"/>
                <a:gd name="T3" fmla="*/ 143 h 143"/>
                <a:gd name="T4" fmla="*/ 0 w 71"/>
                <a:gd name="T5" fmla="*/ 0 h 143"/>
                <a:gd name="T6" fmla="*/ 71 w 71"/>
                <a:gd name="T7" fmla="*/ 0 h 143"/>
                <a:gd name="T8" fmla="*/ 71 w 71"/>
                <a:gd name="T9" fmla="*/ 143 h 143"/>
                <a:gd name="T10" fmla="*/ 7 w 71"/>
                <a:gd name="T11" fmla="*/ 135 h 143"/>
                <a:gd name="T12" fmla="*/ 57 w 71"/>
                <a:gd name="T13" fmla="*/ 135 h 143"/>
                <a:gd name="T14" fmla="*/ 57 w 71"/>
                <a:gd name="T15" fmla="*/ 8 h 143"/>
                <a:gd name="T16" fmla="*/ 7 w 71"/>
                <a:gd name="T17" fmla="*/ 8 h 143"/>
                <a:gd name="T18" fmla="*/ 7 w 71"/>
                <a:gd name="T19" fmla="*/ 13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143">
                  <a:moveTo>
                    <a:pt x="71" y="143"/>
                  </a:moveTo>
                  <a:lnTo>
                    <a:pt x="0" y="143"/>
                  </a:lnTo>
                  <a:lnTo>
                    <a:pt x="0" y="0"/>
                  </a:lnTo>
                  <a:lnTo>
                    <a:pt x="71" y="0"/>
                  </a:lnTo>
                  <a:lnTo>
                    <a:pt x="71" y="143"/>
                  </a:lnTo>
                  <a:close/>
                  <a:moveTo>
                    <a:pt x="7" y="135"/>
                  </a:moveTo>
                  <a:lnTo>
                    <a:pt x="57" y="135"/>
                  </a:lnTo>
                  <a:lnTo>
                    <a:pt x="57" y="8"/>
                  </a:lnTo>
                  <a:lnTo>
                    <a:pt x="7" y="8"/>
                  </a:lnTo>
                  <a:lnTo>
                    <a:pt x="7" y="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8" name="Rectangle 325">
              <a:extLst>
                <a:ext uri="{FF2B5EF4-FFF2-40B4-BE49-F238E27FC236}">
                  <a16:creationId xmlns:a16="http://schemas.microsoft.com/office/drawing/2014/main" id="{7E3582CE-AA0C-AC48-994C-FE4BB234831D}"/>
                </a:ext>
              </a:extLst>
            </p:cNvPr>
            <p:cNvSpPr>
              <a:spLocks noChangeArrowheads="1"/>
            </p:cNvSpPr>
            <p:nvPr/>
          </p:nvSpPr>
          <p:spPr bwMode="auto">
            <a:xfrm>
              <a:off x="5380038" y="3636963"/>
              <a:ext cx="11113" cy="1143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9" name="Rectangle 326">
              <a:extLst>
                <a:ext uri="{FF2B5EF4-FFF2-40B4-BE49-F238E27FC236}">
                  <a16:creationId xmlns:a16="http://schemas.microsoft.com/office/drawing/2014/main" id="{B064DC41-F417-B943-84BF-4A61E4358564}"/>
                </a:ext>
              </a:extLst>
            </p:cNvPr>
            <p:cNvSpPr>
              <a:spLocks noChangeArrowheads="1"/>
            </p:cNvSpPr>
            <p:nvPr/>
          </p:nvSpPr>
          <p:spPr bwMode="auto">
            <a:xfrm>
              <a:off x="5380038" y="3952875"/>
              <a:ext cx="11113" cy="1143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0" name="Freeform 327">
              <a:extLst>
                <a:ext uri="{FF2B5EF4-FFF2-40B4-BE49-F238E27FC236}">
                  <a16:creationId xmlns:a16="http://schemas.microsoft.com/office/drawing/2014/main" id="{910B4BA7-DC87-D74D-A1E6-391B52569A9C}"/>
                </a:ext>
              </a:extLst>
            </p:cNvPr>
            <p:cNvSpPr>
              <a:spLocks noEditPoints="1"/>
            </p:cNvSpPr>
            <p:nvPr/>
          </p:nvSpPr>
          <p:spPr bwMode="auto">
            <a:xfrm>
              <a:off x="5683250" y="3694113"/>
              <a:ext cx="114300" cy="225425"/>
            </a:xfrm>
            <a:custGeom>
              <a:avLst/>
              <a:gdLst>
                <a:gd name="T0" fmla="*/ 72 w 72"/>
                <a:gd name="T1" fmla="*/ 142 h 142"/>
                <a:gd name="T2" fmla="*/ 0 w 72"/>
                <a:gd name="T3" fmla="*/ 142 h 142"/>
                <a:gd name="T4" fmla="*/ 0 w 72"/>
                <a:gd name="T5" fmla="*/ 0 h 142"/>
                <a:gd name="T6" fmla="*/ 72 w 72"/>
                <a:gd name="T7" fmla="*/ 0 h 142"/>
                <a:gd name="T8" fmla="*/ 72 w 72"/>
                <a:gd name="T9" fmla="*/ 142 h 142"/>
                <a:gd name="T10" fmla="*/ 8 w 72"/>
                <a:gd name="T11" fmla="*/ 135 h 142"/>
                <a:gd name="T12" fmla="*/ 57 w 72"/>
                <a:gd name="T13" fmla="*/ 135 h 142"/>
                <a:gd name="T14" fmla="*/ 57 w 72"/>
                <a:gd name="T15" fmla="*/ 7 h 142"/>
                <a:gd name="T16" fmla="*/ 8 w 72"/>
                <a:gd name="T17" fmla="*/ 7 h 142"/>
                <a:gd name="T18" fmla="*/ 8 w 72"/>
                <a:gd name="T19" fmla="*/ 13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42">
                  <a:moveTo>
                    <a:pt x="72" y="142"/>
                  </a:moveTo>
                  <a:lnTo>
                    <a:pt x="0" y="142"/>
                  </a:lnTo>
                  <a:lnTo>
                    <a:pt x="0" y="0"/>
                  </a:lnTo>
                  <a:lnTo>
                    <a:pt x="72" y="0"/>
                  </a:lnTo>
                  <a:lnTo>
                    <a:pt x="72" y="142"/>
                  </a:lnTo>
                  <a:close/>
                  <a:moveTo>
                    <a:pt x="8" y="135"/>
                  </a:moveTo>
                  <a:lnTo>
                    <a:pt x="57" y="135"/>
                  </a:lnTo>
                  <a:lnTo>
                    <a:pt x="57" y="7"/>
                  </a:lnTo>
                  <a:lnTo>
                    <a:pt x="8" y="7"/>
                  </a:lnTo>
                  <a:lnTo>
                    <a:pt x="8" y="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1" name="Rectangle 328">
              <a:extLst>
                <a:ext uri="{FF2B5EF4-FFF2-40B4-BE49-F238E27FC236}">
                  <a16:creationId xmlns:a16="http://schemas.microsoft.com/office/drawing/2014/main" id="{331F504A-481E-6B45-8938-29057EBD93EC}"/>
                </a:ext>
              </a:extLst>
            </p:cNvPr>
            <p:cNvSpPr>
              <a:spLocks noChangeArrowheads="1"/>
            </p:cNvSpPr>
            <p:nvPr/>
          </p:nvSpPr>
          <p:spPr bwMode="auto">
            <a:xfrm>
              <a:off x="5729288" y="3592513"/>
              <a:ext cx="11113" cy="1127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2" name="Rectangle 329">
              <a:extLst>
                <a:ext uri="{FF2B5EF4-FFF2-40B4-BE49-F238E27FC236}">
                  <a16:creationId xmlns:a16="http://schemas.microsoft.com/office/drawing/2014/main" id="{11F6B78A-2850-6A4C-93E4-F2BDE2A75A88}"/>
                </a:ext>
              </a:extLst>
            </p:cNvPr>
            <p:cNvSpPr>
              <a:spLocks noChangeArrowheads="1"/>
            </p:cNvSpPr>
            <p:nvPr/>
          </p:nvSpPr>
          <p:spPr bwMode="auto">
            <a:xfrm>
              <a:off x="5729288" y="3908425"/>
              <a:ext cx="11113" cy="1127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3" name="Freeform 330">
              <a:extLst>
                <a:ext uri="{FF2B5EF4-FFF2-40B4-BE49-F238E27FC236}">
                  <a16:creationId xmlns:a16="http://schemas.microsoft.com/office/drawing/2014/main" id="{9C6197CE-4531-4041-B205-20E697B7E850}"/>
                </a:ext>
              </a:extLst>
            </p:cNvPr>
            <p:cNvSpPr>
              <a:spLocks noEditPoints="1"/>
            </p:cNvSpPr>
            <p:nvPr/>
          </p:nvSpPr>
          <p:spPr bwMode="auto">
            <a:xfrm>
              <a:off x="5503863" y="3559175"/>
              <a:ext cx="112713" cy="293688"/>
            </a:xfrm>
            <a:custGeom>
              <a:avLst/>
              <a:gdLst>
                <a:gd name="T0" fmla="*/ 71 w 71"/>
                <a:gd name="T1" fmla="*/ 185 h 185"/>
                <a:gd name="T2" fmla="*/ 0 w 71"/>
                <a:gd name="T3" fmla="*/ 185 h 185"/>
                <a:gd name="T4" fmla="*/ 0 w 71"/>
                <a:gd name="T5" fmla="*/ 0 h 185"/>
                <a:gd name="T6" fmla="*/ 71 w 71"/>
                <a:gd name="T7" fmla="*/ 0 h 185"/>
                <a:gd name="T8" fmla="*/ 71 w 71"/>
                <a:gd name="T9" fmla="*/ 185 h 185"/>
                <a:gd name="T10" fmla="*/ 14 w 71"/>
                <a:gd name="T11" fmla="*/ 170 h 185"/>
                <a:gd name="T12" fmla="*/ 64 w 71"/>
                <a:gd name="T13" fmla="*/ 170 h 185"/>
                <a:gd name="T14" fmla="*/ 64 w 71"/>
                <a:gd name="T15" fmla="*/ 7 h 185"/>
                <a:gd name="T16" fmla="*/ 14 w 71"/>
                <a:gd name="T17" fmla="*/ 7 h 185"/>
                <a:gd name="T18" fmla="*/ 14 w 71"/>
                <a:gd name="T19" fmla="*/ 17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185">
                  <a:moveTo>
                    <a:pt x="71" y="185"/>
                  </a:moveTo>
                  <a:lnTo>
                    <a:pt x="0" y="185"/>
                  </a:lnTo>
                  <a:lnTo>
                    <a:pt x="0" y="0"/>
                  </a:lnTo>
                  <a:lnTo>
                    <a:pt x="71" y="0"/>
                  </a:lnTo>
                  <a:lnTo>
                    <a:pt x="71" y="185"/>
                  </a:lnTo>
                  <a:close/>
                  <a:moveTo>
                    <a:pt x="14" y="170"/>
                  </a:moveTo>
                  <a:lnTo>
                    <a:pt x="64" y="170"/>
                  </a:lnTo>
                  <a:lnTo>
                    <a:pt x="64" y="7"/>
                  </a:lnTo>
                  <a:lnTo>
                    <a:pt x="14" y="7"/>
                  </a:lnTo>
                  <a:lnTo>
                    <a:pt x="14" y="17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4" name="Rectangle 331">
              <a:extLst>
                <a:ext uri="{FF2B5EF4-FFF2-40B4-BE49-F238E27FC236}">
                  <a16:creationId xmlns:a16="http://schemas.microsoft.com/office/drawing/2014/main" id="{064EFD4B-520F-F942-858F-30E1F174EAC8}"/>
                </a:ext>
              </a:extLst>
            </p:cNvPr>
            <p:cNvSpPr>
              <a:spLocks noChangeArrowheads="1"/>
            </p:cNvSpPr>
            <p:nvPr/>
          </p:nvSpPr>
          <p:spPr bwMode="auto">
            <a:xfrm>
              <a:off x="5559425" y="3457575"/>
              <a:ext cx="11113" cy="1127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5" name="Rectangle 332">
              <a:extLst>
                <a:ext uri="{FF2B5EF4-FFF2-40B4-BE49-F238E27FC236}">
                  <a16:creationId xmlns:a16="http://schemas.microsoft.com/office/drawing/2014/main" id="{17169176-F1E0-DB43-93C7-9D46A2D82872}"/>
                </a:ext>
              </a:extLst>
            </p:cNvPr>
            <p:cNvSpPr>
              <a:spLocks noChangeArrowheads="1"/>
            </p:cNvSpPr>
            <p:nvPr/>
          </p:nvSpPr>
          <p:spPr bwMode="auto">
            <a:xfrm>
              <a:off x="5559425" y="3829050"/>
              <a:ext cx="11113" cy="1127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26" name="Group 2125">
            <a:extLst>
              <a:ext uri="{FF2B5EF4-FFF2-40B4-BE49-F238E27FC236}">
                <a16:creationId xmlns:a16="http://schemas.microsoft.com/office/drawing/2014/main" id="{EEAB03D5-2481-594A-B29C-06169645E300}"/>
              </a:ext>
            </a:extLst>
          </p:cNvPr>
          <p:cNvGrpSpPr/>
          <p:nvPr userDrawn="1"/>
        </p:nvGrpSpPr>
        <p:grpSpPr>
          <a:xfrm>
            <a:off x="7714483" y="3711496"/>
            <a:ext cx="253762" cy="318445"/>
            <a:chOff x="7366000" y="4551363"/>
            <a:chExt cx="485776" cy="609600"/>
          </a:xfrm>
          <a:solidFill>
            <a:srgbClr val="003088"/>
          </a:solidFill>
        </p:grpSpPr>
        <p:sp>
          <p:nvSpPr>
            <p:cNvPr id="2127" name="Freeform 164">
              <a:extLst>
                <a:ext uri="{FF2B5EF4-FFF2-40B4-BE49-F238E27FC236}">
                  <a16:creationId xmlns:a16="http://schemas.microsoft.com/office/drawing/2014/main" id="{9A9F4C01-86CD-9F45-9934-34F8C44C80BD}"/>
                </a:ext>
              </a:extLst>
            </p:cNvPr>
            <p:cNvSpPr>
              <a:spLocks noEditPoints="1"/>
            </p:cNvSpPr>
            <p:nvPr/>
          </p:nvSpPr>
          <p:spPr bwMode="auto">
            <a:xfrm>
              <a:off x="7366000" y="4765675"/>
              <a:ext cx="134938" cy="260350"/>
            </a:xfrm>
            <a:custGeom>
              <a:avLst/>
              <a:gdLst>
                <a:gd name="T0" fmla="*/ 11 w 12"/>
                <a:gd name="T1" fmla="*/ 23 h 23"/>
                <a:gd name="T2" fmla="*/ 11 w 12"/>
                <a:gd name="T3" fmla="*/ 22 h 23"/>
                <a:gd name="T4" fmla="*/ 0 w 12"/>
                <a:gd name="T5" fmla="*/ 16 h 23"/>
                <a:gd name="T6" fmla="*/ 0 w 12"/>
                <a:gd name="T7" fmla="*/ 16 h 23"/>
                <a:gd name="T8" fmla="*/ 0 w 12"/>
                <a:gd name="T9" fmla="*/ 1 h 23"/>
                <a:gd name="T10" fmla="*/ 0 w 12"/>
                <a:gd name="T11" fmla="*/ 0 h 23"/>
                <a:gd name="T12" fmla="*/ 1 w 12"/>
                <a:gd name="T13" fmla="*/ 0 h 23"/>
                <a:gd name="T14" fmla="*/ 12 w 12"/>
                <a:gd name="T15" fmla="*/ 7 h 23"/>
                <a:gd name="T16" fmla="*/ 12 w 12"/>
                <a:gd name="T17" fmla="*/ 7 h 23"/>
                <a:gd name="T18" fmla="*/ 12 w 12"/>
                <a:gd name="T19" fmla="*/ 22 h 23"/>
                <a:gd name="T20" fmla="*/ 12 w 12"/>
                <a:gd name="T21" fmla="*/ 22 h 23"/>
                <a:gd name="T22" fmla="*/ 11 w 12"/>
                <a:gd name="T23" fmla="*/ 23 h 23"/>
                <a:gd name="T24" fmla="*/ 1 w 12"/>
                <a:gd name="T25" fmla="*/ 15 h 23"/>
                <a:gd name="T26" fmla="*/ 11 w 12"/>
                <a:gd name="T27" fmla="*/ 21 h 23"/>
                <a:gd name="T28" fmla="*/ 11 w 12"/>
                <a:gd name="T29" fmla="*/ 8 h 23"/>
                <a:gd name="T30" fmla="*/ 1 w 12"/>
                <a:gd name="T31" fmla="*/ 2 h 23"/>
                <a:gd name="T32" fmla="*/ 1 w 12"/>
                <a:gd name="T33"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3">
                  <a:moveTo>
                    <a:pt x="11" y="23"/>
                  </a:moveTo>
                  <a:cubicBezTo>
                    <a:pt x="11" y="23"/>
                    <a:pt x="11" y="23"/>
                    <a:pt x="11" y="22"/>
                  </a:cubicBezTo>
                  <a:cubicBezTo>
                    <a:pt x="0" y="16"/>
                    <a:pt x="0" y="16"/>
                    <a:pt x="0" y="16"/>
                  </a:cubicBezTo>
                  <a:cubicBezTo>
                    <a:pt x="0" y="16"/>
                    <a:pt x="0" y="16"/>
                    <a:pt x="0" y="16"/>
                  </a:cubicBezTo>
                  <a:cubicBezTo>
                    <a:pt x="0" y="1"/>
                    <a:pt x="0" y="1"/>
                    <a:pt x="0" y="1"/>
                  </a:cubicBezTo>
                  <a:cubicBezTo>
                    <a:pt x="0" y="1"/>
                    <a:pt x="0" y="0"/>
                    <a:pt x="0" y="0"/>
                  </a:cubicBezTo>
                  <a:cubicBezTo>
                    <a:pt x="1" y="0"/>
                    <a:pt x="1" y="0"/>
                    <a:pt x="1" y="0"/>
                  </a:cubicBezTo>
                  <a:cubicBezTo>
                    <a:pt x="12" y="7"/>
                    <a:pt x="12" y="7"/>
                    <a:pt x="12" y="7"/>
                  </a:cubicBezTo>
                  <a:cubicBezTo>
                    <a:pt x="12" y="7"/>
                    <a:pt x="12" y="7"/>
                    <a:pt x="12" y="7"/>
                  </a:cubicBezTo>
                  <a:cubicBezTo>
                    <a:pt x="12" y="22"/>
                    <a:pt x="12" y="22"/>
                    <a:pt x="12" y="22"/>
                  </a:cubicBezTo>
                  <a:cubicBezTo>
                    <a:pt x="12" y="22"/>
                    <a:pt x="12" y="22"/>
                    <a:pt x="12" y="22"/>
                  </a:cubicBezTo>
                  <a:cubicBezTo>
                    <a:pt x="12" y="23"/>
                    <a:pt x="12" y="23"/>
                    <a:pt x="11" y="23"/>
                  </a:cubicBezTo>
                  <a:close/>
                  <a:moveTo>
                    <a:pt x="1" y="15"/>
                  </a:moveTo>
                  <a:cubicBezTo>
                    <a:pt x="11" y="21"/>
                    <a:pt x="11" y="21"/>
                    <a:pt x="11" y="21"/>
                  </a:cubicBezTo>
                  <a:cubicBezTo>
                    <a:pt x="11" y="8"/>
                    <a:pt x="11" y="8"/>
                    <a:pt x="11" y="8"/>
                  </a:cubicBezTo>
                  <a:cubicBezTo>
                    <a:pt x="1" y="2"/>
                    <a:pt x="1" y="2"/>
                    <a:pt x="1" y="2"/>
                  </a:cubicBezTo>
                  <a:lnTo>
                    <a:pt x="1"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8" name="Freeform 165">
              <a:extLst>
                <a:ext uri="{FF2B5EF4-FFF2-40B4-BE49-F238E27FC236}">
                  <a16:creationId xmlns:a16="http://schemas.microsoft.com/office/drawing/2014/main" id="{37990E87-E472-4148-83DF-BB95E1ED758A}"/>
                </a:ext>
              </a:extLst>
            </p:cNvPr>
            <p:cNvSpPr>
              <a:spLocks noEditPoints="1"/>
            </p:cNvSpPr>
            <p:nvPr/>
          </p:nvSpPr>
          <p:spPr bwMode="auto">
            <a:xfrm>
              <a:off x="7602538" y="4845050"/>
              <a:ext cx="147638" cy="315913"/>
            </a:xfrm>
            <a:custGeom>
              <a:avLst/>
              <a:gdLst>
                <a:gd name="T0" fmla="*/ 12 w 13"/>
                <a:gd name="T1" fmla="*/ 28 h 28"/>
                <a:gd name="T2" fmla="*/ 12 w 13"/>
                <a:gd name="T3" fmla="*/ 28 h 28"/>
                <a:gd name="T4" fmla="*/ 1 w 13"/>
                <a:gd name="T5" fmla="*/ 22 h 28"/>
                <a:gd name="T6" fmla="*/ 0 w 13"/>
                <a:gd name="T7" fmla="*/ 21 h 28"/>
                <a:gd name="T8" fmla="*/ 0 w 13"/>
                <a:gd name="T9" fmla="*/ 0 h 28"/>
                <a:gd name="T10" fmla="*/ 1 w 13"/>
                <a:gd name="T11" fmla="*/ 0 h 28"/>
                <a:gd name="T12" fmla="*/ 1 w 13"/>
                <a:gd name="T13" fmla="*/ 0 h 28"/>
                <a:gd name="T14" fmla="*/ 12 w 13"/>
                <a:gd name="T15" fmla="*/ 6 h 28"/>
                <a:gd name="T16" fmla="*/ 13 w 13"/>
                <a:gd name="T17" fmla="*/ 6 h 28"/>
                <a:gd name="T18" fmla="*/ 13 w 13"/>
                <a:gd name="T19" fmla="*/ 27 h 28"/>
                <a:gd name="T20" fmla="*/ 12 w 13"/>
                <a:gd name="T21" fmla="*/ 28 h 28"/>
                <a:gd name="T22" fmla="*/ 12 w 13"/>
                <a:gd name="T23" fmla="*/ 28 h 28"/>
                <a:gd name="T24" fmla="*/ 2 w 13"/>
                <a:gd name="T25" fmla="*/ 21 h 28"/>
                <a:gd name="T26" fmla="*/ 11 w 13"/>
                <a:gd name="T27" fmla="*/ 26 h 28"/>
                <a:gd name="T28" fmla="*/ 11 w 13"/>
                <a:gd name="T29" fmla="*/ 7 h 28"/>
                <a:gd name="T30" fmla="*/ 2 w 13"/>
                <a:gd name="T31" fmla="*/ 1 h 28"/>
                <a:gd name="T32" fmla="*/ 2 w 13"/>
                <a:gd name="T33"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8">
                  <a:moveTo>
                    <a:pt x="12" y="28"/>
                  </a:moveTo>
                  <a:cubicBezTo>
                    <a:pt x="12" y="28"/>
                    <a:pt x="12" y="28"/>
                    <a:pt x="12" y="28"/>
                  </a:cubicBezTo>
                  <a:cubicBezTo>
                    <a:pt x="1" y="22"/>
                    <a:pt x="1" y="22"/>
                    <a:pt x="1" y="22"/>
                  </a:cubicBezTo>
                  <a:cubicBezTo>
                    <a:pt x="1" y="21"/>
                    <a:pt x="0" y="21"/>
                    <a:pt x="0" y="21"/>
                  </a:cubicBezTo>
                  <a:cubicBezTo>
                    <a:pt x="0" y="0"/>
                    <a:pt x="0" y="0"/>
                    <a:pt x="0" y="0"/>
                  </a:cubicBezTo>
                  <a:cubicBezTo>
                    <a:pt x="0" y="0"/>
                    <a:pt x="1" y="0"/>
                    <a:pt x="1" y="0"/>
                  </a:cubicBezTo>
                  <a:cubicBezTo>
                    <a:pt x="1" y="0"/>
                    <a:pt x="1" y="0"/>
                    <a:pt x="1" y="0"/>
                  </a:cubicBezTo>
                  <a:cubicBezTo>
                    <a:pt x="12" y="6"/>
                    <a:pt x="12" y="6"/>
                    <a:pt x="12" y="6"/>
                  </a:cubicBezTo>
                  <a:cubicBezTo>
                    <a:pt x="12" y="6"/>
                    <a:pt x="13" y="6"/>
                    <a:pt x="13" y="6"/>
                  </a:cubicBezTo>
                  <a:cubicBezTo>
                    <a:pt x="13" y="27"/>
                    <a:pt x="13" y="27"/>
                    <a:pt x="13" y="27"/>
                  </a:cubicBezTo>
                  <a:cubicBezTo>
                    <a:pt x="13" y="27"/>
                    <a:pt x="12" y="28"/>
                    <a:pt x="12" y="28"/>
                  </a:cubicBezTo>
                  <a:cubicBezTo>
                    <a:pt x="12" y="28"/>
                    <a:pt x="12" y="28"/>
                    <a:pt x="12" y="28"/>
                  </a:cubicBezTo>
                  <a:close/>
                  <a:moveTo>
                    <a:pt x="2" y="21"/>
                  </a:moveTo>
                  <a:cubicBezTo>
                    <a:pt x="11" y="26"/>
                    <a:pt x="11" y="26"/>
                    <a:pt x="11" y="26"/>
                  </a:cubicBezTo>
                  <a:cubicBezTo>
                    <a:pt x="11" y="7"/>
                    <a:pt x="11" y="7"/>
                    <a:pt x="11" y="7"/>
                  </a:cubicBezTo>
                  <a:cubicBezTo>
                    <a:pt x="2" y="1"/>
                    <a:pt x="2" y="1"/>
                    <a:pt x="2" y="1"/>
                  </a:cubicBezTo>
                  <a:lnTo>
                    <a:pt x="2" y="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9" name="Freeform 166">
              <a:extLst>
                <a:ext uri="{FF2B5EF4-FFF2-40B4-BE49-F238E27FC236}">
                  <a16:creationId xmlns:a16="http://schemas.microsoft.com/office/drawing/2014/main" id="{70D0C38C-7A1C-5240-BE74-0A27203311E0}"/>
                </a:ext>
              </a:extLst>
            </p:cNvPr>
            <p:cNvSpPr>
              <a:spLocks noEditPoints="1"/>
            </p:cNvSpPr>
            <p:nvPr/>
          </p:nvSpPr>
          <p:spPr bwMode="auto">
            <a:xfrm>
              <a:off x="7489825" y="4619625"/>
              <a:ext cx="134938" cy="473075"/>
            </a:xfrm>
            <a:custGeom>
              <a:avLst/>
              <a:gdLst>
                <a:gd name="T0" fmla="*/ 11 w 12"/>
                <a:gd name="T1" fmla="*/ 42 h 42"/>
                <a:gd name="T2" fmla="*/ 11 w 12"/>
                <a:gd name="T3" fmla="*/ 42 h 42"/>
                <a:gd name="T4" fmla="*/ 0 w 12"/>
                <a:gd name="T5" fmla="*/ 35 h 42"/>
                <a:gd name="T6" fmla="*/ 0 w 12"/>
                <a:gd name="T7" fmla="*/ 35 h 42"/>
                <a:gd name="T8" fmla="*/ 0 w 12"/>
                <a:gd name="T9" fmla="*/ 1 h 42"/>
                <a:gd name="T10" fmla="*/ 0 w 12"/>
                <a:gd name="T11" fmla="*/ 0 h 42"/>
                <a:gd name="T12" fmla="*/ 1 w 12"/>
                <a:gd name="T13" fmla="*/ 0 h 42"/>
                <a:gd name="T14" fmla="*/ 11 w 12"/>
                <a:gd name="T15" fmla="*/ 6 h 42"/>
                <a:gd name="T16" fmla="*/ 12 w 12"/>
                <a:gd name="T17" fmla="*/ 7 h 42"/>
                <a:gd name="T18" fmla="*/ 12 w 12"/>
                <a:gd name="T19" fmla="*/ 41 h 42"/>
                <a:gd name="T20" fmla="*/ 11 w 12"/>
                <a:gd name="T21" fmla="*/ 42 h 42"/>
                <a:gd name="T22" fmla="*/ 11 w 12"/>
                <a:gd name="T23" fmla="*/ 42 h 42"/>
                <a:gd name="T24" fmla="*/ 1 w 12"/>
                <a:gd name="T25" fmla="*/ 35 h 42"/>
                <a:gd name="T26" fmla="*/ 10 w 12"/>
                <a:gd name="T27" fmla="*/ 40 h 42"/>
                <a:gd name="T28" fmla="*/ 10 w 12"/>
                <a:gd name="T29" fmla="*/ 7 h 42"/>
                <a:gd name="T30" fmla="*/ 1 w 12"/>
                <a:gd name="T31" fmla="*/ 2 h 42"/>
                <a:gd name="T32" fmla="*/ 1 w 12"/>
                <a:gd name="T33"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42">
                  <a:moveTo>
                    <a:pt x="11" y="42"/>
                  </a:moveTo>
                  <a:cubicBezTo>
                    <a:pt x="11" y="42"/>
                    <a:pt x="11" y="42"/>
                    <a:pt x="11" y="42"/>
                  </a:cubicBezTo>
                  <a:cubicBezTo>
                    <a:pt x="0" y="35"/>
                    <a:pt x="0" y="35"/>
                    <a:pt x="0" y="35"/>
                  </a:cubicBezTo>
                  <a:cubicBezTo>
                    <a:pt x="0" y="35"/>
                    <a:pt x="0" y="35"/>
                    <a:pt x="0" y="35"/>
                  </a:cubicBezTo>
                  <a:cubicBezTo>
                    <a:pt x="0" y="1"/>
                    <a:pt x="0" y="1"/>
                    <a:pt x="0" y="1"/>
                  </a:cubicBezTo>
                  <a:cubicBezTo>
                    <a:pt x="0" y="1"/>
                    <a:pt x="0" y="0"/>
                    <a:pt x="0" y="0"/>
                  </a:cubicBezTo>
                  <a:cubicBezTo>
                    <a:pt x="0" y="0"/>
                    <a:pt x="1" y="0"/>
                    <a:pt x="1" y="0"/>
                  </a:cubicBezTo>
                  <a:cubicBezTo>
                    <a:pt x="11" y="6"/>
                    <a:pt x="11" y="6"/>
                    <a:pt x="11" y="6"/>
                  </a:cubicBezTo>
                  <a:cubicBezTo>
                    <a:pt x="12" y="7"/>
                    <a:pt x="12" y="7"/>
                    <a:pt x="12" y="7"/>
                  </a:cubicBezTo>
                  <a:cubicBezTo>
                    <a:pt x="12" y="41"/>
                    <a:pt x="12" y="41"/>
                    <a:pt x="12" y="41"/>
                  </a:cubicBezTo>
                  <a:cubicBezTo>
                    <a:pt x="12" y="41"/>
                    <a:pt x="12" y="41"/>
                    <a:pt x="11" y="42"/>
                  </a:cubicBezTo>
                  <a:cubicBezTo>
                    <a:pt x="11" y="42"/>
                    <a:pt x="11" y="42"/>
                    <a:pt x="11" y="42"/>
                  </a:cubicBezTo>
                  <a:close/>
                  <a:moveTo>
                    <a:pt x="1" y="35"/>
                  </a:moveTo>
                  <a:cubicBezTo>
                    <a:pt x="10" y="40"/>
                    <a:pt x="10" y="40"/>
                    <a:pt x="10" y="40"/>
                  </a:cubicBezTo>
                  <a:cubicBezTo>
                    <a:pt x="10" y="7"/>
                    <a:pt x="10" y="7"/>
                    <a:pt x="10" y="7"/>
                  </a:cubicBezTo>
                  <a:cubicBezTo>
                    <a:pt x="1" y="2"/>
                    <a:pt x="1" y="2"/>
                    <a:pt x="1" y="2"/>
                  </a:cubicBezTo>
                  <a:lnTo>
                    <a:pt x="1"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0" name="Freeform 167">
              <a:extLst>
                <a:ext uri="{FF2B5EF4-FFF2-40B4-BE49-F238E27FC236}">
                  <a16:creationId xmlns:a16="http://schemas.microsoft.com/office/drawing/2014/main" id="{E626D56D-60BF-AC40-B955-C1E6C41C75AC}"/>
                </a:ext>
              </a:extLst>
            </p:cNvPr>
            <p:cNvSpPr>
              <a:spLocks noEditPoints="1"/>
            </p:cNvSpPr>
            <p:nvPr/>
          </p:nvSpPr>
          <p:spPr bwMode="auto">
            <a:xfrm>
              <a:off x="7726363" y="4845050"/>
              <a:ext cx="125413" cy="315913"/>
            </a:xfrm>
            <a:custGeom>
              <a:avLst/>
              <a:gdLst>
                <a:gd name="T0" fmla="*/ 1 w 11"/>
                <a:gd name="T1" fmla="*/ 28 h 28"/>
                <a:gd name="T2" fmla="*/ 1 w 11"/>
                <a:gd name="T3" fmla="*/ 28 h 28"/>
                <a:gd name="T4" fmla="*/ 0 w 11"/>
                <a:gd name="T5" fmla="*/ 27 h 28"/>
                <a:gd name="T6" fmla="*/ 0 w 11"/>
                <a:gd name="T7" fmla="*/ 6 h 28"/>
                <a:gd name="T8" fmla="*/ 1 w 11"/>
                <a:gd name="T9" fmla="*/ 6 h 28"/>
                <a:gd name="T10" fmla="*/ 10 w 11"/>
                <a:gd name="T11" fmla="*/ 0 h 28"/>
                <a:gd name="T12" fmla="*/ 11 w 11"/>
                <a:gd name="T13" fmla="*/ 0 h 28"/>
                <a:gd name="T14" fmla="*/ 11 w 11"/>
                <a:gd name="T15" fmla="*/ 0 h 28"/>
                <a:gd name="T16" fmla="*/ 11 w 11"/>
                <a:gd name="T17" fmla="*/ 21 h 28"/>
                <a:gd name="T18" fmla="*/ 11 w 11"/>
                <a:gd name="T19" fmla="*/ 22 h 28"/>
                <a:gd name="T20" fmla="*/ 1 w 11"/>
                <a:gd name="T21" fmla="*/ 28 h 28"/>
                <a:gd name="T22" fmla="*/ 1 w 11"/>
                <a:gd name="T23" fmla="*/ 28 h 28"/>
                <a:gd name="T24" fmla="*/ 2 w 11"/>
                <a:gd name="T25" fmla="*/ 7 h 28"/>
                <a:gd name="T26" fmla="*/ 2 w 11"/>
                <a:gd name="T27" fmla="*/ 26 h 28"/>
                <a:gd name="T28" fmla="*/ 10 w 11"/>
                <a:gd name="T29" fmla="*/ 21 h 28"/>
                <a:gd name="T30" fmla="*/ 10 w 11"/>
                <a:gd name="T31" fmla="*/ 1 h 28"/>
                <a:gd name="T32" fmla="*/ 2 w 11"/>
                <a:gd name="T3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8">
                  <a:moveTo>
                    <a:pt x="1" y="28"/>
                  </a:moveTo>
                  <a:cubicBezTo>
                    <a:pt x="1" y="28"/>
                    <a:pt x="1" y="28"/>
                    <a:pt x="1" y="28"/>
                  </a:cubicBezTo>
                  <a:cubicBezTo>
                    <a:pt x="0" y="28"/>
                    <a:pt x="0" y="27"/>
                    <a:pt x="0" y="27"/>
                  </a:cubicBezTo>
                  <a:cubicBezTo>
                    <a:pt x="0" y="6"/>
                    <a:pt x="0" y="6"/>
                    <a:pt x="0" y="6"/>
                  </a:cubicBezTo>
                  <a:cubicBezTo>
                    <a:pt x="0" y="6"/>
                    <a:pt x="0" y="6"/>
                    <a:pt x="1" y="6"/>
                  </a:cubicBezTo>
                  <a:cubicBezTo>
                    <a:pt x="10" y="0"/>
                    <a:pt x="10" y="0"/>
                    <a:pt x="10" y="0"/>
                  </a:cubicBezTo>
                  <a:cubicBezTo>
                    <a:pt x="11" y="0"/>
                    <a:pt x="11" y="0"/>
                    <a:pt x="11" y="0"/>
                  </a:cubicBezTo>
                  <a:cubicBezTo>
                    <a:pt x="11" y="0"/>
                    <a:pt x="11" y="0"/>
                    <a:pt x="11" y="0"/>
                  </a:cubicBezTo>
                  <a:cubicBezTo>
                    <a:pt x="11" y="21"/>
                    <a:pt x="11" y="21"/>
                    <a:pt x="11" y="21"/>
                  </a:cubicBezTo>
                  <a:cubicBezTo>
                    <a:pt x="11" y="21"/>
                    <a:pt x="11" y="21"/>
                    <a:pt x="11" y="22"/>
                  </a:cubicBezTo>
                  <a:cubicBezTo>
                    <a:pt x="1" y="28"/>
                    <a:pt x="1" y="28"/>
                    <a:pt x="1" y="28"/>
                  </a:cubicBezTo>
                  <a:cubicBezTo>
                    <a:pt x="1" y="28"/>
                    <a:pt x="1" y="28"/>
                    <a:pt x="1" y="28"/>
                  </a:cubicBezTo>
                  <a:close/>
                  <a:moveTo>
                    <a:pt x="2" y="7"/>
                  </a:moveTo>
                  <a:cubicBezTo>
                    <a:pt x="2" y="26"/>
                    <a:pt x="2" y="26"/>
                    <a:pt x="2" y="26"/>
                  </a:cubicBezTo>
                  <a:cubicBezTo>
                    <a:pt x="10" y="21"/>
                    <a:pt x="10" y="21"/>
                    <a:pt x="10" y="21"/>
                  </a:cubicBezTo>
                  <a:cubicBezTo>
                    <a:pt x="10" y="1"/>
                    <a:pt x="10" y="1"/>
                    <a:pt x="10" y="1"/>
                  </a:cubicBezTo>
                  <a:lnTo>
                    <a:pt x="2" y="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1" name="Freeform 168">
              <a:extLst>
                <a:ext uri="{FF2B5EF4-FFF2-40B4-BE49-F238E27FC236}">
                  <a16:creationId xmlns:a16="http://schemas.microsoft.com/office/drawing/2014/main" id="{75BF7C1E-E26E-AB49-AA3B-42569E2957E9}"/>
                </a:ext>
              </a:extLst>
            </p:cNvPr>
            <p:cNvSpPr>
              <a:spLocks noEditPoints="1"/>
            </p:cNvSpPr>
            <p:nvPr/>
          </p:nvSpPr>
          <p:spPr bwMode="auto">
            <a:xfrm>
              <a:off x="7602538" y="4765675"/>
              <a:ext cx="249238" cy="158750"/>
            </a:xfrm>
            <a:custGeom>
              <a:avLst/>
              <a:gdLst>
                <a:gd name="T0" fmla="*/ 12 w 22"/>
                <a:gd name="T1" fmla="*/ 14 h 14"/>
                <a:gd name="T2" fmla="*/ 12 w 22"/>
                <a:gd name="T3" fmla="*/ 14 h 14"/>
                <a:gd name="T4" fmla="*/ 1 w 22"/>
                <a:gd name="T5" fmla="*/ 8 h 14"/>
                <a:gd name="T6" fmla="*/ 0 w 22"/>
                <a:gd name="T7" fmla="*/ 7 h 14"/>
                <a:gd name="T8" fmla="*/ 1 w 22"/>
                <a:gd name="T9" fmla="*/ 7 h 14"/>
                <a:gd name="T10" fmla="*/ 11 w 22"/>
                <a:gd name="T11" fmla="*/ 1 h 14"/>
                <a:gd name="T12" fmla="*/ 12 w 22"/>
                <a:gd name="T13" fmla="*/ 1 h 14"/>
                <a:gd name="T14" fmla="*/ 22 w 22"/>
                <a:gd name="T15" fmla="*/ 7 h 14"/>
                <a:gd name="T16" fmla="*/ 22 w 22"/>
                <a:gd name="T17" fmla="*/ 7 h 14"/>
                <a:gd name="T18" fmla="*/ 22 w 22"/>
                <a:gd name="T19" fmla="*/ 8 h 14"/>
                <a:gd name="T20" fmla="*/ 12 w 22"/>
                <a:gd name="T21" fmla="*/ 14 h 14"/>
                <a:gd name="T22" fmla="*/ 12 w 22"/>
                <a:gd name="T23" fmla="*/ 14 h 14"/>
                <a:gd name="T24" fmla="*/ 2 w 22"/>
                <a:gd name="T25" fmla="*/ 7 h 14"/>
                <a:gd name="T26" fmla="*/ 12 w 22"/>
                <a:gd name="T27" fmla="*/ 13 h 14"/>
                <a:gd name="T28" fmla="*/ 21 w 22"/>
                <a:gd name="T29" fmla="*/ 7 h 14"/>
                <a:gd name="T30" fmla="*/ 11 w 22"/>
                <a:gd name="T31" fmla="*/ 2 h 14"/>
                <a:gd name="T32" fmla="*/ 2 w 22"/>
                <a:gd name="T3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12" y="14"/>
                  </a:moveTo>
                  <a:cubicBezTo>
                    <a:pt x="12" y="14"/>
                    <a:pt x="12" y="14"/>
                    <a:pt x="12" y="14"/>
                  </a:cubicBezTo>
                  <a:cubicBezTo>
                    <a:pt x="1" y="8"/>
                    <a:pt x="1" y="8"/>
                    <a:pt x="1" y="8"/>
                  </a:cubicBezTo>
                  <a:cubicBezTo>
                    <a:pt x="1" y="8"/>
                    <a:pt x="0" y="7"/>
                    <a:pt x="0" y="7"/>
                  </a:cubicBezTo>
                  <a:cubicBezTo>
                    <a:pt x="0" y="7"/>
                    <a:pt x="1" y="7"/>
                    <a:pt x="1" y="7"/>
                  </a:cubicBezTo>
                  <a:cubicBezTo>
                    <a:pt x="11" y="1"/>
                    <a:pt x="11" y="1"/>
                    <a:pt x="11" y="1"/>
                  </a:cubicBezTo>
                  <a:cubicBezTo>
                    <a:pt x="11" y="0"/>
                    <a:pt x="12" y="0"/>
                    <a:pt x="12" y="1"/>
                  </a:cubicBezTo>
                  <a:cubicBezTo>
                    <a:pt x="22" y="7"/>
                    <a:pt x="22" y="7"/>
                    <a:pt x="22" y="7"/>
                  </a:cubicBezTo>
                  <a:cubicBezTo>
                    <a:pt x="22" y="7"/>
                    <a:pt x="22" y="7"/>
                    <a:pt x="22" y="7"/>
                  </a:cubicBezTo>
                  <a:cubicBezTo>
                    <a:pt x="22" y="7"/>
                    <a:pt x="22" y="8"/>
                    <a:pt x="22" y="8"/>
                  </a:cubicBezTo>
                  <a:cubicBezTo>
                    <a:pt x="12" y="14"/>
                    <a:pt x="12" y="14"/>
                    <a:pt x="12" y="14"/>
                  </a:cubicBezTo>
                  <a:cubicBezTo>
                    <a:pt x="12" y="14"/>
                    <a:pt x="12" y="14"/>
                    <a:pt x="12" y="14"/>
                  </a:cubicBezTo>
                  <a:close/>
                  <a:moveTo>
                    <a:pt x="2" y="7"/>
                  </a:moveTo>
                  <a:cubicBezTo>
                    <a:pt x="12" y="13"/>
                    <a:pt x="12" y="13"/>
                    <a:pt x="12" y="13"/>
                  </a:cubicBezTo>
                  <a:cubicBezTo>
                    <a:pt x="21" y="7"/>
                    <a:pt x="21" y="7"/>
                    <a:pt x="21" y="7"/>
                  </a:cubicBezTo>
                  <a:cubicBezTo>
                    <a:pt x="11" y="2"/>
                    <a:pt x="11" y="2"/>
                    <a:pt x="11" y="2"/>
                  </a:cubicBezTo>
                  <a:lnTo>
                    <a:pt x="2" y="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2" name="Freeform 169">
              <a:extLst>
                <a:ext uri="{FF2B5EF4-FFF2-40B4-BE49-F238E27FC236}">
                  <a16:creationId xmlns:a16="http://schemas.microsoft.com/office/drawing/2014/main" id="{4EDC9DB8-FC88-704E-B2FD-1068BFCBC2DC}"/>
                </a:ext>
              </a:extLst>
            </p:cNvPr>
            <p:cNvSpPr>
              <a:spLocks noEditPoints="1"/>
            </p:cNvSpPr>
            <p:nvPr/>
          </p:nvSpPr>
          <p:spPr bwMode="auto">
            <a:xfrm>
              <a:off x="7602538" y="4619625"/>
              <a:ext cx="134938" cy="236538"/>
            </a:xfrm>
            <a:custGeom>
              <a:avLst/>
              <a:gdLst>
                <a:gd name="T0" fmla="*/ 1 w 12"/>
                <a:gd name="T1" fmla="*/ 21 h 21"/>
                <a:gd name="T2" fmla="*/ 1 w 12"/>
                <a:gd name="T3" fmla="*/ 21 h 21"/>
                <a:gd name="T4" fmla="*/ 0 w 12"/>
                <a:gd name="T5" fmla="*/ 20 h 21"/>
                <a:gd name="T6" fmla="*/ 0 w 12"/>
                <a:gd name="T7" fmla="*/ 7 h 21"/>
                <a:gd name="T8" fmla="*/ 1 w 12"/>
                <a:gd name="T9" fmla="*/ 7 h 21"/>
                <a:gd name="T10" fmla="*/ 11 w 12"/>
                <a:gd name="T11" fmla="*/ 0 h 21"/>
                <a:gd name="T12" fmla="*/ 12 w 12"/>
                <a:gd name="T13" fmla="*/ 0 h 21"/>
                <a:gd name="T14" fmla="*/ 12 w 12"/>
                <a:gd name="T15" fmla="*/ 1 h 21"/>
                <a:gd name="T16" fmla="*/ 12 w 12"/>
                <a:gd name="T17" fmla="*/ 14 h 21"/>
                <a:gd name="T18" fmla="*/ 12 w 12"/>
                <a:gd name="T19" fmla="*/ 15 h 21"/>
                <a:gd name="T20" fmla="*/ 1 w 12"/>
                <a:gd name="T21" fmla="*/ 21 h 21"/>
                <a:gd name="T22" fmla="*/ 1 w 12"/>
                <a:gd name="T23" fmla="*/ 21 h 21"/>
                <a:gd name="T24" fmla="*/ 2 w 12"/>
                <a:gd name="T25" fmla="*/ 7 h 21"/>
                <a:gd name="T26" fmla="*/ 2 w 12"/>
                <a:gd name="T27" fmla="*/ 19 h 21"/>
                <a:gd name="T28" fmla="*/ 11 w 12"/>
                <a:gd name="T29" fmla="*/ 14 h 21"/>
                <a:gd name="T30" fmla="*/ 11 w 12"/>
                <a:gd name="T31" fmla="*/ 2 h 21"/>
                <a:gd name="T32" fmla="*/ 2 w 12"/>
                <a:gd name="T3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1">
                  <a:moveTo>
                    <a:pt x="1" y="21"/>
                  </a:moveTo>
                  <a:cubicBezTo>
                    <a:pt x="1" y="21"/>
                    <a:pt x="1" y="21"/>
                    <a:pt x="1" y="21"/>
                  </a:cubicBezTo>
                  <a:cubicBezTo>
                    <a:pt x="1" y="21"/>
                    <a:pt x="0" y="20"/>
                    <a:pt x="0" y="20"/>
                  </a:cubicBezTo>
                  <a:cubicBezTo>
                    <a:pt x="0" y="7"/>
                    <a:pt x="0" y="7"/>
                    <a:pt x="0" y="7"/>
                  </a:cubicBezTo>
                  <a:cubicBezTo>
                    <a:pt x="0" y="7"/>
                    <a:pt x="1" y="7"/>
                    <a:pt x="1" y="7"/>
                  </a:cubicBezTo>
                  <a:cubicBezTo>
                    <a:pt x="11" y="0"/>
                    <a:pt x="11" y="0"/>
                    <a:pt x="11" y="0"/>
                  </a:cubicBezTo>
                  <a:cubicBezTo>
                    <a:pt x="11" y="0"/>
                    <a:pt x="12" y="0"/>
                    <a:pt x="12" y="0"/>
                  </a:cubicBezTo>
                  <a:cubicBezTo>
                    <a:pt x="12" y="0"/>
                    <a:pt x="12" y="1"/>
                    <a:pt x="12" y="1"/>
                  </a:cubicBezTo>
                  <a:cubicBezTo>
                    <a:pt x="12" y="14"/>
                    <a:pt x="12" y="14"/>
                    <a:pt x="12" y="14"/>
                  </a:cubicBezTo>
                  <a:cubicBezTo>
                    <a:pt x="12" y="14"/>
                    <a:pt x="12" y="15"/>
                    <a:pt x="12" y="15"/>
                  </a:cubicBezTo>
                  <a:cubicBezTo>
                    <a:pt x="1" y="21"/>
                    <a:pt x="1" y="21"/>
                    <a:pt x="1" y="21"/>
                  </a:cubicBezTo>
                  <a:cubicBezTo>
                    <a:pt x="1" y="21"/>
                    <a:pt x="1" y="21"/>
                    <a:pt x="1" y="21"/>
                  </a:cubicBezTo>
                  <a:close/>
                  <a:moveTo>
                    <a:pt x="2" y="7"/>
                  </a:moveTo>
                  <a:cubicBezTo>
                    <a:pt x="2" y="19"/>
                    <a:pt x="2" y="19"/>
                    <a:pt x="2" y="19"/>
                  </a:cubicBezTo>
                  <a:cubicBezTo>
                    <a:pt x="11" y="14"/>
                    <a:pt x="11" y="14"/>
                    <a:pt x="11" y="14"/>
                  </a:cubicBezTo>
                  <a:cubicBezTo>
                    <a:pt x="11" y="2"/>
                    <a:pt x="11" y="2"/>
                    <a:pt x="11" y="2"/>
                  </a:cubicBezTo>
                  <a:lnTo>
                    <a:pt x="2" y="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3" name="Freeform 170">
              <a:extLst>
                <a:ext uri="{FF2B5EF4-FFF2-40B4-BE49-F238E27FC236}">
                  <a16:creationId xmlns:a16="http://schemas.microsoft.com/office/drawing/2014/main" id="{6A37E8DC-8820-614E-B61E-D2FDF92C7DC9}"/>
                </a:ext>
              </a:extLst>
            </p:cNvPr>
            <p:cNvSpPr>
              <a:spLocks noEditPoints="1"/>
            </p:cNvSpPr>
            <p:nvPr/>
          </p:nvSpPr>
          <p:spPr bwMode="auto">
            <a:xfrm>
              <a:off x="7602538" y="4619625"/>
              <a:ext cx="134938" cy="236538"/>
            </a:xfrm>
            <a:custGeom>
              <a:avLst/>
              <a:gdLst>
                <a:gd name="T0" fmla="*/ 1 w 12"/>
                <a:gd name="T1" fmla="*/ 21 h 21"/>
                <a:gd name="T2" fmla="*/ 1 w 12"/>
                <a:gd name="T3" fmla="*/ 21 h 21"/>
                <a:gd name="T4" fmla="*/ 0 w 12"/>
                <a:gd name="T5" fmla="*/ 20 h 21"/>
                <a:gd name="T6" fmla="*/ 0 w 12"/>
                <a:gd name="T7" fmla="*/ 7 h 21"/>
                <a:gd name="T8" fmla="*/ 1 w 12"/>
                <a:gd name="T9" fmla="*/ 7 h 21"/>
                <a:gd name="T10" fmla="*/ 11 w 12"/>
                <a:gd name="T11" fmla="*/ 0 h 21"/>
                <a:gd name="T12" fmla="*/ 12 w 12"/>
                <a:gd name="T13" fmla="*/ 0 h 21"/>
                <a:gd name="T14" fmla="*/ 12 w 12"/>
                <a:gd name="T15" fmla="*/ 1 h 21"/>
                <a:gd name="T16" fmla="*/ 12 w 12"/>
                <a:gd name="T17" fmla="*/ 14 h 21"/>
                <a:gd name="T18" fmla="*/ 12 w 12"/>
                <a:gd name="T19" fmla="*/ 15 h 21"/>
                <a:gd name="T20" fmla="*/ 1 w 12"/>
                <a:gd name="T21" fmla="*/ 21 h 21"/>
                <a:gd name="T22" fmla="*/ 1 w 12"/>
                <a:gd name="T23" fmla="*/ 21 h 21"/>
                <a:gd name="T24" fmla="*/ 2 w 12"/>
                <a:gd name="T25" fmla="*/ 7 h 21"/>
                <a:gd name="T26" fmla="*/ 2 w 12"/>
                <a:gd name="T27" fmla="*/ 19 h 21"/>
                <a:gd name="T28" fmla="*/ 11 w 12"/>
                <a:gd name="T29" fmla="*/ 14 h 21"/>
                <a:gd name="T30" fmla="*/ 11 w 12"/>
                <a:gd name="T31" fmla="*/ 2 h 21"/>
                <a:gd name="T32" fmla="*/ 2 w 12"/>
                <a:gd name="T3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1">
                  <a:moveTo>
                    <a:pt x="1" y="21"/>
                  </a:moveTo>
                  <a:cubicBezTo>
                    <a:pt x="1" y="21"/>
                    <a:pt x="1" y="21"/>
                    <a:pt x="1" y="21"/>
                  </a:cubicBezTo>
                  <a:cubicBezTo>
                    <a:pt x="1" y="21"/>
                    <a:pt x="0" y="20"/>
                    <a:pt x="0" y="20"/>
                  </a:cubicBezTo>
                  <a:cubicBezTo>
                    <a:pt x="0" y="7"/>
                    <a:pt x="0" y="7"/>
                    <a:pt x="0" y="7"/>
                  </a:cubicBezTo>
                  <a:cubicBezTo>
                    <a:pt x="0" y="7"/>
                    <a:pt x="1" y="7"/>
                    <a:pt x="1" y="7"/>
                  </a:cubicBezTo>
                  <a:cubicBezTo>
                    <a:pt x="11" y="0"/>
                    <a:pt x="11" y="0"/>
                    <a:pt x="11" y="0"/>
                  </a:cubicBezTo>
                  <a:cubicBezTo>
                    <a:pt x="11" y="0"/>
                    <a:pt x="12" y="0"/>
                    <a:pt x="12" y="0"/>
                  </a:cubicBezTo>
                  <a:cubicBezTo>
                    <a:pt x="12" y="0"/>
                    <a:pt x="12" y="1"/>
                    <a:pt x="12" y="1"/>
                  </a:cubicBezTo>
                  <a:cubicBezTo>
                    <a:pt x="12" y="14"/>
                    <a:pt x="12" y="14"/>
                    <a:pt x="12" y="14"/>
                  </a:cubicBezTo>
                  <a:cubicBezTo>
                    <a:pt x="12" y="14"/>
                    <a:pt x="12" y="15"/>
                    <a:pt x="12" y="15"/>
                  </a:cubicBezTo>
                  <a:cubicBezTo>
                    <a:pt x="1" y="21"/>
                    <a:pt x="1" y="21"/>
                    <a:pt x="1" y="21"/>
                  </a:cubicBezTo>
                  <a:cubicBezTo>
                    <a:pt x="1" y="21"/>
                    <a:pt x="1" y="21"/>
                    <a:pt x="1" y="21"/>
                  </a:cubicBezTo>
                  <a:close/>
                  <a:moveTo>
                    <a:pt x="2" y="7"/>
                  </a:moveTo>
                  <a:cubicBezTo>
                    <a:pt x="2" y="19"/>
                    <a:pt x="2" y="19"/>
                    <a:pt x="2" y="19"/>
                  </a:cubicBezTo>
                  <a:cubicBezTo>
                    <a:pt x="11" y="14"/>
                    <a:pt x="11" y="14"/>
                    <a:pt x="11" y="14"/>
                  </a:cubicBezTo>
                  <a:cubicBezTo>
                    <a:pt x="11" y="2"/>
                    <a:pt x="11" y="2"/>
                    <a:pt x="11" y="2"/>
                  </a:cubicBezTo>
                  <a:lnTo>
                    <a:pt x="2" y="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4" name="Freeform 171">
              <a:extLst>
                <a:ext uri="{FF2B5EF4-FFF2-40B4-BE49-F238E27FC236}">
                  <a16:creationId xmlns:a16="http://schemas.microsoft.com/office/drawing/2014/main" id="{043B412C-DE13-1C46-BB68-11AD61B31C2A}"/>
                </a:ext>
              </a:extLst>
            </p:cNvPr>
            <p:cNvSpPr>
              <a:spLocks noEditPoints="1"/>
            </p:cNvSpPr>
            <p:nvPr/>
          </p:nvSpPr>
          <p:spPr bwMode="auto">
            <a:xfrm>
              <a:off x="7489825" y="4551363"/>
              <a:ext cx="247650" cy="158750"/>
            </a:xfrm>
            <a:custGeom>
              <a:avLst/>
              <a:gdLst>
                <a:gd name="T0" fmla="*/ 11 w 22"/>
                <a:gd name="T1" fmla="*/ 14 h 14"/>
                <a:gd name="T2" fmla="*/ 11 w 22"/>
                <a:gd name="T3" fmla="*/ 14 h 14"/>
                <a:gd name="T4" fmla="*/ 0 w 22"/>
                <a:gd name="T5" fmla="*/ 8 h 14"/>
                <a:gd name="T6" fmla="*/ 0 w 22"/>
                <a:gd name="T7" fmla="*/ 7 h 14"/>
                <a:gd name="T8" fmla="*/ 0 w 22"/>
                <a:gd name="T9" fmla="*/ 6 h 14"/>
                <a:gd name="T10" fmla="*/ 11 w 22"/>
                <a:gd name="T11" fmla="*/ 0 h 14"/>
                <a:gd name="T12" fmla="*/ 11 w 22"/>
                <a:gd name="T13" fmla="*/ 0 h 14"/>
                <a:gd name="T14" fmla="*/ 22 w 22"/>
                <a:gd name="T15" fmla="*/ 6 h 14"/>
                <a:gd name="T16" fmla="*/ 22 w 22"/>
                <a:gd name="T17" fmla="*/ 7 h 14"/>
                <a:gd name="T18" fmla="*/ 22 w 22"/>
                <a:gd name="T19" fmla="*/ 8 h 14"/>
                <a:gd name="T20" fmla="*/ 11 w 22"/>
                <a:gd name="T21" fmla="*/ 14 h 14"/>
                <a:gd name="T22" fmla="*/ 11 w 22"/>
                <a:gd name="T23" fmla="*/ 14 h 14"/>
                <a:gd name="T24" fmla="*/ 2 w 22"/>
                <a:gd name="T25" fmla="*/ 7 h 14"/>
                <a:gd name="T26" fmla="*/ 11 w 22"/>
                <a:gd name="T27" fmla="*/ 12 h 14"/>
                <a:gd name="T28" fmla="*/ 20 w 22"/>
                <a:gd name="T29" fmla="*/ 7 h 14"/>
                <a:gd name="T30" fmla="*/ 11 w 22"/>
                <a:gd name="T31" fmla="*/ 1 h 14"/>
                <a:gd name="T32" fmla="*/ 2 w 22"/>
                <a:gd name="T3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4">
                  <a:moveTo>
                    <a:pt x="11" y="14"/>
                  </a:moveTo>
                  <a:cubicBezTo>
                    <a:pt x="11" y="14"/>
                    <a:pt x="11" y="14"/>
                    <a:pt x="11" y="14"/>
                  </a:cubicBezTo>
                  <a:cubicBezTo>
                    <a:pt x="0" y="8"/>
                    <a:pt x="0" y="8"/>
                    <a:pt x="0" y="8"/>
                  </a:cubicBezTo>
                  <a:cubicBezTo>
                    <a:pt x="0" y="7"/>
                    <a:pt x="0" y="7"/>
                    <a:pt x="0" y="7"/>
                  </a:cubicBezTo>
                  <a:cubicBezTo>
                    <a:pt x="0" y="7"/>
                    <a:pt x="0" y="6"/>
                    <a:pt x="0" y="6"/>
                  </a:cubicBezTo>
                  <a:cubicBezTo>
                    <a:pt x="11" y="0"/>
                    <a:pt x="11" y="0"/>
                    <a:pt x="11" y="0"/>
                  </a:cubicBezTo>
                  <a:cubicBezTo>
                    <a:pt x="11" y="0"/>
                    <a:pt x="11" y="0"/>
                    <a:pt x="11" y="0"/>
                  </a:cubicBezTo>
                  <a:cubicBezTo>
                    <a:pt x="22" y="6"/>
                    <a:pt x="22" y="6"/>
                    <a:pt x="22" y="6"/>
                  </a:cubicBezTo>
                  <a:cubicBezTo>
                    <a:pt x="22" y="6"/>
                    <a:pt x="22" y="7"/>
                    <a:pt x="22" y="7"/>
                  </a:cubicBezTo>
                  <a:cubicBezTo>
                    <a:pt x="22" y="7"/>
                    <a:pt x="22" y="7"/>
                    <a:pt x="22" y="8"/>
                  </a:cubicBezTo>
                  <a:cubicBezTo>
                    <a:pt x="11" y="14"/>
                    <a:pt x="11" y="14"/>
                    <a:pt x="11" y="14"/>
                  </a:cubicBezTo>
                  <a:cubicBezTo>
                    <a:pt x="11" y="14"/>
                    <a:pt x="11" y="14"/>
                    <a:pt x="11" y="14"/>
                  </a:cubicBezTo>
                  <a:close/>
                  <a:moveTo>
                    <a:pt x="2" y="7"/>
                  </a:moveTo>
                  <a:cubicBezTo>
                    <a:pt x="11" y="12"/>
                    <a:pt x="11" y="12"/>
                    <a:pt x="11" y="12"/>
                  </a:cubicBezTo>
                  <a:cubicBezTo>
                    <a:pt x="20" y="7"/>
                    <a:pt x="20" y="7"/>
                    <a:pt x="20" y="7"/>
                  </a:cubicBezTo>
                  <a:cubicBezTo>
                    <a:pt x="11" y="1"/>
                    <a:pt x="11" y="1"/>
                    <a:pt x="11" y="1"/>
                  </a:cubicBezTo>
                  <a:lnTo>
                    <a:pt x="2" y="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5" name="Freeform 172">
              <a:extLst>
                <a:ext uri="{FF2B5EF4-FFF2-40B4-BE49-F238E27FC236}">
                  <a16:creationId xmlns:a16="http://schemas.microsoft.com/office/drawing/2014/main" id="{87F2F7B0-B07C-034A-866E-7FF532417055}"/>
                </a:ext>
              </a:extLst>
            </p:cNvPr>
            <p:cNvSpPr>
              <a:spLocks noEditPoints="1"/>
            </p:cNvSpPr>
            <p:nvPr/>
          </p:nvSpPr>
          <p:spPr bwMode="auto">
            <a:xfrm>
              <a:off x="7366000" y="4699000"/>
              <a:ext cx="134938" cy="157163"/>
            </a:xfrm>
            <a:custGeom>
              <a:avLst/>
              <a:gdLst>
                <a:gd name="T0" fmla="*/ 11 w 12"/>
                <a:gd name="T1" fmla="*/ 14 h 14"/>
                <a:gd name="T2" fmla="*/ 11 w 12"/>
                <a:gd name="T3" fmla="*/ 14 h 14"/>
                <a:gd name="T4" fmla="*/ 0 w 12"/>
                <a:gd name="T5" fmla="*/ 8 h 14"/>
                <a:gd name="T6" fmla="*/ 0 w 12"/>
                <a:gd name="T7" fmla="*/ 7 h 14"/>
                <a:gd name="T8" fmla="*/ 0 w 12"/>
                <a:gd name="T9" fmla="*/ 6 h 14"/>
                <a:gd name="T10" fmla="*/ 11 w 12"/>
                <a:gd name="T11" fmla="*/ 0 h 14"/>
                <a:gd name="T12" fmla="*/ 12 w 12"/>
                <a:gd name="T13" fmla="*/ 0 h 14"/>
                <a:gd name="T14" fmla="*/ 12 w 12"/>
                <a:gd name="T15" fmla="*/ 1 h 14"/>
                <a:gd name="T16" fmla="*/ 12 w 12"/>
                <a:gd name="T17" fmla="*/ 13 h 14"/>
                <a:gd name="T18" fmla="*/ 12 w 12"/>
                <a:gd name="T19" fmla="*/ 14 h 14"/>
                <a:gd name="T20" fmla="*/ 11 w 12"/>
                <a:gd name="T21" fmla="*/ 14 h 14"/>
                <a:gd name="T22" fmla="*/ 2 w 12"/>
                <a:gd name="T23" fmla="*/ 7 h 14"/>
                <a:gd name="T24" fmla="*/ 11 w 12"/>
                <a:gd name="T25" fmla="*/ 12 h 14"/>
                <a:gd name="T26" fmla="*/ 11 w 12"/>
                <a:gd name="T27" fmla="*/ 2 h 14"/>
                <a:gd name="T28" fmla="*/ 2 w 12"/>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4">
                  <a:moveTo>
                    <a:pt x="11" y="14"/>
                  </a:moveTo>
                  <a:cubicBezTo>
                    <a:pt x="11" y="14"/>
                    <a:pt x="11" y="14"/>
                    <a:pt x="11" y="14"/>
                  </a:cubicBezTo>
                  <a:cubicBezTo>
                    <a:pt x="0" y="8"/>
                    <a:pt x="0" y="8"/>
                    <a:pt x="0" y="8"/>
                  </a:cubicBezTo>
                  <a:cubicBezTo>
                    <a:pt x="0" y="7"/>
                    <a:pt x="0" y="7"/>
                    <a:pt x="0" y="7"/>
                  </a:cubicBezTo>
                  <a:cubicBezTo>
                    <a:pt x="0" y="7"/>
                    <a:pt x="0" y="6"/>
                    <a:pt x="0" y="6"/>
                  </a:cubicBezTo>
                  <a:cubicBezTo>
                    <a:pt x="11" y="0"/>
                    <a:pt x="11" y="0"/>
                    <a:pt x="11" y="0"/>
                  </a:cubicBezTo>
                  <a:cubicBezTo>
                    <a:pt x="11" y="0"/>
                    <a:pt x="12" y="0"/>
                    <a:pt x="12" y="0"/>
                  </a:cubicBezTo>
                  <a:cubicBezTo>
                    <a:pt x="12" y="0"/>
                    <a:pt x="12" y="0"/>
                    <a:pt x="12" y="1"/>
                  </a:cubicBezTo>
                  <a:cubicBezTo>
                    <a:pt x="12" y="13"/>
                    <a:pt x="12" y="13"/>
                    <a:pt x="12" y="13"/>
                  </a:cubicBezTo>
                  <a:cubicBezTo>
                    <a:pt x="12" y="13"/>
                    <a:pt x="12" y="14"/>
                    <a:pt x="12" y="14"/>
                  </a:cubicBezTo>
                  <a:cubicBezTo>
                    <a:pt x="12" y="14"/>
                    <a:pt x="12" y="14"/>
                    <a:pt x="11" y="14"/>
                  </a:cubicBezTo>
                  <a:close/>
                  <a:moveTo>
                    <a:pt x="2" y="7"/>
                  </a:moveTo>
                  <a:cubicBezTo>
                    <a:pt x="11" y="12"/>
                    <a:pt x="11" y="12"/>
                    <a:pt x="11" y="12"/>
                  </a:cubicBezTo>
                  <a:cubicBezTo>
                    <a:pt x="11" y="2"/>
                    <a:pt x="11" y="2"/>
                    <a:pt x="11" y="2"/>
                  </a:cubicBezTo>
                  <a:lnTo>
                    <a:pt x="2" y="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6" name="Group 2135">
            <a:extLst>
              <a:ext uri="{FF2B5EF4-FFF2-40B4-BE49-F238E27FC236}">
                <a16:creationId xmlns:a16="http://schemas.microsoft.com/office/drawing/2014/main" id="{E280185E-116E-254C-BB2A-EDC6095A763B}"/>
              </a:ext>
            </a:extLst>
          </p:cNvPr>
          <p:cNvGrpSpPr/>
          <p:nvPr userDrawn="1"/>
        </p:nvGrpSpPr>
        <p:grpSpPr>
          <a:xfrm>
            <a:off x="6086772" y="3744253"/>
            <a:ext cx="330056" cy="252931"/>
            <a:chOff x="4216400" y="4608513"/>
            <a:chExt cx="631825" cy="484188"/>
          </a:xfrm>
          <a:solidFill>
            <a:srgbClr val="003088"/>
          </a:solidFill>
        </p:grpSpPr>
        <p:sp>
          <p:nvSpPr>
            <p:cNvPr id="2137" name="Freeform 173">
              <a:extLst>
                <a:ext uri="{FF2B5EF4-FFF2-40B4-BE49-F238E27FC236}">
                  <a16:creationId xmlns:a16="http://schemas.microsoft.com/office/drawing/2014/main" id="{82DAE0B7-1938-054F-93BE-0893A984F87A}"/>
                </a:ext>
              </a:extLst>
            </p:cNvPr>
            <p:cNvSpPr>
              <a:spLocks noEditPoints="1"/>
            </p:cNvSpPr>
            <p:nvPr/>
          </p:nvSpPr>
          <p:spPr bwMode="auto">
            <a:xfrm>
              <a:off x="4329113" y="4991100"/>
              <a:ext cx="123825" cy="101600"/>
            </a:xfrm>
            <a:custGeom>
              <a:avLst/>
              <a:gdLst>
                <a:gd name="T0" fmla="*/ 78 w 78"/>
                <a:gd name="T1" fmla="*/ 64 h 64"/>
                <a:gd name="T2" fmla="*/ 0 w 78"/>
                <a:gd name="T3" fmla="*/ 64 h 64"/>
                <a:gd name="T4" fmla="*/ 0 w 78"/>
                <a:gd name="T5" fmla="*/ 0 h 64"/>
                <a:gd name="T6" fmla="*/ 78 w 78"/>
                <a:gd name="T7" fmla="*/ 0 h 64"/>
                <a:gd name="T8" fmla="*/ 78 w 78"/>
                <a:gd name="T9" fmla="*/ 64 h 64"/>
                <a:gd name="T10" fmla="*/ 7 w 78"/>
                <a:gd name="T11" fmla="*/ 57 h 64"/>
                <a:gd name="T12" fmla="*/ 64 w 78"/>
                <a:gd name="T13" fmla="*/ 57 h 64"/>
                <a:gd name="T14" fmla="*/ 64 w 78"/>
                <a:gd name="T15" fmla="*/ 15 h 64"/>
                <a:gd name="T16" fmla="*/ 7 w 78"/>
                <a:gd name="T17" fmla="*/ 15 h 64"/>
                <a:gd name="T18" fmla="*/ 7 w 78"/>
                <a:gd name="T19"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64">
                  <a:moveTo>
                    <a:pt x="78" y="64"/>
                  </a:moveTo>
                  <a:lnTo>
                    <a:pt x="0" y="64"/>
                  </a:lnTo>
                  <a:lnTo>
                    <a:pt x="0" y="0"/>
                  </a:lnTo>
                  <a:lnTo>
                    <a:pt x="78" y="0"/>
                  </a:lnTo>
                  <a:lnTo>
                    <a:pt x="78" y="64"/>
                  </a:lnTo>
                  <a:close/>
                  <a:moveTo>
                    <a:pt x="7" y="57"/>
                  </a:moveTo>
                  <a:lnTo>
                    <a:pt x="64" y="57"/>
                  </a:lnTo>
                  <a:lnTo>
                    <a:pt x="64" y="15"/>
                  </a:lnTo>
                  <a:lnTo>
                    <a:pt x="7" y="15"/>
                  </a:lnTo>
                  <a:lnTo>
                    <a:pt x="7" y="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8" name="Freeform 174">
              <a:extLst>
                <a:ext uri="{FF2B5EF4-FFF2-40B4-BE49-F238E27FC236}">
                  <a16:creationId xmlns:a16="http://schemas.microsoft.com/office/drawing/2014/main" id="{F8F4A906-6F21-E545-9EE1-B89F65E3F837}"/>
                </a:ext>
              </a:extLst>
            </p:cNvPr>
            <p:cNvSpPr>
              <a:spLocks noEditPoints="1"/>
            </p:cNvSpPr>
            <p:nvPr/>
          </p:nvSpPr>
          <p:spPr bwMode="auto">
            <a:xfrm>
              <a:off x="4487863" y="4935538"/>
              <a:ext cx="123825" cy="157163"/>
            </a:xfrm>
            <a:custGeom>
              <a:avLst/>
              <a:gdLst>
                <a:gd name="T0" fmla="*/ 78 w 78"/>
                <a:gd name="T1" fmla="*/ 99 h 99"/>
                <a:gd name="T2" fmla="*/ 0 w 78"/>
                <a:gd name="T3" fmla="*/ 99 h 99"/>
                <a:gd name="T4" fmla="*/ 0 w 78"/>
                <a:gd name="T5" fmla="*/ 0 h 99"/>
                <a:gd name="T6" fmla="*/ 78 w 78"/>
                <a:gd name="T7" fmla="*/ 0 h 99"/>
                <a:gd name="T8" fmla="*/ 78 w 78"/>
                <a:gd name="T9" fmla="*/ 99 h 99"/>
                <a:gd name="T10" fmla="*/ 7 w 78"/>
                <a:gd name="T11" fmla="*/ 92 h 99"/>
                <a:gd name="T12" fmla="*/ 64 w 78"/>
                <a:gd name="T13" fmla="*/ 92 h 99"/>
                <a:gd name="T14" fmla="*/ 64 w 78"/>
                <a:gd name="T15" fmla="*/ 7 h 99"/>
                <a:gd name="T16" fmla="*/ 7 w 78"/>
                <a:gd name="T17" fmla="*/ 7 h 99"/>
                <a:gd name="T18" fmla="*/ 7 w 78"/>
                <a:gd name="T19" fmla="*/ 9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99">
                  <a:moveTo>
                    <a:pt x="78" y="99"/>
                  </a:moveTo>
                  <a:lnTo>
                    <a:pt x="0" y="99"/>
                  </a:lnTo>
                  <a:lnTo>
                    <a:pt x="0" y="0"/>
                  </a:lnTo>
                  <a:lnTo>
                    <a:pt x="78" y="0"/>
                  </a:lnTo>
                  <a:lnTo>
                    <a:pt x="78" y="99"/>
                  </a:lnTo>
                  <a:close/>
                  <a:moveTo>
                    <a:pt x="7" y="92"/>
                  </a:moveTo>
                  <a:lnTo>
                    <a:pt x="64" y="92"/>
                  </a:lnTo>
                  <a:lnTo>
                    <a:pt x="64" y="7"/>
                  </a:lnTo>
                  <a:lnTo>
                    <a:pt x="7" y="7"/>
                  </a:lnTo>
                  <a:lnTo>
                    <a:pt x="7" y="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9" name="Freeform 175">
              <a:extLst>
                <a:ext uri="{FF2B5EF4-FFF2-40B4-BE49-F238E27FC236}">
                  <a16:creationId xmlns:a16="http://schemas.microsoft.com/office/drawing/2014/main" id="{F8F605B1-AD89-FD49-8904-ED2A1FC17D99}"/>
                </a:ext>
              </a:extLst>
            </p:cNvPr>
            <p:cNvSpPr>
              <a:spLocks noEditPoints="1"/>
            </p:cNvSpPr>
            <p:nvPr/>
          </p:nvSpPr>
          <p:spPr bwMode="auto">
            <a:xfrm>
              <a:off x="4633913" y="4867275"/>
              <a:ext cx="123825" cy="225425"/>
            </a:xfrm>
            <a:custGeom>
              <a:avLst/>
              <a:gdLst>
                <a:gd name="T0" fmla="*/ 78 w 78"/>
                <a:gd name="T1" fmla="*/ 142 h 142"/>
                <a:gd name="T2" fmla="*/ 0 w 78"/>
                <a:gd name="T3" fmla="*/ 142 h 142"/>
                <a:gd name="T4" fmla="*/ 0 w 78"/>
                <a:gd name="T5" fmla="*/ 0 h 142"/>
                <a:gd name="T6" fmla="*/ 78 w 78"/>
                <a:gd name="T7" fmla="*/ 0 h 142"/>
                <a:gd name="T8" fmla="*/ 78 w 78"/>
                <a:gd name="T9" fmla="*/ 142 h 142"/>
                <a:gd name="T10" fmla="*/ 14 w 78"/>
                <a:gd name="T11" fmla="*/ 135 h 142"/>
                <a:gd name="T12" fmla="*/ 71 w 78"/>
                <a:gd name="T13" fmla="*/ 135 h 142"/>
                <a:gd name="T14" fmla="*/ 71 w 78"/>
                <a:gd name="T15" fmla="*/ 7 h 142"/>
                <a:gd name="T16" fmla="*/ 14 w 78"/>
                <a:gd name="T17" fmla="*/ 7 h 142"/>
                <a:gd name="T18" fmla="*/ 14 w 78"/>
                <a:gd name="T19" fmla="*/ 13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42">
                  <a:moveTo>
                    <a:pt x="78" y="142"/>
                  </a:moveTo>
                  <a:lnTo>
                    <a:pt x="0" y="142"/>
                  </a:lnTo>
                  <a:lnTo>
                    <a:pt x="0" y="0"/>
                  </a:lnTo>
                  <a:lnTo>
                    <a:pt x="78" y="0"/>
                  </a:lnTo>
                  <a:lnTo>
                    <a:pt x="78" y="142"/>
                  </a:lnTo>
                  <a:close/>
                  <a:moveTo>
                    <a:pt x="14" y="135"/>
                  </a:moveTo>
                  <a:lnTo>
                    <a:pt x="71" y="135"/>
                  </a:lnTo>
                  <a:lnTo>
                    <a:pt x="71" y="7"/>
                  </a:lnTo>
                  <a:lnTo>
                    <a:pt x="14" y="7"/>
                  </a:lnTo>
                  <a:lnTo>
                    <a:pt x="14" y="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0" name="Rectangle 176">
              <a:extLst>
                <a:ext uri="{FF2B5EF4-FFF2-40B4-BE49-F238E27FC236}">
                  <a16:creationId xmlns:a16="http://schemas.microsoft.com/office/drawing/2014/main" id="{F20E8444-B3CC-4043-AEE2-4CCF8A7CDDA5}"/>
                </a:ext>
              </a:extLst>
            </p:cNvPr>
            <p:cNvSpPr>
              <a:spLocks noChangeArrowheads="1"/>
            </p:cNvSpPr>
            <p:nvPr/>
          </p:nvSpPr>
          <p:spPr bwMode="auto">
            <a:xfrm>
              <a:off x="4251325" y="5081588"/>
              <a:ext cx="563563"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1" name="Freeform 177">
              <a:extLst>
                <a:ext uri="{FF2B5EF4-FFF2-40B4-BE49-F238E27FC236}">
                  <a16:creationId xmlns:a16="http://schemas.microsoft.com/office/drawing/2014/main" id="{F5F1CC5D-24C5-0944-A5B3-E816DDE912CA}"/>
                </a:ext>
              </a:extLst>
            </p:cNvPr>
            <p:cNvSpPr>
              <a:spLocks noEditPoints="1"/>
            </p:cNvSpPr>
            <p:nvPr/>
          </p:nvSpPr>
          <p:spPr bwMode="auto">
            <a:xfrm>
              <a:off x="4295775" y="4608513"/>
              <a:ext cx="461963" cy="315913"/>
            </a:xfrm>
            <a:custGeom>
              <a:avLst/>
              <a:gdLst>
                <a:gd name="T0" fmla="*/ 28 w 291"/>
                <a:gd name="T1" fmla="*/ 199 h 199"/>
                <a:gd name="T2" fmla="*/ 0 w 291"/>
                <a:gd name="T3" fmla="*/ 163 h 199"/>
                <a:gd name="T4" fmla="*/ 92 w 291"/>
                <a:gd name="T5" fmla="*/ 71 h 199"/>
                <a:gd name="T6" fmla="*/ 142 w 291"/>
                <a:gd name="T7" fmla="*/ 120 h 199"/>
                <a:gd name="T8" fmla="*/ 242 w 291"/>
                <a:gd name="T9" fmla="*/ 21 h 199"/>
                <a:gd name="T10" fmla="*/ 220 w 291"/>
                <a:gd name="T11" fmla="*/ 0 h 199"/>
                <a:gd name="T12" fmla="*/ 291 w 291"/>
                <a:gd name="T13" fmla="*/ 0 h 199"/>
                <a:gd name="T14" fmla="*/ 291 w 291"/>
                <a:gd name="T15" fmla="*/ 78 h 199"/>
                <a:gd name="T16" fmla="*/ 270 w 291"/>
                <a:gd name="T17" fmla="*/ 57 h 199"/>
                <a:gd name="T18" fmla="*/ 142 w 291"/>
                <a:gd name="T19" fmla="*/ 184 h 199"/>
                <a:gd name="T20" fmla="*/ 92 w 291"/>
                <a:gd name="T21" fmla="*/ 135 h 199"/>
                <a:gd name="T22" fmla="*/ 28 w 291"/>
                <a:gd name="T23" fmla="*/ 199 h 199"/>
                <a:gd name="T24" fmla="*/ 14 w 291"/>
                <a:gd name="T25" fmla="*/ 163 h 199"/>
                <a:gd name="T26" fmla="*/ 28 w 291"/>
                <a:gd name="T27" fmla="*/ 184 h 199"/>
                <a:gd name="T28" fmla="*/ 92 w 291"/>
                <a:gd name="T29" fmla="*/ 120 h 199"/>
                <a:gd name="T30" fmla="*/ 142 w 291"/>
                <a:gd name="T31" fmla="*/ 170 h 199"/>
                <a:gd name="T32" fmla="*/ 270 w 291"/>
                <a:gd name="T33" fmla="*/ 42 h 199"/>
                <a:gd name="T34" fmla="*/ 284 w 291"/>
                <a:gd name="T35" fmla="*/ 49 h 199"/>
                <a:gd name="T36" fmla="*/ 284 w 291"/>
                <a:gd name="T37" fmla="*/ 14 h 199"/>
                <a:gd name="T38" fmla="*/ 242 w 291"/>
                <a:gd name="T39" fmla="*/ 14 h 199"/>
                <a:gd name="T40" fmla="*/ 249 w 291"/>
                <a:gd name="T41" fmla="*/ 21 h 199"/>
                <a:gd name="T42" fmla="*/ 142 w 291"/>
                <a:gd name="T43" fmla="*/ 135 h 199"/>
                <a:gd name="T44" fmla="*/ 92 w 291"/>
                <a:gd name="T45" fmla="*/ 85 h 199"/>
                <a:gd name="T46" fmla="*/ 14 w 291"/>
                <a:gd name="T47" fmla="*/ 16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1" h="199">
                  <a:moveTo>
                    <a:pt x="28" y="199"/>
                  </a:moveTo>
                  <a:lnTo>
                    <a:pt x="0" y="163"/>
                  </a:lnTo>
                  <a:lnTo>
                    <a:pt x="92" y="71"/>
                  </a:lnTo>
                  <a:lnTo>
                    <a:pt x="142" y="120"/>
                  </a:lnTo>
                  <a:lnTo>
                    <a:pt x="242" y="21"/>
                  </a:lnTo>
                  <a:lnTo>
                    <a:pt x="220" y="0"/>
                  </a:lnTo>
                  <a:lnTo>
                    <a:pt x="291" y="0"/>
                  </a:lnTo>
                  <a:lnTo>
                    <a:pt x="291" y="78"/>
                  </a:lnTo>
                  <a:lnTo>
                    <a:pt x="270" y="57"/>
                  </a:lnTo>
                  <a:lnTo>
                    <a:pt x="142" y="184"/>
                  </a:lnTo>
                  <a:lnTo>
                    <a:pt x="92" y="135"/>
                  </a:lnTo>
                  <a:lnTo>
                    <a:pt x="28" y="199"/>
                  </a:lnTo>
                  <a:close/>
                  <a:moveTo>
                    <a:pt x="14" y="163"/>
                  </a:moveTo>
                  <a:lnTo>
                    <a:pt x="28" y="184"/>
                  </a:lnTo>
                  <a:lnTo>
                    <a:pt x="92" y="120"/>
                  </a:lnTo>
                  <a:lnTo>
                    <a:pt x="142" y="170"/>
                  </a:lnTo>
                  <a:lnTo>
                    <a:pt x="270" y="42"/>
                  </a:lnTo>
                  <a:lnTo>
                    <a:pt x="284" y="49"/>
                  </a:lnTo>
                  <a:lnTo>
                    <a:pt x="284" y="14"/>
                  </a:lnTo>
                  <a:lnTo>
                    <a:pt x="242" y="14"/>
                  </a:lnTo>
                  <a:lnTo>
                    <a:pt x="249" y="21"/>
                  </a:lnTo>
                  <a:lnTo>
                    <a:pt x="142" y="135"/>
                  </a:lnTo>
                  <a:lnTo>
                    <a:pt x="92" y="85"/>
                  </a:lnTo>
                  <a:lnTo>
                    <a:pt x="14" y="16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2" name="Rectangle 178">
              <a:extLst>
                <a:ext uri="{FF2B5EF4-FFF2-40B4-BE49-F238E27FC236}">
                  <a16:creationId xmlns:a16="http://schemas.microsoft.com/office/drawing/2014/main" id="{07079941-FF96-AD42-BE54-2E50B28AB70F}"/>
                </a:ext>
              </a:extLst>
            </p:cNvPr>
            <p:cNvSpPr>
              <a:spLocks noChangeArrowheads="1"/>
            </p:cNvSpPr>
            <p:nvPr/>
          </p:nvSpPr>
          <p:spPr bwMode="auto">
            <a:xfrm>
              <a:off x="4216400" y="5081588"/>
              <a:ext cx="22225"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3" name="Rectangle 179">
              <a:extLst>
                <a:ext uri="{FF2B5EF4-FFF2-40B4-BE49-F238E27FC236}">
                  <a16:creationId xmlns:a16="http://schemas.microsoft.com/office/drawing/2014/main" id="{B0F7A65A-D6B1-FD49-99BC-D942DA3DFB51}"/>
                </a:ext>
              </a:extLst>
            </p:cNvPr>
            <p:cNvSpPr>
              <a:spLocks noChangeArrowheads="1"/>
            </p:cNvSpPr>
            <p:nvPr/>
          </p:nvSpPr>
          <p:spPr bwMode="auto">
            <a:xfrm>
              <a:off x="4826000" y="5081588"/>
              <a:ext cx="22225" cy="111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44" name="Group 2143">
            <a:extLst>
              <a:ext uri="{FF2B5EF4-FFF2-40B4-BE49-F238E27FC236}">
                <a16:creationId xmlns:a16="http://schemas.microsoft.com/office/drawing/2014/main" id="{C148E39F-98DA-E54D-8205-0410097C9F96}"/>
              </a:ext>
            </a:extLst>
          </p:cNvPr>
          <p:cNvGrpSpPr/>
          <p:nvPr userDrawn="1"/>
        </p:nvGrpSpPr>
        <p:grpSpPr>
          <a:xfrm>
            <a:off x="6602307" y="3747155"/>
            <a:ext cx="330056" cy="247127"/>
            <a:chOff x="5243513" y="4619625"/>
            <a:chExt cx="631825" cy="473075"/>
          </a:xfrm>
          <a:solidFill>
            <a:srgbClr val="003088"/>
          </a:solidFill>
        </p:grpSpPr>
        <p:sp>
          <p:nvSpPr>
            <p:cNvPr id="2145" name="Rectangle 227">
              <a:extLst>
                <a:ext uri="{FF2B5EF4-FFF2-40B4-BE49-F238E27FC236}">
                  <a16:creationId xmlns:a16="http://schemas.microsoft.com/office/drawing/2014/main" id="{C12D7B17-1771-6A47-93BF-970F9FC355D5}"/>
                </a:ext>
              </a:extLst>
            </p:cNvPr>
            <p:cNvSpPr>
              <a:spLocks noChangeArrowheads="1"/>
            </p:cNvSpPr>
            <p:nvPr/>
          </p:nvSpPr>
          <p:spPr bwMode="auto">
            <a:xfrm>
              <a:off x="5289550" y="4856163"/>
              <a:ext cx="552450" cy="22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6" name="Rectangle 228">
              <a:extLst>
                <a:ext uri="{FF2B5EF4-FFF2-40B4-BE49-F238E27FC236}">
                  <a16:creationId xmlns:a16="http://schemas.microsoft.com/office/drawing/2014/main" id="{EEFA428E-CD4E-714B-AD3F-0AC523731B01}"/>
                </a:ext>
              </a:extLst>
            </p:cNvPr>
            <p:cNvSpPr>
              <a:spLocks noChangeArrowheads="1"/>
            </p:cNvSpPr>
            <p:nvPr/>
          </p:nvSpPr>
          <p:spPr bwMode="auto">
            <a:xfrm>
              <a:off x="5243513" y="4856163"/>
              <a:ext cx="22225" cy="22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7" name="Rectangle 229">
              <a:extLst>
                <a:ext uri="{FF2B5EF4-FFF2-40B4-BE49-F238E27FC236}">
                  <a16:creationId xmlns:a16="http://schemas.microsoft.com/office/drawing/2014/main" id="{562A5B75-BE46-CE4E-9565-EC723E03BA45}"/>
                </a:ext>
              </a:extLst>
            </p:cNvPr>
            <p:cNvSpPr>
              <a:spLocks noChangeArrowheads="1"/>
            </p:cNvSpPr>
            <p:nvPr/>
          </p:nvSpPr>
          <p:spPr bwMode="auto">
            <a:xfrm>
              <a:off x="5864225" y="4856163"/>
              <a:ext cx="11113" cy="2222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8" name="Freeform 230">
              <a:extLst>
                <a:ext uri="{FF2B5EF4-FFF2-40B4-BE49-F238E27FC236}">
                  <a16:creationId xmlns:a16="http://schemas.microsoft.com/office/drawing/2014/main" id="{15B3AE52-A322-7549-AD7E-2A5966B69181}"/>
                </a:ext>
              </a:extLst>
            </p:cNvPr>
            <p:cNvSpPr>
              <a:spLocks/>
            </p:cNvSpPr>
            <p:nvPr/>
          </p:nvSpPr>
          <p:spPr bwMode="auto">
            <a:xfrm>
              <a:off x="5356225" y="4743450"/>
              <a:ext cx="90488" cy="90488"/>
            </a:xfrm>
            <a:custGeom>
              <a:avLst/>
              <a:gdLst>
                <a:gd name="T0" fmla="*/ 57 w 57"/>
                <a:gd name="T1" fmla="*/ 57 h 57"/>
                <a:gd name="T2" fmla="*/ 50 w 57"/>
                <a:gd name="T3" fmla="*/ 57 h 57"/>
                <a:gd name="T4" fmla="*/ 50 w 57"/>
                <a:gd name="T5" fmla="*/ 7 h 57"/>
                <a:gd name="T6" fmla="*/ 7 w 57"/>
                <a:gd name="T7" fmla="*/ 7 h 57"/>
                <a:gd name="T8" fmla="*/ 7 w 57"/>
                <a:gd name="T9" fmla="*/ 57 h 57"/>
                <a:gd name="T10" fmla="*/ 0 w 57"/>
                <a:gd name="T11" fmla="*/ 57 h 57"/>
                <a:gd name="T12" fmla="*/ 0 w 57"/>
                <a:gd name="T13" fmla="*/ 0 h 57"/>
                <a:gd name="T14" fmla="*/ 57 w 57"/>
                <a:gd name="T15" fmla="*/ 0 h 57"/>
                <a:gd name="T16" fmla="*/ 57 w 57"/>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7">
                  <a:moveTo>
                    <a:pt x="57" y="57"/>
                  </a:moveTo>
                  <a:lnTo>
                    <a:pt x="50" y="57"/>
                  </a:lnTo>
                  <a:lnTo>
                    <a:pt x="50" y="7"/>
                  </a:lnTo>
                  <a:lnTo>
                    <a:pt x="7" y="7"/>
                  </a:lnTo>
                  <a:lnTo>
                    <a:pt x="7" y="57"/>
                  </a:lnTo>
                  <a:lnTo>
                    <a:pt x="0" y="57"/>
                  </a:lnTo>
                  <a:lnTo>
                    <a:pt x="0" y="0"/>
                  </a:lnTo>
                  <a:lnTo>
                    <a:pt x="57" y="0"/>
                  </a:lnTo>
                  <a:lnTo>
                    <a:pt x="57" y="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9" name="Freeform 231">
              <a:extLst>
                <a:ext uri="{FF2B5EF4-FFF2-40B4-BE49-F238E27FC236}">
                  <a16:creationId xmlns:a16="http://schemas.microsoft.com/office/drawing/2014/main" id="{B419C379-D7D7-554B-A7B0-B1053C3ADD67}"/>
                </a:ext>
              </a:extLst>
            </p:cNvPr>
            <p:cNvSpPr>
              <a:spLocks/>
            </p:cNvSpPr>
            <p:nvPr/>
          </p:nvSpPr>
          <p:spPr bwMode="auto">
            <a:xfrm>
              <a:off x="5468938" y="4619625"/>
              <a:ext cx="101600" cy="214313"/>
            </a:xfrm>
            <a:custGeom>
              <a:avLst/>
              <a:gdLst>
                <a:gd name="T0" fmla="*/ 64 w 64"/>
                <a:gd name="T1" fmla="*/ 135 h 135"/>
                <a:gd name="T2" fmla="*/ 57 w 64"/>
                <a:gd name="T3" fmla="*/ 135 h 135"/>
                <a:gd name="T4" fmla="*/ 57 w 64"/>
                <a:gd name="T5" fmla="*/ 7 h 135"/>
                <a:gd name="T6" fmla="*/ 15 w 64"/>
                <a:gd name="T7" fmla="*/ 7 h 135"/>
                <a:gd name="T8" fmla="*/ 15 w 64"/>
                <a:gd name="T9" fmla="*/ 135 h 135"/>
                <a:gd name="T10" fmla="*/ 0 w 64"/>
                <a:gd name="T11" fmla="*/ 135 h 135"/>
                <a:gd name="T12" fmla="*/ 0 w 64"/>
                <a:gd name="T13" fmla="*/ 0 h 135"/>
                <a:gd name="T14" fmla="*/ 64 w 64"/>
                <a:gd name="T15" fmla="*/ 0 h 135"/>
                <a:gd name="T16" fmla="*/ 64 w 64"/>
                <a:gd name="T1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35">
                  <a:moveTo>
                    <a:pt x="64" y="135"/>
                  </a:moveTo>
                  <a:lnTo>
                    <a:pt x="57" y="135"/>
                  </a:lnTo>
                  <a:lnTo>
                    <a:pt x="57" y="7"/>
                  </a:lnTo>
                  <a:lnTo>
                    <a:pt x="15" y="7"/>
                  </a:lnTo>
                  <a:lnTo>
                    <a:pt x="15" y="135"/>
                  </a:lnTo>
                  <a:lnTo>
                    <a:pt x="0" y="135"/>
                  </a:lnTo>
                  <a:lnTo>
                    <a:pt x="0" y="0"/>
                  </a:lnTo>
                  <a:lnTo>
                    <a:pt x="64" y="0"/>
                  </a:lnTo>
                  <a:lnTo>
                    <a:pt x="64" y="1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0" name="Freeform 232">
              <a:extLst>
                <a:ext uri="{FF2B5EF4-FFF2-40B4-BE49-F238E27FC236}">
                  <a16:creationId xmlns:a16="http://schemas.microsoft.com/office/drawing/2014/main" id="{DF9339EC-BB96-2E43-86EA-1568011F8507}"/>
                </a:ext>
              </a:extLst>
            </p:cNvPr>
            <p:cNvSpPr>
              <a:spLocks/>
            </p:cNvSpPr>
            <p:nvPr/>
          </p:nvSpPr>
          <p:spPr bwMode="auto">
            <a:xfrm>
              <a:off x="5594350" y="4686300"/>
              <a:ext cx="101600" cy="147638"/>
            </a:xfrm>
            <a:custGeom>
              <a:avLst/>
              <a:gdLst>
                <a:gd name="T0" fmla="*/ 64 w 64"/>
                <a:gd name="T1" fmla="*/ 93 h 93"/>
                <a:gd name="T2" fmla="*/ 49 w 64"/>
                <a:gd name="T3" fmla="*/ 93 h 93"/>
                <a:gd name="T4" fmla="*/ 49 w 64"/>
                <a:gd name="T5" fmla="*/ 8 h 93"/>
                <a:gd name="T6" fmla="*/ 7 w 64"/>
                <a:gd name="T7" fmla="*/ 8 h 93"/>
                <a:gd name="T8" fmla="*/ 7 w 64"/>
                <a:gd name="T9" fmla="*/ 93 h 93"/>
                <a:gd name="T10" fmla="*/ 0 w 64"/>
                <a:gd name="T11" fmla="*/ 93 h 93"/>
                <a:gd name="T12" fmla="*/ 0 w 64"/>
                <a:gd name="T13" fmla="*/ 0 h 93"/>
                <a:gd name="T14" fmla="*/ 64 w 64"/>
                <a:gd name="T15" fmla="*/ 0 h 93"/>
                <a:gd name="T16" fmla="*/ 64 w 64"/>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93">
                  <a:moveTo>
                    <a:pt x="64" y="93"/>
                  </a:moveTo>
                  <a:lnTo>
                    <a:pt x="49" y="93"/>
                  </a:lnTo>
                  <a:lnTo>
                    <a:pt x="49" y="8"/>
                  </a:lnTo>
                  <a:lnTo>
                    <a:pt x="7" y="8"/>
                  </a:lnTo>
                  <a:lnTo>
                    <a:pt x="7" y="93"/>
                  </a:lnTo>
                  <a:lnTo>
                    <a:pt x="0" y="93"/>
                  </a:lnTo>
                  <a:lnTo>
                    <a:pt x="0" y="0"/>
                  </a:lnTo>
                  <a:lnTo>
                    <a:pt x="64" y="0"/>
                  </a:lnTo>
                  <a:lnTo>
                    <a:pt x="64" y="9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1" name="Freeform 233">
              <a:extLst>
                <a:ext uri="{FF2B5EF4-FFF2-40B4-BE49-F238E27FC236}">
                  <a16:creationId xmlns:a16="http://schemas.microsoft.com/office/drawing/2014/main" id="{D14B0431-311E-8C4D-850F-94309CA74C09}"/>
                </a:ext>
              </a:extLst>
            </p:cNvPr>
            <p:cNvSpPr>
              <a:spLocks/>
            </p:cNvSpPr>
            <p:nvPr/>
          </p:nvSpPr>
          <p:spPr bwMode="auto">
            <a:xfrm>
              <a:off x="5718175" y="4641850"/>
              <a:ext cx="101600" cy="192088"/>
            </a:xfrm>
            <a:custGeom>
              <a:avLst/>
              <a:gdLst>
                <a:gd name="T0" fmla="*/ 64 w 64"/>
                <a:gd name="T1" fmla="*/ 121 h 121"/>
                <a:gd name="T2" fmla="*/ 50 w 64"/>
                <a:gd name="T3" fmla="*/ 121 h 121"/>
                <a:gd name="T4" fmla="*/ 50 w 64"/>
                <a:gd name="T5" fmla="*/ 7 h 121"/>
                <a:gd name="T6" fmla="*/ 7 w 64"/>
                <a:gd name="T7" fmla="*/ 7 h 121"/>
                <a:gd name="T8" fmla="*/ 7 w 64"/>
                <a:gd name="T9" fmla="*/ 121 h 121"/>
                <a:gd name="T10" fmla="*/ 0 w 64"/>
                <a:gd name="T11" fmla="*/ 121 h 121"/>
                <a:gd name="T12" fmla="*/ 0 w 64"/>
                <a:gd name="T13" fmla="*/ 0 h 121"/>
                <a:gd name="T14" fmla="*/ 64 w 64"/>
                <a:gd name="T15" fmla="*/ 0 h 121"/>
                <a:gd name="T16" fmla="*/ 64 w 64"/>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1">
                  <a:moveTo>
                    <a:pt x="64" y="121"/>
                  </a:moveTo>
                  <a:lnTo>
                    <a:pt x="50" y="121"/>
                  </a:lnTo>
                  <a:lnTo>
                    <a:pt x="50" y="7"/>
                  </a:lnTo>
                  <a:lnTo>
                    <a:pt x="7" y="7"/>
                  </a:lnTo>
                  <a:lnTo>
                    <a:pt x="7" y="121"/>
                  </a:lnTo>
                  <a:lnTo>
                    <a:pt x="0" y="121"/>
                  </a:lnTo>
                  <a:lnTo>
                    <a:pt x="0" y="0"/>
                  </a:lnTo>
                  <a:lnTo>
                    <a:pt x="64" y="0"/>
                  </a:lnTo>
                  <a:lnTo>
                    <a:pt x="64" y="1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2" name="Freeform 234">
              <a:extLst>
                <a:ext uri="{FF2B5EF4-FFF2-40B4-BE49-F238E27FC236}">
                  <a16:creationId xmlns:a16="http://schemas.microsoft.com/office/drawing/2014/main" id="{327C0608-BD59-054E-883E-91CBA2D9E235}"/>
                </a:ext>
              </a:extLst>
            </p:cNvPr>
            <p:cNvSpPr>
              <a:spLocks/>
            </p:cNvSpPr>
            <p:nvPr/>
          </p:nvSpPr>
          <p:spPr bwMode="auto">
            <a:xfrm>
              <a:off x="5672138" y="4889500"/>
              <a:ext cx="101600" cy="203200"/>
            </a:xfrm>
            <a:custGeom>
              <a:avLst/>
              <a:gdLst>
                <a:gd name="T0" fmla="*/ 64 w 64"/>
                <a:gd name="T1" fmla="*/ 128 h 128"/>
                <a:gd name="T2" fmla="*/ 0 w 64"/>
                <a:gd name="T3" fmla="*/ 128 h 128"/>
                <a:gd name="T4" fmla="*/ 0 w 64"/>
                <a:gd name="T5" fmla="*/ 0 h 128"/>
                <a:gd name="T6" fmla="*/ 7 w 64"/>
                <a:gd name="T7" fmla="*/ 0 h 128"/>
                <a:gd name="T8" fmla="*/ 7 w 64"/>
                <a:gd name="T9" fmla="*/ 114 h 128"/>
                <a:gd name="T10" fmla="*/ 57 w 64"/>
                <a:gd name="T11" fmla="*/ 114 h 128"/>
                <a:gd name="T12" fmla="*/ 57 w 64"/>
                <a:gd name="T13" fmla="*/ 0 h 128"/>
                <a:gd name="T14" fmla="*/ 64 w 64"/>
                <a:gd name="T15" fmla="*/ 0 h 128"/>
                <a:gd name="T16" fmla="*/ 64 w 64"/>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8">
                  <a:moveTo>
                    <a:pt x="64" y="128"/>
                  </a:moveTo>
                  <a:lnTo>
                    <a:pt x="0" y="128"/>
                  </a:lnTo>
                  <a:lnTo>
                    <a:pt x="0" y="0"/>
                  </a:lnTo>
                  <a:lnTo>
                    <a:pt x="7" y="0"/>
                  </a:lnTo>
                  <a:lnTo>
                    <a:pt x="7" y="114"/>
                  </a:lnTo>
                  <a:lnTo>
                    <a:pt x="57" y="114"/>
                  </a:lnTo>
                  <a:lnTo>
                    <a:pt x="57" y="0"/>
                  </a:lnTo>
                  <a:lnTo>
                    <a:pt x="64" y="0"/>
                  </a:lnTo>
                  <a:lnTo>
                    <a:pt x="64" y="12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3" name="Freeform 235">
              <a:extLst>
                <a:ext uri="{FF2B5EF4-FFF2-40B4-BE49-F238E27FC236}">
                  <a16:creationId xmlns:a16="http://schemas.microsoft.com/office/drawing/2014/main" id="{45E1CEDF-E09E-364D-9574-FB0D0BFD7220}"/>
                </a:ext>
              </a:extLst>
            </p:cNvPr>
            <p:cNvSpPr>
              <a:spLocks/>
            </p:cNvSpPr>
            <p:nvPr/>
          </p:nvSpPr>
          <p:spPr bwMode="auto">
            <a:xfrm>
              <a:off x="5548313" y="4889500"/>
              <a:ext cx="101600" cy="79375"/>
            </a:xfrm>
            <a:custGeom>
              <a:avLst/>
              <a:gdLst>
                <a:gd name="T0" fmla="*/ 64 w 64"/>
                <a:gd name="T1" fmla="*/ 50 h 50"/>
                <a:gd name="T2" fmla="*/ 0 w 64"/>
                <a:gd name="T3" fmla="*/ 50 h 50"/>
                <a:gd name="T4" fmla="*/ 0 w 64"/>
                <a:gd name="T5" fmla="*/ 0 h 50"/>
                <a:gd name="T6" fmla="*/ 14 w 64"/>
                <a:gd name="T7" fmla="*/ 0 h 50"/>
                <a:gd name="T8" fmla="*/ 14 w 64"/>
                <a:gd name="T9" fmla="*/ 43 h 50"/>
                <a:gd name="T10" fmla="*/ 57 w 64"/>
                <a:gd name="T11" fmla="*/ 43 h 50"/>
                <a:gd name="T12" fmla="*/ 57 w 64"/>
                <a:gd name="T13" fmla="*/ 0 h 50"/>
                <a:gd name="T14" fmla="*/ 64 w 64"/>
                <a:gd name="T15" fmla="*/ 0 h 50"/>
                <a:gd name="T16" fmla="*/ 64 w 64"/>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64" y="50"/>
                  </a:moveTo>
                  <a:lnTo>
                    <a:pt x="0" y="50"/>
                  </a:lnTo>
                  <a:lnTo>
                    <a:pt x="0" y="0"/>
                  </a:lnTo>
                  <a:lnTo>
                    <a:pt x="14" y="0"/>
                  </a:lnTo>
                  <a:lnTo>
                    <a:pt x="14" y="43"/>
                  </a:lnTo>
                  <a:lnTo>
                    <a:pt x="57" y="43"/>
                  </a:lnTo>
                  <a:lnTo>
                    <a:pt x="57" y="0"/>
                  </a:lnTo>
                  <a:lnTo>
                    <a:pt x="64" y="0"/>
                  </a:lnTo>
                  <a:lnTo>
                    <a:pt x="64" y="5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4" name="Freeform 236">
              <a:extLst>
                <a:ext uri="{FF2B5EF4-FFF2-40B4-BE49-F238E27FC236}">
                  <a16:creationId xmlns:a16="http://schemas.microsoft.com/office/drawing/2014/main" id="{47BDC885-D5E9-5D4D-BF18-37A9E5ADF396}"/>
                </a:ext>
              </a:extLst>
            </p:cNvPr>
            <p:cNvSpPr>
              <a:spLocks/>
            </p:cNvSpPr>
            <p:nvPr/>
          </p:nvSpPr>
          <p:spPr bwMode="auto">
            <a:xfrm>
              <a:off x="5435600" y="4889500"/>
              <a:ext cx="90488" cy="180975"/>
            </a:xfrm>
            <a:custGeom>
              <a:avLst/>
              <a:gdLst>
                <a:gd name="T0" fmla="*/ 57 w 57"/>
                <a:gd name="T1" fmla="*/ 114 h 114"/>
                <a:gd name="T2" fmla="*/ 0 w 57"/>
                <a:gd name="T3" fmla="*/ 114 h 114"/>
                <a:gd name="T4" fmla="*/ 0 w 57"/>
                <a:gd name="T5" fmla="*/ 0 h 114"/>
                <a:gd name="T6" fmla="*/ 7 w 57"/>
                <a:gd name="T7" fmla="*/ 0 h 114"/>
                <a:gd name="T8" fmla="*/ 7 w 57"/>
                <a:gd name="T9" fmla="*/ 100 h 114"/>
                <a:gd name="T10" fmla="*/ 50 w 57"/>
                <a:gd name="T11" fmla="*/ 100 h 114"/>
                <a:gd name="T12" fmla="*/ 50 w 57"/>
                <a:gd name="T13" fmla="*/ 0 h 114"/>
                <a:gd name="T14" fmla="*/ 57 w 57"/>
                <a:gd name="T15" fmla="*/ 0 h 114"/>
                <a:gd name="T16" fmla="*/ 57 w 57"/>
                <a:gd name="T1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14">
                  <a:moveTo>
                    <a:pt x="57" y="114"/>
                  </a:moveTo>
                  <a:lnTo>
                    <a:pt x="0" y="114"/>
                  </a:lnTo>
                  <a:lnTo>
                    <a:pt x="0" y="0"/>
                  </a:lnTo>
                  <a:lnTo>
                    <a:pt x="7" y="0"/>
                  </a:lnTo>
                  <a:lnTo>
                    <a:pt x="7" y="100"/>
                  </a:lnTo>
                  <a:lnTo>
                    <a:pt x="50" y="100"/>
                  </a:lnTo>
                  <a:lnTo>
                    <a:pt x="50" y="0"/>
                  </a:lnTo>
                  <a:lnTo>
                    <a:pt x="57" y="0"/>
                  </a:lnTo>
                  <a:lnTo>
                    <a:pt x="57" y="1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5" name="Freeform 237">
              <a:extLst>
                <a:ext uri="{FF2B5EF4-FFF2-40B4-BE49-F238E27FC236}">
                  <a16:creationId xmlns:a16="http://schemas.microsoft.com/office/drawing/2014/main" id="{3DF7163A-6961-344F-96B9-1C1B2BEE288F}"/>
                </a:ext>
              </a:extLst>
            </p:cNvPr>
            <p:cNvSpPr>
              <a:spLocks/>
            </p:cNvSpPr>
            <p:nvPr/>
          </p:nvSpPr>
          <p:spPr bwMode="auto">
            <a:xfrm>
              <a:off x="5311775" y="4889500"/>
              <a:ext cx="101600" cy="136525"/>
            </a:xfrm>
            <a:custGeom>
              <a:avLst/>
              <a:gdLst>
                <a:gd name="T0" fmla="*/ 64 w 64"/>
                <a:gd name="T1" fmla="*/ 86 h 86"/>
                <a:gd name="T2" fmla="*/ 0 w 64"/>
                <a:gd name="T3" fmla="*/ 86 h 86"/>
                <a:gd name="T4" fmla="*/ 0 w 64"/>
                <a:gd name="T5" fmla="*/ 0 h 86"/>
                <a:gd name="T6" fmla="*/ 7 w 64"/>
                <a:gd name="T7" fmla="*/ 0 h 86"/>
                <a:gd name="T8" fmla="*/ 7 w 64"/>
                <a:gd name="T9" fmla="*/ 79 h 86"/>
                <a:gd name="T10" fmla="*/ 50 w 64"/>
                <a:gd name="T11" fmla="*/ 79 h 86"/>
                <a:gd name="T12" fmla="*/ 50 w 64"/>
                <a:gd name="T13" fmla="*/ 0 h 86"/>
                <a:gd name="T14" fmla="*/ 64 w 64"/>
                <a:gd name="T15" fmla="*/ 0 h 86"/>
                <a:gd name="T16" fmla="*/ 64 w 64"/>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86">
                  <a:moveTo>
                    <a:pt x="64" y="86"/>
                  </a:moveTo>
                  <a:lnTo>
                    <a:pt x="0" y="86"/>
                  </a:lnTo>
                  <a:lnTo>
                    <a:pt x="0" y="0"/>
                  </a:lnTo>
                  <a:lnTo>
                    <a:pt x="7" y="0"/>
                  </a:lnTo>
                  <a:lnTo>
                    <a:pt x="7" y="79"/>
                  </a:lnTo>
                  <a:lnTo>
                    <a:pt x="50" y="79"/>
                  </a:lnTo>
                  <a:lnTo>
                    <a:pt x="50" y="0"/>
                  </a:lnTo>
                  <a:lnTo>
                    <a:pt x="64" y="0"/>
                  </a:lnTo>
                  <a:lnTo>
                    <a:pt x="64" y="8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56" name="Group 2155">
            <a:extLst>
              <a:ext uri="{FF2B5EF4-FFF2-40B4-BE49-F238E27FC236}">
                <a16:creationId xmlns:a16="http://schemas.microsoft.com/office/drawing/2014/main" id="{3B1F118F-3C1A-C94B-B99D-C1C6B6A5B1FC}"/>
              </a:ext>
            </a:extLst>
          </p:cNvPr>
          <p:cNvGrpSpPr/>
          <p:nvPr userDrawn="1"/>
        </p:nvGrpSpPr>
        <p:grpSpPr>
          <a:xfrm>
            <a:off x="7104620" y="3711496"/>
            <a:ext cx="318446" cy="318445"/>
            <a:chOff x="6292850" y="4551363"/>
            <a:chExt cx="609601" cy="609600"/>
          </a:xfrm>
          <a:solidFill>
            <a:srgbClr val="003088"/>
          </a:solidFill>
        </p:grpSpPr>
        <p:sp>
          <p:nvSpPr>
            <p:cNvPr id="2157" name="Freeform 333">
              <a:extLst>
                <a:ext uri="{FF2B5EF4-FFF2-40B4-BE49-F238E27FC236}">
                  <a16:creationId xmlns:a16="http://schemas.microsoft.com/office/drawing/2014/main" id="{4E6DE3F7-0C35-1F41-87C5-2C7369810C27}"/>
                </a:ext>
              </a:extLst>
            </p:cNvPr>
            <p:cNvSpPr>
              <a:spLocks noEditPoints="1"/>
            </p:cNvSpPr>
            <p:nvPr/>
          </p:nvSpPr>
          <p:spPr bwMode="auto">
            <a:xfrm>
              <a:off x="6553200" y="4597400"/>
              <a:ext cx="214313" cy="168275"/>
            </a:xfrm>
            <a:custGeom>
              <a:avLst/>
              <a:gdLst>
                <a:gd name="T0" fmla="*/ 9 w 19"/>
                <a:gd name="T1" fmla="*/ 15 h 15"/>
                <a:gd name="T2" fmla="*/ 9 w 19"/>
                <a:gd name="T3" fmla="*/ 14 h 15"/>
                <a:gd name="T4" fmla="*/ 4 w 19"/>
                <a:gd name="T5" fmla="*/ 13 h 15"/>
                <a:gd name="T6" fmla="*/ 4 w 19"/>
                <a:gd name="T7" fmla="*/ 13 h 15"/>
                <a:gd name="T8" fmla="*/ 0 w 19"/>
                <a:gd name="T9" fmla="*/ 0 h 15"/>
                <a:gd name="T10" fmla="*/ 1 w 19"/>
                <a:gd name="T11" fmla="*/ 0 h 15"/>
                <a:gd name="T12" fmla="*/ 4 w 19"/>
                <a:gd name="T13" fmla="*/ 0 h 15"/>
                <a:gd name="T14" fmla="*/ 18 w 19"/>
                <a:gd name="T15" fmla="*/ 5 h 15"/>
                <a:gd name="T16" fmla="*/ 19 w 19"/>
                <a:gd name="T17" fmla="*/ 5 h 15"/>
                <a:gd name="T18" fmla="*/ 9 w 19"/>
                <a:gd name="T19" fmla="*/ 15 h 15"/>
                <a:gd name="T20" fmla="*/ 5 w 19"/>
                <a:gd name="T21" fmla="*/ 12 h 15"/>
                <a:gd name="T22" fmla="*/ 9 w 19"/>
                <a:gd name="T23" fmla="*/ 13 h 15"/>
                <a:gd name="T24" fmla="*/ 17 w 19"/>
                <a:gd name="T25" fmla="*/ 5 h 15"/>
                <a:gd name="T26" fmla="*/ 4 w 19"/>
                <a:gd name="T27" fmla="*/ 1 h 15"/>
                <a:gd name="T28" fmla="*/ 2 w 19"/>
                <a:gd name="T29" fmla="*/ 1 h 15"/>
                <a:gd name="T30" fmla="*/ 5 w 19"/>
                <a:gd name="T3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15">
                  <a:moveTo>
                    <a:pt x="9" y="15"/>
                  </a:moveTo>
                  <a:cubicBezTo>
                    <a:pt x="9" y="14"/>
                    <a:pt x="9" y="14"/>
                    <a:pt x="9" y="14"/>
                  </a:cubicBezTo>
                  <a:cubicBezTo>
                    <a:pt x="7" y="13"/>
                    <a:pt x="6" y="13"/>
                    <a:pt x="4" y="13"/>
                  </a:cubicBezTo>
                  <a:cubicBezTo>
                    <a:pt x="4" y="13"/>
                    <a:pt x="4" y="13"/>
                    <a:pt x="4" y="13"/>
                  </a:cubicBezTo>
                  <a:cubicBezTo>
                    <a:pt x="0" y="0"/>
                    <a:pt x="0" y="0"/>
                    <a:pt x="0" y="0"/>
                  </a:cubicBezTo>
                  <a:cubicBezTo>
                    <a:pt x="1" y="0"/>
                    <a:pt x="1" y="0"/>
                    <a:pt x="1" y="0"/>
                  </a:cubicBezTo>
                  <a:cubicBezTo>
                    <a:pt x="2" y="0"/>
                    <a:pt x="3" y="0"/>
                    <a:pt x="4" y="0"/>
                  </a:cubicBezTo>
                  <a:cubicBezTo>
                    <a:pt x="9" y="0"/>
                    <a:pt x="14" y="2"/>
                    <a:pt x="18" y="5"/>
                  </a:cubicBezTo>
                  <a:cubicBezTo>
                    <a:pt x="19" y="5"/>
                    <a:pt x="19" y="5"/>
                    <a:pt x="19" y="5"/>
                  </a:cubicBezTo>
                  <a:lnTo>
                    <a:pt x="9" y="15"/>
                  </a:lnTo>
                  <a:close/>
                  <a:moveTo>
                    <a:pt x="5" y="12"/>
                  </a:moveTo>
                  <a:cubicBezTo>
                    <a:pt x="6" y="12"/>
                    <a:pt x="8" y="12"/>
                    <a:pt x="9" y="13"/>
                  </a:cubicBezTo>
                  <a:cubicBezTo>
                    <a:pt x="17" y="5"/>
                    <a:pt x="17" y="5"/>
                    <a:pt x="17" y="5"/>
                  </a:cubicBezTo>
                  <a:cubicBezTo>
                    <a:pt x="13" y="3"/>
                    <a:pt x="9" y="1"/>
                    <a:pt x="4" y="1"/>
                  </a:cubicBezTo>
                  <a:cubicBezTo>
                    <a:pt x="3" y="1"/>
                    <a:pt x="3" y="1"/>
                    <a:pt x="2" y="1"/>
                  </a:cubicBezTo>
                  <a:lnTo>
                    <a:pt x="5" y="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8" name="Freeform 334">
              <a:extLst>
                <a:ext uri="{FF2B5EF4-FFF2-40B4-BE49-F238E27FC236}">
                  <a16:creationId xmlns:a16="http://schemas.microsoft.com/office/drawing/2014/main" id="{07862032-0A0D-8447-8978-3E86AB9F8A7D}"/>
                </a:ext>
              </a:extLst>
            </p:cNvPr>
            <p:cNvSpPr>
              <a:spLocks noEditPoints="1"/>
            </p:cNvSpPr>
            <p:nvPr/>
          </p:nvSpPr>
          <p:spPr bwMode="auto">
            <a:xfrm>
              <a:off x="6688138" y="4686300"/>
              <a:ext cx="169863" cy="339725"/>
            </a:xfrm>
            <a:custGeom>
              <a:avLst/>
              <a:gdLst>
                <a:gd name="T0" fmla="*/ 10 w 15"/>
                <a:gd name="T1" fmla="*/ 30 h 30"/>
                <a:gd name="T2" fmla="*/ 0 w 15"/>
                <a:gd name="T3" fmla="*/ 20 h 30"/>
                <a:gd name="T4" fmla="*/ 1 w 15"/>
                <a:gd name="T5" fmla="*/ 20 h 30"/>
                <a:gd name="T6" fmla="*/ 2 w 15"/>
                <a:gd name="T7" fmla="*/ 15 h 30"/>
                <a:gd name="T8" fmla="*/ 1 w 15"/>
                <a:gd name="T9" fmla="*/ 10 h 30"/>
                <a:gd name="T10" fmla="*/ 0 w 15"/>
                <a:gd name="T11" fmla="*/ 9 h 30"/>
                <a:gd name="T12" fmla="*/ 10 w 15"/>
                <a:gd name="T13" fmla="*/ 0 h 30"/>
                <a:gd name="T14" fmla="*/ 10 w 15"/>
                <a:gd name="T15" fmla="*/ 1 h 30"/>
                <a:gd name="T16" fmla="*/ 15 w 15"/>
                <a:gd name="T17" fmla="*/ 15 h 30"/>
                <a:gd name="T18" fmla="*/ 10 w 15"/>
                <a:gd name="T19" fmla="*/ 29 h 30"/>
                <a:gd name="T20" fmla="*/ 10 w 15"/>
                <a:gd name="T21" fmla="*/ 30 h 30"/>
                <a:gd name="T22" fmla="*/ 2 w 15"/>
                <a:gd name="T23" fmla="*/ 20 h 30"/>
                <a:gd name="T24" fmla="*/ 9 w 15"/>
                <a:gd name="T25" fmla="*/ 28 h 30"/>
                <a:gd name="T26" fmla="*/ 14 w 15"/>
                <a:gd name="T27" fmla="*/ 15 h 30"/>
                <a:gd name="T28" fmla="*/ 9 w 15"/>
                <a:gd name="T29" fmla="*/ 2 h 30"/>
                <a:gd name="T30" fmla="*/ 2 w 15"/>
                <a:gd name="T31" fmla="*/ 10 h 30"/>
                <a:gd name="T32" fmla="*/ 3 w 15"/>
                <a:gd name="T33" fmla="*/ 15 h 30"/>
                <a:gd name="T34" fmla="*/ 2 w 15"/>
                <a:gd name="T3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30">
                  <a:moveTo>
                    <a:pt x="10" y="30"/>
                  </a:moveTo>
                  <a:cubicBezTo>
                    <a:pt x="0" y="20"/>
                    <a:pt x="0" y="20"/>
                    <a:pt x="0" y="20"/>
                  </a:cubicBezTo>
                  <a:cubicBezTo>
                    <a:pt x="1" y="20"/>
                    <a:pt x="1" y="20"/>
                    <a:pt x="1" y="20"/>
                  </a:cubicBezTo>
                  <a:cubicBezTo>
                    <a:pt x="1" y="18"/>
                    <a:pt x="2" y="17"/>
                    <a:pt x="2" y="15"/>
                  </a:cubicBezTo>
                  <a:cubicBezTo>
                    <a:pt x="2" y="13"/>
                    <a:pt x="1" y="11"/>
                    <a:pt x="1" y="10"/>
                  </a:cubicBezTo>
                  <a:cubicBezTo>
                    <a:pt x="0" y="9"/>
                    <a:pt x="0" y="9"/>
                    <a:pt x="0" y="9"/>
                  </a:cubicBezTo>
                  <a:cubicBezTo>
                    <a:pt x="10" y="0"/>
                    <a:pt x="10" y="0"/>
                    <a:pt x="10" y="0"/>
                  </a:cubicBezTo>
                  <a:cubicBezTo>
                    <a:pt x="10" y="1"/>
                    <a:pt x="10" y="1"/>
                    <a:pt x="10" y="1"/>
                  </a:cubicBezTo>
                  <a:cubicBezTo>
                    <a:pt x="13" y="5"/>
                    <a:pt x="15" y="10"/>
                    <a:pt x="15" y="15"/>
                  </a:cubicBezTo>
                  <a:cubicBezTo>
                    <a:pt x="15" y="20"/>
                    <a:pt x="13" y="25"/>
                    <a:pt x="10" y="29"/>
                  </a:cubicBezTo>
                  <a:lnTo>
                    <a:pt x="10" y="30"/>
                  </a:lnTo>
                  <a:close/>
                  <a:moveTo>
                    <a:pt x="2" y="20"/>
                  </a:moveTo>
                  <a:cubicBezTo>
                    <a:pt x="9" y="28"/>
                    <a:pt x="9" y="28"/>
                    <a:pt x="9" y="28"/>
                  </a:cubicBezTo>
                  <a:cubicBezTo>
                    <a:pt x="12" y="24"/>
                    <a:pt x="14" y="20"/>
                    <a:pt x="14" y="15"/>
                  </a:cubicBezTo>
                  <a:cubicBezTo>
                    <a:pt x="14" y="10"/>
                    <a:pt x="12" y="6"/>
                    <a:pt x="9" y="2"/>
                  </a:cubicBezTo>
                  <a:cubicBezTo>
                    <a:pt x="2" y="10"/>
                    <a:pt x="2" y="10"/>
                    <a:pt x="2" y="10"/>
                  </a:cubicBezTo>
                  <a:cubicBezTo>
                    <a:pt x="3" y="11"/>
                    <a:pt x="3" y="13"/>
                    <a:pt x="3" y="15"/>
                  </a:cubicBezTo>
                  <a:cubicBezTo>
                    <a:pt x="3" y="17"/>
                    <a:pt x="3" y="19"/>
                    <a:pt x="2"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9" name="Freeform 335">
              <a:extLst>
                <a:ext uri="{FF2B5EF4-FFF2-40B4-BE49-F238E27FC236}">
                  <a16:creationId xmlns:a16="http://schemas.microsoft.com/office/drawing/2014/main" id="{B78E4BD6-4A5B-5D4B-A3B9-147DCB117355}"/>
                </a:ext>
              </a:extLst>
            </p:cNvPr>
            <p:cNvSpPr>
              <a:spLocks noEditPoints="1"/>
            </p:cNvSpPr>
            <p:nvPr/>
          </p:nvSpPr>
          <p:spPr bwMode="auto">
            <a:xfrm>
              <a:off x="6338888" y="4608513"/>
              <a:ext cx="214313" cy="214313"/>
            </a:xfrm>
            <a:custGeom>
              <a:avLst/>
              <a:gdLst>
                <a:gd name="T0" fmla="*/ 13 w 19"/>
                <a:gd name="T1" fmla="*/ 19 h 19"/>
                <a:gd name="T2" fmla="*/ 0 w 19"/>
                <a:gd name="T3" fmla="*/ 18 h 19"/>
                <a:gd name="T4" fmla="*/ 0 w 19"/>
                <a:gd name="T5" fmla="*/ 18 h 19"/>
                <a:gd name="T6" fmla="*/ 15 w 19"/>
                <a:gd name="T7" fmla="*/ 0 h 19"/>
                <a:gd name="T8" fmla="*/ 15 w 19"/>
                <a:gd name="T9" fmla="*/ 0 h 19"/>
                <a:gd name="T10" fmla="*/ 19 w 19"/>
                <a:gd name="T11" fmla="*/ 13 h 19"/>
                <a:gd name="T12" fmla="*/ 18 w 19"/>
                <a:gd name="T13" fmla="*/ 13 h 19"/>
                <a:gd name="T14" fmla="*/ 13 w 19"/>
                <a:gd name="T15" fmla="*/ 19 h 19"/>
                <a:gd name="T16" fmla="*/ 2 w 19"/>
                <a:gd name="T17" fmla="*/ 17 h 19"/>
                <a:gd name="T18" fmla="*/ 12 w 19"/>
                <a:gd name="T19" fmla="*/ 18 h 19"/>
                <a:gd name="T20" fmla="*/ 17 w 19"/>
                <a:gd name="T21" fmla="*/ 12 h 19"/>
                <a:gd name="T22" fmla="*/ 15 w 19"/>
                <a:gd name="T23" fmla="*/ 2 h 19"/>
                <a:gd name="T24" fmla="*/ 2 w 19"/>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9">
                  <a:moveTo>
                    <a:pt x="13" y="19"/>
                  </a:moveTo>
                  <a:cubicBezTo>
                    <a:pt x="0" y="18"/>
                    <a:pt x="0" y="18"/>
                    <a:pt x="0" y="18"/>
                  </a:cubicBezTo>
                  <a:cubicBezTo>
                    <a:pt x="0" y="18"/>
                    <a:pt x="0" y="18"/>
                    <a:pt x="0" y="18"/>
                  </a:cubicBezTo>
                  <a:cubicBezTo>
                    <a:pt x="2" y="10"/>
                    <a:pt x="7" y="3"/>
                    <a:pt x="15" y="0"/>
                  </a:cubicBezTo>
                  <a:cubicBezTo>
                    <a:pt x="15" y="0"/>
                    <a:pt x="15" y="0"/>
                    <a:pt x="15" y="0"/>
                  </a:cubicBezTo>
                  <a:cubicBezTo>
                    <a:pt x="19" y="13"/>
                    <a:pt x="19" y="13"/>
                    <a:pt x="19" y="13"/>
                  </a:cubicBezTo>
                  <a:cubicBezTo>
                    <a:pt x="18" y="13"/>
                    <a:pt x="18" y="13"/>
                    <a:pt x="18" y="13"/>
                  </a:cubicBezTo>
                  <a:cubicBezTo>
                    <a:pt x="16" y="14"/>
                    <a:pt x="14" y="16"/>
                    <a:pt x="13" y="19"/>
                  </a:cubicBezTo>
                  <a:close/>
                  <a:moveTo>
                    <a:pt x="2" y="17"/>
                  </a:moveTo>
                  <a:cubicBezTo>
                    <a:pt x="12" y="18"/>
                    <a:pt x="12" y="18"/>
                    <a:pt x="12" y="18"/>
                  </a:cubicBezTo>
                  <a:cubicBezTo>
                    <a:pt x="13" y="15"/>
                    <a:pt x="15" y="14"/>
                    <a:pt x="17" y="12"/>
                  </a:cubicBezTo>
                  <a:cubicBezTo>
                    <a:pt x="15" y="2"/>
                    <a:pt x="15" y="2"/>
                    <a:pt x="15" y="2"/>
                  </a:cubicBezTo>
                  <a:cubicBezTo>
                    <a:pt x="8" y="5"/>
                    <a:pt x="3" y="10"/>
                    <a:pt x="2"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0" name="Freeform 336">
              <a:extLst>
                <a:ext uri="{FF2B5EF4-FFF2-40B4-BE49-F238E27FC236}">
                  <a16:creationId xmlns:a16="http://schemas.microsoft.com/office/drawing/2014/main" id="{026C0A6E-CE13-384F-9602-7CC24F4B9C8D}"/>
                </a:ext>
              </a:extLst>
            </p:cNvPr>
            <p:cNvSpPr>
              <a:spLocks noEditPoints="1"/>
            </p:cNvSpPr>
            <p:nvPr/>
          </p:nvSpPr>
          <p:spPr bwMode="auto">
            <a:xfrm>
              <a:off x="6338888" y="4856163"/>
              <a:ext cx="428625" cy="258763"/>
            </a:xfrm>
            <a:custGeom>
              <a:avLst/>
              <a:gdLst>
                <a:gd name="T0" fmla="*/ 23 w 38"/>
                <a:gd name="T1" fmla="*/ 23 h 23"/>
                <a:gd name="T2" fmla="*/ 0 w 38"/>
                <a:gd name="T3" fmla="*/ 1 h 23"/>
                <a:gd name="T4" fmla="*/ 0 w 38"/>
                <a:gd name="T5" fmla="*/ 0 h 23"/>
                <a:gd name="T6" fmla="*/ 13 w 38"/>
                <a:gd name="T7" fmla="*/ 1 h 23"/>
                <a:gd name="T8" fmla="*/ 13 w 38"/>
                <a:gd name="T9" fmla="*/ 2 h 23"/>
                <a:gd name="T10" fmla="*/ 23 w 38"/>
                <a:gd name="T11" fmla="*/ 10 h 23"/>
                <a:gd name="T12" fmla="*/ 28 w 38"/>
                <a:gd name="T13" fmla="*/ 9 h 23"/>
                <a:gd name="T14" fmla="*/ 28 w 38"/>
                <a:gd name="T15" fmla="*/ 8 h 23"/>
                <a:gd name="T16" fmla="*/ 38 w 38"/>
                <a:gd name="T17" fmla="*/ 18 h 23"/>
                <a:gd name="T18" fmla="*/ 37 w 38"/>
                <a:gd name="T19" fmla="*/ 18 h 23"/>
                <a:gd name="T20" fmla="*/ 23 w 38"/>
                <a:gd name="T21" fmla="*/ 23 h 23"/>
                <a:gd name="T22" fmla="*/ 1 w 38"/>
                <a:gd name="T23" fmla="*/ 2 h 23"/>
                <a:gd name="T24" fmla="*/ 23 w 38"/>
                <a:gd name="T25" fmla="*/ 22 h 23"/>
                <a:gd name="T26" fmla="*/ 36 w 38"/>
                <a:gd name="T27" fmla="*/ 17 h 23"/>
                <a:gd name="T28" fmla="*/ 28 w 38"/>
                <a:gd name="T29" fmla="*/ 10 h 23"/>
                <a:gd name="T30" fmla="*/ 23 w 38"/>
                <a:gd name="T31" fmla="*/ 11 h 23"/>
                <a:gd name="T32" fmla="*/ 12 w 38"/>
                <a:gd name="T33" fmla="*/ 2 h 23"/>
                <a:gd name="T34" fmla="*/ 1 w 38"/>
                <a:gd name="T3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3">
                  <a:moveTo>
                    <a:pt x="23" y="23"/>
                  </a:moveTo>
                  <a:cubicBezTo>
                    <a:pt x="11" y="23"/>
                    <a:pt x="0" y="13"/>
                    <a:pt x="0" y="1"/>
                  </a:cubicBezTo>
                  <a:cubicBezTo>
                    <a:pt x="0" y="0"/>
                    <a:pt x="0" y="0"/>
                    <a:pt x="0" y="0"/>
                  </a:cubicBezTo>
                  <a:cubicBezTo>
                    <a:pt x="13" y="1"/>
                    <a:pt x="13" y="1"/>
                    <a:pt x="13" y="1"/>
                  </a:cubicBezTo>
                  <a:cubicBezTo>
                    <a:pt x="13" y="2"/>
                    <a:pt x="13" y="2"/>
                    <a:pt x="13" y="2"/>
                  </a:cubicBezTo>
                  <a:cubicBezTo>
                    <a:pt x="14" y="6"/>
                    <a:pt x="18" y="10"/>
                    <a:pt x="23" y="10"/>
                  </a:cubicBezTo>
                  <a:cubicBezTo>
                    <a:pt x="25" y="10"/>
                    <a:pt x="26" y="9"/>
                    <a:pt x="28" y="9"/>
                  </a:cubicBezTo>
                  <a:cubicBezTo>
                    <a:pt x="28" y="8"/>
                    <a:pt x="28" y="8"/>
                    <a:pt x="28" y="8"/>
                  </a:cubicBezTo>
                  <a:cubicBezTo>
                    <a:pt x="38" y="18"/>
                    <a:pt x="38" y="18"/>
                    <a:pt x="38" y="18"/>
                  </a:cubicBezTo>
                  <a:cubicBezTo>
                    <a:pt x="37" y="18"/>
                    <a:pt x="37" y="18"/>
                    <a:pt x="37" y="18"/>
                  </a:cubicBezTo>
                  <a:cubicBezTo>
                    <a:pt x="33" y="21"/>
                    <a:pt x="28" y="23"/>
                    <a:pt x="23" y="23"/>
                  </a:cubicBezTo>
                  <a:close/>
                  <a:moveTo>
                    <a:pt x="1" y="2"/>
                  </a:moveTo>
                  <a:cubicBezTo>
                    <a:pt x="2" y="13"/>
                    <a:pt x="12" y="22"/>
                    <a:pt x="23" y="22"/>
                  </a:cubicBezTo>
                  <a:cubicBezTo>
                    <a:pt x="28" y="22"/>
                    <a:pt x="32" y="20"/>
                    <a:pt x="36" y="17"/>
                  </a:cubicBezTo>
                  <a:cubicBezTo>
                    <a:pt x="28" y="10"/>
                    <a:pt x="28" y="10"/>
                    <a:pt x="28" y="10"/>
                  </a:cubicBezTo>
                  <a:cubicBezTo>
                    <a:pt x="27" y="11"/>
                    <a:pt x="25" y="11"/>
                    <a:pt x="23" y="11"/>
                  </a:cubicBezTo>
                  <a:cubicBezTo>
                    <a:pt x="18" y="11"/>
                    <a:pt x="13" y="8"/>
                    <a:pt x="12" y="2"/>
                  </a:cubicBezTo>
                  <a:lnTo>
                    <a:pt x="1"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1" name="Freeform 337">
              <a:extLst>
                <a:ext uri="{FF2B5EF4-FFF2-40B4-BE49-F238E27FC236}">
                  <a16:creationId xmlns:a16="http://schemas.microsoft.com/office/drawing/2014/main" id="{89CD3632-EF0F-B54E-89BD-554D8545F713}"/>
                </a:ext>
              </a:extLst>
            </p:cNvPr>
            <p:cNvSpPr>
              <a:spLocks noEditPoints="1"/>
            </p:cNvSpPr>
            <p:nvPr/>
          </p:nvSpPr>
          <p:spPr bwMode="auto">
            <a:xfrm>
              <a:off x="6756400" y="5026025"/>
              <a:ext cx="90488" cy="88900"/>
            </a:xfrm>
            <a:custGeom>
              <a:avLst/>
              <a:gdLst>
                <a:gd name="T0" fmla="*/ 0 w 8"/>
                <a:gd name="T1" fmla="*/ 7 h 8"/>
                <a:gd name="T2" fmla="*/ 1 w 8"/>
                <a:gd name="T3" fmla="*/ 6 h 8"/>
                <a:gd name="T4" fmla="*/ 2 w 8"/>
                <a:gd name="T5" fmla="*/ 7 h 8"/>
                <a:gd name="T6" fmla="*/ 1 w 8"/>
                <a:gd name="T7" fmla="*/ 8 h 8"/>
                <a:gd name="T8" fmla="*/ 1 w 8"/>
                <a:gd name="T9" fmla="*/ 8 h 8"/>
                <a:gd name="T10" fmla="*/ 1 w 8"/>
                <a:gd name="T11" fmla="*/ 8 h 8"/>
                <a:gd name="T12" fmla="*/ 0 w 8"/>
                <a:gd name="T13" fmla="*/ 7 h 8"/>
                <a:gd name="T14" fmla="*/ 2 w 8"/>
                <a:gd name="T15" fmla="*/ 5 h 8"/>
                <a:gd name="T16" fmla="*/ 3 w 8"/>
                <a:gd name="T17" fmla="*/ 4 h 8"/>
                <a:gd name="T18" fmla="*/ 4 w 8"/>
                <a:gd name="T19" fmla="*/ 5 h 8"/>
                <a:gd name="T20" fmla="*/ 3 w 8"/>
                <a:gd name="T21" fmla="*/ 6 h 8"/>
                <a:gd name="T22" fmla="*/ 2 w 8"/>
                <a:gd name="T23" fmla="*/ 5 h 8"/>
                <a:gd name="T24" fmla="*/ 5 w 8"/>
                <a:gd name="T25" fmla="*/ 3 h 8"/>
                <a:gd name="T26" fmla="*/ 6 w 8"/>
                <a:gd name="T27" fmla="*/ 2 h 8"/>
                <a:gd name="T28" fmla="*/ 7 w 8"/>
                <a:gd name="T29" fmla="*/ 3 h 8"/>
                <a:gd name="T30" fmla="*/ 6 w 8"/>
                <a:gd name="T31" fmla="*/ 4 h 8"/>
                <a:gd name="T32" fmla="*/ 5 w 8"/>
                <a:gd name="T33" fmla="*/ 3 h 8"/>
                <a:gd name="T34" fmla="*/ 7 w 8"/>
                <a:gd name="T35" fmla="*/ 1 h 8"/>
                <a:gd name="T36" fmla="*/ 7 w 8"/>
                <a:gd name="T37" fmla="*/ 0 h 8"/>
                <a:gd name="T38" fmla="*/ 7 w 8"/>
                <a:gd name="T39" fmla="*/ 0 h 8"/>
                <a:gd name="T40" fmla="*/ 7 w 8"/>
                <a:gd name="T41" fmla="*/ 0 h 8"/>
                <a:gd name="T42" fmla="*/ 8 w 8"/>
                <a:gd name="T43" fmla="*/ 1 h 8"/>
                <a:gd name="T44" fmla="*/ 8 w 8"/>
                <a:gd name="T45" fmla="*/ 2 h 8"/>
                <a:gd name="T46" fmla="*/ 7 w 8"/>
                <a:gd name="T4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8">
                  <a:moveTo>
                    <a:pt x="0" y="7"/>
                  </a:moveTo>
                  <a:cubicBezTo>
                    <a:pt x="1" y="6"/>
                    <a:pt x="1" y="6"/>
                    <a:pt x="1" y="6"/>
                  </a:cubicBezTo>
                  <a:cubicBezTo>
                    <a:pt x="2" y="7"/>
                    <a:pt x="2" y="7"/>
                    <a:pt x="2" y="7"/>
                  </a:cubicBezTo>
                  <a:cubicBezTo>
                    <a:pt x="1" y="8"/>
                    <a:pt x="1" y="8"/>
                    <a:pt x="1" y="8"/>
                  </a:cubicBezTo>
                  <a:cubicBezTo>
                    <a:pt x="1" y="8"/>
                    <a:pt x="1" y="8"/>
                    <a:pt x="1" y="8"/>
                  </a:cubicBezTo>
                  <a:cubicBezTo>
                    <a:pt x="1" y="8"/>
                    <a:pt x="1" y="8"/>
                    <a:pt x="1" y="8"/>
                  </a:cubicBezTo>
                  <a:cubicBezTo>
                    <a:pt x="0" y="7"/>
                    <a:pt x="1" y="8"/>
                    <a:pt x="0" y="7"/>
                  </a:cubicBezTo>
                  <a:close/>
                  <a:moveTo>
                    <a:pt x="2" y="5"/>
                  </a:moveTo>
                  <a:cubicBezTo>
                    <a:pt x="3" y="4"/>
                    <a:pt x="3" y="4"/>
                    <a:pt x="3" y="4"/>
                  </a:cubicBezTo>
                  <a:cubicBezTo>
                    <a:pt x="4" y="5"/>
                    <a:pt x="4" y="5"/>
                    <a:pt x="4" y="5"/>
                  </a:cubicBezTo>
                  <a:cubicBezTo>
                    <a:pt x="3" y="6"/>
                    <a:pt x="3" y="6"/>
                    <a:pt x="3" y="6"/>
                  </a:cubicBezTo>
                  <a:cubicBezTo>
                    <a:pt x="2" y="5"/>
                    <a:pt x="3" y="6"/>
                    <a:pt x="2" y="5"/>
                  </a:cubicBezTo>
                  <a:close/>
                  <a:moveTo>
                    <a:pt x="5" y="3"/>
                  </a:moveTo>
                  <a:cubicBezTo>
                    <a:pt x="6" y="2"/>
                    <a:pt x="6" y="2"/>
                    <a:pt x="6" y="2"/>
                  </a:cubicBezTo>
                  <a:cubicBezTo>
                    <a:pt x="7" y="3"/>
                    <a:pt x="7" y="3"/>
                    <a:pt x="7" y="3"/>
                  </a:cubicBezTo>
                  <a:cubicBezTo>
                    <a:pt x="6" y="4"/>
                    <a:pt x="6" y="4"/>
                    <a:pt x="6" y="4"/>
                  </a:cubicBezTo>
                  <a:cubicBezTo>
                    <a:pt x="5" y="3"/>
                    <a:pt x="6" y="4"/>
                    <a:pt x="5" y="3"/>
                  </a:cubicBezTo>
                  <a:close/>
                  <a:moveTo>
                    <a:pt x="7" y="1"/>
                  </a:moveTo>
                  <a:cubicBezTo>
                    <a:pt x="7" y="0"/>
                    <a:pt x="7" y="0"/>
                    <a:pt x="7" y="0"/>
                  </a:cubicBezTo>
                  <a:cubicBezTo>
                    <a:pt x="7" y="0"/>
                    <a:pt x="7" y="0"/>
                    <a:pt x="7" y="0"/>
                  </a:cubicBezTo>
                  <a:cubicBezTo>
                    <a:pt x="7" y="0"/>
                    <a:pt x="7" y="0"/>
                    <a:pt x="7" y="0"/>
                  </a:cubicBezTo>
                  <a:cubicBezTo>
                    <a:pt x="8" y="1"/>
                    <a:pt x="8" y="1"/>
                    <a:pt x="8" y="1"/>
                  </a:cubicBezTo>
                  <a:cubicBezTo>
                    <a:pt x="8" y="2"/>
                    <a:pt x="8" y="2"/>
                    <a:pt x="8" y="2"/>
                  </a:cubicBezTo>
                  <a:cubicBezTo>
                    <a:pt x="7" y="1"/>
                    <a:pt x="8" y="2"/>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2" name="Freeform 338">
              <a:extLst>
                <a:ext uri="{FF2B5EF4-FFF2-40B4-BE49-F238E27FC236}">
                  <a16:creationId xmlns:a16="http://schemas.microsoft.com/office/drawing/2014/main" id="{3866AE76-D9F4-1043-88AD-EA074D53EF12}"/>
                </a:ext>
              </a:extLst>
            </p:cNvPr>
            <p:cNvSpPr>
              <a:spLocks/>
            </p:cNvSpPr>
            <p:nvPr/>
          </p:nvSpPr>
          <p:spPr bwMode="auto">
            <a:xfrm>
              <a:off x="6745288" y="4584700"/>
              <a:ext cx="157163" cy="361950"/>
            </a:xfrm>
            <a:custGeom>
              <a:avLst/>
              <a:gdLst>
                <a:gd name="T0" fmla="*/ 13 w 14"/>
                <a:gd name="T1" fmla="*/ 32 h 32"/>
                <a:gd name="T2" fmla="*/ 12 w 14"/>
                <a:gd name="T3" fmla="*/ 32 h 32"/>
                <a:gd name="T4" fmla="*/ 13 w 14"/>
                <a:gd name="T5" fmla="*/ 24 h 32"/>
                <a:gd name="T6" fmla="*/ 0 w 14"/>
                <a:gd name="T7" fmla="*/ 1 h 32"/>
                <a:gd name="T8" fmla="*/ 0 w 14"/>
                <a:gd name="T9" fmla="*/ 0 h 32"/>
                <a:gd name="T10" fmla="*/ 14 w 14"/>
                <a:gd name="T11" fmla="*/ 24 h 32"/>
                <a:gd name="T12" fmla="*/ 13 w 1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13" y="32"/>
                  </a:moveTo>
                  <a:cubicBezTo>
                    <a:pt x="12" y="32"/>
                    <a:pt x="12" y="32"/>
                    <a:pt x="12" y="32"/>
                  </a:cubicBezTo>
                  <a:cubicBezTo>
                    <a:pt x="13" y="29"/>
                    <a:pt x="13" y="27"/>
                    <a:pt x="13" y="24"/>
                  </a:cubicBezTo>
                  <a:cubicBezTo>
                    <a:pt x="13" y="15"/>
                    <a:pt x="8" y="6"/>
                    <a:pt x="0" y="1"/>
                  </a:cubicBezTo>
                  <a:cubicBezTo>
                    <a:pt x="0" y="0"/>
                    <a:pt x="0" y="0"/>
                    <a:pt x="0" y="0"/>
                  </a:cubicBezTo>
                  <a:cubicBezTo>
                    <a:pt x="9" y="5"/>
                    <a:pt x="14" y="14"/>
                    <a:pt x="14" y="24"/>
                  </a:cubicBezTo>
                  <a:cubicBezTo>
                    <a:pt x="14" y="27"/>
                    <a:pt x="14" y="29"/>
                    <a:pt x="13"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3" name="Freeform 339">
              <a:extLst>
                <a:ext uri="{FF2B5EF4-FFF2-40B4-BE49-F238E27FC236}">
                  <a16:creationId xmlns:a16="http://schemas.microsoft.com/office/drawing/2014/main" id="{7009BBF8-65F7-5948-BCF0-C31A70D04FD5}"/>
                </a:ext>
              </a:extLst>
            </p:cNvPr>
            <p:cNvSpPr>
              <a:spLocks noEditPoints="1"/>
            </p:cNvSpPr>
            <p:nvPr/>
          </p:nvSpPr>
          <p:spPr bwMode="auto">
            <a:xfrm>
              <a:off x="6383338" y="4551363"/>
              <a:ext cx="203200" cy="90488"/>
            </a:xfrm>
            <a:custGeom>
              <a:avLst/>
              <a:gdLst>
                <a:gd name="T0" fmla="*/ 0 w 18"/>
                <a:gd name="T1" fmla="*/ 7 h 8"/>
                <a:gd name="T2" fmla="*/ 1 w 18"/>
                <a:gd name="T3" fmla="*/ 6 h 8"/>
                <a:gd name="T4" fmla="*/ 2 w 18"/>
                <a:gd name="T5" fmla="*/ 7 h 8"/>
                <a:gd name="T6" fmla="*/ 1 w 18"/>
                <a:gd name="T7" fmla="*/ 8 h 8"/>
                <a:gd name="T8" fmla="*/ 0 w 18"/>
                <a:gd name="T9" fmla="*/ 7 h 8"/>
                <a:gd name="T10" fmla="*/ 2 w 18"/>
                <a:gd name="T11" fmla="*/ 5 h 8"/>
                <a:gd name="T12" fmla="*/ 3 w 18"/>
                <a:gd name="T13" fmla="*/ 5 h 8"/>
                <a:gd name="T14" fmla="*/ 3 w 18"/>
                <a:gd name="T15" fmla="*/ 5 h 8"/>
                <a:gd name="T16" fmla="*/ 3 w 18"/>
                <a:gd name="T17" fmla="*/ 4 h 8"/>
                <a:gd name="T18" fmla="*/ 4 w 18"/>
                <a:gd name="T19" fmla="*/ 6 h 8"/>
                <a:gd name="T20" fmla="*/ 4 w 18"/>
                <a:gd name="T21" fmla="*/ 6 h 8"/>
                <a:gd name="T22" fmla="*/ 4 w 18"/>
                <a:gd name="T23" fmla="*/ 6 h 8"/>
                <a:gd name="T24" fmla="*/ 3 w 18"/>
                <a:gd name="T25" fmla="*/ 6 h 8"/>
                <a:gd name="T26" fmla="*/ 2 w 18"/>
                <a:gd name="T27" fmla="*/ 5 h 8"/>
                <a:gd name="T28" fmla="*/ 5 w 18"/>
                <a:gd name="T29" fmla="*/ 3 h 8"/>
                <a:gd name="T30" fmla="*/ 5 w 18"/>
                <a:gd name="T31" fmla="*/ 3 h 8"/>
                <a:gd name="T32" fmla="*/ 5 w 18"/>
                <a:gd name="T33" fmla="*/ 3 h 8"/>
                <a:gd name="T34" fmla="*/ 6 w 18"/>
                <a:gd name="T35" fmla="*/ 3 h 8"/>
                <a:gd name="T36" fmla="*/ 7 w 18"/>
                <a:gd name="T37" fmla="*/ 4 h 8"/>
                <a:gd name="T38" fmla="*/ 5 w 18"/>
                <a:gd name="T39" fmla="*/ 5 h 8"/>
                <a:gd name="T40" fmla="*/ 5 w 18"/>
                <a:gd name="T41" fmla="*/ 3 h 8"/>
                <a:gd name="T42" fmla="*/ 8 w 18"/>
                <a:gd name="T43" fmla="*/ 2 h 8"/>
                <a:gd name="T44" fmla="*/ 8 w 18"/>
                <a:gd name="T45" fmla="*/ 2 h 8"/>
                <a:gd name="T46" fmla="*/ 8 w 18"/>
                <a:gd name="T47" fmla="*/ 2 h 8"/>
                <a:gd name="T48" fmla="*/ 9 w 18"/>
                <a:gd name="T49" fmla="*/ 1 h 8"/>
                <a:gd name="T50" fmla="*/ 9 w 18"/>
                <a:gd name="T51" fmla="*/ 3 h 8"/>
                <a:gd name="T52" fmla="*/ 9 w 18"/>
                <a:gd name="T53" fmla="*/ 3 h 8"/>
                <a:gd name="T54" fmla="*/ 9 w 18"/>
                <a:gd name="T55" fmla="*/ 3 h 8"/>
                <a:gd name="T56" fmla="*/ 8 w 18"/>
                <a:gd name="T57" fmla="*/ 3 h 8"/>
                <a:gd name="T58" fmla="*/ 8 w 18"/>
                <a:gd name="T59" fmla="*/ 2 h 8"/>
                <a:gd name="T60" fmla="*/ 10 w 18"/>
                <a:gd name="T61" fmla="*/ 1 h 8"/>
                <a:gd name="T62" fmla="*/ 12 w 18"/>
                <a:gd name="T63" fmla="*/ 0 h 8"/>
                <a:gd name="T64" fmla="*/ 12 w 18"/>
                <a:gd name="T65" fmla="*/ 2 h 8"/>
                <a:gd name="T66" fmla="*/ 11 w 18"/>
                <a:gd name="T67" fmla="*/ 2 h 8"/>
                <a:gd name="T68" fmla="*/ 10 w 18"/>
                <a:gd name="T69" fmla="*/ 1 h 8"/>
                <a:gd name="T70" fmla="*/ 14 w 18"/>
                <a:gd name="T71" fmla="*/ 0 h 8"/>
                <a:gd name="T72" fmla="*/ 14 w 18"/>
                <a:gd name="T73" fmla="*/ 0 h 8"/>
                <a:gd name="T74" fmla="*/ 14 w 18"/>
                <a:gd name="T75" fmla="*/ 0 h 8"/>
                <a:gd name="T76" fmla="*/ 15 w 18"/>
                <a:gd name="T77" fmla="*/ 0 h 8"/>
                <a:gd name="T78" fmla="*/ 15 w 18"/>
                <a:gd name="T79" fmla="*/ 1 h 8"/>
                <a:gd name="T80" fmla="*/ 14 w 18"/>
                <a:gd name="T81" fmla="*/ 1 h 8"/>
                <a:gd name="T82" fmla="*/ 14 w 18"/>
                <a:gd name="T83" fmla="*/ 1 h 8"/>
                <a:gd name="T84" fmla="*/ 14 w 18"/>
                <a:gd name="T85" fmla="*/ 1 h 8"/>
                <a:gd name="T86" fmla="*/ 14 w 18"/>
                <a:gd name="T87" fmla="*/ 0 h 8"/>
                <a:gd name="T88" fmla="*/ 17 w 18"/>
                <a:gd name="T89" fmla="*/ 0 h 8"/>
                <a:gd name="T90" fmla="*/ 18 w 18"/>
                <a:gd name="T91" fmla="*/ 0 h 8"/>
                <a:gd name="T92" fmla="*/ 18 w 18"/>
                <a:gd name="T93" fmla="*/ 1 h 8"/>
                <a:gd name="T94" fmla="*/ 17 w 18"/>
                <a:gd name="T95" fmla="*/ 1 h 8"/>
                <a:gd name="T96" fmla="*/ 17 w 18"/>
                <a:gd name="T9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8">
                  <a:moveTo>
                    <a:pt x="0" y="7"/>
                  </a:moveTo>
                  <a:cubicBezTo>
                    <a:pt x="1" y="6"/>
                    <a:pt x="1" y="6"/>
                    <a:pt x="1" y="6"/>
                  </a:cubicBezTo>
                  <a:cubicBezTo>
                    <a:pt x="2" y="7"/>
                    <a:pt x="2" y="7"/>
                    <a:pt x="2" y="7"/>
                  </a:cubicBezTo>
                  <a:cubicBezTo>
                    <a:pt x="1" y="8"/>
                    <a:pt x="1" y="8"/>
                    <a:pt x="1" y="8"/>
                  </a:cubicBezTo>
                  <a:cubicBezTo>
                    <a:pt x="0" y="7"/>
                    <a:pt x="1" y="8"/>
                    <a:pt x="0" y="7"/>
                  </a:cubicBezTo>
                  <a:close/>
                  <a:moveTo>
                    <a:pt x="2" y="5"/>
                  </a:moveTo>
                  <a:cubicBezTo>
                    <a:pt x="3" y="5"/>
                    <a:pt x="3" y="5"/>
                    <a:pt x="3" y="5"/>
                  </a:cubicBezTo>
                  <a:cubicBezTo>
                    <a:pt x="3" y="5"/>
                    <a:pt x="3" y="5"/>
                    <a:pt x="3" y="5"/>
                  </a:cubicBezTo>
                  <a:cubicBezTo>
                    <a:pt x="3" y="4"/>
                    <a:pt x="3" y="4"/>
                    <a:pt x="3" y="4"/>
                  </a:cubicBezTo>
                  <a:cubicBezTo>
                    <a:pt x="4" y="6"/>
                    <a:pt x="4" y="6"/>
                    <a:pt x="4" y="6"/>
                  </a:cubicBezTo>
                  <a:cubicBezTo>
                    <a:pt x="4" y="6"/>
                    <a:pt x="4" y="6"/>
                    <a:pt x="4" y="6"/>
                  </a:cubicBezTo>
                  <a:cubicBezTo>
                    <a:pt x="4" y="6"/>
                    <a:pt x="4" y="6"/>
                    <a:pt x="4" y="6"/>
                  </a:cubicBezTo>
                  <a:cubicBezTo>
                    <a:pt x="3" y="6"/>
                    <a:pt x="3" y="6"/>
                    <a:pt x="3" y="6"/>
                  </a:cubicBezTo>
                  <a:cubicBezTo>
                    <a:pt x="2" y="5"/>
                    <a:pt x="3" y="6"/>
                    <a:pt x="2" y="5"/>
                  </a:cubicBezTo>
                  <a:close/>
                  <a:moveTo>
                    <a:pt x="5" y="3"/>
                  </a:moveTo>
                  <a:cubicBezTo>
                    <a:pt x="5" y="3"/>
                    <a:pt x="5" y="3"/>
                    <a:pt x="5" y="3"/>
                  </a:cubicBezTo>
                  <a:cubicBezTo>
                    <a:pt x="5" y="3"/>
                    <a:pt x="5" y="3"/>
                    <a:pt x="5" y="3"/>
                  </a:cubicBezTo>
                  <a:cubicBezTo>
                    <a:pt x="6" y="3"/>
                    <a:pt x="6" y="3"/>
                    <a:pt x="6" y="3"/>
                  </a:cubicBezTo>
                  <a:cubicBezTo>
                    <a:pt x="7" y="4"/>
                    <a:pt x="7" y="4"/>
                    <a:pt x="7" y="4"/>
                  </a:cubicBezTo>
                  <a:cubicBezTo>
                    <a:pt x="5" y="5"/>
                    <a:pt x="5" y="5"/>
                    <a:pt x="5" y="5"/>
                  </a:cubicBezTo>
                  <a:cubicBezTo>
                    <a:pt x="5" y="3"/>
                    <a:pt x="5" y="5"/>
                    <a:pt x="5" y="3"/>
                  </a:cubicBezTo>
                  <a:close/>
                  <a:moveTo>
                    <a:pt x="8" y="2"/>
                  </a:moveTo>
                  <a:cubicBezTo>
                    <a:pt x="8" y="2"/>
                    <a:pt x="8" y="2"/>
                    <a:pt x="8" y="2"/>
                  </a:cubicBezTo>
                  <a:cubicBezTo>
                    <a:pt x="8" y="2"/>
                    <a:pt x="8" y="2"/>
                    <a:pt x="8" y="2"/>
                  </a:cubicBezTo>
                  <a:cubicBezTo>
                    <a:pt x="9" y="1"/>
                    <a:pt x="9" y="1"/>
                    <a:pt x="9" y="1"/>
                  </a:cubicBezTo>
                  <a:cubicBezTo>
                    <a:pt x="9" y="3"/>
                    <a:pt x="9" y="3"/>
                    <a:pt x="9" y="3"/>
                  </a:cubicBezTo>
                  <a:cubicBezTo>
                    <a:pt x="9" y="3"/>
                    <a:pt x="9" y="3"/>
                    <a:pt x="9" y="3"/>
                  </a:cubicBezTo>
                  <a:cubicBezTo>
                    <a:pt x="9" y="3"/>
                    <a:pt x="9" y="3"/>
                    <a:pt x="9" y="3"/>
                  </a:cubicBezTo>
                  <a:cubicBezTo>
                    <a:pt x="8" y="3"/>
                    <a:pt x="8" y="3"/>
                    <a:pt x="8" y="3"/>
                  </a:cubicBezTo>
                  <a:cubicBezTo>
                    <a:pt x="8" y="2"/>
                    <a:pt x="8" y="3"/>
                    <a:pt x="8" y="2"/>
                  </a:cubicBezTo>
                  <a:close/>
                  <a:moveTo>
                    <a:pt x="10" y="1"/>
                  </a:moveTo>
                  <a:cubicBezTo>
                    <a:pt x="12" y="0"/>
                    <a:pt x="12" y="0"/>
                    <a:pt x="12" y="0"/>
                  </a:cubicBezTo>
                  <a:cubicBezTo>
                    <a:pt x="12" y="2"/>
                    <a:pt x="12" y="2"/>
                    <a:pt x="12" y="2"/>
                  </a:cubicBezTo>
                  <a:cubicBezTo>
                    <a:pt x="11" y="2"/>
                    <a:pt x="11" y="2"/>
                    <a:pt x="11" y="2"/>
                  </a:cubicBezTo>
                  <a:cubicBezTo>
                    <a:pt x="10" y="1"/>
                    <a:pt x="11" y="2"/>
                    <a:pt x="10" y="1"/>
                  </a:cubicBezTo>
                  <a:close/>
                  <a:moveTo>
                    <a:pt x="14" y="0"/>
                  </a:moveTo>
                  <a:cubicBezTo>
                    <a:pt x="14" y="0"/>
                    <a:pt x="14" y="0"/>
                    <a:pt x="14" y="0"/>
                  </a:cubicBezTo>
                  <a:cubicBezTo>
                    <a:pt x="14" y="0"/>
                    <a:pt x="14" y="0"/>
                    <a:pt x="14" y="0"/>
                  </a:cubicBezTo>
                  <a:cubicBezTo>
                    <a:pt x="15" y="0"/>
                    <a:pt x="15" y="0"/>
                    <a:pt x="15" y="0"/>
                  </a:cubicBezTo>
                  <a:cubicBezTo>
                    <a:pt x="15" y="1"/>
                    <a:pt x="15" y="1"/>
                    <a:pt x="15" y="1"/>
                  </a:cubicBezTo>
                  <a:cubicBezTo>
                    <a:pt x="14" y="1"/>
                    <a:pt x="14" y="1"/>
                    <a:pt x="14" y="1"/>
                  </a:cubicBezTo>
                  <a:cubicBezTo>
                    <a:pt x="14" y="1"/>
                    <a:pt x="14" y="1"/>
                    <a:pt x="14" y="1"/>
                  </a:cubicBezTo>
                  <a:cubicBezTo>
                    <a:pt x="14" y="1"/>
                    <a:pt x="14" y="1"/>
                    <a:pt x="14" y="1"/>
                  </a:cubicBezTo>
                  <a:cubicBezTo>
                    <a:pt x="14" y="0"/>
                    <a:pt x="14" y="1"/>
                    <a:pt x="14" y="0"/>
                  </a:cubicBezTo>
                  <a:close/>
                  <a:moveTo>
                    <a:pt x="17" y="0"/>
                  </a:moveTo>
                  <a:cubicBezTo>
                    <a:pt x="18" y="0"/>
                    <a:pt x="18" y="0"/>
                    <a:pt x="18" y="0"/>
                  </a:cubicBezTo>
                  <a:cubicBezTo>
                    <a:pt x="18" y="1"/>
                    <a:pt x="18" y="1"/>
                    <a:pt x="18" y="1"/>
                  </a:cubicBezTo>
                  <a:cubicBezTo>
                    <a:pt x="17" y="1"/>
                    <a:pt x="17" y="1"/>
                    <a:pt x="17" y="1"/>
                  </a:cubicBezTo>
                  <a:cubicBezTo>
                    <a:pt x="17" y="0"/>
                    <a:pt x="17" y="1"/>
                    <a:pt x="1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4" name="Freeform 340">
              <a:extLst>
                <a:ext uri="{FF2B5EF4-FFF2-40B4-BE49-F238E27FC236}">
                  <a16:creationId xmlns:a16="http://schemas.microsoft.com/office/drawing/2014/main" id="{6FFA8609-1EA9-D049-A5E2-E10A0C1E4EBE}"/>
                </a:ext>
              </a:extLst>
            </p:cNvPr>
            <p:cNvSpPr>
              <a:spLocks/>
            </p:cNvSpPr>
            <p:nvPr/>
          </p:nvSpPr>
          <p:spPr bwMode="auto">
            <a:xfrm>
              <a:off x="6292850" y="4856163"/>
              <a:ext cx="304800" cy="304800"/>
            </a:xfrm>
            <a:custGeom>
              <a:avLst/>
              <a:gdLst>
                <a:gd name="T0" fmla="*/ 27 w 27"/>
                <a:gd name="T1" fmla="*/ 27 h 27"/>
                <a:gd name="T2" fmla="*/ 0 w 27"/>
                <a:gd name="T3" fmla="*/ 0 h 27"/>
                <a:gd name="T4" fmla="*/ 1 w 27"/>
                <a:gd name="T5" fmla="*/ 0 h 27"/>
                <a:gd name="T6" fmla="*/ 27 w 27"/>
                <a:gd name="T7" fmla="*/ 26 h 27"/>
                <a:gd name="T8" fmla="*/ 27 w 27"/>
                <a:gd name="T9" fmla="*/ 27 h 27"/>
              </a:gdLst>
              <a:ahLst/>
              <a:cxnLst>
                <a:cxn ang="0">
                  <a:pos x="T0" y="T1"/>
                </a:cxn>
                <a:cxn ang="0">
                  <a:pos x="T2" y="T3"/>
                </a:cxn>
                <a:cxn ang="0">
                  <a:pos x="T4" y="T5"/>
                </a:cxn>
                <a:cxn ang="0">
                  <a:pos x="T6" y="T7"/>
                </a:cxn>
                <a:cxn ang="0">
                  <a:pos x="T8" y="T9"/>
                </a:cxn>
              </a:cxnLst>
              <a:rect l="0" t="0" r="r" b="b"/>
              <a:pathLst>
                <a:path w="27" h="27">
                  <a:moveTo>
                    <a:pt x="27" y="27"/>
                  </a:moveTo>
                  <a:cubicBezTo>
                    <a:pt x="12" y="27"/>
                    <a:pt x="0" y="15"/>
                    <a:pt x="0" y="0"/>
                  </a:cubicBezTo>
                  <a:cubicBezTo>
                    <a:pt x="1" y="0"/>
                    <a:pt x="1" y="0"/>
                    <a:pt x="1" y="0"/>
                  </a:cubicBezTo>
                  <a:cubicBezTo>
                    <a:pt x="1" y="14"/>
                    <a:pt x="13" y="26"/>
                    <a:pt x="27" y="26"/>
                  </a:cubicBezTo>
                  <a:lnTo>
                    <a:pt x="27"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65" name="Group 2164">
            <a:extLst>
              <a:ext uri="{FF2B5EF4-FFF2-40B4-BE49-F238E27FC236}">
                <a16:creationId xmlns:a16="http://schemas.microsoft.com/office/drawing/2014/main" id="{568FF5FD-B71E-9C4C-9BC2-41FD7984F27C}"/>
              </a:ext>
            </a:extLst>
          </p:cNvPr>
          <p:cNvGrpSpPr/>
          <p:nvPr userDrawn="1"/>
        </p:nvGrpSpPr>
        <p:grpSpPr>
          <a:xfrm>
            <a:off x="488316" y="3723491"/>
            <a:ext cx="229102" cy="294455"/>
            <a:chOff x="2511426" y="5089525"/>
            <a:chExt cx="495300" cy="636588"/>
          </a:xfrm>
          <a:solidFill>
            <a:srgbClr val="003088"/>
          </a:solidFill>
        </p:grpSpPr>
        <p:sp>
          <p:nvSpPr>
            <p:cNvPr id="2166" name="Freeform 58">
              <a:extLst>
                <a:ext uri="{FF2B5EF4-FFF2-40B4-BE49-F238E27FC236}">
                  <a16:creationId xmlns:a16="http://schemas.microsoft.com/office/drawing/2014/main" id="{ED00DF5C-9BAF-DA43-A1A4-82612307E49C}"/>
                </a:ext>
              </a:extLst>
            </p:cNvPr>
            <p:cNvSpPr>
              <a:spLocks noEditPoints="1"/>
            </p:cNvSpPr>
            <p:nvPr/>
          </p:nvSpPr>
          <p:spPr bwMode="auto">
            <a:xfrm>
              <a:off x="2511426" y="5089525"/>
              <a:ext cx="495300" cy="527050"/>
            </a:xfrm>
            <a:custGeom>
              <a:avLst/>
              <a:gdLst>
                <a:gd name="T0" fmla="*/ 53 w 59"/>
                <a:gd name="T1" fmla="*/ 16 h 63"/>
                <a:gd name="T2" fmla="*/ 37 w 59"/>
                <a:gd name="T3" fmla="*/ 16 h 63"/>
                <a:gd name="T4" fmla="*/ 40 w 59"/>
                <a:gd name="T5" fmla="*/ 11 h 63"/>
                <a:gd name="T6" fmla="*/ 41 w 59"/>
                <a:gd name="T7" fmla="*/ 11 h 63"/>
                <a:gd name="T8" fmla="*/ 46 w 59"/>
                <a:gd name="T9" fmla="*/ 6 h 63"/>
                <a:gd name="T10" fmla="*/ 41 w 59"/>
                <a:gd name="T11" fmla="*/ 0 h 63"/>
                <a:gd name="T12" fmla="*/ 36 w 59"/>
                <a:gd name="T13" fmla="*/ 6 h 63"/>
                <a:gd name="T14" fmla="*/ 37 w 59"/>
                <a:gd name="T15" fmla="*/ 9 h 63"/>
                <a:gd name="T16" fmla="*/ 34 w 59"/>
                <a:gd name="T17" fmla="*/ 16 h 63"/>
                <a:gd name="T18" fmla="*/ 24 w 59"/>
                <a:gd name="T19" fmla="*/ 16 h 63"/>
                <a:gd name="T20" fmla="*/ 21 w 59"/>
                <a:gd name="T21" fmla="*/ 9 h 63"/>
                <a:gd name="T22" fmla="*/ 23 w 59"/>
                <a:gd name="T23" fmla="*/ 6 h 63"/>
                <a:gd name="T24" fmla="*/ 18 w 59"/>
                <a:gd name="T25" fmla="*/ 0 h 63"/>
                <a:gd name="T26" fmla="*/ 12 w 59"/>
                <a:gd name="T27" fmla="*/ 6 h 63"/>
                <a:gd name="T28" fmla="*/ 18 w 59"/>
                <a:gd name="T29" fmla="*/ 11 h 63"/>
                <a:gd name="T30" fmla="*/ 18 w 59"/>
                <a:gd name="T31" fmla="*/ 11 h 63"/>
                <a:gd name="T32" fmla="*/ 21 w 59"/>
                <a:gd name="T33" fmla="*/ 16 h 63"/>
                <a:gd name="T34" fmla="*/ 5 w 59"/>
                <a:gd name="T35" fmla="*/ 16 h 63"/>
                <a:gd name="T36" fmla="*/ 0 w 59"/>
                <a:gd name="T37" fmla="*/ 21 h 63"/>
                <a:gd name="T38" fmla="*/ 0 w 59"/>
                <a:gd name="T39" fmla="*/ 58 h 63"/>
                <a:gd name="T40" fmla="*/ 5 w 59"/>
                <a:gd name="T41" fmla="*/ 63 h 63"/>
                <a:gd name="T42" fmla="*/ 53 w 59"/>
                <a:gd name="T43" fmla="*/ 63 h 63"/>
                <a:gd name="T44" fmla="*/ 59 w 59"/>
                <a:gd name="T45" fmla="*/ 58 h 63"/>
                <a:gd name="T46" fmla="*/ 59 w 59"/>
                <a:gd name="T47" fmla="*/ 21 h 63"/>
                <a:gd name="T48" fmla="*/ 53 w 59"/>
                <a:gd name="T49" fmla="*/ 16 h 63"/>
                <a:gd name="T50" fmla="*/ 41 w 59"/>
                <a:gd name="T51" fmla="*/ 3 h 63"/>
                <a:gd name="T52" fmla="*/ 43 w 59"/>
                <a:gd name="T53" fmla="*/ 6 h 63"/>
                <a:gd name="T54" fmla="*/ 41 w 59"/>
                <a:gd name="T55" fmla="*/ 8 h 63"/>
                <a:gd name="T56" fmla="*/ 38 w 59"/>
                <a:gd name="T57" fmla="*/ 6 h 63"/>
                <a:gd name="T58" fmla="*/ 41 w 59"/>
                <a:gd name="T59" fmla="*/ 3 h 63"/>
                <a:gd name="T60" fmla="*/ 15 w 59"/>
                <a:gd name="T61" fmla="*/ 6 h 63"/>
                <a:gd name="T62" fmla="*/ 18 w 59"/>
                <a:gd name="T63" fmla="*/ 3 h 63"/>
                <a:gd name="T64" fmla="*/ 20 w 59"/>
                <a:gd name="T65" fmla="*/ 6 h 63"/>
                <a:gd name="T66" fmla="*/ 18 w 59"/>
                <a:gd name="T67" fmla="*/ 8 h 63"/>
                <a:gd name="T68" fmla="*/ 15 w 59"/>
                <a:gd name="T69" fmla="*/ 6 h 63"/>
                <a:gd name="T70" fmla="*/ 56 w 59"/>
                <a:gd name="T71" fmla="*/ 58 h 63"/>
                <a:gd name="T72" fmla="*/ 53 w 59"/>
                <a:gd name="T73" fmla="*/ 61 h 63"/>
                <a:gd name="T74" fmla="*/ 5 w 59"/>
                <a:gd name="T75" fmla="*/ 61 h 63"/>
                <a:gd name="T76" fmla="*/ 2 w 59"/>
                <a:gd name="T77" fmla="*/ 58 h 63"/>
                <a:gd name="T78" fmla="*/ 2 w 59"/>
                <a:gd name="T79" fmla="*/ 21 h 63"/>
                <a:gd name="T80" fmla="*/ 5 w 59"/>
                <a:gd name="T81" fmla="*/ 18 h 63"/>
                <a:gd name="T82" fmla="*/ 53 w 59"/>
                <a:gd name="T83" fmla="*/ 18 h 63"/>
                <a:gd name="T84" fmla="*/ 56 w 59"/>
                <a:gd name="T85" fmla="*/ 21 h 63"/>
                <a:gd name="T86" fmla="*/ 56 w 59"/>
                <a:gd name="T87"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63">
                  <a:moveTo>
                    <a:pt x="53" y="16"/>
                  </a:moveTo>
                  <a:cubicBezTo>
                    <a:pt x="37" y="16"/>
                    <a:pt x="37" y="16"/>
                    <a:pt x="37" y="16"/>
                  </a:cubicBezTo>
                  <a:cubicBezTo>
                    <a:pt x="40" y="11"/>
                    <a:pt x="40" y="11"/>
                    <a:pt x="40" y="11"/>
                  </a:cubicBezTo>
                  <a:cubicBezTo>
                    <a:pt x="40" y="11"/>
                    <a:pt x="40" y="11"/>
                    <a:pt x="41" y="11"/>
                  </a:cubicBezTo>
                  <a:cubicBezTo>
                    <a:pt x="44" y="11"/>
                    <a:pt x="46" y="8"/>
                    <a:pt x="46" y="6"/>
                  </a:cubicBezTo>
                  <a:cubicBezTo>
                    <a:pt x="46" y="3"/>
                    <a:pt x="44" y="0"/>
                    <a:pt x="41" y="0"/>
                  </a:cubicBezTo>
                  <a:cubicBezTo>
                    <a:pt x="38" y="0"/>
                    <a:pt x="36" y="3"/>
                    <a:pt x="36" y="6"/>
                  </a:cubicBezTo>
                  <a:cubicBezTo>
                    <a:pt x="36" y="7"/>
                    <a:pt x="36" y="8"/>
                    <a:pt x="37" y="9"/>
                  </a:cubicBezTo>
                  <a:cubicBezTo>
                    <a:pt x="34" y="16"/>
                    <a:pt x="34" y="16"/>
                    <a:pt x="34" y="16"/>
                  </a:cubicBezTo>
                  <a:cubicBezTo>
                    <a:pt x="24" y="16"/>
                    <a:pt x="24" y="16"/>
                    <a:pt x="24" y="16"/>
                  </a:cubicBezTo>
                  <a:cubicBezTo>
                    <a:pt x="21" y="9"/>
                    <a:pt x="21" y="9"/>
                    <a:pt x="21" y="9"/>
                  </a:cubicBezTo>
                  <a:cubicBezTo>
                    <a:pt x="22" y="8"/>
                    <a:pt x="23" y="7"/>
                    <a:pt x="23" y="6"/>
                  </a:cubicBezTo>
                  <a:cubicBezTo>
                    <a:pt x="23" y="3"/>
                    <a:pt x="20" y="0"/>
                    <a:pt x="18" y="0"/>
                  </a:cubicBezTo>
                  <a:cubicBezTo>
                    <a:pt x="15" y="0"/>
                    <a:pt x="12" y="3"/>
                    <a:pt x="12" y="6"/>
                  </a:cubicBezTo>
                  <a:cubicBezTo>
                    <a:pt x="12" y="8"/>
                    <a:pt x="15" y="11"/>
                    <a:pt x="18" y="11"/>
                  </a:cubicBezTo>
                  <a:cubicBezTo>
                    <a:pt x="18" y="11"/>
                    <a:pt x="18" y="11"/>
                    <a:pt x="18" y="11"/>
                  </a:cubicBezTo>
                  <a:cubicBezTo>
                    <a:pt x="21" y="16"/>
                    <a:pt x="21" y="16"/>
                    <a:pt x="21" y="16"/>
                  </a:cubicBezTo>
                  <a:cubicBezTo>
                    <a:pt x="5" y="16"/>
                    <a:pt x="5" y="16"/>
                    <a:pt x="5" y="16"/>
                  </a:cubicBezTo>
                  <a:cubicBezTo>
                    <a:pt x="2" y="16"/>
                    <a:pt x="0" y="18"/>
                    <a:pt x="0" y="21"/>
                  </a:cubicBezTo>
                  <a:cubicBezTo>
                    <a:pt x="0" y="58"/>
                    <a:pt x="0" y="58"/>
                    <a:pt x="0" y="58"/>
                  </a:cubicBezTo>
                  <a:cubicBezTo>
                    <a:pt x="0" y="61"/>
                    <a:pt x="2" y="63"/>
                    <a:pt x="5" y="63"/>
                  </a:cubicBezTo>
                  <a:cubicBezTo>
                    <a:pt x="53" y="63"/>
                    <a:pt x="53" y="63"/>
                    <a:pt x="53" y="63"/>
                  </a:cubicBezTo>
                  <a:cubicBezTo>
                    <a:pt x="56" y="63"/>
                    <a:pt x="59" y="61"/>
                    <a:pt x="59" y="58"/>
                  </a:cubicBezTo>
                  <a:cubicBezTo>
                    <a:pt x="59" y="21"/>
                    <a:pt x="59" y="21"/>
                    <a:pt x="59" y="21"/>
                  </a:cubicBezTo>
                  <a:cubicBezTo>
                    <a:pt x="59" y="18"/>
                    <a:pt x="56" y="16"/>
                    <a:pt x="53" y="16"/>
                  </a:cubicBezTo>
                  <a:close/>
                  <a:moveTo>
                    <a:pt x="41" y="3"/>
                  </a:moveTo>
                  <a:cubicBezTo>
                    <a:pt x="42" y="3"/>
                    <a:pt x="43" y="4"/>
                    <a:pt x="43" y="6"/>
                  </a:cubicBezTo>
                  <a:cubicBezTo>
                    <a:pt x="43" y="7"/>
                    <a:pt x="42" y="8"/>
                    <a:pt x="41" y="8"/>
                  </a:cubicBezTo>
                  <a:cubicBezTo>
                    <a:pt x="39" y="8"/>
                    <a:pt x="38" y="7"/>
                    <a:pt x="38" y="6"/>
                  </a:cubicBezTo>
                  <a:cubicBezTo>
                    <a:pt x="38" y="4"/>
                    <a:pt x="39" y="3"/>
                    <a:pt x="41" y="3"/>
                  </a:cubicBezTo>
                  <a:close/>
                  <a:moveTo>
                    <a:pt x="15" y="6"/>
                  </a:moveTo>
                  <a:cubicBezTo>
                    <a:pt x="15" y="4"/>
                    <a:pt x="16" y="3"/>
                    <a:pt x="18" y="3"/>
                  </a:cubicBezTo>
                  <a:cubicBezTo>
                    <a:pt x="19" y="3"/>
                    <a:pt x="20" y="4"/>
                    <a:pt x="20" y="6"/>
                  </a:cubicBezTo>
                  <a:cubicBezTo>
                    <a:pt x="20" y="7"/>
                    <a:pt x="19" y="8"/>
                    <a:pt x="18" y="8"/>
                  </a:cubicBezTo>
                  <a:cubicBezTo>
                    <a:pt x="16" y="8"/>
                    <a:pt x="15" y="7"/>
                    <a:pt x="15" y="6"/>
                  </a:cubicBezTo>
                  <a:close/>
                  <a:moveTo>
                    <a:pt x="56" y="58"/>
                  </a:moveTo>
                  <a:cubicBezTo>
                    <a:pt x="56" y="59"/>
                    <a:pt x="55" y="61"/>
                    <a:pt x="53" y="61"/>
                  </a:cubicBezTo>
                  <a:cubicBezTo>
                    <a:pt x="5" y="61"/>
                    <a:pt x="5" y="61"/>
                    <a:pt x="5" y="61"/>
                  </a:cubicBezTo>
                  <a:cubicBezTo>
                    <a:pt x="3" y="61"/>
                    <a:pt x="2" y="59"/>
                    <a:pt x="2" y="58"/>
                  </a:cubicBezTo>
                  <a:cubicBezTo>
                    <a:pt x="2" y="21"/>
                    <a:pt x="2" y="21"/>
                    <a:pt x="2" y="21"/>
                  </a:cubicBezTo>
                  <a:cubicBezTo>
                    <a:pt x="2" y="20"/>
                    <a:pt x="3" y="18"/>
                    <a:pt x="5" y="18"/>
                  </a:cubicBezTo>
                  <a:cubicBezTo>
                    <a:pt x="53" y="18"/>
                    <a:pt x="53" y="18"/>
                    <a:pt x="53" y="18"/>
                  </a:cubicBezTo>
                  <a:cubicBezTo>
                    <a:pt x="55" y="18"/>
                    <a:pt x="56" y="20"/>
                    <a:pt x="56" y="21"/>
                  </a:cubicBezTo>
                  <a:lnTo>
                    <a:pt x="56"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7" name="Freeform 59">
              <a:extLst>
                <a:ext uri="{FF2B5EF4-FFF2-40B4-BE49-F238E27FC236}">
                  <a16:creationId xmlns:a16="http://schemas.microsoft.com/office/drawing/2014/main" id="{AE0E333E-F4BC-9A4A-A4D4-A187AAEBE67E}"/>
                </a:ext>
              </a:extLst>
            </p:cNvPr>
            <p:cNvSpPr>
              <a:spLocks noEditPoints="1"/>
            </p:cNvSpPr>
            <p:nvPr/>
          </p:nvSpPr>
          <p:spPr bwMode="auto">
            <a:xfrm>
              <a:off x="2620963" y="5332413"/>
              <a:ext cx="109538" cy="107950"/>
            </a:xfrm>
            <a:custGeom>
              <a:avLst/>
              <a:gdLst>
                <a:gd name="T0" fmla="*/ 6 w 13"/>
                <a:gd name="T1" fmla="*/ 13 h 13"/>
                <a:gd name="T2" fmla="*/ 13 w 13"/>
                <a:gd name="T3" fmla="*/ 6 h 13"/>
                <a:gd name="T4" fmla="*/ 6 w 13"/>
                <a:gd name="T5" fmla="*/ 0 h 13"/>
                <a:gd name="T6" fmla="*/ 0 w 13"/>
                <a:gd name="T7" fmla="*/ 6 h 13"/>
                <a:gd name="T8" fmla="*/ 6 w 13"/>
                <a:gd name="T9" fmla="*/ 13 h 13"/>
                <a:gd name="T10" fmla="*/ 6 w 13"/>
                <a:gd name="T11" fmla="*/ 2 h 13"/>
                <a:gd name="T12" fmla="*/ 10 w 13"/>
                <a:gd name="T13" fmla="*/ 6 h 13"/>
                <a:gd name="T14" fmla="*/ 6 w 13"/>
                <a:gd name="T15" fmla="*/ 10 h 13"/>
                <a:gd name="T16" fmla="*/ 3 w 13"/>
                <a:gd name="T17" fmla="*/ 6 h 13"/>
                <a:gd name="T18" fmla="*/ 6 w 13"/>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6" y="13"/>
                  </a:moveTo>
                  <a:cubicBezTo>
                    <a:pt x="10" y="13"/>
                    <a:pt x="13" y="10"/>
                    <a:pt x="13" y="6"/>
                  </a:cubicBezTo>
                  <a:cubicBezTo>
                    <a:pt x="13" y="3"/>
                    <a:pt x="10" y="0"/>
                    <a:pt x="6" y="0"/>
                  </a:cubicBezTo>
                  <a:cubicBezTo>
                    <a:pt x="3" y="0"/>
                    <a:pt x="0" y="3"/>
                    <a:pt x="0" y="6"/>
                  </a:cubicBezTo>
                  <a:cubicBezTo>
                    <a:pt x="0" y="10"/>
                    <a:pt x="3" y="13"/>
                    <a:pt x="6" y="13"/>
                  </a:cubicBezTo>
                  <a:close/>
                  <a:moveTo>
                    <a:pt x="6" y="2"/>
                  </a:moveTo>
                  <a:cubicBezTo>
                    <a:pt x="9" y="2"/>
                    <a:pt x="10" y="4"/>
                    <a:pt x="10" y="6"/>
                  </a:cubicBezTo>
                  <a:cubicBezTo>
                    <a:pt x="10" y="8"/>
                    <a:pt x="9" y="10"/>
                    <a:pt x="6" y="10"/>
                  </a:cubicBezTo>
                  <a:cubicBezTo>
                    <a:pt x="4" y="10"/>
                    <a:pt x="3" y="8"/>
                    <a:pt x="3" y="6"/>
                  </a:cubicBezTo>
                  <a:cubicBezTo>
                    <a:pt x="3" y="4"/>
                    <a:pt x="4" y="2"/>
                    <a:pt x="6"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8" name="Freeform 60">
              <a:extLst>
                <a:ext uri="{FF2B5EF4-FFF2-40B4-BE49-F238E27FC236}">
                  <a16:creationId xmlns:a16="http://schemas.microsoft.com/office/drawing/2014/main" id="{88A8B099-35C2-144C-889C-9B08A4B361D2}"/>
                </a:ext>
              </a:extLst>
            </p:cNvPr>
            <p:cNvSpPr>
              <a:spLocks noEditPoints="1"/>
            </p:cNvSpPr>
            <p:nvPr/>
          </p:nvSpPr>
          <p:spPr bwMode="auto">
            <a:xfrm>
              <a:off x="2779713" y="5332413"/>
              <a:ext cx="109538" cy="107950"/>
            </a:xfrm>
            <a:custGeom>
              <a:avLst/>
              <a:gdLst>
                <a:gd name="T0" fmla="*/ 7 w 13"/>
                <a:gd name="T1" fmla="*/ 13 h 13"/>
                <a:gd name="T2" fmla="*/ 13 w 13"/>
                <a:gd name="T3" fmla="*/ 6 h 13"/>
                <a:gd name="T4" fmla="*/ 7 w 13"/>
                <a:gd name="T5" fmla="*/ 0 h 13"/>
                <a:gd name="T6" fmla="*/ 0 w 13"/>
                <a:gd name="T7" fmla="*/ 6 h 13"/>
                <a:gd name="T8" fmla="*/ 7 w 13"/>
                <a:gd name="T9" fmla="*/ 13 h 13"/>
                <a:gd name="T10" fmla="*/ 7 w 13"/>
                <a:gd name="T11" fmla="*/ 2 h 13"/>
                <a:gd name="T12" fmla="*/ 11 w 13"/>
                <a:gd name="T13" fmla="*/ 6 h 13"/>
                <a:gd name="T14" fmla="*/ 7 w 13"/>
                <a:gd name="T15" fmla="*/ 10 h 13"/>
                <a:gd name="T16" fmla="*/ 3 w 13"/>
                <a:gd name="T17" fmla="*/ 6 h 13"/>
                <a:gd name="T18" fmla="*/ 7 w 13"/>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7" y="13"/>
                  </a:moveTo>
                  <a:cubicBezTo>
                    <a:pt x="10" y="13"/>
                    <a:pt x="13" y="10"/>
                    <a:pt x="13" y="6"/>
                  </a:cubicBezTo>
                  <a:cubicBezTo>
                    <a:pt x="13" y="3"/>
                    <a:pt x="10" y="0"/>
                    <a:pt x="7" y="0"/>
                  </a:cubicBezTo>
                  <a:cubicBezTo>
                    <a:pt x="3" y="0"/>
                    <a:pt x="0" y="3"/>
                    <a:pt x="0" y="6"/>
                  </a:cubicBezTo>
                  <a:cubicBezTo>
                    <a:pt x="0" y="10"/>
                    <a:pt x="3" y="13"/>
                    <a:pt x="7" y="13"/>
                  </a:cubicBezTo>
                  <a:close/>
                  <a:moveTo>
                    <a:pt x="7" y="2"/>
                  </a:moveTo>
                  <a:cubicBezTo>
                    <a:pt x="9" y="2"/>
                    <a:pt x="11" y="4"/>
                    <a:pt x="11" y="6"/>
                  </a:cubicBezTo>
                  <a:cubicBezTo>
                    <a:pt x="11" y="8"/>
                    <a:pt x="9" y="10"/>
                    <a:pt x="7" y="10"/>
                  </a:cubicBezTo>
                  <a:cubicBezTo>
                    <a:pt x="5" y="10"/>
                    <a:pt x="3" y="8"/>
                    <a:pt x="3" y="6"/>
                  </a:cubicBezTo>
                  <a:cubicBezTo>
                    <a:pt x="3" y="4"/>
                    <a:pt x="5" y="2"/>
                    <a:pt x="7"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9" name="Freeform 61">
              <a:extLst>
                <a:ext uri="{FF2B5EF4-FFF2-40B4-BE49-F238E27FC236}">
                  <a16:creationId xmlns:a16="http://schemas.microsoft.com/office/drawing/2014/main" id="{85452566-48A0-A048-8F08-F78B11D356BD}"/>
                </a:ext>
              </a:extLst>
            </p:cNvPr>
            <p:cNvSpPr>
              <a:spLocks/>
            </p:cNvSpPr>
            <p:nvPr/>
          </p:nvSpPr>
          <p:spPr bwMode="auto">
            <a:xfrm>
              <a:off x="2603501" y="5516563"/>
              <a:ext cx="303213" cy="17463"/>
            </a:xfrm>
            <a:custGeom>
              <a:avLst/>
              <a:gdLst>
                <a:gd name="T0" fmla="*/ 34 w 36"/>
                <a:gd name="T1" fmla="*/ 0 h 2"/>
                <a:gd name="T2" fmla="*/ 2 w 36"/>
                <a:gd name="T3" fmla="*/ 0 h 2"/>
                <a:gd name="T4" fmla="*/ 0 w 36"/>
                <a:gd name="T5" fmla="*/ 1 h 2"/>
                <a:gd name="T6" fmla="*/ 2 w 36"/>
                <a:gd name="T7" fmla="*/ 2 h 2"/>
                <a:gd name="T8" fmla="*/ 34 w 36"/>
                <a:gd name="T9" fmla="*/ 2 h 2"/>
                <a:gd name="T10" fmla="*/ 36 w 36"/>
                <a:gd name="T11" fmla="*/ 1 h 2"/>
                <a:gd name="T12" fmla="*/ 34 w 3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6" h="2">
                  <a:moveTo>
                    <a:pt x="34" y="0"/>
                  </a:moveTo>
                  <a:cubicBezTo>
                    <a:pt x="2" y="0"/>
                    <a:pt x="2" y="0"/>
                    <a:pt x="2" y="0"/>
                  </a:cubicBezTo>
                  <a:cubicBezTo>
                    <a:pt x="1" y="0"/>
                    <a:pt x="0" y="0"/>
                    <a:pt x="0" y="1"/>
                  </a:cubicBezTo>
                  <a:cubicBezTo>
                    <a:pt x="0" y="2"/>
                    <a:pt x="1" y="2"/>
                    <a:pt x="2" y="2"/>
                  </a:cubicBezTo>
                  <a:cubicBezTo>
                    <a:pt x="34" y="2"/>
                    <a:pt x="34" y="2"/>
                    <a:pt x="34" y="2"/>
                  </a:cubicBezTo>
                  <a:cubicBezTo>
                    <a:pt x="35" y="2"/>
                    <a:pt x="36" y="2"/>
                    <a:pt x="36" y="1"/>
                  </a:cubicBezTo>
                  <a:cubicBezTo>
                    <a:pt x="36" y="0"/>
                    <a:pt x="35" y="0"/>
                    <a:pt x="3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0" name="Freeform 62">
              <a:extLst>
                <a:ext uri="{FF2B5EF4-FFF2-40B4-BE49-F238E27FC236}">
                  <a16:creationId xmlns:a16="http://schemas.microsoft.com/office/drawing/2014/main" id="{9C3EAE49-A8AD-614B-8414-39A5DDCA09DE}"/>
                </a:ext>
              </a:extLst>
            </p:cNvPr>
            <p:cNvSpPr>
              <a:spLocks/>
            </p:cNvSpPr>
            <p:nvPr/>
          </p:nvSpPr>
          <p:spPr bwMode="auto">
            <a:xfrm>
              <a:off x="2654301" y="5649913"/>
              <a:ext cx="201613" cy="25400"/>
            </a:xfrm>
            <a:custGeom>
              <a:avLst/>
              <a:gdLst>
                <a:gd name="T0" fmla="*/ 23 w 24"/>
                <a:gd name="T1" fmla="*/ 0 h 3"/>
                <a:gd name="T2" fmla="*/ 1 w 24"/>
                <a:gd name="T3" fmla="*/ 0 h 3"/>
                <a:gd name="T4" fmla="*/ 0 w 24"/>
                <a:gd name="T5" fmla="*/ 2 h 3"/>
                <a:gd name="T6" fmla="*/ 1 w 24"/>
                <a:gd name="T7" fmla="*/ 3 h 3"/>
                <a:gd name="T8" fmla="*/ 23 w 24"/>
                <a:gd name="T9" fmla="*/ 3 h 3"/>
                <a:gd name="T10" fmla="*/ 24 w 24"/>
                <a:gd name="T11" fmla="*/ 2 h 3"/>
                <a:gd name="T12" fmla="*/ 23 w 2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4" h="3">
                  <a:moveTo>
                    <a:pt x="23" y="0"/>
                  </a:moveTo>
                  <a:cubicBezTo>
                    <a:pt x="1" y="0"/>
                    <a:pt x="1" y="0"/>
                    <a:pt x="1" y="0"/>
                  </a:cubicBezTo>
                  <a:cubicBezTo>
                    <a:pt x="1" y="0"/>
                    <a:pt x="0" y="1"/>
                    <a:pt x="0" y="2"/>
                  </a:cubicBezTo>
                  <a:cubicBezTo>
                    <a:pt x="0" y="2"/>
                    <a:pt x="1" y="3"/>
                    <a:pt x="1" y="3"/>
                  </a:cubicBezTo>
                  <a:cubicBezTo>
                    <a:pt x="23" y="3"/>
                    <a:pt x="23" y="3"/>
                    <a:pt x="23" y="3"/>
                  </a:cubicBezTo>
                  <a:cubicBezTo>
                    <a:pt x="24" y="3"/>
                    <a:pt x="24" y="2"/>
                    <a:pt x="24" y="2"/>
                  </a:cubicBezTo>
                  <a:cubicBezTo>
                    <a:pt x="24" y="1"/>
                    <a:pt x="24"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1" name="Freeform 63">
              <a:extLst>
                <a:ext uri="{FF2B5EF4-FFF2-40B4-BE49-F238E27FC236}">
                  <a16:creationId xmlns:a16="http://schemas.microsoft.com/office/drawing/2014/main" id="{F2F86AFA-9EFC-DE43-9328-11E1A5531C9E}"/>
                </a:ext>
              </a:extLst>
            </p:cNvPr>
            <p:cNvSpPr>
              <a:spLocks/>
            </p:cNvSpPr>
            <p:nvPr/>
          </p:nvSpPr>
          <p:spPr bwMode="auto">
            <a:xfrm>
              <a:off x="2654301" y="5700713"/>
              <a:ext cx="201613" cy="25400"/>
            </a:xfrm>
            <a:custGeom>
              <a:avLst/>
              <a:gdLst>
                <a:gd name="T0" fmla="*/ 23 w 24"/>
                <a:gd name="T1" fmla="*/ 0 h 3"/>
                <a:gd name="T2" fmla="*/ 1 w 24"/>
                <a:gd name="T3" fmla="*/ 0 h 3"/>
                <a:gd name="T4" fmla="*/ 0 w 24"/>
                <a:gd name="T5" fmla="*/ 1 h 3"/>
                <a:gd name="T6" fmla="*/ 1 w 24"/>
                <a:gd name="T7" fmla="*/ 3 h 3"/>
                <a:gd name="T8" fmla="*/ 23 w 24"/>
                <a:gd name="T9" fmla="*/ 3 h 3"/>
                <a:gd name="T10" fmla="*/ 24 w 24"/>
                <a:gd name="T11" fmla="*/ 1 h 3"/>
                <a:gd name="T12" fmla="*/ 23 w 2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4" h="3">
                  <a:moveTo>
                    <a:pt x="23" y="0"/>
                  </a:moveTo>
                  <a:cubicBezTo>
                    <a:pt x="1" y="0"/>
                    <a:pt x="1" y="0"/>
                    <a:pt x="1" y="0"/>
                  </a:cubicBezTo>
                  <a:cubicBezTo>
                    <a:pt x="1" y="0"/>
                    <a:pt x="0" y="1"/>
                    <a:pt x="0" y="1"/>
                  </a:cubicBezTo>
                  <a:cubicBezTo>
                    <a:pt x="0" y="2"/>
                    <a:pt x="1" y="3"/>
                    <a:pt x="1" y="3"/>
                  </a:cubicBezTo>
                  <a:cubicBezTo>
                    <a:pt x="23" y="3"/>
                    <a:pt x="23" y="3"/>
                    <a:pt x="23" y="3"/>
                  </a:cubicBezTo>
                  <a:cubicBezTo>
                    <a:pt x="24" y="3"/>
                    <a:pt x="24" y="2"/>
                    <a:pt x="24" y="1"/>
                  </a:cubicBezTo>
                  <a:cubicBezTo>
                    <a:pt x="24" y="1"/>
                    <a:pt x="24"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72" name="Group 2171">
            <a:extLst>
              <a:ext uri="{FF2B5EF4-FFF2-40B4-BE49-F238E27FC236}">
                <a16:creationId xmlns:a16="http://schemas.microsoft.com/office/drawing/2014/main" id="{F1F9716C-00AC-FB4C-96D9-7929BB28BD88}"/>
              </a:ext>
            </a:extLst>
          </p:cNvPr>
          <p:cNvGrpSpPr/>
          <p:nvPr userDrawn="1"/>
        </p:nvGrpSpPr>
        <p:grpSpPr>
          <a:xfrm>
            <a:off x="445727" y="1353820"/>
            <a:ext cx="310609" cy="287112"/>
            <a:chOff x="2419351" y="92075"/>
            <a:chExt cx="671512" cy="620713"/>
          </a:xfrm>
          <a:solidFill>
            <a:srgbClr val="003088"/>
          </a:solidFill>
        </p:grpSpPr>
        <p:sp>
          <p:nvSpPr>
            <p:cNvPr id="2173" name="Freeform 74">
              <a:extLst>
                <a:ext uri="{FF2B5EF4-FFF2-40B4-BE49-F238E27FC236}">
                  <a16:creationId xmlns:a16="http://schemas.microsoft.com/office/drawing/2014/main" id="{983AC1CD-278D-D74D-A622-353626316FD4}"/>
                </a:ext>
              </a:extLst>
            </p:cNvPr>
            <p:cNvSpPr>
              <a:spLocks noEditPoints="1"/>
            </p:cNvSpPr>
            <p:nvPr/>
          </p:nvSpPr>
          <p:spPr bwMode="auto">
            <a:xfrm>
              <a:off x="2671763" y="327025"/>
              <a:ext cx="166688" cy="158750"/>
            </a:xfrm>
            <a:custGeom>
              <a:avLst/>
              <a:gdLst>
                <a:gd name="T0" fmla="*/ 4 w 20"/>
                <a:gd name="T1" fmla="*/ 19 h 19"/>
                <a:gd name="T2" fmla="*/ 17 w 20"/>
                <a:gd name="T3" fmla="*/ 19 h 19"/>
                <a:gd name="T4" fmla="*/ 20 w 20"/>
                <a:gd name="T5" fmla="*/ 16 h 19"/>
                <a:gd name="T6" fmla="*/ 20 w 20"/>
                <a:gd name="T7" fmla="*/ 3 h 19"/>
                <a:gd name="T8" fmla="*/ 17 w 20"/>
                <a:gd name="T9" fmla="*/ 0 h 19"/>
                <a:gd name="T10" fmla="*/ 4 w 20"/>
                <a:gd name="T11" fmla="*/ 0 h 19"/>
                <a:gd name="T12" fmla="*/ 0 w 20"/>
                <a:gd name="T13" fmla="*/ 3 h 19"/>
                <a:gd name="T14" fmla="*/ 0 w 20"/>
                <a:gd name="T15" fmla="*/ 16 h 19"/>
                <a:gd name="T16" fmla="*/ 4 w 20"/>
                <a:gd name="T17" fmla="*/ 19 h 19"/>
                <a:gd name="T18" fmla="*/ 3 w 20"/>
                <a:gd name="T19" fmla="*/ 3 h 19"/>
                <a:gd name="T20" fmla="*/ 4 w 20"/>
                <a:gd name="T21" fmla="*/ 2 h 19"/>
                <a:gd name="T22" fmla="*/ 17 w 20"/>
                <a:gd name="T23" fmla="*/ 2 h 19"/>
                <a:gd name="T24" fmla="*/ 17 w 20"/>
                <a:gd name="T25" fmla="*/ 3 h 19"/>
                <a:gd name="T26" fmla="*/ 17 w 20"/>
                <a:gd name="T27" fmla="*/ 16 h 19"/>
                <a:gd name="T28" fmla="*/ 17 w 20"/>
                <a:gd name="T29" fmla="*/ 16 h 19"/>
                <a:gd name="T30" fmla="*/ 4 w 20"/>
                <a:gd name="T31" fmla="*/ 16 h 19"/>
                <a:gd name="T32" fmla="*/ 3 w 20"/>
                <a:gd name="T33" fmla="*/ 16 h 19"/>
                <a:gd name="T34" fmla="*/ 3 w 20"/>
                <a:gd name="T3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9">
                  <a:moveTo>
                    <a:pt x="4" y="19"/>
                  </a:moveTo>
                  <a:cubicBezTo>
                    <a:pt x="17" y="19"/>
                    <a:pt x="17" y="19"/>
                    <a:pt x="17" y="19"/>
                  </a:cubicBezTo>
                  <a:cubicBezTo>
                    <a:pt x="18" y="19"/>
                    <a:pt x="20" y="18"/>
                    <a:pt x="20" y="16"/>
                  </a:cubicBezTo>
                  <a:cubicBezTo>
                    <a:pt x="20" y="3"/>
                    <a:pt x="20" y="3"/>
                    <a:pt x="20" y="3"/>
                  </a:cubicBezTo>
                  <a:cubicBezTo>
                    <a:pt x="20" y="1"/>
                    <a:pt x="18" y="0"/>
                    <a:pt x="17" y="0"/>
                  </a:cubicBezTo>
                  <a:cubicBezTo>
                    <a:pt x="4" y="0"/>
                    <a:pt x="4" y="0"/>
                    <a:pt x="4" y="0"/>
                  </a:cubicBezTo>
                  <a:cubicBezTo>
                    <a:pt x="2" y="0"/>
                    <a:pt x="0" y="1"/>
                    <a:pt x="0" y="3"/>
                  </a:cubicBezTo>
                  <a:cubicBezTo>
                    <a:pt x="0" y="16"/>
                    <a:pt x="0" y="16"/>
                    <a:pt x="0" y="16"/>
                  </a:cubicBezTo>
                  <a:cubicBezTo>
                    <a:pt x="0" y="18"/>
                    <a:pt x="2" y="19"/>
                    <a:pt x="4" y="19"/>
                  </a:cubicBezTo>
                  <a:close/>
                  <a:moveTo>
                    <a:pt x="3" y="3"/>
                  </a:moveTo>
                  <a:cubicBezTo>
                    <a:pt x="3" y="3"/>
                    <a:pt x="3" y="2"/>
                    <a:pt x="4" y="2"/>
                  </a:cubicBezTo>
                  <a:cubicBezTo>
                    <a:pt x="17" y="2"/>
                    <a:pt x="17" y="2"/>
                    <a:pt x="17" y="2"/>
                  </a:cubicBezTo>
                  <a:cubicBezTo>
                    <a:pt x="17" y="2"/>
                    <a:pt x="17" y="3"/>
                    <a:pt x="17" y="3"/>
                  </a:cubicBezTo>
                  <a:cubicBezTo>
                    <a:pt x="17" y="16"/>
                    <a:pt x="17" y="16"/>
                    <a:pt x="17" y="16"/>
                  </a:cubicBezTo>
                  <a:cubicBezTo>
                    <a:pt x="17" y="16"/>
                    <a:pt x="17" y="16"/>
                    <a:pt x="17" y="16"/>
                  </a:cubicBezTo>
                  <a:cubicBezTo>
                    <a:pt x="4" y="16"/>
                    <a:pt x="4" y="16"/>
                    <a:pt x="4" y="16"/>
                  </a:cubicBezTo>
                  <a:cubicBezTo>
                    <a:pt x="3" y="16"/>
                    <a:pt x="3" y="16"/>
                    <a:pt x="3" y="16"/>
                  </a:cubicBezTo>
                  <a:lnTo>
                    <a:pt x="3"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4" name="Freeform 75">
              <a:extLst>
                <a:ext uri="{FF2B5EF4-FFF2-40B4-BE49-F238E27FC236}">
                  <a16:creationId xmlns:a16="http://schemas.microsoft.com/office/drawing/2014/main" id="{87A91CD3-8382-954E-A697-85796C179CF3}"/>
                </a:ext>
              </a:extLst>
            </p:cNvPr>
            <p:cNvSpPr>
              <a:spLocks noEditPoints="1"/>
            </p:cNvSpPr>
            <p:nvPr/>
          </p:nvSpPr>
          <p:spPr bwMode="auto">
            <a:xfrm>
              <a:off x="2587626" y="234950"/>
              <a:ext cx="334963" cy="334963"/>
            </a:xfrm>
            <a:custGeom>
              <a:avLst/>
              <a:gdLst>
                <a:gd name="T0" fmla="*/ 22 w 40"/>
                <a:gd name="T1" fmla="*/ 2 h 40"/>
                <a:gd name="T2" fmla="*/ 18 w 40"/>
                <a:gd name="T3" fmla="*/ 5 h 40"/>
                <a:gd name="T4" fmla="*/ 17 w 40"/>
                <a:gd name="T5" fmla="*/ 0 h 40"/>
                <a:gd name="T6" fmla="*/ 16 w 40"/>
                <a:gd name="T7" fmla="*/ 5 h 40"/>
                <a:gd name="T8" fmla="*/ 12 w 40"/>
                <a:gd name="T9" fmla="*/ 2 h 40"/>
                <a:gd name="T10" fmla="*/ 9 w 40"/>
                <a:gd name="T11" fmla="*/ 2 h 40"/>
                <a:gd name="T12" fmla="*/ 9 w 40"/>
                <a:gd name="T13" fmla="*/ 5 h 40"/>
                <a:gd name="T14" fmla="*/ 5 w 40"/>
                <a:gd name="T15" fmla="*/ 10 h 40"/>
                <a:gd name="T16" fmla="*/ 0 w 40"/>
                <a:gd name="T17" fmla="*/ 11 h 40"/>
                <a:gd name="T18" fmla="*/ 5 w 40"/>
                <a:gd name="T19" fmla="*/ 12 h 40"/>
                <a:gd name="T20" fmla="*/ 1 w 40"/>
                <a:gd name="T21" fmla="*/ 16 h 40"/>
                <a:gd name="T22" fmla="*/ 1 w 40"/>
                <a:gd name="T23" fmla="*/ 19 h 40"/>
                <a:gd name="T24" fmla="*/ 5 w 40"/>
                <a:gd name="T25" fmla="*/ 22 h 40"/>
                <a:gd name="T26" fmla="*/ 0 w 40"/>
                <a:gd name="T27" fmla="*/ 23 h 40"/>
                <a:gd name="T28" fmla="*/ 5 w 40"/>
                <a:gd name="T29" fmla="*/ 25 h 40"/>
                <a:gd name="T30" fmla="*/ 1 w 40"/>
                <a:gd name="T31" fmla="*/ 28 h 40"/>
                <a:gd name="T32" fmla="*/ 1 w 40"/>
                <a:gd name="T33" fmla="*/ 31 h 40"/>
                <a:gd name="T34" fmla="*/ 5 w 40"/>
                <a:gd name="T35" fmla="*/ 31 h 40"/>
                <a:gd name="T36" fmla="*/ 9 w 40"/>
                <a:gd name="T37" fmla="*/ 35 h 40"/>
                <a:gd name="T38" fmla="*/ 11 w 40"/>
                <a:gd name="T39" fmla="*/ 40 h 40"/>
                <a:gd name="T40" fmla="*/ 12 w 40"/>
                <a:gd name="T41" fmla="*/ 35 h 40"/>
                <a:gd name="T42" fmla="*/ 16 w 40"/>
                <a:gd name="T43" fmla="*/ 39 h 40"/>
                <a:gd name="T44" fmla="*/ 18 w 40"/>
                <a:gd name="T45" fmla="*/ 39 h 40"/>
                <a:gd name="T46" fmla="*/ 22 w 40"/>
                <a:gd name="T47" fmla="*/ 35 h 40"/>
                <a:gd name="T48" fmla="*/ 23 w 40"/>
                <a:gd name="T49" fmla="*/ 40 h 40"/>
                <a:gd name="T50" fmla="*/ 25 w 40"/>
                <a:gd name="T51" fmla="*/ 35 h 40"/>
                <a:gd name="T52" fmla="*/ 28 w 40"/>
                <a:gd name="T53" fmla="*/ 39 h 40"/>
                <a:gd name="T54" fmla="*/ 31 w 40"/>
                <a:gd name="T55" fmla="*/ 39 h 40"/>
                <a:gd name="T56" fmla="*/ 31 w 40"/>
                <a:gd name="T57" fmla="*/ 35 h 40"/>
                <a:gd name="T58" fmla="*/ 35 w 40"/>
                <a:gd name="T59" fmla="*/ 31 h 40"/>
                <a:gd name="T60" fmla="*/ 40 w 40"/>
                <a:gd name="T61" fmla="*/ 30 h 40"/>
                <a:gd name="T62" fmla="*/ 35 w 40"/>
                <a:gd name="T63" fmla="*/ 28 h 40"/>
                <a:gd name="T64" fmla="*/ 39 w 40"/>
                <a:gd name="T65" fmla="*/ 25 h 40"/>
                <a:gd name="T66" fmla="*/ 39 w 40"/>
                <a:gd name="T67" fmla="*/ 22 h 40"/>
                <a:gd name="T68" fmla="*/ 35 w 40"/>
                <a:gd name="T69" fmla="*/ 19 h 40"/>
                <a:gd name="T70" fmla="*/ 39 w 40"/>
                <a:gd name="T71" fmla="*/ 19 h 40"/>
                <a:gd name="T72" fmla="*/ 39 w 40"/>
                <a:gd name="T73" fmla="*/ 16 h 40"/>
                <a:gd name="T74" fmla="*/ 35 w 40"/>
                <a:gd name="T75" fmla="*/ 12 h 40"/>
                <a:gd name="T76" fmla="*/ 40 w 40"/>
                <a:gd name="T77" fmla="*/ 11 h 40"/>
                <a:gd name="T78" fmla="*/ 35 w 40"/>
                <a:gd name="T79" fmla="*/ 10 h 40"/>
                <a:gd name="T80" fmla="*/ 31 w 40"/>
                <a:gd name="T81" fmla="*/ 5 h 40"/>
                <a:gd name="T82" fmla="*/ 31 w 40"/>
                <a:gd name="T83" fmla="*/ 2 h 40"/>
                <a:gd name="T84" fmla="*/ 28 w 40"/>
                <a:gd name="T85" fmla="*/ 2 h 40"/>
                <a:gd name="T86" fmla="*/ 25 w 40"/>
                <a:gd name="T87" fmla="*/ 5 h 40"/>
                <a:gd name="T88" fmla="*/ 23 w 40"/>
                <a:gd name="T89" fmla="*/ 0 h 40"/>
                <a:gd name="T90" fmla="*/ 32 w 40"/>
                <a:gd name="T91" fmla="*/ 10 h 40"/>
                <a:gd name="T92" fmla="*/ 31 w 40"/>
                <a:gd name="T93" fmla="*/ 33 h 40"/>
                <a:gd name="T94" fmla="*/ 8 w 40"/>
                <a:gd name="T95" fmla="*/ 31 h 40"/>
                <a:gd name="T96" fmla="*/ 9 w 40"/>
                <a:gd name="T97"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23" y="0"/>
                  </a:moveTo>
                  <a:cubicBezTo>
                    <a:pt x="23" y="0"/>
                    <a:pt x="22" y="1"/>
                    <a:pt x="22" y="2"/>
                  </a:cubicBezTo>
                  <a:cubicBezTo>
                    <a:pt x="22" y="5"/>
                    <a:pt x="22" y="5"/>
                    <a:pt x="22" y="5"/>
                  </a:cubicBezTo>
                  <a:cubicBezTo>
                    <a:pt x="18" y="5"/>
                    <a:pt x="18" y="5"/>
                    <a:pt x="18" y="5"/>
                  </a:cubicBezTo>
                  <a:cubicBezTo>
                    <a:pt x="18" y="2"/>
                    <a:pt x="18" y="2"/>
                    <a:pt x="18" y="2"/>
                  </a:cubicBezTo>
                  <a:cubicBezTo>
                    <a:pt x="18" y="1"/>
                    <a:pt x="18" y="0"/>
                    <a:pt x="17" y="0"/>
                  </a:cubicBezTo>
                  <a:cubicBezTo>
                    <a:pt x="16" y="0"/>
                    <a:pt x="16" y="1"/>
                    <a:pt x="16" y="2"/>
                  </a:cubicBezTo>
                  <a:cubicBezTo>
                    <a:pt x="16" y="5"/>
                    <a:pt x="16" y="5"/>
                    <a:pt x="16" y="5"/>
                  </a:cubicBezTo>
                  <a:cubicBezTo>
                    <a:pt x="12" y="5"/>
                    <a:pt x="12" y="5"/>
                    <a:pt x="12" y="5"/>
                  </a:cubicBezTo>
                  <a:cubicBezTo>
                    <a:pt x="12" y="2"/>
                    <a:pt x="12" y="2"/>
                    <a:pt x="12" y="2"/>
                  </a:cubicBezTo>
                  <a:cubicBezTo>
                    <a:pt x="12" y="1"/>
                    <a:pt x="12" y="0"/>
                    <a:pt x="11" y="0"/>
                  </a:cubicBezTo>
                  <a:cubicBezTo>
                    <a:pt x="10" y="0"/>
                    <a:pt x="9" y="1"/>
                    <a:pt x="9" y="2"/>
                  </a:cubicBezTo>
                  <a:cubicBezTo>
                    <a:pt x="9" y="5"/>
                    <a:pt x="9" y="5"/>
                    <a:pt x="9" y="5"/>
                  </a:cubicBezTo>
                  <a:cubicBezTo>
                    <a:pt x="9" y="5"/>
                    <a:pt x="9" y="5"/>
                    <a:pt x="9" y="5"/>
                  </a:cubicBezTo>
                  <a:cubicBezTo>
                    <a:pt x="7" y="5"/>
                    <a:pt x="5" y="7"/>
                    <a:pt x="5" y="10"/>
                  </a:cubicBezTo>
                  <a:cubicBezTo>
                    <a:pt x="5" y="10"/>
                    <a:pt x="5" y="10"/>
                    <a:pt x="5" y="10"/>
                  </a:cubicBezTo>
                  <a:cubicBezTo>
                    <a:pt x="1" y="10"/>
                    <a:pt x="1" y="10"/>
                    <a:pt x="1" y="10"/>
                  </a:cubicBezTo>
                  <a:cubicBezTo>
                    <a:pt x="1" y="10"/>
                    <a:pt x="0" y="10"/>
                    <a:pt x="0" y="11"/>
                  </a:cubicBezTo>
                  <a:cubicBezTo>
                    <a:pt x="0" y="12"/>
                    <a:pt x="1" y="12"/>
                    <a:pt x="1" y="12"/>
                  </a:cubicBezTo>
                  <a:cubicBezTo>
                    <a:pt x="5" y="12"/>
                    <a:pt x="5" y="12"/>
                    <a:pt x="5" y="12"/>
                  </a:cubicBezTo>
                  <a:cubicBezTo>
                    <a:pt x="5" y="16"/>
                    <a:pt x="5" y="16"/>
                    <a:pt x="5" y="16"/>
                  </a:cubicBezTo>
                  <a:cubicBezTo>
                    <a:pt x="1" y="16"/>
                    <a:pt x="1" y="16"/>
                    <a:pt x="1" y="16"/>
                  </a:cubicBezTo>
                  <a:cubicBezTo>
                    <a:pt x="1" y="16"/>
                    <a:pt x="0" y="16"/>
                    <a:pt x="0" y="17"/>
                  </a:cubicBezTo>
                  <a:cubicBezTo>
                    <a:pt x="0" y="18"/>
                    <a:pt x="1" y="19"/>
                    <a:pt x="1" y="19"/>
                  </a:cubicBezTo>
                  <a:cubicBezTo>
                    <a:pt x="5" y="19"/>
                    <a:pt x="5" y="19"/>
                    <a:pt x="5" y="19"/>
                  </a:cubicBezTo>
                  <a:cubicBezTo>
                    <a:pt x="5" y="22"/>
                    <a:pt x="5" y="22"/>
                    <a:pt x="5" y="22"/>
                  </a:cubicBezTo>
                  <a:cubicBezTo>
                    <a:pt x="1" y="22"/>
                    <a:pt x="1" y="22"/>
                    <a:pt x="1" y="22"/>
                  </a:cubicBezTo>
                  <a:cubicBezTo>
                    <a:pt x="1" y="22"/>
                    <a:pt x="0" y="23"/>
                    <a:pt x="0" y="23"/>
                  </a:cubicBezTo>
                  <a:cubicBezTo>
                    <a:pt x="0" y="24"/>
                    <a:pt x="1" y="25"/>
                    <a:pt x="1" y="25"/>
                  </a:cubicBezTo>
                  <a:cubicBezTo>
                    <a:pt x="5" y="25"/>
                    <a:pt x="5" y="25"/>
                    <a:pt x="5" y="25"/>
                  </a:cubicBezTo>
                  <a:cubicBezTo>
                    <a:pt x="5" y="28"/>
                    <a:pt x="5" y="28"/>
                    <a:pt x="5" y="28"/>
                  </a:cubicBezTo>
                  <a:cubicBezTo>
                    <a:pt x="1" y="28"/>
                    <a:pt x="1" y="28"/>
                    <a:pt x="1" y="28"/>
                  </a:cubicBezTo>
                  <a:cubicBezTo>
                    <a:pt x="1" y="28"/>
                    <a:pt x="0" y="29"/>
                    <a:pt x="0" y="30"/>
                  </a:cubicBezTo>
                  <a:cubicBezTo>
                    <a:pt x="0" y="30"/>
                    <a:pt x="1" y="31"/>
                    <a:pt x="1" y="31"/>
                  </a:cubicBezTo>
                  <a:cubicBezTo>
                    <a:pt x="5" y="31"/>
                    <a:pt x="5" y="31"/>
                    <a:pt x="5" y="31"/>
                  </a:cubicBezTo>
                  <a:cubicBezTo>
                    <a:pt x="5" y="31"/>
                    <a:pt x="5" y="31"/>
                    <a:pt x="5" y="31"/>
                  </a:cubicBezTo>
                  <a:cubicBezTo>
                    <a:pt x="5" y="33"/>
                    <a:pt x="7" y="35"/>
                    <a:pt x="9" y="35"/>
                  </a:cubicBezTo>
                  <a:cubicBezTo>
                    <a:pt x="9" y="35"/>
                    <a:pt x="9" y="35"/>
                    <a:pt x="9" y="35"/>
                  </a:cubicBezTo>
                  <a:cubicBezTo>
                    <a:pt x="9" y="39"/>
                    <a:pt x="9" y="39"/>
                    <a:pt x="9" y="39"/>
                  </a:cubicBezTo>
                  <a:cubicBezTo>
                    <a:pt x="9" y="40"/>
                    <a:pt x="10" y="40"/>
                    <a:pt x="11" y="40"/>
                  </a:cubicBezTo>
                  <a:cubicBezTo>
                    <a:pt x="12" y="40"/>
                    <a:pt x="12" y="40"/>
                    <a:pt x="12" y="39"/>
                  </a:cubicBezTo>
                  <a:cubicBezTo>
                    <a:pt x="12" y="35"/>
                    <a:pt x="12" y="35"/>
                    <a:pt x="12" y="35"/>
                  </a:cubicBezTo>
                  <a:cubicBezTo>
                    <a:pt x="16" y="35"/>
                    <a:pt x="16" y="35"/>
                    <a:pt x="16" y="35"/>
                  </a:cubicBezTo>
                  <a:cubicBezTo>
                    <a:pt x="16" y="39"/>
                    <a:pt x="16" y="39"/>
                    <a:pt x="16" y="39"/>
                  </a:cubicBezTo>
                  <a:cubicBezTo>
                    <a:pt x="16" y="40"/>
                    <a:pt x="16" y="40"/>
                    <a:pt x="17" y="40"/>
                  </a:cubicBezTo>
                  <a:cubicBezTo>
                    <a:pt x="18" y="40"/>
                    <a:pt x="18" y="40"/>
                    <a:pt x="18" y="39"/>
                  </a:cubicBezTo>
                  <a:cubicBezTo>
                    <a:pt x="18" y="35"/>
                    <a:pt x="18" y="35"/>
                    <a:pt x="18" y="35"/>
                  </a:cubicBezTo>
                  <a:cubicBezTo>
                    <a:pt x="22" y="35"/>
                    <a:pt x="22" y="35"/>
                    <a:pt x="22" y="35"/>
                  </a:cubicBezTo>
                  <a:cubicBezTo>
                    <a:pt x="22" y="39"/>
                    <a:pt x="22" y="39"/>
                    <a:pt x="22" y="39"/>
                  </a:cubicBezTo>
                  <a:cubicBezTo>
                    <a:pt x="22" y="40"/>
                    <a:pt x="23" y="40"/>
                    <a:pt x="23" y="40"/>
                  </a:cubicBezTo>
                  <a:cubicBezTo>
                    <a:pt x="24" y="40"/>
                    <a:pt x="25" y="40"/>
                    <a:pt x="25" y="39"/>
                  </a:cubicBezTo>
                  <a:cubicBezTo>
                    <a:pt x="25" y="35"/>
                    <a:pt x="25" y="35"/>
                    <a:pt x="25" y="35"/>
                  </a:cubicBezTo>
                  <a:cubicBezTo>
                    <a:pt x="28" y="35"/>
                    <a:pt x="28" y="35"/>
                    <a:pt x="28" y="35"/>
                  </a:cubicBezTo>
                  <a:cubicBezTo>
                    <a:pt x="28" y="39"/>
                    <a:pt x="28" y="39"/>
                    <a:pt x="28" y="39"/>
                  </a:cubicBezTo>
                  <a:cubicBezTo>
                    <a:pt x="28" y="40"/>
                    <a:pt x="29" y="40"/>
                    <a:pt x="29" y="40"/>
                  </a:cubicBezTo>
                  <a:cubicBezTo>
                    <a:pt x="30" y="40"/>
                    <a:pt x="31" y="40"/>
                    <a:pt x="31" y="39"/>
                  </a:cubicBezTo>
                  <a:cubicBezTo>
                    <a:pt x="31" y="35"/>
                    <a:pt x="31" y="35"/>
                    <a:pt x="31" y="35"/>
                  </a:cubicBezTo>
                  <a:cubicBezTo>
                    <a:pt x="31" y="35"/>
                    <a:pt x="31" y="35"/>
                    <a:pt x="31" y="35"/>
                  </a:cubicBezTo>
                  <a:cubicBezTo>
                    <a:pt x="33" y="35"/>
                    <a:pt x="35" y="33"/>
                    <a:pt x="35" y="31"/>
                  </a:cubicBezTo>
                  <a:cubicBezTo>
                    <a:pt x="35" y="31"/>
                    <a:pt x="35" y="31"/>
                    <a:pt x="35" y="31"/>
                  </a:cubicBezTo>
                  <a:cubicBezTo>
                    <a:pt x="39" y="31"/>
                    <a:pt x="39" y="31"/>
                    <a:pt x="39" y="31"/>
                  </a:cubicBezTo>
                  <a:cubicBezTo>
                    <a:pt x="40" y="31"/>
                    <a:pt x="40" y="30"/>
                    <a:pt x="40" y="30"/>
                  </a:cubicBezTo>
                  <a:cubicBezTo>
                    <a:pt x="40" y="29"/>
                    <a:pt x="40" y="28"/>
                    <a:pt x="39" y="28"/>
                  </a:cubicBezTo>
                  <a:cubicBezTo>
                    <a:pt x="35" y="28"/>
                    <a:pt x="35" y="28"/>
                    <a:pt x="35" y="28"/>
                  </a:cubicBezTo>
                  <a:cubicBezTo>
                    <a:pt x="35" y="25"/>
                    <a:pt x="35" y="25"/>
                    <a:pt x="35" y="25"/>
                  </a:cubicBezTo>
                  <a:cubicBezTo>
                    <a:pt x="39" y="25"/>
                    <a:pt x="39" y="25"/>
                    <a:pt x="39" y="25"/>
                  </a:cubicBezTo>
                  <a:cubicBezTo>
                    <a:pt x="40" y="25"/>
                    <a:pt x="40" y="24"/>
                    <a:pt x="40" y="23"/>
                  </a:cubicBezTo>
                  <a:cubicBezTo>
                    <a:pt x="40" y="23"/>
                    <a:pt x="40" y="22"/>
                    <a:pt x="39" y="22"/>
                  </a:cubicBezTo>
                  <a:cubicBezTo>
                    <a:pt x="35" y="22"/>
                    <a:pt x="35" y="22"/>
                    <a:pt x="35" y="22"/>
                  </a:cubicBezTo>
                  <a:cubicBezTo>
                    <a:pt x="35" y="19"/>
                    <a:pt x="35" y="19"/>
                    <a:pt x="35" y="19"/>
                  </a:cubicBezTo>
                  <a:cubicBezTo>
                    <a:pt x="39" y="19"/>
                    <a:pt x="39" y="19"/>
                    <a:pt x="39" y="19"/>
                  </a:cubicBezTo>
                  <a:cubicBezTo>
                    <a:pt x="39" y="19"/>
                    <a:pt x="39" y="19"/>
                    <a:pt x="39" y="19"/>
                  </a:cubicBezTo>
                  <a:cubicBezTo>
                    <a:pt x="40" y="19"/>
                    <a:pt x="40" y="18"/>
                    <a:pt x="40" y="17"/>
                  </a:cubicBezTo>
                  <a:cubicBezTo>
                    <a:pt x="40" y="16"/>
                    <a:pt x="40" y="16"/>
                    <a:pt x="39" y="16"/>
                  </a:cubicBezTo>
                  <a:cubicBezTo>
                    <a:pt x="35" y="16"/>
                    <a:pt x="35" y="16"/>
                    <a:pt x="35" y="16"/>
                  </a:cubicBezTo>
                  <a:cubicBezTo>
                    <a:pt x="35" y="12"/>
                    <a:pt x="35" y="12"/>
                    <a:pt x="35" y="12"/>
                  </a:cubicBezTo>
                  <a:cubicBezTo>
                    <a:pt x="39" y="12"/>
                    <a:pt x="39" y="12"/>
                    <a:pt x="39" y="12"/>
                  </a:cubicBezTo>
                  <a:cubicBezTo>
                    <a:pt x="40" y="12"/>
                    <a:pt x="40" y="12"/>
                    <a:pt x="40" y="11"/>
                  </a:cubicBezTo>
                  <a:cubicBezTo>
                    <a:pt x="40" y="10"/>
                    <a:pt x="40" y="10"/>
                    <a:pt x="39" y="10"/>
                  </a:cubicBezTo>
                  <a:cubicBezTo>
                    <a:pt x="35" y="10"/>
                    <a:pt x="35" y="10"/>
                    <a:pt x="35" y="10"/>
                  </a:cubicBezTo>
                  <a:cubicBezTo>
                    <a:pt x="35" y="10"/>
                    <a:pt x="35" y="10"/>
                    <a:pt x="35" y="10"/>
                  </a:cubicBezTo>
                  <a:cubicBezTo>
                    <a:pt x="35" y="7"/>
                    <a:pt x="33" y="5"/>
                    <a:pt x="31" y="5"/>
                  </a:cubicBezTo>
                  <a:cubicBezTo>
                    <a:pt x="31" y="5"/>
                    <a:pt x="31" y="5"/>
                    <a:pt x="31" y="5"/>
                  </a:cubicBezTo>
                  <a:cubicBezTo>
                    <a:pt x="31" y="2"/>
                    <a:pt x="31" y="2"/>
                    <a:pt x="31" y="2"/>
                  </a:cubicBezTo>
                  <a:cubicBezTo>
                    <a:pt x="31" y="1"/>
                    <a:pt x="30" y="0"/>
                    <a:pt x="29" y="0"/>
                  </a:cubicBezTo>
                  <a:cubicBezTo>
                    <a:pt x="29" y="0"/>
                    <a:pt x="28" y="1"/>
                    <a:pt x="28" y="2"/>
                  </a:cubicBezTo>
                  <a:cubicBezTo>
                    <a:pt x="28" y="5"/>
                    <a:pt x="28" y="5"/>
                    <a:pt x="28" y="5"/>
                  </a:cubicBezTo>
                  <a:cubicBezTo>
                    <a:pt x="25" y="5"/>
                    <a:pt x="25" y="5"/>
                    <a:pt x="25" y="5"/>
                  </a:cubicBezTo>
                  <a:cubicBezTo>
                    <a:pt x="25" y="2"/>
                    <a:pt x="25" y="2"/>
                    <a:pt x="25" y="2"/>
                  </a:cubicBezTo>
                  <a:cubicBezTo>
                    <a:pt x="25" y="1"/>
                    <a:pt x="24" y="0"/>
                    <a:pt x="23" y="0"/>
                  </a:cubicBezTo>
                  <a:close/>
                  <a:moveTo>
                    <a:pt x="31" y="8"/>
                  </a:moveTo>
                  <a:cubicBezTo>
                    <a:pt x="32" y="8"/>
                    <a:pt x="32" y="9"/>
                    <a:pt x="32" y="10"/>
                  </a:cubicBezTo>
                  <a:cubicBezTo>
                    <a:pt x="32" y="31"/>
                    <a:pt x="32" y="31"/>
                    <a:pt x="32" y="31"/>
                  </a:cubicBezTo>
                  <a:cubicBezTo>
                    <a:pt x="32" y="32"/>
                    <a:pt x="32" y="33"/>
                    <a:pt x="31" y="33"/>
                  </a:cubicBezTo>
                  <a:cubicBezTo>
                    <a:pt x="9" y="33"/>
                    <a:pt x="9" y="33"/>
                    <a:pt x="9" y="33"/>
                  </a:cubicBezTo>
                  <a:cubicBezTo>
                    <a:pt x="9" y="33"/>
                    <a:pt x="8" y="32"/>
                    <a:pt x="8" y="31"/>
                  </a:cubicBezTo>
                  <a:cubicBezTo>
                    <a:pt x="8" y="10"/>
                    <a:pt x="8" y="10"/>
                    <a:pt x="8" y="10"/>
                  </a:cubicBezTo>
                  <a:cubicBezTo>
                    <a:pt x="8" y="9"/>
                    <a:pt x="9" y="8"/>
                    <a:pt x="9" y="8"/>
                  </a:cubicBezTo>
                  <a:lnTo>
                    <a:pt x="31"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5" name="Freeform 76">
              <a:extLst>
                <a:ext uri="{FF2B5EF4-FFF2-40B4-BE49-F238E27FC236}">
                  <a16:creationId xmlns:a16="http://schemas.microsoft.com/office/drawing/2014/main" id="{2162F9FE-05B0-3C47-8A2F-4ABA5736E20C}"/>
                </a:ext>
              </a:extLst>
            </p:cNvPr>
            <p:cNvSpPr>
              <a:spLocks/>
            </p:cNvSpPr>
            <p:nvPr/>
          </p:nvSpPr>
          <p:spPr bwMode="auto">
            <a:xfrm>
              <a:off x="2763838" y="92075"/>
              <a:ext cx="327025" cy="620713"/>
            </a:xfrm>
            <a:custGeom>
              <a:avLst/>
              <a:gdLst>
                <a:gd name="T0" fmla="*/ 35 w 39"/>
                <a:gd name="T1" fmla="*/ 37 h 74"/>
                <a:gd name="T2" fmla="*/ 33 w 39"/>
                <a:gd name="T3" fmla="*/ 21 h 74"/>
                <a:gd name="T4" fmla="*/ 23 w 39"/>
                <a:gd name="T5" fmla="*/ 5 h 74"/>
                <a:gd name="T6" fmla="*/ 17 w 39"/>
                <a:gd name="T7" fmla="*/ 3 h 74"/>
                <a:gd name="T8" fmla="*/ 0 w 39"/>
                <a:gd name="T9" fmla="*/ 9 h 74"/>
                <a:gd name="T10" fmla="*/ 2 w 39"/>
                <a:gd name="T11" fmla="*/ 15 h 74"/>
                <a:gd name="T12" fmla="*/ 3 w 39"/>
                <a:gd name="T13" fmla="*/ 10 h 74"/>
                <a:gd name="T14" fmla="*/ 10 w 39"/>
                <a:gd name="T15" fmla="*/ 3 h 74"/>
                <a:gd name="T16" fmla="*/ 16 w 39"/>
                <a:gd name="T17" fmla="*/ 6 h 74"/>
                <a:gd name="T18" fmla="*/ 20 w 39"/>
                <a:gd name="T19" fmla="*/ 7 h 74"/>
                <a:gd name="T20" fmla="*/ 17 w 39"/>
                <a:gd name="T21" fmla="*/ 13 h 74"/>
                <a:gd name="T22" fmla="*/ 10 w 39"/>
                <a:gd name="T23" fmla="*/ 12 h 74"/>
                <a:gd name="T24" fmla="*/ 20 w 39"/>
                <a:gd name="T25" fmla="*/ 20 h 74"/>
                <a:gd name="T26" fmla="*/ 21 w 39"/>
                <a:gd name="T27" fmla="*/ 21 h 74"/>
                <a:gd name="T28" fmla="*/ 20 w 39"/>
                <a:gd name="T29" fmla="*/ 14 h 74"/>
                <a:gd name="T30" fmla="*/ 31 w 39"/>
                <a:gd name="T31" fmla="*/ 17 h 74"/>
                <a:gd name="T32" fmla="*/ 30 w 39"/>
                <a:gd name="T33" fmla="*/ 22 h 74"/>
                <a:gd name="T34" fmla="*/ 36 w 39"/>
                <a:gd name="T35" fmla="*/ 30 h 74"/>
                <a:gd name="T36" fmla="*/ 32 w 39"/>
                <a:gd name="T37" fmla="*/ 36 h 74"/>
                <a:gd name="T38" fmla="*/ 24 w 39"/>
                <a:gd name="T39" fmla="*/ 38 h 74"/>
                <a:gd name="T40" fmla="*/ 33 w 39"/>
                <a:gd name="T41" fmla="*/ 38 h 74"/>
                <a:gd name="T42" fmla="*/ 29 w 39"/>
                <a:gd name="T43" fmla="*/ 54 h 74"/>
                <a:gd name="T44" fmla="*/ 18 w 39"/>
                <a:gd name="T45" fmla="*/ 52 h 74"/>
                <a:gd name="T46" fmla="*/ 16 w 39"/>
                <a:gd name="T47" fmla="*/ 59 h 74"/>
                <a:gd name="T48" fmla="*/ 18 w 39"/>
                <a:gd name="T49" fmla="*/ 61 h 74"/>
                <a:gd name="T50" fmla="*/ 20 w 39"/>
                <a:gd name="T51" fmla="*/ 55 h 74"/>
                <a:gd name="T52" fmla="*/ 28 w 39"/>
                <a:gd name="T53" fmla="*/ 58 h 74"/>
                <a:gd name="T54" fmla="*/ 18 w 39"/>
                <a:gd name="T55" fmla="*/ 64 h 74"/>
                <a:gd name="T56" fmla="*/ 16 w 39"/>
                <a:gd name="T57" fmla="*/ 65 h 74"/>
                <a:gd name="T58" fmla="*/ 3 w 39"/>
                <a:gd name="T59" fmla="*/ 65 h 74"/>
                <a:gd name="T60" fmla="*/ 2 w 39"/>
                <a:gd name="T61" fmla="*/ 59 h 74"/>
                <a:gd name="T62" fmla="*/ 0 w 39"/>
                <a:gd name="T63" fmla="*/ 65 h 74"/>
                <a:gd name="T64" fmla="*/ 10 w 39"/>
                <a:gd name="T65" fmla="*/ 74 h 74"/>
                <a:gd name="T66" fmla="*/ 21 w 39"/>
                <a:gd name="T67" fmla="*/ 68 h 74"/>
                <a:gd name="T68" fmla="*/ 30 w 39"/>
                <a:gd name="T69"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74">
                  <a:moveTo>
                    <a:pt x="39" y="45"/>
                  </a:moveTo>
                  <a:cubicBezTo>
                    <a:pt x="39" y="42"/>
                    <a:pt x="38" y="39"/>
                    <a:pt x="35" y="37"/>
                  </a:cubicBezTo>
                  <a:cubicBezTo>
                    <a:pt x="37" y="35"/>
                    <a:pt x="38" y="32"/>
                    <a:pt x="38" y="30"/>
                  </a:cubicBezTo>
                  <a:cubicBezTo>
                    <a:pt x="38" y="26"/>
                    <a:pt x="36" y="23"/>
                    <a:pt x="33" y="21"/>
                  </a:cubicBezTo>
                  <a:cubicBezTo>
                    <a:pt x="33" y="20"/>
                    <a:pt x="34" y="18"/>
                    <a:pt x="34" y="17"/>
                  </a:cubicBezTo>
                  <a:cubicBezTo>
                    <a:pt x="34" y="10"/>
                    <a:pt x="29" y="5"/>
                    <a:pt x="23" y="5"/>
                  </a:cubicBezTo>
                  <a:cubicBezTo>
                    <a:pt x="22" y="5"/>
                    <a:pt x="22" y="5"/>
                    <a:pt x="22" y="5"/>
                  </a:cubicBezTo>
                  <a:cubicBezTo>
                    <a:pt x="21" y="4"/>
                    <a:pt x="19" y="3"/>
                    <a:pt x="17" y="3"/>
                  </a:cubicBezTo>
                  <a:cubicBezTo>
                    <a:pt x="15" y="1"/>
                    <a:pt x="12" y="0"/>
                    <a:pt x="10" y="0"/>
                  </a:cubicBezTo>
                  <a:cubicBezTo>
                    <a:pt x="5" y="0"/>
                    <a:pt x="1" y="4"/>
                    <a:pt x="0" y="9"/>
                  </a:cubicBezTo>
                  <a:cubicBezTo>
                    <a:pt x="0" y="14"/>
                    <a:pt x="0" y="14"/>
                    <a:pt x="0" y="14"/>
                  </a:cubicBezTo>
                  <a:cubicBezTo>
                    <a:pt x="0" y="15"/>
                    <a:pt x="1" y="15"/>
                    <a:pt x="2" y="15"/>
                  </a:cubicBezTo>
                  <a:cubicBezTo>
                    <a:pt x="2" y="15"/>
                    <a:pt x="3" y="15"/>
                    <a:pt x="3" y="14"/>
                  </a:cubicBezTo>
                  <a:cubicBezTo>
                    <a:pt x="3" y="10"/>
                    <a:pt x="3" y="10"/>
                    <a:pt x="3" y="10"/>
                  </a:cubicBezTo>
                  <a:cubicBezTo>
                    <a:pt x="3" y="9"/>
                    <a:pt x="3" y="9"/>
                    <a:pt x="3" y="9"/>
                  </a:cubicBezTo>
                  <a:cubicBezTo>
                    <a:pt x="3" y="6"/>
                    <a:pt x="6" y="3"/>
                    <a:pt x="10" y="3"/>
                  </a:cubicBezTo>
                  <a:cubicBezTo>
                    <a:pt x="12" y="3"/>
                    <a:pt x="14" y="4"/>
                    <a:pt x="15" y="6"/>
                  </a:cubicBezTo>
                  <a:cubicBezTo>
                    <a:pt x="15" y="6"/>
                    <a:pt x="16" y="6"/>
                    <a:pt x="16" y="6"/>
                  </a:cubicBezTo>
                  <a:cubicBezTo>
                    <a:pt x="17" y="6"/>
                    <a:pt x="17" y="6"/>
                    <a:pt x="17" y="6"/>
                  </a:cubicBezTo>
                  <a:cubicBezTo>
                    <a:pt x="18" y="6"/>
                    <a:pt x="19" y="6"/>
                    <a:pt x="20" y="7"/>
                  </a:cubicBezTo>
                  <a:cubicBezTo>
                    <a:pt x="20" y="7"/>
                    <a:pt x="20" y="7"/>
                    <a:pt x="20" y="7"/>
                  </a:cubicBezTo>
                  <a:cubicBezTo>
                    <a:pt x="20" y="9"/>
                    <a:pt x="19" y="12"/>
                    <a:pt x="17" y="13"/>
                  </a:cubicBezTo>
                  <a:cubicBezTo>
                    <a:pt x="16" y="12"/>
                    <a:pt x="14" y="11"/>
                    <a:pt x="12" y="10"/>
                  </a:cubicBezTo>
                  <a:cubicBezTo>
                    <a:pt x="11" y="10"/>
                    <a:pt x="10" y="11"/>
                    <a:pt x="10" y="12"/>
                  </a:cubicBezTo>
                  <a:cubicBezTo>
                    <a:pt x="10" y="12"/>
                    <a:pt x="11" y="13"/>
                    <a:pt x="11" y="13"/>
                  </a:cubicBezTo>
                  <a:cubicBezTo>
                    <a:pt x="19" y="14"/>
                    <a:pt x="20" y="19"/>
                    <a:pt x="20" y="20"/>
                  </a:cubicBezTo>
                  <a:cubicBezTo>
                    <a:pt x="20" y="20"/>
                    <a:pt x="20" y="21"/>
                    <a:pt x="21" y="21"/>
                  </a:cubicBezTo>
                  <a:cubicBezTo>
                    <a:pt x="21" y="21"/>
                    <a:pt x="21" y="21"/>
                    <a:pt x="21" y="21"/>
                  </a:cubicBezTo>
                  <a:cubicBezTo>
                    <a:pt x="22" y="21"/>
                    <a:pt x="22" y="21"/>
                    <a:pt x="22" y="20"/>
                  </a:cubicBezTo>
                  <a:cubicBezTo>
                    <a:pt x="22" y="19"/>
                    <a:pt x="22" y="17"/>
                    <a:pt x="20" y="14"/>
                  </a:cubicBezTo>
                  <a:cubicBezTo>
                    <a:pt x="21" y="13"/>
                    <a:pt x="23" y="10"/>
                    <a:pt x="23" y="8"/>
                  </a:cubicBezTo>
                  <a:cubicBezTo>
                    <a:pt x="27" y="8"/>
                    <a:pt x="31" y="12"/>
                    <a:pt x="31" y="17"/>
                  </a:cubicBezTo>
                  <a:cubicBezTo>
                    <a:pt x="31" y="18"/>
                    <a:pt x="31" y="20"/>
                    <a:pt x="30" y="21"/>
                  </a:cubicBezTo>
                  <a:cubicBezTo>
                    <a:pt x="29" y="22"/>
                    <a:pt x="29" y="22"/>
                    <a:pt x="30" y="22"/>
                  </a:cubicBezTo>
                  <a:cubicBezTo>
                    <a:pt x="30" y="23"/>
                    <a:pt x="30" y="23"/>
                    <a:pt x="31" y="23"/>
                  </a:cubicBezTo>
                  <a:cubicBezTo>
                    <a:pt x="33" y="24"/>
                    <a:pt x="36" y="27"/>
                    <a:pt x="36" y="30"/>
                  </a:cubicBezTo>
                  <a:cubicBezTo>
                    <a:pt x="36" y="32"/>
                    <a:pt x="34" y="34"/>
                    <a:pt x="32" y="35"/>
                  </a:cubicBezTo>
                  <a:cubicBezTo>
                    <a:pt x="32" y="35"/>
                    <a:pt x="32" y="36"/>
                    <a:pt x="32" y="36"/>
                  </a:cubicBezTo>
                  <a:cubicBezTo>
                    <a:pt x="31" y="36"/>
                    <a:pt x="28" y="37"/>
                    <a:pt x="25" y="37"/>
                  </a:cubicBezTo>
                  <a:cubicBezTo>
                    <a:pt x="24" y="37"/>
                    <a:pt x="24" y="38"/>
                    <a:pt x="24" y="38"/>
                  </a:cubicBezTo>
                  <a:cubicBezTo>
                    <a:pt x="24" y="39"/>
                    <a:pt x="24" y="40"/>
                    <a:pt x="25" y="40"/>
                  </a:cubicBezTo>
                  <a:cubicBezTo>
                    <a:pt x="28" y="40"/>
                    <a:pt x="31" y="39"/>
                    <a:pt x="33" y="38"/>
                  </a:cubicBezTo>
                  <a:cubicBezTo>
                    <a:pt x="35" y="40"/>
                    <a:pt x="37" y="42"/>
                    <a:pt x="37" y="45"/>
                  </a:cubicBezTo>
                  <a:cubicBezTo>
                    <a:pt x="37" y="50"/>
                    <a:pt x="33" y="53"/>
                    <a:pt x="29" y="54"/>
                  </a:cubicBezTo>
                  <a:cubicBezTo>
                    <a:pt x="27" y="53"/>
                    <a:pt x="24" y="51"/>
                    <a:pt x="20" y="53"/>
                  </a:cubicBezTo>
                  <a:cubicBezTo>
                    <a:pt x="19" y="52"/>
                    <a:pt x="19" y="52"/>
                    <a:pt x="18" y="52"/>
                  </a:cubicBezTo>
                  <a:cubicBezTo>
                    <a:pt x="17" y="52"/>
                    <a:pt x="17" y="53"/>
                    <a:pt x="17" y="54"/>
                  </a:cubicBezTo>
                  <a:cubicBezTo>
                    <a:pt x="18" y="57"/>
                    <a:pt x="16" y="59"/>
                    <a:pt x="16" y="59"/>
                  </a:cubicBezTo>
                  <a:cubicBezTo>
                    <a:pt x="16" y="60"/>
                    <a:pt x="16" y="61"/>
                    <a:pt x="17" y="61"/>
                  </a:cubicBezTo>
                  <a:cubicBezTo>
                    <a:pt x="17" y="61"/>
                    <a:pt x="17" y="61"/>
                    <a:pt x="18" y="61"/>
                  </a:cubicBezTo>
                  <a:cubicBezTo>
                    <a:pt x="18" y="61"/>
                    <a:pt x="19" y="61"/>
                    <a:pt x="19" y="61"/>
                  </a:cubicBezTo>
                  <a:cubicBezTo>
                    <a:pt x="19" y="60"/>
                    <a:pt x="20" y="58"/>
                    <a:pt x="20" y="55"/>
                  </a:cubicBezTo>
                  <a:cubicBezTo>
                    <a:pt x="24" y="54"/>
                    <a:pt x="27" y="55"/>
                    <a:pt x="27" y="56"/>
                  </a:cubicBezTo>
                  <a:cubicBezTo>
                    <a:pt x="28" y="57"/>
                    <a:pt x="28" y="58"/>
                    <a:pt x="28" y="58"/>
                  </a:cubicBezTo>
                  <a:cubicBezTo>
                    <a:pt x="28" y="62"/>
                    <a:pt x="25" y="65"/>
                    <a:pt x="21" y="65"/>
                  </a:cubicBezTo>
                  <a:cubicBezTo>
                    <a:pt x="20" y="65"/>
                    <a:pt x="19" y="65"/>
                    <a:pt x="18" y="64"/>
                  </a:cubicBezTo>
                  <a:cubicBezTo>
                    <a:pt x="18" y="64"/>
                    <a:pt x="17" y="64"/>
                    <a:pt x="17" y="64"/>
                  </a:cubicBezTo>
                  <a:cubicBezTo>
                    <a:pt x="16" y="64"/>
                    <a:pt x="16" y="65"/>
                    <a:pt x="16" y="65"/>
                  </a:cubicBezTo>
                  <a:cubicBezTo>
                    <a:pt x="16" y="69"/>
                    <a:pt x="13" y="72"/>
                    <a:pt x="10" y="72"/>
                  </a:cubicBezTo>
                  <a:cubicBezTo>
                    <a:pt x="6" y="72"/>
                    <a:pt x="3" y="69"/>
                    <a:pt x="3" y="65"/>
                  </a:cubicBezTo>
                  <a:cubicBezTo>
                    <a:pt x="3" y="60"/>
                    <a:pt x="3" y="60"/>
                    <a:pt x="3" y="60"/>
                  </a:cubicBezTo>
                  <a:cubicBezTo>
                    <a:pt x="3" y="59"/>
                    <a:pt x="2" y="59"/>
                    <a:pt x="2" y="59"/>
                  </a:cubicBezTo>
                  <a:cubicBezTo>
                    <a:pt x="1" y="59"/>
                    <a:pt x="0" y="59"/>
                    <a:pt x="0" y="60"/>
                  </a:cubicBezTo>
                  <a:cubicBezTo>
                    <a:pt x="0" y="65"/>
                    <a:pt x="0" y="65"/>
                    <a:pt x="0" y="65"/>
                  </a:cubicBezTo>
                  <a:cubicBezTo>
                    <a:pt x="0" y="65"/>
                    <a:pt x="0" y="65"/>
                    <a:pt x="0" y="65"/>
                  </a:cubicBezTo>
                  <a:cubicBezTo>
                    <a:pt x="0" y="70"/>
                    <a:pt x="5" y="74"/>
                    <a:pt x="10" y="74"/>
                  </a:cubicBezTo>
                  <a:cubicBezTo>
                    <a:pt x="14" y="74"/>
                    <a:pt x="18" y="71"/>
                    <a:pt x="19" y="67"/>
                  </a:cubicBezTo>
                  <a:cubicBezTo>
                    <a:pt x="19" y="67"/>
                    <a:pt x="20" y="68"/>
                    <a:pt x="21" y="68"/>
                  </a:cubicBezTo>
                  <a:cubicBezTo>
                    <a:pt x="26" y="68"/>
                    <a:pt x="30" y="63"/>
                    <a:pt x="30" y="58"/>
                  </a:cubicBezTo>
                  <a:cubicBezTo>
                    <a:pt x="30" y="58"/>
                    <a:pt x="30" y="57"/>
                    <a:pt x="30" y="56"/>
                  </a:cubicBezTo>
                  <a:cubicBezTo>
                    <a:pt x="35" y="55"/>
                    <a:pt x="39" y="51"/>
                    <a:pt x="39" y="4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6" name="Freeform 77">
              <a:extLst>
                <a:ext uri="{FF2B5EF4-FFF2-40B4-BE49-F238E27FC236}">
                  <a16:creationId xmlns:a16="http://schemas.microsoft.com/office/drawing/2014/main" id="{E492990C-826E-B343-9E1F-B81A7118BD4E}"/>
                </a:ext>
              </a:extLst>
            </p:cNvPr>
            <p:cNvSpPr>
              <a:spLocks/>
            </p:cNvSpPr>
            <p:nvPr/>
          </p:nvSpPr>
          <p:spPr bwMode="auto">
            <a:xfrm>
              <a:off x="2419351" y="92075"/>
              <a:ext cx="327025" cy="620713"/>
            </a:xfrm>
            <a:custGeom>
              <a:avLst/>
              <a:gdLst>
                <a:gd name="T0" fmla="*/ 36 w 39"/>
                <a:gd name="T1" fmla="*/ 60 h 74"/>
                <a:gd name="T2" fmla="*/ 36 w 39"/>
                <a:gd name="T3" fmla="*/ 65 h 74"/>
                <a:gd name="T4" fmla="*/ 23 w 39"/>
                <a:gd name="T5" fmla="*/ 65 h 74"/>
                <a:gd name="T6" fmla="*/ 21 w 39"/>
                <a:gd name="T7" fmla="*/ 64 h 74"/>
                <a:gd name="T8" fmla="*/ 11 w 39"/>
                <a:gd name="T9" fmla="*/ 58 h 74"/>
                <a:gd name="T10" fmla="*/ 19 w 39"/>
                <a:gd name="T11" fmla="*/ 55 h 74"/>
                <a:gd name="T12" fmla="*/ 22 w 39"/>
                <a:gd name="T13" fmla="*/ 61 h 74"/>
                <a:gd name="T14" fmla="*/ 23 w 39"/>
                <a:gd name="T15" fmla="*/ 59 h 74"/>
                <a:gd name="T16" fmla="*/ 21 w 39"/>
                <a:gd name="T17" fmla="*/ 52 h 74"/>
                <a:gd name="T18" fmla="*/ 11 w 39"/>
                <a:gd name="T19" fmla="*/ 54 h 74"/>
                <a:gd name="T20" fmla="*/ 7 w 39"/>
                <a:gd name="T21" fmla="*/ 38 h 74"/>
                <a:gd name="T22" fmla="*/ 16 w 39"/>
                <a:gd name="T23" fmla="*/ 38 h 74"/>
                <a:gd name="T24" fmla="*/ 7 w 39"/>
                <a:gd name="T25" fmla="*/ 36 h 74"/>
                <a:gd name="T26" fmla="*/ 4 w 39"/>
                <a:gd name="T27" fmla="*/ 30 h 74"/>
                <a:gd name="T28" fmla="*/ 10 w 39"/>
                <a:gd name="T29" fmla="*/ 22 h 74"/>
                <a:gd name="T30" fmla="*/ 8 w 39"/>
                <a:gd name="T31" fmla="*/ 17 h 74"/>
                <a:gd name="T32" fmla="*/ 20 w 39"/>
                <a:gd name="T33" fmla="*/ 14 h 74"/>
                <a:gd name="T34" fmla="*/ 18 w 39"/>
                <a:gd name="T35" fmla="*/ 21 h 74"/>
                <a:gd name="T36" fmla="*/ 20 w 39"/>
                <a:gd name="T37" fmla="*/ 20 h 74"/>
                <a:gd name="T38" fmla="*/ 29 w 39"/>
                <a:gd name="T39" fmla="*/ 12 h 74"/>
                <a:gd name="T40" fmla="*/ 22 w 39"/>
                <a:gd name="T41" fmla="*/ 13 h 74"/>
                <a:gd name="T42" fmla="*/ 19 w 39"/>
                <a:gd name="T43" fmla="*/ 7 h 74"/>
                <a:gd name="T44" fmla="*/ 23 w 39"/>
                <a:gd name="T45" fmla="*/ 6 h 74"/>
                <a:gd name="T46" fmla="*/ 30 w 39"/>
                <a:gd name="T47" fmla="*/ 3 h 74"/>
                <a:gd name="T48" fmla="*/ 36 w 39"/>
                <a:gd name="T49" fmla="*/ 14 h 74"/>
                <a:gd name="T50" fmla="*/ 39 w 39"/>
                <a:gd name="T51" fmla="*/ 14 h 74"/>
                <a:gd name="T52" fmla="*/ 39 w 39"/>
                <a:gd name="T53" fmla="*/ 9 h 74"/>
                <a:gd name="T54" fmla="*/ 23 w 39"/>
                <a:gd name="T55" fmla="*/ 3 h 74"/>
                <a:gd name="T56" fmla="*/ 17 w 39"/>
                <a:gd name="T57" fmla="*/ 5 h 74"/>
                <a:gd name="T58" fmla="*/ 7 w 39"/>
                <a:gd name="T59" fmla="*/ 21 h 74"/>
                <a:gd name="T60" fmla="*/ 4 w 39"/>
                <a:gd name="T61" fmla="*/ 37 h 74"/>
                <a:gd name="T62" fmla="*/ 9 w 39"/>
                <a:gd name="T63" fmla="*/ 56 h 74"/>
                <a:gd name="T64" fmla="*/ 18 w 39"/>
                <a:gd name="T65" fmla="*/ 68 h 74"/>
                <a:gd name="T66" fmla="*/ 30 w 39"/>
                <a:gd name="T67" fmla="*/ 74 h 74"/>
                <a:gd name="T68" fmla="*/ 39 w 39"/>
                <a:gd name="T69" fmla="*/ 6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74">
                  <a:moveTo>
                    <a:pt x="38" y="59"/>
                  </a:moveTo>
                  <a:cubicBezTo>
                    <a:pt x="37" y="59"/>
                    <a:pt x="36" y="59"/>
                    <a:pt x="36" y="60"/>
                  </a:cubicBezTo>
                  <a:cubicBezTo>
                    <a:pt x="36" y="65"/>
                    <a:pt x="36" y="65"/>
                    <a:pt x="36" y="65"/>
                  </a:cubicBezTo>
                  <a:cubicBezTo>
                    <a:pt x="36" y="65"/>
                    <a:pt x="36" y="65"/>
                    <a:pt x="36" y="65"/>
                  </a:cubicBezTo>
                  <a:cubicBezTo>
                    <a:pt x="36" y="69"/>
                    <a:pt x="33" y="72"/>
                    <a:pt x="30" y="72"/>
                  </a:cubicBezTo>
                  <a:cubicBezTo>
                    <a:pt x="26" y="72"/>
                    <a:pt x="23" y="69"/>
                    <a:pt x="23" y="65"/>
                  </a:cubicBezTo>
                  <a:cubicBezTo>
                    <a:pt x="23" y="65"/>
                    <a:pt x="23" y="64"/>
                    <a:pt x="22" y="64"/>
                  </a:cubicBezTo>
                  <a:cubicBezTo>
                    <a:pt x="22" y="64"/>
                    <a:pt x="22" y="64"/>
                    <a:pt x="21" y="64"/>
                  </a:cubicBezTo>
                  <a:cubicBezTo>
                    <a:pt x="20" y="65"/>
                    <a:pt x="19" y="65"/>
                    <a:pt x="18" y="65"/>
                  </a:cubicBezTo>
                  <a:cubicBezTo>
                    <a:pt x="14" y="65"/>
                    <a:pt x="11" y="62"/>
                    <a:pt x="11" y="58"/>
                  </a:cubicBezTo>
                  <a:cubicBezTo>
                    <a:pt x="11" y="58"/>
                    <a:pt x="12" y="57"/>
                    <a:pt x="12" y="56"/>
                  </a:cubicBezTo>
                  <a:cubicBezTo>
                    <a:pt x="13" y="55"/>
                    <a:pt x="15" y="54"/>
                    <a:pt x="19" y="55"/>
                  </a:cubicBezTo>
                  <a:cubicBezTo>
                    <a:pt x="19" y="58"/>
                    <a:pt x="20" y="60"/>
                    <a:pt x="20" y="61"/>
                  </a:cubicBezTo>
                  <a:cubicBezTo>
                    <a:pt x="21" y="61"/>
                    <a:pt x="21" y="61"/>
                    <a:pt x="22" y="61"/>
                  </a:cubicBezTo>
                  <a:cubicBezTo>
                    <a:pt x="22" y="61"/>
                    <a:pt x="22" y="61"/>
                    <a:pt x="22" y="61"/>
                  </a:cubicBezTo>
                  <a:cubicBezTo>
                    <a:pt x="23" y="61"/>
                    <a:pt x="23" y="60"/>
                    <a:pt x="23" y="59"/>
                  </a:cubicBezTo>
                  <a:cubicBezTo>
                    <a:pt x="23" y="59"/>
                    <a:pt x="21" y="57"/>
                    <a:pt x="22" y="54"/>
                  </a:cubicBezTo>
                  <a:cubicBezTo>
                    <a:pt x="22" y="53"/>
                    <a:pt x="22" y="52"/>
                    <a:pt x="21" y="52"/>
                  </a:cubicBezTo>
                  <a:cubicBezTo>
                    <a:pt x="21" y="52"/>
                    <a:pt x="20" y="52"/>
                    <a:pt x="20" y="53"/>
                  </a:cubicBezTo>
                  <a:cubicBezTo>
                    <a:pt x="15" y="51"/>
                    <a:pt x="12" y="53"/>
                    <a:pt x="11" y="54"/>
                  </a:cubicBezTo>
                  <a:cubicBezTo>
                    <a:pt x="6" y="53"/>
                    <a:pt x="3" y="50"/>
                    <a:pt x="3" y="45"/>
                  </a:cubicBezTo>
                  <a:cubicBezTo>
                    <a:pt x="3" y="42"/>
                    <a:pt x="4" y="40"/>
                    <a:pt x="7" y="38"/>
                  </a:cubicBezTo>
                  <a:cubicBezTo>
                    <a:pt x="8" y="39"/>
                    <a:pt x="11" y="40"/>
                    <a:pt x="14" y="40"/>
                  </a:cubicBezTo>
                  <a:cubicBezTo>
                    <a:pt x="15" y="40"/>
                    <a:pt x="16" y="39"/>
                    <a:pt x="16" y="38"/>
                  </a:cubicBezTo>
                  <a:cubicBezTo>
                    <a:pt x="16" y="38"/>
                    <a:pt x="15" y="37"/>
                    <a:pt x="14" y="37"/>
                  </a:cubicBezTo>
                  <a:cubicBezTo>
                    <a:pt x="11" y="37"/>
                    <a:pt x="8" y="36"/>
                    <a:pt x="7" y="36"/>
                  </a:cubicBezTo>
                  <a:cubicBezTo>
                    <a:pt x="7" y="36"/>
                    <a:pt x="7" y="35"/>
                    <a:pt x="7" y="35"/>
                  </a:cubicBezTo>
                  <a:cubicBezTo>
                    <a:pt x="5" y="34"/>
                    <a:pt x="4" y="32"/>
                    <a:pt x="4" y="30"/>
                  </a:cubicBezTo>
                  <a:cubicBezTo>
                    <a:pt x="4" y="27"/>
                    <a:pt x="6" y="24"/>
                    <a:pt x="9" y="23"/>
                  </a:cubicBezTo>
                  <a:cubicBezTo>
                    <a:pt x="9" y="23"/>
                    <a:pt x="10" y="23"/>
                    <a:pt x="10" y="22"/>
                  </a:cubicBezTo>
                  <a:cubicBezTo>
                    <a:pt x="10" y="22"/>
                    <a:pt x="10" y="22"/>
                    <a:pt x="10" y="21"/>
                  </a:cubicBezTo>
                  <a:cubicBezTo>
                    <a:pt x="9" y="20"/>
                    <a:pt x="8" y="18"/>
                    <a:pt x="8" y="17"/>
                  </a:cubicBezTo>
                  <a:cubicBezTo>
                    <a:pt x="8" y="12"/>
                    <a:pt x="12" y="8"/>
                    <a:pt x="16" y="8"/>
                  </a:cubicBezTo>
                  <a:cubicBezTo>
                    <a:pt x="17" y="10"/>
                    <a:pt x="18" y="13"/>
                    <a:pt x="20" y="14"/>
                  </a:cubicBezTo>
                  <a:cubicBezTo>
                    <a:pt x="17" y="17"/>
                    <a:pt x="17" y="19"/>
                    <a:pt x="17" y="20"/>
                  </a:cubicBezTo>
                  <a:cubicBezTo>
                    <a:pt x="17" y="21"/>
                    <a:pt x="18" y="21"/>
                    <a:pt x="18" y="21"/>
                  </a:cubicBezTo>
                  <a:cubicBezTo>
                    <a:pt x="18" y="21"/>
                    <a:pt x="18" y="21"/>
                    <a:pt x="18" y="21"/>
                  </a:cubicBezTo>
                  <a:cubicBezTo>
                    <a:pt x="19" y="21"/>
                    <a:pt x="19" y="20"/>
                    <a:pt x="20" y="20"/>
                  </a:cubicBezTo>
                  <a:cubicBezTo>
                    <a:pt x="20" y="19"/>
                    <a:pt x="21" y="14"/>
                    <a:pt x="28" y="13"/>
                  </a:cubicBezTo>
                  <a:cubicBezTo>
                    <a:pt x="29" y="13"/>
                    <a:pt x="29" y="12"/>
                    <a:pt x="29" y="12"/>
                  </a:cubicBezTo>
                  <a:cubicBezTo>
                    <a:pt x="29" y="11"/>
                    <a:pt x="28" y="10"/>
                    <a:pt x="27" y="10"/>
                  </a:cubicBezTo>
                  <a:cubicBezTo>
                    <a:pt x="25" y="11"/>
                    <a:pt x="23" y="12"/>
                    <a:pt x="22" y="13"/>
                  </a:cubicBezTo>
                  <a:cubicBezTo>
                    <a:pt x="20" y="12"/>
                    <a:pt x="19" y="9"/>
                    <a:pt x="19" y="7"/>
                  </a:cubicBezTo>
                  <a:cubicBezTo>
                    <a:pt x="19" y="7"/>
                    <a:pt x="19" y="7"/>
                    <a:pt x="19" y="7"/>
                  </a:cubicBezTo>
                  <a:cubicBezTo>
                    <a:pt x="20" y="6"/>
                    <a:pt x="21" y="6"/>
                    <a:pt x="22" y="6"/>
                  </a:cubicBezTo>
                  <a:cubicBezTo>
                    <a:pt x="22" y="6"/>
                    <a:pt x="23" y="6"/>
                    <a:pt x="23" y="6"/>
                  </a:cubicBezTo>
                  <a:cubicBezTo>
                    <a:pt x="24" y="6"/>
                    <a:pt x="24" y="6"/>
                    <a:pt x="24" y="6"/>
                  </a:cubicBezTo>
                  <a:cubicBezTo>
                    <a:pt x="26" y="4"/>
                    <a:pt x="28" y="3"/>
                    <a:pt x="30" y="3"/>
                  </a:cubicBezTo>
                  <a:cubicBezTo>
                    <a:pt x="33" y="3"/>
                    <a:pt x="36" y="6"/>
                    <a:pt x="36" y="9"/>
                  </a:cubicBezTo>
                  <a:cubicBezTo>
                    <a:pt x="36" y="14"/>
                    <a:pt x="36" y="14"/>
                    <a:pt x="36" y="14"/>
                  </a:cubicBezTo>
                  <a:cubicBezTo>
                    <a:pt x="36" y="15"/>
                    <a:pt x="37" y="15"/>
                    <a:pt x="38" y="15"/>
                  </a:cubicBezTo>
                  <a:cubicBezTo>
                    <a:pt x="38" y="15"/>
                    <a:pt x="39" y="15"/>
                    <a:pt x="39" y="14"/>
                  </a:cubicBezTo>
                  <a:cubicBezTo>
                    <a:pt x="39" y="10"/>
                    <a:pt x="39" y="10"/>
                    <a:pt x="39" y="10"/>
                  </a:cubicBezTo>
                  <a:cubicBezTo>
                    <a:pt x="39" y="9"/>
                    <a:pt x="39" y="9"/>
                    <a:pt x="39" y="9"/>
                  </a:cubicBezTo>
                  <a:cubicBezTo>
                    <a:pt x="38" y="4"/>
                    <a:pt x="34" y="0"/>
                    <a:pt x="30" y="0"/>
                  </a:cubicBezTo>
                  <a:cubicBezTo>
                    <a:pt x="27" y="0"/>
                    <a:pt x="25" y="1"/>
                    <a:pt x="23" y="3"/>
                  </a:cubicBezTo>
                  <a:cubicBezTo>
                    <a:pt x="21" y="3"/>
                    <a:pt x="19" y="4"/>
                    <a:pt x="17" y="5"/>
                  </a:cubicBezTo>
                  <a:cubicBezTo>
                    <a:pt x="17" y="5"/>
                    <a:pt x="17" y="5"/>
                    <a:pt x="17" y="5"/>
                  </a:cubicBezTo>
                  <a:cubicBezTo>
                    <a:pt x="11" y="5"/>
                    <a:pt x="5" y="10"/>
                    <a:pt x="5" y="17"/>
                  </a:cubicBezTo>
                  <a:cubicBezTo>
                    <a:pt x="5" y="18"/>
                    <a:pt x="6" y="20"/>
                    <a:pt x="7" y="21"/>
                  </a:cubicBezTo>
                  <a:cubicBezTo>
                    <a:pt x="3" y="23"/>
                    <a:pt x="1" y="26"/>
                    <a:pt x="1" y="30"/>
                  </a:cubicBezTo>
                  <a:cubicBezTo>
                    <a:pt x="1" y="32"/>
                    <a:pt x="2" y="35"/>
                    <a:pt x="4" y="37"/>
                  </a:cubicBezTo>
                  <a:cubicBezTo>
                    <a:pt x="2" y="39"/>
                    <a:pt x="0" y="42"/>
                    <a:pt x="0" y="45"/>
                  </a:cubicBezTo>
                  <a:cubicBezTo>
                    <a:pt x="0" y="51"/>
                    <a:pt x="4" y="55"/>
                    <a:pt x="9" y="56"/>
                  </a:cubicBezTo>
                  <a:cubicBezTo>
                    <a:pt x="9" y="57"/>
                    <a:pt x="9" y="58"/>
                    <a:pt x="9" y="58"/>
                  </a:cubicBezTo>
                  <a:cubicBezTo>
                    <a:pt x="9" y="63"/>
                    <a:pt x="13" y="68"/>
                    <a:pt x="18" y="68"/>
                  </a:cubicBezTo>
                  <a:cubicBezTo>
                    <a:pt x="19" y="68"/>
                    <a:pt x="20" y="67"/>
                    <a:pt x="21" y="67"/>
                  </a:cubicBezTo>
                  <a:cubicBezTo>
                    <a:pt x="22" y="71"/>
                    <a:pt x="25" y="74"/>
                    <a:pt x="30" y="74"/>
                  </a:cubicBezTo>
                  <a:cubicBezTo>
                    <a:pt x="35" y="74"/>
                    <a:pt x="39" y="70"/>
                    <a:pt x="39" y="65"/>
                  </a:cubicBezTo>
                  <a:cubicBezTo>
                    <a:pt x="39" y="60"/>
                    <a:pt x="39" y="60"/>
                    <a:pt x="39" y="60"/>
                  </a:cubicBezTo>
                  <a:cubicBezTo>
                    <a:pt x="39" y="59"/>
                    <a:pt x="38" y="59"/>
                    <a:pt x="38" y="5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77" name="Group 2176">
            <a:extLst>
              <a:ext uri="{FF2B5EF4-FFF2-40B4-BE49-F238E27FC236}">
                <a16:creationId xmlns:a16="http://schemas.microsoft.com/office/drawing/2014/main" id="{ED9CC5F2-69D8-9C41-B6ED-A31470004767}"/>
              </a:ext>
            </a:extLst>
          </p:cNvPr>
          <p:cNvGrpSpPr/>
          <p:nvPr userDrawn="1"/>
        </p:nvGrpSpPr>
        <p:grpSpPr>
          <a:xfrm>
            <a:off x="461147" y="2507296"/>
            <a:ext cx="279769" cy="326030"/>
            <a:chOff x="461147" y="2488381"/>
            <a:chExt cx="279769" cy="326030"/>
          </a:xfrm>
        </p:grpSpPr>
        <p:sp>
          <p:nvSpPr>
            <p:cNvPr id="2178" name="Freeform 118">
              <a:extLst>
                <a:ext uri="{FF2B5EF4-FFF2-40B4-BE49-F238E27FC236}">
                  <a16:creationId xmlns:a16="http://schemas.microsoft.com/office/drawing/2014/main" id="{92A6D900-FEC8-7E4B-8EBC-853A2C80E4DA}"/>
                </a:ext>
              </a:extLst>
            </p:cNvPr>
            <p:cNvSpPr>
              <a:spLocks noEditPoints="1"/>
            </p:cNvSpPr>
            <p:nvPr/>
          </p:nvSpPr>
          <p:spPr bwMode="auto">
            <a:xfrm>
              <a:off x="461147" y="2488381"/>
              <a:ext cx="135846" cy="256271"/>
            </a:xfrm>
            <a:custGeom>
              <a:avLst/>
              <a:gdLst>
                <a:gd name="T0" fmla="*/ 26 w 35"/>
                <a:gd name="T1" fmla="*/ 0 h 66"/>
                <a:gd name="T2" fmla="*/ 15 w 35"/>
                <a:gd name="T3" fmla="*/ 4 h 66"/>
                <a:gd name="T4" fmla="*/ 5 w 35"/>
                <a:gd name="T5" fmla="*/ 14 h 66"/>
                <a:gd name="T6" fmla="*/ 1 w 35"/>
                <a:gd name="T7" fmla="*/ 26 h 66"/>
                <a:gd name="T8" fmla="*/ 0 w 35"/>
                <a:gd name="T9" fmla="*/ 40 h 66"/>
                <a:gd name="T10" fmla="*/ 8 w 35"/>
                <a:gd name="T11" fmla="*/ 51 h 66"/>
                <a:gd name="T12" fmla="*/ 18 w 35"/>
                <a:gd name="T13" fmla="*/ 59 h 66"/>
                <a:gd name="T14" fmla="*/ 35 w 35"/>
                <a:gd name="T15" fmla="*/ 57 h 66"/>
                <a:gd name="T16" fmla="*/ 35 w 35"/>
                <a:gd name="T17" fmla="*/ 9 h 66"/>
                <a:gd name="T18" fmla="*/ 32 w 35"/>
                <a:gd name="T19" fmla="*/ 57 h 66"/>
                <a:gd name="T20" fmla="*/ 21 w 35"/>
                <a:gd name="T21" fmla="*/ 57 h 66"/>
                <a:gd name="T22" fmla="*/ 19 w 35"/>
                <a:gd name="T23" fmla="*/ 56 h 66"/>
                <a:gd name="T24" fmla="*/ 16 w 35"/>
                <a:gd name="T25" fmla="*/ 57 h 66"/>
                <a:gd name="T26" fmla="*/ 11 w 35"/>
                <a:gd name="T27" fmla="*/ 49 h 66"/>
                <a:gd name="T28" fmla="*/ 20 w 35"/>
                <a:gd name="T29" fmla="*/ 53 h 66"/>
                <a:gd name="T30" fmla="*/ 22 w 35"/>
                <a:gd name="T31" fmla="*/ 53 h 66"/>
                <a:gd name="T32" fmla="*/ 25 w 35"/>
                <a:gd name="T33" fmla="*/ 43 h 66"/>
                <a:gd name="T34" fmla="*/ 23 w 35"/>
                <a:gd name="T35" fmla="*/ 41 h 66"/>
                <a:gd name="T36" fmla="*/ 9 w 35"/>
                <a:gd name="T37" fmla="*/ 47 h 66"/>
                <a:gd name="T38" fmla="*/ 6 w 35"/>
                <a:gd name="T39" fmla="*/ 34 h 66"/>
                <a:gd name="T40" fmla="*/ 22 w 35"/>
                <a:gd name="T41" fmla="*/ 32 h 66"/>
                <a:gd name="T42" fmla="*/ 27 w 35"/>
                <a:gd name="T43" fmla="*/ 35 h 66"/>
                <a:gd name="T44" fmla="*/ 27 w 35"/>
                <a:gd name="T45" fmla="*/ 32 h 66"/>
                <a:gd name="T46" fmla="*/ 21 w 35"/>
                <a:gd name="T47" fmla="*/ 23 h 66"/>
                <a:gd name="T48" fmla="*/ 21 w 35"/>
                <a:gd name="T49" fmla="*/ 30 h 66"/>
                <a:gd name="T50" fmla="*/ 7 w 35"/>
                <a:gd name="T51" fmla="*/ 31 h 66"/>
                <a:gd name="T52" fmla="*/ 4 w 35"/>
                <a:gd name="T53" fmla="*/ 26 h 66"/>
                <a:gd name="T54" fmla="*/ 9 w 35"/>
                <a:gd name="T55" fmla="*/ 20 h 66"/>
                <a:gd name="T56" fmla="*/ 8 w 35"/>
                <a:gd name="T57" fmla="*/ 14 h 66"/>
                <a:gd name="T58" fmla="*/ 17 w 35"/>
                <a:gd name="T59" fmla="*/ 12 h 66"/>
                <a:gd name="T60" fmla="*/ 16 w 35"/>
                <a:gd name="T61" fmla="*/ 19 h 66"/>
                <a:gd name="T62" fmla="*/ 18 w 35"/>
                <a:gd name="T63" fmla="*/ 17 h 66"/>
                <a:gd name="T64" fmla="*/ 26 w 35"/>
                <a:gd name="T65" fmla="*/ 10 h 66"/>
                <a:gd name="T66" fmla="*/ 19 w 35"/>
                <a:gd name="T67" fmla="*/ 11 h 66"/>
                <a:gd name="T68" fmla="*/ 20 w 35"/>
                <a:gd name="T69" fmla="*/ 5 h 66"/>
                <a:gd name="T70" fmla="*/ 26 w 35"/>
                <a:gd name="T71" fmla="*/ 3 h 66"/>
                <a:gd name="T72" fmla="*/ 32 w 35"/>
                <a:gd name="T73"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66">
                  <a:moveTo>
                    <a:pt x="35" y="8"/>
                  </a:moveTo>
                  <a:cubicBezTo>
                    <a:pt x="34" y="3"/>
                    <a:pt x="31" y="0"/>
                    <a:pt x="26" y="0"/>
                  </a:cubicBezTo>
                  <a:cubicBezTo>
                    <a:pt x="24" y="0"/>
                    <a:pt x="22" y="1"/>
                    <a:pt x="20" y="3"/>
                  </a:cubicBezTo>
                  <a:cubicBezTo>
                    <a:pt x="18" y="3"/>
                    <a:pt x="17" y="3"/>
                    <a:pt x="15" y="4"/>
                  </a:cubicBezTo>
                  <a:cubicBezTo>
                    <a:pt x="15" y="4"/>
                    <a:pt x="15" y="4"/>
                    <a:pt x="15" y="4"/>
                  </a:cubicBezTo>
                  <a:cubicBezTo>
                    <a:pt x="9" y="4"/>
                    <a:pt x="5" y="9"/>
                    <a:pt x="5" y="14"/>
                  </a:cubicBezTo>
                  <a:cubicBezTo>
                    <a:pt x="5" y="16"/>
                    <a:pt x="5" y="17"/>
                    <a:pt x="6" y="18"/>
                  </a:cubicBezTo>
                  <a:cubicBezTo>
                    <a:pt x="3" y="20"/>
                    <a:pt x="1" y="23"/>
                    <a:pt x="1" y="26"/>
                  </a:cubicBezTo>
                  <a:cubicBezTo>
                    <a:pt x="1" y="28"/>
                    <a:pt x="2" y="31"/>
                    <a:pt x="4" y="32"/>
                  </a:cubicBezTo>
                  <a:cubicBezTo>
                    <a:pt x="1" y="34"/>
                    <a:pt x="0" y="37"/>
                    <a:pt x="0" y="40"/>
                  </a:cubicBezTo>
                  <a:cubicBezTo>
                    <a:pt x="0" y="45"/>
                    <a:pt x="3" y="49"/>
                    <a:pt x="8" y="50"/>
                  </a:cubicBezTo>
                  <a:cubicBezTo>
                    <a:pt x="8" y="50"/>
                    <a:pt x="8" y="51"/>
                    <a:pt x="8" y="51"/>
                  </a:cubicBezTo>
                  <a:cubicBezTo>
                    <a:pt x="8" y="56"/>
                    <a:pt x="12" y="60"/>
                    <a:pt x="16" y="60"/>
                  </a:cubicBezTo>
                  <a:cubicBezTo>
                    <a:pt x="17" y="60"/>
                    <a:pt x="18" y="59"/>
                    <a:pt x="18" y="59"/>
                  </a:cubicBezTo>
                  <a:cubicBezTo>
                    <a:pt x="19" y="63"/>
                    <a:pt x="22" y="66"/>
                    <a:pt x="26" y="66"/>
                  </a:cubicBezTo>
                  <a:cubicBezTo>
                    <a:pt x="31" y="66"/>
                    <a:pt x="35" y="62"/>
                    <a:pt x="35" y="57"/>
                  </a:cubicBezTo>
                  <a:cubicBezTo>
                    <a:pt x="35" y="57"/>
                    <a:pt x="35" y="57"/>
                    <a:pt x="35" y="57"/>
                  </a:cubicBezTo>
                  <a:cubicBezTo>
                    <a:pt x="35" y="9"/>
                    <a:pt x="35" y="9"/>
                    <a:pt x="35" y="9"/>
                  </a:cubicBezTo>
                  <a:lnTo>
                    <a:pt x="35" y="8"/>
                  </a:lnTo>
                  <a:close/>
                  <a:moveTo>
                    <a:pt x="32" y="57"/>
                  </a:moveTo>
                  <a:cubicBezTo>
                    <a:pt x="32" y="60"/>
                    <a:pt x="29" y="63"/>
                    <a:pt x="26" y="63"/>
                  </a:cubicBezTo>
                  <a:cubicBezTo>
                    <a:pt x="23" y="63"/>
                    <a:pt x="21" y="60"/>
                    <a:pt x="21" y="57"/>
                  </a:cubicBezTo>
                  <a:cubicBezTo>
                    <a:pt x="21" y="57"/>
                    <a:pt x="20" y="57"/>
                    <a:pt x="20" y="56"/>
                  </a:cubicBezTo>
                  <a:cubicBezTo>
                    <a:pt x="20" y="56"/>
                    <a:pt x="20" y="56"/>
                    <a:pt x="19" y="56"/>
                  </a:cubicBezTo>
                  <a:cubicBezTo>
                    <a:pt x="19" y="56"/>
                    <a:pt x="19" y="56"/>
                    <a:pt x="19" y="56"/>
                  </a:cubicBezTo>
                  <a:cubicBezTo>
                    <a:pt x="18" y="57"/>
                    <a:pt x="17" y="57"/>
                    <a:pt x="16" y="57"/>
                  </a:cubicBezTo>
                  <a:cubicBezTo>
                    <a:pt x="13" y="57"/>
                    <a:pt x="10" y="54"/>
                    <a:pt x="10" y="51"/>
                  </a:cubicBezTo>
                  <a:cubicBezTo>
                    <a:pt x="10" y="51"/>
                    <a:pt x="11" y="50"/>
                    <a:pt x="11" y="49"/>
                  </a:cubicBezTo>
                  <a:cubicBezTo>
                    <a:pt x="12" y="49"/>
                    <a:pt x="15" y="46"/>
                    <a:pt x="19" y="47"/>
                  </a:cubicBezTo>
                  <a:cubicBezTo>
                    <a:pt x="19" y="50"/>
                    <a:pt x="19" y="52"/>
                    <a:pt x="20" y="53"/>
                  </a:cubicBezTo>
                  <a:cubicBezTo>
                    <a:pt x="20" y="53"/>
                    <a:pt x="21" y="53"/>
                    <a:pt x="21" y="53"/>
                  </a:cubicBezTo>
                  <a:cubicBezTo>
                    <a:pt x="22" y="53"/>
                    <a:pt x="22" y="53"/>
                    <a:pt x="22" y="53"/>
                  </a:cubicBezTo>
                  <a:cubicBezTo>
                    <a:pt x="23" y="53"/>
                    <a:pt x="23" y="52"/>
                    <a:pt x="22" y="52"/>
                  </a:cubicBezTo>
                  <a:cubicBezTo>
                    <a:pt x="22" y="51"/>
                    <a:pt x="20" y="46"/>
                    <a:pt x="25" y="43"/>
                  </a:cubicBezTo>
                  <a:cubicBezTo>
                    <a:pt x="25" y="43"/>
                    <a:pt x="25" y="42"/>
                    <a:pt x="25" y="41"/>
                  </a:cubicBezTo>
                  <a:cubicBezTo>
                    <a:pt x="24" y="41"/>
                    <a:pt x="24" y="41"/>
                    <a:pt x="23" y="41"/>
                  </a:cubicBezTo>
                  <a:cubicBezTo>
                    <a:pt x="21" y="42"/>
                    <a:pt x="20" y="43"/>
                    <a:pt x="20" y="45"/>
                  </a:cubicBezTo>
                  <a:cubicBezTo>
                    <a:pt x="15" y="44"/>
                    <a:pt x="11" y="46"/>
                    <a:pt x="9" y="47"/>
                  </a:cubicBezTo>
                  <a:cubicBezTo>
                    <a:pt x="6" y="47"/>
                    <a:pt x="3" y="44"/>
                    <a:pt x="3" y="40"/>
                  </a:cubicBezTo>
                  <a:cubicBezTo>
                    <a:pt x="3" y="37"/>
                    <a:pt x="4" y="35"/>
                    <a:pt x="6" y="34"/>
                  </a:cubicBezTo>
                  <a:cubicBezTo>
                    <a:pt x="7" y="34"/>
                    <a:pt x="10" y="35"/>
                    <a:pt x="13" y="35"/>
                  </a:cubicBezTo>
                  <a:cubicBezTo>
                    <a:pt x="16" y="35"/>
                    <a:pt x="20" y="34"/>
                    <a:pt x="22" y="32"/>
                  </a:cubicBezTo>
                  <a:cubicBezTo>
                    <a:pt x="23" y="33"/>
                    <a:pt x="25" y="34"/>
                    <a:pt x="26" y="35"/>
                  </a:cubicBezTo>
                  <a:cubicBezTo>
                    <a:pt x="27" y="35"/>
                    <a:pt x="27" y="35"/>
                    <a:pt x="27" y="35"/>
                  </a:cubicBezTo>
                  <a:cubicBezTo>
                    <a:pt x="27" y="35"/>
                    <a:pt x="28" y="35"/>
                    <a:pt x="28" y="34"/>
                  </a:cubicBezTo>
                  <a:cubicBezTo>
                    <a:pt x="28" y="33"/>
                    <a:pt x="28" y="33"/>
                    <a:pt x="27" y="32"/>
                  </a:cubicBezTo>
                  <a:cubicBezTo>
                    <a:pt x="22" y="30"/>
                    <a:pt x="22" y="25"/>
                    <a:pt x="22" y="25"/>
                  </a:cubicBezTo>
                  <a:cubicBezTo>
                    <a:pt x="23" y="24"/>
                    <a:pt x="22" y="23"/>
                    <a:pt x="21" y="23"/>
                  </a:cubicBezTo>
                  <a:cubicBezTo>
                    <a:pt x="21" y="23"/>
                    <a:pt x="20" y="24"/>
                    <a:pt x="20" y="25"/>
                  </a:cubicBezTo>
                  <a:cubicBezTo>
                    <a:pt x="20" y="25"/>
                    <a:pt x="20" y="27"/>
                    <a:pt x="21" y="30"/>
                  </a:cubicBezTo>
                  <a:cubicBezTo>
                    <a:pt x="19" y="31"/>
                    <a:pt x="16" y="32"/>
                    <a:pt x="13" y="32"/>
                  </a:cubicBezTo>
                  <a:cubicBezTo>
                    <a:pt x="10" y="32"/>
                    <a:pt x="8" y="31"/>
                    <a:pt x="7" y="31"/>
                  </a:cubicBezTo>
                  <a:cubicBezTo>
                    <a:pt x="7" y="31"/>
                    <a:pt x="7" y="31"/>
                    <a:pt x="7" y="31"/>
                  </a:cubicBezTo>
                  <a:cubicBezTo>
                    <a:pt x="5" y="30"/>
                    <a:pt x="4" y="28"/>
                    <a:pt x="4" y="26"/>
                  </a:cubicBezTo>
                  <a:cubicBezTo>
                    <a:pt x="4" y="23"/>
                    <a:pt x="5" y="21"/>
                    <a:pt x="8" y="21"/>
                  </a:cubicBezTo>
                  <a:cubicBezTo>
                    <a:pt x="8" y="20"/>
                    <a:pt x="9" y="20"/>
                    <a:pt x="9" y="20"/>
                  </a:cubicBezTo>
                  <a:cubicBezTo>
                    <a:pt x="9" y="19"/>
                    <a:pt x="9" y="19"/>
                    <a:pt x="9" y="19"/>
                  </a:cubicBezTo>
                  <a:cubicBezTo>
                    <a:pt x="8" y="17"/>
                    <a:pt x="8" y="16"/>
                    <a:pt x="8" y="14"/>
                  </a:cubicBezTo>
                  <a:cubicBezTo>
                    <a:pt x="8" y="11"/>
                    <a:pt x="11" y="7"/>
                    <a:pt x="14" y="7"/>
                  </a:cubicBezTo>
                  <a:cubicBezTo>
                    <a:pt x="15" y="9"/>
                    <a:pt x="16" y="11"/>
                    <a:pt x="17" y="12"/>
                  </a:cubicBezTo>
                  <a:cubicBezTo>
                    <a:pt x="15" y="15"/>
                    <a:pt x="15" y="17"/>
                    <a:pt x="15" y="17"/>
                  </a:cubicBezTo>
                  <a:cubicBezTo>
                    <a:pt x="15" y="18"/>
                    <a:pt x="16" y="19"/>
                    <a:pt x="16" y="19"/>
                  </a:cubicBezTo>
                  <a:cubicBezTo>
                    <a:pt x="16" y="19"/>
                    <a:pt x="16" y="19"/>
                    <a:pt x="16" y="19"/>
                  </a:cubicBezTo>
                  <a:cubicBezTo>
                    <a:pt x="17" y="18"/>
                    <a:pt x="18" y="18"/>
                    <a:pt x="18" y="17"/>
                  </a:cubicBezTo>
                  <a:cubicBezTo>
                    <a:pt x="18" y="17"/>
                    <a:pt x="19" y="13"/>
                    <a:pt x="25" y="12"/>
                  </a:cubicBezTo>
                  <a:cubicBezTo>
                    <a:pt x="26" y="11"/>
                    <a:pt x="26" y="11"/>
                    <a:pt x="26" y="10"/>
                  </a:cubicBezTo>
                  <a:cubicBezTo>
                    <a:pt x="26" y="9"/>
                    <a:pt x="25" y="9"/>
                    <a:pt x="24" y="9"/>
                  </a:cubicBezTo>
                  <a:cubicBezTo>
                    <a:pt x="22" y="9"/>
                    <a:pt x="21" y="10"/>
                    <a:pt x="19" y="11"/>
                  </a:cubicBezTo>
                  <a:cubicBezTo>
                    <a:pt x="18" y="10"/>
                    <a:pt x="17" y="8"/>
                    <a:pt x="17" y="6"/>
                  </a:cubicBezTo>
                  <a:cubicBezTo>
                    <a:pt x="18" y="6"/>
                    <a:pt x="19" y="5"/>
                    <a:pt x="20" y="5"/>
                  </a:cubicBezTo>
                  <a:cubicBezTo>
                    <a:pt x="21" y="6"/>
                    <a:pt x="21" y="5"/>
                    <a:pt x="22" y="5"/>
                  </a:cubicBezTo>
                  <a:cubicBezTo>
                    <a:pt x="23" y="4"/>
                    <a:pt x="25" y="3"/>
                    <a:pt x="26" y="3"/>
                  </a:cubicBezTo>
                  <a:cubicBezTo>
                    <a:pt x="29" y="3"/>
                    <a:pt x="32" y="5"/>
                    <a:pt x="32" y="8"/>
                  </a:cubicBezTo>
                  <a:cubicBezTo>
                    <a:pt x="32" y="57"/>
                    <a:pt x="32" y="57"/>
                    <a:pt x="32" y="5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9" name="Freeform 119">
              <a:extLst>
                <a:ext uri="{FF2B5EF4-FFF2-40B4-BE49-F238E27FC236}">
                  <a16:creationId xmlns:a16="http://schemas.microsoft.com/office/drawing/2014/main" id="{D89D3554-C04F-E149-B041-D40B801F1E39}"/>
                </a:ext>
              </a:extLst>
            </p:cNvPr>
            <p:cNvSpPr>
              <a:spLocks noEditPoints="1"/>
            </p:cNvSpPr>
            <p:nvPr/>
          </p:nvSpPr>
          <p:spPr bwMode="auto">
            <a:xfrm>
              <a:off x="608742" y="2488381"/>
              <a:ext cx="132174" cy="256271"/>
            </a:xfrm>
            <a:custGeom>
              <a:avLst/>
              <a:gdLst>
                <a:gd name="T0" fmla="*/ 31 w 34"/>
                <a:gd name="T1" fmla="*/ 32 h 66"/>
                <a:gd name="T2" fmla="*/ 29 w 34"/>
                <a:gd name="T3" fmla="*/ 18 h 66"/>
                <a:gd name="T4" fmla="*/ 19 w 34"/>
                <a:gd name="T5" fmla="*/ 4 h 66"/>
                <a:gd name="T6" fmla="*/ 14 w 34"/>
                <a:gd name="T7" fmla="*/ 3 h 66"/>
                <a:gd name="T8" fmla="*/ 0 w 34"/>
                <a:gd name="T9" fmla="*/ 8 h 66"/>
                <a:gd name="T10" fmla="*/ 0 w 34"/>
                <a:gd name="T11" fmla="*/ 57 h 66"/>
                <a:gd name="T12" fmla="*/ 16 w 34"/>
                <a:gd name="T13" fmla="*/ 59 h 66"/>
                <a:gd name="T14" fmla="*/ 26 w 34"/>
                <a:gd name="T15" fmla="*/ 51 h 66"/>
                <a:gd name="T16" fmla="*/ 34 w 34"/>
                <a:gd name="T17" fmla="*/ 40 h 66"/>
                <a:gd name="T18" fmla="*/ 14 w 34"/>
                <a:gd name="T19" fmla="*/ 45 h 66"/>
                <a:gd name="T20" fmla="*/ 9 w 34"/>
                <a:gd name="T21" fmla="*/ 41 h 66"/>
                <a:gd name="T22" fmla="*/ 12 w 34"/>
                <a:gd name="T23" fmla="*/ 52 h 66"/>
                <a:gd name="T24" fmla="*/ 13 w 34"/>
                <a:gd name="T25" fmla="*/ 53 h 66"/>
                <a:gd name="T26" fmla="*/ 15 w 34"/>
                <a:gd name="T27" fmla="*/ 47 h 66"/>
                <a:gd name="T28" fmla="*/ 24 w 34"/>
                <a:gd name="T29" fmla="*/ 51 h 66"/>
                <a:gd name="T30" fmla="*/ 16 w 34"/>
                <a:gd name="T31" fmla="*/ 56 h 66"/>
                <a:gd name="T32" fmla="*/ 14 w 34"/>
                <a:gd name="T33" fmla="*/ 57 h 66"/>
                <a:gd name="T34" fmla="*/ 2 w 34"/>
                <a:gd name="T35" fmla="*/ 57 h 66"/>
                <a:gd name="T36" fmla="*/ 2 w 34"/>
                <a:gd name="T37" fmla="*/ 9 h 66"/>
                <a:gd name="T38" fmla="*/ 8 w 34"/>
                <a:gd name="T39" fmla="*/ 3 h 66"/>
                <a:gd name="T40" fmla="*/ 14 w 34"/>
                <a:gd name="T41" fmla="*/ 5 h 66"/>
                <a:gd name="T42" fmla="*/ 17 w 34"/>
                <a:gd name="T43" fmla="*/ 6 h 66"/>
                <a:gd name="T44" fmla="*/ 10 w 34"/>
                <a:gd name="T45" fmla="*/ 9 h 66"/>
                <a:gd name="T46" fmla="*/ 9 w 34"/>
                <a:gd name="T47" fmla="*/ 12 h 66"/>
                <a:gd name="T48" fmla="*/ 18 w 34"/>
                <a:gd name="T49" fmla="*/ 19 h 66"/>
                <a:gd name="T50" fmla="*/ 19 w 34"/>
                <a:gd name="T51" fmla="*/ 17 h 66"/>
                <a:gd name="T52" fmla="*/ 20 w 34"/>
                <a:gd name="T53" fmla="*/ 7 h 66"/>
                <a:gd name="T54" fmla="*/ 26 w 34"/>
                <a:gd name="T55" fmla="*/ 19 h 66"/>
                <a:gd name="T56" fmla="*/ 26 w 34"/>
                <a:gd name="T57" fmla="*/ 21 h 66"/>
                <a:gd name="T58" fmla="*/ 28 w 34"/>
                <a:gd name="T59" fmla="*/ 31 h 66"/>
                <a:gd name="T60" fmla="*/ 21 w 34"/>
                <a:gd name="T61" fmla="*/ 32 h 66"/>
                <a:gd name="T62" fmla="*/ 14 w 34"/>
                <a:gd name="T63" fmla="*/ 25 h 66"/>
                <a:gd name="T64" fmla="*/ 12 w 34"/>
                <a:gd name="T65" fmla="*/ 25 h 66"/>
                <a:gd name="T66" fmla="*/ 6 w 34"/>
                <a:gd name="T67" fmla="*/ 34 h 66"/>
                <a:gd name="T68" fmla="*/ 8 w 34"/>
                <a:gd name="T69" fmla="*/ 35 h 66"/>
                <a:gd name="T70" fmla="*/ 21 w 34"/>
                <a:gd name="T71" fmla="*/ 35 h 66"/>
                <a:gd name="T72" fmla="*/ 32 w 34"/>
                <a:gd name="T73" fmla="*/ 4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6">
                  <a:moveTo>
                    <a:pt x="34" y="40"/>
                  </a:moveTo>
                  <a:cubicBezTo>
                    <a:pt x="34" y="37"/>
                    <a:pt x="33" y="34"/>
                    <a:pt x="31" y="32"/>
                  </a:cubicBezTo>
                  <a:cubicBezTo>
                    <a:pt x="32" y="31"/>
                    <a:pt x="33" y="28"/>
                    <a:pt x="33" y="26"/>
                  </a:cubicBezTo>
                  <a:cubicBezTo>
                    <a:pt x="33" y="23"/>
                    <a:pt x="31" y="20"/>
                    <a:pt x="29" y="18"/>
                  </a:cubicBezTo>
                  <a:cubicBezTo>
                    <a:pt x="29" y="17"/>
                    <a:pt x="29" y="16"/>
                    <a:pt x="29" y="14"/>
                  </a:cubicBezTo>
                  <a:cubicBezTo>
                    <a:pt x="29" y="9"/>
                    <a:pt x="25" y="4"/>
                    <a:pt x="19" y="4"/>
                  </a:cubicBezTo>
                  <a:cubicBezTo>
                    <a:pt x="19" y="4"/>
                    <a:pt x="19" y="4"/>
                    <a:pt x="19" y="4"/>
                  </a:cubicBezTo>
                  <a:cubicBezTo>
                    <a:pt x="18" y="3"/>
                    <a:pt x="16" y="3"/>
                    <a:pt x="14" y="3"/>
                  </a:cubicBezTo>
                  <a:cubicBezTo>
                    <a:pt x="13" y="1"/>
                    <a:pt x="10" y="0"/>
                    <a:pt x="8" y="0"/>
                  </a:cubicBezTo>
                  <a:cubicBezTo>
                    <a:pt x="4" y="0"/>
                    <a:pt x="0" y="3"/>
                    <a:pt x="0" y="8"/>
                  </a:cubicBezTo>
                  <a:cubicBezTo>
                    <a:pt x="0" y="57"/>
                    <a:pt x="0" y="57"/>
                    <a:pt x="0" y="57"/>
                  </a:cubicBezTo>
                  <a:cubicBezTo>
                    <a:pt x="0" y="57"/>
                    <a:pt x="0" y="57"/>
                    <a:pt x="0" y="57"/>
                  </a:cubicBezTo>
                  <a:cubicBezTo>
                    <a:pt x="0" y="62"/>
                    <a:pt x="3" y="66"/>
                    <a:pt x="8" y="66"/>
                  </a:cubicBezTo>
                  <a:cubicBezTo>
                    <a:pt x="12" y="66"/>
                    <a:pt x="15" y="63"/>
                    <a:pt x="16" y="59"/>
                  </a:cubicBezTo>
                  <a:cubicBezTo>
                    <a:pt x="17" y="59"/>
                    <a:pt x="17" y="60"/>
                    <a:pt x="18" y="60"/>
                  </a:cubicBezTo>
                  <a:cubicBezTo>
                    <a:pt x="23" y="60"/>
                    <a:pt x="26" y="56"/>
                    <a:pt x="26" y="51"/>
                  </a:cubicBezTo>
                  <a:cubicBezTo>
                    <a:pt x="26" y="51"/>
                    <a:pt x="26" y="50"/>
                    <a:pt x="26" y="50"/>
                  </a:cubicBezTo>
                  <a:cubicBezTo>
                    <a:pt x="31" y="49"/>
                    <a:pt x="34" y="45"/>
                    <a:pt x="34" y="40"/>
                  </a:cubicBezTo>
                  <a:close/>
                  <a:moveTo>
                    <a:pt x="25" y="47"/>
                  </a:moveTo>
                  <a:cubicBezTo>
                    <a:pt x="23" y="46"/>
                    <a:pt x="20" y="44"/>
                    <a:pt x="14" y="45"/>
                  </a:cubicBezTo>
                  <a:cubicBezTo>
                    <a:pt x="14" y="43"/>
                    <a:pt x="13" y="42"/>
                    <a:pt x="11" y="41"/>
                  </a:cubicBezTo>
                  <a:cubicBezTo>
                    <a:pt x="11" y="41"/>
                    <a:pt x="10" y="41"/>
                    <a:pt x="9" y="41"/>
                  </a:cubicBezTo>
                  <a:cubicBezTo>
                    <a:pt x="9" y="42"/>
                    <a:pt x="9" y="43"/>
                    <a:pt x="10" y="43"/>
                  </a:cubicBezTo>
                  <a:cubicBezTo>
                    <a:pt x="14" y="46"/>
                    <a:pt x="12" y="51"/>
                    <a:pt x="12" y="52"/>
                  </a:cubicBezTo>
                  <a:cubicBezTo>
                    <a:pt x="11" y="52"/>
                    <a:pt x="12" y="53"/>
                    <a:pt x="12" y="53"/>
                  </a:cubicBezTo>
                  <a:cubicBezTo>
                    <a:pt x="13" y="53"/>
                    <a:pt x="13" y="53"/>
                    <a:pt x="13" y="53"/>
                  </a:cubicBezTo>
                  <a:cubicBezTo>
                    <a:pt x="13" y="53"/>
                    <a:pt x="14" y="53"/>
                    <a:pt x="14" y="53"/>
                  </a:cubicBezTo>
                  <a:cubicBezTo>
                    <a:pt x="15" y="52"/>
                    <a:pt x="15" y="50"/>
                    <a:pt x="15" y="47"/>
                  </a:cubicBezTo>
                  <a:cubicBezTo>
                    <a:pt x="19" y="46"/>
                    <a:pt x="23" y="49"/>
                    <a:pt x="23" y="49"/>
                  </a:cubicBezTo>
                  <a:cubicBezTo>
                    <a:pt x="24" y="50"/>
                    <a:pt x="24" y="51"/>
                    <a:pt x="24" y="51"/>
                  </a:cubicBezTo>
                  <a:cubicBezTo>
                    <a:pt x="24" y="54"/>
                    <a:pt x="21" y="57"/>
                    <a:pt x="18" y="57"/>
                  </a:cubicBezTo>
                  <a:cubicBezTo>
                    <a:pt x="17" y="57"/>
                    <a:pt x="16" y="57"/>
                    <a:pt x="16" y="56"/>
                  </a:cubicBezTo>
                  <a:cubicBezTo>
                    <a:pt x="15" y="56"/>
                    <a:pt x="15" y="56"/>
                    <a:pt x="14" y="56"/>
                  </a:cubicBezTo>
                  <a:cubicBezTo>
                    <a:pt x="14" y="57"/>
                    <a:pt x="14" y="57"/>
                    <a:pt x="14" y="57"/>
                  </a:cubicBezTo>
                  <a:cubicBezTo>
                    <a:pt x="14" y="60"/>
                    <a:pt x="11" y="63"/>
                    <a:pt x="8" y="63"/>
                  </a:cubicBezTo>
                  <a:cubicBezTo>
                    <a:pt x="5" y="63"/>
                    <a:pt x="2" y="60"/>
                    <a:pt x="2" y="57"/>
                  </a:cubicBezTo>
                  <a:cubicBezTo>
                    <a:pt x="2" y="57"/>
                    <a:pt x="2" y="57"/>
                    <a:pt x="2" y="57"/>
                  </a:cubicBezTo>
                  <a:cubicBezTo>
                    <a:pt x="2" y="9"/>
                    <a:pt x="2" y="9"/>
                    <a:pt x="2" y="9"/>
                  </a:cubicBezTo>
                  <a:cubicBezTo>
                    <a:pt x="2" y="8"/>
                    <a:pt x="2" y="8"/>
                    <a:pt x="2" y="8"/>
                  </a:cubicBezTo>
                  <a:cubicBezTo>
                    <a:pt x="3" y="5"/>
                    <a:pt x="5" y="3"/>
                    <a:pt x="8" y="3"/>
                  </a:cubicBezTo>
                  <a:cubicBezTo>
                    <a:pt x="10" y="3"/>
                    <a:pt x="11" y="4"/>
                    <a:pt x="12" y="5"/>
                  </a:cubicBezTo>
                  <a:cubicBezTo>
                    <a:pt x="13" y="5"/>
                    <a:pt x="13" y="6"/>
                    <a:pt x="14" y="5"/>
                  </a:cubicBezTo>
                  <a:cubicBezTo>
                    <a:pt x="14" y="5"/>
                    <a:pt x="14" y="5"/>
                    <a:pt x="15" y="5"/>
                  </a:cubicBezTo>
                  <a:cubicBezTo>
                    <a:pt x="16" y="5"/>
                    <a:pt x="16" y="6"/>
                    <a:pt x="17" y="6"/>
                  </a:cubicBezTo>
                  <a:cubicBezTo>
                    <a:pt x="17" y="8"/>
                    <a:pt x="16" y="10"/>
                    <a:pt x="15" y="11"/>
                  </a:cubicBezTo>
                  <a:cubicBezTo>
                    <a:pt x="14" y="10"/>
                    <a:pt x="12" y="9"/>
                    <a:pt x="10" y="9"/>
                  </a:cubicBezTo>
                  <a:cubicBezTo>
                    <a:pt x="9" y="9"/>
                    <a:pt x="9" y="9"/>
                    <a:pt x="8" y="10"/>
                  </a:cubicBezTo>
                  <a:cubicBezTo>
                    <a:pt x="8" y="11"/>
                    <a:pt x="9" y="11"/>
                    <a:pt x="9" y="12"/>
                  </a:cubicBezTo>
                  <a:cubicBezTo>
                    <a:pt x="16" y="13"/>
                    <a:pt x="17" y="17"/>
                    <a:pt x="17" y="17"/>
                  </a:cubicBezTo>
                  <a:cubicBezTo>
                    <a:pt x="17" y="18"/>
                    <a:pt x="17" y="18"/>
                    <a:pt x="18" y="19"/>
                  </a:cubicBezTo>
                  <a:cubicBezTo>
                    <a:pt x="18" y="19"/>
                    <a:pt x="18" y="19"/>
                    <a:pt x="18" y="19"/>
                  </a:cubicBezTo>
                  <a:cubicBezTo>
                    <a:pt x="19" y="19"/>
                    <a:pt x="19" y="18"/>
                    <a:pt x="19" y="17"/>
                  </a:cubicBezTo>
                  <a:cubicBezTo>
                    <a:pt x="19" y="17"/>
                    <a:pt x="19" y="15"/>
                    <a:pt x="17" y="12"/>
                  </a:cubicBezTo>
                  <a:cubicBezTo>
                    <a:pt x="19" y="11"/>
                    <a:pt x="20" y="9"/>
                    <a:pt x="20" y="7"/>
                  </a:cubicBezTo>
                  <a:cubicBezTo>
                    <a:pt x="24" y="7"/>
                    <a:pt x="27" y="11"/>
                    <a:pt x="27" y="14"/>
                  </a:cubicBezTo>
                  <a:cubicBezTo>
                    <a:pt x="27" y="16"/>
                    <a:pt x="26" y="17"/>
                    <a:pt x="26" y="19"/>
                  </a:cubicBezTo>
                  <a:cubicBezTo>
                    <a:pt x="25" y="19"/>
                    <a:pt x="25" y="19"/>
                    <a:pt x="25" y="20"/>
                  </a:cubicBezTo>
                  <a:cubicBezTo>
                    <a:pt x="26" y="20"/>
                    <a:pt x="26" y="20"/>
                    <a:pt x="26" y="21"/>
                  </a:cubicBezTo>
                  <a:cubicBezTo>
                    <a:pt x="29" y="21"/>
                    <a:pt x="31" y="23"/>
                    <a:pt x="31" y="26"/>
                  </a:cubicBezTo>
                  <a:cubicBezTo>
                    <a:pt x="31" y="28"/>
                    <a:pt x="30" y="30"/>
                    <a:pt x="28" y="31"/>
                  </a:cubicBezTo>
                  <a:cubicBezTo>
                    <a:pt x="28" y="31"/>
                    <a:pt x="28" y="31"/>
                    <a:pt x="28" y="31"/>
                  </a:cubicBezTo>
                  <a:cubicBezTo>
                    <a:pt x="27" y="31"/>
                    <a:pt x="24" y="32"/>
                    <a:pt x="21" y="32"/>
                  </a:cubicBezTo>
                  <a:cubicBezTo>
                    <a:pt x="18" y="32"/>
                    <a:pt x="16" y="31"/>
                    <a:pt x="14" y="30"/>
                  </a:cubicBezTo>
                  <a:cubicBezTo>
                    <a:pt x="15" y="27"/>
                    <a:pt x="14" y="25"/>
                    <a:pt x="14" y="25"/>
                  </a:cubicBezTo>
                  <a:cubicBezTo>
                    <a:pt x="14" y="24"/>
                    <a:pt x="14" y="23"/>
                    <a:pt x="13" y="23"/>
                  </a:cubicBezTo>
                  <a:cubicBezTo>
                    <a:pt x="12" y="23"/>
                    <a:pt x="12" y="24"/>
                    <a:pt x="12" y="25"/>
                  </a:cubicBezTo>
                  <a:cubicBezTo>
                    <a:pt x="12" y="25"/>
                    <a:pt x="12" y="30"/>
                    <a:pt x="7" y="32"/>
                  </a:cubicBezTo>
                  <a:cubicBezTo>
                    <a:pt x="6" y="33"/>
                    <a:pt x="6" y="33"/>
                    <a:pt x="6" y="34"/>
                  </a:cubicBezTo>
                  <a:cubicBezTo>
                    <a:pt x="6" y="35"/>
                    <a:pt x="7" y="35"/>
                    <a:pt x="7" y="35"/>
                  </a:cubicBezTo>
                  <a:cubicBezTo>
                    <a:pt x="7" y="35"/>
                    <a:pt x="8" y="35"/>
                    <a:pt x="8" y="35"/>
                  </a:cubicBezTo>
                  <a:cubicBezTo>
                    <a:pt x="10" y="34"/>
                    <a:pt x="11" y="33"/>
                    <a:pt x="12" y="32"/>
                  </a:cubicBezTo>
                  <a:cubicBezTo>
                    <a:pt x="15" y="34"/>
                    <a:pt x="18" y="35"/>
                    <a:pt x="21" y="35"/>
                  </a:cubicBezTo>
                  <a:cubicBezTo>
                    <a:pt x="24" y="35"/>
                    <a:pt x="27" y="34"/>
                    <a:pt x="28" y="34"/>
                  </a:cubicBezTo>
                  <a:cubicBezTo>
                    <a:pt x="30" y="35"/>
                    <a:pt x="32" y="37"/>
                    <a:pt x="32" y="40"/>
                  </a:cubicBezTo>
                  <a:cubicBezTo>
                    <a:pt x="32" y="44"/>
                    <a:pt x="29" y="47"/>
                    <a:pt x="25" y="4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0" name="Freeform 120">
              <a:extLst>
                <a:ext uri="{FF2B5EF4-FFF2-40B4-BE49-F238E27FC236}">
                  <a16:creationId xmlns:a16="http://schemas.microsoft.com/office/drawing/2014/main" id="{70DF731F-B318-D145-A147-9C645FB5DD59}"/>
                </a:ext>
              </a:extLst>
            </p:cNvPr>
            <p:cNvSpPr>
              <a:spLocks/>
            </p:cNvSpPr>
            <p:nvPr/>
          </p:nvSpPr>
          <p:spPr bwMode="auto">
            <a:xfrm>
              <a:off x="492722" y="2732903"/>
              <a:ext cx="216619" cy="81508"/>
            </a:xfrm>
            <a:custGeom>
              <a:avLst/>
              <a:gdLst>
                <a:gd name="T0" fmla="*/ 37 w 56"/>
                <a:gd name="T1" fmla="*/ 8 h 21"/>
                <a:gd name="T2" fmla="*/ 37 w 56"/>
                <a:gd name="T3" fmla="*/ 1 h 21"/>
                <a:gd name="T4" fmla="*/ 36 w 56"/>
                <a:gd name="T5" fmla="*/ 0 h 21"/>
                <a:gd name="T6" fmla="*/ 35 w 56"/>
                <a:gd name="T7" fmla="*/ 1 h 21"/>
                <a:gd name="T8" fmla="*/ 35 w 56"/>
                <a:gd name="T9" fmla="*/ 12 h 21"/>
                <a:gd name="T10" fmla="*/ 36 w 56"/>
                <a:gd name="T11" fmla="*/ 13 h 21"/>
                <a:gd name="T12" fmla="*/ 37 w 56"/>
                <a:gd name="T13" fmla="*/ 12 h 21"/>
                <a:gd name="T14" fmla="*/ 37 w 56"/>
                <a:gd name="T15" fmla="*/ 11 h 21"/>
                <a:gd name="T16" fmla="*/ 54 w 56"/>
                <a:gd name="T17" fmla="*/ 14 h 21"/>
                <a:gd name="T18" fmla="*/ 28 w 56"/>
                <a:gd name="T19" fmla="*/ 18 h 21"/>
                <a:gd name="T20" fmla="*/ 3 w 56"/>
                <a:gd name="T21" fmla="*/ 14 h 21"/>
                <a:gd name="T22" fmla="*/ 19 w 56"/>
                <a:gd name="T23" fmla="*/ 11 h 21"/>
                <a:gd name="T24" fmla="*/ 19 w 56"/>
                <a:gd name="T25" fmla="*/ 12 h 21"/>
                <a:gd name="T26" fmla="*/ 20 w 56"/>
                <a:gd name="T27" fmla="*/ 13 h 21"/>
                <a:gd name="T28" fmla="*/ 21 w 56"/>
                <a:gd name="T29" fmla="*/ 12 h 21"/>
                <a:gd name="T30" fmla="*/ 21 w 56"/>
                <a:gd name="T31" fmla="*/ 1 h 21"/>
                <a:gd name="T32" fmla="*/ 20 w 56"/>
                <a:gd name="T33" fmla="*/ 0 h 21"/>
                <a:gd name="T34" fmla="*/ 19 w 56"/>
                <a:gd name="T35" fmla="*/ 1 h 21"/>
                <a:gd name="T36" fmla="*/ 19 w 56"/>
                <a:gd name="T37" fmla="*/ 8 h 21"/>
                <a:gd name="T38" fmla="*/ 0 w 56"/>
                <a:gd name="T39" fmla="*/ 14 h 21"/>
                <a:gd name="T40" fmla="*/ 28 w 56"/>
                <a:gd name="T41" fmla="*/ 21 h 21"/>
                <a:gd name="T42" fmla="*/ 56 w 56"/>
                <a:gd name="T43" fmla="*/ 14 h 21"/>
                <a:gd name="T44" fmla="*/ 37 w 56"/>
                <a:gd name="T4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21">
                  <a:moveTo>
                    <a:pt x="37" y="8"/>
                  </a:moveTo>
                  <a:cubicBezTo>
                    <a:pt x="37" y="1"/>
                    <a:pt x="37" y="1"/>
                    <a:pt x="37" y="1"/>
                  </a:cubicBezTo>
                  <a:cubicBezTo>
                    <a:pt x="37" y="0"/>
                    <a:pt x="37" y="0"/>
                    <a:pt x="36" y="0"/>
                  </a:cubicBezTo>
                  <a:cubicBezTo>
                    <a:pt x="35" y="0"/>
                    <a:pt x="35" y="0"/>
                    <a:pt x="35" y="1"/>
                  </a:cubicBezTo>
                  <a:cubicBezTo>
                    <a:pt x="35" y="12"/>
                    <a:pt x="35" y="12"/>
                    <a:pt x="35" y="12"/>
                  </a:cubicBezTo>
                  <a:cubicBezTo>
                    <a:pt x="35" y="12"/>
                    <a:pt x="35" y="13"/>
                    <a:pt x="36" y="13"/>
                  </a:cubicBezTo>
                  <a:cubicBezTo>
                    <a:pt x="37" y="13"/>
                    <a:pt x="37" y="12"/>
                    <a:pt x="37" y="12"/>
                  </a:cubicBezTo>
                  <a:cubicBezTo>
                    <a:pt x="37" y="11"/>
                    <a:pt x="37" y="11"/>
                    <a:pt x="37" y="11"/>
                  </a:cubicBezTo>
                  <a:cubicBezTo>
                    <a:pt x="49" y="11"/>
                    <a:pt x="53" y="13"/>
                    <a:pt x="54" y="14"/>
                  </a:cubicBezTo>
                  <a:cubicBezTo>
                    <a:pt x="53" y="16"/>
                    <a:pt x="44" y="18"/>
                    <a:pt x="28" y="18"/>
                  </a:cubicBezTo>
                  <a:cubicBezTo>
                    <a:pt x="12" y="18"/>
                    <a:pt x="3" y="16"/>
                    <a:pt x="3" y="14"/>
                  </a:cubicBezTo>
                  <a:cubicBezTo>
                    <a:pt x="3" y="13"/>
                    <a:pt x="8" y="11"/>
                    <a:pt x="19" y="11"/>
                  </a:cubicBezTo>
                  <a:cubicBezTo>
                    <a:pt x="19" y="12"/>
                    <a:pt x="19" y="12"/>
                    <a:pt x="19" y="12"/>
                  </a:cubicBezTo>
                  <a:cubicBezTo>
                    <a:pt x="19" y="12"/>
                    <a:pt x="19" y="13"/>
                    <a:pt x="20" y="13"/>
                  </a:cubicBezTo>
                  <a:cubicBezTo>
                    <a:pt x="21" y="13"/>
                    <a:pt x="21" y="12"/>
                    <a:pt x="21" y="12"/>
                  </a:cubicBezTo>
                  <a:cubicBezTo>
                    <a:pt x="21" y="1"/>
                    <a:pt x="21" y="1"/>
                    <a:pt x="21" y="1"/>
                  </a:cubicBezTo>
                  <a:cubicBezTo>
                    <a:pt x="21" y="0"/>
                    <a:pt x="21" y="0"/>
                    <a:pt x="20" y="0"/>
                  </a:cubicBezTo>
                  <a:cubicBezTo>
                    <a:pt x="19" y="0"/>
                    <a:pt x="19" y="0"/>
                    <a:pt x="19" y="1"/>
                  </a:cubicBezTo>
                  <a:cubicBezTo>
                    <a:pt x="19" y="8"/>
                    <a:pt x="19" y="8"/>
                    <a:pt x="19" y="8"/>
                  </a:cubicBezTo>
                  <a:cubicBezTo>
                    <a:pt x="11" y="8"/>
                    <a:pt x="0" y="10"/>
                    <a:pt x="0" y="14"/>
                  </a:cubicBezTo>
                  <a:cubicBezTo>
                    <a:pt x="0" y="21"/>
                    <a:pt x="27" y="21"/>
                    <a:pt x="28" y="21"/>
                  </a:cubicBezTo>
                  <a:cubicBezTo>
                    <a:pt x="29" y="21"/>
                    <a:pt x="56" y="21"/>
                    <a:pt x="56" y="14"/>
                  </a:cubicBezTo>
                  <a:cubicBezTo>
                    <a:pt x="56" y="10"/>
                    <a:pt x="45" y="8"/>
                    <a:pt x="37" y="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81" name="Group 2180">
            <a:extLst>
              <a:ext uri="{FF2B5EF4-FFF2-40B4-BE49-F238E27FC236}">
                <a16:creationId xmlns:a16="http://schemas.microsoft.com/office/drawing/2014/main" id="{5F381E5B-D4A7-8242-9E41-31D3DE0674B4}"/>
              </a:ext>
            </a:extLst>
          </p:cNvPr>
          <p:cNvGrpSpPr/>
          <p:nvPr userDrawn="1"/>
        </p:nvGrpSpPr>
        <p:grpSpPr>
          <a:xfrm>
            <a:off x="442055" y="4297478"/>
            <a:ext cx="317952" cy="317952"/>
            <a:chOff x="442055" y="4155978"/>
            <a:chExt cx="317952" cy="317952"/>
          </a:xfrm>
        </p:grpSpPr>
        <p:sp>
          <p:nvSpPr>
            <p:cNvPr id="2182" name="Freeform 156">
              <a:extLst>
                <a:ext uri="{FF2B5EF4-FFF2-40B4-BE49-F238E27FC236}">
                  <a16:creationId xmlns:a16="http://schemas.microsoft.com/office/drawing/2014/main" id="{C62722E2-4DBA-A344-BDE7-E3480EA0EAD1}"/>
                </a:ext>
              </a:extLst>
            </p:cNvPr>
            <p:cNvSpPr>
              <a:spLocks noEditPoints="1"/>
            </p:cNvSpPr>
            <p:nvPr/>
          </p:nvSpPr>
          <p:spPr bwMode="auto">
            <a:xfrm>
              <a:off x="504471" y="4225736"/>
              <a:ext cx="92522" cy="178435"/>
            </a:xfrm>
            <a:custGeom>
              <a:avLst/>
              <a:gdLst>
                <a:gd name="T0" fmla="*/ 18 w 24"/>
                <a:gd name="T1" fmla="*/ 0 h 46"/>
                <a:gd name="T2" fmla="*/ 10 w 24"/>
                <a:gd name="T3" fmla="*/ 3 h 46"/>
                <a:gd name="T4" fmla="*/ 3 w 24"/>
                <a:gd name="T5" fmla="*/ 11 h 46"/>
                <a:gd name="T6" fmla="*/ 0 w 24"/>
                <a:gd name="T7" fmla="*/ 18 h 46"/>
                <a:gd name="T8" fmla="*/ 0 w 24"/>
                <a:gd name="T9" fmla="*/ 28 h 46"/>
                <a:gd name="T10" fmla="*/ 5 w 24"/>
                <a:gd name="T11" fmla="*/ 36 h 46"/>
                <a:gd name="T12" fmla="*/ 12 w 24"/>
                <a:gd name="T13" fmla="*/ 42 h 46"/>
                <a:gd name="T14" fmla="*/ 24 w 24"/>
                <a:gd name="T15" fmla="*/ 40 h 46"/>
                <a:gd name="T16" fmla="*/ 24 w 24"/>
                <a:gd name="T17" fmla="*/ 7 h 46"/>
                <a:gd name="T18" fmla="*/ 21 w 24"/>
                <a:gd name="T19" fmla="*/ 40 h 46"/>
                <a:gd name="T20" fmla="*/ 14 w 24"/>
                <a:gd name="T21" fmla="*/ 40 h 46"/>
                <a:gd name="T22" fmla="*/ 13 w 24"/>
                <a:gd name="T23" fmla="*/ 39 h 46"/>
                <a:gd name="T24" fmla="*/ 11 w 24"/>
                <a:gd name="T25" fmla="*/ 39 h 46"/>
                <a:gd name="T26" fmla="*/ 8 w 24"/>
                <a:gd name="T27" fmla="*/ 35 h 46"/>
                <a:gd name="T28" fmla="*/ 13 w 24"/>
                <a:gd name="T29" fmla="*/ 37 h 46"/>
                <a:gd name="T30" fmla="*/ 15 w 24"/>
                <a:gd name="T31" fmla="*/ 37 h 46"/>
                <a:gd name="T32" fmla="*/ 17 w 24"/>
                <a:gd name="T33" fmla="*/ 31 h 46"/>
                <a:gd name="T34" fmla="*/ 15 w 24"/>
                <a:gd name="T35" fmla="*/ 28 h 46"/>
                <a:gd name="T36" fmla="*/ 6 w 24"/>
                <a:gd name="T37" fmla="*/ 32 h 46"/>
                <a:gd name="T38" fmla="*/ 4 w 24"/>
                <a:gd name="T39" fmla="*/ 24 h 46"/>
                <a:gd name="T40" fmla="*/ 15 w 24"/>
                <a:gd name="T41" fmla="*/ 23 h 46"/>
                <a:gd name="T42" fmla="*/ 18 w 24"/>
                <a:gd name="T43" fmla="*/ 25 h 46"/>
                <a:gd name="T44" fmla="*/ 19 w 24"/>
                <a:gd name="T45" fmla="*/ 22 h 46"/>
                <a:gd name="T46" fmla="*/ 14 w 24"/>
                <a:gd name="T47" fmla="*/ 16 h 46"/>
                <a:gd name="T48" fmla="*/ 14 w 24"/>
                <a:gd name="T49" fmla="*/ 21 h 46"/>
                <a:gd name="T50" fmla="*/ 5 w 24"/>
                <a:gd name="T51" fmla="*/ 22 h 46"/>
                <a:gd name="T52" fmla="*/ 3 w 24"/>
                <a:gd name="T53" fmla="*/ 18 h 46"/>
                <a:gd name="T54" fmla="*/ 6 w 24"/>
                <a:gd name="T55" fmla="*/ 14 h 46"/>
                <a:gd name="T56" fmla="*/ 5 w 24"/>
                <a:gd name="T57" fmla="*/ 11 h 46"/>
                <a:gd name="T58" fmla="*/ 11 w 24"/>
                <a:gd name="T59" fmla="*/ 9 h 46"/>
                <a:gd name="T60" fmla="*/ 11 w 24"/>
                <a:gd name="T61" fmla="*/ 14 h 46"/>
                <a:gd name="T62" fmla="*/ 12 w 24"/>
                <a:gd name="T63" fmla="*/ 13 h 46"/>
                <a:gd name="T64" fmla="*/ 18 w 24"/>
                <a:gd name="T65" fmla="*/ 7 h 46"/>
                <a:gd name="T66" fmla="*/ 13 w 24"/>
                <a:gd name="T67" fmla="*/ 8 h 46"/>
                <a:gd name="T68" fmla="*/ 14 w 24"/>
                <a:gd name="T69" fmla="*/ 5 h 46"/>
                <a:gd name="T70" fmla="*/ 18 w 24"/>
                <a:gd name="T71" fmla="*/ 3 h 46"/>
                <a:gd name="T72" fmla="*/ 21 w 24"/>
                <a:gd name="T73"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6">
                  <a:moveTo>
                    <a:pt x="24" y="6"/>
                  </a:moveTo>
                  <a:cubicBezTo>
                    <a:pt x="24" y="3"/>
                    <a:pt x="21" y="0"/>
                    <a:pt x="18" y="0"/>
                  </a:cubicBezTo>
                  <a:cubicBezTo>
                    <a:pt x="16" y="0"/>
                    <a:pt x="15" y="1"/>
                    <a:pt x="13" y="2"/>
                  </a:cubicBezTo>
                  <a:cubicBezTo>
                    <a:pt x="12" y="2"/>
                    <a:pt x="11" y="2"/>
                    <a:pt x="10" y="3"/>
                  </a:cubicBezTo>
                  <a:cubicBezTo>
                    <a:pt x="10" y="3"/>
                    <a:pt x="10" y="3"/>
                    <a:pt x="10" y="3"/>
                  </a:cubicBezTo>
                  <a:cubicBezTo>
                    <a:pt x="6" y="3"/>
                    <a:pt x="3" y="7"/>
                    <a:pt x="3" y="11"/>
                  </a:cubicBezTo>
                  <a:cubicBezTo>
                    <a:pt x="3" y="11"/>
                    <a:pt x="3" y="12"/>
                    <a:pt x="3" y="13"/>
                  </a:cubicBezTo>
                  <a:cubicBezTo>
                    <a:pt x="1" y="14"/>
                    <a:pt x="0" y="16"/>
                    <a:pt x="0" y="18"/>
                  </a:cubicBezTo>
                  <a:cubicBezTo>
                    <a:pt x="0" y="20"/>
                    <a:pt x="1" y="21"/>
                    <a:pt x="2" y="23"/>
                  </a:cubicBezTo>
                  <a:cubicBezTo>
                    <a:pt x="0" y="24"/>
                    <a:pt x="0" y="26"/>
                    <a:pt x="0" y="28"/>
                  </a:cubicBezTo>
                  <a:cubicBezTo>
                    <a:pt x="0" y="31"/>
                    <a:pt x="2" y="34"/>
                    <a:pt x="5" y="35"/>
                  </a:cubicBezTo>
                  <a:cubicBezTo>
                    <a:pt x="5" y="35"/>
                    <a:pt x="5" y="35"/>
                    <a:pt x="5" y="36"/>
                  </a:cubicBezTo>
                  <a:cubicBezTo>
                    <a:pt x="5" y="39"/>
                    <a:pt x="8" y="42"/>
                    <a:pt x="11" y="42"/>
                  </a:cubicBezTo>
                  <a:cubicBezTo>
                    <a:pt x="11" y="42"/>
                    <a:pt x="12" y="42"/>
                    <a:pt x="12" y="42"/>
                  </a:cubicBezTo>
                  <a:cubicBezTo>
                    <a:pt x="13" y="44"/>
                    <a:pt x="15" y="46"/>
                    <a:pt x="18" y="46"/>
                  </a:cubicBezTo>
                  <a:cubicBezTo>
                    <a:pt x="21" y="46"/>
                    <a:pt x="24" y="43"/>
                    <a:pt x="24" y="40"/>
                  </a:cubicBezTo>
                  <a:cubicBezTo>
                    <a:pt x="24" y="39"/>
                    <a:pt x="24" y="39"/>
                    <a:pt x="24" y="39"/>
                  </a:cubicBezTo>
                  <a:cubicBezTo>
                    <a:pt x="24" y="7"/>
                    <a:pt x="24" y="7"/>
                    <a:pt x="24" y="7"/>
                  </a:cubicBezTo>
                  <a:lnTo>
                    <a:pt x="24" y="6"/>
                  </a:lnTo>
                  <a:close/>
                  <a:moveTo>
                    <a:pt x="21" y="40"/>
                  </a:moveTo>
                  <a:cubicBezTo>
                    <a:pt x="21" y="42"/>
                    <a:pt x="20" y="43"/>
                    <a:pt x="18" y="43"/>
                  </a:cubicBezTo>
                  <a:cubicBezTo>
                    <a:pt x="16" y="43"/>
                    <a:pt x="14" y="42"/>
                    <a:pt x="14" y="40"/>
                  </a:cubicBezTo>
                  <a:cubicBezTo>
                    <a:pt x="14" y="39"/>
                    <a:pt x="14" y="39"/>
                    <a:pt x="14" y="39"/>
                  </a:cubicBezTo>
                  <a:cubicBezTo>
                    <a:pt x="14" y="39"/>
                    <a:pt x="13" y="39"/>
                    <a:pt x="13" y="39"/>
                  </a:cubicBezTo>
                  <a:cubicBezTo>
                    <a:pt x="13" y="39"/>
                    <a:pt x="13" y="39"/>
                    <a:pt x="12" y="39"/>
                  </a:cubicBezTo>
                  <a:cubicBezTo>
                    <a:pt x="12" y="39"/>
                    <a:pt x="11" y="39"/>
                    <a:pt x="11" y="39"/>
                  </a:cubicBezTo>
                  <a:cubicBezTo>
                    <a:pt x="9" y="39"/>
                    <a:pt x="7" y="38"/>
                    <a:pt x="7" y="36"/>
                  </a:cubicBezTo>
                  <a:cubicBezTo>
                    <a:pt x="7" y="35"/>
                    <a:pt x="8" y="35"/>
                    <a:pt x="8" y="35"/>
                  </a:cubicBezTo>
                  <a:cubicBezTo>
                    <a:pt x="8" y="34"/>
                    <a:pt x="10" y="33"/>
                    <a:pt x="12" y="33"/>
                  </a:cubicBezTo>
                  <a:cubicBezTo>
                    <a:pt x="12" y="35"/>
                    <a:pt x="13" y="36"/>
                    <a:pt x="13" y="37"/>
                  </a:cubicBezTo>
                  <a:cubicBezTo>
                    <a:pt x="13" y="37"/>
                    <a:pt x="14" y="38"/>
                    <a:pt x="14" y="38"/>
                  </a:cubicBezTo>
                  <a:cubicBezTo>
                    <a:pt x="15" y="38"/>
                    <a:pt x="15" y="37"/>
                    <a:pt x="15" y="37"/>
                  </a:cubicBezTo>
                  <a:cubicBezTo>
                    <a:pt x="16" y="37"/>
                    <a:pt x="16" y="36"/>
                    <a:pt x="16" y="36"/>
                  </a:cubicBezTo>
                  <a:cubicBezTo>
                    <a:pt x="15" y="35"/>
                    <a:pt x="14" y="32"/>
                    <a:pt x="17" y="31"/>
                  </a:cubicBezTo>
                  <a:cubicBezTo>
                    <a:pt x="17" y="30"/>
                    <a:pt x="18" y="29"/>
                    <a:pt x="17" y="29"/>
                  </a:cubicBezTo>
                  <a:cubicBezTo>
                    <a:pt x="17" y="28"/>
                    <a:pt x="16" y="28"/>
                    <a:pt x="15" y="28"/>
                  </a:cubicBezTo>
                  <a:cubicBezTo>
                    <a:pt x="14" y="29"/>
                    <a:pt x="14" y="30"/>
                    <a:pt x="13" y="31"/>
                  </a:cubicBezTo>
                  <a:cubicBezTo>
                    <a:pt x="10" y="30"/>
                    <a:pt x="7" y="31"/>
                    <a:pt x="6" y="32"/>
                  </a:cubicBezTo>
                  <a:cubicBezTo>
                    <a:pt x="4" y="32"/>
                    <a:pt x="2" y="30"/>
                    <a:pt x="2" y="28"/>
                  </a:cubicBezTo>
                  <a:cubicBezTo>
                    <a:pt x="2" y="26"/>
                    <a:pt x="3" y="25"/>
                    <a:pt x="4" y="24"/>
                  </a:cubicBezTo>
                  <a:cubicBezTo>
                    <a:pt x="5" y="24"/>
                    <a:pt x="7" y="25"/>
                    <a:pt x="9" y="25"/>
                  </a:cubicBezTo>
                  <a:cubicBezTo>
                    <a:pt x="11" y="25"/>
                    <a:pt x="13" y="24"/>
                    <a:pt x="15" y="23"/>
                  </a:cubicBezTo>
                  <a:cubicBezTo>
                    <a:pt x="16" y="24"/>
                    <a:pt x="17" y="24"/>
                    <a:pt x="18" y="25"/>
                  </a:cubicBezTo>
                  <a:cubicBezTo>
                    <a:pt x="18" y="25"/>
                    <a:pt x="18" y="25"/>
                    <a:pt x="18" y="25"/>
                  </a:cubicBezTo>
                  <a:cubicBezTo>
                    <a:pt x="19" y="25"/>
                    <a:pt x="19" y="25"/>
                    <a:pt x="20" y="24"/>
                  </a:cubicBezTo>
                  <a:cubicBezTo>
                    <a:pt x="20" y="23"/>
                    <a:pt x="19" y="23"/>
                    <a:pt x="19" y="22"/>
                  </a:cubicBezTo>
                  <a:cubicBezTo>
                    <a:pt x="15" y="21"/>
                    <a:pt x="16" y="18"/>
                    <a:pt x="16" y="18"/>
                  </a:cubicBezTo>
                  <a:cubicBezTo>
                    <a:pt x="16" y="17"/>
                    <a:pt x="15" y="16"/>
                    <a:pt x="14" y="16"/>
                  </a:cubicBezTo>
                  <a:cubicBezTo>
                    <a:pt x="14" y="16"/>
                    <a:pt x="13" y="17"/>
                    <a:pt x="13" y="17"/>
                  </a:cubicBezTo>
                  <a:cubicBezTo>
                    <a:pt x="13" y="18"/>
                    <a:pt x="13" y="20"/>
                    <a:pt x="14" y="21"/>
                  </a:cubicBezTo>
                  <a:cubicBezTo>
                    <a:pt x="12" y="22"/>
                    <a:pt x="11" y="22"/>
                    <a:pt x="9" y="22"/>
                  </a:cubicBezTo>
                  <a:cubicBezTo>
                    <a:pt x="7" y="22"/>
                    <a:pt x="5" y="22"/>
                    <a:pt x="5" y="22"/>
                  </a:cubicBezTo>
                  <a:cubicBezTo>
                    <a:pt x="5" y="21"/>
                    <a:pt x="5" y="21"/>
                    <a:pt x="5" y="21"/>
                  </a:cubicBezTo>
                  <a:cubicBezTo>
                    <a:pt x="3" y="21"/>
                    <a:pt x="3" y="20"/>
                    <a:pt x="3" y="18"/>
                  </a:cubicBezTo>
                  <a:cubicBezTo>
                    <a:pt x="3" y="17"/>
                    <a:pt x="4" y="15"/>
                    <a:pt x="5" y="15"/>
                  </a:cubicBezTo>
                  <a:cubicBezTo>
                    <a:pt x="6" y="15"/>
                    <a:pt x="6" y="15"/>
                    <a:pt x="6" y="14"/>
                  </a:cubicBezTo>
                  <a:cubicBezTo>
                    <a:pt x="7" y="14"/>
                    <a:pt x="6" y="13"/>
                    <a:pt x="6" y="13"/>
                  </a:cubicBezTo>
                  <a:cubicBezTo>
                    <a:pt x="6" y="12"/>
                    <a:pt x="5" y="11"/>
                    <a:pt x="5" y="11"/>
                  </a:cubicBezTo>
                  <a:cubicBezTo>
                    <a:pt x="5" y="8"/>
                    <a:pt x="7" y="6"/>
                    <a:pt x="9" y="6"/>
                  </a:cubicBezTo>
                  <a:cubicBezTo>
                    <a:pt x="10" y="7"/>
                    <a:pt x="10" y="8"/>
                    <a:pt x="11" y="9"/>
                  </a:cubicBezTo>
                  <a:cubicBezTo>
                    <a:pt x="10" y="11"/>
                    <a:pt x="10" y="12"/>
                    <a:pt x="10" y="13"/>
                  </a:cubicBezTo>
                  <a:cubicBezTo>
                    <a:pt x="10" y="13"/>
                    <a:pt x="10" y="14"/>
                    <a:pt x="11" y="14"/>
                  </a:cubicBezTo>
                  <a:cubicBezTo>
                    <a:pt x="11" y="14"/>
                    <a:pt x="11" y="14"/>
                    <a:pt x="11" y="14"/>
                  </a:cubicBezTo>
                  <a:cubicBezTo>
                    <a:pt x="12" y="14"/>
                    <a:pt x="12" y="13"/>
                    <a:pt x="12" y="13"/>
                  </a:cubicBezTo>
                  <a:cubicBezTo>
                    <a:pt x="12" y="12"/>
                    <a:pt x="13" y="10"/>
                    <a:pt x="17" y="9"/>
                  </a:cubicBezTo>
                  <a:cubicBezTo>
                    <a:pt x="18" y="9"/>
                    <a:pt x="18" y="8"/>
                    <a:pt x="18" y="7"/>
                  </a:cubicBezTo>
                  <a:cubicBezTo>
                    <a:pt x="18" y="7"/>
                    <a:pt x="17" y="6"/>
                    <a:pt x="16" y="6"/>
                  </a:cubicBezTo>
                  <a:cubicBezTo>
                    <a:pt x="15" y="7"/>
                    <a:pt x="14" y="7"/>
                    <a:pt x="13" y="8"/>
                  </a:cubicBezTo>
                  <a:cubicBezTo>
                    <a:pt x="12" y="7"/>
                    <a:pt x="12" y="6"/>
                    <a:pt x="12" y="5"/>
                  </a:cubicBezTo>
                  <a:cubicBezTo>
                    <a:pt x="12" y="5"/>
                    <a:pt x="13" y="5"/>
                    <a:pt x="14" y="5"/>
                  </a:cubicBezTo>
                  <a:cubicBezTo>
                    <a:pt x="14" y="5"/>
                    <a:pt x="15" y="5"/>
                    <a:pt x="15" y="4"/>
                  </a:cubicBezTo>
                  <a:cubicBezTo>
                    <a:pt x="16" y="3"/>
                    <a:pt x="17" y="3"/>
                    <a:pt x="18" y="3"/>
                  </a:cubicBezTo>
                  <a:cubicBezTo>
                    <a:pt x="20" y="3"/>
                    <a:pt x="21" y="4"/>
                    <a:pt x="21" y="6"/>
                  </a:cubicBezTo>
                  <a:cubicBezTo>
                    <a:pt x="21" y="39"/>
                    <a:pt x="21" y="39"/>
                    <a:pt x="21" y="39"/>
                  </a:cubicBezTo>
                  <a:lnTo>
                    <a:pt x="21" y="40"/>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3" name="Freeform 157">
              <a:extLst>
                <a:ext uri="{FF2B5EF4-FFF2-40B4-BE49-F238E27FC236}">
                  <a16:creationId xmlns:a16="http://schemas.microsoft.com/office/drawing/2014/main" id="{70508F5D-D38D-9B44-997A-15183161085F}"/>
                </a:ext>
              </a:extLst>
            </p:cNvPr>
            <p:cNvSpPr>
              <a:spLocks noEditPoints="1"/>
            </p:cNvSpPr>
            <p:nvPr/>
          </p:nvSpPr>
          <p:spPr bwMode="auto">
            <a:xfrm>
              <a:off x="605070" y="4225736"/>
              <a:ext cx="96928" cy="178435"/>
            </a:xfrm>
            <a:custGeom>
              <a:avLst/>
              <a:gdLst>
                <a:gd name="T0" fmla="*/ 21 w 25"/>
                <a:gd name="T1" fmla="*/ 13 h 46"/>
                <a:gd name="T2" fmla="*/ 14 w 25"/>
                <a:gd name="T3" fmla="*/ 3 h 46"/>
                <a:gd name="T4" fmla="*/ 11 w 25"/>
                <a:gd name="T5" fmla="*/ 2 h 46"/>
                <a:gd name="T6" fmla="*/ 0 w 25"/>
                <a:gd name="T7" fmla="*/ 6 h 46"/>
                <a:gd name="T8" fmla="*/ 0 w 25"/>
                <a:gd name="T9" fmla="*/ 40 h 46"/>
                <a:gd name="T10" fmla="*/ 12 w 25"/>
                <a:gd name="T11" fmla="*/ 42 h 46"/>
                <a:gd name="T12" fmla="*/ 19 w 25"/>
                <a:gd name="T13" fmla="*/ 36 h 46"/>
                <a:gd name="T14" fmla="*/ 25 w 25"/>
                <a:gd name="T15" fmla="*/ 28 h 46"/>
                <a:gd name="T16" fmla="*/ 24 w 25"/>
                <a:gd name="T17" fmla="*/ 18 h 46"/>
                <a:gd name="T18" fmla="*/ 11 w 25"/>
                <a:gd name="T19" fmla="*/ 31 h 46"/>
                <a:gd name="T20" fmla="*/ 7 w 25"/>
                <a:gd name="T21" fmla="*/ 29 h 46"/>
                <a:gd name="T22" fmla="*/ 9 w 25"/>
                <a:gd name="T23" fmla="*/ 36 h 46"/>
                <a:gd name="T24" fmla="*/ 10 w 25"/>
                <a:gd name="T25" fmla="*/ 38 h 46"/>
                <a:gd name="T26" fmla="*/ 12 w 25"/>
                <a:gd name="T27" fmla="*/ 33 h 46"/>
                <a:gd name="T28" fmla="*/ 17 w 25"/>
                <a:gd name="T29" fmla="*/ 36 h 46"/>
                <a:gd name="T30" fmla="*/ 12 w 25"/>
                <a:gd name="T31" fmla="*/ 39 h 46"/>
                <a:gd name="T32" fmla="*/ 10 w 25"/>
                <a:gd name="T33" fmla="*/ 40 h 46"/>
                <a:gd name="T34" fmla="*/ 3 w 25"/>
                <a:gd name="T35" fmla="*/ 40 h 46"/>
                <a:gd name="T36" fmla="*/ 3 w 25"/>
                <a:gd name="T37" fmla="*/ 7 h 46"/>
                <a:gd name="T38" fmla="*/ 6 w 25"/>
                <a:gd name="T39" fmla="*/ 3 h 46"/>
                <a:gd name="T40" fmla="*/ 11 w 25"/>
                <a:gd name="T41" fmla="*/ 5 h 46"/>
                <a:gd name="T42" fmla="*/ 12 w 25"/>
                <a:gd name="T43" fmla="*/ 5 h 46"/>
                <a:gd name="T44" fmla="*/ 8 w 25"/>
                <a:gd name="T45" fmla="*/ 6 h 46"/>
                <a:gd name="T46" fmla="*/ 7 w 25"/>
                <a:gd name="T47" fmla="*/ 9 h 46"/>
                <a:gd name="T48" fmla="*/ 13 w 25"/>
                <a:gd name="T49" fmla="*/ 14 h 46"/>
                <a:gd name="T50" fmla="*/ 15 w 25"/>
                <a:gd name="T51" fmla="*/ 13 h 46"/>
                <a:gd name="T52" fmla="*/ 15 w 25"/>
                <a:gd name="T53" fmla="*/ 6 h 46"/>
                <a:gd name="T54" fmla="*/ 18 w 25"/>
                <a:gd name="T55" fmla="*/ 13 h 46"/>
                <a:gd name="T56" fmla="*/ 19 w 25"/>
                <a:gd name="T57" fmla="*/ 15 h 46"/>
                <a:gd name="T58" fmla="*/ 20 w 25"/>
                <a:gd name="T59" fmla="*/ 21 h 46"/>
                <a:gd name="T60" fmla="*/ 16 w 25"/>
                <a:gd name="T61" fmla="*/ 22 h 46"/>
                <a:gd name="T62" fmla="*/ 11 w 25"/>
                <a:gd name="T63" fmla="*/ 17 h 46"/>
                <a:gd name="T64" fmla="*/ 9 w 25"/>
                <a:gd name="T65" fmla="*/ 18 h 46"/>
                <a:gd name="T66" fmla="*/ 5 w 25"/>
                <a:gd name="T67" fmla="*/ 24 h 46"/>
                <a:gd name="T68" fmla="*/ 6 w 25"/>
                <a:gd name="T69" fmla="*/ 25 h 46"/>
                <a:gd name="T70" fmla="*/ 16 w 25"/>
                <a:gd name="T71" fmla="*/ 25 h 46"/>
                <a:gd name="T72" fmla="*/ 22 w 25"/>
                <a:gd name="T73"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46">
                  <a:moveTo>
                    <a:pt x="24" y="18"/>
                  </a:moveTo>
                  <a:cubicBezTo>
                    <a:pt x="24" y="16"/>
                    <a:pt x="23" y="14"/>
                    <a:pt x="21" y="13"/>
                  </a:cubicBezTo>
                  <a:cubicBezTo>
                    <a:pt x="21" y="12"/>
                    <a:pt x="21" y="11"/>
                    <a:pt x="21" y="11"/>
                  </a:cubicBezTo>
                  <a:cubicBezTo>
                    <a:pt x="21" y="7"/>
                    <a:pt x="18" y="3"/>
                    <a:pt x="14" y="3"/>
                  </a:cubicBezTo>
                  <a:cubicBezTo>
                    <a:pt x="14" y="3"/>
                    <a:pt x="14" y="3"/>
                    <a:pt x="14" y="3"/>
                  </a:cubicBezTo>
                  <a:cubicBezTo>
                    <a:pt x="13" y="2"/>
                    <a:pt x="12" y="2"/>
                    <a:pt x="11" y="2"/>
                  </a:cubicBezTo>
                  <a:cubicBezTo>
                    <a:pt x="10" y="1"/>
                    <a:pt x="8" y="0"/>
                    <a:pt x="6" y="0"/>
                  </a:cubicBezTo>
                  <a:cubicBezTo>
                    <a:pt x="3" y="0"/>
                    <a:pt x="1" y="3"/>
                    <a:pt x="0" y="6"/>
                  </a:cubicBezTo>
                  <a:cubicBezTo>
                    <a:pt x="0" y="40"/>
                    <a:pt x="0" y="40"/>
                    <a:pt x="0" y="40"/>
                  </a:cubicBezTo>
                  <a:cubicBezTo>
                    <a:pt x="0" y="40"/>
                    <a:pt x="0" y="40"/>
                    <a:pt x="0" y="40"/>
                  </a:cubicBezTo>
                  <a:cubicBezTo>
                    <a:pt x="0" y="43"/>
                    <a:pt x="3" y="46"/>
                    <a:pt x="6" y="46"/>
                  </a:cubicBezTo>
                  <a:cubicBezTo>
                    <a:pt x="9" y="46"/>
                    <a:pt x="11" y="44"/>
                    <a:pt x="12" y="42"/>
                  </a:cubicBezTo>
                  <a:cubicBezTo>
                    <a:pt x="13" y="42"/>
                    <a:pt x="13" y="42"/>
                    <a:pt x="13" y="42"/>
                  </a:cubicBezTo>
                  <a:cubicBezTo>
                    <a:pt x="17" y="42"/>
                    <a:pt x="19" y="39"/>
                    <a:pt x="19" y="36"/>
                  </a:cubicBezTo>
                  <a:cubicBezTo>
                    <a:pt x="19" y="35"/>
                    <a:pt x="19" y="35"/>
                    <a:pt x="19" y="35"/>
                  </a:cubicBezTo>
                  <a:cubicBezTo>
                    <a:pt x="22" y="34"/>
                    <a:pt x="25" y="31"/>
                    <a:pt x="25" y="28"/>
                  </a:cubicBezTo>
                  <a:cubicBezTo>
                    <a:pt x="25" y="26"/>
                    <a:pt x="24" y="24"/>
                    <a:pt x="23" y="23"/>
                  </a:cubicBezTo>
                  <a:cubicBezTo>
                    <a:pt x="24" y="21"/>
                    <a:pt x="24" y="20"/>
                    <a:pt x="24" y="18"/>
                  </a:cubicBezTo>
                  <a:close/>
                  <a:moveTo>
                    <a:pt x="18" y="32"/>
                  </a:moveTo>
                  <a:cubicBezTo>
                    <a:pt x="17" y="31"/>
                    <a:pt x="14" y="30"/>
                    <a:pt x="11" y="31"/>
                  </a:cubicBezTo>
                  <a:cubicBezTo>
                    <a:pt x="11" y="30"/>
                    <a:pt x="10" y="29"/>
                    <a:pt x="9" y="28"/>
                  </a:cubicBezTo>
                  <a:cubicBezTo>
                    <a:pt x="8" y="28"/>
                    <a:pt x="7" y="28"/>
                    <a:pt x="7" y="29"/>
                  </a:cubicBezTo>
                  <a:cubicBezTo>
                    <a:pt x="7" y="29"/>
                    <a:pt x="7" y="30"/>
                    <a:pt x="7" y="31"/>
                  </a:cubicBezTo>
                  <a:cubicBezTo>
                    <a:pt x="10" y="32"/>
                    <a:pt x="9" y="35"/>
                    <a:pt x="9" y="36"/>
                  </a:cubicBezTo>
                  <a:cubicBezTo>
                    <a:pt x="8" y="36"/>
                    <a:pt x="9" y="37"/>
                    <a:pt x="9" y="37"/>
                  </a:cubicBezTo>
                  <a:cubicBezTo>
                    <a:pt x="9" y="37"/>
                    <a:pt x="10" y="38"/>
                    <a:pt x="10" y="38"/>
                  </a:cubicBezTo>
                  <a:cubicBezTo>
                    <a:pt x="10" y="38"/>
                    <a:pt x="11" y="37"/>
                    <a:pt x="11" y="37"/>
                  </a:cubicBezTo>
                  <a:cubicBezTo>
                    <a:pt x="11" y="36"/>
                    <a:pt x="12" y="35"/>
                    <a:pt x="12" y="33"/>
                  </a:cubicBezTo>
                  <a:cubicBezTo>
                    <a:pt x="14" y="33"/>
                    <a:pt x="16" y="34"/>
                    <a:pt x="17" y="35"/>
                  </a:cubicBezTo>
                  <a:cubicBezTo>
                    <a:pt x="17" y="35"/>
                    <a:pt x="17" y="35"/>
                    <a:pt x="17" y="36"/>
                  </a:cubicBezTo>
                  <a:cubicBezTo>
                    <a:pt x="17" y="38"/>
                    <a:pt x="15" y="39"/>
                    <a:pt x="13" y="39"/>
                  </a:cubicBezTo>
                  <a:cubicBezTo>
                    <a:pt x="13" y="39"/>
                    <a:pt x="12" y="39"/>
                    <a:pt x="12" y="39"/>
                  </a:cubicBezTo>
                  <a:cubicBezTo>
                    <a:pt x="11" y="38"/>
                    <a:pt x="11" y="38"/>
                    <a:pt x="11" y="39"/>
                  </a:cubicBezTo>
                  <a:cubicBezTo>
                    <a:pt x="10" y="39"/>
                    <a:pt x="10" y="39"/>
                    <a:pt x="10" y="40"/>
                  </a:cubicBezTo>
                  <a:cubicBezTo>
                    <a:pt x="10" y="42"/>
                    <a:pt x="8" y="43"/>
                    <a:pt x="6" y="43"/>
                  </a:cubicBezTo>
                  <a:cubicBezTo>
                    <a:pt x="5" y="43"/>
                    <a:pt x="3" y="42"/>
                    <a:pt x="3" y="40"/>
                  </a:cubicBezTo>
                  <a:cubicBezTo>
                    <a:pt x="3" y="39"/>
                    <a:pt x="3" y="39"/>
                    <a:pt x="3" y="39"/>
                  </a:cubicBezTo>
                  <a:cubicBezTo>
                    <a:pt x="3" y="7"/>
                    <a:pt x="3" y="7"/>
                    <a:pt x="3" y="7"/>
                  </a:cubicBezTo>
                  <a:cubicBezTo>
                    <a:pt x="3" y="6"/>
                    <a:pt x="3" y="6"/>
                    <a:pt x="3" y="6"/>
                  </a:cubicBezTo>
                  <a:cubicBezTo>
                    <a:pt x="3" y="4"/>
                    <a:pt x="5" y="3"/>
                    <a:pt x="6" y="3"/>
                  </a:cubicBezTo>
                  <a:cubicBezTo>
                    <a:pt x="8" y="3"/>
                    <a:pt x="9" y="3"/>
                    <a:pt x="9" y="4"/>
                  </a:cubicBezTo>
                  <a:cubicBezTo>
                    <a:pt x="9" y="5"/>
                    <a:pt x="10" y="5"/>
                    <a:pt x="11" y="5"/>
                  </a:cubicBezTo>
                  <a:cubicBezTo>
                    <a:pt x="11" y="5"/>
                    <a:pt x="11" y="5"/>
                    <a:pt x="11" y="5"/>
                  </a:cubicBezTo>
                  <a:cubicBezTo>
                    <a:pt x="11" y="5"/>
                    <a:pt x="12" y="5"/>
                    <a:pt x="12" y="5"/>
                  </a:cubicBezTo>
                  <a:cubicBezTo>
                    <a:pt x="12" y="6"/>
                    <a:pt x="12" y="7"/>
                    <a:pt x="11" y="8"/>
                  </a:cubicBezTo>
                  <a:cubicBezTo>
                    <a:pt x="10" y="7"/>
                    <a:pt x="9" y="7"/>
                    <a:pt x="8" y="6"/>
                  </a:cubicBezTo>
                  <a:cubicBezTo>
                    <a:pt x="7" y="6"/>
                    <a:pt x="6" y="7"/>
                    <a:pt x="6" y="7"/>
                  </a:cubicBezTo>
                  <a:cubicBezTo>
                    <a:pt x="6" y="8"/>
                    <a:pt x="7" y="9"/>
                    <a:pt x="7" y="9"/>
                  </a:cubicBezTo>
                  <a:cubicBezTo>
                    <a:pt x="11" y="10"/>
                    <a:pt x="12" y="12"/>
                    <a:pt x="12" y="13"/>
                  </a:cubicBezTo>
                  <a:cubicBezTo>
                    <a:pt x="12" y="13"/>
                    <a:pt x="12" y="14"/>
                    <a:pt x="13" y="14"/>
                  </a:cubicBezTo>
                  <a:cubicBezTo>
                    <a:pt x="13" y="14"/>
                    <a:pt x="13" y="14"/>
                    <a:pt x="13" y="14"/>
                  </a:cubicBezTo>
                  <a:cubicBezTo>
                    <a:pt x="14" y="14"/>
                    <a:pt x="15" y="13"/>
                    <a:pt x="15" y="13"/>
                  </a:cubicBezTo>
                  <a:cubicBezTo>
                    <a:pt x="15" y="12"/>
                    <a:pt x="14" y="11"/>
                    <a:pt x="13" y="9"/>
                  </a:cubicBezTo>
                  <a:cubicBezTo>
                    <a:pt x="14" y="8"/>
                    <a:pt x="15" y="7"/>
                    <a:pt x="15" y="6"/>
                  </a:cubicBezTo>
                  <a:cubicBezTo>
                    <a:pt x="17" y="6"/>
                    <a:pt x="19" y="8"/>
                    <a:pt x="19" y="11"/>
                  </a:cubicBezTo>
                  <a:cubicBezTo>
                    <a:pt x="19" y="11"/>
                    <a:pt x="19" y="12"/>
                    <a:pt x="18" y="13"/>
                  </a:cubicBezTo>
                  <a:cubicBezTo>
                    <a:pt x="18" y="13"/>
                    <a:pt x="18" y="14"/>
                    <a:pt x="18" y="14"/>
                  </a:cubicBezTo>
                  <a:cubicBezTo>
                    <a:pt x="18" y="15"/>
                    <a:pt x="18" y="15"/>
                    <a:pt x="19" y="15"/>
                  </a:cubicBezTo>
                  <a:cubicBezTo>
                    <a:pt x="20" y="15"/>
                    <a:pt x="21" y="17"/>
                    <a:pt x="21" y="18"/>
                  </a:cubicBezTo>
                  <a:cubicBezTo>
                    <a:pt x="21" y="20"/>
                    <a:pt x="21" y="21"/>
                    <a:pt x="20" y="21"/>
                  </a:cubicBezTo>
                  <a:cubicBezTo>
                    <a:pt x="20" y="21"/>
                    <a:pt x="20" y="21"/>
                    <a:pt x="20" y="22"/>
                  </a:cubicBezTo>
                  <a:cubicBezTo>
                    <a:pt x="19" y="22"/>
                    <a:pt x="17" y="22"/>
                    <a:pt x="16" y="22"/>
                  </a:cubicBezTo>
                  <a:cubicBezTo>
                    <a:pt x="14" y="22"/>
                    <a:pt x="12" y="22"/>
                    <a:pt x="11" y="21"/>
                  </a:cubicBezTo>
                  <a:cubicBezTo>
                    <a:pt x="11" y="20"/>
                    <a:pt x="11" y="18"/>
                    <a:pt x="11" y="17"/>
                  </a:cubicBezTo>
                  <a:cubicBezTo>
                    <a:pt x="11" y="17"/>
                    <a:pt x="11" y="16"/>
                    <a:pt x="10" y="16"/>
                  </a:cubicBezTo>
                  <a:cubicBezTo>
                    <a:pt x="9" y="16"/>
                    <a:pt x="9" y="17"/>
                    <a:pt x="9" y="18"/>
                  </a:cubicBezTo>
                  <a:cubicBezTo>
                    <a:pt x="9" y="18"/>
                    <a:pt x="9" y="21"/>
                    <a:pt x="6" y="22"/>
                  </a:cubicBezTo>
                  <a:cubicBezTo>
                    <a:pt x="5" y="23"/>
                    <a:pt x="4" y="23"/>
                    <a:pt x="5" y="24"/>
                  </a:cubicBezTo>
                  <a:cubicBezTo>
                    <a:pt x="5" y="25"/>
                    <a:pt x="5" y="25"/>
                    <a:pt x="6" y="25"/>
                  </a:cubicBezTo>
                  <a:cubicBezTo>
                    <a:pt x="6" y="25"/>
                    <a:pt x="6" y="25"/>
                    <a:pt x="6" y="25"/>
                  </a:cubicBezTo>
                  <a:cubicBezTo>
                    <a:pt x="8" y="24"/>
                    <a:pt x="9" y="24"/>
                    <a:pt x="9" y="23"/>
                  </a:cubicBezTo>
                  <a:cubicBezTo>
                    <a:pt x="11" y="24"/>
                    <a:pt x="13" y="25"/>
                    <a:pt x="16" y="25"/>
                  </a:cubicBezTo>
                  <a:cubicBezTo>
                    <a:pt x="18" y="25"/>
                    <a:pt x="19" y="24"/>
                    <a:pt x="20" y="24"/>
                  </a:cubicBezTo>
                  <a:cubicBezTo>
                    <a:pt x="21" y="25"/>
                    <a:pt x="22" y="26"/>
                    <a:pt x="22" y="28"/>
                  </a:cubicBezTo>
                  <a:cubicBezTo>
                    <a:pt x="22" y="30"/>
                    <a:pt x="20" y="32"/>
                    <a:pt x="18" y="3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4" name="Freeform 158">
              <a:extLst>
                <a:ext uri="{FF2B5EF4-FFF2-40B4-BE49-F238E27FC236}">
                  <a16:creationId xmlns:a16="http://schemas.microsoft.com/office/drawing/2014/main" id="{4FF7C0A7-47A6-324A-80A0-74C1FB72CCAA}"/>
                </a:ext>
              </a:extLst>
            </p:cNvPr>
            <p:cNvSpPr>
              <a:spLocks noEditPoints="1"/>
            </p:cNvSpPr>
            <p:nvPr/>
          </p:nvSpPr>
          <p:spPr bwMode="auto">
            <a:xfrm>
              <a:off x="442055" y="4155978"/>
              <a:ext cx="317952" cy="317952"/>
            </a:xfrm>
            <a:custGeom>
              <a:avLst/>
              <a:gdLst>
                <a:gd name="T0" fmla="*/ 82 w 82"/>
                <a:gd name="T1" fmla="*/ 35 h 82"/>
                <a:gd name="T2" fmla="*/ 72 w 82"/>
                <a:gd name="T3" fmla="*/ 33 h 82"/>
                <a:gd name="T4" fmla="*/ 81 w 82"/>
                <a:gd name="T5" fmla="*/ 24 h 82"/>
                <a:gd name="T6" fmla="*/ 81 w 82"/>
                <a:gd name="T7" fmla="*/ 21 h 82"/>
                <a:gd name="T8" fmla="*/ 72 w 82"/>
                <a:gd name="T9" fmla="*/ 17 h 82"/>
                <a:gd name="T10" fmla="*/ 61 w 82"/>
                <a:gd name="T11" fmla="*/ 10 h 82"/>
                <a:gd name="T12" fmla="*/ 60 w 82"/>
                <a:gd name="T13" fmla="*/ 0 h 82"/>
                <a:gd name="T14" fmla="*/ 58 w 82"/>
                <a:gd name="T15" fmla="*/ 10 h 82"/>
                <a:gd name="T16" fmla="*/ 49 w 82"/>
                <a:gd name="T17" fmla="*/ 1 h 82"/>
                <a:gd name="T18" fmla="*/ 46 w 82"/>
                <a:gd name="T19" fmla="*/ 1 h 82"/>
                <a:gd name="T20" fmla="*/ 36 w 82"/>
                <a:gd name="T21" fmla="*/ 10 h 82"/>
                <a:gd name="T22" fmla="*/ 35 w 82"/>
                <a:gd name="T23" fmla="*/ 0 h 82"/>
                <a:gd name="T24" fmla="*/ 34 w 82"/>
                <a:gd name="T25" fmla="*/ 10 h 82"/>
                <a:gd name="T26" fmla="*/ 24 w 82"/>
                <a:gd name="T27" fmla="*/ 1 h 82"/>
                <a:gd name="T28" fmla="*/ 21 w 82"/>
                <a:gd name="T29" fmla="*/ 1 h 82"/>
                <a:gd name="T30" fmla="*/ 17 w 82"/>
                <a:gd name="T31" fmla="*/ 10 h 82"/>
                <a:gd name="T32" fmla="*/ 10 w 82"/>
                <a:gd name="T33" fmla="*/ 21 h 82"/>
                <a:gd name="T34" fmla="*/ 0 w 82"/>
                <a:gd name="T35" fmla="*/ 22 h 82"/>
                <a:gd name="T36" fmla="*/ 10 w 82"/>
                <a:gd name="T37" fmla="*/ 24 h 82"/>
                <a:gd name="T38" fmla="*/ 1 w 82"/>
                <a:gd name="T39" fmla="*/ 33 h 82"/>
                <a:gd name="T40" fmla="*/ 1 w 82"/>
                <a:gd name="T41" fmla="*/ 36 h 82"/>
                <a:gd name="T42" fmla="*/ 10 w 82"/>
                <a:gd name="T43" fmla="*/ 46 h 82"/>
                <a:gd name="T44" fmla="*/ 0 w 82"/>
                <a:gd name="T45" fmla="*/ 47 h 82"/>
                <a:gd name="T46" fmla="*/ 10 w 82"/>
                <a:gd name="T47" fmla="*/ 49 h 82"/>
                <a:gd name="T48" fmla="*/ 1 w 82"/>
                <a:gd name="T49" fmla="*/ 58 h 82"/>
                <a:gd name="T50" fmla="*/ 1 w 82"/>
                <a:gd name="T51" fmla="*/ 61 h 82"/>
                <a:gd name="T52" fmla="*/ 10 w 82"/>
                <a:gd name="T53" fmla="*/ 65 h 82"/>
                <a:gd name="T54" fmla="*/ 21 w 82"/>
                <a:gd name="T55" fmla="*/ 72 h 82"/>
                <a:gd name="T56" fmla="*/ 23 w 82"/>
                <a:gd name="T57" fmla="*/ 82 h 82"/>
                <a:gd name="T58" fmla="*/ 24 w 82"/>
                <a:gd name="T59" fmla="*/ 72 h 82"/>
                <a:gd name="T60" fmla="*/ 34 w 82"/>
                <a:gd name="T61" fmla="*/ 81 h 82"/>
                <a:gd name="T62" fmla="*/ 36 w 82"/>
                <a:gd name="T63" fmla="*/ 81 h 82"/>
                <a:gd name="T64" fmla="*/ 46 w 82"/>
                <a:gd name="T65" fmla="*/ 72 h 82"/>
                <a:gd name="T66" fmla="*/ 47 w 82"/>
                <a:gd name="T67" fmla="*/ 82 h 82"/>
                <a:gd name="T68" fmla="*/ 49 w 82"/>
                <a:gd name="T69" fmla="*/ 72 h 82"/>
                <a:gd name="T70" fmla="*/ 58 w 82"/>
                <a:gd name="T71" fmla="*/ 81 h 82"/>
                <a:gd name="T72" fmla="*/ 61 w 82"/>
                <a:gd name="T73" fmla="*/ 81 h 82"/>
                <a:gd name="T74" fmla="*/ 65 w 82"/>
                <a:gd name="T75" fmla="*/ 72 h 82"/>
                <a:gd name="T76" fmla="*/ 72 w 82"/>
                <a:gd name="T77" fmla="*/ 61 h 82"/>
                <a:gd name="T78" fmla="*/ 82 w 82"/>
                <a:gd name="T79" fmla="*/ 60 h 82"/>
                <a:gd name="T80" fmla="*/ 72 w 82"/>
                <a:gd name="T81" fmla="*/ 58 h 82"/>
                <a:gd name="T82" fmla="*/ 81 w 82"/>
                <a:gd name="T83" fmla="*/ 49 h 82"/>
                <a:gd name="T84" fmla="*/ 81 w 82"/>
                <a:gd name="T85" fmla="*/ 46 h 82"/>
                <a:gd name="T86" fmla="*/ 72 w 82"/>
                <a:gd name="T87" fmla="*/ 36 h 82"/>
                <a:gd name="T88" fmla="*/ 70 w 82"/>
                <a:gd name="T89" fmla="*/ 65 h 82"/>
                <a:gd name="T90" fmla="*/ 17 w 82"/>
                <a:gd name="T91" fmla="*/ 70 h 82"/>
                <a:gd name="T92" fmla="*/ 12 w 82"/>
                <a:gd name="T93" fmla="*/ 17 h 82"/>
                <a:gd name="T94" fmla="*/ 65 w 82"/>
                <a:gd name="T95" fmla="*/ 12 h 82"/>
                <a:gd name="T96" fmla="*/ 70 w 82"/>
                <a:gd name="T97" fmla="*/ 6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 h="82">
                  <a:moveTo>
                    <a:pt x="81" y="36"/>
                  </a:moveTo>
                  <a:cubicBezTo>
                    <a:pt x="82" y="36"/>
                    <a:pt x="82" y="36"/>
                    <a:pt x="82" y="35"/>
                  </a:cubicBezTo>
                  <a:cubicBezTo>
                    <a:pt x="82" y="34"/>
                    <a:pt x="82" y="33"/>
                    <a:pt x="81" y="33"/>
                  </a:cubicBezTo>
                  <a:cubicBezTo>
                    <a:pt x="72" y="33"/>
                    <a:pt x="72" y="33"/>
                    <a:pt x="72" y="33"/>
                  </a:cubicBezTo>
                  <a:cubicBezTo>
                    <a:pt x="72" y="24"/>
                    <a:pt x="72" y="24"/>
                    <a:pt x="72" y="24"/>
                  </a:cubicBezTo>
                  <a:cubicBezTo>
                    <a:pt x="81" y="24"/>
                    <a:pt x="81" y="24"/>
                    <a:pt x="81" y="24"/>
                  </a:cubicBezTo>
                  <a:cubicBezTo>
                    <a:pt x="82" y="24"/>
                    <a:pt x="82" y="23"/>
                    <a:pt x="82" y="22"/>
                  </a:cubicBezTo>
                  <a:cubicBezTo>
                    <a:pt x="82" y="22"/>
                    <a:pt x="82" y="21"/>
                    <a:pt x="81" y="21"/>
                  </a:cubicBezTo>
                  <a:cubicBezTo>
                    <a:pt x="72" y="21"/>
                    <a:pt x="72" y="21"/>
                    <a:pt x="72" y="21"/>
                  </a:cubicBezTo>
                  <a:cubicBezTo>
                    <a:pt x="72" y="17"/>
                    <a:pt x="72" y="17"/>
                    <a:pt x="72" y="17"/>
                  </a:cubicBezTo>
                  <a:cubicBezTo>
                    <a:pt x="72" y="13"/>
                    <a:pt x="69" y="10"/>
                    <a:pt x="65" y="10"/>
                  </a:cubicBezTo>
                  <a:cubicBezTo>
                    <a:pt x="61" y="10"/>
                    <a:pt x="61" y="10"/>
                    <a:pt x="61" y="10"/>
                  </a:cubicBezTo>
                  <a:cubicBezTo>
                    <a:pt x="61" y="1"/>
                    <a:pt x="61" y="1"/>
                    <a:pt x="61" y="1"/>
                  </a:cubicBezTo>
                  <a:cubicBezTo>
                    <a:pt x="61" y="1"/>
                    <a:pt x="60" y="0"/>
                    <a:pt x="60" y="0"/>
                  </a:cubicBezTo>
                  <a:cubicBezTo>
                    <a:pt x="59" y="0"/>
                    <a:pt x="58" y="1"/>
                    <a:pt x="58" y="1"/>
                  </a:cubicBezTo>
                  <a:cubicBezTo>
                    <a:pt x="58" y="10"/>
                    <a:pt x="58" y="10"/>
                    <a:pt x="58" y="10"/>
                  </a:cubicBezTo>
                  <a:cubicBezTo>
                    <a:pt x="49" y="10"/>
                    <a:pt x="49" y="10"/>
                    <a:pt x="49" y="10"/>
                  </a:cubicBezTo>
                  <a:cubicBezTo>
                    <a:pt x="49" y="1"/>
                    <a:pt x="49" y="1"/>
                    <a:pt x="49" y="1"/>
                  </a:cubicBezTo>
                  <a:cubicBezTo>
                    <a:pt x="49" y="1"/>
                    <a:pt x="48" y="0"/>
                    <a:pt x="47" y="0"/>
                  </a:cubicBezTo>
                  <a:cubicBezTo>
                    <a:pt x="47" y="0"/>
                    <a:pt x="46" y="1"/>
                    <a:pt x="46" y="1"/>
                  </a:cubicBezTo>
                  <a:cubicBezTo>
                    <a:pt x="46" y="10"/>
                    <a:pt x="46" y="10"/>
                    <a:pt x="46" y="10"/>
                  </a:cubicBezTo>
                  <a:cubicBezTo>
                    <a:pt x="36" y="10"/>
                    <a:pt x="36" y="10"/>
                    <a:pt x="36" y="10"/>
                  </a:cubicBezTo>
                  <a:cubicBezTo>
                    <a:pt x="36" y="1"/>
                    <a:pt x="36" y="1"/>
                    <a:pt x="36" y="1"/>
                  </a:cubicBezTo>
                  <a:cubicBezTo>
                    <a:pt x="36" y="1"/>
                    <a:pt x="36" y="0"/>
                    <a:pt x="35" y="0"/>
                  </a:cubicBezTo>
                  <a:cubicBezTo>
                    <a:pt x="34" y="0"/>
                    <a:pt x="34" y="1"/>
                    <a:pt x="34" y="1"/>
                  </a:cubicBezTo>
                  <a:cubicBezTo>
                    <a:pt x="34" y="10"/>
                    <a:pt x="34" y="10"/>
                    <a:pt x="34" y="10"/>
                  </a:cubicBezTo>
                  <a:cubicBezTo>
                    <a:pt x="24" y="10"/>
                    <a:pt x="24" y="10"/>
                    <a:pt x="24" y="10"/>
                  </a:cubicBezTo>
                  <a:cubicBezTo>
                    <a:pt x="24" y="1"/>
                    <a:pt x="24" y="1"/>
                    <a:pt x="24" y="1"/>
                  </a:cubicBezTo>
                  <a:cubicBezTo>
                    <a:pt x="24" y="1"/>
                    <a:pt x="23" y="0"/>
                    <a:pt x="23" y="0"/>
                  </a:cubicBezTo>
                  <a:cubicBezTo>
                    <a:pt x="22" y="0"/>
                    <a:pt x="21" y="1"/>
                    <a:pt x="21" y="1"/>
                  </a:cubicBezTo>
                  <a:cubicBezTo>
                    <a:pt x="21" y="10"/>
                    <a:pt x="21" y="10"/>
                    <a:pt x="21" y="10"/>
                  </a:cubicBezTo>
                  <a:cubicBezTo>
                    <a:pt x="17" y="10"/>
                    <a:pt x="17" y="10"/>
                    <a:pt x="17" y="10"/>
                  </a:cubicBezTo>
                  <a:cubicBezTo>
                    <a:pt x="13" y="10"/>
                    <a:pt x="10" y="13"/>
                    <a:pt x="10" y="17"/>
                  </a:cubicBezTo>
                  <a:cubicBezTo>
                    <a:pt x="10" y="21"/>
                    <a:pt x="10" y="21"/>
                    <a:pt x="10" y="21"/>
                  </a:cubicBezTo>
                  <a:cubicBezTo>
                    <a:pt x="1" y="21"/>
                    <a:pt x="1" y="21"/>
                    <a:pt x="1" y="21"/>
                  </a:cubicBezTo>
                  <a:cubicBezTo>
                    <a:pt x="1" y="21"/>
                    <a:pt x="0" y="22"/>
                    <a:pt x="0" y="22"/>
                  </a:cubicBezTo>
                  <a:cubicBezTo>
                    <a:pt x="0" y="23"/>
                    <a:pt x="1" y="24"/>
                    <a:pt x="1" y="24"/>
                  </a:cubicBezTo>
                  <a:cubicBezTo>
                    <a:pt x="10" y="24"/>
                    <a:pt x="10" y="24"/>
                    <a:pt x="10" y="24"/>
                  </a:cubicBezTo>
                  <a:cubicBezTo>
                    <a:pt x="10" y="33"/>
                    <a:pt x="10" y="33"/>
                    <a:pt x="10" y="33"/>
                  </a:cubicBezTo>
                  <a:cubicBezTo>
                    <a:pt x="1" y="33"/>
                    <a:pt x="1" y="33"/>
                    <a:pt x="1" y="33"/>
                  </a:cubicBezTo>
                  <a:cubicBezTo>
                    <a:pt x="1" y="33"/>
                    <a:pt x="0" y="34"/>
                    <a:pt x="0" y="35"/>
                  </a:cubicBezTo>
                  <a:cubicBezTo>
                    <a:pt x="0" y="36"/>
                    <a:pt x="1" y="36"/>
                    <a:pt x="1" y="36"/>
                  </a:cubicBezTo>
                  <a:cubicBezTo>
                    <a:pt x="10" y="36"/>
                    <a:pt x="10" y="36"/>
                    <a:pt x="10" y="36"/>
                  </a:cubicBezTo>
                  <a:cubicBezTo>
                    <a:pt x="10" y="46"/>
                    <a:pt x="10" y="46"/>
                    <a:pt x="10" y="46"/>
                  </a:cubicBezTo>
                  <a:cubicBezTo>
                    <a:pt x="1" y="46"/>
                    <a:pt x="1" y="46"/>
                    <a:pt x="1" y="46"/>
                  </a:cubicBezTo>
                  <a:cubicBezTo>
                    <a:pt x="1" y="46"/>
                    <a:pt x="0" y="46"/>
                    <a:pt x="0" y="47"/>
                  </a:cubicBezTo>
                  <a:cubicBezTo>
                    <a:pt x="0" y="48"/>
                    <a:pt x="1" y="49"/>
                    <a:pt x="1" y="49"/>
                  </a:cubicBezTo>
                  <a:cubicBezTo>
                    <a:pt x="10" y="49"/>
                    <a:pt x="10" y="49"/>
                    <a:pt x="10" y="49"/>
                  </a:cubicBezTo>
                  <a:cubicBezTo>
                    <a:pt x="10" y="58"/>
                    <a:pt x="10" y="58"/>
                    <a:pt x="10" y="58"/>
                  </a:cubicBezTo>
                  <a:cubicBezTo>
                    <a:pt x="1" y="58"/>
                    <a:pt x="1" y="58"/>
                    <a:pt x="1" y="58"/>
                  </a:cubicBezTo>
                  <a:cubicBezTo>
                    <a:pt x="1" y="58"/>
                    <a:pt x="0" y="59"/>
                    <a:pt x="0" y="60"/>
                  </a:cubicBezTo>
                  <a:cubicBezTo>
                    <a:pt x="0" y="60"/>
                    <a:pt x="1" y="61"/>
                    <a:pt x="1" y="61"/>
                  </a:cubicBezTo>
                  <a:cubicBezTo>
                    <a:pt x="10" y="61"/>
                    <a:pt x="10" y="61"/>
                    <a:pt x="10" y="61"/>
                  </a:cubicBezTo>
                  <a:cubicBezTo>
                    <a:pt x="10" y="65"/>
                    <a:pt x="10" y="65"/>
                    <a:pt x="10" y="65"/>
                  </a:cubicBezTo>
                  <a:cubicBezTo>
                    <a:pt x="10" y="69"/>
                    <a:pt x="13" y="72"/>
                    <a:pt x="17" y="72"/>
                  </a:cubicBezTo>
                  <a:cubicBezTo>
                    <a:pt x="21" y="72"/>
                    <a:pt x="21" y="72"/>
                    <a:pt x="21" y="72"/>
                  </a:cubicBezTo>
                  <a:cubicBezTo>
                    <a:pt x="21" y="81"/>
                    <a:pt x="21" y="81"/>
                    <a:pt x="21" y="81"/>
                  </a:cubicBezTo>
                  <a:cubicBezTo>
                    <a:pt x="21" y="81"/>
                    <a:pt x="22" y="82"/>
                    <a:pt x="23" y="82"/>
                  </a:cubicBezTo>
                  <a:cubicBezTo>
                    <a:pt x="23" y="82"/>
                    <a:pt x="24" y="81"/>
                    <a:pt x="24" y="81"/>
                  </a:cubicBezTo>
                  <a:cubicBezTo>
                    <a:pt x="24" y="72"/>
                    <a:pt x="24" y="72"/>
                    <a:pt x="24" y="72"/>
                  </a:cubicBezTo>
                  <a:cubicBezTo>
                    <a:pt x="34" y="72"/>
                    <a:pt x="34" y="72"/>
                    <a:pt x="34" y="72"/>
                  </a:cubicBezTo>
                  <a:cubicBezTo>
                    <a:pt x="34" y="81"/>
                    <a:pt x="34" y="81"/>
                    <a:pt x="34" y="81"/>
                  </a:cubicBezTo>
                  <a:cubicBezTo>
                    <a:pt x="34" y="81"/>
                    <a:pt x="34" y="82"/>
                    <a:pt x="35" y="82"/>
                  </a:cubicBezTo>
                  <a:cubicBezTo>
                    <a:pt x="36" y="82"/>
                    <a:pt x="36" y="81"/>
                    <a:pt x="36" y="81"/>
                  </a:cubicBezTo>
                  <a:cubicBezTo>
                    <a:pt x="36" y="72"/>
                    <a:pt x="36" y="72"/>
                    <a:pt x="36" y="72"/>
                  </a:cubicBezTo>
                  <a:cubicBezTo>
                    <a:pt x="46" y="72"/>
                    <a:pt x="46" y="72"/>
                    <a:pt x="46" y="72"/>
                  </a:cubicBezTo>
                  <a:cubicBezTo>
                    <a:pt x="46" y="81"/>
                    <a:pt x="46" y="81"/>
                    <a:pt x="46" y="81"/>
                  </a:cubicBezTo>
                  <a:cubicBezTo>
                    <a:pt x="46" y="81"/>
                    <a:pt x="47" y="82"/>
                    <a:pt x="47" y="82"/>
                  </a:cubicBezTo>
                  <a:cubicBezTo>
                    <a:pt x="48" y="82"/>
                    <a:pt x="49" y="81"/>
                    <a:pt x="49" y="81"/>
                  </a:cubicBezTo>
                  <a:cubicBezTo>
                    <a:pt x="49" y="72"/>
                    <a:pt x="49" y="72"/>
                    <a:pt x="49" y="72"/>
                  </a:cubicBezTo>
                  <a:cubicBezTo>
                    <a:pt x="58" y="72"/>
                    <a:pt x="58" y="72"/>
                    <a:pt x="58" y="72"/>
                  </a:cubicBezTo>
                  <a:cubicBezTo>
                    <a:pt x="58" y="81"/>
                    <a:pt x="58" y="81"/>
                    <a:pt x="58" y="81"/>
                  </a:cubicBezTo>
                  <a:cubicBezTo>
                    <a:pt x="58" y="81"/>
                    <a:pt x="59" y="82"/>
                    <a:pt x="60" y="82"/>
                  </a:cubicBezTo>
                  <a:cubicBezTo>
                    <a:pt x="60" y="82"/>
                    <a:pt x="61" y="81"/>
                    <a:pt x="61" y="81"/>
                  </a:cubicBezTo>
                  <a:cubicBezTo>
                    <a:pt x="61" y="72"/>
                    <a:pt x="61" y="72"/>
                    <a:pt x="61" y="72"/>
                  </a:cubicBezTo>
                  <a:cubicBezTo>
                    <a:pt x="65" y="72"/>
                    <a:pt x="65" y="72"/>
                    <a:pt x="65" y="72"/>
                  </a:cubicBezTo>
                  <a:cubicBezTo>
                    <a:pt x="69" y="72"/>
                    <a:pt x="72" y="69"/>
                    <a:pt x="72" y="65"/>
                  </a:cubicBezTo>
                  <a:cubicBezTo>
                    <a:pt x="72" y="61"/>
                    <a:pt x="72" y="61"/>
                    <a:pt x="72" y="61"/>
                  </a:cubicBezTo>
                  <a:cubicBezTo>
                    <a:pt x="81" y="61"/>
                    <a:pt x="81" y="61"/>
                    <a:pt x="81" y="61"/>
                  </a:cubicBezTo>
                  <a:cubicBezTo>
                    <a:pt x="82" y="61"/>
                    <a:pt x="82" y="60"/>
                    <a:pt x="82" y="60"/>
                  </a:cubicBezTo>
                  <a:cubicBezTo>
                    <a:pt x="82" y="59"/>
                    <a:pt x="82" y="58"/>
                    <a:pt x="81" y="58"/>
                  </a:cubicBezTo>
                  <a:cubicBezTo>
                    <a:pt x="72" y="58"/>
                    <a:pt x="72" y="58"/>
                    <a:pt x="72" y="58"/>
                  </a:cubicBezTo>
                  <a:cubicBezTo>
                    <a:pt x="72" y="49"/>
                    <a:pt x="72" y="49"/>
                    <a:pt x="72" y="49"/>
                  </a:cubicBezTo>
                  <a:cubicBezTo>
                    <a:pt x="81" y="49"/>
                    <a:pt x="81" y="49"/>
                    <a:pt x="81" y="49"/>
                  </a:cubicBezTo>
                  <a:cubicBezTo>
                    <a:pt x="82" y="49"/>
                    <a:pt x="82" y="48"/>
                    <a:pt x="82" y="47"/>
                  </a:cubicBezTo>
                  <a:cubicBezTo>
                    <a:pt x="82" y="46"/>
                    <a:pt x="82" y="46"/>
                    <a:pt x="81" y="46"/>
                  </a:cubicBezTo>
                  <a:cubicBezTo>
                    <a:pt x="72" y="46"/>
                    <a:pt x="72" y="46"/>
                    <a:pt x="72" y="46"/>
                  </a:cubicBezTo>
                  <a:cubicBezTo>
                    <a:pt x="72" y="36"/>
                    <a:pt x="72" y="36"/>
                    <a:pt x="72" y="36"/>
                  </a:cubicBezTo>
                  <a:lnTo>
                    <a:pt x="81" y="36"/>
                  </a:lnTo>
                  <a:close/>
                  <a:moveTo>
                    <a:pt x="70" y="65"/>
                  </a:moveTo>
                  <a:cubicBezTo>
                    <a:pt x="70" y="68"/>
                    <a:pt x="68" y="70"/>
                    <a:pt x="65" y="70"/>
                  </a:cubicBezTo>
                  <a:cubicBezTo>
                    <a:pt x="17" y="70"/>
                    <a:pt x="17" y="70"/>
                    <a:pt x="17" y="70"/>
                  </a:cubicBezTo>
                  <a:cubicBezTo>
                    <a:pt x="15" y="70"/>
                    <a:pt x="12" y="68"/>
                    <a:pt x="12" y="65"/>
                  </a:cubicBezTo>
                  <a:cubicBezTo>
                    <a:pt x="12" y="17"/>
                    <a:pt x="12" y="17"/>
                    <a:pt x="12" y="17"/>
                  </a:cubicBezTo>
                  <a:cubicBezTo>
                    <a:pt x="12" y="14"/>
                    <a:pt x="15" y="12"/>
                    <a:pt x="17" y="12"/>
                  </a:cubicBezTo>
                  <a:cubicBezTo>
                    <a:pt x="65" y="12"/>
                    <a:pt x="65" y="12"/>
                    <a:pt x="65" y="12"/>
                  </a:cubicBezTo>
                  <a:cubicBezTo>
                    <a:pt x="68" y="12"/>
                    <a:pt x="70" y="14"/>
                    <a:pt x="70" y="17"/>
                  </a:cubicBezTo>
                  <a:lnTo>
                    <a:pt x="70" y="65"/>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85" name="Group 2184">
            <a:extLst>
              <a:ext uri="{FF2B5EF4-FFF2-40B4-BE49-F238E27FC236}">
                <a16:creationId xmlns:a16="http://schemas.microsoft.com/office/drawing/2014/main" id="{13B481C4-2AED-B747-9BDB-2C618E83E2A2}"/>
              </a:ext>
            </a:extLst>
          </p:cNvPr>
          <p:cNvGrpSpPr/>
          <p:nvPr userDrawn="1"/>
        </p:nvGrpSpPr>
        <p:grpSpPr>
          <a:xfrm>
            <a:off x="492722" y="3084662"/>
            <a:ext cx="216619" cy="314281"/>
            <a:chOff x="492722" y="3058198"/>
            <a:chExt cx="216619" cy="314281"/>
          </a:xfrm>
        </p:grpSpPr>
        <p:sp>
          <p:nvSpPr>
            <p:cNvPr id="2186" name="Freeform 172">
              <a:extLst>
                <a:ext uri="{FF2B5EF4-FFF2-40B4-BE49-F238E27FC236}">
                  <a16:creationId xmlns:a16="http://schemas.microsoft.com/office/drawing/2014/main" id="{8928CEA2-4D69-B34F-8062-E33570D8411C}"/>
                </a:ext>
              </a:extLst>
            </p:cNvPr>
            <p:cNvSpPr>
              <a:spLocks noEditPoints="1"/>
            </p:cNvSpPr>
            <p:nvPr/>
          </p:nvSpPr>
          <p:spPr bwMode="auto">
            <a:xfrm>
              <a:off x="492722" y="3120614"/>
              <a:ext cx="216619" cy="251865"/>
            </a:xfrm>
            <a:custGeom>
              <a:avLst/>
              <a:gdLst>
                <a:gd name="T0" fmla="*/ 51 w 56"/>
                <a:gd name="T1" fmla="*/ 59 h 65"/>
                <a:gd name="T2" fmla="*/ 55 w 56"/>
                <a:gd name="T3" fmla="*/ 32 h 65"/>
                <a:gd name="T4" fmla="*/ 49 w 56"/>
                <a:gd name="T5" fmla="*/ 26 h 65"/>
                <a:gd name="T6" fmla="*/ 41 w 56"/>
                <a:gd name="T7" fmla="*/ 22 h 65"/>
                <a:gd name="T8" fmla="*/ 38 w 56"/>
                <a:gd name="T9" fmla="*/ 23 h 65"/>
                <a:gd name="T10" fmla="*/ 32 w 56"/>
                <a:gd name="T11" fmla="*/ 19 h 65"/>
                <a:gd name="T12" fmla="*/ 28 w 56"/>
                <a:gd name="T13" fmla="*/ 20 h 65"/>
                <a:gd name="T14" fmla="*/ 22 w 56"/>
                <a:gd name="T15" fmla="*/ 0 h 65"/>
                <a:gd name="T16" fmla="*/ 17 w 56"/>
                <a:gd name="T17" fmla="*/ 2 h 65"/>
                <a:gd name="T18" fmla="*/ 15 w 56"/>
                <a:gd name="T19" fmla="*/ 37 h 65"/>
                <a:gd name="T20" fmla="*/ 3 w 56"/>
                <a:gd name="T21" fmla="*/ 32 h 65"/>
                <a:gd name="T22" fmla="*/ 2 w 56"/>
                <a:gd name="T23" fmla="*/ 41 h 65"/>
                <a:gd name="T24" fmla="*/ 17 w 56"/>
                <a:gd name="T25" fmla="*/ 59 h 65"/>
                <a:gd name="T26" fmla="*/ 13 w 56"/>
                <a:gd name="T27" fmla="*/ 60 h 65"/>
                <a:gd name="T28" fmla="*/ 14 w 56"/>
                <a:gd name="T29" fmla="*/ 65 h 65"/>
                <a:gd name="T30" fmla="*/ 15 w 56"/>
                <a:gd name="T31" fmla="*/ 62 h 65"/>
                <a:gd name="T32" fmla="*/ 53 w 56"/>
                <a:gd name="T33" fmla="*/ 64 h 65"/>
                <a:gd name="T34" fmla="*/ 56 w 56"/>
                <a:gd name="T35" fmla="*/ 64 h 65"/>
                <a:gd name="T36" fmla="*/ 54 w 56"/>
                <a:gd name="T37" fmla="*/ 59 h 65"/>
                <a:gd name="T38" fmla="*/ 4 w 56"/>
                <a:gd name="T39" fmla="*/ 39 h 65"/>
                <a:gd name="T40" fmla="*/ 5 w 56"/>
                <a:gd name="T41" fmla="*/ 34 h 65"/>
                <a:gd name="T42" fmla="*/ 15 w 56"/>
                <a:gd name="T43" fmla="*/ 41 h 65"/>
                <a:gd name="T44" fmla="*/ 17 w 56"/>
                <a:gd name="T45" fmla="*/ 41 h 65"/>
                <a:gd name="T46" fmla="*/ 18 w 56"/>
                <a:gd name="T47" fmla="*/ 40 h 65"/>
                <a:gd name="T48" fmla="*/ 19 w 56"/>
                <a:gd name="T49" fmla="*/ 4 h 65"/>
                <a:gd name="T50" fmla="*/ 22 w 56"/>
                <a:gd name="T51" fmla="*/ 3 h 65"/>
                <a:gd name="T52" fmla="*/ 25 w 56"/>
                <a:gd name="T53" fmla="*/ 25 h 65"/>
                <a:gd name="T54" fmla="*/ 25 w 56"/>
                <a:gd name="T55" fmla="*/ 25 h 65"/>
                <a:gd name="T56" fmla="*/ 27 w 56"/>
                <a:gd name="T57" fmla="*/ 32 h 65"/>
                <a:gd name="T58" fmla="*/ 28 w 56"/>
                <a:gd name="T59" fmla="*/ 31 h 65"/>
                <a:gd name="T60" fmla="*/ 32 w 56"/>
                <a:gd name="T61" fmla="*/ 22 h 65"/>
                <a:gd name="T62" fmla="*/ 34 w 56"/>
                <a:gd name="T63" fmla="*/ 23 h 65"/>
                <a:gd name="T64" fmla="*/ 36 w 56"/>
                <a:gd name="T65" fmla="*/ 28 h 65"/>
                <a:gd name="T66" fmla="*/ 36 w 56"/>
                <a:gd name="T67" fmla="*/ 28 h 65"/>
                <a:gd name="T68" fmla="*/ 37 w 56"/>
                <a:gd name="T69" fmla="*/ 36 h 65"/>
                <a:gd name="T70" fmla="*/ 38 w 56"/>
                <a:gd name="T71" fmla="*/ 34 h 65"/>
                <a:gd name="T72" fmla="*/ 41 w 56"/>
                <a:gd name="T73" fmla="*/ 25 h 65"/>
                <a:gd name="T74" fmla="*/ 44 w 56"/>
                <a:gd name="T75" fmla="*/ 28 h 65"/>
                <a:gd name="T76" fmla="*/ 44 w 56"/>
                <a:gd name="T77" fmla="*/ 32 h 65"/>
                <a:gd name="T78" fmla="*/ 44 w 56"/>
                <a:gd name="T79" fmla="*/ 37 h 65"/>
                <a:gd name="T80" fmla="*/ 45 w 56"/>
                <a:gd name="T81" fmla="*/ 38 h 65"/>
                <a:gd name="T82" fmla="*/ 47 w 56"/>
                <a:gd name="T83" fmla="*/ 32 h 65"/>
                <a:gd name="T84" fmla="*/ 49 w 56"/>
                <a:gd name="T85" fmla="*/ 29 h 65"/>
                <a:gd name="T86" fmla="*/ 52 w 56"/>
                <a:gd name="T87" fmla="*/ 42 h 65"/>
                <a:gd name="T88" fmla="*/ 20 w 56"/>
                <a:gd name="T89"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65">
                  <a:moveTo>
                    <a:pt x="54" y="59"/>
                  </a:moveTo>
                  <a:cubicBezTo>
                    <a:pt x="51" y="59"/>
                    <a:pt x="51" y="59"/>
                    <a:pt x="51" y="59"/>
                  </a:cubicBezTo>
                  <a:cubicBezTo>
                    <a:pt x="55" y="51"/>
                    <a:pt x="55" y="42"/>
                    <a:pt x="55" y="42"/>
                  </a:cubicBezTo>
                  <a:cubicBezTo>
                    <a:pt x="55" y="32"/>
                    <a:pt x="55" y="32"/>
                    <a:pt x="55" y="32"/>
                  </a:cubicBezTo>
                  <a:cubicBezTo>
                    <a:pt x="55" y="29"/>
                    <a:pt x="52" y="26"/>
                    <a:pt x="49" y="26"/>
                  </a:cubicBezTo>
                  <a:cubicBezTo>
                    <a:pt x="49" y="26"/>
                    <a:pt x="49" y="26"/>
                    <a:pt x="49" y="26"/>
                  </a:cubicBezTo>
                  <a:cubicBezTo>
                    <a:pt x="48" y="26"/>
                    <a:pt x="48" y="27"/>
                    <a:pt x="47" y="27"/>
                  </a:cubicBezTo>
                  <a:cubicBezTo>
                    <a:pt x="46" y="24"/>
                    <a:pt x="44" y="22"/>
                    <a:pt x="41" y="22"/>
                  </a:cubicBezTo>
                  <a:cubicBezTo>
                    <a:pt x="41" y="22"/>
                    <a:pt x="41" y="22"/>
                    <a:pt x="41" y="22"/>
                  </a:cubicBezTo>
                  <a:cubicBezTo>
                    <a:pt x="40" y="22"/>
                    <a:pt x="39" y="23"/>
                    <a:pt x="38" y="23"/>
                  </a:cubicBezTo>
                  <a:cubicBezTo>
                    <a:pt x="38" y="22"/>
                    <a:pt x="37" y="22"/>
                    <a:pt x="36" y="21"/>
                  </a:cubicBezTo>
                  <a:cubicBezTo>
                    <a:pt x="35" y="20"/>
                    <a:pt x="34" y="19"/>
                    <a:pt x="32" y="19"/>
                  </a:cubicBezTo>
                  <a:cubicBezTo>
                    <a:pt x="32" y="19"/>
                    <a:pt x="32" y="19"/>
                    <a:pt x="32" y="19"/>
                  </a:cubicBezTo>
                  <a:cubicBezTo>
                    <a:pt x="30" y="19"/>
                    <a:pt x="29" y="19"/>
                    <a:pt x="28" y="20"/>
                  </a:cubicBezTo>
                  <a:cubicBezTo>
                    <a:pt x="28" y="7"/>
                    <a:pt x="28" y="7"/>
                    <a:pt x="28" y="7"/>
                  </a:cubicBezTo>
                  <a:cubicBezTo>
                    <a:pt x="28" y="3"/>
                    <a:pt x="25" y="0"/>
                    <a:pt x="22" y="0"/>
                  </a:cubicBezTo>
                  <a:cubicBezTo>
                    <a:pt x="22" y="0"/>
                    <a:pt x="22" y="0"/>
                    <a:pt x="22" y="0"/>
                  </a:cubicBezTo>
                  <a:cubicBezTo>
                    <a:pt x="20" y="0"/>
                    <a:pt x="18" y="1"/>
                    <a:pt x="17" y="2"/>
                  </a:cubicBezTo>
                  <a:cubicBezTo>
                    <a:pt x="16" y="4"/>
                    <a:pt x="15" y="5"/>
                    <a:pt x="15" y="7"/>
                  </a:cubicBezTo>
                  <a:cubicBezTo>
                    <a:pt x="15" y="37"/>
                    <a:pt x="15" y="37"/>
                    <a:pt x="15" y="37"/>
                  </a:cubicBezTo>
                  <a:cubicBezTo>
                    <a:pt x="12" y="33"/>
                    <a:pt x="12" y="33"/>
                    <a:pt x="12" y="33"/>
                  </a:cubicBezTo>
                  <a:cubicBezTo>
                    <a:pt x="10" y="30"/>
                    <a:pt x="6" y="30"/>
                    <a:pt x="3" y="32"/>
                  </a:cubicBezTo>
                  <a:cubicBezTo>
                    <a:pt x="2" y="33"/>
                    <a:pt x="1" y="35"/>
                    <a:pt x="1" y="36"/>
                  </a:cubicBezTo>
                  <a:cubicBezTo>
                    <a:pt x="0" y="38"/>
                    <a:pt x="1" y="40"/>
                    <a:pt x="2" y="41"/>
                  </a:cubicBezTo>
                  <a:cubicBezTo>
                    <a:pt x="15" y="56"/>
                    <a:pt x="15" y="56"/>
                    <a:pt x="15" y="56"/>
                  </a:cubicBezTo>
                  <a:cubicBezTo>
                    <a:pt x="15" y="57"/>
                    <a:pt x="16" y="58"/>
                    <a:pt x="17" y="59"/>
                  </a:cubicBezTo>
                  <a:cubicBezTo>
                    <a:pt x="14" y="59"/>
                    <a:pt x="14" y="59"/>
                    <a:pt x="14" y="59"/>
                  </a:cubicBezTo>
                  <a:cubicBezTo>
                    <a:pt x="13" y="59"/>
                    <a:pt x="13" y="60"/>
                    <a:pt x="13" y="60"/>
                  </a:cubicBezTo>
                  <a:cubicBezTo>
                    <a:pt x="13" y="64"/>
                    <a:pt x="13" y="64"/>
                    <a:pt x="13" y="64"/>
                  </a:cubicBezTo>
                  <a:cubicBezTo>
                    <a:pt x="13" y="65"/>
                    <a:pt x="13" y="65"/>
                    <a:pt x="14" y="65"/>
                  </a:cubicBezTo>
                  <a:cubicBezTo>
                    <a:pt x="15" y="65"/>
                    <a:pt x="15" y="65"/>
                    <a:pt x="15" y="64"/>
                  </a:cubicBezTo>
                  <a:cubicBezTo>
                    <a:pt x="15" y="62"/>
                    <a:pt x="15" y="62"/>
                    <a:pt x="15" y="62"/>
                  </a:cubicBezTo>
                  <a:cubicBezTo>
                    <a:pt x="53" y="62"/>
                    <a:pt x="53" y="62"/>
                    <a:pt x="53" y="62"/>
                  </a:cubicBezTo>
                  <a:cubicBezTo>
                    <a:pt x="53" y="64"/>
                    <a:pt x="53" y="64"/>
                    <a:pt x="53" y="64"/>
                  </a:cubicBezTo>
                  <a:cubicBezTo>
                    <a:pt x="53" y="65"/>
                    <a:pt x="54" y="65"/>
                    <a:pt x="54" y="65"/>
                  </a:cubicBezTo>
                  <a:cubicBezTo>
                    <a:pt x="55" y="65"/>
                    <a:pt x="56" y="65"/>
                    <a:pt x="56" y="64"/>
                  </a:cubicBezTo>
                  <a:cubicBezTo>
                    <a:pt x="56" y="60"/>
                    <a:pt x="56" y="60"/>
                    <a:pt x="56" y="60"/>
                  </a:cubicBezTo>
                  <a:cubicBezTo>
                    <a:pt x="56" y="60"/>
                    <a:pt x="55" y="59"/>
                    <a:pt x="54" y="59"/>
                  </a:cubicBezTo>
                  <a:close/>
                  <a:moveTo>
                    <a:pt x="17" y="55"/>
                  </a:moveTo>
                  <a:cubicBezTo>
                    <a:pt x="4" y="39"/>
                    <a:pt x="4" y="39"/>
                    <a:pt x="4" y="39"/>
                  </a:cubicBezTo>
                  <a:cubicBezTo>
                    <a:pt x="3" y="39"/>
                    <a:pt x="3" y="38"/>
                    <a:pt x="3" y="37"/>
                  </a:cubicBezTo>
                  <a:cubicBezTo>
                    <a:pt x="3" y="36"/>
                    <a:pt x="4" y="35"/>
                    <a:pt x="5" y="34"/>
                  </a:cubicBezTo>
                  <a:cubicBezTo>
                    <a:pt x="6" y="33"/>
                    <a:pt x="9" y="33"/>
                    <a:pt x="10" y="35"/>
                  </a:cubicBezTo>
                  <a:cubicBezTo>
                    <a:pt x="15" y="41"/>
                    <a:pt x="15" y="41"/>
                    <a:pt x="15" y="41"/>
                  </a:cubicBezTo>
                  <a:cubicBezTo>
                    <a:pt x="15" y="41"/>
                    <a:pt x="15" y="42"/>
                    <a:pt x="16" y="42"/>
                  </a:cubicBezTo>
                  <a:cubicBezTo>
                    <a:pt x="16" y="42"/>
                    <a:pt x="16" y="41"/>
                    <a:pt x="17" y="41"/>
                  </a:cubicBezTo>
                  <a:cubicBezTo>
                    <a:pt x="17" y="41"/>
                    <a:pt x="17" y="41"/>
                    <a:pt x="17" y="41"/>
                  </a:cubicBezTo>
                  <a:cubicBezTo>
                    <a:pt x="17" y="40"/>
                    <a:pt x="18" y="40"/>
                    <a:pt x="18" y="40"/>
                  </a:cubicBezTo>
                  <a:cubicBezTo>
                    <a:pt x="18" y="7"/>
                    <a:pt x="18" y="7"/>
                    <a:pt x="18" y="7"/>
                  </a:cubicBezTo>
                  <a:cubicBezTo>
                    <a:pt x="18" y="6"/>
                    <a:pt x="18" y="5"/>
                    <a:pt x="19" y="4"/>
                  </a:cubicBezTo>
                  <a:cubicBezTo>
                    <a:pt x="19" y="3"/>
                    <a:pt x="20" y="3"/>
                    <a:pt x="22" y="3"/>
                  </a:cubicBezTo>
                  <a:cubicBezTo>
                    <a:pt x="22" y="3"/>
                    <a:pt x="22" y="3"/>
                    <a:pt x="22" y="3"/>
                  </a:cubicBezTo>
                  <a:cubicBezTo>
                    <a:pt x="24" y="3"/>
                    <a:pt x="25" y="5"/>
                    <a:pt x="25" y="7"/>
                  </a:cubicBezTo>
                  <a:cubicBezTo>
                    <a:pt x="25" y="25"/>
                    <a:pt x="25" y="25"/>
                    <a:pt x="25" y="25"/>
                  </a:cubicBezTo>
                  <a:cubicBezTo>
                    <a:pt x="25" y="25"/>
                    <a:pt x="25" y="25"/>
                    <a:pt x="25" y="25"/>
                  </a:cubicBezTo>
                  <a:cubicBezTo>
                    <a:pt x="25" y="25"/>
                    <a:pt x="25" y="25"/>
                    <a:pt x="25" y="25"/>
                  </a:cubicBezTo>
                  <a:cubicBezTo>
                    <a:pt x="25" y="31"/>
                    <a:pt x="25" y="31"/>
                    <a:pt x="25" y="31"/>
                  </a:cubicBezTo>
                  <a:cubicBezTo>
                    <a:pt x="25" y="32"/>
                    <a:pt x="26" y="32"/>
                    <a:pt x="27" y="32"/>
                  </a:cubicBezTo>
                  <a:cubicBezTo>
                    <a:pt x="27" y="32"/>
                    <a:pt x="27" y="32"/>
                    <a:pt x="27" y="32"/>
                  </a:cubicBezTo>
                  <a:cubicBezTo>
                    <a:pt x="28" y="32"/>
                    <a:pt x="28" y="32"/>
                    <a:pt x="28" y="31"/>
                  </a:cubicBezTo>
                  <a:cubicBezTo>
                    <a:pt x="28" y="25"/>
                    <a:pt x="28" y="25"/>
                    <a:pt x="28" y="25"/>
                  </a:cubicBezTo>
                  <a:cubicBezTo>
                    <a:pt x="28" y="23"/>
                    <a:pt x="30" y="22"/>
                    <a:pt x="32" y="22"/>
                  </a:cubicBezTo>
                  <a:cubicBezTo>
                    <a:pt x="32" y="22"/>
                    <a:pt x="32" y="22"/>
                    <a:pt x="32" y="22"/>
                  </a:cubicBezTo>
                  <a:cubicBezTo>
                    <a:pt x="33" y="22"/>
                    <a:pt x="34" y="22"/>
                    <a:pt x="34" y="23"/>
                  </a:cubicBezTo>
                  <a:cubicBezTo>
                    <a:pt x="35" y="23"/>
                    <a:pt x="36" y="24"/>
                    <a:pt x="36" y="25"/>
                  </a:cubicBezTo>
                  <a:cubicBezTo>
                    <a:pt x="36" y="28"/>
                    <a:pt x="36" y="28"/>
                    <a:pt x="36" y="28"/>
                  </a:cubicBezTo>
                  <a:cubicBezTo>
                    <a:pt x="36" y="28"/>
                    <a:pt x="36" y="28"/>
                    <a:pt x="36" y="28"/>
                  </a:cubicBezTo>
                  <a:cubicBezTo>
                    <a:pt x="36" y="28"/>
                    <a:pt x="36" y="28"/>
                    <a:pt x="36" y="28"/>
                  </a:cubicBezTo>
                  <a:cubicBezTo>
                    <a:pt x="36" y="34"/>
                    <a:pt x="36" y="34"/>
                    <a:pt x="36" y="34"/>
                  </a:cubicBezTo>
                  <a:cubicBezTo>
                    <a:pt x="36" y="35"/>
                    <a:pt x="36" y="36"/>
                    <a:pt x="37" y="36"/>
                  </a:cubicBezTo>
                  <a:cubicBezTo>
                    <a:pt x="37" y="36"/>
                    <a:pt x="37" y="36"/>
                    <a:pt x="37" y="36"/>
                  </a:cubicBezTo>
                  <a:cubicBezTo>
                    <a:pt x="38" y="36"/>
                    <a:pt x="38" y="35"/>
                    <a:pt x="38" y="34"/>
                  </a:cubicBezTo>
                  <a:cubicBezTo>
                    <a:pt x="38" y="28"/>
                    <a:pt x="38" y="28"/>
                    <a:pt x="38" y="28"/>
                  </a:cubicBezTo>
                  <a:cubicBezTo>
                    <a:pt x="38" y="26"/>
                    <a:pt x="40" y="25"/>
                    <a:pt x="41" y="25"/>
                  </a:cubicBezTo>
                  <a:cubicBezTo>
                    <a:pt x="41" y="25"/>
                    <a:pt x="41" y="25"/>
                    <a:pt x="41" y="25"/>
                  </a:cubicBezTo>
                  <a:cubicBezTo>
                    <a:pt x="43" y="25"/>
                    <a:pt x="44" y="26"/>
                    <a:pt x="44" y="28"/>
                  </a:cubicBezTo>
                  <a:cubicBezTo>
                    <a:pt x="44" y="32"/>
                    <a:pt x="44" y="32"/>
                    <a:pt x="44" y="32"/>
                  </a:cubicBezTo>
                  <a:cubicBezTo>
                    <a:pt x="44" y="32"/>
                    <a:pt x="44" y="32"/>
                    <a:pt x="44" y="32"/>
                  </a:cubicBezTo>
                  <a:cubicBezTo>
                    <a:pt x="44" y="32"/>
                    <a:pt x="44" y="32"/>
                    <a:pt x="44" y="32"/>
                  </a:cubicBezTo>
                  <a:cubicBezTo>
                    <a:pt x="44" y="37"/>
                    <a:pt x="44" y="37"/>
                    <a:pt x="44" y="37"/>
                  </a:cubicBezTo>
                  <a:cubicBezTo>
                    <a:pt x="44" y="37"/>
                    <a:pt x="45" y="38"/>
                    <a:pt x="45" y="38"/>
                  </a:cubicBezTo>
                  <a:cubicBezTo>
                    <a:pt x="45" y="38"/>
                    <a:pt x="45" y="38"/>
                    <a:pt x="45" y="38"/>
                  </a:cubicBezTo>
                  <a:cubicBezTo>
                    <a:pt x="46" y="38"/>
                    <a:pt x="47" y="37"/>
                    <a:pt x="47" y="37"/>
                  </a:cubicBezTo>
                  <a:cubicBezTo>
                    <a:pt x="47" y="32"/>
                    <a:pt x="47" y="32"/>
                    <a:pt x="47" y="32"/>
                  </a:cubicBezTo>
                  <a:cubicBezTo>
                    <a:pt x="47" y="30"/>
                    <a:pt x="48" y="29"/>
                    <a:pt x="49" y="29"/>
                  </a:cubicBezTo>
                  <a:cubicBezTo>
                    <a:pt x="49" y="29"/>
                    <a:pt x="49" y="29"/>
                    <a:pt x="49" y="29"/>
                  </a:cubicBezTo>
                  <a:cubicBezTo>
                    <a:pt x="51" y="29"/>
                    <a:pt x="52" y="30"/>
                    <a:pt x="52" y="32"/>
                  </a:cubicBezTo>
                  <a:cubicBezTo>
                    <a:pt x="52" y="42"/>
                    <a:pt x="52" y="42"/>
                    <a:pt x="52" y="42"/>
                  </a:cubicBezTo>
                  <a:cubicBezTo>
                    <a:pt x="52" y="42"/>
                    <a:pt x="52" y="51"/>
                    <a:pt x="48" y="59"/>
                  </a:cubicBezTo>
                  <a:cubicBezTo>
                    <a:pt x="20" y="59"/>
                    <a:pt x="20" y="59"/>
                    <a:pt x="20" y="59"/>
                  </a:cubicBezTo>
                  <a:cubicBezTo>
                    <a:pt x="19" y="58"/>
                    <a:pt x="18" y="56"/>
                    <a:pt x="17" y="5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7" name="Freeform 173">
              <a:extLst>
                <a:ext uri="{FF2B5EF4-FFF2-40B4-BE49-F238E27FC236}">
                  <a16:creationId xmlns:a16="http://schemas.microsoft.com/office/drawing/2014/main" id="{DD85B617-A00E-1849-A7C3-81D3354DED91}"/>
                </a:ext>
              </a:extLst>
            </p:cNvPr>
            <p:cNvSpPr>
              <a:spLocks/>
            </p:cNvSpPr>
            <p:nvPr/>
          </p:nvSpPr>
          <p:spPr bwMode="auto">
            <a:xfrm>
              <a:off x="511814" y="3058198"/>
              <a:ext cx="127768" cy="128503"/>
            </a:xfrm>
            <a:custGeom>
              <a:avLst/>
              <a:gdLst>
                <a:gd name="T0" fmla="*/ 11 w 33"/>
                <a:gd name="T1" fmla="*/ 33 h 33"/>
                <a:gd name="T2" fmla="*/ 11 w 33"/>
                <a:gd name="T3" fmla="*/ 33 h 33"/>
                <a:gd name="T4" fmla="*/ 0 w 33"/>
                <a:gd name="T5" fmla="*/ 17 h 33"/>
                <a:gd name="T6" fmla="*/ 16 w 33"/>
                <a:gd name="T7" fmla="*/ 0 h 33"/>
                <a:gd name="T8" fmla="*/ 33 w 33"/>
                <a:gd name="T9" fmla="*/ 17 h 33"/>
                <a:gd name="T10" fmla="*/ 23 w 33"/>
                <a:gd name="T11" fmla="*/ 33 h 33"/>
                <a:gd name="T12" fmla="*/ 21 w 33"/>
                <a:gd name="T13" fmla="*/ 32 h 33"/>
                <a:gd name="T14" fmla="*/ 22 w 33"/>
                <a:gd name="T15" fmla="*/ 30 h 33"/>
                <a:gd name="T16" fmla="*/ 31 w 33"/>
                <a:gd name="T17" fmla="*/ 17 h 33"/>
                <a:gd name="T18" fmla="*/ 16 w 33"/>
                <a:gd name="T19" fmla="*/ 3 h 33"/>
                <a:gd name="T20" fmla="*/ 2 w 33"/>
                <a:gd name="T21" fmla="*/ 17 h 33"/>
                <a:gd name="T22" fmla="*/ 12 w 33"/>
                <a:gd name="T23" fmla="*/ 30 h 33"/>
                <a:gd name="T24" fmla="*/ 12 w 33"/>
                <a:gd name="T25" fmla="*/ 32 h 33"/>
                <a:gd name="T26" fmla="*/ 11 w 33"/>
                <a:gd name="T2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11" y="33"/>
                  </a:moveTo>
                  <a:cubicBezTo>
                    <a:pt x="11" y="33"/>
                    <a:pt x="11" y="33"/>
                    <a:pt x="11" y="33"/>
                  </a:cubicBezTo>
                  <a:cubicBezTo>
                    <a:pt x="4" y="30"/>
                    <a:pt x="0" y="24"/>
                    <a:pt x="0" y="17"/>
                  </a:cubicBezTo>
                  <a:cubicBezTo>
                    <a:pt x="0" y="8"/>
                    <a:pt x="7" y="0"/>
                    <a:pt x="16" y="0"/>
                  </a:cubicBezTo>
                  <a:cubicBezTo>
                    <a:pt x="26" y="0"/>
                    <a:pt x="33" y="8"/>
                    <a:pt x="33" y="17"/>
                  </a:cubicBezTo>
                  <a:cubicBezTo>
                    <a:pt x="33" y="24"/>
                    <a:pt x="29" y="30"/>
                    <a:pt x="23" y="33"/>
                  </a:cubicBezTo>
                  <a:cubicBezTo>
                    <a:pt x="22" y="33"/>
                    <a:pt x="21" y="33"/>
                    <a:pt x="21" y="32"/>
                  </a:cubicBezTo>
                  <a:cubicBezTo>
                    <a:pt x="21" y="31"/>
                    <a:pt x="21" y="31"/>
                    <a:pt x="22" y="30"/>
                  </a:cubicBezTo>
                  <a:cubicBezTo>
                    <a:pt x="27" y="28"/>
                    <a:pt x="31" y="23"/>
                    <a:pt x="31" y="17"/>
                  </a:cubicBezTo>
                  <a:cubicBezTo>
                    <a:pt x="31" y="9"/>
                    <a:pt x="24" y="3"/>
                    <a:pt x="16" y="3"/>
                  </a:cubicBezTo>
                  <a:cubicBezTo>
                    <a:pt x="9" y="3"/>
                    <a:pt x="2" y="9"/>
                    <a:pt x="2" y="17"/>
                  </a:cubicBezTo>
                  <a:cubicBezTo>
                    <a:pt x="2" y="23"/>
                    <a:pt x="6" y="28"/>
                    <a:pt x="12" y="30"/>
                  </a:cubicBezTo>
                  <a:cubicBezTo>
                    <a:pt x="12" y="31"/>
                    <a:pt x="13" y="31"/>
                    <a:pt x="12" y="32"/>
                  </a:cubicBezTo>
                  <a:cubicBezTo>
                    <a:pt x="12" y="33"/>
                    <a:pt x="12" y="33"/>
                    <a:pt x="11" y="3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88" name="Group 2187">
            <a:extLst>
              <a:ext uri="{FF2B5EF4-FFF2-40B4-BE49-F238E27FC236}">
                <a16:creationId xmlns:a16="http://schemas.microsoft.com/office/drawing/2014/main" id="{6C346E2A-9356-AD49-BE4C-F39664DFC702}"/>
              </a:ext>
            </a:extLst>
          </p:cNvPr>
          <p:cNvGrpSpPr/>
          <p:nvPr userDrawn="1"/>
        </p:nvGrpSpPr>
        <p:grpSpPr>
          <a:xfrm>
            <a:off x="453804" y="1942008"/>
            <a:ext cx="294455" cy="294455"/>
            <a:chOff x="453804" y="1891395"/>
            <a:chExt cx="294455" cy="294455"/>
          </a:xfrm>
        </p:grpSpPr>
        <p:sp>
          <p:nvSpPr>
            <p:cNvPr id="2189" name="Freeform 181">
              <a:extLst>
                <a:ext uri="{FF2B5EF4-FFF2-40B4-BE49-F238E27FC236}">
                  <a16:creationId xmlns:a16="http://schemas.microsoft.com/office/drawing/2014/main" id="{764423D2-BEA2-A744-AE64-1D4199E6D25E}"/>
                </a:ext>
              </a:extLst>
            </p:cNvPr>
            <p:cNvSpPr>
              <a:spLocks noEditPoints="1"/>
            </p:cNvSpPr>
            <p:nvPr/>
          </p:nvSpPr>
          <p:spPr bwMode="auto">
            <a:xfrm>
              <a:off x="562480" y="1995665"/>
              <a:ext cx="81508" cy="81508"/>
            </a:xfrm>
            <a:custGeom>
              <a:avLst/>
              <a:gdLst>
                <a:gd name="T0" fmla="*/ 17 w 21"/>
                <a:gd name="T1" fmla="*/ 0 h 21"/>
                <a:gd name="T2" fmla="*/ 3 w 21"/>
                <a:gd name="T3" fmla="*/ 0 h 21"/>
                <a:gd name="T4" fmla="*/ 0 w 21"/>
                <a:gd name="T5" fmla="*/ 4 h 21"/>
                <a:gd name="T6" fmla="*/ 0 w 21"/>
                <a:gd name="T7" fmla="*/ 18 h 21"/>
                <a:gd name="T8" fmla="*/ 3 w 21"/>
                <a:gd name="T9" fmla="*/ 21 h 21"/>
                <a:gd name="T10" fmla="*/ 17 w 21"/>
                <a:gd name="T11" fmla="*/ 21 h 21"/>
                <a:gd name="T12" fmla="*/ 21 w 21"/>
                <a:gd name="T13" fmla="*/ 18 h 21"/>
                <a:gd name="T14" fmla="*/ 21 w 21"/>
                <a:gd name="T15" fmla="*/ 4 h 21"/>
                <a:gd name="T16" fmla="*/ 17 w 21"/>
                <a:gd name="T17" fmla="*/ 0 h 21"/>
                <a:gd name="T18" fmla="*/ 18 w 21"/>
                <a:gd name="T19" fmla="*/ 18 h 21"/>
                <a:gd name="T20" fmla="*/ 17 w 21"/>
                <a:gd name="T21" fmla="*/ 19 h 21"/>
                <a:gd name="T22" fmla="*/ 3 w 21"/>
                <a:gd name="T23" fmla="*/ 19 h 21"/>
                <a:gd name="T24" fmla="*/ 2 w 21"/>
                <a:gd name="T25" fmla="*/ 18 h 21"/>
                <a:gd name="T26" fmla="*/ 2 w 21"/>
                <a:gd name="T27" fmla="*/ 4 h 21"/>
                <a:gd name="T28" fmla="*/ 3 w 21"/>
                <a:gd name="T29" fmla="*/ 3 h 21"/>
                <a:gd name="T30" fmla="*/ 17 w 21"/>
                <a:gd name="T31" fmla="*/ 3 h 21"/>
                <a:gd name="T32" fmla="*/ 18 w 21"/>
                <a:gd name="T33" fmla="*/ 4 h 21"/>
                <a:gd name="T34" fmla="*/ 18 w 21"/>
                <a:gd name="T35"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7" y="0"/>
                  </a:moveTo>
                  <a:cubicBezTo>
                    <a:pt x="3" y="0"/>
                    <a:pt x="3" y="0"/>
                    <a:pt x="3" y="0"/>
                  </a:cubicBezTo>
                  <a:cubicBezTo>
                    <a:pt x="1" y="0"/>
                    <a:pt x="0" y="2"/>
                    <a:pt x="0" y="4"/>
                  </a:cubicBezTo>
                  <a:cubicBezTo>
                    <a:pt x="0" y="18"/>
                    <a:pt x="0" y="18"/>
                    <a:pt x="0" y="18"/>
                  </a:cubicBezTo>
                  <a:cubicBezTo>
                    <a:pt x="0" y="20"/>
                    <a:pt x="1" y="21"/>
                    <a:pt x="3" y="21"/>
                  </a:cubicBezTo>
                  <a:cubicBezTo>
                    <a:pt x="17" y="21"/>
                    <a:pt x="17" y="21"/>
                    <a:pt x="17" y="21"/>
                  </a:cubicBezTo>
                  <a:cubicBezTo>
                    <a:pt x="19" y="21"/>
                    <a:pt x="21" y="20"/>
                    <a:pt x="21" y="18"/>
                  </a:cubicBezTo>
                  <a:cubicBezTo>
                    <a:pt x="21" y="4"/>
                    <a:pt x="21" y="4"/>
                    <a:pt x="21" y="4"/>
                  </a:cubicBezTo>
                  <a:cubicBezTo>
                    <a:pt x="21" y="2"/>
                    <a:pt x="19" y="0"/>
                    <a:pt x="17" y="0"/>
                  </a:cubicBezTo>
                  <a:close/>
                  <a:moveTo>
                    <a:pt x="18" y="18"/>
                  </a:moveTo>
                  <a:cubicBezTo>
                    <a:pt x="18" y="18"/>
                    <a:pt x="18" y="19"/>
                    <a:pt x="17" y="19"/>
                  </a:cubicBezTo>
                  <a:cubicBezTo>
                    <a:pt x="3" y="19"/>
                    <a:pt x="3" y="19"/>
                    <a:pt x="3" y="19"/>
                  </a:cubicBezTo>
                  <a:cubicBezTo>
                    <a:pt x="3" y="19"/>
                    <a:pt x="2" y="18"/>
                    <a:pt x="2" y="18"/>
                  </a:cubicBezTo>
                  <a:cubicBezTo>
                    <a:pt x="2" y="4"/>
                    <a:pt x="2" y="4"/>
                    <a:pt x="2" y="4"/>
                  </a:cubicBezTo>
                  <a:cubicBezTo>
                    <a:pt x="2" y="3"/>
                    <a:pt x="3" y="3"/>
                    <a:pt x="3" y="3"/>
                  </a:cubicBezTo>
                  <a:cubicBezTo>
                    <a:pt x="17" y="3"/>
                    <a:pt x="17" y="3"/>
                    <a:pt x="17" y="3"/>
                  </a:cubicBezTo>
                  <a:cubicBezTo>
                    <a:pt x="18" y="3"/>
                    <a:pt x="18" y="3"/>
                    <a:pt x="18" y="4"/>
                  </a:cubicBezTo>
                  <a:lnTo>
                    <a:pt x="18" y="18"/>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0" name="Freeform 182">
              <a:extLst>
                <a:ext uri="{FF2B5EF4-FFF2-40B4-BE49-F238E27FC236}">
                  <a16:creationId xmlns:a16="http://schemas.microsoft.com/office/drawing/2014/main" id="{573317F4-9C72-DD4E-A6C8-304C3A3B28A6}"/>
                </a:ext>
              </a:extLst>
            </p:cNvPr>
            <p:cNvSpPr>
              <a:spLocks noEditPoints="1"/>
            </p:cNvSpPr>
            <p:nvPr/>
          </p:nvSpPr>
          <p:spPr bwMode="auto">
            <a:xfrm>
              <a:off x="515485" y="1953076"/>
              <a:ext cx="171092" cy="171092"/>
            </a:xfrm>
            <a:custGeom>
              <a:avLst/>
              <a:gdLst>
                <a:gd name="T0" fmla="*/ 44 w 44"/>
                <a:gd name="T1" fmla="*/ 12 h 44"/>
                <a:gd name="T2" fmla="*/ 38 w 44"/>
                <a:gd name="T3" fmla="*/ 10 h 44"/>
                <a:gd name="T4" fmla="*/ 34 w 44"/>
                <a:gd name="T5" fmla="*/ 6 h 44"/>
                <a:gd name="T6" fmla="*/ 34 w 44"/>
                <a:gd name="T7" fmla="*/ 1 h 44"/>
                <a:gd name="T8" fmla="*/ 31 w 44"/>
                <a:gd name="T9" fmla="*/ 1 h 44"/>
                <a:gd name="T10" fmla="*/ 27 w 44"/>
                <a:gd name="T11" fmla="*/ 6 h 44"/>
                <a:gd name="T12" fmla="*/ 26 w 44"/>
                <a:gd name="T13" fmla="*/ 0 h 44"/>
                <a:gd name="T14" fmla="*/ 24 w 44"/>
                <a:gd name="T15" fmla="*/ 6 h 44"/>
                <a:gd name="T16" fmla="*/ 20 w 44"/>
                <a:gd name="T17" fmla="*/ 1 h 44"/>
                <a:gd name="T18" fmla="*/ 17 w 44"/>
                <a:gd name="T19" fmla="*/ 1 h 44"/>
                <a:gd name="T20" fmla="*/ 13 w 44"/>
                <a:gd name="T21" fmla="*/ 6 h 44"/>
                <a:gd name="T22" fmla="*/ 12 w 44"/>
                <a:gd name="T23" fmla="*/ 0 h 44"/>
                <a:gd name="T24" fmla="*/ 11 w 44"/>
                <a:gd name="T25" fmla="*/ 6 h 44"/>
                <a:gd name="T26" fmla="*/ 6 w 44"/>
                <a:gd name="T27" fmla="*/ 10 h 44"/>
                <a:gd name="T28" fmla="*/ 2 w 44"/>
                <a:gd name="T29" fmla="*/ 10 h 44"/>
                <a:gd name="T30" fmla="*/ 2 w 44"/>
                <a:gd name="T31" fmla="*/ 13 h 44"/>
                <a:gd name="T32" fmla="*/ 6 w 44"/>
                <a:gd name="T33" fmla="*/ 17 h 44"/>
                <a:gd name="T34" fmla="*/ 0 w 44"/>
                <a:gd name="T35" fmla="*/ 18 h 44"/>
                <a:gd name="T36" fmla="*/ 6 w 44"/>
                <a:gd name="T37" fmla="*/ 20 h 44"/>
                <a:gd name="T38" fmla="*/ 2 w 44"/>
                <a:gd name="T39" fmla="*/ 24 h 44"/>
                <a:gd name="T40" fmla="*/ 2 w 44"/>
                <a:gd name="T41" fmla="*/ 27 h 44"/>
                <a:gd name="T42" fmla="*/ 6 w 44"/>
                <a:gd name="T43" fmla="*/ 31 h 44"/>
                <a:gd name="T44" fmla="*/ 0 w 44"/>
                <a:gd name="T45" fmla="*/ 32 h 44"/>
                <a:gd name="T46" fmla="*/ 6 w 44"/>
                <a:gd name="T47" fmla="*/ 33 h 44"/>
                <a:gd name="T48" fmla="*/ 10 w 44"/>
                <a:gd name="T49" fmla="*/ 38 h 44"/>
                <a:gd name="T50" fmla="*/ 11 w 44"/>
                <a:gd name="T51" fmla="*/ 42 h 44"/>
                <a:gd name="T52" fmla="*/ 13 w 44"/>
                <a:gd name="T53" fmla="*/ 42 h 44"/>
                <a:gd name="T54" fmla="*/ 17 w 44"/>
                <a:gd name="T55" fmla="*/ 38 h 44"/>
                <a:gd name="T56" fmla="*/ 19 w 44"/>
                <a:gd name="T57" fmla="*/ 44 h 44"/>
                <a:gd name="T58" fmla="*/ 20 w 44"/>
                <a:gd name="T59" fmla="*/ 38 h 44"/>
                <a:gd name="T60" fmla="*/ 24 w 44"/>
                <a:gd name="T61" fmla="*/ 42 h 44"/>
                <a:gd name="T62" fmla="*/ 27 w 44"/>
                <a:gd name="T63" fmla="*/ 42 h 44"/>
                <a:gd name="T64" fmla="*/ 31 w 44"/>
                <a:gd name="T65" fmla="*/ 38 h 44"/>
                <a:gd name="T66" fmla="*/ 32 w 44"/>
                <a:gd name="T67" fmla="*/ 44 h 44"/>
                <a:gd name="T68" fmla="*/ 34 w 44"/>
                <a:gd name="T69" fmla="*/ 38 h 44"/>
                <a:gd name="T70" fmla="*/ 38 w 44"/>
                <a:gd name="T71" fmla="*/ 34 h 44"/>
                <a:gd name="T72" fmla="*/ 43 w 44"/>
                <a:gd name="T73" fmla="*/ 33 h 44"/>
                <a:gd name="T74" fmla="*/ 43 w 44"/>
                <a:gd name="T75" fmla="*/ 31 h 44"/>
                <a:gd name="T76" fmla="*/ 38 w 44"/>
                <a:gd name="T77" fmla="*/ 27 h 44"/>
                <a:gd name="T78" fmla="*/ 44 w 44"/>
                <a:gd name="T79" fmla="*/ 25 h 44"/>
                <a:gd name="T80" fmla="*/ 38 w 44"/>
                <a:gd name="T81" fmla="*/ 24 h 44"/>
                <a:gd name="T82" fmla="*/ 43 w 44"/>
                <a:gd name="T83" fmla="*/ 20 h 44"/>
                <a:gd name="T84" fmla="*/ 43 w 44"/>
                <a:gd name="T85" fmla="*/ 17 h 44"/>
                <a:gd name="T86" fmla="*/ 38 w 44"/>
                <a:gd name="T87" fmla="*/ 13 h 44"/>
                <a:gd name="T88" fmla="*/ 36 w 44"/>
                <a:gd name="T89" fmla="*/ 34 h 44"/>
                <a:gd name="T90" fmla="*/ 10 w 44"/>
                <a:gd name="T91" fmla="*/ 36 h 44"/>
                <a:gd name="T92" fmla="*/ 8 w 44"/>
                <a:gd name="T93" fmla="*/ 10 h 44"/>
                <a:gd name="T94" fmla="*/ 34 w 44"/>
                <a:gd name="T95" fmla="*/ 8 h 44"/>
                <a:gd name="T96" fmla="*/ 36 w 44"/>
                <a:gd name="T9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44">
                  <a:moveTo>
                    <a:pt x="43" y="13"/>
                  </a:moveTo>
                  <a:cubicBezTo>
                    <a:pt x="43" y="13"/>
                    <a:pt x="44" y="12"/>
                    <a:pt x="44" y="12"/>
                  </a:cubicBezTo>
                  <a:cubicBezTo>
                    <a:pt x="44" y="11"/>
                    <a:pt x="43" y="10"/>
                    <a:pt x="43" y="10"/>
                  </a:cubicBezTo>
                  <a:cubicBezTo>
                    <a:pt x="38" y="10"/>
                    <a:pt x="38" y="10"/>
                    <a:pt x="38" y="10"/>
                  </a:cubicBezTo>
                  <a:cubicBezTo>
                    <a:pt x="38" y="10"/>
                    <a:pt x="38" y="10"/>
                    <a:pt x="38" y="10"/>
                  </a:cubicBezTo>
                  <a:cubicBezTo>
                    <a:pt x="38" y="8"/>
                    <a:pt x="36" y="6"/>
                    <a:pt x="34" y="6"/>
                  </a:cubicBezTo>
                  <a:cubicBezTo>
                    <a:pt x="34" y="6"/>
                    <a:pt x="34" y="6"/>
                    <a:pt x="34" y="6"/>
                  </a:cubicBezTo>
                  <a:cubicBezTo>
                    <a:pt x="34" y="1"/>
                    <a:pt x="34" y="1"/>
                    <a:pt x="34" y="1"/>
                  </a:cubicBezTo>
                  <a:cubicBezTo>
                    <a:pt x="34" y="1"/>
                    <a:pt x="33" y="0"/>
                    <a:pt x="32" y="0"/>
                  </a:cubicBezTo>
                  <a:cubicBezTo>
                    <a:pt x="32" y="0"/>
                    <a:pt x="31" y="1"/>
                    <a:pt x="31" y="1"/>
                  </a:cubicBezTo>
                  <a:cubicBezTo>
                    <a:pt x="31" y="6"/>
                    <a:pt x="31" y="6"/>
                    <a:pt x="31" y="6"/>
                  </a:cubicBezTo>
                  <a:cubicBezTo>
                    <a:pt x="27" y="6"/>
                    <a:pt x="27" y="6"/>
                    <a:pt x="27" y="6"/>
                  </a:cubicBezTo>
                  <a:cubicBezTo>
                    <a:pt x="27" y="1"/>
                    <a:pt x="27" y="1"/>
                    <a:pt x="27" y="1"/>
                  </a:cubicBezTo>
                  <a:cubicBezTo>
                    <a:pt x="27" y="1"/>
                    <a:pt x="26" y="0"/>
                    <a:pt x="26" y="0"/>
                  </a:cubicBezTo>
                  <a:cubicBezTo>
                    <a:pt x="25" y="0"/>
                    <a:pt x="24" y="1"/>
                    <a:pt x="24" y="1"/>
                  </a:cubicBezTo>
                  <a:cubicBezTo>
                    <a:pt x="24" y="6"/>
                    <a:pt x="24" y="6"/>
                    <a:pt x="24" y="6"/>
                  </a:cubicBezTo>
                  <a:cubicBezTo>
                    <a:pt x="20" y="6"/>
                    <a:pt x="20" y="6"/>
                    <a:pt x="20" y="6"/>
                  </a:cubicBezTo>
                  <a:cubicBezTo>
                    <a:pt x="20" y="1"/>
                    <a:pt x="20" y="1"/>
                    <a:pt x="20" y="1"/>
                  </a:cubicBezTo>
                  <a:cubicBezTo>
                    <a:pt x="20" y="1"/>
                    <a:pt x="19" y="0"/>
                    <a:pt x="19" y="0"/>
                  </a:cubicBezTo>
                  <a:cubicBezTo>
                    <a:pt x="18" y="0"/>
                    <a:pt x="17" y="1"/>
                    <a:pt x="17" y="1"/>
                  </a:cubicBezTo>
                  <a:cubicBezTo>
                    <a:pt x="17" y="6"/>
                    <a:pt x="17" y="6"/>
                    <a:pt x="17" y="6"/>
                  </a:cubicBezTo>
                  <a:cubicBezTo>
                    <a:pt x="13" y="6"/>
                    <a:pt x="13" y="6"/>
                    <a:pt x="13" y="6"/>
                  </a:cubicBezTo>
                  <a:cubicBezTo>
                    <a:pt x="13" y="1"/>
                    <a:pt x="13" y="1"/>
                    <a:pt x="13" y="1"/>
                  </a:cubicBezTo>
                  <a:cubicBezTo>
                    <a:pt x="13" y="1"/>
                    <a:pt x="13" y="0"/>
                    <a:pt x="12" y="0"/>
                  </a:cubicBezTo>
                  <a:cubicBezTo>
                    <a:pt x="11" y="0"/>
                    <a:pt x="11" y="1"/>
                    <a:pt x="11" y="1"/>
                  </a:cubicBezTo>
                  <a:cubicBezTo>
                    <a:pt x="11" y="6"/>
                    <a:pt x="11" y="6"/>
                    <a:pt x="11" y="6"/>
                  </a:cubicBezTo>
                  <a:cubicBezTo>
                    <a:pt x="10" y="6"/>
                    <a:pt x="10" y="6"/>
                    <a:pt x="10" y="6"/>
                  </a:cubicBezTo>
                  <a:cubicBezTo>
                    <a:pt x="8" y="6"/>
                    <a:pt x="6" y="8"/>
                    <a:pt x="6" y="10"/>
                  </a:cubicBezTo>
                  <a:cubicBezTo>
                    <a:pt x="6" y="10"/>
                    <a:pt x="6" y="10"/>
                    <a:pt x="6" y="10"/>
                  </a:cubicBezTo>
                  <a:cubicBezTo>
                    <a:pt x="2" y="10"/>
                    <a:pt x="2" y="10"/>
                    <a:pt x="2" y="10"/>
                  </a:cubicBezTo>
                  <a:cubicBezTo>
                    <a:pt x="1" y="10"/>
                    <a:pt x="0" y="11"/>
                    <a:pt x="0" y="12"/>
                  </a:cubicBezTo>
                  <a:cubicBezTo>
                    <a:pt x="0" y="12"/>
                    <a:pt x="1" y="13"/>
                    <a:pt x="2" y="13"/>
                  </a:cubicBezTo>
                  <a:cubicBezTo>
                    <a:pt x="6" y="13"/>
                    <a:pt x="6" y="13"/>
                    <a:pt x="6" y="13"/>
                  </a:cubicBezTo>
                  <a:cubicBezTo>
                    <a:pt x="6" y="17"/>
                    <a:pt x="6" y="17"/>
                    <a:pt x="6" y="17"/>
                  </a:cubicBezTo>
                  <a:cubicBezTo>
                    <a:pt x="2" y="17"/>
                    <a:pt x="2" y="17"/>
                    <a:pt x="2" y="17"/>
                  </a:cubicBezTo>
                  <a:cubicBezTo>
                    <a:pt x="1" y="17"/>
                    <a:pt x="0" y="18"/>
                    <a:pt x="0" y="18"/>
                  </a:cubicBezTo>
                  <a:cubicBezTo>
                    <a:pt x="0" y="19"/>
                    <a:pt x="1" y="20"/>
                    <a:pt x="2" y="20"/>
                  </a:cubicBezTo>
                  <a:cubicBezTo>
                    <a:pt x="6" y="20"/>
                    <a:pt x="6" y="20"/>
                    <a:pt x="6" y="20"/>
                  </a:cubicBezTo>
                  <a:cubicBezTo>
                    <a:pt x="6" y="24"/>
                    <a:pt x="6" y="24"/>
                    <a:pt x="6" y="24"/>
                  </a:cubicBezTo>
                  <a:cubicBezTo>
                    <a:pt x="2" y="24"/>
                    <a:pt x="2" y="24"/>
                    <a:pt x="2" y="24"/>
                  </a:cubicBezTo>
                  <a:cubicBezTo>
                    <a:pt x="1" y="24"/>
                    <a:pt x="0" y="25"/>
                    <a:pt x="0" y="25"/>
                  </a:cubicBezTo>
                  <a:cubicBezTo>
                    <a:pt x="0" y="26"/>
                    <a:pt x="1" y="27"/>
                    <a:pt x="2" y="27"/>
                  </a:cubicBezTo>
                  <a:cubicBezTo>
                    <a:pt x="6" y="27"/>
                    <a:pt x="6" y="27"/>
                    <a:pt x="6" y="27"/>
                  </a:cubicBezTo>
                  <a:cubicBezTo>
                    <a:pt x="6" y="31"/>
                    <a:pt x="6" y="31"/>
                    <a:pt x="6" y="31"/>
                  </a:cubicBezTo>
                  <a:cubicBezTo>
                    <a:pt x="2" y="31"/>
                    <a:pt x="2" y="31"/>
                    <a:pt x="2" y="31"/>
                  </a:cubicBezTo>
                  <a:cubicBezTo>
                    <a:pt x="1" y="31"/>
                    <a:pt x="0" y="31"/>
                    <a:pt x="0" y="32"/>
                  </a:cubicBezTo>
                  <a:cubicBezTo>
                    <a:pt x="0" y="33"/>
                    <a:pt x="1" y="33"/>
                    <a:pt x="2" y="33"/>
                  </a:cubicBezTo>
                  <a:cubicBezTo>
                    <a:pt x="6" y="33"/>
                    <a:pt x="6" y="33"/>
                    <a:pt x="6" y="33"/>
                  </a:cubicBezTo>
                  <a:cubicBezTo>
                    <a:pt x="6" y="34"/>
                    <a:pt x="6" y="34"/>
                    <a:pt x="6" y="34"/>
                  </a:cubicBezTo>
                  <a:cubicBezTo>
                    <a:pt x="6" y="36"/>
                    <a:pt x="8" y="38"/>
                    <a:pt x="10" y="38"/>
                  </a:cubicBezTo>
                  <a:cubicBezTo>
                    <a:pt x="11" y="38"/>
                    <a:pt x="11" y="38"/>
                    <a:pt x="11" y="38"/>
                  </a:cubicBezTo>
                  <a:cubicBezTo>
                    <a:pt x="11" y="42"/>
                    <a:pt x="11" y="42"/>
                    <a:pt x="11" y="42"/>
                  </a:cubicBezTo>
                  <a:cubicBezTo>
                    <a:pt x="11" y="43"/>
                    <a:pt x="11" y="44"/>
                    <a:pt x="12" y="44"/>
                  </a:cubicBezTo>
                  <a:cubicBezTo>
                    <a:pt x="13" y="44"/>
                    <a:pt x="13" y="43"/>
                    <a:pt x="13" y="42"/>
                  </a:cubicBezTo>
                  <a:cubicBezTo>
                    <a:pt x="13" y="38"/>
                    <a:pt x="13" y="38"/>
                    <a:pt x="13" y="38"/>
                  </a:cubicBezTo>
                  <a:cubicBezTo>
                    <a:pt x="17" y="38"/>
                    <a:pt x="17" y="38"/>
                    <a:pt x="17" y="38"/>
                  </a:cubicBezTo>
                  <a:cubicBezTo>
                    <a:pt x="17" y="42"/>
                    <a:pt x="17" y="42"/>
                    <a:pt x="17" y="42"/>
                  </a:cubicBezTo>
                  <a:cubicBezTo>
                    <a:pt x="17" y="43"/>
                    <a:pt x="18" y="44"/>
                    <a:pt x="19" y="44"/>
                  </a:cubicBezTo>
                  <a:cubicBezTo>
                    <a:pt x="19" y="44"/>
                    <a:pt x="20" y="43"/>
                    <a:pt x="20" y="42"/>
                  </a:cubicBezTo>
                  <a:cubicBezTo>
                    <a:pt x="20" y="38"/>
                    <a:pt x="20" y="38"/>
                    <a:pt x="20" y="38"/>
                  </a:cubicBezTo>
                  <a:cubicBezTo>
                    <a:pt x="24" y="38"/>
                    <a:pt x="24" y="38"/>
                    <a:pt x="24" y="38"/>
                  </a:cubicBezTo>
                  <a:cubicBezTo>
                    <a:pt x="24" y="42"/>
                    <a:pt x="24" y="42"/>
                    <a:pt x="24" y="42"/>
                  </a:cubicBezTo>
                  <a:cubicBezTo>
                    <a:pt x="24" y="43"/>
                    <a:pt x="25" y="44"/>
                    <a:pt x="26" y="44"/>
                  </a:cubicBezTo>
                  <a:cubicBezTo>
                    <a:pt x="26" y="44"/>
                    <a:pt x="27" y="43"/>
                    <a:pt x="27" y="42"/>
                  </a:cubicBezTo>
                  <a:cubicBezTo>
                    <a:pt x="27" y="38"/>
                    <a:pt x="27" y="38"/>
                    <a:pt x="27" y="38"/>
                  </a:cubicBezTo>
                  <a:cubicBezTo>
                    <a:pt x="31" y="38"/>
                    <a:pt x="31" y="38"/>
                    <a:pt x="31" y="38"/>
                  </a:cubicBezTo>
                  <a:cubicBezTo>
                    <a:pt x="31" y="42"/>
                    <a:pt x="31" y="42"/>
                    <a:pt x="31" y="42"/>
                  </a:cubicBezTo>
                  <a:cubicBezTo>
                    <a:pt x="31" y="43"/>
                    <a:pt x="32" y="44"/>
                    <a:pt x="32" y="44"/>
                  </a:cubicBezTo>
                  <a:cubicBezTo>
                    <a:pt x="33" y="44"/>
                    <a:pt x="34" y="43"/>
                    <a:pt x="34" y="42"/>
                  </a:cubicBezTo>
                  <a:cubicBezTo>
                    <a:pt x="34" y="38"/>
                    <a:pt x="34" y="38"/>
                    <a:pt x="34" y="38"/>
                  </a:cubicBezTo>
                  <a:cubicBezTo>
                    <a:pt x="34" y="38"/>
                    <a:pt x="34" y="38"/>
                    <a:pt x="34" y="38"/>
                  </a:cubicBezTo>
                  <a:cubicBezTo>
                    <a:pt x="36" y="38"/>
                    <a:pt x="38" y="36"/>
                    <a:pt x="38" y="34"/>
                  </a:cubicBezTo>
                  <a:cubicBezTo>
                    <a:pt x="38" y="33"/>
                    <a:pt x="38" y="33"/>
                    <a:pt x="38" y="33"/>
                  </a:cubicBezTo>
                  <a:cubicBezTo>
                    <a:pt x="43" y="33"/>
                    <a:pt x="43" y="33"/>
                    <a:pt x="43" y="33"/>
                  </a:cubicBezTo>
                  <a:cubicBezTo>
                    <a:pt x="43" y="33"/>
                    <a:pt x="44" y="33"/>
                    <a:pt x="44" y="32"/>
                  </a:cubicBezTo>
                  <a:cubicBezTo>
                    <a:pt x="44" y="31"/>
                    <a:pt x="43" y="31"/>
                    <a:pt x="43" y="31"/>
                  </a:cubicBezTo>
                  <a:cubicBezTo>
                    <a:pt x="38" y="31"/>
                    <a:pt x="38" y="31"/>
                    <a:pt x="38" y="31"/>
                  </a:cubicBezTo>
                  <a:cubicBezTo>
                    <a:pt x="38" y="27"/>
                    <a:pt x="38" y="27"/>
                    <a:pt x="38" y="27"/>
                  </a:cubicBezTo>
                  <a:cubicBezTo>
                    <a:pt x="43" y="27"/>
                    <a:pt x="43" y="27"/>
                    <a:pt x="43" y="27"/>
                  </a:cubicBezTo>
                  <a:cubicBezTo>
                    <a:pt x="43" y="27"/>
                    <a:pt x="44" y="26"/>
                    <a:pt x="44" y="25"/>
                  </a:cubicBezTo>
                  <a:cubicBezTo>
                    <a:pt x="44" y="25"/>
                    <a:pt x="43" y="24"/>
                    <a:pt x="43" y="24"/>
                  </a:cubicBezTo>
                  <a:cubicBezTo>
                    <a:pt x="38" y="24"/>
                    <a:pt x="38" y="24"/>
                    <a:pt x="38" y="24"/>
                  </a:cubicBezTo>
                  <a:cubicBezTo>
                    <a:pt x="38" y="20"/>
                    <a:pt x="38" y="20"/>
                    <a:pt x="38" y="20"/>
                  </a:cubicBezTo>
                  <a:cubicBezTo>
                    <a:pt x="43" y="20"/>
                    <a:pt x="43" y="20"/>
                    <a:pt x="43" y="20"/>
                  </a:cubicBezTo>
                  <a:cubicBezTo>
                    <a:pt x="43" y="20"/>
                    <a:pt x="44" y="19"/>
                    <a:pt x="44" y="18"/>
                  </a:cubicBezTo>
                  <a:cubicBezTo>
                    <a:pt x="44" y="18"/>
                    <a:pt x="43" y="17"/>
                    <a:pt x="43" y="17"/>
                  </a:cubicBezTo>
                  <a:cubicBezTo>
                    <a:pt x="38" y="17"/>
                    <a:pt x="38" y="17"/>
                    <a:pt x="38" y="17"/>
                  </a:cubicBezTo>
                  <a:cubicBezTo>
                    <a:pt x="38" y="13"/>
                    <a:pt x="38" y="13"/>
                    <a:pt x="38" y="13"/>
                  </a:cubicBezTo>
                  <a:lnTo>
                    <a:pt x="43" y="13"/>
                  </a:lnTo>
                  <a:close/>
                  <a:moveTo>
                    <a:pt x="36" y="34"/>
                  </a:moveTo>
                  <a:cubicBezTo>
                    <a:pt x="36" y="35"/>
                    <a:pt x="35" y="36"/>
                    <a:pt x="34" y="36"/>
                  </a:cubicBezTo>
                  <a:cubicBezTo>
                    <a:pt x="10" y="36"/>
                    <a:pt x="10" y="36"/>
                    <a:pt x="10" y="36"/>
                  </a:cubicBezTo>
                  <a:cubicBezTo>
                    <a:pt x="9" y="36"/>
                    <a:pt x="8" y="35"/>
                    <a:pt x="8" y="34"/>
                  </a:cubicBezTo>
                  <a:cubicBezTo>
                    <a:pt x="8" y="10"/>
                    <a:pt x="8" y="10"/>
                    <a:pt x="8" y="10"/>
                  </a:cubicBezTo>
                  <a:cubicBezTo>
                    <a:pt x="8" y="9"/>
                    <a:pt x="9" y="8"/>
                    <a:pt x="10" y="8"/>
                  </a:cubicBezTo>
                  <a:cubicBezTo>
                    <a:pt x="34" y="8"/>
                    <a:pt x="34" y="8"/>
                    <a:pt x="34" y="8"/>
                  </a:cubicBezTo>
                  <a:cubicBezTo>
                    <a:pt x="35" y="8"/>
                    <a:pt x="36" y="9"/>
                    <a:pt x="36" y="10"/>
                  </a:cubicBezTo>
                  <a:lnTo>
                    <a:pt x="36" y="34"/>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1" name="Freeform 183">
              <a:extLst>
                <a:ext uri="{FF2B5EF4-FFF2-40B4-BE49-F238E27FC236}">
                  <a16:creationId xmlns:a16="http://schemas.microsoft.com/office/drawing/2014/main" id="{7A46DD51-8E2E-414D-8BD8-CC5219DD3495}"/>
                </a:ext>
              </a:extLst>
            </p:cNvPr>
            <p:cNvSpPr>
              <a:spLocks noEditPoints="1"/>
            </p:cNvSpPr>
            <p:nvPr/>
          </p:nvSpPr>
          <p:spPr bwMode="auto">
            <a:xfrm>
              <a:off x="453804" y="1891395"/>
              <a:ext cx="294455" cy="294455"/>
            </a:xfrm>
            <a:custGeom>
              <a:avLst/>
              <a:gdLst>
                <a:gd name="T0" fmla="*/ 74 w 76"/>
                <a:gd name="T1" fmla="*/ 32 h 76"/>
                <a:gd name="T2" fmla="*/ 68 w 76"/>
                <a:gd name="T3" fmla="*/ 17 h 76"/>
                <a:gd name="T4" fmla="*/ 61 w 76"/>
                <a:gd name="T5" fmla="*/ 8 h 76"/>
                <a:gd name="T6" fmla="*/ 50 w 76"/>
                <a:gd name="T7" fmla="*/ 10 h 76"/>
                <a:gd name="T8" fmla="*/ 44 w 76"/>
                <a:gd name="T9" fmla="*/ 0 h 76"/>
                <a:gd name="T10" fmla="*/ 32 w 76"/>
                <a:gd name="T11" fmla="*/ 2 h 76"/>
                <a:gd name="T12" fmla="*/ 24 w 76"/>
                <a:gd name="T13" fmla="*/ 11 h 76"/>
                <a:gd name="T14" fmla="*/ 16 w 76"/>
                <a:gd name="T15" fmla="*/ 7 h 76"/>
                <a:gd name="T16" fmla="*/ 8 w 76"/>
                <a:gd name="T17" fmla="*/ 17 h 76"/>
                <a:gd name="T18" fmla="*/ 2 w 76"/>
                <a:gd name="T19" fmla="*/ 31 h 76"/>
                <a:gd name="T20" fmla="*/ 1 w 76"/>
                <a:gd name="T21" fmla="*/ 43 h 76"/>
                <a:gd name="T22" fmla="*/ 10 w 76"/>
                <a:gd name="T23" fmla="*/ 49 h 76"/>
                <a:gd name="T24" fmla="*/ 8 w 76"/>
                <a:gd name="T25" fmla="*/ 60 h 76"/>
                <a:gd name="T26" fmla="*/ 17 w 76"/>
                <a:gd name="T27" fmla="*/ 68 h 76"/>
                <a:gd name="T28" fmla="*/ 31 w 76"/>
                <a:gd name="T29" fmla="*/ 74 h 76"/>
                <a:gd name="T30" fmla="*/ 38 w 76"/>
                <a:gd name="T31" fmla="*/ 76 h 76"/>
                <a:gd name="T32" fmla="*/ 44 w 76"/>
                <a:gd name="T33" fmla="*/ 74 h 76"/>
                <a:gd name="T34" fmla="*/ 53 w 76"/>
                <a:gd name="T35" fmla="*/ 65 h 76"/>
                <a:gd name="T36" fmla="*/ 61 w 76"/>
                <a:gd name="T37" fmla="*/ 68 h 76"/>
                <a:gd name="T38" fmla="*/ 68 w 76"/>
                <a:gd name="T39" fmla="*/ 59 h 76"/>
                <a:gd name="T40" fmla="*/ 74 w 76"/>
                <a:gd name="T41" fmla="*/ 45 h 76"/>
                <a:gd name="T42" fmla="*/ 76 w 76"/>
                <a:gd name="T43" fmla="*/ 33 h 76"/>
                <a:gd name="T44" fmla="*/ 63 w 76"/>
                <a:gd name="T45" fmla="*/ 49 h 76"/>
                <a:gd name="T46" fmla="*/ 60 w 76"/>
                <a:gd name="T47" fmla="*/ 66 h 76"/>
                <a:gd name="T48" fmla="*/ 49 w 76"/>
                <a:gd name="T49" fmla="*/ 63 h 76"/>
                <a:gd name="T50" fmla="*/ 34 w 76"/>
                <a:gd name="T51" fmla="*/ 73 h 76"/>
                <a:gd name="T52" fmla="*/ 16 w 76"/>
                <a:gd name="T53" fmla="*/ 65 h 76"/>
                <a:gd name="T54" fmla="*/ 13 w 76"/>
                <a:gd name="T55" fmla="*/ 48 h 76"/>
                <a:gd name="T56" fmla="*/ 3 w 76"/>
                <a:gd name="T57" fmla="*/ 34 h 76"/>
                <a:gd name="T58" fmla="*/ 11 w 76"/>
                <a:gd name="T59" fmla="*/ 16 h 76"/>
                <a:gd name="T60" fmla="*/ 24 w 76"/>
                <a:gd name="T61" fmla="*/ 13 h 76"/>
                <a:gd name="T62" fmla="*/ 34 w 76"/>
                <a:gd name="T63" fmla="*/ 3 h 76"/>
                <a:gd name="T64" fmla="*/ 49 w 76"/>
                <a:gd name="T65" fmla="*/ 13 h 76"/>
                <a:gd name="T66" fmla="*/ 60 w 76"/>
                <a:gd name="T67" fmla="*/ 10 h 76"/>
                <a:gd name="T68" fmla="*/ 64 w 76"/>
                <a:gd name="T69" fmla="*/ 27 h 76"/>
                <a:gd name="T70" fmla="*/ 73 w 76"/>
                <a:gd name="T71" fmla="*/ 4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76">
                  <a:moveTo>
                    <a:pt x="76" y="33"/>
                  </a:moveTo>
                  <a:cubicBezTo>
                    <a:pt x="76" y="32"/>
                    <a:pt x="75" y="31"/>
                    <a:pt x="74" y="32"/>
                  </a:cubicBezTo>
                  <a:cubicBezTo>
                    <a:pt x="71" y="32"/>
                    <a:pt x="67" y="30"/>
                    <a:pt x="66" y="26"/>
                  </a:cubicBezTo>
                  <a:cubicBezTo>
                    <a:pt x="65" y="23"/>
                    <a:pt x="66" y="19"/>
                    <a:pt x="68" y="17"/>
                  </a:cubicBezTo>
                  <a:cubicBezTo>
                    <a:pt x="69" y="17"/>
                    <a:pt x="69" y="16"/>
                    <a:pt x="69" y="15"/>
                  </a:cubicBezTo>
                  <a:cubicBezTo>
                    <a:pt x="67" y="12"/>
                    <a:pt x="64" y="10"/>
                    <a:pt x="61" y="8"/>
                  </a:cubicBezTo>
                  <a:cubicBezTo>
                    <a:pt x="60" y="7"/>
                    <a:pt x="60" y="7"/>
                    <a:pt x="59" y="8"/>
                  </a:cubicBezTo>
                  <a:cubicBezTo>
                    <a:pt x="57" y="10"/>
                    <a:pt x="53" y="11"/>
                    <a:pt x="50" y="10"/>
                  </a:cubicBezTo>
                  <a:cubicBezTo>
                    <a:pt x="47" y="9"/>
                    <a:pt x="45" y="5"/>
                    <a:pt x="45" y="2"/>
                  </a:cubicBezTo>
                  <a:cubicBezTo>
                    <a:pt x="45" y="1"/>
                    <a:pt x="44" y="0"/>
                    <a:pt x="44" y="0"/>
                  </a:cubicBezTo>
                  <a:cubicBezTo>
                    <a:pt x="40" y="0"/>
                    <a:pt x="37" y="0"/>
                    <a:pt x="33" y="0"/>
                  </a:cubicBezTo>
                  <a:cubicBezTo>
                    <a:pt x="32" y="0"/>
                    <a:pt x="32" y="1"/>
                    <a:pt x="32" y="2"/>
                  </a:cubicBezTo>
                  <a:cubicBezTo>
                    <a:pt x="32" y="5"/>
                    <a:pt x="30" y="9"/>
                    <a:pt x="27" y="10"/>
                  </a:cubicBezTo>
                  <a:cubicBezTo>
                    <a:pt x="26" y="10"/>
                    <a:pt x="25" y="11"/>
                    <a:pt x="24" y="11"/>
                  </a:cubicBezTo>
                  <a:cubicBezTo>
                    <a:pt x="21" y="11"/>
                    <a:pt x="19" y="9"/>
                    <a:pt x="17" y="8"/>
                  </a:cubicBezTo>
                  <a:cubicBezTo>
                    <a:pt x="17" y="7"/>
                    <a:pt x="16" y="7"/>
                    <a:pt x="16" y="7"/>
                  </a:cubicBezTo>
                  <a:cubicBezTo>
                    <a:pt x="13" y="10"/>
                    <a:pt x="10" y="12"/>
                    <a:pt x="8" y="15"/>
                  </a:cubicBezTo>
                  <a:cubicBezTo>
                    <a:pt x="7" y="16"/>
                    <a:pt x="8" y="16"/>
                    <a:pt x="8" y="17"/>
                  </a:cubicBezTo>
                  <a:cubicBezTo>
                    <a:pt x="11" y="19"/>
                    <a:pt x="12" y="23"/>
                    <a:pt x="10" y="26"/>
                  </a:cubicBezTo>
                  <a:cubicBezTo>
                    <a:pt x="9" y="29"/>
                    <a:pt x="6" y="31"/>
                    <a:pt x="2" y="31"/>
                  </a:cubicBezTo>
                  <a:cubicBezTo>
                    <a:pt x="1" y="31"/>
                    <a:pt x="1" y="32"/>
                    <a:pt x="1" y="32"/>
                  </a:cubicBezTo>
                  <a:cubicBezTo>
                    <a:pt x="0" y="36"/>
                    <a:pt x="0" y="40"/>
                    <a:pt x="1" y="43"/>
                  </a:cubicBezTo>
                  <a:cubicBezTo>
                    <a:pt x="1" y="44"/>
                    <a:pt x="1" y="44"/>
                    <a:pt x="2" y="44"/>
                  </a:cubicBezTo>
                  <a:cubicBezTo>
                    <a:pt x="6" y="44"/>
                    <a:pt x="9" y="46"/>
                    <a:pt x="10" y="49"/>
                  </a:cubicBezTo>
                  <a:cubicBezTo>
                    <a:pt x="12" y="53"/>
                    <a:pt x="11" y="56"/>
                    <a:pt x="8" y="59"/>
                  </a:cubicBezTo>
                  <a:cubicBezTo>
                    <a:pt x="7" y="59"/>
                    <a:pt x="7" y="60"/>
                    <a:pt x="8" y="60"/>
                  </a:cubicBezTo>
                  <a:cubicBezTo>
                    <a:pt x="10" y="63"/>
                    <a:pt x="12" y="66"/>
                    <a:pt x="15" y="68"/>
                  </a:cubicBezTo>
                  <a:cubicBezTo>
                    <a:pt x="16" y="69"/>
                    <a:pt x="17" y="68"/>
                    <a:pt x="17" y="68"/>
                  </a:cubicBezTo>
                  <a:cubicBezTo>
                    <a:pt x="19" y="65"/>
                    <a:pt x="23" y="64"/>
                    <a:pt x="26" y="66"/>
                  </a:cubicBezTo>
                  <a:cubicBezTo>
                    <a:pt x="30" y="67"/>
                    <a:pt x="32" y="70"/>
                    <a:pt x="31" y="74"/>
                  </a:cubicBezTo>
                  <a:cubicBezTo>
                    <a:pt x="31" y="75"/>
                    <a:pt x="32" y="75"/>
                    <a:pt x="32" y="75"/>
                  </a:cubicBezTo>
                  <a:cubicBezTo>
                    <a:pt x="34" y="76"/>
                    <a:pt x="36" y="76"/>
                    <a:pt x="38" y="76"/>
                  </a:cubicBezTo>
                  <a:cubicBezTo>
                    <a:pt x="40" y="76"/>
                    <a:pt x="42" y="76"/>
                    <a:pt x="43" y="75"/>
                  </a:cubicBezTo>
                  <a:cubicBezTo>
                    <a:pt x="44" y="75"/>
                    <a:pt x="45" y="75"/>
                    <a:pt x="44" y="74"/>
                  </a:cubicBezTo>
                  <a:cubicBezTo>
                    <a:pt x="44" y="70"/>
                    <a:pt x="46" y="67"/>
                    <a:pt x="50" y="66"/>
                  </a:cubicBezTo>
                  <a:cubicBezTo>
                    <a:pt x="51" y="65"/>
                    <a:pt x="52" y="65"/>
                    <a:pt x="53" y="65"/>
                  </a:cubicBezTo>
                  <a:cubicBezTo>
                    <a:pt x="55" y="65"/>
                    <a:pt x="57" y="66"/>
                    <a:pt x="59" y="68"/>
                  </a:cubicBezTo>
                  <a:cubicBezTo>
                    <a:pt x="59" y="69"/>
                    <a:pt x="60" y="69"/>
                    <a:pt x="61" y="68"/>
                  </a:cubicBezTo>
                  <a:cubicBezTo>
                    <a:pt x="64" y="66"/>
                    <a:pt x="66" y="64"/>
                    <a:pt x="68" y="61"/>
                  </a:cubicBezTo>
                  <a:cubicBezTo>
                    <a:pt x="69" y="60"/>
                    <a:pt x="69" y="59"/>
                    <a:pt x="68" y="59"/>
                  </a:cubicBezTo>
                  <a:cubicBezTo>
                    <a:pt x="65" y="57"/>
                    <a:pt x="65" y="53"/>
                    <a:pt x="66" y="50"/>
                  </a:cubicBezTo>
                  <a:cubicBezTo>
                    <a:pt x="67" y="46"/>
                    <a:pt x="71" y="44"/>
                    <a:pt x="74" y="45"/>
                  </a:cubicBezTo>
                  <a:cubicBezTo>
                    <a:pt x="75" y="45"/>
                    <a:pt x="76" y="44"/>
                    <a:pt x="76" y="44"/>
                  </a:cubicBezTo>
                  <a:cubicBezTo>
                    <a:pt x="76" y="40"/>
                    <a:pt x="76" y="36"/>
                    <a:pt x="76" y="33"/>
                  </a:cubicBezTo>
                  <a:close/>
                  <a:moveTo>
                    <a:pt x="73" y="42"/>
                  </a:moveTo>
                  <a:cubicBezTo>
                    <a:pt x="69" y="42"/>
                    <a:pt x="65" y="45"/>
                    <a:pt x="63" y="49"/>
                  </a:cubicBezTo>
                  <a:cubicBezTo>
                    <a:pt x="62" y="53"/>
                    <a:pt x="63" y="57"/>
                    <a:pt x="66" y="60"/>
                  </a:cubicBezTo>
                  <a:cubicBezTo>
                    <a:pt x="64" y="62"/>
                    <a:pt x="62" y="64"/>
                    <a:pt x="60" y="66"/>
                  </a:cubicBezTo>
                  <a:cubicBezTo>
                    <a:pt x="58" y="64"/>
                    <a:pt x="55" y="63"/>
                    <a:pt x="53" y="63"/>
                  </a:cubicBezTo>
                  <a:cubicBezTo>
                    <a:pt x="51" y="63"/>
                    <a:pt x="50" y="63"/>
                    <a:pt x="49" y="63"/>
                  </a:cubicBezTo>
                  <a:cubicBezTo>
                    <a:pt x="45" y="65"/>
                    <a:pt x="42" y="69"/>
                    <a:pt x="42" y="73"/>
                  </a:cubicBezTo>
                  <a:cubicBezTo>
                    <a:pt x="39" y="73"/>
                    <a:pt x="37" y="73"/>
                    <a:pt x="34" y="73"/>
                  </a:cubicBezTo>
                  <a:cubicBezTo>
                    <a:pt x="34" y="69"/>
                    <a:pt x="31" y="65"/>
                    <a:pt x="27" y="63"/>
                  </a:cubicBezTo>
                  <a:cubicBezTo>
                    <a:pt x="24" y="62"/>
                    <a:pt x="19" y="62"/>
                    <a:pt x="16" y="65"/>
                  </a:cubicBezTo>
                  <a:cubicBezTo>
                    <a:pt x="14" y="64"/>
                    <a:pt x="12" y="62"/>
                    <a:pt x="10" y="60"/>
                  </a:cubicBezTo>
                  <a:cubicBezTo>
                    <a:pt x="13" y="57"/>
                    <a:pt x="14" y="52"/>
                    <a:pt x="13" y="48"/>
                  </a:cubicBezTo>
                  <a:cubicBezTo>
                    <a:pt x="11" y="44"/>
                    <a:pt x="7" y="42"/>
                    <a:pt x="3" y="42"/>
                  </a:cubicBezTo>
                  <a:cubicBezTo>
                    <a:pt x="3" y="39"/>
                    <a:pt x="3" y="36"/>
                    <a:pt x="3" y="34"/>
                  </a:cubicBezTo>
                  <a:cubicBezTo>
                    <a:pt x="7" y="34"/>
                    <a:pt x="11" y="31"/>
                    <a:pt x="13" y="27"/>
                  </a:cubicBezTo>
                  <a:cubicBezTo>
                    <a:pt x="14" y="23"/>
                    <a:pt x="14" y="19"/>
                    <a:pt x="11" y="16"/>
                  </a:cubicBezTo>
                  <a:cubicBezTo>
                    <a:pt x="12" y="14"/>
                    <a:pt x="14" y="12"/>
                    <a:pt x="16" y="10"/>
                  </a:cubicBezTo>
                  <a:cubicBezTo>
                    <a:pt x="18" y="12"/>
                    <a:pt x="21" y="13"/>
                    <a:pt x="24" y="13"/>
                  </a:cubicBezTo>
                  <a:cubicBezTo>
                    <a:pt x="25" y="13"/>
                    <a:pt x="26" y="13"/>
                    <a:pt x="28" y="12"/>
                  </a:cubicBezTo>
                  <a:cubicBezTo>
                    <a:pt x="32" y="11"/>
                    <a:pt x="34" y="7"/>
                    <a:pt x="34" y="3"/>
                  </a:cubicBezTo>
                  <a:cubicBezTo>
                    <a:pt x="37" y="3"/>
                    <a:pt x="40" y="3"/>
                    <a:pt x="42" y="3"/>
                  </a:cubicBezTo>
                  <a:cubicBezTo>
                    <a:pt x="42" y="7"/>
                    <a:pt x="45" y="11"/>
                    <a:pt x="49" y="13"/>
                  </a:cubicBezTo>
                  <a:cubicBezTo>
                    <a:pt x="50" y="13"/>
                    <a:pt x="52" y="13"/>
                    <a:pt x="53" y="13"/>
                  </a:cubicBezTo>
                  <a:cubicBezTo>
                    <a:pt x="56" y="13"/>
                    <a:pt x="58" y="12"/>
                    <a:pt x="60" y="10"/>
                  </a:cubicBezTo>
                  <a:cubicBezTo>
                    <a:pt x="62" y="12"/>
                    <a:pt x="64" y="14"/>
                    <a:pt x="66" y="16"/>
                  </a:cubicBezTo>
                  <a:cubicBezTo>
                    <a:pt x="63" y="19"/>
                    <a:pt x="62" y="23"/>
                    <a:pt x="64" y="27"/>
                  </a:cubicBezTo>
                  <a:cubicBezTo>
                    <a:pt x="65" y="31"/>
                    <a:pt x="69" y="34"/>
                    <a:pt x="73" y="34"/>
                  </a:cubicBezTo>
                  <a:cubicBezTo>
                    <a:pt x="73" y="37"/>
                    <a:pt x="73" y="39"/>
                    <a:pt x="73" y="4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92" name="Group 2191">
            <a:extLst>
              <a:ext uri="{FF2B5EF4-FFF2-40B4-BE49-F238E27FC236}">
                <a16:creationId xmlns:a16="http://schemas.microsoft.com/office/drawing/2014/main" id="{67A364C6-3BF3-FB4E-B6EE-722F1C4412D6}"/>
              </a:ext>
            </a:extLst>
          </p:cNvPr>
          <p:cNvGrpSpPr/>
          <p:nvPr userDrawn="1"/>
        </p:nvGrpSpPr>
        <p:grpSpPr>
          <a:xfrm>
            <a:off x="1109943" y="4295837"/>
            <a:ext cx="240029" cy="321235"/>
            <a:chOff x="6750051" y="5238750"/>
            <a:chExt cx="849312" cy="1136651"/>
          </a:xfrm>
          <a:solidFill>
            <a:srgbClr val="003088"/>
          </a:solidFill>
        </p:grpSpPr>
        <p:sp>
          <p:nvSpPr>
            <p:cNvPr id="2193" name="Freeform 54">
              <a:extLst>
                <a:ext uri="{FF2B5EF4-FFF2-40B4-BE49-F238E27FC236}">
                  <a16:creationId xmlns:a16="http://schemas.microsoft.com/office/drawing/2014/main" id="{056DA2D9-D97B-744B-81E0-7FF299FD7C16}"/>
                </a:ext>
              </a:extLst>
            </p:cNvPr>
            <p:cNvSpPr>
              <a:spLocks/>
            </p:cNvSpPr>
            <p:nvPr/>
          </p:nvSpPr>
          <p:spPr bwMode="auto">
            <a:xfrm>
              <a:off x="7081838" y="5362575"/>
              <a:ext cx="517525" cy="695325"/>
            </a:xfrm>
            <a:custGeom>
              <a:avLst/>
              <a:gdLst>
                <a:gd name="T0" fmla="*/ 35 w 67"/>
                <a:gd name="T1" fmla="*/ 90 h 90"/>
                <a:gd name="T2" fmla="*/ 33 w 67"/>
                <a:gd name="T3" fmla="*/ 88 h 90"/>
                <a:gd name="T4" fmla="*/ 35 w 67"/>
                <a:gd name="T5" fmla="*/ 86 h 90"/>
                <a:gd name="T6" fmla="*/ 53 w 67"/>
                <a:gd name="T7" fmla="*/ 76 h 90"/>
                <a:gd name="T8" fmla="*/ 59 w 67"/>
                <a:gd name="T9" fmla="*/ 57 h 90"/>
                <a:gd name="T10" fmla="*/ 49 w 67"/>
                <a:gd name="T11" fmla="*/ 61 h 90"/>
                <a:gd name="T12" fmla="*/ 41 w 67"/>
                <a:gd name="T13" fmla="*/ 53 h 90"/>
                <a:gd name="T14" fmla="*/ 48 w 67"/>
                <a:gd name="T15" fmla="*/ 43 h 90"/>
                <a:gd name="T16" fmla="*/ 58 w 67"/>
                <a:gd name="T17" fmla="*/ 31 h 90"/>
                <a:gd name="T18" fmla="*/ 55 w 67"/>
                <a:gd name="T19" fmla="*/ 9 h 90"/>
                <a:gd name="T20" fmla="*/ 46 w 67"/>
                <a:gd name="T21" fmla="*/ 27 h 90"/>
                <a:gd name="T22" fmla="*/ 29 w 67"/>
                <a:gd name="T23" fmla="*/ 34 h 90"/>
                <a:gd name="T24" fmla="*/ 9 w 67"/>
                <a:gd name="T25" fmla="*/ 46 h 90"/>
                <a:gd name="T26" fmla="*/ 6 w 67"/>
                <a:gd name="T27" fmla="*/ 60 h 90"/>
                <a:gd name="T28" fmla="*/ 4 w 67"/>
                <a:gd name="T29" fmla="*/ 63 h 90"/>
                <a:gd name="T30" fmla="*/ 2 w 67"/>
                <a:gd name="T31" fmla="*/ 61 h 90"/>
                <a:gd name="T32" fmla="*/ 5 w 67"/>
                <a:gd name="T33" fmla="*/ 43 h 90"/>
                <a:gd name="T34" fmla="*/ 28 w 67"/>
                <a:gd name="T35" fmla="*/ 30 h 90"/>
                <a:gd name="T36" fmla="*/ 43 w 67"/>
                <a:gd name="T37" fmla="*/ 24 h 90"/>
                <a:gd name="T38" fmla="*/ 52 w 67"/>
                <a:gd name="T39" fmla="*/ 3 h 90"/>
                <a:gd name="T40" fmla="*/ 53 w 67"/>
                <a:gd name="T41" fmla="*/ 1 h 90"/>
                <a:gd name="T42" fmla="*/ 56 w 67"/>
                <a:gd name="T43" fmla="*/ 1 h 90"/>
                <a:gd name="T44" fmla="*/ 63 w 67"/>
                <a:gd name="T45" fmla="*/ 32 h 90"/>
                <a:gd name="T46" fmla="*/ 50 w 67"/>
                <a:gd name="T47" fmla="*/ 47 h 90"/>
                <a:gd name="T48" fmla="*/ 46 w 67"/>
                <a:gd name="T49" fmla="*/ 53 h 90"/>
                <a:gd name="T50" fmla="*/ 49 w 67"/>
                <a:gd name="T51" fmla="*/ 56 h 90"/>
                <a:gd name="T52" fmla="*/ 59 w 67"/>
                <a:gd name="T53" fmla="*/ 49 h 90"/>
                <a:gd name="T54" fmla="*/ 61 w 67"/>
                <a:gd name="T55" fmla="*/ 48 h 90"/>
                <a:gd name="T56" fmla="*/ 63 w 67"/>
                <a:gd name="T57" fmla="*/ 50 h 90"/>
                <a:gd name="T58" fmla="*/ 57 w 67"/>
                <a:gd name="T59" fmla="*/ 79 h 90"/>
                <a:gd name="T60" fmla="*/ 35 w 67"/>
                <a:gd name="T61" fmla="*/ 90 h 90"/>
                <a:gd name="T62" fmla="*/ 35 w 67"/>
                <a:gd name="T6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90">
                  <a:moveTo>
                    <a:pt x="35" y="90"/>
                  </a:moveTo>
                  <a:cubicBezTo>
                    <a:pt x="34" y="90"/>
                    <a:pt x="33" y="89"/>
                    <a:pt x="33" y="88"/>
                  </a:cubicBezTo>
                  <a:cubicBezTo>
                    <a:pt x="33" y="87"/>
                    <a:pt x="34" y="86"/>
                    <a:pt x="35" y="86"/>
                  </a:cubicBezTo>
                  <a:cubicBezTo>
                    <a:pt x="43" y="85"/>
                    <a:pt x="49" y="82"/>
                    <a:pt x="53" y="76"/>
                  </a:cubicBezTo>
                  <a:cubicBezTo>
                    <a:pt x="58" y="70"/>
                    <a:pt x="59" y="63"/>
                    <a:pt x="59" y="57"/>
                  </a:cubicBezTo>
                  <a:cubicBezTo>
                    <a:pt x="56" y="60"/>
                    <a:pt x="52" y="61"/>
                    <a:pt x="49" y="61"/>
                  </a:cubicBezTo>
                  <a:cubicBezTo>
                    <a:pt x="44" y="60"/>
                    <a:pt x="41" y="57"/>
                    <a:pt x="41" y="53"/>
                  </a:cubicBezTo>
                  <a:cubicBezTo>
                    <a:pt x="41" y="47"/>
                    <a:pt x="45" y="45"/>
                    <a:pt x="48" y="43"/>
                  </a:cubicBezTo>
                  <a:cubicBezTo>
                    <a:pt x="52" y="41"/>
                    <a:pt x="56" y="39"/>
                    <a:pt x="58" y="31"/>
                  </a:cubicBezTo>
                  <a:cubicBezTo>
                    <a:pt x="61" y="22"/>
                    <a:pt x="58" y="14"/>
                    <a:pt x="55" y="9"/>
                  </a:cubicBezTo>
                  <a:cubicBezTo>
                    <a:pt x="54" y="14"/>
                    <a:pt x="52" y="21"/>
                    <a:pt x="46" y="27"/>
                  </a:cubicBezTo>
                  <a:cubicBezTo>
                    <a:pt x="41" y="31"/>
                    <a:pt x="35" y="33"/>
                    <a:pt x="29" y="34"/>
                  </a:cubicBezTo>
                  <a:cubicBezTo>
                    <a:pt x="21" y="36"/>
                    <a:pt x="14" y="38"/>
                    <a:pt x="9" y="46"/>
                  </a:cubicBezTo>
                  <a:cubicBezTo>
                    <a:pt x="6" y="50"/>
                    <a:pt x="5" y="55"/>
                    <a:pt x="6" y="60"/>
                  </a:cubicBezTo>
                  <a:cubicBezTo>
                    <a:pt x="6" y="62"/>
                    <a:pt x="5" y="63"/>
                    <a:pt x="4" y="63"/>
                  </a:cubicBezTo>
                  <a:cubicBezTo>
                    <a:pt x="3" y="63"/>
                    <a:pt x="2" y="62"/>
                    <a:pt x="2" y="61"/>
                  </a:cubicBezTo>
                  <a:cubicBezTo>
                    <a:pt x="0" y="55"/>
                    <a:pt x="2" y="49"/>
                    <a:pt x="5" y="43"/>
                  </a:cubicBezTo>
                  <a:cubicBezTo>
                    <a:pt x="11" y="34"/>
                    <a:pt x="20" y="32"/>
                    <a:pt x="28" y="30"/>
                  </a:cubicBezTo>
                  <a:cubicBezTo>
                    <a:pt x="34" y="29"/>
                    <a:pt x="39" y="27"/>
                    <a:pt x="43" y="24"/>
                  </a:cubicBezTo>
                  <a:cubicBezTo>
                    <a:pt x="52" y="15"/>
                    <a:pt x="52" y="3"/>
                    <a:pt x="52" y="3"/>
                  </a:cubicBezTo>
                  <a:cubicBezTo>
                    <a:pt x="52" y="2"/>
                    <a:pt x="52" y="1"/>
                    <a:pt x="53" y="1"/>
                  </a:cubicBezTo>
                  <a:cubicBezTo>
                    <a:pt x="54" y="0"/>
                    <a:pt x="55" y="1"/>
                    <a:pt x="56" y="1"/>
                  </a:cubicBezTo>
                  <a:cubicBezTo>
                    <a:pt x="56" y="2"/>
                    <a:pt x="67" y="15"/>
                    <a:pt x="63" y="32"/>
                  </a:cubicBezTo>
                  <a:cubicBezTo>
                    <a:pt x="60" y="42"/>
                    <a:pt x="55" y="45"/>
                    <a:pt x="50" y="47"/>
                  </a:cubicBezTo>
                  <a:cubicBezTo>
                    <a:pt x="47" y="49"/>
                    <a:pt x="45" y="50"/>
                    <a:pt x="46" y="53"/>
                  </a:cubicBezTo>
                  <a:cubicBezTo>
                    <a:pt x="46" y="55"/>
                    <a:pt x="48" y="56"/>
                    <a:pt x="49" y="56"/>
                  </a:cubicBezTo>
                  <a:cubicBezTo>
                    <a:pt x="53" y="57"/>
                    <a:pt x="57" y="55"/>
                    <a:pt x="59" y="49"/>
                  </a:cubicBezTo>
                  <a:cubicBezTo>
                    <a:pt x="59" y="48"/>
                    <a:pt x="60" y="48"/>
                    <a:pt x="61" y="48"/>
                  </a:cubicBezTo>
                  <a:cubicBezTo>
                    <a:pt x="62" y="48"/>
                    <a:pt x="63" y="48"/>
                    <a:pt x="63" y="50"/>
                  </a:cubicBezTo>
                  <a:cubicBezTo>
                    <a:pt x="63" y="50"/>
                    <a:pt x="66" y="67"/>
                    <a:pt x="57" y="79"/>
                  </a:cubicBezTo>
                  <a:cubicBezTo>
                    <a:pt x="52" y="85"/>
                    <a:pt x="45" y="89"/>
                    <a:pt x="35" y="90"/>
                  </a:cubicBezTo>
                  <a:cubicBezTo>
                    <a:pt x="35" y="90"/>
                    <a:pt x="35" y="90"/>
                    <a:pt x="35" y="9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4" name="Freeform 55">
              <a:extLst>
                <a:ext uri="{FF2B5EF4-FFF2-40B4-BE49-F238E27FC236}">
                  <a16:creationId xmlns:a16="http://schemas.microsoft.com/office/drawing/2014/main" id="{1E823699-CFA6-F74B-9B56-641DC4446CA0}"/>
                </a:ext>
              </a:extLst>
            </p:cNvPr>
            <p:cNvSpPr>
              <a:spLocks/>
            </p:cNvSpPr>
            <p:nvPr/>
          </p:nvSpPr>
          <p:spPr bwMode="auto">
            <a:xfrm>
              <a:off x="7181851" y="5780088"/>
              <a:ext cx="207963" cy="239713"/>
            </a:xfrm>
            <a:custGeom>
              <a:avLst/>
              <a:gdLst>
                <a:gd name="T0" fmla="*/ 13 w 27"/>
                <a:gd name="T1" fmla="*/ 31 h 31"/>
                <a:gd name="T2" fmla="*/ 11 w 27"/>
                <a:gd name="T3" fmla="*/ 29 h 31"/>
                <a:gd name="T4" fmla="*/ 12 w 27"/>
                <a:gd name="T5" fmla="*/ 26 h 31"/>
                <a:gd name="T6" fmla="*/ 21 w 27"/>
                <a:gd name="T7" fmla="*/ 19 h 31"/>
                <a:gd name="T8" fmla="*/ 19 w 27"/>
                <a:gd name="T9" fmla="*/ 8 h 31"/>
                <a:gd name="T10" fmla="*/ 10 w 27"/>
                <a:gd name="T11" fmla="*/ 14 h 31"/>
                <a:gd name="T12" fmla="*/ 6 w 27"/>
                <a:gd name="T13" fmla="*/ 16 h 31"/>
                <a:gd name="T14" fmla="*/ 6 w 27"/>
                <a:gd name="T15" fmla="*/ 22 h 31"/>
                <a:gd name="T16" fmla="*/ 5 w 27"/>
                <a:gd name="T17" fmla="*/ 25 h 31"/>
                <a:gd name="T18" fmla="*/ 2 w 27"/>
                <a:gd name="T19" fmla="*/ 24 h 31"/>
                <a:gd name="T20" fmla="*/ 2 w 27"/>
                <a:gd name="T21" fmla="*/ 14 h 31"/>
                <a:gd name="T22" fmla="*/ 9 w 27"/>
                <a:gd name="T23" fmla="*/ 10 h 31"/>
                <a:gd name="T24" fmla="*/ 15 w 27"/>
                <a:gd name="T25" fmla="*/ 2 h 31"/>
                <a:gd name="T26" fmla="*/ 17 w 27"/>
                <a:gd name="T27" fmla="*/ 0 h 31"/>
                <a:gd name="T28" fmla="*/ 19 w 27"/>
                <a:gd name="T29" fmla="*/ 1 h 31"/>
                <a:gd name="T30" fmla="*/ 25 w 27"/>
                <a:gd name="T31" fmla="*/ 20 h 31"/>
                <a:gd name="T32" fmla="*/ 14 w 27"/>
                <a:gd name="T33" fmla="*/ 31 h 31"/>
                <a:gd name="T34" fmla="*/ 13 w 27"/>
                <a:gd name="T3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13" y="31"/>
                  </a:moveTo>
                  <a:cubicBezTo>
                    <a:pt x="12" y="31"/>
                    <a:pt x="11" y="30"/>
                    <a:pt x="11" y="29"/>
                  </a:cubicBezTo>
                  <a:cubicBezTo>
                    <a:pt x="11" y="28"/>
                    <a:pt x="11" y="27"/>
                    <a:pt x="12" y="26"/>
                  </a:cubicBezTo>
                  <a:cubicBezTo>
                    <a:pt x="17" y="25"/>
                    <a:pt x="20" y="22"/>
                    <a:pt x="21" y="19"/>
                  </a:cubicBezTo>
                  <a:cubicBezTo>
                    <a:pt x="22" y="15"/>
                    <a:pt x="21" y="11"/>
                    <a:pt x="19" y="8"/>
                  </a:cubicBezTo>
                  <a:cubicBezTo>
                    <a:pt x="18" y="11"/>
                    <a:pt x="15" y="14"/>
                    <a:pt x="10" y="14"/>
                  </a:cubicBezTo>
                  <a:cubicBezTo>
                    <a:pt x="8" y="14"/>
                    <a:pt x="7" y="15"/>
                    <a:pt x="6" y="16"/>
                  </a:cubicBezTo>
                  <a:cubicBezTo>
                    <a:pt x="5" y="18"/>
                    <a:pt x="6" y="21"/>
                    <a:pt x="6" y="22"/>
                  </a:cubicBezTo>
                  <a:cubicBezTo>
                    <a:pt x="7" y="23"/>
                    <a:pt x="6" y="25"/>
                    <a:pt x="5" y="25"/>
                  </a:cubicBezTo>
                  <a:cubicBezTo>
                    <a:pt x="4" y="26"/>
                    <a:pt x="3" y="25"/>
                    <a:pt x="2" y="24"/>
                  </a:cubicBezTo>
                  <a:cubicBezTo>
                    <a:pt x="2" y="23"/>
                    <a:pt x="0" y="18"/>
                    <a:pt x="2" y="14"/>
                  </a:cubicBezTo>
                  <a:cubicBezTo>
                    <a:pt x="3" y="12"/>
                    <a:pt x="5" y="10"/>
                    <a:pt x="9" y="10"/>
                  </a:cubicBezTo>
                  <a:cubicBezTo>
                    <a:pt x="14" y="9"/>
                    <a:pt x="15" y="7"/>
                    <a:pt x="15" y="2"/>
                  </a:cubicBezTo>
                  <a:cubicBezTo>
                    <a:pt x="15" y="2"/>
                    <a:pt x="16" y="1"/>
                    <a:pt x="17" y="0"/>
                  </a:cubicBezTo>
                  <a:cubicBezTo>
                    <a:pt x="17" y="0"/>
                    <a:pt x="18" y="0"/>
                    <a:pt x="19" y="1"/>
                  </a:cubicBezTo>
                  <a:cubicBezTo>
                    <a:pt x="23" y="5"/>
                    <a:pt x="27" y="13"/>
                    <a:pt x="25" y="20"/>
                  </a:cubicBezTo>
                  <a:cubicBezTo>
                    <a:pt x="24" y="23"/>
                    <a:pt x="22" y="28"/>
                    <a:pt x="14" y="31"/>
                  </a:cubicBezTo>
                  <a:cubicBezTo>
                    <a:pt x="13" y="31"/>
                    <a:pt x="13" y="31"/>
                    <a:pt x="13"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5" name="Freeform 56">
              <a:extLst>
                <a:ext uri="{FF2B5EF4-FFF2-40B4-BE49-F238E27FC236}">
                  <a16:creationId xmlns:a16="http://schemas.microsoft.com/office/drawing/2014/main" id="{85E3BC72-DA61-8C4D-8772-129858AB3DAC}"/>
                </a:ext>
              </a:extLst>
            </p:cNvPr>
            <p:cNvSpPr>
              <a:spLocks/>
            </p:cNvSpPr>
            <p:nvPr/>
          </p:nvSpPr>
          <p:spPr bwMode="auto">
            <a:xfrm>
              <a:off x="6750051" y="5238750"/>
              <a:ext cx="709613" cy="1020763"/>
            </a:xfrm>
            <a:custGeom>
              <a:avLst/>
              <a:gdLst>
                <a:gd name="T0" fmla="*/ 90 w 92"/>
                <a:gd name="T1" fmla="*/ 132 h 132"/>
                <a:gd name="T2" fmla="*/ 2 w 92"/>
                <a:gd name="T3" fmla="*/ 132 h 132"/>
                <a:gd name="T4" fmla="*/ 0 w 92"/>
                <a:gd name="T5" fmla="*/ 131 h 132"/>
                <a:gd name="T6" fmla="*/ 0 w 92"/>
                <a:gd name="T7" fmla="*/ 129 h 132"/>
                <a:gd name="T8" fmla="*/ 19 w 92"/>
                <a:gd name="T9" fmla="*/ 89 h 132"/>
                <a:gd name="T10" fmla="*/ 11 w 92"/>
                <a:gd name="T11" fmla="*/ 89 h 132"/>
                <a:gd name="T12" fmla="*/ 9 w 92"/>
                <a:gd name="T13" fmla="*/ 88 h 132"/>
                <a:gd name="T14" fmla="*/ 9 w 92"/>
                <a:gd name="T15" fmla="*/ 86 h 132"/>
                <a:gd name="T16" fmla="*/ 27 w 92"/>
                <a:gd name="T17" fmla="*/ 53 h 132"/>
                <a:gd name="T18" fmla="*/ 20 w 92"/>
                <a:gd name="T19" fmla="*/ 53 h 132"/>
                <a:gd name="T20" fmla="*/ 18 w 92"/>
                <a:gd name="T21" fmla="*/ 52 h 132"/>
                <a:gd name="T22" fmla="*/ 18 w 92"/>
                <a:gd name="T23" fmla="*/ 50 h 132"/>
                <a:gd name="T24" fmla="*/ 44 w 92"/>
                <a:gd name="T25" fmla="*/ 1 h 132"/>
                <a:gd name="T26" fmla="*/ 46 w 92"/>
                <a:gd name="T27" fmla="*/ 0 h 132"/>
                <a:gd name="T28" fmla="*/ 46 w 92"/>
                <a:gd name="T29" fmla="*/ 0 h 132"/>
                <a:gd name="T30" fmla="*/ 48 w 92"/>
                <a:gd name="T31" fmla="*/ 1 h 132"/>
                <a:gd name="T32" fmla="*/ 69 w 92"/>
                <a:gd name="T33" fmla="*/ 41 h 132"/>
                <a:gd name="T34" fmla="*/ 68 w 92"/>
                <a:gd name="T35" fmla="*/ 44 h 132"/>
                <a:gd name="T36" fmla="*/ 65 w 92"/>
                <a:gd name="T37" fmla="*/ 43 h 132"/>
                <a:gd name="T38" fmla="*/ 46 w 92"/>
                <a:gd name="T39" fmla="*/ 7 h 132"/>
                <a:gd name="T40" fmla="*/ 24 w 92"/>
                <a:gd name="T41" fmla="*/ 49 h 132"/>
                <a:gd name="T42" fmla="*/ 31 w 92"/>
                <a:gd name="T43" fmla="*/ 49 h 132"/>
                <a:gd name="T44" fmla="*/ 33 w 92"/>
                <a:gd name="T45" fmla="*/ 50 h 132"/>
                <a:gd name="T46" fmla="*/ 33 w 92"/>
                <a:gd name="T47" fmla="*/ 52 h 132"/>
                <a:gd name="T48" fmla="*/ 15 w 92"/>
                <a:gd name="T49" fmla="*/ 84 h 132"/>
                <a:gd name="T50" fmla="*/ 23 w 92"/>
                <a:gd name="T51" fmla="*/ 84 h 132"/>
                <a:gd name="T52" fmla="*/ 25 w 92"/>
                <a:gd name="T53" fmla="*/ 85 h 132"/>
                <a:gd name="T54" fmla="*/ 25 w 92"/>
                <a:gd name="T55" fmla="*/ 88 h 132"/>
                <a:gd name="T56" fmla="*/ 6 w 92"/>
                <a:gd name="T57" fmla="*/ 127 h 132"/>
                <a:gd name="T58" fmla="*/ 86 w 92"/>
                <a:gd name="T59" fmla="*/ 127 h 132"/>
                <a:gd name="T60" fmla="*/ 79 w 92"/>
                <a:gd name="T61" fmla="*/ 112 h 132"/>
                <a:gd name="T62" fmla="*/ 80 w 92"/>
                <a:gd name="T63" fmla="*/ 109 h 132"/>
                <a:gd name="T64" fmla="*/ 83 w 92"/>
                <a:gd name="T65" fmla="*/ 110 h 132"/>
                <a:gd name="T66" fmla="*/ 92 w 92"/>
                <a:gd name="T67" fmla="*/ 129 h 132"/>
                <a:gd name="T68" fmla="*/ 92 w 92"/>
                <a:gd name="T69" fmla="*/ 131 h 132"/>
                <a:gd name="T70" fmla="*/ 90 w 92"/>
                <a:gd name="T7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132">
                  <a:moveTo>
                    <a:pt x="90" y="132"/>
                  </a:moveTo>
                  <a:cubicBezTo>
                    <a:pt x="2" y="132"/>
                    <a:pt x="2" y="132"/>
                    <a:pt x="2" y="132"/>
                  </a:cubicBezTo>
                  <a:cubicBezTo>
                    <a:pt x="2" y="132"/>
                    <a:pt x="1" y="131"/>
                    <a:pt x="0" y="131"/>
                  </a:cubicBezTo>
                  <a:cubicBezTo>
                    <a:pt x="0" y="130"/>
                    <a:pt x="0" y="129"/>
                    <a:pt x="0" y="129"/>
                  </a:cubicBezTo>
                  <a:cubicBezTo>
                    <a:pt x="19" y="89"/>
                    <a:pt x="19" y="89"/>
                    <a:pt x="19" y="89"/>
                  </a:cubicBezTo>
                  <a:cubicBezTo>
                    <a:pt x="11" y="89"/>
                    <a:pt x="11" y="89"/>
                    <a:pt x="11" y="89"/>
                  </a:cubicBezTo>
                  <a:cubicBezTo>
                    <a:pt x="10" y="89"/>
                    <a:pt x="9" y="88"/>
                    <a:pt x="9" y="88"/>
                  </a:cubicBezTo>
                  <a:cubicBezTo>
                    <a:pt x="9" y="87"/>
                    <a:pt x="9" y="86"/>
                    <a:pt x="9" y="86"/>
                  </a:cubicBezTo>
                  <a:cubicBezTo>
                    <a:pt x="27" y="53"/>
                    <a:pt x="27" y="53"/>
                    <a:pt x="27" y="53"/>
                  </a:cubicBezTo>
                  <a:cubicBezTo>
                    <a:pt x="20" y="53"/>
                    <a:pt x="20" y="53"/>
                    <a:pt x="20" y="53"/>
                  </a:cubicBezTo>
                  <a:cubicBezTo>
                    <a:pt x="19" y="53"/>
                    <a:pt x="18" y="53"/>
                    <a:pt x="18" y="52"/>
                  </a:cubicBezTo>
                  <a:cubicBezTo>
                    <a:pt x="18" y="51"/>
                    <a:pt x="18" y="51"/>
                    <a:pt x="18" y="50"/>
                  </a:cubicBezTo>
                  <a:cubicBezTo>
                    <a:pt x="44" y="1"/>
                    <a:pt x="44" y="1"/>
                    <a:pt x="44" y="1"/>
                  </a:cubicBezTo>
                  <a:cubicBezTo>
                    <a:pt x="45" y="0"/>
                    <a:pt x="45" y="0"/>
                    <a:pt x="46" y="0"/>
                  </a:cubicBezTo>
                  <a:cubicBezTo>
                    <a:pt x="46" y="0"/>
                    <a:pt x="46" y="0"/>
                    <a:pt x="46" y="0"/>
                  </a:cubicBezTo>
                  <a:cubicBezTo>
                    <a:pt x="47" y="0"/>
                    <a:pt x="48" y="0"/>
                    <a:pt x="48" y="1"/>
                  </a:cubicBezTo>
                  <a:cubicBezTo>
                    <a:pt x="69" y="41"/>
                    <a:pt x="69" y="41"/>
                    <a:pt x="69" y="41"/>
                  </a:cubicBezTo>
                  <a:cubicBezTo>
                    <a:pt x="70" y="42"/>
                    <a:pt x="69" y="43"/>
                    <a:pt x="68" y="44"/>
                  </a:cubicBezTo>
                  <a:cubicBezTo>
                    <a:pt x="67" y="44"/>
                    <a:pt x="66" y="44"/>
                    <a:pt x="65" y="43"/>
                  </a:cubicBezTo>
                  <a:cubicBezTo>
                    <a:pt x="46" y="7"/>
                    <a:pt x="46" y="7"/>
                    <a:pt x="46" y="7"/>
                  </a:cubicBezTo>
                  <a:cubicBezTo>
                    <a:pt x="24" y="49"/>
                    <a:pt x="24" y="49"/>
                    <a:pt x="24" y="49"/>
                  </a:cubicBezTo>
                  <a:cubicBezTo>
                    <a:pt x="31" y="49"/>
                    <a:pt x="31" y="49"/>
                    <a:pt x="31" y="49"/>
                  </a:cubicBezTo>
                  <a:cubicBezTo>
                    <a:pt x="32" y="49"/>
                    <a:pt x="33" y="49"/>
                    <a:pt x="33" y="50"/>
                  </a:cubicBezTo>
                  <a:cubicBezTo>
                    <a:pt x="33" y="51"/>
                    <a:pt x="33" y="51"/>
                    <a:pt x="33" y="52"/>
                  </a:cubicBezTo>
                  <a:cubicBezTo>
                    <a:pt x="15" y="84"/>
                    <a:pt x="15" y="84"/>
                    <a:pt x="15" y="84"/>
                  </a:cubicBezTo>
                  <a:cubicBezTo>
                    <a:pt x="23" y="84"/>
                    <a:pt x="23" y="84"/>
                    <a:pt x="23" y="84"/>
                  </a:cubicBezTo>
                  <a:cubicBezTo>
                    <a:pt x="23" y="84"/>
                    <a:pt x="24" y="85"/>
                    <a:pt x="25" y="85"/>
                  </a:cubicBezTo>
                  <a:cubicBezTo>
                    <a:pt x="25" y="86"/>
                    <a:pt x="25" y="87"/>
                    <a:pt x="25" y="88"/>
                  </a:cubicBezTo>
                  <a:cubicBezTo>
                    <a:pt x="6" y="127"/>
                    <a:pt x="6" y="127"/>
                    <a:pt x="6" y="127"/>
                  </a:cubicBezTo>
                  <a:cubicBezTo>
                    <a:pt x="86" y="127"/>
                    <a:pt x="86" y="127"/>
                    <a:pt x="86" y="127"/>
                  </a:cubicBezTo>
                  <a:cubicBezTo>
                    <a:pt x="79" y="112"/>
                    <a:pt x="79" y="112"/>
                    <a:pt x="79" y="112"/>
                  </a:cubicBezTo>
                  <a:cubicBezTo>
                    <a:pt x="78" y="111"/>
                    <a:pt x="79" y="109"/>
                    <a:pt x="80" y="109"/>
                  </a:cubicBezTo>
                  <a:cubicBezTo>
                    <a:pt x="81" y="108"/>
                    <a:pt x="82" y="109"/>
                    <a:pt x="83" y="110"/>
                  </a:cubicBezTo>
                  <a:cubicBezTo>
                    <a:pt x="92" y="129"/>
                    <a:pt x="92" y="129"/>
                    <a:pt x="92" y="129"/>
                  </a:cubicBezTo>
                  <a:cubicBezTo>
                    <a:pt x="92" y="129"/>
                    <a:pt x="92" y="130"/>
                    <a:pt x="92" y="131"/>
                  </a:cubicBezTo>
                  <a:cubicBezTo>
                    <a:pt x="91" y="131"/>
                    <a:pt x="91" y="132"/>
                    <a:pt x="90" y="1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6" name="Freeform 57">
              <a:extLst>
                <a:ext uri="{FF2B5EF4-FFF2-40B4-BE49-F238E27FC236}">
                  <a16:creationId xmlns:a16="http://schemas.microsoft.com/office/drawing/2014/main" id="{888AB436-827C-E243-BB85-C0CBE28ADED6}"/>
                </a:ext>
              </a:extLst>
            </p:cNvPr>
            <p:cNvSpPr>
              <a:spLocks/>
            </p:cNvSpPr>
            <p:nvPr/>
          </p:nvSpPr>
          <p:spPr bwMode="auto">
            <a:xfrm>
              <a:off x="7042151" y="6227763"/>
              <a:ext cx="31750" cy="147638"/>
            </a:xfrm>
            <a:custGeom>
              <a:avLst/>
              <a:gdLst>
                <a:gd name="T0" fmla="*/ 2 w 4"/>
                <a:gd name="T1" fmla="*/ 19 h 19"/>
                <a:gd name="T2" fmla="*/ 0 w 4"/>
                <a:gd name="T3" fmla="*/ 17 h 19"/>
                <a:gd name="T4" fmla="*/ 0 w 4"/>
                <a:gd name="T5" fmla="*/ 2 h 19"/>
                <a:gd name="T6" fmla="*/ 2 w 4"/>
                <a:gd name="T7" fmla="*/ 0 h 19"/>
                <a:gd name="T8" fmla="*/ 4 w 4"/>
                <a:gd name="T9" fmla="*/ 2 h 19"/>
                <a:gd name="T10" fmla="*/ 4 w 4"/>
                <a:gd name="T11" fmla="*/ 17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1" y="19"/>
                    <a:pt x="0" y="18"/>
                    <a:pt x="0" y="17"/>
                  </a:cubicBezTo>
                  <a:cubicBezTo>
                    <a:pt x="0" y="2"/>
                    <a:pt x="0" y="2"/>
                    <a:pt x="0" y="2"/>
                  </a:cubicBezTo>
                  <a:cubicBezTo>
                    <a:pt x="0" y="1"/>
                    <a:pt x="1" y="0"/>
                    <a:pt x="2" y="0"/>
                  </a:cubicBezTo>
                  <a:cubicBezTo>
                    <a:pt x="3" y="0"/>
                    <a:pt x="4" y="1"/>
                    <a:pt x="4" y="2"/>
                  </a:cubicBezTo>
                  <a:cubicBezTo>
                    <a:pt x="4" y="17"/>
                    <a:pt x="4" y="17"/>
                    <a:pt x="4" y="17"/>
                  </a:cubicBezTo>
                  <a:cubicBezTo>
                    <a:pt x="4" y="18"/>
                    <a:pt x="3" y="19"/>
                    <a:pt x="2"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7" name="Freeform 58">
              <a:extLst>
                <a:ext uri="{FF2B5EF4-FFF2-40B4-BE49-F238E27FC236}">
                  <a16:creationId xmlns:a16="http://schemas.microsoft.com/office/drawing/2014/main" id="{471CC856-C108-F74B-9997-EFF8D5B31A21}"/>
                </a:ext>
              </a:extLst>
            </p:cNvPr>
            <p:cNvSpPr>
              <a:spLocks/>
            </p:cNvSpPr>
            <p:nvPr/>
          </p:nvSpPr>
          <p:spPr bwMode="auto">
            <a:xfrm>
              <a:off x="7151688" y="6227763"/>
              <a:ext cx="30163" cy="147638"/>
            </a:xfrm>
            <a:custGeom>
              <a:avLst/>
              <a:gdLst>
                <a:gd name="T0" fmla="*/ 2 w 4"/>
                <a:gd name="T1" fmla="*/ 19 h 19"/>
                <a:gd name="T2" fmla="*/ 0 w 4"/>
                <a:gd name="T3" fmla="*/ 17 h 19"/>
                <a:gd name="T4" fmla="*/ 0 w 4"/>
                <a:gd name="T5" fmla="*/ 2 h 19"/>
                <a:gd name="T6" fmla="*/ 2 w 4"/>
                <a:gd name="T7" fmla="*/ 0 h 19"/>
                <a:gd name="T8" fmla="*/ 4 w 4"/>
                <a:gd name="T9" fmla="*/ 2 h 19"/>
                <a:gd name="T10" fmla="*/ 4 w 4"/>
                <a:gd name="T11" fmla="*/ 17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1" y="19"/>
                    <a:pt x="0" y="18"/>
                    <a:pt x="0" y="17"/>
                  </a:cubicBezTo>
                  <a:cubicBezTo>
                    <a:pt x="0" y="2"/>
                    <a:pt x="0" y="2"/>
                    <a:pt x="0" y="2"/>
                  </a:cubicBezTo>
                  <a:cubicBezTo>
                    <a:pt x="0" y="1"/>
                    <a:pt x="1" y="0"/>
                    <a:pt x="2" y="0"/>
                  </a:cubicBezTo>
                  <a:cubicBezTo>
                    <a:pt x="3" y="0"/>
                    <a:pt x="4" y="1"/>
                    <a:pt x="4" y="2"/>
                  </a:cubicBezTo>
                  <a:cubicBezTo>
                    <a:pt x="4" y="17"/>
                    <a:pt x="4" y="17"/>
                    <a:pt x="4" y="17"/>
                  </a:cubicBezTo>
                  <a:cubicBezTo>
                    <a:pt x="4" y="18"/>
                    <a:pt x="3" y="19"/>
                    <a:pt x="2"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8" name="Freeform 59">
              <a:extLst>
                <a:ext uri="{FF2B5EF4-FFF2-40B4-BE49-F238E27FC236}">
                  <a16:creationId xmlns:a16="http://schemas.microsoft.com/office/drawing/2014/main" id="{D4FEBA83-AD26-6240-8F6D-0BAF7921A2F2}"/>
                </a:ext>
              </a:extLst>
            </p:cNvPr>
            <p:cNvSpPr>
              <a:spLocks/>
            </p:cNvSpPr>
            <p:nvPr/>
          </p:nvSpPr>
          <p:spPr bwMode="auto">
            <a:xfrm>
              <a:off x="6973888" y="5618163"/>
              <a:ext cx="92075" cy="30163"/>
            </a:xfrm>
            <a:custGeom>
              <a:avLst/>
              <a:gdLst>
                <a:gd name="T0" fmla="*/ 9 w 12"/>
                <a:gd name="T1" fmla="*/ 4 h 4"/>
                <a:gd name="T2" fmla="*/ 2 w 12"/>
                <a:gd name="T3" fmla="*/ 4 h 4"/>
                <a:gd name="T4" fmla="*/ 0 w 12"/>
                <a:gd name="T5" fmla="*/ 2 h 4"/>
                <a:gd name="T6" fmla="*/ 2 w 12"/>
                <a:gd name="T7" fmla="*/ 0 h 4"/>
                <a:gd name="T8" fmla="*/ 9 w 12"/>
                <a:gd name="T9" fmla="*/ 0 h 4"/>
                <a:gd name="T10" fmla="*/ 12 w 12"/>
                <a:gd name="T11" fmla="*/ 2 h 4"/>
                <a:gd name="T12" fmla="*/ 9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9" y="4"/>
                  </a:moveTo>
                  <a:cubicBezTo>
                    <a:pt x="2" y="4"/>
                    <a:pt x="2" y="4"/>
                    <a:pt x="2" y="4"/>
                  </a:cubicBezTo>
                  <a:cubicBezTo>
                    <a:pt x="1" y="4"/>
                    <a:pt x="0" y="3"/>
                    <a:pt x="0" y="2"/>
                  </a:cubicBezTo>
                  <a:cubicBezTo>
                    <a:pt x="0" y="1"/>
                    <a:pt x="1" y="0"/>
                    <a:pt x="2" y="0"/>
                  </a:cubicBezTo>
                  <a:cubicBezTo>
                    <a:pt x="9" y="0"/>
                    <a:pt x="9" y="0"/>
                    <a:pt x="9" y="0"/>
                  </a:cubicBezTo>
                  <a:cubicBezTo>
                    <a:pt x="11" y="0"/>
                    <a:pt x="12" y="1"/>
                    <a:pt x="12" y="2"/>
                  </a:cubicBezTo>
                  <a:cubicBezTo>
                    <a:pt x="12" y="3"/>
                    <a:pt x="11" y="4"/>
                    <a:pt x="9"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9" name="Freeform 60">
              <a:extLst>
                <a:ext uri="{FF2B5EF4-FFF2-40B4-BE49-F238E27FC236}">
                  <a16:creationId xmlns:a16="http://schemas.microsoft.com/office/drawing/2014/main" id="{DE3266A6-4A5F-2C41-82AC-67CDAF143C0E}"/>
                </a:ext>
              </a:extLst>
            </p:cNvPr>
            <p:cNvSpPr>
              <a:spLocks/>
            </p:cNvSpPr>
            <p:nvPr/>
          </p:nvSpPr>
          <p:spPr bwMode="auto">
            <a:xfrm>
              <a:off x="6896101" y="5888038"/>
              <a:ext cx="107950" cy="38100"/>
            </a:xfrm>
            <a:custGeom>
              <a:avLst/>
              <a:gdLst>
                <a:gd name="T0" fmla="*/ 12 w 14"/>
                <a:gd name="T1" fmla="*/ 5 h 5"/>
                <a:gd name="T2" fmla="*/ 2 w 14"/>
                <a:gd name="T3" fmla="*/ 5 h 5"/>
                <a:gd name="T4" fmla="*/ 0 w 14"/>
                <a:gd name="T5" fmla="*/ 3 h 5"/>
                <a:gd name="T6" fmla="*/ 2 w 14"/>
                <a:gd name="T7" fmla="*/ 0 h 5"/>
                <a:gd name="T8" fmla="*/ 12 w 14"/>
                <a:gd name="T9" fmla="*/ 0 h 5"/>
                <a:gd name="T10" fmla="*/ 14 w 14"/>
                <a:gd name="T11" fmla="*/ 3 h 5"/>
                <a:gd name="T12" fmla="*/ 12 w 1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4" h="5">
                  <a:moveTo>
                    <a:pt x="12" y="5"/>
                  </a:moveTo>
                  <a:cubicBezTo>
                    <a:pt x="2" y="5"/>
                    <a:pt x="2" y="5"/>
                    <a:pt x="2" y="5"/>
                  </a:cubicBezTo>
                  <a:cubicBezTo>
                    <a:pt x="1" y="5"/>
                    <a:pt x="0" y="4"/>
                    <a:pt x="0" y="3"/>
                  </a:cubicBezTo>
                  <a:cubicBezTo>
                    <a:pt x="0" y="1"/>
                    <a:pt x="1" y="0"/>
                    <a:pt x="2" y="0"/>
                  </a:cubicBezTo>
                  <a:cubicBezTo>
                    <a:pt x="12" y="0"/>
                    <a:pt x="12" y="0"/>
                    <a:pt x="12" y="0"/>
                  </a:cubicBezTo>
                  <a:cubicBezTo>
                    <a:pt x="13" y="0"/>
                    <a:pt x="14" y="1"/>
                    <a:pt x="14" y="3"/>
                  </a:cubicBezTo>
                  <a:cubicBezTo>
                    <a:pt x="14" y="4"/>
                    <a:pt x="13" y="5"/>
                    <a:pt x="12"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00" name="Shape 2540">
            <a:extLst>
              <a:ext uri="{FF2B5EF4-FFF2-40B4-BE49-F238E27FC236}">
                <a16:creationId xmlns:a16="http://schemas.microsoft.com/office/drawing/2014/main" id="{3497881B-07CA-8F4A-A9DF-D6C9AB0CDA45}"/>
              </a:ext>
            </a:extLst>
          </p:cNvPr>
          <p:cNvSpPr/>
          <p:nvPr userDrawn="1"/>
        </p:nvSpPr>
        <p:spPr>
          <a:xfrm>
            <a:off x="6657061" y="4346180"/>
            <a:ext cx="220548" cy="220548"/>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01" name="Shape 2553">
            <a:extLst>
              <a:ext uri="{FF2B5EF4-FFF2-40B4-BE49-F238E27FC236}">
                <a16:creationId xmlns:a16="http://schemas.microsoft.com/office/drawing/2014/main" id="{E7BA6C59-4794-7849-ACB7-A2DE5D7A1F23}"/>
              </a:ext>
            </a:extLst>
          </p:cNvPr>
          <p:cNvSpPr/>
          <p:nvPr userDrawn="1"/>
        </p:nvSpPr>
        <p:spPr>
          <a:xfrm>
            <a:off x="7709428" y="4336512"/>
            <a:ext cx="263872" cy="239884"/>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02" name="Shape 2554">
            <a:extLst>
              <a:ext uri="{FF2B5EF4-FFF2-40B4-BE49-F238E27FC236}">
                <a16:creationId xmlns:a16="http://schemas.microsoft.com/office/drawing/2014/main" id="{FE90F1FF-7E87-B246-AC59-B6F57630CD7F}"/>
              </a:ext>
            </a:extLst>
          </p:cNvPr>
          <p:cNvSpPr/>
          <p:nvPr userDrawn="1"/>
        </p:nvSpPr>
        <p:spPr>
          <a:xfrm>
            <a:off x="7131907" y="4336512"/>
            <a:ext cx="263872" cy="239884"/>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03" name="Shape 2965">
            <a:extLst>
              <a:ext uri="{FF2B5EF4-FFF2-40B4-BE49-F238E27FC236}">
                <a16:creationId xmlns:a16="http://schemas.microsoft.com/office/drawing/2014/main" id="{7014B0F1-0328-564F-B700-126690C2625E}"/>
              </a:ext>
            </a:extLst>
          </p:cNvPr>
          <p:cNvSpPr/>
          <p:nvPr userDrawn="1"/>
        </p:nvSpPr>
        <p:spPr>
          <a:xfrm>
            <a:off x="1776821" y="4378492"/>
            <a:ext cx="263872" cy="155925"/>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04" name="Shape 2966">
            <a:extLst>
              <a:ext uri="{FF2B5EF4-FFF2-40B4-BE49-F238E27FC236}">
                <a16:creationId xmlns:a16="http://schemas.microsoft.com/office/drawing/2014/main" id="{3C6BF6D5-EDB6-7948-B4C5-3494F6F27C47}"/>
              </a:ext>
            </a:extLst>
          </p:cNvPr>
          <p:cNvSpPr/>
          <p:nvPr userDrawn="1"/>
        </p:nvSpPr>
        <p:spPr>
          <a:xfrm>
            <a:off x="2357093" y="4348506"/>
            <a:ext cx="263872" cy="215896"/>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05" name="Shape 2967">
            <a:extLst>
              <a:ext uri="{FF2B5EF4-FFF2-40B4-BE49-F238E27FC236}">
                <a16:creationId xmlns:a16="http://schemas.microsoft.com/office/drawing/2014/main" id="{AE355EC7-D395-EE40-9E6B-32A4960324B3}"/>
              </a:ext>
            </a:extLst>
          </p:cNvPr>
          <p:cNvSpPr/>
          <p:nvPr userDrawn="1"/>
        </p:nvSpPr>
        <p:spPr>
          <a:xfrm>
            <a:off x="2924669" y="4336512"/>
            <a:ext cx="263872" cy="239884"/>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06" name="Shape 2968">
            <a:extLst>
              <a:ext uri="{FF2B5EF4-FFF2-40B4-BE49-F238E27FC236}">
                <a16:creationId xmlns:a16="http://schemas.microsoft.com/office/drawing/2014/main" id="{3348F1EF-4CFB-394C-A7B5-C8C437CA7B1C}"/>
              </a:ext>
            </a:extLst>
          </p:cNvPr>
          <p:cNvSpPr/>
          <p:nvPr userDrawn="1"/>
        </p:nvSpPr>
        <p:spPr>
          <a:xfrm>
            <a:off x="3449933" y="4348506"/>
            <a:ext cx="263872" cy="215896"/>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07" name="Shape 2969">
            <a:extLst>
              <a:ext uri="{FF2B5EF4-FFF2-40B4-BE49-F238E27FC236}">
                <a16:creationId xmlns:a16="http://schemas.microsoft.com/office/drawing/2014/main" id="{5BB009A5-A2B2-9841-AA60-6657BDD97C44}"/>
              </a:ext>
            </a:extLst>
          </p:cNvPr>
          <p:cNvSpPr/>
          <p:nvPr userDrawn="1"/>
        </p:nvSpPr>
        <p:spPr>
          <a:xfrm>
            <a:off x="4023028" y="4336512"/>
            <a:ext cx="263872" cy="239884"/>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08" name="Shape 2970">
            <a:extLst>
              <a:ext uri="{FF2B5EF4-FFF2-40B4-BE49-F238E27FC236}">
                <a16:creationId xmlns:a16="http://schemas.microsoft.com/office/drawing/2014/main" id="{E6CA0894-9406-9941-ABD2-DB17F054638E}"/>
              </a:ext>
            </a:extLst>
          </p:cNvPr>
          <p:cNvSpPr/>
          <p:nvPr userDrawn="1"/>
        </p:nvSpPr>
        <p:spPr>
          <a:xfrm>
            <a:off x="4579975" y="4324518"/>
            <a:ext cx="263872" cy="263872"/>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09" name="Shape 2971">
            <a:extLst>
              <a:ext uri="{FF2B5EF4-FFF2-40B4-BE49-F238E27FC236}">
                <a16:creationId xmlns:a16="http://schemas.microsoft.com/office/drawing/2014/main" id="{B3D1D831-2018-8846-B442-4FDAE24450B1}"/>
              </a:ext>
            </a:extLst>
          </p:cNvPr>
          <p:cNvSpPr/>
          <p:nvPr userDrawn="1"/>
        </p:nvSpPr>
        <p:spPr>
          <a:xfrm>
            <a:off x="5100835" y="4324518"/>
            <a:ext cx="263872" cy="263872"/>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10" name="Shape 2972">
            <a:extLst>
              <a:ext uri="{FF2B5EF4-FFF2-40B4-BE49-F238E27FC236}">
                <a16:creationId xmlns:a16="http://schemas.microsoft.com/office/drawing/2014/main" id="{025A3F6E-EE5C-A14B-B9E0-E50A5CE20023}"/>
              </a:ext>
            </a:extLst>
          </p:cNvPr>
          <p:cNvSpPr/>
          <p:nvPr userDrawn="1"/>
        </p:nvSpPr>
        <p:spPr>
          <a:xfrm>
            <a:off x="5612256" y="4324518"/>
            <a:ext cx="263872" cy="263872"/>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11" name="Shape 2973">
            <a:extLst>
              <a:ext uri="{FF2B5EF4-FFF2-40B4-BE49-F238E27FC236}">
                <a16:creationId xmlns:a16="http://schemas.microsoft.com/office/drawing/2014/main" id="{498B0D09-2C95-BE45-900F-62FAAF503368}"/>
              </a:ext>
            </a:extLst>
          </p:cNvPr>
          <p:cNvSpPr/>
          <p:nvPr userDrawn="1"/>
        </p:nvSpPr>
        <p:spPr>
          <a:xfrm>
            <a:off x="6119864" y="4342509"/>
            <a:ext cx="263872" cy="227890"/>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12" name="Shape 2525">
            <a:extLst>
              <a:ext uri="{FF2B5EF4-FFF2-40B4-BE49-F238E27FC236}">
                <a16:creationId xmlns:a16="http://schemas.microsoft.com/office/drawing/2014/main" id="{70E5DA71-2CF4-294C-B279-CD2D436DB23E}"/>
              </a:ext>
            </a:extLst>
          </p:cNvPr>
          <p:cNvSpPr/>
          <p:nvPr userDrawn="1"/>
        </p:nvSpPr>
        <p:spPr>
          <a:xfrm>
            <a:off x="8235117" y="1375091"/>
            <a:ext cx="244571" cy="244571"/>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13" name="Shape 2551">
            <a:extLst>
              <a:ext uri="{FF2B5EF4-FFF2-40B4-BE49-F238E27FC236}">
                <a16:creationId xmlns:a16="http://schemas.microsoft.com/office/drawing/2014/main" id="{66BBF0C4-B4C6-A849-BA6F-4D1B15F29717}"/>
              </a:ext>
            </a:extLst>
          </p:cNvPr>
          <p:cNvSpPr/>
          <p:nvPr userDrawn="1"/>
        </p:nvSpPr>
        <p:spPr>
          <a:xfrm>
            <a:off x="8235117" y="1966950"/>
            <a:ext cx="244571" cy="244571"/>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2214" name="Shape 2587">
            <a:extLst>
              <a:ext uri="{FF2B5EF4-FFF2-40B4-BE49-F238E27FC236}">
                <a16:creationId xmlns:a16="http://schemas.microsoft.com/office/drawing/2014/main" id="{177E9A9A-1142-A244-8A1D-243D21153908}"/>
              </a:ext>
            </a:extLst>
          </p:cNvPr>
          <p:cNvSpPr/>
          <p:nvPr userDrawn="1"/>
        </p:nvSpPr>
        <p:spPr>
          <a:xfrm>
            <a:off x="8235117" y="2548026"/>
            <a:ext cx="244571" cy="244571"/>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003088"/>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nvGrpSpPr>
          <p:cNvPr id="2215" name="Group 2214">
            <a:extLst>
              <a:ext uri="{FF2B5EF4-FFF2-40B4-BE49-F238E27FC236}">
                <a16:creationId xmlns:a16="http://schemas.microsoft.com/office/drawing/2014/main" id="{05C46663-CE0C-8041-8B90-D95EBEA464EF}"/>
              </a:ext>
            </a:extLst>
          </p:cNvPr>
          <p:cNvGrpSpPr/>
          <p:nvPr userDrawn="1"/>
        </p:nvGrpSpPr>
        <p:grpSpPr>
          <a:xfrm>
            <a:off x="8205808" y="3057047"/>
            <a:ext cx="303188" cy="369510"/>
            <a:chOff x="4729163" y="5024438"/>
            <a:chExt cx="508000" cy="619125"/>
          </a:xfrm>
          <a:solidFill>
            <a:srgbClr val="003088"/>
          </a:solidFill>
        </p:grpSpPr>
        <p:sp>
          <p:nvSpPr>
            <p:cNvPr id="2216" name="Freeform 146">
              <a:extLst>
                <a:ext uri="{FF2B5EF4-FFF2-40B4-BE49-F238E27FC236}">
                  <a16:creationId xmlns:a16="http://schemas.microsoft.com/office/drawing/2014/main" id="{CB1E1763-78C0-FA42-8B23-54B75B87BA33}"/>
                </a:ext>
              </a:extLst>
            </p:cNvPr>
            <p:cNvSpPr>
              <a:spLocks/>
            </p:cNvSpPr>
            <p:nvPr/>
          </p:nvSpPr>
          <p:spPr bwMode="auto">
            <a:xfrm>
              <a:off x="4773613" y="5351463"/>
              <a:ext cx="57150" cy="77787"/>
            </a:xfrm>
            <a:custGeom>
              <a:avLst/>
              <a:gdLst>
                <a:gd name="T0" fmla="*/ 7 w 36"/>
                <a:gd name="T1" fmla="*/ 49 h 49"/>
                <a:gd name="T2" fmla="*/ 0 w 36"/>
                <a:gd name="T3" fmla="*/ 42 h 49"/>
                <a:gd name="T4" fmla="*/ 21 w 36"/>
                <a:gd name="T5" fmla="*/ 35 h 49"/>
                <a:gd name="T6" fmla="*/ 21 w 36"/>
                <a:gd name="T7" fmla="*/ 14 h 49"/>
                <a:gd name="T8" fmla="*/ 29 w 36"/>
                <a:gd name="T9" fmla="*/ 0 h 49"/>
                <a:gd name="T10" fmla="*/ 36 w 36"/>
                <a:gd name="T11" fmla="*/ 7 h 49"/>
                <a:gd name="T12" fmla="*/ 29 w 36"/>
                <a:gd name="T13" fmla="*/ 21 h 49"/>
                <a:gd name="T14" fmla="*/ 29 w 36"/>
                <a:gd name="T15" fmla="*/ 35 h 49"/>
                <a:gd name="T16" fmla="*/ 7 w 36"/>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9">
                  <a:moveTo>
                    <a:pt x="7" y="49"/>
                  </a:moveTo>
                  <a:lnTo>
                    <a:pt x="0" y="42"/>
                  </a:lnTo>
                  <a:lnTo>
                    <a:pt x="21" y="35"/>
                  </a:lnTo>
                  <a:lnTo>
                    <a:pt x="21" y="14"/>
                  </a:lnTo>
                  <a:lnTo>
                    <a:pt x="29" y="0"/>
                  </a:lnTo>
                  <a:lnTo>
                    <a:pt x="36" y="7"/>
                  </a:lnTo>
                  <a:lnTo>
                    <a:pt x="29" y="21"/>
                  </a:lnTo>
                  <a:lnTo>
                    <a:pt x="29" y="35"/>
                  </a:lnTo>
                  <a:lnTo>
                    <a:pt x="7" y="4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7" name="Freeform 147">
              <a:extLst>
                <a:ext uri="{FF2B5EF4-FFF2-40B4-BE49-F238E27FC236}">
                  <a16:creationId xmlns:a16="http://schemas.microsoft.com/office/drawing/2014/main" id="{EB2CA845-3A74-1C45-9428-995A302B299C}"/>
                </a:ext>
              </a:extLst>
            </p:cNvPr>
            <p:cNvSpPr>
              <a:spLocks noEditPoints="1"/>
            </p:cNvSpPr>
            <p:nvPr/>
          </p:nvSpPr>
          <p:spPr bwMode="auto">
            <a:xfrm>
              <a:off x="4965700" y="5373688"/>
              <a:ext cx="158750" cy="168275"/>
            </a:xfrm>
            <a:custGeom>
              <a:avLst/>
              <a:gdLst>
                <a:gd name="T0" fmla="*/ 43 w 100"/>
                <a:gd name="T1" fmla="*/ 106 h 106"/>
                <a:gd name="T2" fmla="*/ 28 w 100"/>
                <a:gd name="T3" fmla="*/ 92 h 106"/>
                <a:gd name="T4" fmla="*/ 36 w 100"/>
                <a:gd name="T5" fmla="*/ 71 h 106"/>
                <a:gd name="T6" fmla="*/ 28 w 100"/>
                <a:gd name="T7" fmla="*/ 57 h 106"/>
                <a:gd name="T8" fmla="*/ 7 w 100"/>
                <a:gd name="T9" fmla="*/ 57 h 106"/>
                <a:gd name="T10" fmla="*/ 0 w 100"/>
                <a:gd name="T11" fmla="*/ 35 h 106"/>
                <a:gd name="T12" fmla="*/ 0 w 100"/>
                <a:gd name="T13" fmla="*/ 21 h 106"/>
                <a:gd name="T14" fmla="*/ 14 w 100"/>
                <a:gd name="T15" fmla="*/ 0 h 106"/>
                <a:gd name="T16" fmla="*/ 36 w 100"/>
                <a:gd name="T17" fmla="*/ 0 h 106"/>
                <a:gd name="T18" fmla="*/ 50 w 100"/>
                <a:gd name="T19" fmla="*/ 0 h 106"/>
                <a:gd name="T20" fmla="*/ 71 w 100"/>
                <a:gd name="T21" fmla="*/ 14 h 106"/>
                <a:gd name="T22" fmla="*/ 92 w 100"/>
                <a:gd name="T23" fmla="*/ 21 h 106"/>
                <a:gd name="T24" fmla="*/ 100 w 100"/>
                <a:gd name="T25" fmla="*/ 35 h 106"/>
                <a:gd name="T26" fmla="*/ 85 w 100"/>
                <a:gd name="T27" fmla="*/ 64 h 106"/>
                <a:gd name="T28" fmla="*/ 78 w 100"/>
                <a:gd name="T29" fmla="*/ 78 h 106"/>
                <a:gd name="T30" fmla="*/ 57 w 100"/>
                <a:gd name="T31" fmla="*/ 106 h 106"/>
                <a:gd name="T32" fmla="*/ 43 w 100"/>
                <a:gd name="T33" fmla="*/ 106 h 106"/>
                <a:gd name="T34" fmla="*/ 43 w 100"/>
                <a:gd name="T35" fmla="*/ 92 h 106"/>
                <a:gd name="T36" fmla="*/ 43 w 100"/>
                <a:gd name="T37" fmla="*/ 99 h 106"/>
                <a:gd name="T38" fmla="*/ 57 w 100"/>
                <a:gd name="T39" fmla="*/ 92 h 106"/>
                <a:gd name="T40" fmla="*/ 71 w 100"/>
                <a:gd name="T41" fmla="*/ 78 h 106"/>
                <a:gd name="T42" fmla="*/ 78 w 100"/>
                <a:gd name="T43" fmla="*/ 57 h 106"/>
                <a:gd name="T44" fmla="*/ 92 w 100"/>
                <a:gd name="T45" fmla="*/ 42 h 106"/>
                <a:gd name="T46" fmla="*/ 85 w 100"/>
                <a:gd name="T47" fmla="*/ 28 h 106"/>
                <a:gd name="T48" fmla="*/ 71 w 100"/>
                <a:gd name="T49" fmla="*/ 21 h 106"/>
                <a:gd name="T50" fmla="*/ 50 w 100"/>
                <a:gd name="T51" fmla="*/ 7 h 106"/>
                <a:gd name="T52" fmla="*/ 36 w 100"/>
                <a:gd name="T53" fmla="*/ 7 h 106"/>
                <a:gd name="T54" fmla="*/ 21 w 100"/>
                <a:gd name="T55" fmla="*/ 14 h 106"/>
                <a:gd name="T56" fmla="*/ 7 w 100"/>
                <a:gd name="T57" fmla="*/ 21 h 106"/>
                <a:gd name="T58" fmla="*/ 7 w 100"/>
                <a:gd name="T59" fmla="*/ 35 h 106"/>
                <a:gd name="T60" fmla="*/ 14 w 100"/>
                <a:gd name="T61" fmla="*/ 50 h 106"/>
                <a:gd name="T62" fmla="*/ 28 w 100"/>
                <a:gd name="T63" fmla="*/ 50 h 106"/>
                <a:gd name="T64" fmla="*/ 43 w 100"/>
                <a:gd name="T65" fmla="*/ 64 h 106"/>
                <a:gd name="T66" fmla="*/ 43 w 100"/>
                <a:gd name="T67" fmla="*/ 9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6">
                  <a:moveTo>
                    <a:pt x="43" y="106"/>
                  </a:moveTo>
                  <a:lnTo>
                    <a:pt x="28" y="92"/>
                  </a:lnTo>
                  <a:lnTo>
                    <a:pt x="36" y="71"/>
                  </a:lnTo>
                  <a:lnTo>
                    <a:pt x="28" y="57"/>
                  </a:lnTo>
                  <a:lnTo>
                    <a:pt x="7" y="57"/>
                  </a:lnTo>
                  <a:lnTo>
                    <a:pt x="0" y="35"/>
                  </a:lnTo>
                  <a:lnTo>
                    <a:pt x="0" y="21"/>
                  </a:lnTo>
                  <a:lnTo>
                    <a:pt x="14" y="0"/>
                  </a:lnTo>
                  <a:lnTo>
                    <a:pt x="36" y="0"/>
                  </a:lnTo>
                  <a:lnTo>
                    <a:pt x="50" y="0"/>
                  </a:lnTo>
                  <a:lnTo>
                    <a:pt x="71" y="14"/>
                  </a:lnTo>
                  <a:lnTo>
                    <a:pt x="92" y="21"/>
                  </a:lnTo>
                  <a:lnTo>
                    <a:pt x="100" y="35"/>
                  </a:lnTo>
                  <a:lnTo>
                    <a:pt x="85" y="64"/>
                  </a:lnTo>
                  <a:lnTo>
                    <a:pt x="78" y="78"/>
                  </a:lnTo>
                  <a:lnTo>
                    <a:pt x="57" y="106"/>
                  </a:lnTo>
                  <a:lnTo>
                    <a:pt x="43" y="106"/>
                  </a:lnTo>
                  <a:close/>
                  <a:moveTo>
                    <a:pt x="43" y="92"/>
                  </a:moveTo>
                  <a:lnTo>
                    <a:pt x="43" y="99"/>
                  </a:lnTo>
                  <a:lnTo>
                    <a:pt x="57" y="92"/>
                  </a:lnTo>
                  <a:lnTo>
                    <a:pt x="71" y="78"/>
                  </a:lnTo>
                  <a:lnTo>
                    <a:pt x="78" y="57"/>
                  </a:lnTo>
                  <a:lnTo>
                    <a:pt x="92" y="42"/>
                  </a:lnTo>
                  <a:lnTo>
                    <a:pt x="85" y="28"/>
                  </a:lnTo>
                  <a:lnTo>
                    <a:pt x="71" y="21"/>
                  </a:lnTo>
                  <a:lnTo>
                    <a:pt x="50" y="7"/>
                  </a:lnTo>
                  <a:lnTo>
                    <a:pt x="36" y="7"/>
                  </a:lnTo>
                  <a:lnTo>
                    <a:pt x="21" y="14"/>
                  </a:lnTo>
                  <a:lnTo>
                    <a:pt x="7" y="21"/>
                  </a:lnTo>
                  <a:lnTo>
                    <a:pt x="7" y="35"/>
                  </a:lnTo>
                  <a:lnTo>
                    <a:pt x="14" y="50"/>
                  </a:lnTo>
                  <a:lnTo>
                    <a:pt x="28" y="50"/>
                  </a:lnTo>
                  <a:lnTo>
                    <a:pt x="43" y="64"/>
                  </a:lnTo>
                  <a:lnTo>
                    <a:pt x="43" y="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8" name="Freeform 148">
              <a:extLst>
                <a:ext uri="{FF2B5EF4-FFF2-40B4-BE49-F238E27FC236}">
                  <a16:creationId xmlns:a16="http://schemas.microsoft.com/office/drawing/2014/main" id="{48B3DCDD-EAEA-284C-967D-F605F9FE7079}"/>
                </a:ext>
              </a:extLst>
            </p:cNvPr>
            <p:cNvSpPr>
              <a:spLocks/>
            </p:cNvSpPr>
            <p:nvPr/>
          </p:nvSpPr>
          <p:spPr bwMode="auto">
            <a:xfrm>
              <a:off x="4943475" y="5226050"/>
              <a:ext cx="258763" cy="203200"/>
            </a:xfrm>
            <a:custGeom>
              <a:avLst/>
              <a:gdLst>
                <a:gd name="T0" fmla="*/ 22 w 23"/>
                <a:gd name="T1" fmla="*/ 18 h 18"/>
                <a:gd name="T2" fmla="*/ 19 w 23"/>
                <a:gd name="T3" fmla="*/ 14 h 18"/>
                <a:gd name="T4" fmla="*/ 15 w 23"/>
                <a:gd name="T5" fmla="*/ 14 h 18"/>
                <a:gd name="T6" fmla="*/ 10 w 23"/>
                <a:gd name="T7" fmla="*/ 10 h 18"/>
                <a:gd name="T8" fmla="*/ 5 w 23"/>
                <a:gd name="T9" fmla="*/ 11 h 18"/>
                <a:gd name="T10" fmla="*/ 3 w 23"/>
                <a:gd name="T11" fmla="*/ 13 h 18"/>
                <a:gd name="T12" fmla="*/ 0 w 23"/>
                <a:gd name="T13" fmla="*/ 10 h 18"/>
                <a:gd name="T14" fmla="*/ 0 w 23"/>
                <a:gd name="T15" fmla="*/ 10 h 18"/>
                <a:gd name="T16" fmla="*/ 1 w 23"/>
                <a:gd name="T17" fmla="*/ 6 h 18"/>
                <a:gd name="T18" fmla="*/ 5 w 23"/>
                <a:gd name="T19" fmla="*/ 4 h 18"/>
                <a:gd name="T20" fmla="*/ 5 w 23"/>
                <a:gd name="T21" fmla="*/ 4 h 18"/>
                <a:gd name="T22" fmla="*/ 8 w 23"/>
                <a:gd name="T23" fmla="*/ 4 h 18"/>
                <a:gd name="T24" fmla="*/ 10 w 23"/>
                <a:gd name="T25" fmla="*/ 1 h 18"/>
                <a:gd name="T26" fmla="*/ 12 w 23"/>
                <a:gd name="T27" fmla="*/ 0 h 18"/>
                <a:gd name="T28" fmla="*/ 15 w 23"/>
                <a:gd name="T29" fmla="*/ 0 h 18"/>
                <a:gd name="T30" fmla="*/ 16 w 23"/>
                <a:gd name="T31" fmla="*/ 1 h 18"/>
                <a:gd name="T32" fmla="*/ 12 w 23"/>
                <a:gd name="T33" fmla="*/ 2 h 18"/>
                <a:gd name="T34" fmla="*/ 10 w 23"/>
                <a:gd name="T35" fmla="*/ 2 h 18"/>
                <a:gd name="T36" fmla="*/ 9 w 23"/>
                <a:gd name="T37" fmla="*/ 5 h 18"/>
                <a:gd name="T38" fmla="*/ 6 w 23"/>
                <a:gd name="T39" fmla="*/ 5 h 18"/>
                <a:gd name="T40" fmla="*/ 2 w 23"/>
                <a:gd name="T41" fmla="*/ 6 h 18"/>
                <a:gd name="T42" fmla="*/ 2 w 23"/>
                <a:gd name="T43" fmla="*/ 10 h 18"/>
                <a:gd name="T44" fmla="*/ 3 w 23"/>
                <a:gd name="T45" fmla="*/ 11 h 18"/>
                <a:gd name="T46" fmla="*/ 4 w 23"/>
                <a:gd name="T47" fmla="*/ 10 h 18"/>
                <a:gd name="T48" fmla="*/ 10 w 23"/>
                <a:gd name="T49" fmla="*/ 9 h 18"/>
                <a:gd name="T50" fmla="*/ 15 w 23"/>
                <a:gd name="T51" fmla="*/ 12 h 18"/>
                <a:gd name="T52" fmla="*/ 20 w 23"/>
                <a:gd name="T53" fmla="*/ 12 h 18"/>
                <a:gd name="T54" fmla="*/ 23 w 23"/>
                <a:gd name="T55" fmla="*/ 17 h 18"/>
                <a:gd name="T56" fmla="*/ 22 w 23"/>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8">
                  <a:moveTo>
                    <a:pt x="22" y="18"/>
                  </a:moveTo>
                  <a:cubicBezTo>
                    <a:pt x="19" y="14"/>
                    <a:pt x="19" y="14"/>
                    <a:pt x="19" y="14"/>
                  </a:cubicBezTo>
                  <a:cubicBezTo>
                    <a:pt x="15" y="14"/>
                    <a:pt x="15" y="14"/>
                    <a:pt x="15" y="14"/>
                  </a:cubicBezTo>
                  <a:cubicBezTo>
                    <a:pt x="10" y="10"/>
                    <a:pt x="10" y="10"/>
                    <a:pt x="10" y="10"/>
                  </a:cubicBezTo>
                  <a:cubicBezTo>
                    <a:pt x="5" y="11"/>
                    <a:pt x="5" y="11"/>
                    <a:pt x="5" y="11"/>
                  </a:cubicBezTo>
                  <a:cubicBezTo>
                    <a:pt x="3" y="13"/>
                    <a:pt x="3" y="13"/>
                    <a:pt x="3" y="13"/>
                  </a:cubicBezTo>
                  <a:cubicBezTo>
                    <a:pt x="0" y="10"/>
                    <a:pt x="0" y="10"/>
                    <a:pt x="0" y="10"/>
                  </a:cubicBezTo>
                  <a:cubicBezTo>
                    <a:pt x="0" y="10"/>
                    <a:pt x="0" y="10"/>
                    <a:pt x="0" y="10"/>
                  </a:cubicBezTo>
                  <a:cubicBezTo>
                    <a:pt x="1" y="8"/>
                    <a:pt x="1" y="6"/>
                    <a:pt x="1" y="6"/>
                  </a:cubicBezTo>
                  <a:cubicBezTo>
                    <a:pt x="1" y="5"/>
                    <a:pt x="1" y="5"/>
                    <a:pt x="5" y="4"/>
                  </a:cubicBezTo>
                  <a:cubicBezTo>
                    <a:pt x="5" y="4"/>
                    <a:pt x="5" y="4"/>
                    <a:pt x="5" y="4"/>
                  </a:cubicBezTo>
                  <a:cubicBezTo>
                    <a:pt x="8" y="4"/>
                    <a:pt x="8" y="4"/>
                    <a:pt x="8" y="4"/>
                  </a:cubicBezTo>
                  <a:cubicBezTo>
                    <a:pt x="10" y="1"/>
                    <a:pt x="10" y="1"/>
                    <a:pt x="10" y="1"/>
                  </a:cubicBezTo>
                  <a:cubicBezTo>
                    <a:pt x="12" y="0"/>
                    <a:pt x="12" y="0"/>
                    <a:pt x="12" y="0"/>
                  </a:cubicBezTo>
                  <a:cubicBezTo>
                    <a:pt x="15" y="0"/>
                    <a:pt x="15" y="0"/>
                    <a:pt x="15" y="0"/>
                  </a:cubicBezTo>
                  <a:cubicBezTo>
                    <a:pt x="16" y="1"/>
                    <a:pt x="16" y="1"/>
                    <a:pt x="16" y="1"/>
                  </a:cubicBezTo>
                  <a:cubicBezTo>
                    <a:pt x="12" y="2"/>
                    <a:pt x="12" y="2"/>
                    <a:pt x="12" y="2"/>
                  </a:cubicBezTo>
                  <a:cubicBezTo>
                    <a:pt x="10" y="2"/>
                    <a:pt x="10" y="2"/>
                    <a:pt x="10" y="2"/>
                  </a:cubicBezTo>
                  <a:cubicBezTo>
                    <a:pt x="9" y="5"/>
                    <a:pt x="9" y="5"/>
                    <a:pt x="9" y="5"/>
                  </a:cubicBezTo>
                  <a:cubicBezTo>
                    <a:pt x="6" y="5"/>
                    <a:pt x="6" y="5"/>
                    <a:pt x="6" y="5"/>
                  </a:cubicBezTo>
                  <a:cubicBezTo>
                    <a:pt x="4" y="5"/>
                    <a:pt x="3" y="6"/>
                    <a:pt x="2" y="6"/>
                  </a:cubicBezTo>
                  <a:cubicBezTo>
                    <a:pt x="2" y="7"/>
                    <a:pt x="2" y="8"/>
                    <a:pt x="2" y="10"/>
                  </a:cubicBezTo>
                  <a:cubicBezTo>
                    <a:pt x="3" y="11"/>
                    <a:pt x="3" y="11"/>
                    <a:pt x="3" y="11"/>
                  </a:cubicBezTo>
                  <a:cubicBezTo>
                    <a:pt x="4" y="10"/>
                    <a:pt x="4" y="10"/>
                    <a:pt x="4" y="10"/>
                  </a:cubicBezTo>
                  <a:cubicBezTo>
                    <a:pt x="10" y="9"/>
                    <a:pt x="10" y="9"/>
                    <a:pt x="10" y="9"/>
                  </a:cubicBezTo>
                  <a:cubicBezTo>
                    <a:pt x="15" y="12"/>
                    <a:pt x="15" y="12"/>
                    <a:pt x="15" y="12"/>
                  </a:cubicBezTo>
                  <a:cubicBezTo>
                    <a:pt x="20" y="12"/>
                    <a:pt x="20" y="12"/>
                    <a:pt x="20" y="12"/>
                  </a:cubicBezTo>
                  <a:cubicBezTo>
                    <a:pt x="23" y="17"/>
                    <a:pt x="23" y="17"/>
                    <a:pt x="23" y="17"/>
                  </a:cubicBezTo>
                  <a:lnTo>
                    <a:pt x="22"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9" name="Freeform 149">
              <a:extLst>
                <a:ext uri="{FF2B5EF4-FFF2-40B4-BE49-F238E27FC236}">
                  <a16:creationId xmlns:a16="http://schemas.microsoft.com/office/drawing/2014/main" id="{D405F049-6568-874F-9B05-451C25438370}"/>
                </a:ext>
              </a:extLst>
            </p:cNvPr>
            <p:cNvSpPr>
              <a:spLocks/>
            </p:cNvSpPr>
            <p:nvPr/>
          </p:nvSpPr>
          <p:spPr bwMode="auto">
            <a:xfrm>
              <a:off x="4773613" y="5170488"/>
              <a:ext cx="428625" cy="428625"/>
            </a:xfrm>
            <a:custGeom>
              <a:avLst/>
              <a:gdLst>
                <a:gd name="T0" fmla="*/ 19 w 38"/>
                <a:gd name="T1" fmla="*/ 38 h 38"/>
                <a:gd name="T2" fmla="*/ 0 w 38"/>
                <a:gd name="T3" fmla="*/ 19 h 38"/>
                <a:gd name="T4" fmla="*/ 1 w 38"/>
                <a:gd name="T5" fmla="*/ 12 h 38"/>
                <a:gd name="T6" fmla="*/ 3 w 38"/>
                <a:gd name="T7" fmla="*/ 13 h 38"/>
                <a:gd name="T8" fmla="*/ 1 w 38"/>
                <a:gd name="T9" fmla="*/ 19 h 38"/>
                <a:gd name="T10" fmla="*/ 19 w 38"/>
                <a:gd name="T11" fmla="*/ 37 h 38"/>
                <a:gd name="T12" fmla="*/ 37 w 38"/>
                <a:gd name="T13" fmla="*/ 19 h 38"/>
                <a:gd name="T14" fmla="*/ 20 w 38"/>
                <a:gd name="T15" fmla="*/ 2 h 38"/>
                <a:gd name="T16" fmla="*/ 20 w 38"/>
                <a:gd name="T17" fmla="*/ 0 h 38"/>
                <a:gd name="T18" fmla="*/ 38 w 38"/>
                <a:gd name="T19" fmla="*/ 19 h 38"/>
                <a:gd name="T20" fmla="*/ 19 w 38"/>
                <a:gd name="T2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8">
                  <a:moveTo>
                    <a:pt x="19" y="38"/>
                  </a:moveTo>
                  <a:cubicBezTo>
                    <a:pt x="8" y="38"/>
                    <a:pt x="0" y="30"/>
                    <a:pt x="0" y="19"/>
                  </a:cubicBezTo>
                  <a:cubicBezTo>
                    <a:pt x="0" y="17"/>
                    <a:pt x="0" y="14"/>
                    <a:pt x="1" y="12"/>
                  </a:cubicBezTo>
                  <a:cubicBezTo>
                    <a:pt x="3" y="13"/>
                    <a:pt x="3" y="13"/>
                    <a:pt x="3" y="13"/>
                  </a:cubicBezTo>
                  <a:cubicBezTo>
                    <a:pt x="2" y="15"/>
                    <a:pt x="1" y="17"/>
                    <a:pt x="1" y="19"/>
                  </a:cubicBezTo>
                  <a:cubicBezTo>
                    <a:pt x="1" y="29"/>
                    <a:pt x="9" y="37"/>
                    <a:pt x="19" y="37"/>
                  </a:cubicBezTo>
                  <a:cubicBezTo>
                    <a:pt x="29" y="37"/>
                    <a:pt x="37" y="29"/>
                    <a:pt x="37" y="19"/>
                  </a:cubicBezTo>
                  <a:cubicBezTo>
                    <a:pt x="37" y="10"/>
                    <a:pt x="29" y="2"/>
                    <a:pt x="20" y="2"/>
                  </a:cubicBezTo>
                  <a:cubicBezTo>
                    <a:pt x="20" y="0"/>
                    <a:pt x="20" y="0"/>
                    <a:pt x="20" y="0"/>
                  </a:cubicBezTo>
                  <a:cubicBezTo>
                    <a:pt x="30" y="1"/>
                    <a:pt x="38" y="9"/>
                    <a:pt x="38" y="19"/>
                  </a:cubicBezTo>
                  <a:cubicBezTo>
                    <a:pt x="38" y="30"/>
                    <a:pt x="29" y="38"/>
                    <a:pt x="19" y="3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0" name="Freeform 150">
              <a:extLst>
                <a:ext uri="{FF2B5EF4-FFF2-40B4-BE49-F238E27FC236}">
                  <a16:creationId xmlns:a16="http://schemas.microsoft.com/office/drawing/2014/main" id="{B3ED13F1-540B-FA41-970B-982D5B09D1B2}"/>
                </a:ext>
              </a:extLst>
            </p:cNvPr>
            <p:cNvSpPr>
              <a:spLocks/>
            </p:cNvSpPr>
            <p:nvPr/>
          </p:nvSpPr>
          <p:spPr bwMode="auto">
            <a:xfrm>
              <a:off x="4784725" y="5440363"/>
              <a:ext cx="112713" cy="125412"/>
            </a:xfrm>
            <a:custGeom>
              <a:avLst/>
              <a:gdLst>
                <a:gd name="T0" fmla="*/ 57 w 71"/>
                <a:gd name="T1" fmla="*/ 79 h 79"/>
                <a:gd name="T2" fmla="*/ 50 w 71"/>
                <a:gd name="T3" fmla="*/ 71 h 79"/>
                <a:gd name="T4" fmla="*/ 57 w 71"/>
                <a:gd name="T5" fmla="*/ 57 h 79"/>
                <a:gd name="T6" fmla="*/ 43 w 71"/>
                <a:gd name="T7" fmla="*/ 43 h 79"/>
                <a:gd name="T8" fmla="*/ 43 w 71"/>
                <a:gd name="T9" fmla="*/ 29 h 79"/>
                <a:gd name="T10" fmla="*/ 50 w 71"/>
                <a:gd name="T11" fmla="*/ 22 h 79"/>
                <a:gd name="T12" fmla="*/ 43 w 71"/>
                <a:gd name="T13" fmla="*/ 15 h 79"/>
                <a:gd name="T14" fmla="*/ 29 w 71"/>
                <a:gd name="T15" fmla="*/ 8 h 79"/>
                <a:gd name="T16" fmla="*/ 22 w 71"/>
                <a:gd name="T17" fmla="*/ 8 h 79"/>
                <a:gd name="T18" fmla="*/ 0 w 71"/>
                <a:gd name="T19" fmla="*/ 15 h 79"/>
                <a:gd name="T20" fmla="*/ 0 w 71"/>
                <a:gd name="T21" fmla="*/ 8 h 79"/>
                <a:gd name="T22" fmla="*/ 22 w 71"/>
                <a:gd name="T23" fmla="*/ 0 h 79"/>
                <a:gd name="T24" fmla="*/ 36 w 71"/>
                <a:gd name="T25" fmla="*/ 0 h 79"/>
                <a:gd name="T26" fmla="*/ 57 w 71"/>
                <a:gd name="T27" fmla="*/ 8 h 79"/>
                <a:gd name="T28" fmla="*/ 57 w 71"/>
                <a:gd name="T29" fmla="*/ 22 h 79"/>
                <a:gd name="T30" fmla="*/ 50 w 71"/>
                <a:gd name="T31" fmla="*/ 29 h 79"/>
                <a:gd name="T32" fmla="*/ 50 w 71"/>
                <a:gd name="T33" fmla="*/ 43 h 79"/>
                <a:gd name="T34" fmla="*/ 71 w 71"/>
                <a:gd name="T35" fmla="*/ 57 h 79"/>
                <a:gd name="T36" fmla="*/ 57 w 71"/>
                <a:gd name="T3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79">
                  <a:moveTo>
                    <a:pt x="57" y="79"/>
                  </a:moveTo>
                  <a:lnTo>
                    <a:pt x="50" y="71"/>
                  </a:lnTo>
                  <a:lnTo>
                    <a:pt x="57" y="57"/>
                  </a:lnTo>
                  <a:lnTo>
                    <a:pt x="43" y="43"/>
                  </a:lnTo>
                  <a:lnTo>
                    <a:pt x="43" y="29"/>
                  </a:lnTo>
                  <a:lnTo>
                    <a:pt x="50" y="22"/>
                  </a:lnTo>
                  <a:lnTo>
                    <a:pt x="43" y="15"/>
                  </a:lnTo>
                  <a:lnTo>
                    <a:pt x="29" y="8"/>
                  </a:lnTo>
                  <a:lnTo>
                    <a:pt x="22" y="8"/>
                  </a:lnTo>
                  <a:lnTo>
                    <a:pt x="0" y="15"/>
                  </a:lnTo>
                  <a:lnTo>
                    <a:pt x="0" y="8"/>
                  </a:lnTo>
                  <a:lnTo>
                    <a:pt x="22" y="0"/>
                  </a:lnTo>
                  <a:lnTo>
                    <a:pt x="36" y="0"/>
                  </a:lnTo>
                  <a:lnTo>
                    <a:pt x="57" y="8"/>
                  </a:lnTo>
                  <a:lnTo>
                    <a:pt x="57" y="22"/>
                  </a:lnTo>
                  <a:lnTo>
                    <a:pt x="50" y="29"/>
                  </a:lnTo>
                  <a:lnTo>
                    <a:pt x="50" y="43"/>
                  </a:lnTo>
                  <a:lnTo>
                    <a:pt x="71" y="57"/>
                  </a:lnTo>
                  <a:lnTo>
                    <a:pt x="57"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1" name="Freeform 151">
              <a:extLst>
                <a:ext uri="{FF2B5EF4-FFF2-40B4-BE49-F238E27FC236}">
                  <a16:creationId xmlns:a16="http://schemas.microsoft.com/office/drawing/2014/main" id="{FB458FE4-D409-E443-BF07-56DD9632921E}"/>
                </a:ext>
              </a:extLst>
            </p:cNvPr>
            <p:cNvSpPr>
              <a:spLocks noEditPoints="1"/>
            </p:cNvSpPr>
            <p:nvPr/>
          </p:nvSpPr>
          <p:spPr bwMode="auto">
            <a:xfrm>
              <a:off x="4729163" y="5024438"/>
              <a:ext cx="258763" cy="360362"/>
            </a:xfrm>
            <a:custGeom>
              <a:avLst/>
              <a:gdLst>
                <a:gd name="T0" fmla="*/ 11 w 23"/>
                <a:gd name="T1" fmla="*/ 32 h 32"/>
                <a:gd name="T2" fmla="*/ 11 w 23"/>
                <a:gd name="T3" fmla="*/ 31 h 32"/>
                <a:gd name="T4" fmla="*/ 5 w 23"/>
                <a:gd name="T5" fmla="*/ 22 h 32"/>
                <a:gd name="T6" fmla="*/ 0 w 23"/>
                <a:gd name="T7" fmla="*/ 12 h 32"/>
                <a:gd name="T8" fmla="*/ 11 w 23"/>
                <a:gd name="T9" fmla="*/ 0 h 32"/>
                <a:gd name="T10" fmla="*/ 23 w 23"/>
                <a:gd name="T11" fmla="*/ 12 h 32"/>
                <a:gd name="T12" fmla="*/ 18 w 23"/>
                <a:gd name="T13" fmla="*/ 22 h 32"/>
                <a:gd name="T14" fmla="*/ 12 w 23"/>
                <a:gd name="T15" fmla="*/ 31 h 32"/>
                <a:gd name="T16" fmla="*/ 11 w 23"/>
                <a:gd name="T17" fmla="*/ 32 h 32"/>
                <a:gd name="T18" fmla="*/ 11 w 23"/>
                <a:gd name="T19" fmla="*/ 1 h 32"/>
                <a:gd name="T20" fmla="*/ 1 w 23"/>
                <a:gd name="T21" fmla="*/ 12 h 32"/>
                <a:gd name="T22" fmla="*/ 6 w 23"/>
                <a:gd name="T23" fmla="*/ 21 h 32"/>
                <a:gd name="T24" fmla="*/ 11 w 23"/>
                <a:gd name="T25" fmla="*/ 28 h 32"/>
                <a:gd name="T26" fmla="*/ 17 w 23"/>
                <a:gd name="T27" fmla="*/ 21 h 32"/>
                <a:gd name="T28" fmla="*/ 21 w 23"/>
                <a:gd name="T29" fmla="*/ 12 h 32"/>
                <a:gd name="T30" fmla="*/ 11 w 23"/>
                <a:gd name="T31"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32">
                  <a:moveTo>
                    <a:pt x="11" y="32"/>
                  </a:moveTo>
                  <a:cubicBezTo>
                    <a:pt x="11" y="32"/>
                    <a:pt x="11" y="31"/>
                    <a:pt x="11" y="31"/>
                  </a:cubicBezTo>
                  <a:cubicBezTo>
                    <a:pt x="10" y="27"/>
                    <a:pt x="7" y="24"/>
                    <a:pt x="5" y="22"/>
                  </a:cubicBezTo>
                  <a:cubicBezTo>
                    <a:pt x="2" y="19"/>
                    <a:pt x="0" y="16"/>
                    <a:pt x="0" y="12"/>
                  </a:cubicBezTo>
                  <a:cubicBezTo>
                    <a:pt x="0" y="5"/>
                    <a:pt x="5" y="0"/>
                    <a:pt x="11" y="0"/>
                  </a:cubicBezTo>
                  <a:cubicBezTo>
                    <a:pt x="18" y="0"/>
                    <a:pt x="23" y="5"/>
                    <a:pt x="23" y="12"/>
                  </a:cubicBezTo>
                  <a:cubicBezTo>
                    <a:pt x="23" y="16"/>
                    <a:pt x="20" y="19"/>
                    <a:pt x="18" y="22"/>
                  </a:cubicBezTo>
                  <a:cubicBezTo>
                    <a:pt x="15" y="24"/>
                    <a:pt x="13" y="27"/>
                    <a:pt x="12" y="31"/>
                  </a:cubicBezTo>
                  <a:cubicBezTo>
                    <a:pt x="12" y="31"/>
                    <a:pt x="12" y="32"/>
                    <a:pt x="11" y="32"/>
                  </a:cubicBezTo>
                  <a:close/>
                  <a:moveTo>
                    <a:pt x="11" y="1"/>
                  </a:moveTo>
                  <a:cubicBezTo>
                    <a:pt x="6" y="1"/>
                    <a:pt x="1" y="6"/>
                    <a:pt x="1" y="12"/>
                  </a:cubicBezTo>
                  <a:cubicBezTo>
                    <a:pt x="1" y="16"/>
                    <a:pt x="3" y="18"/>
                    <a:pt x="6" y="21"/>
                  </a:cubicBezTo>
                  <a:cubicBezTo>
                    <a:pt x="8" y="23"/>
                    <a:pt x="10" y="25"/>
                    <a:pt x="11" y="28"/>
                  </a:cubicBezTo>
                  <a:cubicBezTo>
                    <a:pt x="12" y="25"/>
                    <a:pt x="15" y="23"/>
                    <a:pt x="17" y="21"/>
                  </a:cubicBezTo>
                  <a:cubicBezTo>
                    <a:pt x="19" y="18"/>
                    <a:pt x="21" y="16"/>
                    <a:pt x="21" y="12"/>
                  </a:cubicBezTo>
                  <a:cubicBezTo>
                    <a:pt x="21" y="6"/>
                    <a:pt x="17" y="1"/>
                    <a:pt x="1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2" name="Freeform 152">
              <a:extLst>
                <a:ext uri="{FF2B5EF4-FFF2-40B4-BE49-F238E27FC236}">
                  <a16:creationId xmlns:a16="http://schemas.microsoft.com/office/drawing/2014/main" id="{40727E3C-5EF8-5A46-9625-0541C3772066}"/>
                </a:ext>
              </a:extLst>
            </p:cNvPr>
            <p:cNvSpPr>
              <a:spLocks noEditPoints="1"/>
            </p:cNvSpPr>
            <p:nvPr/>
          </p:nvSpPr>
          <p:spPr bwMode="auto">
            <a:xfrm>
              <a:off x="4806950" y="5102225"/>
              <a:ext cx="101600" cy="101600"/>
            </a:xfrm>
            <a:custGeom>
              <a:avLst/>
              <a:gdLst>
                <a:gd name="T0" fmla="*/ 4 w 9"/>
                <a:gd name="T1" fmla="*/ 9 h 9"/>
                <a:gd name="T2" fmla="*/ 0 w 9"/>
                <a:gd name="T3" fmla="*/ 4 h 9"/>
                <a:gd name="T4" fmla="*/ 4 w 9"/>
                <a:gd name="T5" fmla="*/ 0 h 9"/>
                <a:gd name="T6" fmla="*/ 9 w 9"/>
                <a:gd name="T7" fmla="*/ 4 h 9"/>
                <a:gd name="T8" fmla="*/ 4 w 9"/>
                <a:gd name="T9" fmla="*/ 9 h 9"/>
                <a:gd name="T10" fmla="*/ 4 w 9"/>
                <a:gd name="T11" fmla="*/ 1 h 9"/>
                <a:gd name="T12" fmla="*/ 1 w 9"/>
                <a:gd name="T13" fmla="*/ 4 h 9"/>
                <a:gd name="T14" fmla="*/ 4 w 9"/>
                <a:gd name="T15" fmla="*/ 7 h 9"/>
                <a:gd name="T16" fmla="*/ 7 w 9"/>
                <a:gd name="T17" fmla="*/ 4 h 9"/>
                <a:gd name="T18" fmla="*/ 4 w 9"/>
                <a:gd name="T1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4" y="9"/>
                  </a:moveTo>
                  <a:cubicBezTo>
                    <a:pt x="2" y="9"/>
                    <a:pt x="0" y="7"/>
                    <a:pt x="0" y="4"/>
                  </a:cubicBezTo>
                  <a:cubicBezTo>
                    <a:pt x="0" y="2"/>
                    <a:pt x="2" y="0"/>
                    <a:pt x="4" y="0"/>
                  </a:cubicBezTo>
                  <a:cubicBezTo>
                    <a:pt x="7" y="0"/>
                    <a:pt x="9" y="2"/>
                    <a:pt x="9" y="4"/>
                  </a:cubicBezTo>
                  <a:cubicBezTo>
                    <a:pt x="9" y="7"/>
                    <a:pt x="7" y="9"/>
                    <a:pt x="4" y="9"/>
                  </a:cubicBezTo>
                  <a:close/>
                  <a:moveTo>
                    <a:pt x="4" y="1"/>
                  </a:moveTo>
                  <a:cubicBezTo>
                    <a:pt x="3" y="1"/>
                    <a:pt x="1" y="2"/>
                    <a:pt x="1" y="4"/>
                  </a:cubicBezTo>
                  <a:cubicBezTo>
                    <a:pt x="1" y="6"/>
                    <a:pt x="3" y="7"/>
                    <a:pt x="4" y="7"/>
                  </a:cubicBezTo>
                  <a:cubicBezTo>
                    <a:pt x="6" y="7"/>
                    <a:pt x="7" y="6"/>
                    <a:pt x="7" y="4"/>
                  </a:cubicBezTo>
                  <a:cubicBezTo>
                    <a:pt x="7" y="2"/>
                    <a:pt x="6" y="1"/>
                    <a:pt x="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3" name="Freeform 153">
              <a:extLst>
                <a:ext uri="{FF2B5EF4-FFF2-40B4-BE49-F238E27FC236}">
                  <a16:creationId xmlns:a16="http://schemas.microsoft.com/office/drawing/2014/main" id="{D494E49F-58C9-C44B-85C1-3641F03DA457}"/>
                </a:ext>
              </a:extLst>
            </p:cNvPr>
            <p:cNvSpPr>
              <a:spLocks noEditPoints="1"/>
            </p:cNvSpPr>
            <p:nvPr/>
          </p:nvSpPr>
          <p:spPr bwMode="auto">
            <a:xfrm>
              <a:off x="4729163" y="5453063"/>
              <a:ext cx="214313" cy="190500"/>
            </a:xfrm>
            <a:custGeom>
              <a:avLst/>
              <a:gdLst>
                <a:gd name="T0" fmla="*/ 18 w 19"/>
                <a:gd name="T1" fmla="*/ 17 h 17"/>
                <a:gd name="T2" fmla="*/ 18 w 19"/>
                <a:gd name="T3" fmla="*/ 16 h 17"/>
                <a:gd name="T4" fmla="*/ 19 w 19"/>
                <a:gd name="T5" fmla="*/ 17 h 17"/>
                <a:gd name="T6" fmla="*/ 15 w 19"/>
                <a:gd name="T7" fmla="*/ 16 h 17"/>
                <a:gd name="T8" fmla="*/ 15 w 19"/>
                <a:gd name="T9" fmla="*/ 15 h 17"/>
                <a:gd name="T10" fmla="*/ 16 w 19"/>
                <a:gd name="T11" fmla="*/ 17 h 17"/>
                <a:gd name="T12" fmla="*/ 12 w 19"/>
                <a:gd name="T13" fmla="*/ 15 h 17"/>
                <a:gd name="T14" fmla="*/ 13 w 19"/>
                <a:gd name="T15" fmla="*/ 14 h 17"/>
                <a:gd name="T16" fmla="*/ 13 w 19"/>
                <a:gd name="T17" fmla="*/ 14 h 17"/>
                <a:gd name="T18" fmla="*/ 13 w 19"/>
                <a:gd name="T19" fmla="*/ 15 h 17"/>
                <a:gd name="T20" fmla="*/ 10 w 19"/>
                <a:gd name="T21" fmla="*/ 14 h 17"/>
                <a:gd name="T22" fmla="*/ 10 w 19"/>
                <a:gd name="T23" fmla="*/ 12 h 17"/>
                <a:gd name="T24" fmla="*/ 10 w 19"/>
                <a:gd name="T25" fmla="*/ 14 h 17"/>
                <a:gd name="T26" fmla="*/ 7 w 19"/>
                <a:gd name="T27" fmla="*/ 12 h 17"/>
                <a:gd name="T28" fmla="*/ 8 w 19"/>
                <a:gd name="T29" fmla="*/ 10 h 17"/>
                <a:gd name="T30" fmla="*/ 8 w 19"/>
                <a:gd name="T31" fmla="*/ 11 h 17"/>
                <a:gd name="T32" fmla="*/ 8 w 19"/>
                <a:gd name="T33" fmla="*/ 12 h 17"/>
                <a:gd name="T34" fmla="*/ 5 w 19"/>
                <a:gd name="T35" fmla="*/ 9 h 17"/>
                <a:gd name="T36" fmla="*/ 5 w 19"/>
                <a:gd name="T37" fmla="*/ 9 h 17"/>
                <a:gd name="T38" fmla="*/ 7 w 19"/>
                <a:gd name="T39" fmla="*/ 9 h 17"/>
                <a:gd name="T40" fmla="*/ 5 w 19"/>
                <a:gd name="T41" fmla="*/ 9 h 17"/>
                <a:gd name="T42" fmla="*/ 3 w 19"/>
                <a:gd name="T43" fmla="*/ 7 h 17"/>
                <a:gd name="T44" fmla="*/ 4 w 19"/>
                <a:gd name="T45" fmla="*/ 6 h 17"/>
                <a:gd name="T46" fmla="*/ 4 w 19"/>
                <a:gd name="T47" fmla="*/ 7 h 17"/>
                <a:gd name="T48" fmla="*/ 2 w 19"/>
                <a:gd name="T49" fmla="*/ 4 h 17"/>
                <a:gd name="T50" fmla="*/ 1 w 19"/>
                <a:gd name="T51" fmla="*/ 3 h 17"/>
                <a:gd name="T52" fmla="*/ 3 w 19"/>
                <a:gd name="T53" fmla="*/ 3 h 17"/>
                <a:gd name="T54" fmla="*/ 3 w 19"/>
                <a:gd name="T55" fmla="*/ 4 h 17"/>
                <a:gd name="T56" fmla="*/ 2 w 19"/>
                <a:gd name="T57" fmla="*/ 4 h 17"/>
                <a:gd name="T58" fmla="*/ 0 w 19"/>
                <a:gd name="T59" fmla="*/ 0 h 17"/>
                <a:gd name="T60" fmla="*/ 2 w 19"/>
                <a:gd name="T61" fmla="*/ 1 h 17"/>
                <a:gd name="T62" fmla="*/ 1 w 19"/>
                <a:gd name="T6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17">
                  <a:moveTo>
                    <a:pt x="18" y="17"/>
                  </a:moveTo>
                  <a:cubicBezTo>
                    <a:pt x="18" y="17"/>
                    <a:pt x="18" y="17"/>
                    <a:pt x="18" y="17"/>
                  </a:cubicBezTo>
                  <a:cubicBezTo>
                    <a:pt x="18" y="17"/>
                    <a:pt x="18" y="17"/>
                    <a:pt x="18" y="17"/>
                  </a:cubicBezTo>
                  <a:cubicBezTo>
                    <a:pt x="18" y="16"/>
                    <a:pt x="18" y="16"/>
                    <a:pt x="18" y="16"/>
                  </a:cubicBezTo>
                  <a:cubicBezTo>
                    <a:pt x="19" y="16"/>
                    <a:pt x="19" y="16"/>
                    <a:pt x="19" y="16"/>
                  </a:cubicBezTo>
                  <a:cubicBezTo>
                    <a:pt x="19" y="17"/>
                    <a:pt x="19" y="17"/>
                    <a:pt x="19" y="17"/>
                  </a:cubicBezTo>
                  <a:cubicBezTo>
                    <a:pt x="18" y="17"/>
                    <a:pt x="19" y="17"/>
                    <a:pt x="18" y="17"/>
                  </a:cubicBezTo>
                  <a:close/>
                  <a:moveTo>
                    <a:pt x="15" y="16"/>
                  </a:moveTo>
                  <a:cubicBezTo>
                    <a:pt x="15" y="16"/>
                    <a:pt x="15" y="16"/>
                    <a:pt x="15" y="16"/>
                  </a:cubicBezTo>
                  <a:cubicBezTo>
                    <a:pt x="15" y="15"/>
                    <a:pt x="15" y="15"/>
                    <a:pt x="15" y="15"/>
                  </a:cubicBezTo>
                  <a:cubicBezTo>
                    <a:pt x="16" y="15"/>
                    <a:pt x="16" y="15"/>
                    <a:pt x="16" y="15"/>
                  </a:cubicBezTo>
                  <a:cubicBezTo>
                    <a:pt x="16" y="17"/>
                    <a:pt x="16" y="17"/>
                    <a:pt x="16" y="17"/>
                  </a:cubicBezTo>
                  <a:cubicBezTo>
                    <a:pt x="15" y="16"/>
                    <a:pt x="16" y="17"/>
                    <a:pt x="15" y="16"/>
                  </a:cubicBezTo>
                  <a:close/>
                  <a:moveTo>
                    <a:pt x="12" y="15"/>
                  </a:moveTo>
                  <a:cubicBezTo>
                    <a:pt x="12" y="15"/>
                    <a:pt x="12" y="15"/>
                    <a:pt x="12" y="15"/>
                  </a:cubicBezTo>
                  <a:cubicBezTo>
                    <a:pt x="13" y="14"/>
                    <a:pt x="13" y="14"/>
                    <a:pt x="13" y="14"/>
                  </a:cubicBezTo>
                  <a:cubicBezTo>
                    <a:pt x="13" y="14"/>
                    <a:pt x="13" y="14"/>
                    <a:pt x="13" y="14"/>
                  </a:cubicBezTo>
                  <a:cubicBezTo>
                    <a:pt x="13" y="14"/>
                    <a:pt x="13" y="14"/>
                    <a:pt x="13" y="14"/>
                  </a:cubicBezTo>
                  <a:cubicBezTo>
                    <a:pt x="14" y="14"/>
                    <a:pt x="14" y="14"/>
                    <a:pt x="14" y="14"/>
                  </a:cubicBezTo>
                  <a:cubicBezTo>
                    <a:pt x="13" y="15"/>
                    <a:pt x="13" y="15"/>
                    <a:pt x="13" y="15"/>
                  </a:cubicBezTo>
                  <a:cubicBezTo>
                    <a:pt x="12" y="15"/>
                    <a:pt x="13" y="15"/>
                    <a:pt x="12" y="15"/>
                  </a:cubicBezTo>
                  <a:close/>
                  <a:moveTo>
                    <a:pt x="10" y="14"/>
                  </a:moveTo>
                  <a:cubicBezTo>
                    <a:pt x="9" y="13"/>
                    <a:pt x="9" y="13"/>
                    <a:pt x="9" y="13"/>
                  </a:cubicBezTo>
                  <a:cubicBezTo>
                    <a:pt x="10" y="12"/>
                    <a:pt x="10" y="12"/>
                    <a:pt x="10" y="12"/>
                  </a:cubicBezTo>
                  <a:cubicBezTo>
                    <a:pt x="11" y="13"/>
                    <a:pt x="11" y="13"/>
                    <a:pt x="11" y="13"/>
                  </a:cubicBezTo>
                  <a:cubicBezTo>
                    <a:pt x="10" y="14"/>
                    <a:pt x="10" y="14"/>
                    <a:pt x="10" y="14"/>
                  </a:cubicBezTo>
                  <a:cubicBezTo>
                    <a:pt x="10" y="14"/>
                    <a:pt x="10" y="14"/>
                    <a:pt x="10" y="14"/>
                  </a:cubicBezTo>
                  <a:close/>
                  <a:moveTo>
                    <a:pt x="7" y="12"/>
                  </a:moveTo>
                  <a:cubicBezTo>
                    <a:pt x="7" y="11"/>
                    <a:pt x="7" y="11"/>
                    <a:pt x="7" y="11"/>
                  </a:cubicBezTo>
                  <a:cubicBezTo>
                    <a:pt x="8" y="10"/>
                    <a:pt x="8" y="10"/>
                    <a:pt x="8" y="10"/>
                  </a:cubicBezTo>
                  <a:cubicBezTo>
                    <a:pt x="8" y="11"/>
                    <a:pt x="8" y="11"/>
                    <a:pt x="8" y="11"/>
                  </a:cubicBezTo>
                  <a:cubicBezTo>
                    <a:pt x="8" y="11"/>
                    <a:pt x="8" y="11"/>
                    <a:pt x="8" y="11"/>
                  </a:cubicBezTo>
                  <a:cubicBezTo>
                    <a:pt x="9" y="11"/>
                    <a:pt x="9" y="11"/>
                    <a:pt x="9" y="11"/>
                  </a:cubicBezTo>
                  <a:cubicBezTo>
                    <a:pt x="8" y="12"/>
                    <a:pt x="8" y="12"/>
                    <a:pt x="8" y="12"/>
                  </a:cubicBezTo>
                  <a:cubicBezTo>
                    <a:pt x="7" y="12"/>
                    <a:pt x="8" y="12"/>
                    <a:pt x="7" y="12"/>
                  </a:cubicBezTo>
                  <a:close/>
                  <a:moveTo>
                    <a:pt x="5" y="9"/>
                  </a:moveTo>
                  <a:cubicBezTo>
                    <a:pt x="5" y="9"/>
                    <a:pt x="5" y="9"/>
                    <a:pt x="5" y="9"/>
                  </a:cubicBezTo>
                  <a:cubicBezTo>
                    <a:pt x="5" y="9"/>
                    <a:pt x="5" y="9"/>
                    <a:pt x="5" y="9"/>
                  </a:cubicBezTo>
                  <a:cubicBezTo>
                    <a:pt x="6" y="8"/>
                    <a:pt x="6" y="8"/>
                    <a:pt x="6" y="8"/>
                  </a:cubicBezTo>
                  <a:cubicBezTo>
                    <a:pt x="7" y="9"/>
                    <a:pt x="7" y="9"/>
                    <a:pt x="7" y="9"/>
                  </a:cubicBezTo>
                  <a:cubicBezTo>
                    <a:pt x="6" y="10"/>
                    <a:pt x="6" y="10"/>
                    <a:pt x="6" y="10"/>
                  </a:cubicBezTo>
                  <a:cubicBezTo>
                    <a:pt x="5" y="9"/>
                    <a:pt x="6" y="10"/>
                    <a:pt x="5" y="9"/>
                  </a:cubicBezTo>
                  <a:close/>
                  <a:moveTo>
                    <a:pt x="3" y="7"/>
                  </a:moveTo>
                  <a:cubicBezTo>
                    <a:pt x="3" y="7"/>
                    <a:pt x="3" y="7"/>
                    <a:pt x="3" y="7"/>
                  </a:cubicBezTo>
                  <a:cubicBezTo>
                    <a:pt x="3" y="6"/>
                    <a:pt x="3" y="6"/>
                    <a:pt x="3" y="6"/>
                  </a:cubicBezTo>
                  <a:cubicBezTo>
                    <a:pt x="4" y="6"/>
                    <a:pt x="4" y="6"/>
                    <a:pt x="4" y="6"/>
                  </a:cubicBezTo>
                  <a:cubicBezTo>
                    <a:pt x="5" y="7"/>
                    <a:pt x="5" y="7"/>
                    <a:pt x="5" y="7"/>
                  </a:cubicBezTo>
                  <a:cubicBezTo>
                    <a:pt x="4" y="7"/>
                    <a:pt x="4" y="7"/>
                    <a:pt x="4" y="7"/>
                  </a:cubicBezTo>
                  <a:cubicBezTo>
                    <a:pt x="3" y="7"/>
                    <a:pt x="4" y="7"/>
                    <a:pt x="3" y="7"/>
                  </a:cubicBezTo>
                  <a:close/>
                  <a:moveTo>
                    <a:pt x="2" y="4"/>
                  </a:moveTo>
                  <a:cubicBezTo>
                    <a:pt x="2" y="4"/>
                    <a:pt x="2" y="4"/>
                    <a:pt x="2" y="4"/>
                  </a:cubicBezTo>
                  <a:cubicBezTo>
                    <a:pt x="1" y="3"/>
                    <a:pt x="1" y="3"/>
                    <a:pt x="1" y="3"/>
                  </a:cubicBezTo>
                  <a:cubicBezTo>
                    <a:pt x="3" y="3"/>
                    <a:pt x="3" y="3"/>
                    <a:pt x="3" y="3"/>
                  </a:cubicBezTo>
                  <a:cubicBezTo>
                    <a:pt x="3" y="3"/>
                    <a:pt x="3" y="3"/>
                    <a:pt x="3" y="3"/>
                  </a:cubicBezTo>
                  <a:cubicBezTo>
                    <a:pt x="3" y="3"/>
                    <a:pt x="3" y="3"/>
                    <a:pt x="3" y="3"/>
                  </a:cubicBezTo>
                  <a:cubicBezTo>
                    <a:pt x="3" y="4"/>
                    <a:pt x="3" y="4"/>
                    <a:pt x="3" y="4"/>
                  </a:cubicBezTo>
                  <a:cubicBezTo>
                    <a:pt x="2" y="5"/>
                    <a:pt x="2" y="5"/>
                    <a:pt x="2" y="5"/>
                  </a:cubicBezTo>
                  <a:cubicBezTo>
                    <a:pt x="2" y="4"/>
                    <a:pt x="2" y="5"/>
                    <a:pt x="2" y="4"/>
                  </a:cubicBezTo>
                  <a:close/>
                  <a:moveTo>
                    <a:pt x="1" y="1"/>
                  </a:moveTo>
                  <a:cubicBezTo>
                    <a:pt x="0" y="0"/>
                    <a:pt x="0" y="0"/>
                    <a:pt x="0" y="0"/>
                  </a:cubicBezTo>
                  <a:cubicBezTo>
                    <a:pt x="2" y="0"/>
                    <a:pt x="2" y="0"/>
                    <a:pt x="2" y="0"/>
                  </a:cubicBezTo>
                  <a:cubicBezTo>
                    <a:pt x="2" y="1"/>
                    <a:pt x="2" y="1"/>
                    <a:pt x="2" y="1"/>
                  </a:cubicBezTo>
                  <a:cubicBezTo>
                    <a:pt x="1" y="2"/>
                    <a:pt x="1" y="2"/>
                    <a:pt x="1" y="2"/>
                  </a:cubicBezTo>
                  <a:cubicBezTo>
                    <a:pt x="1" y="1"/>
                    <a:pt x="1" y="2"/>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4" name="Freeform 154">
              <a:extLst>
                <a:ext uri="{FF2B5EF4-FFF2-40B4-BE49-F238E27FC236}">
                  <a16:creationId xmlns:a16="http://schemas.microsoft.com/office/drawing/2014/main" id="{3AA99C8E-DD2F-574E-9C4F-A7FEA493A7E4}"/>
                </a:ext>
              </a:extLst>
            </p:cNvPr>
            <p:cNvSpPr>
              <a:spLocks noEditPoints="1"/>
            </p:cNvSpPr>
            <p:nvPr/>
          </p:nvSpPr>
          <p:spPr bwMode="auto">
            <a:xfrm>
              <a:off x="5022850" y="5137150"/>
              <a:ext cx="214313" cy="190500"/>
            </a:xfrm>
            <a:custGeom>
              <a:avLst/>
              <a:gdLst>
                <a:gd name="T0" fmla="*/ 18 w 19"/>
                <a:gd name="T1" fmla="*/ 16 h 17"/>
                <a:gd name="T2" fmla="*/ 18 w 19"/>
                <a:gd name="T3" fmla="*/ 16 h 17"/>
                <a:gd name="T4" fmla="*/ 19 w 19"/>
                <a:gd name="T5" fmla="*/ 15 h 17"/>
                <a:gd name="T6" fmla="*/ 19 w 19"/>
                <a:gd name="T7" fmla="*/ 17 h 17"/>
                <a:gd name="T8" fmla="*/ 18 w 19"/>
                <a:gd name="T9" fmla="*/ 17 h 17"/>
                <a:gd name="T10" fmla="*/ 18 w 19"/>
                <a:gd name="T11" fmla="*/ 16 h 17"/>
                <a:gd name="T12" fmla="*/ 17 w 19"/>
                <a:gd name="T13" fmla="*/ 13 h 17"/>
                <a:gd name="T14" fmla="*/ 17 w 19"/>
                <a:gd name="T15" fmla="*/ 13 h 17"/>
                <a:gd name="T16" fmla="*/ 18 w 19"/>
                <a:gd name="T17" fmla="*/ 12 h 17"/>
                <a:gd name="T18" fmla="*/ 18 w 19"/>
                <a:gd name="T19" fmla="*/ 14 h 17"/>
                <a:gd name="T20" fmla="*/ 17 w 19"/>
                <a:gd name="T21" fmla="*/ 14 h 17"/>
                <a:gd name="T22" fmla="*/ 17 w 19"/>
                <a:gd name="T23" fmla="*/ 13 h 17"/>
                <a:gd name="T24" fmla="*/ 15 w 19"/>
                <a:gd name="T25" fmla="*/ 11 h 17"/>
                <a:gd name="T26" fmla="*/ 15 w 19"/>
                <a:gd name="T27" fmla="*/ 10 h 17"/>
                <a:gd name="T28" fmla="*/ 16 w 19"/>
                <a:gd name="T29" fmla="*/ 10 h 17"/>
                <a:gd name="T30" fmla="*/ 17 w 19"/>
                <a:gd name="T31" fmla="*/ 11 h 17"/>
                <a:gd name="T32" fmla="*/ 16 w 19"/>
                <a:gd name="T33" fmla="*/ 11 h 17"/>
                <a:gd name="T34" fmla="*/ 15 w 19"/>
                <a:gd name="T35" fmla="*/ 11 h 17"/>
                <a:gd name="T36" fmla="*/ 14 w 19"/>
                <a:gd name="T37" fmla="*/ 8 h 17"/>
                <a:gd name="T38" fmla="*/ 13 w 19"/>
                <a:gd name="T39" fmla="*/ 8 h 17"/>
                <a:gd name="T40" fmla="*/ 14 w 19"/>
                <a:gd name="T41" fmla="*/ 7 h 17"/>
                <a:gd name="T42" fmla="*/ 15 w 19"/>
                <a:gd name="T43" fmla="*/ 8 h 17"/>
                <a:gd name="T44" fmla="*/ 14 w 19"/>
                <a:gd name="T45" fmla="*/ 9 h 17"/>
                <a:gd name="T46" fmla="*/ 14 w 19"/>
                <a:gd name="T47" fmla="*/ 8 h 17"/>
                <a:gd name="T48" fmla="*/ 12 w 19"/>
                <a:gd name="T49" fmla="*/ 6 h 17"/>
                <a:gd name="T50" fmla="*/ 12 w 19"/>
                <a:gd name="T51" fmla="*/ 6 h 17"/>
                <a:gd name="T52" fmla="*/ 11 w 19"/>
                <a:gd name="T53" fmla="*/ 6 h 17"/>
                <a:gd name="T54" fmla="*/ 12 w 19"/>
                <a:gd name="T55" fmla="*/ 5 h 17"/>
                <a:gd name="T56" fmla="*/ 13 w 19"/>
                <a:gd name="T57" fmla="*/ 6 h 17"/>
                <a:gd name="T58" fmla="*/ 12 w 19"/>
                <a:gd name="T59" fmla="*/ 7 h 17"/>
                <a:gd name="T60" fmla="*/ 12 w 19"/>
                <a:gd name="T61" fmla="*/ 6 h 17"/>
                <a:gd name="T62" fmla="*/ 9 w 19"/>
                <a:gd name="T63" fmla="*/ 4 h 17"/>
                <a:gd name="T64" fmla="*/ 9 w 19"/>
                <a:gd name="T65" fmla="*/ 4 h 17"/>
                <a:gd name="T66" fmla="*/ 9 w 19"/>
                <a:gd name="T67" fmla="*/ 3 h 17"/>
                <a:gd name="T68" fmla="*/ 11 w 19"/>
                <a:gd name="T69" fmla="*/ 4 h 17"/>
                <a:gd name="T70" fmla="*/ 10 w 19"/>
                <a:gd name="T71" fmla="*/ 5 h 17"/>
                <a:gd name="T72" fmla="*/ 9 w 19"/>
                <a:gd name="T73" fmla="*/ 4 h 17"/>
                <a:gd name="T74" fmla="*/ 7 w 19"/>
                <a:gd name="T75" fmla="*/ 3 h 17"/>
                <a:gd name="T76" fmla="*/ 6 w 19"/>
                <a:gd name="T77" fmla="*/ 3 h 17"/>
                <a:gd name="T78" fmla="*/ 7 w 19"/>
                <a:gd name="T79" fmla="*/ 1 h 17"/>
                <a:gd name="T80" fmla="*/ 8 w 19"/>
                <a:gd name="T81" fmla="*/ 2 h 17"/>
                <a:gd name="T82" fmla="*/ 7 w 19"/>
                <a:gd name="T83" fmla="*/ 3 h 17"/>
                <a:gd name="T84" fmla="*/ 7 w 19"/>
                <a:gd name="T85" fmla="*/ 3 h 17"/>
                <a:gd name="T86" fmla="*/ 4 w 19"/>
                <a:gd name="T87" fmla="*/ 2 h 17"/>
                <a:gd name="T88" fmla="*/ 4 w 19"/>
                <a:gd name="T89" fmla="*/ 2 h 17"/>
                <a:gd name="T90" fmla="*/ 3 w 19"/>
                <a:gd name="T91" fmla="*/ 2 h 17"/>
                <a:gd name="T92" fmla="*/ 4 w 19"/>
                <a:gd name="T93" fmla="*/ 0 h 17"/>
                <a:gd name="T94" fmla="*/ 4 w 19"/>
                <a:gd name="T95" fmla="*/ 1 h 17"/>
                <a:gd name="T96" fmla="*/ 4 w 19"/>
                <a:gd name="T97" fmla="*/ 1 h 17"/>
                <a:gd name="T98" fmla="*/ 5 w 19"/>
                <a:gd name="T99" fmla="*/ 1 h 17"/>
                <a:gd name="T100" fmla="*/ 5 w 19"/>
                <a:gd name="T101" fmla="*/ 2 h 17"/>
                <a:gd name="T102" fmla="*/ 4 w 19"/>
                <a:gd name="T103" fmla="*/ 2 h 17"/>
                <a:gd name="T104" fmla="*/ 1 w 19"/>
                <a:gd name="T105" fmla="*/ 1 h 17"/>
                <a:gd name="T106" fmla="*/ 0 w 19"/>
                <a:gd name="T107" fmla="*/ 1 h 17"/>
                <a:gd name="T108" fmla="*/ 1 w 19"/>
                <a:gd name="T109" fmla="*/ 0 h 17"/>
                <a:gd name="T110" fmla="*/ 2 w 19"/>
                <a:gd name="T111" fmla="*/ 0 h 17"/>
                <a:gd name="T112" fmla="*/ 2 w 19"/>
                <a:gd name="T113" fmla="*/ 1 h 17"/>
                <a:gd name="T114" fmla="*/ 1 w 19"/>
                <a:gd name="T11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7">
                  <a:moveTo>
                    <a:pt x="18" y="16"/>
                  </a:moveTo>
                  <a:cubicBezTo>
                    <a:pt x="18" y="16"/>
                    <a:pt x="18" y="16"/>
                    <a:pt x="18" y="16"/>
                  </a:cubicBezTo>
                  <a:cubicBezTo>
                    <a:pt x="19" y="15"/>
                    <a:pt x="19" y="15"/>
                    <a:pt x="19" y="15"/>
                  </a:cubicBezTo>
                  <a:cubicBezTo>
                    <a:pt x="19" y="17"/>
                    <a:pt x="19" y="17"/>
                    <a:pt x="19" y="17"/>
                  </a:cubicBezTo>
                  <a:cubicBezTo>
                    <a:pt x="18" y="17"/>
                    <a:pt x="18" y="17"/>
                    <a:pt x="18" y="17"/>
                  </a:cubicBezTo>
                  <a:cubicBezTo>
                    <a:pt x="18" y="16"/>
                    <a:pt x="18" y="17"/>
                    <a:pt x="18" y="16"/>
                  </a:cubicBezTo>
                  <a:close/>
                  <a:moveTo>
                    <a:pt x="17" y="13"/>
                  </a:moveTo>
                  <a:cubicBezTo>
                    <a:pt x="17" y="13"/>
                    <a:pt x="17" y="13"/>
                    <a:pt x="17" y="13"/>
                  </a:cubicBezTo>
                  <a:cubicBezTo>
                    <a:pt x="18" y="12"/>
                    <a:pt x="18" y="12"/>
                    <a:pt x="18" y="12"/>
                  </a:cubicBezTo>
                  <a:cubicBezTo>
                    <a:pt x="18" y="14"/>
                    <a:pt x="18" y="14"/>
                    <a:pt x="18" y="14"/>
                  </a:cubicBezTo>
                  <a:cubicBezTo>
                    <a:pt x="17" y="14"/>
                    <a:pt x="17" y="14"/>
                    <a:pt x="17" y="14"/>
                  </a:cubicBezTo>
                  <a:cubicBezTo>
                    <a:pt x="17" y="13"/>
                    <a:pt x="17" y="14"/>
                    <a:pt x="17" y="13"/>
                  </a:cubicBezTo>
                  <a:close/>
                  <a:moveTo>
                    <a:pt x="15" y="11"/>
                  </a:moveTo>
                  <a:cubicBezTo>
                    <a:pt x="15" y="10"/>
                    <a:pt x="15" y="10"/>
                    <a:pt x="15" y="10"/>
                  </a:cubicBezTo>
                  <a:cubicBezTo>
                    <a:pt x="16" y="10"/>
                    <a:pt x="16" y="10"/>
                    <a:pt x="16" y="10"/>
                  </a:cubicBezTo>
                  <a:cubicBezTo>
                    <a:pt x="17" y="11"/>
                    <a:pt x="17" y="11"/>
                    <a:pt x="17" y="11"/>
                  </a:cubicBezTo>
                  <a:cubicBezTo>
                    <a:pt x="16" y="11"/>
                    <a:pt x="16" y="11"/>
                    <a:pt x="16" y="11"/>
                  </a:cubicBezTo>
                  <a:cubicBezTo>
                    <a:pt x="15" y="11"/>
                    <a:pt x="16" y="11"/>
                    <a:pt x="15" y="11"/>
                  </a:cubicBezTo>
                  <a:close/>
                  <a:moveTo>
                    <a:pt x="14" y="8"/>
                  </a:moveTo>
                  <a:cubicBezTo>
                    <a:pt x="13" y="8"/>
                    <a:pt x="13" y="8"/>
                    <a:pt x="13" y="8"/>
                  </a:cubicBezTo>
                  <a:cubicBezTo>
                    <a:pt x="14" y="7"/>
                    <a:pt x="14" y="7"/>
                    <a:pt x="14" y="7"/>
                  </a:cubicBezTo>
                  <a:cubicBezTo>
                    <a:pt x="15" y="8"/>
                    <a:pt x="15" y="8"/>
                    <a:pt x="15" y="8"/>
                  </a:cubicBezTo>
                  <a:cubicBezTo>
                    <a:pt x="14" y="9"/>
                    <a:pt x="14" y="9"/>
                    <a:pt x="14" y="9"/>
                  </a:cubicBezTo>
                  <a:cubicBezTo>
                    <a:pt x="14" y="8"/>
                    <a:pt x="14" y="9"/>
                    <a:pt x="14" y="8"/>
                  </a:cubicBezTo>
                  <a:close/>
                  <a:moveTo>
                    <a:pt x="12" y="6"/>
                  </a:moveTo>
                  <a:cubicBezTo>
                    <a:pt x="12" y="6"/>
                    <a:pt x="12" y="6"/>
                    <a:pt x="12" y="6"/>
                  </a:cubicBezTo>
                  <a:cubicBezTo>
                    <a:pt x="11" y="6"/>
                    <a:pt x="11" y="6"/>
                    <a:pt x="11" y="6"/>
                  </a:cubicBezTo>
                  <a:cubicBezTo>
                    <a:pt x="12" y="5"/>
                    <a:pt x="12" y="5"/>
                    <a:pt x="12" y="5"/>
                  </a:cubicBezTo>
                  <a:cubicBezTo>
                    <a:pt x="13" y="6"/>
                    <a:pt x="13" y="6"/>
                    <a:pt x="13" y="6"/>
                  </a:cubicBezTo>
                  <a:cubicBezTo>
                    <a:pt x="12" y="7"/>
                    <a:pt x="12" y="7"/>
                    <a:pt x="12" y="7"/>
                  </a:cubicBezTo>
                  <a:cubicBezTo>
                    <a:pt x="12" y="6"/>
                    <a:pt x="12" y="7"/>
                    <a:pt x="12" y="6"/>
                  </a:cubicBezTo>
                  <a:close/>
                  <a:moveTo>
                    <a:pt x="9" y="4"/>
                  </a:moveTo>
                  <a:cubicBezTo>
                    <a:pt x="9" y="4"/>
                    <a:pt x="9" y="4"/>
                    <a:pt x="9" y="4"/>
                  </a:cubicBezTo>
                  <a:cubicBezTo>
                    <a:pt x="9" y="3"/>
                    <a:pt x="9" y="3"/>
                    <a:pt x="9" y="3"/>
                  </a:cubicBezTo>
                  <a:cubicBezTo>
                    <a:pt x="11" y="4"/>
                    <a:pt x="11" y="4"/>
                    <a:pt x="11" y="4"/>
                  </a:cubicBezTo>
                  <a:cubicBezTo>
                    <a:pt x="10" y="5"/>
                    <a:pt x="10" y="5"/>
                    <a:pt x="10" y="5"/>
                  </a:cubicBezTo>
                  <a:cubicBezTo>
                    <a:pt x="9" y="4"/>
                    <a:pt x="10" y="5"/>
                    <a:pt x="9" y="4"/>
                  </a:cubicBezTo>
                  <a:close/>
                  <a:moveTo>
                    <a:pt x="7" y="3"/>
                  </a:moveTo>
                  <a:cubicBezTo>
                    <a:pt x="6" y="3"/>
                    <a:pt x="6" y="3"/>
                    <a:pt x="6" y="3"/>
                  </a:cubicBezTo>
                  <a:cubicBezTo>
                    <a:pt x="7" y="1"/>
                    <a:pt x="7" y="1"/>
                    <a:pt x="7" y="1"/>
                  </a:cubicBezTo>
                  <a:cubicBezTo>
                    <a:pt x="8" y="2"/>
                    <a:pt x="8" y="2"/>
                    <a:pt x="8" y="2"/>
                  </a:cubicBezTo>
                  <a:cubicBezTo>
                    <a:pt x="7" y="3"/>
                    <a:pt x="7" y="3"/>
                    <a:pt x="7" y="3"/>
                  </a:cubicBezTo>
                  <a:cubicBezTo>
                    <a:pt x="7" y="3"/>
                    <a:pt x="7" y="3"/>
                    <a:pt x="7" y="3"/>
                  </a:cubicBezTo>
                  <a:close/>
                  <a:moveTo>
                    <a:pt x="4" y="2"/>
                  </a:moveTo>
                  <a:cubicBezTo>
                    <a:pt x="4" y="2"/>
                    <a:pt x="4" y="2"/>
                    <a:pt x="4" y="2"/>
                  </a:cubicBezTo>
                  <a:cubicBezTo>
                    <a:pt x="3" y="2"/>
                    <a:pt x="3" y="2"/>
                    <a:pt x="3" y="2"/>
                  </a:cubicBezTo>
                  <a:cubicBezTo>
                    <a:pt x="4" y="0"/>
                    <a:pt x="4" y="0"/>
                    <a:pt x="4" y="0"/>
                  </a:cubicBezTo>
                  <a:cubicBezTo>
                    <a:pt x="4" y="1"/>
                    <a:pt x="4" y="1"/>
                    <a:pt x="4" y="1"/>
                  </a:cubicBezTo>
                  <a:cubicBezTo>
                    <a:pt x="4" y="1"/>
                    <a:pt x="4" y="1"/>
                    <a:pt x="4" y="1"/>
                  </a:cubicBezTo>
                  <a:cubicBezTo>
                    <a:pt x="5" y="1"/>
                    <a:pt x="5" y="1"/>
                    <a:pt x="5" y="1"/>
                  </a:cubicBezTo>
                  <a:cubicBezTo>
                    <a:pt x="5" y="2"/>
                    <a:pt x="5" y="2"/>
                    <a:pt x="5" y="2"/>
                  </a:cubicBezTo>
                  <a:cubicBezTo>
                    <a:pt x="4" y="2"/>
                    <a:pt x="5" y="2"/>
                    <a:pt x="4" y="2"/>
                  </a:cubicBezTo>
                  <a:close/>
                  <a:moveTo>
                    <a:pt x="1" y="1"/>
                  </a:moveTo>
                  <a:cubicBezTo>
                    <a:pt x="0" y="1"/>
                    <a:pt x="0" y="1"/>
                    <a:pt x="0" y="1"/>
                  </a:cubicBezTo>
                  <a:cubicBezTo>
                    <a:pt x="1" y="0"/>
                    <a:pt x="1" y="0"/>
                    <a:pt x="1" y="0"/>
                  </a:cubicBezTo>
                  <a:cubicBezTo>
                    <a:pt x="2" y="0"/>
                    <a:pt x="2" y="0"/>
                    <a:pt x="2" y="0"/>
                  </a:cubicBezTo>
                  <a:cubicBezTo>
                    <a:pt x="2" y="1"/>
                    <a:pt x="2" y="1"/>
                    <a:pt x="2" y="1"/>
                  </a:cubicBezTo>
                  <a:cubicBezTo>
                    <a:pt x="1" y="1"/>
                    <a:pt x="2"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5" name="Group 2224">
            <a:extLst>
              <a:ext uri="{FF2B5EF4-FFF2-40B4-BE49-F238E27FC236}">
                <a16:creationId xmlns:a16="http://schemas.microsoft.com/office/drawing/2014/main" id="{E50899BC-2155-7145-B273-5A8750DBD5F6}"/>
              </a:ext>
            </a:extLst>
          </p:cNvPr>
          <p:cNvGrpSpPr/>
          <p:nvPr userDrawn="1"/>
        </p:nvGrpSpPr>
        <p:grpSpPr>
          <a:xfrm>
            <a:off x="8220783" y="4321508"/>
            <a:ext cx="273238" cy="269892"/>
            <a:chOff x="3819525" y="4752975"/>
            <a:chExt cx="777875" cy="768350"/>
          </a:xfrm>
          <a:solidFill>
            <a:srgbClr val="003088"/>
          </a:solidFill>
        </p:grpSpPr>
        <p:sp>
          <p:nvSpPr>
            <p:cNvPr id="2226" name="Freeform 50">
              <a:extLst>
                <a:ext uri="{FF2B5EF4-FFF2-40B4-BE49-F238E27FC236}">
                  <a16:creationId xmlns:a16="http://schemas.microsoft.com/office/drawing/2014/main" id="{4E170183-0D51-834F-9D47-B0C35C8306FB}"/>
                </a:ext>
              </a:extLst>
            </p:cNvPr>
            <p:cNvSpPr>
              <a:spLocks/>
            </p:cNvSpPr>
            <p:nvPr/>
          </p:nvSpPr>
          <p:spPr bwMode="auto">
            <a:xfrm>
              <a:off x="3917950" y="5340350"/>
              <a:ext cx="63500" cy="73025"/>
            </a:xfrm>
            <a:custGeom>
              <a:avLst/>
              <a:gdLst>
                <a:gd name="T0" fmla="*/ 1 w 7"/>
                <a:gd name="T1" fmla="*/ 2 h 8"/>
                <a:gd name="T2" fmla="*/ 1 w 7"/>
                <a:gd name="T3" fmla="*/ 7 h 8"/>
                <a:gd name="T4" fmla="*/ 6 w 7"/>
                <a:gd name="T5" fmla="*/ 7 h 8"/>
                <a:gd name="T6" fmla="*/ 6 w 7"/>
                <a:gd name="T7" fmla="*/ 2 h 8"/>
                <a:gd name="T8" fmla="*/ 1 w 7"/>
                <a:gd name="T9" fmla="*/ 2 h 8"/>
              </a:gdLst>
              <a:ahLst/>
              <a:cxnLst>
                <a:cxn ang="0">
                  <a:pos x="T0" y="T1"/>
                </a:cxn>
                <a:cxn ang="0">
                  <a:pos x="T2" y="T3"/>
                </a:cxn>
                <a:cxn ang="0">
                  <a:pos x="T4" y="T5"/>
                </a:cxn>
                <a:cxn ang="0">
                  <a:pos x="T6" y="T7"/>
                </a:cxn>
                <a:cxn ang="0">
                  <a:pos x="T8" y="T9"/>
                </a:cxn>
              </a:cxnLst>
              <a:rect l="0" t="0" r="r" b="b"/>
              <a:pathLst>
                <a:path w="7" h="8">
                  <a:moveTo>
                    <a:pt x="1" y="2"/>
                  </a:moveTo>
                  <a:cubicBezTo>
                    <a:pt x="0" y="3"/>
                    <a:pt x="0" y="5"/>
                    <a:pt x="1" y="7"/>
                  </a:cubicBezTo>
                  <a:cubicBezTo>
                    <a:pt x="2" y="8"/>
                    <a:pt x="4" y="8"/>
                    <a:pt x="6" y="7"/>
                  </a:cubicBezTo>
                  <a:cubicBezTo>
                    <a:pt x="7" y="5"/>
                    <a:pt x="7" y="3"/>
                    <a:pt x="6" y="2"/>
                  </a:cubicBezTo>
                  <a:cubicBezTo>
                    <a:pt x="4" y="0"/>
                    <a:pt x="2" y="0"/>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7" name="Freeform 51">
              <a:extLst>
                <a:ext uri="{FF2B5EF4-FFF2-40B4-BE49-F238E27FC236}">
                  <a16:creationId xmlns:a16="http://schemas.microsoft.com/office/drawing/2014/main" id="{504D7FA1-84C6-934C-82F6-5A2455CAF6A5}"/>
                </a:ext>
              </a:extLst>
            </p:cNvPr>
            <p:cNvSpPr>
              <a:spLocks/>
            </p:cNvSpPr>
            <p:nvPr/>
          </p:nvSpPr>
          <p:spPr bwMode="auto">
            <a:xfrm>
              <a:off x="4162425" y="4752975"/>
              <a:ext cx="434975" cy="388938"/>
            </a:xfrm>
            <a:custGeom>
              <a:avLst/>
              <a:gdLst>
                <a:gd name="T0" fmla="*/ 3 w 48"/>
                <a:gd name="T1" fmla="*/ 30 h 43"/>
                <a:gd name="T2" fmla="*/ 6 w 48"/>
                <a:gd name="T3" fmla="*/ 27 h 43"/>
                <a:gd name="T4" fmla="*/ 7 w 48"/>
                <a:gd name="T5" fmla="*/ 25 h 43"/>
                <a:gd name="T6" fmla="*/ 12 w 48"/>
                <a:gd name="T7" fmla="*/ 9 h 43"/>
                <a:gd name="T8" fmla="*/ 24 w 48"/>
                <a:gd name="T9" fmla="*/ 4 h 43"/>
                <a:gd name="T10" fmla="*/ 27 w 48"/>
                <a:gd name="T11" fmla="*/ 5 h 43"/>
                <a:gd name="T12" fmla="*/ 18 w 48"/>
                <a:gd name="T13" fmla="*/ 14 h 43"/>
                <a:gd name="T14" fmla="*/ 18 w 48"/>
                <a:gd name="T15" fmla="*/ 14 h 43"/>
                <a:gd name="T16" fmla="*/ 20 w 48"/>
                <a:gd name="T17" fmla="*/ 25 h 43"/>
                <a:gd name="T18" fmla="*/ 28 w 48"/>
                <a:gd name="T19" fmla="*/ 29 h 43"/>
                <a:gd name="T20" fmla="*/ 31 w 48"/>
                <a:gd name="T21" fmla="*/ 28 h 43"/>
                <a:gd name="T22" fmla="*/ 32 w 48"/>
                <a:gd name="T23" fmla="*/ 27 h 43"/>
                <a:gd name="T24" fmla="*/ 41 w 48"/>
                <a:gd name="T25" fmla="*/ 18 h 43"/>
                <a:gd name="T26" fmla="*/ 36 w 48"/>
                <a:gd name="T27" fmla="*/ 34 h 43"/>
                <a:gd name="T28" fmla="*/ 24 w 48"/>
                <a:gd name="T29" fmla="*/ 39 h 43"/>
                <a:gd name="T30" fmla="*/ 21 w 48"/>
                <a:gd name="T31" fmla="*/ 38 h 43"/>
                <a:gd name="T32" fmla="*/ 19 w 48"/>
                <a:gd name="T33" fmla="*/ 39 h 43"/>
                <a:gd name="T34" fmla="*/ 19 w 48"/>
                <a:gd name="T35" fmla="*/ 39 h 43"/>
                <a:gd name="T36" fmla="*/ 26 w 48"/>
                <a:gd name="T37" fmla="*/ 43 h 43"/>
                <a:gd name="T38" fmla="*/ 26 w 48"/>
                <a:gd name="T39" fmla="*/ 43 h 43"/>
                <a:gd name="T40" fmla="*/ 40 w 48"/>
                <a:gd name="T41" fmla="*/ 37 h 43"/>
                <a:gd name="T42" fmla="*/ 44 w 48"/>
                <a:gd name="T43" fmla="*/ 13 h 43"/>
                <a:gd name="T44" fmla="*/ 42 w 48"/>
                <a:gd name="T45" fmla="*/ 12 h 43"/>
                <a:gd name="T46" fmla="*/ 40 w 48"/>
                <a:gd name="T47" fmla="*/ 12 h 43"/>
                <a:gd name="T48" fmla="*/ 29 w 48"/>
                <a:gd name="T49" fmla="*/ 24 h 43"/>
                <a:gd name="T50" fmla="*/ 28 w 48"/>
                <a:gd name="T51" fmla="*/ 24 h 43"/>
                <a:gd name="T52" fmla="*/ 24 w 48"/>
                <a:gd name="T53" fmla="*/ 22 h 43"/>
                <a:gd name="T54" fmla="*/ 22 w 48"/>
                <a:gd name="T55" fmla="*/ 17 h 43"/>
                <a:gd name="T56" fmla="*/ 33 w 48"/>
                <a:gd name="T57" fmla="*/ 5 h 43"/>
                <a:gd name="T58" fmla="*/ 34 w 48"/>
                <a:gd name="T59" fmla="*/ 3 h 43"/>
                <a:gd name="T60" fmla="*/ 33 w 48"/>
                <a:gd name="T61" fmla="*/ 1 h 43"/>
                <a:gd name="T62" fmla="*/ 24 w 48"/>
                <a:gd name="T63" fmla="*/ 0 h 43"/>
                <a:gd name="T64" fmla="*/ 8 w 48"/>
                <a:gd name="T65" fmla="*/ 6 h 43"/>
                <a:gd name="T66" fmla="*/ 2 w 48"/>
                <a:gd name="T67" fmla="*/ 24 h 43"/>
                <a:gd name="T68" fmla="*/ 0 w 48"/>
                <a:gd name="T69" fmla="*/ 27 h 43"/>
                <a:gd name="T70" fmla="*/ 3 w 48"/>
                <a:gd name="T71"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43">
                  <a:moveTo>
                    <a:pt x="3" y="30"/>
                  </a:moveTo>
                  <a:cubicBezTo>
                    <a:pt x="6" y="27"/>
                    <a:pt x="6" y="27"/>
                    <a:pt x="6" y="27"/>
                  </a:cubicBezTo>
                  <a:cubicBezTo>
                    <a:pt x="7" y="26"/>
                    <a:pt x="7" y="25"/>
                    <a:pt x="7" y="25"/>
                  </a:cubicBezTo>
                  <a:cubicBezTo>
                    <a:pt x="6" y="19"/>
                    <a:pt x="8" y="13"/>
                    <a:pt x="12" y="9"/>
                  </a:cubicBezTo>
                  <a:cubicBezTo>
                    <a:pt x="15" y="6"/>
                    <a:pt x="19" y="4"/>
                    <a:pt x="24" y="4"/>
                  </a:cubicBezTo>
                  <a:cubicBezTo>
                    <a:pt x="25" y="4"/>
                    <a:pt x="26" y="5"/>
                    <a:pt x="27" y="5"/>
                  </a:cubicBezTo>
                  <a:cubicBezTo>
                    <a:pt x="18" y="14"/>
                    <a:pt x="18" y="14"/>
                    <a:pt x="18" y="14"/>
                  </a:cubicBezTo>
                  <a:cubicBezTo>
                    <a:pt x="18" y="14"/>
                    <a:pt x="18" y="14"/>
                    <a:pt x="18" y="14"/>
                  </a:cubicBezTo>
                  <a:cubicBezTo>
                    <a:pt x="18" y="15"/>
                    <a:pt x="15" y="20"/>
                    <a:pt x="20" y="25"/>
                  </a:cubicBezTo>
                  <a:cubicBezTo>
                    <a:pt x="23" y="28"/>
                    <a:pt x="26" y="29"/>
                    <a:pt x="28" y="29"/>
                  </a:cubicBezTo>
                  <a:cubicBezTo>
                    <a:pt x="30" y="29"/>
                    <a:pt x="31" y="28"/>
                    <a:pt x="31" y="28"/>
                  </a:cubicBezTo>
                  <a:cubicBezTo>
                    <a:pt x="31" y="28"/>
                    <a:pt x="32" y="28"/>
                    <a:pt x="32" y="27"/>
                  </a:cubicBezTo>
                  <a:cubicBezTo>
                    <a:pt x="41" y="18"/>
                    <a:pt x="41" y="18"/>
                    <a:pt x="41" y="18"/>
                  </a:cubicBezTo>
                  <a:cubicBezTo>
                    <a:pt x="42" y="24"/>
                    <a:pt x="40" y="30"/>
                    <a:pt x="36" y="34"/>
                  </a:cubicBezTo>
                  <a:cubicBezTo>
                    <a:pt x="33" y="37"/>
                    <a:pt x="29" y="39"/>
                    <a:pt x="24" y="39"/>
                  </a:cubicBezTo>
                  <a:cubicBezTo>
                    <a:pt x="23" y="39"/>
                    <a:pt x="22" y="39"/>
                    <a:pt x="21" y="38"/>
                  </a:cubicBezTo>
                  <a:cubicBezTo>
                    <a:pt x="20" y="38"/>
                    <a:pt x="19" y="39"/>
                    <a:pt x="19" y="39"/>
                  </a:cubicBezTo>
                  <a:cubicBezTo>
                    <a:pt x="19" y="39"/>
                    <a:pt x="19" y="39"/>
                    <a:pt x="19" y="39"/>
                  </a:cubicBezTo>
                  <a:cubicBezTo>
                    <a:pt x="21" y="40"/>
                    <a:pt x="24" y="41"/>
                    <a:pt x="26" y="43"/>
                  </a:cubicBezTo>
                  <a:cubicBezTo>
                    <a:pt x="26" y="43"/>
                    <a:pt x="26" y="43"/>
                    <a:pt x="26" y="43"/>
                  </a:cubicBezTo>
                  <a:cubicBezTo>
                    <a:pt x="31" y="43"/>
                    <a:pt x="36" y="41"/>
                    <a:pt x="40" y="37"/>
                  </a:cubicBezTo>
                  <a:cubicBezTo>
                    <a:pt x="46" y="31"/>
                    <a:pt x="48" y="21"/>
                    <a:pt x="44" y="13"/>
                  </a:cubicBezTo>
                  <a:cubicBezTo>
                    <a:pt x="44" y="12"/>
                    <a:pt x="43" y="12"/>
                    <a:pt x="42" y="12"/>
                  </a:cubicBezTo>
                  <a:cubicBezTo>
                    <a:pt x="42" y="11"/>
                    <a:pt x="41" y="12"/>
                    <a:pt x="40" y="12"/>
                  </a:cubicBezTo>
                  <a:cubicBezTo>
                    <a:pt x="29" y="24"/>
                    <a:pt x="29" y="24"/>
                    <a:pt x="29" y="24"/>
                  </a:cubicBezTo>
                  <a:cubicBezTo>
                    <a:pt x="29" y="24"/>
                    <a:pt x="28" y="24"/>
                    <a:pt x="28" y="24"/>
                  </a:cubicBezTo>
                  <a:cubicBezTo>
                    <a:pt x="26" y="24"/>
                    <a:pt x="25" y="23"/>
                    <a:pt x="24" y="22"/>
                  </a:cubicBezTo>
                  <a:cubicBezTo>
                    <a:pt x="21" y="20"/>
                    <a:pt x="22" y="18"/>
                    <a:pt x="22" y="17"/>
                  </a:cubicBezTo>
                  <a:cubicBezTo>
                    <a:pt x="33" y="5"/>
                    <a:pt x="33" y="5"/>
                    <a:pt x="33" y="5"/>
                  </a:cubicBezTo>
                  <a:cubicBezTo>
                    <a:pt x="34" y="5"/>
                    <a:pt x="34" y="4"/>
                    <a:pt x="34" y="3"/>
                  </a:cubicBezTo>
                  <a:cubicBezTo>
                    <a:pt x="34" y="2"/>
                    <a:pt x="33" y="2"/>
                    <a:pt x="33" y="1"/>
                  </a:cubicBezTo>
                  <a:cubicBezTo>
                    <a:pt x="30" y="0"/>
                    <a:pt x="27" y="0"/>
                    <a:pt x="24" y="0"/>
                  </a:cubicBezTo>
                  <a:cubicBezTo>
                    <a:pt x="18" y="0"/>
                    <a:pt x="13" y="2"/>
                    <a:pt x="8" y="6"/>
                  </a:cubicBezTo>
                  <a:cubicBezTo>
                    <a:pt x="4" y="11"/>
                    <a:pt x="1" y="18"/>
                    <a:pt x="2" y="24"/>
                  </a:cubicBezTo>
                  <a:cubicBezTo>
                    <a:pt x="0" y="27"/>
                    <a:pt x="0" y="27"/>
                    <a:pt x="0" y="27"/>
                  </a:cubicBezTo>
                  <a:lnTo>
                    <a:pt x="3"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8" name="Freeform 52">
              <a:extLst>
                <a:ext uri="{FF2B5EF4-FFF2-40B4-BE49-F238E27FC236}">
                  <a16:creationId xmlns:a16="http://schemas.microsoft.com/office/drawing/2014/main" id="{BDB790B1-FD6F-4247-95FB-3B19419B8597}"/>
                </a:ext>
              </a:extLst>
            </p:cNvPr>
            <p:cNvSpPr>
              <a:spLocks/>
            </p:cNvSpPr>
            <p:nvPr/>
          </p:nvSpPr>
          <p:spPr bwMode="auto">
            <a:xfrm>
              <a:off x="3819525" y="5124450"/>
              <a:ext cx="333375" cy="379413"/>
            </a:xfrm>
            <a:custGeom>
              <a:avLst/>
              <a:gdLst>
                <a:gd name="T0" fmla="*/ 20 w 37"/>
                <a:gd name="T1" fmla="*/ 35 h 42"/>
                <a:gd name="T2" fmla="*/ 15 w 37"/>
                <a:gd name="T3" fmla="*/ 37 h 42"/>
                <a:gd name="T4" fmla="*/ 11 w 37"/>
                <a:gd name="T5" fmla="*/ 35 h 42"/>
                <a:gd name="T6" fmla="*/ 7 w 37"/>
                <a:gd name="T7" fmla="*/ 32 h 42"/>
                <a:gd name="T8" fmla="*/ 7 w 37"/>
                <a:gd name="T9" fmla="*/ 23 h 42"/>
                <a:gd name="T10" fmla="*/ 27 w 37"/>
                <a:gd name="T11" fmla="*/ 3 h 42"/>
                <a:gd name="T12" fmla="*/ 23 w 37"/>
                <a:gd name="T13" fmla="*/ 0 h 42"/>
                <a:gd name="T14" fmla="*/ 4 w 37"/>
                <a:gd name="T15" fmla="*/ 20 h 42"/>
                <a:gd name="T16" fmla="*/ 4 w 37"/>
                <a:gd name="T17" fmla="*/ 35 h 42"/>
                <a:gd name="T18" fmla="*/ 7 w 37"/>
                <a:gd name="T19" fmla="*/ 39 h 42"/>
                <a:gd name="T20" fmla="*/ 15 w 37"/>
                <a:gd name="T21" fmla="*/ 42 h 42"/>
                <a:gd name="T22" fmla="*/ 23 w 37"/>
                <a:gd name="T23" fmla="*/ 39 h 42"/>
                <a:gd name="T24" fmla="*/ 37 w 37"/>
                <a:gd name="T25" fmla="*/ 24 h 42"/>
                <a:gd name="T26" fmla="*/ 36 w 37"/>
                <a:gd name="T27" fmla="*/ 19 h 42"/>
                <a:gd name="T28" fmla="*/ 20 w 37"/>
                <a:gd name="T29"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42">
                  <a:moveTo>
                    <a:pt x="20" y="35"/>
                  </a:moveTo>
                  <a:cubicBezTo>
                    <a:pt x="18" y="37"/>
                    <a:pt x="17" y="37"/>
                    <a:pt x="15" y="37"/>
                  </a:cubicBezTo>
                  <a:cubicBezTo>
                    <a:pt x="13" y="37"/>
                    <a:pt x="12" y="37"/>
                    <a:pt x="11" y="35"/>
                  </a:cubicBezTo>
                  <a:cubicBezTo>
                    <a:pt x="7" y="32"/>
                    <a:pt x="7" y="32"/>
                    <a:pt x="7" y="32"/>
                  </a:cubicBezTo>
                  <a:cubicBezTo>
                    <a:pt x="5" y="30"/>
                    <a:pt x="5" y="26"/>
                    <a:pt x="7" y="23"/>
                  </a:cubicBezTo>
                  <a:cubicBezTo>
                    <a:pt x="27" y="3"/>
                    <a:pt x="27" y="3"/>
                    <a:pt x="27" y="3"/>
                  </a:cubicBezTo>
                  <a:cubicBezTo>
                    <a:pt x="23" y="0"/>
                    <a:pt x="23" y="0"/>
                    <a:pt x="23" y="0"/>
                  </a:cubicBezTo>
                  <a:cubicBezTo>
                    <a:pt x="4" y="20"/>
                    <a:pt x="4" y="20"/>
                    <a:pt x="4" y="20"/>
                  </a:cubicBezTo>
                  <a:cubicBezTo>
                    <a:pt x="0" y="24"/>
                    <a:pt x="0" y="31"/>
                    <a:pt x="4" y="35"/>
                  </a:cubicBezTo>
                  <a:cubicBezTo>
                    <a:pt x="7" y="39"/>
                    <a:pt x="7" y="39"/>
                    <a:pt x="7" y="39"/>
                  </a:cubicBezTo>
                  <a:cubicBezTo>
                    <a:pt x="9" y="41"/>
                    <a:pt x="12" y="42"/>
                    <a:pt x="15" y="42"/>
                  </a:cubicBezTo>
                  <a:cubicBezTo>
                    <a:pt x="18" y="42"/>
                    <a:pt x="21" y="41"/>
                    <a:pt x="23" y="39"/>
                  </a:cubicBezTo>
                  <a:cubicBezTo>
                    <a:pt x="37" y="24"/>
                    <a:pt x="37" y="24"/>
                    <a:pt x="37" y="24"/>
                  </a:cubicBezTo>
                  <a:cubicBezTo>
                    <a:pt x="36" y="23"/>
                    <a:pt x="36" y="21"/>
                    <a:pt x="36" y="19"/>
                  </a:cubicBezTo>
                  <a:lnTo>
                    <a:pt x="20" y="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9" name="Freeform 53">
              <a:extLst>
                <a:ext uri="{FF2B5EF4-FFF2-40B4-BE49-F238E27FC236}">
                  <a16:creationId xmlns:a16="http://schemas.microsoft.com/office/drawing/2014/main" id="{5D1D3C1E-8B46-164E-962D-840A43D01013}"/>
                </a:ext>
              </a:extLst>
            </p:cNvPr>
            <p:cNvSpPr>
              <a:spLocks noEditPoints="1"/>
            </p:cNvSpPr>
            <p:nvPr/>
          </p:nvSpPr>
          <p:spPr bwMode="auto">
            <a:xfrm>
              <a:off x="3846513" y="4806950"/>
              <a:ext cx="714375" cy="714375"/>
            </a:xfrm>
            <a:custGeom>
              <a:avLst/>
              <a:gdLst>
                <a:gd name="T0" fmla="*/ 58 w 79"/>
                <a:gd name="T1" fmla="*/ 39 h 79"/>
                <a:gd name="T2" fmla="*/ 52 w 79"/>
                <a:gd name="T3" fmla="*/ 37 h 79"/>
                <a:gd name="T4" fmla="*/ 47 w 79"/>
                <a:gd name="T5" fmla="*/ 39 h 79"/>
                <a:gd name="T6" fmla="*/ 15 w 79"/>
                <a:gd name="T7" fmla="*/ 7 h 79"/>
                <a:gd name="T8" fmla="*/ 15 w 79"/>
                <a:gd name="T9" fmla="*/ 7 h 79"/>
                <a:gd name="T10" fmla="*/ 4 w 79"/>
                <a:gd name="T11" fmla="*/ 1 h 79"/>
                <a:gd name="T12" fmla="*/ 3 w 79"/>
                <a:gd name="T13" fmla="*/ 1 h 79"/>
                <a:gd name="T14" fmla="*/ 2 w 79"/>
                <a:gd name="T15" fmla="*/ 0 h 79"/>
                <a:gd name="T16" fmla="*/ 1 w 79"/>
                <a:gd name="T17" fmla="*/ 1 h 79"/>
                <a:gd name="T18" fmla="*/ 0 w 79"/>
                <a:gd name="T19" fmla="*/ 4 h 79"/>
                <a:gd name="T20" fmla="*/ 0 w 79"/>
                <a:gd name="T21" fmla="*/ 4 h 79"/>
                <a:gd name="T22" fmla="*/ 7 w 79"/>
                <a:gd name="T23" fmla="*/ 15 h 79"/>
                <a:gd name="T24" fmla="*/ 7 w 79"/>
                <a:gd name="T25" fmla="*/ 16 h 79"/>
                <a:gd name="T26" fmla="*/ 38 w 79"/>
                <a:gd name="T27" fmla="*/ 47 h 79"/>
                <a:gd name="T28" fmla="*/ 36 w 79"/>
                <a:gd name="T29" fmla="*/ 53 h 79"/>
                <a:gd name="T30" fmla="*/ 39 w 79"/>
                <a:gd name="T31" fmla="*/ 58 h 79"/>
                <a:gd name="T32" fmla="*/ 57 w 79"/>
                <a:gd name="T33" fmla="*/ 77 h 79"/>
                <a:gd name="T34" fmla="*/ 63 w 79"/>
                <a:gd name="T35" fmla="*/ 79 h 79"/>
                <a:gd name="T36" fmla="*/ 69 w 79"/>
                <a:gd name="T37" fmla="*/ 77 h 79"/>
                <a:gd name="T38" fmla="*/ 76 w 79"/>
                <a:gd name="T39" fmla="*/ 69 h 79"/>
                <a:gd name="T40" fmla="*/ 76 w 79"/>
                <a:gd name="T41" fmla="*/ 58 h 79"/>
                <a:gd name="T42" fmla="*/ 58 w 79"/>
                <a:gd name="T43" fmla="*/ 39 h 79"/>
                <a:gd name="T44" fmla="*/ 8 w 79"/>
                <a:gd name="T45" fmla="*/ 8 h 79"/>
                <a:gd name="T46" fmla="*/ 12 w 79"/>
                <a:gd name="T47" fmla="*/ 11 h 79"/>
                <a:gd name="T48" fmla="*/ 44 w 79"/>
                <a:gd name="T49" fmla="*/ 42 h 79"/>
                <a:gd name="T50" fmla="*/ 42 w 79"/>
                <a:gd name="T51" fmla="*/ 44 h 79"/>
                <a:gd name="T52" fmla="*/ 10 w 79"/>
                <a:gd name="T53" fmla="*/ 13 h 79"/>
                <a:gd name="T54" fmla="*/ 8 w 79"/>
                <a:gd name="T55" fmla="*/ 8 h 79"/>
                <a:gd name="T56" fmla="*/ 73 w 79"/>
                <a:gd name="T57" fmla="*/ 66 h 79"/>
                <a:gd name="T58" fmla="*/ 65 w 79"/>
                <a:gd name="T59" fmla="*/ 73 h 79"/>
                <a:gd name="T60" fmla="*/ 60 w 79"/>
                <a:gd name="T61" fmla="*/ 73 h 79"/>
                <a:gd name="T62" fmla="*/ 42 w 79"/>
                <a:gd name="T63" fmla="*/ 55 h 79"/>
                <a:gd name="T64" fmla="*/ 41 w 79"/>
                <a:gd name="T65" fmla="*/ 53 h 79"/>
                <a:gd name="T66" fmla="*/ 42 w 79"/>
                <a:gd name="T67" fmla="*/ 50 h 79"/>
                <a:gd name="T68" fmla="*/ 50 w 79"/>
                <a:gd name="T69" fmla="*/ 43 h 79"/>
                <a:gd name="T70" fmla="*/ 52 w 79"/>
                <a:gd name="T71" fmla="*/ 42 h 79"/>
                <a:gd name="T72" fmla="*/ 54 w 79"/>
                <a:gd name="T73" fmla="*/ 43 h 79"/>
                <a:gd name="T74" fmla="*/ 73 w 79"/>
                <a:gd name="T75" fmla="*/ 61 h 79"/>
                <a:gd name="T76" fmla="*/ 73 w 79"/>
                <a:gd name="T77" fmla="*/ 6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79">
                  <a:moveTo>
                    <a:pt x="58" y="39"/>
                  </a:moveTo>
                  <a:cubicBezTo>
                    <a:pt x="56" y="38"/>
                    <a:pt x="54" y="37"/>
                    <a:pt x="52" y="37"/>
                  </a:cubicBezTo>
                  <a:cubicBezTo>
                    <a:pt x="50" y="37"/>
                    <a:pt x="48" y="38"/>
                    <a:pt x="47" y="39"/>
                  </a:cubicBezTo>
                  <a:cubicBezTo>
                    <a:pt x="15" y="7"/>
                    <a:pt x="15" y="7"/>
                    <a:pt x="15" y="7"/>
                  </a:cubicBezTo>
                  <a:cubicBezTo>
                    <a:pt x="15" y="7"/>
                    <a:pt x="15" y="7"/>
                    <a:pt x="15" y="7"/>
                  </a:cubicBezTo>
                  <a:cubicBezTo>
                    <a:pt x="4" y="1"/>
                    <a:pt x="4" y="1"/>
                    <a:pt x="4" y="1"/>
                  </a:cubicBezTo>
                  <a:cubicBezTo>
                    <a:pt x="4" y="1"/>
                    <a:pt x="4" y="1"/>
                    <a:pt x="3" y="1"/>
                  </a:cubicBezTo>
                  <a:cubicBezTo>
                    <a:pt x="3" y="1"/>
                    <a:pt x="3" y="0"/>
                    <a:pt x="2" y="0"/>
                  </a:cubicBezTo>
                  <a:cubicBezTo>
                    <a:pt x="2" y="0"/>
                    <a:pt x="1" y="1"/>
                    <a:pt x="1" y="1"/>
                  </a:cubicBezTo>
                  <a:cubicBezTo>
                    <a:pt x="0" y="2"/>
                    <a:pt x="0" y="3"/>
                    <a:pt x="0" y="4"/>
                  </a:cubicBezTo>
                  <a:cubicBezTo>
                    <a:pt x="0" y="4"/>
                    <a:pt x="0" y="4"/>
                    <a:pt x="0" y="4"/>
                  </a:cubicBezTo>
                  <a:cubicBezTo>
                    <a:pt x="7" y="15"/>
                    <a:pt x="7" y="15"/>
                    <a:pt x="7" y="15"/>
                  </a:cubicBezTo>
                  <a:cubicBezTo>
                    <a:pt x="7" y="15"/>
                    <a:pt x="7" y="16"/>
                    <a:pt x="7" y="16"/>
                  </a:cubicBezTo>
                  <a:cubicBezTo>
                    <a:pt x="38" y="47"/>
                    <a:pt x="38" y="47"/>
                    <a:pt x="38" y="47"/>
                  </a:cubicBezTo>
                  <a:cubicBezTo>
                    <a:pt x="37" y="49"/>
                    <a:pt x="36" y="51"/>
                    <a:pt x="36" y="53"/>
                  </a:cubicBezTo>
                  <a:cubicBezTo>
                    <a:pt x="36" y="55"/>
                    <a:pt x="37" y="57"/>
                    <a:pt x="39" y="58"/>
                  </a:cubicBezTo>
                  <a:cubicBezTo>
                    <a:pt x="57" y="77"/>
                    <a:pt x="57" y="77"/>
                    <a:pt x="57" y="77"/>
                  </a:cubicBezTo>
                  <a:cubicBezTo>
                    <a:pt x="59" y="78"/>
                    <a:pt x="61" y="79"/>
                    <a:pt x="63" y="79"/>
                  </a:cubicBezTo>
                  <a:cubicBezTo>
                    <a:pt x="65" y="79"/>
                    <a:pt x="67" y="78"/>
                    <a:pt x="69" y="77"/>
                  </a:cubicBezTo>
                  <a:cubicBezTo>
                    <a:pt x="76" y="69"/>
                    <a:pt x="76" y="69"/>
                    <a:pt x="76" y="69"/>
                  </a:cubicBezTo>
                  <a:cubicBezTo>
                    <a:pt x="79" y="66"/>
                    <a:pt x="79" y="61"/>
                    <a:pt x="76" y="58"/>
                  </a:cubicBezTo>
                  <a:lnTo>
                    <a:pt x="58" y="39"/>
                  </a:lnTo>
                  <a:close/>
                  <a:moveTo>
                    <a:pt x="8" y="8"/>
                  </a:moveTo>
                  <a:cubicBezTo>
                    <a:pt x="12" y="11"/>
                    <a:pt x="12" y="11"/>
                    <a:pt x="12" y="11"/>
                  </a:cubicBezTo>
                  <a:cubicBezTo>
                    <a:pt x="44" y="42"/>
                    <a:pt x="44" y="42"/>
                    <a:pt x="44" y="42"/>
                  </a:cubicBezTo>
                  <a:cubicBezTo>
                    <a:pt x="42" y="44"/>
                    <a:pt x="42" y="44"/>
                    <a:pt x="42" y="44"/>
                  </a:cubicBezTo>
                  <a:cubicBezTo>
                    <a:pt x="10" y="13"/>
                    <a:pt x="10" y="13"/>
                    <a:pt x="10" y="13"/>
                  </a:cubicBezTo>
                  <a:lnTo>
                    <a:pt x="8" y="8"/>
                  </a:lnTo>
                  <a:close/>
                  <a:moveTo>
                    <a:pt x="73" y="66"/>
                  </a:moveTo>
                  <a:cubicBezTo>
                    <a:pt x="65" y="73"/>
                    <a:pt x="65" y="73"/>
                    <a:pt x="65" y="73"/>
                  </a:cubicBezTo>
                  <a:cubicBezTo>
                    <a:pt x="64" y="75"/>
                    <a:pt x="62" y="75"/>
                    <a:pt x="60" y="73"/>
                  </a:cubicBezTo>
                  <a:cubicBezTo>
                    <a:pt x="42" y="55"/>
                    <a:pt x="42" y="55"/>
                    <a:pt x="42" y="55"/>
                  </a:cubicBezTo>
                  <a:cubicBezTo>
                    <a:pt x="42" y="54"/>
                    <a:pt x="41" y="54"/>
                    <a:pt x="41" y="53"/>
                  </a:cubicBezTo>
                  <a:cubicBezTo>
                    <a:pt x="41" y="52"/>
                    <a:pt x="42" y="51"/>
                    <a:pt x="42" y="50"/>
                  </a:cubicBezTo>
                  <a:cubicBezTo>
                    <a:pt x="50" y="43"/>
                    <a:pt x="50" y="43"/>
                    <a:pt x="50" y="43"/>
                  </a:cubicBezTo>
                  <a:cubicBezTo>
                    <a:pt x="50" y="42"/>
                    <a:pt x="51" y="42"/>
                    <a:pt x="52" y="42"/>
                  </a:cubicBezTo>
                  <a:cubicBezTo>
                    <a:pt x="53" y="42"/>
                    <a:pt x="54" y="42"/>
                    <a:pt x="54" y="43"/>
                  </a:cubicBezTo>
                  <a:cubicBezTo>
                    <a:pt x="73" y="61"/>
                    <a:pt x="73" y="61"/>
                    <a:pt x="73" y="61"/>
                  </a:cubicBezTo>
                  <a:cubicBezTo>
                    <a:pt x="74" y="62"/>
                    <a:pt x="74" y="64"/>
                    <a:pt x="73" y="6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0" name="Freeform 54">
              <a:extLst>
                <a:ext uri="{FF2B5EF4-FFF2-40B4-BE49-F238E27FC236}">
                  <a16:creationId xmlns:a16="http://schemas.microsoft.com/office/drawing/2014/main" id="{F6DD85FC-D4D6-E24D-A2BF-5CF06D2CF300}"/>
                </a:ext>
              </a:extLst>
            </p:cNvPr>
            <p:cNvSpPr>
              <a:spLocks/>
            </p:cNvSpPr>
            <p:nvPr/>
          </p:nvSpPr>
          <p:spPr bwMode="auto">
            <a:xfrm>
              <a:off x="4262438" y="5268913"/>
              <a:ext cx="161925" cy="171450"/>
            </a:xfrm>
            <a:custGeom>
              <a:avLst/>
              <a:gdLst>
                <a:gd name="T0" fmla="*/ 0 w 102"/>
                <a:gd name="T1" fmla="*/ 23 h 108"/>
                <a:gd name="T2" fmla="*/ 85 w 102"/>
                <a:gd name="T3" fmla="*/ 108 h 108"/>
                <a:gd name="T4" fmla="*/ 102 w 102"/>
                <a:gd name="T5" fmla="*/ 91 h 108"/>
                <a:gd name="T6" fmla="*/ 17 w 102"/>
                <a:gd name="T7" fmla="*/ 0 h 108"/>
                <a:gd name="T8" fmla="*/ 0 w 102"/>
                <a:gd name="T9" fmla="*/ 23 h 108"/>
              </a:gdLst>
              <a:ahLst/>
              <a:cxnLst>
                <a:cxn ang="0">
                  <a:pos x="T0" y="T1"/>
                </a:cxn>
                <a:cxn ang="0">
                  <a:pos x="T2" y="T3"/>
                </a:cxn>
                <a:cxn ang="0">
                  <a:pos x="T4" y="T5"/>
                </a:cxn>
                <a:cxn ang="0">
                  <a:pos x="T6" y="T7"/>
                </a:cxn>
                <a:cxn ang="0">
                  <a:pos x="T8" y="T9"/>
                </a:cxn>
              </a:cxnLst>
              <a:rect l="0" t="0" r="r" b="b"/>
              <a:pathLst>
                <a:path w="102" h="108">
                  <a:moveTo>
                    <a:pt x="0" y="23"/>
                  </a:moveTo>
                  <a:lnTo>
                    <a:pt x="85" y="108"/>
                  </a:lnTo>
                  <a:lnTo>
                    <a:pt x="102" y="91"/>
                  </a:lnTo>
                  <a:lnTo>
                    <a:pt x="17" y="0"/>
                  </a:lnTo>
                  <a:lnTo>
                    <a:pt x="0" y="2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1" name="Freeform 55">
              <a:extLst>
                <a:ext uri="{FF2B5EF4-FFF2-40B4-BE49-F238E27FC236}">
                  <a16:creationId xmlns:a16="http://schemas.microsoft.com/office/drawing/2014/main" id="{29008634-2BA4-8D4A-BE30-57B89D9F5D28}"/>
                </a:ext>
              </a:extLst>
            </p:cNvPr>
            <p:cNvSpPr>
              <a:spLocks/>
            </p:cNvSpPr>
            <p:nvPr/>
          </p:nvSpPr>
          <p:spPr bwMode="auto">
            <a:xfrm>
              <a:off x="4306888" y="5222875"/>
              <a:ext cx="173038" cy="173038"/>
            </a:xfrm>
            <a:custGeom>
              <a:avLst/>
              <a:gdLst>
                <a:gd name="T0" fmla="*/ 0 w 109"/>
                <a:gd name="T1" fmla="*/ 17 h 109"/>
                <a:gd name="T2" fmla="*/ 86 w 109"/>
                <a:gd name="T3" fmla="*/ 109 h 109"/>
                <a:gd name="T4" fmla="*/ 109 w 109"/>
                <a:gd name="T5" fmla="*/ 86 h 109"/>
                <a:gd name="T6" fmla="*/ 17 w 109"/>
                <a:gd name="T7" fmla="*/ 0 h 109"/>
                <a:gd name="T8" fmla="*/ 0 w 109"/>
                <a:gd name="T9" fmla="*/ 17 h 109"/>
              </a:gdLst>
              <a:ahLst/>
              <a:cxnLst>
                <a:cxn ang="0">
                  <a:pos x="T0" y="T1"/>
                </a:cxn>
                <a:cxn ang="0">
                  <a:pos x="T2" y="T3"/>
                </a:cxn>
                <a:cxn ang="0">
                  <a:pos x="T4" y="T5"/>
                </a:cxn>
                <a:cxn ang="0">
                  <a:pos x="T6" y="T7"/>
                </a:cxn>
                <a:cxn ang="0">
                  <a:pos x="T8" y="T9"/>
                </a:cxn>
              </a:cxnLst>
              <a:rect l="0" t="0" r="r" b="b"/>
              <a:pathLst>
                <a:path w="109" h="109">
                  <a:moveTo>
                    <a:pt x="0" y="17"/>
                  </a:moveTo>
                  <a:lnTo>
                    <a:pt x="86" y="109"/>
                  </a:lnTo>
                  <a:lnTo>
                    <a:pt x="109" y="86"/>
                  </a:lnTo>
                  <a:lnTo>
                    <a:pt x="17" y="0"/>
                  </a:lnTo>
                  <a:lnTo>
                    <a:pt x="0" y="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2" name="Group 2231">
            <a:extLst>
              <a:ext uri="{FF2B5EF4-FFF2-40B4-BE49-F238E27FC236}">
                <a16:creationId xmlns:a16="http://schemas.microsoft.com/office/drawing/2014/main" id="{1F4E6BEE-A8C4-B84D-B286-F450A8FFFBC9}"/>
              </a:ext>
            </a:extLst>
          </p:cNvPr>
          <p:cNvGrpSpPr/>
          <p:nvPr userDrawn="1"/>
        </p:nvGrpSpPr>
        <p:grpSpPr>
          <a:xfrm>
            <a:off x="8198997" y="3690961"/>
            <a:ext cx="316811" cy="359515"/>
            <a:chOff x="2144184" y="965201"/>
            <a:chExt cx="506413" cy="574675"/>
          </a:xfrm>
          <a:solidFill>
            <a:srgbClr val="003088"/>
          </a:solidFill>
        </p:grpSpPr>
        <p:sp>
          <p:nvSpPr>
            <p:cNvPr id="2233" name="Freeform 300">
              <a:extLst>
                <a:ext uri="{FF2B5EF4-FFF2-40B4-BE49-F238E27FC236}">
                  <a16:creationId xmlns:a16="http://schemas.microsoft.com/office/drawing/2014/main" id="{950FA822-CB9C-D947-AC54-D41AC0A67460}"/>
                </a:ext>
              </a:extLst>
            </p:cNvPr>
            <p:cNvSpPr>
              <a:spLocks/>
            </p:cNvSpPr>
            <p:nvPr/>
          </p:nvSpPr>
          <p:spPr bwMode="auto">
            <a:xfrm>
              <a:off x="2233084" y="1179513"/>
              <a:ext cx="79375" cy="157163"/>
            </a:xfrm>
            <a:custGeom>
              <a:avLst/>
              <a:gdLst>
                <a:gd name="T0" fmla="*/ 1 w 7"/>
                <a:gd name="T1" fmla="*/ 14 h 14"/>
                <a:gd name="T2" fmla="*/ 0 w 7"/>
                <a:gd name="T3" fmla="*/ 13 h 14"/>
                <a:gd name="T4" fmla="*/ 2 w 7"/>
                <a:gd name="T5" fmla="*/ 10 h 14"/>
                <a:gd name="T6" fmla="*/ 3 w 7"/>
                <a:gd name="T7" fmla="*/ 9 h 14"/>
                <a:gd name="T8" fmla="*/ 3 w 7"/>
                <a:gd name="T9" fmla="*/ 8 h 14"/>
                <a:gd name="T10" fmla="*/ 6 w 7"/>
                <a:gd name="T11" fmla="*/ 0 h 14"/>
                <a:gd name="T12" fmla="*/ 7 w 7"/>
                <a:gd name="T13" fmla="*/ 1 h 14"/>
                <a:gd name="T14" fmla="*/ 4 w 7"/>
                <a:gd name="T15" fmla="*/ 8 h 14"/>
                <a:gd name="T16" fmla="*/ 4 w 7"/>
                <a:gd name="T17" fmla="*/ 9 h 14"/>
                <a:gd name="T18" fmla="*/ 3 w 7"/>
                <a:gd name="T19" fmla="*/ 11 h 14"/>
                <a:gd name="T20" fmla="*/ 1 w 7"/>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4">
                  <a:moveTo>
                    <a:pt x="1" y="14"/>
                  </a:moveTo>
                  <a:cubicBezTo>
                    <a:pt x="0" y="13"/>
                    <a:pt x="0" y="13"/>
                    <a:pt x="0" y="13"/>
                  </a:cubicBezTo>
                  <a:cubicBezTo>
                    <a:pt x="2" y="10"/>
                    <a:pt x="2" y="10"/>
                    <a:pt x="2" y="10"/>
                  </a:cubicBezTo>
                  <a:cubicBezTo>
                    <a:pt x="3" y="10"/>
                    <a:pt x="3" y="10"/>
                    <a:pt x="3" y="9"/>
                  </a:cubicBezTo>
                  <a:cubicBezTo>
                    <a:pt x="3" y="8"/>
                    <a:pt x="3" y="8"/>
                    <a:pt x="3" y="8"/>
                  </a:cubicBezTo>
                  <a:cubicBezTo>
                    <a:pt x="3" y="5"/>
                    <a:pt x="4" y="3"/>
                    <a:pt x="6" y="0"/>
                  </a:cubicBezTo>
                  <a:cubicBezTo>
                    <a:pt x="7" y="1"/>
                    <a:pt x="7" y="1"/>
                    <a:pt x="7" y="1"/>
                  </a:cubicBezTo>
                  <a:cubicBezTo>
                    <a:pt x="5" y="3"/>
                    <a:pt x="4" y="5"/>
                    <a:pt x="4" y="8"/>
                  </a:cubicBezTo>
                  <a:cubicBezTo>
                    <a:pt x="4" y="9"/>
                    <a:pt x="4" y="9"/>
                    <a:pt x="4" y="9"/>
                  </a:cubicBezTo>
                  <a:cubicBezTo>
                    <a:pt x="4" y="10"/>
                    <a:pt x="4" y="11"/>
                    <a:pt x="3" y="11"/>
                  </a:cubicBezTo>
                  <a:lnTo>
                    <a:pt x="1"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4" name="Freeform 301">
              <a:extLst>
                <a:ext uri="{FF2B5EF4-FFF2-40B4-BE49-F238E27FC236}">
                  <a16:creationId xmlns:a16="http://schemas.microsoft.com/office/drawing/2014/main" id="{DAC38620-B0A7-6644-A605-61F56CEF1492}"/>
                </a:ext>
              </a:extLst>
            </p:cNvPr>
            <p:cNvSpPr>
              <a:spLocks/>
            </p:cNvSpPr>
            <p:nvPr/>
          </p:nvSpPr>
          <p:spPr bwMode="auto">
            <a:xfrm>
              <a:off x="2369609" y="1370013"/>
              <a:ext cx="157163" cy="101600"/>
            </a:xfrm>
            <a:custGeom>
              <a:avLst/>
              <a:gdLst>
                <a:gd name="T0" fmla="*/ 1 w 14"/>
                <a:gd name="T1" fmla="*/ 9 h 9"/>
                <a:gd name="T2" fmla="*/ 0 w 14"/>
                <a:gd name="T3" fmla="*/ 8 h 9"/>
                <a:gd name="T4" fmla="*/ 2 w 14"/>
                <a:gd name="T5" fmla="*/ 6 h 9"/>
                <a:gd name="T6" fmla="*/ 3 w 14"/>
                <a:gd name="T7" fmla="*/ 5 h 9"/>
                <a:gd name="T8" fmla="*/ 7 w 14"/>
                <a:gd name="T9" fmla="*/ 5 h 9"/>
                <a:gd name="T10" fmla="*/ 8 w 14"/>
                <a:gd name="T11" fmla="*/ 4 h 9"/>
                <a:gd name="T12" fmla="*/ 13 w 14"/>
                <a:gd name="T13" fmla="*/ 0 h 9"/>
                <a:gd name="T14" fmla="*/ 14 w 14"/>
                <a:gd name="T15" fmla="*/ 1 h 9"/>
                <a:gd name="T16" fmla="*/ 9 w 14"/>
                <a:gd name="T17" fmla="*/ 5 h 9"/>
                <a:gd name="T18" fmla="*/ 7 w 14"/>
                <a:gd name="T19" fmla="*/ 6 h 9"/>
                <a:gd name="T20" fmla="*/ 4 w 14"/>
                <a:gd name="T21" fmla="*/ 6 h 9"/>
                <a:gd name="T22" fmla="*/ 3 w 14"/>
                <a:gd name="T23" fmla="*/ 7 h 9"/>
                <a:gd name="T24" fmla="*/ 1 w 14"/>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
                  <a:moveTo>
                    <a:pt x="1" y="9"/>
                  </a:moveTo>
                  <a:cubicBezTo>
                    <a:pt x="0" y="8"/>
                    <a:pt x="0" y="8"/>
                    <a:pt x="0" y="8"/>
                  </a:cubicBezTo>
                  <a:cubicBezTo>
                    <a:pt x="2" y="6"/>
                    <a:pt x="2" y="6"/>
                    <a:pt x="2" y="6"/>
                  </a:cubicBezTo>
                  <a:cubicBezTo>
                    <a:pt x="2" y="5"/>
                    <a:pt x="3" y="5"/>
                    <a:pt x="3" y="5"/>
                  </a:cubicBezTo>
                  <a:cubicBezTo>
                    <a:pt x="7" y="5"/>
                    <a:pt x="7" y="5"/>
                    <a:pt x="7" y="5"/>
                  </a:cubicBezTo>
                  <a:cubicBezTo>
                    <a:pt x="7" y="4"/>
                    <a:pt x="8" y="4"/>
                    <a:pt x="8" y="4"/>
                  </a:cubicBezTo>
                  <a:cubicBezTo>
                    <a:pt x="13" y="0"/>
                    <a:pt x="13" y="0"/>
                    <a:pt x="13" y="0"/>
                  </a:cubicBezTo>
                  <a:cubicBezTo>
                    <a:pt x="14" y="1"/>
                    <a:pt x="14" y="1"/>
                    <a:pt x="14" y="1"/>
                  </a:cubicBezTo>
                  <a:cubicBezTo>
                    <a:pt x="9" y="5"/>
                    <a:pt x="9" y="5"/>
                    <a:pt x="9" y="5"/>
                  </a:cubicBezTo>
                  <a:cubicBezTo>
                    <a:pt x="9" y="5"/>
                    <a:pt x="8" y="6"/>
                    <a:pt x="7" y="6"/>
                  </a:cubicBezTo>
                  <a:cubicBezTo>
                    <a:pt x="4" y="6"/>
                    <a:pt x="4" y="6"/>
                    <a:pt x="4" y="6"/>
                  </a:cubicBezTo>
                  <a:cubicBezTo>
                    <a:pt x="3" y="6"/>
                    <a:pt x="3" y="7"/>
                    <a:pt x="3" y="7"/>
                  </a:cubicBezTo>
                  <a:lnTo>
                    <a:pt x="1"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5" name="Freeform 302">
              <a:extLst>
                <a:ext uri="{FF2B5EF4-FFF2-40B4-BE49-F238E27FC236}">
                  <a16:creationId xmlns:a16="http://schemas.microsoft.com/office/drawing/2014/main" id="{ADF521D4-C7C3-1D4A-934A-065A1DDE0323}"/>
                </a:ext>
              </a:extLst>
            </p:cNvPr>
            <p:cNvSpPr>
              <a:spLocks/>
            </p:cNvSpPr>
            <p:nvPr/>
          </p:nvSpPr>
          <p:spPr bwMode="auto">
            <a:xfrm>
              <a:off x="2177522" y="1314451"/>
              <a:ext cx="225425" cy="225425"/>
            </a:xfrm>
            <a:custGeom>
              <a:avLst/>
              <a:gdLst>
                <a:gd name="T0" fmla="*/ 106 w 142"/>
                <a:gd name="T1" fmla="*/ 142 h 142"/>
                <a:gd name="T2" fmla="*/ 99 w 142"/>
                <a:gd name="T3" fmla="*/ 135 h 142"/>
                <a:gd name="T4" fmla="*/ 128 w 142"/>
                <a:gd name="T5" fmla="*/ 106 h 142"/>
                <a:gd name="T6" fmla="*/ 28 w 142"/>
                <a:gd name="T7" fmla="*/ 14 h 142"/>
                <a:gd name="T8" fmla="*/ 0 w 142"/>
                <a:gd name="T9" fmla="*/ 35 h 142"/>
                <a:gd name="T10" fmla="*/ 0 w 142"/>
                <a:gd name="T11" fmla="*/ 28 h 142"/>
                <a:gd name="T12" fmla="*/ 28 w 142"/>
                <a:gd name="T13" fmla="*/ 0 h 142"/>
                <a:gd name="T14" fmla="*/ 142 w 142"/>
                <a:gd name="T15" fmla="*/ 106 h 142"/>
                <a:gd name="T16" fmla="*/ 106 w 142"/>
                <a:gd name="T1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2">
                  <a:moveTo>
                    <a:pt x="106" y="142"/>
                  </a:moveTo>
                  <a:lnTo>
                    <a:pt x="99" y="135"/>
                  </a:lnTo>
                  <a:lnTo>
                    <a:pt x="128" y="106"/>
                  </a:lnTo>
                  <a:lnTo>
                    <a:pt x="28" y="14"/>
                  </a:lnTo>
                  <a:lnTo>
                    <a:pt x="0" y="35"/>
                  </a:lnTo>
                  <a:lnTo>
                    <a:pt x="0" y="28"/>
                  </a:lnTo>
                  <a:lnTo>
                    <a:pt x="28" y="0"/>
                  </a:lnTo>
                  <a:lnTo>
                    <a:pt x="142" y="106"/>
                  </a:lnTo>
                  <a:lnTo>
                    <a:pt x="106" y="14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6" name="Freeform 303">
              <a:extLst>
                <a:ext uri="{FF2B5EF4-FFF2-40B4-BE49-F238E27FC236}">
                  <a16:creationId xmlns:a16="http://schemas.microsoft.com/office/drawing/2014/main" id="{C97C35EE-78CE-0F4A-B035-D0EC7BDBCEEC}"/>
                </a:ext>
              </a:extLst>
            </p:cNvPr>
            <p:cNvSpPr>
              <a:spLocks/>
            </p:cNvSpPr>
            <p:nvPr/>
          </p:nvSpPr>
          <p:spPr bwMode="auto">
            <a:xfrm>
              <a:off x="2334684" y="1133476"/>
              <a:ext cx="258763" cy="247650"/>
            </a:xfrm>
            <a:custGeom>
              <a:avLst/>
              <a:gdLst>
                <a:gd name="T0" fmla="*/ 17 w 23"/>
                <a:gd name="T1" fmla="*/ 22 h 22"/>
                <a:gd name="T2" fmla="*/ 16 w 23"/>
                <a:gd name="T3" fmla="*/ 21 h 22"/>
                <a:gd name="T4" fmla="*/ 21 w 23"/>
                <a:gd name="T5" fmla="*/ 15 h 22"/>
                <a:gd name="T6" fmla="*/ 21 w 23"/>
                <a:gd name="T7" fmla="*/ 13 h 22"/>
                <a:gd name="T8" fmla="*/ 19 w 23"/>
                <a:gd name="T9" fmla="*/ 13 h 22"/>
                <a:gd name="T10" fmla="*/ 18 w 23"/>
                <a:gd name="T11" fmla="*/ 14 h 22"/>
                <a:gd name="T12" fmla="*/ 17 w 23"/>
                <a:gd name="T13" fmla="*/ 14 h 22"/>
                <a:gd name="T14" fmla="*/ 17 w 23"/>
                <a:gd name="T15" fmla="*/ 13 h 22"/>
                <a:gd name="T16" fmla="*/ 18 w 23"/>
                <a:gd name="T17" fmla="*/ 12 h 22"/>
                <a:gd name="T18" fmla="*/ 18 w 23"/>
                <a:gd name="T19" fmla="*/ 12 h 22"/>
                <a:gd name="T20" fmla="*/ 18 w 23"/>
                <a:gd name="T21" fmla="*/ 11 h 22"/>
                <a:gd name="T22" fmla="*/ 18 w 23"/>
                <a:gd name="T23" fmla="*/ 9 h 22"/>
                <a:gd name="T24" fmla="*/ 16 w 23"/>
                <a:gd name="T25" fmla="*/ 9 h 22"/>
                <a:gd name="T26" fmla="*/ 15 w 23"/>
                <a:gd name="T27" fmla="*/ 9 h 22"/>
                <a:gd name="T28" fmla="*/ 14 w 23"/>
                <a:gd name="T29" fmla="*/ 9 h 22"/>
                <a:gd name="T30" fmla="*/ 14 w 23"/>
                <a:gd name="T31" fmla="*/ 9 h 22"/>
                <a:gd name="T32" fmla="*/ 14 w 23"/>
                <a:gd name="T33" fmla="*/ 8 h 22"/>
                <a:gd name="T34" fmla="*/ 16 w 23"/>
                <a:gd name="T35" fmla="*/ 7 h 22"/>
                <a:gd name="T36" fmla="*/ 16 w 23"/>
                <a:gd name="T37" fmla="*/ 5 h 22"/>
                <a:gd name="T38" fmla="*/ 13 w 23"/>
                <a:gd name="T39" fmla="*/ 5 h 22"/>
                <a:gd name="T40" fmla="*/ 13 w 23"/>
                <a:gd name="T41" fmla="*/ 5 h 22"/>
                <a:gd name="T42" fmla="*/ 13 w 23"/>
                <a:gd name="T43" fmla="*/ 5 h 22"/>
                <a:gd name="T44" fmla="*/ 12 w 23"/>
                <a:gd name="T45" fmla="*/ 5 h 22"/>
                <a:gd name="T46" fmla="*/ 11 w 23"/>
                <a:gd name="T47" fmla="*/ 5 h 22"/>
                <a:gd name="T48" fmla="*/ 11 w 23"/>
                <a:gd name="T49" fmla="*/ 5 h 22"/>
                <a:gd name="T50" fmla="*/ 11 w 23"/>
                <a:gd name="T51" fmla="*/ 5 h 22"/>
                <a:gd name="T52" fmla="*/ 12 w 23"/>
                <a:gd name="T53" fmla="*/ 4 h 22"/>
                <a:gd name="T54" fmla="*/ 12 w 23"/>
                <a:gd name="T55" fmla="*/ 2 h 22"/>
                <a:gd name="T56" fmla="*/ 9 w 23"/>
                <a:gd name="T57" fmla="*/ 2 h 22"/>
                <a:gd name="T58" fmla="*/ 1 w 23"/>
                <a:gd name="T59" fmla="*/ 10 h 22"/>
                <a:gd name="T60" fmla="*/ 0 w 23"/>
                <a:gd name="T61" fmla="*/ 9 h 22"/>
                <a:gd name="T62" fmla="*/ 8 w 23"/>
                <a:gd name="T63" fmla="*/ 1 h 22"/>
                <a:gd name="T64" fmla="*/ 13 w 23"/>
                <a:gd name="T65" fmla="*/ 1 h 22"/>
                <a:gd name="T66" fmla="*/ 14 w 23"/>
                <a:gd name="T67" fmla="*/ 3 h 22"/>
                <a:gd name="T68" fmla="*/ 16 w 23"/>
                <a:gd name="T69" fmla="*/ 4 h 22"/>
                <a:gd name="T70" fmla="*/ 17 w 23"/>
                <a:gd name="T71" fmla="*/ 7 h 22"/>
                <a:gd name="T72" fmla="*/ 19 w 23"/>
                <a:gd name="T73" fmla="*/ 8 h 22"/>
                <a:gd name="T74" fmla="*/ 20 w 23"/>
                <a:gd name="T75" fmla="*/ 11 h 22"/>
                <a:gd name="T76" fmla="*/ 22 w 23"/>
                <a:gd name="T77" fmla="*/ 12 h 22"/>
                <a:gd name="T78" fmla="*/ 22 w 23"/>
                <a:gd name="T79" fmla="*/ 16 h 22"/>
                <a:gd name="T80" fmla="*/ 17 w 23"/>
                <a:gd name="T8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 h="22">
                  <a:moveTo>
                    <a:pt x="17" y="22"/>
                  </a:moveTo>
                  <a:cubicBezTo>
                    <a:pt x="16" y="21"/>
                    <a:pt x="16" y="21"/>
                    <a:pt x="16" y="21"/>
                  </a:cubicBezTo>
                  <a:cubicBezTo>
                    <a:pt x="21" y="15"/>
                    <a:pt x="21" y="15"/>
                    <a:pt x="21" y="15"/>
                  </a:cubicBezTo>
                  <a:cubicBezTo>
                    <a:pt x="22" y="15"/>
                    <a:pt x="22" y="14"/>
                    <a:pt x="21" y="13"/>
                  </a:cubicBezTo>
                  <a:cubicBezTo>
                    <a:pt x="20" y="12"/>
                    <a:pt x="19" y="12"/>
                    <a:pt x="19" y="13"/>
                  </a:cubicBezTo>
                  <a:cubicBezTo>
                    <a:pt x="18" y="14"/>
                    <a:pt x="18" y="14"/>
                    <a:pt x="18" y="14"/>
                  </a:cubicBezTo>
                  <a:cubicBezTo>
                    <a:pt x="18" y="14"/>
                    <a:pt x="17" y="14"/>
                    <a:pt x="17" y="14"/>
                  </a:cubicBezTo>
                  <a:cubicBezTo>
                    <a:pt x="17" y="13"/>
                    <a:pt x="17" y="13"/>
                    <a:pt x="17" y="13"/>
                  </a:cubicBezTo>
                  <a:cubicBezTo>
                    <a:pt x="18" y="12"/>
                    <a:pt x="18" y="12"/>
                    <a:pt x="18" y="12"/>
                  </a:cubicBezTo>
                  <a:cubicBezTo>
                    <a:pt x="18" y="12"/>
                    <a:pt x="18" y="12"/>
                    <a:pt x="18" y="12"/>
                  </a:cubicBezTo>
                  <a:cubicBezTo>
                    <a:pt x="18" y="11"/>
                    <a:pt x="18" y="11"/>
                    <a:pt x="18" y="11"/>
                  </a:cubicBezTo>
                  <a:cubicBezTo>
                    <a:pt x="19" y="10"/>
                    <a:pt x="19" y="9"/>
                    <a:pt x="18" y="9"/>
                  </a:cubicBezTo>
                  <a:cubicBezTo>
                    <a:pt x="18" y="8"/>
                    <a:pt x="17" y="8"/>
                    <a:pt x="16" y="9"/>
                  </a:cubicBezTo>
                  <a:cubicBezTo>
                    <a:pt x="15" y="9"/>
                    <a:pt x="15" y="9"/>
                    <a:pt x="15" y="9"/>
                  </a:cubicBezTo>
                  <a:cubicBezTo>
                    <a:pt x="15" y="10"/>
                    <a:pt x="15" y="10"/>
                    <a:pt x="14" y="9"/>
                  </a:cubicBezTo>
                  <a:cubicBezTo>
                    <a:pt x="14" y="9"/>
                    <a:pt x="14" y="9"/>
                    <a:pt x="14" y="9"/>
                  </a:cubicBezTo>
                  <a:cubicBezTo>
                    <a:pt x="14" y="9"/>
                    <a:pt x="14" y="9"/>
                    <a:pt x="14" y="8"/>
                  </a:cubicBezTo>
                  <a:cubicBezTo>
                    <a:pt x="16" y="7"/>
                    <a:pt x="16" y="7"/>
                    <a:pt x="16" y="7"/>
                  </a:cubicBezTo>
                  <a:cubicBezTo>
                    <a:pt x="16" y="7"/>
                    <a:pt x="16" y="5"/>
                    <a:pt x="16" y="5"/>
                  </a:cubicBezTo>
                  <a:cubicBezTo>
                    <a:pt x="15" y="4"/>
                    <a:pt x="14" y="4"/>
                    <a:pt x="13" y="5"/>
                  </a:cubicBezTo>
                  <a:cubicBezTo>
                    <a:pt x="13" y="5"/>
                    <a:pt x="13" y="5"/>
                    <a:pt x="13" y="5"/>
                  </a:cubicBezTo>
                  <a:cubicBezTo>
                    <a:pt x="13" y="5"/>
                    <a:pt x="13" y="5"/>
                    <a:pt x="13" y="5"/>
                  </a:cubicBezTo>
                  <a:cubicBezTo>
                    <a:pt x="12" y="5"/>
                    <a:pt x="12" y="5"/>
                    <a:pt x="12" y="5"/>
                  </a:cubicBezTo>
                  <a:cubicBezTo>
                    <a:pt x="12" y="6"/>
                    <a:pt x="12" y="6"/>
                    <a:pt x="11" y="5"/>
                  </a:cubicBezTo>
                  <a:cubicBezTo>
                    <a:pt x="11" y="5"/>
                    <a:pt x="11" y="5"/>
                    <a:pt x="11" y="5"/>
                  </a:cubicBezTo>
                  <a:cubicBezTo>
                    <a:pt x="11" y="5"/>
                    <a:pt x="11" y="5"/>
                    <a:pt x="11" y="5"/>
                  </a:cubicBezTo>
                  <a:cubicBezTo>
                    <a:pt x="12" y="4"/>
                    <a:pt x="12" y="4"/>
                    <a:pt x="12" y="4"/>
                  </a:cubicBezTo>
                  <a:cubicBezTo>
                    <a:pt x="12" y="4"/>
                    <a:pt x="12" y="2"/>
                    <a:pt x="12" y="2"/>
                  </a:cubicBezTo>
                  <a:cubicBezTo>
                    <a:pt x="11" y="1"/>
                    <a:pt x="10" y="1"/>
                    <a:pt x="9" y="2"/>
                  </a:cubicBezTo>
                  <a:cubicBezTo>
                    <a:pt x="1" y="10"/>
                    <a:pt x="1" y="10"/>
                    <a:pt x="1" y="10"/>
                  </a:cubicBezTo>
                  <a:cubicBezTo>
                    <a:pt x="0" y="9"/>
                    <a:pt x="0" y="9"/>
                    <a:pt x="0" y="9"/>
                  </a:cubicBezTo>
                  <a:cubicBezTo>
                    <a:pt x="8" y="1"/>
                    <a:pt x="8" y="1"/>
                    <a:pt x="8" y="1"/>
                  </a:cubicBezTo>
                  <a:cubicBezTo>
                    <a:pt x="10" y="0"/>
                    <a:pt x="11" y="0"/>
                    <a:pt x="13" y="1"/>
                  </a:cubicBezTo>
                  <a:cubicBezTo>
                    <a:pt x="13" y="1"/>
                    <a:pt x="14" y="2"/>
                    <a:pt x="14" y="3"/>
                  </a:cubicBezTo>
                  <a:cubicBezTo>
                    <a:pt x="15" y="3"/>
                    <a:pt x="16" y="3"/>
                    <a:pt x="16" y="4"/>
                  </a:cubicBezTo>
                  <a:cubicBezTo>
                    <a:pt x="17" y="5"/>
                    <a:pt x="18" y="6"/>
                    <a:pt x="17" y="7"/>
                  </a:cubicBezTo>
                  <a:cubicBezTo>
                    <a:pt x="18" y="7"/>
                    <a:pt x="19" y="7"/>
                    <a:pt x="19" y="8"/>
                  </a:cubicBezTo>
                  <a:cubicBezTo>
                    <a:pt x="20" y="9"/>
                    <a:pt x="20" y="10"/>
                    <a:pt x="20" y="11"/>
                  </a:cubicBezTo>
                  <a:cubicBezTo>
                    <a:pt x="21" y="11"/>
                    <a:pt x="21" y="11"/>
                    <a:pt x="22" y="12"/>
                  </a:cubicBezTo>
                  <a:cubicBezTo>
                    <a:pt x="23" y="13"/>
                    <a:pt x="23" y="15"/>
                    <a:pt x="22" y="16"/>
                  </a:cubicBezTo>
                  <a:lnTo>
                    <a:pt x="17" y="2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7" name="Freeform 304">
              <a:extLst>
                <a:ext uri="{FF2B5EF4-FFF2-40B4-BE49-F238E27FC236}">
                  <a16:creationId xmlns:a16="http://schemas.microsoft.com/office/drawing/2014/main" id="{0C562ADB-FDE4-7942-822C-C67DCF3098D8}"/>
                </a:ext>
              </a:extLst>
            </p:cNvPr>
            <p:cNvSpPr>
              <a:spLocks/>
            </p:cNvSpPr>
            <p:nvPr/>
          </p:nvSpPr>
          <p:spPr bwMode="auto">
            <a:xfrm>
              <a:off x="2312459" y="1495426"/>
              <a:ext cx="22225" cy="22225"/>
            </a:xfrm>
            <a:custGeom>
              <a:avLst/>
              <a:gdLst>
                <a:gd name="T0" fmla="*/ 7 w 14"/>
                <a:gd name="T1" fmla="*/ 14 h 14"/>
                <a:gd name="T2" fmla="*/ 0 w 14"/>
                <a:gd name="T3" fmla="*/ 7 h 14"/>
                <a:gd name="T4" fmla="*/ 7 w 14"/>
                <a:gd name="T5" fmla="*/ 0 h 14"/>
                <a:gd name="T6" fmla="*/ 14 w 14"/>
                <a:gd name="T7" fmla="*/ 7 h 14"/>
                <a:gd name="T8" fmla="*/ 7 w 14"/>
                <a:gd name="T9" fmla="*/ 14 h 14"/>
              </a:gdLst>
              <a:ahLst/>
              <a:cxnLst>
                <a:cxn ang="0">
                  <a:pos x="T0" y="T1"/>
                </a:cxn>
                <a:cxn ang="0">
                  <a:pos x="T2" y="T3"/>
                </a:cxn>
                <a:cxn ang="0">
                  <a:pos x="T4" y="T5"/>
                </a:cxn>
                <a:cxn ang="0">
                  <a:pos x="T6" y="T7"/>
                </a:cxn>
                <a:cxn ang="0">
                  <a:pos x="T8" y="T9"/>
                </a:cxn>
              </a:cxnLst>
              <a:rect l="0" t="0" r="r" b="b"/>
              <a:pathLst>
                <a:path w="14" h="14">
                  <a:moveTo>
                    <a:pt x="7" y="14"/>
                  </a:moveTo>
                  <a:lnTo>
                    <a:pt x="0" y="7"/>
                  </a:lnTo>
                  <a:lnTo>
                    <a:pt x="7" y="0"/>
                  </a:lnTo>
                  <a:lnTo>
                    <a:pt x="14" y="7"/>
                  </a:lnTo>
                  <a:lnTo>
                    <a:pt x="7"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8" name="Freeform 305">
              <a:extLst>
                <a:ext uri="{FF2B5EF4-FFF2-40B4-BE49-F238E27FC236}">
                  <a16:creationId xmlns:a16="http://schemas.microsoft.com/office/drawing/2014/main" id="{B5786A7D-19B3-E94E-A445-E3987236DEB5}"/>
                </a:ext>
              </a:extLst>
            </p:cNvPr>
            <p:cNvSpPr>
              <a:spLocks/>
            </p:cNvSpPr>
            <p:nvPr/>
          </p:nvSpPr>
          <p:spPr bwMode="auto">
            <a:xfrm>
              <a:off x="2334684" y="1471613"/>
              <a:ext cx="22225" cy="23813"/>
            </a:xfrm>
            <a:custGeom>
              <a:avLst/>
              <a:gdLst>
                <a:gd name="T0" fmla="*/ 7 w 14"/>
                <a:gd name="T1" fmla="*/ 15 h 15"/>
                <a:gd name="T2" fmla="*/ 0 w 14"/>
                <a:gd name="T3" fmla="*/ 7 h 15"/>
                <a:gd name="T4" fmla="*/ 7 w 14"/>
                <a:gd name="T5" fmla="*/ 0 h 15"/>
                <a:gd name="T6" fmla="*/ 14 w 14"/>
                <a:gd name="T7" fmla="*/ 7 h 15"/>
                <a:gd name="T8" fmla="*/ 7 w 14"/>
                <a:gd name="T9" fmla="*/ 15 h 15"/>
              </a:gdLst>
              <a:ahLst/>
              <a:cxnLst>
                <a:cxn ang="0">
                  <a:pos x="T0" y="T1"/>
                </a:cxn>
                <a:cxn ang="0">
                  <a:pos x="T2" y="T3"/>
                </a:cxn>
                <a:cxn ang="0">
                  <a:pos x="T4" y="T5"/>
                </a:cxn>
                <a:cxn ang="0">
                  <a:pos x="T6" y="T7"/>
                </a:cxn>
                <a:cxn ang="0">
                  <a:pos x="T8" y="T9"/>
                </a:cxn>
              </a:cxnLst>
              <a:rect l="0" t="0" r="r" b="b"/>
              <a:pathLst>
                <a:path w="14" h="15">
                  <a:moveTo>
                    <a:pt x="7" y="15"/>
                  </a:moveTo>
                  <a:lnTo>
                    <a:pt x="0" y="7"/>
                  </a:lnTo>
                  <a:lnTo>
                    <a:pt x="7" y="0"/>
                  </a:lnTo>
                  <a:lnTo>
                    <a:pt x="14" y="7"/>
                  </a:lnTo>
                  <a:lnTo>
                    <a:pt x="7"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9" name="Freeform 306">
              <a:extLst>
                <a:ext uri="{FF2B5EF4-FFF2-40B4-BE49-F238E27FC236}">
                  <a16:creationId xmlns:a16="http://schemas.microsoft.com/office/drawing/2014/main" id="{1D36F90B-9014-7B4D-BC8D-D9D6DC59CE5A}"/>
                </a:ext>
              </a:extLst>
            </p:cNvPr>
            <p:cNvSpPr>
              <a:spLocks/>
            </p:cNvSpPr>
            <p:nvPr/>
          </p:nvSpPr>
          <p:spPr bwMode="auto">
            <a:xfrm>
              <a:off x="2504547" y="1325563"/>
              <a:ext cx="146050" cy="146050"/>
            </a:xfrm>
            <a:custGeom>
              <a:avLst/>
              <a:gdLst>
                <a:gd name="T0" fmla="*/ 8 w 13"/>
                <a:gd name="T1" fmla="*/ 13 h 13"/>
                <a:gd name="T2" fmla="*/ 6 w 13"/>
                <a:gd name="T3" fmla="*/ 12 h 13"/>
                <a:gd name="T4" fmla="*/ 0 w 13"/>
                <a:gd name="T5" fmla="*/ 6 h 13"/>
                <a:gd name="T6" fmla="*/ 1 w 13"/>
                <a:gd name="T7" fmla="*/ 5 h 13"/>
                <a:gd name="T8" fmla="*/ 7 w 13"/>
                <a:gd name="T9" fmla="*/ 11 h 13"/>
                <a:gd name="T10" fmla="*/ 8 w 13"/>
                <a:gd name="T11" fmla="*/ 11 h 13"/>
                <a:gd name="T12" fmla="*/ 11 w 13"/>
                <a:gd name="T13" fmla="*/ 9 h 13"/>
                <a:gd name="T14" fmla="*/ 11 w 13"/>
                <a:gd name="T15" fmla="*/ 7 h 13"/>
                <a:gd name="T16" fmla="*/ 4 w 13"/>
                <a:gd name="T17" fmla="*/ 1 h 13"/>
                <a:gd name="T18" fmla="*/ 5 w 13"/>
                <a:gd name="T19" fmla="*/ 0 h 13"/>
                <a:gd name="T20" fmla="*/ 12 w 13"/>
                <a:gd name="T21" fmla="*/ 6 h 13"/>
                <a:gd name="T22" fmla="*/ 12 w 13"/>
                <a:gd name="T23" fmla="*/ 10 h 13"/>
                <a:gd name="T24" fmla="*/ 9 w 13"/>
                <a:gd name="T25" fmla="*/ 12 h 13"/>
                <a:gd name="T26" fmla="*/ 8 w 13"/>
                <a:gd name="T2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3">
                  <a:moveTo>
                    <a:pt x="8" y="13"/>
                  </a:moveTo>
                  <a:cubicBezTo>
                    <a:pt x="7" y="13"/>
                    <a:pt x="6" y="12"/>
                    <a:pt x="6" y="12"/>
                  </a:cubicBezTo>
                  <a:cubicBezTo>
                    <a:pt x="0" y="6"/>
                    <a:pt x="0" y="6"/>
                    <a:pt x="0" y="6"/>
                  </a:cubicBezTo>
                  <a:cubicBezTo>
                    <a:pt x="1" y="5"/>
                    <a:pt x="1" y="5"/>
                    <a:pt x="1" y="5"/>
                  </a:cubicBezTo>
                  <a:cubicBezTo>
                    <a:pt x="7" y="11"/>
                    <a:pt x="7" y="11"/>
                    <a:pt x="7" y="11"/>
                  </a:cubicBezTo>
                  <a:cubicBezTo>
                    <a:pt x="7" y="11"/>
                    <a:pt x="8" y="11"/>
                    <a:pt x="8" y="11"/>
                  </a:cubicBezTo>
                  <a:cubicBezTo>
                    <a:pt x="11" y="9"/>
                    <a:pt x="11" y="9"/>
                    <a:pt x="11" y="9"/>
                  </a:cubicBezTo>
                  <a:cubicBezTo>
                    <a:pt x="11" y="8"/>
                    <a:pt x="11" y="8"/>
                    <a:pt x="11" y="7"/>
                  </a:cubicBezTo>
                  <a:cubicBezTo>
                    <a:pt x="4" y="1"/>
                    <a:pt x="4" y="1"/>
                    <a:pt x="4" y="1"/>
                  </a:cubicBezTo>
                  <a:cubicBezTo>
                    <a:pt x="5" y="0"/>
                    <a:pt x="5" y="0"/>
                    <a:pt x="5" y="0"/>
                  </a:cubicBezTo>
                  <a:cubicBezTo>
                    <a:pt x="12" y="6"/>
                    <a:pt x="12" y="6"/>
                    <a:pt x="12" y="6"/>
                  </a:cubicBezTo>
                  <a:cubicBezTo>
                    <a:pt x="13" y="7"/>
                    <a:pt x="13" y="9"/>
                    <a:pt x="12" y="10"/>
                  </a:cubicBezTo>
                  <a:cubicBezTo>
                    <a:pt x="9" y="12"/>
                    <a:pt x="9" y="12"/>
                    <a:pt x="9" y="12"/>
                  </a:cubicBezTo>
                  <a:cubicBezTo>
                    <a:pt x="9" y="12"/>
                    <a:pt x="8" y="13"/>
                    <a:pt x="8"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0" name="Freeform 307">
              <a:extLst>
                <a:ext uri="{FF2B5EF4-FFF2-40B4-BE49-F238E27FC236}">
                  <a16:creationId xmlns:a16="http://schemas.microsoft.com/office/drawing/2014/main" id="{9B71D6D6-85BC-3C4A-8334-ECDFF01EDC6E}"/>
                </a:ext>
              </a:extLst>
            </p:cNvPr>
            <p:cNvSpPr>
              <a:spLocks/>
            </p:cNvSpPr>
            <p:nvPr/>
          </p:nvSpPr>
          <p:spPr bwMode="auto">
            <a:xfrm>
              <a:off x="2144184" y="965201"/>
              <a:ext cx="269875" cy="269875"/>
            </a:xfrm>
            <a:custGeom>
              <a:avLst/>
              <a:gdLst>
                <a:gd name="T0" fmla="*/ 18 w 24"/>
                <a:gd name="T1" fmla="*/ 24 h 24"/>
                <a:gd name="T2" fmla="*/ 14 w 24"/>
                <a:gd name="T3" fmla="*/ 20 h 24"/>
                <a:gd name="T4" fmla="*/ 13 w 24"/>
                <a:gd name="T5" fmla="*/ 20 h 24"/>
                <a:gd name="T6" fmla="*/ 6 w 24"/>
                <a:gd name="T7" fmla="*/ 19 h 24"/>
                <a:gd name="T8" fmla="*/ 2 w 24"/>
                <a:gd name="T9" fmla="*/ 15 h 24"/>
                <a:gd name="T10" fmla="*/ 2 w 24"/>
                <a:gd name="T11" fmla="*/ 7 h 24"/>
                <a:gd name="T12" fmla="*/ 2 w 24"/>
                <a:gd name="T13" fmla="*/ 7 h 24"/>
                <a:gd name="T14" fmla="*/ 8 w 24"/>
                <a:gd name="T15" fmla="*/ 12 h 24"/>
                <a:gd name="T16" fmla="*/ 9 w 24"/>
                <a:gd name="T17" fmla="*/ 12 h 24"/>
                <a:gd name="T18" fmla="*/ 12 w 24"/>
                <a:gd name="T19" fmla="*/ 10 h 24"/>
                <a:gd name="T20" fmla="*/ 12 w 24"/>
                <a:gd name="T21" fmla="*/ 9 h 24"/>
                <a:gd name="T22" fmla="*/ 12 w 24"/>
                <a:gd name="T23" fmla="*/ 8 h 24"/>
                <a:gd name="T24" fmla="*/ 6 w 24"/>
                <a:gd name="T25" fmla="*/ 3 h 24"/>
                <a:gd name="T26" fmla="*/ 7 w 24"/>
                <a:gd name="T27" fmla="*/ 2 h 24"/>
                <a:gd name="T28" fmla="*/ 15 w 24"/>
                <a:gd name="T29" fmla="*/ 2 h 24"/>
                <a:gd name="T30" fmla="*/ 19 w 24"/>
                <a:gd name="T31" fmla="*/ 6 h 24"/>
                <a:gd name="T32" fmla="*/ 20 w 24"/>
                <a:gd name="T33" fmla="*/ 13 h 24"/>
                <a:gd name="T34" fmla="*/ 20 w 24"/>
                <a:gd name="T35" fmla="*/ 14 h 24"/>
                <a:gd name="T36" fmla="*/ 24 w 24"/>
                <a:gd name="T37" fmla="*/ 18 h 24"/>
                <a:gd name="T38" fmla="*/ 23 w 24"/>
                <a:gd name="T39" fmla="*/ 19 h 24"/>
                <a:gd name="T40" fmla="*/ 19 w 24"/>
                <a:gd name="T41" fmla="*/ 15 h 24"/>
                <a:gd name="T42" fmla="*/ 18 w 24"/>
                <a:gd name="T43" fmla="*/ 12 h 24"/>
                <a:gd name="T44" fmla="*/ 18 w 24"/>
                <a:gd name="T45" fmla="*/ 7 h 24"/>
                <a:gd name="T46" fmla="*/ 14 w 24"/>
                <a:gd name="T47" fmla="*/ 3 h 24"/>
                <a:gd name="T48" fmla="*/ 8 w 24"/>
                <a:gd name="T49" fmla="*/ 3 h 24"/>
                <a:gd name="T50" fmla="*/ 13 w 24"/>
                <a:gd name="T51" fmla="*/ 7 h 24"/>
                <a:gd name="T52" fmla="*/ 14 w 24"/>
                <a:gd name="T53" fmla="*/ 9 h 24"/>
                <a:gd name="T54" fmla="*/ 13 w 24"/>
                <a:gd name="T55" fmla="*/ 11 h 24"/>
                <a:gd name="T56" fmla="*/ 10 w 24"/>
                <a:gd name="T57" fmla="*/ 13 h 24"/>
                <a:gd name="T58" fmla="*/ 7 w 24"/>
                <a:gd name="T59" fmla="*/ 13 h 24"/>
                <a:gd name="T60" fmla="*/ 2 w 24"/>
                <a:gd name="T61" fmla="*/ 9 h 24"/>
                <a:gd name="T62" fmla="*/ 3 w 24"/>
                <a:gd name="T63" fmla="*/ 14 h 24"/>
                <a:gd name="T64" fmla="*/ 6 w 24"/>
                <a:gd name="T65" fmla="*/ 18 h 24"/>
                <a:gd name="T66" fmla="*/ 12 w 24"/>
                <a:gd name="T67" fmla="*/ 19 h 24"/>
                <a:gd name="T68" fmla="*/ 15 w 24"/>
                <a:gd name="T69" fmla="*/ 19 h 24"/>
                <a:gd name="T70" fmla="*/ 19 w 24"/>
                <a:gd name="T71" fmla="*/ 23 h 24"/>
                <a:gd name="T72" fmla="*/ 18 w 24"/>
                <a:gd name="T7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24">
                  <a:moveTo>
                    <a:pt x="18" y="24"/>
                  </a:moveTo>
                  <a:cubicBezTo>
                    <a:pt x="14" y="20"/>
                    <a:pt x="14" y="20"/>
                    <a:pt x="14" y="20"/>
                  </a:cubicBezTo>
                  <a:cubicBezTo>
                    <a:pt x="14" y="20"/>
                    <a:pt x="13" y="20"/>
                    <a:pt x="13" y="20"/>
                  </a:cubicBezTo>
                  <a:cubicBezTo>
                    <a:pt x="10" y="21"/>
                    <a:pt x="7" y="21"/>
                    <a:pt x="6" y="19"/>
                  </a:cubicBezTo>
                  <a:cubicBezTo>
                    <a:pt x="2" y="15"/>
                    <a:pt x="2" y="15"/>
                    <a:pt x="2" y="15"/>
                  </a:cubicBezTo>
                  <a:cubicBezTo>
                    <a:pt x="0" y="13"/>
                    <a:pt x="0" y="10"/>
                    <a:pt x="2" y="7"/>
                  </a:cubicBezTo>
                  <a:cubicBezTo>
                    <a:pt x="2" y="7"/>
                    <a:pt x="2" y="7"/>
                    <a:pt x="2" y="7"/>
                  </a:cubicBezTo>
                  <a:cubicBezTo>
                    <a:pt x="8" y="12"/>
                    <a:pt x="8" y="12"/>
                    <a:pt x="8" y="12"/>
                  </a:cubicBezTo>
                  <a:cubicBezTo>
                    <a:pt x="8" y="13"/>
                    <a:pt x="9" y="13"/>
                    <a:pt x="9" y="12"/>
                  </a:cubicBezTo>
                  <a:cubicBezTo>
                    <a:pt x="12" y="10"/>
                    <a:pt x="12" y="10"/>
                    <a:pt x="12" y="10"/>
                  </a:cubicBezTo>
                  <a:cubicBezTo>
                    <a:pt x="12" y="10"/>
                    <a:pt x="12" y="9"/>
                    <a:pt x="12" y="9"/>
                  </a:cubicBezTo>
                  <a:cubicBezTo>
                    <a:pt x="12" y="9"/>
                    <a:pt x="12" y="8"/>
                    <a:pt x="12" y="8"/>
                  </a:cubicBezTo>
                  <a:cubicBezTo>
                    <a:pt x="6" y="3"/>
                    <a:pt x="6" y="3"/>
                    <a:pt x="6" y="3"/>
                  </a:cubicBezTo>
                  <a:cubicBezTo>
                    <a:pt x="7" y="2"/>
                    <a:pt x="7" y="2"/>
                    <a:pt x="7" y="2"/>
                  </a:cubicBezTo>
                  <a:cubicBezTo>
                    <a:pt x="9" y="0"/>
                    <a:pt x="13" y="0"/>
                    <a:pt x="15" y="2"/>
                  </a:cubicBezTo>
                  <a:cubicBezTo>
                    <a:pt x="19" y="6"/>
                    <a:pt x="19" y="6"/>
                    <a:pt x="19" y="6"/>
                  </a:cubicBezTo>
                  <a:cubicBezTo>
                    <a:pt x="20" y="8"/>
                    <a:pt x="21" y="10"/>
                    <a:pt x="20" y="13"/>
                  </a:cubicBezTo>
                  <a:cubicBezTo>
                    <a:pt x="19" y="13"/>
                    <a:pt x="20" y="14"/>
                    <a:pt x="20" y="14"/>
                  </a:cubicBezTo>
                  <a:cubicBezTo>
                    <a:pt x="24" y="18"/>
                    <a:pt x="24" y="18"/>
                    <a:pt x="24" y="18"/>
                  </a:cubicBezTo>
                  <a:cubicBezTo>
                    <a:pt x="23" y="19"/>
                    <a:pt x="23" y="19"/>
                    <a:pt x="23" y="19"/>
                  </a:cubicBezTo>
                  <a:cubicBezTo>
                    <a:pt x="19" y="15"/>
                    <a:pt x="19" y="15"/>
                    <a:pt x="19" y="15"/>
                  </a:cubicBezTo>
                  <a:cubicBezTo>
                    <a:pt x="18" y="14"/>
                    <a:pt x="18" y="13"/>
                    <a:pt x="18" y="12"/>
                  </a:cubicBezTo>
                  <a:cubicBezTo>
                    <a:pt x="19" y="10"/>
                    <a:pt x="19" y="8"/>
                    <a:pt x="18" y="7"/>
                  </a:cubicBezTo>
                  <a:cubicBezTo>
                    <a:pt x="14" y="3"/>
                    <a:pt x="14" y="3"/>
                    <a:pt x="14" y="3"/>
                  </a:cubicBezTo>
                  <a:cubicBezTo>
                    <a:pt x="13" y="2"/>
                    <a:pt x="10" y="1"/>
                    <a:pt x="8" y="3"/>
                  </a:cubicBezTo>
                  <a:cubicBezTo>
                    <a:pt x="13" y="7"/>
                    <a:pt x="13" y="7"/>
                    <a:pt x="13" y="7"/>
                  </a:cubicBezTo>
                  <a:cubicBezTo>
                    <a:pt x="13" y="8"/>
                    <a:pt x="14" y="8"/>
                    <a:pt x="14" y="9"/>
                  </a:cubicBezTo>
                  <a:cubicBezTo>
                    <a:pt x="14" y="10"/>
                    <a:pt x="13" y="10"/>
                    <a:pt x="13" y="11"/>
                  </a:cubicBezTo>
                  <a:cubicBezTo>
                    <a:pt x="10" y="13"/>
                    <a:pt x="10" y="13"/>
                    <a:pt x="10" y="13"/>
                  </a:cubicBezTo>
                  <a:cubicBezTo>
                    <a:pt x="9" y="14"/>
                    <a:pt x="8" y="14"/>
                    <a:pt x="7" y="13"/>
                  </a:cubicBezTo>
                  <a:cubicBezTo>
                    <a:pt x="2" y="9"/>
                    <a:pt x="2" y="9"/>
                    <a:pt x="2" y="9"/>
                  </a:cubicBezTo>
                  <a:cubicBezTo>
                    <a:pt x="1" y="10"/>
                    <a:pt x="1" y="13"/>
                    <a:pt x="3" y="14"/>
                  </a:cubicBezTo>
                  <a:cubicBezTo>
                    <a:pt x="6" y="18"/>
                    <a:pt x="6" y="18"/>
                    <a:pt x="6" y="18"/>
                  </a:cubicBezTo>
                  <a:cubicBezTo>
                    <a:pt x="8" y="19"/>
                    <a:pt x="10" y="20"/>
                    <a:pt x="12" y="19"/>
                  </a:cubicBezTo>
                  <a:cubicBezTo>
                    <a:pt x="13" y="18"/>
                    <a:pt x="14" y="18"/>
                    <a:pt x="15" y="19"/>
                  </a:cubicBezTo>
                  <a:cubicBezTo>
                    <a:pt x="19" y="23"/>
                    <a:pt x="19" y="23"/>
                    <a:pt x="19" y="23"/>
                  </a:cubicBezTo>
                  <a:lnTo>
                    <a:pt x="18" y="2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1" name="Freeform 308">
              <a:extLst>
                <a:ext uri="{FF2B5EF4-FFF2-40B4-BE49-F238E27FC236}">
                  <a16:creationId xmlns:a16="http://schemas.microsoft.com/office/drawing/2014/main" id="{CFB8F2D1-856C-804E-91AB-46F49D1EDD50}"/>
                </a:ext>
              </a:extLst>
            </p:cNvPr>
            <p:cNvSpPr>
              <a:spLocks/>
            </p:cNvSpPr>
            <p:nvPr/>
          </p:nvSpPr>
          <p:spPr bwMode="auto">
            <a:xfrm>
              <a:off x="2526772" y="1347788"/>
              <a:ext cx="55563" cy="57150"/>
            </a:xfrm>
            <a:custGeom>
              <a:avLst/>
              <a:gdLst>
                <a:gd name="T0" fmla="*/ 28 w 35"/>
                <a:gd name="T1" fmla="*/ 36 h 36"/>
                <a:gd name="T2" fmla="*/ 0 w 35"/>
                <a:gd name="T3" fmla="*/ 7 h 36"/>
                <a:gd name="T4" fmla="*/ 7 w 35"/>
                <a:gd name="T5" fmla="*/ 0 h 36"/>
                <a:gd name="T6" fmla="*/ 35 w 35"/>
                <a:gd name="T7" fmla="*/ 29 h 36"/>
                <a:gd name="T8" fmla="*/ 28 w 35"/>
                <a:gd name="T9" fmla="*/ 36 h 36"/>
              </a:gdLst>
              <a:ahLst/>
              <a:cxnLst>
                <a:cxn ang="0">
                  <a:pos x="T0" y="T1"/>
                </a:cxn>
                <a:cxn ang="0">
                  <a:pos x="T2" y="T3"/>
                </a:cxn>
                <a:cxn ang="0">
                  <a:pos x="T4" y="T5"/>
                </a:cxn>
                <a:cxn ang="0">
                  <a:pos x="T6" y="T7"/>
                </a:cxn>
                <a:cxn ang="0">
                  <a:pos x="T8" y="T9"/>
                </a:cxn>
              </a:cxnLst>
              <a:rect l="0" t="0" r="r" b="b"/>
              <a:pathLst>
                <a:path w="35" h="36">
                  <a:moveTo>
                    <a:pt x="28" y="36"/>
                  </a:moveTo>
                  <a:lnTo>
                    <a:pt x="0" y="7"/>
                  </a:lnTo>
                  <a:lnTo>
                    <a:pt x="7" y="0"/>
                  </a:lnTo>
                  <a:lnTo>
                    <a:pt x="35" y="29"/>
                  </a:lnTo>
                  <a:lnTo>
                    <a:pt x="28" y="3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2" name="Freeform 309">
              <a:extLst>
                <a:ext uri="{FF2B5EF4-FFF2-40B4-BE49-F238E27FC236}">
                  <a16:creationId xmlns:a16="http://schemas.microsoft.com/office/drawing/2014/main" id="{9DD14C4A-DEA8-B140-B9D1-BDDBABF45E8B}"/>
                </a:ext>
              </a:extLst>
            </p:cNvPr>
            <p:cNvSpPr>
              <a:spLocks/>
            </p:cNvSpPr>
            <p:nvPr/>
          </p:nvSpPr>
          <p:spPr bwMode="auto">
            <a:xfrm>
              <a:off x="2582334" y="1404938"/>
              <a:ext cx="23813" cy="22225"/>
            </a:xfrm>
            <a:custGeom>
              <a:avLst/>
              <a:gdLst>
                <a:gd name="T0" fmla="*/ 7 w 15"/>
                <a:gd name="T1" fmla="*/ 14 h 14"/>
                <a:gd name="T2" fmla="*/ 0 w 15"/>
                <a:gd name="T3" fmla="*/ 7 h 14"/>
                <a:gd name="T4" fmla="*/ 7 w 15"/>
                <a:gd name="T5" fmla="*/ 0 h 14"/>
                <a:gd name="T6" fmla="*/ 15 w 15"/>
                <a:gd name="T7" fmla="*/ 7 h 14"/>
                <a:gd name="T8" fmla="*/ 7 w 15"/>
                <a:gd name="T9" fmla="*/ 14 h 14"/>
              </a:gdLst>
              <a:ahLst/>
              <a:cxnLst>
                <a:cxn ang="0">
                  <a:pos x="T0" y="T1"/>
                </a:cxn>
                <a:cxn ang="0">
                  <a:pos x="T2" y="T3"/>
                </a:cxn>
                <a:cxn ang="0">
                  <a:pos x="T4" y="T5"/>
                </a:cxn>
                <a:cxn ang="0">
                  <a:pos x="T6" y="T7"/>
                </a:cxn>
                <a:cxn ang="0">
                  <a:pos x="T8" y="T9"/>
                </a:cxn>
              </a:cxnLst>
              <a:rect l="0" t="0" r="r" b="b"/>
              <a:pathLst>
                <a:path w="15" h="14">
                  <a:moveTo>
                    <a:pt x="7" y="14"/>
                  </a:moveTo>
                  <a:lnTo>
                    <a:pt x="0" y="7"/>
                  </a:lnTo>
                  <a:lnTo>
                    <a:pt x="7" y="0"/>
                  </a:lnTo>
                  <a:lnTo>
                    <a:pt x="15" y="7"/>
                  </a:lnTo>
                  <a:lnTo>
                    <a:pt x="7"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3" name="Freeform 310">
              <a:extLst>
                <a:ext uri="{FF2B5EF4-FFF2-40B4-BE49-F238E27FC236}">
                  <a16:creationId xmlns:a16="http://schemas.microsoft.com/office/drawing/2014/main" id="{DBDD01CA-9B53-9944-ACE0-554204FC0CCE}"/>
                </a:ext>
              </a:extLst>
            </p:cNvPr>
            <p:cNvSpPr>
              <a:spLocks/>
            </p:cNvSpPr>
            <p:nvPr/>
          </p:nvSpPr>
          <p:spPr bwMode="auto">
            <a:xfrm>
              <a:off x="2323572" y="1144588"/>
              <a:ext cx="57150" cy="68263"/>
            </a:xfrm>
            <a:custGeom>
              <a:avLst/>
              <a:gdLst>
                <a:gd name="T0" fmla="*/ 36 w 36"/>
                <a:gd name="T1" fmla="*/ 43 h 43"/>
                <a:gd name="T2" fmla="*/ 0 w 36"/>
                <a:gd name="T3" fmla="*/ 7 h 43"/>
                <a:gd name="T4" fmla="*/ 7 w 36"/>
                <a:gd name="T5" fmla="*/ 0 h 43"/>
                <a:gd name="T6" fmla="*/ 36 w 36"/>
                <a:gd name="T7" fmla="*/ 36 h 43"/>
                <a:gd name="T8" fmla="*/ 36 w 36"/>
                <a:gd name="T9" fmla="*/ 43 h 43"/>
              </a:gdLst>
              <a:ahLst/>
              <a:cxnLst>
                <a:cxn ang="0">
                  <a:pos x="T0" y="T1"/>
                </a:cxn>
                <a:cxn ang="0">
                  <a:pos x="T2" y="T3"/>
                </a:cxn>
                <a:cxn ang="0">
                  <a:pos x="T4" y="T5"/>
                </a:cxn>
                <a:cxn ang="0">
                  <a:pos x="T6" y="T7"/>
                </a:cxn>
                <a:cxn ang="0">
                  <a:pos x="T8" y="T9"/>
                </a:cxn>
              </a:cxnLst>
              <a:rect l="0" t="0" r="r" b="b"/>
              <a:pathLst>
                <a:path w="36" h="43">
                  <a:moveTo>
                    <a:pt x="36" y="43"/>
                  </a:moveTo>
                  <a:lnTo>
                    <a:pt x="0" y="7"/>
                  </a:lnTo>
                  <a:lnTo>
                    <a:pt x="7" y="0"/>
                  </a:lnTo>
                  <a:lnTo>
                    <a:pt x="36" y="36"/>
                  </a:lnTo>
                  <a:lnTo>
                    <a:pt x="36" y="4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6" name="Rectangle 7">
            <a:extLst>
              <a:ext uri="{FF2B5EF4-FFF2-40B4-BE49-F238E27FC236}">
                <a16:creationId xmlns:a16="http://schemas.microsoft.com/office/drawing/2014/main" id="{92C04FCB-81B1-0B41-ABE2-DCFA809B899A}"/>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6528411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Icon Gallery 4">
    <p:spTree>
      <p:nvGrpSpPr>
        <p:cNvPr id="1" name=""/>
        <p:cNvGrpSpPr/>
        <p:nvPr/>
      </p:nvGrpSpPr>
      <p:grpSpPr>
        <a:xfrm>
          <a:off x="0" y="0"/>
          <a:ext cx="0" cy="0"/>
          <a:chOff x="0" y="0"/>
          <a:chExt cx="0" cy="0"/>
        </a:xfrm>
      </p:grpSpPr>
      <p:sp>
        <p:nvSpPr>
          <p:cNvPr id="5" name="Title Placeholder 1"/>
          <p:cNvSpPr>
            <a:spLocks noGrp="1"/>
          </p:cNvSpPr>
          <p:nvPr>
            <p:ph type="title" hasCustomPrompt="1"/>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Icon gallery</a:t>
            </a:r>
          </a:p>
        </p:txBody>
      </p:sp>
      <p:sp>
        <p:nvSpPr>
          <p:cNvPr id="572" name="TextBox 571">
            <a:extLst>
              <a:ext uri="{FF2B5EF4-FFF2-40B4-BE49-F238E27FC236}">
                <a16:creationId xmlns:a16="http://schemas.microsoft.com/office/drawing/2014/main" id="{A85C2747-5CCC-9548-8B2B-13DA453ACFE4}"/>
              </a:ext>
            </a:extLst>
          </p:cNvPr>
          <p:cNvSpPr txBox="1"/>
          <p:nvPr userDrawn="1"/>
        </p:nvSpPr>
        <p:spPr>
          <a:xfrm>
            <a:off x="355600" y="782320"/>
            <a:ext cx="7886700" cy="307777"/>
          </a:xfrm>
          <a:prstGeom prst="rect">
            <a:avLst/>
          </a:prstGeom>
          <a:noFill/>
        </p:spPr>
        <p:txBody>
          <a:bodyPr wrap="square" rtlCol="0">
            <a:spAutoFit/>
          </a:bodyPr>
          <a:lstStyle/>
          <a:p>
            <a:pPr>
              <a:spcAft>
                <a:spcPts val="750"/>
              </a:spcAft>
              <a:buClr>
                <a:schemeClr val="accent1"/>
              </a:buClr>
            </a:pPr>
            <a:r>
              <a:rPr lang="en-US" dirty="0">
                <a:latin typeface="Calibri" panose="020F0502020204030204" pitchFamily="34" charset="0"/>
                <a:cs typeface="Calibri" panose="020F0502020204030204" pitchFamily="34" charset="0"/>
              </a:rPr>
              <a:t>To change the color, just select the icon you want and choose a color from the fill color option.</a:t>
            </a:r>
          </a:p>
        </p:txBody>
      </p:sp>
      <p:grpSp>
        <p:nvGrpSpPr>
          <p:cNvPr id="1793" name="Group 1792">
            <a:extLst>
              <a:ext uri="{FF2B5EF4-FFF2-40B4-BE49-F238E27FC236}">
                <a16:creationId xmlns:a16="http://schemas.microsoft.com/office/drawing/2014/main" id="{B2ABB778-97F6-FC4A-9480-7CE0BECFCFB1}"/>
              </a:ext>
            </a:extLst>
          </p:cNvPr>
          <p:cNvGrpSpPr/>
          <p:nvPr userDrawn="1"/>
        </p:nvGrpSpPr>
        <p:grpSpPr>
          <a:xfrm>
            <a:off x="3009171" y="1323045"/>
            <a:ext cx="326030" cy="287112"/>
            <a:chOff x="3009171" y="1344340"/>
            <a:chExt cx="326030" cy="287112"/>
          </a:xfrm>
        </p:grpSpPr>
        <p:sp>
          <p:nvSpPr>
            <p:cNvPr id="1794" name="Freeform 1793">
              <a:extLst>
                <a:ext uri="{FF2B5EF4-FFF2-40B4-BE49-F238E27FC236}">
                  <a16:creationId xmlns:a16="http://schemas.microsoft.com/office/drawing/2014/main" id="{0667F67F-E8CD-5A4E-9E4F-626698CA7A48}"/>
                </a:ext>
              </a:extLst>
            </p:cNvPr>
            <p:cNvSpPr>
              <a:spLocks noEditPoints="1"/>
            </p:cNvSpPr>
            <p:nvPr/>
          </p:nvSpPr>
          <p:spPr bwMode="auto">
            <a:xfrm>
              <a:off x="3009171" y="1344340"/>
              <a:ext cx="151266" cy="287112"/>
            </a:xfrm>
            <a:custGeom>
              <a:avLst/>
              <a:gdLst>
                <a:gd name="T0" fmla="*/ 39 w 39"/>
                <a:gd name="T1" fmla="*/ 9 h 74"/>
                <a:gd name="T2" fmla="*/ 23 w 39"/>
                <a:gd name="T3" fmla="*/ 3 h 74"/>
                <a:gd name="T4" fmla="*/ 17 w 39"/>
                <a:gd name="T5" fmla="*/ 5 h 74"/>
                <a:gd name="T6" fmla="*/ 6 w 39"/>
                <a:gd name="T7" fmla="*/ 21 h 74"/>
                <a:gd name="T8" fmla="*/ 4 w 39"/>
                <a:gd name="T9" fmla="*/ 37 h 74"/>
                <a:gd name="T10" fmla="*/ 9 w 39"/>
                <a:gd name="T11" fmla="*/ 56 h 74"/>
                <a:gd name="T12" fmla="*/ 18 w 39"/>
                <a:gd name="T13" fmla="*/ 68 h 74"/>
                <a:gd name="T14" fmla="*/ 30 w 39"/>
                <a:gd name="T15" fmla="*/ 74 h 74"/>
                <a:gd name="T16" fmla="*/ 39 w 39"/>
                <a:gd name="T17" fmla="*/ 65 h 74"/>
                <a:gd name="T18" fmla="*/ 36 w 39"/>
                <a:gd name="T19" fmla="*/ 65 h 74"/>
                <a:gd name="T20" fmla="*/ 23 w 39"/>
                <a:gd name="T21" fmla="*/ 65 h 74"/>
                <a:gd name="T22" fmla="*/ 22 w 39"/>
                <a:gd name="T23" fmla="*/ 64 h 74"/>
                <a:gd name="T24" fmla="*/ 18 w 39"/>
                <a:gd name="T25" fmla="*/ 65 h 74"/>
                <a:gd name="T26" fmla="*/ 12 w 39"/>
                <a:gd name="T27" fmla="*/ 56 h 74"/>
                <a:gd name="T28" fmla="*/ 23 w 39"/>
                <a:gd name="T29" fmla="*/ 60 h 74"/>
                <a:gd name="T30" fmla="*/ 25 w 39"/>
                <a:gd name="T31" fmla="*/ 60 h 74"/>
                <a:gd name="T32" fmla="*/ 27 w 39"/>
                <a:gd name="T33" fmla="*/ 49 h 74"/>
                <a:gd name="T34" fmla="*/ 26 w 39"/>
                <a:gd name="T35" fmla="*/ 47 h 74"/>
                <a:gd name="T36" fmla="*/ 10 w 39"/>
                <a:gd name="T37" fmla="*/ 54 h 74"/>
                <a:gd name="T38" fmla="*/ 6 w 39"/>
                <a:gd name="T39" fmla="*/ 38 h 74"/>
                <a:gd name="T40" fmla="*/ 25 w 39"/>
                <a:gd name="T41" fmla="*/ 36 h 74"/>
                <a:gd name="T42" fmla="*/ 30 w 39"/>
                <a:gd name="T43" fmla="*/ 39 h 74"/>
                <a:gd name="T44" fmla="*/ 31 w 39"/>
                <a:gd name="T45" fmla="*/ 37 h 74"/>
                <a:gd name="T46" fmla="*/ 24 w 39"/>
                <a:gd name="T47" fmla="*/ 27 h 74"/>
                <a:gd name="T48" fmla="*/ 24 w 39"/>
                <a:gd name="T49" fmla="*/ 34 h 74"/>
                <a:gd name="T50" fmla="*/ 7 w 39"/>
                <a:gd name="T51" fmla="*/ 36 h 74"/>
                <a:gd name="T52" fmla="*/ 4 w 39"/>
                <a:gd name="T53" fmla="*/ 30 h 74"/>
                <a:gd name="T54" fmla="*/ 10 w 39"/>
                <a:gd name="T55" fmla="*/ 22 h 74"/>
                <a:gd name="T56" fmla="*/ 8 w 39"/>
                <a:gd name="T57" fmla="*/ 17 h 74"/>
                <a:gd name="T58" fmla="*/ 20 w 39"/>
                <a:gd name="T59" fmla="*/ 14 h 74"/>
                <a:gd name="T60" fmla="*/ 18 w 39"/>
                <a:gd name="T61" fmla="*/ 21 h 74"/>
                <a:gd name="T62" fmla="*/ 19 w 39"/>
                <a:gd name="T63" fmla="*/ 20 h 74"/>
                <a:gd name="T64" fmla="*/ 29 w 39"/>
                <a:gd name="T65" fmla="*/ 12 h 74"/>
                <a:gd name="T66" fmla="*/ 22 w 39"/>
                <a:gd name="T67" fmla="*/ 13 h 74"/>
                <a:gd name="T68" fmla="*/ 19 w 39"/>
                <a:gd name="T69" fmla="*/ 7 h 74"/>
                <a:gd name="T70" fmla="*/ 23 w 39"/>
                <a:gd name="T71" fmla="*/ 6 h 74"/>
                <a:gd name="T72" fmla="*/ 30 w 39"/>
                <a:gd name="T73" fmla="*/ 3 h 74"/>
                <a:gd name="T74" fmla="*/ 36 w 39"/>
                <a:gd name="T75" fmla="*/ 6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74">
                  <a:moveTo>
                    <a:pt x="39" y="10"/>
                  </a:moveTo>
                  <a:cubicBezTo>
                    <a:pt x="39" y="9"/>
                    <a:pt x="39" y="9"/>
                    <a:pt x="39" y="9"/>
                  </a:cubicBezTo>
                  <a:cubicBezTo>
                    <a:pt x="38" y="4"/>
                    <a:pt x="34" y="0"/>
                    <a:pt x="30" y="0"/>
                  </a:cubicBezTo>
                  <a:cubicBezTo>
                    <a:pt x="27" y="0"/>
                    <a:pt x="24" y="1"/>
                    <a:pt x="23" y="3"/>
                  </a:cubicBezTo>
                  <a:cubicBezTo>
                    <a:pt x="21" y="3"/>
                    <a:pt x="19" y="4"/>
                    <a:pt x="17" y="5"/>
                  </a:cubicBezTo>
                  <a:cubicBezTo>
                    <a:pt x="17" y="5"/>
                    <a:pt x="17" y="5"/>
                    <a:pt x="17" y="5"/>
                  </a:cubicBezTo>
                  <a:cubicBezTo>
                    <a:pt x="10" y="5"/>
                    <a:pt x="5" y="10"/>
                    <a:pt x="5" y="17"/>
                  </a:cubicBezTo>
                  <a:cubicBezTo>
                    <a:pt x="5" y="18"/>
                    <a:pt x="6" y="20"/>
                    <a:pt x="6" y="21"/>
                  </a:cubicBezTo>
                  <a:cubicBezTo>
                    <a:pt x="3" y="23"/>
                    <a:pt x="1" y="26"/>
                    <a:pt x="1" y="30"/>
                  </a:cubicBezTo>
                  <a:cubicBezTo>
                    <a:pt x="1" y="32"/>
                    <a:pt x="2" y="35"/>
                    <a:pt x="4" y="37"/>
                  </a:cubicBezTo>
                  <a:cubicBezTo>
                    <a:pt x="2" y="39"/>
                    <a:pt x="0" y="42"/>
                    <a:pt x="0" y="45"/>
                  </a:cubicBezTo>
                  <a:cubicBezTo>
                    <a:pt x="0" y="51"/>
                    <a:pt x="4" y="55"/>
                    <a:pt x="9" y="56"/>
                  </a:cubicBezTo>
                  <a:cubicBezTo>
                    <a:pt x="9" y="57"/>
                    <a:pt x="9" y="58"/>
                    <a:pt x="9" y="58"/>
                  </a:cubicBezTo>
                  <a:cubicBezTo>
                    <a:pt x="9" y="63"/>
                    <a:pt x="13" y="68"/>
                    <a:pt x="18" y="68"/>
                  </a:cubicBezTo>
                  <a:cubicBezTo>
                    <a:pt x="19" y="68"/>
                    <a:pt x="20" y="67"/>
                    <a:pt x="21" y="67"/>
                  </a:cubicBezTo>
                  <a:cubicBezTo>
                    <a:pt x="22" y="71"/>
                    <a:pt x="25" y="74"/>
                    <a:pt x="30" y="74"/>
                  </a:cubicBezTo>
                  <a:cubicBezTo>
                    <a:pt x="35" y="74"/>
                    <a:pt x="39" y="70"/>
                    <a:pt x="39" y="65"/>
                  </a:cubicBezTo>
                  <a:cubicBezTo>
                    <a:pt x="39" y="65"/>
                    <a:pt x="39" y="65"/>
                    <a:pt x="39" y="65"/>
                  </a:cubicBezTo>
                  <a:lnTo>
                    <a:pt x="39" y="10"/>
                  </a:lnTo>
                  <a:close/>
                  <a:moveTo>
                    <a:pt x="36" y="65"/>
                  </a:moveTo>
                  <a:cubicBezTo>
                    <a:pt x="36" y="69"/>
                    <a:pt x="33" y="72"/>
                    <a:pt x="30" y="72"/>
                  </a:cubicBezTo>
                  <a:cubicBezTo>
                    <a:pt x="26" y="72"/>
                    <a:pt x="23" y="69"/>
                    <a:pt x="23" y="65"/>
                  </a:cubicBezTo>
                  <a:cubicBezTo>
                    <a:pt x="23" y="65"/>
                    <a:pt x="23" y="64"/>
                    <a:pt x="22" y="64"/>
                  </a:cubicBezTo>
                  <a:cubicBezTo>
                    <a:pt x="22" y="64"/>
                    <a:pt x="22" y="64"/>
                    <a:pt x="22" y="64"/>
                  </a:cubicBezTo>
                  <a:cubicBezTo>
                    <a:pt x="21" y="64"/>
                    <a:pt x="21" y="64"/>
                    <a:pt x="21" y="64"/>
                  </a:cubicBezTo>
                  <a:cubicBezTo>
                    <a:pt x="20" y="65"/>
                    <a:pt x="19" y="65"/>
                    <a:pt x="18" y="65"/>
                  </a:cubicBezTo>
                  <a:cubicBezTo>
                    <a:pt x="14" y="65"/>
                    <a:pt x="11" y="62"/>
                    <a:pt x="11" y="58"/>
                  </a:cubicBezTo>
                  <a:cubicBezTo>
                    <a:pt x="11" y="58"/>
                    <a:pt x="12" y="57"/>
                    <a:pt x="12" y="56"/>
                  </a:cubicBezTo>
                  <a:cubicBezTo>
                    <a:pt x="13" y="55"/>
                    <a:pt x="17" y="53"/>
                    <a:pt x="22" y="54"/>
                  </a:cubicBezTo>
                  <a:cubicBezTo>
                    <a:pt x="21" y="57"/>
                    <a:pt x="23" y="60"/>
                    <a:pt x="23" y="60"/>
                  </a:cubicBezTo>
                  <a:cubicBezTo>
                    <a:pt x="23" y="60"/>
                    <a:pt x="23" y="61"/>
                    <a:pt x="24" y="61"/>
                  </a:cubicBezTo>
                  <a:cubicBezTo>
                    <a:pt x="24" y="61"/>
                    <a:pt x="24" y="61"/>
                    <a:pt x="25" y="60"/>
                  </a:cubicBezTo>
                  <a:cubicBezTo>
                    <a:pt x="25" y="60"/>
                    <a:pt x="25" y="59"/>
                    <a:pt x="25" y="59"/>
                  </a:cubicBezTo>
                  <a:cubicBezTo>
                    <a:pt x="25" y="58"/>
                    <a:pt x="22" y="53"/>
                    <a:pt x="27" y="49"/>
                  </a:cubicBezTo>
                  <a:cubicBezTo>
                    <a:pt x="28" y="49"/>
                    <a:pt x="28" y="48"/>
                    <a:pt x="28" y="47"/>
                  </a:cubicBezTo>
                  <a:cubicBezTo>
                    <a:pt x="27" y="47"/>
                    <a:pt x="27" y="46"/>
                    <a:pt x="26" y="47"/>
                  </a:cubicBezTo>
                  <a:cubicBezTo>
                    <a:pt x="24" y="48"/>
                    <a:pt x="23" y="50"/>
                    <a:pt x="22" y="51"/>
                  </a:cubicBezTo>
                  <a:cubicBezTo>
                    <a:pt x="16" y="50"/>
                    <a:pt x="12" y="52"/>
                    <a:pt x="10" y="54"/>
                  </a:cubicBezTo>
                  <a:cubicBezTo>
                    <a:pt x="6" y="53"/>
                    <a:pt x="3" y="50"/>
                    <a:pt x="3" y="45"/>
                  </a:cubicBezTo>
                  <a:cubicBezTo>
                    <a:pt x="3" y="42"/>
                    <a:pt x="4" y="40"/>
                    <a:pt x="6" y="38"/>
                  </a:cubicBezTo>
                  <a:cubicBezTo>
                    <a:pt x="8" y="39"/>
                    <a:pt x="11" y="40"/>
                    <a:pt x="14" y="40"/>
                  </a:cubicBezTo>
                  <a:cubicBezTo>
                    <a:pt x="18" y="40"/>
                    <a:pt x="22" y="38"/>
                    <a:pt x="25" y="36"/>
                  </a:cubicBezTo>
                  <a:cubicBezTo>
                    <a:pt x="26" y="37"/>
                    <a:pt x="28" y="39"/>
                    <a:pt x="30" y="39"/>
                  </a:cubicBezTo>
                  <a:cubicBezTo>
                    <a:pt x="30" y="39"/>
                    <a:pt x="30" y="39"/>
                    <a:pt x="30" y="39"/>
                  </a:cubicBezTo>
                  <a:cubicBezTo>
                    <a:pt x="31" y="39"/>
                    <a:pt x="31" y="39"/>
                    <a:pt x="32" y="39"/>
                  </a:cubicBezTo>
                  <a:cubicBezTo>
                    <a:pt x="32" y="38"/>
                    <a:pt x="31" y="37"/>
                    <a:pt x="31" y="37"/>
                  </a:cubicBezTo>
                  <a:cubicBezTo>
                    <a:pt x="25" y="35"/>
                    <a:pt x="25" y="29"/>
                    <a:pt x="25" y="28"/>
                  </a:cubicBezTo>
                  <a:cubicBezTo>
                    <a:pt x="25" y="28"/>
                    <a:pt x="25" y="27"/>
                    <a:pt x="24" y="27"/>
                  </a:cubicBezTo>
                  <a:cubicBezTo>
                    <a:pt x="23" y="27"/>
                    <a:pt x="23" y="27"/>
                    <a:pt x="22" y="28"/>
                  </a:cubicBezTo>
                  <a:cubicBezTo>
                    <a:pt x="22" y="28"/>
                    <a:pt x="22" y="31"/>
                    <a:pt x="24" y="34"/>
                  </a:cubicBezTo>
                  <a:cubicBezTo>
                    <a:pt x="21" y="36"/>
                    <a:pt x="18" y="37"/>
                    <a:pt x="14" y="37"/>
                  </a:cubicBezTo>
                  <a:cubicBezTo>
                    <a:pt x="11" y="37"/>
                    <a:pt x="8" y="36"/>
                    <a:pt x="7" y="36"/>
                  </a:cubicBezTo>
                  <a:cubicBezTo>
                    <a:pt x="7" y="36"/>
                    <a:pt x="7" y="35"/>
                    <a:pt x="7" y="35"/>
                  </a:cubicBezTo>
                  <a:cubicBezTo>
                    <a:pt x="5" y="34"/>
                    <a:pt x="4" y="32"/>
                    <a:pt x="4" y="30"/>
                  </a:cubicBezTo>
                  <a:cubicBezTo>
                    <a:pt x="4" y="27"/>
                    <a:pt x="6" y="24"/>
                    <a:pt x="9" y="23"/>
                  </a:cubicBezTo>
                  <a:cubicBezTo>
                    <a:pt x="9" y="23"/>
                    <a:pt x="9" y="23"/>
                    <a:pt x="10" y="22"/>
                  </a:cubicBezTo>
                  <a:cubicBezTo>
                    <a:pt x="10" y="22"/>
                    <a:pt x="10" y="22"/>
                    <a:pt x="10" y="21"/>
                  </a:cubicBezTo>
                  <a:cubicBezTo>
                    <a:pt x="9" y="20"/>
                    <a:pt x="8" y="18"/>
                    <a:pt x="8" y="17"/>
                  </a:cubicBezTo>
                  <a:cubicBezTo>
                    <a:pt x="8" y="12"/>
                    <a:pt x="12" y="8"/>
                    <a:pt x="16" y="8"/>
                  </a:cubicBezTo>
                  <a:cubicBezTo>
                    <a:pt x="16" y="10"/>
                    <a:pt x="18" y="13"/>
                    <a:pt x="20" y="14"/>
                  </a:cubicBezTo>
                  <a:cubicBezTo>
                    <a:pt x="17" y="17"/>
                    <a:pt x="17" y="19"/>
                    <a:pt x="17" y="20"/>
                  </a:cubicBezTo>
                  <a:cubicBezTo>
                    <a:pt x="17" y="21"/>
                    <a:pt x="18" y="21"/>
                    <a:pt x="18" y="21"/>
                  </a:cubicBezTo>
                  <a:cubicBezTo>
                    <a:pt x="18" y="21"/>
                    <a:pt x="18" y="21"/>
                    <a:pt x="18" y="21"/>
                  </a:cubicBezTo>
                  <a:cubicBezTo>
                    <a:pt x="19" y="21"/>
                    <a:pt x="19" y="20"/>
                    <a:pt x="19" y="20"/>
                  </a:cubicBezTo>
                  <a:cubicBezTo>
                    <a:pt x="20" y="19"/>
                    <a:pt x="21" y="14"/>
                    <a:pt x="28" y="13"/>
                  </a:cubicBezTo>
                  <a:cubicBezTo>
                    <a:pt x="29" y="13"/>
                    <a:pt x="29" y="12"/>
                    <a:pt x="29" y="12"/>
                  </a:cubicBezTo>
                  <a:cubicBezTo>
                    <a:pt x="29" y="11"/>
                    <a:pt x="28" y="10"/>
                    <a:pt x="27" y="10"/>
                  </a:cubicBezTo>
                  <a:cubicBezTo>
                    <a:pt x="25" y="11"/>
                    <a:pt x="23" y="12"/>
                    <a:pt x="22" y="13"/>
                  </a:cubicBezTo>
                  <a:cubicBezTo>
                    <a:pt x="20" y="12"/>
                    <a:pt x="19" y="9"/>
                    <a:pt x="19" y="7"/>
                  </a:cubicBezTo>
                  <a:cubicBezTo>
                    <a:pt x="19" y="7"/>
                    <a:pt x="19" y="7"/>
                    <a:pt x="19" y="7"/>
                  </a:cubicBezTo>
                  <a:cubicBezTo>
                    <a:pt x="20" y="6"/>
                    <a:pt x="21" y="6"/>
                    <a:pt x="22" y="6"/>
                  </a:cubicBezTo>
                  <a:cubicBezTo>
                    <a:pt x="22" y="6"/>
                    <a:pt x="23" y="6"/>
                    <a:pt x="23" y="6"/>
                  </a:cubicBezTo>
                  <a:cubicBezTo>
                    <a:pt x="23" y="6"/>
                    <a:pt x="24" y="6"/>
                    <a:pt x="24" y="6"/>
                  </a:cubicBezTo>
                  <a:cubicBezTo>
                    <a:pt x="26" y="4"/>
                    <a:pt x="28" y="3"/>
                    <a:pt x="30" y="3"/>
                  </a:cubicBezTo>
                  <a:cubicBezTo>
                    <a:pt x="33" y="3"/>
                    <a:pt x="36" y="6"/>
                    <a:pt x="36" y="9"/>
                  </a:cubicBezTo>
                  <a:cubicBezTo>
                    <a:pt x="36" y="65"/>
                    <a:pt x="36" y="65"/>
                    <a:pt x="36" y="6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5" name="Freeform 1794">
              <a:extLst>
                <a:ext uri="{FF2B5EF4-FFF2-40B4-BE49-F238E27FC236}">
                  <a16:creationId xmlns:a16="http://schemas.microsoft.com/office/drawing/2014/main" id="{D80F5F49-7E26-C04F-86C6-A393A9382E50}"/>
                </a:ext>
              </a:extLst>
            </p:cNvPr>
            <p:cNvSpPr>
              <a:spLocks noEditPoints="1"/>
            </p:cNvSpPr>
            <p:nvPr/>
          </p:nvSpPr>
          <p:spPr bwMode="auto">
            <a:xfrm>
              <a:off x="3172186" y="1359761"/>
              <a:ext cx="85179" cy="81508"/>
            </a:xfrm>
            <a:custGeom>
              <a:avLst/>
              <a:gdLst>
                <a:gd name="T0" fmla="*/ 1 w 22"/>
                <a:gd name="T1" fmla="*/ 21 h 21"/>
                <a:gd name="T2" fmla="*/ 10 w 22"/>
                <a:gd name="T3" fmla="*/ 21 h 21"/>
                <a:gd name="T4" fmla="*/ 11 w 22"/>
                <a:gd name="T5" fmla="*/ 20 h 21"/>
                <a:gd name="T6" fmla="*/ 16 w 22"/>
                <a:gd name="T7" fmla="*/ 10 h 21"/>
                <a:gd name="T8" fmla="*/ 17 w 22"/>
                <a:gd name="T9" fmla="*/ 10 h 21"/>
                <a:gd name="T10" fmla="*/ 22 w 22"/>
                <a:gd name="T11" fmla="*/ 7 h 21"/>
                <a:gd name="T12" fmla="*/ 22 w 22"/>
                <a:gd name="T13" fmla="*/ 3 h 21"/>
                <a:gd name="T14" fmla="*/ 19 w 22"/>
                <a:gd name="T15" fmla="*/ 0 h 21"/>
                <a:gd name="T16" fmla="*/ 17 w 22"/>
                <a:gd name="T17" fmla="*/ 0 h 21"/>
                <a:gd name="T18" fmla="*/ 12 w 22"/>
                <a:gd name="T19" fmla="*/ 3 h 21"/>
                <a:gd name="T20" fmla="*/ 12 w 22"/>
                <a:gd name="T21" fmla="*/ 7 h 21"/>
                <a:gd name="T22" fmla="*/ 14 w 22"/>
                <a:gd name="T23" fmla="*/ 9 h 21"/>
                <a:gd name="T24" fmla="*/ 9 w 22"/>
                <a:gd name="T25" fmla="*/ 18 h 21"/>
                <a:gd name="T26" fmla="*/ 1 w 22"/>
                <a:gd name="T27" fmla="*/ 18 h 21"/>
                <a:gd name="T28" fmla="*/ 0 w 22"/>
                <a:gd name="T29" fmla="*/ 19 h 21"/>
                <a:gd name="T30" fmla="*/ 1 w 22"/>
                <a:gd name="T31" fmla="*/ 21 h 21"/>
                <a:gd name="T32" fmla="*/ 15 w 22"/>
                <a:gd name="T33" fmla="*/ 4 h 21"/>
                <a:gd name="T34" fmla="*/ 17 w 22"/>
                <a:gd name="T35" fmla="*/ 3 h 21"/>
                <a:gd name="T36" fmla="*/ 18 w 22"/>
                <a:gd name="T37" fmla="*/ 3 h 21"/>
                <a:gd name="T38" fmla="*/ 19 w 22"/>
                <a:gd name="T39" fmla="*/ 4 h 21"/>
                <a:gd name="T40" fmla="*/ 19 w 22"/>
                <a:gd name="T41" fmla="*/ 6 h 21"/>
                <a:gd name="T42" fmla="*/ 16 w 22"/>
                <a:gd name="T43" fmla="*/ 7 h 21"/>
                <a:gd name="T44" fmla="*/ 15 w 22"/>
                <a:gd name="T45" fmla="*/ 6 h 21"/>
                <a:gd name="T46" fmla="*/ 15 w 22"/>
                <a:gd name="T4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21">
                  <a:moveTo>
                    <a:pt x="1" y="21"/>
                  </a:moveTo>
                  <a:cubicBezTo>
                    <a:pt x="10" y="21"/>
                    <a:pt x="10" y="21"/>
                    <a:pt x="10" y="21"/>
                  </a:cubicBezTo>
                  <a:cubicBezTo>
                    <a:pt x="10" y="21"/>
                    <a:pt x="11" y="20"/>
                    <a:pt x="11" y="20"/>
                  </a:cubicBezTo>
                  <a:cubicBezTo>
                    <a:pt x="16" y="10"/>
                    <a:pt x="16" y="10"/>
                    <a:pt x="16" y="10"/>
                  </a:cubicBezTo>
                  <a:cubicBezTo>
                    <a:pt x="16" y="10"/>
                    <a:pt x="17" y="10"/>
                    <a:pt x="17" y="10"/>
                  </a:cubicBezTo>
                  <a:cubicBezTo>
                    <a:pt x="19" y="10"/>
                    <a:pt x="21" y="9"/>
                    <a:pt x="22" y="7"/>
                  </a:cubicBezTo>
                  <a:cubicBezTo>
                    <a:pt x="22" y="6"/>
                    <a:pt x="22" y="5"/>
                    <a:pt x="22" y="3"/>
                  </a:cubicBezTo>
                  <a:cubicBezTo>
                    <a:pt x="21" y="2"/>
                    <a:pt x="20" y="1"/>
                    <a:pt x="19" y="0"/>
                  </a:cubicBezTo>
                  <a:cubicBezTo>
                    <a:pt x="18" y="0"/>
                    <a:pt x="18" y="0"/>
                    <a:pt x="17" y="0"/>
                  </a:cubicBezTo>
                  <a:cubicBezTo>
                    <a:pt x="15" y="0"/>
                    <a:pt x="13" y="1"/>
                    <a:pt x="12" y="3"/>
                  </a:cubicBezTo>
                  <a:cubicBezTo>
                    <a:pt x="12" y="4"/>
                    <a:pt x="12" y="5"/>
                    <a:pt x="12" y="7"/>
                  </a:cubicBezTo>
                  <a:cubicBezTo>
                    <a:pt x="12" y="8"/>
                    <a:pt x="13" y="8"/>
                    <a:pt x="14" y="9"/>
                  </a:cubicBezTo>
                  <a:cubicBezTo>
                    <a:pt x="9" y="18"/>
                    <a:pt x="9" y="18"/>
                    <a:pt x="9" y="18"/>
                  </a:cubicBezTo>
                  <a:cubicBezTo>
                    <a:pt x="1" y="18"/>
                    <a:pt x="1" y="18"/>
                    <a:pt x="1" y="18"/>
                  </a:cubicBezTo>
                  <a:cubicBezTo>
                    <a:pt x="0" y="18"/>
                    <a:pt x="0" y="19"/>
                    <a:pt x="0" y="19"/>
                  </a:cubicBezTo>
                  <a:cubicBezTo>
                    <a:pt x="0" y="20"/>
                    <a:pt x="0" y="21"/>
                    <a:pt x="1" y="21"/>
                  </a:cubicBezTo>
                  <a:close/>
                  <a:moveTo>
                    <a:pt x="15" y="4"/>
                  </a:moveTo>
                  <a:cubicBezTo>
                    <a:pt x="15" y="3"/>
                    <a:pt x="16" y="3"/>
                    <a:pt x="17" y="3"/>
                  </a:cubicBezTo>
                  <a:cubicBezTo>
                    <a:pt x="17" y="3"/>
                    <a:pt x="18" y="3"/>
                    <a:pt x="18" y="3"/>
                  </a:cubicBezTo>
                  <a:cubicBezTo>
                    <a:pt x="19" y="3"/>
                    <a:pt x="19" y="4"/>
                    <a:pt x="19" y="4"/>
                  </a:cubicBezTo>
                  <a:cubicBezTo>
                    <a:pt x="19" y="5"/>
                    <a:pt x="19" y="5"/>
                    <a:pt x="19" y="6"/>
                  </a:cubicBezTo>
                  <a:cubicBezTo>
                    <a:pt x="19" y="7"/>
                    <a:pt x="17" y="8"/>
                    <a:pt x="16" y="7"/>
                  </a:cubicBezTo>
                  <a:cubicBezTo>
                    <a:pt x="15" y="7"/>
                    <a:pt x="15" y="6"/>
                    <a:pt x="15" y="6"/>
                  </a:cubicBezTo>
                  <a:cubicBezTo>
                    <a:pt x="14" y="5"/>
                    <a:pt x="14" y="5"/>
                    <a:pt x="15" y="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6" name="Freeform 7">
              <a:extLst>
                <a:ext uri="{FF2B5EF4-FFF2-40B4-BE49-F238E27FC236}">
                  <a16:creationId xmlns:a16="http://schemas.microsoft.com/office/drawing/2014/main" id="{12EC37D1-EA1C-644D-8701-5A53D63E0683}"/>
                </a:ext>
              </a:extLst>
            </p:cNvPr>
            <p:cNvSpPr>
              <a:spLocks noEditPoints="1"/>
            </p:cNvSpPr>
            <p:nvPr/>
          </p:nvSpPr>
          <p:spPr bwMode="auto">
            <a:xfrm>
              <a:off x="3172186" y="1398679"/>
              <a:ext cx="151266" cy="66087"/>
            </a:xfrm>
            <a:custGeom>
              <a:avLst/>
              <a:gdLst>
                <a:gd name="T0" fmla="*/ 1 w 39"/>
                <a:gd name="T1" fmla="*/ 17 h 17"/>
                <a:gd name="T2" fmla="*/ 14 w 39"/>
                <a:gd name="T3" fmla="*/ 17 h 17"/>
                <a:gd name="T4" fmla="*/ 15 w 39"/>
                <a:gd name="T5" fmla="*/ 17 h 17"/>
                <a:gd name="T6" fmla="*/ 20 w 39"/>
                <a:gd name="T7" fmla="*/ 6 h 17"/>
                <a:gd name="T8" fmla="*/ 29 w 39"/>
                <a:gd name="T9" fmla="*/ 6 h 17"/>
                <a:gd name="T10" fmla="*/ 34 w 39"/>
                <a:gd name="T11" fmla="*/ 10 h 17"/>
                <a:gd name="T12" fmla="*/ 39 w 39"/>
                <a:gd name="T13" fmla="*/ 5 h 17"/>
                <a:gd name="T14" fmla="*/ 34 w 39"/>
                <a:gd name="T15" fmla="*/ 0 h 17"/>
                <a:gd name="T16" fmla="*/ 29 w 39"/>
                <a:gd name="T17" fmla="*/ 4 h 17"/>
                <a:gd name="T18" fmla="*/ 19 w 39"/>
                <a:gd name="T19" fmla="*/ 4 h 17"/>
                <a:gd name="T20" fmla="*/ 18 w 39"/>
                <a:gd name="T21" fmla="*/ 4 h 17"/>
                <a:gd name="T22" fmla="*/ 13 w 39"/>
                <a:gd name="T23" fmla="*/ 15 h 17"/>
                <a:gd name="T24" fmla="*/ 1 w 39"/>
                <a:gd name="T25" fmla="*/ 15 h 17"/>
                <a:gd name="T26" fmla="*/ 0 w 39"/>
                <a:gd name="T27" fmla="*/ 16 h 17"/>
                <a:gd name="T28" fmla="*/ 1 w 39"/>
                <a:gd name="T29" fmla="*/ 17 h 17"/>
                <a:gd name="T30" fmla="*/ 34 w 39"/>
                <a:gd name="T31" fmla="*/ 3 h 17"/>
                <a:gd name="T32" fmla="*/ 37 w 39"/>
                <a:gd name="T33" fmla="*/ 5 h 17"/>
                <a:gd name="T34" fmla="*/ 34 w 39"/>
                <a:gd name="T35" fmla="*/ 8 h 17"/>
                <a:gd name="T36" fmla="*/ 32 w 39"/>
                <a:gd name="T37" fmla="*/ 5 h 17"/>
                <a:gd name="T38" fmla="*/ 34 w 39"/>
                <a:gd name="T3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17">
                  <a:moveTo>
                    <a:pt x="1" y="17"/>
                  </a:moveTo>
                  <a:cubicBezTo>
                    <a:pt x="14" y="17"/>
                    <a:pt x="14" y="17"/>
                    <a:pt x="14" y="17"/>
                  </a:cubicBezTo>
                  <a:cubicBezTo>
                    <a:pt x="14" y="17"/>
                    <a:pt x="15" y="17"/>
                    <a:pt x="15" y="17"/>
                  </a:cubicBezTo>
                  <a:cubicBezTo>
                    <a:pt x="20" y="6"/>
                    <a:pt x="20" y="6"/>
                    <a:pt x="20" y="6"/>
                  </a:cubicBezTo>
                  <a:cubicBezTo>
                    <a:pt x="29" y="6"/>
                    <a:pt x="29" y="6"/>
                    <a:pt x="29" y="6"/>
                  </a:cubicBezTo>
                  <a:cubicBezTo>
                    <a:pt x="30" y="9"/>
                    <a:pt x="32" y="10"/>
                    <a:pt x="34" y="10"/>
                  </a:cubicBezTo>
                  <a:cubicBezTo>
                    <a:pt x="37" y="10"/>
                    <a:pt x="39" y="8"/>
                    <a:pt x="39" y="5"/>
                  </a:cubicBezTo>
                  <a:cubicBezTo>
                    <a:pt x="39" y="2"/>
                    <a:pt x="37" y="0"/>
                    <a:pt x="34" y="0"/>
                  </a:cubicBezTo>
                  <a:cubicBezTo>
                    <a:pt x="32" y="0"/>
                    <a:pt x="30" y="2"/>
                    <a:pt x="29" y="4"/>
                  </a:cubicBezTo>
                  <a:cubicBezTo>
                    <a:pt x="19" y="4"/>
                    <a:pt x="19" y="4"/>
                    <a:pt x="19" y="4"/>
                  </a:cubicBezTo>
                  <a:cubicBezTo>
                    <a:pt x="19" y="4"/>
                    <a:pt x="18" y="4"/>
                    <a:pt x="18" y="4"/>
                  </a:cubicBezTo>
                  <a:cubicBezTo>
                    <a:pt x="13" y="15"/>
                    <a:pt x="13" y="15"/>
                    <a:pt x="13" y="15"/>
                  </a:cubicBezTo>
                  <a:cubicBezTo>
                    <a:pt x="1" y="15"/>
                    <a:pt x="1" y="15"/>
                    <a:pt x="1" y="15"/>
                  </a:cubicBezTo>
                  <a:cubicBezTo>
                    <a:pt x="0" y="15"/>
                    <a:pt x="0" y="15"/>
                    <a:pt x="0" y="16"/>
                  </a:cubicBezTo>
                  <a:cubicBezTo>
                    <a:pt x="0" y="17"/>
                    <a:pt x="0" y="17"/>
                    <a:pt x="1" y="17"/>
                  </a:cubicBezTo>
                  <a:close/>
                  <a:moveTo>
                    <a:pt x="34" y="3"/>
                  </a:moveTo>
                  <a:cubicBezTo>
                    <a:pt x="36" y="3"/>
                    <a:pt x="37" y="4"/>
                    <a:pt x="37" y="5"/>
                  </a:cubicBezTo>
                  <a:cubicBezTo>
                    <a:pt x="37" y="6"/>
                    <a:pt x="36" y="8"/>
                    <a:pt x="34" y="8"/>
                  </a:cubicBezTo>
                  <a:cubicBezTo>
                    <a:pt x="33" y="8"/>
                    <a:pt x="32" y="6"/>
                    <a:pt x="32" y="5"/>
                  </a:cubicBezTo>
                  <a:cubicBezTo>
                    <a:pt x="32" y="4"/>
                    <a:pt x="33" y="3"/>
                    <a:pt x="34"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8">
              <a:extLst>
                <a:ext uri="{FF2B5EF4-FFF2-40B4-BE49-F238E27FC236}">
                  <a16:creationId xmlns:a16="http://schemas.microsoft.com/office/drawing/2014/main" id="{3C0CABDB-F4A1-AF4B-BFD0-C7CDA5D11128}"/>
                </a:ext>
              </a:extLst>
            </p:cNvPr>
            <p:cNvSpPr>
              <a:spLocks noEditPoints="1"/>
            </p:cNvSpPr>
            <p:nvPr/>
          </p:nvSpPr>
          <p:spPr bwMode="auto">
            <a:xfrm>
              <a:off x="3172186" y="1468437"/>
              <a:ext cx="163015" cy="38918"/>
            </a:xfrm>
            <a:custGeom>
              <a:avLst/>
              <a:gdLst>
                <a:gd name="T0" fmla="*/ 37 w 42"/>
                <a:gd name="T1" fmla="*/ 0 h 10"/>
                <a:gd name="T2" fmla="*/ 32 w 42"/>
                <a:gd name="T3" fmla="*/ 4 h 10"/>
                <a:gd name="T4" fmla="*/ 32 w 42"/>
                <a:gd name="T5" fmla="*/ 4 h 10"/>
                <a:gd name="T6" fmla="*/ 1 w 42"/>
                <a:gd name="T7" fmla="*/ 4 h 10"/>
                <a:gd name="T8" fmla="*/ 0 w 42"/>
                <a:gd name="T9" fmla="*/ 5 h 10"/>
                <a:gd name="T10" fmla="*/ 1 w 42"/>
                <a:gd name="T11" fmla="*/ 7 h 10"/>
                <a:gd name="T12" fmla="*/ 32 w 42"/>
                <a:gd name="T13" fmla="*/ 7 h 10"/>
                <a:gd name="T14" fmla="*/ 32 w 42"/>
                <a:gd name="T15" fmla="*/ 7 h 10"/>
                <a:gd name="T16" fmla="*/ 37 w 42"/>
                <a:gd name="T17" fmla="*/ 10 h 10"/>
                <a:gd name="T18" fmla="*/ 42 w 42"/>
                <a:gd name="T19" fmla="*/ 5 h 10"/>
                <a:gd name="T20" fmla="*/ 37 w 42"/>
                <a:gd name="T21" fmla="*/ 0 h 10"/>
                <a:gd name="T22" fmla="*/ 37 w 42"/>
                <a:gd name="T23" fmla="*/ 8 h 10"/>
                <a:gd name="T24" fmla="*/ 34 w 42"/>
                <a:gd name="T25" fmla="*/ 5 h 10"/>
                <a:gd name="T26" fmla="*/ 37 w 42"/>
                <a:gd name="T27" fmla="*/ 3 h 10"/>
                <a:gd name="T28" fmla="*/ 39 w 42"/>
                <a:gd name="T29" fmla="*/ 5 h 10"/>
                <a:gd name="T30" fmla="*/ 37 w 42"/>
                <a:gd name="T3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0">
                  <a:moveTo>
                    <a:pt x="37" y="0"/>
                  </a:moveTo>
                  <a:cubicBezTo>
                    <a:pt x="34" y="0"/>
                    <a:pt x="32" y="2"/>
                    <a:pt x="32" y="4"/>
                  </a:cubicBezTo>
                  <a:cubicBezTo>
                    <a:pt x="32" y="4"/>
                    <a:pt x="32" y="4"/>
                    <a:pt x="32" y="4"/>
                  </a:cubicBezTo>
                  <a:cubicBezTo>
                    <a:pt x="1" y="4"/>
                    <a:pt x="1" y="4"/>
                    <a:pt x="1" y="4"/>
                  </a:cubicBezTo>
                  <a:cubicBezTo>
                    <a:pt x="0" y="4"/>
                    <a:pt x="0" y="5"/>
                    <a:pt x="0" y="5"/>
                  </a:cubicBezTo>
                  <a:cubicBezTo>
                    <a:pt x="0" y="6"/>
                    <a:pt x="0" y="7"/>
                    <a:pt x="1" y="7"/>
                  </a:cubicBezTo>
                  <a:cubicBezTo>
                    <a:pt x="32" y="7"/>
                    <a:pt x="32" y="7"/>
                    <a:pt x="32" y="7"/>
                  </a:cubicBezTo>
                  <a:cubicBezTo>
                    <a:pt x="32" y="7"/>
                    <a:pt x="32" y="7"/>
                    <a:pt x="32" y="7"/>
                  </a:cubicBezTo>
                  <a:cubicBezTo>
                    <a:pt x="32" y="9"/>
                    <a:pt x="34" y="10"/>
                    <a:pt x="37" y="10"/>
                  </a:cubicBezTo>
                  <a:cubicBezTo>
                    <a:pt x="39" y="10"/>
                    <a:pt x="42" y="8"/>
                    <a:pt x="42" y="5"/>
                  </a:cubicBezTo>
                  <a:cubicBezTo>
                    <a:pt x="42" y="3"/>
                    <a:pt x="39" y="0"/>
                    <a:pt x="37" y="0"/>
                  </a:cubicBezTo>
                  <a:close/>
                  <a:moveTo>
                    <a:pt x="37" y="8"/>
                  </a:moveTo>
                  <a:cubicBezTo>
                    <a:pt x="35" y="8"/>
                    <a:pt x="34" y="7"/>
                    <a:pt x="34" y="5"/>
                  </a:cubicBezTo>
                  <a:cubicBezTo>
                    <a:pt x="34" y="4"/>
                    <a:pt x="35" y="3"/>
                    <a:pt x="37" y="3"/>
                  </a:cubicBezTo>
                  <a:cubicBezTo>
                    <a:pt x="38" y="3"/>
                    <a:pt x="39" y="4"/>
                    <a:pt x="39" y="5"/>
                  </a:cubicBezTo>
                  <a:cubicBezTo>
                    <a:pt x="39" y="7"/>
                    <a:pt x="38" y="8"/>
                    <a:pt x="37" y="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8" name="Freeform 9">
              <a:extLst>
                <a:ext uri="{FF2B5EF4-FFF2-40B4-BE49-F238E27FC236}">
                  <a16:creationId xmlns:a16="http://schemas.microsoft.com/office/drawing/2014/main" id="{CE52ADB9-6934-E144-ABB6-24C63FCF65A4}"/>
                </a:ext>
              </a:extLst>
            </p:cNvPr>
            <p:cNvSpPr>
              <a:spLocks noEditPoints="1"/>
            </p:cNvSpPr>
            <p:nvPr/>
          </p:nvSpPr>
          <p:spPr bwMode="auto">
            <a:xfrm>
              <a:off x="3172186" y="1538196"/>
              <a:ext cx="85179" cy="81508"/>
            </a:xfrm>
            <a:custGeom>
              <a:avLst/>
              <a:gdLst>
                <a:gd name="T0" fmla="*/ 17 w 22"/>
                <a:gd name="T1" fmla="*/ 11 h 21"/>
                <a:gd name="T2" fmla="*/ 16 w 22"/>
                <a:gd name="T3" fmla="*/ 11 h 21"/>
                <a:gd name="T4" fmla="*/ 11 w 22"/>
                <a:gd name="T5" fmla="*/ 1 h 21"/>
                <a:gd name="T6" fmla="*/ 10 w 22"/>
                <a:gd name="T7" fmla="*/ 0 h 21"/>
                <a:gd name="T8" fmla="*/ 1 w 22"/>
                <a:gd name="T9" fmla="*/ 0 h 21"/>
                <a:gd name="T10" fmla="*/ 0 w 22"/>
                <a:gd name="T11" fmla="*/ 1 h 21"/>
                <a:gd name="T12" fmla="*/ 1 w 22"/>
                <a:gd name="T13" fmla="*/ 3 h 21"/>
                <a:gd name="T14" fmla="*/ 9 w 22"/>
                <a:gd name="T15" fmla="*/ 3 h 21"/>
                <a:gd name="T16" fmla="*/ 14 w 22"/>
                <a:gd name="T17" fmla="*/ 12 h 21"/>
                <a:gd name="T18" fmla="*/ 12 w 22"/>
                <a:gd name="T19" fmla="*/ 14 h 21"/>
                <a:gd name="T20" fmla="*/ 12 w 22"/>
                <a:gd name="T21" fmla="*/ 18 h 21"/>
                <a:gd name="T22" fmla="*/ 17 w 22"/>
                <a:gd name="T23" fmla="*/ 21 h 21"/>
                <a:gd name="T24" fmla="*/ 17 w 22"/>
                <a:gd name="T25" fmla="*/ 21 h 21"/>
                <a:gd name="T26" fmla="*/ 19 w 22"/>
                <a:gd name="T27" fmla="*/ 20 h 21"/>
                <a:gd name="T28" fmla="*/ 22 w 22"/>
                <a:gd name="T29" fmla="*/ 17 h 21"/>
                <a:gd name="T30" fmla="*/ 22 w 22"/>
                <a:gd name="T31" fmla="*/ 13 h 21"/>
                <a:gd name="T32" fmla="*/ 17 w 22"/>
                <a:gd name="T33" fmla="*/ 11 h 21"/>
                <a:gd name="T34" fmla="*/ 19 w 22"/>
                <a:gd name="T35" fmla="*/ 17 h 21"/>
                <a:gd name="T36" fmla="*/ 18 w 22"/>
                <a:gd name="T37" fmla="*/ 18 h 21"/>
                <a:gd name="T38" fmla="*/ 17 w 22"/>
                <a:gd name="T39" fmla="*/ 18 h 21"/>
                <a:gd name="T40" fmla="*/ 17 w 22"/>
                <a:gd name="T41" fmla="*/ 18 h 21"/>
                <a:gd name="T42" fmla="*/ 15 w 22"/>
                <a:gd name="T43" fmla="*/ 17 h 21"/>
                <a:gd name="T44" fmla="*/ 15 w 22"/>
                <a:gd name="T45" fmla="*/ 15 h 21"/>
                <a:gd name="T46" fmla="*/ 16 w 22"/>
                <a:gd name="T47" fmla="*/ 13 h 21"/>
                <a:gd name="T48" fmla="*/ 17 w 22"/>
                <a:gd name="T49" fmla="*/ 13 h 21"/>
                <a:gd name="T50" fmla="*/ 19 w 22"/>
                <a:gd name="T51" fmla="*/ 15 h 21"/>
                <a:gd name="T52" fmla="*/ 19 w 22"/>
                <a:gd name="T5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1">
                  <a:moveTo>
                    <a:pt x="17" y="11"/>
                  </a:moveTo>
                  <a:cubicBezTo>
                    <a:pt x="17" y="11"/>
                    <a:pt x="16" y="11"/>
                    <a:pt x="16" y="11"/>
                  </a:cubicBezTo>
                  <a:cubicBezTo>
                    <a:pt x="11" y="1"/>
                    <a:pt x="11" y="1"/>
                    <a:pt x="11" y="1"/>
                  </a:cubicBezTo>
                  <a:cubicBezTo>
                    <a:pt x="11" y="0"/>
                    <a:pt x="10" y="0"/>
                    <a:pt x="10" y="0"/>
                  </a:cubicBezTo>
                  <a:cubicBezTo>
                    <a:pt x="1" y="0"/>
                    <a:pt x="1" y="0"/>
                    <a:pt x="1" y="0"/>
                  </a:cubicBezTo>
                  <a:cubicBezTo>
                    <a:pt x="0" y="0"/>
                    <a:pt x="0" y="1"/>
                    <a:pt x="0" y="1"/>
                  </a:cubicBezTo>
                  <a:cubicBezTo>
                    <a:pt x="0" y="2"/>
                    <a:pt x="0" y="3"/>
                    <a:pt x="1" y="3"/>
                  </a:cubicBezTo>
                  <a:cubicBezTo>
                    <a:pt x="9" y="3"/>
                    <a:pt x="9" y="3"/>
                    <a:pt x="9" y="3"/>
                  </a:cubicBezTo>
                  <a:cubicBezTo>
                    <a:pt x="14" y="12"/>
                    <a:pt x="14" y="12"/>
                    <a:pt x="14" y="12"/>
                  </a:cubicBezTo>
                  <a:cubicBezTo>
                    <a:pt x="13" y="12"/>
                    <a:pt x="12" y="13"/>
                    <a:pt x="12" y="14"/>
                  </a:cubicBezTo>
                  <a:cubicBezTo>
                    <a:pt x="12" y="15"/>
                    <a:pt x="12" y="17"/>
                    <a:pt x="12" y="18"/>
                  </a:cubicBezTo>
                  <a:cubicBezTo>
                    <a:pt x="13" y="20"/>
                    <a:pt x="15" y="21"/>
                    <a:pt x="17" y="21"/>
                  </a:cubicBezTo>
                  <a:cubicBezTo>
                    <a:pt x="17" y="21"/>
                    <a:pt x="17" y="21"/>
                    <a:pt x="17" y="21"/>
                  </a:cubicBezTo>
                  <a:cubicBezTo>
                    <a:pt x="18" y="21"/>
                    <a:pt x="18" y="21"/>
                    <a:pt x="19" y="20"/>
                  </a:cubicBezTo>
                  <a:cubicBezTo>
                    <a:pt x="20" y="20"/>
                    <a:pt x="21" y="19"/>
                    <a:pt x="22" y="17"/>
                  </a:cubicBezTo>
                  <a:cubicBezTo>
                    <a:pt x="22" y="16"/>
                    <a:pt x="22" y="15"/>
                    <a:pt x="22" y="13"/>
                  </a:cubicBezTo>
                  <a:cubicBezTo>
                    <a:pt x="21" y="12"/>
                    <a:pt x="19" y="11"/>
                    <a:pt x="17" y="11"/>
                  </a:cubicBezTo>
                  <a:close/>
                  <a:moveTo>
                    <a:pt x="19" y="17"/>
                  </a:moveTo>
                  <a:cubicBezTo>
                    <a:pt x="19" y="17"/>
                    <a:pt x="19" y="18"/>
                    <a:pt x="18" y="18"/>
                  </a:cubicBezTo>
                  <a:cubicBezTo>
                    <a:pt x="18" y="18"/>
                    <a:pt x="17" y="18"/>
                    <a:pt x="17" y="18"/>
                  </a:cubicBezTo>
                  <a:cubicBezTo>
                    <a:pt x="17" y="18"/>
                    <a:pt x="17" y="18"/>
                    <a:pt x="17" y="18"/>
                  </a:cubicBezTo>
                  <a:cubicBezTo>
                    <a:pt x="16" y="18"/>
                    <a:pt x="15" y="18"/>
                    <a:pt x="15" y="17"/>
                  </a:cubicBezTo>
                  <a:cubicBezTo>
                    <a:pt x="14" y="16"/>
                    <a:pt x="14" y="15"/>
                    <a:pt x="15" y="15"/>
                  </a:cubicBezTo>
                  <a:cubicBezTo>
                    <a:pt x="15" y="14"/>
                    <a:pt x="15" y="14"/>
                    <a:pt x="16" y="13"/>
                  </a:cubicBezTo>
                  <a:cubicBezTo>
                    <a:pt x="16" y="13"/>
                    <a:pt x="17" y="13"/>
                    <a:pt x="17" y="13"/>
                  </a:cubicBezTo>
                  <a:cubicBezTo>
                    <a:pt x="18" y="13"/>
                    <a:pt x="19" y="14"/>
                    <a:pt x="19" y="15"/>
                  </a:cubicBezTo>
                  <a:cubicBezTo>
                    <a:pt x="19" y="15"/>
                    <a:pt x="19" y="16"/>
                    <a:pt x="19" y="1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10">
              <a:extLst>
                <a:ext uri="{FF2B5EF4-FFF2-40B4-BE49-F238E27FC236}">
                  <a16:creationId xmlns:a16="http://schemas.microsoft.com/office/drawing/2014/main" id="{FFBA5E5E-02B0-1B49-A4DB-82D3A4D780CA}"/>
                </a:ext>
              </a:extLst>
            </p:cNvPr>
            <p:cNvSpPr>
              <a:spLocks noEditPoints="1"/>
            </p:cNvSpPr>
            <p:nvPr/>
          </p:nvSpPr>
          <p:spPr bwMode="auto">
            <a:xfrm>
              <a:off x="3172186" y="1511027"/>
              <a:ext cx="151266" cy="69759"/>
            </a:xfrm>
            <a:custGeom>
              <a:avLst/>
              <a:gdLst>
                <a:gd name="T0" fmla="*/ 34 w 39"/>
                <a:gd name="T1" fmla="*/ 7 h 18"/>
                <a:gd name="T2" fmla="*/ 29 w 39"/>
                <a:gd name="T3" fmla="*/ 11 h 18"/>
                <a:gd name="T4" fmla="*/ 20 w 39"/>
                <a:gd name="T5" fmla="*/ 11 h 18"/>
                <a:gd name="T6" fmla="*/ 15 w 39"/>
                <a:gd name="T7" fmla="*/ 1 h 18"/>
                <a:gd name="T8" fmla="*/ 14 w 39"/>
                <a:gd name="T9" fmla="*/ 0 h 18"/>
                <a:gd name="T10" fmla="*/ 1 w 39"/>
                <a:gd name="T11" fmla="*/ 0 h 18"/>
                <a:gd name="T12" fmla="*/ 0 w 39"/>
                <a:gd name="T13" fmla="*/ 2 h 18"/>
                <a:gd name="T14" fmla="*/ 1 w 39"/>
                <a:gd name="T15" fmla="*/ 3 h 18"/>
                <a:gd name="T16" fmla="*/ 13 w 39"/>
                <a:gd name="T17" fmla="*/ 3 h 18"/>
                <a:gd name="T18" fmla="*/ 18 w 39"/>
                <a:gd name="T19" fmla="*/ 13 h 18"/>
                <a:gd name="T20" fmla="*/ 19 w 39"/>
                <a:gd name="T21" fmla="*/ 14 h 18"/>
                <a:gd name="T22" fmla="*/ 29 w 39"/>
                <a:gd name="T23" fmla="*/ 14 h 18"/>
                <a:gd name="T24" fmla="*/ 34 w 39"/>
                <a:gd name="T25" fmla="*/ 18 h 18"/>
                <a:gd name="T26" fmla="*/ 39 w 39"/>
                <a:gd name="T27" fmla="*/ 13 h 18"/>
                <a:gd name="T28" fmla="*/ 34 w 39"/>
                <a:gd name="T29" fmla="*/ 7 h 18"/>
                <a:gd name="T30" fmla="*/ 34 w 39"/>
                <a:gd name="T31" fmla="*/ 15 h 18"/>
                <a:gd name="T32" fmla="*/ 32 w 39"/>
                <a:gd name="T33" fmla="*/ 13 h 18"/>
                <a:gd name="T34" fmla="*/ 34 w 39"/>
                <a:gd name="T35" fmla="*/ 10 h 18"/>
                <a:gd name="T36" fmla="*/ 37 w 39"/>
                <a:gd name="T37" fmla="*/ 13 h 18"/>
                <a:gd name="T38" fmla="*/ 34 w 39"/>
                <a:gd name="T39"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18">
                  <a:moveTo>
                    <a:pt x="34" y="7"/>
                  </a:moveTo>
                  <a:cubicBezTo>
                    <a:pt x="32" y="7"/>
                    <a:pt x="30" y="9"/>
                    <a:pt x="29" y="11"/>
                  </a:cubicBezTo>
                  <a:cubicBezTo>
                    <a:pt x="20" y="11"/>
                    <a:pt x="20" y="11"/>
                    <a:pt x="20" y="11"/>
                  </a:cubicBezTo>
                  <a:cubicBezTo>
                    <a:pt x="15" y="1"/>
                    <a:pt x="15" y="1"/>
                    <a:pt x="15" y="1"/>
                  </a:cubicBezTo>
                  <a:cubicBezTo>
                    <a:pt x="15" y="1"/>
                    <a:pt x="14" y="0"/>
                    <a:pt x="14" y="0"/>
                  </a:cubicBezTo>
                  <a:cubicBezTo>
                    <a:pt x="1" y="0"/>
                    <a:pt x="1" y="0"/>
                    <a:pt x="1" y="0"/>
                  </a:cubicBezTo>
                  <a:cubicBezTo>
                    <a:pt x="0" y="0"/>
                    <a:pt x="0" y="1"/>
                    <a:pt x="0" y="2"/>
                  </a:cubicBezTo>
                  <a:cubicBezTo>
                    <a:pt x="0" y="2"/>
                    <a:pt x="0" y="3"/>
                    <a:pt x="1" y="3"/>
                  </a:cubicBezTo>
                  <a:cubicBezTo>
                    <a:pt x="13" y="3"/>
                    <a:pt x="13" y="3"/>
                    <a:pt x="13" y="3"/>
                  </a:cubicBezTo>
                  <a:cubicBezTo>
                    <a:pt x="18" y="13"/>
                    <a:pt x="18" y="13"/>
                    <a:pt x="18" y="13"/>
                  </a:cubicBezTo>
                  <a:cubicBezTo>
                    <a:pt x="18" y="14"/>
                    <a:pt x="19" y="14"/>
                    <a:pt x="19" y="14"/>
                  </a:cubicBezTo>
                  <a:cubicBezTo>
                    <a:pt x="29" y="14"/>
                    <a:pt x="29" y="14"/>
                    <a:pt x="29" y="14"/>
                  </a:cubicBezTo>
                  <a:cubicBezTo>
                    <a:pt x="30" y="16"/>
                    <a:pt x="32" y="18"/>
                    <a:pt x="34" y="18"/>
                  </a:cubicBezTo>
                  <a:cubicBezTo>
                    <a:pt x="37" y="18"/>
                    <a:pt x="39" y="15"/>
                    <a:pt x="39" y="13"/>
                  </a:cubicBezTo>
                  <a:cubicBezTo>
                    <a:pt x="39" y="10"/>
                    <a:pt x="37" y="7"/>
                    <a:pt x="34" y="7"/>
                  </a:cubicBezTo>
                  <a:close/>
                  <a:moveTo>
                    <a:pt x="34" y="15"/>
                  </a:moveTo>
                  <a:cubicBezTo>
                    <a:pt x="33" y="15"/>
                    <a:pt x="32" y="14"/>
                    <a:pt x="32" y="13"/>
                  </a:cubicBezTo>
                  <a:cubicBezTo>
                    <a:pt x="32" y="11"/>
                    <a:pt x="33" y="10"/>
                    <a:pt x="34" y="10"/>
                  </a:cubicBezTo>
                  <a:cubicBezTo>
                    <a:pt x="36" y="10"/>
                    <a:pt x="37" y="11"/>
                    <a:pt x="37" y="13"/>
                  </a:cubicBezTo>
                  <a:cubicBezTo>
                    <a:pt x="37" y="14"/>
                    <a:pt x="36" y="15"/>
                    <a:pt x="34" y="1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00" name="Group 1799">
            <a:extLst>
              <a:ext uri="{FF2B5EF4-FFF2-40B4-BE49-F238E27FC236}">
                <a16:creationId xmlns:a16="http://schemas.microsoft.com/office/drawing/2014/main" id="{5AD6DAFA-2E78-414C-BCB6-7ACFDA9D5E1D}"/>
              </a:ext>
            </a:extLst>
          </p:cNvPr>
          <p:cNvGrpSpPr/>
          <p:nvPr userDrawn="1"/>
        </p:nvGrpSpPr>
        <p:grpSpPr>
          <a:xfrm>
            <a:off x="1965729" y="1323045"/>
            <a:ext cx="314282" cy="287112"/>
            <a:chOff x="1965729" y="1344340"/>
            <a:chExt cx="314282" cy="287112"/>
          </a:xfrm>
        </p:grpSpPr>
        <p:sp>
          <p:nvSpPr>
            <p:cNvPr id="1801" name="Freeform 11">
              <a:extLst>
                <a:ext uri="{FF2B5EF4-FFF2-40B4-BE49-F238E27FC236}">
                  <a16:creationId xmlns:a16="http://schemas.microsoft.com/office/drawing/2014/main" id="{B3671B7E-24C6-F342-99C9-B12FD201EF4D}"/>
                </a:ext>
              </a:extLst>
            </p:cNvPr>
            <p:cNvSpPr>
              <a:spLocks noEditPoints="1"/>
            </p:cNvSpPr>
            <p:nvPr/>
          </p:nvSpPr>
          <p:spPr bwMode="auto">
            <a:xfrm>
              <a:off x="2105981" y="1367838"/>
              <a:ext cx="174030" cy="170358"/>
            </a:xfrm>
            <a:custGeom>
              <a:avLst/>
              <a:gdLst>
                <a:gd name="T0" fmla="*/ 44 w 45"/>
                <a:gd name="T1" fmla="*/ 12 h 44"/>
                <a:gd name="T2" fmla="*/ 38 w 45"/>
                <a:gd name="T3" fmla="*/ 12 h 44"/>
                <a:gd name="T4" fmla="*/ 38 w 45"/>
                <a:gd name="T5" fmla="*/ 7 h 44"/>
                <a:gd name="T6" fmla="*/ 44 w 45"/>
                <a:gd name="T7" fmla="*/ 7 h 44"/>
                <a:gd name="T8" fmla="*/ 45 w 45"/>
                <a:gd name="T9" fmla="*/ 6 h 44"/>
                <a:gd name="T10" fmla="*/ 44 w 45"/>
                <a:gd name="T11" fmla="*/ 4 h 44"/>
                <a:gd name="T12" fmla="*/ 38 w 45"/>
                <a:gd name="T13" fmla="*/ 4 h 44"/>
                <a:gd name="T14" fmla="*/ 38 w 45"/>
                <a:gd name="T15" fmla="*/ 2 h 44"/>
                <a:gd name="T16" fmla="*/ 36 w 45"/>
                <a:gd name="T17" fmla="*/ 0 h 44"/>
                <a:gd name="T18" fmla="*/ 27 w 45"/>
                <a:gd name="T19" fmla="*/ 0 h 44"/>
                <a:gd name="T20" fmla="*/ 22 w 45"/>
                <a:gd name="T21" fmla="*/ 6 h 44"/>
                <a:gd name="T22" fmla="*/ 22 w 45"/>
                <a:gd name="T23" fmla="*/ 8 h 44"/>
                <a:gd name="T24" fmla="*/ 12 w 45"/>
                <a:gd name="T25" fmla="*/ 8 h 44"/>
                <a:gd name="T26" fmla="*/ 7 w 45"/>
                <a:gd name="T27" fmla="*/ 13 h 44"/>
                <a:gd name="T28" fmla="*/ 7 w 45"/>
                <a:gd name="T29" fmla="*/ 27 h 44"/>
                <a:gd name="T30" fmla="*/ 12 w 45"/>
                <a:gd name="T31" fmla="*/ 32 h 44"/>
                <a:gd name="T32" fmla="*/ 15 w 45"/>
                <a:gd name="T33" fmla="*/ 32 h 44"/>
                <a:gd name="T34" fmla="*/ 17 w 45"/>
                <a:gd name="T35" fmla="*/ 32 h 44"/>
                <a:gd name="T36" fmla="*/ 20 w 45"/>
                <a:gd name="T37" fmla="*/ 32 h 44"/>
                <a:gd name="T38" fmla="*/ 22 w 45"/>
                <a:gd name="T39" fmla="*/ 34 h 44"/>
                <a:gd name="T40" fmla="*/ 22 w 45"/>
                <a:gd name="T41" fmla="*/ 39 h 44"/>
                <a:gd name="T42" fmla="*/ 20 w 45"/>
                <a:gd name="T43" fmla="*/ 41 h 44"/>
                <a:gd name="T44" fmla="*/ 16 w 45"/>
                <a:gd name="T45" fmla="*/ 41 h 44"/>
                <a:gd name="T46" fmla="*/ 15 w 45"/>
                <a:gd name="T47" fmla="*/ 41 h 44"/>
                <a:gd name="T48" fmla="*/ 2 w 45"/>
                <a:gd name="T49" fmla="*/ 41 h 44"/>
                <a:gd name="T50" fmla="*/ 0 w 45"/>
                <a:gd name="T51" fmla="*/ 42 h 44"/>
                <a:gd name="T52" fmla="*/ 2 w 45"/>
                <a:gd name="T53" fmla="*/ 44 h 44"/>
                <a:gd name="T54" fmla="*/ 15 w 45"/>
                <a:gd name="T55" fmla="*/ 44 h 44"/>
                <a:gd name="T56" fmla="*/ 16 w 45"/>
                <a:gd name="T57" fmla="*/ 44 h 44"/>
                <a:gd name="T58" fmla="*/ 20 w 45"/>
                <a:gd name="T59" fmla="*/ 44 h 44"/>
                <a:gd name="T60" fmla="*/ 24 w 45"/>
                <a:gd name="T61" fmla="*/ 39 h 44"/>
                <a:gd name="T62" fmla="*/ 24 w 45"/>
                <a:gd name="T63" fmla="*/ 34 h 44"/>
                <a:gd name="T64" fmla="*/ 20 w 45"/>
                <a:gd name="T65" fmla="*/ 29 h 44"/>
                <a:gd name="T66" fmla="*/ 17 w 45"/>
                <a:gd name="T67" fmla="*/ 29 h 44"/>
                <a:gd name="T68" fmla="*/ 15 w 45"/>
                <a:gd name="T69" fmla="*/ 29 h 44"/>
                <a:gd name="T70" fmla="*/ 12 w 45"/>
                <a:gd name="T71" fmla="*/ 29 h 44"/>
                <a:gd name="T72" fmla="*/ 10 w 45"/>
                <a:gd name="T73" fmla="*/ 27 h 44"/>
                <a:gd name="T74" fmla="*/ 10 w 45"/>
                <a:gd name="T75" fmla="*/ 13 h 44"/>
                <a:gd name="T76" fmla="*/ 12 w 45"/>
                <a:gd name="T77" fmla="*/ 10 h 44"/>
                <a:gd name="T78" fmla="*/ 22 w 45"/>
                <a:gd name="T79" fmla="*/ 10 h 44"/>
                <a:gd name="T80" fmla="*/ 22 w 45"/>
                <a:gd name="T81" fmla="*/ 13 h 44"/>
                <a:gd name="T82" fmla="*/ 27 w 45"/>
                <a:gd name="T83" fmla="*/ 18 h 44"/>
                <a:gd name="T84" fmla="*/ 36 w 45"/>
                <a:gd name="T85" fmla="*/ 18 h 44"/>
                <a:gd name="T86" fmla="*/ 38 w 45"/>
                <a:gd name="T87" fmla="*/ 17 h 44"/>
                <a:gd name="T88" fmla="*/ 38 w 45"/>
                <a:gd name="T89" fmla="*/ 14 h 44"/>
                <a:gd name="T90" fmla="*/ 44 w 45"/>
                <a:gd name="T91" fmla="*/ 14 h 44"/>
                <a:gd name="T92" fmla="*/ 45 w 45"/>
                <a:gd name="T93" fmla="*/ 13 h 44"/>
                <a:gd name="T94" fmla="*/ 44 w 45"/>
                <a:gd name="T95" fmla="*/ 12 h 44"/>
                <a:gd name="T96" fmla="*/ 35 w 45"/>
                <a:gd name="T97" fmla="*/ 16 h 44"/>
                <a:gd name="T98" fmla="*/ 27 w 45"/>
                <a:gd name="T99" fmla="*/ 16 h 44"/>
                <a:gd name="T100" fmla="*/ 25 w 45"/>
                <a:gd name="T101" fmla="*/ 13 h 44"/>
                <a:gd name="T102" fmla="*/ 25 w 45"/>
                <a:gd name="T103" fmla="*/ 6 h 44"/>
                <a:gd name="T104" fmla="*/ 27 w 45"/>
                <a:gd name="T105" fmla="*/ 3 h 44"/>
                <a:gd name="T106" fmla="*/ 35 w 45"/>
                <a:gd name="T107" fmla="*/ 3 h 44"/>
                <a:gd name="T108" fmla="*/ 35 w 45"/>
                <a:gd name="T109"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4">
                  <a:moveTo>
                    <a:pt x="44" y="12"/>
                  </a:moveTo>
                  <a:cubicBezTo>
                    <a:pt x="38" y="12"/>
                    <a:pt x="38" y="12"/>
                    <a:pt x="38" y="12"/>
                  </a:cubicBezTo>
                  <a:cubicBezTo>
                    <a:pt x="38" y="7"/>
                    <a:pt x="38" y="7"/>
                    <a:pt x="38" y="7"/>
                  </a:cubicBezTo>
                  <a:cubicBezTo>
                    <a:pt x="44" y="7"/>
                    <a:pt x="44" y="7"/>
                    <a:pt x="44" y="7"/>
                  </a:cubicBezTo>
                  <a:cubicBezTo>
                    <a:pt x="44" y="7"/>
                    <a:pt x="45" y="6"/>
                    <a:pt x="45" y="6"/>
                  </a:cubicBezTo>
                  <a:cubicBezTo>
                    <a:pt x="45" y="5"/>
                    <a:pt x="44" y="4"/>
                    <a:pt x="44" y="4"/>
                  </a:cubicBezTo>
                  <a:cubicBezTo>
                    <a:pt x="38" y="4"/>
                    <a:pt x="38" y="4"/>
                    <a:pt x="38" y="4"/>
                  </a:cubicBezTo>
                  <a:cubicBezTo>
                    <a:pt x="38" y="2"/>
                    <a:pt x="38" y="2"/>
                    <a:pt x="38" y="2"/>
                  </a:cubicBezTo>
                  <a:cubicBezTo>
                    <a:pt x="38" y="1"/>
                    <a:pt x="37" y="0"/>
                    <a:pt x="36" y="0"/>
                  </a:cubicBezTo>
                  <a:cubicBezTo>
                    <a:pt x="27" y="0"/>
                    <a:pt x="27" y="0"/>
                    <a:pt x="27" y="0"/>
                  </a:cubicBezTo>
                  <a:cubicBezTo>
                    <a:pt x="25" y="0"/>
                    <a:pt x="22" y="3"/>
                    <a:pt x="22" y="6"/>
                  </a:cubicBezTo>
                  <a:cubicBezTo>
                    <a:pt x="22" y="8"/>
                    <a:pt x="22" y="8"/>
                    <a:pt x="22" y="8"/>
                  </a:cubicBezTo>
                  <a:cubicBezTo>
                    <a:pt x="12" y="8"/>
                    <a:pt x="12" y="8"/>
                    <a:pt x="12" y="8"/>
                  </a:cubicBezTo>
                  <a:cubicBezTo>
                    <a:pt x="9" y="8"/>
                    <a:pt x="7" y="10"/>
                    <a:pt x="7" y="13"/>
                  </a:cubicBezTo>
                  <a:cubicBezTo>
                    <a:pt x="7" y="27"/>
                    <a:pt x="7" y="27"/>
                    <a:pt x="7" y="27"/>
                  </a:cubicBezTo>
                  <a:cubicBezTo>
                    <a:pt x="7" y="30"/>
                    <a:pt x="9" y="32"/>
                    <a:pt x="12" y="32"/>
                  </a:cubicBezTo>
                  <a:cubicBezTo>
                    <a:pt x="15" y="32"/>
                    <a:pt x="15" y="32"/>
                    <a:pt x="15" y="32"/>
                  </a:cubicBezTo>
                  <a:cubicBezTo>
                    <a:pt x="17" y="32"/>
                    <a:pt x="17" y="32"/>
                    <a:pt x="17" y="32"/>
                  </a:cubicBezTo>
                  <a:cubicBezTo>
                    <a:pt x="20" y="32"/>
                    <a:pt x="20" y="32"/>
                    <a:pt x="20" y="32"/>
                  </a:cubicBezTo>
                  <a:cubicBezTo>
                    <a:pt x="21" y="32"/>
                    <a:pt x="22" y="33"/>
                    <a:pt x="22" y="34"/>
                  </a:cubicBezTo>
                  <a:cubicBezTo>
                    <a:pt x="22" y="39"/>
                    <a:pt x="22" y="39"/>
                    <a:pt x="22" y="39"/>
                  </a:cubicBezTo>
                  <a:cubicBezTo>
                    <a:pt x="22" y="40"/>
                    <a:pt x="21" y="41"/>
                    <a:pt x="20" y="41"/>
                  </a:cubicBezTo>
                  <a:cubicBezTo>
                    <a:pt x="16" y="41"/>
                    <a:pt x="16" y="41"/>
                    <a:pt x="16" y="41"/>
                  </a:cubicBezTo>
                  <a:cubicBezTo>
                    <a:pt x="15" y="41"/>
                    <a:pt x="15" y="41"/>
                    <a:pt x="15" y="41"/>
                  </a:cubicBezTo>
                  <a:cubicBezTo>
                    <a:pt x="2" y="41"/>
                    <a:pt x="2" y="41"/>
                    <a:pt x="2" y="41"/>
                  </a:cubicBezTo>
                  <a:cubicBezTo>
                    <a:pt x="1" y="41"/>
                    <a:pt x="0" y="41"/>
                    <a:pt x="0" y="42"/>
                  </a:cubicBezTo>
                  <a:cubicBezTo>
                    <a:pt x="0" y="43"/>
                    <a:pt x="1" y="44"/>
                    <a:pt x="2" y="44"/>
                  </a:cubicBezTo>
                  <a:cubicBezTo>
                    <a:pt x="15" y="44"/>
                    <a:pt x="15" y="44"/>
                    <a:pt x="15" y="44"/>
                  </a:cubicBezTo>
                  <a:cubicBezTo>
                    <a:pt x="16" y="44"/>
                    <a:pt x="16" y="44"/>
                    <a:pt x="16" y="44"/>
                  </a:cubicBezTo>
                  <a:cubicBezTo>
                    <a:pt x="20" y="44"/>
                    <a:pt x="20" y="44"/>
                    <a:pt x="20" y="44"/>
                  </a:cubicBezTo>
                  <a:cubicBezTo>
                    <a:pt x="22" y="44"/>
                    <a:pt x="24" y="41"/>
                    <a:pt x="24" y="39"/>
                  </a:cubicBezTo>
                  <a:cubicBezTo>
                    <a:pt x="24" y="34"/>
                    <a:pt x="24" y="34"/>
                    <a:pt x="24" y="34"/>
                  </a:cubicBezTo>
                  <a:cubicBezTo>
                    <a:pt x="24" y="31"/>
                    <a:pt x="22" y="29"/>
                    <a:pt x="20" y="29"/>
                  </a:cubicBezTo>
                  <a:cubicBezTo>
                    <a:pt x="17" y="29"/>
                    <a:pt x="17" y="29"/>
                    <a:pt x="17" y="29"/>
                  </a:cubicBezTo>
                  <a:cubicBezTo>
                    <a:pt x="15" y="29"/>
                    <a:pt x="15" y="29"/>
                    <a:pt x="15" y="29"/>
                  </a:cubicBezTo>
                  <a:cubicBezTo>
                    <a:pt x="12" y="29"/>
                    <a:pt x="12" y="29"/>
                    <a:pt x="12" y="29"/>
                  </a:cubicBezTo>
                  <a:cubicBezTo>
                    <a:pt x="11" y="29"/>
                    <a:pt x="10" y="28"/>
                    <a:pt x="10" y="27"/>
                  </a:cubicBezTo>
                  <a:cubicBezTo>
                    <a:pt x="10" y="13"/>
                    <a:pt x="10" y="13"/>
                    <a:pt x="10" y="13"/>
                  </a:cubicBezTo>
                  <a:cubicBezTo>
                    <a:pt x="10" y="11"/>
                    <a:pt x="11" y="10"/>
                    <a:pt x="12" y="10"/>
                  </a:cubicBezTo>
                  <a:cubicBezTo>
                    <a:pt x="22" y="10"/>
                    <a:pt x="22" y="10"/>
                    <a:pt x="22" y="10"/>
                  </a:cubicBezTo>
                  <a:cubicBezTo>
                    <a:pt x="22" y="13"/>
                    <a:pt x="22" y="13"/>
                    <a:pt x="22" y="13"/>
                  </a:cubicBezTo>
                  <a:cubicBezTo>
                    <a:pt x="22" y="16"/>
                    <a:pt x="25" y="18"/>
                    <a:pt x="27" y="18"/>
                  </a:cubicBezTo>
                  <a:cubicBezTo>
                    <a:pt x="36" y="18"/>
                    <a:pt x="36" y="18"/>
                    <a:pt x="36" y="18"/>
                  </a:cubicBezTo>
                  <a:cubicBezTo>
                    <a:pt x="37" y="18"/>
                    <a:pt x="38" y="18"/>
                    <a:pt x="38" y="17"/>
                  </a:cubicBezTo>
                  <a:cubicBezTo>
                    <a:pt x="38" y="14"/>
                    <a:pt x="38" y="14"/>
                    <a:pt x="38" y="14"/>
                  </a:cubicBezTo>
                  <a:cubicBezTo>
                    <a:pt x="44" y="14"/>
                    <a:pt x="44" y="14"/>
                    <a:pt x="44" y="14"/>
                  </a:cubicBezTo>
                  <a:cubicBezTo>
                    <a:pt x="44" y="14"/>
                    <a:pt x="45" y="14"/>
                    <a:pt x="45" y="13"/>
                  </a:cubicBezTo>
                  <a:cubicBezTo>
                    <a:pt x="45" y="12"/>
                    <a:pt x="44" y="12"/>
                    <a:pt x="44" y="12"/>
                  </a:cubicBezTo>
                  <a:close/>
                  <a:moveTo>
                    <a:pt x="35" y="16"/>
                  </a:moveTo>
                  <a:cubicBezTo>
                    <a:pt x="27" y="16"/>
                    <a:pt x="27" y="16"/>
                    <a:pt x="27" y="16"/>
                  </a:cubicBezTo>
                  <a:cubicBezTo>
                    <a:pt x="26" y="16"/>
                    <a:pt x="25" y="14"/>
                    <a:pt x="25" y="13"/>
                  </a:cubicBezTo>
                  <a:cubicBezTo>
                    <a:pt x="25" y="6"/>
                    <a:pt x="25" y="6"/>
                    <a:pt x="25" y="6"/>
                  </a:cubicBezTo>
                  <a:cubicBezTo>
                    <a:pt x="25" y="4"/>
                    <a:pt x="26" y="3"/>
                    <a:pt x="27" y="3"/>
                  </a:cubicBezTo>
                  <a:cubicBezTo>
                    <a:pt x="35" y="3"/>
                    <a:pt x="35" y="3"/>
                    <a:pt x="35" y="3"/>
                  </a:cubicBezTo>
                  <a:lnTo>
                    <a:pt x="35" y="16"/>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2" name="Freeform 12">
              <a:extLst>
                <a:ext uri="{FF2B5EF4-FFF2-40B4-BE49-F238E27FC236}">
                  <a16:creationId xmlns:a16="http://schemas.microsoft.com/office/drawing/2014/main" id="{C6DA0683-E6F4-7949-9F81-4AFEEF9C00F4}"/>
                </a:ext>
              </a:extLst>
            </p:cNvPr>
            <p:cNvSpPr>
              <a:spLocks noEditPoints="1"/>
            </p:cNvSpPr>
            <p:nvPr/>
          </p:nvSpPr>
          <p:spPr bwMode="auto">
            <a:xfrm>
              <a:off x="1965729" y="1344340"/>
              <a:ext cx="147595" cy="287112"/>
            </a:xfrm>
            <a:custGeom>
              <a:avLst/>
              <a:gdLst>
                <a:gd name="T0" fmla="*/ 38 w 38"/>
                <a:gd name="T1" fmla="*/ 9 h 74"/>
                <a:gd name="T2" fmla="*/ 22 w 38"/>
                <a:gd name="T3" fmla="*/ 3 h 74"/>
                <a:gd name="T4" fmla="*/ 16 w 38"/>
                <a:gd name="T5" fmla="*/ 5 h 74"/>
                <a:gd name="T6" fmla="*/ 6 w 38"/>
                <a:gd name="T7" fmla="*/ 21 h 74"/>
                <a:gd name="T8" fmla="*/ 4 w 38"/>
                <a:gd name="T9" fmla="*/ 37 h 74"/>
                <a:gd name="T10" fmla="*/ 9 w 38"/>
                <a:gd name="T11" fmla="*/ 56 h 74"/>
                <a:gd name="T12" fmla="*/ 18 w 38"/>
                <a:gd name="T13" fmla="*/ 68 h 74"/>
                <a:gd name="T14" fmla="*/ 29 w 38"/>
                <a:gd name="T15" fmla="*/ 74 h 74"/>
                <a:gd name="T16" fmla="*/ 38 w 38"/>
                <a:gd name="T17" fmla="*/ 65 h 74"/>
                <a:gd name="T18" fmla="*/ 36 w 38"/>
                <a:gd name="T19" fmla="*/ 65 h 74"/>
                <a:gd name="T20" fmla="*/ 23 w 38"/>
                <a:gd name="T21" fmla="*/ 65 h 74"/>
                <a:gd name="T22" fmla="*/ 21 w 38"/>
                <a:gd name="T23" fmla="*/ 64 h 74"/>
                <a:gd name="T24" fmla="*/ 18 w 38"/>
                <a:gd name="T25" fmla="*/ 65 h 74"/>
                <a:gd name="T26" fmla="*/ 11 w 38"/>
                <a:gd name="T27" fmla="*/ 56 h 74"/>
                <a:gd name="T28" fmla="*/ 22 w 38"/>
                <a:gd name="T29" fmla="*/ 60 h 74"/>
                <a:gd name="T30" fmla="*/ 24 w 38"/>
                <a:gd name="T31" fmla="*/ 60 h 74"/>
                <a:gd name="T32" fmla="*/ 27 w 38"/>
                <a:gd name="T33" fmla="*/ 49 h 74"/>
                <a:gd name="T34" fmla="*/ 26 w 38"/>
                <a:gd name="T35" fmla="*/ 47 h 74"/>
                <a:gd name="T36" fmla="*/ 10 w 38"/>
                <a:gd name="T37" fmla="*/ 54 h 74"/>
                <a:gd name="T38" fmla="*/ 6 w 38"/>
                <a:gd name="T39" fmla="*/ 38 h 74"/>
                <a:gd name="T40" fmla="*/ 25 w 38"/>
                <a:gd name="T41" fmla="*/ 36 h 74"/>
                <a:gd name="T42" fmla="*/ 30 w 38"/>
                <a:gd name="T43" fmla="*/ 39 h 74"/>
                <a:gd name="T44" fmla="*/ 30 w 38"/>
                <a:gd name="T45" fmla="*/ 37 h 74"/>
                <a:gd name="T46" fmla="*/ 24 w 38"/>
                <a:gd name="T47" fmla="*/ 27 h 74"/>
                <a:gd name="T48" fmla="*/ 23 w 38"/>
                <a:gd name="T49" fmla="*/ 34 h 74"/>
                <a:gd name="T50" fmla="*/ 7 w 38"/>
                <a:gd name="T51" fmla="*/ 36 h 74"/>
                <a:gd name="T52" fmla="*/ 3 w 38"/>
                <a:gd name="T53" fmla="*/ 30 h 74"/>
                <a:gd name="T54" fmla="*/ 9 w 38"/>
                <a:gd name="T55" fmla="*/ 22 h 74"/>
                <a:gd name="T56" fmla="*/ 8 w 38"/>
                <a:gd name="T57" fmla="*/ 17 h 74"/>
                <a:gd name="T58" fmla="*/ 19 w 38"/>
                <a:gd name="T59" fmla="*/ 14 h 74"/>
                <a:gd name="T60" fmla="*/ 18 w 38"/>
                <a:gd name="T61" fmla="*/ 21 h 74"/>
                <a:gd name="T62" fmla="*/ 19 w 38"/>
                <a:gd name="T63" fmla="*/ 20 h 74"/>
                <a:gd name="T64" fmla="*/ 29 w 38"/>
                <a:gd name="T65" fmla="*/ 12 h 74"/>
                <a:gd name="T66" fmla="*/ 21 w 38"/>
                <a:gd name="T67" fmla="*/ 13 h 74"/>
                <a:gd name="T68" fmla="*/ 19 w 38"/>
                <a:gd name="T69" fmla="*/ 7 h 74"/>
                <a:gd name="T70" fmla="*/ 23 w 38"/>
                <a:gd name="T71" fmla="*/ 6 h 74"/>
                <a:gd name="T72" fmla="*/ 29 w 38"/>
                <a:gd name="T73" fmla="*/ 3 h 74"/>
                <a:gd name="T74" fmla="*/ 36 w 38"/>
                <a:gd name="T75" fmla="*/ 6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74">
                  <a:moveTo>
                    <a:pt x="38" y="10"/>
                  </a:moveTo>
                  <a:cubicBezTo>
                    <a:pt x="38" y="9"/>
                    <a:pt x="38" y="9"/>
                    <a:pt x="38" y="9"/>
                  </a:cubicBezTo>
                  <a:cubicBezTo>
                    <a:pt x="38" y="4"/>
                    <a:pt x="34" y="0"/>
                    <a:pt x="29" y="0"/>
                  </a:cubicBezTo>
                  <a:cubicBezTo>
                    <a:pt x="27" y="0"/>
                    <a:pt x="24" y="1"/>
                    <a:pt x="22" y="3"/>
                  </a:cubicBezTo>
                  <a:cubicBezTo>
                    <a:pt x="20" y="3"/>
                    <a:pt x="18" y="4"/>
                    <a:pt x="17" y="5"/>
                  </a:cubicBezTo>
                  <a:cubicBezTo>
                    <a:pt x="17" y="5"/>
                    <a:pt x="16" y="5"/>
                    <a:pt x="16" y="5"/>
                  </a:cubicBezTo>
                  <a:cubicBezTo>
                    <a:pt x="10" y="5"/>
                    <a:pt x="5" y="10"/>
                    <a:pt x="5" y="17"/>
                  </a:cubicBezTo>
                  <a:cubicBezTo>
                    <a:pt x="5" y="18"/>
                    <a:pt x="5" y="20"/>
                    <a:pt x="6" y="21"/>
                  </a:cubicBezTo>
                  <a:cubicBezTo>
                    <a:pt x="3" y="23"/>
                    <a:pt x="1" y="26"/>
                    <a:pt x="1" y="30"/>
                  </a:cubicBezTo>
                  <a:cubicBezTo>
                    <a:pt x="1" y="32"/>
                    <a:pt x="2" y="35"/>
                    <a:pt x="4" y="37"/>
                  </a:cubicBezTo>
                  <a:cubicBezTo>
                    <a:pt x="1" y="39"/>
                    <a:pt x="0" y="42"/>
                    <a:pt x="0" y="45"/>
                  </a:cubicBezTo>
                  <a:cubicBezTo>
                    <a:pt x="0" y="51"/>
                    <a:pt x="3" y="55"/>
                    <a:pt x="9" y="56"/>
                  </a:cubicBezTo>
                  <a:cubicBezTo>
                    <a:pt x="8" y="57"/>
                    <a:pt x="8" y="58"/>
                    <a:pt x="8" y="58"/>
                  </a:cubicBezTo>
                  <a:cubicBezTo>
                    <a:pt x="8" y="63"/>
                    <a:pt x="13" y="68"/>
                    <a:pt x="18" y="68"/>
                  </a:cubicBezTo>
                  <a:cubicBezTo>
                    <a:pt x="19" y="68"/>
                    <a:pt x="19" y="67"/>
                    <a:pt x="20" y="67"/>
                  </a:cubicBezTo>
                  <a:cubicBezTo>
                    <a:pt x="21" y="71"/>
                    <a:pt x="25" y="74"/>
                    <a:pt x="29" y="74"/>
                  </a:cubicBezTo>
                  <a:cubicBezTo>
                    <a:pt x="34" y="74"/>
                    <a:pt x="38" y="70"/>
                    <a:pt x="38" y="65"/>
                  </a:cubicBezTo>
                  <a:cubicBezTo>
                    <a:pt x="38" y="65"/>
                    <a:pt x="38" y="65"/>
                    <a:pt x="38" y="65"/>
                  </a:cubicBezTo>
                  <a:lnTo>
                    <a:pt x="38" y="10"/>
                  </a:lnTo>
                  <a:close/>
                  <a:moveTo>
                    <a:pt x="36" y="65"/>
                  </a:moveTo>
                  <a:cubicBezTo>
                    <a:pt x="36" y="69"/>
                    <a:pt x="33" y="72"/>
                    <a:pt x="29" y="72"/>
                  </a:cubicBezTo>
                  <a:cubicBezTo>
                    <a:pt x="26" y="72"/>
                    <a:pt x="23" y="69"/>
                    <a:pt x="23" y="65"/>
                  </a:cubicBezTo>
                  <a:cubicBezTo>
                    <a:pt x="23" y="65"/>
                    <a:pt x="22" y="64"/>
                    <a:pt x="22" y="64"/>
                  </a:cubicBezTo>
                  <a:cubicBezTo>
                    <a:pt x="22" y="64"/>
                    <a:pt x="22" y="64"/>
                    <a:pt x="21" y="64"/>
                  </a:cubicBezTo>
                  <a:cubicBezTo>
                    <a:pt x="21" y="64"/>
                    <a:pt x="21" y="64"/>
                    <a:pt x="21" y="64"/>
                  </a:cubicBezTo>
                  <a:cubicBezTo>
                    <a:pt x="20" y="65"/>
                    <a:pt x="19" y="65"/>
                    <a:pt x="18" y="65"/>
                  </a:cubicBezTo>
                  <a:cubicBezTo>
                    <a:pt x="14" y="65"/>
                    <a:pt x="11" y="62"/>
                    <a:pt x="11" y="58"/>
                  </a:cubicBezTo>
                  <a:cubicBezTo>
                    <a:pt x="11" y="58"/>
                    <a:pt x="11" y="57"/>
                    <a:pt x="11" y="56"/>
                  </a:cubicBezTo>
                  <a:cubicBezTo>
                    <a:pt x="13" y="55"/>
                    <a:pt x="16" y="52"/>
                    <a:pt x="21" y="54"/>
                  </a:cubicBezTo>
                  <a:cubicBezTo>
                    <a:pt x="21" y="57"/>
                    <a:pt x="22" y="60"/>
                    <a:pt x="22" y="60"/>
                  </a:cubicBezTo>
                  <a:cubicBezTo>
                    <a:pt x="23" y="60"/>
                    <a:pt x="23" y="61"/>
                    <a:pt x="24" y="61"/>
                  </a:cubicBezTo>
                  <a:cubicBezTo>
                    <a:pt x="24" y="61"/>
                    <a:pt x="24" y="61"/>
                    <a:pt x="24" y="60"/>
                  </a:cubicBezTo>
                  <a:cubicBezTo>
                    <a:pt x="25" y="60"/>
                    <a:pt x="25" y="59"/>
                    <a:pt x="25" y="59"/>
                  </a:cubicBezTo>
                  <a:cubicBezTo>
                    <a:pt x="24" y="58"/>
                    <a:pt x="22" y="53"/>
                    <a:pt x="27" y="49"/>
                  </a:cubicBezTo>
                  <a:cubicBezTo>
                    <a:pt x="28" y="49"/>
                    <a:pt x="28" y="48"/>
                    <a:pt x="27" y="47"/>
                  </a:cubicBezTo>
                  <a:cubicBezTo>
                    <a:pt x="27" y="47"/>
                    <a:pt x="26" y="46"/>
                    <a:pt x="26" y="47"/>
                  </a:cubicBezTo>
                  <a:cubicBezTo>
                    <a:pt x="24" y="48"/>
                    <a:pt x="23" y="50"/>
                    <a:pt x="22" y="51"/>
                  </a:cubicBezTo>
                  <a:cubicBezTo>
                    <a:pt x="16" y="50"/>
                    <a:pt x="12" y="52"/>
                    <a:pt x="10" y="54"/>
                  </a:cubicBezTo>
                  <a:cubicBezTo>
                    <a:pt x="6" y="53"/>
                    <a:pt x="2" y="50"/>
                    <a:pt x="2" y="45"/>
                  </a:cubicBezTo>
                  <a:cubicBezTo>
                    <a:pt x="2" y="42"/>
                    <a:pt x="4" y="40"/>
                    <a:pt x="6" y="38"/>
                  </a:cubicBezTo>
                  <a:cubicBezTo>
                    <a:pt x="7" y="39"/>
                    <a:pt x="10" y="40"/>
                    <a:pt x="14" y="40"/>
                  </a:cubicBezTo>
                  <a:cubicBezTo>
                    <a:pt x="18" y="40"/>
                    <a:pt x="22" y="38"/>
                    <a:pt x="25" y="36"/>
                  </a:cubicBezTo>
                  <a:cubicBezTo>
                    <a:pt x="26" y="37"/>
                    <a:pt x="27" y="39"/>
                    <a:pt x="29" y="39"/>
                  </a:cubicBezTo>
                  <a:cubicBezTo>
                    <a:pt x="30" y="39"/>
                    <a:pt x="30" y="39"/>
                    <a:pt x="30" y="39"/>
                  </a:cubicBezTo>
                  <a:cubicBezTo>
                    <a:pt x="30" y="39"/>
                    <a:pt x="31" y="39"/>
                    <a:pt x="31" y="39"/>
                  </a:cubicBezTo>
                  <a:cubicBezTo>
                    <a:pt x="31" y="38"/>
                    <a:pt x="31" y="37"/>
                    <a:pt x="30" y="37"/>
                  </a:cubicBezTo>
                  <a:cubicBezTo>
                    <a:pt x="24" y="35"/>
                    <a:pt x="25" y="29"/>
                    <a:pt x="25" y="28"/>
                  </a:cubicBezTo>
                  <a:cubicBezTo>
                    <a:pt x="25" y="28"/>
                    <a:pt x="24" y="27"/>
                    <a:pt x="24" y="27"/>
                  </a:cubicBezTo>
                  <a:cubicBezTo>
                    <a:pt x="23" y="27"/>
                    <a:pt x="22" y="27"/>
                    <a:pt x="22" y="28"/>
                  </a:cubicBezTo>
                  <a:cubicBezTo>
                    <a:pt x="22" y="28"/>
                    <a:pt x="22" y="31"/>
                    <a:pt x="23" y="34"/>
                  </a:cubicBezTo>
                  <a:cubicBezTo>
                    <a:pt x="21" y="36"/>
                    <a:pt x="17" y="37"/>
                    <a:pt x="14" y="37"/>
                  </a:cubicBezTo>
                  <a:cubicBezTo>
                    <a:pt x="11" y="37"/>
                    <a:pt x="8" y="36"/>
                    <a:pt x="7" y="36"/>
                  </a:cubicBezTo>
                  <a:cubicBezTo>
                    <a:pt x="7" y="36"/>
                    <a:pt x="7" y="35"/>
                    <a:pt x="7" y="35"/>
                  </a:cubicBezTo>
                  <a:cubicBezTo>
                    <a:pt x="5" y="34"/>
                    <a:pt x="3" y="32"/>
                    <a:pt x="3" y="30"/>
                  </a:cubicBezTo>
                  <a:cubicBezTo>
                    <a:pt x="3" y="27"/>
                    <a:pt x="5" y="24"/>
                    <a:pt x="8" y="23"/>
                  </a:cubicBezTo>
                  <a:cubicBezTo>
                    <a:pt x="9" y="23"/>
                    <a:pt x="9" y="23"/>
                    <a:pt x="9" y="22"/>
                  </a:cubicBezTo>
                  <a:cubicBezTo>
                    <a:pt x="9" y="22"/>
                    <a:pt x="9" y="22"/>
                    <a:pt x="9" y="21"/>
                  </a:cubicBezTo>
                  <a:cubicBezTo>
                    <a:pt x="8" y="20"/>
                    <a:pt x="8" y="18"/>
                    <a:pt x="8" y="17"/>
                  </a:cubicBezTo>
                  <a:cubicBezTo>
                    <a:pt x="8" y="12"/>
                    <a:pt x="11" y="8"/>
                    <a:pt x="16" y="8"/>
                  </a:cubicBezTo>
                  <a:cubicBezTo>
                    <a:pt x="16" y="10"/>
                    <a:pt x="17" y="13"/>
                    <a:pt x="19" y="14"/>
                  </a:cubicBezTo>
                  <a:cubicBezTo>
                    <a:pt x="17" y="17"/>
                    <a:pt x="16" y="19"/>
                    <a:pt x="16" y="20"/>
                  </a:cubicBezTo>
                  <a:cubicBezTo>
                    <a:pt x="17" y="21"/>
                    <a:pt x="17" y="21"/>
                    <a:pt x="18" y="21"/>
                  </a:cubicBezTo>
                  <a:cubicBezTo>
                    <a:pt x="18" y="21"/>
                    <a:pt x="18" y="21"/>
                    <a:pt x="18" y="21"/>
                  </a:cubicBezTo>
                  <a:cubicBezTo>
                    <a:pt x="19" y="21"/>
                    <a:pt x="19" y="20"/>
                    <a:pt x="19" y="20"/>
                  </a:cubicBezTo>
                  <a:cubicBezTo>
                    <a:pt x="19" y="19"/>
                    <a:pt x="20" y="14"/>
                    <a:pt x="27" y="13"/>
                  </a:cubicBezTo>
                  <a:cubicBezTo>
                    <a:pt x="28" y="13"/>
                    <a:pt x="29" y="12"/>
                    <a:pt x="29" y="12"/>
                  </a:cubicBezTo>
                  <a:cubicBezTo>
                    <a:pt x="28" y="11"/>
                    <a:pt x="28" y="10"/>
                    <a:pt x="27" y="10"/>
                  </a:cubicBezTo>
                  <a:cubicBezTo>
                    <a:pt x="25" y="11"/>
                    <a:pt x="23" y="12"/>
                    <a:pt x="21" y="13"/>
                  </a:cubicBezTo>
                  <a:cubicBezTo>
                    <a:pt x="20" y="12"/>
                    <a:pt x="18" y="9"/>
                    <a:pt x="19" y="7"/>
                  </a:cubicBezTo>
                  <a:cubicBezTo>
                    <a:pt x="19" y="7"/>
                    <a:pt x="19" y="7"/>
                    <a:pt x="19" y="7"/>
                  </a:cubicBezTo>
                  <a:cubicBezTo>
                    <a:pt x="19" y="6"/>
                    <a:pt x="20" y="6"/>
                    <a:pt x="22" y="6"/>
                  </a:cubicBezTo>
                  <a:cubicBezTo>
                    <a:pt x="22" y="6"/>
                    <a:pt x="22" y="6"/>
                    <a:pt x="23" y="6"/>
                  </a:cubicBezTo>
                  <a:cubicBezTo>
                    <a:pt x="23" y="6"/>
                    <a:pt x="24" y="6"/>
                    <a:pt x="24" y="6"/>
                  </a:cubicBezTo>
                  <a:cubicBezTo>
                    <a:pt x="25" y="4"/>
                    <a:pt x="27" y="3"/>
                    <a:pt x="29" y="3"/>
                  </a:cubicBezTo>
                  <a:cubicBezTo>
                    <a:pt x="33" y="3"/>
                    <a:pt x="36" y="6"/>
                    <a:pt x="36" y="9"/>
                  </a:cubicBezTo>
                  <a:cubicBezTo>
                    <a:pt x="36" y="65"/>
                    <a:pt x="36" y="65"/>
                    <a:pt x="36" y="6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03" name="Group 1802">
            <a:extLst>
              <a:ext uri="{FF2B5EF4-FFF2-40B4-BE49-F238E27FC236}">
                <a16:creationId xmlns:a16="http://schemas.microsoft.com/office/drawing/2014/main" id="{35D915A2-6B92-BF4D-92E4-02D095CC51C7}"/>
              </a:ext>
            </a:extLst>
          </p:cNvPr>
          <p:cNvGrpSpPr/>
          <p:nvPr userDrawn="1"/>
        </p:nvGrpSpPr>
        <p:grpSpPr>
          <a:xfrm>
            <a:off x="1438501" y="1319374"/>
            <a:ext cx="317953" cy="294455"/>
            <a:chOff x="1438501" y="1336997"/>
            <a:chExt cx="317953" cy="294455"/>
          </a:xfrm>
        </p:grpSpPr>
        <p:sp>
          <p:nvSpPr>
            <p:cNvPr id="1804" name="Freeform 13">
              <a:extLst>
                <a:ext uri="{FF2B5EF4-FFF2-40B4-BE49-F238E27FC236}">
                  <a16:creationId xmlns:a16="http://schemas.microsoft.com/office/drawing/2014/main" id="{1A64E7BD-09C4-6642-9A3D-F4C3E7946A19}"/>
                </a:ext>
              </a:extLst>
            </p:cNvPr>
            <p:cNvSpPr>
              <a:spLocks/>
            </p:cNvSpPr>
            <p:nvPr/>
          </p:nvSpPr>
          <p:spPr bwMode="auto">
            <a:xfrm>
              <a:off x="1562598" y="1379587"/>
              <a:ext cx="96928" cy="54338"/>
            </a:xfrm>
            <a:custGeom>
              <a:avLst/>
              <a:gdLst>
                <a:gd name="T0" fmla="*/ 18 w 25"/>
                <a:gd name="T1" fmla="*/ 14 h 14"/>
                <a:gd name="T2" fmla="*/ 1 w 25"/>
                <a:gd name="T3" fmla="*/ 14 h 14"/>
                <a:gd name="T4" fmla="*/ 0 w 25"/>
                <a:gd name="T5" fmla="*/ 13 h 14"/>
                <a:gd name="T6" fmla="*/ 1 w 25"/>
                <a:gd name="T7" fmla="*/ 12 h 14"/>
                <a:gd name="T8" fmla="*/ 17 w 25"/>
                <a:gd name="T9" fmla="*/ 12 h 14"/>
                <a:gd name="T10" fmla="*/ 22 w 25"/>
                <a:gd name="T11" fmla="*/ 1 h 14"/>
                <a:gd name="T12" fmla="*/ 24 w 25"/>
                <a:gd name="T13" fmla="*/ 1 h 14"/>
                <a:gd name="T14" fmla="*/ 25 w 25"/>
                <a:gd name="T15" fmla="*/ 3 h 14"/>
                <a:gd name="T16" fmla="*/ 19 w 25"/>
                <a:gd name="T17" fmla="*/ 14 h 14"/>
                <a:gd name="T18" fmla="*/ 18 w 25"/>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
                  <a:moveTo>
                    <a:pt x="18" y="14"/>
                  </a:moveTo>
                  <a:cubicBezTo>
                    <a:pt x="1" y="14"/>
                    <a:pt x="1" y="14"/>
                    <a:pt x="1" y="14"/>
                  </a:cubicBezTo>
                  <a:cubicBezTo>
                    <a:pt x="1" y="14"/>
                    <a:pt x="0" y="14"/>
                    <a:pt x="0" y="13"/>
                  </a:cubicBezTo>
                  <a:cubicBezTo>
                    <a:pt x="0" y="12"/>
                    <a:pt x="1" y="12"/>
                    <a:pt x="1" y="12"/>
                  </a:cubicBezTo>
                  <a:cubicBezTo>
                    <a:pt x="17" y="12"/>
                    <a:pt x="17" y="12"/>
                    <a:pt x="17" y="12"/>
                  </a:cubicBezTo>
                  <a:cubicBezTo>
                    <a:pt x="22" y="1"/>
                    <a:pt x="22" y="1"/>
                    <a:pt x="22" y="1"/>
                  </a:cubicBezTo>
                  <a:cubicBezTo>
                    <a:pt x="23" y="1"/>
                    <a:pt x="23" y="0"/>
                    <a:pt x="24" y="1"/>
                  </a:cubicBezTo>
                  <a:cubicBezTo>
                    <a:pt x="25" y="1"/>
                    <a:pt x="25" y="2"/>
                    <a:pt x="25" y="3"/>
                  </a:cubicBezTo>
                  <a:cubicBezTo>
                    <a:pt x="19" y="14"/>
                    <a:pt x="19" y="14"/>
                    <a:pt x="19" y="14"/>
                  </a:cubicBezTo>
                  <a:cubicBezTo>
                    <a:pt x="19" y="14"/>
                    <a:pt x="18" y="14"/>
                    <a:pt x="18" y="1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5" name="Freeform 14">
              <a:extLst>
                <a:ext uri="{FF2B5EF4-FFF2-40B4-BE49-F238E27FC236}">
                  <a16:creationId xmlns:a16="http://schemas.microsoft.com/office/drawing/2014/main" id="{92BC2881-EDAC-6542-9313-F550FD321F24}"/>
                </a:ext>
              </a:extLst>
            </p:cNvPr>
            <p:cNvSpPr>
              <a:spLocks noEditPoints="1"/>
            </p:cNvSpPr>
            <p:nvPr/>
          </p:nvSpPr>
          <p:spPr bwMode="auto">
            <a:xfrm>
              <a:off x="1640434" y="1352418"/>
              <a:ext cx="42589" cy="42589"/>
            </a:xfrm>
            <a:custGeom>
              <a:avLst/>
              <a:gdLst>
                <a:gd name="T0" fmla="*/ 5 w 11"/>
                <a:gd name="T1" fmla="*/ 11 h 11"/>
                <a:gd name="T2" fmla="*/ 3 w 11"/>
                <a:gd name="T3" fmla="*/ 10 h 11"/>
                <a:gd name="T4" fmla="*/ 0 w 11"/>
                <a:gd name="T5" fmla="*/ 7 h 11"/>
                <a:gd name="T6" fmla="*/ 0 w 11"/>
                <a:gd name="T7" fmla="*/ 3 h 11"/>
                <a:gd name="T8" fmla="*/ 5 w 11"/>
                <a:gd name="T9" fmla="*/ 0 h 11"/>
                <a:gd name="T10" fmla="*/ 7 w 11"/>
                <a:gd name="T11" fmla="*/ 1 h 11"/>
                <a:gd name="T12" fmla="*/ 10 w 11"/>
                <a:gd name="T13" fmla="*/ 8 h 11"/>
                <a:gd name="T14" fmla="*/ 5 w 11"/>
                <a:gd name="T15" fmla="*/ 11 h 11"/>
                <a:gd name="T16" fmla="*/ 5 w 11"/>
                <a:gd name="T17" fmla="*/ 3 h 11"/>
                <a:gd name="T18" fmla="*/ 3 w 11"/>
                <a:gd name="T19" fmla="*/ 5 h 11"/>
                <a:gd name="T20" fmla="*/ 3 w 11"/>
                <a:gd name="T21" fmla="*/ 6 h 11"/>
                <a:gd name="T22" fmla="*/ 4 w 11"/>
                <a:gd name="T23" fmla="*/ 8 h 11"/>
                <a:gd name="T24" fmla="*/ 7 w 11"/>
                <a:gd name="T25" fmla="*/ 7 h 11"/>
                <a:gd name="T26" fmla="*/ 6 w 11"/>
                <a:gd name="T27" fmla="*/ 3 h 11"/>
                <a:gd name="T28" fmla="*/ 5 w 11"/>
                <a:gd name="T2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1">
                  <a:moveTo>
                    <a:pt x="5" y="11"/>
                  </a:moveTo>
                  <a:cubicBezTo>
                    <a:pt x="4" y="11"/>
                    <a:pt x="4" y="11"/>
                    <a:pt x="3" y="10"/>
                  </a:cubicBezTo>
                  <a:cubicBezTo>
                    <a:pt x="2" y="10"/>
                    <a:pt x="1" y="9"/>
                    <a:pt x="0" y="7"/>
                  </a:cubicBezTo>
                  <a:cubicBezTo>
                    <a:pt x="0" y="6"/>
                    <a:pt x="0" y="5"/>
                    <a:pt x="0" y="3"/>
                  </a:cubicBezTo>
                  <a:cubicBezTo>
                    <a:pt x="1" y="2"/>
                    <a:pt x="3" y="0"/>
                    <a:pt x="5" y="0"/>
                  </a:cubicBezTo>
                  <a:cubicBezTo>
                    <a:pt x="6" y="0"/>
                    <a:pt x="7" y="1"/>
                    <a:pt x="7" y="1"/>
                  </a:cubicBezTo>
                  <a:cubicBezTo>
                    <a:pt x="10" y="2"/>
                    <a:pt x="11" y="5"/>
                    <a:pt x="10" y="8"/>
                  </a:cubicBezTo>
                  <a:cubicBezTo>
                    <a:pt x="9" y="10"/>
                    <a:pt x="7" y="11"/>
                    <a:pt x="5" y="11"/>
                  </a:cubicBezTo>
                  <a:close/>
                  <a:moveTo>
                    <a:pt x="5" y="3"/>
                  </a:moveTo>
                  <a:cubicBezTo>
                    <a:pt x="4" y="3"/>
                    <a:pt x="3" y="4"/>
                    <a:pt x="3" y="5"/>
                  </a:cubicBezTo>
                  <a:cubicBezTo>
                    <a:pt x="3" y="5"/>
                    <a:pt x="3" y="6"/>
                    <a:pt x="3" y="6"/>
                  </a:cubicBezTo>
                  <a:cubicBezTo>
                    <a:pt x="3" y="7"/>
                    <a:pt x="3" y="8"/>
                    <a:pt x="4" y="8"/>
                  </a:cubicBezTo>
                  <a:cubicBezTo>
                    <a:pt x="5" y="8"/>
                    <a:pt x="7" y="8"/>
                    <a:pt x="7" y="7"/>
                  </a:cubicBezTo>
                  <a:cubicBezTo>
                    <a:pt x="8" y="5"/>
                    <a:pt x="7" y="4"/>
                    <a:pt x="6" y="3"/>
                  </a:cubicBezTo>
                  <a:cubicBezTo>
                    <a:pt x="6" y="3"/>
                    <a:pt x="5" y="3"/>
                    <a:pt x="5"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6" name="Freeform 15">
              <a:extLst>
                <a:ext uri="{FF2B5EF4-FFF2-40B4-BE49-F238E27FC236}">
                  <a16:creationId xmlns:a16="http://schemas.microsoft.com/office/drawing/2014/main" id="{49E02F37-1BAF-8747-B035-741B947F68CE}"/>
                </a:ext>
              </a:extLst>
            </p:cNvPr>
            <p:cNvSpPr>
              <a:spLocks/>
            </p:cNvSpPr>
            <p:nvPr/>
          </p:nvSpPr>
          <p:spPr bwMode="auto">
            <a:xfrm>
              <a:off x="1562598" y="1406756"/>
              <a:ext cx="154938" cy="54338"/>
            </a:xfrm>
            <a:custGeom>
              <a:avLst/>
              <a:gdLst>
                <a:gd name="T0" fmla="*/ 22 w 40"/>
                <a:gd name="T1" fmla="*/ 14 h 14"/>
                <a:gd name="T2" fmla="*/ 1 w 40"/>
                <a:gd name="T3" fmla="*/ 14 h 14"/>
                <a:gd name="T4" fmla="*/ 0 w 40"/>
                <a:gd name="T5" fmla="*/ 13 h 14"/>
                <a:gd name="T6" fmla="*/ 1 w 40"/>
                <a:gd name="T7" fmla="*/ 11 h 14"/>
                <a:gd name="T8" fmla="*/ 21 w 40"/>
                <a:gd name="T9" fmla="*/ 11 h 14"/>
                <a:gd name="T10" fmla="*/ 26 w 40"/>
                <a:gd name="T11" fmla="*/ 1 h 14"/>
                <a:gd name="T12" fmla="*/ 27 w 40"/>
                <a:gd name="T13" fmla="*/ 0 h 14"/>
                <a:gd name="T14" fmla="*/ 39 w 40"/>
                <a:gd name="T15" fmla="*/ 0 h 14"/>
                <a:gd name="T16" fmla="*/ 40 w 40"/>
                <a:gd name="T17" fmla="*/ 2 h 14"/>
                <a:gd name="T18" fmla="*/ 39 w 40"/>
                <a:gd name="T19" fmla="*/ 3 h 14"/>
                <a:gd name="T20" fmla="*/ 28 w 40"/>
                <a:gd name="T21" fmla="*/ 3 h 14"/>
                <a:gd name="T22" fmla="*/ 23 w 40"/>
                <a:gd name="T23" fmla="*/ 13 h 14"/>
                <a:gd name="T24" fmla="*/ 22 w 40"/>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
                  <a:moveTo>
                    <a:pt x="22" y="14"/>
                  </a:moveTo>
                  <a:cubicBezTo>
                    <a:pt x="1" y="14"/>
                    <a:pt x="1" y="14"/>
                    <a:pt x="1" y="14"/>
                  </a:cubicBezTo>
                  <a:cubicBezTo>
                    <a:pt x="1" y="14"/>
                    <a:pt x="0" y="13"/>
                    <a:pt x="0" y="13"/>
                  </a:cubicBezTo>
                  <a:cubicBezTo>
                    <a:pt x="0" y="12"/>
                    <a:pt x="1" y="11"/>
                    <a:pt x="1" y="11"/>
                  </a:cubicBezTo>
                  <a:cubicBezTo>
                    <a:pt x="21" y="11"/>
                    <a:pt x="21" y="11"/>
                    <a:pt x="21" y="11"/>
                  </a:cubicBezTo>
                  <a:cubicBezTo>
                    <a:pt x="26" y="1"/>
                    <a:pt x="26" y="1"/>
                    <a:pt x="26" y="1"/>
                  </a:cubicBezTo>
                  <a:cubicBezTo>
                    <a:pt x="27" y="1"/>
                    <a:pt x="27" y="0"/>
                    <a:pt x="27" y="0"/>
                  </a:cubicBezTo>
                  <a:cubicBezTo>
                    <a:pt x="39" y="0"/>
                    <a:pt x="39" y="0"/>
                    <a:pt x="39" y="0"/>
                  </a:cubicBezTo>
                  <a:cubicBezTo>
                    <a:pt x="39" y="0"/>
                    <a:pt x="40" y="1"/>
                    <a:pt x="40" y="2"/>
                  </a:cubicBezTo>
                  <a:cubicBezTo>
                    <a:pt x="40" y="2"/>
                    <a:pt x="39" y="3"/>
                    <a:pt x="39" y="3"/>
                  </a:cubicBezTo>
                  <a:cubicBezTo>
                    <a:pt x="28" y="3"/>
                    <a:pt x="28" y="3"/>
                    <a:pt x="28" y="3"/>
                  </a:cubicBezTo>
                  <a:cubicBezTo>
                    <a:pt x="23" y="13"/>
                    <a:pt x="23" y="13"/>
                    <a:pt x="23" y="13"/>
                  </a:cubicBezTo>
                  <a:cubicBezTo>
                    <a:pt x="23" y="14"/>
                    <a:pt x="22" y="14"/>
                    <a:pt x="22" y="1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7" name="Freeform 16">
              <a:extLst>
                <a:ext uri="{FF2B5EF4-FFF2-40B4-BE49-F238E27FC236}">
                  <a16:creationId xmlns:a16="http://schemas.microsoft.com/office/drawing/2014/main" id="{DB17E441-495F-C640-A0EA-CE4CA6478F76}"/>
                </a:ext>
              </a:extLst>
            </p:cNvPr>
            <p:cNvSpPr>
              <a:spLocks noEditPoints="1"/>
            </p:cNvSpPr>
            <p:nvPr/>
          </p:nvSpPr>
          <p:spPr bwMode="auto">
            <a:xfrm>
              <a:off x="1706521" y="1395007"/>
              <a:ext cx="42589" cy="38918"/>
            </a:xfrm>
            <a:custGeom>
              <a:avLst/>
              <a:gdLst>
                <a:gd name="T0" fmla="*/ 6 w 11"/>
                <a:gd name="T1" fmla="*/ 10 h 10"/>
                <a:gd name="T2" fmla="*/ 0 w 11"/>
                <a:gd name="T3" fmla="*/ 5 h 10"/>
                <a:gd name="T4" fmla="*/ 6 w 11"/>
                <a:gd name="T5" fmla="*/ 0 h 10"/>
                <a:gd name="T6" fmla="*/ 11 w 11"/>
                <a:gd name="T7" fmla="*/ 5 h 10"/>
                <a:gd name="T8" fmla="*/ 6 w 11"/>
                <a:gd name="T9" fmla="*/ 10 h 10"/>
                <a:gd name="T10" fmla="*/ 6 w 11"/>
                <a:gd name="T11" fmla="*/ 2 h 10"/>
                <a:gd name="T12" fmla="*/ 3 w 11"/>
                <a:gd name="T13" fmla="*/ 5 h 10"/>
                <a:gd name="T14" fmla="*/ 6 w 11"/>
                <a:gd name="T15" fmla="*/ 7 h 10"/>
                <a:gd name="T16" fmla="*/ 8 w 11"/>
                <a:gd name="T17" fmla="*/ 5 h 10"/>
                <a:gd name="T18" fmla="*/ 6 w 11"/>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6" y="10"/>
                  </a:moveTo>
                  <a:cubicBezTo>
                    <a:pt x="3" y="10"/>
                    <a:pt x="0" y="8"/>
                    <a:pt x="0" y="5"/>
                  </a:cubicBezTo>
                  <a:cubicBezTo>
                    <a:pt x="0" y="2"/>
                    <a:pt x="3" y="0"/>
                    <a:pt x="6" y="0"/>
                  </a:cubicBezTo>
                  <a:cubicBezTo>
                    <a:pt x="8" y="0"/>
                    <a:pt x="11" y="2"/>
                    <a:pt x="11" y="5"/>
                  </a:cubicBezTo>
                  <a:cubicBezTo>
                    <a:pt x="11" y="8"/>
                    <a:pt x="8" y="10"/>
                    <a:pt x="6" y="10"/>
                  </a:cubicBezTo>
                  <a:close/>
                  <a:moveTo>
                    <a:pt x="6" y="2"/>
                  </a:moveTo>
                  <a:cubicBezTo>
                    <a:pt x="4" y="2"/>
                    <a:pt x="3" y="3"/>
                    <a:pt x="3" y="5"/>
                  </a:cubicBezTo>
                  <a:cubicBezTo>
                    <a:pt x="3" y="6"/>
                    <a:pt x="4" y="7"/>
                    <a:pt x="6" y="7"/>
                  </a:cubicBezTo>
                  <a:cubicBezTo>
                    <a:pt x="7" y="7"/>
                    <a:pt x="8" y="6"/>
                    <a:pt x="8" y="5"/>
                  </a:cubicBezTo>
                  <a:cubicBezTo>
                    <a:pt x="8" y="3"/>
                    <a:pt x="7" y="2"/>
                    <a:pt x="6" y="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8" name="Freeform 17">
              <a:extLst>
                <a:ext uri="{FF2B5EF4-FFF2-40B4-BE49-F238E27FC236}">
                  <a16:creationId xmlns:a16="http://schemas.microsoft.com/office/drawing/2014/main" id="{39A748F6-A290-0F49-A5DA-07B201396009}"/>
                </a:ext>
              </a:extLst>
            </p:cNvPr>
            <p:cNvSpPr>
              <a:spLocks/>
            </p:cNvSpPr>
            <p:nvPr/>
          </p:nvSpPr>
          <p:spPr bwMode="auto">
            <a:xfrm>
              <a:off x="1562598" y="1480186"/>
              <a:ext cx="159344" cy="8078"/>
            </a:xfrm>
            <a:custGeom>
              <a:avLst/>
              <a:gdLst>
                <a:gd name="T0" fmla="*/ 40 w 41"/>
                <a:gd name="T1" fmla="*/ 2 h 2"/>
                <a:gd name="T2" fmla="*/ 1 w 41"/>
                <a:gd name="T3" fmla="*/ 2 h 2"/>
                <a:gd name="T4" fmla="*/ 0 w 41"/>
                <a:gd name="T5" fmla="*/ 1 h 2"/>
                <a:gd name="T6" fmla="*/ 1 w 41"/>
                <a:gd name="T7" fmla="*/ 0 h 2"/>
                <a:gd name="T8" fmla="*/ 40 w 41"/>
                <a:gd name="T9" fmla="*/ 0 h 2"/>
                <a:gd name="T10" fmla="*/ 41 w 41"/>
                <a:gd name="T11" fmla="*/ 1 h 2"/>
                <a:gd name="T12" fmla="*/ 40 w 4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1" h="2">
                  <a:moveTo>
                    <a:pt x="40" y="2"/>
                  </a:moveTo>
                  <a:cubicBezTo>
                    <a:pt x="1" y="2"/>
                    <a:pt x="1" y="2"/>
                    <a:pt x="1" y="2"/>
                  </a:cubicBezTo>
                  <a:cubicBezTo>
                    <a:pt x="1" y="2"/>
                    <a:pt x="0" y="2"/>
                    <a:pt x="0" y="1"/>
                  </a:cubicBezTo>
                  <a:cubicBezTo>
                    <a:pt x="0" y="0"/>
                    <a:pt x="1" y="0"/>
                    <a:pt x="1" y="0"/>
                  </a:cubicBezTo>
                  <a:cubicBezTo>
                    <a:pt x="40" y="0"/>
                    <a:pt x="40" y="0"/>
                    <a:pt x="40" y="0"/>
                  </a:cubicBezTo>
                  <a:cubicBezTo>
                    <a:pt x="41" y="0"/>
                    <a:pt x="41" y="0"/>
                    <a:pt x="41" y="1"/>
                  </a:cubicBezTo>
                  <a:cubicBezTo>
                    <a:pt x="41" y="2"/>
                    <a:pt x="41" y="2"/>
                    <a:pt x="40" y="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9" name="Freeform 18">
              <a:extLst>
                <a:ext uri="{FF2B5EF4-FFF2-40B4-BE49-F238E27FC236}">
                  <a16:creationId xmlns:a16="http://schemas.microsoft.com/office/drawing/2014/main" id="{A75185AA-4ADE-0A4A-A96C-F418A073B685}"/>
                </a:ext>
              </a:extLst>
            </p:cNvPr>
            <p:cNvSpPr>
              <a:spLocks noEditPoints="1"/>
            </p:cNvSpPr>
            <p:nvPr/>
          </p:nvSpPr>
          <p:spPr bwMode="auto">
            <a:xfrm>
              <a:off x="1717536" y="1464766"/>
              <a:ext cx="38918" cy="38918"/>
            </a:xfrm>
            <a:custGeom>
              <a:avLst/>
              <a:gdLst>
                <a:gd name="T0" fmla="*/ 5 w 10"/>
                <a:gd name="T1" fmla="*/ 10 h 10"/>
                <a:gd name="T2" fmla="*/ 0 w 10"/>
                <a:gd name="T3" fmla="*/ 5 h 10"/>
                <a:gd name="T4" fmla="*/ 5 w 10"/>
                <a:gd name="T5" fmla="*/ 0 h 10"/>
                <a:gd name="T6" fmla="*/ 10 w 10"/>
                <a:gd name="T7" fmla="*/ 5 h 10"/>
                <a:gd name="T8" fmla="*/ 5 w 10"/>
                <a:gd name="T9" fmla="*/ 10 h 10"/>
                <a:gd name="T10" fmla="*/ 5 w 10"/>
                <a:gd name="T11" fmla="*/ 3 h 10"/>
                <a:gd name="T12" fmla="*/ 2 w 10"/>
                <a:gd name="T13" fmla="*/ 5 h 10"/>
                <a:gd name="T14" fmla="*/ 5 w 10"/>
                <a:gd name="T15" fmla="*/ 7 h 10"/>
                <a:gd name="T16" fmla="*/ 7 w 10"/>
                <a:gd name="T17" fmla="*/ 5 h 10"/>
                <a:gd name="T18" fmla="*/ 5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5" y="10"/>
                  </a:moveTo>
                  <a:cubicBezTo>
                    <a:pt x="2" y="10"/>
                    <a:pt x="0" y="8"/>
                    <a:pt x="0" y="5"/>
                  </a:cubicBezTo>
                  <a:cubicBezTo>
                    <a:pt x="0" y="2"/>
                    <a:pt x="2" y="0"/>
                    <a:pt x="5" y="0"/>
                  </a:cubicBezTo>
                  <a:cubicBezTo>
                    <a:pt x="8" y="0"/>
                    <a:pt x="10" y="2"/>
                    <a:pt x="10" y="5"/>
                  </a:cubicBezTo>
                  <a:cubicBezTo>
                    <a:pt x="10" y="8"/>
                    <a:pt x="8" y="10"/>
                    <a:pt x="5" y="10"/>
                  </a:cubicBezTo>
                  <a:close/>
                  <a:moveTo>
                    <a:pt x="5" y="3"/>
                  </a:moveTo>
                  <a:cubicBezTo>
                    <a:pt x="3" y="3"/>
                    <a:pt x="2" y="4"/>
                    <a:pt x="2" y="5"/>
                  </a:cubicBezTo>
                  <a:cubicBezTo>
                    <a:pt x="2" y="6"/>
                    <a:pt x="3" y="7"/>
                    <a:pt x="5" y="7"/>
                  </a:cubicBezTo>
                  <a:cubicBezTo>
                    <a:pt x="6" y="7"/>
                    <a:pt x="7" y="6"/>
                    <a:pt x="7" y="5"/>
                  </a:cubicBezTo>
                  <a:cubicBezTo>
                    <a:pt x="7" y="4"/>
                    <a:pt x="6" y="3"/>
                    <a:pt x="5"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0" name="Freeform 19">
              <a:extLst>
                <a:ext uri="{FF2B5EF4-FFF2-40B4-BE49-F238E27FC236}">
                  <a16:creationId xmlns:a16="http://schemas.microsoft.com/office/drawing/2014/main" id="{2702FE5E-6CF9-434D-A316-5DD4AF9D68BF}"/>
                </a:ext>
              </a:extLst>
            </p:cNvPr>
            <p:cNvSpPr>
              <a:spLocks/>
            </p:cNvSpPr>
            <p:nvPr/>
          </p:nvSpPr>
          <p:spPr bwMode="auto">
            <a:xfrm>
              <a:off x="1562598" y="1534525"/>
              <a:ext cx="96928" cy="50667"/>
            </a:xfrm>
            <a:custGeom>
              <a:avLst/>
              <a:gdLst>
                <a:gd name="T0" fmla="*/ 23 w 25"/>
                <a:gd name="T1" fmla="*/ 13 h 13"/>
                <a:gd name="T2" fmla="*/ 22 w 25"/>
                <a:gd name="T3" fmla="*/ 12 h 13"/>
                <a:gd name="T4" fmla="*/ 17 w 25"/>
                <a:gd name="T5" fmla="*/ 2 h 13"/>
                <a:gd name="T6" fmla="*/ 1 w 25"/>
                <a:gd name="T7" fmla="*/ 2 h 13"/>
                <a:gd name="T8" fmla="*/ 0 w 25"/>
                <a:gd name="T9" fmla="*/ 1 h 13"/>
                <a:gd name="T10" fmla="*/ 1 w 25"/>
                <a:gd name="T11" fmla="*/ 0 h 13"/>
                <a:gd name="T12" fmla="*/ 18 w 25"/>
                <a:gd name="T13" fmla="*/ 0 h 13"/>
                <a:gd name="T14" fmla="*/ 19 w 25"/>
                <a:gd name="T15" fmla="*/ 0 h 13"/>
                <a:gd name="T16" fmla="*/ 25 w 25"/>
                <a:gd name="T17" fmla="*/ 11 h 13"/>
                <a:gd name="T18" fmla="*/ 24 w 25"/>
                <a:gd name="T19" fmla="*/ 13 h 13"/>
                <a:gd name="T20" fmla="*/ 23 w 25"/>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3">
                  <a:moveTo>
                    <a:pt x="23" y="13"/>
                  </a:moveTo>
                  <a:cubicBezTo>
                    <a:pt x="23" y="13"/>
                    <a:pt x="23" y="13"/>
                    <a:pt x="22" y="12"/>
                  </a:cubicBezTo>
                  <a:cubicBezTo>
                    <a:pt x="17" y="2"/>
                    <a:pt x="17" y="2"/>
                    <a:pt x="17" y="2"/>
                  </a:cubicBezTo>
                  <a:cubicBezTo>
                    <a:pt x="1" y="2"/>
                    <a:pt x="1" y="2"/>
                    <a:pt x="1" y="2"/>
                  </a:cubicBezTo>
                  <a:cubicBezTo>
                    <a:pt x="1" y="2"/>
                    <a:pt x="0" y="2"/>
                    <a:pt x="0" y="1"/>
                  </a:cubicBezTo>
                  <a:cubicBezTo>
                    <a:pt x="0" y="0"/>
                    <a:pt x="1" y="0"/>
                    <a:pt x="1" y="0"/>
                  </a:cubicBezTo>
                  <a:cubicBezTo>
                    <a:pt x="18" y="0"/>
                    <a:pt x="18" y="0"/>
                    <a:pt x="18" y="0"/>
                  </a:cubicBezTo>
                  <a:cubicBezTo>
                    <a:pt x="18" y="0"/>
                    <a:pt x="19" y="0"/>
                    <a:pt x="19" y="0"/>
                  </a:cubicBezTo>
                  <a:cubicBezTo>
                    <a:pt x="25" y="11"/>
                    <a:pt x="25" y="11"/>
                    <a:pt x="25" y="11"/>
                  </a:cubicBezTo>
                  <a:cubicBezTo>
                    <a:pt x="25" y="12"/>
                    <a:pt x="25" y="13"/>
                    <a:pt x="24" y="13"/>
                  </a:cubicBezTo>
                  <a:cubicBezTo>
                    <a:pt x="24" y="13"/>
                    <a:pt x="24" y="13"/>
                    <a:pt x="23" y="1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1" name="Freeform 20">
              <a:extLst>
                <a:ext uri="{FF2B5EF4-FFF2-40B4-BE49-F238E27FC236}">
                  <a16:creationId xmlns:a16="http://schemas.microsoft.com/office/drawing/2014/main" id="{0B4B4F59-AB85-874E-B405-75F046AE1E2F}"/>
                </a:ext>
              </a:extLst>
            </p:cNvPr>
            <p:cNvSpPr>
              <a:spLocks noEditPoints="1"/>
            </p:cNvSpPr>
            <p:nvPr/>
          </p:nvSpPr>
          <p:spPr bwMode="auto">
            <a:xfrm>
              <a:off x="1640434" y="1573442"/>
              <a:ext cx="42589" cy="38918"/>
            </a:xfrm>
            <a:custGeom>
              <a:avLst/>
              <a:gdLst>
                <a:gd name="T0" fmla="*/ 5 w 11"/>
                <a:gd name="T1" fmla="*/ 10 h 10"/>
                <a:gd name="T2" fmla="*/ 5 w 11"/>
                <a:gd name="T3" fmla="*/ 10 h 10"/>
                <a:gd name="T4" fmla="*/ 0 w 11"/>
                <a:gd name="T5" fmla="*/ 7 h 10"/>
                <a:gd name="T6" fmla="*/ 0 w 11"/>
                <a:gd name="T7" fmla="*/ 4 h 10"/>
                <a:gd name="T8" fmla="*/ 3 w 11"/>
                <a:gd name="T9" fmla="*/ 1 h 10"/>
                <a:gd name="T10" fmla="*/ 5 w 11"/>
                <a:gd name="T11" fmla="*/ 0 h 10"/>
                <a:gd name="T12" fmla="*/ 10 w 11"/>
                <a:gd name="T13" fmla="*/ 3 h 10"/>
                <a:gd name="T14" fmla="*/ 7 w 11"/>
                <a:gd name="T15" fmla="*/ 10 h 10"/>
                <a:gd name="T16" fmla="*/ 5 w 11"/>
                <a:gd name="T17" fmla="*/ 10 h 10"/>
                <a:gd name="T18" fmla="*/ 5 w 11"/>
                <a:gd name="T19" fmla="*/ 3 h 10"/>
                <a:gd name="T20" fmla="*/ 4 w 11"/>
                <a:gd name="T21" fmla="*/ 3 h 10"/>
                <a:gd name="T22" fmla="*/ 3 w 11"/>
                <a:gd name="T23" fmla="*/ 4 h 10"/>
                <a:gd name="T24" fmla="*/ 3 w 11"/>
                <a:gd name="T25" fmla="*/ 6 h 10"/>
                <a:gd name="T26" fmla="*/ 5 w 11"/>
                <a:gd name="T27" fmla="*/ 8 h 10"/>
                <a:gd name="T28" fmla="*/ 5 w 11"/>
                <a:gd name="T29" fmla="*/ 8 h 10"/>
                <a:gd name="T30" fmla="*/ 6 w 11"/>
                <a:gd name="T31" fmla="*/ 8 h 10"/>
                <a:gd name="T32" fmla="*/ 7 w 11"/>
                <a:gd name="T33" fmla="*/ 4 h 10"/>
                <a:gd name="T34" fmla="*/ 5 w 11"/>
                <a:gd name="T3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0">
                  <a:moveTo>
                    <a:pt x="5" y="10"/>
                  </a:moveTo>
                  <a:cubicBezTo>
                    <a:pt x="5" y="10"/>
                    <a:pt x="5" y="10"/>
                    <a:pt x="5" y="10"/>
                  </a:cubicBezTo>
                  <a:cubicBezTo>
                    <a:pt x="3" y="10"/>
                    <a:pt x="1" y="9"/>
                    <a:pt x="0" y="7"/>
                  </a:cubicBezTo>
                  <a:cubicBezTo>
                    <a:pt x="0" y="6"/>
                    <a:pt x="0" y="5"/>
                    <a:pt x="0" y="4"/>
                  </a:cubicBezTo>
                  <a:cubicBezTo>
                    <a:pt x="1" y="2"/>
                    <a:pt x="2" y="1"/>
                    <a:pt x="3" y="1"/>
                  </a:cubicBezTo>
                  <a:cubicBezTo>
                    <a:pt x="4" y="0"/>
                    <a:pt x="4" y="0"/>
                    <a:pt x="5" y="0"/>
                  </a:cubicBezTo>
                  <a:cubicBezTo>
                    <a:pt x="7" y="0"/>
                    <a:pt x="9" y="1"/>
                    <a:pt x="10" y="3"/>
                  </a:cubicBezTo>
                  <a:cubicBezTo>
                    <a:pt x="11" y="6"/>
                    <a:pt x="10" y="9"/>
                    <a:pt x="7" y="10"/>
                  </a:cubicBezTo>
                  <a:cubicBezTo>
                    <a:pt x="7" y="10"/>
                    <a:pt x="6" y="10"/>
                    <a:pt x="5" y="10"/>
                  </a:cubicBezTo>
                  <a:close/>
                  <a:moveTo>
                    <a:pt x="5" y="3"/>
                  </a:moveTo>
                  <a:cubicBezTo>
                    <a:pt x="5" y="3"/>
                    <a:pt x="4" y="3"/>
                    <a:pt x="4" y="3"/>
                  </a:cubicBezTo>
                  <a:cubicBezTo>
                    <a:pt x="3" y="3"/>
                    <a:pt x="3" y="4"/>
                    <a:pt x="3" y="4"/>
                  </a:cubicBezTo>
                  <a:cubicBezTo>
                    <a:pt x="3" y="5"/>
                    <a:pt x="3" y="6"/>
                    <a:pt x="3" y="6"/>
                  </a:cubicBezTo>
                  <a:cubicBezTo>
                    <a:pt x="3" y="7"/>
                    <a:pt x="4" y="8"/>
                    <a:pt x="5" y="8"/>
                  </a:cubicBezTo>
                  <a:cubicBezTo>
                    <a:pt x="5" y="8"/>
                    <a:pt x="5" y="8"/>
                    <a:pt x="5" y="8"/>
                  </a:cubicBezTo>
                  <a:cubicBezTo>
                    <a:pt x="5" y="8"/>
                    <a:pt x="6" y="8"/>
                    <a:pt x="6" y="8"/>
                  </a:cubicBezTo>
                  <a:cubicBezTo>
                    <a:pt x="7" y="7"/>
                    <a:pt x="8" y="5"/>
                    <a:pt x="7" y="4"/>
                  </a:cubicBezTo>
                  <a:cubicBezTo>
                    <a:pt x="7" y="3"/>
                    <a:pt x="6" y="3"/>
                    <a:pt x="5"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2" name="Freeform 21">
              <a:extLst>
                <a:ext uri="{FF2B5EF4-FFF2-40B4-BE49-F238E27FC236}">
                  <a16:creationId xmlns:a16="http://schemas.microsoft.com/office/drawing/2014/main" id="{1883636E-54B1-6A41-BFF4-0D0E326D6E49}"/>
                </a:ext>
              </a:extLst>
            </p:cNvPr>
            <p:cNvSpPr>
              <a:spLocks/>
            </p:cNvSpPr>
            <p:nvPr/>
          </p:nvSpPr>
          <p:spPr bwMode="auto">
            <a:xfrm>
              <a:off x="1562598" y="1507355"/>
              <a:ext cx="154938" cy="54338"/>
            </a:xfrm>
            <a:custGeom>
              <a:avLst/>
              <a:gdLst>
                <a:gd name="T0" fmla="*/ 39 w 40"/>
                <a:gd name="T1" fmla="*/ 14 h 14"/>
                <a:gd name="T2" fmla="*/ 27 w 40"/>
                <a:gd name="T3" fmla="*/ 14 h 14"/>
                <a:gd name="T4" fmla="*/ 26 w 40"/>
                <a:gd name="T5" fmla="*/ 13 h 14"/>
                <a:gd name="T6" fmla="*/ 21 w 40"/>
                <a:gd name="T7" fmla="*/ 3 h 14"/>
                <a:gd name="T8" fmla="*/ 1 w 40"/>
                <a:gd name="T9" fmla="*/ 3 h 14"/>
                <a:gd name="T10" fmla="*/ 0 w 40"/>
                <a:gd name="T11" fmla="*/ 1 h 14"/>
                <a:gd name="T12" fmla="*/ 1 w 40"/>
                <a:gd name="T13" fmla="*/ 0 h 14"/>
                <a:gd name="T14" fmla="*/ 22 w 40"/>
                <a:gd name="T15" fmla="*/ 0 h 14"/>
                <a:gd name="T16" fmla="*/ 23 w 40"/>
                <a:gd name="T17" fmla="*/ 1 h 14"/>
                <a:gd name="T18" fmla="*/ 28 w 40"/>
                <a:gd name="T19" fmla="*/ 11 h 14"/>
                <a:gd name="T20" fmla="*/ 39 w 40"/>
                <a:gd name="T21" fmla="*/ 11 h 14"/>
                <a:gd name="T22" fmla="*/ 40 w 40"/>
                <a:gd name="T23" fmla="*/ 12 h 14"/>
                <a:gd name="T24" fmla="*/ 39 w 40"/>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
                  <a:moveTo>
                    <a:pt x="39" y="14"/>
                  </a:moveTo>
                  <a:cubicBezTo>
                    <a:pt x="27" y="14"/>
                    <a:pt x="27" y="14"/>
                    <a:pt x="27" y="14"/>
                  </a:cubicBezTo>
                  <a:cubicBezTo>
                    <a:pt x="27" y="14"/>
                    <a:pt x="27" y="13"/>
                    <a:pt x="26" y="13"/>
                  </a:cubicBezTo>
                  <a:cubicBezTo>
                    <a:pt x="21" y="3"/>
                    <a:pt x="21" y="3"/>
                    <a:pt x="21" y="3"/>
                  </a:cubicBezTo>
                  <a:cubicBezTo>
                    <a:pt x="1" y="3"/>
                    <a:pt x="1" y="3"/>
                    <a:pt x="1" y="3"/>
                  </a:cubicBezTo>
                  <a:cubicBezTo>
                    <a:pt x="1" y="3"/>
                    <a:pt x="0" y="2"/>
                    <a:pt x="0" y="1"/>
                  </a:cubicBezTo>
                  <a:cubicBezTo>
                    <a:pt x="0" y="1"/>
                    <a:pt x="1" y="0"/>
                    <a:pt x="1" y="0"/>
                  </a:cubicBezTo>
                  <a:cubicBezTo>
                    <a:pt x="22" y="0"/>
                    <a:pt x="22" y="0"/>
                    <a:pt x="22" y="0"/>
                  </a:cubicBezTo>
                  <a:cubicBezTo>
                    <a:pt x="22" y="0"/>
                    <a:pt x="23" y="0"/>
                    <a:pt x="23" y="1"/>
                  </a:cubicBezTo>
                  <a:cubicBezTo>
                    <a:pt x="28" y="11"/>
                    <a:pt x="28" y="11"/>
                    <a:pt x="28" y="11"/>
                  </a:cubicBezTo>
                  <a:cubicBezTo>
                    <a:pt x="39" y="11"/>
                    <a:pt x="39" y="11"/>
                    <a:pt x="39" y="11"/>
                  </a:cubicBezTo>
                  <a:cubicBezTo>
                    <a:pt x="39" y="11"/>
                    <a:pt x="40" y="11"/>
                    <a:pt x="40" y="12"/>
                  </a:cubicBezTo>
                  <a:cubicBezTo>
                    <a:pt x="40" y="13"/>
                    <a:pt x="39" y="14"/>
                    <a:pt x="39" y="1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3" name="Freeform 22">
              <a:extLst>
                <a:ext uri="{FF2B5EF4-FFF2-40B4-BE49-F238E27FC236}">
                  <a16:creationId xmlns:a16="http://schemas.microsoft.com/office/drawing/2014/main" id="{F722A08D-8E51-FC42-94D6-6FC67179ACD8}"/>
                </a:ext>
              </a:extLst>
            </p:cNvPr>
            <p:cNvSpPr>
              <a:spLocks noEditPoints="1"/>
            </p:cNvSpPr>
            <p:nvPr/>
          </p:nvSpPr>
          <p:spPr bwMode="auto">
            <a:xfrm>
              <a:off x="1706521" y="1534525"/>
              <a:ext cx="42589" cy="38918"/>
            </a:xfrm>
            <a:custGeom>
              <a:avLst/>
              <a:gdLst>
                <a:gd name="T0" fmla="*/ 6 w 11"/>
                <a:gd name="T1" fmla="*/ 10 h 10"/>
                <a:gd name="T2" fmla="*/ 0 w 11"/>
                <a:gd name="T3" fmla="*/ 5 h 10"/>
                <a:gd name="T4" fmla="*/ 6 w 11"/>
                <a:gd name="T5" fmla="*/ 0 h 10"/>
                <a:gd name="T6" fmla="*/ 11 w 11"/>
                <a:gd name="T7" fmla="*/ 5 h 10"/>
                <a:gd name="T8" fmla="*/ 6 w 11"/>
                <a:gd name="T9" fmla="*/ 10 h 10"/>
                <a:gd name="T10" fmla="*/ 6 w 11"/>
                <a:gd name="T11" fmla="*/ 3 h 10"/>
                <a:gd name="T12" fmla="*/ 3 w 11"/>
                <a:gd name="T13" fmla="*/ 5 h 10"/>
                <a:gd name="T14" fmla="*/ 6 w 11"/>
                <a:gd name="T15" fmla="*/ 8 h 10"/>
                <a:gd name="T16" fmla="*/ 8 w 11"/>
                <a:gd name="T17" fmla="*/ 5 h 10"/>
                <a:gd name="T18" fmla="*/ 6 w 11"/>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6" y="10"/>
                  </a:moveTo>
                  <a:cubicBezTo>
                    <a:pt x="3" y="10"/>
                    <a:pt x="0" y="8"/>
                    <a:pt x="0" y="5"/>
                  </a:cubicBezTo>
                  <a:cubicBezTo>
                    <a:pt x="0" y="2"/>
                    <a:pt x="3" y="0"/>
                    <a:pt x="6" y="0"/>
                  </a:cubicBezTo>
                  <a:cubicBezTo>
                    <a:pt x="8" y="0"/>
                    <a:pt x="11" y="2"/>
                    <a:pt x="11" y="5"/>
                  </a:cubicBezTo>
                  <a:cubicBezTo>
                    <a:pt x="11" y="8"/>
                    <a:pt x="8" y="10"/>
                    <a:pt x="6" y="10"/>
                  </a:cubicBezTo>
                  <a:close/>
                  <a:moveTo>
                    <a:pt x="6" y="3"/>
                  </a:moveTo>
                  <a:cubicBezTo>
                    <a:pt x="4" y="3"/>
                    <a:pt x="3" y="4"/>
                    <a:pt x="3" y="5"/>
                  </a:cubicBezTo>
                  <a:cubicBezTo>
                    <a:pt x="3" y="7"/>
                    <a:pt x="4" y="8"/>
                    <a:pt x="6" y="8"/>
                  </a:cubicBezTo>
                  <a:cubicBezTo>
                    <a:pt x="7" y="8"/>
                    <a:pt x="8" y="7"/>
                    <a:pt x="8" y="5"/>
                  </a:cubicBezTo>
                  <a:cubicBezTo>
                    <a:pt x="8" y="4"/>
                    <a:pt x="7" y="3"/>
                    <a:pt x="6"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4" name="Freeform 23">
              <a:extLst>
                <a:ext uri="{FF2B5EF4-FFF2-40B4-BE49-F238E27FC236}">
                  <a16:creationId xmlns:a16="http://schemas.microsoft.com/office/drawing/2014/main" id="{4F98D9B3-9BA4-8C4D-93BF-BC4A7CFD9814}"/>
                </a:ext>
              </a:extLst>
            </p:cNvPr>
            <p:cNvSpPr>
              <a:spLocks/>
            </p:cNvSpPr>
            <p:nvPr/>
          </p:nvSpPr>
          <p:spPr bwMode="auto">
            <a:xfrm>
              <a:off x="1438501" y="1336997"/>
              <a:ext cx="186512" cy="294455"/>
            </a:xfrm>
            <a:custGeom>
              <a:avLst/>
              <a:gdLst>
                <a:gd name="T0" fmla="*/ 42 w 48"/>
                <a:gd name="T1" fmla="*/ 76 h 76"/>
                <a:gd name="T2" fmla="*/ 5 w 48"/>
                <a:gd name="T3" fmla="*/ 76 h 76"/>
                <a:gd name="T4" fmla="*/ 0 w 48"/>
                <a:gd name="T5" fmla="*/ 71 h 76"/>
                <a:gd name="T6" fmla="*/ 0 w 48"/>
                <a:gd name="T7" fmla="*/ 5 h 76"/>
                <a:gd name="T8" fmla="*/ 5 w 48"/>
                <a:gd name="T9" fmla="*/ 0 h 76"/>
                <a:gd name="T10" fmla="*/ 42 w 48"/>
                <a:gd name="T11" fmla="*/ 0 h 76"/>
                <a:gd name="T12" fmla="*/ 48 w 48"/>
                <a:gd name="T13" fmla="*/ 5 h 76"/>
                <a:gd name="T14" fmla="*/ 48 w 48"/>
                <a:gd name="T15" fmla="*/ 18 h 76"/>
                <a:gd name="T16" fmla="*/ 46 w 48"/>
                <a:gd name="T17" fmla="*/ 19 h 76"/>
                <a:gd name="T18" fmla="*/ 45 w 48"/>
                <a:gd name="T19" fmla="*/ 18 h 76"/>
                <a:gd name="T20" fmla="*/ 45 w 48"/>
                <a:gd name="T21" fmla="*/ 5 h 76"/>
                <a:gd name="T22" fmla="*/ 42 w 48"/>
                <a:gd name="T23" fmla="*/ 2 h 76"/>
                <a:gd name="T24" fmla="*/ 5 w 48"/>
                <a:gd name="T25" fmla="*/ 2 h 76"/>
                <a:gd name="T26" fmla="*/ 2 w 48"/>
                <a:gd name="T27" fmla="*/ 5 h 76"/>
                <a:gd name="T28" fmla="*/ 2 w 48"/>
                <a:gd name="T29" fmla="*/ 71 h 76"/>
                <a:gd name="T30" fmla="*/ 5 w 48"/>
                <a:gd name="T31" fmla="*/ 74 h 76"/>
                <a:gd name="T32" fmla="*/ 42 w 48"/>
                <a:gd name="T33" fmla="*/ 74 h 76"/>
                <a:gd name="T34" fmla="*/ 45 w 48"/>
                <a:gd name="T35" fmla="*/ 71 h 76"/>
                <a:gd name="T36" fmla="*/ 45 w 48"/>
                <a:gd name="T37" fmla="*/ 58 h 76"/>
                <a:gd name="T38" fmla="*/ 46 w 48"/>
                <a:gd name="T39" fmla="*/ 56 h 76"/>
                <a:gd name="T40" fmla="*/ 48 w 48"/>
                <a:gd name="T41" fmla="*/ 58 h 76"/>
                <a:gd name="T42" fmla="*/ 48 w 48"/>
                <a:gd name="T43" fmla="*/ 71 h 76"/>
                <a:gd name="T44" fmla="*/ 42 w 48"/>
                <a:gd name="T4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76">
                  <a:moveTo>
                    <a:pt x="42" y="76"/>
                  </a:moveTo>
                  <a:cubicBezTo>
                    <a:pt x="5" y="76"/>
                    <a:pt x="5" y="76"/>
                    <a:pt x="5" y="76"/>
                  </a:cubicBezTo>
                  <a:cubicBezTo>
                    <a:pt x="2" y="76"/>
                    <a:pt x="0" y="74"/>
                    <a:pt x="0" y="71"/>
                  </a:cubicBezTo>
                  <a:cubicBezTo>
                    <a:pt x="0" y="5"/>
                    <a:pt x="0" y="5"/>
                    <a:pt x="0" y="5"/>
                  </a:cubicBezTo>
                  <a:cubicBezTo>
                    <a:pt x="0" y="2"/>
                    <a:pt x="2" y="0"/>
                    <a:pt x="5" y="0"/>
                  </a:cubicBezTo>
                  <a:cubicBezTo>
                    <a:pt x="42" y="0"/>
                    <a:pt x="42" y="0"/>
                    <a:pt x="42" y="0"/>
                  </a:cubicBezTo>
                  <a:cubicBezTo>
                    <a:pt x="45" y="0"/>
                    <a:pt x="48" y="2"/>
                    <a:pt x="48" y="5"/>
                  </a:cubicBezTo>
                  <a:cubicBezTo>
                    <a:pt x="48" y="18"/>
                    <a:pt x="48" y="18"/>
                    <a:pt x="48" y="18"/>
                  </a:cubicBezTo>
                  <a:cubicBezTo>
                    <a:pt x="48" y="19"/>
                    <a:pt x="47" y="19"/>
                    <a:pt x="46" y="19"/>
                  </a:cubicBezTo>
                  <a:cubicBezTo>
                    <a:pt x="45" y="19"/>
                    <a:pt x="45" y="19"/>
                    <a:pt x="45" y="18"/>
                  </a:cubicBezTo>
                  <a:cubicBezTo>
                    <a:pt x="45" y="5"/>
                    <a:pt x="45" y="5"/>
                    <a:pt x="45" y="5"/>
                  </a:cubicBezTo>
                  <a:cubicBezTo>
                    <a:pt x="45" y="4"/>
                    <a:pt x="44" y="2"/>
                    <a:pt x="42" y="2"/>
                  </a:cubicBezTo>
                  <a:cubicBezTo>
                    <a:pt x="5" y="2"/>
                    <a:pt x="5" y="2"/>
                    <a:pt x="5" y="2"/>
                  </a:cubicBezTo>
                  <a:cubicBezTo>
                    <a:pt x="4" y="2"/>
                    <a:pt x="2" y="4"/>
                    <a:pt x="2" y="5"/>
                  </a:cubicBezTo>
                  <a:cubicBezTo>
                    <a:pt x="2" y="71"/>
                    <a:pt x="2" y="71"/>
                    <a:pt x="2" y="71"/>
                  </a:cubicBezTo>
                  <a:cubicBezTo>
                    <a:pt x="2" y="72"/>
                    <a:pt x="4" y="74"/>
                    <a:pt x="5" y="74"/>
                  </a:cubicBezTo>
                  <a:cubicBezTo>
                    <a:pt x="42" y="74"/>
                    <a:pt x="42" y="74"/>
                    <a:pt x="42" y="74"/>
                  </a:cubicBezTo>
                  <a:cubicBezTo>
                    <a:pt x="44" y="74"/>
                    <a:pt x="45" y="72"/>
                    <a:pt x="45" y="71"/>
                  </a:cubicBezTo>
                  <a:cubicBezTo>
                    <a:pt x="45" y="58"/>
                    <a:pt x="45" y="58"/>
                    <a:pt x="45" y="58"/>
                  </a:cubicBezTo>
                  <a:cubicBezTo>
                    <a:pt x="45" y="57"/>
                    <a:pt x="45" y="56"/>
                    <a:pt x="46" y="56"/>
                  </a:cubicBezTo>
                  <a:cubicBezTo>
                    <a:pt x="47" y="56"/>
                    <a:pt x="48" y="57"/>
                    <a:pt x="48" y="58"/>
                  </a:cubicBezTo>
                  <a:cubicBezTo>
                    <a:pt x="48" y="71"/>
                    <a:pt x="48" y="71"/>
                    <a:pt x="48" y="71"/>
                  </a:cubicBezTo>
                  <a:cubicBezTo>
                    <a:pt x="48" y="74"/>
                    <a:pt x="45" y="76"/>
                    <a:pt x="42" y="76"/>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5" name="Freeform 24">
              <a:extLst>
                <a:ext uri="{FF2B5EF4-FFF2-40B4-BE49-F238E27FC236}">
                  <a16:creationId xmlns:a16="http://schemas.microsoft.com/office/drawing/2014/main" id="{AFC778C6-8258-0840-AA1F-73EFBE6FC819}"/>
                </a:ext>
              </a:extLst>
            </p:cNvPr>
            <p:cNvSpPr>
              <a:spLocks/>
            </p:cNvSpPr>
            <p:nvPr/>
          </p:nvSpPr>
          <p:spPr bwMode="auto">
            <a:xfrm>
              <a:off x="1438501" y="1573442"/>
              <a:ext cx="182107" cy="11749"/>
            </a:xfrm>
            <a:custGeom>
              <a:avLst/>
              <a:gdLst>
                <a:gd name="T0" fmla="*/ 46 w 47"/>
                <a:gd name="T1" fmla="*/ 3 h 3"/>
                <a:gd name="T2" fmla="*/ 1 w 47"/>
                <a:gd name="T3" fmla="*/ 3 h 3"/>
                <a:gd name="T4" fmla="*/ 0 w 47"/>
                <a:gd name="T5" fmla="*/ 1 h 3"/>
                <a:gd name="T6" fmla="*/ 1 w 47"/>
                <a:gd name="T7" fmla="*/ 0 h 3"/>
                <a:gd name="T8" fmla="*/ 46 w 47"/>
                <a:gd name="T9" fmla="*/ 0 h 3"/>
                <a:gd name="T10" fmla="*/ 47 w 47"/>
                <a:gd name="T11" fmla="*/ 1 h 3"/>
                <a:gd name="T12" fmla="*/ 46 w 4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7" h="3">
                  <a:moveTo>
                    <a:pt x="46" y="3"/>
                  </a:moveTo>
                  <a:cubicBezTo>
                    <a:pt x="1" y="3"/>
                    <a:pt x="1" y="3"/>
                    <a:pt x="1" y="3"/>
                  </a:cubicBezTo>
                  <a:cubicBezTo>
                    <a:pt x="1" y="3"/>
                    <a:pt x="0" y="2"/>
                    <a:pt x="0" y="1"/>
                  </a:cubicBezTo>
                  <a:cubicBezTo>
                    <a:pt x="0" y="1"/>
                    <a:pt x="1" y="0"/>
                    <a:pt x="1" y="0"/>
                  </a:cubicBezTo>
                  <a:cubicBezTo>
                    <a:pt x="46" y="0"/>
                    <a:pt x="46" y="0"/>
                    <a:pt x="46" y="0"/>
                  </a:cubicBezTo>
                  <a:cubicBezTo>
                    <a:pt x="46" y="0"/>
                    <a:pt x="47" y="1"/>
                    <a:pt x="47" y="1"/>
                  </a:cubicBezTo>
                  <a:cubicBezTo>
                    <a:pt x="47" y="2"/>
                    <a:pt x="46" y="3"/>
                    <a:pt x="46"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6" name="Freeform 25">
              <a:extLst>
                <a:ext uri="{FF2B5EF4-FFF2-40B4-BE49-F238E27FC236}">
                  <a16:creationId xmlns:a16="http://schemas.microsoft.com/office/drawing/2014/main" id="{03BC7CB6-E404-214E-AB62-ABFABD9E6641}"/>
                </a:ext>
              </a:extLst>
            </p:cNvPr>
            <p:cNvSpPr>
              <a:spLocks/>
            </p:cNvSpPr>
            <p:nvPr/>
          </p:nvSpPr>
          <p:spPr bwMode="auto">
            <a:xfrm>
              <a:off x="1438501" y="1383259"/>
              <a:ext cx="182107" cy="8078"/>
            </a:xfrm>
            <a:custGeom>
              <a:avLst/>
              <a:gdLst>
                <a:gd name="T0" fmla="*/ 46 w 47"/>
                <a:gd name="T1" fmla="*/ 2 h 2"/>
                <a:gd name="T2" fmla="*/ 1 w 47"/>
                <a:gd name="T3" fmla="*/ 2 h 2"/>
                <a:gd name="T4" fmla="*/ 0 w 47"/>
                <a:gd name="T5" fmla="*/ 1 h 2"/>
                <a:gd name="T6" fmla="*/ 1 w 47"/>
                <a:gd name="T7" fmla="*/ 0 h 2"/>
                <a:gd name="T8" fmla="*/ 46 w 47"/>
                <a:gd name="T9" fmla="*/ 0 h 2"/>
                <a:gd name="T10" fmla="*/ 47 w 47"/>
                <a:gd name="T11" fmla="*/ 1 h 2"/>
                <a:gd name="T12" fmla="*/ 46 w 4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7" h="2">
                  <a:moveTo>
                    <a:pt x="46" y="2"/>
                  </a:moveTo>
                  <a:cubicBezTo>
                    <a:pt x="1" y="2"/>
                    <a:pt x="1" y="2"/>
                    <a:pt x="1" y="2"/>
                  </a:cubicBezTo>
                  <a:cubicBezTo>
                    <a:pt x="1" y="2"/>
                    <a:pt x="0" y="2"/>
                    <a:pt x="0" y="1"/>
                  </a:cubicBezTo>
                  <a:cubicBezTo>
                    <a:pt x="0" y="0"/>
                    <a:pt x="1" y="0"/>
                    <a:pt x="1" y="0"/>
                  </a:cubicBezTo>
                  <a:cubicBezTo>
                    <a:pt x="46" y="0"/>
                    <a:pt x="46" y="0"/>
                    <a:pt x="46" y="0"/>
                  </a:cubicBezTo>
                  <a:cubicBezTo>
                    <a:pt x="46" y="0"/>
                    <a:pt x="47" y="0"/>
                    <a:pt x="47" y="1"/>
                  </a:cubicBezTo>
                  <a:cubicBezTo>
                    <a:pt x="47" y="2"/>
                    <a:pt x="46" y="2"/>
                    <a:pt x="46" y="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7" name="Freeform 26">
              <a:extLst>
                <a:ext uri="{FF2B5EF4-FFF2-40B4-BE49-F238E27FC236}">
                  <a16:creationId xmlns:a16="http://schemas.microsoft.com/office/drawing/2014/main" id="{1C126390-A7FF-F343-9F42-03C0B2E96C4C}"/>
                </a:ext>
              </a:extLst>
            </p:cNvPr>
            <p:cNvSpPr>
              <a:spLocks/>
            </p:cNvSpPr>
            <p:nvPr/>
          </p:nvSpPr>
          <p:spPr bwMode="auto">
            <a:xfrm>
              <a:off x="1508260" y="1596206"/>
              <a:ext cx="42589" cy="11749"/>
            </a:xfrm>
            <a:custGeom>
              <a:avLst/>
              <a:gdLst>
                <a:gd name="T0" fmla="*/ 10 w 11"/>
                <a:gd name="T1" fmla="*/ 3 h 3"/>
                <a:gd name="T2" fmla="*/ 1 w 11"/>
                <a:gd name="T3" fmla="*/ 3 h 3"/>
                <a:gd name="T4" fmla="*/ 0 w 11"/>
                <a:gd name="T5" fmla="*/ 2 h 3"/>
                <a:gd name="T6" fmla="*/ 1 w 11"/>
                <a:gd name="T7" fmla="*/ 0 h 3"/>
                <a:gd name="T8" fmla="*/ 10 w 11"/>
                <a:gd name="T9" fmla="*/ 0 h 3"/>
                <a:gd name="T10" fmla="*/ 11 w 11"/>
                <a:gd name="T11" fmla="*/ 2 h 3"/>
                <a:gd name="T12" fmla="*/ 10 w 1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10" y="3"/>
                  </a:moveTo>
                  <a:cubicBezTo>
                    <a:pt x="1" y="3"/>
                    <a:pt x="1" y="3"/>
                    <a:pt x="1" y="3"/>
                  </a:cubicBezTo>
                  <a:cubicBezTo>
                    <a:pt x="1" y="3"/>
                    <a:pt x="0" y="2"/>
                    <a:pt x="0" y="2"/>
                  </a:cubicBezTo>
                  <a:cubicBezTo>
                    <a:pt x="0" y="1"/>
                    <a:pt x="1" y="0"/>
                    <a:pt x="1" y="0"/>
                  </a:cubicBezTo>
                  <a:cubicBezTo>
                    <a:pt x="10" y="0"/>
                    <a:pt x="10" y="0"/>
                    <a:pt x="10" y="0"/>
                  </a:cubicBezTo>
                  <a:cubicBezTo>
                    <a:pt x="11" y="0"/>
                    <a:pt x="11" y="1"/>
                    <a:pt x="11" y="2"/>
                  </a:cubicBezTo>
                  <a:cubicBezTo>
                    <a:pt x="11" y="2"/>
                    <a:pt x="11" y="3"/>
                    <a:pt x="10"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18" name="Group 1817">
            <a:extLst>
              <a:ext uri="{FF2B5EF4-FFF2-40B4-BE49-F238E27FC236}">
                <a16:creationId xmlns:a16="http://schemas.microsoft.com/office/drawing/2014/main" id="{7D9C549F-3591-5E4A-BB17-CB601392E3E0}"/>
              </a:ext>
            </a:extLst>
          </p:cNvPr>
          <p:cNvGrpSpPr/>
          <p:nvPr userDrawn="1"/>
        </p:nvGrpSpPr>
        <p:grpSpPr>
          <a:xfrm>
            <a:off x="3001094" y="1879609"/>
            <a:ext cx="322358" cy="321624"/>
            <a:chOff x="3001094" y="1860554"/>
            <a:chExt cx="322358" cy="321624"/>
          </a:xfrm>
        </p:grpSpPr>
        <p:sp>
          <p:nvSpPr>
            <p:cNvPr id="1819" name="Freeform 27">
              <a:extLst>
                <a:ext uri="{FF2B5EF4-FFF2-40B4-BE49-F238E27FC236}">
                  <a16:creationId xmlns:a16="http://schemas.microsoft.com/office/drawing/2014/main" id="{66B073EC-3327-0549-8263-54361CE23E7A}"/>
                </a:ext>
              </a:extLst>
            </p:cNvPr>
            <p:cNvSpPr>
              <a:spLocks/>
            </p:cNvSpPr>
            <p:nvPr/>
          </p:nvSpPr>
          <p:spPr bwMode="auto">
            <a:xfrm>
              <a:off x="3001094" y="1860554"/>
              <a:ext cx="322358" cy="321624"/>
            </a:xfrm>
            <a:custGeom>
              <a:avLst/>
              <a:gdLst>
                <a:gd name="T0" fmla="*/ 45 w 83"/>
                <a:gd name="T1" fmla="*/ 0 h 83"/>
                <a:gd name="T2" fmla="*/ 9 w 83"/>
                <a:gd name="T3" fmla="*/ 28 h 83"/>
                <a:gd name="T4" fmla="*/ 1 w 83"/>
                <a:gd name="T5" fmla="*/ 47 h 83"/>
                <a:gd name="T6" fmla="*/ 1 w 83"/>
                <a:gd name="T7" fmla="*/ 47 h 83"/>
                <a:gd name="T8" fmla="*/ 1 w 83"/>
                <a:gd name="T9" fmla="*/ 50 h 83"/>
                <a:gd name="T10" fmla="*/ 6 w 83"/>
                <a:gd name="T11" fmla="*/ 52 h 83"/>
                <a:gd name="T12" fmla="*/ 9 w 83"/>
                <a:gd name="T13" fmla="*/ 52 h 83"/>
                <a:gd name="T14" fmla="*/ 9 w 83"/>
                <a:gd name="T15" fmla="*/ 59 h 83"/>
                <a:gd name="T16" fmla="*/ 9 w 83"/>
                <a:gd name="T17" fmla="*/ 59 h 83"/>
                <a:gd name="T18" fmla="*/ 9 w 83"/>
                <a:gd name="T19" fmla="*/ 59 h 83"/>
                <a:gd name="T20" fmla="*/ 9 w 83"/>
                <a:gd name="T21" fmla="*/ 69 h 83"/>
                <a:gd name="T22" fmla="*/ 9 w 83"/>
                <a:gd name="T23" fmla="*/ 69 h 83"/>
                <a:gd name="T24" fmla="*/ 13 w 83"/>
                <a:gd name="T25" fmla="*/ 73 h 83"/>
                <a:gd name="T26" fmla="*/ 23 w 83"/>
                <a:gd name="T27" fmla="*/ 75 h 83"/>
                <a:gd name="T28" fmla="*/ 23 w 83"/>
                <a:gd name="T29" fmla="*/ 82 h 83"/>
                <a:gd name="T30" fmla="*/ 24 w 83"/>
                <a:gd name="T31" fmla="*/ 83 h 83"/>
                <a:gd name="T32" fmla="*/ 25 w 83"/>
                <a:gd name="T33" fmla="*/ 82 h 83"/>
                <a:gd name="T34" fmla="*/ 25 w 83"/>
                <a:gd name="T35" fmla="*/ 74 h 83"/>
                <a:gd name="T36" fmla="*/ 24 w 83"/>
                <a:gd name="T37" fmla="*/ 73 h 83"/>
                <a:gd name="T38" fmla="*/ 14 w 83"/>
                <a:gd name="T39" fmla="*/ 71 h 83"/>
                <a:gd name="T40" fmla="*/ 12 w 83"/>
                <a:gd name="T41" fmla="*/ 68 h 83"/>
                <a:gd name="T42" fmla="*/ 12 w 83"/>
                <a:gd name="T43" fmla="*/ 60 h 83"/>
                <a:gd name="T44" fmla="*/ 20 w 83"/>
                <a:gd name="T45" fmla="*/ 60 h 83"/>
                <a:gd name="T46" fmla="*/ 21 w 83"/>
                <a:gd name="T47" fmla="*/ 59 h 83"/>
                <a:gd name="T48" fmla="*/ 20 w 83"/>
                <a:gd name="T49" fmla="*/ 58 h 83"/>
                <a:gd name="T50" fmla="*/ 12 w 83"/>
                <a:gd name="T51" fmla="*/ 58 h 83"/>
                <a:gd name="T52" fmla="*/ 12 w 83"/>
                <a:gd name="T53" fmla="*/ 51 h 83"/>
                <a:gd name="T54" fmla="*/ 10 w 83"/>
                <a:gd name="T55" fmla="*/ 49 h 83"/>
                <a:gd name="T56" fmla="*/ 6 w 83"/>
                <a:gd name="T57" fmla="*/ 49 h 83"/>
                <a:gd name="T58" fmla="*/ 4 w 83"/>
                <a:gd name="T59" fmla="*/ 49 h 83"/>
                <a:gd name="T60" fmla="*/ 4 w 83"/>
                <a:gd name="T61" fmla="*/ 48 h 83"/>
                <a:gd name="T62" fmla="*/ 12 w 83"/>
                <a:gd name="T63" fmla="*/ 29 h 83"/>
                <a:gd name="T64" fmla="*/ 12 w 83"/>
                <a:gd name="T65" fmla="*/ 29 h 83"/>
                <a:gd name="T66" fmla="*/ 45 w 83"/>
                <a:gd name="T67" fmla="*/ 2 h 83"/>
                <a:gd name="T68" fmla="*/ 80 w 83"/>
                <a:gd name="T69" fmla="*/ 39 h 83"/>
                <a:gd name="T70" fmla="*/ 77 w 83"/>
                <a:gd name="T71" fmla="*/ 55 h 83"/>
                <a:gd name="T72" fmla="*/ 78 w 83"/>
                <a:gd name="T73" fmla="*/ 57 h 83"/>
                <a:gd name="T74" fmla="*/ 79 w 83"/>
                <a:gd name="T75" fmla="*/ 56 h 83"/>
                <a:gd name="T76" fmla="*/ 83 w 83"/>
                <a:gd name="T77" fmla="*/ 39 h 83"/>
                <a:gd name="T78" fmla="*/ 45 w 83"/>
                <a:gd name="T7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83">
                  <a:moveTo>
                    <a:pt x="45" y="0"/>
                  </a:moveTo>
                  <a:cubicBezTo>
                    <a:pt x="29" y="0"/>
                    <a:pt x="14" y="11"/>
                    <a:pt x="9" y="28"/>
                  </a:cubicBezTo>
                  <a:cubicBezTo>
                    <a:pt x="1" y="47"/>
                    <a:pt x="1" y="47"/>
                    <a:pt x="1" y="47"/>
                  </a:cubicBezTo>
                  <a:cubicBezTo>
                    <a:pt x="1" y="47"/>
                    <a:pt x="1" y="47"/>
                    <a:pt x="1" y="47"/>
                  </a:cubicBezTo>
                  <a:cubicBezTo>
                    <a:pt x="0" y="49"/>
                    <a:pt x="1" y="50"/>
                    <a:pt x="1" y="50"/>
                  </a:cubicBezTo>
                  <a:cubicBezTo>
                    <a:pt x="2" y="52"/>
                    <a:pt x="4" y="52"/>
                    <a:pt x="6" y="52"/>
                  </a:cubicBezTo>
                  <a:cubicBezTo>
                    <a:pt x="9" y="52"/>
                    <a:pt x="9" y="52"/>
                    <a:pt x="9" y="52"/>
                  </a:cubicBezTo>
                  <a:cubicBezTo>
                    <a:pt x="9" y="59"/>
                    <a:pt x="9" y="59"/>
                    <a:pt x="9" y="59"/>
                  </a:cubicBezTo>
                  <a:cubicBezTo>
                    <a:pt x="9" y="59"/>
                    <a:pt x="9" y="59"/>
                    <a:pt x="9" y="59"/>
                  </a:cubicBezTo>
                  <a:cubicBezTo>
                    <a:pt x="9" y="59"/>
                    <a:pt x="9" y="59"/>
                    <a:pt x="9" y="59"/>
                  </a:cubicBezTo>
                  <a:cubicBezTo>
                    <a:pt x="9" y="69"/>
                    <a:pt x="9" y="69"/>
                    <a:pt x="9" y="69"/>
                  </a:cubicBezTo>
                  <a:cubicBezTo>
                    <a:pt x="9" y="69"/>
                    <a:pt x="9" y="69"/>
                    <a:pt x="9" y="69"/>
                  </a:cubicBezTo>
                  <a:cubicBezTo>
                    <a:pt x="9" y="72"/>
                    <a:pt x="11" y="73"/>
                    <a:pt x="13" y="73"/>
                  </a:cubicBezTo>
                  <a:cubicBezTo>
                    <a:pt x="23" y="75"/>
                    <a:pt x="23" y="75"/>
                    <a:pt x="23" y="75"/>
                  </a:cubicBezTo>
                  <a:cubicBezTo>
                    <a:pt x="23" y="82"/>
                    <a:pt x="23" y="82"/>
                    <a:pt x="23" y="82"/>
                  </a:cubicBezTo>
                  <a:cubicBezTo>
                    <a:pt x="23" y="82"/>
                    <a:pt x="23" y="83"/>
                    <a:pt x="24" y="83"/>
                  </a:cubicBezTo>
                  <a:cubicBezTo>
                    <a:pt x="25" y="83"/>
                    <a:pt x="25" y="82"/>
                    <a:pt x="25" y="82"/>
                  </a:cubicBezTo>
                  <a:cubicBezTo>
                    <a:pt x="25" y="74"/>
                    <a:pt x="25" y="74"/>
                    <a:pt x="25" y="74"/>
                  </a:cubicBezTo>
                  <a:cubicBezTo>
                    <a:pt x="25" y="74"/>
                    <a:pt x="25" y="73"/>
                    <a:pt x="24" y="73"/>
                  </a:cubicBezTo>
                  <a:cubicBezTo>
                    <a:pt x="14" y="71"/>
                    <a:pt x="14" y="71"/>
                    <a:pt x="14" y="71"/>
                  </a:cubicBezTo>
                  <a:cubicBezTo>
                    <a:pt x="12" y="70"/>
                    <a:pt x="12" y="70"/>
                    <a:pt x="12" y="68"/>
                  </a:cubicBezTo>
                  <a:cubicBezTo>
                    <a:pt x="12" y="60"/>
                    <a:pt x="12" y="60"/>
                    <a:pt x="12" y="60"/>
                  </a:cubicBezTo>
                  <a:cubicBezTo>
                    <a:pt x="20" y="60"/>
                    <a:pt x="20" y="60"/>
                    <a:pt x="20" y="60"/>
                  </a:cubicBezTo>
                  <a:cubicBezTo>
                    <a:pt x="20" y="60"/>
                    <a:pt x="21" y="60"/>
                    <a:pt x="21" y="59"/>
                  </a:cubicBezTo>
                  <a:cubicBezTo>
                    <a:pt x="21" y="58"/>
                    <a:pt x="20" y="58"/>
                    <a:pt x="20" y="58"/>
                  </a:cubicBezTo>
                  <a:cubicBezTo>
                    <a:pt x="12" y="58"/>
                    <a:pt x="12" y="58"/>
                    <a:pt x="12" y="58"/>
                  </a:cubicBezTo>
                  <a:cubicBezTo>
                    <a:pt x="12" y="51"/>
                    <a:pt x="12" y="51"/>
                    <a:pt x="12" y="51"/>
                  </a:cubicBezTo>
                  <a:cubicBezTo>
                    <a:pt x="12" y="50"/>
                    <a:pt x="11" y="49"/>
                    <a:pt x="10" y="49"/>
                  </a:cubicBezTo>
                  <a:cubicBezTo>
                    <a:pt x="6" y="49"/>
                    <a:pt x="6" y="49"/>
                    <a:pt x="6" y="49"/>
                  </a:cubicBezTo>
                  <a:cubicBezTo>
                    <a:pt x="4" y="49"/>
                    <a:pt x="4" y="49"/>
                    <a:pt x="4" y="49"/>
                  </a:cubicBezTo>
                  <a:cubicBezTo>
                    <a:pt x="3" y="49"/>
                    <a:pt x="3" y="48"/>
                    <a:pt x="4" y="48"/>
                  </a:cubicBezTo>
                  <a:cubicBezTo>
                    <a:pt x="12" y="29"/>
                    <a:pt x="12" y="29"/>
                    <a:pt x="12" y="29"/>
                  </a:cubicBezTo>
                  <a:cubicBezTo>
                    <a:pt x="12" y="29"/>
                    <a:pt x="12" y="29"/>
                    <a:pt x="12" y="29"/>
                  </a:cubicBezTo>
                  <a:cubicBezTo>
                    <a:pt x="17" y="13"/>
                    <a:pt x="30" y="2"/>
                    <a:pt x="45" y="2"/>
                  </a:cubicBezTo>
                  <a:cubicBezTo>
                    <a:pt x="65" y="2"/>
                    <a:pt x="80" y="19"/>
                    <a:pt x="80" y="39"/>
                  </a:cubicBezTo>
                  <a:cubicBezTo>
                    <a:pt x="80" y="45"/>
                    <a:pt x="79" y="50"/>
                    <a:pt x="77" y="55"/>
                  </a:cubicBezTo>
                  <a:cubicBezTo>
                    <a:pt x="77" y="56"/>
                    <a:pt x="77" y="56"/>
                    <a:pt x="78" y="57"/>
                  </a:cubicBezTo>
                  <a:cubicBezTo>
                    <a:pt x="78" y="57"/>
                    <a:pt x="79" y="57"/>
                    <a:pt x="79" y="56"/>
                  </a:cubicBezTo>
                  <a:cubicBezTo>
                    <a:pt x="82" y="51"/>
                    <a:pt x="83" y="45"/>
                    <a:pt x="83" y="39"/>
                  </a:cubicBezTo>
                  <a:cubicBezTo>
                    <a:pt x="83" y="18"/>
                    <a:pt x="66" y="0"/>
                    <a:pt x="45"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0" name="Freeform 28">
              <a:extLst>
                <a:ext uri="{FF2B5EF4-FFF2-40B4-BE49-F238E27FC236}">
                  <a16:creationId xmlns:a16="http://schemas.microsoft.com/office/drawing/2014/main" id="{9A0B3850-B0DB-EF4E-B908-9A2864939CE8}"/>
                </a:ext>
              </a:extLst>
            </p:cNvPr>
            <p:cNvSpPr>
              <a:spLocks/>
            </p:cNvSpPr>
            <p:nvPr/>
          </p:nvSpPr>
          <p:spPr bwMode="auto">
            <a:xfrm>
              <a:off x="3136939" y="1953076"/>
              <a:ext cx="85179" cy="85179"/>
            </a:xfrm>
            <a:custGeom>
              <a:avLst/>
              <a:gdLst>
                <a:gd name="T0" fmla="*/ 10 w 22"/>
                <a:gd name="T1" fmla="*/ 22 h 22"/>
                <a:gd name="T2" fmla="*/ 10 w 22"/>
                <a:gd name="T3" fmla="*/ 22 h 22"/>
                <a:gd name="T4" fmla="*/ 0 w 22"/>
                <a:gd name="T5" fmla="*/ 11 h 22"/>
                <a:gd name="T6" fmla="*/ 11 w 22"/>
                <a:gd name="T7" fmla="*/ 0 h 22"/>
                <a:gd name="T8" fmla="*/ 22 w 22"/>
                <a:gd name="T9" fmla="*/ 11 h 22"/>
                <a:gd name="T10" fmla="*/ 19 w 22"/>
                <a:gd name="T11" fmla="*/ 18 h 22"/>
                <a:gd name="T12" fmla="*/ 17 w 22"/>
                <a:gd name="T13" fmla="*/ 18 h 22"/>
                <a:gd name="T14" fmla="*/ 17 w 22"/>
                <a:gd name="T15" fmla="*/ 16 h 22"/>
                <a:gd name="T16" fmla="*/ 19 w 22"/>
                <a:gd name="T17" fmla="*/ 11 h 22"/>
                <a:gd name="T18" fmla="*/ 11 w 22"/>
                <a:gd name="T19" fmla="*/ 2 h 22"/>
                <a:gd name="T20" fmla="*/ 3 w 22"/>
                <a:gd name="T21" fmla="*/ 11 h 22"/>
                <a:gd name="T22" fmla="*/ 10 w 22"/>
                <a:gd name="T23" fmla="*/ 19 h 22"/>
                <a:gd name="T24" fmla="*/ 11 w 22"/>
                <a:gd name="T25" fmla="*/ 20 h 22"/>
                <a:gd name="T26" fmla="*/ 10 w 22"/>
                <a:gd name="T2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2">
                  <a:moveTo>
                    <a:pt x="10" y="22"/>
                  </a:moveTo>
                  <a:cubicBezTo>
                    <a:pt x="10" y="22"/>
                    <a:pt x="10" y="22"/>
                    <a:pt x="10" y="22"/>
                  </a:cubicBezTo>
                  <a:cubicBezTo>
                    <a:pt x="4" y="21"/>
                    <a:pt x="0" y="16"/>
                    <a:pt x="0" y="11"/>
                  </a:cubicBezTo>
                  <a:cubicBezTo>
                    <a:pt x="0" y="5"/>
                    <a:pt x="5" y="0"/>
                    <a:pt x="11" y="0"/>
                  </a:cubicBezTo>
                  <a:cubicBezTo>
                    <a:pt x="17" y="0"/>
                    <a:pt x="22" y="5"/>
                    <a:pt x="22" y="11"/>
                  </a:cubicBezTo>
                  <a:cubicBezTo>
                    <a:pt x="22" y="13"/>
                    <a:pt x="21" y="16"/>
                    <a:pt x="19" y="18"/>
                  </a:cubicBezTo>
                  <a:cubicBezTo>
                    <a:pt x="18" y="19"/>
                    <a:pt x="18" y="19"/>
                    <a:pt x="17" y="18"/>
                  </a:cubicBezTo>
                  <a:cubicBezTo>
                    <a:pt x="16" y="18"/>
                    <a:pt x="16" y="17"/>
                    <a:pt x="17" y="16"/>
                  </a:cubicBezTo>
                  <a:cubicBezTo>
                    <a:pt x="18" y="15"/>
                    <a:pt x="19" y="13"/>
                    <a:pt x="19" y="11"/>
                  </a:cubicBezTo>
                  <a:cubicBezTo>
                    <a:pt x="19" y="6"/>
                    <a:pt x="15" y="2"/>
                    <a:pt x="11" y="2"/>
                  </a:cubicBezTo>
                  <a:cubicBezTo>
                    <a:pt x="6" y="2"/>
                    <a:pt x="3" y="6"/>
                    <a:pt x="3" y="11"/>
                  </a:cubicBezTo>
                  <a:cubicBezTo>
                    <a:pt x="3" y="15"/>
                    <a:pt x="6" y="18"/>
                    <a:pt x="10" y="19"/>
                  </a:cubicBezTo>
                  <a:cubicBezTo>
                    <a:pt x="11" y="19"/>
                    <a:pt x="11" y="20"/>
                    <a:pt x="11" y="20"/>
                  </a:cubicBezTo>
                  <a:cubicBezTo>
                    <a:pt x="11" y="21"/>
                    <a:pt x="10" y="22"/>
                    <a:pt x="10" y="2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21" name="Freeform 29">
            <a:extLst>
              <a:ext uri="{FF2B5EF4-FFF2-40B4-BE49-F238E27FC236}">
                <a16:creationId xmlns:a16="http://schemas.microsoft.com/office/drawing/2014/main" id="{500523A6-BCE2-FA4E-86FF-C0943F7A70D1}"/>
              </a:ext>
            </a:extLst>
          </p:cNvPr>
          <p:cNvSpPr>
            <a:spLocks noEditPoints="1"/>
          </p:cNvSpPr>
          <p:nvPr userDrawn="1"/>
        </p:nvSpPr>
        <p:spPr bwMode="auto">
          <a:xfrm>
            <a:off x="3156765" y="1941658"/>
            <a:ext cx="182107" cy="197527"/>
          </a:xfrm>
          <a:custGeom>
            <a:avLst/>
            <a:gdLst>
              <a:gd name="T0" fmla="*/ 44 w 47"/>
              <a:gd name="T1" fmla="*/ 32 h 51"/>
              <a:gd name="T2" fmla="*/ 41 w 47"/>
              <a:gd name="T3" fmla="*/ 32 h 51"/>
              <a:gd name="T4" fmla="*/ 39 w 47"/>
              <a:gd name="T5" fmla="*/ 22 h 51"/>
              <a:gd name="T6" fmla="*/ 36 w 47"/>
              <a:gd name="T7" fmla="*/ 13 h 51"/>
              <a:gd name="T8" fmla="*/ 29 w 47"/>
              <a:gd name="T9" fmla="*/ 12 h 51"/>
              <a:gd name="T10" fmla="*/ 22 w 47"/>
              <a:gd name="T11" fmla="*/ 12 h 51"/>
              <a:gd name="T12" fmla="*/ 17 w 47"/>
              <a:gd name="T13" fmla="*/ 10 h 51"/>
              <a:gd name="T14" fmla="*/ 12 w 47"/>
              <a:gd name="T15" fmla="*/ 4 h 51"/>
              <a:gd name="T16" fmla="*/ 5 w 47"/>
              <a:gd name="T17" fmla="*/ 1 h 51"/>
              <a:gd name="T18" fmla="*/ 3 w 47"/>
              <a:gd name="T19" fmla="*/ 7 h 51"/>
              <a:gd name="T20" fmla="*/ 8 w 47"/>
              <a:gd name="T21" fmla="*/ 25 h 51"/>
              <a:gd name="T22" fmla="*/ 0 w 47"/>
              <a:gd name="T23" fmla="*/ 30 h 51"/>
              <a:gd name="T24" fmla="*/ 16 w 47"/>
              <a:gd name="T25" fmla="*/ 42 h 51"/>
              <a:gd name="T26" fmla="*/ 15 w 47"/>
              <a:gd name="T27" fmla="*/ 45 h 51"/>
              <a:gd name="T28" fmla="*/ 14 w 47"/>
              <a:gd name="T29" fmla="*/ 47 h 51"/>
              <a:gd name="T30" fmla="*/ 17 w 47"/>
              <a:gd name="T31" fmla="*/ 51 h 51"/>
              <a:gd name="T32" fmla="*/ 18 w 47"/>
              <a:gd name="T33" fmla="*/ 49 h 51"/>
              <a:gd name="T34" fmla="*/ 43 w 47"/>
              <a:gd name="T35" fmla="*/ 34 h 51"/>
              <a:gd name="T36" fmla="*/ 46 w 47"/>
              <a:gd name="T37" fmla="*/ 38 h 51"/>
              <a:gd name="T38" fmla="*/ 17 w 47"/>
              <a:gd name="T39" fmla="*/ 39 h 51"/>
              <a:gd name="T40" fmla="*/ 3 w 47"/>
              <a:gd name="T41" fmla="*/ 30 h 51"/>
              <a:gd name="T42" fmla="*/ 6 w 47"/>
              <a:gd name="T43" fmla="*/ 27 h 51"/>
              <a:gd name="T44" fmla="*/ 12 w 47"/>
              <a:gd name="T45" fmla="*/ 30 h 51"/>
              <a:gd name="T46" fmla="*/ 13 w 47"/>
              <a:gd name="T47" fmla="*/ 29 h 51"/>
              <a:gd name="T48" fmla="*/ 5 w 47"/>
              <a:gd name="T49" fmla="*/ 6 h 51"/>
              <a:gd name="T50" fmla="*/ 6 w 47"/>
              <a:gd name="T51" fmla="*/ 3 h 51"/>
              <a:gd name="T52" fmla="*/ 10 w 47"/>
              <a:gd name="T53" fmla="*/ 5 h 51"/>
              <a:gd name="T54" fmla="*/ 14 w 47"/>
              <a:gd name="T55" fmla="*/ 17 h 51"/>
              <a:gd name="T56" fmla="*/ 16 w 47"/>
              <a:gd name="T57" fmla="*/ 21 h 51"/>
              <a:gd name="T58" fmla="*/ 18 w 47"/>
              <a:gd name="T59" fmla="*/ 20 h 51"/>
              <a:gd name="T60" fmla="*/ 17 w 47"/>
              <a:gd name="T61" fmla="*/ 14 h 51"/>
              <a:gd name="T62" fmla="*/ 20 w 47"/>
              <a:gd name="T63" fmla="*/ 13 h 51"/>
              <a:gd name="T64" fmla="*/ 21 w 47"/>
              <a:gd name="T65" fmla="*/ 16 h 51"/>
              <a:gd name="T66" fmla="*/ 22 w 47"/>
              <a:gd name="T67" fmla="*/ 16 h 51"/>
              <a:gd name="T68" fmla="*/ 24 w 47"/>
              <a:gd name="T69" fmla="*/ 21 h 51"/>
              <a:gd name="T70" fmla="*/ 26 w 47"/>
              <a:gd name="T71" fmla="*/ 19 h 51"/>
              <a:gd name="T72" fmla="*/ 24 w 47"/>
              <a:gd name="T73" fmla="*/ 14 h 51"/>
              <a:gd name="T74" fmla="*/ 27 w 47"/>
              <a:gd name="T75" fmla="*/ 14 h 51"/>
              <a:gd name="T76" fmla="*/ 28 w 47"/>
              <a:gd name="T77" fmla="*/ 16 h 51"/>
              <a:gd name="T78" fmla="*/ 29 w 47"/>
              <a:gd name="T79" fmla="*/ 20 h 51"/>
              <a:gd name="T80" fmla="*/ 31 w 47"/>
              <a:gd name="T81" fmla="*/ 20 h 51"/>
              <a:gd name="T82" fmla="*/ 31 w 47"/>
              <a:gd name="T83" fmla="*/ 15 h 51"/>
              <a:gd name="T84" fmla="*/ 33 w 47"/>
              <a:gd name="T85" fmla="*/ 14 h 51"/>
              <a:gd name="T86" fmla="*/ 36 w 47"/>
              <a:gd name="T87" fmla="*/ 23 h 51"/>
              <a:gd name="T88" fmla="*/ 38 w 47"/>
              <a:gd name="T89" fmla="*/ 34 h 51"/>
              <a:gd name="T90" fmla="*/ 17 w 47"/>
              <a:gd name="T91"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 h="51">
                <a:moveTo>
                  <a:pt x="47" y="36"/>
                </a:moveTo>
                <a:cubicBezTo>
                  <a:pt x="44" y="32"/>
                  <a:pt x="44" y="32"/>
                  <a:pt x="44" y="32"/>
                </a:cubicBezTo>
                <a:cubicBezTo>
                  <a:pt x="44" y="31"/>
                  <a:pt x="43" y="31"/>
                  <a:pt x="43" y="31"/>
                </a:cubicBezTo>
                <a:cubicBezTo>
                  <a:pt x="41" y="32"/>
                  <a:pt x="41" y="32"/>
                  <a:pt x="41" y="32"/>
                </a:cubicBezTo>
                <a:cubicBezTo>
                  <a:pt x="41" y="27"/>
                  <a:pt x="39" y="22"/>
                  <a:pt x="39" y="22"/>
                </a:cubicBezTo>
                <a:cubicBezTo>
                  <a:pt x="39" y="22"/>
                  <a:pt x="39" y="22"/>
                  <a:pt x="39" y="22"/>
                </a:cubicBezTo>
                <a:cubicBezTo>
                  <a:pt x="39" y="22"/>
                  <a:pt x="39" y="22"/>
                  <a:pt x="39" y="21"/>
                </a:cubicBezTo>
                <a:cubicBezTo>
                  <a:pt x="36" y="13"/>
                  <a:pt x="36" y="13"/>
                  <a:pt x="36" y="13"/>
                </a:cubicBezTo>
                <a:cubicBezTo>
                  <a:pt x="35" y="11"/>
                  <a:pt x="33" y="10"/>
                  <a:pt x="31" y="11"/>
                </a:cubicBezTo>
                <a:cubicBezTo>
                  <a:pt x="30" y="11"/>
                  <a:pt x="30" y="11"/>
                  <a:pt x="29" y="12"/>
                </a:cubicBezTo>
                <a:cubicBezTo>
                  <a:pt x="28" y="10"/>
                  <a:pt x="26" y="10"/>
                  <a:pt x="24" y="10"/>
                </a:cubicBezTo>
                <a:cubicBezTo>
                  <a:pt x="23" y="11"/>
                  <a:pt x="23" y="11"/>
                  <a:pt x="22" y="12"/>
                </a:cubicBezTo>
                <a:cubicBezTo>
                  <a:pt x="22" y="11"/>
                  <a:pt x="21" y="11"/>
                  <a:pt x="21" y="11"/>
                </a:cubicBezTo>
                <a:cubicBezTo>
                  <a:pt x="20" y="10"/>
                  <a:pt x="18" y="10"/>
                  <a:pt x="17" y="10"/>
                </a:cubicBezTo>
                <a:cubicBezTo>
                  <a:pt x="16" y="11"/>
                  <a:pt x="16" y="11"/>
                  <a:pt x="15" y="12"/>
                </a:cubicBezTo>
                <a:cubicBezTo>
                  <a:pt x="12" y="4"/>
                  <a:pt x="12" y="4"/>
                  <a:pt x="12" y="4"/>
                </a:cubicBezTo>
                <a:cubicBezTo>
                  <a:pt x="12" y="2"/>
                  <a:pt x="11" y="1"/>
                  <a:pt x="9" y="1"/>
                </a:cubicBezTo>
                <a:cubicBezTo>
                  <a:pt x="8" y="0"/>
                  <a:pt x="7" y="0"/>
                  <a:pt x="5" y="1"/>
                </a:cubicBezTo>
                <a:cubicBezTo>
                  <a:pt x="4" y="1"/>
                  <a:pt x="3" y="2"/>
                  <a:pt x="3" y="3"/>
                </a:cubicBezTo>
                <a:cubicBezTo>
                  <a:pt x="2" y="5"/>
                  <a:pt x="2" y="6"/>
                  <a:pt x="3" y="7"/>
                </a:cubicBezTo>
                <a:cubicBezTo>
                  <a:pt x="10" y="26"/>
                  <a:pt x="10" y="26"/>
                  <a:pt x="10" y="26"/>
                </a:cubicBezTo>
                <a:cubicBezTo>
                  <a:pt x="8" y="25"/>
                  <a:pt x="8" y="25"/>
                  <a:pt x="8" y="25"/>
                </a:cubicBezTo>
                <a:cubicBezTo>
                  <a:pt x="5" y="24"/>
                  <a:pt x="2" y="24"/>
                  <a:pt x="1" y="27"/>
                </a:cubicBezTo>
                <a:cubicBezTo>
                  <a:pt x="0" y="28"/>
                  <a:pt x="0" y="29"/>
                  <a:pt x="0" y="30"/>
                </a:cubicBezTo>
                <a:cubicBezTo>
                  <a:pt x="1" y="32"/>
                  <a:pt x="2" y="33"/>
                  <a:pt x="3" y="33"/>
                </a:cubicBezTo>
                <a:cubicBezTo>
                  <a:pt x="16" y="42"/>
                  <a:pt x="16" y="42"/>
                  <a:pt x="16" y="42"/>
                </a:cubicBezTo>
                <a:cubicBezTo>
                  <a:pt x="16" y="42"/>
                  <a:pt x="17" y="43"/>
                  <a:pt x="17" y="44"/>
                </a:cubicBezTo>
                <a:cubicBezTo>
                  <a:pt x="15" y="45"/>
                  <a:pt x="15" y="45"/>
                  <a:pt x="15" y="45"/>
                </a:cubicBezTo>
                <a:cubicBezTo>
                  <a:pt x="15" y="45"/>
                  <a:pt x="14" y="46"/>
                  <a:pt x="14" y="46"/>
                </a:cubicBezTo>
                <a:cubicBezTo>
                  <a:pt x="14" y="46"/>
                  <a:pt x="14" y="47"/>
                  <a:pt x="14" y="47"/>
                </a:cubicBezTo>
                <a:cubicBezTo>
                  <a:pt x="16" y="50"/>
                  <a:pt x="16" y="50"/>
                  <a:pt x="16" y="50"/>
                </a:cubicBezTo>
                <a:cubicBezTo>
                  <a:pt x="16" y="51"/>
                  <a:pt x="17" y="51"/>
                  <a:pt x="17" y="51"/>
                </a:cubicBezTo>
                <a:cubicBezTo>
                  <a:pt x="17" y="51"/>
                  <a:pt x="18" y="51"/>
                  <a:pt x="18" y="51"/>
                </a:cubicBezTo>
                <a:cubicBezTo>
                  <a:pt x="19" y="50"/>
                  <a:pt x="19" y="49"/>
                  <a:pt x="18" y="49"/>
                </a:cubicBezTo>
                <a:cubicBezTo>
                  <a:pt x="17" y="47"/>
                  <a:pt x="17" y="47"/>
                  <a:pt x="17" y="47"/>
                </a:cubicBezTo>
                <a:cubicBezTo>
                  <a:pt x="43" y="34"/>
                  <a:pt x="43" y="34"/>
                  <a:pt x="43" y="34"/>
                </a:cubicBezTo>
                <a:cubicBezTo>
                  <a:pt x="44" y="37"/>
                  <a:pt x="44" y="37"/>
                  <a:pt x="44" y="37"/>
                </a:cubicBezTo>
                <a:cubicBezTo>
                  <a:pt x="45" y="38"/>
                  <a:pt x="46" y="38"/>
                  <a:pt x="46" y="38"/>
                </a:cubicBezTo>
                <a:cubicBezTo>
                  <a:pt x="47" y="38"/>
                  <a:pt x="47" y="37"/>
                  <a:pt x="47" y="36"/>
                </a:cubicBezTo>
                <a:close/>
                <a:moveTo>
                  <a:pt x="17" y="39"/>
                </a:moveTo>
                <a:cubicBezTo>
                  <a:pt x="4" y="31"/>
                  <a:pt x="4" y="31"/>
                  <a:pt x="4" y="31"/>
                </a:cubicBezTo>
                <a:cubicBezTo>
                  <a:pt x="4" y="31"/>
                  <a:pt x="3" y="30"/>
                  <a:pt x="3" y="30"/>
                </a:cubicBezTo>
                <a:cubicBezTo>
                  <a:pt x="3" y="29"/>
                  <a:pt x="3" y="29"/>
                  <a:pt x="3" y="28"/>
                </a:cubicBezTo>
                <a:cubicBezTo>
                  <a:pt x="4" y="27"/>
                  <a:pt x="5" y="27"/>
                  <a:pt x="6" y="27"/>
                </a:cubicBezTo>
                <a:cubicBezTo>
                  <a:pt x="11" y="30"/>
                  <a:pt x="11" y="30"/>
                  <a:pt x="11" y="30"/>
                </a:cubicBezTo>
                <a:cubicBezTo>
                  <a:pt x="11" y="30"/>
                  <a:pt x="12" y="30"/>
                  <a:pt x="12" y="30"/>
                </a:cubicBezTo>
                <a:cubicBezTo>
                  <a:pt x="13" y="30"/>
                  <a:pt x="13" y="30"/>
                  <a:pt x="13" y="30"/>
                </a:cubicBezTo>
                <a:cubicBezTo>
                  <a:pt x="13" y="29"/>
                  <a:pt x="13" y="29"/>
                  <a:pt x="13" y="29"/>
                </a:cubicBezTo>
                <a:cubicBezTo>
                  <a:pt x="13" y="29"/>
                  <a:pt x="13" y="28"/>
                  <a:pt x="13" y="28"/>
                </a:cubicBezTo>
                <a:cubicBezTo>
                  <a:pt x="5" y="6"/>
                  <a:pt x="5" y="6"/>
                  <a:pt x="5" y="6"/>
                </a:cubicBezTo>
                <a:cubicBezTo>
                  <a:pt x="5" y="6"/>
                  <a:pt x="5" y="5"/>
                  <a:pt x="5" y="4"/>
                </a:cubicBezTo>
                <a:cubicBezTo>
                  <a:pt x="5" y="4"/>
                  <a:pt x="6" y="3"/>
                  <a:pt x="6" y="3"/>
                </a:cubicBezTo>
                <a:cubicBezTo>
                  <a:pt x="7" y="3"/>
                  <a:pt x="8" y="3"/>
                  <a:pt x="8" y="3"/>
                </a:cubicBezTo>
                <a:cubicBezTo>
                  <a:pt x="9" y="4"/>
                  <a:pt x="9" y="4"/>
                  <a:pt x="10" y="5"/>
                </a:cubicBezTo>
                <a:cubicBezTo>
                  <a:pt x="14" y="17"/>
                  <a:pt x="14" y="17"/>
                  <a:pt x="14" y="17"/>
                </a:cubicBezTo>
                <a:cubicBezTo>
                  <a:pt x="14" y="17"/>
                  <a:pt x="14" y="17"/>
                  <a:pt x="14" y="17"/>
                </a:cubicBezTo>
                <a:cubicBezTo>
                  <a:pt x="14" y="17"/>
                  <a:pt x="14" y="17"/>
                  <a:pt x="14" y="17"/>
                </a:cubicBezTo>
                <a:cubicBezTo>
                  <a:pt x="16" y="21"/>
                  <a:pt x="16" y="21"/>
                  <a:pt x="16" y="21"/>
                </a:cubicBezTo>
                <a:cubicBezTo>
                  <a:pt x="16" y="21"/>
                  <a:pt x="17" y="22"/>
                  <a:pt x="17" y="21"/>
                </a:cubicBezTo>
                <a:cubicBezTo>
                  <a:pt x="18" y="21"/>
                  <a:pt x="18" y="20"/>
                  <a:pt x="18" y="20"/>
                </a:cubicBezTo>
                <a:cubicBezTo>
                  <a:pt x="17" y="16"/>
                  <a:pt x="17" y="16"/>
                  <a:pt x="17" y="16"/>
                </a:cubicBezTo>
                <a:cubicBezTo>
                  <a:pt x="16" y="15"/>
                  <a:pt x="16" y="15"/>
                  <a:pt x="17" y="14"/>
                </a:cubicBezTo>
                <a:cubicBezTo>
                  <a:pt x="17" y="14"/>
                  <a:pt x="17" y="13"/>
                  <a:pt x="18" y="13"/>
                </a:cubicBezTo>
                <a:cubicBezTo>
                  <a:pt x="19" y="13"/>
                  <a:pt x="19" y="13"/>
                  <a:pt x="20" y="13"/>
                </a:cubicBezTo>
                <a:cubicBezTo>
                  <a:pt x="20" y="13"/>
                  <a:pt x="21" y="14"/>
                  <a:pt x="21" y="14"/>
                </a:cubicBezTo>
                <a:cubicBezTo>
                  <a:pt x="21" y="16"/>
                  <a:pt x="21" y="16"/>
                  <a:pt x="21" y="16"/>
                </a:cubicBezTo>
                <a:cubicBezTo>
                  <a:pt x="21" y="16"/>
                  <a:pt x="21" y="16"/>
                  <a:pt x="21" y="16"/>
                </a:cubicBezTo>
                <a:cubicBezTo>
                  <a:pt x="22" y="16"/>
                  <a:pt x="22" y="16"/>
                  <a:pt x="22" y="16"/>
                </a:cubicBezTo>
                <a:cubicBezTo>
                  <a:pt x="23" y="20"/>
                  <a:pt x="23" y="20"/>
                  <a:pt x="23" y="20"/>
                </a:cubicBezTo>
                <a:cubicBezTo>
                  <a:pt x="23" y="21"/>
                  <a:pt x="24" y="21"/>
                  <a:pt x="24" y="21"/>
                </a:cubicBezTo>
                <a:cubicBezTo>
                  <a:pt x="24" y="21"/>
                  <a:pt x="25" y="21"/>
                  <a:pt x="25" y="21"/>
                </a:cubicBezTo>
                <a:cubicBezTo>
                  <a:pt x="25" y="21"/>
                  <a:pt x="26" y="20"/>
                  <a:pt x="26" y="19"/>
                </a:cubicBezTo>
                <a:cubicBezTo>
                  <a:pt x="24" y="15"/>
                  <a:pt x="24" y="15"/>
                  <a:pt x="24" y="15"/>
                </a:cubicBezTo>
                <a:cubicBezTo>
                  <a:pt x="24" y="15"/>
                  <a:pt x="24" y="14"/>
                  <a:pt x="24" y="14"/>
                </a:cubicBezTo>
                <a:cubicBezTo>
                  <a:pt x="24" y="13"/>
                  <a:pt x="25" y="13"/>
                  <a:pt x="25" y="13"/>
                </a:cubicBezTo>
                <a:cubicBezTo>
                  <a:pt x="26" y="12"/>
                  <a:pt x="27" y="13"/>
                  <a:pt x="27" y="14"/>
                </a:cubicBezTo>
                <a:cubicBezTo>
                  <a:pt x="28" y="16"/>
                  <a:pt x="28" y="16"/>
                  <a:pt x="28" y="16"/>
                </a:cubicBezTo>
                <a:cubicBezTo>
                  <a:pt x="28" y="16"/>
                  <a:pt x="28" y="16"/>
                  <a:pt x="28" y="16"/>
                </a:cubicBezTo>
                <a:cubicBezTo>
                  <a:pt x="28" y="16"/>
                  <a:pt x="28" y="16"/>
                  <a:pt x="28" y="16"/>
                </a:cubicBezTo>
                <a:cubicBezTo>
                  <a:pt x="29" y="20"/>
                  <a:pt x="29" y="20"/>
                  <a:pt x="29" y="20"/>
                </a:cubicBezTo>
                <a:cubicBezTo>
                  <a:pt x="30" y="20"/>
                  <a:pt x="30" y="20"/>
                  <a:pt x="31" y="20"/>
                </a:cubicBezTo>
                <a:cubicBezTo>
                  <a:pt x="31" y="20"/>
                  <a:pt x="31" y="20"/>
                  <a:pt x="31" y="20"/>
                </a:cubicBezTo>
                <a:cubicBezTo>
                  <a:pt x="32" y="20"/>
                  <a:pt x="32" y="19"/>
                  <a:pt x="32" y="19"/>
                </a:cubicBezTo>
                <a:cubicBezTo>
                  <a:pt x="31" y="15"/>
                  <a:pt x="31" y="15"/>
                  <a:pt x="31" y="15"/>
                </a:cubicBezTo>
                <a:cubicBezTo>
                  <a:pt x="30" y="15"/>
                  <a:pt x="31" y="14"/>
                  <a:pt x="32" y="13"/>
                </a:cubicBezTo>
                <a:cubicBezTo>
                  <a:pt x="32" y="13"/>
                  <a:pt x="33" y="14"/>
                  <a:pt x="33" y="14"/>
                </a:cubicBezTo>
                <a:cubicBezTo>
                  <a:pt x="36" y="22"/>
                  <a:pt x="36" y="22"/>
                  <a:pt x="36" y="22"/>
                </a:cubicBezTo>
                <a:cubicBezTo>
                  <a:pt x="36" y="23"/>
                  <a:pt x="36" y="23"/>
                  <a:pt x="36" y="23"/>
                </a:cubicBezTo>
                <a:cubicBezTo>
                  <a:pt x="36" y="23"/>
                  <a:pt x="37" y="23"/>
                  <a:pt x="37" y="23"/>
                </a:cubicBezTo>
                <a:cubicBezTo>
                  <a:pt x="37" y="24"/>
                  <a:pt x="39" y="29"/>
                  <a:pt x="38" y="34"/>
                </a:cubicBezTo>
                <a:cubicBezTo>
                  <a:pt x="20" y="43"/>
                  <a:pt x="20" y="43"/>
                  <a:pt x="20" y="43"/>
                </a:cubicBezTo>
                <a:cubicBezTo>
                  <a:pt x="18" y="40"/>
                  <a:pt x="18" y="40"/>
                  <a:pt x="17" y="39"/>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822" name="Group 1821">
            <a:extLst>
              <a:ext uri="{FF2B5EF4-FFF2-40B4-BE49-F238E27FC236}">
                <a16:creationId xmlns:a16="http://schemas.microsoft.com/office/drawing/2014/main" id="{39013243-2359-EC42-98C6-021EC513F68C}"/>
              </a:ext>
            </a:extLst>
          </p:cNvPr>
          <p:cNvGrpSpPr/>
          <p:nvPr userDrawn="1"/>
        </p:nvGrpSpPr>
        <p:grpSpPr>
          <a:xfrm>
            <a:off x="950191" y="1303587"/>
            <a:ext cx="309875" cy="326029"/>
            <a:chOff x="3509963" y="7938"/>
            <a:chExt cx="669925" cy="704850"/>
          </a:xfrm>
          <a:solidFill>
            <a:srgbClr val="003088"/>
          </a:solidFill>
        </p:grpSpPr>
        <p:sp>
          <p:nvSpPr>
            <p:cNvPr id="1823" name="Freeform 30">
              <a:extLst>
                <a:ext uri="{FF2B5EF4-FFF2-40B4-BE49-F238E27FC236}">
                  <a16:creationId xmlns:a16="http://schemas.microsoft.com/office/drawing/2014/main" id="{B554FEC1-727E-144D-B835-175862AE79F4}"/>
                </a:ext>
              </a:extLst>
            </p:cNvPr>
            <p:cNvSpPr>
              <a:spLocks noEditPoints="1"/>
            </p:cNvSpPr>
            <p:nvPr/>
          </p:nvSpPr>
          <p:spPr bwMode="auto">
            <a:xfrm>
              <a:off x="3979863" y="217488"/>
              <a:ext cx="133350" cy="495300"/>
            </a:xfrm>
            <a:custGeom>
              <a:avLst/>
              <a:gdLst>
                <a:gd name="T0" fmla="*/ 16 w 16"/>
                <a:gd name="T1" fmla="*/ 5 h 59"/>
                <a:gd name="T2" fmla="*/ 11 w 16"/>
                <a:gd name="T3" fmla="*/ 0 h 59"/>
                <a:gd name="T4" fmla="*/ 6 w 16"/>
                <a:gd name="T5" fmla="*/ 5 h 59"/>
                <a:gd name="T6" fmla="*/ 10 w 16"/>
                <a:gd name="T7" fmla="*/ 9 h 59"/>
                <a:gd name="T8" fmla="*/ 10 w 16"/>
                <a:gd name="T9" fmla="*/ 18 h 59"/>
                <a:gd name="T10" fmla="*/ 0 w 16"/>
                <a:gd name="T11" fmla="*/ 23 h 59"/>
                <a:gd name="T12" fmla="*/ 0 w 16"/>
                <a:gd name="T13" fmla="*/ 24 h 59"/>
                <a:gd name="T14" fmla="*/ 0 w 16"/>
                <a:gd name="T15" fmla="*/ 58 h 59"/>
                <a:gd name="T16" fmla="*/ 1 w 16"/>
                <a:gd name="T17" fmla="*/ 59 h 59"/>
                <a:gd name="T18" fmla="*/ 2 w 16"/>
                <a:gd name="T19" fmla="*/ 58 h 59"/>
                <a:gd name="T20" fmla="*/ 2 w 16"/>
                <a:gd name="T21" fmla="*/ 25 h 59"/>
                <a:gd name="T22" fmla="*/ 12 w 16"/>
                <a:gd name="T23" fmla="*/ 20 h 59"/>
                <a:gd name="T24" fmla="*/ 12 w 16"/>
                <a:gd name="T25" fmla="*/ 19 h 59"/>
                <a:gd name="T26" fmla="*/ 12 w 16"/>
                <a:gd name="T27" fmla="*/ 9 h 59"/>
                <a:gd name="T28" fmla="*/ 16 w 16"/>
                <a:gd name="T29" fmla="*/ 5 h 59"/>
                <a:gd name="T30" fmla="*/ 11 w 16"/>
                <a:gd name="T31" fmla="*/ 7 h 59"/>
                <a:gd name="T32" fmla="*/ 9 w 16"/>
                <a:gd name="T33" fmla="*/ 5 h 59"/>
                <a:gd name="T34" fmla="*/ 11 w 16"/>
                <a:gd name="T35" fmla="*/ 2 h 59"/>
                <a:gd name="T36" fmla="*/ 13 w 16"/>
                <a:gd name="T37" fmla="*/ 5 h 59"/>
                <a:gd name="T38" fmla="*/ 11 w 16"/>
                <a:gd name="T39"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59">
                  <a:moveTo>
                    <a:pt x="16" y="5"/>
                  </a:moveTo>
                  <a:cubicBezTo>
                    <a:pt x="16" y="2"/>
                    <a:pt x="14" y="0"/>
                    <a:pt x="11" y="0"/>
                  </a:cubicBezTo>
                  <a:cubicBezTo>
                    <a:pt x="8" y="0"/>
                    <a:pt x="6" y="2"/>
                    <a:pt x="6" y="5"/>
                  </a:cubicBezTo>
                  <a:cubicBezTo>
                    <a:pt x="6" y="7"/>
                    <a:pt x="8" y="9"/>
                    <a:pt x="10" y="9"/>
                  </a:cubicBezTo>
                  <a:cubicBezTo>
                    <a:pt x="10" y="18"/>
                    <a:pt x="10" y="18"/>
                    <a:pt x="10" y="18"/>
                  </a:cubicBezTo>
                  <a:cubicBezTo>
                    <a:pt x="0" y="23"/>
                    <a:pt x="0" y="23"/>
                    <a:pt x="0" y="23"/>
                  </a:cubicBezTo>
                  <a:cubicBezTo>
                    <a:pt x="0" y="23"/>
                    <a:pt x="0" y="23"/>
                    <a:pt x="0" y="24"/>
                  </a:cubicBezTo>
                  <a:cubicBezTo>
                    <a:pt x="0" y="58"/>
                    <a:pt x="0" y="58"/>
                    <a:pt x="0" y="58"/>
                  </a:cubicBezTo>
                  <a:cubicBezTo>
                    <a:pt x="0" y="59"/>
                    <a:pt x="0" y="59"/>
                    <a:pt x="1" y="59"/>
                  </a:cubicBezTo>
                  <a:cubicBezTo>
                    <a:pt x="2" y="59"/>
                    <a:pt x="2" y="59"/>
                    <a:pt x="2" y="58"/>
                  </a:cubicBezTo>
                  <a:cubicBezTo>
                    <a:pt x="2" y="25"/>
                    <a:pt x="2" y="25"/>
                    <a:pt x="2" y="25"/>
                  </a:cubicBezTo>
                  <a:cubicBezTo>
                    <a:pt x="12" y="20"/>
                    <a:pt x="12" y="20"/>
                    <a:pt x="12" y="20"/>
                  </a:cubicBezTo>
                  <a:cubicBezTo>
                    <a:pt x="12" y="20"/>
                    <a:pt x="12" y="19"/>
                    <a:pt x="12" y="19"/>
                  </a:cubicBezTo>
                  <a:cubicBezTo>
                    <a:pt x="12" y="9"/>
                    <a:pt x="12" y="9"/>
                    <a:pt x="12" y="9"/>
                  </a:cubicBezTo>
                  <a:cubicBezTo>
                    <a:pt x="14" y="9"/>
                    <a:pt x="16" y="7"/>
                    <a:pt x="16" y="5"/>
                  </a:cubicBezTo>
                  <a:close/>
                  <a:moveTo>
                    <a:pt x="11" y="7"/>
                  </a:moveTo>
                  <a:cubicBezTo>
                    <a:pt x="10" y="7"/>
                    <a:pt x="9" y="6"/>
                    <a:pt x="9" y="5"/>
                  </a:cubicBezTo>
                  <a:cubicBezTo>
                    <a:pt x="9" y="3"/>
                    <a:pt x="10" y="2"/>
                    <a:pt x="11" y="2"/>
                  </a:cubicBezTo>
                  <a:cubicBezTo>
                    <a:pt x="12" y="2"/>
                    <a:pt x="13" y="3"/>
                    <a:pt x="13" y="5"/>
                  </a:cubicBezTo>
                  <a:cubicBezTo>
                    <a:pt x="13" y="6"/>
                    <a:pt x="12" y="7"/>
                    <a:pt x="11"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4" name="Freeform 31">
              <a:extLst>
                <a:ext uri="{FF2B5EF4-FFF2-40B4-BE49-F238E27FC236}">
                  <a16:creationId xmlns:a16="http://schemas.microsoft.com/office/drawing/2014/main" id="{EDDF3A6C-B280-244D-8FB6-1A588D40A127}"/>
                </a:ext>
              </a:extLst>
            </p:cNvPr>
            <p:cNvSpPr>
              <a:spLocks noEditPoints="1"/>
            </p:cNvSpPr>
            <p:nvPr/>
          </p:nvSpPr>
          <p:spPr bwMode="auto">
            <a:xfrm>
              <a:off x="3886201" y="201613"/>
              <a:ext cx="84138" cy="511175"/>
            </a:xfrm>
            <a:custGeom>
              <a:avLst/>
              <a:gdLst>
                <a:gd name="T0" fmla="*/ 5 w 10"/>
                <a:gd name="T1" fmla="*/ 0 h 61"/>
                <a:gd name="T2" fmla="*/ 0 w 10"/>
                <a:gd name="T3" fmla="*/ 5 h 61"/>
                <a:gd name="T4" fmla="*/ 4 w 10"/>
                <a:gd name="T5" fmla="*/ 9 h 61"/>
                <a:gd name="T6" fmla="*/ 4 w 10"/>
                <a:gd name="T7" fmla="*/ 60 h 61"/>
                <a:gd name="T8" fmla="*/ 5 w 10"/>
                <a:gd name="T9" fmla="*/ 61 h 61"/>
                <a:gd name="T10" fmla="*/ 6 w 10"/>
                <a:gd name="T11" fmla="*/ 60 h 61"/>
                <a:gd name="T12" fmla="*/ 6 w 10"/>
                <a:gd name="T13" fmla="*/ 9 h 61"/>
                <a:gd name="T14" fmla="*/ 10 w 10"/>
                <a:gd name="T15" fmla="*/ 5 h 61"/>
                <a:gd name="T16" fmla="*/ 5 w 10"/>
                <a:gd name="T17" fmla="*/ 0 h 61"/>
                <a:gd name="T18" fmla="*/ 5 w 10"/>
                <a:gd name="T19" fmla="*/ 7 h 61"/>
                <a:gd name="T20" fmla="*/ 3 w 10"/>
                <a:gd name="T21" fmla="*/ 5 h 61"/>
                <a:gd name="T22" fmla="*/ 5 w 10"/>
                <a:gd name="T23" fmla="*/ 2 h 61"/>
                <a:gd name="T24" fmla="*/ 7 w 10"/>
                <a:gd name="T25" fmla="*/ 5 h 61"/>
                <a:gd name="T26" fmla="*/ 5 w 10"/>
                <a:gd name="T27"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61">
                  <a:moveTo>
                    <a:pt x="5" y="0"/>
                  </a:moveTo>
                  <a:cubicBezTo>
                    <a:pt x="2" y="0"/>
                    <a:pt x="0" y="2"/>
                    <a:pt x="0" y="5"/>
                  </a:cubicBezTo>
                  <a:cubicBezTo>
                    <a:pt x="0" y="7"/>
                    <a:pt x="2" y="9"/>
                    <a:pt x="4" y="9"/>
                  </a:cubicBezTo>
                  <a:cubicBezTo>
                    <a:pt x="4" y="60"/>
                    <a:pt x="4" y="60"/>
                    <a:pt x="4" y="60"/>
                  </a:cubicBezTo>
                  <a:cubicBezTo>
                    <a:pt x="4" y="61"/>
                    <a:pt x="4" y="61"/>
                    <a:pt x="5" y="61"/>
                  </a:cubicBezTo>
                  <a:cubicBezTo>
                    <a:pt x="6" y="61"/>
                    <a:pt x="6" y="61"/>
                    <a:pt x="6" y="60"/>
                  </a:cubicBezTo>
                  <a:cubicBezTo>
                    <a:pt x="6" y="9"/>
                    <a:pt x="6" y="9"/>
                    <a:pt x="6" y="9"/>
                  </a:cubicBezTo>
                  <a:cubicBezTo>
                    <a:pt x="8" y="9"/>
                    <a:pt x="10" y="7"/>
                    <a:pt x="10" y="5"/>
                  </a:cubicBezTo>
                  <a:cubicBezTo>
                    <a:pt x="10" y="2"/>
                    <a:pt x="8" y="0"/>
                    <a:pt x="5" y="0"/>
                  </a:cubicBezTo>
                  <a:close/>
                  <a:moveTo>
                    <a:pt x="5" y="7"/>
                  </a:moveTo>
                  <a:cubicBezTo>
                    <a:pt x="4" y="7"/>
                    <a:pt x="3" y="6"/>
                    <a:pt x="3" y="5"/>
                  </a:cubicBezTo>
                  <a:cubicBezTo>
                    <a:pt x="3" y="3"/>
                    <a:pt x="4" y="2"/>
                    <a:pt x="5" y="2"/>
                  </a:cubicBezTo>
                  <a:cubicBezTo>
                    <a:pt x="6" y="2"/>
                    <a:pt x="7" y="3"/>
                    <a:pt x="7" y="5"/>
                  </a:cubicBezTo>
                  <a:cubicBezTo>
                    <a:pt x="7" y="6"/>
                    <a:pt x="6" y="7"/>
                    <a:pt x="5"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5" name="Freeform 32">
              <a:extLst>
                <a:ext uri="{FF2B5EF4-FFF2-40B4-BE49-F238E27FC236}">
                  <a16:creationId xmlns:a16="http://schemas.microsoft.com/office/drawing/2014/main" id="{722CB4F2-E712-1541-8315-C87AE94F9EBA}"/>
                </a:ext>
              </a:extLst>
            </p:cNvPr>
            <p:cNvSpPr>
              <a:spLocks noEditPoints="1"/>
            </p:cNvSpPr>
            <p:nvPr/>
          </p:nvSpPr>
          <p:spPr bwMode="auto">
            <a:xfrm>
              <a:off x="3660776" y="352425"/>
              <a:ext cx="168275" cy="360363"/>
            </a:xfrm>
            <a:custGeom>
              <a:avLst/>
              <a:gdLst>
                <a:gd name="T0" fmla="*/ 20 w 20"/>
                <a:gd name="T1" fmla="*/ 10 h 43"/>
                <a:gd name="T2" fmla="*/ 11 w 20"/>
                <a:gd name="T3" fmla="*/ 6 h 43"/>
                <a:gd name="T4" fmla="*/ 10 w 20"/>
                <a:gd name="T5" fmla="*/ 3 h 43"/>
                <a:gd name="T6" fmla="*/ 8 w 20"/>
                <a:gd name="T7" fmla="*/ 0 h 43"/>
                <a:gd name="T8" fmla="*/ 6 w 20"/>
                <a:gd name="T9" fmla="*/ 0 h 43"/>
                <a:gd name="T10" fmla="*/ 1 w 20"/>
                <a:gd name="T11" fmla="*/ 3 h 43"/>
                <a:gd name="T12" fmla="*/ 4 w 20"/>
                <a:gd name="T13" fmla="*/ 9 h 43"/>
                <a:gd name="T14" fmla="*/ 6 w 20"/>
                <a:gd name="T15" fmla="*/ 10 h 43"/>
                <a:gd name="T16" fmla="*/ 9 w 20"/>
                <a:gd name="T17" fmla="*/ 8 h 43"/>
                <a:gd name="T18" fmla="*/ 18 w 20"/>
                <a:gd name="T19" fmla="*/ 12 h 43"/>
                <a:gd name="T20" fmla="*/ 18 w 20"/>
                <a:gd name="T21" fmla="*/ 42 h 43"/>
                <a:gd name="T22" fmla="*/ 19 w 20"/>
                <a:gd name="T23" fmla="*/ 43 h 43"/>
                <a:gd name="T24" fmla="*/ 20 w 20"/>
                <a:gd name="T25" fmla="*/ 42 h 43"/>
                <a:gd name="T26" fmla="*/ 20 w 20"/>
                <a:gd name="T27" fmla="*/ 11 h 43"/>
                <a:gd name="T28" fmla="*/ 20 w 20"/>
                <a:gd name="T29" fmla="*/ 10 h 43"/>
                <a:gd name="T30" fmla="*/ 5 w 20"/>
                <a:gd name="T31" fmla="*/ 7 h 43"/>
                <a:gd name="T32" fmla="*/ 4 w 20"/>
                <a:gd name="T33" fmla="*/ 4 h 43"/>
                <a:gd name="T34" fmla="*/ 6 w 20"/>
                <a:gd name="T35" fmla="*/ 3 h 43"/>
                <a:gd name="T36" fmla="*/ 7 w 20"/>
                <a:gd name="T37" fmla="*/ 3 h 43"/>
                <a:gd name="T38" fmla="*/ 8 w 20"/>
                <a:gd name="T39" fmla="*/ 4 h 43"/>
                <a:gd name="T40" fmla="*/ 8 w 20"/>
                <a:gd name="T41" fmla="*/ 6 h 43"/>
                <a:gd name="T42" fmla="*/ 5 w 20"/>
                <a:gd name="T43"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43">
                  <a:moveTo>
                    <a:pt x="20" y="10"/>
                  </a:moveTo>
                  <a:cubicBezTo>
                    <a:pt x="11" y="6"/>
                    <a:pt x="11" y="6"/>
                    <a:pt x="11" y="6"/>
                  </a:cubicBezTo>
                  <a:cubicBezTo>
                    <a:pt x="11" y="5"/>
                    <a:pt x="11" y="4"/>
                    <a:pt x="10" y="3"/>
                  </a:cubicBezTo>
                  <a:cubicBezTo>
                    <a:pt x="10" y="2"/>
                    <a:pt x="9" y="1"/>
                    <a:pt x="8" y="0"/>
                  </a:cubicBezTo>
                  <a:cubicBezTo>
                    <a:pt x="7" y="0"/>
                    <a:pt x="7" y="0"/>
                    <a:pt x="6" y="0"/>
                  </a:cubicBezTo>
                  <a:cubicBezTo>
                    <a:pt x="4" y="0"/>
                    <a:pt x="2" y="1"/>
                    <a:pt x="1" y="3"/>
                  </a:cubicBezTo>
                  <a:cubicBezTo>
                    <a:pt x="0" y="5"/>
                    <a:pt x="1" y="8"/>
                    <a:pt x="4" y="9"/>
                  </a:cubicBezTo>
                  <a:cubicBezTo>
                    <a:pt x="4" y="9"/>
                    <a:pt x="5" y="10"/>
                    <a:pt x="6" y="10"/>
                  </a:cubicBezTo>
                  <a:cubicBezTo>
                    <a:pt x="7" y="10"/>
                    <a:pt x="9" y="9"/>
                    <a:pt x="9" y="8"/>
                  </a:cubicBezTo>
                  <a:cubicBezTo>
                    <a:pt x="18" y="12"/>
                    <a:pt x="18" y="12"/>
                    <a:pt x="18" y="12"/>
                  </a:cubicBezTo>
                  <a:cubicBezTo>
                    <a:pt x="18" y="42"/>
                    <a:pt x="18" y="42"/>
                    <a:pt x="18" y="42"/>
                  </a:cubicBezTo>
                  <a:cubicBezTo>
                    <a:pt x="18" y="43"/>
                    <a:pt x="18" y="43"/>
                    <a:pt x="19" y="43"/>
                  </a:cubicBezTo>
                  <a:cubicBezTo>
                    <a:pt x="20" y="43"/>
                    <a:pt x="20" y="43"/>
                    <a:pt x="20" y="42"/>
                  </a:cubicBezTo>
                  <a:cubicBezTo>
                    <a:pt x="20" y="11"/>
                    <a:pt x="20" y="11"/>
                    <a:pt x="20" y="11"/>
                  </a:cubicBezTo>
                  <a:cubicBezTo>
                    <a:pt x="20" y="11"/>
                    <a:pt x="20" y="10"/>
                    <a:pt x="20" y="10"/>
                  </a:cubicBezTo>
                  <a:close/>
                  <a:moveTo>
                    <a:pt x="5" y="7"/>
                  </a:moveTo>
                  <a:cubicBezTo>
                    <a:pt x="4" y="6"/>
                    <a:pt x="3" y="5"/>
                    <a:pt x="4" y="4"/>
                  </a:cubicBezTo>
                  <a:cubicBezTo>
                    <a:pt x="4" y="3"/>
                    <a:pt x="5" y="3"/>
                    <a:pt x="6" y="3"/>
                  </a:cubicBezTo>
                  <a:cubicBezTo>
                    <a:pt x="6" y="3"/>
                    <a:pt x="6" y="3"/>
                    <a:pt x="7" y="3"/>
                  </a:cubicBezTo>
                  <a:cubicBezTo>
                    <a:pt x="7" y="3"/>
                    <a:pt x="8" y="3"/>
                    <a:pt x="8" y="4"/>
                  </a:cubicBezTo>
                  <a:cubicBezTo>
                    <a:pt x="8" y="5"/>
                    <a:pt x="8" y="5"/>
                    <a:pt x="8" y="6"/>
                  </a:cubicBezTo>
                  <a:cubicBezTo>
                    <a:pt x="7" y="7"/>
                    <a:pt x="6" y="7"/>
                    <a:pt x="5"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6" name="Freeform 33">
              <a:extLst>
                <a:ext uri="{FF2B5EF4-FFF2-40B4-BE49-F238E27FC236}">
                  <a16:creationId xmlns:a16="http://schemas.microsoft.com/office/drawing/2014/main" id="{045AC3DD-D3E7-9B4F-9AF8-ED4048297A42}"/>
                </a:ext>
              </a:extLst>
            </p:cNvPr>
            <p:cNvSpPr>
              <a:spLocks noEditPoints="1"/>
            </p:cNvSpPr>
            <p:nvPr/>
          </p:nvSpPr>
          <p:spPr bwMode="auto">
            <a:xfrm>
              <a:off x="3744913" y="217488"/>
              <a:ext cx="141288" cy="495300"/>
            </a:xfrm>
            <a:custGeom>
              <a:avLst/>
              <a:gdLst>
                <a:gd name="T0" fmla="*/ 16 w 17"/>
                <a:gd name="T1" fmla="*/ 23 h 59"/>
                <a:gd name="T2" fmla="*/ 6 w 17"/>
                <a:gd name="T3" fmla="*/ 18 h 59"/>
                <a:gd name="T4" fmla="*/ 6 w 17"/>
                <a:gd name="T5" fmla="*/ 9 h 59"/>
                <a:gd name="T6" fmla="*/ 10 w 17"/>
                <a:gd name="T7" fmla="*/ 5 h 59"/>
                <a:gd name="T8" fmla="*/ 5 w 17"/>
                <a:gd name="T9" fmla="*/ 0 h 59"/>
                <a:gd name="T10" fmla="*/ 0 w 17"/>
                <a:gd name="T11" fmla="*/ 5 h 59"/>
                <a:gd name="T12" fmla="*/ 4 w 17"/>
                <a:gd name="T13" fmla="*/ 9 h 59"/>
                <a:gd name="T14" fmla="*/ 4 w 17"/>
                <a:gd name="T15" fmla="*/ 19 h 59"/>
                <a:gd name="T16" fmla="*/ 5 w 17"/>
                <a:gd name="T17" fmla="*/ 20 h 59"/>
                <a:gd name="T18" fmla="*/ 14 w 17"/>
                <a:gd name="T19" fmla="*/ 25 h 59"/>
                <a:gd name="T20" fmla="*/ 14 w 17"/>
                <a:gd name="T21" fmla="*/ 58 h 59"/>
                <a:gd name="T22" fmla="*/ 15 w 17"/>
                <a:gd name="T23" fmla="*/ 59 h 59"/>
                <a:gd name="T24" fmla="*/ 17 w 17"/>
                <a:gd name="T25" fmla="*/ 58 h 59"/>
                <a:gd name="T26" fmla="*/ 17 w 17"/>
                <a:gd name="T27" fmla="*/ 24 h 59"/>
                <a:gd name="T28" fmla="*/ 16 w 17"/>
                <a:gd name="T29" fmla="*/ 23 h 59"/>
                <a:gd name="T30" fmla="*/ 3 w 17"/>
                <a:gd name="T31" fmla="*/ 5 h 59"/>
                <a:gd name="T32" fmla="*/ 5 w 17"/>
                <a:gd name="T33" fmla="*/ 2 h 59"/>
                <a:gd name="T34" fmla="*/ 7 w 17"/>
                <a:gd name="T35" fmla="*/ 5 h 59"/>
                <a:gd name="T36" fmla="*/ 5 w 17"/>
                <a:gd name="T37" fmla="*/ 7 h 59"/>
                <a:gd name="T38" fmla="*/ 3 w 17"/>
                <a:gd name="T39"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59">
                  <a:moveTo>
                    <a:pt x="16" y="23"/>
                  </a:moveTo>
                  <a:cubicBezTo>
                    <a:pt x="6" y="18"/>
                    <a:pt x="6" y="18"/>
                    <a:pt x="6" y="18"/>
                  </a:cubicBezTo>
                  <a:cubicBezTo>
                    <a:pt x="6" y="9"/>
                    <a:pt x="6" y="9"/>
                    <a:pt x="6" y="9"/>
                  </a:cubicBezTo>
                  <a:cubicBezTo>
                    <a:pt x="9" y="9"/>
                    <a:pt x="10" y="7"/>
                    <a:pt x="10" y="5"/>
                  </a:cubicBezTo>
                  <a:cubicBezTo>
                    <a:pt x="10" y="2"/>
                    <a:pt x="8" y="0"/>
                    <a:pt x="5" y="0"/>
                  </a:cubicBezTo>
                  <a:cubicBezTo>
                    <a:pt x="3" y="0"/>
                    <a:pt x="0" y="2"/>
                    <a:pt x="0" y="5"/>
                  </a:cubicBezTo>
                  <a:cubicBezTo>
                    <a:pt x="0" y="7"/>
                    <a:pt x="2" y="9"/>
                    <a:pt x="4" y="9"/>
                  </a:cubicBezTo>
                  <a:cubicBezTo>
                    <a:pt x="4" y="19"/>
                    <a:pt x="4" y="19"/>
                    <a:pt x="4" y="19"/>
                  </a:cubicBezTo>
                  <a:cubicBezTo>
                    <a:pt x="4" y="19"/>
                    <a:pt x="4" y="20"/>
                    <a:pt x="5" y="20"/>
                  </a:cubicBezTo>
                  <a:cubicBezTo>
                    <a:pt x="14" y="25"/>
                    <a:pt x="14" y="25"/>
                    <a:pt x="14" y="25"/>
                  </a:cubicBezTo>
                  <a:cubicBezTo>
                    <a:pt x="14" y="58"/>
                    <a:pt x="14" y="58"/>
                    <a:pt x="14" y="58"/>
                  </a:cubicBezTo>
                  <a:cubicBezTo>
                    <a:pt x="14" y="59"/>
                    <a:pt x="15" y="59"/>
                    <a:pt x="15" y="59"/>
                  </a:cubicBezTo>
                  <a:cubicBezTo>
                    <a:pt x="16" y="59"/>
                    <a:pt x="17" y="59"/>
                    <a:pt x="17" y="58"/>
                  </a:cubicBezTo>
                  <a:cubicBezTo>
                    <a:pt x="17" y="24"/>
                    <a:pt x="17" y="24"/>
                    <a:pt x="17" y="24"/>
                  </a:cubicBezTo>
                  <a:cubicBezTo>
                    <a:pt x="17" y="23"/>
                    <a:pt x="16" y="23"/>
                    <a:pt x="16" y="23"/>
                  </a:cubicBezTo>
                  <a:close/>
                  <a:moveTo>
                    <a:pt x="3" y="5"/>
                  </a:moveTo>
                  <a:cubicBezTo>
                    <a:pt x="3" y="3"/>
                    <a:pt x="4" y="2"/>
                    <a:pt x="5" y="2"/>
                  </a:cubicBezTo>
                  <a:cubicBezTo>
                    <a:pt x="6" y="2"/>
                    <a:pt x="7" y="3"/>
                    <a:pt x="7" y="5"/>
                  </a:cubicBezTo>
                  <a:cubicBezTo>
                    <a:pt x="7" y="6"/>
                    <a:pt x="6" y="7"/>
                    <a:pt x="5" y="7"/>
                  </a:cubicBezTo>
                  <a:cubicBezTo>
                    <a:pt x="4" y="7"/>
                    <a:pt x="3" y="6"/>
                    <a:pt x="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7" name="Freeform 34">
              <a:extLst>
                <a:ext uri="{FF2B5EF4-FFF2-40B4-BE49-F238E27FC236}">
                  <a16:creationId xmlns:a16="http://schemas.microsoft.com/office/drawing/2014/main" id="{D630E3FD-17D7-8F4C-8676-E9976496DE14}"/>
                </a:ext>
              </a:extLst>
            </p:cNvPr>
            <p:cNvSpPr>
              <a:spLocks/>
            </p:cNvSpPr>
            <p:nvPr/>
          </p:nvSpPr>
          <p:spPr bwMode="auto">
            <a:xfrm>
              <a:off x="3509963" y="7938"/>
              <a:ext cx="669925" cy="671513"/>
            </a:xfrm>
            <a:custGeom>
              <a:avLst/>
              <a:gdLst>
                <a:gd name="T0" fmla="*/ 44 w 80"/>
                <a:gd name="T1" fmla="*/ 0 h 80"/>
                <a:gd name="T2" fmla="*/ 9 w 80"/>
                <a:gd name="T3" fmla="*/ 28 h 80"/>
                <a:gd name="T4" fmla="*/ 0 w 80"/>
                <a:gd name="T5" fmla="*/ 46 h 80"/>
                <a:gd name="T6" fmla="*/ 0 w 80"/>
                <a:gd name="T7" fmla="*/ 46 h 80"/>
                <a:gd name="T8" fmla="*/ 1 w 80"/>
                <a:gd name="T9" fmla="*/ 50 h 80"/>
                <a:gd name="T10" fmla="*/ 5 w 80"/>
                <a:gd name="T11" fmla="*/ 51 h 80"/>
                <a:gd name="T12" fmla="*/ 8 w 80"/>
                <a:gd name="T13" fmla="*/ 51 h 80"/>
                <a:gd name="T14" fmla="*/ 8 w 80"/>
                <a:gd name="T15" fmla="*/ 58 h 80"/>
                <a:gd name="T16" fmla="*/ 8 w 80"/>
                <a:gd name="T17" fmla="*/ 58 h 80"/>
                <a:gd name="T18" fmla="*/ 8 w 80"/>
                <a:gd name="T19" fmla="*/ 58 h 80"/>
                <a:gd name="T20" fmla="*/ 8 w 80"/>
                <a:gd name="T21" fmla="*/ 67 h 80"/>
                <a:gd name="T22" fmla="*/ 8 w 80"/>
                <a:gd name="T23" fmla="*/ 68 h 80"/>
                <a:gd name="T24" fmla="*/ 12 w 80"/>
                <a:gd name="T25" fmla="*/ 72 h 80"/>
                <a:gd name="T26" fmla="*/ 21 w 80"/>
                <a:gd name="T27" fmla="*/ 74 h 80"/>
                <a:gd name="T28" fmla="*/ 21 w 80"/>
                <a:gd name="T29" fmla="*/ 79 h 80"/>
                <a:gd name="T30" fmla="*/ 23 w 80"/>
                <a:gd name="T31" fmla="*/ 80 h 80"/>
                <a:gd name="T32" fmla="*/ 24 w 80"/>
                <a:gd name="T33" fmla="*/ 79 h 80"/>
                <a:gd name="T34" fmla="*/ 24 w 80"/>
                <a:gd name="T35" fmla="*/ 73 h 80"/>
                <a:gd name="T36" fmla="*/ 23 w 80"/>
                <a:gd name="T37" fmla="*/ 72 h 80"/>
                <a:gd name="T38" fmla="*/ 13 w 80"/>
                <a:gd name="T39" fmla="*/ 70 h 80"/>
                <a:gd name="T40" fmla="*/ 11 w 80"/>
                <a:gd name="T41" fmla="*/ 67 h 80"/>
                <a:gd name="T42" fmla="*/ 11 w 80"/>
                <a:gd name="T43" fmla="*/ 60 h 80"/>
                <a:gd name="T44" fmla="*/ 18 w 80"/>
                <a:gd name="T45" fmla="*/ 60 h 80"/>
                <a:gd name="T46" fmla="*/ 20 w 80"/>
                <a:gd name="T47" fmla="*/ 58 h 80"/>
                <a:gd name="T48" fmla="*/ 18 w 80"/>
                <a:gd name="T49" fmla="*/ 57 h 80"/>
                <a:gd name="T50" fmla="*/ 11 w 80"/>
                <a:gd name="T51" fmla="*/ 57 h 80"/>
                <a:gd name="T52" fmla="*/ 11 w 80"/>
                <a:gd name="T53" fmla="*/ 50 h 80"/>
                <a:gd name="T54" fmla="*/ 9 w 80"/>
                <a:gd name="T55" fmla="*/ 49 h 80"/>
                <a:gd name="T56" fmla="*/ 5 w 80"/>
                <a:gd name="T57" fmla="*/ 49 h 80"/>
                <a:gd name="T58" fmla="*/ 3 w 80"/>
                <a:gd name="T59" fmla="*/ 48 h 80"/>
                <a:gd name="T60" fmla="*/ 3 w 80"/>
                <a:gd name="T61" fmla="*/ 47 h 80"/>
                <a:gd name="T62" fmla="*/ 11 w 80"/>
                <a:gd name="T63" fmla="*/ 29 h 80"/>
                <a:gd name="T64" fmla="*/ 11 w 80"/>
                <a:gd name="T65" fmla="*/ 28 h 80"/>
                <a:gd name="T66" fmla="*/ 44 w 80"/>
                <a:gd name="T67" fmla="*/ 3 h 80"/>
                <a:gd name="T68" fmla="*/ 78 w 80"/>
                <a:gd name="T69" fmla="*/ 39 h 80"/>
                <a:gd name="T70" fmla="*/ 57 w 80"/>
                <a:gd name="T71" fmla="*/ 72 h 80"/>
                <a:gd name="T72" fmla="*/ 56 w 80"/>
                <a:gd name="T73" fmla="*/ 74 h 80"/>
                <a:gd name="T74" fmla="*/ 58 w 80"/>
                <a:gd name="T75" fmla="*/ 74 h 80"/>
                <a:gd name="T76" fmla="*/ 80 w 80"/>
                <a:gd name="T77" fmla="*/ 39 h 80"/>
                <a:gd name="T78" fmla="*/ 44 w 80"/>
                <a:gd name="T7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 h="80">
                  <a:moveTo>
                    <a:pt x="44" y="0"/>
                  </a:moveTo>
                  <a:cubicBezTo>
                    <a:pt x="28" y="0"/>
                    <a:pt x="13" y="11"/>
                    <a:pt x="9" y="28"/>
                  </a:cubicBezTo>
                  <a:cubicBezTo>
                    <a:pt x="0" y="46"/>
                    <a:pt x="0" y="46"/>
                    <a:pt x="0" y="46"/>
                  </a:cubicBezTo>
                  <a:cubicBezTo>
                    <a:pt x="0" y="46"/>
                    <a:pt x="0" y="46"/>
                    <a:pt x="0" y="46"/>
                  </a:cubicBezTo>
                  <a:cubicBezTo>
                    <a:pt x="0" y="48"/>
                    <a:pt x="0" y="49"/>
                    <a:pt x="1" y="50"/>
                  </a:cubicBezTo>
                  <a:cubicBezTo>
                    <a:pt x="1" y="51"/>
                    <a:pt x="3" y="51"/>
                    <a:pt x="5" y="51"/>
                  </a:cubicBezTo>
                  <a:cubicBezTo>
                    <a:pt x="8" y="51"/>
                    <a:pt x="8" y="51"/>
                    <a:pt x="8" y="51"/>
                  </a:cubicBezTo>
                  <a:cubicBezTo>
                    <a:pt x="8" y="58"/>
                    <a:pt x="8" y="58"/>
                    <a:pt x="8" y="58"/>
                  </a:cubicBezTo>
                  <a:cubicBezTo>
                    <a:pt x="8" y="58"/>
                    <a:pt x="8" y="58"/>
                    <a:pt x="8" y="58"/>
                  </a:cubicBezTo>
                  <a:cubicBezTo>
                    <a:pt x="8" y="58"/>
                    <a:pt x="8" y="58"/>
                    <a:pt x="8" y="58"/>
                  </a:cubicBezTo>
                  <a:cubicBezTo>
                    <a:pt x="8" y="67"/>
                    <a:pt x="8" y="67"/>
                    <a:pt x="8" y="67"/>
                  </a:cubicBezTo>
                  <a:cubicBezTo>
                    <a:pt x="8" y="68"/>
                    <a:pt x="8" y="68"/>
                    <a:pt x="8" y="68"/>
                  </a:cubicBezTo>
                  <a:cubicBezTo>
                    <a:pt x="8" y="71"/>
                    <a:pt x="10" y="72"/>
                    <a:pt x="12" y="72"/>
                  </a:cubicBezTo>
                  <a:cubicBezTo>
                    <a:pt x="21" y="74"/>
                    <a:pt x="21" y="74"/>
                    <a:pt x="21" y="74"/>
                  </a:cubicBezTo>
                  <a:cubicBezTo>
                    <a:pt x="21" y="79"/>
                    <a:pt x="21" y="79"/>
                    <a:pt x="21" y="79"/>
                  </a:cubicBezTo>
                  <a:cubicBezTo>
                    <a:pt x="21" y="80"/>
                    <a:pt x="22" y="80"/>
                    <a:pt x="23" y="80"/>
                  </a:cubicBezTo>
                  <a:cubicBezTo>
                    <a:pt x="24" y="80"/>
                    <a:pt x="24" y="80"/>
                    <a:pt x="24" y="79"/>
                  </a:cubicBezTo>
                  <a:cubicBezTo>
                    <a:pt x="24" y="73"/>
                    <a:pt x="24" y="73"/>
                    <a:pt x="24" y="73"/>
                  </a:cubicBezTo>
                  <a:cubicBezTo>
                    <a:pt x="24" y="72"/>
                    <a:pt x="24" y="72"/>
                    <a:pt x="23" y="72"/>
                  </a:cubicBezTo>
                  <a:cubicBezTo>
                    <a:pt x="13" y="70"/>
                    <a:pt x="13" y="70"/>
                    <a:pt x="13" y="70"/>
                  </a:cubicBezTo>
                  <a:cubicBezTo>
                    <a:pt x="11" y="69"/>
                    <a:pt x="11" y="69"/>
                    <a:pt x="11" y="67"/>
                  </a:cubicBezTo>
                  <a:cubicBezTo>
                    <a:pt x="11" y="60"/>
                    <a:pt x="11" y="60"/>
                    <a:pt x="11" y="60"/>
                  </a:cubicBezTo>
                  <a:cubicBezTo>
                    <a:pt x="18" y="60"/>
                    <a:pt x="18" y="60"/>
                    <a:pt x="18" y="60"/>
                  </a:cubicBezTo>
                  <a:cubicBezTo>
                    <a:pt x="19" y="60"/>
                    <a:pt x="20" y="59"/>
                    <a:pt x="20" y="58"/>
                  </a:cubicBezTo>
                  <a:cubicBezTo>
                    <a:pt x="20" y="57"/>
                    <a:pt x="19" y="57"/>
                    <a:pt x="18" y="57"/>
                  </a:cubicBezTo>
                  <a:cubicBezTo>
                    <a:pt x="11" y="57"/>
                    <a:pt x="11" y="57"/>
                    <a:pt x="11" y="57"/>
                  </a:cubicBezTo>
                  <a:cubicBezTo>
                    <a:pt x="11" y="50"/>
                    <a:pt x="11" y="50"/>
                    <a:pt x="11" y="50"/>
                  </a:cubicBezTo>
                  <a:cubicBezTo>
                    <a:pt x="11" y="49"/>
                    <a:pt x="10" y="49"/>
                    <a:pt x="9" y="49"/>
                  </a:cubicBezTo>
                  <a:cubicBezTo>
                    <a:pt x="5" y="49"/>
                    <a:pt x="5" y="49"/>
                    <a:pt x="5" y="49"/>
                  </a:cubicBezTo>
                  <a:cubicBezTo>
                    <a:pt x="3" y="49"/>
                    <a:pt x="3" y="48"/>
                    <a:pt x="3" y="48"/>
                  </a:cubicBezTo>
                  <a:cubicBezTo>
                    <a:pt x="3" y="48"/>
                    <a:pt x="3" y="47"/>
                    <a:pt x="3" y="47"/>
                  </a:cubicBezTo>
                  <a:cubicBezTo>
                    <a:pt x="11" y="29"/>
                    <a:pt x="11" y="29"/>
                    <a:pt x="11" y="29"/>
                  </a:cubicBezTo>
                  <a:cubicBezTo>
                    <a:pt x="11" y="29"/>
                    <a:pt x="11" y="28"/>
                    <a:pt x="11" y="28"/>
                  </a:cubicBezTo>
                  <a:cubicBezTo>
                    <a:pt x="15" y="13"/>
                    <a:pt x="29" y="3"/>
                    <a:pt x="44" y="3"/>
                  </a:cubicBezTo>
                  <a:cubicBezTo>
                    <a:pt x="62" y="3"/>
                    <a:pt x="78" y="19"/>
                    <a:pt x="78" y="39"/>
                  </a:cubicBezTo>
                  <a:cubicBezTo>
                    <a:pt x="78" y="53"/>
                    <a:pt x="69" y="66"/>
                    <a:pt x="57" y="72"/>
                  </a:cubicBezTo>
                  <a:cubicBezTo>
                    <a:pt x="56" y="72"/>
                    <a:pt x="56" y="73"/>
                    <a:pt x="56" y="74"/>
                  </a:cubicBezTo>
                  <a:cubicBezTo>
                    <a:pt x="56" y="74"/>
                    <a:pt x="57" y="75"/>
                    <a:pt x="58" y="74"/>
                  </a:cubicBezTo>
                  <a:cubicBezTo>
                    <a:pt x="71" y="68"/>
                    <a:pt x="80" y="54"/>
                    <a:pt x="80" y="39"/>
                  </a:cubicBezTo>
                  <a:cubicBezTo>
                    <a:pt x="80" y="18"/>
                    <a:pt x="64" y="0"/>
                    <a:pt x="4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8" name="Freeform 35">
              <a:extLst>
                <a:ext uri="{FF2B5EF4-FFF2-40B4-BE49-F238E27FC236}">
                  <a16:creationId xmlns:a16="http://schemas.microsoft.com/office/drawing/2014/main" id="{23063150-D544-644D-972F-E96FC48D0982}"/>
                </a:ext>
              </a:extLst>
            </p:cNvPr>
            <p:cNvSpPr>
              <a:spLocks/>
            </p:cNvSpPr>
            <p:nvPr/>
          </p:nvSpPr>
          <p:spPr bwMode="auto">
            <a:xfrm>
              <a:off x="3617913" y="242888"/>
              <a:ext cx="93663" cy="17463"/>
            </a:xfrm>
            <a:custGeom>
              <a:avLst/>
              <a:gdLst>
                <a:gd name="T0" fmla="*/ 11 w 11"/>
                <a:gd name="T1" fmla="*/ 1 h 2"/>
                <a:gd name="T2" fmla="*/ 10 w 11"/>
                <a:gd name="T3" fmla="*/ 0 h 2"/>
                <a:gd name="T4" fmla="*/ 1 w 11"/>
                <a:gd name="T5" fmla="*/ 0 h 2"/>
                <a:gd name="T6" fmla="*/ 0 w 11"/>
                <a:gd name="T7" fmla="*/ 1 h 2"/>
                <a:gd name="T8" fmla="*/ 1 w 11"/>
                <a:gd name="T9" fmla="*/ 2 h 2"/>
                <a:gd name="T10" fmla="*/ 10 w 11"/>
                <a:gd name="T11" fmla="*/ 2 h 2"/>
                <a:gd name="T12" fmla="*/ 11 w 1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11" y="1"/>
                  </a:moveTo>
                  <a:cubicBezTo>
                    <a:pt x="11" y="0"/>
                    <a:pt x="11" y="0"/>
                    <a:pt x="10" y="0"/>
                  </a:cubicBezTo>
                  <a:cubicBezTo>
                    <a:pt x="1" y="0"/>
                    <a:pt x="1" y="0"/>
                    <a:pt x="1" y="0"/>
                  </a:cubicBezTo>
                  <a:cubicBezTo>
                    <a:pt x="0" y="0"/>
                    <a:pt x="0" y="0"/>
                    <a:pt x="0" y="1"/>
                  </a:cubicBezTo>
                  <a:cubicBezTo>
                    <a:pt x="0" y="2"/>
                    <a:pt x="0" y="2"/>
                    <a:pt x="1" y="2"/>
                  </a:cubicBezTo>
                  <a:cubicBezTo>
                    <a:pt x="10" y="2"/>
                    <a:pt x="10" y="2"/>
                    <a:pt x="10" y="2"/>
                  </a:cubicBezTo>
                  <a:cubicBezTo>
                    <a:pt x="11" y="2"/>
                    <a:pt x="11" y="2"/>
                    <a:pt x="1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9" name="Freeform 36">
              <a:extLst>
                <a:ext uri="{FF2B5EF4-FFF2-40B4-BE49-F238E27FC236}">
                  <a16:creationId xmlns:a16="http://schemas.microsoft.com/office/drawing/2014/main" id="{5439E908-1807-3942-94B5-92C7AB176075}"/>
                </a:ext>
              </a:extLst>
            </p:cNvPr>
            <p:cNvSpPr>
              <a:spLocks/>
            </p:cNvSpPr>
            <p:nvPr/>
          </p:nvSpPr>
          <p:spPr bwMode="auto">
            <a:xfrm>
              <a:off x="3627438" y="285750"/>
              <a:ext cx="41275" cy="23813"/>
            </a:xfrm>
            <a:custGeom>
              <a:avLst/>
              <a:gdLst>
                <a:gd name="T0" fmla="*/ 1 w 5"/>
                <a:gd name="T1" fmla="*/ 0 h 3"/>
                <a:gd name="T2" fmla="*/ 0 w 5"/>
                <a:gd name="T3" fmla="*/ 2 h 3"/>
                <a:gd name="T4" fmla="*/ 1 w 5"/>
                <a:gd name="T5" fmla="*/ 3 h 3"/>
                <a:gd name="T6" fmla="*/ 3 w 5"/>
                <a:gd name="T7" fmla="*/ 3 h 3"/>
                <a:gd name="T8" fmla="*/ 5 w 5"/>
                <a:gd name="T9" fmla="*/ 2 h 3"/>
                <a:gd name="T10" fmla="*/ 3 w 5"/>
                <a:gd name="T11" fmla="*/ 0 h 3"/>
                <a:gd name="T12" fmla="*/ 1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0"/>
                  </a:moveTo>
                  <a:cubicBezTo>
                    <a:pt x="1" y="0"/>
                    <a:pt x="0" y="1"/>
                    <a:pt x="0" y="2"/>
                  </a:cubicBezTo>
                  <a:cubicBezTo>
                    <a:pt x="0" y="2"/>
                    <a:pt x="1" y="3"/>
                    <a:pt x="1" y="3"/>
                  </a:cubicBezTo>
                  <a:cubicBezTo>
                    <a:pt x="3" y="3"/>
                    <a:pt x="3" y="3"/>
                    <a:pt x="3" y="3"/>
                  </a:cubicBezTo>
                  <a:cubicBezTo>
                    <a:pt x="4" y="3"/>
                    <a:pt x="5" y="2"/>
                    <a:pt x="5" y="2"/>
                  </a:cubicBezTo>
                  <a:cubicBezTo>
                    <a:pt x="5" y="1"/>
                    <a:pt x="4" y="0"/>
                    <a:pt x="3" y="0"/>
                  </a:cubicBez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30" name="Group 1829">
            <a:extLst>
              <a:ext uri="{FF2B5EF4-FFF2-40B4-BE49-F238E27FC236}">
                <a16:creationId xmlns:a16="http://schemas.microsoft.com/office/drawing/2014/main" id="{D4F20E7E-3A44-AA4B-92A2-964F3C531666}"/>
              </a:ext>
            </a:extLst>
          </p:cNvPr>
          <p:cNvGrpSpPr/>
          <p:nvPr userDrawn="1"/>
        </p:nvGrpSpPr>
        <p:grpSpPr>
          <a:xfrm>
            <a:off x="1465670" y="3676657"/>
            <a:ext cx="259944" cy="337044"/>
            <a:chOff x="1465670" y="3613329"/>
            <a:chExt cx="259944" cy="337044"/>
          </a:xfrm>
        </p:grpSpPr>
        <p:sp>
          <p:nvSpPr>
            <p:cNvPr id="1831" name="Freeform 37">
              <a:extLst>
                <a:ext uri="{FF2B5EF4-FFF2-40B4-BE49-F238E27FC236}">
                  <a16:creationId xmlns:a16="http://schemas.microsoft.com/office/drawing/2014/main" id="{56FCB819-426A-DB41-BE7B-5C1AA88E01EA}"/>
                </a:ext>
              </a:extLst>
            </p:cNvPr>
            <p:cNvSpPr>
              <a:spLocks noEditPoints="1"/>
            </p:cNvSpPr>
            <p:nvPr/>
          </p:nvSpPr>
          <p:spPr bwMode="auto">
            <a:xfrm>
              <a:off x="1644106" y="3807185"/>
              <a:ext cx="81508" cy="85179"/>
            </a:xfrm>
            <a:custGeom>
              <a:avLst/>
              <a:gdLst>
                <a:gd name="T0" fmla="*/ 21 w 21"/>
                <a:gd name="T1" fmla="*/ 16 h 22"/>
                <a:gd name="T2" fmla="*/ 18 w 21"/>
                <a:gd name="T3" fmla="*/ 13 h 22"/>
                <a:gd name="T4" fmla="*/ 16 w 21"/>
                <a:gd name="T5" fmla="*/ 12 h 22"/>
                <a:gd name="T6" fmla="*/ 12 w 21"/>
                <a:gd name="T7" fmla="*/ 14 h 22"/>
                <a:gd name="T8" fmla="*/ 3 w 21"/>
                <a:gd name="T9" fmla="*/ 9 h 22"/>
                <a:gd name="T10" fmla="*/ 3 w 21"/>
                <a:gd name="T11" fmla="*/ 2 h 22"/>
                <a:gd name="T12" fmla="*/ 2 w 21"/>
                <a:gd name="T13" fmla="*/ 0 h 22"/>
                <a:gd name="T14" fmla="*/ 0 w 21"/>
                <a:gd name="T15" fmla="*/ 2 h 22"/>
                <a:gd name="T16" fmla="*/ 0 w 21"/>
                <a:gd name="T17" fmla="*/ 10 h 22"/>
                <a:gd name="T18" fmla="*/ 1 w 21"/>
                <a:gd name="T19" fmla="*/ 11 h 22"/>
                <a:gd name="T20" fmla="*/ 11 w 21"/>
                <a:gd name="T21" fmla="*/ 16 h 22"/>
                <a:gd name="T22" fmla="*/ 11 w 21"/>
                <a:gd name="T23" fmla="*/ 19 h 22"/>
                <a:gd name="T24" fmla="*/ 14 w 21"/>
                <a:gd name="T25" fmla="*/ 22 h 22"/>
                <a:gd name="T26" fmla="*/ 16 w 21"/>
                <a:gd name="T27" fmla="*/ 22 h 22"/>
                <a:gd name="T28" fmla="*/ 21 w 21"/>
                <a:gd name="T29" fmla="*/ 19 h 22"/>
                <a:gd name="T30" fmla="*/ 21 w 21"/>
                <a:gd name="T31" fmla="*/ 16 h 22"/>
                <a:gd name="T32" fmla="*/ 18 w 21"/>
                <a:gd name="T33" fmla="*/ 18 h 22"/>
                <a:gd name="T34" fmla="*/ 15 w 21"/>
                <a:gd name="T35" fmla="*/ 20 h 22"/>
                <a:gd name="T36" fmla="*/ 14 w 21"/>
                <a:gd name="T37" fmla="*/ 18 h 22"/>
                <a:gd name="T38" fmla="*/ 14 w 21"/>
                <a:gd name="T39" fmla="*/ 16 h 22"/>
                <a:gd name="T40" fmla="*/ 16 w 21"/>
                <a:gd name="T41" fmla="*/ 15 h 22"/>
                <a:gd name="T42" fmla="*/ 17 w 21"/>
                <a:gd name="T43" fmla="*/ 15 h 22"/>
                <a:gd name="T44" fmla="*/ 18 w 21"/>
                <a:gd name="T45" fmla="*/ 16 h 22"/>
                <a:gd name="T46" fmla="*/ 18 w 21"/>
                <a:gd name="T4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2">
                  <a:moveTo>
                    <a:pt x="21" y="16"/>
                  </a:moveTo>
                  <a:cubicBezTo>
                    <a:pt x="20" y="14"/>
                    <a:pt x="19" y="13"/>
                    <a:pt x="18" y="13"/>
                  </a:cubicBezTo>
                  <a:cubicBezTo>
                    <a:pt x="18" y="12"/>
                    <a:pt x="17" y="12"/>
                    <a:pt x="16" y="12"/>
                  </a:cubicBezTo>
                  <a:cubicBezTo>
                    <a:pt x="15" y="12"/>
                    <a:pt x="13" y="13"/>
                    <a:pt x="12" y="14"/>
                  </a:cubicBezTo>
                  <a:cubicBezTo>
                    <a:pt x="3" y="9"/>
                    <a:pt x="3" y="9"/>
                    <a:pt x="3" y="9"/>
                  </a:cubicBezTo>
                  <a:cubicBezTo>
                    <a:pt x="3" y="2"/>
                    <a:pt x="3" y="2"/>
                    <a:pt x="3" y="2"/>
                  </a:cubicBezTo>
                  <a:cubicBezTo>
                    <a:pt x="3" y="1"/>
                    <a:pt x="2" y="0"/>
                    <a:pt x="2" y="0"/>
                  </a:cubicBezTo>
                  <a:cubicBezTo>
                    <a:pt x="1" y="0"/>
                    <a:pt x="0" y="1"/>
                    <a:pt x="0" y="2"/>
                  </a:cubicBezTo>
                  <a:cubicBezTo>
                    <a:pt x="0" y="10"/>
                    <a:pt x="0" y="10"/>
                    <a:pt x="0" y="10"/>
                  </a:cubicBezTo>
                  <a:cubicBezTo>
                    <a:pt x="0" y="11"/>
                    <a:pt x="1" y="11"/>
                    <a:pt x="1" y="11"/>
                  </a:cubicBezTo>
                  <a:cubicBezTo>
                    <a:pt x="11" y="16"/>
                    <a:pt x="11" y="16"/>
                    <a:pt x="11" y="16"/>
                  </a:cubicBezTo>
                  <a:cubicBezTo>
                    <a:pt x="11" y="17"/>
                    <a:pt x="11" y="18"/>
                    <a:pt x="11" y="19"/>
                  </a:cubicBezTo>
                  <a:cubicBezTo>
                    <a:pt x="12" y="20"/>
                    <a:pt x="13" y="21"/>
                    <a:pt x="14" y="22"/>
                  </a:cubicBezTo>
                  <a:cubicBezTo>
                    <a:pt x="15" y="22"/>
                    <a:pt x="15" y="22"/>
                    <a:pt x="16" y="22"/>
                  </a:cubicBezTo>
                  <a:cubicBezTo>
                    <a:pt x="18" y="22"/>
                    <a:pt x="20" y="21"/>
                    <a:pt x="21" y="19"/>
                  </a:cubicBezTo>
                  <a:cubicBezTo>
                    <a:pt x="21" y="18"/>
                    <a:pt x="21" y="17"/>
                    <a:pt x="21" y="16"/>
                  </a:cubicBezTo>
                  <a:close/>
                  <a:moveTo>
                    <a:pt x="18" y="18"/>
                  </a:moveTo>
                  <a:cubicBezTo>
                    <a:pt x="18" y="20"/>
                    <a:pt x="16" y="20"/>
                    <a:pt x="15" y="20"/>
                  </a:cubicBezTo>
                  <a:cubicBezTo>
                    <a:pt x="14" y="19"/>
                    <a:pt x="14" y="19"/>
                    <a:pt x="14" y="18"/>
                  </a:cubicBezTo>
                  <a:cubicBezTo>
                    <a:pt x="14" y="18"/>
                    <a:pt x="14" y="17"/>
                    <a:pt x="14" y="16"/>
                  </a:cubicBezTo>
                  <a:cubicBezTo>
                    <a:pt x="14" y="15"/>
                    <a:pt x="15" y="15"/>
                    <a:pt x="16" y="15"/>
                  </a:cubicBezTo>
                  <a:cubicBezTo>
                    <a:pt x="16" y="15"/>
                    <a:pt x="17" y="15"/>
                    <a:pt x="17" y="15"/>
                  </a:cubicBezTo>
                  <a:cubicBezTo>
                    <a:pt x="18" y="15"/>
                    <a:pt x="18" y="16"/>
                    <a:pt x="18" y="16"/>
                  </a:cubicBezTo>
                  <a:cubicBezTo>
                    <a:pt x="19" y="17"/>
                    <a:pt x="19" y="18"/>
                    <a:pt x="18" y="1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2" name="Freeform 38">
              <a:extLst>
                <a:ext uri="{FF2B5EF4-FFF2-40B4-BE49-F238E27FC236}">
                  <a16:creationId xmlns:a16="http://schemas.microsoft.com/office/drawing/2014/main" id="{1C0B94CE-A3DA-B345-9144-022605C6F43C}"/>
                </a:ext>
              </a:extLst>
            </p:cNvPr>
            <p:cNvSpPr>
              <a:spLocks noEditPoints="1"/>
            </p:cNvSpPr>
            <p:nvPr/>
          </p:nvSpPr>
          <p:spPr bwMode="auto">
            <a:xfrm>
              <a:off x="1620608" y="3818200"/>
              <a:ext cx="66087" cy="124097"/>
            </a:xfrm>
            <a:custGeom>
              <a:avLst/>
              <a:gdLst>
                <a:gd name="T0" fmla="*/ 13 w 17"/>
                <a:gd name="T1" fmla="*/ 21 h 32"/>
                <a:gd name="T2" fmla="*/ 13 w 17"/>
                <a:gd name="T3" fmla="*/ 17 h 32"/>
                <a:gd name="T4" fmla="*/ 13 w 17"/>
                <a:gd name="T5" fmla="*/ 15 h 32"/>
                <a:gd name="T6" fmla="*/ 2 w 17"/>
                <a:gd name="T7" fmla="*/ 10 h 32"/>
                <a:gd name="T8" fmla="*/ 2 w 17"/>
                <a:gd name="T9" fmla="*/ 1 h 32"/>
                <a:gd name="T10" fmla="*/ 1 w 17"/>
                <a:gd name="T11" fmla="*/ 0 h 32"/>
                <a:gd name="T12" fmla="*/ 0 w 17"/>
                <a:gd name="T13" fmla="*/ 1 h 32"/>
                <a:gd name="T14" fmla="*/ 0 w 17"/>
                <a:gd name="T15" fmla="*/ 11 h 32"/>
                <a:gd name="T16" fmla="*/ 0 w 17"/>
                <a:gd name="T17" fmla="*/ 12 h 32"/>
                <a:gd name="T18" fmla="*/ 11 w 17"/>
                <a:gd name="T19" fmla="*/ 17 h 32"/>
                <a:gd name="T20" fmla="*/ 11 w 17"/>
                <a:gd name="T21" fmla="*/ 21 h 32"/>
                <a:gd name="T22" fmla="*/ 7 w 17"/>
                <a:gd name="T23" fmla="*/ 26 h 32"/>
                <a:gd name="T24" fmla="*/ 12 w 17"/>
                <a:gd name="T25" fmla="*/ 32 h 32"/>
                <a:gd name="T26" fmla="*/ 17 w 17"/>
                <a:gd name="T27" fmla="*/ 26 h 32"/>
                <a:gd name="T28" fmla="*/ 13 w 17"/>
                <a:gd name="T29" fmla="*/ 21 h 32"/>
                <a:gd name="T30" fmla="*/ 12 w 17"/>
                <a:gd name="T31" fmla="*/ 29 h 32"/>
                <a:gd name="T32" fmla="*/ 9 w 17"/>
                <a:gd name="T33" fmla="*/ 26 h 32"/>
                <a:gd name="T34" fmla="*/ 12 w 17"/>
                <a:gd name="T35" fmla="*/ 24 h 32"/>
                <a:gd name="T36" fmla="*/ 14 w 17"/>
                <a:gd name="T37" fmla="*/ 26 h 32"/>
                <a:gd name="T38" fmla="*/ 12 w 17"/>
                <a:gd name="T3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2">
                  <a:moveTo>
                    <a:pt x="13" y="21"/>
                  </a:moveTo>
                  <a:cubicBezTo>
                    <a:pt x="13" y="17"/>
                    <a:pt x="13" y="17"/>
                    <a:pt x="13" y="17"/>
                  </a:cubicBezTo>
                  <a:cubicBezTo>
                    <a:pt x="13" y="16"/>
                    <a:pt x="13" y="16"/>
                    <a:pt x="13" y="15"/>
                  </a:cubicBezTo>
                  <a:cubicBezTo>
                    <a:pt x="2" y="10"/>
                    <a:pt x="2" y="10"/>
                    <a:pt x="2" y="10"/>
                  </a:cubicBezTo>
                  <a:cubicBezTo>
                    <a:pt x="2" y="1"/>
                    <a:pt x="2" y="1"/>
                    <a:pt x="2" y="1"/>
                  </a:cubicBezTo>
                  <a:cubicBezTo>
                    <a:pt x="2" y="1"/>
                    <a:pt x="2" y="0"/>
                    <a:pt x="1" y="0"/>
                  </a:cubicBezTo>
                  <a:cubicBezTo>
                    <a:pt x="0" y="0"/>
                    <a:pt x="0" y="1"/>
                    <a:pt x="0" y="1"/>
                  </a:cubicBezTo>
                  <a:cubicBezTo>
                    <a:pt x="0" y="11"/>
                    <a:pt x="0" y="11"/>
                    <a:pt x="0" y="11"/>
                  </a:cubicBezTo>
                  <a:cubicBezTo>
                    <a:pt x="0" y="12"/>
                    <a:pt x="0" y="12"/>
                    <a:pt x="0" y="12"/>
                  </a:cubicBezTo>
                  <a:cubicBezTo>
                    <a:pt x="11" y="17"/>
                    <a:pt x="11" y="17"/>
                    <a:pt x="11" y="17"/>
                  </a:cubicBezTo>
                  <a:cubicBezTo>
                    <a:pt x="11" y="21"/>
                    <a:pt x="11" y="21"/>
                    <a:pt x="11" y="21"/>
                  </a:cubicBezTo>
                  <a:cubicBezTo>
                    <a:pt x="8" y="22"/>
                    <a:pt x="7" y="24"/>
                    <a:pt x="7" y="26"/>
                  </a:cubicBezTo>
                  <a:cubicBezTo>
                    <a:pt x="7" y="29"/>
                    <a:pt x="9" y="32"/>
                    <a:pt x="12" y="32"/>
                  </a:cubicBezTo>
                  <a:cubicBezTo>
                    <a:pt x="15" y="32"/>
                    <a:pt x="17" y="29"/>
                    <a:pt x="17" y="26"/>
                  </a:cubicBezTo>
                  <a:cubicBezTo>
                    <a:pt x="17" y="24"/>
                    <a:pt x="15" y="22"/>
                    <a:pt x="13" y="21"/>
                  </a:cubicBezTo>
                  <a:close/>
                  <a:moveTo>
                    <a:pt x="12" y="29"/>
                  </a:moveTo>
                  <a:cubicBezTo>
                    <a:pt x="11" y="29"/>
                    <a:pt x="9" y="28"/>
                    <a:pt x="9" y="26"/>
                  </a:cubicBezTo>
                  <a:cubicBezTo>
                    <a:pt x="9" y="25"/>
                    <a:pt x="11" y="24"/>
                    <a:pt x="12" y="24"/>
                  </a:cubicBezTo>
                  <a:cubicBezTo>
                    <a:pt x="13" y="24"/>
                    <a:pt x="14" y="25"/>
                    <a:pt x="14" y="26"/>
                  </a:cubicBezTo>
                  <a:cubicBezTo>
                    <a:pt x="14" y="28"/>
                    <a:pt x="13" y="29"/>
                    <a:pt x="12" y="29"/>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3" name="Freeform 39">
              <a:extLst>
                <a:ext uri="{FF2B5EF4-FFF2-40B4-BE49-F238E27FC236}">
                  <a16:creationId xmlns:a16="http://schemas.microsoft.com/office/drawing/2014/main" id="{0BF5E425-5A04-894C-BCA7-867314D2CA4B}"/>
                </a:ext>
              </a:extLst>
            </p:cNvPr>
            <p:cNvSpPr>
              <a:spLocks noEditPoints="1"/>
            </p:cNvSpPr>
            <p:nvPr/>
          </p:nvSpPr>
          <p:spPr bwMode="auto">
            <a:xfrm>
              <a:off x="1578019" y="3822605"/>
              <a:ext cx="38918" cy="127768"/>
            </a:xfrm>
            <a:custGeom>
              <a:avLst/>
              <a:gdLst>
                <a:gd name="T0" fmla="*/ 6 w 10"/>
                <a:gd name="T1" fmla="*/ 23 h 33"/>
                <a:gd name="T2" fmla="*/ 6 w 10"/>
                <a:gd name="T3" fmla="*/ 23 h 33"/>
                <a:gd name="T4" fmla="*/ 6 w 10"/>
                <a:gd name="T5" fmla="*/ 2 h 33"/>
                <a:gd name="T6" fmla="*/ 5 w 10"/>
                <a:gd name="T7" fmla="*/ 0 h 33"/>
                <a:gd name="T8" fmla="*/ 3 w 10"/>
                <a:gd name="T9" fmla="*/ 2 h 33"/>
                <a:gd name="T10" fmla="*/ 3 w 10"/>
                <a:gd name="T11" fmla="*/ 23 h 33"/>
                <a:gd name="T12" fmla="*/ 3 w 10"/>
                <a:gd name="T13" fmla="*/ 23 h 33"/>
                <a:gd name="T14" fmla="*/ 0 w 10"/>
                <a:gd name="T15" fmla="*/ 28 h 33"/>
                <a:gd name="T16" fmla="*/ 5 w 10"/>
                <a:gd name="T17" fmla="*/ 33 h 33"/>
                <a:gd name="T18" fmla="*/ 10 w 10"/>
                <a:gd name="T19" fmla="*/ 28 h 33"/>
                <a:gd name="T20" fmla="*/ 6 w 10"/>
                <a:gd name="T21" fmla="*/ 23 h 33"/>
                <a:gd name="T22" fmla="*/ 5 w 10"/>
                <a:gd name="T23" fmla="*/ 30 h 33"/>
                <a:gd name="T24" fmla="*/ 2 w 10"/>
                <a:gd name="T25" fmla="*/ 28 h 33"/>
                <a:gd name="T26" fmla="*/ 5 w 10"/>
                <a:gd name="T27" fmla="*/ 25 h 33"/>
                <a:gd name="T28" fmla="*/ 7 w 10"/>
                <a:gd name="T29" fmla="*/ 28 h 33"/>
                <a:gd name="T30" fmla="*/ 5 w 10"/>
                <a:gd name="T31"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3">
                  <a:moveTo>
                    <a:pt x="6" y="23"/>
                  </a:moveTo>
                  <a:cubicBezTo>
                    <a:pt x="6" y="23"/>
                    <a:pt x="6" y="23"/>
                    <a:pt x="6" y="23"/>
                  </a:cubicBezTo>
                  <a:cubicBezTo>
                    <a:pt x="6" y="2"/>
                    <a:pt x="6" y="2"/>
                    <a:pt x="6" y="2"/>
                  </a:cubicBezTo>
                  <a:cubicBezTo>
                    <a:pt x="6" y="1"/>
                    <a:pt x="5" y="0"/>
                    <a:pt x="5" y="0"/>
                  </a:cubicBezTo>
                  <a:cubicBezTo>
                    <a:pt x="4" y="0"/>
                    <a:pt x="3" y="1"/>
                    <a:pt x="3" y="2"/>
                  </a:cubicBezTo>
                  <a:cubicBezTo>
                    <a:pt x="3" y="23"/>
                    <a:pt x="3" y="23"/>
                    <a:pt x="3" y="23"/>
                  </a:cubicBezTo>
                  <a:cubicBezTo>
                    <a:pt x="3" y="23"/>
                    <a:pt x="3" y="23"/>
                    <a:pt x="3" y="23"/>
                  </a:cubicBezTo>
                  <a:cubicBezTo>
                    <a:pt x="1" y="23"/>
                    <a:pt x="0" y="25"/>
                    <a:pt x="0" y="28"/>
                  </a:cubicBezTo>
                  <a:cubicBezTo>
                    <a:pt x="0" y="30"/>
                    <a:pt x="2" y="33"/>
                    <a:pt x="5" y="33"/>
                  </a:cubicBezTo>
                  <a:cubicBezTo>
                    <a:pt x="8" y="33"/>
                    <a:pt x="10" y="30"/>
                    <a:pt x="10" y="28"/>
                  </a:cubicBezTo>
                  <a:cubicBezTo>
                    <a:pt x="10" y="25"/>
                    <a:pt x="8" y="23"/>
                    <a:pt x="6" y="23"/>
                  </a:cubicBezTo>
                  <a:close/>
                  <a:moveTo>
                    <a:pt x="5" y="30"/>
                  </a:moveTo>
                  <a:cubicBezTo>
                    <a:pt x="3" y="30"/>
                    <a:pt x="2" y="29"/>
                    <a:pt x="2" y="28"/>
                  </a:cubicBezTo>
                  <a:cubicBezTo>
                    <a:pt x="2" y="26"/>
                    <a:pt x="3" y="25"/>
                    <a:pt x="5" y="25"/>
                  </a:cubicBezTo>
                  <a:cubicBezTo>
                    <a:pt x="6" y="25"/>
                    <a:pt x="7" y="26"/>
                    <a:pt x="7" y="28"/>
                  </a:cubicBezTo>
                  <a:cubicBezTo>
                    <a:pt x="7" y="29"/>
                    <a:pt x="6" y="30"/>
                    <a:pt x="5" y="3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4" name="Freeform 40">
              <a:extLst>
                <a:ext uri="{FF2B5EF4-FFF2-40B4-BE49-F238E27FC236}">
                  <a16:creationId xmlns:a16="http://schemas.microsoft.com/office/drawing/2014/main" id="{55D1E8BC-F8EB-9546-BB25-F724F88E8793}"/>
                </a:ext>
              </a:extLst>
            </p:cNvPr>
            <p:cNvSpPr>
              <a:spLocks noEditPoints="1"/>
            </p:cNvSpPr>
            <p:nvPr/>
          </p:nvSpPr>
          <p:spPr bwMode="auto">
            <a:xfrm>
              <a:off x="1465670" y="3807185"/>
              <a:ext cx="81508" cy="85179"/>
            </a:xfrm>
            <a:custGeom>
              <a:avLst/>
              <a:gdLst>
                <a:gd name="T0" fmla="*/ 10 w 21"/>
                <a:gd name="T1" fmla="*/ 16 h 22"/>
                <a:gd name="T2" fmla="*/ 20 w 21"/>
                <a:gd name="T3" fmla="*/ 11 h 22"/>
                <a:gd name="T4" fmla="*/ 21 w 21"/>
                <a:gd name="T5" fmla="*/ 10 h 22"/>
                <a:gd name="T6" fmla="*/ 21 w 21"/>
                <a:gd name="T7" fmla="*/ 2 h 22"/>
                <a:gd name="T8" fmla="*/ 20 w 21"/>
                <a:gd name="T9" fmla="*/ 0 h 22"/>
                <a:gd name="T10" fmla="*/ 18 w 21"/>
                <a:gd name="T11" fmla="*/ 2 h 22"/>
                <a:gd name="T12" fmla="*/ 18 w 21"/>
                <a:gd name="T13" fmla="*/ 9 h 22"/>
                <a:gd name="T14" fmla="*/ 9 w 21"/>
                <a:gd name="T15" fmla="*/ 14 h 22"/>
                <a:gd name="T16" fmla="*/ 5 w 21"/>
                <a:gd name="T17" fmla="*/ 12 h 22"/>
                <a:gd name="T18" fmla="*/ 3 w 21"/>
                <a:gd name="T19" fmla="*/ 13 h 22"/>
                <a:gd name="T20" fmla="*/ 1 w 21"/>
                <a:gd name="T21" fmla="*/ 16 h 22"/>
                <a:gd name="T22" fmla="*/ 1 w 21"/>
                <a:gd name="T23" fmla="*/ 19 h 22"/>
                <a:gd name="T24" fmla="*/ 5 w 21"/>
                <a:gd name="T25" fmla="*/ 22 h 22"/>
                <a:gd name="T26" fmla="*/ 8 w 21"/>
                <a:gd name="T27" fmla="*/ 22 h 22"/>
                <a:gd name="T28" fmla="*/ 10 w 21"/>
                <a:gd name="T29" fmla="*/ 19 h 22"/>
                <a:gd name="T30" fmla="*/ 10 w 21"/>
                <a:gd name="T31" fmla="*/ 16 h 22"/>
                <a:gd name="T32" fmla="*/ 8 w 21"/>
                <a:gd name="T33" fmla="*/ 18 h 22"/>
                <a:gd name="T34" fmla="*/ 6 w 21"/>
                <a:gd name="T35" fmla="*/ 20 h 22"/>
                <a:gd name="T36" fmla="*/ 3 w 21"/>
                <a:gd name="T37" fmla="*/ 18 h 22"/>
                <a:gd name="T38" fmla="*/ 3 w 21"/>
                <a:gd name="T39" fmla="*/ 16 h 22"/>
                <a:gd name="T40" fmla="*/ 4 w 21"/>
                <a:gd name="T41" fmla="*/ 15 h 22"/>
                <a:gd name="T42" fmla="*/ 5 w 21"/>
                <a:gd name="T43" fmla="*/ 15 h 22"/>
                <a:gd name="T44" fmla="*/ 8 w 21"/>
                <a:gd name="T45" fmla="*/ 16 h 22"/>
                <a:gd name="T46" fmla="*/ 8 w 21"/>
                <a:gd name="T4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2">
                  <a:moveTo>
                    <a:pt x="10" y="16"/>
                  </a:moveTo>
                  <a:cubicBezTo>
                    <a:pt x="20" y="11"/>
                    <a:pt x="20" y="11"/>
                    <a:pt x="20" y="11"/>
                  </a:cubicBezTo>
                  <a:cubicBezTo>
                    <a:pt x="21" y="11"/>
                    <a:pt x="21" y="11"/>
                    <a:pt x="21" y="10"/>
                  </a:cubicBezTo>
                  <a:cubicBezTo>
                    <a:pt x="21" y="2"/>
                    <a:pt x="21" y="2"/>
                    <a:pt x="21" y="2"/>
                  </a:cubicBezTo>
                  <a:cubicBezTo>
                    <a:pt x="21" y="1"/>
                    <a:pt x="20" y="0"/>
                    <a:pt x="20" y="0"/>
                  </a:cubicBezTo>
                  <a:cubicBezTo>
                    <a:pt x="19" y="0"/>
                    <a:pt x="18" y="1"/>
                    <a:pt x="18" y="2"/>
                  </a:cubicBezTo>
                  <a:cubicBezTo>
                    <a:pt x="18" y="9"/>
                    <a:pt x="18" y="9"/>
                    <a:pt x="18" y="9"/>
                  </a:cubicBezTo>
                  <a:cubicBezTo>
                    <a:pt x="9" y="14"/>
                    <a:pt x="9" y="14"/>
                    <a:pt x="9" y="14"/>
                  </a:cubicBezTo>
                  <a:cubicBezTo>
                    <a:pt x="8" y="13"/>
                    <a:pt x="7" y="12"/>
                    <a:pt x="5" y="12"/>
                  </a:cubicBezTo>
                  <a:cubicBezTo>
                    <a:pt x="5" y="12"/>
                    <a:pt x="4" y="12"/>
                    <a:pt x="3" y="13"/>
                  </a:cubicBezTo>
                  <a:cubicBezTo>
                    <a:pt x="2" y="13"/>
                    <a:pt x="1" y="14"/>
                    <a:pt x="1" y="16"/>
                  </a:cubicBezTo>
                  <a:cubicBezTo>
                    <a:pt x="0" y="17"/>
                    <a:pt x="0" y="18"/>
                    <a:pt x="1" y="19"/>
                  </a:cubicBezTo>
                  <a:cubicBezTo>
                    <a:pt x="2" y="21"/>
                    <a:pt x="3" y="22"/>
                    <a:pt x="5" y="22"/>
                  </a:cubicBezTo>
                  <a:cubicBezTo>
                    <a:pt x="6" y="22"/>
                    <a:pt x="7" y="22"/>
                    <a:pt x="8" y="22"/>
                  </a:cubicBezTo>
                  <a:cubicBezTo>
                    <a:pt x="9" y="21"/>
                    <a:pt x="10" y="20"/>
                    <a:pt x="10" y="19"/>
                  </a:cubicBezTo>
                  <a:cubicBezTo>
                    <a:pt x="10" y="18"/>
                    <a:pt x="11" y="17"/>
                    <a:pt x="10" y="16"/>
                  </a:cubicBezTo>
                  <a:close/>
                  <a:moveTo>
                    <a:pt x="8" y="18"/>
                  </a:moveTo>
                  <a:cubicBezTo>
                    <a:pt x="7" y="19"/>
                    <a:pt x="7" y="19"/>
                    <a:pt x="6" y="20"/>
                  </a:cubicBezTo>
                  <a:cubicBezTo>
                    <a:pt x="5" y="20"/>
                    <a:pt x="4" y="20"/>
                    <a:pt x="3" y="18"/>
                  </a:cubicBezTo>
                  <a:cubicBezTo>
                    <a:pt x="3" y="18"/>
                    <a:pt x="3" y="17"/>
                    <a:pt x="3" y="16"/>
                  </a:cubicBezTo>
                  <a:cubicBezTo>
                    <a:pt x="3" y="16"/>
                    <a:pt x="4" y="15"/>
                    <a:pt x="4" y="15"/>
                  </a:cubicBezTo>
                  <a:cubicBezTo>
                    <a:pt x="5" y="15"/>
                    <a:pt x="5" y="15"/>
                    <a:pt x="5" y="15"/>
                  </a:cubicBezTo>
                  <a:cubicBezTo>
                    <a:pt x="6" y="15"/>
                    <a:pt x="7" y="15"/>
                    <a:pt x="8" y="16"/>
                  </a:cubicBezTo>
                  <a:cubicBezTo>
                    <a:pt x="8" y="17"/>
                    <a:pt x="8" y="18"/>
                    <a:pt x="8" y="1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5" name="Freeform 41">
              <a:extLst>
                <a:ext uri="{FF2B5EF4-FFF2-40B4-BE49-F238E27FC236}">
                  <a16:creationId xmlns:a16="http://schemas.microsoft.com/office/drawing/2014/main" id="{7D0EC9F7-FB36-B04C-A39E-EC11B8757066}"/>
                </a:ext>
              </a:extLst>
            </p:cNvPr>
            <p:cNvSpPr>
              <a:spLocks noEditPoints="1"/>
            </p:cNvSpPr>
            <p:nvPr/>
          </p:nvSpPr>
          <p:spPr bwMode="auto">
            <a:xfrm>
              <a:off x="1504589" y="3818200"/>
              <a:ext cx="69759" cy="124097"/>
            </a:xfrm>
            <a:custGeom>
              <a:avLst/>
              <a:gdLst>
                <a:gd name="T0" fmla="*/ 16 w 18"/>
                <a:gd name="T1" fmla="*/ 0 h 32"/>
                <a:gd name="T2" fmla="*/ 15 w 18"/>
                <a:gd name="T3" fmla="*/ 1 h 32"/>
                <a:gd name="T4" fmla="*/ 15 w 18"/>
                <a:gd name="T5" fmla="*/ 10 h 32"/>
                <a:gd name="T6" fmla="*/ 5 w 18"/>
                <a:gd name="T7" fmla="*/ 15 h 32"/>
                <a:gd name="T8" fmla="*/ 4 w 18"/>
                <a:gd name="T9" fmla="*/ 17 h 32"/>
                <a:gd name="T10" fmla="*/ 4 w 18"/>
                <a:gd name="T11" fmla="*/ 21 h 32"/>
                <a:gd name="T12" fmla="*/ 0 w 18"/>
                <a:gd name="T13" fmla="*/ 26 h 32"/>
                <a:gd name="T14" fmla="*/ 5 w 18"/>
                <a:gd name="T15" fmla="*/ 32 h 32"/>
                <a:gd name="T16" fmla="*/ 11 w 18"/>
                <a:gd name="T17" fmla="*/ 26 h 32"/>
                <a:gd name="T18" fmla="*/ 7 w 18"/>
                <a:gd name="T19" fmla="*/ 21 h 32"/>
                <a:gd name="T20" fmla="*/ 7 w 18"/>
                <a:gd name="T21" fmla="*/ 17 h 32"/>
                <a:gd name="T22" fmla="*/ 17 w 18"/>
                <a:gd name="T23" fmla="*/ 12 h 32"/>
                <a:gd name="T24" fmla="*/ 18 w 18"/>
                <a:gd name="T25" fmla="*/ 11 h 32"/>
                <a:gd name="T26" fmla="*/ 18 w 18"/>
                <a:gd name="T27" fmla="*/ 1 h 32"/>
                <a:gd name="T28" fmla="*/ 16 w 18"/>
                <a:gd name="T29" fmla="*/ 0 h 32"/>
                <a:gd name="T30" fmla="*/ 8 w 18"/>
                <a:gd name="T31" fmla="*/ 26 h 32"/>
                <a:gd name="T32" fmla="*/ 5 w 18"/>
                <a:gd name="T33" fmla="*/ 29 h 32"/>
                <a:gd name="T34" fmla="*/ 3 w 18"/>
                <a:gd name="T35" fmla="*/ 26 h 32"/>
                <a:gd name="T36" fmla="*/ 5 w 18"/>
                <a:gd name="T37" fmla="*/ 24 h 32"/>
                <a:gd name="T38" fmla="*/ 8 w 18"/>
                <a:gd name="T3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2">
                  <a:moveTo>
                    <a:pt x="16" y="0"/>
                  </a:moveTo>
                  <a:cubicBezTo>
                    <a:pt x="16" y="0"/>
                    <a:pt x="15" y="1"/>
                    <a:pt x="15" y="1"/>
                  </a:cubicBezTo>
                  <a:cubicBezTo>
                    <a:pt x="15" y="10"/>
                    <a:pt x="15" y="10"/>
                    <a:pt x="15" y="10"/>
                  </a:cubicBezTo>
                  <a:cubicBezTo>
                    <a:pt x="5" y="15"/>
                    <a:pt x="5" y="15"/>
                    <a:pt x="5" y="15"/>
                  </a:cubicBezTo>
                  <a:cubicBezTo>
                    <a:pt x="4" y="16"/>
                    <a:pt x="4" y="16"/>
                    <a:pt x="4" y="17"/>
                  </a:cubicBezTo>
                  <a:cubicBezTo>
                    <a:pt x="4" y="21"/>
                    <a:pt x="4" y="21"/>
                    <a:pt x="4" y="21"/>
                  </a:cubicBezTo>
                  <a:cubicBezTo>
                    <a:pt x="2" y="22"/>
                    <a:pt x="0" y="24"/>
                    <a:pt x="0" y="26"/>
                  </a:cubicBezTo>
                  <a:cubicBezTo>
                    <a:pt x="0" y="29"/>
                    <a:pt x="3" y="32"/>
                    <a:pt x="5" y="32"/>
                  </a:cubicBezTo>
                  <a:cubicBezTo>
                    <a:pt x="8" y="32"/>
                    <a:pt x="11" y="29"/>
                    <a:pt x="11" y="26"/>
                  </a:cubicBezTo>
                  <a:cubicBezTo>
                    <a:pt x="11" y="24"/>
                    <a:pt x="9" y="22"/>
                    <a:pt x="7" y="21"/>
                  </a:cubicBezTo>
                  <a:cubicBezTo>
                    <a:pt x="7" y="17"/>
                    <a:pt x="7" y="17"/>
                    <a:pt x="7" y="17"/>
                  </a:cubicBezTo>
                  <a:cubicBezTo>
                    <a:pt x="17" y="12"/>
                    <a:pt x="17" y="12"/>
                    <a:pt x="17" y="12"/>
                  </a:cubicBezTo>
                  <a:cubicBezTo>
                    <a:pt x="17" y="12"/>
                    <a:pt x="18" y="12"/>
                    <a:pt x="18" y="11"/>
                  </a:cubicBezTo>
                  <a:cubicBezTo>
                    <a:pt x="18" y="1"/>
                    <a:pt x="18" y="1"/>
                    <a:pt x="18" y="1"/>
                  </a:cubicBezTo>
                  <a:cubicBezTo>
                    <a:pt x="18" y="1"/>
                    <a:pt x="17" y="0"/>
                    <a:pt x="16" y="0"/>
                  </a:cubicBezTo>
                  <a:close/>
                  <a:moveTo>
                    <a:pt x="8" y="26"/>
                  </a:moveTo>
                  <a:cubicBezTo>
                    <a:pt x="8" y="28"/>
                    <a:pt x="7" y="29"/>
                    <a:pt x="5" y="29"/>
                  </a:cubicBezTo>
                  <a:cubicBezTo>
                    <a:pt x="4" y="29"/>
                    <a:pt x="3" y="28"/>
                    <a:pt x="3" y="26"/>
                  </a:cubicBezTo>
                  <a:cubicBezTo>
                    <a:pt x="3" y="25"/>
                    <a:pt x="4" y="24"/>
                    <a:pt x="5" y="24"/>
                  </a:cubicBezTo>
                  <a:cubicBezTo>
                    <a:pt x="7" y="24"/>
                    <a:pt x="8" y="25"/>
                    <a:pt x="8" y="26"/>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6" name="Freeform 42">
              <a:extLst>
                <a:ext uri="{FF2B5EF4-FFF2-40B4-BE49-F238E27FC236}">
                  <a16:creationId xmlns:a16="http://schemas.microsoft.com/office/drawing/2014/main" id="{FFA6A08D-B732-614E-8D2E-F79BF16EBD5B}"/>
                </a:ext>
              </a:extLst>
            </p:cNvPr>
            <p:cNvSpPr>
              <a:spLocks noEditPoints="1"/>
            </p:cNvSpPr>
            <p:nvPr/>
          </p:nvSpPr>
          <p:spPr bwMode="auto">
            <a:xfrm>
              <a:off x="1496511" y="3613329"/>
              <a:ext cx="201933" cy="201198"/>
            </a:xfrm>
            <a:custGeom>
              <a:avLst/>
              <a:gdLst>
                <a:gd name="T0" fmla="*/ 7 w 52"/>
                <a:gd name="T1" fmla="*/ 34 h 52"/>
                <a:gd name="T2" fmla="*/ 5 w 52"/>
                <a:gd name="T3" fmla="*/ 42 h 52"/>
                <a:gd name="T4" fmla="*/ 12 w 52"/>
                <a:gd name="T5" fmla="*/ 47 h 52"/>
                <a:gd name="T6" fmla="*/ 21 w 52"/>
                <a:gd name="T7" fmla="*/ 50 h 52"/>
                <a:gd name="T8" fmla="*/ 26 w 52"/>
                <a:gd name="T9" fmla="*/ 52 h 52"/>
                <a:gd name="T10" fmla="*/ 30 w 52"/>
                <a:gd name="T11" fmla="*/ 50 h 52"/>
                <a:gd name="T12" fmla="*/ 39 w 52"/>
                <a:gd name="T13" fmla="*/ 47 h 52"/>
                <a:gd name="T14" fmla="*/ 46 w 52"/>
                <a:gd name="T15" fmla="*/ 42 h 52"/>
                <a:gd name="T16" fmla="*/ 45 w 52"/>
                <a:gd name="T17" fmla="*/ 34 h 52"/>
                <a:gd name="T18" fmla="*/ 51 w 52"/>
                <a:gd name="T19" fmla="*/ 30 h 52"/>
                <a:gd name="T20" fmla="*/ 50 w 52"/>
                <a:gd name="T21" fmla="*/ 21 h 52"/>
                <a:gd name="T22" fmla="*/ 46 w 52"/>
                <a:gd name="T23" fmla="*/ 13 h 52"/>
                <a:gd name="T24" fmla="*/ 41 w 52"/>
                <a:gd name="T25" fmla="*/ 5 h 52"/>
                <a:gd name="T26" fmla="*/ 34 w 52"/>
                <a:gd name="T27" fmla="*/ 7 h 52"/>
                <a:gd name="T28" fmla="*/ 29 w 52"/>
                <a:gd name="T29" fmla="*/ 1 h 52"/>
                <a:gd name="T30" fmla="*/ 21 w 52"/>
                <a:gd name="T31" fmla="*/ 2 h 52"/>
                <a:gd name="T32" fmla="*/ 12 w 52"/>
                <a:gd name="T33" fmla="*/ 6 h 52"/>
                <a:gd name="T34" fmla="*/ 5 w 52"/>
                <a:gd name="T35" fmla="*/ 11 h 52"/>
                <a:gd name="T36" fmla="*/ 7 w 52"/>
                <a:gd name="T37" fmla="*/ 18 h 52"/>
                <a:gd name="T38" fmla="*/ 0 w 52"/>
                <a:gd name="T39" fmla="*/ 22 h 52"/>
                <a:gd name="T40" fmla="*/ 1 w 52"/>
                <a:gd name="T41" fmla="*/ 31 h 52"/>
                <a:gd name="T42" fmla="*/ 9 w 52"/>
                <a:gd name="T43" fmla="*/ 19 h 52"/>
                <a:gd name="T44" fmla="*/ 11 w 52"/>
                <a:gd name="T45" fmla="*/ 8 h 52"/>
                <a:gd name="T46" fmla="*/ 24 w 52"/>
                <a:gd name="T47" fmla="*/ 3 h 52"/>
                <a:gd name="T48" fmla="*/ 33 w 52"/>
                <a:gd name="T49" fmla="*/ 10 h 52"/>
                <a:gd name="T50" fmla="*/ 44 w 52"/>
                <a:gd name="T51" fmla="*/ 11 h 52"/>
                <a:gd name="T52" fmla="*/ 49 w 52"/>
                <a:gd name="T53" fmla="*/ 24 h 52"/>
                <a:gd name="T54" fmla="*/ 42 w 52"/>
                <a:gd name="T55" fmla="*/ 33 h 52"/>
                <a:gd name="T56" fmla="*/ 40 w 52"/>
                <a:gd name="T57" fmla="*/ 44 h 52"/>
                <a:gd name="T58" fmla="*/ 28 w 52"/>
                <a:gd name="T59" fmla="*/ 49 h 52"/>
                <a:gd name="T60" fmla="*/ 19 w 52"/>
                <a:gd name="T61" fmla="*/ 43 h 52"/>
                <a:gd name="T62" fmla="*/ 8 w 52"/>
                <a:gd name="T63" fmla="*/ 41 h 52"/>
                <a:gd name="T64" fmla="*/ 3 w 52"/>
                <a:gd name="T65"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52">
                  <a:moveTo>
                    <a:pt x="1" y="31"/>
                  </a:moveTo>
                  <a:cubicBezTo>
                    <a:pt x="4" y="31"/>
                    <a:pt x="6" y="32"/>
                    <a:pt x="7" y="34"/>
                  </a:cubicBezTo>
                  <a:cubicBezTo>
                    <a:pt x="7" y="36"/>
                    <a:pt x="7" y="38"/>
                    <a:pt x="5" y="40"/>
                  </a:cubicBezTo>
                  <a:cubicBezTo>
                    <a:pt x="5" y="40"/>
                    <a:pt x="4" y="41"/>
                    <a:pt x="5" y="42"/>
                  </a:cubicBezTo>
                  <a:cubicBezTo>
                    <a:pt x="6" y="44"/>
                    <a:pt x="8" y="45"/>
                    <a:pt x="10" y="47"/>
                  </a:cubicBezTo>
                  <a:cubicBezTo>
                    <a:pt x="11" y="47"/>
                    <a:pt x="11" y="47"/>
                    <a:pt x="12" y="47"/>
                  </a:cubicBezTo>
                  <a:cubicBezTo>
                    <a:pt x="13" y="45"/>
                    <a:pt x="16" y="45"/>
                    <a:pt x="18" y="45"/>
                  </a:cubicBezTo>
                  <a:cubicBezTo>
                    <a:pt x="20" y="46"/>
                    <a:pt x="21" y="48"/>
                    <a:pt x="21" y="50"/>
                  </a:cubicBezTo>
                  <a:cubicBezTo>
                    <a:pt x="21" y="51"/>
                    <a:pt x="21" y="52"/>
                    <a:pt x="22" y="52"/>
                  </a:cubicBezTo>
                  <a:cubicBezTo>
                    <a:pt x="23" y="52"/>
                    <a:pt x="24" y="52"/>
                    <a:pt x="26" y="52"/>
                  </a:cubicBezTo>
                  <a:cubicBezTo>
                    <a:pt x="27" y="52"/>
                    <a:pt x="28" y="52"/>
                    <a:pt x="29" y="52"/>
                  </a:cubicBezTo>
                  <a:cubicBezTo>
                    <a:pt x="30" y="52"/>
                    <a:pt x="31" y="51"/>
                    <a:pt x="30" y="50"/>
                  </a:cubicBezTo>
                  <a:cubicBezTo>
                    <a:pt x="30" y="48"/>
                    <a:pt x="32" y="46"/>
                    <a:pt x="34" y="45"/>
                  </a:cubicBezTo>
                  <a:cubicBezTo>
                    <a:pt x="36" y="45"/>
                    <a:pt x="38" y="45"/>
                    <a:pt x="39" y="47"/>
                  </a:cubicBezTo>
                  <a:cubicBezTo>
                    <a:pt x="40" y="47"/>
                    <a:pt x="41" y="47"/>
                    <a:pt x="41" y="47"/>
                  </a:cubicBezTo>
                  <a:cubicBezTo>
                    <a:pt x="43" y="46"/>
                    <a:pt x="45" y="44"/>
                    <a:pt x="46" y="42"/>
                  </a:cubicBezTo>
                  <a:cubicBezTo>
                    <a:pt x="47" y="41"/>
                    <a:pt x="47" y="40"/>
                    <a:pt x="46" y="40"/>
                  </a:cubicBezTo>
                  <a:cubicBezTo>
                    <a:pt x="45" y="39"/>
                    <a:pt x="44" y="36"/>
                    <a:pt x="45" y="34"/>
                  </a:cubicBezTo>
                  <a:cubicBezTo>
                    <a:pt x="46" y="32"/>
                    <a:pt x="48" y="31"/>
                    <a:pt x="50" y="31"/>
                  </a:cubicBezTo>
                  <a:cubicBezTo>
                    <a:pt x="51" y="31"/>
                    <a:pt x="51" y="31"/>
                    <a:pt x="51" y="30"/>
                  </a:cubicBezTo>
                  <a:cubicBezTo>
                    <a:pt x="52" y="28"/>
                    <a:pt x="52" y="25"/>
                    <a:pt x="51" y="23"/>
                  </a:cubicBezTo>
                  <a:cubicBezTo>
                    <a:pt x="51" y="22"/>
                    <a:pt x="51" y="21"/>
                    <a:pt x="50" y="21"/>
                  </a:cubicBezTo>
                  <a:cubicBezTo>
                    <a:pt x="48" y="22"/>
                    <a:pt x="46" y="20"/>
                    <a:pt x="45" y="18"/>
                  </a:cubicBezTo>
                  <a:cubicBezTo>
                    <a:pt x="44" y="16"/>
                    <a:pt x="45" y="14"/>
                    <a:pt x="46" y="13"/>
                  </a:cubicBezTo>
                  <a:cubicBezTo>
                    <a:pt x="47" y="12"/>
                    <a:pt x="47" y="11"/>
                    <a:pt x="47" y="11"/>
                  </a:cubicBezTo>
                  <a:cubicBezTo>
                    <a:pt x="45" y="9"/>
                    <a:pt x="43" y="7"/>
                    <a:pt x="41" y="5"/>
                  </a:cubicBezTo>
                  <a:cubicBezTo>
                    <a:pt x="41" y="5"/>
                    <a:pt x="40" y="5"/>
                    <a:pt x="39" y="6"/>
                  </a:cubicBezTo>
                  <a:cubicBezTo>
                    <a:pt x="38" y="7"/>
                    <a:pt x="36" y="8"/>
                    <a:pt x="34" y="7"/>
                  </a:cubicBezTo>
                  <a:cubicBezTo>
                    <a:pt x="32" y="6"/>
                    <a:pt x="30" y="4"/>
                    <a:pt x="31" y="2"/>
                  </a:cubicBezTo>
                  <a:cubicBezTo>
                    <a:pt x="31" y="1"/>
                    <a:pt x="30" y="1"/>
                    <a:pt x="29" y="1"/>
                  </a:cubicBezTo>
                  <a:cubicBezTo>
                    <a:pt x="27" y="0"/>
                    <a:pt x="25" y="0"/>
                    <a:pt x="22" y="1"/>
                  </a:cubicBezTo>
                  <a:cubicBezTo>
                    <a:pt x="21" y="1"/>
                    <a:pt x="21" y="1"/>
                    <a:pt x="21" y="2"/>
                  </a:cubicBezTo>
                  <a:cubicBezTo>
                    <a:pt x="21" y="4"/>
                    <a:pt x="20" y="6"/>
                    <a:pt x="18" y="7"/>
                  </a:cubicBezTo>
                  <a:cubicBezTo>
                    <a:pt x="16" y="8"/>
                    <a:pt x="13" y="7"/>
                    <a:pt x="12" y="6"/>
                  </a:cubicBezTo>
                  <a:cubicBezTo>
                    <a:pt x="12" y="5"/>
                    <a:pt x="11" y="5"/>
                    <a:pt x="10" y="5"/>
                  </a:cubicBezTo>
                  <a:cubicBezTo>
                    <a:pt x="8" y="7"/>
                    <a:pt x="6" y="9"/>
                    <a:pt x="5" y="11"/>
                  </a:cubicBezTo>
                  <a:cubicBezTo>
                    <a:pt x="5" y="11"/>
                    <a:pt x="5" y="12"/>
                    <a:pt x="5" y="12"/>
                  </a:cubicBezTo>
                  <a:cubicBezTo>
                    <a:pt x="7" y="14"/>
                    <a:pt x="7" y="16"/>
                    <a:pt x="7" y="18"/>
                  </a:cubicBezTo>
                  <a:cubicBezTo>
                    <a:pt x="6" y="20"/>
                    <a:pt x="4" y="22"/>
                    <a:pt x="1" y="21"/>
                  </a:cubicBezTo>
                  <a:cubicBezTo>
                    <a:pt x="1" y="21"/>
                    <a:pt x="0" y="22"/>
                    <a:pt x="0" y="22"/>
                  </a:cubicBezTo>
                  <a:cubicBezTo>
                    <a:pt x="0" y="25"/>
                    <a:pt x="0" y="27"/>
                    <a:pt x="0" y="30"/>
                  </a:cubicBezTo>
                  <a:cubicBezTo>
                    <a:pt x="0" y="31"/>
                    <a:pt x="1" y="31"/>
                    <a:pt x="1" y="31"/>
                  </a:cubicBezTo>
                  <a:close/>
                  <a:moveTo>
                    <a:pt x="3" y="24"/>
                  </a:moveTo>
                  <a:cubicBezTo>
                    <a:pt x="5" y="24"/>
                    <a:pt x="8" y="22"/>
                    <a:pt x="9" y="19"/>
                  </a:cubicBezTo>
                  <a:cubicBezTo>
                    <a:pt x="10" y="17"/>
                    <a:pt x="10" y="14"/>
                    <a:pt x="8" y="11"/>
                  </a:cubicBezTo>
                  <a:cubicBezTo>
                    <a:pt x="9" y="10"/>
                    <a:pt x="10" y="9"/>
                    <a:pt x="11" y="8"/>
                  </a:cubicBezTo>
                  <a:cubicBezTo>
                    <a:pt x="13" y="10"/>
                    <a:pt x="16" y="11"/>
                    <a:pt x="19" y="10"/>
                  </a:cubicBezTo>
                  <a:cubicBezTo>
                    <a:pt x="22" y="8"/>
                    <a:pt x="23" y="6"/>
                    <a:pt x="24" y="3"/>
                  </a:cubicBezTo>
                  <a:cubicBezTo>
                    <a:pt x="25" y="3"/>
                    <a:pt x="27" y="3"/>
                    <a:pt x="28" y="3"/>
                  </a:cubicBezTo>
                  <a:cubicBezTo>
                    <a:pt x="28" y="6"/>
                    <a:pt x="30" y="8"/>
                    <a:pt x="33" y="10"/>
                  </a:cubicBezTo>
                  <a:cubicBezTo>
                    <a:pt x="35" y="11"/>
                    <a:pt x="38" y="10"/>
                    <a:pt x="41" y="8"/>
                  </a:cubicBezTo>
                  <a:cubicBezTo>
                    <a:pt x="42" y="9"/>
                    <a:pt x="43" y="10"/>
                    <a:pt x="44" y="11"/>
                  </a:cubicBezTo>
                  <a:cubicBezTo>
                    <a:pt x="42" y="14"/>
                    <a:pt x="41" y="17"/>
                    <a:pt x="42" y="19"/>
                  </a:cubicBezTo>
                  <a:cubicBezTo>
                    <a:pt x="44" y="22"/>
                    <a:pt x="46" y="24"/>
                    <a:pt x="49" y="24"/>
                  </a:cubicBezTo>
                  <a:cubicBezTo>
                    <a:pt x="49" y="26"/>
                    <a:pt x="49" y="27"/>
                    <a:pt x="49" y="28"/>
                  </a:cubicBezTo>
                  <a:cubicBezTo>
                    <a:pt x="46" y="29"/>
                    <a:pt x="43" y="30"/>
                    <a:pt x="42" y="33"/>
                  </a:cubicBezTo>
                  <a:cubicBezTo>
                    <a:pt x="41" y="36"/>
                    <a:pt x="42" y="39"/>
                    <a:pt x="44" y="41"/>
                  </a:cubicBezTo>
                  <a:cubicBezTo>
                    <a:pt x="43" y="42"/>
                    <a:pt x="42" y="43"/>
                    <a:pt x="40" y="44"/>
                  </a:cubicBezTo>
                  <a:cubicBezTo>
                    <a:pt x="38" y="42"/>
                    <a:pt x="35" y="42"/>
                    <a:pt x="33" y="43"/>
                  </a:cubicBezTo>
                  <a:cubicBezTo>
                    <a:pt x="30" y="44"/>
                    <a:pt x="28" y="47"/>
                    <a:pt x="28" y="49"/>
                  </a:cubicBezTo>
                  <a:cubicBezTo>
                    <a:pt x="26" y="50"/>
                    <a:pt x="25" y="50"/>
                    <a:pt x="23" y="49"/>
                  </a:cubicBezTo>
                  <a:cubicBezTo>
                    <a:pt x="23" y="47"/>
                    <a:pt x="21" y="44"/>
                    <a:pt x="19" y="43"/>
                  </a:cubicBezTo>
                  <a:cubicBezTo>
                    <a:pt x="16" y="42"/>
                    <a:pt x="13" y="42"/>
                    <a:pt x="11" y="44"/>
                  </a:cubicBezTo>
                  <a:cubicBezTo>
                    <a:pt x="10" y="43"/>
                    <a:pt x="9" y="42"/>
                    <a:pt x="8" y="41"/>
                  </a:cubicBezTo>
                  <a:cubicBezTo>
                    <a:pt x="10" y="39"/>
                    <a:pt x="10" y="36"/>
                    <a:pt x="9" y="33"/>
                  </a:cubicBezTo>
                  <a:cubicBezTo>
                    <a:pt x="8" y="30"/>
                    <a:pt x="5" y="29"/>
                    <a:pt x="3" y="28"/>
                  </a:cubicBezTo>
                  <a:cubicBezTo>
                    <a:pt x="2" y="27"/>
                    <a:pt x="2" y="25"/>
                    <a:pt x="3" y="2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37" name="Group 1836">
            <a:extLst>
              <a:ext uri="{FF2B5EF4-FFF2-40B4-BE49-F238E27FC236}">
                <a16:creationId xmlns:a16="http://schemas.microsoft.com/office/drawing/2014/main" id="{A5527B86-A63E-9046-B8A3-C261C12245E8}"/>
              </a:ext>
            </a:extLst>
          </p:cNvPr>
          <p:cNvGrpSpPr/>
          <p:nvPr userDrawn="1"/>
        </p:nvGrpSpPr>
        <p:grpSpPr>
          <a:xfrm>
            <a:off x="2489286" y="2482076"/>
            <a:ext cx="298861" cy="259943"/>
            <a:chOff x="2489286" y="2554468"/>
            <a:chExt cx="298861" cy="259943"/>
          </a:xfrm>
        </p:grpSpPr>
        <p:sp>
          <p:nvSpPr>
            <p:cNvPr id="1838" name="Freeform 43">
              <a:extLst>
                <a:ext uri="{FF2B5EF4-FFF2-40B4-BE49-F238E27FC236}">
                  <a16:creationId xmlns:a16="http://schemas.microsoft.com/office/drawing/2014/main" id="{966A015C-0169-E440-9F2A-5DA230346A8E}"/>
                </a:ext>
              </a:extLst>
            </p:cNvPr>
            <p:cNvSpPr>
              <a:spLocks noEditPoints="1"/>
            </p:cNvSpPr>
            <p:nvPr/>
          </p:nvSpPr>
          <p:spPr bwMode="auto">
            <a:xfrm>
              <a:off x="2625132" y="2554468"/>
              <a:ext cx="85179" cy="81508"/>
            </a:xfrm>
            <a:custGeom>
              <a:avLst/>
              <a:gdLst>
                <a:gd name="T0" fmla="*/ 1 w 22"/>
                <a:gd name="T1" fmla="*/ 21 h 21"/>
                <a:gd name="T2" fmla="*/ 10 w 22"/>
                <a:gd name="T3" fmla="*/ 21 h 21"/>
                <a:gd name="T4" fmla="*/ 11 w 22"/>
                <a:gd name="T5" fmla="*/ 20 h 21"/>
                <a:gd name="T6" fmla="*/ 16 w 22"/>
                <a:gd name="T7" fmla="*/ 10 h 21"/>
                <a:gd name="T8" fmla="*/ 17 w 22"/>
                <a:gd name="T9" fmla="*/ 10 h 21"/>
                <a:gd name="T10" fmla="*/ 22 w 22"/>
                <a:gd name="T11" fmla="*/ 7 h 21"/>
                <a:gd name="T12" fmla="*/ 22 w 22"/>
                <a:gd name="T13" fmla="*/ 3 h 21"/>
                <a:gd name="T14" fmla="*/ 19 w 22"/>
                <a:gd name="T15" fmla="*/ 1 h 21"/>
                <a:gd name="T16" fmla="*/ 17 w 22"/>
                <a:gd name="T17" fmla="*/ 0 h 21"/>
                <a:gd name="T18" fmla="*/ 13 w 22"/>
                <a:gd name="T19" fmla="*/ 3 h 21"/>
                <a:gd name="T20" fmla="*/ 14 w 22"/>
                <a:gd name="T21" fmla="*/ 9 h 21"/>
                <a:gd name="T22" fmla="*/ 9 w 22"/>
                <a:gd name="T23" fmla="*/ 18 h 21"/>
                <a:gd name="T24" fmla="*/ 1 w 22"/>
                <a:gd name="T25" fmla="*/ 18 h 21"/>
                <a:gd name="T26" fmla="*/ 0 w 22"/>
                <a:gd name="T27" fmla="*/ 19 h 21"/>
                <a:gd name="T28" fmla="*/ 1 w 22"/>
                <a:gd name="T29" fmla="*/ 21 h 21"/>
                <a:gd name="T30" fmla="*/ 15 w 22"/>
                <a:gd name="T31" fmla="*/ 4 h 21"/>
                <a:gd name="T32" fmla="*/ 17 w 22"/>
                <a:gd name="T33" fmla="*/ 3 h 21"/>
                <a:gd name="T34" fmla="*/ 18 w 22"/>
                <a:gd name="T35" fmla="*/ 3 h 21"/>
                <a:gd name="T36" fmla="*/ 19 w 22"/>
                <a:gd name="T37" fmla="*/ 4 h 21"/>
                <a:gd name="T38" fmla="*/ 19 w 22"/>
                <a:gd name="T39" fmla="*/ 6 h 21"/>
                <a:gd name="T40" fmla="*/ 16 w 22"/>
                <a:gd name="T41" fmla="*/ 7 h 21"/>
                <a:gd name="T42" fmla="*/ 15 w 22"/>
                <a:gd name="T4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1" y="21"/>
                  </a:moveTo>
                  <a:cubicBezTo>
                    <a:pt x="10" y="21"/>
                    <a:pt x="10" y="21"/>
                    <a:pt x="10" y="21"/>
                  </a:cubicBezTo>
                  <a:cubicBezTo>
                    <a:pt x="10" y="21"/>
                    <a:pt x="11" y="20"/>
                    <a:pt x="11" y="20"/>
                  </a:cubicBezTo>
                  <a:cubicBezTo>
                    <a:pt x="16" y="10"/>
                    <a:pt x="16" y="10"/>
                    <a:pt x="16" y="10"/>
                  </a:cubicBezTo>
                  <a:cubicBezTo>
                    <a:pt x="16" y="10"/>
                    <a:pt x="17" y="10"/>
                    <a:pt x="17" y="10"/>
                  </a:cubicBezTo>
                  <a:cubicBezTo>
                    <a:pt x="19" y="10"/>
                    <a:pt x="21" y="9"/>
                    <a:pt x="22" y="7"/>
                  </a:cubicBezTo>
                  <a:cubicBezTo>
                    <a:pt x="22" y="6"/>
                    <a:pt x="22" y="5"/>
                    <a:pt x="22" y="3"/>
                  </a:cubicBezTo>
                  <a:cubicBezTo>
                    <a:pt x="21" y="2"/>
                    <a:pt x="21" y="1"/>
                    <a:pt x="19" y="1"/>
                  </a:cubicBezTo>
                  <a:cubicBezTo>
                    <a:pt x="19" y="0"/>
                    <a:pt x="18" y="0"/>
                    <a:pt x="17" y="0"/>
                  </a:cubicBezTo>
                  <a:cubicBezTo>
                    <a:pt x="15" y="0"/>
                    <a:pt x="13" y="1"/>
                    <a:pt x="13" y="3"/>
                  </a:cubicBezTo>
                  <a:cubicBezTo>
                    <a:pt x="12" y="5"/>
                    <a:pt x="12" y="7"/>
                    <a:pt x="14" y="9"/>
                  </a:cubicBezTo>
                  <a:cubicBezTo>
                    <a:pt x="9" y="18"/>
                    <a:pt x="9" y="18"/>
                    <a:pt x="9" y="18"/>
                  </a:cubicBezTo>
                  <a:cubicBezTo>
                    <a:pt x="1" y="18"/>
                    <a:pt x="1" y="18"/>
                    <a:pt x="1" y="18"/>
                  </a:cubicBezTo>
                  <a:cubicBezTo>
                    <a:pt x="1" y="18"/>
                    <a:pt x="0" y="19"/>
                    <a:pt x="0" y="19"/>
                  </a:cubicBezTo>
                  <a:cubicBezTo>
                    <a:pt x="0" y="20"/>
                    <a:pt x="1" y="21"/>
                    <a:pt x="1" y="21"/>
                  </a:cubicBezTo>
                  <a:close/>
                  <a:moveTo>
                    <a:pt x="15" y="4"/>
                  </a:moveTo>
                  <a:cubicBezTo>
                    <a:pt x="15" y="3"/>
                    <a:pt x="16" y="3"/>
                    <a:pt x="17" y="3"/>
                  </a:cubicBezTo>
                  <a:cubicBezTo>
                    <a:pt x="17" y="3"/>
                    <a:pt x="18" y="3"/>
                    <a:pt x="18" y="3"/>
                  </a:cubicBezTo>
                  <a:cubicBezTo>
                    <a:pt x="19" y="3"/>
                    <a:pt x="19" y="4"/>
                    <a:pt x="19" y="4"/>
                  </a:cubicBezTo>
                  <a:cubicBezTo>
                    <a:pt x="20" y="5"/>
                    <a:pt x="20" y="6"/>
                    <a:pt x="19" y="6"/>
                  </a:cubicBezTo>
                  <a:cubicBezTo>
                    <a:pt x="19" y="7"/>
                    <a:pt x="17" y="8"/>
                    <a:pt x="16" y="7"/>
                  </a:cubicBezTo>
                  <a:cubicBezTo>
                    <a:pt x="15" y="7"/>
                    <a:pt x="14" y="5"/>
                    <a:pt x="15" y="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9" name="Freeform 44">
              <a:extLst>
                <a:ext uri="{FF2B5EF4-FFF2-40B4-BE49-F238E27FC236}">
                  <a16:creationId xmlns:a16="http://schemas.microsoft.com/office/drawing/2014/main" id="{6DBEAA2F-B1BE-2F45-A2D9-911C650C4C22}"/>
                </a:ext>
              </a:extLst>
            </p:cNvPr>
            <p:cNvSpPr>
              <a:spLocks noEditPoints="1"/>
            </p:cNvSpPr>
            <p:nvPr/>
          </p:nvSpPr>
          <p:spPr bwMode="auto">
            <a:xfrm>
              <a:off x="2625132" y="2593386"/>
              <a:ext cx="154938" cy="65353"/>
            </a:xfrm>
            <a:custGeom>
              <a:avLst/>
              <a:gdLst>
                <a:gd name="T0" fmla="*/ 1 w 40"/>
                <a:gd name="T1" fmla="*/ 17 h 17"/>
                <a:gd name="T2" fmla="*/ 14 w 40"/>
                <a:gd name="T3" fmla="*/ 17 h 17"/>
                <a:gd name="T4" fmla="*/ 15 w 40"/>
                <a:gd name="T5" fmla="*/ 17 h 17"/>
                <a:gd name="T6" fmla="*/ 20 w 40"/>
                <a:gd name="T7" fmla="*/ 7 h 17"/>
                <a:gd name="T8" fmla="*/ 30 w 40"/>
                <a:gd name="T9" fmla="*/ 7 h 17"/>
                <a:gd name="T10" fmla="*/ 35 w 40"/>
                <a:gd name="T11" fmla="*/ 10 h 17"/>
                <a:gd name="T12" fmla="*/ 40 w 40"/>
                <a:gd name="T13" fmla="*/ 5 h 17"/>
                <a:gd name="T14" fmla="*/ 35 w 40"/>
                <a:gd name="T15" fmla="*/ 0 h 17"/>
                <a:gd name="T16" fmla="*/ 30 w 40"/>
                <a:gd name="T17" fmla="*/ 4 h 17"/>
                <a:gd name="T18" fmla="*/ 19 w 40"/>
                <a:gd name="T19" fmla="*/ 4 h 17"/>
                <a:gd name="T20" fmla="*/ 18 w 40"/>
                <a:gd name="T21" fmla="*/ 5 h 17"/>
                <a:gd name="T22" fmla="*/ 13 w 40"/>
                <a:gd name="T23" fmla="*/ 15 h 17"/>
                <a:gd name="T24" fmla="*/ 1 w 40"/>
                <a:gd name="T25" fmla="*/ 15 h 17"/>
                <a:gd name="T26" fmla="*/ 0 w 40"/>
                <a:gd name="T27" fmla="*/ 16 h 17"/>
                <a:gd name="T28" fmla="*/ 1 w 40"/>
                <a:gd name="T29" fmla="*/ 17 h 17"/>
                <a:gd name="T30" fmla="*/ 35 w 40"/>
                <a:gd name="T31" fmla="*/ 3 h 17"/>
                <a:gd name="T32" fmla="*/ 37 w 40"/>
                <a:gd name="T33" fmla="*/ 5 h 17"/>
                <a:gd name="T34" fmla="*/ 35 w 40"/>
                <a:gd name="T35" fmla="*/ 8 h 17"/>
                <a:gd name="T36" fmla="*/ 32 w 40"/>
                <a:gd name="T37" fmla="*/ 5 h 17"/>
                <a:gd name="T38" fmla="*/ 35 w 40"/>
                <a:gd name="T3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17">
                  <a:moveTo>
                    <a:pt x="1" y="17"/>
                  </a:moveTo>
                  <a:cubicBezTo>
                    <a:pt x="14" y="17"/>
                    <a:pt x="14" y="17"/>
                    <a:pt x="14" y="17"/>
                  </a:cubicBezTo>
                  <a:cubicBezTo>
                    <a:pt x="14" y="17"/>
                    <a:pt x="15" y="17"/>
                    <a:pt x="15" y="17"/>
                  </a:cubicBezTo>
                  <a:cubicBezTo>
                    <a:pt x="20" y="7"/>
                    <a:pt x="20" y="7"/>
                    <a:pt x="20" y="7"/>
                  </a:cubicBezTo>
                  <a:cubicBezTo>
                    <a:pt x="30" y="7"/>
                    <a:pt x="30" y="7"/>
                    <a:pt x="30" y="7"/>
                  </a:cubicBezTo>
                  <a:cubicBezTo>
                    <a:pt x="30" y="9"/>
                    <a:pt x="32" y="10"/>
                    <a:pt x="35" y="10"/>
                  </a:cubicBezTo>
                  <a:cubicBezTo>
                    <a:pt x="37" y="10"/>
                    <a:pt x="40" y="8"/>
                    <a:pt x="40" y="5"/>
                  </a:cubicBezTo>
                  <a:cubicBezTo>
                    <a:pt x="40" y="2"/>
                    <a:pt x="37" y="0"/>
                    <a:pt x="35" y="0"/>
                  </a:cubicBezTo>
                  <a:cubicBezTo>
                    <a:pt x="32" y="0"/>
                    <a:pt x="30" y="2"/>
                    <a:pt x="30" y="4"/>
                  </a:cubicBezTo>
                  <a:cubicBezTo>
                    <a:pt x="19" y="4"/>
                    <a:pt x="19" y="4"/>
                    <a:pt x="19" y="4"/>
                  </a:cubicBezTo>
                  <a:cubicBezTo>
                    <a:pt x="19" y="4"/>
                    <a:pt x="19" y="4"/>
                    <a:pt x="18" y="5"/>
                  </a:cubicBezTo>
                  <a:cubicBezTo>
                    <a:pt x="13" y="15"/>
                    <a:pt x="13" y="15"/>
                    <a:pt x="13" y="15"/>
                  </a:cubicBezTo>
                  <a:cubicBezTo>
                    <a:pt x="1" y="15"/>
                    <a:pt x="1" y="15"/>
                    <a:pt x="1" y="15"/>
                  </a:cubicBezTo>
                  <a:cubicBezTo>
                    <a:pt x="1" y="15"/>
                    <a:pt x="0" y="15"/>
                    <a:pt x="0" y="16"/>
                  </a:cubicBezTo>
                  <a:cubicBezTo>
                    <a:pt x="0" y="17"/>
                    <a:pt x="1" y="17"/>
                    <a:pt x="1" y="17"/>
                  </a:cubicBezTo>
                  <a:close/>
                  <a:moveTo>
                    <a:pt x="35" y="3"/>
                  </a:moveTo>
                  <a:cubicBezTo>
                    <a:pt x="36" y="3"/>
                    <a:pt x="37" y="4"/>
                    <a:pt x="37" y="5"/>
                  </a:cubicBezTo>
                  <a:cubicBezTo>
                    <a:pt x="37" y="7"/>
                    <a:pt x="36" y="8"/>
                    <a:pt x="35" y="8"/>
                  </a:cubicBezTo>
                  <a:cubicBezTo>
                    <a:pt x="33" y="8"/>
                    <a:pt x="32" y="7"/>
                    <a:pt x="32" y="5"/>
                  </a:cubicBezTo>
                  <a:cubicBezTo>
                    <a:pt x="32" y="4"/>
                    <a:pt x="33" y="3"/>
                    <a:pt x="35"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0" name="Freeform 45">
              <a:extLst>
                <a:ext uri="{FF2B5EF4-FFF2-40B4-BE49-F238E27FC236}">
                  <a16:creationId xmlns:a16="http://schemas.microsoft.com/office/drawing/2014/main" id="{B5AAE010-2A52-BD4A-8AF8-D6F435FF89A0}"/>
                </a:ext>
              </a:extLst>
            </p:cNvPr>
            <p:cNvSpPr>
              <a:spLocks noEditPoints="1"/>
            </p:cNvSpPr>
            <p:nvPr/>
          </p:nvSpPr>
          <p:spPr bwMode="auto">
            <a:xfrm>
              <a:off x="2625132" y="2663144"/>
              <a:ext cx="163015" cy="42589"/>
            </a:xfrm>
            <a:custGeom>
              <a:avLst/>
              <a:gdLst>
                <a:gd name="T0" fmla="*/ 37 w 42"/>
                <a:gd name="T1" fmla="*/ 0 h 11"/>
                <a:gd name="T2" fmla="*/ 32 w 42"/>
                <a:gd name="T3" fmla="*/ 4 h 11"/>
                <a:gd name="T4" fmla="*/ 32 w 42"/>
                <a:gd name="T5" fmla="*/ 4 h 11"/>
                <a:gd name="T6" fmla="*/ 1 w 42"/>
                <a:gd name="T7" fmla="*/ 4 h 11"/>
                <a:gd name="T8" fmla="*/ 0 w 42"/>
                <a:gd name="T9" fmla="*/ 5 h 11"/>
                <a:gd name="T10" fmla="*/ 1 w 42"/>
                <a:gd name="T11" fmla="*/ 7 h 11"/>
                <a:gd name="T12" fmla="*/ 32 w 42"/>
                <a:gd name="T13" fmla="*/ 7 h 11"/>
                <a:gd name="T14" fmla="*/ 32 w 42"/>
                <a:gd name="T15" fmla="*/ 7 h 11"/>
                <a:gd name="T16" fmla="*/ 37 w 42"/>
                <a:gd name="T17" fmla="*/ 11 h 11"/>
                <a:gd name="T18" fmla="*/ 42 w 42"/>
                <a:gd name="T19" fmla="*/ 5 h 11"/>
                <a:gd name="T20" fmla="*/ 37 w 42"/>
                <a:gd name="T21" fmla="*/ 0 h 11"/>
                <a:gd name="T22" fmla="*/ 37 w 42"/>
                <a:gd name="T23" fmla="*/ 8 h 11"/>
                <a:gd name="T24" fmla="*/ 34 w 42"/>
                <a:gd name="T25" fmla="*/ 5 h 11"/>
                <a:gd name="T26" fmla="*/ 37 w 42"/>
                <a:gd name="T27" fmla="*/ 3 h 11"/>
                <a:gd name="T28" fmla="*/ 39 w 42"/>
                <a:gd name="T29" fmla="*/ 5 h 11"/>
                <a:gd name="T30" fmla="*/ 37 w 42"/>
                <a:gd name="T3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1">
                  <a:moveTo>
                    <a:pt x="37" y="0"/>
                  </a:moveTo>
                  <a:cubicBezTo>
                    <a:pt x="34" y="0"/>
                    <a:pt x="32" y="2"/>
                    <a:pt x="32" y="4"/>
                  </a:cubicBezTo>
                  <a:cubicBezTo>
                    <a:pt x="32" y="4"/>
                    <a:pt x="32" y="4"/>
                    <a:pt x="32" y="4"/>
                  </a:cubicBezTo>
                  <a:cubicBezTo>
                    <a:pt x="1" y="4"/>
                    <a:pt x="1" y="4"/>
                    <a:pt x="1" y="4"/>
                  </a:cubicBezTo>
                  <a:cubicBezTo>
                    <a:pt x="1" y="4"/>
                    <a:pt x="0" y="5"/>
                    <a:pt x="0" y="5"/>
                  </a:cubicBezTo>
                  <a:cubicBezTo>
                    <a:pt x="0" y="6"/>
                    <a:pt x="1" y="7"/>
                    <a:pt x="1" y="7"/>
                  </a:cubicBezTo>
                  <a:cubicBezTo>
                    <a:pt x="32" y="7"/>
                    <a:pt x="32" y="7"/>
                    <a:pt x="32" y="7"/>
                  </a:cubicBezTo>
                  <a:cubicBezTo>
                    <a:pt x="32" y="7"/>
                    <a:pt x="32" y="7"/>
                    <a:pt x="32" y="7"/>
                  </a:cubicBezTo>
                  <a:cubicBezTo>
                    <a:pt x="32" y="9"/>
                    <a:pt x="34" y="11"/>
                    <a:pt x="37" y="11"/>
                  </a:cubicBezTo>
                  <a:cubicBezTo>
                    <a:pt x="40" y="11"/>
                    <a:pt x="42" y="8"/>
                    <a:pt x="42" y="5"/>
                  </a:cubicBezTo>
                  <a:cubicBezTo>
                    <a:pt x="42" y="3"/>
                    <a:pt x="40" y="0"/>
                    <a:pt x="37" y="0"/>
                  </a:cubicBezTo>
                  <a:close/>
                  <a:moveTo>
                    <a:pt x="37" y="8"/>
                  </a:moveTo>
                  <a:cubicBezTo>
                    <a:pt x="35" y="8"/>
                    <a:pt x="34" y="7"/>
                    <a:pt x="34" y="5"/>
                  </a:cubicBezTo>
                  <a:cubicBezTo>
                    <a:pt x="34" y="4"/>
                    <a:pt x="35" y="3"/>
                    <a:pt x="37" y="3"/>
                  </a:cubicBezTo>
                  <a:cubicBezTo>
                    <a:pt x="38" y="3"/>
                    <a:pt x="39" y="4"/>
                    <a:pt x="39" y="5"/>
                  </a:cubicBezTo>
                  <a:cubicBezTo>
                    <a:pt x="39" y="7"/>
                    <a:pt x="38" y="8"/>
                    <a:pt x="37" y="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1" name="Freeform 46">
              <a:extLst>
                <a:ext uri="{FF2B5EF4-FFF2-40B4-BE49-F238E27FC236}">
                  <a16:creationId xmlns:a16="http://schemas.microsoft.com/office/drawing/2014/main" id="{BD2DBB12-4C14-7145-B3A6-E152EB5B2215}"/>
                </a:ext>
              </a:extLst>
            </p:cNvPr>
            <p:cNvSpPr>
              <a:spLocks noEditPoints="1"/>
            </p:cNvSpPr>
            <p:nvPr/>
          </p:nvSpPr>
          <p:spPr bwMode="auto">
            <a:xfrm>
              <a:off x="2625132" y="2732903"/>
              <a:ext cx="85179" cy="81508"/>
            </a:xfrm>
            <a:custGeom>
              <a:avLst/>
              <a:gdLst>
                <a:gd name="T0" fmla="*/ 17 w 22"/>
                <a:gd name="T1" fmla="*/ 11 h 21"/>
                <a:gd name="T2" fmla="*/ 16 w 22"/>
                <a:gd name="T3" fmla="*/ 11 h 21"/>
                <a:gd name="T4" fmla="*/ 11 w 22"/>
                <a:gd name="T5" fmla="*/ 1 h 21"/>
                <a:gd name="T6" fmla="*/ 10 w 22"/>
                <a:gd name="T7" fmla="*/ 0 h 21"/>
                <a:gd name="T8" fmla="*/ 1 w 22"/>
                <a:gd name="T9" fmla="*/ 0 h 21"/>
                <a:gd name="T10" fmla="*/ 0 w 22"/>
                <a:gd name="T11" fmla="*/ 2 h 21"/>
                <a:gd name="T12" fmla="*/ 1 w 22"/>
                <a:gd name="T13" fmla="*/ 3 h 21"/>
                <a:gd name="T14" fmla="*/ 9 w 22"/>
                <a:gd name="T15" fmla="*/ 3 h 21"/>
                <a:gd name="T16" fmla="*/ 14 w 22"/>
                <a:gd name="T17" fmla="*/ 12 h 21"/>
                <a:gd name="T18" fmla="*/ 13 w 22"/>
                <a:gd name="T19" fmla="*/ 18 h 21"/>
                <a:gd name="T20" fmla="*/ 17 w 22"/>
                <a:gd name="T21" fmla="*/ 21 h 21"/>
                <a:gd name="T22" fmla="*/ 19 w 22"/>
                <a:gd name="T23" fmla="*/ 20 h 21"/>
                <a:gd name="T24" fmla="*/ 22 w 22"/>
                <a:gd name="T25" fmla="*/ 18 h 21"/>
                <a:gd name="T26" fmla="*/ 22 w 22"/>
                <a:gd name="T27" fmla="*/ 14 h 21"/>
                <a:gd name="T28" fmla="*/ 17 w 22"/>
                <a:gd name="T29" fmla="*/ 11 h 21"/>
                <a:gd name="T30" fmla="*/ 19 w 22"/>
                <a:gd name="T31" fmla="*/ 17 h 21"/>
                <a:gd name="T32" fmla="*/ 18 w 22"/>
                <a:gd name="T33" fmla="*/ 18 h 21"/>
                <a:gd name="T34" fmla="*/ 17 w 22"/>
                <a:gd name="T35" fmla="*/ 18 h 21"/>
                <a:gd name="T36" fmla="*/ 15 w 22"/>
                <a:gd name="T37" fmla="*/ 17 h 21"/>
                <a:gd name="T38" fmla="*/ 16 w 22"/>
                <a:gd name="T39" fmla="*/ 14 h 21"/>
                <a:gd name="T40" fmla="*/ 17 w 22"/>
                <a:gd name="T41" fmla="*/ 13 h 21"/>
                <a:gd name="T42" fmla="*/ 19 w 22"/>
                <a:gd name="T43" fmla="*/ 15 h 21"/>
                <a:gd name="T44" fmla="*/ 19 w 22"/>
                <a:gd name="T45"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1">
                  <a:moveTo>
                    <a:pt x="17" y="11"/>
                  </a:moveTo>
                  <a:cubicBezTo>
                    <a:pt x="17" y="11"/>
                    <a:pt x="16" y="11"/>
                    <a:pt x="16" y="11"/>
                  </a:cubicBezTo>
                  <a:cubicBezTo>
                    <a:pt x="11" y="1"/>
                    <a:pt x="11" y="1"/>
                    <a:pt x="11" y="1"/>
                  </a:cubicBezTo>
                  <a:cubicBezTo>
                    <a:pt x="11" y="0"/>
                    <a:pt x="10" y="0"/>
                    <a:pt x="10" y="0"/>
                  </a:cubicBezTo>
                  <a:cubicBezTo>
                    <a:pt x="1" y="0"/>
                    <a:pt x="1" y="0"/>
                    <a:pt x="1" y="0"/>
                  </a:cubicBezTo>
                  <a:cubicBezTo>
                    <a:pt x="1" y="0"/>
                    <a:pt x="0" y="1"/>
                    <a:pt x="0" y="2"/>
                  </a:cubicBezTo>
                  <a:cubicBezTo>
                    <a:pt x="0" y="2"/>
                    <a:pt x="1" y="3"/>
                    <a:pt x="1" y="3"/>
                  </a:cubicBezTo>
                  <a:cubicBezTo>
                    <a:pt x="9" y="3"/>
                    <a:pt x="9" y="3"/>
                    <a:pt x="9" y="3"/>
                  </a:cubicBezTo>
                  <a:cubicBezTo>
                    <a:pt x="14" y="12"/>
                    <a:pt x="14" y="12"/>
                    <a:pt x="14" y="12"/>
                  </a:cubicBezTo>
                  <a:cubicBezTo>
                    <a:pt x="12" y="13"/>
                    <a:pt x="12" y="16"/>
                    <a:pt x="13" y="18"/>
                  </a:cubicBezTo>
                  <a:cubicBezTo>
                    <a:pt x="13" y="20"/>
                    <a:pt x="15" y="21"/>
                    <a:pt x="17" y="21"/>
                  </a:cubicBezTo>
                  <a:cubicBezTo>
                    <a:pt x="18" y="21"/>
                    <a:pt x="19" y="21"/>
                    <a:pt x="19" y="20"/>
                  </a:cubicBezTo>
                  <a:cubicBezTo>
                    <a:pt x="21" y="20"/>
                    <a:pt x="21" y="19"/>
                    <a:pt x="22" y="18"/>
                  </a:cubicBezTo>
                  <a:cubicBezTo>
                    <a:pt x="22" y="16"/>
                    <a:pt x="22" y="15"/>
                    <a:pt x="22" y="14"/>
                  </a:cubicBezTo>
                  <a:cubicBezTo>
                    <a:pt x="21" y="12"/>
                    <a:pt x="19" y="11"/>
                    <a:pt x="17" y="11"/>
                  </a:cubicBezTo>
                  <a:close/>
                  <a:moveTo>
                    <a:pt x="19" y="17"/>
                  </a:moveTo>
                  <a:cubicBezTo>
                    <a:pt x="19" y="17"/>
                    <a:pt x="19" y="18"/>
                    <a:pt x="18" y="18"/>
                  </a:cubicBezTo>
                  <a:cubicBezTo>
                    <a:pt x="18" y="18"/>
                    <a:pt x="17" y="18"/>
                    <a:pt x="17" y="18"/>
                  </a:cubicBezTo>
                  <a:cubicBezTo>
                    <a:pt x="16" y="18"/>
                    <a:pt x="15" y="18"/>
                    <a:pt x="15" y="17"/>
                  </a:cubicBezTo>
                  <a:cubicBezTo>
                    <a:pt x="14" y="16"/>
                    <a:pt x="15" y="14"/>
                    <a:pt x="16" y="14"/>
                  </a:cubicBezTo>
                  <a:cubicBezTo>
                    <a:pt x="16" y="13"/>
                    <a:pt x="17" y="13"/>
                    <a:pt x="17" y="13"/>
                  </a:cubicBezTo>
                  <a:cubicBezTo>
                    <a:pt x="18" y="13"/>
                    <a:pt x="19" y="14"/>
                    <a:pt x="19" y="15"/>
                  </a:cubicBezTo>
                  <a:cubicBezTo>
                    <a:pt x="20" y="15"/>
                    <a:pt x="20" y="16"/>
                    <a:pt x="19" y="1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2" name="Freeform 47">
              <a:extLst>
                <a:ext uri="{FF2B5EF4-FFF2-40B4-BE49-F238E27FC236}">
                  <a16:creationId xmlns:a16="http://schemas.microsoft.com/office/drawing/2014/main" id="{A0EA1261-F4B0-8848-A755-53DB4427C0C5}"/>
                </a:ext>
              </a:extLst>
            </p:cNvPr>
            <p:cNvSpPr>
              <a:spLocks noEditPoints="1"/>
            </p:cNvSpPr>
            <p:nvPr/>
          </p:nvSpPr>
          <p:spPr bwMode="auto">
            <a:xfrm>
              <a:off x="2625132" y="2709406"/>
              <a:ext cx="154938" cy="66087"/>
            </a:xfrm>
            <a:custGeom>
              <a:avLst/>
              <a:gdLst>
                <a:gd name="T0" fmla="*/ 35 w 40"/>
                <a:gd name="T1" fmla="*/ 7 h 17"/>
                <a:gd name="T2" fmla="*/ 30 w 40"/>
                <a:gd name="T3" fmla="*/ 10 h 17"/>
                <a:gd name="T4" fmla="*/ 20 w 40"/>
                <a:gd name="T5" fmla="*/ 10 h 17"/>
                <a:gd name="T6" fmla="*/ 15 w 40"/>
                <a:gd name="T7" fmla="*/ 0 h 17"/>
                <a:gd name="T8" fmla="*/ 14 w 40"/>
                <a:gd name="T9" fmla="*/ 0 h 17"/>
                <a:gd name="T10" fmla="*/ 1 w 40"/>
                <a:gd name="T11" fmla="*/ 0 h 17"/>
                <a:gd name="T12" fmla="*/ 0 w 40"/>
                <a:gd name="T13" fmla="*/ 1 h 17"/>
                <a:gd name="T14" fmla="*/ 1 w 40"/>
                <a:gd name="T15" fmla="*/ 2 h 17"/>
                <a:gd name="T16" fmla="*/ 13 w 40"/>
                <a:gd name="T17" fmla="*/ 2 h 17"/>
                <a:gd name="T18" fmla="*/ 18 w 40"/>
                <a:gd name="T19" fmla="*/ 12 h 17"/>
                <a:gd name="T20" fmla="*/ 19 w 40"/>
                <a:gd name="T21" fmla="*/ 13 h 17"/>
                <a:gd name="T22" fmla="*/ 30 w 40"/>
                <a:gd name="T23" fmla="*/ 13 h 17"/>
                <a:gd name="T24" fmla="*/ 35 w 40"/>
                <a:gd name="T25" fmla="*/ 17 h 17"/>
                <a:gd name="T26" fmla="*/ 40 w 40"/>
                <a:gd name="T27" fmla="*/ 12 h 17"/>
                <a:gd name="T28" fmla="*/ 35 w 40"/>
                <a:gd name="T29" fmla="*/ 7 h 17"/>
                <a:gd name="T30" fmla="*/ 35 w 40"/>
                <a:gd name="T31" fmla="*/ 14 h 17"/>
                <a:gd name="T32" fmla="*/ 32 w 40"/>
                <a:gd name="T33" fmla="*/ 12 h 17"/>
                <a:gd name="T34" fmla="*/ 35 w 40"/>
                <a:gd name="T35" fmla="*/ 9 h 17"/>
                <a:gd name="T36" fmla="*/ 37 w 40"/>
                <a:gd name="T37" fmla="*/ 12 h 17"/>
                <a:gd name="T38" fmla="*/ 35 w 40"/>
                <a:gd name="T39"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17">
                  <a:moveTo>
                    <a:pt x="35" y="7"/>
                  </a:moveTo>
                  <a:cubicBezTo>
                    <a:pt x="32" y="7"/>
                    <a:pt x="30" y="8"/>
                    <a:pt x="30" y="10"/>
                  </a:cubicBezTo>
                  <a:cubicBezTo>
                    <a:pt x="20" y="10"/>
                    <a:pt x="20" y="10"/>
                    <a:pt x="20" y="10"/>
                  </a:cubicBezTo>
                  <a:cubicBezTo>
                    <a:pt x="15" y="0"/>
                    <a:pt x="15" y="0"/>
                    <a:pt x="15" y="0"/>
                  </a:cubicBezTo>
                  <a:cubicBezTo>
                    <a:pt x="15" y="0"/>
                    <a:pt x="14" y="0"/>
                    <a:pt x="14" y="0"/>
                  </a:cubicBezTo>
                  <a:cubicBezTo>
                    <a:pt x="1" y="0"/>
                    <a:pt x="1" y="0"/>
                    <a:pt x="1" y="0"/>
                  </a:cubicBezTo>
                  <a:cubicBezTo>
                    <a:pt x="1" y="0"/>
                    <a:pt x="0" y="0"/>
                    <a:pt x="0" y="1"/>
                  </a:cubicBezTo>
                  <a:cubicBezTo>
                    <a:pt x="0" y="2"/>
                    <a:pt x="1" y="2"/>
                    <a:pt x="1" y="2"/>
                  </a:cubicBezTo>
                  <a:cubicBezTo>
                    <a:pt x="13" y="2"/>
                    <a:pt x="13" y="2"/>
                    <a:pt x="13" y="2"/>
                  </a:cubicBezTo>
                  <a:cubicBezTo>
                    <a:pt x="18" y="12"/>
                    <a:pt x="18" y="12"/>
                    <a:pt x="18" y="12"/>
                  </a:cubicBezTo>
                  <a:cubicBezTo>
                    <a:pt x="19" y="13"/>
                    <a:pt x="19" y="13"/>
                    <a:pt x="19" y="13"/>
                  </a:cubicBezTo>
                  <a:cubicBezTo>
                    <a:pt x="30" y="13"/>
                    <a:pt x="30" y="13"/>
                    <a:pt x="30" y="13"/>
                  </a:cubicBezTo>
                  <a:cubicBezTo>
                    <a:pt x="30" y="15"/>
                    <a:pt x="32" y="17"/>
                    <a:pt x="35" y="17"/>
                  </a:cubicBezTo>
                  <a:cubicBezTo>
                    <a:pt x="37" y="17"/>
                    <a:pt x="40" y="15"/>
                    <a:pt x="40" y="12"/>
                  </a:cubicBezTo>
                  <a:cubicBezTo>
                    <a:pt x="40" y="9"/>
                    <a:pt x="37" y="7"/>
                    <a:pt x="35" y="7"/>
                  </a:cubicBezTo>
                  <a:close/>
                  <a:moveTo>
                    <a:pt x="35" y="14"/>
                  </a:moveTo>
                  <a:cubicBezTo>
                    <a:pt x="33" y="14"/>
                    <a:pt x="32" y="13"/>
                    <a:pt x="32" y="12"/>
                  </a:cubicBezTo>
                  <a:cubicBezTo>
                    <a:pt x="32" y="10"/>
                    <a:pt x="33" y="9"/>
                    <a:pt x="35" y="9"/>
                  </a:cubicBezTo>
                  <a:cubicBezTo>
                    <a:pt x="36" y="9"/>
                    <a:pt x="37" y="10"/>
                    <a:pt x="37" y="12"/>
                  </a:cubicBezTo>
                  <a:cubicBezTo>
                    <a:pt x="37" y="13"/>
                    <a:pt x="36" y="14"/>
                    <a:pt x="35" y="1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 name="Freeform 48">
              <a:extLst>
                <a:ext uri="{FF2B5EF4-FFF2-40B4-BE49-F238E27FC236}">
                  <a16:creationId xmlns:a16="http://schemas.microsoft.com/office/drawing/2014/main" id="{B42BE732-BAA3-0541-9A49-582395A9F500}"/>
                </a:ext>
              </a:extLst>
            </p:cNvPr>
            <p:cNvSpPr>
              <a:spLocks/>
            </p:cNvSpPr>
            <p:nvPr/>
          </p:nvSpPr>
          <p:spPr bwMode="auto">
            <a:xfrm>
              <a:off x="2563450" y="2639647"/>
              <a:ext cx="49932" cy="88851"/>
            </a:xfrm>
            <a:custGeom>
              <a:avLst/>
              <a:gdLst>
                <a:gd name="T0" fmla="*/ 12 w 13"/>
                <a:gd name="T1" fmla="*/ 23 h 23"/>
                <a:gd name="T2" fmla="*/ 0 w 13"/>
                <a:gd name="T3" fmla="*/ 11 h 23"/>
                <a:gd name="T4" fmla="*/ 12 w 13"/>
                <a:gd name="T5" fmla="*/ 0 h 23"/>
                <a:gd name="T6" fmla="*/ 13 w 13"/>
                <a:gd name="T7" fmla="*/ 1 h 23"/>
                <a:gd name="T8" fmla="*/ 12 w 13"/>
                <a:gd name="T9" fmla="*/ 2 h 23"/>
                <a:gd name="T10" fmla="*/ 3 w 13"/>
                <a:gd name="T11" fmla="*/ 11 h 23"/>
                <a:gd name="T12" fmla="*/ 12 w 13"/>
                <a:gd name="T13" fmla="*/ 20 h 23"/>
                <a:gd name="T14" fmla="*/ 13 w 13"/>
                <a:gd name="T15" fmla="*/ 22 h 23"/>
                <a:gd name="T16" fmla="*/ 12 w 1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3">
                  <a:moveTo>
                    <a:pt x="12" y="23"/>
                  </a:moveTo>
                  <a:cubicBezTo>
                    <a:pt x="5" y="23"/>
                    <a:pt x="0" y="18"/>
                    <a:pt x="0" y="11"/>
                  </a:cubicBezTo>
                  <a:cubicBezTo>
                    <a:pt x="0" y="5"/>
                    <a:pt x="5" y="0"/>
                    <a:pt x="12" y="0"/>
                  </a:cubicBezTo>
                  <a:cubicBezTo>
                    <a:pt x="13" y="0"/>
                    <a:pt x="13" y="0"/>
                    <a:pt x="13" y="1"/>
                  </a:cubicBezTo>
                  <a:cubicBezTo>
                    <a:pt x="13" y="2"/>
                    <a:pt x="13" y="2"/>
                    <a:pt x="12" y="2"/>
                  </a:cubicBezTo>
                  <a:cubicBezTo>
                    <a:pt x="7" y="2"/>
                    <a:pt x="3" y="7"/>
                    <a:pt x="3" y="11"/>
                  </a:cubicBezTo>
                  <a:cubicBezTo>
                    <a:pt x="3" y="16"/>
                    <a:pt x="7" y="20"/>
                    <a:pt x="12" y="20"/>
                  </a:cubicBezTo>
                  <a:cubicBezTo>
                    <a:pt x="13" y="20"/>
                    <a:pt x="13" y="21"/>
                    <a:pt x="13" y="22"/>
                  </a:cubicBezTo>
                  <a:cubicBezTo>
                    <a:pt x="13" y="23"/>
                    <a:pt x="13" y="23"/>
                    <a:pt x="12" y="2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4" name="Freeform 49">
              <a:extLst>
                <a:ext uri="{FF2B5EF4-FFF2-40B4-BE49-F238E27FC236}">
                  <a16:creationId xmlns:a16="http://schemas.microsoft.com/office/drawing/2014/main" id="{BBC4F068-0A6D-E748-B87C-D63B8F142574}"/>
                </a:ext>
              </a:extLst>
            </p:cNvPr>
            <p:cNvSpPr>
              <a:spLocks/>
            </p:cNvSpPr>
            <p:nvPr/>
          </p:nvSpPr>
          <p:spPr bwMode="auto">
            <a:xfrm>
              <a:off x="2489286" y="2566217"/>
              <a:ext cx="124097" cy="236445"/>
            </a:xfrm>
            <a:custGeom>
              <a:avLst/>
              <a:gdLst>
                <a:gd name="T0" fmla="*/ 31 w 32"/>
                <a:gd name="T1" fmla="*/ 61 h 61"/>
                <a:gd name="T2" fmla="*/ 26 w 32"/>
                <a:gd name="T3" fmla="*/ 60 h 61"/>
                <a:gd name="T4" fmla="*/ 25 w 32"/>
                <a:gd name="T5" fmla="*/ 59 h 61"/>
                <a:gd name="T6" fmla="*/ 21 w 32"/>
                <a:gd name="T7" fmla="*/ 53 h 61"/>
                <a:gd name="T8" fmla="*/ 14 w 32"/>
                <a:gd name="T9" fmla="*/ 54 h 61"/>
                <a:gd name="T10" fmla="*/ 13 w 32"/>
                <a:gd name="T11" fmla="*/ 55 h 61"/>
                <a:gd name="T12" fmla="*/ 6 w 32"/>
                <a:gd name="T13" fmla="*/ 49 h 61"/>
                <a:gd name="T14" fmla="*/ 7 w 32"/>
                <a:gd name="T15" fmla="*/ 47 h 61"/>
                <a:gd name="T16" fmla="*/ 8 w 32"/>
                <a:gd name="T17" fmla="*/ 40 h 61"/>
                <a:gd name="T18" fmla="*/ 2 w 32"/>
                <a:gd name="T19" fmla="*/ 36 h 61"/>
                <a:gd name="T20" fmla="*/ 1 w 32"/>
                <a:gd name="T21" fmla="*/ 35 h 61"/>
                <a:gd name="T22" fmla="*/ 1 w 32"/>
                <a:gd name="T23" fmla="*/ 26 h 61"/>
                <a:gd name="T24" fmla="*/ 2 w 32"/>
                <a:gd name="T25" fmla="*/ 25 h 61"/>
                <a:gd name="T26" fmla="*/ 8 w 32"/>
                <a:gd name="T27" fmla="*/ 21 h 61"/>
                <a:gd name="T28" fmla="*/ 7 w 32"/>
                <a:gd name="T29" fmla="*/ 14 h 61"/>
                <a:gd name="T30" fmla="*/ 7 w 32"/>
                <a:gd name="T31" fmla="*/ 12 h 61"/>
                <a:gd name="T32" fmla="*/ 13 w 32"/>
                <a:gd name="T33" fmla="*/ 6 h 61"/>
                <a:gd name="T34" fmla="*/ 15 w 32"/>
                <a:gd name="T35" fmla="*/ 6 h 61"/>
                <a:gd name="T36" fmla="*/ 22 w 32"/>
                <a:gd name="T37" fmla="*/ 8 h 61"/>
                <a:gd name="T38" fmla="*/ 25 w 32"/>
                <a:gd name="T39" fmla="*/ 2 h 61"/>
                <a:gd name="T40" fmla="*/ 27 w 32"/>
                <a:gd name="T41" fmla="*/ 0 h 61"/>
                <a:gd name="T42" fmla="*/ 31 w 32"/>
                <a:gd name="T43" fmla="*/ 0 h 61"/>
                <a:gd name="T44" fmla="*/ 32 w 32"/>
                <a:gd name="T45" fmla="*/ 2 h 61"/>
                <a:gd name="T46" fmla="*/ 31 w 32"/>
                <a:gd name="T47" fmla="*/ 3 h 61"/>
                <a:gd name="T48" fmla="*/ 28 w 32"/>
                <a:gd name="T49" fmla="*/ 3 h 61"/>
                <a:gd name="T50" fmla="*/ 23 w 32"/>
                <a:gd name="T51" fmla="*/ 11 h 61"/>
                <a:gd name="T52" fmla="*/ 13 w 32"/>
                <a:gd name="T53" fmla="*/ 9 h 61"/>
                <a:gd name="T54" fmla="*/ 9 w 32"/>
                <a:gd name="T55" fmla="*/ 13 h 61"/>
                <a:gd name="T56" fmla="*/ 11 w 32"/>
                <a:gd name="T57" fmla="*/ 22 h 61"/>
                <a:gd name="T58" fmla="*/ 3 w 32"/>
                <a:gd name="T59" fmla="*/ 28 h 61"/>
                <a:gd name="T60" fmla="*/ 3 w 32"/>
                <a:gd name="T61" fmla="*/ 33 h 61"/>
                <a:gd name="T62" fmla="*/ 11 w 32"/>
                <a:gd name="T63" fmla="*/ 39 h 61"/>
                <a:gd name="T64" fmla="*/ 9 w 32"/>
                <a:gd name="T65" fmla="*/ 48 h 61"/>
                <a:gd name="T66" fmla="*/ 13 w 32"/>
                <a:gd name="T67" fmla="*/ 52 h 61"/>
                <a:gd name="T68" fmla="*/ 22 w 32"/>
                <a:gd name="T69" fmla="*/ 50 h 61"/>
                <a:gd name="T70" fmla="*/ 28 w 32"/>
                <a:gd name="T71" fmla="*/ 58 h 61"/>
                <a:gd name="T72" fmla="*/ 31 w 32"/>
                <a:gd name="T73" fmla="*/ 58 h 61"/>
                <a:gd name="T74" fmla="*/ 31 w 32"/>
                <a:gd name="T75" fmla="*/ 58 h 61"/>
                <a:gd name="T76" fmla="*/ 32 w 32"/>
                <a:gd name="T77" fmla="*/ 59 h 61"/>
                <a:gd name="T78" fmla="*/ 31 w 32"/>
                <a:gd name="T79" fmla="*/ 61 h 61"/>
                <a:gd name="T80" fmla="*/ 31 w 32"/>
                <a:gd name="T8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61">
                  <a:moveTo>
                    <a:pt x="31" y="61"/>
                  </a:moveTo>
                  <a:cubicBezTo>
                    <a:pt x="29" y="61"/>
                    <a:pt x="28" y="61"/>
                    <a:pt x="26" y="60"/>
                  </a:cubicBezTo>
                  <a:cubicBezTo>
                    <a:pt x="26" y="60"/>
                    <a:pt x="25" y="60"/>
                    <a:pt x="25" y="59"/>
                  </a:cubicBezTo>
                  <a:cubicBezTo>
                    <a:pt x="25" y="56"/>
                    <a:pt x="24" y="54"/>
                    <a:pt x="21" y="53"/>
                  </a:cubicBezTo>
                  <a:cubicBezTo>
                    <a:pt x="19" y="52"/>
                    <a:pt x="16" y="52"/>
                    <a:pt x="14" y="54"/>
                  </a:cubicBezTo>
                  <a:cubicBezTo>
                    <a:pt x="14" y="55"/>
                    <a:pt x="13" y="55"/>
                    <a:pt x="13" y="55"/>
                  </a:cubicBezTo>
                  <a:cubicBezTo>
                    <a:pt x="10" y="53"/>
                    <a:pt x="8" y="51"/>
                    <a:pt x="6" y="49"/>
                  </a:cubicBezTo>
                  <a:cubicBezTo>
                    <a:pt x="6" y="48"/>
                    <a:pt x="6" y="47"/>
                    <a:pt x="7" y="47"/>
                  </a:cubicBezTo>
                  <a:cubicBezTo>
                    <a:pt x="9" y="45"/>
                    <a:pt x="9" y="42"/>
                    <a:pt x="8" y="40"/>
                  </a:cubicBezTo>
                  <a:cubicBezTo>
                    <a:pt x="7" y="37"/>
                    <a:pt x="5" y="36"/>
                    <a:pt x="2" y="36"/>
                  </a:cubicBezTo>
                  <a:cubicBezTo>
                    <a:pt x="1" y="36"/>
                    <a:pt x="1" y="35"/>
                    <a:pt x="1" y="35"/>
                  </a:cubicBezTo>
                  <a:cubicBezTo>
                    <a:pt x="0" y="32"/>
                    <a:pt x="0" y="29"/>
                    <a:pt x="1" y="26"/>
                  </a:cubicBezTo>
                  <a:cubicBezTo>
                    <a:pt x="1" y="25"/>
                    <a:pt x="2" y="25"/>
                    <a:pt x="2" y="25"/>
                  </a:cubicBezTo>
                  <a:cubicBezTo>
                    <a:pt x="5" y="25"/>
                    <a:pt x="7" y="24"/>
                    <a:pt x="8" y="21"/>
                  </a:cubicBezTo>
                  <a:cubicBezTo>
                    <a:pt x="9" y="19"/>
                    <a:pt x="9" y="16"/>
                    <a:pt x="7" y="14"/>
                  </a:cubicBezTo>
                  <a:cubicBezTo>
                    <a:pt x="6" y="14"/>
                    <a:pt x="6" y="13"/>
                    <a:pt x="7" y="12"/>
                  </a:cubicBezTo>
                  <a:cubicBezTo>
                    <a:pt x="8" y="10"/>
                    <a:pt x="10" y="8"/>
                    <a:pt x="13" y="6"/>
                  </a:cubicBezTo>
                  <a:cubicBezTo>
                    <a:pt x="13" y="6"/>
                    <a:pt x="14" y="6"/>
                    <a:pt x="15" y="6"/>
                  </a:cubicBezTo>
                  <a:cubicBezTo>
                    <a:pt x="16" y="8"/>
                    <a:pt x="19" y="9"/>
                    <a:pt x="22" y="8"/>
                  </a:cubicBezTo>
                  <a:cubicBezTo>
                    <a:pt x="24" y="7"/>
                    <a:pt x="26" y="5"/>
                    <a:pt x="25" y="2"/>
                  </a:cubicBezTo>
                  <a:cubicBezTo>
                    <a:pt x="25" y="1"/>
                    <a:pt x="26" y="1"/>
                    <a:pt x="27" y="0"/>
                  </a:cubicBezTo>
                  <a:cubicBezTo>
                    <a:pt x="28" y="0"/>
                    <a:pt x="29" y="0"/>
                    <a:pt x="31" y="0"/>
                  </a:cubicBezTo>
                  <a:cubicBezTo>
                    <a:pt x="32" y="0"/>
                    <a:pt x="32" y="1"/>
                    <a:pt x="32" y="2"/>
                  </a:cubicBezTo>
                  <a:cubicBezTo>
                    <a:pt x="32" y="2"/>
                    <a:pt x="32" y="3"/>
                    <a:pt x="31" y="3"/>
                  </a:cubicBezTo>
                  <a:cubicBezTo>
                    <a:pt x="30" y="3"/>
                    <a:pt x="29" y="3"/>
                    <a:pt x="28" y="3"/>
                  </a:cubicBezTo>
                  <a:cubicBezTo>
                    <a:pt x="28" y="6"/>
                    <a:pt x="26" y="9"/>
                    <a:pt x="23" y="11"/>
                  </a:cubicBezTo>
                  <a:cubicBezTo>
                    <a:pt x="19" y="12"/>
                    <a:pt x="16" y="11"/>
                    <a:pt x="13" y="9"/>
                  </a:cubicBezTo>
                  <a:cubicBezTo>
                    <a:pt x="12" y="10"/>
                    <a:pt x="11" y="12"/>
                    <a:pt x="9" y="13"/>
                  </a:cubicBezTo>
                  <a:cubicBezTo>
                    <a:pt x="12" y="15"/>
                    <a:pt x="12" y="19"/>
                    <a:pt x="11" y="22"/>
                  </a:cubicBezTo>
                  <a:cubicBezTo>
                    <a:pt x="10" y="25"/>
                    <a:pt x="7" y="27"/>
                    <a:pt x="3" y="28"/>
                  </a:cubicBezTo>
                  <a:cubicBezTo>
                    <a:pt x="3" y="29"/>
                    <a:pt x="3" y="31"/>
                    <a:pt x="3" y="33"/>
                  </a:cubicBezTo>
                  <a:cubicBezTo>
                    <a:pt x="7" y="33"/>
                    <a:pt x="10" y="35"/>
                    <a:pt x="11" y="39"/>
                  </a:cubicBezTo>
                  <a:cubicBezTo>
                    <a:pt x="12" y="42"/>
                    <a:pt x="12" y="45"/>
                    <a:pt x="9" y="48"/>
                  </a:cubicBezTo>
                  <a:cubicBezTo>
                    <a:pt x="10" y="49"/>
                    <a:pt x="12" y="51"/>
                    <a:pt x="13" y="52"/>
                  </a:cubicBezTo>
                  <a:cubicBezTo>
                    <a:pt x="16" y="50"/>
                    <a:pt x="19" y="49"/>
                    <a:pt x="22" y="50"/>
                  </a:cubicBezTo>
                  <a:cubicBezTo>
                    <a:pt x="26" y="52"/>
                    <a:pt x="28" y="55"/>
                    <a:pt x="28" y="58"/>
                  </a:cubicBezTo>
                  <a:cubicBezTo>
                    <a:pt x="29" y="58"/>
                    <a:pt x="30" y="58"/>
                    <a:pt x="31" y="58"/>
                  </a:cubicBezTo>
                  <a:cubicBezTo>
                    <a:pt x="31" y="58"/>
                    <a:pt x="31" y="58"/>
                    <a:pt x="31" y="58"/>
                  </a:cubicBezTo>
                  <a:cubicBezTo>
                    <a:pt x="32" y="58"/>
                    <a:pt x="32" y="59"/>
                    <a:pt x="32" y="59"/>
                  </a:cubicBezTo>
                  <a:cubicBezTo>
                    <a:pt x="32" y="60"/>
                    <a:pt x="32" y="61"/>
                    <a:pt x="31" y="61"/>
                  </a:cubicBezTo>
                  <a:cubicBezTo>
                    <a:pt x="31" y="61"/>
                    <a:pt x="31" y="61"/>
                    <a:pt x="31" y="6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45" name="Group 1844">
            <a:extLst>
              <a:ext uri="{FF2B5EF4-FFF2-40B4-BE49-F238E27FC236}">
                <a16:creationId xmlns:a16="http://schemas.microsoft.com/office/drawing/2014/main" id="{48EEDC7E-829A-424A-877D-6FC6CF2AB5B7}"/>
              </a:ext>
            </a:extLst>
          </p:cNvPr>
          <p:cNvGrpSpPr/>
          <p:nvPr userDrawn="1"/>
        </p:nvGrpSpPr>
        <p:grpSpPr>
          <a:xfrm>
            <a:off x="3556225" y="1301751"/>
            <a:ext cx="259208" cy="329701"/>
            <a:chOff x="3556225" y="1301751"/>
            <a:chExt cx="259208" cy="329701"/>
          </a:xfrm>
        </p:grpSpPr>
        <p:sp>
          <p:nvSpPr>
            <p:cNvPr id="1846" name="Freeform 50">
              <a:extLst>
                <a:ext uri="{FF2B5EF4-FFF2-40B4-BE49-F238E27FC236}">
                  <a16:creationId xmlns:a16="http://schemas.microsoft.com/office/drawing/2014/main" id="{E5867596-71CE-D043-A565-B418E9334F49}"/>
                </a:ext>
              </a:extLst>
            </p:cNvPr>
            <p:cNvSpPr>
              <a:spLocks noEditPoints="1"/>
            </p:cNvSpPr>
            <p:nvPr/>
          </p:nvSpPr>
          <p:spPr bwMode="auto">
            <a:xfrm>
              <a:off x="3734660" y="1488263"/>
              <a:ext cx="80773" cy="85179"/>
            </a:xfrm>
            <a:custGeom>
              <a:avLst/>
              <a:gdLst>
                <a:gd name="T0" fmla="*/ 20 w 21"/>
                <a:gd name="T1" fmla="*/ 15 h 22"/>
                <a:gd name="T2" fmla="*/ 18 w 21"/>
                <a:gd name="T3" fmla="*/ 12 h 22"/>
                <a:gd name="T4" fmla="*/ 16 w 21"/>
                <a:gd name="T5" fmla="*/ 11 h 22"/>
                <a:gd name="T6" fmla="*/ 12 w 21"/>
                <a:gd name="T7" fmla="*/ 13 h 22"/>
                <a:gd name="T8" fmla="*/ 3 w 21"/>
                <a:gd name="T9" fmla="*/ 9 h 22"/>
                <a:gd name="T10" fmla="*/ 3 w 21"/>
                <a:gd name="T11" fmla="*/ 1 h 22"/>
                <a:gd name="T12" fmla="*/ 1 w 21"/>
                <a:gd name="T13" fmla="*/ 0 h 22"/>
                <a:gd name="T14" fmla="*/ 0 w 21"/>
                <a:gd name="T15" fmla="*/ 1 h 22"/>
                <a:gd name="T16" fmla="*/ 0 w 21"/>
                <a:gd name="T17" fmla="*/ 9 h 22"/>
                <a:gd name="T18" fmla="*/ 1 w 21"/>
                <a:gd name="T19" fmla="*/ 11 h 22"/>
                <a:gd name="T20" fmla="*/ 11 w 21"/>
                <a:gd name="T21" fmla="*/ 16 h 22"/>
                <a:gd name="T22" fmla="*/ 11 w 21"/>
                <a:gd name="T23" fmla="*/ 18 h 22"/>
                <a:gd name="T24" fmla="*/ 13 w 21"/>
                <a:gd name="T25" fmla="*/ 21 h 22"/>
                <a:gd name="T26" fmla="*/ 16 w 21"/>
                <a:gd name="T27" fmla="*/ 22 h 22"/>
                <a:gd name="T28" fmla="*/ 20 w 21"/>
                <a:gd name="T29" fmla="*/ 19 h 22"/>
                <a:gd name="T30" fmla="*/ 20 w 21"/>
                <a:gd name="T31" fmla="*/ 15 h 22"/>
                <a:gd name="T32" fmla="*/ 18 w 21"/>
                <a:gd name="T33" fmla="*/ 18 h 22"/>
                <a:gd name="T34" fmla="*/ 14 w 21"/>
                <a:gd name="T35" fmla="*/ 19 h 22"/>
                <a:gd name="T36" fmla="*/ 13 w 21"/>
                <a:gd name="T37" fmla="*/ 17 h 22"/>
                <a:gd name="T38" fmla="*/ 13 w 21"/>
                <a:gd name="T39" fmla="*/ 16 h 22"/>
                <a:gd name="T40" fmla="*/ 16 w 21"/>
                <a:gd name="T41" fmla="*/ 14 h 22"/>
                <a:gd name="T42" fmla="*/ 17 w 21"/>
                <a:gd name="T43" fmla="*/ 14 h 22"/>
                <a:gd name="T44" fmla="*/ 18 w 21"/>
                <a:gd name="T45" fmla="*/ 16 h 22"/>
                <a:gd name="T46" fmla="*/ 18 w 21"/>
                <a:gd name="T4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2">
                  <a:moveTo>
                    <a:pt x="20" y="15"/>
                  </a:moveTo>
                  <a:cubicBezTo>
                    <a:pt x="20" y="14"/>
                    <a:pt x="19" y="13"/>
                    <a:pt x="18" y="12"/>
                  </a:cubicBezTo>
                  <a:cubicBezTo>
                    <a:pt x="17" y="12"/>
                    <a:pt x="16" y="11"/>
                    <a:pt x="16" y="11"/>
                  </a:cubicBezTo>
                  <a:cubicBezTo>
                    <a:pt x="14" y="11"/>
                    <a:pt x="13" y="12"/>
                    <a:pt x="12" y="13"/>
                  </a:cubicBezTo>
                  <a:cubicBezTo>
                    <a:pt x="3" y="9"/>
                    <a:pt x="3" y="9"/>
                    <a:pt x="3" y="9"/>
                  </a:cubicBezTo>
                  <a:cubicBezTo>
                    <a:pt x="3" y="1"/>
                    <a:pt x="3" y="1"/>
                    <a:pt x="3" y="1"/>
                  </a:cubicBezTo>
                  <a:cubicBezTo>
                    <a:pt x="3" y="0"/>
                    <a:pt x="2" y="0"/>
                    <a:pt x="1" y="0"/>
                  </a:cubicBezTo>
                  <a:cubicBezTo>
                    <a:pt x="1" y="0"/>
                    <a:pt x="0" y="0"/>
                    <a:pt x="0" y="1"/>
                  </a:cubicBezTo>
                  <a:cubicBezTo>
                    <a:pt x="0" y="9"/>
                    <a:pt x="0" y="9"/>
                    <a:pt x="0" y="9"/>
                  </a:cubicBezTo>
                  <a:cubicBezTo>
                    <a:pt x="0" y="10"/>
                    <a:pt x="0" y="10"/>
                    <a:pt x="1" y="11"/>
                  </a:cubicBezTo>
                  <a:cubicBezTo>
                    <a:pt x="11" y="16"/>
                    <a:pt x="11" y="16"/>
                    <a:pt x="11" y="16"/>
                  </a:cubicBezTo>
                  <a:cubicBezTo>
                    <a:pt x="10" y="16"/>
                    <a:pt x="10" y="17"/>
                    <a:pt x="11" y="18"/>
                  </a:cubicBezTo>
                  <a:cubicBezTo>
                    <a:pt x="11" y="20"/>
                    <a:pt x="12" y="21"/>
                    <a:pt x="13" y="21"/>
                  </a:cubicBezTo>
                  <a:cubicBezTo>
                    <a:pt x="14" y="22"/>
                    <a:pt x="15" y="22"/>
                    <a:pt x="16" y="22"/>
                  </a:cubicBezTo>
                  <a:cubicBezTo>
                    <a:pt x="18" y="22"/>
                    <a:pt x="19" y="21"/>
                    <a:pt x="20" y="19"/>
                  </a:cubicBezTo>
                  <a:cubicBezTo>
                    <a:pt x="21" y="18"/>
                    <a:pt x="21" y="16"/>
                    <a:pt x="20" y="15"/>
                  </a:cubicBezTo>
                  <a:close/>
                  <a:moveTo>
                    <a:pt x="18" y="18"/>
                  </a:moveTo>
                  <a:cubicBezTo>
                    <a:pt x="17" y="19"/>
                    <a:pt x="16" y="19"/>
                    <a:pt x="14" y="19"/>
                  </a:cubicBezTo>
                  <a:cubicBezTo>
                    <a:pt x="14" y="18"/>
                    <a:pt x="13" y="18"/>
                    <a:pt x="13" y="17"/>
                  </a:cubicBezTo>
                  <a:cubicBezTo>
                    <a:pt x="13" y="17"/>
                    <a:pt x="13" y="16"/>
                    <a:pt x="13" y="16"/>
                  </a:cubicBezTo>
                  <a:cubicBezTo>
                    <a:pt x="14" y="15"/>
                    <a:pt x="15" y="14"/>
                    <a:pt x="16" y="14"/>
                  </a:cubicBezTo>
                  <a:cubicBezTo>
                    <a:pt x="16" y="14"/>
                    <a:pt x="16" y="14"/>
                    <a:pt x="17" y="14"/>
                  </a:cubicBezTo>
                  <a:cubicBezTo>
                    <a:pt x="17" y="15"/>
                    <a:pt x="18" y="15"/>
                    <a:pt x="18" y="16"/>
                  </a:cubicBezTo>
                  <a:cubicBezTo>
                    <a:pt x="18" y="16"/>
                    <a:pt x="18" y="17"/>
                    <a:pt x="18" y="1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Freeform 51">
              <a:extLst>
                <a:ext uri="{FF2B5EF4-FFF2-40B4-BE49-F238E27FC236}">
                  <a16:creationId xmlns:a16="http://schemas.microsoft.com/office/drawing/2014/main" id="{BBFB7E48-4091-9C47-B53B-E8569DDDB642}"/>
                </a:ext>
              </a:extLst>
            </p:cNvPr>
            <p:cNvSpPr>
              <a:spLocks noEditPoints="1"/>
            </p:cNvSpPr>
            <p:nvPr/>
          </p:nvSpPr>
          <p:spPr bwMode="auto">
            <a:xfrm>
              <a:off x="3707491" y="1495606"/>
              <a:ext cx="69759" cy="127768"/>
            </a:xfrm>
            <a:custGeom>
              <a:avLst/>
              <a:gdLst>
                <a:gd name="T0" fmla="*/ 14 w 18"/>
                <a:gd name="T1" fmla="*/ 23 h 33"/>
                <a:gd name="T2" fmla="*/ 14 w 18"/>
                <a:gd name="T3" fmla="*/ 17 h 33"/>
                <a:gd name="T4" fmla="*/ 13 w 18"/>
                <a:gd name="T5" fmla="*/ 16 h 33"/>
                <a:gd name="T6" fmla="*/ 3 w 18"/>
                <a:gd name="T7" fmla="*/ 11 h 33"/>
                <a:gd name="T8" fmla="*/ 3 w 18"/>
                <a:gd name="T9" fmla="*/ 2 h 33"/>
                <a:gd name="T10" fmla="*/ 2 w 18"/>
                <a:gd name="T11" fmla="*/ 0 h 33"/>
                <a:gd name="T12" fmla="*/ 0 w 18"/>
                <a:gd name="T13" fmla="*/ 2 h 33"/>
                <a:gd name="T14" fmla="*/ 0 w 18"/>
                <a:gd name="T15" fmla="*/ 11 h 33"/>
                <a:gd name="T16" fmla="*/ 1 w 18"/>
                <a:gd name="T17" fmla="*/ 13 h 33"/>
                <a:gd name="T18" fmla="*/ 11 w 18"/>
                <a:gd name="T19" fmla="*/ 18 h 33"/>
                <a:gd name="T20" fmla="*/ 11 w 18"/>
                <a:gd name="T21" fmla="*/ 23 h 33"/>
                <a:gd name="T22" fmla="*/ 7 w 18"/>
                <a:gd name="T23" fmla="*/ 28 h 33"/>
                <a:gd name="T24" fmla="*/ 12 w 18"/>
                <a:gd name="T25" fmla="*/ 33 h 33"/>
                <a:gd name="T26" fmla="*/ 18 w 18"/>
                <a:gd name="T27" fmla="*/ 28 h 33"/>
                <a:gd name="T28" fmla="*/ 14 w 18"/>
                <a:gd name="T29" fmla="*/ 23 h 33"/>
                <a:gd name="T30" fmla="*/ 12 w 18"/>
                <a:gd name="T31" fmla="*/ 30 h 33"/>
                <a:gd name="T32" fmla="*/ 10 w 18"/>
                <a:gd name="T33" fmla="*/ 28 h 33"/>
                <a:gd name="T34" fmla="*/ 12 w 18"/>
                <a:gd name="T35" fmla="*/ 26 h 33"/>
                <a:gd name="T36" fmla="*/ 15 w 18"/>
                <a:gd name="T37" fmla="*/ 28 h 33"/>
                <a:gd name="T38" fmla="*/ 12 w 18"/>
                <a:gd name="T3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3">
                  <a:moveTo>
                    <a:pt x="14" y="23"/>
                  </a:moveTo>
                  <a:cubicBezTo>
                    <a:pt x="14" y="17"/>
                    <a:pt x="14" y="17"/>
                    <a:pt x="14" y="17"/>
                  </a:cubicBezTo>
                  <a:cubicBezTo>
                    <a:pt x="14" y="16"/>
                    <a:pt x="14" y="16"/>
                    <a:pt x="13" y="16"/>
                  </a:cubicBezTo>
                  <a:cubicBezTo>
                    <a:pt x="3" y="11"/>
                    <a:pt x="3" y="11"/>
                    <a:pt x="3" y="11"/>
                  </a:cubicBezTo>
                  <a:cubicBezTo>
                    <a:pt x="3" y="2"/>
                    <a:pt x="3" y="2"/>
                    <a:pt x="3" y="2"/>
                  </a:cubicBezTo>
                  <a:cubicBezTo>
                    <a:pt x="3" y="1"/>
                    <a:pt x="2" y="0"/>
                    <a:pt x="2" y="0"/>
                  </a:cubicBezTo>
                  <a:cubicBezTo>
                    <a:pt x="1" y="0"/>
                    <a:pt x="0" y="1"/>
                    <a:pt x="0" y="2"/>
                  </a:cubicBezTo>
                  <a:cubicBezTo>
                    <a:pt x="0" y="11"/>
                    <a:pt x="0" y="11"/>
                    <a:pt x="0" y="11"/>
                  </a:cubicBezTo>
                  <a:cubicBezTo>
                    <a:pt x="0" y="12"/>
                    <a:pt x="1" y="12"/>
                    <a:pt x="1" y="13"/>
                  </a:cubicBezTo>
                  <a:cubicBezTo>
                    <a:pt x="11" y="18"/>
                    <a:pt x="11" y="18"/>
                    <a:pt x="11" y="18"/>
                  </a:cubicBezTo>
                  <a:cubicBezTo>
                    <a:pt x="11" y="23"/>
                    <a:pt x="11" y="23"/>
                    <a:pt x="11" y="23"/>
                  </a:cubicBezTo>
                  <a:cubicBezTo>
                    <a:pt x="9" y="24"/>
                    <a:pt x="7" y="26"/>
                    <a:pt x="7" y="28"/>
                  </a:cubicBezTo>
                  <a:cubicBezTo>
                    <a:pt x="7" y="31"/>
                    <a:pt x="10" y="33"/>
                    <a:pt x="12" y="33"/>
                  </a:cubicBezTo>
                  <a:cubicBezTo>
                    <a:pt x="15" y="33"/>
                    <a:pt x="18" y="31"/>
                    <a:pt x="18" y="28"/>
                  </a:cubicBezTo>
                  <a:cubicBezTo>
                    <a:pt x="18" y="26"/>
                    <a:pt x="16" y="24"/>
                    <a:pt x="14" y="23"/>
                  </a:cubicBezTo>
                  <a:close/>
                  <a:moveTo>
                    <a:pt x="12" y="30"/>
                  </a:moveTo>
                  <a:cubicBezTo>
                    <a:pt x="11" y="30"/>
                    <a:pt x="10" y="29"/>
                    <a:pt x="10" y="28"/>
                  </a:cubicBezTo>
                  <a:cubicBezTo>
                    <a:pt x="10" y="27"/>
                    <a:pt x="11" y="26"/>
                    <a:pt x="12" y="26"/>
                  </a:cubicBezTo>
                  <a:cubicBezTo>
                    <a:pt x="14" y="26"/>
                    <a:pt x="15" y="27"/>
                    <a:pt x="15" y="28"/>
                  </a:cubicBezTo>
                  <a:cubicBezTo>
                    <a:pt x="15" y="29"/>
                    <a:pt x="14" y="30"/>
                    <a:pt x="12" y="3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8" name="Freeform 52">
              <a:extLst>
                <a:ext uri="{FF2B5EF4-FFF2-40B4-BE49-F238E27FC236}">
                  <a16:creationId xmlns:a16="http://schemas.microsoft.com/office/drawing/2014/main" id="{4F81FF62-AF33-F94C-8DF8-6F129778387E}"/>
                </a:ext>
              </a:extLst>
            </p:cNvPr>
            <p:cNvSpPr>
              <a:spLocks noEditPoints="1"/>
            </p:cNvSpPr>
            <p:nvPr/>
          </p:nvSpPr>
          <p:spPr bwMode="auto">
            <a:xfrm>
              <a:off x="3664167" y="1503684"/>
              <a:ext cx="38918" cy="127768"/>
            </a:xfrm>
            <a:custGeom>
              <a:avLst/>
              <a:gdLst>
                <a:gd name="T0" fmla="*/ 7 w 10"/>
                <a:gd name="T1" fmla="*/ 23 h 33"/>
                <a:gd name="T2" fmla="*/ 7 w 10"/>
                <a:gd name="T3" fmla="*/ 23 h 33"/>
                <a:gd name="T4" fmla="*/ 7 w 10"/>
                <a:gd name="T5" fmla="*/ 1 h 33"/>
                <a:gd name="T6" fmla="*/ 5 w 10"/>
                <a:gd name="T7" fmla="*/ 0 h 33"/>
                <a:gd name="T8" fmla="*/ 4 w 10"/>
                <a:gd name="T9" fmla="*/ 1 h 33"/>
                <a:gd name="T10" fmla="*/ 4 w 10"/>
                <a:gd name="T11" fmla="*/ 23 h 33"/>
                <a:gd name="T12" fmla="*/ 4 w 10"/>
                <a:gd name="T13" fmla="*/ 23 h 33"/>
                <a:gd name="T14" fmla="*/ 0 w 10"/>
                <a:gd name="T15" fmla="*/ 28 h 33"/>
                <a:gd name="T16" fmla="*/ 5 w 10"/>
                <a:gd name="T17" fmla="*/ 33 h 33"/>
                <a:gd name="T18" fmla="*/ 10 w 10"/>
                <a:gd name="T19" fmla="*/ 28 h 33"/>
                <a:gd name="T20" fmla="*/ 7 w 10"/>
                <a:gd name="T21" fmla="*/ 23 h 33"/>
                <a:gd name="T22" fmla="*/ 5 w 10"/>
                <a:gd name="T23" fmla="*/ 31 h 33"/>
                <a:gd name="T24" fmla="*/ 3 w 10"/>
                <a:gd name="T25" fmla="*/ 28 h 33"/>
                <a:gd name="T26" fmla="*/ 5 w 10"/>
                <a:gd name="T27" fmla="*/ 26 h 33"/>
                <a:gd name="T28" fmla="*/ 8 w 10"/>
                <a:gd name="T29" fmla="*/ 28 h 33"/>
                <a:gd name="T30" fmla="*/ 5 w 10"/>
                <a:gd name="T3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3">
                  <a:moveTo>
                    <a:pt x="7" y="23"/>
                  </a:moveTo>
                  <a:cubicBezTo>
                    <a:pt x="7" y="23"/>
                    <a:pt x="7" y="23"/>
                    <a:pt x="7" y="23"/>
                  </a:cubicBezTo>
                  <a:cubicBezTo>
                    <a:pt x="7" y="1"/>
                    <a:pt x="7" y="1"/>
                    <a:pt x="7" y="1"/>
                  </a:cubicBezTo>
                  <a:cubicBezTo>
                    <a:pt x="7" y="0"/>
                    <a:pt x="6" y="0"/>
                    <a:pt x="5" y="0"/>
                  </a:cubicBezTo>
                  <a:cubicBezTo>
                    <a:pt x="4" y="0"/>
                    <a:pt x="4" y="0"/>
                    <a:pt x="4" y="1"/>
                  </a:cubicBezTo>
                  <a:cubicBezTo>
                    <a:pt x="4" y="23"/>
                    <a:pt x="4" y="23"/>
                    <a:pt x="4" y="23"/>
                  </a:cubicBezTo>
                  <a:cubicBezTo>
                    <a:pt x="4" y="23"/>
                    <a:pt x="4" y="23"/>
                    <a:pt x="4" y="23"/>
                  </a:cubicBezTo>
                  <a:cubicBezTo>
                    <a:pt x="2" y="24"/>
                    <a:pt x="0" y="26"/>
                    <a:pt x="0" y="28"/>
                  </a:cubicBezTo>
                  <a:cubicBezTo>
                    <a:pt x="0" y="31"/>
                    <a:pt x="2" y="33"/>
                    <a:pt x="5" y="33"/>
                  </a:cubicBezTo>
                  <a:cubicBezTo>
                    <a:pt x="8" y="33"/>
                    <a:pt x="10" y="31"/>
                    <a:pt x="10" y="28"/>
                  </a:cubicBezTo>
                  <a:cubicBezTo>
                    <a:pt x="10" y="26"/>
                    <a:pt x="9" y="24"/>
                    <a:pt x="7" y="23"/>
                  </a:cubicBezTo>
                  <a:close/>
                  <a:moveTo>
                    <a:pt x="5" y="31"/>
                  </a:moveTo>
                  <a:cubicBezTo>
                    <a:pt x="4" y="31"/>
                    <a:pt x="3" y="30"/>
                    <a:pt x="3" y="28"/>
                  </a:cubicBezTo>
                  <a:cubicBezTo>
                    <a:pt x="3" y="27"/>
                    <a:pt x="4" y="26"/>
                    <a:pt x="5" y="26"/>
                  </a:cubicBezTo>
                  <a:cubicBezTo>
                    <a:pt x="7" y="26"/>
                    <a:pt x="8" y="27"/>
                    <a:pt x="8" y="28"/>
                  </a:cubicBezTo>
                  <a:cubicBezTo>
                    <a:pt x="8" y="30"/>
                    <a:pt x="7" y="31"/>
                    <a:pt x="5" y="3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9" name="Freeform 53">
              <a:extLst>
                <a:ext uri="{FF2B5EF4-FFF2-40B4-BE49-F238E27FC236}">
                  <a16:creationId xmlns:a16="http://schemas.microsoft.com/office/drawing/2014/main" id="{D83766BF-9DEE-854E-947C-F9F9C5192C7D}"/>
                </a:ext>
              </a:extLst>
            </p:cNvPr>
            <p:cNvSpPr>
              <a:spLocks noEditPoints="1"/>
            </p:cNvSpPr>
            <p:nvPr/>
          </p:nvSpPr>
          <p:spPr bwMode="auto">
            <a:xfrm>
              <a:off x="3556225" y="1488263"/>
              <a:ext cx="77102" cy="85179"/>
            </a:xfrm>
            <a:custGeom>
              <a:avLst/>
              <a:gdLst>
                <a:gd name="T0" fmla="*/ 10 w 20"/>
                <a:gd name="T1" fmla="*/ 16 h 22"/>
                <a:gd name="T2" fmla="*/ 20 w 20"/>
                <a:gd name="T3" fmla="*/ 11 h 22"/>
                <a:gd name="T4" fmla="*/ 20 w 20"/>
                <a:gd name="T5" fmla="*/ 9 h 22"/>
                <a:gd name="T6" fmla="*/ 20 w 20"/>
                <a:gd name="T7" fmla="*/ 1 h 22"/>
                <a:gd name="T8" fmla="*/ 19 w 20"/>
                <a:gd name="T9" fmla="*/ 0 h 22"/>
                <a:gd name="T10" fmla="*/ 18 w 20"/>
                <a:gd name="T11" fmla="*/ 1 h 22"/>
                <a:gd name="T12" fmla="*/ 18 w 20"/>
                <a:gd name="T13" fmla="*/ 9 h 22"/>
                <a:gd name="T14" fmla="*/ 9 w 20"/>
                <a:gd name="T15" fmla="*/ 13 h 22"/>
                <a:gd name="T16" fmla="*/ 5 w 20"/>
                <a:gd name="T17" fmla="*/ 11 h 22"/>
                <a:gd name="T18" fmla="*/ 3 w 20"/>
                <a:gd name="T19" fmla="*/ 12 h 22"/>
                <a:gd name="T20" fmla="*/ 0 w 20"/>
                <a:gd name="T21" fmla="*/ 15 h 22"/>
                <a:gd name="T22" fmla="*/ 0 w 20"/>
                <a:gd name="T23" fmla="*/ 19 h 22"/>
                <a:gd name="T24" fmla="*/ 5 w 20"/>
                <a:gd name="T25" fmla="*/ 22 h 22"/>
                <a:gd name="T26" fmla="*/ 7 w 20"/>
                <a:gd name="T27" fmla="*/ 21 h 22"/>
                <a:gd name="T28" fmla="*/ 10 w 20"/>
                <a:gd name="T29" fmla="*/ 18 h 22"/>
                <a:gd name="T30" fmla="*/ 10 w 20"/>
                <a:gd name="T31" fmla="*/ 16 h 22"/>
                <a:gd name="T32" fmla="*/ 7 w 20"/>
                <a:gd name="T33" fmla="*/ 17 h 22"/>
                <a:gd name="T34" fmla="*/ 6 w 20"/>
                <a:gd name="T35" fmla="*/ 19 h 22"/>
                <a:gd name="T36" fmla="*/ 3 w 20"/>
                <a:gd name="T37" fmla="*/ 18 h 22"/>
                <a:gd name="T38" fmla="*/ 3 w 20"/>
                <a:gd name="T39" fmla="*/ 16 h 22"/>
                <a:gd name="T40" fmla="*/ 4 w 20"/>
                <a:gd name="T41" fmla="*/ 14 h 22"/>
                <a:gd name="T42" fmla="*/ 5 w 20"/>
                <a:gd name="T43" fmla="*/ 14 h 22"/>
                <a:gd name="T44" fmla="*/ 7 w 20"/>
                <a:gd name="T45" fmla="*/ 16 h 22"/>
                <a:gd name="T46" fmla="*/ 7 w 20"/>
                <a:gd name="T4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22">
                  <a:moveTo>
                    <a:pt x="10" y="16"/>
                  </a:moveTo>
                  <a:cubicBezTo>
                    <a:pt x="20" y="11"/>
                    <a:pt x="20" y="11"/>
                    <a:pt x="20" y="11"/>
                  </a:cubicBezTo>
                  <a:cubicBezTo>
                    <a:pt x="20" y="10"/>
                    <a:pt x="20" y="10"/>
                    <a:pt x="20" y="9"/>
                  </a:cubicBezTo>
                  <a:cubicBezTo>
                    <a:pt x="20" y="1"/>
                    <a:pt x="20" y="1"/>
                    <a:pt x="20" y="1"/>
                  </a:cubicBezTo>
                  <a:cubicBezTo>
                    <a:pt x="20" y="0"/>
                    <a:pt x="20" y="0"/>
                    <a:pt x="19" y="0"/>
                  </a:cubicBezTo>
                  <a:cubicBezTo>
                    <a:pt x="18" y="0"/>
                    <a:pt x="18" y="0"/>
                    <a:pt x="18" y="1"/>
                  </a:cubicBezTo>
                  <a:cubicBezTo>
                    <a:pt x="18" y="9"/>
                    <a:pt x="18" y="9"/>
                    <a:pt x="18" y="9"/>
                  </a:cubicBezTo>
                  <a:cubicBezTo>
                    <a:pt x="9" y="13"/>
                    <a:pt x="9" y="13"/>
                    <a:pt x="9" y="13"/>
                  </a:cubicBezTo>
                  <a:cubicBezTo>
                    <a:pt x="8" y="12"/>
                    <a:pt x="6" y="11"/>
                    <a:pt x="5" y="11"/>
                  </a:cubicBezTo>
                  <a:cubicBezTo>
                    <a:pt x="4" y="11"/>
                    <a:pt x="3" y="12"/>
                    <a:pt x="3" y="12"/>
                  </a:cubicBezTo>
                  <a:cubicBezTo>
                    <a:pt x="1" y="13"/>
                    <a:pt x="0" y="14"/>
                    <a:pt x="0" y="15"/>
                  </a:cubicBezTo>
                  <a:cubicBezTo>
                    <a:pt x="0" y="16"/>
                    <a:pt x="0" y="18"/>
                    <a:pt x="0" y="19"/>
                  </a:cubicBezTo>
                  <a:cubicBezTo>
                    <a:pt x="1" y="21"/>
                    <a:pt x="3" y="22"/>
                    <a:pt x="5" y="22"/>
                  </a:cubicBezTo>
                  <a:cubicBezTo>
                    <a:pt x="6" y="22"/>
                    <a:pt x="6" y="22"/>
                    <a:pt x="7" y="21"/>
                  </a:cubicBezTo>
                  <a:cubicBezTo>
                    <a:pt x="8" y="21"/>
                    <a:pt x="9" y="20"/>
                    <a:pt x="10" y="18"/>
                  </a:cubicBezTo>
                  <a:cubicBezTo>
                    <a:pt x="10" y="17"/>
                    <a:pt x="10" y="16"/>
                    <a:pt x="10" y="16"/>
                  </a:cubicBezTo>
                  <a:close/>
                  <a:moveTo>
                    <a:pt x="7" y="17"/>
                  </a:moveTo>
                  <a:cubicBezTo>
                    <a:pt x="7" y="18"/>
                    <a:pt x="6" y="18"/>
                    <a:pt x="6" y="19"/>
                  </a:cubicBezTo>
                  <a:cubicBezTo>
                    <a:pt x="5" y="19"/>
                    <a:pt x="3" y="19"/>
                    <a:pt x="3" y="18"/>
                  </a:cubicBezTo>
                  <a:cubicBezTo>
                    <a:pt x="2" y="17"/>
                    <a:pt x="2" y="16"/>
                    <a:pt x="3" y="16"/>
                  </a:cubicBezTo>
                  <a:cubicBezTo>
                    <a:pt x="3" y="15"/>
                    <a:pt x="3" y="15"/>
                    <a:pt x="4" y="14"/>
                  </a:cubicBezTo>
                  <a:cubicBezTo>
                    <a:pt x="4" y="14"/>
                    <a:pt x="4" y="14"/>
                    <a:pt x="5" y="14"/>
                  </a:cubicBezTo>
                  <a:cubicBezTo>
                    <a:pt x="6" y="14"/>
                    <a:pt x="7" y="15"/>
                    <a:pt x="7" y="16"/>
                  </a:cubicBezTo>
                  <a:cubicBezTo>
                    <a:pt x="7" y="16"/>
                    <a:pt x="7" y="17"/>
                    <a:pt x="7" y="1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0" name="Freeform 54">
              <a:extLst>
                <a:ext uri="{FF2B5EF4-FFF2-40B4-BE49-F238E27FC236}">
                  <a16:creationId xmlns:a16="http://schemas.microsoft.com/office/drawing/2014/main" id="{5E1A016A-4422-EE48-BEF0-7FAA845CB823}"/>
                </a:ext>
              </a:extLst>
            </p:cNvPr>
            <p:cNvSpPr>
              <a:spLocks noEditPoints="1"/>
            </p:cNvSpPr>
            <p:nvPr/>
          </p:nvSpPr>
          <p:spPr bwMode="auto">
            <a:xfrm>
              <a:off x="3594409" y="1495606"/>
              <a:ext cx="66087" cy="127768"/>
            </a:xfrm>
            <a:custGeom>
              <a:avLst/>
              <a:gdLst>
                <a:gd name="T0" fmla="*/ 16 w 17"/>
                <a:gd name="T1" fmla="*/ 0 h 33"/>
                <a:gd name="T2" fmla="*/ 14 w 17"/>
                <a:gd name="T3" fmla="*/ 2 h 33"/>
                <a:gd name="T4" fmla="*/ 14 w 17"/>
                <a:gd name="T5" fmla="*/ 11 h 33"/>
                <a:gd name="T6" fmla="*/ 4 w 17"/>
                <a:gd name="T7" fmla="*/ 16 h 33"/>
                <a:gd name="T8" fmla="*/ 4 w 17"/>
                <a:gd name="T9" fmla="*/ 17 h 33"/>
                <a:gd name="T10" fmla="*/ 4 w 17"/>
                <a:gd name="T11" fmla="*/ 23 h 33"/>
                <a:gd name="T12" fmla="*/ 0 w 17"/>
                <a:gd name="T13" fmla="*/ 28 h 33"/>
                <a:gd name="T14" fmla="*/ 5 w 17"/>
                <a:gd name="T15" fmla="*/ 33 h 33"/>
                <a:gd name="T16" fmla="*/ 10 w 17"/>
                <a:gd name="T17" fmla="*/ 28 h 33"/>
                <a:gd name="T18" fmla="*/ 6 w 17"/>
                <a:gd name="T19" fmla="*/ 23 h 33"/>
                <a:gd name="T20" fmla="*/ 6 w 17"/>
                <a:gd name="T21" fmla="*/ 18 h 33"/>
                <a:gd name="T22" fmla="*/ 16 w 17"/>
                <a:gd name="T23" fmla="*/ 13 h 33"/>
                <a:gd name="T24" fmla="*/ 17 w 17"/>
                <a:gd name="T25" fmla="*/ 11 h 33"/>
                <a:gd name="T26" fmla="*/ 17 w 17"/>
                <a:gd name="T27" fmla="*/ 2 h 33"/>
                <a:gd name="T28" fmla="*/ 16 w 17"/>
                <a:gd name="T29" fmla="*/ 0 h 33"/>
                <a:gd name="T30" fmla="*/ 7 w 17"/>
                <a:gd name="T31" fmla="*/ 28 h 33"/>
                <a:gd name="T32" fmla="*/ 5 w 17"/>
                <a:gd name="T33" fmla="*/ 30 h 33"/>
                <a:gd name="T34" fmla="*/ 3 w 17"/>
                <a:gd name="T35" fmla="*/ 28 h 33"/>
                <a:gd name="T36" fmla="*/ 5 w 17"/>
                <a:gd name="T37" fmla="*/ 26 h 33"/>
                <a:gd name="T38" fmla="*/ 7 w 17"/>
                <a:gd name="T3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3">
                  <a:moveTo>
                    <a:pt x="16" y="0"/>
                  </a:moveTo>
                  <a:cubicBezTo>
                    <a:pt x="15" y="0"/>
                    <a:pt x="14" y="1"/>
                    <a:pt x="14" y="2"/>
                  </a:cubicBezTo>
                  <a:cubicBezTo>
                    <a:pt x="14" y="11"/>
                    <a:pt x="14" y="11"/>
                    <a:pt x="14" y="11"/>
                  </a:cubicBezTo>
                  <a:cubicBezTo>
                    <a:pt x="4" y="16"/>
                    <a:pt x="4" y="16"/>
                    <a:pt x="4" y="16"/>
                  </a:cubicBezTo>
                  <a:cubicBezTo>
                    <a:pt x="4" y="16"/>
                    <a:pt x="4" y="16"/>
                    <a:pt x="4" y="17"/>
                  </a:cubicBezTo>
                  <a:cubicBezTo>
                    <a:pt x="4" y="23"/>
                    <a:pt x="4" y="23"/>
                    <a:pt x="4" y="23"/>
                  </a:cubicBezTo>
                  <a:cubicBezTo>
                    <a:pt x="1" y="24"/>
                    <a:pt x="0" y="26"/>
                    <a:pt x="0" y="28"/>
                  </a:cubicBezTo>
                  <a:cubicBezTo>
                    <a:pt x="0" y="31"/>
                    <a:pt x="2" y="33"/>
                    <a:pt x="5" y="33"/>
                  </a:cubicBezTo>
                  <a:cubicBezTo>
                    <a:pt x="8" y="33"/>
                    <a:pt x="10" y="31"/>
                    <a:pt x="10" y="28"/>
                  </a:cubicBezTo>
                  <a:cubicBezTo>
                    <a:pt x="10" y="26"/>
                    <a:pt x="8" y="24"/>
                    <a:pt x="6" y="23"/>
                  </a:cubicBezTo>
                  <a:cubicBezTo>
                    <a:pt x="6" y="18"/>
                    <a:pt x="6" y="18"/>
                    <a:pt x="6" y="18"/>
                  </a:cubicBezTo>
                  <a:cubicBezTo>
                    <a:pt x="16" y="13"/>
                    <a:pt x="16" y="13"/>
                    <a:pt x="16" y="13"/>
                  </a:cubicBezTo>
                  <a:cubicBezTo>
                    <a:pt x="17" y="12"/>
                    <a:pt x="17" y="12"/>
                    <a:pt x="17" y="11"/>
                  </a:cubicBezTo>
                  <a:cubicBezTo>
                    <a:pt x="17" y="2"/>
                    <a:pt x="17" y="2"/>
                    <a:pt x="17" y="2"/>
                  </a:cubicBezTo>
                  <a:cubicBezTo>
                    <a:pt x="17" y="1"/>
                    <a:pt x="17" y="0"/>
                    <a:pt x="16" y="0"/>
                  </a:cubicBezTo>
                  <a:close/>
                  <a:moveTo>
                    <a:pt x="7" y="28"/>
                  </a:moveTo>
                  <a:cubicBezTo>
                    <a:pt x="7" y="29"/>
                    <a:pt x="6" y="30"/>
                    <a:pt x="5" y="30"/>
                  </a:cubicBezTo>
                  <a:cubicBezTo>
                    <a:pt x="4" y="30"/>
                    <a:pt x="3" y="29"/>
                    <a:pt x="3" y="28"/>
                  </a:cubicBezTo>
                  <a:cubicBezTo>
                    <a:pt x="3" y="27"/>
                    <a:pt x="4" y="26"/>
                    <a:pt x="5" y="26"/>
                  </a:cubicBezTo>
                  <a:cubicBezTo>
                    <a:pt x="6" y="26"/>
                    <a:pt x="7" y="27"/>
                    <a:pt x="7" y="2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Freeform 55">
              <a:extLst>
                <a:ext uri="{FF2B5EF4-FFF2-40B4-BE49-F238E27FC236}">
                  <a16:creationId xmlns:a16="http://schemas.microsoft.com/office/drawing/2014/main" id="{CECFC232-6B5B-9349-ABBF-726C5E2940EF}"/>
                </a:ext>
              </a:extLst>
            </p:cNvPr>
            <p:cNvSpPr>
              <a:spLocks noEditPoints="1"/>
            </p:cNvSpPr>
            <p:nvPr/>
          </p:nvSpPr>
          <p:spPr bwMode="auto">
            <a:xfrm>
              <a:off x="3583394" y="1301751"/>
              <a:ext cx="204870" cy="205604"/>
            </a:xfrm>
            <a:custGeom>
              <a:avLst/>
              <a:gdLst>
                <a:gd name="T0" fmla="*/ 26 w 53"/>
                <a:gd name="T1" fmla="*/ 0 h 53"/>
                <a:gd name="T2" fmla="*/ 26 w 53"/>
                <a:gd name="T3" fmla="*/ 0 h 53"/>
                <a:gd name="T4" fmla="*/ 0 w 53"/>
                <a:gd name="T5" fmla="*/ 27 h 53"/>
                <a:gd name="T6" fmla="*/ 26 w 53"/>
                <a:gd name="T7" fmla="*/ 53 h 53"/>
                <a:gd name="T8" fmla="*/ 26 w 53"/>
                <a:gd name="T9" fmla="*/ 53 h 53"/>
                <a:gd name="T10" fmla="*/ 26 w 53"/>
                <a:gd name="T11" fmla="*/ 51 h 53"/>
                <a:gd name="T12" fmla="*/ 21 w 53"/>
                <a:gd name="T13" fmla="*/ 40 h 53"/>
                <a:gd name="T14" fmla="*/ 32 w 53"/>
                <a:gd name="T15" fmla="*/ 40 h 53"/>
                <a:gd name="T16" fmla="*/ 26 w 53"/>
                <a:gd name="T17" fmla="*/ 37 h 53"/>
                <a:gd name="T18" fmla="*/ 19 w 53"/>
                <a:gd name="T19" fmla="*/ 28 h 53"/>
                <a:gd name="T20" fmla="*/ 32 w 53"/>
                <a:gd name="T21" fmla="*/ 37 h 53"/>
                <a:gd name="T22" fmla="*/ 2 w 53"/>
                <a:gd name="T23" fmla="*/ 28 h 53"/>
                <a:gd name="T24" fmla="*/ 17 w 53"/>
                <a:gd name="T25" fmla="*/ 37 h 53"/>
                <a:gd name="T26" fmla="*/ 2 w 53"/>
                <a:gd name="T27" fmla="*/ 28 h 53"/>
                <a:gd name="T28" fmla="*/ 17 w 53"/>
                <a:gd name="T29" fmla="*/ 16 h 53"/>
                <a:gd name="T30" fmla="*/ 2 w 53"/>
                <a:gd name="T31" fmla="*/ 26 h 53"/>
                <a:gd name="T32" fmla="*/ 26 w 53"/>
                <a:gd name="T33" fmla="*/ 3 h 53"/>
                <a:gd name="T34" fmla="*/ 32 w 53"/>
                <a:gd name="T35" fmla="*/ 14 h 53"/>
                <a:gd name="T36" fmla="*/ 21 w 53"/>
                <a:gd name="T37" fmla="*/ 14 h 53"/>
                <a:gd name="T38" fmla="*/ 26 w 53"/>
                <a:gd name="T39" fmla="*/ 17 h 53"/>
                <a:gd name="T40" fmla="*/ 33 w 53"/>
                <a:gd name="T41" fmla="*/ 26 h 53"/>
                <a:gd name="T42" fmla="*/ 20 w 53"/>
                <a:gd name="T43" fmla="*/ 17 h 53"/>
                <a:gd name="T44" fmla="*/ 50 w 53"/>
                <a:gd name="T45" fmla="*/ 26 h 53"/>
                <a:gd name="T46" fmla="*/ 35 w 53"/>
                <a:gd name="T47" fmla="*/ 16 h 53"/>
                <a:gd name="T48" fmla="*/ 50 w 53"/>
                <a:gd name="T49" fmla="*/ 26 h 53"/>
                <a:gd name="T50" fmla="*/ 50 w 53"/>
                <a:gd name="T51" fmla="*/ 28 h 53"/>
                <a:gd name="T52" fmla="*/ 35 w 53"/>
                <a:gd name="T53" fmla="*/ 37 h 53"/>
                <a:gd name="T54" fmla="*/ 44 w 53"/>
                <a:gd name="T55" fmla="*/ 11 h 53"/>
                <a:gd name="T56" fmla="*/ 31 w 53"/>
                <a:gd name="T57" fmla="*/ 3 h 53"/>
                <a:gd name="T58" fmla="*/ 22 w 53"/>
                <a:gd name="T59" fmla="*/ 3 h 53"/>
                <a:gd name="T60" fmla="*/ 8 w 53"/>
                <a:gd name="T61" fmla="*/ 11 h 53"/>
                <a:gd name="T62" fmla="*/ 8 w 53"/>
                <a:gd name="T63" fmla="*/ 42 h 53"/>
                <a:gd name="T64" fmla="*/ 22 w 53"/>
                <a:gd name="T65" fmla="*/ 50 h 53"/>
                <a:gd name="T66" fmla="*/ 31 w 53"/>
                <a:gd name="T67" fmla="*/ 50 h 53"/>
                <a:gd name="T68" fmla="*/ 44 w 53"/>
                <a:gd name="T69"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 h="53">
                  <a:moveTo>
                    <a:pt x="53" y="27"/>
                  </a:moveTo>
                  <a:cubicBezTo>
                    <a:pt x="53" y="12"/>
                    <a:pt x="41" y="0"/>
                    <a:pt x="26" y="0"/>
                  </a:cubicBezTo>
                  <a:cubicBezTo>
                    <a:pt x="26" y="0"/>
                    <a:pt x="26" y="0"/>
                    <a:pt x="26" y="0"/>
                  </a:cubicBezTo>
                  <a:cubicBezTo>
                    <a:pt x="26" y="0"/>
                    <a:pt x="26" y="0"/>
                    <a:pt x="26" y="0"/>
                  </a:cubicBezTo>
                  <a:cubicBezTo>
                    <a:pt x="26" y="0"/>
                    <a:pt x="26" y="0"/>
                    <a:pt x="26" y="0"/>
                  </a:cubicBezTo>
                  <a:cubicBezTo>
                    <a:pt x="12" y="0"/>
                    <a:pt x="0" y="12"/>
                    <a:pt x="0" y="27"/>
                  </a:cubicBezTo>
                  <a:cubicBezTo>
                    <a:pt x="0" y="42"/>
                    <a:pt x="12" y="53"/>
                    <a:pt x="26" y="53"/>
                  </a:cubicBezTo>
                  <a:cubicBezTo>
                    <a:pt x="26" y="53"/>
                    <a:pt x="26" y="53"/>
                    <a:pt x="26" y="53"/>
                  </a:cubicBezTo>
                  <a:cubicBezTo>
                    <a:pt x="26" y="53"/>
                    <a:pt x="26" y="53"/>
                    <a:pt x="26" y="53"/>
                  </a:cubicBezTo>
                  <a:cubicBezTo>
                    <a:pt x="26" y="53"/>
                    <a:pt x="26" y="53"/>
                    <a:pt x="26" y="53"/>
                  </a:cubicBezTo>
                  <a:cubicBezTo>
                    <a:pt x="41" y="53"/>
                    <a:pt x="53" y="42"/>
                    <a:pt x="53" y="27"/>
                  </a:cubicBezTo>
                  <a:close/>
                  <a:moveTo>
                    <a:pt x="26" y="51"/>
                  </a:moveTo>
                  <a:cubicBezTo>
                    <a:pt x="26" y="51"/>
                    <a:pt x="26" y="51"/>
                    <a:pt x="26" y="51"/>
                  </a:cubicBezTo>
                  <a:cubicBezTo>
                    <a:pt x="24" y="51"/>
                    <a:pt x="22" y="47"/>
                    <a:pt x="21" y="40"/>
                  </a:cubicBezTo>
                  <a:cubicBezTo>
                    <a:pt x="22" y="39"/>
                    <a:pt x="24" y="39"/>
                    <a:pt x="26" y="39"/>
                  </a:cubicBezTo>
                  <a:cubicBezTo>
                    <a:pt x="28" y="39"/>
                    <a:pt x="30" y="40"/>
                    <a:pt x="32" y="40"/>
                  </a:cubicBezTo>
                  <a:cubicBezTo>
                    <a:pt x="30" y="47"/>
                    <a:pt x="28" y="51"/>
                    <a:pt x="26" y="51"/>
                  </a:cubicBezTo>
                  <a:close/>
                  <a:moveTo>
                    <a:pt x="26" y="37"/>
                  </a:moveTo>
                  <a:cubicBezTo>
                    <a:pt x="24" y="37"/>
                    <a:pt x="22" y="37"/>
                    <a:pt x="20" y="37"/>
                  </a:cubicBezTo>
                  <a:cubicBezTo>
                    <a:pt x="20" y="34"/>
                    <a:pt x="19" y="31"/>
                    <a:pt x="19" y="28"/>
                  </a:cubicBezTo>
                  <a:cubicBezTo>
                    <a:pt x="33" y="28"/>
                    <a:pt x="33" y="28"/>
                    <a:pt x="33" y="28"/>
                  </a:cubicBezTo>
                  <a:cubicBezTo>
                    <a:pt x="33" y="31"/>
                    <a:pt x="33" y="34"/>
                    <a:pt x="32" y="37"/>
                  </a:cubicBezTo>
                  <a:cubicBezTo>
                    <a:pt x="30" y="37"/>
                    <a:pt x="28" y="37"/>
                    <a:pt x="26" y="37"/>
                  </a:cubicBezTo>
                  <a:close/>
                  <a:moveTo>
                    <a:pt x="2" y="28"/>
                  </a:moveTo>
                  <a:cubicBezTo>
                    <a:pt x="17" y="28"/>
                    <a:pt x="17" y="28"/>
                    <a:pt x="17" y="28"/>
                  </a:cubicBezTo>
                  <a:cubicBezTo>
                    <a:pt x="17" y="31"/>
                    <a:pt x="17" y="34"/>
                    <a:pt x="17" y="37"/>
                  </a:cubicBezTo>
                  <a:cubicBezTo>
                    <a:pt x="13" y="38"/>
                    <a:pt x="9" y="39"/>
                    <a:pt x="6" y="40"/>
                  </a:cubicBezTo>
                  <a:cubicBezTo>
                    <a:pt x="4" y="37"/>
                    <a:pt x="3" y="33"/>
                    <a:pt x="2" y="28"/>
                  </a:cubicBezTo>
                  <a:close/>
                  <a:moveTo>
                    <a:pt x="6" y="14"/>
                  </a:moveTo>
                  <a:cubicBezTo>
                    <a:pt x="9" y="15"/>
                    <a:pt x="13" y="16"/>
                    <a:pt x="17" y="16"/>
                  </a:cubicBezTo>
                  <a:cubicBezTo>
                    <a:pt x="17" y="19"/>
                    <a:pt x="17" y="22"/>
                    <a:pt x="17" y="26"/>
                  </a:cubicBezTo>
                  <a:cubicBezTo>
                    <a:pt x="2" y="26"/>
                    <a:pt x="2" y="26"/>
                    <a:pt x="2" y="26"/>
                  </a:cubicBezTo>
                  <a:cubicBezTo>
                    <a:pt x="3" y="21"/>
                    <a:pt x="4" y="17"/>
                    <a:pt x="6" y="14"/>
                  </a:cubicBezTo>
                  <a:close/>
                  <a:moveTo>
                    <a:pt x="26" y="3"/>
                  </a:moveTo>
                  <a:cubicBezTo>
                    <a:pt x="26" y="3"/>
                    <a:pt x="26" y="3"/>
                    <a:pt x="26" y="3"/>
                  </a:cubicBezTo>
                  <a:cubicBezTo>
                    <a:pt x="28" y="3"/>
                    <a:pt x="30" y="7"/>
                    <a:pt x="32" y="14"/>
                  </a:cubicBezTo>
                  <a:cubicBezTo>
                    <a:pt x="30" y="14"/>
                    <a:pt x="28" y="14"/>
                    <a:pt x="26" y="14"/>
                  </a:cubicBezTo>
                  <a:cubicBezTo>
                    <a:pt x="24" y="14"/>
                    <a:pt x="22" y="14"/>
                    <a:pt x="21" y="14"/>
                  </a:cubicBezTo>
                  <a:cubicBezTo>
                    <a:pt x="22" y="7"/>
                    <a:pt x="24" y="3"/>
                    <a:pt x="26" y="3"/>
                  </a:cubicBezTo>
                  <a:close/>
                  <a:moveTo>
                    <a:pt x="26" y="17"/>
                  </a:moveTo>
                  <a:cubicBezTo>
                    <a:pt x="28" y="17"/>
                    <a:pt x="30" y="17"/>
                    <a:pt x="32" y="17"/>
                  </a:cubicBezTo>
                  <a:cubicBezTo>
                    <a:pt x="33" y="19"/>
                    <a:pt x="33" y="22"/>
                    <a:pt x="33" y="26"/>
                  </a:cubicBezTo>
                  <a:cubicBezTo>
                    <a:pt x="19" y="26"/>
                    <a:pt x="19" y="26"/>
                    <a:pt x="19" y="26"/>
                  </a:cubicBezTo>
                  <a:cubicBezTo>
                    <a:pt x="19" y="22"/>
                    <a:pt x="20" y="19"/>
                    <a:pt x="20" y="17"/>
                  </a:cubicBezTo>
                  <a:cubicBezTo>
                    <a:pt x="22" y="17"/>
                    <a:pt x="24" y="17"/>
                    <a:pt x="26" y="17"/>
                  </a:cubicBezTo>
                  <a:close/>
                  <a:moveTo>
                    <a:pt x="50" y="26"/>
                  </a:moveTo>
                  <a:cubicBezTo>
                    <a:pt x="36" y="26"/>
                    <a:pt x="36" y="26"/>
                    <a:pt x="36" y="26"/>
                  </a:cubicBezTo>
                  <a:cubicBezTo>
                    <a:pt x="36" y="22"/>
                    <a:pt x="35" y="19"/>
                    <a:pt x="35" y="16"/>
                  </a:cubicBezTo>
                  <a:cubicBezTo>
                    <a:pt x="39" y="16"/>
                    <a:pt x="43" y="15"/>
                    <a:pt x="46" y="13"/>
                  </a:cubicBezTo>
                  <a:cubicBezTo>
                    <a:pt x="48" y="17"/>
                    <a:pt x="50" y="21"/>
                    <a:pt x="50" y="26"/>
                  </a:cubicBezTo>
                  <a:close/>
                  <a:moveTo>
                    <a:pt x="36" y="28"/>
                  </a:moveTo>
                  <a:cubicBezTo>
                    <a:pt x="50" y="28"/>
                    <a:pt x="50" y="28"/>
                    <a:pt x="50" y="28"/>
                  </a:cubicBezTo>
                  <a:cubicBezTo>
                    <a:pt x="50" y="33"/>
                    <a:pt x="48" y="37"/>
                    <a:pt x="46" y="40"/>
                  </a:cubicBezTo>
                  <a:cubicBezTo>
                    <a:pt x="43" y="39"/>
                    <a:pt x="39" y="38"/>
                    <a:pt x="35" y="37"/>
                  </a:cubicBezTo>
                  <a:cubicBezTo>
                    <a:pt x="35" y="34"/>
                    <a:pt x="36" y="31"/>
                    <a:pt x="36" y="28"/>
                  </a:cubicBezTo>
                  <a:close/>
                  <a:moveTo>
                    <a:pt x="44" y="11"/>
                  </a:moveTo>
                  <a:cubicBezTo>
                    <a:pt x="42" y="12"/>
                    <a:pt x="38" y="13"/>
                    <a:pt x="35" y="14"/>
                  </a:cubicBezTo>
                  <a:cubicBezTo>
                    <a:pt x="34" y="10"/>
                    <a:pt x="32" y="6"/>
                    <a:pt x="31" y="3"/>
                  </a:cubicBezTo>
                  <a:cubicBezTo>
                    <a:pt x="36" y="4"/>
                    <a:pt x="41" y="7"/>
                    <a:pt x="44" y="11"/>
                  </a:cubicBezTo>
                  <a:close/>
                  <a:moveTo>
                    <a:pt x="22" y="3"/>
                  </a:moveTo>
                  <a:cubicBezTo>
                    <a:pt x="20" y="6"/>
                    <a:pt x="19" y="10"/>
                    <a:pt x="18" y="14"/>
                  </a:cubicBezTo>
                  <a:cubicBezTo>
                    <a:pt x="14" y="13"/>
                    <a:pt x="11" y="13"/>
                    <a:pt x="8" y="11"/>
                  </a:cubicBezTo>
                  <a:cubicBezTo>
                    <a:pt x="11" y="7"/>
                    <a:pt x="16" y="5"/>
                    <a:pt x="22" y="3"/>
                  </a:cubicBezTo>
                  <a:close/>
                  <a:moveTo>
                    <a:pt x="8" y="42"/>
                  </a:moveTo>
                  <a:cubicBezTo>
                    <a:pt x="11" y="41"/>
                    <a:pt x="14" y="40"/>
                    <a:pt x="18" y="40"/>
                  </a:cubicBezTo>
                  <a:cubicBezTo>
                    <a:pt x="19" y="44"/>
                    <a:pt x="20" y="48"/>
                    <a:pt x="22" y="50"/>
                  </a:cubicBezTo>
                  <a:cubicBezTo>
                    <a:pt x="16" y="49"/>
                    <a:pt x="11" y="46"/>
                    <a:pt x="8" y="42"/>
                  </a:cubicBezTo>
                  <a:close/>
                  <a:moveTo>
                    <a:pt x="31" y="50"/>
                  </a:moveTo>
                  <a:cubicBezTo>
                    <a:pt x="32" y="48"/>
                    <a:pt x="34" y="44"/>
                    <a:pt x="35" y="40"/>
                  </a:cubicBezTo>
                  <a:cubicBezTo>
                    <a:pt x="38" y="40"/>
                    <a:pt x="42" y="41"/>
                    <a:pt x="44" y="42"/>
                  </a:cubicBezTo>
                  <a:cubicBezTo>
                    <a:pt x="41" y="46"/>
                    <a:pt x="36" y="49"/>
                    <a:pt x="31" y="5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52" name="Group 1851">
            <a:extLst>
              <a:ext uri="{FF2B5EF4-FFF2-40B4-BE49-F238E27FC236}">
                <a16:creationId xmlns:a16="http://schemas.microsoft.com/office/drawing/2014/main" id="{F447EE15-8474-8447-A118-D09535546930}"/>
              </a:ext>
            </a:extLst>
          </p:cNvPr>
          <p:cNvGrpSpPr/>
          <p:nvPr userDrawn="1"/>
        </p:nvGrpSpPr>
        <p:grpSpPr>
          <a:xfrm>
            <a:off x="1973807" y="3701623"/>
            <a:ext cx="294454" cy="287112"/>
            <a:chOff x="1973807" y="3663262"/>
            <a:chExt cx="294454" cy="287112"/>
          </a:xfrm>
        </p:grpSpPr>
        <p:sp>
          <p:nvSpPr>
            <p:cNvPr id="1853" name="Freeform 56">
              <a:extLst>
                <a:ext uri="{FF2B5EF4-FFF2-40B4-BE49-F238E27FC236}">
                  <a16:creationId xmlns:a16="http://schemas.microsoft.com/office/drawing/2014/main" id="{3B7088C6-5D9F-CA46-B89A-13B639AEF175}"/>
                </a:ext>
              </a:extLst>
            </p:cNvPr>
            <p:cNvSpPr>
              <a:spLocks noEditPoints="1"/>
            </p:cNvSpPr>
            <p:nvPr/>
          </p:nvSpPr>
          <p:spPr bwMode="auto">
            <a:xfrm>
              <a:off x="2116995" y="3663262"/>
              <a:ext cx="151266" cy="287112"/>
            </a:xfrm>
            <a:custGeom>
              <a:avLst/>
              <a:gdLst>
                <a:gd name="T0" fmla="*/ 35 w 39"/>
                <a:gd name="T1" fmla="*/ 36 h 74"/>
                <a:gd name="T2" fmla="*/ 33 w 39"/>
                <a:gd name="T3" fmla="*/ 21 h 74"/>
                <a:gd name="T4" fmla="*/ 23 w 39"/>
                <a:gd name="T5" fmla="*/ 5 h 74"/>
                <a:gd name="T6" fmla="*/ 17 w 39"/>
                <a:gd name="T7" fmla="*/ 3 h 74"/>
                <a:gd name="T8" fmla="*/ 0 w 39"/>
                <a:gd name="T9" fmla="*/ 8 h 74"/>
                <a:gd name="T10" fmla="*/ 0 w 39"/>
                <a:gd name="T11" fmla="*/ 65 h 74"/>
                <a:gd name="T12" fmla="*/ 19 w 39"/>
                <a:gd name="T13" fmla="*/ 67 h 74"/>
                <a:gd name="T14" fmla="*/ 31 w 39"/>
                <a:gd name="T15" fmla="*/ 58 h 74"/>
                <a:gd name="T16" fmla="*/ 39 w 39"/>
                <a:gd name="T17" fmla="*/ 45 h 74"/>
                <a:gd name="T18" fmla="*/ 17 w 39"/>
                <a:gd name="T19" fmla="*/ 51 h 74"/>
                <a:gd name="T20" fmla="*/ 11 w 39"/>
                <a:gd name="T21" fmla="*/ 47 h 74"/>
                <a:gd name="T22" fmla="*/ 14 w 39"/>
                <a:gd name="T23" fmla="*/ 58 h 74"/>
                <a:gd name="T24" fmla="*/ 15 w 39"/>
                <a:gd name="T25" fmla="*/ 60 h 74"/>
                <a:gd name="T26" fmla="*/ 18 w 39"/>
                <a:gd name="T27" fmla="*/ 53 h 74"/>
                <a:gd name="T28" fmla="*/ 28 w 39"/>
                <a:gd name="T29" fmla="*/ 58 h 74"/>
                <a:gd name="T30" fmla="*/ 18 w 39"/>
                <a:gd name="T31" fmla="*/ 64 h 74"/>
                <a:gd name="T32" fmla="*/ 16 w 39"/>
                <a:gd name="T33" fmla="*/ 65 h 74"/>
                <a:gd name="T34" fmla="*/ 3 w 39"/>
                <a:gd name="T35" fmla="*/ 64 h 74"/>
                <a:gd name="T36" fmla="*/ 3 w 39"/>
                <a:gd name="T37" fmla="*/ 10 h 74"/>
                <a:gd name="T38" fmla="*/ 10 w 39"/>
                <a:gd name="T39" fmla="*/ 2 h 74"/>
                <a:gd name="T40" fmla="*/ 16 w 39"/>
                <a:gd name="T41" fmla="*/ 6 h 74"/>
                <a:gd name="T42" fmla="*/ 20 w 39"/>
                <a:gd name="T43" fmla="*/ 7 h 74"/>
                <a:gd name="T44" fmla="*/ 17 w 39"/>
                <a:gd name="T45" fmla="*/ 12 h 74"/>
                <a:gd name="T46" fmla="*/ 10 w 39"/>
                <a:gd name="T47" fmla="*/ 11 h 74"/>
                <a:gd name="T48" fmla="*/ 20 w 39"/>
                <a:gd name="T49" fmla="*/ 19 h 74"/>
                <a:gd name="T50" fmla="*/ 21 w 39"/>
                <a:gd name="T51" fmla="*/ 20 h 74"/>
                <a:gd name="T52" fmla="*/ 20 w 39"/>
                <a:gd name="T53" fmla="*/ 14 h 74"/>
                <a:gd name="T54" fmla="*/ 31 w 39"/>
                <a:gd name="T55" fmla="*/ 16 h 74"/>
                <a:gd name="T56" fmla="*/ 30 w 39"/>
                <a:gd name="T57" fmla="*/ 22 h 74"/>
                <a:gd name="T58" fmla="*/ 36 w 39"/>
                <a:gd name="T59" fmla="*/ 29 h 74"/>
                <a:gd name="T60" fmla="*/ 32 w 39"/>
                <a:gd name="T61" fmla="*/ 35 h 74"/>
                <a:gd name="T62" fmla="*/ 16 w 39"/>
                <a:gd name="T63" fmla="*/ 33 h 74"/>
                <a:gd name="T64" fmla="*/ 15 w 39"/>
                <a:gd name="T65" fmla="*/ 26 h 74"/>
                <a:gd name="T66" fmla="*/ 9 w 39"/>
                <a:gd name="T67" fmla="*/ 36 h 74"/>
                <a:gd name="T68" fmla="*/ 9 w 39"/>
                <a:gd name="T69" fmla="*/ 39 h 74"/>
                <a:gd name="T70" fmla="*/ 14 w 39"/>
                <a:gd name="T71" fmla="*/ 35 h 74"/>
                <a:gd name="T72" fmla="*/ 33 w 39"/>
                <a:gd name="T73" fmla="*/ 38 h 74"/>
                <a:gd name="T74" fmla="*/ 29 w 39"/>
                <a:gd name="T75"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74">
                  <a:moveTo>
                    <a:pt x="39" y="45"/>
                  </a:moveTo>
                  <a:cubicBezTo>
                    <a:pt x="39" y="41"/>
                    <a:pt x="38" y="38"/>
                    <a:pt x="35" y="36"/>
                  </a:cubicBezTo>
                  <a:cubicBezTo>
                    <a:pt x="37" y="34"/>
                    <a:pt x="38" y="32"/>
                    <a:pt x="38" y="29"/>
                  </a:cubicBezTo>
                  <a:cubicBezTo>
                    <a:pt x="38" y="25"/>
                    <a:pt x="36" y="22"/>
                    <a:pt x="33" y="21"/>
                  </a:cubicBezTo>
                  <a:cubicBezTo>
                    <a:pt x="33" y="19"/>
                    <a:pt x="34" y="18"/>
                    <a:pt x="34" y="16"/>
                  </a:cubicBezTo>
                  <a:cubicBezTo>
                    <a:pt x="34" y="10"/>
                    <a:pt x="29" y="5"/>
                    <a:pt x="23" y="5"/>
                  </a:cubicBezTo>
                  <a:cubicBezTo>
                    <a:pt x="22" y="5"/>
                    <a:pt x="22" y="5"/>
                    <a:pt x="22" y="5"/>
                  </a:cubicBezTo>
                  <a:cubicBezTo>
                    <a:pt x="21" y="3"/>
                    <a:pt x="19" y="3"/>
                    <a:pt x="17" y="3"/>
                  </a:cubicBezTo>
                  <a:cubicBezTo>
                    <a:pt x="15" y="1"/>
                    <a:pt x="12" y="0"/>
                    <a:pt x="10" y="0"/>
                  </a:cubicBezTo>
                  <a:cubicBezTo>
                    <a:pt x="5" y="0"/>
                    <a:pt x="1" y="4"/>
                    <a:pt x="0" y="8"/>
                  </a:cubicBezTo>
                  <a:cubicBezTo>
                    <a:pt x="0" y="64"/>
                    <a:pt x="0" y="64"/>
                    <a:pt x="0" y="64"/>
                  </a:cubicBezTo>
                  <a:cubicBezTo>
                    <a:pt x="0" y="65"/>
                    <a:pt x="0" y="65"/>
                    <a:pt x="0" y="65"/>
                  </a:cubicBezTo>
                  <a:cubicBezTo>
                    <a:pt x="0" y="70"/>
                    <a:pt x="5" y="74"/>
                    <a:pt x="10" y="74"/>
                  </a:cubicBezTo>
                  <a:cubicBezTo>
                    <a:pt x="14" y="74"/>
                    <a:pt x="18" y="71"/>
                    <a:pt x="19" y="67"/>
                  </a:cubicBezTo>
                  <a:cubicBezTo>
                    <a:pt x="20" y="67"/>
                    <a:pt x="20" y="67"/>
                    <a:pt x="21" y="67"/>
                  </a:cubicBezTo>
                  <a:cubicBezTo>
                    <a:pt x="26" y="67"/>
                    <a:pt x="31" y="63"/>
                    <a:pt x="31" y="58"/>
                  </a:cubicBezTo>
                  <a:cubicBezTo>
                    <a:pt x="31" y="57"/>
                    <a:pt x="30" y="56"/>
                    <a:pt x="30" y="56"/>
                  </a:cubicBezTo>
                  <a:cubicBezTo>
                    <a:pt x="35" y="55"/>
                    <a:pt x="39" y="50"/>
                    <a:pt x="39" y="45"/>
                  </a:cubicBezTo>
                  <a:close/>
                  <a:moveTo>
                    <a:pt x="29" y="53"/>
                  </a:moveTo>
                  <a:cubicBezTo>
                    <a:pt x="27" y="52"/>
                    <a:pt x="23" y="49"/>
                    <a:pt x="17" y="51"/>
                  </a:cubicBezTo>
                  <a:cubicBezTo>
                    <a:pt x="16" y="49"/>
                    <a:pt x="15" y="48"/>
                    <a:pt x="13" y="46"/>
                  </a:cubicBezTo>
                  <a:cubicBezTo>
                    <a:pt x="13" y="46"/>
                    <a:pt x="12" y="46"/>
                    <a:pt x="11" y="47"/>
                  </a:cubicBezTo>
                  <a:cubicBezTo>
                    <a:pt x="11" y="47"/>
                    <a:pt x="11" y="48"/>
                    <a:pt x="12" y="49"/>
                  </a:cubicBezTo>
                  <a:cubicBezTo>
                    <a:pt x="17" y="52"/>
                    <a:pt x="14" y="57"/>
                    <a:pt x="14" y="58"/>
                  </a:cubicBezTo>
                  <a:cubicBezTo>
                    <a:pt x="14" y="59"/>
                    <a:pt x="14" y="60"/>
                    <a:pt x="15" y="60"/>
                  </a:cubicBezTo>
                  <a:cubicBezTo>
                    <a:pt x="15" y="60"/>
                    <a:pt x="15" y="60"/>
                    <a:pt x="15" y="60"/>
                  </a:cubicBezTo>
                  <a:cubicBezTo>
                    <a:pt x="16" y="60"/>
                    <a:pt x="16" y="60"/>
                    <a:pt x="17" y="59"/>
                  </a:cubicBezTo>
                  <a:cubicBezTo>
                    <a:pt x="17" y="59"/>
                    <a:pt x="18" y="56"/>
                    <a:pt x="18" y="53"/>
                  </a:cubicBezTo>
                  <a:cubicBezTo>
                    <a:pt x="23" y="52"/>
                    <a:pt x="26" y="55"/>
                    <a:pt x="27" y="55"/>
                  </a:cubicBezTo>
                  <a:cubicBezTo>
                    <a:pt x="28" y="56"/>
                    <a:pt x="28" y="57"/>
                    <a:pt x="28" y="58"/>
                  </a:cubicBezTo>
                  <a:cubicBezTo>
                    <a:pt x="28" y="61"/>
                    <a:pt x="25" y="64"/>
                    <a:pt x="21" y="64"/>
                  </a:cubicBezTo>
                  <a:cubicBezTo>
                    <a:pt x="20" y="64"/>
                    <a:pt x="19" y="64"/>
                    <a:pt x="18" y="64"/>
                  </a:cubicBezTo>
                  <a:cubicBezTo>
                    <a:pt x="18" y="63"/>
                    <a:pt x="17" y="63"/>
                    <a:pt x="17" y="64"/>
                  </a:cubicBezTo>
                  <a:cubicBezTo>
                    <a:pt x="17" y="64"/>
                    <a:pt x="16" y="64"/>
                    <a:pt x="16" y="65"/>
                  </a:cubicBezTo>
                  <a:cubicBezTo>
                    <a:pt x="16" y="68"/>
                    <a:pt x="13" y="71"/>
                    <a:pt x="10" y="71"/>
                  </a:cubicBezTo>
                  <a:cubicBezTo>
                    <a:pt x="6" y="71"/>
                    <a:pt x="3" y="68"/>
                    <a:pt x="3" y="64"/>
                  </a:cubicBezTo>
                  <a:cubicBezTo>
                    <a:pt x="3" y="64"/>
                    <a:pt x="3" y="64"/>
                    <a:pt x="3" y="64"/>
                  </a:cubicBezTo>
                  <a:cubicBezTo>
                    <a:pt x="3" y="10"/>
                    <a:pt x="3" y="10"/>
                    <a:pt x="3" y="10"/>
                  </a:cubicBezTo>
                  <a:cubicBezTo>
                    <a:pt x="3" y="9"/>
                    <a:pt x="3" y="9"/>
                    <a:pt x="3" y="9"/>
                  </a:cubicBezTo>
                  <a:cubicBezTo>
                    <a:pt x="3" y="5"/>
                    <a:pt x="6" y="2"/>
                    <a:pt x="10" y="2"/>
                  </a:cubicBezTo>
                  <a:cubicBezTo>
                    <a:pt x="12" y="2"/>
                    <a:pt x="14" y="3"/>
                    <a:pt x="15" y="5"/>
                  </a:cubicBezTo>
                  <a:cubicBezTo>
                    <a:pt x="15" y="5"/>
                    <a:pt x="16" y="6"/>
                    <a:pt x="16" y="6"/>
                  </a:cubicBezTo>
                  <a:cubicBezTo>
                    <a:pt x="17" y="6"/>
                    <a:pt x="17" y="5"/>
                    <a:pt x="17" y="5"/>
                  </a:cubicBezTo>
                  <a:cubicBezTo>
                    <a:pt x="18" y="5"/>
                    <a:pt x="19" y="6"/>
                    <a:pt x="20" y="7"/>
                  </a:cubicBezTo>
                  <a:cubicBezTo>
                    <a:pt x="20" y="7"/>
                    <a:pt x="20" y="7"/>
                    <a:pt x="20" y="7"/>
                  </a:cubicBezTo>
                  <a:cubicBezTo>
                    <a:pt x="20" y="8"/>
                    <a:pt x="19" y="11"/>
                    <a:pt x="17" y="12"/>
                  </a:cubicBezTo>
                  <a:cubicBezTo>
                    <a:pt x="16" y="11"/>
                    <a:pt x="14" y="10"/>
                    <a:pt x="12" y="10"/>
                  </a:cubicBezTo>
                  <a:cubicBezTo>
                    <a:pt x="11" y="10"/>
                    <a:pt x="11" y="10"/>
                    <a:pt x="10" y="11"/>
                  </a:cubicBezTo>
                  <a:cubicBezTo>
                    <a:pt x="10" y="12"/>
                    <a:pt x="11" y="12"/>
                    <a:pt x="11" y="12"/>
                  </a:cubicBezTo>
                  <a:cubicBezTo>
                    <a:pt x="19" y="14"/>
                    <a:pt x="20" y="19"/>
                    <a:pt x="20" y="19"/>
                  </a:cubicBezTo>
                  <a:cubicBezTo>
                    <a:pt x="20" y="20"/>
                    <a:pt x="20" y="20"/>
                    <a:pt x="21" y="20"/>
                  </a:cubicBezTo>
                  <a:cubicBezTo>
                    <a:pt x="21" y="20"/>
                    <a:pt x="21" y="20"/>
                    <a:pt x="21" y="20"/>
                  </a:cubicBezTo>
                  <a:cubicBezTo>
                    <a:pt x="22" y="20"/>
                    <a:pt x="22" y="20"/>
                    <a:pt x="22" y="19"/>
                  </a:cubicBezTo>
                  <a:cubicBezTo>
                    <a:pt x="23" y="19"/>
                    <a:pt x="22" y="16"/>
                    <a:pt x="20" y="14"/>
                  </a:cubicBezTo>
                  <a:cubicBezTo>
                    <a:pt x="22" y="12"/>
                    <a:pt x="23" y="10"/>
                    <a:pt x="23" y="7"/>
                  </a:cubicBezTo>
                  <a:cubicBezTo>
                    <a:pt x="28" y="8"/>
                    <a:pt x="31" y="11"/>
                    <a:pt x="31" y="16"/>
                  </a:cubicBezTo>
                  <a:cubicBezTo>
                    <a:pt x="31" y="18"/>
                    <a:pt x="31" y="19"/>
                    <a:pt x="30" y="21"/>
                  </a:cubicBezTo>
                  <a:cubicBezTo>
                    <a:pt x="30" y="21"/>
                    <a:pt x="29" y="21"/>
                    <a:pt x="30" y="22"/>
                  </a:cubicBezTo>
                  <a:cubicBezTo>
                    <a:pt x="30" y="22"/>
                    <a:pt x="30" y="23"/>
                    <a:pt x="31" y="23"/>
                  </a:cubicBezTo>
                  <a:cubicBezTo>
                    <a:pt x="34" y="23"/>
                    <a:pt x="36" y="26"/>
                    <a:pt x="36" y="29"/>
                  </a:cubicBezTo>
                  <a:cubicBezTo>
                    <a:pt x="36" y="31"/>
                    <a:pt x="34" y="34"/>
                    <a:pt x="32" y="35"/>
                  </a:cubicBezTo>
                  <a:cubicBezTo>
                    <a:pt x="32" y="35"/>
                    <a:pt x="32" y="35"/>
                    <a:pt x="32" y="35"/>
                  </a:cubicBezTo>
                  <a:cubicBezTo>
                    <a:pt x="31" y="35"/>
                    <a:pt x="28" y="36"/>
                    <a:pt x="25" y="36"/>
                  </a:cubicBezTo>
                  <a:cubicBezTo>
                    <a:pt x="21" y="36"/>
                    <a:pt x="18" y="35"/>
                    <a:pt x="16" y="33"/>
                  </a:cubicBezTo>
                  <a:cubicBezTo>
                    <a:pt x="17" y="30"/>
                    <a:pt x="17" y="28"/>
                    <a:pt x="17" y="27"/>
                  </a:cubicBezTo>
                  <a:cubicBezTo>
                    <a:pt x="17" y="27"/>
                    <a:pt x="16" y="26"/>
                    <a:pt x="15" y="26"/>
                  </a:cubicBezTo>
                  <a:cubicBezTo>
                    <a:pt x="15" y="26"/>
                    <a:pt x="14" y="27"/>
                    <a:pt x="14" y="28"/>
                  </a:cubicBezTo>
                  <a:cubicBezTo>
                    <a:pt x="14" y="28"/>
                    <a:pt x="15" y="34"/>
                    <a:pt x="9" y="36"/>
                  </a:cubicBezTo>
                  <a:cubicBezTo>
                    <a:pt x="8" y="37"/>
                    <a:pt x="7" y="37"/>
                    <a:pt x="8" y="38"/>
                  </a:cubicBezTo>
                  <a:cubicBezTo>
                    <a:pt x="8" y="39"/>
                    <a:pt x="8" y="39"/>
                    <a:pt x="9" y="39"/>
                  </a:cubicBezTo>
                  <a:cubicBezTo>
                    <a:pt x="9" y="39"/>
                    <a:pt x="9" y="39"/>
                    <a:pt x="9" y="39"/>
                  </a:cubicBezTo>
                  <a:cubicBezTo>
                    <a:pt x="12" y="38"/>
                    <a:pt x="13" y="37"/>
                    <a:pt x="14" y="35"/>
                  </a:cubicBezTo>
                  <a:cubicBezTo>
                    <a:pt x="17" y="38"/>
                    <a:pt x="21" y="39"/>
                    <a:pt x="25" y="39"/>
                  </a:cubicBezTo>
                  <a:cubicBezTo>
                    <a:pt x="28" y="39"/>
                    <a:pt x="31" y="38"/>
                    <a:pt x="33" y="38"/>
                  </a:cubicBezTo>
                  <a:cubicBezTo>
                    <a:pt x="35" y="39"/>
                    <a:pt x="37" y="42"/>
                    <a:pt x="37" y="45"/>
                  </a:cubicBezTo>
                  <a:cubicBezTo>
                    <a:pt x="37" y="49"/>
                    <a:pt x="33" y="53"/>
                    <a:pt x="29" y="5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4" name="Freeform 57">
              <a:extLst>
                <a:ext uri="{FF2B5EF4-FFF2-40B4-BE49-F238E27FC236}">
                  <a16:creationId xmlns:a16="http://schemas.microsoft.com/office/drawing/2014/main" id="{C40E41DE-969F-7C49-8C7D-51967C91ECCC}"/>
                </a:ext>
              </a:extLst>
            </p:cNvPr>
            <p:cNvSpPr>
              <a:spLocks noEditPoints="1"/>
            </p:cNvSpPr>
            <p:nvPr/>
          </p:nvSpPr>
          <p:spPr bwMode="auto">
            <a:xfrm>
              <a:off x="1973807" y="3737426"/>
              <a:ext cx="154938" cy="182107"/>
            </a:xfrm>
            <a:custGeom>
              <a:avLst/>
              <a:gdLst>
                <a:gd name="T0" fmla="*/ 38 w 40"/>
                <a:gd name="T1" fmla="*/ 0 h 47"/>
                <a:gd name="T2" fmla="*/ 15 w 40"/>
                <a:gd name="T3" fmla="*/ 0 h 47"/>
                <a:gd name="T4" fmla="*/ 11 w 40"/>
                <a:gd name="T5" fmla="*/ 4 h 47"/>
                <a:gd name="T6" fmla="*/ 11 w 40"/>
                <a:gd name="T7" fmla="*/ 17 h 47"/>
                <a:gd name="T8" fmla="*/ 0 w 40"/>
                <a:gd name="T9" fmla="*/ 28 h 47"/>
                <a:gd name="T10" fmla="*/ 0 w 40"/>
                <a:gd name="T11" fmla="*/ 36 h 47"/>
                <a:gd name="T12" fmla="*/ 12 w 40"/>
                <a:gd name="T13" fmla="*/ 47 h 47"/>
                <a:gd name="T14" fmla="*/ 13 w 40"/>
                <a:gd name="T15" fmla="*/ 47 h 47"/>
                <a:gd name="T16" fmla="*/ 24 w 40"/>
                <a:gd name="T17" fmla="*/ 36 h 47"/>
                <a:gd name="T18" fmla="*/ 24 w 40"/>
                <a:gd name="T19" fmla="*/ 28 h 47"/>
                <a:gd name="T20" fmla="*/ 13 w 40"/>
                <a:gd name="T21" fmla="*/ 17 h 47"/>
                <a:gd name="T22" fmla="*/ 13 w 40"/>
                <a:gd name="T23" fmla="*/ 4 h 47"/>
                <a:gd name="T24" fmla="*/ 15 w 40"/>
                <a:gd name="T25" fmla="*/ 2 h 47"/>
                <a:gd name="T26" fmla="*/ 38 w 40"/>
                <a:gd name="T27" fmla="*/ 2 h 47"/>
                <a:gd name="T28" fmla="*/ 40 w 40"/>
                <a:gd name="T29" fmla="*/ 1 h 47"/>
                <a:gd name="T30" fmla="*/ 38 w 40"/>
                <a:gd name="T31" fmla="*/ 0 h 47"/>
                <a:gd name="T32" fmla="*/ 11 w 40"/>
                <a:gd name="T33" fmla="*/ 19 h 47"/>
                <a:gd name="T34" fmla="*/ 11 w 40"/>
                <a:gd name="T35" fmla="*/ 30 h 47"/>
                <a:gd name="T36" fmla="*/ 3 w 40"/>
                <a:gd name="T37" fmla="*/ 30 h 47"/>
                <a:gd name="T38" fmla="*/ 3 w 40"/>
                <a:gd name="T39" fmla="*/ 28 h 47"/>
                <a:gd name="T40" fmla="*/ 11 w 40"/>
                <a:gd name="T41" fmla="*/ 19 h 47"/>
                <a:gd name="T42" fmla="*/ 13 w 40"/>
                <a:gd name="T43" fmla="*/ 44 h 47"/>
                <a:gd name="T44" fmla="*/ 12 w 40"/>
                <a:gd name="T45" fmla="*/ 44 h 47"/>
                <a:gd name="T46" fmla="*/ 3 w 40"/>
                <a:gd name="T47" fmla="*/ 36 h 47"/>
                <a:gd name="T48" fmla="*/ 3 w 40"/>
                <a:gd name="T49" fmla="*/ 32 h 47"/>
                <a:gd name="T50" fmla="*/ 21 w 40"/>
                <a:gd name="T51" fmla="*/ 32 h 47"/>
                <a:gd name="T52" fmla="*/ 21 w 40"/>
                <a:gd name="T53" fmla="*/ 36 h 47"/>
                <a:gd name="T54" fmla="*/ 13 w 40"/>
                <a:gd name="T55" fmla="*/ 44 h 47"/>
                <a:gd name="T56" fmla="*/ 21 w 40"/>
                <a:gd name="T57" fmla="*/ 28 h 47"/>
                <a:gd name="T58" fmla="*/ 21 w 40"/>
                <a:gd name="T59" fmla="*/ 30 h 47"/>
                <a:gd name="T60" fmla="*/ 13 w 40"/>
                <a:gd name="T61" fmla="*/ 30 h 47"/>
                <a:gd name="T62" fmla="*/ 13 w 40"/>
                <a:gd name="T63" fmla="*/ 19 h 47"/>
                <a:gd name="T64" fmla="*/ 13 w 40"/>
                <a:gd name="T65" fmla="*/ 19 h 47"/>
                <a:gd name="T66" fmla="*/ 21 w 40"/>
                <a:gd name="T67"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7">
                  <a:moveTo>
                    <a:pt x="38" y="0"/>
                  </a:moveTo>
                  <a:cubicBezTo>
                    <a:pt x="15" y="0"/>
                    <a:pt x="15" y="0"/>
                    <a:pt x="15" y="0"/>
                  </a:cubicBezTo>
                  <a:cubicBezTo>
                    <a:pt x="13" y="0"/>
                    <a:pt x="11" y="2"/>
                    <a:pt x="11" y="4"/>
                  </a:cubicBezTo>
                  <a:cubicBezTo>
                    <a:pt x="11" y="17"/>
                    <a:pt x="11" y="17"/>
                    <a:pt x="11" y="17"/>
                  </a:cubicBezTo>
                  <a:cubicBezTo>
                    <a:pt x="5" y="17"/>
                    <a:pt x="0" y="22"/>
                    <a:pt x="0" y="28"/>
                  </a:cubicBezTo>
                  <a:cubicBezTo>
                    <a:pt x="0" y="36"/>
                    <a:pt x="0" y="36"/>
                    <a:pt x="0" y="36"/>
                  </a:cubicBezTo>
                  <a:cubicBezTo>
                    <a:pt x="0" y="42"/>
                    <a:pt x="5" y="47"/>
                    <a:pt x="12" y="47"/>
                  </a:cubicBezTo>
                  <a:cubicBezTo>
                    <a:pt x="13" y="47"/>
                    <a:pt x="13" y="47"/>
                    <a:pt x="13" y="47"/>
                  </a:cubicBezTo>
                  <a:cubicBezTo>
                    <a:pt x="19" y="47"/>
                    <a:pt x="24" y="42"/>
                    <a:pt x="24" y="36"/>
                  </a:cubicBezTo>
                  <a:cubicBezTo>
                    <a:pt x="24" y="28"/>
                    <a:pt x="24" y="28"/>
                    <a:pt x="24" y="28"/>
                  </a:cubicBezTo>
                  <a:cubicBezTo>
                    <a:pt x="24" y="22"/>
                    <a:pt x="19" y="17"/>
                    <a:pt x="13" y="17"/>
                  </a:cubicBezTo>
                  <a:cubicBezTo>
                    <a:pt x="13" y="4"/>
                    <a:pt x="13" y="4"/>
                    <a:pt x="13" y="4"/>
                  </a:cubicBezTo>
                  <a:cubicBezTo>
                    <a:pt x="13" y="3"/>
                    <a:pt x="14" y="2"/>
                    <a:pt x="15" y="2"/>
                  </a:cubicBezTo>
                  <a:cubicBezTo>
                    <a:pt x="38" y="2"/>
                    <a:pt x="38" y="2"/>
                    <a:pt x="38" y="2"/>
                  </a:cubicBezTo>
                  <a:cubicBezTo>
                    <a:pt x="39" y="2"/>
                    <a:pt x="40" y="2"/>
                    <a:pt x="40" y="1"/>
                  </a:cubicBezTo>
                  <a:cubicBezTo>
                    <a:pt x="40" y="0"/>
                    <a:pt x="39" y="0"/>
                    <a:pt x="38" y="0"/>
                  </a:cubicBezTo>
                  <a:close/>
                  <a:moveTo>
                    <a:pt x="11" y="19"/>
                  </a:moveTo>
                  <a:cubicBezTo>
                    <a:pt x="11" y="30"/>
                    <a:pt x="11" y="30"/>
                    <a:pt x="11" y="30"/>
                  </a:cubicBezTo>
                  <a:cubicBezTo>
                    <a:pt x="3" y="30"/>
                    <a:pt x="3" y="30"/>
                    <a:pt x="3" y="30"/>
                  </a:cubicBezTo>
                  <a:cubicBezTo>
                    <a:pt x="3" y="28"/>
                    <a:pt x="3" y="28"/>
                    <a:pt x="3" y="28"/>
                  </a:cubicBezTo>
                  <a:cubicBezTo>
                    <a:pt x="3" y="23"/>
                    <a:pt x="6" y="20"/>
                    <a:pt x="11" y="19"/>
                  </a:cubicBezTo>
                  <a:close/>
                  <a:moveTo>
                    <a:pt x="13" y="44"/>
                  </a:moveTo>
                  <a:cubicBezTo>
                    <a:pt x="12" y="44"/>
                    <a:pt x="12" y="44"/>
                    <a:pt x="12" y="44"/>
                  </a:cubicBezTo>
                  <a:cubicBezTo>
                    <a:pt x="7" y="44"/>
                    <a:pt x="3" y="40"/>
                    <a:pt x="3" y="36"/>
                  </a:cubicBezTo>
                  <a:cubicBezTo>
                    <a:pt x="3" y="32"/>
                    <a:pt x="3" y="32"/>
                    <a:pt x="3" y="32"/>
                  </a:cubicBezTo>
                  <a:cubicBezTo>
                    <a:pt x="21" y="32"/>
                    <a:pt x="21" y="32"/>
                    <a:pt x="21" y="32"/>
                  </a:cubicBezTo>
                  <a:cubicBezTo>
                    <a:pt x="21" y="36"/>
                    <a:pt x="21" y="36"/>
                    <a:pt x="21" y="36"/>
                  </a:cubicBezTo>
                  <a:cubicBezTo>
                    <a:pt x="21" y="40"/>
                    <a:pt x="17" y="44"/>
                    <a:pt x="13" y="44"/>
                  </a:cubicBezTo>
                  <a:close/>
                  <a:moveTo>
                    <a:pt x="21" y="28"/>
                  </a:moveTo>
                  <a:cubicBezTo>
                    <a:pt x="21" y="30"/>
                    <a:pt x="21" y="30"/>
                    <a:pt x="21" y="30"/>
                  </a:cubicBezTo>
                  <a:cubicBezTo>
                    <a:pt x="13" y="30"/>
                    <a:pt x="13" y="30"/>
                    <a:pt x="13" y="30"/>
                  </a:cubicBezTo>
                  <a:cubicBezTo>
                    <a:pt x="13" y="19"/>
                    <a:pt x="13" y="19"/>
                    <a:pt x="13" y="19"/>
                  </a:cubicBezTo>
                  <a:cubicBezTo>
                    <a:pt x="13" y="19"/>
                    <a:pt x="13" y="19"/>
                    <a:pt x="13" y="19"/>
                  </a:cubicBezTo>
                  <a:cubicBezTo>
                    <a:pt x="18" y="20"/>
                    <a:pt x="21" y="23"/>
                    <a:pt x="21" y="2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55" name="Group 1854">
            <a:extLst>
              <a:ext uri="{FF2B5EF4-FFF2-40B4-BE49-F238E27FC236}">
                <a16:creationId xmlns:a16="http://schemas.microsoft.com/office/drawing/2014/main" id="{2744C412-5D2B-2F49-82B4-D900269C388F}"/>
              </a:ext>
            </a:extLst>
          </p:cNvPr>
          <p:cNvGrpSpPr/>
          <p:nvPr userDrawn="1"/>
        </p:nvGrpSpPr>
        <p:grpSpPr>
          <a:xfrm>
            <a:off x="488316" y="3697952"/>
            <a:ext cx="229102" cy="294455"/>
            <a:chOff x="2511426" y="5089525"/>
            <a:chExt cx="495300" cy="636588"/>
          </a:xfrm>
          <a:solidFill>
            <a:srgbClr val="003088"/>
          </a:solidFill>
        </p:grpSpPr>
        <p:sp>
          <p:nvSpPr>
            <p:cNvPr id="1856" name="Freeform 58">
              <a:extLst>
                <a:ext uri="{FF2B5EF4-FFF2-40B4-BE49-F238E27FC236}">
                  <a16:creationId xmlns:a16="http://schemas.microsoft.com/office/drawing/2014/main" id="{AD0236D9-96B0-5048-A7CB-8D3BA04C462A}"/>
                </a:ext>
              </a:extLst>
            </p:cNvPr>
            <p:cNvSpPr>
              <a:spLocks noEditPoints="1"/>
            </p:cNvSpPr>
            <p:nvPr/>
          </p:nvSpPr>
          <p:spPr bwMode="auto">
            <a:xfrm>
              <a:off x="2511426" y="5089525"/>
              <a:ext cx="495300" cy="527050"/>
            </a:xfrm>
            <a:custGeom>
              <a:avLst/>
              <a:gdLst>
                <a:gd name="T0" fmla="*/ 53 w 59"/>
                <a:gd name="T1" fmla="*/ 16 h 63"/>
                <a:gd name="T2" fmla="*/ 37 w 59"/>
                <a:gd name="T3" fmla="*/ 16 h 63"/>
                <a:gd name="T4" fmla="*/ 40 w 59"/>
                <a:gd name="T5" fmla="*/ 11 h 63"/>
                <a:gd name="T6" fmla="*/ 41 w 59"/>
                <a:gd name="T7" fmla="*/ 11 h 63"/>
                <a:gd name="T8" fmla="*/ 46 w 59"/>
                <a:gd name="T9" fmla="*/ 6 h 63"/>
                <a:gd name="T10" fmla="*/ 41 w 59"/>
                <a:gd name="T11" fmla="*/ 0 h 63"/>
                <a:gd name="T12" fmla="*/ 36 w 59"/>
                <a:gd name="T13" fmla="*/ 6 h 63"/>
                <a:gd name="T14" fmla="*/ 37 w 59"/>
                <a:gd name="T15" fmla="*/ 9 h 63"/>
                <a:gd name="T16" fmla="*/ 34 w 59"/>
                <a:gd name="T17" fmla="*/ 16 h 63"/>
                <a:gd name="T18" fmla="*/ 24 w 59"/>
                <a:gd name="T19" fmla="*/ 16 h 63"/>
                <a:gd name="T20" fmla="*/ 21 w 59"/>
                <a:gd name="T21" fmla="*/ 9 h 63"/>
                <a:gd name="T22" fmla="*/ 23 w 59"/>
                <a:gd name="T23" fmla="*/ 6 h 63"/>
                <a:gd name="T24" fmla="*/ 18 w 59"/>
                <a:gd name="T25" fmla="*/ 0 h 63"/>
                <a:gd name="T26" fmla="*/ 12 w 59"/>
                <a:gd name="T27" fmla="*/ 6 h 63"/>
                <a:gd name="T28" fmla="*/ 18 w 59"/>
                <a:gd name="T29" fmla="*/ 11 h 63"/>
                <a:gd name="T30" fmla="*/ 18 w 59"/>
                <a:gd name="T31" fmla="*/ 11 h 63"/>
                <a:gd name="T32" fmla="*/ 21 w 59"/>
                <a:gd name="T33" fmla="*/ 16 h 63"/>
                <a:gd name="T34" fmla="*/ 5 w 59"/>
                <a:gd name="T35" fmla="*/ 16 h 63"/>
                <a:gd name="T36" fmla="*/ 0 w 59"/>
                <a:gd name="T37" fmla="*/ 21 h 63"/>
                <a:gd name="T38" fmla="*/ 0 w 59"/>
                <a:gd name="T39" fmla="*/ 58 h 63"/>
                <a:gd name="T40" fmla="*/ 5 w 59"/>
                <a:gd name="T41" fmla="*/ 63 h 63"/>
                <a:gd name="T42" fmla="*/ 53 w 59"/>
                <a:gd name="T43" fmla="*/ 63 h 63"/>
                <a:gd name="T44" fmla="*/ 59 w 59"/>
                <a:gd name="T45" fmla="*/ 58 h 63"/>
                <a:gd name="T46" fmla="*/ 59 w 59"/>
                <a:gd name="T47" fmla="*/ 21 h 63"/>
                <a:gd name="T48" fmla="*/ 53 w 59"/>
                <a:gd name="T49" fmla="*/ 16 h 63"/>
                <a:gd name="T50" fmla="*/ 41 w 59"/>
                <a:gd name="T51" fmla="*/ 3 h 63"/>
                <a:gd name="T52" fmla="*/ 43 w 59"/>
                <a:gd name="T53" fmla="*/ 6 h 63"/>
                <a:gd name="T54" fmla="*/ 41 w 59"/>
                <a:gd name="T55" fmla="*/ 8 h 63"/>
                <a:gd name="T56" fmla="*/ 38 w 59"/>
                <a:gd name="T57" fmla="*/ 6 h 63"/>
                <a:gd name="T58" fmla="*/ 41 w 59"/>
                <a:gd name="T59" fmla="*/ 3 h 63"/>
                <a:gd name="T60" fmla="*/ 15 w 59"/>
                <a:gd name="T61" fmla="*/ 6 h 63"/>
                <a:gd name="T62" fmla="*/ 18 w 59"/>
                <a:gd name="T63" fmla="*/ 3 h 63"/>
                <a:gd name="T64" fmla="*/ 20 w 59"/>
                <a:gd name="T65" fmla="*/ 6 h 63"/>
                <a:gd name="T66" fmla="*/ 18 w 59"/>
                <a:gd name="T67" fmla="*/ 8 h 63"/>
                <a:gd name="T68" fmla="*/ 15 w 59"/>
                <a:gd name="T69" fmla="*/ 6 h 63"/>
                <a:gd name="T70" fmla="*/ 56 w 59"/>
                <a:gd name="T71" fmla="*/ 58 h 63"/>
                <a:gd name="T72" fmla="*/ 53 w 59"/>
                <a:gd name="T73" fmla="*/ 61 h 63"/>
                <a:gd name="T74" fmla="*/ 5 w 59"/>
                <a:gd name="T75" fmla="*/ 61 h 63"/>
                <a:gd name="T76" fmla="*/ 2 w 59"/>
                <a:gd name="T77" fmla="*/ 58 h 63"/>
                <a:gd name="T78" fmla="*/ 2 w 59"/>
                <a:gd name="T79" fmla="*/ 21 h 63"/>
                <a:gd name="T80" fmla="*/ 5 w 59"/>
                <a:gd name="T81" fmla="*/ 18 h 63"/>
                <a:gd name="T82" fmla="*/ 53 w 59"/>
                <a:gd name="T83" fmla="*/ 18 h 63"/>
                <a:gd name="T84" fmla="*/ 56 w 59"/>
                <a:gd name="T85" fmla="*/ 21 h 63"/>
                <a:gd name="T86" fmla="*/ 56 w 59"/>
                <a:gd name="T87"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63">
                  <a:moveTo>
                    <a:pt x="53" y="16"/>
                  </a:moveTo>
                  <a:cubicBezTo>
                    <a:pt x="37" y="16"/>
                    <a:pt x="37" y="16"/>
                    <a:pt x="37" y="16"/>
                  </a:cubicBezTo>
                  <a:cubicBezTo>
                    <a:pt x="40" y="11"/>
                    <a:pt x="40" y="11"/>
                    <a:pt x="40" y="11"/>
                  </a:cubicBezTo>
                  <a:cubicBezTo>
                    <a:pt x="40" y="11"/>
                    <a:pt x="40" y="11"/>
                    <a:pt x="41" y="11"/>
                  </a:cubicBezTo>
                  <a:cubicBezTo>
                    <a:pt x="44" y="11"/>
                    <a:pt x="46" y="8"/>
                    <a:pt x="46" y="6"/>
                  </a:cubicBezTo>
                  <a:cubicBezTo>
                    <a:pt x="46" y="3"/>
                    <a:pt x="44" y="0"/>
                    <a:pt x="41" y="0"/>
                  </a:cubicBezTo>
                  <a:cubicBezTo>
                    <a:pt x="38" y="0"/>
                    <a:pt x="36" y="3"/>
                    <a:pt x="36" y="6"/>
                  </a:cubicBezTo>
                  <a:cubicBezTo>
                    <a:pt x="36" y="7"/>
                    <a:pt x="36" y="8"/>
                    <a:pt x="37" y="9"/>
                  </a:cubicBezTo>
                  <a:cubicBezTo>
                    <a:pt x="34" y="16"/>
                    <a:pt x="34" y="16"/>
                    <a:pt x="34" y="16"/>
                  </a:cubicBezTo>
                  <a:cubicBezTo>
                    <a:pt x="24" y="16"/>
                    <a:pt x="24" y="16"/>
                    <a:pt x="24" y="16"/>
                  </a:cubicBezTo>
                  <a:cubicBezTo>
                    <a:pt x="21" y="9"/>
                    <a:pt x="21" y="9"/>
                    <a:pt x="21" y="9"/>
                  </a:cubicBezTo>
                  <a:cubicBezTo>
                    <a:pt x="22" y="8"/>
                    <a:pt x="23" y="7"/>
                    <a:pt x="23" y="6"/>
                  </a:cubicBezTo>
                  <a:cubicBezTo>
                    <a:pt x="23" y="3"/>
                    <a:pt x="20" y="0"/>
                    <a:pt x="18" y="0"/>
                  </a:cubicBezTo>
                  <a:cubicBezTo>
                    <a:pt x="15" y="0"/>
                    <a:pt x="12" y="3"/>
                    <a:pt x="12" y="6"/>
                  </a:cubicBezTo>
                  <a:cubicBezTo>
                    <a:pt x="12" y="8"/>
                    <a:pt x="15" y="11"/>
                    <a:pt x="18" y="11"/>
                  </a:cubicBezTo>
                  <a:cubicBezTo>
                    <a:pt x="18" y="11"/>
                    <a:pt x="18" y="11"/>
                    <a:pt x="18" y="11"/>
                  </a:cubicBezTo>
                  <a:cubicBezTo>
                    <a:pt x="21" y="16"/>
                    <a:pt x="21" y="16"/>
                    <a:pt x="21" y="16"/>
                  </a:cubicBezTo>
                  <a:cubicBezTo>
                    <a:pt x="5" y="16"/>
                    <a:pt x="5" y="16"/>
                    <a:pt x="5" y="16"/>
                  </a:cubicBezTo>
                  <a:cubicBezTo>
                    <a:pt x="2" y="16"/>
                    <a:pt x="0" y="18"/>
                    <a:pt x="0" y="21"/>
                  </a:cubicBezTo>
                  <a:cubicBezTo>
                    <a:pt x="0" y="58"/>
                    <a:pt x="0" y="58"/>
                    <a:pt x="0" y="58"/>
                  </a:cubicBezTo>
                  <a:cubicBezTo>
                    <a:pt x="0" y="61"/>
                    <a:pt x="2" y="63"/>
                    <a:pt x="5" y="63"/>
                  </a:cubicBezTo>
                  <a:cubicBezTo>
                    <a:pt x="53" y="63"/>
                    <a:pt x="53" y="63"/>
                    <a:pt x="53" y="63"/>
                  </a:cubicBezTo>
                  <a:cubicBezTo>
                    <a:pt x="56" y="63"/>
                    <a:pt x="59" y="61"/>
                    <a:pt x="59" y="58"/>
                  </a:cubicBezTo>
                  <a:cubicBezTo>
                    <a:pt x="59" y="21"/>
                    <a:pt x="59" y="21"/>
                    <a:pt x="59" y="21"/>
                  </a:cubicBezTo>
                  <a:cubicBezTo>
                    <a:pt x="59" y="18"/>
                    <a:pt x="56" y="16"/>
                    <a:pt x="53" y="16"/>
                  </a:cubicBezTo>
                  <a:close/>
                  <a:moveTo>
                    <a:pt x="41" y="3"/>
                  </a:moveTo>
                  <a:cubicBezTo>
                    <a:pt x="42" y="3"/>
                    <a:pt x="43" y="4"/>
                    <a:pt x="43" y="6"/>
                  </a:cubicBezTo>
                  <a:cubicBezTo>
                    <a:pt x="43" y="7"/>
                    <a:pt x="42" y="8"/>
                    <a:pt x="41" y="8"/>
                  </a:cubicBezTo>
                  <a:cubicBezTo>
                    <a:pt x="39" y="8"/>
                    <a:pt x="38" y="7"/>
                    <a:pt x="38" y="6"/>
                  </a:cubicBezTo>
                  <a:cubicBezTo>
                    <a:pt x="38" y="4"/>
                    <a:pt x="39" y="3"/>
                    <a:pt x="41" y="3"/>
                  </a:cubicBezTo>
                  <a:close/>
                  <a:moveTo>
                    <a:pt x="15" y="6"/>
                  </a:moveTo>
                  <a:cubicBezTo>
                    <a:pt x="15" y="4"/>
                    <a:pt x="16" y="3"/>
                    <a:pt x="18" y="3"/>
                  </a:cubicBezTo>
                  <a:cubicBezTo>
                    <a:pt x="19" y="3"/>
                    <a:pt x="20" y="4"/>
                    <a:pt x="20" y="6"/>
                  </a:cubicBezTo>
                  <a:cubicBezTo>
                    <a:pt x="20" y="7"/>
                    <a:pt x="19" y="8"/>
                    <a:pt x="18" y="8"/>
                  </a:cubicBezTo>
                  <a:cubicBezTo>
                    <a:pt x="16" y="8"/>
                    <a:pt x="15" y="7"/>
                    <a:pt x="15" y="6"/>
                  </a:cubicBezTo>
                  <a:close/>
                  <a:moveTo>
                    <a:pt x="56" y="58"/>
                  </a:moveTo>
                  <a:cubicBezTo>
                    <a:pt x="56" y="59"/>
                    <a:pt x="55" y="61"/>
                    <a:pt x="53" y="61"/>
                  </a:cubicBezTo>
                  <a:cubicBezTo>
                    <a:pt x="5" y="61"/>
                    <a:pt x="5" y="61"/>
                    <a:pt x="5" y="61"/>
                  </a:cubicBezTo>
                  <a:cubicBezTo>
                    <a:pt x="3" y="61"/>
                    <a:pt x="2" y="59"/>
                    <a:pt x="2" y="58"/>
                  </a:cubicBezTo>
                  <a:cubicBezTo>
                    <a:pt x="2" y="21"/>
                    <a:pt x="2" y="21"/>
                    <a:pt x="2" y="21"/>
                  </a:cubicBezTo>
                  <a:cubicBezTo>
                    <a:pt x="2" y="20"/>
                    <a:pt x="3" y="18"/>
                    <a:pt x="5" y="18"/>
                  </a:cubicBezTo>
                  <a:cubicBezTo>
                    <a:pt x="53" y="18"/>
                    <a:pt x="53" y="18"/>
                    <a:pt x="53" y="18"/>
                  </a:cubicBezTo>
                  <a:cubicBezTo>
                    <a:pt x="55" y="18"/>
                    <a:pt x="56" y="20"/>
                    <a:pt x="56" y="21"/>
                  </a:cubicBezTo>
                  <a:lnTo>
                    <a:pt x="56"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7" name="Freeform 59">
              <a:extLst>
                <a:ext uri="{FF2B5EF4-FFF2-40B4-BE49-F238E27FC236}">
                  <a16:creationId xmlns:a16="http://schemas.microsoft.com/office/drawing/2014/main" id="{CFF32CA3-AFD2-D148-9BFE-0879BA1624A4}"/>
                </a:ext>
              </a:extLst>
            </p:cNvPr>
            <p:cNvSpPr>
              <a:spLocks noEditPoints="1"/>
            </p:cNvSpPr>
            <p:nvPr/>
          </p:nvSpPr>
          <p:spPr bwMode="auto">
            <a:xfrm>
              <a:off x="2620963" y="5332413"/>
              <a:ext cx="109538" cy="107950"/>
            </a:xfrm>
            <a:custGeom>
              <a:avLst/>
              <a:gdLst>
                <a:gd name="T0" fmla="*/ 6 w 13"/>
                <a:gd name="T1" fmla="*/ 13 h 13"/>
                <a:gd name="T2" fmla="*/ 13 w 13"/>
                <a:gd name="T3" fmla="*/ 6 h 13"/>
                <a:gd name="T4" fmla="*/ 6 w 13"/>
                <a:gd name="T5" fmla="*/ 0 h 13"/>
                <a:gd name="T6" fmla="*/ 0 w 13"/>
                <a:gd name="T7" fmla="*/ 6 h 13"/>
                <a:gd name="T8" fmla="*/ 6 w 13"/>
                <a:gd name="T9" fmla="*/ 13 h 13"/>
                <a:gd name="T10" fmla="*/ 6 w 13"/>
                <a:gd name="T11" fmla="*/ 2 h 13"/>
                <a:gd name="T12" fmla="*/ 10 w 13"/>
                <a:gd name="T13" fmla="*/ 6 h 13"/>
                <a:gd name="T14" fmla="*/ 6 w 13"/>
                <a:gd name="T15" fmla="*/ 10 h 13"/>
                <a:gd name="T16" fmla="*/ 3 w 13"/>
                <a:gd name="T17" fmla="*/ 6 h 13"/>
                <a:gd name="T18" fmla="*/ 6 w 13"/>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6" y="13"/>
                  </a:moveTo>
                  <a:cubicBezTo>
                    <a:pt x="10" y="13"/>
                    <a:pt x="13" y="10"/>
                    <a:pt x="13" y="6"/>
                  </a:cubicBezTo>
                  <a:cubicBezTo>
                    <a:pt x="13" y="3"/>
                    <a:pt x="10" y="0"/>
                    <a:pt x="6" y="0"/>
                  </a:cubicBezTo>
                  <a:cubicBezTo>
                    <a:pt x="3" y="0"/>
                    <a:pt x="0" y="3"/>
                    <a:pt x="0" y="6"/>
                  </a:cubicBezTo>
                  <a:cubicBezTo>
                    <a:pt x="0" y="10"/>
                    <a:pt x="3" y="13"/>
                    <a:pt x="6" y="13"/>
                  </a:cubicBezTo>
                  <a:close/>
                  <a:moveTo>
                    <a:pt x="6" y="2"/>
                  </a:moveTo>
                  <a:cubicBezTo>
                    <a:pt x="9" y="2"/>
                    <a:pt x="10" y="4"/>
                    <a:pt x="10" y="6"/>
                  </a:cubicBezTo>
                  <a:cubicBezTo>
                    <a:pt x="10" y="8"/>
                    <a:pt x="9" y="10"/>
                    <a:pt x="6" y="10"/>
                  </a:cubicBezTo>
                  <a:cubicBezTo>
                    <a:pt x="4" y="10"/>
                    <a:pt x="3" y="8"/>
                    <a:pt x="3" y="6"/>
                  </a:cubicBezTo>
                  <a:cubicBezTo>
                    <a:pt x="3" y="4"/>
                    <a:pt x="4" y="2"/>
                    <a:pt x="6"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8" name="Freeform 60">
              <a:extLst>
                <a:ext uri="{FF2B5EF4-FFF2-40B4-BE49-F238E27FC236}">
                  <a16:creationId xmlns:a16="http://schemas.microsoft.com/office/drawing/2014/main" id="{6DB5760A-ADE8-5A4C-B63B-208FE604D3E5}"/>
                </a:ext>
              </a:extLst>
            </p:cNvPr>
            <p:cNvSpPr>
              <a:spLocks noEditPoints="1"/>
            </p:cNvSpPr>
            <p:nvPr/>
          </p:nvSpPr>
          <p:spPr bwMode="auto">
            <a:xfrm>
              <a:off x="2779713" y="5332413"/>
              <a:ext cx="109538" cy="107950"/>
            </a:xfrm>
            <a:custGeom>
              <a:avLst/>
              <a:gdLst>
                <a:gd name="T0" fmla="*/ 7 w 13"/>
                <a:gd name="T1" fmla="*/ 13 h 13"/>
                <a:gd name="T2" fmla="*/ 13 w 13"/>
                <a:gd name="T3" fmla="*/ 6 h 13"/>
                <a:gd name="T4" fmla="*/ 7 w 13"/>
                <a:gd name="T5" fmla="*/ 0 h 13"/>
                <a:gd name="T6" fmla="*/ 0 w 13"/>
                <a:gd name="T7" fmla="*/ 6 h 13"/>
                <a:gd name="T8" fmla="*/ 7 w 13"/>
                <a:gd name="T9" fmla="*/ 13 h 13"/>
                <a:gd name="T10" fmla="*/ 7 w 13"/>
                <a:gd name="T11" fmla="*/ 2 h 13"/>
                <a:gd name="T12" fmla="*/ 11 w 13"/>
                <a:gd name="T13" fmla="*/ 6 h 13"/>
                <a:gd name="T14" fmla="*/ 7 w 13"/>
                <a:gd name="T15" fmla="*/ 10 h 13"/>
                <a:gd name="T16" fmla="*/ 3 w 13"/>
                <a:gd name="T17" fmla="*/ 6 h 13"/>
                <a:gd name="T18" fmla="*/ 7 w 13"/>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7" y="13"/>
                  </a:moveTo>
                  <a:cubicBezTo>
                    <a:pt x="10" y="13"/>
                    <a:pt x="13" y="10"/>
                    <a:pt x="13" y="6"/>
                  </a:cubicBezTo>
                  <a:cubicBezTo>
                    <a:pt x="13" y="3"/>
                    <a:pt x="10" y="0"/>
                    <a:pt x="7" y="0"/>
                  </a:cubicBezTo>
                  <a:cubicBezTo>
                    <a:pt x="3" y="0"/>
                    <a:pt x="0" y="3"/>
                    <a:pt x="0" y="6"/>
                  </a:cubicBezTo>
                  <a:cubicBezTo>
                    <a:pt x="0" y="10"/>
                    <a:pt x="3" y="13"/>
                    <a:pt x="7" y="13"/>
                  </a:cubicBezTo>
                  <a:close/>
                  <a:moveTo>
                    <a:pt x="7" y="2"/>
                  </a:moveTo>
                  <a:cubicBezTo>
                    <a:pt x="9" y="2"/>
                    <a:pt x="11" y="4"/>
                    <a:pt x="11" y="6"/>
                  </a:cubicBezTo>
                  <a:cubicBezTo>
                    <a:pt x="11" y="8"/>
                    <a:pt x="9" y="10"/>
                    <a:pt x="7" y="10"/>
                  </a:cubicBezTo>
                  <a:cubicBezTo>
                    <a:pt x="5" y="10"/>
                    <a:pt x="3" y="8"/>
                    <a:pt x="3" y="6"/>
                  </a:cubicBezTo>
                  <a:cubicBezTo>
                    <a:pt x="3" y="4"/>
                    <a:pt x="5" y="2"/>
                    <a:pt x="7"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9" name="Freeform 61">
              <a:extLst>
                <a:ext uri="{FF2B5EF4-FFF2-40B4-BE49-F238E27FC236}">
                  <a16:creationId xmlns:a16="http://schemas.microsoft.com/office/drawing/2014/main" id="{50B2CB1E-A831-3346-AEE9-5A1E77AC2BD7}"/>
                </a:ext>
              </a:extLst>
            </p:cNvPr>
            <p:cNvSpPr>
              <a:spLocks/>
            </p:cNvSpPr>
            <p:nvPr/>
          </p:nvSpPr>
          <p:spPr bwMode="auto">
            <a:xfrm>
              <a:off x="2603501" y="5516563"/>
              <a:ext cx="303213" cy="17463"/>
            </a:xfrm>
            <a:custGeom>
              <a:avLst/>
              <a:gdLst>
                <a:gd name="T0" fmla="*/ 34 w 36"/>
                <a:gd name="T1" fmla="*/ 0 h 2"/>
                <a:gd name="T2" fmla="*/ 2 w 36"/>
                <a:gd name="T3" fmla="*/ 0 h 2"/>
                <a:gd name="T4" fmla="*/ 0 w 36"/>
                <a:gd name="T5" fmla="*/ 1 h 2"/>
                <a:gd name="T6" fmla="*/ 2 w 36"/>
                <a:gd name="T7" fmla="*/ 2 h 2"/>
                <a:gd name="T8" fmla="*/ 34 w 36"/>
                <a:gd name="T9" fmla="*/ 2 h 2"/>
                <a:gd name="T10" fmla="*/ 36 w 36"/>
                <a:gd name="T11" fmla="*/ 1 h 2"/>
                <a:gd name="T12" fmla="*/ 34 w 36"/>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6" h="2">
                  <a:moveTo>
                    <a:pt x="34" y="0"/>
                  </a:moveTo>
                  <a:cubicBezTo>
                    <a:pt x="2" y="0"/>
                    <a:pt x="2" y="0"/>
                    <a:pt x="2" y="0"/>
                  </a:cubicBezTo>
                  <a:cubicBezTo>
                    <a:pt x="1" y="0"/>
                    <a:pt x="0" y="0"/>
                    <a:pt x="0" y="1"/>
                  </a:cubicBezTo>
                  <a:cubicBezTo>
                    <a:pt x="0" y="2"/>
                    <a:pt x="1" y="2"/>
                    <a:pt x="2" y="2"/>
                  </a:cubicBezTo>
                  <a:cubicBezTo>
                    <a:pt x="34" y="2"/>
                    <a:pt x="34" y="2"/>
                    <a:pt x="34" y="2"/>
                  </a:cubicBezTo>
                  <a:cubicBezTo>
                    <a:pt x="35" y="2"/>
                    <a:pt x="36" y="2"/>
                    <a:pt x="36" y="1"/>
                  </a:cubicBezTo>
                  <a:cubicBezTo>
                    <a:pt x="36" y="0"/>
                    <a:pt x="35" y="0"/>
                    <a:pt x="3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0" name="Freeform 62">
              <a:extLst>
                <a:ext uri="{FF2B5EF4-FFF2-40B4-BE49-F238E27FC236}">
                  <a16:creationId xmlns:a16="http://schemas.microsoft.com/office/drawing/2014/main" id="{9F531A0D-C49B-7047-8141-0820A1087FBA}"/>
                </a:ext>
              </a:extLst>
            </p:cNvPr>
            <p:cNvSpPr>
              <a:spLocks/>
            </p:cNvSpPr>
            <p:nvPr/>
          </p:nvSpPr>
          <p:spPr bwMode="auto">
            <a:xfrm>
              <a:off x="2654301" y="5649913"/>
              <a:ext cx="201613" cy="25400"/>
            </a:xfrm>
            <a:custGeom>
              <a:avLst/>
              <a:gdLst>
                <a:gd name="T0" fmla="*/ 23 w 24"/>
                <a:gd name="T1" fmla="*/ 0 h 3"/>
                <a:gd name="T2" fmla="*/ 1 w 24"/>
                <a:gd name="T3" fmla="*/ 0 h 3"/>
                <a:gd name="T4" fmla="*/ 0 w 24"/>
                <a:gd name="T5" fmla="*/ 2 h 3"/>
                <a:gd name="T6" fmla="*/ 1 w 24"/>
                <a:gd name="T7" fmla="*/ 3 h 3"/>
                <a:gd name="T8" fmla="*/ 23 w 24"/>
                <a:gd name="T9" fmla="*/ 3 h 3"/>
                <a:gd name="T10" fmla="*/ 24 w 24"/>
                <a:gd name="T11" fmla="*/ 2 h 3"/>
                <a:gd name="T12" fmla="*/ 23 w 2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4" h="3">
                  <a:moveTo>
                    <a:pt x="23" y="0"/>
                  </a:moveTo>
                  <a:cubicBezTo>
                    <a:pt x="1" y="0"/>
                    <a:pt x="1" y="0"/>
                    <a:pt x="1" y="0"/>
                  </a:cubicBezTo>
                  <a:cubicBezTo>
                    <a:pt x="1" y="0"/>
                    <a:pt x="0" y="1"/>
                    <a:pt x="0" y="2"/>
                  </a:cubicBezTo>
                  <a:cubicBezTo>
                    <a:pt x="0" y="2"/>
                    <a:pt x="1" y="3"/>
                    <a:pt x="1" y="3"/>
                  </a:cubicBezTo>
                  <a:cubicBezTo>
                    <a:pt x="23" y="3"/>
                    <a:pt x="23" y="3"/>
                    <a:pt x="23" y="3"/>
                  </a:cubicBezTo>
                  <a:cubicBezTo>
                    <a:pt x="24" y="3"/>
                    <a:pt x="24" y="2"/>
                    <a:pt x="24" y="2"/>
                  </a:cubicBezTo>
                  <a:cubicBezTo>
                    <a:pt x="24" y="1"/>
                    <a:pt x="24"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1" name="Freeform 63">
              <a:extLst>
                <a:ext uri="{FF2B5EF4-FFF2-40B4-BE49-F238E27FC236}">
                  <a16:creationId xmlns:a16="http://schemas.microsoft.com/office/drawing/2014/main" id="{7DE8A815-A4C7-D246-9A90-B3003CDEE593}"/>
                </a:ext>
              </a:extLst>
            </p:cNvPr>
            <p:cNvSpPr>
              <a:spLocks/>
            </p:cNvSpPr>
            <p:nvPr/>
          </p:nvSpPr>
          <p:spPr bwMode="auto">
            <a:xfrm>
              <a:off x="2654301" y="5700713"/>
              <a:ext cx="201613" cy="25400"/>
            </a:xfrm>
            <a:custGeom>
              <a:avLst/>
              <a:gdLst>
                <a:gd name="T0" fmla="*/ 23 w 24"/>
                <a:gd name="T1" fmla="*/ 0 h 3"/>
                <a:gd name="T2" fmla="*/ 1 w 24"/>
                <a:gd name="T3" fmla="*/ 0 h 3"/>
                <a:gd name="T4" fmla="*/ 0 w 24"/>
                <a:gd name="T5" fmla="*/ 1 h 3"/>
                <a:gd name="T6" fmla="*/ 1 w 24"/>
                <a:gd name="T7" fmla="*/ 3 h 3"/>
                <a:gd name="T8" fmla="*/ 23 w 24"/>
                <a:gd name="T9" fmla="*/ 3 h 3"/>
                <a:gd name="T10" fmla="*/ 24 w 24"/>
                <a:gd name="T11" fmla="*/ 1 h 3"/>
                <a:gd name="T12" fmla="*/ 23 w 2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4" h="3">
                  <a:moveTo>
                    <a:pt x="23" y="0"/>
                  </a:moveTo>
                  <a:cubicBezTo>
                    <a:pt x="1" y="0"/>
                    <a:pt x="1" y="0"/>
                    <a:pt x="1" y="0"/>
                  </a:cubicBezTo>
                  <a:cubicBezTo>
                    <a:pt x="1" y="0"/>
                    <a:pt x="0" y="1"/>
                    <a:pt x="0" y="1"/>
                  </a:cubicBezTo>
                  <a:cubicBezTo>
                    <a:pt x="0" y="2"/>
                    <a:pt x="1" y="3"/>
                    <a:pt x="1" y="3"/>
                  </a:cubicBezTo>
                  <a:cubicBezTo>
                    <a:pt x="23" y="3"/>
                    <a:pt x="23" y="3"/>
                    <a:pt x="23" y="3"/>
                  </a:cubicBezTo>
                  <a:cubicBezTo>
                    <a:pt x="24" y="3"/>
                    <a:pt x="24" y="2"/>
                    <a:pt x="24" y="1"/>
                  </a:cubicBezTo>
                  <a:cubicBezTo>
                    <a:pt x="24" y="1"/>
                    <a:pt x="24"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62" name="Group 1861">
            <a:extLst>
              <a:ext uri="{FF2B5EF4-FFF2-40B4-BE49-F238E27FC236}">
                <a16:creationId xmlns:a16="http://schemas.microsoft.com/office/drawing/2014/main" id="{9AC16EE0-8183-0242-A438-22371B8475BB}"/>
              </a:ext>
            </a:extLst>
          </p:cNvPr>
          <p:cNvGrpSpPr/>
          <p:nvPr userDrawn="1"/>
        </p:nvGrpSpPr>
        <p:grpSpPr>
          <a:xfrm>
            <a:off x="3001094" y="3090088"/>
            <a:ext cx="341450" cy="298126"/>
            <a:chOff x="3001094" y="3074353"/>
            <a:chExt cx="341450" cy="298126"/>
          </a:xfrm>
        </p:grpSpPr>
        <p:sp>
          <p:nvSpPr>
            <p:cNvPr id="1863" name="Freeform 64">
              <a:extLst>
                <a:ext uri="{FF2B5EF4-FFF2-40B4-BE49-F238E27FC236}">
                  <a16:creationId xmlns:a16="http://schemas.microsoft.com/office/drawing/2014/main" id="{B2E175F8-21B6-4D47-B53C-3E8A13997607}"/>
                </a:ext>
              </a:extLst>
            </p:cNvPr>
            <p:cNvSpPr>
              <a:spLocks noEditPoints="1"/>
            </p:cNvSpPr>
            <p:nvPr/>
          </p:nvSpPr>
          <p:spPr bwMode="auto">
            <a:xfrm>
              <a:off x="3199355" y="3074353"/>
              <a:ext cx="143189" cy="174029"/>
            </a:xfrm>
            <a:custGeom>
              <a:avLst/>
              <a:gdLst>
                <a:gd name="T0" fmla="*/ 1 w 37"/>
                <a:gd name="T1" fmla="*/ 45 h 45"/>
                <a:gd name="T2" fmla="*/ 1 w 37"/>
                <a:gd name="T3" fmla="*/ 44 h 45"/>
                <a:gd name="T4" fmla="*/ 0 w 37"/>
                <a:gd name="T5" fmla="*/ 43 h 45"/>
                <a:gd name="T6" fmla="*/ 0 w 37"/>
                <a:gd name="T7" fmla="*/ 7 h 45"/>
                <a:gd name="T8" fmla="*/ 7 w 37"/>
                <a:gd name="T9" fmla="*/ 0 h 45"/>
                <a:gd name="T10" fmla="*/ 29 w 37"/>
                <a:gd name="T11" fmla="*/ 0 h 45"/>
                <a:gd name="T12" fmla="*/ 37 w 37"/>
                <a:gd name="T13" fmla="*/ 7 h 45"/>
                <a:gd name="T14" fmla="*/ 37 w 37"/>
                <a:gd name="T15" fmla="*/ 26 h 45"/>
                <a:gd name="T16" fmla="*/ 29 w 37"/>
                <a:gd name="T17" fmla="*/ 34 h 45"/>
                <a:gd name="T18" fmla="*/ 14 w 37"/>
                <a:gd name="T19" fmla="*/ 34 h 45"/>
                <a:gd name="T20" fmla="*/ 2 w 37"/>
                <a:gd name="T21" fmla="*/ 44 h 45"/>
                <a:gd name="T22" fmla="*/ 1 w 37"/>
                <a:gd name="T23" fmla="*/ 45 h 45"/>
                <a:gd name="T24" fmla="*/ 7 w 37"/>
                <a:gd name="T25" fmla="*/ 2 h 45"/>
                <a:gd name="T26" fmla="*/ 3 w 37"/>
                <a:gd name="T27" fmla="*/ 7 h 45"/>
                <a:gd name="T28" fmla="*/ 3 w 37"/>
                <a:gd name="T29" fmla="*/ 40 h 45"/>
                <a:gd name="T30" fmla="*/ 12 w 37"/>
                <a:gd name="T31" fmla="*/ 31 h 45"/>
                <a:gd name="T32" fmla="*/ 13 w 37"/>
                <a:gd name="T33" fmla="*/ 31 h 45"/>
                <a:gd name="T34" fmla="*/ 29 w 37"/>
                <a:gd name="T35" fmla="*/ 31 h 45"/>
                <a:gd name="T36" fmla="*/ 34 w 37"/>
                <a:gd name="T37" fmla="*/ 26 h 45"/>
                <a:gd name="T38" fmla="*/ 34 w 37"/>
                <a:gd name="T39" fmla="*/ 7 h 45"/>
                <a:gd name="T40" fmla="*/ 29 w 37"/>
                <a:gd name="T41" fmla="*/ 2 h 45"/>
                <a:gd name="T42" fmla="*/ 7 w 37"/>
                <a:gd name="T43"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5">
                  <a:moveTo>
                    <a:pt x="1" y="45"/>
                  </a:moveTo>
                  <a:cubicBezTo>
                    <a:pt x="1" y="45"/>
                    <a:pt x="1" y="45"/>
                    <a:pt x="1" y="44"/>
                  </a:cubicBezTo>
                  <a:cubicBezTo>
                    <a:pt x="0" y="44"/>
                    <a:pt x="0" y="44"/>
                    <a:pt x="0" y="43"/>
                  </a:cubicBezTo>
                  <a:cubicBezTo>
                    <a:pt x="0" y="7"/>
                    <a:pt x="0" y="7"/>
                    <a:pt x="0" y="7"/>
                  </a:cubicBezTo>
                  <a:cubicBezTo>
                    <a:pt x="0" y="3"/>
                    <a:pt x="3" y="0"/>
                    <a:pt x="7" y="0"/>
                  </a:cubicBezTo>
                  <a:cubicBezTo>
                    <a:pt x="29" y="0"/>
                    <a:pt x="29" y="0"/>
                    <a:pt x="29" y="0"/>
                  </a:cubicBezTo>
                  <a:cubicBezTo>
                    <a:pt x="33" y="0"/>
                    <a:pt x="37" y="3"/>
                    <a:pt x="37" y="7"/>
                  </a:cubicBezTo>
                  <a:cubicBezTo>
                    <a:pt x="37" y="26"/>
                    <a:pt x="37" y="26"/>
                    <a:pt x="37" y="26"/>
                  </a:cubicBezTo>
                  <a:cubicBezTo>
                    <a:pt x="37" y="30"/>
                    <a:pt x="33" y="34"/>
                    <a:pt x="29" y="34"/>
                  </a:cubicBezTo>
                  <a:cubicBezTo>
                    <a:pt x="14" y="34"/>
                    <a:pt x="14" y="34"/>
                    <a:pt x="14" y="34"/>
                  </a:cubicBezTo>
                  <a:cubicBezTo>
                    <a:pt x="2" y="44"/>
                    <a:pt x="2" y="44"/>
                    <a:pt x="2" y="44"/>
                  </a:cubicBezTo>
                  <a:cubicBezTo>
                    <a:pt x="2" y="44"/>
                    <a:pt x="2" y="45"/>
                    <a:pt x="1" y="45"/>
                  </a:cubicBezTo>
                  <a:close/>
                  <a:moveTo>
                    <a:pt x="7" y="2"/>
                  </a:moveTo>
                  <a:cubicBezTo>
                    <a:pt x="5" y="2"/>
                    <a:pt x="3" y="4"/>
                    <a:pt x="3" y="7"/>
                  </a:cubicBezTo>
                  <a:cubicBezTo>
                    <a:pt x="3" y="40"/>
                    <a:pt x="3" y="40"/>
                    <a:pt x="3" y="40"/>
                  </a:cubicBezTo>
                  <a:cubicBezTo>
                    <a:pt x="12" y="31"/>
                    <a:pt x="12" y="31"/>
                    <a:pt x="12" y="31"/>
                  </a:cubicBezTo>
                  <a:cubicBezTo>
                    <a:pt x="13" y="31"/>
                    <a:pt x="13" y="31"/>
                    <a:pt x="13" y="31"/>
                  </a:cubicBezTo>
                  <a:cubicBezTo>
                    <a:pt x="29" y="31"/>
                    <a:pt x="29" y="31"/>
                    <a:pt x="29" y="31"/>
                  </a:cubicBezTo>
                  <a:cubicBezTo>
                    <a:pt x="32" y="31"/>
                    <a:pt x="34" y="29"/>
                    <a:pt x="34" y="26"/>
                  </a:cubicBezTo>
                  <a:cubicBezTo>
                    <a:pt x="34" y="7"/>
                    <a:pt x="34" y="7"/>
                    <a:pt x="34" y="7"/>
                  </a:cubicBezTo>
                  <a:cubicBezTo>
                    <a:pt x="34" y="4"/>
                    <a:pt x="32" y="2"/>
                    <a:pt x="29" y="2"/>
                  </a:cubicBezTo>
                  <a:lnTo>
                    <a:pt x="7" y="2"/>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4" name="Freeform 65">
              <a:extLst>
                <a:ext uri="{FF2B5EF4-FFF2-40B4-BE49-F238E27FC236}">
                  <a16:creationId xmlns:a16="http://schemas.microsoft.com/office/drawing/2014/main" id="{AF3EC97F-B14C-0741-8339-484864ACEE52}"/>
                </a:ext>
              </a:extLst>
            </p:cNvPr>
            <p:cNvSpPr>
              <a:spLocks/>
            </p:cNvSpPr>
            <p:nvPr/>
          </p:nvSpPr>
          <p:spPr bwMode="auto">
            <a:xfrm>
              <a:off x="3233867" y="3112536"/>
              <a:ext cx="69759" cy="11749"/>
            </a:xfrm>
            <a:custGeom>
              <a:avLst/>
              <a:gdLst>
                <a:gd name="T0" fmla="*/ 17 w 18"/>
                <a:gd name="T1" fmla="*/ 3 h 3"/>
                <a:gd name="T2" fmla="*/ 2 w 18"/>
                <a:gd name="T3" fmla="*/ 3 h 3"/>
                <a:gd name="T4" fmla="*/ 0 w 18"/>
                <a:gd name="T5" fmla="*/ 2 h 3"/>
                <a:gd name="T6" fmla="*/ 2 w 18"/>
                <a:gd name="T7" fmla="*/ 0 h 3"/>
                <a:gd name="T8" fmla="*/ 17 w 18"/>
                <a:gd name="T9" fmla="*/ 0 h 3"/>
                <a:gd name="T10" fmla="*/ 18 w 18"/>
                <a:gd name="T11" fmla="*/ 2 h 3"/>
                <a:gd name="T12" fmla="*/ 17 w 1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8" h="3">
                  <a:moveTo>
                    <a:pt x="17" y="3"/>
                  </a:moveTo>
                  <a:cubicBezTo>
                    <a:pt x="2" y="3"/>
                    <a:pt x="2" y="3"/>
                    <a:pt x="2" y="3"/>
                  </a:cubicBezTo>
                  <a:cubicBezTo>
                    <a:pt x="1" y="3"/>
                    <a:pt x="0" y="2"/>
                    <a:pt x="0" y="2"/>
                  </a:cubicBezTo>
                  <a:cubicBezTo>
                    <a:pt x="0" y="1"/>
                    <a:pt x="1" y="0"/>
                    <a:pt x="2" y="0"/>
                  </a:cubicBezTo>
                  <a:cubicBezTo>
                    <a:pt x="17" y="0"/>
                    <a:pt x="17" y="0"/>
                    <a:pt x="17" y="0"/>
                  </a:cubicBezTo>
                  <a:cubicBezTo>
                    <a:pt x="18" y="0"/>
                    <a:pt x="18" y="1"/>
                    <a:pt x="18" y="2"/>
                  </a:cubicBezTo>
                  <a:cubicBezTo>
                    <a:pt x="18" y="2"/>
                    <a:pt x="18" y="3"/>
                    <a:pt x="17"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5" name="Freeform 66">
              <a:extLst>
                <a:ext uri="{FF2B5EF4-FFF2-40B4-BE49-F238E27FC236}">
                  <a16:creationId xmlns:a16="http://schemas.microsoft.com/office/drawing/2014/main" id="{79E46BF4-67C8-8244-AF7D-4A73445D7B8B}"/>
                </a:ext>
              </a:extLst>
            </p:cNvPr>
            <p:cNvSpPr>
              <a:spLocks/>
            </p:cNvSpPr>
            <p:nvPr/>
          </p:nvSpPr>
          <p:spPr bwMode="auto">
            <a:xfrm>
              <a:off x="3233867" y="3151455"/>
              <a:ext cx="69759" cy="11749"/>
            </a:xfrm>
            <a:custGeom>
              <a:avLst/>
              <a:gdLst>
                <a:gd name="T0" fmla="*/ 17 w 18"/>
                <a:gd name="T1" fmla="*/ 3 h 3"/>
                <a:gd name="T2" fmla="*/ 2 w 18"/>
                <a:gd name="T3" fmla="*/ 3 h 3"/>
                <a:gd name="T4" fmla="*/ 0 w 18"/>
                <a:gd name="T5" fmla="*/ 2 h 3"/>
                <a:gd name="T6" fmla="*/ 2 w 18"/>
                <a:gd name="T7" fmla="*/ 0 h 3"/>
                <a:gd name="T8" fmla="*/ 17 w 18"/>
                <a:gd name="T9" fmla="*/ 0 h 3"/>
                <a:gd name="T10" fmla="*/ 18 w 18"/>
                <a:gd name="T11" fmla="*/ 2 h 3"/>
                <a:gd name="T12" fmla="*/ 17 w 1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8" h="3">
                  <a:moveTo>
                    <a:pt x="17" y="3"/>
                  </a:moveTo>
                  <a:cubicBezTo>
                    <a:pt x="2" y="3"/>
                    <a:pt x="2" y="3"/>
                    <a:pt x="2" y="3"/>
                  </a:cubicBezTo>
                  <a:cubicBezTo>
                    <a:pt x="1" y="3"/>
                    <a:pt x="0" y="2"/>
                    <a:pt x="0" y="2"/>
                  </a:cubicBezTo>
                  <a:cubicBezTo>
                    <a:pt x="0" y="1"/>
                    <a:pt x="1" y="0"/>
                    <a:pt x="2" y="0"/>
                  </a:cubicBezTo>
                  <a:cubicBezTo>
                    <a:pt x="17" y="0"/>
                    <a:pt x="17" y="0"/>
                    <a:pt x="17" y="0"/>
                  </a:cubicBezTo>
                  <a:cubicBezTo>
                    <a:pt x="18" y="0"/>
                    <a:pt x="18" y="1"/>
                    <a:pt x="18" y="2"/>
                  </a:cubicBezTo>
                  <a:cubicBezTo>
                    <a:pt x="18" y="2"/>
                    <a:pt x="18" y="3"/>
                    <a:pt x="17"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6" name="Freeform 67">
              <a:extLst>
                <a:ext uri="{FF2B5EF4-FFF2-40B4-BE49-F238E27FC236}">
                  <a16:creationId xmlns:a16="http://schemas.microsoft.com/office/drawing/2014/main" id="{65035E97-5A8F-2942-B2AC-93549DD4F5D7}"/>
                </a:ext>
              </a:extLst>
            </p:cNvPr>
            <p:cNvSpPr>
              <a:spLocks noEditPoints="1"/>
            </p:cNvSpPr>
            <p:nvPr/>
          </p:nvSpPr>
          <p:spPr bwMode="auto">
            <a:xfrm>
              <a:off x="3051760" y="3190372"/>
              <a:ext cx="54338" cy="50667"/>
            </a:xfrm>
            <a:custGeom>
              <a:avLst/>
              <a:gdLst>
                <a:gd name="T0" fmla="*/ 14 w 14"/>
                <a:gd name="T1" fmla="*/ 7 h 13"/>
                <a:gd name="T2" fmla="*/ 7 w 14"/>
                <a:gd name="T3" fmla="*/ 0 h 13"/>
                <a:gd name="T4" fmla="*/ 0 w 14"/>
                <a:gd name="T5" fmla="*/ 7 h 13"/>
                <a:gd name="T6" fmla="*/ 7 w 14"/>
                <a:gd name="T7" fmla="*/ 13 h 13"/>
                <a:gd name="T8" fmla="*/ 14 w 14"/>
                <a:gd name="T9" fmla="*/ 7 h 13"/>
                <a:gd name="T10" fmla="*/ 3 w 14"/>
                <a:gd name="T11" fmla="*/ 7 h 13"/>
                <a:gd name="T12" fmla="*/ 7 w 14"/>
                <a:gd name="T13" fmla="*/ 3 h 13"/>
                <a:gd name="T14" fmla="*/ 11 w 14"/>
                <a:gd name="T15" fmla="*/ 7 h 13"/>
                <a:gd name="T16" fmla="*/ 7 w 14"/>
                <a:gd name="T17" fmla="*/ 11 h 13"/>
                <a:gd name="T18" fmla="*/ 3 w 14"/>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14" y="7"/>
                  </a:moveTo>
                  <a:cubicBezTo>
                    <a:pt x="14" y="3"/>
                    <a:pt x="11" y="0"/>
                    <a:pt x="7" y="0"/>
                  </a:cubicBezTo>
                  <a:cubicBezTo>
                    <a:pt x="3" y="0"/>
                    <a:pt x="0" y="3"/>
                    <a:pt x="0" y="7"/>
                  </a:cubicBezTo>
                  <a:cubicBezTo>
                    <a:pt x="0" y="10"/>
                    <a:pt x="3" y="13"/>
                    <a:pt x="7" y="13"/>
                  </a:cubicBezTo>
                  <a:cubicBezTo>
                    <a:pt x="11" y="13"/>
                    <a:pt x="14" y="10"/>
                    <a:pt x="14" y="7"/>
                  </a:cubicBezTo>
                  <a:close/>
                  <a:moveTo>
                    <a:pt x="3" y="7"/>
                  </a:moveTo>
                  <a:cubicBezTo>
                    <a:pt x="3" y="5"/>
                    <a:pt x="5" y="3"/>
                    <a:pt x="7" y="3"/>
                  </a:cubicBezTo>
                  <a:cubicBezTo>
                    <a:pt x="9" y="3"/>
                    <a:pt x="11" y="5"/>
                    <a:pt x="11" y="7"/>
                  </a:cubicBezTo>
                  <a:cubicBezTo>
                    <a:pt x="11" y="9"/>
                    <a:pt x="9" y="11"/>
                    <a:pt x="7" y="11"/>
                  </a:cubicBezTo>
                  <a:cubicBezTo>
                    <a:pt x="5" y="11"/>
                    <a:pt x="3" y="9"/>
                    <a:pt x="3" y="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7" name="Freeform 68">
              <a:extLst>
                <a:ext uri="{FF2B5EF4-FFF2-40B4-BE49-F238E27FC236}">
                  <a16:creationId xmlns:a16="http://schemas.microsoft.com/office/drawing/2014/main" id="{F261C1A3-D559-2F40-9FE4-8D91912A5EB0}"/>
                </a:ext>
              </a:extLst>
            </p:cNvPr>
            <p:cNvSpPr>
              <a:spLocks noEditPoints="1"/>
            </p:cNvSpPr>
            <p:nvPr/>
          </p:nvSpPr>
          <p:spPr bwMode="auto">
            <a:xfrm>
              <a:off x="3129596" y="3190372"/>
              <a:ext cx="49932" cy="50667"/>
            </a:xfrm>
            <a:custGeom>
              <a:avLst/>
              <a:gdLst>
                <a:gd name="T0" fmla="*/ 13 w 13"/>
                <a:gd name="T1" fmla="*/ 7 h 13"/>
                <a:gd name="T2" fmla="*/ 6 w 13"/>
                <a:gd name="T3" fmla="*/ 0 h 13"/>
                <a:gd name="T4" fmla="*/ 0 w 13"/>
                <a:gd name="T5" fmla="*/ 7 h 13"/>
                <a:gd name="T6" fmla="*/ 6 w 13"/>
                <a:gd name="T7" fmla="*/ 13 h 13"/>
                <a:gd name="T8" fmla="*/ 13 w 13"/>
                <a:gd name="T9" fmla="*/ 7 h 13"/>
                <a:gd name="T10" fmla="*/ 2 w 13"/>
                <a:gd name="T11" fmla="*/ 7 h 13"/>
                <a:gd name="T12" fmla="*/ 6 w 13"/>
                <a:gd name="T13" fmla="*/ 3 h 13"/>
                <a:gd name="T14" fmla="*/ 10 w 13"/>
                <a:gd name="T15" fmla="*/ 7 h 13"/>
                <a:gd name="T16" fmla="*/ 6 w 13"/>
                <a:gd name="T17" fmla="*/ 11 h 13"/>
                <a:gd name="T18" fmla="*/ 2 w 13"/>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7"/>
                  </a:moveTo>
                  <a:cubicBezTo>
                    <a:pt x="13" y="3"/>
                    <a:pt x="10" y="0"/>
                    <a:pt x="6" y="0"/>
                  </a:cubicBezTo>
                  <a:cubicBezTo>
                    <a:pt x="3" y="0"/>
                    <a:pt x="0" y="3"/>
                    <a:pt x="0" y="7"/>
                  </a:cubicBezTo>
                  <a:cubicBezTo>
                    <a:pt x="0" y="10"/>
                    <a:pt x="3" y="13"/>
                    <a:pt x="6" y="13"/>
                  </a:cubicBezTo>
                  <a:cubicBezTo>
                    <a:pt x="10" y="13"/>
                    <a:pt x="13" y="10"/>
                    <a:pt x="13" y="7"/>
                  </a:cubicBezTo>
                  <a:close/>
                  <a:moveTo>
                    <a:pt x="2" y="7"/>
                  </a:moveTo>
                  <a:cubicBezTo>
                    <a:pt x="2" y="5"/>
                    <a:pt x="4" y="3"/>
                    <a:pt x="6" y="3"/>
                  </a:cubicBezTo>
                  <a:cubicBezTo>
                    <a:pt x="9" y="3"/>
                    <a:pt x="10" y="5"/>
                    <a:pt x="10" y="7"/>
                  </a:cubicBezTo>
                  <a:cubicBezTo>
                    <a:pt x="10" y="9"/>
                    <a:pt x="9" y="11"/>
                    <a:pt x="6" y="11"/>
                  </a:cubicBezTo>
                  <a:cubicBezTo>
                    <a:pt x="4" y="11"/>
                    <a:pt x="2" y="9"/>
                    <a:pt x="2" y="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8" name="Freeform 69">
              <a:extLst>
                <a:ext uri="{FF2B5EF4-FFF2-40B4-BE49-F238E27FC236}">
                  <a16:creationId xmlns:a16="http://schemas.microsoft.com/office/drawing/2014/main" id="{0206B85A-73A4-B04A-8606-8FDAC3FD0539}"/>
                </a:ext>
              </a:extLst>
            </p:cNvPr>
            <p:cNvSpPr>
              <a:spLocks/>
            </p:cNvSpPr>
            <p:nvPr/>
          </p:nvSpPr>
          <p:spPr bwMode="auto">
            <a:xfrm>
              <a:off x="3048089" y="3275551"/>
              <a:ext cx="135846" cy="11749"/>
            </a:xfrm>
            <a:custGeom>
              <a:avLst/>
              <a:gdLst>
                <a:gd name="T0" fmla="*/ 0 w 35"/>
                <a:gd name="T1" fmla="*/ 2 h 3"/>
                <a:gd name="T2" fmla="*/ 1 w 35"/>
                <a:gd name="T3" fmla="*/ 3 h 3"/>
                <a:gd name="T4" fmla="*/ 34 w 35"/>
                <a:gd name="T5" fmla="*/ 3 h 3"/>
                <a:gd name="T6" fmla="*/ 35 w 35"/>
                <a:gd name="T7" fmla="*/ 2 h 3"/>
                <a:gd name="T8" fmla="*/ 34 w 35"/>
                <a:gd name="T9" fmla="*/ 0 h 3"/>
                <a:gd name="T10" fmla="*/ 1 w 35"/>
                <a:gd name="T11" fmla="*/ 0 h 3"/>
                <a:gd name="T12" fmla="*/ 0 w 3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0" y="2"/>
                  </a:moveTo>
                  <a:cubicBezTo>
                    <a:pt x="0" y="2"/>
                    <a:pt x="1" y="3"/>
                    <a:pt x="1" y="3"/>
                  </a:cubicBezTo>
                  <a:cubicBezTo>
                    <a:pt x="34" y="3"/>
                    <a:pt x="34" y="3"/>
                    <a:pt x="34" y="3"/>
                  </a:cubicBezTo>
                  <a:cubicBezTo>
                    <a:pt x="35" y="3"/>
                    <a:pt x="35" y="2"/>
                    <a:pt x="35" y="2"/>
                  </a:cubicBezTo>
                  <a:cubicBezTo>
                    <a:pt x="35" y="1"/>
                    <a:pt x="35" y="0"/>
                    <a:pt x="34" y="0"/>
                  </a:cubicBezTo>
                  <a:cubicBezTo>
                    <a:pt x="1" y="0"/>
                    <a:pt x="1" y="0"/>
                    <a:pt x="1" y="0"/>
                  </a:cubicBezTo>
                  <a:cubicBezTo>
                    <a:pt x="1" y="0"/>
                    <a:pt x="0" y="1"/>
                    <a:pt x="0" y="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 name="Freeform 70">
              <a:extLst>
                <a:ext uri="{FF2B5EF4-FFF2-40B4-BE49-F238E27FC236}">
                  <a16:creationId xmlns:a16="http://schemas.microsoft.com/office/drawing/2014/main" id="{BA8BB555-7E9D-A944-B4CD-0758D3D01961}"/>
                </a:ext>
              </a:extLst>
            </p:cNvPr>
            <p:cNvSpPr>
              <a:spLocks/>
            </p:cNvSpPr>
            <p:nvPr/>
          </p:nvSpPr>
          <p:spPr bwMode="auto">
            <a:xfrm>
              <a:off x="3071587" y="3341638"/>
              <a:ext cx="92522" cy="11749"/>
            </a:xfrm>
            <a:custGeom>
              <a:avLst/>
              <a:gdLst>
                <a:gd name="T0" fmla="*/ 22 w 24"/>
                <a:gd name="T1" fmla="*/ 0 h 3"/>
                <a:gd name="T2" fmla="*/ 1 w 24"/>
                <a:gd name="T3" fmla="*/ 0 h 3"/>
                <a:gd name="T4" fmla="*/ 0 w 24"/>
                <a:gd name="T5" fmla="*/ 1 h 3"/>
                <a:gd name="T6" fmla="*/ 1 w 24"/>
                <a:gd name="T7" fmla="*/ 3 h 3"/>
                <a:gd name="T8" fmla="*/ 22 w 24"/>
                <a:gd name="T9" fmla="*/ 3 h 3"/>
                <a:gd name="T10" fmla="*/ 24 w 24"/>
                <a:gd name="T11" fmla="*/ 1 h 3"/>
                <a:gd name="T12" fmla="*/ 22 w 2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4" h="3">
                  <a:moveTo>
                    <a:pt x="22" y="0"/>
                  </a:moveTo>
                  <a:cubicBezTo>
                    <a:pt x="1" y="0"/>
                    <a:pt x="1" y="0"/>
                    <a:pt x="1" y="0"/>
                  </a:cubicBezTo>
                  <a:cubicBezTo>
                    <a:pt x="0" y="0"/>
                    <a:pt x="0" y="0"/>
                    <a:pt x="0" y="1"/>
                  </a:cubicBezTo>
                  <a:cubicBezTo>
                    <a:pt x="0" y="2"/>
                    <a:pt x="0" y="3"/>
                    <a:pt x="1" y="3"/>
                  </a:cubicBezTo>
                  <a:cubicBezTo>
                    <a:pt x="22" y="3"/>
                    <a:pt x="22" y="3"/>
                    <a:pt x="22" y="3"/>
                  </a:cubicBezTo>
                  <a:cubicBezTo>
                    <a:pt x="23" y="3"/>
                    <a:pt x="24" y="2"/>
                    <a:pt x="24" y="1"/>
                  </a:cubicBezTo>
                  <a:cubicBezTo>
                    <a:pt x="24" y="0"/>
                    <a:pt x="23" y="0"/>
                    <a:pt x="22"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0" name="Freeform 71">
              <a:extLst>
                <a:ext uri="{FF2B5EF4-FFF2-40B4-BE49-F238E27FC236}">
                  <a16:creationId xmlns:a16="http://schemas.microsoft.com/office/drawing/2014/main" id="{203BD659-4C7E-A14D-A51F-7D36668D0806}"/>
                </a:ext>
              </a:extLst>
            </p:cNvPr>
            <p:cNvSpPr>
              <a:spLocks/>
            </p:cNvSpPr>
            <p:nvPr/>
          </p:nvSpPr>
          <p:spPr bwMode="auto">
            <a:xfrm>
              <a:off x="3071587" y="3365136"/>
              <a:ext cx="92522" cy="7343"/>
            </a:xfrm>
            <a:custGeom>
              <a:avLst/>
              <a:gdLst>
                <a:gd name="T0" fmla="*/ 22 w 24"/>
                <a:gd name="T1" fmla="*/ 0 h 2"/>
                <a:gd name="T2" fmla="*/ 1 w 24"/>
                <a:gd name="T3" fmla="*/ 0 h 2"/>
                <a:gd name="T4" fmla="*/ 0 w 24"/>
                <a:gd name="T5" fmla="*/ 1 h 2"/>
                <a:gd name="T6" fmla="*/ 1 w 24"/>
                <a:gd name="T7" fmla="*/ 2 h 2"/>
                <a:gd name="T8" fmla="*/ 22 w 24"/>
                <a:gd name="T9" fmla="*/ 2 h 2"/>
                <a:gd name="T10" fmla="*/ 24 w 24"/>
                <a:gd name="T11" fmla="*/ 1 h 2"/>
                <a:gd name="T12" fmla="*/ 22 w 2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4" h="2">
                  <a:moveTo>
                    <a:pt x="22" y="0"/>
                  </a:moveTo>
                  <a:cubicBezTo>
                    <a:pt x="1" y="0"/>
                    <a:pt x="1" y="0"/>
                    <a:pt x="1" y="0"/>
                  </a:cubicBezTo>
                  <a:cubicBezTo>
                    <a:pt x="0" y="0"/>
                    <a:pt x="0" y="0"/>
                    <a:pt x="0" y="1"/>
                  </a:cubicBezTo>
                  <a:cubicBezTo>
                    <a:pt x="0" y="2"/>
                    <a:pt x="0" y="2"/>
                    <a:pt x="1" y="2"/>
                  </a:cubicBezTo>
                  <a:cubicBezTo>
                    <a:pt x="22" y="2"/>
                    <a:pt x="22" y="2"/>
                    <a:pt x="22" y="2"/>
                  </a:cubicBezTo>
                  <a:cubicBezTo>
                    <a:pt x="23" y="2"/>
                    <a:pt x="24" y="2"/>
                    <a:pt x="24" y="1"/>
                  </a:cubicBezTo>
                  <a:cubicBezTo>
                    <a:pt x="24" y="0"/>
                    <a:pt x="23" y="0"/>
                    <a:pt x="22"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1" name="Freeform 72">
              <a:extLst>
                <a:ext uri="{FF2B5EF4-FFF2-40B4-BE49-F238E27FC236}">
                  <a16:creationId xmlns:a16="http://schemas.microsoft.com/office/drawing/2014/main" id="{250E6446-D826-6A4A-A23F-A4BBD39D7AB7}"/>
                </a:ext>
              </a:extLst>
            </p:cNvPr>
            <p:cNvSpPr>
              <a:spLocks noEditPoints="1"/>
            </p:cNvSpPr>
            <p:nvPr/>
          </p:nvSpPr>
          <p:spPr bwMode="auto">
            <a:xfrm>
              <a:off x="3001094" y="3081696"/>
              <a:ext cx="229102" cy="244522"/>
            </a:xfrm>
            <a:custGeom>
              <a:avLst/>
              <a:gdLst>
                <a:gd name="T0" fmla="*/ 58 w 59"/>
                <a:gd name="T1" fmla="*/ 35 h 63"/>
                <a:gd name="T2" fmla="*/ 57 w 59"/>
                <a:gd name="T3" fmla="*/ 37 h 63"/>
                <a:gd name="T4" fmla="*/ 57 w 59"/>
                <a:gd name="T5" fmla="*/ 57 h 63"/>
                <a:gd name="T6" fmla="*/ 54 w 59"/>
                <a:gd name="T7" fmla="*/ 60 h 63"/>
                <a:gd name="T8" fmla="*/ 5 w 59"/>
                <a:gd name="T9" fmla="*/ 60 h 63"/>
                <a:gd name="T10" fmla="*/ 3 w 59"/>
                <a:gd name="T11" fmla="*/ 57 h 63"/>
                <a:gd name="T12" fmla="*/ 3 w 59"/>
                <a:gd name="T13" fmla="*/ 21 h 63"/>
                <a:gd name="T14" fmla="*/ 5 w 59"/>
                <a:gd name="T15" fmla="*/ 18 h 63"/>
                <a:gd name="T16" fmla="*/ 52 w 59"/>
                <a:gd name="T17" fmla="*/ 18 h 63"/>
                <a:gd name="T18" fmla="*/ 53 w 59"/>
                <a:gd name="T19" fmla="*/ 17 h 63"/>
                <a:gd name="T20" fmla="*/ 52 w 59"/>
                <a:gd name="T21" fmla="*/ 15 h 63"/>
                <a:gd name="T22" fmla="*/ 38 w 59"/>
                <a:gd name="T23" fmla="*/ 15 h 63"/>
                <a:gd name="T24" fmla="*/ 40 w 59"/>
                <a:gd name="T25" fmla="*/ 10 h 63"/>
                <a:gd name="T26" fmla="*/ 41 w 59"/>
                <a:gd name="T27" fmla="*/ 10 h 63"/>
                <a:gd name="T28" fmla="*/ 46 w 59"/>
                <a:gd name="T29" fmla="*/ 5 h 63"/>
                <a:gd name="T30" fmla="*/ 41 w 59"/>
                <a:gd name="T31" fmla="*/ 0 h 63"/>
                <a:gd name="T32" fmla="*/ 36 w 59"/>
                <a:gd name="T33" fmla="*/ 5 h 63"/>
                <a:gd name="T34" fmla="*/ 38 w 59"/>
                <a:gd name="T35" fmla="*/ 9 h 63"/>
                <a:gd name="T36" fmla="*/ 35 w 59"/>
                <a:gd name="T37" fmla="*/ 15 h 63"/>
                <a:gd name="T38" fmla="*/ 25 w 59"/>
                <a:gd name="T39" fmla="*/ 15 h 63"/>
                <a:gd name="T40" fmla="*/ 21 w 59"/>
                <a:gd name="T41" fmla="*/ 9 h 63"/>
                <a:gd name="T42" fmla="*/ 23 w 59"/>
                <a:gd name="T43" fmla="*/ 5 h 63"/>
                <a:gd name="T44" fmla="*/ 18 w 59"/>
                <a:gd name="T45" fmla="*/ 0 h 63"/>
                <a:gd name="T46" fmla="*/ 13 w 59"/>
                <a:gd name="T47" fmla="*/ 5 h 63"/>
                <a:gd name="T48" fmla="*/ 18 w 59"/>
                <a:gd name="T49" fmla="*/ 10 h 63"/>
                <a:gd name="T50" fmla="*/ 19 w 59"/>
                <a:gd name="T51" fmla="*/ 10 h 63"/>
                <a:gd name="T52" fmla="*/ 22 w 59"/>
                <a:gd name="T53" fmla="*/ 15 h 63"/>
                <a:gd name="T54" fmla="*/ 5 w 59"/>
                <a:gd name="T55" fmla="*/ 15 h 63"/>
                <a:gd name="T56" fmla="*/ 0 w 59"/>
                <a:gd name="T57" fmla="*/ 21 h 63"/>
                <a:gd name="T58" fmla="*/ 0 w 59"/>
                <a:gd name="T59" fmla="*/ 57 h 63"/>
                <a:gd name="T60" fmla="*/ 5 w 59"/>
                <a:gd name="T61" fmla="*/ 63 h 63"/>
                <a:gd name="T62" fmla="*/ 54 w 59"/>
                <a:gd name="T63" fmla="*/ 63 h 63"/>
                <a:gd name="T64" fmla="*/ 59 w 59"/>
                <a:gd name="T65" fmla="*/ 57 h 63"/>
                <a:gd name="T66" fmla="*/ 59 w 59"/>
                <a:gd name="T67" fmla="*/ 37 h 63"/>
                <a:gd name="T68" fmla="*/ 58 w 59"/>
                <a:gd name="T69" fmla="*/ 35 h 63"/>
                <a:gd name="T70" fmla="*/ 41 w 59"/>
                <a:gd name="T71" fmla="*/ 3 h 63"/>
                <a:gd name="T72" fmla="*/ 44 w 59"/>
                <a:gd name="T73" fmla="*/ 5 h 63"/>
                <a:gd name="T74" fmla="*/ 41 w 59"/>
                <a:gd name="T75" fmla="*/ 8 h 63"/>
                <a:gd name="T76" fmla="*/ 39 w 59"/>
                <a:gd name="T77" fmla="*/ 5 h 63"/>
                <a:gd name="T78" fmla="*/ 41 w 59"/>
                <a:gd name="T79" fmla="*/ 3 h 63"/>
                <a:gd name="T80" fmla="*/ 16 w 59"/>
                <a:gd name="T81" fmla="*/ 5 h 63"/>
                <a:gd name="T82" fmla="*/ 18 w 59"/>
                <a:gd name="T83" fmla="*/ 3 h 63"/>
                <a:gd name="T84" fmla="*/ 21 w 59"/>
                <a:gd name="T85" fmla="*/ 5 h 63"/>
                <a:gd name="T86" fmla="*/ 18 w 59"/>
                <a:gd name="T87" fmla="*/ 8 h 63"/>
                <a:gd name="T88" fmla="*/ 16 w 59"/>
                <a:gd name="T8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3">
                  <a:moveTo>
                    <a:pt x="58" y="35"/>
                  </a:moveTo>
                  <a:cubicBezTo>
                    <a:pt x="57" y="35"/>
                    <a:pt x="57" y="36"/>
                    <a:pt x="57" y="37"/>
                  </a:cubicBezTo>
                  <a:cubicBezTo>
                    <a:pt x="57" y="57"/>
                    <a:pt x="57" y="57"/>
                    <a:pt x="57" y="57"/>
                  </a:cubicBezTo>
                  <a:cubicBezTo>
                    <a:pt x="57" y="59"/>
                    <a:pt x="55" y="60"/>
                    <a:pt x="54" y="60"/>
                  </a:cubicBezTo>
                  <a:cubicBezTo>
                    <a:pt x="5" y="60"/>
                    <a:pt x="5" y="60"/>
                    <a:pt x="5" y="60"/>
                  </a:cubicBezTo>
                  <a:cubicBezTo>
                    <a:pt x="4" y="60"/>
                    <a:pt x="3" y="59"/>
                    <a:pt x="3" y="57"/>
                  </a:cubicBezTo>
                  <a:cubicBezTo>
                    <a:pt x="3" y="21"/>
                    <a:pt x="3" y="21"/>
                    <a:pt x="3" y="21"/>
                  </a:cubicBezTo>
                  <a:cubicBezTo>
                    <a:pt x="3" y="19"/>
                    <a:pt x="4" y="18"/>
                    <a:pt x="5" y="18"/>
                  </a:cubicBezTo>
                  <a:cubicBezTo>
                    <a:pt x="52" y="18"/>
                    <a:pt x="52" y="18"/>
                    <a:pt x="52" y="18"/>
                  </a:cubicBezTo>
                  <a:cubicBezTo>
                    <a:pt x="53" y="18"/>
                    <a:pt x="53" y="18"/>
                    <a:pt x="53" y="17"/>
                  </a:cubicBezTo>
                  <a:cubicBezTo>
                    <a:pt x="53" y="16"/>
                    <a:pt x="53" y="15"/>
                    <a:pt x="52" y="15"/>
                  </a:cubicBezTo>
                  <a:cubicBezTo>
                    <a:pt x="38" y="15"/>
                    <a:pt x="38" y="15"/>
                    <a:pt x="38" y="15"/>
                  </a:cubicBezTo>
                  <a:cubicBezTo>
                    <a:pt x="40" y="10"/>
                    <a:pt x="40" y="10"/>
                    <a:pt x="40" y="10"/>
                  </a:cubicBezTo>
                  <a:cubicBezTo>
                    <a:pt x="41" y="10"/>
                    <a:pt x="41" y="10"/>
                    <a:pt x="41" y="10"/>
                  </a:cubicBezTo>
                  <a:cubicBezTo>
                    <a:pt x="44" y="10"/>
                    <a:pt x="46" y="8"/>
                    <a:pt x="46" y="5"/>
                  </a:cubicBezTo>
                  <a:cubicBezTo>
                    <a:pt x="46" y="2"/>
                    <a:pt x="44" y="0"/>
                    <a:pt x="41" y="0"/>
                  </a:cubicBezTo>
                  <a:cubicBezTo>
                    <a:pt x="38" y="0"/>
                    <a:pt x="36" y="2"/>
                    <a:pt x="36" y="5"/>
                  </a:cubicBezTo>
                  <a:cubicBezTo>
                    <a:pt x="36" y="7"/>
                    <a:pt x="37" y="8"/>
                    <a:pt x="38" y="9"/>
                  </a:cubicBezTo>
                  <a:cubicBezTo>
                    <a:pt x="35" y="15"/>
                    <a:pt x="35" y="15"/>
                    <a:pt x="35" y="15"/>
                  </a:cubicBezTo>
                  <a:cubicBezTo>
                    <a:pt x="25" y="15"/>
                    <a:pt x="25" y="15"/>
                    <a:pt x="25" y="15"/>
                  </a:cubicBezTo>
                  <a:cubicBezTo>
                    <a:pt x="21" y="9"/>
                    <a:pt x="21" y="9"/>
                    <a:pt x="21" y="9"/>
                  </a:cubicBezTo>
                  <a:cubicBezTo>
                    <a:pt x="22" y="8"/>
                    <a:pt x="23" y="7"/>
                    <a:pt x="23" y="5"/>
                  </a:cubicBezTo>
                  <a:cubicBezTo>
                    <a:pt x="23" y="2"/>
                    <a:pt x="21" y="0"/>
                    <a:pt x="18" y="0"/>
                  </a:cubicBezTo>
                  <a:cubicBezTo>
                    <a:pt x="15" y="0"/>
                    <a:pt x="13" y="2"/>
                    <a:pt x="13" y="5"/>
                  </a:cubicBezTo>
                  <a:cubicBezTo>
                    <a:pt x="13" y="8"/>
                    <a:pt x="15" y="10"/>
                    <a:pt x="18" y="10"/>
                  </a:cubicBezTo>
                  <a:cubicBezTo>
                    <a:pt x="18" y="10"/>
                    <a:pt x="19" y="10"/>
                    <a:pt x="19" y="10"/>
                  </a:cubicBezTo>
                  <a:cubicBezTo>
                    <a:pt x="22" y="15"/>
                    <a:pt x="22" y="15"/>
                    <a:pt x="22" y="15"/>
                  </a:cubicBezTo>
                  <a:cubicBezTo>
                    <a:pt x="5" y="15"/>
                    <a:pt x="5" y="15"/>
                    <a:pt x="5" y="15"/>
                  </a:cubicBezTo>
                  <a:cubicBezTo>
                    <a:pt x="2" y="15"/>
                    <a:pt x="0" y="18"/>
                    <a:pt x="0" y="21"/>
                  </a:cubicBezTo>
                  <a:cubicBezTo>
                    <a:pt x="0" y="57"/>
                    <a:pt x="0" y="57"/>
                    <a:pt x="0" y="57"/>
                  </a:cubicBezTo>
                  <a:cubicBezTo>
                    <a:pt x="0" y="60"/>
                    <a:pt x="2" y="63"/>
                    <a:pt x="5" y="63"/>
                  </a:cubicBezTo>
                  <a:cubicBezTo>
                    <a:pt x="54" y="63"/>
                    <a:pt x="54" y="63"/>
                    <a:pt x="54" y="63"/>
                  </a:cubicBezTo>
                  <a:cubicBezTo>
                    <a:pt x="57" y="63"/>
                    <a:pt x="59" y="60"/>
                    <a:pt x="59" y="57"/>
                  </a:cubicBezTo>
                  <a:cubicBezTo>
                    <a:pt x="59" y="37"/>
                    <a:pt x="59" y="37"/>
                    <a:pt x="59" y="37"/>
                  </a:cubicBezTo>
                  <a:cubicBezTo>
                    <a:pt x="59" y="36"/>
                    <a:pt x="59" y="35"/>
                    <a:pt x="58" y="35"/>
                  </a:cubicBezTo>
                  <a:close/>
                  <a:moveTo>
                    <a:pt x="41" y="3"/>
                  </a:moveTo>
                  <a:cubicBezTo>
                    <a:pt x="43" y="3"/>
                    <a:pt x="44" y="4"/>
                    <a:pt x="44" y="5"/>
                  </a:cubicBezTo>
                  <a:cubicBezTo>
                    <a:pt x="44" y="7"/>
                    <a:pt x="43" y="8"/>
                    <a:pt x="41" y="8"/>
                  </a:cubicBezTo>
                  <a:cubicBezTo>
                    <a:pt x="40" y="8"/>
                    <a:pt x="39" y="7"/>
                    <a:pt x="39" y="5"/>
                  </a:cubicBezTo>
                  <a:cubicBezTo>
                    <a:pt x="39" y="4"/>
                    <a:pt x="40" y="3"/>
                    <a:pt x="41" y="3"/>
                  </a:cubicBezTo>
                  <a:close/>
                  <a:moveTo>
                    <a:pt x="16" y="5"/>
                  </a:moveTo>
                  <a:cubicBezTo>
                    <a:pt x="16" y="4"/>
                    <a:pt x="17" y="3"/>
                    <a:pt x="18" y="3"/>
                  </a:cubicBezTo>
                  <a:cubicBezTo>
                    <a:pt x="19" y="3"/>
                    <a:pt x="21" y="4"/>
                    <a:pt x="21" y="5"/>
                  </a:cubicBezTo>
                  <a:cubicBezTo>
                    <a:pt x="21" y="7"/>
                    <a:pt x="19" y="8"/>
                    <a:pt x="18" y="8"/>
                  </a:cubicBezTo>
                  <a:cubicBezTo>
                    <a:pt x="17" y="8"/>
                    <a:pt x="16" y="7"/>
                    <a:pt x="16" y="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72" name="Freeform 73">
            <a:extLst>
              <a:ext uri="{FF2B5EF4-FFF2-40B4-BE49-F238E27FC236}">
                <a16:creationId xmlns:a16="http://schemas.microsoft.com/office/drawing/2014/main" id="{469B670A-4930-844E-A889-DDC0BADB1FFD}"/>
              </a:ext>
            </a:extLst>
          </p:cNvPr>
          <p:cNvSpPr>
            <a:spLocks noEditPoints="1"/>
          </p:cNvSpPr>
          <p:nvPr userDrawn="1"/>
        </p:nvSpPr>
        <p:spPr bwMode="auto">
          <a:xfrm>
            <a:off x="946520" y="1906779"/>
            <a:ext cx="317952" cy="267285"/>
          </a:xfrm>
          <a:custGeom>
            <a:avLst/>
            <a:gdLst>
              <a:gd name="T0" fmla="*/ 72 w 82"/>
              <a:gd name="T1" fmla="*/ 16 h 69"/>
              <a:gd name="T2" fmla="*/ 71 w 82"/>
              <a:gd name="T3" fmla="*/ 16 h 69"/>
              <a:gd name="T4" fmla="*/ 61 w 82"/>
              <a:gd name="T5" fmla="*/ 9 h 69"/>
              <a:gd name="T6" fmla="*/ 50 w 82"/>
              <a:gd name="T7" fmla="*/ 0 h 69"/>
              <a:gd name="T8" fmla="*/ 41 w 82"/>
              <a:gd name="T9" fmla="*/ 6 h 69"/>
              <a:gd name="T10" fmla="*/ 25 w 82"/>
              <a:gd name="T11" fmla="*/ 12 h 69"/>
              <a:gd name="T12" fmla="*/ 15 w 82"/>
              <a:gd name="T13" fmla="*/ 19 h 69"/>
              <a:gd name="T14" fmla="*/ 7 w 82"/>
              <a:gd name="T15" fmla="*/ 16 h 69"/>
              <a:gd name="T16" fmla="*/ 1 w 82"/>
              <a:gd name="T17" fmla="*/ 26 h 69"/>
              <a:gd name="T18" fmla="*/ 3 w 82"/>
              <a:gd name="T19" fmla="*/ 26 h 69"/>
              <a:gd name="T20" fmla="*/ 14 w 82"/>
              <a:gd name="T21" fmla="*/ 21 h 69"/>
              <a:gd name="T22" fmla="*/ 5 w 82"/>
              <a:gd name="T23" fmla="*/ 30 h 69"/>
              <a:gd name="T24" fmla="*/ 6 w 82"/>
              <a:gd name="T25" fmla="*/ 33 h 69"/>
              <a:gd name="T26" fmla="*/ 16 w 82"/>
              <a:gd name="T27" fmla="*/ 28 h 69"/>
              <a:gd name="T28" fmla="*/ 17 w 82"/>
              <a:gd name="T29" fmla="*/ 38 h 69"/>
              <a:gd name="T30" fmla="*/ 8 w 82"/>
              <a:gd name="T31" fmla="*/ 39 h 69"/>
              <a:gd name="T32" fmla="*/ 18 w 82"/>
              <a:gd name="T33" fmla="*/ 41 h 69"/>
              <a:gd name="T34" fmla="*/ 20 w 82"/>
              <a:gd name="T35" fmla="*/ 40 h 69"/>
              <a:gd name="T36" fmla="*/ 25 w 82"/>
              <a:gd name="T37" fmla="*/ 33 h 69"/>
              <a:gd name="T38" fmla="*/ 35 w 82"/>
              <a:gd name="T39" fmla="*/ 26 h 69"/>
              <a:gd name="T40" fmla="*/ 50 w 82"/>
              <a:gd name="T41" fmla="*/ 21 h 69"/>
              <a:gd name="T42" fmla="*/ 61 w 82"/>
              <a:gd name="T43" fmla="*/ 29 h 69"/>
              <a:gd name="T44" fmla="*/ 62 w 82"/>
              <a:gd name="T45" fmla="*/ 31 h 69"/>
              <a:gd name="T46" fmla="*/ 45 w 82"/>
              <a:gd name="T47" fmla="*/ 57 h 69"/>
              <a:gd name="T48" fmla="*/ 20 w 82"/>
              <a:gd name="T49" fmla="*/ 63 h 69"/>
              <a:gd name="T50" fmla="*/ 25 w 82"/>
              <a:gd name="T51" fmla="*/ 69 h 69"/>
              <a:gd name="T52" fmla="*/ 77 w 82"/>
              <a:gd name="T53" fmla="*/ 63 h 69"/>
              <a:gd name="T54" fmla="*/ 74 w 82"/>
              <a:gd name="T55" fmla="*/ 58 h 69"/>
              <a:gd name="T56" fmla="*/ 82 w 82"/>
              <a:gd name="T57" fmla="*/ 27 h 69"/>
              <a:gd name="T58" fmla="*/ 72 w 82"/>
              <a:gd name="T59" fmla="*/ 35 h 69"/>
              <a:gd name="T60" fmla="*/ 72 w 82"/>
              <a:gd name="T61" fmla="*/ 19 h 69"/>
              <a:gd name="T62" fmla="*/ 28 w 82"/>
              <a:gd name="T63" fmla="*/ 30 h 69"/>
              <a:gd name="T64" fmla="*/ 18 w 82"/>
              <a:gd name="T65" fmla="*/ 26 h 69"/>
              <a:gd name="T66" fmla="*/ 21 w 82"/>
              <a:gd name="T67" fmla="*/ 15 h 69"/>
              <a:gd name="T68" fmla="*/ 32 w 82"/>
              <a:gd name="T69" fmla="*/ 19 h 69"/>
              <a:gd name="T70" fmla="*/ 35 w 82"/>
              <a:gd name="T71" fmla="*/ 23 h 69"/>
              <a:gd name="T72" fmla="*/ 31 w 82"/>
              <a:gd name="T73" fmla="*/ 14 h 69"/>
              <a:gd name="T74" fmla="*/ 41 w 82"/>
              <a:gd name="T75" fmla="*/ 15 h 69"/>
              <a:gd name="T76" fmla="*/ 35 w 82"/>
              <a:gd name="T77" fmla="*/ 23 h 69"/>
              <a:gd name="T78" fmla="*/ 47 w 82"/>
              <a:gd name="T79" fmla="*/ 4 h 69"/>
              <a:gd name="T80" fmla="*/ 57 w 82"/>
              <a:gd name="T81" fmla="*/ 7 h 69"/>
              <a:gd name="T82" fmla="*/ 54 w 82"/>
              <a:gd name="T83" fmla="*/ 18 h 69"/>
              <a:gd name="T84" fmla="*/ 43 w 82"/>
              <a:gd name="T85" fmla="*/ 14 h 69"/>
              <a:gd name="T86" fmla="*/ 60 w 82"/>
              <a:gd name="T87" fmla="*/ 14 h 69"/>
              <a:gd name="T88" fmla="*/ 67 w 82"/>
              <a:gd name="T89" fmla="*/ 17 h 69"/>
              <a:gd name="T90" fmla="*/ 55 w 82"/>
              <a:gd name="T91" fmla="*/ 20 h 69"/>
              <a:gd name="T92" fmla="*/ 75 w 82"/>
              <a:gd name="T93" fmla="*/ 63 h 69"/>
              <a:gd name="T94" fmla="*/ 72 w 82"/>
              <a:gd name="T95" fmla="*/ 66 h 69"/>
              <a:gd name="T96" fmla="*/ 23 w 82"/>
              <a:gd name="T97" fmla="*/ 63 h 69"/>
              <a:gd name="T98" fmla="*/ 25 w 82"/>
              <a:gd name="T99" fmla="*/ 60 h 69"/>
              <a:gd name="T100" fmla="*/ 75 w 82"/>
              <a:gd name="T101" fmla="*/ 63 h 69"/>
              <a:gd name="T102" fmla="*/ 48 w 82"/>
              <a:gd name="T103" fmla="*/ 57 h 69"/>
              <a:gd name="T104" fmla="*/ 72 w 82"/>
              <a:gd name="T105" fmla="*/ 37 h 69"/>
              <a:gd name="T106" fmla="*/ 71 w 82"/>
              <a:gd name="T107"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 h="69">
                <a:moveTo>
                  <a:pt x="82" y="27"/>
                </a:moveTo>
                <a:cubicBezTo>
                  <a:pt x="82" y="21"/>
                  <a:pt x="77" y="16"/>
                  <a:pt x="72" y="16"/>
                </a:cubicBezTo>
                <a:cubicBezTo>
                  <a:pt x="71" y="16"/>
                  <a:pt x="71" y="16"/>
                  <a:pt x="71" y="16"/>
                </a:cubicBezTo>
                <a:cubicBezTo>
                  <a:pt x="71" y="16"/>
                  <a:pt x="71" y="16"/>
                  <a:pt x="71" y="16"/>
                </a:cubicBezTo>
                <a:cubicBezTo>
                  <a:pt x="61" y="9"/>
                  <a:pt x="61" y="9"/>
                  <a:pt x="61" y="9"/>
                </a:cubicBezTo>
                <a:cubicBezTo>
                  <a:pt x="61" y="9"/>
                  <a:pt x="61" y="9"/>
                  <a:pt x="61" y="9"/>
                </a:cubicBezTo>
                <a:cubicBezTo>
                  <a:pt x="60" y="8"/>
                  <a:pt x="60" y="7"/>
                  <a:pt x="60" y="6"/>
                </a:cubicBezTo>
                <a:cubicBezTo>
                  <a:pt x="58" y="3"/>
                  <a:pt x="54" y="0"/>
                  <a:pt x="50" y="0"/>
                </a:cubicBezTo>
                <a:cubicBezTo>
                  <a:pt x="49" y="0"/>
                  <a:pt x="47" y="1"/>
                  <a:pt x="46" y="1"/>
                </a:cubicBezTo>
                <a:cubicBezTo>
                  <a:pt x="43" y="2"/>
                  <a:pt x="42" y="4"/>
                  <a:pt x="41" y="6"/>
                </a:cubicBezTo>
                <a:cubicBezTo>
                  <a:pt x="28" y="12"/>
                  <a:pt x="28" y="12"/>
                  <a:pt x="28" y="12"/>
                </a:cubicBezTo>
                <a:cubicBezTo>
                  <a:pt x="27" y="12"/>
                  <a:pt x="26" y="12"/>
                  <a:pt x="25" y="12"/>
                </a:cubicBezTo>
                <a:cubicBezTo>
                  <a:pt x="23" y="12"/>
                  <a:pt x="22" y="12"/>
                  <a:pt x="20" y="13"/>
                </a:cubicBezTo>
                <a:cubicBezTo>
                  <a:pt x="18" y="14"/>
                  <a:pt x="16" y="16"/>
                  <a:pt x="15" y="19"/>
                </a:cubicBezTo>
                <a:cubicBezTo>
                  <a:pt x="8" y="16"/>
                  <a:pt x="8" y="16"/>
                  <a:pt x="8" y="16"/>
                </a:cubicBezTo>
                <a:cubicBezTo>
                  <a:pt x="8" y="15"/>
                  <a:pt x="7" y="15"/>
                  <a:pt x="7" y="16"/>
                </a:cubicBezTo>
                <a:cubicBezTo>
                  <a:pt x="1" y="24"/>
                  <a:pt x="1" y="24"/>
                  <a:pt x="1" y="24"/>
                </a:cubicBezTo>
                <a:cubicBezTo>
                  <a:pt x="0" y="25"/>
                  <a:pt x="0" y="25"/>
                  <a:pt x="1" y="26"/>
                </a:cubicBezTo>
                <a:cubicBezTo>
                  <a:pt x="1" y="26"/>
                  <a:pt x="1" y="26"/>
                  <a:pt x="2" y="26"/>
                </a:cubicBezTo>
                <a:cubicBezTo>
                  <a:pt x="2" y="26"/>
                  <a:pt x="3" y="26"/>
                  <a:pt x="3" y="26"/>
                </a:cubicBezTo>
                <a:cubicBezTo>
                  <a:pt x="8" y="18"/>
                  <a:pt x="8" y="18"/>
                  <a:pt x="8" y="18"/>
                </a:cubicBezTo>
                <a:cubicBezTo>
                  <a:pt x="14" y="21"/>
                  <a:pt x="14" y="21"/>
                  <a:pt x="14" y="21"/>
                </a:cubicBezTo>
                <a:cubicBezTo>
                  <a:pt x="14" y="23"/>
                  <a:pt x="14" y="24"/>
                  <a:pt x="15" y="26"/>
                </a:cubicBezTo>
                <a:cubicBezTo>
                  <a:pt x="5" y="30"/>
                  <a:pt x="5" y="30"/>
                  <a:pt x="5" y="30"/>
                </a:cubicBezTo>
                <a:cubicBezTo>
                  <a:pt x="4" y="31"/>
                  <a:pt x="4" y="31"/>
                  <a:pt x="4" y="32"/>
                </a:cubicBezTo>
                <a:cubicBezTo>
                  <a:pt x="5" y="33"/>
                  <a:pt x="5" y="33"/>
                  <a:pt x="6" y="33"/>
                </a:cubicBezTo>
                <a:cubicBezTo>
                  <a:pt x="6" y="33"/>
                  <a:pt x="6" y="33"/>
                  <a:pt x="6" y="33"/>
                </a:cubicBezTo>
                <a:cubicBezTo>
                  <a:pt x="16" y="28"/>
                  <a:pt x="16" y="28"/>
                  <a:pt x="16" y="28"/>
                </a:cubicBezTo>
                <a:cubicBezTo>
                  <a:pt x="17" y="29"/>
                  <a:pt x="18" y="30"/>
                  <a:pt x="19" y="31"/>
                </a:cubicBezTo>
                <a:cubicBezTo>
                  <a:pt x="17" y="38"/>
                  <a:pt x="17" y="38"/>
                  <a:pt x="17" y="38"/>
                </a:cubicBezTo>
                <a:cubicBezTo>
                  <a:pt x="9" y="38"/>
                  <a:pt x="9" y="38"/>
                  <a:pt x="9" y="38"/>
                </a:cubicBezTo>
                <a:cubicBezTo>
                  <a:pt x="8" y="38"/>
                  <a:pt x="8" y="38"/>
                  <a:pt x="8" y="39"/>
                </a:cubicBezTo>
                <a:cubicBezTo>
                  <a:pt x="8" y="40"/>
                  <a:pt x="8" y="41"/>
                  <a:pt x="9" y="41"/>
                </a:cubicBezTo>
                <a:cubicBezTo>
                  <a:pt x="18" y="41"/>
                  <a:pt x="18" y="41"/>
                  <a:pt x="18" y="41"/>
                </a:cubicBezTo>
                <a:cubicBezTo>
                  <a:pt x="18" y="41"/>
                  <a:pt x="18" y="41"/>
                  <a:pt x="18" y="41"/>
                </a:cubicBezTo>
                <a:cubicBezTo>
                  <a:pt x="19" y="41"/>
                  <a:pt x="20" y="40"/>
                  <a:pt x="20" y="40"/>
                </a:cubicBezTo>
                <a:cubicBezTo>
                  <a:pt x="22" y="32"/>
                  <a:pt x="22" y="32"/>
                  <a:pt x="22" y="32"/>
                </a:cubicBezTo>
                <a:cubicBezTo>
                  <a:pt x="23" y="33"/>
                  <a:pt x="24" y="33"/>
                  <a:pt x="25" y="33"/>
                </a:cubicBezTo>
                <a:cubicBezTo>
                  <a:pt x="26" y="33"/>
                  <a:pt x="28" y="33"/>
                  <a:pt x="29" y="32"/>
                </a:cubicBezTo>
                <a:cubicBezTo>
                  <a:pt x="32" y="31"/>
                  <a:pt x="34" y="29"/>
                  <a:pt x="35" y="26"/>
                </a:cubicBezTo>
                <a:cubicBezTo>
                  <a:pt x="47" y="21"/>
                  <a:pt x="47" y="21"/>
                  <a:pt x="47" y="21"/>
                </a:cubicBezTo>
                <a:cubicBezTo>
                  <a:pt x="48" y="21"/>
                  <a:pt x="49" y="21"/>
                  <a:pt x="50" y="21"/>
                </a:cubicBezTo>
                <a:cubicBezTo>
                  <a:pt x="51" y="21"/>
                  <a:pt x="51" y="21"/>
                  <a:pt x="51" y="21"/>
                </a:cubicBezTo>
                <a:cubicBezTo>
                  <a:pt x="61" y="29"/>
                  <a:pt x="61" y="29"/>
                  <a:pt x="61" y="29"/>
                </a:cubicBezTo>
                <a:cubicBezTo>
                  <a:pt x="61" y="29"/>
                  <a:pt x="61" y="29"/>
                  <a:pt x="61" y="29"/>
                </a:cubicBezTo>
                <a:cubicBezTo>
                  <a:pt x="61" y="29"/>
                  <a:pt x="62" y="30"/>
                  <a:pt x="62" y="31"/>
                </a:cubicBezTo>
                <a:cubicBezTo>
                  <a:pt x="45" y="57"/>
                  <a:pt x="45" y="57"/>
                  <a:pt x="45" y="57"/>
                </a:cubicBezTo>
                <a:cubicBezTo>
                  <a:pt x="45" y="57"/>
                  <a:pt x="45" y="57"/>
                  <a:pt x="45" y="57"/>
                </a:cubicBezTo>
                <a:cubicBezTo>
                  <a:pt x="25" y="57"/>
                  <a:pt x="25" y="57"/>
                  <a:pt x="25" y="57"/>
                </a:cubicBezTo>
                <a:cubicBezTo>
                  <a:pt x="22" y="57"/>
                  <a:pt x="20" y="60"/>
                  <a:pt x="20" y="63"/>
                </a:cubicBezTo>
                <a:cubicBezTo>
                  <a:pt x="20" y="63"/>
                  <a:pt x="20" y="63"/>
                  <a:pt x="20" y="63"/>
                </a:cubicBezTo>
                <a:cubicBezTo>
                  <a:pt x="20" y="66"/>
                  <a:pt x="22" y="69"/>
                  <a:pt x="25" y="69"/>
                </a:cubicBezTo>
                <a:cubicBezTo>
                  <a:pt x="72" y="69"/>
                  <a:pt x="72" y="69"/>
                  <a:pt x="72" y="69"/>
                </a:cubicBezTo>
                <a:cubicBezTo>
                  <a:pt x="75" y="69"/>
                  <a:pt x="77" y="66"/>
                  <a:pt x="77" y="63"/>
                </a:cubicBezTo>
                <a:cubicBezTo>
                  <a:pt x="77" y="63"/>
                  <a:pt x="77" y="63"/>
                  <a:pt x="77" y="63"/>
                </a:cubicBezTo>
                <a:cubicBezTo>
                  <a:pt x="77" y="60"/>
                  <a:pt x="76" y="58"/>
                  <a:pt x="74" y="58"/>
                </a:cubicBezTo>
                <a:cubicBezTo>
                  <a:pt x="75" y="37"/>
                  <a:pt x="75" y="37"/>
                  <a:pt x="75" y="37"/>
                </a:cubicBezTo>
                <a:cubicBezTo>
                  <a:pt x="79" y="35"/>
                  <a:pt x="82" y="31"/>
                  <a:pt x="82" y="27"/>
                </a:cubicBezTo>
                <a:close/>
                <a:moveTo>
                  <a:pt x="79" y="27"/>
                </a:moveTo>
                <a:cubicBezTo>
                  <a:pt x="79" y="31"/>
                  <a:pt x="76" y="35"/>
                  <a:pt x="72" y="35"/>
                </a:cubicBezTo>
                <a:cubicBezTo>
                  <a:pt x="67" y="35"/>
                  <a:pt x="64" y="31"/>
                  <a:pt x="64" y="27"/>
                </a:cubicBezTo>
                <a:cubicBezTo>
                  <a:pt x="64" y="23"/>
                  <a:pt x="67" y="19"/>
                  <a:pt x="72" y="19"/>
                </a:cubicBezTo>
                <a:cubicBezTo>
                  <a:pt x="76" y="19"/>
                  <a:pt x="79" y="23"/>
                  <a:pt x="79" y="27"/>
                </a:cubicBezTo>
                <a:close/>
                <a:moveTo>
                  <a:pt x="28" y="30"/>
                </a:moveTo>
                <a:cubicBezTo>
                  <a:pt x="27" y="30"/>
                  <a:pt x="26" y="30"/>
                  <a:pt x="25" y="30"/>
                </a:cubicBezTo>
                <a:cubicBezTo>
                  <a:pt x="22" y="30"/>
                  <a:pt x="19" y="29"/>
                  <a:pt x="18" y="26"/>
                </a:cubicBezTo>
                <a:cubicBezTo>
                  <a:pt x="17" y="24"/>
                  <a:pt x="17" y="22"/>
                  <a:pt x="17" y="20"/>
                </a:cubicBezTo>
                <a:cubicBezTo>
                  <a:pt x="18" y="18"/>
                  <a:pt x="20" y="16"/>
                  <a:pt x="21" y="15"/>
                </a:cubicBezTo>
                <a:cubicBezTo>
                  <a:pt x="23" y="15"/>
                  <a:pt x="24" y="15"/>
                  <a:pt x="25" y="15"/>
                </a:cubicBezTo>
                <a:cubicBezTo>
                  <a:pt x="28" y="15"/>
                  <a:pt x="31" y="16"/>
                  <a:pt x="32" y="19"/>
                </a:cubicBezTo>
                <a:cubicBezTo>
                  <a:pt x="34" y="23"/>
                  <a:pt x="32" y="28"/>
                  <a:pt x="28" y="30"/>
                </a:cubicBezTo>
                <a:close/>
                <a:moveTo>
                  <a:pt x="35" y="23"/>
                </a:moveTo>
                <a:cubicBezTo>
                  <a:pt x="35" y="21"/>
                  <a:pt x="35" y="20"/>
                  <a:pt x="34" y="18"/>
                </a:cubicBezTo>
                <a:cubicBezTo>
                  <a:pt x="34" y="16"/>
                  <a:pt x="32" y="15"/>
                  <a:pt x="31" y="14"/>
                </a:cubicBezTo>
                <a:cubicBezTo>
                  <a:pt x="40" y="10"/>
                  <a:pt x="40" y="10"/>
                  <a:pt x="40" y="10"/>
                </a:cubicBezTo>
                <a:cubicBezTo>
                  <a:pt x="40" y="12"/>
                  <a:pt x="40" y="13"/>
                  <a:pt x="41" y="15"/>
                </a:cubicBezTo>
                <a:cubicBezTo>
                  <a:pt x="42" y="17"/>
                  <a:pt x="43" y="18"/>
                  <a:pt x="44" y="19"/>
                </a:cubicBezTo>
                <a:lnTo>
                  <a:pt x="35" y="23"/>
                </a:lnTo>
                <a:close/>
                <a:moveTo>
                  <a:pt x="43" y="14"/>
                </a:moveTo>
                <a:cubicBezTo>
                  <a:pt x="41" y="10"/>
                  <a:pt x="43" y="5"/>
                  <a:pt x="47" y="4"/>
                </a:cubicBezTo>
                <a:cubicBezTo>
                  <a:pt x="48" y="3"/>
                  <a:pt x="49" y="3"/>
                  <a:pt x="50" y="3"/>
                </a:cubicBezTo>
                <a:cubicBezTo>
                  <a:pt x="53" y="3"/>
                  <a:pt x="56" y="5"/>
                  <a:pt x="57" y="7"/>
                </a:cubicBezTo>
                <a:cubicBezTo>
                  <a:pt x="58" y="9"/>
                  <a:pt x="58" y="11"/>
                  <a:pt x="58" y="13"/>
                </a:cubicBezTo>
                <a:cubicBezTo>
                  <a:pt x="57" y="15"/>
                  <a:pt x="56" y="17"/>
                  <a:pt x="54" y="18"/>
                </a:cubicBezTo>
                <a:cubicBezTo>
                  <a:pt x="53" y="18"/>
                  <a:pt x="51" y="19"/>
                  <a:pt x="50" y="19"/>
                </a:cubicBezTo>
                <a:cubicBezTo>
                  <a:pt x="47" y="19"/>
                  <a:pt x="45" y="17"/>
                  <a:pt x="43" y="14"/>
                </a:cubicBezTo>
                <a:close/>
                <a:moveTo>
                  <a:pt x="55" y="20"/>
                </a:moveTo>
                <a:cubicBezTo>
                  <a:pt x="57" y="19"/>
                  <a:pt x="59" y="17"/>
                  <a:pt x="60" y="14"/>
                </a:cubicBezTo>
                <a:cubicBezTo>
                  <a:pt x="60" y="14"/>
                  <a:pt x="61" y="13"/>
                  <a:pt x="61" y="12"/>
                </a:cubicBezTo>
                <a:cubicBezTo>
                  <a:pt x="67" y="17"/>
                  <a:pt x="67" y="17"/>
                  <a:pt x="67" y="17"/>
                </a:cubicBezTo>
                <a:cubicBezTo>
                  <a:pt x="64" y="19"/>
                  <a:pt x="62" y="22"/>
                  <a:pt x="61" y="25"/>
                </a:cubicBezTo>
                <a:cubicBezTo>
                  <a:pt x="55" y="20"/>
                  <a:pt x="55" y="20"/>
                  <a:pt x="55" y="20"/>
                </a:cubicBezTo>
                <a:cubicBezTo>
                  <a:pt x="55" y="20"/>
                  <a:pt x="55" y="20"/>
                  <a:pt x="55" y="20"/>
                </a:cubicBezTo>
                <a:close/>
                <a:moveTo>
                  <a:pt x="75" y="63"/>
                </a:moveTo>
                <a:cubicBezTo>
                  <a:pt x="75" y="63"/>
                  <a:pt x="75" y="63"/>
                  <a:pt x="75" y="63"/>
                </a:cubicBezTo>
                <a:cubicBezTo>
                  <a:pt x="75" y="65"/>
                  <a:pt x="73" y="66"/>
                  <a:pt x="72" y="66"/>
                </a:cubicBezTo>
                <a:cubicBezTo>
                  <a:pt x="25" y="66"/>
                  <a:pt x="25" y="66"/>
                  <a:pt x="25" y="66"/>
                </a:cubicBezTo>
                <a:cubicBezTo>
                  <a:pt x="24" y="66"/>
                  <a:pt x="23" y="65"/>
                  <a:pt x="23" y="63"/>
                </a:cubicBezTo>
                <a:cubicBezTo>
                  <a:pt x="23" y="63"/>
                  <a:pt x="23" y="63"/>
                  <a:pt x="23" y="63"/>
                </a:cubicBezTo>
                <a:cubicBezTo>
                  <a:pt x="23" y="61"/>
                  <a:pt x="24" y="60"/>
                  <a:pt x="25" y="60"/>
                </a:cubicBezTo>
                <a:cubicBezTo>
                  <a:pt x="72" y="60"/>
                  <a:pt x="72" y="60"/>
                  <a:pt x="72" y="60"/>
                </a:cubicBezTo>
                <a:cubicBezTo>
                  <a:pt x="73" y="60"/>
                  <a:pt x="75" y="61"/>
                  <a:pt x="75" y="63"/>
                </a:cubicBezTo>
                <a:close/>
                <a:moveTo>
                  <a:pt x="71" y="57"/>
                </a:moveTo>
                <a:cubicBezTo>
                  <a:pt x="48" y="57"/>
                  <a:pt x="48" y="57"/>
                  <a:pt x="48" y="57"/>
                </a:cubicBezTo>
                <a:cubicBezTo>
                  <a:pt x="63" y="34"/>
                  <a:pt x="63" y="34"/>
                  <a:pt x="63" y="34"/>
                </a:cubicBezTo>
                <a:cubicBezTo>
                  <a:pt x="65" y="36"/>
                  <a:pt x="68" y="37"/>
                  <a:pt x="72" y="37"/>
                </a:cubicBezTo>
                <a:cubicBezTo>
                  <a:pt x="72" y="37"/>
                  <a:pt x="72" y="37"/>
                  <a:pt x="73" y="37"/>
                </a:cubicBezTo>
                <a:lnTo>
                  <a:pt x="71" y="57"/>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873" name="Group 1872">
            <a:extLst>
              <a:ext uri="{FF2B5EF4-FFF2-40B4-BE49-F238E27FC236}">
                <a16:creationId xmlns:a16="http://schemas.microsoft.com/office/drawing/2014/main" id="{0F5D77FE-2490-D842-A535-5D883357AFC8}"/>
              </a:ext>
            </a:extLst>
          </p:cNvPr>
          <p:cNvGrpSpPr/>
          <p:nvPr userDrawn="1"/>
        </p:nvGrpSpPr>
        <p:grpSpPr>
          <a:xfrm>
            <a:off x="445727" y="1323045"/>
            <a:ext cx="310609" cy="287112"/>
            <a:chOff x="2419351" y="92075"/>
            <a:chExt cx="671512" cy="620713"/>
          </a:xfrm>
          <a:solidFill>
            <a:srgbClr val="003088"/>
          </a:solidFill>
        </p:grpSpPr>
        <p:sp>
          <p:nvSpPr>
            <p:cNvPr id="1874" name="Freeform 74">
              <a:extLst>
                <a:ext uri="{FF2B5EF4-FFF2-40B4-BE49-F238E27FC236}">
                  <a16:creationId xmlns:a16="http://schemas.microsoft.com/office/drawing/2014/main" id="{8AF694DF-1C7C-984E-8C49-5FB71E11383B}"/>
                </a:ext>
              </a:extLst>
            </p:cNvPr>
            <p:cNvSpPr>
              <a:spLocks noEditPoints="1"/>
            </p:cNvSpPr>
            <p:nvPr/>
          </p:nvSpPr>
          <p:spPr bwMode="auto">
            <a:xfrm>
              <a:off x="2671763" y="327025"/>
              <a:ext cx="166688" cy="158750"/>
            </a:xfrm>
            <a:custGeom>
              <a:avLst/>
              <a:gdLst>
                <a:gd name="T0" fmla="*/ 4 w 20"/>
                <a:gd name="T1" fmla="*/ 19 h 19"/>
                <a:gd name="T2" fmla="*/ 17 w 20"/>
                <a:gd name="T3" fmla="*/ 19 h 19"/>
                <a:gd name="T4" fmla="*/ 20 w 20"/>
                <a:gd name="T5" fmla="*/ 16 h 19"/>
                <a:gd name="T6" fmla="*/ 20 w 20"/>
                <a:gd name="T7" fmla="*/ 3 h 19"/>
                <a:gd name="T8" fmla="*/ 17 w 20"/>
                <a:gd name="T9" fmla="*/ 0 h 19"/>
                <a:gd name="T10" fmla="*/ 4 w 20"/>
                <a:gd name="T11" fmla="*/ 0 h 19"/>
                <a:gd name="T12" fmla="*/ 0 w 20"/>
                <a:gd name="T13" fmla="*/ 3 h 19"/>
                <a:gd name="T14" fmla="*/ 0 w 20"/>
                <a:gd name="T15" fmla="*/ 16 h 19"/>
                <a:gd name="T16" fmla="*/ 4 w 20"/>
                <a:gd name="T17" fmla="*/ 19 h 19"/>
                <a:gd name="T18" fmla="*/ 3 w 20"/>
                <a:gd name="T19" fmla="*/ 3 h 19"/>
                <a:gd name="T20" fmla="*/ 4 w 20"/>
                <a:gd name="T21" fmla="*/ 2 h 19"/>
                <a:gd name="T22" fmla="*/ 17 w 20"/>
                <a:gd name="T23" fmla="*/ 2 h 19"/>
                <a:gd name="T24" fmla="*/ 17 w 20"/>
                <a:gd name="T25" fmla="*/ 3 h 19"/>
                <a:gd name="T26" fmla="*/ 17 w 20"/>
                <a:gd name="T27" fmla="*/ 16 h 19"/>
                <a:gd name="T28" fmla="*/ 17 w 20"/>
                <a:gd name="T29" fmla="*/ 16 h 19"/>
                <a:gd name="T30" fmla="*/ 4 w 20"/>
                <a:gd name="T31" fmla="*/ 16 h 19"/>
                <a:gd name="T32" fmla="*/ 3 w 20"/>
                <a:gd name="T33" fmla="*/ 16 h 19"/>
                <a:gd name="T34" fmla="*/ 3 w 20"/>
                <a:gd name="T35"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9">
                  <a:moveTo>
                    <a:pt x="4" y="19"/>
                  </a:moveTo>
                  <a:cubicBezTo>
                    <a:pt x="17" y="19"/>
                    <a:pt x="17" y="19"/>
                    <a:pt x="17" y="19"/>
                  </a:cubicBezTo>
                  <a:cubicBezTo>
                    <a:pt x="18" y="19"/>
                    <a:pt x="20" y="18"/>
                    <a:pt x="20" y="16"/>
                  </a:cubicBezTo>
                  <a:cubicBezTo>
                    <a:pt x="20" y="3"/>
                    <a:pt x="20" y="3"/>
                    <a:pt x="20" y="3"/>
                  </a:cubicBezTo>
                  <a:cubicBezTo>
                    <a:pt x="20" y="1"/>
                    <a:pt x="18" y="0"/>
                    <a:pt x="17" y="0"/>
                  </a:cubicBezTo>
                  <a:cubicBezTo>
                    <a:pt x="4" y="0"/>
                    <a:pt x="4" y="0"/>
                    <a:pt x="4" y="0"/>
                  </a:cubicBezTo>
                  <a:cubicBezTo>
                    <a:pt x="2" y="0"/>
                    <a:pt x="0" y="1"/>
                    <a:pt x="0" y="3"/>
                  </a:cubicBezTo>
                  <a:cubicBezTo>
                    <a:pt x="0" y="16"/>
                    <a:pt x="0" y="16"/>
                    <a:pt x="0" y="16"/>
                  </a:cubicBezTo>
                  <a:cubicBezTo>
                    <a:pt x="0" y="18"/>
                    <a:pt x="2" y="19"/>
                    <a:pt x="4" y="19"/>
                  </a:cubicBezTo>
                  <a:close/>
                  <a:moveTo>
                    <a:pt x="3" y="3"/>
                  </a:moveTo>
                  <a:cubicBezTo>
                    <a:pt x="3" y="3"/>
                    <a:pt x="3" y="2"/>
                    <a:pt x="4" y="2"/>
                  </a:cubicBezTo>
                  <a:cubicBezTo>
                    <a:pt x="17" y="2"/>
                    <a:pt x="17" y="2"/>
                    <a:pt x="17" y="2"/>
                  </a:cubicBezTo>
                  <a:cubicBezTo>
                    <a:pt x="17" y="2"/>
                    <a:pt x="17" y="3"/>
                    <a:pt x="17" y="3"/>
                  </a:cubicBezTo>
                  <a:cubicBezTo>
                    <a:pt x="17" y="16"/>
                    <a:pt x="17" y="16"/>
                    <a:pt x="17" y="16"/>
                  </a:cubicBezTo>
                  <a:cubicBezTo>
                    <a:pt x="17" y="16"/>
                    <a:pt x="17" y="16"/>
                    <a:pt x="17" y="16"/>
                  </a:cubicBezTo>
                  <a:cubicBezTo>
                    <a:pt x="4" y="16"/>
                    <a:pt x="4" y="16"/>
                    <a:pt x="4" y="16"/>
                  </a:cubicBezTo>
                  <a:cubicBezTo>
                    <a:pt x="3" y="16"/>
                    <a:pt x="3" y="16"/>
                    <a:pt x="3" y="16"/>
                  </a:cubicBezTo>
                  <a:lnTo>
                    <a:pt x="3"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5" name="Freeform 75">
              <a:extLst>
                <a:ext uri="{FF2B5EF4-FFF2-40B4-BE49-F238E27FC236}">
                  <a16:creationId xmlns:a16="http://schemas.microsoft.com/office/drawing/2014/main" id="{8F5C0509-4187-A045-B8D2-C6B500A5EF64}"/>
                </a:ext>
              </a:extLst>
            </p:cNvPr>
            <p:cNvSpPr>
              <a:spLocks noEditPoints="1"/>
            </p:cNvSpPr>
            <p:nvPr/>
          </p:nvSpPr>
          <p:spPr bwMode="auto">
            <a:xfrm>
              <a:off x="2587626" y="234950"/>
              <a:ext cx="334963" cy="334963"/>
            </a:xfrm>
            <a:custGeom>
              <a:avLst/>
              <a:gdLst>
                <a:gd name="T0" fmla="*/ 22 w 40"/>
                <a:gd name="T1" fmla="*/ 2 h 40"/>
                <a:gd name="T2" fmla="*/ 18 w 40"/>
                <a:gd name="T3" fmla="*/ 5 h 40"/>
                <a:gd name="T4" fmla="*/ 17 w 40"/>
                <a:gd name="T5" fmla="*/ 0 h 40"/>
                <a:gd name="T6" fmla="*/ 16 w 40"/>
                <a:gd name="T7" fmla="*/ 5 h 40"/>
                <a:gd name="T8" fmla="*/ 12 w 40"/>
                <a:gd name="T9" fmla="*/ 2 h 40"/>
                <a:gd name="T10" fmla="*/ 9 w 40"/>
                <a:gd name="T11" fmla="*/ 2 h 40"/>
                <a:gd name="T12" fmla="*/ 9 w 40"/>
                <a:gd name="T13" fmla="*/ 5 h 40"/>
                <a:gd name="T14" fmla="*/ 5 w 40"/>
                <a:gd name="T15" fmla="*/ 10 h 40"/>
                <a:gd name="T16" fmla="*/ 0 w 40"/>
                <a:gd name="T17" fmla="*/ 11 h 40"/>
                <a:gd name="T18" fmla="*/ 5 w 40"/>
                <a:gd name="T19" fmla="*/ 12 h 40"/>
                <a:gd name="T20" fmla="*/ 1 w 40"/>
                <a:gd name="T21" fmla="*/ 16 h 40"/>
                <a:gd name="T22" fmla="*/ 1 w 40"/>
                <a:gd name="T23" fmla="*/ 19 h 40"/>
                <a:gd name="T24" fmla="*/ 5 w 40"/>
                <a:gd name="T25" fmla="*/ 22 h 40"/>
                <a:gd name="T26" fmla="*/ 0 w 40"/>
                <a:gd name="T27" fmla="*/ 23 h 40"/>
                <a:gd name="T28" fmla="*/ 5 w 40"/>
                <a:gd name="T29" fmla="*/ 25 h 40"/>
                <a:gd name="T30" fmla="*/ 1 w 40"/>
                <a:gd name="T31" fmla="*/ 28 h 40"/>
                <a:gd name="T32" fmla="*/ 1 w 40"/>
                <a:gd name="T33" fmla="*/ 31 h 40"/>
                <a:gd name="T34" fmla="*/ 5 w 40"/>
                <a:gd name="T35" fmla="*/ 31 h 40"/>
                <a:gd name="T36" fmla="*/ 9 w 40"/>
                <a:gd name="T37" fmla="*/ 35 h 40"/>
                <a:gd name="T38" fmla="*/ 11 w 40"/>
                <a:gd name="T39" fmla="*/ 40 h 40"/>
                <a:gd name="T40" fmla="*/ 12 w 40"/>
                <a:gd name="T41" fmla="*/ 35 h 40"/>
                <a:gd name="T42" fmla="*/ 16 w 40"/>
                <a:gd name="T43" fmla="*/ 39 h 40"/>
                <a:gd name="T44" fmla="*/ 18 w 40"/>
                <a:gd name="T45" fmla="*/ 39 h 40"/>
                <a:gd name="T46" fmla="*/ 22 w 40"/>
                <a:gd name="T47" fmla="*/ 35 h 40"/>
                <a:gd name="T48" fmla="*/ 23 w 40"/>
                <a:gd name="T49" fmla="*/ 40 h 40"/>
                <a:gd name="T50" fmla="*/ 25 w 40"/>
                <a:gd name="T51" fmla="*/ 35 h 40"/>
                <a:gd name="T52" fmla="*/ 28 w 40"/>
                <a:gd name="T53" fmla="*/ 39 h 40"/>
                <a:gd name="T54" fmla="*/ 31 w 40"/>
                <a:gd name="T55" fmla="*/ 39 h 40"/>
                <a:gd name="T56" fmla="*/ 31 w 40"/>
                <a:gd name="T57" fmla="*/ 35 h 40"/>
                <a:gd name="T58" fmla="*/ 35 w 40"/>
                <a:gd name="T59" fmla="*/ 31 h 40"/>
                <a:gd name="T60" fmla="*/ 40 w 40"/>
                <a:gd name="T61" fmla="*/ 30 h 40"/>
                <a:gd name="T62" fmla="*/ 35 w 40"/>
                <a:gd name="T63" fmla="*/ 28 h 40"/>
                <a:gd name="T64" fmla="*/ 39 w 40"/>
                <a:gd name="T65" fmla="*/ 25 h 40"/>
                <a:gd name="T66" fmla="*/ 39 w 40"/>
                <a:gd name="T67" fmla="*/ 22 h 40"/>
                <a:gd name="T68" fmla="*/ 35 w 40"/>
                <a:gd name="T69" fmla="*/ 19 h 40"/>
                <a:gd name="T70" fmla="*/ 39 w 40"/>
                <a:gd name="T71" fmla="*/ 19 h 40"/>
                <a:gd name="T72" fmla="*/ 39 w 40"/>
                <a:gd name="T73" fmla="*/ 16 h 40"/>
                <a:gd name="T74" fmla="*/ 35 w 40"/>
                <a:gd name="T75" fmla="*/ 12 h 40"/>
                <a:gd name="T76" fmla="*/ 40 w 40"/>
                <a:gd name="T77" fmla="*/ 11 h 40"/>
                <a:gd name="T78" fmla="*/ 35 w 40"/>
                <a:gd name="T79" fmla="*/ 10 h 40"/>
                <a:gd name="T80" fmla="*/ 31 w 40"/>
                <a:gd name="T81" fmla="*/ 5 h 40"/>
                <a:gd name="T82" fmla="*/ 31 w 40"/>
                <a:gd name="T83" fmla="*/ 2 h 40"/>
                <a:gd name="T84" fmla="*/ 28 w 40"/>
                <a:gd name="T85" fmla="*/ 2 h 40"/>
                <a:gd name="T86" fmla="*/ 25 w 40"/>
                <a:gd name="T87" fmla="*/ 5 h 40"/>
                <a:gd name="T88" fmla="*/ 23 w 40"/>
                <a:gd name="T89" fmla="*/ 0 h 40"/>
                <a:gd name="T90" fmla="*/ 32 w 40"/>
                <a:gd name="T91" fmla="*/ 10 h 40"/>
                <a:gd name="T92" fmla="*/ 31 w 40"/>
                <a:gd name="T93" fmla="*/ 33 h 40"/>
                <a:gd name="T94" fmla="*/ 8 w 40"/>
                <a:gd name="T95" fmla="*/ 31 h 40"/>
                <a:gd name="T96" fmla="*/ 9 w 40"/>
                <a:gd name="T97"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40">
                  <a:moveTo>
                    <a:pt x="23" y="0"/>
                  </a:moveTo>
                  <a:cubicBezTo>
                    <a:pt x="23" y="0"/>
                    <a:pt x="22" y="1"/>
                    <a:pt x="22" y="2"/>
                  </a:cubicBezTo>
                  <a:cubicBezTo>
                    <a:pt x="22" y="5"/>
                    <a:pt x="22" y="5"/>
                    <a:pt x="22" y="5"/>
                  </a:cubicBezTo>
                  <a:cubicBezTo>
                    <a:pt x="18" y="5"/>
                    <a:pt x="18" y="5"/>
                    <a:pt x="18" y="5"/>
                  </a:cubicBezTo>
                  <a:cubicBezTo>
                    <a:pt x="18" y="2"/>
                    <a:pt x="18" y="2"/>
                    <a:pt x="18" y="2"/>
                  </a:cubicBezTo>
                  <a:cubicBezTo>
                    <a:pt x="18" y="1"/>
                    <a:pt x="18" y="0"/>
                    <a:pt x="17" y="0"/>
                  </a:cubicBezTo>
                  <a:cubicBezTo>
                    <a:pt x="16" y="0"/>
                    <a:pt x="16" y="1"/>
                    <a:pt x="16" y="2"/>
                  </a:cubicBezTo>
                  <a:cubicBezTo>
                    <a:pt x="16" y="5"/>
                    <a:pt x="16" y="5"/>
                    <a:pt x="16" y="5"/>
                  </a:cubicBezTo>
                  <a:cubicBezTo>
                    <a:pt x="12" y="5"/>
                    <a:pt x="12" y="5"/>
                    <a:pt x="12" y="5"/>
                  </a:cubicBezTo>
                  <a:cubicBezTo>
                    <a:pt x="12" y="2"/>
                    <a:pt x="12" y="2"/>
                    <a:pt x="12" y="2"/>
                  </a:cubicBezTo>
                  <a:cubicBezTo>
                    <a:pt x="12" y="1"/>
                    <a:pt x="12" y="0"/>
                    <a:pt x="11" y="0"/>
                  </a:cubicBezTo>
                  <a:cubicBezTo>
                    <a:pt x="10" y="0"/>
                    <a:pt x="9" y="1"/>
                    <a:pt x="9" y="2"/>
                  </a:cubicBezTo>
                  <a:cubicBezTo>
                    <a:pt x="9" y="5"/>
                    <a:pt x="9" y="5"/>
                    <a:pt x="9" y="5"/>
                  </a:cubicBezTo>
                  <a:cubicBezTo>
                    <a:pt x="9" y="5"/>
                    <a:pt x="9" y="5"/>
                    <a:pt x="9" y="5"/>
                  </a:cubicBezTo>
                  <a:cubicBezTo>
                    <a:pt x="7" y="5"/>
                    <a:pt x="5" y="7"/>
                    <a:pt x="5" y="10"/>
                  </a:cubicBezTo>
                  <a:cubicBezTo>
                    <a:pt x="5" y="10"/>
                    <a:pt x="5" y="10"/>
                    <a:pt x="5" y="10"/>
                  </a:cubicBezTo>
                  <a:cubicBezTo>
                    <a:pt x="1" y="10"/>
                    <a:pt x="1" y="10"/>
                    <a:pt x="1" y="10"/>
                  </a:cubicBezTo>
                  <a:cubicBezTo>
                    <a:pt x="1" y="10"/>
                    <a:pt x="0" y="10"/>
                    <a:pt x="0" y="11"/>
                  </a:cubicBezTo>
                  <a:cubicBezTo>
                    <a:pt x="0" y="12"/>
                    <a:pt x="1" y="12"/>
                    <a:pt x="1" y="12"/>
                  </a:cubicBezTo>
                  <a:cubicBezTo>
                    <a:pt x="5" y="12"/>
                    <a:pt x="5" y="12"/>
                    <a:pt x="5" y="12"/>
                  </a:cubicBezTo>
                  <a:cubicBezTo>
                    <a:pt x="5" y="16"/>
                    <a:pt x="5" y="16"/>
                    <a:pt x="5" y="16"/>
                  </a:cubicBezTo>
                  <a:cubicBezTo>
                    <a:pt x="1" y="16"/>
                    <a:pt x="1" y="16"/>
                    <a:pt x="1" y="16"/>
                  </a:cubicBezTo>
                  <a:cubicBezTo>
                    <a:pt x="1" y="16"/>
                    <a:pt x="0" y="16"/>
                    <a:pt x="0" y="17"/>
                  </a:cubicBezTo>
                  <a:cubicBezTo>
                    <a:pt x="0" y="18"/>
                    <a:pt x="1" y="19"/>
                    <a:pt x="1" y="19"/>
                  </a:cubicBezTo>
                  <a:cubicBezTo>
                    <a:pt x="5" y="19"/>
                    <a:pt x="5" y="19"/>
                    <a:pt x="5" y="19"/>
                  </a:cubicBezTo>
                  <a:cubicBezTo>
                    <a:pt x="5" y="22"/>
                    <a:pt x="5" y="22"/>
                    <a:pt x="5" y="22"/>
                  </a:cubicBezTo>
                  <a:cubicBezTo>
                    <a:pt x="1" y="22"/>
                    <a:pt x="1" y="22"/>
                    <a:pt x="1" y="22"/>
                  </a:cubicBezTo>
                  <a:cubicBezTo>
                    <a:pt x="1" y="22"/>
                    <a:pt x="0" y="23"/>
                    <a:pt x="0" y="23"/>
                  </a:cubicBezTo>
                  <a:cubicBezTo>
                    <a:pt x="0" y="24"/>
                    <a:pt x="1" y="25"/>
                    <a:pt x="1" y="25"/>
                  </a:cubicBezTo>
                  <a:cubicBezTo>
                    <a:pt x="5" y="25"/>
                    <a:pt x="5" y="25"/>
                    <a:pt x="5" y="25"/>
                  </a:cubicBezTo>
                  <a:cubicBezTo>
                    <a:pt x="5" y="28"/>
                    <a:pt x="5" y="28"/>
                    <a:pt x="5" y="28"/>
                  </a:cubicBezTo>
                  <a:cubicBezTo>
                    <a:pt x="1" y="28"/>
                    <a:pt x="1" y="28"/>
                    <a:pt x="1" y="28"/>
                  </a:cubicBezTo>
                  <a:cubicBezTo>
                    <a:pt x="1" y="28"/>
                    <a:pt x="0" y="29"/>
                    <a:pt x="0" y="30"/>
                  </a:cubicBezTo>
                  <a:cubicBezTo>
                    <a:pt x="0" y="30"/>
                    <a:pt x="1" y="31"/>
                    <a:pt x="1" y="31"/>
                  </a:cubicBezTo>
                  <a:cubicBezTo>
                    <a:pt x="5" y="31"/>
                    <a:pt x="5" y="31"/>
                    <a:pt x="5" y="31"/>
                  </a:cubicBezTo>
                  <a:cubicBezTo>
                    <a:pt x="5" y="31"/>
                    <a:pt x="5" y="31"/>
                    <a:pt x="5" y="31"/>
                  </a:cubicBezTo>
                  <a:cubicBezTo>
                    <a:pt x="5" y="33"/>
                    <a:pt x="7" y="35"/>
                    <a:pt x="9" y="35"/>
                  </a:cubicBezTo>
                  <a:cubicBezTo>
                    <a:pt x="9" y="35"/>
                    <a:pt x="9" y="35"/>
                    <a:pt x="9" y="35"/>
                  </a:cubicBezTo>
                  <a:cubicBezTo>
                    <a:pt x="9" y="39"/>
                    <a:pt x="9" y="39"/>
                    <a:pt x="9" y="39"/>
                  </a:cubicBezTo>
                  <a:cubicBezTo>
                    <a:pt x="9" y="40"/>
                    <a:pt x="10" y="40"/>
                    <a:pt x="11" y="40"/>
                  </a:cubicBezTo>
                  <a:cubicBezTo>
                    <a:pt x="12" y="40"/>
                    <a:pt x="12" y="40"/>
                    <a:pt x="12" y="39"/>
                  </a:cubicBezTo>
                  <a:cubicBezTo>
                    <a:pt x="12" y="35"/>
                    <a:pt x="12" y="35"/>
                    <a:pt x="12" y="35"/>
                  </a:cubicBezTo>
                  <a:cubicBezTo>
                    <a:pt x="16" y="35"/>
                    <a:pt x="16" y="35"/>
                    <a:pt x="16" y="35"/>
                  </a:cubicBezTo>
                  <a:cubicBezTo>
                    <a:pt x="16" y="39"/>
                    <a:pt x="16" y="39"/>
                    <a:pt x="16" y="39"/>
                  </a:cubicBezTo>
                  <a:cubicBezTo>
                    <a:pt x="16" y="40"/>
                    <a:pt x="16" y="40"/>
                    <a:pt x="17" y="40"/>
                  </a:cubicBezTo>
                  <a:cubicBezTo>
                    <a:pt x="18" y="40"/>
                    <a:pt x="18" y="40"/>
                    <a:pt x="18" y="39"/>
                  </a:cubicBezTo>
                  <a:cubicBezTo>
                    <a:pt x="18" y="35"/>
                    <a:pt x="18" y="35"/>
                    <a:pt x="18" y="35"/>
                  </a:cubicBezTo>
                  <a:cubicBezTo>
                    <a:pt x="22" y="35"/>
                    <a:pt x="22" y="35"/>
                    <a:pt x="22" y="35"/>
                  </a:cubicBezTo>
                  <a:cubicBezTo>
                    <a:pt x="22" y="39"/>
                    <a:pt x="22" y="39"/>
                    <a:pt x="22" y="39"/>
                  </a:cubicBezTo>
                  <a:cubicBezTo>
                    <a:pt x="22" y="40"/>
                    <a:pt x="23" y="40"/>
                    <a:pt x="23" y="40"/>
                  </a:cubicBezTo>
                  <a:cubicBezTo>
                    <a:pt x="24" y="40"/>
                    <a:pt x="25" y="40"/>
                    <a:pt x="25" y="39"/>
                  </a:cubicBezTo>
                  <a:cubicBezTo>
                    <a:pt x="25" y="35"/>
                    <a:pt x="25" y="35"/>
                    <a:pt x="25" y="35"/>
                  </a:cubicBezTo>
                  <a:cubicBezTo>
                    <a:pt x="28" y="35"/>
                    <a:pt x="28" y="35"/>
                    <a:pt x="28" y="35"/>
                  </a:cubicBezTo>
                  <a:cubicBezTo>
                    <a:pt x="28" y="39"/>
                    <a:pt x="28" y="39"/>
                    <a:pt x="28" y="39"/>
                  </a:cubicBezTo>
                  <a:cubicBezTo>
                    <a:pt x="28" y="40"/>
                    <a:pt x="29" y="40"/>
                    <a:pt x="29" y="40"/>
                  </a:cubicBezTo>
                  <a:cubicBezTo>
                    <a:pt x="30" y="40"/>
                    <a:pt x="31" y="40"/>
                    <a:pt x="31" y="39"/>
                  </a:cubicBezTo>
                  <a:cubicBezTo>
                    <a:pt x="31" y="35"/>
                    <a:pt x="31" y="35"/>
                    <a:pt x="31" y="35"/>
                  </a:cubicBezTo>
                  <a:cubicBezTo>
                    <a:pt x="31" y="35"/>
                    <a:pt x="31" y="35"/>
                    <a:pt x="31" y="35"/>
                  </a:cubicBezTo>
                  <a:cubicBezTo>
                    <a:pt x="33" y="35"/>
                    <a:pt x="35" y="33"/>
                    <a:pt x="35" y="31"/>
                  </a:cubicBezTo>
                  <a:cubicBezTo>
                    <a:pt x="35" y="31"/>
                    <a:pt x="35" y="31"/>
                    <a:pt x="35" y="31"/>
                  </a:cubicBezTo>
                  <a:cubicBezTo>
                    <a:pt x="39" y="31"/>
                    <a:pt x="39" y="31"/>
                    <a:pt x="39" y="31"/>
                  </a:cubicBezTo>
                  <a:cubicBezTo>
                    <a:pt x="40" y="31"/>
                    <a:pt x="40" y="30"/>
                    <a:pt x="40" y="30"/>
                  </a:cubicBezTo>
                  <a:cubicBezTo>
                    <a:pt x="40" y="29"/>
                    <a:pt x="40" y="28"/>
                    <a:pt x="39" y="28"/>
                  </a:cubicBezTo>
                  <a:cubicBezTo>
                    <a:pt x="35" y="28"/>
                    <a:pt x="35" y="28"/>
                    <a:pt x="35" y="28"/>
                  </a:cubicBezTo>
                  <a:cubicBezTo>
                    <a:pt x="35" y="25"/>
                    <a:pt x="35" y="25"/>
                    <a:pt x="35" y="25"/>
                  </a:cubicBezTo>
                  <a:cubicBezTo>
                    <a:pt x="39" y="25"/>
                    <a:pt x="39" y="25"/>
                    <a:pt x="39" y="25"/>
                  </a:cubicBezTo>
                  <a:cubicBezTo>
                    <a:pt x="40" y="25"/>
                    <a:pt x="40" y="24"/>
                    <a:pt x="40" y="23"/>
                  </a:cubicBezTo>
                  <a:cubicBezTo>
                    <a:pt x="40" y="23"/>
                    <a:pt x="40" y="22"/>
                    <a:pt x="39" y="22"/>
                  </a:cubicBezTo>
                  <a:cubicBezTo>
                    <a:pt x="35" y="22"/>
                    <a:pt x="35" y="22"/>
                    <a:pt x="35" y="22"/>
                  </a:cubicBezTo>
                  <a:cubicBezTo>
                    <a:pt x="35" y="19"/>
                    <a:pt x="35" y="19"/>
                    <a:pt x="35" y="19"/>
                  </a:cubicBezTo>
                  <a:cubicBezTo>
                    <a:pt x="39" y="19"/>
                    <a:pt x="39" y="19"/>
                    <a:pt x="39" y="19"/>
                  </a:cubicBezTo>
                  <a:cubicBezTo>
                    <a:pt x="39" y="19"/>
                    <a:pt x="39" y="19"/>
                    <a:pt x="39" y="19"/>
                  </a:cubicBezTo>
                  <a:cubicBezTo>
                    <a:pt x="40" y="19"/>
                    <a:pt x="40" y="18"/>
                    <a:pt x="40" y="17"/>
                  </a:cubicBezTo>
                  <a:cubicBezTo>
                    <a:pt x="40" y="16"/>
                    <a:pt x="40" y="16"/>
                    <a:pt x="39" y="16"/>
                  </a:cubicBezTo>
                  <a:cubicBezTo>
                    <a:pt x="35" y="16"/>
                    <a:pt x="35" y="16"/>
                    <a:pt x="35" y="16"/>
                  </a:cubicBezTo>
                  <a:cubicBezTo>
                    <a:pt x="35" y="12"/>
                    <a:pt x="35" y="12"/>
                    <a:pt x="35" y="12"/>
                  </a:cubicBezTo>
                  <a:cubicBezTo>
                    <a:pt x="39" y="12"/>
                    <a:pt x="39" y="12"/>
                    <a:pt x="39" y="12"/>
                  </a:cubicBezTo>
                  <a:cubicBezTo>
                    <a:pt x="40" y="12"/>
                    <a:pt x="40" y="12"/>
                    <a:pt x="40" y="11"/>
                  </a:cubicBezTo>
                  <a:cubicBezTo>
                    <a:pt x="40" y="10"/>
                    <a:pt x="40" y="10"/>
                    <a:pt x="39" y="10"/>
                  </a:cubicBezTo>
                  <a:cubicBezTo>
                    <a:pt x="35" y="10"/>
                    <a:pt x="35" y="10"/>
                    <a:pt x="35" y="10"/>
                  </a:cubicBezTo>
                  <a:cubicBezTo>
                    <a:pt x="35" y="10"/>
                    <a:pt x="35" y="10"/>
                    <a:pt x="35" y="10"/>
                  </a:cubicBezTo>
                  <a:cubicBezTo>
                    <a:pt x="35" y="7"/>
                    <a:pt x="33" y="5"/>
                    <a:pt x="31" y="5"/>
                  </a:cubicBezTo>
                  <a:cubicBezTo>
                    <a:pt x="31" y="5"/>
                    <a:pt x="31" y="5"/>
                    <a:pt x="31" y="5"/>
                  </a:cubicBezTo>
                  <a:cubicBezTo>
                    <a:pt x="31" y="2"/>
                    <a:pt x="31" y="2"/>
                    <a:pt x="31" y="2"/>
                  </a:cubicBezTo>
                  <a:cubicBezTo>
                    <a:pt x="31" y="1"/>
                    <a:pt x="30" y="0"/>
                    <a:pt x="29" y="0"/>
                  </a:cubicBezTo>
                  <a:cubicBezTo>
                    <a:pt x="29" y="0"/>
                    <a:pt x="28" y="1"/>
                    <a:pt x="28" y="2"/>
                  </a:cubicBezTo>
                  <a:cubicBezTo>
                    <a:pt x="28" y="5"/>
                    <a:pt x="28" y="5"/>
                    <a:pt x="28" y="5"/>
                  </a:cubicBezTo>
                  <a:cubicBezTo>
                    <a:pt x="25" y="5"/>
                    <a:pt x="25" y="5"/>
                    <a:pt x="25" y="5"/>
                  </a:cubicBezTo>
                  <a:cubicBezTo>
                    <a:pt x="25" y="2"/>
                    <a:pt x="25" y="2"/>
                    <a:pt x="25" y="2"/>
                  </a:cubicBezTo>
                  <a:cubicBezTo>
                    <a:pt x="25" y="1"/>
                    <a:pt x="24" y="0"/>
                    <a:pt x="23" y="0"/>
                  </a:cubicBezTo>
                  <a:close/>
                  <a:moveTo>
                    <a:pt x="31" y="8"/>
                  </a:moveTo>
                  <a:cubicBezTo>
                    <a:pt x="32" y="8"/>
                    <a:pt x="32" y="9"/>
                    <a:pt x="32" y="10"/>
                  </a:cubicBezTo>
                  <a:cubicBezTo>
                    <a:pt x="32" y="31"/>
                    <a:pt x="32" y="31"/>
                    <a:pt x="32" y="31"/>
                  </a:cubicBezTo>
                  <a:cubicBezTo>
                    <a:pt x="32" y="32"/>
                    <a:pt x="32" y="33"/>
                    <a:pt x="31" y="33"/>
                  </a:cubicBezTo>
                  <a:cubicBezTo>
                    <a:pt x="9" y="33"/>
                    <a:pt x="9" y="33"/>
                    <a:pt x="9" y="33"/>
                  </a:cubicBezTo>
                  <a:cubicBezTo>
                    <a:pt x="9" y="33"/>
                    <a:pt x="8" y="32"/>
                    <a:pt x="8" y="31"/>
                  </a:cubicBezTo>
                  <a:cubicBezTo>
                    <a:pt x="8" y="10"/>
                    <a:pt x="8" y="10"/>
                    <a:pt x="8" y="10"/>
                  </a:cubicBezTo>
                  <a:cubicBezTo>
                    <a:pt x="8" y="9"/>
                    <a:pt x="9" y="8"/>
                    <a:pt x="9" y="8"/>
                  </a:cubicBezTo>
                  <a:lnTo>
                    <a:pt x="31"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6" name="Freeform 76">
              <a:extLst>
                <a:ext uri="{FF2B5EF4-FFF2-40B4-BE49-F238E27FC236}">
                  <a16:creationId xmlns:a16="http://schemas.microsoft.com/office/drawing/2014/main" id="{E68F8AD3-169A-FA41-8D33-B93079934662}"/>
                </a:ext>
              </a:extLst>
            </p:cNvPr>
            <p:cNvSpPr>
              <a:spLocks/>
            </p:cNvSpPr>
            <p:nvPr/>
          </p:nvSpPr>
          <p:spPr bwMode="auto">
            <a:xfrm>
              <a:off x="2763838" y="92075"/>
              <a:ext cx="327025" cy="620713"/>
            </a:xfrm>
            <a:custGeom>
              <a:avLst/>
              <a:gdLst>
                <a:gd name="T0" fmla="*/ 35 w 39"/>
                <a:gd name="T1" fmla="*/ 37 h 74"/>
                <a:gd name="T2" fmla="*/ 33 w 39"/>
                <a:gd name="T3" fmla="*/ 21 h 74"/>
                <a:gd name="T4" fmla="*/ 23 w 39"/>
                <a:gd name="T5" fmla="*/ 5 h 74"/>
                <a:gd name="T6" fmla="*/ 17 w 39"/>
                <a:gd name="T7" fmla="*/ 3 h 74"/>
                <a:gd name="T8" fmla="*/ 0 w 39"/>
                <a:gd name="T9" fmla="*/ 9 h 74"/>
                <a:gd name="T10" fmla="*/ 2 w 39"/>
                <a:gd name="T11" fmla="*/ 15 h 74"/>
                <a:gd name="T12" fmla="*/ 3 w 39"/>
                <a:gd name="T13" fmla="*/ 10 h 74"/>
                <a:gd name="T14" fmla="*/ 10 w 39"/>
                <a:gd name="T15" fmla="*/ 3 h 74"/>
                <a:gd name="T16" fmla="*/ 16 w 39"/>
                <a:gd name="T17" fmla="*/ 6 h 74"/>
                <a:gd name="T18" fmla="*/ 20 w 39"/>
                <a:gd name="T19" fmla="*/ 7 h 74"/>
                <a:gd name="T20" fmla="*/ 17 w 39"/>
                <a:gd name="T21" fmla="*/ 13 h 74"/>
                <a:gd name="T22" fmla="*/ 10 w 39"/>
                <a:gd name="T23" fmla="*/ 12 h 74"/>
                <a:gd name="T24" fmla="*/ 20 w 39"/>
                <a:gd name="T25" fmla="*/ 20 h 74"/>
                <a:gd name="T26" fmla="*/ 21 w 39"/>
                <a:gd name="T27" fmla="*/ 21 h 74"/>
                <a:gd name="T28" fmla="*/ 20 w 39"/>
                <a:gd name="T29" fmla="*/ 14 h 74"/>
                <a:gd name="T30" fmla="*/ 31 w 39"/>
                <a:gd name="T31" fmla="*/ 17 h 74"/>
                <a:gd name="T32" fmla="*/ 30 w 39"/>
                <a:gd name="T33" fmla="*/ 22 h 74"/>
                <a:gd name="T34" fmla="*/ 36 w 39"/>
                <a:gd name="T35" fmla="*/ 30 h 74"/>
                <a:gd name="T36" fmla="*/ 32 w 39"/>
                <a:gd name="T37" fmla="*/ 36 h 74"/>
                <a:gd name="T38" fmla="*/ 24 w 39"/>
                <a:gd name="T39" fmla="*/ 38 h 74"/>
                <a:gd name="T40" fmla="*/ 33 w 39"/>
                <a:gd name="T41" fmla="*/ 38 h 74"/>
                <a:gd name="T42" fmla="*/ 29 w 39"/>
                <a:gd name="T43" fmla="*/ 54 h 74"/>
                <a:gd name="T44" fmla="*/ 18 w 39"/>
                <a:gd name="T45" fmla="*/ 52 h 74"/>
                <a:gd name="T46" fmla="*/ 16 w 39"/>
                <a:gd name="T47" fmla="*/ 59 h 74"/>
                <a:gd name="T48" fmla="*/ 18 w 39"/>
                <a:gd name="T49" fmla="*/ 61 h 74"/>
                <a:gd name="T50" fmla="*/ 20 w 39"/>
                <a:gd name="T51" fmla="*/ 55 h 74"/>
                <a:gd name="T52" fmla="*/ 28 w 39"/>
                <a:gd name="T53" fmla="*/ 58 h 74"/>
                <a:gd name="T54" fmla="*/ 18 w 39"/>
                <a:gd name="T55" fmla="*/ 64 h 74"/>
                <a:gd name="T56" fmla="*/ 16 w 39"/>
                <a:gd name="T57" fmla="*/ 65 h 74"/>
                <a:gd name="T58" fmla="*/ 3 w 39"/>
                <a:gd name="T59" fmla="*/ 65 h 74"/>
                <a:gd name="T60" fmla="*/ 2 w 39"/>
                <a:gd name="T61" fmla="*/ 59 h 74"/>
                <a:gd name="T62" fmla="*/ 0 w 39"/>
                <a:gd name="T63" fmla="*/ 65 h 74"/>
                <a:gd name="T64" fmla="*/ 10 w 39"/>
                <a:gd name="T65" fmla="*/ 74 h 74"/>
                <a:gd name="T66" fmla="*/ 21 w 39"/>
                <a:gd name="T67" fmla="*/ 68 h 74"/>
                <a:gd name="T68" fmla="*/ 30 w 39"/>
                <a:gd name="T69"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74">
                  <a:moveTo>
                    <a:pt x="39" y="45"/>
                  </a:moveTo>
                  <a:cubicBezTo>
                    <a:pt x="39" y="42"/>
                    <a:pt x="38" y="39"/>
                    <a:pt x="35" y="37"/>
                  </a:cubicBezTo>
                  <a:cubicBezTo>
                    <a:pt x="37" y="35"/>
                    <a:pt x="38" y="32"/>
                    <a:pt x="38" y="30"/>
                  </a:cubicBezTo>
                  <a:cubicBezTo>
                    <a:pt x="38" y="26"/>
                    <a:pt x="36" y="23"/>
                    <a:pt x="33" y="21"/>
                  </a:cubicBezTo>
                  <a:cubicBezTo>
                    <a:pt x="33" y="20"/>
                    <a:pt x="34" y="18"/>
                    <a:pt x="34" y="17"/>
                  </a:cubicBezTo>
                  <a:cubicBezTo>
                    <a:pt x="34" y="10"/>
                    <a:pt x="29" y="5"/>
                    <a:pt x="23" y="5"/>
                  </a:cubicBezTo>
                  <a:cubicBezTo>
                    <a:pt x="22" y="5"/>
                    <a:pt x="22" y="5"/>
                    <a:pt x="22" y="5"/>
                  </a:cubicBezTo>
                  <a:cubicBezTo>
                    <a:pt x="21" y="4"/>
                    <a:pt x="19" y="3"/>
                    <a:pt x="17" y="3"/>
                  </a:cubicBezTo>
                  <a:cubicBezTo>
                    <a:pt x="15" y="1"/>
                    <a:pt x="12" y="0"/>
                    <a:pt x="10" y="0"/>
                  </a:cubicBezTo>
                  <a:cubicBezTo>
                    <a:pt x="5" y="0"/>
                    <a:pt x="1" y="4"/>
                    <a:pt x="0" y="9"/>
                  </a:cubicBezTo>
                  <a:cubicBezTo>
                    <a:pt x="0" y="14"/>
                    <a:pt x="0" y="14"/>
                    <a:pt x="0" y="14"/>
                  </a:cubicBezTo>
                  <a:cubicBezTo>
                    <a:pt x="0" y="15"/>
                    <a:pt x="1" y="15"/>
                    <a:pt x="2" y="15"/>
                  </a:cubicBezTo>
                  <a:cubicBezTo>
                    <a:pt x="2" y="15"/>
                    <a:pt x="3" y="15"/>
                    <a:pt x="3" y="14"/>
                  </a:cubicBezTo>
                  <a:cubicBezTo>
                    <a:pt x="3" y="10"/>
                    <a:pt x="3" y="10"/>
                    <a:pt x="3" y="10"/>
                  </a:cubicBezTo>
                  <a:cubicBezTo>
                    <a:pt x="3" y="9"/>
                    <a:pt x="3" y="9"/>
                    <a:pt x="3" y="9"/>
                  </a:cubicBezTo>
                  <a:cubicBezTo>
                    <a:pt x="3" y="6"/>
                    <a:pt x="6" y="3"/>
                    <a:pt x="10" y="3"/>
                  </a:cubicBezTo>
                  <a:cubicBezTo>
                    <a:pt x="12" y="3"/>
                    <a:pt x="14" y="4"/>
                    <a:pt x="15" y="6"/>
                  </a:cubicBezTo>
                  <a:cubicBezTo>
                    <a:pt x="15" y="6"/>
                    <a:pt x="16" y="6"/>
                    <a:pt x="16" y="6"/>
                  </a:cubicBezTo>
                  <a:cubicBezTo>
                    <a:pt x="17" y="6"/>
                    <a:pt x="17" y="6"/>
                    <a:pt x="17" y="6"/>
                  </a:cubicBezTo>
                  <a:cubicBezTo>
                    <a:pt x="18" y="6"/>
                    <a:pt x="19" y="6"/>
                    <a:pt x="20" y="7"/>
                  </a:cubicBezTo>
                  <a:cubicBezTo>
                    <a:pt x="20" y="7"/>
                    <a:pt x="20" y="7"/>
                    <a:pt x="20" y="7"/>
                  </a:cubicBezTo>
                  <a:cubicBezTo>
                    <a:pt x="20" y="9"/>
                    <a:pt x="19" y="12"/>
                    <a:pt x="17" y="13"/>
                  </a:cubicBezTo>
                  <a:cubicBezTo>
                    <a:pt x="16" y="12"/>
                    <a:pt x="14" y="11"/>
                    <a:pt x="12" y="10"/>
                  </a:cubicBezTo>
                  <a:cubicBezTo>
                    <a:pt x="11" y="10"/>
                    <a:pt x="10" y="11"/>
                    <a:pt x="10" y="12"/>
                  </a:cubicBezTo>
                  <a:cubicBezTo>
                    <a:pt x="10" y="12"/>
                    <a:pt x="11" y="13"/>
                    <a:pt x="11" y="13"/>
                  </a:cubicBezTo>
                  <a:cubicBezTo>
                    <a:pt x="19" y="14"/>
                    <a:pt x="20" y="19"/>
                    <a:pt x="20" y="20"/>
                  </a:cubicBezTo>
                  <a:cubicBezTo>
                    <a:pt x="20" y="20"/>
                    <a:pt x="20" y="21"/>
                    <a:pt x="21" y="21"/>
                  </a:cubicBezTo>
                  <a:cubicBezTo>
                    <a:pt x="21" y="21"/>
                    <a:pt x="21" y="21"/>
                    <a:pt x="21" y="21"/>
                  </a:cubicBezTo>
                  <a:cubicBezTo>
                    <a:pt x="22" y="21"/>
                    <a:pt x="22" y="21"/>
                    <a:pt x="22" y="20"/>
                  </a:cubicBezTo>
                  <a:cubicBezTo>
                    <a:pt x="22" y="19"/>
                    <a:pt x="22" y="17"/>
                    <a:pt x="20" y="14"/>
                  </a:cubicBezTo>
                  <a:cubicBezTo>
                    <a:pt x="21" y="13"/>
                    <a:pt x="23" y="10"/>
                    <a:pt x="23" y="8"/>
                  </a:cubicBezTo>
                  <a:cubicBezTo>
                    <a:pt x="27" y="8"/>
                    <a:pt x="31" y="12"/>
                    <a:pt x="31" y="17"/>
                  </a:cubicBezTo>
                  <a:cubicBezTo>
                    <a:pt x="31" y="18"/>
                    <a:pt x="31" y="20"/>
                    <a:pt x="30" y="21"/>
                  </a:cubicBezTo>
                  <a:cubicBezTo>
                    <a:pt x="29" y="22"/>
                    <a:pt x="29" y="22"/>
                    <a:pt x="30" y="22"/>
                  </a:cubicBezTo>
                  <a:cubicBezTo>
                    <a:pt x="30" y="23"/>
                    <a:pt x="30" y="23"/>
                    <a:pt x="31" y="23"/>
                  </a:cubicBezTo>
                  <a:cubicBezTo>
                    <a:pt x="33" y="24"/>
                    <a:pt x="36" y="27"/>
                    <a:pt x="36" y="30"/>
                  </a:cubicBezTo>
                  <a:cubicBezTo>
                    <a:pt x="36" y="32"/>
                    <a:pt x="34" y="34"/>
                    <a:pt x="32" y="35"/>
                  </a:cubicBezTo>
                  <a:cubicBezTo>
                    <a:pt x="32" y="35"/>
                    <a:pt x="32" y="36"/>
                    <a:pt x="32" y="36"/>
                  </a:cubicBezTo>
                  <a:cubicBezTo>
                    <a:pt x="31" y="36"/>
                    <a:pt x="28" y="37"/>
                    <a:pt x="25" y="37"/>
                  </a:cubicBezTo>
                  <a:cubicBezTo>
                    <a:pt x="24" y="37"/>
                    <a:pt x="24" y="38"/>
                    <a:pt x="24" y="38"/>
                  </a:cubicBezTo>
                  <a:cubicBezTo>
                    <a:pt x="24" y="39"/>
                    <a:pt x="24" y="40"/>
                    <a:pt x="25" y="40"/>
                  </a:cubicBezTo>
                  <a:cubicBezTo>
                    <a:pt x="28" y="40"/>
                    <a:pt x="31" y="39"/>
                    <a:pt x="33" y="38"/>
                  </a:cubicBezTo>
                  <a:cubicBezTo>
                    <a:pt x="35" y="40"/>
                    <a:pt x="37" y="42"/>
                    <a:pt x="37" y="45"/>
                  </a:cubicBezTo>
                  <a:cubicBezTo>
                    <a:pt x="37" y="50"/>
                    <a:pt x="33" y="53"/>
                    <a:pt x="29" y="54"/>
                  </a:cubicBezTo>
                  <a:cubicBezTo>
                    <a:pt x="27" y="53"/>
                    <a:pt x="24" y="51"/>
                    <a:pt x="20" y="53"/>
                  </a:cubicBezTo>
                  <a:cubicBezTo>
                    <a:pt x="19" y="52"/>
                    <a:pt x="19" y="52"/>
                    <a:pt x="18" y="52"/>
                  </a:cubicBezTo>
                  <a:cubicBezTo>
                    <a:pt x="17" y="52"/>
                    <a:pt x="17" y="53"/>
                    <a:pt x="17" y="54"/>
                  </a:cubicBezTo>
                  <a:cubicBezTo>
                    <a:pt x="18" y="57"/>
                    <a:pt x="16" y="59"/>
                    <a:pt x="16" y="59"/>
                  </a:cubicBezTo>
                  <a:cubicBezTo>
                    <a:pt x="16" y="60"/>
                    <a:pt x="16" y="61"/>
                    <a:pt x="17" y="61"/>
                  </a:cubicBezTo>
                  <a:cubicBezTo>
                    <a:pt x="17" y="61"/>
                    <a:pt x="17" y="61"/>
                    <a:pt x="18" y="61"/>
                  </a:cubicBezTo>
                  <a:cubicBezTo>
                    <a:pt x="18" y="61"/>
                    <a:pt x="19" y="61"/>
                    <a:pt x="19" y="61"/>
                  </a:cubicBezTo>
                  <a:cubicBezTo>
                    <a:pt x="19" y="60"/>
                    <a:pt x="20" y="58"/>
                    <a:pt x="20" y="55"/>
                  </a:cubicBezTo>
                  <a:cubicBezTo>
                    <a:pt x="24" y="54"/>
                    <a:pt x="27" y="55"/>
                    <a:pt x="27" y="56"/>
                  </a:cubicBezTo>
                  <a:cubicBezTo>
                    <a:pt x="28" y="57"/>
                    <a:pt x="28" y="58"/>
                    <a:pt x="28" y="58"/>
                  </a:cubicBezTo>
                  <a:cubicBezTo>
                    <a:pt x="28" y="62"/>
                    <a:pt x="25" y="65"/>
                    <a:pt x="21" y="65"/>
                  </a:cubicBezTo>
                  <a:cubicBezTo>
                    <a:pt x="20" y="65"/>
                    <a:pt x="19" y="65"/>
                    <a:pt x="18" y="64"/>
                  </a:cubicBezTo>
                  <a:cubicBezTo>
                    <a:pt x="18" y="64"/>
                    <a:pt x="17" y="64"/>
                    <a:pt x="17" y="64"/>
                  </a:cubicBezTo>
                  <a:cubicBezTo>
                    <a:pt x="16" y="64"/>
                    <a:pt x="16" y="65"/>
                    <a:pt x="16" y="65"/>
                  </a:cubicBezTo>
                  <a:cubicBezTo>
                    <a:pt x="16" y="69"/>
                    <a:pt x="13" y="72"/>
                    <a:pt x="10" y="72"/>
                  </a:cubicBezTo>
                  <a:cubicBezTo>
                    <a:pt x="6" y="72"/>
                    <a:pt x="3" y="69"/>
                    <a:pt x="3" y="65"/>
                  </a:cubicBezTo>
                  <a:cubicBezTo>
                    <a:pt x="3" y="60"/>
                    <a:pt x="3" y="60"/>
                    <a:pt x="3" y="60"/>
                  </a:cubicBezTo>
                  <a:cubicBezTo>
                    <a:pt x="3" y="59"/>
                    <a:pt x="2" y="59"/>
                    <a:pt x="2" y="59"/>
                  </a:cubicBezTo>
                  <a:cubicBezTo>
                    <a:pt x="1" y="59"/>
                    <a:pt x="0" y="59"/>
                    <a:pt x="0" y="60"/>
                  </a:cubicBezTo>
                  <a:cubicBezTo>
                    <a:pt x="0" y="65"/>
                    <a:pt x="0" y="65"/>
                    <a:pt x="0" y="65"/>
                  </a:cubicBezTo>
                  <a:cubicBezTo>
                    <a:pt x="0" y="65"/>
                    <a:pt x="0" y="65"/>
                    <a:pt x="0" y="65"/>
                  </a:cubicBezTo>
                  <a:cubicBezTo>
                    <a:pt x="0" y="70"/>
                    <a:pt x="5" y="74"/>
                    <a:pt x="10" y="74"/>
                  </a:cubicBezTo>
                  <a:cubicBezTo>
                    <a:pt x="14" y="74"/>
                    <a:pt x="18" y="71"/>
                    <a:pt x="19" y="67"/>
                  </a:cubicBezTo>
                  <a:cubicBezTo>
                    <a:pt x="19" y="67"/>
                    <a:pt x="20" y="68"/>
                    <a:pt x="21" y="68"/>
                  </a:cubicBezTo>
                  <a:cubicBezTo>
                    <a:pt x="26" y="68"/>
                    <a:pt x="30" y="63"/>
                    <a:pt x="30" y="58"/>
                  </a:cubicBezTo>
                  <a:cubicBezTo>
                    <a:pt x="30" y="58"/>
                    <a:pt x="30" y="57"/>
                    <a:pt x="30" y="56"/>
                  </a:cubicBezTo>
                  <a:cubicBezTo>
                    <a:pt x="35" y="55"/>
                    <a:pt x="39" y="51"/>
                    <a:pt x="39" y="4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7" name="Freeform 77">
              <a:extLst>
                <a:ext uri="{FF2B5EF4-FFF2-40B4-BE49-F238E27FC236}">
                  <a16:creationId xmlns:a16="http://schemas.microsoft.com/office/drawing/2014/main" id="{C6B8DF9A-FD62-A744-B98E-F766F3E9CF9A}"/>
                </a:ext>
              </a:extLst>
            </p:cNvPr>
            <p:cNvSpPr>
              <a:spLocks/>
            </p:cNvSpPr>
            <p:nvPr/>
          </p:nvSpPr>
          <p:spPr bwMode="auto">
            <a:xfrm>
              <a:off x="2419351" y="92075"/>
              <a:ext cx="327025" cy="620713"/>
            </a:xfrm>
            <a:custGeom>
              <a:avLst/>
              <a:gdLst>
                <a:gd name="T0" fmla="*/ 36 w 39"/>
                <a:gd name="T1" fmla="*/ 60 h 74"/>
                <a:gd name="T2" fmla="*/ 36 w 39"/>
                <a:gd name="T3" fmla="*/ 65 h 74"/>
                <a:gd name="T4" fmla="*/ 23 w 39"/>
                <a:gd name="T5" fmla="*/ 65 h 74"/>
                <a:gd name="T6" fmla="*/ 21 w 39"/>
                <a:gd name="T7" fmla="*/ 64 h 74"/>
                <a:gd name="T8" fmla="*/ 11 w 39"/>
                <a:gd name="T9" fmla="*/ 58 h 74"/>
                <a:gd name="T10" fmla="*/ 19 w 39"/>
                <a:gd name="T11" fmla="*/ 55 h 74"/>
                <a:gd name="T12" fmla="*/ 22 w 39"/>
                <a:gd name="T13" fmla="*/ 61 h 74"/>
                <a:gd name="T14" fmla="*/ 23 w 39"/>
                <a:gd name="T15" fmla="*/ 59 h 74"/>
                <a:gd name="T16" fmla="*/ 21 w 39"/>
                <a:gd name="T17" fmla="*/ 52 h 74"/>
                <a:gd name="T18" fmla="*/ 11 w 39"/>
                <a:gd name="T19" fmla="*/ 54 h 74"/>
                <a:gd name="T20" fmla="*/ 7 w 39"/>
                <a:gd name="T21" fmla="*/ 38 h 74"/>
                <a:gd name="T22" fmla="*/ 16 w 39"/>
                <a:gd name="T23" fmla="*/ 38 h 74"/>
                <a:gd name="T24" fmla="*/ 7 w 39"/>
                <a:gd name="T25" fmla="*/ 36 h 74"/>
                <a:gd name="T26" fmla="*/ 4 w 39"/>
                <a:gd name="T27" fmla="*/ 30 h 74"/>
                <a:gd name="T28" fmla="*/ 10 w 39"/>
                <a:gd name="T29" fmla="*/ 22 h 74"/>
                <a:gd name="T30" fmla="*/ 8 w 39"/>
                <a:gd name="T31" fmla="*/ 17 h 74"/>
                <a:gd name="T32" fmla="*/ 20 w 39"/>
                <a:gd name="T33" fmla="*/ 14 h 74"/>
                <a:gd name="T34" fmla="*/ 18 w 39"/>
                <a:gd name="T35" fmla="*/ 21 h 74"/>
                <a:gd name="T36" fmla="*/ 20 w 39"/>
                <a:gd name="T37" fmla="*/ 20 h 74"/>
                <a:gd name="T38" fmla="*/ 29 w 39"/>
                <a:gd name="T39" fmla="*/ 12 h 74"/>
                <a:gd name="T40" fmla="*/ 22 w 39"/>
                <a:gd name="T41" fmla="*/ 13 h 74"/>
                <a:gd name="T42" fmla="*/ 19 w 39"/>
                <a:gd name="T43" fmla="*/ 7 h 74"/>
                <a:gd name="T44" fmla="*/ 23 w 39"/>
                <a:gd name="T45" fmla="*/ 6 h 74"/>
                <a:gd name="T46" fmla="*/ 30 w 39"/>
                <a:gd name="T47" fmla="*/ 3 h 74"/>
                <a:gd name="T48" fmla="*/ 36 w 39"/>
                <a:gd name="T49" fmla="*/ 14 h 74"/>
                <a:gd name="T50" fmla="*/ 39 w 39"/>
                <a:gd name="T51" fmla="*/ 14 h 74"/>
                <a:gd name="T52" fmla="*/ 39 w 39"/>
                <a:gd name="T53" fmla="*/ 9 h 74"/>
                <a:gd name="T54" fmla="*/ 23 w 39"/>
                <a:gd name="T55" fmla="*/ 3 h 74"/>
                <a:gd name="T56" fmla="*/ 17 w 39"/>
                <a:gd name="T57" fmla="*/ 5 h 74"/>
                <a:gd name="T58" fmla="*/ 7 w 39"/>
                <a:gd name="T59" fmla="*/ 21 h 74"/>
                <a:gd name="T60" fmla="*/ 4 w 39"/>
                <a:gd name="T61" fmla="*/ 37 h 74"/>
                <a:gd name="T62" fmla="*/ 9 w 39"/>
                <a:gd name="T63" fmla="*/ 56 h 74"/>
                <a:gd name="T64" fmla="*/ 18 w 39"/>
                <a:gd name="T65" fmla="*/ 68 h 74"/>
                <a:gd name="T66" fmla="*/ 30 w 39"/>
                <a:gd name="T67" fmla="*/ 74 h 74"/>
                <a:gd name="T68" fmla="*/ 39 w 39"/>
                <a:gd name="T69" fmla="*/ 6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74">
                  <a:moveTo>
                    <a:pt x="38" y="59"/>
                  </a:moveTo>
                  <a:cubicBezTo>
                    <a:pt x="37" y="59"/>
                    <a:pt x="36" y="59"/>
                    <a:pt x="36" y="60"/>
                  </a:cubicBezTo>
                  <a:cubicBezTo>
                    <a:pt x="36" y="65"/>
                    <a:pt x="36" y="65"/>
                    <a:pt x="36" y="65"/>
                  </a:cubicBezTo>
                  <a:cubicBezTo>
                    <a:pt x="36" y="65"/>
                    <a:pt x="36" y="65"/>
                    <a:pt x="36" y="65"/>
                  </a:cubicBezTo>
                  <a:cubicBezTo>
                    <a:pt x="36" y="69"/>
                    <a:pt x="33" y="72"/>
                    <a:pt x="30" y="72"/>
                  </a:cubicBezTo>
                  <a:cubicBezTo>
                    <a:pt x="26" y="72"/>
                    <a:pt x="23" y="69"/>
                    <a:pt x="23" y="65"/>
                  </a:cubicBezTo>
                  <a:cubicBezTo>
                    <a:pt x="23" y="65"/>
                    <a:pt x="23" y="64"/>
                    <a:pt x="22" y="64"/>
                  </a:cubicBezTo>
                  <a:cubicBezTo>
                    <a:pt x="22" y="64"/>
                    <a:pt x="22" y="64"/>
                    <a:pt x="21" y="64"/>
                  </a:cubicBezTo>
                  <a:cubicBezTo>
                    <a:pt x="20" y="65"/>
                    <a:pt x="19" y="65"/>
                    <a:pt x="18" y="65"/>
                  </a:cubicBezTo>
                  <a:cubicBezTo>
                    <a:pt x="14" y="65"/>
                    <a:pt x="11" y="62"/>
                    <a:pt x="11" y="58"/>
                  </a:cubicBezTo>
                  <a:cubicBezTo>
                    <a:pt x="11" y="58"/>
                    <a:pt x="12" y="57"/>
                    <a:pt x="12" y="56"/>
                  </a:cubicBezTo>
                  <a:cubicBezTo>
                    <a:pt x="13" y="55"/>
                    <a:pt x="15" y="54"/>
                    <a:pt x="19" y="55"/>
                  </a:cubicBezTo>
                  <a:cubicBezTo>
                    <a:pt x="19" y="58"/>
                    <a:pt x="20" y="60"/>
                    <a:pt x="20" y="61"/>
                  </a:cubicBezTo>
                  <a:cubicBezTo>
                    <a:pt x="21" y="61"/>
                    <a:pt x="21" y="61"/>
                    <a:pt x="22" y="61"/>
                  </a:cubicBezTo>
                  <a:cubicBezTo>
                    <a:pt x="22" y="61"/>
                    <a:pt x="22" y="61"/>
                    <a:pt x="22" y="61"/>
                  </a:cubicBezTo>
                  <a:cubicBezTo>
                    <a:pt x="23" y="61"/>
                    <a:pt x="23" y="60"/>
                    <a:pt x="23" y="59"/>
                  </a:cubicBezTo>
                  <a:cubicBezTo>
                    <a:pt x="23" y="59"/>
                    <a:pt x="21" y="57"/>
                    <a:pt x="22" y="54"/>
                  </a:cubicBezTo>
                  <a:cubicBezTo>
                    <a:pt x="22" y="53"/>
                    <a:pt x="22" y="52"/>
                    <a:pt x="21" y="52"/>
                  </a:cubicBezTo>
                  <a:cubicBezTo>
                    <a:pt x="21" y="52"/>
                    <a:pt x="20" y="52"/>
                    <a:pt x="20" y="53"/>
                  </a:cubicBezTo>
                  <a:cubicBezTo>
                    <a:pt x="15" y="51"/>
                    <a:pt x="12" y="53"/>
                    <a:pt x="11" y="54"/>
                  </a:cubicBezTo>
                  <a:cubicBezTo>
                    <a:pt x="6" y="53"/>
                    <a:pt x="3" y="50"/>
                    <a:pt x="3" y="45"/>
                  </a:cubicBezTo>
                  <a:cubicBezTo>
                    <a:pt x="3" y="42"/>
                    <a:pt x="4" y="40"/>
                    <a:pt x="7" y="38"/>
                  </a:cubicBezTo>
                  <a:cubicBezTo>
                    <a:pt x="8" y="39"/>
                    <a:pt x="11" y="40"/>
                    <a:pt x="14" y="40"/>
                  </a:cubicBezTo>
                  <a:cubicBezTo>
                    <a:pt x="15" y="40"/>
                    <a:pt x="16" y="39"/>
                    <a:pt x="16" y="38"/>
                  </a:cubicBezTo>
                  <a:cubicBezTo>
                    <a:pt x="16" y="38"/>
                    <a:pt x="15" y="37"/>
                    <a:pt x="14" y="37"/>
                  </a:cubicBezTo>
                  <a:cubicBezTo>
                    <a:pt x="11" y="37"/>
                    <a:pt x="8" y="36"/>
                    <a:pt x="7" y="36"/>
                  </a:cubicBezTo>
                  <a:cubicBezTo>
                    <a:pt x="7" y="36"/>
                    <a:pt x="7" y="35"/>
                    <a:pt x="7" y="35"/>
                  </a:cubicBezTo>
                  <a:cubicBezTo>
                    <a:pt x="5" y="34"/>
                    <a:pt x="4" y="32"/>
                    <a:pt x="4" y="30"/>
                  </a:cubicBezTo>
                  <a:cubicBezTo>
                    <a:pt x="4" y="27"/>
                    <a:pt x="6" y="24"/>
                    <a:pt x="9" y="23"/>
                  </a:cubicBezTo>
                  <a:cubicBezTo>
                    <a:pt x="9" y="23"/>
                    <a:pt x="10" y="23"/>
                    <a:pt x="10" y="22"/>
                  </a:cubicBezTo>
                  <a:cubicBezTo>
                    <a:pt x="10" y="22"/>
                    <a:pt x="10" y="22"/>
                    <a:pt x="10" y="21"/>
                  </a:cubicBezTo>
                  <a:cubicBezTo>
                    <a:pt x="9" y="20"/>
                    <a:pt x="8" y="18"/>
                    <a:pt x="8" y="17"/>
                  </a:cubicBezTo>
                  <a:cubicBezTo>
                    <a:pt x="8" y="12"/>
                    <a:pt x="12" y="8"/>
                    <a:pt x="16" y="8"/>
                  </a:cubicBezTo>
                  <a:cubicBezTo>
                    <a:pt x="17" y="10"/>
                    <a:pt x="18" y="13"/>
                    <a:pt x="20" y="14"/>
                  </a:cubicBezTo>
                  <a:cubicBezTo>
                    <a:pt x="17" y="17"/>
                    <a:pt x="17" y="19"/>
                    <a:pt x="17" y="20"/>
                  </a:cubicBezTo>
                  <a:cubicBezTo>
                    <a:pt x="17" y="21"/>
                    <a:pt x="18" y="21"/>
                    <a:pt x="18" y="21"/>
                  </a:cubicBezTo>
                  <a:cubicBezTo>
                    <a:pt x="18" y="21"/>
                    <a:pt x="18" y="21"/>
                    <a:pt x="18" y="21"/>
                  </a:cubicBezTo>
                  <a:cubicBezTo>
                    <a:pt x="19" y="21"/>
                    <a:pt x="19" y="20"/>
                    <a:pt x="20" y="20"/>
                  </a:cubicBezTo>
                  <a:cubicBezTo>
                    <a:pt x="20" y="19"/>
                    <a:pt x="21" y="14"/>
                    <a:pt x="28" y="13"/>
                  </a:cubicBezTo>
                  <a:cubicBezTo>
                    <a:pt x="29" y="13"/>
                    <a:pt x="29" y="12"/>
                    <a:pt x="29" y="12"/>
                  </a:cubicBezTo>
                  <a:cubicBezTo>
                    <a:pt x="29" y="11"/>
                    <a:pt x="28" y="10"/>
                    <a:pt x="27" y="10"/>
                  </a:cubicBezTo>
                  <a:cubicBezTo>
                    <a:pt x="25" y="11"/>
                    <a:pt x="23" y="12"/>
                    <a:pt x="22" y="13"/>
                  </a:cubicBezTo>
                  <a:cubicBezTo>
                    <a:pt x="20" y="12"/>
                    <a:pt x="19" y="9"/>
                    <a:pt x="19" y="7"/>
                  </a:cubicBezTo>
                  <a:cubicBezTo>
                    <a:pt x="19" y="7"/>
                    <a:pt x="19" y="7"/>
                    <a:pt x="19" y="7"/>
                  </a:cubicBezTo>
                  <a:cubicBezTo>
                    <a:pt x="20" y="6"/>
                    <a:pt x="21" y="6"/>
                    <a:pt x="22" y="6"/>
                  </a:cubicBezTo>
                  <a:cubicBezTo>
                    <a:pt x="22" y="6"/>
                    <a:pt x="23" y="6"/>
                    <a:pt x="23" y="6"/>
                  </a:cubicBezTo>
                  <a:cubicBezTo>
                    <a:pt x="24" y="6"/>
                    <a:pt x="24" y="6"/>
                    <a:pt x="24" y="6"/>
                  </a:cubicBezTo>
                  <a:cubicBezTo>
                    <a:pt x="26" y="4"/>
                    <a:pt x="28" y="3"/>
                    <a:pt x="30" y="3"/>
                  </a:cubicBezTo>
                  <a:cubicBezTo>
                    <a:pt x="33" y="3"/>
                    <a:pt x="36" y="6"/>
                    <a:pt x="36" y="9"/>
                  </a:cubicBezTo>
                  <a:cubicBezTo>
                    <a:pt x="36" y="14"/>
                    <a:pt x="36" y="14"/>
                    <a:pt x="36" y="14"/>
                  </a:cubicBezTo>
                  <a:cubicBezTo>
                    <a:pt x="36" y="15"/>
                    <a:pt x="37" y="15"/>
                    <a:pt x="38" y="15"/>
                  </a:cubicBezTo>
                  <a:cubicBezTo>
                    <a:pt x="38" y="15"/>
                    <a:pt x="39" y="15"/>
                    <a:pt x="39" y="14"/>
                  </a:cubicBezTo>
                  <a:cubicBezTo>
                    <a:pt x="39" y="10"/>
                    <a:pt x="39" y="10"/>
                    <a:pt x="39" y="10"/>
                  </a:cubicBezTo>
                  <a:cubicBezTo>
                    <a:pt x="39" y="9"/>
                    <a:pt x="39" y="9"/>
                    <a:pt x="39" y="9"/>
                  </a:cubicBezTo>
                  <a:cubicBezTo>
                    <a:pt x="38" y="4"/>
                    <a:pt x="34" y="0"/>
                    <a:pt x="30" y="0"/>
                  </a:cubicBezTo>
                  <a:cubicBezTo>
                    <a:pt x="27" y="0"/>
                    <a:pt x="25" y="1"/>
                    <a:pt x="23" y="3"/>
                  </a:cubicBezTo>
                  <a:cubicBezTo>
                    <a:pt x="21" y="3"/>
                    <a:pt x="19" y="4"/>
                    <a:pt x="17" y="5"/>
                  </a:cubicBezTo>
                  <a:cubicBezTo>
                    <a:pt x="17" y="5"/>
                    <a:pt x="17" y="5"/>
                    <a:pt x="17" y="5"/>
                  </a:cubicBezTo>
                  <a:cubicBezTo>
                    <a:pt x="11" y="5"/>
                    <a:pt x="5" y="10"/>
                    <a:pt x="5" y="17"/>
                  </a:cubicBezTo>
                  <a:cubicBezTo>
                    <a:pt x="5" y="18"/>
                    <a:pt x="6" y="20"/>
                    <a:pt x="7" y="21"/>
                  </a:cubicBezTo>
                  <a:cubicBezTo>
                    <a:pt x="3" y="23"/>
                    <a:pt x="1" y="26"/>
                    <a:pt x="1" y="30"/>
                  </a:cubicBezTo>
                  <a:cubicBezTo>
                    <a:pt x="1" y="32"/>
                    <a:pt x="2" y="35"/>
                    <a:pt x="4" y="37"/>
                  </a:cubicBezTo>
                  <a:cubicBezTo>
                    <a:pt x="2" y="39"/>
                    <a:pt x="0" y="42"/>
                    <a:pt x="0" y="45"/>
                  </a:cubicBezTo>
                  <a:cubicBezTo>
                    <a:pt x="0" y="51"/>
                    <a:pt x="4" y="55"/>
                    <a:pt x="9" y="56"/>
                  </a:cubicBezTo>
                  <a:cubicBezTo>
                    <a:pt x="9" y="57"/>
                    <a:pt x="9" y="58"/>
                    <a:pt x="9" y="58"/>
                  </a:cubicBezTo>
                  <a:cubicBezTo>
                    <a:pt x="9" y="63"/>
                    <a:pt x="13" y="68"/>
                    <a:pt x="18" y="68"/>
                  </a:cubicBezTo>
                  <a:cubicBezTo>
                    <a:pt x="19" y="68"/>
                    <a:pt x="20" y="67"/>
                    <a:pt x="21" y="67"/>
                  </a:cubicBezTo>
                  <a:cubicBezTo>
                    <a:pt x="22" y="71"/>
                    <a:pt x="25" y="74"/>
                    <a:pt x="30" y="74"/>
                  </a:cubicBezTo>
                  <a:cubicBezTo>
                    <a:pt x="35" y="74"/>
                    <a:pt x="39" y="70"/>
                    <a:pt x="39" y="65"/>
                  </a:cubicBezTo>
                  <a:cubicBezTo>
                    <a:pt x="39" y="60"/>
                    <a:pt x="39" y="60"/>
                    <a:pt x="39" y="60"/>
                  </a:cubicBezTo>
                  <a:cubicBezTo>
                    <a:pt x="39" y="59"/>
                    <a:pt x="38" y="59"/>
                    <a:pt x="38" y="5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78" name="Freeform 78">
            <a:extLst>
              <a:ext uri="{FF2B5EF4-FFF2-40B4-BE49-F238E27FC236}">
                <a16:creationId xmlns:a16="http://schemas.microsoft.com/office/drawing/2014/main" id="{89D90150-7F07-0E44-9CC3-1F714E235390}"/>
              </a:ext>
            </a:extLst>
          </p:cNvPr>
          <p:cNvSpPr>
            <a:spLocks noEditPoints="1"/>
          </p:cNvSpPr>
          <p:nvPr userDrawn="1"/>
        </p:nvSpPr>
        <p:spPr bwMode="auto">
          <a:xfrm>
            <a:off x="969283" y="4239264"/>
            <a:ext cx="275363" cy="275363"/>
          </a:xfrm>
          <a:custGeom>
            <a:avLst/>
            <a:gdLst>
              <a:gd name="T0" fmla="*/ 71 w 71"/>
              <a:gd name="T1" fmla="*/ 30 h 71"/>
              <a:gd name="T2" fmla="*/ 60 w 71"/>
              <a:gd name="T3" fmla="*/ 29 h 71"/>
              <a:gd name="T4" fmla="*/ 69 w 71"/>
              <a:gd name="T5" fmla="*/ 21 h 71"/>
              <a:gd name="T6" fmla="*/ 69 w 71"/>
              <a:gd name="T7" fmla="*/ 18 h 71"/>
              <a:gd name="T8" fmla="*/ 60 w 71"/>
              <a:gd name="T9" fmla="*/ 17 h 71"/>
              <a:gd name="T10" fmla="*/ 53 w 71"/>
              <a:gd name="T11" fmla="*/ 11 h 71"/>
              <a:gd name="T12" fmla="*/ 51 w 71"/>
              <a:gd name="T13" fmla="*/ 0 h 71"/>
              <a:gd name="T14" fmla="*/ 50 w 71"/>
              <a:gd name="T15" fmla="*/ 11 h 71"/>
              <a:gd name="T16" fmla="*/ 42 w 71"/>
              <a:gd name="T17" fmla="*/ 2 h 71"/>
              <a:gd name="T18" fmla="*/ 39 w 71"/>
              <a:gd name="T19" fmla="*/ 2 h 71"/>
              <a:gd name="T20" fmla="*/ 31 w 71"/>
              <a:gd name="T21" fmla="*/ 11 h 71"/>
              <a:gd name="T22" fmla="*/ 30 w 71"/>
              <a:gd name="T23" fmla="*/ 0 h 71"/>
              <a:gd name="T24" fmla="*/ 29 w 71"/>
              <a:gd name="T25" fmla="*/ 11 h 71"/>
              <a:gd name="T26" fmla="*/ 21 w 71"/>
              <a:gd name="T27" fmla="*/ 2 h 71"/>
              <a:gd name="T28" fmla="*/ 18 w 71"/>
              <a:gd name="T29" fmla="*/ 2 h 71"/>
              <a:gd name="T30" fmla="*/ 17 w 71"/>
              <a:gd name="T31" fmla="*/ 11 h 71"/>
              <a:gd name="T32" fmla="*/ 10 w 71"/>
              <a:gd name="T33" fmla="*/ 18 h 71"/>
              <a:gd name="T34" fmla="*/ 0 w 71"/>
              <a:gd name="T35" fmla="*/ 20 h 71"/>
              <a:gd name="T36" fmla="*/ 10 w 71"/>
              <a:gd name="T37" fmla="*/ 21 h 71"/>
              <a:gd name="T38" fmla="*/ 1 w 71"/>
              <a:gd name="T39" fmla="*/ 29 h 71"/>
              <a:gd name="T40" fmla="*/ 1 w 71"/>
              <a:gd name="T41" fmla="*/ 32 h 71"/>
              <a:gd name="T42" fmla="*/ 10 w 71"/>
              <a:gd name="T43" fmla="*/ 40 h 71"/>
              <a:gd name="T44" fmla="*/ 0 w 71"/>
              <a:gd name="T45" fmla="*/ 41 h 71"/>
              <a:gd name="T46" fmla="*/ 10 w 71"/>
              <a:gd name="T47" fmla="*/ 42 h 71"/>
              <a:gd name="T48" fmla="*/ 1 w 71"/>
              <a:gd name="T49" fmla="*/ 50 h 71"/>
              <a:gd name="T50" fmla="*/ 1 w 71"/>
              <a:gd name="T51" fmla="*/ 53 h 71"/>
              <a:gd name="T52" fmla="*/ 10 w 71"/>
              <a:gd name="T53" fmla="*/ 54 h 71"/>
              <a:gd name="T54" fmla="*/ 18 w 71"/>
              <a:gd name="T55" fmla="*/ 60 h 71"/>
              <a:gd name="T56" fmla="*/ 19 w 71"/>
              <a:gd name="T57" fmla="*/ 71 h 71"/>
              <a:gd name="T58" fmla="*/ 21 w 71"/>
              <a:gd name="T59" fmla="*/ 60 h 71"/>
              <a:gd name="T60" fmla="*/ 29 w 71"/>
              <a:gd name="T61" fmla="*/ 70 h 71"/>
              <a:gd name="T62" fmla="*/ 31 w 71"/>
              <a:gd name="T63" fmla="*/ 70 h 71"/>
              <a:gd name="T64" fmla="*/ 39 w 71"/>
              <a:gd name="T65" fmla="*/ 60 h 71"/>
              <a:gd name="T66" fmla="*/ 41 w 71"/>
              <a:gd name="T67" fmla="*/ 71 h 71"/>
              <a:gd name="T68" fmla="*/ 42 w 71"/>
              <a:gd name="T69" fmla="*/ 60 h 71"/>
              <a:gd name="T70" fmla="*/ 50 w 71"/>
              <a:gd name="T71" fmla="*/ 70 h 71"/>
              <a:gd name="T72" fmla="*/ 53 w 71"/>
              <a:gd name="T73" fmla="*/ 70 h 71"/>
              <a:gd name="T74" fmla="*/ 53 w 71"/>
              <a:gd name="T75" fmla="*/ 60 h 71"/>
              <a:gd name="T76" fmla="*/ 60 w 71"/>
              <a:gd name="T77" fmla="*/ 53 h 71"/>
              <a:gd name="T78" fmla="*/ 71 w 71"/>
              <a:gd name="T79" fmla="*/ 52 h 71"/>
              <a:gd name="T80" fmla="*/ 60 w 71"/>
              <a:gd name="T81" fmla="*/ 50 h 71"/>
              <a:gd name="T82" fmla="*/ 69 w 71"/>
              <a:gd name="T83" fmla="*/ 42 h 71"/>
              <a:gd name="T84" fmla="*/ 69 w 71"/>
              <a:gd name="T85" fmla="*/ 40 h 71"/>
              <a:gd name="T86" fmla="*/ 60 w 71"/>
              <a:gd name="T87" fmla="*/ 32 h 71"/>
              <a:gd name="T88" fmla="*/ 57 w 71"/>
              <a:gd name="T89" fmla="*/ 54 h 71"/>
              <a:gd name="T90" fmla="*/ 17 w 71"/>
              <a:gd name="T91" fmla="*/ 58 h 71"/>
              <a:gd name="T92" fmla="*/ 13 w 71"/>
              <a:gd name="T93" fmla="*/ 17 h 71"/>
              <a:gd name="T94" fmla="*/ 53 w 71"/>
              <a:gd name="T95" fmla="*/ 14 h 71"/>
              <a:gd name="T96" fmla="*/ 57 w 71"/>
              <a:gd name="T97" fmla="*/ 5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71">
                <a:moveTo>
                  <a:pt x="69" y="32"/>
                </a:moveTo>
                <a:cubicBezTo>
                  <a:pt x="70" y="32"/>
                  <a:pt x="71" y="31"/>
                  <a:pt x="71" y="30"/>
                </a:cubicBezTo>
                <a:cubicBezTo>
                  <a:pt x="71" y="30"/>
                  <a:pt x="70" y="29"/>
                  <a:pt x="69" y="29"/>
                </a:cubicBezTo>
                <a:cubicBezTo>
                  <a:pt x="60" y="29"/>
                  <a:pt x="60" y="29"/>
                  <a:pt x="60" y="29"/>
                </a:cubicBezTo>
                <a:cubicBezTo>
                  <a:pt x="60" y="21"/>
                  <a:pt x="60" y="21"/>
                  <a:pt x="60" y="21"/>
                </a:cubicBezTo>
                <a:cubicBezTo>
                  <a:pt x="69" y="21"/>
                  <a:pt x="69" y="21"/>
                  <a:pt x="69" y="21"/>
                </a:cubicBezTo>
                <a:cubicBezTo>
                  <a:pt x="70" y="21"/>
                  <a:pt x="71" y="20"/>
                  <a:pt x="71" y="20"/>
                </a:cubicBezTo>
                <a:cubicBezTo>
                  <a:pt x="71" y="19"/>
                  <a:pt x="70" y="18"/>
                  <a:pt x="69" y="18"/>
                </a:cubicBezTo>
                <a:cubicBezTo>
                  <a:pt x="60" y="18"/>
                  <a:pt x="60" y="18"/>
                  <a:pt x="60" y="18"/>
                </a:cubicBezTo>
                <a:cubicBezTo>
                  <a:pt x="60" y="17"/>
                  <a:pt x="60" y="17"/>
                  <a:pt x="60" y="17"/>
                </a:cubicBezTo>
                <a:cubicBezTo>
                  <a:pt x="60" y="14"/>
                  <a:pt x="57" y="11"/>
                  <a:pt x="53" y="11"/>
                </a:cubicBezTo>
                <a:cubicBezTo>
                  <a:pt x="53" y="11"/>
                  <a:pt x="53" y="11"/>
                  <a:pt x="53" y="11"/>
                </a:cubicBezTo>
                <a:cubicBezTo>
                  <a:pt x="53" y="2"/>
                  <a:pt x="53" y="2"/>
                  <a:pt x="53" y="2"/>
                </a:cubicBezTo>
                <a:cubicBezTo>
                  <a:pt x="53" y="1"/>
                  <a:pt x="52" y="0"/>
                  <a:pt x="51" y="0"/>
                </a:cubicBezTo>
                <a:cubicBezTo>
                  <a:pt x="50" y="0"/>
                  <a:pt x="50" y="1"/>
                  <a:pt x="50" y="2"/>
                </a:cubicBezTo>
                <a:cubicBezTo>
                  <a:pt x="50" y="11"/>
                  <a:pt x="50" y="11"/>
                  <a:pt x="50" y="11"/>
                </a:cubicBezTo>
                <a:cubicBezTo>
                  <a:pt x="42" y="11"/>
                  <a:pt x="42" y="11"/>
                  <a:pt x="42" y="11"/>
                </a:cubicBezTo>
                <a:cubicBezTo>
                  <a:pt x="42" y="2"/>
                  <a:pt x="42" y="2"/>
                  <a:pt x="42" y="2"/>
                </a:cubicBezTo>
                <a:cubicBezTo>
                  <a:pt x="42" y="1"/>
                  <a:pt x="41" y="0"/>
                  <a:pt x="41" y="0"/>
                </a:cubicBezTo>
                <a:cubicBezTo>
                  <a:pt x="40" y="0"/>
                  <a:pt x="39" y="1"/>
                  <a:pt x="39" y="2"/>
                </a:cubicBezTo>
                <a:cubicBezTo>
                  <a:pt x="39" y="11"/>
                  <a:pt x="39" y="11"/>
                  <a:pt x="39" y="11"/>
                </a:cubicBezTo>
                <a:cubicBezTo>
                  <a:pt x="31" y="11"/>
                  <a:pt x="31" y="11"/>
                  <a:pt x="31" y="11"/>
                </a:cubicBezTo>
                <a:cubicBezTo>
                  <a:pt x="31" y="2"/>
                  <a:pt x="31" y="2"/>
                  <a:pt x="31" y="2"/>
                </a:cubicBezTo>
                <a:cubicBezTo>
                  <a:pt x="31" y="1"/>
                  <a:pt x="31" y="0"/>
                  <a:pt x="30" y="0"/>
                </a:cubicBezTo>
                <a:cubicBezTo>
                  <a:pt x="29" y="0"/>
                  <a:pt x="29" y="1"/>
                  <a:pt x="29" y="2"/>
                </a:cubicBezTo>
                <a:cubicBezTo>
                  <a:pt x="29" y="11"/>
                  <a:pt x="29" y="11"/>
                  <a:pt x="29" y="11"/>
                </a:cubicBezTo>
                <a:cubicBezTo>
                  <a:pt x="21" y="11"/>
                  <a:pt x="21" y="11"/>
                  <a:pt x="21" y="11"/>
                </a:cubicBezTo>
                <a:cubicBezTo>
                  <a:pt x="21" y="2"/>
                  <a:pt x="21" y="2"/>
                  <a:pt x="21" y="2"/>
                </a:cubicBezTo>
                <a:cubicBezTo>
                  <a:pt x="21" y="1"/>
                  <a:pt x="20" y="0"/>
                  <a:pt x="19" y="0"/>
                </a:cubicBezTo>
                <a:cubicBezTo>
                  <a:pt x="18" y="0"/>
                  <a:pt x="18" y="1"/>
                  <a:pt x="18" y="2"/>
                </a:cubicBezTo>
                <a:cubicBezTo>
                  <a:pt x="18" y="11"/>
                  <a:pt x="18" y="11"/>
                  <a:pt x="18" y="11"/>
                </a:cubicBezTo>
                <a:cubicBezTo>
                  <a:pt x="17" y="11"/>
                  <a:pt x="17" y="11"/>
                  <a:pt x="17" y="11"/>
                </a:cubicBezTo>
                <a:cubicBezTo>
                  <a:pt x="13" y="11"/>
                  <a:pt x="10" y="14"/>
                  <a:pt x="10" y="17"/>
                </a:cubicBezTo>
                <a:cubicBezTo>
                  <a:pt x="10" y="18"/>
                  <a:pt x="10" y="18"/>
                  <a:pt x="10" y="18"/>
                </a:cubicBezTo>
                <a:cubicBezTo>
                  <a:pt x="1" y="18"/>
                  <a:pt x="1" y="18"/>
                  <a:pt x="1" y="18"/>
                </a:cubicBezTo>
                <a:cubicBezTo>
                  <a:pt x="0" y="18"/>
                  <a:pt x="0" y="19"/>
                  <a:pt x="0" y="20"/>
                </a:cubicBezTo>
                <a:cubicBezTo>
                  <a:pt x="0" y="20"/>
                  <a:pt x="0" y="21"/>
                  <a:pt x="1" y="21"/>
                </a:cubicBezTo>
                <a:cubicBezTo>
                  <a:pt x="10" y="21"/>
                  <a:pt x="10" y="21"/>
                  <a:pt x="10" y="21"/>
                </a:cubicBezTo>
                <a:cubicBezTo>
                  <a:pt x="10" y="29"/>
                  <a:pt x="10" y="29"/>
                  <a:pt x="10" y="29"/>
                </a:cubicBezTo>
                <a:cubicBezTo>
                  <a:pt x="1" y="29"/>
                  <a:pt x="1" y="29"/>
                  <a:pt x="1" y="29"/>
                </a:cubicBezTo>
                <a:cubicBezTo>
                  <a:pt x="0" y="29"/>
                  <a:pt x="0" y="30"/>
                  <a:pt x="0" y="30"/>
                </a:cubicBezTo>
                <a:cubicBezTo>
                  <a:pt x="0" y="31"/>
                  <a:pt x="0" y="32"/>
                  <a:pt x="1" y="32"/>
                </a:cubicBezTo>
                <a:cubicBezTo>
                  <a:pt x="10" y="32"/>
                  <a:pt x="10" y="32"/>
                  <a:pt x="10" y="32"/>
                </a:cubicBezTo>
                <a:cubicBezTo>
                  <a:pt x="10" y="40"/>
                  <a:pt x="10" y="40"/>
                  <a:pt x="10" y="40"/>
                </a:cubicBezTo>
                <a:cubicBezTo>
                  <a:pt x="1" y="40"/>
                  <a:pt x="1" y="40"/>
                  <a:pt x="1" y="40"/>
                </a:cubicBezTo>
                <a:cubicBezTo>
                  <a:pt x="0" y="40"/>
                  <a:pt x="0" y="40"/>
                  <a:pt x="0" y="41"/>
                </a:cubicBezTo>
                <a:cubicBezTo>
                  <a:pt x="0" y="42"/>
                  <a:pt x="0" y="42"/>
                  <a:pt x="1" y="42"/>
                </a:cubicBezTo>
                <a:cubicBezTo>
                  <a:pt x="10" y="42"/>
                  <a:pt x="10" y="42"/>
                  <a:pt x="10" y="42"/>
                </a:cubicBezTo>
                <a:cubicBezTo>
                  <a:pt x="10" y="50"/>
                  <a:pt x="10" y="50"/>
                  <a:pt x="10" y="50"/>
                </a:cubicBezTo>
                <a:cubicBezTo>
                  <a:pt x="1" y="50"/>
                  <a:pt x="1" y="50"/>
                  <a:pt x="1" y="50"/>
                </a:cubicBezTo>
                <a:cubicBezTo>
                  <a:pt x="0" y="50"/>
                  <a:pt x="0" y="51"/>
                  <a:pt x="0" y="52"/>
                </a:cubicBezTo>
                <a:cubicBezTo>
                  <a:pt x="0" y="52"/>
                  <a:pt x="0" y="53"/>
                  <a:pt x="1" y="53"/>
                </a:cubicBezTo>
                <a:cubicBezTo>
                  <a:pt x="10" y="53"/>
                  <a:pt x="10" y="53"/>
                  <a:pt x="10" y="53"/>
                </a:cubicBezTo>
                <a:cubicBezTo>
                  <a:pt x="10" y="54"/>
                  <a:pt x="10" y="54"/>
                  <a:pt x="10" y="54"/>
                </a:cubicBezTo>
                <a:cubicBezTo>
                  <a:pt x="10" y="58"/>
                  <a:pt x="13" y="60"/>
                  <a:pt x="17" y="60"/>
                </a:cubicBezTo>
                <a:cubicBezTo>
                  <a:pt x="18" y="60"/>
                  <a:pt x="18" y="60"/>
                  <a:pt x="18" y="60"/>
                </a:cubicBezTo>
                <a:cubicBezTo>
                  <a:pt x="18" y="70"/>
                  <a:pt x="18" y="70"/>
                  <a:pt x="18" y="70"/>
                </a:cubicBezTo>
                <a:cubicBezTo>
                  <a:pt x="18" y="70"/>
                  <a:pt x="18" y="71"/>
                  <a:pt x="19" y="71"/>
                </a:cubicBezTo>
                <a:cubicBezTo>
                  <a:pt x="20" y="71"/>
                  <a:pt x="21" y="70"/>
                  <a:pt x="21" y="70"/>
                </a:cubicBezTo>
                <a:cubicBezTo>
                  <a:pt x="21" y="60"/>
                  <a:pt x="21" y="60"/>
                  <a:pt x="21" y="60"/>
                </a:cubicBezTo>
                <a:cubicBezTo>
                  <a:pt x="29" y="60"/>
                  <a:pt x="29" y="60"/>
                  <a:pt x="29" y="60"/>
                </a:cubicBezTo>
                <a:cubicBezTo>
                  <a:pt x="29" y="70"/>
                  <a:pt x="29" y="70"/>
                  <a:pt x="29" y="70"/>
                </a:cubicBezTo>
                <a:cubicBezTo>
                  <a:pt x="29" y="70"/>
                  <a:pt x="29" y="71"/>
                  <a:pt x="30" y="71"/>
                </a:cubicBezTo>
                <a:cubicBezTo>
                  <a:pt x="31" y="71"/>
                  <a:pt x="31" y="70"/>
                  <a:pt x="31" y="70"/>
                </a:cubicBezTo>
                <a:cubicBezTo>
                  <a:pt x="31" y="60"/>
                  <a:pt x="31" y="60"/>
                  <a:pt x="31" y="60"/>
                </a:cubicBezTo>
                <a:cubicBezTo>
                  <a:pt x="39" y="60"/>
                  <a:pt x="39" y="60"/>
                  <a:pt x="39" y="60"/>
                </a:cubicBezTo>
                <a:cubicBezTo>
                  <a:pt x="39" y="70"/>
                  <a:pt x="39" y="70"/>
                  <a:pt x="39" y="70"/>
                </a:cubicBezTo>
                <a:cubicBezTo>
                  <a:pt x="39" y="70"/>
                  <a:pt x="40" y="71"/>
                  <a:pt x="41" y="71"/>
                </a:cubicBezTo>
                <a:cubicBezTo>
                  <a:pt x="41" y="71"/>
                  <a:pt x="42" y="70"/>
                  <a:pt x="42" y="70"/>
                </a:cubicBezTo>
                <a:cubicBezTo>
                  <a:pt x="42" y="60"/>
                  <a:pt x="42" y="60"/>
                  <a:pt x="42" y="60"/>
                </a:cubicBezTo>
                <a:cubicBezTo>
                  <a:pt x="50" y="60"/>
                  <a:pt x="50" y="60"/>
                  <a:pt x="50" y="60"/>
                </a:cubicBezTo>
                <a:cubicBezTo>
                  <a:pt x="50" y="70"/>
                  <a:pt x="50" y="70"/>
                  <a:pt x="50" y="70"/>
                </a:cubicBezTo>
                <a:cubicBezTo>
                  <a:pt x="50" y="70"/>
                  <a:pt x="50" y="71"/>
                  <a:pt x="51" y="71"/>
                </a:cubicBezTo>
                <a:cubicBezTo>
                  <a:pt x="52" y="71"/>
                  <a:pt x="53" y="70"/>
                  <a:pt x="53" y="70"/>
                </a:cubicBezTo>
                <a:cubicBezTo>
                  <a:pt x="53" y="60"/>
                  <a:pt x="53" y="60"/>
                  <a:pt x="53" y="60"/>
                </a:cubicBezTo>
                <a:cubicBezTo>
                  <a:pt x="53" y="60"/>
                  <a:pt x="53" y="60"/>
                  <a:pt x="53" y="60"/>
                </a:cubicBezTo>
                <a:cubicBezTo>
                  <a:pt x="57" y="60"/>
                  <a:pt x="60" y="58"/>
                  <a:pt x="60" y="54"/>
                </a:cubicBezTo>
                <a:cubicBezTo>
                  <a:pt x="60" y="53"/>
                  <a:pt x="60" y="53"/>
                  <a:pt x="60" y="53"/>
                </a:cubicBezTo>
                <a:cubicBezTo>
                  <a:pt x="69" y="53"/>
                  <a:pt x="69" y="53"/>
                  <a:pt x="69" y="53"/>
                </a:cubicBezTo>
                <a:cubicBezTo>
                  <a:pt x="70" y="53"/>
                  <a:pt x="71" y="52"/>
                  <a:pt x="71" y="52"/>
                </a:cubicBezTo>
                <a:cubicBezTo>
                  <a:pt x="71" y="51"/>
                  <a:pt x="70" y="50"/>
                  <a:pt x="69" y="50"/>
                </a:cubicBezTo>
                <a:cubicBezTo>
                  <a:pt x="60" y="50"/>
                  <a:pt x="60" y="50"/>
                  <a:pt x="60" y="50"/>
                </a:cubicBezTo>
                <a:cubicBezTo>
                  <a:pt x="60" y="42"/>
                  <a:pt x="60" y="42"/>
                  <a:pt x="60" y="42"/>
                </a:cubicBezTo>
                <a:cubicBezTo>
                  <a:pt x="69" y="42"/>
                  <a:pt x="69" y="42"/>
                  <a:pt x="69" y="42"/>
                </a:cubicBezTo>
                <a:cubicBezTo>
                  <a:pt x="70" y="42"/>
                  <a:pt x="71" y="42"/>
                  <a:pt x="71" y="41"/>
                </a:cubicBezTo>
                <a:cubicBezTo>
                  <a:pt x="71" y="40"/>
                  <a:pt x="70" y="40"/>
                  <a:pt x="69" y="40"/>
                </a:cubicBezTo>
                <a:cubicBezTo>
                  <a:pt x="60" y="40"/>
                  <a:pt x="60" y="40"/>
                  <a:pt x="60" y="40"/>
                </a:cubicBezTo>
                <a:cubicBezTo>
                  <a:pt x="60" y="32"/>
                  <a:pt x="60" y="32"/>
                  <a:pt x="60" y="32"/>
                </a:cubicBezTo>
                <a:lnTo>
                  <a:pt x="69" y="32"/>
                </a:lnTo>
                <a:close/>
                <a:moveTo>
                  <a:pt x="57" y="54"/>
                </a:moveTo>
                <a:cubicBezTo>
                  <a:pt x="57" y="56"/>
                  <a:pt x="56" y="58"/>
                  <a:pt x="53" y="58"/>
                </a:cubicBezTo>
                <a:cubicBezTo>
                  <a:pt x="17" y="58"/>
                  <a:pt x="17" y="58"/>
                  <a:pt x="17" y="58"/>
                </a:cubicBezTo>
                <a:cubicBezTo>
                  <a:pt x="15" y="58"/>
                  <a:pt x="13" y="56"/>
                  <a:pt x="13" y="54"/>
                </a:cubicBezTo>
                <a:cubicBezTo>
                  <a:pt x="13" y="17"/>
                  <a:pt x="13" y="17"/>
                  <a:pt x="13" y="17"/>
                </a:cubicBezTo>
                <a:cubicBezTo>
                  <a:pt x="13" y="15"/>
                  <a:pt x="15" y="14"/>
                  <a:pt x="17" y="14"/>
                </a:cubicBezTo>
                <a:cubicBezTo>
                  <a:pt x="53" y="14"/>
                  <a:pt x="53" y="14"/>
                  <a:pt x="53" y="14"/>
                </a:cubicBezTo>
                <a:cubicBezTo>
                  <a:pt x="56" y="14"/>
                  <a:pt x="57" y="15"/>
                  <a:pt x="57" y="17"/>
                </a:cubicBezTo>
                <a:lnTo>
                  <a:pt x="57" y="54"/>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9" name="Freeform 79">
            <a:extLst>
              <a:ext uri="{FF2B5EF4-FFF2-40B4-BE49-F238E27FC236}">
                <a16:creationId xmlns:a16="http://schemas.microsoft.com/office/drawing/2014/main" id="{EA0D3948-D758-A847-860F-FD1A35358205}"/>
              </a:ext>
            </a:extLst>
          </p:cNvPr>
          <p:cNvSpPr>
            <a:spLocks noEditPoints="1"/>
          </p:cNvSpPr>
          <p:nvPr userDrawn="1"/>
        </p:nvSpPr>
        <p:spPr bwMode="auto">
          <a:xfrm>
            <a:off x="1035370" y="4307187"/>
            <a:ext cx="139517" cy="139517"/>
          </a:xfrm>
          <a:custGeom>
            <a:avLst/>
            <a:gdLst>
              <a:gd name="T0" fmla="*/ 31 w 36"/>
              <a:gd name="T1" fmla="*/ 0 h 36"/>
              <a:gd name="T2" fmla="*/ 5 w 36"/>
              <a:gd name="T3" fmla="*/ 0 h 36"/>
              <a:gd name="T4" fmla="*/ 0 w 36"/>
              <a:gd name="T5" fmla="*/ 5 h 36"/>
              <a:gd name="T6" fmla="*/ 0 w 36"/>
              <a:gd name="T7" fmla="*/ 31 h 36"/>
              <a:gd name="T8" fmla="*/ 5 w 36"/>
              <a:gd name="T9" fmla="*/ 36 h 36"/>
              <a:gd name="T10" fmla="*/ 31 w 36"/>
              <a:gd name="T11" fmla="*/ 36 h 36"/>
              <a:gd name="T12" fmla="*/ 36 w 36"/>
              <a:gd name="T13" fmla="*/ 31 h 36"/>
              <a:gd name="T14" fmla="*/ 36 w 36"/>
              <a:gd name="T15" fmla="*/ 5 h 36"/>
              <a:gd name="T16" fmla="*/ 31 w 36"/>
              <a:gd name="T17" fmla="*/ 0 h 36"/>
              <a:gd name="T18" fmla="*/ 34 w 36"/>
              <a:gd name="T19" fmla="*/ 31 h 36"/>
              <a:gd name="T20" fmla="*/ 31 w 36"/>
              <a:gd name="T21" fmla="*/ 33 h 36"/>
              <a:gd name="T22" fmla="*/ 5 w 36"/>
              <a:gd name="T23" fmla="*/ 33 h 36"/>
              <a:gd name="T24" fmla="*/ 3 w 36"/>
              <a:gd name="T25" fmla="*/ 31 h 36"/>
              <a:gd name="T26" fmla="*/ 3 w 36"/>
              <a:gd name="T27" fmla="*/ 5 h 36"/>
              <a:gd name="T28" fmla="*/ 5 w 36"/>
              <a:gd name="T29" fmla="*/ 2 h 36"/>
              <a:gd name="T30" fmla="*/ 31 w 36"/>
              <a:gd name="T31" fmla="*/ 2 h 36"/>
              <a:gd name="T32" fmla="*/ 34 w 36"/>
              <a:gd name="T33" fmla="*/ 5 h 36"/>
              <a:gd name="T34" fmla="*/ 34 w 36"/>
              <a:gd name="T3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6">
                <a:moveTo>
                  <a:pt x="31" y="0"/>
                </a:moveTo>
                <a:cubicBezTo>
                  <a:pt x="5" y="0"/>
                  <a:pt x="5" y="0"/>
                  <a:pt x="5" y="0"/>
                </a:cubicBezTo>
                <a:cubicBezTo>
                  <a:pt x="2" y="0"/>
                  <a:pt x="0" y="2"/>
                  <a:pt x="0" y="5"/>
                </a:cubicBezTo>
                <a:cubicBezTo>
                  <a:pt x="0" y="31"/>
                  <a:pt x="0" y="31"/>
                  <a:pt x="0" y="31"/>
                </a:cubicBezTo>
                <a:cubicBezTo>
                  <a:pt x="0" y="33"/>
                  <a:pt x="2" y="36"/>
                  <a:pt x="5" y="36"/>
                </a:cubicBezTo>
                <a:cubicBezTo>
                  <a:pt x="31" y="36"/>
                  <a:pt x="31" y="36"/>
                  <a:pt x="31" y="36"/>
                </a:cubicBezTo>
                <a:cubicBezTo>
                  <a:pt x="34" y="36"/>
                  <a:pt x="36" y="33"/>
                  <a:pt x="36" y="31"/>
                </a:cubicBezTo>
                <a:cubicBezTo>
                  <a:pt x="36" y="5"/>
                  <a:pt x="36" y="5"/>
                  <a:pt x="36" y="5"/>
                </a:cubicBezTo>
                <a:cubicBezTo>
                  <a:pt x="36" y="2"/>
                  <a:pt x="34" y="0"/>
                  <a:pt x="31" y="0"/>
                </a:cubicBezTo>
                <a:close/>
                <a:moveTo>
                  <a:pt x="34" y="31"/>
                </a:moveTo>
                <a:cubicBezTo>
                  <a:pt x="34" y="32"/>
                  <a:pt x="33" y="33"/>
                  <a:pt x="31" y="33"/>
                </a:cubicBezTo>
                <a:cubicBezTo>
                  <a:pt x="5" y="33"/>
                  <a:pt x="5" y="33"/>
                  <a:pt x="5" y="33"/>
                </a:cubicBezTo>
                <a:cubicBezTo>
                  <a:pt x="4" y="33"/>
                  <a:pt x="3" y="32"/>
                  <a:pt x="3" y="31"/>
                </a:cubicBezTo>
                <a:cubicBezTo>
                  <a:pt x="3" y="5"/>
                  <a:pt x="3" y="5"/>
                  <a:pt x="3" y="5"/>
                </a:cubicBezTo>
                <a:cubicBezTo>
                  <a:pt x="3" y="3"/>
                  <a:pt x="4" y="2"/>
                  <a:pt x="5" y="2"/>
                </a:cubicBezTo>
                <a:cubicBezTo>
                  <a:pt x="31" y="2"/>
                  <a:pt x="31" y="2"/>
                  <a:pt x="31" y="2"/>
                </a:cubicBezTo>
                <a:cubicBezTo>
                  <a:pt x="33" y="2"/>
                  <a:pt x="34" y="3"/>
                  <a:pt x="34" y="5"/>
                </a:cubicBezTo>
                <a:lnTo>
                  <a:pt x="34" y="31"/>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0" name="Freeform 80">
            <a:extLst>
              <a:ext uri="{FF2B5EF4-FFF2-40B4-BE49-F238E27FC236}">
                <a16:creationId xmlns:a16="http://schemas.microsoft.com/office/drawing/2014/main" id="{15CD91F5-837D-C44F-8BD8-F4050CE55004}"/>
              </a:ext>
            </a:extLst>
          </p:cNvPr>
          <p:cNvSpPr>
            <a:spLocks/>
          </p:cNvSpPr>
          <p:nvPr userDrawn="1"/>
        </p:nvSpPr>
        <p:spPr bwMode="auto">
          <a:xfrm>
            <a:off x="1105129" y="4368868"/>
            <a:ext cx="11749" cy="16155"/>
          </a:xfrm>
          <a:custGeom>
            <a:avLst/>
            <a:gdLst>
              <a:gd name="T0" fmla="*/ 1 w 3"/>
              <a:gd name="T1" fmla="*/ 0 h 4"/>
              <a:gd name="T2" fmla="*/ 0 w 3"/>
              <a:gd name="T3" fmla="*/ 1 h 4"/>
              <a:gd name="T4" fmla="*/ 0 w 3"/>
              <a:gd name="T5" fmla="*/ 3 h 4"/>
              <a:gd name="T6" fmla="*/ 1 w 3"/>
              <a:gd name="T7" fmla="*/ 4 h 4"/>
              <a:gd name="T8" fmla="*/ 3 w 3"/>
              <a:gd name="T9" fmla="*/ 3 h 4"/>
              <a:gd name="T10" fmla="*/ 3 w 3"/>
              <a:gd name="T11" fmla="*/ 1 h 4"/>
              <a:gd name="T12" fmla="*/ 1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0"/>
                </a:moveTo>
                <a:cubicBezTo>
                  <a:pt x="1" y="0"/>
                  <a:pt x="0" y="0"/>
                  <a:pt x="0" y="1"/>
                </a:cubicBezTo>
                <a:cubicBezTo>
                  <a:pt x="0" y="3"/>
                  <a:pt x="0" y="3"/>
                  <a:pt x="0" y="3"/>
                </a:cubicBezTo>
                <a:cubicBezTo>
                  <a:pt x="0" y="4"/>
                  <a:pt x="1" y="4"/>
                  <a:pt x="1" y="4"/>
                </a:cubicBezTo>
                <a:cubicBezTo>
                  <a:pt x="2" y="4"/>
                  <a:pt x="3" y="4"/>
                  <a:pt x="3" y="3"/>
                </a:cubicBezTo>
                <a:cubicBezTo>
                  <a:pt x="3" y="1"/>
                  <a:pt x="3" y="1"/>
                  <a:pt x="3" y="1"/>
                </a:cubicBezTo>
                <a:cubicBezTo>
                  <a:pt x="3" y="0"/>
                  <a:pt x="2" y="0"/>
                  <a:pt x="1"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1" name="Freeform 81">
            <a:extLst>
              <a:ext uri="{FF2B5EF4-FFF2-40B4-BE49-F238E27FC236}">
                <a16:creationId xmlns:a16="http://schemas.microsoft.com/office/drawing/2014/main" id="{05B22E11-18AE-0241-B837-5A6E6A93113A}"/>
              </a:ext>
            </a:extLst>
          </p:cNvPr>
          <p:cNvSpPr>
            <a:spLocks/>
          </p:cNvSpPr>
          <p:nvPr userDrawn="1"/>
        </p:nvSpPr>
        <p:spPr bwMode="auto">
          <a:xfrm>
            <a:off x="1074288" y="4339863"/>
            <a:ext cx="61681" cy="74165"/>
          </a:xfrm>
          <a:custGeom>
            <a:avLst/>
            <a:gdLst>
              <a:gd name="T0" fmla="*/ 8 w 16"/>
              <a:gd name="T1" fmla="*/ 0 h 19"/>
              <a:gd name="T2" fmla="*/ 3 w 16"/>
              <a:gd name="T3" fmla="*/ 2 h 19"/>
              <a:gd name="T4" fmla="*/ 0 w 16"/>
              <a:gd name="T5" fmla="*/ 7 h 19"/>
              <a:gd name="T6" fmla="*/ 1 w 16"/>
              <a:gd name="T7" fmla="*/ 9 h 19"/>
              <a:gd name="T8" fmla="*/ 3 w 16"/>
              <a:gd name="T9" fmla="*/ 8 h 19"/>
              <a:gd name="T10" fmla="*/ 4 w 16"/>
              <a:gd name="T11" fmla="*/ 4 h 19"/>
              <a:gd name="T12" fmla="*/ 8 w 16"/>
              <a:gd name="T13" fmla="*/ 3 h 19"/>
              <a:gd name="T14" fmla="*/ 12 w 16"/>
              <a:gd name="T15" fmla="*/ 4 h 19"/>
              <a:gd name="T16" fmla="*/ 14 w 16"/>
              <a:gd name="T17" fmla="*/ 7 h 19"/>
              <a:gd name="T18" fmla="*/ 13 w 16"/>
              <a:gd name="T19" fmla="*/ 9 h 19"/>
              <a:gd name="T20" fmla="*/ 11 w 16"/>
              <a:gd name="T21" fmla="*/ 12 h 19"/>
              <a:gd name="T22" fmla="*/ 9 w 16"/>
              <a:gd name="T23" fmla="*/ 14 h 19"/>
              <a:gd name="T24" fmla="*/ 8 w 16"/>
              <a:gd name="T25" fmla="*/ 15 h 19"/>
              <a:gd name="T26" fmla="*/ 8 w 16"/>
              <a:gd name="T27" fmla="*/ 18 h 19"/>
              <a:gd name="T28" fmla="*/ 9 w 16"/>
              <a:gd name="T29" fmla="*/ 19 h 19"/>
              <a:gd name="T30" fmla="*/ 9 w 16"/>
              <a:gd name="T31" fmla="*/ 19 h 19"/>
              <a:gd name="T32" fmla="*/ 11 w 16"/>
              <a:gd name="T33" fmla="*/ 18 h 19"/>
              <a:gd name="T34" fmla="*/ 11 w 16"/>
              <a:gd name="T35" fmla="*/ 16 h 19"/>
              <a:gd name="T36" fmla="*/ 11 w 16"/>
              <a:gd name="T37" fmla="*/ 15 h 19"/>
              <a:gd name="T38" fmla="*/ 13 w 16"/>
              <a:gd name="T39" fmla="*/ 14 h 19"/>
              <a:gd name="T40" fmla="*/ 16 w 16"/>
              <a:gd name="T41" fmla="*/ 10 h 19"/>
              <a:gd name="T42" fmla="*/ 16 w 16"/>
              <a:gd name="T43" fmla="*/ 7 h 19"/>
              <a:gd name="T44" fmla="*/ 14 w 16"/>
              <a:gd name="T45" fmla="*/ 2 h 19"/>
              <a:gd name="T46" fmla="*/ 8 w 16"/>
              <a:gd name="T4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19">
                <a:moveTo>
                  <a:pt x="8" y="0"/>
                </a:moveTo>
                <a:cubicBezTo>
                  <a:pt x="6" y="0"/>
                  <a:pt x="4" y="1"/>
                  <a:pt x="3" y="2"/>
                </a:cubicBezTo>
                <a:cubicBezTo>
                  <a:pt x="1" y="3"/>
                  <a:pt x="0" y="5"/>
                  <a:pt x="0" y="7"/>
                </a:cubicBezTo>
                <a:cubicBezTo>
                  <a:pt x="0" y="8"/>
                  <a:pt x="0" y="9"/>
                  <a:pt x="1" y="9"/>
                </a:cubicBezTo>
                <a:cubicBezTo>
                  <a:pt x="2" y="9"/>
                  <a:pt x="2" y="8"/>
                  <a:pt x="3" y="8"/>
                </a:cubicBezTo>
                <a:cubicBezTo>
                  <a:pt x="3" y="6"/>
                  <a:pt x="3" y="5"/>
                  <a:pt x="4" y="4"/>
                </a:cubicBezTo>
                <a:cubicBezTo>
                  <a:pt x="5" y="3"/>
                  <a:pt x="7" y="3"/>
                  <a:pt x="8" y="3"/>
                </a:cubicBezTo>
                <a:cubicBezTo>
                  <a:pt x="10" y="3"/>
                  <a:pt x="11" y="3"/>
                  <a:pt x="12" y="4"/>
                </a:cubicBezTo>
                <a:cubicBezTo>
                  <a:pt x="13" y="5"/>
                  <a:pt x="14" y="6"/>
                  <a:pt x="14" y="7"/>
                </a:cubicBezTo>
                <a:cubicBezTo>
                  <a:pt x="14" y="8"/>
                  <a:pt x="14" y="8"/>
                  <a:pt x="13" y="9"/>
                </a:cubicBezTo>
                <a:cubicBezTo>
                  <a:pt x="13" y="10"/>
                  <a:pt x="12" y="10"/>
                  <a:pt x="11" y="12"/>
                </a:cubicBezTo>
                <a:cubicBezTo>
                  <a:pt x="10" y="12"/>
                  <a:pt x="9" y="13"/>
                  <a:pt x="9" y="14"/>
                </a:cubicBezTo>
                <a:cubicBezTo>
                  <a:pt x="9" y="14"/>
                  <a:pt x="9" y="15"/>
                  <a:pt x="8" y="15"/>
                </a:cubicBezTo>
                <a:cubicBezTo>
                  <a:pt x="8" y="16"/>
                  <a:pt x="8" y="17"/>
                  <a:pt x="8" y="18"/>
                </a:cubicBezTo>
                <a:cubicBezTo>
                  <a:pt x="8" y="19"/>
                  <a:pt x="9" y="19"/>
                  <a:pt x="9" y="19"/>
                </a:cubicBezTo>
                <a:cubicBezTo>
                  <a:pt x="9" y="19"/>
                  <a:pt x="9" y="19"/>
                  <a:pt x="9" y="19"/>
                </a:cubicBezTo>
                <a:cubicBezTo>
                  <a:pt x="10" y="19"/>
                  <a:pt x="11" y="19"/>
                  <a:pt x="11" y="18"/>
                </a:cubicBezTo>
                <a:cubicBezTo>
                  <a:pt x="11" y="17"/>
                  <a:pt x="11" y="16"/>
                  <a:pt x="11" y="16"/>
                </a:cubicBezTo>
                <a:cubicBezTo>
                  <a:pt x="11" y="16"/>
                  <a:pt x="11" y="15"/>
                  <a:pt x="11" y="15"/>
                </a:cubicBezTo>
                <a:cubicBezTo>
                  <a:pt x="11" y="15"/>
                  <a:pt x="12" y="15"/>
                  <a:pt x="13" y="14"/>
                </a:cubicBezTo>
                <a:cubicBezTo>
                  <a:pt x="14" y="12"/>
                  <a:pt x="15" y="11"/>
                  <a:pt x="16" y="10"/>
                </a:cubicBezTo>
                <a:cubicBezTo>
                  <a:pt x="16" y="9"/>
                  <a:pt x="16" y="8"/>
                  <a:pt x="16" y="7"/>
                </a:cubicBezTo>
                <a:cubicBezTo>
                  <a:pt x="16" y="5"/>
                  <a:pt x="16" y="3"/>
                  <a:pt x="14" y="2"/>
                </a:cubicBezTo>
                <a:cubicBezTo>
                  <a:pt x="13" y="1"/>
                  <a:pt x="11" y="0"/>
                  <a:pt x="8"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882" name="Group 1881">
            <a:extLst>
              <a:ext uri="{FF2B5EF4-FFF2-40B4-BE49-F238E27FC236}">
                <a16:creationId xmlns:a16="http://schemas.microsoft.com/office/drawing/2014/main" id="{33966F4E-B523-1D48-BD21-1FDC38D3017A}"/>
              </a:ext>
            </a:extLst>
          </p:cNvPr>
          <p:cNvGrpSpPr/>
          <p:nvPr userDrawn="1"/>
        </p:nvGrpSpPr>
        <p:grpSpPr>
          <a:xfrm>
            <a:off x="961940" y="3686203"/>
            <a:ext cx="286378" cy="317953"/>
            <a:chOff x="961940" y="3632421"/>
            <a:chExt cx="286378" cy="317953"/>
          </a:xfrm>
        </p:grpSpPr>
        <p:sp>
          <p:nvSpPr>
            <p:cNvPr id="1883" name="Freeform 82">
              <a:extLst>
                <a:ext uri="{FF2B5EF4-FFF2-40B4-BE49-F238E27FC236}">
                  <a16:creationId xmlns:a16="http://schemas.microsoft.com/office/drawing/2014/main" id="{919182AE-C56B-9647-A8CC-882EDE44B651}"/>
                </a:ext>
              </a:extLst>
            </p:cNvPr>
            <p:cNvSpPr>
              <a:spLocks noEditPoints="1"/>
            </p:cNvSpPr>
            <p:nvPr/>
          </p:nvSpPr>
          <p:spPr bwMode="auto">
            <a:xfrm>
              <a:off x="961940" y="3655919"/>
              <a:ext cx="228368" cy="294455"/>
            </a:xfrm>
            <a:custGeom>
              <a:avLst/>
              <a:gdLst>
                <a:gd name="T0" fmla="*/ 52 w 59"/>
                <a:gd name="T1" fmla="*/ 39 h 76"/>
                <a:gd name="T2" fmla="*/ 44 w 59"/>
                <a:gd name="T3" fmla="*/ 31 h 76"/>
                <a:gd name="T4" fmla="*/ 40 w 59"/>
                <a:gd name="T5" fmla="*/ 24 h 76"/>
                <a:gd name="T6" fmla="*/ 42 w 59"/>
                <a:gd name="T7" fmla="*/ 10 h 76"/>
                <a:gd name="T8" fmla="*/ 33 w 59"/>
                <a:gd name="T9" fmla="*/ 1 h 76"/>
                <a:gd name="T10" fmla="*/ 16 w 59"/>
                <a:gd name="T11" fmla="*/ 34 h 76"/>
                <a:gd name="T12" fmla="*/ 11 w 59"/>
                <a:gd name="T13" fmla="*/ 25 h 76"/>
                <a:gd name="T14" fmla="*/ 1 w 59"/>
                <a:gd name="T15" fmla="*/ 28 h 76"/>
                <a:gd name="T16" fmla="*/ 6 w 59"/>
                <a:gd name="T17" fmla="*/ 55 h 76"/>
                <a:gd name="T18" fmla="*/ 5 w 59"/>
                <a:gd name="T19" fmla="*/ 62 h 76"/>
                <a:gd name="T20" fmla="*/ 1 w 59"/>
                <a:gd name="T21" fmla="*/ 73 h 76"/>
                <a:gd name="T22" fmla="*/ 3 w 59"/>
                <a:gd name="T23" fmla="*/ 73 h 76"/>
                <a:gd name="T24" fmla="*/ 47 w 59"/>
                <a:gd name="T25" fmla="*/ 71 h 76"/>
                <a:gd name="T26" fmla="*/ 47 w 59"/>
                <a:gd name="T27" fmla="*/ 76 h 76"/>
                <a:gd name="T28" fmla="*/ 49 w 59"/>
                <a:gd name="T29" fmla="*/ 75 h 76"/>
                <a:gd name="T30" fmla="*/ 47 w 59"/>
                <a:gd name="T31" fmla="*/ 69 h 76"/>
                <a:gd name="T32" fmla="*/ 58 w 59"/>
                <a:gd name="T33" fmla="*/ 46 h 76"/>
                <a:gd name="T34" fmla="*/ 55 w 59"/>
                <a:gd name="T35" fmla="*/ 45 h 76"/>
                <a:gd name="T36" fmla="*/ 10 w 59"/>
                <a:gd name="T37" fmla="*/ 63 h 76"/>
                <a:gd name="T38" fmla="*/ 3 w 59"/>
                <a:gd name="T39" fmla="*/ 32 h 76"/>
                <a:gd name="T40" fmla="*/ 6 w 59"/>
                <a:gd name="T41" fmla="*/ 27 h 76"/>
                <a:gd name="T42" fmla="*/ 11 w 59"/>
                <a:gd name="T43" fmla="*/ 30 h 76"/>
                <a:gd name="T44" fmla="*/ 15 w 59"/>
                <a:gd name="T45" fmla="*/ 39 h 76"/>
                <a:gd name="T46" fmla="*/ 31 w 59"/>
                <a:gd name="T47" fmla="*/ 5 h 76"/>
                <a:gd name="T48" fmla="*/ 37 w 59"/>
                <a:gd name="T49" fmla="*/ 3 h 76"/>
                <a:gd name="T50" fmla="*/ 31 w 59"/>
                <a:gd name="T51" fmla="*/ 27 h 76"/>
                <a:gd name="T52" fmla="*/ 31 w 59"/>
                <a:gd name="T53" fmla="*/ 28 h 76"/>
                <a:gd name="T54" fmla="*/ 29 w 59"/>
                <a:gd name="T55" fmla="*/ 35 h 76"/>
                <a:gd name="T56" fmla="*/ 34 w 59"/>
                <a:gd name="T57" fmla="*/ 29 h 76"/>
                <a:gd name="T58" fmla="*/ 42 w 59"/>
                <a:gd name="T59" fmla="*/ 29 h 76"/>
                <a:gd name="T60" fmla="*/ 38 w 59"/>
                <a:gd name="T61" fmla="*/ 41 h 76"/>
                <a:gd name="T62" fmla="*/ 39 w 59"/>
                <a:gd name="T63" fmla="*/ 43 h 76"/>
                <a:gd name="T64" fmla="*/ 43 w 59"/>
                <a:gd name="T65" fmla="*/ 36 h 76"/>
                <a:gd name="T66" fmla="*/ 45 w 59"/>
                <a:gd name="T67" fmla="*/ 34 h 76"/>
                <a:gd name="T68" fmla="*/ 49 w 59"/>
                <a:gd name="T69" fmla="*/ 38 h 76"/>
                <a:gd name="T70" fmla="*/ 47 w 59"/>
                <a:gd name="T71" fmla="*/ 42 h 76"/>
                <a:gd name="T72" fmla="*/ 45 w 59"/>
                <a:gd name="T73" fmla="*/ 47 h 76"/>
                <a:gd name="T74" fmla="*/ 46 w 59"/>
                <a:gd name="T75" fmla="*/ 49 h 76"/>
                <a:gd name="T76" fmla="*/ 50 w 59"/>
                <a:gd name="T77" fmla="*/ 43 h 76"/>
                <a:gd name="T78" fmla="*/ 55 w 59"/>
                <a:gd name="T79" fmla="*/ 4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76">
                  <a:moveTo>
                    <a:pt x="55" y="39"/>
                  </a:moveTo>
                  <a:cubicBezTo>
                    <a:pt x="54" y="39"/>
                    <a:pt x="53" y="39"/>
                    <a:pt x="52" y="39"/>
                  </a:cubicBezTo>
                  <a:cubicBezTo>
                    <a:pt x="53" y="36"/>
                    <a:pt x="51" y="33"/>
                    <a:pt x="48" y="31"/>
                  </a:cubicBezTo>
                  <a:cubicBezTo>
                    <a:pt x="47" y="31"/>
                    <a:pt x="46" y="31"/>
                    <a:pt x="44" y="31"/>
                  </a:cubicBezTo>
                  <a:cubicBezTo>
                    <a:pt x="45" y="30"/>
                    <a:pt x="44" y="29"/>
                    <a:pt x="44" y="28"/>
                  </a:cubicBezTo>
                  <a:cubicBezTo>
                    <a:pt x="43" y="26"/>
                    <a:pt x="42" y="25"/>
                    <a:pt x="40" y="24"/>
                  </a:cubicBezTo>
                  <a:cubicBezTo>
                    <a:pt x="39" y="23"/>
                    <a:pt x="37" y="23"/>
                    <a:pt x="36" y="24"/>
                  </a:cubicBezTo>
                  <a:cubicBezTo>
                    <a:pt x="42" y="10"/>
                    <a:pt x="42" y="10"/>
                    <a:pt x="42" y="10"/>
                  </a:cubicBezTo>
                  <a:cubicBezTo>
                    <a:pt x="43" y="6"/>
                    <a:pt x="42" y="2"/>
                    <a:pt x="38" y="1"/>
                  </a:cubicBezTo>
                  <a:cubicBezTo>
                    <a:pt x="36" y="0"/>
                    <a:pt x="34" y="0"/>
                    <a:pt x="33" y="1"/>
                  </a:cubicBezTo>
                  <a:cubicBezTo>
                    <a:pt x="31" y="1"/>
                    <a:pt x="29" y="3"/>
                    <a:pt x="29" y="4"/>
                  </a:cubicBezTo>
                  <a:cubicBezTo>
                    <a:pt x="16" y="34"/>
                    <a:pt x="16" y="34"/>
                    <a:pt x="16" y="34"/>
                  </a:cubicBezTo>
                  <a:cubicBezTo>
                    <a:pt x="14" y="30"/>
                    <a:pt x="14" y="30"/>
                    <a:pt x="14" y="30"/>
                  </a:cubicBezTo>
                  <a:cubicBezTo>
                    <a:pt x="13" y="28"/>
                    <a:pt x="12" y="26"/>
                    <a:pt x="11" y="25"/>
                  </a:cubicBezTo>
                  <a:cubicBezTo>
                    <a:pt x="9" y="24"/>
                    <a:pt x="7" y="24"/>
                    <a:pt x="6" y="25"/>
                  </a:cubicBezTo>
                  <a:cubicBezTo>
                    <a:pt x="4" y="25"/>
                    <a:pt x="2" y="26"/>
                    <a:pt x="1" y="28"/>
                  </a:cubicBezTo>
                  <a:cubicBezTo>
                    <a:pt x="0" y="29"/>
                    <a:pt x="0" y="31"/>
                    <a:pt x="1" y="33"/>
                  </a:cubicBezTo>
                  <a:cubicBezTo>
                    <a:pt x="6" y="55"/>
                    <a:pt x="6" y="55"/>
                    <a:pt x="6" y="55"/>
                  </a:cubicBezTo>
                  <a:cubicBezTo>
                    <a:pt x="7" y="59"/>
                    <a:pt x="7" y="61"/>
                    <a:pt x="7" y="62"/>
                  </a:cubicBezTo>
                  <a:cubicBezTo>
                    <a:pt x="5" y="62"/>
                    <a:pt x="5" y="62"/>
                    <a:pt x="5" y="62"/>
                  </a:cubicBezTo>
                  <a:cubicBezTo>
                    <a:pt x="4" y="62"/>
                    <a:pt x="2" y="63"/>
                    <a:pt x="2" y="64"/>
                  </a:cubicBezTo>
                  <a:cubicBezTo>
                    <a:pt x="1" y="73"/>
                    <a:pt x="1" y="73"/>
                    <a:pt x="1" y="73"/>
                  </a:cubicBezTo>
                  <a:cubicBezTo>
                    <a:pt x="1" y="74"/>
                    <a:pt x="1" y="74"/>
                    <a:pt x="2" y="74"/>
                  </a:cubicBezTo>
                  <a:cubicBezTo>
                    <a:pt x="3" y="75"/>
                    <a:pt x="3" y="74"/>
                    <a:pt x="3" y="73"/>
                  </a:cubicBezTo>
                  <a:cubicBezTo>
                    <a:pt x="5" y="64"/>
                    <a:pt x="5" y="64"/>
                    <a:pt x="5" y="64"/>
                  </a:cubicBezTo>
                  <a:cubicBezTo>
                    <a:pt x="47" y="71"/>
                    <a:pt x="47" y="71"/>
                    <a:pt x="47" y="71"/>
                  </a:cubicBezTo>
                  <a:cubicBezTo>
                    <a:pt x="46" y="74"/>
                    <a:pt x="46" y="74"/>
                    <a:pt x="46" y="74"/>
                  </a:cubicBezTo>
                  <a:cubicBezTo>
                    <a:pt x="46" y="75"/>
                    <a:pt x="46" y="76"/>
                    <a:pt x="47" y="76"/>
                  </a:cubicBezTo>
                  <a:cubicBezTo>
                    <a:pt x="47" y="76"/>
                    <a:pt x="47" y="76"/>
                    <a:pt x="47" y="76"/>
                  </a:cubicBezTo>
                  <a:cubicBezTo>
                    <a:pt x="48" y="76"/>
                    <a:pt x="49" y="75"/>
                    <a:pt x="49" y="75"/>
                  </a:cubicBezTo>
                  <a:cubicBezTo>
                    <a:pt x="49" y="72"/>
                    <a:pt x="49" y="72"/>
                    <a:pt x="49" y="72"/>
                  </a:cubicBezTo>
                  <a:cubicBezTo>
                    <a:pt x="49" y="70"/>
                    <a:pt x="49" y="69"/>
                    <a:pt x="47" y="69"/>
                  </a:cubicBezTo>
                  <a:cubicBezTo>
                    <a:pt x="47" y="69"/>
                    <a:pt x="47" y="69"/>
                    <a:pt x="47" y="69"/>
                  </a:cubicBezTo>
                  <a:cubicBezTo>
                    <a:pt x="51" y="62"/>
                    <a:pt x="57" y="47"/>
                    <a:pt x="58" y="46"/>
                  </a:cubicBezTo>
                  <a:cubicBezTo>
                    <a:pt x="59" y="44"/>
                    <a:pt x="58" y="40"/>
                    <a:pt x="55" y="39"/>
                  </a:cubicBezTo>
                  <a:close/>
                  <a:moveTo>
                    <a:pt x="55" y="45"/>
                  </a:moveTo>
                  <a:cubicBezTo>
                    <a:pt x="55" y="46"/>
                    <a:pt x="48" y="63"/>
                    <a:pt x="44" y="68"/>
                  </a:cubicBezTo>
                  <a:cubicBezTo>
                    <a:pt x="10" y="63"/>
                    <a:pt x="10" y="63"/>
                    <a:pt x="10" y="63"/>
                  </a:cubicBezTo>
                  <a:cubicBezTo>
                    <a:pt x="10" y="62"/>
                    <a:pt x="10" y="59"/>
                    <a:pt x="9" y="55"/>
                  </a:cubicBezTo>
                  <a:cubicBezTo>
                    <a:pt x="3" y="32"/>
                    <a:pt x="3" y="32"/>
                    <a:pt x="3" y="32"/>
                  </a:cubicBezTo>
                  <a:cubicBezTo>
                    <a:pt x="3" y="31"/>
                    <a:pt x="3" y="30"/>
                    <a:pt x="4" y="29"/>
                  </a:cubicBezTo>
                  <a:cubicBezTo>
                    <a:pt x="4" y="28"/>
                    <a:pt x="5" y="28"/>
                    <a:pt x="6" y="27"/>
                  </a:cubicBezTo>
                  <a:cubicBezTo>
                    <a:pt x="7" y="27"/>
                    <a:pt x="8" y="27"/>
                    <a:pt x="9" y="28"/>
                  </a:cubicBezTo>
                  <a:cubicBezTo>
                    <a:pt x="10" y="28"/>
                    <a:pt x="11" y="29"/>
                    <a:pt x="11" y="30"/>
                  </a:cubicBezTo>
                  <a:cubicBezTo>
                    <a:pt x="14" y="38"/>
                    <a:pt x="14" y="38"/>
                    <a:pt x="14" y="38"/>
                  </a:cubicBezTo>
                  <a:cubicBezTo>
                    <a:pt x="14" y="39"/>
                    <a:pt x="15" y="39"/>
                    <a:pt x="15" y="39"/>
                  </a:cubicBezTo>
                  <a:cubicBezTo>
                    <a:pt x="16" y="39"/>
                    <a:pt x="16" y="39"/>
                    <a:pt x="17" y="39"/>
                  </a:cubicBezTo>
                  <a:cubicBezTo>
                    <a:pt x="31" y="5"/>
                    <a:pt x="31" y="5"/>
                    <a:pt x="31" y="5"/>
                  </a:cubicBezTo>
                  <a:cubicBezTo>
                    <a:pt x="32" y="4"/>
                    <a:pt x="33" y="3"/>
                    <a:pt x="34" y="3"/>
                  </a:cubicBezTo>
                  <a:cubicBezTo>
                    <a:pt x="35" y="3"/>
                    <a:pt x="36" y="3"/>
                    <a:pt x="37" y="3"/>
                  </a:cubicBezTo>
                  <a:cubicBezTo>
                    <a:pt x="39" y="4"/>
                    <a:pt x="40" y="7"/>
                    <a:pt x="39" y="9"/>
                  </a:cubicBezTo>
                  <a:cubicBezTo>
                    <a:pt x="31" y="27"/>
                    <a:pt x="31" y="27"/>
                    <a:pt x="31" y="27"/>
                  </a:cubicBezTo>
                  <a:cubicBezTo>
                    <a:pt x="31" y="27"/>
                    <a:pt x="31" y="27"/>
                    <a:pt x="31" y="28"/>
                  </a:cubicBezTo>
                  <a:cubicBezTo>
                    <a:pt x="31" y="28"/>
                    <a:pt x="31" y="28"/>
                    <a:pt x="31" y="28"/>
                  </a:cubicBezTo>
                  <a:cubicBezTo>
                    <a:pt x="29" y="33"/>
                    <a:pt x="29" y="33"/>
                    <a:pt x="29" y="33"/>
                  </a:cubicBezTo>
                  <a:cubicBezTo>
                    <a:pt x="29" y="34"/>
                    <a:pt x="29" y="35"/>
                    <a:pt x="29" y="35"/>
                  </a:cubicBezTo>
                  <a:cubicBezTo>
                    <a:pt x="30" y="35"/>
                    <a:pt x="31" y="35"/>
                    <a:pt x="31" y="34"/>
                  </a:cubicBezTo>
                  <a:cubicBezTo>
                    <a:pt x="34" y="29"/>
                    <a:pt x="34" y="29"/>
                    <a:pt x="34" y="29"/>
                  </a:cubicBezTo>
                  <a:cubicBezTo>
                    <a:pt x="35" y="26"/>
                    <a:pt x="37" y="25"/>
                    <a:pt x="39" y="26"/>
                  </a:cubicBezTo>
                  <a:cubicBezTo>
                    <a:pt x="40" y="27"/>
                    <a:pt x="41" y="28"/>
                    <a:pt x="42" y="29"/>
                  </a:cubicBezTo>
                  <a:cubicBezTo>
                    <a:pt x="42" y="30"/>
                    <a:pt x="42" y="31"/>
                    <a:pt x="42" y="32"/>
                  </a:cubicBezTo>
                  <a:cubicBezTo>
                    <a:pt x="38" y="41"/>
                    <a:pt x="38" y="41"/>
                    <a:pt x="38" y="41"/>
                  </a:cubicBezTo>
                  <a:cubicBezTo>
                    <a:pt x="37" y="42"/>
                    <a:pt x="38" y="42"/>
                    <a:pt x="38" y="43"/>
                  </a:cubicBezTo>
                  <a:cubicBezTo>
                    <a:pt x="38" y="43"/>
                    <a:pt x="39" y="43"/>
                    <a:pt x="39" y="43"/>
                  </a:cubicBezTo>
                  <a:cubicBezTo>
                    <a:pt x="39" y="43"/>
                    <a:pt x="40" y="42"/>
                    <a:pt x="40" y="42"/>
                  </a:cubicBezTo>
                  <a:cubicBezTo>
                    <a:pt x="43" y="36"/>
                    <a:pt x="43" y="36"/>
                    <a:pt x="43" y="36"/>
                  </a:cubicBezTo>
                  <a:cubicBezTo>
                    <a:pt x="43" y="36"/>
                    <a:pt x="43" y="36"/>
                    <a:pt x="43" y="36"/>
                  </a:cubicBezTo>
                  <a:cubicBezTo>
                    <a:pt x="43" y="35"/>
                    <a:pt x="44" y="34"/>
                    <a:pt x="45" y="34"/>
                  </a:cubicBezTo>
                  <a:cubicBezTo>
                    <a:pt x="46" y="33"/>
                    <a:pt x="46" y="33"/>
                    <a:pt x="47" y="34"/>
                  </a:cubicBezTo>
                  <a:cubicBezTo>
                    <a:pt x="49" y="35"/>
                    <a:pt x="50" y="37"/>
                    <a:pt x="49" y="38"/>
                  </a:cubicBezTo>
                  <a:cubicBezTo>
                    <a:pt x="47" y="42"/>
                    <a:pt x="47" y="42"/>
                    <a:pt x="47" y="42"/>
                  </a:cubicBezTo>
                  <a:cubicBezTo>
                    <a:pt x="47" y="42"/>
                    <a:pt x="47" y="42"/>
                    <a:pt x="47" y="42"/>
                  </a:cubicBezTo>
                  <a:cubicBezTo>
                    <a:pt x="47" y="42"/>
                    <a:pt x="47" y="42"/>
                    <a:pt x="47" y="42"/>
                  </a:cubicBezTo>
                  <a:cubicBezTo>
                    <a:pt x="45" y="47"/>
                    <a:pt x="45" y="47"/>
                    <a:pt x="45" y="47"/>
                  </a:cubicBezTo>
                  <a:cubicBezTo>
                    <a:pt x="45" y="48"/>
                    <a:pt x="45" y="49"/>
                    <a:pt x="46" y="49"/>
                  </a:cubicBezTo>
                  <a:cubicBezTo>
                    <a:pt x="46" y="49"/>
                    <a:pt x="46" y="49"/>
                    <a:pt x="46" y="49"/>
                  </a:cubicBezTo>
                  <a:cubicBezTo>
                    <a:pt x="47" y="49"/>
                    <a:pt x="47" y="49"/>
                    <a:pt x="48" y="48"/>
                  </a:cubicBezTo>
                  <a:cubicBezTo>
                    <a:pt x="50" y="43"/>
                    <a:pt x="50" y="43"/>
                    <a:pt x="50" y="43"/>
                  </a:cubicBezTo>
                  <a:cubicBezTo>
                    <a:pt x="51" y="42"/>
                    <a:pt x="52" y="41"/>
                    <a:pt x="54" y="42"/>
                  </a:cubicBezTo>
                  <a:cubicBezTo>
                    <a:pt x="55" y="42"/>
                    <a:pt x="56" y="44"/>
                    <a:pt x="55" y="4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4" name="Freeform 83">
              <a:extLst>
                <a:ext uri="{FF2B5EF4-FFF2-40B4-BE49-F238E27FC236}">
                  <a16:creationId xmlns:a16="http://schemas.microsoft.com/office/drawing/2014/main" id="{A26D53B0-9414-2F4D-A7C1-0C2452E4769B}"/>
                </a:ext>
              </a:extLst>
            </p:cNvPr>
            <p:cNvSpPr>
              <a:spLocks/>
            </p:cNvSpPr>
            <p:nvPr/>
          </p:nvSpPr>
          <p:spPr bwMode="auto">
            <a:xfrm>
              <a:off x="992781" y="3632421"/>
              <a:ext cx="255537" cy="77836"/>
            </a:xfrm>
            <a:custGeom>
              <a:avLst/>
              <a:gdLst>
                <a:gd name="T0" fmla="*/ 56 w 66"/>
                <a:gd name="T1" fmla="*/ 20 h 20"/>
                <a:gd name="T2" fmla="*/ 31 w 66"/>
                <a:gd name="T3" fmla="*/ 20 h 20"/>
                <a:gd name="T4" fmla="*/ 30 w 66"/>
                <a:gd name="T5" fmla="*/ 19 h 20"/>
                <a:gd name="T6" fmla="*/ 31 w 66"/>
                <a:gd name="T7" fmla="*/ 18 h 20"/>
                <a:gd name="T8" fmla="*/ 56 w 66"/>
                <a:gd name="T9" fmla="*/ 18 h 20"/>
                <a:gd name="T10" fmla="*/ 63 w 66"/>
                <a:gd name="T11" fmla="*/ 10 h 20"/>
                <a:gd name="T12" fmla="*/ 56 w 66"/>
                <a:gd name="T13" fmla="*/ 2 h 20"/>
                <a:gd name="T14" fmla="*/ 10 w 66"/>
                <a:gd name="T15" fmla="*/ 2 h 20"/>
                <a:gd name="T16" fmla="*/ 2 w 66"/>
                <a:gd name="T17" fmla="*/ 10 h 20"/>
                <a:gd name="T18" fmla="*/ 10 w 66"/>
                <a:gd name="T19" fmla="*/ 18 h 20"/>
                <a:gd name="T20" fmla="*/ 18 w 66"/>
                <a:gd name="T21" fmla="*/ 18 h 20"/>
                <a:gd name="T22" fmla="*/ 20 w 66"/>
                <a:gd name="T23" fmla="*/ 19 h 20"/>
                <a:gd name="T24" fmla="*/ 18 w 66"/>
                <a:gd name="T25" fmla="*/ 20 h 20"/>
                <a:gd name="T26" fmla="*/ 10 w 66"/>
                <a:gd name="T27" fmla="*/ 20 h 20"/>
                <a:gd name="T28" fmla="*/ 0 w 66"/>
                <a:gd name="T29" fmla="*/ 10 h 20"/>
                <a:gd name="T30" fmla="*/ 10 w 66"/>
                <a:gd name="T31" fmla="*/ 0 h 20"/>
                <a:gd name="T32" fmla="*/ 56 w 66"/>
                <a:gd name="T33" fmla="*/ 0 h 20"/>
                <a:gd name="T34" fmla="*/ 66 w 66"/>
                <a:gd name="T35" fmla="*/ 10 h 20"/>
                <a:gd name="T36" fmla="*/ 56 w 66"/>
                <a:gd name="T3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20">
                  <a:moveTo>
                    <a:pt x="56" y="20"/>
                  </a:moveTo>
                  <a:cubicBezTo>
                    <a:pt x="31" y="20"/>
                    <a:pt x="31" y="20"/>
                    <a:pt x="31" y="20"/>
                  </a:cubicBezTo>
                  <a:cubicBezTo>
                    <a:pt x="30" y="20"/>
                    <a:pt x="30" y="20"/>
                    <a:pt x="30" y="19"/>
                  </a:cubicBezTo>
                  <a:cubicBezTo>
                    <a:pt x="30" y="18"/>
                    <a:pt x="30" y="18"/>
                    <a:pt x="31" y="18"/>
                  </a:cubicBezTo>
                  <a:cubicBezTo>
                    <a:pt x="56" y="18"/>
                    <a:pt x="56" y="18"/>
                    <a:pt x="56" y="18"/>
                  </a:cubicBezTo>
                  <a:cubicBezTo>
                    <a:pt x="60" y="18"/>
                    <a:pt x="63" y="14"/>
                    <a:pt x="63" y="10"/>
                  </a:cubicBezTo>
                  <a:cubicBezTo>
                    <a:pt x="63" y="6"/>
                    <a:pt x="60" y="2"/>
                    <a:pt x="56" y="2"/>
                  </a:cubicBezTo>
                  <a:cubicBezTo>
                    <a:pt x="10" y="2"/>
                    <a:pt x="10" y="2"/>
                    <a:pt x="10" y="2"/>
                  </a:cubicBezTo>
                  <a:cubicBezTo>
                    <a:pt x="6" y="2"/>
                    <a:pt x="2" y="6"/>
                    <a:pt x="2" y="10"/>
                  </a:cubicBezTo>
                  <a:cubicBezTo>
                    <a:pt x="2" y="14"/>
                    <a:pt x="6" y="18"/>
                    <a:pt x="10" y="18"/>
                  </a:cubicBezTo>
                  <a:cubicBezTo>
                    <a:pt x="18" y="18"/>
                    <a:pt x="18" y="18"/>
                    <a:pt x="18" y="18"/>
                  </a:cubicBezTo>
                  <a:cubicBezTo>
                    <a:pt x="19" y="18"/>
                    <a:pt x="20" y="18"/>
                    <a:pt x="20" y="19"/>
                  </a:cubicBezTo>
                  <a:cubicBezTo>
                    <a:pt x="20" y="20"/>
                    <a:pt x="19" y="20"/>
                    <a:pt x="18" y="20"/>
                  </a:cubicBezTo>
                  <a:cubicBezTo>
                    <a:pt x="10" y="20"/>
                    <a:pt x="10" y="20"/>
                    <a:pt x="10" y="20"/>
                  </a:cubicBezTo>
                  <a:cubicBezTo>
                    <a:pt x="4" y="20"/>
                    <a:pt x="0" y="16"/>
                    <a:pt x="0" y="10"/>
                  </a:cubicBezTo>
                  <a:cubicBezTo>
                    <a:pt x="0" y="4"/>
                    <a:pt x="4" y="0"/>
                    <a:pt x="10" y="0"/>
                  </a:cubicBezTo>
                  <a:cubicBezTo>
                    <a:pt x="56" y="0"/>
                    <a:pt x="56" y="0"/>
                    <a:pt x="56" y="0"/>
                  </a:cubicBezTo>
                  <a:cubicBezTo>
                    <a:pt x="61" y="0"/>
                    <a:pt x="66" y="4"/>
                    <a:pt x="66" y="10"/>
                  </a:cubicBezTo>
                  <a:cubicBezTo>
                    <a:pt x="66" y="16"/>
                    <a:pt x="61" y="20"/>
                    <a:pt x="56" y="2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85" name="Group 1884">
            <a:extLst>
              <a:ext uri="{FF2B5EF4-FFF2-40B4-BE49-F238E27FC236}">
                <a16:creationId xmlns:a16="http://schemas.microsoft.com/office/drawing/2014/main" id="{FB767F40-15D8-074C-89B4-FAFE7E921D49}"/>
              </a:ext>
            </a:extLst>
          </p:cNvPr>
          <p:cNvGrpSpPr/>
          <p:nvPr userDrawn="1"/>
        </p:nvGrpSpPr>
        <p:grpSpPr>
          <a:xfrm>
            <a:off x="1962058" y="2449033"/>
            <a:ext cx="317952" cy="326029"/>
            <a:chOff x="1962058" y="2488381"/>
            <a:chExt cx="317952" cy="326029"/>
          </a:xfrm>
        </p:grpSpPr>
        <p:sp>
          <p:nvSpPr>
            <p:cNvPr id="1886" name="Freeform 84">
              <a:extLst>
                <a:ext uri="{FF2B5EF4-FFF2-40B4-BE49-F238E27FC236}">
                  <a16:creationId xmlns:a16="http://schemas.microsoft.com/office/drawing/2014/main" id="{C95B8CE4-E736-6948-B581-372643EDF76D}"/>
                </a:ext>
              </a:extLst>
            </p:cNvPr>
            <p:cNvSpPr>
              <a:spLocks noEditPoints="1"/>
            </p:cNvSpPr>
            <p:nvPr/>
          </p:nvSpPr>
          <p:spPr bwMode="auto">
            <a:xfrm>
              <a:off x="2009053" y="2546391"/>
              <a:ext cx="166687" cy="166686"/>
            </a:xfrm>
            <a:custGeom>
              <a:avLst/>
              <a:gdLst>
                <a:gd name="T0" fmla="*/ 43 w 43"/>
                <a:gd name="T1" fmla="*/ 25 h 43"/>
                <a:gd name="T2" fmla="*/ 41 w 43"/>
                <a:gd name="T3" fmla="*/ 17 h 43"/>
                <a:gd name="T4" fmla="*/ 39 w 43"/>
                <a:gd name="T5" fmla="*/ 10 h 43"/>
                <a:gd name="T6" fmla="*/ 34 w 43"/>
                <a:gd name="T7" fmla="*/ 4 h 43"/>
                <a:gd name="T8" fmla="*/ 28 w 43"/>
                <a:gd name="T9" fmla="*/ 6 h 43"/>
                <a:gd name="T10" fmla="*/ 25 w 43"/>
                <a:gd name="T11" fmla="*/ 0 h 43"/>
                <a:gd name="T12" fmla="*/ 17 w 43"/>
                <a:gd name="T13" fmla="*/ 2 h 43"/>
                <a:gd name="T14" fmla="*/ 11 w 43"/>
                <a:gd name="T15" fmla="*/ 4 h 43"/>
                <a:gd name="T16" fmla="*/ 4 w 43"/>
                <a:gd name="T17" fmla="*/ 8 h 43"/>
                <a:gd name="T18" fmla="*/ 6 w 43"/>
                <a:gd name="T19" fmla="*/ 15 h 43"/>
                <a:gd name="T20" fmla="*/ 0 w 43"/>
                <a:gd name="T21" fmla="*/ 18 h 43"/>
                <a:gd name="T22" fmla="*/ 2 w 43"/>
                <a:gd name="T23" fmla="*/ 26 h 43"/>
                <a:gd name="T24" fmla="*/ 4 w 43"/>
                <a:gd name="T25" fmla="*/ 32 h 43"/>
                <a:gd name="T26" fmla="*/ 8 w 43"/>
                <a:gd name="T27" fmla="*/ 39 h 43"/>
                <a:gd name="T28" fmla="*/ 15 w 43"/>
                <a:gd name="T29" fmla="*/ 37 h 43"/>
                <a:gd name="T30" fmla="*/ 18 w 43"/>
                <a:gd name="T31" fmla="*/ 43 h 43"/>
                <a:gd name="T32" fmla="*/ 24 w 43"/>
                <a:gd name="T33" fmla="*/ 43 h 43"/>
                <a:gd name="T34" fmla="*/ 28 w 43"/>
                <a:gd name="T35" fmla="*/ 37 h 43"/>
                <a:gd name="T36" fmla="*/ 34 w 43"/>
                <a:gd name="T37" fmla="*/ 39 h 43"/>
                <a:gd name="T38" fmla="*/ 38 w 43"/>
                <a:gd name="T39" fmla="*/ 33 h 43"/>
                <a:gd name="T40" fmla="*/ 41 w 43"/>
                <a:gd name="T41" fmla="*/ 26 h 43"/>
                <a:gd name="T42" fmla="*/ 36 w 43"/>
                <a:gd name="T43" fmla="*/ 34 h 43"/>
                <a:gd name="T44" fmla="*/ 27 w 43"/>
                <a:gd name="T45" fmla="*/ 35 h 43"/>
                <a:gd name="T46" fmla="*/ 20 w 43"/>
                <a:gd name="T47" fmla="*/ 40 h 43"/>
                <a:gd name="T48" fmla="*/ 9 w 43"/>
                <a:gd name="T49" fmla="*/ 36 h 43"/>
                <a:gd name="T50" fmla="*/ 8 w 43"/>
                <a:gd name="T51" fmla="*/ 27 h 43"/>
                <a:gd name="T52" fmla="*/ 3 w 43"/>
                <a:gd name="T53" fmla="*/ 20 h 43"/>
                <a:gd name="T54" fmla="*/ 7 w 43"/>
                <a:gd name="T55" fmla="*/ 9 h 43"/>
                <a:gd name="T56" fmla="*/ 16 w 43"/>
                <a:gd name="T57" fmla="*/ 8 h 43"/>
                <a:gd name="T58" fmla="*/ 23 w 43"/>
                <a:gd name="T59" fmla="*/ 3 h 43"/>
                <a:gd name="T60" fmla="*/ 34 w 43"/>
                <a:gd name="T61" fmla="*/ 7 h 43"/>
                <a:gd name="T62" fmla="*/ 35 w 43"/>
                <a:gd name="T63" fmla="*/ 16 h 43"/>
                <a:gd name="T64" fmla="*/ 40 w 43"/>
                <a:gd name="T65"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43">
                  <a:moveTo>
                    <a:pt x="41" y="26"/>
                  </a:moveTo>
                  <a:cubicBezTo>
                    <a:pt x="42" y="26"/>
                    <a:pt x="43" y="25"/>
                    <a:pt x="43" y="25"/>
                  </a:cubicBezTo>
                  <a:cubicBezTo>
                    <a:pt x="43" y="23"/>
                    <a:pt x="43" y="21"/>
                    <a:pt x="43" y="18"/>
                  </a:cubicBezTo>
                  <a:cubicBezTo>
                    <a:pt x="43" y="18"/>
                    <a:pt x="42" y="17"/>
                    <a:pt x="41" y="17"/>
                  </a:cubicBezTo>
                  <a:cubicBezTo>
                    <a:pt x="40" y="17"/>
                    <a:pt x="38" y="17"/>
                    <a:pt x="37" y="15"/>
                  </a:cubicBezTo>
                  <a:cubicBezTo>
                    <a:pt x="37" y="13"/>
                    <a:pt x="37" y="12"/>
                    <a:pt x="39" y="10"/>
                  </a:cubicBezTo>
                  <a:cubicBezTo>
                    <a:pt x="39" y="10"/>
                    <a:pt x="39" y="9"/>
                    <a:pt x="39" y="9"/>
                  </a:cubicBezTo>
                  <a:cubicBezTo>
                    <a:pt x="38" y="7"/>
                    <a:pt x="36" y="6"/>
                    <a:pt x="34" y="4"/>
                  </a:cubicBezTo>
                  <a:cubicBezTo>
                    <a:pt x="34" y="4"/>
                    <a:pt x="33" y="4"/>
                    <a:pt x="33" y="4"/>
                  </a:cubicBezTo>
                  <a:cubicBezTo>
                    <a:pt x="32" y="6"/>
                    <a:pt x="30" y="6"/>
                    <a:pt x="28" y="6"/>
                  </a:cubicBezTo>
                  <a:cubicBezTo>
                    <a:pt x="27" y="5"/>
                    <a:pt x="26" y="3"/>
                    <a:pt x="26" y="2"/>
                  </a:cubicBezTo>
                  <a:cubicBezTo>
                    <a:pt x="26" y="1"/>
                    <a:pt x="25" y="0"/>
                    <a:pt x="25" y="0"/>
                  </a:cubicBezTo>
                  <a:cubicBezTo>
                    <a:pt x="23" y="0"/>
                    <a:pt x="21" y="0"/>
                    <a:pt x="19" y="0"/>
                  </a:cubicBezTo>
                  <a:cubicBezTo>
                    <a:pt x="18" y="0"/>
                    <a:pt x="17" y="1"/>
                    <a:pt x="17" y="2"/>
                  </a:cubicBezTo>
                  <a:cubicBezTo>
                    <a:pt x="18" y="3"/>
                    <a:pt x="17" y="5"/>
                    <a:pt x="15" y="5"/>
                  </a:cubicBezTo>
                  <a:cubicBezTo>
                    <a:pt x="13" y="6"/>
                    <a:pt x="12" y="6"/>
                    <a:pt x="11" y="4"/>
                  </a:cubicBezTo>
                  <a:cubicBezTo>
                    <a:pt x="10" y="4"/>
                    <a:pt x="9" y="4"/>
                    <a:pt x="9" y="4"/>
                  </a:cubicBezTo>
                  <a:cubicBezTo>
                    <a:pt x="7" y="5"/>
                    <a:pt x="6" y="7"/>
                    <a:pt x="4" y="8"/>
                  </a:cubicBezTo>
                  <a:cubicBezTo>
                    <a:pt x="4" y="9"/>
                    <a:pt x="4" y="10"/>
                    <a:pt x="5" y="10"/>
                  </a:cubicBezTo>
                  <a:cubicBezTo>
                    <a:pt x="6" y="11"/>
                    <a:pt x="6" y="13"/>
                    <a:pt x="6" y="15"/>
                  </a:cubicBezTo>
                  <a:cubicBezTo>
                    <a:pt x="5" y="16"/>
                    <a:pt x="3" y="17"/>
                    <a:pt x="2" y="17"/>
                  </a:cubicBezTo>
                  <a:cubicBezTo>
                    <a:pt x="1" y="17"/>
                    <a:pt x="0" y="18"/>
                    <a:pt x="0" y="18"/>
                  </a:cubicBezTo>
                  <a:cubicBezTo>
                    <a:pt x="0" y="20"/>
                    <a:pt x="0" y="22"/>
                    <a:pt x="0" y="24"/>
                  </a:cubicBezTo>
                  <a:cubicBezTo>
                    <a:pt x="0" y="25"/>
                    <a:pt x="1" y="26"/>
                    <a:pt x="2" y="26"/>
                  </a:cubicBezTo>
                  <a:cubicBezTo>
                    <a:pt x="3" y="25"/>
                    <a:pt x="5" y="26"/>
                    <a:pt x="6" y="28"/>
                  </a:cubicBezTo>
                  <a:cubicBezTo>
                    <a:pt x="6" y="30"/>
                    <a:pt x="6" y="31"/>
                    <a:pt x="4" y="32"/>
                  </a:cubicBezTo>
                  <a:cubicBezTo>
                    <a:pt x="4" y="33"/>
                    <a:pt x="4" y="34"/>
                    <a:pt x="4" y="34"/>
                  </a:cubicBezTo>
                  <a:cubicBezTo>
                    <a:pt x="5" y="36"/>
                    <a:pt x="7" y="37"/>
                    <a:pt x="8" y="39"/>
                  </a:cubicBezTo>
                  <a:cubicBezTo>
                    <a:pt x="9" y="39"/>
                    <a:pt x="10" y="39"/>
                    <a:pt x="10" y="38"/>
                  </a:cubicBezTo>
                  <a:cubicBezTo>
                    <a:pt x="11" y="37"/>
                    <a:pt x="13" y="37"/>
                    <a:pt x="15" y="37"/>
                  </a:cubicBezTo>
                  <a:cubicBezTo>
                    <a:pt x="16" y="38"/>
                    <a:pt x="17" y="40"/>
                    <a:pt x="17" y="41"/>
                  </a:cubicBezTo>
                  <a:cubicBezTo>
                    <a:pt x="17" y="42"/>
                    <a:pt x="18" y="43"/>
                    <a:pt x="18" y="43"/>
                  </a:cubicBezTo>
                  <a:cubicBezTo>
                    <a:pt x="19" y="43"/>
                    <a:pt x="20" y="43"/>
                    <a:pt x="22" y="43"/>
                  </a:cubicBezTo>
                  <a:cubicBezTo>
                    <a:pt x="22" y="43"/>
                    <a:pt x="23" y="43"/>
                    <a:pt x="24" y="43"/>
                  </a:cubicBezTo>
                  <a:cubicBezTo>
                    <a:pt x="25" y="43"/>
                    <a:pt x="26" y="42"/>
                    <a:pt x="26" y="41"/>
                  </a:cubicBezTo>
                  <a:cubicBezTo>
                    <a:pt x="25" y="40"/>
                    <a:pt x="26" y="38"/>
                    <a:pt x="28" y="37"/>
                  </a:cubicBezTo>
                  <a:cubicBezTo>
                    <a:pt x="30" y="37"/>
                    <a:pt x="31" y="37"/>
                    <a:pt x="32" y="39"/>
                  </a:cubicBezTo>
                  <a:cubicBezTo>
                    <a:pt x="33" y="39"/>
                    <a:pt x="34" y="39"/>
                    <a:pt x="34" y="39"/>
                  </a:cubicBezTo>
                  <a:cubicBezTo>
                    <a:pt x="36" y="38"/>
                    <a:pt x="37" y="36"/>
                    <a:pt x="39" y="34"/>
                  </a:cubicBezTo>
                  <a:cubicBezTo>
                    <a:pt x="39" y="34"/>
                    <a:pt x="39" y="33"/>
                    <a:pt x="38" y="33"/>
                  </a:cubicBezTo>
                  <a:cubicBezTo>
                    <a:pt x="37" y="32"/>
                    <a:pt x="37" y="30"/>
                    <a:pt x="37" y="28"/>
                  </a:cubicBezTo>
                  <a:cubicBezTo>
                    <a:pt x="38" y="27"/>
                    <a:pt x="40" y="26"/>
                    <a:pt x="41" y="26"/>
                  </a:cubicBezTo>
                  <a:close/>
                  <a:moveTo>
                    <a:pt x="35" y="27"/>
                  </a:moveTo>
                  <a:cubicBezTo>
                    <a:pt x="34" y="29"/>
                    <a:pt x="34" y="32"/>
                    <a:pt x="36" y="34"/>
                  </a:cubicBezTo>
                  <a:cubicBezTo>
                    <a:pt x="35" y="35"/>
                    <a:pt x="34" y="35"/>
                    <a:pt x="34" y="36"/>
                  </a:cubicBezTo>
                  <a:cubicBezTo>
                    <a:pt x="32" y="34"/>
                    <a:pt x="29" y="34"/>
                    <a:pt x="27" y="35"/>
                  </a:cubicBezTo>
                  <a:cubicBezTo>
                    <a:pt x="25" y="36"/>
                    <a:pt x="23" y="38"/>
                    <a:pt x="23" y="40"/>
                  </a:cubicBezTo>
                  <a:cubicBezTo>
                    <a:pt x="22" y="40"/>
                    <a:pt x="21" y="40"/>
                    <a:pt x="20" y="40"/>
                  </a:cubicBezTo>
                  <a:cubicBezTo>
                    <a:pt x="20" y="38"/>
                    <a:pt x="18" y="36"/>
                    <a:pt x="16" y="35"/>
                  </a:cubicBezTo>
                  <a:cubicBezTo>
                    <a:pt x="14" y="34"/>
                    <a:pt x="11" y="34"/>
                    <a:pt x="9" y="36"/>
                  </a:cubicBezTo>
                  <a:cubicBezTo>
                    <a:pt x="8" y="35"/>
                    <a:pt x="8" y="34"/>
                    <a:pt x="7" y="34"/>
                  </a:cubicBezTo>
                  <a:cubicBezTo>
                    <a:pt x="9" y="32"/>
                    <a:pt x="9" y="29"/>
                    <a:pt x="8" y="27"/>
                  </a:cubicBezTo>
                  <a:cubicBezTo>
                    <a:pt x="7" y="25"/>
                    <a:pt x="5" y="23"/>
                    <a:pt x="3" y="23"/>
                  </a:cubicBezTo>
                  <a:cubicBezTo>
                    <a:pt x="3" y="22"/>
                    <a:pt x="3" y="21"/>
                    <a:pt x="3" y="20"/>
                  </a:cubicBezTo>
                  <a:cubicBezTo>
                    <a:pt x="5" y="20"/>
                    <a:pt x="7" y="18"/>
                    <a:pt x="8" y="16"/>
                  </a:cubicBezTo>
                  <a:cubicBezTo>
                    <a:pt x="9" y="14"/>
                    <a:pt x="9" y="11"/>
                    <a:pt x="7" y="9"/>
                  </a:cubicBezTo>
                  <a:cubicBezTo>
                    <a:pt x="8" y="8"/>
                    <a:pt x="9" y="8"/>
                    <a:pt x="9" y="7"/>
                  </a:cubicBezTo>
                  <a:cubicBezTo>
                    <a:pt x="11" y="8"/>
                    <a:pt x="14" y="9"/>
                    <a:pt x="16" y="8"/>
                  </a:cubicBezTo>
                  <a:cubicBezTo>
                    <a:pt x="18" y="7"/>
                    <a:pt x="20" y="5"/>
                    <a:pt x="20" y="3"/>
                  </a:cubicBezTo>
                  <a:cubicBezTo>
                    <a:pt x="21" y="3"/>
                    <a:pt x="22" y="3"/>
                    <a:pt x="23" y="3"/>
                  </a:cubicBezTo>
                  <a:cubicBezTo>
                    <a:pt x="23" y="5"/>
                    <a:pt x="25" y="7"/>
                    <a:pt x="27" y="8"/>
                  </a:cubicBezTo>
                  <a:cubicBezTo>
                    <a:pt x="29" y="9"/>
                    <a:pt x="32" y="9"/>
                    <a:pt x="34" y="7"/>
                  </a:cubicBezTo>
                  <a:cubicBezTo>
                    <a:pt x="35" y="8"/>
                    <a:pt x="35" y="9"/>
                    <a:pt x="36" y="9"/>
                  </a:cubicBezTo>
                  <a:cubicBezTo>
                    <a:pt x="34" y="11"/>
                    <a:pt x="34" y="14"/>
                    <a:pt x="35" y="16"/>
                  </a:cubicBezTo>
                  <a:cubicBezTo>
                    <a:pt x="36" y="18"/>
                    <a:pt x="38" y="20"/>
                    <a:pt x="40" y="20"/>
                  </a:cubicBezTo>
                  <a:cubicBezTo>
                    <a:pt x="40" y="21"/>
                    <a:pt x="40" y="22"/>
                    <a:pt x="40" y="23"/>
                  </a:cubicBezTo>
                  <a:cubicBezTo>
                    <a:pt x="38" y="23"/>
                    <a:pt x="36" y="25"/>
                    <a:pt x="35" y="2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7" name="Freeform 85">
              <a:extLst>
                <a:ext uri="{FF2B5EF4-FFF2-40B4-BE49-F238E27FC236}">
                  <a16:creationId xmlns:a16="http://schemas.microsoft.com/office/drawing/2014/main" id="{D0DC7FB1-4A6C-1048-85A0-32C82FD0A892}"/>
                </a:ext>
              </a:extLst>
            </p:cNvPr>
            <p:cNvSpPr>
              <a:spLocks noEditPoints="1"/>
            </p:cNvSpPr>
            <p:nvPr/>
          </p:nvSpPr>
          <p:spPr bwMode="auto">
            <a:xfrm>
              <a:off x="2055314" y="2593386"/>
              <a:ext cx="73430" cy="73430"/>
            </a:xfrm>
            <a:custGeom>
              <a:avLst/>
              <a:gdLst>
                <a:gd name="T0" fmla="*/ 9 w 19"/>
                <a:gd name="T1" fmla="*/ 0 h 19"/>
                <a:gd name="T2" fmla="*/ 0 w 19"/>
                <a:gd name="T3" fmla="*/ 9 h 19"/>
                <a:gd name="T4" fmla="*/ 9 w 19"/>
                <a:gd name="T5" fmla="*/ 19 h 19"/>
                <a:gd name="T6" fmla="*/ 19 w 19"/>
                <a:gd name="T7" fmla="*/ 9 h 19"/>
                <a:gd name="T8" fmla="*/ 9 w 19"/>
                <a:gd name="T9" fmla="*/ 0 h 19"/>
                <a:gd name="T10" fmla="*/ 9 w 19"/>
                <a:gd name="T11" fmla="*/ 17 h 19"/>
                <a:gd name="T12" fmla="*/ 2 w 19"/>
                <a:gd name="T13" fmla="*/ 9 h 19"/>
                <a:gd name="T14" fmla="*/ 9 w 19"/>
                <a:gd name="T15" fmla="*/ 2 h 19"/>
                <a:gd name="T16" fmla="*/ 17 w 19"/>
                <a:gd name="T17" fmla="*/ 9 h 19"/>
                <a:gd name="T18" fmla="*/ 9 w 19"/>
                <a:gd name="T19"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9" y="0"/>
                  </a:moveTo>
                  <a:cubicBezTo>
                    <a:pt x="4" y="0"/>
                    <a:pt x="0" y="4"/>
                    <a:pt x="0" y="9"/>
                  </a:cubicBezTo>
                  <a:cubicBezTo>
                    <a:pt x="0" y="15"/>
                    <a:pt x="4" y="19"/>
                    <a:pt x="9" y="19"/>
                  </a:cubicBezTo>
                  <a:cubicBezTo>
                    <a:pt x="15" y="19"/>
                    <a:pt x="19" y="15"/>
                    <a:pt x="19" y="9"/>
                  </a:cubicBezTo>
                  <a:cubicBezTo>
                    <a:pt x="19" y="4"/>
                    <a:pt x="15" y="0"/>
                    <a:pt x="9" y="0"/>
                  </a:cubicBezTo>
                  <a:close/>
                  <a:moveTo>
                    <a:pt x="9" y="17"/>
                  </a:moveTo>
                  <a:cubicBezTo>
                    <a:pt x="5" y="17"/>
                    <a:pt x="2" y="13"/>
                    <a:pt x="2" y="9"/>
                  </a:cubicBezTo>
                  <a:cubicBezTo>
                    <a:pt x="2" y="5"/>
                    <a:pt x="5" y="2"/>
                    <a:pt x="9" y="2"/>
                  </a:cubicBezTo>
                  <a:cubicBezTo>
                    <a:pt x="13" y="2"/>
                    <a:pt x="17" y="5"/>
                    <a:pt x="17" y="9"/>
                  </a:cubicBezTo>
                  <a:cubicBezTo>
                    <a:pt x="17" y="13"/>
                    <a:pt x="13" y="17"/>
                    <a:pt x="9" y="1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8" name="Freeform 86">
              <a:extLst>
                <a:ext uri="{FF2B5EF4-FFF2-40B4-BE49-F238E27FC236}">
                  <a16:creationId xmlns:a16="http://schemas.microsoft.com/office/drawing/2014/main" id="{B61D5A16-9C30-654B-BEB8-458162C48E3F}"/>
                </a:ext>
              </a:extLst>
            </p:cNvPr>
            <p:cNvSpPr>
              <a:spLocks/>
            </p:cNvSpPr>
            <p:nvPr/>
          </p:nvSpPr>
          <p:spPr bwMode="auto">
            <a:xfrm>
              <a:off x="2186754" y="2593386"/>
              <a:ext cx="46995" cy="11015"/>
            </a:xfrm>
            <a:custGeom>
              <a:avLst/>
              <a:gdLst>
                <a:gd name="T0" fmla="*/ 12 w 12"/>
                <a:gd name="T1" fmla="*/ 1 h 3"/>
                <a:gd name="T2" fmla="*/ 10 w 12"/>
                <a:gd name="T3" fmla="*/ 0 h 3"/>
                <a:gd name="T4" fmla="*/ 1 w 12"/>
                <a:gd name="T5" fmla="*/ 0 h 3"/>
                <a:gd name="T6" fmla="*/ 0 w 12"/>
                <a:gd name="T7" fmla="*/ 1 h 3"/>
                <a:gd name="T8" fmla="*/ 1 w 12"/>
                <a:gd name="T9" fmla="*/ 3 h 3"/>
                <a:gd name="T10" fmla="*/ 10 w 12"/>
                <a:gd name="T11" fmla="*/ 3 h 3"/>
                <a:gd name="T12" fmla="*/ 12 w 1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2" y="1"/>
                  </a:moveTo>
                  <a:cubicBezTo>
                    <a:pt x="12" y="0"/>
                    <a:pt x="11" y="0"/>
                    <a:pt x="10" y="0"/>
                  </a:cubicBezTo>
                  <a:cubicBezTo>
                    <a:pt x="1" y="0"/>
                    <a:pt x="1" y="0"/>
                    <a:pt x="1" y="0"/>
                  </a:cubicBezTo>
                  <a:cubicBezTo>
                    <a:pt x="1" y="0"/>
                    <a:pt x="0" y="0"/>
                    <a:pt x="0" y="1"/>
                  </a:cubicBezTo>
                  <a:cubicBezTo>
                    <a:pt x="0" y="2"/>
                    <a:pt x="1" y="3"/>
                    <a:pt x="1" y="3"/>
                  </a:cubicBezTo>
                  <a:cubicBezTo>
                    <a:pt x="10" y="3"/>
                    <a:pt x="10" y="3"/>
                    <a:pt x="10" y="3"/>
                  </a:cubicBezTo>
                  <a:cubicBezTo>
                    <a:pt x="11" y="3"/>
                    <a:pt x="12" y="2"/>
                    <a:pt x="12" y="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9" name="Freeform 87">
              <a:extLst>
                <a:ext uri="{FF2B5EF4-FFF2-40B4-BE49-F238E27FC236}">
                  <a16:creationId xmlns:a16="http://schemas.microsoft.com/office/drawing/2014/main" id="{D59CFC73-B051-D247-8EE3-A7432E5B097E}"/>
                </a:ext>
              </a:extLst>
            </p:cNvPr>
            <p:cNvSpPr>
              <a:spLocks/>
            </p:cNvSpPr>
            <p:nvPr/>
          </p:nvSpPr>
          <p:spPr bwMode="auto">
            <a:xfrm>
              <a:off x="2210251" y="2616149"/>
              <a:ext cx="15421" cy="8078"/>
            </a:xfrm>
            <a:custGeom>
              <a:avLst/>
              <a:gdLst>
                <a:gd name="T0" fmla="*/ 3 w 4"/>
                <a:gd name="T1" fmla="*/ 0 h 2"/>
                <a:gd name="T2" fmla="*/ 1 w 4"/>
                <a:gd name="T3" fmla="*/ 0 h 2"/>
                <a:gd name="T4" fmla="*/ 0 w 4"/>
                <a:gd name="T5" fmla="*/ 1 h 2"/>
                <a:gd name="T6" fmla="*/ 1 w 4"/>
                <a:gd name="T7" fmla="*/ 2 h 2"/>
                <a:gd name="T8" fmla="*/ 3 w 4"/>
                <a:gd name="T9" fmla="*/ 2 h 2"/>
                <a:gd name="T10" fmla="*/ 4 w 4"/>
                <a:gd name="T11" fmla="*/ 1 h 2"/>
                <a:gd name="T12" fmla="*/ 3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0"/>
                  </a:moveTo>
                  <a:cubicBezTo>
                    <a:pt x="1" y="0"/>
                    <a:pt x="1" y="0"/>
                    <a:pt x="1" y="0"/>
                  </a:cubicBezTo>
                  <a:cubicBezTo>
                    <a:pt x="0" y="0"/>
                    <a:pt x="0" y="0"/>
                    <a:pt x="0" y="1"/>
                  </a:cubicBezTo>
                  <a:cubicBezTo>
                    <a:pt x="0" y="2"/>
                    <a:pt x="0" y="2"/>
                    <a:pt x="1" y="2"/>
                  </a:cubicBezTo>
                  <a:cubicBezTo>
                    <a:pt x="3" y="2"/>
                    <a:pt x="3" y="2"/>
                    <a:pt x="3" y="2"/>
                  </a:cubicBezTo>
                  <a:cubicBezTo>
                    <a:pt x="4" y="2"/>
                    <a:pt x="4" y="2"/>
                    <a:pt x="4" y="1"/>
                  </a:cubicBezTo>
                  <a:cubicBezTo>
                    <a:pt x="4" y="0"/>
                    <a:pt x="4" y="0"/>
                    <a:pt x="3"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0" name="Freeform 88">
              <a:extLst>
                <a:ext uri="{FF2B5EF4-FFF2-40B4-BE49-F238E27FC236}">
                  <a16:creationId xmlns:a16="http://schemas.microsoft.com/office/drawing/2014/main" id="{18F01197-015C-F44E-B153-F31BCB9CF260}"/>
                </a:ext>
              </a:extLst>
            </p:cNvPr>
            <p:cNvSpPr>
              <a:spLocks/>
            </p:cNvSpPr>
            <p:nvPr/>
          </p:nvSpPr>
          <p:spPr bwMode="auto">
            <a:xfrm>
              <a:off x="1962058" y="2488381"/>
              <a:ext cx="317952" cy="326029"/>
            </a:xfrm>
            <a:custGeom>
              <a:avLst/>
              <a:gdLst>
                <a:gd name="T0" fmla="*/ 82 w 82"/>
                <a:gd name="T1" fmla="*/ 45 h 84"/>
                <a:gd name="T2" fmla="*/ 81 w 82"/>
                <a:gd name="T3" fmla="*/ 45 h 84"/>
                <a:gd name="T4" fmla="*/ 75 w 82"/>
                <a:gd name="T5" fmla="*/ 34 h 84"/>
                <a:gd name="T6" fmla="*/ 74 w 82"/>
                <a:gd name="T7" fmla="*/ 27 h 84"/>
                <a:gd name="T8" fmla="*/ 74 w 82"/>
                <a:gd name="T9" fmla="*/ 27 h 84"/>
                <a:gd name="T10" fmla="*/ 39 w 82"/>
                <a:gd name="T11" fmla="*/ 0 h 84"/>
                <a:gd name="T12" fmla="*/ 3 w 82"/>
                <a:gd name="T13" fmla="*/ 38 h 84"/>
                <a:gd name="T14" fmla="*/ 3 w 82"/>
                <a:gd name="T15" fmla="*/ 39 h 84"/>
                <a:gd name="T16" fmla="*/ 3 w 82"/>
                <a:gd name="T17" fmla="*/ 40 h 84"/>
                <a:gd name="T18" fmla="*/ 3 w 82"/>
                <a:gd name="T19" fmla="*/ 40 h 84"/>
                <a:gd name="T20" fmla="*/ 4 w 82"/>
                <a:gd name="T21" fmla="*/ 44 h 84"/>
                <a:gd name="T22" fmla="*/ 2 w 82"/>
                <a:gd name="T23" fmla="*/ 71 h 84"/>
                <a:gd name="T24" fmla="*/ 1 w 82"/>
                <a:gd name="T25" fmla="*/ 76 h 84"/>
                <a:gd name="T26" fmla="*/ 16 w 82"/>
                <a:gd name="T27" fmla="*/ 80 h 84"/>
                <a:gd name="T28" fmla="*/ 16 w 82"/>
                <a:gd name="T29" fmla="*/ 80 h 84"/>
                <a:gd name="T30" fmla="*/ 26 w 82"/>
                <a:gd name="T31" fmla="*/ 79 h 84"/>
                <a:gd name="T32" fmla="*/ 26 w 82"/>
                <a:gd name="T33" fmla="*/ 83 h 84"/>
                <a:gd name="T34" fmla="*/ 27 w 82"/>
                <a:gd name="T35" fmla="*/ 84 h 84"/>
                <a:gd name="T36" fmla="*/ 28 w 82"/>
                <a:gd name="T37" fmla="*/ 83 h 84"/>
                <a:gd name="T38" fmla="*/ 28 w 82"/>
                <a:gd name="T39" fmla="*/ 77 h 84"/>
                <a:gd name="T40" fmla="*/ 28 w 82"/>
                <a:gd name="T41" fmla="*/ 76 h 84"/>
                <a:gd name="T42" fmla="*/ 26 w 82"/>
                <a:gd name="T43" fmla="*/ 76 h 84"/>
                <a:gd name="T44" fmla="*/ 16 w 82"/>
                <a:gd name="T45" fmla="*/ 77 h 84"/>
                <a:gd name="T46" fmla="*/ 16 w 82"/>
                <a:gd name="T47" fmla="*/ 77 h 84"/>
                <a:gd name="T48" fmla="*/ 3 w 82"/>
                <a:gd name="T49" fmla="*/ 75 h 84"/>
                <a:gd name="T50" fmla="*/ 4 w 82"/>
                <a:gd name="T51" fmla="*/ 72 h 84"/>
                <a:gd name="T52" fmla="*/ 7 w 82"/>
                <a:gd name="T53" fmla="*/ 44 h 84"/>
                <a:gd name="T54" fmla="*/ 6 w 82"/>
                <a:gd name="T55" fmla="*/ 40 h 84"/>
                <a:gd name="T56" fmla="*/ 6 w 82"/>
                <a:gd name="T57" fmla="*/ 40 h 84"/>
                <a:gd name="T58" fmla="*/ 6 w 82"/>
                <a:gd name="T59" fmla="*/ 40 h 84"/>
                <a:gd name="T60" fmla="*/ 6 w 82"/>
                <a:gd name="T61" fmla="*/ 39 h 84"/>
                <a:gd name="T62" fmla="*/ 6 w 82"/>
                <a:gd name="T63" fmla="*/ 38 h 84"/>
                <a:gd name="T64" fmla="*/ 39 w 82"/>
                <a:gd name="T65" fmla="*/ 3 h 84"/>
                <a:gd name="T66" fmla="*/ 71 w 82"/>
                <a:gd name="T67" fmla="*/ 28 h 84"/>
                <a:gd name="T68" fmla="*/ 73 w 82"/>
                <a:gd name="T69" fmla="*/ 35 h 84"/>
                <a:gd name="T70" fmla="*/ 79 w 82"/>
                <a:gd name="T71" fmla="*/ 46 h 84"/>
                <a:gd name="T72" fmla="*/ 79 w 82"/>
                <a:gd name="T73" fmla="*/ 47 h 84"/>
                <a:gd name="T74" fmla="*/ 77 w 82"/>
                <a:gd name="T75" fmla="*/ 48 h 84"/>
                <a:gd name="T76" fmla="*/ 73 w 82"/>
                <a:gd name="T77" fmla="*/ 48 h 84"/>
                <a:gd name="T78" fmla="*/ 72 w 82"/>
                <a:gd name="T79" fmla="*/ 49 h 84"/>
                <a:gd name="T80" fmla="*/ 72 w 82"/>
                <a:gd name="T81" fmla="*/ 56 h 84"/>
                <a:gd name="T82" fmla="*/ 67 w 82"/>
                <a:gd name="T83" fmla="*/ 56 h 84"/>
                <a:gd name="T84" fmla="*/ 66 w 82"/>
                <a:gd name="T85" fmla="*/ 57 h 84"/>
                <a:gd name="T86" fmla="*/ 67 w 82"/>
                <a:gd name="T87" fmla="*/ 58 h 84"/>
                <a:gd name="T88" fmla="*/ 72 w 82"/>
                <a:gd name="T89" fmla="*/ 58 h 84"/>
                <a:gd name="T90" fmla="*/ 72 w 82"/>
                <a:gd name="T91" fmla="*/ 66 h 84"/>
                <a:gd name="T92" fmla="*/ 69 w 82"/>
                <a:gd name="T93" fmla="*/ 68 h 84"/>
                <a:gd name="T94" fmla="*/ 54 w 82"/>
                <a:gd name="T95" fmla="*/ 72 h 84"/>
                <a:gd name="T96" fmla="*/ 53 w 82"/>
                <a:gd name="T97" fmla="*/ 73 h 84"/>
                <a:gd name="T98" fmla="*/ 53 w 82"/>
                <a:gd name="T99" fmla="*/ 82 h 84"/>
                <a:gd name="T100" fmla="*/ 55 w 82"/>
                <a:gd name="T101" fmla="*/ 84 h 84"/>
                <a:gd name="T102" fmla="*/ 56 w 82"/>
                <a:gd name="T103" fmla="*/ 82 h 84"/>
                <a:gd name="T104" fmla="*/ 56 w 82"/>
                <a:gd name="T105" fmla="*/ 74 h 84"/>
                <a:gd name="T106" fmla="*/ 70 w 82"/>
                <a:gd name="T107" fmla="*/ 71 h 84"/>
                <a:gd name="T108" fmla="*/ 74 w 82"/>
                <a:gd name="T109" fmla="*/ 66 h 84"/>
                <a:gd name="T110" fmla="*/ 74 w 82"/>
                <a:gd name="T111" fmla="*/ 66 h 84"/>
                <a:gd name="T112" fmla="*/ 74 w 82"/>
                <a:gd name="T113" fmla="*/ 50 h 84"/>
                <a:gd name="T114" fmla="*/ 77 w 82"/>
                <a:gd name="T115" fmla="*/ 50 h 84"/>
                <a:gd name="T116" fmla="*/ 81 w 82"/>
                <a:gd name="T117" fmla="*/ 49 h 84"/>
                <a:gd name="T118" fmla="*/ 82 w 82"/>
                <a:gd name="T119" fmla="*/ 4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84">
                  <a:moveTo>
                    <a:pt x="82" y="45"/>
                  </a:moveTo>
                  <a:cubicBezTo>
                    <a:pt x="82" y="45"/>
                    <a:pt x="82" y="45"/>
                    <a:pt x="81" y="45"/>
                  </a:cubicBezTo>
                  <a:cubicBezTo>
                    <a:pt x="81" y="45"/>
                    <a:pt x="76" y="38"/>
                    <a:pt x="75" y="34"/>
                  </a:cubicBezTo>
                  <a:cubicBezTo>
                    <a:pt x="74" y="30"/>
                    <a:pt x="74" y="27"/>
                    <a:pt x="74" y="27"/>
                  </a:cubicBezTo>
                  <a:cubicBezTo>
                    <a:pt x="74" y="27"/>
                    <a:pt x="74" y="27"/>
                    <a:pt x="74" y="27"/>
                  </a:cubicBezTo>
                  <a:cubicBezTo>
                    <a:pt x="69" y="11"/>
                    <a:pt x="55" y="0"/>
                    <a:pt x="39" y="0"/>
                  </a:cubicBezTo>
                  <a:cubicBezTo>
                    <a:pt x="19" y="0"/>
                    <a:pt x="3" y="17"/>
                    <a:pt x="3" y="38"/>
                  </a:cubicBezTo>
                  <a:cubicBezTo>
                    <a:pt x="3" y="38"/>
                    <a:pt x="3" y="39"/>
                    <a:pt x="3" y="39"/>
                  </a:cubicBezTo>
                  <a:cubicBezTo>
                    <a:pt x="3" y="39"/>
                    <a:pt x="3" y="40"/>
                    <a:pt x="3" y="40"/>
                  </a:cubicBezTo>
                  <a:cubicBezTo>
                    <a:pt x="3" y="40"/>
                    <a:pt x="3" y="40"/>
                    <a:pt x="3" y="40"/>
                  </a:cubicBezTo>
                  <a:cubicBezTo>
                    <a:pt x="4" y="42"/>
                    <a:pt x="4" y="43"/>
                    <a:pt x="4" y="44"/>
                  </a:cubicBezTo>
                  <a:cubicBezTo>
                    <a:pt x="4" y="50"/>
                    <a:pt x="5" y="65"/>
                    <a:pt x="2" y="71"/>
                  </a:cubicBezTo>
                  <a:cubicBezTo>
                    <a:pt x="0" y="73"/>
                    <a:pt x="0" y="75"/>
                    <a:pt x="1" y="76"/>
                  </a:cubicBezTo>
                  <a:cubicBezTo>
                    <a:pt x="3" y="79"/>
                    <a:pt x="7" y="80"/>
                    <a:pt x="16" y="80"/>
                  </a:cubicBezTo>
                  <a:cubicBezTo>
                    <a:pt x="16" y="80"/>
                    <a:pt x="16" y="80"/>
                    <a:pt x="16" y="80"/>
                  </a:cubicBezTo>
                  <a:cubicBezTo>
                    <a:pt x="21" y="80"/>
                    <a:pt x="24" y="79"/>
                    <a:pt x="26" y="79"/>
                  </a:cubicBezTo>
                  <a:cubicBezTo>
                    <a:pt x="26" y="83"/>
                    <a:pt x="26" y="83"/>
                    <a:pt x="26" y="83"/>
                  </a:cubicBezTo>
                  <a:cubicBezTo>
                    <a:pt x="26" y="83"/>
                    <a:pt x="26" y="84"/>
                    <a:pt x="27" y="84"/>
                  </a:cubicBezTo>
                  <a:cubicBezTo>
                    <a:pt x="28" y="84"/>
                    <a:pt x="28" y="83"/>
                    <a:pt x="28" y="83"/>
                  </a:cubicBezTo>
                  <a:cubicBezTo>
                    <a:pt x="28" y="77"/>
                    <a:pt x="28" y="77"/>
                    <a:pt x="28" y="77"/>
                  </a:cubicBezTo>
                  <a:cubicBezTo>
                    <a:pt x="28" y="77"/>
                    <a:pt x="28" y="76"/>
                    <a:pt x="28" y="76"/>
                  </a:cubicBezTo>
                  <a:cubicBezTo>
                    <a:pt x="27" y="76"/>
                    <a:pt x="27" y="76"/>
                    <a:pt x="26" y="76"/>
                  </a:cubicBezTo>
                  <a:cubicBezTo>
                    <a:pt x="26" y="76"/>
                    <a:pt x="23" y="77"/>
                    <a:pt x="16" y="77"/>
                  </a:cubicBezTo>
                  <a:cubicBezTo>
                    <a:pt x="16" y="77"/>
                    <a:pt x="16" y="77"/>
                    <a:pt x="16" y="77"/>
                  </a:cubicBezTo>
                  <a:cubicBezTo>
                    <a:pt x="6" y="77"/>
                    <a:pt x="4" y="75"/>
                    <a:pt x="3" y="75"/>
                  </a:cubicBezTo>
                  <a:cubicBezTo>
                    <a:pt x="3" y="74"/>
                    <a:pt x="3" y="73"/>
                    <a:pt x="4" y="72"/>
                  </a:cubicBezTo>
                  <a:cubicBezTo>
                    <a:pt x="8" y="66"/>
                    <a:pt x="7" y="52"/>
                    <a:pt x="7" y="44"/>
                  </a:cubicBezTo>
                  <a:cubicBezTo>
                    <a:pt x="6" y="43"/>
                    <a:pt x="6" y="41"/>
                    <a:pt x="6" y="40"/>
                  </a:cubicBezTo>
                  <a:cubicBezTo>
                    <a:pt x="6" y="40"/>
                    <a:pt x="6" y="40"/>
                    <a:pt x="6" y="40"/>
                  </a:cubicBezTo>
                  <a:cubicBezTo>
                    <a:pt x="6" y="40"/>
                    <a:pt x="6" y="40"/>
                    <a:pt x="6" y="40"/>
                  </a:cubicBezTo>
                  <a:cubicBezTo>
                    <a:pt x="6" y="39"/>
                    <a:pt x="6" y="39"/>
                    <a:pt x="6" y="39"/>
                  </a:cubicBezTo>
                  <a:cubicBezTo>
                    <a:pt x="6" y="39"/>
                    <a:pt x="6" y="38"/>
                    <a:pt x="6" y="38"/>
                  </a:cubicBezTo>
                  <a:cubicBezTo>
                    <a:pt x="6" y="19"/>
                    <a:pt x="21" y="3"/>
                    <a:pt x="39" y="3"/>
                  </a:cubicBezTo>
                  <a:cubicBezTo>
                    <a:pt x="54" y="3"/>
                    <a:pt x="67" y="13"/>
                    <a:pt x="71" y="28"/>
                  </a:cubicBezTo>
                  <a:cubicBezTo>
                    <a:pt x="71" y="28"/>
                    <a:pt x="72" y="31"/>
                    <a:pt x="73" y="35"/>
                  </a:cubicBezTo>
                  <a:cubicBezTo>
                    <a:pt x="74" y="39"/>
                    <a:pt x="78" y="45"/>
                    <a:pt x="79" y="46"/>
                  </a:cubicBezTo>
                  <a:cubicBezTo>
                    <a:pt x="79" y="47"/>
                    <a:pt x="79" y="47"/>
                    <a:pt x="79" y="47"/>
                  </a:cubicBezTo>
                  <a:cubicBezTo>
                    <a:pt x="79" y="47"/>
                    <a:pt x="78" y="48"/>
                    <a:pt x="77" y="48"/>
                  </a:cubicBezTo>
                  <a:cubicBezTo>
                    <a:pt x="73" y="48"/>
                    <a:pt x="73" y="48"/>
                    <a:pt x="73" y="48"/>
                  </a:cubicBezTo>
                  <a:cubicBezTo>
                    <a:pt x="72" y="48"/>
                    <a:pt x="72" y="48"/>
                    <a:pt x="72" y="49"/>
                  </a:cubicBezTo>
                  <a:cubicBezTo>
                    <a:pt x="72" y="56"/>
                    <a:pt x="72" y="56"/>
                    <a:pt x="72" y="56"/>
                  </a:cubicBezTo>
                  <a:cubicBezTo>
                    <a:pt x="67" y="56"/>
                    <a:pt x="67" y="56"/>
                    <a:pt x="67" y="56"/>
                  </a:cubicBezTo>
                  <a:cubicBezTo>
                    <a:pt x="67" y="56"/>
                    <a:pt x="66" y="56"/>
                    <a:pt x="66" y="57"/>
                  </a:cubicBezTo>
                  <a:cubicBezTo>
                    <a:pt x="66" y="58"/>
                    <a:pt x="67" y="58"/>
                    <a:pt x="67" y="58"/>
                  </a:cubicBezTo>
                  <a:cubicBezTo>
                    <a:pt x="72" y="58"/>
                    <a:pt x="72" y="58"/>
                    <a:pt x="72" y="58"/>
                  </a:cubicBezTo>
                  <a:cubicBezTo>
                    <a:pt x="72" y="66"/>
                    <a:pt x="72" y="66"/>
                    <a:pt x="72" y="66"/>
                  </a:cubicBezTo>
                  <a:cubicBezTo>
                    <a:pt x="71" y="67"/>
                    <a:pt x="71" y="68"/>
                    <a:pt x="69" y="68"/>
                  </a:cubicBezTo>
                  <a:cubicBezTo>
                    <a:pt x="54" y="72"/>
                    <a:pt x="54" y="72"/>
                    <a:pt x="54" y="72"/>
                  </a:cubicBezTo>
                  <a:cubicBezTo>
                    <a:pt x="54" y="72"/>
                    <a:pt x="53" y="72"/>
                    <a:pt x="53" y="73"/>
                  </a:cubicBezTo>
                  <a:cubicBezTo>
                    <a:pt x="53" y="82"/>
                    <a:pt x="53" y="82"/>
                    <a:pt x="53" y="82"/>
                  </a:cubicBezTo>
                  <a:cubicBezTo>
                    <a:pt x="53" y="83"/>
                    <a:pt x="54" y="84"/>
                    <a:pt x="55" y="84"/>
                  </a:cubicBezTo>
                  <a:cubicBezTo>
                    <a:pt x="55" y="84"/>
                    <a:pt x="56" y="83"/>
                    <a:pt x="56" y="82"/>
                  </a:cubicBezTo>
                  <a:cubicBezTo>
                    <a:pt x="56" y="74"/>
                    <a:pt x="56" y="74"/>
                    <a:pt x="56" y="74"/>
                  </a:cubicBezTo>
                  <a:cubicBezTo>
                    <a:pt x="70" y="71"/>
                    <a:pt x="70" y="71"/>
                    <a:pt x="70" y="71"/>
                  </a:cubicBezTo>
                  <a:cubicBezTo>
                    <a:pt x="72" y="70"/>
                    <a:pt x="74" y="69"/>
                    <a:pt x="74" y="66"/>
                  </a:cubicBezTo>
                  <a:cubicBezTo>
                    <a:pt x="74" y="66"/>
                    <a:pt x="74" y="66"/>
                    <a:pt x="74" y="66"/>
                  </a:cubicBezTo>
                  <a:cubicBezTo>
                    <a:pt x="74" y="50"/>
                    <a:pt x="74" y="50"/>
                    <a:pt x="74" y="50"/>
                  </a:cubicBezTo>
                  <a:cubicBezTo>
                    <a:pt x="77" y="50"/>
                    <a:pt x="77" y="50"/>
                    <a:pt x="77" y="50"/>
                  </a:cubicBezTo>
                  <a:cubicBezTo>
                    <a:pt x="79" y="50"/>
                    <a:pt x="81" y="50"/>
                    <a:pt x="81" y="49"/>
                  </a:cubicBezTo>
                  <a:cubicBezTo>
                    <a:pt x="82" y="48"/>
                    <a:pt x="82" y="47"/>
                    <a:pt x="82" y="4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1" name="Group 1890">
            <a:extLst>
              <a:ext uri="{FF2B5EF4-FFF2-40B4-BE49-F238E27FC236}">
                <a16:creationId xmlns:a16="http://schemas.microsoft.com/office/drawing/2014/main" id="{508D6AE0-226B-1642-8A36-B2C08328E969}"/>
              </a:ext>
            </a:extLst>
          </p:cNvPr>
          <p:cNvGrpSpPr/>
          <p:nvPr userDrawn="1"/>
        </p:nvGrpSpPr>
        <p:grpSpPr>
          <a:xfrm>
            <a:off x="1962058" y="4228308"/>
            <a:ext cx="317952" cy="297275"/>
            <a:chOff x="5697538" y="6221413"/>
            <a:chExt cx="687388" cy="642684"/>
          </a:xfrm>
          <a:solidFill>
            <a:srgbClr val="003088"/>
          </a:solidFill>
        </p:grpSpPr>
        <p:sp>
          <p:nvSpPr>
            <p:cNvPr id="1892" name="Freeform 89">
              <a:extLst>
                <a:ext uri="{FF2B5EF4-FFF2-40B4-BE49-F238E27FC236}">
                  <a16:creationId xmlns:a16="http://schemas.microsoft.com/office/drawing/2014/main" id="{CF3DF5C5-B764-FC4F-BA3A-C3ACDA145C30}"/>
                </a:ext>
              </a:extLst>
            </p:cNvPr>
            <p:cNvSpPr>
              <a:spLocks noEditPoints="1"/>
            </p:cNvSpPr>
            <p:nvPr/>
          </p:nvSpPr>
          <p:spPr bwMode="auto">
            <a:xfrm>
              <a:off x="6091238" y="6503734"/>
              <a:ext cx="92075" cy="360363"/>
            </a:xfrm>
            <a:custGeom>
              <a:avLst/>
              <a:gdLst>
                <a:gd name="T0" fmla="*/ 11 w 11"/>
                <a:gd name="T1" fmla="*/ 6 h 43"/>
                <a:gd name="T2" fmla="*/ 5 w 11"/>
                <a:gd name="T3" fmla="*/ 0 h 43"/>
                <a:gd name="T4" fmla="*/ 0 w 11"/>
                <a:gd name="T5" fmla="*/ 6 h 43"/>
                <a:gd name="T6" fmla="*/ 4 w 11"/>
                <a:gd name="T7" fmla="*/ 11 h 43"/>
                <a:gd name="T8" fmla="*/ 4 w 11"/>
                <a:gd name="T9" fmla="*/ 42 h 43"/>
                <a:gd name="T10" fmla="*/ 5 w 11"/>
                <a:gd name="T11" fmla="*/ 43 h 43"/>
                <a:gd name="T12" fmla="*/ 7 w 11"/>
                <a:gd name="T13" fmla="*/ 42 h 43"/>
                <a:gd name="T14" fmla="*/ 7 w 11"/>
                <a:gd name="T15" fmla="*/ 11 h 43"/>
                <a:gd name="T16" fmla="*/ 11 w 11"/>
                <a:gd name="T17" fmla="*/ 6 h 43"/>
                <a:gd name="T18" fmla="*/ 3 w 11"/>
                <a:gd name="T19" fmla="*/ 6 h 43"/>
                <a:gd name="T20" fmla="*/ 5 w 11"/>
                <a:gd name="T21" fmla="*/ 3 h 43"/>
                <a:gd name="T22" fmla="*/ 8 w 11"/>
                <a:gd name="T23" fmla="*/ 6 h 43"/>
                <a:gd name="T24" fmla="*/ 5 w 11"/>
                <a:gd name="T25" fmla="*/ 8 h 43"/>
                <a:gd name="T26" fmla="*/ 3 w 11"/>
                <a:gd name="T27"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43">
                  <a:moveTo>
                    <a:pt x="11" y="6"/>
                  </a:moveTo>
                  <a:cubicBezTo>
                    <a:pt x="11" y="3"/>
                    <a:pt x="8" y="0"/>
                    <a:pt x="5" y="0"/>
                  </a:cubicBezTo>
                  <a:cubicBezTo>
                    <a:pt x="2" y="0"/>
                    <a:pt x="0" y="3"/>
                    <a:pt x="0" y="6"/>
                  </a:cubicBezTo>
                  <a:cubicBezTo>
                    <a:pt x="0" y="8"/>
                    <a:pt x="2" y="10"/>
                    <a:pt x="4" y="11"/>
                  </a:cubicBezTo>
                  <a:cubicBezTo>
                    <a:pt x="4" y="42"/>
                    <a:pt x="4" y="42"/>
                    <a:pt x="4" y="42"/>
                  </a:cubicBezTo>
                  <a:cubicBezTo>
                    <a:pt x="4" y="42"/>
                    <a:pt x="5" y="43"/>
                    <a:pt x="5" y="43"/>
                  </a:cubicBezTo>
                  <a:cubicBezTo>
                    <a:pt x="6" y="43"/>
                    <a:pt x="7" y="42"/>
                    <a:pt x="7" y="42"/>
                  </a:cubicBezTo>
                  <a:cubicBezTo>
                    <a:pt x="7" y="11"/>
                    <a:pt x="7" y="11"/>
                    <a:pt x="7" y="11"/>
                  </a:cubicBezTo>
                  <a:cubicBezTo>
                    <a:pt x="9" y="10"/>
                    <a:pt x="11" y="8"/>
                    <a:pt x="11" y="6"/>
                  </a:cubicBezTo>
                  <a:close/>
                  <a:moveTo>
                    <a:pt x="3" y="6"/>
                  </a:moveTo>
                  <a:cubicBezTo>
                    <a:pt x="3" y="4"/>
                    <a:pt x="4" y="3"/>
                    <a:pt x="5" y="3"/>
                  </a:cubicBezTo>
                  <a:cubicBezTo>
                    <a:pt x="7" y="3"/>
                    <a:pt x="8" y="4"/>
                    <a:pt x="8" y="6"/>
                  </a:cubicBezTo>
                  <a:cubicBezTo>
                    <a:pt x="8" y="7"/>
                    <a:pt x="7" y="8"/>
                    <a:pt x="5" y="8"/>
                  </a:cubicBezTo>
                  <a:cubicBezTo>
                    <a:pt x="4" y="8"/>
                    <a:pt x="3" y="7"/>
                    <a:pt x="3"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3" name="Freeform 90">
              <a:extLst>
                <a:ext uri="{FF2B5EF4-FFF2-40B4-BE49-F238E27FC236}">
                  <a16:creationId xmlns:a16="http://schemas.microsoft.com/office/drawing/2014/main" id="{11ED5928-BA17-2842-9091-A2EFE122C67A}"/>
                </a:ext>
              </a:extLst>
            </p:cNvPr>
            <p:cNvSpPr>
              <a:spLocks noEditPoints="1"/>
            </p:cNvSpPr>
            <p:nvPr/>
          </p:nvSpPr>
          <p:spPr bwMode="auto">
            <a:xfrm>
              <a:off x="5697538" y="6221413"/>
              <a:ext cx="687388" cy="527050"/>
            </a:xfrm>
            <a:custGeom>
              <a:avLst/>
              <a:gdLst>
                <a:gd name="T0" fmla="*/ 66 w 82"/>
                <a:gd name="T1" fmla="*/ 7 h 63"/>
                <a:gd name="T2" fmla="*/ 43 w 82"/>
                <a:gd name="T3" fmla="*/ 0 h 63"/>
                <a:gd name="T4" fmla="*/ 22 w 82"/>
                <a:gd name="T5" fmla="*/ 3 h 63"/>
                <a:gd name="T6" fmla="*/ 8 w 82"/>
                <a:gd name="T7" fmla="*/ 14 h 63"/>
                <a:gd name="T8" fmla="*/ 0 w 82"/>
                <a:gd name="T9" fmla="*/ 26 h 63"/>
                <a:gd name="T10" fmla="*/ 0 w 82"/>
                <a:gd name="T11" fmla="*/ 42 h 63"/>
                <a:gd name="T12" fmla="*/ 11 w 82"/>
                <a:gd name="T13" fmla="*/ 58 h 63"/>
                <a:gd name="T14" fmla="*/ 29 w 82"/>
                <a:gd name="T15" fmla="*/ 58 h 63"/>
                <a:gd name="T16" fmla="*/ 37 w 82"/>
                <a:gd name="T17" fmla="*/ 51 h 63"/>
                <a:gd name="T18" fmla="*/ 45 w 82"/>
                <a:gd name="T19" fmla="*/ 46 h 63"/>
                <a:gd name="T20" fmla="*/ 34 w 82"/>
                <a:gd name="T21" fmla="*/ 46 h 63"/>
                <a:gd name="T22" fmla="*/ 29 w 82"/>
                <a:gd name="T23" fmla="*/ 56 h 63"/>
                <a:gd name="T24" fmla="*/ 25 w 82"/>
                <a:gd name="T25" fmla="*/ 45 h 63"/>
                <a:gd name="T26" fmla="*/ 33 w 82"/>
                <a:gd name="T27" fmla="*/ 40 h 63"/>
                <a:gd name="T28" fmla="*/ 22 w 82"/>
                <a:gd name="T29" fmla="*/ 40 h 63"/>
                <a:gd name="T30" fmla="*/ 12 w 82"/>
                <a:gd name="T31" fmla="*/ 55 h 63"/>
                <a:gd name="T32" fmla="*/ 3 w 82"/>
                <a:gd name="T33" fmla="*/ 29 h 63"/>
                <a:gd name="T34" fmla="*/ 32 w 82"/>
                <a:gd name="T35" fmla="*/ 33 h 63"/>
                <a:gd name="T36" fmla="*/ 32 w 82"/>
                <a:gd name="T37" fmla="*/ 22 h 63"/>
                <a:gd name="T38" fmla="*/ 4 w 82"/>
                <a:gd name="T39" fmla="*/ 26 h 63"/>
                <a:gd name="T40" fmla="*/ 22 w 82"/>
                <a:gd name="T41" fmla="*/ 6 h 63"/>
                <a:gd name="T42" fmla="*/ 41 w 82"/>
                <a:gd name="T43" fmla="*/ 13 h 63"/>
                <a:gd name="T44" fmla="*/ 37 w 82"/>
                <a:gd name="T45" fmla="*/ 19 h 63"/>
                <a:gd name="T46" fmla="*/ 48 w 82"/>
                <a:gd name="T47" fmla="*/ 19 h 63"/>
                <a:gd name="T48" fmla="*/ 44 w 82"/>
                <a:gd name="T49" fmla="*/ 13 h 63"/>
                <a:gd name="T50" fmla="*/ 63 w 82"/>
                <a:gd name="T51" fmla="*/ 8 h 63"/>
                <a:gd name="T52" fmla="*/ 55 w 82"/>
                <a:gd name="T53" fmla="*/ 19 h 63"/>
                <a:gd name="T54" fmla="*/ 55 w 82"/>
                <a:gd name="T55" fmla="*/ 29 h 63"/>
                <a:gd name="T56" fmla="*/ 59 w 82"/>
                <a:gd name="T57" fmla="*/ 20 h 63"/>
                <a:gd name="T58" fmla="*/ 80 w 82"/>
                <a:gd name="T59" fmla="*/ 25 h 63"/>
                <a:gd name="T60" fmla="*/ 70 w 82"/>
                <a:gd name="T61" fmla="*/ 34 h 63"/>
                <a:gd name="T62" fmla="*/ 64 w 82"/>
                <a:gd name="T63" fmla="*/ 28 h 63"/>
                <a:gd name="T64" fmla="*/ 64 w 82"/>
                <a:gd name="T65" fmla="*/ 38 h 63"/>
                <a:gd name="T66" fmla="*/ 79 w 82"/>
                <a:gd name="T67" fmla="*/ 41 h 63"/>
                <a:gd name="T68" fmla="*/ 69 w 82"/>
                <a:gd name="T69" fmla="*/ 60 h 63"/>
                <a:gd name="T70" fmla="*/ 58 w 82"/>
                <a:gd name="T71" fmla="*/ 55 h 63"/>
                <a:gd name="T72" fmla="*/ 56 w 82"/>
                <a:gd name="T73" fmla="*/ 56 h 63"/>
                <a:gd name="T74" fmla="*/ 62 w 82"/>
                <a:gd name="T75" fmla="*/ 63 h 63"/>
                <a:gd name="T76" fmla="*/ 71 w 82"/>
                <a:gd name="T77" fmla="*/ 62 h 63"/>
                <a:gd name="T78" fmla="*/ 82 w 82"/>
                <a:gd name="T79" fmla="*/ 41 h 63"/>
                <a:gd name="T80" fmla="*/ 82 w 82"/>
                <a:gd name="T81" fmla="*/ 24 h 63"/>
                <a:gd name="T82" fmla="*/ 40 w 82"/>
                <a:gd name="T83" fmla="*/ 43 h 63"/>
                <a:gd name="T84" fmla="*/ 40 w 82"/>
                <a:gd name="T85" fmla="*/ 48 h 63"/>
                <a:gd name="T86" fmla="*/ 40 w 82"/>
                <a:gd name="T87" fmla="*/ 43 h 63"/>
                <a:gd name="T88" fmla="*/ 30 w 82"/>
                <a:gd name="T89" fmla="*/ 40 h 63"/>
                <a:gd name="T90" fmla="*/ 25 w 82"/>
                <a:gd name="T91" fmla="*/ 40 h 63"/>
                <a:gd name="T92" fmla="*/ 32 w 82"/>
                <a:gd name="T93" fmla="*/ 24 h 63"/>
                <a:gd name="T94" fmla="*/ 32 w 82"/>
                <a:gd name="T95" fmla="*/ 30 h 63"/>
                <a:gd name="T96" fmla="*/ 32 w 82"/>
                <a:gd name="T97" fmla="*/ 24 h 63"/>
                <a:gd name="T98" fmla="*/ 42 w 82"/>
                <a:gd name="T99" fmla="*/ 21 h 63"/>
                <a:gd name="T100" fmla="*/ 42 w 82"/>
                <a:gd name="T101" fmla="*/ 16 h 63"/>
                <a:gd name="T102" fmla="*/ 55 w 82"/>
                <a:gd name="T103" fmla="*/ 27 h 63"/>
                <a:gd name="T104" fmla="*/ 55 w 82"/>
                <a:gd name="T105" fmla="*/ 21 h 63"/>
                <a:gd name="T106" fmla="*/ 55 w 82"/>
                <a:gd name="T107" fmla="*/ 27 h 63"/>
                <a:gd name="T108" fmla="*/ 62 w 82"/>
                <a:gd name="T109" fmla="*/ 33 h 63"/>
                <a:gd name="T110" fmla="*/ 67 w 82"/>
                <a:gd name="T111"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63">
                  <a:moveTo>
                    <a:pt x="82" y="23"/>
                  </a:moveTo>
                  <a:cubicBezTo>
                    <a:pt x="66" y="7"/>
                    <a:pt x="66" y="7"/>
                    <a:pt x="66" y="7"/>
                  </a:cubicBezTo>
                  <a:cubicBezTo>
                    <a:pt x="66" y="7"/>
                    <a:pt x="66" y="7"/>
                    <a:pt x="66" y="6"/>
                  </a:cubicBezTo>
                  <a:cubicBezTo>
                    <a:pt x="43" y="0"/>
                    <a:pt x="43" y="0"/>
                    <a:pt x="43" y="0"/>
                  </a:cubicBezTo>
                  <a:cubicBezTo>
                    <a:pt x="43" y="0"/>
                    <a:pt x="43" y="0"/>
                    <a:pt x="42" y="0"/>
                  </a:cubicBezTo>
                  <a:cubicBezTo>
                    <a:pt x="22" y="3"/>
                    <a:pt x="22" y="3"/>
                    <a:pt x="22" y="3"/>
                  </a:cubicBezTo>
                  <a:cubicBezTo>
                    <a:pt x="21" y="3"/>
                    <a:pt x="21" y="3"/>
                    <a:pt x="21" y="4"/>
                  </a:cubicBezTo>
                  <a:cubicBezTo>
                    <a:pt x="8" y="14"/>
                    <a:pt x="8" y="14"/>
                    <a:pt x="8" y="14"/>
                  </a:cubicBezTo>
                  <a:cubicBezTo>
                    <a:pt x="8" y="14"/>
                    <a:pt x="8" y="15"/>
                    <a:pt x="8" y="15"/>
                  </a:cubicBezTo>
                  <a:cubicBezTo>
                    <a:pt x="0" y="26"/>
                    <a:pt x="0" y="26"/>
                    <a:pt x="0" y="26"/>
                  </a:cubicBezTo>
                  <a:cubicBezTo>
                    <a:pt x="0" y="27"/>
                    <a:pt x="0" y="27"/>
                    <a:pt x="0" y="27"/>
                  </a:cubicBezTo>
                  <a:cubicBezTo>
                    <a:pt x="0" y="42"/>
                    <a:pt x="0" y="42"/>
                    <a:pt x="0" y="42"/>
                  </a:cubicBezTo>
                  <a:cubicBezTo>
                    <a:pt x="0" y="42"/>
                    <a:pt x="0" y="42"/>
                    <a:pt x="0" y="42"/>
                  </a:cubicBezTo>
                  <a:cubicBezTo>
                    <a:pt x="11" y="58"/>
                    <a:pt x="11" y="58"/>
                    <a:pt x="11" y="58"/>
                  </a:cubicBezTo>
                  <a:cubicBezTo>
                    <a:pt x="11" y="58"/>
                    <a:pt x="12" y="58"/>
                    <a:pt x="12" y="58"/>
                  </a:cubicBezTo>
                  <a:cubicBezTo>
                    <a:pt x="29" y="58"/>
                    <a:pt x="29" y="58"/>
                    <a:pt x="29" y="58"/>
                  </a:cubicBezTo>
                  <a:cubicBezTo>
                    <a:pt x="30" y="58"/>
                    <a:pt x="30" y="58"/>
                    <a:pt x="30" y="58"/>
                  </a:cubicBezTo>
                  <a:cubicBezTo>
                    <a:pt x="37" y="51"/>
                    <a:pt x="37" y="51"/>
                    <a:pt x="37" y="51"/>
                  </a:cubicBezTo>
                  <a:cubicBezTo>
                    <a:pt x="38" y="51"/>
                    <a:pt x="39" y="51"/>
                    <a:pt x="40" y="51"/>
                  </a:cubicBezTo>
                  <a:cubicBezTo>
                    <a:pt x="43" y="51"/>
                    <a:pt x="45" y="49"/>
                    <a:pt x="45" y="46"/>
                  </a:cubicBezTo>
                  <a:cubicBezTo>
                    <a:pt x="45" y="43"/>
                    <a:pt x="43" y="40"/>
                    <a:pt x="40" y="40"/>
                  </a:cubicBezTo>
                  <a:cubicBezTo>
                    <a:pt x="37" y="40"/>
                    <a:pt x="34" y="43"/>
                    <a:pt x="34" y="46"/>
                  </a:cubicBezTo>
                  <a:cubicBezTo>
                    <a:pt x="34" y="47"/>
                    <a:pt x="35" y="48"/>
                    <a:pt x="35" y="49"/>
                  </a:cubicBezTo>
                  <a:cubicBezTo>
                    <a:pt x="29" y="56"/>
                    <a:pt x="29" y="56"/>
                    <a:pt x="29" y="56"/>
                  </a:cubicBezTo>
                  <a:cubicBezTo>
                    <a:pt x="15" y="56"/>
                    <a:pt x="15" y="56"/>
                    <a:pt x="15" y="56"/>
                  </a:cubicBezTo>
                  <a:cubicBezTo>
                    <a:pt x="25" y="45"/>
                    <a:pt x="25" y="45"/>
                    <a:pt x="25" y="45"/>
                  </a:cubicBezTo>
                  <a:cubicBezTo>
                    <a:pt x="26" y="45"/>
                    <a:pt x="27" y="46"/>
                    <a:pt x="28" y="46"/>
                  </a:cubicBezTo>
                  <a:cubicBezTo>
                    <a:pt x="31" y="46"/>
                    <a:pt x="33" y="43"/>
                    <a:pt x="33" y="40"/>
                  </a:cubicBezTo>
                  <a:cubicBezTo>
                    <a:pt x="33" y="37"/>
                    <a:pt x="31" y="35"/>
                    <a:pt x="28" y="35"/>
                  </a:cubicBezTo>
                  <a:cubicBezTo>
                    <a:pt x="25" y="35"/>
                    <a:pt x="22" y="37"/>
                    <a:pt x="22" y="40"/>
                  </a:cubicBezTo>
                  <a:cubicBezTo>
                    <a:pt x="22" y="41"/>
                    <a:pt x="23" y="42"/>
                    <a:pt x="23" y="43"/>
                  </a:cubicBezTo>
                  <a:cubicBezTo>
                    <a:pt x="12" y="55"/>
                    <a:pt x="12" y="55"/>
                    <a:pt x="12" y="55"/>
                  </a:cubicBezTo>
                  <a:cubicBezTo>
                    <a:pt x="3" y="41"/>
                    <a:pt x="3" y="41"/>
                    <a:pt x="3" y="41"/>
                  </a:cubicBezTo>
                  <a:cubicBezTo>
                    <a:pt x="3" y="29"/>
                    <a:pt x="3" y="29"/>
                    <a:pt x="3" y="29"/>
                  </a:cubicBezTo>
                  <a:cubicBezTo>
                    <a:pt x="26" y="29"/>
                    <a:pt x="26" y="29"/>
                    <a:pt x="26" y="29"/>
                  </a:cubicBezTo>
                  <a:cubicBezTo>
                    <a:pt x="27" y="31"/>
                    <a:pt x="29" y="33"/>
                    <a:pt x="32" y="33"/>
                  </a:cubicBezTo>
                  <a:cubicBezTo>
                    <a:pt x="34" y="33"/>
                    <a:pt x="37" y="30"/>
                    <a:pt x="37" y="27"/>
                  </a:cubicBezTo>
                  <a:cubicBezTo>
                    <a:pt x="37" y="24"/>
                    <a:pt x="34" y="22"/>
                    <a:pt x="32" y="22"/>
                  </a:cubicBezTo>
                  <a:cubicBezTo>
                    <a:pt x="29" y="22"/>
                    <a:pt x="27" y="24"/>
                    <a:pt x="26" y="26"/>
                  </a:cubicBezTo>
                  <a:cubicBezTo>
                    <a:pt x="4" y="26"/>
                    <a:pt x="4" y="26"/>
                    <a:pt x="4" y="26"/>
                  </a:cubicBezTo>
                  <a:cubicBezTo>
                    <a:pt x="10" y="16"/>
                    <a:pt x="10" y="16"/>
                    <a:pt x="10" y="16"/>
                  </a:cubicBezTo>
                  <a:cubicBezTo>
                    <a:pt x="22" y="6"/>
                    <a:pt x="22" y="6"/>
                    <a:pt x="22" y="6"/>
                  </a:cubicBezTo>
                  <a:cubicBezTo>
                    <a:pt x="41" y="3"/>
                    <a:pt x="41" y="3"/>
                    <a:pt x="41" y="3"/>
                  </a:cubicBezTo>
                  <a:cubicBezTo>
                    <a:pt x="41" y="13"/>
                    <a:pt x="41" y="13"/>
                    <a:pt x="41" y="13"/>
                  </a:cubicBezTo>
                  <a:cubicBezTo>
                    <a:pt x="41" y="13"/>
                    <a:pt x="41" y="13"/>
                    <a:pt x="41" y="13"/>
                  </a:cubicBezTo>
                  <a:cubicBezTo>
                    <a:pt x="39" y="14"/>
                    <a:pt x="37" y="16"/>
                    <a:pt x="37" y="19"/>
                  </a:cubicBezTo>
                  <a:cubicBezTo>
                    <a:pt x="37" y="22"/>
                    <a:pt x="39" y="24"/>
                    <a:pt x="42" y="24"/>
                  </a:cubicBezTo>
                  <a:cubicBezTo>
                    <a:pt x="45" y="24"/>
                    <a:pt x="48" y="22"/>
                    <a:pt x="48" y="19"/>
                  </a:cubicBezTo>
                  <a:cubicBezTo>
                    <a:pt x="48" y="16"/>
                    <a:pt x="46" y="14"/>
                    <a:pt x="44" y="13"/>
                  </a:cubicBezTo>
                  <a:cubicBezTo>
                    <a:pt x="44" y="13"/>
                    <a:pt x="44" y="13"/>
                    <a:pt x="44" y="13"/>
                  </a:cubicBezTo>
                  <a:cubicBezTo>
                    <a:pt x="44" y="3"/>
                    <a:pt x="44" y="3"/>
                    <a:pt x="44" y="3"/>
                  </a:cubicBezTo>
                  <a:cubicBezTo>
                    <a:pt x="63" y="8"/>
                    <a:pt x="63" y="8"/>
                    <a:pt x="63" y="8"/>
                  </a:cubicBezTo>
                  <a:cubicBezTo>
                    <a:pt x="57" y="19"/>
                    <a:pt x="57" y="19"/>
                    <a:pt x="57" y="19"/>
                  </a:cubicBezTo>
                  <a:cubicBezTo>
                    <a:pt x="56" y="19"/>
                    <a:pt x="55" y="19"/>
                    <a:pt x="55" y="19"/>
                  </a:cubicBezTo>
                  <a:cubicBezTo>
                    <a:pt x="52" y="19"/>
                    <a:pt x="49" y="21"/>
                    <a:pt x="49" y="24"/>
                  </a:cubicBezTo>
                  <a:cubicBezTo>
                    <a:pt x="49" y="27"/>
                    <a:pt x="52" y="29"/>
                    <a:pt x="55" y="29"/>
                  </a:cubicBezTo>
                  <a:cubicBezTo>
                    <a:pt x="58" y="29"/>
                    <a:pt x="60" y="27"/>
                    <a:pt x="60" y="24"/>
                  </a:cubicBezTo>
                  <a:cubicBezTo>
                    <a:pt x="60" y="23"/>
                    <a:pt x="60" y="21"/>
                    <a:pt x="59" y="20"/>
                  </a:cubicBezTo>
                  <a:cubicBezTo>
                    <a:pt x="65" y="10"/>
                    <a:pt x="65" y="10"/>
                    <a:pt x="65" y="10"/>
                  </a:cubicBezTo>
                  <a:cubicBezTo>
                    <a:pt x="80" y="25"/>
                    <a:pt x="80" y="25"/>
                    <a:pt x="80" y="25"/>
                  </a:cubicBezTo>
                  <a:cubicBezTo>
                    <a:pt x="80" y="39"/>
                    <a:pt x="80" y="39"/>
                    <a:pt x="80" y="39"/>
                  </a:cubicBezTo>
                  <a:cubicBezTo>
                    <a:pt x="70" y="34"/>
                    <a:pt x="70" y="34"/>
                    <a:pt x="70" y="34"/>
                  </a:cubicBezTo>
                  <a:cubicBezTo>
                    <a:pt x="70" y="34"/>
                    <a:pt x="70" y="33"/>
                    <a:pt x="70" y="33"/>
                  </a:cubicBezTo>
                  <a:cubicBezTo>
                    <a:pt x="70" y="30"/>
                    <a:pt x="67" y="28"/>
                    <a:pt x="64" y="28"/>
                  </a:cubicBezTo>
                  <a:cubicBezTo>
                    <a:pt x="61" y="28"/>
                    <a:pt x="59" y="30"/>
                    <a:pt x="59" y="33"/>
                  </a:cubicBezTo>
                  <a:cubicBezTo>
                    <a:pt x="59" y="36"/>
                    <a:pt x="61" y="38"/>
                    <a:pt x="64" y="38"/>
                  </a:cubicBezTo>
                  <a:cubicBezTo>
                    <a:pt x="66" y="38"/>
                    <a:pt x="67" y="38"/>
                    <a:pt x="68" y="36"/>
                  </a:cubicBezTo>
                  <a:cubicBezTo>
                    <a:pt x="79" y="41"/>
                    <a:pt x="79" y="41"/>
                    <a:pt x="79" y="41"/>
                  </a:cubicBezTo>
                  <a:cubicBezTo>
                    <a:pt x="73" y="51"/>
                    <a:pt x="73" y="51"/>
                    <a:pt x="73" y="51"/>
                  </a:cubicBezTo>
                  <a:cubicBezTo>
                    <a:pt x="69" y="60"/>
                    <a:pt x="69" y="60"/>
                    <a:pt x="69" y="60"/>
                  </a:cubicBezTo>
                  <a:cubicBezTo>
                    <a:pt x="63" y="60"/>
                    <a:pt x="63" y="60"/>
                    <a:pt x="63" y="60"/>
                  </a:cubicBezTo>
                  <a:cubicBezTo>
                    <a:pt x="58" y="55"/>
                    <a:pt x="58" y="55"/>
                    <a:pt x="58" y="55"/>
                  </a:cubicBezTo>
                  <a:cubicBezTo>
                    <a:pt x="57" y="54"/>
                    <a:pt x="57" y="54"/>
                    <a:pt x="56" y="54"/>
                  </a:cubicBezTo>
                  <a:cubicBezTo>
                    <a:pt x="55" y="55"/>
                    <a:pt x="55" y="56"/>
                    <a:pt x="56" y="56"/>
                  </a:cubicBezTo>
                  <a:cubicBezTo>
                    <a:pt x="61" y="62"/>
                    <a:pt x="61" y="62"/>
                    <a:pt x="61" y="62"/>
                  </a:cubicBezTo>
                  <a:cubicBezTo>
                    <a:pt x="61" y="62"/>
                    <a:pt x="62" y="63"/>
                    <a:pt x="62" y="63"/>
                  </a:cubicBezTo>
                  <a:cubicBezTo>
                    <a:pt x="70" y="63"/>
                    <a:pt x="70" y="63"/>
                    <a:pt x="70" y="63"/>
                  </a:cubicBezTo>
                  <a:cubicBezTo>
                    <a:pt x="70" y="63"/>
                    <a:pt x="71" y="62"/>
                    <a:pt x="71" y="62"/>
                  </a:cubicBezTo>
                  <a:cubicBezTo>
                    <a:pt x="76" y="53"/>
                    <a:pt x="76" y="53"/>
                    <a:pt x="76" y="53"/>
                  </a:cubicBezTo>
                  <a:cubicBezTo>
                    <a:pt x="82" y="41"/>
                    <a:pt x="82" y="41"/>
                    <a:pt x="82" y="41"/>
                  </a:cubicBezTo>
                  <a:cubicBezTo>
                    <a:pt x="82" y="41"/>
                    <a:pt x="82" y="41"/>
                    <a:pt x="82" y="41"/>
                  </a:cubicBezTo>
                  <a:cubicBezTo>
                    <a:pt x="82" y="24"/>
                    <a:pt x="82" y="24"/>
                    <a:pt x="82" y="24"/>
                  </a:cubicBezTo>
                  <a:cubicBezTo>
                    <a:pt x="82" y="24"/>
                    <a:pt x="82" y="23"/>
                    <a:pt x="82" y="23"/>
                  </a:cubicBezTo>
                  <a:close/>
                  <a:moveTo>
                    <a:pt x="40" y="43"/>
                  </a:moveTo>
                  <a:cubicBezTo>
                    <a:pt x="41" y="43"/>
                    <a:pt x="43" y="44"/>
                    <a:pt x="43" y="46"/>
                  </a:cubicBezTo>
                  <a:cubicBezTo>
                    <a:pt x="43" y="47"/>
                    <a:pt x="41" y="48"/>
                    <a:pt x="40" y="48"/>
                  </a:cubicBezTo>
                  <a:cubicBezTo>
                    <a:pt x="38" y="48"/>
                    <a:pt x="37" y="47"/>
                    <a:pt x="37" y="46"/>
                  </a:cubicBezTo>
                  <a:cubicBezTo>
                    <a:pt x="37" y="44"/>
                    <a:pt x="38" y="43"/>
                    <a:pt x="40" y="43"/>
                  </a:cubicBezTo>
                  <a:close/>
                  <a:moveTo>
                    <a:pt x="28" y="38"/>
                  </a:moveTo>
                  <a:cubicBezTo>
                    <a:pt x="29" y="38"/>
                    <a:pt x="30" y="39"/>
                    <a:pt x="30" y="40"/>
                  </a:cubicBezTo>
                  <a:cubicBezTo>
                    <a:pt x="30" y="42"/>
                    <a:pt x="29" y="43"/>
                    <a:pt x="28" y="43"/>
                  </a:cubicBezTo>
                  <a:cubicBezTo>
                    <a:pt x="26" y="43"/>
                    <a:pt x="25" y="42"/>
                    <a:pt x="25" y="40"/>
                  </a:cubicBezTo>
                  <a:cubicBezTo>
                    <a:pt x="25" y="39"/>
                    <a:pt x="26" y="38"/>
                    <a:pt x="28" y="38"/>
                  </a:cubicBezTo>
                  <a:close/>
                  <a:moveTo>
                    <a:pt x="32" y="24"/>
                  </a:moveTo>
                  <a:cubicBezTo>
                    <a:pt x="33" y="24"/>
                    <a:pt x="34" y="26"/>
                    <a:pt x="34" y="27"/>
                  </a:cubicBezTo>
                  <a:cubicBezTo>
                    <a:pt x="34" y="29"/>
                    <a:pt x="33" y="30"/>
                    <a:pt x="32" y="30"/>
                  </a:cubicBezTo>
                  <a:cubicBezTo>
                    <a:pt x="30" y="30"/>
                    <a:pt x="29" y="29"/>
                    <a:pt x="29" y="27"/>
                  </a:cubicBezTo>
                  <a:cubicBezTo>
                    <a:pt x="29" y="26"/>
                    <a:pt x="30" y="24"/>
                    <a:pt x="32" y="24"/>
                  </a:cubicBezTo>
                  <a:close/>
                  <a:moveTo>
                    <a:pt x="45" y="19"/>
                  </a:moveTo>
                  <a:cubicBezTo>
                    <a:pt x="45" y="20"/>
                    <a:pt x="44" y="21"/>
                    <a:pt x="42" y="21"/>
                  </a:cubicBezTo>
                  <a:cubicBezTo>
                    <a:pt x="41" y="21"/>
                    <a:pt x="39" y="20"/>
                    <a:pt x="39" y="19"/>
                  </a:cubicBezTo>
                  <a:cubicBezTo>
                    <a:pt x="39" y="17"/>
                    <a:pt x="41" y="16"/>
                    <a:pt x="42" y="16"/>
                  </a:cubicBezTo>
                  <a:cubicBezTo>
                    <a:pt x="44" y="16"/>
                    <a:pt x="45" y="17"/>
                    <a:pt x="45" y="19"/>
                  </a:cubicBezTo>
                  <a:close/>
                  <a:moveTo>
                    <a:pt x="55" y="27"/>
                  </a:moveTo>
                  <a:cubicBezTo>
                    <a:pt x="53" y="27"/>
                    <a:pt x="52" y="25"/>
                    <a:pt x="52" y="24"/>
                  </a:cubicBezTo>
                  <a:cubicBezTo>
                    <a:pt x="52" y="22"/>
                    <a:pt x="53" y="21"/>
                    <a:pt x="55" y="21"/>
                  </a:cubicBezTo>
                  <a:cubicBezTo>
                    <a:pt x="56" y="21"/>
                    <a:pt x="58" y="22"/>
                    <a:pt x="58" y="24"/>
                  </a:cubicBezTo>
                  <a:cubicBezTo>
                    <a:pt x="58" y="25"/>
                    <a:pt x="56" y="27"/>
                    <a:pt x="55" y="27"/>
                  </a:cubicBezTo>
                  <a:close/>
                  <a:moveTo>
                    <a:pt x="64" y="36"/>
                  </a:moveTo>
                  <a:cubicBezTo>
                    <a:pt x="63" y="36"/>
                    <a:pt x="62" y="34"/>
                    <a:pt x="62" y="33"/>
                  </a:cubicBezTo>
                  <a:cubicBezTo>
                    <a:pt x="62" y="31"/>
                    <a:pt x="63" y="30"/>
                    <a:pt x="64" y="30"/>
                  </a:cubicBezTo>
                  <a:cubicBezTo>
                    <a:pt x="66" y="30"/>
                    <a:pt x="67" y="31"/>
                    <a:pt x="67" y="33"/>
                  </a:cubicBezTo>
                  <a:cubicBezTo>
                    <a:pt x="67" y="34"/>
                    <a:pt x="66" y="36"/>
                    <a:pt x="64"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4" name="Group 1893">
            <a:extLst>
              <a:ext uri="{FF2B5EF4-FFF2-40B4-BE49-F238E27FC236}">
                <a16:creationId xmlns:a16="http://schemas.microsoft.com/office/drawing/2014/main" id="{C307DB25-9487-FA4C-A570-A04D16A0133C}"/>
              </a:ext>
            </a:extLst>
          </p:cNvPr>
          <p:cNvGrpSpPr/>
          <p:nvPr userDrawn="1"/>
        </p:nvGrpSpPr>
        <p:grpSpPr>
          <a:xfrm>
            <a:off x="2466523" y="4262394"/>
            <a:ext cx="345121" cy="229102"/>
            <a:chOff x="2466523" y="4244828"/>
            <a:chExt cx="345121" cy="229102"/>
          </a:xfrm>
        </p:grpSpPr>
        <p:sp>
          <p:nvSpPr>
            <p:cNvPr id="1895" name="Freeform 91">
              <a:extLst>
                <a:ext uri="{FF2B5EF4-FFF2-40B4-BE49-F238E27FC236}">
                  <a16:creationId xmlns:a16="http://schemas.microsoft.com/office/drawing/2014/main" id="{41135C9F-28D7-2244-BBCF-2D8DE21AA034}"/>
                </a:ext>
              </a:extLst>
            </p:cNvPr>
            <p:cNvSpPr>
              <a:spLocks noEditPoints="1"/>
            </p:cNvSpPr>
            <p:nvPr/>
          </p:nvSpPr>
          <p:spPr bwMode="auto">
            <a:xfrm>
              <a:off x="2594291" y="4310915"/>
              <a:ext cx="69759" cy="74165"/>
            </a:xfrm>
            <a:custGeom>
              <a:avLst/>
              <a:gdLst>
                <a:gd name="T0" fmla="*/ 1 w 18"/>
                <a:gd name="T1" fmla="*/ 19 h 19"/>
                <a:gd name="T2" fmla="*/ 3 w 18"/>
                <a:gd name="T3" fmla="*/ 18 h 19"/>
                <a:gd name="T4" fmla="*/ 5 w 18"/>
                <a:gd name="T5" fmla="*/ 13 h 19"/>
                <a:gd name="T6" fmla="*/ 13 w 18"/>
                <a:gd name="T7" fmla="*/ 13 h 19"/>
                <a:gd name="T8" fmla="*/ 15 w 18"/>
                <a:gd name="T9" fmla="*/ 18 h 19"/>
                <a:gd name="T10" fmla="*/ 16 w 18"/>
                <a:gd name="T11" fmla="*/ 19 h 19"/>
                <a:gd name="T12" fmla="*/ 17 w 18"/>
                <a:gd name="T13" fmla="*/ 19 h 19"/>
                <a:gd name="T14" fmla="*/ 17 w 18"/>
                <a:gd name="T15" fmla="*/ 17 h 19"/>
                <a:gd name="T16" fmla="*/ 10 w 18"/>
                <a:gd name="T17" fmla="*/ 1 h 19"/>
                <a:gd name="T18" fmla="*/ 9 w 18"/>
                <a:gd name="T19" fmla="*/ 0 h 19"/>
                <a:gd name="T20" fmla="*/ 8 w 18"/>
                <a:gd name="T21" fmla="*/ 1 h 19"/>
                <a:gd name="T22" fmla="*/ 0 w 18"/>
                <a:gd name="T23" fmla="*/ 17 h 19"/>
                <a:gd name="T24" fmla="*/ 1 w 18"/>
                <a:gd name="T25" fmla="*/ 19 h 19"/>
                <a:gd name="T26" fmla="*/ 9 w 18"/>
                <a:gd name="T27" fmla="*/ 5 h 19"/>
                <a:gd name="T28" fmla="*/ 11 w 18"/>
                <a:gd name="T29" fmla="*/ 10 h 19"/>
                <a:gd name="T30" fmla="*/ 7 w 18"/>
                <a:gd name="T31" fmla="*/ 10 h 19"/>
                <a:gd name="T32" fmla="*/ 9 w 18"/>
                <a:gd name="T3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9">
                  <a:moveTo>
                    <a:pt x="1" y="19"/>
                  </a:moveTo>
                  <a:cubicBezTo>
                    <a:pt x="2" y="19"/>
                    <a:pt x="3" y="19"/>
                    <a:pt x="3" y="18"/>
                  </a:cubicBezTo>
                  <a:cubicBezTo>
                    <a:pt x="5" y="13"/>
                    <a:pt x="5" y="13"/>
                    <a:pt x="5" y="13"/>
                  </a:cubicBezTo>
                  <a:cubicBezTo>
                    <a:pt x="13" y="13"/>
                    <a:pt x="13" y="13"/>
                    <a:pt x="13" y="13"/>
                  </a:cubicBezTo>
                  <a:cubicBezTo>
                    <a:pt x="15" y="18"/>
                    <a:pt x="15" y="18"/>
                    <a:pt x="15" y="18"/>
                  </a:cubicBezTo>
                  <a:cubicBezTo>
                    <a:pt x="15" y="19"/>
                    <a:pt x="16" y="19"/>
                    <a:pt x="16" y="19"/>
                  </a:cubicBezTo>
                  <a:cubicBezTo>
                    <a:pt x="16" y="19"/>
                    <a:pt x="17" y="19"/>
                    <a:pt x="17" y="19"/>
                  </a:cubicBezTo>
                  <a:cubicBezTo>
                    <a:pt x="17" y="18"/>
                    <a:pt x="18" y="18"/>
                    <a:pt x="17" y="17"/>
                  </a:cubicBezTo>
                  <a:cubicBezTo>
                    <a:pt x="10" y="1"/>
                    <a:pt x="10" y="1"/>
                    <a:pt x="10" y="1"/>
                  </a:cubicBezTo>
                  <a:cubicBezTo>
                    <a:pt x="10" y="1"/>
                    <a:pt x="9" y="0"/>
                    <a:pt x="9" y="0"/>
                  </a:cubicBezTo>
                  <a:cubicBezTo>
                    <a:pt x="8" y="0"/>
                    <a:pt x="8" y="1"/>
                    <a:pt x="8" y="1"/>
                  </a:cubicBezTo>
                  <a:cubicBezTo>
                    <a:pt x="0" y="17"/>
                    <a:pt x="0" y="17"/>
                    <a:pt x="0" y="17"/>
                  </a:cubicBezTo>
                  <a:cubicBezTo>
                    <a:pt x="0" y="18"/>
                    <a:pt x="0" y="18"/>
                    <a:pt x="1" y="19"/>
                  </a:cubicBezTo>
                  <a:close/>
                  <a:moveTo>
                    <a:pt x="9" y="5"/>
                  </a:moveTo>
                  <a:cubicBezTo>
                    <a:pt x="11" y="10"/>
                    <a:pt x="11" y="10"/>
                    <a:pt x="11" y="10"/>
                  </a:cubicBezTo>
                  <a:cubicBezTo>
                    <a:pt x="7" y="10"/>
                    <a:pt x="7" y="10"/>
                    <a:pt x="7" y="10"/>
                  </a:cubicBezTo>
                  <a:lnTo>
                    <a:pt x="9" y="5"/>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6" name="Freeform 92">
              <a:extLst>
                <a:ext uri="{FF2B5EF4-FFF2-40B4-BE49-F238E27FC236}">
                  <a16:creationId xmlns:a16="http://schemas.microsoft.com/office/drawing/2014/main" id="{8A7FEFC5-8E7D-0346-8F90-20F2070CDB0B}"/>
                </a:ext>
              </a:extLst>
            </p:cNvPr>
            <p:cNvSpPr>
              <a:spLocks/>
            </p:cNvSpPr>
            <p:nvPr/>
          </p:nvSpPr>
          <p:spPr bwMode="auto">
            <a:xfrm>
              <a:off x="2672127" y="4310915"/>
              <a:ext cx="11015" cy="74165"/>
            </a:xfrm>
            <a:custGeom>
              <a:avLst/>
              <a:gdLst>
                <a:gd name="T0" fmla="*/ 2 w 3"/>
                <a:gd name="T1" fmla="*/ 19 h 19"/>
                <a:gd name="T2" fmla="*/ 3 w 3"/>
                <a:gd name="T3" fmla="*/ 18 h 19"/>
                <a:gd name="T4" fmla="*/ 3 w 3"/>
                <a:gd name="T5" fmla="*/ 2 h 19"/>
                <a:gd name="T6" fmla="*/ 2 w 3"/>
                <a:gd name="T7" fmla="*/ 0 h 19"/>
                <a:gd name="T8" fmla="*/ 0 w 3"/>
                <a:gd name="T9" fmla="*/ 2 h 19"/>
                <a:gd name="T10" fmla="*/ 0 w 3"/>
                <a:gd name="T11" fmla="*/ 18 h 19"/>
                <a:gd name="T12" fmla="*/ 2 w 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3" h="19">
                  <a:moveTo>
                    <a:pt x="2" y="19"/>
                  </a:moveTo>
                  <a:cubicBezTo>
                    <a:pt x="2" y="19"/>
                    <a:pt x="3" y="18"/>
                    <a:pt x="3" y="18"/>
                  </a:cubicBezTo>
                  <a:cubicBezTo>
                    <a:pt x="3" y="2"/>
                    <a:pt x="3" y="2"/>
                    <a:pt x="3" y="2"/>
                  </a:cubicBezTo>
                  <a:cubicBezTo>
                    <a:pt x="3" y="1"/>
                    <a:pt x="2" y="0"/>
                    <a:pt x="2" y="0"/>
                  </a:cubicBezTo>
                  <a:cubicBezTo>
                    <a:pt x="1" y="0"/>
                    <a:pt x="0" y="1"/>
                    <a:pt x="0" y="2"/>
                  </a:cubicBezTo>
                  <a:cubicBezTo>
                    <a:pt x="0" y="18"/>
                    <a:pt x="0" y="18"/>
                    <a:pt x="0" y="18"/>
                  </a:cubicBezTo>
                  <a:cubicBezTo>
                    <a:pt x="0" y="18"/>
                    <a:pt x="1" y="19"/>
                    <a:pt x="2" y="19"/>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7" name="Freeform 93">
              <a:extLst>
                <a:ext uri="{FF2B5EF4-FFF2-40B4-BE49-F238E27FC236}">
                  <a16:creationId xmlns:a16="http://schemas.microsoft.com/office/drawing/2014/main" id="{1F6315F1-BE28-8949-BA47-7BE3A32445D0}"/>
                </a:ext>
              </a:extLst>
            </p:cNvPr>
            <p:cNvSpPr>
              <a:spLocks noEditPoints="1"/>
            </p:cNvSpPr>
            <p:nvPr/>
          </p:nvSpPr>
          <p:spPr bwMode="auto">
            <a:xfrm>
              <a:off x="2466523" y="4244828"/>
              <a:ext cx="345121" cy="229102"/>
            </a:xfrm>
            <a:custGeom>
              <a:avLst/>
              <a:gdLst>
                <a:gd name="T0" fmla="*/ 89 w 89"/>
                <a:gd name="T1" fmla="*/ 48 h 59"/>
                <a:gd name="T2" fmla="*/ 88 w 89"/>
                <a:gd name="T3" fmla="*/ 47 h 59"/>
                <a:gd name="T4" fmla="*/ 81 w 89"/>
                <a:gd name="T5" fmla="*/ 47 h 59"/>
                <a:gd name="T6" fmla="*/ 81 w 89"/>
                <a:gd name="T7" fmla="*/ 6 h 59"/>
                <a:gd name="T8" fmla="*/ 74 w 89"/>
                <a:gd name="T9" fmla="*/ 0 h 59"/>
                <a:gd name="T10" fmla="*/ 31 w 89"/>
                <a:gd name="T11" fmla="*/ 0 h 59"/>
                <a:gd name="T12" fmla="*/ 31 w 89"/>
                <a:gd name="T13" fmla="*/ 0 h 59"/>
                <a:gd name="T14" fmla="*/ 15 w 89"/>
                <a:gd name="T15" fmla="*/ 0 h 59"/>
                <a:gd name="T16" fmla="*/ 8 w 89"/>
                <a:gd name="T17" fmla="*/ 6 h 59"/>
                <a:gd name="T18" fmla="*/ 8 w 89"/>
                <a:gd name="T19" fmla="*/ 47 h 59"/>
                <a:gd name="T20" fmla="*/ 2 w 89"/>
                <a:gd name="T21" fmla="*/ 47 h 59"/>
                <a:gd name="T22" fmla="*/ 1 w 89"/>
                <a:gd name="T23" fmla="*/ 48 h 59"/>
                <a:gd name="T24" fmla="*/ 0 w 89"/>
                <a:gd name="T25" fmla="*/ 49 h 59"/>
                <a:gd name="T26" fmla="*/ 14 w 89"/>
                <a:gd name="T27" fmla="*/ 59 h 59"/>
                <a:gd name="T28" fmla="*/ 75 w 89"/>
                <a:gd name="T29" fmla="*/ 59 h 59"/>
                <a:gd name="T30" fmla="*/ 89 w 89"/>
                <a:gd name="T31" fmla="*/ 49 h 59"/>
                <a:gd name="T32" fmla="*/ 89 w 89"/>
                <a:gd name="T33" fmla="*/ 48 h 59"/>
                <a:gd name="T34" fmla="*/ 11 w 89"/>
                <a:gd name="T35" fmla="*/ 6 h 59"/>
                <a:gd name="T36" fmla="*/ 15 w 89"/>
                <a:gd name="T37" fmla="*/ 2 h 59"/>
                <a:gd name="T38" fmla="*/ 31 w 89"/>
                <a:gd name="T39" fmla="*/ 2 h 59"/>
                <a:gd name="T40" fmla="*/ 31 w 89"/>
                <a:gd name="T41" fmla="*/ 2 h 59"/>
                <a:gd name="T42" fmla="*/ 74 w 89"/>
                <a:gd name="T43" fmla="*/ 2 h 59"/>
                <a:gd name="T44" fmla="*/ 78 w 89"/>
                <a:gd name="T45" fmla="*/ 6 h 59"/>
                <a:gd name="T46" fmla="*/ 78 w 89"/>
                <a:gd name="T47" fmla="*/ 47 h 59"/>
                <a:gd name="T48" fmla="*/ 56 w 89"/>
                <a:gd name="T49" fmla="*/ 47 h 59"/>
                <a:gd name="T50" fmla="*/ 55 w 89"/>
                <a:gd name="T51" fmla="*/ 49 h 59"/>
                <a:gd name="T52" fmla="*/ 55 w 89"/>
                <a:gd name="T53" fmla="*/ 51 h 59"/>
                <a:gd name="T54" fmla="*/ 34 w 89"/>
                <a:gd name="T55" fmla="*/ 51 h 59"/>
                <a:gd name="T56" fmla="*/ 34 w 89"/>
                <a:gd name="T57" fmla="*/ 49 h 59"/>
                <a:gd name="T58" fmla="*/ 33 w 89"/>
                <a:gd name="T59" fmla="*/ 47 h 59"/>
                <a:gd name="T60" fmla="*/ 11 w 89"/>
                <a:gd name="T61" fmla="*/ 47 h 59"/>
                <a:gd name="T62" fmla="*/ 11 w 89"/>
                <a:gd name="T63" fmla="*/ 6 h 59"/>
                <a:gd name="T64" fmla="*/ 75 w 89"/>
                <a:gd name="T65" fmla="*/ 56 h 59"/>
                <a:gd name="T66" fmla="*/ 14 w 89"/>
                <a:gd name="T67" fmla="*/ 56 h 59"/>
                <a:gd name="T68" fmla="*/ 4 w 89"/>
                <a:gd name="T69" fmla="*/ 50 h 59"/>
                <a:gd name="T70" fmla="*/ 32 w 89"/>
                <a:gd name="T71" fmla="*/ 50 h 59"/>
                <a:gd name="T72" fmla="*/ 32 w 89"/>
                <a:gd name="T73" fmla="*/ 52 h 59"/>
                <a:gd name="T74" fmla="*/ 33 w 89"/>
                <a:gd name="T75" fmla="*/ 53 h 59"/>
                <a:gd name="T76" fmla="*/ 56 w 89"/>
                <a:gd name="T77" fmla="*/ 53 h 59"/>
                <a:gd name="T78" fmla="*/ 58 w 89"/>
                <a:gd name="T79" fmla="*/ 52 h 59"/>
                <a:gd name="T80" fmla="*/ 58 w 89"/>
                <a:gd name="T81" fmla="*/ 50 h 59"/>
                <a:gd name="T82" fmla="*/ 86 w 89"/>
                <a:gd name="T83" fmla="*/ 50 h 59"/>
                <a:gd name="T84" fmla="*/ 75 w 89"/>
                <a:gd name="T85"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 h="59">
                  <a:moveTo>
                    <a:pt x="89" y="48"/>
                  </a:moveTo>
                  <a:cubicBezTo>
                    <a:pt x="89" y="48"/>
                    <a:pt x="88" y="47"/>
                    <a:pt x="88" y="47"/>
                  </a:cubicBezTo>
                  <a:cubicBezTo>
                    <a:pt x="81" y="47"/>
                    <a:pt x="81" y="47"/>
                    <a:pt x="81" y="47"/>
                  </a:cubicBezTo>
                  <a:cubicBezTo>
                    <a:pt x="81" y="6"/>
                    <a:pt x="81" y="6"/>
                    <a:pt x="81" y="6"/>
                  </a:cubicBezTo>
                  <a:cubicBezTo>
                    <a:pt x="81" y="3"/>
                    <a:pt x="78" y="0"/>
                    <a:pt x="74" y="0"/>
                  </a:cubicBezTo>
                  <a:cubicBezTo>
                    <a:pt x="31" y="0"/>
                    <a:pt x="31" y="0"/>
                    <a:pt x="31" y="0"/>
                  </a:cubicBezTo>
                  <a:cubicBezTo>
                    <a:pt x="31" y="0"/>
                    <a:pt x="31" y="0"/>
                    <a:pt x="31" y="0"/>
                  </a:cubicBezTo>
                  <a:cubicBezTo>
                    <a:pt x="15" y="0"/>
                    <a:pt x="15" y="0"/>
                    <a:pt x="15" y="0"/>
                  </a:cubicBezTo>
                  <a:cubicBezTo>
                    <a:pt x="11" y="0"/>
                    <a:pt x="8" y="3"/>
                    <a:pt x="8" y="6"/>
                  </a:cubicBezTo>
                  <a:cubicBezTo>
                    <a:pt x="8" y="47"/>
                    <a:pt x="8" y="47"/>
                    <a:pt x="8" y="47"/>
                  </a:cubicBezTo>
                  <a:cubicBezTo>
                    <a:pt x="2" y="47"/>
                    <a:pt x="2" y="47"/>
                    <a:pt x="2" y="47"/>
                  </a:cubicBezTo>
                  <a:cubicBezTo>
                    <a:pt x="1" y="47"/>
                    <a:pt x="1" y="48"/>
                    <a:pt x="1" y="48"/>
                  </a:cubicBezTo>
                  <a:cubicBezTo>
                    <a:pt x="0" y="48"/>
                    <a:pt x="0" y="49"/>
                    <a:pt x="0" y="49"/>
                  </a:cubicBezTo>
                  <a:cubicBezTo>
                    <a:pt x="2" y="55"/>
                    <a:pt x="8" y="59"/>
                    <a:pt x="14" y="59"/>
                  </a:cubicBezTo>
                  <a:cubicBezTo>
                    <a:pt x="75" y="59"/>
                    <a:pt x="75" y="59"/>
                    <a:pt x="75" y="59"/>
                  </a:cubicBezTo>
                  <a:cubicBezTo>
                    <a:pt x="82" y="59"/>
                    <a:pt x="87" y="55"/>
                    <a:pt x="89" y="49"/>
                  </a:cubicBezTo>
                  <a:cubicBezTo>
                    <a:pt x="89" y="49"/>
                    <a:pt x="89" y="48"/>
                    <a:pt x="89" y="48"/>
                  </a:cubicBezTo>
                  <a:close/>
                  <a:moveTo>
                    <a:pt x="11" y="6"/>
                  </a:moveTo>
                  <a:cubicBezTo>
                    <a:pt x="11" y="4"/>
                    <a:pt x="13" y="2"/>
                    <a:pt x="15" y="2"/>
                  </a:cubicBezTo>
                  <a:cubicBezTo>
                    <a:pt x="31" y="2"/>
                    <a:pt x="31" y="2"/>
                    <a:pt x="31" y="2"/>
                  </a:cubicBezTo>
                  <a:cubicBezTo>
                    <a:pt x="31" y="2"/>
                    <a:pt x="31" y="2"/>
                    <a:pt x="31" y="2"/>
                  </a:cubicBezTo>
                  <a:cubicBezTo>
                    <a:pt x="74" y="2"/>
                    <a:pt x="74" y="2"/>
                    <a:pt x="74" y="2"/>
                  </a:cubicBezTo>
                  <a:cubicBezTo>
                    <a:pt x="76" y="2"/>
                    <a:pt x="78" y="4"/>
                    <a:pt x="78" y="6"/>
                  </a:cubicBezTo>
                  <a:cubicBezTo>
                    <a:pt x="78" y="47"/>
                    <a:pt x="78" y="47"/>
                    <a:pt x="78" y="47"/>
                  </a:cubicBezTo>
                  <a:cubicBezTo>
                    <a:pt x="56" y="47"/>
                    <a:pt x="56" y="47"/>
                    <a:pt x="56" y="47"/>
                  </a:cubicBezTo>
                  <a:cubicBezTo>
                    <a:pt x="55" y="47"/>
                    <a:pt x="55" y="48"/>
                    <a:pt x="55" y="49"/>
                  </a:cubicBezTo>
                  <a:cubicBezTo>
                    <a:pt x="55" y="51"/>
                    <a:pt x="55" y="51"/>
                    <a:pt x="55" y="51"/>
                  </a:cubicBezTo>
                  <a:cubicBezTo>
                    <a:pt x="34" y="51"/>
                    <a:pt x="34" y="51"/>
                    <a:pt x="34" y="51"/>
                  </a:cubicBezTo>
                  <a:cubicBezTo>
                    <a:pt x="34" y="49"/>
                    <a:pt x="34" y="49"/>
                    <a:pt x="34" y="49"/>
                  </a:cubicBezTo>
                  <a:cubicBezTo>
                    <a:pt x="34" y="48"/>
                    <a:pt x="34" y="47"/>
                    <a:pt x="33" y="47"/>
                  </a:cubicBezTo>
                  <a:cubicBezTo>
                    <a:pt x="11" y="47"/>
                    <a:pt x="11" y="47"/>
                    <a:pt x="11" y="47"/>
                  </a:cubicBezTo>
                  <a:lnTo>
                    <a:pt x="11" y="6"/>
                  </a:lnTo>
                  <a:close/>
                  <a:moveTo>
                    <a:pt x="75" y="56"/>
                  </a:moveTo>
                  <a:cubicBezTo>
                    <a:pt x="14" y="56"/>
                    <a:pt x="14" y="56"/>
                    <a:pt x="14" y="56"/>
                  </a:cubicBezTo>
                  <a:cubicBezTo>
                    <a:pt x="10" y="56"/>
                    <a:pt x="6" y="54"/>
                    <a:pt x="4" y="50"/>
                  </a:cubicBezTo>
                  <a:cubicBezTo>
                    <a:pt x="32" y="50"/>
                    <a:pt x="32" y="50"/>
                    <a:pt x="32" y="50"/>
                  </a:cubicBezTo>
                  <a:cubicBezTo>
                    <a:pt x="32" y="52"/>
                    <a:pt x="32" y="52"/>
                    <a:pt x="32" y="52"/>
                  </a:cubicBezTo>
                  <a:cubicBezTo>
                    <a:pt x="32" y="53"/>
                    <a:pt x="32" y="53"/>
                    <a:pt x="33" y="53"/>
                  </a:cubicBezTo>
                  <a:cubicBezTo>
                    <a:pt x="56" y="53"/>
                    <a:pt x="56" y="53"/>
                    <a:pt x="56" y="53"/>
                  </a:cubicBezTo>
                  <a:cubicBezTo>
                    <a:pt x="57" y="53"/>
                    <a:pt x="58" y="53"/>
                    <a:pt x="58" y="52"/>
                  </a:cubicBezTo>
                  <a:cubicBezTo>
                    <a:pt x="58" y="50"/>
                    <a:pt x="58" y="50"/>
                    <a:pt x="58" y="50"/>
                  </a:cubicBezTo>
                  <a:cubicBezTo>
                    <a:pt x="86" y="50"/>
                    <a:pt x="86" y="50"/>
                    <a:pt x="86" y="50"/>
                  </a:cubicBezTo>
                  <a:cubicBezTo>
                    <a:pt x="84" y="54"/>
                    <a:pt x="80" y="56"/>
                    <a:pt x="75" y="56"/>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98" name="Group 1897">
            <a:extLst>
              <a:ext uri="{FF2B5EF4-FFF2-40B4-BE49-F238E27FC236}">
                <a16:creationId xmlns:a16="http://schemas.microsoft.com/office/drawing/2014/main" id="{7E220790-02D3-3643-955C-FA3892C38511}"/>
              </a:ext>
            </a:extLst>
          </p:cNvPr>
          <p:cNvGrpSpPr/>
          <p:nvPr userDrawn="1"/>
        </p:nvGrpSpPr>
        <p:grpSpPr>
          <a:xfrm>
            <a:off x="3017248" y="3692077"/>
            <a:ext cx="306203" cy="306204"/>
            <a:chOff x="3017248" y="3644170"/>
            <a:chExt cx="306203" cy="306204"/>
          </a:xfrm>
        </p:grpSpPr>
        <p:sp>
          <p:nvSpPr>
            <p:cNvPr id="1899" name="Freeform 94">
              <a:extLst>
                <a:ext uri="{FF2B5EF4-FFF2-40B4-BE49-F238E27FC236}">
                  <a16:creationId xmlns:a16="http://schemas.microsoft.com/office/drawing/2014/main" id="{84CCA711-17C5-6643-AFCC-CA1CE6F0E9DC}"/>
                </a:ext>
              </a:extLst>
            </p:cNvPr>
            <p:cNvSpPr>
              <a:spLocks noEditPoints="1"/>
            </p:cNvSpPr>
            <p:nvPr/>
          </p:nvSpPr>
          <p:spPr bwMode="auto">
            <a:xfrm>
              <a:off x="3117847" y="3675011"/>
              <a:ext cx="205604" cy="205604"/>
            </a:xfrm>
            <a:custGeom>
              <a:avLst/>
              <a:gdLst>
                <a:gd name="T0" fmla="*/ 23 w 53"/>
                <a:gd name="T1" fmla="*/ 53 h 53"/>
                <a:gd name="T2" fmla="*/ 18 w 53"/>
                <a:gd name="T3" fmla="*/ 46 h 53"/>
                <a:gd name="T4" fmla="*/ 11 w 53"/>
                <a:gd name="T5" fmla="*/ 48 h 53"/>
                <a:gd name="T6" fmla="*/ 5 w 53"/>
                <a:gd name="T7" fmla="*/ 40 h 53"/>
                <a:gd name="T8" fmla="*/ 2 w 53"/>
                <a:gd name="T9" fmla="*/ 31 h 53"/>
                <a:gd name="T10" fmla="*/ 0 w 53"/>
                <a:gd name="T11" fmla="*/ 22 h 53"/>
                <a:gd name="T12" fmla="*/ 7 w 53"/>
                <a:gd name="T13" fmla="*/ 18 h 53"/>
                <a:gd name="T14" fmla="*/ 5 w 53"/>
                <a:gd name="T15" fmla="*/ 10 h 53"/>
                <a:gd name="T16" fmla="*/ 13 w 53"/>
                <a:gd name="T17" fmla="*/ 5 h 53"/>
                <a:gd name="T18" fmla="*/ 22 w 53"/>
                <a:gd name="T19" fmla="*/ 1 h 53"/>
                <a:gd name="T20" fmla="*/ 31 w 53"/>
                <a:gd name="T21" fmla="*/ 0 h 53"/>
                <a:gd name="T22" fmla="*/ 35 w 53"/>
                <a:gd name="T23" fmla="*/ 7 h 53"/>
                <a:gd name="T24" fmla="*/ 43 w 53"/>
                <a:gd name="T25" fmla="*/ 5 h 53"/>
                <a:gd name="T26" fmla="*/ 48 w 53"/>
                <a:gd name="T27" fmla="*/ 12 h 53"/>
                <a:gd name="T28" fmla="*/ 52 w 53"/>
                <a:gd name="T29" fmla="*/ 22 h 53"/>
                <a:gd name="T30" fmla="*/ 53 w 53"/>
                <a:gd name="T31" fmla="*/ 30 h 53"/>
                <a:gd name="T32" fmla="*/ 46 w 53"/>
                <a:gd name="T33" fmla="*/ 35 h 53"/>
                <a:gd name="T34" fmla="*/ 48 w 53"/>
                <a:gd name="T35" fmla="*/ 42 h 53"/>
                <a:gd name="T36" fmla="*/ 41 w 53"/>
                <a:gd name="T37" fmla="*/ 48 h 53"/>
                <a:gd name="T38" fmla="*/ 31 w 53"/>
                <a:gd name="T39" fmla="*/ 51 h 53"/>
                <a:gd name="T40" fmla="*/ 27 w 53"/>
                <a:gd name="T41" fmla="*/ 53 h 53"/>
                <a:gd name="T42" fmla="*/ 29 w 53"/>
                <a:gd name="T43" fmla="*/ 50 h 53"/>
                <a:gd name="T44" fmla="*/ 42 w 53"/>
                <a:gd name="T45" fmla="*/ 45 h 53"/>
                <a:gd name="T46" fmla="*/ 44 w 53"/>
                <a:gd name="T47" fmla="*/ 34 h 53"/>
                <a:gd name="T48" fmla="*/ 50 w 53"/>
                <a:gd name="T49" fmla="*/ 24 h 53"/>
                <a:gd name="T50" fmla="*/ 45 w 53"/>
                <a:gd name="T51" fmla="*/ 11 h 53"/>
                <a:gd name="T52" fmla="*/ 34 w 53"/>
                <a:gd name="T53" fmla="*/ 9 h 53"/>
                <a:gd name="T54" fmla="*/ 24 w 53"/>
                <a:gd name="T55" fmla="*/ 2 h 53"/>
                <a:gd name="T56" fmla="*/ 11 w 53"/>
                <a:gd name="T57" fmla="*/ 8 h 53"/>
                <a:gd name="T58" fmla="*/ 9 w 53"/>
                <a:gd name="T59" fmla="*/ 19 h 53"/>
                <a:gd name="T60" fmla="*/ 3 w 53"/>
                <a:gd name="T61" fmla="*/ 28 h 53"/>
                <a:gd name="T62" fmla="*/ 8 w 53"/>
                <a:gd name="T63" fmla="*/ 41 h 53"/>
                <a:gd name="T64" fmla="*/ 19 w 53"/>
                <a:gd name="T65"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7" y="53"/>
                  </a:moveTo>
                  <a:cubicBezTo>
                    <a:pt x="25" y="53"/>
                    <a:pt x="24" y="53"/>
                    <a:pt x="23" y="53"/>
                  </a:cubicBezTo>
                  <a:cubicBezTo>
                    <a:pt x="22" y="53"/>
                    <a:pt x="21" y="52"/>
                    <a:pt x="22" y="51"/>
                  </a:cubicBezTo>
                  <a:cubicBezTo>
                    <a:pt x="22" y="49"/>
                    <a:pt x="20" y="47"/>
                    <a:pt x="18" y="46"/>
                  </a:cubicBezTo>
                  <a:cubicBezTo>
                    <a:pt x="16" y="45"/>
                    <a:pt x="14" y="46"/>
                    <a:pt x="12" y="47"/>
                  </a:cubicBezTo>
                  <a:cubicBezTo>
                    <a:pt x="12" y="48"/>
                    <a:pt x="11" y="48"/>
                    <a:pt x="11" y="48"/>
                  </a:cubicBezTo>
                  <a:cubicBezTo>
                    <a:pt x="9" y="46"/>
                    <a:pt x="7" y="44"/>
                    <a:pt x="5" y="42"/>
                  </a:cubicBezTo>
                  <a:cubicBezTo>
                    <a:pt x="5" y="42"/>
                    <a:pt x="5" y="41"/>
                    <a:pt x="5" y="40"/>
                  </a:cubicBezTo>
                  <a:cubicBezTo>
                    <a:pt x="7" y="39"/>
                    <a:pt x="8" y="36"/>
                    <a:pt x="7" y="34"/>
                  </a:cubicBezTo>
                  <a:cubicBezTo>
                    <a:pt x="6" y="32"/>
                    <a:pt x="4" y="31"/>
                    <a:pt x="2" y="31"/>
                  </a:cubicBezTo>
                  <a:cubicBezTo>
                    <a:pt x="1" y="31"/>
                    <a:pt x="0" y="31"/>
                    <a:pt x="0" y="30"/>
                  </a:cubicBezTo>
                  <a:cubicBezTo>
                    <a:pt x="0" y="27"/>
                    <a:pt x="0" y="25"/>
                    <a:pt x="0" y="22"/>
                  </a:cubicBezTo>
                  <a:cubicBezTo>
                    <a:pt x="0" y="22"/>
                    <a:pt x="1" y="21"/>
                    <a:pt x="2" y="21"/>
                  </a:cubicBezTo>
                  <a:cubicBezTo>
                    <a:pt x="4" y="21"/>
                    <a:pt x="6" y="20"/>
                    <a:pt x="7" y="18"/>
                  </a:cubicBezTo>
                  <a:cubicBezTo>
                    <a:pt x="8" y="16"/>
                    <a:pt x="7" y="14"/>
                    <a:pt x="6" y="12"/>
                  </a:cubicBezTo>
                  <a:cubicBezTo>
                    <a:pt x="5" y="12"/>
                    <a:pt x="5" y="11"/>
                    <a:pt x="5" y="10"/>
                  </a:cubicBezTo>
                  <a:cubicBezTo>
                    <a:pt x="7" y="8"/>
                    <a:pt x="9" y="6"/>
                    <a:pt x="11" y="5"/>
                  </a:cubicBezTo>
                  <a:cubicBezTo>
                    <a:pt x="11" y="4"/>
                    <a:pt x="12" y="5"/>
                    <a:pt x="13" y="5"/>
                  </a:cubicBezTo>
                  <a:cubicBezTo>
                    <a:pt x="14" y="7"/>
                    <a:pt x="16" y="7"/>
                    <a:pt x="19" y="7"/>
                  </a:cubicBezTo>
                  <a:cubicBezTo>
                    <a:pt x="21" y="6"/>
                    <a:pt x="22" y="4"/>
                    <a:pt x="22" y="1"/>
                  </a:cubicBezTo>
                  <a:cubicBezTo>
                    <a:pt x="22" y="1"/>
                    <a:pt x="22" y="0"/>
                    <a:pt x="23" y="0"/>
                  </a:cubicBezTo>
                  <a:cubicBezTo>
                    <a:pt x="25" y="0"/>
                    <a:pt x="28" y="0"/>
                    <a:pt x="31" y="0"/>
                  </a:cubicBezTo>
                  <a:cubicBezTo>
                    <a:pt x="31" y="0"/>
                    <a:pt x="32" y="1"/>
                    <a:pt x="32" y="1"/>
                  </a:cubicBezTo>
                  <a:cubicBezTo>
                    <a:pt x="32" y="4"/>
                    <a:pt x="33" y="6"/>
                    <a:pt x="35" y="7"/>
                  </a:cubicBezTo>
                  <a:cubicBezTo>
                    <a:pt x="37" y="8"/>
                    <a:pt x="39" y="7"/>
                    <a:pt x="41" y="5"/>
                  </a:cubicBezTo>
                  <a:cubicBezTo>
                    <a:pt x="41" y="5"/>
                    <a:pt x="42" y="5"/>
                    <a:pt x="43" y="5"/>
                  </a:cubicBezTo>
                  <a:cubicBezTo>
                    <a:pt x="45" y="7"/>
                    <a:pt x="47" y="8"/>
                    <a:pt x="48" y="10"/>
                  </a:cubicBezTo>
                  <a:cubicBezTo>
                    <a:pt x="48" y="11"/>
                    <a:pt x="48" y="12"/>
                    <a:pt x="48" y="12"/>
                  </a:cubicBezTo>
                  <a:cubicBezTo>
                    <a:pt x="46" y="14"/>
                    <a:pt x="45" y="16"/>
                    <a:pt x="46" y="18"/>
                  </a:cubicBezTo>
                  <a:cubicBezTo>
                    <a:pt x="47" y="20"/>
                    <a:pt x="49" y="22"/>
                    <a:pt x="52" y="22"/>
                  </a:cubicBezTo>
                  <a:cubicBezTo>
                    <a:pt x="52" y="21"/>
                    <a:pt x="53" y="22"/>
                    <a:pt x="53" y="23"/>
                  </a:cubicBezTo>
                  <a:cubicBezTo>
                    <a:pt x="53" y="25"/>
                    <a:pt x="53" y="28"/>
                    <a:pt x="53" y="30"/>
                  </a:cubicBezTo>
                  <a:cubicBezTo>
                    <a:pt x="53" y="31"/>
                    <a:pt x="52" y="32"/>
                    <a:pt x="52" y="31"/>
                  </a:cubicBezTo>
                  <a:cubicBezTo>
                    <a:pt x="49" y="31"/>
                    <a:pt x="47" y="33"/>
                    <a:pt x="46" y="35"/>
                  </a:cubicBezTo>
                  <a:cubicBezTo>
                    <a:pt x="45" y="37"/>
                    <a:pt x="46" y="39"/>
                    <a:pt x="48" y="41"/>
                  </a:cubicBezTo>
                  <a:cubicBezTo>
                    <a:pt x="48" y="41"/>
                    <a:pt x="48" y="42"/>
                    <a:pt x="48" y="42"/>
                  </a:cubicBezTo>
                  <a:cubicBezTo>
                    <a:pt x="46" y="44"/>
                    <a:pt x="45" y="46"/>
                    <a:pt x="42" y="48"/>
                  </a:cubicBezTo>
                  <a:cubicBezTo>
                    <a:pt x="42" y="48"/>
                    <a:pt x="41" y="48"/>
                    <a:pt x="41" y="48"/>
                  </a:cubicBezTo>
                  <a:cubicBezTo>
                    <a:pt x="39" y="46"/>
                    <a:pt x="37" y="45"/>
                    <a:pt x="35" y="46"/>
                  </a:cubicBezTo>
                  <a:cubicBezTo>
                    <a:pt x="33" y="47"/>
                    <a:pt x="31" y="49"/>
                    <a:pt x="31" y="51"/>
                  </a:cubicBezTo>
                  <a:cubicBezTo>
                    <a:pt x="31" y="52"/>
                    <a:pt x="31" y="53"/>
                    <a:pt x="30" y="53"/>
                  </a:cubicBezTo>
                  <a:cubicBezTo>
                    <a:pt x="29" y="53"/>
                    <a:pt x="28" y="53"/>
                    <a:pt x="27" y="53"/>
                  </a:cubicBezTo>
                  <a:close/>
                  <a:moveTo>
                    <a:pt x="24" y="50"/>
                  </a:moveTo>
                  <a:cubicBezTo>
                    <a:pt x="26" y="50"/>
                    <a:pt x="27" y="50"/>
                    <a:pt x="29" y="50"/>
                  </a:cubicBezTo>
                  <a:cubicBezTo>
                    <a:pt x="29" y="47"/>
                    <a:pt x="31" y="45"/>
                    <a:pt x="34" y="44"/>
                  </a:cubicBezTo>
                  <a:cubicBezTo>
                    <a:pt x="36" y="42"/>
                    <a:pt x="40" y="43"/>
                    <a:pt x="42" y="45"/>
                  </a:cubicBezTo>
                  <a:cubicBezTo>
                    <a:pt x="43" y="44"/>
                    <a:pt x="44" y="43"/>
                    <a:pt x="45" y="42"/>
                  </a:cubicBezTo>
                  <a:cubicBezTo>
                    <a:pt x="43" y="39"/>
                    <a:pt x="43" y="36"/>
                    <a:pt x="44" y="34"/>
                  </a:cubicBezTo>
                  <a:cubicBezTo>
                    <a:pt x="45" y="31"/>
                    <a:pt x="48" y="29"/>
                    <a:pt x="50" y="29"/>
                  </a:cubicBezTo>
                  <a:cubicBezTo>
                    <a:pt x="51" y="27"/>
                    <a:pt x="51" y="26"/>
                    <a:pt x="50" y="24"/>
                  </a:cubicBezTo>
                  <a:cubicBezTo>
                    <a:pt x="48" y="24"/>
                    <a:pt x="45" y="22"/>
                    <a:pt x="44" y="19"/>
                  </a:cubicBezTo>
                  <a:cubicBezTo>
                    <a:pt x="43" y="17"/>
                    <a:pt x="43" y="13"/>
                    <a:pt x="45" y="11"/>
                  </a:cubicBezTo>
                  <a:cubicBezTo>
                    <a:pt x="44" y="10"/>
                    <a:pt x="43" y="9"/>
                    <a:pt x="42" y="8"/>
                  </a:cubicBezTo>
                  <a:cubicBezTo>
                    <a:pt x="40" y="10"/>
                    <a:pt x="37" y="10"/>
                    <a:pt x="34" y="9"/>
                  </a:cubicBezTo>
                  <a:cubicBezTo>
                    <a:pt x="31" y="8"/>
                    <a:pt x="29" y="5"/>
                    <a:pt x="29" y="2"/>
                  </a:cubicBezTo>
                  <a:cubicBezTo>
                    <a:pt x="28" y="2"/>
                    <a:pt x="26" y="2"/>
                    <a:pt x="24" y="2"/>
                  </a:cubicBezTo>
                  <a:cubicBezTo>
                    <a:pt x="24" y="5"/>
                    <a:pt x="22" y="8"/>
                    <a:pt x="20" y="9"/>
                  </a:cubicBezTo>
                  <a:cubicBezTo>
                    <a:pt x="17" y="10"/>
                    <a:pt x="14" y="10"/>
                    <a:pt x="11" y="8"/>
                  </a:cubicBezTo>
                  <a:cubicBezTo>
                    <a:pt x="10" y="9"/>
                    <a:pt x="9" y="10"/>
                    <a:pt x="8" y="11"/>
                  </a:cubicBezTo>
                  <a:cubicBezTo>
                    <a:pt x="10" y="13"/>
                    <a:pt x="11" y="16"/>
                    <a:pt x="9" y="19"/>
                  </a:cubicBezTo>
                  <a:cubicBezTo>
                    <a:pt x="8" y="22"/>
                    <a:pt x="6" y="24"/>
                    <a:pt x="3" y="24"/>
                  </a:cubicBezTo>
                  <a:cubicBezTo>
                    <a:pt x="3" y="25"/>
                    <a:pt x="3" y="27"/>
                    <a:pt x="3" y="28"/>
                  </a:cubicBezTo>
                  <a:cubicBezTo>
                    <a:pt x="6" y="29"/>
                    <a:pt x="8" y="31"/>
                    <a:pt x="9" y="33"/>
                  </a:cubicBezTo>
                  <a:cubicBezTo>
                    <a:pt x="11" y="36"/>
                    <a:pt x="10" y="39"/>
                    <a:pt x="8" y="41"/>
                  </a:cubicBezTo>
                  <a:cubicBezTo>
                    <a:pt x="9" y="43"/>
                    <a:pt x="10" y="44"/>
                    <a:pt x="11" y="45"/>
                  </a:cubicBezTo>
                  <a:cubicBezTo>
                    <a:pt x="13" y="43"/>
                    <a:pt x="17" y="42"/>
                    <a:pt x="19" y="43"/>
                  </a:cubicBezTo>
                  <a:cubicBezTo>
                    <a:pt x="22" y="45"/>
                    <a:pt x="24" y="47"/>
                    <a:pt x="24" y="5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0" name="Freeform 95">
              <a:extLst>
                <a:ext uri="{FF2B5EF4-FFF2-40B4-BE49-F238E27FC236}">
                  <a16:creationId xmlns:a16="http://schemas.microsoft.com/office/drawing/2014/main" id="{D01DD9E4-00D0-B74E-8880-C00D09983D85}"/>
                </a:ext>
              </a:extLst>
            </p:cNvPr>
            <p:cNvSpPr>
              <a:spLocks/>
            </p:cNvSpPr>
            <p:nvPr/>
          </p:nvSpPr>
          <p:spPr bwMode="auto">
            <a:xfrm>
              <a:off x="3090678" y="3915127"/>
              <a:ext cx="61681" cy="11749"/>
            </a:xfrm>
            <a:custGeom>
              <a:avLst/>
              <a:gdLst>
                <a:gd name="T0" fmla="*/ 1 w 16"/>
                <a:gd name="T1" fmla="*/ 3 h 3"/>
                <a:gd name="T2" fmla="*/ 15 w 16"/>
                <a:gd name="T3" fmla="*/ 3 h 3"/>
                <a:gd name="T4" fmla="*/ 16 w 16"/>
                <a:gd name="T5" fmla="*/ 2 h 3"/>
                <a:gd name="T6" fmla="*/ 15 w 16"/>
                <a:gd name="T7" fmla="*/ 0 h 3"/>
                <a:gd name="T8" fmla="*/ 1 w 16"/>
                <a:gd name="T9" fmla="*/ 0 h 3"/>
                <a:gd name="T10" fmla="*/ 0 w 16"/>
                <a:gd name="T11" fmla="*/ 2 h 3"/>
                <a:gd name="T12" fmla="*/ 1 w 16"/>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 y="3"/>
                  </a:moveTo>
                  <a:cubicBezTo>
                    <a:pt x="15" y="3"/>
                    <a:pt x="15" y="3"/>
                    <a:pt x="15" y="3"/>
                  </a:cubicBezTo>
                  <a:cubicBezTo>
                    <a:pt x="16" y="3"/>
                    <a:pt x="16" y="2"/>
                    <a:pt x="16" y="2"/>
                  </a:cubicBezTo>
                  <a:cubicBezTo>
                    <a:pt x="16" y="1"/>
                    <a:pt x="16" y="0"/>
                    <a:pt x="15" y="0"/>
                  </a:cubicBezTo>
                  <a:cubicBezTo>
                    <a:pt x="1" y="0"/>
                    <a:pt x="1" y="0"/>
                    <a:pt x="1" y="0"/>
                  </a:cubicBezTo>
                  <a:cubicBezTo>
                    <a:pt x="1" y="0"/>
                    <a:pt x="0" y="1"/>
                    <a:pt x="0" y="2"/>
                  </a:cubicBezTo>
                  <a:cubicBezTo>
                    <a:pt x="0" y="2"/>
                    <a:pt x="1" y="3"/>
                    <a:pt x="1"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1" name="Freeform 96">
              <a:extLst>
                <a:ext uri="{FF2B5EF4-FFF2-40B4-BE49-F238E27FC236}">
                  <a16:creationId xmlns:a16="http://schemas.microsoft.com/office/drawing/2014/main" id="{738FAF2D-BA88-1A43-AAAE-1513B64BAAA4}"/>
                </a:ext>
              </a:extLst>
            </p:cNvPr>
            <p:cNvSpPr>
              <a:spLocks noEditPoints="1"/>
            </p:cNvSpPr>
            <p:nvPr/>
          </p:nvSpPr>
          <p:spPr bwMode="auto">
            <a:xfrm>
              <a:off x="3017248" y="3644170"/>
              <a:ext cx="209276" cy="306204"/>
            </a:xfrm>
            <a:custGeom>
              <a:avLst/>
              <a:gdLst>
                <a:gd name="T0" fmla="*/ 53 w 54"/>
                <a:gd name="T1" fmla="*/ 10 h 79"/>
                <a:gd name="T2" fmla="*/ 54 w 54"/>
                <a:gd name="T3" fmla="*/ 9 h 79"/>
                <a:gd name="T4" fmla="*/ 54 w 54"/>
                <a:gd name="T5" fmla="*/ 8 h 79"/>
                <a:gd name="T6" fmla="*/ 46 w 54"/>
                <a:gd name="T7" fmla="*/ 0 h 79"/>
                <a:gd name="T8" fmla="*/ 9 w 54"/>
                <a:gd name="T9" fmla="*/ 0 h 79"/>
                <a:gd name="T10" fmla="*/ 0 w 54"/>
                <a:gd name="T11" fmla="*/ 8 h 79"/>
                <a:gd name="T12" fmla="*/ 0 w 54"/>
                <a:gd name="T13" fmla="*/ 70 h 79"/>
                <a:gd name="T14" fmla="*/ 9 w 54"/>
                <a:gd name="T15" fmla="*/ 79 h 79"/>
                <a:gd name="T16" fmla="*/ 46 w 54"/>
                <a:gd name="T17" fmla="*/ 79 h 79"/>
                <a:gd name="T18" fmla="*/ 54 w 54"/>
                <a:gd name="T19" fmla="*/ 70 h 79"/>
                <a:gd name="T20" fmla="*/ 54 w 54"/>
                <a:gd name="T21" fmla="*/ 60 h 79"/>
                <a:gd name="T22" fmla="*/ 53 w 54"/>
                <a:gd name="T23" fmla="*/ 58 h 79"/>
                <a:gd name="T24" fmla="*/ 51 w 54"/>
                <a:gd name="T25" fmla="*/ 60 h 79"/>
                <a:gd name="T26" fmla="*/ 51 w 54"/>
                <a:gd name="T27" fmla="*/ 65 h 79"/>
                <a:gd name="T28" fmla="*/ 3 w 54"/>
                <a:gd name="T29" fmla="*/ 65 h 79"/>
                <a:gd name="T30" fmla="*/ 3 w 54"/>
                <a:gd name="T31" fmla="*/ 8 h 79"/>
                <a:gd name="T32" fmla="*/ 9 w 54"/>
                <a:gd name="T33" fmla="*/ 2 h 79"/>
                <a:gd name="T34" fmla="*/ 46 w 54"/>
                <a:gd name="T35" fmla="*/ 2 h 79"/>
                <a:gd name="T36" fmla="*/ 51 w 54"/>
                <a:gd name="T37" fmla="*/ 8 h 79"/>
                <a:gd name="T38" fmla="*/ 51 w 54"/>
                <a:gd name="T39" fmla="*/ 9 h 79"/>
                <a:gd name="T40" fmla="*/ 53 w 54"/>
                <a:gd name="T41" fmla="*/ 10 h 79"/>
                <a:gd name="T42" fmla="*/ 51 w 54"/>
                <a:gd name="T43" fmla="*/ 67 h 79"/>
                <a:gd name="T44" fmla="*/ 51 w 54"/>
                <a:gd name="T45" fmla="*/ 70 h 79"/>
                <a:gd name="T46" fmla="*/ 46 w 54"/>
                <a:gd name="T47" fmla="*/ 76 h 79"/>
                <a:gd name="T48" fmla="*/ 9 w 54"/>
                <a:gd name="T49" fmla="*/ 76 h 79"/>
                <a:gd name="T50" fmla="*/ 3 w 54"/>
                <a:gd name="T51" fmla="*/ 70 h 79"/>
                <a:gd name="T52" fmla="*/ 3 w 54"/>
                <a:gd name="T53" fmla="*/ 67 h 79"/>
                <a:gd name="T54" fmla="*/ 51 w 54"/>
                <a:gd name="T55" fmla="*/ 6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79">
                  <a:moveTo>
                    <a:pt x="53" y="10"/>
                  </a:moveTo>
                  <a:cubicBezTo>
                    <a:pt x="53" y="10"/>
                    <a:pt x="54" y="10"/>
                    <a:pt x="54" y="9"/>
                  </a:cubicBezTo>
                  <a:cubicBezTo>
                    <a:pt x="54" y="8"/>
                    <a:pt x="54" y="8"/>
                    <a:pt x="54" y="8"/>
                  </a:cubicBezTo>
                  <a:cubicBezTo>
                    <a:pt x="54" y="3"/>
                    <a:pt x="50" y="0"/>
                    <a:pt x="46" y="0"/>
                  </a:cubicBezTo>
                  <a:cubicBezTo>
                    <a:pt x="9" y="0"/>
                    <a:pt x="9" y="0"/>
                    <a:pt x="9" y="0"/>
                  </a:cubicBezTo>
                  <a:cubicBezTo>
                    <a:pt x="4" y="0"/>
                    <a:pt x="0" y="3"/>
                    <a:pt x="0" y="8"/>
                  </a:cubicBezTo>
                  <a:cubicBezTo>
                    <a:pt x="0" y="70"/>
                    <a:pt x="0" y="70"/>
                    <a:pt x="0" y="70"/>
                  </a:cubicBezTo>
                  <a:cubicBezTo>
                    <a:pt x="0" y="75"/>
                    <a:pt x="4" y="79"/>
                    <a:pt x="9" y="79"/>
                  </a:cubicBezTo>
                  <a:cubicBezTo>
                    <a:pt x="46" y="79"/>
                    <a:pt x="46" y="79"/>
                    <a:pt x="46" y="79"/>
                  </a:cubicBezTo>
                  <a:cubicBezTo>
                    <a:pt x="50" y="79"/>
                    <a:pt x="54" y="75"/>
                    <a:pt x="54" y="70"/>
                  </a:cubicBezTo>
                  <a:cubicBezTo>
                    <a:pt x="54" y="60"/>
                    <a:pt x="54" y="60"/>
                    <a:pt x="54" y="60"/>
                  </a:cubicBezTo>
                  <a:cubicBezTo>
                    <a:pt x="54" y="59"/>
                    <a:pt x="53" y="58"/>
                    <a:pt x="53" y="58"/>
                  </a:cubicBezTo>
                  <a:cubicBezTo>
                    <a:pt x="52" y="58"/>
                    <a:pt x="51" y="59"/>
                    <a:pt x="51" y="60"/>
                  </a:cubicBezTo>
                  <a:cubicBezTo>
                    <a:pt x="51" y="65"/>
                    <a:pt x="51" y="65"/>
                    <a:pt x="51" y="65"/>
                  </a:cubicBezTo>
                  <a:cubicBezTo>
                    <a:pt x="3" y="65"/>
                    <a:pt x="3" y="65"/>
                    <a:pt x="3" y="65"/>
                  </a:cubicBezTo>
                  <a:cubicBezTo>
                    <a:pt x="3" y="8"/>
                    <a:pt x="3" y="8"/>
                    <a:pt x="3" y="8"/>
                  </a:cubicBezTo>
                  <a:cubicBezTo>
                    <a:pt x="3" y="5"/>
                    <a:pt x="6" y="2"/>
                    <a:pt x="9" y="2"/>
                  </a:cubicBezTo>
                  <a:cubicBezTo>
                    <a:pt x="46" y="2"/>
                    <a:pt x="46" y="2"/>
                    <a:pt x="46" y="2"/>
                  </a:cubicBezTo>
                  <a:cubicBezTo>
                    <a:pt x="49" y="2"/>
                    <a:pt x="51" y="5"/>
                    <a:pt x="51" y="8"/>
                  </a:cubicBezTo>
                  <a:cubicBezTo>
                    <a:pt x="51" y="9"/>
                    <a:pt x="51" y="9"/>
                    <a:pt x="51" y="9"/>
                  </a:cubicBezTo>
                  <a:cubicBezTo>
                    <a:pt x="51" y="10"/>
                    <a:pt x="52" y="10"/>
                    <a:pt x="53" y="10"/>
                  </a:cubicBezTo>
                  <a:close/>
                  <a:moveTo>
                    <a:pt x="51" y="67"/>
                  </a:moveTo>
                  <a:cubicBezTo>
                    <a:pt x="51" y="70"/>
                    <a:pt x="51" y="70"/>
                    <a:pt x="51" y="70"/>
                  </a:cubicBezTo>
                  <a:cubicBezTo>
                    <a:pt x="51" y="74"/>
                    <a:pt x="49" y="76"/>
                    <a:pt x="46" y="76"/>
                  </a:cubicBezTo>
                  <a:cubicBezTo>
                    <a:pt x="9" y="76"/>
                    <a:pt x="9" y="76"/>
                    <a:pt x="9" y="76"/>
                  </a:cubicBezTo>
                  <a:cubicBezTo>
                    <a:pt x="6" y="76"/>
                    <a:pt x="3" y="74"/>
                    <a:pt x="3" y="70"/>
                  </a:cubicBezTo>
                  <a:cubicBezTo>
                    <a:pt x="3" y="67"/>
                    <a:pt x="3" y="67"/>
                    <a:pt x="3" y="67"/>
                  </a:cubicBezTo>
                  <a:lnTo>
                    <a:pt x="51" y="67"/>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2" name="Freeform 97">
              <a:extLst>
                <a:ext uri="{FF2B5EF4-FFF2-40B4-BE49-F238E27FC236}">
                  <a16:creationId xmlns:a16="http://schemas.microsoft.com/office/drawing/2014/main" id="{4A419C91-D86A-3E48-9B88-F222A03D1E22}"/>
                </a:ext>
              </a:extLst>
            </p:cNvPr>
            <p:cNvSpPr>
              <a:spLocks noEditPoints="1"/>
            </p:cNvSpPr>
            <p:nvPr/>
          </p:nvSpPr>
          <p:spPr bwMode="auto">
            <a:xfrm>
              <a:off x="3175857" y="3729349"/>
              <a:ext cx="93256" cy="93256"/>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3 h 24"/>
                <a:gd name="T12" fmla="*/ 2 w 24"/>
                <a:gd name="T13" fmla="*/ 12 h 24"/>
                <a:gd name="T14" fmla="*/ 12 w 24"/>
                <a:gd name="T15" fmla="*/ 22 h 24"/>
                <a:gd name="T16" fmla="*/ 21 w 24"/>
                <a:gd name="T17" fmla="*/ 12 h 24"/>
                <a:gd name="T18" fmla="*/ 12 w 24"/>
                <a:gd name="T1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6"/>
                    <a:pt x="5" y="0"/>
                    <a:pt x="12" y="0"/>
                  </a:cubicBezTo>
                  <a:cubicBezTo>
                    <a:pt x="18" y="0"/>
                    <a:pt x="24" y="6"/>
                    <a:pt x="24" y="12"/>
                  </a:cubicBezTo>
                  <a:cubicBezTo>
                    <a:pt x="24" y="19"/>
                    <a:pt x="18" y="24"/>
                    <a:pt x="12" y="24"/>
                  </a:cubicBezTo>
                  <a:close/>
                  <a:moveTo>
                    <a:pt x="12" y="3"/>
                  </a:moveTo>
                  <a:cubicBezTo>
                    <a:pt x="6" y="3"/>
                    <a:pt x="2" y="7"/>
                    <a:pt x="2" y="12"/>
                  </a:cubicBezTo>
                  <a:cubicBezTo>
                    <a:pt x="2" y="18"/>
                    <a:pt x="6" y="22"/>
                    <a:pt x="12" y="22"/>
                  </a:cubicBezTo>
                  <a:cubicBezTo>
                    <a:pt x="17" y="22"/>
                    <a:pt x="21" y="18"/>
                    <a:pt x="21" y="12"/>
                  </a:cubicBezTo>
                  <a:cubicBezTo>
                    <a:pt x="21" y="7"/>
                    <a:pt x="17" y="3"/>
                    <a:pt x="12"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03" name="Group 1902">
            <a:extLst>
              <a:ext uri="{FF2B5EF4-FFF2-40B4-BE49-F238E27FC236}">
                <a16:creationId xmlns:a16="http://schemas.microsoft.com/office/drawing/2014/main" id="{4F0E46B0-D1B1-0E49-8850-0AC580F8B8FE}"/>
              </a:ext>
            </a:extLst>
          </p:cNvPr>
          <p:cNvGrpSpPr/>
          <p:nvPr userDrawn="1"/>
        </p:nvGrpSpPr>
        <p:grpSpPr>
          <a:xfrm>
            <a:off x="2493692" y="3699788"/>
            <a:ext cx="294454" cy="290783"/>
            <a:chOff x="2493692" y="3659591"/>
            <a:chExt cx="294454" cy="290783"/>
          </a:xfrm>
        </p:grpSpPr>
        <p:sp>
          <p:nvSpPr>
            <p:cNvPr id="1904" name="Freeform 98">
              <a:extLst>
                <a:ext uri="{FF2B5EF4-FFF2-40B4-BE49-F238E27FC236}">
                  <a16:creationId xmlns:a16="http://schemas.microsoft.com/office/drawing/2014/main" id="{49FAA1E0-E1A4-5C40-9740-947A75A483A2}"/>
                </a:ext>
              </a:extLst>
            </p:cNvPr>
            <p:cNvSpPr>
              <a:spLocks noEditPoints="1"/>
            </p:cNvSpPr>
            <p:nvPr/>
          </p:nvSpPr>
          <p:spPr bwMode="auto">
            <a:xfrm>
              <a:off x="2636880" y="3659591"/>
              <a:ext cx="151266" cy="290783"/>
            </a:xfrm>
            <a:custGeom>
              <a:avLst/>
              <a:gdLst>
                <a:gd name="T0" fmla="*/ 34 w 39"/>
                <a:gd name="T1" fmla="*/ 37 h 75"/>
                <a:gd name="T2" fmla="*/ 32 w 39"/>
                <a:gd name="T3" fmla="*/ 21 h 75"/>
                <a:gd name="T4" fmla="*/ 22 w 39"/>
                <a:gd name="T5" fmla="*/ 5 h 75"/>
                <a:gd name="T6" fmla="*/ 16 w 39"/>
                <a:gd name="T7" fmla="*/ 3 h 75"/>
                <a:gd name="T8" fmla="*/ 0 w 39"/>
                <a:gd name="T9" fmla="*/ 9 h 75"/>
                <a:gd name="T10" fmla="*/ 0 w 39"/>
                <a:gd name="T11" fmla="*/ 65 h 75"/>
                <a:gd name="T12" fmla="*/ 18 w 39"/>
                <a:gd name="T13" fmla="*/ 68 h 75"/>
                <a:gd name="T14" fmla="*/ 30 w 39"/>
                <a:gd name="T15" fmla="*/ 59 h 75"/>
                <a:gd name="T16" fmla="*/ 39 w 39"/>
                <a:gd name="T17" fmla="*/ 45 h 75"/>
                <a:gd name="T18" fmla="*/ 16 w 39"/>
                <a:gd name="T19" fmla="*/ 51 h 75"/>
                <a:gd name="T20" fmla="*/ 11 w 39"/>
                <a:gd name="T21" fmla="*/ 47 h 75"/>
                <a:gd name="T22" fmla="*/ 13 w 39"/>
                <a:gd name="T23" fmla="*/ 59 h 75"/>
                <a:gd name="T24" fmla="*/ 15 w 39"/>
                <a:gd name="T25" fmla="*/ 61 h 75"/>
                <a:gd name="T26" fmla="*/ 17 w 39"/>
                <a:gd name="T27" fmla="*/ 54 h 75"/>
                <a:gd name="T28" fmla="*/ 27 w 39"/>
                <a:gd name="T29" fmla="*/ 59 h 75"/>
                <a:gd name="T30" fmla="*/ 17 w 39"/>
                <a:gd name="T31" fmla="*/ 65 h 75"/>
                <a:gd name="T32" fmla="*/ 15 w 39"/>
                <a:gd name="T33" fmla="*/ 66 h 75"/>
                <a:gd name="T34" fmla="*/ 2 w 39"/>
                <a:gd name="T35" fmla="*/ 65 h 75"/>
                <a:gd name="T36" fmla="*/ 2 w 39"/>
                <a:gd name="T37" fmla="*/ 10 h 75"/>
                <a:gd name="T38" fmla="*/ 9 w 39"/>
                <a:gd name="T39" fmla="*/ 3 h 75"/>
                <a:gd name="T40" fmla="*/ 16 w 39"/>
                <a:gd name="T41" fmla="*/ 6 h 75"/>
                <a:gd name="T42" fmla="*/ 19 w 39"/>
                <a:gd name="T43" fmla="*/ 7 h 75"/>
                <a:gd name="T44" fmla="*/ 12 w 39"/>
                <a:gd name="T45" fmla="*/ 8 h 75"/>
                <a:gd name="T46" fmla="*/ 11 w 39"/>
                <a:gd name="T47" fmla="*/ 10 h 75"/>
                <a:gd name="T48" fmla="*/ 21 w 39"/>
                <a:gd name="T49" fmla="*/ 18 h 75"/>
                <a:gd name="T50" fmla="*/ 22 w 39"/>
                <a:gd name="T51" fmla="*/ 17 h 75"/>
                <a:gd name="T52" fmla="*/ 22 w 39"/>
                <a:gd name="T53" fmla="*/ 8 h 75"/>
                <a:gd name="T54" fmla="*/ 29 w 39"/>
                <a:gd name="T55" fmla="*/ 21 h 75"/>
                <a:gd name="T56" fmla="*/ 30 w 39"/>
                <a:gd name="T57" fmla="*/ 23 h 75"/>
                <a:gd name="T58" fmla="*/ 32 w 39"/>
                <a:gd name="T59" fmla="*/ 36 h 75"/>
                <a:gd name="T60" fmla="*/ 24 w 39"/>
                <a:gd name="T61" fmla="*/ 37 h 75"/>
                <a:gd name="T62" fmla="*/ 16 w 39"/>
                <a:gd name="T63" fmla="*/ 28 h 75"/>
                <a:gd name="T64" fmla="*/ 13 w 39"/>
                <a:gd name="T65" fmla="*/ 28 h 75"/>
                <a:gd name="T66" fmla="*/ 7 w 39"/>
                <a:gd name="T67" fmla="*/ 39 h 75"/>
                <a:gd name="T68" fmla="*/ 9 w 39"/>
                <a:gd name="T69" fmla="*/ 40 h 75"/>
                <a:gd name="T70" fmla="*/ 24 w 39"/>
                <a:gd name="T71" fmla="*/ 40 h 75"/>
                <a:gd name="T72" fmla="*/ 36 w 39"/>
                <a:gd name="T73"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75">
                  <a:moveTo>
                    <a:pt x="39" y="45"/>
                  </a:moveTo>
                  <a:cubicBezTo>
                    <a:pt x="39" y="42"/>
                    <a:pt x="37" y="39"/>
                    <a:pt x="34" y="37"/>
                  </a:cubicBezTo>
                  <a:cubicBezTo>
                    <a:pt x="36" y="35"/>
                    <a:pt x="38" y="32"/>
                    <a:pt x="38" y="30"/>
                  </a:cubicBezTo>
                  <a:cubicBezTo>
                    <a:pt x="38" y="26"/>
                    <a:pt x="35" y="23"/>
                    <a:pt x="32" y="21"/>
                  </a:cubicBezTo>
                  <a:cubicBezTo>
                    <a:pt x="33" y="20"/>
                    <a:pt x="33" y="18"/>
                    <a:pt x="33" y="17"/>
                  </a:cubicBezTo>
                  <a:cubicBezTo>
                    <a:pt x="33" y="10"/>
                    <a:pt x="28" y="5"/>
                    <a:pt x="22" y="5"/>
                  </a:cubicBezTo>
                  <a:cubicBezTo>
                    <a:pt x="22" y="5"/>
                    <a:pt x="22" y="5"/>
                    <a:pt x="21" y="5"/>
                  </a:cubicBezTo>
                  <a:cubicBezTo>
                    <a:pt x="20" y="4"/>
                    <a:pt x="18" y="3"/>
                    <a:pt x="16" y="3"/>
                  </a:cubicBezTo>
                  <a:cubicBezTo>
                    <a:pt x="14" y="1"/>
                    <a:pt x="12" y="0"/>
                    <a:pt x="9" y="0"/>
                  </a:cubicBezTo>
                  <a:cubicBezTo>
                    <a:pt x="4" y="0"/>
                    <a:pt x="0" y="4"/>
                    <a:pt x="0" y="9"/>
                  </a:cubicBezTo>
                  <a:cubicBezTo>
                    <a:pt x="0" y="65"/>
                    <a:pt x="0" y="65"/>
                    <a:pt x="0" y="65"/>
                  </a:cubicBezTo>
                  <a:cubicBezTo>
                    <a:pt x="0" y="65"/>
                    <a:pt x="0" y="65"/>
                    <a:pt x="0" y="65"/>
                  </a:cubicBezTo>
                  <a:cubicBezTo>
                    <a:pt x="0" y="71"/>
                    <a:pt x="4" y="75"/>
                    <a:pt x="9" y="75"/>
                  </a:cubicBezTo>
                  <a:cubicBezTo>
                    <a:pt x="13" y="75"/>
                    <a:pt x="17" y="72"/>
                    <a:pt x="18" y="68"/>
                  </a:cubicBezTo>
                  <a:cubicBezTo>
                    <a:pt x="19" y="68"/>
                    <a:pt x="20" y="68"/>
                    <a:pt x="20" y="68"/>
                  </a:cubicBezTo>
                  <a:cubicBezTo>
                    <a:pt x="26" y="68"/>
                    <a:pt x="30" y="64"/>
                    <a:pt x="30" y="59"/>
                  </a:cubicBezTo>
                  <a:cubicBezTo>
                    <a:pt x="30" y="58"/>
                    <a:pt x="30" y="57"/>
                    <a:pt x="30" y="57"/>
                  </a:cubicBezTo>
                  <a:cubicBezTo>
                    <a:pt x="35" y="56"/>
                    <a:pt x="39" y="51"/>
                    <a:pt x="39" y="45"/>
                  </a:cubicBezTo>
                  <a:close/>
                  <a:moveTo>
                    <a:pt x="28" y="54"/>
                  </a:moveTo>
                  <a:cubicBezTo>
                    <a:pt x="26" y="53"/>
                    <a:pt x="22" y="50"/>
                    <a:pt x="16" y="51"/>
                  </a:cubicBezTo>
                  <a:cubicBezTo>
                    <a:pt x="16" y="50"/>
                    <a:pt x="14" y="48"/>
                    <a:pt x="12" y="47"/>
                  </a:cubicBezTo>
                  <a:cubicBezTo>
                    <a:pt x="12" y="47"/>
                    <a:pt x="11" y="47"/>
                    <a:pt x="11" y="47"/>
                  </a:cubicBezTo>
                  <a:cubicBezTo>
                    <a:pt x="10" y="48"/>
                    <a:pt x="10" y="49"/>
                    <a:pt x="11" y="49"/>
                  </a:cubicBezTo>
                  <a:cubicBezTo>
                    <a:pt x="16" y="53"/>
                    <a:pt x="14" y="58"/>
                    <a:pt x="13" y="59"/>
                  </a:cubicBezTo>
                  <a:cubicBezTo>
                    <a:pt x="13" y="60"/>
                    <a:pt x="13" y="60"/>
                    <a:pt x="14" y="61"/>
                  </a:cubicBezTo>
                  <a:cubicBezTo>
                    <a:pt x="14" y="61"/>
                    <a:pt x="14" y="61"/>
                    <a:pt x="15" y="61"/>
                  </a:cubicBezTo>
                  <a:cubicBezTo>
                    <a:pt x="15" y="61"/>
                    <a:pt x="15" y="61"/>
                    <a:pt x="16" y="60"/>
                  </a:cubicBezTo>
                  <a:cubicBezTo>
                    <a:pt x="16" y="59"/>
                    <a:pt x="17" y="56"/>
                    <a:pt x="17" y="54"/>
                  </a:cubicBezTo>
                  <a:cubicBezTo>
                    <a:pt x="22" y="53"/>
                    <a:pt x="26" y="55"/>
                    <a:pt x="27" y="56"/>
                  </a:cubicBezTo>
                  <a:cubicBezTo>
                    <a:pt x="27" y="57"/>
                    <a:pt x="27" y="58"/>
                    <a:pt x="27" y="59"/>
                  </a:cubicBezTo>
                  <a:cubicBezTo>
                    <a:pt x="27" y="62"/>
                    <a:pt x="24" y="65"/>
                    <a:pt x="20" y="65"/>
                  </a:cubicBezTo>
                  <a:cubicBezTo>
                    <a:pt x="19" y="65"/>
                    <a:pt x="18" y="65"/>
                    <a:pt x="17" y="65"/>
                  </a:cubicBezTo>
                  <a:cubicBezTo>
                    <a:pt x="17" y="64"/>
                    <a:pt x="17" y="64"/>
                    <a:pt x="16" y="65"/>
                  </a:cubicBezTo>
                  <a:cubicBezTo>
                    <a:pt x="16" y="65"/>
                    <a:pt x="16" y="65"/>
                    <a:pt x="15" y="66"/>
                  </a:cubicBezTo>
                  <a:cubicBezTo>
                    <a:pt x="15" y="69"/>
                    <a:pt x="12" y="72"/>
                    <a:pt x="9" y="72"/>
                  </a:cubicBezTo>
                  <a:cubicBezTo>
                    <a:pt x="5" y="72"/>
                    <a:pt x="2" y="69"/>
                    <a:pt x="2" y="65"/>
                  </a:cubicBezTo>
                  <a:cubicBezTo>
                    <a:pt x="2" y="65"/>
                    <a:pt x="2" y="65"/>
                    <a:pt x="2" y="65"/>
                  </a:cubicBezTo>
                  <a:cubicBezTo>
                    <a:pt x="2" y="10"/>
                    <a:pt x="2" y="10"/>
                    <a:pt x="2" y="10"/>
                  </a:cubicBezTo>
                  <a:cubicBezTo>
                    <a:pt x="2" y="9"/>
                    <a:pt x="2" y="9"/>
                    <a:pt x="2" y="9"/>
                  </a:cubicBezTo>
                  <a:cubicBezTo>
                    <a:pt x="2" y="6"/>
                    <a:pt x="5" y="3"/>
                    <a:pt x="9" y="3"/>
                  </a:cubicBezTo>
                  <a:cubicBezTo>
                    <a:pt x="11" y="3"/>
                    <a:pt x="13" y="4"/>
                    <a:pt x="14" y="6"/>
                  </a:cubicBezTo>
                  <a:cubicBezTo>
                    <a:pt x="14" y="6"/>
                    <a:pt x="15" y="6"/>
                    <a:pt x="16" y="6"/>
                  </a:cubicBezTo>
                  <a:cubicBezTo>
                    <a:pt x="16" y="6"/>
                    <a:pt x="16" y="6"/>
                    <a:pt x="17" y="6"/>
                  </a:cubicBezTo>
                  <a:cubicBezTo>
                    <a:pt x="18" y="6"/>
                    <a:pt x="19" y="6"/>
                    <a:pt x="19" y="7"/>
                  </a:cubicBezTo>
                  <a:cubicBezTo>
                    <a:pt x="19" y="8"/>
                    <a:pt x="19" y="9"/>
                    <a:pt x="18" y="10"/>
                  </a:cubicBezTo>
                  <a:cubicBezTo>
                    <a:pt x="17" y="9"/>
                    <a:pt x="15" y="8"/>
                    <a:pt x="12" y="8"/>
                  </a:cubicBezTo>
                  <a:cubicBezTo>
                    <a:pt x="11" y="8"/>
                    <a:pt x="10" y="8"/>
                    <a:pt x="10" y="9"/>
                  </a:cubicBezTo>
                  <a:cubicBezTo>
                    <a:pt x="10" y="10"/>
                    <a:pt x="11" y="10"/>
                    <a:pt x="11" y="10"/>
                  </a:cubicBezTo>
                  <a:cubicBezTo>
                    <a:pt x="20" y="12"/>
                    <a:pt x="20" y="17"/>
                    <a:pt x="20" y="17"/>
                  </a:cubicBezTo>
                  <a:cubicBezTo>
                    <a:pt x="20" y="18"/>
                    <a:pt x="20" y="18"/>
                    <a:pt x="21" y="18"/>
                  </a:cubicBezTo>
                  <a:cubicBezTo>
                    <a:pt x="21" y="18"/>
                    <a:pt x="21" y="18"/>
                    <a:pt x="21" y="18"/>
                  </a:cubicBezTo>
                  <a:cubicBezTo>
                    <a:pt x="22" y="18"/>
                    <a:pt x="22" y="18"/>
                    <a:pt x="22" y="17"/>
                  </a:cubicBezTo>
                  <a:cubicBezTo>
                    <a:pt x="22" y="17"/>
                    <a:pt x="23" y="14"/>
                    <a:pt x="20" y="12"/>
                  </a:cubicBezTo>
                  <a:cubicBezTo>
                    <a:pt x="21" y="11"/>
                    <a:pt x="22" y="9"/>
                    <a:pt x="22" y="8"/>
                  </a:cubicBezTo>
                  <a:cubicBezTo>
                    <a:pt x="27" y="8"/>
                    <a:pt x="30" y="12"/>
                    <a:pt x="30" y="17"/>
                  </a:cubicBezTo>
                  <a:cubicBezTo>
                    <a:pt x="30" y="18"/>
                    <a:pt x="30" y="20"/>
                    <a:pt x="29" y="21"/>
                  </a:cubicBezTo>
                  <a:cubicBezTo>
                    <a:pt x="29" y="22"/>
                    <a:pt x="29" y="22"/>
                    <a:pt x="29" y="22"/>
                  </a:cubicBezTo>
                  <a:cubicBezTo>
                    <a:pt x="29" y="23"/>
                    <a:pt x="29" y="23"/>
                    <a:pt x="30" y="23"/>
                  </a:cubicBezTo>
                  <a:cubicBezTo>
                    <a:pt x="33" y="24"/>
                    <a:pt x="35" y="27"/>
                    <a:pt x="35" y="30"/>
                  </a:cubicBezTo>
                  <a:cubicBezTo>
                    <a:pt x="35" y="32"/>
                    <a:pt x="34" y="34"/>
                    <a:pt x="32" y="36"/>
                  </a:cubicBezTo>
                  <a:cubicBezTo>
                    <a:pt x="31" y="36"/>
                    <a:pt x="31" y="36"/>
                    <a:pt x="31" y="36"/>
                  </a:cubicBezTo>
                  <a:cubicBezTo>
                    <a:pt x="30" y="36"/>
                    <a:pt x="27" y="37"/>
                    <a:pt x="24" y="37"/>
                  </a:cubicBezTo>
                  <a:cubicBezTo>
                    <a:pt x="21" y="37"/>
                    <a:pt x="18" y="36"/>
                    <a:pt x="15" y="34"/>
                  </a:cubicBezTo>
                  <a:cubicBezTo>
                    <a:pt x="16" y="32"/>
                    <a:pt x="16" y="30"/>
                    <a:pt x="16" y="28"/>
                  </a:cubicBezTo>
                  <a:cubicBezTo>
                    <a:pt x="16" y="27"/>
                    <a:pt x="15" y="27"/>
                    <a:pt x="15" y="27"/>
                  </a:cubicBezTo>
                  <a:cubicBezTo>
                    <a:pt x="14" y="27"/>
                    <a:pt x="13" y="28"/>
                    <a:pt x="13" y="28"/>
                  </a:cubicBezTo>
                  <a:cubicBezTo>
                    <a:pt x="13" y="29"/>
                    <a:pt x="14" y="35"/>
                    <a:pt x="8" y="37"/>
                  </a:cubicBezTo>
                  <a:cubicBezTo>
                    <a:pt x="7" y="37"/>
                    <a:pt x="7" y="38"/>
                    <a:pt x="7" y="39"/>
                  </a:cubicBezTo>
                  <a:cubicBezTo>
                    <a:pt x="7" y="39"/>
                    <a:pt x="8" y="40"/>
                    <a:pt x="8" y="40"/>
                  </a:cubicBezTo>
                  <a:cubicBezTo>
                    <a:pt x="8" y="40"/>
                    <a:pt x="8" y="40"/>
                    <a:pt x="9" y="40"/>
                  </a:cubicBezTo>
                  <a:cubicBezTo>
                    <a:pt x="11" y="39"/>
                    <a:pt x="12" y="38"/>
                    <a:pt x="13" y="36"/>
                  </a:cubicBezTo>
                  <a:cubicBezTo>
                    <a:pt x="17" y="39"/>
                    <a:pt x="20" y="40"/>
                    <a:pt x="24" y="40"/>
                  </a:cubicBezTo>
                  <a:cubicBezTo>
                    <a:pt x="28" y="40"/>
                    <a:pt x="31" y="39"/>
                    <a:pt x="32" y="38"/>
                  </a:cubicBezTo>
                  <a:cubicBezTo>
                    <a:pt x="35" y="40"/>
                    <a:pt x="36" y="43"/>
                    <a:pt x="36" y="45"/>
                  </a:cubicBezTo>
                  <a:cubicBezTo>
                    <a:pt x="36" y="50"/>
                    <a:pt x="33" y="54"/>
                    <a:pt x="28" y="5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Freeform 99">
              <a:extLst>
                <a:ext uri="{FF2B5EF4-FFF2-40B4-BE49-F238E27FC236}">
                  <a16:creationId xmlns:a16="http://schemas.microsoft.com/office/drawing/2014/main" id="{80A4BF55-E668-4D49-A6D9-3E701B0003C9}"/>
                </a:ext>
              </a:extLst>
            </p:cNvPr>
            <p:cNvSpPr>
              <a:spLocks/>
            </p:cNvSpPr>
            <p:nvPr/>
          </p:nvSpPr>
          <p:spPr bwMode="auto">
            <a:xfrm>
              <a:off x="2493692" y="3659591"/>
              <a:ext cx="166687" cy="287112"/>
            </a:xfrm>
            <a:custGeom>
              <a:avLst/>
              <a:gdLst>
                <a:gd name="T0" fmla="*/ 36 w 43"/>
                <a:gd name="T1" fmla="*/ 74 h 74"/>
                <a:gd name="T2" fmla="*/ 31 w 43"/>
                <a:gd name="T3" fmla="*/ 74 h 74"/>
                <a:gd name="T4" fmla="*/ 30 w 43"/>
                <a:gd name="T5" fmla="*/ 73 h 74"/>
                <a:gd name="T6" fmla="*/ 25 w 43"/>
                <a:gd name="T7" fmla="*/ 65 h 74"/>
                <a:gd name="T8" fmla="*/ 16 w 43"/>
                <a:gd name="T9" fmla="*/ 67 h 74"/>
                <a:gd name="T10" fmla="*/ 14 w 43"/>
                <a:gd name="T11" fmla="*/ 67 h 74"/>
                <a:gd name="T12" fmla="*/ 7 w 43"/>
                <a:gd name="T13" fmla="*/ 59 h 74"/>
                <a:gd name="T14" fmla="*/ 7 w 43"/>
                <a:gd name="T15" fmla="*/ 58 h 74"/>
                <a:gd name="T16" fmla="*/ 9 w 43"/>
                <a:gd name="T17" fmla="*/ 49 h 74"/>
                <a:gd name="T18" fmla="*/ 1 w 43"/>
                <a:gd name="T19" fmla="*/ 44 h 74"/>
                <a:gd name="T20" fmla="*/ 0 w 43"/>
                <a:gd name="T21" fmla="*/ 43 h 74"/>
                <a:gd name="T22" fmla="*/ 0 w 43"/>
                <a:gd name="T23" fmla="*/ 32 h 74"/>
                <a:gd name="T24" fmla="*/ 2 w 43"/>
                <a:gd name="T25" fmla="*/ 31 h 74"/>
                <a:gd name="T26" fmla="*/ 10 w 43"/>
                <a:gd name="T27" fmla="*/ 26 h 74"/>
                <a:gd name="T28" fmla="*/ 7 w 43"/>
                <a:gd name="T29" fmla="*/ 17 h 74"/>
                <a:gd name="T30" fmla="*/ 7 w 43"/>
                <a:gd name="T31" fmla="*/ 15 h 74"/>
                <a:gd name="T32" fmla="*/ 15 w 43"/>
                <a:gd name="T33" fmla="*/ 8 h 74"/>
                <a:gd name="T34" fmla="*/ 16 w 43"/>
                <a:gd name="T35" fmla="*/ 8 h 74"/>
                <a:gd name="T36" fmla="*/ 26 w 43"/>
                <a:gd name="T37" fmla="*/ 10 h 74"/>
                <a:gd name="T38" fmla="*/ 30 w 43"/>
                <a:gd name="T39" fmla="*/ 2 h 74"/>
                <a:gd name="T40" fmla="*/ 32 w 43"/>
                <a:gd name="T41" fmla="*/ 1 h 74"/>
                <a:gd name="T42" fmla="*/ 42 w 43"/>
                <a:gd name="T43" fmla="*/ 1 h 74"/>
                <a:gd name="T44" fmla="*/ 43 w 43"/>
                <a:gd name="T45" fmla="*/ 3 h 74"/>
                <a:gd name="T46" fmla="*/ 42 w 43"/>
                <a:gd name="T47" fmla="*/ 4 h 74"/>
                <a:gd name="T48" fmla="*/ 33 w 43"/>
                <a:gd name="T49" fmla="*/ 3 h 74"/>
                <a:gd name="T50" fmla="*/ 27 w 43"/>
                <a:gd name="T51" fmla="*/ 13 h 74"/>
                <a:gd name="T52" fmla="*/ 15 w 43"/>
                <a:gd name="T53" fmla="*/ 11 h 74"/>
                <a:gd name="T54" fmla="*/ 10 w 43"/>
                <a:gd name="T55" fmla="*/ 16 h 74"/>
                <a:gd name="T56" fmla="*/ 12 w 43"/>
                <a:gd name="T57" fmla="*/ 27 h 74"/>
                <a:gd name="T58" fmla="*/ 3 w 43"/>
                <a:gd name="T59" fmla="*/ 34 h 74"/>
                <a:gd name="T60" fmla="*/ 3 w 43"/>
                <a:gd name="T61" fmla="*/ 41 h 74"/>
                <a:gd name="T62" fmla="*/ 12 w 43"/>
                <a:gd name="T63" fmla="*/ 48 h 74"/>
                <a:gd name="T64" fmla="*/ 10 w 43"/>
                <a:gd name="T65" fmla="*/ 59 h 74"/>
                <a:gd name="T66" fmla="*/ 15 w 43"/>
                <a:gd name="T67" fmla="*/ 64 h 74"/>
                <a:gd name="T68" fmla="*/ 26 w 43"/>
                <a:gd name="T69" fmla="*/ 62 h 74"/>
                <a:gd name="T70" fmla="*/ 33 w 43"/>
                <a:gd name="T71" fmla="*/ 71 h 74"/>
                <a:gd name="T72" fmla="*/ 42 w 43"/>
                <a:gd name="T73" fmla="*/ 71 h 74"/>
                <a:gd name="T74" fmla="*/ 43 w 43"/>
                <a:gd name="T75" fmla="*/ 72 h 74"/>
                <a:gd name="T76" fmla="*/ 42 w 43"/>
                <a:gd name="T77" fmla="*/ 74 h 74"/>
                <a:gd name="T78" fmla="*/ 36 w 43"/>
                <a:gd name="T7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74">
                  <a:moveTo>
                    <a:pt x="36" y="74"/>
                  </a:moveTo>
                  <a:cubicBezTo>
                    <a:pt x="35" y="74"/>
                    <a:pt x="33" y="74"/>
                    <a:pt x="31" y="74"/>
                  </a:cubicBezTo>
                  <a:cubicBezTo>
                    <a:pt x="30" y="74"/>
                    <a:pt x="30" y="73"/>
                    <a:pt x="30" y="73"/>
                  </a:cubicBezTo>
                  <a:cubicBezTo>
                    <a:pt x="30" y="69"/>
                    <a:pt x="28" y="66"/>
                    <a:pt x="25" y="65"/>
                  </a:cubicBezTo>
                  <a:cubicBezTo>
                    <a:pt x="22" y="63"/>
                    <a:pt x="18" y="64"/>
                    <a:pt x="16" y="67"/>
                  </a:cubicBezTo>
                  <a:cubicBezTo>
                    <a:pt x="16" y="67"/>
                    <a:pt x="15" y="67"/>
                    <a:pt x="14" y="67"/>
                  </a:cubicBezTo>
                  <a:cubicBezTo>
                    <a:pt x="12" y="65"/>
                    <a:pt x="9" y="62"/>
                    <a:pt x="7" y="59"/>
                  </a:cubicBezTo>
                  <a:cubicBezTo>
                    <a:pt x="7" y="59"/>
                    <a:pt x="7" y="58"/>
                    <a:pt x="7" y="58"/>
                  </a:cubicBezTo>
                  <a:cubicBezTo>
                    <a:pt x="10" y="55"/>
                    <a:pt x="11" y="52"/>
                    <a:pt x="9" y="49"/>
                  </a:cubicBezTo>
                  <a:cubicBezTo>
                    <a:pt x="8" y="45"/>
                    <a:pt x="5" y="43"/>
                    <a:pt x="1" y="44"/>
                  </a:cubicBezTo>
                  <a:cubicBezTo>
                    <a:pt x="1" y="44"/>
                    <a:pt x="0" y="43"/>
                    <a:pt x="0" y="43"/>
                  </a:cubicBezTo>
                  <a:cubicBezTo>
                    <a:pt x="0" y="39"/>
                    <a:pt x="0" y="36"/>
                    <a:pt x="0" y="32"/>
                  </a:cubicBezTo>
                  <a:cubicBezTo>
                    <a:pt x="0" y="31"/>
                    <a:pt x="1" y="31"/>
                    <a:pt x="2" y="31"/>
                  </a:cubicBezTo>
                  <a:cubicBezTo>
                    <a:pt x="5" y="31"/>
                    <a:pt x="8" y="29"/>
                    <a:pt x="10" y="26"/>
                  </a:cubicBezTo>
                  <a:cubicBezTo>
                    <a:pt x="11" y="23"/>
                    <a:pt x="10" y="19"/>
                    <a:pt x="7" y="17"/>
                  </a:cubicBezTo>
                  <a:cubicBezTo>
                    <a:pt x="7" y="17"/>
                    <a:pt x="7" y="16"/>
                    <a:pt x="7" y="15"/>
                  </a:cubicBezTo>
                  <a:cubicBezTo>
                    <a:pt x="9" y="12"/>
                    <a:pt x="12" y="10"/>
                    <a:pt x="15" y="8"/>
                  </a:cubicBezTo>
                  <a:cubicBezTo>
                    <a:pt x="15" y="7"/>
                    <a:pt x="16" y="8"/>
                    <a:pt x="16" y="8"/>
                  </a:cubicBezTo>
                  <a:cubicBezTo>
                    <a:pt x="19" y="11"/>
                    <a:pt x="22" y="12"/>
                    <a:pt x="26" y="10"/>
                  </a:cubicBezTo>
                  <a:cubicBezTo>
                    <a:pt x="29" y="9"/>
                    <a:pt x="31" y="6"/>
                    <a:pt x="30" y="2"/>
                  </a:cubicBezTo>
                  <a:cubicBezTo>
                    <a:pt x="30" y="2"/>
                    <a:pt x="31" y="1"/>
                    <a:pt x="32" y="1"/>
                  </a:cubicBezTo>
                  <a:cubicBezTo>
                    <a:pt x="35" y="0"/>
                    <a:pt x="39" y="1"/>
                    <a:pt x="42" y="1"/>
                  </a:cubicBezTo>
                  <a:cubicBezTo>
                    <a:pt x="43" y="1"/>
                    <a:pt x="43" y="2"/>
                    <a:pt x="43" y="3"/>
                  </a:cubicBezTo>
                  <a:cubicBezTo>
                    <a:pt x="43" y="3"/>
                    <a:pt x="42" y="4"/>
                    <a:pt x="42" y="4"/>
                  </a:cubicBezTo>
                  <a:cubicBezTo>
                    <a:pt x="39" y="3"/>
                    <a:pt x="36" y="3"/>
                    <a:pt x="33" y="3"/>
                  </a:cubicBezTo>
                  <a:cubicBezTo>
                    <a:pt x="33" y="8"/>
                    <a:pt x="30" y="11"/>
                    <a:pt x="27" y="13"/>
                  </a:cubicBezTo>
                  <a:cubicBezTo>
                    <a:pt x="23" y="14"/>
                    <a:pt x="18" y="14"/>
                    <a:pt x="15" y="11"/>
                  </a:cubicBezTo>
                  <a:cubicBezTo>
                    <a:pt x="13" y="12"/>
                    <a:pt x="12" y="14"/>
                    <a:pt x="10" y="16"/>
                  </a:cubicBezTo>
                  <a:cubicBezTo>
                    <a:pt x="13" y="19"/>
                    <a:pt x="14" y="23"/>
                    <a:pt x="12" y="27"/>
                  </a:cubicBezTo>
                  <a:cubicBezTo>
                    <a:pt x="10" y="31"/>
                    <a:pt x="7" y="33"/>
                    <a:pt x="3" y="34"/>
                  </a:cubicBezTo>
                  <a:cubicBezTo>
                    <a:pt x="2" y="36"/>
                    <a:pt x="2" y="39"/>
                    <a:pt x="3" y="41"/>
                  </a:cubicBezTo>
                  <a:cubicBezTo>
                    <a:pt x="7" y="41"/>
                    <a:pt x="10" y="44"/>
                    <a:pt x="12" y="48"/>
                  </a:cubicBezTo>
                  <a:cubicBezTo>
                    <a:pt x="13" y="51"/>
                    <a:pt x="13" y="56"/>
                    <a:pt x="10" y="59"/>
                  </a:cubicBezTo>
                  <a:cubicBezTo>
                    <a:pt x="11" y="61"/>
                    <a:pt x="13" y="62"/>
                    <a:pt x="15" y="64"/>
                  </a:cubicBezTo>
                  <a:cubicBezTo>
                    <a:pt x="18" y="61"/>
                    <a:pt x="22" y="60"/>
                    <a:pt x="26" y="62"/>
                  </a:cubicBezTo>
                  <a:cubicBezTo>
                    <a:pt x="30" y="64"/>
                    <a:pt x="33" y="67"/>
                    <a:pt x="33" y="71"/>
                  </a:cubicBezTo>
                  <a:cubicBezTo>
                    <a:pt x="35" y="72"/>
                    <a:pt x="39" y="72"/>
                    <a:pt x="42" y="71"/>
                  </a:cubicBezTo>
                  <a:cubicBezTo>
                    <a:pt x="42" y="71"/>
                    <a:pt x="43" y="72"/>
                    <a:pt x="43" y="72"/>
                  </a:cubicBezTo>
                  <a:cubicBezTo>
                    <a:pt x="43" y="73"/>
                    <a:pt x="43" y="74"/>
                    <a:pt x="42" y="74"/>
                  </a:cubicBezTo>
                  <a:cubicBezTo>
                    <a:pt x="40" y="74"/>
                    <a:pt x="38" y="74"/>
                    <a:pt x="36" y="7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06" name="Group 1905">
            <a:extLst>
              <a:ext uri="{FF2B5EF4-FFF2-40B4-BE49-F238E27FC236}">
                <a16:creationId xmlns:a16="http://schemas.microsoft.com/office/drawing/2014/main" id="{B860C643-8A09-F142-BD79-459D3783B713}"/>
              </a:ext>
            </a:extLst>
          </p:cNvPr>
          <p:cNvGrpSpPr/>
          <p:nvPr userDrawn="1"/>
        </p:nvGrpSpPr>
        <p:grpSpPr>
          <a:xfrm>
            <a:off x="3524650" y="3095595"/>
            <a:ext cx="317952" cy="287112"/>
            <a:chOff x="3524650" y="3085368"/>
            <a:chExt cx="317952" cy="287112"/>
          </a:xfrm>
        </p:grpSpPr>
        <p:sp>
          <p:nvSpPr>
            <p:cNvPr id="1907" name="Freeform 100">
              <a:extLst>
                <a:ext uri="{FF2B5EF4-FFF2-40B4-BE49-F238E27FC236}">
                  <a16:creationId xmlns:a16="http://schemas.microsoft.com/office/drawing/2014/main" id="{ABEB7220-1961-9A4E-917B-3D938756C17A}"/>
                </a:ext>
              </a:extLst>
            </p:cNvPr>
            <p:cNvSpPr>
              <a:spLocks noEditPoints="1"/>
            </p:cNvSpPr>
            <p:nvPr/>
          </p:nvSpPr>
          <p:spPr bwMode="auto">
            <a:xfrm>
              <a:off x="3524650" y="3085368"/>
              <a:ext cx="151266" cy="287112"/>
            </a:xfrm>
            <a:custGeom>
              <a:avLst/>
              <a:gdLst>
                <a:gd name="T0" fmla="*/ 30 w 39"/>
                <a:gd name="T1" fmla="*/ 0 h 74"/>
                <a:gd name="T2" fmla="*/ 18 w 39"/>
                <a:gd name="T3" fmla="*/ 5 h 74"/>
                <a:gd name="T4" fmla="*/ 6 w 39"/>
                <a:gd name="T5" fmla="*/ 17 h 74"/>
                <a:gd name="T6" fmla="*/ 1 w 39"/>
                <a:gd name="T7" fmla="*/ 30 h 74"/>
                <a:gd name="T8" fmla="*/ 0 w 39"/>
                <a:gd name="T9" fmla="*/ 45 h 74"/>
                <a:gd name="T10" fmla="*/ 9 w 39"/>
                <a:gd name="T11" fmla="*/ 58 h 74"/>
                <a:gd name="T12" fmla="*/ 21 w 39"/>
                <a:gd name="T13" fmla="*/ 67 h 74"/>
                <a:gd name="T14" fmla="*/ 39 w 39"/>
                <a:gd name="T15" fmla="*/ 65 h 74"/>
                <a:gd name="T16" fmla="*/ 39 w 39"/>
                <a:gd name="T17" fmla="*/ 10 h 74"/>
                <a:gd name="T18" fmla="*/ 37 w 39"/>
                <a:gd name="T19" fmla="*/ 65 h 74"/>
                <a:gd name="T20" fmla="*/ 23 w 39"/>
                <a:gd name="T21" fmla="*/ 65 h 74"/>
                <a:gd name="T22" fmla="*/ 22 w 39"/>
                <a:gd name="T23" fmla="*/ 64 h 74"/>
                <a:gd name="T24" fmla="*/ 18 w 39"/>
                <a:gd name="T25" fmla="*/ 65 h 74"/>
                <a:gd name="T26" fmla="*/ 12 w 39"/>
                <a:gd name="T27" fmla="*/ 56 h 74"/>
                <a:gd name="T28" fmla="*/ 23 w 39"/>
                <a:gd name="T29" fmla="*/ 60 h 74"/>
                <a:gd name="T30" fmla="*/ 25 w 39"/>
                <a:gd name="T31" fmla="*/ 60 h 74"/>
                <a:gd name="T32" fmla="*/ 28 w 39"/>
                <a:gd name="T33" fmla="*/ 49 h 74"/>
                <a:gd name="T34" fmla="*/ 26 w 39"/>
                <a:gd name="T35" fmla="*/ 47 h 74"/>
                <a:gd name="T36" fmla="*/ 11 w 39"/>
                <a:gd name="T37" fmla="*/ 54 h 74"/>
                <a:gd name="T38" fmla="*/ 7 w 39"/>
                <a:gd name="T39" fmla="*/ 38 h 74"/>
                <a:gd name="T40" fmla="*/ 25 w 39"/>
                <a:gd name="T41" fmla="*/ 36 h 74"/>
                <a:gd name="T42" fmla="*/ 31 w 39"/>
                <a:gd name="T43" fmla="*/ 40 h 74"/>
                <a:gd name="T44" fmla="*/ 31 w 39"/>
                <a:gd name="T45" fmla="*/ 37 h 74"/>
                <a:gd name="T46" fmla="*/ 24 w 39"/>
                <a:gd name="T47" fmla="*/ 27 h 74"/>
                <a:gd name="T48" fmla="*/ 24 w 39"/>
                <a:gd name="T49" fmla="*/ 34 h 74"/>
                <a:gd name="T50" fmla="*/ 8 w 39"/>
                <a:gd name="T51" fmla="*/ 36 h 74"/>
                <a:gd name="T52" fmla="*/ 4 w 39"/>
                <a:gd name="T53" fmla="*/ 30 h 74"/>
                <a:gd name="T54" fmla="*/ 10 w 39"/>
                <a:gd name="T55" fmla="*/ 22 h 74"/>
                <a:gd name="T56" fmla="*/ 9 w 39"/>
                <a:gd name="T57" fmla="*/ 17 h 74"/>
                <a:gd name="T58" fmla="*/ 20 w 39"/>
                <a:gd name="T59" fmla="*/ 14 h 74"/>
                <a:gd name="T60" fmla="*/ 19 w 39"/>
                <a:gd name="T61" fmla="*/ 21 h 74"/>
                <a:gd name="T62" fmla="*/ 20 w 39"/>
                <a:gd name="T63" fmla="*/ 20 h 74"/>
                <a:gd name="T64" fmla="*/ 29 w 39"/>
                <a:gd name="T65" fmla="*/ 12 h 74"/>
                <a:gd name="T66" fmla="*/ 22 w 39"/>
                <a:gd name="T67" fmla="*/ 13 h 74"/>
                <a:gd name="T68" fmla="*/ 19 w 39"/>
                <a:gd name="T69" fmla="*/ 7 h 74"/>
                <a:gd name="T70" fmla="*/ 25 w 39"/>
                <a:gd name="T71" fmla="*/ 6 h 74"/>
                <a:gd name="T72" fmla="*/ 37 w 39"/>
                <a:gd name="T73"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74">
                  <a:moveTo>
                    <a:pt x="39" y="9"/>
                  </a:moveTo>
                  <a:cubicBezTo>
                    <a:pt x="39" y="4"/>
                    <a:pt x="35" y="0"/>
                    <a:pt x="30" y="0"/>
                  </a:cubicBezTo>
                  <a:cubicBezTo>
                    <a:pt x="27" y="0"/>
                    <a:pt x="25" y="1"/>
                    <a:pt x="23" y="3"/>
                  </a:cubicBezTo>
                  <a:cubicBezTo>
                    <a:pt x="21" y="3"/>
                    <a:pt x="19" y="4"/>
                    <a:pt x="18" y="5"/>
                  </a:cubicBezTo>
                  <a:cubicBezTo>
                    <a:pt x="17" y="5"/>
                    <a:pt x="17" y="5"/>
                    <a:pt x="17" y="5"/>
                  </a:cubicBezTo>
                  <a:cubicBezTo>
                    <a:pt x="11" y="5"/>
                    <a:pt x="6" y="10"/>
                    <a:pt x="6" y="17"/>
                  </a:cubicBezTo>
                  <a:cubicBezTo>
                    <a:pt x="6" y="18"/>
                    <a:pt x="6" y="20"/>
                    <a:pt x="7" y="21"/>
                  </a:cubicBezTo>
                  <a:cubicBezTo>
                    <a:pt x="4" y="23"/>
                    <a:pt x="1" y="26"/>
                    <a:pt x="1" y="30"/>
                  </a:cubicBezTo>
                  <a:cubicBezTo>
                    <a:pt x="1" y="32"/>
                    <a:pt x="3" y="35"/>
                    <a:pt x="5" y="37"/>
                  </a:cubicBezTo>
                  <a:cubicBezTo>
                    <a:pt x="2" y="39"/>
                    <a:pt x="0" y="42"/>
                    <a:pt x="0" y="45"/>
                  </a:cubicBezTo>
                  <a:cubicBezTo>
                    <a:pt x="0" y="51"/>
                    <a:pt x="4" y="55"/>
                    <a:pt x="9" y="56"/>
                  </a:cubicBezTo>
                  <a:cubicBezTo>
                    <a:pt x="9" y="57"/>
                    <a:pt x="9" y="58"/>
                    <a:pt x="9" y="58"/>
                  </a:cubicBezTo>
                  <a:cubicBezTo>
                    <a:pt x="9" y="63"/>
                    <a:pt x="13" y="68"/>
                    <a:pt x="18" y="68"/>
                  </a:cubicBezTo>
                  <a:cubicBezTo>
                    <a:pt x="19" y="68"/>
                    <a:pt x="20" y="67"/>
                    <a:pt x="21" y="67"/>
                  </a:cubicBezTo>
                  <a:cubicBezTo>
                    <a:pt x="22" y="71"/>
                    <a:pt x="26" y="74"/>
                    <a:pt x="30" y="74"/>
                  </a:cubicBezTo>
                  <a:cubicBezTo>
                    <a:pt x="35" y="74"/>
                    <a:pt x="39" y="70"/>
                    <a:pt x="39" y="65"/>
                  </a:cubicBezTo>
                  <a:cubicBezTo>
                    <a:pt x="39" y="65"/>
                    <a:pt x="39" y="65"/>
                    <a:pt x="39" y="65"/>
                  </a:cubicBezTo>
                  <a:cubicBezTo>
                    <a:pt x="39" y="10"/>
                    <a:pt x="39" y="10"/>
                    <a:pt x="39" y="10"/>
                  </a:cubicBezTo>
                  <a:lnTo>
                    <a:pt x="39" y="9"/>
                  </a:lnTo>
                  <a:close/>
                  <a:moveTo>
                    <a:pt x="37" y="65"/>
                  </a:moveTo>
                  <a:cubicBezTo>
                    <a:pt x="37" y="69"/>
                    <a:pt x="34" y="72"/>
                    <a:pt x="30" y="72"/>
                  </a:cubicBezTo>
                  <a:cubicBezTo>
                    <a:pt x="26" y="72"/>
                    <a:pt x="24" y="69"/>
                    <a:pt x="23" y="65"/>
                  </a:cubicBezTo>
                  <a:cubicBezTo>
                    <a:pt x="23" y="65"/>
                    <a:pt x="23" y="64"/>
                    <a:pt x="23" y="64"/>
                  </a:cubicBezTo>
                  <a:cubicBezTo>
                    <a:pt x="23" y="64"/>
                    <a:pt x="22" y="64"/>
                    <a:pt x="22" y="64"/>
                  </a:cubicBezTo>
                  <a:cubicBezTo>
                    <a:pt x="22" y="64"/>
                    <a:pt x="22" y="64"/>
                    <a:pt x="21" y="64"/>
                  </a:cubicBezTo>
                  <a:cubicBezTo>
                    <a:pt x="21" y="65"/>
                    <a:pt x="20" y="65"/>
                    <a:pt x="18" y="65"/>
                  </a:cubicBezTo>
                  <a:cubicBezTo>
                    <a:pt x="15" y="65"/>
                    <a:pt x="12" y="62"/>
                    <a:pt x="12" y="58"/>
                  </a:cubicBezTo>
                  <a:cubicBezTo>
                    <a:pt x="12" y="58"/>
                    <a:pt x="12" y="57"/>
                    <a:pt x="12" y="56"/>
                  </a:cubicBezTo>
                  <a:cubicBezTo>
                    <a:pt x="13" y="55"/>
                    <a:pt x="17" y="53"/>
                    <a:pt x="22" y="54"/>
                  </a:cubicBezTo>
                  <a:cubicBezTo>
                    <a:pt x="22" y="57"/>
                    <a:pt x="23" y="60"/>
                    <a:pt x="23" y="60"/>
                  </a:cubicBezTo>
                  <a:cubicBezTo>
                    <a:pt x="23" y="60"/>
                    <a:pt x="24" y="61"/>
                    <a:pt x="24" y="61"/>
                  </a:cubicBezTo>
                  <a:cubicBezTo>
                    <a:pt x="25" y="61"/>
                    <a:pt x="25" y="61"/>
                    <a:pt x="25" y="60"/>
                  </a:cubicBezTo>
                  <a:cubicBezTo>
                    <a:pt x="26" y="60"/>
                    <a:pt x="26" y="59"/>
                    <a:pt x="26" y="59"/>
                  </a:cubicBezTo>
                  <a:cubicBezTo>
                    <a:pt x="25" y="58"/>
                    <a:pt x="23" y="53"/>
                    <a:pt x="28" y="49"/>
                  </a:cubicBezTo>
                  <a:cubicBezTo>
                    <a:pt x="29" y="49"/>
                    <a:pt x="29" y="48"/>
                    <a:pt x="28" y="47"/>
                  </a:cubicBezTo>
                  <a:cubicBezTo>
                    <a:pt x="28" y="47"/>
                    <a:pt x="27" y="47"/>
                    <a:pt x="26" y="47"/>
                  </a:cubicBezTo>
                  <a:cubicBezTo>
                    <a:pt x="25" y="48"/>
                    <a:pt x="23" y="50"/>
                    <a:pt x="23" y="51"/>
                  </a:cubicBezTo>
                  <a:cubicBezTo>
                    <a:pt x="17" y="50"/>
                    <a:pt x="13" y="52"/>
                    <a:pt x="11" y="54"/>
                  </a:cubicBezTo>
                  <a:cubicBezTo>
                    <a:pt x="6" y="53"/>
                    <a:pt x="3" y="50"/>
                    <a:pt x="3" y="45"/>
                  </a:cubicBezTo>
                  <a:cubicBezTo>
                    <a:pt x="3" y="42"/>
                    <a:pt x="5" y="40"/>
                    <a:pt x="7" y="38"/>
                  </a:cubicBezTo>
                  <a:cubicBezTo>
                    <a:pt x="8" y="39"/>
                    <a:pt x="11" y="40"/>
                    <a:pt x="15" y="40"/>
                  </a:cubicBezTo>
                  <a:cubicBezTo>
                    <a:pt x="19" y="40"/>
                    <a:pt x="22" y="38"/>
                    <a:pt x="25" y="36"/>
                  </a:cubicBezTo>
                  <a:cubicBezTo>
                    <a:pt x="27" y="37"/>
                    <a:pt x="28" y="39"/>
                    <a:pt x="30" y="39"/>
                  </a:cubicBezTo>
                  <a:cubicBezTo>
                    <a:pt x="30" y="39"/>
                    <a:pt x="31" y="40"/>
                    <a:pt x="31" y="40"/>
                  </a:cubicBezTo>
                  <a:cubicBezTo>
                    <a:pt x="31" y="40"/>
                    <a:pt x="32" y="39"/>
                    <a:pt x="32" y="39"/>
                  </a:cubicBezTo>
                  <a:cubicBezTo>
                    <a:pt x="32" y="38"/>
                    <a:pt x="32" y="37"/>
                    <a:pt x="31" y="37"/>
                  </a:cubicBezTo>
                  <a:cubicBezTo>
                    <a:pt x="25" y="35"/>
                    <a:pt x="26" y="29"/>
                    <a:pt x="26" y="28"/>
                  </a:cubicBezTo>
                  <a:cubicBezTo>
                    <a:pt x="26" y="28"/>
                    <a:pt x="25" y="27"/>
                    <a:pt x="24" y="27"/>
                  </a:cubicBezTo>
                  <a:cubicBezTo>
                    <a:pt x="24" y="27"/>
                    <a:pt x="23" y="27"/>
                    <a:pt x="23" y="28"/>
                  </a:cubicBezTo>
                  <a:cubicBezTo>
                    <a:pt x="23" y="28"/>
                    <a:pt x="23" y="31"/>
                    <a:pt x="24" y="34"/>
                  </a:cubicBezTo>
                  <a:cubicBezTo>
                    <a:pt x="21" y="36"/>
                    <a:pt x="18" y="37"/>
                    <a:pt x="15" y="37"/>
                  </a:cubicBezTo>
                  <a:cubicBezTo>
                    <a:pt x="11" y="37"/>
                    <a:pt x="9" y="36"/>
                    <a:pt x="8" y="36"/>
                  </a:cubicBezTo>
                  <a:cubicBezTo>
                    <a:pt x="8" y="36"/>
                    <a:pt x="8" y="36"/>
                    <a:pt x="8" y="35"/>
                  </a:cubicBezTo>
                  <a:cubicBezTo>
                    <a:pt x="5" y="34"/>
                    <a:pt x="4" y="32"/>
                    <a:pt x="4" y="30"/>
                  </a:cubicBezTo>
                  <a:cubicBezTo>
                    <a:pt x="4" y="27"/>
                    <a:pt x="6" y="24"/>
                    <a:pt x="9" y="23"/>
                  </a:cubicBezTo>
                  <a:cubicBezTo>
                    <a:pt x="10" y="23"/>
                    <a:pt x="10" y="23"/>
                    <a:pt x="10" y="22"/>
                  </a:cubicBezTo>
                  <a:cubicBezTo>
                    <a:pt x="10" y="22"/>
                    <a:pt x="10" y="22"/>
                    <a:pt x="10" y="21"/>
                  </a:cubicBezTo>
                  <a:cubicBezTo>
                    <a:pt x="9" y="20"/>
                    <a:pt x="9" y="18"/>
                    <a:pt x="9" y="17"/>
                  </a:cubicBezTo>
                  <a:cubicBezTo>
                    <a:pt x="9" y="12"/>
                    <a:pt x="12" y="8"/>
                    <a:pt x="17" y="8"/>
                  </a:cubicBezTo>
                  <a:cubicBezTo>
                    <a:pt x="17" y="10"/>
                    <a:pt x="18" y="13"/>
                    <a:pt x="20" y="14"/>
                  </a:cubicBezTo>
                  <a:cubicBezTo>
                    <a:pt x="18" y="17"/>
                    <a:pt x="17" y="19"/>
                    <a:pt x="17" y="20"/>
                  </a:cubicBezTo>
                  <a:cubicBezTo>
                    <a:pt x="17" y="21"/>
                    <a:pt x="18" y="21"/>
                    <a:pt x="19" y="21"/>
                  </a:cubicBezTo>
                  <a:cubicBezTo>
                    <a:pt x="19" y="21"/>
                    <a:pt x="19" y="21"/>
                    <a:pt x="19" y="21"/>
                  </a:cubicBezTo>
                  <a:cubicBezTo>
                    <a:pt x="19" y="21"/>
                    <a:pt x="20" y="20"/>
                    <a:pt x="20" y="20"/>
                  </a:cubicBezTo>
                  <a:cubicBezTo>
                    <a:pt x="20" y="19"/>
                    <a:pt x="21" y="14"/>
                    <a:pt x="28" y="13"/>
                  </a:cubicBezTo>
                  <a:cubicBezTo>
                    <a:pt x="29" y="13"/>
                    <a:pt x="29" y="12"/>
                    <a:pt x="29" y="12"/>
                  </a:cubicBezTo>
                  <a:cubicBezTo>
                    <a:pt x="29" y="11"/>
                    <a:pt x="29" y="10"/>
                    <a:pt x="28" y="10"/>
                  </a:cubicBezTo>
                  <a:cubicBezTo>
                    <a:pt x="26" y="11"/>
                    <a:pt x="24" y="12"/>
                    <a:pt x="22" y="13"/>
                  </a:cubicBezTo>
                  <a:cubicBezTo>
                    <a:pt x="20" y="12"/>
                    <a:pt x="19" y="9"/>
                    <a:pt x="19" y="7"/>
                  </a:cubicBezTo>
                  <a:cubicBezTo>
                    <a:pt x="19" y="7"/>
                    <a:pt x="19" y="7"/>
                    <a:pt x="19" y="7"/>
                  </a:cubicBezTo>
                  <a:cubicBezTo>
                    <a:pt x="21" y="6"/>
                    <a:pt x="22" y="6"/>
                    <a:pt x="23" y="6"/>
                  </a:cubicBezTo>
                  <a:cubicBezTo>
                    <a:pt x="24" y="6"/>
                    <a:pt x="24" y="6"/>
                    <a:pt x="25" y="6"/>
                  </a:cubicBezTo>
                  <a:cubicBezTo>
                    <a:pt x="26" y="4"/>
                    <a:pt x="28" y="3"/>
                    <a:pt x="30" y="3"/>
                  </a:cubicBezTo>
                  <a:cubicBezTo>
                    <a:pt x="33" y="3"/>
                    <a:pt x="36" y="6"/>
                    <a:pt x="37" y="9"/>
                  </a:cubicBezTo>
                  <a:cubicBezTo>
                    <a:pt x="37" y="65"/>
                    <a:pt x="37" y="65"/>
                    <a:pt x="37" y="6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8" name="Freeform 101">
              <a:extLst>
                <a:ext uri="{FF2B5EF4-FFF2-40B4-BE49-F238E27FC236}">
                  <a16:creationId xmlns:a16="http://schemas.microsoft.com/office/drawing/2014/main" id="{EFC862A0-05DA-C94E-9189-AC52AFCA8353}"/>
                </a:ext>
              </a:extLst>
            </p:cNvPr>
            <p:cNvSpPr>
              <a:spLocks noEditPoints="1"/>
            </p:cNvSpPr>
            <p:nvPr/>
          </p:nvSpPr>
          <p:spPr bwMode="auto">
            <a:xfrm>
              <a:off x="3691336" y="3085368"/>
              <a:ext cx="151266" cy="287112"/>
            </a:xfrm>
            <a:custGeom>
              <a:avLst/>
              <a:gdLst>
                <a:gd name="T0" fmla="*/ 35 w 39"/>
                <a:gd name="T1" fmla="*/ 37 h 74"/>
                <a:gd name="T2" fmla="*/ 32 w 39"/>
                <a:gd name="T3" fmla="*/ 21 h 74"/>
                <a:gd name="T4" fmla="*/ 22 w 39"/>
                <a:gd name="T5" fmla="*/ 5 h 74"/>
                <a:gd name="T6" fmla="*/ 16 w 39"/>
                <a:gd name="T7" fmla="*/ 3 h 74"/>
                <a:gd name="T8" fmla="*/ 0 w 39"/>
                <a:gd name="T9" fmla="*/ 9 h 74"/>
                <a:gd name="T10" fmla="*/ 0 w 39"/>
                <a:gd name="T11" fmla="*/ 65 h 74"/>
                <a:gd name="T12" fmla="*/ 18 w 39"/>
                <a:gd name="T13" fmla="*/ 67 h 74"/>
                <a:gd name="T14" fmla="*/ 30 w 39"/>
                <a:gd name="T15" fmla="*/ 58 h 74"/>
                <a:gd name="T16" fmla="*/ 39 w 39"/>
                <a:gd name="T17" fmla="*/ 45 h 74"/>
                <a:gd name="T18" fmla="*/ 17 w 39"/>
                <a:gd name="T19" fmla="*/ 51 h 74"/>
                <a:gd name="T20" fmla="*/ 11 w 39"/>
                <a:gd name="T21" fmla="*/ 47 h 74"/>
                <a:gd name="T22" fmla="*/ 14 w 39"/>
                <a:gd name="T23" fmla="*/ 59 h 74"/>
                <a:gd name="T24" fmla="*/ 15 w 39"/>
                <a:gd name="T25" fmla="*/ 61 h 74"/>
                <a:gd name="T26" fmla="*/ 17 w 39"/>
                <a:gd name="T27" fmla="*/ 54 h 74"/>
                <a:gd name="T28" fmla="*/ 28 w 39"/>
                <a:gd name="T29" fmla="*/ 58 h 74"/>
                <a:gd name="T30" fmla="*/ 18 w 39"/>
                <a:gd name="T31" fmla="*/ 64 h 74"/>
                <a:gd name="T32" fmla="*/ 16 w 39"/>
                <a:gd name="T33" fmla="*/ 65 h 74"/>
                <a:gd name="T34" fmla="*/ 3 w 39"/>
                <a:gd name="T35" fmla="*/ 65 h 74"/>
                <a:gd name="T36" fmla="*/ 3 w 39"/>
                <a:gd name="T37" fmla="*/ 10 h 74"/>
                <a:gd name="T38" fmla="*/ 9 w 39"/>
                <a:gd name="T39" fmla="*/ 3 h 74"/>
                <a:gd name="T40" fmla="*/ 16 w 39"/>
                <a:gd name="T41" fmla="*/ 6 h 74"/>
                <a:gd name="T42" fmla="*/ 20 w 39"/>
                <a:gd name="T43" fmla="*/ 7 h 74"/>
                <a:gd name="T44" fmla="*/ 12 w 39"/>
                <a:gd name="T45" fmla="*/ 10 h 74"/>
                <a:gd name="T46" fmla="*/ 11 w 39"/>
                <a:gd name="T47" fmla="*/ 13 h 74"/>
                <a:gd name="T48" fmla="*/ 21 w 39"/>
                <a:gd name="T49" fmla="*/ 21 h 74"/>
                <a:gd name="T50" fmla="*/ 22 w 39"/>
                <a:gd name="T51" fmla="*/ 20 h 74"/>
                <a:gd name="T52" fmla="*/ 23 w 39"/>
                <a:gd name="T53" fmla="*/ 8 h 74"/>
                <a:gd name="T54" fmla="*/ 29 w 39"/>
                <a:gd name="T55" fmla="*/ 21 h 74"/>
                <a:gd name="T56" fmla="*/ 30 w 39"/>
                <a:gd name="T57" fmla="*/ 23 h 74"/>
                <a:gd name="T58" fmla="*/ 32 w 39"/>
                <a:gd name="T59" fmla="*/ 35 h 74"/>
                <a:gd name="T60" fmla="*/ 25 w 39"/>
                <a:gd name="T61" fmla="*/ 37 h 74"/>
                <a:gd name="T62" fmla="*/ 17 w 39"/>
                <a:gd name="T63" fmla="*/ 28 h 74"/>
                <a:gd name="T64" fmla="*/ 14 w 39"/>
                <a:gd name="T65" fmla="*/ 28 h 74"/>
                <a:gd name="T66" fmla="*/ 7 w 39"/>
                <a:gd name="T67" fmla="*/ 39 h 74"/>
                <a:gd name="T68" fmla="*/ 9 w 39"/>
                <a:gd name="T69" fmla="*/ 39 h 74"/>
                <a:gd name="T70" fmla="*/ 25 w 39"/>
                <a:gd name="T71" fmla="*/ 40 h 74"/>
                <a:gd name="T72" fmla="*/ 36 w 39"/>
                <a:gd name="T73" fmla="*/ 4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 h="74">
                  <a:moveTo>
                    <a:pt x="39" y="45"/>
                  </a:moveTo>
                  <a:cubicBezTo>
                    <a:pt x="39" y="42"/>
                    <a:pt x="37" y="39"/>
                    <a:pt x="35" y="37"/>
                  </a:cubicBezTo>
                  <a:cubicBezTo>
                    <a:pt x="37" y="35"/>
                    <a:pt x="38" y="32"/>
                    <a:pt x="38" y="30"/>
                  </a:cubicBezTo>
                  <a:cubicBezTo>
                    <a:pt x="38" y="26"/>
                    <a:pt x="36" y="23"/>
                    <a:pt x="32" y="21"/>
                  </a:cubicBezTo>
                  <a:cubicBezTo>
                    <a:pt x="33" y="20"/>
                    <a:pt x="34" y="18"/>
                    <a:pt x="34" y="17"/>
                  </a:cubicBezTo>
                  <a:cubicBezTo>
                    <a:pt x="34" y="10"/>
                    <a:pt x="28" y="5"/>
                    <a:pt x="22" y="5"/>
                  </a:cubicBezTo>
                  <a:cubicBezTo>
                    <a:pt x="22" y="5"/>
                    <a:pt x="22" y="5"/>
                    <a:pt x="22" y="5"/>
                  </a:cubicBezTo>
                  <a:cubicBezTo>
                    <a:pt x="20" y="4"/>
                    <a:pt x="18" y="3"/>
                    <a:pt x="16" y="3"/>
                  </a:cubicBezTo>
                  <a:cubicBezTo>
                    <a:pt x="14" y="1"/>
                    <a:pt x="12" y="0"/>
                    <a:pt x="9" y="0"/>
                  </a:cubicBezTo>
                  <a:cubicBezTo>
                    <a:pt x="5" y="0"/>
                    <a:pt x="0" y="4"/>
                    <a:pt x="0" y="9"/>
                  </a:cubicBezTo>
                  <a:cubicBezTo>
                    <a:pt x="0" y="65"/>
                    <a:pt x="0" y="65"/>
                    <a:pt x="0" y="65"/>
                  </a:cubicBezTo>
                  <a:cubicBezTo>
                    <a:pt x="0" y="65"/>
                    <a:pt x="0" y="65"/>
                    <a:pt x="0" y="65"/>
                  </a:cubicBezTo>
                  <a:cubicBezTo>
                    <a:pt x="0" y="70"/>
                    <a:pt x="4" y="74"/>
                    <a:pt x="9" y="74"/>
                  </a:cubicBezTo>
                  <a:cubicBezTo>
                    <a:pt x="14" y="74"/>
                    <a:pt x="17" y="71"/>
                    <a:pt x="18" y="67"/>
                  </a:cubicBezTo>
                  <a:cubicBezTo>
                    <a:pt x="19" y="67"/>
                    <a:pt x="20" y="68"/>
                    <a:pt x="21" y="68"/>
                  </a:cubicBezTo>
                  <a:cubicBezTo>
                    <a:pt x="26" y="68"/>
                    <a:pt x="30" y="63"/>
                    <a:pt x="30" y="58"/>
                  </a:cubicBezTo>
                  <a:cubicBezTo>
                    <a:pt x="30" y="58"/>
                    <a:pt x="30" y="57"/>
                    <a:pt x="30" y="56"/>
                  </a:cubicBezTo>
                  <a:cubicBezTo>
                    <a:pt x="35" y="55"/>
                    <a:pt x="39" y="51"/>
                    <a:pt x="39" y="45"/>
                  </a:cubicBezTo>
                  <a:close/>
                  <a:moveTo>
                    <a:pt x="29" y="54"/>
                  </a:moveTo>
                  <a:cubicBezTo>
                    <a:pt x="27" y="52"/>
                    <a:pt x="22" y="50"/>
                    <a:pt x="17" y="51"/>
                  </a:cubicBezTo>
                  <a:cubicBezTo>
                    <a:pt x="16" y="50"/>
                    <a:pt x="15" y="48"/>
                    <a:pt x="13" y="47"/>
                  </a:cubicBezTo>
                  <a:cubicBezTo>
                    <a:pt x="12" y="47"/>
                    <a:pt x="12" y="47"/>
                    <a:pt x="11" y="47"/>
                  </a:cubicBezTo>
                  <a:cubicBezTo>
                    <a:pt x="11" y="48"/>
                    <a:pt x="11" y="49"/>
                    <a:pt x="11" y="49"/>
                  </a:cubicBezTo>
                  <a:cubicBezTo>
                    <a:pt x="17" y="53"/>
                    <a:pt x="14" y="58"/>
                    <a:pt x="14" y="59"/>
                  </a:cubicBezTo>
                  <a:cubicBezTo>
                    <a:pt x="13" y="59"/>
                    <a:pt x="14" y="60"/>
                    <a:pt x="14" y="60"/>
                  </a:cubicBezTo>
                  <a:cubicBezTo>
                    <a:pt x="15" y="61"/>
                    <a:pt x="15" y="61"/>
                    <a:pt x="15" y="61"/>
                  </a:cubicBezTo>
                  <a:cubicBezTo>
                    <a:pt x="15" y="61"/>
                    <a:pt x="16" y="60"/>
                    <a:pt x="16" y="60"/>
                  </a:cubicBezTo>
                  <a:cubicBezTo>
                    <a:pt x="16" y="60"/>
                    <a:pt x="18" y="57"/>
                    <a:pt x="17" y="54"/>
                  </a:cubicBezTo>
                  <a:cubicBezTo>
                    <a:pt x="22" y="53"/>
                    <a:pt x="26" y="55"/>
                    <a:pt x="27" y="56"/>
                  </a:cubicBezTo>
                  <a:cubicBezTo>
                    <a:pt x="27" y="57"/>
                    <a:pt x="28" y="58"/>
                    <a:pt x="28" y="58"/>
                  </a:cubicBezTo>
                  <a:cubicBezTo>
                    <a:pt x="28" y="62"/>
                    <a:pt x="25" y="65"/>
                    <a:pt x="21" y="65"/>
                  </a:cubicBezTo>
                  <a:cubicBezTo>
                    <a:pt x="20" y="65"/>
                    <a:pt x="19" y="65"/>
                    <a:pt x="18" y="64"/>
                  </a:cubicBezTo>
                  <a:cubicBezTo>
                    <a:pt x="17" y="64"/>
                    <a:pt x="17" y="64"/>
                    <a:pt x="17" y="64"/>
                  </a:cubicBezTo>
                  <a:cubicBezTo>
                    <a:pt x="16" y="64"/>
                    <a:pt x="16" y="65"/>
                    <a:pt x="16" y="65"/>
                  </a:cubicBezTo>
                  <a:cubicBezTo>
                    <a:pt x="16" y="69"/>
                    <a:pt x="13" y="72"/>
                    <a:pt x="9" y="72"/>
                  </a:cubicBezTo>
                  <a:cubicBezTo>
                    <a:pt x="6" y="72"/>
                    <a:pt x="3" y="69"/>
                    <a:pt x="3" y="65"/>
                  </a:cubicBezTo>
                  <a:cubicBezTo>
                    <a:pt x="3" y="65"/>
                    <a:pt x="3" y="65"/>
                    <a:pt x="3" y="65"/>
                  </a:cubicBezTo>
                  <a:cubicBezTo>
                    <a:pt x="3" y="10"/>
                    <a:pt x="3" y="10"/>
                    <a:pt x="3" y="10"/>
                  </a:cubicBezTo>
                  <a:cubicBezTo>
                    <a:pt x="3" y="9"/>
                    <a:pt x="3" y="9"/>
                    <a:pt x="3" y="9"/>
                  </a:cubicBezTo>
                  <a:cubicBezTo>
                    <a:pt x="3" y="6"/>
                    <a:pt x="6" y="3"/>
                    <a:pt x="9" y="3"/>
                  </a:cubicBezTo>
                  <a:cubicBezTo>
                    <a:pt x="11" y="3"/>
                    <a:pt x="13" y="4"/>
                    <a:pt x="15" y="6"/>
                  </a:cubicBezTo>
                  <a:cubicBezTo>
                    <a:pt x="15" y="6"/>
                    <a:pt x="15" y="6"/>
                    <a:pt x="16" y="6"/>
                  </a:cubicBezTo>
                  <a:cubicBezTo>
                    <a:pt x="18" y="6"/>
                    <a:pt x="19" y="6"/>
                    <a:pt x="20" y="7"/>
                  </a:cubicBezTo>
                  <a:cubicBezTo>
                    <a:pt x="20" y="7"/>
                    <a:pt x="20" y="7"/>
                    <a:pt x="20" y="7"/>
                  </a:cubicBezTo>
                  <a:cubicBezTo>
                    <a:pt x="20" y="9"/>
                    <a:pt x="19" y="12"/>
                    <a:pt x="17" y="13"/>
                  </a:cubicBezTo>
                  <a:cubicBezTo>
                    <a:pt x="16" y="12"/>
                    <a:pt x="14" y="11"/>
                    <a:pt x="12" y="10"/>
                  </a:cubicBezTo>
                  <a:cubicBezTo>
                    <a:pt x="11" y="10"/>
                    <a:pt x="10" y="11"/>
                    <a:pt x="10" y="12"/>
                  </a:cubicBezTo>
                  <a:cubicBezTo>
                    <a:pt x="10" y="12"/>
                    <a:pt x="10" y="13"/>
                    <a:pt x="11" y="13"/>
                  </a:cubicBezTo>
                  <a:cubicBezTo>
                    <a:pt x="18" y="14"/>
                    <a:pt x="19" y="19"/>
                    <a:pt x="19" y="20"/>
                  </a:cubicBezTo>
                  <a:cubicBezTo>
                    <a:pt x="20" y="20"/>
                    <a:pt x="20" y="21"/>
                    <a:pt x="21" y="21"/>
                  </a:cubicBezTo>
                  <a:cubicBezTo>
                    <a:pt x="21" y="21"/>
                    <a:pt x="21" y="21"/>
                    <a:pt x="21" y="21"/>
                  </a:cubicBezTo>
                  <a:cubicBezTo>
                    <a:pt x="21" y="21"/>
                    <a:pt x="22" y="21"/>
                    <a:pt x="22" y="20"/>
                  </a:cubicBezTo>
                  <a:cubicBezTo>
                    <a:pt x="22" y="19"/>
                    <a:pt x="22" y="17"/>
                    <a:pt x="19" y="14"/>
                  </a:cubicBezTo>
                  <a:cubicBezTo>
                    <a:pt x="21" y="13"/>
                    <a:pt x="22" y="10"/>
                    <a:pt x="23" y="8"/>
                  </a:cubicBezTo>
                  <a:cubicBezTo>
                    <a:pt x="27" y="8"/>
                    <a:pt x="31" y="12"/>
                    <a:pt x="31" y="17"/>
                  </a:cubicBezTo>
                  <a:cubicBezTo>
                    <a:pt x="31" y="18"/>
                    <a:pt x="30" y="20"/>
                    <a:pt x="29" y="21"/>
                  </a:cubicBezTo>
                  <a:cubicBezTo>
                    <a:pt x="29" y="22"/>
                    <a:pt x="29" y="22"/>
                    <a:pt x="29" y="22"/>
                  </a:cubicBezTo>
                  <a:cubicBezTo>
                    <a:pt x="29" y="23"/>
                    <a:pt x="30" y="23"/>
                    <a:pt x="30" y="23"/>
                  </a:cubicBezTo>
                  <a:cubicBezTo>
                    <a:pt x="33" y="24"/>
                    <a:pt x="35" y="27"/>
                    <a:pt x="35" y="30"/>
                  </a:cubicBezTo>
                  <a:cubicBezTo>
                    <a:pt x="35" y="32"/>
                    <a:pt x="34" y="34"/>
                    <a:pt x="32" y="35"/>
                  </a:cubicBezTo>
                  <a:cubicBezTo>
                    <a:pt x="32" y="36"/>
                    <a:pt x="32" y="36"/>
                    <a:pt x="32" y="36"/>
                  </a:cubicBezTo>
                  <a:cubicBezTo>
                    <a:pt x="31" y="36"/>
                    <a:pt x="28" y="37"/>
                    <a:pt x="25" y="37"/>
                  </a:cubicBezTo>
                  <a:cubicBezTo>
                    <a:pt x="21" y="37"/>
                    <a:pt x="18" y="36"/>
                    <a:pt x="15" y="34"/>
                  </a:cubicBezTo>
                  <a:cubicBezTo>
                    <a:pt x="17" y="31"/>
                    <a:pt x="17" y="28"/>
                    <a:pt x="17" y="28"/>
                  </a:cubicBezTo>
                  <a:cubicBezTo>
                    <a:pt x="16" y="27"/>
                    <a:pt x="16" y="27"/>
                    <a:pt x="15" y="27"/>
                  </a:cubicBezTo>
                  <a:cubicBezTo>
                    <a:pt x="14" y="27"/>
                    <a:pt x="14" y="28"/>
                    <a:pt x="14" y="28"/>
                  </a:cubicBezTo>
                  <a:cubicBezTo>
                    <a:pt x="14" y="29"/>
                    <a:pt x="14" y="35"/>
                    <a:pt x="8" y="37"/>
                  </a:cubicBezTo>
                  <a:cubicBezTo>
                    <a:pt x="7" y="37"/>
                    <a:pt x="7" y="38"/>
                    <a:pt x="7" y="39"/>
                  </a:cubicBezTo>
                  <a:cubicBezTo>
                    <a:pt x="8" y="39"/>
                    <a:pt x="8" y="40"/>
                    <a:pt x="9" y="40"/>
                  </a:cubicBezTo>
                  <a:cubicBezTo>
                    <a:pt x="9" y="40"/>
                    <a:pt x="9" y="39"/>
                    <a:pt x="9" y="39"/>
                  </a:cubicBezTo>
                  <a:cubicBezTo>
                    <a:pt x="11" y="39"/>
                    <a:pt x="13" y="37"/>
                    <a:pt x="14" y="36"/>
                  </a:cubicBezTo>
                  <a:cubicBezTo>
                    <a:pt x="17" y="38"/>
                    <a:pt x="21" y="40"/>
                    <a:pt x="25" y="40"/>
                  </a:cubicBezTo>
                  <a:cubicBezTo>
                    <a:pt x="28" y="40"/>
                    <a:pt x="31" y="39"/>
                    <a:pt x="32" y="38"/>
                  </a:cubicBezTo>
                  <a:cubicBezTo>
                    <a:pt x="35" y="40"/>
                    <a:pt x="36" y="42"/>
                    <a:pt x="36" y="45"/>
                  </a:cubicBezTo>
                  <a:cubicBezTo>
                    <a:pt x="36" y="50"/>
                    <a:pt x="33" y="53"/>
                    <a:pt x="29" y="5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09" name="Group 1908">
            <a:extLst>
              <a:ext uri="{FF2B5EF4-FFF2-40B4-BE49-F238E27FC236}">
                <a16:creationId xmlns:a16="http://schemas.microsoft.com/office/drawing/2014/main" id="{A87E65D6-D70D-BF43-8BE6-2F0117B9BEB9}"/>
              </a:ext>
            </a:extLst>
          </p:cNvPr>
          <p:cNvGrpSpPr/>
          <p:nvPr userDrawn="1"/>
        </p:nvGrpSpPr>
        <p:grpSpPr>
          <a:xfrm>
            <a:off x="2481943" y="1885484"/>
            <a:ext cx="314281" cy="309875"/>
            <a:chOff x="2481943" y="1875974"/>
            <a:chExt cx="314281" cy="309875"/>
          </a:xfrm>
        </p:grpSpPr>
        <p:sp>
          <p:nvSpPr>
            <p:cNvPr id="1910" name="Freeform 102">
              <a:extLst>
                <a:ext uri="{FF2B5EF4-FFF2-40B4-BE49-F238E27FC236}">
                  <a16:creationId xmlns:a16="http://schemas.microsoft.com/office/drawing/2014/main" id="{DA4C5EF3-10DA-594B-99DD-74626A09FF69}"/>
                </a:ext>
              </a:extLst>
            </p:cNvPr>
            <p:cNvSpPr>
              <a:spLocks noEditPoints="1"/>
            </p:cNvSpPr>
            <p:nvPr/>
          </p:nvSpPr>
          <p:spPr bwMode="auto">
            <a:xfrm>
              <a:off x="2602368" y="1903143"/>
              <a:ext cx="80773" cy="77102"/>
            </a:xfrm>
            <a:custGeom>
              <a:avLst/>
              <a:gdLst>
                <a:gd name="T0" fmla="*/ 1 w 21"/>
                <a:gd name="T1" fmla="*/ 17 h 20"/>
                <a:gd name="T2" fmla="*/ 0 w 21"/>
                <a:gd name="T3" fmla="*/ 18 h 20"/>
                <a:gd name="T4" fmla="*/ 1 w 21"/>
                <a:gd name="T5" fmla="*/ 20 h 20"/>
                <a:gd name="T6" fmla="*/ 9 w 21"/>
                <a:gd name="T7" fmla="*/ 20 h 20"/>
                <a:gd name="T8" fmla="*/ 10 w 21"/>
                <a:gd name="T9" fmla="*/ 19 h 20"/>
                <a:gd name="T10" fmla="*/ 15 w 21"/>
                <a:gd name="T11" fmla="*/ 10 h 20"/>
                <a:gd name="T12" fmla="*/ 16 w 21"/>
                <a:gd name="T13" fmla="*/ 10 h 20"/>
                <a:gd name="T14" fmla="*/ 20 w 21"/>
                <a:gd name="T15" fmla="*/ 7 h 20"/>
                <a:gd name="T16" fmla="*/ 20 w 21"/>
                <a:gd name="T17" fmla="*/ 3 h 20"/>
                <a:gd name="T18" fmla="*/ 18 w 21"/>
                <a:gd name="T19" fmla="*/ 1 h 20"/>
                <a:gd name="T20" fmla="*/ 16 w 21"/>
                <a:gd name="T21" fmla="*/ 0 h 20"/>
                <a:gd name="T22" fmla="*/ 11 w 21"/>
                <a:gd name="T23" fmla="*/ 3 h 20"/>
                <a:gd name="T24" fmla="*/ 11 w 21"/>
                <a:gd name="T25" fmla="*/ 7 h 20"/>
                <a:gd name="T26" fmla="*/ 13 w 21"/>
                <a:gd name="T27" fmla="*/ 8 h 20"/>
                <a:gd name="T28" fmla="*/ 8 w 21"/>
                <a:gd name="T29" fmla="*/ 17 h 20"/>
                <a:gd name="T30" fmla="*/ 1 w 21"/>
                <a:gd name="T31" fmla="*/ 17 h 20"/>
                <a:gd name="T32" fmla="*/ 14 w 21"/>
                <a:gd name="T33" fmla="*/ 4 h 20"/>
                <a:gd name="T34" fmla="*/ 16 w 21"/>
                <a:gd name="T35" fmla="*/ 3 h 20"/>
                <a:gd name="T36" fmla="*/ 17 w 21"/>
                <a:gd name="T37" fmla="*/ 3 h 20"/>
                <a:gd name="T38" fmla="*/ 18 w 21"/>
                <a:gd name="T39" fmla="*/ 4 h 20"/>
                <a:gd name="T40" fmla="*/ 18 w 21"/>
                <a:gd name="T41" fmla="*/ 6 h 20"/>
                <a:gd name="T42" fmla="*/ 15 w 21"/>
                <a:gd name="T43" fmla="*/ 7 h 20"/>
                <a:gd name="T44" fmla="*/ 14 w 21"/>
                <a:gd name="T45" fmla="*/ 6 h 20"/>
                <a:gd name="T46" fmla="*/ 14 w 21"/>
                <a:gd name="T4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0">
                  <a:moveTo>
                    <a:pt x="1" y="17"/>
                  </a:moveTo>
                  <a:cubicBezTo>
                    <a:pt x="1" y="17"/>
                    <a:pt x="0" y="17"/>
                    <a:pt x="0" y="18"/>
                  </a:cubicBezTo>
                  <a:cubicBezTo>
                    <a:pt x="0" y="19"/>
                    <a:pt x="1" y="20"/>
                    <a:pt x="1" y="20"/>
                  </a:cubicBezTo>
                  <a:cubicBezTo>
                    <a:pt x="9" y="20"/>
                    <a:pt x="9" y="20"/>
                    <a:pt x="9" y="20"/>
                  </a:cubicBezTo>
                  <a:cubicBezTo>
                    <a:pt x="10" y="20"/>
                    <a:pt x="10" y="19"/>
                    <a:pt x="10" y="19"/>
                  </a:cubicBezTo>
                  <a:cubicBezTo>
                    <a:pt x="15" y="10"/>
                    <a:pt x="15" y="10"/>
                    <a:pt x="15" y="10"/>
                  </a:cubicBezTo>
                  <a:cubicBezTo>
                    <a:pt x="15" y="10"/>
                    <a:pt x="16" y="10"/>
                    <a:pt x="16" y="10"/>
                  </a:cubicBezTo>
                  <a:cubicBezTo>
                    <a:pt x="18" y="10"/>
                    <a:pt x="19" y="9"/>
                    <a:pt x="20" y="7"/>
                  </a:cubicBezTo>
                  <a:cubicBezTo>
                    <a:pt x="21" y="6"/>
                    <a:pt x="21" y="5"/>
                    <a:pt x="20" y="3"/>
                  </a:cubicBezTo>
                  <a:cubicBezTo>
                    <a:pt x="20" y="2"/>
                    <a:pt x="19" y="1"/>
                    <a:pt x="18" y="1"/>
                  </a:cubicBezTo>
                  <a:cubicBezTo>
                    <a:pt x="17" y="0"/>
                    <a:pt x="17" y="0"/>
                    <a:pt x="16" y="0"/>
                  </a:cubicBezTo>
                  <a:cubicBezTo>
                    <a:pt x="14" y="0"/>
                    <a:pt x="12" y="1"/>
                    <a:pt x="11" y="3"/>
                  </a:cubicBezTo>
                  <a:cubicBezTo>
                    <a:pt x="11" y="4"/>
                    <a:pt x="11" y="5"/>
                    <a:pt x="11" y="7"/>
                  </a:cubicBezTo>
                  <a:cubicBezTo>
                    <a:pt x="12" y="7"/>
                    <a:pt x="12" y="8"/>
                    <a:pt x="13" y="8"/>
                  </a:cubicBezTo>
                  <a:cubicBezTo>
                    <a:pt x="8" y="17"/>
                    <a:pt x="8" y="17"/>
                    <a:pt x="8" y="17"/>
                  </a:cubicBezTo>
                  <a:lnTo>
                    <a:pt x="1" y="17"/>
                  </a:lnTo>
                  <a:close/>
                  <a:moveTo>
                    <a:pt x="14" y="4"/>
                  </a:moveTo>
                  <a:cubicBezTo>
                    <a:pt x="14" y="3"/>
                    <a:pt x="15" y="3"/>
                    <a:pt x="16" y="3"/>
                  </a:cubicBezTo>
                  <a:cubicBezTo>
                    <a:pt x="16" y="3"/>
                    <a:pt x="16" y="3"/>
                    <a:pt x="17" y="3"/>
                  </a:cubicBezTo>
                  <a:cubicBezTo>
                    <a:pt x="17" y="3"/>
                    <a:pt x="18" y="4"/>
                    <a:pt x="18" y="4"/>
                  </a:cubicBezTo>
                  <a:cubicBezTo>
                    <a:pt x="18" y="5"/>
                    <a:pt x="18" y="5"/>
                    <a:pt x="18" y="6"/>
                  </a:cubicBezTo>
                  <a:cubicBezTo>
                    <a:pt x="17" y="7"/>
                    <a:pt x="16" y="7"/>
                    <a:pt x="15" y="7"/>
                  </a:cubicBezTo>
                  <a:cubicBezTo>
                    <a:pt x="14" y="7"/>
                    <a:pt x="14" y="6"/>
                    <a:pt x="14" y="6"/>
                  </a:cubicBezTo>
                  <a:cubicBezTo>
                    <a:pt x="14" y="5"/>
                    <a:pt x="14" y="5"/>
                    <a:pt x="14" y="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1" name="Freeform 103">
              <a:extLst>
                <a:ext uri="{FF2B5EF4-FFF2-40B4-BE49-F238E27FC236}">
                  <a16:creationId xmlns:a16="http://schemas.microsoft.com/office/drawing/2014/main" id="{F82EA5C6-5DED-C144-86DB-CAE561B1013D}"/>
                </a:ext>
              </a:extLst>
            </p:cNvPr>
            <p:cNvSpPr>
              <a:spLocks noEditPoints="1"/>
            </p:cNvSpPr>
            <p:nvPr/>
          </p:nvSpPr>
          <p:spPr bwMode="auto">
            <a:xfrm>
              <a:off x="2602368" y="1937655"/>
              <a:ext cx="143189" cy="66087"/>
            </a:xfrm>
            <a:custGeom>
              <a:avLst/>
              <a:gdLst>
                <a:gd name="T0" fmla="*/ 1 w 37"/>
                <a:gd name="T1" fmla="*/ 17 h 17"/>
                <a:gd name="T2" fmla="*/ 13 w 37"/>
                <a:gd name="T3" fmla="*/ 17 h 17"/>
                <a:gd name="T4" fmla="*/ 14 w 37"/>
                <a:gd name="T5" fmla="*/ 16 h 17"/>
                <a:gd name="T6" fmla="*/ 19 w 37"/>
                <a:gd name="T7" fmla="*/ 7 h 17"/>
                <a:gd name="T8" fmla="*/ 27 w 37"/>
                <a:gd name="T9" fmla="*/ 7 h 17"/>
                <a:gd name="T10" fmla="*/ 32 w 37"/>
                <a:gd name="T11" fmla="*/ 10 h 17"/>
                <a:gd name="T12" fmla="*/ 37 w 37"/>
                <a:gd name="T13" fmla="*/ 5 h 17"/>
                <a:gd name="T14" fmla="*/ 32 w 37"/>
                <a:gd name="T15" fmla="*/ 0 h 17"/>
                <a:gd name="T16" fmla="*/ 27 w 37"/>
                <a:gd name="T17" fmla="*/ 4 h 17"/>
                <a:gd name="T18" fmla="*/ 18 w 37"/>
                <a:gd name="T19" fmla="*/ 4 h 17"/>
                <a:gd name="T20" fmla="*/ 17 w 37"/>
                <a:gd name="T21" fmla="*/ 5 h 17"/>
                <a:gd name="T22" fmla="*/ 12 w 37"/>
                <a:gd name="T23" fmla="*/ 14 h 17"/>
                <a:gd name="T24" fmla="*/ 1 w 37"/>
                <a:gd name="T25" fmla="*/ 14 h 17"/>
                <a:gd name="T26" fmla="*/ 0 w 37"/>
                <a:gd name="T27" fmla="*/ 15 h 17"/>
                <a:gd name="T28" fmla="*/ 1 w 37"/>
                <a:gd name="T29" fmla="*/ 17 h 17"/>
                <a:gd name="T30" fmla="*/ 32 w 37"/>
                <a:gd name="T31" fmla="*/ 3 h 17"/>
                <a:gd name="T32" fmla="*/ 34 w 37"/>
                <a:gd name="T33" fmla="*/ 5 h 17"/>
                <a:gd name="T34" fmla="*/ 32 w 37"/>
                <a:gd name="T35" fmla="*/ 7 h 17"/>
                <a:gd name="T36" fmla="*/ 30 w 37"/>
                <a:gd name="T37" fmla="*/ 5 h 17"/>
                <a:gd name="T38" fmla="*/ 32 w 37"/>
                <a:gd name="T3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17">
                  <a:moveTo>
                    <a:pt x="1" y="17"/>
                  </a:moveTo>
                  <a:cubicBezTo>
                    <a:pt x="13" y="17"/>
                    <a:pt x="13" y="17"/>
                    <a:pt x="13" y="17"/>
                  </a:cubicBezTo>
                  <a:cubicBezTo>
                    <a:pt x="13" y="17"/>
                    <a:pt x="14" y="16"/>
                    <a:pt x="14" y="16"/>
                  </a:cubicBezTo>
                  <a:cubicBezTo>
                    <a:pt x="19" y="7"/>
                    <a:pt x="19" y="7"/>
                    <a:pt x="19" y="7"/>
                  </a:cubicBezTo>
                  <a:cubicBezTo>
                    <a:pt x="27" y="7"/>
                    <a:pt x="27" y="7"/>
                    <a:pt x="27" y="7"/>
                  </a:cubicBezTo>
                  <a:cubicBezTo>
                    <a:pt x="28" y="9"/>
                    <a:pt x="30" y="10"/>
                    <a:pt x="32" y="10"/>
                  </a:cubicBezTo>
                  <a:cubicBezTo>
                    <a:pt x="35" y="10"/>
                    <a:pt x="37" y="8"/>
                    <a:pt x="37" y="5"/>
                  </a:cubicBezTo>
                  <a:cubicBezTo>
                    <a:pt x="37" y="3"/>
                    <a:pt x="35" y="0"/>
                    <a:pt x="32" y="0"/>
                  </a:cubicBezTo>
                  <a:cubicBezTo>
                    <a:pt x="30" y="0"/>
                    <a:pt x="28" y="2"/>
                    <a:pt x="27" y="4"/>
                  </a:cubicBezTo>
                  <a:cubicBezTo>
                    <a:pt x="18" y="4"/>
                    <a:pt x="18" y="4"/>
                    <a:pt x="18" y="4"/>
                  </a:cubicBezTo>
                  <a:cubicBezTo>
                    <a:pt x="18" y="4"/>
                    <a:pt x="17" y="4"/>
                    <a:pt x="17" y="5"/>
                  </a:cubicBezTo>
                  <a:cubicBezTo>
                    <a:pt x="12" y="14"/>
                    <a:pt x="12" y="14"/>
                    <a:pt x="12" y="14"/>
                  </a:cubicBezTo>
                  <a:cubicBezTo>
                    <a:pt x="1" y="14"/>
                    <a:pt x="1" y="14"/>
                    <a:pt x="1" y="14"/>
                  </a:cubicBezTo>
                  <a:cubicBezTo>
                    <a:pt x="1" y="14"/>
                    <a:pt x="0" y="15"/>
                    <a:pt x="0" y="15"/>
                  </a:cubicBezTo>
                  <a:cubicBezTo>
                    <a:pt x="0" y="16"/>
                    <a:pt x="1" y="17"/>
                    <a:pt x="1" y="17"/>
                  </a:cubicBezTo>
                  <a:close/>
                  <a:moveTo>
                    <a:pt x="32" y="3"/>
                  </a:moveTo>
                  <a:cubicBezTo>
                    <a:pt x="33" y="3"/>
                    <a:pt x="34" y="4"/>
                    <a:pt x="34" y="5"/>
                  </a:cubicBezTo>
                  <a:cubicBezTo>
                    <a:pt x="34" y="6"/>
                    <a:pt x="33" y="7"/>
                    <a:pt x="32" y="7"/>
                  </a:cubicBezTo>
                  <a:cubicBezTo>
                    <a:pt x="31" y="7"/>
                    <a:pt x="30" y="6"/>
                    <a:pt x="30" y="5"/>
                  </a:cubicBezTo>
                  <a:cubicBezTo>
                    <a:pt x="30" y="4"/>
                    <a:pt x="31" y="3"/>
                    <a:pt x="32"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2" name="Freeform 104">
              <a:extLst>
                <a:ext uri="{FF2B5EF4-FFF2-40B4-BE49-F238E27FC236}">
                  <a16:creationId xmlns:a16="http://schemas.microsoft.com/office/drawing/2014/main" id="{2346E0CC-93C1-5944-8077-616D21255882}"/>
                </a:ext>
              </a:extLst>
            </p:cNvPr>
            <p:cNvSpPr>
              <a:spLocks noEditPoints="1"/>
            </p:cNvSpPr>
            <p:nvPr/>
          </p:nvSpPr>
          <p:spPr bwMode="auto">
            <a:xfrm>
              <a:off x="2602368" y="2003742"/>
              <a:ext cx="150532" cy="38918"/>
            </a:xfrm>
            <a:custGeom>
              <a:avLst/>
              <a:gdLst>
                <a:gd name="T0" fmla="*/ 1 w 39"/>
                <a:gd name="T1" fmla="*/ 7 h 10"/>
                <a:gd name="T2" fmla="*/ 29 w 39"/>
                <a:gd name="T3" fmla="*/ 7 h 10"/>
                <a:gd name="T4" fmla="*/ 34 w 39"/>
                <a:gd name="T5" fmla="*/ 10 h 10"/>
                <a:gd name="T6" fmla="*/ 39 w 39"/>
                <a:gd name="T7" fmla="*/ 5 h 10"/>
                <a:gd name="T8" fmla="*/ 34 w 39"/>
                <a:gd name="T9" fmla="*/ 0 h 10"/>
                <a:gd name="T10" fmla="*/ 29 w 39"/>
                <a:gd name="T11" fmla="*/ 4 h 10"/>
                <a:gd name="T12" fmla="*/ 1 w 39"/>
                <a:gd name="T13" fmla="*/ 4 h 10"/>
                <a:gd name="T14" fmla="*/ 0 w 39"/>
                <a:gd name="T15" fmla="*/ 5 h 10"/>
                <a:gd name="T16" fmla="*/ 1 w 39"/>
                <a:gd name="T17" fmla="*/ 7 h 10"/>
                <a:gd name="T18" fmla="*/ 34 w 39"/>
                <a:gd name="T19" fmla="*/ 3 h 10"/>
                <a:gd name="T20" fmla="*/ 36 w 39"/>
                <a:gd name="T21" fmla="*/ 5 h 10"/>
                <a:gd name="T22" fmla="*/ 34 w 39"/>
                <a:gd name="T23" fmla="*/ 7 h 10"/>
                <a:gd name="T24" fmla="*/ 32 w 39"/>
                <a:gd name="T25" fmla="*/ 5 h 10"/>
                <a:gd name="T26" fmla="*/ 34 w 39"/>
                <a:gd name="T2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10">
                  <a:moveTo>
                    <a:pt x="1" y="7"/>
                  </a:moveTo>
                  <a:cubicBezTo>
                    <a:pt x="29" y="7"/>
                    <a:pt x="29" y="7"/>
                    <a:pt x="29" y="7"/>
                  </a:cubicBezTo>
                  <a:cubicBezTo>
                    <a:pt x="30" y="9"/>
                    <a:pt x="32" y="10"/>
                    <a:pt x="34" y="10"/>
                  </a:cubicBezTo>
                  <a:cubicBezTo>
                    <a:pt x="37" y="10"/>
                    <a:pt x="39" y="8"/>
                    <a:pt x="39" y="5"/>
                  </a:cubicBezTo>
                  <a:cubicBezTo>
                    <a:pt x="39" y="3"/>
                    <a:pt x="37" y="0"/>
                    <a:pt x="34" y="0"/>
                  </a:cubicBezTo>
                  <a:cubicBezTo>
                    <a:pt x="32" y="0"/>
                    <a:pt x="30" y="2"/>
                    <a:pt x="29" y="4"/>
                  </a:cubicBezTo>
                  <a:cubicBezTo>
                    <a:pt x="1" y="4"/>
                    <a:pt x="1" y="4"/>
                    <a:pt x="1" y="4"/>
                  </a:cubicBezTo>
                  <a:cubicBezTo>
                    <a:pt x="1" y="4"/>
                    <a:pt x="0" y="4"/>
                    <a:pt x="0" y="5"/>
                  </a:cubicBezTo>
                  <a:cubicBezTo>
                    <a:pt x="0" y="6"/>
                    <a:pt x="1" y="7"/>
                    <a:pt x="1" y="7"/>
                  </a:cubicBezTo>
                  <a:close/>
                  <a:moveTo>
                    <a:pt x="34" y="3"/>
                  </a:moveTo>
                  <a:cubicBezTo>
                    <a:pt x="35" y="3"/>
                    <a:pt x="36" y="4"/>
                    <a:pt x="36" y="5"/>
                  </a:cubicBezTo>
                  <a:cubicBezTo>
                    <a:pt x="36" y="6"/>
                    <a:pt x="35" y="7"/>
                    <a:pt x="34" y="7"/>
                  </a:cubicBezTo>
                  <a:cubicBezTo>
                    <a:pt x="33" y="7"/>
                    <a:pt x="32" y="6"/>
                    <a:pt x="32" y="5"/>
                  </a:cubicBezTo>
                  <a:cubicBezTo>
                    <a:pt x="32" y="4"/>
                    <a:pt x="33" y="3"/>
                    <a:pt x="34"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Freeform 105">
              <a:extLst>
                <a:ext uri="{FF2B5EF4-FFF2-40B4-BE49-F238E27FC236}">
                  <a16:creationId xmlns:a16="http://schemas.microsoft.com/office/drawing/2014/main" id="{9544760E-AB04-3E48-8ED0-E3B29D883A89}"/>
                </a:ext>
              </a:extLst>
            </p:cNvPr>
            <p:cNvSpPr>
              <a:spLocks noEditPoints="1"/>
            </p:cNvSpPr>
            <p:nvPr/>
          </p:nvSpPr>
          <p:spPr bwMode="auto">
            <a:xfrm>
              <a:off x="2602368" y="2069829"/>
              <a:ext cx="80773" cy="73430"/>
            </a:xfrm>
            <a:custGeom>
              <a:avLst/>
              <a:gdLst>
                <a:gd name="T0" fmla="*/ 16 w 21"/>
                <a:gd name="T1" fmla="*/ 10 h 19"/>
                <a:gd name="T2" fmla="*/ 15 w 21"/>
                <a:gd name="T3" fmla="*/ 10 h 19"/>
                <a:gd name="T4" fmla="*/ 10 w 21"/>
                <a:gd name="T5" fmla="*/ 1 h 19"/>
                <a:gd name="T6" fmla="*/ 9 w 21"/>
                <a:gd name="T7" fmla="*/ 0 h 19"/>
                <a:gd name="T8" fmla="*/ 1 w 21"/>
                <a:gd name="T9" fmla="*/ 0 h 19"/>
                <a:gd name="T10" fmla="*/ 0 w 21"/>
                <a:gd name="T11" fmla="*/ 1 h 19"/>
                <a:gd name="T12" fmla="*/ 1 w 21"/>
                <a:gd name="T13" fmla="*/ 3 h 19"/>
                <a:gd name="T14" fmla="*/ 8 w 21"/>
                <a:gd name="T15" fmla="*/ 3 h 19"/>
                <a:gd name="T16" fmla="*/ 13 w 21"/>
                <a:gd name="T17" fmla="*/ 11 h 19"/>
                <a:gd name="T18" fmla="*/ 11 w 21"/>
                <a:gd name="T19" fmla="*/ 13 h 19"/>
                <a:gd name="T20" fmla="*/ 11 w 21"/>
                <a:gd name="T21" fmla="*/ 17 h 19"/>
                <a:gd name="T22" fmla="*/ 16 w 21"/>
                <a:gd name="T23" fmla="*/ 19 h 19"/>
                <a:gd name="T24" fmla="*/ 18 w 21"/>
                <a:gd name="T25" fmla="*/ 19 h 19"/>
                <a:gd name="T26" fmla="*/ 20 w 21"/>
                <a:gd name="T27" fmla="*/ 16 h 19"/>
                <a:gd name="T28" fmla="*/ 20 w 21"/>
                <a:gd name="T29" fmla="*/ 12 h 19"/>
                <a:gd name="T30" fmla="*/ 16 w 21"/>
                <a:gd name="T31" fmla="*/ 10 h 19"/>
                <a:gd name="T32" fmla="*/ 18 w 21"/>
                <a:gd name="T33" fmla="*/ 15 h 19"/>
                <a:gd name="T34" fmla="*/ 17 w 21"/>
                <a:gd name="T35" fmla="*/ 16 h 19"/>
                <a:gd name="T36" fmla="*/ 16 w 21"/>
                <a:gd name="T37" fmla="*/ 17 h 19"/>
                <a:gd name="T38" fmla="*/ 14 w 21"/>
                <a:gd name="T39" fmla="*/ 15 h 19"/>
                <a:gd name="T40" fmla="*/ 14 w 21"/>
                <a:gd name="T41" fmla="*/ 14 h 19"/>
                <a:gd name="T42" fmla="*/ 15 w 21"/>
                <a:gd name="T43" fmla="*/ 13 h 19"/>
                <a:gd name="T44" fmla="*/ 16 w 21"/>
                <a:gd name="T45" fmla="*/ 12 h 19"/>
                <a:gd name="T46" fmla="*/ 18 w 21"/>
                <a:gd name="T47" fmla="*/ 14 h 19"/>
                <a:gd name="T48" fmla="*/ 18 w 21"/>
                <a:gd name="T4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9">
                  <a:moveTo>
                    <a:pt x="16" y="10"/>
                  </a:moveTo>
                  <a:cubicBezTo>
                    <a:pt x="16" y="10"/>
                    <a:pt x="15" y="10"/>
                    <a:pt x="15" y="10"/>
                  </a:cubicBezTo>
                  <a:cubicBezTo>
                    <a:pt x="10" y="1"/>
                    <a:pt x="10" y="1"/>
                    <a:pt x="10" y="1"/>
                  </a:cubicBezTo>
                  <a:cubicBezTo>
                    <a:pt x="10" y="0"/>
                    <a:pt x="10" y="0"/>
                    <a:pt x="9" y="0"/>
                  </a:cubicBezTo>
                  <a:cubicBezTo>
                    <a:pt x="1" y="0"/>
                    <a:pt x="1" y="0"/>
                    <a:pt x="1" y="0"/>
                  </a:cubicBezTo>
                  <a:cubicBezTo>
                    <a:pt x="1" y="0"/>
                    <a:pt x="0" y="0"/>
                    <a:pt x="0" y="1"/>
                  </a:cubicBezTo>
                  <a:cubicBezTo>
                    <a:pt x="0" y="2"/>
                    <a:pt x="1" y="3"/>
                    <a:pt x="1" y="3"/>
                  </a:cubicBezTo>
                  <a:cubicBezTo>
                    <a:pt x="8" y="3"/>
                    <a:pt x="8" y="3"/>
                    <a:pt x="8" y="3"/>
                  </a:cubicBezTo>
                  <a:cubicBezTo>
                    <a:pt x="13" y="11"/>
                    <a:pt x="13" y="11"/>
                    <a:pt x="13" y="11"/>
                  </a:cubicBezTo>
                  <a:cubicBezTo>
                    <a:pt x="12" y="11"/>
                    <a:pt x="12" y="12"/>
                    <a:pt x="11" y="13"/>
                  </a:cubicBezTo>
                  <a:cubicBezTo>
                    <a:pt x="11" y="14"/>
                    <a:pt x="11" y="15"/>
                    <a:pt x="11" y="17"/>
                  </a:cubicBezTo>
                  <a:cubicBezTo>
                    <a:pt x="12" y="18"/>
                    <a:pt x="14" y="19"/>
                    <a:pt x="16" y="19"/>
                  </a:cubicBezTo>
                  <a:cubicBezTo>
                    <a:pt x="17" y="19"/>
                    <a:pt x="17" y="19"/>
                    <a:pt x="18" y="19"/>
                  </a:cubicBezTo>
                  <a:cubicBezTo>
                    <a:pt x="19" y="18"/>
                    <a:pt x="20" y="17"/>
                    <a:pt x="20" y="16"/>
                  </a:cubicBezTo>
                  <a:cubicBezTo>
                    <a:pt x="21" y="15"/>
                    <a:pt x="21" y="14"/>
                    <a:pt x="20" y="12"/>
                  </a:cubicBezTo>
                  <a:cubicBezTo>
                    <a:pt x="19" y="11"/>
                    <a:pt x="18" y="10"/>
                    <a:pt x="16" y="10"/>
                  </a:cubicBezTo>
                  <a:close/>
                  <a:moveTo>
                    <a:pt x="18" y="15"/>
                  </a:moveTo>
                  <a:cubicBezTo>
                    <a:pt x="18" y="16"/>
                    <a:pt x="17" y="16"/>
                    <a:pt x="17" y="16"/>
                  </a:cubicBezTo>
                  <a:cubicBezTo>
                    <a:pt x="16" y="17"/>
                    <a:pt x="16" y="17"/>
                    <a:pt x="16" y="17"/>
                  </a:cubicBezTo>
                  <a:cubicBezTo>
                    <a:pt x="15" y="17"/>
                    <a:pt x="14" y="16"/>
                    <a:pt x="14" y="15"/>
                  </a:cubicBezTo>
                  <a:cubicBezTo>
                    <a:pt x="14" y="15"/>
                    <a:pt x="14" y="14"/>
                    <a:pt x="14" y="14"/>
                  </a:cubicBezTo>
                  <a:cubicBezTo>
                    <a:pt x="14" y="13"/>
                    <a:pt x="14" y="13"/>
                    <a:pt x="15" y="13"/>
                  </a:cubicBezTo>
                  <a:cubicBezTo>
                    <a:pt x="15" y="12"/>
                    <a:pt x="16" y="12"/>
                    <a:pt x="16" y="12"/>
                  </a:cubicBezTo>
                  <a:cubicBezTo>
                    <a:pt x="17" y="12"/>
                    <a:pt x="17" y="13"/>
                    <a:pt x="18" y="14"/>
                  </a:cubicBezTo>
                  <a:cubicBezTo>
                    <a:pt x="18" y="14"/>
                    <a:pt x="18" y="15"/>
                    <a:pt x="18" y="1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4" name="Freeform 106">
              <a:extLst>
                <a:ext uri="{FF2B5EF4-FFF2-40B4-BE49-F238E27FC236}">
                  <a16:creationId xmlns:a16="http://schemas.microsoft.com/office/drawing/2014/main" id="{90CA7CB1-7CB0-EF4A-B0E1-E163F436DBA0}"/>
                </a:ext>
              </a:extLst>
            </p:cNvPr>
            <p:cNvSpPr>
              <a:spLocks noEditPoints="1"/>
            </p:cNvSpPr>
            <p:nvPr/>
          </p:nvSpPr>
          <p:spPr bwMode="auto">
            <a:xfrm>
              <a:off x="2602368" y="2046332"/>
              <a:ext cx="143189" cy="62416"/>
            </a:xfrm>
            <a:custGeom>
              <a:avLst/>
              <a:gdLst>
                <a:gd name="T0" fmla="*/ 1 w 37"/>
                <a:gd name="T1" fmla="*/ 2 h 16"/>
                <a:gd name="T2" fmla="*/ 12 w 37"/>
                <a:gd name="T3" fmla="*/ 2 h 16"/>
                <a:gd name="T4" fmla="*/ 17 w 37"/>
                <a:gd name="T5" fmla="*/ 12 h 16"/>
                <a:gd name="T6" fmla="*/ 18 w 37"/>
                <a:gd name="T7" fmla="*/ 12 h 16"/>
                <a:gd name="T8" fmla="*/ 27 w 37"/>
                <a:gd name="T9" fmla="*/ 12 h 16"/>
                <a:gd name="T10" fmla="*/ 32 w 37"/>
                <a:gd name="T11" fmla="*/ 16 h 16"/>
                <a:gd name="T12" fmla="*/ 37 w 37"/>
                <a:gd name="T13" fmla="*/ 11 h 16"/>
                <a:gd name="T14" fmla="*/ 32 w 37"/>
                <a:gd name="T15" fmla="*/ 6 h 16"/>
                <a:gd name="T16" fmla="*/ 27 w 37"/>
                <a:gd name="T17" fmla="*/ 10 h 16"/>
                <a:gd name="T18" fmla="*/ 19 w 37"/>
                <a:gd name="T19" fmla="*/ 10 h 16"/>
                <a:gd name="T20" fmla="*/ 14 w 37"/>
                <a:gd name="T21" fmla="*/ 0 h 16"/>
                <a:gd name="T22" fmla="*/ 13 w 37"/>
                <a:gd name="T23" fmla="*/ 0 h 16"/>
                <a:gd name="T24" fmla="*/ 1 w 37"/>
                <a:gd name="T25" fmla="*/ 0 h 16"/>
                <a:gd name="T26" fmla="*/ 0 w 37"/>
                <a:gd name="T27" fmla="*/ 1 h 16"/>
                <a:gd name="T28" fmla="*/ 1 w 37"/>
                <a:gd name="T29" fmla="*/ 2 h 16"/>
                <a:gd name="T30" fmla="*/ 32 w 37"/>
                <a:gd name="T31" fmla="*/ 9 h 16"/>
                <a:gd name="T32" fmla="*/ 34 w 37"/>
                <a:gd name="T33" fmla="*/ 11 h 16"/>
                <a:gd name="T34" fmla="*/ 32 w 37"/>
                <a:gd name="T35" fmla="*/ 13 h 16"/>
                <a:gd name="T36" fmla="*/ 30 w 37"/>
                <a:gd name="T37" fmla="*/ 11 h 16"/>
                <a:gd name="T38" fmla="*/ 32 w 37"/>
                <a:gd name="T39"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16">
                  <a:moveTo>
                    <a:pt x="1" y="2"/>
                  </a:moveTo>
                  <a:cubicBezTo>
                    <a:pt x="12" y="2"/>
                    <a:pt x="12" y="2"/>
                    <a:pt x="12" y="2"/>
                  </a:cubicBezTo>
                  <a:cubicBezTo>
                    <a:pt x="17" y="12"/>
                    <a:pt x="17" y="12"/>
                    <a:pt x="17" y="12"/>
                  </a:cubicBezTo>
                  <a:cubicBezTo>
                    <a:pt x="17" y="12"/>
                    <a:pt x="18" y="12"/>
                    <a:pt x="18" y="12"/>
                  </a:cubicBezTo>
                  <a:cubicBezTo>
                    <a:pt x="27" y="12"/>
                    <a:pt x="27" y="12"/>
                    <a:pt x="27" y="12"/>
                  </a:cubicBezTo>
                  <a:cubicBezTo>
                    <a:pt x="28" y="14"/>
                    <a:pt x="30" y="16"/>
                    <a:pt x="32" y="16"/>
                  </a:cubicBezTo>
                  <a:cubicBezTo>
                    <a:pt x="35" y="16"/>
                    <a:pt x="37" y="14"/>
                    <a:pt x="37" y="11"/>
                  </a:cubicBezTo>
                  <a:cubicBezTo>
                    <a:pt x="37" y="8"/>
                    <a:pt x="35" y="6"/>
                    <a:pt x="32" y="6"/>
                  </a:cubicBezTo>
                  <a:cubicBezTo>
                    <a:pt x="30" y="6"/>
                    <a:pt x="28" y="8"/>
                    <a:pt x="27" y="10"/>
                  </a:cubicBezTo>
                  <a:cubicBezTo>
                    <a:pt x="19" y="10"/>
                    <a:pt x="19" y="10"/>
                    <a:pt x="19" y="10"/>
                  </a:cubicBezTo>
                  <a:cubicBezTo>
                    <a:pt x="14" y="0"/>
                    <a:pt x="14" y="0"/>
                    <a:pt x="14" y="0"/>
                  </a:cubicBezTo>
                  <a:cubicBezTo>
                    <a:pt x="14" y="0"/>
                    <a:pt x="13" y="0"/>
                    <a:pt x="13" y="0"/>
                  </a:cubicBezTo>
                  <a:cubicBezTo>
                    <a:pt x="1" y="0"/>
                    <a:pt x="1" y="0"/>
                    <a:pt x="1" y="0"/>
                  </a:cubicBezTo>
                  <a:cubicBezTo>
                    <a:pt x="1" y="0"/>
                    <a:pt x="0" y="0"/>
                    <a:pt x="0" y="1"/>
                  </a:cubicBezTo>
                  <a:cubicBezTo>
                    <a:pt x="0" y="2"/>
                    <a:pt x="1" y="2"/>
                    <a:pt x="1" y="2"/>
                  </a:cubicBezTo>
                  <a:close/>
                  <a:moveTo>
                    <a:pt x="32" y="9"/>
                  </a:moveTo>
                  <a:cubicBezTo>
                    <a:pt x="33" y="9"/>
                    <a:pt x="34" y="10"/>
                    <a:pt x="34" y="11"/>
                  </a:cubicBezTo>
                  <a:cubicBezTo>
                    <a:pt x="34" y="12"/>
                    <a:pt x="33" y="13"/>
                    <a:pt x="32" y="13"/>
                  </a:cubicBezTo>
                  <a:cubicBezTo>
                    <a:pt x="31" y="13"/>
                    <a:pt x="30" y="12"/>
                    <a:pt x="30" y="11"/>
                  </a:cubicBezTo>
                  <a:cubicBezTo>
                    <a:pt x="30" y="10"/>
                    <a:pt x="31" y="9"/>
                    <a:pt x="32" y="9"/>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Freeform 107">
              <a:extLst>
                <a:ext uri="{FF2B5EF4-FFF2-40B4-BE49-F238E27FC236}">
                  <a16:creationId xmlns:a16="http://schemas.microsoft.com/office/drawing/2014/main" id="{768F0D45-8843-1842-A2F9-24A3CC85672C}"/>
                </a:ext>
              </a:extLst>
            </p:cNvPr>
            <p:cNvSpPr>
              <a:spLocks/>
            </p:cNvSpPr>
            <p:nvPr/>
          </p:nvSpPr>
          <p:spPr bwMode="auto">
            <a:xfrm>
              <a:off x="2481943" y="1875974"/>
              <a:ext cx="314281" cy="309875"/>
            </a:xfrm>
            <a:custGeom>
              <a:avLst/>
              <a:gdLst>
                <a:gd name="T0" fmla="*/ 44 w 81"/>
                <a:gd name="T1" fmla="*/ 0 h 80"/>
                <a:gd name="T2" fmla="*/ 9 w 81"/>
                <a:gd name="T3" fmla="*/ 27 h 80"/>
                <a:gd name="T4" fmla="*/ 1 w 81"/>
                <a:gd name="T5" fmla="*/ 46 h 80"/>
                <a:gd name="T6" fmla="*/ 1 w 81"/>
                <a:gd name="T7" fmla="*/ 46 h 80"/>
                <a:gd name="T8" fmla="*/ 1 w 81"/>
                <a:gd name="T9" fmla="*/ 49 h 80"/>
                <a:gd name="T10" fmla="*/ 5 w 81"/>
                <a:gd name="T11" fmla="*/ 51 h 80"/>
                <a:gd name="T12" fmla="*/ 8 w 81"/>
                <a:gd name="T13" fmla="*/ 51 h 80"/>
                <a:gd name="T14" fmla="*/ 8 w 81"/>
                <a:gd name="T15" fmla="*/ 58 h 80"/>
                <a:gd name="T16" fmla="*/ 8 w 81"/>
                <a:gd name="T17" fmla="*/ 58 h 80"/>
                <a:gd name="T18" fmla="*/ 8 w 81"/>
                <a:gd name="T19" fmla="*/ 58 h 80"/>
                <a:gd name="T20" fmla="*/ 8 w 81"/>
                <a:gd name="T21" fmla="*/ 67 h 80"/>
                <a:gd name="T22" fmla="*/ 8 w 81"/>
                <a:gd name="T23" fmla="*/ 67 h 80"/>
                <a:gd name="T24" fmla="*/ 13 w 81"/>
                <a:gd name="T25" fmla="*/ 72 h 80"/>
                <a:gd name="T26" fmla="*/ 22 w 81"/>
                <a:gd name="T27" fmla="*/ 74 h 80"/>
                <a:gd name="T28" fmla="*/ 22 w 81"/>
                <a:gd name="T29" fmla="*/ 78 h 80"/>
                <a:gd name="T30" fmla="*/ 23 w 81"/>
                <a:gd name="T31" fmla="*/ 80 h 80"/>
                <a:gd name="T32" fmla="*/ 25 w 81"/>
                <a:gd name="T33" fmla="*/ 78 h 80"/>
                <a:gd name="T34" fmla="*/ 25 w 81"/>
                <a:gd name="T35" fmla="*/ 73 h 80"/>
                <a:gd name="T36" fmla="*/ 24 w 81"/>
                <a:gd name="T37" fmla="*/ 71 h 80"/>
                <a:gd name="T38" fmla="*/ 13 w 81"/>
                <a:gd name="T39" fmla="*/ 69 h 80"/>
                <a:gd name="T40" fmla="*/ 11 w 81"/>
                <a:gd name="T41" fmla="*/ 67 h 80"/>
                <a:gd name="T42" fmla="*/ 11 w 81"/>
                <a:gd name="T43" fmla="*/ 59 h 80"/>
                <a:gd name="T44" fmla="*/ 19 w 81"/>
                <a:gd name="T45" fmla="*/ 59 h 80"/>
                <a:gd name="T46" fmla="*/ 20 w 81"/>
                <a:gd name="T47" fmla="*/ 58 h 80"/>
                <a:gd name="T48" fmla="*/ 19 w 81"/>
                <a:gd name="T49" fmla="*/ 56 h 80"/>
                <a:gd name="T50" fmla="*/ 11 w 81"/>
                <a:gd name="T51" fmla="*/ 56 h 80"/>
                <a:gd name="T52" fmla="*/ 11 w 81"/>
                <a:gd name="T53" fmla="*/ 50 h 80"/>
                <a:gd name="T54" fmla="*/ 10 w 81"/>
                <a:gd name="T55" fmla="*/ 48 h 80"/>
                <a:gd name="T56" fmla="*/ 5 w 81"/>
                <a:gd name="T57" fmla="*/ 48 h 80"/>
                <a:gd name="T58" fmla="*/ 3 w 81"/>
                <a:gd name="T59" fmla="*/ 48 h 80"/>
                <a:gd name="T60" fmla="*/ 3 w 81"/>
                <a:gd name="T61" fmla="*/ 47 h 80"/>
                <a:gd name="T62" fmla="*/ 11 w 81"/>
                <a:gd name="T63" fmla="*/ 28 h 80"/>
                <a:gd name="T64" fmla="*/ 12 w 81"/>
                <a:gd name="T65" fmla="*/ 28 h 80"/>
                <a:gd name="T66" fmla="*/ 44 w 81"/>
                <a:gd name="T67" fmla="*/ 2 h 80"/>
                <a:gd name="T68" fmla="*/ 78 w 81"/>
                <a:gd name="T69" fmla="*/ 38 h 80"/>
                <a:gd name="T70" fmla="*/ 56 w 81"/>
                <a:gd name="T71" fmla="*/ 72 h 80"/>
                <a:gd name="T72" fmla="*/ 55 w 81"/>
                <a:gd name="T73" fmla="*/ 73 h 80"/>
                <a:gd name="T74" fmla="*/ 55 w 81"/>
                <a:gd name="T75" fmla="*/ 78 h 80"/>
                <a:gd name="T76" fmla="*/ 57 w 81"/>
                <a:gd name="T77" fmla="*/ 80 h 80"/>
                <a:gd name="T78" fmla="*/ 58 w 81"/>
                <a:gd name="T79" fmla="*/ 78 h 80"/>
                <a:gd name="T80" fmla="*/ 58 w 81"/>
                <a:gd name="T81" fmla="*/ 74 h 80"/>
                <a:gd name="T82" fmla="*/ 81 w 81"/>
                <a:gd name="T83" fmla="*/ 38 h 80"/>
                <a:gd name="T84" fmla="*/ 44 w 81"/>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80">
                  <a:moveTo>
                    <a:pt x="44" y="0"/>
                  </a:moveTo>
                  <a:cubicBezTo>
                    <a:pt x="28" y="0"/>
                    <a:pt x="14" y="11"/>
                    <a:pt x="9" y="27"/>
                  </a:cubicBezTo>
                  <a:cubicBezTo>
                    <a:pt x="1" y="46"/>
                    <a:pt x="1" y="46"/>
                    <a:pt x="1" y="46"/>
                  </a:cubicBezTo>
                  <a:cubicBezTo>
                    <a:pt x="1" y="46"/>
                    <a:pt x="1" y="46"/>
                    <a:pt x="1" y="46"/>
                  </a:cubicBezTo>
                  <a:cubicBezTo>
                    <a:pt x="0" y="47"/>
                    <a:pt x="1" y="49"/>
                    <a:pt x="1" y="49"/>
                  </a:cubicBezTo>
                  <a:cubicBezTo>
                    <a:pt x="2" y="50"/>
                    <a:pt x="3" y="51"/>
                    <a:pt x="5" y="51"/>
                  </a:cubicBezTo>
                  <a:cubicBezTo>
                    <a:pt x="8" y="51"/>
                    <a:pt x="8" y="51"/>
                    <a:pt x="8" y="51"/>
                  </a:cubicBezTo>
                  <a:cubicBezTo>
                    <a:pt x="8" y="58"/>
                    <a:pt x="8" y="58"/>
                    <a:pt x="8" y="58"/>
                  </a:cubicBezTo>
                  <a:cubicBezTo>
                    <a:pt x="8" y="58"/>
                    <a:pt x="8" y="58"/>
                    <a:pt x="8" y="58"/>
                  </a:cubicBezTo>
                  <a:cubicBezTo>
                    <a:pt x="8" y="58"/>
                    <a:pt x="8" y="58"/>
                    <a:pt x="8" y="58"/>
                  </a:cubicBezTo>
                  <a:cubicBezTo>
                    <a:pt x="8" y="67"/>
                    <a:pt x="8" y="67"/>
                    <a:pt x="8" y="67"/>
                  </a:cubicBezTo>
                  <a:cubicBezTo>
                    <a:pt x="8" y="67"/>
                    <a:pt x="8" y="67"/>
                    <a:pt x="8" y="67"/>
                  </a:cubicBezTo>
                  <a:cubicBezTo>
                    <a:pt x="9" y="70"/>
                    <a:pt x="10" y="71"/>
                    <a:pt x="13" y="72"/>
                  </a:cubicBezTo>
                  <a:cubicBezTo>
                    <a:pt x="22" y="74"/>
                    <a:pt x="22" y="74"/>
                    <a:pt x="22" y="74"/>
                  </a:cubicBezTo>
                  <a:cubicBezTo>
                    <a:pt x="22" y="78"/>
                    <a:pt x="22" y="78"/>
                    <a:pt x="22" y="78"/>
                  </a:cubicBezTo>
                  <a:cubicBezTo>
                    <a:pt x="22" y="79"/>
                    <a:pt x="23" y="80"/>
                    <a:pt x="23" y="80"/>
                  </a:cubicBezTo>
                  <a:cubicBezTo>
                    <a:pt x="24" y="80"/>
                    <a:pt x="25" y="79"/>
                    <a:pt x="25" y="78"/>
                  </a:cubicBezTo>
                  <a:cubicBezTo>
                    <a:pt x="25" y="73"/>
                    <a:pt x="25" y="73"/>
                    <a:pt x="25" y="73"/>
                  </a:cubicBezTo>
                  <a:cubicBezTo>
                    <a:pt x="25" y="72"/>
                    <a:pt x="24" y="71"/>
                    <a:pt x="24" y="71"/>
                  </a:cubicBezTo>
                  <a:cubicBezTo>
                    <a:pt x="13" y="69"/>
                    <a:pt x="13" y="69"/>
                    <a:pt x="13" y="69"/>
                  </a:cubicBezTo>
                  <a:cubicBezTo>
                    <a:pt x="12" y="69"/>
                    <a:pt x="11" y="69"/>
                    <a:pt x="11" y="67"/>
                  </a:cubicBezTo>
                  <a:cubicBezTo>
                    <a:pt x="11" y="59"/>
                    <a:pt x="11" y="59"/>
                    <a:pt x="11" y="59"/>
                  </a:cubicBezTo>
                  <a:cubicBezTo>
                    <a:pt x="19" y="59"/>
                    <a:pt x="19" y="59"/>
                    <a:pt x="19" y="59"/>
                  </a:cubicBezTo>
                  <a:cubicBezTo>
                    <a:pt x="20" y="59"/>
                    <a:pt x="20" y="58"/>
                    <a:pt x="20" y="58"/>
                  </a:cubicBezTo>
                  <a:cubicBezTo>
                    <a:pt x="20" y="57"/>
                    <a:pt x="20" y="56"/>
                    <a:pt x="19" y="56"/>
                  </a:cubicBezTo>
                  <a:cubicBezTo>
                    <a:pt x="11" y="56"/>
                    <a:pt x="11" y="56"/>
                    <a:pt x="11" y="56"/>
                  </a:cubicBezTo>
                  <a:cubicBezTo>
                    <a:pt x="11" y="50"/>
                    <a:pt x="11" y="50"/>
                    <a:pt x="11" y="50"/>
                  </a:cubicBezTo>
                  <a:cubicBezTo>
                    <a:pt x="11" y="49"/>
                    <a:pt x="10" y="48"/>
                    <a:pt x="10" y="48"/>
                  </a:cubicBezTo>
                  <a:cubicBezTo>
                    <a:pt x="5" y="48"/>
                    <a:pt x="5" y="48"/>
                    <a:pt x="5" y="48"/>
                  </a:cubicBezTo>
                  <a:cubicBezTo>
                    <a:pt x="4" y="48"/>
                    <a:pt x="3" y="48"/>
                    <a:pt x="3" y="48"/>
                  </a:cubicBezTo>
                  <a:cubicBezTo>
                    <a:pt x="3" y="47"/>
                    <a:pt x="3" y="47"/>
                    <a:pt x="3" y="47"/>
                  </a:cubicBezTo>
                  <a:cubicBezTo>
                    <a:pt x="11" y="28"/>
                    <a:pt x="11" y="28"/>
                    <a:pt x="11" y="28"/>
                  </a:cubicBezTo>
                  <a:cubicBezTo>
                    <a:pt x="12" y="28"/>
                    <a:pt x="12" y="28"/>
                    <a:pt x="12" y="28"/>
                  </a:cubicBezTo>
                  <a:cubicBezTo>
                    <a:pt x="16" y="13"/>
                    <a:pt x="29" y="2"/>
                    <a:pt x="44" y="2"/>
                  </a:cubicBezTo>
                  <a:cubicBezTo>
                    <a:pt x="63" y="2"/>
                    <a:pt x="78" y="19"/>
                    <a:pt x="78" y="38"/>
                  </a:cubicBezTo>
                  <a:cubicBezTo>
                    <a:pt x="78" y="53"/>
                    <a:pt x="69" y="67"/>
                    <a:pt x="56" y="72"/>
                  </a:cubicBezTo>
                  <a:cubicBezTo>
                    <a:pt x="56" y="72"/>
                    <a:pt x="55" y="73"/>
                    <a:pt x="55" y="73"/>
                  </a:cubicBezTo>
                  <a:cubicBezTo>
                    <a:pt x="55" y="78"/>
                    <a:pt x="55" y="78"/>
                    <a:pt x="55" y="78"/>
                  </a:cubicBezTo>
                  <a:cubicBezTo>
                    <a:pt x="55" y="79"/>
                    <a:pt x="56" y="80"/>
                    <a:pt x="57" y="80"/>
                  </a:cubicBezTo>
                  <a:cubicBezTo>
                    <a:pt x="57" y="80"/>
                    <a:pt x="58" y="79"/>
                    <a:pt x="58" y="78"/>
                  </a:cubicBezTo>
                  <a:cubicBezTo>
                    <a:pt x="58" y="74"/>
                    <a:pt x="58" y="74"/>
                    <a:pt x="58" y="74"/>
                  </a:cubicBezTo>
                  <a:cubicBezTo>
                    <a:pt x="72" y="68"/>
                    <a:pt x="81" y="54"/>
                    <a:pt x="81" y="38"/>
                  </a:cubicBezTo>
                  <a:cubicBezTo>
                    <a:pt x="81" y="17"/>
                    <a:pt x="64" y="0"/>
                    <a:pt x="44"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6" name="Freeform 108">
              <a:extLst>
                <a:ext uri="{FF2B5EF4-FFF2-40B4-BE49-F238E27FC236}">
                  <a16:creationId xmlns:a16="http://schemas.microsoft.com/office/drawing/2014/main" id="{2DCA93D0-2CA9-6749-99A8-C9A68F26E4D1}"/>
                </a:ext>
              </a:extLst>
            </p:cNvPr>
            <p:cNvSpPr>
              <a:spLocks/>
            </p:cNvSpPr>
            <p:nvPr/>
          </p:nvSpPr>
          <p:spPr bwMode="auto">
            <a:xfrm>
              <a:off x="2531875" y="1980245"/>
              <a:ext cx="46995" cy="11749"/>
            </a:xfrm>
            <a:custGeom>
              <a:avLst/>
              <a:gdLst>
                <a:gd name="T0" fmla="*/ 12 w 12"/>
                <a:gd name="T1" fmla="*/ 1 h 3"/>
                <a:gd name="T2" fmla="*/ 11 w 12"/>
                <a:gd name="T3" fmla="*/ 0 h 3"/>
                <a:gd name="T4" fmla="*/ 1 w 12"/>
                <a:gd name="T5" fmla="*/ 0 h 3"/>
                <a:gd name="T6" fmla="*/ 0 w 12"/>
                <a:gd name="T7" fmla="*/ 1 h 3"/>
                <a:gd name="T8" fmla="*/ 1 w 12"/>
                <a:gd name="T9" fmla="*/ 3 h 3"/>
                <a:gd name="T10" fmla="*/ 11 w 12"/>
                <a:gd name="T11" fmla="*/ 3 h 3"/>
                <a:gd name="T12" fmla="*/ 12 w 1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2" y="1"/>
                  </a:moveTo>
                  <a:cubicBezTo>
                    <a:pt x="12" y="1"/>
                    <a:pt x="11" y="0"/>
                    <a:pt x="11" y="0"/>
                  </a:cubicBezTo>
                  <a:cubicBezTo>
                    <a:pt x="1" y="0"/>
                    <a:pt x="1" y="0"/>
                    <a:pt x="1" y="0"/>
                  </a:cubicBezTo>
                  <a:cubicBezTo>
                    <a:pt x="1" y="0"/>
                    <a:pt x="0" y="1"/>
                    <a:pt x="0" y="1"/>
                  </a:cubicBezTo>
                  <a:cubicBezTo>
                    <a:pt x="0" y="2"/>
                    <a:pt x="1" y="3"/>
                    <a:pt x="1" y="3"/>
                  </a:cubicBezTo>
                  <a:cubicBezTo>
                    <a:pt x="11" y="3"/>
                    <a:pt x="11" y="3"/>
                    <a:pt x="11" y="3"/>
                  </a:cubicBezTo>
                  <a:cubicBezTo>
                    <a:pt x="11" y="3"/>
                    <a:pt x="12" y="2"/>
                    <a:pt x="12" y="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7" name="Freeform 109">
              <a:extLst>
                <a:ext uri="{FF2B5EF4-FFF2-40B4-BE49-F238E27FC236}">
                  <a16:creationId xmlns:a16="http://schemas.microsoft.com/office/drawing/2014/main" id="{BC7D0243-D8BC-CE48-BC88-A49C6D9A95B0}"/>
                </a:ext>
              </a:extLst>
            </p:cNvPr>
            <p:cNvSpPr>
              <a:spLocks/>
            </p:cNvSpPr>
            <p:nvPr/>
          </p:nvSpPr>
          <p:spPr bwMode="auto">
            <a:xfrm>
              <a:off x="2536281" y="2003742"/>
              <a:ext cx="19092" cy="7343"/>
            </a:xfrm>
            <a:custGeom>
              <a:avLst/>
              <a:gdLst>
                <a:gd name="T0" fmla="*/ 2 w 5"/>
                <a:gd name="T1" fmla="*/ 0 h 2"/>
                <a:gd name="T2" fmla="*/ 0 w 5"/>
                <a:gd name="T3" fmla="*/ 1 h 2"/>
                <a:gd name="T4" fmla="*/ 2 w 5"/>
                <a:gd name="T5" fmla="*/ 2 h 2"/>
                <a:gd name="T6" fmla="*/ 4 w 5"/>
                <a:gd name="T7" fmla="*/ 2 h 2"/>
                <a:gd name="T8" fmla="*/ 5 w 5"/>
                <a:gd name="T9" fmla="*/ 1 h 2"/>
                <a:gd name="T10" fmla="*/ 4 w 5"/>
                <a:gd name="T11" fmla="*/ 0 h 2"/>
                <a:gd name="T12" fmla="*/ 2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2" y="0"/>
                  </a:moveTo>
                  <a:cubicBezTo>
                    <a:pt x="1" y="0"/>
                    <a:pt x="0" y="0"/>
                    <a:pt x="0" y="1"/>
                  </a:cubicBezTo>
                  <a:cubicBezTo>
                    <a:pt x="0" y="2"/>
                    <a:pt x="1" y="2"/>
                    <a:pt x="2" y="2"/>
                  </a:cubicBezTo>
                  <a:cubicBezTo>
                    <a:pt x="4" y="2"/>
                    <a:pt x="4" y="2"/>
                    <a:pt x="4" y="2"/>
                  </a:cubicBezTo>
                  <a:cubicBezTo>
                    <a:pt x="4" y="2"/>
                    <a:pt x="5" y="2"/>
                    <a:pt x="5" y="1"/>
                  </a:cubicBezTo>
                  <a:cubicBezTo>
                    <a:pt x="5" y="0"/>
                    <a:pt x="4" y="0"/>
                    <a:pt x="4" y="0"/>
                  </a:cubicBezTo>
                  <a:lnTo>
                    <a:pt x="2" y="0"/>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18" name="Group 1917">
            <a:extLst>
              <a:ext uri="{FF2B5EF4-FFF2-40B4-BE49-F238E27FC236}">
                <a16:creationId xmlns:a16="http://schemas.microsoft.com/office/drawing/2014/main" id="{4D3FB5D0-3900-4547-9CAC-DC0FDFAC1296}"/>
              </a:ext>
            </a:extLst>
          </p:cNvPr>
          <p:cNvGrpSpPr/>
          <p:nvPr userDrawn="1"/>
        </p:nvGrpSpPr>
        <p:grpSpPr>
          <a:xfrm>
            <a:off x="3517307" y="2447197"/>
            <a:ext cx="333373" cy="329700"/>
            <a:chOff x="3517307" y="2484710"/>
            <a:chExt cx="333373" cy="329700"/>
          </a:xfrm>
        </p:grpSpPr>
        <p:sp>
          <p:nvSpPr>
            <p:cNvPr id="1919" name="Freeform 110">
              <a:extLst>
                <a:ext uri="{FF2B5EF4-FFF2-40B4-BE49-F238E27FC236}">
                  <a16:creationId xmlns:a16="http://schemas.microsoft.com/office/drawing/2014/main" id="{12782CE3-5F6E-E64E-AA07-758683B7074A}"/>
                </a:ext>
              </a:extLst>
            </p:cNvPr>
            <p:cNvSpPr>
              <a:spLocks noEditPoints="1"/>
            </p:cNvSpPr>
            <p:nvPr/>
          </p:nvSpPr>
          <p:spPr bwMode="auto">
            <a:xfrm>
              <a:off x="3675916" y="2484710"/>
              <a:ext cx="174764" cy="166686"/>
            </a:xfrm>
            <a:custGeom>
              <a:avLst/>
              <a:gdLst>
                <a:gd name="T0" fmla="*/ 44 w 45"/>
                <a:gd name="T1" fmla="*/ 11 h 43"/>
                <a:gd name="T2" fmla="*/ 38 w 45"/>
                <a:gd name="T3" fmla="*/ 11 h 43"/>
                <a:gd name="T4" fmla="*/ 38 w 45"/>
                <a:gd name="T5" fmla="*/ 6 h 43"/>
                <a:gd name="T6" fmla="*/ 44 w 45"/>
                <a:gd name="T7" fmla="*/ 6 h 43"/>
                <a:gd name="T8" fmla="*/ 45 w 45"/>
                <a:gd name="T9" fmla="*/ 5 h 43"/>
                <a:gd name="T10" fmla="*/ 44 w 45"/>
                <a:gd name="T11" fmla="*/ 4 h 43"/>
                <a:gd name="T12" fmla="*/ 38 w 45"/>
                <a:gd name="T13" fmla="*/ 4 h 43"/>
                <a:gd name="T14" fmla="*/ 38 w 45"/>
                <a:gd name="T15" fmla="*/ 1 h 43"/>
                <a:gd name="T16" fmla="*/ 36 w 45"/>
                <a:gd name="T17" fmla="*/ 0 h 43"/>
                <a:gd name="T18" fmla="*/ 27 w 45"/>
                <a:gd name="T19" fmla="*/ 0 h 43"/>
                <a:gd name="T20" fmla="*/ 22 w 45"/>
                <a:gd name="T21" fmla="*/ 5 h 43"/>
                <a:gd name="T22" fmla="*/ 22 w 45"/>
                <a:gd name="T23" fmla="*/ 7 h 43"/>
                <a:gd name="T24" fmla="*/ 12 w 45"/>
                <a:gd name="T25" fmla="*/ 7 h 43"/>
                <a:gd name="T26" fmla="*/ 7 w 45"/>
                <a:gd name="T27" fmla="*/ 12 h 43"/>
                <a:gd name="T28" fmla="*/ 7 w 45"/>
                <a:gd name="T29" fmla="*/ 27 h 43"/>
                <a:gd name="T30" fmla="*/ 12 w 45"/>
                <a:gd name="T31" fmla="*/ 31 h 43"/>
                <a:gd name="T32" fmla="*/ 15 w 45"/>
                <a:gd name="T33" fmla="*/ 31 h 43"/>
                <a:gd name="T34" fmla="*/ 15 w 45"/>
                <a:gd name="T35" fmla="*/ 31 h 43"/>
                <a:gd name="T36" fmla="*/ 15 w 45"/>
                <a:gd name="T37" fmla="*/ 31 h 43"/>
                <a:gd name="T38" fmla="*/ 18 w 45"/>
                <a:gd name="T39" fmla="*/ 31 h 43"/>
                <a:gd name="T40" fmla="*/ 20 w 45"/>
                <a:gd name="T41" fmla="*/ 33 h 43"/>
                <a:gd name="T42" fmla="*/ 20 w 45"/>
                <a:gd name="T43" fmla="*/ 38 h 43"/>
                <a:gd name="T44" fmla="*/ 18 w 45"/>
                <a:gd name="T45" fmla="*/ 40 h 43"/>
                <a:gd name="T46" fmla="*/ 16 w 45"/>
                <a:gd name="T47" fmla="*/ 40 h 43"/>
                <a:gd name="T48" fmla="*/ 15 w 45"/>
                <a:gd name="T49" fmla="*/ 40 h 43"/>
                <a:gd name="T50" fmla="*/ 2 w 45"/>
                <a:gd name="T51" fmla="*/ 40 h 43"/>
                <a:gd name="T52" fmla="*/ 0 w 45"/>
                <a:gd name="T53" fmla="*/ 41 h 43"/>
                <a:gd name="T54" fmla="*/ 2 w 45"/>
                <a:gd name="T55" fmla="*/ 43 h 43"/>
                <a:gd name="T56" fmla="*/ 15 w 45"/>
                <a:gd name="T57" fmla="*/ 43 h 43"/>
                <a:gd name="T58" fmla="*/ 16 w 45"/>
                <a:gd name="T59" fmla="*/ 43 h 43"/>
                <a:gd name="T60" fmla="*/ 18 w 45"/>
                <a:gd name="T61" fmla="*/ 43 h 43"/>
                <a:gd name="T62" fmla="*/ 23 w 45"/>
                <a:gd name="T63" fmla="*/ 38 h 43"/>
                <a:gd name="T64" fmla="*/ 23 w 45"/>
                <a:gd name="T65" fmla="*/ 33 h 43"/>
                <a:gd name="T66" fmla="*/ 18 w 45"/>
                <a:gd name="T67" fmla="*/ 29 h 43"/>
                <a:gd name="T68" fmla="*/ 15 w 45"/>
                <a:gd name="T69" fmla="*/ 29 h 43"/>
                <a:gd name="T70" fmla="*/ 15 w 45"/>
                <a:gd name="T71" fmla="*/ 29 h 43"/>
                <a:gd name="T72" fmla="*/ 15 w 45"/>
                <a:gd name="T73" fmla="*/ 29 h 43"/>
                <a:gd name="T74" fmla="*/ 12 w 45"/>
                <a:gd name="T75" fmla="*/ 29 h 43"/>
                <a:gd name="T76" fmla="*/ 10 w 45"/>
                <a:gd name="T77" fmla="*/ 27 h 43"/>
                <a:gd name="T78" fmla="*/ 10 w 45"/>
                <a:gd name="T79" fmla="*/ 12 h 43"/>
                <a:gd name="T80" fmla="*/ 12 w 45"/>
                <a:gd name="T81" fmla="*/ 10 h 43"/>
                <a:gd name="T82" fmla="*/ 22 w 45"/>
                <a:gd name="T83" fmla="*/ 10 h 43"/>
                <a:gd name="T84" fmla="*/ 22 w 45"/>
                <a:gd name="T85" fmla="*/ 12 h 43"/>
                <a:gd name="T86" fmla="*/ 27 w 45"/>
                <a:gd name="T87" fmla="*/ 18 h 43"/>
                <a:gd name="T88" fmla="*/ 36 w 45"/>
                <a:gd name="T89" fmla="*/ 18 h 43"/>
                <a:gd name="T90" fmla="*/ 38 w 45"/>
                <a:gd name="T91" fmla="*/ 16 h 43"/>
                <a:gd name="T92" fmla="*/ 38 w 45"/>
                <a:gd name="T93" fmla="*/ 14 h 43"/>
                <a:gd name="T94" fmla="*/ 44 w 45"/>
                <a:gd name="T95" fmla="*/ 14 h 43"/>
                <a:gd name="T96" fmla="*/ 45 w 45"/>
                <a:gd name="T97" fmla="*/ 12 h 43"/>
                <a:gd name="T98" fmla="*/ 44 w 45"/>
                <a:gd name="T99" fmla="*/ 11 h 43"/>
                <a:gd name="T100" fmla="*/ 35 w 45"/>
                <a:gd name="T101" fmla="*/ 15 h 43"/>
                <a:gd name="T102" fmla="*/ 27 w 45"/>
                <a:gd name="T103" fmla="*/ 15 h 43"/>
                <a:gd name="T104" fmla="*/ 25 w 45"/>
                <a:gd name="T105" fmla="*/ 12 h 43"/>
                <a:gd name="T106" fmla="*/ 25 w 45"/>
                <a:gd name="T107" fmla="*/ 5 h 43"/>
                <a:gd name="T108" fmla="*/ 27 w 45"/>
                <a:gd name="T109" fmla="*/ 2 h 43"/>
                <a:gd name="T110" fmla="*/ 35 w 45"/>
                <a:gd name="T111" fmla="*/ 2 h 43"/>
                <a:gd name="T112" fmla="*/ 35 w 45"/>
                <a:gd name="T113"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 h="43">
                  <a:moveTo>
                    <a:pt x="44" y="11"/>
                  </a:moveTo>
                  <a:cubicBezTo>
                    <a:pt x="38" y="11"/>
                    <a:pt x="38" y="11"/>
                    <a:pt x="38" y="11"/>
                  </a:cubicBezTo>
                  <a:cubicBezTo>
                    <a:pt x="38" y="6"/>
                    <a:pt x="38" y="6"/>
                    <a:pt x="38" y="6"/>
                  </a:cubicBezTo>
                  <a:cubicBezTo>
                    <a:pt x="44" y="6"/>
                    <a:pt x="44" y="6"/>
                    <a:pt x="44" y="6"/>
                  </a:cubicBezTo>
                  <a:cubicBezTo>
                    <a:pt x="44" y="6"/>
                    <a:pt x="45" y="6"/>
                    <a:pt x="45" y="5"/>
                  </a:cubicBezTo>
                  <a:cubicBezTo>
                    <a:pt x="45" y="4"/>
                    <a:pt x="44" y="4"/>
                    <a:pt x="44" y="4"/>
                  </a:cubicBezTo>
                  <a:cubicBezTo>
                    <a:pt x="38" y="4"/>
                    <a:pt x="38" y="4"/>
                    <a:pt x="38" y="4"/>
                  </a:cubicBezTo>
                  <a:cubicBezTo>
                    <a:pt x="38" y="1"/>
                    <a:pt x="38" y="1"/>
                    <a:pt x="38" y="1"/>
                  </a:cubicBezTo>
                  <a:cubicBezTo>
                    <a:pt x="38" y="0"/>
                    <a:pt x="37" y="0"/>
                    <a:pt x="36" y="0"/>
                  </a:cubicBezTo>
                  <a:cubicBezTo>
                    <a:pt x="27" y="0"/>
                    <a:pt x="27" y="0"/>
                    <a:pt x="27" y="0"/>
                  </a:cubicBezTo>
                  <a:cubicBezTo>
                    <a:pt x="25" y="0"/>
                    <a:pt x="22" y="2"/>
                    <a:pt x="22" y="5"/>
                  </a:cubicBezTo>
                  <a:cubicBezTo>
                    <a:pt x="22" y="7"/>
                    <a:pt x="22" y="7"/>
                    <a:pt x="22" y="7"/>
                  </a:cubicBezTo>
                  <a:cubicBezTo>
                    <a:pt x="12" y="7"/>
                    <a:pt x="12" y="7"/>
                    <a:pt x="12" y="7"/>
                  </a:cubicBezTo>
                  <a:cubicBezTo>
                    <a:pt x="9" y="7"/>
                    <a:pt x="7" y="9"/>
                    <a:pt x="7" y="12"/>
                  </a:cubicBezTo>
                  <a:cubicBezTo>
                    <a:pt x="7" y="27"/>
                    <a:pt x="7" y="27"/>
                    <a:pt x="7" y="27"/>
                  </a:cubicBezTo>
                  <a:cubicBezTo>
                    <a:pt x="7" y="29"/>
                    <a:pt x="9" y="31"/>
                    <a:pt x="12" y="31"/>
                  </a:cubicBezTo>
                  <a:cubicBezTo>
                    <a:pt x="15" y="31"/>
                    <a:pt x="15" y="31"/>
                    <a:pt x="15" y="31"/>
                  </a:cubicBezTo>
                  <a:cubicBezTo>
                    <a:pt x="15" y="31"/>
                    <a:pt x="15" y="31"/>
                    <a:pt x="15" y="31"/>
                  </a:cubicBezTo>
                  <a:cubicBezTo>
                    <a:pt x="15" y="31"/>
                    <a:pt x="15" y="31"/>
                    <a:pt x="15" y="31"/>
                  </a:cubicBezTo>
                  <a:cubicBezTo>
                    <a:pt x="18" y="31"/>
                    <a:pt x="18" y="31"/>
                    <a:pt x="18" y="31"/>
                  </a:cubicBezTo>
                  <a:cubicBezTo>
                    <a:pt x="19" y="31"/>
                    <a:pt x="20" y="32"/>
                    <a:pt x="20" y="33"/>
                  </a:cubicBezTo>
                  <a:cubicBezTo>
                    <a:pt x="20" y="38"/>
                    <a:pt x="20" y="38"/>
                    <a:pt x="20" y="38"/>
                  </a:cubicBezTo>
                  <a:cubicBezTo>
                    <a:pt x="20" y="39"/>
                    <a:pt x="19" y="40"/>
                    <a:pt x="18" y="40"/>
                  </a:cubicBezTo>
                  <a:cubicBezTo>
                    <a:pt x="16" y="40"/>
                    <a:pt x="16" y="40"/>
                    <a:pt x="16" y="40"/>
                  </a:cubicBezTo>
                  <a:cubicBezTo>
                    <a:pt x="15" y="40"/>
                    <a:pt x="15" y="40"/>
                    <a:pt x="15" y="40"/>
                  </a:cubicBezTo>
                  <a:cubicBezTo>
                    <a:pt x="2" y="40"/>
                    <a:pt x="2" y="40"/>
                    <a:pt x="2" y="40"/>
                  </a:cubicBezTo>
                  <a:cubicBezTo>
                    <a:pt x="1" y="40"/>
                    <a:pt x="0" y="41"/>
                    <a:pt x="0" y="41"/>
                  </a:cubicBezTo>
                  <a:cubicBezTo>
                    <a:pt x="0" y="42"/>
                    <a:pt x="1" y="43"/>
                    <a:pt x="2" y="43"/>
                  </a:cubicBezTo>
                  <a:cubicBezTo>
                    <a:pt x="15" y="43"/>
                    <a:pt x="15" y="43"/>
                    <a:pt x="15" y="43"/>
                  </a:cubicBezTo>
                  <a:cubicBezTo>
                    <a:pt x="16" y="43"/>
                    <a:pt x="16" y="43"/>
                    <a:pt x="16" y="43"/>
                  </a:cubicBezTo>
                  <a:cubicBezTo>
                    <a:pt x="18" y="43"/>
                    <a:pt x="18" y="43"/>
                    <a:pt x="18" y="43"/>
                  </a:cubicBezTo>
                  <a:cubicBezTo>
                    <a:pt x="21" y="43"/>
                    <a:pt x="23" y="41"/>
                    <a:pt x="23" y="38"/>
                  </a:cubicBezTo>
                  <a:cubicBezTo>
                    <a:pt x="23" y="33"/>
                    <a:pt x="23" y="33"/>
                    <a:pt x="23" y="33"/>
                  </a:cubicBezTo>
                  <a:cubicBezTo>
                    <a:pt x="23" y="31"/>
                    <a:pt x="21" y="29"/>
                    <a:pt x="18" y="29"/>
                  </a:cubicBezTo>
                  <a:cubicBezTo>
                    <a:pt x="15" y="29"/>
                    <a:pt x="15" y="29"/>
                    <a:pt x="15" y="29"/>
                  </a:cubicBezTo>
                  <a:cubicBezTo>
                    <a:pt x="15" y="29"/>
                    <a:pt x="15" y="29"/>
                    <a:pt x="15" y="29"/>
                  </a:cubicBezTo>
                  <a:cubicBezTo>
                    <a:pt x="15" y="29"/>
                    <a:pt x="15" y="29"/>
                    <a:pt x="15" y="29"/>
                  </a:cubicBezTo>
                  <a:cubicBezTo>
                    <a:pt x="12" y="29"/>
                    <a:pt x="12" y="29"/>
                    <a:pt x="12" y="29"/>
                  </a:cubicBezTo>
                  <a:cubicBezTo>
                    <a:pt x="11" y="29"/>
                    <a:pt x="10" y="28"/>
                    <a:pt x="10" y="27"/>
                  </a:cubicBezTo>
                  <a:cubicBezTo>
                    <a:pt x="10" y="12"/>
                    <a:pt x="10" y="12"/>
                    <a:pt x="10" y="12"/>
                  </a:cubicBezTo>
                  <a:cubicBezTo>
                    <a:pt x="10" y="11"/>
                    <a:pt x="11" y="10"/>
                    <a:pt x="12" y="10"/>
                  </a:cubicBezTo>
                  <a:cubicBezTo>
                    <a:pt x="22" y="10"/>
                    <a:pt x="22" y="10"/>
                    <a:pt x="22" y="10"/>
                  </a:cubicBezTo>
                  <a:cubicBezTo>
                    <a:pt x="22" y="12"/>
                    <a:pt x="22" y="12"/>
                    <a:pt x="22" y="12"/>
                  </a:cubicBezTo>
                  <a:cubicBezTo>
                    <a:pt x="22" y="15"/>
                    <a:pt x="25" y="18"/>
                    <a:pt x="27" y="18"/>
                  </a:cubicBezTo>
                  <a:cubicBezTo>
                    <a:pt x="36" y="18"/>
                    <a:pt x="36" y="18"/>
                    <a:pt x="36" y="18"/>
                  </a:cubicBezTo>
                  <a:cubicBezTo>
                    <a:pt x="37" y="18"/>
                    <a:pt x="38" y="17"/>
                    <a:pt x="38" y="16"/>
                  </a:cubicBezTo>
                  <a:cubicBezTo>
                    <a:pt x="38" y="14"/>
                    <a:pt x="38" y="14"/>
                    <a:pt x="38" y="14"/>
                  </a:cubicBezTo>
                  <a:cubicBezTo>
                    <a:pt x="44" y="14"/>
                    <a:pt x="44" y="14"/>
                    <a:pt x="44" y="14"/>
                  </a:cubicBezTo>
                  <a:cubicBezTo>
                    <a:pt x="44" y="14"/>
                    <a:pt x="45" y="13"/>
                    <a:pt x="45" y="12"/>
                  </a:cubicBezTo>
                  <a:cubicBezTo>
                    <a:pt x="45" y="11"/>
                    <a:pt x="44" y="11"/>
                    <a:pt x="44" y="11"/>
                  </a:cubicBezTo>
                  <a:close/>
                  <a:moveTo>
                    <a:pt x="35" y="15"/>
                  </a:moveTo>
                  <a:cubicBezTo>
                    <a:pt x="27" y="15"/>
                    <a:pt x="27" y="15"/>
                    <a:pt x="27" y="15"/>
                  </a:cubicBezTo>
                  <a:cubicBezTo>
                    <a:pt x="26" y="15"/>
                    <a:pt x="25" y="14"/>
                    <a:pt x="25" y="12"/>
                  </a:cubicBezTo>
                  <a:cubicBezTo>
                    <a:pt x="25" y="5"/>
                    <a:pt x="25" y="5"/>
                    <a:pt x="25" y="5"/>
                  </a:cubicBezTo>
                  <a:cubicBezTo>
                    <a:pt x="25" y="3"/>
                    <a:pt x="26" y="2"/>
                    <a:pt x="27" y="2"/>
                  </a:cubicBezTo>
                  <a:cubicBezTo>
                    <a:pt x="35" y="2"/>
                    <a:pt x="35" y="2"/>
                    <a:pt x="35" y="2"/>
                  </a:cubicBezTo>
                  <a:lnTo>
                    <a:pt x="35" y="15"/>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0" name="Freeform 111">
              <a:extLst>
                <a:ext uri="{FF2B5EF4-FFF2-40B4-BE49-F238E27FC236}">
                  <a16:creationId xmlns:a16="http://schemas.microsoft.com/office/drawing/2014/main" id="{6D8B8583-4AB8-9740-83C9-692B1EF59B16}"/>
                </a:ext>
              </a:extLst>
            </p:cNvPr>
            <p:cNvSpPr>
              <a:spLocks/>
            </p:cNvSpPr>
            <p:nvPr/>
          </p:nvSpPr>
          <p:spPr bwMode="auto">
            <a:xfrm>
              <a:off x="3714834" y="2542719"/>
              <a:ext cx="89585" cy="271691"/>
            </a:xfrm>
            <a:custGeom>
              <a:avLst/>
              <a:gdLst>
                <a:gd name="T0" fmla="*/ 5 w 23"/>
                <a:gd name="T1" fmla="*/ 1 h 70"/>
                <a:gd name="T2" fmla="*/ 4 w 23"/>
                <a:gd name="T3" fmla="*/ 1 h 70"/>
                <a:gd name="T4" fmla="*/ 4 w 23"/>
                <a:gd name="T5" fmla="*/ 3 h 70"/>
                <a:gd name="T6" fmla="*/ 21 w 23"/>
                <a:gd name="T7" fmla="*/ 32 h 70"/>
                <a:gd name="T8" fmla="*/ 0 w 23"/>
                <a:gd name="T9" fmla="*/ 63 h 70"/>
                <a:gd name="T10" fmla="*/ 0 w 23"/>
                <a:gd name="T11" fmla="*/ 64 h 70"/>
                <a:gd name="T12" fmla="*/ 0 w 23"/>
                <a:gd name="T13" fmla="*/ 69 h 70"/>
                <a:gd name="T14" fmla="*/ 1 w 23"/>
                <a:gd name="T15" fmla="*/ 70 h 70"/>
                <a:gd name="T16" fmla="*/ 2 w 23"/>
                <a:gd name="T17" fmla="*/ 69 h 70"/>
                <a:gd name="T18" fmla="*/ 2 w 23"/>
                <a:gd name="T19" fmla="*/ 65 h 70"/>
                <a:gd name="T20" fmla="*/ 23 w 23"/>
                <a:gd name="T21" fmla="*/ 32 h 70"/>
                <a:gd name="T22" fmla="*/ 5 w 23"/>
                <a:gd name="T23"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70">
                  <a:moveTo>
                    <a:pt x="5" y="1"/>
                  </a:moveTo>
                  <a:cubicBezTo>
                    <a:pt x="5" y="0"/>
                    <a:pt x="4" y="1"/>
                    <a:pt x="4" y="1"/>
                  </a:cubicBezTo>
                  <a:cubicBezTo>
                    <a:pt x="3" y="2"/>
                    <a:pt x="3" y="3"/>
                    <a:pt x="4" y="3"/>
                  </a:cubicBezTo>
                  <a:cubicBezTo>
                    <a:pt x="14" y="9"/>
                    <a:pt x="21" y="20"/>
                    <a:pt x="21" y="32"/>
                  </a:cubicBezTo>
                  <a:cubicBezTo>
                    <a:pt x="21" y="45"/>
                    <a:pt x="12" y="58"/>
                    <a:pt x="0" y="63"/>
                  </a:cubicBezTo>
                  <a:cubicBezTo>
                    <a:pt x="0" y="63"/>
                    <a:pt x="0" y="63"/>
                    <a:pt x="0" y="64"/>
                  </a:cubicBezTo>
                  <a:cubicBezTo>
                    <a:pt x="0" y="69"/>
                    <a:pt x="0" y="69"/>
                    <a:pt x="0" y="69"/>
                  </a:cubicBezTo>
                  <a:cubicBezTo>
                    <a:pt x="0" y="69"/>
                    <a:pt x="0" y="70"/>
                    <a:pt x="1" y="70"/>
                  </a:cubicBezTo>
                  <a:cubicBezTo>
                    <a:pt x="2" y="70"/>
                    <a:pt x="2" y="69"/>
                    <a:pt x="2" y="69"/>
                  </a:cubicBezTo>
                  <a:cubicBezTo>
                    <a:pt x="2" y="65"/>
                    <a:pt x="2" y="65"/>
                    <a:pt x="2" y="65"/>
                  </a:cubicBezTo>
                  <a:cubicBezTo>
                    <a:pt x="15" y="59"/>
                    <a:pt x="23" y="46"/>
                    <a:pt x="23" y="32"/>
                  </a:cubicBezTo>
                  <a:cubicBezTo>
                    <a:pt x="23" y="19"/>
                    <a:pt x="16" y="7"/>
                    <a:pt x="5" y="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1" name="Freeform 112">
              <a:extLst>
                <a:ext uri="{FF2B5EF4-FFF2-40B4-BE49-F238E27FC236}">
                  <a16:creationId xmlns:a16="http://schemas.microsoft.com/office/drawing/2014/main" id="{6D2CBB32-313F-C94B-AD85-63665FCD3B1B}"/>
                </a:ext>
              </a:extLst>
            </p:cNvPr>
            <p:cNvSpPr>
              <a:spLocks/>
            </p:cNvSpPr>
            <p:nvPr/>
          </p:nvSpPr>
          <p:spPr bwMode="auto">
            <a:xfrm>
              <a:off x="3517307" y="2530970"/>
              <a:ext cx="170358" cy="283440"/>
            </a:xfrm>
            <a:custGeom>
              <a:avLst/>
              <a:gdLst>
                <a:gd name="T0" fmla="*/ 44 w 44"/>
                <a:gd name="T1" fmla="*/ 1 h 73"/>
                <a:gd name="T2" fmla="*/ 43 w 44"/>
                <a:gd name="T3" fmla="*/ 0 h 73"/>
                <a:gd name="T4" fmla="*/ 41 w 44"/>
                <a:gd name="T5" fmla="*/ 0 h 73"/>
                <a:gd name="T6" fmla="*/ 8 w 44"/>
                <a:gd name="T7" fmla="*/ 25 h 73"/>
                <a:gd name="T8" fmla="*/ 1 w 44"/>
                <a:gd name="T9" fmla="*/ 41 h 73"/>
                <a:gd name="T10" fmla="*/ 1 w 44"/>
                <a:gd name="T11" fmla="*/ 42 h 73"/>
                <a:gd name="T12" fmla="*/ 1 w 44"/>
                <a:gd name="T13" fmla="*/ 45 h 73"/>
                <a:gd name="T14" fmla="*/ 5 w 44"/>
                <a:gd name="T15" fmla="*/ 47 h 73"/>
                <a:gd name="T16" fmla="*/ 8 w 44"/>
                <a:gd name="T17" fmla="*/ 47 h 73"/>
                <a:gd name="T18" fmla="*/ 8 w 44"/>
                <a:gd name="T19" fmla="*/ 53 h 73"/>
                <a:gd name="T20" fmla="*/ 8 w 44"/>
                <a:gd name="T21" fmla="*/ 53 h 73"/>
                <a:gd name="T22" fmla="*/ 8 w 44"/>
                <a:gd name="T23" fmla="*/ 53 h 73"/>
                <a:gd name="T24" fmla="*/ 8 w 44"/>
                <a:gd name="T25" fmla="*/ 61 h 73"/>
                <a:gd name="T26" fmla="*/ 8 w 44"/>
                <a:gd name="T27" fmla="*/ 61 h 73"/>
                <a:gd name="T28" fmla="*/ 12 w 44"/>
                <a:gd name="T29" fmla="*/ 66 h 73"/>
                <a:gd name="T30" fmla="*/ 20 w 44"/>
                <a:gd name="T31" fmla="*/ 67 h 73"/>
                <a:gd name="T32" fmla="*/ 20 w 44"/>
                <a:gd name="T33" fmla="*/ 71 h 73"/>
                <a:gd name="T34" fmla="*/ 21 w 44"/>
                <a:gd name="T35" fmla="*/ 73 h 73"/>
                <a:gd name="T36" fmla="*/ 23 w 44"/>
                <a:gd name="T37" fmla="*/ 71 h 73"/>
                <a:gd name="T38" fmla="*/ 23 w 44"/>
                <a:gd name="T39" fmla="*/ 66 h 73"/>
                <a:gd name="T40" fmla="*/ 22 w 44"/>
                <a:gd name="T41" fmla="*/ 65 h 73"/>
                <a:gd name="T42" fmla="*/ 12 w 44"/>
                <a:gd name="T43" fmla="*/ 63 h 73"/>
                <a:gd name="T44" fmla="*/ 10 w 44"/>
                <a:gd name="T45" fmla="*/ 61 h 73"/>
                <a:gd name="T46" fmla="*/ 10 w 44"/>
                <a:gd name="T47" fmla="*/ 54 h 73"/>
                <a:gd name="T48" fmla="*/ 17 w 44"/>
                <a:gd name="T49" fmla="*/ 54 h 73"/>
                <a:gd name="T50" fmla="*/ 19 w 44"/>
                <a:gd name="T51" fmla="*/ 53 h 73"/>
                <a:gd name="T52" fmla="*/ 17 w 44"/>
                <a:gd name="T53" fmla="*/ 51 h 73"/>
                <a:gd name="T54" fmla="*/ 10 w 44"/>
                <a:gd name="T55" fmla="*/ 51 h 73"/>
                <a:gd name="T56" fmla="*/ 10 w 44"/>
                <a:gd name="T57" fmla="*/ 45 h 73"/>
                <a:gd name="T58" fmla="*/ 9 w 44"/>
                <a:gd name="T59" fmla="*/ 44 h 73"/>
                <a:gd name="T60" fmla="*/ 5 w 44"/>
                <a:gd name="T61" fmla="*/ 44 h 73"/>
                <a:gd name="T62" fmla="*/ 3 w 44"/>
                <a:gd name="T63" fmla="*/ 43 h 73"/>
                <a:gd name="T64" fmla="*/ 3 w 44"/>
                <a:gd name="T65" fmla="*/ 43 h 73"/>
                <a:gd name="T66" fmla="*/ 11 w 44"/>
                <a:gd name="T67" fmla="*/ 26 h 73"/>
                <a:gd name="T68" fmla="*/ 11 w 44"/>
                <a:gd name="T69" fmla="*/ 25 h 73"/>
                <a:gd name="T70" fmla="*/ 41 w 44"/>
                <a:gd name="T71" fmla="*/ 2 h 73"/>
                <a:gd name="T72" fmla="*/ 43 w 44"/>
                <a:gd name="T73" fmla="*/ 2 h 73"/>
                <a:gd name="T74" fmla="*/ 44 w 44"/>
                <a:gd name="T75"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73">
                  <a:moveTo>
                    <a:pt x="44" y="1"/>
                  </a:moveTo>
                  <a:cubicBezTo>
                    <a:pt x="44" y="0"/>
                    <a:pt x="44" y="0"/>
                    <a:pt x="43" y="0"/>
                  </a:cubicBezTo>
                  <a:cubicBezTo>
                    <a:pt x="42" y="0"/>
                    <a:pt x="41" y="0"/>
                    <a:pt x="41" y="0"/>
                  </a:cubicBezTo>
                  <a:cubicBezTo>
                    <a:pt x="26" y="0"/>
                    <a:pt x="13" y="10"/>
                    <a:pt x="8" y="25"/>
                  </a:cubicBezTo>
                  <a:cubicBezTo>
                    <a:pt x="1" y="41"/>
                    <a:pt x="1" y="41"/>
                    <a:pt x="1" y="41"/>
                  </a:cubicBezTo>
                  <a:cubicBezTo>
                    <a:pt x="1" y="42"/>
                    <a:pt x="1" y="42"/>
                    <a:pt x="1" y="42"/>
                  </a:cubicBezTo>
                  <a:cubicBezTo>
                    <a:pt x="0" y="43"/>
                    <a:pt x="1" y="44"/>
                    <a:pt x="1" y="45"/>
                  </a:cubicBezTo>
                  <a:cubicBezTo>
                    <a:pt x="2" y="46"/>
                    <a:pt x="3" y="47"/>
                    <a:pt x="5" y="47"/>
                  </a:cubicBezTo>
                  <a:cubicBezTo>
                    <a:pt x="8" y="47"/>
                    <a:pt x="8" y="47"/>
                    <a:pt x="8" y="47"/>
                  </a:cubicBezTo>
                  <a:cubicBezTo>
                    <a:pt x="8" y="53"/>
                    <a:pt x="8" y="53"/>
                    <a:pt x="8" y="53"/>
                  </a:cubicBezTo>
                  <a:cubicBezTo>
                    <a:pt x="8" y="53"/>
                    <a:pt x="8" y="53"/>
                    <a:pt x="8" y="53"/>
                  </a:cubicBezTo>
                  <a:cubicBezTo>
                    <a:pt x="8" y="53"/>
                    <a:pt x="8" y="53"/>
                    <a:pt x="8" y="53"/>
                  </a:cubicBezTo>
                  <a:cubicBezTo>
                    <a:pt x="8" y="61"/>
                    <a:pt x="8" y="61"/>
                    <a:pt x="8" y="61"/>
                  </a:cubicBezTo>
                  <a:cubicBezTo>
                    <a:pt x="8" y="61"/>
                    <a:pt x="8" y="61"/>
                    <a:pt x="8" y="61"/>
                  </a:cubicBezTo>
                  <a:cubicBezTo>
                    <a:pt x="8" y="64"/>
                    <a:pt x="10" y="65"/>
                    <a:pt x="12" y="66"/>
                  </a:cubicBezTo>
                  <a:cubicBezTo>
                    <a:pt x="20" y="67"/>
                    <a:pt x="20" y="67"/>
                    <a:pt x="20" y="67"/>
                  </a:cubicBezTo>
                  <a:cubicBezTo>
                    <a:pt x="20" y="71"/>
                    <a:pt x="20" y="71"/>
                    <a:pt x="20" y="71"/>
                  </a:cubicBezTo>
                  <a:cubicBezTo>
                    <a:pt x="20" y="72"/>
                    <a:pt x="21" y="73"/>
                    <a:pt x="21" y="73"/>
                  </a:cubicBezTo>
                  <a:cubicBezTo>
                    <a:pt x="22" y="73"/>
                    <a:pt x="23" y="72"/>
                    <a:pt x="23" y="71"/>
                  </a:cubicBezTo>
                  <a:cubicBezTo>
                    <a:pt x="23" y="66"/>
                    <a:pt x="23" y="66"/>
                    <a:pt x="23" y="66"/>
                  </a:cubicBezTo>
                  <a:cubicBezTo>
                    <a:pt x="23" y="66"/>
                    <a:pt x="22" y="65"/>
                    <a:pt x="22" y="65"/>
                  </a:cubicBezTo>
                  <a:cubicBezTo>
                    <a:pt x="12" y="63"/>
                    <a:pt x="12" y="63"/>
                    <a:pt x="12" y="63"/>
                  </a:cubicBezTo>
                  <a:cubicBezTo>
                    <a:pt x="11" y="63"/>
                    <a:pt x="11" y="63"/>
                    <a:pt x="10" y="61"/>
                  </a:cubicBezTo>
                  <a:cubicBezTo>
                    <a:pt x="10" y="54"/>
                    <a:pt x="10" y="54"/>
                    <a:pt x="10" y="54"/>
                  </a:cubicBezTo>
                  <a:cubicBezTo>
                    <a:pt x="17" y="54"/>
                    <a:pt x="17" y="54"/>
                    <a:pt x="17" y="54"/>
                  </a:cubicBezTo>
                  <a:cubicBezTo>
                    <a:pt x="18" y="54"/>
                    <a:pt x="19" y="53"/>
                    <a:pt x="19" y="53"/>
                  </a:cubicBezTo>
                  <a:cubicBezTo>
                    <a:pt x="19" y="52"/>
                    <a:pt x="18" y="51"/>
                    <a:pt x="17" y="51"/>
                  </a:cubicBezTo>
                  <a:cubicBezTo>
                    <a:pt x="10" y="51"/>
                    <a:pt x="10" y="51"/>
                    <a:pt x="10" y="51"/>
                  </a:cubicBezTo>
                  <a:cubicBezTo>
                    <a:pt x="10" y="45"/>
                    <a:pt x="10" y="45"/>
                    <a:pt x="10" y="45"/>
                  </a:cubicBezTo>
                  <a:cubicBezTo>
                    <a:pt x="10" y="44"/>
                    <a:pt x="10" y="44"/>
                    <a:pt x="9" y="44"/>
                  </a:cubicBezTo>
                  <a:cubicBezTo>
                    <a:pt x="5" y="44"/>
                    <a:pt x="5" y="44"/>
                    <a:pt x="5" y="44"/>
                  </a:cubicBezTo>
                  <a:cubicBezTo>
                    <a:pt x="4" y="44"/>
                    <a:pt x="3" y="44"/>
                    <a:pt x="3" y="43"/>
                  </a:cubicBezTo>
                  <a:cubicBezTo>
                    <a:pt x="3" y="43"/>
                    <a:pt x="3" y="43"/>
                    <a:pt x="3" y="43"/>
                  </a:cubicBezTo>
                  <a:cubicBezTo>
                    <a:pt x="11" y="26"/>
                    <a:pt x="11" y="26"/>
                    <a:pt x="11" y="26"/>
                  </a:cubicBezTo>
                  <a:cubicBezTo>
                    <a:pt x="11" y="26"/>
                    <a:pt x="11" y="26"/>
                    <a:pt x="11" y="25"/>
                  </a:cubicBezTo>
                  <a:cubicBezTo>
                    <a:pt x="15" y="12"/>
                    <a:pt x="27" y="2"/>
                    <a:pt x="41" y="2"/>
                  </a:cubicBezTo>
                  <a:cubicBezTo>
                    <a:pt x="41" y="2"/>
                    <a:pt x="42" y="2"/>
                    <a:pt x="43" y="2"/>
                  </a:cubicBezTo>
                  <a:cubicBezTo>
                    <a:pt x="43" y="2"/>
                    <a:pt x="44" y="2"/>
                    <a:pt x="44" y="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2" name="Freeform 113">
              <a:extLst>
                <a:ext uri="{FF2B5EF4-FFF2-40B4-BE49-F238E27FC236}">
                  <a16:creationId xmlns:a16="http://schemas.microsoft.com/office/drawing/2014/main" id="{5BFE4A47-A3D8-2E43-B74D-AA3F8D56D439}"/>
                </a:ext>
              </a:extLst>
            </p:cNvPr>
            <p:cNvSpPr>
              <a:spLocks/>
            </p:cNvSpPr>
            <p:nvPr/>
          </p:nvSpPr>
          <p:spPr bwMode="auto">
            <a:xfrm>
              <a:off x="3563568" y="2627898"/>
              <a:ext cx="42589" cy="8078"/>
            </a:xfrm>
            <a:custGeom>
              <a:avLst/>
              <a:gdLst>
                <a:gd name="T0" fmla="*/ 11 w 11"/>
                <a:gd name="T1" fmla="*/ 1 h 2"/>
                <a:gd name="T2" fmla="*/ 10 w 11"/>
                <a:gd name="T3" fmla="*/ 0 h 2"/>
                <a:gd name="T4" fmla="*/ 1 w 11"/>
                <a:gd name="T5" fmla="*/ 0 h 2"/>
                <a:gd name="T6" fmla="*/ 0 w 11"/>
                <a:gd name="T7" fmla="*/ 1 h 2"/>
                <a:gd name="T8" fmla="*/ 1 w 11"/>
                <a:gd name="T9" fmla="*/ 2 h 2"/>
                <a:gd name="T10" fmla="*/ 10 w 11"/>
                <a:gd name="T11" fmla="*/ 2 h 2"/>
                <a:gd name="T12" fmla="*/ 11 w 1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11" y="1"/>
                  </a:moveTo>
                  <a:cubicBezTo>
                    <a:pt x="11" y="0"/>
                    <a:pt x="10" y="0"/>
                    <a:pt x="10" y="0"/>
                  </a:cubicBezTo>
                  <a:cubicBezTo>
                    <a:pt x="1" y="0"/>
                    <a:pt x="1" y="0"/>
                    <a:pt x="1" y="0"/>
                  </a:cubicBezTo>
                  <a:cubicBezTo>
                    <a:pt x="1" y="0"/>
                    <a:pt x="0" y="0"/>
                    <a:pt x="0" y="1"/>
                  </a:cubicBezTo>
                  <a:cubicBezTo>
                    <a:pt x="0" y="2"/>
                    <a:pt x="1" y="2"/>
                    <a:pt x="1" y="2"/>
                  </a:cubicBezTo>
                  <a:cubicBezTo>
                    <a:pt x="10" y="2"/>
                    <a:pt x="10" y="2"/>
                    <a:pt x="10" y="2"/>
                  </a:cubicBezTo>
                  <a:cubicBezTo>
                    <a:pt x="10" y="2"/>
                    <a:pt x="11" y="2"/>
                    <a:pt x="11" y="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3" name="Freeform 114">
              <a:extLst>
                <a:ext uri="{FF2B5EF4-FFF2-40B4-BE49-F238E27FC236}">
                  <a16:creationId xmlns:a16="http://schemas.microsoft.com/office/drawing/2014/main" id="{85EA5766-77B7-3A40-8119-F2D97019DE3B}"/>
                </a:ext>
              </a:extLst>
            </p:cNvPr>
            <p:cNvSpPr>
              <a:spLocks/>
            </p:cNvSpPr>
            <p:nvPr/>
          </p:nvSpPr>
          <p:spPr bwMode="auto">
            <a:xfrm>
              <a:off x="3567239" y="2647724"/>
              <a:ext cx="19826" cy="7343"/>
            </a:xfrm>
            <a:custGeom>
              <a:avLst/>
              <a:gdLst>
                <a:gd name="T0" fmla="*/ 2 w 5"/>
                <a:gd name="T1" fmla="*/ 0 h 2"/>
                <a:gd name="T2" fmla="*/ 0 w 5"/>
                <a:gd name="T3" fmla="*/ 1 h 2"/>
                <a:gd name="T4" fmla="*/ 2 w 5"/>
                <a:gd name="T5" fmla="*/ 2 h 2"/>
                <a:gd name="T6" fmla="*/ 3 w 5"/>
                <a:gd name="T7" fmla="*/ 2 h 2"/>
                <a:gd name="T8" fmla="*/ 5 w 5"/>
                <a:gd name="T9" fmla="*/ 1 h 2"/>
                <a:gd name="T10" fmla="*/ 3 w 5"/>
                <a:gd name="T11" fmla="*/ 0 h 2"/>
                <a:gd name="T12" fmla="*/ 2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2" y="0"/>
                  </a:moveTo>
                  <a:cubicBezTo>
                    <a:pt x="1" y="0"/>
                    <a:pt x="0" y="0"/>
                    <a:pt x="0" y="1"/>
                  </a:cubicBezTo>
                  <a:cubicBezTo>
                    <a:pt x="0" y="2"/>
                    <a:pt x="1" y="2"/>
                    <a:pt x="2" y="2"/>
                  </a:cubicBezTo>
                  <a:cubicBezTo>
                    <a:pt x="3" y="2"/>
                    <a:pt x="3" y="2"/>
                    <a:pt x="3" y="2"/>
                  </a:cubicBezTo>
                  <a:cubicBezTo>
                    <a:pt x="4" y="2"/>
                    <a:pt x="5" y="2"/>
                    <a:pt x="5" y="1"/>
                  </a:cubicBezTo>
                  <a:cubicBezTo>
                    <a:pt x="5" y="0"/>
                    <a:pt x="4" y="0"/>
                    <a:pt x="3" y="0"/>
                  </a:cubicBezTo>
                  <a:lnTo>
                    <a:pt x="2" y="0"/>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24" name="Freeform 115">
            <a:extLst>
              <a:ext uri="{FF2B5EF4-FFF2-40B4-BE49-F238E27FC236}">
                <a16:creationId xmlns:a16="http://schemas.microsoft.com/office/drawing/2014/main" id="{F302BBDF-112E-914D-B023-2A42DB28F697}"/>
              </a:ext>
            </a:extLst>
          </p:cNvPr>
          <p:cNvSpPr>
            <a:spLocks noEditPoints="1"/>
          </p:cNvSpPr>
          <p:nvPr userDrawn="1"/>
        </p:nvSpPr>
        <p:spPr bwMode="auto">
          <a:xfrm>
            <a:off x="1589767" y="1896865"/>
            <a:ext cx="147595" cy="287112"/>
          </a:xfrm>
          <a:custGeom>
            <a:avLst/>
            <a:gdLst>
              <a:gd name="T0" fmla="*/ 34 w 38"/>
              <a:gd name="T1" fmla="*/ 36 h 74"/>
              <a:gd name="T2" fmla="*/ 32 w 38"/>
              <a:gd name="T3" fmla="*/ 21 h 74"/>
              <a:gd name="T4" fmla="*/ 22 w 38"/>
              <a:gd name="T5" fmla="*/ 5 h 74"/>
              <a:gd name="T6" fmla="*/ 16 w 38"/>
              <a:gd name="T7" fmla="*/ 3 h 74"/>
              <a:gd name="T8" fmla="*/ 0 w 38"/>
              <a:gd name="T9" fmla="*/ 8 h 74"/>
              <a:gd name="T10" fmla="*/ 0 w 38"/>
              <a:gd name="T11" fmla="*/ 65 h 74"/>
              <a:gd name="T12" fmla="*/ 18 w 38"/>
              <a:gd name="T13" fmla="*/ 67 h 74"/>
              <a:gd name="T14" fmla="*/ 30 w 38"/>
              <a:gd name="T15" fmla="*/ 58 h 74"/>
              <a:gd name="T16" fmla="*/ 38 w 38"/>
              <a:gd name="T17" fmla="*/ 45 h 74"/>
              <a:gd name="T18" fmla="*/ 16 w 38"/>
              <a:gd name="T19" fmla="*/ 51 h 74"/>
              <a:gd name="T20" fmla="*/ 11 w 38"/>
              <a:gd name="T21" fmla="*/ 47 h 74"/>
              <a:gd name="T22" fmla="*/ 13 w 38"/>
              <a:gd name="T23" fmla="*/ 58 h 74"/>
              <a:gd name="T24" fmla="*/ 15 w 38"/>
              <a:gd name="T25" fmla="*/ 60 h 74"/>
              <a:gd name="T26" fmla="*/ 17 w 38"/>
              <a:gd name="T27" fmla="*/ 53 h 74"/>
              <a:gd name="T28" fmla="*/ 27 w 38"/>
              <a:gd name="T29" fmla="*/ 58 h 74"/>
              <a:gd name="T30" fmla="*/ 17 w 38"/>
              <a:gd name="T31" fmla="*/ 64 h 74"/>
              <a:gd name="T32" fmla="*/ 15 w 38"/>
              <a:gd name="T33" fmla="*/ 65 h 74"/>
              <a:gd name="T34" fmla="*/ 2 w 38"/>
              <a:gd name="T35" fmla="*/ 65 h 74"/>
              <a:gd name="T36" fmla="*/ 2 w 38"/>
              <a:gd name="T37" fmla="*/ 10 h 74"/>
              <a:gd name="T38" fmla="*/ 9 w 38"/>
              <a:gd name="T39" fmla="*/ 2 h 74"/>
              <a:gd name="T40" fmla="*/ 15 w 38"/>
              <a:gd name="T41" fmla="*/ 6 h 74"/>
              <a:gd name="T42" fmla="*/ 19 w 38"/>
              <a:gd name="T43" fmla="*/ 7 h 74"/>
              <a:gd name="T44" fmla="*/ 17 w 38"/>
              <a:gd name="T45" fmla="*/ 12 h 74"/>
              <a:gd name="T46" fmla="*/ 10 w 38"/>
              <a:gd name="T47" fmla="*/ 11 h 74"/>
              <a:gd name="T48" fmla="*/ 19 w 38"/>
              <a:gd name="T49" fmla="*/ 19 h 74"/>
              <a:gd name="T50" fmla="*/ 20 w 38"/>
              <a:gd name="T51" fmla="*/ 21 h 74"/>
              <a:gd name="T52" fmla="*/ 19 w 38"/>
              <a:gd name="T53" fmla="*/ 14 h 74"/>
              <a:gd name="T54" fmla="*/ 30 w 38"/>
              <a:gd name="T55" fmla="*/ 16 h 74"/>
              <a:gd name="T56" fmla="*/ 29 w 38"/>
              <a:gd name="T57" fmla="*/ 22 h 74"/>
              <a:gd name="T58" fmla="*/ 35 w 38"/>
              <a:gd name="T59" fmla="*/ 29 h 74"/>
              <a:gd name="T60" fmla="*/ 31 w 38"/>
              <a:gd name="T61" fmla="*/ 35 h 74"/>
              <a:gd name="T62" fmla="*/ 15 w 38"/>
              <a:gd name="T63" fmla="*/ 33 h 74"/>
              <a:gd name="T64" fmla="*/ 15 w 38"/>
              <a:gd name="T65" fmla="*/ 26 h 74"/>
              <a:gd name="T66" fmla="*/ 8 w 38"/>
              <a:gd name="T67" fmla="*/ 36 h 74"/>
              <a:gd name="T68" fmla="*/ 8 w 38"/>
              <a:gd name="T69" fmla="*/ 39 h 74"/>
              <a:gd name="T70" fmla="*/ 13 w 38"/>
              <a:gd name="T71" fmla="*/ 36 h 74"/>
              <a:gd name="T72" fmla="*/ 32 w 38"/>
              <a:gd name="T73" fmla="*/ 38 h 74"/>
              <a:gd name="T74" fmla="*/ 28 w 38"/>
              <a:gd name="T75"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74">
                <a:moveTo>
                  <a:pt x="38" y="45"/>
                </a:moveTo>
                <a:cubicBezTo>
                  <a:pt x="38" y="41"/>
                  <a:pt x="37" y="38"/>
                  <a:pt x="34" y="36"/>
                </a:cubicBezTo>
                <a:cubicBezTo>
                  <a:pt x="36" y="34"/>
                  <a:pt x="37" y="32"/>
                  <a:pt x="37" y="29"/>
                </a:cubicBezTo>
                <a:cubicBezTo>
                  <a:pt x="37" y="25"/>
                  <a:pt x="35" y="22"/>
                  <a:pt x="32" y="21"/>
                </a:cubicBezTo>
                <a:cubicBezTo>
                  <a:pt x="33" y="19"/>
                  <a:pt x="33" y="18"/>
                  <a:pt x="33" y="16"/>
                </a:cubicBezTo>
                <a:cubicBezTo>
                  <a:pt x="33" y="10"/>
                  <a:pt x="28" y="5"/>
                  <a:pt x="22" y="5"/>
                </a:cubicBezTo>
                <a:cubicBezTo>
                  <a:pt x="22" y="5"/>
                  <a:pt x="21" y="5"/>
                  <a:pt x="21" y="5"/>
                </a:cubicBezTo>
                <a:cubicBezTo>
                  <a:pt x="20" y="3"/>
                  <a:pt x="18" y="3"/>
                  <a:pt x="16" y="3"/>
                </a:cubicBezTo>
                <a:cubicBezTo>
                  <a:pt x="14" y="1"/>
                  <a:pt x="12" y="0"/>
                  <a:pt x="9" y="0"/>
                </a:cubicBezTo>
                <a:cubicBezTo>
                  <a:pt x="4" y="0"/>
                  <a:pt x="0" y="4"/>
                  <a:pt x="0" y="8"/>
                </a:cubicBezTo>
                <a:cubicBezTo>
                  <a:pt x="0" y="64"/>
                  <a:pt x="0" y="64"/>
                  <a:pt x="0" y="64"/>
                </a:cubicBezTo>
                <a:cubicBezTo>
                  <a:pt x="0" y="65"/>
                  <a:pt x="0" y="65"/>
                  <a:pt x="0" y="65"/>
                </a:cubicBezTo>
                <a:cubicBezTo>
                  <a:pt x="0" y="70"/>
                  <a:pt x="4" y="74"/>
                  <a:pt x="9" y="74"/>
                </a:cubicBezTo>
                <a:cubicBezTo>
                  <a:pt x="13" y="74"/>
                  <a:pt x="17" y="71"/>
                  <a:pt x="18" y="67"/>
                </a:cubicBezTo>
                <a:cubicBezTo>
                  <a:pt x="19" y="67"/>
                  <a:pt x="20" y="67"/>
                  <a:pt x="20" y="67"/>
                </a:cubicBezTo>
                <a:cubicBezTo>
                  <a:pt x="26" y="67"/>
                  <a:pt x="30" y="63"/>
                  <a:pt x="30" y="58"/>
                </a:cubicBezTo>
                <a:cubicBezTo>
                  <a:pt x="30" y="57"/>
                  <a:pt x="30" y="56"/>
                  <a:pt x="29" y="56"/>
                </a:cubicBezTo>
                <a:cubicBezTo>
                  <a:pt x="35" y="55"/>
                  <a:pt x="38" y="50"/>
                  <a:pt x="38" y="45"/>
                </a:cubicBezTo>
                <a:close/>
                <a:moveTo>
                  <a:pt x="28" y="53"/>
                </a:moveTo>
                <a:cubicBezTo>
                  <a:pt x="26" y="52"/>
                  <a:pt x="22" y="49"/>
                  <a:pt x="16" y="51"/>
                </a:cubicBezTo>
                <a:cubicBezTo>
                  <a:pt x="15" y="49"/>
                  <a:pt x="14" y="48"/>
                  <a:pt x="12" y="46"/>
                </a:cubicBezTo>
                <a:cubicBezTo>
                  <a:pt x="12" y="46"/>
                  <a:pt x="11" y="46"/>
                  <a:pt x="11" y="47"/>
                </a:cubicBezTo>
                <a:cubicBezTo>
                  <a:pt x="10" y="47"/>
                  <a:pt x="10" y="48"/>
                  <a:pt x="11" y="49"/>
                </a:cubicBezTo>
                <a:cubicBezTo>
                  <a:pt x="16" y="52"/>
                  <a:pt x="13" y="58"/>
                  <a:pt x="13" y="58"/>
                </a:cubicBezTo>
                <a:cubicBezTo>
                  <a:pt x="13" y="59"/>
                  <a:pt x="13" y="60"/>
                  <a:pt x="14" y="60"/>
                </a:cubicBezTo>
                <a:cubicBezTo>
                  <a:pt x="14" y="60"/>
                  <a:pt x="14" y="60"/>
                  <a:pt x="15" y="60"/>
                </a:cubicBezTo>
                <a:cubicBezTo>
                  <a:pt x="15" y="60"/>
                  <a:pt x="15" y="60"/>
                  <a:pt x="16" y="59"/>
                </a:cubicBezTo>
                <a:cubicBezTo>
                  <a:pt x="16" y="58"/>
                  <a:pt x="17" y="56"/>
                  <a:pt x="17" y="53"/>
                </a:cubicBezTo>
                <a:cubicBezTo>
                  <a:pt x="22" y="52"/>
                  <a:pt x="26" y="55"/>
                  <a:pt x="27" y="56"/>
                </a:cubicBezTo>
                <a:cubicBezTo>
                  <a:pt x="27" y="56"/>
                  <a:pt x="27" y="57"/>
                  <a:pt x="27" y="58"/>
                </a:cubicBezTo>
                <a:cubicBezTo>
                  <a:pt x="27" y="61"/>
                  <a:pt x="24" y="64"/>
                  <a:pt x="20" y="64"/>
                </a:cubicBezTo>
                <a:cubicBezTo>
                  <a:pt x="19" y="64"/>
                  <a:pt x="18" y="64"/>
                  <a:pt x="17" y="64"/>
                </a:cubicBezTo>
                <a:cubicBezTo>
                  <a:pt x="17" y="63"/>
                  <a:pt x="17" y="63"/>
                  <a:pt x="16" y="64"/>
                </a:cubicBezTo>
                <a:cubicBezTo>
                  <a:pt x="16" y="64"/>
                  <a:pt x="15" y="64"/>
                  <a:pt x="15" y="65"/>
                </a:cubicBezTo>
                <a:cubicBezTo>
                  <a:pt x="15" y="68"/>
                  <a:pt x="12" y="71"/>
                  <a:pt x="9" y="71"/>
                </a:cubicBezTo>
                <a:cubicBezTo>
                  <a:pt x="5" y="71"/>
                  <a:pt x="2" y="68"/>
                  <a:pt x="2" y="65"/>
                </a:cubicBezTo>
                <a:cubicBezTo>
                  <a:pt x="2" y="64"/>
                  <a:pt x="2" y="64"/>
                  <a:pt x="2" y="64"/>
                </a:cubicBezTo>
                <a:cubicBezTo>
                  <a:pt x="2" y="10"/>
                  <a:pt x="2" y="10"/>
                  <a:pt x="2" y="10"/>
                </a:cubicBezTo>
                <a:cubicBezTo>
                  <a:pt x="2" y="9"/>
                  <a:pt x="2" y="9"/>
                  <a:pt x="2" y="9"/>
                </a:cubicBezTo>
                <a:cubicBezTo>
                  <a:pt x="3" y="5"/>
                  <a:pt x="5" y="2"/>
                  <a:pt x="9" y="2"/>
                </a:cubicBezTo>
                <a:cubicBezTo>
                  <a:pt x="11" y="2"/>
                  <a:pt x="13" y="3"/>
                  <a:pt x="14" y="5"/>
                </a:cubicBezTo>
                <a:cubicBezTo>
                  <a:pt x="14" y="6"/>
                  <a:pt x="15" y="6"/>
                  <a:pt x="15" y="6"/>
                </a:cubicBezTo>
                <a:cubicBezTo>
                  <a:pt x="16" y="6"/>
                  <a:pt x="16" y="6"/>
                  <a:pt x="16" y="6"/>
                </a:cubicBezTo>
                <a:cubicBezTo>
                  <a:pt x="18" y="6"/>
                  <a:pt x="19" y="6"/>
                  <a:pt x="19" y="7"/>
                </a:cubicBezTo>
                <a:cubicBezTo>
                  <a:pt x="19" y="7"/>
                  <a:pt x="19" y="7"/>
                  <a:pt x="19" y="7"/>
                </a:cubicBezTo>
                <a:cubicBezTo>
                  <a:pt x="20" y="8"/>
                  <a:pt x="18" y="11"/>
                  <a:pt x="17" y="12"/>
                </a:cubicBezTo>
                <a:cubicBezTo>
                  <a:pt x="15" y="11"/>
                  <a:pt x="13" y="10"/>
                  <a:pt x="11" y="10"/>
                </a:cubicBezTo>
                <a:cubicBezTo>
                  <a:pt x="10" y="10"/>
                  <a:pt x="10" y="10"/>
                  <a:pt x="10" y="11"/>
                </a:cubicBezTo>
                <a:cubicBezTo>
                  <a:pt x="9" y="12"/>
                  <a:pt x="10" y="12"/>
                  <a:pt x="11" y="13"/>
                </a:cubicBezTo>
                <a:cubicBezTo>
                  <a:pt x="18" y="14"/>
                  <a:pt x="19" y="19"/>
                  <a:pt x="19" y="19"/>
                </a:cubicBezTo>
                <a:cubicBezTo>
                  <a:pt x="19" y="20"/>
                  <a:pt x="19" y="20"/>
                  <a:pt x="20" y="20"/>
                </a:cubicBezTo>
                <a:cubicBezTo>
                  <a:pt x="20" y="21"/>
                  <a:pt x="20" y="21"/>
                  <a:pt x="20" y="21"/>
                </a:cubicBezTo>
                <a:cubicBezTo>
                  <a:pt x="21" y="21"/>
                  <a:pt x="22" y="20"/>
                  <a:pt x="22" y="19"/>
                </a:cubicBezTo>
                <a:cubicBezTo>
                  <a:pt x="22" y="19"/>
                  <a:pt x="21" y="16"/>
                  <a:pt x="19" y="14"/>
                </a:cubicBezTo>
                <a:cubicBezTo>
                  <a:pt x="21" y="12"/>
                  <a:pt x="22" y="10"/>
                  <a:pt x="22" y="7"/>
                </a:cubicBezTo>
                <a:cubicBezTo>
                  <a:pt x="27" y="8"/>
                  <a:pt x="30" y="11"/>
                  <a:pt x="30" y="16"/>
                </a:cubicBezTo>
                <a:cubicBezTo>
                  <a:pt x="30" y="18"/>
                  <a:pt x="30" y="19"/>
                  <a:pt x="29" y="21"/>
                </a:cubicBezTo>
                <a:cubicBezTo>
                  <a:pt x="29" y="21"/>
                  <a:pt x="29" y="22"/>
                  <a:pt x="29" y="22"/>
                </a:cubicBezTo>
                <a:cubicBezTo>
                  <a:pt x="29" y="22"/>
                  <a:pt x="29" y="23"/>
                  <a:pt x="30" y="23"/>
                </a:cubicBezTo>
                <a:cubicBezTo>
                  <a:pt x="33" y="23"/>
                  <a:pt x="35" y="26"/>
                  <a:pt x="35" y="29"/>
                </a:cubicBezTo>
                <a:cubicBezTo>
                  <a:pt x="35" y="32"/>
                  <a:pt x="33" y="34"/>
                  <a:pt x="31" y="35"/>
                </a:cubicBezTo>
                <a:cubicBezTo>
                  <a:pt x="31" y="35"/>
                  <a:pt x="31" y="35"/>
                  <a:pt x="31" y="35"/>
                </a:cubicBezTo>
                <a:cubicBezTo>
                  <a:pt x="30" y="36"/>
                  <a:pt x="27" y="36"/>
                  <a:pt x="24" y="36"/>
                </a:cubicBezTo>
                <a:cubicBezTo>
                  <a:pt x="21" y="36"/>
                  <a:pt x="18" y="35"/>
                  <a:pt x="15" y="33"/>
                </a:cubicBezTo>
                <a:cubicBezTo>
                  <a:pt x="16" y="30"/>
                  <a:pt x="16" y="28"/>
                  <a:pt x="16" y="28"/>
                </a:cubicBezTo>
                <a:cubicBezTo>
                  <a:pt x="16" y="27"/>
                  <a:pt x="15" y="26"/>
                  <a:pt x="15" y="26"/>
                </a:cubicBezTo>
                <a:cubicBezTo>
                  <a:pt x="14" y="26"/>
                  <a:pt x="13" y="27"/>
                  <a:pt x="13" y="28"/>
                </a:cubicBezTo>
                <a:cubicBezTo>
                  <a:pt x="13" y="28"/>
                  <a:pt x="14" y="34"/>
                  <a:pt x="8" y="36"/>
                </a:cubicBezTo>
                <a:cubicBezTo>
                  <a:pt x="7" y="37"/>
                  <a:pt x="7" y="37"/>
                  <a:pt x="7" y="38"/>
                </a:cubicBezTo>
                <a:cubicBezTo>
                  <a:pt x="7" y="39"/>
                  <a:pt x="8" y="39"/>
                  <a:pt x="8" y="39"/>
                </a:cubicBezTo>
                <a:cubicBezTo>
                  <a:pt x="8" y="39"/>
                  <a:pt x="8" y="39"/>
                  <a:pt x="9" y="39"/>
                </a:cubicBezTo>
                <a:cubicBezTo>
                  <a:pt x="11" y="38"/>
                  <a:pt x="12" y="37"/>
                  <a:pt x="13" y="36"/>
                </a:cubicBezTo>
                <a:cubicBezTo>
                  <a:pt x="17" y="38"/>
                  <a:pt x="20" y="39"/>
                  <a:pt x="24" y="39"/>
                </a:cubicBezTo>
                <a:cubicBezTo>
                  <a:pt x="28" y="39"/>
                  <a:pt x="31" y="38"/>
                  <a:pt x="32" y="38"/>
                </a:cubicBezTo>
                <a:cubicBezTo>
                  <a:pt x="34" y="39"/>
                  <a:pt x="36" y="42"/>
                  <a:pt x="36" y="45"/>
                </a:cubicBezTo>
                <a:cubicBezTo>
                  <a:pt x="36" y="49"/>
                  <a:pt x="32" y="53"/>
                  <a:pt x="28" y="5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5" name="Freeform 116">
            <a:extLst>
              <a:ext uri="{FF2B5EF4-FFF2-40B4-BE49-F238E27FC236}">
                <a16:creationId xmlns:a16="http://schemas.microsoft.com/office/drawing/2014/main" id="{3B81778B-8AEC-AB4F-BD27-403848EA09C7}"/>
              </a:ext>
            </a:extLst>
          </p:cNvPr>
          <p:cNvSpPr>
            <a:spLocks/>
          </p:cNvSpPr>
          <p:nvPr userDrawn="1"/>
        </p:nvSpPr>
        <p:spPr bwMode="auto">
          <a:xfrm>
            <a:off x="1453922" y="1922199"/>
            <a:ext cx="139517" cy="236445"/>
          </a:xfrm>
          <a:custGeom>
            <a:avLst/>
            <a:gdLst>
              <a:gd name="T0" fmla="*/ 30 w 36"/>
              <a:gd name="T1" fmla="*/ 61 h 61"/>
              <a:gd name="T2" fmla="*/ 26 w 36"/>
              <a:gd name="T3" fmla="*/ 61 h 61"/>
              <a:gd name="T4" fmla="*/ 25 w 36"/>
              <a:gd name="T5" fmla="*/ 59 h 61"/>
              <a:gd name="T6" fmla="*/ 21 w 36"/>
              <a:gd name="T7" fmla="*/ 53 h 61"/>
              <a:gd name="T8" fmla="*/ 14 w 36"/>
              <a:gd name="T9" fmla="*/ 55 h 61"/>
              <a:gd name="T10" fmla="*/ 12 w 36"/>
              <a:gd name="T11" fmla="*/ 55 h 61"/>
              <a:gd name="T12" fmla="*/ 6 w 36"/>
              <a:gd name="T13" fmla="*/ 49 h 61"/>
              <a:gd name="T14" fmla="*/ 6 w 36"/>
              <a:gd name="T15" fmla="*/ 47 h 61"/>
              <a:gd name="T16" fmla="*/ 8 w 36"/>
              <a:gd name="T17" fmla="*/ 40 h 61"/>
              <a:gd name="T18" fmla="*/ 2 w 36"/>
              <a:gd name="T19" fmla="*/ 36 h 61"/>
              <a:gd name="T20" fmla="*/ 0 w 36"/>
              <a:gd name="T21" fmla="*/ 35 h 61"/>
              <a:gd name="T22" fmla="*/ 0 w 36"/>
              <a:gd name="T23" fmla="*/ 26 h 61"/>
              <a:gd name="T24" fmla="*/ 2 w 36"/>
              <a:gd name="T25" fmla="*/ 25 h 61"/>
              <a:gd name="T26" fmla="*/ 8 w 36"/>
              <a:gd name="T27" fmla="*/ 22 h 61"/>
              <a:gd name="T28" fmla="*/ 6 w 36"/>
              <a:gd name="T29" fmla="*/ 14 h 61"/>
              <a:gd name="T30" fmla="*/ 6 w 36"/>
              <a:gd name="T31" fmla="*/ 13 h 61"/>
              <a:gd name="T32" fmla="*/ 12 w 36"/>
              <a:gd name="T33" fmla="*/ 6 h 61"/>
              <a:gd name="T34" fmla="*/ 14 w 36"/>
              <a:gd name="T35" fmla="*/ 7 h 61"/>
              <a:gd name="T36" fmla="*/ 21 w 36"/>
              <a:gd name="T37" fmla="*/ 8 h 61"/>
              <a:gd name="T38" fmla="*/ 25 w 36"/>
              <a:gd name="T39" fmla="*/ 2 h 61"/>
              <a:gd name="T40" fmla="*/ 26 w 36"/>
              <a:gd name="T41" fmla="*/ 1 h 61"/>
              <a:gd name="T42" fmla="*/ 35 w 36"/>
              <a:gd name="T43" fmla="*/ 1 h 61"/>
              <a:gd name="T44" fmla="*/ 36 w 36"/>
              <a:gd name="T45" fmla="*/ 2 h 61"/>
              <a:gd name="T46" fmla="*/ 34 w 36"/>
              <a:gd name="T47" fmla="*/ 3 h 61"/>
              <a:gd name="T48" fmla="*/ 28 w 36"/>
              <a:gd name="T49" fmla="*/ 3 h 61"/>
              <a:gd name="T50" fmla="*/ 22 w 36"/>
              <a:gd name="T51" fmla="*/ 11 h 61"/>
              <a:gd name="T52" fmla="*/ 13 w 36"/>
              <a:gd name="T53" fmla="*/ 9 h 61"/>
              <a:gd name="T54" fmla="*/ 9 w 36"/>
              <a:gd name="T55" fmla="*/ 13 h 61"/>
              <a:gd name="T56" fmla="*/ 10 w 36"/>
              <a:gd name="T57" fmla="*/ 23 h 61"/>
              <a:gd name="T58" fmla="*/ 3 w 36"/>
              <a:gd name="T59" fmla="*/ 28 h 61"/>
              <a:gd name="T60" fmla="*/ 3 w 36"/>
              <a:gd name="T61" fmla="*/ 34 h 61"/>
              <a:gd name="T62" fmla="*/ 10 w 36"/>
              <a:gd name="T63" fmla="*/ 39 h 61"/>
              <a:gd name="T64" fmla="*/ 9 w 36"/>
              <a:gd name="T65" fmla="*/ 48 h 61"/>
              <a:gd name="T66" fmla="*/ 13 w 36"/>
              <a:gd name="T67" fmla="*/ 52 h 61"/>
              <a:gd name="T68" fmla="*/ 22 w 36"/>
              <a:gd name="T69" fmla="*/ 51 h 61"/>
              <a:gd name="T70" fmla="*/ 27 w 36"/>
              <a:gd name="T71" fmla="*/ 58 h 61"/>
              <a:gd name="T72" fmla="*/ 34 w 36"/>
              <a:gd name="T73" fmla="*/ 58 h 61"/>
              <a:gd name="T74" fmla="*/ 36 w 36"/>
              <a:gd name="T75" fmla="*/ 59 h 61"/>
              <a:gd name="T76" fmla="*/ 34 w 36"/>
              <a:gd name="T77" fmla="*/ 61 h 61"/>
              <a:gd name="T78" fmla="*/ 30 w 36"/>
              <a:gd name="T7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 h="61">
                <a:moveTo>
                  <a:pt x="30" y="61"/>
                </a:moveTo>
                <a:cubicBezTo>
                  <a:pt x="29" y="61"/>
                  <a:pt x="27" y="61"/>
                  <a:pt x="26" y="61"/>
                </a:cubicBezTo>
                <a:cubicBezTo>
                  <a:pt x="25" y="61"/>
                  <a:pt x="25" y="60"/>
                  <a:pt x="25" y="59"/>
                </a:cubicBezTo>
                <a:cubicBezTo>
                  <a:pt x="25" y="57"/>
                  <a:pt x="23" y="54"/>
                  <a:pt x="21" y="53"/>
                </a:cubicBezTo>
                <a:cubicBezTo>
                  <a:pt x="18" y="52"/>
                  <a:pt x="16" y="53"/>
                  <a:pt x="14" y="55"/>
                </a:cubicBezTo>
                <a:cubicBezTo>
                  <a:pt x="13" y="55"/>
                  <a:pt x="13" y="55"/>
                  <a:pt x="12" y="55"/>
                </a:cubicBezTo>
                <a:cubicBezTo>
                  <a:pt x="10" y="53"/>
                  <a:pt x="8" y="51"/>
                  <a:pt x="6" y="49"/>
                </a:cubicBezTo>
                <a:cubicBezTo>
                  <a:pt x="5" y="48"/>
                  <a:pt x="6" y="47"/>
                  <a:pt x="6" y="47"/>
                </a:cubicBezTo>
                <a:cubicBezTo>
                  <a:pt x="8" y="45"/>
                  <a:pt x="9" y="42"/>
                  <a:pt x="8" y="40"/>
                </a:cubicBezTo>
                <a:cubicBezTo>
                  <a:pt x="7" y="37"/>
                  <a:pt x="4" y="36"/>
                  <a:pt x="2" y="36"/>
                </a:cubicBezTo>
                <a:cubicBezTo>
                  <a:pt x="1" y="36"/>
                  <a:pt x="0" y="36"/>
                  <a:pt x="0" y="35"/>
                </a:cubicBezTo>
                <a:cubicBezTo>
                  <a:pt x="0" y="32"/>
                  <a:pt x="0" y="29"/>
                  <a:pt x="0" y="26"/>
                </a:cubicBezTo>
                <a:cubicBezTo>
                  <a:pt x="0" y="26"/>
                  <a:pt x="1" y="25"/>
                  <a:pt x="2" y="25"/>
                </a:cubicBezTo>
                <a:cubicBezTo>
                  <a:pt x="4" y="26"/>
                  <a:pt x="7" y="24"/>
                  <a:pt x="8" y="22"/>
                </a:cubicBezTo>
                <a:cubicBezTo>
                  <a:pt x="9" y="19"/>
                  <a:pt x="8" y="16"/>
                  <a:pt x="6" y="14"/>
                </a:cubicBezTo>
                <a:cubicBezTo>
                  <a:pt x="6" y="14"/>
                  <a:pt x="6" y="13"/>
                  <a:pt x="6" y="13"/>
                </a:cubicBezTo>
                <a:cubicBezTo>
                  <a:pt x="8" y="10"/>
                  <a:pt x="10" y="8"/>
                  <a:pt x="12" y="6"/>
                </a:cubicBezTo>
                <a:cubicBezTo>
                  <a:pt x="13" y="6"/>
                  <a:pt x="14" y="6"/>
                  <a:pt x="14" y="7"/>
                </a:cubicBezTo>
                <a:cubicBezTo>
                  <a:pt x="16" y="9"/>
                  <a:pt x="19" y="9"/>
                  <a:pt x="21" y="8"/>
                </a:cubicBezTo>
                <a:cubicBezTo>
                  <a:pt x="24" y="7"/>
                  <a:pt x="25" y="5"/>
                  <a:pt x="25" y="2"/>
                </a:cubicBezTo>
                <a:cubicBezTo>
                  <a:pt x="25" y="2"/>
                  <a:pt x="25" y="1"/>
                  <a:pt x="26" y="1"/>
                </a:cubicBezTo>
                <a:cubicBezTo>
                  <a:pt x="29" y="0"/>
                  <a:pt x="32" y="0"/>
                  <a:pt x="35" y="1"/>
                </a:cubicBezTo>
                <a:cubicBezTo>
                  <a:pt x="35" y="1"/>
                  <a:pt x="36" y="2"/>
                  <a:pt x="36" y="2"/>
                </a:cubicBezTo>
                <a:cubicBezTo>
                  <a:pt x="36" y="3"/>
                  <a:pt x="35" y="4"/>
                  <a:pt x="34" y="3"/>
                </a:cubicBezTo>
                <a:cubicBezTo>
                  <a:pt x="32" y="3"/>
                  <a:pt x="30" y="3"/>
                  <a:pt x="28" y="3"/>
                </a:cubicBezTo>
                <a:cubicBezTo>
                  <a:pt x="27" y="7"/>
                  <a:pt x="25" y="10"/>
                  <a:pt x="22" y="11"/>
                </a:cubicBezTo>
                <a:cubicBezTo>
                  <a:pt x="19" y="12"/>
                  <a:pt x="15" y="12"/>
                  <a:pt x="13" y="9"/>
                </a:cubicBezTo>
                <a:cubicBezTo>
                  <a:pt x="11" y="11"/>
                  <a:pt x="10" y="12"/>
                  <a:pt x="9" y="13"/>
                </a:cubicBezTo>
                <a:cubicBezTo>
                  <a:pt x="11" y="16"/>
                  <a:pt x="12" y="19"/>
                  <a:pt x="10" y="23"/>
                </a:cubicBezTo>
                <a:cubicBezTo>
                  <a:pt x="9" y="26"/>
                  <a:pt x="6" y="28"/>
                  <a:pt x="3" y="28"/>
                </a:cubicBezTo>
                <a:cubicBezTo>
                  <a:pt x="3" y="30"/>
                  <a:pt x="3" y="32"/>
                  <a:pt x="3" y="34"/>
                </a:cubicBezTo>
                <a:cubicBezTo>
                  <a:pt x="6" y="34"/>
                  <a:pt x="9" y="36"/>
                  <a:pt x="10" y="39"/>
                </a:cubicBezTo>
                <a:cubicBezTo>
                  <a:pt x="12" y="42"/>
                  <a:pt x="11" y="46"/>
                  <a:pt x="9" y="48"/>
                </a:cubicBezTo>
                <a:cubicBezTo>
                  <a:pt x="10" y="50"/>
                  <a:pt x="11" y="51"/>
                  <a:pt x="13" y="52"/>
                </a:cubicBezTo>
                <a:cubicBezTo>
                  <a:pt x="15" y="50"/>
                  <a:pt x="19" y="49"/>
                  <a:pt x="22" y="51"/>
                </a:cubicBezTo>
                <a:cubicBezTo>
                  <a:pt x="25" y="52"/>
                  <a:pt x="27" y="55"/>
                  <a:pt x="27" y="58"/>
                </a:cubicBezTo>
                <a:cubicBezTo>
                  <a:pt x="30" y="59"/>
                  <a:pt x="32" y="58"/>
                  <a:pt x="34" y="58"/>
                </a:cubicBezTo>
                <a:cubicBezTo>
                  <a:pt x="35" y="58"/>
                  <a:pt x="36" y="59"/>
                  <a:pt x="36" y="59"/>
                </a:cubicBezTo>
                <a:cubicBezTo>
                  <a:pt x="36" y="60"/>
                  <a:pt x="35" y="61"/>
                  <a:pt x="34" y="61"/>
                </a:cubicBezTo>
                <a:cubicBezTo>
                  <a:pt x="33" y="61"/>
                  <a:pt x="32" y="61"/>
                  <a:pt x="30" y="6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6" name="Freeform 117">
            <a:extLst>
              <a:ext uri="{FF2B5EF4-FFF2-40B4-BE49-F238E27FC236}">
                <a16:creationId xmlns:a16="http://schemas.microsoft.com/office/drawing/2014/main" id="{AF54681A-62E9-EA40-9DA0-B60BF0F2176C}"/>
              </a:ext>
            </a:extLst>
          </p:cNvPr>
          <p:cNvSpPr>
            <a:spLocks/>
          </p:cNvSpPr>
          <p:nvPr userDrawn="1"/>
        </p:nvSpPr>
        <p:spPr bwMode="auto">
          <a:xfrm>
            <a:off x="1543506" y="1995629"/>
            <a:ext cx="49932" cy="89585"/>
          </a:xfrm>
          <a:custGeom>
            <a:avLst/>
            <a:gdLst>
              <a:gd name="T0" fmla="*/ 11 w 13"/>
              <a:gd name="T1" fmla="*/ 23 h 23"/>
              <a:gd name="T2" fmla="*/ 0 w 13"/>
              <a:gd name="T3" fmla="*/ 12 h 23"/>
              <a:gd name="T4" fmla="*/ 11 w 13"/>
              <a:gd name="T5" fmla="*/ 0 h 23"/>
              <a:gd name="T6" fmla="*/ 13 w 13"/>
              <a:gd name="T7" fmla="*/ 1 h 23"/>
              <a:gd name="T8" fmla="*/ 11 w 13"/>
              <a:gd name="T9" fmla="*/ 3 h 23"/>
              <a:gd name="T10" fmla="*/ 2 w 13"/>
              <a:gd name="T11" fmla="*/ 12 h 23"/>
              <a:gd name="T12" fmla="*/ 11 w 13"/>
              <a:gd name="T13" fmla="*/ 21 h 23"/>
              <a:gd name="T14" fmla="*/ 13 w 13"/>
              <a:gd name="T15" fmla="*/ 22 h 23"/>
              <a:gd name="T16" fmla="*/ 11 w 1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3">
                <a:moveTo>
                  <a:pt x="11" y="23"/>
                </a:moveTo>
                <a:cubicBezTo>
                  <a:pt x="5" y="23"/>
                  <a:pt x="0" y="18"/>
                  <a:pt x="0" y="12"/>
                </a:cubicBezTo>
                <a:cubicBezTo>
                  <a:pt x="0" y="5"/>
                  <a:pt x="5" y="0"/>
                  <a:pt x="11" y="0"/>
                </a:cubicBezTo>
                <a:cubicBezTo>
                  <a:pt x="12" y="0"/>
                  <a:pt x="13" y="1"/>
                  <a:pt x="13" y="1"/>
                </a:cubicBezTo>
                <a:cubicBezTo>
                  <a:pt x="13" y="2"/>
                  <a:pt x="12" y="3"/>
                  <a:pt x="11" y="3"/>
                </a:cubicBezTo>
                <a:cubicBezTo>
                  <a:pt x="7" y="3"/>
                  <a:pt x="2" y="7"/>
                  <a:pt x="2" y="12"/>
                </a:cubicBezTo>
                <a:cubicBezTo>
                  <a:pt x="2" y="17"/>
                  <a:pt x="7" y="21"/>
                  <a:pt x="11" y="21"/>
                </a:cubicBezTo>
                <a:cubicBezTo>
                  <a:pt x="12" y="21"/>
                  <a:pt x="13" y="21"/>
                  <a:pt x="13" y="22"/>
                </a:cubicBezTo>
                <a:cubicBezTo>
                  <a:pt x="13" y="23"/>
                  <a:pt x="12" y="23"/>
                  <a:pt x="11" y="2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927" name="Group 1926">
            <a:extLst>
              <a:ext uri="{FF2B5EF4-FFF2-40B4-BE49-F238E27FC236}">
                <a16:creationId xmlns:a16="http://schemas.microsoft.com/office/drawing/2014/main" id="{A3B91639-5C83-7144-9BAA-1FDD9D03FC6F}"/>
              </a:ext>
            </a:extLst>
          </p:cNvPr>
          <p:cNvGrpSpPr/>
          <p:nvPr userDrawn="1"/>
        </p:nvGrpSpPr>
        <p:grpSpPr>
          <a:xfrm>
            <a:off x="461147" y="2449032"/>
            <a:ext cx="279769" cy="326030"/>
            <a:chOff x="461147" y="2488381"/>
            <a:chExt cx="279769" cy="326030"/>
          </a:xfrm>
        </p:grpSpPr>
        <p:sp>
          <p:nvSpPr>
            <p:cNvPr id="1928" name="Freeform 118">
              <a:extLst>
                <a:ext uri="{FF2B5EF4-FFF2-40B4-BE49-F238E27FC236}">
                  <a16:creationId xmlns:a16="http://schemas.microsoft.com/office/drawing/2014/main" id="{C142AAE1-934F-8B4A-B93A-C52D2C71CDED}"/>
                </a:ext>
              </a:extLst>
            </p:cNvPr>
            <p:cNvSpPr>
              <a:spLocks noEditPoints="1"/>
            </p:cNvSpPr>
            <p:nvPr/>
          </p:nvSpPr>
          <p:spPr bwMode="auto">
            <a:xfrm>
              <a:off x="461147" y="2488381"/>
              <a:ext cx="135846" cy="256271"/>
            </a:xfrm>
            <a:custGeom>
              <a:avLst/>
              <a:gdLst>
                <a:gd name="T0" fmla="*/ 26 w 35"/>
                <a:gd name="T1" fmla="*/ 0 h 66"/>
                <a:gd name="T2" fmla="*/ 15 w 35"/>
                <a:gd name="T3" fmla="*/ 4 h 66"/>
                <a:gd name="T4" fmla="*/ 5 w 35"/>
                <a:gd name="T5" fmla="*/ 14 h 66"/>
                <a:gd name="T6" fmla="*/ 1 w 35"/>
                <a:gd name="T7" fmla="*/ 26 h 66"/>
                <a:gd name="T8" fmla="*/ 0 w 35"/>
                <a:gd name="T9" fmla="*/ 40 h 66"/>
                <a:gd name="T10" fmla="*/ 8 w 35"/>
                <a:gd name="T11" fmla="*/ 51 h 66"/>
                <a:gd name="T12" fmla="*/ 18 w 35"/>
                <a:gd name="T13" fmla="*/ 59 h 66"/>
                <a:gd name="T14" fmla="*/ 35 w 35"/>
                <a:gd name="T15" fmla="*/ 57 h 66"/>
                <a:gd name="T16" fmla="*/ 35 w 35"/>
                <a:gd name="T17" fmla="*/ 9 h 66"/>
                <a:gd name="T18" fmla="*/ 32 w 35"/>
                <a:gd name="T19" fmla="*/ 57 h 66"/>
                <a:gd name="T20" fmla="*/ 21 w 35"/>
                <a:gd name="T21" fmla="*/ 57 h 66"/>
                <a:gd name="T22" fmla="*/ 19 w 35"/>
                <a:gd name="T23" fmla="*/ 56 h 66"/>
                <a:gd name="T24" fmla="*/ 16 w 35"/>
                <a:gd name="T25" fmla="*/ 57 h 66"/>
                <a:gd name="T26" fmla="*/ 11 w 35"/>
                <a:gd name="T27" fmla="*/ 49 h 66"/>
                <a:gd name="T28" fmla="*/ 20 w 35"/>
                <a:gd name="T29" fmla="*/ 53 h 66"/>
                <a:gd name="T30" fmla="*/ 22 w 35"/>
                <a:gd name="T31" fmla="*/ 53 h 66"/>
                <a:gd name="T32" fmla="*/ 25 w 35"/>
                <a:gd name="T33" fmla="*/ 43 h 66"/>
                <a:gd name="T34" fmla="*/ 23 w 35"/>
                <a:gd name="T35" fmla="*/ 41 h 66"/>
                <a:gd name="T36" fmla="*/ 9 w 35"/>
                <a:gd name="T37" fmla="*/ 47 h 66"/>
                <a:gd name="T38" fmla="*/ 6 w 35"/>
                <a:gd name="T39" fmla="*/ 34 h 66"/>
                <a:gd name="T40" fmla="*/ 22 w 35"/>
                <a:gd name="T41" fmla="*/ 32 h 66"/>
                <a:gd name="T42" fmla="*/ 27 w 35"/>
                <a:gd name="T43" fmla="*/ 35 h 66"/>
                <a:gd name="T44" fmla="*/ 27 w 35"/>
                <a:gd name="T45" fmla="*/ 32 h 66"/>
                <a:gd name="T46" fmla="*/ 21 w 35"/>
                <a:gd name="T47" fmla="*/ 23 h 66"/>
                <a:gd name="T48" fmla="*/ 21 w 35"/>
                <a:gd name="T49" fmla="*/ 30 h 66"/>
                <a:gd name="T50" fmla="*/ 7 w 35"/>
                <a:gd name="T51" fmla="*/ 31 h 66"/>
                <a:gd name="T52" fmla="*/ 4 w 35"/>
                <a:gd name="T53" fmla="*/ 26 h 66"/>
                <a:gd name="T54" fmla="*/ 9 w 35"/>
                <a:gd name="T55" fmla="*/ 20 h 66"/>
                <a:gd name="T56" fmla="*/ 8 w 35"/>
                <a:gd name="T57" fmla="*/ 14 h 66"/>
                <a:gd name="T58" fmla="*/ 17 w 35"/>
                <a:gd name="T59" fmla="*/ 12 h 66"/>
                <a:gd name="T60" fmla="*/ 16 w 35"/>
                <a:gd name="T61" fmla="*/ 19 h 66"/>
                <a:gd name="T62" fmla="*/ 18 w 35"/>
                <a:gd name="T63" fmla="*/ 17 h 66"/>
                <a:gd name="T64" fmla="*/ 26 w 35"/>
                <a:gd name="T65" fmla="*/ 10 h 66"/>
                <a:gd name="T66" fmla="*/ 19 w 35"/>
                <a:gd name="T67" fmla="*/ 11 h 66"/>
                <a:gd name="T68" fmla="*/ 20 w 35"/>
                <a:gd name="T69" fmla="*/ 5 h 66"/>
                <a:gd name="T70" fmla="*/ 26 w 35"/>
                <a:gd name="T71" fmla="*/ 3 h 66"/>
                <a:gd name="T72" fmla="*/ 32 w 35"/>
                <a:gd name="T73" fmla="*/ 5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66">
                  <a:moveTo>
                    <a:pt x="35" y="8"/>
                  </a:moveTo>
                  <a:cubicBezTo>
                    <a:pt x="34" y="3"/>
                    <a:pt x="31" y="0"/>
                    <a:pt x="26" y="0"/>
                  </a:cubicBezTo>
                  <a:cubicBezTo>
                    <a:pt x="24" y="0"/>
                    <a:pt x="22" y="1"/>
                    <a:pt x="20" y="3"/>
                  </a:cubicBezTo>
                  <a:cubicBezTo>
                    <a:pt x="18" y="3"/>
                    <a:pt x="17" y="3"/>
                    <a:pt x="15" y="4"/>
                  </a:cubicBezTo>
                  <a:cubicBezTo>
                    <a:pt x="15" y="4"/>
                    <a:pt x="15" y="4"/>
                    <a:pt x="15" y="4"/>
                  </a:cubicBezTo>
                  <a:cubicBezTo>
                    <a:pt x="9" y="4"/>
                    <a:pt x="5" y="9"/>
                    <a:pt x="5" y="14"/>
                  </a:cubicBezTo>
                  <a:cubicBezTo>
                    <a:pt x="5" y="16"/>
                    <a:pt x="5" y="17"/>
                    <a:pt x="6" y="18"/>
                  </a:cubicBezTo>
                  <a:cubicBezTo>
                    <a:pt x="3" y="20"/>
                    <a:pt x="1" y="23"/>
                    <a:pt x="1" y="26"/>
                  </a:cubicBezTo>
                  <a:cubicBezTo>
                    <a:pt x="1" y="28"/>
                    <a:pt x="2" y="31"/>
                    <a:pt x="4" y="32"/>
                  </a:cubicBezTo>
                  <a:cubicBezTo>
                    <a:pt x="1" y="34"/>
                    <a:pt x="0" y="37"/>
                    <a:pt x="0" y="40"/>
                  </a:cubicBezTo>
                  <a:cubicBezTo>
                    <a:pt x="0" y="45"/>
                    <a:pt x="3" y="49"/>
                    <a:pt x="8" y="50"/>
                  </a:cubicBezTo>
                  <a:cubicBezTo>
                    <a:pt x="8" y="50"/>
                    <a:pt x="8" y="51"/>
                    <a:pt x="8" y="51"/>
                  </a:cubicBezTo>
                  <a:cubicBezTo>
                    <a:pt x="8" y="56"/>
                    <a:pt x="12" y="60"/>
                    <a:pt x="16" y="60"/>
                  </a:cubicBezTo>
                  <a:cubicBezTo>
                    <a:pt x="17" y="60"/>
                    <a:pt x="18" y="59"/>
                    <a:pt x="18" y="59"/>
                  </a:cubicBezTo>
                  <a:cubicBezTo>
                    <a:pt x="19" y="63"/>
                    <a:pt x="22" y="66"/>
                    <a:pt x="26" y="66"/>
                  </a:cubicBezTo>
                  <a:cubicBezTo>
                    <a:pt x="31" y="66"/>
                    <a:pt x="35" y="62"/>
                    <a:pt x="35" y="57"/>
                  </a:cubicBezTo>
                  <a:cubicBezTo>
                    <a:pt x="35" y="57"/>
                    <a:pt x="35" y="57"/>
                    <a:pt x="35" y="57"/>
                  </a:cubicBezTo>
                  <a:cubicBezTo>
                    <a:pt x="35" y="9"/>
                    <a:pt x="35" y="9"/>
                    <a:pt x="35" y="9"/>
                  </a:cubicBezTo>
                  <a:lnTo>
                    <a:pt x="35" y="8"/>
                  </a:lnTo>
                  <a:close/>
                  <a:moveTo>
                    <a:pt x="32" y="57"/>
                  </a:moveTo>
                  <a:cubicBezTo>
                    <a:pt x="32" y="60"/>
                    <a:pt x="29" y="63"/>
                    <a:pt x="26" y="63"/>
                  </a:cubicBezTo>
                  <a:cubicBezTo>
                    <a:pt x="23" y="63"/>
                    <a:pt x="21" y="60"/>
                    <a:pt x="21" y="57"/>
                  </a:cubicBezTo>
                  <a:cubicBezTo>
                    <a:pt x="21" y="57"/>
                    <a:pt x="20" y="57"/>
                    <a:pt x="20" y="56"/>
                  </a:cubicBezTo>
                  <a:cubicBezTo>
                    <a:pt x="20" y="56"/>
                    <a:pt x="20" y="56"/>
                    <a:pt x="19" y="56"/>
                  </a:cubicBezTo>
                  <a:cubicBezTo>
                    <a:pt x="19" y="56"/>
                    <a:pt x="19" y="56"/>
                    <a:pt x="19" y="56"/>
                  </a:cubicBezTo>
                  <a:cubicBezTo>
                    <a:pt x="18" y="57"/>
                    <a:pt x="17" y="57"/>
                    <a:pt x="16" y="57"/>
                  </a:cubicBezTo>
                  <a:cubicBezTo>
                    <a:pt x="13" y="57"/>
                    <a:pt x="10" y="54"/>
                    <a:pt x="10" y="51"/>
                  </a:cubicBezTo>
                  <a:cubicBezTo>
                    <a:pt x="10" y="51"/>
                    <a:pt x="11" y="50"/>
                    <a:pt x="11" y="49"/>
                  </a:cubicBezTo>
                  <a:cubicBezTo>
                    <a:pt x="12" y="49"/>
                    <a:pt x="15" y="46"/>
                    <a:pt x="19" y="47"/>
                  </a:cubicBezTo>
                  <a:cubicBezTo>
                    <a:pt x="19" y="50"/>
                    <a:pt x="19" y="52"/>
                    <a:pt x="20" y="53"/>
                  </a:cubicBezTo>
                  <a:cubicBezTo>
                    <a:pt x="20" y="53"/>
                    <a:pt x="21" y="53"/>
                    <a:pt x="21" y="53"/>
                  </a:cubicBezTo>
                  <a:cubicBezTo>
                    <a:pt x="22" y="53"/>
                    <a:pt x="22" y="53"/>
                    <a:pt x="22" y="53"/>
                  </a:cubicBezTo>
                  <a:cubicBezTo>
                    <a:pt x="23" y="53"/>
                    <a:pt x="23" y="52"/>
                    <a:pt x="22" y="52"/>
                  </a:cubicBezTo>
                  <a:cubicBezTo>
                    <a:pt x="22" y="51"/>
                    <a:pt x="20" y="46"/>
                    <a:pt x="25" y="43"/>
                  </a:cubicBezTo>
                  <a:cubicBezTo>
                    <a:pt x="25" y="43"/>
                    <a:pt x="25" y="42"/>
                    <a:pt x="25" y="41"/>
                  </a:cubicBezTo>
                  <a:cubicBezTo>
                    <a:pt x="24" y="41"/>
                    <a:pt x="24" y="41"/>
                    <a:pt x="23" y="41"/>
                  </a:cubicBezTo>
                  <a:cubicBezTo>
                    <a:pt x="21" y="42"/>
                    <a:pt x="20" y="43"/>
                    <a:pt x="20" y="45"/>
                  </a:cubicBezTo>
                  <a:cubicBezTo>
                    <a:pt x="15" y="44"/>
                    <a:pt x="11" y="46"/>
                    <a:pt x="9" y="47"/>
                  </a:cubicBezTo>
                  <a:cubicBezTo>
                    <a:pt x="6" y="47"/>
                    <a:pt x="3" y="44"/>
                    <a:pt x="3" y="40"/>
                  </a:cubicBezTo>
                  <a:cubicBezTo>
                    <a:pt x="3" y="37"/>
                    <a:pt x="4" y="35"/>
                    <a:pt x="6" y="34"/>
                  </a:cubicBezTo>
                  <a:cubicBezTo>
                    <a:pt x="7" y="34"/>
                    <a:pt x="10" y="35"/>
                    <a:pt x="13" y="35"/>
                  </a:cubicBezTo>
                  <a:cubicBezTo>
                    <a:pt x="16" y="35"/>
                    <a:pt x="20" y="34"/>
                    <a:pt x="22" y="32"/>
                  </a:cubicBezTo>
                  <a:cubicBezTo>
                    <a:pt x="23" y="33"/>
                    <a:pt x="25" y="34"/>
                    <a:pt x="26" y="35"/>
                  </a:cubicBezTo>
                  <a:cubicBezTo>
                    <a:pt x="27" y="35"/>
                    <a:pt x="27" y="35"/>
                    <a:pt x="27" y="35"/>
                  </a:cubicBezTo>
                  <a:cubicBezTo>
                    <a:pt x="27" y="35"/>
                    <a:pt x="28" y="35"/>
                    <a:pt x="28" y="34"/>
                  </a:cubicBezTo>
                  <a:cubicBezTo>
                    <a:pt x="28" y="33"/>
                    <a:pt x="28" y="33"/>
                    <a:pt x="27" y="32"/>
                  </a:cubicBezTo>
                  <a:cubicBezTo>
                    <a:pt x="22" y="30"/>
                    <a:pt x="22" y="25"/>
                    <a:pt x="22" y="25"/>
                  </a:cubicBezTo>
                  <a:cubicBezTo>
                    <a:pt x="23" y="24"/>
                    <a:pt x="22" y="23"/>
                    <a:pt x="21" y="23"/>
                  </a:cubicBezTo>
                  <a:cubicBezTo>
                    <a:pt x="21" y="23"/>
                    <a:pt x="20" y="24"/>
                    <a:pt x="20" y="25"/>
                  </a:cubicBezTo>
                  <a:cubicBezTo>
                    <a:pt x="20" y="25"/>
                    <a:pt x="20" y="27"/>
                    <a:pt x="21" y="30"/>
                  </a:cubicBezTo>
                  <a:cubicBezTo>
                    <a:pt x="19" y="31"/>
                    <a:pt x="16" y="32"/>
                    <a:pt x="13" y="32"/>
                  </a:cubicBezTo>
                  <a:cubicBezTo>
                    <a:pt x="10" y="32"/>
                    <a:pt x="8" y="31"/>
                    <a:pt x="7" y="31"/>
                  </a:cubicBezTo>
                  <a:cubicBezTo>
                    <a:pt x="7" y="31"/>
                    <a:pt x="7" y="31"/>
                    <a:pt x="7" y="31"/>
                  </a:cubicBezTo>
                  <a:cubicBezTo>
                    <a:pt x="5" y="30"/>
                    <a:pt x="4" y="28"/>
                    <a:pt x="4" y="26"/>
                  </a:cubicBezTo>
                  <a:cubicBezTo>
                    <a:pt x="4" y="23"/>
                    <a:pt x="5" y="21"/>
                    <a:pt x="8" y="21"/>
                  </a:cubicBezTo>
                  <a:cubicBezTo>
                    <a:pt x="8" y="20"/>
                    <a:pt x="9" y="20"/>
                    <a:pt x="9" y="20"/>
                  </a:cubicBezTo>
                  <a:cubicBezTo>
                    <a:pt x="9" y="19"/>
                    <a:pt x="9" y="19"/>
                    <a:pt x="9" y="19"/>
                  </a:cubicBezTo>
                  <a:cubicBezTo>
                    <a:pt x="8" y="17"/>
                    <a:pt x="8" y="16"/>
                    <a:pt x="8" y="14"/>
                  </a:cubicBezTo>
                  <a:cubicBezTo>
                    <a:pt x="8" y="11"/>
                    <a:pt x="11" y="7"/>
                    <a:pt x="14" y="7"/>
                  </a:cubicBezTo>
                  <a:cubicBezTo>
                    <a:pt x="15" y="9"/>
                    <a:pt x="16" y="11"/>
                    <a:pt x="17" y="12"/>
                  </a:cubicBezTo>
                  <a:cubicBezTo>
                    <a:pt x="15" y="15"/>
                    <a:pt x="15" y="17"/>
                    <a:pt x="15" y="17"/>
                  </a:cubicBezTo>
                  <a:cubicBezTo>
                    <a:pt x="15" y="18"/>
                    <a:pt x="16" y="19"/>
                    <a:pt x="16" y="19"/>
                  </a:cubicBezTo>
                  <a:cubicBezTo>
                    <a:pt x="16" y="19"/>
                    <a:pt x="16" y="19"/>
                    <a:pt x="16" y="19"/>
                  </a:cubicBezTo>
                  <a:cubicBezTo>
                    <a:pt x="17" y="18"/>
                    <a:pt x="18" y="18"/>
                    <a:pt x="18" y="17"/>
                  </a:cubicBezTo>
                  <a:cubicBezTo>
                    <a:pt x="18" y="17"/>
                    <a:pt x="19" y="13"/>
                    <a:pt x="25" y="12"/>
                  </a:cubicBezTo>
                  <a:cubicBezTo>
                    <a:pt x="26" y="11"/>
                    <a:pt x="26" y="11"/>
                    <a:pt x="26" y="10"/>
                  </a:cubicBezTo>
                  <a:cubicBezTo>
                    <a:pt x="26" y="9"/>
                    <a:pt x="25" y="9"/>
                    <a:pt x="24" y="9"/>
                  </a:cubicBezTo>
                  <a:cubicBezTo>
                    <a:pt x="22" y="9"/>
                    <a:pt x="21" y="10"/>
                    <a:pt x="19" y="11"/>
                  </a:cubicBezTo>
                  <a:cubicBezTo>
                    <a:pt x="18" y="10"/>
                    <a:pt x="17" y="8"/>
                    <a:pt x="17" y="6"/>
                  </a:cubicBezTo>
                  <a:cubicBezTo>
                    <a:pt x="18" y="6"/>
                    <a:pt x="19" y="5"/>
                    <a:pt x="20" y="5"/>
                  </a:cubicBezTo>
                  <a:cubicBezTo>
                    <a:pt x="21" y="6"/>
                    <a:pt x="21" y="5"/>
                    <a:pt x="22" y="5"/>
                  </a:cubicBezTo>
                  <a:cubicBezTo>
                    <a:pt x="23" y="4"/>
                    <a:pt x="25" y="3"/>
                    <a:pt x="26" y="3"/>
                  </a:cubicBezTo>
                  <a:cubicBezTo>
                    <a:pt x="29" y="3"/>
                    <a:pt x="32" y="5"/>
                    <a:pt x="32" y="8"/>
                  </a:cubicBezTo>
                  <a:cubicBezTo>
                    <a:pt x="32" y="57"/>
                    <a:pt x="32" y="57"/>
                    <a:pt x="32" y="5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9" name="Freeform 119">
              <a:extLst>
                <a:ext uri="{FF2B5EF4-FFF2-40B4-BE49-F238E27FC236}">
                  <a16:creationId xmlns:a16="http://schemas.microsoft.com/office/drawing/2014/main" id="{12102A75-546C-604E-992B-665D6C4BA12F}"/>
                </a:ext>
              </a:extLst>
            </p:cNvPr>
            <p:cNvSpPr>
              <a:spLocks noEditPoints="1"/>
            </p:cNvSpPr>
            <p:nvPr/>
          </p:nvSpPr>
          <p:spPr bwMode="auto">
            <a:xfrm>
              <a:off x="608742" y="2488381"/>
              <a:ext cx="132174" cy="256271"/>
            </a:xfrm>
            <a:custGeom>
              <a:avLst/>
              <a:gdLst>
                <a:gd name="T0" fmla="*/ 31 w 34"/>
                <a:gd name="T1" fmla="*/ 32 h 66"/>
                <a:gd name="T2" fmla="*/ 29 w 34"/>
                <a:gd name="T3" fmla="*/ 18 h 66"/>
                <a:gd name="T4" fmla="*/ 19 w 34"/>
                <a:gd name="T5" fmla="*/ 4 h 66"/>
                <a:gd name="T6" fmla="*/ 14 w 34"/>
                <a:gd name="T7" fmla="*/ 3 h 66"/>
                <a:gd name="T8" fmla="*/ 0 w 34"/>
                <a:gd name="T9" fmla="*/ 8 h 66"/>
                <a:gd name="T10" fmla="*/ 0 w 34"/>
                <a:gd name="T11" fmla="*/ 57 h 66"/>
                <a:gd name="T12" fmla="*/ 16 w 34"/>
                <a:gd name="T13" fmla="*/ 59 h 66"/>
                <a:gd name="T14" fmla="*/ 26 w 34"/>
                <a:gd name="T15" fmla="*/ 51 h 66"/>
                <a:gd name="T16" fmla="*/ 34 w 34"/>
                <a:gd name="T17" fmla="*/ 40 h 66"/>
                <a:gd name="T18" fmla="*/ 14 w 34"/>
                <a:gd name="T19" fmla="*/ 45 h 66"/>
                <a:gd name="T20" fmla="*/ 9 w 34"/>
                <a:gd name="T21" fmla="*/ 41 h 66"/>
                <a:gd name="T22" fmla="*/ 12 w 34"/>
                <a:gd name="T23" fmla="*/ 52 h 66"/>
                <a:gd name="T24" fmla="*/ 13 w 34"/>
                <a:gd name="T25" fmla="*/ 53 h 66"/>
                <a:gd name="T26" fmla="*/ 15 w 34"/>
                <a:gd name="T27" fmla="*/ 47 h 66"/>
                <a:gd name="T28" fmla="*/ 24 w 34"/>
                <a:gd name="T29" fmla="*/ 51 h 66"/>
                <a:gd name="T30" fmla="*/ 16 w 34"/>
                <a:gd name="T31" fmla="*/ 56 h 66"/>
                <a:gd name="T32" fmla="*/ 14 w 34"/>
                <a:gd name="T33" fmla="*/ 57 h 66"/>
                <a:gd name="T34" fmla="*/ 2 w 34"/>
                <a:gd name="T35" fmla="*/ 57 h 66"/>
                <a:gd name="T36" fmla="*/ 2 w 34"/>
                <a:gd name="T37" fmla="*/ 9 h 66"/>
                <a:gd name="T38" fmla="*/ 8 w 34"/>
                <a:gd name="T39" fmla="*/ 3 h 66"/>
                <a:gd name="T40" fmla="*/ 14 w 34"/>
                <a:gd name="T41" fmla="*/ 5 h 66"/>
                <a:gd name="T42" fmla="*/ 17 w 34"/>
                <a:gd name="T43" fmla="*/ 6 h 66"/>
                <a:gd name="T44" fmla="*/ 10 w 34"/>
                <a:gd name="T45" fmla="*/ 9 h 66"/>
                <a:gd name="T46" fmla="*/ 9 w 34"/>
                <a:gd name="T47" fmla="*/ 12 h 66"/>
                <a:gd name="T48" fmla="*/ 18 w 34"/>
                <a:gd name="T49" fmla="*/ 19 h 66"/>
                <a:gd name="T50" fmla="*/ 19 w 34"/>
                <a:gd name="T51" fmla="*/ 17 h 66"/>
                <a:gd name="T52" fmla="*/ 20 w 34"/>
                <a:gd name="T53" fmla="*/ 7 h 66"/>
                <a:gd name="T54" fmla="*/ 26 w 34"/>
                <a:gd name="T55" fmla="*/ 19 h 66"/>
                <a:gd name="T56" fmla="*/ 26 w 34"/>
                <a:gd name="T57" fmla="*/ 21 h 66"/>
                <a:gd name="T58" fmla="*/ 28 w 34"/>
                <a:gd name="T59" fmla="*/ 31 h 66"/>
                <a:gd name="T60" fmla="*/ 21 w 34"/>
                <a:gd name="T61" fmla="*/ 32 h 66"/>
                <a:gd name="T62" fmla="*/ 14 w 34"/>
                <a:gd name="T63" fmla="*/ 25 h 66"/>
                <a:gd name="T64" fmla="*/ 12 w 34"/>
                <a:gd name="T65" fmla="*/ 25 h 66"/>
                <a:gd name="T66" fmla="*/ 6 w 34"/>
                <a:gd name="T67" fmla="*/ 34 h 66"/>
                <a:gd name="T68" fmla="*/ 8 w 34"/>
                <a:gd name="T69" fmla="*/ 35 h 66"/>
                <a:gd name="T70" fmla="*/ 21 w 34"/>
                <a:gd name="T71" fmla="*/ 35 h 66"/>
                <a:gd name="T72" fmla="*/ 32 w 34"/>
                <a:gd name="T73" fmla="*/ 4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6">
                  <a:moveTo>
                    <a:pt x="34" y="40"/>
                  </a:moveTo>
                  <a:cubicBezTo>
                    <a:pt x="34" y="37"/>
                    <a:pt x="33" y="34"/>
                    <a:pt x="31" y="32"/>
                  </a:cubicBezTo>
                  <a:cubicBezTo>
                    <a:pt x="32" y="31"/>
                    <a:pt x="33" y="28"/>
                    <a:pt x="33" y="26"/>
                  </a:cubicBezTo>
                  <a:cubicBezTo>
                    <a:pt x="33" y="23"/>
                    <a:pt x="31" y="20"/>
                    <a:pt x="29" y="18"/>
                  </a:cubicBezTo>
                  <a:cubicBezTo>
                    <a:pt x="29" y="17"/>
                    <a:pt x="29" y="16"/>
                    <a:pt x="29" y="14"/>
                  </a:cubicBezTo>
                  <a:cubicBezTo>
                    <a:pt x="29" y="9"/>
                    <a:pt x="25" y="4"/>
                    <a:pt x="19" y="4"/>
                  </a:cubicBezTo>
                  <a:cubicBezTo>
                    <a:pt x="19" y="4"/>
                    <a:pt x="19" y="4"/>
                    <a:pt x="19" y="4"/>
                  </a:cubicBezTo>
                  <a:cubicBezTo>
                    <a:pt x="18" y="3"/>
                    <a:pt x="16" y="3"/>
                    <a:pt x="14" y="3"/>
                  </a:cubicBezTo>
                  <a:cubicBezTo>
                    <a:pt x="13" y="1"/>
                    <a:pt x="10" y="0"/>
                    <a:pt x="8" y="0"/>
                  </a:cubicBezTo>
                  <a:cubicBezTo>
                    <a:pt x="4" y="0"/>
                    <a:pt x="0" y="3"/>
                    <a:pt x="0" y="8"/>
                  </a:cubicBezTo>
                  <a:cubicBezTo>
                    <a:pt x="0" y="57"/>
                    <a:pt x="0" y="57"/>
                    <a:pt x="0" y="57"/>
                  </a:cubicBezTo>
                  <a:cubicBezTo>
                    <a:pt x="0" y="57"/>
                    <a:pt x="0" y="57"/>
                    <a:pt x="0" y="57"/>
                  </a:cubicBezTo>
                  <a:cubicBezTo>
                    <a:pt x="0" y="62"/>
                    <a:pt x="3" y="66"/>
                    <a:pt x="8" y="66"/>
                  </a:cubicBezTo>
                  <a:cubicBezTo>
                    <a:pt x="12" y="66"/>
                    <a:pt x="15" y="63"/>
                    <a:pt x="16" y="59"/>
                  </a:cubicBezTo>
                  <a:cubicBezTo>
                    <a:pt x="17" y="59"/>
                    <a:pt x="17" y="60"/>
                    <a:pt x="18" y="60"/>
                  </a:cubicBezTo>
                  <a:cubicBezTo>
                    <a:pt x="23" y="60"/>
                    <a:pt x="26" y="56"/>
                    <a:pt x="26" y="51"/>
                  </a:cubicBezTo>
                  <a:cubicBezTo>
                    <a:pt x="26" y="51"/>
                    <a:pt x="26" y="50"/>
                    <a:pt x="26" y="50"/>
                  </a:cubicBezTo>
                  <a:cubicBezTo>
                    <a:pt x="31" y="49"/>
                    <a:pt x="34" y="45"/>
                    <a:pt x="34" y="40"/>
                  </a:cubicBezTo>
                  <a:close/>
                  <a:moveTo>
                    <a:pt x="25" y="47"/>
                  </a:moveTo>
                  <a:cubicBezTo>
                    <a:pt x="23" y="46"/>
                    <a:pt x="20" y="44"/>
                    <a:pt x="14" y="45"/>
                  </a:cubicBezTo>
                  <a:cubicBezTo>
                    <a:pt x="14" y="43"/>
                    <a:pt x="13" y="42"/>
                    <a:pt x="11" y="41"/>
                  </a:cubicBezTo>
                  <a:cubicBezTo>
                    <a:pt x="11" y="41"/>
                    <a:pt x="10" y="41"/>
                    <a:pt x="9" y="41"/>
                  </a:cubicBezTo>
                  <a:cubicBezTo>
                    <a:pt x="9" y="42"/>
                    <a:pt x="9" y="43"/>
                    <a:pt x="10" y="43"/>
                  </a:cubicBezTo>
                  <a:cubicBezTo>
                    <a:pt x="14" y="46"/>
                    <a:pt x="12" y="51"/>
                    <a:pt x="12" y="52"/>
                  </a:cubicBezTo>
                  <a:cubicBezTo>
                    <a:pt x="11" y="52"/>
                    <a:pt x="12" y="53"/>
                    <a:pt x="12" y="53"/>
                  </a:cubicBezTo>
                  <a:cubicBezTo>
                    <a:pt x="13" y="53"/>
                    <a:pt x="13" y="53"/>
                    <a:pt x="13" y="53"/>
                  </a:cubicBezTo>
                  <a:cubicBezTo>
                    <a:pt x="13" y="53"/>
                    <a:pt x="14" y="53"/>
                    <a:pt x="14" y="53"/>
                  </a:cubicBezTo>
                  <a:cubicBezTo>
                    <a:pt x="15" y="52"/>
                    <a:pt x="15" y="50"/>
                    <a:pt x="15" y="47"/>
                  </a:cubicBezTo>
                  <a:cubicBezTo>
                    <a:pt x="19" y="46"/>
                    <a:pt x="23" y="49"/>
                    <a:pt x="23" y="49"/>
                  </a:cubicBezTo>
                  <a:cubicBezTo>
                    <a:pt x="24" y="50"/>
                    <a:pt x="24" y="51"/>
                    <a:pt x="24" y="51"/>
                  </a:cubicBezTo>
                  <a:cubicBezTo>
                    <a:pt x="24" y="54"/>
                    <a:pt x="21" y="57"/>
                    <a:pt x="18" y="57"/>
                  </a:cubicBezTo>
                  <a:cubicBezTo>
                    <a:pt x="17" y="57"/>
                    <a:pt x="16" y="57"/>
                    <a:pt x="16" y="56"/>
                  </a:cubicBezTo>
                  <a:cubicBezTo>
                    <a:pt x="15" y="56"/>
                    <a:pt x="15" y="56"/>
                    <a:pt x="14" y="56"/>
                  </a:cubicBezTo>
                  <a:cubicBezTo>
                    <a:pt x="14" y="57"/>
                    <a:pt x="14" y="57"/>
                    <a:pt x="14" y="57"/>
                  </a:cubicBezTo>
                  <a:cubicBezTo>
                    <a:pt x="14" y="60"/>
                    <a:pt x="11" y="63"/>
                    <a:pt x="8" y="63"/>
                  </a:cubicBezTo>
                  <a:cubicBezTo>
                    <a:pt x="5" y="63"/>
                    <a:pt x="2" y="60"/>
                    <a:pt x="2" y="57"/>
                  </a:cubicBezTo>
                  <a:cubicBezTo>
                    <a:pt x="2" y="57"/>
                    <a:pt x="2" y="57"/>
                    <a:pt x="2" y="57"/>
                  </a:cubicBezTo>
                  <a:cubicBezTo>
                    <a:pt x="2" y="9"/>
                    <a:pt x="2" y="9"/>
                    <a:pt x="2" y="9"/>
                  </a:cubicBezTo>
                  <a:cubicBezTo>
                    <a:pt x="2" y="8"/>
                    <a:pt x="2" y="8"/>
                    <a:pt x="2" y="8"/>
                  </a:cubicBezTo>
                  <a:cubicBezTo>
                    <a:pt x="3" y="5"/>
                    <a:pt x="5" y="3"/>
                    <a:pt x="8" y="3"/>
                  </a:cubicBezTo>
                  <a:cubicBezTo>
                    <a:pt x="10" y="3"/>
                    <a:pt x="11" y="4"/>
                    <a:pt x="12" y="5"/>
                  </a:cubicBezTo>
                  <a:cubicBezTo>
                    <a:pt x="13" y="5"/>
                    <a:pt x="13" y="6"/>
                    <a:pt x="14" y="5"/>
                  </a:cubicBezTo>
                  <a:cubicBezTo>
                    <a:pt x="14" y="5"/>
                    <a:pt x="14" y="5"/>
                    <a:pt x="15" y="5"/>
                  </a:cubicBezTo>
                  <a:cubicBezTo>
                    <a:pt x="16" y="5"/>
                    <a:pt x="16" y="6"/>
                    <a:pt x="17" y="6"/>
                  </a:cubicBezTo>
                  <a:cubicBezTo>
                    <a:pt x="17" y="8"/>
                    <a:pt x="16" y="10"/>
                    <a:pt x="15" y="11"/>
                  </a:cubicBezTo>
                  <a:cubicBezTo>
                    <a:pt x="14" y="10"/>
                    <a:pt x="12" y="9"/>
                    <a:pt x="10" y="9"/>
                  </a:cubicBezTo>
                  <a:cubicBezTo>
                    <a:pt x="9" y="9"/>
                    <a:pt x="9" y="9"/>
                    <a:pt x="8" y="10"/>
                  </a:cubicBezTo>
                  <a:cubicBezTo>
                    <a:pt x="8" y="11"/>
                    <a:pt x="9" y="11"/>
                    <a:pt x="9" y="12"/>
                  </a:cubicBezTo>
                  <a:cubicBezTo>
                    <a:pt x="16" y="13"/>
                    <a:pt x="17" y="17"/>
                    <a:pt x="17" y="17"/>
                  </a:cubicBezTo>
                  <a:cubicBezTo>
                    <a:pt x="17" y="18"/>
                    <a:pt x="17" y="18"/>
                    <a:pt x="18" y="19"/>
                  </a:cubicBezTo>
                  <a:cubicBezTo>
                    <a:pt x="18" y="19"/>
                    <a:pt x="18" y="19"/>
                    <a:pt x="18" y="19"/>
                  </a:cubicBezTo>
                  <a:cubicBezTo>
                    <a:pt x="19" y="19"/>
                    <a:pt x="19" y="18"/>
                    <a:pt x="19" y="17"/>
                  </a:cubicBezTo>
                  <a:cubicBezTo>
                    <a:pt x="19" y="17"/>
                    <a:pt x="19" y="15"/>
                    <a:pt x="17" y="12"/>
                  </a:cubicBezTo>
                  <a:cubicBezTo>
                    <a:pt x="19" y="11"/>
                    <a:pt x="20" y="9"/>
                    <a:pt x="20" y="7"/>
                  </a:cubicBezTo>
                  <a:cubicBezTo>
                    <a:pt x="24" y="7"/>
                    <a:pt x="27" y="11"/>
                    <a:pt x="27" y="14"/>
                  </a:cubicBezTo>
                  <a:cubicBezTo>
                    <a:pt x="27" y="16"/>
                    <a:pt x="26" y="17"/>
                    <a:pt x="26" y="19"/>
                  </a:cubicBezTo>
                  <a:cubicBezTo>
                    <a:pt x="25" y="19"/>
                    <a:pt x="25" y="19"/>
                    <a:pt x="25" y="20"/>
                  </a:cubicBezTo>
                  <a:cubicBezTo>
                    <a:pt x="26" y="20"/>
                    <a:pt x="26" y="20"/>
                    <a:pt x="26" y="21"/>
                  </a:cubicBezTo>
                  <a:cubicBezTo>
                    <a:pt x="29" y="21"/>
                    <a:pt x="31" y="23"/>
                    <a:pt x="31" y="26"/>
                  </a:cubicBezTo>
                  <a:cubicBezTo>
                    <a:pt x="31" y="28"/>
                    <a:pt x="30" y="30"/>
                    <a:pt x="28" y="31"/>
                  </a:cubicBezTo>
                  <a:cubicBezTo>
                    <a:pt x="28" y="31"/>
                    <a:pt x="28" y="31"/>
                    <a:pt x="28" y="31"/>
                  </a:cubicBezTo>
                  <a:cubicBezTo>
                    <a:pt x="27" y="31"/>
                    <a:pt x="24" y="32"/>
                    <a:pt x="21" y="32"/>
                  </a:cubicBezTo>
                  <a:cubicBezTo>
                    <a:pt x="18" y="32"/>
                    <a:pt x="16" y="31"/>
                    <a:pt x="14" y="30"/>
                  </a:cubicBezTo>
                  <a:cubicBezTo>
                    <a:pt x="15" y="27"/>
                    <a:pt x="14" y="25"/>
                    <a:pt x="14" y="25"/>
                  </a:cubicBezTo>
                  <a:cubicBezTo>
                    <a:pt x="14" y="24"/>
                    <a:pt x="14" y="23"/>
                    <a:pt x="13" y="23"/>
                  </a:cubicBezTo>
                  <a:cubicBezTo>
                    <a:pt x="12" y="23"/>
                    <a:pt x="12" y="24"/>
                    <a:pt x="12" y="25"/>
                  </a:cubicBezTo>
                  <a:cubicBezTo>
                    <a:pt x="12" y="25"/>
                    <a:pt x="12" y="30"/>
                    <a:pt x="7" y="32"/>
                  </a:cubicBezTo>
                  <a:cubicBezTo>
                    <a:pt x="6" y="33"/>
                    <a:pt x="6" y="33"/>
                    <a:pt x="6" y="34"/>
                  </a:cubicBezTo>
                  <a:cubicBezTo>
                    <a:pt x="6" y="35"/>
                    <a:pt x="7" y="35"/>
                    <a:pt x="7" y="35"/>
                  </a:cubicBezTo>
                  <a:cubicBezTo>
                    <a:pt x="7" y="35"/>
                    <a:pt x="8" y="35"/>
                    <a:pt x="8" y="35"/>
                  </a:cubicBezTo>
                  <a:cubicBezTo>
                    <a:pt x="10" y="34"/>
                    <a:pt x="11" y="33"/>
                    <a:pt x="12" y="32"/>
                  </a:cubicBezTo>
                  <a:cubicBezTo>
                    <a:pt x="15" y="34"/>
                    <a:pt x="18" y="35"/>
                    <a:pt x="21" y="35"/>
                  </a:cubicBezTo>
                  <a:cubicBezTo>
                    <a:pt x="24" y="35"/>
                    <a:pt x="27" y="34"/>
                    <a:pt x="28" y="34"/>
                  </a:cubicBezTo>
                  <a:cubicBezTo>
                    <a:pt x="30" y="35"/>
                    <a:pt x="32" y="37"/>
                    <a:pt x="32" y="40"/>
                  </a:cubicBezTo>
                  <a:cubicBezTo>
                    <a:pt x="32" y="44"/>
                    <a:pt x="29" y="47"/>
                    <a:pt x="25" y="4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0" name="Freeform 120">
              <a:extLst>
                <a:ext uri="{FF2B5EF4-FFF2-40B4-BE49-F238E27FC236}">
                  <a16:creationId xmlns:a16="http://schemas.microsoft.com/office/drawing/2014/main" id="{3D5E5F04-1D19-A248-8CA0-AD432F821DFC}"/>
                </a:ext>
              </a:extLst>
            </p:cNvPr>
            <p:cNvSpPr>
              <a:spLocks/>
            </p:cNvSpPr>
            <p:nvPr/>
          </p:nvSpPr>
          <p:spPr bwMode="auto">
            <a:xfrm>
              <a:off x="492722" y="2732903"/>
              <a:ext cx="216619" cy="81508"/>
            </a:xfrm>
            <a:custGeom>
              <a:avLst/>
              <a:gdLst>
                <a:gd name="T0" fmla="*/ 37 w 56"/>
                <a:gd name="T1" fmla="*/ 8 h 21"/>
                <a:gd name="T2" fmla="*/ 37 w 56"/>
                <a:gd name="T3" fmla="*/ 1 h 21"/>
                <a:gd name="T4" fmla="*/ 36 w 56"/>
                <a:gd name="T5" fmla="*/ 0 h 21"/>
                <a:gd name="T6" fmla="*/ 35 w 56"/>
                <a:gd name="T7" fmla="*/ 1 h 21"/>
                <a:gd name="T8" fmla="*/ 35 w 56"/>
                <a:gd name="T9" fmla="*/ 12 h 21"/>
                <a:gd name="T10" fmla="*/ 36 w 56"/>
                <a:gd name="T11" fmla="*/ 13 h 21"/>
                <a:gd name="T12" fmla="*/ 37 w 56"/>
                <a:gd name="T13" fmla="*/ 12 h 21"/>
                <a:gd name="T14" fmla="*/ 37 w 56"/>
                <a:gd name="T15" fmla="*/ 11 h 21"/>
                <a:gd name="T16" fmla="*/ 54 w 56"/>
                <a:gd name="T17" fmla="*/ 14 h 21"/>
                <a:gd name="T18" fmla="*/ 28 w 56"/>
                <a:gd name="T19" fmla="*/ 18 h 21"/>
                <a:gd name="T20" fmla="*/ 3 w 56"/>
                <a:gd name="T21" fmla="*/ 14 h 21"/>
                <a:gd name="T22" fmla="*/ 19 w 56"/>
                <a:gd name="T23" fmla="*/ 11 h 21"/>
                <a:gd name="T24" fmla="*/ 19 w 56"/>
                <a:gd name="T25" fmla="*/ 12 h 21"/>
                <a:gd name="T26" fmla="*/ 20 w 56"/>
                <a:gd name="T27" fmla="*/ 13 h 21"/>
                <a:gd name="T28" fmla="*/ 21 w 56"/>
                <a:gd name="T29" fmla="*/ 12 h 21"/>
                <a:gd name="T30" fmla="*/ 21 w 56"/>
                <a:gd name="T31" fmla="*/ 1 h 21"/>
                <a:gd name="T32" fmla="*/ 20 w 56"/>
                <a:gd name="T33" fmla="*/ 0 h 21"/>
                <a:gd name="T34" fmla="*/ 19 w 56"/>
                <a:gd name="T35" fmla="*/ 1 h 21"/>
                <a:gd name="T36" fmla="*/ 19 w 56"/>
                <a:gd name="T37" fmla="*/ 8 h 21"/>
                <a:gd name="T38" fmla="*/ 0 w 56"/>
                <a:gd name="T39" fmla="*/ 14 h 21"/>
                <a:gd name="T40" fmla="*/ 28 w 56"/>
                <a:gd name="T41" fmla="*/ 21 h 21"/>
                <a:gd name="T42" fmla="*/ 56 w 56"/>
                <a:gd name="T43" fmla="*/ 14 h 21"/>
                <a:gd name="T44" fmla="*/ 37 w 56"/>
                <a:gd name="T4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21">
                  <a:moveTo>
                    <a:pt x="37" y="8"/>
                  </a:moveTo>
                  <a:cubicBezTo>
                    <a:pt x="37" y="1"/>
                    <a:pt x="37" y="1"/>
                    <a:pt x="37" y="1"/>
                  </a:cubicBezTo>
                  <a:cubicBezTo>
                    <a:pt x="37" y="0"/>
                    <a:pt x="37" y="0"/>
                    <a:pt x="36" y="0"/>
                  </a:cubicBezTo>
                  <a:cubicBezTo>
                    <a:pt x="35" y="0"/>
                    <a:pt x="35" y="0"/>
                    <a:pt x="35" y="1"/>
                  </a:cubicBezTo>
                  <a:cubicBezTo>
                    <a:pt x="35" y="12"/>
                    <a:pt x="35" y="12"/>
                    <a:pt x="35" y="12"/>
                  </a:cubicBezTo>
                  <a:cubicBezTo>
                    <a:pt x="35" y="12"/>
                    <a:pt x="35" y="13"/>
                    <a:pt x="36" y="13"/>
                  </a:cubicBezTo>
                  <a:cubicBezTo>
                    <a:pt x="37" y="13"/>
                    <a:pt x="37" y="12"/>
                    <a:pt x="37" y="12"/>
                  </a:cubicBezTo>
                  <a:cubicBezTo>
                    <a:pt x="37" y="11"/>
                    <a:pt x="37" y="11"/>
                    <a:pt x="37" y="11"/>
                  </a:cubicBezTo>
                  <a:cubicBezTo>
                    <a:pt x="49" y="11"/>
                    <a:pt x="53" y="13"/>
                    <a:pt x="54" y="14"/>
                  </a:cubicBezTo>
                  <a:cubicBezTo>
                    <a:pt x="53" y="16"/>
                    <a:pt x="44" y="18"/>
                    <a:pt x="28" y="18"/>
                  </a:cubicBezTo>
                  <a:cubicBezTo>
                    <a:pt x="12" y="18"/>
                    <a:pt x="3" y="16"/>
                    <a:pt x="3" y="14"/>
                  </a:cubicBezTo>
                  <a:cubicBezTo>
                    <a:pt x="3" y="13"/>
                    <a:pt x="8" y="11"/>
                    <a:pt x="19" y="11"/>
                  </a:cubicBezTo>
                  <a:cubicBezTo>
                    <a:pt x="19" y="12"/>
                    <a:pt x="19" y="12"/>
                    <a:pt x="19" y="12"/>
                  </a:cubicBezTo>
                  <a:cubicBezTo>
                    <a:pt x="19" y="12"/>
                    <a:pt x="19" y="13"/>
                    <a:pt x="20" y="13"/>
                  </a:cubicBezTo>
                  <a:cubicBezTo>
                    <a:pt x="21" y="13"/>
                    <a:pt x="21" y="12"/>
                    <a:pt x="21" y="12"/>
                  </a:cubicBezTo>
                  <a:cubicBezTo>
                    <a:pt x="21" y="1"/>
                    <a:pt x="21" y="1"/>
                    <a:pt x="21" y="1"/>
                  </a:cubicBezTo>
                  <a:cubicBezTo>
                    <a:pt x="21" y="0"/>
                    <a:pt x="21" y="0"/>
                    <a:pt x="20" y="0"/>
                  </a:cubicBezTo>
                  <a:cubicBezTo>
                    <a:pt x="19" y="0"/>
                    <a:pt x="19" y="0"/>
                    <a:pt x="19" y="1"/>
                  </a:cubicBezTo>
                  <a:cubicBezTo>
                    <a:pt x="19" y="8"/>
                    <a:pt x="19" y="8"/>
                    <a:pt x="19" y="8"/>
                  </a:cubicBezTo>
                  <a:cubicBezTo>
                    <a:pt x="11" y="8"/>
                    <a:pt x="0" y="10"/>
                    <a:pt x="0" y="14"/>
                  </a:cubicBezTo>
                  <a:cubicBezTo>
                    <a:pt x="0" y="21"/>
                    <a:pt x="27" y="21"/>
                    <a:pt x="28" y="21"/>
                  </a:cubicBezTo>
                  <a:cubicBezTo>
                    <a:pt x="29" y="21"/>
                    <a:pt x="56" y="21"/>
                    <a:pt x="56" y="14"/>
                  </a:cubicBezTo>
                  <a:cubicBezTo>
                    <a:pt x="56" y="10"/>
                    <a:pt x="45" y="8"/>
                    <a:pt x="37" y="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31" name="Group 1930">
            <a:extLst>
              <a:ext uri="{FF2B5EF4-FFF2-40B4-BE49-F238E27FC236}">
                <a16:creationId xmlns:a16="http://schemas.microsoft.com/office/drawing/2014/main" id="{B5FEEEED-CCDA-7045-8310-CB00495EE8DE}"/>
              </a:ext>
            </a:extLst>
          </p:cNvPr>
          <p:cNvGrpSpPr/>
          <p:nvPr userDrawn="1"/>
        </p:nvGrpSpPr>
        <p:grpSpPr>
          <a:xfrm>
            <a:off x="969283" y="3101470"/>
            <a:ext cx="275363" cy="275363"/>
            <a:chOff x="969283" y="3097116"/>
            <a:chExt cx="275363" cy="275363"/>
          </a:xfrm>
        </p:grpSpPr>
        <p:sp>
          <p:nvSpPr>
            <p:cNvPr id="1932" name="Freeform 121">
              <a:extLst>
                <a:ext uri="{FF2B5EF4-FFF2-40B4-BE49-F238E27FC236}">
                  <a16:creationId xmlns:a16="http://schemas.microsoft.com/office/drawing/2014/main" id="{35397EC2-F759-1748-A50B-6D8C67854F21}"/>
                </a:ext>
              </a:extLst>
            </p:cNvPr>
            <p:cNvSpPr>
              <a:spLocks noEditPoints="1"/>
            </p:cNvSpPr>
            <p:nvPr/>
          </p:nvSpPr>
          <p:spPr bwMode="auto">
            <a:xfrm>
              <a:off x="1047119" y="3174952"/>
              <a:ext cx="120425" cy="124097"/>
            </a:xfrm>
            <a:custGeom>
              <a:avLst/>
              <a:gdLst>
                <a:gd name="T0" fmla="*/ 26 w 31"/>
                <a:gd name="T1" fmla="*/ 0 h 32"/>
                <a:gd name="T2" fmla="*/ 4 w 31"/>
                <a:gd name="T3" fmla="*/ 0 h 32"/>
                <a:gd name="T4" fmla="*/ 0 w 31"/>
                <a:gd name="T5" fmla="*/ 5 h 32"/>
                <a:gd name="T6" fmla="*/ 0 w 31"/>
                <a:gd name="T7" fmla="*/ 27 h 32"/>
                <a:gd name="T8" fmla="*/ 4 w 31"/>
                <a:gd name="T9" fmla="*/ 32 h 32"/>
                <a:gd name="T10" fmla="*/ 26 w 31"/>
                <a:gd name="T11" fmla="*/ 32 h 32"/>
                <a:gd name="T12" fmla="*/ 31 w 31"/>
                <a:gd name="T13" fmla="*/ 27 h 32"/>
                <a:gd name="T14" fmla="*/ 31 w 31"/>
                <a:gd name="T15" fmla="*/ 5 h 32"/>
                <a:gd name="T16" fmla="*/ 26 w 31"/>
                <a:gd name="T17" fmla="*/ 0 h 32"/>
                <a:gd name="T18" fmla="*/ 28 w 31"/>
                <a:gd name="T19" fmla="*/ 27 h 32"/>
                <a:gd name="T20" fmla="*/ 26 w 31"/>
                <a:gd name="T21" fmla="*/ 29 h 32"/>
                <a:gd name="T22" fmla="*/ 4 w 31"/>
                <a:gd name="T23" fmla="*/ 29 h 32"/>
                <a:gd name="T24" fmla="*/ 2 w 31"/>
                <a:gd name="T25" fmla="*/ 27 h 32"/>
                <a:gd name="T26" fmla="*/ 2 w 31"/>
                <a:gd name="T27" fmla="*/ 5 h 32"/>
                <a:gd name="T28" fmla="*/ 4 w 31"/>
                <a:gd name="T29" fmla="*/ 3 h 32"/>
                <a:gd name="T30" fmla="*/ 26 w 31"/>
                <a:gd name="T31" fmla="*/ 3 h 32"/>
                <a:gd name="T32" fmla="*/ 28 w 31"/>
                <a:gd name="T33" fmla="*/ 5 h 32"/>
                <a:gd name="T34" fmla="*/ 28 w 31"/>
                <a:gd name="T3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32">
                  <a:moveTo>
                    <a:pt x="26" y="0"/>
                  </a:moveTo>
                  <a:cubicBezTo>
                    <a:pt x="4" y="0"/>
                    <a:pt x="4" y="0"/>
                    <a:pt x="4" y="0"/>
                  </a:cubicBezTo>
                  <a:cubicBezTo>
                    <a:pt x="2" y="0"/>
                    <a:pt x="0" y="2"/>
                    <a:pt x="0" y="5"/>
                  </a:cubicBezTo>
                  <a:cubicBezTo>
                    <a:pt x="0" y="27"/>
                    <a:pt x="0" y="27"/>
                    <a:pt x="0" y="27"/>
                  </a:cubicBezTo>
                  <a:cubicBezTo>
                    <a:pt x="0" y="30"/>
                    <a:pt x="2" y="32"/>
                    <a:pt x="4" y="32"/>
                  </a:cubicBezTo>
                  <a:cubicBezTo>
                    <a:pt x="26" y="32"/>
                    <a:pt x="26" y="32"/>
                    <a:pt x="26" y="32"/>
                  </a:cubicBezTo>
                  <a:cubicBezTo>
                    <a:pt x="29" y="32"/>
                    <a:pt x="31" y="30"/>
                    <a:pt x="31" y="27"/>
                  </a:cubicBezTo>
                  <a:cubicBezTo>
                    <a:pt x="31" y="5"/>
                    <a:pt x="31" y="5"/>
                    <a:pt x="31" y="5"/>
                  </a:cubicBezTo>
                  <a:cubicBezTo>
                    <a:pt x="31" y="2"/>
                    <a:pt x="29" y="0"/>
                    <a:pt x="26" y="0"/>
                  </a:cubicBezTo>
                  <a:close/>
                  <a:moveTo>
                    <a:pt x="28" y="27"/>
                  </a:moveTo>
                  <a:cubicBezTo>
                    <a:pt x="28" y="28"/>
                    <a:pt x="27" y="29"/>
                    <a:pt x="26" y="29"/>
                  </a:cubicBezTo>
                  <a:cubicBezTo>
                    <a:pt x="4" y="29"/>
                    <a:pt x="4" y="29"/>
                    <a:pt x="4" y="29"/>
                  </a:cubicBezTo>
                  <a:cubicBezTo>
                    <a:pt x="3" y="29"/>
                    <a:pt x="2" y="28"/>
                    <a:pt x="2" y="27"/>
                  </a:cubicBezTo>
                  <a:cubicBezTo>
                    <a:pt x="2" y="5"/>
                    <a:pt x="2" y="5"/>
                    <a:pt x="2" y="5"/>
                  </a:cubicBezTo>
                  <a:cubicBezTo>
                    <a:pt x="2" y="4"/>
                    <a:pt x="3" y="3"/>
                    <a:pt x="4" y="3"/>
                  </a:cubicBezTo>
                  <a:cubicBezTo>
                    <a:pt x="26" y="3"/>
                    <a:pt x="26" y="3"/>
                    <a:pt x="26" y="3"/>
                  </a:cubicBezTo>
                  <a:cubicBezTo>
                    <a:pt x="27" y="3"/>
                    <a:pt x="28" y="4"/>
                    <a:pt x="28" y="5"/>
                  </a:cubicBezTo>
                  <a:lnTo>
                    <a:pt x="28" y="27"/>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3" name="Freeform 122">
              <a:extLst>
                <a:ext uri="{FF2B5EF4-FFF2-40B4-BE49-F238E27FC236}">
                  <a16:creationId xmlns:a16="http://schemas.microsoft.com/office/drawing/2014/main" id="{61FC95DF-7137-8242-B3C4-F18D9D6746D9}"/>
                </a:ext>
              </a:extLst>
            </p:cNvPr>
            <p:cNvSpPr>
              <a:spLocks noEditPoints="1"/>
            </p:cNvSpPr>
            <p:nvPr/>
          </p:nvSpPr>
          <p:spPr bwMode="auto">
            <a:xfrm>
              <a:off x="969283" y="3097116"/>
              <a:ext cx="275363" cy="275363"/>
            </a:xfrm>
            <a:custGeom>
              <a:avLst/>
              <a:gdLst>
                <a:gd name="T0" fmla="*/ 71 w 71"/>
                <a:gd name="T1" fmla="*/ 31 h 71"/>
                <a:gd name="T2" fmla="*/ 60 w 71"/>
                <a:gd name="T3" fmla="*/ 29 h 71"/>
                <a:gd name="T4" fmla="*/ 69 w 71"/>
                <a:gd name="T5" fmla="*/ 21 h 71"/>
                <a:gd name="T6" fmla="*/ 69 w 71"/>
                <a:gd name="T7" fmla="*/ 19 h 71"/>
                <a:gd name="T8" fmla="*/ 60 w 71"/>
                <a:gd name="T9" fmla="*/ 18 h 71"/>
                <a:gd name="T10" fmla="*/ 53 w 71"/>
                <a:gd name="T11" fmla="*/ 11 h 71"/>
                <a:gd name="T12" fmla="*/ 51 w 71"/>
                <a:gd name="T13" fmla="*/ 0 h 71"/>
                <a:gd name="T14" fmla="*/ 50 w 71"/>
                <a:gd name="T15" fmla="*/ 11 h 71"/>
                <a:gd name="T16" fmla="*/ 42 w 71"/>
                <a:gd name="T17" fmla="*/ 2 h 71"/>
                <a:gd name="T18" fmla="*/ 39 w 71"/>
                <a:gd name="T19" fmla="*/ 2 h 71"/>
                <a:gd name="T20" fmla="*/ 31 w 71"/>
                <a:gd name="T21" fmla="*/ 11 h 71"/>
                <a:gd name="T22" fmla="*/ 30 w 71"/>
                <a:gd name="T23" fmla="*/ 0 h 71"/>
                <a:gd name="T24" fmla="*/ 29 w 71"/>
                <a:gd name="T25" fmla="*/ 11 h 71"/>
                <a:gd name="T26" fmla="*/ 21 w 71"/>
                <a:gd name="T27" fmla="*/ 2 h 71"/>
                <a:gd name="T28" fmla="*/ 18 w 71"/>
                <a:gd name="T29" fmla="*/ 2 h 71"/>
                <a:gd name="T30" fmla="*/ 17 w 71"/>
                <a:gd name="T31" fmla="*/ 11 h 71"/>
                <a:gd name="T32" fmla="*/ 10 w 71"/>
                <a:gd name="T33" fmla="*/ 19 h 71"/>
                <a:gd name="T34" fmla="*/ 0 w 71"/>
                <a:gd name="T35" fmla="*/ 20 h 71"/>
                <a:gd name="T36" fmla="*/ 10 w 71"/>
                <a:gd name="T37" fmla="*/ 21 h 71"/>
                <a:gd name="T38" fmla="*/ 1 w 71"/>
                <a:gd name="T39" fmla="*/ 29 h 71"/>
                <a:gd name="T40" fmla="*/ 1 w 71"/>
                <a:gd name="T41" fmla="*/ 32 h 71"/>
                <a:gd name="T42" fmla="*/ 10 w 71"/>
                <a:gd name="T43" fmla="*/ 40 h 71"/>
                <a:gd name="T44" fmla="*/ 0 w 71"/>
                <a:gd name="T45" fmla="*/ 41 h 71"/>
                <a:gd name="T46" fmla="*/ 10 w 71"/>
                <a:gd name="T47" fmla="*/ 43 h 71"/>
                <a:gd name="T48" fmla="*/ 1 w 71"/>
                <a:gd name="T49" fmla="*/ 51 h 71"/>
                <a:gd name="T50" fmla="*/ 1 w 71"/>
                <a:gd name="T51" fmla="*/ 53 h 71"/>
                <a:gd name="T52" fmla="*/ 10 w 71"/>
                <a:gd name="T53" fmla="*/ 54 h 71"/>
                <a:gd name="T54" fmla="*/ 18 w 71"/>
                <a:gd name="T55" fmla="*/ 61 h 71"/>
                <a:gd name="T56" fmla="*/ 19 w 71"/>
                <a:gd name="T57" fmla="*/ 71 h 71"/>
                <a:gd name="T58" fmla="*/ 21 w 71"/>
                <a:gd name="T59" fmla="*/ 61 h 71"/>
                <a:gd name="T60" fmla="*/ 29 w 71"/>
                <a:gd name="T61" fmla="*/ 70 h 71"/>
                <a:gd name="T62" fmla="*/ 31 w 71"/>
                <a:gd name="T63" fmla="*/ 70 h 71"/>
                <a:gd name="T64" fmla="*/ 39 w 71"/>
                <a:gd name="T65" fmla="*/ 61 h 71"/>
                <a:gd name="T66" fmla="*/ 41 w 71"/>
                <a:gd name="T67" fmla="*/ 71 h 71"/>
                <a:gd name="T68" fmla="*/ 42 w 71"/>
                <a:gd name="T69" fmla="*/ 61 h 71"/>
                <a:gd name="T70" fmla="*/ 50 w 71"/>
                <a:gd name="T71" fmla="*/ 70 h 71"/>
                <a:gd name="T72" fmla="*/ 53 w 71"/>
                <a:gd name="T73" fmla="*/ 70 h 71"/>
                <a:gd name="T74" fmla="*/ 53 w 71"/>
                <a:gd name="T75" fmla="*/ 61 h 71"/>
                <a:gd name="T76" fmla="*/ 60 w 71"/>
                <a:gd name="T77" fmla="*/ 53 h 71"/>
                <a:gd name="T78" fmla="*/ 71 w 71"/>
                <a:gd name="T79" fmla="*/ 52 h 71"/>
                <a:gd name="T80" fmla="*/ 60 w 71"/>
                <a:gd name="T81" fmla="*/ 51 h 71"/>
                <a:gd name="T82" fmla="*/ 69 w 71"/>
                <a:gd name="T83" fmla="*/ 43 h 71"/>
                <a:gd name="T84" fmla="*/ 69 w 71"/>
                <a:gd name="T85" fmla="*/ 40 h 71"/>
                <a:gd name="T86" fmla="*/ 60 w 71"/>
                <a:gd name="T87" fmla="*/ 32 h 71"/>
                <a:gd name="T88" fmla="*/ 57 w 71"/>
                <a:gd name="T89" fmla="*/ 54 h 71"/>
                <a:gd name="T90" fmla="*/ 17 w 71"/>
                <a:gd name="T91" fmla="*/ 58 h 71"/>
                <a:gd name="T92" fmla="*/ 13 w 71"/>
                <a:gd name="T93" fmla="*/ 18 h 71"/>
                <a:gd name="T94" fmla="*/ 53 w 71"/>
                <a:gd name="T95" fmla="*/ 14 h 71"/>
                <a:gd name="T96" fmla="*/ 57 w 71"/>
                <a:gd name="T97" fmla="*/ 5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71">
                  <a:moveTo>
                    <a:pt x="69" y="32"/>
                  </a:moveTo>
                  <a:cubicBezTo>
                    <a:pt x="70" y="32"/>
                    <a:pt x="71" y="31"/>
                    <a:pt x="71" y="31"/>
                  </a:cubicBezTo>
                  <a:cubicBezTo>
                    <a:pt x="71" y="30"/>
                    <a:pt x="70" y="29"/>
                    <a:pt x="69" y="29"/>
                  </a:cubicBezTo>
                  <a:cubicBezTo>
                    <a:pt x="60" y="29"/>
                    <a:pt x="60" y="29"/>
                    <a:pt x="60" y="29"/>
                  </a:cubicBezTo>
                  <a:cubicBezTo>
                    <a:pt x="60" y="21"/>
                    <a:pt x="60" y="21"/>
                    <a:pt x="60" y="21"/>
                  </a:cubicBezTo>
                  <a:cubicBezTo>
                    <a:pt x="69" y="21"/>
                    <a:pt x="69" y="21"/>
                    <a:pt x="69" y="21"/>
                  </a:cubicBezTo>
                  <a:cubicBezTo>
                    <a:pt x="70" y="21"/>
                    <a:pt x="71" y="21"/>
                    <a:pt x="71" y="20"/>
                  </a:cubicBezTo>
                  <a:cubicBezTo>
                    <a:pt x="71" y="19"/>
                    <a:pt x="70" y="19"/>
                    <a:pt x="69" y="19"/>
                  </a:cubicBezTo>
                  <a:cubicBezTo>
                    <a:pt x="60" y="19"/>
                    <a:pt x="60" y="19"/>
                    <a:pt x="60" y="19"/>
                  </a:cubicBezTo>
                  <a:cubicBezTo>
                    <a:pt x="60" y="18"/>
                    <a:pt x="60" y="18"/>
                    <a:pt x="60" y="18"/>
                  </a:cubicBezTo>
                  <a:cubicBezTo>
                    <a:pt x="60" y="14"/>
                    <a:pt x="57" y="11"/>
                    <a:pt x="53" y="11"/>
                  </a:cubicBezTo>
                  <a:cubicBezTo>
                    <a:pt x="53" y="11"/>
                    <a:pt x="53" y="11"/>
                    <a:pt x="53" y="11"/>
                  </a:cubicBezTo>
                  <a:cubicBezTo>
                    <a:pt x="53" y="2"/>
                    <a:pt x="53" y="2"/>
                    <a:pt x="53" y="2"/>
                  </a:cubicBezTo>
                  <a:cubicBezTo>
                    <a:pt x="53" y="1"/>
                    <a:pt x="52" y="0"/>
                    <a:pt x="51" y="0"/>
                  </a:cubicBezTo>
                  <a:cubicBezTo>
                    <a:pt x="50" y="0"/>
                    <a:pt x="50" y="1"/>
                    <a:pt x="50" y="2"/>
                  </a:cubicBezTo>
                  <a:cubicBezTo>
                    <a:pt x="50" y="11"/>
                    <a:pt x="50" y="11"/>
                    <a:pt x="50" y="11"/>
                  </a:cubicBezTo>
                  <a:cubicBezTo>
                    <a:pt x="42" y="11"/>
                    <a:pt x="42" y="11"/>
                    <a:pt x="42" y="11"/>
                  </a:cubicBezTo>
                  <a:cubicBezTo>
                    <a:pt x="42" y="2"/>
                    <a:pt x="42" y="2"/>
                    <a:pt x="42" y="2"/>
                  </a:cubicBezTo>
                  <a:cubicBezTo>
                    <a:pt x="42" y="1"/>
                    <a:pt x="41" y="0"/>
                    <a:pt x="41" y="0"/>
                  </a:cubicBezTo>
                  <a:cubicBezTo>
                    <a:pt x="40" y="0"/>
                    <a:pt x="39" y="1"/>
                    <a:pt x="39" y="2"/>
                  </a:cubicBezTo>
                  <a:cubicBezTo>
                    <a:pt x="39" y="11"/>
                    <a:pt x="39" y="11"/>
                    <a:pt x="39" y="11"/>
                  </a:cubicBezTo>
                  <a:cubicBezTo>
                    <a:pt x="31" y="11"/>
                    <a:pt x="31" y="11"/>
                    <a:pt x="31" y="11"/>
                  </a:cubicBezTo>
                  <a:cubicBezTo>
                    <a:pt x="31" y="2"/>
                    <a:pt x="31" y="2"/>
                    <a:pt x="31" y="2"/>
                  </a:cubicBezTo>
                  <a:cubicBezTo>
                    <a:pt x="31" y="1"/>
                    <a:pt x="31" y="0"/>
                    <a:pt x="30" y="0"/>
                  </a:cubicBezTo>
                  <a:cubicBezTo>
                    <a:pt x="29" y="0"/>
                    <a:pt x="29" y="1"/>
                    <a:pt x="29" y="2"/>
                  </a:cubicBezTo>
                  <a:cubicBezTo>
                    <a:pt x="29" y="11"/>
                    <a:pt x="29" y="11"/>
                    <a:pt x="29" y="11"/>
                  </a:cubicBezTo>
                  <a:cubicBezTo>
                    <a:pt x="21" y="11"/>
                    <a:pt x="21" y="11"/>
                    <a:pt x="21" y="11"/>
                  </a:cubicBezTo>
                  <a:cubicBezTo>
                    <a:pt x="21" y="2"/>
                    <a:pt x="21" y="2"/>
                    <a:pt x="21" y="2"/>
                  </a:cubicBezTo>
                  <a:cubicBezTo>
                    <a:pt x="21" y="1"/>
                    <a:pt x="20" y="0"/>
                    <a:pt x="19" y="0"/>
                  </a:cubicBezTo>
                  <a:cubicBezTo>
                    <a:pt x="18" y="0"/>
                    <a:pt x="18" y="1"/>
                    <a:pt x="18" y="2"/>
                  </a:cubicBezTo>
                  <a:cubicBezTo>
                    <a:pt x="18" y="11"/>
                    <a:pt x="18" y="11"/>
                    <a:pt x="18" y="11"/>
                  </a:cubicBezTo>
                  <a:cubicBezTo>
                    <a:pt x="17" y="11"/>
                    <a:pt x="17" y="11"/>
                    <a:pt x="17" y="11"/>
                  </a:cubicBezTo>
                  <a:cubicBezTo>
                    <a:pt x="13" y="11"/>
                    <a:pt x="10" y="14"/>
                    <a:pt x="10" y="18"/>
                  </a:cubicBezTo>
                  <a:cubicBezTo>
                    <a:pt x="10" y="19"/>
                    <a:pt x="10" y="19"/>
                    <a:pt x="10" y="19"/>
                  </a:cubicBezTo>
                  <a:cubicBezTo>
                    <a:pt x="1" y="19"/>
                    <a:pt x="1" y="19"/>
                    <a:pt x="1" y="19"/>
                  </a:cubicBezTo>
                  <a:cubicBezTo>
                    <a:pt x="0" y="19"/>
                    <a:pt x="0" y="19"/>
                    <a:pt x="0" y="20"/>
                  </a:cubicBezTo>
                  <a:cubicBezTo>
                    <a:pt x="0" y="21"/>
                    <a:pt x="0" y="21"/>
                    <a:pt x="1" y="21"/>
                  </a:cubicBezTo>
                  <a:cubicBezTo>
                    <a:pt x="10" y="21"/>
                    <a:pt x="10" y="21"/>
                    <a:pt x="10" y="21"/>
                  </a:cubicBezTo>
                  <a:cubicBezTo>
                    <a:pt x="10" y="29"/>
                    <a:pt x="10" y="29"/>
                    <a:pt x="10" y="29"/>
                  </a:cubicBezTo>
                  <a:cubicBezTo>
                    <a:pt x="1" y="29"/>
                    <a:pt x="1" y="29"/>
                    <a:pt x="1" y="29"/>
                  </a:cubicBezTo>
                  <a:cubicBezTo>
                    <a:pt x="0" y="29"/>
                    <a:pt x="0" y="30"/>
                    <a:pt x="0" y="31"/>
                  </a:cubicBezTo>
                  <a:cubicBezTo>
                    <a:pt x="0" y="31"/>
                    <a:pt x="0" y="32"/>
                    <a:pt x="1" y="32"/>
                  </a:cubicBezTo>
                  <a:cubicBezTo>
                    <a:pt x="10" y="32"/>
                    <a:pt x="10" y="32"/>
                    <a:pt x="10" y="32"/>
                  </a:cubicBezTo>
                  <a:cubicBezTo>
                    <a:pt x="10" y="40"/>
                    <a:pt x="10" y="40"/>
                    <a:pt x="10" y="40"/>
                  </a:cubicBezTo>
                  <a:cubicBezTo>
                    <a:pt x="1" y="40"/>
                    <a:pt x="1" y="40"/>
                    <a:pt x="1" y="40"/>
                  </a:cubicBezTo>
                  <a:cubicBezTo>
                    <a:pt x="0" y="40"/>
                    <a:pt x="0" y="41"/>
                    <a:pt x="0" y="41"/>
                  </a:cubicBezTo>
                  <a:cubicBezTo>
                    <a:pt x="0" y="42"/>
                    <a:pt x="0" y="43"/>
                    <a:pt x="1" y="43"/>
                  </a:cubicBezTo>
                  <a:cubicBezTo>
                    <a:pt x="10" y="43"/>
                    <a:pt x="10" y="43"/>
                    <a:pt x="10" y="43"/>
                  </a:cubicBezTo>
                  <a:cubicBezTo>
                    <a:pt x="10" y="51"/>
                    <a:pt x="10" y="51"/>
                    <a:pt x="10" y="51"/>
                  </a:cubicBezTo>
                  <a:cubicBezTo>
                    <a:pt x="1" y="51"/>
                    <a:pt x="1" y="51"/>
                    <a:pt x="1" y="51"/>
                  </a:cubicBezTo>
                  <a:cubicBezTo>
                    <a:pt x="0" y="51"/>
                    <a:pt x="0" y="51"/>
                    <a:pt x="0" y="52"/>
                  </a:cubicBezTo>
                  <a:cubicBezTo>
                    <a:pt x="0" y="53"/>
                    <a:pt x="0" y="53"/>
                    <a:pt x="1" y="53"/>
                  </a:cubicBezTo>
                  <a:cubicBezTo>
                    <a:pt x="10" y="53"/>
                    <a:pt x="10" y="53"/>
                    <a:pt x="10" y="53"/>
                  </a:cubicBezTo>
                  <a:cubicBezTo>
                    <a:pt x="10" y="54"/>
                    <a:pt x="10" y="54"/>
                    <a:pt x="10" y="54"/>
                  </a:cubicBezTo>
                  <a:cubicBezTo>
                    <a:pt x="10" y="58"/>
                    <a:pt x="13" y="61"/>
                    <a:pt x="17" y="61"/>
                  </a:cubicBezTo>
                  <a:cubicBezTo>
                    <a:pt x="18" y="61"/>
                    <a:pt x="18" y="61"/>
                    <a:pt x="18" y="61"/>
                  </a:cubicBezTo>
                  <a:cubicBezTo>
                    <a:pt x="18" y="70"/>
                    <a:pt x="18" y="70"/>
                    <a:pt x="18" y="70"/>
                  </a:cubicBezTo>
                  <a:cubicBezTo>
                    <a:pt x="18" y="71"/>
                    <a:pt x="18" y="71"/>
                    <a:pt x="19" y="71"/>
                  </a:cubicBezTo>
                  <a:cubicBezTo>
                    <a:pt x="20" y="71"/>
                    <a:pt x="21" y="71"/>
                    <a:pt x="21" y="70"/>
                  </a:cubicBezTo>
                  <a:cubicBezTo>
                    <a:pt x="21" y="61"/>
                    <a:pt x="21" y="61"/>
                    <a:pt x="21" y="61"/>
                  </a:cubicBezTo>
                  <a:cubicBezTo>
                    <a:pt x="29" y="61"/>
                    <a:pt x="29" y="61"/>
                    <a:pt x="29" y="61"/>
                  </a:cubicBezTo>
                  <a:cubicBezTo>
                    <a:pt x="29" y="70"/>
                    <a:pt x="29" y="70"/>
                    <a:pt x="29" y="70"/>
                  </a:cubicBezTo>
                  <a:cubicBezTo>
                    <a:pt x="29" y="71"/>
                    <a:pt x="29" y="71"/>
                    <a:pt x="30" y="71"/>
                  </a:cubicBezTo>
                  <a:cubicBezTo>
                    <a:pt x="31" y="71"/>
                    <a:pt x="31" y="71"/>
                    <a:pt x="31" y="70"/>
                  </a:cubicBezTo>
                  <a:cubicBezTo>
                    <a:pt x="31" y="61"/>
                    <a:pt x="31" y="61"/>
                    <a:pt x="31" y="61"/>
                  </a:cubicBezTo>
                  <a:cubicBezTo>
                    <a:pt x="39" y="61"/>
                    <a:pt x="39" y="61"/>
                    <a:pt x="39" y="61"/>
                  </a:cubicBezTo>
                  <a:cubicBezTo>
                    <a:pt x="39" y="70"/>
                    <a:pt x="39" y="70"/>
                    <a:pt x="39" y="70"/>
                  </a:cubicBezTo>
                  <a:cubicBezTo>
                    <a:pt x="39" y="71"/>
                    <a:pt x="40" y="71"/>
                    <a:pt x="41" y="71"/>
                  </a:cubicBezTo>
                  <a:cubicBezTo>
                    <a:pt x="41" y="71"/>
                    <a:pt x="42" y="71"/>
                    <a:pt x="42" y="70"/>
                  </a:cubicBezTo>
                  <a:cubicBezTo>
                    <a:pt x="42" y="61"/>
                    <a:pt x="42" y="61"/>
                    <a:pt x="42" y="61"/>
                  </a:cubicBezTo>
                  <a:cubicBezTo>
                    <a:pt x="50" y="61"/>
                    <a:pt x="50" y="61"/>
                    <a:pt x="50" y="61"/>
                  </a:cubicBezTo>
                  <a:cubicBezTo>
                    <a:pt x="50" y="70"/>
                    <a:pt x="50" y="70"/>
                    <a:pt x="50" y="70"/>
                  </a:cubicBezTo>
                  <a:cubicBezTo>
                    <a:pt x="50" y="71"/>
                    <a:pt x="50" y="71"/>
                    <a:pt x="51" y="71"/>
                  </a:cubicBezTo>
                  <a:cubicBezTo>
                    <a:pt x="52" y="71"/>
                    <a:pt x="53" y="71"/>
                    <a:pt x="53" y="70"/>
                  </a:cubicBezTo>
                  <a:cubicBezTo>
                    <a:pt x="53" y="61"/>
                    <a:pt x="53" y="61"/>
                    <a:pt x="53" y="61"/>
                  </a:cubicBezTo>
                  <a:cubicBezTo>
                    <a:pt x="53" y="61"/>
                    <a:pt x="53" y="61"/>
                    <a:pt x="53" y="61"/>
                  </a:cubicBezTo>
                  <a:cubicBezTo>
                    <a:pt x="57" y="61"/>
                    <a:pt x="60" y="58"/>
                    <a:pt x="60" y="54"/>
                  </a:cubicBezTo>
                  <a:cubicBezTo>
                    <a:pt x="60" y="53"/>
                    <a:pt x="60" y="53"/>
                    <a:pt x="60" y="53"/>
                  </a:cubicBezTo>
                  <a:cubicBezTo>
                    <a:pt x="69" y="53"/>
                    <a:pt x="69" y="53"/>
                    <a:pt x="69" y="53"/>
                  </a:cubicBezTo>
                  <a:cubicBezTo>
                    <a:pt x="70" y="53"/>
                    <a:pt x="71" y="53"/>
                    <a:pt x="71" y="52"/>
                  </a:cubicBezTo>
                  <a:cubicBezTo>
                    <a:pt x="71" y="51"/>
                    <a:pt x="70" y="51"/>
                    <a:pt x="69" y="51"/>
                  </a:cubicBezTo>
                  <a:cubicBezTo>
                    <a:pt x="60" y="51"/>
                    <a:pt x="60" y="51"/>
                    <a:pt x="60" y="51"/>
                  </a:cubicBezTo>
                  <a:cubicBezTo>
                    <a:pt x="60" y="43"/>
                    <a:pt x="60" y="43"/>
                    <a:pt x="60" y="43"/>
                  </a:cubicBezTo>
                  <a:cubicBezTo>
                    <a:pt x="69" y="43"/>
                    <a:pt x="69" y="43"/>
                    <a:pt x="69" y="43"/>
                  </a:cubicBezTo>
                  <a:cubicBezTo>
                    <a:pt x="70" y="43"/>
                    <a:pt x="71" y="42"/>
                    <a:pt x="71" y="41"/>
                  </a:cubicBezTo>
                  <a:cubicBezTo>
                    <a:pt x="71" y="41"/>
                    <a:pt x="70" y="40"/>
                    <a:pt x="69" y="40"/>
                  </a:cubicBezTo>
                  <a:cubicBezTo>
                    <a:pt x="60" y="40"/>
                    <a:pt x="60" y="40"/>
                    <a:pt x="60" y="40"/>
                  </a:cubicBezTo>
                  <a:cubicBezTo>
                    <a:pt x="60" y="32"/>
                    <a:pt x="60" y="32"/>
                    <a:pt x="60" y="32"/>
                  </a:cubicBezTo>
                  <a:lnTo>
                    <a:pt x="69" y="32"/>
                  </a:lnTo>
                  <a:close/>
                  <a:moveTo>
                    <a:pt x="57" y="54"/>
                  </a:moveTo>
                  <a:cubicBezTo>
                    <a:pt x="57" y="56"/>
                    <a:pt x="56" y="58"/>
                    <a:pt x="53" y="58"/>
                  </a:cubicBezTo>
                  <a:cubicBezTo>
                    <a:pt x="17" y="58"/>
                    <a:pt x="17" y="58"/>
                    <a:pt x="17" y="58"/>
                  </a:cubicBezTo>
                  <a:cubicBezTo>
                    <a:pt x="15" y="58"/>
                    <a:pt x="13" y="56"/>
                    <a:pt x="13" y="54"/>
                  </a:cubicBezTo>
                  <a:cubicBezTo>
                    <a:pt x="13" y="18"/>
                    <a:pt x="13" y="18"/>
                    <a:pt x="13" y="18"/>
                  </a:cubicBezTo>
                  <a:cubicBezTo>
                    <a:pt x="13" y="16"/>
                    <a:pt x="15" y="14"/>
                    <a:pt x="17" y="14"/>
                  </a:cubicBezTo>
                  <a:cubicBezTo>
                    <a:pt x="53" y="14"/>
                    <a:pt x="53" y="14"/>
                    <a:pt x="53" y="14"/>
                  </a:cubicBezTo>
                  <a:cubicBezTo>
                    <a:pt x="56" y="14"/>
                    <a:pt x="57" y="16"/>
                    <a:pt x="57" y="18"/>
                  </a:cubicBezTo>
                  <a:lnTo>
                    <a:pt x="57" y="54"/>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34" name="Group 1933">
            <a:extLst>
              <a:ext uri="{FF2B5EF4-FFF2-40B4-BE49-F238E27FC236}">
                <a16:creationId xmlns:a16="http://schemas.microsoft.com/office/drawing/2014/main" id="{5F15147E-D78D-AF43-AAF0-0F03D6569753}"/>
              </a:ext>
            </a:extLst>
          </p:cNvPr>
          <p:cNvGrpSpPr/>
          <p:nvPr userDrawn="1"/>
        </p:nvGrpSpPr>
        <p:grpSpPr>
          <a:xfrm>
            <a:off x="1438501" y="2456743"/>
            <a:ext cx="314281" cy="310609"/>
            <a:chOff x="1438501" y="2503801"/>
            <a:chExt cx="314281" cy="310609"/>
          </a:xfrm>
        </p:grpSpPr>
        <p:sp>
          <p:nvSpPr>
            <p:cNvPr id="1935" name="Freeform 123">
              <a:extLst>
                <a:ext uri="{FF2B5EF4-FFF2-40B4-BE49-F238E27FC236}">
                  <a16:creationId xmlns:a16="http://schemas.microsoft.com/office/drawing/2014/main" id="{D6E801D2-C66B-684A-99E9-4AE9F35A8110}"/>
                </a:ext>
              </a:extLst>
            </p:cNvPr>
            <p:cNvSpPr>
              <a:spLocks/>
            </p:cNvSpPr>
            <p:nvPr/>
          </p:nvSpPr>
          <p:spPr bwMode="auto">
            <a:xfrm>
              <a:off x="1438501" y="2503801"/>
              <a:ext cx="314281" cy="310609"/>
            </a:xfrm>
            <a:custGeom>
              <a:avLst/>
              <a:gdLst>
                <a:gd name="T0" fmla="*/ 44 w 81"/>
                <a:gd name="T1" fmla="*/ 0 h 80"/>
                <a:gd name="T2" fmla="*/ 9 w 81"/>
                <a:gd name="T3" fmla="*/ 27 h 80"/>
                <a:gd name="T4" fmla="*/ 1 w 81"/>
                <a:gd name="T5" fmla="*/ 46 h 80"/>
                <a:gd name="T6" fmla="*/ 1 w 81"/>
                <a:gd name="T7" fmla="*/ 46 h 80"/>
                <a:gd name="T8" fmla="*/ 1 w 81"/>
                <a:gd name="T9" fmla="*/ 49 h 80"/>
                <a:gd name="T10" fmla="*/ 5 w 81"/>
                <a:gd name="T11" fmla="*/ 51 h 80"/>
                <a:gd name="T12" fmla="*/ 8 w 81"/>
                <a:gd name="T13" fmla="*/ 51 h 80"/>
                <a:gd name="T14" fmla="*/ 8 w 81"/>
                <a:gd name="T15" fmla="*/ 58 h 80"/>
                <a:gd name="T16" fmla="*/ 8 w 81"/>
                <a:gd name="T17" fmla="*/ 58 h 80"/>
                <a:gd name="T18" fmla="*/ 8 w 81"/>
                <a:gd name="T19" fmla="*/ 58 h 80"/>
                <a:gd name="T20" fmla="*/ 8 w 81"/>
                <a:gd name="T21" fmla="*/ 67 h 80"/>
                <a:gd name="T22" fmla="*/ 8 w 81"/>
                <a:gd name="T23" fmla="*/ 67 h 80"/>
                <a:gd name="T24" fmla="*/ 13 w 81"/>
                <a:gd name="T25" fmla="*/ 72 h 80"/>
                <a:gd name="T26" fmla="*/ 22 w 81"/>
                <a:gd name="T27" fmla="*/ 74 h 80"/>
                <a:gd name="T28" fmla="*/ 22 w 81"/>
                <a:gd name="T29" fmla="*/ 78 h 80"/>
                <a:gd name="T30" fmla="*/ 23 w 81"/>
                <a:gd name="T31" fmla="*/ 80 h 80"/>
                <a:gd name="T32" fmla="*/ 25 w 81"/>
                <a:gd name="T33" fmla="*/ 78 h 80"/>
                <a:gd name="T34" fmla="*/ 25 w 81"/>
                <a:gd name="T35" fmla="*/ 73 h 80"/>
                <a:gd name="T36" fmla="*/ 24 w 81"/>
                <a:gd name="T37" fmla="*/ 71 h 80"/>
                <a:gd name="T38" fmla="*/ 13 w 81"/>
                <a:gd name="T39" fmla="*/ 69 h 80"/>
                <a:gd name="T40" fmla="*/ 11 w 81"/>
                <a:gd name="T41" fmla="*/ 67 h 80"/>
                <a:gd name="T42" fmla="*/ 11 w 81"/>
                <a:gd name="T43" fmla="*/ 59 h 80"/>
                <a:gd name="T44" fmla="*/ 19 w 81"/>
                <a:gd name="T45" fmla="*/ 59 h 80"/>
                <a:gd name="T46" fmla="*/ 20 w 81"/>
                <a:gd name="T47" fmla="*/ 58 h 80"/>
                <a:gd name="T48" fmla="*/ 19 w 81"/>
                <a:gd name="T49" fmla="*/ 57 h 80"/>
                <a:gd name="T50" fmla="*/ 11 w 81"/>
                <a:gd name="T51" fmla="*/ 57 h 80"/>
                <a:gd name="T52" fmla="*/ 11 w 81"/>
                <a:gd name="T53" fmla="*/ 50 h 80"/>
                <a:gd name="T54" fmla="*/ 10 w 81"/>
                <a:gd name="T55" fmla="*/ 48 h 80"/>
                <a:gd name="T56" fmla="*/ 5 w 81"/>
                <a:gd name="T57" fmla="*/ 48 h 80"/>
                <a:gd name="T58" fmla="*/ 3 w 81"/>
                <a:gd name="T59" fmla="*/ 48 h 80"/>
                <a:gd name="T60" fmla="*/ 3 w 81"/>
                <a:gd name="T61" fmla="*/ 47 h 80"/>
                <a:gd name="T62" fmla="*/ 12 w 81"/>
                <a:gd name="T63" fmla="*/ 28 h 80"/>
                <a:gd name="T64" fmla="*/ 12 w 81"/>
                <a:gd name="T65" fmla="*/ 28 h 80"/>
                <a:gd name="T66" fmla="*/ 44 w 81"/>
                <a:gd name="T67" fmla="*/ 3 h 80"/>
                <a:gd name="T68" fmla="*/ 78 w 81"/>
                <a:gd name="T69" fmla="*/ 38 h 80"/>
                <a:gd name="T70" fmla="*/ 56 w 81"/>
                <a:gd name="T71" fmla="*/ 72 h 80"/>
                <a:gd name="T72" fmla="*/ 55 w 81"/>
                <a:gd name="T73" fmla="*/ 73 h 80"/>
                <a:gd name="T74" fmla="*/ 55 w 81"/>
                <a:gd name="T75" fmla="*/ 79 h 80"/>
                <a:gd name="T76" fmla="*/ 57 w 81"/>
                <a:gd name="T77" fmla="*/ 80 h 80"/>
                <a:gd name="T78" fmla="*/ 58 w 81"/>
                <a:gd name="T79" fmla="*/ 79 h 80"/>
                <a:gd name="T80" fmla="*/ 58 w 81"/>
                <a:gd name="T81" fmla="*/ 74 h 80"/>
                <a:gd name="T82" fmla="*/ 81 w 81"/>
                <a:gd name="T83" fmla="*/ 38 h 80"/>
                <a:gd name="T84" fmla="*/ 44 w 81"/>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80">
                  <a:moveTo>
                    <a:pt x="44" y="0"/>
                  </a:moveTo>
                  <a:cubicBezTo>
                    <a:pt x="28" y="0"/>
                    <a:pt x="14" y="11"/>
                    <a:pt x="9" y="27"/>
                  </a:cubicBezTo>
                  <a:cubicBezTo>
                    <a:pt x="1" y="46"/>
                    <a:pt x="1" y="46"/>
                    <a:pt x="1" y="46"/>
                  </a:cubicBezTo>
                  <a:cubicBezTo>
                    <a:pt x="1" y="46"/>
                    <a:pt x="1" y="46"/>
                    <a:pt x="1" y="46"/>
                  </a:cubicBezTo>
                  <a:cubicBezTo>
                    <a:pt x="0" y="48"/>
                    <a:pt x="1" y="49"/>
                    <a:pt x="1" y="49"/>
                  </a:cubicBezTo>
                  <a:cubicBezTo>
                    <a:pt x="2" y="50"/>
                    <a:pt x="3" y="51"/>
                    <a:pt x="5" y="51"/>
                  </a:cubicBezTo>
                  <a:cubicBezTo>
                    <a:pt x="8" y="51"/>
                    <a:pt x="8" y="51"/>
                    <a:pt x="8" y="51"/>
                  </a:cubicBezTo>
                  <a:cubicBezTo>
                    <a:pt x="8" y="58"/>
                    <a:pt x="8" y="58"/>
                    <a:pt x="8" y="58"/>
                  </a:cubicBezTo>
                  <a:cubicBezTo>
                    <a:pt x="8" y="58"/>
                    <a:pt x="8" y="58"/>
                    <a:pt x="8" y="58"/>
                  </a:cubicBezTo>
                  <a:cubicBezTo>
                    <a:pt x="8" y="58"/>
                    <a:pt x="8" y="58"/>
                    <a:pt x="8" y="58"/>
                  </a:cubicBezTo>
                  <a:cubicBezTo>
                    <a:pt x="8" y="67"/>
                    <a:pt x="8" y="67"/>
                    <a:pt x="8" y="67"/>
                  </a:cubicBezTo>
                  <a:cubicBezTo>
                    <a:pt x="8" y="67"/>
                    <a:pt x="8" y="67"/>
                    <a:pt x="8" y="67"/>
                  </a:cubicBezTo>
                  <a:cubicBezTo>
                    <a:pt x="9" y="70"/>
                    <a:pt x="10" y="71"/>
                    <a:pt x="13" y="72"/>
                  </a:cubicBezTo>
                  <a:cubicBezTo>
                    <a:pt x="22" y="74"/>
                    <a:pt x="22" y="74"/>
                    <a:pt x="22" y="74"/>
                  </a:cubicBezTo>
                  <a:cubicBezTo>
                    <a:pt x="22" y="78"/>
                    <a:pt x="22" y="78"/>
                    <a:pt x="22" y="78"/>
                  </a:cubicBezTo>
                  <a:cubicBezTo>
                    <a:pt x="22" y="79"/>
                    <a:pt x="23" y="80"/>
                    <a:pt x="23" y="80"/>
                  </a:cubicBezTo>
                  <a:cubicBezTo>
                    <a:pt x="24" y="80"/>
                    <a:pt x="25" y="79"/>
                    <a:pt x="25" y="78"/>
                  </a:cubicBezTo>
                  <a:cubicBezTo>
                    <a:pt x="25" y="73"/>
                    <a:pt x="25" y="73"/>
                    <a:pt x="25" y="73"/>
                  </a:cubicBezTo>
                  <a:cubicBezTo>
                    <a:pt x="25" y="72"/>
                    <a:pt x="24" y="71"/>
                    <a:pt x="24" y="71"/>
                  </a:cubicBezTo>
                  <a:cubicBezTo>
                    <a:pt x="13" y="69"/>
                    <a:pt x="13" y="69"/>
                    <a:pt x="13" y="69"/>
                  </a:cubicBezTo>
                  <a:cubicBezTo>
                    <a:pt x="12" y="69"/>
                    <a:pt x="11" y="69"/>
                    <a:pt x="11" y="67"/>
                  </a:cubicBezTo>
                  <a:cubicBezTo>
                    <a:pt x="11" y="59"/>
                    <a:pt x="11" y="59"/>
                    <a:pt x="11" y="59"/>
                  </a:cubicBezTo>
                  <a:cubicBezTo>
                    <a:pt x="19" y="59"/>
                    <a:pt x="19" y="59"/>
                    <a:pt x="19" y="59"/>
                  </a:cubicBezTo>
                  <a:cubicBezTo>
                    <a:pt x="20" y="59"/>
                    <a:pt x="20" y="59"/>
                    <a:pt x="20" y="58"/>
                  </a:cubicBezTo>
                  <a:cubicBezTo>
                    <a:pt x="20" y="57"/>
                    <a:pt x="20" y="57"/>
                    <a:pt x="19" y="57"/>
                  </a:cubicBezTo>
                  <a:cubicBezTo>
                    <a:pt x="11" y="57"/>
                    <a:pt x="11" y="57"/>
                    <a:pt x="11" y="57"/>
                  </a:cubicBezTo>
                  <a:cubicBezTo>
                    <a:pt x="11" y="50"/>
                    <a:pt x="11" y="50"/>
                    <a:pt x="11" y="50"/>
                  </a:cubicBezTo>
                  <a:cubicBezTo>
                    <a:pt x="11" y="49"/>
                    <a:pt x="10" y="48"/>
                    <a:pt x="10" y="48"/>
                  </a:cubicBezTo>
                  <a:cubicBezTo>
                    <a:pt x="5" y="48"/>
                    <a:pt x="5" y="48"/>
                    <a:pt x="5" y="48"/>
                  </a:cubicBezTo>
                  <a:cubicBezTo>
                    <a:pt x="4" y="48"/>
                    <a:pt x="3" y="48"/>
                    <a:pt x="3" y="48"/>
                  </a:cubicBezTo>
                  <a:cubicBezTo>
                    <a:pt x="3" y="48"/>
                    <a:pt x="3" y="47"/>
                    <a:pt x="3" y="47"/>
                  </a:cubicBezTo>
                  <a:cubicBezTo>
                    <a:pt x="12" y="28"/>
                    <a:pt x="12" y="28"/>
                    <a:pt x="12" y="28"/>
                  </a:cubicBezTo>
                  <a:cubicBezTo>
                    <a:pt x="12" y="28"/>
                    <a:pt x="12" y="28"/>
                    <a:pt x="12" y="28"/>
                  </a:cubicBezTo>
                  <a:cubicBezTo>
                    <a:pt x="16" y="13"/>
                    <a:pt x="29" y="3"/>
                    <a:pt x="44" y="3"/>
                  </a:cubicBezTo>
                  <a:cubicBezTo>
                    <a:pt x="63" y="3"/>
                    <a:pt x="78" y="19"/>
                    <a:pt x="78" y="38"/>
                  </a:cubicBezTo>
                  <a:cubicBezTo>
                    <a:pt x="78" y="53"/>
                    <a:pt x="69" y="67"/>
                    <a:pt x="56" y="72"/>
                  </a:cubicBezTo>
                  <a:cubicBezTo>
                    <a:pt x="56" y="72"/>
                    <a:pt x="55" y="73"/>
                    <a:pt x="55" y="73"/>
                  </a:cubicBezTo>
                  <a:cubicBezTo>
                    <a:pt x="55" y="79"/>
                    <a:pt x="55" y="79"/>
                    <a:pt x="55" y="79"/>
                  </a:cubicBezTo>
                  <a:cubicBezTo>
                    <a:pt x="55" y="79"/>
                    <a:pt x="56" y="80"/>
                    <a:pt x="57" y="80"/>
                  </a:cubicBezTo>
                  <a:cubicBezTo>
                    <a:pt x="57" y="80"/>
                    <a:pt x="58" y="79"/>
                    <a:pt x="58" y="79"/>
                  </a:cubicBezTo>
                  <a:cubicBezTo>
                    <a:pt x="58" y="74"/>
                    <a:pt x="58" y="74"/>
                    <a:pt x="58" y="74"/>
                  </a:cubicBezTo>
                  <a:cubicBezTo>
                    <a:pt x="72" y="68"/>
                    <a:pt x="81" y="54"/>
                    <a:pt x="81" y="38"/>
                  </a:cubicBezTo>
                  <a:cubicBezTo>
                    <a:pt x="81" y="17"/>
                    <a:pt x="64" y="0"/>
                    <a:pt x="44"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6" name="Freeform 124">
              <a:extLst>
                <a:ext uri="{FF2B5EF4-FFF2-40B4-BE49-F238E27FC236}">
                  <a16:creationId xmlns:a16="http://schemas.microsoft.com/office/drawing/2014/main" id="{5060FC91-6122-574E-9DD7-2AF6D388B1B8}"/>
                </a:ext>
              </a:extLst>
            </p:cNvPr>
            <p:cNvSpPr>
              <a:spLocks/>
            </p:cNvSpPr>
            <p:nvPr/>
          </p:nvSpPr>
          <p:spPr bwMode="auto">
            <a:xfrm>
              <a:off x="1489168" y="2608806"/>
              <a:ext cx="46261" cy="11749"/>
            </a:xfrm>
            <a:custGeom>
              <a:avLst/>
              <a:gdLst>
                <a:gd name="T0" fmla="*/ 12 w 12"/>
                <a:gd name="T1" fmla="*/ 2 h 3"/>
                <a:gd name="T2" fmla="*/ 11 w 12"/>
                <a:gd name="T3" fmla="*/ 0 h 3"/>
                <a:gd name="T4" fmla="*/ 1 w 12"/>
                <a:gd name="T5" fmla="*/ 0 h 3"/>
                <a:gd name="T6" fmla="*/ 0 w 12"/>
                <a:gd name="T7" fmla="*/ 2 h 3"/>
                <a:gd name="T8" fmla="*/ 1 w 12"/>
                <a:gd name="T9" fmla="*/ 3 h 3"/>
                <a:gd name="T10" fmla="*/ 11 w 12"/>
                <a:gd name="T11" fmla="*/ 3 h 3"/>
                <a:gd name="T12" fmla="*/ 12 w 1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2" y="2"/>
                  </a:moveTo>
                  <a:cubicBezTo>
                    <a:pt x="12" y="1"/>
                    <a:pt x="11" y="0"/>
                    <a:pt x="11" y="0"/>
                  </a:cubicBezTo>
                  <a:cubicBezTo>
                    <a:pt x="1" y="0"/>
                    <a:pt x="1" y="0"/>
                    <a:pt x="1" y="0"/>
                  </a:cubicBezTo>
                  <a:cubicBezTo>
                    <a:pt x="1" y="0"/>
                    <a:pt x="0" y="1"/>
                    <a:pt x="0" y="2"/>
                  </a:cubicBezTo>
                  <a:cubicBezTo>
                    <a:pt x="0" y="2"/>
                    <a:pt x="1" y="3"/>
                    <a:pt x="1" y="3"/>
                  </a:cubicBezTo>
                  <a:cubicBezTo>
                    <a:pt x="11" y="3"/>
                    <a:pt x="11" y="3"/>
                    <a:pt x="11" y="3"/>
                  </a:cubicBezTo>
                  <a:cubicBezTo>
                    <a:pt x="11" y="3"/>
                    <a:pt x="12" y="2"/>
                    <a:pt x="12" y="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7" name="Freeform 125">
              <a:extLst>
                <a:ext uri="{FF2B5EF4-FFF2-40B4-BE49-F238E27FC236}">
                  <a16:creationId xmlns:a16="http://schemas.microsoft.com/office/drawing/2014/main" id="{6E0FE6D1-9906-3049-85E3-15C0B70F1C9B}"/>
                </a:ext>
              </a:extLst>
            </p:cNvPr>
            <p:cNvSpPr>
              <a:spLocks/>
            </p:cNvSpPr>
            <p:nvPr/>
          </p:nvSpPr>
          <p:spPr bwMode="auto">
            <a:xfrm>
              <a:off x="1492840" y="2631570"/>
              <a:ext cx="19826" cy="11749"/>
            </a:xfrm>
            <a:custGeom>
              <a:avLst/>
              <a:gdLst>
                <a:gd name="T0" fmla="*/ 2 w 5"/>
                <a:gd name="T1" fmla="*/ 0 h 3"/>
                <a:gd name="T2" fmla="*/ 0 w 5"/>
                <a:gd name="T3" fmla="*/ 1 h 3"/>
                <a:gd name="T4" fmla="*/ 2 w 5"/>
                <a:gd name="T5" fmla="*/ 3 h 3"/>
                <a:gd name="T6" fmla="*/ 4 w 5"/>
                <a:gd name="T7" fmla="*/ 3 h 3"/>
                <a:gd name="T8" fmla="*/ 5 w 5"/>
                <a:gd name="T9" fmla="*/ 1 h 3"/>
                <a:gd name="T10" fmla="*/ 4 w 5"/>
                <a:gd name="T11" fmla="*/ 0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cubicBezTo>
                    <a:pt x="1" y="0"/>
                    <a:pt x="0" y="1"/>
                    <a:pt x="0" y="1"/>
                  </a:cubicBezTo>
                  <a:cubicBezTo>
                    <a:pt x="0" y="2"/>
                    <a:pt x="1" y="3"/>
                    <a:pt x="2" y="3"/>
                  </a:cubicBezTo>
                  <a:cubicBezTo>
                    <a:pt x="4" y="3"/>
                    <a:pt x="4" y="3"/>
                    <a:pt x="4" y="3"/>
                  </a:cubicBezTo>
                  <a:cubicBezTo>
                    <a:pt x="4" y="3"/>
                    <a:pt x="5" y="2"/>
                    <a:pt x="5" y="1"/>
                  </a:cubicBezTo>
                  <a:cubicBezTo>
                    <a:pt x="5" y="1"/>
                    <a:pt x="4" y="0"/>
                    <a:pt x="4" y="0"/>
                  </a:cubicBezTo>
                  <a:lnTo>
                    <a:pt x="2" y="0"/>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8" name="Freeform 126">
              <a:extLst>
                <a:ext uri="{FF2B5EF4-FFF2-40B4-BE49-F238E27FC236}">
                  <a16:creationId xmlns:a16="http://schemas.microsoft.com/office/drawing/2014/main" id="{3854882D-8ABB-0942-8543-24FC1F63C54F}"/>
                </a:ext>
              </a:extLst>
            </p:cNvPr>
            <p:cNvSpPr>
              <a:spLocks noEditPoints="1"/>
            </p:cNvSpPr>
            <p:nvPr/>
          </p:nvSpPr>
          <p:spPr bwMode="auto">
            <a:xfrm>
              <a:off x="1547178" y="2561811"/>
              <a:ext cx="170358" cy="171092"/>
            </a:xfrm>
            <a:custGeom>
              <a:avLst/>
              <a:gdLst>
                <a:gd name="T0" fmla="*/ 31 w 44"/>
                <a:gd name="T1" fmla="*/ 42 h 44"/>
                <a:gd name="T2" fmla="*/ 34 w 44"/>
                <a:gd name="T3" fmla="*/ 42 h 44"/>
                <a:gd name="T4" fmla="*/ 34 w 44"/>
                <a:gd name="T5" fmla="*/ 38 h 44"/>
                <a:gd name="T6" fmla="*/ 39 w 44"/>
                <a:gd name="T7" fmla="*/ 33 h 44"/>
                <a:gd name="T8" fmla="*/ 44 w 44"/>
                <a:gd name="T9" fmla="*/ 32 h 44"/>
                <a:gd name="T10" fmla="*/ 39 w 44"/>
                <a:gd name="T11" fmla="*/ 31 h 44"/>
                <a:gd name="T12" fmla="*/ 43 w 44"/>
                <a:gd name="T13" fmla="*/ 27 h 44"/>
                <a:gd name="T14" fmla="*/ 43 w 44"/>
                <a:gd name="T15" fmla="*/ 24 h 44"/>
                <a:gd name="T16" fmla="*/ 39 w 44"/>
                <a:gd name="T17" fmla="*/ 20 h 44"/>
                <a:gd name="T18" fmla="*/ 44 w 44"/>
                <a:gd name="T19" fmla="*/ 18 h 44"/>
                <a:gd name="T20" fmla="*/ 39 w 44"/>
                <a:gd name="T21" fmla="*/ 17 h 44"/>
                <a:gd name="T22" fmla="*/ 43 w 44"/>
                <a:gd name="T23" fmla="*/ 13 h 44"/>
                <a:gd name="T24" fmla="*/ 43 w 44"/>
                <a:gd name="T25" fmla="*/ 10 h 44"/>
                <a:gd name="T26" fmla="*/ 39 w 44"/>
                <a:gd name="T27" fmla="*/ 10 h 44"/>
                <a:gd name="T28" fmla="*/ 34 w 44"/>
                <a:gd name="T29" fmla="*/ 6 h 44"/>
                <a:gd name="T30" fmla="*/ 33 w 44"/>
                <a:gd name="T31" fmla="*/ 0 h 44"/>
                <a:gd name="T32" fmla="*/ 31 w 44"/>
                <a:gd name="T33" fmla="*/ 6 h 44"/>
                <a:gd name="T34" fmla="*/ 27 w 44"/>
                <a:gd name="T35" fmla="*/ 1 h 44"/>
                <a:gd name="T36" fmla="*/ 24 w 44"/>
                <a:gd name="T37" fmla="*/ 1 h 44"/>
                <a:gd name="T38" fmla="*/ 20 w 44"/>
                <a:gd name="T39" fmla="*/ 6 h 44"/>
                <a:gd name="T40" fmla="*/ 19 w 44"/>
                <a:gd name="T41" fmla="*/ 0 h 44"/>
                <a:gd name="T42" fmla="*/ 18 w 44"/>
                <a:gd name="T43" fmla="*/ 6 h 44"/>
                <a:gd name="T44" fmla="*/ 13 w 44"/>
                <a:gd name="T45" fmla="*/ 1 h 44"/>
                <a:gd name="T46" fmla="*/ 11 w 44"/>
                <a:gd name="T47" fmla="*/ 1 h 44"/>
                <a:gd name="T48" fmla="*/ 11 w 44"/>
                <a:gd name="T49" fmla="*/ 6 h 44"/>
                <a:gd name="T50" fmla="*/ 6 w 44"/>
                <a:gd name="T51" fmla="*/ 10 h 44"/>
                <a:gd name="T52" fmla="*/ 0 w 44"/>
                <a:gd name="T53" fmla="*/ 12 h 44"/>
                <a:gd name="T54" fmla="*/ 6 w 44"/>
                <a:gd name="T55" fmla="*/ 13 h 44"/>
                <a:gd name="T56" fmla="*/ 2 w 44"/>
                <a:gd name="T57" fmla="*/ 17 h 44"/>
                <a:gd name="T58" fmla="*/ 2 w 44"/>
                <a:gd name="T59" fmla="*/ 20 h 44"/>
                <a:gd name="T60" fmla="*/ 6 w 44"/>
                <a:gd name="T61" fmla="*/ 24 h 44"/>
                <a:gd name="T62" fmla="*/ 0 w 44"/>
                <a:gd name="T63" fmla="*/ 25 h 44"/>
                <a:gd name="T64" fmla="*/ 6 w 44"/>
                <a:gd name="T65" fmla="*/ 27 h 44"/>
                <a:gd name="T66" fmla="*/ 2 w 44"/>
                <a:gd name="T67" fmla="*/ 31 h 44"/>
                <a:gd name="T68" fmla="*/ 2 w 44"/>
                <a:gd name="T69" fmla="*/ 33 h 44"/>
                <a:gd name="T70" fmla="*/ 6 w 44"/>
                <a:gd name="T71" fmla="*/ 34 h 44"/>
                <a:gd name="T72" fmla="*/ 11 w 44"/>
                <a:gd name="T73" fmla="*/ 38 h 44"/>
                <a:gd name="T74" fmla="*/ 12 w 44"/>
                <a:gd name="T75" fmla="*/ 44 h 44"/>
                <a:gd name="T76" fmla="*/ 13 w 44"/>
                <a:gd name="T77" fmla="*/ 38 h 44"/>
                <a:gd name="T78" fmla="*/ 18 w 44"/>
                <a:gd name="T79" fmla="*/ 42 h 44"/>
                <a:gd name="T80" fmla="*/ 20 w 44"/>
                <a:gd name="T81" fmla="*/ 42 h 44"/>
                <a:gd name="T82" fmla="*/ 24 w 44"/>
                <a:gd name="T83" fmla="*/ 38 h 44"/>
                <a:gd name="T84" fmla="*/ 26 w 44"/>
                <a:gd name="T85" fmla="*/ 44 h 44"/>
                <a:gd name="T86" fmla="*/ 27 w 44"/>
                <a:gd name="T87" fmla="*/ 38 h 44"/>
                <a:gd name="T88" fmla="*/ 9 w 44"/>
                <a:gd name="T89" fmla="*/ 34 h 44"/>
                <a:gd name="T90" fmla="*/ 11 w 44"/>
                <a:gd name="T91" fmla="*/ 8 h 44"/>
                <a:gd name="T92" fmla="*/ 36 w 44"/>
                <a:gd name="T93" fmla="*/ 10 h 44"/>
                <a:gd name="T94" fmla="*/ 34 w 44"/>
                <a:gd name="T95" fmla="*/ 36 h 44"/>
                <a:gd name="T96" fmla="*/ 9 w 44"/>
                <a:gd name="T9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44">
                  <a:moveTo>
                    <a:pt x="31" y="38"/>
                  </a:moveTo>
                  <a:cubicBezTo>
                    <a:pt x="31" y="42"/>
                    <a:pt x="31" y="42"/>
                    <a:pt x="31" y="42"/>
                  </a:cubicBezTo>
                  <a:cubicBezTo>
                    <a:pt x="31" y="43"/>
                    <a:pt x="32" y="44"/>
                    <a:pt x="33" y="44"/>
                  </a:cubicBezTo>
                  <a:cubicBezTo>
                    <a:pt x="33" y="44"/>
                    <a:pt x="34" y="43"/>
                    <a:pt x="34" y="42"/>
                  </a:cubicBezTo>
                  <a:cubicBezTo>
                    <a:pt x="34" y="38"/>
                    <a:pt x="34" y="38"/>
                    <a:pt x="34" y="38"/>
                  </a:cubicBezTo>
                  <a:cubicBezTo>
                    <a:pt x="34" y="38"/>
                    <a:pt x="34" y="38"/>
                    <a:pt x="34" y="38"/>
                  </a:cubicBezTo>
                  <a:cubicBezTo>
                    <a:pt x="37" y="38"/>
                    <a:pt x="39" y="36"/>
                    <a:pt x="39" y="34"/>
                  </a:cubicBezTo>
                  <a:cubicBezTo>
                    <a:pt x="39" y="33"/>
                    <a:pt x="39" y="33"/>
                    <a:pt x="39" y="33"/>
                  </a:cubicBezTo>
                  <a:cubicBezTo>
                    <a:pt x="43" y="33"/>
                    <a:pt x="43" y="33"/>
                    <a:pt x="43" y="33"/>
                  </a:cubicBezTo>
                  <a:cubicBezTo>
                    <a:pt x="44" y="33"/>
                    <a:pt x="44" y="33"/>
                    <a:pt x="44" y="32"/>
                  </a:cubicBezTo>
                  <a:cubicBezTo>
                    <a:pt x="44" y="31"/>
                    <a:pt x="44" y="31"/>
                    <a:pt x="43" y="31"/>
                  </a:cubicBezTo>
                  <a:cubicBezTo>
                    <a:pt x="39" y="31"/>
                    <a:pt x="39" y="31"/>
                    <a:pt x="39" y="31"/>
                  </a:cubicBezTo>
                  <a:cubicBezTo>
                    <a:pt x="39" y="27"/>
                    <a:pt x="39" y="27"/>
                    <a:pt x="39" y="27"/>
                  </a:cubicBezTo>
                  <a:cubicBezTo>
                    <a:pt x="43" y="27"/>
                    <a:pt x="43" y="27"/>
                    <a:pt x="43" y="27"/>
                  </a:cubicBezTo>
                  <a:cubicBezTo>
                    <a:pt x="44" y="27"/>
                    <a:pt x="44" y="26"/>
                    <a:pt x="44" y="25"/>
                  </a:cubicBezTo>
                  <a:cubicBezTo>
                    <a:pt x="44" y="25"/>
                    <a:pt x="44" y="24"/>
                    <a:pt x="43" y="24"/>
                  </a:cubicBezTo>
                  <a:cubicBezTo>
                    <a:pt x="39" y="24"/>
                    <a:pt x="39" y="24"/>
                    <a:pt x="39" y="24"/>
                  </a:cubicBezTo>
                  <a:cubicBezTo>
                    <a:pt x="39" y="20"/>
                    <a:pt x="39" y="20"/>
                    <a:pt x="39" y="20"/>
                  </a:cubicBezTo>
                  <a:cubicBezTo>
                    <a:pt x="43" y="20"/>
                    <a:pt x="43" y="20"/>
                    <a:pt x="43" y="20"/>
                  </a:cubicBezTo>
                  <a:cubicBezTo>
                    <a:pt x="44" y="20"/>
                    <a:pt x="44" y="19"/>
                    <a:pt x="44" y="18"/>
                  </a:cubicBezTo>
                  <a:cubicBezTo>
                    <a:pt x="44" y="18"/>
                    <a:pt x="44" y="17"/>
                    <a:pt x="43" y="17"/>
                  </a:cubicBezTo>
                  <a:cubicBezTo>
                    <a:pt x="39" y="17"/>
                    <a:pt x="39" y="17"/>
                    <a:pt x="39" y="17"/>
                  </a:cubicBezTo>
                  <a:cubicBezTo>
                    <a:pt x="39" y="13"/>
                    <a:pt x="39" y="13"/>
                    <a:pt x="39" y="13"/>
                  </a:cubicBezTo>
                  <a:cubicBezTo>
                    <a:pt x="43" y="13"/>
                    <a:pt x="43" y="13"/>
                    <a:pt x="43" y="13"/>
                  </a:cubicBezTo>
                  <a:cubicBezTo>
                    <a:pt x="44" y="13"/>
                    <a:pt x="44" y="12"/>
                    <a:pt x="44" y="12"/>
                  </a:cubicBezTo>
                  <a:cubicBezTo>
                    <a:pt x="44" y="11"/>
                    <a:pt x="44" y="10"/>
                    <a:pt x="43" y="10"/>
                  </a:cubicBezTo>
                  <a:cubicBezTo>
                    <a:pt x="39" y="10"/>
                    <a:pt x="39" y="10"/>
                    <a:pt x="39" y="10"/>
                  </a:cubicBezTo>
                  <a:cubicBezTo>
                    <a:pt x="39" y="10"/>
                    <a:pt x="39" y="10"/>
                    <a:pt x="39" y="10"/>
                  </a:cubicBezTo>
                  <a:cubicBezTo>
                    <a:pt x="39" y="8"/>
                    <a:pt x="37" y="6"/>
                    <a:pt x="34" y="6"/>
                  </a:cubicBezTo>
                  <a:cubicBezTo>
                    <a:pt x="34" y="6"/>
                    <a:pt x="34" y="6"/>
                    <a:pt x="34" y="6"/>
                  </a:cubicBezTo>
                  <a:cubicBezTo>
                    <a:pt x="34" y="1"/>
                    <a:pt x="34" y="1"/>
                    <a:pt x="34" y="1"/>
                  </a:cubicBezTo>
                  <a:cubicBezTo>
                    <a:pt x="34" y="1"/>
                    <a:pt x="33" y="0"/>
                    <a:pt x="33" y="0"/>
                  </a:cubicBezTo>
                  <a:cubicBezTo>
                    <a:pt x="32" y="0"/>
                    <a:pt x="31" y="1"/>
                    <a:pt x="31" y="1"/>
                  </a:cubicBezTo>
                  <a:cubicBezTo>
                    <a:pt x="31" y="6"/>
                    <a:pt x="31" y="6"/>
                    <a:pt x="31" y="6"/>
                  </a:cubicBezTo>
                  <a:cubicBezTo>
                    <a:pt x="27" y="6"/>
                    <a:pt x="27" y="6"/>
                    <a:pt x="27" y="6"/>
                  </a:cubicBezTo>
                  <a:cubicBezTo>
                    <a:pt x="27" y="1"/>
                    <a:pt x="27" y="1"/>
                    <a:pt x="27" y="1"/>
                  </a:cubicBezTo>
                  <a:cubicBezTo>
                    <a:pt x="27" y="1"/>
                    <a:pt x="27" y="0"/>
                    <a:pt x="26" y="0"/>
                  </a:cubicBezTo>
                  <a:cubicBezTo>
                    <a:pt x="25" y="0"/>
                    <a:pt x="24" y="1"/>
                    <a:pt x="24" y="1"/>
                  </a:cubicBezTo>
                  <a:cubicBezTo>
                    <a:pt x="24" y="6"/>
                    <a:pt x="24" y="6"/>
                    <a:pt x="24" y="6"/>
                  </a:cubicBezTo>
                  <a:cubicBezTo>
                    <a:pt x="20" y="6"/>
                    <a:pt x="20" y="6"/>
                    <a:pt x="20" y="6"/>
                  </a:cubicBezTo>
                  <a:cubicBezTo>
                    <a:pt x="20" y="1"/>
                    <a:pt x="20" y="1"/>
                    <a:pt x="20" y="1"/>
                  </a:cubicBezTo>
                  <a:cubicBezTo>
                    <a:pt x="20" y="1"/>
                    <a:pt x="20" y="0"/>
                    <a:pt x="19" y="0"/>
                  </a:cubicBezTo>
                  <a:cubicBezTo>
                    <a:pt x="18" y="0"/>
                    <a:pt x="18" y="1"/>
                    <a:pt x="18" y="1"/>
                  </a:cubicBezTo>
                  <a:cubicBezTo>
                    <a:pt x="18" y="6"/>
                    <a:pt x="18" y="6"/>
                    <a:pt x="18" y="6"/>
                  </a:cubicBezTo>
                  <a:cubicBezTo>
                    <a:pt x="13" y="6"/>
                    <a:pt x="13" y="6"/>
                    <a:pt x="13" y="6"/>
                  </a:cubicBezTo>
                  <a:cubicBezTo>
                    <a:pt x="13" y="1"/>
                    <a:pt x="13" y="1"/>
                    <a:pt x="13" y="1"/>
                  </a:cubicBezTo>
                  <a:cubicBezTo>
                    <a:pt x="13" y="1"/>
                    <a:pt x="13" y="0"/>
                    <a:pt x="12" y="0"/>
                  </a:cubicBezTo>
                  <a:cubicBezTo>
                    <a:pt x="11" y="0"/>
                    <a:pt x="11" y="1"/>
                    <a:pt x="11" y="1"/>
                  </a:cubicBezTo>
                  <a:cubicBezTo>
                    <a:pt x="11" y="6"/>
                    <a:pt x="11" y="6"/>
                    <a:pt x="11" y="6"/>
                  </a:cubicBezTo>
                  <a:cubicBezTo>
                    <a:pt x="11" y="6"/>
                    <a:pt x="11" y="6"/>
                    <a:pt x="11" y="6"/>
                  </a:cubicBezTo>
                  <a:cubicBezTo>
                    <a:pt x="8" y="6"/>
                    <a:pt x="6" y="8"/>
                    <a:pt x="6" y="10"/>
                  </a:cubicBezTo>
                  <a:cubicBezTo>
                    <a:pt x="6" y="10"/>
                    <a:pt x="6" y="10"/>
                    <a:pt x="6" y="10"/>
                  </a:cubicBezTo>
                  <a:cubicBezTo>
                    <a:pt x="2" y="10"/>
                    <a:pt x="2" y="10"/>
                    <a:pt x="2" y="10"/>
                  </a:cubicBezTo>
                  <a:cubicBezTo>
                    <a:pt x="1" y="10"/>
                    <a:pt x="0" y="11"/>
                    <a:pt x="0" y="12"/>
                  </a:cubicBezTo>
                  <a:cubicBezTo>
                    <a:pt x="0" y="12"/>
                    <a:pt x="1" y="13"/>
                    <a:pt x="2" y="13"/>
                  </a:cubicBezTo>
                  <a:cubicBezTo>
                    <a:pt x="6" y="13"/>
                    <a:pt x="6" y="13"/>
                    <a:pt x="6" y="13"/>
                  </a:cubicBezTo>
                  <a:cubicBezTo>
                    <a:pt x="6" y="17"/>
                    <a:pt x="6" y="17"/>
                    <a:pt x="6" y="17"/>
                  </a:cubicBezTo>
                  <a:cubicBezTo>
                    <a:pt x="2" y="17"/>
                    <a:pt x="2" y="17"/>
                    <a:pt x="2" y="17"/>
                  </a:cubicBezTo>
                  <a:cubicBezTo>
                    <a:pt x="1" y="17"/>
                    <a:pt x="0" y="18"/>
                    <a:pt x="0" y="18"/>
                  </a:cubicBezTo>
                  <a:cubicBezTo>
                    <a:pt x="0" y="19"/>
                    <a:pt x="1" y="20"/>
                    <a:pt x="2" y="20"/>
                  </a:cubicBezTo>
                  <a:cubicBezTo>
                    <a:pt x="6" y="20"/>
                    <a:pt x="6" y="20"/>
                    <a:pt x="6" y="20"/>
                  </a:cubicBezTo>
                  <a:cubicBezTo>
                    <a:pt x="6" y="24"/>
                    <a:pt x="6" y="24"/>
                    <a:pt x="6" y="24"/>
                  </a:cubicBezTo>
                  <a:cubicBezTo>
                    <a:pt x="2" y="24"/>
                    <a:pt x="2" y="24"/>
                    <a:pt x="2" y="24"/>
                  </a:cubicBezTo>
                  <a:cubicBezTo>
                    <a:pt x="1" y="24"/>
                    <a:pt x="0" y="25"/>
                    <a:pt x="0" y="25"/>
                  </a:cubicBezTo>
                  <a:cubicBezTo>
                    <a:pt x="0" y="26"/>
                    <a:pt x="1" y="27"/>
                    <a:pt x="2" y="27"/>
                  </a:cubicBezTo>
                  <a:cubicBezTo>
                    <a:pt x="6" y="27"/>
                    <a:pt x="6" y="27"/>
                    <a:pt x="6" y="27"/>
                  </a:cubicBezTo>
                  <a:cubicBezTo>
                    <a:pt x="6" y="31"/>
                    <a:pt x="6" y="31"/>
                    <a:pt x="6" y="31"/>
                  </a:cubicBezTo>
                  <a:cubicBezTo>
                    <a:pt x="2" y="31"/>
                    <a:pt x="2" y="31"/>
                    <a:pt x="2" y="31"/>
                  </a:cubicBezTo>
                  <a:cubicBezTo>
                    <a:pt x="1" y="31"/>
                    <a:pt x="0" y="31"/>
                    <a:pt x="0" y="32"/>
                  </a:cubicBezTo>
                  <a:cubicBezTo>
                    <a:pt x="0" y="33"/>
                    <a:pt x="1" y="33"/>
                    <a:pt x="2" y="33"/>
                  </a:cubicBezTo>
                  <a:cubicBezTo>
                    <a:pt x="6" y="33"/>
                    <a:pt x="6" y="33"/>
                    <a:pt x="6" y="33"/>
                  </a:cubicBezTo>
                  <a:cubicBezTo>
                    <a:pt x="6" y="34"/>
                    <a:pt x="6" y="34"/>
                    <a:pt x="6" y="34"/>
                  </a:cubicBezTo>
                  <a:cubicBezTo>
                    <a:pt x="6" y="36"/>
                    <a:pt x="8" y="38"/>
                    <a:pt x="11" y="38"/>
                  </a:cubicBezTo>
                  <a:cubicBezTo>
                    <a:pt x="11" y="38"/>
                    <a:pt x="11" y="38"/>
                    <a:pt x="11" y="38"/>
                  </a:cubicBezTo>
                  <a:cubicBezTo>
                    <a:pt x="11" y="42"/>
                    <a:pt x="11" y="42"/>
                    <a:pt x="11" y="42"/>
                  </a:cubicBezTo>
                  <a:cubicBezTo>
                    <a:pt x="11" y="43"/>
                    <a:pt x="11" y="44"/>
                    <a:pt x="12" y="44"/>
                  </a:cubicBezTo>
                  <a:cubicBezTo>
                    <a:pt x="13" y="44"/>
                    <a:pt x="13" y="43"/>
                    <a:pt x="13" y="42"/>
                  </a:cubicBezTo>
                  <a:cubicBezTo>
                    <a:pt x="13" y="38"/>
                    <a:pt x="13" y="38"/>
                    <a:pt x="13" y="38"/>
                  </a:cubicBezTo>
                  <a:cubicBezTo>
                    <a:pt x="18" y="38"/>
                    <a:pt x="18" y="38"/>
                    <a:pt x="18" y="38"/>
                  </a:cubicBezTo>
                  <a:cubicBezTo>
                    <a:pt x="18" y="42"/>
                    <a:pt x="18" y="42"/>
                    <a:pt x="18" y="42"/>
                  </a:cubicBezTo>
                  <a:cubicBezTo>
                    <a:pt x="18" y="43"/>
                    <a:pt x="18" y="44"/>
                    <a:pt x="19" y="44"/>
                  </a:cubicBezTo>
                  <a:cubicBezTo>
                    <a:pt x="20" y="44"/>
                    <a:pt x="20" y="43"/>
                    <a:pt x="20" y="42"/>
                  </a:cubicBezTo>
                  <a:cubicBezTo>
                    <a:pt x="20" y="38"/>
                    <a:pt x="20" y="38"/>
                    <a:pt x="20" y="38"/>
                  </a:cubicBezTo>
                  <a:cubicBezTo>
                    <a:pt x="24" y="38"/>
                    <a:pt x="24" y="38"/>
                    <a:pt x="24" y="38"/>
                  </a:cubicBezTo>
                  <a:cubicBezTo>
                    <a:pt x="24" y="42"/>
                    <a:pt x="24" y="42"/>
                    <a:pt x="24" y="42"/>
                  </a:cubicBezTo>
                  <a:cubicBezTo>
                    <a:pt x="24" y="43"/>
                    <a:pt x="25" y="44"/>
                    <a:pt x="26" y="44"/>
                  </a:cubicBezTo>
                  <a:cubicBezTo>
                    <a:pt x="27" y="44"/>
                    <a:pt x="27" y="43"/>
                    <a:pt x="27" y="42"/>
                  </a:cubicBezTo>
                  <a:cubicBezTo>
                    <a:pt x="27" y="38"/>
                    <a:pt x="27" y="38"/>
                    <a:pt x="27" y="38"/>
                  </a:cubicBezTo>
                  <a:lnTo>
                    <a:pt x="31" y="38"/>
                  </a:lnTo>
                  <a:close/>
                  <a:moveTo>
                    <a:pt x="9" y="34"/>
                  </a:moveTo>
                  <a:cubicBezTo>
                    <a:pt x="9" y="10"/>
                    <a:pt x="9" y="10"/>
                    <a:pt x="9" y="10"/>
                  </a:cubicBezTo>
                  <a:cubicBezTo>
                    <a:pt x="9" y="9"/>
                    <a:pt x="10" y="8"/>
                    <a:pt x="11" y="8"/>
                  </a:cubicBezTo>
                  <a:cubicBezTo>
                    <a:pt x="34" y="8"/>
                    <a:pt x="34" y="8"/>
                    <a:pt x="34" y="8"/>
                  </a:cubicBezTo>
                  <a:cubicBezTo>
                    <a:pt x="35" y="8"/>
                    <a:pt x="36" y="9"/>
                    <a:pt x="36" y="10"/>
                  </a:cubicBezTo>
                  <a:cubicBezTo>
                    <a:pt x="36" y="34"/>
                    <a:pt x="36" y="34"/>
                    <a:pt x="36" y="34"/>
                  </a:cubicBezTo>
                  <a:cubicBezTo>
                    <a:pt x="36" y="35"/>
                    <a:pt x="35" y="36"/>
                    <a:pt x="34" y="36"/>
                  </a:cubicBezTo>
                  <a:cubicBezTo>
                    <a:pt x="11" y="36"/>
                    <a:pt x="11" y="36"/>
                    <a:pt x="11" y="36"/>
                  </a:cubicBezTo>
                  <a:cubicBezTo>
                    <a:pt x="10" y="36"/>
                    <a:pt x="9" y="35"/>
                    <a:pt x="9" y="3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9" name="Freeform 127">
              <a:extLst>
                <a:ext uri="{FF2B5EF4-FFF2-40B4-BE49-F238E27FC236}">
                  <a16:creationId xmlns:a16="http://schemas.microsoft.com/office/drawing/2014/main" id="{E04B72F0-ADFB-EA4A-8FB0-EE67C4AA712F}"/>
                </a:ext>
              </a:extLst>
            </p:cNvPr>
            <p:cNvSpPr>
              <a:spLocks noEditPoints="1"/>
            </p:cNvSpPr>
            <p:nvPr/>
          </p:nvSpPr>
          <p:spPr bwMode="auto">
            <a:xfrm>
              <a:off x="1593439" y="2604400"/>
              <a:ext cx="81508" cy="81508"/>
            </a:xfrm>
            <a:custGeom>
              <a:avLst/>
              <a:gdLst>
                <a:gd name="T0" fmla="*/ 17 w 21"/>
                <a:gd name="T1" fmla="*/ 0 h 21"/>
                <a:gd name="T2" fmla="*/ 3 w 21"/>
                <a:gd name="T3" fmla="*/ 0 h 21"/>
                <a:gd name="T4" fmla="*/ 0 w 21"/>
                <a:gd name="T5" fmla="*/ 4 h 21"/>
                <a:gd name="T6" fmla="*/ 0 w 21"/>
                <a:gd name="T7" fmla="*/ 18 h 21"/>
                <a:gd name="T8" fmla="*/ 3 w 21"/>
                <a:gd name="T9" fmla="*/ 21 h 21"/>
                <a:gd name="T10" fmla="*/ 17 w 21"/>
                <a:gd name="T11" fmla="*/ 21 h 21"/>
                <a:gd name="T12" fmla="*/ 21 w 21"/>
                <a:gd name="T13" fmla="*/ 18 h 21"/>
                <a:gd name="T14" fmla="*/ 21 w 21"/>
                <a:gd name="T15" fmla="*/ 4 h 21"/>
                <a:gd name="T16" fmla="*/ 17 w 21"/>
                <a:gd name="T17" fmla="*/ 0 h 21"/>
                <a:gd name="T18" fmla="*/ 18 w 21"/>
                <a:gd name="T19" fmla="*/ 18 h 21"/>
                <a:gd name="T20" fmla="*/ 17 w 21"/>
                <a:gd name="T21" fmla="*/ 19 h 21"/>
                <a:gd name="T22" fmla="*/ 3 w 21"/>
                <a:gd name="T23" fmla="*/ 19 h 21"/>
                <a:gd name="T24" fmla="*/ 3 w 21"/>
                <a:gd name="T25" fmla="*/ 18 h 21"/>
                <a:gd name="T26" fmla="*/ 3 w 21"/>
                <a:gd name="T27" fmla="*/ 4 h 21"/>
                <a:gd name="T28" fmla="*/ 3 w 21"/>
                <a:gd name="T29" fmla="*/ 3 h 21"/>
                <a:gd name="T30" fmla="*/ 17 w 21"/>
                <a:gd name="T31" fmla="*/ 3 h 21"/>
                <a:gd name="T32" fmla="*/ 18 w 21"/>
                <a:gd name="T33" fmla="*/ 4 h 21"/>
                <a:gd name="T34" fmla="*/ 18 w 21"/>
                <a:gd name="T35"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7" y="0"/>
                  </a:moveTo>
                  <a:cubicBezTo>
                    <a:pt x="3" y="0"/>
                    <a:pt x="3" y="0"/>
                    <a:pt x="3" y="0"/>
                  </a:cubicBezTo>
                  <a:cubicBezTo>
                    <a:pt x="1" y="0"/>
                    <a:pt x="0" y="2"/>
                    <a:pt x="0" y="4"/>
                  </a:cubicBezTo>
                  <a:cubicBezTo>
                    <a:pt x="0" y="18"/>
                    <a:pt x="0" y="18"/>
                    <a:pt x="0" y="18"/>
                  </a:cubicBezTo>
                  <a:cubicBezTo>
                    <a:pt x="0" y="20"/>
                    <a:pt x="1" y="21"/>
                    <a:pt x="3" y="21"/>
                  </a:cubicBezTo>
                  <a:cubicBezTo>
                    <a:pt x="17" y="21"/>
                    <a:pt x="17" y="21"/>
                    <a:pt x="17" y="21"/>
                  </a:cubicBezTo>
                  <a:cubicBezTo>
                    <a:pt x="19" y="21"/>
                    <a:pt x="21" y="20"/>
                    <a:pt x="21" y="18"/>
                  </a:cubicBezTo>
                  <a:cubicBezTo>
                    <a:pt x="21" y="4"/>
                    <a:pt x="21" y="4"/>
                    <a:pt x="21" y="4"/>
                  </a:cubicBezTo>
                  <a:cubicBezTo>
                    <a:pt x="21" y="2"/>
                    <a:pt x="19" y="0"/>
                    <a:pt x="17" y="0"/>
                  </a:cubicBezTo>
                  <a:close/>
                  <a:moveTo>
                    <a:pt x="18" y="18"/>
                  </a:moveTo>
                  <a:cubicBezTo>
                    <a:pt x="18" y="18"/>
                    <a:pt x="18" y="19"/>
                    <a:pt x="17" y="19"/>
                  </a:cubicBezTo>
                  <a:cubicBezTo>
                    <a:pt x="3" y="19"/>
                    <a:pt x="3" y="19"/>
                    <a:pt x="3" y="19"/>
                  </a:cubicBezTo>
                  <a:cubicBezTo>
                    <a:pt x="3" y="19"/>
                    <a:pt x="3" y="18"/>
                    <a:pt x="3" y="18"/>
                  </a:cubicBezTo>
                  <a:cubicBezTo>
                    <a:pt x="3" y="4"/>
                    <a:pt x="3" y="4"/>
                    <a:pt x="3" y="4"/>
                  </a:cubicBezTo>
                  <a:cubicBezTo>
                    <a:pt x="3" y="3"/>
                    <a:pt x="3" y="3"/>
                    <a:pt x="3" y="3"/>
                  </a:cubicBezTo>
                  <a:cubicBezTo>
                    <a:pt x="17" y="3"/>
                    <a:pt x="17" y="3"/>
                    <a:pt x="17" y="3"/>
                  </a:cubicBezTo>
                  <a:cubicBezTo>
                    <a:pt x="18" y="3"/>
                    <a:pt x="18" y="3"/>
                    <a:pt x="18" y="4"/>
                  </a:cubicBezTo>
                  <a:lnTo>
                    <a:pt x="18" y="18"/>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40" name="Group 1939">
            <a:extLst>
              <a:ext uri="{FF2B5EF4-FFF2-40B4-BE49-F238E27FC236}">
                <a16:creationId xmlns:a16="http://schemas.microsoft.com/office/drawing/2014/main" id="{C32DAC60-CC95-514D-963A-D4DACA264AAD}"/>
              </a:ext>
            </a:extLst>
          </p:cNvPr>
          <p:cNvGrpSpPr/>
          <p:nvPr userDrawn="1"/>
        </p:nvGrpSpPr>
        <p:grpSpPr>
          <a:xfrm>
            <a:off x="1442907" y="3105508"/>
            <a:ext cx="309876" cy="267287"/>
            <a:chOff x="1442907" y="3105193"/>
            <a:chExt cx="309876" cy="267287"/>
          </a:xfrm>
        </p:grpSpPr>
        <p:sp>
          <p:nvSpPr>
            <p:cNvPr id="1941" name="Freeform 128">
              <a:extLst>
                <a:ext uri="{FF2B5EF4-FFF2-40B4-BE49-F238E27FC236}">
                  <a16:creationId xmlns:a16="http://schemas.microsoft.com/office/drawing/2014/main" id="{AE46D6DC-CFFC-4A4B-8F78-C7F3DF53B077}"/>
                </a:ext>
              </a:extLst>
            </p:cNvPr>
            <p:cNvSpPr>
              <a:spLocks noEditPoints="1"/>
            </p:cNvSpPr>
            <p:nvPr/>
          </p:nvSpPr>
          <p:spPr bwMode="auto">
            <a:xfrm>
              <a:off x="1655855" y="3224885"/>
              <a:ext cx="96928" cy="85913"/>
            </a:xfrm>
            <a:custGeom>
              <a:avLst/>
              <a:gdLst>
                <a:gd name="T0" fmla="*/ 24 w 25"/>
                <a:gd name="T1" fmla="*/ 15 h 22"/>
                <a:gd name="T2" fmla="*/ 21 w 25"/>
                <a:gd name="T3" fmla="*/ 11 h 22"/>
                <a:gd name="T4" fmla="*/ 18 w 25"/>
                <a:gd name="T5" fmla="*/ 11 h 22"/>
                <a:gd name="T6" fmla="*/ 14 w 25"/>
                <a:gd name="T7" fmla="*/ 13 h 22"/>
                <a:gd name="T8" fmla="*/ 3 w 25"/>
                <a:gd name="T9" fmla="*/ 7 h 22"/>
                <a:gd name="T10" fmla="*/ 3 w 25"/>
                <a:gd name="T11" fmla="*/ 1 h 22"/>
                <a:gd name="T12" fmla="*/ 1 w 25"/>
                <a:gd name="T13" fmla="*/ 0 h 22"/>
                <a:gd name="T14" fmla="*/ 0 w 25"/>
                <a:gd name="T15" fmla="*/ 1 h 22"/>
                <a:gd name="T16" fmla="*/ 0 w 25"/>
                <a:gd name="T17" fmla="*/ 8 h 22"/>
                <a:gd name="T18" fmla="*/ 1 w 25"/>
                <a:gd name="T19" fmla="*/ 9 h 22"/>
                <a:gd name="T20" fmla="*/ 13 w 25"/>
                <a:gd name="T21" fmla="*/ 15 h 22"/>
                <a:gd name="T22" fmla="*/ 13 w 25"/>
                <a:gd name="T23" fmla="*/ 18 h 22"/>
                <a:gd name="T24" fmla="*/ 16 w 25"/>
                <a:gd name="T25" fmla="*/ 22 h 22"/>
                <a:gd name="T26" fmla="*/ 18 w 25"/>
                <a:gd name="T27" fmla="*/ 22 h 22"/>
                <a:gd name="T28" fmla="*/ 24 w 25"/>
                <a:gd name="T29" fmla="*/ 19 h 22"/>
                <a:gd name="T30" fmla="*/ 24 w 25"/>
                <a:gd name="T31" fmla="*/ 15 h 22"/>
                <a:gd name="T32" fmla="*/ 21 w 25"/>
                <a:gd name="T33" fmla="*/ 18 h 22"/>
                <a:gd name="T34" fmla="*/ 17 w 25"/>
                <a:gd name="T35" fmla="*/ 19 h 22"/>
                <a:gd name="T36" fmla="*/ 16 w 25"/>
                <a:gd name="T37" fmla="*/ 18 h 22"/>
                <a:gd name="T38" fmla="*/ 16 w 25"/>
                <a:gd name="T39" fmla="*/ 15 h 22"/>
                <a:gd name="T40" fmla="*/ 18 w 25"/>
                <a:gd name="T41" fmla="*/ 13 h 22"/>
                <a:gd name="T42" fmla="*/ 20 w 25"/>
                <a:gd name="T43" fmla="*/ 14 h 22"/>
                <a:gd name="T44" fmla="*/ 21 w 25"/>
                <a:gd name="T45" fmla="*/ 15 h 22"/>
                <a:gd name="T46" fmla="*/ 21 w 25"/>
                <a:gd name="T4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2">
                  <a:moveTo>
                    <a:pt x="24" y="15"/>
                  </a:moveTo>
                  <a:cubicBezTo>
                    <a:pt x="23" y="13"/>
                    <a:pt x="22" y="12"/>
                    <a:pt x="21" y="11"/>
                  </a:cubicBezTo>
                  <a:cubicBezTo>
                    <a:pt x="20" y="11"/>
                    <a:pt x="19" y="11"/>
                    <a:pt x="18" y="11"/>
                  </a:cubicBezTo>
                  <a:cubicBezTo>
                    <a:pt x="17" y="11"/>
                    <a:pt x="15" y="11"/>
                    <a:pt x="14" y="13"/>
                  </a:cubicBezTo>
                  <a:cubicBezTo>
                    <a:pt x="3" y="7"/>
                    <a:pt x="3" y="7"/>
                    <a:pt x="3" y="7"/>
                  </a:cubicBezTo>
                  <a:cubicBezTo>
                    <a:pt x="3" y="1"/>
                    <a:pt x="3" y="1"/>
                    <a:pt x="3" y="1"/>
                  </a:cubicBezTo>
                  <a:cubicBezTo>
                    <a:pt x="3" y="0"/>
                    <a:pt x="2" y="0"/>
                    <a:pt x="1" y="0"/>
                  </a:cubicBezTo>
                  <a:cubicBezTo>
                    <a:pt x="1" y="0"/>
                    <a:pt x="0" y="0"/>
                    <a:pt x="0" y="1"/>
                  </a:cubicBezTo>
                  <a:cubicBezTo>
                    <a:pt x="0" y="8"/>
                    <a:pt x="0" y="8"/>
                    <a:pt x="0" y="8"/>
                  </a:cubicBezTo>
                  <a:cubicBezTo>
                    <a:pt x="0" y="8"/>
                    <a:pt x="0" y="9"/>
                    <a:pt x="1" y="9"/>
                  </a:cubicBezTo>
                  <a:cubicBezTo>
                    <a:pt x="13" y="15"/>
                    <a:pt x="13" y="15"/>
                    <a:pt x="13" y="15"/>
                  </a:cubicBezTo>
                  <a:cubicBezTo>
                    <a:pt x="13" y="16"/>
                    <a:pt x="13" y="17"/>
                    <a:pt x="13" y="18"/>
                  </a:cubicBezTo>
                  <a:cubicBezTo>
                    <a:pt x="14" y="20"/>
                    <a:pt x="15" y="21"/>
                    <a:pt x="16" y="22"/>
                  </a:cubicBezTo>
                  <a:cubicBezTo>
                    <a:pt x="17" y="22"/>
                    <a:pt x="18" y="22"/>
                    <a:pt x="18" y="22"/>
                  </a:cubicBezTo>
                  <a:cubicBezTo>
                    <a:pt x="21" y="22"/>
                    <a:pt x="23" y="21"/>
                    <a:pt x="24" y="19"/>
                  </a:cubicBezTo>
                  <a:cubicBezTo>
                    <a:pt x="24" y="18"/>
                    <a:pt x="25" y="16"/>
                    <a:pt x="24" y="15"/>
                  </a:cubicBezTo>
                  <a:close/>
                  <a:moveTo>
                    <a:pt x="21" y="18"/>
                  </a:moveTo>
                  <a:cubicBezTo>
                    <a:pt x="21" y="19"/>
                    <a:pt x="19" y="20"/>
                    <a:pt x="17" y="19"/>
                  </a:cubicBezTo>
                  <a:cubicBezTo>
                    <a:pt x="16" y="19"/>
                    <a:pt x="16" y="18"/>
                    <a:pt x="16" y="18"/>
                  </a:cubicBezTo>
                  <a:cubicBezTo>
                    <a:pt x="15" y="17"/>
                    <a:pt x="15" y="16"/>
                    <a:pt x="16" y="15"/>
                  </a:cubicBezTo>
                  <a:cubicBezTo>
                    <a:pt x="16" y="14"/>
                    <a:pt x="17" y="13"/>
                    <a:pt x="18" y="13"/>
                  </a:cubicBezTo>
                  <a:cubicBezTo>
                    <a:pt x="19" y="13"/>
                    <a:pt x="19" y="13"/>
                    <a:pt x="20" y="14"/>
                  </a:cubicBezTo>
                  <a:cubicBezTo>
                    <a:pt x="21" y="14"/>
                    <a:pt x="21" y="15"/>
                    <a:pt x="21" y="15"/>
                  </a:cubicBezTo>
                  <a:cubicBezTo>
                    <a:pt x="22" y="16"/>
                    <a:pt x="22" y="17"/>
                    <a:pt x="21" y="1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2" name="Freeform 129">
              <a:extLst>
                <a:ext uri="{FF2B5EF4-FFF2-40B4-BE49-F238E27FC236}">
                  <a16:creationId xmlns:a16="http://schemas.microsoft.com/office/drawing/2014/main" id="{B9D4FB6D-650A-BA4A-A9FD-523679ABECAC}"/>
                </a:ext>
              </a:extLst>
            </p:cNvPr>
            <p:cNvSpPr>
              <a:spLocks noEditPoints="1"/>
            </p:cNvSpPr>
            <p:nvPr/>
          </p:nvSpPr>
          <p:spPr bwMode="auto">
            <a:xfrm>
              <a:off x="1625014" y="3224885"/>
              <a:ext cx="77102" cy="140252"/>
            </a:xfrm>
            <a:custGeom>
              <a:avLst/>
              <a:gdLst>
                <a:gd name="T0" fmla="*/ 16 w 20"/>
                <a:gd name="T1" fmla="*/ 24 h 36"/>
                <a:gd name="T2" fmla="*/ 16 w 20"/>
                <a:gd name="T3" fmla="*/ 19 h 36"/>
                <a:gd name="T4" fmla="*/ 15 w 20"/>
                <a:gd name="T5" fmla="*/ 18 h 36"/>
                <a:gd name="T6" fmla="*/ 3 w 20"/>
                <a:gd name="T7" fmla="*/ 12 h 36"/>
                <a:gd name="T8" fmla="*/ 3 w 20"/>
                <a:gd name="T9" fmla="*/ 1 h 36"/>
                <a:gd name="T10" fmla="*/ 2 w 20"/>
                <a:gd name="T11" fmla="*/ 0 h 36"/>
                <a:gd name="T12" fmla="*/ 0 w 20"/>
                <a:gd name="T13" fmla="*/ 1 h 36"/>
                <a:gd name="T14" fmla="*/ 0 w 20"/>
                <a:gd name="T15" fmla="*/ 13 h 36"/>
                <a:gd name="T16" fmla="*/ 1 w 20"/>
                <a:gd name="T17" fmla="*/ 14 h 36"/>
                <a:gd name="T18" fmla="*/ 13 w 20"/>
                <a:gd name="T19" fmla="*/ 20 h 36"/>
                <a:gd name="T20" fmla="*/ 13 w 20"/>
                <a:gd name="T21" fmla="*/ 24 h 36"/>
                <a:gd name="T22" fmla="*/ 9 w 20"/>
                <a:gd name="T23" fmla="*/ 30 h 36"/>
                <a:gd name="T24" fmla="*/ 14 w 20"/>
                <a:gd name="T25" fmla="*/ 36 h 36"/>
                <a:gd name="T26" fmla="*/ 20 w 20"/>
                <a:gd name="T27" fmla="*/ 30 h 36"/>
                <a:gd name="T28" fmla="*/ 16 w 20"/>
                <a:gd name="T29" fmla="*/ 24 h 36"/>
                <a:gd name="T30" fmla="*/ 14 w 20"/>
                <a:gd name="T31" fmla="*/ 33 h 36"/>
                <a:gd name="T32" fmla="*/ 11 w 20"/>
                <a:gd name="T33" fmla="*/ 30 h 36"/>
                <a:gd name="T34" fmla="*/ 14 w 20"/>
                <a:gd name="T35" fmla="*/ 27 h 36"/>
                <a:gd name="T36" fmla="*/ 18 w 20"/>
                <a:gd name="T37" fmla="*/ 30 h 36"/>
                <a:gd name="T38" fmla="*/ 14 w 20"/>
                <a:gd name="T39"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36">
                  <a:moveTo>
                    <a:pt x="16" y="24"/>
                  </a:moveTo>
                  <a:cubicBezTo>
                    <a:pt x="16" y="19"/>
                    <a:pt x="16" y="19"/>
                    <a:pt x="16" y="19"/>
                  </a:cubicBezTo>
                  <a:cubicBezTo>
                    <a:pt x="16" y="19"/>
                    <a:pt x="16" y="18"/>
                    <a:pt x="15" y="18"/>
                  </a:cubicBezTo>
                  <a:cubicBezTo>
                    <a:pt x="3" y="12"/>
                    <a:pt x="3" y="12"/>
                    <a:pt x="3" y="12"/>
                  </a:cubicBezTo>
                  <a:cubicBezTo>
                    <a:pt x="3" y="1"/>
                    <a:pt x="3" y="1"/>
                    <a:pt x="3" y="1"/>
                  </a:cubicBezTo>
                  <a:cubicBezTo>
                    <a:pt x="3" y="0"/>
                    <a:pt x="2" y="0"/>
                    <a:pt x="2" y="0"/>
                  </a:cubicBezTo>
                  <a:cubicBezTo>
                    <a:pt x="1" y="0"/>
                    <a:pt x="0" y="0"/>
                    <a:pt x="0" y="1"/>
                  </a:cubicBezTo>
                  <a:cubicBezTo>
                    <a:pt x="0" y="13"/>
                    <a:pt x="0" y="13"/>
                    <a:pt x="0" y="13"/>
                  </a:cubicBezTo>
                  <a:cubicBezTo>
                    <a:pt x="0" y="13"/>
                    <a:pt x="0" y="14"/>
                    <a:pt x="1" y="14"/>
                  </a:cubicBezTo>
                  <a:cubicBezTo>
                    <a:pt x="13" y="20"/>
                    <a:pt x="13" y="20"/>
                    <a:pt x="13" y="20"/>
                  </a:cubicBezTo>
                  <a:cubicBezTo>
                    <a:pt x="13" y="24"/>
                    <a:pt x="13" y="24"/>
                    <a:pt x="13" y="24"/>
                  </a:cubicBezTo>
                  <a:cubicBezTo>
                    <a:pt x="11" y="25"/>
                    <a:pt x="9" y="27"/>
                    <a:pt x="9" y="30"/>
                  </a:cubicBezTo>
                  <a:cubicBezTo>
                    <a:pt x="9" y="33"/>
                    <a:pt x="11" y="36"/>
                    <a:pt x="14" y="36"/>
                  </a:cubicBezTo>
                  <a:cubicBezTo>
                    <a:pt x="18" y="36"/>
                    <a:pt x="20" y="33"/>
                    <a:pt x="20" y="30"/>
                  </a:cubicBezTo>
                  <a:cubicBezTo>
                    <a:pt x="20" y="27"/>
                    <a:pt x="18" y="25"/>
                    <a:pt x="16" y="24"/>
                  </a:cubicBezTo>
                  <a:close/>
                  <a:moveTo>
                    <a:pt x="14" y="33"/>
                  </a:moveTo>
                  <a:cubicBezTo>
                    <a:pt x="13" y="33"/>
                    <a:pt x="11" y="32"/>
                    <a:pt x="11" y="30"/>
                  </a:cubicBezTo>
                  <a:cubicBezTo>
                    <a:pt x="11" y="28"/>
                    <a:pt x="13" y="27"/>
                    <a:pt x="14" y="27"/>
                  </a:cubicBezTo>
                  <a:cubicBezTo>
                    <a:pt x="16" y="27"/>
                    <a:pt x="18" y="28"/>
                    <a:pt x="18" y="30"/>
                  </a:cubicBezTo>
                  <a:cubicBezTo>
                    <a:pt x="18" y="32"/>
                    <a:pt x="16" y="33"/>
                    <a:pt x="14" y="3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3" name="Freeform 130">
              <a:extLst>
                <a:ext uri="{FF2B5EF4-FFF2-40B4-BE49-F238E27FC236}">
                  <a16:creationId xmlns:a16="http://schemas.microsoft.com/office/drawing/2014/main" id="{5E390BD4-008C-8D40-96FF-926C7AE90A60}"/>
                </a:ext>
              </a:extLst>
            </p:cNvPr>
            <p:cNvSpPr>
              <a:spLocks noEditPoints="1"/>
            </p:cNvSpPr>
            <p:nvPr/>
          </p:nvSpPr>
          <p:spPr bwMode="auto">
            <a:xfrm>
              <a:off x="1574347" y="3224885"/>
              <a:ext cx="46261" cy="147595"/>
            </a:xfrm>
            <a:custGeom>
              <a:avLst/>
              <a:gdLst>
                <a:gd name="T0" fmla="*/ 7 w 12"/>
                <a:gd name="T1" fmla="*/ 27 h 38"/>
                <a:gd name="T2" fmla="*/ 7 w 12"/>
                <a:gd name="T3" fmla="*/ 27 h 38"/>
                <a:gd name="T4" fmla="*/ 7 w 12"/>
                <a:gd name="T5" fmla="*/ 1 h 38"/>
                <a:gd name="T6" fmla="*/ 6 w 12"/>
                <a:gd name="T7" fmla="*/ 0 h 38"/>
                <a:gd name="T8" fmla="*/ 4 w 12"/>
                <a:gd name="T9" fmla="*/ 1 h 38"/>
                <a:gd name="T10" fmla="*/ 4 w 12"/>
                <a:gd name="T11" fmla="*/ 27 h 38"/>
                <a:gd name="T12" fmla="*/ 4 w 12"/>
                <a:gd name="T13" fmla="*/ 27 h 38"/>
                <a:gd name="T14" fmla="*/ 0 w 12"/>
                <a:gd name="T15" fmla="*/ 33 h 38"/>
                <a:gd name="T16" fmla="*/ 6 w 12"/>
                <a:gd name="T17" fmla="*/ 38 h 38"/>
                <a:gd name="T18" fmla="*/ 12 w 12"/>
                <a:gd name="T19" fmla="*/ 33 h 38"/>
                <a:gd name="T20" fmla="*/ 7 w 12"/>
                <a:gd name="T21" fmla="*/ 27 h 38"/>
                <a:gd name="T22" fmla="*/ 6 w 12"/>
                <a:gd name="T23" fmla="*/ 36 h 38"/>
                <a:gd name="T24" fmla="*/ 3 w 12"/>
                <a:gd name="T25" fmla="*/ 33 h 38"/>
                <a:gd name="T26" fmla="*/ 6 w 12"/>
                <a:gd name="T27" fmla="*/ 29 h 38"/>
                <a:gd name="T28" fmla="*/ 9 w 12"/>
                <a:gd name="T29" fmla="*/ 33 h 38"/>
                <a:gd name="T30" fmla="*/ 6 w 12"/>
                <a:gd name="T3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38">
                  <a:moveTo>
                    <a:pt x="7" y="27"/>
                  </a:moveTo>
                  <a:cubicBezTo>
                    <a:pt x="7" y="27"/>
                    <a:pt x="7" y="27"/>
                    <a:pt x="7" y="27"/>
                  </a:cubicBezTo>
                  <a:cubicBezTo>
                    <a:pt x="7" y="1"/>
                    <a:pt x="7" y="1"/>
                    <a:pt x="7" y="1"/>
                  </a:cubicBezTo>
                  <a:cubicBezTo>
                    <a:pt x="7" y="0"/>
                    <a:pt x="6" y="0"/>
                    <a:pt x="6" y="0"/>
                  </a:cubicBezTo>
                  <a:cubicBezTo>
                    <a:pt x="5" y="0"/>
                    <a:pt x="4" y="0"/>
                    <a:pt x="4" y="1"/>
                  </a:cubicBezTo>
                  <a:cubicBezTo>
                    <a:pt x="4" y="27"/>
                    <a:pt x="4" y="27"/>
                    <a:pt x="4" y="27"/>
                  </a:cubicBezTo>
                  <a:cubicBezTo>
                    <a:pt x="4" y="27"/>
                    <a:pt x="4" y="27"/>
                    <a:pt x="4" y="27"/>
                  </a:cubicBezTo>
                  <a:cubicBezTo>
                    <a:pt x="2" y="27"/>
                    <a:pt x="0" y="30"/>
                    <a:pt x="0" y="33"/>
                  </a:cubicBezTo>
                  <a:cubicBezTo>
                    <a:pt x="0" y="36"/>
                    <a:pt x="2" y="38"/>
                    <a:pt x="6" y="38"/>
                  </a:cubicBezTo>
                  <a:cubicBezTo>
                    <a:pt x="9" y="38"/>
                    <a:pt x="12" y="36"/>
                    <a:pt x="12" y="33"/>
                  </a:cubicBezTo>
                  <a:cubicBezTo>
                    <a:pt x="12" y="30"/>
                    <a:pt x="10" y="27"/>
                    <a:pt x="7" y="27"/>
                  </a:cubicBezTo>
                  <a:close/>
                  <a:moveTo>
                    <a:pt x="6" y="36"/>
                  </a:moveTo>
                  <a:cubicBezTo>
                    <a:pt x="4" y="36"/>
                    <a:pt x="3" y="34"/>
                    <a:pt x="3" y="33"/>
                  </a:cubicBezTo>
                  <a:cubicBezTo>
                    <a:pt x="3" y="31"/>
                    <a:pt x="4" y="29"/>
                    <a:pt x="6" y="29"/>
                  </a:cubicBezTo>
                  <a:cubicBezTo>
                    <a:pt x="7" y="29"/>
                    <a:pt x="9" y="31"/>
                    <a:pt x="9" y="33"/>
                  </a:cubicBezTo>
                  <a:cubicBezTo>
                    <a:pt x="9" y="34"/>
                    <a:pt x="7" y="36"/>
                    <a:pt x="6" y="36"/>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4" name="Freeform 131">
              <a:extLst>
                <a:ext uri="{FF2B5EF4-FFF2-40B4-BE49-F238E27FC236}">
                  <a16:creationId xmlns:a16="http://schemas.microsoft.com/office/drawing/2014/main" id="{D31CB891-445C-BE4B-8509-CA40DBD40104}"/>
                </a:ext>
              </a:extLst>
            </p:cNvPr>
            <p:cNvSpPr>
              <a:spLocks noEditPoints="1"/>
            </p:cNvSpPr>
            <p:nvPr/>
          </p:nvSpPr>
          <p:spPr bwMode="auto">
            <a:xfrm>
              <a:off x="1442907" y="3224885"/>
              <a:ext cx="92522" cy="85913"/>
            </a:xfrm>
            <a:custGeom>
              <a:avLst/>
              <a:gdLst>
                <a:gd name="T0" fmla="*/ 24 w 24"/>
                <a:gd name="T1" fmla="*/ 9 h 22"/>
                <a:gd name="T2" fmla="*/ 24 w 24"/>
                <a:gd name="T3" fmla="*/ 8 h 22"/>
                <a:gd name="T4" fmla="*/ 24 w 24"/>
                <a:gd name="T5" fmla="*/ 1 h 22"/>
                <a:gd name="T6" fmla="*/ 23 w 24"/>
                <a:gd name="T7" fmla="*/ 0 h 22"/>
                <a:gd name="T8" fmla="*/ 22 w 24"/>
                <a:gd name="T9" fmla="*/ 1 h 22"/>
                <a:gd name="T10" fmla="*/ 22 w 24"/>
                <a:gd name="T11" fmla="*/ 7 h 22"/>
                <a:gd name="T12" fmla="*/ 10 w 24"/>
                <a:gd name="T13" fmla="*/ 13 h 22"/>
                <a:gd name="T14" fmla="*/ 6 w 24"/>
                <a:gd name="T15" fmla="*/ 11 h 22"/>
                <a:gd name="T16" fmla="*/ 3 w 24"/>
                <a:gd name="T17" fmla="*/ 11 h 22"/>
                <a:gd name="T18" fmla="*/ 0 w 24"/>
                <a:gd name="T19" fmla="*/ 15 h 22"/>
                <a:gd name="T20" fmla="*/ 1 w 24"/>
                <a:gd name="T21" fmla="*/ 19 h 22"/>
                <a:gd name="T22" fmla="*/ 6 w 24"/>
                <a:gd name="T23" fmla="*/ 22 h 22"/>
                <a:gd name="T24" fmla="*/ 8 w 24"/>
                <a:gd name="T25" fmla="*/ 22 h 22"/>
                <a:gd name="T26" fmla="*/ 12 w 24"/>
                <a:gd name="T27" fmla="*/ 15 h 22"/>
                <a:gd name="T28" fmla="*/ 24 w 24"/>
                <a:gd name="T29" fmla="*/ 9 h 22"/>
                <a:gd name="T30" fmla="*/ 7 w 24"/>
                <a:gd name="T31" fmla="*/ 19 h 22"/>
                <a:gd name="T32" fmla="*/ 3 w 24"/>
                <a:gd name="T33" fmla="*/ 18 h 22"/>
                <a:gd name="T34" fmla="*/ 3 w 24"/>
                <a:gd name="T35" fmla="*/ 15 h 22"/>
                <a:gd name="T36" fmla="*/ 5 w 24"/>
                <a:gd name="T37" fmla="*/ 14 h 22"/>
                <a:gd name="T38" fmla="*/ 6 w 24"/>
                <a:gd name="T39" fmla="*/ 13 h 22"/>
                <a:gd name="T40" fmla="*/ 9 w 24"/>
                <a:gd name="T41" fmla="*/ 15 h 22"/>
                <a:gd name="T42" fmla="*/ 7 w 24"/>
                <a:gd name="T4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22">
                  <a:moveTo>
                    <a:pt x="24" y="9"/>
                  </a:moveTo>
                  <a:cubicBezTo>
                    <a:pt x="24" y="9"/>
                    <a:pt x="24" y="8"/>
                    <a:pt x="24" y="8"/>
                  </a:cubicBezTo>
                  <a:cubicBezTo>
                    <a:pt x="24" y="1"/>
                    <a:pt x="24" y="1"/>
                    <a:pt x="24" y="1"/>
                  </a:cubicBezTo>
                  <a:cubicBezTo>
                    <a:pt x="24" y="0"/>
                    <a:pt x="24" y="0"/>
                    <a:pt x="23" y="0"/>
                  </a:cubicBezTo>
                  <a:cubicBezTo>
                    <a:pt x="22" y="0"/>
                    <a:pt x="22" y="0"/>
                    <a:pt x="22" y="1"/>
                  </a:cubicBezTo>
                  <a:cubicBezTo>
                    <a:pt x="22" y="7"/>
                    <a:pt x="22" y="7"/>
                    <a:pt x="22" y="7"/>
                  </a:cubicBezTo>
                  <a:cubicBezTo>
                    <a:pt x="10" y="13"/>
                    <a:pt x="10" y="13"/>
                    <a:pt x="10" y="13"/>
                  </a:cubicBezTo>
                  <a:cubicBezTo>
                    <a:pt x="9" y="11"/>
                    <a:pt x="8" y="11"/>
                    <a:pt x="6" y="11"/>
                  </a:cubicBezTo>
                  <a:cubicBezTo>
                    <a:pt x="5" y="11"/>
                    <a:pt x="4" y="11"/>
                    <a:pt x="3" y="11"/>
                  </a:cubicBezTo>
                  <a:cubicBezTo>
                    <a:pt x="2" y="12"/>
                    <a:pt x="1" y="13"/>
                    <a:pt x="0" y="15"/>
                  </a:cubicBezTo>
                  <a:cubicBezTo>
                    <a:pt x="0" y="16"/>
                    <a:pt x="0" y="18"/>
                    <a:pt x="1" y="19"/>
                  </a:cubicBezTo>
                  <a:cubicBezTo>
                    <a:pt x="2" y="21"/>
                    <a:pt x="4" y="22"/>
                    <a:pt x="6" y="22"/>
                  </a:cubicBezTo>
                  <a:cubicBezTo>
                    <a:pt x="7" y="22"/>
                    <a:pt x="8" y="22"/>
                    <a:pt x="8" y="22"/>
                  </a:cubicBezTo>
                  <a:cubicBezTo>
                    <a:pt x="11" y="21"/>
                    <a:pt x="12" y="18"/>
                    <a:pt x="12" y="15"/>
                  </a:cubicBezTo>
                  <a:lnTo>
                    <a:pt x="24" y="9"/>
                  </a:lnTo>
                  <a:close/>
                  <a:moveTo>
                    <a:pt x="7" y="19"/>
                  </a:moveTo>
                  <a:cubicBezTo>
                    <a:pt x="6" y="20"/>
                    <a:pt x="4" y="19"/>
                    <a:pt x="3" y="18"/>
                  </a:cubicBezTo>
                  <a:cubicBezTo>
                    <a:pt x="3" y="17"/>
                    <a:pt x="3" y="16"/>
                    <a:pt x="3" y="15"/>
                  </a:cubicBezTo>
                  <a:cubicBezTo>
                    <a:pt x="3" y="15"/>
                    <a:pt x="4" y="14"/>
                    <a:pt x="5" y="14"/>
                  </a:cubicBezTo>
                  <a:cubicBezTo>
                    <a:pt x="5" y="13"/>
                    <a:pt x="5" y="13"/>
                    <a:pt x="6" y="13"/>
                  </a:cubicBezTo>
                  <a:cubicBezTo>
                    <a:pt x="7" y="13"/>
                    <a:pt x="8" y="14"/>
                    <a:pt x="9" y="15"/>
                  </a:cubicBezTo>
                  <a:cubicBezTo>
                    <a:pt x="10" y="17"/>
                    <a:pt x="9" y="19"/>
                    <a:pt x="7" y="19"/>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5" name="Freeform 132">
              <a:extLst>
                <a:ext uri="{FF2B5EF4-FFF2-40B4-BE49-F238E27FC236}">
                  <a16:creationId xmlns:a16="http://schemas.microsoft.com/office/drawing/2014/main" id="{A5D1DE4B-E37F-9445-BF73-82F47549865F}"/>
                </a:ext>
              </a:extLst>
            </p:cNvPr>
            <p:cNvSpPr>
              <a:spLocks noEditPoints="1"/>
            </p:cNvSpPr>
            <p:nvPr/>
          </p:nvSpPr>
          <p:spPr bwMode="auto">
            <a:xfrm>
              <a:off x="1489168" y="3224885"/>
              <a:ext cx="77102" cy="140252"/>
            </a:xfrm>
            <a:custGeom>
              <a:avLst/>
              <a:gdLst>
                <a:gd name="T0" fmla="*/ 19 w 20"/>
                <a:gd name="T1" fmla="*/ 0 h 36"/>
                <a:gd name="T2" fmla="*/ 18 w 20"/>
                <a:gd name="T3" fmla="*/ 1 h 36"/>
                <a:gd name="T4" fmla="*/ 18 w 20"/>
                <a:gd name="T5" fmla="*/ 12 h 36"/>
                <a:gd name="T6" fmla="*/ 5 w 20"/>
                <a:gd name="T7" fmla="*/ 18 h 36"/>
                <a:gd name="T8" fmla="*/ 5 w 20"/>
                <a:gd name="T9" fmla="*/ 19 h 36"/>
                <a:gd name="T10" fmla="*/ 5 w 20"/>
                <a:gd name="T11" fmla="*/ 24 h 36"/>
                <a:gd name="T12" fmla="*/ 0 w 20"/>
                <a:gd name="T13" fmla="*/ 30 h 36"/>
                <a:gd name="T14" fmla="*/ 6 w 20"/>
                <a:gd name="T15" fmla="*/ 36 h 36"/>
                <a:gd name="T16" fmla="*/ 12 w 20"/>
                <a:gd name="T17" fmla="*/ 30 h 36"/>
                <a:gd name="T18" fmla="*/ 7 w 20"/>
                <a:gd name="T19" fmla="*/ 24 h 36"/>
                <a:gd name="T20" fmla="*/ 7 w 20"/>
                <a:gd name="T21" fmla="*/ 20 h 36"/>
                <a:gd name="T22" fmla="*/ 20 w 20"/>
                <a:gd name="T23" fmla="*/ 14 h 36"/>
                <a:gd name="T24" fmla="*/ 20 w 20"/>
                <a:gd name="T25" fmla="*/ 13 h 36"/>
                <a:gd name="T26" fmla="*/ 20 w 20"/>
                <a:gd name="T27" fmla="*/ 1 h 36"/>
                <a:gd name="T28" fmla="*/ 19 w 20"/>
                <a:gd name="T29" fmla="*/ 0 h 36"/>
                <a:gd name="T30" fmla="*/ 9 w 20"/>
                <a:gd name="T31" fmla="*/ 30 h 36"/>
                <a:gd name="T32" fmla="*/ 6 w 20"/>
                <a:gd name="T33" fmla="*/ 33 h 36"/>
                <a:gd name="T34" fmla="*/ 3 w 20"/>
                <a:gd name="T35" fmla="*/ 30 h 36"/>
                <a:gd name="T36" fmla="*/ 6 w 20"/>
                <a:gd name="T37" fmla="*/ 27 h 36"/>
                <a:gd name="T38" fmla="*/ 9 w 20"/>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36">
                  <a:moveTo>
                    <a:pt x="19" y="0"/>
                  </a:moveTo>
                  <a:cubicBezTo>
                    <a:pt x="18" y="0"/>
                    <a:pt x="18" y="0"/>
                    <a:pt x="18" y="1"/>
                  </a:cubicBezTo>
                  <a:cubicBezTo>
                    <a:pt x="18" y="12"/>
                    <a:pt x="18" y="12"/>
                    <a:pt x="18" y="12"/>
                  </a:cubicBezTo>
                  <a:cubicBezTo>
                    <a:pt x="5" y="18"/>
                    <a:pt x="5" y="18"/>
                    <a:pt x="5" y="18"/>
                  </a:cubicBezTo>
                  <a:cubicBezTo>
                    <a:pt x="5" y="18"/>
                    <a:pt x="5" y="19"/>
                    <a:pt x="5" y="19"/>
                  </a:cubicBezTo>
                  <a:cubicBezTo>
                    <a:pt x="5" y="24"/>
                    <a:pt x="5" y="24"/>
                    <a:pt x="5" y="24"/>
                  </a:cubicBezTo>
                  <a:cubicBezTo>
                    <a:pt x="2" y="25"/>
                    <a:pt x="0" y="27"/>
                    <a:pt x="0" y="30"/>
                  </a:cubicBezTo>
                  <a:cubicBezTo>
                    <a:pt x="0" y="33"/>
                    <a:pt x="3" y="36"/>
                    <a:pt x="6" y="36"/>
                  </a:cubicBezTo>
                  <a:cubicBezTo>
                    <a:pt x="9" y="36"/>
                    <a:pt x="12" y="33"/>
                    <a:pt x="12" y="30"/>
                  </a:cubicBezTo>
                  <a:cubicBezTo>
                    <a:pt x="12" y="27"/>
                    <a:pt x="10" y="25"/>
                    <a:pt x="7" y="24"/>
                  </a:cubicBezTo>
                  <a:cubicBezTo>
                    <a:pt x="7" y="20"/>
                    <a:pt x="7" y="20"/>
                    <a:pt x="7" y="20"/>
                  </a:cubicBezTo>
                  <a:cubicBezTo>
                    <a:pt x="20" y="14"/>
                    <a:pt x="20" y="14"/>
                    <a:pt x="20" y="14"/>
                  </a:cubicBezTo>
                  <a:cubicBezTo>
                    <a:pt x="20" y="14"/>
                    <a:pt x="20" y="13"/>
                    <a:pt x="20" y="13"/>
                  </a:cubicBezTo>
                  <a:cubicBezTo>
                    <a:pt x="20" y="1"/>
                    <a:pt x="20" y="1"/>
                    <a:pt x="20" y="1"/>
                  </a:cubicBezTo>
                  <a:cubicBezTo>
                    <a:pt x="20" y="0"/>
                    <a:pt x="20" y="0"/>
                    <a:pt x="19" y="0"/>
                  </a:cubicBezTo>
                  <a:close/>
                  <a:moveTo>
                    <a:pt x="9" y="30"/>
                  </a:moveTo>
                  <a:cubicBezTo>
                    <a:pt x="9" y="32"/>
                    <a:pt x="8" y="33"/>
                    <a:pt x="6" y="33"/>
                  </a:cubicBezTo>
                  <a:cubicBezTo>
                    <a:pt x="4" y="33"/>
                    <a:pt x="3" y="32"/>
                    <a:pt x="3" y="30"/>
                  </a:cubicBezTo>
                  <a:cubicBezTo>
                    <a:pt x="3" y="28"/>
                    <a:pt x="4" y="27"/>
                    <a:pt x="6" y="27"/>
                  </a:cubicBezTo>
                  <a:cubicBezTo>
                    <a:pt x="8" y="27"/>
                    <a:pt x="9" y="28"/>
                    <a:pt x="9" y="3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6" name="Freeform 133">
              <a:extLst>
                <a:ext uri="{FF2B5EF4-FFF2-40B4-BE49-F238E27FC236}">
                  <a16:creationId xmlns:a16="http://schemas.microsoft.com/office/drawing/2014/main" id="{750B7F4C-6B0D-E340-932B-86186880AB3C}"/>
                </a:ext>
              </a:extLst>
            </p:cNvPr>
            <p:cNvSpPr>
              <a:spLocks noEditPoints="1"/>
            </p:cNvSpPr>
            <p:nvPr/>
          </p:nvSpPr>
          <p:spPr bwMode="auto">
            <a:xfrm>
              <a:off x="1473748" y="3105193"/>
              <a:ext cx="243788" cy="124097"/>
            </a:xfrm>
            <a:custGeom>
              <a:avLst/>
              <a:gdLst>
                <a:gd name="T0" fmla="*/ 32 w 63"/>
                <a:gd name="T1" fmla="*/ 0 h 32"/>
                <a:gd name="T2" fmla="*/ 32 w 63"/>
                <a:gd name="T3" fmla="*/ 0 h 32"/>
                <a:gd name="T4" fmla="*/ 32 w 63"/>
                <a:gd name="T5" fmla="*/ 0 h 32"/>
                <a:gd name="T6" fmla="*/ 32 w 63"/>
                <a:gd name="T7" fmla="*/ 0 h 32"/>
                <a:gd name="T8" fmla="*/ 0 w 63"/>
                <a:gd name="T9" fmla="*/ 31 h 32"/>
                <a:gd name="T10" fmla="*/ 2 w 63"/>
                <a:gd name="T11" fmla="*/ 32 h 32"/>
                <a:gd name="T12" fmla="*/ 2 w 63"/>
                <a:gd name="T13" fmla="*/ 32 h 32"/>
                <a:gd name="T14" fmla="*/ 2 w 63"/>
                <a:gd name="T15" fmla="*/ 32 h 32"/>
                <a:gd name="T16" fmla="*/ 61 w 63"/>
                <a:gd name="T17" fmla="*/ 32 h 32"/>
                <a:gd name="T18" fmla="*/ 61 w 63"/>
                <a:gd name="T19" fmla="*/ 32 h 32"/>
                <a:gd name="T20" fmla="*/ 62 w 63"/>
                <a:gd name="T21" fmla="*/ 32 h 32"/>
                <a:gd name="T22" fmla="*/ 63 w 63"/>
                <a:gd name="T23" fmla="*/ 31 h 32"/>
                <a:gd name="T24" fmla="*/ 32 w 63"/>
                <a:gd name="T25" fmla="*/ 0 h 32"/>
                <a:gd name="T26" fmla="*/ 8 w 63"/>
                <a:gd name="T27" fmla="*/ 15 h 32"/>
                <a:gd name="T28" fmla="*/ 22 w 63"/>
                <a:gd name="T29" fmla="*/ 18 h 32"/>
                <a:gd name="T30" fmla="*/ 21 w 63"/>
                <a:gd name="T31" fmla="*/ 30 h 32"/>
                <a:gd name="T32" fmla="*/ 3 w 63"/>
                <a:gd name="T33" fmla="*/ 30 h 32"/>
                <a:gd name="T34" fmla="*/ 8 w 63"/>
                <a:gd name="T35" fmla="*/ 15 h 32"/>
                <a:gd name="T36" fmla="*/ 24 w 63"/>
                <a:gd name="T37" fmla="*/ 19 h 32"/>
                <a:gd name="T38" fmla="*/ 31 w 63"/>
                <a:gd name="T39" fmla="*/ 19 h 32"/>
                <a:gd name="T40" fmla="*/ 39 w 63"/>
                <a:gd name="T41" fmla="*/ 19 h 32"/>
                <a:gd name="T42" fmla="*/ 40 w 63"/>
                <a:gd name="T43" fmla="*/ 30 h 32"/>
                <a:gd name="T44" fmla="*/ 23 w 63"/>
                <a:gd name="T45" fmla="*/ 30 h 32"/>
                <a:gd name="T46" fmla="*/ 24 w 63"/>
                <a:gd name="T47" fmla="*/ 19 h 32"/>
                <a:gd name="T48" fmla="*/ 32 w 63"/>
                <a:gd name="T49" fmla="*/ 2 h 32"/>
                <a:gd name="T50" fmla="*/ 32 w 63"/>
                <a:gd name="T51" fmla="*/ 2 h 32"/>
                <a:gd name="T52" fmla="*/ 39 w 63"/>
                <a:gd name="T53" fmla="*/ 16 h 32"/>
                <a:gd name="T54" fmla="*/ 31 w 63"/>
                <a:gd name="T55" fmla="*/ 16 h 32"/>
                <a:gd name="T56" fmla="*/ 25 w 63"/>
                <a:gd name="T57" fmla="*/ 16 h 32"/>
                <a:gd name="T58" fmla="*/ 32 w 63"/>
                <a:gd name="T59" fmla="*/ 2 h 32"/>
                <a:gd name="T60" fmla="*/ 42 w 63"/>
                <a:gd name="T61" fmla="*/ 18 h 32"/>
                <a:gd name="T62" fmla="*/ 55 w 63"/>
                <a:gd name="T63" fmla="*/ 15 h 32"/>
                <a:gd name="T64" fmla="*/ 60 w 63"/>
                <a:gd name="T65" fmla="*/ 30 h 32"/>
                <a:gd name="T66" fmla="*/ 43 w 63"/>
                <a:gd name="T67" fmla="*/ 30 h 32"/>
                <a:gd name="T68" fmla="*/ 42 w 63"/>
                <a:gd name="T69" fmla="*/ 18 h 32"/>
                <a:gd name="T70" fmla="*/ 54 w 63"/>
                <a:gd name="T71" fmla="*/ 12 h 32"/>
                <a:gd name="T72" fmla="*/ 41 w 63"/>
                <a:gd name="T73" fmla="*/ 16 h 32"/>
                <a:gd name="T74" fmla="*/ 37 w 63"/>
                <a:gd name="T75" fmla="*/ 3 h 32"/>
                <a:gd name="T76" fmla="*/ 54 w 63"/>
                <a:gd name="T77" fmla="*/ 12 h 32"/>
                <a:gd name="T78" fmla="*/ 27 w 63"/>
                <a:gd name="T79" fmla="*/ 3 h 32"/>
                <a:gd name="T80" fmla="*/ 22 w 63"/>
                <a:gd name="T81" fmla="*/ 16 h 32"/>
                <a:gd name="T82" fmla="*/ 10 w 63"/>
                <a:gd name="T83" fmla="*/ 13 h 32"/>
                <a:gd name="T84" fmla="*/ 27 w 63"/>
                <a:gd name="T85"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 h="32">
                  <a:moveTo>
                    <a:pt x="32" y="0"/>
                  </a:moveTo>
                  <a:cubicBezTo>
                    <a:pt x="32" y="0"/>
                    <a:pt x="32" y="0"/>
                    <a:pt x="32" y="0"/>
                  </a:cubicBezTo>
                  <a:cubicBezTo>
                    <a:pt x="32" y="0"/>
                    <a:pt x="32" y="0"/>
                    <a:pt x="32" y="0"/>
                  </a:cubicBezTo>
                  <a:cubicBezTo>
                    <a:pt x="32" y="0"/>
                    <a:pt x="32" y="0"/>
                    <a:pt x="32" y="0"/>
                  </a:cubicBezTo>
                  <a:cubicBezTo>
                    <a:pt x="14" y="0"/>
                    <a:pt x="0" y="14"/>
                    <a:pt x="0" y="31"/>
                  </a:cubicBezTo>
                  <a:cubicBezTo>
                    <a:pt x="0" y="32"/>
                    <a:pt x="1" y="32"/>
                    <a:pt x="2" y="32"/>
                  </a:cubicBezTo>
                  <a:cubicBezTo>
                    <a:pt x="2" y="32"/>
                    <a:pt x="2" y="32"/>
                    <a:pt x="2" y="32"/>
                  </a:cubicBezTo>
                  <a:cubicBezTo>
                    <a:pt x="2" y="32"/>
                    <a:pt x="2" y="32"/>
                    <a:pt x="2" y="32"/>
                  </a:cubicBezTo>
                  <a:cubicBezTo>
                    <a:pt x="61" y="32"/>
                    <a:pt x="61" y="32"/>
                    <a:pt x="61" y="32"/>
                  </a:cubicBezTo>
                  <a:cubicBezTo>
                    <a:pt x="61" y="32"/>
                    <a:pt x="61" y="32"/>
                    <a:pt x="61" y="32"/>
                  </a:cubicBezTo>
                  <a:cubicBezTo>
                    <a:pt x="62" y="32"/>
                    <a:pt x="62" y="32"/>
                    <a:pt x="62" y="32"/>
                  </a:cubicBezTo>
                  <a:cubicBezTo>
                    <a:pt x="63" y="32"/>
                    <a:pt x="63" y="32"/>
                    <a:pt x="63" y="31"/>
                  </a:cubicBezTo>
                  <a:cubicBezTo>
                    <a:pt x="63" y="14"/>
                    <a:pt x="49" y="0"/>
                    <a:pt x="32" y="0"/>
                  </a:cubicBezTo>
                  <a:close/>
                  <a:moveTo>
                    <a:pt x="8" y="15"/>
                  </a:moveTo>
                  <a:cubicBezTo>
                    <a:pt x="12" y="16"/>
                    <a:pt x="16" y="18"/>
                    <a:pt x="22" y="18"/>
                  </a:cubicBezTo>
                  <a:cubicBezTo>
                    <a:pt x="21" y="22"/>
                    <a:pt x="21" y="26"/>
                    <a:pt x="21" y="30"/>
                  </a:cubicBezTo>
                  <a:cubicBezTo>
                    <a:pt x="3" y="30"/>
                    <a:pt x="3" y="30"/>
                    <a:pt x="3" y="30"/>
                  </a:cubicBezTo>
                  <a:cubicBezTo>
                    <a:pt x="3" y="24"/>
                    <a:pt x="5" y="19"/>
                    <a:pt x="8" y="15"/>
                  </a:cubicBezTo>
                  <a:close/>
                  <a:moveTo>
                    <a:pt x="24" y="19"/>
                  </a:moveTo>
                  <a:cubicBezTo>
                    <a:pt x="27" y="19"/>
                    <a:pt x="29" y="19"/>
                    <a:pt x="31" y="19"/>
                  </a:cubicBezTo>
                  <a:cubicBezTo>
                    <a:pt x="34" y="19"/>
                    <a:pt x="37" y="19"/>
                    <a:pt x="39" y="19"/>
                  </a:cubicBezTo>
                  <a:cubicBezTo>
                    <a:pt x="40" y="22"/>
                    <a:pt x="40" y="26"/>
                    <a:pt x="40" y="30"/>
                  </a:cubicBezTo>
                  <a:cubicBezTo>
                    <a:pt x="23" y="30"/>
                    <a:pt x="23" y="30"/>
                    <a:pt x="23" y="30"/>
                  </a:cubicBezTo>
                  <a:cubicBezTo>
                    <a:pt x="23" y="26"/>
                    <a:pt x="24" y="22"/>
                    <a:pt x="24" y="19"/>
                  </a:cubicBezTo>
                  <a:close/>
                  <a:moveTo>
                    <a:pt x="32" y="2"/>
                  </a:moveTo>
                  <a:cubicBezTo>
                    <a:pt x="32" y="2"/>
                    <a:pt x="32" y="2"/>
                    <a:pt x="32" y="2"/>
                  </a:cubicBezTo>
                  <a:cubicBezTo>
                    <a:pt x="34" y="2"/>
                    <a:pt x="37" y="8"/>
                    <a:pt x="39" y="16"/>
                  </a:cubicBezTo>
                  <a:cubicBezTo>
                    <a:pt x="36" y="16"/>
                    <a:pt x="34" y="16"/>
                    <a:pt x="31" y="16"/>
                  </a:cubicBezTo>
                  <a:cubicBezTo>
                    <a:pt x="29" y="16"/>
                    <a:pt x="27" y="16"/>
                    <a:pt x="25" y="16"/>
                  </a:cubicBezTo>
                  <a:cubicBezTo>
                    <a:pt x="26" y="8"/>
                    <a:pt x="29" y="2"/>
                    <a:pt x="32" y="2"/>
                  </a:cubicBezTo>
                  <a:close/>
                  <a:moveTo>
                    <a:pt x="42" y="18"/>
                  </a:moveTo>
                  <a:cubicBezTo>
                    <a:pt x="47" y="18"/>
                    <a:pt x="52" y="16"/>
                    <a:pt x="55" y="15"/>
                  </a:cubicBezTo>
                  <a:cubicBezTo>
                    <a:pt x="58" y="19"/>
                    <a:pt x="60" y="24"/>
                    <a:pt x="60" y="30"/>
                  </a:cubicBezTo>
                  <a:cubicBezTo>
                    <a:pt x="43" y="30"/>
                    <a:pt x="43" y="30"/>
                    <a:pt x="43" y="30"/>
                  </a:cubicBezTo>
                  <a:cubicBezTo>
                    <a:pt x="43" y="26"/>
                    <a:pt x="42" y="22"/>
                    <a:pt x="42" y="18"/>
                  </a:cubicBezTo>
                  <a:close/>
                  <a:moveTo>
                    <a:pt x="54" y="12"/>
                  </a:moveTo>
                  <a:cubicBezTo>
                    <a:pt x="50" y="14"/>
                    <a:pt x="46" y="15"/>
                    <a:pt x="41" y="16"/>
                  </a:cubicBezTo>
                  <a:cubicBezTo>
                    <a:pt x="40" y="10"/>
                    <a:pt x="39" y="6"/>
                    <a:pt x="37" y="3"/>
                  </a:cubicBezTo>
                  <a:cubicBezTo>
                    <a:pt x="43" y="4"/>
                    <a:pt x="49" y="7"/>
                    <a:pt x="54" y="12"/>
                  </a:cubicBezTo>
                  <a:close/>
                  <a:moveTo>
                    <a:pt x="27" y="3"/>
                  </a:moveTo>
                  <a:cubicBezTo>
                    <a:pt x="25" y="6"/>
                    <a:pt x="23" y="10"/>
                    <a:pt x="22" y="16"/>
                  </a:cubicBezTo>
                  <a:cubicBezTo>
                    <a:pt x="17" y="15"/>
                    <a:pt x="13" y="14"/>
                    <a:pt x="10" y="13"/>
                  </a:cubicBezTo>
                  <a:cubicBezTo>
                    <a:pt x="14" y="7"/>
                    <a:pt x="20" y="4"/>
                    <a:pt x="27" y="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47" name="Group 1946">
            <a:extLst>
              <a:ext uri="{FF2B5EF4-FFF2-40B4-BE49-F238E27FC236}">
                <a16:creationId xmlns:a16="http://schemas.microsoft.com/office/drawing/2014/main" id="{9213DF0E-B101-B04D-B3BC-174A854799C3}"/>
              </a:ext>
            </a:extLst>
          </p:cNvPr>
          <p:cNvGrpSpPr/>
          <p:nvPr userDrawn="1"/>
        </p:nvGrpSpPr>
        <p:grpSpPr>
          <a:xfrm>
            <a:off x="3556225" y="1881445"/>
            <a:ext cx="259208" cy="317953"/>
            <a:chOff x="3556225" y="1867897"/>
            <a:chExt cx="259208" cy="317953"/>
          </a:xfrm>
        </p:grpSpPr>
        <p:sp>
          <p:nvSpPr>
            <p:cNvPr id="1948" name="Freeform 134">
              <a:extLst>
                <a:ext uri="{FF2B5EF4-FFF2-40B4-BE49-F238E27FC236}">
                  <a16:creationId xmlns:a16="http://schemas.microsoft.com/office/drawing/2014/main" id="{CD13FA7C-5880-9443-B4C8-24D0A2EB92DA}"/>
                </a:ext>
              </a:extLst>
            </p:cNvPr>
            <p:cNvSpPr>
              <a:spLocks noEditPoints="1"/>
            </p:cNvSpPr>
            <p:nvPr/>
          </p:nvSpPr>
          <p:spPr bwMode="auto">
            <a:xfrm>
              <a:off x="3734660" y="2034583"/>
              <a:ext cx="80773" cy="93256"/>
            </a:xfrm>
            <a:custGeom>
              <a:avLst/>
              <a:gdLst>
                <a:gd name="T0" fmla="*/ 20 w 21"/>
                <a:gd name="T1" fmla="*/ 18 h 24"/>
                <a:gd name="T2" fmla="*/ 18 w 21"/>
                <a:gd name="T3" fmla="*/ 15 h 24"/>
                <a:gd name="T4" fmla="*/ 16 w 21"/>
                <a:gd name="T5" fmla="*/ 14 h 24"/>
                <a:gd name="T6" fmla="*/ 12 w 21"/>
                <a:gd name="T7" fmla="*/ 16 h 24"/>
                <a:gd name="T8" fmla="*/ 3 w 21"/>
                <a:gd name="T9" fmla="*/ 11 h 24"/>
                <a:gd name="T10" fmla="*/ 3 w 21"/>
                <a:gd name="T11" fmla="*/ 1 h 24"/>
                <a:gd name="T12" fmla="*/ 1 w 21"/>
                <a:gd name="T13" fmla="*/ 0 h 24"/>
                <a:gd name="T14" fmla="*/ 0 w 21"/>
                <a:gd name="T15" fmla="*/ 1 h 24"/>
                <a:gd name="T16" fmla="*/ 0 w 21"/>
                <a:gd name="T17" fmla="*/ 12 h 24"/>
                <a:gd name="T18" fmla="*/ 1 w 21"/>
                <a:gd name="T19" fmla="*/ 13 h 24"/>
                <a:gd name="T20" fmla="*/ 11 w 21"/>
                <a:gd name="T21" fmla="*/ 18 h 24"/>
                <a:gd name="T22" fmla="*/ 11 w 21"/>
                <a:gd name="T23" fmla="*/ 21 h 24"/>
                <a:gd name="T24" fmla="*/ 13 w 21"/>
                <a:gd name="T25" fmla="*/ 24 h 24"/>
                <a:gd name="T26" fmla="*/ 16 w 21"/>
                <a:gd name="T27" fmla="*/ 24 h 24"/>
                <a:gd name="T28" fmla="*/ 20 w 21"/>
                <a:gd name="T29" fmla="*/ 22 h 24"/>
                <a:gd name="T30" fmla="*/ 20 w 21"/>
                <a:gd name="T31" fmla="*/ 18 h 24"/>
                <a:gd name="T32" fmla="*/ 18 w 21"/>
                <a:gd name="T33" fmla="*/ 20 h 24"/>
                <a:gd name="T34" fmla="*/ 14 w 21"/>
                <a:gd name="T35" fmla="*/ 22 h 24"/>
                <a:gd name="T36" fmla="*/ 13 w 21"/>
                <a:gd name="T37" fmla="*/ 20 h 24"/>
                <a:gd name="T38" fmla="*/ 13 w 21"/>
                <a:gd name="T39" fmla="*/ 18 h 24"/>
                <a:gd name="T40" fmla="*/ 16 w 21"/>
                <a:gd name="T41" fmla="*/ 17 h 24"/>
                <a:gd name="T42" fmla="*/ 17 w 21"/>
                <a:gd name="T43" fmla="*/ 17 h 24"/>
                <a:gd name="T44" fmla="*/ 18 w 21"/>
                <a:gd name="T45" fmla="*/ 19 h 24"/>
                <a:gd name="T46" fmla="*/ 18 w 21"/>
                <a:gd name="T4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24">
                  <a:moveTo>
                    <a:pt x="20" y="18"/>
                  </a:moveTo>
                  <a:cubicBezTo>
                    <a:pt x="20" y="16"/>
                    <a:pt x="19" y="15"/>
                    <a:pt x="18" y="15"/>
                  </a:cubicBezTo>
                  <a:cubicBezTo>
                    <a:pt x="17" y="14"/>
                    <a:pt x="16" y="14"/>
                    <a:pt x="16" y="14"/>
                  </a:cubicBezTo>
                  <a:cubicBezTo>
                    <a:pt x="14" y="14"/>
                    <a:pt x="13" y="15"/>
                    <a:pt x="12" y="16"/>
                  </a:cubicBezTo>
                  <a:cubicBezTo>
                    <a:pt x="3" y="11"/>
                    <a:pt x="3" y="11"/>
                    <a:pt x="3" y="11"/>
                  </a:cubicBezTo>
                  <a:cubicBezTo>
                    <a:pt x="3" y="1"/>
                    <a:pt x="3" y="1"/>
                    <a:pt x="3" y="1"/>
                  </a:cubicBezTo>
                  <a:cubicBezTo>
                    <a:pt x="3" y="0"/>
                    <a:pt x="2" y="0"/>
                    <a:pt x="1" y="0"/>
                  </a:cubicBezTo>
                  <a:cubicBezTo>
                    <a:pt x="1" y="0"/>
                    <a:pt x="0" y="0"/>
                    <a:pt x="0" y="1"/>
                  </a:cubicBezTo>
                  <a:cubicBezTo>
                    <a:pt x="0" y="12"/>
                    <a:pt x="0" y="12"/>
                    <a:pt x="0" y="12"/>
                  </a:cubicBezTo>
                  <a:cubicBezTo>
                    <a:pt x="0" y="13"/>
                    <a:pt x="0" y="13"/>
                    <a:pt x="1" y="13"/>
                  </a:cubicBezTo>
                  <a:cubicBezTo>
                    <a:pt x="11" y="18"/>
                    <a:pt x="11" y="18"/>
                    <a:pt x="11" y="18"/>
                  </a:cubicBezTo>
                  <a:cubicBezTo>
                    <a:pt x="10" y="19"/>
                    <a:pt x="10" y="20"/>
                    <a:pt x="11" y="21"/>
                  </a:cubicBezTo>
                  <a:cubicBezTo>
                    <a:pt x="11" y="22"/>
                    <a:pt x="12" y="23"/>
                    <a:pt x="13" y="24"/>
                  </a:cubicBezTo>
                  <a:cubicBezTo>
                    <a:pt x="14" y="24"/>
                    <a:pt x="15" y="24"/>
                    <a:pt x="16" y="24"/>
                  </a:cubicBezTo>
                  <a:cubicBezTo>
                    <a:pt x="18" y="24"/>
                    <a:pt x="19" y="23"/>
                    <a:pt x="20" y="22"/>
                  </a:cubicBezTo>
                  <a:cubicBezTo>
                    <a:pt x="21" y="20"/>
                    <a:pt x="21" y="19"/>
                    <a:pt x="20" y="18"/>
                  </a:cubicBezTo>
                  <a:close/>
                  <a:moveTo>
                    <a:pt x="18" y="20"/>
                  </a:moveTo>
                  <a:cubicBezTo>
                    <a:pt x="17" y="22"/>
                    <a:pt x="16" y="22"/>
                    <a:pt x="14" y="22"/>
                  </a:cubicBezTo>
                  <a:cubicBezTo>
                    <a:pt x="14" y="21"/>
                    <a:pt x="13" y="21"/>
                    <a:pt x="13" y="20"/>
                  </a:cubicBezTo>
                  <a:cubicBezTo>
                    <a:pt x="13" y="20"/>
                    <a:pt x="13" y="19"/>
                    <a:pt x="13" y="18"/>
                  </a:cubicBezTo>
                  <a:cubicBezTo>
                    <a:pt x="14" y="17"/>
                    <a:pt x="15" y="17"/>
                    <a:pt x="16" y="17"/>
                  </a:cubicBezTo>
                  <a:cubicBezTo>
                    <a:pt x="16" y="17"/>
                    <a:pt x="16" y="17"/>
                    <a:pt x="17" y="17"/>
                  </a:cubicBezTo>
                  <a:cubicBezTo>
                    <a:pt x="17" y="17"/>
                    <a:pt x="18" y="18"/>
                    <a:pt x="18" y="19"/>
                  </a:cubicBezTo>
                  <a:cubicBezTo>
                    <a:pt x="18" y="19"/>
                    <a:pt x="18" y="20"/>
                    <a:pt x="18" y="2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9" name="Freeform 135">
              <a:extLst>
                <a:ext uri="{FF2B5EF4-FFF2-40B4-BE49-F238E27FC236}">
                  <a16:creationId xmlns:a16="http://schemas.microsoft.com/office/drawing/2014/main" id="{812D3CCF-7455-0E40-BFEF-43340411B7AC}"/>
                </a:ext>
              </a:extLst>
            </p:cNvPr>
            <p:cNvSpPr>
              <a:spLocks noEditPoints="1"/>
            </p:cNvSpPr>
            <p:nvPr/>
          </p:nvSpPr>
          <p:spPr bwMode="auto">
            <a:xfrm>
              <a:off x="3707491" y="2042661"/>
              <a:ext cx="69759" cy="135846"/>
            </a:xfrm>
            <a:custGeom>
              <a:avLst/>
              <a:gdLst>
                <a:gd name="T0" fmla="*/ 14 w 18"/>
                <a:gd name="T1" fmla="*/ 25 h 35"/>
                <a:gd name="T2" fmla="*/ 14 w 18"/>
                <a:gd name="T3" fmla="*/ 20 h 35"/>
                <a:gd name="T4" fmla="*/ 13 w 18"/>
                <a:gd name="T5" fmla="*/ 19 h 35"/>
                <a:gd name="T6" fmla="*/ 3 w 18"/>
                <a:gd name="T7" fmla="*/ 13 h 35"/>
                <a:gd name="T8" fmla="*/ 3 w 18"/>
                <a:gd name="T9" fmla="*/ 2 h 35"/>
                <a:gd name="T10" fmla="*/ 2 w 18"/>
                <a:gd name="T11" fmla="*/ 0 h 35"/>
                <a:gd name="T12" fmla="*/ 0 w 18"/>
                <a:gd name="T13" fmla="*/ 2 h 35"/>
                <a:gd name="T14" fmla="*/ 0 w 18"/>
                <a:gd name="T15" fmla="*/ 14 h 35"/>
                <a:gd name="T16" fmla="*/ 1 w 18"/>
                <a:gd name="T17" fmla="*/ 15 h 35"/>
                <a:gd name="T18" fmla="*/ 11 w 18"/>
                <a:gd name="T19" fmla="*/ 21 h 35"/>
                <a:gd name="T20" fmla="*/ 11 w 18"/>
                <a:gd name="T21" fmla="*/ 25 h 35"/>
                <a:gd name="T22" fmla="*/ 7 w 18"/>
                <a:gd name="T23" fmla="*/ 29 h 35"/>
                <a:gd name="T24" fmla="*/ 12 w 18"/>
                <a:gd name="T25" fmla="*/ 35 h 35"/>
                <a:gd name="T26" fmla="*/ 18 w 18"/>
                <a:gd name="T27" fmla="*/ 29 h 35"/>
                <a:gd name="T28" fmla="*/ 14 w 18"/>
                <a:gd name="T29" fmla="*/ 25 h 35"/>
                <a:gd name="T30" fmla="*/ 12 w 18"/>
                <a:gd name="T31" fmla="*/ 32 h 35"/>
                <a:gd name="T32" fmla="*/ 10 w 18"/>
                <a:gd name="T33" fmla="*/ 29 h 35"/>
                <a:gd name="T34" fmla="*/ 12 w 18"/>
                <a:gd name="T35" fmla="*/ 27 h 35"/>
                <a:gd name="T36" fmla="*/ 15 w 18"/>
                <a:gd name="T37" fmla="*/ 29 h 35"/>
                <a:gd name="T38" fmla="*/ 12 w 18"/>
                <a:gd name="T39"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35">
                  <a:moveTo>
                    <a:pt x="14" y="25"/>
                  </a:moveTo>
                  <a:cubicBezTo>
                    <a:pt x="14" y="20"/>
                    <a:pt x="14" y="20"/>
                    <a:pt x="14" y="20"/>
                  </a:cubicBezTo>
                  <a:cubicBezTo>
                    <a:pt x="14" y="19"/>
                    <a:pt x="14" y="19"/>
                    <a:pt x="13" y="19"/>
                  </a:cubicBezTo>
                  <a:cubicBezTo>
                    <a:pt x="3" y="13"/>
                    <a:pt x="3" y="13"/>
                    <a:pt x="3" y="13"/>
                  </a:cubicBezTo>
                  <a:cubicBezTo>
                    <a:pt x="3" y="2"/>
                    <a:pt x="3" y="2"/>
                    <a:pt x="3" y="2"/>
                  </a:cubicBezTo>
                  <a:cubicBezTo>
                    <a:pt x="3" y="1"/>
                    <a:pt x="2" y="0"/>
                    <a:pt x="2" y="0"/>
                  </a:cubicBezTo>
                  <a:cubicBezTo>
                    <a:pt x="1" y="0"/>
                    <a:pt x="0" y="1"/>
                    <a:pt x="0" y="2"/>
                  </a:cubicBezTo>
                  <a:cubicBezTo>
                    <a:pt x="0" y="14"/>
                    <a:pt x="0" y="14"/>
                    <a:pt x="0" y="14"/>
                  </a:cubicBezTo>
                  <a:cubicBezTo>
                    <a:pt x="0" y="15"/>
                    <a:pt x="1" y="15"/>
                    <a:pt x="1" y="15"/>
                  </a:cubicBezTo>
                  <a:cubicBezTo>
                    <a:pt x="11" y="21"/>
                    <a:pt x="11" y="21"/>
                    <a:pt x="11" y="21"/>
                  </a:cubicBezTo>
                  <a:cubicBezTo>
                    <a:pt x="11" y="25"/>
                    <a:pt x="11" y="25"/>
                    <a:pt x="11" y="25"/>
                  </a:cubicBezTo>
                  <a:cubicBezTo>
                    <a:pt x="9" y="25"/>
                    <a:pt x="7" y="27"/>
                    <a:pt x="7" y="29"/>
                  </a:cubicBezTo>
                  <a:cubicBezTo>
                    <a:pt x="7" y="32"/>
                    <a:pt x="10" y="35"/>
                    <a:pt x="12" y="35"/>
                  </a:cubicBezTo>
                  <a:cubicBezTo>
                    <a:pt x="15" y="35"/>
                    <a:pt x="18" y="32"/>
                    <a:pt x="18" y="29"/>
                  </a:cubicBezTo>
                  <a:cubicBezTo>
                    <a:pt x="18" y="27"/>
                    <a:pt x="16" y="25"/>
                    <a:pt x="14" y="25"/>
                  </a:cubicBezTo>
                  <a:close/>
                  <a:moveTo>
                    <a:pt x="12" y="32"/>
                  </a:moveTo>
                  <a:cubicBezTo>
                    <a:pt x="11" y="32"/>
                    <a:pt x="10" y="31"/>
                    <a:pt x="10" y="29"/>
                  </a:cubicBezTo>
                  <a:cubicBezTo>
                    <a:pt x="10" y="28"/>
                    <a:pt x="11" y="27"/>
                    <a:pt x="12" y="27"/>
                  </a:cubicBezTo>
                  <a:cubicBezTo>
                    <a:pt x="14" y="27"/>
                    <a:pt x="15" y="28"/>
                    <a:pt x="15" y="29"/>
                  </a:cubicBezTo>
                  <a:cubicBezTo>
                    <a:pt x="15" y="31"/>
                    <a:pt x="14" y="32"/>
                    <a:pt x="12" y="3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0" name="Freeform 136">
              <a:extLst>
                <a:ext uri="{FF2B5EF4-FFF2-40B4-BE49-F238E27FC236}">
                  <a16:creationId xmlns:a16="http://schemas.microsoft.com/office/drawing/2014/main" id="{FE2D2EC7-F9F6-524B-9C9E-6DA6E1961DA8}"/>
                </a:ext>
              </a:extLst>
            </p:cNvPr>
            <p:cNvSpPr>
              <a:spLocks noEditPoints="1"/>
            </p:cNvSpPr>
            <p:nvPr/>
          </p:nvSpPr>
          <p:spPr bwMode="auto">
            <a:xfrm>
              <a:off x="3664167" y="2050004"/>
              <a:ext cx="38918" cy="135846"/>
            </a:xfrm>
            <a:custGeom>
              <a:avLst/>
              <a:gdLst>
                <a:gd name="T0" fmla="*/ 7 w 10"/>
                <a:gd name="T1" fmla="*/ 25 h 35"/>
                <a:gd name="T2" fmla="*/ 7 w 10"/>
                <a:gd name="T3" fmla="*/ 25 h 35"/>
                <a:gd name="T4" fmla="*/ 7 w 10"/>
                <a:gd name="T5" fmla="*/ 1 h 35"/>
                <a:gd name="T6" fmla="*/ 5 w 10"/>
                <a:gd name="T7" fmla="*/ 0 h 35"/>
                <a:gd name="T8" fmla="*/ 4 w 10"/>
                <a:gd name="T9" fmla="*/ 1 h 35"/>
                <a:gd name="T10" fmla="*/ 4 w 10"/>
                <a:gd name="T11" fmla="*/ 25 h 35"/>
                <a:gd name="T12" fmla="*/ 4 w 10"/>
                <a:gd name="T13" fmla="*/ 25 h 35"/>
                <a:gd name="T14" fmla="*/ 0 w 10"/>
                <a:gd name="T15" fmla="*/ 30 h 35"/>
                <a:gd name="T16" fmla="*/ 5 w 10"/>
                <a:gd name="T17" fmla="*/ 35 h 35"/>
                <a:gd name="T18" fmla="*/ 10 w 10"/>
                <a:gd name="T19" fmla="*/ 30 h 35"/>
                <a:gd name="T20" fmla="*/ 7 w 10"/>
                <a:gd name="T21" fmla="*/ 25 h 35"/>
                <a:gd name="T22" fmla="*/ 5 w 10"/>
                <a:gd name="T23" fmla="*/ 32 h 35"/>
                <a:gd name="T24" fmla="*/ 3 w 10"/>
                <a:gd name="T25" fmla="*/ 30 h 35"/>
                <a:gd name="T26" fmla="*/ 5 w 10"/>
                <a:gd name="T27" fmla="*/ 27 h 35"/>
                <a:gd name="T28" fmla="*/ 8 w 10"/>
                <a:gd name="T29" fmla="*/ 30 h 35"/>
                <a:gd name="T30" fmla="*/ 5 w 10"/>
                <a:gd name="T31"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5">
                  <a:moveTo>
                    <a:pt x="7" y="25"/>
                  </a:moveTo>
                  <a:cubicBezTo>
                    <a:pt x="7" y="25"/>
                    <a:pt x="7" y="25"/>
                    <a:pt x="7" y="25"/>
                  </a:cubicBezTo>
                  <a:cubicBezTo>
                    <a:pt x="7" y="1"/>
                    <a:pt x="7" y="1"/>
                    <a:pt x="7" y="1"/>
                  </a:cubicBezTo>
                  <a:cubicBezTo>
                    <a:pt x="7" y="0"/>
                    <a:pt x="6" y="0"/>
                    <a:pt x="5" y="0"/>
                  </a:cubicBezTo>
                  <a:cubicBezTo>
                    <a:pt x="4" y="0"/>
                    <a:pt x="4" y="0"/>
                    <a:pt x="4" y="1"/>
                  </a:cubicBezTo>
                  <a:cubicBezTo>
                    <a:pt x="4" y="25"/>
                    <a:pt x="4" y="25"/>
                    <a:pt x="4" y="25"/>
                  </a:cubicBezTo>
                  <a:cubicBezTo>
                    <a:pt x="4" y="25"/>
                    <a:pt x="4" y="25"/>
                    <a:pt x="4" y="25"/>
                  </a:cubicBezTo>
                  <a:cubicBezTo>
                    <a:pt x="2" y="25"/>
                    <a:pt x="0" y="27"/>
                    <a:pt x="0" y="30"/>
                  </a:cubicBezTo>
                  <a:cubicBezTo>
                    <a:pt x="0" y="33"/>
                    <a:pt x="2" y="35"/>
                    <a:pt x="5" y="35"/>
                  </a:cubicBezTo>
                  <a:cubicBezTo>
                    <a:pt x="8" y="35"/>
                    <a:pt x="10" y="33"/>
                    <a:pt x="10" y="30"/>
                  </a:cubicBezTo>
                  <a:cubicBezTo>
                    <a:pt x="10" y="27"/>
                    <a:pt x="9" y="25"/>
                    <a:pt x="7" y="25"/>
                  </a:cubicBezTo>
                  <a:close/>
                  <a:moveTo>
                    <a:pt x="5" y="32"/>
                  </a:moveTo>
                  <a:cubicBezTo>
                    <a:pt x="4" y="32"/>
                    <a:pt x="3" y="31"/>
                    <a:pt x="3" y="30"/>
                  </a:cubicBezTo>
                  <a:cubicBezTo>
                    <a:pt x="3" y="28"/>
                    <a:pt x="4" y="27"/>
                    <a:pt x="5" y="27"/>
                  </a:cubicBezTo>
                  <a:cubicBezTo>
                    <a:pt x="7" y="27"/>
                    <a:pt x="8" y="28"/>
                    <a:pt x="8" y="30"/>
                  </a:cubicBezTo>
                  <a:cubicBezTo>
                    <a:pt x="8" y="31"/>
                    <a:pt x="7" y="32"/>
                    <a:pt x="5" y="3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1" name="Freeform 137">
              <a:extLst>
                <a:ext uri="{FF2B5EF4-FFF2-40B4-BE49-F238E27FC236}">
                  <a16:creationId xmlns:a16="http://schemas.microsoft.com/office/drawing/2014/main" id="{A3750FDD-7BE8-194E-98C6-2AFCB2F9DC5F}"/>
                </a:ext>
              </a:extLst>
            </p:cNvPr>
            <p:cNvSpPr>
              <a:spLocks noEditPoints="1"/>
            </p:cNvSpPr>
            <p:nvPr/>
          </p:nvSpPr>
          <p:spPr bwMode="auto">
            <a:xfrm>
              <a:off x="3556225" y="2034583"/>
              <a:ext cx="77102" cy="93256"/>
            </a:xfrm>
            <a:custGeom>
              <a:avLst/>
              <a:gdLst>
                <a:gd name="T0" fmla="*/ 10 w 20"/>
                <a:gd name="T1" fmla="*/ 18 h 24"/>
                <a:gd name="T2" fmla="*/ 20 w 20"/>
                <a:gd name="T3" fmla="*/ 13 h 24"/>
                <a:gd name="T4" fmla="*/ 20 w 20"/>
                <a:gd name="T5" fmla="*/ 12 h 24"/>
                <a:gd name="T6" fmla="*/ 20 w 20"/>
                <a:gd name="T7" fmla="*/ 1 h 24"/>
                <a:gd name="T8" fmla="*/ 19 w 20"/>
                <a:gd name="T9" fmla="*/ 0 h 24"/>
                <a:gd name="T10" fmla="*/ 18 w 20"/>
                <a:gd name="T11" fmla="*/ 1 h 24"/>
                <a:gd name="T12" fmla="*/ 18 w 20"/>
                <a:gd name="T13" fmla="*/ 11 h 24"/>
                <a:gd name="T14" fmla="*/ 9 w 20"/>
                <a:gd name="T15" fmla="*/ 16 h 24"/>
                <a:gd name="T16" fmla="*/ 5 w 20"/>
                <a:gd name="T17" fmla="*/ 14 h 24"/>
                <a:gd name="T18" fmla="*/ 3 w 20"/>
                <a:gd name="T19" fmla="*/ 15 h 24"/>
                <a:gd name="T20" fmla="*/ 0 w 20"/>
                <a:gd name="T21" fmla="*/ 18 h 24"/>
                <a:gd name="T22" fmla="*/ 0 w 20"/>
                <a:gd name="T23" fmla="*/ 22 h 24"/>
                <a:gd name="T24" fmla="*/ 5 w 20"/>
                <a:gd name="T25" fmla="*/ 24 h 24"/>
                <a:gd name="T26" fmla="*/ 7 w 20"/>
                <a:gd name="T27" fmla="*/ 24 h 24"/>
                <a:gd name="T28" fmla="*/ 10 w 20"/>
                <a:gd name="T29" fmla="*/ 21 h 24"/>
                <a:gd name="T30" fmla="*/ 10 w 20"/>
                <a:gd name="T31" fmla="*/ 18 h 24"/>
                <a:gd name="T32" fmla="*/ 7 w 20"/>
                <a:gd name="T33" fmla="*/ 20 h 24"/>
                <a:gd name="T34" fmla="*/ 6 w 20"/>
                <a:gd name="T35" fmla="*/ 22 h 24"/>
                <a:gd name="T36" fmla="*/ 3 w 20"/>
                <a:gd name="T37" fmla="*/ 20 h 24"/>
                <a:gd name="T38" fmla="*/ 3 w 20"/>
                <a:gd name="T39" fmla="*/ 19 h 24"/>
                <a:gd name="T40" fmla="*/ 4 w 20"/>
                <a:gd name="T41" fmla="*/ 17 h 24"/>
                <a:gd name="T42" fmla="*/ 5 w 20"/>
                <a:gd name="T43" fmla="*/ 17 h 24"/>
                <a:gd name="T44" fmla="*/ 7 w 20"/>
                <a:gd name="T45" fmla="*/ 18 h 24"/>
                <a:gd name="T46" fmla="*/ 7 w 20"/>
                <a:gd name="T4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 h="24">
                  <a:moveTo>
                    <a:pt x="10" y="18"/>
                  </a:moveTo>
                  <a:cubicBezTo>
                    <a:pt x="20" y="13"/>
                    <a:pt x="20" y="13"/>
                    <a:pt x="20" y="13"/>
                  </a:cubicBezTo>
                  <a:cubicBezTo>
                    <a:pt x="20" y="13"/>
                    <a:pt x="20" y="13"/>
                    <a:pt x="20" y="12"/>
                  </a:cubicBezTo>
                  <a:cubicBezTo>
                    <a:pt x="20" y="1"/>
                    <a:pt x="20" y="1"/>
                    <a:pt x="20" y="1"/>
                  </a:cubicBezTo>
                  <a:cubicBezTo>
                    <a:pt x="20" y="0"/>
                    <a:pt x="20" y="0"/>
                    <a:pt x="19" y="0"/>
                  </a:cubicBezTo>
                  <a:cubicBezTo>
                    <a:pt x="18" y="0"/>
                    <a:pt x="18" y="0"/>
                    <a:pt x="18" y="1"/>
                  </a:cubicBezTo>
                  <a:cubicBezTo>
                    <a:pt x="18" y="11"/>
                    <a:pt x="18" y="11"/>
                    <a:pt x="18" y="11"/>
                  </a:cubicBezTo>
                  <a:cubicBezTo>
                    <a:pt x="9" y="16"/>
                    <a:pt x="9" y="16"/>
                    <a:pt x="9" y="16"/>
                  </a:cubicBezTo>
                  <a:cubicBezTo>
                    <a:pt x="8" y="15"/>
                    <a:pt x="6" y="14"/>
                    <a:pt x="5" y="14"/>
                  </a:cubicBezTo>
                  <a:cubicBezTo>
                    <a:pt x="4" y="14"/>
                    <a:pt x="3" y="14"/>
                    <a:pt x="3" y="15"/>
                  </a:cubicBezTo>
                  <a:cubicBezTo>
                    <a:pt x="1" y="15"/>
                    <a:pt x="0" y="16"/>
                    <a:pt x="0" y="18"/>
                  </a:cubicBezTo>
                  <a:cubicBezTo>
                    <a:pt x="0" y="19"/>
                    <a:pt x="0" y="20"/>
                    <a:pt x="0" y="22"/>
                  </a:cubicBezTo>
                  <a:cubicBezTo>
                    <a:pt x="1" y="23"/>
                    <a:pt x="3" y="24"/>
                    <a:pt x="5" y="24"/>
                  </a:cubicBezTo>
                  <a:cubicBezTo>
                    <a:pt x="6" y="24"/>
                    <a:pt x="6" y="24"/>
                    <a:pt x="7" y="24"/>
                  </a:cubicBezTo>
                  <a:cubicBezTo>
                    <a:pt x="8" y="23"/>
                    <a:pt x="9" y="22"/>
                    <a:pt x="10" y="21"/>
                  </a:cubicBezTo>
                  <a:cubicBezTo>
                    <a:pt x="10" y="20"/>
                    <a:pt x="10" y="19"/>
                    <a:pt x="10" y="18"/>
                  </a:cubicBezTo>
                  <a:close/>
                  <a:moveTo>
                    <a:pt x="7" y="20"/>
                  </a:moveTo>
                  <a:cubicBezTo>
                    <a:pt x="7" y="21"/>
                    <a:pt x="6" y="21"/>
                    <a:pt x="6" y="22"/>
                  </a:cubicBezTo>
                  <a:cubicBezTo>
                    <a:pt x="5" y="22"/>
                    <a:pt x="3" y="22"/>
                    <a:pt x="3" y="20"/>
                  </a:cubicBezTo>
                  <a:cubicBezTo>
                    <a:pt x="2" y="20"/>
                    <a:pt x="2" y="19"/>
                    <a:pt x="3" y="19"/>
                  </a:cubicBezTo>
                  <a:cubicBezTo>
                    <a:pt x="3" y="18"/>
                    <a:pt x="3" y="17"/>
                    <a:pt x="4" y="17"/>
                  </a:cubicBezTo>
                  <a:cubicBezTo>
                    <a:pt x="4" y="17"/>
                    <a:pt x="4" y="17"/>
                    <a:pt x="5" y="17"/>
                  </a:cubicBezTo>
                  <a:cubicBezTo>
                    <a:pt x="6" y="17"/>
                    <a:pt x="7" y="17"/>
                    <a:pt x="7" y="18"/>
                  </a:cubicBezTo>
                  <a:cubicBezTo>
                    <a:pt x="7" y="19"/>
                    <a:pt x="7" y="20"/>
                    <a:pt x="7" y="2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2" name="Freeform 138">
              <a:extLst>
                <a:ext uri="{FF2B5EF4-FFF2-40B4-BE49-F238E27FC236}">
                  <a16:creationId xmlns:a16="http://schemas.microsoft.com/office/drawing/2014/main" id="{2F62C564-9D77-534C-B2A5-24603EA2419B}"/>
                </a:ext>
              </a:extLst>
            </p:cNvPr>
            <p:cNvSpPr>
              <a:spLocks noEditPoints="1"/>
            </p:cNvSpPr>
            <p:nvPr/>
          </p:nvSpPr>
          <p:spPr bwMode="auto">
            <a:xfrm>
              <a:off x="3594409" y="2046332"/>
              <a:ext cx="66087" cy="132174"/>
            </a:xfrm>
            <a:custGeom>
              <a:avLst/>
              <a:gdLst>
                <a:gd name="T0" fmla="*/ 16 w 17"/>
                <a:gd name="T1" fmla="*/ 0 h 34"/>
                <a:gd name="T2" fmla="*/ 14 w 17"/>
                <a:gd name="T3" fmla="*/ 1 h 34"/>
                <a:gd name="T4" fmla="*/ 14 w 17"/>
                <a:gd name="T5" fmla="*/ 12 h 34"/>
                <a:gd name="T6" fmla="*/ 4 w 17"/>
                <a:gd name="T7" fmla="*/ 18 h 34"/>
                <a:gd name="T8" fmla="*/ 4 w 17"/>
                <a:gd name="T9" fmla="*/ 19 h 34"/>
                <a:gd name="T10" fmla="*/ 4 w 17"/>
                <a:gd name="T11" fmla="*/ 24 h 34"/>
                <a:gd name="T12" fmla="*/ 0 w 17"/>
                <a:gd name="T13" fmla="*/ 28 h 34"/>
                <a:gd name="T14" fmla="*/ 5 w 17"/>
                <a:gd name="T15" fmla="*/ 34 h 34"/>
                <a:gd name="T16" fmla="*/ 10 w 17"/>
                <a:gd name="T17" fmla="*/ 28 h 34"/>
                <a:gd name="T18" fmla="*/ 6 w 17"/>
                <a:gd name="T19" fmla="*/ 24 h 34"/>
                <a:gd name="T20" fmla="*/ 6 w 17"/>
                <a:gd name="T21" fmla="*/ 20 h 34"/>
                <a:gd name="T22" fmla="*/ 16 w 17"/>
                <a:gd name="T23" fmla="*/ 14 h 34"/>
                <a:gd name="T24" fmla="*/ 17 w 17"/>
                <a:gd name="T25" fmla="*/ 13 h 34"/>
                <a:gd name="T26" fmla="*/ 17 w 17"/>
                <a:gd name="T27" fmla="*/ 1 h 34"/>
                <a:gd name="T28" fmla="*/ 16 w 17"/>
                <a:gd name="T29" fmla="*/ 0 h 34"/>
                <a:gd name="T30" fmla="*/ 7 w 17"/>
                <a:gd name="T31" fmla="*/ 28 h 34"/>
                <a:gd name="T32" fmla="*/ 5 w 17"/>
                <a:gd name="T33" fmla="*/ 31 h 34"/>
                <a:gd name="T34" fmla="*/ 3 w 17"/>
                <a:gd name="T35" fmla="*/ 28 h 34"/>
                <a:gd name="T36" fmla="*/ 5 w 17"/>
                <a:gd name="T37" fmla="*/ 26 h 34"/>
                <a:gd name="T38" fmla="*/ 7 w 17"/>
                <a:gd name="T39"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4">
                  <a:moveTo>
                    <a:pt x="16" y="0"/>
                  </a:moveTo>
                  <a:cubicBezTo>
                    <a:pt x="15" y="0"/>
                    <a:pt x="14" y="0"/>
                    <a:pt x="14" y="1"/>
                  </a:cubicBezTo>
                  <a:cubicBezTo>
                    <a:pt x="14" y="12"/>
                    <a:pt x="14" y="12"/>
                    <a:pt x="14" y="12"/>
                  </a:cubicBezTo>
                  <a:cubicBezTo>
                    <a:pt x="4" y="18"/>
                    <a:pt x="4" y="18"/>
                    <a:pt x="4" y="18"/>
                  </a:cubicBezTo>
                  <a:cubicBezTo>
                    <a:pt x="4" y="18"/>
                    <a:pt x="4" y="18"/>
                    <a:pt x="4" y="19"/>
                  </a:cubicBezTo>
                  <a:cubicBezTo>
                    <a:pt x="4" y="24"/>
                    <a:pt x="4" y="24"/>
                    <a:pt x="4" y="24"/>
                  </a:cubicBezTo>
                  <a:cubicBezTo>
                    <a:pt x="1" y="24"/>
                    <a:pt x="0" y="26"/>
                    <a:pt x="0" y="28"/>
                  </a:cubicBezTo>
                  <a:cubicBezTo>
                    <a:pt x="0" y="31"/>
                    <a:pt x="2" y="34"/>
                    <a:pt x="5" y="34"/>
                  </a:cubicBezTo>
                  <a:cubicBezTo>
                    <a:pt x="8" y="34"/>
                    <a:pt x="10" y="31"/>
                    <a:pt x="10" y="28"/>
                  </a:cubicBezTo>
                  <a:cubicBezTo>
                    <a:pt x="10" y="26"/>
                    <a:pt x="8" y="24"/>
                    <a:pt x="6" y="24"/>
                  </a:cubicBezTo>
                  <a:cubicBezTo>
                    <a:pt x="6" y="20"/>
                    <a:pt x="6" y="20"/>
                    <a:pt x="6" y="20"/>
                  </a:cubicBezTo>
                  <a:cubicBezTo>
                    <a:pt x="16" y="14"/>
                    <a:pt x="16" y="14"/>
                    <a:pt x="16" y="14"/>
                  </a:cubicBezTo>
                  <a:cubicBezTo>
                    <a:pt x="17" y="14"/>
                    <a:pt x="17" y="14"/>
                    <a:pt x="17" y="13"/>
                  </a:cubicBezTo>
                  <a:cubicBezTo>
                    <a:pt x="17" y="1"/>
                    <a:pt x="17" y="1"/>
                    <a:pt x="17" y="1"/>
                  </a:cubicBezTo>
                  <a:cubicBezTo>
                    <a:pt x="17" y="0"/>
                    <a:pt x="17" y="0"/>
                    <a:pt x="16" y="0"/>
                  </a:cubicBezTo>
                  <a:close/>
                  <a:moveTo>
                    <a:pt x="7" y="28"/>
                  </a:moveTo>
                  <a:cubicBezTo>
                    <a:pt x="7" y="30"/>
                    <a:pt x="6" y="31"/>
                    <a:pt x="5" y="31"/>
                  </a:cubicBezTo>
                  <a:cubicBezTo>
                    <a:pt x="4" y="31"/>
                    <a:pt x="3" y="30"/>
                    <a:pt x="3" y="28"/>
                  </a:cubicBezTo>
                  <a:cubicBezTo>
                    <a:pt x="3" y="27"/>
                    <a:pt x="4" y="26"/>
                    <a:pt x="5" y="26"/>
                  </a:cubicBezTo>
                  <a:cubicBezTo>
                    <a:pt x="6" y="26"/>
                    <a:pt x="7" y="27"/>
                    <a:pt x="7" y="2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3" name="Freeform 139">
              <a:extLst>
                <a:ext uri="{FF2B5EF4-FFF2-40B4-BE49-F238E27FC236}">
                  <a16:creationId xmlns:a16="http://schemas.microsoft.com/office/drawing/2014/main" id="{E9A3CA84-129E-DF45-9950-48A17DA6FEBC}"/>
                </a:ext>
              </a:extLst>
            </p:cNvPr>
            <p:cNvSpPr>
              <a:spLocks/>
            </p:cNvSpPr>
            <p:nvPr/>
          </p:nvSpPr>
          <p:spPr bwMode="auto">
            <a:xfrm>
              <a:off x="3703085" y="1922235"/>
              <a:ext cx="54338" cy="88851"/>
            </a:xfrm>
            <a:custGeom>
              <a:avLst/>
              <a:gdLst>
                <a:gd name="T0" fmla="*/ 1 w 14"/>
                <a:gd name="T1" fmla="*/ 23 h 23"/>
                <a:gd name="T2" fmla="*/ 0 w 14"/>
                <a:gd name="T3" fmla="*/ 22 h 23"/>
                <a:gd name="T4" fmla="*/ 0 w 14"/>
                <a:gd name="T5" fmla="*/ 20 h 23"/>
                <a:gd name="T6" fmla="*/ 11 w 14"/>
                <a:gd name="T7" fmla="*/ 11 h 23"/>
                <a:gd name="T8" fmla="*/ 0 w 14"/>
                <a:gd name="T9" fmla="*/ 2 h 23"/>
                <a:gd name="T10" fmla="*/ 0 w 14"/>
                <a:gd name="T11" fmla="*/ 0 h 23"/>
                <a:gd name="T12" fmla="*/ 2 w 14"/>
                <a:gd name="T13" fmla="*/ 0 h 23"/>
                <a:gd name="T14" fmla="*/ 14 w 14"/>
                <a:gd name="T15" fmla="*/ 10 h 23"/>
                <a:gd name="T16" fmla="*/ 14 w 14"/>
                <a:gd name="T17" fmla="*/ 11 h 23"/>
                <a:gd name="T18" fmla="*/ 14 w 14"/>
                <a:gd name="T19" fmla="*/ 12 h 23"/>
                <a:gd name="T20" fmla="*/ 2 w 14"/>
                <a:gd name="T21" fmla="*/ 22 h 23"/>
                <a:gd name="T22" fmla="*/ 1 w 14"/>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23">
                  <a:moveTo>
                    <a:pt x="1" y="23"/>
                  </a:moveTo>
                  <a:cubicBezTo>
                    <a:pt x="1" y="23"/>
                    <a:pt x="0" y="23"/>
                    <a:pt x="0" y="22"/>
                  </a:cubicBezTo>
                  <a:cubicBezTo>
                    <a:pt x="0" y="22"/>
                    <a:pt x="0" y="21"/>
                    <a:pt x="0" y="20"/>
                  </a:cubicBezTo>
                  <a:cubicBezTo>
                    <a:pt x="11" y="11"/>
                    <a:pt x="11" y="11"/>
                    <a:pt x="11" y="11"/>
                  </a:cubicBezTo>
                  <a:cubicBezTo>
                    <a:pt x="0" y="2"/>
                    <a:pt x="0" y="2"/>
                    <a:pt x="0" y="2"/>
                  </a:cubicBezTo>
                  <a:cubicBezTo>
                    <a:pt x="0" y="2"/>
                    <a:pt x="0" y="1"/>
                    <a:pt x="0" y="0"/>
                  </a:cubicBezTo>
                  <a:cubicBezTo>
                    <a:pt x="1" y="0"/>
                    <a:pt x="1" y="0"/>
                    <a:pt x="2" y="0"/>
                  </a:cubicBezTo>
                  <a:cubicBezTo>
                    <a:pt x="14" y="10"/>
                    <a:pt x="14" y="10"/>
                    <a:pt x="14" y="10"/>
                  </a:cubicBezTo>
                  <a:cubicBezTo>
                    <a:pt x="14" y="10"/>
                    <a:pt x="14" y="11"/>
                    <a:pt x="14" y="11"/>
                  </a:cubicBezTo>
                  <a:cubicBezTo>
                    <a:pt x="14" y="12"/>
                    <a:pt x="14" y="12"/>
                    <a:pt x="14" y="12"/>
                  </a:cubicBezTo>
                  <a:cubicBezTo>
                    <a:pt x="2" y="22"/>
                    <a:pt x="2" y="22"/>
                    <a:pt x="2" y="22"/>
                  </a:cubicBezTo>
                  <a:cubicBezTo>
                    <a:pt x="2" y="23"/>
                    <a:pt x="1" y="23"/>
                    <a:pt x="1" y="2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4" name="Freeform 140">
              <a:extLst>
                <a:ext uri="{FF2B5EF4-FFF2-40B4-BE49-F238E27FC236}">
                  <a16:creationId xmlns:a16="http://schemas.microsoft.com/office/drawing/2014/main" id="{B8D371C5-1BC5-594B-AEBA-9ED8C7637F47}"/>
                </a:ext>
              </a:extLst>
            </p:cNvPr>
            <p:cNvSpPr>
              <a:spLocks/>
            </p:cNvSpPr>
            <p:nvPr/>
          </p:nvSpPr>
          <p:spPr bwMode="auto">
            <a:xfrm>
              <a:off x="3668573" y="1910486"/>
              <a:ext cx="30841" cy="105005"/>
            </a:xfrm>
            <a:custGeom>
              <a:avLst/>
              <a:gdLst>
                <a:gd name="T0" fmla="*/ 2 w 8"/>
                <a:gd name="T1" fmla="*/ 27 h 27"/>
                <a:gd name="T2" fmla="*/ 2 w 8"/>
                <a:gd name="T3" fmla="*/ 27 h 27"/>
                <a:gd name="T4" fmla="*/ 1 w 8"/>
                <a:gd name="T5" fmla="*/ 26 h 27"/>
                <a:gd name="T6" fmla="*/ 6 w 8"/>
                <a:gd name="T7" fmla="*/ 1 h 27"/>
                <a:gd name="T8" fmla="*/ 7 w 8"/>
                <a:gd name="T9" fmla="*/ 0 h 27"/>
                <a:gd name="T10" fmla="*/ 8 w 8"/>
                <a:gd name="T11" fmla="*/ 1 h 27"/>
                <a:gd name="T12" fmla="*/ 3 w 8"/>
                <a:gd name="T13" fmla="*/ 26 h 27"/>
                <a:gd name="T14" fmla="*/ 2 w 8"/>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7">
                  <a:moveTo>
                    <a:pt x="2" y="27"/>
                  </a:moveTo>
                  <a:cubicBezTo>
                    <a:pt x="2" y="27"/>
                    <a:pt x="2" y="27"/>
                    <a:pt x="2" y="27"/>
                  </a:cubicBezTo>
                  <a:cubicBezTo>
                    <a:pt x="1" y="27"/>
                    <a:pt x="0" y="26"/>
                    <a:pt x="1" y="26"/>
                  </a:cubicBezTo>
                  <a:cubicBezTo>
                    <a:pt x="6" y="1"/>
                    <a:pt x="6" y="1"/>
                    <a:pt x="6" y="1"/>
                  </a:cubicBezTo>
                  <a:cubicBezTo>
                    <a:pt x="6" y="0"/>
                    <a:pt x="6" y="0"/>
                    <a:pt x="7" y="0"/>
                  </a:cubicBezTo>
                  <a:cubicBezTo>
                    <a:pt x="8" y="0"/>
                    <a:pt x="8" y="1"/>
                    <a:pt x="8" y="1"/>
                  </a:cubicBezTo>
                  <a:cubicBezTo>
                    <a:pt x="3" y="26"/>
                    <a:pt x="3" y="26"/>
                    <a:pt x="3" y="26"/>
                  </a:cubicBezTo>
                  <a:cubicBezTo>
                    <a:pt x="3" y="27"/>
                    <a:pt x="3" y="27"/>
                    <a:pt x="2" y="2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5" name="Freeform 141">
              <a:extLst>
                <a:ext uri="{FF2B5EF4-FFF2-40B4-BE49-F238E27FC236}">
                  <a16:creationId xmlns:a16="http://schemas.microsoft.com/office/drawing/2014/main" id="{3206C75D-94DE-8A4A-82BE-68C450B6A9E6}"/>
                </a:ext>
              </a:extLst>
            </p:cNvPr>
            <p:cNvSpPr>
              <a:spLocks/>
            </p:cNvSpPr>
            <p:nvPr/>
          </p:nvSpPr>
          <p:spPr bwMode="auto">
            <a:xfrm>
              <a:off x="3610563" y="1922235"/>
              <a:ext cx="58010" cy="88851"/>
            </a:xfrm>
            <a:custGeom>
              <a:avLst/>
              <a:gdLst>
                <a:gd name="T0" fmla="*/ 13 w 15"/>
                <a:gd name="T1" fmla="*/ 23 h 23"/>
                <a:gd name="T2" fmla="*/ 12 w 15"/>
                <a:gd name="T3" fmla="*/ 22 h 23"/>
                <a:gd name="T4" fmla="*/ 1 w 15"/>
                <a:gd name="T5" fmla="*/ 12 h 23"/>
                <a:gd name="T6" fmla="*/ 0 w 15"/>
                <a:gd name="T7" fmla="*/ 11 h 23"/>
                <a:gd name="T8" fmla="*/ 1 w 15"/>
                <a:gd name="T9" fmla="*/ 10 h 23"/>
                <a:gd name="T10" fmla="*/ 12 w 15"/>
                <a:gd name="T11" fmla="*/ 0 h 23"/>
                <a:gd name="T12" fmla="*/ 14 w 15"/>
                <a:gd name="T13" fmla="*/ 0 h 23"/>
                <a:gd name="T14" fmla="*/ 14 w 15"/>
                <a:gd name="T15" fmla="*/ 2 h 23"/>
                <a:gd name="T16" fmla="*/ 4 w 15"/>
                <a:gd name="T17" fmla="*/ 11 h 23"/>
                <a:gd name="T18" fmla="*/ 14 w 15"/>
                <a:gd name="T19" fmla="*/ 20 h 23"/>
                <a:gd name="T20" fmla="*/ 14 w 15"/>
                <a:gd name="T21" fmla="*/ 22 h 23"/>
                <a:gd name="T22" fmla="*/ 13 w 15"/>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3">
                  <a:moveTo>
                    <a:pt x="13" y="23"/>
                  </a:moveTo>
                  <a:cubicBezTo>
                    <a:pt x="13" y="23"/>
                    <a:pt x="13" y="23"/>
                    <a:pt x="12" y="22"/>
                  </a:cubicBezTo>
                  <a:cubicBezTo>
                    <a:pt x="1" y="12"/>
                    <a:pt x="1" y="12"/>
                    <a:pt x="1" y="12"/>
                  </a:cubicBezTo>
                  <a:cubicBezTo>
                    <a:pt x="0" y="12"/>
                    <a:pt x="0" y="12"/>
                    <a:pt x="0" y="11"/>
                  </a:cubicBezTo>
                  <a:cubicBezTo>
                    <a:pt x="0" y="11"/>
                    <a:pt x="0" y="10"/>
                    <a:pt x="1" y="10"/>
                  </a:cubicBezTo>
                  <a:cubicBezTo>
                    <a:pt x="12" y="0"/>
                    <a:pt x="12" y="0"/>
                    <a:pt x="12" y="0"/>
                  </a:cubicBezTo>
                  <a:cubicBezTo>
                    <a:pt x="13" y="0"/>
                    <a:pt x="14" y="0"/>
                    <a:pt x="14" y="0"/>
                  </a:cubicBezTo>
                  <a:cubicBezTo>
                    <a:pt x="15" y="1"/>
                    <a:pt x="15" y="2"/>
                    <a:pt x="14" y="2"/>
                  </a:cubicBezTo>
                  <a:cubicBezTo>
                    <a:pt x="4" y="11"/>
                    <a:pt x="4" y="11"/>
                    <a:pt x="4" y="11"/>
                  </a:cubicBezTo>
                  <a:cubicBezTo>
                    <a:pt x="14" y="20"/>
                    <a:pt x="14" y="20"/>
                    <a:pt x="14" y="20"/>
                  </a:cubicBezTo>
                  <a:cubicBezTo>
                    <a:pt x="15" y="21"/>
                    <a:pt x="15" y="22"/>
                    <a:pt x="14" y="22"/>
                  </a:cubicBezTo>
                  <a:cubicBezTo>
                    <a:pt x="14" y="23"/>
                    <a:pt x="14" y="23"/>
                    <a:pt x="13" y="2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6" name="Freeform 142">
              <a:extLst>
                <a:ext uri="{FF2B5EF4-FFF2-40B4-BE49-F238E27FC236}">
                  <a16:creationId xmlns:a16="http://schemas.microsoft.com/office/drawing/2014/main" id="{4BDBC258-03F3-EE44-BC8C-BD6D4496A9E7}"/>
                </a:ext>
              </a:extLst>
            </p:cNvPr>
            <p:cNvSpPr>
              <a:spLocks noEditPoints="1"/>
            </p:cNvSpPr>
            <p:nvPr/>
          </p:nvSpPr>
          <p:spPr bwMode="auto">
            <a:xfrm>
              <a:off x="3587066" y="1867897"/>
              <a:ext cx="193855" cy="190184"/>
            </a:xfrm>
            <a:custGeom>
              <a:avLst/>
              <a:gdLst>
                <a:gd name="T0" fmla="*/ 25 w 50"/>
                <a:gd name="T1" fmla="*/ 49 h 49"/>
                <a:gd name="T2" fmla="*/ 0 w 50"/>
                <a:gd name="T3" fmla="*/ 25 h 49"/>
                <a:gd name="T4" fmla="*/ 25 w 50"/>
                <a:gd name="T5" fmla="*/ 0 h 49"/>
                <a:gd name="T6" fmla="*/ 50 w 50"/>
                <a:gd name="T7" fmla="*/ 25 h 49"/>
                <a:gd name="T8" fmla="*/ 25 w 50"/>
                <a:gd name="T9" fmla="*/ 49 h 49"/>
                <a:gd name="T10" fmla="*/ 25 w 50"/>
                <a:gd name="T11" fmla="*/ 2 h 49"/>
                <a:gd name="T12" fmla="*/ 3 w 50"/>
                <a:gd name="T13" fmla="*/ 25 h 49"/>
                <a:gd name="T14" fmla="*/ 25 w 50"/>
                <a:gd name="T15" fmla="*/ 47 h 49"/>
                <a:gd name="T16" fmla="*/ 47 w 50"/>
                <a:gd name="T17" fmla="*/ 25 h 49"/>
                <a:gd name="T18" fmla="*/ 25 w 50"/>
                <a:gd name="T1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25" y="49"/>
                  </a:moveTo>
                  <a:cubicBezTo>
                    <a:pt x="12" y="49"/>
                    <a:pt x="0" y="38"/>
                    <a:pt x="0" y="25"/>
                  </a:cubicBezTo>
                  <a:cubicBezTo>
                    <a:pt x="0" y="11"/>
                    <a:pt x="12" y="0"/>
                    <a:pt x="25" y="0"/>
                  </a:cubicBezTo>
                  <a:cubicBezTo>
                    <a:pt x="39" y="0"/>
                    <a:pt x="50" y="11"/>
                    <a:pt x="50" y="25"/>
                  </a:cubicBezTo>
                  <a:cubicBezTo>
                    <a:pt x="50" y="38"/>
                    <a:pt x="39" y="49"/>
                    <a:pt x="25" y="49"/>
                  </a:cubicBezTo>
                  <a:close/>
                  <a:moveTo>
                    <a:pt x="25" y="2"/>
                  </a:moveTo>
                  <a:cubicBezTo>
                    <a:pt x="13" y="2"/>
                    <a:pt x="3" y="12"/>
                    <a:pt x="3" y="25"/>
                  </a:cubicBezTo>
                  <a:cubicBezTo>
                    <a:pt x="3" y="37"/>
                    <a:pt x="13" y="47"/>
                    <a:pt x="25" y="47"/>
                  </a:cubicBezTo>
                  <a:cubicBezTo>
                    <a:pt x="37" y="47"/>
                    <a:pt x="47" y="37"/>
                    <a:pt x="47" y="25"/>
                  </a:cubicBezTo>
                  <a:cubicBezTo>
                    <a:pt x="47" y="12"/>
                    <a:pt x="37" y="2"/>
                    <a:pt x="25" y="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57" name="Group 1956">
            <a:extLst>
              <a:ext uri="{FF2B5EF4-FFF2-40B4-BE49-F238E27FC236}">
                <a16:creationId xmlns:a16="http://schemas.microsoft.com/office/drawing/2014/main" id="{7B851FAE-DB56-B14F-9919-3A1CAD0A9AA3}"/>
              </a:ext>
            </a:extLst>
          </p:cNvPr>
          <p:cNvGrpSpPr/>
          <p:nvPr userDrawn="1"/>
        </p:nvGrpSpPr>
        <p:grpSpPr>
          <a:xfrm>
            <a:off x="1954715" y="1877774"/>
            <a:ext cx="337044" cy="325295"/>
            <a:chOff x="1954715" y="1860554"/>
            <a:chExt cx="337044" cy="325295"/>
          </a:xfrm>
        </p:grpSpPr>
        <p:sp>
          <p:nvSpPr>
            <p:cNvPr id="1958" name="Freeform 143">
              <a:extLst>
                <a:ext uri="{FF2B5EF4-FFF2-40B4-BE49-F238E27FC236}">
                  <a16:creationId xmlns:a16="http://schemas.microsoft.com/office/drawing/2014/main" id="{DF53ED52-4EBF-804E-BE72-B4E8FA285D18}"/>
                </a:ext>
              </a:extLst>
            </p:cNvPr>
            <p:cNvSpPr>
              <a:spLocks/>
            </p:cNvSpPr>
            <p:nvPr/>
          </p:nvSpPr>
          <p:spPr bwMode="auto">
            <a:xfrm>
              <a:off x="2140493" y="2046332"/>
              <a:ext cx="54338" cy="88851"/>
            </a:xfrm>
            <a:custGeom>
              <a:avLst/>
              <a:gdLst>
                <a:gd name="T0" fmla="*/ 14 w 14"/>
                <a:gd name="T1" fmla="*/ 11 h 23"/>
                <a:gd name="T2" fmla="*/ 2 w 14"/>
                <a:gd name="T3" fmla="*/ 1 h 23"/>
                <a:gd name="T4" fmla="*/ 0 w 14"/>
                <a:gd name="T5" fmla="*/ 1 h 23"/>
                <a:gd name="T6" fmla="*/ 0 w 14"/>
                <a:gd name="T7" fmla="*/ 3 h 23"/>
                <a:gd name="T8" fmla="*/ 11 w 14"/>
                <a:gd name="T9" fmla="*/ 12 h 23"/>
                <a:gd name="T10" fmla="*/ 0 w 14"/>
                <a:gd name="T11" fmla="*/ 21 h 23"/>
                <a:gd name="T12" fmla="*/ 0 w 14"/>
                <a:gd name="T13" fmla="*/ 23 h 23"/>
                <a:gd name="T14" fmla="*/ 1 w 14"/>
                <a:gd name="T15" fmla="*/ 23 h 23"/>
                <a:gd name="T16" fmla="*/ 2 w 14"/>
                <a:gd name="T17" fmla="*/ 23 h 23"/>
                <a:gd name="T18" fmla="*/ 14 w 14"/>
                <a:gd name="T19" fmla="*/ 13 h 23"/>
                <a:gd name="T20" fmla="*/ 14 w 14"/>
                <a:gd name="T21" fmla="*/ 12 h 23"/>
                <a:gd name="T22" fmla="*/ 14 w 14"/>
                <a:gd name="T23"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23">
                  <a:moveTo>
                    <a:pt x="14" y="11"/>
                  </a:moveTo>
                  <a:cubicBezTo>
                    <a:pt x="2" y="1"/>
                    <a:pt x="2" y="1"/>
                    <a:pt x="2" y="1"/>
                  </a:cubicBezTo>
                  <a:cubicBezTo>
                    <a:pt x="1" y="0"/>
                    <a:pt x="1" y="0"/>
                    <a:pt x="0" y="1"/>
                  </a:cubicBezTo>
                  <a:cubicBezTo>
                    <a:pt x="0" y="1"/>
                    <a:pt x="0" y="2"/>
                    <a:pt x="0" y="3"/>
                  </a:cubicBezTo>
                  <a:cubicBezTo>
                    <a:pt x="11" y="12"/>
                    <a:pt x="11" y="12"/>
                    <a:pt x="11" y="12"/>
                  </a:cubicBezTo>
                  <a:cubicBezTo>
                    <a:pt x="0" y="21"/>
                    <a:pt x="0" y="21"/>
                    <a:pt x="0" y="21"/>
                  </a:cubicBezTo>
                  <a:cubicBezTo>
                    <a:pt x="0" y="21"/>
                    <a:pt x="0" y="22"/>
                    <a:pt x="0" y="23"/>
                  </a:cubicBezTo>
                  <a:cubicBezTo>
                    <a:pt x="0" y="23"/>
                    <a:pt x="1" y="23"/>
                    <a:pt x="1" y="23"/>
                  </a:cubicBezTo>
                  <a:cubicBezTo>
                    <a:pt x="1" y="23"/>
                    <a:pt x="2" y="23"/>
                    <a:pt x="2" y="23"/>
                  </a:cubicBezTo>
                  <a:cubicBezTo>
                    <a:pt x="14" y="13"/>
                    <a:pt x="14" y="13"/>
                    <a:pt x="14" y="13"/>
                  </a:cubicBezTo>
                  <a:cubicBezTo>
                    <a:pt x="14" y="13"/>
                    <a:pt x="14" y="12"/>
                    <a:pt x="14" y="12"/>
                  </a:cubicBezTo>
                  <a:cubicBezTo>
                    <a:pt x="14" y="11"/>
                    <a:pt x="14" y="11"/>
                    <a:pt x="14" y="1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9" name="Freeform 144">
              <a:extLst>
                <a:ext uri="{FF2B5EF4-FFF2-40B4-BE49-F238E27FC236}">
                  <a16:creationId xmlns:a16="http://schemas.microsoft.com/office/drawing/2014/main" id="{DD05E7C6-C9A4-F243-B74A-059160898D18}"/>
                </a:ext>
              </a:extLst>
            </p:cNvPr>
            <p:cNvSpPr>
              <a:spLocks/>
            </p:cNvSpPr>
            <p:nvPr/>
          </p:nvSpPr>
          <p:spPr bwMode="auto">
            <a:xfrm>
              <a:off x="2109652" y="2034583"/>
              <a:ext cx="27169" cy="108676"/>
            </a:xfrm>
            <a:custGeom>
              <a:avLst/>
              <a:gdLst>
                <a:gd name="T0" fmla="*/ 6 w 7"/>
                <a:gd name="T1" fmla="*/ 0 h 28"/>
                <a:gd name="T2" fmla="*/ 5 w 7"/>
                <a:gd name="T3" fmla="*/ 1 h 28"/>
                <a:gd name="T4" fmla="*/ 0 w 7"/>
                <a:gd name="T5" fmla="*/ 26 h 28"/>
                <a:gd name="T6" fmla="*/ 1 w 7"/>
                <a:gd name="T7" fmla="*/ 28 h 28"/>
                <a:gd name="T8" fmla="*/ 1 w 7"/>
                <a:gd name="T9" fmla="*/ 28 h 28"/>
                <a:gd name="T10" fmla="*/ 2 w 7"/>
                <a:gd name="T11" fmla="*/ 27 h 28"/>
                <a:gd name="T12" fmla="*/ 7 w 7"/>
                <a:gd name="T13" fmla="*/ 2 h 28"/>
                <a:gd name="T14" fmla="*/ 6 w 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8">
                  <a:moveTo>
                    <a:pt x="6" y="0"/>
                  </a:moveTo>
                  <a:cubicBezTo>
                    <a:pt x="6" y="0"/>
                    <a:pt x="5" y="1"/>
                    <a:pt x="5" y="1"/>
                  </a:cubicBezTo>
                  <a:cubicBezTo>
                    <a:pt x="0" y="26"/>
                    <a:pt x="0" y="26"/>
                    <a:pt x="0" y="26"/>
                  </a:cubicBezTo>
                  <a:cubicBezTo>
                    <a:pt x="0" y="27"/>
                    <a:pt x="0" y="28"/>
                    <a:pt x="1" y="28"/>
                  </a:cubicBezTo>
                  <a:cubicBezTo>
                    <a:pt x="1" y="28"/>
                    <a:pt x="1" y="28"/>
                    <a:pt x="1" y="28"/>
                  </a:cubicBezTo>
                  <a:cubicBezTo>
                    <a:pt x="2" y="28"/>
                    <a:pt x="2" y="27"/>
                    <a:pt x="2" y="27"/>
                  </a:cubicBezTo>
                  <a:cubicBezTo>
                    <a:pt x="7" y="2"/>
                    <a:pt x="7" y="2"/>
                    <a:pt x="7" y="2"/>
                  </a:cubicBezTo>
                  <a:cubicBezTo>
                    <a:pt x="7" y="1"/>
                    <a:pt x="7" y="0"/>
                    <a:pt x="6"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0" name="Freeform 145">
              <a:extLst>
                <a:ext uri="{FF2B5EF4-FFF2-40B4-BE49-F238E27FC236}">
                  <a16:creationId xmlns:a16="http://schemas.microsoft.com/office/drawing/2014/main" id="{43C6084D-9675-1F4C-80F5-5F3D3770DFBB}"/>
                </a:ext>
              </a:extLst>
            </p:cNvPr>
            <p:cNvSpPr>
              <a:spLocks/>
            </p:cNvSpPr>
            <p:nvPr/>
          </p:nvSpPr>
          <p:spPr bwMode="auto">
            <a:xfrm>
              <a:off x="2047237" y="2046332"/>
              <a:ext cx="58744" cy="88851"/>
            </a:xfrm>
            <a:custGeom>
              <a:avLst/>
              <a:gdLst>
                <a:gd name="T0" fmla="*/ 14 w 15"/>
                <a:gd name="T1" fmla="*/ 1 h 23"/>
                <a:gd name="T2" fmla="*/ 13 w 15"/>
                <a:gd name="T3" fmla="*/ 1 h 23"/>
                <a:gd name="T4" fmla="*/ 1 w 15"/>
                <a:gd name="T5" fmla="*/ 11 h 23"/>
                <a:gd name="T6" fmla="*/ 0 w 15"/>
                <a:gd name="T7" fmla="*/ 12 h 23"/>
                <a:gd name="T8" fmla="*/ 1 w 15"/>
                <a:gd name="T9" fmla="*/ 13 h 23"/>
                <a:gd name="T10" fmla="*/ 13 w 15"/>
                <a:gd name="T11" fmla="*/ 23 h 23"/>
                <a:gd name="T12" fmla="*/ 13 w 15"/>
                <a:gd name="T13" fmla="*/ 23 h 23"/>
                <a:gd name="T14" fmla="*/ 14 w 15"/>
                <a:gd name="T15" fmla="*/ 23 h 23"/>
                <a:gd name="T16" fmla="*/ 14 w 15"/>
                <a:gd name="T17" fmla="*/ 21 h 23"/>
                <a:gd name="T18" fmla="*/ 4 w 15"/>
                <a:gd name="T19" fmla="*/ 12 h 23"/>
                <a:gd name="T20" fmla="*/ 14 w 15"/>
                <a:gd name="T21" fmla="*/ 3 h 23"/>
                <a:gd name="T22" fmla="*/ 14 w 15"/>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3">
                  <a:moveTo>
                    <a:pt x="14" y="1"/>
                  </a:moveTo>
                  <a:cubicBezTo>
                    <a:pt x="14" y="0"/>
                    <a:pt x="13" y="0"/>
                    <a:pt x="13" y="1"/>
                  </a:cubicBezTo>
                  <a:cubicBezTo>
                    <a:pt x="1" y="11"/>
                    <a:pt x="1" y="11"/>
                    <a:pt x="1" y="11"/>
                  </a:cubicBezTo>
                  <a:cubicBezTo>
                    <a:pt x="0" y="11"/>
                    <a:pt x="0" y="11"/>
                    <a:pt x="0" y="12"/>
                  </a:cubicBezTo>
                  <a:cubicBezTo>
                    <a:pt x="0" y="12"/>
                    <a:pt x="0" y="13"/>
                    <a:pt x="1" y="13"/>
                  </a:cubicBezTo>
                  <a:cubicBezTo>
                    <a:pt x="13" y="23"/>
                    <a:pt x="13" y="23"/>
                    <a:pt x="13" y="23"/>
                  </a:cubicBezTo>
                  <a:cubicBezTo>
                    <a:pt x="13" y="23"/>
                    <a:pt x="13" y="23"/>
                    <a:pt x="13" y="23"/>
                  </a:cubicBezTo>
                  <a:cubicBezTo>
                    <a:pt x="14" y="23"/>
                    <a:pt x="14" y="23"/>
                    <a:pt x="14" y="23"/>
                  </a:cubicBezTo>
                  <a:cubicBezTo>
                    <a:pt x="15" y="22"/>
                    <a:pt x="15" y="21"/>
                    <a:pt x="14" y="21"/>
                  </a:cubicBezTo>
                  <a:cubicBezTo>
                    <a:pt x="4" y="12"/>
                    <a:pt x="4" y="12"/>
                    <a:pt x="4" y="12"/>
                  </a:cubicBezTo>
                  <a:cubicBezTo>
                    <a:pt x="14" y="3"/>
                    <a:pt x="14" y="3"/>
                    <a:pt x="14" y="3"/>
                  </a:cubicBezTo>
                  <a:cubicBezTo>
                    <a:pt x="15" y="2"/>
                    <a:pt x="15" y="1"/>
                    <a:pt x="14" y="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1" name="Freeform 146">
              <a:extLst>
                <a:ext uri="{FF2B5EF4-FFF2-40B4-BE49-F238E27FC236}">
                  <a16:creationId xmlns:a16="http://schemas.microsoft.com/office/drawing/2014/main" id="{D616A046-941D-E249-BEDA-DF4A1A16ECAE}"/>
                </a:ext>
              </a:extLst>
            </p:cNvPr>
            <p:cNvSpPr>
              <a:spLocks noEditPoints="1"/>
            </p:cNvSpPr>
            <p:nvPr/>
          </p:nvSpPr>
          <p:spPr bwMode="auto">
            <a:xfrm>
              <a:off x="1954715" y="1860554"/>
              <a:ext cx="337044" cy="325295"/>
            </a:xfrm>
            <a:custGeom>
              <a:avLst/>
              <a:gdLst>
                <a:gd name="T0" fmla="*/ 86 w 87"/>
                <a:gd name="T1" fmla="*/ 29 h 84"/>
                <a:gd name="T2" fmla="*/ 70 w 87"/>
                <a:gd name="T3" fmla="*/ 5 h 84"/>
                <a:gd name="T4" fmla="*/ 57 w 87"/>
                <a:gd name="T5" fmla="*/ 0 h 84"/>
                <a:gd name="T6" fmla="*/ 43 w 87"/>
                <a:gd name="T7" fmla="*/ 34 h 84"/>
                <a:gd name="T8" fmla="*/ 39 w 87"/>
                <a:gd name="T9" fmla="*/ 9 h 84"/>
                <a:gd name="T10" fmla="*/ 17 w 87"/>
                <a:gd name="T11" fmla="*/ 5 h 84"/>
                <a:gd name="T12" fmla="*/ 6 w 87"/>
                <a:gd name="T13" fmla="*/ 21 h 84"/>
                <a:gd name="T14" fmla="*/ 0 w 87"/>
                <a:gd name="T15" fmla="*/ 45 h 84"/>
                <a:gd name="T16" fmla="*/ 18 w 87"/>
                <a:gd name="T17" fmla="*/ 67 h 84"/>
                <a:gd name="T18" fmla="*/ 67 w 87"/>
                <a:gd name="T19" fmla="*/ 67 h 84"/>
                <a:gd name="T20" fmla="*/ 78 w 87"/>
                <a:gd name="T21" fmla="*/ 56 h 84"/>
                <a:gd name="T22" fmla="*/ 51 w 87"/>
                <a:gd name="T23" fmla="*/ 9 h 84"/>
                <a:gd name="T24" fmla="*/ 64 w 87"/>
                <a:gd name="T25" fmla="*/ 6 h 84"/>
                <a:gd name="T26" fmla="*/ 68 w 87"/>
                <a:gd name="T27" fmla="*/ 7 h 84"/>
                <a:gd name="T28" fmla="*/ 58 w 87"/>
                <a:gd name="T29" fmla="*/ 11 h 84"/>
                <a:gd name="T30" fmla="*/ 68 w 87"/>
                <a:gd name="T31" fmla="*/ 21 h 84"/>
                <a:gd name="T32" fmla="*/ 67 w 87"/>
                <a:gd name="T33" fmla="*/ 14 h 84"/>
                <a:gd name="T34" fmla="*/ 77 w 87"/>
                <a:gd name="T35" fmla="*/ 21 h 84"/>
                <a:gd name="T36" fmla="*/ 83 w 87"/>
                <a:gd name="T37" fmla="*/ 29 h 84"/>
                <a:gd name="T38" fmla="*/ 72 w 87"/>
                <a:gd name="T39" fmla="*/ 37 h 84"/>
                <a:gd name="T40" fmla="*/ 63 w 87"/>
                <a:gd name="T41" fmla="*/ 27 h 84"/>
                <a:gd name="T42" fmla="*/ 51 w 87"/>
                <a:gd name="T43" fmla="*/ 35 h 84"/>
                <a:gd name="T44" fmla="*/ 9 w 87"/>
                <a:gd name="T45" fmla="*/ 23 h 84"/>
                <a:gd name="T46" fmla="*/ 8 w 87"/>
                <a:gd name="T47" fmla="*/ 16 h 84"/>
                <a:gd name="T48" fmla="*/ 17 w 87"/>
                <a:gd name="T49" fmla="*/ 20 h 84"/>
                <a:gd name="T50" fmla="*/ 19 w 87"/>
                <a:gd name="T51" fmla="*/ 20 h 84"/>
                <a:gd name="T52" fmla="*/ 27 w 87"/>
                <a:gd name="T53" fmla="*/ 10 h 84"/>
                <a:gd name="T54" fmla="*/ 19 w 87"/>
                <a:gd name="T55" fmla="*/ 7 h 84"/>
                <a:gd name="T56" fmla="*/ 24 w 87"/>
                <a:gd name="T57" fmla="*/ 5 h 84"/>
                <a:gd name="T58" fmla="*/ 36 w 87"/>
                <a:gd name="T59" fmla="*/ 35 h 84"/>
                <a:gd name="T60" fmla="*/ 25 w 87"/>
                <a:gd name="T61" fmla="*/ 28 h 84"/>
                <a:gd name="T62" fmla="*/ 23 w 87"/>
                <a:gd name="T63" fmla="*/ 34 h 84"/>
                <a:gd name="T64" fmla="*/ 7 w 87"/>
                <a:gd name="T65" fmla="*/ 35 h 84"/>
                <a:gd name="T66" fmla="*/ 6 w 87"/>
                <a:gd name="T67" fmla="*/ 38 h 84"/>
                <a:gd name="T68" fmla="*/ 29 w 87"/>
                <a:gd name="T69" fmla="*/ 39 h 84"/>
                <a:gd name="T70" fmla="*/ 2 w 87"/>
                <a:gd name="T71" fmla="*/ 45 h 84"/>
                <a:gd name="T72" fmla="*/ 12 w 87"/>
                <a:gd name="T73" fmla="*/ 56 h 84"/>
                <a:gd name="T74" fmla="*/ 19 w 87"/>
                <a:gd name="T75" fmla="*/ 65 h 84"/>
                <a:gd name="T76" fmla="*/ 21 w 87"/>
                <a:gd name="T77" fmla="*/ 59 h 84"/>
                <a:gd name="T78" fmla="*/ 43 w 87"/>
                <a:gd name="T79" fmla="*/ 81 h 84"/>
                <a:gd name="T80" fmla="*/ 68 w 87"/>
                <a:gd name="T81" fmla="*/ 59 h 84"/>
                <a:gd name="T82" fmla="*/ 75 w 87"/>
                <a:gd name="T83" fmla="*/ 58 h 84"/>
                <a:gd name="T84" fmla="*/ 67 w 87"/>
                <a:gd name="T85" fmla="*/ 51 h 84"/>
                <a:gd name="T86" fmla="*/ 72 w 87"/>
                <a:gd name="T87" fmla="*/ 39 h 84"/>
                <a:gd name="T88" fmla="*/ 76 w 87"/>
                <a:gd name="T89"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84">
                  <a:moveTo>
                    <a:pt x="87" y="45"/>
                  </a:moveTo>
                  <a:cubicBezTo>
                    <a:pt x="87" y="42"/>
                    <a:pt x="85" y="38"/>
                    <a:pt x="83" y="36"/>
                  </a:cubicBezTo>
                  <a:cubicBezTo>
                    <a:pt x="85" y="35"/>
                    <a:pt x="86" y="32"/>
                    <a:pt x="86" y="29"/>
                  </a:cubicBezTo>
                  <a:cubicBezTo>
                    <a:pt x="86" y="26"/>
                    <a:pt x="83" y="22"/>
                    <a:pt x="80" y="21"/>
                  </a:cubicBezTo>
                  <a:cubicBezTo>
                    <a:pt x="81" y="20"/>
                    <a:pt x="81" y="18"/>
                    <a:pt x="81" y="16"/>
                  </a:cubicBezTo>
                  <a:cubicBezTo>
                    <a:pt x="81" y="10"/>
                    <a:pt x="76" y="5"/>
                    <a:pt x="70" y="5"/>
                  </a:cubicBezTo>
                  <a:cubicBezTo>
                    <a:pt x="70" y="5"/>
                    <a:pt x="70" y="5"/>
                    <a:pt x="70" y="5"/>
                  </a:cubicBezTo>
                  <a:cubicBezTo>
                    <a:pt x="68" y="4"/>
                    <a:pt x="66" y="3"/>
                    <a:pt x="64" y="3"/>
                  </a:cubicBezTo>
                  <a:cubicBezTo>
                    <a:pt x="62" y="1"/>
                    <a:pt x="60" y="0"/>
                    <a:pt x="57" y="0"/>
                  </a:cubicBezTo>
                  <a:cubicBezTo>
                    <a:pt x="52" y="0"/>
                    <a:pt x="48" y="4"/>
                    <a:pt x="48" y="9"/>
                  </a:cubicBezTo>
                  <a:cubicBezTo>
                    <a:pt x="48" y="35"/>
                    <a:pt x="48" y="35"/>
                    <a:pt x="48" y="35"/>
                  </a:cubicBezTo>
                  <a:cubicBezTo>
                    <a:pt x="46" y="34"/>
                    <a:pt x="45" y="34"/>
                    <a:pt x="43" y="34"/>
                  </a:cubicBezTo>
                  <a:cubicBezTo>
                    <a:pt x="42" y="34"/>
                    <a:pt x="40" y="34"/>
                    <a:pt x="39" y="35"/>
                  </a:cubicBezTo>
                  <a:cubicBezTo>
                    <a:pt x="39" y="10"/>
                    <a:pt x="39" y="10"/>
                    <a:pt x="39" y="10"/>
                  </a:cubicBezTo>
                  <a:cubicBezTo>
                    <a:pt x="39" y="9"/>
                    <a:pt x="39" y="9"/>
                    <a:pt x="39" y="9"/>
                  </a:cubicBezTo>
                  <a:cubicBezTo>
                    <a:pt x="38" y="4"/>
                    <a:pt x="34" y="0"/>
                    <a:pt x="29" y="0"/>
                  </a:cubicBezTo>
                  <a:cubicBezTo>
                    <a:pt x="27" y="0"/>
                    <a:pt x="24" y="1"/>
                    <a:pt x="23" y="3"/>
                  </a:cubicBezTo>
                  <a:cubicBezTo>
                    <a:pt x="20" y="3"/>
                    <a:pt x="18" y="4"/>
                    <a:pt x="17" y="5"/>
                  </a:cubicBezTo>
                  <a:cubicBezTo>
                    <a:pt x="17" y="5"/>
                    <a:pt x="17" y="5"/>
                    <a:pt x="17" y="5"/>
                  </a:cubicBezTo>
                  <a:cubicBezTo>
                    <a:pt x="10" y="5"/>
                    <a:pt x="5" y="10"/>
                    <a:pt x="5" y="16"/>
                  </a:cubicBezTo>
                  <a:cubicBezTo>
                    <a:pt x="5" y="18"/>
                    <a:pt x="6" y="20"/>
                    <a:pt x="6" y="21"/>
                  </a:cubicBezTo>
                  <a:cubicBezTo>
                    <a:pt x="3" y="22"/>
                    <a:pt x="1" y="26"/>
                    <a:pt x="1" y="29"/>
                  </a:cubicBezTo>
                  <a:cubicBezTo>
                    <a:pt x="1" y="32"/>
                    <a:pt x="2" y="35"/>
                    <a:pt x="4" y="36"/>
                  </a:cubicBezTo>
                  <a:cubicBezTo>
                    <a:pt x="1" y="38"/>
                    <a:pt x="0" y="42"/>
                    <a:pt x="0" y="45"/>
                  </a:cubicBezTo>
                  <a:cubicBezTo>
                    <a:pt x="0" y="50"/>
                    <a:pt x="4" y="55"/>
                    <a:pt x="9" y="56"/>
                  </a:cubicBezTo>
                  <a:cubicBezTo>
                    <a:pt x="9" y="57"/>
                    <a:pt x="9" y="57"/>
                    <a:pt x="9" y="58"/>
                  </a:cubicBezTo>
                  <a:cubicBezTo>
                    <a:pt x="9" y="63"/>
                    <a:pt x="13" y="67"/>
                    <a:pt x="18" y="67"/>
                  </a:cubicBezTo>
                  <a:cubicBezTo>
                    <a:pt x="19" y="67"/>
                    <a:pt x="19" y="67"/>
                    <a:pt x="20" y="67"/>
                  </a:cubicBezTo>
                  <a:cubicBezTo>
                    <a:pt x="23" y="77"/>
                    <a:pt x="32" y="84"/>
                    <a:pt x="43" y="84"/>
                  </a:cubicBezTo>
                  <a:cubicBezTo>
                    <a:pt x="54" y="84"/>
                    <a:pt x="63" y="77"/>
                    <a:pt x="67" y="67"/>
                  </a:cubicBezTo>
                  <a:cubicBezTo>
                    <a:pt x="67" y="67"/>
                    <a:pt x="68" y="67"/>
                    <a:pt x="69" y="67"/>
                  </a:cubicBezTo>
                  <a:cubicBezTo>
                    <a:pt x="74" y="67"/>
                    <a:pt x="78" y="63"/>
                    <a:pt x="78" y="58"/>
                  </a:cubicBezTo>
                  <a:cubicBezTo>
                    <a:pt x="78" y="57"/>
                    <a:pt x="78" y="57"/>
                    <a:pt x="78" y="56"/>
                  </a:cubicBezTo>
                  <a:cubicBezTo>
                    <a:pt x="83" y="55"/>
                    <a:pt x="87" y="50"/>
                    <a:pt x="87" y="45"/>
                  </a:cubicBezTo>
                  <a:close/>
                  <a:moveTo>
                    <a:pt x="51" y="10"/>
                  </a:moveTo>
                  <a:cubicBezTo>
                    <a:pt x="51" y="9"/>
                    <a:pt x="51" y="9"/>
                    <a:pt x="51" y="9"/>
                  </a:cubicBezTo>
                  <a:cubicBezTo>
                    <a:pt x="51" y="5"/>
                    <a:pt x="54" y="3"/>
                    <a:pt x="57" y="3"/>
                  </a:cubicBezTo>
                  <a:cubicBezTo>
                    <a:pt x="59" y="3"/>
                    <a:pt x="61" y="4"/>
                    <a:pt x="62" y="5"/>
                  </a:cubicBezTo>
                  <a:cubicBezTo>
                    <a:pt x="63" y="6"/>
                    <a:pt x="63" y="6"/>
                    <a:pt x="64" y="6"/>
                  </a:cubicBezTo>
                  <a:cubicBezTo>
                    <a:pt x="64" y="6"/>
                    <a:pt x="64" y="6"/>
                    <a:pt x="65" y="6"/>
                  </a:cubicBezTo>
                  <a:cubicBezTo>
                    <a:pt x="66" y="6"/>
                    <a:pt x="67" y="6"/>
                    <a:pt x="68" y="7"/>
                  </a:cubicBezTo>
                  <a:cubicBezTo>
                    <a:pt x="68" y="7"/>
                    <a:pt x="68" y="7"/>
                    <a:pt x="68" y="7"/>
                  </a:cubicBezTo>
                  <a:cubicBezTo>
                    <a:pt x="68" y="9"/>
                    <a:pt x="67" y="11"/>
                    <a:pt x="65" y="12"/>
                  </a:cubicBezTo>
                  <a:cubicBezTo>
                    <a:pt x="63" y="11"/>
                    <a:pt x="62" y="11"/>
                    <a:pt x="59" y="10"/>
                  </a:cubicBezTo>
                  <a:cubicBezTo>
                    <a:pt x="59" y="10"/>
                    <a:pt x="58" y="11"/>
                    <a:pt x="58" y="11"/>
                  </a:cubicBezTo>
                  <a:cubicBezTo>
                    <a:pt x="58" y="12"/>
                    <a:pt x="58" y="13"/>
                    <a:pt x="59" y="13"/>
                  </a:cubicBezTo>
                  <a:cubicBezTo>
                    <a:pt x="66" y="14"/>
                    <a:pt x="67" y="19"/>
                    <a:pt x="67" y="20"/>
                  </a:cubicBezTo>
                  <a:cubicBezTo>
                    <a:pt x="67" y="20"/>
                    <a:pt x="68" y="21"/>
                    <a:pt x="68" y="21"/>
                  </a:cubicBezTo>
                  <a:cubicBezTo>
                    <a:pt x="68" y="21"/>
                    <a:pt x="68" y="21"/>
                    <a:pt x="69" y="21"/>
                  </a:cubicBezTo>
                  <a:cubicBezTo>
                    <a:pt x="69" y="21"/>
                    <a:pt x="70" y="20"/>
                    <a:pt x="70" y="20"/>
                  </a:cubicBezTo>
                  <a:cubicBezTo>
                    <a:pt x="70" y="19"/>
                    <a:pt x="69" y="17"/>
                    <a:pt x="67" y="14"/>
                  </a:cubicBezTo>
                  <a:cubicBezTo>
                    <a:pt x="69" y="13"/>
                    <a:pt x="70" y="10"/>
                    <a:pt x="70" y="8"/>
                  </a:cubicBezTo>
                  <a:cubicBezTo>
                    <a:pt x="75" y="8"/>
                    <a:pt x="79" y="12"/>
                    <a:pt x="79" y="16"/>
                  </a:cubicBezTo>
                  <a:cubicBezTo>
                    <a:pt x="79" y="18"/>
                    <a:pt x="78" y="20"/>
                    <a:pt x="77" y="21"/>
                  </a:cubicBezTo>
                  <a:cubicBezTo>
                    <a:pt x="77" y="21"/>
                    <a:pt x="77" y="22"/>
                    <a:pt x="77" y="22"/>
                  </a:cubicBezTo>
                  <a:cubicBezTo>
                    <a:pt x="77" y="23"/>
                    <a:pt x="78" y="23"/>
                    <a:pt x="78" y="23"/>
                  </a:cubicBezTo>
                  <a:cubicBezTo>
                    <a:pt x="81" y="24"/>
                    <a:pt x="83" y="26"/>
                    <a:pt x="83" y="29"/>
                  </a:cubicBezTo>
                  <a:cubicBezTo>
                    <a:pt x="83" y="32"/>
                    <a:pt x="82" y="34"/>
                    <a:pt x="80" y="35"/>
                  </a:cubicBezTo>
                  <a:cubicBezTo>
                    <a:pt x="80" y="35"/>
                    <a:pt x="79" y="35"/>
                    <a:pt x="79" y="35"/>
                  </a:cubicBezTo>
                  <a:cubicBezTo>
                    <a:pt x="78" y="36"/>
                    <a:pt x="76" y="37"/>
                    <a:pt x="72" y="37"/>
                  </a:cubicBezTo>
                  <a:cubicBezTo>
                    <a:pt x="69" y="37"/>
                    <a:pt x="66" y="36"/>
                    <a:pt x="63" y="34"/>
                  </a:cubicBezTo>
                  <a:cubicBezTo>
                    <a:pt x="64" y="31"/>
                    <a:pt x="64" y="28"/>
                    <a:pt x="64" y="28"/>
                  </a:cubicBezTo>
                  <a:cubicBezTo>
                    <a:pt x="64" y="27"/>
                    <a:pt x="64" y="27"/>
                    <a:pt x="63" y="27"/>
                  </a:cubicBezTo>
                  <a:cubicBezTo>
                    <a:pt x="62" y="27"/>
                    <a:pt x="62" y="27"/>
                    <a:pt x="62" y="28"/>
                  </a:cubicBezTo>
                  <a:cubicBezTo>
                    <a:pt x="62" y="28"/>
                    <a:pt x="62" y="34"/>
                    <a:pt x="55" y="37"/>
                  </a:cubicBezTo>
                  <a:cubicBezTo>
                    <a:pt x="54" y="36"/>
                    <a:pt x="52" y="36"/>
                    <a:pt x="51" y="35"/>
                  </a:cubicBezTo>
                  <a:lnTo>
                    <a:pt x="51" y="10"/>
                  </a:lnTo>
                  <a:close/>
                  <a:moveTo>
                    <a:pt x="3" y="29"/>
                  </a:moveTo>
                  <a:cubicBezTo>
                    <a:pt x="3" y="26"/>
                    <a:pt x="6" y="24"/>
                    <a:pt x="9" y="23"/>
                  </a:cubicBezTo>
                  <a:cubicBezTo>
                    <a:pt x="9" y="23"/>
                    <a:pt x="9" y="23"/>
                    <a:pt x="9" y="22"/>
                  </a:cubicBezTo>
                  <a:cubicBezTo>
                    <a:pt x="10" y="22"/>
                    <a:pt x="10" y="21"/>
                    <a:pt x="9" y="21"/>
                  </a:cubicBezTo>
                  <a:cubicBezTo>
                    <a:pt x="8" y="20"/>
                    <a:pt x="8" y="18"/>
                    <a:pt x="8" y="16"/>
                  </a:cubicBezTo>
                  <a:cubicBezTo>
                    <a:pt x="8" y="12"/>
                    <a:pt x="12" y="8"/>
                    <a:pt x="16" y="8"/>
                  </a:cubicBezTo>
                  <a:cubicBezTo>
                    <a:pt x="16" y="10"/>
                    <a:pt x="18" y="13"/>
                    <a:pt x="20" y="14"/>
                  </a:cubicBezTo>
                  <a:cubicBezTo>
                    <a:pt x="17" y="17"/>
                    <a:pt x="17" y="19"/>
                    <a:pt x="17" y="20"/>
                  </a:cubicBezTo>
                  <a:cubicBezTo>
                    <a:pt x="17" y="20"/>
                    <a:pt x="17" y="21"/>
                    <a:pt x="18" y="21"/>
                  </a:cubicBezTo>
                  <a:cubicBezTo>
                    <a:pt x="18" y="21"/>
                    <a:pt x="18" y="21"/>
                    <a:pt x="18" y="21"/>
                  </a:cubicBezTo>
                  <a:cubicBezTo>
                    <a:pt x="19" y="21"/>
                    <a:pt x="19" y="20"/>
                    <a:pt x="19" y="20"/>
                  </a:cubicBezTo>
                  <a:cubicBezTo>
                    <a:pt x="19" y="19"/>
                    <a:pt x="21" y="14"/>
                    <a:pt x="28" y="13"/>
                  </a:cubicBezTo>
                  <a:cubicBezTo>
                    <a:pt x="28" y="13"/>
                    <a:pt x="29" y="12"/>
                    <a:pt x="29" y="11"/>
                  </a:cubicBezTo>
                  <a:cubicBezTo>
                    <a:pt x="29" y="11"/>
                    <a:pt x="28" y="10"/>
                    <a:pt x="27" y="10"/>
                  </a:cubicBezTo>
                  <a:cubicBezTo>
                    <a:pt x="25" y="11"/>
                    <a:pt x="23" y="11"/>
                    <a:pt x="22" y="12"/>
                  </a:cubicBezTo>
                  <a:cubicBezTo>
                    <a:pt x="20" y="11"/>
                    <a:pt x="19" y="9"/>
                    <a:pt x="19" y="7"/>
                  </a:cubicBezTo>
                  <a:cubicBezTo>
                    <a:pt x="19" y="7"/>
                    <a:pt x="19" y="7"/>
                    <a:pt x="19" y="7"/>
                  </a:cubicBezTo>
                  <a:cubicBezTo>
                    <a:pt x="20" y="6"/>
                    <a:pt x="21" y="6"/>
                    <a:pt x="22" y="6"/>
                  </a:cubicBezTo>
                  <a:cubicBezTo>
                    <a:pt x="22" y="6"/>
                    <a:pt x="22" y="6"/>
                    <a:pt x="23" y="6"/>
                  </a:cubicBezTo>
                  <a:cubicBezTo>
                    <a:pt x="23" y="6"/>
                    <a:pt x="24" y="6"/>
                    <a:pt x="24" y="5"/>
                  </a:cubicBezTo>
                  <a:cubicBezTo>
                    <a:pt x="25" y="4"/>
                    <a:pt x="27" y="3"/>
                    <a:pt x="29" y="3"/>
                  </a:cubicBezTo>
                  <a:cubicBezTo>
                    <a:pt x="33" y="3"/>
                    <a:pt x="36" y="5"/>
                    <a:pt x="36" y="9"/>
                  </a:cubicBezTo>
                  <a:cubicBezTo>
                    <a:pt x="36" y="35"/>
                    <a:pt x="36" y="35"/>
                    <a:pt x="36" y="35"/>
                  </a:cubicBezTo>
                  <a:cubicBezTo>
                    <a:pt x="34" y="36"/>
                    <a:pt x="33" y="37"/>
                    <a:pt x="31" y="37"/>
                  </a:cubicBezTo>
                  <a:cubicBezTo>
                    <a:pt x="31" y="37"/>
                    <a:pt x="31" y="37"/>
                    <a:pt x="31" y="37"/>
                  </a:cubicBezTo>
                  <a:cubicBezTo>
                    <a:pt x="25" y="35"/>
                    <a:pt x="25" y="28"/>
                    <a:pt x="25" y="28"/>
                  </a:cubicBezTo>
                  <a:cubicBezTo>
                    <a:pt x="25" y="27"/>
                    <a:pt x="24" y="27"/>
                    <a:pt x="24" y="27"/>
                  </a:cubicBezTo>
                  <a:cubicBezTo>
                    <a:pt x="23" y="27"/>
                    <a:pt x="22" y="27"/>
                    <a:pt x="22" y="28"/>
                  </a:cubicBezTo>
                  <a:cubicBezTo>
                    <a:pt x="22" y="28"/>
                    <a:pt x="22" y="31"/>
                    <a:pt x="23" y="34"/>
                  </a:cubicBezTo>
                  <a:cubicBezTo>
                    <a:pt x="21" y="36"/>
                    <a:pt x="18" y="37"/>
                    <a:pt x="14" y="37"/>
                  </a:cubicBezTo>
                  <a:cubicBezTo>
                    <a:pt x="11" y="37"/>
                    <a:pt x="8" y="36"/>
                    <a:pt x="7" y="35"/>
                  </a:cubicBezTo>
                  <a:cubicBezTo>
                    <a:pt x="7" y="35"/>
                    <a:pt x="7" y="35"/>
                    <a:pt x="7" y="35"/>
                  </a:cubicBezTo>
                  <a:cubicBezTo>
                    <a:pt x="5" y="34"/>
                    <a:pt x="3" y="32"/>
                    <a:pt x="3" y="29"/>
                  </a:cubicBezTo>
                  <a:close/>
                  <a:moveTo>
                    <a:pt x="2" y="45"/>
                  </a:moveTo>
                  <a:cubicBezTo>
                    <a:pt x="2" y="42"/>
                    <a:pt x="4" y="40"/>
                    <a:pt x="6" y="38"/>
                  </a:cubicBezTo>
                  <a:cubicBezTo>
                    <a:pt x="8" y="38"/>
                    <a:pt x="11" y="39"/>
                    <a:pt x="14" y="39"/>
                  </a:cubicBezTo>
                  <a:cubicBezTo>
                    <a:pt x="18" y="39"/>
                    <a:pt x="22" y="38"/>
                    <a:pt x="25" y="36"/>
                  </a:cubicBezTo>
                  <a:cubicBezTo>
                    <a:pt x="26" y="37"/>
                    <a:pt x="27" y="38"/>
                    <a:pt x="29" y="39"/>
                  </a:cubicBezTo>
                  <a:cubicBezTo>
                    <a:pt x="25" y="42"/>
                    <a:pt x="22" y="46"/>
                    <a:pt x="20" y="51"/>
                  </a:cubicBezTo>
                  <a:cubicBezTo>
                    <a:pt x="15" y="50"/>
                    <a:pt x="12" y="52"/>
                    <a:pt x="10" y="54"/>
                  </a:cubicBezTo>
                  <a:cubicBezTo>
                    <a:pt x="6" y="53"/>
                    <a:pt x="2" y="49"/>
                    <a:pt x="2" y="45"/>
                  </a:cubicBezTo>
                  <a:close/>
                  <a:moveTo>
                    <a:pt x="18" y="65"/>
                  </a:moveTo>
                  <a:cubicBezTo>
                    <a:pt x="14" y="65"/>
                    <a:pt x="11" y="62"/>
                    <a:pt x="11" y="58"/>
                  </a:cubicBezTo>
                  <a:cubicBezTo>
                    <a:pt x="11" y="57"/>
                    <a:pt x="11" y="57"/>
                    <a:pt x="12" y="56"/>
                  </a:cubicBezTo>
                  <a:cubicBezTo>
                    <a:pt x="13" y="55"/>
                    <a:pt x="15" y="53"/>
                    <a:pt x="19" y="53"/>
                  </a:cubicBezTo>
                  <a:cubicBezTo>
                    <a:pt x="19" y="55"/>
                    <a:pt x="18" y="57"/>
                    <a:pt x="18" y="59"/>
                  </a:cubicBezTo>
                  <a:cubicBezTo>
                    <a:pt x="18" y="61"/>
                    <a:pt x="19" y="63"/>
                    <a:pt x="19" y="65"/>
                  </a:cubicBezTo>
                  <a:cubicBezTo>
                    <a:pt x="19" y="65"/>
                    <a:pt x="18" y="65"/>
                    <a:pt x="18" y="65"/>
                  </a:cubicBezTo>
                  <a:close/>
                  <a:moveTo>
                    <a:pt x="43" y="81"/>
                  </a:moveTo>
                  <a:cubicBezTo>
                    <a:pt x="31" y="81"/>
                    <a:pt x="21" y="71"/>
                    <a:pt x="21" y="59"/>
                  </a:cubicBezTo>
                  <a:cubicBezTo>
                    <a:pt x="21" y="47"/>
                    <a:pt x="31" y="37"/>
                    <a:pt x="43" y="37"/>
                  </a:cubicBezTo>
                  <a:cubicBezTo>
                    <a:pt x="55" y="37"/>
                    <a:pt x="65" y="47"/>
                    <a:pt x="65" y="59"/>
                  </a:cubicBezTo>
                  <a:cubicBezTo>
                    <a:pt x="65" y="71"/>
                    <a:pt x="55" y="81"/>
                    <a:pt x="43" y="81"/>
                  </a:cubicBezTo>
                  <a:close/>
                  <a:moveTo>
                    <a:pt x="69" y="65"/>
                  </a:moveTo>
                  <a:cubicBezTo>
                    <a:pt x="68" y="65"/>
                    <a:pt x="68" y="65"/>
                    <a:pt x="67" y="65"/>
                  </a:cubicBezTo>
                  <a:cubicBezTo>
                    <a:pt x="68" y="63"/>
                    <a:pt x="68" y="61"/>
                    <a:pt x="68" y="59"/>
                  </a:cubicBezTo>
                  <a:cubicBezTo>
                    <a:pt x="68" y="57"/>
                    <a:pt x="68" y="55"/>
                    <a:pt x="67" y="53"/>
                  </a:cubicBezTo>
                  <a:cubicBezTo>
                    <a:pt x="71" y="53"/>
                    <a:pt x="74" y="55"/>
                    <a:pt x="75" y="56"/>
                  </a:cubicBezTo>
                  <a:cubicBezTo>
                    <a:pt x="75" y="57"/>
                    <a:pt x="75" y="57"/>
                    <a:pt x="75" y="58"/>
                  </a:cubicBezTo>
                  <a:cubicBezTo>
                    <a:pt x="75" y="62"/>
                    <a:pt x="72" y="65"/>
                    <a:pt x="69" y="65"/>
                  </a:cubicBezTo>
                  <a:close/>
                  <a:moveTo>
                    <a:pt x="76" y="54"/>
                  </a:moveTo>
                  <a:cubicBezTo>
                    <a:pt x="75" y="52"/>
                    <a:pt x="71" y="50"/>
                    <a:pt x="67" y="51"/>
                  </a:cubicBezTo>
                  <a:cubicBezTo>
                    <a:pt x="65" y="46"/>
                    <a:pt x="62" y="42"/>
                    <a:pt x="58" y="39"/>
                  </a:cubicBezTo>
                  <a:cubicBezTo>
                    <a:pt x="59" y="38"/>
                    <a:pt x="61" y="37"/>
                    <a:pt x="62" y="36"/>
                  </a:cubicBezTo>
                  <a:cubicBezTo>
                    <a:pt x="65" y="38"/>
                    <a:pt x="68" y="39"/>
                    <a:pt x="72" y="39"/>
                  </a:cubicBezTo>
                  <a:cubicBezTo>
                    <a:pt x="76" y="39"/>
                    <a:pt x="79" y="38"/>
                    <a:pt x="80" y="38"/>
                  </a:cubicBezTo>
                  <a:cubicBezTo>
                    <a:pt x="83" y="40"/>
                    <a:pt x="84" y="42"/>
                    <a:pt x="84" y="45"/>
                  </a:cubicBezTo>
                  <a:cubicBezTo>
                    <a:pt x="84" y="49"/>
                    <a:pt x="81" y="53"/>
                    <a:pt x="76" y="54"/>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62" name="Group 1961">
            <a:extLst>
              <a:ext uri="{FF2B5EF4-FFF2-40B4-BE49-F238E27FC236}">
                <a16:creationId xmlns:a16="http://schemas.microsoft.com/office/drawing/2014/main" id="{1591D682-F595-3345-A505-EF79ADD5DDF5}"/>
              </a:ext>
            </a:extLst>
          </p:cNvPr>
          <p:cNvGrpSpPr/>
          <p:nvPr userDrawn="1"/>
        </p:nvGrpSpPr>
        <p:grpSpPr>
          <a:xfrm>
            <a:off x="3036340" y="2515120"/>
            <a:ext cx="271692" cy="193855"/>
            <a:chOff x="3036340" y="2620555"/>
            <a:chExt cx="271692" cy="193855"/>
          </a:xfrm>
        </p:grpSpPr>
        <p:sp>
          <p:nvSpPr>
            <p:cNvPr id="1963" name="Freeform 147">
              <a:extLst>
                <a:ext uri="{FF2B5EF4-FFF2-40B4-BE49-F238E27FC236}">
                  <a16:creationId xmlns:a16="http://schemas.microsoft.com/office/drawing/2014/main" id="{7505A753-B200-5B46-859A-EC7E4AB2273E}"/>
                </a:ext>
              </a:extLst>
            </p:cNvPr>
            <p:cNvSpPr>
              <a:spLocks noEditPoints="1"/>
            </p:cNvSpPr>
            <p:nvPr/>
          </p:nvSpPr>
          <p:spPr bwMode="auto">
            <a:xfrm>
              <a:off x="3082601" y="2663144"/>
              <a:ext cx="178435" cy="104271"/>
            </a:xfrm>
            <a:custGeom>
              <a:avLst/>
              <a:gdLst>
                <a:gd name="T0" fmla="*/ 23 w 46"/>
                <a:gd name="T1" fmla="*/ 0 h 27"/>
                <a:gd name="T2" fmla="*/ 7 w 46"/>
                <a:gd name="T3" fmla="*/ 5 h 27"/>
                <a:gd name="T4" fmla="*/ 0 w 46"/>
                <a:gd name="T5" fmla="*/ 14 h 27"/>
                <a:gd name="T6" fmla="*/ 23 w 46"/>
                <a:gd name="T7" fmla="*/ 27 h 27"/>
                <a:gd name="T8" fmla="*/ 46 w 46"/>
                <a:gd name="T9" fmla="*/ 14 h 27"/>
                <a:gd name="T10" fmla="*/ 23 w 46"/>
                <a:gd name="T11" fmla="*/ 0 h 27"/>
                <a:gd name="T12" fmla="*/ 29 w 46"/>
                <a:gd name="T13" fmla="*/ 4 h 27"/>
                <a:gd name="T14" fmla="*/ 31 w 46"/>
                <a:gd name="T15" fmla="*/ 10 h 27"/>
                <a:gd name="T16" fmla="*/ 23 w 46"/>
                <a:gd name="T17" fmla="*/ 18 h 27"/>
                <a:gd name="T18" fmla="*/ 14 w 46"/>
                <a:gd name="T19" fmla="*/ 10 h 27"/>
                <a:gd name="T20" fmla="*/ 17 w 46"/>
                <a:gd name="T21" fmla="*/ 4 h 27"/>
                <a:gd name="T22" fmla="*/ 23 w 46"/>
                <a:gd name="T23" fmla="*/ 3 h 27"/>
                <a:gd name="T24" fmla="*/ 29 w 46"/>
                <a:gd name="T25" fmla="*/ 4 h 27"/>
                <a:gd name="T26" fmla="*/ 23 w 46"/>
                <a:gd name="T27" fmla="*/ 25 h 27"/>
                <a:gd name="T28" fmla="*/ 3 w 46"/>
                <a:gd name="T29" fmla="*/ 14 h 27"/>
                <a:gd name="T30" fmla="*/ 8 w 46"/>
                <a:gd name="T31" fmla="*/ 8 h 27"/>
                <a:gd name="T32" fmla="*/ 13 w 46"/>
                <a:gd name="T33" fmla="*/ 5 h 27"/>
                <a:gd name="T34" fmla="*/ 12 w 46"/>
                <a:gd name="T35" fmla="*/ 10 h 27"/>
                <a:gd name="T36" fmla="*/ 23 w 46"/>
                <a:gd name="T37" fmla="*/ 21 h 27"/>
                <a:gd name="T38" fmla="*/ 34 w 46"/>
                <a:gd name="T39" fmla="*/ 10 h 27"/>
                <a:gd name="T40" fmla="*/ 33 w 46"/>
                <a:gd name="T41" fmla="*/ 6 h 27"/>
                <a:gd name="T42" fmla="*/ 43 w 46"/>
                <a:gd name="T43" fmla="*/ 14 h 27"/>
                <a:gd name="T44" fmla="*/ 23 w 46"/>
                <a:gd name="T45"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27">
                  <a:moveTo>
                    <a:pt x="23" y="0"/>
                  </a:moveTo>
                  <a:cubicBezTo>
                    <a:pt x="16" y="0"/>
                    <a:pt x="10" y="4"/>
                    <a:pt x="7" y="5"/>
                  </a:cubicBezTo>
                  <a:cubicBezTo>
                    <a:pt x="3" y="8"/>
                    <a:pt x="0" y="11"/>
                    <a:pt x="0" y="14"/>
                  </a:cubicBezTo>
                  <a:cubicBezTo>
                    <a:pt x="0" y="17"/>
                    <a:pt x="10" y="27"/>
                    <a:pt x="23" y="27"/>
                  </a:cubicBezTo>
                  <a:cubicBezTo>
                    <a:pt x="35" y="27"/>
                    <a:pt x="46" y="17"/>
                    <a:pt x="46" y="14"/>
                  </a:cubicBezTo>
                  <a:cubicBezTo>
                    <a:pt x="46" y="11"/>
                    <a:pt x="35" y="0"/>
                    <a:pt x="23" y="0"/>
                  </a:cubicBezTo>
                  <a:close/>
                  <a:moveTo>
                    <a:pt x="29" y="4"/>
                  </a:moveTo>
                  <a:cubicBezTo>
                    <a:pt x="30" y="6"/>
                    <a:pt x="31" y="8"/>
                    <a:pt x="31" y="10"/>
                  </a:cubicBezTo>
                  <a:cubicBezTo>
                    <a:pt x="31" y="15"/>
                    <a:pt x="28" y="18"/>
                    <a:pt x="23" y="18"/>
                  </a:cubicBezTo>
                  <a:cubicBezTo>
                    <a:pt x="18" y="18"/>
                    <a:pt x="14" y="15"/>
                    <a:pt x="14" y="10"/>
                  </a:cubicBezTo>
                  <a:cubicBezTo>
                    <a:pt x="14" y="8"/>
                    <a:pt x="15" y="5"/>
                    <a:pt x="17" y="4"/>
                  </a:cubicBezTo>
                  <a:cubicBezTo>
                    <a:pt x="19" y="3"/>
                    <a:pt x="21" y="3"/>
                    <a:pt x="23" y="3"/>
                  </a:cubicBezTo>
                  <a:cubicBezTo>
                    <a:pt x="25" y="3"/>
                    <a:pt x="27" y="3"/>
                    <a:pt x="29" y="4"/>
                  </a:cubicBezTo>
                  <a:close/>
                  <a:moveTo>
                    <a:pt x="23" y="25"/>
                  </a:moveTo>
                  <a:cubicBezTo>
                    <a:pt x="12" y="25"/>
                    <a:pt x="3" y="16"/>
                    <a:pt x="3" y="14"/>
                  </a:cubicBezTo>
                  <a:cubicBezTo>
                    <a:pt x="3" y="13"/>
                    <a:pt x="4" y="10"/>
                    <a:pt x="8" y="8"/>
                  </a:cubicBezTo>
                  <a:cubicBezTo>
                    <a:pt x="9" y="7"/>
                    <a:pt x="11" y="6"/>
                    <a:pt x="13" y="5"/>
                  </a:cubicBezTo>
                  <a:cubicBezTo>
                    <a:pt x="12" y="7"/>
                    <a:pt x="12" y="8"/>
                    <a:pt x="12" y="10"/>
                  </a:cubicBezTo>
                  <a:cubicBezTo>
                    <a:pt x="12" y="16"/>
                    <a:pt x="17" y="21"/>
                    <a:pt x="23" y="21"/>
                  </a:cubicBezTo>
                  <a:cubicBezTo>
                    <a:pt x="29" y="21"/>
                    <a:pt x="34" y="16"/>
                    <a:pt x="34" y="10"/>
                  </a:cubicBezTo>
                  <a:cubicBezTo>
                    <a:pt x="34" y="8"/>
                    <a:pt x="34" y="7"/>
                    <a:pt x="33" y="6"/>
                  </a:cubicBezTo>
                  <a:cubicBezTo>
                    <a:pt x="39" y="9"/>
                    <a:pt x="42" y="13"/>
                    <a:pt x="43" y="14"/>
                  </a:cubicBezTo>
                  <a:cubicBezTo>
                    <a:pt x="42" y="16"/>
                    <a:pt x="34" y="25"/>
                    <a:pt x="23" y="2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4" name="Freeform 148">
              <a:extLst>
                <a:ext uri="{FF2B5EF4-FFF2-40B4-BE49-F238E27FC236}">
                  <a16:creationId xmlns:a16="http://schemas.microsoft.com/office/drawing/2014/main" id="{E02E4B17-C938-E140-84FE-FCE378DFCC58}"/>
                </a:ext>
              </a:extLst>
            </p:cNvPr>
            <p:cNvSpPr>
              <a:spLocks/>
            </p:cNvSpPr>
            <p:nvPr/>
          </p:nvSpPr>
          <p:spPr bwMode="auto">
            <a:xfrm>
              <a:off x="3036340" y="2620555"/>
              <a:ext cx="73430" cy="73430"/>
            </a:xfrm>
            <a:custGeom>
              <a:avLst/>
              <a:gdLst>
                <a:gd name="T0" fmla="*/ 1 w 19"/>
                <a:gd name="T1" fmla="*/ 19 h 19"/>
                <a:gd name="T2" fmla="*/ 0 w 19"/>
                <a:gd name="T3" fmla="*/ 18 h 19"/>
                <a:gd name="T4" fmla="*/ 0 w 19"/>
                <a:gd name="T5" fmla="*/ 1 h 19"/>
                <a:gd name="T6" fmla="*/ 1 w 19"/>
                <a:gd name="T7" fmla="*/ 0 h 19"/>
                <a:gd name="T8" fmla="*/ 18 w 19"/>
                <a:gd name="T9" fmla="*/ 0 h 19"/>
                <a:gd name="T10" fmla="*/ 19 w 19"/>
                <a:gd name="T11" fmla="*/ 1 h 19"/>
                <a:gd name="T12" fmla="*/ 18 w 19"/>
                <a:gd name="T13" fmla="*/ 2 h 19"/>
                <a:gd name="T14" fmla="*/ 2 w 19"/>
                <a:gd name="T15" fmla="*/ 2 h 19"/>
                <a:gd name="T16" fmla="*/ 2 w 19"/>
                <a:gd name="T17" fmla="*/ 18 h 19"/>
                <a:gd name="T18" fmla="*/ 1 w 19"/>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 y="19"/>
                  </a:moveTo>
                  <a:cubicBezTo>
                    <a:pt x="0" y="19"/>
                    <a:pt x="0" y="19"/>
                    <a:pt x="0" y="18"/>
                  </a:cubicBezTo>
                  <a:cubicBezTo>
                    <a:pt x="0" y="1"/>
                    <a:pt x="0" y="1"/>
                    <a:pt x="0" y="1"/>
                  </a:cubicBezTo>
                  <a:cubicBezTo>
                    <a:pt x="0" y="0"/>
                    <a:pt x="0" y="0"/>
                    <a:pt x="1" y="0"/>
                  </a:cubicBezTo>
                  <a:cubicBezTo>
                    <a:pt x="18" y="0"/>
                    <a:pt x="18" y="0"/>
                    <a:pt x="18" y="0"/>
                  </a:cubicBezTo>
                  <a:cubicBezTo>
                    <a:pt x="18" y="0"/>
                    <a:pt x="19" y="0"/>
                    <a:pt x="19" y="1"/>
                  </a:cubicBezTo>
                  <a:cubicBezTo>
                    <a:pt x="19" y="2"/>
                    <a:pt x="18" y="2"/>
                    <a:pt x="18" y="2"/>
                  </a:cubicBezTo>
                  <a:cubicBezTo>
                    <a:pt x="2" y="2"/>
                    <a:pt x="2" y="2"/>
                    <a:pt x="2" y="2"/>
                  </a:cubicBezTo>
                  <a:cubicBezTo>
                    <a:pt x="2" y="18"/>
                    <a:pt x="2" y="18"/>
                    <a:pt x="2" y="18"/>
                  </a:cubicBezTo>
                  <a:cubicBezTo>
                    <a:pt x="2" y="19"/>
                    <a:pt x="2" y="19"/>
                    <a:pt x="1" y="19"/>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5" name="Freeform 149">
              <a:extLst>
                <a:ext uri="{FF2B5EF4-FFF2-40B4-BE49-F238E27FC236}">
                  <a16:creationId xmlns:a16="http://schemas.microsoft.com/office/drawing/2014/main" id="{391EDC8D-6AE5-A840-8770-08B751111815}"/>
                </a:ext>
              </a:extLst>
            </p:cNvPr>
            <p:cNvSpPr>
              <a:spLocks/>
            </p:cNvSpPr>
            <p:nvPr/>
          </p:nvSpPr>
          <p:spPr bwMode="auto">
            <a:xfrm>
              <a:off x="3233867" y="2620555"/>
              <a:ext cx="74165" cy="73430"/>
            </a:xfrm>
            <a:custGeom>
              <a:avLst/>
              <a:gdLst>
                <a:gd name="T0" fmla="*/ 18 w 19"/>
                <a:gd name="T1" fmla="*/ 19 h 19"/>
                <a:gd name="T2" fmla="*/ 16 w 19"/>
                <a:gd name="T3" fmla="*/ 18 h 19"/>
                <a:gd name="T4" fmla="*/ 16 w 19"/>
                <a:gd name="T5" fmla="*/ 2 h 19"/>
                <a:gd name="T6" fmla="*/ 1 w 19"/>
                <a:gd name="T7" fmla="*/ 2 h 19"/>
                <a:gd name="T8" fmla="*/ 0 w 19"/>
                <a:gd name="T9" fmla="*/ 1 h 19"/>
                <a:gd name="T10" fmla="*/ 1 w 19"/>
                <a:gd name="T11" fmla="*/ 0 h 19"/>
                <a:gd name="T12" fmla="*/ 18 w 19"/>
                <a:gd name="T13" fmla="*/ 0 h 19"/>
                <a:gd name="T14" fmla="*/ 19 w 19"/>
                <a:gd name="T15" fmla="*/ 1 h 19"/>
                <a:gd name="T16" fmla="*/ 19 w 19"/>
                <a:gd name="T17" fmla="*/ 18 h 19"/>
                <a:gd name="T18" fmla="*/ 18 w 19"/>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18" y="19"/>
                  </a:moveTo>
                  <a:cubicBezTo>
                    <a:pt x="17" y="19"/>
                    <a:pt x="16" y="19"/>
                    <a:pt x="16" y="18"/>
                  </a:cubicBezTo>
                  <a:cubicBezTo>
                    <a:pt x="16" y="2"/>
                    <a:pt x="16" y="2"/>
                    <a:pt x="16" y="2"/>
                  </a:cubicBezTo>
                  <a:cubicBezTo>
                    <a:pt x="1" y="2"/>
                    <a:pt x="1" y="2"/>
                    <a:pt x="1" y="2"/>
                  </a:cubicBezTo>
                  <a:cubicBezTo>
                    <a:pt x="0" y="2"/>
                    <a:pt x="0" y="2"/>
                    <a:pt x="0" y="1"/>
                  </a:cubicBezTo>
                  <a:cubicBezTo>
                    <a:pt x="0" y="0"/>
                    <a:pt x="0" y="0"/>
                    <a:pt x="1" y="0"/>
                  </a:cubicBezTo>
                  <a:cubicBezTo>
                    <a:pt x="18" y="0"/>
                    <a:pt x="18" y="0"/>
                    <a:pt x="18" y="0"/>
                  </a:cubicBezTo>
                  <a:cubicBezTo>
                    <a:pt x="18" y="0"/>
                    <a:pt x="19" y="0"/>
                    <a:pt x="19" y="1"/>
                  </a:cubicBezTo>
                  <a:cubicBezTo>
                    <a:pt x="19" y="18"/>
                    <a:pt x="19" y="18"/>
                    <a:pt x="19" y="18"/>
                  </a:cubicBezTo>
                  <a:cubicBezTo>
                    <a:pt x="19" y="19"/>
                    <a:pt x="18" y="19"/>
                    <a:pt x="18" y="19"/>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6" name="Freeform 150">
              <a:extLst>
                <a:ext uri="{FF2B5EF4-FFF2-40B4-BE49-F238E27FC236}">
                  <a16:creationId xmlns:a16="http://schemas.microsoft.com/office/drawing/2014/main" id="{47772F4A-A44B-BD4B-B222-A201F9B07D39}"/>
                </a:ext>
              </a:extLst>
            </p:cNvPr>
            <p:cNvSpPr>
              <a:spLocks/>
            </p:cNvSpPr>
            <p:nvPr/>
          </p:nvSpPr>
          <p:spPr bwMode="auto">
            <a:xfrm>
              <a:off x="3036340" y="2736574"/>
              <a:ext cx="73430" cy="77836"/>
            </a:xfrm>
            <a:custGeom>
              <a:avLst/>
              <a:gdLst>
                <a:gd name="T0" fmla="*/ 18 w 19"/>
                <a:gd name="T1" fmla="*/ 20 h 20"/>
                <a:gd name="T2" fmla="*/ 1 w 19"/>
                <a:gd name="T3" fmla="*/ 20 h 20"/>
                <a:gd name="T4" fmla="*/ 0 w 19"/>
                <a:gd name="T5" fmla="*/ 19 h 20"/>
                <a:gd name="T6" fmla="*/ 0 w 19"/>
                <a:gd name="T7" fmla="*/ 2 h 20"/>
                <a:gd name="T8" fmla="*/ 1 w 19"/>
                <a:gd name="T9" fmla="*/ 0 h 20"/>
                <a:gd name="T10" fmla="*/ 2 w 19"/>
                <a:gd name="T11" fmla="*/ 2 h 20"/>
                <a:gd name="T12" fmla="*/ 2 w 19"/>
                <a:gd name="T13" fmla="*/ 17 h 20"/>
                <a:gd name="T14" fmla="*/ 18 w 19"/>
                <a:gd name="T15" fmla="*/ 17 h 20"/>
                <a:gd name="T16" fmla="*/ 19 w 19"/>
                <a:gd name="T17" fmla="*/ 19 h 20"/>
                <a:gd name="T18" fmla="*/ 18 w 19"/>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8" y="20"/>
                  </a:moveTo>
                  <a:cubicBezTo>
                    <a:pt x="1" y="20"/>
                    <a:pt x="1" y="20"/>
                    <a:pt x="1" y="20"/>
                  </a:cubicBezTo>
                  <a:cubicBezTo>
                    <a:pt x="0" y="20"/>
                    <a:pt x="0" y="19"/>
                    <a:pt x="0" y="19"/>
                  </a:cubicBezTo>
                  <a:cubicBezTo>
                    <a:pt x="0" y="2"/>
                    <a:pt x="0" y="2"/>
                    <a:pt x="0" y="2"/>
                  </a:cubicBezTo>
                  <a:cubicBezTo>
                    <a:pt x="0" y="1"/>
                    <a:pt x="0" y="0"/>
                    <a:pt x="1" y="0"/>
                  </a:cubicBezTo>
                  <a:cubicBezTo>
                    <a:pt x="2" y="0"/>
                    <a:pt x="2" y="1"/>
                    <a:pt x="2" y="2"/>
                  </a:cubicBezTo>
                  <a:cubicBezTo>
                    <a:pt x="2" y="17"/>
                    <a:pt x="2" y="17"/>
                    <a:pt x="2" y="17"/>
                  </a:cubicBezTo>
                  <a:cubicBezTo>
                    <a:pt x="18" y="17"/>
                    <a:pt x="18" y="17"/>
                    <a:pt x="18" y="17"/>
                  </a:cubicBezTo>
                  <a:cubicBezTo>
                    <a:pt x="18" y="17"/>
                    <a:pt x="19" y="18"/>
                    <a:pt x="19" y="19"/>
                  </a:cubicBezTo>
                  <a:cubicBezTo>
                    <a:pt x="19" y="19"/>
                    <a:pt x="18" y="20"/>
                    <a:pt x="18" y="2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7" name="Freeform 151">
              <a:extLst>
                <a:ext uri="{FF2B5EF4-FFF2-40B4-BE49-F238E27FC236}">
                  <a16:creationId xmlns:a16="http://schemas.microsoft.com/office/drawing/2014/main" id="{6CCC97DB-6BB3-FB48-9E88-5BE666A3C9A9}"/>
                </a:ext>
              </a:extLst>
            </p:cNvPr>
            <p:cNvSpPr>
              <a:spLocks/>
            </p:cNvSpPr>
            <p:nvPr/>
          </p:nvSpPr>
          <p:spPr bwMode="auto">
            <a:xfrm>
              <a:off x="3233867" y="2736574"/>
              <a:ext cx="74165" cy="77836"/>
            </a:xfrm>
            <a:custGeom>
              <a:avLst/>
              <a:gdLst>
                <a:gd name="T0" fmla="*/ 18 w 19"/>
                <a:gd name="T1" fmla="*/ 20 h 20"/>
                <a:gd name="T2" fmla="*/ 1 w 19"/>
                <a:gd name="T3" fmla="*/ 20 h 20"/>
                <a:gd name="T4" fmla="*/ 0 w 19"/>
                <a:gd name="T5" fmla="*/ 19 h 20"/>
                <a:gd name="T6" fmla="*/ 1 w 19"/>
                <a:gd name="T7" fmla="*/ 17 h 20"/>
                <a:gd name="T8" fmla="*/ 16 w 19"/>
                <a:gd name="T9" fmla="*/ 17 h 20"/>
                <a:gd name="T10" fmla="*/ 16 w 19"/>
                <a:gd name="T11" fmla="*/ 2 h 20"/>
                <a:gd name="T12" fmla="*/ 18 w 19"/>
                <a:gd name="T13" fmla="*/ 0 h 20"/>
                <a:gd name="T14" fmla="*/ 19 w 19"/>
                <a:gd name="T15" fmla="*/ 2 h 20"/>
                <a:gd name="T16" fmla="*/ 19 w 19"/>
                <a:gd name="T17" fmla="*/ 19 h 20"/>
                <a:gd name="T18" fmla="*/ 18 w 19"/>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8" y="20"/>
                  </a:moveTo>
                  <a:cubicBezTo>
                    <a:pt x="1" y="20"/>
                    <a:pt x="1" y="20"/>
                    <a:pt x="1" y="20"/>
                  </a:cubicBezTo>
                  <a:cubicBezTo>
                    <a:pt x="0" y="20"/>
                    <a:pt x="0" y="19"/>
                    <a:pt x="0" y="19"/>
                  </a:cubicBezTo>
                  <a:cubicBezTo>
                    <a:pt x="0" y="18"/>
                    <a:pt x="0" y="17"/>
                    <a:pt x="1" y="17"/>
                  </a:cubicBezTo>
                  <a:cubicBezTo>
                    <a:pt x="16" y="17"/>
                    <a:pt x="16" y="17"/>
                    <a:pt x="16" y="17"/>
                  </a:cubicBezTo>
                  <a:cubicBezTo>
                    <a:pt x="16" y="2"/>
                    <a:pt x="16" y="2"/>
                    <a:pt x="16" y="2"/>
                  </a:cubicBezTo>
                  <a:cubicBezTo>
                    <a:pt x="16" y="1"/>
                    <a:pt x="17" y="0"/>
                    <a:pt x="18" y="0"/>
                  </a:cubicBezTo>
                  <a:cubicBezTo>
                    <a:pt x="18" y="0"/>
                    <a:pt x="19" y="1"/>
                    <a:pt x="19" y="2"/>
                  </a:cubicBezTo>
                  <a:cubicBezTo>
                    <a:pt x="19" y="19"/>
                    <a:pt x="19" y="19"/>
                    <a:pt x="19" y="19"/>
                  </a:cubicBezTo>
                  <a:cubicBezTo>
                    <a:pt x="19" y="19"/>
                    <a:pt x="18" y="20"/>
                    <a:pt x="18" y="2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68" name="Freeform 152">
            <a:extLst>
              <a:ext uri="{FF2B5EF4-FFF2-40B4-BE49-F238E27FC236}">
                <a16:creationId xmlns:a16="http://schemas.microsoft.com/office/drawing/2014/main" id="{9DB185C0-29E7-C645-8BBA-2B1B0982E12B}"/>
              </a:ext>
            </a:extLst>
          </p:cNvPr>
          <p:cNvSpPr>
            <a:spLocks noEditPoints="1"/>
          </p:cNvSpPr>
          <p:nvPr userDrawn="1"/>
        </p:nvSpPr>
        <p:spPr bwMode="auto">
          <a:xfrm>
            <a:off x="1985555" y="3101470"/>
            <a:ext cx="275363" cy="275363"/>
          </a:xfrm>
          <a:custGeom>
            <a:avLst/>
            <a:gdLst>
              <a:gd name="T0" fmla="*/ 71 w 71"/>
              <a:gd name="T1" fmla="*/ 31 h 71"/>
              <a:gd name="T2" fmla="*/ 60 w 71"/>
              <a:gd name="T3" fmla="*/ 29 h 71"/>
              <a:gd name="T4" fmla="*/ 69 w 71"/>
              <a:gd name="T5" fmla="*/ 21 h 71"/>
              <a:gd name="T6" fmla="*/ 69 w 71"/>
              <a:gd name="T7" fmla="*/ 19 h 71"/>
              <a:gd name="T8" fmla="*/ 60 w 71"/>
              <a:gd name="T9" fmla="*/ 18 h 71"/>
              <a:gd name="T10" fmla="*/ 53 w 71"/>
              <a:gd name="T11" fmla="*/ 11 h 71"/>
              <a:gd name="T12" fmla="*/ 51 w 71"/>
              <a:gd name="T13" fmla="*/ 0 h 71"/>
              <a:gd name="T14" fmla="*/ 50 w 71"/>
              <a:gd name="T15" fmla="*/ 11 h 71"/>
              <a:gd name="T16" fmla="*/ 42 w 71"/>
              <a:gd name="T17" fmla="*/ 2 h 71"/>
              <a:gd name="T18" fmla="*/ 39 w 71"/>
              <a:gd name="T19" fmla="*/ 2 h 71"/>
              <a:gd name="T20" fmla="*/ 31 w 71"/>
              <a:gd name="T21" fmla="*/ 11 h 71"/>
              <a:gd name="T22" fmla="*/ 30 w 71"/>
              <a:gd name="T23" fmla="*/ 0 h 71"/>
              <a:gd name="T24" fmla="*/ 29 w 71"/>
              <a:gd name="T25" fmla="*/ 11 h 71"/>
              <a:gd name="T26" fmla="*/ 21 w 71"/>
              <a:gd name="T27" fmla="*/ 2 h 71"/>
              <a:gd name="T28" fmla="*/ 18 w 71"/>
              <a:gd name="T29" fmla="*/ 2 h 71"/>
              <a:gd name="T30" fmla="*/ 17 w 71"/>
              <a:gd name="T31" fmla="*/ 11 h 71"/>
              <a:gd name="T32" fmla="*/ 10 w 71"/>
              <a:gd name="T33" fmla="*/ 19 h 71"/>
              <a:gd name="T34" fmla="*/ 0 w 71"/>
              <a:gd name="T35" fmla="*/ 20 h 71"/>
              <a:gd name="T36" fmla="*/ 10 w 71"/>
              <a:gd name="T37" fmla="*/ 21 h 71"/>
              <a:gd name="T38" fmla="*/ 1 w 71"/>
              <a:gd name="T39" fmla="*/ 29 h 71"/>
              <a:gd name="T40" fmla="*/ 1 w 71"/>
              <a:gd name="T41" fmla="*/ 32 h 71"/>
              <a:gd name="T42" fmla="*/ 10 w 71"/>
              <a:gd name="T43" fmla="*/ 40 h 71"/>
              <a:gd name="T44" fmla="*/ 0 w 71"/>
              <a:gd name="T45" fmla="*/ 41 h 71"/>
              <a:gd name="T46" fmla="*/ 10 w 71"/>
              <a:gd name="T47" fmla="*/ 43 h 71"/>
              <a:gd name="T48" fmla="*/ 1 w 71"/>
              <a:gd name="T49" fmla="*/ 51 h 71"/>
              <a:gd name="T50" fmla="*/ 1 w 71"/>
              <a:gd name="T51" fmla="*/ 53 h 71"/>
              <a:gd name="T52" fmla="*/ 10 w 71"/>
              <a:gd name="T53" fmla="*/ 54 h 71"/>
              <a:gd name="T54" fmla="*/ 18 w 71"/>
              <a:gd name="T55" fmla="*/ 61 h 71"/>
              <a:gd name="T56" fmla="*/ 19 w 71"/>
              <a:gd name="T57" fmla="*/ 71 h 71"/>
              <a:gd name="T58" fmla="*/ 21 w 71"/>
              <a:gd name="T59" fmla="*/ 61 h 71"/>
              <a:gd name="T60" fmla="*/ 29 w 71"/>
              <a:gd name="T61" fmla="*/ 70 h 71"/>
              <a:gd name="T62" fmla="*/ 31 w 71"/>
              <a:gd name="T63" fmla="*/ 70 h 71"/>
              <a:gd name="T64" fmla="*/ 39 w 71"/>
              <a:gd name="T65" fmla="*/ 61 h 71"/>
              <a:gd name="T66" fmla="*/ 41 w 71"/>
              <a:gd name="T67" fmla="*/ 71 h 71"/>
              <a:gd name="T68" fmla="*/ 42 w 71"/>
              <a:gd name="T69" fmla="*/ 61 h 71"/>
              <a:gd name="T70" fmla="*/ 50 w 71"/>
              <a:gd name="T71" fmla="*/ 70 h 71"/>
              <a:gd name="T72" fmla="*/ 53 w 71"/>
              <a:gd name="T73" fmla="*/ 70 h 71"/>
              <a:gd name="T74" fmla="*/ 54 w 71"/>
              <a:gd name="T75" fmla="*/ 61 h 71"/>
              <a:gd name="T76" fmla="*/ 60 w 71"/>
              <a:gd name="T77" fmla="*/ 53 h 71"/>
              <a:gd name="T78" fmla="*/ 71 w 71"/>
              <a:gd name="T79" fmla="*/ 52 h 71"/>
              <a:gd name="T80" fmla="*/ 60 w 71"/>
              <a:gd name="T81" fmla="*/ 51 h 71"/>
              <a:gd name="T82" fmla="*/ 69 w 71"/>
              <a:gd name="T83" fmla="*/ 43 h 71"/>
              <a:gd name="T84" fmla="*/ 69 w 71"/>
              <a:gd name="T85" fmla="*/ 40 h 71"/>
              <a:gd name="T86" fmla="*/ 60 w 71"/>
              <a:gd name="T87" fmla="*/ 32 h 71"/>
              <a:gd name="T88" fmla="*/ 57 w 71"/>
              <a:gd name="T89" fmla="*/ 54 h 71"/>
              <a:gd name="T90" fmla="*/ 17 w 71"/>
              <a:gd name="T91" fmla="*/ 58 h 71"/>
              <a:gd name="T92" fmla="*/ 13 w 71"/>
              <a:gd name="T93" fmla="*/ 18 h 71"/>
              <a:gd name="T94" fmla="*/ 54 w 71"/>
              <a:gd name="T95" fmla="*/ 14 h 71"/>
              <a:gd name="T96" fmla="*/ 57 w 71"/>
              <a:gd name="T97" fmla="*/ 5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71">
                <a:moveTo>
                  <a:pt x="69" y="32"/>
                </a:moveTo>
                <a:cubicBezTo>
                  <a:pt x="70" y="32"/>
                  <a:pt x="71" y="31"/>
                  <a:pt x="71" y="31"/>
                </a:cubicBezTo>
                <a:cubicBezTo>
                  <a:pt x="71" y="30"/>
                  <a:pt x="70" y="29"/>
                  <a:pt x="69" y="29"/>
                </a:cubicBezTo>
                <a:cubicBezTo>
                  <a:pt x="60" y="29"/>
                  <a:pt x="60" y="29"/>
                  <a:pt x="60" y="29"/>
                </a:cubicBezTo>
                <a:cubicBezTo>
                  <a:pt x="60" y="21"/>
                  <a:pt x="60" y="21"/>
                  <a:pt x="60" y="21"/>
                </a:cubicBezTo>
                <a:cubicBezTo>
                  <a:pt x="69" y="21"/>
                  <a:pt x="69" y="21"/>
                  <a:pt x="69" y="21"/>
                </a:cubicBezTo>
                <a:cubicBezTo>
                  <a:pt x="70" y="21"/>
                  <a:pt x="71" y="21"/>
                  <a:pt x="71" y="20"/>
                </a:cubicBezTo>
                <a:cubicBezTo>
                  <a:pt x="71" y="19"/>
                  <a:pt x="70" y="19"/>
                  <a:pt x="69" y="19"/>
                </a:cubicBezTo>
                <a:cubicBezTo>
                  <a:pt x="60" y="19"/>
                  <a:pt x="60" y="19"/>
                  <a:pt x="60" y="19"/>
                </a:cubicBezTo>
                <a:cubicBezTo>
                  <a:pt x="60" y="18"/>
                  <a:pt x="60" y="18"/>
                  <a:pt x="60" y="18"/>
                </a:cubicBezTo>
                <a:cubicBezTo>
                  <a:pt x="60" y="14"/>
                  <a:pt x="57" y="11"/>
                  <a:pt x="54" y="11"/>
                </a:cubicBezTo>
                <a:cubicBezTo>
                  <a:pt x="53" y="11"/>
                  <a:pt x="53" y="11"/>
                  <a:pt x="53" y="11"/>
                </a:cubicBezTo>
                <a:cubicBezTo>
                  <a:pt x="53" y="2"/>
                  <a:pt x="53" y="2"/>
                  <a:pt x="53" y="2"/>
                </a:cubicBezTo>
                <a:cubicBezTo>
                  <a:pt x="53" y="1"/>
                  <a:pt x="52" y="0"/>
                  <a:pt x="51" y="0"/>
                </a:cubicBezTo>
                <a:cubicBezTo>
                  <a:pt x="50" y="0"/>
                  <a:pt x="50" y="1"/>
                  <a:pt x="50" y="2"/>
                </a:cubicBezTo>
                <a:cubicBezTo>
                  <a:pt x="50" y="11"/>
                  <a:pt x="50" y="11"/>
                  <a:pt x="50" y="11"/>
                </a:cubicBezTo>
                <a:cubicBezTo>
                  <a:pt x="42" y="11"/>
                  <a:pt x="42" y="11"/>
                  <a:pt x="42" y="11"/>
                </a:cubicBezTo>
                <a:cubicBezTo>
                  <a:pt x="42" y="2"/>
                  <a:pt x="42" y="2"/>
                  <a:pt x="42" y="2"/>
                </a:cubicBezTo>
                <a:cubicBezTo>
                  <a:pt x="42" y="1"/>
                  <a:pt x="41" y="0"/>
                  <a:pt x="41" y="0"/>
                </a:cubicBezTo>
                <a:cubicBezTo>
                  <a:pt x="40" y="0"/>
                  <a:pt x="39" y="1"/>
                  <a:pt x="39" y="2"/>
                </a:cubicBezTo>
                <a:cubicBezTo>
                  <a:pt x="39" y="11"/>
                  <a:pt x="39" y="11"/>
                  <a:pt x="39" y="11"/>
                </a:cubicBezTo>
                <a:cubicBezTo>
                  <a:pt x="31" y="11"/>
                  <a:pt x="31" y="11"/>
                  <a:pt x="31" y="11"/>
                </a:cubicBezTo>
                <a:cubicBezTo>
                  <a:pt x="31" y="2"/>
                  <a:pt x="31" y="2"/>
                  <a:pt x="31" y="2"/>
                </a:cubicBezTo>
                <a:cubicBezTo>
                  <a:pt x="31" y="1"/>
                  <a:pt x="31" y="0"/>
                  <a:pt x="30" y="0"/>
                </a:cubicBezTo>
                <a:cubicBezTo>
                  <a:pt x="29" y="0"/>
                  <a:pt x="29" y="1"/>
                  <a:pt x="29" y="2"/>
                </a:cubicBezTo>
                <a:cubicBezTo>
                  <a:pt x="29" y="11"/>
                  <a:pt x="29" y="11"/>
                  <a:pt x="29" y="11"/>
                </a:cubicBezTo>
                <a:cubicBezTo>
                  <a:pt x="21" y="11"/>
                  <a:pt x="21" y="11"/>
                  <a:pt x="21" y="11"/>
                </a:cubicBezTo>
                <a:cubicBezTo>
                  <a:pt x="21" y="2"/>
                  <a:pt x="21" y="2"/>
                  <a:pt x="21" y="2"/>
                </a:cubicBezTo>
                <a:cubicBezTo>
                  <a:pt x="21" y="1"/>
                  <a:pt x="20" y="0"/>
                  <a:pt x="19" y="0"/>
                </a:cubicBezTo>
                <a:cubicBezTo>
                  <a:pt x="19" y="0"/>
                  <a:pt x="18" y="1"/>
                  <a:pt x="18" y="2"/>
                </a:cubicBezTo>
                <a:cubicBezTo>
                  <a:pt x="18" y="11"/>
                  <a:pt x="18" y="11"/>
                  <a:pt x="18" y="11"/>
                </a:cubicBezTo>
                <a:cubicBezTo>
                  <a:pt x="17" y="11"/>
                  <a:pt x="17" y="11"/>
                  <a:pt x="17" y="11"/>
                </a:cubicBezTo>
                <a:cubicBezTo>
                  <a:pt x="13" y="11"/>
                  <a:pt x="10" y="14"/>
                  <a:pt x="10" y="18"/>
                </a:cubicBezTo>
                <a:cubicBezTo>
                  <a:pt x="10" y="19"/>
                  <a:pt x="10" y="19"/>
                  <a:pt x="10" y="19"/>
                </a:cubicBezTo>
                <a:cubicBezTo>
                  <a:pt x="1" y="19"/>
                  <a:pt x="1" y="19"/>
                  <a:pt x="1" y="19"/>
                </a:cubicBezTo>
                <a:cubicBezTo>
                  <a:pt x="0" y="19"/>
                  <a:pt x="0" y="19"/>
                  <a:pt x="0" y="20"/>
                </a:cubicBezTo>
                <a:cubicBezTo>
                  <a:pt x="0" y="21"/>
                  <a:pt x="0" y="21"/>
                  <a:pt x="1" y="21"/>
                </a:cubicBezTo>
                <a:cubicBezTo>
                  <a:pt x="10" y="21"/>
                  <a:pt x="10" y="21"/>
                  <a:pt x="10" y="21"/>
                </a:cubicBezTo>
                <a:cubicBezTo>
                  <a:pt x="10" y="29"/>
                  <a:pt x="10" y="29"/>
                  <a:pt x="10" y="29"/>
                </a:cubicBezTo>
                <a:cubicBezTo>
                  <a:pt x="1" y="29"/>
                  <a:pt x="1" y="29"/>
                  <a:pt x="1" y="29"/>
                </a:cubicBezTo>
                <a:cubicBezTo>
                  <a:pt x="0" y="29"/>
                  <a:pt x="0" y="30"/>
                  <a:pt x="0" y="31"/>
                </a:cubicBezTo>
                <a:cubicBezTo>
                  <a:pt x="0" y="31"/>
                  <a:pt x="0" y="32"/>
                  <a:pt x="1" y="32"/>
                </a:cubicBezTo>
                <a:cubicBezTo>
                  <a:pt x="10" y="32"/>
                  <a:pt x="10" y="32"/>
                  <a:pt x="10" y="32"/>
                </a:cubicBezTo>
                <a:cubicBezTo>
                  <a:pt x="10" y="40"/>
                  <a:pt x="10" y="40"/>
                  <a:pt x="10" y="40"/>
                </a:cubicBezTo>
                <a:cubicBezTo>
                  <a:pt x="1" y="40"/>
                  <a:pt x="1" y="40"/>
                  <a:pt x="1" y="40"/>
                </a:cubicBezTo>
                <a:cubicBezTo>
                  <a:pt x="0" y="40"/>
                  <a:pt x="0" y="41"/>
                  <a:pt x="0" y="41"/>
                </a:cubicBezTo>
                <a:cubicBezTo>
                  <a:pt x="0" y="42"/>
                  <a:pt x="0" y="43"/>
                  <a:pt x="1" y="43"/>
                </a:cubicBezTo>
                <a:cubicBezTo>
                  <a:pt x="10" y="43"/>
                  <a:pt x="10" y="43"/>
                  <a:pt x="10" y="43"/>
                </a:cubicBezTo>
                <a:cubicBezTo>
                  <a:pt x="10" y="51"/>
                  <a:pt x="10" y="51"/>
                  <a:pt x="10" y="51"/>
                </a:cubicBezTo>
                <a:cubicBezTo>
                  <a:pt x="1" y="51"/>
                  <a:pt x="1" y="51"/>
                  <a:pt x="1" y="51"/>
                </a:cubicBezTo>
                <a:cubicBezTo>
                  <a:pt x="0" y="51"/>
                  <a:pt x="0" y="51"/>
                  <a:pt x="0" y="52"/>
                </a:cubicBezTo>
                <a:cubicBezTo>
                  <a:pt x="0" y="53"/>
                  <a:pt x="0" y="53"/>
                  <a:pt x="1" y="53"/>
                </a:cubicBezTo>
                <a:cubicBezTo>
                  <a:pt x="10" y="53"/>
                  <a:pt x="10" y="53"/>
                  <a:pt x="10" y="53"/>
                </a:cubicBezTo>
                <a:cubicBezTo>
                  <a:pt x="10" y="54"/>
                  <a:pt x="10" y="54"/>
                  <a:pt x="10" y="54"/>
                </a:cubicBezTo>
                <a:cubicBezTo>
                  <a:pt x="10" y="58"/>
                  <a:pt x="13" y="61"/>
                  <a:pt x="17" y="61"/>
                </a:cubicBezTo>
                <a:cubicBezTo>
                  <a:pt x="18" y="61"/>
                  <a:pt x="18" y="61"/>
                  <a:pt x="18" y="61"/>
                </a:cubicBezTo>
                <a:cubicBezTo>
                  <a:pt x="18" y="70"/>
                  <a:pt x="18" y="70"/>
                  <a:pt x="18" y="70"/>
                </a:cubicBezTo>
                <a:cubicBezTo>
                  <a:pt x="18" y="71"/>
                  <a:pt x="19" y="71"/>
                  <a:pt x="19" y="71"/>
                </a:cubicBezTo>
                <a:cubicBezTo>
                  <a:pt x="20" y="71"/>
                  <a:pt x="21" y="71"/>
                  <a:pt x="21" y="70"/>
                </a:cubicBezTo>
                <a:cubicBezTo>
                  <a:pt x="21" y="61"/>
                  <a:pt x="21" y="61"/>
                  <a:pt x="21" y="61"/>
                </a:cubicBezTo>
                <a:cubicBezTo>
                  <a:pt x="29" y="61"/>
                  <a:pt x="29" y="61"/>
                  <a:pt x="29" y="61"/>
                </a:cubicBezTo>
                <a:cubicBezTo>
                  <a:pt x="29" y="70"/>
                  <a:pt x="29" y="70"/>
                  <a:pt x="29" y="70"/>
                </a:cubicBezTo>
                <a:cubicBezTo>
                  <a:pt x="29" y="71"/>
                  <a:pt x="29" y="71"/>
                  <a:pt x="30" y="71"/>
                </a:cubicBezTo>
                <a:cubicBezTo>
                  <a:pt x="31" y="71"/>
                  <a:pt x="31" y="71"/>
                  <a:pt x="31" y="70"/>
                </a:cubicBezTo>
                <a:cubicBezTo>
                  <a:pt x="31" y="61"/>
                  <a:pt x="31" y="61"/>
                  <a:pt x="31" y="61"/>
                </a:cubicBezTo>
                <a:cubicBezTo>
                  <a:pt x="39" y="61"/>
                  <a:pt x="39" y="61"/>
                  <a:pt x="39" y="61"/>
                </a:cubicBezTo>
                <a:cubicBezTo>
                  <a:pt x="39" y="70"/>
                  <a:pt x="39" y="70"/>
                  <a:pt x="39" y="70"/>
                </a:cubicBezTo>
                <a:cubicBezTo>
                  <a:pt x="39" y="71"/>
                  <a:pt x="40" y="71"/>
                  <a:pt x="41" y="71"/>
                </a:cubicBezTo>
                <a:cubicBezTo>
                  <a:pt x="41" y="71"/>
                  <a:pt x="42" y="71"/>
                  <a:pt x="42" y="70"/>
                </a:cubicBezTo>
                <a:cubicBezTo>
                  <a:pt x="42" y="61"/>
                  <a:pt x="42" y="61"/>
                  <a:pt x="42" y="61"/>
                </a:cubicBezTo>
                <a:cubicBezTo>
                  <a:pt x="50" y="61"/>
                  <a:pt x="50" y="61"/>
                  <a:pt x="50" y="61"/>
                </a:cubicBezTo>
                <a:cubicBezTo>
                  <a:pt x="50" y="70"/>
                  <a:pt x="50" y="70"/>
                  <a:pt x="50" y="70"/>
                </a:cubicBezTo>
                <a:cubicBezTo>
                  <a:pt x="50" y="71"/>
                  <a:pt x="50" y="71"/>
                  <a:pt x="51" y="71"/>
                </a:cubicBezTo>
                <a:cubicBezTo>
                  <a:pt x="52" y="71"/>
                  <a:pt x="53" y="71"/>
                  <a:pt x="53" y="70"/>
                </a:cubicBezTo>
                <a:cubicBezTo>
                  <a:pt x="53" y="61"/>
                  <a:pt x="53" y="61"/>
                  <a:pt x="53" y="61"/>
                </a:cubicBezTo>
                <a:cubicBezTo>
                  <a:pt x="54" y="61"/>
                  <a:pt x="54" y="61"/>
                  <a:pt x="54" y="61"/>
                </a:cubicBezTo>
                <a:cubicBezTo>
                  <a:pt x="57" y="61"/>
                  <a:pt x="60" y="58"/>
                  <a:pt x="60" y="54"/>
                </a:cubicBezTo>
                <a:cubicBezTo>
                  <a:pt x="60" y="53"/>
                  <a:pt x="60" y="53"/>
                  <a:pt x="60" y="53"/>
                </a:cubicBezTo>
                <a:cubicBezTo>
                  <a:pt x="69" y="53"/>
                  <a:pt x="69" y="53"/>
                  <a:pt x="69" y="53"/>
                </a:cubicBezTo>
                <a:cubicBezTo>
                  <a:pt x="70" y="53"/>
                  <a:pt x="71" y="53"/>
                  <a:pt x="71" y="52"/>
                </a:cubicBezTo>
                <a:cubicBezTo>
                  <a:pt x="71" y="51"/>
                  <a:pt x="70" y="51"/>
                  <a:pt x="69" y="51"/>
                </a:cubicBezTo>
                <a:cubicBezTo>
                  <a:pt x="60" y="51"/>
                  <a:pt x="60" y="51"/>
                  <a:pt x="60" y="51"/>
                </a:cubicBezTo>
                <a:cubicBezTo>
                  <a:pt x="60" y="43"/>
                  <a:pt x="60" y="43"/>
                  <a:pt x="60" y="43"/>
                </a:cubicBezTo>
                <a:cubicBezTo>
                  <a:pt x="69" y="43"/>
                  <a:pt x="69" y="43"/>
                  <a:pt x="69" y="43"/>
                </a:cubicBezTo>
                <a:cubicBezTo>
                  <a:pt x="70" y="43"/>
                  <a:pt x="71" y="42"/>
                  <a:pt x="71" y="41"/>
                </a:cubicBezTo>
                <a:cubicBezTo>
                  <a:pt x="71" y="41"/>
                  <a:pt x="70" y="40"/>
                  <a:pt x="69" y="40"/>
                </a:cubicBezTo>
                <a:cubicBezTo>
                  <a:pt x="60" y="40"/>
                  <a:pt x="60" y="40"/>
                  <a:pt x="60" y="40"/>
                </a:cubicBezTo>
                <a:cubicBezTo>
                  <a:pt x="60" y="32"/>
                  <a:pt x="60" y="32"/>
                  <a:pt x="60" y="32"/>
                </a:cubicBezTo>
                <a:lnTo>
                  <a:pt x="69" y="32"/>
                </a:lnTo>
                <a:close/>
                <a:moveTo>
                  <a:pt x="57" y="54"/>
                </a:moveTo>
                <a:cubicBezTo>
                  <a:pt x="57" y="56"/>
                  <a:pt x="56" y="58"/>
                  <a:pt x="54" y="58"/>
                </a:cubicBezTo>
                <a:cubicBezTo>
                  <a:pt x="17" y="58"/>
                  <a:pt x="17" y="58"/>
                  <a:pt x="17" y="58"/>
                </a:cubicBezTo>
                <a:cubicBezTo>
                  <a:pt x="15" y="58"/>
                  <a:pt x="13" y="56"/>
                  <a:pt x="13" y="54"/>
                </a:cubicBezTo>
                <a:cubicBezTo>
                  <a:pt x="13" y="18"/>
                  <a:pt x="13" y="18"/>
                  <a:pt x="13" y="18"/>
                </a:cubicBezTo>
                <a:cubicBezTo>
                  <a:pt x="13" y="16"/>
                  <a:pt x="15" y="14"/>
                  <a:pt x="17" y="14"/>
                </a:cubicBezTo>
                <a:cubicBezTo>
                  <a:pt x="54" y="14"/>
                  <a:pt x="54" y="14"/>
                  <a:pt x="54" y="14"/>
                </a:cubicBezTo>
                <a:cubicBezTo>
                  <a:pt x="56" y="14"/>
                  <a:pt x="57" y="16"/>
                  <a:pt x="57" y="18"/>
                </a:cubicBezTo>
                <a:lnTo>
                  <a:pt x="57" y="54"/>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969" name="Group 1968">
            <a:extLst>
              <a:ext uri="{FF2B5EF4-FFF2-40B4-BE49-F238E27FC236}">
                <a16:creationId xmlns:a16="http://schemas.microsoft.com/office/drawing/2014/main" id="{7D72D085-6542-6044-A78C-27E91CF20DFE}"/>
              </a:ext>
            </a:extLst>
          </p:cNvPr>
          <p:cNvGrpSpPr/>
          <p:nvPr userDrawn="1"/>
        </p:nvGrpSpPr>
        <p:grpSpPr>
          <a:xfrm>
            <a:off x="2051642" y="3169393"/>
            <a:ext cx="139517" cy="139517"/>
            <a:chOff x="2051642" y="3166875"/>
            <a:chExt cx="139517" cy="139517"/>
          </a:xfrm>
        </p:grpSpPr>
        <p:sp>
          <p:nvSpPr>
            <p:cNvPr id="1970" name="Freeform 153">
              <a:extLst>
                <a:ext uri="{FF2B5EF4-FFF2-40B4-BE49-F238E27FC236}">
                  <a16:creationId xmlns:a16="http://schemas.microsoft.com/office/drawing/2014/main" id="{F86D2158-71B4-9043-A804-1D9F2CF617E9}"/>
                </a:ext>
              </a:extLst>
            </p:cNvPr>
            <p:cNvSpPr>
              <a:spLocks noEditPoints="1"/>
            </p:cNvSpPr>
            <p:nvPr/>
          </p:nvSpPr>
          <p:spPr bwMode="auto">
            <a:xfrm>
              <a:off x="2078812" y="3202121"/>
              <a:ext cx="65353" cy="69759"/>
            </a:xfrm>
            <a:custGeom>
              <a:avLst/>
              <a:gdLst>
                <a:gd name="T0" fmla="*/ 10 w 17"/>
                <a:gd name="T1" fmla="*/ 0 h 18"/>
                <a:gd name="T2" fmla="*/ 9 w 17"/>
                <a:gd name="T3" fmla="*/ 0 h 18"/>
                <a:gd name="T4" fmla="*/ 7 w 17"/>
                <a:gd name="T5" fmla="*/ 0 h 18"/>
                <a:gd name="T6" fmla="*/ 0 w 17"/>
                <a:gd name="T7" fmla="*/ 16 h 18"/>
                <a:gd name="T8" fmla="*/ 1 w 17"/>
                <a:gd name="T9" fmla="*/ 18 h 18"/>
                <a:gd name="T10" fmla="*/ 1 w 17"/>
                <a:gd name="T11" fmla="*/ 18 h 18"/>
                <a:gd name="T12" fmla="*/ 2 w 17"/>
                <a:gd name="T13" fmla="*/ 17 h 18"/>
                <a:gd name="T14" fmla="*/ 5 w 17"/>
                <a:gd name="T15" fmla="*/ 12 h 18"/>
                <a:gd name="T16" fmla="*/ 12 w 17"/>
                <a:gd name="T17" fmla="*/ 12 h 18"/>
                <a:gd name="T18" fmla="*/ 15 w 17"/>
                <a:gd name="T19" fmla="*/ 17 h 18"/>
                <a:gd name="T20" fmla="*/ 16 w 17"/>
                <a:gd name="T21" fmla="*/ 18 h 18"/>
                <a:gd name="T22" fmla="*/ 17 w 17"/>
                <a:gd name="T23" fmla="*/ 16 h 18"/>
                <a:gd name="T24" fmla="*/ 10 w 17"/>
                <a:gd name="T25" fmla="*/ 0 h 18"/>
                <a:gd name="T26" fmla="*/ 6 w 17"/>
                <a:gd name="T27" fmla="*/ 9 h 18"/>
                <a:gd name="T28" fmla="*/ 9 w 17"/>
                <a:gd name="T29" fmla="*/ 4 h 18"/>
                <a:gd name="T30" fmla="*/ 11 w 17"/>
                <a:gd name="T31" fmla="*/ 9 h 18"/>
                <a:gd name="T32" fmla="*/ 6 w 17"/>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8">
                  <a:moveTo>
                    <a:pt x="10" y="0"/>
                  </a:moveTo>
                  <a:cubicBezTo>
                    <a:pt x="10" y="0"/>
                    <a:pt x="9" y="0"/>
                    <a:pt x="9" y="0"/>
                  </a:cubicBezTo>
                  <a:cubicBezTo>
                    <a:pt x="8" y="0"/>
                    <a:pt x="8" y="0"/>
                    <a:pt x="7" y="0"/>
                  </a:cubicBezTo>
                  <a:cubicBezTo>
                    <a:pt x="0" y="16"/>
                    <a:pt x="0" y="16"/>
                    <a:pt x="0" y="16"/>
                  </a:cubicBezTo>
                  <a:cubicBezTo>
                    <a:pt x="0" y="17"/>
                    <a:pt x="0" y="18"/>
                    <a:pt x="1" y="18"/>
                  </a:cubicBezTo>
                  <a:cubicBezTo>
                    <a:pt x="1" y="18"/>
                    <a:pt x="1" y="18"/>
                    <a:pt x="1" y="18"/>
                  </a:cubicBezTo>
                  <a:cubicBezTo>
                    <a:pt x="2" y="18"/>
                    <a:pt x="2" y="18"/>
                    <a:pt x="2" y="17"/>
                  </a:cubicBezTo>
                  <a:cubicBezTo>
                    <a:pt x="5" y="12"/>
                    <a:pt x="5" y="12"/>
                    <a:pt x="5" y="12"/>
                  </a:cubicBezTo>
                  <a:cubicBezTo>
                    <a:pt x="12" y="12"/>
                    <a:pt x="12" y="12"/>
                    <a:pt x="12" y="12"/>
                  </a:cubicBezTo>
                  <a:cubicBezTo>
                    <a:pt x="15" y="17"/>
                    <a:pt x="15" y="17"/>
                    <a:pt x="15" y="17"/>
                  </a:cubicBezTo>
                  <a:cubicBezTo>
                    <a:pt x="15" y="18"/>
                    <a:pt x="16" y="18"/>
                    <a:pt x="16" y="18"/>
                  </a:cubicBezTo>
                  <a:cubicBezTo>
                    <a:pt x="17" y="18"/>
                    <a:pt x="17" y="17"/>
                    <a:pt x="17" y="16"/>
                  </a:cubicBezTo>
                  <a:lnTo>
                    <a:pt x="10" y="0"/>
                  </a:lnTo>
                  <a:close/>
                  <a:moveTo>
                    <a:pt x="6" y="9"/>
                  </a:moveTo>
                  <a:cubicBezTo>
                    <a:pt x="9" y="4"/>
                    <a:pt x="9" y="4"/>
                    <a:pt x="9" y="4"/>
                  </a:cubicBezTo>
                  <a:cubicBezTo>
                    <a:pt x="11" y="9"/>
                    <a:pt x="11" y="9"/>
                    <a:pt x="11" y="9"/>
                  </a:cubicBezTo>
                  <a:lnTo>
                    <a:pt x="6" y="9"/>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1" name="Freeform 154">
              <a:extLst>
                <a:ext uri="{FF2B5EF4-FFF2-40B4-BE49-F238E27FC236}">
                  <a16:creationId xmlns:a16="http://schemas.microsoft.com/office/drawing/2014/main" id="{FE4D6F9C-35CA-7441-828C-FC754C3E01E3}"/>
                </a:ext>
              </a:extLst>
            </p:cNvPr>
            <p:cNvSpPr>
              <a:spLocks/>
            </p:cNvSpPr>
            <p:nvPr/>
          </p:nvSpPr>
          <p:spPr bwMode="auto">
            <a:xfrm>
              <a:off x="2155913" y="3202121"/>
              <a:ext cx="11749" cy="69759"/>
            </a:xfrm>
            <a:custGeom>
              <a:avLst/>
              <a:gdLst>
                <a:gd name="T0" fmla="*/ 1 w 3"/>
                <a:gd name="T1" fmla="*/ 0 h 18"/>
                <a:gd name="T2" fmla="*/ 0 w 3"/>
                <a:gd name="T3" fmla="*/ 1 h 18"/>
                <a:gd name="T4" fmla="*/ 0 w 3"/>
                <a:gd name="T5" fmla="*/ 17 h 18"/>
                <a:gd name="T6" fmla="*/ 1 w 3"/>
                <a:gd name="T7" fmla="*/ 18 h 18"/>
                <a:gd name="T8" fmla="*/ 3 w 3"/>
                <a:gd name="T9" fmla="*/ 17 h 18"/>
                <a:gd name="T10" fmla="*/ 3 w 3"/>
                <a:gd name="T11" fmla="*/ 1 h 18"/>
                <a:gd name="T12" fmla="*/ 1 w 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 h="18">
                  <a:moveTo>
                    <a:pt x="1" y="0"/>
                  </a:moveTo>
                  <a:cubicBezTo>
                    <a:pt x="1" y="0"/>
                    <a:pt x="0" y="0"/>
                    <a:pt x="0" y="1"/>
                  </a:cubicBezTo>
                  <a:cubicBezTo>
                    <a:pt x="0" y="17"/>
                    <a:pt x="0" y="17"/>
                    <a:pt x="0" y="17"/>
                  </a:cubicBezTo>
                  <a:cubicBezTo>
                    <a:pt x="0" y="18"/>
                    <a:pt x="1" y="18"/>
                    <a:pt x="1" y="18"/>
                  </a:cubicBezTo>
                  <a:cubicBezTo>
                    <a:pt x="2" y="18"/>
                    <a:pt x="3" y="18"/>
                    <a:pt x="3" y="17"/>
                  </a:cubicBezTo>
                  <a:cubicBezTo>
                    <a:pt x="3" y="1"/>
                    <a:pt x="3" y="1"/>
                    <a:pt x="3" y="1"/>
                  </a:cubicBezTo>
                  <a:cubicBezTo>
                    <a:pt x="3" y="0"/>
                    <a:pt x="2" y="0"/>
                    <a:pt x="1"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2" name="Freeform 155">
              <a:extLst>
                <a:ext uri="{FF2B5EF4-FFF2-40B4-BE49-F238E27FC236}">
                  <a16:creationId xmlns:a16="http://schemas.microsoft.com/office/drawing/2014/main" id="{17A9FFF4-58D5-5F47-8E4A-9617FA790B67}"/>
                </a:ext>
              </a:extLst>
            </p:cNvPr>
            <p:cNvSpPr>
              <a:spLocks noEditPoints="1"/>
            </p:cNvSpPr>
            <p:nvPr/>
          </p:nvSpPr>
          <p:spPr bwMode="auto">
            <a:xfrm>
              <a:off x="2051642" y="3166875"/>
              <a:ext cx="139517" cy="139517"/>
            </a:xfrm>
            <a:custGeom>
              <a:avLst/>
              <a:gdLst>
                <a:gd name="T0" fmla="*/ 31 w 36"/>
                <a:gd name="T1" fmla="*/ 0 h 36"/>
                <a:gd name="T2" fmla="*/ 5 w 36"/>
                <a:gd name="T3" fmla="*/ 0 h 36"/>
                <a:gd name="T4" fmla="*/ 0 w 36"/>
                <a:gd name="T5" fmla="*/ 5 h 36"/>
                <a:gd name="T6" fmla="*/ 0 w 36"/>
                <a:gd name="T7" fmla="*/ 31 h 36"/>
                <a:gd name="T8" fmla="*/ 5 w 36"/>
                <a:gd name="T9" fmla="*/ 36 h 36"/>
                <a:gd name="T10" fmla="*/ 31 w 36"/>
                <a:gd name="T11" fmla="*/ 36 h 36"/>
                <a:gd name="T12" fmla="*/ 36 w 36"/>
                <a:gd name="T13" fmla="*/ 31 h 36"/>
                <a:gd name="T14" fmla="*/ 36 w 36"/>
                <a:gd name="T15" fmla="*/ 5 h 36"/>
                <a:gd name="T16" fmla="*/ 31 w 36"/>
                <a:gd name="T17" fmla="*/ 0 h 36"/>
                <a:gd name="T18" fmla="*/ 34 w 36"/>
                <a:gd name="T19" fmla="*/ 31 h 36"/>
                <a:gd name="T20" fmla="*/ 31 w 36"/>
                <a:gd name="T21" fmla="*/ 33 h 36"/>
                <a:gd name="T22" fmla="*/ 5 w 36"/>
                <a:gd name="T23" fmla="*/ 33 h 36"/>
                <a:gd name="T24" fmla="*/ 3 w 36"/>
                <a:gd name="T25" fmla="*/ 31 h 36"/>
                <a:gd name="T26" fmla="*/ 3 w 36"/>
                <a:gd name="T27" fmla="*/ 5 h 36"/>
                <a:gd name="T28" fmla="*/ 5 w 36"/>
                <a:gd name="T29" fmla="*/ 3 h 36"/>
                <a:gd name="T30" fmla="*/ 31 w 36"/>
                <a:gd name="T31" fmla="*/ 3 h 36"/>
                <a:gd name="T32" fmla="*/ 34 w 36"/>
                <a:gd name="T33" fmla="*/ 5 h 36"/>
                <a:gd name="T34" fmla="*/ 34 w 36"/>
                <a:gd name="T3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6">
                  <a:moveTo>
                    <a:pt x="31" y="0"/>
                  </a:moveTo>
                  <a:cubicBezTo>
                    <a:pt x="5" y="0"/>
                    <a:pt x="5" y="0"/>
                    <a:pt x="5" y="0"/>
                  </a:cubicBezTo>
                  <a:cubicBezTo>
                    <a:pt x="2" y="0"/>
                    <a:pt x="0" y="2"/>
                    <a:pt x="0" y="5"/>
                  </a:cubicBezTo>
                  <a:cubicBezTo>
                    <a:pt x="0" y="31"/>
                    <a:pt x="0" y="31"/>
                    <a:pt x="0" y="31"/>
                  </a:cubicBezTo>
                  <a:cubicBezTo>
                    <a:pt x="0" y="34"/>
                    <a:pt x="2" y="36"/>
                    <a:pt x="5" y="36"/>
                  </a:cubicBezTo>
                  <a:cubicBezTo>
                    <a:pt x="31" y="36"/>
                    <a:pt x="31" y="36"/>
                    <a:pt x="31" y="36"/>
                  </a:cubicBezTo>
                  <a:cubicBezTo>
                    <a:pt x="34" y="36"/>
                    <a:pt x="36" y="34"/>
                    <a:pt x="36" y="31"/>
                  </a:cubicBezTo>
                  <a:cubicBezTo>
                    <a:pt x="36" y="5"/>
                    <a:pt x="36" y="5"/>
                    <a:pt x="36" y="5"/>
                  </a:cubicBezTo>
                  <a:cubicBezTo>
                    <a:pt x="36" y="2"/>
                    <a:pt x="34" y="0"/>
                    <a:pt x="31" y="0"/>
                  </a:cubicBezTo>
                  <a:close/>
                  <a:moveTo>
                    <a:pt x="34" y="31"/>
                  </a:moveTo>
                  <a:cubicBezTo>
                    <a:pt x="34" y="32"/>
                    <a:pt x="33" y="33"/>
                    <a:pt x="31" y="33"/>
                  </a:cubicBezTo>
                  <a:cubicBezTo>
                    <a:pt x="5" y="33"/>
                    <a:pt x="5" y="33"/>
                    <a:pt x="5" y="33"/>
                  </a:cubicBezTo>
                  <a:cubicBezTo>
                    <a:pt x="4" y="33"/>
                    <a:pt x="3" y="32"/>
                    <a:pt x="3" y="31"/>
                  </a:cubicBezTo>
                  <a:cubicBezTo>
                    <a:pt x="3" y="5"/>
                    <a:pt x="3" y="5"/>
                    <a:pt x="3" y="5"/>
                  </a:cubicBezTo>
                  <a:cubicBezTo>
                    <a:pt x="3" y="4"/>
                    <a:pt x="4" y="3"/>
                    <a:pt x="5" y="3"/>
                  </a:cubicBezTo>
                  <a:cubicBezTo>
                    <a:pt x="31" y="3"/>
                    <a:pt x="31" y="3"/>
                    <a:pt x="31" y="3"/>
                  </a:cubicBezTo>
                  <a:cubicBezTo>
                    <a:pt x="33" y="3"/>
                    <a:pt x="34" y="4"/>
                    <a:pt x="34" y="5"/>
                  </a:cubicBezTo>
                  <a:lnTo>
                    <a:pt x="34" y="31"/>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73" name="Group 1972">
            <a:extLst>
              <a:ext uri="{FF2B5EF4-FFF2-40B4-BE49-F238E27FC236}">
                <a16:creationId xmlns:a16="http://schemas.microsoft.com/office/drawing/2014/main" id="{C3C81E53-AD7C-7348-A29A-59EBE6D2A239}"/>
              </a:ext>
            </a:extLst>
          </p:cNvPr>
          <p:cNvGrpSpPr/>
          <p:nvPr userDrawn="1"/>
        </p:nvGrpSpPr>
        <p:grpSpPr>
          <a:xfrm>
            <a:off x="442055" y="4217969"/>
            <a:ext cx="317952" cy="317952"/>
            <a:chOff x="442055" y="4155978"/>
            <a:chExt cx="317952" cy="317952"/>
          </a:xfrm>
        </p:grpSpPr>
        <p:sp>
          <p:nvSpPr>
            <p:cNvPr id="1974" name="Freeform 156">
              <a:extLst>
                <a:ext uri="{FF2B5EF4-FFF2-40B4-BE49-F238E27FC236}">
                  <a16:creationId xmlns:a16="http://schemas.microsoft.com/office/drawing/2014/main" id="{71EF7702-50BC-7142-8C2D-3A3B93ACA16D}"/>
                </a:ext>
              </a:extLst>
            </p:cNvPr>
            <p:cNvSpPr>
              <a:spLocks noEditPoints="1"/>
            </p:cNvSpPr>
            <p:nvPr/>
          </p:nvSpPr>
          <p:spPr bwMode="auto">
            <a:xfrm>
              <a:off x="504471" y="4225736"/>
              <a:ext cx="92522" cy="178435"/>
            </a:xfrm>
            <a:custGeom>
              <a:avLst/>
              <a:gdLst>
                <a:gd name="T0" fmla="*/ 18 w 24"/>
                <a:gd name="T1" fmla="*/ 0 h 46"/>
                <a:gd name="T2" fmla="*/ 10 w 24"/>
                <a:gd name="T3" fmla="*/ 3 h 46"/>
                <a:gd name="T4" fmla="*/ 3 w 24"/>
                <a:gd name="T5" fmla="*/ 11 h 46"/>
                <a:gd name="T6" fmla="*/ 0 w 24"/>
                <a:gd name="T7" fmla="*/ 18 h 46"/>
                <a:gd name="T8" fmla="*/ 0 w 24"/>
                <a:gd name="T9" fmla="*/ 28 h 46"/>
                <a:gd name="T10" fmla="*/ 5 w 24"/>
                <a:gd name="T11" fmla="*/ 36 h 46"/>
                <a:gd name="T12" fmla="*/ 12 w 24"/>
                <a:gd name="T13" fmla="*/ 42 h 46"/>
                <a:gd name="T14" fmla="*/ 24 w 24"/>
                <a:gd name="T15" fmla="*/ 40 h 46"/>
                <a:gd name="T16" fmla="*/ 24 w 24"/>
                <a:gd name="T17" fmla="*/ 7 h 46"/>
                <a:gd name="T18" fmla="*/ 21 w 24"/>
                <a:gd name="T19" fmla="*/ 40 h 46"/>
                <a:gd name="T20" fmla="*/ 14 w 24"/>
                <a:gd name="T21" fmla="*/ 40 h 46"/>
                <a:gd name="T22" fmla="*/ 13 w 24"/>
                <a:gd name="T23" fmla="*/ 39 h 46"/>
                <a:gd name="T24" fmla="*/ 11 w 24"/>
                <a:gd name="T25" fmla="*/ 39 h 46"/>
                <a:gd name="T26" fmla="*/ 8 w 24"/>
                <a:gd name="T27" fmla="*/ 35 h 46"/>
                <a:gd name="T28" fmla="*/ 13 w 24"/>
                <a:gd name="T29" fmla="*/ 37 h 46"/>
                <a:gd name="T30" fmla="*/ 15 w 24"/>
                <a:gd name="T31" fmla="*/ 37 h 46"/>
                <a:gd name="T32" fmla="*/ 17 w 24"/>
                <a:gd name="T33" fmla="*/ 31 h 46"/>
                <a:gd name="T34" fmla="*/ 15 w 24"/>
                <a:gd name="T35" fmla="*/ 28 h 46"/>
                <a:gd name="T36" fmla="*/ 6 w 24"/>
                <a:gd name="T37" fmla="*/ 32 h 46"/>
                <a:gd name="T38" fmla="*/ 4 w 24"/>
                <a:gd name="T39" fmla="*/ 24 h 46"/>
                <a:gd name="T40" fmla="*/ 15 w 24"/>
                <a:gd name="T41" fmla="*/ 23 h 46"/>
                <a:gd name="T42" fmla="*/ 18 w 24"/>
                <a:gd name="T43" fmla="*/ 25 h 46"/>
                <a:gd name="T44" fmla="*/ 19 w 24"/>
                <a:gd name="T45" fmla="*/ 22 h 46"/>
                <a:gd name="T46" fmla="*/ 14 w 24"/>
                <a:gd name="T47" fmla="*/ 16 h 46"/>
                <a:gd name="T48" fmla="*/ 14 w 24"/>
                <a:gd name="T49" fmla="*/ 21 h 46"/>
                <a:gd name="T50" fmla="*/ 5 w 24"/>
                <a:gd name="T51" fmla="*/ 22 h 46"/>
                <a:gd name="T52" fmla="*/ 3 w 24"/>
                <a:gd name="T53" fmla="*/ 18 h 46"/>
                <a:gd name="T54" fmla="*/ 6 w 24"/>
                <a:gd name="T55" fmla="*/ 14 h 46"/>
                <a:gd name="T56" fmla="*/ 5 w 24"/>
                <a:gd name="T57" fmla="*/ 11 h 46"/>
                <a:gd name="T58" fmla="*/ 11 w 24"/>
                <a:gd name="T59" fmla="*/ 9 h 46"/>
                <a:gd name="T60" fmla="*/ 11 w 24"/>
                <a:gd name="T61" fmla="*/ 14 h 46"/>
                <a:gd name="T62" fmla="*/ 12 w 24"/>
                <a:gd name="T63" fmla="*/ 13 h 46"/>
                <a:gd name="T64" fmla="*/ 18 w 24"/>
                <a:gd name="T65" fmla="*/ 7 h 46"/>
                <a:gd name="T66" fmla="*/ 13 w 24"/>
                <a:gd name="T67" fmla="*/ 8 h 46"/>
                <a:gd name="T68" fmla="*/ 14 w 24"/>
                <a:gd name="T69" fmla="*/ 5 h 46"/>
                <a:gd name="T70" fmla="*/ 18 w 24"/>
                <a:gd name="T71" fmla="*/ 3 h 46"/>
                <a:gd name="T72" fmla="*/ 21 w 24"/>
                <a:gd name="T73"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6">
                  <a:moveTo>
                    <a:pt x="24" y="6"/>
                  </a:moveTo>
                  <a:cubicBezTo>
                    <a:pt x="24" y="3"/>
                    <a:pt x="21" y="0"/>
                    <a:pt x="18" y="0"/>
                  </a:cubicBezTo>
                  <a:cubicBezTo>
                    <a:pt x="16" y="0"/>
                    <a:pt x="15" y="1"/>
                    <a:pt x="13" y="2"/>
                  </a:cubicBezTo>
                  <a:cubicBezTo>
                    <a:pt x="12" y="2"/>
                    <a:pt x="11" y="2"/>
                    <a:pt x="10" y="3"/>
                  </a:cubicBezTo>
                  <a:cubicBezTo>
                    <a:pt x="10" y="3"/>
                    <a:pt x="10" y="3"/>
                    <a:pt x="10" y="3"/>
                  </a:cubicBezTo>
                  <a:cubicBezTo>
                    <a:pt x="6" y="3"/>
                    <a:pt x="3" y="7"/>
                    <a:pt x="3" y="11"/>
                  </a:cubicBezTo>
                  <a:cubicBezTo>
                    <a:pt x="3" y="11"/>
                    <a:pt x="3" y="12"/>
                    <a:pt x="3" y="13"/>
                  </a:cubicBezTo>
                  <a:cubicBezTo>
                    <a:pt x="1" y="14"/>
                    <a:pt x="0" y="16"/>
                    <a:pt x="0" y="18"/>
                  </a:cubicBezTo>
                  <a:cubicBezTo>
                    <a:pt x="0" y="20"/>
                    <a:pt x="1" y="21"/>
                    <a:pt x="2" y="23"/>
                  </a:cubicBezTo>
                  <a:cubicBezTo>
                    <a:pt x="0" y="24"/>
                    <a:pt x="0" y="26"/>
                    <a:pt x="0" y="28"/>
                  </a:cubicBezTo>
                  <a:cubicBezTo>
                    <a:pt x="0" y="31"/>
                    <a:pt x="2" y="34"/>
                    <a:pt x="5" y="35"/>
                  </a:cubicBezTo>
                  <a:cubicBezTo>
                    <a:pt x="5" y="35"/>
                    <a:pt x="5" y="35"/>
                    <a:pt x="5" y="36"/>
                  </a:cubicBezTo>
                  <a:cubicBezTo>
                    <a:pt x="5" y="39"/>
                    <a:pt x="8" y="42"/>
                    <a:pt x="11" y="42"/>
                  </a:cubicBezTo>
                  <a:cubicBezTo>
                    <a:pt x="11" y="42"/>
                    <a:pt x="12" y="42"/>
                    <a:pt x="12" y="42"/>
                  </a:cubicBezTo>
                  <a:cubicBezTo>
                    <a:pt x="13" y="44"/>
                    <a:pt x="15" y="46"/>
                    <a:pt x="18" y="46"/>
                  </a:cubicBezTo>
                  <a:cubicBezTo>
                    <a:pt x="21" y="46"/>
                    <a:pt x="24" y="43"/>
                    <a:pt x="24" y="40"/>
                  </a:cubicBezTo>
                  <a:cubicBezTo>
                    <a:pt x="24" y="39"/>
                    <a:pt x="24" y="39"/>
                    <a:pt x="24" y="39"/>
                  </a:cubicBezTo>
                  <a:cubicBezTo>
                    <a:pt x="24" y="7"/>
                    <a:pt x="24" y="7"/>
                    <a:pt x="24" y="7"/>
                  </a:cubicBezTo>
                  <a:lnTo>
                    <a:pt x="24" y="6"/>
                  </a:lnTo>
                  <a:close/>
                  <a:moveTo>
                    <a:pt x="21" y="40"/>
                  </a:moveTo>
                  <a:cubicBezTo>
                    <a:pt x="21" y="42"/>
                    <a:pt x="20" y="43"/>
                    <a:pt x="18" y="43"/>
                  </a:cubicBezTo>
                  <a:cubicBezTo>
                    <a:pt x="16" y="43"/>
                    <a:pt x="14" y="42"/>
                    <a:pt x="14" y="40"/>
                  </a:cubicBezTo>
                  <a:cubicBezTo>
                    <a:pt x="14" y="39"/>
                    <a:pt x="14" y="39"/>
                    <a:pt x="14" y="39"/>
                  </a:cubicBezTo>
                  <a:cubicBezTo>
                    <a:pt x="14" y="39"/>
                    <a:pt x="13" y="39"/>
                    <a:pt x="13" y="39"/>
                  </a:cubicBezTo>
                  <a:cubicBezTo>
                    <a:pt x="13" y="39"/>
                    <a:pt x="13" y="39"/>
                    <a:pt x="12" y="39"/>
                  </a:cubicBezTo>
                  <a:cubicBezTo>
                    <a:pt x="12" y="39"/>
                    <a:pt x="11" y="39"/>
                    <a:pt x="11" y="39"/>
                  </a:cubicBezTo>
                  <a:cubicBezTo>
                    <a:pt x="9" y="39"/>
                    <a:pt x="7" y="38"/>
                    <a:pt x="7" y="36"/>
                  </a:cubicBezTo>
                  <a:cubicBezTo>
                    <a:pt x="7" y="35"/>
                    <a:pt x="8" y="35"/>
                    <a:pt x="8" y="35"/>
                  </a:cubicBezTo>
                  <a:cubicBezTo>
                    <a:pt x="8" y="34"/>
                    <a:pt x="10" y="33"/>
                    <a:pt x="12" y="33"/>
                  </a:cubicBezTo>
                  <a:cubicBezTo>
                    <a:pt x="12" y="35"/>
                    <a:pt x="13" y="36"/>
                    <a:pt x="13" y="37"/>
                  </a:cubicBezTo>
                  <a:cubicBezTo>
                    <a:pt x="13" y="37"/>
                    <a:pt x="14" y="38"/>
                    <a:pt x="14" y="38"/>
                  </a:cubicBezTo>
                  <a:cubicBezTo>
                    <a:pt x="15" y="38"/>
                    <a:pt x="15" y="37"/>
                    <a:pt x="15" y="37"/>
                  </a:cubicBezTo>
                  <a:cubicBezTo>
                    <a:pt x="16" y="37"/>
                    <a:pt x="16" y="36"/>
                    <a:pt x="16" y="36"/>
                  </a:cubicBezTo>
                  <a:cubicBezTo>
                    <a:pt x="15" y="35"/>
                    <a:pt x="14" y="32"/>
                    <a:pt x="17" y="31"/>
                  </a:cubicBezTo>
                  <a:cubicBezTo>
                    <a:pt x="17" y="30"/>
                    <a:pt x="18" y="29"/>
                    <a:pt x="17" y="29"/>
                  </a:cubicBezTo>
                  <a:cubicBezTo>
                    <a:pt x="17" y="28"/>
                    <a:pt x="16" y="28"/>
                    <a:pt x="15" y="28"/>
                  </a:cubicBezTo>
                  <a:cubicBezTo>
                    <a:pt x="14" y="29"/>
                    <a:pt x="14" y="30"/>
                    <a:pt x="13" y="31"/>
                  </a:cubicBezTo>
                  <a:cubicBezTo>
                    <a:pt x="10" y="30"/>
                    <a:pt x="7" y="31"/>
                    <a:pt x="6" y="32"/>
                  </a:cubicBezTo>
                  <a:cubicBezTo>
                    <a:pt x="4" y="32"/>
                    <a:pt x="2" y="30"/>
                    <a:pt x="2" y="28"/>
                  </a:cubicBezTo>
                  <a:cubicBezTo>
                    <a:pt x="2" y="26"/>
                    <a:pt x="3" y="25"/>
                    <a:pt x="4" y="24"/>
                  </a:cubicBezTo>
                  <a:cubicBezTo>
                    <a:pt x="5" y="24"/>
                    <a:pt x="7" y="25"/>
                    <a:pt x="9" y="25"/>
                  </a:cubicBezTo>
                  <a:cubicBezTo>
                    <a:pt x="11" y="25"/>
                    <a:pt x="13" y="24"/>
                    <a:pt x="15" y="23"/>
                  </a:cubicBezTo>
                  <a:cubicBezTo>
                    <a:pt x="16" y="24"/>
                    <a:pt x="17" y="24"/>
                    <a:pt x="18" y="25"/>
                  </a:cubicBezTo>
                  <a:cubicBezTo>
                    <a:pt x="18" y="25"/>
                    <a:pt x="18" y="25"/>
                    <a:pt x="18" y="25"/>
                  </a:cubicBezTo>
                  <a:cubicBezTo>
                    <a:pt x="19" y="25"/>
                    <a:pt x="19" y="25"/>
                    <a:pt x="20" y="24"/>
                  </a:cubicBezTo>
                  <a:cubicBezTo>
                    <a:pt x="20" y="23"/>
                    <a:pt x="19" y="23"/>
                    <a:pt x="19" y="22"/>
                  </a:cubicBezTo>
                  <a:cubicBezTo>
                    <a:pt x="15" y="21"/>
                    <a:pt x="16" y="18"/>
                    <a:pt x="16" y="18"/>
                  </a:cubicBezTo>
                  <a:cubicBezTo>
                    <a:pt x="16" y="17"/>
                    <a:pt x="15" y="16"/>
                    <a:pt x="14" y="16"/>
                  </a:cubicBezTo>
                  <a:cubicBezTo>
                    <a:pt x="14" y="16"/>
                    <a:pt x="13" y="17"/>
                    <a:pt x="13" y="17"/>
                  </a:cubicBezTo>
                  <a:cubicBezTo>
                    <a:pt x="13" y="18"/>
                    <a:pt x="13" y="20"/>
                    <a:pt x="14" y="21"/>
                  </a:cubicBezTo>
                  <a:cubicBezTo>
                    <a:pt x="12" y="22"/>
                    <a:pt x="11" y="22"/>
                    <a:pt x="9" y="22"/>
                  </a:cubicBezTo>
                  <a:cubicBezTo>
                    <a:pt x="7" y="22"/>
                    <a:pt x="5" y="22"/>
                    <a:pt x="5" y="22"/>
                  </a:cubicBezTo>
                  <a:cubicBezTo>
                    <a:pt x="5" y="21"/>
                    <a:pt x="5" y="21"/>
                    <a:pt x="5" y="21"/>
                  </a:cubicBezTo>
                  <a:cubicBezTo>
                    <a:pt x="3" y="21"/>
                    <a:pt x="3" y="20"/>
                    <a:pt x="3" y="18"/>
                  </a:cubicBezTo>
                  <a:cubicBezTo>
                    <a:pt x="3" y="17"/>
                    <a:pt x="4" y="15"/>
                    <a:pt x="5" y="15"/>
                  </a:cubicBezTo>
                  <a:cubicBezTo>
                    <a:pt x="6" y="15"/>
                    <a:pt x="6" y="15"/>
                    <a:pt x="6" y="14"/>
                  </a:cubicBezTo>
                  <a:cubicBezTo>
                    <a:pt x="7" y="14"/>
                    <a:pt x="6" y="13"/>
                    <a:pt x="6" y="13"/>
                  </a:cubicBezTo>
                  <a:cubicBezTo>
                    <a:pt x="6" y="12"/>
                    <a:pt x="5" y="11"/>
                    <a:pt x="5" y="11"/>
                  </a:cubicBezTo>
                  <a:cubicBezTo>
                    <a:pt x="5" y="8"/>
                    <a:pt x="7" y="6"/>
                    <a:pt x="9" y="6"/>
                  </a:cubicBezTo>
                  <a:cubicBezTo>
                    <a:pt x="10" y="7"/>
                    <a:pt x="10" y="8"/>
                    <a:pt x="11" y="9"/>
                  </a:cubicBezTo>
                  <a:cubicBezTo>
                    <a:pt x="10" y="11"/>
                    <a:pt x="10" y="12"/>
                    <a:pt x="10" y="13"/>
                  </a:cubicBezTo>
                  <a:cubicBezTo>
                    <a:pt x="10" y="13"/>
                    <a:pt x="10" y="14"/>
                    <a:pt x="11" y="14"/>
                  </a:cubicBezTo>
                  <a:cubicBezTo>
                    <a:pt x="11" y="14"/>
                    <a:pt x="11" y="14"/>
                    <a:pt x="11" y="14"/>
                  </a:cubicBezTo>
                  <a:cubicBezTo>
                    <a:pt x="12" y="14"/>
                    <a:pt x="12" y="13"/>
                    <a:pt x="12" y="13"/>
                  </a:cubicBezTo>
                  <a:cubicBezTo>
                    <a:pt x="12" y="12"/>
                    <a:pt x="13" y="10"/>
                    <a:pt x="17" y="9"/>
                  </a:cubicBezTo>
                  <a:cubicBezTo>
                    <a:pt x="18" y="9"/>
                    <a:pt x="18" y="8"/>
                    <a:pt x="18" y="7"/>
                  </a:cubicBezTo>
                  <a:cubicBezTo>
                    <a:pt x="18" y="7"/>
                    <a:pt x="17" y="6"/>
                    <a:pt x="16" y="6"/>
                  </a:cubicBezTo>
                  <a:cubicBezTo>
                    <a:pt x="15" y="7"/>
                    <a:pt x="14" y="7"/>
                    <a:pt x="13" y="8"/>
                  </a:cubicBezTo>
                  <a:cubicBezTo>
                    <a:pt x="12" y="7"/>
                    <a:pt x="12" y="6"/>
                    <a:pt x="12" y="5"/>
                  </a:cubicBezTo>
                  <a:cubicBezTo>
                    <a:pt x="12" y="5"/>
                    <a:pt x="13" y="5"/>
                    <a:pt x="14" y="5"/>
                  </a:cubicBezTo>
                  <a:cubicBezTo>
                    <a:pt x="14" y="5"/>
                    <a:pt x="15" y="5"/>
                    <a:pt x="15" y="4"/>
                  </a:cubicBezTo>
                  <a:cubicBezTo>
                    <a:pt x="16" y="3"/>
                    <a:pt x="17" y="3"/>
                    <a:pt x="18" y="3"/>
                  </a:cubicBezTo>
                  <a:cubicBezTo>
                    <a:pt x="20" y="3"/>
                    <a:pt x="21" y="4"/>
                    <a:pt x="21" y="6"/>
                  </a:cubicBezTo>
                  <a:cubicBezTo>
                    <a:pt x="21" y="39"/>
                    <a:pt x="21" y="39"/>
                    <a:pt x="21" y="39"/>
                  </a:cubicBezTo>
                  <a:lnTo>
                    <a:pt x="21" y="40"/>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5" name="Freeform 157">
              <a:extLst>
                <a:ext uri="{FF2B5EF4-FFF2-40B4-BE49-F238E27FC236}">
                  <a16:creationId xmlns:a16="http://schemas.microsoft.com/office/drawing/2014/main" id="{7369B9E1-89F8-9044-A139-B2B81F4A802A}"/>
                </a:ext>
              </a:extLst>
            </p:cNvPr>
            <p:cNvSpPr>
              <a:spLocks noEditPoints="1"/>
            </p:cNvSpPr>
            <p:nvPr/>
          </p:nvSpPr>
          <p:spPr bwMode="auto">
            <a:xfrm>
              <a:off x="605070" y="4225736"/>
              <a:ext cx="96928" cy="178435"/>
            </a:xfrm>
            <a:custGeom>
              <a:avLst/>
              <a:gdLst>
                <a:gd name="T0" fmla="*/ 21 w 25"/>
                <a:gd name="T1" fmla="*/ 13 h 46"/>
                <a:gd name="T2" fmla="*/ 14 w 25"/>
                <a:gd name="T3" fmla="*/ 3 h 46"/>
                <a:gd name="T4" fmla="*/ 11 w 25"/>
                <a:gd name="T5" fmla="*/ 2 h 46"/>
                <a:gd name="T6" fmla="*/ 0 w 25"/>
                <a:gd name="T7" fmla="*/ 6 h 46"/>
                <a:gd name="T8" fmla="*/ 0 w 25"/>
                <a:gd name="T9" fmla="*/ 40 h 46"/>
                <a:gd name="T10" fmla="*/ 12 w 25"/>
                <a:gd name="T11" fmla="*/ 42 h 46"/>
                <a:gd name="T12" fmla="*/ 19 w 25"/>
                <a:gd name="T13" fmla="*/ 36 h 46"/>
                <a:gd name="T14" fmla="*/ 25 w 25"/>
                <a:gd name="T15" fmla="*/ 28 h 46"/>
                <a:gd name="T16" fmla="*/ 24 w 25"/>
                <a:gd name="T17" fmla="*/ 18 h 46"/>
                <a:gd name="T18" fmla="*/ 11 w 25"/>
                <a:gd name="T19" fmla="*/ 31 h 46"/>
                <a:gd name="T20" fmla="*/ 7 w 25"/>
                <a:gd name="T21" fmla="*/ 29 h 46"/>
                <a:gd name="T22" fmla="*/ 9 w 25"/>
                <a:gd name="T23" fmla="*/ 36 h 46"/>
                <a:gd name="T24" fmla="*/ 10 w 25"/>
                <a:gd name="T25" fmla="*/ 38 h 46"/>
                <a:gd name="T26" fmla="*/ 12 w 25"/>
                <a:gd name="T27" fmla="*/ 33 h 46"/>
                <a:gd name="T28" fmla="*/ 17 w 25"/>
                <a:gd name="T29" fmla="*/ 36 h 46"/>
                <a:gd name="T30" fmla="*/ 12 w 25"/>
                <a:gd name="T31" fmla="*/ 39 h 46"/>
                <a:gd name="T32" fmla="*/ 10 w 25"/>
                <a:gd name="T33" fmla="*/ 40 h 46"/>
                <a:gd name="T34" fmla="*/ 3 w 25"/>
                <a:gd name="T35" fmla="*/ 40 h 46"/>
                <a:gd name="T36" fmla="*/ 3 w 25"/>
                <a:gd name="T37" fmla="*/ 7 h 46"/>
                <a:gd name="T38" fmla="*/ 6 w 25"/>
                <a:gd name="T39" fmla="*/ 3 h 46"/>
                <a:gd name="T40" fmla="*/ 11 w 25"/>
                <a:gd name="T41" fmla="*/ 5 h 46"/>
                <a:gd name="T42" fmla="*/ 12 w 25"/>
                <a:gd name="T43" fmla="*/ 5 h 46"/>
                <a:gd name="T44" fmla="*/ 8 w 25"/>
                <a:gd name="T45" fmla="*/ 6 h 46"/>
                <a:gd name="T46" fmla="*/ 7 w 25"/>
                <a:gd name="T47" fmla="*/ 9 h 46"/>
                <a:gd name="T48" fmla="*/ 13 w 25"/>
                <a:gd name="T49" fmla="*/ 14 h 46"/>
                <a:gd name="T50" fmla="*/ 15 w 25"/>
                <a:gd name="T51" fmla="*/ 13 h 46"/>
                <a:gd name="T52" fmla="*/ 15 w 25"/>
                <a:gd name="T53" fmla="*/ 6 h 46"/>
                <a:gd name="T54" fmla="*/ 18 w 25"/>
                <a:gd name="T55" fmla="*/ 13 h 46"/>
                <a:gd name="T56" fmla="*/ 19 w 25"/>
                <a:gd name="T57" fmla="*/ 15 h 46"/>
                <a:gd name="T58" fmla="*/ 20 w 25"/>
                <a:gd name="T59" fmla="*/ 21 h 46"/>
                <a:gd name="T60" fmla="*/ 16 w 25"/>
                <a:gd name="T61" fmla="*/ 22 h 46"/>
                <a:gd name="T62" fmla="*/ 11 w 25"/>
                <a:gd name="T63" fmla="*/ 17 h 46"/>
                <a:gd name="T64" fmla="*/ 9 w 25"/>
                <a:gd name="T65" fmla="*/ 18 h 46"/>
                <a:gd name="T66" fmla="*/ 5 w 25"/>
                <a:gd name="T67" fmla="*/ 24 h 46"/>
                <a:gd name="T68" fmla="*/ 6 w 25"/>
                <a:gd name="T69" fmla="*/ 25 h 46"/>
                <a:gd name="T70" fmla="*/ 16 w 25"/>
                <a:gd name="T71" fmla="*/ 25 h 46"/>
                <a:gd name="T72" fmla="*/ 22 w 25"/>
                <a:gd name="T73"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46">
                  <a:moveTo>
                    <a:pt x="24" y="18"/>
                  </a:moveTo>
                  <a:cubicBezTo>
                    <a:pt x="24" y="16"/>
                    <a:pt x="23" y="14"/>
                    <a:pt x="21" y="13"/>
                  </a:cubicBezTo>
                  <a:cubicBezTo>
                    <a:pt x="21" y="12"/>
                    <a:pt x="21" y="11"/>
                    <a:pt x="21" y="11"/>
                  </a:cubicBezTo>
                  <a:cubicBezTo>
                    <a:pt x="21" y="7"/>
                    <a:pt x="18" y="3"/>
                    <a:pt x="14" y="3"/>
                  </a:cubicBezTo>
                  <a:cubicBezTo>
                    <a:pt x="14" y="3"/>
                    <a:pt x="14" y="3"/>
                    <a:pt x="14" y="3"/>
                  </a:cubicBezTo>
                  <a:cubicBezTo>
                    <a:pt x="13" y="2"/>
                    <a:pt x="12" y="2"/>
                    <a:pt x="11" y="2"/>
                  </a:cubicBezTo>
                  <a:cubicBezTo>
                    <a:pt x="10" y="1"/>
                    <a:pt x="8" y="0"/>
                    <a:pt x="6" y="0"/>
                  </a:cubicBezTo>
                  <a:cubicBezTo>
                    <a:pt x="3" y="0"/>
                    <a:pt x="1" y="3"/>
                    <a:pt x="0" y="6"/>
                  </a:cubicBezTo>
                  <a:cubicBezTo>
                    <a:pt x="0" y="40"/>
                    <a:pt x="0" y="40"/>
                    <a:pt x="0" y="40"/>
                  </a:cubicBezTo>
                  <a:cubicBezTo>
                    <a:pt x="0" y="40"/>
                    <a:pt x="0" y="40"/>
                    <a:pt x="0" y="40"/>
                  </a:cubicBezTo>
                  <a:cubicBezTo>
                    <a:pt x="0" y="43"/>
                    <a:pt x="3" y="46"/>
                    <a:pt x="6" y="46"/>
                  </a:cubicBezTo>
                  <a:cubicBezTo>
                    <a:pt x="9" y="46"/>
                    <a:pt x="11" y="44"/>
                    <a:pt x="12" y="42"/>
                  </a:cubicBezTo>
                  <a:cubicBezTo>
                    <a:pt x="13" y="42"/>
                    <a:pt x="13" y="42"/>
                    <a:pt x="13" y="42"/>
                  </a:cubicBezTo>
                  <a:cubicBezTo>
                    <a:pt x="17" y="42"/>
                    <a:pt x="19" y="39"/>
                    <a:pt x="19" y="36"/>
                  </a:cubicBezTo>
                  <a:cubicBezTo>
                    <a:pt x="19" y="35"/>
                    <a:pt x="19" y="35"/>
                    <a:pt x="19" y="35"/>
                  </a:cubicBezTo>
                  <a:cubicBezTo>
                    <a:pt x="22" y="34"/>
                    <a:pt x="25" y="31"/>
                    <a:pt x="25" y="28"/>
                  </a:cubicBezTo>
                  <a:cubicBezTo>
                    <a:pt x="25" y="26"/>
                    <a:pt x="24" y="24"/>
                    <a:pt x="23" y="23"/>
                  </a:cubicBezTo>
                  <a:cubicBezTo>
                    <a:pt x="24" y="21"/>
                    <a:pt x="24" y="20"/>
                    <a:pt x="24" y="18"/>
                  </a:cubicBezTo>
                  <a:close/>
                  <a:moveTo>
                    <a:pt x="18" y="32"/>
                  </a:moveTo>
                  <a:cubicBezTo>
                    <a:pt x="17" y="31"/>
                    <a:pt x="14" y="30"/>
                    <a:pt x="11" y="31"/>
                  </a:cubicBezTo>
                  <a:cubicBezTo>
                    <a:pt x="11" y="30"/>
                    <a:pt x="10" y="29"/>
                    <a:pt x="9" y="28"/>
                  </a:cubicBezTo>
                  <a:cubicBezTo>
                    <a:pt x="8" y="28"/>
                    <a:pt x="7" y="28"/>
                    <a:pt x="7" y="29"/>
                  </a:cubicBezTo>
                  <a:cubicBezTo>
                    <a:pt x="7" y="29"/>
                    <a:pt x="7" y="30"/>
                    <a:pt x="7" y="31"/>
                  </a:cubicBezTo>
                  <a:cubicBezTo>
                    <a:pt x="10" y="32"/>
                    <a:pt x="9" y="35"/>
                    <a:pt x="9" y="36"/>
                  </a:cubicBezTo>
                  <a:cubicBezTo>
                    <a:pt x="8" y="36"/>
                    <a:pt x="9" y="37"/>
                    <a:pt x="9" y="37"/>
                  </a:cubicBezTo>
                  <a:cubicBezTo>
                    <a:pt x="9" y="37"/>
                    <a:pt x="10" y="38"/>
                    <a:pt x="10" y="38"/>
                  </a:cubicBezTo>
                  <a:cubicBezTo>
                    <a:pt x="10" y="38"/>
                    <a:pt x="11" y="37"/>
                    <a:pt x="11" y="37"/>
                  </a:cubicBezTo>
                  <a:cubicBezTo>
                    <a:pt x="11" y="36"/>
                    <a:pt x="12" y="35"/>
                    <a:pt x="12" y="33"/>
                  </a:cubicBezTo>
                  <a:cubicBezTo>
                    <a:pt x="14" y="33"/>
                    <a:pt x="16" y="34"/>
                    <a:pt x="17" y="35"/>
                  </a:cubicBezTo>
                  <a:cubicBezTo>
                    <a:pt x="17" y="35"/>
                    <a:pt x="17" y="35"/>
                    <a:pt x="17" y="36"/>
                  </a:cubicBezTo>
                  <a:cubicBezTo>
                    <a:pt x="17" y="38"/>
                    <a:pt x="15" y="39"/>
                    <a:pt x="13" y="39"/>
                  </a:cubicBezTo>
                  <a:cubicBezTo>
                    <a:pt x="13" y="39"/>
                    <a:pt x="12" y="39"/>
                    <a:pt x="12" y="39"/>
                  </a:cubicBezTo>
                  <a:cubicBezTo>
                    <a:pt x="11" y="38"/>
                    <a:pt x="11" y="38"/>
                    <a:pt x="11" y="39"/>
                  </a:cubicBezTo>
                  <a:cubicBezTo>
                    <a:pt x="10" y="39"/>
                    <a:pt x="10" y="39"/>
                    <a:pt x="10" y="40"/>
                  </a:cubicBezTo>
                  <a:cubicBezTo>
                    <a:pt x="10" y="42"/>
                    <a:pt x="8" y="43"/>
                    <a:pt x="6" y="43"/>
                  </a:cubicBezTo>
                  <a:cubicBezTo>
                    <a:pt x="5" y="43"/>
                    <a:pt x="3" y="42"/>
                    <a:pt x="3" y="40"/>
                  </a:cubicBezTo>
                  <a:cubicBezTo>
                    <a:pt x="3" y="39"/>
                    <a:pt x="3" y="39"/>
                    <a:pt x="3" y="39"/>
                  </a:cubicBezTo>
                  <a:cubicBezTo>
                    <a:pt x="3" y="7"/>
                    <a:pt x="3" y="7"/>
                    <a:pt x="3" y="7"/>
                  </a:cubicBezTo>
                  <a:cubicBezTo>
                    <a:pt x="3" y="6"/>
                    <a:pt x="3" y="6"/>
                    <a:pt x="3" y="6"/>
                  </a:cubicBezTo>
                  <a:cubicBezTo>
                    <a:pt x="3" y="4"/>
                    <a:pt x="5" y="3"/>
                    <a:pt x="6" y="3"/>
                  </a:cubicBezTo>
                  <a:cubicBezTo>
                    <a:pt x="8" y="3"/>
                    <a:pt x="9" y="3"/>
                    <a:pt x="9" y="4"/>
                  </a:cubicBezTo>
                  <a:cubicBezTo>
                    <a:pt x="9" y="5"/>
                    <a:pt x="10" y="5"/>
                    <a:pt x="11" y="5"/>
                  </a:cubicBezTo>
                  <a:cubicBezTo>
                    <a:pt x="11" y="5"/>
                    <a:pt x="11" y="5"/>
                    <a:pt x="11" y="5"/>
                  </a:cubicBezTo>
                  <a:cubicBezTo>
                    <a:pt x="11" y="5"/>
                    <a:pt x="12" y="5"/>
                    <a:pt x="12" y="5"/>
                  </a:cubicBezTo>
                  <a:cubicBezTo>
                    <a:pt x="12" y="6"/>
                    <a:pt x="12" y="7"/>
                    <a:pt x="11" y="8"/>
                  </a:cubicBezTo>
                  <a:cubicBezTo>
                    <a:pt x="10" y="7"/>
                    <a:pt x="9" y="7"/>
                    <a:pt x="8" y="6"/>
                  </a:cubicBezTo>
                  <a:cubicBezTo>
                    <a:pt x="7" y="6"/>
                    <a:pt x="6" y="7"/>
                    <a:pt x="6" y="7"/>
                  </a:cubicBezTo>
                  <a:cubicBezTo>
                    <a:pt x="6" y="8"/>
                    <a:pt x="7" y="9"/>
                    <a:pt x="7" y="9"/>
                  </a:cubicBezTo>
                  <a:cubicBezTo>
                    <a:pt x="11" y="10"/>
                    <a:pt x="12" y="12"/>
                    <a:pt x="12" y="13"/>
                  </a:cubicBezTo>
                  <a:cubicBezTo>
                    <a:pt x="12" y="13"/>
                    <a:pt x="12" y="14"/>
                    <a:pt x="13" y="14"/>
                  </a:cubicBezTo>
                  <a:cubicBezTo>
                    <a:pt x="13" y="14"/>
                    <a:pt x="13" y="14"/>
                    <a:pt x="13" y="14"/>
                  </a:cubicBezTo>
                  <a:cubicBezTo>
                    <a:pt x="14" y="14"/>
                    <a:pt x="15" y="13"/>
                    <a:pt x="15" y="13"/>
                  </a:cubicBezTo>
                  <a:cubicBezTo>
                    <a:pt x="15" y="12"/>
                    <a:pt x="14" y="11"/>
                    <a:pt x="13" y="9"/>
                  </a:cubicBezTo>
                  <a:cubicBezTo>
                    <a:pt x="14" y="8"/>
                    <a:pt x="15" y="7"/>
                    <a:pt x="15" y="6"/>
                  </a:cubicBezTo>
                  <a:cubicBezTo>
                    <a:pt x="17" y="6"/>
                    <a:pt x="19" y="8"/>
                    <a:pt x="19" y="11"/>
                  </a:cubicBezTo>
                  <a:cubicBezTo>
                    <a:pt x="19" y="11"/>
                    <a:pt x="19" y="12"/>
                    <a:pt x="18" y="13"/>
                  </a:cubicBezTo>
                  <a:cubicBezTo>
                    <a:pt x="18" y="13"/>
                    <a:pt x="18" y="14"/>
                    <a:pt x="18" y="14"/>
                  </a:cubicBezTo>
                  <a:cubicBezTo>
                    <a:pt x="18" y="15"/>
                    <a:pt x="18" y="15"/>
                    <a:pt x="19" y="15"/>
                  </a:cubicBezTo>
                  <a:cubicBezTo>
                    <a:pt x="20" y="15"/>
                    <a:pt x="21" y="17"/>
                    <a:pt x="21" y="18"/>
                  </a:cubicBezTo>
                  <a:cubicBezTo>
                    <a:pt x="21" y="20"/>
                    <a:pt x="21" y="21"/>
                    <a:pt x="20" y="21"/>
                  </a:cubicBezTo>
                  <a:cubicBezTo>
                    <a:pt x="20" y="21"/>
                    <a:pt x="20" y="21"/>
                    <a:pt x="20" y="22"/>
                  </a:cubicBezTo>
                  <a:cubicBezTo>
                    <a:pt x="19" y="22"/>
                    <a:pt x="17" y="22"/>
                    <a:pt x="16" y="22"/>
                  </a:cubicBezTo>
                  <a:cubicBezTo>
                    <a:pt x="14" y="22"/>
                    <a:pt x="12" y="22"/>
                    <a:pt x="11" y="21"/>
                  </a:cubicBezTo>
                  <a:cubicBezTo>
                    <a:pt x="11" y="20"/>
                    <a:pt x="11" y="18"/>
                    <a:pt x="11" y="17"/>
                  </a:cubicBezTo>
                  <a:cubicBezTo>
                    <a:pt x="11" y="17"/>
                    <a:pt x="11" y="16"/>
                    <a:pt x="10" y="16"/>
                  </a:cubicBezTo>
                  <a:cubicBezTo>
                    <a:pt x="9" y="16"/>
                    <a:pt x="9" y="17"/>
                    <a:pt x="9" y="18"/>
                  </a:cubicBezTo>
                  <a:cubicBezTo>
                    <a:pt x="9" y="18"/>
                    <a:pt x="9" y="21"/>
                    <a:pt x="6" y="22"/>
                  </a:cubicBezTo>
                  <a:cubicBezTo>
                    <a:pt x="5" y="23"/>
                    <a:pt x="4" y="23"/>
                    <a:pt x="5" y="24"/>
                  </a:cubicBezTo>
                  <a:cubicBezTo>
                    <a:pt x="5" y="25"/>
                    <a:pt x="5" y="25"/>
                    <a:pt x="6" y="25"/>
                  </a:cubicBezTo>
                  <a:cubicBezTo>
                    <a:pt x="6" y="25"/>
                    <a:pt x="6" y="25"/>
                    <a:pt x="6" y="25"/>
                  </a:cubicBezTo>
                  <a:cubicBezTo>
                    <a:pt x="8" y="24"/>
                    <a:pt x="9" y="24"/>
                    <a:pt x="9" y="23"/>
                  </a:cubicBezTo>
                  <a:cubicBezTo>
                    <a:pt x="11" y="24"/>
                    <a:pt x="13" y="25"/>
                    <a:pt x="16" y="25"/>
                  </a:cubicBezTo>
                  <a:cubicBezTo>
                    <a:pt x="18" y="25"/>
                    <a:pt x="19" y="24"/>
                    <a:pt x="20" y="24"/>
                  </a:cubicBezTo>
                  <a:cubicBezTo>
                    <a:pt x="21" y="25"/>
                    <a:pt x="22" y="26"/>
                    <a:pt x="22" y="28"/>
                  </a:cubicBezTo>
                  <a:cubicBezTo>
                    <a:pt x="22" y="30"/>
                    <a:pt x="20" y="32"/>
                    <a:pt x="18" y="3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6" name="Freeform 158">
              <a:extLst>
                <a:ext uri="{FF2B5EF4-FFF2-40B4-BE49-F238E27FC236}">
                  <a16:creationId xmlns:a16="http://schemas.microsoft.com/office/drawing/2014/main" id="{56D5B2A2-51D3-1B4B-8900-3078AFD2C27A}"/>
                </a:ext>
              </a:extLst>
            </p:cNvPr>
            <p:cNvSpPr>
              <a:spLocks noEditPoints="1"/>
            </p:cNvSpPr>
            <p:nvPr/>
          </p:nvSpPr>
          <p:spPr bwMode="auto">
            <a:xfrm>
              <a:off x="442055" y="4155978"/>
              <a:ext cx="317952" cy="317952"/>
            </a:xfrm>
            <a:custGeom>
              <a:avLst/>
              <a:gdLst>
                <a:gd name="T0" fmla="*/ 82 w 82"/>
                <a:gd name="T1" fmla="*/ 35 h 82"/>
                <a:gd name="T2" fmla="*/ 72 w 82"/>
                <a:gd name="T3" fmla="*/ 33 h 82"/>
                <a:gd name="T4" fmla="*/ 81 w 82"/>
                <a:gd name="T5" fmla="*/ 24 h 82"/>
                <a:gd name="T6" fmla="*/ 81 w 82"/>
                <a:gd name="T7" fmla="*/ 21 h 82"/>
                <a:gd name="T8" fmla="*/ 72 w 82"/>
                <a:gd name="T9" fmla="*/ 17 h 82"/>
                <a:gd name="T10" fmla="*/ 61 w 82"/>
                <a:gd name="T11" fmla="*/ 10 h 82"/>
                <a:gd name="T12" fmla="*/ 60 w 82"/>
                <a:gd name="T13" fmla="*/ 0 h 82"/>
                <a:gd name="T14" fmla="*/ 58 w 82"/>
                <a:gd name="T15" fmla="*/ 10 h 82"/>
                <a:gd name="T16" fmla="*/ 49 w 82"/>
                <a:gd name="T17" fmla="*/ 1 h 82"/>
                <a:gd name="T18" fmla="*/ 46 w 82"/>
                <a:gd name="T19" fmla="*/ 1 h 82"/>
                <a:gd name="T20" fmla="*/ 36 w 82"/>
                <a:gd name="T21" fmla="*/ 10 h 82"/>
                <a:gd name="T22" fmla="*/ 35 w 82"/>
                <a:gd name="T23" fmla="*/ 0 h 82"/>
                <a:gd name="T24" fmla="*/ 34 w 82"/>
                <a:gd name="T25" fmla="*/ 10 h 82"/>
                <a:gd name="T26" fmla="*/ 24 w 82"/>
                <a:gd name="T27" fmla="*/ 1 h 82"/>
                <a:gd name="T28" fmla="*/ 21 w 82"/>
                <a:gd name="T29" fmla="*/ 1 h 82"/>
                <a:gd name="T30" fmla="*/ 17 w 82"/>
                <a:gd name="T31" fmla="*/ 10 h 82"/>
                <a:gd name="T32" fmla="*/ 10 w 82"/>
                <a:gd name="T33" fmla="*/ 21 h 82"/>
                <a:gd name="T34" fmla="*/ 0 w 82"/>
                <a:gd name="T35" fmla="*/ 22 h 82"/>
                <a:gd name="T36" fmla="*/ 10 w 82"/>
                <a:gd name="T37" fmla="*/ 24 h 82"/>
                <a:gd name="T38" fmla="*/ 1 w 82"/>
                <a:gd name="T39" fmla="*/ 33 h 82"/>
                <a:gd name="T40" fmla="*/ 1 w 82"/>
                <a:gd name="T41" fmla="*/ 36 h 82"/>
                <a:gd name="T42" fmla="*/ 10 w 82"/>
                <a:gd name="T43" fmla="*/ 46 h 82"/>
                <a:gd name="T44" fmla="*/ 0 w 82"/>
                <a:gd name="T45" fmla="*/ 47 h 82"/>
                <a:gd name="T46" fmla="*/ 10 w 82"/>
                <a:gd name="T47" fmla="*/ 49 h 82"/>
                <a:gd name="T48" fmla="*/ 1 w 82"/>
                <a:gd name="T49" fmla="*/ 58 h 82"/>
                <a:gd name="T50" fmla="*/ 1 w 82"/>
                <a:gd name="T51" fmla="*/ 61 h 82"/>
                <a:gd name="T52" fmla="*/ 10 w 82"/>
                <a:gd name="T53" fmla="*/ 65 h 82"/>
                <a:gd name="T54" fmla="*/ 21 w 82"/>
                <a:gd name="T55" fmla="*/ 72 h 82"/>
                <a:gd name="T56" fmla="*/ 23 w 82"/>
                <a:gd name="T57" fmla="*/ 82 h 82"/>
                <a:gd name="T58" fmla="*/ 24 w 82"/>
                <a:gd name="T59" fmla="*/ 72 h 82"/>
                <a:gd name="T60" fmla="*/ 34 w 82"/>
                <a:gd name="T61" fmla="*/ 81 h 82"/>
                <a:gd name="T62" fmla="*/ 36 w 82"/>
                <a:gd name="T63" fmla="*/ 81 h 82"/>
                <a:gd name="T64" fmla="*/ 46 w 82"/>
                <a:gd name="T65" fmla="*/ 72 h 82"/>
                <a:gd name="T66" fmla="*/ 47 w 82"/>
                <a:gd name="T67" fmla="*/ 82 h 82"/>
                <a:gd name="T68" fmla="*/ 49 w 82"/>
                <a:gd name="T69" fmla="*/ 72 h 82"/>
                <a:gd name="T70" fmla="*/ 58 w 82"/>
                <a:gd name="T71" fmla="*/ 81 h 82"/>
                <a:gd name="T72" fmla="*/ 61 w 82"/>
                <a:gd name="T73" fmla="*/ 81 h 82"/>
                <a:gd name="T74" fmla="*/ 65 w 82"/>
                <a:gd name="T75" fmla="*/ 72 h 82"/>
                <a:gd name="T76" fmla="*/ 72 w 82"/>
                <a:gd name="T77" fmla="*/ 61 h 82"/>
                <a:gd name="T78" fmla="*/ 82 w 82"/>
                <a:gd name="T79" fmla="*/ 60 h 82"/>
                <a:gd name="T80" fmla="*/ 72 w 82"/>
                <a:gd name="T81" fmla="*/ 58 h 82"/>
                <a:gd name="T82" fmla="*/ 81 w 82"/>
                <a:gd name="T83" fmla="*/ 49 h 82"/>
                <a:gd name="T84" fmla="*/ 81 w 82"/>
                <a:gd name="T85" fmla="*/ 46 h 82"/>
                <a:gd name="T86" fmla="*/ 72 w 82"/>
                <a:gd name="T87" fmla="*/ 36 h 82"/>
                <a:gd name="T88" fmla="*/ 70 w 82"/>
                <a:gd name="T89" fmla="*/ 65 h 82"/>
                <a:gd name="T90" fmla="*/ 17 w 82"/>
                <a:gd name="T91" fmla="*/ 70 h 82"/>
                <a:gd name="T92" fmla="*/ 12 w 82"/>
                <a:gd name="T93" fmla="*/ 17 h 82"/>
                <a:gd name="T94" fmla="*/ 65 w 82"/>
                <a:gd name="T95" fmla="*/ 12 h 82"/>
                <a:gd name="T96" fmla="*/ 70 w 82"/>
                <a:gd name="T97" fmla="*/ 6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 h="82">
                  <a:moveTo>
                    <a:pt x="81" y="36"/>
                  </a:moveTo>
                  <a:cubicBezTo>
                    <a:pt x="82" y="36"/>
                    <a:pt x="82" y="36"/>
                    <a:pt x="82" y="35"/>
                  </a:cubicBezTo>
                  <a:cubicBezTo>
                    <a:pt x="82" y="34"/>
                    <a:pt x="82" y="33"/>
                    <a:pt x="81" y="33"/>
                  </a:cubicBezTo>
                  <a:cubicBezTo>
                    <a:pt x="72" y="33"/>
                    <a:pt x="72" y="33"/>
                    <a:pt x="72" y="33"/>
                  </a:cubicBezTo>
                  <a:cubicBezTo>
                    <a:pt x="72" y="24"/>
                    <a:pt x="72" y="24"/>
                    <a:pt x="72" y="24"/>
                  </a:cubicBezTo>
                  <a:cubicBezTo>
                    <a:pt x="81" y="24"/>
                    <a:pt x="81" y="24"/>
                    <a:pt x="81" y="24"/>
                  </a:cubicBezTo>
                  <a:cubicBezTo>
                    <a:pt x="82" y="24"/>
                    <a:pt x="82" y="23"/>
                    <a:pt x="82" y="22"/>
                  </a:cubicBezTo>
                  <a:cubicBezTo>
                    <a:pt x="82" y="22"/>
                    <a:pt x="82" y="21"/>
                    <a:pt x="81" y="21"/>
                  </a:cubicBezTo>
                  <a:cubicBezTo>
                    <a:pt x="72" y="21"/>
                    <a:pt x="72" y="21"/>
                    <a:pt x="72" y="21"/>
                  </a:cubicBezTo>
                  <a:cubicBezTo>
                    <a:pt x="72" y="17"/>
                    <a:pt x="72" y="17"/>
                    <a:pt x="72" y="17"/>
                  </a:cubicBezTo>
                  <a:cubicBezTo>
                    <a:pt x="72" y="13"/>
                    <a:pt x="69" y="10"/>
                    <a:pt x="65" y="10"/>
                  </a:cubicBezTo>
                  <a:cubicBezTo>
                    <a:pt x="61" y="10"/>
                    <a:pt x="61" y="10"/>
                    <a:pt x="61" y="10"/>
                  </a:cubicBezTo>
                  <a:cubicBezTo>
                    <a:pt x="61" y="1"/>
                    <a:pt x="61" y="1"/>
                    <a:pt x="61" y="1"/>
                  </a:cubicBezTo>
                  <a:cubicBezTo>
                    <a:pt x="61" y="1"/>
                    <a:pt x="60" y="0"/>
                    <a:pt x="60" y="0"/>
                  </a:cubicBezTo>
                  <a:cubicBezTo>
                    <a:pt x="59" y="0"/>
                    <a:pt x="58" y="1"/>
                    <a:pt x="58" y="1"/>
                  </a:cubicBezTo>
                  <a:cubicBezTo>
                    <a:pt x="58" y="10"/>
                    <a:pt x="58" y="10"/>
                    <a:pt x="58" y="10"/>
                  </a:cubicBezTo>
                  <a:cubicBezTo>
                    <a:pt x="49" y="10"/>
                    <a:pt x="49" y="10"/>
                    <a:pt x="49" y="10"/>
                  </a:cubicBezTo>
                  <a:cubicBezTo>
                    <a:pt x="49" y="1"/>
                    <a:pt x="49" y="1"/>
                    <a:pt x="49" y="1"/>
                  </a:cubicBezTo>
                  <a:cubicBezTo>
                    <a:pt x="49" y="1"/>
                    <a:pt x="48" y="0"/>
                    <a:pt x="47" y="0"/>
                  </a:cubicBezTo>
                  <a:cubicBezTo>
                    <a:pt x="47" y="0"/>
                    <a:pt x="46" y="1"/>
                    <a:pt x="46" y="1"/>
                  </a:cubicBezTo>
                  <a:cubicBezTo>
                    <a:pt x="46" y="10"/>
                    <a:pt x="46" y="10"/>
                    <a:pt x="46" y="10"/>
                  </a:cubicBezTo>
                  <a:cubicBezTo>
                    <a:pt x="36" y="10"/>
                    <a:pt x="36" y="10"/>
                    <a:pt x="36" y="10"/>
                  </a:cubicBezTo>
                  <a:cubicBezTo>
                    <a:pt x="36" y="1"/>
                    <a:pt x="36" y="1"/>
                    <a:pt x="36" y="1"/>
                  </a:cubicBezTo>
                  <a:cubicBezTo>
                    <a:pt x="36" y="1"/>
                    <a:pt x="36" y="0"/>
                    <a:pt x="35" y="0"/>
                  </a:cubicBezTo>
                  <a:cubicBezTo>
                    <a:pt x="34" y="0"/>
                    <a:pt x="34" y="1"/>
                    <a:pt x="34" y="1"/>
                  </a:cubicBezTo>
                  <a:cubicBezTo>
                    <a:pt x="34" y="10"/>
                    <a:pt x="34" y="10"/>
                    <a:pt x="34" y="10"/>
                  </a:cubicBezTo>
                  <a:cubicBezTo>
                    <a:pt x="24" y="10"/>
                    <a:pt x="24" y="10"/>
                    <a:pt x="24" y="10"/>
                  </a:cubicBezTo>
                  <a:cubicBezTo>
                    <a:pt x="24" y="1"/>
                    <a:pt x="24" y="1"/>
                    <a:pt x="24" y="1"/>
                  </a:cubicBezTo>
                  <a:cubicBezTo>
                    <a:pt x="24" y="1"/>
                    <a:pt x="23" y="0"/>
                    <a:pt x="23" y="0"/>
                  </a:cubicBezTo>
                  <a:cubicBezTo>
                    <a:pt x="22" y="0"/>
                    <a:pt x="21" y="1"/>
                    <a:pt x="21" y="1"/>
                  </a:cubicBezTo>
                  <a:cubicBezTo>
                    <a:pt x="21" y="10"/>
                    <a:pt x="21" y="10"/>
                    <a:pt x="21" y="10"/>
                  </a:cubicBezTo>
                  <a:cubicBezTo>
                    <a:pt x="17" y="10"/>
                    <a:pt x="17" y="10"/>
                    <a:pt x="17" y="10"/>
                  </a:cubicBezTo>
                  <a:cubicBezTo>
                    <a:pt x="13" y="10"/>
                    <a:pt x="10" y="13"/>
                    <a:pt x="10" y="17"/>
                  </a:cubicBezTo>
                  <a:cubicBezTo>
                    <a:pt x="10" y="21"/>
                    <a:pt x="10" y="21"/>
                    <a:pt x="10" y="21"/>
                  </a:cubicBezTo>
                  <a:cubicBezTo>
                    <a:pt x="1" y="21"/>
                    <a:pt x="1" y="21"/>
                    <a:pt x="1" y="21"/>
                  </a:cubicBezTo>
                  <a:cubicBezTo>
                    <a:pt x="1" y="21"/>
                    <a:pt x="0" y="22"/>
                    <a:pt x="0" y="22"/>
                  </a:cubicBezTo>
                  <a:cubicBezTo>
                    <a:pt x="0" y="23"/>
                    <a:pt x="1" y="24"/>
                    <a:pt x="1" y="24"/>
                  </a:cubicBezTo>
                  <a:cubicBezTo>
                    <a:pt x="10" y="24"/>
                    <a:pt x="10" y="24"/>
                    <a:pt x="10" y="24"/>
                  </a:cubicBezTo>
                  <a:cubicBezTo>
                    <a:pt x="10" y="33"/>
                    <a:pt x="10" y="33"/>
                    <a:pt x="10" y="33"/>
                  </a:cubicBezTo>
                  <a:cubicBezTo>
                    <a:pt x="1" y="33"/>
                    <a:pt x="1" y="33"/>
                    <a:pt x="1" y="33"/>
                  </a:cubicBezTo>
                  <a:cubicBezTo>
                    <a:pt x="1" y="33"/>
                    <a:pt x="0" y="34"/>
                    <a:pt x="0" y="35"/>
                  </a:cubicBezTo>
                  <a:cubicBezTo>
                    <a:pt x="0" y="36"/>
                    <a:pt x="1" y="36"/>
                    <a:pt x="1" y="36"/>
                  </a:cubicBezTo>
                  <a:cubicBezTo>
                    <a:pt x="10" y="36"/>
                    <a:pt x="10" y="36"/>
                    <a:pt x="10" y="36"/>
                  </a:cubicBezTo>
                  <a:cubicBezTo>
                    <a:pt x="10" y="46"/>
                    <a:pt x="10" y="46"/>
                    <a:pt x="10" y="46"/>
                  </a:cubicBezTo>
                  <a:cubicBezTo>
                    <a:pt x="1" y="46"/>
                    <a:pt x="1" y="46"/>
                    <a:pt x="1" y="46"/>
                  </a:cubicBezTo>
                  <a:cubicBezTo>
                    <a:pt x="1" y="46"/>
                    <a:pt x="0" y="46"/>
                    <a:pt x="0" y="47"/>
                  </a:cubicBezTo>
                  <a:cubicBezTo>
                    <a:pt x="0" y="48"/>
                    <a:pt x="1" y="49"/>
                    <a:pt x="1" y="49"/>
                  </a:cubicBezTo>
                  <a:cubicBezTo>
                    <a:pt x="10" y="49"/>
                    <a:pt x="10" y="49"/>
                    <a:pt x="10" y="49"/>
                  </a:cubicBezTo>
                  <a:cubicBezTo>
                    <a:pt x="10" y="58"/>
                    <a:pt x="10" y="58"/>
                    <a:pt x="10" y="58"/>
                  </a:cubicBezTo>
                  <a:cubicBezTo>
                    <a:pt x="1" y="58"/>
                    <a:pt x="1" y="58"/>
                    <a:pt x="1" y="58"/>
                  </a:cubicBezTo>
                  <a:cubicBezTo>
                    <a:pt x="1" y="58"/>
                    <a:pt x="0" y="59"/>
                    <a:pt x="0" y="60"/>
                  </a:cubicBezTo>
                  <a:cubicBezTo>
                    <a:pt x="0" y="60"/>
                    <a:pt x="1" y="61"/>
                    <a:pt x="1" y="61"/>
                  </a:cubicBezTo>
                  <a:cubicBezTo>
                    <a:pt x="10" y="61"/>
                    <a:pt x="10" y="61"/>
                    <a:pt x="10" y="61"/>
                  </a:cubicBezTo>
                  <a:cubicBezTo>
                    <a:pt x="10" y="65"/>
                    <a:pt x="10" y="65"/>
                    <a:pt x="10" y="65"/>
                  </a:cubicBezTo>
                  <a:cubicBezTo>
                    <a:pt x="10" y="69"/>
                    <a:pt x="13" y="72"/>
                    <a:pt x="17" y="72"/>
                  </a:cubicBezTo>
                  <a:cubicBezTo>
                    <a:pt x="21" y="72"/>
                    <a:pt x="21" y="72"/>
                    <a:pt x="21" y="72"/>
                  </a:cubicBezTo>
                  <a:cubicBezTo>
                    <a:pt x="21" y="81"/>
                    <a:pt x="21" y="81"/>
                    <a:pt x="21" y="81"/>
                  </a:cubicBezTo>
                  <a:cubicBezTo>
                    <a:pt x="21" y="81"/>
                    <a:pt x="22" y="82"/>
                    <a:pt x="23" y="82"/>
                  </a:cubicBezTo>
                  <a:cubicBezTo>
                    <a:pt x="23" y="82"/>
                    <a:pt x="24" y="81"/>
                    <a:pt x="24" y="81"/>
                  </a:cubicBezTo>
                  <a:cubicBezTo>
                    <a:pt x="24" y="72"/>
                    <a:pt x="24" y="72"/>
                    <a:pt x="24" y="72"/>
                  </a:cubicBezTo>
                  <a:cubicBezTo>
                    <a:pt x="34" y="72"/>
                    <a:pt x="34" y="72"/>
                    <a:pt x="34" y="72"/>
                  </a:cubicBezTo>
                  <a:cubicBezTo>
                    <a:pt x="34" y="81"/>
                    <a:pt x="34" y="81"/>
                    <a:pt x="34" y="81"/>
                  </a:cubicBezTo>
                  <a:cubicBezTo>
                    <a:pt x="34" y="81"/>
                    <a:pt x="34" y="82"/>
                    <a:pt x="35" y="82"/>
                  </a:cubicBezTo>
                  <a:cubicBezTo>
                    <a:pt x="36" y="82"/>
                    <a:pt x="36" y="81"/>
                    <a:pt x="36" y="81"/>
                  </a:cubicBezTo>
                  <a:cubicBezTo>
                    <a:pt x="36" y="72"/>
                    <a:pt x="36" y="72"/>
                    <a:pt x="36" y="72"/>
                  </a:cubicBezTo>
                  <a:cubicBezTo>
                    <a:pt x="46" y="72"/>
                    <a:pt x="46" y="72"/>
                    <a:pt x="46" y="72"/>
                  </a:cubicBezTo>
                  <a:cubicBezTo>
                    <a:pt x="46" y="81"/>
                    <a:pt x="46" y="81"/>
                    <a:pt x="46" y="81"/>
                  </a:cubicBezTo>
                  <a:cubicBezTo>
                    <a:pt x="46" y="81"/>
                    <a:pt x="47" y="82"/>
                    <a:pt x="47" y="82"/>
                  </a:cubicBezTo>
                  <a:cubicBezTo>
                    <a:pt x="48" y="82"/>
                    <a:pt x="49" y="81"/>
                    <a:pt x="49" y="81"/>
                  </a:cubicBezTo>
                  <a:cubicBezTo>
                    <a:pt x="49" y="72"/>
                    <a:pt x="49" y="72"/>
                    <a:pt x="49" y="72"/>
                  </a:cubicBezTo>
                  <a:cubicBezTo>
                    <a:pt x="58" y="72"/>
                    <a:pt x="58" y="72"/>
                    <a:pt x="58" y="72"/>
                  </a:cubicBezTo>
                  <a:cubicBezTo>
                    <a:pt x="58" y="81"/>
                    <a:pt x="58" y="81"/>
                    <a:pt x="58" y="81"/>
                  </a:cubicBezTo>
                  <a:cubicBezTo>
                    <a:pt x="58" y="81"/>
                    <a:pt x="59" y="82"/>
                    <a:pt x="60" y="82"/>
                  </a:cubicBezTo>
                  <a:cubicBezTo>
                    <a:pt x="60" y="82"/>
                    <a:pt x="61" y="81"/>
                    <a:pt x="61" y="81"/>
                  </a:cubicBezTo>
                  <a:cubicBezTo>
                    <a:pt x="61" y="72"/>
                    <a:pt x="61" y="72"/>
                    <a:pt x="61" y="72"/>
                  </a:cubicBezTo>
                  <a:cubicBezTo>
                    <a:pt x="65" y="72"/>
                    <a:pt x="65" y="72"/>
                    <a:pt x="65" y="72"/>
                  </a:cubicBezTo>
                  <a:cubicBezTo>
                    <a:pt x="69" y="72"/>
                    <a:pt x="72" y="69"/>
                    <a:pt x="72" y="65"/>
                  </a:cubicBezTo>
                  <a:cubicBezTo>
                    <a:pt x="72" y="61"/>
                    <a:pt x="72" y="61"/>
                    <a:pt x="72" y="61"/>
                  </a:cubicBezTo>
                  <a:cubicBezTo>
                    <a:pt x="81" y="61"/>
                    <a:pt x="81" y="61"/>
                    <a:pt x="81" y="61"/>
                  </a:cubicBezTo>
                  <a:cubicBezTo>
                    <a:pt x="82" y="61"/>
                    <a:pt x="82" y="60"/>
                    <a:pt x="82" y="60"/>
                  </a:cubicBezTo>
                  <a:cubicBezTo>
                    <a:pt x="82" y="59"/>
                    <a:pt x="82" y="58"/>
                    <a:pt x="81" y="58"/>
                  </a:cubicBezTo>
                  <a:cubicBezTo>
                    <a:pt x="72" y="58"/>
                    <a:pt x="72" y="58"/>
                    <a:pt x="72" y="58"/>
                  </a:cubicBezTo>
                  <a:cubicBezTo>
                    <a:pt x="72" y="49"/>
                    <a:pt x="72" y="49"/>
                    <a:pt x="72" y="49"/>
                  </a:cubicBezTo>
                  <a:cubicBezTo>
                    <a:pt x="81" y="49"/>
                    <a:pt x="81" y="49"/>
                    <a:pt x="81" y="49"/>
                  </a:cubicBezTo>
                  <a:cubicBezTo>
                    <a:pt x="82" y="49"/>
                    <a:pt x="82" y="48"/>
                    <a:pt x="82" y="47"/>
                  </a:cubicBezTo>
                  <a:cubicBezTo>
                    <a:pt x="82" y="46"/>
                    <a:pt x="82" y="46"/>
                    <a:pt x="81" y="46"/>
                  </a:cubicBezTo>
                  <a:cubicBezTo>
                    <a:pt x="72" y="46"/>
                    <a:pt x="72" y="46"/>
                    <a:pt x="72" y="46"/>
                  </a:cubicBezTo>
                  <a:cubicBezTo>
                    <a:pt x="72" y="36"/>
                    <a:pt x="72" y="36"/>
                    <a:pt x="72" y="36"/>
                  </a:cubicBezTo>
                  <a:lnTo>
                    <a:pt x="81" y="36"/>
                  </a:lnTo>
                  <a:close/>
                  <a:moveTo>
                    <a:pt x="70" y="65"/>
                  </a:moveTo>
                  <a:cubicBezTo>
                    <a:pt x="70" y="68"/>
                    <a:pt x="68" y="70"/>
                    <a:pt x="65" y="70"/>
                  </a:cubicBezTo>
                  <a:cubicBezTo>
                    <a:pt x="17" y="70"/>
                    <a:pt x="17" y="70"/>
                    <a:pt x="17" y="70"/>
                  </a:cubicBezTo>
                  <a:cubicBezTo>
                    <a:pt x="15" y="70"/>
                    <a:pt x="12" y="68"/>
                    <a:pt x="12" y="65"/>
                  </a:cubicBezTo>
                  <a:cubicBezTo>
                    <a:pt x="12" y="17"/>
                    <a:pt x="12" y="17"/>
                    <a:pt x="12" y="17"/>
                  </a:cubicBezTo>
                  <a:cubicBezTo>
                    <a:pt x="12" y="14"/>
                    <a:pt x="15" y="12"/>
                    <a:pt x="17" y="12"/>
                  </a:cubicBezTo>
                  <a:cubicBezTo>
                    <a:pt x="65" y="12"/>
                    <a:pt x="65" y="12"/>
                    <a:pt x="65" y="12"/>
                  </a:cubicBezTo>
                  <a:cubicBezTo>
                    <a:pt x="68" y="12"/>
                    <a:pt x="70" y="14"/>
                    <a:pt x="70" y="17"/>
                  </a:cubicBezTo>
                  <a:lnTo>
                    <a:pt x="70" y="65"/>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77" name="Group 1976">
            <a:extLst>
              <a:ext uri="{FF2B5EF4-FFF2-40B4-BE49-F238E27FC236}">
                <a16:creationId xmlns:a16="http://schemas.microsoft.com/office/drawing/2014/main" id="{0A2C725F-DF65-244A-8903-06739779FCF8}"/>
              </a:ext>
            </a:extLst>
          </p:cNvPr>
          <p:cNvGrpSpPr/>
          <p:nvPr userDrawn="1"/>
        </p:nvGrpSpPr>
        <p:grpSpPr>
          <a:xfrm>
            <a:off x="942114" y="2447197"/>
            <a:ext cx="329701" cy="329700"/>
            <a:chOff x="942114" y="2484710"/>
            <a:chExt cx="329701" cy="329700"/>
          </a:xfrm>
        </p:grpSpPr>
        <p:sp>
          <p:nvSpPr>
            <p:cNvPr id="1978" name="Freeform 159">
              <a:extLst>
                <a:ext uri="{FF2B5EF4-FFF2-40B4-BE49-F238E27FC236}">
                  <a16:creationId xmlns:a16="http://schemas.microsoft.com/office/drawing/2014/main" id="{0A91EB41-C494-9F4A-B9E2-970A10C09204}"/>
                </a:ext>
              </a:extLst>
            </p:cNvPr>
            <p:cNvSpPr>
              <a:spLocks noEditPoints="1"/>
            </p:cNvSpPr>
            <p:nvPr/>
          </p:nvSpPr>
          <p:spPr bwMode="auto">
            <a:xfrm>
              <a:off x="1144047" y="2530970"/>
              <a:ext cx="81508" cy="81508"/>
            </a:xfrm>
            <a:custGeom>
              <a:avLst/>
              <a:gdLst>
                <a:gd name="T0" fmla="*/ 18 w 21"/>
                <a:gd name="T1" fmla="*/ 0 h 21"/>
                <a:gd name="T2" fmla="*/ 4 w 21"/>
                <a:gd name="T3" fmla="*/ 0 h 21"/>
                <a:gd name="T4" fmla="*/ 0 w 21"/>
                <a:gd name="T5" fmla="*/ 3 h 21"/>
                <a:gd name="T6" fmla="*/ 0 w 21"/>
                <a:gd name="T7" fmla="*/ 17 h 21"/>
                <a:gd name="T8" fmla="*/ 4 w 21"/>
                <a:gd name="T9" fmla="*/ 21 h 21"/>
                <a:gd name="T10" fmla="*/ 18 w 21"/>
                <a:gd name="T11" fmla="*/ 21 h 21"/>
                <a:gd name="T12" fmla="*/ 21 w 21"/>
                <a:gd name="T13" fmla="*/ 17 h 21"/>
                <a:gd name="T14" fmla="*/ 21 w 21"/>
                <a:gd name="T15" fmla="*/ 3 h 21"/>
                <a:gd name="T16" fmla="*/ 18 w 21"/>
                <a:gd name="T17" fmla="*/ 0 h 21"/>
                <a:gd name="T18" fmla="*/ 19 w 21"/>
                <a:gd name="T19" fmla="*/ 17 h 21"/>
                <a:gd name="T20" fmla="*/ 18 w 21"/>
                <a:gd name="T21" fmla="*/ 18 h 21"/>
                <a:gd name="T22" fmla="*/ 4 w 21"/>
                <a:gd name="T23" fmla="*/ 18 h 21"/>
                <a:gd name="T24" fmla="*/ 3 w 21"/>
                <a:gd name="T25" fmla="*/ 17 h 21"/>
                <a:gd name="T26" fmla="*/ 3 w 21"/>
                <a:gd name="T27" fmla="*/ 3 h 21"/>
                <a:gd name="T28" fmla="*/ 4 w 21"/>
                <a:gd name="T29" fmla="*/ 2 h 21"/>
                <a:gd name="T30" fmla="*/ 18 w 21"/>
                <a:gd name="T31" fmla="*/ 2 h 21"/>
                <a:gd name="T32" fmla="*/ 19 w 21"/>
                <a:gd name="T33" fmla="*/ 3 h 21"/>
                <a:gd name="T34" fmla="*/ 19 w 21"/>
                <a:gd name="T35"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8" y="0"/>
                  </a:moveTo>
                  <a:cubicBezTo>
                    <a:pt x="4" y="0"/>
                    <a:pt x="4" y="0"/>
                    <a:pt x="4" y="0"/>
                  </a:cubicBezTo>
                  <a:cubicBezTo>
                    <a:pt x="2" y="0"/>
                    <a:pt x="0" y="1"/>
                    <a:pt x="0" y="3"/>
                  </a:cubicBezTo>
                  <a:cubicBezTo>
                    <a:pt x="0" y="17"/>
                    <a:pt x="0" y="17"/>
                    <a:pt x="0" y="17"/>
                  </a:cubicBezTo>
                  <a:cubicBezTo>
                    <a:pt x="0" y="19"/>
                    <a:pt x="2" y="21"/>
                    <a:pt x="4" y="21"/>
                  </a:cubicBezTo>
                  <a:cubicBezTo>
                    <a:pt x="18" y="21"/>
                    <a:pt x="18" y="21"/>
                    <a:pt x="18" y="21"/>
                  </a:cubicBezTo>
                  <a:cubicBezTo>
                    <a:pt x="20" y="21"/>
                    <a:pt x="21" y="19"/>
                    <a:pt x="21" y="17"/>
                  </a:cubicBezTo>
                  <a:cubicBezTo>
                    <a:pt x="21" y="3"/>
                    <a:pt x="21" y="3"/>
                    <a:pt x="21" y="3"/>
                  </a:cubicBezTo>
                  <a:cubicBezTo>
                    <a:pt x="21" y="1"/>
                    <a:pt x="20" y="0"/>
                    <a:pt x="18" y="0"/>
                  </a:cubicBezTo>
                  <a:close/>
                  <a:moveTo>
                    <a:pt x="19" y="17"/>
                  </a:moveTo>
                  <a:cubicBezTo>
                    <a:pt x="19" y="18"/>
                    <a:pt x="18" y="18"/>
                    <a:pt x="18" y="18"/>
                  </a:cubicBezTo>
                  <a:cubicBezTo>
                    <a:pt x="4" y="18"/>
                    <a:pt x="4" y="18"/>
                    <a:pt x="4" y="18"/>
                  </a:cubicBezTo>
                  <a:cubicBezTo>
                    <a:pt x="3" y="18"/>
                    <a:pt x="3" y="18"/>
                    <a:pt x="3" y="17"/>
                  </a:cubicBezTo>
                  <a:cubicBezTo>
                    <a:pt x="3" y="3"/>
                    <a:pt x="3" y="3"/>
                    <a:pt x="3" y="3"/>
                  </a:cubicBezTo>
                  <a:cubicBezTo>
                    <a:pt x="3" y="3"/>
                    <a:pt x="3" y="2"/>
                    <a:pt x="4" y="2"/>
                  </a:cubicBezTo>
                  <a:cubicBezTo>
                    <a:pt x="18" y="2"/>
                    <a:pt x="18" y="2"/>
                    <a:pt x="18" y="2"/>
                  </a:cubicBezTo>
                  <a:cubicBezTo>
                    <a:pt x="18" y="2"/>
                    <a:pt x="19" y="3"/>
                    <a:pt x="19" y="3"/>
                  </a:cubicBezTo>
                  <a:lnTo>
                    <a:pt x="19" y="17"/>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9" name="Freeform 160">
              <a:extLst>
                <a:ext uri="{FF2B5EF4-FFF2-40B4-BE49-F238E27FC236}">
                  <a16:creationId xmlns:a16="http://schemas.microsoft.com/office/drawing/2014/main" id="{F59BED50-D9AF-964B-8FC2-62AA952ED4AD}"/>
                </a:ext>
              </a:extLst>
            </p:cNvPr>
            <p:cNvSpPr>
              <a:spLocks noEditPoints="1"/>
            </p:cNvSpPr>
            <p:nvPr/>
          </p:nvSpPr>
          <p:spPr bwMode="auto">
            <a:xfrm>
              <a:off x="1101457" y="2484710"/>
              <a:ext cx="170358" cy="170358"/>
            </a:xfrm>
            <a:custGeom>
              <a:avLst/>
              <a:gdLst>
                <a:gd name="T0" fmla="*/ 44 w 44"/>
                <a:gd name="T1" fmla="*/ 19 h 44"/>
                <a:gd name="T2" fmla="*/ 38 w 44"/>
                <a:gd name="T3" fmla="*/ 17 h 44"/>
                <a:gd name="T4" fmla="*/ 43 w 44"/>
                <a:gd name="T5" fmla="*/ 13 h 44"/>
                <a:gd name="T6" fmla="*/ 43 w 44"/>
                <a:gd name="T7" fmla="*/ 11 h 44"/>
                <a:gd name="T8" fmla="*/ 38 w 44"/>
                <a:gd name="T9" fmla="*/ 11 h 44"/>
                <a:gd name="T10" fmla="*/ 33 w 44"/>
                <a:gd name="T11" fmla="*/ 6 h 44"/>
                <a:gd name="T12" fmla="*/ 32 w 44"/>
                <a:gd name="T13" fmla="*/ 0 h 44"/>
                <a:gd name="T14" fmla="*/ 31 w 44"/>
                <a:gd name="T15" fmla="*/ 6 h 44"/>
                <a:gd name="T16" fmla="*/ 27 w 44"/>
                <a:gd name="T17" fmla="*/ 2 h 44"/>
                <a:gd name="T18" fmla="*/ 24 w 44"/>
                <a:gd name="T19" fmla="*/ 2 h 44"/>
                <a:gd name="T20" fmla="*/ 20 w 44"/>
                <a:gd name="T21" fmla="*/ 6 h 44"/>
                <a:gd name="T22" fmla="*/ 19 w 44"/>
                <a:gd name="T23" fmla="*/ 0 h 44"/>
                <a:gd name="T24" fmla="*/ 17 w 44"/>
                <a:gd name="T25" fmla="*/ 6 h 44"/>
                <a:gd name="T26" fmla="*/ 13 w 44"/>
                <a:gd name="T27" fmla="*/ 2 h 44"/>
                <a:gd name="T28" fmla="*/ 10 w 44"/>
                <a:gd name="T29" fmla="*/ 2 h 44"/>
                <a:gd name="T30" fmla="*/ 10 w 44"/>
                <a:gd name="T31" fmla="*/ 6 h 44"/>
                <a:gd name="T32" fmla="*/ 6 w 44"/>
                <a:gd name="T33" fmla="*/ 11 h 44"/>
                <a:gd name="T34" fmla="*/ 0 w 44"/>
                <a:gd name="T35" fmla="*/ 12 h 44"/>
                <a:gd name="T36" fmla="*/ 6 w 44"/>
                <a:gd name="T37" fmla="*/ 13 h 44"/>
                <a:gd name="T38" fmla="*/ 1 w 44"/>
                <a:gd name="T39" fmla="*/ 17 h 44"/>
                <a:gd name="T40" fmla="*/ 1 w 44"/>
                <a:gd name="T41" fmla="*/ 20 h 44"/>
                <a:gd name="T42" fmla="*/ 6 w 44"/>
                <a:gd name="T43" fmla="*/ 24 h 44"/>
                <a:gd name="T44" fmla="*/ 0 w 44"/>
                <a:gd name="T45" fmla="*/ 26 h 44"/>
                <a:gd name="T46" fmla="*/ 6 w 44"/>
                <a:gd name="T47" fmla="*/ 27 h 44"/>
                <a:gd name="T48" fmla="*/ 1 w 44"/>
                <a:gd name="T49" fmla="*/ 31 h 44"/>
                <a:gd name="T50" fmla="*/ 1 w 44"/>
                <a:gd name="T51" fmla="*/ 34 h 44"/>
                <a:gd name="T52" fmla="*/ 6 w 44"/>
                <a:gd name="T53" fmla="*/ 34 h 44"/>
                <a:gd name="T54" fmla="*/ 10 w 44"/>
                <a:gd name="T55" fmla="*/ 39 h 44"/>
                <a:gd name="T56" fmla="*/ 12 w 44"/>
                <a:gd name="T57" fmla="*/ 44 h 44"/>
                <a:gd name="T58" fmla="*/ 13 w 44"/>
                <a:gd name="T59" fmla="*/ 39 h 44"/>
                <a:gd name="T60" fmla="*/ 17 w 44"/>
                <a:gd name="T61" fmla="*/ 43 h 44"/>
                <a:gd name="T62" fmla="*/ 20 w 44"/>
                <a:gd name="T63" fmla="*/ 43 h 44"/>
                <a:gd name="T64" fmla="*/ 24 w 44"/>
                <a:gd name="T65" fmla="*/ 39 h 44"/>
                <a:gd name="T66" fmla="*/ 25 w 44"/>
                <a:gd name="T67" fmla="*/ 44 h 44"/>
                <a:gd name="T68" fmla="*/ 27 w 44"/>
                <a:gd name="T69" fmla="*/ 39 h 44"/>
                <a:gd name="T70" fmla="*/ 31 w 44"/>
                <a:gd name="T71" fmla="*/ 43 h 44"/>
                <a:gd name="T72" fmla="*/ 33 w 44"/>
                <a:gd name="T73" fmla="*/ 43 h 44"/>
                <a:gd name="T74" fmla="*/ 34 w 44"/>
                <a:gd name="T75" fmla="*/ 39 h 44"/>
                <a:gd name="T76" fmla="*/ 38 w 44"/>
                <a:gd name="T77" fmla="*/ 34 h 44"/>
                <a:gd name="T78" fmla="*/ 44 w 44"/>
                <a:gd name="T79" fmla="*/ 32 h 44"/>
                <a:gd name="T80" fmla="*/ 38 w 44"/>
                <a:gd name="T81" fmla="*/ 31 h 44"/>
                <a:gd name="T82" fmla="*/ 43 w 44"/>
                <a:gd name="T83" fmla="*/ 27 h 44"/>
                <a:gd name="T84" fmla="*/ 43 w 44"/>
                <a:gd name="T85" fmla="*/ 24 h 44"/>
                <a:gd name="T86" fmla="*/ 38 w 44"/>
                <a:gd name="T87" fmla="*/ 20 h 44"/>
                <a:gd name="T88" fmla="*/ 36 w 44"/>
                <a:gd name="T89" fmla="*/ 34 h 44"/>
                <a:gd name="T90" fmla="*/ 10 w 44"/>
                <a:gd name="T91" fmla="*/ 36 h 44"/>
                <a:gd name="T92" fmla="*/ 8 w 44"/>
                <a:gd name="T93" fmla="*/ 11 h 44"/>
                <a:gd name="T94" fmla="*/ 34 w 44"/>
                <a:gd name="T95" fmla="*/ 9 h 44"/>
                <a:gd name="T96" fmla="*/ 36 w 44"/>
                <a:gd name="T9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44">
                  <a:moveTo>
                    <a:pt x="43" y="20"/>
                  </a:moveTo>
                  <a:cubicBezTo>
                    <a:pt x="43" y="20"/>
                    <a:pt x="44" y="20"/>
                    <a:pt x="44" y="19"/>
                  </a:cubicBezTo>
                  <a:cubicBezTo>
                    <a:pt x="44" y="18"/>
                    <a:pt x="43" y="17"/>
                    <a:pt x="43" y="17"/>
                  </a:cubicBezTo>
                  <a:cubicBezTo>
                    <a:pt x="38" y="17"/>
                    <a:pt x="38" y="17"/>
                    <a:pt x="38" y="17"/>
                  </a:cubicBezTo>
                  <a:cubicBezTo>
                    <a:pt x="38" y="13"/>
                    <a:pt x="38" y="13"/>
                    <a:pt x="38" y="13"/>
                  </a:cubicBezTo>
                  <a:cubicBezTo>
                    <a:pt x="43" y="13"/>
                    <a:pt x="43" y="13"/>
                    <a:pt x="43" y="13"/>
                  </a:cubicBezTo>
                  <a:cubicBezTo>
                    <a:pt x="43" y="13"/>
                    <a:pt x="44" y="13"/>
                    <a:pt x="44" y="12"/>
                  </a:cubicBezTo>
                  <a:cubicBezTo>
                    <a:pt x="44" y="11"/>
                    <a:pt x="43" y="11"/>
                    <a:pt x="43" y="11"/>
                  </a:cubicBezTo>
                  <a:cubicBezTo>
                    <a:pt x="38" y="11"/>
                    <a:pt x="38" y="11"/>
                    <a:pt x="38" y="11"/>
                  </a:cubicBezTo>
                  <a:cubicBezTo>
                    <a:pt x="38" y="11"/>
                    <a:pt x="38" y="11"/>
                    <a:pt x="38" y="11"/>
                  </a:cubicBezTo>
                  <a:cubicBezTo>
                    <a:pt x="38" y="8"/>
                    <a:pt x="36" y="6"/>
                    <a:pt x="34" y="6"/>
                  </a:cubicBezTo>
                  <a:cubicBezTo>
                    <a:pt x="33" y="6"/>
                    <a:pt x="33" y="6"/>
                    <a:pt x="33" y="6"/>
                  </a:cubicBezTo>
                  <a:cubicBezTo>
                    <a:pt x="33" y="2"/>
                    <a:pt x="33" y="2"/>
                    <a:pt x="33" y="2"/>
                  </a:cubicBezTo>
                  <a:cubicBezTo>
                    <a:pt x="33" y="1"/>
                    <a:pt x="33" y="0"/>
                    <a:pt x="32" y="0"/>
                  </a:cubicBezTo>
                  <a:cubicBezTo>
                    <a:pt x="31" y="0"/>
                    <a:pt x="31" y="1"/>
                    <a:pt x="31" y="2"/>
                  </a:cubicBezTo>
                  <a:cubicBezTo>
                    <a:pt x="31" y="6"/>
                    <a:pt x="31" y="6"/>
                    <a:pt x="31" y="6"/>
                  </a:cubicBezTo>
                  <a:cubicBezTo>
                    <a:pt x="27" y="6"/>
                    <a:pt x="27" y="6"/>
                    <a:pt x="27" y="6"/>
                  </a:cubicBezTo>
                  <a:cubicBezTo>
                    <a:pt x="27" y="2"/>
                    <a:pt x="27" y="2"/>
                    <a:pt x="27" y="2"/>
                  </a:cubicBezTo>
                  <a:cubicBezTo>
                    <a:pt x="27" y="1"/>
                    <a:pt x="26" y="0"/>
                    <a:pt x="25" y="0"/>
                  </a:cubicBezTo>
                  <a:cubicBezTo>
                    <a:pt x="25" y="0"/>
                    <a:pt x="24" y="1"/>
                    <a:pt x="24" y="2"/>
                  </a:cubicBezTo>
                  <a:cubicBezTo>
                    <a:pt x="24" y="6"/>
                    <a:pt x="24" y="6"/>
                    <a:pt x="24" y="6"/>
                  </a:cubicBezTo>
                  <a:cubicBezTo>
                    <a:pt x="20" y="6"/>
                    <a:pt x="20" y="6"/>
                    <a:pt x="20" y="6"/>
                  </a:cubicBezTo>
                  <a:cubicBezTo>
                    <a:pt x="20" y="2"/>
                    <a:pt x="20" y="2"/>
                    <a:pt x="20" y="2"/>
                  </a:cubicBezTo>
                  <a:cubicBezTo>
                    <a:pt x="20" y="1"/>
                    <a:pt x="19" y="0"/>
                    <a:pt x="19" y="0"/>
                  </a:cubicBezTo>
                  <a:cubicBezTo>
                    <a:pt x="18" y="0"/>
                    <a:pt x="17" y="1"/>
                    <a:pt x="17" y="2"/>
                  </a:cubicBezTo>
                  <a:cubicBezTo>
                    <a:pt x="17" y="6"/>
                    <a:pt x="17" y="6"/>
                    <a:pt x="17" y="6"/>
                  </a:cubicBezTo>
                  <a:cubicBezTo>
                    <a:pt x="13" y="6"/>
                    <a:pt x="13" y="6"/>
                    <a:pt x="13" y="6"/>
                  </a:cubicBezTo>
                  <a:cubicBezTo>
                    <a:pt x="13" y="2"/>
                    <a:pt x="13" y="2"/>
                    <a:pt x="13" y="2"/>
                  </a:cubicBezTo>
                  <a:cubicBezTo>
                    <a:pt x="13" y="1"/>
                    <a:pt x="12" y="0"/>
                    <a:pt x="12" y="0"/>
                  </a:cubicBezTo>
                  <a:cubicBezTo>
                    <a:pt x="11" y="0"/>
                    <a:pt x="10" y="1"/>
                    <a:pt x="10" y="2"/>
                  </a:cubicBezTo>
                  <a:cubicBezTo>
                    <a:pt x="10" y="6"/>
                    <a:pt x="10" y="6"/>
                    <a:pt x="10" y="6"/>
                  </a:cubicBezTo>
                  <a:cubicBezTo>
                    <a:pt x="10" y="6"/>
                    <a:pt x="10" y="6"/>
                    <a:pt x="10" y="6"/>
                  </a:cubicBezTo>
                  <a:cubicBezTo>
                    <a:pt x="8" y="6"/>
                    <a:pt x="6" y="8"/>
                    <a:pt x="6" y="11"/>
                  </a:cubicBezTo>
                  <a:cubicBezTo>
                    <a:pt x="6" y="11"/>
                    <a:pt x="6" y="11"/>
                    <a:pt x="6" y="11"/>
                  </a:cubicBezTo>
                  <a:cubicBezTo>
                    <a:pt x="1" y="11"/>
                    <a:pt x="1" y="11"/>
                    <a:pt x="1" y="11"/>
                  </a:cubicBezTo>
                  <a:cubicBezTo>
                    <a:pt x="1" y="11"/>
                    <a:pt x="0" y="11"/>
                    <a:pt x="0" y="12"/>
                  </a:cubicBezTo>
                  <a:cubicBezTo>
                    <a:pt x="0" y="13"/>
                    <a:pt x="1" y="13"/>
                    <a:pt x="1" y="13"/>
                  </a:cubicBezTo>
                  <a:cubicBezTo>
                    <a:pt x="6" y="13"/>
                    <a:pt x="6" y="13"/>
                    <a:pt x="6" y="13"/>
                  </a:cubicBezTo>
                  <a:cubicBezTo>
                    <a:pt x="6" y="17"/>
                    <a:pt x="6" y="17"/>
                    <a:pt x="6" y="17"/>
                  </a:cubicBezTo>
                  <a:cubicBezTo>
                    <a:pt x="1" y="17"/>
                    <a:pt x="1" y="17"/>
                    <a:pt x="1" y="17"/>
                  </a:cubicBezTo>
                  <a:cubicBezTo>
                    <a:pt x="1" y="17"/>
                    <a:pt x="0" y="18"/>
                    <a:pt x="0" y="19"/>
                  </a:cubicBezTo>
                  <a:cubicBezTo>
                    <a:pt x="0" y="20"/>
                    <a:pt x="1" y="20"/>
                    <a:pt x="1" y="20"/>
                  </a:cubicBezTo>
                  <a:cubicBezTo>
                    <a:pt x="6" y="20"/>
                    <a:pt x="6" y="20"/>
                    <a:pt x="6" y="20"/>
                  </a:cubicBezTo>
                  <a:cubicBezTo>
                    <a:pt x="6" y="24"/>
                    <a:pt x="6" y="24"/>
                    <a:pt x="6" y="24"/>
                  </a:cubicBezTo>
                  <a:cubicBezTo>
                    <a:pt x="1" y="24"/>
                    <a:pt x="1" y="24"/>
                    <a:pt x="1" y="24"/>
                  </a:cubicBezTo>
                  <a:cubicBezTo>
                    <a:pt x="1" y="24"/>
                    <a:pt x="0" y="25"/>
                    <a:pt x="0" y="26"/>
                  </a:cubicBezTo>
                  <a:cubicBezTo>
                    <a:pt x="0" y="26"/>
                    <a:pt x="1" y="27"/>
                    <a:pt x="1" y="27"/>
                  </a:cubicBezTo>
                  <a:cubicBezTo>
                    <a:pt x="6" y="27"/>
                    <a:pt x="6" y="27"/>
                    <a:pt x="6" y="27"/>
                  </a:cubicBezTo>
                  <a:cubicBezTo>
                    <a:pt x="6" y="31"/>
                    <a:pt x="6" y="31"/>
                    <a:pt x="6" y="31"/>
                  </a:cubicBezTo>
                  <a:cubicBezTo>
                    <a:pt x="1" y="31"/>
                    <a:pt x="1" y="31"/>
                    <a:pt x="1" y="31"/>
                  </a:cubicBezTo>
                  <a:cubicBezTo>
                    <a:pt x="1" y="31"/>
                    <a:pt x="0" y="32"/>
                    <a:pt x="0" y="32"/>
                  </a:cubicBezTo>
                  <a:cubicBezTo>
                    <a:pt x="0" y="33"/>
                    <a:pt x="1" y="34"/>
                    <a:pt x="1" y="34"/>
                  </a:cubicBezTo>
                  <a:cubicBezTo>
                    <a:pt x="6" y="34"/>
                    <a:pt x="6" y="34"/>
                    <a:pt x="6" y="34"/>
                  </a:cubicBezTo>
                  <a:cubicBezTo>
                    <a:pt x="6" y="34"/>
                    <a:pt x="6" y="34"/>
                    <a:pt x="6" y="34"/>
                  </a:cubicBezTo>
                  <a:cubicBezTo>
                    <a:pt x="6" y="36"/>
                    <a:pt x="8" y="39"/>
                    <a:pt x="10" y="39"/>
                  </a:cubicBezTo>
                  <a:cubicBezTo>
                    <a:pt x="10" y="39"/>
                    <a:pt x="10" y="39"/>
                    <a:pt x="10" y="39"/>
                  </a:cubicBezTo>
                  <a:cubicBezTo>
                    <a:pt x="10" y="43"/>
                    <a:pt x="10" y="43"/>
                    <a:pt x="10" y="43"/>
                  </a:cubicBezTo>
                  <a:cubicBezTo>
                    <a:pt x="10" y="44"/>
                    <a:pt x="11" y="44"/>
                    <a:pt x="12" y="44"/>
                  </a:cubicBezTo>
                  <a:cubicBezTo>
                    <a:pt x="12" y="44"/>
                    <a:pt x="13" y="44"/>
                    <a:pt x="13" y="43"/>
                  </a:cubicBezTo>
                  <a:cubicBezTo>
                    <a:pt x="13" y="39"/>
                    <a:pt x="13" y="39"/>
                    <a:pt x="13" y="39"/>
                  </a:cubicBezTo>
                  <a:cubicBezTo>
                    <a:pt x="17" y="39"/>
                    <a:pt x="17" y="39"/>
                    <a:pt x="17" y="39"/>
                  </a:cubicBezTo>
                  <a:cubicBezTo>
                    <a:pt x="17" y="43"/>
                    <a:pt x="17" y="43"/>
                    <a:pt x="17" y="43"/>
                  </a:cubicBezTo>
                  <a:cubicBezTo>
                    <a:pt x="17" y="44"/>
                    <a:pt x="18" y="44"/>
                    <a:pt x="19" y="44"/>
                  </a:cubicBezTo>
                  <a:cubicBezTo>
                    <a:pt x="19" y="44"/>
                    <a:pt x="20" y="44"/>
                    <a:pt x="20" y="43"/>
                  </a:cubicBezTo>
                  <a:cubicBezTo>
                    <a:pt x="20" y="39"/>
                    <a:pt x="20" y="39"/>
                    <a:pt x="20" y="39"/>
                  </a:cubicBezTo>
                  <a:cubicBezTo>
                    <a:pt x="24" y="39"/>
                    <a:pt x="24" y="39"/>
                    <a:pt x="24" y="39"/>
                  </a:cubicBezTo>
                  <a:cubicBezTo>
                    <a:pt x="24" y="43"/>
                    <a:pt x="24" y="43"/>
                    <a:pt x="24" y="43"/>
                  </a:cubicBezTo>
                  <a:cubicBezTo>
                    <a:pt x="24" y="44"/>
                    <a:pt x="25" y="44"/>
                    <a:pt x="25" y="44"/>
                  </a:cubicBezTo>
                  <a:cubicBezTo>
                    <a:pt x="26" y="44"/>
                    <a:pt x="27" y="44"/>
                    <a:pt x="27" y="43"/>
                  </a:cubicBezTo>
                  <a:cubicBezTo>
                    <a:pt x="27" y="39"/>
                    <a:pt x="27" y="39"/>
                    <a:pt x="27" y="39"/>
                  </a:cubicBezTo>
                  <a:cubicBezTo>
                    <a:pt x="31" y="39"/>
                    <a:pt x="31" y="39"/>
                    <a:pt x="31" y="39"/>
                  </a:cubicBezTo>
                  <a:cubicBezTo>
                    <a:pt x="31" y="43"/>
                    <a:pt x="31" y="43"/>
                    <a:pt x="31" y="43"/>
                  </a:cubicBezTo>
                  <a:cubicBezTo>
                    <a:pt x="31" y="44"/>
                    <a:pt x="31" y="44"/>
                    <a:pt x="32" y="44"/>
                  </a:cubicBezTo>
                  <a:cubicBezTo>
                    <a:pt x="33" y="44"/>
                    <a:pt x="33" y="44"/>
                    <a:pt x="33" y="43"/>
                  </a:cubicBezTo>
                  <a:cubicBezTo>
                    <a:pt x="33" y="39"/>
                    <a:pt x="33" y="39"/>
                    <a:pt x="33" y="39"/>
                  </a:cubicBezTo>
                  <a:cubicBezTo>
                    <a:pt x="34" y="39"/>
                    <a:pt x="34" y="39"/>
                    <a:pt x="34" y="39"/>
                  </a:cubicBezTo>
                  <a:cubicBezTo>
                    <a:pt x="36" y="39"/>
                    <a:pt x="38" y="36"/>
                    <a:pt x="38" y="34"/>
                  </a:cubicBezTo>
                  <a:cubicBezTo>
                    <a:pt x="38" y="34"/>
                    <a:pt x="38" y="34"/>
                    <a:pt x="38" y="34"/>
                  </a:cubicBezTo>
                  <a:cubicBezTo>
                    <a:pt x="43" y="34"/>
                    <a:pt x="43" y="34"/>
                    <a:pt x="43" y="34"/>
                  </a:cubicBezTo>
                  <a:cubicBezTo>
                    <a:pt x="43" y="34"/>
                    <a:pt x="44" y="33"/>
                    <a:pt x="44" y="32"/>
                  </a:cubicBezTo>
                  <a:cubicBezTo>
                    <a:pt x="44" y="32"/>
                    <a:pt x="43" y="31"/>
                    <a:pt x="43" y="31"/>
                  </a:cubicBezTo>
                  <a:cubicBezTo>
                    <a:pt x="38" y="31"/>
                    <a:pt x="38" y="31"/>
                    <a:pt x="38" y="31"/>
                  </a:cubicBezTo>
                  <a:cubicBezTo>
                    <a:pt x="38" y="27"/>
                    <a:pt x="38" y="27"/>
                    <a:pt x="38" y="27"/>
                  </a:cubicBezTo>
                  <a:cubicBezTo>
                    <a:pt x="43" y="27"/>
                    <a:pt x="43" y="27"/>
                    <a:pt x="43" y="27"/>
                  </a:cubicBezTo>
                  <a:cubicBezTo>
                    <a:pt x="43" y="27"/>
                    <a:pt x="44" y="26"/>
                    <a:pt x="44" y="26"/>
                  </a:cubicBezTo>
                  <a:cubicBezTo>
                    <a:pt x="44" y="25"/>
                    <a:pt x="43" y="24"/>
                    <a:pt x="43" y="24"/>
                  </a:cubicBezTo>
                  <a:cubicBezTo>
                    <a:pt x="38" y="24"/>
                    <a:pt x="38" y="24"/>
                    <a:pt x="38" y="24"/>
                  </a:cubicBezTo>
                  <a:cubicBezTo>
                    <a:pt x="38" y="20"/>
                    <a:pt x="38" y="20"/>
                    <a:pt x="38" y="20"/>
                  </a:cubicBezTo>
                  <a:lnTo>
                    <a:pt x="43" y="20"/>
                  </a:lnTo>
                  <a:close/>
                  <a:moveTo>
                    <a:pt x="36" y="34"/>
                  </a:moveTo>
                  <a:cubicBezTo>
                    <a:pt x="36" y="35"/>
                    <a:pt x="35" y="36"/>
                    <a:pt x="34" y="36"/>
                  </a:cubicBezTo>
                  <a:cubicBezTo>
                    <a:pt x="10" y="36"/>
                    <a:pt x="10" y="36"/>
                    <a:pt x="10" y="36"/>
                  </a:cubicBezTo>
                  <a:cubicBezTo>
                    <a:pt x="9" y="36"/>
                    <a:pt x="8" y="35"/>
                    <a:pt x="8" y="34"/>
                  </a:cubicBezTo>
                  <a:cubicBezTo>
                    <a:pt x="8" y="11"/>
                    <a:pt x="8" y="11"/>
                    <a:pt x="8" y="11"/>
                  </a:cubicBezTo>
                  <a:cubicBezTo>
                    <a:pt x="8" y="9"/>
                    <a:pt x="9" y="9"/>
                    <a:pt x="10" y="9"/>
                  </a:cubicBezTo>
                  <a:cubicBezTo>
                    <a:pt x="34" y="9"/>
                    <a:pt x="34" y="9"/>
                    <a:pt x="34" y="9"/>
                  </a:cubicBezTo>
                  <a:cubicBezTo>
                    <a:pt x="35" y="9"/>
                    <a:pt x="36" y="9"/>
                    <a:pt x="36" y="11"/>
                  </a:cubicBezTo>
                  <a:lnTo>
                    <a:pt x="36" y="34"/>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0" name="Freeform 161">
              <a:extLst>
                <a:ext uri="{FF2B5EF4-FFF2-40B4-BE49-F238E27FC236}">
                  <a16:creationId xmlns:a16="http://schemas.microsoft.com/office/drawing/2014/main" id="{1E1AC870-2938-A344-B9C2-5A2F313064B7}"/>
                </a:ext>
              </a:extLst>
            </p:cNvPr>
            <p:cNvSpPr>
              <a:spLocks noEditPoints="1"/>
            </p:cNvSpPr>
            <p:nvPr/>
          </p:nvSpPr>
          <p:spPr bwMode="auto">
            <a:xfrm>
              <a:off x="942114" y="2620555"/>
              <a:ext cx="248194" cy="193855"/>
            </a:xfrm>
            <a:custGeom>
              <a:avLst/>
              <a:gdLst>
                <a:gd name="T0" fmla="*/ 63 w 64"/>
                <a:gd name="T1" fmla="*/ 12 h 50"/>
                <a:gd name="T2" fmla="*/ 62 w 64"/>
                <a:gd name="T3" fmla="*/ 13 h 50"/>
                <a:gd name="T4" fmla="*/ 62 w 64"/>
                <a:gd name="T5" fmla="*/ 34 h 50"/>
                <a:gd name="T6" fmla="*/ 58 w 64"/>
                <a:gd name="T7" fmla="*/ 38 h 50"/>
                <a:gd name="T8" fmla="*/ 43 w 64"/>
                <a:gd name="T9" fmla="*/ 38 h 50"/>
                <a:gd name="T10" fmla="*/ 40 w 64"/>
                <a:gd name="T11" fmla="*/ 34 h 50"/>
                <a:gd name="T12" fmla="*/ 40 w 64"/>
                <a:gd name="T13" fmla="*/ 30 h 50"/>
                <a:gd name="T14" fmla="*/ 40 w 64"/>
                <a:gd name="T15" fmla="*/ 28 h 50"/>
                <a:gd name="T16" fmla="*/ 40 w 64"/>
                <a:gd name="T17" fmla="*/ 6 h 50"/>
                <a:gd name="T18" fmla="*/ 34 w 64"/>
                <a:gd name="T19" fmla="*/ 0 h 50"/>
                <a:gd name="T20" fmla="*/ 20 w 64"/>
                <a:gd name="T21" fmla="*/ 0 h 50"/>
                <a:gd name="T22" fmla="*/ 14 w 64"/>
                <a:gd name="T23" fmla="*/ 6 h 50"/>
                <a:gd name="T24" fmla="*/ 14 w 64"/>
                <a:gd name="T25" fmla="*/ 9 h 50"/>
                <a:gd name="T26" fmla="*/ 0 w 64"/>
                <a:gd name="T27" fmla="*/ 25 h 50"/>
                <a:gd name="T28" fmla="*/ 0 w 64"/>
                <a:gd name="T29" fmla="*/ 35 h 50"/>
                <a:gd name="T30" fmla="*/ 15 w 64"/>
                <a:gd name="T31" fmla="*/ 50 h 50"/>
                <a:gd name="T32" fmla="*/ 16 w 64"/>
                <a:gd name="T33" fmla="*/ 50 h 50"/>
                <a:gd name="T34" fmla="*/ 31 w 64"/>
                <a:gd name="T35" fmla="*/ 35 h 50"/>
                <a:gd name="T36" fmla="*/ 31 w 64"/>
                <a:gd name="T37" fmla="*/ 25 h 50"/>
                <a:gd name="T38" fmla="*/ 17 w 64"/>
                <a:gd name="T39" fmla="*/ 9 h 50"/>
                <a:gd name="T40" fmla="*/ 17 w 64"/>
                <a:gd name="T41" fmla="*/ 6 h 50"/>
                <a:gd name="T42" fmla="*/ 20 w 64"/>
                <a:gd name="T43" fmla="*/ 3 h 50"/>
                <a:gd name="T44" fmla="*/ 34 w 64"/>
                <a:gd name="T45" fmla="*/ 3 h 50"/>
                <a:gd name="T46" fmla="*/ 37 w 64"/>
                <a:gd name="T47" fmla="*/ 6 h 50"/>
                <a:gd name="T48" fmla="*/ 37 w 64"/>
                <a:gd name="T49" fmla="*/ 28 h 50"/>
                <a:gd name="T50" fmla="*/ 37 w 64"/>
                <a:gd name="T51" fmla="*/ 30 h 50"/>
                <a:gd name="T52" fmla="*/ 37 w 64"/>
                <a:gd name="T53" fmla="*/ 34 h 50"/>
                <a:gd name="T54" fmla="*/ 43 w 64"/>
                <a:gd name="T55" fmla="*/ 40 h 50"/>
                <a:gd name="T56" fmla="*/ 58 w 64"/>
                <a:gd name="T57" fmla="*/ 40 h 50"/>
                <a:gd name="T58" fmla="*/ 64 w 64"/>
                <a:gd name="T59" fmla="*/ 34 h 50"/>
                <a:gd name="T60" fmla="*/ 64 w 64"/>
                <a:gd name="T61" fmla="*/ 13 h 50"/>
                <a:gd name="T62" fmla="*/ 63 w 64"/>
                <a:gd name="T63" fmla="*/ 12 h 50"/>
                <a:gd name="T64" fmla="*/ 14 w 64"/>
                <a:gd name="T65" fmla="*/ 12 h 50"/>
                <a:gd name="T66" fmla="*/ 14 w 64"/>
                <a:gd name="T67" fmla="*/ 12 h 50"/>
                <a:gd name="T68" fmla="*/ 14 w 64"/>
                <a:gd name="T69" fmla="*/ 27 h 50"/>
                <a:gd name="T70" fmla="*/ 2 w 64"/>
                <a:gd name="T71" fmla="*/ 27 h 50"/>
                <a:gd name="T72" fmla="*/ 2 w 64"/>
                <a:gd name="T73" fmla="*/ 25 h 50"/>
                <a:gd name="T74" fmla="*/ 14 w 64"/>
                <a:gd name="T75" fmla="*/ 12 h 50"/>
                <a:gd name="T76" fmla="*/ 16 w 64"/>
                <a:gd name="T77" fmla="*/ 47 h 50"/>
                <a:gd name="T78" fmla="*/ 15 w 64"/>
                <a:gd name="T79" fmla="*/ 47 h 50"/>
                <a:gd name="T80" fmla="*/ 2 w 64"/>
                <a:gd name="T81" fmla="*/ 35 h 50"/>
                <a:gd name="T82" fmla="*/ 2 w 64"/>
                <a:gd name="T83" fmla="*/ 30 h 50"/>
                <a:gd name="T84" fmla="*/ 28 w 64"/>
                <a:gd name="T85" fmla="*/ 30 h 50"/>
                <a:gd name="T86" fmla="*/ 28 w 64"/>
                <a:gd name="T87" fmla="*/ 35 h 50"/>
                <a:gd name="T88" fmla="*/ 16 w 64"/>
                <a:gd name="T89" fmla="*/ 47 h 50"/>
                <a:gd name="T90" fmla="*/ 28 w 64"/>
                <a:gd name="T91" fmla="*/ 25 h 50"/>
                <a:gd name="T92" fmla="*/ 28 w 64"/>
                <a:gd name="T93" fmla="*/ 27 h 50"/>
                <a:gd name="T94" fmla="*/ 17 w 64"/>
                <a:gd name="T95" fmla="*/ 27 h 50"/>
                <a:gd name="T96" fmla="*/ 17 w 64"/>
                <a:gd name="T97" fmla="*/ 12 h 50"/>
                <a:gd name="T98" fmla="*/ 17 w 64"/>
                <a:gd name="T99" fmla="*/ 12 h 50"/>
                <a:gd name="T100" fmla="*/ 28 w 64"/>
                <a:gd name="T101"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50">
                  <a:moveTo>
                    <a:pt x="63" y="12"/>
                  </a:moveTo>
                  <a:cubicBezTo>
                    <a:pt x="62" y="12"/>
                    <a:pt x="62" y="13"/>
                    <a:pt x="62" y="13"/>
                  </a:cubicBezTo>
                  <a:cubicBezTo>
                    <a:pt x="62" y="34"/>
                    <a:pt x="62" y="34"/>
                    <a:pt x="62" y="34"/>
                  </a:cubicBezTo>
                  <a:cubicBezTo>
                    <a:pt x="62" y="36"/>
                    <a:pt x="60" y="38"/>
                    <a:pt x="58" y="38"/>
                  </a:cubicBezTo>
                  <a:cubicBezTo>
                    <a:pt x="43" y="38"/>
                    <a:pt x="43" y="38"/>
                    <a:pt x="43" y="38"/>
                  </a:cubicBezTo>
                  <a:cubicBezTo>
                    <a:pt x="41" y="38"/>
                    <a:pt x="40" y="36"/>
                    <a:pt x="40" y="34"/>
                  </a:cubicBezTo>
                  <a:cubicBezTo>
                    <a:pt x="40" y="30"/>
                    <a:pt x="40" y="30"/>
                    <a:pt x="40" y="30"/>
                  </a:cubicBezTo>
                  <a:cubicBezTo>
                    <a:pt x="40" y="28"/>
                    <a:pt x="40" y="28"/>
                    <a:pt x="40" y="28"/>
                  </a:cubicBezTo>
                  <a:cubicBezTo>
                    <a:pt x="40" y="6"/>
                    <a:pt x="40" y="6"/>
                    <a:pt x="40" y="6"/>
                  </a:cubicBezTo>
                  <a:cubicBezTo>
                    <a:pt x="40" y="3"/>
                    <a:pt x="37" y="0"/>
                    <a:pt x="34" y="0"/>
                  </a:cubicBezTo>
                  <a:cubicBezTo>
                    <a:pt x="20" y="0"/>
                    <a:pt x="20" y="0"/>
                    <a:pt x="20" y="0"/>
                  </a:cubicBezTo>
                  <a:cubicBezTo>
                    <a:pt x="17" y="0"/>
                    <a:pt x="14" y="3"/>
                    <a:pt x="14" y="6"/>
                  </a:cubicBezTo>
                  <a:cubicBezTo>
                    <a:pt x="14" y="9"/>
                    <a:pt x="14" y="9"/>
                    <a:pt x="14" y="9"/>
                  </a:cubicBezTo>
                  <a:cubicBezTo>
                    <a:pt x="6" y="10"/>
                    <a:pt x="0" y="16"/>
                    <a:pt x="0" y="25"/>
                  </a:cubicBezTo>
                  <a:cubicBezTo>
                    <a:pt x="0" y="35"/>
                    <a:pt x="0" y="35"/>
                    <a:pt x="0" y="35"/>
                  </a:cubicBezTo>
                  <a:cubicBezTo>
                    <a:pt x="0" y="43"/>
                    <a:pt x="6" y="50"/>
                    <a:pt x="15" y="50"/>
                  </a:cubicBezTo>
                  <a:cubicBezTo>
                    <a:pt x="16" y="50"/>
                    <a:pt x="16" y="50"/>
                    <a:pt x="16" y="50"/>
                  </a:cubicBezTo>
                  <a:cubicBezTo>
                    <a:pt x="24" y="50"/>
                    <a:pt x="31" y="43"/>
                    <a:pt x="31" y="35"/>
                  </a:cubicBezTo>
                  <a:cubicBezTo>
                    <a:pt x="31" y="25"/>
                    <a:pt x="31" y="25"/>
                    <a:pt x="31" y="25"/>
                  </a:cubicBezTo>
                  <a:cubicBezTo>
                    <a:pt x="31" y="16"/>
                    <a:pt x="25" y="10"/>
                    <a:pt x="17" y="9"/>
                  </a:cubicBezTo>
                  <a:cubicBezTo>
                    <a:pt x="17" y="6"/>
                    <a:pt x="17" y="6"/>
                    <a:pt x="17" y="6"/>
                  </a:cubicBezTo>
                  <a:cubicBezTo>
                    <a:pt x="17" y="4"/>
                    <a:pt x="18" y="3"/>
                    <a:pt x="20" y="3"/>
                  </a:cubicBezTo>
                  <a:cubicBezTo>
                    <a:pt x="34" y="3"/>
                    <a:pt x="34" y="3"/>
                    <a:pt x="34" y="3"/>
                  </a:cubicBezTo>
                  <a:cubicBezTo>
                    <a:pt x="36" y="3"/>
                    <a:pt x="37" y="4"/>
                    <a:pt x="37" y="6"/>
                  </a:cubicBezTo>
                  <a:cubicBezTo>
                    <a:pt x="37" y="28"/>
                    <a:pt x="37" y="28"/>
                    <a:pt x="37" y="28"/>
                  </a:cubicBezTo>
                  <a:cubicBezTo>
                    <a:pt x="37" y="30"/>
                    <a:pt x="37" y="30"/>
                    <a:pt x="37" y="30"/>
                  </a:cubicBezTo>
                  <a:cubicBezTo>
                    <a:pt x="37" y="34"/>
                    <a:pt x="37" y="34"/>
                    <a:pt x="37" y="34"/>
                  </a:cubicBezTo>
                  <a:cubicBezTo>
                    <a:pt x="37" y="38"/>
                    <a:pt x="40" y="40"/>
                    <a:pt x="43" y="40"/>
                  </a:cubicBezTo>
                  <a:cubicBezTo>
                    <a:pt x="58" y="40"/>
                    <a:pt x="58" y="40"/>
                    <a:pt x="58" y="40"/>
                  </a:cubicBezTo>
                  <a:cubicBezTo>
                    <a:pt x="62" y="40"/>
                    <a:pt x="64" y="38"/>
                    <a:pt x="64" y="34"/>
                  </a:cubicBezTo>
                  <a:cubicBezTo>
                    <a:pt x="64" y="13"/>
                    <a:pt x="64" y="13"/>
                    <a:pt x="64" y="13"/>
                  </a:cubicBezTo>
                  <a:cubicBezTo>
                    <a:pt x="64" y="13"/>
                    <a:pt x="64" y="12"/>
                    <a:pt x="63" y="12"/>
                  </a:cubicBezTo>
                  <a:close/>
                  <a:moveTo>
                    <a:pt x="14" y="12"/>
                  </a:moveTo>
                  <a:cubicBezTo>
                    <a:pt x="14" y="12"/>
                    <a:pt x="14" y="12"/>
                    <a:pt x="14" y="12"/>
                  </a:cubicBezTo>
                  <a:cubicBezTo>
                    <a:pt x="14" y="27"/>
                    <a:pt x="14" y="27"/>
                    <a:pt x="14" y="27"/>
                  </a:cubicBezTo>
                  <a:cubicBezTo>
                    <a:pt x="2" y="27"/>
                    <a:pt x="2" y="27"/>
                    <a:pt x="2" y="27"/>
                  </a:cubicBezTo>
                  <a:cubicBezTo>
                    <a:pt x="2" y="25"/>
                    <a:pt x="2" y="25"/>
                    <a:pt x="2" y="25"/>
                  </a:cubicBezTo>
                  <a:cubicBezTo>
                    <a:pt x="2" y="18"/>
                    <a:pt x="7" y="12"/>
                    <a:pt x="14" y="12"/>
                  </a:cubicBezTo>
                  <a:close/>
                  <a:moveTo>
                    <a:pt x="16" y="47"/>
                  </a:moveTo>
                  <a:cubicBezTo>
                    <a:pt x="15" y="47"/>
                    <a:pt x="15" y="47"/>
                    <a:pt x="15" y="47"/>
                  </a:cubicBezTo>
                  <a:cubicBezTo>
                    <a:pt x="8" y="47"/>
                    <a:pt x="2" y="42"/>
                    <a:pt x="2" y="35"/>
                  </a:cubicBezTo>
                  <a:cubicBezTo>
                    <a:pt x="2" y="30"/>
                    <a:pt x="2" y="30"/>
                    <a:pt x="2" y="30"/>
                  </a:cubicBezTo>
                  <a:cubicBezTo>
                    <a:pt x="28" y="30"/>
                    <a:pt x="28" y="30"/>
                    <a:pt x="28" y="30"/>
                  </a:cubicBezTo>
                  <a:cubicBezTo>
                    <a:pt x="28" y="35"/>
                    <a:pt x="28" y="35"/>
                    <a:pt x="28" y="35"/>
                  </a:cubicBezTo>
                  <a:cubicBezTo>
                    <a:pt x="28" y="42"/>
                    <a:pt x="23" y="47"/>
                    <a:pt x="16" y="47"/>
                  </a:cubicBezTo>
                  <a:close/>
                  <a:moveTo>
                    <a:pt x="28" y="25"/>
                  </a:moveTo>
                  <a:cubicBezTo>
                    <a:pt x="28" y="27"/>
                    <a:pt x="28" y="27"/>
                    <a:pt x="28" y="27"/>
                  </a:cubicBezTo>
                  <a:cubicBezTo>
                    <a:pt x="17" y="27"/>
                    <a:pt x="17" y="27"/>
                    <a:pt x="17" y="27"/>
                  </a:cubicBezTo>
                  <a:cubicBezTo>
                    <a:pt x="17" y="12"/>
                    <a:pt x="17" y="12"/>
                    <a:pt x="17" y="12"/>
                  </a:cubicBezTo>
                  <a:cubicBezTo>
                    <a:pt x="17" y="12"/>
                    <a:pt x="17" y="12"/>
                    <a:pt x="17" y="12"/>
                  </a:cubicBezTo>
                  <a:cubicBezTo>
                    <a:pt x="23" y="12"/>
                    <a:pt x="28" y="18"/>
                    <a:pt x="28" y="2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81" name="Group 1980">
            <a:extLst>
              <a:ext uri="{FF2B5EF4-FFF2-40B4-BE49-F238E27FC236}">
                <a16:creationId xmlns:a16="http://schemas.microsoft.com/office/drawing/2014/main" id="{DA0804F3-B09E-574A-B653-3103977D629E}"/>
              </a:ext>
            </a:extLst>
          </p:cNvPr>
          <p:cNvGrpSpPr/>
          <p:nvPr userDrawn="1"/>
        </p:nvGrpSpPr>
        <p:grpSpPr>
          <a:xfrm>
            <a:off x="2481943" y="3084214"/>
            <a:ext cx="314281" cy="309875"/>
            <a:chOff x="2481943" y="3062604"/>
            <a:chExt cx="314281" cy="309875"/>
          </a:xfrm>
        </p:grpSpPr>
        <p:sp>
          <p:nvSpPr>
            <p:cNvPr id="1982" name="Freeform 162">
              <a:extLst>
                <a:ext uri="{FF2B5EF4-FFF2-40B4-BE49-F238E27FC236}">
                  <a16:creationId xmlns:a16="http://schemas.microsoft.com/office/drawing/2014/main" id="{78F64F66-D402-E04D-A235-B148DCA99D2E}"/>
                </a:ext>
              </a:extLst>
            </p:cNvPr>
            <p:cNvSpPr>
              <a:spLocks/>
            </p:cNvSpPr>
            <p:nvPr/>
          </p:nvSpPr>
          <p:spPr bwMode="auto">
            <a:xfrm>
              <a:off x="2481943" y="3062604"/>
              <a:ext cx="314281" cy="309875"/>
            </a:xfrm>
            <a:custGeom>
              <a:avLst/>
              <a:gdLst>
                <a:gd name="T0" fmla="*/ 44 w 81"/>
                <a:gd name="T1" fmla="*/ 0 h 80"/>
                <a:gd name="T2" fmla="*/ 9 w 81"/>
                <a:gd name="T3" fmla="*/ 28 h 80"/>
                <a:gd name="T4" fmla="*/ 1 w 81"/>
                <a:gd name="T5" fmla="*/ 46 h 80"/>
                <a:gd name="T6" fmla="*/ 1 w 81"/>
                <a:gd name="T7" fmla="*/ 46 h 80"/>
                <a:gd name="T8" fmla="*/ 1 w 81"/>
                <a:gd name="T9" fmla="*/ 50 h 80"/>
                <a:gd name="T10" fmla="*/ 5 w 81"/>
                <a:gd name="T11" fmla="*/ 51 h 80"/>
                <a:gd name="T12" fmla="*/ 8 w 81"/>
                <a:gd name="T13" fmla="*/ 51 h 80"/>
                <a:gd name="T14" fmla="*/ 8 w 81"/>
                <a:gd name="T15" fmla="*/ 58 h 80"/>
                <a:gd name="T16" fmla="*/ 8 w 81"/>
                <a:gd name="T17" fmla="*/ 58 h 80"/>
                <a:gd name="T18" fmla="*/ 8 w 81"/>
                <a:gd name="T19" fmla="*/ 58 h 80"/>
                <a:gd name="T20" fmla="*/ 8 w 81"/>
                <a:gd name="T21" fmla="*/ 68 h 80"/>
                <a:gd name="T22" fmla="*/ 8 w 81"/>
                <a:gd name="T23" fmla="*/ 68 h 80"/>
                <a:gd name="T24" fmla="*/ 13 w 81"/>
                <a:gd name="T25" fmla="*/ 72 h 80"/>
                <a:gd name="T26" fmla="*/ 22 w 81"/>
                <a:gd name="T27" fmla="*/ 74 h 80"/>
                <a:gd name="T28" fmla="*/ 22 w 81"/>
                <a:gd name="T29" fmla="*/ 79 h 80"/>
                <a:gd name="T30" fmla="*/ 23 w 81"/>
                <a:gd name="T31" fmla="*/ 80 h 80"/>
                <a:gd name="T32" fmla="*/ 25 w 81"/>
                <a:gd name="T33" fmla="*/ 79 h 80"/>
                <a:gd name="T34" fmla="*/ 25 w 81"/>
                <a:gd name="T35" fmla="*/ 73 h 80"/>
                <a:gd name="T36" fmla="*/ 24 w 81"/>
                <a:gd name="T37" fmla="*/ 72 h 80"/>
                <a:gd name="T38" fmla="*/ 13 w 81"/>
                <a:gd name="T39" fmla="*/ 70 h 80"/>
                <a:gd name="T40" fmla="*/ 11 w 81"/>
                <a:gd name="T41" fmla="*/ 67 h 80"/>
                <a:gd name="T42" fmla="*/ 11 w 81"/>
                <a:gd name="T43" fmla="*/ 60 h 80"/>
                <a:gd name="T44" fmla="*/ 19 w 81"/>
                <a:gd name="T45" fmla="*/ 60 h 80"/>
                <a:gd name="T46" fmla="*/ 20 w 81"/>
                <a:gd name="T47" fmla="*/ 58 h 80"/>
                <a:gd name="T48" fmla="*/ 19 w 81"/>
                <a:gd name="T49" fmla="*/ 57 h 80"/>
                <a:gd name="T50" fmla="*/ 11 w 81"/>
                <a:gd name="T51" fmla="*/ 57 h 80"/>
                <a:gd name="T52" fmla="*/ 11 w 81"/>
                <a:gd name="T53" fmla="*/ 50 h 80"/>
                <a:gd name="T54" fmla="*/ 10 w 81"/>
                <a:gd name="T55" fmla="*/ 49 h 80"/>
                <a:gd name="T56" fmla="*/ 5 w 81"/>
                <a:gd name="T57" fmla="*/ 49 h 80"/>
                <a:gd name="T58" fmla="*/ 3 w 81"/>
                <a:gd name="T59" fmla="*/ 48 h 80"/>
                <a:gd name="T60" fmla="*/ 3 w 81"/>
                <a:gd name="T61" fmla="*/ 47 h 80"/>
                <a:gd name="T62" fmla="*/ 11 w 81"/>
                <a:gd name="T63" fmla="*/ 29 h 80"/>
                <a:gd name="T64" fmla="*/ 12 w 81"/>
                <a:gd name="T65" fmla="*/ 29 h 80"/>
                <a:gd name="T66" fmla="*/ 44 w 81"/>
                <a:gd name="T67" fmla="*/ 3 h 80"/>
                <a:gd name="T68" fmla="*/ 78 w 81"/>
                <a:gd name="T69" fmla="*/ 39 h 80"/>
                <a:gd name="T70" fmla="*/ 56 w 81"/>
                <a:gd name="T71" fmla="*/ 72 h 80"/>
                <a:gd name="T72" fmla="*/ 55 w 81"/>
                <a:gd name="T73" fmla="*/ 74 h 80"/>
                <a:gd name="T74" fmla="*/ 55 w 81"/>
                <a:gd name="T75" fmla="*/ 79 h 80"/>
                <a:gd name="T76" fmla="*/ 57 w 81"/>
                <a:gd name="T77" fmla="*/ 80 h 80"/>
                <a:gd name="T78" fmla="*/ 58 w 81"/>
                <a:gd name="T79" fmla="*/ 79 h 80"/>
                <a:gd name="T80" fmla="*/ 58 w 81"/>
                <a:gd name="T81" fmla="*/ 75 h 80"/>
                <a:gd name="T82" fmla="*/ 81 w 81"/>
                <a:gd name="T83" fmla="*/ 39 h 80"/>
                <a:gd name="T84" fmla="*/ 44 w 81"/>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80">
                  <a:moveTo>
                    <a:pt x="44" y="0"/>
                  </a:moveTo>
                  <a:cubicBezTo>
                    <a:pt x="28" y="0"/>
                    <a:pt x="14" y="12"/>
                    <a:pt x="9" y="28"/>
                  </a:cubicBezTo>
                  <a:cubicBezTo>
                    <a:pt x="1" y="46"/>
                    <a:pt x="1" y="46"/>
                    <a:pt x="1" y="46"/>
                  </a:cubicBezTo>
                  <a:cubicBezTo>
                    <a:pt x="1" y="46"/>
                    <a:pt x="1" y="46"/>
                    <a:pt x="1" y="46"/>
                  </a:cubicBezTo>
                  <a:cubicBezTo>
                    <a:pt x="0" y="48"/>
                    <a:pt x="1" y="49"/>
                    <a:pt x="1" y="50"/>
                  </a:cubicBezTo>
                  <a:cubicBezTo>
                    <a:pt x="2" y="51"/>
                    <a:pt x="3" y="51"/>
                    <a:pt x="5" y="51"/>
                  </a:cubicBezTo>
                  <a:cubicBezTo>
                    <a:pt x="8" y="51"/>
                    <a:pt x="8" y="51"/>
                    <a:pt x="8" y="51"/>
                  </a:cubicBezTo>
                  <a:cubicBezTo>
                    <a:pt x="8" y="58"/>
                    <a:pt x="8" y="58"/>
                    <a:pt x="8" y="58"/>
                  </a:cubicBezTo>
                  <a:cubicBezTo>
                    <a:pt x="8" y="58"/>
                    <a:pt x="8" y="58"/>
                    <a:pt x="8" y="58"/>
                  </a:cubicBezTo>
                  <a:cubicBezTo>
                    <a:pt x="8" y="58"/>
                    <a:pt x="8" y="58"/>
                    <a:pt x="8" y="58"/>
                  </a:cubicBezTo>
                  <a:cubicBezTo>
                    <a:pt x="8" y="68"/>
                    <a:pt x="8" y="68"/>
                    <a:pt x="8" y="68"/>
                  </a:cubicBezTo>
                  <a:cubicBezTo>
                    <a:pt x="8" y="68"/>
                    <a:pt x="8" y="68"/>
                    <a:pt x="8" y="68"/>
                  </a:cubicBezTo>
                  <a:cubicBezTo>
                    <a:pt x="9" y="71"/>
                    <a:pt x="10" y="72"/>
                    <a:pt x="13" y="72"/>
                  </a:cubicBezTo>
                  <a:cubicBezTo>
                    <a:pt x="22" y="74"/>
                    <a:pt x="22" y="74"/>
                    <a:pt x="22" y="74"/>
                  </a:cubicBezTo>
                  <a:cubicBezTo>
                    <a:pt x="22" y="79"/>
                    <a:pt x="22" y="79"/>
                    <a:pt x="22" y="79"/>
                  </a:cubicBezTo>
                  <a:cubicBezTo>
                    <a:pt x="22" y="80"/>
                    <a:pt x="23" y="80"/>
                    <a:pt x="23" y="80"/>
                  </a:cubicBezTo>
                  <a:cubicBezTo>
                    <a:pt x="24" y="80"/>
                    <a:pt x="25" y="80"/>
                    <a:pt x="25" y="79"/>
                  </a:cubicBezTo>
                  <a:cubicBezTo>
                    <a:pt x="25" y="73"/>
                    <a:pt x="25" y="73"/>
                    <a:pt x="25" y="73"/>
                  </a:cubicBezTo>
                  <a:cubicBezTo>
                    <a:pt x="25" y="72"/>
                    <a:pt x="24" y="72"/>
                    <a:pt x="24" y="72"/>
                  </a:cubicBezTo>
                  <a:cubicBezTo>
                    <a:pt x="13" y="70"/>
                    <a:pt x="13" y="70"/>
                    <a:pt x="13" y="70"/>
                  </a:cubicBezTo>
                  <a:cubicBezTo>
                    <a:pt x="12" y="69"/>
                    <a:pt x="11" y="69"/>
                    <a:pt x="11" y="67"/>
                  </a:cubicBezTo>
                  <a:cubicBezTo>
                    <a:pt x="11" y="60"/>
                    <a:pt x="11" y="60"/>
                    <a:pt x="11" y="60"/>
                  </a:cubicBezTo>
                  <a:cubicBezTo>
                    <a:pt x="19" y="60"/>
                    <a:pt x="19" y="60"/>
                    <a:pt x="19" y="60"/>
                  </a:cubicBezTo>
                  <a:cubicBezTo>
                    <a:pt x="20" y="60"/>
                    <a:pt x="20" y="59"/>
                    <a:pt x="20" y="58"/>
                  </a:cubicBezTo>
                  <a:cubicBezTo>
                    <a:pt x="20" y="58"/>
                    <a:pt x="20" y="57"/>
                    <a:pt x="19" y="57"/>
                  </a:cubicBezTo>
                  <a:cubicBezTo>
                    <a:pt x="11" y="57"/>
                    <a:pt x="11" y="57"/>
                    <a:pt x="11" y="57"/>
                  </a:cubicBezTo>
                  <a:cubicBezTo>
                    <a:pt x="11" y="50"/>
                    <a:pt x="11" y="50"/>
                    <a:pt x="11" y="50"/>
                  </a:cubicBezTo>
                  <a:cubicBezTo>
                    <a:pt x="11" y="49"/>
                    <a:pt x="10" y="49"/>
                    <a:pt x="10" y="49"/>
                  </a:cubicBezTo>
                  <a:cubicBezTo>
                    <a:pt x="5" y="49"/>
                    <a:pt x="5" y="49"/>
                    <a:pt x="5" y="49"/>
                  </a:cubicBezTo>
                  <a:cubicBezTo>
                    <a:pt x="4" y="49"/>
                    <a:pt x="3" y="48"/>
                    <a:pt x="3" y="48"/>
                  </a:cubicBezTo>
                  <a:cubicBezTo>
                    <a:pt x="3" y="48"/>
                    <a:pt x="3" y="47"/>
                    <a:pt x="3" y="47"/>
                  </a:cubicBezTo>
                  <a:cubicBezTo>
                    <a:pt x="11" y="29"/>
                    <a:pt x="11" y="29"/>
                    <a:pt x="11" y="29"/>
                  </a:cubicBezTo>
                  <a:cubicBezTo>
                    <a:pt x="12" y="29"/>
                    <a:pt x="12" y="29"/>
                    <a:pt x="12" y="29"/>
                  </a:cubicBezTo>
                  <a:cubicBezTo>
                    <a:pt x="16" y="13"/>
                    <a:pt x="29" y="3"/>
                    <a:pt x="44" y="3"/>
                  </a:cubicBezTo>
                  <a:cubicBezTo>
                    <a:pt x="63" y="3"/>
                    <a:pt x="78" y="19"/>
                    <a:pt x="78" y="39"/>
                  </a:cubicBezTo>
                  <a:cubicBezTo>
                    <a:pt x="78" y="54"/>
                    <a:pt x="69" y="67"/>
                    <a:pt x="56" y="72"/>
                  </a:cubicBezTo>
                  <a:cubicBezTo>
                    <a:pt x="56" y="73"/>
                    <a:pt x="55" y="73"/>
                    <a:pt x="55" y="74"/>
                  </a:cubicBezTo>
                  <a:cubicBezTo>
                    <a:pt x="55" y="79"/>
                    <a:pt x="55" y="79"/>
                    <a:pt x="55" y="79"/>
                  </a:cubicBezTo>
                  <a:cubicBezTo>
                    <a:pt x="55" y="80"/>
                    <a:pt x="56" y="80"/>
                    <a:pt x="57" y="80"/>
                  </a:cubicBezTo>
                  <a:cubicBezTo>
                    <a:pt x="57" y="80"/>
                    <a:pt x="58" y="80"/>
                    <a:pt x="58" y="79"/>
                  </a:cubicBezTo>
                  <a:cubicBezTo>
                    <a:pt x="58" y="75"/>
                    <a:pt x="58" y="75"/>
                    <a:pt x="58" y="75"/>
                  </a:cubicBezTo>
                  <a:cubicBezTo>
                    <a:pt x="72" y="69"/>
                    <a:pt x="81" y="54"/>
                    <a:pt x="81" y="39"/>
                  </a:cubicBezTo>
                  <a:cubicBezTo>
                    <a:pt x="81" y="18"/>
                    <a:pt x="64" y="0"/>
                    <a:pt x="44"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3" name="Freeform 163">
              <a:extLst>
                <a:ext uri="{FF2B5EF4-FFF2-40B4-BE49-F238E27FC236}">
                  <a16:creationId xmlns:a16="http://schemas.microsoft.com/office/drawing/2014/main" id="{BD5CD907-69FD-D244-BBA6-2C0937993726}"/>
                </a:ext>
              </a:extLst>
            </p:cNvPr>
            <p:cNvSpPr>
              <a:spLocks/>
            </p:cNvSpPr>
            <p:nvPr/>
          </p:nvSpPr>
          <p:spPr bwMode="auto">
            <a:xfrm>
              <a:off x="2531875" y="3171280"/>
              <a:ext cx="46995" cy="7343"/>
            </a:xfrm>
            <a:custGeom>
              <a:avLst/>
              <a:gdLst>
                <a:gd name="T0" fmla="*/ 12 w 12"/>
                <a:gd name="T1" fmla="*/ 1 h 2"/>
                <a:gd name="T2" fmla="*/ 11 w 12"/>
                <a:gd name="T3" fmla="*/ 0 h 2"/>
                <a:gd name="T4" fmla="*/ 1 w 12"/>
                <a:gd name="T5" fmla="*/ 0 h 2"/>
                <a:gd name="T6" fmla="*/ 0 w 12"/>
                <a:gd name="T7" fmla="*/ 1 h 2"/>
                <a:gd name="T8" fmla="*/ 1 w 12"/>
                <a:gd name="T9" fmla="*/ 2 h 2"/>
                <a:gd name="T10" fmla="*/ 11 w 12"/>
                <a:gd name="T11" fmla="*/ 2 h 2"/>
                <a:gd name="T12" fmla="*/ 12 w 1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2" y="1"/>
                  </a:moveTo>
                  <a:cubicBezTo>
                    <a:pt x="12" y="0"/>
                    <a:pt x="11" y="0"/>
                    <a:pt x="11" y="0"/>
                  </a:cubicBezTo>
                  <a:cubicBezTo>
                    <a:pt x="1" y="0"/>
                    <a:pt x="1" y="0"/>
                    <a:pt x="1" y="0"/>
                  </a:cubicBezTo>
                  <a:cubicBezTo>
                    <a:pt x="1" y="0"/>
                    <a:pt x="0" y="0"/>
                    <a:pt x="0" y="1"/>
                  </a:cubicBezTo>
                  <a:cubicBezTo>
                    <a:pt x="0" y="2"/>
                    <a:pt x="1" y="2"/>
                    <a:pt x="1" y="2"/>
                  </a:cubicBezTo>
                  <a:cubicBezTo>
                    <a:pt x="11" y="2"/>
                    <a:pt x="11" y="2"/>
                    <a:pt x="11" y="2"/>
                  </a:cubicBezTo>
                  <a:cubicBezTo>
                    <a:pt x="11" y="2"/>
                    <a:pt x="12" y="2"/>
                    <a:pt x="12" y="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4" name="Freeform 164">
              <a:extLst>
                <a:ext uri="{FF2B5EF4-FFF2-40B4-BE49-F238E27FC236}">
                  <a16:creationId xmlns:a16="http://schemas.microsoft.com/office/drawing/2014/main" id="{FA4D71D6-1F66-7B47-B25F-D15C1695FEBA}"/>
                </a:ext>
              </a:extLst>
            </p:cNvPr>
            <p:cNvSpPr>
              <a:spLocks/>
            </p:cNvSpPr>
            <p:nvPr/>
          </p:nvSpPr>
          <p:spPr bwMode="auto">
            <a:xfrm>
              <a:off x="2536281" y="3190372"/>
              <a:ext cx="19092" cy="11749"/>
            </a:xfrm>
            <a:custGeom>
              <a:avLst/>
              <a:gdLst>
                <a:gd name="T0" fmla="*/ 2 w 5"/>
                <a:gd name="T1" fmla="*/ 0 h 3"/>
                <a:gd name="T2" fmla="*/ 0 w 5"/>
                <a:gd name="T3" fmla="*/ 2 h 3"/>
                <a:gd name="T4" fmla="*/ 2 w 5"/>
                <a:gd name="T5" fmla="*/ 3 h 3"/>
                <a:gd name="T6" fmla="*/ 4 w 5"/>
                <a:gd name="T7" fmla="*/ 3 h 3"/>
                <a:gd name="T8" fmla="*/ 5 w 5"/>
                <a:gd name="T9" fmla="*/ 2 h 3"/>
                <a:gd name="T10" fmla="*/ 4 w 5"/>
                <a:gd name="T11" fmla="*/ 0 h 3"/>
                <a:gd name="T12" fmla="*/ 2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2" y="0"/>
                  </a:moveTo>
                  <a:cubicBezTo>
                    <a:pt x="1" y="0"/>
                    <a:pt x="0" y="1"/>
                    <a:pt x="0" y="2"/>
                  </a:cubicBezTo>
                  <a:cubicBezTo>
                    <a:pt x="0" y="2"/>
                    <a:pt x="1" y="3"/>
                    <a:pt x="2" y="3"/>
                  </a:cubicBezTo>
                  <a:cubicBezTo>
                    <a:pt x="4" y="3"/>
                    <a:pt x="4" y="3"/>
                    <a:pt x="4" y="3"/>
                  </a:cubicBezTo>
                  <a:cubicBezTo>
                    <a:pt x="4" y="3"/>
                    <a:pt x="5" y="2"/>
                    <a:pt x="5" y="2"/>
                  </a:cubicBezTo>
                  <a:cubicBezTo>
                    <a:pt x="5" y="1"/>
                    <a:pt x="4" y="0"/>
                    <a:pt x="4" y="0"/>
                  </a:cubicBezTo>
                  <a:lnTo>
                    <a:pt x="2" y="0"/>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5" name="Freeform 165">
              <a:extLst>
                <a:ext uri="{FF2B5EF4-FFF2-40B4-BE49-F238E27FC236}">
                  <a16:creationId xmlns:a16="http://schemas.microsoft.com/office/drawing/2014/main" id="{33B201B4-028C-B348-AF5C-30170D0DE2BE}"/>
                </a:ext>
              </a:extLst>
            </p:cNvPr>
            <p:cNvSpPr>
              <a:spLocks noEditPoints="1"/>
            </p:cNvSpPr>
            <p:nvPr/>
          </p:nvSpPr>
          <p:spPr bwMode="auto">
            <a:xfrm>
              <a:off x="2628803" y="3178623"/>
              <a:ext cx="70493" cy="69759"/>
            </a:xfrm>
            <a:custGeom>
              <a:avLst/>
              <a:gdLst>
                <a:gd name="T0" fmla="*/ 10 w 18"/>
                <a:gd name="T1" fmla="*/ 0 h 18"/>
                <a:gd name="T2" fmla="*/ 9 w 18"/>
                <a:gd name="T3" fmla="*/ 0 h 18"/>
                <a:gd name="T4" fmla="*/ 8 w 18"/>
                <a:gd name="T5" fmla="*/ 0 h 18"/>
                <a:gd name="T6" fmla="*/ 0 w 18"/>
                <a:gd name="T7" fmla="*/ 16 h 18"/>
                <a:gd name="T8" fmla="*/ 1 w 18"/>
                <a:gd name="T9" fmla="*/ 18 h 18"/>
                <a:gd name="T10" fmla="*/ 3 w 18"/>
                <a:gd name="T11" fmla="*/ 17 h 18"/>
                <a:gd name="T12" fmla="*/ 5 w 18"/>
                <a:gd name="T13" fmla="*/ 12 h 18"/>
                <a:gd name="T14" fmla="*/ 13 w 18"/>
                <a:gd name="T15" fmla="*/ 12 h 18"/>
                <a:gd name="T16" fmla="*/ 15 w 18"/>
                <a:gd name="T17" fmla="*/ 17 h 18"/>
                <a:gd name="T18" fmla="*/ 16 w 18"/>
                <a:gd name="T19" fmla="*/ 18 h 18"/>
                <a:gd name="T20" fmla="*/ 17 w 18"/>
                <a:gd name="T21" fmla="*/ 18 h 18"/>
                <a:gd name="T22" fmla="*/ 17 w 18"/>
                <a:gd name="T23" fmla="*/ 16 h 18"/>
                <a:gd name="T24" fmla="*/ 10 w 18"/>
                <a:gd name="T25" fmla="*/ 0 h 18"/>
                <a:gd name="T26" fmla="*/ 7 w 18"/>
                <a:gd name="T27" fmla="*/ 9 h 18"/>
                <a:gd name="T28" fmla="*/ 9 w 18"/>
                <a:gd name="T29" fmla="*/ 4 h 18"/>
                <a:gd name="T30" fmla="*/ 11 w 18"/>
                <a:gd name="T31" fmla="*/ 9 h 18"/>
                <a:gd name="T32" fmla="*/ 7 w 18"/>
                <a:gd name="T3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10" y="0"/>
                  </a:moveTo>
                  <a:cubicBezTo>
                    <a:pt x="10" y="0"/>
                    <a:pt x="9" y="0"/>
                    <a:pt x="9" y="0"/>
                  </a:cubicBezTo>
                  <a:cubicBezTo>
                    <a:pt x="8" y="0"/>
                    <a:pt x="8" y="0"/>
                    <a:pt x="8" y="0"/>
                  </a:cubicBezTo>
                  <a:cubicBezTo>
                    <a:pt x="0" y="16"/>
                    <a:pt x="0" y="16"/>
                    <a:pt x="0" y="16"/>
                  </a:cubicBezTo>
                  <a:cubicBezTo>
                    <a:pt x="0" y="17"/>
                    <a:pt x="0" y="18"/>
                    <a:pt x="1" y="18"/>
                  </a:cubicBezTo>
                  <a:cubicBezTo>
                    <a:pt x="2" y="18"/>
                    <a:pt x="3" y="18"/>
                    <a:pt x="3" y="17"/>
                  </a:cubicBezTo>
                  <a:cubicBezTo>
                    <a:pt x="5" y="12"/>
                    <a:pt x="5" y="12"/>
                    <a:pt x="5" y="12"/>
                  </a:cubicBezTo>
                  <a:cubicBezTo>
                    <a:pt x="13" y="12"/>
                    <a:pt x="13" y="12"/>
                    <a:pt x="13" y="12"/>
                  </a:cubicBezTo>
                  <a:cubicBezTo>
                    <a:pt x="15" y="17"/>
                    <a:pt x="15" y="17"/>
                    <a:pt x="15" y="17"/>
                  </a:cubicBezTo>
                  <a:cubicBezTo>
                    <a:pt x="15" y="18"/>
                    <a:pt x="16" y="18"/>
                    <a:pt x="16" y="18"/>
                  </a:cubicBezTo>
                  <a:cubicBezTo>
                    <a:pt x="16" y="18"/>
                    <a:pt x="17" y="18"/>
                    <a:pt x="17" y="18"/>
                  </a:cubicBezTo>
                  <a:cubicBezTo>
                    <a:pt x="17" y="18"/>
                    <a:pt x="18" y="17"/>
                    <a:pt x="17" y="16"/>
                  </a:cubicBezTo>
                  <a:lnTo>
                    <a:pt x="10" y="0"/>
                  </a:lnTo>
                  <a:close/>
                  <a:moveTo>
                    <a:pt x="7" y="9"/>
                  </a:moveTo>
                  <a:cubicBezTo>
                    <a:pt x="9" y="4"/>
                    <a:pt x="9" y="4"/>
                    <a:pt x="9" y="4"/>
                  </a:cubicBezTo>
                  <a:cubicBezTo>
                    <a:pt x="11" y="9"/>
                    <a:pt x="11" y="9"/>
                    <a:pt x="11" y="9"/>
                  </a:cubicBezTo>
                  <a:lnTo>
                    <a:pt x="7" y="9"/>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6" name="Freeform 166">
              <a:extLst>
                <a:ext uri="{FF2B5EF4-FFF2-40B4-BE49-F238E27FC236}">
                  <a16:creationId xmlns:a16="http://schemas.microsoft.com/office/drawing/2014/main" id="{752E2C80-0348-9C47-B386-5C14B9A10FBA}"/>
                </a:ext>
              </a:extLst>
            </p:cNvPr>
            <p:cNvSpPr>
              <a:spLocks/>
            </p:cNvSpPr>
            <p:nvPr/>
          </p:nvSpPr>
          <p:spPr bwMode="auto">
            <a:xfrm>
              <a:off x="2706639" y="3174952"/>
              <a:ext cx="11749" cy="73430"/>
            </a:xfrm>
            <a:custGeom>
              <a:avLst/>
              <a:gdLst>
                <a:gd name="T0" fmla="*/ 2 w 3"/>
                <a:gd name="T1" fmla="*/ 0 h 19"/>
                <a:gd name="T2" fmla="*/ 0 w 3"/>
                <a:gd name="T3" fmla="*/ 2 h 19"/>
                <a:gd name="T4" fmla="*/ 0 w 3"/>
                <a:gd name="T5" fmla="*/ 18 h 19"/>
                <a:gd name="T6" fmla="*/ 2 w 3"/>
                <a:gd name="T7" fmla="*/ 19 h 19"/>
                <a:gd name="T8" fmla="*/ 3 w 3"/>
                <a:gd name="T9" fmla="*/ 18 h 19"/>
                <a:gd name="T10" fmla="*/ 3 w 3"/>
                <a:gd name="T11" fmla="*/ 2 h 19"/>
                <a:gd name="T12" fmla="*/ 2 w 3"/>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3" h="19">
                  <a:moveTo>
                    <a:pt x="2" y="0"/>
                  </a:moveTo>
                  <a:cubicBezTo>
                    <a:pt x="1" y="0"/>
                    <a:pt x="0" y="1"/>
                    <a:pt x="0" y="2"/>
                  </a:cubicBezTo>
                  <a:cubicBezTo>
                    <a:pt x="0" y="18"/>
                    <a:pt x="0" y="18"/>
                    <a:pt x="0" y="18"/>
                  </a:cubicBezTo>
                  <a:cubicBezTo>
                    <a:pt x="0" y="18"/>
                    <a:pt x="1" y="19"/>
                    <a:pt x="2" y="19"/>
                  </a:cubicBezTo>
                  <a:cubicBezTo>
                    <a:pt x="2" y="19"/>
                    <a:pt x="3" y="18"/>
                    <a:pt x="3" y="18"/>
                  </a:cubicBezTo>
                  <a:cubicBezTo>
                    <a:pt x="3" y="2"/>
                    <a:pt x="3" y="2"/>
                    <a:pt x="3" y="2"/>
                  </a:cubicBezTo>
                  <a:cubicBezTo>
                    <a:pt x="3" y="1"/>
                    <a:pt x="2" y="0"/>
                    <a:pt x="2"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7" name="Freeform 167">
              <a:extLst>
                <a:ext uri="{FF2B5EF4-FFF2-40B4-BE49-F238E27FC236}">
                  <a16:creationId xmlns:a16="http://schemas.microsoft.com/office/drawing/2014/main" id="{D4D9F701-8081-304F-809A-007CBC0FD5DA}"/>
                </a:ext>
              </a:extLst>
            </p:cNvPr>
            <p:cNvSpPr>
              <a:spLocks noEditPoints="1"/>
            </p:cNvSpPr>
            <p:nvPr/>
          </p:nvSpPr>
          <p:spPr bwMode="auto">
            <a:xfrm>
              <a:off x="2594291" y="3132363"/>
              <a:ext cx="158609" cy="158609"/>
            </a:xfrm>
            <a:custGeom>
              <a:avLst/>
              <a:gdLst>
                <a:gd name="T0" fmla="*/ 41 w 41"/>
                <a:gd name="T1" fmla="*/ 21 h 41"/>
                <a:gd name="T2" fmla="*/ 21 w 41"/>
                <a:gd name="T3" fmla="*/ 0 h 41"/>
                <a:gd name="T4" fmla="*/ 0 w 41"/>
                <a:gd name="T5" fmla="*/ 21 h 41"/>
                <a:gd name="T6" fmla="*/ 21 w 41"/>
                <a:gd name="T7" fmla="*/ 41 h 41"/>
                <a:gd name="T8" fmla="*/ 41 w 41"/>
                <a:gd name="T9" fmla="*/ 21 h 41"/>
                <a:gd name="T10" fmla="*/ 21 w 41"/>
                <a:gd name="T11" fmla="*/ 39 h 41"/>
                <a:gd name="T12" fmla="*/ 3 w 41"/>
                <a:gd name="T13" fmla="*/ 21 h 41"/>
                <a:gd name="T14" fmla="*/ 21 w 41"/>
                <a:gd name="T15" fmla="*/ 3 h 41"/>
                <a:gd name="T16" fmla="*/ 38 w 41"/>
                <a:gd name="T17" fmla="*/ 21 h 41"/>
                <a:gd name="T18" fmla="*/ 21 w 41"/>
                <a:gd name="T1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1" y="9"/>
                    <a:pt x="32" y="0"/>
                    <a:pt x="21" y="0"/>
                  </a:cubicBezTo>
                  <a:cubicBezTo>
                    <a:pt x="9" y="0"/>
                    <a:pt x="0" y="9"/>
                    <a:pt x="0" y="21"/>
                  </a:cubicBezTo>
                  <a:cubicBezTo>
                    <a:pt x="0" y="32"/>
                    <a:pt x="9" y="41"/>
                    <a:pt x="21" y="41"/>
                  </a:cubicBezTo>
                  <a:cubicBezTo>
                    <a:pt x="32" y="41"/>
                    <a:pt x="41" y="32"/>
                    <a:pt x="41" y="21"/>
                  </a:cubicBezTo>
                  <a:close/>
                  <a:moveTo>
                    <a:pt x="21" y="39"/>
                  </a:moveTo>
                  <a:cubicBezTo>
                    <a:pt x="11" y="39"/>
                    <a:pt x="3" y="31"/>
                    <a:pt x="3" y="21"/>
                  </a:cubicBezTo>
                  <a:cubicBezTo>
                    <a:pt x="3" y="11"/>
                    <a:pt x="11" y="3"/>
                    <a:pt x="21" y="3"/>
                  </a:cubicBezTo>
                  <a:cubicBezTo>
                    <a:pt x="31" y="3"/>
                    <a:pt x="38" y="11"/>
                    <a:pt x="38" y="21"/>
                  </a:cubicBezTo>
                  <a:cubicBezTo>
                    <a:pt x="38" y="31"/>
                    <a:pt x="31" y="39"/>
                    <a:pt x="21" y="39"/>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88" name="Group 1987">
            <a:extLst>
              <a:ext uri="{FF2B5EF4-FFF2-40B4-BE49-F238E27FC236}">
                <a16:creationId xmlns:a16="http://schemas.microsoft.com/office/drawing/2014/main" id="{2AE90856-B958-A74D-B60E-4DED1926A6E8}"/>
              </a:ext>
            </a:extLst>
          </p:cNvPr>
          <p:cNvGrpSpPr/>
          <p:nvPr userDrawn="1"/>
        </p:nvGrpSpPr>
        <p:grpSpPr>
          <a:xfrm>
            <a:off x="1438501" y="4227515"/>
            <a:ext cx="314281" cy="298861"/>
            <a:chOff x="1438501" y="4175070"/>
            <a:chExt cx="314281" cy="298861"/>
          </a:xfrm>
        </p:grpSpPr>
        <p:sp>
          <p:nvSpPr>
            <p:cNvPr id="1989" name="Freeform 168">
              <a:extLst>
                <a:ext uri="{FF2B5EF4-FFF2-40B4-BE49-F238E27FC236}">
                  <a16:creationId xmlns:a16="http://schemas.microsoft.com/office/drawing/2014/main" id="{1FD766EB-0393-6449-B030-36BD4F5AF94B}"/>
                </a:ext>
              </a:extLst>
            </p:cNvPr>
            <p:cNvSpPr>
              <a:spLocks noEditPoints="1"/>
            </p:cNvSpPr>
            <p:nvPr/>
          </p:nvSpPr>
          <p:spPr bwMode="auto">
            <a:xfrm>
              <a:off x="1520009" y="4264654"/>
              <a:ext cx="81508" cy="88851"/>
            </a:xfrm>
            <a:custGeom>
              <a:avLst/>
              <a:gdLst>
                <a:gd name="T0" fmla="*/ 12 w 21"/>
                <a:gd name="T1" fmla="*/ 1 h 23"/>
                <a:gd name="T2" fmla="*/ 11 w 21"/>
                <a:gd name="T3" fmla="*/ 0 h 23"/>
                <a:gd name="T4" fmla="*/ 9 w 21"/>
                <a:gd name="T5" fmla="*/ 1 h 23"/>
                <a:gd name="T6" fmla="*/ 0 w 21"/>
                <a:gd name="T7" fmla="*/ 21 h 23"/>
                <a:gd name="T8" fmla="*/ 1 w 21"/>
                <a:gd name="T9" fmla="*/ 23 h 23"/>
                <a:gd name="T10" fmla="*/ 1 w 21"/>
                <a:gd name="T11" fmla="*/ 23 h 23"/>
                <a:gd name="T12" fmla="*/ 3 w 21"/>
                <a:gd name="T13" fmla="*/ 22 h 23"/>
                <a:gd name="T14" fmla="*/ 6 w 21"/>
                <a:gd name="T15" fmla="*/ 15 h 23"/>
                <a:gd name="T16" fmla="*/ 16 w 21"/>
                <a:gd name="T17" fmla="*/ 15 h 23"/>
                <a:gd name="T18" fmla="*/ 19 w 21"/>
                <a:gd name="T19" fmla="*/ 22 h 23"/>
                <a:gd name="T20" fmla="*/ 20 w 21"/>
                <a:gd name="T21" fmla="*/ 23 h 23"/>
                <a:gd name="T22" fmla="*/ 21 w 21"/>
                <a:gd name="T23" fmla="*/ 21 h 23"/>
                <a:gd name="T24" fmla="*/ 12 w 21"/>
                <a:gd name="T25" fmla="*/ 1 h 23"/>
                <a:gd name="T26" fmla="*/ 7 w 21"/>
                <a:gd name="T27" fmla="*/ 12 h 23"/>
                <a:gd name="T28" fmla="*/ 11 w 21"/>
                <a:gd name="T29" fmla="*/ 4 h 23"/>
                <a:gd name="T30" fmla="*/ 14 w 21"/>
                <a:gd name="T31" fmla="*/ 12 h 23"/>
                <a:gd name="T32" fmla="*/ 7 w 21"/>
                <a:gd name="T3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3">
                  <a:moveTo>
                    <a:pt x="12" y="1"/>
                  </a:moveTo>
                  <a:cubicBezTo>
                    <a:pt x="12" y="0"/>
                    <a:pt x="11" y="0"/>
                    <a:pt x="11" y="0"/>
                  </a:cubicBezTo>
                  <a:cubicBezTo>
                    <a:pt x="10" y="0"/>
                    <a:pt x="10" y="0"/>
                    <a:pt x="9" y="1"/>
                  </a:cubicBezTo>
                  <a:cubicBezTo>
                    <a:pt x="0" y="21"/>
                    <a:pt x="0" y="21"/>
                    <a:pt x="0" y="21"/>
                  </a:cubicBezTo>
                  <a:cubicBezTo>
                    <a:pt x="0" y="21"/>
                    <a:pt x="0" y="22"/>
                    <a:pt x="1" y="23"/>
                  </a:cubicBezTo>
                  <a:cubicBezTo>
                    <a:pt x="1" y="23"/>
                    <a:pt x="1" y="23"/>
                    <a:pt x="1" y="23"/>
                  </a:cubicBezTo>
                  <a:cubicBezTo>
                    <a:pt x="2" y="23"/>
                    <a:pt x="2" y="22"/>
                    <a:pt x="3" y="22"/>
                  </a:cubicBezTo>
                  <a:cubicBezTo>
                    <a:pt x="6" y="15"/>
                    <a:pt x="6" y="15"/>
                    <a:pt x="6" y="15"/>
                  </a:cubicBezTo>
                  <a:cubicBezTo>
                    <a:pt x="16" y="15"/>
                    <a:pt x="16" y="15"/>
                    <a:pt x="16" y="15"/>
                  </a:cubicBezTo>
                  <a:cubicBezTo>
                    <a:pt x="19" y="22"/>
                    <a:pt x="19" y="22"/>
                    <a:pt x="19" y="22"/>
                  </a:cubicBezTo>
                  <a:cubicBezTo>
                    <a:pt x="19" y="23"/>
                    <a:pt x="20" y="23"/>
                    <a:pt x="20" y="23"/>
                  </a:cubicBezTo>
                  <a:cubicBezTo>
                    <a:pt x="21" y="22"/>
                    <a:pt x="21" y="21"/>
                    <a:pt x="21" y="21"/>
                  </a:cubicBezTo>
                  <a:lnTo>
                    <a:pt x="12" y="1"/>
                  </a:lnTo>
                  <a:close/>
                  <a:moveTo>
                    <a:pt x="7" y="12"/>
                  </a:moveTo>
                  <a:cubicBezTo>
                    <a:pt x="11" y="4"/>
                    <a:pt x="11" y="4"/>
                    <a:pt x="11" y="4"/>
                  </a:cubicBezTo>
                  <a:cubicBezTo>
                    <a:pt x="14" y="12"/>
                    <a:pt x="14" y="12"/>
                    <a:pt x="14" y="12"/>
                  </a:cubicBezTo>
                  <a:lnTo>
                    <a:pt x="7" y="12"/>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0" name="Freeform 169">
              <a:extLst>
                <a:ext uri="{FF2B5EF4-FFF2-40B4-BE49-F238E27FC236}">
                  <a16:creationId xmlns:a16="http://schemas.microsoft.com/office/drawing/2014/main" id="{63BA6088-A0E1-8245-9812-7D8B1E55A824}"/>
                </a:ext>
              </a:extLst>
            </p:cNvPr>
            <p:cNvSpPr>
              <a:spLocks/>
            </p:cNvSpPr>
            <p:nvPr/>
          </p:nvSpPr>
          <p:spPr bwMode="auto">
            <a:xfrm>
              <a:off x="1620608" y="4264654"/>
              <a:ext cx="8078" cy="88851"/>
            </a:xfrm>
            <a:custGeom>
              <a:avLst/>
              <a:gdLst>
                <a:gd name="T0" fmla="*/ 1 w 2"/>
                <a:gd name="T1" fmla="*/ 0 h 23"/>
                <a:gd name="T2" fmla="*/ 0 w 2"/>
                <a:gd name="T3" fmla="*/ 1 h 23"/>
                <a:gd name="T4" fmla="*/ 0 w 2"/>
                <a:gd name="T5" fmla="*/ 21 h 23"/>
                <a:gd name="T6" fmla="*/ 1 w 2"/>
                <a:gd name="T7" fmla="*/ 23 h 23"/>
                <a:gd name="T8" fmla="*/ 2 w 2"/>
                <a:gd name="T9" fmla="*/ 21 h 23"/>
                <a:gd name="T10" fmla="*/ 2 w 2"/>
                <a:gd name="T11" fmla="*/ 1 h 23"/>
                <a:gd name="T12" fmla="*/ 1 w 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 h="23">
                  <a:moveTo>
                    <a:pt x="1" y="0"/>
                  </a:moveTo>
                  <a:cubicBezTo>
                    <a:pt x="0" y="0"/>
                    <a:pt x="0" y="0"/>
                    <a:pt x="0" y="1"/>
                  </a:cubicBezTo>
                  <a:cubicBezTo>
                    <a:pt x="0" y="21"/>
                    <a:pt x="0" y="21"/>
                    <a:pt x="0" y="21"/>
                  </a:cubicBezTo>
                  <a:cubicBezTo>
                    <a:pt x="0" y="22"/>
                    <a:pt x="0" y="23"/>
                    <a:pt x="1" y="23"/>
                  </a:cubicBezTo>
                  <a:cubicBezTo>
                    <a:pt x="2" y="23"/>
                    <a:pt x="2" y="22"/>
                    <a:pt x="2" y="21"/>
                  </a:cubicBezTo>
                  <a:cubicBezTo>
                    <a:pt x="2" y="1"/>
                    <a:pt x="2" y="1"/>
                    <a:pt x="2" y="1"/>
                  </a:cubicBezTo>
                  <a:cubicBezTo>
                    <a:pt x="2" y="0"/>
                    <a:pt x="2" y="0"/>
                    <a:pt x="1"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1" name="Freeform 170">
              <a:extLst>
                <a:ext uri="{FF2B5EF4-FFF2-40B4-BE49-F238E27FC236}">
                  <a16:creationId xmlns:a16="http://schemas.microsoft.com/office/drawing/2014/main" id="{A467D16E-60E4-3043-B4F4-D5C33FC75C7A}"/>
                </a:ext>
              </a:extLst>
            </p:cNvPr>
            <p:cNvSpPr>
              <a:spLocks noEditPoints="1"/>
            </p:cNvSpPr>
            <p:nvPr/>
          </p:nvSpPr>
          <p:spPr bwMode="auto">
            <a:xfrm>
              <a:off x="1477419" y="4210316"/>
              <a:ext cx="197527" cy="197527"/>
            </a:xfrm>
            <a:custGeom>
              <a:avLst/>
              <a:gdLst>
                <a:gd name="T0" fmla="*/ 25 w 51"/>
                <a:gd name="T1" fmla="*/ 0 h 51"/>
                <a:gd name="T2" fmla="*/ 0 w 51"/>
                <a:gd name="T3" fmla="*/ 25 h 51"/>
                <a:gd name="T4" fmla="*/ 25 w 51"/>
                <a:gd name="T5" fmla="*/ 51 h 51"/>
                <a:gd name="T6" fmla="*/ 51 w 51"/>
                <a:gd name="T7" fmla="*/ 25 h 51"/>
                <a:gd name="T8" fmla="*/ 25 w 51"/>
                <a:gd name="T9" fmla="*/ 0 h 51"/>
                <a:gd name="T10" fmla="*/ 25 w 51"/>
                <a:gd name="T11" fmla="*/ 48 h 51"/>
                <a:gd name="T12" fmla="*/ 2 w 51"/>
                <a:gd name="T13" fmla="*/ 25 h 51"/>
                <a:gd name="T14" fmla="*/ 25 w 51"/>
                <a:gd name="T15" fmla="*/ 2 h 51"/>
                <a:gd name="T16" fmla="*/ 48 w 51"/>
                <a:gd name="T17" fmla="*/ 25 h 51"/>
                <a:gd name="T18" fmla="*/ 25 w 51"/>
                <a:gd name="T19"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25" y="0"/>
                  </a:moveTo>
                  <a:cubicBezTo>
                    <a:pt x="11" y="0"/>
                    <a:pt x="0" y="11"/>
                    <a:pt x="0" y="25"/>
                  </a:cubicBezTo>
                  <a:cubicBezTo>
                    <a:pt x="0" y="39"/>
                    <a:pt x="11" y="51"/>
                    <a:pt x="25" y="51"/>
                  </a:cubicBezTo>
                  <a:cubicBezTo>
                    <a:pt x="39" y="51"/>
                    <a:pt x="51" y="39"/>
                    <a:pt x="51" y="25"/>
                  </a:cubicBezTo>
                  <a:cubicBezTo>
                    <a:pt x="51" y="11"/>
                    <a:pt x="39" y="0"/>
                    <a:pt x="25" y="0"/>
                  </a:cubicBezTo>
                  <a:close/>
                  <a:moveTo>
                    <a:pt x="25" y="48"/>
                  </a:moveTo>
                  <a:cubicBezTo>
                    <a:pt x="12" y="48"/>
                    <a:pt x="2" y="38"/>
                    <a:pt x="2" y="25"/>
                  </a:cubicBezTo>
                  <a:cubicBezTo>
                    <a:pt x="2" y="13"/>
                    <a:pt x="12" y="2"/>
                    <a:pt x="25" y="2"/>
                  </a:cubicBezTo>
                  <a:cubicBezTo>
                    <a:pt x="38" y="2"/>
                    <a:pt x="48" y="13"/>
                    <a:pt x="48" y="25"/>
                  </a:cubicBezTo>
                  <a:cubicBezTo>
                    <a:pt x="48" y="38"/>
                    <a:pt x="38" y="48"/>
                    <a:pt x="25" y="48"/>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2" name="Freeform 171">
              <a:extLst>
                <a:ext uri="{FF2B5EF4-FFF2-40B4-BE49-F238E27FC236}">
                  <a16:creationId xmlns:a16="http://schemas.microsoft.com/office/drawing/2014/main" id="{98BE8AC3-1F60-0D47-BF01-D64FDAA3EE07}"/>
                </a:ext>
              </a:extLst>
            </p:cNvPr>
            <p:cNvSpPr>
              <a:spLocks noEditPoints="1"/>
            </p:cNvSpPr>
            <p:nvPr/>
          </p:nvSpPr>
          <p:spPr bwMode="auto">
            <a:xfrm>
              <a:off x="1438501" y="4175070"/>
              <a:ext cx="314281" cy="298861"/>
            </a:xfrm>
            <a:custGeom>
              <a:avLst/>
              <a:gdLst>
                <a:gd name="T0" fmla="*/ 79 w 81"/>
                <a:gd name="T1" fmla="*/ 60 h 77"/>
                <a:gd name="T2" fmla="*/ 74 w 81"/>
                <a:gd name="T3" fmla="*/ 55 h 77"/>
                <a:gd name="T4" fmla="*/ 71 w 81"/>
                <a:gd name="T5" fmla="*/ 54 h 77"/>
                <a:gd name="T6" fmla="*/ 67 w 81"/>
                <a:gd name="T7" fmla="*/ 55 h 77"/>
                <a:gd name="T8" fmla="*/ 64 w 81"/>
                <a:gd name="T9" fmla="*/ 53 h 77"/>
                <a:gd name="T10" fmla="*/ 58 w 81"/>
                <a:gd name="T11" fmla="*/ 8 h 77"/>
                <a:gd name="T12" fmla="*/ 35 w 81"/>
                <a:gd name="T13" fmla="*/ 0 h 77"/>
                <a:gd name="T14" fmla="*/ 9 w 81"/>
                <a:gd name="T15" fmla="*/ 11 h 77"/>
                <a:gd name="T16" fmla="*/ 1 w 81"/>
                <a:gd name="T17" fmla="*/ 36 h 77"/>
                <a:gd name="T18" fmla="*/ 12 w 81"/>
                <a:gd name="T19" fmla="*/ 60 h 77"/>
                <a:gd name="T20" fmla="*/ 35 w 81"/>
                <a:gd name="T21" fmla="*/ 69 h 77"/>
                <a:gd name="T22" fmla="*/ 56 w 81"/>
                <a:gd name="T23" fmla="*/ 61 h 77"/>
                <a:gd name="T24" fmla="*/ 59 w 81"/>
                <a:gd name="T25" fmla="*/ 64 h 77"/>
                <a:gd name="T26" fmla="*/ 60 w 81"/>
                <a:gd name="T27" fmla="*/ 71 h 77"/>
                <a:gd name="T28" fmla="*/ 65 w 81"/>
                <a:gd name="T29" fmla="*/ 76 h 77"/>
                <a:gd name="T30" fmla="*/ 68 w 81"/>
                <a:gd name="T31" fmla="*/ 77 h 77"/>
                <a:gd name="T32" fmla="*/ 68 w 81"/>
                <a:gd name="T33" fmla="*/ 77 h 77"/>
                <a:gd name="T34" fmla="*/ 72 w 81"/>
                <a:gd name="T35" fmla="*/ 75 h 77"/>
                <a:gd name="T36" fmla="*/ 80 w 81"/>
                <a:gd name="T37" fmla="*/ 67 h 77"/>
                <a:gd name="T38" fmla="*/ 81 w 81"/>
                <a:gd name="T39" fmla="*/ 63 h 77"/>
                <a:gd name="T40" fmla="*/ 79 w 81"/>
                <a:gd name="T41" fmla="*/ 60 h 77"/>
                <a:gd name="T42" fmla="*/ 14 w 81"/>
                <a:gd name="T43" fmla="*/ 58 h 77"/>
                <a:gd name="T44" fmla="*/ 3 w 81"/>
                <a:gd name="T45" fmla="*/ 36 h 77"/>
                <a:gd name="T46" fmla="*/ 11 w 81"/>
                <a:gd name="T47" fmla="*/ 13 h 77"/>
                <a:gd name="T48" fmla="*/ 35 w 81"/>
                <a:gd name="T49" fmla="*/ 2 h 77"/>
                <a:gd name="T50" fmla="*/ 56 w 81"/>
                <a:gd name="T51" fmla="*/ 10 h 77"/>
                <a:gd name="T52" fmla="*/ 59 w 81"/>
                <a:gd name="T53" fmla="*/ 56 h 77"/>
                <a:gd name="T54" fmla="*/ 35 w 81"/>
                <a:gd name="T55" fmla="*/ 66 h 77"/>
                <a:gd name="T56" fmla="*/ 14 w 81"/>
                <a:gd name="T57" fmla="*/ 58 h 77"/>
                <a:gd name="T58" fmla="*/ 78 w 81"/>
                <a:gd name="T59" fmla="*/ 65 h 77"/>
                <a:gd name="T60" fmla="*/ 70 w 81"/>
                <a:gd name="T61" fmla="*/ 74 h 77"/>
                <a:gd name="T62" fmla="*/ 68 w 81"/>
                <a:gd name="T63" fmla="*/ 74 h 77"/>
                <a:gd name="T64" fmla="*/ 66 w 81"/>
                <a:gd name="T65" fmla="*/ 74 h 77"/>
                <a:gd name="T66" fmla="*/ 62 w 81"/>
                <a:gd name="T67" fmla="*/ 69 h 77"/>
                <a:gd name="T68" fmla="*/ 62 w 81"/>
                <a:gd name="T69" fmla="*/ 66 h 77"/>
                <a:gd name="T70" fmla="*/ 62 w 81"/>
                <a:gd name="T71" fmla="*/ 65 h 77"/>
                <a:gd name="T72" fmla="*/ 62 w 81"/>
                <a:gd name="T73" fmla="*/ 63 h 77"/>
                <a:gd name="T74" fmla="*/ 58 w 81"/>
                <a:gd name="T75" fmla="*/ 60 h 77"/>
                <a:gd name="T76" fmla="*/ 61 w 81"/>
                <a:gd name="T77" fmla="*/ 57 h 77"/>
                <a:gd name="T78" fmla="*/ 63 w 81"/>
                <a:gd name="T79" fmla="*/ 55 h 77"/>
                <a:gd name="T80" fmla="*/ 66 w 81"/>
                <a:gd name="T81" fmla="*/ 58 h 77"/>
                <a:gd name="T82" fmla="*/ 67 w 81"/>
                <a:gd name="T83" fmla="*/ 59 h 77"/>
                <a:gd name="T84" fmla="*/ 68 w 81"/>
                <a:gd name="T85" fmla="*/ 58 h 77"/>
                <a:gd name="T86" fmla="*/ 69 w 81"/>
                <a:gd name="T87" fmla="*/ 57 h 77"/>
                <a:gd name="T88" fmla="*/ 71 w 81"/>
                <a:gd name="T89" fmla="*/ 57 h 77"/>
                <a:gd name="T90" fmla="*/ 73 w 81"/>
                <a:gd name="T91" fmla="*/ 57 h 77"/>
                <a:gd name="T92" fmla="*/ 77 w 81"/>
                <a:gd name="T93" fmla="*/ 62 h 77"/>
                <a:gd name="T94" fmla="*/ 78 w 81"/>
                <a:gd name="T95" fmla="*/ 63 h 77"/>
                <a:gd name="T96" fmla="*/ 78 w 81"/>
                <a:gd name="T97"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 h="77">
                  <a:moveTo>
                    <a:pt x="79" y="60"/>
                  </a:moveTo>
                  <a:cubicBezTo>
                    <a:pt x="74" y="55"/>
                    <a:pt x="74" y="55"/>
                    <a:pt x="74" y="55"/>
                  </a:cubicBezTo>
                  <a:cubicBezTo>
                    <a:pt x="73" y="54"/>
                    <a:pt x="72" y="54"/>
                    <a:pt x="71" y="54"/>
                  </a:cubicBezTo>
                  <a:cubicBezTo>
                    <a:pt x="69" y="54"/>
                    <a:pt x="68" y="55"/>
                    <a:pt x="67" y="55"/>
                  </a:cubicBezTo>
                  <a:cubicBezTo>
                    <a:pt x="64" y="53"/>
                    <a:pt x="64" y="53"/>
                    <a:pt x="64" y="53"/>
                  </a:cubicBezTo>
                  <a:cubicBezTo>
                    <a:pt x="73" y="39"/>
                    <a:pt x="71" y="20"/>
                    <a:pt x="58" y="8"/>
                  </a:cubicBezTo>
                  <a:cubicBezTo>
                    <a:pt x="52" y="3"/>
                    <a:pt x="44" y="0"/>
                    <a:pt x="35" y="0"/>
                  </a:cubicBezTo>
                  <a:cubicBezTo>
                    <a:pt x="25" y="0"/>
                    <a:pt x="16" y="4"/>
                    <a:pt x="9" y="11"/>
                  </a:cubicBezTo>
                  <a:cubicBezTo>
                    <a:pt x="3" y="18"/>
                    <a:pt x="0" y="27"/>
                    <a:pt x="1" y="36"/>
                  </a:cubicBezTo>
                  <a:cubicBezTo>
                    <a:pt x="1" y="45"/>
                    <a:pt x="5" y="54"/>
                    <a:pt x="12" y="60"/>
                  </a:cubicBezTo>
                  <a:cubicBezTo>
                    <a:pt x="18" y="66"/>
                    <a:pt x="27" y="69"/>
                    <a:pt x="35" y="69"/>
                  </a:cubicBezTo>
                  <a:cubicBezTo>
                    <a:pt x="43" y="69"/>
                    <a:pt x="50" y="66"/>
                    <a:pt x="56" y="61"/>
                  </a:cubicBezTo>
                  <a:cubicBezTo>
                    <a:pt x="59" y="64"/>
                    <a:pt x="59" y="64"/>
                    <a:pt x="59" y="64"/>
                  </a:cubicBezTo>
                  <a:cubicBezTo>
                    <a:pt x="58" y="66"/>
                    <a:pt x="58" y="70"/>
                    <a:pt x="60" y="71"/>
                  </a:cubicBezTo>
                  <a:cubicBezTo>
                    <a:pt x="65" y="76"/>
                    <a:pt x="65" y="76"/>
                    <a:pt x="65" y="76"/>
                  </a:cubicBezTo>
                  <a:cubicBezTo>
                    <a:pt x="66" y="77"/>
                    <a:pt x="67" y="77"/>
                    <a:pt x="68" y="77"/>
                  </a:cubicBezTo>
                  <a:cubicBezTo>
                    <a:pt x="68" y="77"/>
                    <a:pt x="68" y="77"/>
                    <a:pt x="68" y="77"/>
                  </a:cubicBezTo>
                  <a:cubicBezTo>
                    <a:pt x="70" y="77"/>
                    <a:pt x="71" y="76"/>
                    <a:pt x="72" y="75"/>
                  </a:cubicBezTo>
                  <a:cubicBezTo>
                    <a:pt x="80" y="67"/>
                    <a:pt x="80" y="67"/>
                    <a:pt x="80" y="67"/>
                  </a:cubicBezTo>
                  <a:cubicBezTo>
                    <a:pt x="80" y="66"/>
                    <a:pt x="81" y="65"/>
                    <a:pt x="81" y="63"/>
                  </a:cubicBezTo>
                  <a:cubicBezTo>
                    <a:pt x="81" y="62"/>
                    <a:pt x="80" y="60"/>
                    <a:pt x="79" y="60"/>
                  </a:cubicBezTo>
                  <a:close/>
                  <a:moveTo>
                    <a:pt x="14" y="58"/>
                  </a:moveTo>
                  <a:cubicBezTo>
                    <a:pt x="8" y="52"/>
                    <a:pt x="4" y="45"/>
                    <a:pt x="3" y="36"/>
                  </a:cubicBezTo>
                  <a:cubicBezTo>
                    <a:pt x="3" y="28"/>
                    <a:pt x="6" y="19"/>
                    <a:pt x="11" y="13"/>
                  </a:cubicBezTo>
                  <a:cubicBezTo>
                    <a:pt x="17" y="6"/>
                    <a:pt x="26" y="2"/>
                    <a:pt x="35" y="2"/>
                  </a:cubicBezTo>
                  <a:cubicBezTo>
                    <a:pt x="43" y="2"/>
                    <a:pt x="51" y="5"/>
                    <a:pt x="56" y="10"/>
                  </a:cubicBezTo>
                  <a:cubicBezTo>
                    <a:pt x="70" y="22"/>
                    <a:pt x="71" y="42"/>
                    <a:pt x="59" y="56"/>
                  </a:cubicBezTo>
                  <a:cubicBezTo>
                    <a:pt x="53" y="62"/>
                    <a:pt x="44" y="66"/>
                    <a:pt x="35" y="66"/>
                  </a:cubicBezTo>
                  <a:cubicBezTo>
                    <a:pt x="27" y="66"/>
                    <a:pt x="20" y="63"/>
                    <a:pt x="14" y="58"/>
                  </a:cubicBezTo>
                  <a:close/>
                  <a:moveTo>
                    <a:pt x="78" y="65"/>
                  </a:moveTo>
                  <a:cubicBezTo>
                    <a:pt x="70" y="74"/>
                    <a:pt x="70" y="74"/>
                    <a:pt x="70" y="74"/>
                  </a:cubicBezTo>
                  <a:cubicBezTo>
                    <a:pt x="70" y="74"/>
                    <a:pt x="69" y="74"/>
                    <a:pt x="68" y="74"/>
                  </a:cubicBezTo>
                  <a:cubicBezTo>
                    <a:pt x="68" y="74"/>
                    <a:pt x="67" y="74"/>
                    <a:pt x="66" y="74"/>
                  </a:cubicBezTo>
                  <a:cubicBezTo>
                    <a:pt x="62" y="69"/>
                    <a:pt x="62" y="69"/>
                    <a:pt x="62" y="69"/>
                  </a:cubicBezTo>
                  <a:cubicBezTo>
                    <a:pt x="61" y="68"/>
                    <a:pt x="61" y="67"/>
                    <a:pt x="62" y="66"/>
                  </a:cubicBezTo>
                  <a:cubicBezTo>
                    <a:pt x="62" y="65"/>
                    <a:pt x="62" y="65"/>
                    <a:pt x="62" y="65"/>
                  </a:cubicBezTo>
                  <a:cubicBezTo>
                    <a:pt x="63" y="64"/>
                    <a:pt x="63" y="64"/>
                    <a:pt x="62" y="63"/>
                  </a:cubicBezTo>
                  <a:cubicBezTo>
                    <a:pt x="58" y="60"/>
                    <a:pt x="58" y="60"/>
                    <a:pt x="58" y="60"/>
                  </a:cubicBezTo>
                  <a:cubicBezTo>
                    <a:pt x="59" y="59"/>
                    <a:pt x="60" y="58"/>
                    <a:pt x="61" y="57"/>
                  </a:cubicBezTo>
                  <a:cubicBezTo>
                    <a:pt x="62" y="57"/>
                    <a:pt x="62" y="56"/>
                    <a:pt x="63" y="55"/>
                  </a:cubicBezTo>
                  <a:cubicBezTo>
                    <a:pt x="66" y="58"/>
                    <a:pt x="66" y="58"/>
                    <a:pt x="66" y="58"/>
                  </a:cubicBezTo>
                  <a:cubicBezTo>
                    <a:pt x="67" y="59"/>
                    <a:pt x="67" y="59"/>
                    <a:pt x="67" y="59"/>
                  </a:cubicBezTo>
                  <a:cubicBezTo>
                    <a:pt x="68" y="59"/>
                    <a:pt x="68" y="59"/>
                    <a:pt x="68" y="58"/>
                  </a:cubicBezTo>
                  <a:cubicBezTo>
                    <a:pt x="69" y="57"/>
                    <a:pt x="69" y="57"/>
                    <a:pt x="69" y="57"/>
                  </a:cubicBezTo>
                  <a:cubicBezTo>
                    <a:pt x="69" y="57"/>
                    <a:pt x="70" y="57"/>
                    <a:pt x="71" y="57"/>
                  </a:cubicBezTo>
                  <a:cubicBezTo>
                    <a:pt x="71" y="57"/>
                    <a:pt x="72" y="57"/>
                    <a:pt x="73" y="57"/>
                  </a:cubicBezTo>
                  <a:cubicBezTo>
                    <a:pt x="77" y="62"/>
                    <a:pt x="77" y="62"/>
                    <a:pt x="77" y="62"/>
                  </a:cubicBezTo>
                  <a:cubicBezTo>
                    <a:pt x="78" y="62"/>
                    <a:pt x="78" y="63"/>
                    <a:pt x="78" y="63"/>
                  </a:cubicBezTo>
                  <a:cubicBezTo>
                    <a:pt x="78" y="64"/>
                    <a:pt x="78" y="65"/>
                    <a:pt x="78" y="6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3" name="Group 1992">
            <a:extLst>
              <a:ext uri="{FF2B5EF4-FFF2-40B4-BE49-F238E27FC236}">
                <a16:creationId xmlns:a16="http://schemas.microsoft.com/office/drawing/2014/main" id="{8E1B191E-8668-344B-BEFB-AA3EB974875F}"/>
              </a:ext>
            </a:extLst>
          </p:cNvPr>
          <p:cNvGrpSpPr/>
          <p:nvPr userDrawn="1"/>
        </p:nvGrpSpPr>
        <p:grpSpPr>
          <a:xfrm>
            <a:off x="492722" y="3082011"/>
            <a:ext cx="216619" cy="314281"/>
            <a:chOff x="492722" y="3058198"/>
            <a:chExt cx="216619" cy="314281"/>
          </a:xfrm>
        </p:grpSpPr>
        <p:sp>
          <p:nvSpPr>
            <p:cNvPr id="1994" name="Freeform 172">
              <a:extLst>
                <a:ext uri="{FF2B5EF4-FFF2-40B4-BE49-F238E27FC236}">
                  <a16:creationId xmlns:a16="http://schemas.microsoft.com/office/drawing/2014/main" id="{B2234777-0C0A-4247-A4A4-D32961BC85E5}"/>
                </a:ext>
              </a:extLst>
            </p:cNvPr>
            <p:cNvSpPr>
              <a:spLocks noEditPoints="1"/>
            </p:cNvSpPr>
            <p:nvPr/>
          </p:nvSpPr>
          <p:spPr bwMode="auto">
            <a:xfrm>
              <a:off x="492722" y="3120614"/>
              <a:ext cx="216619" cy="251865"/>
            </a:xfrm>
            <a:custGeom>
              <a:avLst/>
              <a:gdLst>
                <a:gd name="T0" fmla="*/ 51 w 56"/>
                <a:gd name="T1" fmla="*/ 59 h 65"/>
                <a:gd name="T2" fmla="*/ 55 w 56"/>
                <a:gd name="T3" fmla="*/ 32 h 65"/>
                <a:gd name="T4" fmla="*/ 49 w 56"/>
                <a:gd name="T5" fmla="*/ 26 h 65"/>
                <a:gd name="T6" fmla="*/ 41 w 56"/>
                <a:gd name="T7" fmla="*/ 22 h 65"/>
                <a:gd name="T8" fmla="*/ 38 w 56"/>
                <a:gd name="T9" fmla="*/ 23 h 65"/>
                <a:gd name="T10" fmla="*/ 32 w 56"/>
                <a:gd name="T11" fmla="*/ 19 h 65"/>
                <a:gd name="T12" fmla="*/ 28 w 56"/>
                <a:gd name="T13" fmla="*/ 20 h 65"/>
                <a:gd name="T14" fmla="*/ 22 w 56"/>
                <a:gd name="T15" fmla="*/ 0 h 65"/>
                <a:gd name="T16" fmla="*/ 17 w 56"/>
                <a:gd name="T17" fmla="*/ 2 h 65"/>
                <a:gd name="T18" fmla="*/ 15 w 56"/>
                <a:gd name="T19" fmla="*/ 37 h 65"/>
                <a:gd name="T20" fmla="*/ 3 w 56"/>
                <a:gd name="T21" fmla="*/ 32 h 65"/>
                <a:gd name="T22" fmla="*/ 2 w 56"/>
                <a:gd name="T23" fmla="*/ 41 h 65"/>
                <a:gd name="T24" fmla="*/ 17 w 56"/>
                <a:gd name="T25" fmla="*/ 59 h 65"/>
                <a:gd name="T26" fmla="*/ 13 w 56"/>
                <a:gd name="T27" fmla="*/ 60 h 65"/>
                <a:gd name="T28" fmla="*/ 14 w 56"/>
                <a:gd name="T29" fmla="*/ 65 h 65"/>
                <a:gd name="T30" fmla="*/ 15 w 56"/>
                <a:gd name="T31" fmla="*/ 62 h 65"/>
                <a:gd name="T32" fmla="*/ 53 w 56"/>
                <a:gd name="T33" fmla="*/ 64 h 65"/>
                <a:gd name="T34" fmla="*/ 56 w 56"/>
                <a:gd name="T35" fmla="*/ 64 h 65"/>
                <a:gd name="T36" fmla="*/ 54 w 56"/>
                <a:gd name="T37" fmla="*/ 59 h 65"/>
                <a:gd name="T38" fmla="*/ 4 w 56"/>
                <a:gd name="T39" fmla="*/ 39 h 65"/>
                <a:gd name="T40" fmla="*/ 5 w 56"/>
                <a:gd name="T41" fmla="*/ 34 h 65"/>
                <a:gd name="T42" fmla="*/ 15 w 56"/>
                <a:gd name="T43" fmla="*/ 41 h 65"/>
                <a:gd name="T44" fmla="*/ 17 w 56"/>
                <a:gd name="T45" fmla="*/ 41 h 65"/>
                <a:gd name="T46" fmla="*/ 18 w 56"/>
                <a:gd name="T47" fmla="*/ 40 h 65"/>
                <a:gd name="T48" fmla="*/ 19 w 56"/>
                <a:gd name="T49" fmla="*/ 4 h 65"/>
                <a:gd name="T50" fmla="*/ 22 w 56"/>
                <a:gd name="T51" fmla="*/ 3 h 65"/>
                <a:gd name="T52" fmla="*/ 25 w 56"/>
                <a:gd name="T53" fmla="*/ 25 h 65"/>
                <a:gd name="T54" fmla="*/ 25 w 56"/>
                <a:gd name="T55" fmla="*/ 25 h 65"/>
                <a:gd name="T56" fmla="*/ 27 w 56"/>
                <a:gd name="T57" fmla="*/ 32 h 65"/>
                <a:gd name="T58" fmla="*/ 28 w 56"/>
                <a:gd name="T59" fmla="*/ 31 h 65"/>
                <a:gd name="T60" fmla="*/ 32 w 56"/>
                <a:gd name="T61" fmla="*/ 22 h 65"/>
                <a:gd name="T62" fmla="*/ 34 w 56"/>
                <a:gd name="T63" fmla="*/ 23 h 65"/>
                <a:gd name="T64" fmla="*/ 36 w 56"/>
                <a:gd name="T65" fmla="*/ 28 h 65"/>
                <a:gd name="T66" fmla="*/ 36 w 56"/>
                <a:gd name="T67" fmla="*/ 28 h 65"/>
                <a:gd name="T68" fmla="*/ 37 w 56"/>
                <a:gd name="T69" fmla="*/ 36 h 65"/>
                <a:gd name="T70" fmla="*/ 38 w 56"/>
                <a:gd name="T71" fmla="*/ 34 h 65"/>
                <a:gd name="T72" fmla="*/ 41 w 56"/>
                <a:gd name="T73" fmla="*/ 25 h 65"/>
                <a:gd name="T74" fmla="*/ 44 w 56"/>
                <a:gd name="T75" fmla="*/ 28 h 65"/>
                <a:gd name="T76" fmla="*/ 44 w 56"/>
                <a:gd name="T77" fmla="*/ 32 h 65"/>
                <a:gd name="T78" fmla="*/ 44 w 56"/>
                <a:gd name="T79" fmla="*/ 37 h 65"/>
                <a:gd name="T80" fmla="*/ 45 w 56"/>
                <a:gd name="T81" fmla="*/ 38 h 65"/>
                <a:gd name="T82" fmla="*/ 47 w 56"/>
                <a:gd name="T83" fmla="*/ 32 h 65"/>
                <a:gd name="T84" fmla="*/ 49 w 56"/>
                <a:gd name="T85" fmla="*/ 29 h 65"/>
                <a:gd name="T86" fmla="*/ 52 w 56"/>
                <a:gd name="T87" fmla="*/ 42 h 65"/>
                <a:gd name="T88" fmla="*/ 20 w 56"/>
                <a:gd name="T89"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65">
                  <a:moveTo>
                    <a:pt x="54" y="59"/>
                  </a:moveTo>
                  <a:cubicBezTo>
                    <a:pt x="51" y="59"/>
                    <a:pt x="51" y="59"/>
                    <a:pt x="51" y="59"/>
                  </a:cubicBezTo>
                  <a:cubicBezTo>
                    <a:pt x="55" y="51"/>
                    <a:pt x="55" y="42"/>
                    <a:pt x="55" y="42"/>
                  </a:cubicBezTo>
                  <a:cubicBezTo>
                    <a:pt x="55" y="32"/>
                    <a:pt x="55" y="32"/>
                    <a:pt x="55" y="32"/>
                  </a:cubicBezTo>
                  <a:cubicBezTo>
                    <a:pt x="55" y="29"/>
                    <a:pt x="52" y="26"/>
                    <a:pt x="49" y="26"/>
                  </a:cubicBezTo>
                  <a:cubicBezTo>
                    <a:pt x="49" y="26"/>
                    <a:pt x="49" y="26"/>
                    <a:pt x="49" y="26"/>
                  </a:cubicBezTo>
                  <a:cubicBezTo>
                    <a:pt x="48" y="26"/>
                    <a:pt x="48" y="27"/>
                    <a:pt x="47" y="27"/>
                  </a:cubicBezTo>
                  <a:cubicBezTo>
                    <a:pt x="46" y="24"/>
                    <a:pt x="44" y="22"/>
                    <a:pt x="41" y="22"/>
                  </a:cubicBezTo>
                  <a:cubicBezTo>
                    <a:pt x="41" y="22"/>
                    <a:pt x="41" y="22"/>
                    <a:pt x="41" y="22"/>
                  </a:cubicBezTo>
                  <a:cubicBezTo>
                    <a:pt x="40" y="22"/>
                    <a:pt x="39" y="23"/>
                    <a:pt x="38" y="23"/>
                  </a:cubicBezTo>
                  <a:cubicBezTo>
                    <a:pt x="38" y="22"/>
                    <a:pt x="37" y="22"/>
                    <a:pt x="36" y="21"/>
                  </a:cubicBezTo>
                  <a:cubicBezTo>
                    <a:pt x="35" y="20"/>
                    <a:pt x="34" y="19"/>
                    <a:pt x="32" y="19"/>
                  </a:cubicBezTo>
                  <a:cubicBezTo>
                    <a:pt x="32" y="19"/>
                    <a:pt x="32" y="19"/>
                    <a:pt x="32" y="19"/>
                  </a:cubicBezTo>
                  <a:cubicBezTo>
                    <a:pt x="30" y="19"/>
                    <a:pt x="29" y="19"/>
                    <a:pt x="28" y="20"/>
                  </a:cubicBezTo>
                  <a:cubicBezTo>
                    <a:pt x="28" y="7"/>
                    <a:pt x="28" y="7"/>
                    <a:pt x="28" y="7"/>
                  </a:cubicBezTo>
                  <a:cubicBezTo>
                    <a:pt x="28" y="3"/>
                    <a:pt x="25" y="0"/>
                    <a:pt x="22" y="0"/>
                  </a:cubicBezTo>
                  <a:cubicBezTo>
                    <a:pt x="22" y="0"/>
                    <a:pt x="22" y="0"/>
                    <a:pt x="22" y="0"/>
                  </a:cubicBezTo>
                  <a:cubicBezTo>
                    <a:pt x="20" y="0"/>
                    <a:pt x="18" y="1"/>
                    <a:pt x="17" y="2"/>
                  </a:cubicBezTo>
                  <a:cubicBezTo>
                    <a:pt x="16" y="4"/>
                    <a:pt x="15" y="5"/>
                    <a:pt x="15" y="7"/>
                  </a:cubicBezTo>
                  <a:cubicBezTo>
                    <a:pt x="15" y="37"/>
                    <a:pt x="15" y="37"/>
                    <a:pt x="15" y="37"/>
                  </a:cubicBezTo>
                  <a:cubicBezTo>
                    <a:pt x="12" y="33"/>
                    <a:pt x="12" y="33"/>
                    <a:pt x="12" y="33"/>
                  </a:cubicBezTo>
                  <a:cubicBezTo>
                    <a:pt x="10" y="30"/>
                    <a:pt x="6" y="30"/>
                    <a:pt x="3" y="32"/>
                  </a:cubicBezTo>
                  <a:cubicBezTo>
                    <a:pt x="2" y="33"/>
                    <a:pt x="1" y="35"/>
                    <a:pt x="1" y="36"/>
                  </a:cubicBezTo>
                  <a:cubicBezTo>
                    <a:pt x="0" y="38"/>
                    <a:pt x="1" y="40"/>
                    <a:pt x="2" y="41"/>
                  </a:cubicBezTo>
                  <a:cubicBezTo>
                    <a:pt x="15" y="56"/>
                    <a:pt x="15" y="56"/>
                    <a:pt x="15" y="56"/>
                  </a:cubicBezTo>
                  <a:cubicBezTo>
                    <a:pt x="15" y="57"/>
                    <a:pt x="16" y="58"/>
                    <a:pt x="17" y="59"/>
                  </a:cubicBezTo>
                  <a:cubicBezTo>
                    <a:pt x="14" y="59"/>
                    <a:pt x="14" y="59"/>
                    <a:pt x="14" y="59"/>
                  </a:cubicBezTo>
                  <a:cubicBezTo>
                    <a:pt x="13" y="59"/>
                    <a:pt x="13" y="60"/>
                    <a:pt x="13" y="60"/>
                  </a:cubicBezTo>
                  <a:cubicBezTo>
                    <a:pt x="13" y="64"/>
                    <a:pt x="13" y="64"/>
                    <a:pt x="13" y="64"/>
                  </a:cubicBezTo>
                  <a:cubicBezTo>
                    <a:pt x="13" y="65"/>
                    <a:pt x="13" y="65"/>
                    <a:pt x="14" y="65"/>
                  </a:cubicBezTo>
                  <a:cubicBezTo>
                    <a:pt x="15" y="65"/>
                    <a:pt x="15" y="65"/>
                    <a:pt x="15" y="64"/>
                  </a:cubicBezTo>
                  <a:cubicBezTo>
                    <a:pt x="15" y="62"/>
                    <a:pt x="15" y="62"/>
                    <a:pt x="15" y="62"/>
                  </a:cubicBezTo>
                  <a:cubicBezTo>
                    <a:pt x="53" y="62"/>
                    <a:pt x="53" y="62"/>
                    <a:pt x="53" y="62"/>
                  </a:cubicBezTo>
                  <a:cubicBezTo>
                    <a:pt x="53" y="64"/>
                    <a:pt x="53" y="64"/>
                    <a:pt x="53" y="64"/>
                  </a:cubicBezTo>
                  <a:cubicBezTo>
                    <a:pt x="53" y="65"/>
                    <a:pt x="54" y="65"/>
                    <a:pt x="54" y="65"/>
                  </a:cubicBezTo>
                  <a:cubicBezTo>
                    <a:pt x="55" y="65"/>
                    <a:pt x="56" y="65"/>
                    <a:pt x="56" y="64"/>
                  </a:cubicBezTo>
                  <a:cubicBezTo>
                    <a:pt x="56" y="60"/>
                    <a:pt x="56" y="60"/>
                    <a:pt x="56" y="60"/>
                  </a:cubicBezTo>
                  <a:cubicBezTo>
                    <a:pt x="56" y="60"/>
                    <a:pt x="55" y="59"/>
                    <a:pt x="54" y="59"/>
                  </a:cubicBezTo>
                  <a:close/>
                  <a:moveTo>
                    <a:pt x="17" y="55"/>
                  </a:moveTo>
                  <a:cubicBezTo>
                    <a:pt x="4" y="39"/>
                    <a:pt x="4" y="39"/>
                    <a:pt x="4" y="39"/>
                  </a:cubicBezTo>
                  <a:cubicBezTo>
                    <a:pt x="3" y="39"/>
                    <a:pt x="3" y="38"/>
                    <a:pt x="3" y="37"/>
                  </a:cubicBezTo>
                  <a:cubicBezTo>
                    <a:pt x="3" y="36"/>
                    <a:pt x="4" y="35"/>
                    <a:pt x="5" y="34"/>
                  </a:cubicBezTo>
                  <a:cubicBezTo>
                    <a:pt x="6" y="33"/>
                    <a:pt x="9" y="33"/>
                    <a:pt x="10" y="35"/>
                  </a:cubicBezTo>
                  <a:cubicBezTo>
                    <a:pt x="15" y="41"/>
                    <a:pt x="15" y="41"/>
                    <a:pt x="15" y="41"/>
                  </a:cubicBezTo>
                  <a:cubicBezTo>
                    <a:pt x="15" y="41"/>
                    <a:pt x="15" y="42"/>
                    <a:pt x="16" y="42"/>
                  </a:cubicBezTo>
                  <a:cubicBezTo>
                    <a:pt x="16" y="42"/>
                    <a:pt x="16" y="41"/>
                    <a:pt x="17" y="41"/>
                  </a:cubicBezTo>
                  <a:cubicBezTo>
                    <a:pt x="17" y="41"/>
                    <a:pt x="17" y="41"/>
                    <a:pt x="17" y="41"/>
                  </a:cubicBezTo>
                  <a:cubicBezTo>
                    <a:pt x="17" y="40"/>
                    <a:pt x="18" y="40"/>
                    <a:pt x="18" y="40"/>
                  </a:cubicBezTo>
                  <a:cubicBezTo>
                    <a:pt x="18" y="7"/>
                    <a:pt x="18" y="7"/>
                    <a:pt x="18" y="7"/>
                  </a:cubicBezTo>
                  <a:cubicBezTo>
                    <a:pt x="18" y="6"/>
                    <a:pt x="18" y="5"/>
                    <a:pt x="19" y="4"/>
                  </a:cubicBezTo>
                  <a:cubicBezTo>
                    <a:pt x="19" y="3"/>
                    <a:pt x="20" y="3"/>
                    <a:pt x="22" y="3"/>
                  </a:cubicBezTo>
                  <a:cubicBezTo>
                    <a:pt x="22" y="3"/>
                    <a:pt x="22" y="3"/>
                    <a:pt x="22" y="3"/>
                  </a:cubicBezTo>
                  <a:cubicBezTo>
                    <a:pt x="24" y="3"/>
                    <a:pt x="25" y="5"/>
                    <a:pt x="25" y="7"/>
                  </a:cubicBezTo>
                  <a:cubicBezTo>
                    <a:pt x="25" y="25"/>
                    <a:pt x="25" y="25"/>
                    <a:pt x="25" y="25"/>
                  </a:cubicBezTo>
                  <a:cubicBezTo>
                    <a:pt x="25" y="25"/>
                    <a:pt x="25" y="25"/>
                    <a:pt x="25" y="25"/>
                  </a:cubicBezTo>
                  <a:cubicBezTo>
                    <a:pt x="25" y="25"/>
                    <a:pt x="25" y="25"/>
                    <a:pt x="25" y="25"/>
                  </a:cubicBezTo>
                  <a:cubicBezTo>
                    <a:pt x="25" y="31"/>
                    <a:pt x="25" y="31"/>
                    <a:pt x="25" y="31"/>
                  </a:cubicBezTo>
                  <a:cubicBezTo>
                    <a:pt x="25" y="32"/>
                    <a:pt x="26" y="32"/>
                    <a:pt x="27" y="32"/>
                  </a:cubicBezTo>
                  <a:cubicBezTo>
                    <a:pt x="27" y="32"/>
                    <a:pt x="27" y="32"/>
                    <a:pt x="27" y="32"/>
                  </a:cubicBezTo>
                  <a:cubicBezTo>
                    <a:pt x="28" y="32"/>
                    <a:pt x="28" y="32"/>
                    <a:pt x="28" y="31"/>
                  </a:cubicBezTo>
                  <a:cubicBezTo>
                    <a:pt x="28" y="25"/>
                    <a:pt x="28" y="25"/>
                    <a:pt x="28" y="25"/>
                  </a:cubicBezTo>
                  <a:cubicBezTo>
                    <a:pt x="28" y="23"/>
                    <a:pt x="30" y="22"/>
                    <a:pt x="32" y="22"/>
                  </a:cubicBezTo>
                  <a:cubicBezTo>
                    <a:pt x="32" y="22"/>
                    <a:pt x="32" y="22"/>
                    <a:pt x="32" y="22"/>
                  </a:cubicBezTo>
                  <a:cubicBezTo>
                    <a:pt x="33" y="22"/>
                    <a:pt x="34" y="22"/>
                    <a:pt x="34" y="23"/>
                  </a:cubicBezTo>
                  <a:cubicBezTo>
                    <a:pt x="35" y="23"/>
                    <a:pt x="36" y="24"/>
                    <a:pt x="36" y="25"/>
                  </a:cubicBezTo>
                  <a:cubicBezTo>
                    <a:pt x="36" y="28"/>
                    <a:pt x="36" y="28"/>
                    <a:pt x="36" y="28"/>
                  </a:cubicBezTo>
                  <a:cubicBezTo>
                    <a:pt x="36" y="28"/>
                    <a:pt x="36" y="28"/>
                    <a:pt x="36" y="28"/>
                  </a:cubicBezTo>
                  <a:cubicBezTo>
                    <a:pt x="36" y="28"/>
                    <a:pt x="36" y="28"/>
                    <a:pt x="36" y="28"/>
                  </a:cubicBezTo>
                  <a:cubicBezTo>
                    <a:pt x="36" y="34"/>
                    <a:pt x="36" y="34"/>
                    <a:pt x="36" y="34"/>
                  </a:cubicBezTo>
                  <a:cubicBezTo>
                    <a:pt x="36" y="35"/>
                    <a:pt x="36" y="36"/>
                    <a:pt x="37" y="36"/>
                  </a:cubicBezTo>
                  <a:cubicBezTo>
                    <a:pt x="37" y="36"/>
                    <a:pt x="37" y="36"/>
                    <a:pt x="37" y="36"/>
                  </a:cubicBezTo>
                  <a:cubicBezTo>
                    <a:pt x="38" y="36"/>
                    <a:pt x="38" y="35"/>
                    <a:pt x="38" y="34"/>
                  </a:cubicBezTo>
                  <a:cubicBezTo>
                    <a:pt x="38" y="28"/>
                    <a:pt x="38" y="28"/>
                    <a:pt x="38" y="28"/>
                  </a:cubicBezTo>
                  <a:cubicBezTo>
                    <a:pt x="38" y="26"/>
                    <a:pt x="40" y="25"/>
                    <a:pt x="41" y="25"/>
                  </a:cubicBezTo>
                  <a:cubicBezTo>
                    <a:pt x="41" y="25"/>
                    <a:pt x="41" y="25"/>
                    <a:pt x="41" y="25"/>
                  </a:cubicBezTo>
                  <a:cubicBezTo>
                    <a:pt x="43" y="25"/>
                    <a:pt x="44" y="26"/>
                    <a:pt x="44" y="28"/>
                  </a:cubicBezTo>
                  <a:cubicBezTo>
                    <a:pt x="44" y="32"/>
                    <a:pt x="44" y="32"/>
                    <a:pt x="44" y="32"/>
                  </a:cubicBezTo>
                  <a:cubicBezTo>
                    <a:pt x="44" y="32"/>
                    <a:pt x="44" y="32"/>
                    <a:pt x="44" y="32"/>
                  </a:cubicBezTo>
                  <a:cubicBezTo>
                    <a:pt x="44" y="32"/>
                    <a:pt x="44" y="32"/>
                    <a:pt x="44" y="32"/>
                  </a:cubicBezTo>
                  <a:cubicBezTo>
                    <a:pt x="44" y="37"/>
                    <a:pt x="44" y="37"/>
                    <a:pt x="44" y="37"/>
                  </a:cubicBezTo>
                  <a:cubicBezTo>
                    <a:pt x="44" y="37"/>
                    <a:pt x="45" y="38"/>
                    <a:pt x="45" y="38"/>
                  </a:cubicBezTo>
                  <a:cubicBezTo>
                    <a:pt x="45" y="38"/>
                    <a:pt x="45" y="38"/>
                    <a:pt x="45" y="38"/>
                  </a:cubicBezTo>
                  <a:cubicBezTo>
                    <a:pt x="46" y="38"/>
                    <a:pt x="47" y="37"/>
                    <a:pt x="47" y="37"/>
                  </a:cubicBezTo>
                  <a:cubicBezTo>
                    <a:pt x="47" y="32"/>
                    <a:pt x="47" y="32"/>
                    <a:pt x="47" y="32"/>
                  </a:cubicBezTo>
                  <a:cubicBezTo>
                    <a:pt x="47" y="30"/>
                    <a:pt x="48" y="29"/>
                    <a:pt x="49" y="29"/>
                  </a:cubicBezTo>
                  <a:cubicBezTo>
                    <a:pt x="49" y="29"/>
                    <a:pt x="49" y="29"/>
                    <a:pt x="49" y="29"/>
                  </a:cubicBezTo>
                  <a:cubicBezTo>
                    <a:pt x="51" y="29"/>
                    <a:pt x="52" y="30"/>
                    <a:pt x="52" y="32"/>
                  </a:cubicBezTo>
                  <a:cubicBezTo>
                    <a:pt x="52" y="42"/>
                    <a:pt x="52" y="42"/>
                    <a:pt x="52" y="42"/>
                  </a:cubicBezTo>
                  <a:cubicBezTo>
                    <a:pt x="52" y="42"/>
                    <a:pt x="52" y="51"/>
                    <a:pt x="48" y="59"/>
                  </a:cubicBezTo>
                  <a:cubicBezTo>
                    <a:pt x="20" y="59"/>
                    <a:pt x="20" y="59"/>
                    <a:pt x="20" y="59"/>
                  </a:cubicBezTo>
                  <a:cubicBezTo>
                    <a:pt x="19" y="58"/>
                    <a:pt x="18" y="56"/>
                    <a:pt x="17" y="5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5" name="Freeform 173">
              <a:extLst>
                <a:ext uri="{FF2B5EF4-FFF2-40B4-BE49-F238E27FC236}">
                  <a16:creationId xmlns:a16="http://schemas.microsoft.com/office/drawing/2014/main" id="{FA4CE616-ADC4-B44B-BD2C-D545DDB41CD0}"/>
                </a:ext>
              </a:extLst>
            </p:cNvPr>
            <p:cNvSpPr>
              <a:spLocks/>
            </p:cNvSpPr>
            <p:nvPr/>
          </p:nvSpPr>
          <p:spPr bwMode="auto">
            <a:xfrm>
              <a:off x="511814" y="3058198"/>
              <a:ext cx="127768" cy="128503"/>
            </a:xfrm>
            <a:custGeom>
              <a:avLst/>
              <a:gdLst>
                <a:gd name="T0" fmla="*/ 11 w 33"/>
                <a:gd name="T1" fmla="*/ 33 h 33"/>
                <a:gd name="T2" fmla="*/ 11 w 33"/>
                <a:gd name="T3" fmla="*/ 33 h 33"/>
                <a:gd name="T4" fmla="*/ 0 w 33"/>
                <a:gd name="T5" fmla="*/ 17 h 33"/>
                <a:gd name="T6" fmla="*/ 16 w 33"/>
                <a:gd name="T7" fmla="*/ 0 h 33"/>
                <a:gd name="T8" fmla="*/ 33 w 33"/>
                <a:gd name="T9" fmla="*/ 17 h 33"/>
                <a:gd name="T10" fmla="*/ 23 w 33"/>
                <a:gd name="T11" fmla="*/ 33 h 33"/>
                <a:gd name="T12" fmla="*/ 21 w 33"/>
                <a:gd name="T13" fmla="*/ 32 h 33"/>
                <a:gd name="T14" fmla="*/ 22 w 33"/>
                <a:gd name="T15" fmla="*/ 30 h 33"/>
                <a:gd name="T16" fmla="*/ 31 w 33"/>
                <a:gd name="T17" fmla="*/ 17 h 33"/>
                <a:gd name="T18" fmla="*/ 16 w 33"/>
                <a:gd name="T19" fmla="*/ 3 h 33"/>
                <a:gd name="T20" fmla="*/ 2 w 33"/>
                <a:gd name="T21" fmla="*/ 17 h 33"/>
                <a:gd name="T22" fmla="*/ 12 w 33"/>
                <a:gd name="T23" fmla="*/ 30 h 33"/>
                <a:gd name="T24" fmla="*/ 12 w 33"/>
                <a:gd name="T25" fmla="*/ 32 h 33"/>
                <a:gd name="T26" fmla="*/ 11 w 33"/>
                <a:gd name="T2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11" y="33"/>
                  </a:moveTo>
                  <a:cubicBezTo>
                    <a:pt x="11" y="33"/>
                    <a:pt x="11" y="33"/>
                    <a:pt x="11" y="33"/>
                  </a:cubicBezTo>
                  <a:cubicBezTo>
                    <a:pt x="4" y="30"/>
                    <a:pt x="0" y="24"/>
                    <a:pt x="0" y="17"/>
                  </a:cubicBezTo>
                  <a:cubicBezTo>
                    <a:pt x="0" y="8"/>
                    <a:pt x="7" y="0"/>
                    <a:pt x="16" y="0"/>
                  </a:cubicBezTo>
                  <a:cubicBezTo>
                    <a:pt x="26" y="0"/>
                    <a:pt x="33" y="8"/>
                    <a:pt x="33" y="17"/>
                  </a:cubicBezTo>
                  <a:cubicBezTo>
                    <a:pt x="33" y="24"/>
                    <a:pt x="29" y="30"/>
                    <a:pt x="23" y="33"/>
                  </a:cubicBezTo>
                  <a:cubicBezTo>
                    <a:pt x="22" y="33"/>
                    <a:pt x="21" y="33"/>
                    <a:pt x="21" y="32"/>
                  </a:cubicBezTo>
                  <a:cubicBezTo>
                    <a:pt x="21" y="31"/>
                    <a:pt x="21" y="31"/>
                    <a:pt x="22" y="30"/>
                  </a:cubicBezTo>
                  <a:cubicBezTo>
                    <a:pt x="27" y="28"/>
                    <a:pt x="31" y="23"/>
                    <a:pt x="31" y="17"/>
                  </a:cubicBezTo>
                  <a:cubicBezTo>
                    <a:pt x="31" y="9"/>
                    <a:pt x="24" y="3"/>
                    <a:pt x="16" y="3"/>
                  </a:cubicBezTo>
                  <a:cubicBezTo>
                    <a:pt x="9" y="3"/>
                    <a:pt x="2" y="9"/>
                    <a:pt x="2" y="17"/>
                  </a:cubicBezTo>
                  <a:cubicBezTo>
                    <a:pt x="2" y="23"/>
                    <a:pt x="6" y="28"/>
                    <a:pt x="12" y="30"/>
                  </a:cubicBezTo>
                  <a:cubicBezTo>
                    <a:pt x="12" y="31"/>
                    <a:pt x="13" y="31"/>
                    <a:pt x="12" y="32"/>
                  </a:cubicBezTo>
                  <a:cubicBezTo>
                    <a:pt x="12" y="33"/>
                    <a:pt x="12" y="33"/>
                    <a:pt x="11" y="3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96" name="Group 1995">
            <a:extLst>
              <a:ext uri="{FF2B5EF4-FFF2-40B4-BE49-F238E27FC236}">
                <a16:creationId xmlns:a16="http://schemas.microsoft.com/office/drawing/2014/main" id="{D5DD6905-7BAF-5B46-86F3-5AA1A0183B0D}"/>
              </a:ext>
            </a:extLst>
          </p:cNvPr>
          <p:cNvGrpSpPr/>
          <p:nvPr userDrawn="1"/>
        </p:nvGrpSpPr>
        <p:grpSpPr>
          <a:xfrm>
            <a:off x="3517307" y="3697952"/>
            <a:ext cx="333373" cy="294455"/>
            <a:chOff x="3517307" y="3655919"/>
            <a:chExt cx="333373" cy="294455"/>
          </a:xfrm>
        </p:grpSpPr>
        <p:sp>
          <p:nvSpPr>
            <p:cNvPr id="1997" name="Freeform 174">
              <a:extLst>
                <a:ext uri="{FF2B5EF4-FFF2-40B4-BE49-F238E27FC236}">
                  <a16:creationId xmlns:a16="http://schemas.microsoft.com/office/drawing/2014/main" id="{7F07C3F6-BC6F-6A46-9EBB-36426FEA14F4}"/>
                </a:ext>
              </a:extLst>
            </p:cNvPr>
            <p:cNvSpPr>
              <a:spLocks noEditPoints="1"/>
            </p:cNvSpPr>
            <p:nvPr/>
          </p:nvSpPr>
          <p:spPr bwMode="auto">
            <a:xfrm>
              <a:off x="3703085" y="3737426"/>
              <a:ext cx="147595" cy="124097"/>
            </a:xfrm>
            <a:custGeom>
              <a:avLst/>
              <a:gdLst>
                <a:gd name="T0" fmla="*/ 22 w 38"/>
                <a:gd name="T1" fmla="*/ 32 h 32"/>
                <a:gd name="T2" fmla="*/ 22 w 38"/>
                <a:gd name="T3" fmla="*/ 32 h 32"/>
                <a:gd name="T4" fmla="*/ 22 w 38"/>
                <a:gd name="T5" fmla="*/ 32 h 32"/>
                <a:gd name="T6" fmla="*/ 10 w 38"/>
                <a:gd name="T7" fmla="*/ 28 h 32"/>
                <a:gd name="T8" fmla="*/ 2 w 38"/>
                <a:gd name="T9" fmla="*/ 28 h 32"/>
                <a:gd name="T10" fmla="*/ 1 w 38"/>
                <a:gd name="T11" fmla="*/ 27 h 32"/>
                <a:gd name="T12" fmla="*/ 1 w 38"/>
                <a:gd name="T13" fmla="*/ 25 h 32"/>
                <a:gd name="T14" fmla="*/ 6 w 38"/>
                <a:gd name="T15" fmla="*/ 19 h 32"/>
                <a:gd name="T16" fmla="*/ 6 w 38"/>
                <a:gd name="T17" fmla="*/ 16 h 32"/>
                <a:gd name="T18" fmla="*/ 22 w 38"/>
                <a:gd name="T19" fmla="*/ 0 h 32"/>
                <a:gd name="T20" fmla="*/ 38 w 38"/>
                <a:gd name="T21" fmla="*/ 16 h 32"/>
                <a:gd name="T22" fmla="*/ 22 w 38"/>
                <a:gd name="T23" fmla="*/ 32 h 32"/>
                <a:gd name="T24" fmla="*/ 4 w 38"/>
                <a:gd name="T25" fmla="*/ 25 h 32"/>
                <a:gd name="T26" fmla="*/ 11 w 38"/>
                <a:gd name="T27" fmla="*/ 25 h 32"/>
                <a:gd name="T28" fmla="*/ 12 w 38"/>
                <a:gd name="T29" fmla="*/ 25 h 32"/>
                <a:gd name="T30" fmla="*/ 22 w 38"/>
                <a:gd name="T31" fmla="*/ 30 h 32"/>
                <a:gd name="T32" fmla="*/ 22 w 38"/>
                <a:gd name="T33" fmla="*/ 31 h 32"/>
                <a:gd name="T34" fmla="*/ 22 w 38"/>
                <a:gd name="T35" fmla="*/ 30 h 32"/>
                <a:gd name="T36" fmla="*/ 35 w 38"/>
                <a:gd name="T37" fmla="*/ 16 h 32"/>
                <a:gd name="T38" fmla="*/ 22 w 38"/>
                <a:gd name="T39" fmla="*/ 3 h 32"/>
                <a:gd name="T40" fmla="*/ 8 w 38"/>
                <a:gd name="T41" fmla="*/ 16 h 32"/>
                <a:gd name="T42" fmla="*/ 9 w 38"/>
                <a:gd name="T43" fmla="*/ 19 h 32"/>
                <a:gd name="T44" fmla="*/ 8 w 38"/>
                <a:gd name="T45" fmla="*/ 20 h 32"/>
                <a:gd name="T46" fmla="*/ 4 w 38"/>
                <a:gd name="T47"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32">
                  <a:moveTo>
                    <a:pt x="22" y="32"/>
                  </a:moveTo>
                  <a:cubicBezTo>
                    <a:pt x="22" y="32"/>
                    <a:pt x="22" y="32"/>
                    <a:pt x="22" y="32"/>
                  </a:cubicBezTo>
                  <a:cubicBezTo>
                    <a:pt x="22" y="32"/>
                    <a:pt x="22" y="32"/>
                    <a:pt x="22" y="32"/>
                  </a:cubicBezTo>
                  <a:cubicBezTo>
                    <a:pt x="18" y="32"/>
                    <a:pt x="13" y="31"/>
                    <a:pt x="10" y="28"/>
                  </a:cubicBezTo>
                  <a:cubicBezTo>
                    <a:pt x="2" y="28"/>
                    <a:pt x="2" y="28"/>
                    <a:pt x="2" y="28"/>
                  </a:cubicBezTo>
                  <a:cubicBezTo>
                    <a:pt x="1" y="28"/>
                    <a:pt x="1" y="27"/>
                    <a:pt x="1" y="27"/>
                  </a:cubicBezTo>
                  <a:cubicBezTo>
                    <a:pt x="0" y="26"/>
                    <a:pt x="0" y="26"/>
                    <a:pt x="1" y="25"/>
                  </a:cubicBezTo>
                  <a:cubicBezTo>
                    <a:pt x="6" y="19"/>
                    <a:pt x="6" y="19"/>
                    <a:pt x="6" y="19"/>
                  </a:cubicBezTo>
                  <a:cubicBezTo>
                    <a:pt x="6" y="18"/>
                    <a:pt x="6" y="17"/>
                    <a:pt x="6" y="16"/>
                  </a:cubicBezTo>
                  <a:cubicBezTo>
                    <a:pt x="6" y="7"/>
                    <a:pt x="13" y="0"/>
                    <a:pt x="22" y="0"/>
                  </a:cubicBezTo>
                  <a:cubicBezTo>
                    <a:pt x="31" y="0"/>
                    <a:pt x="38" y="7"/>
                    <a:pt x="38" y="16"/>
                  </a:cubicBezTo>
                  <a:cubicBezTo>
                    <a:pt x="38" y="25"/>
                    <a:pt x="31" y="32"/>
                    <a:pt x="22" y="32"/>
                  </a:cubicBezTo>
                  <a:close/>
                  <a:moveTo>
                    <a:pt x="4" y="25"/>
                  </a:moveTo>
                  <a:cubicBezTo>
                    <a:pt x="11" y="25"/>
                    <a:pt x="11" y="25"/>
                    <a:pt x="11" y="25"/>
                  </a:cubicBezTo>
                  <a:cubicBezTo>
                    <a:pt x="11" y="25"/>
                    <a:pt x="12" y="25"/>
                    <a:pt x="12" y="25"/>
                  </a:cubicBezTo>
                  <a:cubicBezTo>
                    <a:pt x="14" y="28"/>
                    <a:pt x="18" y="30"/>
                    <a:pt x="22" y="30"/>
                  </a:cubicBezTo>
                  <a:cubicBezTo>
                    <a:pt x="22" y="31"/>
                    <a:pt x="22" y="31"/>
                    <a:pt x="22" y="31"/>
                  </a:cubicBezTo>
                  <a:cubicBezTo>
                    <a:pt x="22" y="30"/>
                    <a:pt x="22" y="30"/>
                    <a:pt x="22" y="30"/>
                  </a:cubicBezTo>
                  <a:cubicBezTo>
                    <a:pt x="29" y="30"/>
                    <a:pt x="35" y="24"/>
                    <a:pt x="35" y="16"/>
                  </a:cubicBezTo>
                  <a:cubicBezTo>
                    <a:pt x="35" y="9"/>
                    <a:pt x="29" y="3"/>
                    <a:pt x="22" y="3"/>
                  </a:cubicBezTo>
                  <a:cubicBezTo>
                    <a:pt x="14" y="3"/>
                    <a:pt x="8" y="9"/>
                    <a:pt x="8" y="16"/>
                  </a:cubicBezTo>
                  <a:cubicBezTo>
                    <a:pt x="8" y="17"/>
                    <a:pt x="8" y="18"/>
                    <a:pt x="9" y="19"/>
                  </a:cubicBezTo>
                  <a:cubicBezTo>
                    <a:pt x="9" y="19"/>
                    <a:pt x="9" y="20"/>
                    <a:pt x="8" y="20"/>
                  </a:cubicBezTo>
                  <a:lnTo>
                    <a:pt x="4" y="25"/>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8" name="Freeform 175">
              <a:extLst>
                <a:ext uri="{FF2B5EF4-FFF2-40B4-BE49-F238E27FC236}">
                  <a16:creationId xmlns:a16="http://schemas.microsoft.com/office/drawing/2014/main" id="{7B75063A-B8B2-7246-B54C-3AC676E641F0}"/>
                </a:ext>
              </a:extLst>
            </p:cNvPr>
            <p:cNvSpPr>
              <a:spLocks noEditPoints="1"/>
            </p:cNvSpPr>
            <p:nvPr/>
          </p:nvSpPr>
          <p:spPr bwMode="auto">
            <a:xfrm>
              <a:off x="3571645" y="3768267"/>
              <a:ext cx="49932" cy="49932"/>
            </a:xfrm>
            <a:custGeom>
              <a:avLst/>
              <a:gdLst>
                <a:gd name="T0" fmla="*/ 13 w 13"/>
                <a:gd name="T1" fmla="*/ 6 h 13"/>
                <a:gd name="T2" fmla="*/ 6 w 13"/>
                <a:gd name="T3" fmla="*/ 0 h 13"/>
                <a:gd name="T4" fmla="*/ 0 w 13"/>
                <a:gd name="T5" fmla="*/ 6 h 13"/>
                <a:gd name="T6" fmla="*/ 6 w 13"/>
                <a:gd name="T7" fmla="*/ 13 h 13"/>
                <a:gd name="T8" fmla="*/ 13 w 13"/>
                <a:gd name="T9" fmla="*/ 6 h 13"/>
                <a:gd name="T10" fmla="*/ 2 w 13"/>
                <a:gd name="T11" fmla="*/ 6 h 13"/>
                <a:gd name="T12" fmla="*/ 6 w 13"/>
                <a:gd name="T13" fmla="*/ 2 h 13"/>
                <a:gd name="T14" fmla="*/ 10 w 13"/>
                <a:gd name="T15" fmla="*/ 6 h 13"/>
                <a:gd name="T16" fmla="*/ 6 w 13"/>
                <a:gd name="T17" fmla="*/ 10 h 13"/>
                <a:gd name="T18" fmla="*/ 2 w 13"/>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6"/>
                  </a:moveTo>
                  <a:cubicBezTo>
                    <a:pt x="13" y="3"/>
                    <a:pt x="10" y="0"/>
                    <a:pt x="6" y="0"/>
                  </a:cubicBezTo>
                  <a:cubicBezTo>
                    <a:pt x="3" y="0"/>
                    <a:pt x="0" y="3"/>
                    <a:pt x="0" y="6"/>
                  </a:cubicBezTo>
                  <a:cubicBezTo>
                    <a:pt x="0" y="10"/>
                    <a:pt x="3" y="13"/>
                    <a:pt x="6" y="13"/>
                  </a:cubicBezTo>
                  <a:cubicBezTo>
                    <a:pt x="10" y="13"/>
                    <a:pt x="13" y="10"/>
                    <a:pt x="13" y="6"/>
                  </a:cubicBezTo>
                  <a:close/>
                  <a:moveTo>
                    <a:pt x="2" y="6"/>
                  </a:moveTo>
                  <a:cubicBezTo>
                    <a:pt x="2" y="4"/>
                    <a:pt x="4" y="2"/>
                    <a:pt x="6" y="2"/>
                  </a:cubicBezTo>
                  <a:cubicBezTo>
                    <a:pt x="8" y="2"/>
                    <a:pt x="10" y="4"/>
                    <a:pt x="10" y="6"/>
                  </a:cubicBezTo>
                  <a:cubicBezTo>
                    <a:pt x="10" y="8"/>
                    <a:pt x="8" y="10"/>
                    <a:pt x="6" y="10"/>
                  </a:cubicBezTo>
                  <a:cubicBezTo>
                    <a:pt x="4" y="10"/>
                    <a:pt x="2" y="8"/>
                    <a:pt x="2" y="6"/>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9" name="Freeform 176">
              <a:extLst>
                <a:ext uri="{FF2B5EF4-FFF2-40B4-BE49-F238E27FC236}">
                  <a16:creationId xmlns:a16="http://schemas.microsoft.com/office/drawing/2014/main" id="{98802CB6-1FBD-9C4C-BA06-76900679FC64}"/>
                </a:ext>
              </a:extLst>
            </p:cNvPr>
            <p:cNvSpPr>
              <a:spLocks noEditPoints="1"/>
            </p:cNvSpPr>
            <p:nvPr/>
          </p:nvSpPr>
          <p:spPr bwMode="auto">
            <a:xfrm>
              <a:off x="3645075" y="3768267"/>
              <a:ext cx="50667" cy="49932"/>
            </a:xfrm>
            <a:custGeom>
              <a:avLst/>
              <a:gdLst>
                <a:gd name="T0" fmla="*/ 13 w 13"/>
                <a:gd name="T1" fmla="*/ 6 h 13"/>
                <a:gd name="T2" fmla="*/ 7 w 13"/>
                <a:gd name="T3" fmla="*/ 0 h 13"/>
                <a:gd name="T4" fmla="*/ 0 w 13"/>
                <a:gd name="T5" fmla="*/ 6 h 13"/>
                <a:gd name="T6" fmla="*/ 7 w 13"/>
                <a:gd name="T7" fmla="*/ 13 h 13"/>
                <a:gd name="T8" fmla="*/ 13 w 13"/>
                <a:gd name="T9" fmla="*/ 6 h 13"/>
                <a:gd name="T10" fmla="*/ 3 w 13"/>
                <a:gd name="T11" fmla="*/ 6 h 13"/>
                <a:gd name="T12" fmla="*/ 7 w 13"/>
                <a:gd name="T13" fmla="*/ 2 h 13"/>
                <a:gd name="T14" fmla="*/ 11 w 13"/>
                <a:gd name="T15" fmla="*/ 6 h 13"/>
                <a:gd name="T16" fmla="*/ 7 w 13"/>
                <a:gd name="T17" fmla="*/ 10 h 13"/>
                <a:gd name="T18" fmla="*/ 3 w 13"/>
                <a:gd name="T1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3" y="6"/>
                  </a:moveTo>
                  <a:cubicBezTo>
                    <a:pt x="13" y="3"/>
                    <a:pt x="10" y="0"/>
                    <a:pt x="7" y="0"/>
                  </a:cubicBezTo>
                  <a:cubicBezTo>
                    <a:pt x="3" y="0"/>
                    <a:pt x="0" y="3"/>
                    <a:pt x="0" y="6"/>
                  </a:cubicBezTo>
                  <a:cubicBezTo>
                    <a:pt x="0" y="10"/>
                    <a:pt x="3" y="13"/>
                    <a:pt x="7" y="13"/>
                  </a:cubicBezTo>
                  <a:cubicBezTo>
                    <a:pt x="10" y="13"/>
                    <a:pt x="13" y="10"/>
                    <a:pt x="13" y="6"/>
                  </a:cubicBezTo>
                  <a:close/>
                  <a:moveTo>
                    <a:pt x="3" y="6"/>
                  </a:moveTo>
                  <a:cubicBezTo>
                    <a:pt x="3" y="4"/>
                    <a:pt x="4" y="2"/>
                    <a:pt x="7" y="2"/>
                  </a:cubicBezTo>
                  <a:cubicBezTo>
                    <a:pt x="9" y="2"/>
                    <a:pt x="11" y="4"/>
                    <a:pt x="11" y="6"/>
                  </a:cubicBezTo>
                  <a:cubicBezTo>
                    <a:pt x="11" y="8"/>
                    <a:pt x="9" y="10"/>
                    <a:pt x="7" y="10"/>
                  </a:cubicBezTo>
                  <a:cubicBezTo>
                    <a:pt x="4" y="10"/>
                    <a:pt x="3" y="8"/>
                    <a:pt x="3" y="6"/>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0" name="Freeform 177">
              <a:extLst>
                <a:ext uri="{FF2B5EF4-FFF2-40B4-BE49-F238E27FC236}">
                  <a16:creationId xmlns:a16="http://schemas.microsoft.com/office/drawing/2014/main" id="{717C31D1-D239-8944-B918-18DD20794844}"/>
                </a:ext>
              </a:extLst>
            </p:cNvPr>
            <p:cNvSpPr>
              <a:spLocks/>
            </p:cNvSpPr>
            <p:nvPr/>
          </p:nvSpPr>
          <p:spPr bwMode="auto">
            <a:xfrm>
              <a:off x="3563568" y="3853446"/>
              <a:ext cx="139517" cy="8078"/>
            </a:xfrm>
            <a:custGeom>
              <a:avLst/>
              <a:gdLst>
                <a:gd name="T0" fmla="*/ 0 w 36"/>
                <a:gd name="T1" fmla="*/ 1 h 2"/>
                <a:gd name="T2" fmla="*/ 2 w 36"/>
                <a:gd name="T3" fmla="*/ 2 h 2"/>
                <a:gd name="T4" fmla="*/ 34 w 36"/>
                <a:gd name="T5" fmla="*/ 2 h 2"/>
                <a:gd name="T6" fmla="*/ 36 w 36"/>
                <a:gd name="T7" fmla="*/ 1 h 2"/>
                <a:gd name="T8" fmla="*/ 34 w 36"/>
                <a:gd name="T9" fmla="*/ 0 h 2"/>
                <a:gd name="T10" fmla="*/ 2 w 36"/>
                <a:gd name="T11" fmla="*/ 0 h 2"/>
                <a:gd name="T12" fmla="*/ 0 w 36"/>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6" h="2">
                  <a:moveTo>
                    <a:pt x="0" y="1"/>
                  </a:moveTo>
                  <a:cubicBezTo>
                    <a:pt x="0" y="2"/>
                    <a:pt x="1" y="2"/>
                    <a:pt x="2" y="2"/>
                  </a:cubicBezTo>
                  <a:cubicBezTo>
                    <a:pt x="34" y="2"/>
                    <a:pt x="34" y="2"/>
                    <a:pt x="34" y="2"/>
                  </a:cubicBezTo>
                  <a:cubicBezTo>
                    <a:pt x="35" y="2"/>
                    <a:pt x="36" y="2"/>
                    <a:pt x="36" y="1"/>
                  </a:cubicBezTo>
                  <a:cubicBezTo>
                    <a:pt x="36" y="0"/>
                    <a:pt x="35" y="0"/>
                    <a:pt x="34" y="0"/>
                  </a:cubicBezTo>
                  <a:cubicBezTo>
                    <a:pt x="2" y="0"/>
                    <a:pt x="2" y="0"/>
                    <a:pt x="2" y="0"/>
                  </a:cubicBezTo>
                  <a:cubicBezTo>
                    <a:pt x="1" y="0"/>
                    <a:pt x="0" y="0"/>
                    <a:pt x="0" y="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1" name="Freeform 178">
              <a:extLst>
                <a:ext uri="{FF2B5EF4-FFF2-40B4-BE49-F238E27FC236}">
                  <a16:creationId xmlns:a16="http://schemas.microsoft.com/office/drawing/2014/main" id="{F02FE130-3E3F-BD4A-B63F-8AD15AB12464}"/>
                </a:ext>
              </a:extLst>
            </p:cNvPr>
            <p:cNvSpPr>
              <a:spLocks/>
            </p:cNvSpPr>
            <p:nvPr/>
          </p:nvSpPr>
          <p:spPr bwMode="auto">
            <a:xfrm>
              <a:off x="3587066" y="3915127"/>
              <a:ext cx="93256" cy="11749"/>
            </a:xfrm>
            <a:custGeom>
              <a:avLst/>
              <a:gdLst>
                <a:gd name="T0" fmla="*/ 23 w 24"/>
                <a:gd name="T1" fmla="*/ 0 h 3"/>
                <a:gd name="T2" fmla="*/ 1 w 24"/>
                <a:gd name="T3" fmla="*/ 0 h 3"/>
                <a:gd name="T4" fmla="*/ 0 w 24"/>
                <a:gd name="T5" fmla="*/ 2 h 3"/>
                <a:gd name="T6" fmla="*/ 1 w 24"/>
                <a:gd name="T7" fmla="*/ 3 h 3"/>
                <a:gd name="T8" fmla="*/ 23 w 24"/>
                <a:gd name="T9" fmla="*/ 3 h 3"/>
                <a:gd name="T10" fmla="*/ 24 w 24"/>
                <a:gd name="T11" fmla="*/ 2 h 3"/>
                <a:gd name="T12" fmla="*/ 23 w 2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4" h="3">
                  <a:moveTo>
                    <a:pt x="23" y="0"/>
                  </a:moveTo>
                  <a:cubicBezTo>
                    <a:pt x="1" y="0"/>
                    <a:pt x="1" y="0"/>
                    <a:pt x="1" y="0"/>
                  </a:cubicBezTo>
                  <a:cubicBezTo>
                    <a:pt x="1" y="0"/>
                    <a:pt x="0" y="1"/>
                    <a:pt x="0" y="2"/>
                  </a:cubicBezTo>
                  <a:cubicBezTo>
                    <a:pt x="0" y="2"/>
                    <a:pt x="1" y="3"/>
                    <a:pt x="1" y="3"/>
                  </a:cubicBezTo>
                  <a:cubicBezTo>
                    <a:pt x="23" y="3"/>
                    <a:pt x="23" y="3"/>
                    <a:pt x="23" y="3"/>
                  </a:cubicBezTo>
                  <a:cubicBezTo>
                    <a:pt x="23" y="3"/>
                    <a:pt x="24" y="2"/>
                    <a:pt x="24" y="2"/>
                  </a:cubicBezTo>
                  <a:cubicBezTo>
                    <a:pt x="24" y="1"/>
                    <a:pt x="23" y="0"/>
                    <a:pt x="23"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2" name="Freeform 179">
              <a:extLst>
                <a:ext uri="{FF2B5EF4-FFF2-40B4-BE49-F238E27FC236}">
                  <a16:creationId xmlns:a16="http://schemas.microsoft.com/office/drawing/2014/main" id="{0D339FFA-B8C4-E249-825A-7218AC4149E2}"/>
                </a:ext>
              </a:extLst>
            </p:cNvPr>
            <p:cNvSpPr>
              <a:spLocks/>
            </p:cNvSpPr>
            <p:nvPr/>
          </p:nvSpPr>
          <p:spPr bwMode="auto">
            <a:xfrm>
              <a:off x="3587066" y="3938625"/>
              <a:ext cx="93256" cy="11749"/>
            </a:xfrm>
            <a:custGeom>
              <a:avLst/>
              <a:gdLst>
                <a:gd name="T0" fmla="*/ 23 w 24"/>
                <a:gd name="T1" fmla="*/ 0 h 3"/>
                <a:gd name="T2" fmla="*/ 1 w 24"/>
                <a:gd name="T3" fmla="*/ 0 h 3"/>
                <a:gd name="T4" fmla="*/ 0 w 24"/>
                <a:gd name="T5" fmla="*/ 1 h 3"/>
                <a:gd name="T6" fmla="*/ 1 w 24"/>
                <a:gd name="T7" fmla="*/ 3 h 3"/>
                <a:gd name="T8" fmla="*/ 23 w 24"/>
                <a:gd name="T9" fmla="*/ 3 h 3"/>
                <a:gd name="T10" fmla="*/ 24 w 24"/>
                <a:gd name="T11" fmla="*/ 1 h 3"/>
                <a:gd name="T12" fmla="*/ 23 w 2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4" h="3">
                  <a:moveTo>
                    <a:pt x="23" y="0"/>
                  </a:moveTo>
                  <a:cubicBezTo>
                    <a:pt x="1" y="0"/>
                    <a:pt x="1" y="0"/>
                    <a:pt x="1" y="0"/>
                  </a:cubicBezTo>
                  <a:cubicBezTo>
                    <a:pt x="1" y="0"/>
                    <a:pt x="0" y="1"/>
                    <a:pt x="0" y="1"/>
                  </a:cubicBezTo>
                  <a:cubicBezTo>
                    <a:pt x="0" y="2"/>
                    <a:pt x="1" y="3"/>
                    <a:pt x="1" y="3"/>
                  </a:cubicBezTo>
                  <a:cubicBezTo>
                    <a:pt x="23" y="3"/>
                    <a:pt x="23" y="3"/>
                    <a:pt x="23" y="3"/>
                  </a:cubicBezTo>
                  <a:cubicBezTo>
                    <a:pt x="23" y="3"/>
                    <a:pt x="24" y="2"/>
                    <a:pt x="24" y="1"/>
                  </a:cubicBezTo>
                  <a:cubicBezTo>
                    <a:pt x="24" y="1"/>
                    <a:pt x="23" y="0"/>
                    <a:pt x="23"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3" name="Freeform 180">
              <a:extLst>
                <a:ext uri="{FF2B5EF4-FFF2-40B4-BE49-F238E27FC236}">
                  <a16:creationId xmlns:a16="http://schemas.microsoft.com/office/drawing/2014/main" id="{2FE1303E-4BD2-4740-BE17-8ABF04C5D6F2}"/>
                </a:ext>
              </a:extLst>
            </p:cNvPr>
            <p:cNvSpPr>
              <a:spLocks noEditPoints="1"/>
            </p:cNvSpPr>
            <p:nvPr/>
          </p:nvSpPr>
          <p:spPr bwMode="auto">
            <a:xfrm>
              <a:off x="3517307" y="3655919"/>
              <a:ext cx="228368" cy="243788"/>
            </a:xfrm>
            <a:custGeom>
              <a:avLst/>
              <a:gdLst>
                <a:gd name="T0" fmla="*/ 58 w 59"/>
                <a:gd name="T1" fmla="*/ 29 h 63"/>
                <a:gd name="T2" fmla="*/ 59 w 59"/>
                <a:gd name="T3" fmla="*/ 28 h 63"/>
                <a:gd name="T4" fmla="*/ 59 w 59"/>
                <a:gd name="T5" fmla="*/ 21 h 63"/>
                <a:gd name="T6" fmla="*/ 54 w 59"/>
                <a:gd name="T7" fmla="*/ 16 h 63"/>
                <a:gd name="T8" fmla="*/ 38 w 59"/>
                <a:gd name="T9" fmla="*/ 16 h 63"/>
                <a:gd name="T10" fmla="*/ 41 w 59"/>
                <a:gd name="T11" fmla="*/ 11 h 63"/>
                <a:gd name="T12" fmla="*/ 42 w 59"/>
                <a:gd name="T13" fmla="*/ 11 h 63"/>
                <a:gd name="T14" fmla="*/ 47 w 59"/>
                <a:gd name="T15" fmla="*/ 6 h 63"/>
                <a:gd name="T16" fmla="*/ 42 w 59"/>
                <a:gd name="T17" fmla="*/ 0 h 63"/>
                <a:gd name="T18" fmla="*/ 36 w 59"/>
                <a:gd name="T19" fmla="*/ 6 h 63"/>
                <a:gd name="T20" fmla="*/ 38 w 59"/>
                <a:gd name="T21" fmla="*/ 9 h 63"/>
                <a:gd name="T22" fmla="*/ 35 w 59"/>
                <a:gd name="T23" fmla="*/ 16 h 63"/>
                <a:gd name="T24" fmla="*/ 25 w 59"/>
                <a:gd name="T25" fmla="*/ 16 h 63"/>
                <a:gd name="T26" fmla="*/ 22 w 59"/>
                <a:gd name="T27" fmla="*/ 9 h 63"/>
                <a:gd name="T28" fmla="*/ 23 w 59"/>
                <a:gd name="T29" fmla="*/ 6 h 63"/>
                <a:gd name="T30" fmla="*/ 18 w 59"/>
                <a:gd name="T31" fmla="*/ 0 h 63"/>
                <a:gd name="T32" fmla="*/ 13 w 59"/>
                <a:gd name="T33" fmla="*/ 6 h 63"/>
                <a:gd name="T34" fmla="*/ 18 w 59"/>
                <a:gd name="T35" fmla="*/ 11 h 63"/>
                <a:gd name="T36" fmla="*/ 19 w 59"/>
                <a:gd name="T37" fmla="*/ 11 h 63"/>
                <a:gd name="T38" fmla="*/ 22 w 59"/>
                <a:gd name="T39" fmla="*/ 16 h 63"/>
                <a:gd name="T40" fmla="*/ 6 w 59"/>
                <a:gd name="T41" fmla="*/ 16 h 63"/>
                <a:gd name="T42" fmla="*/ 0 w 59"/>
                <a:gd name="T43" fmla="*/ 21 h 63"/>
                <a:gd name="T44" fmla="*/ 0 w 59"/>
                <a:gd name="T45" fmla="*/ 58 h 63"/>
                <a:gd name="T46" fmla="*/ 6 w 59"/>
                <a:gd name="T47" fmla="*/ 63 h 63"/>
                <a:gd name="T48" fmla="*/ 54 w 59"/>
                <a:gd name="T49" fmla="*/ 63 h 63"/>
                <a:gd name="T50" fmla="*/ 59 w 59"/>
                <a:gd name="T51" fmla="*/ 58 h 63"/>
                <a:gd name="T52" fmla="*/ 59 w 59"/>
                <a:gd name="T53" fmla="*/ 47 h 63"/>
                <a:gd name="T54" fmla="*/ 58 w 59"/>
                <a:gd name="T55" fmla="*/ 46 h 63"/>
                <a:gd name="T56" fmla="*/ 57 w 59"/>
                <a:gd name="T57" fmla="*/ 47 h 63"/>
                <a:gd name="T58" fmla="*/ 57 w 59"/>
                <a:gd name="T59" fmla="*/ 58 h 63"/>
                <a:gd name="T60" fmla="*/ 54 w 59"/>
                <a:gd name="T61" fmla="*/ 61 h 63"/>
                <a:gd name="T62" fmla="*/ 6 w 59"/>
                <a:gd name="T63" fmla="*/ 61 h 63"/>
                <a:gd name="T64" fmla="*/ 3 w 59"/>
                <a:gd name="T65" fmla="*/ 58 h 63"/>
                <a:gd name="T66" fmla="*/ 3 w 59"/>
                <a:gd name="T67" fmla="*/ 21 h 63"/>
                <a:gd name="T68" fmla="*/ 6 w 59"/>
                <a:gd name="T69" fmla="*/ 18 h 63"/>
                <a:gd name="T70" fmla="*/ 54 w 59"/>
                <a:gd name="T71" fmla="*/ 18 h 63"/>
                <a:gd name="T72" fmla="*/ 57 w 59"/>
                <a:gd name="T73" fmla="*/ 21 h 63"/>
                <a:gd name="T74" fmla="*/ 57 w 59"/>
                <a:gd name="T75" fmla="*/ 28 h 63"/>
                <a:gd name="T76" fmla="*/ 58 w 59"/>
                <a:gd name="T77" fmla="*/ 29 h 63"/>
                <a:gd name="T78" fmla="*/ 42 w 59"/>
                <a:gd name="T79" fmla="*/ 3 h 63"/>
                <a:gd name="T80" fmla="*/ 44 w 59"/>
                <a:gd name="T81" fmla="*/ 6 h 63"/>
                <a:gd name="T82" fmla="*/ 42 w 59"/>
                <a:gd name="T83" fmla="*/ 8 h 63"/>
                <a:gd name="T84" fmla="*/ 39 w 59"/>
                <a:gd name="T85" fmla="*/ 6 h 63"/>
                <a:gd name="T86" fmla="*/ 42 w 59"/>
                <a:gd name="T87" fmla="*/ 3 h 63"/>
                <a:gd name="T88" fmla="*/ 16 w 59"/>
                <a:gd name="T89" fmla="*/ 6 h 63"/>
                <a:gd name="T90" fmla="*/ 18 w 59"/>
                <a:gd name="T91" fmla="*/ 3 h 63"/>
                <a:gd name="T92" fmla="*/ 21 w 59"/>
                <a:gd name="T93" fmla="*/ 6 h 63"/>
                <a:gd name="T94" fmla="*/ 18 w 59"/>
                <a:gd name="T95" fmla="*/ 8 h 63"/>
                <a:gd name="T96" fmla="*/ 16 w 59"/>
                <a:gd name="T97"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63">
                  <a:moveTo>
                    <a:pt x="58" y="29"/>
                  </a:moveTo>
                  <a:cubicBezTo>
                    <a:pt x="59" y="29"/>
                    <a:pt x="59" y="29"/>
                    <a:pt x="59" y="28"/>
                  </a:cubicBezTo>
                  <a:cubicBezTo>
                    <a:pt x="59" y="21"/>
                    <a:pt x="59" y="21"/>
                    <a:pt x="59" y="21"/>
                  </a:cubicBezTo>
                  <a:cubicBezTo>
                    <a:pt x="59" y="18"/>
                    <a:pt x="57" y="16"/>
                    <a:pt x="54" y="16"/>
                  </a:cubicBezTo>
                  <a:cubicBezTo>
                    <a:pt x="38" y="16"/>
                    <a:pt x="38" y="16"/>
                    <a:pt x="38" y="16"/>
                  </a:cubicBezTo>
                  <a:cubicBezTo>
                    <a:pt x="41" y="11"/>
                    <a:pt x="41" y="11"/>
                    <a:pt x="41" y="11"/>
                  </a:cubicBezTo>
                  <a:cubicBezTo>
                    <a:pt x="41" y="11"/>
                    <a:pt x="41" y="11"/>
                    <a:pt x="42" y="11"/>
                  </a:cubicBezTo>
                  <a:cubicBezTo>
                    <a:pt x="44" y="11"/>
                    <a:pt x="47" y="8"/>
                    <a:pt x="47" y="6"/>
                  </a:cubicBezTo>
                  <a:cubicBezTo>
                    <a:pt x="47" y="3"/>
                    <a:pt x="44" y="0"/>
                    <a:pt x="42" y="0"/>
                  </a:cubicBezTo>
                  <a:cubicBezTo>
                    <a:pt x="39" y="0"/>
                    <a:pt x="36" y="3"/>
                    <a:pt x="36" y="6"/>
                  </a:cubicBezTo>
                  <a:cubicBezTo>
                    <a:pt x="36" y="7"/>
                    <a:pt x="37" y="8"/>
                    <a:pt x="38" y="9"/>
                  </a:cubicBezTo>
                  <a:cubicBezTo>
                    <a:pt x="35" y="16"/>
                    <a:pt x="35" y="16"/>
                    <a:pt x="35" y="16"/>
                  </a:cubicBezTo>
                  <a:cubicBezTo>
                    <a:pt x="25" y="16"/>
                    <a:pt x="25" y="16"/>
                    <a:pt x="25" y="16"/>
                  </a:cubicBezTo>
                  <a:cubicBezTo>
                    <a:pt x="22" y="9"/>
                    <a:pt x="22" y="9"/>
                    <a:pt x="22" y="9"/>
                  </a:cubicBezTo>
                  <a:cubicBezTo>
                    <a:pt x="23" y="8"/>
                    <a:pt x="23" y="7"/>
                    <a:pt x="23" y="6"/>
                  </a:cubicBezTo>
                  <a:cubicBezTo>
                    <a:pt x="23" y="3"/>
                    <a:pt x="21" y="0"/>
                    <a:pt x="18" y="0"/>
                  </a:cubicBezTo>
                  <a:cubicBezTo>
                    <a:pt x="15" y="0"/>
                    <a:pt x="13" y="3"/>
                    <a:pt x="13" y="6"/>
                  </a:cubicBezTo>
                  <a:cubicBezTo>
                    <a:pt x="13" y="8"/>
                    <a:pt x="15" y="11"/>
                    <a:pt x="18" y="11"/>
                  </a:cubicBezTo>
                  <a:cubicBezTo>
                    <a:pt x="19" y="11"/>
                    <a:pt x="19" y="11"/>
                    <a:pt x="19" y="11"/>
                  </a:cubicBezTo>
                  <a:cubicBezTo>
                    <a:pt x="22" y="16"/>
                    <a:pt x="22" y="16"/>
                    <a:pt x="22" y="16"/>
                  </a:cubicBezTo>
                  <a:cubicBezTo>
                    <a:pt x="6" y="16"/>
                    <a:pt x="6" y="16"/>
                    <a:pt x="6" y="16"/>
                  </a:cubicBezTo>
                  <a:cubicBezTo>
                    <a:pt x="3" y="16"/>
                    <a:pt x="0" y="18"/>
                    <a:pt x="0" y="21"/>
                  </a:cubicBezTo>
                  <a:cubicBezTo>
                    <a:pt x="0" y="58"/>
                    <a:pt x="0" y="58"/>
                    <a:pt x="0" y="58"/>
                  </a:cubicBezTo>
                  <a:cubicBezTo>
                    <a:pt x="0" y="61"/>
                    <a:pt x="3" y="63"/>
                    <a:pt x="6" y="63"/>
                  </a:cubicBezTo>
                  <a:cubicBezTo>
                    <a:pt x="54" y="63"/>
                    <a:pt x="54" y="63"/>
                    <a:pt x="54" y="63"/>
                  </a:cubicBezTo>
                  <a:cubicBezTo>
                    <a:pt x="57" y="63"/>
                    <a:pt x="59" y="61"/>
                    <a:pt x="59" y="58"/>
                  </a:cubicBezTo>
                  <a:cubicBezTo>
                    <a:pt x="59" y="47"/>
                    <a:pt x="59" y="47"/>
                    <a:pt x="59" y="47"/>
                  </a:cubicBezTo>
                  <a:cubicBezTo>
                    <a:pt x="59" y="47"/>
                    <a:pt x="59" y="46"/>
                    <a:pt x="58" y="46"/>
                  </a:cubicBezTo>
                  <a:cubicBezTo>
                    <a:pt x="57" y="46"/>
                    <a:pt x="57" y="47"/>
                    <a:pt x="57" y="47"/>
                  </a:cubicBezTo>
                  <a:cubicBezTo>
                    <a:pt x="57" y="58"/>
                    <a:pt x="57" y="58"/>
                    <a:pt x="57" y="58"/>
                  </a:cubicBezTo>
                  <a:cubicBezTo>
                    <a:pt x="57" y="59"/>
                    <a:pt x="56" y="61"/>
                    <a:pt x="54" y="61"/>
                  </a:cubicBezTo>
                  <a:cubicBezTo>
                    <a:pt x="6" y="61"/>
                    <a:pt x="6" y="61"/>
                    <a:pt x="6" y="61"/>
                  </a:cubicBezTo>
                  <a:cubicBezTo>
                    <a:pt x="4" y="61"/>
                    <a:pt x="3" y="59"/>
                    <a:pt x="3" y="58"/>
                  </a:cubicBezTo>
                  <a:cubicBezTo>
                    <a:pt x="3" y="21"/>
                    <a:pt x="3" y="21"/>
                    <a:pt x="3" y="21"/>
                  </a:cubicBezTo>
                  <a:cubicBezTo>
                    <a:pt x="3" y="20"/>
                    <a:pt x="4" y="18"/>
                    <a:pt x="6" y="18"/>
                  </a:cubicBezTo>
                  <a:cubicBezTo>
                    <a:pt x="54" y="18"/>
                    <a:pt x="54" y="18"/>
                    <a:pt x="54" y="18"/>
                  </a:cubicBezTo>
                  <a:cubicBezTo>
                    <a:pt x="56" y="18"/>
                    <a:pt x="57" y="20"/>
                    <a:pt x="57" y="21"/>
                  </a:cubicBezTo>
                  <a:cubicBezTo>
                    <a:pt x="57" y="28"/>
                    <a:pt x="57" y="28"/>
                    <a:pt x="57" y="28"/>
                  </a:cubicBezTo>
                  <a:cubicBezTo>
                    <a:pt x="57" y="29"/>
                    <a:pt x="57" y="29"/>
                    <a:pt x="58" y="29"/>
                  </a:cubicBezTo>
                  <a:close/>
                  <a:moveTo>
                    <a:pt x="42" y="3"/>
                  </a:moveTo>
                  <a:cubicBezTo>
                    <a:pt x="43" y="3"/>
                    <a:pt x="44" y="4"/>
                    <a:pt x="44" y="6"/>
                  </a:cubicBezTo>
                  <a:cubicBezTo>
                    <a:pt x="44" y="7"/>
                    <a:pt x="43" y="8"/>
                    <a:pt x="42" y="8"/>
                  </a:cubicBezTo>
                  <a:cubicBezTo>
                    <a:pt x="40" y="8"/>
                    <a:pt x="39" y="7"/>
                    <a:pt x="39" y="6"/>
                  </a:cubicBezTo>
                  <a:cubicBezTo>
                    <a:pt x="39" y="4"/>
                    <a:pt x="40" y="3"/>
                    <a:pt x="42" y="3"/>
                  </a:cubicBezTo>
                  <a:close/>
                  <a:moveTo>
                    <a:pt x="16" y="6"/>
                  </a:moveTo>
                  <a:cubicBezTo>
                    <a:pt x="16" y="4"/>
                    <a:pt x="17" y="3"/>
                    <a:pt x="18" y="3"/>
                  </a:cubicBezTo>
                  <a:cubicBezTo>
                    <a:pt x="20" y="3"/>
                    <a:pt x="21" y="4"/>
                    <a:pt x="21" y="6"/>
                  </a:cubicBezTo>
                  <a:cubicBezTo>
                    <a:pt x="21" y="7"/>
                    <a:pt x="20" y="8"/>
                    <a:pt x="18" y="8"/>
                  </a:cubicBezTo>
                  <a:cubicBezTo>
                    <a:pt x="17" y="8"/>
                    <a:pt x="16" y="7"/>
                    <a:pt x="16" y="6"/>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04" name="Group 2003">
            <a:extLst>
              <a:ext uri="{FF2B5EF4-FFF2-40B4-BE49-F238E27FC236}">
                <a16:creationId xmlns:a16="http://schemas.microsoft.com/office/drawing/2014/main" id="{5DFE23C8-3C22-594F-9B55-D91671485249}"/>
              </a:ext>
            </a:extLst>
          </p:cNvPr>
          <p:cNvGrpSpPr/>
          <p:nvPr userDrawn="1"/>
        </p:nvGrpSpPr>
        <p:grpSpPr>
          <a:xfrm>
            <a:off x="453804" y="1893194"/>
            <a:ext cx="294455" cy="294455"/>
            <a:chOff x="453804" y="1891395"/>
            <a:chExt cx="294455" cy="294455"/>
          </a:xfrm>
        </p:grpSpPr>
        <p:sp>
          <p:nvSpPr>
            <p:cNvPr id="2005" name="Freeform 181">
              <a:extLst>
                <a:ext uri="{FF2B5EF4-FFF2-40B4-BE49-F238E27FC236}">
                  <a16:creationId xmlns:a16="http://schemas.microsoft.com/office/drawing/2014/main" id="{407E2862-CF6C-954D-9C04-CC707C07C86C}"/>
                </a:ext>
              </a:extLst>
            </p:cNvPr>
            <p:cNvSpPr>
              <a:spLocks noEditPoints="1"/>
            </p:cNvSpPr>
            <p:nvPr/>
          </p:nvSpPr>
          <p:spPr bwMode="auto">
            <a:xfrm>
              <a:off x="562480" y="1995665"/>
              <a:ext cx="81508" cy="81508"/>
            </a:xfrm>
            <a:custGeom>
              <a:avLst/>
              <a:gdLst>
                <a:gd name="T0" fmla="*/ 17 w 21"/>
                <a:gd name="T1" fmla="*/ 0 h 21"/>
                <a:gd name="T2" fmla="*/ 3 w 21"/>
                <a:gd name="T3" fmla="*/ 0 h 21"/>
                <a:gd name="T4" fmla="*/ 0 w 21"/>
                <a:gd name="T5" fmla="*/ 4 h 21"/>
                <a:gd name="T6" fmla="*/ 0 w 21"/>
                <a:gd name="T7" fmla="*/ 18 h 21"/>
                <a:gd name="T8" fmla="*/ 3 w 21"/>
                <a:gd name="T9" fmla="*/ 21 h 21"/>
                <a:gd name="T10" fmla="*/ 17 w 21"/>
                <a:gd name="T11" fmla="*/ 21 h 21"/>
                <a:gd name="T12" fmla="*/ 21 w 21"/>
                <a:gd name="T13" fmla="*/ 18 h 21"/>
                <a:gd name="T14" fmla="*/ 21 w 21"/>
                <a:gd name="T15" fmla="*/ 4 h 21"/>
                <a:gd name="T16" fmla="*/ 17 w 21"/>
                <a:gd name="T17" fmla="*/ 0 h 21"/>
                <a:gd name="T18" fmla="*/ 18 w 21"/>
                <a:gd name="T19" fmla="*/ 18 h 21"/>
                <a:gd name="T20" fmla="*/ 17 w 21"/>
                <a:gd name="T21" fmla="*/ 19 h 21"/>
                <a:gd name="T22" fmla="*/ 3 w 21"/>
                <a:gd name="T23" fmla="*/ 19 h 21"/>
                <a:gd name="T24" fmla="*/ 2 w 21"/>
                <a:gd name="T25" fmla="*/ 18 h 21"/>
                <a:gd name="T26" fmla="*/ 2 w 21"/>
                <a:gd name="T27" fmla="*/ 4 h 21"/>
                <a:gd name="T28" fmla="*/ 3 w 21"/>
                <a:gd name="T29" fmla="*/ 3 h 21"/>
                <a:gd name="T30" fmla="*/ 17 w 21"/>
                <a:gd name="T31" fmla="*/ 3 h 21"/>
                <a:gd name="T32" fmla="*/ 18 w 21"/>
                <a:gd name="T33" fmla="*/ 4 h 21"/>
                <a:gd name="T34" fmla="*/ 18 w 21"/>
                <a:gd name="T35"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7" y="0"/>
                  </a:moveTo>
                  <a:cubicBezTo>
                    <a:pt x="3" y="0"/>
                    <a:pt x="3" y="0"/>
                    <a:pt x="3" y="0"/>
                  </a:cubicBezTo>
                  <a:cubicBezTo>
                    <a:pt x="1" y="0"/>
                    <a:pt x="0" y="2"/>
                    <a:pt x="0" y="4"/>
                  </a:cubicBezTo>
                  <a:cubicBezTo>
                    <a:pt x="0" y="18"/>
                    <a:pt x="0" y="18"/>
                    <a:pt x="0" y="18"/>
                  </a:cubicBezTo>
                  <a:cubicBezTo>
                    <a:pt x="0" y="20"/>
                    <a:pt x="1" y="21"/>
                    <a:pt x="3" y="21"/>
                  </a:cubicBezTo>
                  <a:cubicBezTo>
                    <a:pt x="17" y="21"/>
                    <a:pt x="17" y="21"/>
                    <a:pt x="17" y="21"/>
                  </a:cubicBezTo>
                  <a:cubicBezTo>
                    <a:pt x="19" y="21"/>
                    <a:pt x="21" y="20"/>
                    <a:pt x="21" y="18"/>
                  </a:cubicBezTo>
                  <a:cubicBezTo>
                    <a:pt x="21" y="4"/>
                    <a:pt x="21" y="4"/>
                    <a:pt x="21" y="4"/>
                  </a:cubicBezTo>
                  <a:cubicBezTo>
                    <a:pt x="21" y="2"/>
                    <a:pt x="19" y="0"/>
                    <a:pt x="17" y="0"/>
                  </a:cubicBezTo>
                  <a:close/>
                  <a:moveTo>
                    <a:pt x="18" y="18"/>
                  </a:moveTo>
                  <a:cubicBezTo>
                    <a:pt x="18" y="18"/>
                    <a:pt x="18" y="19"/>
                    <a:pt x="17" y="19"/>
                  </a:cubicBezTo>
                  <a:cubicBezTo>
                    <a:pt x="3" y="19"/>
                    <a:pt x="3" y="19"/>
                    <a:pt x="3" y="19"/>
                  </a:cubicBezTo>
                  <a:cubicBezTo>
                    <a:pt x="3" y="19"/>
                    <a:pt x="2" y="18"/>
                    <a:pt x="2" y="18"/>
                  </a:cubicBezTo>
                  <a:cubicBezTo>
                    <a:pt x="2" y="4"/>
                    <a:pt x="2" y="4"/>
                    <a:pt x="2" y="4"/>
                  </a:cubicBezTo>
                  <a:cubicBezTo>
                    <a:pt x="2" y="3"/>
                    <a:pt x="3" y="3"/>
                    <a:pt x="3" y="3"/>
                  </a:cubicBezTo>
                  <a:cubicBezTo>
                    <a:pt x="17" y="3"/>
                    <a:pt x="17" y="3"/>
                    <a:pt x="17" y="3"/>
                  </a:cubicBezTo>
                  <a:cubicBezTo>
                    <a:pt x="18" y="3"/>
                    <a:pt x="18" y="3"/>
                    <a:pt x="18" y="4"/>
                  </a:cubicBezTo>
                  <a:lnTo>
                    <a:pt x="18" y="18"/>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6" name="Freeform 182">
              <a:extLst>
                <a:ext uri="{FF2B5EF4-FFF2-40B4-BE49-F238E27FC236}">
                  <a16:creationId xmlns:a16="http://schemas.microsoft.com/office/drawing/2014/main" id="{0CB5731B-7B79-BA44-AC86-3944CC0FF9DA}"/>
                </a:ext>
              </a:extLst>
            </p:cNvPr>
            <p:cNvSpPr>
              <a:spLocks noEditPoints="1"/>
            </p:cNvSpPr>
            <p:nvPr/>
          </p:nvSpPr>
          <p:spPr bwMode="auto">
            <a:xfrm>
              <a:off x="515485" y="1953076"/>
              <a:ext cx="171092" cy="171092"/>
            </a:xfrm>
            <a:custGeom>
              <a:avLst/>
              <a:gdLst>
                <a:gd name="T0" fmla="*/ 44 w 44"/>
                <a:gd name="T1" fmla="*/ 12 h 44"/>
                <a:gd name="T2" fmla="*/ 38 w 44"/>
                <a:gd name="T3" fmla="*/ 10 h 44"/>
                <a:gd name="T4" fmla="*/ 34 w 44"/>
                <a:gd name="T5" fmla="*/ 6 h 44"/>
                <a:gd name="T6" fmla="*/ 34 w 44"/>
                <a:gd name="T7" fmla="*/ 1 h 44"/>
                <a:gd name="T8" fmla="*/ 31 w 44"/>
                <a:gd name="T9" fmla="*/ 1 h 44"/>
                <a:gd name="T10" fmla="*/ 27 w 44"/>
                <a:gd name="T11" fmla="*/ 6 h 44"/>
                <a:gd name="T12" fmla="*/ 26 w 44"/>
                <a:gd name="T13" fmla="*/ 0 h 44"/>
                <a:gd name="T14" fmla="*/ 24 w 44"/>
                <a:gd name="T15" fmla="*/ 6 h 44"/>
                <a:gd name="T16" fmla="*/ 20 w 44"/>
                <a:gd name="T17" fmla="*/ 1 h 44"/>
                <a:gd name="T18" fmla="*/ 17 w 44"/>
                <a:gd name="T19" fmla="*/ 1 h 44"/>
                <a:gd name="T20" fmla="*/ 13 w 44"/>
                <a:gd name="T21" fmla="*/ 6 h 44"/>
                <a:gd name="T22" fmla="*/ 12 w 44"/>
                <a:gd name="T23" fmla="*/ 0 h 44"/>
                <a:gd name="T24" fmla="*/ 11 w 44"/>
                <a:gd name="T25" fmla="*/ 6 h 44"/>
                <a:gd name="T26" fmla="*/ 6 w 44"/>
                <a:gd name="T27" fmla="*/ 10 h 44"/>
                <a:gd name="T28" fmla="*/ 2 w 44"/>
                <a:gd name="T29" fmla="*/ 10 h 44"/>
                <a:gd name="T30" fmla="*/ 2 w 44"/>
                <a:gd name="T31" fmla="*/ 13 h 44"/>
                <a:gd name="T32" fmla="*/ 6 w 44"/>
                <a:gd name="T33" fmla="*/ 17 h 44"/>
                <a:gd name="T34" fmla="*/ 0 w 44"/>
                <a:gd name="T35" fmla="*/ 18 h 44"/>
                <a:gd name="T36" fmla="*/ 6 w 44"/>
                <a:gd name="T37" fmla="*/ 20 h 44"/>
                <a:gd name="T38" fmla="*/ 2 w 44"/>
                <a:gd name="T39" fmla="*/ 24 h 44"/>
                <a:gd name="T40" fmla="*/ 2 w 44"/>
                <a:gd name="T41" fmla="*/ 27 h 44"/>
                <a:gd name="T42" fmla="*/ 6 w 44"/>
                <a:gd name="T43" fmla="*/ 31 h 44"/>
                <a:gd name="T44" fmla="*/ 0 w 44"/>
                <a:gd name="T45" fmla="*/ 32 h 44"/>
                <a:gd name="T46" fmla="*/ 6 w 44"/>
                <a:gd name="T47" fmla="*/ 33 h 44"/>
                <a:gd name="T48" fmla="*/ 10 w 44"/>
                <a:gd name="T49" fmla="*/ 38 h 44"/>
                <a:gd name="T50" fmla="*/ 11 w 44"/>
                <a:gd name="T51" fmla="*/ 42 h 44"/>
                <a:gd name="T52" fmla="*/ 13 w 44"/>
                <a:gd name="T53" fmla="*/ 42 h 44"/>
                <a:gd name="T54" fmla="*/ 17 w 44"/>
                <a:gd name="T55" fmla="*/ 38 h 44"/>
                <a:gd name="T56" fmla="*/ 19 w 44"/>
                <a:gd name="T57" fmla="*/ 44 h 44"/>
                <a:gd name="T58" fmla="*/ 20 w 44"/>
                <a:gd name="T59" fmla="*/ 38 h 44"/>
                <a:gd name="T60" fmla="*/ 24 w 44"/>
                <a:gd name="T61" fmla="*/ 42 h 44"/>
                <a:gd name="T62" fmla="*/ 27 w 44"/>
                <a:gd name="T63" fmla="*/ 42 h 44"/>
                <a:gd name="T64" fmla="*/ 31 w 44"/>
                <a:gd name="T65" fmla="*/ 38 h 44"/>
                <a:gd name="T66" fmla="*/ 32 w 44"/>
                <a:gd name="T67" fmla="*/ 44 h 44"/>
                <a:gd name="T68" fmla="*/ 34 w 44"/>
                <a:gd name="T69" fmla="*/ 38 h 44"/>
                <a:gd name="T70" fmla="*/ 38 w 44"/>
                <a:gd name="T71" fmla="*/ 34 h 44"/>
                <a:gd name="T72" fmla="*/ 43 w 44"/>
                <a:gd name="T73" fmla="*/ 33 h 44"/>
                <a:gd name="T74" fmla="*/ 43 w 44"/>
                <a:gd name="T75" fmla="*/ 31 h 44"/>
                <a:gd name="T76" fmla="*/ 38 w 44"/>
                <a:gd name="T77" fmla="*/ 27 h 44"/>
                <a:gd name="T78" fmla="*/ 44 w 44"/>
                <a:gd name="T79" fmla="*/ 25 h 44"/>
                <a:gd name="T80" fmla="*/ 38 w 44"/>
                <a:gd name="T81" fmla="*/ 24 h 44"/>
                <a:gd name="T82" fmla="*/ 43 w 44"/>
                <a:gd name="T83" fmla="*/ 20 h 44"/>
                <a:gd name="T84" fmla="*/ 43 w 44"/>
                <a:gd name="T85" fmla="*/ 17 h 44"/>
                <a:gd name="T86" fmla="*/ 38 w 44"/>
                <a:gd name="T87" fmla="*/ 13 h 44"/>
                <a:gd name="T88" fmla="*/ 36 w 44"/>
                <a:gd name="T89" fmla="*/ 34 h 44"/>
                <a:gd name="T90" fmla="*/ 10 w 44"/>
                <a:gd name="T91" fmla="*/ 36 h 44"/>
                <a:gd name="T92" fmla="*/ 8 w 44"/>
                <a:gd name="T93" fmla="*/ 10 h 44"/>
                <a:gd name="T94" fmla="*/ 34 w 44"/>
                <a:gd name="T95" fmla="*/ 8 h 44"/>
                <a:gd name="T96" fmla="*/ 36 w 44"/>
                <a:gd name="T9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44">
                  <a:moveTo>
                    <a:pt x="43" y="13"/>
                  </a:moveTo>
                  <a:cubicBezTo>
                    <a:pt x="43" y="13"/>
                    <a:pt x="44" y="12"/>
                    <a:pt x="44" y="12"/>
                  </a:cubicBezTo>
                  <a:cubicBezTo>
                    <a:pt x="44" y="11"/>
                    <a:pt x="43" y="10"/>
                    <a:pt x="43" y="10"/>
                  </a:cubicBezTo>
                  <a:cubicBezTo>
                    <a:pt x="38" y="10"/>
                    <a:pt x="38" y="10"/>
                    <a:pt x="38" y="10"/>
                  </a:cubicBezTo>
                  <a:cubicBezTo>
                    <a:pt x="38" y="10"/>
                    <a:pt x="38" y="10"/>
                    <a:pt x="38" y="10"/>
                  </a:cubicBezTo>
                  <a:cubicBezTo>
                    <a:pt x="38" y="8"/>
                    <a:pt x="36" y="6"/>
                    <a:pt x="34" y="6"/>
                  </a:cubicBezTo>
                  <a:cubicBezTo>
                    <a:pt x="34" y="6"/>
                    <a:pt x="34" y="6"/>
                    <a:pt x="34" y="6"/>
                  </a:cubicBezTo>
                  <a:cubicBezTo>
                    <a:pt x="34" y="1"/>
                    <a:pt x="34" y="1"/>
                    <a:pt x="34" y="1"/>
                  </a:cubicBezTo>
                  <a:cubicBezTo>
                    <a:pt x="34" y="1"/>
                    <a:pt x="33" y="0"/>
                    <a:pt x="32" y="0"/>
                  </a:cubicBezTo>
                  <a:cubicBezTo>
                    <a:pt x="32" y="0"/>
                    <a:pt x="31" y="1"/>
                    <a:pt x="31" y="1"/>
                  </a:cubicBezTo>
                  <a:cubicBezTo>
                    <a:pt x="31" y="6"/>
                    <a:pt x="31" y="6"/>
                    <a:pt x="31" y="6"/>
                  </a:cubicBezTo>
                  <a:cubicBezTo>
                    <a:pt x="27" y="6"/>
                    <a:pt x="27" y="6"/>
                    <a:pt x="27" y="6"/>
                  </a:cubicBezTo>
                  <a:cubicBezTo>
                    <a:pt x="27" y="1"/>
                    <a:pt x="27" y="1"/>
                    <a:pt x="27" y="1"/>
                  </a:cubicBezTo>
                  <a:cubicBezTo>
                    <a:pt x="27" y="1"/>
                    <a:pt x="26" y="0"/>
                    <a:pt x="26" y="0"/>
                  </a:cubicBezTo>
                  <a:cubicBezTo>
                    <a:pt x="25" y="0"/>
                    <a:pt x="24" y="1"/>
                    <a:pt x="24" y="1"/>
                  </a:cubicBezTo>
                  <a:cubicBezTo>
                    <a:pt x="24" y="6"/>
                    <a:pt x="24" y="6"/>
                    <a:pt x="24" y="6"/>
                  </a:cubicBezTo>
                  <a:cubicBezTo>
                    <a:pt x="20" y="6"/>
                    <a:pt x="20" y="6"/>
                    <a:pt x="20" y="6"/>
                  </a:cubicBezTo>
                  <a:cubicBezTo>
                    <a:pt x="20" y="1"/>
                    <a:pt x="20" y="1"/>
                    <a:pt x="20" y="1"/>
                  </a:cubicBezTo>
                  <a:cubicBezTo>
                    <a:pt x="20" y="1"/>
                    <a:pt x="19" y="0"/>
                    <a:pt x="19" y="0"/>
                  </a:cubicBezTo>
                  <a:cubicBezTo>
                    <a:pt x="18" y="0"/>
                    <a:pt x="17" y="1"/>
                    <a:pt x="17" y="1"/>
                  </a:cubicBezTo>
                  <a:cubicBezTo>
                    <a:pt x="17" y="6"/>
                    <a:pt x="17" y="6"/>
                    <a:pt x="17" y="6"/>
                  </a:cubicBezTo>
                  <a:cubicBezTo>
                    <a:pt x="13" y="6"/>
                    <a:pt x="13" y="6"/>
                    <a:pt x="13" y="6"/>
                  </a:cubicBezTo>
                  <a:cubicBezTo>
                    <a:pt x="13" y="1"/>
                    <a:pt x="13" y="1"/>
                    <a:pt x="13" y="1"/>
                  </a:cubicBezTo>
                  <a:cubicBezTo>
                    <a:pt x="13" y="1"/>
                    <a:pt x="13" y="0"/>
                    <a:pt x="12" y="0"/>
                  </a:cubicBezTo>
                  <a:cubicBezTo>
                    <a:pt x="11" y="0"/>
                    <a:pt x="11" y="1"/>
                    <a:pt x="11" y="1"/>
                  </a:cubicBezTo>
                  <a:cubicBezTo>
                    <a:pt x="11" y="6"/>
                    <a:pt x="11" y="6"/>
                    <a:pt x="11" y="6"/>
                  </a:cubicBezTo>
                  <a:cubicBezTo>
                    <a:pt x="10" y="6"/>
                    <a:pt x="10" y="6"/>
                    <a:pt x="10" y="6"/>
                  </a:cubicBezTo>
                  <a:cubicBezTo>
                    <a:pt x="8" y="6"/>
                    <a:pt x="6" y="8"/>
                    <a:pt x="6" y="10"/>
                  </a:cubicBezTo>
                  <a:cubicBezTo>
                    <a:pt x="6" y="10"/>
                    <a:pt x="6" y="10"/>
                    <a:pt x="6" y="10"/>
                  </a:cubicBezTo>
                  <a:cubicBezTo>
                    <a:pt x="2" y="10"/>
                    <a:pt x="2" y="10"/>
                    <a:pt x="2" y="10"/>
                  </a:cubicBezTo>
                  <a:cubicBezTo>
                    <a:pt x="1" y="10"/>
                    <a:pt x="0" y="11"/>
                    <a:pt x="0" y="12"/>
                  </a:cubicBezTo>
                  <a:cubicBezTo>
                    <a:pt x="0" y="12"/>
                    <a:pt x="1" y="13"/>
                    <a:pt x="2" y="13"/>
                  </a:cubicBezTo>
                  <a:cubicBezTo>
                    <a:pt x="6" y="13"/>
                    <a:pt x="6" y="13"/>
                    <a:pt x="6" y="13"/>
                  </a:cubicBezTo>
                  <a:cubicBezTo>
                    <a:pt x="6" y="17"/>
                    <a:pt x="6" y="17"/>
                    <a:pt x="6" y="17"/>
                  </a:cubicBezTo>
                  <a:cubicBezTo>
                    <a:pt x="2" y="17"/>
                    <a:pt x="2" y="17"/>
                    <a:pt x="2" y="17"/>
                  </a:cubicBezTo>
                  <a:cubicBezTo>
                    <a:pt x="1" y="17"/>
                    <a:pt x="0" y="18"/>
                    <a:pt x="0" y="18"/>
                  </a:cubicBezTo>
                  <a:cubicBezTo>
                    <a:pt x="0" y="19"/>
                    <a:pt x="1" y="20"/>
                    <a:pt x="2" y="20"/>
                  </a:cubicBezTo>
                  <a:cubicBezTo>
                    <a:pt x="6" y="20"/>
                    <a:pt x="6" y="20"/>
                    <a:pt x="6" y="20"/>
                  </a:cubicBezTo>
                  <a:cubicBezTo>
                    <a:pt x="6" y="24"/>
                    <a:pt x="6" y="24"/>
                    <a:pt x="6" y="24"/>
                  </a:cubicBezTo>
                  <a:cubicBezTo>
                    <a:pt x="2" y="24"/>
                    <a:pt x="2" y="24"/>
                    <a:pt x="2" y="24"/>
                  </a:cubicBezTo>
                  <a:cubicBezTo>
                    <a:pt x="1" y="24"/>
                    <a:pt x="0" y="25"/>
                    <a:pt x="0" y="25"/>
                  </a:cubicBezTo>
                  <a:cubicBezTo>
                    <a:pt x="0" y="26"/>
                    <a:pt x="1" y="27"/>
                    <a:pt x="2" y="27"/>
                  </a:cubicBezTo>
                  <a:cubicBezTo>
                    <a:pt x="6" y="27"/>
                    <a:pt x="6" y="27"/>
                    <a:pt x="6" y="27"/>
                  </a:cubicBezTo>
                  <a:cubicBezTo>
                    <a:pt x="6" y="31"/>
                    <a:pt x="6" y="31"/>
                    <a:pt x="6" y="31"/>
                  </a:cubicBezTo>
                  <a:cubicBezTo>
                    <a:pt x="2" y="31"/>
                    <a:pt x="2" y="31"/>
                    <a:pt x="2" y="31"/>
                  </a:cubicBezTo>
                  <a:cubicBezTo>
                    <a:pt x="1" y="31"/>
                    <a:pt x="0" y="31"/>
                    <a:pt x="0" y="32"/>
                  </a:cubicBezTo>
                  <a:cubicBezTo>
                    <a:pt x="0" y="33"/>
                    <a:pt x="1" y="33"/>
                    <a:pt x="2" y="33"/>
                  </a:cubicBezTo>
                  <a:cubicBezTo>
                    <a:pt x="6" y="33"/>
                    <a:pt x="6" y="33"/>
                    <a:pt x="6" y="33"/>
                  </a:cubicBezTo>
                  <a:cubicBezTo>
                    <a:pt x="6" y="34"/>
                    <a:pt x="6" y="34"/>
                    <a:pt x="6" y="34"/>
                  </a:cubicBezTo>
                  <a:cubicBezTo>
                    <a:pt x="6" y="36"/>
                    <a:pt x="8" y="38"/>
                    <a:pt x="10" y="38"/>
                  </a:cubicBezTo>
                  <a:cubicBezTo>
                    <a:pt x="11" y="38"/>
                    <a:pt x="11" y="38"/>
                    <a:pt x="11" y="38"/>
                  </a:cubicBezTo>
                  <a:cubicBezTo>
                    <a:pt x="11" y="42"/>
                    <a:pt x="11" y="42"/>
                    <a:pt x="11" y="42"/>
                  </a:cubicBezTo>
                  <a:cubicBezTo>
                    <a:pt x="11" y="43"/>
                    <a:pt x="11" y="44"/>
                    <a:pt x="12" y="44"/>
                  </a:cubicBezTo>
                  <a:cubicBezTo>
                    <a:pt x="13" y="44"/>
                    <a:pt x="13" y="43"/>
                    <a:pt x="13" y="42"/>
                  </a:cubicBezTo>
                  <a:cubicBezTo>
                    <a:pt x="13" y="38"/>
                    <a:pt x="13" y="38"/>
                    <a:pt x="13" y="38"/>
                  </a:cubicBezTo>
                  <a:cubicBezTo>
                    <a:pt x="17" y="38"/>
                    <a:pt x="17" y="38"/>
                    <a:pt x="17" y="38"/>
                  </a:cubicBezTo>
                  <a:cubicBezTo>
                    <a:pt x="17" y="42"/>
                    <a:pt x="17" y="42"/>
                    <a:pt x="17" y="42"/>
                  </a:cubicBezTo>
                  <a:cubicBezTo>
                    <a:pt x="17" y="43"/>
                    <a:pt x="18" y="44"/>
                    <a:pt x="19" y="44"/>
                  </a:cubicBezTo>
                  <a:cubicBezTo>
                    <a:pt x="19" y="44"/>
                    <a:pt x="20" y="43"/>
                    <a:pt x="20" y="42"/>
                  </a:cubicBezTo>
                  <a:cubicBezTo>
                    <a:pt x="20" y="38"/>
                    <a:pt x="20" y="38"/>
                    <a:pt x="20" y="38"/>
                  </a:cubicBezTo>
                  <a:cubicBezTo>
                    <a:pt x="24" y="38"/>
                    <a:pt x="24" y="38"/>
                    <a:pt x="24" y="38"/>
                  </a:cubicBezTo>
                  <a:cubicBezTo>
                    <a:pt x="24" y="42"/>
                    <a:pt x="24" y="42"/>
                    <a:pt x="24" y="42"/>
                  </a:cubicBezTo>
                  <a:cubicBezTo>
                    <a:pt x="24" y="43"/>
                    <a:pt x="25" y="44"/>
                    <a:pt x="26" y="44"/>
                  </a:cubicBezTo>
                  <a:cubicBezTo>
                    <a:pt x="26" y="44"/>
                    <a:pt x="27" y="43"/>
                    <a:pt x="27" y="42"/>
                  </a:cubicBezTo>
                  <a:cubicBezTo>
                    <a:pt x="27" y="38"/>
                    <a:pt x="27" y="38"/>
                    <a:pt x="27" y="38"/>
                  </a:cubicBezTo>
                  <a:cubicBezTo>
                    <a:pt x="31" y="38"/>
                    <a:pt x="31" y="38"/>
                    <a:pt x="31" y="38"/>
                  </a:cubicBezTo>
                  <a:cubicBezTo>
                    <a:pt x="31" y="42"/>
                    <a:pt x="31" y="42"/>
                    <a:pt x="31" y="42"/>
                  </a:cubicBezTo>
                  <a:cubicBezTo>
                    <a:pt x="31" y="43"/>
                    <a:pt x="32" y="44"/>
                    <a:pt x="32" y="44"/>
                  </a:cubicBezTo>
                  <a:cubicBezTo>
                    <a:pt x="33" y="44"/>
                    <a:pt x="34" y="43"/>
                    <a:pt x="34" y="42"/>
                  </a:cubicBezTo>
                  <a:cubicBezTo>
                    <a:pt x="34" y="38"/>
                    <a:pt x="34" y="38"/>
                    <a:pt x="34" y="38"/>
                  </a:cubicBezTo>
                  <a:cubicBezTo>
                    <a:pt x="34" y="38"/>
                    <a:pt x="34" y="38"/>
                    <a:pt x="34" y="38"/>
                  </a:cubicBezTo>
                  <a:cubicBezTo>
                    <a:pt x="36" y="38"/>
                    <a:pt x="38" y="36"/>
                    <a:pt x="38" y="34"/>
                  </a:cubicBezTo>
                  <a:cubicBezTo>
                    <a:pt x="38" y="33"/>
                    <a:pt x="38" y="33"/>
                    <a:pt x="38" y="33"/>
                  </a:cubicBezTo>
                  <a:cubicBezTo>
                    <a:pt x="43" y="33"/>
                    <a:pt x="43" y="33"/>
                    <a:pt x="43" y="33"/>
                  </a:cubicBezTo>
                  <a:cubicBezTo>
                    <a:pt x="43" y="33"/>
                    <a:pt x="44" y="33"/>
                    <a:pt x="44" y="32"/>
                  </a:cubicBezTo>
                  <a:cubicBezTo>
                    <a:pt x="44" y="31"/>
                    <a:pt x="43" y="31"/>
                    <a:pt x="43" y="31"/>
                  </a:cubicBezTo>
                  <a:cubicBezTo>
                    <a:pt x="38" y="31"/>
                    <a:pt x="38" y="31"/>
                    <a:pt x="38" y="31"/>
                  </a:cubicBezTo>
                  <a:cubicBezTo>
                    <a:pt x="38" y="27"/>
                    <a:pt x="38" y="27"/>
                    <a:pt x="38" y="27"/>
                  </a:cubicBezTo>
                  <a:cubicBezTo>
                    <a:pt x="43" y="27"/>
                    <a:pt x="43" y="27"/>
                    <a:pt x="43" y="27"/>
                  </a:cubicBezTo>
                  <a:cubicBezTo>
                    <a:pt x="43" y="27"/>
                    <a:pt x="44" y="26"/>
                    <a:pt x="44" y="25"/>
                  </a:cubicBezTo>
                  <a:cubicBezTo>
                    <a:pt x="44" y="25"/>
                    <a:pt x="43" y="24"/>
                    <a:pt x="43" y="24"/>
                  </a:cubicBezTo>
                  <a:cubicBezTo>
                    <a:pt x="38" y="24"/>
                    <a:pt x="38" y="24"/>
                    <a:pt x="38" y="24"/>
                  </a:cubicBezTo>
                  <a:cubicBezTo>
                    <a:pt x="38" y="20"/>
                    <a:pt x="38" y="20"/>
                    <a:pt x="38" y="20"/>
                  </a:cubicBezTo>
                  <a:cubicBezTo>
                    <a:pt x="43" y="20"/>
                    <a:pt x="43" y="20"/>
                    <a:pt x="43" y="20"/>
                  </a:cubicBezTo>
                  <a:cubicBezTo>
                    <a:pt x="43" y="20"/>
                    <a:pt x="44" y="19"/>
                    <a:pt x="44" y="18"/>
                  </a:cubicBezTo>
                  <a:cubicBezTo>
                    <a:pt x="44" y="18"/>
                    <a:pt x="43" y="17"/>
                    <a:pt x="43" y="17"/>
                  </a:cubicBezTo>
                  <a:cubicBezTo>
                    <a:pt x="38" y="17"/>
                    <a:pt x="38" y="17"/>
                    <a:pt x="38" y="17"/>
                  </a:cubicBezTo>
                  <a:cubicBezTo>
                    <a:pt x="38" y="13"/>
                    <a:pt x="38" y="13"/>
                    <a:pt x="38" y="13"/>
                  </a:cubicBezTo>
                  <a:lnTo>
                    <a:pt x="43" y="13"/>
                  </a:lnTo>
                  <a:close/>
                  <a:moveTo>
                    <a:pt x="36" y="34"/>
                  </a:moveTo>
                  <a:cubicBezTo>
                    <a:pt x="36" y="35"/>
                    <a:pt x="35" y="36"/>
                    <a:pt x="34" y="36"/>
                  </a:cubicBezTo>
                  <a:cubicBezTo>
                    <a:pt x="10" y="36"/>
                    <a:pt x="10" y="36"/>
                    <a:pt x="10" y="36"/>
                  </a:cubicBezTo>
                  <a:cubicBezTo>
                    <a:pt x="9" y="36"/>
                    <a:pt x="8" y="35"/>
                    <a:pt x="8" y="34"/>
                  </a:cubicBezTo>
                  <a:cubicBezTo>
                    <a:pt x="8" y="10"/>
                    <a:pt x="8" y="10"/>
                    <a:pt x="8" y="10"/>
                  </a:cubicBezTo>
                  <a:cubicBezTo>
                    <a:pt x="8" y="9"/>
                    <a:pt x="9" y="8"/>
                    <a:pt x="10" y="8"/>
                  </a:cubicBezTo>
                  <a:cubicBezTo>
                    <a:pt x="34" y="8"/>
                    <a:pt x="34" y="8"/>
                    <a:pt x="34" y="8"/>
                  </a:cubicBezTo>
                  <a:cubicBezTo>
                    <a:pt x="35" y="8"/>
                    <a:pt x="36" y="9"/>
                    <a:pt x="36" y="10"/>
                  </a:cubicBezTo>
                  <a:lnTo>
                    <a:pt x="36" y="34"/>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7" name="Freeform 183">
              <a:extLst>
                <a:ext uri="{FF2B5EF4-FFF2-40B4-BE49-F238E27FC236}">
                  <a16:creationId xmlns:a16="http://schemas.microsoft.com/office/drawing/2014/main" id="{6B37B16A-F6AD-B045-A7F7-86CD996928AA}"/>
                </a:ext>
              </a:extLst>
            </p:cNvPr>
            <p:cNvSpPr>
              <a:spLocks noEditPoints="1"/>
            </p:cNvSpPr>
            <p:nvPr/>
          </p:nvSpPr>
          <p:spPr bwMode="auto">
            <a:xfrm>
              <a:off x="453804" y="1891395"/>
              <a:ext cx="294455" cy="294455"/>
            </a:xfrm>
            <a:custGeom>
              <a:avLst/>
              <a:gdLst>
                <a:gd name="T0" fmla="*/ 74 w 76"/>
                <a:gd name="T1" fmla="*/ 32 h 76"/>
                <a:gd name="T2" fmla="*/ 68 w 76"/>
                <a:gd name="T3" fmla="*/ 17 h 76"/>
                <a:gd name="T4" fmla="*/ 61 w 76"/>
                <a:gd name="T5" fmla="*/ 8 h 76"/>
                <a:gd name="T6" fmla="*/ 50 w 76"/>
                <a:gd name="T7" fmla="*/ 10 h 76"/>
                <a:gd name="T8" fmla="*/ 44 w 76"/>
                <a:gd name="T9" fmla="*/ 0 h 76"/>
                <a:gd name="T10" fmla="*/ 32 w 76"/>
                <a:gd name="T11" fmla="*/ 2 h 76"/>
                <a:gd name="T12" fmla="*/ 24 w 76"/>
                <a:gd name="T13" fmla="*/ 11 h 76"/>
                <a:gd name="T14" fmla="*/ 16 w 76"/>
                <a:gd name="T15" fmla="*/ 7 h 76"/>
                <a:gd name="T16" fmla="*/ 8 w 76"/>
                <a:gd name="T17" fmla="*/ 17 h 76"/>
                <a:gd name="T18" fmla="*/ 2 w 76"/>
                <a:gd name="T19" fmla="*/ 31 h 76"/>
                <a:gd name="T20" fmla="*/ 1 w 76"/>
                <a:gd name="T21" fmla="*/ 43 h 76"/>
                <a:gd name="T22" fmla="*/ 10 w 76"/>
                <a:gd name="T23" fmla="*/ 49 h 76"/>
                <a:gd name="T24" fmla="*/ 8 w 76"/>
                <a:gd name="T25" fmla="*/ 60 h 76"/>
                <a:gd name="T26" fmla="*/ 17 w 76"/>
                <a:gd name="T27" fmla="*/ 68 h 76"/>
                <a:gd name="T28" fmla="*/ 31 w 76"/>
                <a:gd name="T29" fmla="*/ 74 h 76"/>
                <a:gd name="T30" fmla="*/ 38 w 76"/>
                <a:gd name="T31" fmla="*/ 76 h 76"/>
                <a:gd name="T32" fmla="*/ 44 w 76"/>
                <a:gd name="T33" fmla="*/ 74 h 76"/>
                <a:gd name="T34" fmla="*/ 53 w 76"/>
                <a:gd name="T35" fmla="*/ 65 h 76"/>
                <a:gd name="T36" fmla="*/ 61 w 76"/>
                <a:gd name="T37" fmla="*/ 68 h 76"/>
                <a:gd name="T38" fmla="*/ 68 w 76"/>
                <a:gd name="T39" fmla="*/ 59 h 76"/>
                <a:gd name="T40" fmla="*/ 74 w 76"/>
                <a:gd name="T41" fmla="*/ 45 h 76"/>
                <a:gd name="T42" fmla="*/ 76 w 76"/>
                <a:gd name="T43" fmla="*/ 33 h 76"/>
                <a:gd name="T44" fmla="*/ 63 w 76"/>
                <a:gd name="T45" fmla="*/ 49 h 76"/>
                <a:gd name="T46" fmla="*/ 60 w 76"/>
                <a:gd name="T47" fmla="*/ 66 h 76"/>
                <a:gd name="T48" fmla="*/ 49 w 76"/>
                <a:gd name="T49" fmla="*/ 63 h 76"/>
                <a:gd name="T50" fmla="*/ 34 w 76"/>
                <a:gd name="T51" fmla="*/ 73 h 76"/>
                <a:gd name="T52" fmla="*/ 16 w 76"/>
                <a:gd name="T53" fmla="*/ 65 h 76"/>
                <a:gd name="T54" fmla="*/ 13 w 76"/>
                <a:gd name="T55" fmla="*/ 48 h 76"/>
                <a:gd name="T56" fmla="*/ 3 w 76"/>
                <a:gd name="T57" fmla="*/ 34 h 76"/>
                <a:gd name="T58" fmla="*/ 11 w 76"/>
                <a:gd name="T59" fmla="*/ 16 h 76"/>
                <a:gd name="T60" fmla="*/ 24 w 76"/>
                <a:gd name="T61" fmla="*/ 13 h 76"/>
                <a:gd name="T62" fmla="*/ 34 w 76"/>
                <a:gd name="T63" fmla="*/ 3 h 76"/>
                <a:gd name="T64" fmla="*/ 49 w 76"/>
                <a:gd name="T65" fmla="*/ 13 h 76"/>
                <a:gd name="T66" fmla="*/ 60 w 76"/>
                <a:gd name="T67" fmla="*/ 10 h 76"/>
                <a:gd name="T68" fmla="*/ 64 w 76"/>
                <a:gd name="T69" fmla="*/ 27 h 76"/>
                <a:gd name="T70" fmla="*/ 73 w 76"/>
                <a:gd name="T71" fmla="*/ 4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76">
                  <a:moveTo>
                    <a:pt x="76" y="33"/>
                  </a:moveTo>
                  <a:cubicBezTo>
                    <a:pt x="76" y="32"/>
                    <a:pt x="75" y="31"/>
                    <a:pt x="74" y="32"/>
                  </a:cubicBezTo>
                  <a:cubicBezTo>
                    <a:pt x="71" y="32"/>
                    <a:pt x="67" y="30"/>
                    <a:pt x="66" y="26"/>
                  </a:cubicBezTo>
                  <a:cubicBezTo>
                    <a:pt x="65" y="23"/>
                    <a:pt x="66" y="19"/>
                    <a:pt x="68" y="17"/>
                  </a:cubicBezTo>
                  <a:cubicBezTo>
                    <a:pt x="69" y="17"/>
                    <a:pt x="69" y="16"/>
                    <a:pt x="69" y="15"/>
                  </a:cubicBezTo>
                  <a:cubicBezTo>
                    <a:pt x="67" y="12"/>
                    <a:pt x="64" y="10"/>
                    <a:pt x="61" y="8"/>
                  </a:cubicBezTo>
                  <a:cubicBezTo>
                    <a:pt x="60" y="7"/>
                    <a:pt x="60" y="7"/>
                    <a:pt x="59" y="8"/>
                  </a:cubicBezTo>
                  <a:cubicBezTo>
                    <a:pt x="57" y="10"/>
                    <a:pt x="53" y="11"/>
                    <a:pt x="50" y="10"/>
                  </a:cubicBezTo>
                  <a:cubicBezTo>
                    <a:pt x="47" y="9"/>
                    <a:pt x="45" y="5"/>
                    <a:pt x="45" y="2"/>
                  </a:cubicBezTo>
                  <a:cubicBezTo>
                    <a:pt x="45" y="1"/>
                    <a:pt x="44" y="0"/>
                    <a:pt x="44" y="0"/>
                  </a:cubicBezTo>
                  <a:cubicBezTo>
                    <a:pt x="40" y="0"/>
                    <a:pt x="37" y="0"/>
                    <a:pt x="33" y="0"/>
                  </a:cubicBezTo>
                  <a:cubicBezTo>
                    <a:pt x="32" y="0"/>
                    <a:pt x="32" y="1"/>
                    <a:pt x="32" y="2"/>
                  </a:cubicBezTo>
                  <a:cubicBezTo>
                    <a:pt x="32" y="5"/>
                    <a:pt x="30" y="9"/>
                    <a:pt x="27" y="10"/>
                  </a:cubicBezTo>
                  <a:cubicBezTo>
                    <a:pt x="26" y="10"/>
                    <a:pt x="25" y="11"/>
                    <a:pt x="24" y="11"/>
                  </a:cubicBezTo>
                  <a:cubicBezTo>
                    <a:pt x="21" y="11"/>
                    <a:pt x="19" y="9"/>
                    <a:pt x="17" y="8"/>
                  </a:cubicBezTo>
                  <a:cubicBezTo>
                    <a:pt x="17" y="7"/>
                    <a:pt x="16" y="7"/>
                    <a:pt x="16" y="7"/>
                  </a:cubicBezTo>
                  <a:cubicBezTo>
                    <a:pt x="13" y="10"/>
                    <a:pt x="10" y="12"/>
                    <a:pt x="8" y="15"/>
                  </a:cubicBezTo>
                  <a:cubicBezTo>
                    <a:pt x="7" y="16"/>
                    <a:pt x="8" y="16"/>
                    <a:pt x="8" y="17"/>
                  </a:cubicBezTo>
                  <a:cubicBezTo>
                    <a:pt x="11" y="19"/>
                    <a:pt x="12" y="23"/>
                    <a:pt x="10" y="26"/>
                  </a:cubicBezTo>
                  <a:cubicBezTo>
                    <a:pt x="9" y="29"/>
                    <a:pt x="6" y="31"/>
                    <a:pt x="2" y="31"/>
                  </a:cubicBezTo>
                  <a:cubicBezTo>
                    <a:pt x="1" y="31"/>
                    <a:pt x="1" y="32"/>
                    <a:pt x="1" y="32"/>
                  </a:cubicBezTo>
                  <a:cubicBezTo>
                    <a:pt x="0" y="36"/>
                    <a:pt x="0" y="40"/>
                    <a:pt x="1" y="43"/>
                  </a:cubicBezTo>
                  <a:cubicBezTo>
                    <a:pt x="1" y="44"/>
                    <a:pt x="1" y="44"/>
                    <a:pt x="2" y="44"/>
                  </a:cubicBezTo>
                  <a:cubicBezTo>
                    <a:pt x="6" y="44"/>
                    <a:pt x="9" y="46"/>
                    <a:pt x="10" y="49"/>
                  </a:cubicBezTo>
                  <a:cubicBezTo>
                    <a:pt x="12" y="53"/>
                    <a:pt x="11" y="56"/>
                    <a:pt x="8" y="59"/>
                  </a:cubicBezTo>
                  <a:cubicBezTo>
                    <a:pt x="7" y="59"/>
                    <a:pt x="7" y="60"/>
                    <a:pt x="8" y="60"/>
                  </a:cubicBezTo>
                  <a:cubicBezTo>
                    <a:pt x="10" y="63"/>
                    <a:pt x="12" y="66"/>
                    <a:pt x="15" y="68"/>
                  </a:cubicBezTo>
                  <a:cubicBezTo>
                    <a:pt x="16" y="69"/>
                    <a:pt x="17" y="68"/>
                    <a:pt x="17" y="68"/>
                  </a:cubicBezTo>
                  <a:cubicBezTo>
                    <a:pt x="19" y="65"/>
                    <a:pt x="23" y="64"/>
                    <a:pt x="26" y="66"/>
                  </a:cubicBezTo>
                  <a:cubicBezTo>
                    <a:pt x="30" y="67"/>
                    <a:pt x="32" y="70"/>
                    <a:pt x="31" y="74"/>
                  </a:cubicBezTo>
                  <a:cubicBezTo>
                    <a:pt x="31" y="75"/>
                    <a:pt x="32" y="75"/>
                    <a:pt x="32" y="75"/>
                  </a:cubicBezTo>
                  <a:cubicBezTo>
                    <a:pt x="34" y="76"/>
                    <a:pt x="36" y="76"/>
                    <a:pt x="38" y="76"/>
                  </a:cubicBezTo>
                  <a:cubicBezTo>
                    <a:pt x="40" y="76"/>
                    <a:pt x="42" y="76"/>
                    <a:pt x="43" y="75"/>
                  </a:cubicBezTo>
                  <a:cubicBezTo>
                    <a:pt x="44" y="75"/>
                    <a:pt x="45" y="75"/>
                    <a:pt x="44" y="74"/>
                  </a:cubicBezTo>
                  <a:cubicBezTo>
                    <a:pt x="44" y="70"/>
                    <a:pt x="46" y="67"/>
                    <a:pt x="50" y="66"/>
                  </a:cubicBezTo>
                  <a:cubicBezTo>
                    <a:pt x="51" y="65"/>
                    <a:pt x="52" y="65"/>
                    <a:pt x="53" y="65"/>
                  </a:cubicBezTo>
                  <a:cubicBezTo>
                    <a:pt x="55" y="65"/>
                    <a:pt x="57" y="66"/>
                    <a:pt x="59" y="68"/>
                  </a:cubicBezTo>
                  <a:cubicBezTo>
                    <a:pt x="59" y="69"/>
                    <a:pt x="60" y="69"/>
                    <a:pt x="61" y="68"/>
                  </a:cubicBezTo>
                  <a:cubicBezTo>
                    <a:pt x="64" y="66"/>
                    <a:pt x="66" y="64"/>
                    <a:pt x="68" y="61"/>
                  </a:cubicBezTo>
                  <a:cubicBezTo>
                    <a:pt x="69" y="60"/>
                    <a:pt x="69" y="59"/>
                    <a:pt x="68" y="59"/>
                  </a:cubicBezTo>
                  <a:cubicBezTo>
                    <a:pt x="65" y="57"/>
                    <a:pt x="65" y="53"/>
                    <a:pt x="66" y="50"/>
                  </a:cubicBezTo>
                  <a:cubicBezTo>
                    <a:pt x="67" y="46"/>
                    <a:pt x="71" y="44"/>
                    <a:pt x="74" y="45"/>
                  </a:cubicBezTo>
                  <a:cubicBezTo>
                    <a:pt x="75" y="45"/>
                    <a:pt x="76" y="44"/>
                    <a:pt x="76" y="44"/>
                  </a:cubicBezTo>
                  <a:cubicBezTo>
                    <a:pt x="76" y="40"/>
                    <a:pt x="76" y="36"/>
                    <a:pt x="76" y="33"/>
                  </a:cubicBezTo>
                  <a:close/>
                  <a:moveTo>
                    <a:pt x="73" y="42"/>
                  </a:moveTo>
                  <a:cubicBezTo>
                    <a:pt x="69" y="42"/>
                    <a:pt x="65" y="45"/>
                    <a:pt x="63" y="49"/>
                  </a:cubicBezTo>
                  <a:cubicBezTo>
                    <a:pt x="62" y="53"/>
                    <a:pt x="63" y="57"/>
                    <a:pt x="66" y="60"/>
                  </a:cubicBezTo>
                  <a:cubicBezTo>
                    <a:pt x="64" y="62"/>
                    <a:pt x="62" y="64"/>
                    <a:pt x="60" y="66"/>
                  </a:cubicBezTo>
                  <a:cubicBezTo>
                    <a:pt x="58" y="64"/>
                    <a:pt x="55" y="63"/>
                    <a:pt x="53" y="63"/>
                  </a:cubicBezTo>
                  <a:cubicBezTo>
                    <a:pt x="51" y="63"/>
                    <a:pt x="50" y="63"/>
                    <a:pt x="49" y="63"/>
                  </a:cubicBezTo>
                  <a:cubicBezTo>
                    <a:pt x="45" y="65"/>
                    <a:pt x="42" y="69"/>
                    <a:pt x="42" y="73"/>
                  </a:cubicBezTo>
                  <a:cubicBezTo>
                    <a:pt x="39" y="73"/>
                    <a:pt x="37" y="73"/>
                    <a:pt x="34" y="73"/>
                  </a:cubicBezTo>
                  <a:cubicBezTo>
                    <a:pt x="34" y="69"/>
                    <a:pt x="31" y="65"/>
                    <a:pt x="27" y="63"/>
                  </a:cubicBezTo>
                  <a:cubicBezTo>
                    <a:pt x="24" y="62"/>
                    <a:pt x="19" y="62"/>
                    <a:pt x="16" y="65"/>
                  </a:cubicBezTo>
                  <a:cubicBezTo>
                    <a:pt x="14" y="64"/>
                    <a:pt x="12" y="62"/>
                    <a:pt x="10" y="60"/>
                  </a:cubicBezTo>
                  <a:cubicBezTo>
                    <a:pt x="13" y="57"/>
                    <a:pt x="14" y="52"/>
                    <a:pt x="13" y="48"/>
                  </a:cubicBezTo>
                  <a:cubicBezTo>
                    <a:pt x="11" y="44"/>
                    <a:pt x="7" y="42"/>
                    <a:pt x="3" y="42"/>
                  </a:cubicBezTo>
                  <a:cubicBezTo>
                    <a:pt x="3" y="39"/>
                    <a:pt x="3" y="36"/>
                    <a:pt x="3" y="34"/>
                  </a:cubicBezTo>
                  <a:cubicBezTo>
                    <a:pt x="7" y="34"/>
                    <a:pt x="11" y="31"/>
                    <a:pt x="13" y="27"/>
                  </a:cubicBezTo>
                  <a:cubicBezTo>
                    <a:pt x="14" y="23"/>
                    <a:pt x="14" y="19"/>
                    <a:pt x="11" y="16"/>
                  </a:cubicBezTo>
                  <a:cubicBezTo>
                    <a:pt x="12" y="14"/>
                    <a:pt x="14" y="12"/>
                    <a:pt x="16" y="10"/>
                  </a:cubicBezTo>
                  <a:cubicBezTo>
                    <a:pt x="18" y="12"/>
                    <a:pt x="21" y="13"/>
                    <a:pt x="24" y="13"/>
                  </a:cubicBezTo>
                  <a:cubicBezTo>
                    <a:pt x="25" y="13"/>
                    <a:pt x="26" y="13"/>
                    <a:pt x="28" y="12"/>
                  </a:cubicBezTo>
                  <a:cubicBezTo>
                    <a:pt x="32" y="11"/>
                    <a:pt x="34" y="7"/>
                    <a:pt x="34" y="3"/>
                  </a:cubicBezTo>
                  <a:cubicBezTo>
                    <a:pt x="37" y="3"/>
                    <a:pt x="40" y="3"/>
                    <a:pt x="42" y="3"/>
                  </a:cubicBezTo>
                  <a:cubicBezTo>
                    <a:pt x="42" y="7"/>
                    <a:pt x="45" y="11"/>
                    <a:pt x="49" y="13"/>
                  </a:cubicBezTo>
                  <a:cubicBezTo>
                    <a:pt x="50" y="13"/>
                    <a:pt x="52" y="13"/>
                    <a:pt x="53" y="13"/>
                  </a:cubicBezTo>
                  <a:cubicBezTo>
                    <a:pt x="56" y="13"/>
                    <a:pt x="58" y="12"/>
                    <a:pt x="60" y="10"/>
                  </a:cubicBezTo>
                  <a:cubicBezTo>
                    <a:pt x="62" y="12"/>
                    <a:pt x="64" y="14"/>
                    <a:pt x="66" y="16"/>
                  </a:cubicBezTo>
                  <a:cubicBezTo>
                    <a:pt x="63" y="19"/>
                    <a:pt x="62" y="23"/>
                    <a:pt x="64" y="27"/>
                  </a:cubicBezTo>
                  <a:cubicBezTo>
                    <a:pt x="65" y="31"/>
                    <a:pt x="69" y="34"/>
                    <a:pt x="73" y="34"/>
                  </a:cubicBezTo>
                  <a:cubicBezTo>
                    <a:pt x="73" y="37"/>
                    <a:pt x="73" y="39"/>
                    <a:pt x="73" y="4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08" name="Group 2007">
            <a:extLst>
              <a:ext uri="{FF2B5EF4-FFF2-40B4-BE49-F238E27FC236}">
                <a16:creationId xmlns:a16="http://schemas.microsoft.com/office/drawing/2014/main" id="{04670434-1124-1544-BB36-564CFA02F43C}"/>
              </a:ext>
            </a:extLst>
          </p:cNvPr>
          <p:cNvGrpSpPr/>
          <p:nvPr userDrawn="1"/>
        </p:nvGrpSpPr>
        <p:grpSpPr>
          <a:xfrm>
            <a:off x="2473866" y="1315335"/>
            <a:ext cx="329701" cy="302532"/>
            <a:chOff x="6804026" y="58738"/>
            <a:chExt cx="712788" cy="654050"/>
          </a:xfrm>
          <a:solidFill>
            <a:srgbClr val="003088"/>
          </a:solidFill>
        </p:grpSpPr>
        <p:sp>
          <p:nvSpPr>
            <p:cNvPr id="2009" name="Freeform 184">
              <a:extLst>
                <a:ext uri="{FF2B5EF4-FFF2-40B4-BE49-F238E27FC236}">
                  <a16:creationId xmlns:a16="http://schemas.microsoft.com/office/drawing/2014/main" id="{AD35DDAC-127B-0A49-8177-E077DE53D6C8}"/>
                </a:ext>
              </a:extLst>
            </p:cNvPr>
            <p:cNvSpPr>
              <a:spLocks/>
            </p:cNvSpPr>
            <p:nvPr/>
          </p:nvSpPr>
          <p:spPr bwMode="auto">
            <a:xfrm>
              <a:off x="7081838" y="134938"/>
              <a:ext cx="49213" cy="15875"/>
            </a:xfrm>
            <a:custGeom>
              <a:avLst/>
              <a:gdLst>
                <a:gd name="T0" fmla="*/ 2 w 6"/>
                <a:gd name="T1" fmla="*/ 2 h 2"/>
                <a:gd name="T2" fmla="*/ 5 w 6"/>
                <a:gd name="T3" fmla="*/ 2 h 2"/>
                <a:gd name="T4" fmla="*/ 6 w 6"/>
                <a:gd name="T5" fmla="*/ 1 h 2"/>
                <a:gd name="T6" fmla="*/ 5 w 6"/>
                <a:gd name="T7" fmla="*/ 0 h 2"/>
                <a:gd name="T8" fmla="*/ 2 w 6"/>
                <a:gd name="T9" fmla="*/ 0 h 2"/>
                <a:gd name="T10" fmla="*/ 0 w 6"/>
                <a:gd name="T11" fmla="*/ 1 h 2"/>
                <a:gd name="T12" fmla="*/ 2 w 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2" y="2"/>
                  </a:moveTo>
                  <a:cubicBezTo>
                    <a:pt x="5" y="2"/>
                    <a:pt x="5" y="2"/>
                    <a:pt x="5" y="2"/>
                  </a:cubicBezTo>
                  <a:cubicBezTo>
                    <a:pt x="6" y="2"/>
                    <a:pt x="6" y="2"/>
                    <a:pt x="6" y="1"/>
                  </a:cubicBezTo>
                  <a:cubicBezTo>
                    <a:pt x="6" y="0"/>
                    <a:pt x="6" y="0"/>
                    <a:pt x="5" y="0"/>
                  </a:cubicBezTo>
                  <a:cubicBezTo>
                    <a:pt x="2" y="0"/>
                    <a:pt x="2" y="0"/>
                    <a:pt x="2" y="0"/>
                  </a:cubicBezTo>
                  <a:cubicBezTo>
                    <a:pt x="1" y="0"/>
                    <a:pt x="0" y="0"/>
                    <a:pt x="0" y="1"/>
                  </a:cubicBezTo>
                  <a:cubicBezTo>
                    <a:pt x="0" y="2"/>
                    <a:pt x="1" y="2"/>
                    <a:pt x="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0" name="Freeform 185">
              <a:extLst>
                <a:ext uri="{FF2B5EF4-FFF2-40B4-BE49-F238E27FC236}">
                  <a16:creationId xmlns:a16="http://schemas.microsoft.com/office/drawing/2014/main" id="{721C8B23-FFD6-684C-8AC1-79AC224B2130}"/>
                </a:ext>
              </a:extLst>
            </p:cNvPr>
            <p:cNvSpPr>
              <a:spLocks/>
            </p:cNvSpPr>
            <p:nvPr/>
          </p:nvSpPr>
          <p:spPr bwMode="auto">
            <a:xfrm>
              <a:off x="7189788" y="134938"/>
              <a:ext cx="50800" cy="15875"/>
            </a:xfrm>
            <a:custGeom>
              <a:avLst/>
              <a:gdLst>
                <a:gd name="T0" fmla="*/ 2 w 6"/>
                <a:gd name="T1" fmla="*/ 2 h 2"/>
                <a:gd name="T2" fmla="*/ 5 w 6"/>
                <a:gd name="T3" fmla="*/ 2 h 2"/>
                <a:gd name="T4" fmla="*/ 6 w 6"/>
                <a:gd name="T5" fmla="*/ 1 h 2"/>
                <a:gd name="T6" fmla="*/ 5 w 6"/>
                <a:gd name="T7" fmla="*/ 0 h 2"/>
                <a:gd name="T8" fmla="*/ 2 w 6"/>
                <a:gd name="T9" fmla="*/ 0 h 2"/>
                <a:gd name="T10" fmla="*/ 0 w 6"/>
                <a:gd name="T11" fmla="*/ 1 h 2"/>
                <a:gd name="T12" fmla="*/ 2 w 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2" y="2"/>
                  </a:moveTo>
                  <a:cubicBezTo>
                    <a:pt x="5" y="2"/>
                    <a:pt x="5" y="2"/>
                    <a:pt x="5" y="2"/>
                  </a:cubicBezTo>
                  <a:cubicBezTo>
                    <a:pt x="5" y="2"/>
                    <a:pt x="6" y="2"/>
                    <a:pt x="6" y="1"/>
                  </a:cubicBezTo>
                  <a:cubicBezTo>
                    <a:pt x="6" y="0"/>
                    <a:pt x="5" y="0"/>
                    <a:pt x="5" y="0"/>
                  </a:cubicBezTo>
                  <a:cubicBezTo>
                    <a:pt x="2" y="0"/>
                    <a:pt x="2" y="0"/>
                    <a:pt x="2" y="0"/>
                  </a:cubicBezTo>
                  <a:cubicBezTo>
                    <a:pt x="1" y="0"/>
                    <a:pt x="0" y="0"/>
                    <a:pt x="0" y="1"/>
                  </a:cubicBezTo>
                  <a:cubicBezTo>
                    <a:pt x="0" y="2"/>
                    <a:pt x="1" y="2"/>
                    <a:pt x="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1" name="Freeform 186">
              <a:extLst>
                <a:ext uri="{FF2B5EF4-FFF2-40B4-BE49-F238E27FC236}">
                  <a16:creationId xmlns:a16="http://schemas.microsoft.com/office/drawing/2014/main" id="{C8A3C01F-FBB1-E547-B6B3-973E3E4C0B24}"/>
                </a:ext>
              </a:extLst>
            </p:cNvPr>
            <p:cNvSpPr>
              <a:spLocks noEditPoints="1"/>
            </p:cNvSpPr>
            <p:nvPr/>
          </p:nvSpPr>
          <p:spPr bwMode="auto">
            <a:xfrm>
              <a:off x="6804026" y="58738"/>
              <a:ext cx="712788" cy="654050"/>
            </a:xfrm>
            <a:custGeom>
              <a:avLst/>
              <a:gdLst>
                <a:gd name="T0" fmla="*/ 81 w 85"/>
                <a:gd name="T1" fmla="*/ 44 h 78"/>
                <a:gd name="T2" fmla="*/ 81 w 85"/>
                <a:gd name="T3" fmla="*/ 38 h 78"/>
                <a:gd name="T4" fmla="*/ 65 w 85"/>
                <a:gd name="T5" fmla="*/ 24 h 78"/>
                <a:gd name="T6" fmla="*/ 64 w 85"/>
                <a:gd name="T7" fmla="*/ 31 h 78"/>
                <a:gd name="T8" fmla="*/ 65 w 85"/>
                <a:gd name="T9" fmla="*/ 16 h 78"/>
                <a:gd name="T10" fmla="*/ 28 w 85"/>
                <a:gd name="T11" fmla="*/ 0 h 78"/>
                <a:gd name="T12" fmla="*/ 25 w 85"/>
                <a:gd name="T13" fmla="*/ 22 h 78"/>
                <a:gd name="T14" fmla="*/ 21 w 85"/>
                <a:gd name="T15" fmla="*/ 31 h 78"/>
                <a:gd name="T16" fmla="*/ 19 w 85"/>
                <a:gd name="T17" fmla="*/ 24 h 78"/>
                <a:gd name="T18" fmla="*/ 7 w 85"/>
                <a:gd name="T19" fmla="*/ 40 h 78"/>
                <a:gd name="T20" fmla="*/ 4 w 85"/>
                <a:gd name="T21" fmla="*/ 48 h 78"/>
                <a:gd name="T22" fmla="*/ 0 w 85"/>
                <a:gd name="T23" fmla="*/ 66 h 78"/>
                <a:gd name="T24" fmla="*/ 11 w 85"/>
                <a:gd name="T25" fmla="*/ 66 h 78"/>
                <a:gd name="T26" fmla="*/ 7 w 85"/>
                <a:gd name="T27" fmla="*/ 48 h 78"/>
                <a:gd name="T28" fmla="*/ 11 w 85"/>
                <a:gd name="T29" fmla="*/ 45 h 78"/>
                <a:gd name="T30" fmla="*/ 13 w 85"/>
                <a:gd name="T31" fmla="*/ 45 h 78"/>
                <a:gd name="T32" fmla="*/ 21 w 85"/>
                <a:gd name="T33" fmla="*/ 33 h 78"/>
                <a:gd name="T34" fmla="*/ 25 w 85"/>
                <a:gd name="T35" fmla="*/ 43 h 78"/>
                <a:gd name="T36" fmla="*/ 32 w 85"/>
                <a:gd name="T37" fmla="*/ 52 h 78"/>
                <a:gd name="T38" fmla="*/ 28 w 85"/>
                <a:gd name="T39" fmla="*/ 54 h 78"/>
                <a:gd name="T40" fmla="*/ 19 w 85"/>
                <a:gd name="T41" fmla="*/ 78 h 78"/>
                <a:gd name="T42" fmla="*/ 38 w 85"/>
                <a:gd name="T43" fmla="*/ 78 h 78"/>
                <a:gd name="T44" fmla="*/ 39 w 85"/>
                <a:gd name="T45" fmla="*/ 54 h 78"/>
                <a:gd name="T46" fmla="*/ 35 w 85"/>
                <a:gd name="T47" fmla="*/ 52 h 78"/>
                <a:gd name="T48" fmla="*/ 50 w 85"/>
                <a:gd name="T49" fmla="*/ 52 h 78"/>
                <a:gd name="T50" fmla="*/ 46 w 85"/>
                <a:gd name="T51" fmla="*/ 54 h 78"/>
                <a:gd name="T52" fmla="*/ 46 w 85"/>
                <a:gd name="T53" fmla="*/ 77 h 78"/>
                <a:gd name="T54" fmla="*/ 46 w 85"/>
                <a:gd name="T55" fmla="*/ 78 h 78"/>
                <a:gd name="T56" fmla="*/ 47 w 85"/>
                <a:gd name="T57" fmla="*/ 78 h 78"/>
                <a:gd name="T58" fmla="*/ 67 w 85"/>
                <a:gd name="T59" fmla="*/ 77 h 78"/>
                <a:gd name="T60" fmla="*/ 56 w 85"/>
                <a:gd name="T61" fmla="*/ 53 h 78"/>
                <a:gd name="T62" fmla="*/ 53 w 85"/>
                <a:gd name="T63" fmla="*/ 49 h 78"/>
                <a:gd name="T64" fmla="*/ 60 w 85"/>
                <a:gd name="T65" fmla="*/ 33 h 78"/>
                <a:gd name="T66" fmla="*/ 64 w 85"/>
                <a:gd name="T67" fmla="*/ 38 h 78"/>
                <a:gd name="T68" fmla="*/ 74 w 85"/>
                <a:gd name="T69" fmla="*/ 46 h 78"/>
                <a:gd name="T70" fmla="*/ 77 w 85"/>
                <a:gd name="T71" fmla="*/ 42 h 78"/>
                <a:gd name="T72" fmla="*/ 76 w 85"/>
                <a:gd name="T73" fmla="*/ 48 h 78"/>
                <a:gd name="T74" fmla="*/ 76 w 85"/>
                <a:gd name="T75" fmla="*/ 67 h 78"/>
                <a:gd name="T76" fmla="*/ 85 w 85"/>
                <a:gd name="T77" fmla="*/ 49 h 78"/>
                <a:gd name="T78" fmla="*/ 3 w 85"/>
                <a:gd name="T79" fmla="*/ 65 h 78"/>
                <a:gd name="T80" fmla="*/ 8 w 85"/>
                <a:gd name="T81" fmla="*/ 65 h 78"/>
                <a:gd name="T82" fmla="*/ 8 w 85"/>
                <a:gd name="T83" fmla="*/ 37 h 78"/>
                <a:gd name="T84" fmla="*/ 21 w 85"/>
                <a:gd name="T85" fmla="*/ 76 h 78"/>
                <a:gd name="T86" fmla="*/ 21 w 85"/>
                <a:gd name="T87" fmla="*/ 76 h 78"/>
                <a:gd name="T88" fmla="*/ 30 w 85"/>
                <a:gd name="T89" fmla="*/ 55 h 78"/>
                <a:gd name="T90" fmla="*/ 64 w 85"/>
                <a:gd name="T91" fmla="*/ 76 h 78"/>
                <a:gd name="T92" fmla="*/ 64 w 85"/>
                <a:gd name="T93" fmla="*/ 76 h 78"/>
                <a:gd name="T94" fmla="*/ 49 w 85"/>
                <a:gd name="T95" fmla="*/ 55 h 78"/>
                <a:gd name="T96" fmla="*/ 24 w 85"/>
                <a:gd name="T97" fmla="*/ 16 h 78"/>
                <a:gd name="T98" fmla="*/ 58 w 85"/>
                <a:gd name="T99" fmla="*/ 2 h 78"/>
                <a:gd name="T100" fmla="*/ 58 w 85"/>
                <a:gd name="T101" fmla="*/ 20 h 78"/>
                <a:gd name="T102" fmla="*/ 55 w 85"/>
                <a:gd name="T103" fmla="*/ 46 h 78"/>
                <a:gd name="T104" fmla="*/ 52 w 85"/>
                <a:gd name="T105" fmla="*/ 46 h 78"/>
                <a:gd name="T106" fmla="*/ 34 w 85"/>
                <a:gd name="T107" fmla="*/ 46 h 78"/>
                <a:gd name="T108" fmla="*/ 28 w 85"/>
                <a:gd name="T109" fmla="*/ 22 h 78"/>
                <a:gd name="T110" fmla="*/ 55 w 85"/>
                <a:gd name="T111" fmla="*/ 46 h 78"/>
                <a:gd name="T112" fmla="*/ 67 w 85"/>
                <a:gd name="T113" fmla="*/ 28 h 78"/>
                <a:gd name="T114" fmla="*/ 83 w 85"/>
                <a:gd name="T115" fmla="*/ 65 h 78"/>
                <a:gd name="T116" fmla="*/ 83 w 85"/>
                <a:gd name="T117" fmla="*/ 5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78">
                  <a:moveTo>
                    <a:pt x="84" y="48"/>
                  </a:moveTo>
                  <a:cubicBezTo>
                    <a:pt x="81" y="48"/>
                    <a:pt x="81" y="48"/>
                    <a:pt x="81" y="48"/>
                  </a:cubicBezTo>
                  <a:cubicBezTo>
                    <a:pt x="81" y="44"/>
                    <a:pt x="81" y="44"/>
                    <a:pt x="81" y="44"/>
                  </a:cubicBezTo>
                  <a:cubicBezTo>
                    <a:pt x="81" y="44"/>
                    <a:pt x="81" y="43"/>
                    <a:pt x="81" y="43"/>
                  </a:cubicBezTo>
                  <a:cubicBezTo>
                    <a:pt x="78" y="40"/>
                    <a:pt x="78" y="40"/>
                    <a:pt x="78" y="40"/>
                  </a:cubicBezTo>
                  <a:cubicBezTo>
                    <a:pt x="81" y="38"/>
                    <a:pt x="81" y="38"/>
                    <a:pt x="81" y="38"/>
                  </a:cubicBezTo>
                  <a:cubicBezTo>
                    <a:pt x="81" y="37"/>
                    <a:pt x="81" y="36"/>
                    <a:pt x="81" y="36"/>
                  </a:cubicBezTo>
                  <a:cubicBezTo>
                    <a:pt x="67" y="24"/>
                    <a:pt x="67" y="24"/>
                    <a:pt x="67" y="24"/>
                  </a:cubicBezTo>
                  <a:cubicBezTo>
                    <a:pt x="66" y="24"/>
                    <a:pt x="66" y="24"/>
                    <a:pt x="65" y="24"/>
                  </a:cubicBezTo>
                  <a:cubicBezTo>
                    <a:pt x="65" y="24"/>
                    <a:pt x="64" y="25"/>
                    <a:pt x="64" y="25"/>
                  </a:cubicBezTo>
                  <a:cubicBezTo>
                    <a:pt x="64" y="31"/>
                    <a:pt x="64" y="31"/>
                    <a:pt x="64" y="31"/>
                  </a:cubicBezTo>
                  <a:cubicBezTo>
                    <a:pt x="64" y="31"/>
                    <a:pt x="64" y="31"/>
                    <a:pt x="64" y="31"/>
                  </a:cubicBezTo>
                  <a:cubicBezTo>
                    <a:pt x="60" y="31"/>
                    <a:pt x="60" y="31"/>
                    <a:pt x="60" y="31"/>
                  </a:cubicBezTo>
                  <a:cubicBezTo>
                    <a:pt x="60" y="22"/>
                    <a:pt x="60" y="22"/>
                    <a:pt x="60" y="22"/>
                  </a:cubicBezTo>
                  <a:cubicBezTo>
                    <a:pt x="63" y="21"/>
                    <a:pt x="65" y="18"/>
                    <a:pt x="65" y="16"/>
                  </a:cubicBezTo>
                  <a:cubicBezTo>
                    <a:pt x="65" y="6"/>
                    <a:pt x="65" y="6"/>
                    <a:pt x="65" y="6"/>
                  </a:cubicBezTo>
                  <a:cubicBezTo>
                    <a:pt x="65" y="3"/>
                    <a:pt x="62" y="0"/>
                    <a:pt x="58" y="0"/>
                  </a:cubicBezTo>
                  <a:cubicBezTo>
                    <a:pt x="28" y="0"/>
                    <a:pt x="28" y="0"/>
                    <a:pt x="28" y="0"/>
                  </a:cubicBezTo>
                  <a:cubicBezTo>
                    <a:pt x="24" y="0"/>
                    <a:pt x="21" y="3"/>
                    <a:pt x="21" y="6"/>
                  </a:cubicBezTo>
                  <a:cubicBezTo>
                    <a:pt x="21" y="16"/>
                    <a:pt x="21" y="16"/>
                    <a:pt x="21" y="16"/>
                  </a:cubicBezTo>
                  <a:cubicBezTo>
                    <a:pt x="21" y="18"/>
                    <a:pt x="23" y="21"/>
                    <a:pt x="25" y="22"/>
                  </a:cubicBezTo>
                  <a:cubicBezTo>
                    <a:pt x="25" y="31"/>
                    <a:pt x="25" y="31"/>
                    <a:pt x="25" y="31"/>
                  </a:cubicBezTo>
                  <a:cubicBezTo>
                    <a:pt x="21" y="31"/>
                    <a:pt x="21" y="31"/>
                    <a:pt x="21" y="31"/>
                  </a:cubicBezTo>
                  <a:cubicBezTo>
                    <a:pt x="21" y="31"/>
                    <a:pt x="21" y="31"/>
                    <a:pt x="21" y="31"/>
                  </a:cubicBezTo>
                  <a:cubicBezTo>
                    <a:pt x="21" y="25"/>
                    <a:pt x="21" y="25"/>
                    <a:pt x="21" y="25"/>
                  </a:cubicBezTo>
                  <a:cubicBezTo>
                    <a:pt x="21" y="25"/>
                    <a:pt x="21" y="24"/>
                    <a:pt x="20" y="24"/>
                  </a:cubicBezTo>
                  <a:cubicBezTo>
                    <a:pt x="20" y="24"/>
                    <a:pt x="19" y="24"/>
                    <a:pt x="19" y="24"/>
                  </a:cubicBezTo>
                  <a:cubicBezTo>
                    <a:pt x="5" y="36"/>
                    <a:pt x="5" y="36"/>
                    <a:pt x="5" y="36"/>
                  </a:cubicBezTo>
                  <a:cubicBezTo>
                    <a:pt x="4" y="36"/>
                    <a:pt x="4" y="37"/>
                    <a:pt x="5" y="38"/>
                  </a:cubicBezTo>
                  <a:cubicBezTo>
                    <a:pt x="7" y="40"/>
                    <a:pt x="7" y="40"/>
                    <a:pt x="7" y="40"/>
                  </a:cubicBezTo>
                  <a:cubicBezTo>
                    <a:pt x="4" y="43"/>
                    <a:pt x="4" y="43"/>
                    <a:pt x="4" y="43"/>
                  </a:cubicBezTo>
                  <a:cubicBezTo>
                    <a:pt x="4" y="43"/>
                    <a:pt x="4" y="44"/>
                    <a:pt x="4" y="44"/>
                  </a:cubicBezTo>
                  <a:cubicBezTo>
                    <a:pt x="4" y="48"/>
                    <a:pt x="4" y="48"/>
                    <a:pt x="4" y="48"/>
                  </a:cubicBezTo>
                  <a:cubicBezTo>
                    <a:pt x="1" y="48"/>
                    <a:pt x="1" y="48"/>
                    <a:pt x="1" y="48"/>
                  </a:cubicBezTo>
                  <a:cubicBezTo>
                    <a:pt x="0" y="48"/>
                    <a:pt x="0" y="49"/>
                    <a:pt x="0" y="49"/>
                  </a:cubicBezTo>
                  <a:cubicBezTo>
                    <a:pt x="0" y="66"/>
                    <a:pt x="0" y="66"/>
                    <a:pt x="0" y="66"/>
                  </a:cubicBezTo>
                  <a:cubicBezTo>
                    <a:pt x="0" y="67"/>
                    <a:pt x="0" y="67"/>
                    <a:pt x="1" y="67"/>
                  </a:cubicBezTo>
                  <a:cubicBezTo>
                    <a:pt x="10" y="67"/>
                    <a:pt x="10" y="67"/>
                    <a:pt x="10" y="67"/>
                  </a:cubicBezTo>
                  <a:cubicBezTo>
                    <a:pt x="10" y="67"/>
                    <a:pt x="11" y="67"/>
                    <a:pt x="11" y="66"/>
                  </a:cubicBezTo>
                  <a:cubicBezTo>
                    <a:pt x="11" y="49"/>
                    <a:pt x="11" y="49"/>
                    <a:pt x="11" y="49"/>
                  </a:cubicBezTo>
                  <a:cubicBezTo>
                    <a:pt x="11" y="49"/>
                    <a:pt x="10" y="48"/>
                    <a:pt x="10" y="48"/>
                  </a:cubicBezTo>
                  <a:cubicBezTo>
                    <a:pt x="7" y="48"/>
                    <a:pt x="7" y="48"/>
                    <a:pt x="7" y="48"/>
                  </a:cubicBezTo>
                  <a:cubicBezTo>
                    <a:pt x="7" y="44"/>
                    <a:pt x="7" y="44"/>
                    <a:pt x="7" y="44"/>
                  </a:cubicBezTo>
                  <a:cubicBezTo>
                    <a:pt x="9" y="42"/>
                    <a:pt x="9" y="42"/>
                    <a:pt x="9" y="42"/>
                  </a:cubicBezTo>
                  <a:cubicBezTo>
                    <a:pt x="11" y="45"/>
                    <a:pt x="11" y="45"/>
                    <a:pt x="11" y="45"/>
                  </a:cubicBezTo>
                  <a:cubicBezTo>
                    <a:pt x="11" y="45"/>
                    <a:pt x="11" y="45"/>
                    <a:pt x="12" y="46"/>
                  </a:cubicBezTo>
                  <a:cubicBezTo>
                    <a:pt x="12" y="46"/>
                    <a:pt x="12" y="46"/>
                    <a:pt x="12" y="46"/>
                  </a:cubicBezTo>
                  <a:cubicBezTo>
                    <a:pt x="12" y="46"/>
                    <a:pt x="12" y="45"/>
                    <a:pt x="13" y="45"/>
                  </a:cubicBezTo>
                  <a:cubicBezTo>
                    <a:pt x="21" y="39"/>
                    <a:pt x="21" y="39"/>
                    <a:pt x="21" y="39"/>
                  </a:cubicBezTo>
                  <a:cubicBezTo>
                    <a:pt x="21" y="39"/>
                    <a:pt x="21" y="38"/>
                    <a:pt x="21" y="38"/>
                  </a:cubicBezTo>
                  <a:cubicBezTo>
                    <a:pt x="21" y="33"/>
                    <a:pt x="21" y="33"/>
                    <a:pt x="21" y="33"/>
                  </a:cubicBezTo>
                  <a:cubicBezTo>
                    <a:pt x="21" y="33"/>
                    <a:pt x="21" y="33"/>
                    <a:pt x="21" y="33"/>
                  </a:cubicBezTo>
                  <a:cubicBezTo>
                    <a:pt x="25" y="33"/>
                    <a:pt x="25" y="33"/>
                    <a:pt x="25" y="33"/>
                  </a:cubicBezTo>
                  <a:cubicBezTo>
                    <a:pt x="25" y="43"/>
                    <a:pt x="25" y="43"/>
                    <a:pt x="25" y="43"/>
                  </a:cubicBezTo>
                  <a:cubicBezTo>
                    <a:pt x="25" y="46"/>
                    <a:pt x="28" y="49"/>
                    <a:pt x="31" y="49"/>
                  </a:cubicBezTo>
                  <a:cubicBezTo>
                    <a:pt x="32" y="49"/>
                    <a:pt x="32" y="49"/>
                    <a:pt x="32" y="49"/>
                  </a:cubicBezTo>
                  <a:cubicBezTo>
                    <a:pt x="32" y="52"/>
                    <a:pt x="32" y="52"/>
                    <a:pt x="32" y="52"/>
                  </a:cubicBezTo>
                  <a:cubicBezTo>
                    <a:pt x="32" y="52"/>
                    <a:pt x="32" y="53"/>
                    <a:pt x="32" y="53"/>
                  </a:cubicBezTo>
                  <a:cubicBezTo>
                    <a:pt x="29" y="53"/>
                    <a:pt x="29" y="53"/>
                    <a:pt x="29" y="53"/>
                  </a:cubicBezTo>
                  <a:cubicBezTo>
                    <a:pt x="28" y="53"/>
                    <a:pt x="28" y="53"/>
                    <a:pt x="28" y="54"/>
                  </a:cubicBezTo>
                  <a:cubicBezTo>
                    <a:pt x="28" y="69"/>
                    <a:pt x="28" y="69"/>
                    <a:pt x="28" y="69"/>
                  </a:cubicBezTo>
                  <a:cubicBezTo>
                    <a:pt x="23" y="69"/>
                    <a:pt x="19" y="73"/>
                    <a:pt x="18" y="77"/>
                  </a:cubicBezTo>
                  <a:cubicBezTo>
                    <a:pt x="18" y="77"/>
                    <a:pt x="19" y="78"/>
                    <a:pt x="19" y="78"/>
                  </a:cubicBezTo>
                  <a:cubicBezTo>
                    <a:pt x="19" y="78"/>
                    <a:pt x="19" y="78"/>
                    <a:pt x="20" y="78"/>
                  </a:cubicBezTo>
                  <a:cubicBezTo>
                    <a:pt x="38" y="78"/>
                    <a:pt x="38" y="78"/>
                    <a:pt x="38" y="78"/>
                  </a:cubicBezTo>
                  <a:cubicBezTo>
                    <a:pt x="38" y="78"/>
                    <a:pt x="38" y="78"/>
                    <a:pt x="38" y="78"/>
                  </a:cubicBezTo>
                  <a:cubicBezTo>
                    <a:pt x="39" y="78"/>
                    <a:pt x="39" y="78"/>
                    <a:pt x="39" y="77"/>
                  </a:cubicBezTo>
                  <a:cubicBezTo>
                    <a:pt x="39" y="77"/>
                    <a:pt x="39" y="77"/>
                    <a:pt x="39" y="77"/>
                  </a:cubicBezTo>
                  <a:cubicBezTo>
                    <a:pt x="39" y="54"/>
                    <a:pt x="39" y="54"/>
                    <a:pt x="39" y="54"/>
                  </a:cubicBezTo>
                  <a:cubicBezTo>
                    <a:pt x="39" y="53"/>
                    <a:pt x="39" y="53"/>
                    <a:pt x="38" y="53"/>
                  </a:cubicBezTo>
                  <a:cubicBezTo>
                    <a:pt x="35" y="53"/>
                    <a:pt x="35" y="53"/>
                    <a:pt x="35" y="53"/>
                  </a:cubicBezTo>
                  <a:cubicBezTo>
                    <a:pt x="35" y="53"/>
                    <a:pt x="35" y="52"/>
                    <a:pt x="35" y="52"/>
                  </a:cubicBezTo>
                  <a:cubicBezTo>
                    <a:pt x="35" y="49"/>
                    <a:pt x="35" y="49"/>
                    <a:pt x="35" y="49"/>
                  </a:cubicBezTo>
                  <a:cubicBezTo>
                    <a:pt x="50" y="49"/>
                    <a:pt x="50" y="49"/>
                    <a:pt x="50" y="49"/>
                  </a:cubicBezTo>
                  <a:cubicBezTo>
                    <a:pt x="50" y="52"/>
                    <a:pt x="50" y="52"/>
                    <a:pt x="50" y="52"/>
                  </a:cubicBezTo>
                  <a:cubicBezTo>
                    <a:pt x="50" y="52"/>
                    <a:pt x="51" y="53"/>
                    <a:pt x="51" y="53"/>
                  </a:cubicBezTo>
                  <a:cubicBezTo>
                    <a:pt x="47" y="53"/>
                    <a:pt x="47" y="53"/>
                    <a:pt x="47" y="53"/>
                  </a:cubicBezTo>
                  <a:cubicBezTo>
                    <a:pt x="47" y="53"/>
                    <a:pt x="46" y="53"/>
                    <a:pt x="46" y="54"/>
                  </a:cubicBezTo>
                  <a:cubicBezTo>
                    <a:pt x="46" y="77"/>
                    <a:pt x="46" y="77"/>
                    <a:pt x="46" y="77"/>
                  </a:cubicBezTo>
                  <a:cubicBezTo>
                    <a:pt x="46" y="77"/>
                    <a:pt x="46" y="77"/>
                    <a:pt x="46" y="77"/>
                  </a:cubicBezTo>
                  <a:cubicBezTo>
                    <a:pt x="46" y="77"/>
                    <a:pt x="46" y="77"/>
                    <a:pt x="46" y="77"/>
                  </a:cubicBezTo>
                  <a:cubicBezTo>
                    <a:pt x="46" y="78"/>
                    <a:pt x="46" y="78"/>
                    <a:pt x="46" y="78"/>
                  </a:cubicBezTo>
                  <a:cubicBezTo>
                    <a:pt x="46" y="78"/>
                    <a:pt x="46" y="78"/>
                    <a:pt x="46" y="78"/>
                  </a:cubicBezTo>
                  <a:cubicBezTo>
                    <a:pt x="46" y="78"/>
                    <a:pt x="46" y="78"/>
                    <a:pt x="46" y="78"/>
                  </a:cubicBezTo>
                  <a:cubicBezTo>
                    <a:pt x="47" y="78"/>
                    <a:pt x="47" y="78"/>
                    <a:pt x="47" y="78"/>
                  </a:cubicBezTo>
                  <a:cubicBezTo>
                    <a:pt x="47" y="78"/>
                    <a:pt x="47" y="78"/>
                    <a:pt x="47" y="78"/>
                  </a:cubicBezTo>
                  <a:cubicBezTo>
                    <a:pt x="47" y="78"/>
                    <a:pt x="47" y="78"/>
                    <a:pt x="47" y="78"/>
                  </a:cubicBezTo>
                  <a:cubicBezTo>
                    <a:pt x="66" y="78"/>
                    <a:pt x="66" y="78"/>
                    <a:pt x="66" y="78"/>
                  </a:cubicBezTo>
                  <a:cubicBezTo>
                    <a:pt x="66" y="78"/>
                    <a:pt x="66" y="78"/>
                    <a:pt x="67" y="78"/>
                  </a:cubicBezTo>
                  <a:cubicBezTo>
                    <a:pt x="67" y="78"/>
                    <a:pt x="67" y="77"/>
                    <a:pt x="67" y="77"/>
                  </a:cubicBezTo>
                  <a:cubicBezTo>
                    <a:pt x="67" y="73"/>
                    <a:pt x="63" y="69"/>
                    <a:pt x="58" y="69"/>
                  </a:cubicBezTo>
                  <a:cubicBezTo>
                    <a:pt x="58" y="54"/>
                    <a:pt x="58" y="54"/>
                    <a:pt x="58" y="54"/>
                  </a:cubicBezTo>
                  <a:cubicBezTo>
                    <a:pt x="58" y="53"/>
                    <a:pt x="57" y="53"/>
                    <a:pt x="56" y="53"/>
                  </a:cubicBezTo>
                  <a:cubicBezTo>
                    <a:pt x="53" y="53"/>
                    <a:pt x="53" y="53"/>
                    <a:pt x="53" y="53"/>
                  </a:cubicBezTo>
                  <a:cubicBezTo>
                    <a:pt x="53" y="53"/>
                    <a:pt x="53" y="52"/>
                    <a:pt x="53" y="52"/>
                  </a:cubicBezTo>
                  <a:cubicBezTo>
                    <a:pt x="53" y="49"/>
                    <a:pt x="53" y="49"/>
                    <a:pt x="53" y="49"/>
                  </a:cubicBezTo>
                  <a:cubicBezTo>
                    <a:pt x="55" y="49"/>
                    <a:pt x="55" y="49"/>
                    <a:pt x="55" y="49"/>
                  </a:cubicBezTo>
                  <a:cubicBezTo>
                    <a:pt x="58" y="49"/>
                    <a:pt x="60" y="46"/>
                    <a:pt x="60" y="43"/>
                  </a:cubicBezTo>
                  <a:cubicBezTo>
                    <a:pt x="60" y="33"/>
                    <a:pt x="60" y="33"/>
                    <a:pt x="60" y="33"/>
                  </a:cubicBezTo>
                  <a:cubicBezTo>
                    <a:pt x="64" y="33"/>
                    <a:pt x="64" y="33"/>
                    <a:pt x="64" y="33"/>
                  </a:cubicBezTo>
                  <a:cubicBezTo>
                    <a:pt x="64" y="33"/>
                    <a:pt x="64" y="33"/>
                    <a:pt x="64" y="33"/>
                  </a:cubicBezTo>
                  <a:cubicBezTo>
                    <a:pt x="64" y="38"/>
                    <a:pt x="64" y="38"/>
                    <a:pt x="64" y="38"/>
                  </a:cubicBezTo>
                  <a:cubicBezTo>
                    <a:pt x="64" y="38"/>
                    <a:pt x="65" y="39"/>
                    <a:pt x="65" y="39"/>
                  </a:cubicBezTo>
                  <a:cubicBezTo>
                    <a:pt x="73" y="45"/>
                    <a:pt x="73" y="45"/>
                    <a:pt x="73" y="45"/>
                  </a:cubicBezTo>
                  <a:cubicBezTo>
                    <a:pt x="73" y="45"/>
                    <a:pt x="73" y="46"/>
                    <a:pt x="74" y="46"/>
                  </a:cubicBezTo>
                  <a:cubicBezTo>
                    <a:pt x="74" y="46"/>
                    <a:pt x="74" y="46"/>
                    <a:pt x="74" y="46"/>
                  </a:cubicBezTo>
                  <a:cubicBezTo>
                    <a:pt x="74" y="45"/>
                    <a:pt x="74" y="45"/>
                    <a:pt x="75" y="45"/>
                  </a:cubicBezTo>
                  <a:cubicBezTo>
                    <a:pt x="77" y="42"/>
                    <a:pt x="77" y="42"/>
                    <a:pt x="77" y="42"/>
                  </a:cubicBezTo>
                  <a:cubicBezTo>
                    <a:pt x="79" y="44"/>
                    <a:pt x="79" y="44"/>
                    <a:pt x="79" y="44"/>
                  </a:cubicBezTo>
                  <a:cubicBezTo>
                    <a:pt x="79" y="48"/>
                    <a:pt x="79" y="48"/>
                    <a:pt x="79" y="48"/>
                  </a:cubicBezTo>
                  <a:cubicBezTo>
                    <a:pt x="76" y="48"/>
                    <a:pt x="76" y="48"/>
                    <a:pt x="76" y="48"/>
                  </a:cubicBezTo>
                  <a:cubicBezTo>
                    <a:pt x="75" y="48"/>
                    <a:pt x="74" y="49"/>
                    <a:pt x="74" y="49"/>
                  </a:cubicBezTo>
                  <a:cubicBezTo>
                    <a:pt x="74" y="66"/>
                    <a:pt x="74" y="66"/>
                    <a:pt x="74" y="66"/>
                  </a:cubicBezTo>
                  <a:cubicBezTo>
                    <a:pt x="74" y="67"/>
                    <a:pt x="75" y="67"/>
                    <a:pt x="76" y="67"/>
                  </a:cubicBezTo>
                  <a:cubicBezTo>
                    <a:pt x="84" y="67"/>
                    <a:pt x="84" y="67"/>
                    <a:pt x="84" y="67"/>
                  </a:cubicBezTo>
                  <a:cubicBezTo>
                    <a:pt x="85" y="67"/>
                    <a:pt x="85" y="67"/>
                    <a:pt x="85" y="66"/>
                  </a:cubicBezTo>
                  <a:cubicBezTo>
                    <a:pt x="85" y="49"/>
                    <a:pt x="85" y="49"/>
                    <a:pt x="85" y="49"/>
                  </a:cubicBezTo>
                  <a:cubicBezTo>
                    <a:pt x="85" y="49"/>
                    <a:pt x="85" y="48"/>
                    <a:pt x="84" y="48"/>
                  </a:cubicBezTo>
                  <a:close/>
                  <a:moveTo>
                    <a:pt x="8" y="65"/>
                  </a:moveTo>
                  <a:cubicBezTo>
                    <a:pt x="3" y="65"/>
                    <a:pt x="3" y="65"/>
                    <a:pt x="3" y="65"/>
                  </a:cubicBezTo>
                  <a:cubicBezTo>
                    <a:pt x="3" y="51"/>
                    <a:pt x="3" y="51"/>
                    <a:pt x="3" y="51"/>
                  </a:cubicBezTo>
                  <a:cubicBezTo>
                    <a:pt x="8" y="51"/>
                    <a:pt x="8" y="51"/>
                    <a:pt x="8" y="51"/>
                  </a:cubicBezTo>
                  <a:lnTo>
                    <a:pt x="8" y="65"/>
                  </a:lnTo>
                  <a:close/>
                  <a:moveTo>
                    <a:pt x="18" y="37"/>
                  </a:moveTo>
                  <a:cubicBezTo>
                    <a:pt x="12" y="42"/>
                    <a:pt x="12" y="42"/>
                    <a:pt x="12" y="42"/>
                  </a:cubicBezTo>
                  <a:cubicBezTo>
                    <a:pt x="8" y="37"/>
                    <a:pt x="8" y="37"/>
                    <a:pt x="8" y="37"/>
                  </a:cubicBezTo>
                  <a:cubicBezTo>
                    <a:pt x="18" y="28"/>
                    <a:pt x="18" y="28"/>
                    <a:pt x="18" y="28"/>
                  </a:cubicBezTo>
                  <a:lnTo>
                    <a:pt x="18" y="37"/>
                  </a:lnTo>
                  <a:close/>
                  <a:moveTo>
                    <a:pt x="21" y="76"/>
                  </a:moveTo>
                  <a:cubicBezTo>
                    <a:pt x="22" y="73"/>
                    <a:pt x="25" y="71"/>
                    <a:pt x="29" y="71"/>
                  </a:cubicBezTo>
                  <a:cubicBezTo>
                    <a:pt x="32" y="71"/>
                    <a:pt x="35" y="73"/>
                    <a:pt x="36" y="76"/>
                  </a:cubicBezTo>
                  <a:lnTo>
                    <a:pt x="21" y="76"/>
                  </a:lnTo>
                  <a:close/>
                  <a:moveTo>
                    <a:pt x="37" y="72"/>
                  </a:moveTo>
                  <a:cubicBezTo>
                    <a:pt x="35" y="70"/>
                    <a:pt x="33" y="69"/>
                    <a:pt x="30" y="69"/>
                  </a:cubicBezTo>
                  <a:cubicBezTo>
                    <a:pt x="30" y="55"/>
                    <a:pt x="30" y="55"/>
                    <a:pt x="30" y="55"/>
                  </a:cubicBezTo>
                  <a:cubicBezTo>
                    <a:pt x="37" y="55"/>
                    <a:pt x="37" y="55"/>
                    <a:pt x="37" y="55"/>
                  </a:cubicBezTo>
                  <a:lnTo>
                    <a:pt x="37" y="72"/>
                  </a:lnTo>
                  <a:close/>
                  <a:moveTo>
                    <a:pt x="64" y="76"/>
                  </a:moveTo>
                  <a:cubicBezTo>
                    <a:pt x="49" y="76"/>
                    <a:pt x="49" y="76"/>
                    <a:pt x="49" y="76"/>
                  </a:cubicBezTo>
                  <a:cubicBezTo>
                    <a:pt x="50" y="73"/>
                    <a:pt x="53" y="71"/>
                    <a:pt x="57" y="71"/>
                  </a:cubicBezTo>
                  <a:cubicBezTo>
                    <a:pt x="60" y="71"/>
                    <a:pt x="63" y="73"/>
                    <a:pt x="64" y="76"/>
                  </a:cubicBezTo>
                  <a:close/>
                  <a:moveTo>
                    <a:pt x="55" y="69"/>
                  </a:moveTo>
                  <a:cubicBezTo>
                    <a:pt x="52" y="69"/>
                    <a:pt x="50" y="70"/>
                    <a:pt x="49" y="72"/>
                  </a:cubicBezTo>
                  <a:cubicBezTo>
                    <a:pt x="49" y="55"/>
                    <a:pt x="49" y="55"/>
                    <a:pt x="49" y="55"/>
                  </a:cubicBezTo>
                  <a:cubicBezTo>
                    <a:pt x="55" y="55"/>
                    <a:pt x="55" y="55"/>
                    <a:pt x="55" y="55"/>
                  </a:cubicBezTo>
                  <a:lnTo>
                    <a:pt x="55" y="69"/>
                  </a:lnTo>
                  <a:close/>
                  <a:moveTo>
                    <a:pt x="24" y="16"/>
                  </a:moveTo>
                  <a:cubicBezTo>
                    <a:pt x="24" y="6"/>
                    <a:pt x="24" y="6"/>
                    <a:pt x="24" y="6"/>
                  </a:cubicBezTo>
                  <a:cubicBezTo>
                    <a:pt x="24" y="4"/>
                    <a:pt x="25" y="2"/>
                    <a:pt x="28" y="2"/>
                  </a:cubicBezTo>
                  <a:cubicBezTo>
                    <a:pt x="58" y="2"/>
                    <a:pt x="58" y="2"/>
                    <a:pt x="58" y="2"/>
                  </a:cubicBezTo>
                  <a:cubicBezTo>
                    <a:pt x="60" y="2"/>
                    <a:pt x="62" y="4"/>
                    <a:pt x="62" y="6"/>
                  </a:cubicBezTo>
                  <a:cubicBezTo>
                    <a:pt x="62" y="16"/>
                    <a:pt x="62" y="16"/>
                    <a:pt x="62" y="16"/>
                  </a:cubicBezTo>
                  <a:cubicBezTo>
                    <a:pt x="62" y="18"/>
                    <a:pt x="60" y="20"/>
                    <a:pt x="58" y="20"/>
                  </a:cubicBezTo>
                  <a:cubicBezTo>
                    <a:pt x="28" y="20"/>
                    <a:pt x="28" y="20"/>
                    <a:pt x="28" y="20"/>
                  </a:cubicBezTo>
                  <a:cubicBezTo>
                    <a:pt x="25" y="20"/>
                    <a:pt x="24" y="18"/>
                    <a:pt x="24" y="16"/>
                  </a:cubicBezTo>
                  <a:close/>
                  <a:moveTo>
                    <a:pt x="55" y="46"/>
                  </a:moveTo>
                  <a:cubicBezTo>
                    <a:pt x="52" y="46"/>
                    <a:pt x="52" y="46"/>
                    <a:pt x="52" y="46"/>
                  </a:cubicBezTo>
                  <a:cubicBezTo>
                    <a:pt x="52" y="46"/>
                    <a:pt x="52" y="46"/>
                    <a:pt x="52" y="46"/>
                  </a:cubicBezTo>
                  <a:cubicBezTo>
                    <a:pt x="52" y="46"/>
                    <a:pt x="52" y="46"/>
                    <a:pt x="52" y="46"/>
                  </a:cubicBezTo>
                  <a:cubicBezTo>
                    <a:pt x="34" y="46"/>
                    <a:pt x="34" y="46"/>
                    <a:pt x="34" y="46"/>
                  </a:cubicBezTo>
                  <a:cubicBezTo>
                    <a:pt x="34" y="46"/>
                    <a:pt x="34" y="46"/>
                    <a:pt x="34" y="46"/>
                  </a:cubicBezTo>
                  <a:cubicBezTo>
                    <a:pt x="34" y="46"/>
                    <a:pt x="34" y="46"/>
                    <a:pt x="34" y="46"/>
                  </a:cubicBezTo>
                  <a:cubicBezTo>
                    <a:pt x="31" y="46"/>
                    <a:pt x="31" y="46"/>
                    <a:pt x="31" y="46"/>
                  </a:cubicBezTo>
                  <a:cubicBezTo>
                    <a:pt x="29" y="46"/>
                    <a:pt x="28" y="45"/>
                    <a:pt x="28" y="43"/>
                  </a:cubicBezTo>
                  <a:cubicBezTo>
                    <a:pt x="28" y="22"/>
                    <a:pt x="28" y="22"/>
                    <a:pt x="28" y="22"/>
                  </a:cubicBezTo>
                  <a:cubicBezTo>
                    <a:pt x="58" y="22"/>
                    <a:pt x="58" y="22"/>
                    <a:pt x="58" y="22"/>
                  </a:cubicBezTo>
                  <a:cubicBezTo>
                    <a:pt x="58" y="43"/>
                    <a:pt x="58" y="43"/>
                    <a:pt x="58" y="43"/>
                  </a:cubicBezTo>
                  <a:cubicBezTo>
                    <a:pt x="58" y="45"/>
                    <a:pt x="56" y="46"/>
                    <a:pt x="55" y="46"/>
                  </a:cubicBezTo>
                  <a:close/>
                  <a:moveTo>
                    <a:pt x="73" y="42"/>
                  </a:moveTo>
                  <a:cubicBezTo>
                    <a:pt x="67" y="37"/>
                    <a:pt x="67" y="37"/>
                    <a:pt x="67" y="37"/>
                  </a:cubicBezTo>
                  <a:cubicBezTo>
                    <a:pt x="67" y="28"/>
                    <a:pt x="67" y="28"/>
                    <a:pt x="67" y="28"/>
                  </a:cubicBezTo>
                  <a:cubicBezTo>
                    <a:pt x="78" y="37"/>
                    <a:pt x="78" y="37"/>
                    <a:pt x="78" y="37"/>
                  </a:cubicBezTo>
                  <a:lnTo>
                    <a:pt x="73" y="42"/>
                  </a:lnTo>
                  <a:close/>
                  <a:moveTo>
                    <a:pt x="83" y="65"/>
                  </a:moveTo>
                  <a:cubicBezTo>
                    <a:pt x="77" y="65"/>
                    <a:pt x="77" y="65"/>
                    <a:pt x="77" y="65"/>
                  </a:cubicBezTo>
                  <a:cubicBezTo>
                    <a:pt x="77" y="51"/>
                    <a:pt x="77" y="51"/>
                    <a:pt x="77" y="51"/>
                  </a:cubicBezTo>
                  <a:cubicBezTo>
                    <a:pt x="83" y="51"/>
                    <a:pt x="83" y="51"/>
                    <a:pt x="83" y="51"/>
                  </a:cubicBezTo>
                  <a:lnTo>
                    <a:pt x="83" y="6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2" name="Group 2011">
            <a:extLst>
              <a:ext uri="{FF2B5EF4-FFF2-40B4-BE49-F238E27FC236}">
                <a16:creationId xmlns:a16="http://schemas.microsoft.com/office/drawing/2014/main" id="{EACF424F-2AD0-604A-835E-31EDEBDB68D4}"/>
              </a:ext>
            </a:extLst>
          </p:cNvPr>
          <p:cNvGrpSpPr/>
          <p:nvPr userDrawn="1"/>
        </p:nvGrpSpPr>
        <p:grpSpPr>
          <a:xfrm>
            <a:off x="3024591" y="4229718"/>
            <a:ext cx="294455" cy="294455"/>
            <a:chOff x="3024591" y="4179475"/>
            <a:chExt cx="294455" cy="294455"/>
          </a:xfrm>
        </p:grpSpPr>
        <p:sp>
          <p:nvSpPr>
            <p:cNvPr id="2013" name="Freeform 187">
              <a:extLst>
                <a:ext uri="{FF2B5EF4-FFF2-40B4-BE49-F238E27FC236}">
                  <a16:creationId xmlns:a16="http://schemas.microsoft.com/office/drawing/2014/main" id="{4A3D0D3D-8643-5742-B97F-56180101FCCC}"/>
                </a:ext>
              </a:extLst>
            </p:cNvPr>
            <p:cNvSpPr>
              <a:spLocks noEditPoints="1"/>
            </p:cNvSpPr>
            <p:nvPr/>
          </p:nvSpPr>
          <p:spPr bwMode="auto">
            <a:xfrm>
              <a:off x="3024591" y="4179475"/>
              <a:ext cx="294455" cy="294455"/>
            </a:xfrm>
            <a:custGeom>
              <a:avLst/>
              <a:gdLst>
                <a:gd name="T0" fmla="*/ 74 w 76"/>
                <a:gd name="T1" fmla="*/ 32 h 76"/>
                <a:gd name="T2" fmla="*/ 68 w 76"/>
                <a:gd name="T3" fmla="*/ 17 h 76"/>
                <a:gd name="T4" fmla="*/ 61 w 76"/>
                <a:gd name="T5" fmla="*/ 8 h 76"/>
                <a:gd name="T6" fmla="*/ 50 w 76"/>
                <a:gd name="T7" fmla="*/ 10 h 76"/>
                <a:gd name="T8" fmla="*/ 44 w 76"/>
                <a:gd name="T9" fmla="*/ 1 h 76"/>
                <a:gd name="T10" fmla="*/ 31 w 76"/>
                <a:gd name="T11" fmla="*/ 2 h 76"/>
                <a:gd name="T12" fmla="*/ 23 w 76"/>
                <a:gd name="T13" fmla="*/ 11 h 76"/>
                <a:gd name="T14" fmla="*/ 15 w 76"/>
                <a:gd name="T15" fmla="*/ 8 h 76"/>
                <a:gd name="T16" fmla="*/ 8 w 76"/>
                <a:gd name="T17" fmla="*/ 17 h 76"/>
                <a:gd name="T18" fmla="*/ 2 w 76"/>
                <a:gd name="T19" fmla="*/ 31 h 76"/>
                <a:gd name="T20" fmla="*/ 0 w 76"/>
                <a:gd name="T21" fmla="*/ 43 h 76"/>
                <a:gd name="T22" fmla="*/ 10 w 76"/>
                <a:gd name="T23" fmla="*/ 50 h 76"/>
                <a:gd name="T24" fmla="*/ 7 w 76"/>
                <a:gd name="T25" fmla="*/ 61 h 76"/>
                <a:gd name="T26" fmla="*/ 17 w 76"/>
                <a:gd name="T27" fmla="*/ 68 h 76"/>
                <a:gd name="T28" fmla="*/ 31 w 76"/>
                <a:gd name="T29" fmla="*/ 74 h 76"/>
                <a:gd name="T30" fmla="*/ 38 w 76"/>
                <a:gd name="T31" fmla="*/ 76 h 76"/>
                <a:gd name="T32" fmla="*/ 44 w 76"/>
                <a:gd name="T33" fmla="*/ 74 h 76"/>
                <a:gd name="T34" fmla="*/ 52 w 76"/>
                <a:gd name="T35" fmla="*/ 65 h 76"/>
                <a:gd name="T36" fmla="*/ 60 w 76"/>
                <a:gd name="T37" fmla="*/ 69 h 76"/>
                <a:gd name="T38" fmla="*/ 68 w 76"/>
                <a:gd name="T39" fmla="*/ 59 h 76"/>
                <a:gd name="T40" fmla="*/ 74 w 76"/>
                <a:gd name="T41" fmla="*/ 45 h 76"/>
                <a:gd name="T42" fmla="*/ 75 w 76"/>
                <a:gd name="T43" fmla="*/ 33 h 76"/>
                <a:gd name="T44" fmla="*/ 63 w 76"/>
                <a:gd name="T45" fmla="*/ 49 h 76"/>
                <a:gd name="T46" fmla="*/ 60 w 76"/>
                <a:gd name="T47" fmla="*/ 66 h 76"/>
                <a:gd name="T48" fmla="*/ 48 w 76"/>
                <a:gd name="T49" fmla="*/ 64 h 76"/>
                <a:gd name="T50" fmla="*/ 34 w 76"/>
                <a:gd name="T51" fmla="*/ 73 h 76"/>
                <a:gd name="T52" fmla="*/ 16 w 76"/>
                <a:gd name="T53" fmla="*/ 66 h 76"/>
                <a:gd name="T54" fmla="*/ 12 w 76"/>
                <a:gd name="T55" fmla="*/ 49 h 76"/>
                <a:gd name="T56" fmla="*/ 3 w 76"/>
                <a:gd name="T57" fmla="*/ 34 h 76"/>
                <a:gd name="T58" fmla="*/ 10 w 76"/>
                <a:gd name="T59" fmla="*/ 16 h 76"/>
                <a:gd name="T60" fmla="*/ 23 w 76"/>
                <a:gd name="T61" fmla="*/ 13 h 76"/>
                <a:gd name="T62" fmla="*/ 34 w 76"/>
                <a:gd name="T63" fmla="*/ 3 h 76"/>
                <a:gd name="T64" fmla="*/ 49 w 76"/>
                <a:gd name="T65" fmla="*/ 13 h 76"/>
                <a:gd name="T66" fmla="*/ 65 w 76"/>
                <a:gd name="T67" fmla="*/ 16 h 76"/>
                <a:gd name="T68" fmla="*/ 73 w 76"/>
                <a:gd name="T69"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76">
                  <a:moveTo>
                    <a:pt x="75" y="33"/>
                  </a:moveTo>
                  <a:cubicBezTo>
                    <a:pt x="75" y="32"/>
                    <a:pt x="75" y="32"/>
                    <a:pt x="74" y="32"/>
                  </a:cubicBezTo>
                  <a:cubicBezTo>
                    <a:pt x="70" y="32"/>
                    <a:pt x="67" y="30"/>
                    <a:pt x="66" y="27"/>
                  </a:cubicBezTo>
                  <a:cubicBezTo>
                    <a:pt x="64" y="23"/>
                    <a:pt x="65" y="20"/>
                    <a:pt x="68" y="17"/>
                  </a:cubicBezTo>
                  <a:cubicBezTo>
                    <a:pt x="69" y="17"/>
                    <a:pt x="69" y="16"/>
                    <a:pt x="68" y="16"/>
                  </a:cubicBezTo>
                  <a:cubicBezTo>
                    <a:pt x="66" y="13"/>
                    <a:pt x="64" y="10"/>
                    <a:pt x="61" y="8"/>
                  </a:cubicBezTo>
                  <a:cubicBezTo>
                    <a:pt x="60" y="7"/>
                    <a:pt x="59" y="8"/>
                    <a:pt x="59" y="8"/>
                  </a:cubicBezTo>
                  <a:cubicBezTo>
                    <a:pt x="57" y="11"/>
                    <a:pt x="53" y="12"/>
                    <a:pt x="50" y="10"/>
                  </a:cubicBezTo>
                  <a:cubicBezTo>
                    <a:pt x="46" y="9"/>
                    <a:pt x="44" y="6"/>
                    <a:pt x="45" y="2"/>
                  </a:cubicBezTo>
                  <a:cubicBezTo>
                    <a:pt x="45" y="1"/>
                    <a:pt x="44" y="1"/>
                    <a:pt x="44" y="1"/>
                  </a:cubicBezTo>
                  <a:cubicBezTo>
                    <a:pt x="40" y="0"/>
                    <a:pt x="36" y="0"/>
                    <a:pt x="33" y="1"/>
                  </a:cubicBezTo>
                  <a:cubicBezTo>
                    <a:pt x="32" y="1"/>
                    <a:pt x="31" y="1"/>
                    <a:pt x="31" y="2"/>
                  </a:cubicBezTo>
                  <a:cubicBezTo>
                    <a:pt x="32" y="6"/>
                    <a:pt x="30" y="9"/>
                    <a:pt x="26" y="10"/>
                  </a:cubicBezTo>
                  <a:cubicBezTo>
                    <a:pt x="25" y="11"/>
                    <a:pt x="24" y="11"/>
                    <a:pt x="23" y="11"/>
                  </a:cubicBezTo>
                  <a:cubicBezTo>
                    <a:pt x="21" y="11"/>
                    <a:pt x="19" y="10"/>
                    <a:pt x="17" y="8"/>
                  </a:cubicBezTo>
                  <a:cubicBezTo>
                    <a:pt x="17" y="7"/>
                    <a:pt x="16" y="7"/>
                    <a:pt x="15" y="8"/>
                  </a:cubicBezTo>
                  <a:cubicBezTo>
                    <a:pt x="12" y="10"/>
                    <a:pt x="10" y="12"/>
                    <a:pt x="8" y="15"/>
                  </a:cubicBezTo>
                  <a:cubicBezTo>
                    <a:pt x="7" y="16"/>
                    <a:pt x="7" y="17"/>
                    <a:pt x="8" y="17"/>
                  </a:cubicBezTo>
                  <a:cubicBezTo>
                    <a:pt x="11" y="19"/>
                    <a:pt x="11" y="23"/>
                    <a:pt x="10" y="26"/>
                  </a:cubicBezTo>
                  <a:cubicBezTo>
                    <a:pt x="9" y="30"/>
                    <a:pt x="5" y="32"/>
                    <a:pt x="2" y="31"/>
                  </a:cubicBezTo>
                  <a:cubicBezTo>
                    <a:pt x="1" y="31"/>
                    <a:pt x="0" y="32"/>
                    <a:pt x="0" y="32"/>
                  </a:cubicBezTo>
                  <a:cubicBezTo>
                    <a:pt x="0" y="36"/>
                    <a:pt x="0" y="40"/>
                    <a:pt x="0" y="43"/>
                  </a:cubicBezTo>
                  <a:cubicBezTo>
                    <a:pt x="0" y="44"/>
                    <a:pt x="1" y="45"/>
                    <a:pt x="2" y="45"/>
                  </a:cubicBezTo>
                  <a:cubicBezTo>
                    <a:pt x="5" y="44"/>
                    <a:pt x="9" y="46"/>
                    <a:pt x="10" y="50"/>
                  </a:cubicBezTo>
                  <a:cubicBezTo>
                    <a:pt x="11" y="53"/>
                    <a:pt x="10" y="57"/>
                    <a:pt x="8" y="59"/>
                  </a:cubicBezTo>
                  <a:cubicBezTo>
                    <a:pt x="7" y="59"/>
                    <a:pt x="7" y="60"/>
                    <a:pt x="7" y="61"/>
                  </a:cubicBezTo>
                  <a:cubicBezTo>
                    <a:pt x="9" y="64"/>
                    <a:pt x="12" y="66"/>
                    <a:pt x="15" y="68"/>
                  </a:cubicBezTo>
                  <a:cubicBezTo>
                    <a:pt x="16" y="69"/>
                    <a:pt x="16" y="69"/>
                    <a:pt x="17" y="68"/>
                  </a:cubicBezTo>
                  <a:cubicBezTo>
                    <a:pt x="19" y="66"/>
                    <a:pt x="23" y="65"/>
                    <a:pt x="26" y="66"/>
                  </a:cubicBezTo>
                  <a:cubicBezTo>
                    <a:pt x="29" y="67"/>
                    <a:pt x="31" y="71"/>
                    <a:pt x="31" y="74"/>
                  </a:cubicBezTo>
                  <a:cubicBezTo>
                    <a:pt x="31" y="75"/>
                    <a:pt x="31" y="76"/>
                    <a:pt x="32" y="76"/>
                  </a:cubicBezTo>
                  <a:cubicBezTo>
                    <a:pt x="34" y="76"/>
                    <a:pt x="36" y="76"/>
                    <a:pt x="38" y="76"/>
                  </a:cubicBezTo>
                  <a:cubicBezTo>
                    <a:pt x="40" y="76"/>
                    <a:pt x="41" y="76"/>
                    <a:pt x="43" y="76"/>
                  </a:cubicBezTo>
                  <a:cubicBezTo>
                    <a:pt x="44" y="76"/>
                    <a:pt x="44" y="75"/>
                    <a:pt x="44" y="74"/>
                  </a:cubicBezTo>
                  <a:cubicBezTo>
                    <a:pt x="44" y="71"/>
                    <a:pt x="46" y="67"/>
                    <a:pt x="49" y="66"/>
                  </a:cubicBezTo>
                  <a:cubicBezTo>
                    <a:pt x="50" y="66"/>
                    <a:pt x="51" y="65"/>
                    <a:pt x="52" y="65"/>
                  </a:cubicBezTo>
                  <a:cubicBezTo>
                    <a:pt x="55" y="65"/>
                    <a:pt x="57" y="67"/>
                    <a:pt x="59" y="68"/>
                  </a:cubicBezTo>
                  <a:cubicBezTo>
                    <a:pt x="59" y="69"/>
                    <a:pt x="60" y="69"/>
                    <a:pt x="60" y="69"/>
                  </a:cubicBezTo>
                  <a:cubicBezTo>
                    <a:pt x="63" y="66"/>
                    <a:pt x="66" y="64"/>
                    <a:pt x="68" y="61"/>
                  </a:cubicBezTo>
                  <a:cubicBezTo>
                    <a:pt x="69" y="60"/>
                    <a:pt x="68" y="60"/>
                    <a:pt x="68" y="59"/>
                  </a:cubicBezTo>
                  <a:cubicBezTo>
                    <a:pt x="65" y="57"/>
                    <a:pt x="64" y="53"/>
                    <a:pt x="66" y="50"/>
                  </a:cubicBezTo>
                  <a:cubicBezTo>
                    <a:pt x="67" y="47"/>
                    <a:pt x="70" y="45"/>
                    <a:pt x="74" y="45"/>
                  </a:cubicBezTo>
                  <a:cubicBezTo>
                    <a:pt x="75" y="45"/>
                    <a:pt x="75" y="44"/>
                    <a:pt x="75" y="44"/>
                  </a:cubicBezTo>
                  <a:cubicBezTo>
                    <a:pt x="76" y="40"/>
                    <a:pt x="76" y="37"/>
                    <a:pt x="75" y="33"/>
                  </a:cubicBezTo>
                  <a:close/>
                  <a:moveTo>
                    <a:pt x="73" y="42"/>
                  </a:moveTo>
                  <a:cubicBezTo>
                    <a:pt x="69" y="42"/>
                    <a:pt x="65" y="45"/>
                    <a:pt x="63" y="49"/>
                  </a:cubicBezTo>
                  <a:cubicBezTo>
                    <a:pt x="62" y="53"/>
                    <a:pt x="62" y="57"/>
                    <a:pt x="65" y="60"/>
                  </a:cubicBezTo>
                  <a:cubicBezTo>
                    <a:pt x="64" y="62"/>
                    <a:pt x="62" y="64"/>
                    <a:pt x="60" y="66"/>
                  </a:cubicBezTo>
                  <a:cubicBezTo>
                    <a:pt x="58" y="64"/>
                    <a:pt x="55" y="63"/>
                    <a:pt x="52" y="63"/>
                  </a:cubicBezTo>
                  <a:cubicBezTo>
                    <a:pt x="51" y="63"/>
                    <a:pt x="50" y="63"/>
                    <a:pt x="48" y="64"/>
                  </a:cubicBezTo>
                  <a:cubicBezTo>
                    <a:pt x="44" y="65"/>
                    <a:pt x="42" y="69"/>
                    <a:pt x="42" y="73"/>
                  </a:cubicBezTo>
                  <a:cubicBezTo>
                    <a:pt x="39" y="73"/>
                    <a:pt x="36" y="73"/>
                    <a:pt x="34" y="73"/>
                  </a:cubicBezTo>
                  <a:cubicBezTo>
                    <a:pt x="34" y="69"/>
                    <a:pt x="31" y="65"/>
                    <a:pt x="27" y="63"/>
                  </a:cubicBezTo>
                  <a:cubicBezTo>
                    <a:pt x="23" y="62"/>
                    <a:pt x="19" y="63"/>
                    <a:pt x="16" y="66"/>
                  </a:cubicBezTo>
                  <a:cubicBezTo>
                    <a:pt x="14" y="64"/>
                    <a:pt x="12" y="62"/>
                    <a:pt x="10" y="60"/>
                  </a:cubicBezTo>
                  <a:cubicBezTo>
                    <a:pt x="13" y="57"/>
                    <a:pt x="14" y="53"/>
                    <a:pt x="12" y="49"/>
                  </a:cubicBezTo>
                  <a:cubicBezTo>
                    <a:pt x="11" y="45"/>
                    <a:pt x="7" y="42"/>
                    <a:pt x="3" y="42"/>
                  </a:cubicBezTo>
                  <a:cubicBezTo>
                    <a:pt x="2" y="39"/>
                    <a:pt x="3" y="37"/>
                    <a:pt x="3" y="34"/>
                  </a:cubicBezTo>
                  <a:cubicBezTo>
                    <a:pt x="7" y="34"/>
                    <a:pt x="11" y="31"/>
                    <a:pt x="12" y="27"/>
                  </a:cubicBezTo>
                  <a:cubicBezTo>
                    <a:pt x="14" y="23"/>
                    <a:pt x="13" y="19"/>
                    <a:pt x="10" y="16"/>
                  </a:cubicBezTo>
                  <a:cubicBezTo>
                    <a:pt x="12" y="14"/>
                    <a:pt x="14" y="12"/>
                    <a:pt x="16" y="10"/>
                  </a:cubicBezTo>
                  <a:cubicBezTo>
                    <a:pt x="18" y="12"/>
                    <a:pt x="21" y="13"/>
                    <a:pt x="23" y="13"/>
                  </a:cubicBezTo>
                  <a:cubicBezTo>
                    <a:pt x="25" y="13"/>
                    <a:pt x="26" y="13"/>
                    <a:pt x="27" y="13"/>
                  </a:cubicBezTo>
                  <a:cubicBezTo>
                    <a:pt x="31" y="11"/>
                    <a:pt x="34" y="7"/>
                    <a:pt x="34" y="3"/>
                  </a:cubicBezTo>
                  <a:cubicBezTo>
                    <a:pt x="37" y="3"/>
                    <a:pt x="39" y="3"/>
                    <a:pt x="42" y="3"/>
                  </a:cubicBezTo>
                  <a:cubicBezTo>
                    <a:pt x="42" y="7"/>
                    <a:pt x="45" y="11"/>
                    <a:pt x="49" y="13"/>
                  </a:cubicBezTo>
                  <a:cubicBezTo>
                    <a:pt x="52" y="14"/>
                    <a:pt x="57" y="14"/>
                    <a:pt x="60" y="11"/>
                  </a:cubicBezTo>
                  <a:cubicBezTo>
                    <a:pt x="62" y="12"/>
                    <a:pt x="64" y="14"/>
                    <a:pt x="65" y="16"/>
                  </a:cubicBezTo>
                  <a:cubicBezTo>
                    <a:pt x="63" y="19"/>
                    <a:pt x="62" y="24"/>
                    <a:pt x="63" y="28"/>
                  </a:cubicBezTo>
                  <a:cubicBezTo>
                    <a:pt x="65" y="32"/>
                    <a:pt x="69" y="34"/>
                    <a:pt x="73" y="34"/>
                  </a:cubicBezTo>
                  <a:cubicBezTo>
                    <a:pt x="73" y="37"/>
                    <a:pt x="73" y="40"/>
                    <a:pt x="73" y="42"/>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4" name="Freeform 188">
              <a:extLst>
                <a:ext uri="{FF2B5EF4-FFF2-40B4-BE49-F238E27FC236}">
                  <a16:creationId xmlns:a16="http://schemas.microsoft.com/office/drawing/2014/main" id="{C36B563B-A7CE-F049-9C11-9FB48800A199}"/>
                </a:ext>
              </a:extLst>
            </p:cNvPr>
            <p:cNvSpPr>
              <a:spLocks noEditPoints="1"/>
            </p:cNvSpPr>
            <p:nvPr/>
          </p:nvSpPr>
          <p:spPr bwMode="auto">
            <a:xfrm>
              <a:off x="3106098" y="4271997"/>
              <a:ext cx="96928" cy="108676"/>
            </a:xfrm>
            <a:custGeom>
              <a:avLst/>
              <a:gdLst>
                <a:gd name="T0" fmla="*/ 14 w 25"/>
                <a:gd name="T1" fmla="*/ 1 h 28"/>
                <a:gd name="T2" fmla="*/ 13 w 25"/>
                <a:gd name="T3" fmla="*/ 0 h 28"/>
                <a:gd name="T4" fmla="*/ 11 w 25"/>
                <a:gd name="T5" fmla="*/ 1 h 28"/>
                <a:gd name="T6" fmla="*/ 0 w 25"/>
                <a:gd name="T7" fmla="*/ 26 h 28"/>
                <a:gd name="T8" fmla="*/ 1 w 25"/>
                <a:gd name="T9" fmla="*/ 28 h 28"/>
                <a:gd name="T10" fmla="*/ 1 w 25"/>
                <a:gd name="T11" fmla="*/ 28 h 28"/>
                <a:gd name="T12" fmla="*/ 2 w 25"/>
                <a:gd name="T13" fmla="*/ 27 h 28"/>
                <a:gd name="T14" fmla="*/ 6 w 25"/>
                <a:gd name="T15" fmla="*/ 18 h 28"/>
                <a:gd name="T16" fmla="*/ 7 w 25"/>
                <a:gd name="T17" fmla="*/ 18 h 28"/>
                <a:gd name="T18" fmla="*/ 19 w 25"/>
                <a:gd name="T19" fmla="*/ 18 h 28"/>
                <a:gd name="T20" fmla="*/ 23 w 25"/>
                <a:gd name="T21" fmla="*/ 27 h 28"/>
                <a:gd name="T22" fmla="*/ 24 w 25"/>
                <a:gd name="T23" fmla="*/ 28 h 28"/>
                <a:gd name="T24" fmla="*/ 25 w 25"/>
                <a:gd name="T25" fmla="*/ 26 h 28"/>
                <a:gd name="T26" fmla="*/ 14 w 25"/>
                <a:gd name="T27" fmla="*/ 1 h 28"/>
                <a:gd name="T28" fmla="*/ 8 w 25"/>
                <a:gd name="T29" fmla="*/ 16 h 28"/>
                <a:gd name="T30" fmla="*/ 13 w 25"/>
                <a:gd name="T31" fmla="*/ 5 h 28"/>
                <a:gd name="T32" fmla="*/ 18 w 25"/>
                <a:gd name="T33" fmla="*/ 16 h 28"/>
                <a:gd name="T34" fmla="*/ 8 w 25"/>
                <a:gd name="T35"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28">
                  <a:moveTo>
                    <a:pt x="14" y="1"/>
                  </a:moveTo>
                  <a:cubicBezTo>
                    <a:pt x="14" y="1"/>
                    <a:pt x="13" y="0"/>
                    <a:pt x="13" y="0"/>
                  </a:cubicBezTo>
                  <a:cubicBezTo>
                    <a:pt x="12" y="0"/>
                    <a:pt x="12" y="1"/>
                    <a:pt x="11" y="1"/>
                  </a:cubicBezTo>
                  <a:cubicBezTo>
                    <a:pt x="0" y="26"/>
                    <a:pt x="0" y="26"/>
                    <a:pt x="0" y="26"/>
                  </a:cubicBezTo>
                  <a:cubicBezTo>
                    <a:pt x="0" y="27"/>
                    <a:pt x="0" y="27"/>
                    <a:pt x="1" y="28"/>
                  </a:cubicBezTo>
                  <a:cubicBezTo>
                    <a:pt x="1" y="28"/>
                    <a:pt x="1" y="28"/>
                    <a:pt x="1" y="28"/>
                  </a:cubicBezTo>
                  <a:cubicBezTo>
                    <a:pt x="2" y="28"/>
                    <a:pt x="2" y="28"/>
                    <a:pt x="2" y="27"/>
                  </a:cubicBezTo>
                  <a:cubicBezTo>
                    <a:pt x="6" y="18"/>
                    <a:pt x="6" y="18"/>
                    <a:pt x="6" y="18"/>
                  </a:cubicBezTo>
                  <a:cubicBezTo>
                    <a:pt x="7" y="18"/>
                    <a:pt x="7" y="18"/>
                    <a:pt x="7" y="18"/>
                  </a:cubicBezTo>
                  <a:cubicBezTo>
                    <a:pt x="19" y="18"/>
                    <a:pt x="19" y="18"/>
                    <a:pt x="19" y="18"/>
                  </a:cubicBezTo>
                  <a:cubicBezTo>
                    <a:pt x="23" y="27"/>
                    <a:pt x="23" y="27"/>
                    <a:pt x="23" y="27"/>
                  </a:cubicBezTo>
                  <a:cubicBezTo>
                    <a:pt x="23" y="28"/>
                    <a:pt x="24" y="28"/>
                    <a:pt x="24" y="28"/>
                  </a:cubicBezTo>
                  <a:cubicBezTo>
                    <a:pt x="25" y="27"/>
                    <a:pt x="25" y="27"/>
                    <a:pt x="25" y="26"/>
                  </a:cubicBezTo>
                  <a:lnTo>
                    <a:pt x="14" y="1"/>
                  </a:lnTo>
                  <a:close/>
                  <a:moveTo>
                    <a:pt x="8" y="16"/>
                  </a:moveTo>
                  <a:cubicBezTo>
                    <a:pt x="13" y="5"/>
                    <a:pt x="13" y="5"/>
                    <a:pt x="13" y="5"/>
                  </a:cubicBezTo>
                  <a:cubicBezTo>
                    <a:pt x="18" y="16"/>
                    <a:pt x="18" y="16"/>
                    <a:pt x="18" y="16"/>
                  </a:cubicBezTo>
                  <a:lnTo>
                    <a:pt x="8" y="16"/>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5" name="Freeform 189">
              <a:extLst>
                <a:ext uri="{FF2B5EF4-FFF2-40B4-BE49-F238E27FC236}">
                  <a16:creationId xmlns:a16="http://schemas.microsoft.com/office/drawing/2014/main" id="{99C862D4-4B69-7649-A7CB-A3C4D7E967C7}"/>
                </a:ext>
              </a:extLst>
            </p:cNvPr>
            <p:cNvSpPr>
              <a:spLocks/>
            </p:cNvSpPr>
            <p:nvPr/>
          </p:nvSpPr>
          <p:spPr bwMode="auto">
            <a:xfrm>
              <a:off x="3226524" y="4271997"/>
              <a:ext cx="11749" cy="108676"/>
            </a:xfrm>
            <a:custGeom>
              <a:avLst/>
              <a:gdLst>
                <a:gd name="T0" fmla="*/ 1 w 3"/>
                <a:gd name="T1" fmla="*/ 0 h 28"/>
                <a:gd name="T2" fmla="*/ 0 w 3"/>
                <a:gd name="T3" fmla="*/ 2 h 28"/>
                <a:gd name="T4" fmla="*/ 0 w 3"/>
                <a:gd name="T5" fmla="*/ 27 h 28"/>
                <a:gd name="T6" fmla="*/ 1 w 3"/>
                <a:gd name="T7" fmla="*/ 28 h 28"/>
                <a:gd name="T8" fmla="*/ 3 w 3"/>
                <a:gd name="T9" fmla="*/ 27 h 28"/>
                <a:gd name="T10" fmla="*/ 3 w 3"/>
                <a:gd name="T11" fmla="*/ 2 h 28"/>
                <a:gd name="T12" fmla="*/ 1 w 3"/>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 h="28">
                  <a:moveTo>
                    <a:pt x="1" y="0"/>
                  </a:moveTo>
                  <a:cubicBezTo>
                    <a:pt x="1" y="0"/>
                    <a:pt x="0" y="1"/>
                    <a:pt x="0" y="2"/>
                  </a:cubicBezTo>
                  <a:cubicBezTo>
                    <a:pt x="0" y="27"/>
                    <a:pt x="0" y="27"/>
                    <a:pt x="0" y="27"/>
                  </a:cubicBezTo>
                  <a:cubicBezTo>
                    <a:pt x="0" y="27"/>
                    <a:pt x="1" y="28"/>
                    <a:pt x="1" y="28"/>
                  </a:cubicBezTo>
                  <a:cubicBezTo>
                    <a:pt x="2" y="28"/>
                    <a:pt x="3" y="27"/>
                    <a:pt x="3" y="27"/>
                  </a:cubicBezTo>
                  <a:cubicBezTo>
                    <a:pt x="3" y="2"/>
                    <a:pt x="3" y="2"/>
                    <a:pt x="3" y="2"/>
                  </a:cubicBezTo>
                  <a:cubicBezTo>
                    <a:pt x="3" y="1"/>
                    <a:pt x="2" y="0"/>
                    <a:pt x="1"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16" name="Group 2015">
            <a:extLst>
              <a:ext uri="{FF2B5EF4-FFF2-40B4-BE49-F238E27FC236}">
                <a16:creationId xmlns:a16="http://schemas.microsoft.com/office/drawing/2014/main" id="{A0C2A54F-7B47-734B-9A05-DD0EA09E2692}"/>
              </a:ext>
            </a:extLst>
          </p:cNvPr>
          <p:cNvGrpSpPr/>
          <p:nvPr userDrawn="1"/>
        </p:nvGrpSpPr>
        <p:grpSpPr>
          <a:xfrm>
            <a:off x="3524650" y="4213931"/>
            <a:ext cx="317952" cy="326029"/>
            <a:chOff x="3524650" y="4147900"/>
            <a:chExt cx="317952" cy="326029"/>
          </a:xfrm>
        </p:grpSpPr>
        <p:sp>
          <p:nvSpPr>
            <p:cNvPr id="2017" name="Freeform 190">
              <a:extLst>
                <a:ext uri="{FF2B5EF4-FFF2-40B4-BE49-F238E27FC236}">
                  <a16:creationId xmlns:a16="http://schemas.microsoft.com/office/drawing/2014/main" id="{154ABB52-C009-C845-83DE-08FFC5E77457}"/>
                </a:ext>
              </a:extLst>
            </p:cNvPr>
            <p:cNvSpPr>
              <a:spLocks noEditPoints="1"/>
            </p:cNvSpPr>
            <p:nvPr/>
          </p:nvSpPr>
          <p:spPr bwMode="auto">
            <a:xfrm>
              <a:off x="3594409" y="4256577"/>
              <a:ext cx="85913" cy="89585"/>
            </a:xfrm>
            <a:custGeom>
              <a:avLst/>
              <a:gdLst>
                <a:gd name="T0" fmla="*/ 12 w 22"/>
                <a:gd name="T1" fmla="*/ 1 h 23"/>
                <a:gd name="T2" fmla="*/ 11 w 22"/>
                <a:gd name="T3" fmla="*/ 0 h 23"/>
                <a:gd name="T4" fmla="*/ 10 w 22"/>
                <a:gd name="T5" fmla="*/ 1 h 23"/>
                <a:gd name="T6" fmla="*/ 1 w 22"/>
                <a:gd name="T7" fmla="*/ 21 h 23"/>
                <a:gd name="T8" fmla="*/ 1 w 22"/>
                <a:gd name="T9" fmla="*/ 23 h 23"/>
                <a:gd name="T10" fmla="*/ 2 w 22"/>
                <a:gd name="T11" fmla="*/ 23 h 23"/>
                <a:gd name="T12" fmla="*/ 3 w 22"/>
                <a:gd name="T13" fmla="*/ 22 h 23"/>
                <a:gd name="T14" fmla="*/ 6 w 22"/>
                <a:gd name="T15" fmla="*/ 15 h 23"/>
                <a:gd name="T16" fmla="*/ 16 w 22"/>
                <a:gd name="T17" fmla="*/ 15 h 23"/>
                <a:gd name="T18" fmla="*/ 19 w 22"/>
                <a:gd name="T19" fmla="*/ 22 h 23"/>
                <a:gd name="T20" fmla="*/ 21 w 22"/>
                <a:gd name="T21" fmla="*/ 23 h 23"/>
                <a:gd name="T22" fmla="*/ 21 w 22"/>
                <a:gd name="T23" fmla="*/ 21 h 23"/>
                <a:gd name="T24" fmla="*/ 12 w 22"/>
                <a:gd name="T25" fmla="*/ 1 h 23"/>
                <a:gd name="T26" fmla="*/ 7 w 22"/>
                <a:gd name="T27" fmla="*/ 13 h 23"/>
                <a:gd name="T28" fmla="*/ 11 w 22"/>
                <a:gd name="T29" fmla="*/ 5 h 23"/>
                <a:gd name="T30" fmla="*/ 15 w 22"/>
                <a:gd name="T31" fmla="*/ 13 h 23"/>
                <a:gd name="T32" fmla="*/ 7 w 22"/>
                <a:gd name="T33"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3">
                  <a:moveTo>
                    <a:pt x="12" y="1"/>
                  </a:moveTo>
                  <a:cubicBezTo>
                    <a:pt x="12" y="1"/>
                    <a:pt x="12" y="0"/>
                    <a:pt x="11" y="0"/>
                  </a:cubicBezTo>
                  <a:cubicBezTo>
                    <a:pt x="10" y="0"/>
                    <a:pt x="10" y="1"/>
                    <a:pt x="10" y="1"/>
                  </a:cubicBezTo>
                  <a:cubicBezTo>
                    <a:pt x="1" y="21"/>
                    <a:pt x="1" y="21"/>
                    <a:pt x="1" y="21"/>
                  </a:cubicBezTo>
                  <a:cubicBezTo>
                    <a:pt x="0" y="22"/>
                    <a:pt x="1" y="22"/>
                    <a:pt x="1" y="23"/>
                  </a:cubicBezTo>
                  <a:cubicBezTo>
                    <a:pt x="2" y="23"/>
                    <a:pt x="2" y="23"/>
                    <a:pt x="2" y="23"/>
                  </a:cubicBezTo>
                  <a:cubicBezTo>
                    <a:pt x="2" y="23"/>
                    <a:pt x="3" y="23"/>
                    <a:pt x="3" y="22"/>
                  </a:cubicBezTo>
                  <a:cubicBezTo>
                    <a:pt x="6" y="15"/>
                    <a:pt x="6" y="15"/>
                    <a:pt x="6" y="15"/>
                  </a:cubicBezTo>
                  <a:cubicBezTo>
                    <a:pt x="16" y="15"/>
                    <a:pt x="16" y="15"/>
                    <a:pt x="16" y="15"/>
                  </a:cubicBezTo>
                  <a:cubicBezTo>
                    <a:pt x="19" y="22"/>
                    <a:pt x="19" y="22"/>
                    <a:pt x="19" y="22"/>
                  </a:cubicBezTo>
                  <a:cubicBezTo>
                    <a:pt x="19" y="23"/>
                    <a:pt x="20" y="23"/>
                    <a:pt x="21" y="23"/>
                  </a:cubicBezTo>
                  <a:cubicBezTo>
                    <a:pt x="21" y="22"/>
                    <a:pt x="22" y="22"/>
                    <a:pt x="21" y="21"/>
                  </a:cubicBezTo>
                  <a:lnTo>
                    <a:pt x="12" y="1"/>
                  </a:lnTo>
                  <a:close/>
                  <a:moveTo>
                    <a:pt x="7" y="13"/>
                  </a:moveTo>
                  <a:cubicBezTo>
                    <a:pt x="11" y="5"/>
                    <a:pt x="11" y="5"/>
                    <a:pt x="11" y="5"/>
                  </a:cubicBezTo>
                  <a:cubicBezTo>
                    <a:pt x="15" y="13"/>
                    <a:pt x="15" y="13"/>
                    <a:pt x="15" y="13"/>
                  </a:cubicBezTo>
                  <a:lnTo>
                    <a:pt x="7" y="13"/>
                  </a:ln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8" name="Freeform 191">
              <a:extLst>
                <a:ext uri="{FF2B5EF4-FFF2-40B4-BE49-F238E27FC236}">
                  <a16:creationId xmlns:a16="http://schemas.microsoft.com/office/drawing/2014/main" id="{BA9BDB08-6C88-164C-BBFF-EAB08A03A590}"/>
                </a:ext>
              </a:extLst>
            </p:cNvPr>
            <p:cNvSpPr>
              <a:spLocks/>
            </p:cNvSpPr>
            <p:nvPr/>
          </p:nvSpPr>
          <p:spPr bwMode="auto">
            <a:xfrm>
              <a:off x="3695742" y="4256577"/>
              <a:ext cx="7343" cy="89585"/>
            </a:xfrm>
            <a:custGeom>
              <a:avLst/>
              <a:gdLst>
                <a:gd name="T0" fmla="*/ 1 w 2"/>
                <a:gd name="T1" fmla="*/ 0 h 23"/>
                <a:gd name="T2" fmla="*/ 0 w 2"/>
                <a:gd name="T3" fmla="*/ 2 h 23"/>
                <a:gd name="T4" fmla="*/ 0 w 2"/>
                <a:gd name="T5" fmla="*/ 22 h 23"/>
                <a:gd name="T6" fmla="*/ 1 w 2"/>
                <a:gd name="T7" fmla="*/ 23 h 23"/>
                <a:gd name="T8" fmla="*/ 2 w 2"/>
                <a:gd name="T9" fmla="*/ 22 h 23"/>
                <a:gd name="T10" fmla="*/ 2 w 2"/>
                <a:gd name="T11" fmla="*/ 2 h 23"/>
                <a:gd name="T12" fmla="*/ 1 w 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2" h="23">
                  <a:moveTo>
                    <a:pt x="1" y="0"/>
                  </a:moveTo>
                  <a:cubicBezTo>
                    <a:pt x="0" y="0"/>
                    <a:pt x="0" y="1"/>
                    <a:pt x="0" y="2"/>
                  </a:cubicBezTo>
                  <a:cubicBezTo>
                    <a:pt x="0" y="22"/>
                    <a:pt x="0" y="22"/>
                    <a:pt x="0" y="22"/>
                  </a:cubicBezTo>
                  <a:cubicBezTo>
                    <a:pt x="0" y="22"/>
                    <a:pt x="0" y="23"/>
                    <a:pt x="1" y="23"/>
                  </a:cubicBezTo>
                  <a:cubicBezTo>
                    <a:pt x="2" y="23"/>
                    <a:pt x="2" y="22"/>
                    <a:pt x="2" y="22"/>
                  </a:cubicBezTo>
                  <a:cubicBezTo>
                    <a:pt x="2" y="2"/>
                    <a:pt x="2" y="2"/>
                    <a:pt x="2" y="2"/>
                  </a:cubicBezTo>
                  <a:cubicBezTo>
                    <a:pt x="2" y="1"/>
                    <a:pt x="2" y="0"/>
                    <a:pt x="1"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9" name="Freeform 192">
              <a:extLst>
                <a:ext uri="{FF2B5EF4-FFF2-40B4-BE49-F238E27FC236}">
                  <a16:creationId xmlns:a16="http://schemas.microsoft.com/office/drawing/2014/main" id="{640E55CD-8B90-1448-84A9-BA6934ABC57F}"/>
                </a:ext>
              </a:extLst>
            </p:cNvPr>
            <p:cNvSpPr>
              <a:spLocks/>
            </p:cNvSpPr>
            <p:nvPr/>
          </p:nvSpPr>
          <p:spPr bwMode="auto">
            <a:xfrm>
              <a:off x="3750081" y="4252906"/>
              <a:ext cx="46261" cy="11749"/>
            </a:xfrm>
            <a:custGeom>
              <a:avLst/>
              <a:gdLst>
                <a:gd name="T0" fmla="*/ 12 w 12"/>
                <a:gd name="T1" fmla="*/ 1 h 3"/>
                <a:gd name="T2" fmla="*/ 10 w 12"/>
                <a:gd name="T3" fmla="*/ 0 h 3"/>
                <a:gd name="T4" fmla="*/ 1 w 12"/>
                <a:gd name="T5" fmla="*/ 0 h 3"/>
                <a:gd name="T6" fmla="*/ 0 w 12"/>
                <a:gd name="T7" fmla="*/ 1 h 3"/>
                <a:gd name="T8" fmla="*/ 1 w 12"/>
                <a:gd name="T9" fmla="*/ 3 h 3"/>
                <a:gd name="T10" fmla="*/ 10 w 12"/>
                <a:gd name="T11" fmla="*/ 3 h 3"/>
                <a:gd name="T12" fmla="*/ 12 w 1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2" y="1"/>
                  </a:moveTo>
                  <a:cubicBezTo>
                    <a:pt x="12" y="1"/>
                    <a:pt x="11" y="0"/>
                    <a:pt x="10" y="0"/>
                  </a:cubicBezTo>
                  <a:cubicBezTo>
                    <a:pt x="1" y="0"/>
                    <a:pt x="1" y="0"/>
                    <a:pt x="1" y="0"/>
                  </a:cubicBezTo>
                  <a:cubicBezTo>
                    <a:pt x="1" y="0"/>
                    <a:pt x="0" y="1"/>
                    <a:pt x="0" y="1"/>
                  </a:cubicBezTo>
                  <a:cubicBezTo>
                    <a:pt x="0" y="2"/>
                    <a:pt x="1" y="3"/>
                    <a:pt x="1" y="3"/>
                  </a:cubicBezTo>
                  <a:cubicBezTo>
                    <a:pt x="10" y="3"/>
                    <a:pt x="10" y="3"/>
                    <a:pt x="10" y="3"/>
                  </a:cubicBezTo>
                  <a:cubicBezTo>
                    <a:pt x="11" y="3"/>
                    <a:pt x="12" y="2"/>
                    <a:pt x="12" y="1"/>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0" name="Freeform 193">
              <a:extLst>
                <a:ext uri="{FF2B5EF4-FFF2-40B4-BE49-F238E27FC236}">
                  <a16:creationId xmlns:a16="http://schemas.microsoft.com/office/drawing/2014/main" id="{4983C382-4D3B-7042-B798-AE6D0021E04E}"/>
                </a:ext>
              </a:extLst>
            </p:cNvPr>
            <p:cNvSpPr>
              <a:spLocks/>
            </p:cNvSpPr>
            <p:nvPr/>
          </p:nvSpPr>
          <p:spPr bwMode="auto">
            <a:xfrm>
              <a:off x="3772844" y="4276403"/>
              <a:ext cx="15421" cy="7343"/>
            </a:xfrm>
            <a:custGeom>
              <a:avLst/>
              <a:gdLst>
                <a:gd name="T0" fmla="*/ 3 w 4"/>
                <a:gd name="T1" fmla="*/ 0 h 2"/>
                <a:gd name="T2" fmla="*/ 1 w 4"/>
                <a:gd name="T3" fmla="*/ 0 h 2"/>
                <a:gd name="T4" fmla="*/ 0 w 4"/>
                <a:gd name="T5" fmla="*/ 1 h 2"/>
                <a:gd name="T6" fmla="*/ 1 w 4"/>
                <a:gd name="T7" fmla="*/ 2 h 2"/>
                <a:gd name="T8" fmla="*/ 3 w 4"/>
                <a:gd name="T9" fmla="*/ 2 h 2"/>
                <a:gd name="T10" fmla="*/ 4 w 4"/>
                <a:gd name="T11" fmla="*/ 1 h 2"/>
                <a:gd name="T12" fmla="*/ 3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0"/>
                  </a:moveTo>
                  <a:cubicBezTo>
                    <a:pt x="1" y="0"/>
                    <a:pt x="1" y="0"/>
                    <a:pt x="1" y="0"/>
                  </a:cubicBezTo>
                  <a:cubicBezTo>
                    <a:pt x="0" y="0"/>
                    <a:pt x="0" y="0"/>
                    <a:pt x="0" y="1"/>
                  </a:cubicBezTo>
                  <a:cubicBezTo>
                    <a:pt x="0" y="2"/>
                    <a:pt x="0" y="2"/>
                    <a:pt x="1" y="2"/>
                  </a:cubicBezTo>
                  <a:cubicBezTo>
                    <a:pt x="3" y="2"/>
                    <a:pt x="3" y="2"/>
                    <a:pt x="3" y="2"/>
                  </a:cubicBezTo>
                  <a:cubicBezTo>
                    <a:pt x="4" y="2"/>
                    <a:pt x="4" y="2"/>
                    <a:pt x="4" y="1"/>
                  </a:cubicBezTo>
                  <a:cubicBezTo>
                    <a:pt x="4" y="0"/>
                    <a:pt x="4" y="0"/>
                    <a:pt x="3" y="0"/>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1" name="Freeform 194">
              <a:extLst>
                <a:ext uri="{FF2B5EF4-FFF2-40B4-BE49-F238E27FC236}">
                  <a16:creationId xmlns:a16="http://schemas.microsoft.com/office/drawing/2014/main" id="{717554BE-697F-344D-8DE1-F0A9BFC194CB}"/>
                </a:ext>
              </a:extLst>
            </p:cNvPr>
            <p:cNvSpPr>
              <a:spLocks/>
            </p:cNvSpPr>
            <p:nvPr/>
          </p:nvSpPr>
          <p:spPr bwMode="auto">
            <a:xfrm>
              <a:off x="3524650" y="4147900"/>
              <a:ext cx="317952" cy="326029"/>
            </a:xfrm>
            <a:custGeom>
              <a:avLst/>
              <a:gdLst>
                <a:gd name="T0" fmla="*/ 82 w 82"/>
                <a:gd name="T1" fmla="*/ 45 h 84"/>
                <a:gd name="T2" fmla="*/ 81 w 82"/>
                <a:gd name="T3" fmla="*/ 45 h 84"/>
                <a:gd name="T4" fmla="*/ 75 w 82"/>
                <a:gd name="T5" fmla="*/ 34 h 84"/>
                <a:gd name="T6" fmla="*/ 74 w 82"/>
                <a:gd name="T7" fmla="*/ 27 h 84"/>
                <a:gd name="T8" fmla="*/ 74 w 82"/>
                <a:gd name="T9" fmla="*/ 27 h 84"/>
                <a:gd name="T10" fmla="*/ 39 w 82"/>
                <a:gd name="T11" fmla="*/ 0 h 84"/>
                <a:gd name="T12" fmla="*/ 3 w 82"/>
                <a:gd name="T13" fmla="*/ 38 h 84"/>
                <a:gd name="T14" fmla="*/ 3 w 82"/>
                <a:gd name="T15" fmla="*/ 39 h 84"/>
                <a:gd name="T16" fmla="*/ 3 w 82"/>
                <a:gd name="T17" fmla="*/ 40 h 84"/>
                <a:gd name="T18" fmla="*/ 3 w 82"/>
                <a:gd name="T19" fmla="*/ 40 h 84"/>
                <a:gd name="T20" fmla="*/ 4 w 82"/>
                <a:gd name="T21" fmla="*/ 44 h 84"/>
                <a:gd name="T22" fmla="*/ 2 w 82"/>
                <a:gd name="T23" fmla="*/ 71 h 84"/>
                <a:gd name="T24" fmla="*/ 1 w 82"/>
                <a:gd name="T25" fmla="*/ 76 h 84"/>
                <a:gd name="T26" fmla="*/ 16 w 82"/>
                <a:gd name="T27" fmla="*/ 80 h 84"/>
                <a:gd name="T28" fmla="*/ 26 w 82"/>
                <a:gd name="T29" fmla="*/ 79 h 84"/>
                <a:gd name="T30" fmla="*/ 26 w 82"/>
                <a:gd name="T31" fmla="*/ 83 h 84"/>
                <a:gd name="T32" fmla="*/ 27 w 82"/>
                <a:gd name="T33" fmla="*/ 84 h 84"/>
                <a:gd name="T34" fmla="*/ 28 w 82"/>
                <a:gd name="T35" fmla="*/ 83 h 84"/>
                <a:gd name="T36" fmla="*/ 28 w 82"/>
                <a:gd name="T37" fmla="*/ 77 h 84"/>
                <a:gd name="T38" fmla="*/ 28 w 82"/>
                <a:gd name="T39" fmla="*/ 76 h 84"/>
                <a:gd name="T40" fmla="*/ 26 w 82"/>
                <a:gd name="T41" fmla="*/ 76 h 84"/>
                <a:gd name="T42" fmla="*/ 16 w 82"/>
                <a:gd name="T43" fmla="*/ 77 h 84"/>
                <a:gd name="T44" fmla="*/ 16 w 82"/>
                <a:gd name="T45" fmla="*/ 77 h 84"/>
                <a:gd name="T46" fmla="*/ 3 w 82"/>
                <a:gd name="T47" fmla="*/ 75 h 84"/>
                <a:gd name="T48" fmla="*/ 4 w 82"/>
                <a:gd name="T49" fmla="*/ 72 h 84"/>
                <a:gd name="T50" fmla="*/ 6 w 82"/>
                <a:gd name="T51" fmla="*/ 44 h 84"/>
                <a:gd name="T52" fmla="*/ 6 w 82"/>
                <a:gd name="T53" fmla="*/ 40 h 84"/>
                <a:gd name="T54" fmla="*/ 6 w 82"/>
                <a:gd name="T55" fmla="*/ 40 h 84"/>
                <a:gd name="T56" fmla="*/ 6 w 82"/>
                <a:gd name="T57" fmla="*/ 40 h 84"/>
                <a:gd name="T58" fmla="*/ 6 w 82"/>
                <a:gd name="T59" fmla="*/ 39 h 84"/>
                <a:gd name="T60" fmla="*/ 6 w 82"/>
                <a:gd name="T61" fmla="*/ 38 h 84"/>
                <a:gd name="T62" fmla="*/ 39 w 82"/>
                <a:gd name="T63" fmla="*/ 3 h 84"/>
                <a:gd name="T64" fmla="*/ 71 w 82"/>
                <a:gd name="T65" fmla="*/ 28 h 84"/>
                <a:gd name="T66" fmla="*/ 73 w 82"/>
                <a:gd name="T67" fmla="*/ 35 h 84"/>
                <a:gd name="T68" fmla="*/ 79 w 82"/>
                <a:gd name="T69" fmla="*/ 46 h 84"/>
                <a:gd name="T70" fmla="*/ 79 w 82"/>
                <a:gd name="T71" fmla="*/ 47 h 84"/>
                <a:gd name="T72" fmla="*/ 77 w 82"/>
                <a:gd name="T73" fmla="*/ 48 h 84"/>
                <a:gd name="T74" fmla="*/ 73 w 82"/>
                <a:gd name="T75" fmla="*/ 48 h 84"/>
                <a:gd name="T76" fmla="*/ 72 w 82"/>
                <a:gd name="T77" fmla="*/ 49 h 84"/>
                <a:gd name="T78" fmla="*/ 71 w 82"/>
                <a:gd name="T79" fmla="*/ 56 h 84"/>
                <a:gd name="T80" fmla="*/ 67 w 82"/>
                <a:gd name="T81" fmla="*/ 56 h 84"/>
                <a:gd name="T82" fmla="*/ 66 w 82"/>
                <a:gd name="T83" fmla="*/ 57 h 84"/>
                <a:gd name="T84" fmla="*/ 67 w 82"/>
                <a:gd name="T85" fmla="*/ 58 h 84"/>
                <a:gd name="T86" fmla="*/ 71 w 82"/>
                <a:gd name="T87" fmla="*/ 58 h 84"/>
                <a:gd name="T88" fmla="*/ 71 w 82"/>
                <a:gd name="T89" fmla="*/ 66 h 84"/>
                <a:gd name="T90" fmla="*/ 69 w 82"/>
                <a:gd name="T91" fmla="*/ 68 h 84"/>
                <a:gd name="T92" fmla="*/ 54 w 82"/>
                <a:gd name="T93" fmla="*/ 72 h 84"/>
                <a:gd name="T94" fmla="*/ 53 w 82"/>
                <a:gd name="T95" fmla="*/ 73 h 84"/>
                <a:gd name="T96" fmla="*/ 53 w 82"/>
                <a:gd name="T97" fmla="*/ 83 h 84"/>
                <a:gd name="T98" fmla="*/ 55 w 82"/>
                <a:gd name="T99" fmla="*/ 84 h 84"/>
                <a:gd name="T100" fmla="*/ 56 w 82"/>
                <a:gd name="T101" fmla="*/ 83 h 84"/>
                <a:gd name="T102" fmla="*/ 56 w 82"/>
                <a:gd name="T103" fmla="*/ 74 h 84"/>
                <a:gd name="T104" fmla="*/ 70 w 82"/>
                <a:gd name="T105" fmla="*/ 71 h 84"/>
                <a:gd name="T106" fmla="*/ 74 w 82"/>
                <a:gd name="T107" fmla="*/ 66 h 84"/>
                <a:gd name="T108" fmla="*/ 74 w 82"/>
                <a:gd name="T109" fmla="*/ 66 h 84"/>
                <a:gd name="T110" fmla="*/ 74 w 82"/>
                <a:gd name="T111" fmla="*/ 50 h 84"/>
                <a:gd name="T112" fmla="*/ 77 w 82"/>
                <a:gd name="T113" fmla="*/ 50 h 84"/>
                <a:gd name="T114" fmla="*/ 81 w 82"/>
                <a:gd name="T115" fmla="*/ 49 h 84"/>
                <a:gd name="T116" fmla="*/ 82 w 82"/>
                <a:gd name="T117" fmla="*/ 4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84">
                  <a:moveTo>
                    <a:pt x="82" y="45"/>
                  </a:moveTo>
                  <a:cubicBezTo>
                    <a:pt x="82" y="45"/>
                    <a:pt x="82" y="45"/>
                    <a:pt x="81" y="45"/>
                  </a:cubicBezTo>
                  <a:cubicBezTo>
                    <a:pt x="81" y="45"/>
                    <a:pt x="76" y="38"/>
                    <a:pt x="75" y="34"/>
                  </a:cubicBezTo>
                  <a:cubicBezTo>
                    <a:pt x="74" y="30"/>
                    <a:pt x="74" y="27"/>
                    <a:pt x="74" y="27"/>
                  </a:cubicBezTo>
                  <a:cubicBezTo>
                    <a:pt x="74" y="27"/>
                    <a:pt x="74" y="27"/>
                    <a:pt x="74" y="27"/>
                  </a:cubicBezTo>
                  <a:cubicBezTo>
                    <a:pt x="69" y="11"/>
                    <a:pt x="55" y="0"/>
                    <a:pt x="39" y="0"/>
                  </a:cubicBezTo>
                  <a:cubicBezTo>
                    <a:pt x="19" y="0"/>
                    <a:pt x="3" y="17"/>
                    <a:pt x="3" y="38"/>
                  </a:cubicBezTo>
                  <a:cubicBezTo>
                    <a:pt x="3" y="39"/>
                    <a:pt x="3" y="39"/>
                    <a:pt x="3" y="39"/>
                  </a:cubicBezTo>
                  <a:cubicBezTo>
                    <a:pt x="3" y="40"/>
                    <a:pt x="3" y="40"/>
                    <a:pt x="3" y="40"/>
                  </a:cubicBezTo>
                  <a:cubicBezTo>
                    <a:pt x="3" y="40"/>
                    <a:pt x="3" y="40"/>
                    <a:pt x="3" y="40"/>
                  </a:cubicBezTo>
                  <a:cubicBezTo>
                    <a:pt x="3" y="42"/>
                    <a:pt x="4" y="43"/>
                    <a:pt x="4" y="44"/>
                  </a:cubicBezTo>
                  <a:cubicBezTo>
                    <a:pt x="4" y="50"/>
                    <a:pt x="5" y="65"/>
                    <a:pt x="2" y="71"/>
                  </a:cubicBezTo>
                  <a:cubicBezTo>
                    <a:pt x="0" y="73"/>
                    <a:pt x="0" y="75"/>
                    <a:pt x="1" y="76"/>
                  </a:cubicBezTo>
                  <a:cubicBezTo>
                    <a:pt x="3" y="79"/>
                    <a:pt x="7" y="80"/>
                    <a:pt x="16" y="80"/>
                  </a:cubicBezTo>
                  <a:cubicBezTo>
                    <a:pt x="21" y="80"/>
                    <a:pt x="24" y="80"/>
                    <a:pt x="26" y="79"/>
                  </a:cubicBezTo>
                  <a:cubicBezTo>
                    <a:pt x="26" y="83"/>
                    <a:pt x="26" y="83"/>
                    <a:pt x="26" y="83"/>
                  </a:cubicBezTo>
                  <a:cubicBezTo>
                    <a:pt x="26" y="83"/>
                    <a:pt x="26" y="84"/>
                    <a:pt x="27" y="84"/>
                  </a:cubicBezTo>
                  <a:cubicBezTo>
                    <a:pt x="28" y="84"/>
                    <a:pt x="28" y="83"/>
                    <a:pt x="28" y="83"/>
                  </a:cubicBezTo>
                  <a:cubicBezTo>
                    <a:pt x="28" y="77"/>
                    <a:pt x="28" y="77"/>
                    <a:pt x="28" y="77"/>
                  </a:cubicBezTo>
                  <a:cubicBezTo>
                    <a:pt x="28" y="77"/>
                    <a:pt x="28" y="76"/>
                    <a:pt x="28" y="76"/>
                  </a:cubicBezTo>
                  <a:cubicBezTo>
                    <a:pt x="27" y="76"/>
                    <a:pt x="27" y="76"/>
                    <a:pt x="26" y="76"/>
                  </a:cubicBezTo>
                  <a:cubicBezTo>
                    <a:pt x="26" y="76"/>
                    <a:pt x="23" y="77"/>
                    <a:pt x="16" y="77"/>
                  </a:cubicBezTo>
                  <a:cubicBezTo>
                    <a:pt x="16" y="77"/>
                    <a:pt x="16" y="77"/>
                    <a:pt x="16" y="77"/>
                  </a:cubicBezTo>
                  <a:cubicBezTo>
                    <a:pt x="6" y="77"/>
                    <a:pt x="4" y="76"/>
                    <a:pt x="3" y="75"/>
                  </a:cubicBezTo>
                  <a:cubicBezTo>
                    <a:pt x="3" y="74"/>
                    <a:pt x="3" y="73"/>
                    <a:pt x="4" y="72"/>
                  </a:cubicBezTo>
                  <a:cubicBezTo>
                    <a:pt x="8" y="66"/>
                    <a:pt x="7" y="52"/>
                    <a:pt x="6" y="44"/>
                  </a:cubicBezTo>
                  <a:cubicBezTo>
                    <a:pt x="6" y="43"/>
                    <a:pt x="6" y="42"/>
                    <a:pt x="6" y="40"/>
                  </a:cubicBezTo>
                  <a:cubicBezTo>
                    <a:pt x="6" y="40"/>
                    <a:pt x="6" y="40"/>
                    <a:pt x="6" y="40"/>
                  </a:cubicBezTo>
                  <a:cubicBezTo>
                    <a:pt x="6" y="40"/>
                    <a:pt x="6" y="40"/>
                    <a:pt x="6" y="40"/>
                  </a:cubicBezTo>
                  <a:cubicBezTo>
                    <a:pt x="6" y="39"/>
                    <a:pt x="6" y="39"/>
                    <a:pt x="6" y="39"/>
                  </a:cubicBezTo>
                  <a:cubicBezTo>
                    <a:pt x="6" y="39"/>
                    <a:pt x="6" y="38"/>
                    <a:pt x="6" y="38"/>
                  </a:cubicBezTo>
                  <a:cubicBezTo>
                    <a:pt x="6" y="19"/>
                    <a:pt x="21" y="3"/>
                    <a:pt x="39" y="3"/>
                  </a:cubicBezTo>
                  <a:cubicBezTo>
                    <a:pt x="54" y="3"/>
                    <a:pt x="67" y="13"/>
                    <a:pt x="71" y="28"/>
                  </a:cubicBezTo>
                  <a:cubicBezTo>
                    <a:pt x="71" y="28"/>
                    <a:pt x="72" y="31"/>
                    <a:pt x="73" y="35"/>
                  </a:cubicBezTo>
                  <a:cubicBezTo>
                    <a:pt x="74" y="39"/>
                    <a:pt x="78" y="45"/>
                    <a:pt x="79" y="46"/>
                  </a:cubicBezTo>
                  <a:cubicBezTo>
                    <a:pt x="79" y="47"/>
                    <a:pt x="79" y="47"/>
                    <a:pt x="79" y="47"/>
                  </a:cubicBezTo>
                  <a:cubicBezTo>
                    <a:pt x="79" y="47"/>
                    <a:pt x="78" y="48"/>
                    <a:pt x="77" y="48"/>
                  </a:cubicBezTo>
                  <a:cubicBezTo>
                    <a:pt x="73" y="48"/>
                    <a:pt x="73" y="48"/>
                    <a:pt x="73" y="48"/>
                  </a:cubicBezTo>
                  <a:cubicBezTo>
                    <a:pt x="72" y="48"/>
                    <a:pt x="72" y="48"/>
                    <a:pt x="72" y="49"/>
                  </a:cubicBezTo>
                  <a:cubicBezTo>
                    <a:pt x="71" y="56"/>
                    <a:pt x="71" y="56"/>
                    <a:pt x="71" y="56"/>
                  </a:cubicBezTo>
                  <a:cubicBezTo>
                    <a:pt x="67" y="56"/>
                    <a:pt x="67" y="56"/>
                    <a:pt x="67" y="56"/>
                  </a:cubicBezTo>
                  <a:cubicBezTo>
                    <a:pt x="67" y="56"/>
                    <a:pt x="66" y="56"/>
                    <a:pt x="66" y="57"/>
                  </a:cubicBezTo>
                  <a:cubicBezTo>
                    <a:pt x="66" y="58"/>
                    <a:pt x="67" y="58"/>
                    <a:pt x="67" y="58"/>
                  </a:cubicBezTo>
                  <a:cubicBezTo>
                    <a:pt x="71" y="58"/>
                    <a:pt x="71" y="58"/>
                    <a:pt x="71" y="58"/>
                  </a:cubicBezTo>
                  <a:cubicBezTo>
                    <a:pt x="71" y="66"/>
                    <a:pt x="71" y="66"/>
                    <a:pt x="71" y="66"/>
                  </a:cubicBezTo>
                  <a:cubicBezTo>
                    <a:pt x="71" y="68"/>
                    <a:pt x="71" y="68"/>
                    <a:pt x="69" y="68"/>
                  </a:cubicBezTo>
                  <a:cubicBezTo>
                    <a:pt x="54" y="72"/>
                    <a:pt x="54" y="72"/>
                    <a:pt x="54" y="72"/>
                  </a:cubicBezTo>
                  <a:cubicBezTo>
                    <a:pt x="54" y="72"/>
                    <a:pt x="53" y="73"/>
                    <a:pt x="53" y="73"/>
                  </a:cubicBezTo>
                  <a:cubicBezTo>
                    <a:pt x="53" y="83"/>
                    <a:pt x="53" y="83"/>
                    <a:pt x="53" y="83"/>
                  </a:cubicBezTo>
                  <a:cubicBezTo>
                    <a:pt x="53" y="83"/>
                    <a:pt x="54" y="84"/>
                    <a:pt x="55" y="84"/>
                  </a:cubicBezTo>
                  <a:cubicBezTo>
                    <a:pt x="55" y="84"/>
                    <a:pt x="56" y="83"/>
                    <a:pt x="56" y="83"/>
                  </a:cubicBezTo>
                  <a:cubicBezTo>
                    <a:pt x="56" y="74"/>
                    <a:pt x="56" y="74"/>
                    <a:pt x="56" y="74"/>
                  </a:cubicBezTo>
                  <a:cubicBezTo>
                    <a:pt x="70" y="71"/>
                    <a:pt x="70" y="71"/>
                    <a:pt x="70" y="71"/>
                  </a:cubicBezTo>
                  <a:cubicBezTo>
                    <a:pt x="72" y="70"/>
                    <a:pt x="74" y="69"/>
                    <a:pt x="74" y="66"/>
                  </a:cubicBezTo>
                  <a:cubicBezTo>
                    <a:pt x="74" y="66"/>
                    <a:pt x="74" y="66"/>
                    <a:pt x="74" y="66"/>
                  </a:cubicBezTo>
                  <a:cubicBezTo>
                    <a:pt x="74" y="50"/>
                    <a:pt x="74" y="50"/>
                    <a:pt x="74" y="50"/>
                  </a:cubicBezTo>
                  <a:cubicBezTo>
                    <a:pt x="77" y="50"/>
                    <a:pt x="77" y="50"/>
                    <a:pt x="77" y="50"/>
                  </a:cubicBezTo>
                  <a:cubicBezTo>
                    <a:pt x="79" y="50"/>
                    <a:pt x="80" y="50"/>
                    <a:pt x="81" y="49"/>
                  </a:cubicBezTo>
                  <a:cubicBezTo>
                    <a:pt x="82" y="48"/>
                    <a:pt x="82" y="47"/>
                    <a:pt x="82" y="45"/>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22" name="Freeform 6">
            <a:extLst>
              <a:ext uri="{FF2B5EF4-FFF2-40B4-BE49-F238E27FC236}">
                <a16:creationId xmlns:a16="http://schemas.microsoft.com/office/drawing/2014/main" id="{84383EB3-D108-5F4D-B30E-9F933C265F41}"/>
              </a:ext>
            </a:extLst>
          </p:cNvPr>
          <p:cNvSpPr>
            <a:spLocks noEditPoints="1"/>
          </p:cNvSpPr>
          <p:nvPr userDrawn="1"/>
        </p:nvSpPr>
        <p:spPr bwMode="auto">
          <a:xfrm>
            <a:off x="6450925" y="1948738"/>
            <a:ext cx="300980" cy="183366"/>
          </a:xfrm>
          <a:custGeom>
            <a:avLst/>
            <a:gdLst>
              <a:gd name="T0" fmla="*/ 0 w 64"/>
              <a:gd name="T1" fmla="*/ 12 h 39"/>
              <a:gd name="T2" fmla="*/ 9 w 64"/>
              <a:gd name="T3" fmla="*/ 34 h 39"/>
              <a:gd name="T4" fmla="*/ 56 w 64"/>
              <a:gd name="T5" fmla="*/ 39 h 39"/>
              <a:gd name="T6" fmla="*/ 64 w 64"/>
              <a:gd name="T7" fmla="*/ 34 h 39"/>
              <a:gd name="T8" fmla="*/ 12 w 64"/>
              <a:gd name="T9" fmla="*/ 0 h 39"/>
              <a:gd name="T10" fmla="*/ 4 w 64"/>
              <a:gd name="T11" fmla="*/ 28 h 39"/>
              <a:gd name="T12" fmla="*/ 8 w 64"/>
              <a:gd name="T13" fmla="*/ 28 h 39"/>
              <a:gd name="T14" fmla="*/ 11 w 64"/>
              <a:gd name="T15" fmla="*/ 13 h 39"/>
              <a:gd name="T16" fmla="*/ 30 w 64"/>
              <a:gd name="T17" fmla="*/ 17 h 39"/>
              <a:gd name="T18" fmla="*/ 11 w 64"/>
              <a:gd name="T19" fmla="*/ 13 h 39"/>
              <a:gd name="T20" fmla="*/ 30 w 64"/>
              <a:gd name="T21" fmla="*/ 20 h 39"/>
              <a:gd name="T22" fmla="*/ 11 w 64"/>
              <a:gd name="T23" fmla="*/ 24 h 39"/>
              <a:gd name="T24" fmla="*/ 21 w 64"/>
              <a:gd name="T25" fmla="*/ 37 h 39"/>
              <a:gd name="T26" fmla="*/ 15 w 64"/>
              <a:gd name="T27" fmla="*/ 31 h 39"/>
              <a:gd name="T28" fmla="*/ 21 w 64"/>
              <a:gd name="T29" fmla="*/ 37 h 39"/>
              <a:gd name="T30" fmla="*/ 25 w 64"/>
              <a:gd name="T31" fmla="*/ 37 h 39"/>
              <a:gd name="T32" fmla="*/ 31 w 64"/>
              <a:gd name="T33" fmla="*/ 31 h 39"/>
              <a:gd name="T34" fmla="*/ 40 w 64"/>
              <a:gd name="T35" fmla="*/ 37 h 39"/>
              <a:gd name="T36" fmla="*/ 34 w 64"/>
              <a:gd name="T37" fmla="*/ 31 h 39"/>
              <a:gd name="T38" fmla="*/ 40 w 64"/>
              <a:gd name="T39" fmla="*/ 37 h 39"/>
              <a:gd name="T40" fmla="*/ 39 w 64"/>
              <a:gd name="T41" fmla="*/ 24 h 39"/>
              <a:gd name="T42" fmla="*/ 34 w 64"/>
              <a:gd name="T43" fmla="*/ 18 h 39"/>
              <a:gd name="T44" fmla="*/ 39 w 64"/>
              <a:gd name="T45" fmla="*/ 15 h 39"/>
              <a:gd name="T46" fmla="*/ 42 w 64"/>
              <a:gd name="T47" fmla="*/ 18 h 39"/>
              <a:gd name="T48" fmla="*/ 42 w 64"/>
              <a:gd name="T49" fmla="*/ 9 h 39"/>
              <a:gd name="T50" fmla="*/ 39 w 64"/>
              <a:gd name="T51" fmla="*/ 12 h 39"/>
              <a:gd name="T52" fmla="*/ 34 w 64"/>
              <a:gd name="T53" fmla="*/ 9 h 39"/>
              <a:gd name="T54" fmla="*/ 39 w 64"/>
              <a:gd name="T55" fmla="*/ 4 h 39"/>
              <a:gd name="T56" fmla="*/ 42 w 64"/>
              <a:gd name="T57" fmla="*/ 9 h 39"/>
              <a:gd name="T58" fmla="*/ 43 w 64"/>
              <a:gd name="T59" fmla="*/ 37 h 39"/>
              <a:gd name="T60" fmla="*/ 49 w 64"/>
              <a:gd name="T61" fmla="*/ 31 h 39"/>
              <a:gd name="T62" fmla="*/ 54 w 64"/>
              <a:gd name="T63" fmla="*/ 18 h 39"/>
              <a:gd name="T64" fmla="*/ 49 w 64"/>
              <a:gd name="T65" fmla="*/ 24 h 39"/>
              <a:gd name="T66" fmla="*/ 45 w 64"/>
              <a:gd name="T67" fmla="*/ 18 h 39"/>
              <a:gd name="T68" fmla="*/ 49 w 64"/>
              <a:gd name="T69" fmla="*/ 15 h 39"/>
              <a:gd name="T70" fmla="*/ 54 w 64"/>
              <a:gd name="T71" fmla="*/ 18 h 39"/>
              <a:gd name="T72" fmla="*/ 49 w 64"/>
              <a:gd name="T73" fmla="*/ 12 h 39"/>
              <a:gd name="T74" fmla="*/ 45 w 64"/>
              <a:gd name="T75" fmla="*/ 9 h 39"/>
              <a:gd name="T76" fmla="*/ 49 w 64"/>
              <a:gd name="T77" fmla="*/ 4 h 39"/>
              <a:gd name="T78" fmla="*/ 54 w 64"/>
              <a:gd name="T79" fmla="*/ 9 h 39"/>
              <a:gd name="T80" fmla="*/ 58 w 64"/>
              <a:gd name="T81" fmla="*/ 30 h 39"/>
              <a:gd name="T82" fmla="*/ 58 w 64"/>
              <a:gd name="T83" fmla="*/ 26 h 39"/>
              <a:gd name="T84" fmla="*/ 58 w 64"/>
              <a:gd name="T85" fmla="*/ 30 h 39"/>
              <a:gd name="T86" fmla="*/ 56 w 64"/>
              <a:gd name="T87" fmla="*/ 6 h 39"/>
              <a:gd name="T88" fmla="*/ 60 w 64"/>
              <a:gd name="T8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 h="39">
                <a:moveTo>
                  <a:pt x="12" y="0"/>
                </a:moveTo>
                <a:cubicBezTo>
                  <a:pt x="0" y="12"/>
                  <a:pt x="0" y="12"/>
                  <a:pt x="0" y="12"/>
                </a:cubicBezTo>
                <a:cubicBezTo>
                  <a:pt x="0" y="34"/>
                  <a:pt x="0" y="34"/>
                  <a:pt x="0" y="34"/>
                </a:cubicBezTo>
                <a:cubicBezTo>
                  <a:pt x="9" y="34"/>
                  <a:pt x="9" y="34"/>
                  <a:pt x="9" y="34"/>
                </a:cubicBezTo>
                <a:cubicBezTo>
                  <a:pt x="9" y="39"/>
                  <a:pt x="9" y="39"/>
                  <a:pt x="9" y="39"/>
                </a:cubicBezTo>
                <a:cubicBezTo>
                  <a:pt x="56" y="39"/>
                  <a:pt x="56" y="39"/>
                  <a:pt x="56" y="39"/>
                </a:cubicBezTo>
                <a:cubicBezTo>
                  <a:pt x="56" y="34"/>
                  <a:pt x="56" y="34"/>
                  <a:pt x="56" y="34"/>
                </a:cubicBezTo>
                <a:cubicBezTo>
                  <a:pt x="64" y="34"/>
                  <a:pt x="64" y="34"/>
                  <a:pt x="64" y="34"/>
                </a:cubicBezTo>
                <a:cubicBezTo>
                  <a:pt x="64" y="0"/>
                  <a:pt x="64" y="0"/>
                  <a:pt x="64" y="0"/>
                </a:cubicBezTo>
                <a:lnTo>
                  <a:pt x="12" y="0"/>
                </a:lnTo>
                <a:close/>
                <a:moveTo>
                  <a:pt x="6" y="30"/>
                </a:moveTo>
                <a:cubicBezTo>
                  <a:pt x="5" y="30"/>
                  <a:pt x="4" y="29"/>
                  <a:pt x="4" y="28"/>
                </a:cubicBezTo>
                <a:cubicBezTo>
                  <a:pt x="4" y="27"/>
                  <a:pt x="5" y="26"/>
                  <a:pt x="6" y="26"/>
                </a:cubicBezTo>
                <a:cubicBezTo>
                  <a:pt x="7" y="26"/>
                  <a:pt x="8" y="27"/>
                  <a:pt x="8" y="28"/>
                </a:cubicBezTo>
                <a:cubicBezTo>
                  <a:pt x="8" y="29"/>
                  <a:pt x="7" y="30"/>
                  <a:pt x="6" y="30"/>
                </a:cubicBezTo>
                <a:close/>
                <a:moveTo>
                  <a:pt x="11" y="13"/>
                </a:moveTo>
                <a:cubicBezTo>
                  <a:pt x="30" y="13"/>
                  <a:pt x="30" y="13"/>
                  <a:pt x="30" y="13"/>
                </a:cubicBezTo>
                <a:cubicBezTo>
                  <a:pt x="30" y="17"/>
                  <a:pt x="30" y="17"/>
                  <a:pt x="30" y="17"/>
                </a:cubicBezTo>
                <a:cubicBezTo>
                  <a:pt x="11" y="17"/>
                  <a:pt x="11" y="17"/>
                  <a:pt x="11" y="17"/>
                </a:cubicBezTo>
                <a:lnTo>
                  <a:pt x="11" y="13"/>
                </a:lnTo>
                <a:close/>
                <a:moveTo>
                  <a:pt x="11" y="20"/>
                </a:moveTo>
                <a:cubicBezTo>
                  <a:pt x="30" y="20"/>
                  <a:pt x="30" y="20"/>
                  <a:pt x="30" y="20"/>
                </a:cubicBezTo>
                <a:cubicBezTo>
                  <a:pt x="30" y="24"/>
                  <a:pt x="30" y="24"/>
                  <a:pt x="30" y="24"/>
                </a:cubicBezTo>
                <a:cubicBezTo>
                  <a:pt x="11" y="24"/>
                  <a:pt x="11" y="24"/>
                  <a:pt x="11" y="24"/>
                </a:cubicBezTo>
                <a:lnTo>
                  <a:pt x="11" y="20"/>
                </a:lnTo>
                <a:close/>
                <a:moveTo>
                  <a:pt x="21" y="37"/>
                </a:moveTo>
                <a:cubicBezTo>
                  <a:pt x="15" y="37"/>
                  <a:pt x="15" y="37"/>
                  <a:pt x="15" y="37"/>
                </a:cubicBezTo>
                <a:cubicBezTo>
                  <a:pt x="15" y="31"/>
                  <a:pt x="15" y="31"/>
                  <a:pt x="15" y="31"/>
                </a:cubicBezTo>
                <a:cubicBezTo>
                  <a:pt x="21" y="31"/>
                  <a:pt x="21" y="31"/>
                  <a:pt x="21" y="31"/>
                </a:cubicBezTo>
                <a:lnTo>
                  <a:pt x="21" y="37"/>
                </a:lnTo>
                <a:close/>
                <a:moveTo>
                  <a:pt x="31" y="37"/>
                </a:moveTo>
                <a:cubicBezTo>
                  <a:pt x="25" y="37"/>
                  <a:pt x="25" y="37"/>
                  <a:pt x="25" y="37"/>
                </a:cubicBezTo>
                <a:cubicBezTo>
                  <a:pt x="25" y="31"/>
                  <a:pt x="25" y="31"/>
                  <a:pt x="25" y="31"/>
                </a:cubicBezTo>
                <a:cubicBezTo>
                  <a:pt x="31" y="31"/>
                  <a:pt x="31" y="31"/>
                  <a:pt x="31" y="31"/>
                </a:cubicBezTo>
                <a:lnTo>
                  <a:pt x="31" y="37"/>
                </a:lnTo>
                <a:close/>
                <a:moveTo>
                  <a:pt x="40" y="37"/>
                </a:moveTo>
                <a:cubicBezTo>
                  <a:pt x="34" y="37"/>
                  <a:pt x="34" y="37"/>
                  <a:pt x="34" y="37"/>
                </a:cubicBezTo>
                <a:cubicBezTo>
                  <a:pt x="34" y="31"/>
                  <a:pt x="34" y="31"/>
                  <a:pt x="34" y="31"/>
                </a:cubicBezTo>
                <a:cubicBezTo>
                  <a:pt x="40" y="31"/>
                  <a:pt x="40" y="31"/>
                  <a:pt x="40" y="31"/>
                </a:cubicBezTo>
                <a:lnTo>
                  <a:pt x="40" y="37"/>
                </a:lnTo>
                <a:close/>
                <a:moveTo>
                  <a:pt x="42" y="24"/>
                </a:moveTo>
                <a:cubicBezTo>
                  <a:pt x="39" y="24"/>
                  <a:pt x="39" y="24"/>
                  <a:pt x="39" y="24"/>
                </a:cubicBezTo>
                <a:cubicBezTo>
                  <a:pt x="39" y="18"/>
                  <a:pt x="39" y="18"/>
                  <a:pt x="39" y="18"/>
                </a:cubicBezTo>
                <a:cubicBezTo>
                  <a:pt x="34" y="18"/>
                  <a:pt x="34" y="18"/>
                  <a:pt x="34" y="18"/>
                </a:cubicBezTo>
                <a:cubicBezTo>
                  <a:pt x="34" y="15"/>
                  <a:pt x="34" y="15"/>
                  <a:pt x="34" y="15"/>
                </a:cubicBezTo>
                <a:cubicBezTo>
                  <a:pt x="39" y="15"/>
                  <a:pt x="39" y="15"/>
                  <a:pt x="39" y="15"/>
                </a:cubicBezTo>
                <a:cubicBezTo>
                  <a:pt x="39" y="18"/>
                  <a:pt x="39" y="18"/>
                  <a:pt x="39" y="18"/>
                </a:cubicBezTo>
                <a:cubicBezTo>
                  <a:pt x="42" y="18"/>
                  <a:pt x="42" y="18"/>
                  <a:pt x="42" y="18"/>
                </a:cubicBezTo>
                <a:lnTo>
                  <a:pt x="42" y="24"/>
                </a:lnTo>
                <a:close/>
                <a:moveTo>
                  <a:pt x="42" y="9"/>
                </a:moveTo>
                <a:cubicBezTo>
                  <a:pt x="39" y="9"/>
                  <a:pt x="39" y="9"/>
                  <a:pt x="39" y="9"/>
                </a:cubicBezTo>
                <a:cubicBezTo>
                  <a:pt x="39" y="12"/>
                  <a:pt x="39" y="12"/>
                  <a:pt x="39" y="12"/>
                </a:cubicBezTo>
                <a:cubicBezTo>
                  <a:pt x="34" y="12"/>
                  <a:pt x="34" y="12"/>
                  <a:pt x="34" y="12"/>
                </a:cubicBezTo>
                <a:cubicBezTo>
                  <a:pt x="34" y="9"/>
                  <a:pt x="34" y="9"/>
                  <a:pt x="34" y="9"/>
                </a:cubicBezTo>
                <a:cubicBezTo>
                  <a:pt x="39" y="9"/>
                  <a:pt x="39" y="9"/>
                  <a:pt x="39" y="9"/>
                </a:cubicBezTo>
                <a:cubicBezTo>
                  <a:pt x="39" y="4"/>
                  <a:pt x="39" y="4"/>
                  <a:pt x="39" y="4"/>
                </a:cubicBezTo>
                <a:cubicBezTo>
                  <a:pt x="42" y="4"/>
                  <a:pt x="42" y="4"/>
                  <a:pt x="42" y="4"/>
                </a:cubicBezTo>
                <a:lnTo>
                  <a:pt x="42" y="9"/>
                </a:lnTo>
                <a:close/>
                <a:moveTo>
                  <a:pt x="49" y="37"/>
                </a:moveTo>
                <a:cubicBezTo>
                  <a:pt x="43" y="37"/>
                  <a:pt x="43" y="37"/>
                  <a:pt x="43" y="37"/>
                </a:cubicBezTo>
                <a:cubicBezTo>
                  <a:pt x="43" y="31"/>
                  <a:pt x="43" y="31"/>
                  <a:pt x="43" y="31"/>
                </a:cubicBezTo>
                <a:cubicBezTo>
                  <a:pt x="49" y="31"/>
                  <a:pt x="49" y="31"/>
                  <a:pt x="49" y="31"/>
                </a:cubicBezTo>
                <a:lnTo>
                  <a:pt x="49" y="37"/>
                </a:lnTo>
                <a:close/>
                <a:moveTo>
                  <a:pt x="54" y="18"/>
                </a:moveTo>
                <a:cubicBezTo>
                  <a:pt x="49" y="18"/>
                  <a:pt x="49" y="18"/>
                  <a:pt x="49" y="18"/>
                </a:cubicBezTo>
                <a:cubicBezTo>
                  <a:pt x="49" y="24"/>
                  <a:pt x="49" y="24"/>
                  <a:pt x="49" y="24"/>
                </a:cubicBezTo>
                <a:cubicBezTo>
                  <a:pt x="45" y="24"/>
                  <a:pt x="45" y="24"/>
                  <a:pt x="45" y="24"/>
                </a:cubicBezTo>
                <a:cubicBezTo>
                  <a:pt x="45" y="18"/>
                  <a:pt x="45" y="18"/>
                  <a:pt x="45" y="18"/>
                </a:cubicBezTo>
                <a:cubicBezTo>
                  <a:pt x="49" y="18"/>
                  <a:pt x="49" y="18"/>
                  <a:pt x="49" y="18"/>
                </a:cubicBezTo>
                <a:cubicBezTo>
                  <a:pt x="49" y="15"/>
                  <a:pt x="49" y="15"/>
                  <a:pt x="49" y="15"/>
                </a:cubicBezTo>
                <a:cubicBezTo>
                  <a:pt x="54" y="15"/>
                  <a:pt x="54" y="15"/>
                  <a:pt x="54" y="15"/>
                </a:cubicBezTo>
                <a:lnTo>
                  <a:pt x="54" y="18"/>
                </a:lnTo>
                <a:close/>
                <a:moveTo>
                  <a:pt x="54" y="12"/>
                </a:moveTo>
                <a:cubicBezTo>
                  <a:pt x="49" y="12"/>
                  <a:pt x="49" y="12"/>
                  <a:pt x="49" y="12"/>
                </a:cubicBezTo>
                <a:cubicBezTo>
                  <a:pt x="49" y="9"/>
                  <a:pt x="49" y="9"/>
                  <a:pt x="49" y="9"/>
                </a:cubicBezTo>
                <a:cubicBezTo>
                  <a:pt x="45" y="9"/>
                  <a:pt x="45" y="9"/>
                  <a:pt x="45" y="9"/>
                </a:cubicBezTo>
                <a:cubicBezTo>
                  <a:pt x="45" y="4"/>
                  <a:pt x="45" y="4"/>
                  <a:pt x="45" y="4"/>
                </a:cubicBezTo>
                <a:cubicBezTo>
                  <a:pt x="49" y="4"/>
                  <a:pt x="49" y="4"/>
                  <a:pt x="49" y="4"/>
                </a:cubicBezTo>
                <a:cubicBezTo>
                  <a:pt x="49" y="9"/>
                  <a:pt x="49" y="9"/>
                  <a:pt x="49" y="9"/>
                </a:cubicBezTo>
                <a:cubicBezTo>
                  <a:pt x="54" y="9"/>
                  <a:pt x="54" y="9"/>
                  <a:pt x="54" y="9"/>
                </a:cubicBezTo>
                <a:lnTo>
                  <a:pt x="54" y="12"/>
                </a:lnTo>
                <a:close/>
                <a:moveTo>
                  <a:pt x="58" y="30"/>
                </a:moveTo>
                <a:cubicBezTo>
                  <a:pt x="57" y="30"/>
                  <a:pt x="56" y="29"/>
                  <a:pt x="56" y="28"/>
                </a:cubicBezTo>
                <a:cubicBezTo>
                  <a:pt x="56" y="27"/>
                  <a:pt x="57" y="26"/>
                  <a:pt x="58" y="26"/>
                </a:cubicBezTo>
                <a:cubicBezTo>
                  <a:pt x="60" y="26"/>
                  <a:pt x="60" y="27"/>
                  <a:pt x="60" y="28"/>
                </a:cubicBezTo>
                <a:cubicBezTo>
                  <a:pt x="60" y="29"/>
                  <a:pt x="60" y="30"/>
                  <a:pt x="58" y="30"/>
                </a:cubicBezTo>
                <a:close/>
                <a:moveTo>
                  <a:pt x="58" y="8"/>
                </a:moveTo>
                <a:cubicBezTo>
                  <a:pt x="57" y="8"/>
                  <a:pt x="56" y="7"/>
                  <a:pt x="56" y="6"/>
                </a:cubicBezTo>
                <a:cubicBezTo>
                  <a:pt x="56" y="5"/>
                  <a:pt x="57" y="4"/>
                  <a:pt x="58" y="4"/>
                </a:cubicBezTo>
                <a:cubicBezTo>
                  <a:pt x="60" y="4"/>
                  <a:pt x="60" y="5"/>
                  <a:pt x="60" y="6"/>
                </a:cubicBezTo>
                <a:cubicBezTo>
                  <a:pt x="60" y="7"/>
                  <a:pt x="60" y="8"/>
                  <a:pt x="58" y="8"/>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023" name="Group 2022">
            <a:extLst>
              <a:ext uri="{FF2B5EF4-FFF2-40B4-BE49-F238E27FC236}">
                <a16:creationId xmlns:a16="http://schemas.microsoft.com/office/drawing/2014/main" id="{C8978ACB-F25B-174E-B112-D8FA60B34548}"/>
              </a:ext>
            </a:extLst>
          </p:cNvPr>
          <p:cNvGrpSpPr/>
          <p:nvPr userDrawn="1"/>
        </p:nvGrpSpPr>
        <p:grpSpPr>
          <a:xfrm>
            <a:off x="4074384" y="1328151"/>
            <a:ext cx="319501" cy="276901"/>
            <a:chOff x="4306888" y="2244725"/>
            <a:chExt cx="547688" cy="474663"/>
          </a:xfrm>
          <a:solidFill>
            <a:srgbClr val="003088"/>
          </a:solidFill>
        </p:grpSpPr>
        <p:sp>
          <p:nvSpPr>
            <p:cNvPr id="2024" name="Freeform 7">
              <a:extLst>
                <a:ext uri="{FF2B5EF4-FFF2-40B4-BE49-F238E27FC236}">
                  <a16:creationId xmlns:a16="http://schemas.microsoft.com/office/drawing/2014/main" id="{0D944CB9-FF9A-1B44-89D3-712149F64FE1}"/>
                </a:ext>
              </a:extLst>
            </p:cNvPr>
            <p:cNvSpPr>
              <a:spLocks/>
            </p:cNvSpPr>
            <p:nvPr/>
          </p:nvSpPr>
          <p:spPr bwMode="auto">
            <a:xfrm>
              <a:off x="4387851" y="2292350"/>
              <a:ext cx="79375" cy="80963"/>
            </a:xfrm>
            <a:custGeom>
              <a:avLst/>
              <a:gdLst>
                <a:gd name="T0" fmla="*/ 8 w 10"/>
                <a:gd name="T1" fmla="*/ 2 h 10"/>
                <a:gd name="T2" fmla="*/ 8 w 10"/>
                <a:gd name="T3" fmla="*/ 8 h 10"/>
                <a:gd name="T4" fmla="*/ 2 w 10"/>
                <a:gd name="T5" fmla="*/ 8 h 10"/>
                <a:gd name="T6" fmla="*/ 2 w 10"/>
                <a:gd name="T7" fmla="*/ 2 h 10"/>
                <a:gd name="T8" fmla="*/ 8 w 10"/>
                <a:gd name="T9" fmla="*/ 2 h 10"/>
              </a:gdLst>
              <a:ahLst/>
              <a:cxnLst>
                <a:cxn ang="0">
                  <a:pos x="T0" y="T1"/>
                </a:cxn>
                <a:cxn ang="0">
                  <a:pos x="T2" y="T3"/>
                </a:cxn>
                <a:cxn ang="0">
                  <a:pos x="T4" y="T5"/>
                </a:cxn>
                <a:cxn ang="0">
                  <a:pos x="T6" y="T7"/>
                </a:cxn>
                <a:cxn ang="0">
                  <a:pos x="T8" y="T9"/>
                </a:cxn>
              </a:cxnLst>
              <a:rect l="0" t="0" r="r" b="b"/>
              <a:pathLst>
                <a:path w="10" h="10">
                  <a:moveTo>
                    <a:pt x="8" y="2"/>
                  </a:moveTo>
                  <a:cubicBezTo>
                    <a:pt x="10" y="3"/>
                    <a:pt x="10" y="6"/>
                    <a:pt x="8" y="8"/>
                  </a:cubicBezTo>
                  <a:cubicBezTo>
                    <a:pt x="7" y="10"/>
                    <a:pt x="4" y="10"/>
                    <a:pt x="2" y="8"/>
                  </a:cubicBezTo>
                  <a:cubicBezTo>
                    <a:pt x="0" y="6"/>
                    <a:pt x="0" y="3"/>
                    <a:pt x="2" y="2"/>
                  </a:cubicBezTo>
                  <a:cubicBezTo>
                    <a:pt x="4" y="0"/>
                    <a:pt x="7" y="0"/>
                    <a:pt x="8"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5" name="Freeform 8">
              <a:extLst>
                <a:ext uri="{FF2B5EF4-FFF2-40B4-BE49-F238E27FC236}">
                  <a16:creationId xmlns:a16="http://schemas.microsoft.com/office/drawing/2014/main" id="{5BF6AE8D-FB05-DF42-9614-2B1274DE04B3}"/>
                </a:ext>
              </a:extLst>
            </p:cNvPr>
            <p:cNvSpPr>
              <a:spLocks/>
            </p:cNvSpPr>
            <p:nvPr/>
          </p:nvSpPr>
          <p:spPr bwMode="auto">
            <a:xfrm>
              <a:off x="4387851" y="2582863"/>
              <a:ext cx="79375" cy="80963"/>
            </a:xfrm>
            <a:custGeom>
              <a:avLst/>
              <a:gdLst>
                <a:gd name="T0" fmla="*/ 8 w 10"/>
                <a:gd name="T1" fmla="*/ 9 h 10"/>
                <a:gd name="T2" fmla="*/ 8 w 10"/>
                <a:gd name="T3" fmla="*/ 2 h 10"/>
                <a:gd name="T4" fmla="*/ 2 w 10"/>
                <a:gd name="T5" fmla="*/ 2 h 10"/>
                <a:gd name="T6" fmla="*/ 2 w 10"/>
                <a:gd name="T7" fmla="*/ 9 h 10"/>
                <a:gd name="T8" fmla="*/ 8 w 10"/>
                <a:gd name="T9" fmla="*/ 9 h 10"/>
              </a:gdLst>
              <a:ahLst/>
              <a:cxnLst>
                <a:cxn ang="0">
                  <a:pos x="T0" y="T1"/>
                </a:cxn>
                <a:cxn ang="0">
                  <a:pos x="T2" y="T3"/>
                </a:cxn>
                <a:cxn ang="0">
                  <a:pos x="T4" y="T5"/>
                </a:cxn>
                <a:cxn ang="0">
                  <a:pos x="T6" y="T7"/>
                </a:cxn>
                <a:cxn ang="0">
                  <a:pos x="T8" y="T9"/>
                </a:cxn>
              </a:cxnLst>
              <a:rect l="0" t="0" r="r" b="b"/>
              <a:pathLst>
                <a:path w="10" h="10">
                  <a:moveTo>
                    <a:pt x="8" y="9"/>
                  </a:moveTo>
                  <a:cubicBezTo>
                    <a:pt x="10" y="7"/>
                    <a:pt x="10" y="4"/>
                    <a:pt x="8" y="2"/>
                  </a:cubicBezTo>
                  <a:cubicBezTo>
                    <a:pt x="7" y="0"/>
                    <a:pt x="4" y="0"/>
                    <a:pt x="2" y="2"/>
                  </a:cubicBezTo>
                  <a:cubicBezTo>
                    <a:pt x="0" y="4"/>
                    <a:pt x="0" y="7"/>
                    <a:pt x="2" y="9"/>
                  </a:cubicBezTo>
                  <a:cubicBezTo>
                    <a:pt x="4" y="10"/>
                    <a:pt x="7" y="10"/>
                    <a:pt x="8"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6" name="Freeform 9">
              <a:extLst>
                <a:ext uri="{FF2B5EF4-FFF2-40B4-BE49-F238E27FC236}">
                  <a16:creationId xmlns:a16="http://schemas.microsoft.com/office/drawing/2014/main" id="{779A92FD-C233-704E-A297-BF5044741C9C}"/>
                </a:ext>
              </a:extLst>
            </p:cNvPr>
            <p:cNvSpPr>
              <a:spLocks/>
            </p:cNvSpPr>
            <p:nvPr/>
          </p:nvSpPr>
          <p:spPr bwMode="auto">
            <a:xfrm>
              <a:off x="4684713" y="2582863"/>
              <a:ext cx="80963" cy="80963"/>
            </a:xfrm>
            <a:custGeom>
              <a:avLst/>
              <a:gdLst>
                <a:gd name="T0" fmla="*/ 2 w 10"/>
                <a:gd name="T1" fmla="*/ 9 h 10"/>
                <a:gd name="T2" fmla="*/ 2 w 10"/>
                <a:gd name="T3" fmla="*/ 2 h 10"/>
                <a:gd name="T4" fmla="*/ 8 w 10"/>
                <a:gd name="T5" fmla="*/ 2 h 10"/>
                <a:gd name="T6" fmla="*/ 8 w 10"/>
                <a:gd name="T7" fmla="*/ 9 h 10"/>
                <a:gd name="T8" fmla="*/ 2 w 10"/>
                <a:gd name="T9" fmla="*/ 9 h 10"/>
              </a:gdLst>
              <a:ahLst/>
              <a:cxnLst>
                <a:cxn ang="0">
                  <a:pos x="T0" y="T1"/>
                </a:cxn>
                <a:cxn ang="0">
                  <a:pos x="T2" y="T3"/>
                </a:cxn>
                <a:cxn ang="0">
                  <a:pos x="T4" y="T5"/>
                </a:cxn>
                <a:cxn ang="0">
                  <a:pos x="T6" y="T7"/>
                </a:cxn>
                <a:cxn ang="0">
                  <a:pos x="T8" y="T9"/>
                </a:cxn>
              </a:cxnLst>
              <a:rect l="0" t="0" r="r" b="b"/>
              <a:pathLst>
                <a:path w="10" h="10">
                  <a:moveTo>
                    <a:pt x="2" y="9"/>
                  </a:moveTo>
                  <a:cubicBezTo>
                    <a:pt x="0" y="7"/>
                    <a:pt x="0" y="4"/>
                    <a:pt x="2" y="2"/>
                  </a:cubicBezTo>
                  <a:cubicBezTo>
                    <a:pt x="4" y="0"/>
                    <a:pt x="7" y="0"/>
                    <a:pt x="8" y="2"/>
                  </a:cubicBezTo>
                  <a:cubicBezTo>
                    <a:pt x="10" y="4"/>
                    <a:pt x="10" y="7"/>
                    <a:pt x="8" y="9"/>
                  </a:cubicBezTo>
                  <a:cubicBezTo>
                    <a:pt x="7" y="10"/>
                    <a:pt x="4" y="10"/>
                    <a:pt x="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7" name="Freeform 10">
              <a:extLst>
                <a:ext uri="{FF2B5EF4-FFF2-40B4-BE49-F238E27FC236}">
                  <a16:creationId xmlns:a16="http://schemas.microsoft.com/office/drawing/2014/main" id="{6C60C898-ED4E-B742-8931-E74955799550}"/>
                </a:ext>
              </a:extLst>
            </p:cNvPr>
            <p:cNvSpPr>
              <a:spLocks/>
            </p:cNvSpPr>
            <p:nvPr/>
          </p:nvSpPr>
          <p:spPr bwMode="auto">
            <a:xfrm>
              <a:off x="4684713" y="2292350"/>
              <a:ext cx="80963" cy="80963"/>
            </a:xfrm>
            <a:custGeom>
              <a:avLst/>
              <a:gdLst>
                <a:gd name="T0" fmla="*/ 2 w 10"/>
                <a:gd name="T1" fmla="*/ 2 h 10"/>
                <a:gd name="T2" fmla="*/ 2 w 10"/>
                <a:gd name="T3" fmla="*/ 8 h 10"/>
                <a:gd name="T4" fmla="*/ 8 w 10"/>
                <a:gd name="T5" fmla="*/ 8 h 10"/>
                <a:gd name="T6" fmla="*/ 8 w 10"/>
                <a:gd name="T7" fmla="*/ 2 h 10"/>
                <a:gd name="T8" fmla="*/ 2 w 10"/>
                <a:gd name="T9" fmla="*/ 2 h 10"/>
              </a:gdLst>
              <a:ahLst/>
              <a:cxnLst>
                <a:cxn ang="0">
                  <a:pos x="T0" y="T1"/>
                </a:cxn>
                <a:cxn ang="0">
                  <a:pos x="T2" y="T3"/>
                </a:cxn>
                <a:cxn ang="0">
                  <a:pos x="T4" y="T5"/>
                </a:cxn>
                <a:cxn ang="0">
                  <a:pos x="T6" y="T7"/>
                </a:cxn>
                <a:cxn ang="0">
                  <a:pos x="T8" y="T9"/>
                </a:cxn>
              </a:cxnLst>
              <a:rect l="0" t="0" r="r" b="b"/>
              <a:pathLst>
                <a:path w="10" h="10">
                  <a:moveTo>
                    <a:pt x="2" y="2"/>
                  </a:moveTo>
                  <a:cubicBezTo>
                    <a:pt x="0" y="3"/>
                    <a:pt x="0" y="6"/>
                    <a:pt x="2" y="8"/>
                  </a:cubicBezTo>
                  <a:cubicBezTo>
                    <a:pt x="4" y="10"/>
                    <a:pt x="7" y="10"/>
                    <a:pt x="8" y="8"/>
                  </a:cubicBezTo>
                  <a:cubicBezTo>
                    <a:pt x="10" y="6"/>
                    <a:pt x="10" y="3"/>
                    <a:pt x="8" y="2"/>
                  </a:cubicBezTo>
                  <a:cubicBezTo>
                    <a:pt x="7" y="0"/>
                    <a:pt x="4" y="0"/>
                    <a:pt x="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8" name="Freeform 11">
              <a:extLst>
                <a:ext uri="{FF2B5EF4-FFF2-40B4-BE49-F238E27FC236}">
                  <a16:creationId xmlns:a16="http://schemas.microsoft.com/office/drawing/2014/main" id="{D0EF8209-D8D4-0A44-A8D0-68D6E30B300D}"/>
                </a:ext>
              </a:extLst>
            </p:cNvPr>
            <p:cNvSpPr>
              <a:spLocks/>
            </p:cNvSpPr>
            <p:nvPr/>
          </p:nvSpPr>
          <p:spPr bwMode="auto">
            <a:xfrm>
              <a:off x="4459288" y="2357438"/>
              <a:ext cx="242888" cy="241300"/>
            </a:xfrm>
            <a:custGeom>
              <a:avLst/>
              <a:gdLst>
                <a:gd name="T0" fmla="*/ 24 w 30"/>
                <a:gd name="T1" fmla="*/ 15 h 30"/>
                <a:gd name="T2" fmla="*/ 30 w 30"/>
                <a:gd name="T3" fmla="*/ 3 h 30"/>
                <a:gd name="T4" fmla="*/ 28 w 30"/>
                <a:gd name="T5" fmla="*/ 2 h 30"/>
                <a:gd name="T6" fmla="*/ 27 w 30"/>
                <a:gd name="T7" fmla="*/ 0 h 30"/>
                <a:gd name="T8" fmla="*/ 15 w 30"/>
                <a:gd name="T9" fmla="*/ 6 h 30"/>
                <a:gd name="T10" fmla="*/ 3 w 30"/>
                <a:gd name="T11" fmla="*/ 0 h 30"/>
                <a:gd name="T12" fmla="*/ 1 w 30"/>
                <a:gd name="T13" fmla="*/ 2 h 30"/>
                <a:gd name="T14" fmla="*/ 0 w 30"/>
                <a:gd name="T15" fmla="*/ 3 h 30"/>
                <a:gd name="T16" fmla="*/ 5 w 30"/>
                <a:gd name="T17" fmla="*/ 15 h 30"/>
                <a:gd name="T18" fmla="*/ 0 w 30"/>
                <a:gd name="T19" fmla="*/ 27 h 30"/>
                <a:gd name="T20" fmla="*/ 1 w 30"/>
                <a:gd name="T21" fmla="*/ 28 h 30"/>
                <a:gd name="T22" fmla="*/ 3 w 30"/>
                <a:gd name="T23" fmla="*/ 30 h 30"/>
                <a:gd name="T24" fmla="*/ 15 w 30"/>
                <a:gd name="T25" fmla="*/ 25 h 30"/>
                <a:gd name="T26" fmla="*/ 27 w 30"/>
                <a:gd name="T27" fmla="*/ 30 h 30"/>
                <a:gd name="T28" fmla="*/ 28 w 30"/>
                <a:gd name="T29" fmla="*/ 28 h 30"/>
                <a:gd name="T30" fmla="*/ 30 w 30"/>
                <a:gd name="T31" fmla="*/ 27 h 30"/>
                <a:gd name="T32" fmla="*/ 24 w 30"/>
                <a:gd name="T33"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0">
                  <a:moveTo>
                    <a:pt x="24" y="15"/>
                  </a:moveTo>
                  <a:cubicBezTo>
                    <a:pt x="24" y="12"/>
                    <a:pt x="27" y="6"/>
                    <a:pt x="30" y="3"/>
                  </a:cubicBezTo>
                  <a:cubicBezTo>
                    <a:pt x="29" y="3"/>
                    <a:pt x="28" y="2"/>
                    <a:pt x="28" y="2"/>
                  </a:cubicBezTo>
                  <a:cubicBezTo>
                    <a:pt x="27" y="1"/>
                    <a:pt x="27" y="1"/>
                    <a:pt x="27" y="0"/>
                  </a:cubicBezTo>
                  <a:cubicBezTo>
                    <a:pt x="24" y="2"/>
                    <a:pt x="18" y="6"/>
                    <a:pt x="15" y="6"/>
                  </a:cubicBezTo>
                  <a:cubicBezTo>
                    <a:pt x="11" y="6"/>
                    <a:pt x="5" y="2"/>
                    <a:pt x="3" y="0"/>
                  </a:cubicBezTo>
                  <a:cubicBezTo>
                    <a:pt x="2" y="1"/>
                    <a:pt x="2" y="1"/>
                    <a:pt x="1" y="2"/>
                  </a:cubicBezTo>
                  <a:cubicBezTo>
                    <a:pt x="1" y="2"/>
                    <a:pt x="0" y="3"/>
                    <a:pt x="0" y="3"/>
                  </a:cubicBezTo>
                  <a:cubicBezTo>
                    <a:pt x="2" y="6"/>
                    <a:pt x="5" y="12"/>
                    <a:pt x="5" y="15"/>
                  </a:cubicBezTo>
                  <a:cubicBezTo>
                    <a:pt x="5" y="19"/>
                    <a:pt x="2" y="24"/>
                    <a:pt x="0" y="27"/>
                  </a:cubicBezTo>
                  <a:cubicBezTo>
                    <a:pt x="0" y="27"/>
                    <a:pt x="1" y="28"/>
                    <a:pt x="1" y="28"/>
                  </a:cubicBezTo>
                  <a:cubicBezTo>
                    <a:pt x="2" y="29"/>
                    <a:pt x="2" y="30"/>
                    <a:pt x="3" y="30"/>
                  </a:cubicBezTo>
                  <a:cubicBezTo>
                    <a:pt x="5" y="28"/>
                    <a:pt x="11" y="25"/>
                    <a:pt x="15" y="25"/>
                  </a:cubicBezTo>
                  <a:cubicBezTo>
                    <a:pt x="18" y="25"/>
                    <a:pt x="24" y="28"/>
                    <a:pt x="27" y="30"/>
                  </a:cubicBezTo>
                  <a:cubicBezTo>
                    <a:pt x="27" y="29"/>
                    <a:pt x="27" y="29"/>
                    <a:pt x="28" y="28"/>
                  </a:cubicBezTo>
                  <a:cubicBezTo>
                    <a:pt x="28" y="28"/>
                    <a:pt x="29" y="27"/>
                    <a:pt x="30" y="27"/>
                  </a:cubicBezTo>
                  <a:cubicBezTo>
                    <a:pt x="28" y="24"/>
                    <a:pt x="24" y="18"/>
                    <a:pt x="24"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9" name="Freeform 12">
              <a:extLst>
                <a:ext uri="{FF2B5EF4-FFF2-40B4-BE49-F238E27FC236}">
                  <a16:creationId xmlns:a16="http://schemas.microsoft.com/office/drawing/2014/main" id="{59FF3194-B355-9844-84F7-F76BF82E055F}"/>
                </a:ext>
              </a:extLst>
            </p:cNvPr>
            <p:cNvSpPr>
              <a:spLocks/>
            </p:cNvSpPr>
            <p:nvPr/>
          </p:nvSpPr>
          <p:spPr bwMode="auto">
            <a:xfrm>
              <a:off x="4597401" y="2244725"/>
              <a:ext cx="257175" cy="177800"/>
            </a:xfrm>
            <a:custGeom>
              <a:avLst/>
              <a:gdLst>
                <a:gd name="T0" fmla="*/ 5 w 32"/>
                <a:gd name="T1" fmla="*/ 0 h 22"/>
                <a:gd name="T2" fmla="*/ 10 w 32"/>
                <a:gd name="T3" fmla="*/ 1 h 22"/>
                <a:gd name="T4" fmla="*/ 16 w 32"/>
                <a:gd name="T5" fmla="*/ 10 h 22"/>
                <a:gd name="T6" fmla="*/ 27 w 32"/>
                <a:gd name="T7" fmla="*/ 22 h 22"/>
                <a:gd name="T8" fmla="*/ 22 w 32"/>
                <a:gd name="T9" fmla="*/ 21 h 22"/>
                <a:gd name="T10" fmla="*/ 16 w 32"/>
                <a:gd name="T11" fmla="*/ 12 h 22"/>
                <a:gd name="T12" fmla="*/ 5 w 3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32" h="22">
                  <a:moveTo>
                    <a:pt x="5" y="0"/>
                  </a:moveTo>
                  <a:cubicBezTo>
                    <a:pt x="6" y="0"/>
                    <a:pt x="9" y="0"/>
                    <a:pt x="10" y="1"/>
                  </a:cubicBezTo>
                  <a:cubicBezTo>
                    <a:pt x="13" y="3"/>
                    <a:pt x="14" y="7"/>
                    <a:pt x="16" y="10"/>
                  </a:cubicBezTo>
                  <a:cubicBezTo>
                    <a:pt x="21" y="14"/>
                    <a:pt x="32" y="21"/>
                    <a:pt x="27" y="22"/>
                  </a:cubicBezTo>
                  <a:cubicBezTo>
                    <a:pt x="26" y="22"/>
                    <a:pt x="24" y="22"/>
                    <a:pt x="22" y="21"/>
                  </a:cubicBezTo>
                  <a:cubicBezTo>
                    <a:pt x="19" y="19"/>
                    <a:pt x="18" y="15"/>
                    <a:pt x="16" y="12"/>
                  </a:cubicBezTo>
                  <a:cubicBezTo>
                    <a:pt x="11" y="9"/>
                    <a:pt x="0" y="1"/>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0" name="Freeform 13">
              <a:extLst>
                <a:ext uri="{FF2B5EF4-FFF2-40B4-BE49-F238E27FC236}">
                  <a16:creationId xmlns:a16="http://schemas.microsoft.com/office/drawing/2014/main" id="{B48C0C3D-C2BF-E545-94E2-D1757DAC3A9A}"/>
                </a:ext>
              </a:extLst>
            </p:cNvPr>
            <p:cNvSpPr>
              <a:spLocks/>
            </p:cNvSpPr>
            <p:nvPr/>
          </p:nvSpPr>
          <p:spPr bwMode="auto">
            <a:xfrm>
              <a:off x="4306888" y="2244725"/>
              <a:ext cx="249238" cy="177800"/>
            </a:xfrm>
            <a:custGeom>
              <a:avLst/>
              <a:gdLst>
                <a:gd name="T0" fmla="*/ 26 w 31"/>
                <a:gd name="T1" fmla="*/ 0 h 22"/>
                <a:gd name="T2" fmla="*/ 21 w 31"/>
                <a:gd name="T3" fmla="*/ 1 h 22"/>
                <a:gd name="T4" fmla="*/ 15 w 31"/>
                <a:gd name="T5" fmla="*/ 10 h 22"/>
                <a:gd name="T6" fmla="*/ 4 w 31"/>
                <a:gd name="T7" fmla="*/ 22 h 22"/>
                <a:gd name="T8" fmla="*/ 9 w 31"/>
                <a:gd name="T9" fmla="*/ 21 h 22"/>
                <a:gd name="T10" fmla="*/ 15 w 31"/>
                <a:gd name="T11" fmla="*/ 12 h 22"/>
                <a:gd name="T12" fmla="*/ 26 w 3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31" h="22">
                  <a:moveTo>
                    <a:pt x="26" y="0"/>
                  </a:moveTo>
                  <a:cubicBezTo>
                    <a:pt x="25" y="0"/>
                    <a:pt x="23" y="0"/>
                    <a:pt x="21" y="1"/>
                  </a:cubicBezTo>
                  <a:cubicBezTo>
                    <a:pt x="19" y="3"/>
                    <a:pt x="17" y="7"/>
                    <a:pt x="15" y="10"/>
                  </a:cubicBezTo>
                  <a:cubicBezTo>
                    <a:pt x="11" y="14"/>
                    <a:pt x="0" y="21"/>
                    <a:pt x="4" y="22"/>
                  </a:cubicBezTo>
                  <a:cubicBezTo>
                    <a:pt x="6" y="22"/>
                    <a:pt x="8" y="22"/>
                    <a:pt x="9" y="21"/>
                  </a:cubicBezTo>
                  <a:cubicBezTo>
                    <a:pt x="12" y="19"/>
                    <a:pt x="14" y="15"/>
                    <a:pt x="15" y="12"/>
                  </a:cubicBezTo>
                  <a:cubicBezTo>
                    <a:pt x="20" y="9"/>
                    <a:pt x="31" y="1"/>
                    <a:pt x="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1" name="Freeform 14">
              <a:extLst>
                <a:ext uri="{FF2B5EF4-FFF2-40B4-BE49-F238E27FC236}">
                  <a16:creationId xmlns:a16="http://schemas.microsoft.com/office/drawing/2014/main" id="{F7EBD931-3F33-9246-B2DF-7C7F4285E03B}"/>
                </a:ext>
              </a:extLst>
            </p:cNvPr>
            <p:cNvSpPr>
              <a:spLocks/>
            </p:cNvSpPr>
            <p:nvPr/>
          </p:nvSpPr>
          <p:spPr bwMode="auto">
            <a:xfrm>
              <a:off x="4306888" y="2535238"/>
              <a:ext cx="249238" cy="184150"/>
            </a:xfrm>
            <a:custGeom>
              <a:avLst/>
              <a:gdLst>
                <a:gd name="T0" fmla="*/ 26 w 31"/>
                <a:gd name="T1" fmla="*/ 22 h 23"/>
                <a:gd name="T2" fmla="*/ 21 w 31"/>
                <a:gd name="T3" fmla="*/ 21 h 23"/>
                <a:gd name="T4" fmla="*/ 15 w 31"/>
                <a:gd name="T5" fmla="*/ 12 h 23"/>
                <a:gd name="T6" fmla="*/ 4 w 31"/>
                <a:gd name="T7" fmla="*/ 0 h 23"/>
                <a:gd name="T8" fmla="*/ 9 w 31"/>
                <a:gd name="T9" fmla="*/ 1 h 23"/>
                <a:gd name="T10" fmla="*/ 15 w 31"/>
                <a:gd name="T11" fmla="*/ 10 h 23"/>
                <a:gd name="T12" fmla="*/ 26 w 31"/>
                <a:gd name="T13" fmla="*/ 22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6" y="22"/>
                  </a:moveTo>
                  <a:cubicBezTo>
                    <a:pt x="25" y="22"/>
                    <a:pt x="23" y="23"/>
                    <a:pt x="21" y="21"/>
                  </a:cubicBezTo>
                  <a:cubicBezTo>
                    <a:pt x="19" y="19"/>
                    <a:pt x="17" y="15"/>
                    <a:pt x="15" y="12"/>
                  </a:cubicBezTo>
                  <a:cubicBezTo>
                    <a:pt x="11" y="9"/>
                    <a:pt x="0" y="1"/>
                    <a:pt x="4" y="0"/>
                  </a:cubicBezTo>
                  <a:cubicBezTo>
                    <a:pt x="6" y="0"/>
                    <a:pt x="8" y="0"/>
                    <a:pt x="9" y="1"/>
                  </a:cubicBezTo>
                  <a:cubicBezTo>
                    <a:pt x="12" y="3"/>
                    <a:pt x="14" y="8"/>
                    <a:pt x="15" y="10"/>
                  </a:cubicBezTo>
                  <a:cubicBezTo>
                    <a:pt x="20" y="14"/>
                    <a:pt x="31" y="21"/>
                    <a:pt x="26"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2" name="Freeform 15">
              <a:extLst>
                <a:ext uri="{FF2B5EF4-FFF2-40B4-BE49-F238E27FC236}">
                  <a16:creationId xmlns:a16="http://schemas.microsoft.com/office/drawing/2014/main" id="{4722805E-33AE-CD4A-9EB4-AFAB009FEDE3}"/>
                </a:ext>
              </a:extLst>
            </p:cNvPr>
            <p:cNvSpPr>
              <a:spLocks/>
            </p:cNvSpPr>
            <p:nvPr/>
          </p:nvSpPr>
          <p:spPr bwMode="auto">
            <a:xfrm>
              <a:off x="4597401" y="2535238"/>
              <a:ext cx="257175" cy="184150"/>
            </a:xfrm>
            <a:custGeom>
              <a:avLst/>
              <a:gdLst>
                <a:gd name="T0" fmla="*/ 5 w 32"/>
                <a:gd name="T1" fmla="*/ 22 h 23"/>
                <a:gd name="T2" fmla="*/ 10 w 32"/>
                <a:gd name="T3" fmla="*/ 21 h 23"/>
                <a:gd name="T4" fmla="*/ 16 w 32"/>
                <a:gd name="T5" fmla="*/ 12 h 23"/>
                <a:gd name="T6" fmla="*/ 27 w 32"/>
                <a:gd name="T7" fmla="*/ 0 h 23"/>
                <a:gd name="T8" fmla="*/ 22 w 32"/>
                <a:gd name="T9" fmla="*/ 1 h 23"/>
                <a:gd name="T10" fmla="*/ 16 w 32"/>
                <a:gd name="T11" fmla="*/ 10 h 23"/>
                <a:gd name="T12" fmla="*/ 5 w 32"/>
                <a:gd name="T13" fmla="*/ 22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5" y="22"/>
                  </a:moveTo>
                  <a:cubicBezTo>
                    <a:pt x="6" y="22"/>
                    <a:pt x="9" y="23"/>
                    <a:pt x="10" y="21"/>
                  </a:cubicBezTo>
                  <a:cubicBezTo>
                    <a:pt x="13" y="19"/>
                    <a:pt x="14" y="15"/>
                    <a:pt x="16" y="12"/>
                  </a:cubicBezTo>
                  <a:cubicBezTo>
                    <a:pt x="21" y="9"/>
                    <a:pt x="32" y="1"/>
                    <a:pt x="27" y="0"/>
                  </a:cubicBezTo>
                  <a:cubicBezTo>
                    <a:pt x="26" y="0"/>
                    <a:pt x="24" y="0"/>
                    <a:pt x="22" y="1"/>
                  </a:cubicBezTo>
                  <a:cubicBezTo>
                    <a:pt x="19" y="3"/>
                    <a:pt x="18" y="8"/>
                    <a:pt x="16" y="10"/>
                  </a:cubicBezTo>
                  <a:cubicBezTo>
                    <a:pt x="11" y="14"/>
                    <a:pt x="0" y="21"/>
                    <a:pt x="5"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3" name="Group 2032">
            <a:extLst>
              <a:ext uri="{FF2B5EF4-FFF2-40B4-BE49-F238E27FC236}">
                <a16:creationId xmlns:a16="http://schemas.microsoft.com/office/drawing/2014/main" id="{13BB6B31-1FF8-2249-9718-15CC7A21F691}"/>
              </a:ext>
            </a:extLst>
          </p:cNvPr>
          <p:cNvGrpSpPr/>
          <p:nvPr userDrawn="1"/>
        </p:nvGrpSpPr>
        <p:grpSpPr>
          <a:xfrm>
            <a:off x="4662451" y="1344357"/>
            <a:ext cx="324132" cy="244488"/>
            <a:chOff x="5314951" y="2276475"/>
            <a:chExt cx="555625" cy="419100"/>
          </a:xfrm>
          <a:solidFill>
            <a:srgbClr val="003088"/>
          </a:solidFill>
        </p:grpSpPr>
        <p:sp>
          <p:nvSpPr>
            <p:cNvPr id="2034" name="Freeform 16">
              <a:extLst>
                <a:ext uri="{FF2B5EF4-FFF2-40B4-BE49-F238E27FC236}">
                  <a16:creationId xmlns:a16="http://schemas.microsoft.com/office/drawing/2014/main" id="{8C61FFEA-D6FA-3248-80F6-528137BF949A}"/>
                </a:ext>
              </a:extLst>
            </p:cNvPr>
            <p:cNvSpPr>
              <a:spLocks/>
            </p:cNvSpPr>
            <p:nvPr/>
          </p:nvSpPr>
          <p:spPr bwMode="auto">
            <a:xfrm>
              <a:off x="5314951" y="2325688"/>
              <a:ext cx="241300" cy="79375"/>
            </a:xfrm>
            <a:custGeom>
              <a:avLst/>
              <a:gdLst>
                <a:gd name="T0" fmla="*/ 0 w 152"/>
                <a:gd name="T1" fmla="*/ 0 h 50"/>
                <a:gd name="T2" fmla="*/ 0 w 152"/>
                <a:gd name="T3" fmla="*/ 15 h 50"/>
                <a:gd name="T4" fmla="*/ 106 w 152"/>
                <a:gd name="T5" fmla="*/ 50 h 50"/>
                <a:gd name="T6" fmla="*/ 152 w 152"/>
                <a:gd name="T7" fmla="*/ 25 h 50"/>
                <a:gd name="T8" fmla="*/ 152 w 152"/>
                <a:gd name="T9" fmla="*/ 0 h 50"/>
                <a:gd name="T10" fmla="*/ 0 w 152"/>
                <a:gd name="T11" fmla="*/ 0 h 50"/>
              </a:gdLst>
              <a:ahLst/>
              <a:cxnLst>
                <a:cxn ang="0">
                  <a:pos x="T0" y="T1"/>
                </a:cxn>
                <a:cxn ang="0">
                  <a:pos x="T2" y="T3"/>
                </a:cxn>
                <a:cxn ang="0">
                  <a:pos x="T4" y="T5"/>
                </a:cxn>
                <a:cxn ang="0">
                  <a:pos x="T6" y="T7"/>
                </a:cxn>
                <a:cxn ang="0">
                  <a:pos x="T8" y="T9"/>
                </a:cxn>
                <a:cxn ang="0">
                  <a:pos x="T10" y="T11"/>
                </a:cxn>
              </a:cxnLst>
              <a:rect l="0" t="0" r="r" b="b"/>
              <a:pathLst>
                <a:path w="152" h="50">
                  <a:moveTo>
                    <a:pt x="0" y="0"/>
                  </a:moveTo>
                  <a:lnTo>
                    <a:pt x="0" y="15"/>
                  </a:lnTo>
                  <a:lnTo>
                    <a:pt x="106" y="50"/>
                  </a:lnTo>
                  <a:lnTo>
                    <a:pt x="152" y="25"/>
                  </a:lnTo>
                  <a:lnTo>
                    <a:pt x="152"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5" name="Freeform 17">
              <a:extLst>
                <a:ext uri="{FF2B5EF4-FFF2-40B4-BE49-F238E27FC236}">
                  <a16:creationId xmlns:a16="http://schemas.microsoft.com/office/drawing/2014/main" id="{7BDA87D5-4D93-4E43-B38A-B095CADD9792}"/>
                </a:ext>
              </a:extLst>
            </p:cNvPr>
            <p:cNvSpPr>
              <a:spLocks/>
            </p:cNvSpPr>
            <p:nvPr/>
          </p:nvSpPr>
          <p:spPr bwMode="auto">
            <a:xfrm>
              <a:off x="5611813" y="2325688"/>
              <a:ext cx="258763" cy="79375"/>
            </a:xfrm>
            <a:custGeom>
              <a:avLst/>
              <a:gdLst>
                <a:gd name="T0" fmla="*/ 0 w 163"/>
                <a:gd name="T1" fmla="*/ 0 h 50"/>
                <a:gd name="T2" fmla="*/ 0 w 163"/>
                <a:gd name="T3" fmla="*/ 25 h 50"/>
                <a:gd name="T4" fmla="*/ 41 w 163"/>
                <a:gd name="T5" fmla="*/ 50 h 50"/>
                <a:gd name="T6" fmla="*/ 163 w 163"/>
                <a:gd name="T7" fmla="*/ 15 h 50"/>
                <a:gd name="T8" fmla="*/ 163 w 163"/>
                <a:gd name="T9" fmla="*/ 0 h 50"/>
                <a:gd name="T10" fmla="*/ 0 w 163"/>
                <a:gd name="T11" fmla="*/ 0 h 50"/>
              </a:gdLst>
              <a:ahLst/>
              <a:cxnLst>
                <a:cxn ang="0">
                  <a:pos x="T0" y="T1"/>
                </a:cxn>
                <a:cxn ang="0">
                  <a:pos x="T2" y="T3"/>
                </a:cxn>
                <a:cxn ang="0">
                  <a:pos x="T4" y="T5"/>
                </a:cxn>
                <a:cxn ang="0">
                  <a:pos x="T6" y="T7"/>
                </a:cxn>
                <a:cxn ang="0">
                  <a:pos x="T8" y="T9"/>
                </a:cxn>
                <a:cxn ang="0">
                  <a:pos x="T10" y="T11"/>
                </a:cxn>
              </a:cxnLst>
              <a:rect l="0" t="0" r="r" b="b"/>
              <a:pathLst>
                <a:path w="163" h="50">
                  <a:moveTo>
                    <a:pt x="0" y="0"/>
                  </a:moveTo>
                  <a:lnTo>
                    <a:pt x="0" y="25"/>
                  </a:lnTo>
                  <a:lnTo>
                    <a:pt x="41" y="50"/>
                  </a:lnTo>
                  <a:lnTo>
                    <a:pt x="163" y="15"/>
                  </a:lnTo>
                  <a:lnTo>
                    <a:pt x="163"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6" name="Freeform 18">
              <a:extLst>
                <a:ext uri="{FF2B5EF4-FFF2-40B4-BE49-F238E27FC236}">
                  <a16:creationId xmlns:a16="http://schemas.microsoft.com/office/drawing/2014/main" id="{0E5E2812-9BF3-7844-B9A2-ED3E2801BE3C}"/>
                </a:ext>
              </a:extLst>
            </p:cNvPr>
            <p:cNvSpPr>
              <a:spLocks/>
            </p:cNvSpPr>
            <p:nvPr/>
          </p:nvSpPr>
          <p:spPr bwMode="auto">
            <a:xfrm>
              <a:off x="5540376" y="2276475"/>
              <a:ext cx="79375" cy="146050"/>
            </a:xfrm>
            <a:custGeom>
              <a:avLst/>
              <a:gdLst>
                <a:gd name="T0" fmla="*/ 5 w 10"/>
                <a:gd name="T1" fmla="*/ 0 h 18"/>
                <a:gd name="T2" fmla="*/ 0 w 10"/>
                <a:gd name="T3" fmla="*/ 5 h 18"/>
                <a:gd name="T4" fmla="*/ 0 w 10"/>
                <a:gd name="T5" fmla="*/ 18 h 18"/>
                <a:gd name="T6" fmla="*/ 10 w 10"/>
                <a:gd name="T7" fmla="*/ 18 h 18"/>
                <a:gd name="T8" fmla="*/ 10 w 10"/>
                <a:gd name="T9" fmla="*/ 5 h 18"/>
                <a:gd name="T10" fmla="*/ 5 w 10"/>
                <a:gd name="T11" fmla="*/ 0 h 18"/>
              </a:gdLst>
              <a:ahLst/>
              <a:cxnLst>
                <a:cxn ang="0">
                  <a:pos x="T0" y="T1"/>
                </a:cxn>
                <a:cxn ang="0">
                  <a:pos x="T2" y="T3"/>
                </a:cxn>
                <a:cxn ang="0">
                  <a:pos x="T4" y="T5"/>
                </a:cxn>
                <a:cxn ang="0">
                  <a:pos x="T6" y="T7"/>
                </a:cxn>
                <a:cxn ang="0">
                  <a:pos x="T8" y="T9"/>
                </a:cxn>
                <a:cxn ang="0">
                  <a:pos x="T10" y="T11"/>
                </a:cxn>
              </a:cxnLst>
              <a:rect l="0" t="0" r="r" b="b"/>
              <a:pathLst>
                <a:path w="10" h="18">
                  <a:moveTo>
                    <a:pt x="5" y="0"/>
                  </a:moveTo>
                  <a:cubicBezTo>
                    <a:pt x="2" y="0"/>
                    <a:pt x="0" y="2"/>
                    <a:pt x="0" y="5"/>
                  </a:cubicBezTo>
                  <a:cubicBezTo>
                    <a:pt x="0" y="18"/>
                    <a:pt x="0" y="18"/>
                    <a:pt x="0" y="18"/>
                  </a:cubicBezTo>
                  <a:cubicBezTo>
                    <a:pt x="3" y="17"/>
                    <a:pt x="7" y="17"/>
                    <a:pt x="10" y="18"/>
                  </a:cubicBezTo>
                  <a:cubicBezTo>
                    <a:pt x="10" y="5"/>
                    <a:pt x="10" y="5"/>
                    <a:pt x="10" y="5"/>
                  </a:cubicBezTo>
                  <a:cubicBezTo>
                    <a:pt x="10" y="2"/>
                    <a:pt x="8"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7" name="Freeform 19">
              <a:extLst>
                <a:ext uri="{FF2B5EF4-FFF2-40B4-BE49-F238E27FC236}">
                  <a16:creationId xmlns:a16="http://schemas.microsoft.com/office/drawing/2014/main" id="{FA67F18B-300D-7548-A5A0-7C9EF93A1E8B}"/>
                </a:ext>
              </a:extLst>
            </p:cNvPr>
            <p:cNvSpPr>
              <a:spLocks/>
            </p:cNvSpPr>
            <p:nvPr/>
          </p:nvSpPr>
          <p:spPr bwMode="auto">
            <a:xfrm>
              <a:off x="5483226" y="2438400"/>
              <a:ext cx="193675" cy="257175"/>
            </a:xfrm>
            <a:custGeom>
              <a:avLst/>
              <a:gdLst>
                <a:gd name="T0" fmla="*/ 0 w 24"/>
                <a:gd name="T1" fmla="*/ 1 h 32"/>
                <a:gd name="T2" fmla="*/ 7 w 24"/>
                <a:gd name="T3" fmla="*/ 30 h 32"/>
                <a:gd name="T4" fmla="*/ 17 w 24"/>
                <a:gd name="T5" fmla="*/ 30 h 32"/>
                <a:gd name="T6" fmla="*/ 24 w 24"/>
                <a:gd name="T7" fmla="*/ 1 h 32"/>
                <a:gd name="T8" fmla="*/ 0 w 24"/>
                <a:gd name="T9" fmla="*/ 1 h 32"/>
              </a:gdLst>
              <a:ahLst/>
              <a:cxnLst>
                <a:cxn ang="0">
                  <a:pos x="T0" y="T1"/>
                </a:cxn>
                <a:cxn ang="0">
                  <a:pos x="T2" y="T3"/>
                </a:cxn>
                <a:cxn ang="0">
                  <a:pos x="T4" y="T5"/>
                </a:cxn>
                <a:cxn ang="0">
                  <a:pos x="T6" y="T7"/>
                </a:cxn>
                <a:cxn ang="0">
                  <a:pos x="T8" y="T9"/>
                </a:cxn>
              </a:cxnLst>
              <a:rect l="0" t="0" r="r" b="b"/>
              <a:pathLst>
                <a:path w="24" h="32">
                  <a:moveTo>
                    <a:pt x="0" y="1"/>
                  </a:moveTo>
                  <a:cubicBezTo>
                    <a:pt x="7" y="30"/>
                    <a:pt x="7" y="30"/>
                    <a:pt x="7" y="30"/>
                  </a:cubicBezTo>
                  <a:cubicBezTo>
                    <a:pt x="10" y="32"/>
                    <a:pt x="14" y="32"/>
                    <a:pt x="17" y="30"/>
                  </a:cubicBezTo>
                  <a:cubicBezTo>
                    <a:pt x="24" y="1"/>
                    <a:pt x="24" y="1"/>
                    <a:pt x="24" y="1"/>
                  </a:cubicBezTo>
                  <a:cubicBezTo>
                    <a:pt x="18" y="0"/>
                    <a:pt x="7"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8" name="Group 2037">
            <a:extLst>
              <a:ext uri="{FF2B5EF4-FFF2-40B4-BE49-F238E27FC236}">
                <a16:creationId xmlns:a16="http://schemas.microsoft.com/office/drawing/2014/main" id="{5975C21B-F688-3649-A3FA-7A06F3866BAE}"/>
              </a:ext>
            </a:extLst>
          </p:cNvPr>
          <p:cNvGrpSpPr/>
          <p:nvPr userDrawn="1"/>
        </p:nvGrpSpPr>
        <p:grpSpPr>
          <a:xfrm>
            <a:off x="5244962" y="1348988"/>
            <a:ext cx="334319" cy="235227"/>
            <a:chOff x="6313488" y="2292350"/>
            <a:chExt cx="573088" cy="403226"/>
          </a:xfrm>
          <a:solidFill>
            <a:srgbClr val="003088"/>
          </a:solidFill>
        </p:grpSpPr>
        <p:sp>
          <p:nvSpPr>
            <p:cNvPr id="2039" name="Freeform 20">
              <a:extLst>
                <a:ext uri="{FF2B5EF4-FFF2-40B4-BE49-F238E27FC236}">
                  <a16:creationId xmlns:a16="http://schemas.microsoft.com/office/drawing/2014/main" id="{08DB745F-6A39-3041-B17C-B152DC0B905B}"/>
                </a:ext>
              </a:extLst>
            </p:cNvPr>
            <p:cNvSpPr>
              <a:spLocks/>
            </p:cNvSpPr>
            <p:nvPr/>
          </p:nvSpPr>
          <p:spPr bwMode="auto">
            <a:xfrm>
              <a:off x="6716713" y="2357438"/>
              <a:ext cx="88900" cy="96838"/>
            </a:xfrm>
            <a:custGeom>
              <a:avLst/>
              <a:gdLst>
                <a:gd name="T0" fmla="*/ 36 w 56"/>
                <a:gd name="T1" fmla="*/ 61 h 61"/>
                <a:gd name="T2" fmla="*/ 20 w 56"/>
                <a:gd name="T3" fmla="*/ 61 h 61"/>
                <a:gd name="T4" fmla="*/ 0 w 56"/>
                <a:gd name="T5" fmla="*/ 0 h 61"/>
                <a:gd name="T6" fmla="*/ 56 w 56"/>
                <a:gd name="T7" fmla="*/ 0 h 61"/>
                <a:gd name="T8" fmla="*/ 36 w 56"/>
                <a:gd name="T9" fmla="*/ 61 h 61"/>
              </a:gdLst>
              <a:ahLst/>
              <a:cxnLst>
                <a:cxn ang="0">
                  <a:pos x="T0" y="T1"/>
                </a:cxn>
                <a:cxn ang="0">
                  <a:pos x="T2" y="T3"/>
                </a:cxn>
                <a:cxn ang="0">
                  <a:pos x="T4" y="T5"/>
                </a:cxn>
                <a:cxn ang="0">
                  <a:pos x="T6" y="T7"/>
                </a:cxn>
                <a:cxn ang="0">
                  <a:pos x="T8" y="T9"/>
                </a:cxn>
              </a:cxnLst>
              <a:rect l="0" t="0" r="r" b="b"/>
              <a:pathLst>
                <a:path w="56" h="61">
                  <a:moveTo>
                    <a:pt x="36" y="61"/>
                  </a:moveTo>
                  <a:lnTo>
                    <a:pt x="20" y="61"/>
                  </a:lnTo>
                  <a:lnTo>
                    <a:pt x="0" y="0"/>
                  </a:lnTo>
                  <a:lnTo>
                    <a:pt x="56" y="0"/>
                  </a:lnTo>
                  <a:lnTo>
                    <a:pt x="36"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0" name="Freeform 21">
              <a:extLst>
                <a:ext uri="{FF2B5EF4-FFF2-40B4-BE49-F238E27FC236}">
                  <a16:creationId xmlns:a16="http://schemas.microsoft.com/office/drawing/2014/main" id="{F4D35CBE-275E-5342-BA64-0F72D442E52F}"/>
                </a:ext>
              </a:extLst>
            </p:cNvPr>
            <p:cNvSpPr>
              <a:spLocks/>
            </p:cNvSpPr>
            <p:nvPr/>
          </p:nvSpPr>
          <p:spPr bwMode="auto">
            <a:xfrm>
              <a:off x="6643688" y="2309813"/>
              <a:ext cx="104775" cy="31750"/>
            </a:xfrm>
            <a:custGeom>
              <a:avLst/>
              <a:gdLst>
                <a:gd name="T0" fmla="*/ 0 w 66"/>
                <a:gd name="T1" fmla="*/ 0 h 20"/>
                <a:gd name="T2" fmla="*/ 0 w 66"/>
                <a:gd name="T3" fmla="*/ 5 h 20"/>
                <a:gd name="T4" fmla="*/ 51 w 66"/>
                <a:gd name="T5" fmla="*/ 20 h 20"/>
                <a:gd name="T6" fmla="*/ 66 w 66"/>
                <a:gd name="T7" fmla="*/ 10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5"/>
                  </a:lnTo>
                  <a:lnTo>
                    <a:pt x="51" y="20"/>
                  </a:lnTo>
                  <a:lnTo>
                    <a:pt x="66" y="10"/>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1" name="Freeform 22">
              <a:extLst>
                <a:ext uri="{FF2B5EF4-FFF2-40B4-BE49-F238E27FC236}">
                  <a16:creationId xmlns:a16="http://schemas.microsoft.com/office/drawing/2014/main" id="{97B6994A-0895-D54E-B71B-96D0885DCFBE}"/>
                </a:ext>
              </a:extLst>
            </p:cNvPr>
            <p:cNvSpPr>
              <a:spLocks/>
            </p:cNvSpPr>
            <p:nvPr/>
          </p:nvSpPr>
          <p:spPr bwMode="auto">
            <a:xfrm>
              <a:off x="6773863" y="2309813"/>
              <a:ext cx="112713" cy="31750"/>
            </a:xfrm>
            <a:custGeom>
              <a:avLst/>
              <a:gdLst>
                <a:gd name="T0" fmla="*/ 0 w 71"/>
                <a:gd name="T1" fmla="*/ 0 h 20"/>
                <a:gd name="T2" fmla="*/ 0 w 71"/>
                <a:gd name="T3" fmla="*/ 10 h 20"/>
                <a:gd name="T4" fmla="*/ 15 w 71"/>
                <a:gd name="T5" fmla="*/ 20 h 20"/>
                <a:gd name="T6" fmla="*/ 71 w 71"/>
                <a:gd name="T7" fmla="*/ 5 h 20"/>
                <a:gd name="T8" fmla="*/ 71 w 71"/>
                <a:gd name="T9" fmla="*/ 0 h 20"/>
                <a:gd name="T10" fmla="*/ 0 w 71"/>
                <a:gd name="T11" fmla="*/ 0 h 20"/>
              </a:gdLst>
              <a:ahLst/>
              <a:cxnLst>
                <a:cxn ang="0">
                  <a:pos x="T0" y="T1"/>
                </a:cxn>
                <a:cxn ang="0">
                  <a:pos x="T2" y="T3"/>
                </a:cxn>
                <a:cxn ang="0">
                  <a:pos x="T4" y="T5"/>
                </a:cxn>
                <a:cxn ang="0">
                  <a:pos x="T6" y="T7"/>
                </a:cxn>
                <a:cxn ang="0">
                  <a:pos x="T8" y="T9"/>
                </a:cxn>
                <a:cxn ang="0">
                  <a:pos x="T10" y="T11"/>
                </a:cxn>
              </a:cxnLst>
              <a:rect l="0" t="0" r="r" b="b"/>
              <a:pathLst>
                <a:path w="71" h="20">
                  <a:moveTo>
                    <a:pt x="0" y="0"/>
                  </a:moveTo>
                  <a:lnTo>
                    <a:pt x="0" y="10"/>
                  </a:lnTo>
                  <a:lnTo>
                    <a:pt x="15" y="20"/>
                  </a:lnTo>
                  <a:lnTo>
                    <a:pt x="71" y="5"/>
                  </a:lnTo>
                  <a:lnTo>
                    <a:pt x="71"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2" name="Freeform 23">
              <a:extLst>
                <a:ext uri="{FF2B5EF4-FFF2-40B4-BE49-F238E27FC236}">
                  <a16:creationId xmlns:a16="http://schemas.microsoft.com/office/drawing/2014/main" id="{165D98F2-B9F3-7A41-A37C-880CB1B487EA}"/>
                </a:ext>
              </a:extLst>
            </p:cNvPr>
            <p:cNvSpPr>
              <a:spLocks/>
            </p:cNvSpPr>
            <p:nvPr/>
          </p:nvSpPr>
          <p:spPr bwMode="auto">
            <a:xfrm>
              <a:off x="6748463" y="2292350"/>
              <a:ext cx="33338" cy="73025"/>
            </a:xfrm>
            <a:custGeom>
              <a:avLst/>
              <a:gdLst>
                <a:gd name="T0" fmla="*/ 4 w 4"/>
                <a:gd name="T1" fmla="*/ 9 h 9"/>
                <a:gd name="T2" fmla="*/ 4 w 4"/>
                <a:gd name="T3" fmla="*/ 2 h 9"/>
                <a:gd name="T4" fmla="*/ 2 w 4"/>
                <a:gd name="T5" fmla="*/ 0 h 9"/>
                <a:gd name="T6" fmla="*/ 0 w 4"/>
                <a:gd name="T7" fmla="*/ 2 h 9"/>
                <a:gd name="T8" fmla="*/ 0 w 4"/>
                <a:gd name="T9" fmla="*/ 9 h 9"/>
                <a:gd name="T10" fmla="*/ 4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4" y="9"/>
                  </a:moveTo>
                  <a:cubicBezTo>
                    <a:pt x="4" y="2"/>
                    <a:pt x="4" y="2"/>
                    <a:pt x="4" y="2"/>
                  </a:cubicBezTo>
                  <a:cubicBezTo>
                    <a:pt x="4" y="1"/>
                    <a:pt x="3" y="0"/>
                    <a:pt x="2" y="0"/>
                  </a:cubicBezTo>
                  <a:cubicBezTo>
                    <a:pt x="1" y="0"/>
                    <a:pt x="0" y="1"/>
                    <a:pt x="0" y="2"/>
                  </a:cubicBezTo>
                  <a:cubicBezTo>
                    <a:pt x="0" y="9"/>
                    <a:pt x="0" y="9"/>
                    <a:pt x="0" y="9"/>
                  </a:cubicBezTo>
                  <a:lnTo>
                    <a:pt x="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3" name="Freeform 24">
              <a:extLst>
                <a:ext uri="{FF2B5EF4-FFF2-40B4-BE49-F238E27FC236}">
                  <a16:creationId xmlns:a16="http://schemas.microsoft.com/office/drawing/2014/main" id="{CFFC6FC6-F97E-E541-8F29-DB7DB4BD3EB0}"/>
                </a:ext>
              </a:extLst>
            </p:cNvPr>
            <p:cNvSpPr>
              <a:spLocks/>
            </p:cNvSpPr>
            <p:nvPr/>
          </p:nvSpPr>
          <p:spPr bwMode="auto">
            <a:xfrm>
              <a:off x="6394451" y="2357438"/>
              <a:ext cx="88900" cy="96838"/>
            </a:xfrm>
            <a:custGeom>
              <a:avLst/>
              <a:gdLst>
                <a:gd name="T0" fmla="*/ 36 w 56"/>
                <a:gd name="T1" fmla="*/ 61 h 61"/>
                <a:gd name="T2" fmla="*/ 20 w 56"/>
                <a:gd name="T3" fmla="*/ 61 h 61"/>
                <a:gd name="T4" fmla="*/ 0 w 56"/>
                <a:gd name="T5" fmla="*/ 0 h 61"/>
                <a:gd name="T6" fmla="*/ 56 w 56"/>
                <a:gd name="T7" fmla="*/ 0 h 61"/>
                <a:gd name="T8" fmla="*/ 36 w 56"/>
                <a:gd name="T9" fmla="*/ 61 h 61"/>
              </a:gdLst>
              <a:ahLst/>
              <a:cxnLst>
                <a:cxn ang="0">
                  <a:pos x="T0" y="T1"/>
                </a:cxn>
                <a:cxn ang="0">
                  <a:pos x="T2" y="T3"/>
                </a:cxn>
                <a:cxn ang="0">
                  <a:pos x="T4" y="T5"/>
                </a:cxn>
                <a:cxn ang="0">
                  <a:pos x="T6" y="T7"/>
                </a:cxn>
                <a:cxn ang="0">
                  <a:pos x="T8" y="T9"/>
                </a:cxn>
              </a:cxnLst>
              <a:rect l="0" t="0" r="r" b="b"/>
              <a:pathLst>
                <a:path w="56" h="61">
                  <a:moveTo>
                    <a:pt x="36" y="61"/>
                  </a:moveTo>
                  <a:lnTo>
                    <a:pt x="20" y="61"/>
                  </a:lnTo>
                  <a:lnTo>
                    <a:pt x="0" y="0"/>
                  </a:lnTo>
                  <a:lnTo>
                    <a:pt x="56" y="0"/>
                  </a:lnTo>
                  <a:lnTo>
                    <a:pt x="36"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4" name="Freeform 25">
              <a:extLst>
                <a:ext uri="{FF2B5EF4-FFF2-40B4-BE49-F238E27FC236}">
                  <a16:creationId xmlns:a16="http://schemas.microsoft.com/office/drawing/2014/main" id="{1F12F8FC-0606-B940-A908-91DA93DABCD4}"/>
                </a:ext>
              </a:extLst>
            </p:cNvPr>
            <p:cNvSpPr>
              <a:spLocks/>
            </p:cNvSpPr>
            <p:nvPr/>
          </p:nvSpPr>
          <p:spPr bwMode="auto">
            <a:xfrm>
              <a:off x="6313488" y="2309813"/>
              <a:ext cx="112713" cy="31750"/>
            </a:xfrm>
            <a:custGeom>
              <a:avLst/>
              <a:gdLst>
                <a:gd name="T0" fmla="*/ 0 w 71"/>
                <a:gd name="T1" fmla="*/ 0 h 20"/>
                <a:gd name="T2" fmla="*/ 0 w 71"/>
                <a:gd name="T3" fmla="*/ 5 h 20"/>
                <a:gd name="T4" fmla="*/ 56 w 71"/>
                <a:gd name="T5" fmla="*/ 20 h 20"/>
                <a:gd name="T6" fmla="*/ 71 w 71"/>
                <a:gd name="T7" fmla="*/ 10 h 20"/>
                <a:gd name="T8" fmla="*/ 71 w 71"/>
                <a:gd name="T9" fmla="*/ 0 h 20"/>
                <a:gd name="T10" fmla="*/ 0 w 71"/>
                <a:gd name="T11" fmla="*/ 0 h 20"/>
              </a:gdLst>
              <a:ahLst/>
              <a:cxnLst>
                <a:cxn ang="0">
                  <a:pos x="T0" y="T1"/>
                </a:cxn>
                <a:cxn ang="0">
                  <a:pos x="T2" y="T3"/>
                </a:cxn>
                <a:cxn ang="0">
                  <a:pos x="T4" y="T5"/>
                </a:cxn>
                <a:cxn ang="0">
                  <a:pos x="T6" y="T7"/>
                </a:cxn>
                <a:cxn ang="0">
                  <a:pos x="T8" y="T9"/>
                </a:cxn>
                <a:cxn ang="0">
                  <a:pos x="T10" y="T11"/>
                </a:cxn>
              </a:cxnLst>
              <a:rect l="0" t="0" r="r" b="b"/>
              <a:pathLst>
                <a:path w="71" h="20">
                  <a:moveTo>
                    <a:pt x="0" y="0"/>
                  </a:moveTo>
                  <a:lnTo>
                    <a:pt x="0" y="5"/>
                  </a:lnTo>
                  <a:lnTo>
                    <a:pt x="56" y="20"/>
                  </a:lnTo>
                  <a:lnTo>
                    <a:pt x="71" y="10"/>
                  </a:lnTo>
                  <a:lnTo>
                    <a:pt x="71"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5" name="Freeform 26">
              <a:extLst>
                <a:ext uri="{FF2B5EF4-FFF2-40B4-BE49-F238E27FC236}">
                  <a16:creationId xmlns:a16="http://schemas.microsoft.com/office/drawing/2014/main" id="{6F621605-AEE6-7542-B703-707748121893}"/>
                </a:ext>
              </a:extLst>
            </p:cNvPr>
            <p:cNvSpPr>
              <a:spLocks/>
            </p:cNvSpPr>
            <p:nvPr/>
          </p:nvSpPr>
          <p:spPr bwMode="auto">
            <a:xfrm>
              <a:off x="6451601" y="2309813"/>
              <a:ext cx="104775" cy="31750"/>
            </a:xfrm>
            <a:custGeom>
              <a:avLst/>
              <a:gdLst>
                <a:gd name="T0" fmla="*/ 0 w 66"/>
                <a:gd name="T1" fmla="*/ 0 h 20"/>
                <a:gd name="T2" fmla="*/ 0 w 66"/>
                <a:gd name="T3" fmla="*/ 10 h 20"/>
                <a:gd name="T4" fmla="*/ 15 w 66"/>
                <a:gd name="T5" fmla="*/ 20 h 20"/>
                <a:gd name="T6" fmla="*/ 66 w 66"/>
                <a:gd name="T7" fmla="*/ 5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10"/>
                  </a:lnTo>
                  <a:lnTo>
                    <a:pt x="15" y="20"/>
                  </a:lnTo>
                  <a:lnTo>
                    <a:pt x="66" y="5"/>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6" name="Freeform 27">
              <a:extLst>
                <a:ext uri="{FF2B5EF4-FFF2-40B4-BE49-F238E27FC236}">
                  <a16:creationId xmlns:a16="http://schemas.microsoft.com/office/drawing/2014/main" id="{7A5AFED8-82C5-464D-99B7-798A3B77ED43}"/>
                </a:ext>
              </a:extLst>
            </p:cNvPr>
            <p:cNvSpPr>
              <a:spLocks/>
            </p:cNvSpPr>
            <p:nvPr/>
          </p:nvSpPr>
          <p:spPr bwMode="auto">
            <a:xfrm>
              <a:off x="6418263" y="2292350"/>
              <a:ext cx="33338" cy="73025"/>
            </a:xfrm>
            <a:custGeom>
              <a:avLst/>
              <a:gdLst>
                <a:gd name="T0" fmla="*/ 4 w 4"/>
                <a:gd name="T1" fmla="*/ 9 h 9"/>
                <a:gd name="T2" fmla="*/ 4 w 4"/>
                <a:gd name="T3" fmla="*/ 2 h 9"/>
                <a:gd name="T4" fmla="*/ 2 w 4"/>
                <a:gd name="T5" fmla="*/ 0 h 9"/>
                <a:gd name="T6" fmla="*/ 0 w 4"/>
                <a:gd name="T7" fmla="*/ 2 h 9"/>
                <a:gd name="T8" fmla="*/ 0 w 4"/>
                <a:gd name="T9" fmla="*/ 9 h 9"/>
                <a:gd name="T10" fmla="*/ 4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4" y="9"/>
                  </a:moveTo>
                  <a:cubicBezTo>
                    <a:pt x="4" y="2"/>
                    <a:pt x="4" y="2"/>
                    <a:pt x="4" y="2"/>
                  </a:cubicBezTo>
                  <a:cubicBezTo>
                    <a:pt x="4" y="1"/>
                    <a:pt x="3" y="0"/>
                    <a:pt x="2" y="0"/>
                  </a:cubicBezTo>
                  <a:cubicBezTo>
                    <a:pt x="1" y="0"/>
                    <a:pt x="0" y="1"/>
                    <a:pt x="0" y="2"/>
                  </a:cubicBezTo>
                  <a:cubicBezTo>
                    <a:pt x="0" y="9"/>
                    <a:pt x="0" y="9"/>
                    <a:pt x="0" y="9"/>
                  </a:cubicBezTo>
                  <a:lnTo>
                    <a:pt x="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7" name="Freeform 28">
              <a:extLst>
                <a:ext uri="{FF2B5EF4-FFF2-40B4-BE49-F238E27FC236}">
                  <a16:creationId xmlns:a16="http://schemas.microsoft.com/office/drawing/2014/main" id="{A436935E-362E-B34F-A367-CAA54A8AF1A5}"/>
                </a:ext>
              </a:extLst>
            </p:cNvPr>
            <p:cNvSpPr>
              <a:spLocks/>
            </p:cNvSpPr>
            <p:nvPr/>
          </p:nvSpPr>
          <p:spPr bwMode="auto">
            <a:xfrm>
              <a:off x="6442076" y="2381250"/>
              <a:ext cx="153988" cy="73025"/>
            </a:xfrm>
            <a:custGeom>
              <a:avLst/>
              <a:gdLst>
                <a:gd name="T0" fmla="*/ 97 w 97"/>
                <a:gd name="T1" fmla="*/ 0 h 46"/>
                <a:gd name="T2" fmla="*/ 97 w 97"/>
                <a:gd name="T3" fmla="*/ 46 h 46"/>
                <a:gd name="T4" fmla="*/ 0 w 97"/>
                <a:gd name="T5" fmla="*/ 21 h 46"/>
                <a:gd name="T6" fmla="*/ 0 w 97"/>
                <a:gd name="T7" fmla="*/ 0 h 46"/>
                <a:gd name="T8" fmla="*/ 97 w 97"/>
                <a:gd name="T9" fmla="*/ 0 h 46"/>
              </a:gdLst>
              <a:ahLst/>
              <a:cxnLst>
                <a:cxn ang="0">
                  <a:pos x="T0" y="T1"/>
                </a:cxn>
                <a:cxn ang="0">
                  <a:pos x="T2" y="T3"/>
                </a:cxn>
                <a:cxn ang="0">
                  <a:pos x="T4" y="T5"/>
                </a:cxn>
                <a:cxn ang="0">
                  <a:pos x="T6" y="T7"/>
                </a:cxn>
                <a:cxn ang="0">
                  <a:pos x="T8" y="T9"/>
                </a:cxn>
              </a:cxnLst>
              <a:rect l="0" t="0" r="r" b="b"/>
              <a:pathLst>
                <a:path w="97" h="46">
                  <a:moveTo>
                    <a:pt x="97" y="0"/>
                  </a:moveTo>
                  <a:lnTo>
                    <a:pt x="97" y="46"/>
                  </a:lnTo>
                  <a:lnTo>
                    <a:pt x="0" y="21"/>
                  </a:lnTo>
                  <a:lnTo>
                    <a:pt x="0" y="0"/>
                  </a:lnTo>
                  <a:lnTo>
                    <a:pt x="9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8" name="Freeform 29">
              <a:extLst>
                <a:ext uri="{FF2B5EF4-FFF2-40B4-BE49-F238E27FC236}">
                  <a16:creationId xmlns:a16="http://schemas.microsoft.com/office/drawing/2014/main" id="{56F7A86A-66F7-164B-BC21-5C39D48A7D40}"/>
                </a:ext>
              </a:extLst>
            </p:cNvPr>
            <p:cNvSpPr>
              <a:spLocks/>
            </p:cNvSpPr>
            <p:nvPr/>
          </p:nvSpPr>
          <p:spPr bwMode="auto">
            <a:xfrm>
              <a:off x="6596063" y="2381250"/>
              <a:ext cx="152400" cy="73025"/>
            </a:xfrm>
            <a:custGeom>
              <a:avLst/>
              <a:gdLst>
                <a:gd name="T0" fmla="*/ 0 w 96"/>
                <a:gd name="T1" fmla="*/ 0 h 46"/>
                <a:gd name="T2" fmla="*/ 0 w 96"/>
                <a:gd name="T3" fmla="*/ 46 h 46"/>
                <a:gd name="T4" fmla="*/ 96 w 96"/>
                <a:gd name="T5" fmla="*/ 21 h 46"/>
                <a:gd name="T6" fmla="*/ 96 w 96"/>
                <a:gd name="T7" fmla="*/ 0 h 46"/>
                <a:gd name="T8" fmla="*/ 0 w 96"/>
                <a:gd name="T9" fmla="*/ 0 h 46"/>
              </a:gdLst>
              <a:ahLst/>
              <a:cxnLst>
                <a:cxn ang="0">
                  <a:pos x="T0" y="T1"/>
                </a:cxn>
                <a:cxn ang="0">
                  <a:pos x="T2" y="T3"/>
                </a:cxn>
                <a:cxn ang="0">
                  <a:pos x="T4" y="T5"/>
                </a:cxn>
                <a:cxn ang="0">
                  <a:pos x="T6" y="T7"/>
                </a:cxn>
                <a:cxn ang="0">
                  <a:pos x="T8" y="T9"/>
                </a:cxn>
              </a:cxnLst>
              <a:rect l="0" t="0" r="r" b="b"/>
              <a:pathLst>
                <a:path w="96" h="46">
                  <a:moveTo>
                    <a:pt x="0" y="0"/>
                  </a:moveTo>
                  <a:lnTo>
                    <a:pt x="0" y="46"/>
                  </a:lnTo>
                  <a:lnTo>
                    <a:pt x="96" y="21"/>
                  </a:lnTo>
                  <a:lnTo>
                    <a:pt x="9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9" name="Freeform 30">
              <a:extLst>
                <a:ext uri="{FF2B5EF4-FFF2-40B4-BE49-F238E27FC236}">
                  <a16:creationId xmlns:a16="http://schemas.microsoft.com/office/drawing/2014/main" id="{F6E1042D-750B-B444-87EE-129929733801}"/>
                </a:ext>
              </a:extLst>
            </p:cNvPr>
            <p:cNvSpPr>
              <a:spLocks/>
            </p:cNvSpPr>
            <p:nvPr/>
          </p:nvSpPr>
          <p:spPr bwMode="auto">
            <a:xfrm>
              <a:off x="6523038" y="2349500"/>
              <a:ext cx="153988" cy="73025"/>
            </a:xfrm>
            <a:custGeom>
              <a:avLst/>
              <a:gdLst>
                <a:gd name="T0" fmla="*/ 19 w 19"/>
                <a:gd name="T1" fmla="*/ 9 h 9"/>
                <a:gd name="T2" fmla="*/ 0 w 19"/>
                <a:gd name="T3" fmla="*/ 9 h 9"/>
                <a:gd name="T4" fmla="*/ 3 w 19"/>
                <a:gd name="T5" fmla="*/ 4 h 9"/>
                <a:gd name="T6" fmla="*/ 9 w 19"/>
                <a:gd name="T7" fmla="*/ 0 h 9"/>
                <a:gd name="T8" fmla="*/ 10 w 19"/>
                <a:gd name="T9" fmla="*/ 0 h 9"/>
                <a:gd name="T10" fmla="*/ 16 w 19"/>
                <a:gd name="T11" fmla="*/ 4 h 9"/>
                <a:gd name="T12" fmla="*/ 19 w 1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9" h="9">
                  <a:moveTo>
                    <a:pt x="19" y="9"/>
                  </a:moveTo>
                  <a:cubicBezTo>
                    <a:pt x="0" y="9"/>
                    <a:pt x="0" y="9"/>
                    <a:pt x="0" y="9"/>
                  </a:cubicBezTo>
                  <a:cubicBezTo>
                    <a:pt x="3" y="4"/>
                    <a:pt x="3" y="4"/>
                    <a:pt x="3" y="4"/>
                  </a:cubicBezTo>
                  <a:cubicBezTo>
                    <a:pt x="5" y="2"/>
                    <a:pt x="7" y="0"/>
                    <a:pt x="9" y="0"/>
                  </a:cubicBezTo>
                  <a:cubicBezTo>
                    <a:pt x="10" y="0"/>
                    <a:pt x="10" y="0"/>
                    <a:pt x="10" y="0"/>
                  </a:cubicBezTo>
                  <a:cubicBezTo>
                    <a:pt x="12" y="0"/>
                    <a:pt x="14" y="2"/>
                    <a:pt x="16" y="4"/>
                  </a:cubicBezTo>
                  <a:lnTo>
                    <a:pt x="19"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0" name="Freeform 31">
              <a:extLst>
                <a:ext uri="{FF2B5EF4-FFF2-40B4-BE49-F238E27FC236}">
                  <a16:creationId xmlns:a16="http://schemas.microsoft.com/office/drawing/2014/main" id="{C75729D6-31F1-9F43-90FE-7786F0E5C1FA}"/>
                </a:ext>
              </a:extLst>
            </p:cNvPr>
            <p:cNvSpPr>
              <a:spLocks/>
            </p:cNvSpPr>
            <p:nvPr/>
          </p:nvSpPr>
          <p:spPr bwMode="auto">
            <a:xfrm>
              <a:off x="6530976" y="2422525"/>
              <a:ext cx="138113" cy="39688"/>
            </a:xfrm>
            <a:custGeom>
              <a:avLst/>
              <a:gdLst>
                <a:gd name="T0" fmla="*/ 87 w 87"/>
                <a:gd name="T1" fmla="*/ 0 h 25"/>
                <a:gd name="T2" fmla="*/ 0 w 87"/>
                <a:gd name="T3" fmla="*/ 0 h 25"/>
                <a:gd name="T4" fmla="*/ 16 w 87"/>
                <a:gd name="T5" fmla="*/ 25 h 25"/>
                <a:gd name="T6" fmla="*/ 71 w 87"/>
                <a:gd name="T7" fmla="*/ 25 h 25"/>
                <a:gd name="T8" fmla="*/ 87 w 87"/>
                <a:gd name="T9" fmla="*/ 0 h 25"/>
              </a:gdLst>
              <a:ahLst/>
              <a:cxnLst>
                <a:cxn ang="0">
                  <a:pos x="T0" y="T1"/>
                </a:cxn>
                <a:cxn ang="0">
                  <a:pos x="T2" y="T3"/>
                </a:cxn>
                <a:cxn ang="0">
                  <a:pos x="T4" y="T5"/>
                </a:cxn>
                <a:cxn ang="0">
                  <a:pos x="T6" y="T7"/>
                </a:cxn>
                <a:cxn ang="0">
                  <a:pos x="T8" y="T9"/>
                </a:cxn>
              </a:cxnLst>
              <a:rect l="0" t="0" r="r" b="b"/>
              <a:pathLst>
                <a:path w="87" h="25">
                  <a:moveTo>
                    <a:pt x="87" y="0"/>
                  </a:moveTo>
                  <a:lnTo>
                    <a:pt x="0" y="0"/>
                  </a:lnTo>
                  <a:lnTo>
                    <a:pt x="16" y="25"/>
                  </a:lnTo>
                  <a:lnTo>
                    <a:pt x="71" y="25"/>
                  </a:lnTo>
                  <a:lnTo>
                    <a:pt x="8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1" name="Freeform 32">
              <a:extLst>
                <a:ext uri="{FF2B5EF4-FFF2-40B4-BE49-F238E27FC236}">
                  <a16:creationId xmlns:a16="http://schemas.microsoft.com/office/drawing/2014/main" id="{1CC33010-609C-C74E-AF80-D5BF49700D21}"/>
                </a:ext>
              </a:extLst>
            </p:cNvPr>
            <p:cNvSpPr>
              <a:spLocks noEditPoints="1"/>
            </p:cNvSpPr>
            <p:nvPr/>
          </p:nvSpPr>
          <p:spPr bwMode="auto">
            <a:xfrm>
              <a:off x="6442076" y="2493963"/>
              <a:ext cx="314325" cy="201613"/>
            </a:xfrm>
            <a:custGeom>
              <a:avLst/>
              <a:gdLst>
                <a:gd name="T0" fmla="*/ 198 w 198"/>
                <a:gd name="T1" fmla="*/ 127 h 127"/>
                <a:gd name="T2" fmla="*/ 0 w 198"/>
                <a:gd name="T3" fmla="*/ 127 h 127"/>
                <a:gd name="T4" fmla="*/ 0 w 198"/>
                <a:gd name="T5" fmla="*/ 0 h 127"/>
                <a:gd name="T6" fmla="*/ 198 w 198"/>
                <a:gd name="T7" fmla="*/ 0 h 127"/>
                <a:gd name="T8" fmla="*/ 198 w 198"/>
                <a:gd name="T9" fmla="*/ 127 h 127"/>
                <a:gd name="T10" fmla="*/ 16 w 198"/>
                <a:gd name="T11" fmla="*/ 112 h 127"/>
                <a:gd name="T12" fmla="*/ 183 w 198"/>
                <a:gd name="T13" fmla="*/ 112 h 127"/>
                <a:gd name="T14" fmla="*/ 183 w 198"/>
                <a:gd name="T15" fmla="*/ 10 h 127"/>
                <a:gd name="T16" fmla="*/ 16 w 198"/>
                <a:gd name="T17" fmla="*/ 10 h 127"/>
                <a:gd name="T18" fmla="*/ 16 w 198"/>
                <a:gd name="T1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127">
                  <a:moveTo>
                    <a:pt x="198" y="127"/>
                  </a:moveTo>
                  <a:lnTo>
                    <a:pt x="0" y="127"/>
                  </a:lnTo>
                  <a:lnTo>
                    <a:pt x="0" y="0"/>
                  </a:lnTo>
                  <a:lnTo>
                    <a:pt x="198" y="0"/>
                  </a:lnTo>
                  <a:lnTo>
                    <a:pt x="198" y="127"/>
                  </a:lnTo>
                  <a:close/>
                  <a:moveTo>
                    <a:pt x="16" y="112"/>
                  </a:moveTo>
                  <a:lnTo>
                    <a:pt x="183" y="112"/>
                  </a:lnTo>
                  <a:lnTo>
                    <a:pt x="183" y="10"/>
                  </a:lnTo>
                  <a:lnTo>
                    <a:pt x="16" y="10"/>
                  </a:lnTo>
                  <a:lnTo>
                    <a:pt x="16" y="1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2" name="Freeform 33">
              <a:extLst>
                <a:ext uri="{FF2B5EF4-FFF2-40B4-BE49-F238E27FC236}">
                  <a16:creationId xmlns:a16="http://schemas.microsoft.com/office/drawing/2014/main" id="{2893D674-C179-B642-B20E-A8B730C4A610}"/>
                </a:ext>
              </a:extLst>
            </p:cNvPr>
            <p:cNvSpPr>
              <a:spLocks/>
            </p:cNvSpPr>
            <p:nvPr/>
          </p:nvSpPr>
          <p:spPr bwMode="auto">
            <a:xfrm>
              <a:off x="6572251" y="2501900"/>
              <a:ext cx="55563" cy="49213"/>
            </a:xfrm>
            <a:custGeom>
              <a:avLst/>
              <a:gdLst>
                <a:gd name="T0" fmla="*/ 35 w 35"/>
                <a:gd name="T1" fmla="*/ 31 h 31"/>
                <a:gd name="T2" fmla="*/ 10 w 35"/>
                <a:gd name="T3" fmla="*/ 31 h 31"/>
                <a:gd name="T4" fmla="*/ 0 w 35"/>
                <a:gd name="T5" fmla="*/ 31 h 31"/>
                <a:gd name="T6" fmla="*/ 0 w 35"/>
                <a:gd name="T7" fmla="*/ 0 h 31"/>
                <a:gd name="T8" fmla="*/ 35 w 35"/>
                <a:gd name="T9" fmla="*/ 0 h 31"/>
                <a:gd name="T10" fmla="*/ 35 w 35"/>
                <a:gd name="T11" fmla="*/ 31 h 31"/>
              </a:gdLst>
              <a:ahLst/>
              <a:cxnLst>
                <a:cxn ang="0">
                  <a:pos x="T0" y="T1"/>
                </a:cxn>
                <a:cxn ang="0">
                  <a:pos x="T2" y="T3"/>
                </a:cxn>
                <a:cxn ang="0">
                  <a:pos x="T4" y="T5"/>
                </a:cxn>
                <a:cxn ang="0">
                  <a:pos x="T6" y="T7"/>
                </a:cxn>
                <a:cxn ang="0">
                  <a:pos x="T8" y="T9"/>
                </a:cxn>
                <a:cxn ang="0">
                  <a:pos x="T10" y="T11"/>
                </a:cxn>
              </a:cxnLst>
              <a:rect l="0" t="0" r="r" b="b"/>
              <a:pathLst>
                <a:path w="35" h="31">
                  <a:moveTo>
                    <a:pt x="35" y="31"/>
                  </a:moveTo>
                  <a:lnTo>
                    <a:pt x="10" y="31"/>
                  </a:lnTo>
                  <a:lnTo>
                    <a:pt x="0" y="31"/>
                  </a:lnTo>
                  <a:lnTo>
                    <a:pt x="0" y="0"/>
                  </a:lnTo>
                  <a:lnTo>
                    <a:pt x="35" y="0"/>
                  </a:lnTo>
                  <a:lnTo>
                    <a:pt x="35" y="3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3" name="Oval 34">
              <a:extLst>
                <a:ext uri="{FF2B5EF4-FFF2-40B4-BE49-F238E27FC236}">
                  <a16:creationId xmlns:a16="http://schemas.microsoft.com/office/drawing/2014/main" id="{7B9CC3E9-F226-BC49-B680-4DF5BEBCA6A3}"/>
                </a:ext>
              </a:extLst>
            </p:cNvPr>
            <p:cNvSpPr>
              <a:spLocks noChangeArrowheads="1"/>
            </p:cNvSpPr>
            <p:nvPr/>
          </p:nvSpPr>
          <p:spPr bwMode="auto">
            <a:xfrm>
              <a:off x="6483351" y="2624138"/>
              <a:ext cx="31750" cy="317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4" name="Oval 35">
              <a:extLst>
                <a:ext uri="{FF2B5EF4-FFF2-40B4-BE49-F238E27FC236}">
                  <a16:creationId xmlns:a16="http://schemas.microsoft.com/office/drawing/2014/main" id="{47A67C04-D5C4-FC47-AA5B-A45B8FAEEB00}"/>
                </a:ext>
              </a:extLst>
            </p:cNvPr>
            <p:cNvSpPr>
              <a:spLocks noChangeArrowheads="1"/>
            </p:cNvSpPr>
            <p:nvPr/>
          </p:nvSpPr>
          <p:spPr bwMode="auto">
            <a:xfrm>
              <a:off x="6530976" y="2624138"/>
              <a:ext cx="33338" cy="317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55" name="Group 2054">
            <a:extLst>
              <a:ext uri="{FF2B5EF4-FFF2-40B4-BE49-F238E27FC236}">
                <a16:creationId xmlns:a16="http://schemas.microsoft.com/office/drawing/2014/main" id="{FDC60ADE-3B36-F049-AD54-8C9C04A3F01F}"/>
              </a:ext>
            </a:extLst>
          </p:cNvPr>
          <p:cNvGrpSpPr/>
          <p:nvPr userDrawn="1"/>
        </p:nvGrpSpPr>
        <p:grpSpPr>
          <a:xfrm>
            <a:off x="5875629" y="1344357"/>
            <a:ext cx="249119" cy="244488"/>
            <a:chOff x="7394576" y="2260600"/>
            <a:chExt cx="427038" cy="419101"/>
          </a:xfrm>
          <a:solidFill>
            <a:srgbClr val="003088"/>
          </a:solidFill>
        </p:grpSpPr>
        <p:sp>
          <p:nvSpPr>
            <p:cNvPr id="2056" name="Freeform 36">
              <a:extLst>
                <a:ext uri="{FF2B5EF4-FFF2-40B4-BE49-F238E27FC236}">
                  <a16:creationId xmlns:a16="http://schemas.microsoft.com/office/drawing/2014/main" id="{84632938-E583-7748-8A1A-9413541FCE07}"/>
                </a:ext>
              </a:extLst>
            </p:cNvPr>
            <p:cNvSpPr>
              <a:spLocks noEditPoints="1"/>
            </p:cNvSpPr>
            <p:nvPr/>
          </p:nvSpPr>
          <p:spPr bwMode="auto">
            <a:xfrm>
              <a:off x="7491413" y="2260600"/>
              <a:ext cx="233363" cy="322263"/>
            </a:xfrm>
            <a:custGeom>
              <a:avLst/>
              <a:gdLst>
                <a:gd name="T0" fmla="*/ 15 w 29"/>
                <a:gd name="T1" fmla="*/ 40 h 40"/>
                <a:gd name="T2" fmla="*/ 29 w 29"/>
                <a:gd name="T3" fmla="*/ 14 h 40"/>
                <a:gd name="T4" fmla="*/ 15 w 29"/>
                <a:gd name="T5" fmla="*/ 0 h 40"/>
                <a:gd name="T6" fmla="*/ 0 w 29"/>
                <a:gd name="T7" fmla="*/ 14 h 40"/>
                <a:gd name="T8" fmla="*/ 14 w 29"/>
                <a:gd name="T9" fmla="*/ 40 h 40"/>
                <a:gd name="T10" fmla="*/ 15 w 29"/>
                <a:gd name="T11" fmla="*/ 40 h 40"/>
                <a:gd name="T12" fmla="*/ 15 w 29"/>
                <a:gd name="T13" fmla="*/ 8 h 40"/>
                <a:gd name="T14" fmla="*/ 20 w 29"/>
                <a:gd name="T15" fmla="*/ 14 h 40"/>
                <a:gd name="T16" fmla="*/ 15 w 29"/>
                <a:gd name="T17" fmla="*/ 19 h 40"/>
                <a:gd name="T18" fmla="*/ 9 w 29"/>
                <a:gd name="T19" fmla="*/ 14 h 40"/>
                <a:gd name="T20" fmla="*/ 15 w 29"/>
                <a:gd name="T21"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0">
                  <a:moveTo>
                    <a:pt x="15" y="40"/>
                  </a:moveTo>
                  <a:cubicBezTo>
                    <a:pt x="19" y="28"/>
                    <a:pt x="29" y="25"/>
                    <a:pt x="29" y="14"/>
                  </a:cubicBezTo>
                  <a:cubicBezTo>
                    <a:pt x="29" y="6"/>
                    <a:pt x="22" y="0"/>
                    <a:pt x="15" y="0"/>
                  </a:cubicBezTo>
                  <a:cubicBezTo>
                    <a:pt x="7" y="0"/>
                    <a:pt x="0" y="6"/>
                    <a:pt x="0" y="14"/>
                  </a:cubicBezTo>
                  <a:cubicBezTo>
                    <a:pt x="0" y="25"/>
                    <a:pt x="10" y="28"/>
                    <a:pt x="14" y="40"/>
                  </a:cubicBezTo>
                  <a:lnTo>
                    <a:pt x="15" y="40"/>
                  </a:lnTo>
                  <a:close/>
                  <a:moveTo>
                    <a:pt x="15" y="8"/>
                  </a:moveTo>
                  <a:cubicBezTo>
                    <a:pt x="17" y="8"/>
                    <a:pt x="20" y="11"/>
                    <a:pt x="20" y="14"/>
                  </a:cubicBezTo>
                  <a:cubicBezTo>
                    <a:pt x="20" y="16"/>
                    <a:pt x="17" y="19"/>
                    <a:pt x="15" y="19"/>
                  </a:cubicBezTo>
                  <a:cubicBezTo>
                    <a:pt x="12" y="19"/>
                    <a:pt x="9" y="16"/>
                    <a:pt x="9" y="14"/>
                  </a:cubicBezTo>
                  <a:cubicBezTo>
                    <a:pt x="9" y="11"/>
                    <a:pt x="12" y="8"/>
                    <a:pt x="15"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7" name="Freeform 37">
              <a:extLst>
                <a:ext uri="{FF2B5EF4-FFF2-40B4-BE49-F238E27FC236}">
                  <a16:creationId xmlns:a16="http://schemas.microsoft.com/office/drawing/2014/main" id="{6DBC8AC2-1110-8C43-AE49-1F9FC56EED4B}"/>
                </a:ext>
              </a:extLst>
            </p:cNvPr>
            <p:cNvSpPr>
              <a:spLocks/>
            </p:cNvSpPr>
            <p:nvPr/>
          </p:nvSpPr>
          <p:spPr bwMode="auto">
            <a:xfrm>
              <a:off x="7394576" y="2509838"/>
              <a:ext cx="427038" cy="169863"/>
            </a:xfrm>
            <a:custGeom>
              <a:avLst/>
              <a:gdLst>
                <a:gd name="T0" fmla="*/ 35 w 53"/>
                <a:gd name="T1" fmla="*/ 0 h 21"/>
                <a:gd name="T2" fmla="*/ 33 w 53"/>
                <a:gd name="T3" fmla="*/ 2 h 21"/>
                <a:gd name="T4" fmla="*/ 46 w 53"/>
                <a:gd name="T5" fmla="*/ 9 h 21"/>
                <a:gd name="T6" fmla="*/ 27 w 53"/>
                <a:gd name="T7" fmla="*/ 16 h 21"/>
                <a:gd name="T8" fmla="*/ 8 w 53"/>
                <a:gd name="T9" fmla="*/ 9 h 21"/>
                <a:gd name="T10" fmla="*/ 20 w 53"/>
                <a:gd name="T11" fmla="*/ 2 h 21"/>
                <a:gd name="T12" fmla="*/ 19 w 53"/>
                <a:gd name="T13" fmla="*/ 0 h 21"/>
                <a:gd name="T14" fmla="*/ 0 w 53"/>
                <a:gd name="T15" fmla="*/ 11 h 21"/>
                <a:gd name="T16" fmla="*/ 27 w 53"/>
                <a:gd name="T17" fmla="*/ 21 h 21"/>
                <a:gd name="T18" fmla="*/ 53 w 53"/>
                <a:gd name="T19" fmla="*/ 11 h 21"/>
                <a:gd name="T20" fmla="*/ 35 w 5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21">
                  <a:moveTo>
                    <a:pt x="35" y="0"/>
                  </a:moveTo>
                  <a:cubicBezTo>
                    <a:pt x="34" y="1"/>
                    <a:pt x="33" y="2"/>
                    <a:pt x="33" y="2"/>
                  </a:cubicBezTo>
                  <a:cubicBezTo>
                    <a:pt x="40" y="3"/>
                    <a:pt x="46" y="6"/>
                    <a:pt x="46" y="9"/>
                  </a:cubicBezTo>
                  <a:cubicBezTo>
                    <a:pt x="46" y="13"/>
                    <a:pt x="37" y="16"/>
                    <a:pt x="27" y="16"/>
                  </a:cubicBezTo>
                  <a:cubicBezTo>
                    <a:pt x="16" y="16"/>
                    <a:pt x="8" y="13"/>
                    <a:pt x="8" y="9"/>
                  </a:cubicBezTo>
                  <a:cubicBezTo>
                    <a:pt x="8" y="6"/>
                    <a:pt x="13" y="3"/>
                    <a:pt x="20" y="2"/>
                  </a:cubicBezTo>
                  <a:cubicBezTo>
                    <a:pt x="20" y="2"/>
                    <a:pt x="19" y="1"/>
                    <a:pt x="19" y="0"/>
                  </a:cubicBezTo>
                  <a:cubicBezTo>
                    <a:pt x="8" y="2"/>
                    <a:pt x="0" y="6"/>
                    <a:pt x="0" y="11"/>
                  </a:cubicBezTo>
                  <a:cubicBezTo>
                    <a:pt x="0" y="17"/>
                    <a:pt x="12" y="21"/>
                    <a:pt x="27" y="21"/>
                  </a:cubicBezTo>
                  <a:cubicBezTo>
                    <a:pt x="41" y="21"/>
                    <a:pt x="53" y="17"/>
                    <a:pt x="53" y="11"/>
                  </a:cubicBezTo>
                  <a:cubicBezTo>
                    <a:pt x="53" y="6"/>
                    <a:pt x="45" y="2"/>
                    <a:pt x="3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58" name="Group 2057">
            <a:extLst>
              <a:ext uri="{FF2B5EF4-FFF2-40B4-BE49-F238E27FC236}">
                <a16:creationId xmlns:a16="http://schemas.microsoft.com/office/drawing/2014/main" id="{DDB50313-744E-BC43-B3A4-516407C0A0D0}"/>
              </a:ext>
            </a:extLst>
          </p:cNvPr>
          <p:cNvGrpSpPr/>
          <p:nvPr userDrawn="1"/>
        </p:nvGrpSpPr>
        <p:grpSpPr>
          <a:xfrm>
            <a:off x="8139349" y="1386495"/>
            <a:ext cx="333392" cy="160213"/>
            <a:chOff x="7321551" y="3348038"/>
            <a:chExt cx="571500" cy="274637"/>
          </a:xfrm>
          <a:solidFill>
            <a:srgbClr val="003088"/>
          </a:solidFill>
        </p:grpSpPr>
        <p:sp>
          <p:nvSpPr>
            <p:cNvPr id="2059" name="Freeform 38">
              <a:extLst>
                <a:ext uri="{FF2B5EF4-FFF2-40B4-BE49-F238E27FC236}">
                  <a16:creationId xmlns:a16="http://schemas.microsoft.com/office/drawing/2014/main" id="{CAA42C00-F80A-7C44-824C-C88C72EE78CF}"/>
                </a:ext>
              </a:extLst>
            </p:cNvPr>
            <p:cNvSpPr>
              <a:spLocks/>
            </p:cNvSpPr>
            <p:nvPr/>
          </p:nvSpPr>
          <p:spPr bwMode="auto">
            <a:xfrm>
              <a:off x="7732713" y="3421063"/>
              <a:ext cx="80963" cy="73025"/>
            </a:xfrm>
            <a:custGeom>
              <a:avLst/>
              <a:gdLst>
                <a:gd name="T0" fmla="*/ 30 w 51"/>
                <a:gd name="T1" fmla="*/ 46 h 46"/>
                <a:gd name="T2" fmla="*/ 20 w 51"/>
                <a:gd name="T3" fmla="*/ 46 h 46"/>
                <a:gd name="T4" fmla="*/ 0 w 51"/>
                <a:gd name="T5" fmla="*/ 0 h 46"/>
                <a:gd name="T6" fmla="*/ 51 w 51"/>
                <a:gd name="T7" fmla="*/ 0 h 46"/>
                <a:gd name="T8" fmla="*/ 30 w 51"/>
                <a:gd name="T9" fmla="*/ 46 h 46"/>
              </a:gdLst>
              <a:ahLst/>
              <a:cxnLst>
                <a:cxn ang="0">
                  <a:pos x="T0" y="T1"/>
                </a:cxn>
                <a:cxn ang="0">
                  <a:pos x="T2" y="T3"/>
                </a:cxn>
                <a:cxn ang="0">
                  <a:pos x="T4" y="T5"/>
                </a:cxn>
                <a:cxn ang="0">
                  <a:pos x="T6" y="T7"/>
                </a:cxn>
                <a:cxn ang="0">
                  <a:pos x="T8" y="T9"/>
                </a:cxn>
              </a:cxnLst>
              <a:rect l="0" t="0" r="r" b="b"/>
              <a:pathLst>
                <a:path w="51" h="46">
                  <a:moveTo>
                    <a:pt x="30" y="46"/>
                  </a:moveTo>
                  <a:lnTo>
                    <a:pt x="20" y="46"/>
                  </a:lnTo>
                  <a:lnTo>
                    <a:pt x="0" y="0"/>
                  </a:lnTo>
                  <a:lnTo>
                    <a:pt x="51" y="0"/>
                  </a:lnTo>
                  <a:lnTo>
                    <a:pt x="30" y="4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0" name="Freeform 39">
              <a:extLst>
                <a:ext uri="{FF2B5EF4-FFF2-40B4-BE49-F238E27FC236}">
                  <a16:creationId xmlns:a16="http://schemas.microsoft.com/office/drawing/2014/main" id="{69A22E75-E538-C34C-88B8-4DEF06734FF8}"/>
                </a:ext>
              </a:extLst>
            </p:cNvPr>
            <p:cNvSpPr>
              <a:spLocks/>
            </p:cNvSpPr>
            <p:nvPr/>
          </p:nvSpPr>
          <p:spPr bwMode="auto">
            <a:xfrm>
              <a:off x="7651751" y="3365500"/>
              <a:ext cx="112713" cy="31750"/>
            </a:xfrm>
            <a:custGeom>
              <a:avLst/>
              <a:gdLst>
                <a:gd name="T0" fmla="*/ 0 w 71"/>
                <a:gd name="T1" fmla="*/ 0 h 20"/>
                <a:gd name="T2" fmla="*/ 0 w 71"/>
                <a:gd name="T3" fmla="*/ 10 h 20"/>
                <a:gd name="T4" fmla="*/ 51 w 71"/>
                <a:gd name="T5" fmla="*/ 20 h 20"/>
                <a:gd name="T6" fmla="*/ 71 w 71"/>
                <a:gd name="T7" fmla="*/ 10 h 20"/>
                <a:gd name="T8" fmla="*/ 71 w 71"/>
                <a:gd name="T9" fmla="*/ 0 h 20"/>
                <a:gd name="T10" fmla="*/ 0 w 71"/>
                <a:gd name="T11" fmla="*/ 0 h 20"/>
              </a:gdLst>
              <a:ahLst/>
              <a:cxnLst>
                <a:cxn ang="0">
                  <a:pos x="T0" y="T1"/>
                </a:cxn>
                <a:cxn ang="0">
                  <a:pos x="T2" y="T3"/>
                </a:cxn>
                <a:cxn ang="0">
                  <a:pos x="T4" y="T5"/>
                </a:cxn>
                <a:cxn ang="0">
                  <a:pos x="T6" y="T7"/>
                </a:cxn>
                <a:cxn ang="0">
                  <a:pos x="T8" y="T9"/>
                </a:cxn>
                <a:cxn ang="0">
                  <a:pos x="T10" y="T11"/>
                </a:cxn>
              </a:cxnLst>
              <a:rect l="0" t="0" r="r" b="b"/>
              <a:pathLst>
                <a:path w="71" h="20">
                  <a:moveTo>
                    <a:pt x="0" y="0"/>
                  </a:moveTo>
                  <a:lnTo>
                    <a:pt x="0" y="10"/>
                  </a:lnTo>
                  <a:lnTo>
                    <a:pt x="51" y="20"/>
                  </a:lnTo>
                  <a:lnTo>
                    <a:pt x="71" y="10"/>
                  </a:lnTo>
                  <a:lnTo>
                    <a:pt x="71"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 name="Freeform 40">
              <a:extLst>
                <a:ext uri="{FF2B5EF4-FFF2-40B4-BE49-F238E27FC236}">
                  <a16:creationId xmlns:a16="http://schemas.microsoft.com/office/drawing/2014/main" id="{B399037D-4E84-BF46-A8DF-84C1D7281CDC}"/>
                </a:ext>
              </a:extLst>
            </p:cNvPr>
            <p:cNvSpPr>
              <a:spLocks/>
            </p:cNvSpPr>
            <p:nvPr/>
          </p:nvSpPr>
          <p:spPr bwMode="auto">
            <a:xfrm>
              <a:off x="7780338" y="3365500"/>
              <a:ext cx="112713" cy="31750"/>
            </a:xfrm>
            <a:custGeom>
              <a:avLst/>
              <a:gdLst>
                <a:gd name="T0" fmla="*/ 0 w 71"/>
                <a:gd name="T1" fmla="*/ 0 h 20"/>
                <a:gd name="T2" fmla="*/ 0 w 71"/>
                <a:gd name="T3" fmla="*/ 10 h 20"/>
                <a:gd name="T4" fmla="*/ 21 w 71"/>
                <a:gd name="T5" fmla="*/ 20 h 20"/>
                <a:gd name="T6" fmla="*/ 71 w 71"/>
                <a:gd name="T7" fmla="*/ 10 h 20"/>
                <a:gd name="T8" fmla="*/ 71 w 71"/>
                <a:gd name="T9" fmla="*/ 0 h 20"/>
                <a:gd name="T10" fmla="*/ 0 w 71"/>
                <a:gd name="T11" fmla="*/ 0 h 20"/>
              </a:gdLst>
              <a:ahLst/>
              <a:cxnLst>
                <a:cxn ang="0">
                  <a:pos x="T0" y="T1"/>
                </a:cxn>
                <a:cxn ang="0">
                  <a:pos x="T2" y="T3"/>
                </a:cxn>
                <a:cxn ang="0">
                  <a:pos x="T4" y="T5"/>
                </a:cxn>
                <a:cxn ang="0">
                  <a:pos x="T6" y="T7"/>
                </a:cxn>
                <a:cxn ang="0">
                  <a:pos x="T8" y="T9"/>
                </a:cxn>
                <a:cxn ang="0">
                  <a:pos x="T10" y="T11"/>
                </a:cxn>
              </a:cxnLst>
              <a:rect l="0" t="0" r="r" b="b"/>
              <a:pathLst>
                <a:path w="71" h="20">
                  <a:moveTo>
                    <a:pt x="0" y="0"/>
                  </a:moveTo>
                  <a:lnTo>
                    <a:pt x="0" y="10"/>
                  </a:lnTo>
                  <a:lnTo>
                    <a:pt x="21" y="20"/>
                  </a:lnTo>
                  <a:lnTo>
                    <a:pt x="71" y="10"/>
                  </a:lnTo>
                  <a:lnTo>
                    <a:pt x="71"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 name="Freeform 41">
              <a:extLst>
                <a:ext uri="{FF2B5EF4-FFF2-40B4-BE49-F238E27FC236}">
                  <a16:creationId xmlns:a16="http://schemas.microsoft.com/office/drawing/2014/main" id="{D931D893-8865-0D4E-A454-9A6AC02D365C}"/>
                </a:ext>
              </a:extLst>
            </p:cNvPr>
            <p:cNvSpPr>
              <a:spLocks/>
            </p:cNvSpPr>
            <p:nvPr/>
          </p:nvSpPr>
          <p:spPr bwMode="auto">
            <a:xfrm>
              <a:off x="7756526" y="3348038"/>
              <a:ext cx="31750" cy="73025"/>
            </a:xfrm>
            <a:custGeom>
              <a:avLst/>
              <a:gdLst>
                <a:gd name="T0" fmla="*/ 4 w 4"/>
                <a:gd name="T1" fmla="*/ 9 h 9"/>
                <a:gd name="T2" fmla="*/ 4 w 4"/>
                <a:gd name="T3" fmla="*/ 2 h 9"/>
                <a:gd name="T4" fmla="*/ 2 w 4"/>
                <a:gd name="T5" fmla="*/ 0 h 9"/>
                <a:gd name="T6" fmla="*/ 0 w 4"/>
                <a:gd name="T7" fmla="*/ 2 h 9"/>
                <a:gd name="T8" fmla="*/ 0 w 4"/>
                <a:gd name="T9" fmla="*/ 9 h 9"/>
                <a:gd name="T10" fmla="*/ 4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4" y="9"/>
                  </a:moveTo>
                  <a:cubicBezTo>
                    <a:pt x="4" y="2"/>
                    <a:pt x="4" y="2"/>
                    <a:pt x="4" y="2"/>
                  </a:cubicBezTo>
                  <a:cubicBezTo>
                    <a:pt x="4" y="1"/>
                    <a:pt x="3" y="0"/>
                    <a:pt x="2" y="0"/>
                  </a:cubicBezTo>
                  <a:cubicBezTo>
                    <a:pt x="1" y="0"/>
                    <a:pt x="0" y="1"/>
                    <a:pt x="0" y="2"/>
                  </a:cubicBezTo>
                  <a:cubicBezTo>
                    <a:pt x="0" y="9"/>
                    <a:pt x="0" y="9"/>
                    <a:pt x="0" y="9"/>
                  </a:cubicBezTo>
                  <a:lnTo>
                    <a:pt x="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3" name="Freeform 42">
              <a:extLst>
                <a:ext uri="{FF2B5EF4-FFF2-40B4-BE49-F238E27FC236}">
                  <a16:creationId xmlns:a16="http://schemas.microsoft.com/office/drawing/2014/main" id="{9AEB2164-433D-6A43-A888-B9D1B5152084}"/>
                </a:ext>
              </a:extLst>
            </p:cNvPr>
            <p:cNvSpPr>
              <a:spLocks/>
            </p:cNvSpPr>
            <p:nvPr/>
          </p:nvSpPr>
          <p:spPr bwMode="auto">
            <a:xfrm>
              <a:off x="7402513" y="3421063"/>
              <a:ext cx="88900" cy="73025"/>
            </a:xfrm>
            <a:custGeom>
              <a:avLst/>
              <a:gdLst>
                <a:gd name="T0" fmla="*/ 35 w 56"/>
                <a:gd name="T1" fmla="*/ 46 h 46"/>
                <a:gd name="T2" fmla="*/ 20 w 56"/>
                <a:gd name="T3" fmla="*/ 46 h 46"/>
                <a:gd name="T4" fmla="*/ 0 w 56"/>
                <a:gd name="T5" fmla="*/ 0 h 46"/>
                <a:gd name="T6" fmla="*/ 56 w 56"/>
                <a:gd name="T7" fmla="*/ 0 h 46"/>
                <a:gd name="T8" fmla="*/ 35 w 56"/>
                <a:gd name="T9" fmla="*/ 46 h 46"/>
              </a:gdLst>
              <a:ahLst/>
              <a:cxnLst>
                <a:cxn ang="0">
                  <a:pos x="T0" y="T1"/>
                </a:cxn>
                <a:cxn ang="0">
                  <a:pos x="T2" y="T3"/>
                </a:cxn>
                <a:cxn ang="0">
                  <a:pos x="T4" y="T5"/>
                </a:cxn>
                <a:cxn ang="0">
                  <a:pos x="T6" y="T7"/>
                </a:cxn>
                <a:cxn ang="0">
                  <a:pos x="T8" y="T9"/>
                </a:cxn>
              </a:cxnLst>
              <a:rect l="0" t="0" r="r" b="b"/>
              <a:pathLst>
                <a:path w="56" h="46">
                  <a:moveTo>
                    <a:pt x="35" y="46"/>
                  </a:moveTo>
                  <a:lnTo>
                    <a:pt x="20" y="46"/>
                  </a:lnTo>
                  <a:lnTo>
                    <a:pt x="0" y="0"/>
                  </a:lnTo>
                  <a:lnTo>
                    <a:pt x="56" y="0"/>
                  </a:lnTo>
                  <a:lnTo>
                    <a:pt x="35" y="4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4" name="Freeform 43">
              <a:extLst>
                <a:ext uri="{FF2B5EF4-FFF2-40B4-BE49-F238E27FC236}">
                  <a16:creationId xmlns:a16="http://schemas.microsoft.com/office/drawing/2014/main" id="{F5B15298-BC31-8C4F-B7C8-9A769D00248A}"/>
                </a:ext>
              </a:extLst>
            </p:cNvPr>
            <p:cNvSpPr>
              <a:spLocks/>
            </p:cNvSpPr>
            <p:nvPr/>
          </p:nvSpPr>
          <p:spPr bwMode="auto">
            <a:xfrm>
              <a:off x="7321551" y="3365500"/>
              <a:ext cx="112713" cy="31750"/>
            </a:xfrm>
            <a:custGeom>
              <a:avLst/>
              <a:gdLst>
                <a:gd name="T0" fmla="*/ 0 w 71"/>
                <a:gd name="T1" fmla="*/ 0 h 20"/>
                <a:gd name="T2" fmla="*/ 0 w 71"/>
                <a:gd name="T3" fmla="*/ 10 h 20"/>
                <a:gd name="T4" fmla="*/ 56 w 71"/>
                <a:gd name="T5" fmla="*/ 20 h 20"/>
                <a:gd name="T6" fmla="*/ 71 w 71"/>
                <a:gd name="T7" fmla="*/ 10 h 20"/>
                <a:gd name="T8" fmla="*/ 71 w 71"/>
                <a:gd name="T9" fmla="*/ 0 h 20"/>
                <a:gd name="T10" fmla="*/ 0 w 71"/>
                <a:gd name="T11" fmla="*/ 0 h 20"/>
              </a:gdLst>
              <a:ahLst/>
              <a:cxnLst>
                <a:cxn ang="0">
                  <a:pos x="T0" y="T1"/>
                </a:cxn>
                <a:cxn ang="0">
                  <a:pos x="T2" y="T3"/>
                </a:cxn>
                <a:cxn ang="0">
                  <a:pos x="T4" y="T5"/>
                </a:cxn>
                <a:cxn ang="0">
                  <a:pos x="T6" y="T7"/>
                </a:cxn>
                <a:cxn ang="0">
                  <a:pos x="T8" y="T9"/>
                </a:cxn>
                <a:cxn ang="0">
                  <a:pos x="T10" y="T11"/>
                </a:cxn>
              </a:cxnLst>
              <a:rect l="0" t="0" r="r" b="b"/>
              <a:pathLst>
                <a:path w="71" h="20">
                  <a:moveTo>
                    <a:pt x="0" y="0"/>
                  </a:moveTo>
                  <a:lnTo>
                    <a:pt x="0" y="10"/>
                  </a:lnTo>
                  <a:lnTo>
                    <a:pt x="56" y="20"/>
                  </a:lnTo>
                  <a:lnTo>
                    <a:pt x="71" y="10"/>
                  </a:lnTo>
                  <a:lnTo>
                    <a:pt x="71"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5" name="Freeform 44">
              <a:extLst>
                <a:ext uri="{FF2B5EF4-FFF2-40B4-BE49-F238E27FC236}">
                  <a16:creationId xmlns:a16="http://schemas.microsoft.com/office/drawing/2014/main" id="{C37DE0C9-910C-0C4A-B728-A7F0DFADD38C}"/>
                </a:ext>
              </a:extLst>
            </p:cNvPr>
            <p:cNvSpPr>
              <a:spLocks/>
            </p:cNvSpPr>
            <p:nvPr/>
          </p:nvSpPr>
          <p:spPr bwMode="auto">
            <a:xfrm>
              <a:off x="7458076" y="3365500"/>
              <a:ext cx="104775" cy="31750"/>
            </a:xfrm>
            <a:custGeom>
              <a:avLst/>
              <a:gdLst>
                <a:gd name="T0" fmla="*/ 0 w 66"/>
                <a:gd name="T1" fmla="*/ 0 h 20"/>
                <a:gd name="T2" fmla="*/ 0 w 66"/>
                <a:gd name="T3" fmla="*/ 10 h 20"/>
                <a:gd name="T4" fmla="*/ 15 w 66"/>
                <a:gd name="T5" fmla="*/ 20 h 20"/>
                <a:gd name="T6" fmla="*/ 66 w 66"/>
                <a:gd name="T7" fmla="*/ 10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10"/>
                  </a:lnTo>
                  <a:lnTo>
                    <a:pt x="15" y="20"/>
                  </a:lnTo>
                  <a:lnTo>
                    <a:pt x="66" y="10"/>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6" name="Freeform 45">
              <a:extLst>
                <a:ext uri="{FF2B5EF4-FFF2-40B4-BE49-F238E27FC236}">
                  <a16:creationId xmlns:a16="http://schemas.microsoft.com/office/drawing/2014/main" id="{52E64C8A-5CCF-1D46-8788-5DAE43CE1E44}"/>
                </a:ext>
              </a:extLst>
            </p:cNvPr>
            <p:cNvSpPr>
              <a:spLocks/>
            </p:cNvSpPr>
            <p:nvPr/>
          </p:nvSpPr>
          <p:spPr bwMode="auto">
            <a:xfrm>
              <a:off x="7426326" y="3348038"/>
              <a:ext cx="31750" cy="73025"/>
            </a:xfrm>
            <a:custGeom>
              <a:avLst/>
              <a:gdLst>
                <a:gd name="T0" fmla="*/ 4 w 4"/>
                <a:gd name="T1" fmla="*/ 9 h 9"/>
                <a:gd name="T2" fmla="*/ 4 w 4"/>
                <a:gd name="T3" fmla="*/ 2 h 9"/>
                <a:gd name="T4" fmla="*/ 2 w 4"/>
                <a:gd name="T5" fmla="*/ 0 h 9"/>
                <a:gd name="T6" fmla="*/ 0 w 4"/>
                <a:gd name="T7" fmla="*/ 2 h 9"/>
                <a:gd name="T8" fmla="*/ 0 w 4"/>
                <a:gd name="T9" fmla="*/ 9 h 9"/>
                <a:gd name="T10" fmla="*/ 4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4" y="9"/>
                  </a:moveTo>
                  <a:cubicBezTo>
                    <a:pt x="4" y="2"/>
                    <a:pt x="4" y="2"/>
                    <a:pt x="4" y="2"/>
                  </a:cubicBezTo>
                  <a:cubicBezTo>
                    <a:pt x="4" y="1"/>
                    <a:pt x="3" y="0"/>
                    <a:pt x="2" y="0"/>
                  </a:cubicBezTo>
                  <a:cubicBezTo>
                    <a:pt x="1" y="0"/>
                    <a:pt x="0" y="1"/>
                    <a:pt x="0" y="2"/>
                  </a:cubicBezTo>
                  <a:cubicBezTo>
                    <a:pt x="0" y="9"/>
                    <a:pt x="0" y="9"/>
                    <a:pt x="0" y="9"/>
                  </a:cubicBezTo>
                  <a:lnTo>
                    <a:pt x="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Freeform 46">
              <a:extLst>
                <a:ext uri="{FF2B5EF4-FFF2-40B4-BE49-F238E27FC236}">
                  <a16:creationId xmlns:a16="http://schemas.microsoft.com/office/drawing/2014/main" id="{2EFFB2F5-1A8D-C946-B5F6-2D539BDEB515}"/>
                </a:ext>
              </a:extLst>
            </p:cNvPr>
            <p:cNvSpPr>
              <a:spLocks/>
            </p:cNvSpPr>
            <p:nvPr/>
          </p:nvSpPr>
          <p:spPr bwMode="auto">
            <a:xfrm>
              <a:off x="7458076" y="3436938"/>
              <a:ext cx="306388" cy="80963"/>
            </a:xfrm>
            <a:custGeom>
              <a:avLst/>
              <a:gdLst>
                <a:gd name="T0" fmla="*/ 97 w 193"/>
                <a:gd name="T1" fmla="*/ 0 h 51"/>
                <a:gd name="T2" fmla="*/ 0 w 193"/>
                <a:gd name="T3" fmla="*/ 0 h 51"/>
                <a:gd name="T4" fmla="*/ 0 w 193"/>
                <a:gd name="T5" fmla="*/ 21 h 51"/>
                <a:gd name="T6" fmla="*/ 66 w 193"/>
                <a:gd name="T7" fmla="*/ 51 h 51"/>
                <a:gd name="T8" fmla="*/ 122 w 193"/>
                <a:gd name="T9" fmla="*/ 51 h 51"/>
                <a:gd name="T10" fmla="*/ 193 w 193"/>
                <a:gd name="T11" fmla="*/ 21 h 51"/>
                <a:gd name="T12" fmla="*/ 193 w 193"/>
                <a:gd name="T13" fmla="*/ 0 h 51"/>
                <a:gd name="T14" fmla="*/ 97 w 19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3" h="51">
                  <a:moveTo>
                    <a:pt x="97" y="0"/>
                  </a:moveTo>
                  <a:lnTo>
                    <a:pt x="0" y="0"/>
                  </a:lnTo>
                  <a:lnTo>
                    <a:pt x="0" y="21"/>
                  </a:lnTo>
                  <a:lnTo>
                    <a:pt x="66" y="51"/>
                  </a:lnTo>
                  <a:lnTo>
                    <a:pt x="122" y="51"/>
                  </a:lnTo>
                  <a:lnTo>
                    <a:pt x="193" y="21"/>
                  </a:lnTo>
                  <a:lnTo>
                    <a:pt x="193" y="0"/>
                  </a:lnTo>
                  <a:lnTo>
                    <a:pt x="9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8" name="Freeform 47">
              <a:extLst>
                <a:ext uri="{FF2B5EF4-FFF2-40B4-BE49-F238E27FC236}">
                  <a16:creationId xmlns:a16="http://schemas.microsoft.com/office/drawing/2014/main" id="{AFF7067B-27EC-BC4D-8123-D8943848E0A6}"/>
                </a:ext>
              </a:extLst>
            </p:cNvPr>
            <p:cNvSpPr>
              <a:spLocks/>
            </p:cNvSpPr>
            <p:nvPr/>
          </p:nvSpPr>
          <p:spPr bwMode="auto">
            <a:xfrm>
              <a:off x="7531101" y="3413125"/>
              <a:ext cx="152400" cy="88900"/>
            </a:xfrm>
            <a:custGeom>
              <a:avLst/>
              <a:gdLst>
                <a:gd name="T0" fmla="*/ 19 w 19"/>
                <a:gd name="T1" fmla="*/ 11 h 11"/>
                <a:gd name="T2" fmla="*/ 0 w 19"/>
                <a:gd name="T3" fmla="*/ 11 h 11"/>
                <a:gd name="T4" fmla="*/ 4 w 19"/>
                <a:gd name="T5" fmla="*/ 3 h 11"/>
                <a:gd name="T6" fmla="*/ 9 w 19"/>
                <a:gd name="T7" fmla="*/ 0 h 11"/>
                <a:gd name="T8" fmla="*/ 10 w 19"/>
                <a:gd name="T9" fmla="*/ 0 h 11"/>
                <a:gd name="T10" fmla="*/ 16 w 19"/>
                <a:gd name="T11" fmla="*/ 3 h 11"/>
                <a:gd name="T12" fmla="*/ 19 w 19"/>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19" y="11"/>
                  </a:moveTo>
                  <a:cubicBezTo>
                    <a:pt x="0" y="11"/>
                    <a:pt x="0" y="11"/>
                    <a:pt x="0" y="11"/>
                  </a:cubicBezTo>
                  <a:cubicBezTo>
                    <a:pt x="4" y="3"/>
                    <a:pt x="4" y="3"/>
                    <a:pt x="4" y="3"/>
                  </a:cubicBezTo>
                  <a:cubicBezTo>
                    <a:pt x="5" y="1"/>
                    <a:pt x="7" y="0"/>
                    <a:pt x="9" y="0"/>
                  </a:cubicBezTo>
                  <a:cubicBezTo>
                    <a:pt x="10" y="0"/>
                    <a:pt x="10" y="0"/>
                    <a:pt x="10" y="0"/>
                  </a:cubicBezTo>
                  <a:cubicBezTo>
                    <a:pt x="12" y="0"/>
                    <a:pt x="15" y="1"/>
                    <a:pt x="16" y="3"/>
                  </a:cubicBezTo>
                  <a:lnTo>
                    <a:pt x="19"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Freeform 48">
              <a:extLst>
                <a:ext uri="{FF2B5EF4-FFF2-40B4-BE49-F238E27FC236}">
                  <a16:creationId xmlns:a16="http://schemas.microsoft.com/office/drawing/2014/main" id="{09FDC9AD-173F-1147-9E12-A8130A4C1AD0}"/>
                </a:ext>
              </a:extLst>
            </p:cNvPr>
            <p:cNvSpPr>
              <a:spLocks/>
            </p:cNvSpPr>
            <p:nvPr/>
          </p:nvSpPr>
          <p:spPr bwMode="auto">
            <a:xfrm>
              <a:off x="7466013" y="3460750"/>
              <a:ext cx="96838" cy="161925"/>
            </a:xfrm>
            <a:custGeom>
              <a:avLst/>
              <a:gdLst>
                <a:gd name="T0" fmla="*/ 26 w 61"/>
                <a:gd name="T1" fmla="*/ 102 h 102"/>
                <a:gd name="T2" fmla="*/ 0 w 61"/>
                <a:gd name="T3" fmla="*/ 102 h 102"/>
                <a:gd name="T4" fmla="*/ 0 w 61"/>
                <a:gd name="T5" fmla="*/ 46 h 102"/>
                <a:gd name="T6" fmla="*/ 46 w 61"/>
                <a:gd name="T7" fmla="*/ 0 h 102"/>
                <a:gd name="T8" fmla="*/ 61 w 61"/>
                <a:gd name="T9" fmla="*/ 16 h 102"/>
                <a:gd name="T10" fmla="*/ 26 w 61"/>
                <a:gd name="T11" fmla="*/ 51 h 102"/>
                <a:gd name="T12" fmla="*/ 26 w 61"/>
                <a:gd name="T13" fmla="*/ 102 h 102"/>
              </a:gdLst>
              <a:ahLst/>
              <a:cxnLst>
                <a:cxn ang="0">
                  <a:pos x="T0" y="T1"/>
                </a:cxn>
                <a:cxn ang="0">
                  <a:pos x="T2" y="T3"/>
                </a:cxn>
                <a:cxn ang="0">
                  <a:pos x="T4" y="T5"/>
                </a:cxn>
                <a:cxn ang="0">
                  <a:pos x="T6" y="T7"/>
                </a:cxn>
                <a:cxn ang="0">
                  <a:pos x="T8" y="T9"/>
                </a:cxn>
                <a:cxn ang="0">
                  <a:pos x="T10" y="T11"/>
                </a:cxn>
                <a:cxn ang="0">
                  <a:pos x="T12" y="T13"/>
                </a:cxn>
              </a:cxnLst>
              <a:rect l="0" t="0" r="r" b="b"/>
              <a:pathLst>
                <a:path w="61" h="102">
                  <a:moveTo>
                    <a:pt x="26" y="102"/>
                  </a:moveTo>
                  <a:lnTo>
                    <a:pt x="0" y="102"/>
                  </a:lnTo>
                  <a:lnTo>
                    <a:pt x="0" y="46"/>
                  </a:lnTo>
                  <a:lnTo>
                    <a:pt x="46" y="0"/>
                  </a:lnTo>
                  <a:lnTo>
                    <a:pt x="61" y="16"/>
                  </a:lnTo>
                  <a:lnTo>
                    <a:pt x="26" y="51"/>
                  </a:lnTo>
                  <a:lnTo>
                    <a:pt x="26"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0" name="Freeform 49">
              <a:extLst>
                <a:ext uri="{FF2B5EF4-FFF2-40B4-BE49-F238E27FC236}">
                  <a16:creationId xmlns:a16="http://schemas.microsoft.com/office/drawing/2014/main" id="{34D8E72B-595E-284A-9954-88DE918FF14B}"/>
                </a:ext>
              </a:extLst>
            </p:cNvPr>
            <p:cNvSpPr>
              <a:spLocks/>
            </p:cNvSpPr>
            <p:nvPr/>
          </p:nvSpPr>
          <p:spPr bwMode="auto">
            <a:xfrm>
              <a:off x="7651751" y="3460750"/>
              <a:ext cx="96838" cy="161925"/>
            </a:xfrm>
            <a:custGeom>
              <a:avLst/>
              <a:gdLst>
                <a:gd name="T0" fmla="*/ 61 w 61"/>
                <a:gd name="T1" fmla="*/ 102 h 102"/>
                <a:gd name="T2" fmla="*/ 36 w 61"/>
                <a:gd name="T3" fmla="*/ 102 h 102"/>
                <a:gd name="T4" fmla="*/ 36 w 61"/>
                <a:gd name="T5" fmla="*/ 51 h 102"/>
                <a:gd name="T6" fmla="*/ 0 w 61"/>
                <a:gd name="T7" fmla="*/ 16 h 102"/>
                <a:gd name="T8" fmla="*/ 15 w 61"/>
                <a:gd name="T9" fmla="*/ 0 h 102"/>
                <a:gd name="T10" fmla="*/ 61 w 61"/>
                <a:gd name="T11" fmla="*/ 46 h 102"/>
                <a:gd name="T12" fmla="*/ 61 w 61"/>
                <a:gd name="T13" fmla="*/ 102 h 102"/>
              </a:gdLst>
              <a:ahLst/>
              <a:cxnLst>
                <a:cxn ang="0">
                  <a:pos x="T0" y="T1"/>
                </a:cxn>
                <a:cxn ang="0">
                  <a:pos x="T2" y="T3"/>
                </a:cxn>
                <a:cxn ang="0">
                  <a:pos x="T4" y="T5"/>
                </a:cxn>
                <a:cxn ang="0">
                  <a:pos x="T6" y="T7"/>
                </a:cxn>
                <a:cxn ang="0">
                  <a:pos x="T8" y="T9"/>
                </a:cxn>
                <a:cxn ang="0">
                  <a:pos x="T10" y="T11"/>
                </a:cxn>
                <a:cxn ang="0">
                  <a:pos x="T12" y="T13"/>
                </a:cxn>
              </a:cxnLst>
              <a:rect l="0" t="0" r="r" b="b"/>
              <a:pathLst>
                <a:path w="61" h="102">
                  <a:moveTo>
                    <a:pt x="61" y="102"/>
                  </a:moveTo>
                  <a:lnTo>
                    <a:pt x="36" y="102"/>
                  </a:lnTo>
                  <a:lnTo>
                    <a:pt x="36" y="51"/>
                  </a:lnTo>
                  <a:lnTo>
                    <a:pt x="0" y="16"/>
                  </a:lnTo>
                  <a:lnTo>
                    <a:pt x="15" y="0"/>
                  </a:lnTo>
                  <a:lnTo>
                    <a:pt x="61" y="46"/>
                  </a:lnTo>
                  <a:lnTo>
                    <a:pt x="61"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71" name="Group 2070">
            <a:extLst>
              <a:ext uri="{FF2B5EF4-FFF2-40B4-BE49-F238E27FC236}">
                <a16:creationId xmlns:a16="http://schemas.microsoft.com/office/drawing/2014/main" id="{819AB310-8178-924E-A459-695BF16B4DB4}"/>
              </a:ext>
            </a:extLst>
          </p:cNvPr>
          <p:cNvGrpSpPr/>
          <p:nvPr userDrawn="1"/>
        </p:nvGrpSpPr>
        <p:grpSpPr>
          <a:xfrm>
            <a:off x="7654842" y="1342042"/>
            <a:ext cx="249119" cy="249119"/>
            <a:chOff x="6386513" y="3276600"/>
            <a:chExt cx="427038" cy="427038"/>
          </a:xfrm>
          <a:solidFill>
            <a:srgbClr val="003088"/>
          </a:solidFill>
        </p:grpSpPr>
        <p:sp>
          <p:nvSpPr>
            <p:cNvPr id="2072" name="Freeform 50">
              <a:extLst>
                <a:ext uri="{FF2B5EF4-FFF2-40B4-BE49-F238E27FC236}">
                  <a16:creationId xmlns:a16="http://schemas.microsoft.com/office/drawing/2014/main" id="{987D29E3-ADCE-5E4D-87C9-B9F7CB76F398}"/>
                </a:ext>
              </a:extLst>
            </p:cNvPr>
            <p:cNvSpPr>
              <a:spLocks/>
            </p:cNvSpPr>
            <p:nvPr/>
          </p:nvSpPr>
          <p:spPr bwMode="auto">
            <a:xfrm>
              <a:off x="6451601" y="3348038"/>
              <a:ext cx="296863" cy="290513"/>
            </a:xfrm>
            <a:custGeom>
              <a:avLst/>
              <a:gdLst>
                <a:gd name="T0" fmla="*/ 32 w 37"/>
                <a:gd name="T1" fmla="*/ 28 h 36"/>
                <a:gd name="T2" fmla="*/ 25 w 37"/>
                <a:gd name="T3" fmla="*/ 18 h 36"/>
                <a:gd name="T4" fmla="*/ 32 w 37"/>
                <a:gd name="T5" fmla="*/ 7 h 36"/>
                <a:gd name="T6" fmla="*/ 35 w 37"/>
                <a:gd name="T7" fmla="*/ 4 h 36"/>
                <a:gd name="T8" fmla="*/ 35 w 37"/>
                <a:gd name="T9" fmla="*/ 1 h 36"/>
                <a:gd name="T10" fmla="*/ 32 w 37"/>
                <a:gd name="T11" fmla="*/ 1 h 36"/>
                <a:gd name="T12" fmla="*/ 29 w 37"/>
                <a:gd name="T13" fmla="*/ 5 h 36"/>
                <a:gd name="T14" fmla="*/ 18 w 37"/>
                <a:gd name="T15" fmla="*/ 11 h 36"/>
                <a:gd name="T16" fmla="*/ 8 w 37"/>
                <a:gd name="T17" fmla="*/ 5 h 36"/>
                <a:gd name="T18" fmla="*/ 5 w 37"/>
                <a:gd name="T19" fmla="*/ 1 h 36"/>
                <a:gd name="T20" fmla="*/ 1 w 37"/>
                <a:gd name="T21" fmla="*/ 1 h 36"/>
                <a:gd name="T22" fmla="*/ 2 w 37"/>
                <a:gd name="T23" fmla="*/ 4 h 36"/>
                <a:gd name="T24" fmla="*/ 5 w 37"/>
                <a:gd name="T25" fmla="*/ 7 h 36"/>
                <a:gd name="T26" fmla="*/ 12 w 37"/>
                <a:gd name="T27" fmla="*/ 18 h 36"/>
                <a:gd name="T28" fmla="*/ 5 w 37"/>
                <a:gd name="T29" fmla="*/ 28 h 36"/>
                <a:gd name="T30" fmla="*/ 2 w 37"/>
                <a:gd name="T31" fmla="*/ 31 h 36"/>
                <a:gd name="T32" fmla="*/ 1 w 37"/>
                <a:gd name="T33" fmla="*/ 35 h 36"/>
                <a:gd name="T34" fmla="*/ 5 w 37"/>
                <a:gd name="T35" fmla="*/ 35 h 36"/>
                <a:gd name="T36" fmla="*/ 8 w 37"/>
                <a:gd name="T37" fmla="*/ 31 h 36"/>
                <a:gd name="T38" fmla="*/ 18 w 37"/>
                <a:gd name="T39" fmla="*/ 25 h 36"/>
                <a:gd name="T40" fmla="*/ 29 w 37"/>
                <a:gd name="T41" fmla="*/ 31 h 36"/>
                <a:gd name="T42" fmla="*/ 32 w 37"/>
                <a:gd name="T43" fmla="*/ 35 h 36"/>
                <a:gd name="T44" fmla="*/ 35 w 37"/>
                <a:gd name="T45" fmla="*/ 35 h 36"/>
                <a:gd name="T46" fmla="*/ 35 w 37"/>
                <a:gd name="T47" fmla="*/ 31 h 36"/>
                <a:gd name="T48" fmla="*/ 32 w 37"/>
                <a:gd name="T4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36">
                  <a:moveTo>
                    <a:pt x="32" y="28"/>
                  </a:moveTo>
                  <a:cubicBezTo>
                    <a:pt x="30" y="27"/>
                    <a:pt x="25" y="20"/>
                    <a:pt x="25" y="18"/>
                  </a:cubicBezTo>
                  <a:cubicBezTo>
                    <a:pt x="25" y="15"/>
                    <a:pt x="30" y="9"/>
                    <a:pt x="32" y="7"/>
                  </a:cubicBezTo>
                  <a:cubicBezTo>
                    <a:pt x="33" y="5"/>
                    <a:pt x="34" y="5"/>
                    <a:pt x="35" y="4"/>
                  </a:cubicBezTo>
                  <a:cubicBezTo>
                    <a:pt x="36" y="4"/>
                    <a:pt x="37" y="2"/>
                    <a:pt x="35" y="1"/>
                  </a:cubicBezTo>
                  <a:cubicBezTo>
                    <a:pt x="34" y="0"/>
                    <a:pt x="33" y="0"/>
                    <a:pt x="32" y="1"/>
                  </a:cubicBezTo>
                  <a:cubicBezTo>
                    <a:pt x="31" y="2"/>
                    <a:pt x="31" y="3"/>
                    <a:pt x="29" y="5"/>
                  </a:cubicBezTo>
                  <a:cubicBezTo>
                    <a:pt x="27" y="7"/>
                    <a:pt x="21" y="11"/>
                    <a:pt x="18" y="11"/>
                  </a:cubicBezTo>
                  <a:cubicBezTo>
                    <a:pt x="16" y="11"/>
                    <a:pt x="10" y="7"/>
                    <a:pt x="8" y="5"/>
                  </a:cubicBezTo>
                  <a:cubicBezTo>
                    <a:pt x="6" y="3"/>
                    <a:pt x="6" y="2"/>
                    <a:pt x="5" y="1"/>
                  </a:cubicBezTo>
                  <a:cubicBezTo>
                    <a:pt x="4" y="0"/>
                    <a:pt x="3" y="0"/>
                    <a:pt x="1" y="1"/>
                  </a:cubicBezTo>
                  <a:cubicBezTo>
                    <a:pt x="0" y="2"/>
                    <a:pt x="1" y="4"/>
                    <a:pt x="2" y="4"/>
                  </a:cubicBezTo>
                  <a:cubicBezTo>
                    <a:pt x="2" y="5"/>
                    <a:pt x="3" y="5"/>
                    <a:pt x="5" y="7"/>
                  </a:cubicBezTo>
                  <a:cubicBezTo>
                    <a:pt x="7" y="9"/>
                    <a:pt x="12" y="15"/>
                    <a:pt x="12" y="18"/>
                  </a:cubicBezTo>
                  <a:cubicBezTo>
                    <a:pt x="12" y="20"/>
                    <a:pt x="7" y="27"/>
                    <a:pt x="5" y="28"/>
                  </a:cubicBezTo>
                  <a:cubicBezTo>
                    <a:pt x="3" y="30"/>
                    <a:pt x="2" y="30"/>
                    <a:pt x="2" y="31"/>
                  </a:cubicBezTo>
                  <a:cubicBezTo>
                    <a:pt x="1" y="32"/>
                    <a:pt x="0" y="34"/>
                    <a:pt x="1" y="35"/>
                  </a:cubicBezTo>
                  <a:cubicBezTo>
                    <a:pt x="3" y="36"/>
                    <a:pt x="4" y="36"/>
                    <a:pt x="5" y="35"/>
                  </a:cubicBezTo>
                  <a:cubicBezTo>
                    <a:pt x="6" y="34"/>
                    <a:pt x="6" y="33"/>
                    <a:pt x="8" y="31"/>
                  </a:cubicBezTo>
                  <a:cubicBezTo>
                    <a:pt x="10" y="29"/>
                    <a:pt x="16" y="25"/>
                    <a:pt x="18" y="25"/>
                  </a:cubicBezTo>
                  <a:cubicBezTo>
                    <a:pt x="21" y="25"/>
                    <a:pt x="27" y="29"/>
                    <a:pt x="29" y="31"/>
                  </a:cubicBezTo>
                  <a:cubicBezTo>
                    <a:pt x="31" y="33"/>
                    <a:pt x="31" y="34"/>
                    <a:pt x="32" y="35"/>
                  </a:cubicBezTo>
                  <a:cubicBezTo>
                    <a:pt x="33" y="36"/>
                    <a:pt x="34" y="36"/>
                    <a:pt x="35" y="35"/>
                  </a:cubicBezTo>
                  <a:cubicBezTo>
                    <a:pt x="37" y="34"/>
                    <a:pt x="36" y="32"/>
                    <a:pt x="35" y="31"/>
                  </a:cubicBezTo>
                  <a:cubicBezTo>
                    <a:pt x="34" y="30"/>
                    <a:pt x="33" y="30"/>
                    <a:pt x="32"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3" name="Freeform 51">
              <a:extLst>
                <a:ext uri="{FF2B5EF4-FFF2-40B4-BE49-F238E27FC236}">
                  <a16:creationId xmlns:a16="http://schemas.microsoft.com/office/drawing/2014/main" id="{2EE1A395-A065-D840-B453-9CE62C738468}"/>
                </a:ext>
              </a:extLst>
            </p:cNvPr>
            <p:cNvSpPr>
              <a:spLocks/>
            </p:cNvSpPr>
            <p:nvPr/>
          </p:nvSpPr>
          <p:spPr bwMode="auto">
            <a:xfrm>
              <a:off x="6627813" y="3276600"/>
              <a:ext cx="185738" cy="184150"/>
            </a:xfrm>
            <a:custGeom>
              <a:avLst/>
              <a:gdLst>
                <a:gd name="T0" fmla="*/ 11 w 23"/>
                <a:gd name="T1" fmla="*/ 0 h 23"/>
                <a:gd name="T2" fmla="*/ 0 w 23"/>
                <a:gd name="T3" fmla="*/ 12 h 23"/>
                <a:gd name="T4" fmla="*/ 1 w 23"/>
                <a:gd name="T5" fmla="*/ 16 h 23"/>
                <a:gd name="T6" fmla="*/ 4 w 23"/>
                <a:gd name="T7" fmla="*/ 13 h 23"/>
                <a:gd name="T8" fmla="*/ 4 w 23"/>
                <a:gd name="T9" fmla="*/ 12 h 23"/>
                <a:gd name="T10" fmla="*/ 11 w 23"/>
                <a:gd name="T11" fmla="*/ 4 h 23"/>
                <a:gd name="T12" fmla="*/ 19 w 23"/>
                <a:gd name="T13" fmla="*/ 12 h 23"/>
                <a:gd name="T14" fmla="*/ 11 w 23"/>
                <a:gd name="T15" fmla="*/ 19 h 23"/>
                <a:gd name="T16" fmla="*/ 10 w 23"/>
                <a:gd name="T17" fmla="*/ 19 h 23"/>
                <a:gd name="T18" fmla="*/ 7 w 23"/>
                <a:gd name="T19" fmla="*/ 22 h 23"/>
                <a:gd name="T20" fmla="*/ 11 w 23"/>
                <a:gd name="T21" fmla="*/ 23 h 23"/>
                <a:gd name="T22" fmla="*/ 23 w 23"/>
                <a:gd name="T23" fmla="*/ 12 h 23"/>
                <a:gd name="T24" fmla="*/ 11 w 23"/>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3">
                  <a:moveTo>
                    <a:pt x="11" y="0"/>
                  </a:moveTo>
                  <a:cubicBezTo>
                    <a:pt x="5" y="0"/>
                    <a:pt x="0" y="5"/>
                    <a:pt x="0" y="12"/>
                  </a:cubicBezTo>
                  <a:cubicBezTo>
                    <a:pt x="0" y="13"/>
                    <a:pt x="0" y="15"/>
                    <a:pt x="1" y="16"/>
                  </a:cubicBezTo>
                  <a:cubicBezTo>
                    <a:pt x="2" y="15"/>
                    <a:pt x="3" y="14"/>
                    <a:pt x="4" y="13"/>
                  </a:cubicBezTo>
                  <a:cubicBezTo>
                    <a:pt x="4" y="13"/>
                    <a:pt x="4" y="12"/>
                    <a:pt x="4" y="12"/>
                  </a:cubicBezTo>
                  <a:cubicBezTo>
                    <a:pt x="4" y="7"/>
                    <a:pt x="7" y="4"/>
                    <a:pt x="11" y="4"/>
                  </a:cubicBezTo>
                  <a:cubicBezTo>
                    <a:pt x="16" y="4"/>
                    <a:pt x="19" y="7"/>
                    <a:pt x="19" y="12"/>
                  </a:cubicBezTo>
                  <a:cubicBezTo>
                    <a:pt x="19" y="16"/>
                    <a:pt x="16" y="19"/>
                    <a:pt x="11" y="19"/>
                  </a:cubicBezTo>
                  <a:cubicBezTo>
                    <a:pt x="11" y="19"/>
                    <a:pt x="10" y="19"/>
                    <a:pt x="10" y="19"/>
                  </a:cubicBezTo>
                  <a:cubicBezTo>
                    <a:pt x="9" y="20"/>
                    <a:pt x="8" y="21"/>
                    <a:pt x="7" y="22"/>
                  </a:cubicBezTo>
                  <a:cubicBezTo>
                    <a:pt x="9" y="23"/>
                    <a:pt x="10" y="23"/>
                    <a:pt x="11" y="23"/>
                  </a:cubicBezTo>
                  <a:cubicBezTo>
                    <a:pt x="18" y="23"/>
                    <a:pt x="23" y="18"/>
                    <a:pt x="23" y="12"/>
                  </a:cubicBezTo>
                  <a:cubicBezTo>
                    <a:pt x="23" y="5"/>
                    <a:pt x="18" y="0"/>
                    <a:pt x="1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4" name="Freeform 52">
              <a:extLst>
                <a:ext uri="{FF2B5EF4-FFF2-40B4-BE49-F238E27FC236}">
                  <a16:creationId xmlns:a16="http://schemas.microsoft.com/office/drawing/2014/main" id="{90F2AAE8-0341-0340-8D96-6E49BD4525F1}"/>
                </a:ext>
              </a:extLst>
            </p:cNvPr>
            <p:cNvSpPr>
              <a:spLocks/>
            </p:cNvSpPr>
            <p:nvPr/>
          </p:nvSpPr>
          <p:spPr bwMode="auto">
            <a:xfrm>
              <a:off x="6386513" y="3276600"/>
              <a:ext cx="185738" cy="184150"/>
            </a:xfrm>
            <a:custGeom>
              <a:avLst/>
              <a:gdLst>
                <a:gd name="T0" fmla="*/ 11 w 23"/>
                <a:gd name="T1" fmla="*/ 0 h 23"/>
                <a:gd name="T2" fmla="*/ 0 w 23"/>
                <a:gd name="T3" fmla="*/ 12 h 23"/>
                <a:gd name="T4" fmla="*/ 11 w 23"/>
                <a:gd name="T5" fmla="*/ 23 h 23"/>
                <a:gd name="T6" fmla="*/ 15 w 23"/>
                <a:gd name="T7" fmla="*/ 22 h 23"/>
                <a:gd name="T8" fmla="*/ 13 w 23"/>
                <a:gd name="T9" fmla="*/ 19 h 23"/>
                <a:gd name="T10" fmla="*/ 11 w 23"/>
                <a:gd name="T11" fmla="*/ 19 h 23"/>
                <a:gd name="T12" fmla="*/ 4 w 23"/>
                <a:gd name="T13" fmla="*/ 12 h 23"/>
                <a:gd name="T14" fmla="*/ 11 w 23"/>
                <a:gd name="T15" fmla="*/ 4 h 23"/>
                <a:gd name="T16" fmla="*/ 19 w 23"/>
                <a:gd name="T17" fmla="*/ 12 h 23"/>
                <a:gd name="T18" fmla="*/ 19 w 23"/>
                <a:gd name="T19" fmla="*/ 13 h 23"/>
                <a:gd name="T20" fmla="*/ 22 w 23"/>
                <a:gd name="T21" fmla="*/ 16 h 23"/>
                <a:gd name="T22" fmla="*/ 23 w 23"/>
                <a:gd name="T23" fmla="*/ 12 h 23"/>
                <a:gd name="T24" fmla="*/ 11 w 23"/>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3">
                  <a:moveTo>
                    <a:pt x="11" y="0"/>
                  </a:moveTo>
                  <a:cubicBezTo>
                    <a:pt x="5" y="0"/>
                    <a:pt x="0" y="5"/>
                    <a:pt x="0" y="12"/>
                  </a:cubicBezTo>
                  <a:cubicBezTo>
                    <a:pt x="0" y="18"/>
                    <a:pt x="5" y="23"/>
                    <a:pt x="11" y="23"/>
                  </a:cubicBezTo>
                  <a:cubicBezTo>
                    <a:pt x="13" y="23"/>
                    <a:pt x="14" y="23"/>
                    <a:pt x="15" y="22"/>
                  </a:cubicBezTo>
                  <a:cubicBezTo>
                    <a:pt x="15" y="21"/>
                    <a:pt x="14" y="20"/>
                    <a:pt x="13" y="19"/>
                  </a:cubicBezTo>
                  <a:cubicBezTo>
                    <a:pt x="12" y="19"/>
                    <a:pt x="12" y="19"/>
                    <a:pt x="11" y="19"/>
                  </a:cubicBezTo>
                  <a:cubicBezTo>
                    <a:pt x="7" y="19"/>
                    <a:pt x="4" y="16"/>
                    <a:pt x="4" y="12"/>
                  </a:cubicBezTo>
                  <a:cubicBezTo>
                    <a:pt x="4" y="7"/>
                    <a:pt x="7" y="4"/>
                    <a:pt x="11" y="4"/>
                  </a:cubicBezTo>
                  <a:cubicBezTo>
                    <a:pt x="16" y="4"/>
                    <a:pt x="19" y="7"/>
                    <a:pt x="19" y="12"/>
                  </a:cubicBezTo>
                  <a:cubicBezTo>
                    <a:pt x="19" y="12"/>
                    <a:pt x="19" y="13"/>
                    <a:pt x="19" y="13"/>
                  </a:cubicBezTo>
                  <a:cubicBezTo>
                    <a:pt x="20" y="14"/>
                    <a:pt x="21" y="15"/>
                    <a:pt x="22" y="16"/>
                  </a:cubicBezTo>
                  <a:cubicBezTo>
                    <a:pt x="23" y="14"/>
                    <a:pt x="23" y="13"/>
                    <a:pt x="23" y="12"/>
                  </a:cubicBezTo>
                  <a:cubicBezTo>
                    <a:pt x="23" y="5"/>
                    <a:pt x="18" y="0"/>
                    <a:pt x="1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5" name="Freeform 53">
              <a:extLst>
                <a:ext uri="{FF2B5EF4-FFF2-40B4-BE49-F238E27FC236}">
                  <a16:creationId xmlns:a16="http://schemas.microsoft.com/office/drawing/2014/main" id="{4F18D920-C8E3-F440-BAAE-3106158020B1}"/>
                </a:ext>
              </a:extLst>
            </p:cNvPr>
            <p:cNvSpPr>
              <a:spLocks/>
            </p:cNvSpPr>
            <p:nvPr/>
          </p:nvSpPr>
          <p:spPr bwMode="auto">
            <a:xfrm>
              <a:off x="6386513" y="3517900"/>
              <a:ext cx="185738" cy="185738"/>
            </a:xfrm>
            <a:custGeom>
              <a:avLst/>
              <a:gdLst>
                <a:gd name="T0" fmla="*/ 22 w 23"/>
                <a:gd name="T1" fmla="*/ 8 h 23"/>
                <a:gd name="T2" fmla="*/ 19 w 23"/>
                <a:gd name="T3" fmla="*/ 10 h 23"/>
                <a:gd name="T4" fmla="*/ 19 w 23"/>
                <a:gd name="T5" fmla="*/ 12 h 23"/>
                <a:gd name="T6" fmla="*/ 11 w 23"/>
                <a:gd name="T7" fmla="*/ 19 h 23"/>
                <a:gd name="T8" fmla="*/ 4 w 23"/>
                <a:gd name="T9" fmla="*/ 12 h 23"/>
                <a:gd name="T10" fmla="*/ 11 w 23"/>
                <a:gd name="T11" fmla="*/ 4 h 23"/>
                <a:gd name="T12" fmla="*/ 13 w 23"/>
                <a:gd name="T13" fmla="*/ 4 h 23"/>
                <a:gd name="T14" fmla="*/ 15 w 23"/>
                <a:gd name="T15" fmla="*/ 1 h 23"/>
                <a:gd name="T16" fmla="*/ 11 w 23"/>
                <a:gd name="T17" fmla="*/ 0 h 23"/>
                <a:gd name="T18" fmla="*/ 0 w 23"/>
                <a:gd name="T19" fmla="*/ 12 h 23"/>
                <a:gd name="T20" fmla="*/ 11 w 23"/>
                <a:gd name="T21" fmla="*/ 23 h 23"/>
                <a:gd name="T22" fmla="*/ 23 w 23"/>
                <a:gd name="T23" fmla="*/ 12 h 23"/>
                <a:gd name="T24" fmla="*/ 22 w 23"/>
                <a:gd name="T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3">
                  <a:moveTo>
                    <a:pt x="22" y="8"/>
                  </a:moveTo>
                  <a:cubicBezTo>
                    <a:pt x="21" y="9"/>
                    <a:pt x="20" y="9"/>
                    <a:pt x="19" y="10"/>
                  </a:cubicBezTo>
                  <a:cubicBezTo>
                    <a:pt x="19" y="11"/>
                    <a:pt x="19" y="11"/>
                    <a:pt x="19" y="12"/>
                  </a:cubicBezTo>
                  <a:cubicBezTo>
                    <a:pt x="19" y="16"/>
                    <a:pt x="16" y="19"/>
                    <a:pt x="11" y="19"/>
                  </a:cubicBezTo>
                  <a:cubicBezTo>
                    <a:pt x="7" y="19"/>
                    <a:pt x="4" y="16"/>
                    <a:pt x="4" y="12"/>
                  </a:cubicBezTo>
                  <a:cubicBezTo>
                    <a:pt x="4" y="8"/>
                    <a:pt x="7" y="4"/>
                    <a:pt x="11" y="4"/>
                  </a:cubicBezTo>
                  <a:cubicBezTo>
                    <a:pt x="12" y="4"/>
                    <a:pt x="12" y="4"/>
                    <a:pt x="13" y="4"/>
                  </a:cubicBezTo>
                  <a:cubicBezTo>
                    <a:pt x="14" y="3"/>
                    <a:pt x="15" y="2"/>
                    <a:pt x="15" y="1"/>
                  </a:cubicBezTo>
                  <a:cubicBezTo>
                    <a:pt x="14" y="0"/>
                    <a:pt x="13" y="0"/>
                    <a:pt x="11" y="0"/>
                  </a:cubicBezTo>
                  <a:cubicBezTo>
                    <a:pt x="5" y="0"/>
                    <a:pt x="0" y="5"/>
                    <a:pt x="0" y="12"/>
                  </a:cubicBezTo>
                  <a:cubicBezTo>
                    <a:pt x="0" y="18"/>
                    <a:pt x="5" y="23"/>
                    <a:pt x="11" y="23"/>
                  </a:cubicBezTo>
                  <a:cubicBezTo>
                    <a:pt x="18" y="23"/>
                    <a:pt x="23" y="18"/>
                    <a:pt x="23" y="12"/>
                  </a:cubicBezTo>
                  <a:cubicBezTo>
                    <a:pt x="23" y="10"/>
                    <a:pt x="23" y="9"/>
                    <a:pt x="22"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6" name="Freeform 54">
              <a:extLst>
                <a:ext uri="{FF2B5EF4-FFF2-40B4-BE49-F238E27FC236}">
                  <a16:creationId xmlns:a16="http://schemas.microsoft.com/office/drawing/2014/main" id="{669F3443-132F-2A41-947A-755120CC6818}"/>
                </a:ext>
              </a:extLst>
            </p:cNvPr>
            <p:cNvSpPr>
              <a:spLocks/>
            </p:cNvSpPr>
            <p:nvPr/>
          </p:nvSpPr>
          <p:spPr bwMode="auto">
            <a:xfrm>
              <a:off x="6627813" y="3517900"/>
              <a:ext cx="185738" cy="185738"/>
            </a:xfrm>
            <a:custGeom>
              <a:avLst/>
              <a:gdLst>
                <a:gd name="T0" fmla="*/ 11 w 23"/>
                <a:gd name="T1" fmla="*/ 0 h 23"/>
                <a:gd name="T2" fmla="*/ 7 w 23"/>
                <a:gd name="T3" fmla="*/ 1 h 23"/>
                <a:gd name="T4" fmla="*/ 10 w 23"/>
                <a:gd name="T5" fmla="*/ 4 h 23"/>
                <a:gd name="T6" fmla="*/ 11 w 23"/>
                <a:gd name="T7" fmla="*/ 4 h 23"/>
                <a:gd name="T8" fmla="*/ 19 w 23"/>
                <a:gd name="T9" fmla="*/ 12 h 23"/>
                <a:gd name="T10" fmla="*/ 11 w 23"/>
                <a:gd name="T11" fmla="*/ 19 h 23"/>
                <a:gd name="T12" fmla="*/ 4 w 23"/>
                <a:gd name="T13" fmla="*/ 12 h 23"/>
                <a:gd name="T14" fmla="*/ 4 w 23"/>
                <a:gd name="T15" fmla="*/ 10 h 23"/>
                <a:gd name="T16" fmla="*/ 1 w 23"/>
                <a:gd name="T17" fmla="*/ 8 h 23"/>
                <a:gd name="T18" fmla="*/ 0 w 23"/>
                <a:gd name="T19" fmla="*/ 12 h 23"/>
                <a:gd name="T20" fmla="*/ 11 w 23"/>
                <a:gd name="T21" fmla="*/ 23 h 23"/>
                <a:gd name="T22" fmla="*/ 23 w 23"/>
                <a:gd name="T23" fmla="*/ 12 h 23"/>
                <a:gd name="T24" fmla="*/ 11 w 23"/>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3">
                  <a:moveTo>
                    <a:pt x="11" y="0"/>
                  </a:moveTo>
                  <a:cubicBezTo>
                    <a:pt x="10" y="0"/>
                    <a:pt x="9" y="0"/>
                    <a:pt x="7" y="1"/>
                  </a:cubicBezTo>
                  <a:cubicBezTo>
                    <a:pt x="8" y="2"/>
                    <a:pt x="9" y="3"/>
                    <a:pt x="10" y="4"/>
                  </a:cubicBezTo>
                  <a:cubicBezTo>
                    <a:pt x="10" y="4"/>
                    <a:pt x="11" y="4"/>
                    <a:pt x="11" y="4"/>
                  </a:cubicBezTo>
                  <a:cubicBezTo>
                    <a:pt x="16" y="4"/>
                    <a:pt x="19" y="8"/>
                    <a:pt x="19" y="12"/>
                  </a:cubicBezTo>
                  <a:cubicBezTo>
                    <a:pt x="19" y="16"/>
                    <a:pt x="16" y="19"/>
                    <a:pt x="11" y="19"/>
                  </a:cubicBezTo>
                  <a:cubicBezTo>
                    <a:pt x="7" y="19"/>
                    <a:pt x="4" y="16"/>
                    <a:pt x="4" y="12"/>
                  </a:cubicBezTo>
                  <a:cubicBezTo>
                    <a:pt x="4" y="11"/>
                    <a:pt x="4" y="11"/>
                    <a:pt x="4" y="10"/>
                  </a:cubicBezTo>
                  <a:cubicBezTo>
                    <a:pt x="3" y="9"/>
                    <a:pt x="2" y="8"/>
                    <a:pt x="1" y="8"/>
                  </a:cubicBezTo>
                  <a:cubicBezTo>
                    <a:pt x="0" y="9"/>
                    <a:pt x="0" y="10"/>
                    <a:pt x="0" y="12"/>
                  </a:cubicBezTo>
                  <a:cubicBezTo>
                    <a:pt x="0" y="18"/>
                    <a:pt x="5" y="23"/>
                    <a:pt x="11" y="23"/>
                  </a:cubicBezTo>
                  <a:cubicBezTo>
                    <a:pt x="18" y="23"/>
                    <a:pt x="23" y="18"/>
                    <a:pt x="23" y="12"/>
                  </a:cubicBezTo>
                  <a:cubicBezTo>
                    <a:pt x="23" y="5"/>
                    <a:pt x="18" y="0"/>
                    <a:pt x="1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77" name="Group 2076">
            <a:extLst>
              <a:ext uri="{FF2B5EF4-FFF2-40B4-BE49-F238E27FC236}">
                <a16:creationId xmlns:a16="http://schemas.microsoft.com/office/drawing/2014/main" id="{55026F36-AAF6-5047-B4D8-B0EDFE9A311A}"/>
              </a:ext>
            </a:extLst>
          </p:cNvPr>
          <p:cNvGrpSpPr/>
          <p:nvPr userDrawn="1"/>
        </p:nvGrpSpPr>
        <p:grpSpPr>
          <a:xfrm>
            <a:off x="7052883" y="1316112"/>
            <a:ext cx="272270" cy="300979"/>
            <a:chOff x="5354638" y="3227388"/>
            <a:chExt cx="466725" cy="515937"/>
          </a:xfrm>
          <a:solidFill>
            <a:srgbClr val="003088"/>
          </a:solidFill>
        </p:grpSpPr>
        <p:sp>
          <p:nvSpPr>
            <p:cNvPr id="2078" name="Freeform 55">
              <a:extLst>
                <a:ext uri="{FF2B5EF4-FFF2-40B4-BE49-F238E27FC236}">
                  <a16:creationId xmlns:a16="http://schemas.microsoft.com/office/drawing/2014/main" id="{1F4EFBA4-AFAC-FA46-93D9-D77AF083405D}"/>
                </a:ext>
              </a:extLst>
            </p:cNvPr>
            <p:cNvSpPr>
              <a:spLocks/>
            </p:cNvSpPr>
            <p:nvPr/>
          </p:nvSpPr>
          <p:spPr bwMode="auto">
            <a:xfrm>
              <a:off x="5402263" y="3227388"/>
              <a:ext cx="379413" cy="169863"/>
            </a:xfrm>
            <a:custGeom>
              <a:avLst/>
              <a:gdLst>
                <a:gd name="T0" fmla="*/ 37 w 47"/>
                <a:gd name="T1" fmla="*/ 7 h 21"/>
                <a:gd name="T2" fmla="*/ 0 w 47"/>
                <a:gd name="T3" fmla="*/ 16 h 21"/>
                <a:gd name="T4" fmla="*/ 1 w 47"/>
                <a:gd name="T5" fmla="*/ 17 h 21"/>
                <a:gd name="T6" fmla="*/ 28 w 47"/>
                <a:gd name="T7" fmla="*/ 13 h 21"/>
                <a:gd name="T8" fmla="*/ 37 w 47"/>
                <a:gd name="T9" fmla="*/ 21 h 21"/>
                <a:gd name="T10" fmla="*/ 47 w 47"/>
                <a:gd name="T11" fmla="*/ 17 h 21"/>
                <a:gd name="T12" fmla="*/ 37 w 47"/>
                <a:gd name="T13" fmla="*/ 7 h 21"/>
              </a:gdLst>
              <a:ahLst/>
              <a:cxnLst>
                <a:cxn ang="0">
                  <a:pos x="T0" y="T1"/>
                </a:cxn>
                <a:cxn ang="0">
                  <a:pos x="T2" y="T3"/>
                </a:cxn>
                <a:cxn ang="0">
                  <a:pos x="T4" y="T5"/>
                </a:cxn>
                <a:cxn ang="0">
                  <a:pos x="T6" y="T7"/>
                </a:cxn>
                <a:cxn ang="0">
                  <a:pos x="T8" y="T9"/>
                </a:cxn>
                <a:cxn ang="0">
                  <a:pos x="T10" y="T11"/>
                </a:cxn>
                <a:cxn ang="0">
                  <a:pos x="T12" y="T13"/>
                </a:cxn>
              </a:cxnLst>
              <a:rect l="0" t="0" r="r" b="b"/>
              <a:pathLst>
                <a:path w="47" h="21">
                  <a:moveTo>
                    <a:pt x="37" y="7"/>
                  </a:moveTo>
                  <a:cubicBezTo>
                    <a:pt x="24" y="0"/>
                    <a:pt x="8" y="4"/>
                    <a:pt x="0" y="16"/>
                  </a:cubicBezTo>
                  <a:cubicBezTo>
                    <a:pt x="1" y="17"/>
                    <a:pt x="1" y="17"/>
                    <a:pt x="1" y="17"/>
                  </a:cubicBezTo>
                  <a:cubicBezTo>
                    <a:pt x="8" y="10"/>
                    <a:pt x="19" y="8"/>
                    <a:pt x="28" y="13"/>
                  </a:cubicBezTo>
                  <a:cubicBezTo>
                    <a:pt x="32" y="15"/>
                    <a:pt x="35" y="18"/>
                    <a:pt x="37" y="21"/>
                  </a:cubicBezTo>
                  <a:cubicBezTo>
                    <a:pt x="47" y="17"/>
                    <a:pt x="47" y="17"/>
                    <a:pt x="47" y="17"/>
                  </a:cubicBezTo>
                  <a:cubicBezTo>
                    <a:pt x="45" y="13"/>
                    <a:pt x="41" y="9"/>
                    <a:pt x="37"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9" name="Freeform 56">
              <a:extLst>
                <a:ext uri="{FF2B5EF4-FFF2-40B4-BE49-F238E27FC236}">
                  <a16:creationId xmlns:a16="http://schemas.microsoft.com/office/drawing/2014/main" id="{A8010046-489B-B641-81BE-76D5B768B4E8}"/>
                </a:ext>
              </a:extLst>
            </p:cNvPr>
            <p:cNvSpPr>
              <a:spLocks/>
            </p:cNvSpPr>
            <p:nvPr/>
          </p:nvSpPr>
          <p:spPr bwMode="auto">
            <a:xfrm>
              <a:off x="5394326" y="3565525"/>
              <a:ext cx="379413" cy="177800"/>
            </a:xfrm>
            <a:custGeom>
              <a:avLst/>
              <a:gdLst>
                <a:gd name="T0" fmla="*/ 46 w 47"/>
                <a:gd name="T1" fmla="*/ 5 h 22"/>
                <a:gd name="T2" fmla="*/ 19 w 47"/>
                <a:gd name="T3" fmla="*/ 9 h 22"/>
                <a:gd name="T4" fmla="*/ 10 w 47"/>
                <a:gd name="T5" fmla="*/ 0 h 22"/>
                <a:gd name="T6" fmla="*/ 0 w 47"/>
                <a:gd name="T7" fmla="*/ 5 h 22"/>
                <a:gd name="T8" fmla="*/ 10 w 47"/>
                <a:gd name="T9" fmla="*/ 15 h 22"/>
                <a:gd name="T10" fmla="*/ 47 w 47"/>
                <a:gd name="T11" fmla="*/ 6 h 22"/>
                <a:gd name="T12" fmla="*/ 46 w 47"/>
                <a:gd name="T13" fmla="*/ 5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46" y="5"/>
                  </a:moveTo>
                  <a:cubicBezTo>
                    <a:pt x="39" y="12"/>
                    <a:pt x="28" y="14"/>
                    <a:pt x="19" y="9"/>
                  </a:cubicBezTo>
                  <a:cubicBezTo>
                    <a:pt x="15" y="7"/>
                    <a:pt x="12" y="4"/>
                    <a:pt x="10" y="0"/>
                  </a:cubicBezTo>
                  <a:cubicBezTo>
                    <a:pt x="0" y="5"/>
                    <a:pt x="0" y="5"/>
                    <a:pt x="0" y="5"/>
                  </a:cubicBezTo>
                  <a:cubicBezTo>
                    <a:pt x="2" y="9"/>
                    <a:pt x="6" y="13"/>
                    <a:pt x="10" y="15"/>
                  </a:cubicBezTo>
                  <a:cubicBezTo>
                    <a:pt x="23" y="22"/>
                    <a:pt x="39" y="18"/>
                    <a:pt x="47" y="6"/>
                  </a:cubicBezTo>
                  <a:lnTo>
                    <a:pt x="46" y="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0" name="Freeform 57">
              <a:extLst>
                <a:ext uri="{FF2B5EF4-FFF2-40B4-BE49-F238E27FC236}">
                  <a16:creationId xmlns:a16="http://schemas.microsoft.com/office/drawing/2014/main" id="{158CFEA7-3B2C-0C43-864D-8679A5E0686B}"/>
                </a:ext>
              </a:extLst>
            </p:cNvPr>
            <p:cNvSpPr>
              <a:spLocks/>
            </p:cNvSpPr>
            <p:nvPr/>
          </p:nvSpPr>
          <p:spPr bwMode="auto">
            <a:xfrm>
              <a:off x="5354638" y="3436938"/>
              <a:ext cx="466725" cy="96838"/>
            </a:xfrm>
            <a:custGeom>
              <a:avLst/>
              <a:gdLst>
                <a:gd name="T0" fmla="*/ 57 w 58"/>
                <a:gd name="T1" fmla="*/ 1 h 12"/>
                <a:gd name="T2" fmla="*/ 27 w 58"/>
                <a:gd name="T3" fmla="*/ 4 h 12"/>
                <a:gd name="T4" fmla="*/ 27 w 58"/>
                <a:gd name="T5" fmla="*/ 4 h 12"/>
                <a:gd name="T6" fmla="*/ 7 w 58"/>
                <a:gd name="T7" fmla="*/ 0 h 12"/>
                <a:gd name="T8" fmla="*/ 6 w 58"/>
                <a:gd name="T9" fmla="*/ 1 h 12"/>
                <a:gd name="T10" fmla="*/ 1 w 58"/>
                <a:gd name="T11" fmla="*/ 9 h 12"/>
                <a:gd name="T12" fmla="*/ 2 w 58"/>
                <a:gd name="T13" fmla="*/ 11 h 12"/>
                <a:gd name="T14" fmla="*/ 30 w 58"/>
                <a:gd name="T15" fmla="*/ 8 h 12"/>
                <a:gd name="T16" fmla="*/ 31 w 58"/>
                <a:gd name="T17" fmla="*/ 8 h 12"/>
                <a:gd name="T18" fmla="*/ 50 w 58"/>
                <a:gd name="T19" fmla="*/ 12 h 12"/>
                <a:gd name="T20" fmla="*/ 51 w 58"/>
                <a:gd name="T21" fmla="*/ 11 h 12"/>
                <a:gd name="T22" fmla="*/ 58 w 58"/>
                <a:gd name="T23" fmla="*/ 3 h 12"/>
                <a:gd name="T24" fmla="*/ 57 w 58"/>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12">
                  <a:moveTo>
                    <a:pt x="57" y="1"/>
                  </a:moveTo>
                  <a:cubicBezTo>
                    <a:pt x="27" y="4"/>
                    <a:pt x="27" y="4"/>
                    <a:pt x="27" y="4"/>
                  </a:cubicBezTo>
                  <a:cubicBezTo>
                    <a:pt x="27" y="4"/>
                    <a:pt x="27" y="4"/>
                    <a:pt x="27" y="4"/>
                  </a:cubicBezTo>
                  <a:cubicBezTo>
                    <a:pt x="7" y="0"/>
                    <a:pt x="7" y="0"/>
                    <a:pt x="7" y="0"/>
                  </a:cubicBezTo>
                  <a:cubicBezTo>
                    <a:pt x="7" y="0"/>
                    <a:pt x="7" y="0"/>
                    <a:pt x="6" y="1"/>
                  </a:cubicBezTo>
                  <a:cubicBezTo>
                    <a:pt x="1" y="9"/>
                    <a:pt x="1" y="9"/>
                    <a:pt x="1" y="9"/>
                  </a:cubicBezTo>
                  <a:cubicBezTo>
                    <a:pt x="0" y="10"/>
                    <a:pt x="1" y="11"/>
                    <a:pt x="2" y="11"/>
                  </a:cubicBezTo>
                  <a:cubicBezTo>
                    <a:pt x="30" y="8"/>
                    <a:pt x="30" y="8"/>
                    <a:pt x="30" y="8"/>
                  </a:cubicBezTo>
                  <a:cubicBezTo>
                    <a:pt x="31" y="8"/>
                    <a:pt x="31" y="8"/>
                    <a:pt x="31" y="8"/>
                  </a:cubicBezTo>
                  <a:cubicBezTo>
                    <a:pt x="50" y="12"/>
                    <a:pt x="50" y="12"/>
                    <a:pt x="50" y="12"/>
                  </a:cubicBezTo>
                  <a:cubicBezTo>
                    <a:pt x="51" y="12"/>
                    <a:pt x="51" y="12"/>
                    <a:pt x="51" y="11"/>
                  </a:cubicBezTo>
                  <a:cubicBezTo>
                    <a:pt x="53" y="9"/>
                    <a:pt x="56" y="5"/>
                    <a:pt x="58" y="3"/>
                  </a:cubicBezTo>
                  <a:cubicBezTo>
                    <a:pt x="58" y="2"/>
                    <a:pt x="57" y="1"/>
                    <a:pt x="5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1" name="Freeform 58">
              <a:extLst>
                <a:ext uri="{FF2B5EF4-FFF2-40B4-BE49-F238E27FC236}">
                  <a16:creationId xmlns:a16="http://schemas.microsoft.com/office/drawing/2014/main" id="{40F0F25E-9564-D547-98B0-78D3C5657B94}"/>
                </a:ext>
              </a:extLst>
            </p:cNvPr>
            <p:cNvSpPr>
              <a:spLocks/>
            </p:cNvSpPr>
            <p:nvPr/>
          </p:nvSpPr>
          <p:spPr bwMode="auto">
            <a:xfrm>
              <a:off x="5540376" y="3436938"/>
              <a:ext cx="96838" cy="96838"/>
            </a:xfrm>
            <a:custGeom>
              <a:avLst/>
              <a:gdLst>
                <a:gd name="T0" fmla="*/ 12 w 12"/>
                <a:gd name="T1" fmla="*/ 6 h 12"/>
                <a:gd name="T2" fmla="*/ 6 w 12"/>
                <a:gd name="T3" fmla="*/ 11 h 12"/>
                <a:gd name="T4" fmla="*/ 0 w 12"/>
                <a:gd name="T5" fmla="*/ 5 h 12"/>
                <a:gd name="T6" fmla="*/ 6 w 12"/>
                <a:gd name="T7" fmla="*/ 0 h 12"/>
                <a:gd name="T8" fmla="*/ 12 w 12"/>
                <a:gd name="T9" fmla="*/ 6 h 12"/>
              </a:gdLst>
              <a:ahLst/>
              <a:cxnLst>
                <a:cxn ang="0">
                  <a:pos x="T0" y="T1"/>
                </a:cxn>
                <a:cxn ang="0">
                  <a:pos x="T2" y="T3"/>
                </a:cxn>
                <a:cxn ang="0">
                  <a:pos x="T4" y="T5"/>
                </a:cxn>
                <a:cxn ang="0">
                  <a:pos x="T6" y="T7"/>
                </a:cxn>
                <a:cxn ang="0">
                  <a:pos x="T8" y="T9"/>
                </a:cxn>
              </a:cxnLst>
              <a:rect l="0" t="0" r="r" b="b"/>
              <a:pathLst>
                <a:path w="12" h="12">
                  <a:moveTo>
                    <a:pt x="12" y="6"/>
                  </a:moveTo>
                  <a:cubicBezTo>
                    <a:pt x="11" y="9"/>
                    <a:pt x="9" y="12"/>
                    <a:pt x="6" y="11"/>
                  </a:cubicBezTo>
                  <a:cubicBezTo>
                    <a:pt x="2" y="11"/>
                    <a:pt x="0" y="8"/>
                    <a:pt x="0" y="5"/>
                  </a:cubicBezTo>
                  <a:cubicBezTo>
                    <a:pt x="1" y="2"/>
                    <a:pt x="3" y="0"/>
                    <a:pt x="6" y="0"/>
                  </a:cubicBezTo>
                  <a:cubicBezTo>
                    <a:pt x="10" y="0"/>
                    <a:pt x="12" y="3"/>
                    <a:pt x="1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82" name="Group 2081">
            <a:extLst>
              <a:ext uri="{FF2B5EF4-FFF2-40B4-BE49-F238E27FC236}">
                <a16:creationId xmlns:a16="http://schemas.microsoft.com/office/drawing/2014/main" id="{F856DBD5-0215-214B-AD22-4A2B69BA95A6}"/>
              </a:ext>
            </a:extLst>
          </p:cNvPr>
          <p:cNvGrpSpPr/>
          <p:nvPr userDrawn="1"/>
        </p:nvGrpSpPr>
        <p:grpSpPr>
          <a:xfrm>
            <a:off x="6432403" y="1369825"/>
            <a:ext cx="328762" cy="193553"/>
            <a:chOff x="4291013" y="3355975"/>
            <a:chExt cx="563563" cy="331788"/>
          </a:xfrm>
          <a:solidFill>
            <a:srgbClr val="003088"/>
          </a:solidFill>
        </p:grpSpPr>
        <p:sp>
          <p:nvSpPr>
            <p:cNvPr id="2083" name="Freeform 59">
              <a:extLst>
                <a:ext uri="{FF2B5EF4-FFF2-40B4-BE49-F238E27FC236}">
                  <a16:creationId xmlns:a16="http://schemas.microsoft.com/office/drawing/2014/main" id="{4E337ABF-936D-F840-B9C6-75FACE5DF14C}"/>
                </a:ext>
              </a:extLst>
            </p:cNvPr>
            <p:cNvSpPr>
              <a:spLocks/>
            </p:cNvSpPr>
            <p:nvPr/>
          </p:nvSpPr>
          <p:spPr bwMode="auto">
            <a:xfrm>
              <a:off x="4694238" y="3429000"/>
              <a:ext cx="87313" cy="112713"/>
            </a:xfrm>
            <a:custGeom>
              <a:avLst/>
              <a:gdLst>
                <a:gd name="T0" fmla="*/ 35 w 55"/>
                <a:gd name="T1" fmla="*/ 71 h 71"/>
                <a:gd name="T2" fmla="*/ 20 w 55"/>
                <a:gd name="T3" fmla="*/ 71 h 71"/>
                <a:gd name="T4" fmla="*/ 0 w 55"/>
                <a:gd name="T5" fmla="*/ 0 h 71"/>
                <a:gd name="T6" fmla="*/ 55 w 55"/>
                <a:gd name="T7" fmla="*/ 0 h 71"/>
                <a:gd name="T8" fmla="*/ 35 w 55"/>
                <a:gd name="T9" fmla="*/ 71 h 71"/>
              </a:gdLst>
              <a:ahLst/>
              <a:cxnLst>
                <a:cxn ang="0">
                  <a:pos x="T0" y="T1"/>
                </a:cxn>
                <a:cxn ang="0">
                  <a:pos x="T2" y="T3"/>
                </a:cxn>
                <a:cxn ang="0">
                  <a:pos x="T4" y="T5"/>
                </a:cxn>
                <a:cxn ang="0">
                  <a:pos x="T6" y="T7"/>
                </a:cxn>
                <a:cxn ang="0">
                  <a:pos x="T8" y="T9"/>
                </a:cxn>
              </a:cxnLst>
              <a:rect l="0" t="0" r="r" b="b"/>
              <a:pathLst>
                <a:path w="55" h="71">
                  <a:moveTo>
                    <a:pt x="35" y="71"/>
                  </a:moveTo>
                  <a:lnTo>
                    <a:pt x="20" y="71"/>
                  </a:lnTo>
                  <a:lnTo>
                    <a:pt x="0" y="0"/>
                  </a:lnTo>
                  <a:lnTo>
                    <a:pt x="55" y="0"/>
                  </a:lnTo>
                  <a:lnTo>
                    <a:pt x="35"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4" name="Freeform 60">
              <a:extLst>
                <a:ext uri="{FF2B5EF4-FFF2-40B4-BE49-F238E27FC236}">
                  <a16:creationId xmlns:a16="http://schemas.microsoft.com/office/drawing/2014/main" id="{D5CAE197-9809-F243-A43B-DA21CDF22D25}"/>
                </a:ext>
              </a:extLst>
            </p:cNvPr>
            <p:cNvSpPr>
              <a:spLocks/>
            </p:cNvSpPr>
            <p:nvPr/>
          </p:nvSpPr>
          <p:spPr bwMode="auto">
            <a:xfrm>
              <a:off x="4621213" y="3373438"/>
              <a:ext cx="104775" cy="31750"/>
            </a:xfrm>
            <a:custGeom>
              <a:avLst/>
              <a:gdLst>
                <a:gd name="T0" fmla="*/ 0 w 66"/>
                <a:gd name="T1" fmla="*/ 0 h 20"/>
                <a:gd name="T2" fmla="*/ 0 w 66"/>
                <a:gd name="T3" fmla="*/ 5 h 20"/>
                <a:gd name="T4" fmla="*/ 51 w 66"/>
                <a:gd name="T5" fmla="*/ 20 h 20"/>
                <a:gd name="T6" fmla="*/ 66 w 66"/>
                <a:gd name="T7" fmla="*/ 10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5"/>
                  </a:lnTo>
                  <a:lnTo>
                    <a:pt x="51" y="20"/>
                  </a:lnTo>
                  <a:lnTo>
                    <a:pt x="66" y="10"/>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5" name="Freeform 61">
              <a:extLst>
                <a:ext uri="{FF2B5EF4-FFF2-40B4-BE49-F238E27FC236}">
                  <a16:creationId xmlns:a16="http://schemas.microsoft.com/office/drawing/2014/main" id="{D9C5D45F-41F2-A144-B494-361551102FF7}"/>
                </a:ext>
              </a:extLst>
            </p:cNvPr>
            <p:cNvSpPr>
              <a:spLocks/>
            </p:cNvSpPr>
            <p:nvPr/>
          </p:nvSpPr>
          <p:spPr bwMode="auto">
            <a:xfrm>
              <a:off x="4749801" y="3373438"/>
              <a:ext cx="104775" cy="31750"/>
            </a:xfrm>
            <a:custGeom>
              <a:avLst/>
              <a:gdLst>
                <a:gd name="T0" fmla="*/ 0 w 66"/>
                <a:gd name="T1" fmla="*/ 0 h 20"/>
                <a:gd name="T2" fmla="*/ 0 w 66"/>
                <a:gd name="T3" fmla="*/ 10 h 20"/>
                <a:gd name="T4" fmla="*/ 15 w 66"/>
                <a:gd name="T5" fmla="*/ 20 h 20"/>
                <a:gd name="T6" fmla="*/ 66 w 66"/>
                <a:gd name="T7" fmla="*/ 5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10"/>
                  </a:lnTo>
                  <a:lnTo>
                    <a:pt x="15" y="20"/>
                  </a:lnTo>
                  <a:lnTo>
                    <a:pt x="66" y="5"/>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6" name="Freeform 62">
              <a:extLst>
                <a:ext uri="{FF2B5EF4-FFF2-40B4-BE49-F238E27FC236}">
                  <a16:creationId xmlns:a16="http://schemas.microsoft.com/office/drawing/2014/main" id="{E377B9FD-7F7A-1A4C-992E-9530EBF22269}"/>
                </a:ext>
              </a:extLst>
            </p:cNvPr>
            <p:cNvSpPr>
              <a:spLocks/>
            </p:cNvSpPr>
            <p:nvPr/>
          </p:nvSpPr>
          <p:spPr bwMode="auto">
            <a:xfrm>
              <a:off x="4725988" y="3355975"/>
              <a:ext cx="23813" cy="73025"/>
            </a:xfrm>
            <a:custGeom>
              <a:avLst/>
              <a:gdLst>
                <a:gd name="T0" fmla="*/ 3 w 3"/>
                <a:gd name="T1" fmla="*/ 9 h 9"/>
                <a:gd name="T2" fmla="*/ 3 w 3"/>
                <a:gd name="T3" fmla="*/ 2 h 9"/>
                <a:gd name="T4" fmla="*/ 1 w 3"/>
                <a:gd name="T5" fmla="*/ 0 h 9"/>
                <a:gd name="T6" fmla="*/ 0 w 3"/>
                <a:gd name="T7" fmla="*/ 2 h 9"/>
                <a:gd name="T8" fmla="*/ 0 w 3"/>
                <a:gd name="T9" fmla="*/ 9 h 9"/>
                <a:gd name="T10" fmla="*/ 3 w 3"/>
                <a:gd name="T11" fmla="*/ 9 h 9"/>
              </a:gdLst>
              <a:ahLst/>
              <a:cxnLst>
                <a:cxn ang="0">
                  <a:pos x="T0" y="T1"/>
                </a:cxn>
                <a:cxn ang="0">
                  <a:pos x="T2" y="T3"/>
                </a:cxn>
                <a:cxn ang="0">
                  <a:pos x="T4" y="T5"/>
                </a:cxn>
                <a:cxn ang="0">
                  <a:pos x="T6" y="T7"/>
                </a:cxn>
                <a:cxn ang="0">
                  <a:pos x="T8" y="T9"/>
                </a:cxn>
                <a:cxn ang="0">
                  <a:pos x="T10" y="T11"/>
                </a:cxn>
              </a:cxnLst>
              <a:rect l="0" t="0" r="r" b="b"/>
              <a:pathLst>
                <a:path w="3" h="9">
                  <a:moveTo>
                    <a:pt x="3" y="9"/>
                  </a:moveTo>
                  <a:cubicBezTo>
                    <a:pt x="3" y="2"/>
                    <a:pt x="3" y="2"/>
                    <a:pt x="3" y="2"/>
                  </a:cubicBezTo>
                  <a:cubicBezTo>
                    <a:pt x="3" y="1"/>
                    <a:pt x="2" y="0"/>
                    <a:pt x="1" y="0"/>
                  </a:cubicBezTo>
                  <a:cubicBezTo>
                    <a:pt x="0" y="0"/>
                    <a:pt x="0" y="1"/>
                    <a:pt x="0" y="2"/>
                  </a:cubicBezTo>
                  <a:cubicBezTo>
                    <a:pt x="0" y="9"/>
                    <a:pt x="0" y="9"/>
                    <a:pt x="0" y="9"/>
                  </a:cubicBezTo>
                  <a:lnTo>
                    <a:pt x="3"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7" name="Freeform 63">
              <a:extLst>
                <a:ext uri="{FF2B5EF4-FFF2-40B4-BE49-F238E27FC236}">
                  <a16:creationId xmlns:a16="http://schemas.microsoft.com/office/drawing/2014/main" id="{804E75B3-43D5-434A-9B03-E0200CEE4405}"/>
                </a:ext>
              </a:extLst>
            </p:cNvPr>
            <p:cNvSpPr>
              <a:spLocks/>
            </p:cNvSpPr>
            <p:nvPr/>
          </p:nvSpPr>
          <p:spPr bwMode="auto">
            <a:xfrm>
              <a:off x="4370388" y="3429000"/>
              <a:ext cx="80963" cy="112713"/>
            </a:xfrm>
            <a:custGeom>
              <a:avLst/>
              <a:gdLst>
                <a:gd name="T0" fmla="*/ 31 w 51"/>
                <a:gd name="T1" fmla="*/ 71 h 71"/>
                <a:gd name="T2" fmla="*/ 21 w 51"/>
                <a:gd name="T3" fmla="*/ 71 h 71"/>
                <a:gd name="T4" fmla="*/ 0 w 51"/>
                <a:gd name="T5" fmla="*/ 0 h 71"/>
                <a:gd name="T6" fmla="*/ 51 w 51"/>
                <a:gd name="T7" fmla="*/ 0 h 71"/>
                <a:gd name="T8" fmla="*/ 31 w 51"/>
                <a:gd name="T9" fmla="*/ 71 h 71"/>
              </a:gdLst>
              <a:ahLst/>
              <a:cxnLst>
                <a:cxn ang="0">
                  <a:pos x="T0" y="T1"/>
                </a:cxn>
                <a:cxn ang="0">
                  <a:pos x="T2" y="T3"/>
                </a:cxn>
                <a:cxn ang="0">
                  <a:pos x="T4" y="T5"/>
                </a:cxn>
                <a:cxn ang="0">
                  <a:pos x="T6" y="T7"/>
                </a:cxn>
                <a:cxn ang="0">
                  <a:pos x="T8" y="T9"/>
                </a:cxn>
              </a:cxnLst>
              <a:rect l="0" t="0" r="r" b="b"/>
              <a:pathLst>
                <a:path w="51" h="71">
                  <a:moveTo>
                    <a:pt x="31" y="71"/>
                  </a:moveTo>
                  <a:lnTo>
                    <a:pt x="21" y="71"/>
                  </a:lnTo>
                  <a:lnTo>
                    <a:pt x="0" y="0"/>
                  </a:lnTo>
                  <a:lnTo>
                    <a:pt x="51" y="0"/>
                  </a:lnTo>
                  <a:lnTo>
                    <a:pt x="31"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8" name="Freeform 64">
              <a:extLst>
                <a:ext uri="{FF2B5EF4-FFF2-40B4-BE49-F238E27FC236}">
                  <a16:creationId xmlns:a16="http://schemas.microsoft.com/office/drawing/2014/main" id="{9CB55D3B-BD4C-2847-B960-F40282DCE2D3}"/>
                </a:ext>
              </a:extLst>
            </p:cNvPr>
            <p:cNvSpPr>
              <a:spLocks/>
            </p:cNvSpPr>
            <p:nvPr/>
          </p:nvSpPr>
          <p:spPr bwMode="auto">
            <a:xfrm>
              <a:off x="4291013" y="3373438"/>
              <a:ext cx="112713" cy="31750"/>
            </a:xfrm>
            <a:custGeom>
              <a:avLst/>
              <a:gdLst>
                <a:gd name="T0" fmla="*/ 0 w 71"/>
                <a:gd name="T1" fmla="*/ 0 h 20"/>
                <a:gd name="T2" fmla="*/ 0 w 71"/>
                <a:gd name="T3" fmla="*/ 5 h 20"/>
                <a:gd name="T4" fmla="*/ 50 w 71"/>
                <a:gd name="T5" fmla="*/ 20 h 20"/>
                <a:gd name="T6" fmla="*/ 71 w 71"/>
                <a:gd name="T7" fmla="*/ 10 h 20"/>
                <a:gd name="T8" fmla="*/ 71 w 71"/>
                <a:gd name="T9" fmla="*/ 0 h 20"/>
                <a:gd name="T10" fmla="*/ 0 w 71"/>
                <a:gd name="T11" fmla="*/ 0 h 20"/>
              </a:gdLst>
              <a:ahLst/>
              <a:cxnLst>
                <a:cxn ang="0">
                  <a:pos x="T0" y="T1"/>
                </a:cxn>
                <a:cxn ang="0">
                  <a:pos x="T2" y="T3"/>
                </a:cxn>
                <a:cxn ang="0">
                  <a:pos x="T4" y="T5"/>
                </a:cxn>
                <a:cxn ang="0">
                  <a:pos x="T6" y="T7"/>
                </a:cxn>
                <a:cxn ang="0">
                  <a:pos x="T8" y="T9"/>
                </a:cxn>
                <a:cxn ang="0">
                  <a:pos x="T10" y="T11"/>
                </a:cxn>
              </a:cxnLst>
              <a:rect l="0" t="0" r="r" b="b"/>
              <a:pathLst>
                <a:path w="71" h="20">
                  <a:moveTo>
                    <a:pt x="0" y="0"/>
                  </a:moveTo>
                  <a:lnTo>
                    <a:pt x="0" y="5"/>
                  </a:lnTo>
                  <a:lnTo>
                    <a:pt x="50" y="20"/>
                  </a:lnTo>
                  <a:lnTo>
                    <a:pt x="71" y="10"/>
                  </a:lnTo>
                  <a:lnTo>
                    <a:pt x="71"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9" name="Freeform 65">
              <a:extLst>
                <a:ext uri="{FF2B5EF4-FFF2-40B4-BE49-F238E27FC236}">
                  <a16:creationId xmlns:a16="http://schemas.microsoft.com/office/drawing/2014/main" id="{D1A0A908-8A3B-EF4D-9378-D89B39C2CB3D}"/>
                </a:ext>
              </a:extLst>
            </p:cNvPr>
            <p:cNvSpPr>
              <a:spLocks/>
            </p:cNvSpPr>
            <p:nvPr/>
          </p:nvSpPr>
          <p:spPr bwMode="auto">
            <a:xfrm>
              <a:off x="4419601" y="3373438"/>
              <a:ext cx="112713" cy="31750"/>
            </a:xfrm>
            <a:custGeom>
              <a:avLst/>
              <a:gdLst>
                <a:gd name="T0" fmla="*/ 0 w 71"/>
                <a:gd name="T1" fmla="*/ 0 h 20"/>
                <a:gd name="T2" fmla="*/ 0 w 71"/>
                <a:gd name="T3" fmla="*/ 10 h 20"/>
                <a:gd name="T4" fmla="*/ 20 w 71"/>
                <a:gd name="T5" fmla="*/ 20 h 20"/>
                <a:gd name="T6" fmla="*/ 71 w 71"/>
                <a:gd name="T7" fmla="*/ 5 h 20"/>
                <a:gd name="T8" fmla="*/ 71 w 71"/>
                <a:gd name="T9" fmla="*/ 0 h 20"/>
                <a:gd name="T10" fmla="*/ 0 w 71"/>
                <a:gd name="T11" fmla="*/ 0 h 20"/>
              </a:gdLst>
              <a:ahLst/>
              <a:cxnLst>
                <a:cxn ang="0">
                  <a:pos x="T0" y="T1"/>
                </a:cxn>
                <a:cxn ang="0">
                  <a:pos x="T2" y="T3"/>
                </a:cxn>
                <a:cxn ang="0">
                  <a:pos x="T4" y="T5"/>
                </a:cxn>
                <a:cxn ang="0">
                  <a:pos x="T6" y="T7"/>
                </a:cxn>
                <a:cxn ang="0">
                  <a:pos x="T8" y="T9"/>
                </a:cxn>
                <a:cxn ang="0">
                  <a:pos x="T10" y="T11"/>
                </a:cxn>
              </a:cxnLst>
              <a:rect l="0" t="0" r="r" b="b"/>
              <a:pathLst>
                <a:path w="71" h="20">
                  <a:moveTo>
                    <a:pt x="0" y="0"/>
                  </a:moveTo>
                  <a:lnTo>
                    <a:pt x="0" y="10"/>
                  </a:lnTo>
                  <a:lnTo>
                    <a:pt x="20" y="20"/>
                  </a:lnTo>
                  <a:lnTo>
                    <a:pt x="71" y="5"/>
                  </a:lnTo>
                  <a:lnTo>
                    <a:pt x="71"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0" name="Freeform 66">
              <a:extLst>
                <a:ext uri="{FF2B5EF4-FFF2-40B4-BE49-F238E27FC236}">
                  <a16:creationId xmlns:a16="http://schemas.microsoft.com/office/drawing/2014/main" id="{D4A864D9-A016-CD43-964E-291B6C890F43}"/>
                </a:ext>
              </a:extLst>
            </p:cNvPr>
            <p:cNvSpPr>
              <a:spLocks/>
            </p:cNvSpPr>
            <p:nvPr/>
          </p:nvSpPr>
          <p:spPr bwMode="auto">
            <a:xfrm>
              <a:off x="4395788" y="3355975"/>
              <a:ext cx="31750" cy="73025"/>
            </a:xfrm>
            <a:custGeom>
              <a:avLst/>
              <a:gdLst>
                <a:gd name="T0" fmla="*/ 4 w 4"/>
                <a:gd name="T1" fmla="*/ 9 h 9"/>
                <a:gd name="T2" fmla="*/ 4 w 4"/>
                <a:gd name="T3" fmla="*/ 2 h 9"/>
                <a:gd name="T4" fmla="*/ 2 w 4"/>
                <a:gd name="T5" fmla="*/ 0 h 9"/>
                <a:gd name="T6" fmla="*/ 0 w 4"/>
                <a:gd name="T7" fmla="*/ 2 h 9"/>
                <a:gd name="T8" fmla="*/ 0 w 4"/>
                <a:gd name="T9" fmla="*/ 9 h 9"/>
                <a:gd name="T10" fmla="*/ 4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4" y="9"/>
                  </a:moveTo>
                  <a:cubicBezTo>
                    <a:pt x="4" y="2"/>
                    <a:pt x="4" y="2"/>
                    <a:pt x="4" y="2"/>
                  </a:cubicBezTo>
                  <a:cubicBezTo>
                    <a:pt x="4" y="1"/>
                    <a:pt x="3" y="0"/>
                    <a:pt x="2" y="0"/>
                  </a:cubicBezTo>
                  <a:cubicBezTo>
                    <a:pt x="1" y="0"/>
                    <a:pt x="0" y="1"/>
                    <a:pt x="0" y="2"/>
                  </a:cubicBezTo>
                  <a:cubicBezTo>
                    <a:pt x="0" y="9"/>
                    <a:pt x="0" y="9"/>
                    <a:pt x="0" y="9"/>
                  </a:cubicBezTo>
                  <a:lnTo>
                    <a:pt x="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1" name="Freeform 67">
              <a:extLst>
                <a:ext uri="{FF2B5EF4-FFF2-40B4-BE49-F238E27FC236}">
                  <a16:creationId xmlns:a16="http://schemas.microsoft.com/office/drawing/2014/main" id="{5A7EEF47-9743-594F-B6C5-948A835AB498}"/>
                </a:ext>
              </a:extLst>
            </p:cNvPr>
            <p:cNvSpPr>
              <a:spLocks/>
            </p:cNvSpPr>
            <p:nvPr/>
          </p:nvSpPr>
          <p:spPr bwMode="auto">
            <a:xfrm>
              <a:off x="4419601" y="3444875"/>
              <a:ext cx="306388" cy="80963"/>
            </a:xfrm>
            <a:custGeom>
              <a:avLst/>
              <a:gdLst>
                <a:gd name="T0" fmla="*/ 96 w 193"/>
                <a:gd name="T1" fmla="*/ 0 h 51"/>
                <a:gd name="T2" fmla="*/ 0 w 193"/>
                <a:gd name="T3" fmla="*/ 0 h 51"/>
                <a:gd name="T4" fmla="*/ 0 w 193"/>
                <a:gd name="T5" fmla="*/ 21 h 51"/>
                <a:gd name="T6" fmla="*/ 66 w 193"/>
                <a:gd name="T7" fmla="*/ 51 h 51"/>
                <a:gd name="T8" fmla="*/ 127 w 193"/>
                <a:gd name="T9" fmla="*/ 51 h 51"/>
                <a:gd name="T10" fmla="*/ 193 w 193"/>
                <a:gd name="T11" fmla="*/ 21 h 51"/>
                <a:gd name="T12" fmla="*/ 193 w 193"/>
                <a:gd name="T13" fmla="*/ 0 h 51"/>
                <a:gd name="T14" fmla="*/ 96 w 193"/>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3" h="51">
                  <a:moveTo>
                    <a:pt x="96" y="0"/>
                  </a:moveTo>
                  <a:lnTo>
                    <a:pt x="0" y="0"/>
                  </a:lnTo>
                  <a:lnTo>
                    <a:pt x="0" y="21"/>
                  </a:lnTo>
                  <a:lnTo>
                    <a:pt x="66" y="51"/>
                  </a:lnTo>
                  <a:lnTo>
                    <a:pt x="127" y="51"/>
                  </a:lnTo>
                  <a:lnTo>
                    <a:pt x="193" y="21"/>
                  </a:lnTo>
                  <a:lnTo>
                    <a:pt x="193" y="0"/>
                  </a:lnTo>
                  <a:lnTo>
                    <a:pt x="9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2" name="Freeform 68">
              <a:extLst>
                <a:ext uri="{FF2B5EF4-FFF2-40B4-BE49-F238E27FC236}">
                  <a16:creationId xmlns:a16="http://schemas.microsoft.com/office/drawing/2014/main" id="{28E474E7-446C-1148-9175-A37156F02057}"/>
                </a:ext>
              </a:extLst>
            </p:cNvPr>
            <p:cNvSpPr>
              <a:spLocks/>
            </p:cNvSpPr>
            <p:nvPr/>
          </p:nvSpPr>
          <p:spPr bwMode="auto">
            <a:xfrm>
              <a:off x="4500563" y="3421063"/>
              <a:ext cx="144463" cy="88900"/>
            </a:xfrm>
            <a:custGeom>
              <a:avLst/>
              <a:gdLst>
                <a:gd name="T0" fmla="*/ 18 w 18"/>
                <a:gd name="T1" fmla="*/ 11 h 11"/>
                <a:gd name="T2" fmla="*/ 0 w 18"/>
                <a:gd name="T3" fmla="*/ 11 h 11"/>
                <a:gd name="T4" fmla="*/ 3 w 18"/>
                <a:gd name="T5" fmla="*/ 3 h 11"/>
                <a:gd name="T6" fmla="*/ 9 w 18"/>
                <a:gd name="T7" fmla="*/ 0 h 11"/>
                <a:gd name="T8" fmla="*/ 9 w 18"/>
                <a:gd name="T9" fmla="*/ 0 h 11"/>
                <a:gd name="T10" fmla="*/ 15 w 18"/>
                <a:gd name="T11" fmla="*/ 3 h 11"/>
                <a:gd name="T12" fmla="*/ 18 w 18"/>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8" h="11">
                  <a:moveTo>
                    <a:pt x="18" y="11"/>
                  </a:moveTo>
                  <a:cubicBezTo>
                    <a:pt x="0" y="11"/>
                    <a:pt x="0" y="11"/>
                    <a:pt x="0" y="11"/>
                  </a:cubicBezTo>
                  <a:cubicBezTo>
                    <a:pt x="3" y="3"/>
                    <a:pt x="3" y="3"/>
                    <a:pt x="3" y="3"/>
                  </a:cubicBezTo>
                  <a:cubicBezTo>
                    <a:pt x="4" y="1"/>
                    <a:pt x="7" y="0"/>
                    <a:pt x="9" y="0"/>
                  </a:cubicBezTo>
                  <a:cubicBezTo>
                    <a:pt x="9" y="0"/>
                    <a:pt x="9" y="0"/>
                    <a:pt x="9" y="0"/>
                  </a:cubicBezTo>
                  <a:cubicBezTo>
                    <a:pt x="12" y="0"/>
                    <a:pt x="14" y="1"/>
                    <a:pt x="15" y="3"/>
                  </a:cubicBezTo>
                  <a:lnTo>
                    <a:pt x="18"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3" name="Freeform 69">
              <a:extLst>
                <a:ext uri="{FF2B5EF4-FFF2-40B4-BE49-F238E27FC236}">
                  <a16:creationId xmlns:a16="http://schemas.microsoft.com/office/drawing/2014/main" id="{E90DED70-91D7-D847-A764-F5B98047E4F2}"/>
                </a:ext>
              </a:extLst>
            </p:cNvPr>
            <p:cNvSpPr>
              <a:spLocks/>
            </p:cNvSpPr>
            <p:nvPr/>
          </p:nvSpPr>
          <p:spPr bwMode="auto">
            <a:xfrm>
              <a:off x="4459288" y="3549650"/>
              <a:ext cx="177800" cy="138113"/>
            </a:xfrm>
            <a:custGeom>
              <a:avLst/>
              <a:gdLst>
                <a:gd name="T0" fmla="*/ 19 w 22"/>
                <a:gd name="T1" fmla="*/ 17 h 17"/>
                <a:gd name="T2" fmla="*/ 3 w 22"/>
                <a:gd name="T3" fmla="*/ 17 h 17"/>
                <a:gd name="T4" fmla="*/ 0 w 22"/>
                <a:gd name="T5" fmla="*/ 14 h 17"/>
                <a:gd name="T6" fmla="*/ 0 w 22"/>
                <a:gd name="T7" fmla="*/ 3 h 17"/>
                <a:gd name="T8" fmla="*/ 3 w 22"/>
                <a:gd name="T9" fmla="*/ 0 h 17"/>
                <a:gd name="T10" fmla="*/ 19 w 22"/>
                <a:gd name="T11" fmla="*/ 0 h 17"/>
                <a:gd name="T12" fmla="*/ 22 w 22"/>
                <a:gd name="T13" fmla="*/ 3 h 17"/>
                <a:gd name="T14" fmla="*/ 22 w 22"/>
                <a:gd name="T15" fmla="*/ 14 h 17"/>
                <a:gd name="T16" fmla="*/ 19 w 22"/>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7">
                  <a:moveTo>
                    <a:pt x="19" y="17"/>
                  </a:moveTo>
                  <a:cubicBezTo>
                    <a:pt x="3" y="17"/>
                    <a:pt x="3" y="17"/>
                    <a:pt x="3" y="17"/>
                  </a:cubicBezTo>
                  <a:cubicBezTo>
                    <a:pt x="2" y="17"/>
                    <a:pt x="0" y="16"/>
                    <a:pt x="0" y="14"/>
                  </a:cubicBezTo>
                  <a:cubicBezTo>
                    <a:pt x="0" y="3"/>
                    <a:pt x="0" y="3"/>
                    <a:pt x="0" y="3"/>
                  </a:cubicBezTo>
                  <a:cubicBezTo>
                    <a:pt x="0" y="1"/>
                    <a:pt x="2" y="0"/>
                    <a:pt x="3" y="0"/>
                  </a:cubicBezTo>
                  <a:cubicBezTo>
                    <a:pt x="19" y="0"/>
                    <a:pt x="19" y="0"/>
                    <a:pt x="19" y="0"/>
                  </a:cubicBezTo>
                  <a:cubicBezTo>
                    <a:pt x="20" y="0"/>
                    <a:pt x="22" y="1"/>
                    <a:pt x="22" y="3"/>
                  </a:cubicBezTo>
                  <a:cubicBezTo>
                    <a:pt x="22" y="14"/>
                    <a:pt x="22" y="14"/>
                    <a:pt x="22" y="14"/>
                  </a:cubicBezTo>
                  <a:cubicBezTo>
                    <a:pt x="22" y="16"/>
                    <a:pt x="20" y="17"/>
                    <a:pt x="19"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4" name="Freeform 70">
              <a:extLst>
                <a:ext uri="{FF2B5EF4-FFF2-40B4-BE49-F238E27FC236}">
                  <a16:creationId xmlns:a16="http://schemas.microsoft.com/office/drawing/2014/main" id="{4CDEFF90-E7E4-FA4A-89C6-C48A387AE07D}"/>
                </a:ext>
              </a:extLst>
            </p:cNvPr>
            <p:cNvSpPr>
              <a:spLocks/>
            </p:cNvSpPr>
            <p:nvPr/>
          </p:nvSpPr>
          <p:spPr bwMode="auto">
            <a:xfrm>
              <a:off x="4629151" y="3549650"/>
              <a:ext cx="65088" cy="138113"/>
            </a:xfrm>
            <a:custGeom>
              <a:avLst/>
              <a:gdLst>
                <a:gd name="T0" fmla="*/ 0 w 41"/>
                <a:gd name="T1" fmla="*/ 66 h 87"/>
                <a:gd name="T2" fmla="*/ 41 w 41"/>
                <a:gd name="T3" fmla="*/ 87 h 87"/>
                <a:gd name="T4" fmla="*/ 41 w 41"/>
                <a:gd name="T5" fmla="*/ 0 h 87"/>
                <a:gd name="T6" fmla="*/ 0 w 41"/>
                <a:gd name="T7" fmla="*/ 26 h 87"/>
                <a:gd name="T8" fmla="*/ 0 w 41"/>
                <a:gd name="T9" fmla="*/ 66 h 87"/>
              </a:gdLst>
              <a:ahLst/>
              <a:cxnLst>
                <a:cxn ang="0">
                  <a:pos x="T0" y="T1"/>
                </a:cxn>
                <a:cxn ang="0">
                  <a:pos x="T2" y="T3"/>
                </a:cxn>
                <a:cxn ang="0">
                  <a:pos x="T4" y="T5"/>
                </a:cxn>
                <a:cxn ang="0">
                  <a:pos x="T6" y="T7"/>
                </a:cxn>
                <a:cxn ang="0">
                  <a:pos x="T8" y="T9"/>
                </a:cxn>
              </a:cxnLst>
              <a:rect l="0" t="0" r="r" b="b"/>
              <a:pathLst>
                <a:path w="41" h="87">
                  <a:moveTo>
                    <a:pt x="0" y="66"/>
                  </a:moveTo>
                  <a:lnTo>
                    <a:pt x="41" y="87"/>
                  </a:lnTo>
                  <a:lnTo>
                    <a:pt x="41" y="0"/>
                  </a:lnTo>
                  <a:lnTo>
                    <a:pt x="0" y="26"/>
                  </a:lnTo>
                  <a:lnTo>
                    <a:pt x="0" y="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95" name="Group 2094">
            <a:extLst>
              <a:ext uri="{FF2B5EF4-FFF2-40B4-BE49-F238E27FC236}">
                <a16:creationId xmlns:a16="http://schemas.microsoft.com/office/drawing/2014/main" id="{FB420B78-F11E-C742-8527-2007333B2F70}"/>
              </a:ext>
            </a:extLst>
          </p:cNvPr>
          <p:cNvGrpSpPr/>
          <p:nvPr userDrawn="1"/>
        </p:nvGrpSpPr>
        <p:grpSpPr>
          <a:xfrm>
            <a:off x="4677215" y="1932532"/>
            <a:ext cx="329688" cy="215779"/>
            <a:chOff x="5305426" y="4332288"/>
            <a:chExt cx="565150" cy="369888"/>
          </a:xfrm>
          <a:solidFill>
            <a:srgbClr val="003088"/>
          </a:solidFill>
        </p:grpSpPr>
        <p:sp>
          <p:nvSpPr>
            <p:cNvPr id="2096" name="Freeform 71">
              <a:extLst>
                <a:ext uri="{FF2B5EF4-FFF2-40B4-BE49-F238E27FC236}">
                  <a16:creationId xmlns:a16="http://schemas.microsoft.com/office/drawing/2014/main" id="{03E261FD-16F6-1543-B3C5-D327525B1312}"/>
                </a:ext>
              </a:extLst>
            </p:cNvPr>
            <p:cNvSpPr>
              <a:spLocks/>
            </p:cNvSpPr>
            <p:nvPr/>
          </p:nvSpPr>
          <p:spPr bwMode="auto">
            <a:xfrm>
              <a:off x="5708651" y="4395788"/>
              <a:ext cx="88900" cy="112713"/>
            </a:xfrm>
            <a:custGeom>
              <a:avLst/>
              <a:gdLst>
                <a:gd name="T0" fmla="*/ 36 w 56"/>
                <a:gd name="T1" fmla="*/ 71 h 71"/>
                <a:gd name="T2" fmla="*/ 21 w 56"/>
                <a:gd name="T3" fmla="*/ 71 h 71"/>
                <a:gd name="T4" fmla="*/ 0 w 56"/>
                <a:gd name="T5" fmla="*/ 0 h 71"/>
                <a:gd name="T6" fmla="*/ 56 w 56"/>
                <a:gd name="T7" fmla="*/ 0 h 71"/>
                <a:gd name="T8" fmla="*/ 36 w 56"/>
                <a:gd name="T9" fmla="*/ 71 h 71"/>
              </a:gdLst>
              <a:ahLst/>
              <a:cxnLst>
                <a:cxn ang="0">
                  <a:pos x="T0" y="T1"/>
                </a:cxn>
                <a:cxn ang="0">
                  <a:pos x="T2" y="T3"/>
                </a:cxn>
                <a:cxn ang="0">
                  <a:pos x="T4" y="T5"/>
                </a:cxn>
                <a:cxn ang="0">
                  <a:pos x="T6" y="T7"/>
                </a:cxn>
                <a:cxn ang="0">
                  <a:pos x="T8" y="T9"/>
                </a:cxn>
              </a:cxnLst>
              <a:rect l="0" t="0" r="r" b="b"/>
              <a:pathLst>
                <a:path w="56" h="71">
                  <a:moveTo>
                    <a:pt x="36" y="71"/>
                  </a:moveTo>
                  <a:lnTo>
                    <a:pt x="21" y="71"/>
                  </a:lnTo>
                  <a:lnTo>
                    <a:pt x="0" y="0"/>
                  </a:lnTo>
                  <a:lnTo>
                    <a:pt x="56" y="0"/>
                  </a:lnTo>
                  <a:lnTo>
                    <a:pt x="36"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7" name="Freeform 72">
              <a:extLst>
                <a:ext uri="{FF2B5EF4-FFF2-40B4-BE49-F238E27FC236}">
                  <a16:creationId xmlns:a16="http://schemas.microsoft.com/office/drawing/2014/main" id="{AE2BBF5B-ADE6-6740-9B1A-99BA2532EE78}"/>
                </a:ext>
              </a:extLst>
            </p:cNvPr>
            <p:cNvSpPr>
              <a:spLocks/>
            </p:cNvSpPr>
            <p:nvPr/>
          </p:nvSpPr>
          <p:spPr bwMode="auto">
            <a:xfrm>
              <a:off x="5629276" y="4348163"/>
              <a:ext cx="112713" cy="31750"/>
            </a:xfrm>
            <a:custGeom>
              <a:avLst/>
              <a:gdLst>
                <a:gd name="T0" fmla="*/ 0 w 71"/>
                <a:gd name="T1" fmla="*/ 0 h 20"/>
                <a:gd name="T2" fmla="*/ 0 w 71"/>
                <a:gd name="T3" fmla="*/ 5 h 20"/>
                <a:gd name="T4" fmla="*/ 55 w 71"/>
                <a:gd name="T5" fmla="*/ 20 h 20"/>
                <a:gd name="T6" fmla="*/ 71 w 71"/>
                <a:gd name="T7" fmla="*/ 10 h 20"/>
                <a:gd name="T8" fmla="*/ 71 w 71"/>
                <a:gd name="T9" fmla="*/ 0 h 20"/>
                <a:gd name="T10" fmla="*/ 0 w 71"/>
                <a:gd name="T11" fmla="*/ 0 h 20"/>
              </a:gdLst>
              <a:ahLst/>
              <a:cxnLst>
                <a:cxn ang="0">
                  <a:pos x="T0" y="T1"/>
                </a:cxn>
                <a:cxn ang="0">
                  <a:pos x="T2" y="T3"/>
                </a:cxn>
                <a:cxn ang="0">
                  <a:pos x="T4" y="T5"/>
                </a:cxn>
                <a:cxn ang="0">
                  <a:pos x="T6" y="T7"/>
                </a:cxn>
                <a:cxn ang="0">
                  <a:pos x="T8" y="T9"/>
                </a:cxn>
                <a:cxn ang="0">
                  <a:pos x="T10" y="T11"/>
                </a:cxn>
              </a:cxnLst>
              <a:rect l="0" t="0" r="r" b="b"/>
              <a:pathLst>
                <a:path w="71" h="20">
                  <a:moveTo>
                    <a:pt x="0" y="0"/>
                  </a:moveTo>
                  <a:lnTo>
                    <a:pt x="0" y="5"/>
                  </a:lnTo>
                  <a:lnTo>
                    <a:pt x="55" y="20"/>
                  </a:lnTo>
                  <a:lnTo>
                    <a:pt x="71" y="10"/>
                  </a:lnTo>
                  <a:lnTo>
                    <a:pt x="71"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8" name="Freeform 73">
              <a:extLst>
                <a:ext uri="{FF2B5EF4-FFF2-40B4-BE49-F238E27FC236}">
                  <a16:creationId xmlns:a16="http://schemas.microsoft.com/office/drawing/2014/main" id="{5CE7944C-9CF8-7243-A3F8-FF519DE14A2D}"/>
                </a:ext>
              </a:extLst>
            </p:cNvPr>
            <p:cNvSpPr>
              <a:spLocks/>
            </p:cNvSpPr>
            <p:nvPr/>
          </p:nvSpPr>
          <p:spPr bwMode="auto">
            <a:xfrm>
              <a:off x="5765801" y="4348163"/>
              <a:ext cx="104775" cy="31750"/>
            </a:xfrm>
            <a:custGeom>
              <a:avLst/>
              <a:gdLst>
                <a:gd name="T0" fmla="*/ 0 w 66"/>
                <a:gd name="T1" fmla="*/ 0 h 20"/>
                <a:gd name="T2" fmla="*/ 0 w 66"/>
                <a:gd name="T3" fmla="*/ 10 h 20"/>
                <a:gd name="T4" fmla="*/ 15 w 66"/>
                <a:gd name="T5" fmla="*/ 20 h 20"/>
                <a:gd name="T6" fmla="*/ 66 w 66"/>
                <a:gd name="T7" fmla="*/ 5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10"/>
                  </a:lnTo>
                  <a:lnTo>
                    <a:pt x="15" y="20"/>
                  </a:lnTo>
                  <a:lnTo>
                    <a:pt x="66" y="5"/>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9" name="Freeform 74">
              <a:extLst>
                <a:ext uri="{FF2B5EF4-FFF2-40B4-BE49-F238E27FC236}">
                  <a16:creationId xmlns:a16="http://schemas.microsoft.com/office/drawing/2014/main" id="{9E288501-97FA-444A-8ABB-6F0C84285532}"/>
                </a:ext>
              </a:extLst>
            </p:cNvPr>
            <p:cNvSpPr>
              <a:spLocks/>
            </p:cNvSpPr>
            <p:nvPr/>
          </p:nvSpPr>
          <p:spPr bwMode="auto">
            <a:xfrm>
              <a:off x="5734051" y="4332288"/>
              <a:ext cx="31750" cy="71438"/>
            </a:xfrm>
            <a:custGeom>
              <a:avLst/>
              <a:gdLst>
                <a:gd name="T0" fmla="*/ 4 w 4"/>
                <a:gd name="T1" fmla="*/ 9 h 9"/>
                <a:gd name="T2" fmla="*/ 4 w 4"/>
                <a:gd name="T3" fmla="*/ 1 h 9"/>
                <a:gd name="T4" fmla="*/ 2 w 4"/>
                <a:gd name="T5" fmla="*/ 0 h 9"/>
                <a:gd name="T6" fmla="*/ 0 w 4"/>
                <a:gd name="T7" fmla="*/ 1 h 9"/>
                <a:gd name="T8" fmla="*/ 0 w 4"/>
                <a:gd name="T9" fmla="*/ 9 h 9"/>
                <a:gd name="T10" fmla="*/ 4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4" y="9"/>
                  </a:moveTo>
                  <a:cubicBezTo>
                    <a:pt x="4" y="1"/>
                    <a:pt x="4" y="1"/>
                    <a:pt x="4" y="1"/>
                  </a:cubicBezTo>
                  <a:cubicBezTo>
                    <a:pt x="4" y="0"/>
                    <a:pt x="3" y="0"/>
                    <a:pt x="2" y="0"/>
                  </a:cubicBezTo>
                  <a:cubicBezTo>
                    <a:pt x="1" y="0"/>
                    <a:pt x="0" y="0"/>
                    <a:pt x="0" y="1"/>
                  </a:cubicBezTo>
                  <a:cubicBezTo>
                    <a:pt x="0" y="9"/>
                    <a:pt x="0" y="9"/>
                    <a:pt x="0" y="9"/>
                  </a:cubicBezTo>
                  <a:lnTo>
                    <a:pt x="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0" name="Freeform 75">
              <a:extLst>
                <a:ext uri="{FF2B5EF4-FFF2-40B4-BE49-F238E27FC236}">
                  <a16:creationId xmlns:a16="http://schemas.microsoft.com/office/drawing/2014/main" id="{30CA219A-7EF5-0B42-B9FF-9134063FF84B}"/>
                </a:ext>
              </a:extLst>
            </p:cNvPr>
            <p:cNvSpPr>
              <a:spLocks/>
            </p:cNvSpPr>
            <p:nvPr/>
          </p:nvSpPr>
          <p:spPr bwMode="auto">
            <a:xfrm>
              <a:off x="5378451" y="4395788"/>
              <a:ext cx="88900" cy="112713"/>
            </a:xfrm>
            <a:custGeom>
              <a:avLst/>
              <a:gdLst>
                <a:gd name="T0" fmla="*/ 36 w 56"/>
                <a:gd name="T1" fmla="*/ 71 h 71"/>
                <a:gd name="T2" fmla="*/ 20 w 56"/>
                <a:gd name="T3" fmla="*/ 71 h 71"/>
                <a:gd name="T4" fmla="*/ 0 w 56"/>
                <a:gd name="T5" fmla="*/ 0 h 71"/>
                <a:gd name="T6" fmla="*/ 56 w 56"/>
                <a:gd name="T7" fmla="*/ 0 h 71"/>
                <a:gd name="T8" fmla="*/ 36 w 56"/>
                <a:gd name="T9" fmla="*/ 71 h 71"/>
              </a:gdLst>
              <a:ahLst/>
              <a:cxnLst>
                <a:cxn ang="0">
                  <a:pos x="T0" y="T1"/>
                </a:cxn>
                <a:cxn ang="0">
                  <a:pos x="T2" y="T3"/>
                </a:cxn>
                <a:cxn ang="0">
                  <a:pos x="T4" y="T5"/>
                </a:cxn>
                <a:cxn ang="0">
                  <a:pos x="T6" y="T7"/>
                </a:cxn>
                <a:cxn ang="0">
                  <a:pos x="T8" y="T9"/>
                </a:cxn>
              </a:cxnLst>
              <a:rect l="0" t="0" r="r" b="b"/>
              <a:pathLst>
                <a:path w="56" h="71">
                  <a:moveTo>
                    <a:pt x="36" y="71"/>
                  </a:moveTo>
                  <a:lnTo>
                    <a:pt x="20" y="71"/>
                  </a:lnTo>
                  <a:lnTo>
                    <a:pt x="0" y="0"/>
                  </a:lnTo>
                  <a:lnTo>
                    <a:pt x="56" y="0"/>
                  </a:lnTo>
                  <a:lnTo>
                    <a:pt x="36"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1" name="Freeform 76">
              <a:extLst>
                <a:ext uri="{FF2B5EF4-FFF2-40B4-BE49-F238E27FC236}">
                  <a16:creationId xmlns:a16="http://schemas.microsoft.com/office/drawing/2014/main" id="{F18219C9-9D15-1A41-AB12-EE0A57099F3F}"/>
                </a:ext>
              </a:extLst>
            </p:cNvPr>
            <p:cNvSpPr>
              <a:spLocks/>
            </p:cNvSpPr>
            <p:nvPr/>
          </p:nvSpPr>
          <p:spPr bwMode="auto">
            <a:xfrm>
              <a:off x="5305426" y="4348163"/>
              <a:ext cx="104775" cy="31750"/>
            </a:xfrm>
            <a:custGeom>
              <a:avLst/>
              <a:gdLst>
                <a:gd name="T0" fmla="*/ 0 w 66"/>
                <a:gd name="T1" fmla="*/ 0 h 20"/>
                <a:gd name="T2" fmla="*/ 0 w 66"/>
                <a:gd name="T3" fmla="*/ 5 h 20"/>
                <a:gd name="T4" fmla="*/ 51 w 66"/>
                <a:gd name="T5" fmla="*/ 20 h 20"/>
                <a:gd name="T6" fmla="*/ 66 w 66"/>
                <a:gd name="T7" fmla="*/ 10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5"/>
                  </a:lnTo>
                  <a:lnTo>
                    <a:pt x="51" y="20"/>
                  </a:lnTo>
                  <a:lnTo>
                    <a:pt x="66" y="10"/>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2" name="Freeform 77">
              <a:extLst>
                <a:ext uri="{FF2B5EF4-FFF2-40B4-BE49-F238E27FC236}">
                  <a16:creationId xmlns:a16="http://schemas.microsoft.com/office/drawing/2014/main" id="{10C87280-1C9A-7F4E-BD8F-F8CAC2738228}"/>
                </a:ext>
              </a:extLst>
            </p:cNvPr>
            <p:cNvSpPr>
              <a:spLocks/>
            </p:cNvSpPr>
            <p:nvPr/>
          </p:nvSpPr>
          <p:spPr bwMode="auto">
            <a:xfrm>
              <a:off x="5435601" y="4348163"/>
              <a:ext cx="112713" cy="31750"/>
            </a:xfrm>
            <a:custGeom>
              <a:avLst/>
              <a:gdLst>
                <a:gd name="T0" fmla="*/ 0 w 71"/>
                <a:gd name="T1" fmla="*/ 0 h 20"/>
                <a:gd name="T2" fmla="*/ 0 w 71"/>
                <a:gd name="T3" fmla="*/ 10 h 20"/>
                <a:gd name="T4" fmla="*/ 15 w 71"/>
                <a:gd name="T5" fmla="*/ 20 h 20"/>
                <a:gd name="T6" fmla="*/ 71 w 71"/>
                <a:gd name="T7" fmla="*/ 5 h 20"/>
                <a:gd name="T8" fmla="*/ 71 w 71"/>
                <a:gd name="T9" fmla="*/ 0 h 20"/>
                <a:gd name="T10" fmla="*/ 0 w 71"/>
                <a:gd name="T11" fmla="*/ 0 h 20"/>
              </a:gdLst>
              <a:ahLst/>
              <a:cxnLst>
                <a:cxn ang="0">
                  <a:pos x="T0" y="T1"/>
                </a:cxn>
                <a:cxn ang="0">
                  <a:pos x="T2" y="T3"/>
                </a:cxn>
                <a:cxn ang="0">
                  <a:pos x="T4" y="T5"/>
                </a:cxn>
                <a:cxn ang="0">
                  <a:pos x="T6" y="T7"/>
                </a:cxn>
                <a:cxn ang="0">
                  <a:pos x="T8" y="T9"/>
                </a:cxn>
                <a:cxn ang="0">
                  <a:pos x="T10" y="T11"/>
                </a:cxn>
              </a:cxnLst>
              <a:rect l="0" t="0" r="r" b="b"/>
              <a:pathLst>
                <a:path w="71" h="20">
                  <a:moveTo>
                    <a:pt x="0" y="0"/>
                  </a:moveTo>
                  <a:lnTo>
                    <a:pt x="0" y="10"/>
                  </a:lnTo>
                  <a:lnTo>
                    <a:pt x="15" y="20"/>
                  </a:lnTo>
                  <a:lnTo>
                    <a:pt x="71" y="5"/>
                  </a:lnTo>
                  <a:lnTo>
                    <a:pt x="71"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3" name="Freeform 78">
              <a:extLst>
                <a:ext uri="{FF2B5EF4-FFF2-40B4-BE49-F238E27FC236}">
                  <a16:creationId xmlns:a16="http://schemas.microsoft.com/office/drawing/2014/main" id="{C912417E-D104-F240-88A8-38CDFD275B59}"/>
                </a:ext>
              </a:extLst>
            </p:cNvPr>
            <p:cNvSpPr>
              <a:spLocks/>
            </p:cNvSpPr>
            <p:nvPr/>
          </p:nvSpPr>
          <p:spPr bwMode="auto">
            <a:xfrm>
              <a:off x="5410201" y="4332288"/>
              <a:ext cx="33338" cy="71438"/>
            </a:xfrm>
            <a:custGeom>
              <a:avLst/>
              <a:gdLst>
                <a:gd name="T0" fmla="*/ 4 w 4"/>
                <a:gd name="T1" fmla="*/ 9 h 9"/>
                <a:gd name="T2" fmla="*/ 4 w 4"/>
                <a:gd name="T3" fmla="*/ 1 h 9"/>
                <a:gd name="T4" fmla="*/ 2 w 4"/>
                <a:gd name="T5" fmla="*/ 0 h 9"/>
                <a:gd name="T6" fmla="*/ 0 w 4"/>
                <a:gd name="T7" fmla="*/ 1 h 9"/>
                <a:gd name="T8" fmla="*/ 0 w 4"/>
                <a:gd name="T9" fmla="*/ 9 h 9"/>
                <a:gd name="T10" fmla="*/ 4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4" y="9"/>
                  </a:moveTo>
                  <a:cubicBezTo>
                    <a:pt x="4" y="1"/>
                    <a:pt x="4" y="1"/>
                    <a:pt x="4" y="1"/>
                  </a:cubicBezTo>
                  <a:cubicBezTo>
                    <a:pt x="4" y="0"/>
                    <a:pt x="3" y="0"/>
                    <a:pt x="2" y="0"/>
                  </a:cubicBezTo>
                  <a:cubicBezTo>
                    <a:pt x="1" y="0"/>
                    <a:pt x="0" y="0"/>
                    <a:pt x="0" y="1"/>
                  </a:cubicBezTo>
                  <a:cubicBezTo>
                    <a:pt x="0" y="9"/>
                    <a:pt x="0" y="9"/>
                    <a:pt x="0" y="9"/>
                  </a:cubicBezTo>
                  <a:lnTo>
                    <a:pt x="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4" name="Freeform 79">
              <a:extLst>
                <a:ext uri="{FF2B5EF4-FFF2-40B4-BE49-F238E27FC236}">
                  <a16:creationId xmlns:a16="http://schemas.microsoft.com/office/drawing/2014/main" id="{E39F59EF-0E38-D046-AB68-3B379F127EF4}"/>
                </a:ext>
              </a:extLst>
            </p:cNvPr>
            <p:cNvSpPr>
              <a:spLocks/>
            </p:cNvSpPr>
            <p:nvPr/>
          </p:nvSpPr>
          <p:spPr bwMode="auto">
            <a:xfrm>
              <a:off x="5435601" y="4419600"/>
              <a:ext cx="152400" cy="73025"/>
            </a:xfrm>
            <a:custGeom>
              <a:avLst/>
              <a:gdLst>
                <a:gd name="T0" fmla="*/ 96 w 96"/>
                <a:gd name="T1" fmla="*/ 0 h 46"/>
                <a:gd name="T2" fmla="*/ 96 w 96"/>
                <a:gd name="T3" fmla="*/ 46 h 46"/>
                <a:gd name="T4" fmla="*/ 0 w 96"/>
                <a:gd name="T5" fmla="*/ 16 h 46"/>
                <a:gd name="T6" fmla="*/ 0 w 96"/>
                <a:gd name="T7" fmla="*/ 0 h 46"/>
                <a:gd name="T8" fmla="*/ 96 w 96"/>
                <a:gd name="T9" fmla="*/ 0 h 46"/>
              </a:gdLst>
              <a:ahLst/>
              <a:cxnLst>
                <a:cxn ang="0">
                  <a:pos x="T0" y="T1"/>
                </a:cxn>
                <a:cxn ang="0">
                  <a:pos x="T2" y="T3"/>
                </a:cxn>
                <a:cxn ang="0">
                  <a:pos x="T4" y="T5"/>
                </a:cxn>
                <a:cxn ang="0">
                  <a:pos x="T6" y="T7"/>
                </a:cxn>
                <a:cxn ang="0">
                  <a:pos x="T8" y="T9"/>
                </a:cxn>
              </a:cxnLst>
              <a:rect l="0" t="0" r="r" b="b"/>
              <a:pathLst>
                <a:path w="96" h="46">
                  <a:moveTo>
                    <a:pt x="96" y="0"/>
                  </a:moveTo>
                  <a:lnTo>
                    <a:pt x="96" y="46"/>
                  </a:lnTo>
                  <a:lnTo>
                    <a:pt x="0" y="16"/>
                  </a:lnTo>
                  <a:lnTo>
                    <a:pt x="0" y="0"/>
                  </a:lnTo>
                  <a:lnTo>
                    <a:pt x="9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5" name="Freeform 80">
              <a:extLst>
                <a:ext uri="{FF2B5EF4-FFF2-40B4-BE49-F238E27FC236}">
                  <a16:creationId xmlns:a16="http://schemas.microsoft.com/office/drawing/2014/main" id="{021C3D52-9939-154C-A85A-E46A5B7119CE}"/>
                </a:ext>
              </a:extLst>
            </p:cNvPr>
            <p:cNvSpPr>
              <a:spLocks/>
            </p:cNvSpPr>
            <p:nvPr/>
          </p:nvSpPr>
          <p:spPr bwMode="auto">
            <a:xfrm>
              <a:off x="5588001" y="4419600"/>
              <a:ext cx="153988" cy="73025"/>
            </a:xfrm>
            <a:custGeom>
              <a:avLst/>
              <a:gdLst>
                <a:gd name="T0" fmla="*/ 0 w 97"/>
                <a:gd name="T1" fmla="*/ 0 h 46"/>
                <a:gd name="T2" fmla="*/ 0 w 97"/>
                <a:gd name="T3" fmla="*/ 46 h 46"/>
                <a:gd name="T4" fmla="*/ 97 w 97"/>
                <a:gd name="T5" fmla="*/ 16 h 46"/>
                <a:gd name="T6" fmla="*/ 97 w 97"/>
                <a:gd name="T7" fmla="*/ 0 h 46"/>
                <a:gd name="T8" fmla="*/ 0 w 97"/>
                <a:gd name="T9" fmla="*/ 0 h 46"/>
              </a:gdLst>
              <a:ahLst/>
              <a:cxnLst>
                <a:cxn ang="0">
                  <a:pos x="T0" y="T1"/>
                </a:cxn>
                <a:cxn ang="0">
                  <a:pos x="T2" y="T3"/>
                </a:cxn>
                <a:cxn ang="0">
                  <a:pos x="T4" y="T5"/>
                </a:cxn>
                <a:cxn ang="0">
                  <a:pos x="T6" y="T7"/>
                </a:cxn>
                <a:cxn ang="0">
                  <a:pos x="T8" y="T9"/>
                </a:cxn>
              </a:cxnLst>
              <a:rect l="0" t="0" r="r" b="b"/>
              <a:pathLst>
                <a:path w="97" h="46">
                  <a:moveTo>
                    <a:pt x="0" y="0"/>
                  </a:moveTo>
                  <a:lnTo>
                    <a:pt x="0" y="46"/>
                  </a:lnTo>
                  <a:lnTo>
                    <a:pt x="97" y="16"/>
                  </a:lnTo>
                  <a:lnTo>
                    <a:pt x="97"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6" name="Freeform 81">
              <a:extLst>
                <a:ext uri="{FF2B5EF4-FFF2-40B4-BE49-F238E27FC236}">
                  <a16:creationId xmlns:a16="http://schemas.microsoft.com/office/drawing/2014/main" id="{59F5391D-F3F7-5D45-AD23-1E03264268E6}"/>
                </a:ext>
              </a:extLst>
            </p:cNvPr>
            <p:cNvSpPr>
              <a:spLocks/>
            </p:cNvSpPr>
            <p:nvPr/>
          </p:nvSpPr>
          <p:spPr bwMode="auto">
            <a:xfrm>
              <a:off x="5514976" y="4387850"/>
              <a:ext cx="146050" cy="73025"/>
            </a:xfrm>
            <a:custGeom>
              <a:avLst/>
              <a:gdLst>
                <a:gd name="T0" fmla="*/ 18 w 18"/>
                <a:gd name="T1" fmla="*/ 9 h 9"/>
                <a:gd name="T2" fmla="*/ 0 w 18"/>
                <a:gd name="T3" fmla="*/ 9 h 9"/>
                <a:gd name="T4" fmla="*/ 3 w 18"/>
                <a:gd name="T5" fmla="*/ 4 h 9"/>
                <a:gd name="T6" fmla="*/ 9 w 18"/>
                <a:gd name="T7" fmla="*/ 0 h 9"/>
                <a:gd name="T8" fmla="*/ 9 w 18"/>
                <a:gd name="T9" fmla="*/ 0 h 9"/>
                <a:gd name="T10" fmla="*/ 15 w 18"/>
                <a:gd name="T11" fmla="*/ 4 h 9"/>
                <a:gd name="T12" fmla="*/ 18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18" y="9"/>
                  </a:moveTo>
                  <a:cubicBezTo>
                    <a:pt x="0" y="9"/>
                    <a:pt x="0" y="9"/>
                    <a:pt x="0" y="9"/>
                  </a:cubicBezTo>
                  <a:cubicBezTo>
                    <a:pt x="3" y="4"/>
                    <a:pt x="3" y="4"/>
                    <a:pt x="3" y="4"/>
                  </a:cubicBezTo>
                  <a:cubicBezTo>
                    <a:pt x="4" y="2"/>
                    <a:pt x="6" y="0"/>
                    <a:pt x="9" y="0"/>
                  </a:cubicBezTo>
                  <a:cubicBezTo>
                    <a:pt x="9" y="0"/>
                    <a:pt x="9" y="0"/>
                    <a:pt x="9" y="0"/>
                  </a:cubicBezTo>
                  <a:cubicBezTo>
                    <a:pt x="12" y="0"/>
                    <a:pt x="14" y="2"/>
                    <a:pt x="15" y="4"/>
                  </a:cubicBezTo>
                  <a:lnTo>
                    <a:pt x="18"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7" name="Freeform 82">
              <a:extLst>
                <a:ext uri="{FF2B5EF4-FFF2-40B4-BE49-F238E27FC236}">
                  <a16:creationId xmlns:a16="http://schemas.microsoft.com/office/drawing/2014/main" id="{305BA034-F9A6-154B-B7EC-F69D03897423}"/>
                </a:ext>
              </a:extLst>
            </p:cNvPr>
            <p:cNvSpPr>
              <a:spLocks/>
            </p:cNvSpPr>
            <p:nvPr/>
          </p:nvSpPr>
          <p:spPr bwMode="auto">
            <a:xfrm>
              <a:off x="5514976" y="4460875"/>
              <a:ext cx="146050" cy="39688"/>
            </a:xfrm>
            <a:custGeom>
              <a:avLst/>
              <a:gdLst>
                <a:gd name="T0" fmla="*/ 92 w 92"/>
                <a:gd name="T1" fmla="*/ 0 h 25"/>
                <a:gd name="T2" fmla="*/ 0 w 92"/>
                <a:gd name="T3" fmla="*/ 0 h 25"/>
                <a:gd name="T4" fmla="*/ 21 w 92"/>
                <a:gd name="T5" fmla="*/ 25 h 25"/>
                <a:gd name="T6" fmla="*/ 72 w 92"/>
                <a:gd name="T7" fmla="*/ 25 h 25"/>
                <a:gd name="T8" fmla="*/ 92 w 92"/>
                <a:gd name="T9" fmla="*/ 0 h 25"/>
              </a:gdLst>
              <a:ahLst/>
              <a:cxnLst>
                <a:cxn ang="0">
                  <a:pos x="T0" y="T1"/>
                </a:cxn>
                <a:cxn ang="0">
                  <a:pos x="T2" y="T3"/>
                </a:cxn>
                <a:cxn ang="0">
                  <a:pos x="T4" y="T5"/>
                </a:cxn>
                <a:cxn ang="0">
                  <a:pos x="T6" y="T7"/>
                </a:cxn>
                <a:cxn ang="0">
                  <a:pos x="T8" y="T9"/>
                </a:cxn>
              </a:cxnLst>
              <a:rect l="0" t="0" r="r" b="b"/>
              <a:pathLst>
                <a:path w="92" h="25">
                  <a:moveTo>
                    <a:pt x="92" y="0"/>
                  </a:moveTo>
                  <a:lnTo>
                    <a:pt x="0" y="0"/>
                  </a:lnTo>
                  <a:lnTo>
                    <a:pt x="21" y="25"/>
                  </a:lnTo>
                  <a:lnTo>
                    <a:pt x="72" y="25"/>
                  </a:lnTo>
                  <a:lnTo>
                    <a:pt x="9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8" name="Freeform 83">
              <a:extLst>
                <a:ext uri="{FF2B5EF4-FFF2-40B4-BE49-F238E27FC236}">
                  <a16:creationId xmlns:a16="http://schemas.microsoft.com/office/drawing/2014/main" id="{215A6FDD-C45E-6745-97D3-25B8A04E8A62}"/>
                </a:ext>
              </a:extLst>
            </p:cNvPr>
            <p:cNvSpPr>
              <a:spLocks noEditPoints="1"/>
            </p:cNvSpPr>
            <p:nvPr/>
          </p:nvSpPr>
          <p:spPr bwMode="auto">
            <a:xfrm>
              <a:off x="5451476" y="4516438"/>
              <a:ext cx="274638" cy="185738"/>
            </a:xfrm>
            <a:custGeom>
              <a:avLst/>
              <a:gdLst>
                <a:gd name="T0" fmla="*/ 31 w 34"/>
                <a:gd name="T1" fmla="*/ 0 h 23"/>
                <a:gd name="T2" fmla="*/ 4 w 34"/>
                <a:gd name="T3" fmla="*/ 0 h 23"/>
                <a:gd name="T4" fmla="*/ 0 w 34"/>
                <a:gd name="T5" fmla="*/ 4 h 23"/>
                <a:gd name="T6" fmla="*/ 0 w 34"/>
                <a:gd name="T7" fmla="*/ 20 h 23"/>
                <a:gd name="T8" fmla="*/ 4 w 34"/>
                <a:gd name="T9" fmla="*/ 23 h 23"/>
                <a:gd name="T10" fmla="*/ 31 w 34"/>
                <a:gd name="T11" fmla="*/ 23 h 23"/>
                <a:gd name="T12" fmla="*/ 34 w 34"/>
                <a:gd name="T13" fmla="*/ 20 h 23"/>
                <a:gd name="T14" fmla="*/ 34 w 34"/>
                <a:gd name="T15" fmla="*/ 4 h 23"/>
                <a:gd name="T16" fmla="*/ 31 w 34"/>
                <a:gd name="T17" fmla="*/ 0 h 23"/>
                <a:gd name="T18" fmla="*/ 8 w 34"/>
                <a:gd name="T19" fmla="*/ 8 h 23"/>
                <a:gd name="T20" fmla="*/ 6 w 34"/>
                <a:gd name="T21" fmla="*/ 6 h 23"/>
                <a:gd name="T22" fmla="*/ 8 w 34"/>
                <a:gd name="T23" fmla="*/ 4 h 23"/>
                <a:gd name="T24" fmla="*/ 10 w 34"/>
                <a:gd name="T25" fmla="*/ 6 h 23"/>
                <a:gd name="T26" fmla="*/ 8 w 34"/>
                <a:gd name="T27" fmla="*/ 8 h 23"/>
                <a:gd name="T28" fmla="*/ 17 w 34"/>
                <a:gd name="T29" fmla="*/ 18 h 23"/>
                <a:gd name="T30" fmla="*/ 11 w 34"/>
                <a:gd name="T31" fmla="*/ 12 h 23"/>
                <a:gd name="T32" fmla="*/ 17 w 34"/>
                <a:gd name="T33" fmla="*/ 6 h 23"/>
                <a:gd name="T34" fmla="*/ 23 w 34"/>
                <a:gd name="T35" fmla="*/ 12 h 23"/>
                <a:gd name="T36" fmla="*/ 17 w 34"/>
                <a:gd name="T3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23">
                  <a:moveTo>
                    <a:pt x="31" y="0"/>
                  </a:moveTo>
                  <a:cubicBezTo>
                    <a:pt x="4" y="0"/>
                    <a:pt x="4" y="0"/>
                    <a:pt x="4" y="0"/>
                  </a:cubicBezTo>
                  <a:cubicBezTo>
                    <a:pt x="2" y="0"/>
                    <a:pt x="0" y="2"/>
                    <a:pt x="0" y="4"/>
                  </a:cubicBezTo>
                  <a:cubicBezTo>
                    <a:pt x="0" y="20"/>
                    <a:pt x="0" y="20"/>
                    <a:pt x="0" y="20"/>
                  </a:cubicBezTo>
                  <a:cubicBezTo>
                    <a:pt x="0" y="21"/>
                    <a:pt x="2" y="23"/>
                    <a:pt x="4" y="23"/>
                  </a:cubicBezTo>
                  <a:cubicBezTo>
                    <a:pt x="31" y="23"/>
                    <a:pt x="31" y="23"/>
                    <a:pt x="31" y="23"/>
                  </a:cubicBezTo>
                  <a:cubicBezTo>
                    <a:pt x="32" y="23"/>
                    <a:pt x="34" y="21"/>
                    <a:pt x="34" y="20"/>
                  </a:cubicBezTo>
                  <a:cubicBezTo>
                    <a:pt x="34" y="4"/>
                    <a:pt x="34" y="4"/>
                    <a:pt x="34" y="4"/>
                  </a:cubicBezTo>
                  <a:cubicBezTo>
                    <a:pt x="34" y="2"/>
                    <a:pt x="32" y="0"/>
                    <a:pt x="31" y="0"/>
                  </a:cubicBezTo>
                  <a:close/>
                  <a:moveTo>
                    <a:pt x="8" y="8"/>
                  </a:moveTo>
                  <a:cubicBezTo>
                    <a:pt x="6" y="8"/>
                    <a:pt x="6" y="7"/>
                    <a:pt x="6" y="6"/>
                  </a:cubicBezTo>
                  <a:cubicBezTo>
                    <a:pt x="6" y="5"/>
                    <a:pt x="6" y="4"/>
                    <a:pt x="8" y="4"/>
                  </a:cubicBezTo>
                  <a:cubicBezTo>
                    <a:pt x="9" y="4"/>
                    <a:pt x="10" y="5"/>
                    <a:pt x="10" y="6"/>
                  </a:cubicBezTo>
                  <a:cubicBezTo>
                    <a:pt x="10" y="7"/>
                    <a:pt x="9" y="8"/>
                    <a:pt x="8" y="8"/>
                  </a:cubicBezTo>
                  <a:close/>
                  <a:moveTo>
                    <a:pt x="17" y="18"/>
                  </a:moveTo>
                  <a:cubicBezTo>
                    <a:pt x="14" y="18"/>
                    <a:pt x="11" y="15"/>
                    <a:pt x="11" y="12"/>
                  </a:cubicBezTo>
                  <a:cubicBezTo>
                    <a:pt x="11" y="8"/>
                    <a:pt x="14" y="6"/>
                    <a:pt x="17" y="6"/>
                  </a:cubicBezTo>
                  <a:cubicBezTo>
                    <a:pt x="21" y="6"/>
                    <a:pt x="23" y="8"/>
                    <a:pt x="23" y="12"/>
                  </a:cubicBezTo>
                  <a:cubicBezTo>
                    <a:pt x="23" y="15"/>
                    <a:pt x="21" y="18"/>
                    <a:pt x="17"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09" name="Group 2108">
            <a:extLst>
              <a:ext uri="{FF2B5EF4-FFF2-40B4-BE49-F238E27FC236}">
                <a16:creationId xmlns:a16="http://schemas.microsoft.com/office/drawing/2014/main" id="{B980D167-9CE3-0947-9EC9-FAA95A791E71}"/>
              </a:ext>
            </a:extLst>
          </p:cNvPr>
          <p:cNvGrpSpPr/>
          <p:nvPr userDrawn="1"/>
        </p:nvGrpSpPr>
        <p:grpSpPr>
          <a:xfrm>
            <a:off x="5303252" y="1920493"/>
            <a:ext cx="258379" cy="239857"/>
            <a:chOff x="6378576" y="4291013"/>
            <a:chExt cx="442912" cy="411162"/>
          </a:xfrm>
          <a:solidFill>
            <a:srgbClr val="003088"/>
          </a:solidFill>
        </p:grpSpPr>
        <p:sp>
          <p:nvSpPr>
            <p:cNvPr id="2110" name="Oval 84">
              <a:extLst>
                <a:ext uri="{FF2B5EF4-FFF2-40B4-BE49-F238E27FC236}">
                  <a16:creationId xmlns:a16="http://schemas.microsoft.com/office/drawing/2014/main" id="{2A3BB300-1B21-2448-945F-C51EB0A06BF1}"/>
                </a:ext>
              </a:extLst>
            </p:cNvPr>
            <p:cNvSpPr>
              <a:spLocks noChangeArrowheads="1"/>
            </p:cNvSpPr>
            <p:nvPr/>
          </p:nvSpPr>
          <p:spPr bwMode="auto">
            <a:xfrm>
              <a:off x="6538913" y="4348163"/>
              <a:ext cx="122238" cy="1206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1" name="Freeform 85">
              <a:extLst>
                <a:ext uri="{FF2B5EF4-FFF2-40B4-BE49-F238E27FC236}">
                  <a16:creationId xmlns:a16="http://schemas.microsoft.com/office/drawing/2014/main" id="{1F7E6642-0343-B747-877A-290F9E11B599}"/>
                </a:ext>
              </a:extLst>
            </p:cNvPr>
            <p:cNvSpPr>
              <a:spLocks/>
            </p:cNvSpPr>
            <p:nvPr/>
          </p:nvSpPr>
          <p:spPr bwMode="auto">
            <a:xfrm>
              <a:off x="6378576" y="4291013"/>
              <a:ext cx="88900" cy="242888"/>
            </a:xfrm>
            <a:custGeom>
              <a:avLst/>
              <a:gdLst>
                <a:gd name="T0" fmla="*/ 9 w 11"/>
                <a:gd name="T1" fmla="*/ 0 h 30"/>
                <a:gd name="T2" fmla="*/ 0 w 11"/>
                <a:gd name="T3" fmla="*/ 15 h 30"/>
                <a:gd name="T4" fmla="*/ 9 w 11"/>
                <a:gd name="T5" fmla="*/ 29 h 30"/>
                <a:gd name="T6" fmla="*/ 9 w 11"/>
                <a:gd name="T7" fmla="*/ 27 h 30"/>
                <a:gd name="T8" fmla="*/ 5 w 11"/>
                <a:gd name="T9" fmla="*/ 15 h 30"/>
                <a:gd name="T10" fmla="*/ 9 w 11"/>
                <a:gd name="T11" fmla="*/ 2 h 30"/>
                <a:gd name="T12" fmla="*/ 9 w 1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1" h="30">
                  <a:moveTo>
                    <a:pt x="9" y="0"/>
                  </a:moveTo>
                  <a:cubicBezTo>
                    <a:pt x="8" y="0"/>
                    <a:pt x="0" y="5"/>
                    <a:pt x="0" y="15"/>
                  </a:cubicBezTo>
                  <a:cubicBezTo>
                    <a:pt x="0" y="25"/>
                    <a:pt x="8" y="29"/>
                    <a:pt x="9" y="29"/>
                  </a:cubicBezTo>
                  <a:cubicBezTo>
                    <a:pt x="10" y="30"/>
                    <a:pt x="11" y="29"/>
                    <a:pt x="9" y="27"/>
                  </a:cubicBezTo>
                  <a:cubicBezTo>
                    <a:pt x="8" y="25"/>
                    <a:pt x="5" y="21"/>
                    <a:pt x="5" y="15"/>
                  </a:cubicBezTo>
                  <a:cubicBezTo>
                    <a:pt x="5" y="9"/>
                    <a:pt x="8" y="4"/>
                    <a:pt x="9" y="2"/>
                  </a:cubicBezTo>
                  <a:cubicBezTo>
                    <a:pt x="11" y="0"/>
                    <a:pt x="10"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2" name="Freeform 86">
              <a:extLst>
                <a:ext uri="{FF2B5EF4-FFF2-40B4-BE49-F238E27FC236}">
                  <a16:creationId xmlns:a16="http://schemas.microsoft.com/office/drawing/2014/main" id="{61226C08-EE48-2C42-B696-B5E602F8A534}"/>
                </a:ext>
              </a:extLst>
            </p:cNvPr>
            <p:cNvSpPr>
              <a:spLocks/>
            </p:cNvSpPr>
            <p:nvPr/>
          </p:nvSpPr>
          <p:spPr bwMode="auto">
            <a:xfrm>
              <a:off x="6467476" y="4332288"/>
              <a:ext cx="47625" cy="160338"/>
            </a:xfrm>
            <a:custGeom>
              <a:avLst/>
              <a:gdLst>
                <a:gd name="T0" fmla="*/ 5 w 6"/>
                <a:gd name="T1" fmla="*/ 0 h 20"/>
                <a:gd name="T2" fmla="*/ 0 w 6"/>
                <a:gd name="T3" fmla="*/ 10 h 20"/>
                <a:gd name="T4" fmla="*/ 5 w 6"/>
                <a:gd name="T5" fmla="*/ 19 h 20"/>
                <a:gd name="T6" fmla="*/ 6 w 6"/>
                <a:gd name="T7" fmla="*/ 18 h 20"/>
                <a:gd name="T8" fmla="*/ 4 w 6"/>
                <a:gd name="T9" fmla="*/ 10 h 20"/>
                <a:gd name="T10" fmla="*/ 6 w 6"/>
                <a:gd name="T11" fmla="*/ 2 h 20"/>
                <a:gd name="T12" fmla="*/ 5 w 6"/>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5" y="0"/>
                  </a:moveTo>
                  <a:cubicBezTo>
                    <a:pt x="4" y="0"/>
                    <a:pt x="0" y="3"/>
                    <a:pt x="0" y="10"/>
                  </a:cubicBezTo>
                  <a:cubicBezTo>
                    <a:pt x="0" y="16"/>
                    <a:pt x="4" y="19"/>
                    <a:pt x="5" y="19"/>
                  </a:cubicBezTo>
                  <a:cubicBezTo>
                    <a:pt x="5" y="20"/>
                    <a:pt x="6" y="19"/>
                    <a:pt x="6" y="18"/>
                  </a:cubicBezTo>
                  <a:cubicBezTo>
                    <a:pt x="5" y="16"/>
                    <a:pt x="4" y="13"/>
                    <a:pt x="4" y="10"/>
                  </a:cubicBezTo>
                  <a:cubicBezTo>
                    <a:pt x="4" y="6"/>
                    <a:pt x="5" y="3"/>
                    <a:pt x="6" y="2"/>
                  </a:cubicBezTo>
                  <a:cubicBezTo>
                    <a:pt x="6" y="0"/>
                    <a:pt x="5"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3" name="Freeform 87">
              <a:extLst>
                <a:ext uri="{FF2B5EF4-FFF2-40B4-BE49-F238E27FC236}">
                  <a16:creationId xmlns:a16="http://schemas.microsoft.com/office/drawing/2014/main" id="{B1B3F6CA-8A23-D949-8D5F-459C7ACE39C9}"/>
                </a:ext>
              </a:extLst>
            </p:cNvPr>
            <p:cNvSpPr>
              <a:spLocks/>
            </p:cNvSpPr>
            <p:nvPr/>
          </p:nvSpPr>
          <p:spPr bwMode="auto">
            <a:xfrm>
              <a:off x="6732588" y="4291013"/>
              <a:ext cx="88900" cy="242888"/>
            </a:xfrm>
            <a:custGeom>
              <a:avLst/>
              <a:gdLst>
                <a:gd name="T0" fmla="*/ 2 w 11"/>
                <a:gd name="T1" fmla="*/ 0 h 30"/>
                <a:gd name="T2" fmla="*/ 11 w 11"/>
                <a:gd name="T3" fmla="*/ 15 h 30"/>
                <a:gd name="T4" fmla="*/ 2 w 11"/>
                <a:gd name="T5" fmla="*/ 29 h 30"/>
                <a:gd name="T6" fmla="*/ 2 w 11"/>
                <a:gd name="T7" fmla="*/ 27 h 30"/>
                <a:gd name="T8" fmla="*/ 6 w 11"/>
                <a:gd name="T9" fmla="*/ 15 h 30"/>
                <a:gd name="T10" fmla="*/ 2 w 11"/>
                <a:gd name="T11" fmla="*/ 2 h 30"/>
                <a:gd name="T12" fmla="*/ 2 w 1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1" h="30">
                  <a:moveTo>
                    <a:pt x="2" y="0"/>
                  </a:moveTo>
                  <a:cubicBezTo>
                    <a:pt x="3" y="0"/>
                    <a:pt x="11" y="5"/>
                    <a:pt x="11" y="15"/>
                  </a:cubicBezTo>
                  <a:cubicBezTo>
                    <a:pt x="11" y="25"/>
                    <a:pt x="3" y="29"/>
                    <a:pt x="2" y="29"/>
                  </a:cubicBezTo>
                  <a:cubicBezTo>
                    <a:pt x="1" y="30"/>
                    <a:pt x="0" y="29"/>
                    <a:pt x="2" y="27"/>
                  </a:cubicBezTo>
                  <a:cubicBezTo>
                    <a:pt x="3" y="25"/>
                    <a:pt x="6" y="21"/>
                    <a:pt x="6" y="15"/>
                  </a:cubicBezTo>
                  <a:cubicBezTo>
                    <a:pt x="6" y="9"/>
                    <a:pt x="3" y="4"/>
                    <a:pt x="2" y="2"/>
                  </a:cubicBezTo>
                  <a:cubicBezTo>
                    <a:pt x="0"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4" name="Freeform 88">
              <a:extLst>
                <a:ext uri="{FF2B5EF4-FFF2-40B4-BE49-F238E27FC236}">
                  <a16:creationId xmlns:a16="http://schemas.microsoft.com/office/drawing/2014/main" id="{C5ECA551-C05A-484E-8C33-FD9D11B77BA2}"/>
                </a:ext>
              </a:extLst>
            </p:cNvPr>
            <p:cNvSpPr>
              <a:spLocks/>
            </p:cNvSpPr>
            <p:nvPr/>
          </p:nvSpPr>
          <p:spPr bwMode="auto">
            <a:xfrm>
              <a:off x="6684963" y="4332288"/>
              <a:ext cx="47625" cy="160338"/>
            </a:xfrm>
            <a:custGeom>
              <a:avLst/>
              <a:gdLst>
                <a:gd name="T0" fmla="*/ 1 w 6"/>
                <a:gd name="T1" fmla="*/ 0 h 20"/>
                <a:gd name="T2" fmla="*/ 6 w 6"/>
                <a:gd name="T3" fmla="*/ 10 h 20"/>
                <a:gd name="T4" fmla="*/ 1 w 6"/>
                <a:gd name="T5" fmla="*/ 19 h 20"/>
                <a:gd name="T6" fmla="*/ 0 w 6"/>
                <a:gd name="T7" fmla="*/ 18 h 20"/>
                <a:gd name="T8" fmla="*/ 2 w 6"/>
                <a:gd name="T9" fmla="*/ 10 h 20"/>
                <a:gd name="T10" fmla="*/ 0 w 6"/>
                <a:gd name="T11" fmla="*/ 2 h 20"/>
                <a:gd name="T12" fmla="*/ 1 w 6"/>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1" y="0"/>
                  </a:moveTo>
                  <a:cubicBezTo>
                    <a:pt x="2" y="0"/>
                    <a:pt x="6" y="3"/>
                    <a:pt x="6" y="10"/>
                  </a:cubicBezTo>
                  <a:cubicBezTo>
                    <a:pt x="6" y="16"/>
                    <a:pt x="2" y="19"/>
                    <a:pt x="1" y="19"/>
                  </a:cubicBezTo>
                  <a:cubicBezTo>
                    <a:pt x="0" y="20"/>
                    <a:pt x="0" y="19"/>
                    <a:pt x="0" y="18"/>
                  </a:cubicBezTo>
                  <a:cubicBezTo>
                    <a:pt x="1" y="16"/>
                    <a:pt x="2" y="13"/>
                    <a:pt x="2" y="10"/>
                  </a:cubicBezTo>
                  <a:cubicBezTo>
                    <a:pt x="2" y="6"/>
                    <a:pt x="1" y="3"/>
                    <a:pt x="0" y="2"/>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5" name="Rectangle 89">
              <a:extLst>
                <a:ext uri="{FF2B5EF4-FFF2-40B4-BE49-F238E27FC236}">
                  <a16:creationId xmlns:a16="http://schemas.microsoft.com/office/drawing/2014/main" id="{2AD313D4-10CA-3844-B688-FE8651A3B97A}"/>
                </a:ext>
              </a:extLst>
            </p:cNvPr>
            <p:cNvSpPr>
              <a:spLocks noChangeArrowheads="1"/>
            </p:cNvSpPr>
            <p:nvPr/>
          </p:nvSpPr>
          <p:spPr bwMode="auto">
            <a:xfrm>
              <a:off x="6580188" y="4411663"/>
              <a:ext cx="39688" cy="2174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6" name="Freeform 90">
              <a:extLst>
                <a:ext uri="{FF2B5EF4-FFF2-40B4-BE49-F238E27FC236}">
                  <a16:creationId xmlns:a16="http://schemas.microsoft.com/office/drawing/2014/main" id="{D304B31C-5FBB-CC4F-AB36-45DF9CDA6CC8}"/>
                </a:ext>
              </a:extLst>
            </p:cNvPr>
            <p:cNvSpPr>
              <a:spLocks/>
            </p:cNvSpPr>
            <p:nvPr/>
          </p:nvSpPr>
          <p:spPr bwMode="auto">
            <a:xfrm>
              <a:off x="6564313" y="4589463"/>
              <a:ext cx="71438" cy="57150"/>
            </a:xfrm>
            <a:custGeom>
              <a:avLst/>
              <a:gdLst>
                <a:gd name="T0" fmla="*/ 0 w 9"/>
                <a:gd name="T1" fmla="*/ 1 h 7"/>
                <a:gd name="T2" fmla="*/ 0 w 9"/>
                <a:gd name="T3" fmla="*/ 7 h 7"/>
                <a:gd name="T4" fmla="*/ 9 w 9"/>
                <a:gd name="T5" fmla="*/ 7 h 7"/>
                <a:gd name="T6" fmla="*/ 9 w 9"/>
                <a:gd name="T7" fmla="*/ 1 h 7"/>
                <a:gd name="T8" fmla="*/ 0 w 9"/>
                <a:gd name="T9" fmla="*/ 1 h 7"/>
              </a:gdLst>
              <a:ahLst/>
              <a:cxnLst>
                <a:cxn ang="0">
                  <a:pos x="T0" y="T1"/>
                </a:cxn>
                <a:cxn ang="0">
                  <a:pos x="T2" y="T3"/>
                </a:cxn>
                <a:cxn ang="0">
                  <a:pos x="T4" y="T5"/>
                </a:cxn>
                <a:cxn ang="0">
                  <a:pos x="T6" y="T7"/>
                </a:cxn>
                <a:cxn ang="0">
                  <a:pos x="T8" y="T9"/>
                </a:cxn>
              </a:cxnLst>
              <a:rect l="0" t="0" r="r" b="b"/>
              <a:pathLst>
                <a:path w="9" h="7">
                  <a:moveTo>
                    <a:pt x="0" y="1"/>
                  </a:moveTo>
                  <a:cubicBezTo>
                    <a:pt x="0" y="7"/>
                    <a:pt x="0" y="7"/>
                    <a:pt x="0" y="7"/>
                  </a:cubicBezTo>
                  <a:cubicBezTo>
                    <a:pt x="2" y="7"/>
                    <a:pt x="7" y="7"/>
                    <a:pt x="9" y="7"/>
                  </a:cubicBezTo>
                  <a:cubicBezTo>
                    <a:pt x="9" y="1"/>
                    <a:pt x="9" y="1"/>
                    <a:pt x="9" y="1"/>
                  </a:cubicBezTo>
                  <a:cubicBezTo>
                    <a:pt x="7" y="0"/>
                    <a:pt x="2"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7" name="Freeform 91">
              <a:extLst>
                <a:ext uri="{FF2B5EF4-FFF2-40B4-BE49-F238E27FC236}">
                  <a16:creationId xmlns:a16="http://schemas.microsoft.com/office/drawing/2014/main" id="{1D4F4A50-D875-044A-B242-7687D369CD93}"/>
                </a:ext>
              </a:extLst>
            </p:cNvPr>
            <p:cNvSpPr>
              <a:spLocks/>
            </p:cNvSpPr>
            <p:nvPr/>
          </p:nvSpPr>
          <p:spPr bwMode="auto">
            <a:xfrm>
              <a:off x="6523038" y="4629150"/>
              <a:ext cx="153988" cy="73025"/>
            </a:xfrm>
            <a:custGeom>
              <a:avLst/>
              <a:gdLst>
                <a:gd name="T0" fmla="*/ 0 w 19"/>
                <a:gd name="T1" fmla="*/ 1 h 9"/>
                <a:gd name="T2" fmla="*/ 0 w 19"/>
                <a:gd name="T3" fmla="*/ 8 h 9"/>
                <a:gd name="T4" fmla="*/ 19 w 19"/>
                <a:gd name="T5" fmla="*/ 8 h 9"/>
                <a:gd name="T6" fmla="*/ 19 w 19"/>
                <a:gd name="T7" fmla="*/ 1 h 9"/>
                <a:gd name="T8" fmla="*/ 0 w 19"/>
                <a:gd name="T9" fmla="*/ 1 h 9"/>
              </a:gdLst>
              <a:ahLst/>
              <a:cxnLst>
                <a:cxn ang="0">
                  <a:pos x="T0" y="T1"/>
                </a:cxn>
                <a:cxn ang="0">
                  <a:pos x="T2" y="T3"/>
                </a:cxn>
                <a:cxn ang="0">
                  <a:pos x="T4" y="T5"/>
                </a:cxn>
                <a:cxn ang="0">
                  <a:pos x="T6" y="T7"/>
                </a:cxn>
                <a:cxn ang="0">
                  <a:pos x="T8" y="T9"/>
                </a:cxn>
              </a:cxnLst>
              <a:rect l="0" t="0" r="r" b="b"/>
              <a:pathLst>
                <a:path w="19" h="9">
                  <a:moveTo>
                    <a:pt x="0" y="1"/>
                  </a:moveTo>
                  <a:cubicBezTo>
                    <a:pt x="0" y="8"/>
                    <a:pt x="0" y="8"/>
                    <a:pt x="0" y="8"/>
                  </a:cubicBezTo>
                  <a:cubicBezTo>
                    <a:pt x="5" y="9"/>
                    <a:pt x="14" y="9"/>
                    <a:pt x="19" y="8"/>
                  </a:cubicBezTo>
                  <a:cubicBezTo>
                    <a:pt x="19" y="1"/>
                    <a:pt x="19" y="1"/>
                    <a:pt x="19" y="1"/>
                  </a:cubicBezTo>
                  <a:cubicBezTo>
                    <a:pt x="14" y="0"/>
                    <a:pt x="5"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18" name="Group 2117">
            <a:extLst>
              <a:ext uri="{FF2B5EF4-FFF2-40B4-BE49-F238E27FC236}">
                <a16:creationId xmlns:a16="http://schemas.microsoft.com/office/drawing/2014/main" id="{42FE0831-F848-0F4E-8E99-6D65E08D270F}"/>
              </a:ext>
            </a:extLst>
          </p:cNvPr>
          <p:cNvGrpSpPr/>
          <p:nvPr userDrawn="1"/>
        </p:nvGrpSpPr>
        <p:grpSpPr>
          <a:xfrm>
            <a:off x="5857979" y="1920492"/>
            <a:ext cx="328762" cy="239858"/>
            <a:chOff x="7329488" y="4314825"/>
            <a:chExt cx="563563" cy="411163"/>
          </a:xfrm>
          <a:solidFill>
            <a:srgbClr val="003088"/>
          </a:solidFill>
        </p:grpSpPr>
        <p:sp>
          <p:nvSpPr>
            <p:cNvPr id="2119" name="Freeform 92">
              <a:extLst>
                <a:ext uri="{FF2B5EF4-FFF2-40B4-BE49-F238E27FC236}">
                  <a16:creationId xmlns:a16="http://schemas.microsoft.com/office/drawing/2014/main" id="{8FA8512A-D394-4E4A-ACCC-B765AF9DE9CD}"/>
                </a:ext>
              </a:extLst>
            </p:cNvPr>
            <p:cNvSpPr>
              <a:spLocks/>
            </p:cNvSpPr>
            <p:nvPr/>
          </p:nvSpPr>
          <p:spPr bwMode="auto">
            <a:xfrm>
              <a:off x="7732713" y="4387850"/>
              <a:ext cx="80963" cy="96838"/>
            </a:xfrm>
            <a:custGeom>
              <a:avLst/>
              <a:gdLst>
                <a:gd name="T0" fmla="*/ 30 w 51"/>
                <a:gd name="T1" fmla="*/ 61 h 61"/>
                <a:gd name="T2" fmla="*/ 20 w 51"/>
                <a:gd name="T3" fmla="*/ 61 h 61"/>
                <a:gd name="T4" fmla="*/ 0 w 51"/>
                <a:gd name="T5" fmla="*/ 0 h 61"/>
                <a:gd name="T6" fmla="*/ 51 w 51"/>
                <a:gd name="T7" fmla="*/ 0 h 61"/>
                <a:gd name="T8" fmla="*/ 30 w 51"/>
                <a:gd name="T9" fmla="*/ 61 h 61"/>
              </a:gdLst>
              <a:ahLst/>
              <a:cxnLst>
                <a:cxn ang="0">
                  <a:pos x="T0" y="T1"/>
                </a:cxn>
                <a:cxn ang="0">
                  <a:pos x="T2" y="T3"/>
                </a:cxn>
                <a:cxn ang="0">
                  <a:pos x="T4" y="T5"/>
                </a:cxn>
                <a:cxn ang="0">
                  <a:pos x="T6" y="T7"/>
                </a:cxn>
                <a:cxn ang="0">
                  <a:pos x="T8" y="T9"/>
                </a:cxn>
              </a:cxnLst>
              <a:rect l="0" t="0" r="r" b="b"/>
              <a:pathLst>
                <a:path w="51" h="61">
                  <a:moveTo>
                    <a:pt x="30" y="61"/>
                  </a:moveTo>
                  <a:lnTo>
                    <a:pt x="20" y="61"/>
                  </a:lnTo>
                  <a:lnTo>
                    <a:pt x="0" y="0"/>
                  </a:lnTo>
                  <a:lnTo>
                    <a:pt x="51" y="0"/>
                  </a:lnTo>
                  <a:lnTo>
                    <a:pt x="30"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0" name="Freeform 93">
              <a:extLst>
                <a:ext uri="{FF2B5EF4-FFF2-40B4-BE49-F238E27FC236}">
                  <a16:creationId xmlns:a16="http://schemas.microsoft.com/office/drawing/2014/main" id="{229BDA92-7CF2-A243-B325-0C5CB19E7A9F}"/>
                </a:ext>
              </a:extLst>
            </p:cNvPr>
            <p:cNvSpPr>
              <a:spLocks/>
            </p:cNvSpPr>
            <p:nvPr/>
          </p:nvSpPr>
          <p:spPr bwMode="auto">
            <a:xfrm>
              <a:off x="7651751" y="4340225"/>
              <a:ext cx="112713" cy="31750"/>
            </a:xfrm>
            <a:custGeom>
              <a:avLst/>
              <a:gdLst>
                <a:gd name="T0" fmla="*/ 0 w 71"/>
                <a:gd name="T1" fmla="*/ 0 h 20"/>
                <a:gd name="T2" fmla="*/ 0 w 71"/>
                <a:gd name="T3" fmla="*/ 5 h 20"/>
                <a:gd name="T4" fmla="*/ 56 w 71"/>
                <a:gd name="T5" fmla="*/ 20 h 20"/>
                <a:gd name="T6" fmla="*/ 71 w 71"/>
                <a:gd name="T7" fmla="*/ 10 h 20"/>
                <a:gd name="T8" fmla="*/ 71 w 71"/>
                <a:gd name="T9" fmla="*/ 0 h 20"/>
                <a:gd name="T10" fmla="*/ 0 w 71"/>
                <a:gd name="T11" fmla="*/ 0 h 20"/>
              </a:gdLst>
              <a:ahLst/>
              <a:cxnLst>
                <a:cxn ang="0">
                  <a:pos x="T0" y="T1"/>
                </a:cxn>
                <a:cxn ang="0">
                  <a:pos x="T2" y="T3"/>
                </a:cxn>
                <a:cxn ang="0">
                  <a:pos x="T4" y="T5"/>
                </a:cxn>
                <a:cxn ang="0">
                  <a:pos x="T6" y="T7"/>
                </a:cxn>
                <a:cxn ang="0">
                  <a:pos x="T8" y="T9"/>
                </a:cxn>
                <a:cxn ang="0">
                  <a:pos x="T10" y="T11"/>
                </a:cxn>
              </a:cxnLst>
              <a:rect l="0" t="0" r="r" b="b"/>
              <a:pathLst>
                <a:path w="71" h="20">
                  <a:moveTo>
                    <a:pt x="0" y="0"/>
                  </a:moveTo>
                  <a:lnTo>
                    <a:pt x="0" y="5"/>
                  </a:lnTo>
                  <a:lnTo>
                    <a:pt x="56" y="20"/>
                  </a:lnTo>
                  <a:lnTo>
                    <a:pt x="71" y="10"/>
                  </a:lnTo>
                  <a:lnTo>
                    <a:pt x="71"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1" name="Freeform 94">
              <a:extLst>
                <a:ext uri="{FF2B5EF4-FFF2-40B4-BE49-F238E27FC236}">
                  <a16:creationId xmlns:a16="http://schemas.microsoft.com/office/drawing/2014/main" id="{BE5B37D1-ED82-854B-9AEF-00C317EE4480}"/>
                </a:ext>
              </a:extLst>
            </p:cNvPr>
            <p:cNvSpPr>
              <a:spLocks/>
            </p:cNvSpPr>
            <p:nvPr/>
          </p:nvSpPr>
          <p:spPr bwMode="auto">
            <a:xfrm>
              <a:off x="7788276" y="4340225"/>
              <a:ext cx="104775" cy="31750"/>
            </a:xfrm>
            <a:custGeom>
              <a:avLst/>
              <a:gdLst>
                <a:gd name="T0" fmla="*/ 0 w 66"/>
                <a:gd name="T1" fmla="*/ 0 h 20"/>
                <a:gd name="T2" fmla="*/ 0 w 66"/>
                <a:gd name="T3" fmla="*/ 10 h 20"/>
                <a:gd name="T4" fmla="*/ 16 w 66"/>
                <a:gd name="T5" fmla="*/ 20 h 20"/>
                <a:gd name="T6" fmla="*/ 66 w 66"/>
                <a:gd name="T7" fmla="*/ 5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10"/>
                  </a:lnTo>
                  <a:lnTo>
                    <a:pt x="16" y="20"/>
                  </a:lnTo>
                  <a:lnTo>
                    <a:pt x="66" y="5"/>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2" name="Freeform 95">
              <a:extLst>
                <a:ext uri="{FF2B5EF4-FFF2-40B4-BE49-F238E27FC236}">
                  <a16:creationId xmlns:a16="http://schemas.microsoft.com/office/drawing/2014/main" id="{50D419BC-6609-A44F-8405-795E475A19BD}"/>
                </a:ext>
              </a:extLst>
            </p:cNvPr>
            <p:cNvSpPr>
              <a:spLocks/>
            </p:cNvSpPr>
            <p:nvPr/>
          </p:nvSpPr>
          <p:spPr bwMode="auto">
            <a:xfrm>
              <a:off x="7756526" y="4324350"/>
              <a:ext cx="31750" cy="71438"/>
            </a:xfrm>
            <a:custGeom>
              <a:avLst/>
              <a:gdLst>
                <a:gd name="T0" fmla="*/ 4 w 4"/>
                <a:gd name="T1" fmla="*/ 9 h 9"/>
                <a:gd name="T2" fmla="*/ 4 w 4"/>
                <a:gd name="T3" fmla="*/ 2 h 9"/>
                <a:gd name="T4" fmla="*/ 2 w 4"/>
                <a:gd name="T5" fmla="*/ 0 h 9"/>
                <a:gd name="T6" fmla="*/ 0 w 4"/>
                <a:gd name="T7" fmla="*/ 1 h 9"/>
                <a:gd name="T8" fmla="*/ 0 w 4"/>
                <a:gd name="T9" fmla="*/ 9 h 9"/>
                <a:gd name="T10" fmla="*/ 4 w 4"/>
                <a:gd name="T11" fmla="*/ 9 h 9"/>
              </a:gdLst>
              <a:ahLst/>
              <a:cxnLst>
                <a:cxn ang="0">
                  <a:pos x="T0" y="T1"/>
                </a:cxn>
                <a:cxn ang="0">
                  <a:pos x="T2" y="T3"/>
                </a:cxn>
                <a:cxn ang="0">
                  <a:pos x="T4" y="T5"/>
                </a:cxn>
                <a:cxn ang="0">
                  <a:pos x="T6" y="T7"/>
                </a:cxn>
                <a:cxn ang="0">
                  <a:pos x="T8" y="T9"/>
                </a:cxn>
                <a:cxn ang="0">
                  <a:pos x="T10" y="T11"/>
                </a:cxn>
              </a:cxnLst>
              <a:rect l="0" t="0" r="r" b="b"/>
              <a:pathLst>
                <a:path w="4" h="9">
                  <a:moveTo>
                    <a:pt x="4" y="9"/>
                  </a:moveTo>
                  <a:cubicBezTo>
                    <a:pt x="4" y="2"/>
                    <a:pt x="4" y="2"/>
                    <a:pt x="4" y="2"/>
                  </a:cubicBezTo>
                  <a:cubicBezTo>
                    <a:pt x="4" y="0"/>
                    <a:pt x="3" y="0"/>
                    <a:pt x="2" y="0"/>
                  </a:cubicBezTo>
                  <a:cubicBezTo>
                    <a:pt x="1" y="0"/>
                    <a:pt x="0" y="0"/>
                    <a:pt x="0" y="1"/>
                  </a:cubicBezTo>
                  <a:cubicBezTo>
                    <a:pt x="0" y="9"/>
                    <a:pt x="0" y="9"/>
                    <a:pt x="0" y="9"/>
                  </a:cubicBezTo>
                  <a:lnTo>
                    <a:pt x="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3" name="Freeform 96">
              <a:extLst>
                <a:ext uri="{FF2B5EF4-FFF2-40B4-BE49-F238E27FC236}">
                  <a16:creationId xmlns:a16="http://schemas.microsoft.com/office/drawing/2014/main" id="{F2BEADE3-79DB-234A-AA1E-7DA41FD719F3}"/>
                </a:ext>
              </a:extLst>
            </p:cNvPr>
            <p:cNvSpPr>
              <a:spLocks/>
            </p:cNvSpPr>
            <p:nvPr/>
          </p:nvSpPr>
          <p:spPr bwMode="auto">
            <a:xfrm>
              <a:off x="7402513" y="4387850"/>
              <a:ext cx="88900" cy="96838"/>
            </a:xfrm>
            <a:custGeom>
              <a:avLst/>
              <a:gdLst>
                <a:gd name="T0" fmla="*/ 35 w 56"/>
                <a:gd name="T1" fmla="*/ 61 h 61"/>
                <a:gd name="T2" fmla="*/ 20 w 56"/>
                <a:gd name="T3" fmla="*/ 61 h 61"/>
                <a:gd name="T4" fmla="*/ 0 w 56"/>
                <a:gd name="T5" fmla="*/ 0 h 61"/>
                <a:gd name="T6" fmla="*/ 56 w 56"/>
                <a:gd name="T7" fmla="*/ 0 h 61"/>
                <a:gd name="T8" fmla="*/ 35 w 56"/>
                <a:gd name="T9" fmla="*/ 61 h 61"/>
              </a:gdLst>
              <a:ahLst/>
              <a:cxnLst>
                <a:cxn ang="0">
                  <a:pos x="T0" y="T1"/>
                </a:cxn>
                <a:cxn ang="0">
                  <a:pos x="T2" y="T3"/>
                </a:cxn>
                <a:cxn ang="0">
                  <a:pos x="T4" y="T5"/>
                </a:cxn>
                <a:cxn ang="0">
                  <a:pos x="T6" y="T7"/>
                </a:cxn>
                <a:cxn ang="0">
                  <a:pos x="T8" y="T9"/>
                </a:cxn>
              </a:cxnLst>
              <a:rect l="0" t="0" r="r" b="b"/>
              <a:pathLst>
                <a:path w="56" h="61">
                  <a:moveTo>
                    <a:pt x="35" y="61"/>
                  </a:moveTo>
                  <a:lnTo>
                    <a:pt x="20" y="61"/>
                  </a:lnTo>
                  <a:lnTo>
                    <a:pt x="0" y="0"/>
                  </a:lnTo>
                  <a:lnTo>
                    <a:pt x="56" y="0"/>
                  </a:lnTo>
                  <a:lnTo>
                    <a:pt x="35"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4" name="Freeform 97">
              <a:extLst>
                <a:ext uri="{FF2B5EF4-FFF2-40B4-BE49-F238E27FC236}">
                  <a16:creationId xmlns:a16="http://schemas.microsoft.com/office/drawing/2014/main" id="{ED0ABA72-FCB4-AD41-9493-228723CE308A}"/>
                </a:ext>
              </a:extLst>
            </p:cNvPr>
            <p:cNvSpPr>
              <a:spLocks/>
            </p:cNvSpPr>
            <p:nvPr/>
          </p:nvSpPr>
          <p:spPr bwMode="auto">
            <a:xfrm>
              <a:off x="7329488" y="4332288"/>
              <a:ext cx="104775" cy="39688"/>
            </a:xfrm>
            <a:custGeom>
              <a:avLst/>
              <a:gdLst>
                <a:gd name="T0" fmla="*/ 0 w 66"/>
                <a:gd name="T1" fmla="*/ 0 h 25"/>
                <a:gd name="T2" fmla="*/ 0 w 66"/>
                <a:gd name="T3" fmla="*/ 10 h 25"/>
                <a:gd name="T4" fmla="*/ 51 w 66"/>
                <a:gd name="T5" fmla="*/ 25 h 25"/>
                <a:gd name="T6" fmla="*/ 66 w 66"/>
                <a:gd name="T7" fmla="*/ 15 h 25"/>
                <a:gd name="T8" fmla="*/ 66 w 66"/>
                <a:gd name="T9" fmla="*/ 0 h 25"/>
                <a:gd name="T10" fmla="*/ 0 w 66"/>
                <a:gd name="T11" fmla="*/ 0 h 25"/>
              </a:gdLst>
              <a:ahLst/>
              <a:cxnLst>
                <a:cxn ang="0">
                  <a:pos x="T0" y="T1"/>
                </a:cxn>
                <a:cxn ang="0">
                  <a:pos x="T2" y="T3"/>
                </a:cxn>
                <a:cxn ang="0">
                  <a:pos x="T4" y="T5"/>
                </a:cxn>
                <a:cxn ang="0">
                  <a:pos x="T6" y="T7"/>
                </a:cxn>
                <a:cxn ang="0">
                  <a:pos x="T8" y="T9"/>
                </a:cxn>
                <a:cxn ang="0">
                  <a:pos x="T10" y="T11"/>
                </a:cxn>
              </a:cxnLst>
              <a:rect l="0" t="0" r="r" b="b"/>
              <a:pathLst>
                <a:path w="66" h="25">
                  <a:moveTo>
                    <a:pt x="0" y="0"/>
                  </a:moveTo>
                  <a:lnTo>
                    <a:pt x="0" y="10"/>
                  </a:lnTo>
                  <a:lnTo>
                    <a:pt x="51" y="25"/>
                  </a:lnTo>
                  <a:lnTo>
                    <a:pt x="66" y="15"/>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5" name="Freeform 98">
              <a:extLst>
                <a:ext uri="{FF2B5EF4-FFF2-40B4-BE49-F238E27FC236}">
                  <a16:creationId xmlns:a16="http://schemas.microsoft.com/office/drawing/2014/main" id="{38382C44-AAF2-C841-853F-58DC3E6DDB8B}"/>
                </a:ext>
              </a:extLst>
            </p:cNvPr>
            <p:cNvSpPr>
              <a:spLocks/>
            </p:cNvSpPr>
            <p:nvPr/>
          </p:nvSpPr>
          <p:spPr bwMode="auto">
            <a:xfrm>
              <a:off x="7458076" y="4340225"/>
              <a:ext cx="112713" cy="31750"/>
            </a:xfrm>
            <a:custGeom>
              <a:avLst/>
              <a:gdLst>
                <a:gd name="T0" fmla="*/ 0 w 71"/>
                <a:gd name="T1" fmla="*/ 0 h 20"/>
                <a:gd name="T2" fmla="*/ 0 w 71"/>
                <a:gd name="T3" fmla="*/ 10 h 20"/>
                <a:gd name="T4" fmla="*/ 15 w 71"/>
                <a:gd name="T5" fmla="*/ 20 h 20"/>
                <a:gd name="T6" fmla="*/ 71 w 71"/>
                <a:gd name="T7" fmla="*/ 5 h 20"/>
                <a:gd name="T8" fmla="*/ 71 w 71"/>
                <a:gd name="T9" fmla="*/ 0 h 20"/>
                <a:gd name="T10" fmla="*/ 0 w 71"/>
                <a:gd name="T11" fmla="*/ 0 h 20"/>
              </a:gdLst>
              <a:ahLst/>
              <a:cxnLst>
                <a:cxn ang="0">
                  <a:pos x="T0" y="T1"/>
                </a:cxn>
                <a:cxn ang="0">
                  <a:pos x="T2" y="T3"/>
                </a:cxn>
                <a:cxn ang="0">
                  <a:pos x="T4" y="T5"/>
                </a:cxn>
                <a:cxn ang="0">
                  <a:pos x="T6" y="T7"/>
                </a:cxn>
                <a:cxn ang="0">
                  <a:pos x="T8" y="T9"/>
                </a:cxn>
                <a:cxn ang="0">
                  <a:pos x="T10" y="T11"/>
                </a:cxn>
              </a:cxnLst>
              <a:rect l="0" t="0" r="r" b="b"/>
              <a:pathLst>
                <a:path w="71" h="20">
                  <a:moveTo>
                    <a:pt x="0" y="0"/>
                  </a:moveTo>
                  <a:lnTo>
                    <a:pt x="0" y="10"/>
                  </a:lnTo>
                  <a:lnTo>
                    <a:pt x="15" y="20"/>
                  </a:lnTo>
                  <a:lnTo>
                    <a:pt x="71" y="5"/>
                  </a:lnTo>
                  <a:lnTo>
                    <a:pt x="71"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6" name="Freeform 99">
              <a:extLst>
                <a:ext uri="{FF2B5EF4-FFF2-40B4-BE49-F238E27FC236}">
                  <a16:creationId xmlns:a16="http://schemas.microsoft.com/office/drawing/2014/main" id="{B19E97F9-BAE6-5B43-9C11-1A12183E891B}"/>
                </a:ext>
              </a:extLst>
            </p:cNvPr>
            <p:cNvSpPr>
              <a:spLocks/>
            </p:cNvSpPr>
            <p:nvPr/>
          </p:nvSpPr>
          <p:spPr bwMode="auto">
            <a:xfrm>
              <a:off x="7434263" y="4314825"/>
              <a:ext cx="31750" cy="80963"/>
            </a:xfrm>
            <a:custGeom>
              <a:avLst/>
              <a:gdLst>
                <a:gd name="T0" fmla="*/ 4 w 4"/>
                <a:gd name="T1" fmla="*/ 10 h 10"/>
                <a:gd name="T2" fmla="*/ 4 w 4"/>
                <a:gd name="T3" fmla="*/ 2 h 10"/>
                <a:gd name="T4" fmla="*/ 2 w 4"/>
                <a:gd name="T5" fmla="*/ 0 h 10"/>
                <a:gd name="T6" fmla="*/ 0 w 4"/>
                <a:gd name="T7" fmla="*/ 2 h 10"/>
                <a:gd name="T8" fmla="*/ 0 w 4"/>
                <a:gd name="T9" fmla="*/ 10 h 10"/>
                <a:gd name="T10" fmla="*/ 4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4" y="10"/>
                  </a:moveTo>
                  <a:cubicBezTo>
                    <a:pt x="4" y="2"/>
                    <a:pt x="4" y="2"/>
                    <a:pt x="4" y="2"/>
                  </a:cubicBezTo>
                  <a:cubicBezTo>
                    <a:pt x="4" y="1"/>
                    <a:pt x="3" y="0"/>
                    <a:pt x="2" y="0"/>
                  </a:cubicBezTo>
                  <a:cubicBezTo>
                    <a:pt x="1" y="0"/>
                    <a:pt x="0" y="1"/>
                    <a:pt x="0" y="2"/>
                  </a:cubicBezTo>
                  <a:cubicBezTo>
                    <a:pt x="0" y="10"/>
                    <a:pt x="0" y="10"/>
                    <a:pt x="0" y="10"/>
                  </a:cubicBezTo>
                  <a:lnTo>
                    <a:pt x="4"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7" name="Freeform 100">
              <a:extLst>
                <a:ext uri="{FF2B5EF4-FFF2-40B4-BE49-F238E27FC236}">
                  <a16:creationId xmlns:a16="http://schemas.microsoft.com/office/drawing/2014/main" id="{D47A08B0-C0F4-0B4A-88B2-A8227E5B1750}"/>
                </a:ext>
              </a:extLst>
            </p:cNvPr>
            <p:cNvSpPr>
              <a:spLocks/>
            </p:cNvSpPr>
            <p:nvPr/>
          </p:nvSpPr>
          <p:spPr bwMode="auto">
            <a:xfrm>
              <a:off x="7458076" y="4403725"/>
              <a:ext cx="306388" cy="80963"/>
            </a:xfrm>
            <a:custGeom>
              <a:avLst/>
              <a:gdLst>
                <a:gd name="T0" fmla="*/ 0 w 193"/>
                <a:gd name="T1" fmla="*/ 0 h 51"/>
                <a:gd name="T2" fmla="*/ 0 w 193"/>
                <a:gd name="T3" fmla="*/ 21 h 51"/>
                <a:gd name="T4" fmla="*/ 56 w 193"/>
                <a:gd name="T5" fmla="*/ 51 h 51"/>
                <a:gd name="T6" fmla="*/ 132 w 193"/>
                <a:gd name="T7" fmla="*/ 51 h 51"/>
                <a:gd name="T8" fmla="*/ 193 w 193"/>
                <a:gd name="T9" fmla="*/ 21 h 51"/>
                <a:gd name="T10" fmla="*/ 193 w 193"/>
                <a:gd name="T11" fmla="*/ 5 h 51"/>
                <a:gd name="T12" fmla="*/ 0 w 193"/>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193" h="51">
                  <a:moveTo>
                    <a:pt x="0" y="0"/>
                  </a:moveTo>
                  <a:lnTo>
                    <a:pt x="0" y="21"/>
                  </a:lnTo>
                  <a:lnTo>
                    <a:pt x="56" y="51"/>
                  </a:lnTo>
                  <a:lnTo>
                    <a:pt x="132" y="51"/>
                  </a:lnTo>
                  <a:lnTo>
                    <a:pt x="193" y="21"/>
                  </a:lnTo>
                  <a:lnTo>
                    <a:pt x="193" y="5"/>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8" name="Freeform 101">
              <a:extLst>
                <a:ext uri="{FF2B5EF4-FFF2-40B4-BE49-F238E27FC236}">
                  <a16:creationId xmlns:a16="http://schemas.microsoft.com/office/drawing/2014/main" id="{C9EE798A-0A58-254E-8D54-DDA14015B491}"/>
                </a:ext>
              </a:extLst>
            </p:cNvPr>
            <p:cNvSpPr>
              <a:spLocks/>
            </p:cNvSpPr>
            <p:nvPr/>
          </p:nvSpPr>
          <p:spPr bwMode="auto">
            <a:xfrm>
              <a:off x="7539038" y="4379913"/>
              <a:ext cx="144463" cy="88900"/>
            </a:xfrm>
            <a:custGeom>
              <a:avLst/>
              <a:gdLst>
                <a:gd name="T0" fmla="*/ 18 w 18"/>
                <a:gd name="T1" fmla="*/ 11 h 11"/>
                <a:gd name="T2" fmla="*/ 0 w 18"/>
                <a:gd name="T3" fmla="*/ 11 h 11"/>
                <a:gd name="T4" fmla="*/ 3 w 18"/>
                <a:gd name="T5" fmla="*/ 4 h 11"/>
                <a:gd name="T6" fmla="*/ 9 w 18"/>
                <a:gd name="T7" fmla="*/ 0 h 11"/>
                <a:gd name="T8" fmla="*/ 9 w 18"/>
                <a:gd name="T9" fmla="*/ 0 h 11"/>
                <a:gd name="T10" fmla="*/ 15 w 18"/>
                <a:gd name="T11" fmla="*/ 4 h 11"/>
                <a:gd name="T12" fmla="*/ 18 w 18"/>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8" h="11">
                  <a:moveTo>
                    <a:pt x="18" y="11"/>
                  </a:moveTo>
                  <a:cubicBezTo>
                    <a:pt x="0" y="11"/>
                    <a:pt x="0" y="11"/>
                    <a:pt x="0" y="11"/>
                  </a:cubicBezTo>
                  <a:cubicBezTo>
                    <a:pt x="3" y="4"/>
                    <a:pt x="3" y="4"/>
                    <a:pt x="3" y="4"/>
                  </a:cubicBezTo>
                  <a:cubicBezTo>
                    <a:pt x="4" y="1"/>
                    <a:pt x="6" y="0"/>
                    <a:pt x="9" y="0"/>
                  </a:cubicBezTo>
                  <a:cubicBezTo>
                    <a:pt x="9" y="0"/>
                    <a:pt x="9" y="0"/>
                    <a:pt x="9" y="0"/>
                  </a:cubicBezTo>
                  <a:cubicBezTo>
                    <a:pt x="12" y="0"/>
                    <a:pt x="14" y="2"/>
                    <a:pt x="15" y="4"/>
                  </a:cubicBezTo>
                  <a:lnTo>
                    <a:pt x="18"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9" name="Freeform 102">
              <a:extLst>
                <a:ext uri="{FF2B5EF4-FFF2-40B4-BE49-F238E27FC236}">
                  <a16:creationId xmlns:a16="http://schemas.microsoft.com/office/drawing/2014/main" id="{E8654F4F-9E09-BE41-883A-51877DFB8717}"/>
                </a:ext>
              </a:extLst>
            </p:cNvPr>
            <p:cNvSpPr>
              <a:spLocks/>
            </p:cNvSpPr>
            <p:nvPr/>
          </p:nvSpPr>
          <p:spPr bwMode="auto">
            <a:xfrm>
              <a:off x="7426326" y="4581525"/>
              <a:ext cx="369888" cy="144463"/>
            </a:xfrm>
            <a:custGeom>
              <a:avLst/>
              <a:gdLst>
                <a:gd name="T0" fmla="*/ 32 w 46"/>
                <a:gd name="T1" fmla="*/ 0 h 18"/>
                <a:gd name="T2" fmla="*/ 31 w 46"/>
                <a:gd name="T3" fmla="*/ 2 h 18"/>
                <a:gd name="T4" fmla="*/ 39 w 46"/>
                <a:gd name="T5" fmla="*/ 7 h 18"/>
                <a:gd name="T6" fmla="*/ 23 w 46"/>
                <a:gd name="T7" fmla="*/ 13 h 18"/>
                <a:gd name="T8" fmla="*/ 6 w 46"/>
                <a:gd name="T9" fmla="*/ 7 h 18"/>
                <a:gd name="T10" fmla="*/ 15 w 46"/>
                <a:gd name="T11" fmla="*/ 1 h 18"/>
                <a:gd name="T12" fmla="*/ 13 w 46"/>
                <a:gd name="T13" fmla="*/ 0 h 18"/>
                <a:gd name="T14" fmla="*/ 0 w 46"/>
                <a:gd name="T15" fmla="*/ 8 h 18"/>
                <a:gd name="T16" fmla="*/ 23 w 46"/>
                <a:gd name="T17" fmla="*/ 18 h 18"/>
                <a:gd name="T18" fmla="*/ 46 w 46"/>
                <a:gd name="T19" fmla="*/ 9 h 18"/>
                <a:gd name="T20" fmla="*/ 32 w 46"/>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8">
                  <a:moveTo>
                    <a:pt x="32" y="0"/>
                  </a:moveTo>
                  <a:cubicBezTo>
                    <a:pt x="31" y="2"/>
                    <a:pt x="31" y="2"/>
                    <a:pt x="31" y="2"/>
                  </a:cubicBezTo>
                  <a:cubicBezTo>
                    <a:pt x="36" y="3"/>
                    <a:pt x="39" y="5"/>
                    <a:pt x="39" y="7"/>
                  </a:cubicBezTo>
                  <a:cubicBezTo>
                    <a:pt x="39" y="10"/>
                    <a:pt x="32" y="13"/>
                    <a:pt x="23" y="13"/>
                  </a:cubicBezTo>
                  <a:cubicBezTo>
                    <a:pt x="14" y="13"/>
                    <a:pt x="6" y="10"/>
                    <a:pt x="6" y="7"/>
                  </a:cubicBezTo>
                  <a:cubicBezTo>
                    <a:pt x="6" y="4"/>
                    <a:pt x="10" y="2"/>
                    <a:pt x="15" y="1"/>
                  </a:cubicBezTo>
                  <a:cubicBezTo>
                    <a:pt x="13" y="0"/>
                    <a:pt x="13" y="0"/>
                    <a:pt x="13" y="0"/>
                  </a:cubicBezTo>
                  <a:cubicBezTo>
                    <a:pt x="5" y="1"/>
                    <a:pt x="0" y="4"/>
                    <a:pt x="0" y="8"/>
                  </a:cubicBezTo>
                  <a:cubicBezTo>
                    <a:pt x="0" y="13"/>
                    <a:pt x="10" y="18"/>
                    <a:pt x="23" y="18"/>
                  </a:cubicBezTo>
                  <a:cubicBezTo>
                    <a:pt x="35" y="18"/>
                    <a:pt x="46" y="14"/>
                    <a:pt x="46" y="9"/>
                  </a:cubicBezTo>
                  <a:cubicBezTo>
                    <a:pt x="46" y="5"/>
                    <a:pt x="40" y="1"/>
                    <a:pt x="3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0" name="Freeform 103">
              <a:extLst>
                <a:ext uri="{FF2B5EF4-FFF2-40B4-BE49-F238E27FC236}">
                  <a16:creationId xmlns:a16="http://schemas.microsoft.com/office/drawing/2014/main" id="{F9388854-DF43-7640-B497-3D72CF0C7F98}"/>
                </a:ext>
              </a:extLst>
            </p:cNvPr>
            <p:cNvSpPr>
              <a:spLocks/>
            </p:cNvSpPr>
            <p:nvPr/>
          </p:nvSpPr>
          <p:spPr bwMode="auto">
            <a:xfrm>
              <a:off x="7539038" y="4508500"/>
              <a:ext cx="136525" cy="138113"/>
            </a:xfrm>
            <a:custGeom>
              <a:avLst/>
              <a:gdLst>
                <a:gd name="T0" fmla="*/ 25 w 86"/>
                <a:gd name="T1" fmla="*/ 0 h 87"/>
                <a:gd name="T2" fmla="*/ 61 w 86"/>
                <a:gd name="T3" fmla="*/ 0 h 87"/>
                <a:gd name="T4" fmla="*/ 61 w 86"/>
                <a:gd name="T5" fmla="*/ 31 h 87"/>
                <a:gd name="T6" fmla="*/ 86 w 86"/>
                <a:gd name="T7" fmla="*/ 31 h 87"/>
                <a:gd name="T8" fmla="*/ 46 w 86"/>
                <a:gd name="T9" fmla="*/ 87 h 87"/>
                <a:gd name="T10" fmla="*/ 0 w 86"/>
                <a:gd name="T11" fmla="*/ 31 h 87"/>
                <a:gd name="T12" fmla="*/ 25 w 86"/>
                <a:gd name="T13" fmla="*/ 31 h 87"/>
                <a:gd name="T14" fmla="*/ 25 w 86"/>
                <a:gd name="T15" fmla="*/ 0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7">
                  <a:moveTo>
                    <a:pt x="25" y="0"/>
                  </a:moveTo>
                  <a:lnTo>
                    <a:pt x="61" y="0"/>
                  </a:lnTo>
                  <a:lnTo>
                    <a:pt x="61" y="31"/>
                  </a:lnTo>
                  <a:lnTo>
                    <a:pt x="86" y="31"/>
                  </a:lnTo>
                  <a:lnTo>
                    <a:pt x="46" y="87"/>
                  </a:lnTo>
                  <a:lnTo>
                    <a:pt x="0" y="31"/>
                  </a:lnTo>
                  <a:lnTo>
                    <a:pt x="25" y="31"/>
                  </a:lnTo>
                  <a:lnTo>
                    <a:pt x="2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1" name="Group 2130">
            <a:extLst>
              <a:ext uri="{FF2B5EF4-FFF2-40B4-BE49-F238E27FC236}">
                <a16:creationId xmlns:a16="http://schemas.microsoft.com/office/drawing/2014/main" id="{D3DBE000-A910-C14B-834C-D64192D757D5}"/>
              </a:ext>
            </a:extLst>
          </p:cNvPr>
          <p:cNvGrpSpPr/>
          <p:nvPr userDrawn="1"/>
        </p:nvGrpSpPr>
        <p:grpSpPr>
          <a:xfrm>
            <a:off x="7686941" y="1901971"/>
            <a:ext cx="206518" cy="276901"/>
            <a:chOff x="7434263" y="5275263"/>
            <a:chExt cx="354013" cy="474663"/>
          </a:xfrm>
          <a:solidFill>
            <a:srgbClr val="003088"/>
          </a:solidFill>
        </p:grpSpPr>
        <p:sp>
          <p:nvSpPr>
            <p:cNvPr id="2132" name="Freeform 104">
              <a:extLst>
                <a:ext uri="{FF2B5EF4-FFF2-40B4-BE49-F238E27FC236}">
                  <a16:creationId xmlns:a16="http://schemas.microsoft.com/office/drawing/2014/main" id="{6586F996-C245-1147-8F4E-C22DFFD3EA40}"/>
                </a:ext>
              </a:extLst>
            </p:cNvPr>
            <p:cNvSpPr>
              <a:spLocks noEditPoints="1"/>
            </p:cNvSpPr>
            <p:nvPr/>
          </p:nvSpPr>
          <p:spPr bwMode="auto">
            <a:xfrm>
              <a:off x="7434263" y="5275263"/>
              <a:ext cx="354013" cy="474663"/>
            </a:xfrm>
            <a:custGeom>
              <a:avLst/>
              <a:gdLst>
                <a:gd name="T0" fmla="*/ 44 w 44"/>
                <a:gd name="T1" fmla="*/ 9 h 59"/>
                <a:gd name="T2" fmla="*/ 36 w 44"/>
                <a:gd name="T3" fmla="*/ 0 h 59"/>
                <a:gd name="T4" fmla="*/ 22 w 44"/>
                <a:gd name="T5" fmla="*/ 0 h 59"/>
                <a:gd name="T6" fmla="*/ 8 w 44"/>
                <a:gd name="T7" fmla="*/ 0 h 59"/>
                <a:gd name="T8" fmla="*/ 0 w 44"/>
                <a:gd name="T9" fmla="*/ 9 h 59"/>
                <a:gd name="T10" fmla="*/ 0 w 44"/>
                <a:gd name="T11" fmla="*/ 51 h 59"/>
                <a:gd name="T12" fmla="*/ 8 w 44"/>
                <a:gd name="T13" fmla="*/ 59 h 59"/>
                <a:gd name="T14" fmla="*/ 22 w 44"/>
                <a:gd name="T15" fmla="*/ 59 h 59"/>
                <a:gd name="T16" fmla="*/ 36 w 44"/>
                <a:gd name="T17" fmla="*/ 59 h 59"/>
                <a:gd name="T18" fmla="*/ 44 w 44"/>
                <a:gd name="T19" fmla="*/ 50 h 59"/>
                <a:gd name="T20" fmla="*/ 44 w 44"/>
                <a:gd name="T21" fmla="*/ 9 h 59"/>
                <a:gd name="T22" fmla="*/ 26 w 44"/>
                <a:gd name="T23" fmla="*/ 53 h 59"/>
                <a:gd name="T24" fmla="*/ 24 w 44"/>
                <a:gd name="T25" fmla="*/ 55 h 59"/>
                <a:gd name="T26" fmla="*/ 21 w 44"/>
                <a:gd name="T27" fmla="*/ 55 h 59"/>
                <a:gd name="T28" fmla="*/ 19 w 44"/>
                <a:gd name="T29" fmla="*/ 55 h 59"/>
                <a:gd name="T30" fmla="*/ 17 w 44"/>
                <a:gd name="T31" fmla="*/ 53 h 59"/>
                <a:gd name="T32" fmla="*/ 17 w 44"/>
                <a:gd name="T33" fmla="*/ 52 h 59"/>
                <a:gd name="T34" fmla="*/ 19 w 44"/>
                <a:gd name="T35" fmla="*/ 50 h 59"/>
                <a:gd name="T36" fmla="*/ 21 w 44"/>
                <a:gd name="T37" fmla="*/ 50 h 59"/>
                <a:gd name="T38" fmla="*/ 24 w 44"/>
                <a:gd name="T39" fmla="*/ 50 h 59"/>
                <a:gd name="T40" fmla="*/ 26 w 44"/>
                <a:gd name="T41" fmla="*/ 52 h 59"/>
                <a:gd name="T42" fmla="*/ 26 w 44"/>
                <a:gd name="T43" fmla="*/ 53 h 59"/>
                <a:gd name="T44" fmla="*/ 22 w 44"/>
                <a:gd name="T45" fmla="*/ 47 h 59"/>
                <a:gd name="T46" fmla="*/ 5 w 44"/>
                <a:gd name="T47" fmla="*/ 46 h 59"/>
                <a:gd name="T48" fmla="*/ 5 w 44"/>
                <a:gd name="T49" fmla="*/ 10 h 59"/>
                <a:gd name="T50" fmla="*/ 22 w 44"/>
                <a:gd name="T51" fmla="*/ 9 h 59"/>
                <a:gd name="T52" fmla="*/ 39 w 44"/>
                <a:gd name="T53" fmla="*/ 10 h 59"/>
                <a:gd name="T54" fmla="*/ 39 w 44"/>
                <a:gd name="T55" fmla="*/ 46 h 59"/>
                <a:gd name="T56" fmla="*/ 22 w 44"/>
                <a:gd name="T57"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59">
                  <a:moveTo>
                    <a:pt x="44" y="9"/>
                  </a:moveTo>
                  <a:cubicBezTo>
                    <a:pt x="44" y="4"/>
                    <a:pt x="40" y="1"/>
                    <a:pt x="36" y="0"/>
                  </a:cubicBezTo>
                  <a:cubicBezTo>
                    <a:pt x="32" y="0"/>
                    <a:pt x="27" y="0"/>
                    <a:pt x="22" y="0"/>
                  </a:cubicBezTo>
                  <a:cubicBezTo>
                    <a:pt x="17" y="0"/>
                    <a:pt x="12" y="0"/>
                    <a:pt x="8" y="0"/>
                  </a:cubicBezTo>
                  <a:cubicBezTo>
                    <a:pt x="3" y="1"/>
                    <a:pt x="0" y="4"/>
                    <a:pt x="0" y="9"/>
                  </a:cubicBezTo>
                  <a:cubicBezTo>
                    <a:pt x="0" y="51"/>
                    <a:pt x="0" y="51"/>
                    <a:pt x="0" y="51"/>
                  </a:cubicBezTo>
                  <a:cubicBezTo>
                    <a:pt x="0" y="55"/>
                    <a:pt x="3" y="58"/>
                    <a:pt x="8" y="59"/>
                  </a:cubicBezTo>
                  <a:cubicBezTo>
                    <a:pt x="12" y="59"/>
                    <a:pt x="17" y="59"/>
                    <a:pt x="22" y="59"/>
                  </a:cubicBezTo>
                  <a:cubicBezTo>
                    <a:pt x="27" y="59"/>
                    <a:pt x="32" y="59"/>
                    <a:pt x="36" y="59"/>
                  </a:cubicBezTo>
                  <a:cubicBezTo>
                    <a:pt x="41" y="58"/>
                    <a:pt x="44" y="55"/>
                    <a:pt x="44" y="50"/>
                  </a:cubicBezTo>
                  <a:lnTo>
                    <a:pt x="44" y="9"/>
                  </a:lnTo>
                  <a:close/>
                  <a:moveTo>
                    <a:pt x="26" y="53"/>
                  </a:moveTo>
                  <a:cubicBezTo>
                    <a:pt x="26" y="54"/>
                    <a:pt x="25" y="55"/>
                    <a:pt x="24" y="55"/>
                  </a:cubicBezTo>
                  <a:cubicBezTo>
                    <a:pt x="23" y="55"/>
                    <a:pt x="22" y="55"/>
                    <a:pt x="21" y="55"/>
                  </a:cubicBezTo>
                  <a:cubicBezTo>
                    <a:pt x="20" y="55"/>
                    <a:pt x="19" y="55"/>
                    <a:pt x="19" y="55"/>
                  </a:cubicBezTo>
                  <a:cubicBezTo>
                    <a:pt x="18" y="55"/>
                    <a:pt x="17" y="54"/>
                    <a:pt x="17" y="53"/>
                  </a:cubicBezTo>
                  <a:cubicBezTo>
                    <a:pt x="17" y="52"/>
                    <a:pt x="17" y="52"/>
                    <a:pt x="17" y="52"/>
                  </a:cubicBezTo>
                  <a:cubicBezTo>
                    <a:pt x="17" y="51"/>
                    <a:pt x="18" y="50"/>
                    <a:pt x="19" y="50"/>
                  </a:cubicBezTo>
                  <a:cubicBezTo>
                    <a:pt x="19" y="50"/>
                    <a:pt x="20" y="50"/>
                    <a:pt x="21" y="50"/>
                  </a:cubicBezTo>
                  <a:cubicBezTo>
                    <a:pt x="22" y="50"/>
                    <a:pt x="23" y="50"/>
                    <a:pt x="24" y="50"/>
                  </a:cubicBezTo>
                  <a:cubicBezTo>
                    <a:pt x="25" y="50"/>
                    <a:pt x="26" y="51"/>
                    <a:pt x="26" y="52"/>
                  </a:cubicBezTo>
                  <a:lnTo>
                    <a:pt x="26" y="53"/>
                  </a:lnTo>
                  <a:close/>
                  <a:moveTo>
                    <a:pt x="22" y="47"/>
                  </a:moveTo>
                  <a:cubicBezTo>
                    <a:pt x="16" y="47"/>
                    <a:pt x="10" y="47"/>
                    <a:pt x="5" y="46"/>
                  </a:cubicBezTo>
                  <a:cubicBezTo>
                    <a:pt x="5" y="10"/>
                    <a:pt x="5" y="10"/>
                    <a:pt x="5" y="10"/>
                  </a:cubicBezTo>
                  <a:cubicBezTo>
                    <a:pt x="10" y="9"/>
                    <a:pt x="16" y="9"/>
                    <a:pt x="22" y="9"/>
                  </a:cubicBezTo>
                  <a:cubicBezTo>
                    <a:pt x="28" y="9"/>
                    <a:pt x="34" y="9"/>
                    <a:pt x="39" y="10"/>
                  </a:cubicBezTo>
                  <a:cubicBezTo>
                    <a:pt x="39" y="46"/>
                    <a:pt x="39" y="46"/>
                    <a:pt x="39" y="46"/>
                  </a:cubicBezTo>
                  <a:cubicBezTo>
                    <a:pt x="34" y="47"/>
                    <a:pt x="28" y="47"/>
                    <a:pt x="22" y="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3" name="Freeform 105">
              <a:extLst>
                <a:ext uri="{FF2B5EF4-FFF2-40B4-BE49-F238E27FC236}">
                  <a16:creationId xmlns:a16="http://schemas.microsoft.com/office/drawing/2014/main" id="{A87FC903-9C42-9E4E-9E49-B4C67A6928BC}"/>
                </a:ext>
              </a:extLst>
            </p:cNvPr>
            <p:cNvSpPr>
              <a:spLocks/>
            </p:cNvSpPr>
            <p:nvPr/>
          </p:nvSpPr>
          <p:spPr bwMode="auto">
            <a:xfrm>
              <a:off x="7562851" y="5380038"/>
              <a:ext cx="96838" cy="87313"/>
            </a:xfrm>
            <a:custGeom>
              <a:avLst/>
              <a:gdLst>
                <a:gd name="T0" fmla="*/ 21 w 61"/>
                <a:gd name="T1" fmla="*/ 55 h 55"/>
                <a:gd name="T2" fmla="*/ 41 w 61"/>
                <a:gd name="T3" fmla="*/ 55 h 55"/>
                <a:gd name="T4" fmla="*/ 41 w 61"/>
                <a:gd name="T5" fmla="*/ 35 h 55"/>
                <a:gd name="T6" fmla="*/ 61 w 61"/>
                <a:gd name="T7" fmla="*/ 35 h 55"/>
                <a:gd name="T8" fmla="*/ 31 w 61"/>
                <a:gd name="T9" fmla="*/ 0 h 55"/>
                <a:gd name="T10" fmla="*/ 0 w 61"/>
                <a:gd name="T11" fmla="*/ 35 h 55"/>
                <a:gd name="T12" fmla="*/ 21 w 61"/>
                <a:gd name="T13" fmla="*/ 35 h 55"/>
                <a:gd name="T14" fmla="*/ 21 w 61"/>
                <a:gd name="T15" fmla="*/ 5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5">
                  <a:moveTo>
                    <a:pt x="21" y="55"/>
                  </a:moveTo>
                  <a:lnTo>
                    <a:pt x="41" y="55"/>
                  </a:lnTo>
                  <a:lnTo>
                    <a:pt x="41" y="35"/>
                  </a:lnTo>
                  <a:lnTo>
                    <a:pt x="61" y="35"/>
                  </a:lnTo>
                  <a:lnTo>
                    <a:pt x="31" y="0"/>
                  </a:lnTo>
                  <a:lnTo>
                    <a:pt x="0" y="35"/>
                  </a:lnTo>
                  <a:lnTo>
                    <a:pt x="21" y="35"/>
                  </a:lnTo>
                  <a:lnTo>
                    <a:pt x="21" y="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4" name="Freeform 106">
              <a:extLst>
                <a:ext uri="{FF2B5EF4-FFF2-40B4-BE49-F238E27FC236}">
                  <a16:creationId xmlns:a16="http://schemas.microsoft.com/office/drawing/2014/main" id="{4BC7F782-7A34-2045-BD2F-3D91C0429549}"/>
                </a:ext>
              </a:extLst>
            </p:cNvPr>
            <p:cNvSpPr>
              <a:spLocks/>
            </p:cNvSpPr>
            <p:nvPr/>
          </p:nvSpPr>
          <p:spPr bwMode="auto">
            <a:xfrm>
              <a:off x="7562851" y="5532438"/>
              <a:ext cx="96838" cy="96838"/>
            </a:xfrm>
            <a:custGeom>
              <a:avLst/>
              <a:gdLst>
                <a:gd name="T0" fmla="*/ 21 w 61"/>
                <a:gd name="T1" fmla="*/ 0 h 61"/>
                <a:gd name="T2" fmla="*/ 41 w 61"/>
                <a:gd name="T3" fmla="*/ 0 h 61"/>
                <a:gd name="T4" fmla="*/ 41 w 61"/>
                <a:gd name="T5" fmla="*/ 20 h 61"/>
                <a:gd name="T6" fmla="*/ 61 w 61"/>
                <a:gd name="T7" fmla="*/ 20 h 61"/>
                <a:gd name="T8" fmla="*/ 31 w 61"/>
                <a:gd name="T9" fmla="*/ 61 h 61"/>
                <a:gd name="T10" fmla="*/ 0 w 61"/>
                <a:gd name="T11" fmla="*/ 20 h 61"/>
                <a:gd name="T12" fmla="*/ 21 w 61"/>
                <a:gd name="T13" fmla="*/ 20 h 61"/>
                <a:gd name="T14" fmla="*/ 21 w 61"/>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1">
                  <a:moveTo>
                    <a:pt x="21" y="0"/>
                  </a:moveTo>
                  <a:lnTo>
                    <a:pt x="41" y="0"/>
                  </a:lnTo>
                  <a:lnTo>
                    <a:pt x="41" y="20"/>
                  </a:lnTo>
                  <a:lnTo>
                    <a:pt x="61" y="20"/>
                  </a:lnTo>
                  <a:lnTo>
                    <a:pt x="31" y="61"/>
                  </a:lnTo>
                  <a:lnTo>
                    <a:pt x="0" y="20"/>
                  </a:lnTo>
                  <a:lnTo>
                    <a:pt x="21" y="20"/>
                  </a:lnTo>
                  <a:lnTo>
                    <a:pt x="2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5" name="Freeform 107">
              <a:extLst>
                <a:ext uri="{FF2B5EF4-FFF2-40B4-BE49-F238E27FC236}">
                  <a16:creationId xmlns:a16="http://schemas.microsoft.com/office/drawing/2014/main" id="{9FFFB084-BCAD-6944-B565-78B78DD5CF54}"/>
                </a:ext>
              </a:extLst>
            </p:cNvPr>
            <p:cNvSpPr>
              <a:spLocks/>
            </p:cNvSpPr>
            <p:nvPr/>
          </p:nvSpPr>
          <p:spPr bwMode="auto">
            <a:xfrm>
              <a:off x="7643813" y="5459413"/>
              <a:ext cx="88900" cy="88900"/>
            </a:xfrm>
            <a:custGeom>
              <a:avLst/>
              <a:gdLst>
                <a:gd name="T0" fmla="*/ 0 w 56"/>
                <a:gd name="T1" fmla="*/ 15 h 56"/>
                <a:gd name="T2" fmla="*/ 0 w 56"/>
                <a:gd name="T3" fmla="*/ 41 h 56"/>
                <a:gd name="T4" fmla="*/ 20 w 56"/>
                <a:gd name="T5" fmla="*/ 41 h 56"/>
                <a:gd name="T6" fmla="*/ 20 w 56"/>
                <a:gd name="T7" fmla="*/ 56 h 56"/>
                <a:gd name="T8" fmla="*/ 56 w 56"/>
                <a:gd name="T9" fmla="*/ 26 h 56"/>
                <a:gd name="T10" fmla="*/ 20 w 56"/>
                <a:gd name="T11" fmla="*/ 0 h 56"/>
                <a:gd name="T12" fmla="*/ 20 w 56"/>
                <a:gd name="T13" fmla="*/ 15 h 56"/>
                <a:gd name="T14" fmla="*/ 0 w 56"/>
                <a:gd name="T15" fmla="*/ 15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6">
                  <a:moveTo>
                    <a:pt x="0" y="15"/>
                  </a:moveTo>
                  <a:lnTo>
                    <a:pt x="0" y="41"/>
                  </a:lnTo>
                  <a:lnTo>
                    <a:pt x="20" y="41"/>
                  </a:lnTo>
                  <a:lnTo>
                    <a:pt x="20" y="56"/>
                  </a:lnTo>
                  <a:lnTo>
                    <a:pt x="56" y="26"/>
                  </a:lnTo>
                  <a:lnTo>
                    <a:pt x="20" y="0"/>
                  </a:lnTo>
                  <a:lnTo>
                    <a:pt x="20" y="15"/>
                  </a:lnTo>
                  <a:lnTo>
                    <a:pt x="0"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6" name="Freeform 108">
              <a:extLst>
                <a:ext uri="{FF2B5EF4-FFF2-40B4-BE49-F238E27FC236}">
                  <a16:creationId xmlns:a16="http://schemas.microsoft.com/office/drawing/2014/main" id="{A8926E78-E9BD-C142-8006-A5CA02CA2328}"/>
                </a:ext>
              </a:extLst>
            </p:cNvPr>
            <p:cNvSpPr>
              <a:spLocks/>
            </p:cNvSpPr>
            <p:nvPr/>
          </p:nvSpPr>
          <p:spPr bwMode="auto">
            <a:xfrm>
              <a:off x="7491413" y="5459413"/>
              <a:ext cx="87313" cy="88900"/>
            </a:xfrm>
            <a:custGeom>
              <a:avLst/>
              <a:gdLst>
                <a:gd name="T0" fmla="*/ 55 w 55"/>
                <a:gd name="T1" fmla="*/ 15 h 56"/>
                <a:gd name="T2" fmla="*/ 55 w 55"/>
                <a:gd name="T3" fmla="*/ 41 h 56"/>
                <a:gd name="T4" fmla="*/ 35 w 55"/>
                <a:gd name="T5" fmla="*/ 41 h 56"/>
                <a:gd name="T6" fmla="*/ 35 w 55"/>
                <a:gd name="T7" fmla="*/ 56 h 56"/>
                <a:gd name="T8" fmla="*/ 0 w 55"/>
                <a:gd name="T9" fmla="*/ 26 h 56"/>
                <a:gd name="T10" fmla="*/ 35 w 55"/>
                <a:gd name="T11" fmla="*/ 0 h 56"/>
                <a:gd name="T12" fmla="*/ 35 w 55"/>
                <a:gd name="T13" fmla="*/ 15 h 56"/>
                <a:gd name="T14" fmla="*/ 55 w 55"/>
                <a:gd name="T15" fmla="*/ 15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6">
                  <a:moveTo>
                    <a:pt x="55" y="15"/>
                  </a:moveTo>
                  <a:lnTo>
                    <a:pt x="55" y="41"/>
                  </a:lnTo>
                  <a:lnTo>
                    <a:pt x="35" y="41"/>
                  </a:lnTo>
                  <a:lnTo>
                    <a:pt x="35" y="56"/>
                  </a:lnTo>
                  <a:lnTo>
                    <a:pt x="0" y="26"/>
                  </a:lnTo>
                  <a:lnTo>
                    <a:pt x="35" y="0"/>
                  </a:lnTo>
                  <a:lnTo>
                    <a:pt x="35" y="15"/>
                  </a:lnTo>
                  <a:lnTo>
                    <a:pt x="55"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37" name="Group 2136">
            <a:extLst>
              <a:ext uri="{FF2B5EF4-FFF2-40B4-BE49-F238E27FC236}">
                <a16:creationId xmlns:a16="http://schemas.microsoft.com/office/drawing/2014/main" id="{ACD2E77B-CEA6-1743-98FD-61D41BDE951B}"/>
              </a:ext>
            </a:extLst>
          </p:cNvPr>
          <p:cNvGrpSpPr/>
          <p:nvPr userDrawn="1"/>
        </p:nvGrpSpPr>
        <p:grpSpPr>
          <a:xfrm>
            <a:off x="7024175" y="1927438"/>
            <a:ext cx="325057" cy="225966"/>
            <a:chOff x="5305426" y="5314950"/>
            <a:chExt cx="557212" cy="387350"/>
          </a:xfrm>
          <a:solidFill>
            <a:srgbClr val="003088"/>
          </a:solidFill>
        </p:grpSpPr>
        <p:sp>
          <p:nvSpPr>
            <p:cNvPr id="2138" name="Freeform 116">
              <a:extLst>
                <a:ext uri="{FF2B5EF4-FFF2-40B4-BE49-F238E27FC236}">
                  <a16:creationId xmlns:a16="http://schemas.microsoft.com/office/drawing/2014/main" id="{91D0C438-9D1D-F041-BD55-02A983583379}"/>
                </a:ext>
              </a:extLst>
            </p:cNvPr>
            <p:cNvSpPr>
              <a:spLocks/>
            </p:cNvSpPr>
            <p:nvPr/>
          </p:nvSpPr>
          <p:spPr bwMode="auto">
            <a:xfrm>
              <a:off x="5467351" y="5613400"/>
              <a:ext cx="233363" cy="88900"/>
            </a:xfrm>
            <a:custGeom>
              <a:avLst/>
              <a:gdLst>
                <a:gd name="T0" fmla="*/ 29 w 29"/>
                <a:gd name="T1" fmla="*/ 2 h 11"/>
                <a:gd name="T2" fmla="*/ 15 w 29"/>
                <a:gd name="T3" fmla="*/ 11 h 11"/>
                <a:gd name="T4" fmla="*/ 0 w 29"/>
                <a:gd name="T5" fmla="*/ 2 h 11"/>
                <a:gd name="T6" fmla="*/ 2 w 29"/>
                <a:gd name="T7" fmla="*/ 2 h 11"/>
                <a:gd name="T8" fmla="*/ 15 w 29"/>
                <a:gd name="T9" fmla="*/ 7 h 11"/>
                <a:gd name="T10" fmla="*/ 27 w 29"/>
                <a:gd name="T11" fmla="*/ 2 h 11"/>
                <a:gd name="T12" fmla="*/ 29 w 2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29" h="11">
                  <a:moveTo>
                    <a:pt x="29" y="2"/>
                  </a:moveTo>
                  <a:cubicBezTo>
                    <a:pt x="28" y="3"/>
                    <a:pt x="24" y="11"/>
                    <a:pt x="15" y="11"/>
                  </a:cubicBezTo>
                  <a:cubicBezTo>
                    <a:pt x="5" y="11"/>
                    <a:pt x="1" y="3"/>
                    <a:pt x="0" y="2"/>
                  </a:cubicBezTo>
                  <a:cubicBezTo>
                    <a:pt x="0" y="1"/>
                    <a:pt x="0" y="0"/>
                    <a:pt x="2" y="2"/>
                  </a:cubicBezTo>
                  <a:cubicBezTo>
                    <a:pt x="4" y="3"/>
                    <a:pt x="9" y="7"/>
                    <a:pt x="15" y="7"/>
                  </a:cubicBezTo>
                  <a:cubicBezTo>
                    <a:pt x="21" y="7"/>
                    <a:pt x="25" y="3"/>
                    <a:pt x="27" y="2"/>
                  </a:cubicBezTo>
                  <a:cubicBezTo>
                    <a:pt x="29" y="0"/>
                    <a:pt x="29" y="1"/>
                    <a:pt x="29"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9" name="Freeform 117">
              <a:extLst>
                <a:ext uri="{FF2B5EF4-FFF2-40B4-BE49-F238E27FC236}">
                  <a16:creationId xmlns:a16="http://schemas.microsoft.com/office/drawing/2014/main" id="{D41889E6-223B-CE41-AC93-58AABB77A71F}"/>
                </a:ext>
              </a:extLst>
            </p:cNvPr>
            <p:cNvSpPr>
              <a:spLocks/>
            </p:cNvSpPr>
            <p:nvPr/>
          </p:nvSpPr>
          <p:spPr bwMode="auto">
            <a:xfrm>
              <a:off x="5507038" y="5564188"/>
              <a:ext cx="153988" cy="57150"/>
            </a:xfrm>
            <a:custGeom>
              <a:avLst/>
              <a:gdLst>
                <a:gd name="T0" fmla="*/ 19 w 19"/>
                <a:gd name="T1" fmla="*/ 2 h 7"/>
                <a:gd name="T2" fmla="*/ 10 w 19"/>
                <a:gd name="T3" fmla="*/ 7 h 7"/>
                <a:gd name="T4" fmla="*/ 0 w 19"/>
                <a:gd name="T5" fmla="*/ 2 h 7"/>
                <a:gd name="T6" fmla="*/ 2 w 19"/>
                <a:gd name="T7" fmla="*/ 1 h 7"/>
                <a:gd name="T8" fmla="*/ 10 w 19"/>
                <a:gd name="T9" fmla="*/ 3 h 7"/>
                <a:gd name="T10" fmla="*/ 17 w 19"/>
                <a:gd name="T11" fmla="*/ 1 h 7"/>
                <a:gd name="T12" fmla="*/ 19 w 19"/>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9" y="2"/>
                  </a:moveTo>
                  <a:cubicBezTo>
                    <a:pt x="19" y="3"/>
                    <a:pt x="16" y="7"/>
                    <a:pt x="10" y="7"/>
                  </a:cubicBezTo>
                  <a:cubicBezTo>
                    <a:pt x="4" y="7"/>
                    <a:pt x="1" y="3"/>
                    <a:pt x="0" y="2"/>
                  </a:cubicBezTo>
                  <a:cubicBezTo>
                    <a:pt x="0" y="1"/>
                    <a:pt x="0" y="0"/>
                    <a:pt x="2" y="1"/>
                  </a:cubicBezTo>
                  <a:cubicBezTo>
                    <a:pt x="3" y="2"/>
                    <a:pt x="6" y="3"/>
                    <a:pt x="10" y="3"/>
                  </a:cubicBezTo>
                  <a:cubicBezTo>
                    <a:pt x="13" y="3"/>
                    <a:pt x="16" y="2"/>
                    <a:pt x="17" y="1"/>
                  </a:cubicBezTo>
                  <a:cubicBezTo>
                    <a:pt x="19" y="0"/>
                    <a:pt x="19" y="1"/>
                    <a:pt x="19"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0" name="Freeform 118">
              <a:extLst>
                <a:ext uri="{FF2B5EF4-FFF2-40B4-BE49-F238E27FC236}">
                  <a16:creationId xmlns:a16="http://schemas.microsoft.com/office/drawing/2014/main" id="{59FBFAF4-515D-5E4E-B6DF-0BADAA85FDB2}"/>
                </a:ext>
              </a:extLst>
            </p:cNvPr>
            <p:cNvSpPr>
              <a:spLocks/>
            </p:cNvSpPr>
            <p:nvPr/>
          </p:nvSpPr>
          <p:spPr bwMode="auto">
            <a:xfrm>
              <a:off x="5540376" y="5516563"/>
              <a:ext cx="88900" cy="31750"/>
            </a:xfrm>
            <a:custGeom>
              <a:avLst/>
              <a:gdLst>
                <a:gd name="T0" fmla="*/ 11 w 11"/>
                <a:gd name="T1" fmla="*/ 2 h 4"/>
                <a:gd name="T2" fmla="*/ 6 w 11"/>
                <a:gd name="T3" fmla="*/ 4 h 4"/>
                <a:gd name="T4" fmla="*/ 0 w 11"/>
                <a:gd name="T5" fmla="*/ 2 h 4"/>
                <a:gd name="T6" fmla="*/ 1 w 11"/>
                <a:gd name="T7" fmla="*/ 0 h 4"/>
                <a:gd name="T8" fmla="*/ 6 w 11"/>
                <a:gd name="T9" fmla="*/ 1 h 4"/>
                <a:gd name="T10" fmla="*/ 10 w 11"/>
                <a:gd name="T11" fmla="*/ 0 h 4"/>
                <a:gd name="T12" fmla="*/ 11 w 11"/>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1" y="2"/>
                  </a:moveTo>
                  <a:cubicBezTo>
                    <a:pt x="11" y="2"/>
                    <a:pt x="9" y="4"/>
                    <a:pt x="6" y="4"/>
                  </a:cubicBezTo>
                  <a:cubicBezTo>
                    <a:pt x="2" y="4"/>
                    <a:pt x="0" y="2"/>
                    <a:pt x="0" y="2"/>
                  </a:cubicBezTo>
                  <a:cubicBezTo>
                    <a:pt x="0" y="1"/>
                    <a:pt x="0" y="0"/>
                    <a:pt x="1" y="0"/>
                  </a:cubicBezTo>
                  <a:cubicBezTo>
                    <a:pt x="2" y="1"/>
                    <a:pt x="4" y="1"/>
                    <a:pt x="6" y="1"/>
                  </a:cubicBezTo>
                  <a:cubicBezTo>
                    <a:pt x="8" y="1"/>
                    <a:pt x="9" y="1"/>
                    <a:pt x="10" y="0"/>
                  </a:cubicBezTo>
                  <a:cubicBezTo>
                    <a:pt x="11" y="0"/>
                    <a:pt x="11" y="1"/>
                    <a:pt x="1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1" name="Freeform 119">
              <a:extLst>
                <a:ext uri="{FF2B5EF4-FFF2-40B4-BE49-F238E27FC236}">
                  <a16:creationId xmlns:a16="http://schemas.microsoft.com/office/drawing/2014/main" id="{964FA299-62B9-F242-ADE3-FD62E096895A}"/>
                </a:ext>
              </a:extLst>
            </p:cNvPr>
            <p:cNvSpPr>
              <a:spLocks/>
            </p:cNvSpPr>
            <p:nvPr/>
          </p:nvSpPr>
          <p:spPr bwMode="auto">
            <a:xfrm>
              <a:off x="5700713" y="5387975"/>
              <a:ext cx="88900" cy="112713"/>
            </a:xfrm>
            <a:custGeom>
              <a:avLst/>
              <a:gdLst>
                <a:gd name="T0" fmla="*/ 36 w 56"/>
                <a:gd name="T1" fmla="*/ 71 h 71"/>
                <a:gd name="T2" fmla="*/ 21 w 56"/>
                <a:gd name="T3" fmla="*/ 71 h 71"/>
                <a:gd name="T4" fmla="*/ 0 w 56"/>
                <a:gd name="T5" fmla="*/ 0 h 71"/>
                <a:gd name="T6" fmla="*/ 56 w 56"/>
                <a:gd name="T7" fmla="*/ 0 h 71"/>
                <a:gd name="T8" fmla="*/ 36 w 56"/>
                <a:gd name="T9" fmla="*/ 71 h 71"/>
              </a:gdLst>
              <a:ahLst/>
              <a:cxnLst>
                <a:cxn ang="0">
                  <a:pos x="T0" y="T1"/>
                </a:cxn>
                <a:cxn ang="0">
                  <a:pos x="T2" y="T3"/>
                </a:cxn>
                <a:cxn ang="0">
                  <a:pos x="T4" y="T5"/>
                </a:cxn>
                <a:cxn ang="0">
                  <a:pos x="T6" y="T7"/>
                </a:cxn>
                <a:cxn ang="0">
                  <a:pos x="T8" y="T9"/>
                </a:cxn>
              </a:cxnLst>
              <a:rect l="0" t="0" r="r" b="b"/>
              <a:pathLst>
                <a:path w="56" h="71">
                  <a:moveTo>
                    <a:pt x="36" y="71"/>
                  </a:moveTo>
                  <a:lnTo>
                    <a:pt x="21" y="71"/>
                  </a:lnTo>
                  <a:lnTo>
                    <a:pt x="0" y="0"/>
                  </a:lnTo>
                  <a:lnTo>
                    <a:pt x="56" y="0"/>
                  </a:lnTo>
                  <a:lnTo>
                    <a:pt x="36"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2" name="Freeform 120">
              <a:extLst>
                <a:ext uri="{FF2B5EF4-FFF2-40B4-BE49-F238E27FC236}">
                  <a16:creationId xmlns:a16="http://schemas.microsoft.com/office/drawing/2014/main" id="{8AA428C1-0C82-CF40-87CD-AECFA8D0A530}"/>
                </a:ext>
              </a:extLst>
            </p:cNvPr>
            <p:cNvSpPr>
              <a:spLocks/>
            </p:cNvSpPr>
            <p:nvPr/>
          </p:nvSpPr>
          <p:spPr bwMode="auto">
            <a:xfrm>
              <a:off x="5629276" y="5338763"/>
              <a:ext cx="104775" cy="31750"/>
            </a:xfrm>
            <a:custGeom>
              <a:avLst/>
              <a:gdLst>
                <a:gd name="T0" fmla="*/ 0 w 66"/>
                <a:gd name="T1" fmla="*/ 0 h 20"/>
                <a:gd name="T2" fmla="*/ 0 w 66"/>
                <a:gd name="T3" fmla="*/ 5 h 20"/>
                <a:gd name="T4" fmla="*/ 50 w 66"/>
                <a:gd name="T5" fmla="*/ 20 h 20"/>
                <a:gd name="T6" fmla="*/ 66 w 66"/>
                <a:gd name="T7" fmla="*/ 10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5"/>
                  </a:lnTo>
                  <a:lnTo>
                    <a:pt x="50" y="20"/>
                  </a:lnTo>
                  <a:lnTo>
                    <a:pt x="66" y="10"/>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3" name="Freeform 121">
              <a:extLst>
                <a:ext uri="{FF2B5EF4-FFF2-40B4-BE49-F238E27FC236}">
                  <a16:creationId xmlns:a16="http://schemas.microsoft.com/office/drawing/2014/main" id="{4E3CC126-A1C7-AE47-AF75-84A9D15F1CCE}"/>
                </a:ext>
              </a:extLst>
            </p:cNvPr>
            <p:cNvSpPr>
              <a:spLocks/>
            </p:cNvSpPr>
            <p:nvPr/>
          </p:nvSpPr>
          <p:spPr bwMode="auto">
            <a:xfrm>
              <a:off x="5757863" y="5338763"/>
              <a:ext cx="104775" cy="31750"/>
            </a:xfrm>
            <a:custGeom>
              <a:avLst/>
              <a:gdLst>
                <a:gd name="T0" fmla="*/ 0 w 66"/>
                <a:gd name="T1" fmla="*/ 0 h 20"/>
                <a:gd name="T2" fmla="*/ 0 w 66"/>
                <a:gd name="T3" fmla="*/ 10 h 20"/>
                <a:gd name="T4" fmla="*/ 15 w 66"/>
                <a:gd name="T5" fmla="*/ 20 h 20"/>
                <a:gd name="T6" fmla="*/ 66 w 66"/>
                <a:gd name="T7" fmla="*/ 5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10"/>
                  </a:lnTo>
                  <a:lnTo>
                    <a:pt x="15" y="20"/>
                  </a:lnTo>
                  <a:lnTo>
                    <a:pt x="66" y="5"/>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4" name="Freeform 122">
              <a:extLst>
                <a:ext uri="{FF2B5EF4-FFF2-40B4-BE49-F238E27FC236}">
                  <a16:creationId xmlns:a16="http://schemas.microsoft.com/office/drawing/2014/main" id="{801F1D6B-720E-724C-A38F-7D40E71D7D22}"/>
                </a:ext>
              </a:extLst>
            </p:cNvPr>
            <p:cNvSpPr>
              <a:spLocks/>
            </p:cNvSpPr>
            <p:nvPr/>
          </p:nvSpPr>
          <p:spPr bwMode="auto">
            <a:xfrm>
              <a:off x="5734051" y="5314950"/>
              <a:ext cx="31750" cy="80963"/>
            </a:xfrm>
            <a:custGeom>
              <a:avLst/>
              <a:gdLst>
                <a:gd name="T0" fmla="*/ 4 w 4"/>
                <a:gd name="T1" fmla="*/ 10 h 10"/>
                <a:gd name="T2" fmla="*/ 4 w 4"/>
                <a:gd name="T3" fmla="*/ 2 h 10"/>
                <a:gd name="T4" fmla="*/ 2 w 4"/>
                <a:gd name="T5" fmla="*/ 0 h 10"/>
                <a:gd name="T6" fmla="*/ 0 w 4"/>
                <a:gd name="T7" fmla="*/ 2 h 10"/>
                <a:gd name="T8" fmla="*/ 0 w 4"/>
                <a:gd name="T9" fmla="*/ 10 h 10"/>
                <a:gd name="T10" fmla="*/ 4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4" y="10"/>
                  </a:moveTo>
                  <a:cubicBezTo>
                    <a:pt x="4" y="2"/>
                    <a:pt x="4" y="2"/>
                    <a:pt x="4" y="2"/>
                  </a:cubicBezTo>
                  <a:cubicBezTo>
                    <a:pt x="4" y="1"/>
                    <a:pt x="3" y="0"/>
                    <a:pt x="2" y="0"/>
                  </a:cubicBezTo>
                  <a:cubicBezTo>
                    <a:pt x="1" y="0"/>
                    <a:pt x="0" y="1"/>
                    <a:pt x="0" y="2"/>
                  </a:cubicBezTo>
                  <a:cubicBezTo>
                    <a:pt x="0" y="10"/>
                    <a:pt x="0" y="10"/>
                    <a:pt x="0" y="10"/>
                  </a:cubicBezTo>
                  <a:lnTo>
                    <a:pt x="4"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5" name="Freeform 123">
              <a:extLst>
                <a:ext uri="{FF2B5EF4-FFF2-40B4-BE49-F238E27FC236}">
                  <a16:creationId xmlns:a16="http://schemas.microsoft.com/office/drawing/2014/main" id="{1B97E656-7A7B-454A-8EEE-A5F37D51C795}"/>
                </a:ext>
              </a:extLst>
            </p:cNvPr>
            <p:cNvSpPr>
              <a:spLocks/>
            </p:cNvSpPr>
            <p:nvPr/>
          </p:nvSpPr>
          <p:spPr bwMode="auto">
            <a:xfrm>
              <a:off x="5378451" y="5387975"/>
              <a:ext cx="88900" cy="112713"/>
            </a:xfrm>
            <a:custGeom>
              <a:avLst/>
              <a:gdLst>
                <a:gd name="T0" fmla="*/ 36 w 56"/>
                <a:gd name="T1" fmla="*/ 71 h 71"/>
                <a:gd name="T2" fmla="*/ 20 w 56"/>
                <a:gd name="T3" fmla="*/ 71 h 71"/>
                <a:gd name="T4" fmla="*/ 0 w 56"/>
                <a:gd name="T5" fmla="*/ 0 h 71"/>
                <a:gd name="T6" fmla="*/ 56 w 56"/>
                <a:gd name="T7" fmla="*/ 0 h 71"/>
                <a:gd name="T8" fmla="*/ 36 w 56"/>
                <a:gd name="T9" fmla="*/ 71 h 71"/>
              </a:gdLst>
              <a:ahLst/>
              <a:cxnLst>
                <a:cxn ang="0">
                  <a:pos x="T0" y="T1"/>
                </a:cxn>
                <a:cxn ang="0">
                  <a:pos x="T2" y="T3"/>
                </a:cxn>
                <a:cxn ang="0">
                  <a:pos x="T4" y="T5"/>
                </a:cxn>
                <a:cxn ang="0">
                  <a:pos x="T6" y="T7"/>
                </a:cxn>
                <a:cxn ang="0">
                  <a:pos x="T8" y="T9"/>
                </a:cxn>
              </a:cxnLst>
              <a:rect l="0" t="0" r="r" b="b"/>
              <a:pathLst>
                <a:path w="56" h="71">
                  <a:moveTo>
                    <a:pt x="36" y="71"/>
                  </a:moveTo>
                  <a:lnTo>
                    <a:pt x="20" y="71"/>
                  </a:lnTo>
                  <a:lnTo>
                    <a:pt x="0" y="0"/>
                  </a:lnTo>
                  <a:lnTo>
                    <a:pt x="56" y="0"/>
                  </a:lnTo>
                  <a:lnTo>
                    <a:pt x="36" y="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6" name="Freeform 124">
              <a:extLst>
                <a:ext uri="{FF2B5EF4-FFF2-40B4-BE49-F238E27FC236}">
                  <a16:creationId xmlns:a16="http://schemas.microsoft.com/office/drawing/2014/main" id="{2B2B077C-A413-E84D-AD3C-6C862AA3E418}"/>
                </a:ext>
              </a:extLst>
            </p:cNvPr>
            <p:cNvSpPr>
              <a:spLocks/>
            </p:cNvSpPr>
            <p:nvPr/>
          </p:nvSpPr>
          <p:spPr bwMode="auto">
            <a:xfrm>
              <a:off x="5305426" y="5338763"/>
              <a:ext cx="104775" cy="31750"/>
            </a:xfrm>
            <a:custGeom>
              <a:avLst/>
              <a:gdLst>
                <a:gd name="T0" fmla="*/ 0 w 66"/>
                <a:gd name="T1" fmla="*/ 0 h 20"/>
                <a:gd name="T2" fmla="*/ 0 w 66"/>
                <a:gd name="T3" fmla="*/ 5 h 20"/>
                <a:gd name="T4" fmla="*/ 51 w 66"/>
                <a:gd name="T5" fmla="*/ 20 h 20"/>
                <a:gd name="T6" fmla="*/ 66 w 66"/>
                <a:gd name="T7" fmla="*/ 10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5"/>
                  </a:lnTo>
                  <a:lnTo>
                    <a:pt x="51" y="20"/>
                  </a:lnTo>
                  <a:lnTo>
                    <a:pt x="66" y="10"/>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7" name="Freeform 125">
              <a:extLst>
                <a:ext uri="{FF2B5EF4-FFF2-40B4-BE49-F238E27FC236}">
                  <a16:creationId xmlns:a16="http://schemas.microsoft.com/office/drawing/2014/main" id="{6642498B-3B3F-9B44-9335-DEC4A5FCF3C9}"/>
                </a:ext>
              </a:extLst>
            </p:cNvPr>
            <p:cNvSpPr>
              <a:spLocks/>
            </p:cNvSpPr>
            <p:nvPr/>
          </p:nvSpPr>
          <p:spPr bwMode="auto">
            <a:xfrm>
              <a:off x="5435601" y="5338763"/>
              <a:ext cx="104775" cy="31750"/>
            </a:xfrm>
            <a:custGeom>
              <a:avLst/>
              <a:gdLst>
                <a:gd name="T0" fmla="*/ 0 w 66"/>
                <a:gd name="T1" fmla="*/ 0 h 20"/>
                <a:gd name="T2" fmla="*/ 0 w 66"/>
                <a:gd name="T3" fmla="*/ 10 h 20"/>
                <a:gd name="T4" fmla="*/ 15 w 66"/>
                <a:gd name="T5" fmla="*/ 20 h 20"/>
                <a:gd name="T6" fmla="*/ 66 w 66"/>
                <a:gd name="T7" fmla="*/ 5 h 20"/>
                <a:gd name="T8" fmla="*/ 66 w 66"/>
                <a:gd name="T9" fmla="*/ 0 h 20"/>
                <a:gd name="T10" fmla="*/ 0 w 66"/>
                <a:gd name="T11" fmla="*/ 0 h 20"/>
              </a:gdLst>
              <a:ahLst/>
              <a:cxnLst>
                <a:cxn ang="0">
                  <a:pos x="T0" y="T1"/>
                </a:cxn>
                <a:cxn ang="0">
                  <a:pos x="T2" y="T3"/>
                </a:cxn>
                <a:cxn ang="0">
                  <a:pos x="T4" y="T5"/>
                </a:cxn>
                <a:cxn ang="0">
                  <a:pos x="T6" y="T7"/>
                </a:cxn>
                <a:cxn ang="0">
                  <a:pos x="T8" y="T9"/>
                </a:cxn>
                <a:cxn ang="0">
                  <a:pos x="T10" y="T11"/>
                </a:cxn>
              </a:cxnLst>
              <a:rect l="0" t="0" r="r" b="b"/>
              <a:pathLst>
                <a:path w="66" h="20">
                  <a:moveTo>
                    <a:pt x="0" y="0"/>
                  </a:moveTo>
                  <a:lnTo>
                    <a:pt x="0" y="10"/>
                  </a:lnTo>
                  <a:lnTo>
                    <a:pt x="15" y="20"/>
                  </a:lnTo>
                  <a:lnTo>
                    <a:pt x="66" y="5"/>
                  </a:lnTo>
                  <a:lnTo>
                    <a:pt x="66"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8" name="Freeform 126">
              <a:extLst>
                <a:ext uri="{FF2B5EF4-FFF2-40B4-BE49-F238E27FC236}">
                  <a16:creationId xmlns:a16="http://schemas.microsoft.com/office/drawing/2014/main" id="{7FDAEECA-81FE-6B4A-BC68-2959051AA8CD}"/>
                </a:ext>
              </a:extLst>
            </p:cNvPr>
            <p:cNvSpPr>
              <a:spLocks/>
            </p:cNvSpPr>
            <p:nvPr/>
          </p:nvSpPr>
          <p:spPr bwMode="auto">
            <a:xfrm>
              <a:off x="5410201" y="5314950"/>
              <a:ext cx="25400" cy="80963"/>
            </a:xfrm>
            <a:custGeom>
              <a:avLst/>
              <a:gdLst>
                <a:gd name="T0" fmla="*/ 3 w 3"/>
                <a:gd name="T1" fmla="*/ 10 h 10"/>
                <a:gd name="T2" fmla="*/ 3 w 3"/>
                <a:gd name="T3" fmla="*/ 2 h 10"/>
                <a:gd name="T4" fmla="*/ 2 w 3"/>
                <a:gd name="T5" fmla="*/ 0 h 10"/>
                <a:gd name="T6" fmla="*/ 0 w 3"/>
                <a:gd name="T7" fmla="*/ 2 h 10"/>
                <a:gd name="T8" fmla="*/ 0 w 3"/>
                <a:gd name="T9" fmla="*/ 10 h 10"/>
                <a:gd name="T10" fmla="*/ 3 w 3"/>
                <a:gd name="T11" fmla="*/ 10 h 10"/>
              </a:gdLst>
              <a:ahLst/>
              <a:cxnLst>
                <a:cxn ang="0">
                  <a:pos x="T0" y="T1"/>
                </a:cxn>
                <a:cxn ang="0">
                  <a:pos x="T2" y="T3"/>
                </a:cxn>
                <a:cxn ang="0">
                  <a:pos x="T4" y="T5"/>
                </a:cxn>
                <a:cxn ang="0">
                  <a:pos x="T6" y="T7"/>
                </a:cxn>
                <a:cxn ang="0">
                  <a:pos x="T8" y="T9"/>
                </a:cxn>
                <a:cxn ang="0">
                  <a:pos x="T10" y="T11"/>
                </a:cxn>
              </a:cxnLst>
              <a:rect l="0" t="0" r="r" b="b"/>
              <a:pathLst>
                <a:path w="3" h="10">
                  <a:moveTo>
                    <a:pt x="3" y="10"/>
                  </a:moveTo>
                  <a:cubicBezTo>
                    <a:pt x="3" y="2"/>
                    <a:pt x="3" y="2"/>
                    <a:pt x="3" y="2"/>
                  </a:cubicBezTo>
                  <a:cubicBezTo>
                    <a:pt x="3" y="1"/>
                    <a:pt x="3" y="0"/>
                    <a:pt x="2" y="0"/>
                  </a:cubicBezTo>
                  <a:cubicBezTo>
                    <a:pt x="1" y="0"/>
                    <a:pt x="0" y="1"/>
                    <a:pt x="0" y="2"/>
                  </a:cubicBezTo>
                  <a:cubicBezTo>
                    <a:pt x="0" y="10"/>
                    <a:pt x="0" y="10"/>
                    <a:pt x="0" y="10"/>
                  </a:cubicBezTo>
                  <a:lnTo>
                    <a:pt x="3" y="1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9" name="Freeform 127">
              <a:extLst>
                <a:ext uri="{FF2B5EF4-FFF2-40B4-BE49-F238E27FC236}">
                  <a16:creationId xmlns:a16="http://schemas.microsoft.com/office/drawing/2014/main" id="{E0E26237-E0EC-0E4B-BF46-9DDED905D9D5}"/>
                </a:ext>
              </a:extLst>
            </p:cNvPr>
            <p:cNvSpPr>
              <a:spLocks/>
            </p:cNvSpPr>
            <p:nvPr/>
          </p:nvSpPr>
          <p:spPr bwMode="auto">
            <a:xfrm>
              <a:off x="5435601" y="5403850"/>
              <a:ext cx="298450" cy="79375"/>
            </a:xfrm>
            <a:custGeom>
              <a:avLst/>
              <a:gdLst>
                <a:gd name="T0" fmla="*/ 96 w 188"/>
                <a:gd name="T1" fmla="*/ 0 h 50"/>
                <a:gd name="T2" fmla="*/ 0 w 188"/>
                <a:gd name="T3" fmla="*/ 0 h 50"/>
                <a:gd name="T4" fmla="*/ 0 w 188"/>
                <a:gd name="T5" fmla="*/ 20 h 50"/>
                <a:gd name="T6" fmla="*/ 66 w 188"/>
                <a:gd name="T7" fmla="*/ 50 h 50"/>
                <a:gd name="T8" fmla="*/ 122 w 188"/>
                <a:gd name="T9" fmla="*/ 50 h 50"/>
                <a:gd name="T10" fmla="*/ 188 w 188"/>
                <a:gd name="T11" fmla="*/ 20 h 50"/>
                <a:gd name="T12" fmla="*/ 188 w 188"/>
                <a:gd name="T13" fmla="*/ 0 h 50"/>
                <a:gd name="T14" fmla="*/ 96 w 18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50">
                  <a:moveTo>
                    <a:pt x="96" y="0"/>
                  </a:moveTo>
                  <a:lnTo>
                    <a:pt x="0" y="0"/>
                  </a:lnTo>
                  <a:lnTo>
                    <a:pt x="0" y="20"/>
                  </a:lnTo>
                  <a:lnTo>
                    <a:pt x="66" y="50"/>
                  </a:lnTo>
                  <a:lnTo>
                    <a:pt x="122" y="50"/>
                  </a:lnTo>
                  <a:lnTo>
                    <a:pt x="188" y="20"/>
                  </a:lnTo>
                  <a:lnTo>
                    <a:pt x="188" y="0"/>
                  </a:lnTo>
                  <a:lnTo>
                    <a:pt x="9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0" name="Freeform 128">
              <a:extLst>
                <a:ext uri="{FF2B5EF4-FFF2-40B4-BE49-F238E27FC236}">
                  <a16:creationId xmlns:a16="http://schemas.microsoft.com/office/drawing/2014/main" id="{4509C388-CD2F-4B4F-A21F-0FCFAEC679E2}"/>
                </a:ext>
              </a:extLst>
            </p:cNvPr>
            <p:cNvSpPr>
              <a:spLocks/>
            </p:cNvSpPr>
            <p:nvPr/>
          </p:nvSpPr>
          <p:spPr bwMode="auto">
            <a:xfrm>
              <a:off x="5507038" y="5380038"/>
              <a:ext cx="153988" cy="87313"/>
            </a:xfrm>
            <a:custGeom>
              <a:avLst/>
              <a:gdLst>
                <a:gd name="T0" fmla="*/ 19 w 19"/>
                <a:gd name="T1" fmla="*/ 11 h 11"/>
                <a:gd name="T2" fmla="*/ 0 w 19"/>
                <a:gd name="T3" fmla="*/ 11 h 11"/>
                <a:gd name="T4" fmla="*/ 4 w 19"/>
                <a:gd name="T5" fmla="*/ 3 h 11"/>
                <a:gd name="T6" fmla="*/ 9 w 19"/>
                <a:gd name="T7" fmla="*/ 0 h 11"/>
                <a:gd name="T8" fmla="*/ 10 w 19"/>
                <a:gd name="T9" fmla="*/ 0 h 11"/>
                <a:gd name="T10" fmla="*/ 16 w 19"/>
                <a:gd name="T11" fmla="*/ 3 h 11"/>
                <a:gd name="T12" fmla="*/ 19 w 19"/>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9" h="11">
                  <a:moveTo>
                    <a:pt x="19" y="11"/>
                  </a:moveTo>
                  <a:cubicBezTo>
                    <a:pt x="0" y="11"/>
                    <a:pt x="0" y="11"/>
                    <a:pt x="0" y="11"/>
                  </a:cubicBezTo>
                  <a:cubicBezTo>
                    <a:pt x="4" y="3"/>
                    <a:pt x="4" y="3"/>
                    <a:pt x="4" y="3"/>
                  </a:cubicBezTo>
                  <a:cubicBezTo>
                    <a:pt x="5" y="1"/>
                    <a:pt x="7" y="0"/>
                    <a:pt x="9" y="0"/>
                  </a:cubicBezTo>
                  <a:cubicBezTo>
                    <a:pt x="10" y="0"/>
                    <a:pt x="10" y="0"/>
                    <a:pt x="10" y="0"/>
                  </a:cubicBezTo>
                  <a:cubicBezTo>
                    <a:pt x="12" y="0"/>
                    <a:pt x="14" y="1"/>
                    <a:pt x="16" y="3"/>
                  </a:cubicBezTo>
                  <a:lnTo>
                    <a:pt x="19"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51" name="Group 2150">
            <a:extLst>
              <a:ext uri="{FF2B5EF4-FFF2-40B4-BE49-F238E27FC236}">
                <a16:creationId xmlns:a16="http://schemas.microsoft.com/office/drawing/2014/main" id="{69B1929A-5883-0840-8D8A-18DDA259C263}"/>
              </a:ext>
            </a:extLst>
          </p:cNvPr>
          <p:cNvGrpSpPr/>
          <p:nvPr userDrawn="1"/>
        </p:nvGrpSpPr>
        <p:grpSpPr>
          <a:xfrm>
            <a:off x="4146565" y="1908916"/>
            <a:ext cx="215779" cy="263010"/>
            <a:chOff x="4395788" y="4259263"/>
            <a:chExt cx="369888" cy="450850"/>
          </a:xfrm>
          <a:solidFill>
            <a:srgbClr val="003088"/>
          </a:solidFill>
        </p:grpSpPr>
        <p:sp>
          <p:nvSpPr>
            <p:cNvPr id="2152" name="Freeform 129">
              <a:extLst>
                <a:ext uri="{FF2B5EF4-FFF2-40B4-BE49-F238E27FC236}">
                  <a16:creationId xmlns:a16="http://schemas.microsoft.com/office/drawing/2014/main" id="{9B6DAA9B-3E53-FF44-887F-A764FDDF7683}"/>
                </a:ext>
              </a:extLst>
            </p:cNvPr>
            <p:cNvSpPr>
              <a:spLocks/>
            </p:cNvSpPr>
            <p:nvPr/>
          </p:nvSpPr>
          <p:spPr bwMode="auto">
            <a:xfrm>
              <a:off x="4548188" y="4291013"/>
              <a:ext cx="65088" cy="65088"/>
            </a:xfrm>
            <a:custGeom>
              <a:avLst/>
              <a:gdLst>
                <a:gd name="T0" fmla="*/ 0 w 8"/>
                <a:gd name="T1" fmla="*/ 4 h 8"/>
                <a:gd name="T2" fmla="*/ 4 w 8"/>
                <a:gd name="T3" fmla="*/ 8 h 8"/>
                <a:gd name="T4" fmla="*/ 4 w 8"/>
                <a:gd name="T5" fmla="*/ 8 h 8"/>
                <a:gd name="T6" fmla="*/ 8 w 8"/>
                <a:gd name="T7" fmla="*/ 4 h 8"/>
                <a:gd name="T8" fmla="*/ 4 w 8"/>
                <a:gd name="T9" fmla="*/ 0 h 8"/>
                <a:gd name="T10" fmla="*/ 4 w 8"/>
                <a:gd name="T11" fmla="*/ 0 h 8"/>
                <a:gd name="T12" fmla="*/ 0 w 8"/>
                <a:gd name="T13" fmla="*/ 4 h 8"/>
                <a:gd name="T14" fmla="*/ 0 w 8"/>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0" y="4"/>
                  </a:moveTo>
                  <a:cubicBezTo>
                    <a:pt x="0" y="6"/>
                    <a:pt x="2" y="8"/>
                    <a:pt x="4" y="8"/>
                  </a:cubicBezTo>
                  <a:cubicBezTo>
                    <a:pt x="4" y="8"/>
                    <a:pt x="4" y="8"/>
                    <a:pt x="4" y="8"/>
                  </a:cubicBezTo>
                  <a:cubicBezTo>
                    <a:pt x="6" y="8"/>
                    <a:pt x="8" y="6"/>
                    <a:pt x="8" y="4"/>
                  </a:cubicBezTo>
                  <a:cubicBezTo>
                    <a:pt x="8" y="2"/>
                    <a:pt x="6" y="0"/>
                    <a:pt x="4" y="0"/>
                  </a:cubicBezTo>
                  <a:cubicBezTo>
                    <a:pt x="4" y="0"/>
                    <a:pt x="4" y="0"/>
                    <a:pt x="4" y="0"/>
                  </a:cubicBezTo>
                  <a:cubicBezTo>
                    <a:pt x="2" y="0"/>
                    <a:pt x="0" y="2"/>
                    <a:pt x="0" y="4"/>
                  </a:cubicBezTo>
                  <a:cubicBezTo>
                    <a:pt x="0" y="4"/>
                    <a:pt x="0" y="2"/>
                    <a:pt x="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3" name="Freeform 130">
              <a:extLst>
                <a:ext uri="{FF2B5EF4-FFF2-40B4-BE49-F238E27FC236}">
                  <a16:creationId xmlns:a16="http://schemas.microsoft.com/office/drawing/2014/main" id="{AFBABE48-A4A9-4141-B7BE-A5A565BFA3D0}"/>
                </a:ext>
              </a:extLst>
            </p:cNvPr>
            <p:cNvSpPr>
              <a:spLocks/>
            </p:cNvSpPr>
            <p:nvPr/>
          </p:nvSpPr>
          <p:spPr bwMode="auto">
            <a:xfrm>
              <a:off x="4556126" y="4314825"/>
              <a:ext cx="57150" cy="114300"/>
            </a:xfrm>
            <a:custGeom>
              <a:avLst/>
              <a:gdLst>
                <a:gd name="T0" fmla="*/ 7 w 7"/>
                <a:gd name="T1" fmla="*/ 14 h 14"/>
                <a:gd name="T2" fmla="*/ 5 w 7"/>
                <a:gd name="T3" fmla="*/ 1 h 14"/>
                <a:gd name="T4" fmla="*/ 3 w 7"/>
                <a:gd name="T5" fmla="*/ 0 h 14"/>
                <a:gd name="T6" fmla="*/ 2 w 7"/>
                <a:gd name="T7" fmla="*/ 1 h 14"/>
                <a:gd name="T8" fmla="*/ 0 w 7"/>
                <a:gd name="T9" fmla="*/ 14 h 14"/>
                <a:gd name="T10" fmla="*/ 7 w 7"/>
                <a:gd name="T11" fmla="*/ 14 h 14"/>
              </a:gdLst>
              <a:ahLst/>
              <a:cxnLst>
                <a:cxn ang="0">
                  <a:pos x="T0" y="T1"/>
                </a:cxn>
                <a:cxn ang="0">
                  <a:pos x="T2" y="T3"/>
                </a:cxn>
                <a:cxn ang="0">
                  <a:pos x="T4" y="T5"/>
                </a:cxn>
                <a:cxn ang="0">
                  <a:pos x="T6" y="T7"/>
                </a:cxn>
                <a:cxn ang="0">
                  <a:pos x="T8" y="T9"/>
                </a:cxn>
                <a:cxn ang="0">
                  <a:pos x="T10" y="T11"/>
                </a:cxn>
              </a:cxnLst>
              <a:rect l="0" t="0" r="r" b="b"/>
              <a:pathLst>
                <a:path w="7" h="14">
                  <a:moveTo>
                    <a:pt x="7" y="14"/>
                  </a:moveTo>
                  <a:cubicBezTo>
                    <a:pt x="5" y="9"/>
                    <a:pt x="5" y="1"/>
                    <a:pt x="5" y="1"/>
                  </a:cubicBezTo>
                  <a:cubicBezTo>
                    <a:pt x="5" y="1"/>
                    <a:pt x="4" y="0"/>
                    <a:pt x="3" y="0"/>
                  </a:cubicBezTo>
                  <a:cubicBezTo>
                    <a:pt x="3" y="0"/>
                    <a:pt x="2" y="1"/>
                    <a:pt x="2" y="1"/>
                  </a:cubicBezTo>
                  <a:cubicBezTo>
                    <a:pt x="2" y="1"/>
                    <a:pt x="2" y="9"/>
                    <a:pt x="0" y="14"/>
                  </a:cubicBezTo>
                  <a:lnTo>
                    <a:pt x="7"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4" name="Freeform 131">
              <a:extLst>
                <a:ext uri="{FF2B5EF4-FFF2-40B4-BE49-F238E27FC236}">
                  <a16:creationId xmlns:a16="http://schemas.microsoft.com/office/drawing/2014/main" id="{E9B12D16-45A8-164F-8AA8-2DC7BE9F5BC8}"/>
                </a:ext>
              </a:extLst>
            </p:cNvPr>
            <p:cNvSpPr>
              <a:spLocks noEditPoints="1"/>
            </p:cNvSpPr>
            <p:nvPr/>
          </p:nvSpPr>
          <p:spPr bwMode="auto">
            <a:xfrm>
              <a:off x="4395788" y="4395788"/>
              <a:ext cx="369888" cy="314325"/>
            </a:xfrm>
            <a:custGeom>
              <a:avLst/>
              <a:gdLst>
                <a:gd name="T0" fmla="*/ 46 w 46"/>
                <a:gd name="T1" fmla="*/ 12 h 39"/>
                <a:gd name="T2" fmla="*/ 44 w 46"/>
                <a:gd name="T3" fmla="*/ 8 h 39"/>
                <a:gd name="T4" fmla="*/ 38 w 46"/>
                <a:gd name="T5" fmla="*/ 4 h 39"/>
                <a:gd name="T6" fmla="*/ 35 w 46"/>
                <a:gd name="T7" fmla="*/ 3 h 39"/>
                <a:gd name="T8" fmla="*/ 30 w 46"/>
                <a:gd name="T9" fmla="*/ 3 h 39"/>
                <a:gd name="T10" fmla="*/ 23 w 46"/>
                <a:gd name="T11" fmla="*/ 0 h 39"/>
                <a:gd name="T12" fmla="*/ 17 w 46"/>
                <a:gd name="T13" fmla="*/ 3 h 39"/>
                <a:gd name="T14" fmla="*/ 11 w 46"/>
                <a:gd name="T15" fmla="*/ 3 h 39"/>
                <a:gd name="T16" fmla="*/ 8 w 46"/>
                <a:gd name="T17" fmla="*/ 4 h 39"/>
                <a:gd name="T18" fmla="*/ 2 w 46"/>
                <a:gd name="T19" fmla="*/ 8 h 39"/>
                <a:gd name="T20" fmla="*/ 0 w 46"/>
                <a:gd name="T21" fmla="*/ 13 h 39"/>
                <a:gd name="T22" fmla="*/ 0 w 46"/>
                <a:gd name="T23" fmla="*/ 34 h 39"/>
                <a:gd name="T24" fmla="*/ 6 w 46"/>
                <a:gd name="T25" fmla="*/ 39 h 39"/>
                <a:gd name="T26" fmla="*/ 41 w 46"/>
                <a:gd name="T27" fmla="*/ 39 h 39"/>
                <a:gd name="T28" fmla="*/ 46 w 46"/>
                <a:gd name="T29" fmla="*/ 33 h 39"/>
                <a:gd name="T30" fmla="*/ 46 w 46"/>
                <a:gd name="T31" fmla="*/ 12 h 39"/>
                <a:gd name="T32" fmla="*/ 13 w 46"/>
                <a:gd name="T33" fmla="*/ 25 h 39"/>
                <a:gd name="T34" fmla="*/ 5 w 46"/>
                <a:gd name="T35" fmla="*/ 18 h 39"/>
                <a:gd name="T36" fmla="*/ 13 w 46"/>
                <a:gd name="T37" fmla="*/ 11 h 39"/>
                <a:gd name="T38" fmla="*/ 20 w 46"/>
                <a:gd name="T39" fmla="*/ 18 h 39"/>
                <a:gd name="T40" fmla="*/ 13 w 46"/>
                <a:gd name="T41" fmla="*/ 25 h 39"/>
                <a:gd name="T42" fmla="*/ 22 w 46"/>
                <a:gd name="T43" fmla="*/ 28 h 39"/>
                <a:gd name="T44" fmla="*/ 22 w 46"/>
                <a:gd name="T45" fmla="*/ 10 h 39"/>
                <a:gd name="T46" fmla="*/ 24 w 46"/>
                <a:gd name="T47" fmla="*/ 10 h 39"/>
                <a:gd name="T48" fmla="*/ 24 w 46"/>
                <a:gd name="T49" fmla="*/ 28 h 39"/>
                <a:gd name="T50" fmla="*/ 22 w 46"/>
                <a:gd name="T51" fmla="*/ 28 h 39"/>
                <a:gd name="T52" fmla="*/ 34 w 46"/>
                <a:gd name="T53" fmla="*/ 25 h 39"/>
                <a:gd name="T54" fmla="*/ 26 w 46"/>
                <a:gd name="T55" fmla="*/ 18 h 39"/>
                <a:gd name="T56" fmla="*/ 34 w 46"/>
                <a:gd name="T57" fmla="*/ 11 h 39"/>
                <a:gd name="T58" fmla="*/ 41 w 46"/>
                <a:gd name="T59" fmla="*/ 18 h 39"/>
                <a:gd name="T60" fmla="*/ 34 w 46"/>
                <a:gd name="T61"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39">
                  <a:moveTo>
                    <a:pt x="46" y="12"/>
                  </a:moveTo>
                  <a:cubicBezTo>
                    <a:pt x="46" y="10"/>
                    <a:pt x="45" y="9"/>
                    <a:pt x="44" y="8"/>
                  </a:cubicBezTo>
                  <a:cubicBezTo>
                    <a:pt x="38" y="4"/>
                    <a:pt x="38" y="4"/>
                    <a:pt x="38" y="4"/>
                  </a:cubicBezTo>
                  <a:cubicBezTo>
                    <a:pt x="37" y="3"/>
                    <a:pt x="36" y="3"/>
                    <a:pt x="35" y="3"/>
                  </a:cubicBezTo>
                  <a:cubicBezTo>
                    <a:pt x="30" y="3"/>
                    <a:pt x="30" y="3"/>
                    <a:pt x="30" y="3"/>
                  </a:cubicBezTo>
                  <a:cubicBezTo>
                    <a:pt x="28" y="1"/>
                    <a:pt x="26" y="0"/>
                    <a:pt x="23" y="0"/>
                  </a:cubicBezTo>
                  <a:cubicBezTo>
                    <a:pt x="20" y="0"/>
                    <a:pt x="18" y="1"/>
                    <a:pt x="17" y="3"/>
                  </a:cubicBezTo>
                  <a:cubicBezTo>
                    <a:pt x="11" y="3"/>
                    <a:pt x="11" y="3"/>
                    <a:pt x="11" y="3"/>
                  </a:cubicBezTo>
                  <a:cubicBezTo>
                    <a:pt x="10" y="3"/>
                    <a:pt x="9" y="3"/>
                    <a:pt x="8" y="4"/>
                  </a:cubicBezTo>
                  <a:cubicBezTo>
                    <a:pt x="2" y="8"/>
                    <a:pt x="2" y="8"/>
                    <a:pt x="2" y="8"/>
                  </a:cubicBezTo>
                  <a:cubicBezTo>
                    <a:pt x="1" y="9"/>
                    <a:pt x="0" y="11"/>
                    <a:pt x="0" y="13"/>
                  </a:cubicBezTo>
                  <a:cubicBezTo>
                    <a:pt x="0" y="34"/>
                    <a:pt x="0" y="34"/>
                    <a:pt x="0" y="34"/>
                  </a:cubicBezTo>
                  <a:cubicBezTo>
                    <a:pt x="0" y="37"/>
                    <a:pt x="3" y="39"/>
                    <a:pt x="6" y="39"/>
                  </a:cubicBezTo>
                  <a:cubicBezTo>
                    <a:pt x="41" y="39"/>
                    <a:pt x="41" y="39"/>
                    <a:pt x="41" y="39"/>
                  </a:cubicBezTo>
                  <a:cubicBezTo>
                    <a:pt x="44" y="39"/>
                    <a:pt x="46" y="36"/>
                    <a:pt x="46" y="33"/>
                  </a:cubicBezTo>
                  <a:lnTo>
                    <a:pt x="46" y="12"/>
                  </a:lnTo>
                  <a:close/>
                  <a:moveTo>
                    <a:pt x="13" y="25"/>
                  </a:moveTo>
                  <a:cubicBezTo>
                    <a:pt x="9" y="25"/>
                    <a:pt x="5" y="22"/>
                    <a:pt x="5" y="18"/>
                  </a:cubicBezTo>
                  <a:cubicBezTo>
                    <a:pt x="5" y="14"/>
                    <a:pt x="9" y="11"/>
                    <a:pt x="13" y="11"/>
                  </a:cubicBezTo>
                  <a:cubicBezTo>
                    <a:pt x="17" y="11"/>
                    <a:pt x="20" y="14"/>
                    <a:pt x="20" y="18"/>
                  </a:cubicBezTo>
                  <a:cubicBezTo>
                    <a:pt x="20" y="22"/>
                    <a:pt x="17" y="25"/>
                    <a:pt x="13" y="25"/>
                  </a:cubicBezTo>
                  <a:close/>
                  <a:moveTo>
                    <a:pt x="22" y="28"/>
                  </a:moveTo>
                  <a:cubicBezTo>
                    <a:pt x="22" y="10"/>
                    <a:pt x="22" y="10"/>
                    <a:pt x="22" y="10"/>
                  </a:cubicBezTo>
                  <a:cubicBezTo>
                    <a:pt x="24" y="10"/>
                    <a:pt x="24" y="10"/>
                    <a:pt x="24" y="10"/>
                  </a:cubicBezTo>
                  <a:cubicBezTo>
                    <a:pt x="24" y="28"/>
                    <a:pt x="24" y="28"/>
                    <a:pt x="24" y="28"/>
                  </a:cubicBezTo>
                  <a:lnTo>
                    <a:pt x="22" y="28"/>
                  </a:lnTo>
                  <a:close/>
                  <a:moveTo>
                    <a:pt x="34" y="25"/>
                  </a:moveTo>
                  <a:cubicBezTo>
                    <a:pt x="30" y="25"/>
                    <a:pt x="26" y="22"/>
                    <a:pt x="26" y="18"/>
                  </a:cubicBezTo>
                  <a:cubicBezTo>
                    <a:pt x="26" y="14"/>
                    <a:pt x="30" y="11"/>
                    <a:pt x="34" y="11"/>
                  </a:cubicBezTo>
                  <a:cubicBezTo>
                    <a:pt x="38" y="11"/>
                    <a:pt x="41" y="14"/>
                    <a:pt x="41" y="18"/>
                  </a:cubicBezTo>
                  <a:cubicBezTo>
                    <a:pt x="41" y="22"/>
                    <a:pt x="38" y="25"/>
                    <a:pt x="34"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5" name="Freeform 132">
              <a:extLst>
                <a:ext uri="{FF2B5EF4-FFF2-40B4-BE49-F238E27FC236}">
                  <a16:creationId xmlns:a16="http://schemas.microsoft.com/office/drawing/2014/main" id="{03C058C8-BF22-E94A-BB54-61422190163D}"/>
                </a:ext>
              </a:extLst>
            </p:cNvPr>
            <p:cNvSpPr>
              <a:spLocks/>
            </p:cNvSpPr>
            <p:nvPr/>
          </p:nvSpPr>
          <p:spPr bwMode="auto">
            <a:xfrm>
              <a:off x="4475163" y="4259263"/>
              <a:ext cx="41275" cy="128588"/>
            </a:xfrm>
            <a:custGeom>
              <a:avLst/>
              <a:gdLst>
                <a:gd name="T0" fmla="*/ 4 w 5"/>
                <a:gd name="T1" fmla="*/ 0 h 16"/>
                <a:gd name="T2" fmla="*/ 0 w 5"/>
                <a:gd name="T3" fmla="*/ 8 h 16"/>
                <a:gd name="T4" fmla="*/ 4 w 5"/>
                <a:gd name="T5" fmla="*/ 15 h 16"/>
                <a:gd name="T6" fmla="*/ 5 w 5"/>
                <a:gd name="T7" fmla="*/ 14 h 16"/>
                <a:gd name="T8" fmla="*/ 3 w 5"/>
                <a:gd name="T9" fmla="*/ 8 h 16"/>
                <a:gd name="T10" fmla="*/ 5 w 5"/>
                <a:gd name="T11" fmla="*/ 2 h 16"/>
                <a:gd name="T12" fmla="*/ 4 w 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 h="16">
                  <a:moveTo>
                    <a:pt x="4" y="0"/>
                  </a:moveTo>
                  <a:cubicBezTo>
                    <a:pt x="3" y="1"/>
                    <a:pt x="0" y="3"/>
                    <a:pt x="0" y="8"/>
                  </a:cubicBezTo>
                  <a:cubicBezTo>
                    <a:pt x="0" y="13"/>
                    <a:pt x="3" y="15"/>
                    <a:pt x="4" y="15"/>
                  </a:cubicBezTo>
                  <a:cubicBezTo>
                    <a:pt x="5" y="16"/>
                    <a:pt x="5" y="15"/>
                    <a:pt x="5" y="14"/>
                  </a:cubicBezTo>
                  <a:cubicBezTo>
                    <a:pt x="4" y="13"/>
                    <a:pt x="3" y="11"/>
                    <a:pt x="3" y="8"/>
                  </a:cubicBezTo>
                  <a:cubicBezTo>
                    <a:pt x="3" y="5"/>
                    <a:pt x="4" y="3"/>
                    <a:pt x="5" y="2"/>
                  </a:cubicBezTo>
                  <a:cubicBezTo>
                    <a:pt x="5" y="0"/>
                    <a:pt x="5" y="0"/>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6" name="Freeform 133">
              <a:extLst>
                <a:ext uri="{FF2B5EF4-FFF2-40B4-BE49-F238E27FC236}">
                  <a16:creationId xmlns:a16="http://schemas.microsoft.com/office/drawing/2014/main" id="{47ED64CF-2339-6246-8A66-786D99AFEEC0}"/>
                </a:ext>
              </a:extLst>
            </p:cNvPr>
            <p:cNvSpPr>
              <a:spLocks/>
            </p:cNvSpPr>
            <p:nvPr/>
          </p:nvSpPr>
          <p:spPr bwMode="auto">
            <a:xfrm>
              <a:off x="4645026" y="4259263"/>
              <a:ext cx="49213" cy="128588"/>
            </a:xfrm>
            <a:custGeom>
              <a:avLst/>
              <a:gdLst>
                <a:gd name="T0" fmla="*/ 2 w 6"/>
                <a:gd name="T1" fmla="*/ 0 h 16"/>
                <a:gd name="T2" fmla="*/ 6 w 6"/>
                <a:gd name="T3" fmla="*/ 8 h 16"/>
                <a:gd name="T4" fmla="*/ 2 w 6"/>
                <a:gd name="T5" fmla="*/ 15 h 16"/>
                <a:gd name="T6" fmla="*/ 1 w 6"/>
                <a:gd name="T7" fmla="*/ 14 h 16"/>
                <a:gd name="T8" fmla="*/ 2 w 6"/>
                <a:gd name="T9" fmla="*/ 8 h 16"/>
                <a:gd name="T10" fmla="*/ 1 w 6"/>
                <a:gd name="T11" fmla="*/ 2 h 16"/>
                <a:gd name="T12" fmla="*/ 2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2" y="0"/>
                  </a:moveTo>
                  <a:cubicBezTo>
                    <a:pt x="2" y="1"/>
                    <a:pt x="6" y="3"/>
                    <a:pt x="6" y="8"/>
                  </a:cubicBezTo>
                  <a:cubicBezTo>
                    <a:pt x="6" y="13"/>
                    <a:pt x="2" y="15"/>
                    <a:pt x="2" y="15"/>
                  </a:cubicBezTo>
                  <a:cubicBezTo>
                    <a:pt x="1" y="16"/>
                    <a:pt x="0" y="15"/>
                    <a:pt x="1" y="14"/>
                  </a:cubicBezTo>
                  <a:cubicBezTo>
                    <a:pt x="1" y="13"/>
                    <a:pt x="2" y="11"/>
                    <a:pt x="2" y="8"/>
                  </a:cubicBezTo>
                  <a:cubicBezTo>
                    <a:pt x="2" y="5"/>
                    <a:pt x="1" y="3"/>
                    <a:pt x="1" y="2"/>
                  </a:cubicBezTo>
                  <a:cubicBezTo>
                    <a:pt x="0"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57" name="Freeform 383">
            <a:extLst>
              <a:ext uri="{FF2B5EF4-FFF2-40B4-BE49-F238E27FC236}">
                <a16:creationId xmlns:a16="http://schemas.microsoft.com/office/drawing/2014/main" id="{E8E70D8C-A172-2441-B70C-438573D3BC71}"/>
              </a:ext>
            </a:extLst>
          </p:cNvPr>
          <p:cNvSpPr>
            <a:spLocks noEditPoints="1"/>
          </p:cNvSpPr>
          <p:nvPr userDrawn="1"/>
        </p:nvSpPr>
        <p:spPr bwMode="auto">
          <a:xfrm>
            <a:off x="5878029" y="4241811"/>
            <a:ext cx="283814" cy="270269"/>
          </a:xfrm>
          <a:custGeom>
            <a:avLst/>
            <a:gdLst>
              <a:gd name="T0" fmla="*/ 56 w 62"/>
              <a:gd name="T1" fmla="*/ 18 h 59"/>
              <a:gd name="T2" fmla="*/ 59 w 62"/>
              <a:gd name="T3" fmla="*/ 25 h 59"/>
              <a:gd name="T4" fmla="*/ 48 w 62"/>
              <a:gd name="T5" fmla="*/ 13 h 59"/>
              <a:gd name="T6" fmla="*/ 17 w 62"/>
              <a:gd name="T7" fmla="*/ 10 h 59"/>
              <a:gd name="T8" fmla="*/ 11 w 62"/>
              <a:gd name="T9" fmla="*/ 2 h 59"/>
              <a:gd name="T10" fmla="*/ 0 w 62"/>
              <a:gd name="T11" fmla="*/ 22 h 59"/>
              <a:gd name="T12" fmla="*/ 31 w 62"/>
              <a:gd name="T13" fmla="*/ 5 h 59"/>
              <a:gd name="T14" fmla="*/ 44 w 62"/>
              <a:gd name="T15" fmla="*/ 12 h 59"/>
              <a:gd name="T16" fmla="*/ 27 w 62"/>
              <a:gd name="T17" fmla="*/ 44 h 59"/>
              <a:gd name="T18" fmla="*/ 22 w 62"/>
              <a:gd name="T19" fmla="*/ 31 h 59"/>
              <a:gd name="T20" fmla="*/ 31 w 62"/>
              <a:gd name="T21" fmla="*/ 26 h 59"/>
              <a:gd name="T22" fmla="*/ 31 w 62"/>
              <a:gd name="T23" fmla="*/ 10 h 59"/>
              <a:gd name="T24" fmla="*/ 8 w 62"/>
              <a:gd name="T25" fmla="*/ 55 h 59"/>
              <a:gd name="T26" fmla="*/ 27 w 62"/>
              <a:gd name="T27" fmla="*/ 45 h 59"/>
              <a:gd name="T28" fmla="*/ 44 w 62"/>
              <a:gd name="T29" fmla="*/ 21 h 59"/>
              <a:gd name="T30" fmla="*/ 40 w 62"/>
              <a:gd name="T31" fmla="*/ 28 h 59"/>
              <a:gd name="T32" fmla="*/ 49 w 62"/>
              <a:gd name="T33" fmla="*/ 28 h 59"/>
              <a:gd name="T34" fmla="*/ 44 w 62"/>
              <a:gd name="T35" fmla="*/ 21 h 59"/>
              <a:gd name="T36" fmla="*/ 37 w 62"/>
              <a:gd name="T37" fmla="*/ 29 h 59"/>
              <a:gd name="T38" fmla="*/ 44 w 62"/>
              <a:gd name="T39" fmla="*/ 18 h 59"/>
              <a:gd name="T40" fmla="*/ 52 w 62"/>
              <a:gd name="T41" fmla="*/ 29 h 59"/>
              <a:gd name="T42" fmla="*/ 56 w 62"/>
              <a:gd name="T43" fmla="*/ 26 h 59"/>
              <a:gd name="T44" fmla="*/ 33 w 62"/>
              <a:gd name="T45" fmla="*/ 26 h 59"/>
              <a:gd name="T46" fmla="*/ 59 w 62"/>
              <a:gd name="T47" fmla="*/ 45 h 59"/>
              <a:gd name="T48" fmla="*/ 30 w 62"/>
              <a:gd name="T49" fmla="*/ 45 h 59"/>
              <a:gd name="T50" fmla="*/ 59 w 62"/>
              <a:gd name="T51" fmla="*/ 45 h 59"/>
              <a:gd name="T52" fmla="*/ 44 w 62"/>
              <a:gd name="T53" fmla="*/ 34 h 59"/>
              <a:gd name="T54" fmla="*/ 44 w 62"/>
              <a:gd name="T55" fmla="*/ 56 h 59"/>
              <a:gd name="T56" fmla="*/ 53 w 62"/>
              <a:gd name="T57" fmla="*/ 45 h 59"/>
              <a:gd name="T58" fmla="*/ 36 w 62"/>
              <a:gd name="T59" fmla="*/ 45 h 59"/>
              <a:gd name="T60" fmla="*/ 53 w 62"/>
              <a:gd name="T61" fmla="*/ 45 h 59"/>
              <a:gd name="T62" fmla="*/ 44 w 62"/>
              <a:gd name="T63" fmla="*/ 40 h 59"/>
              <a:gd name="T64" fmla="*/ 43 w 62"/>
              <a:gd name="T65" fmla="*/ 45 h 59"/>
              <a:gd name="T66" fmla="*/ 43 w 62"/>
              <a:gd name="T67" fmla="*/ 50 h 59"/>
              <a:gd name="T68" fmla="*/ 45 w 62"/>
              <a:gd name="T69" fmla="*/ 50 h 59"/>
              <a:gd name="T70" fmla="*/ 46 w 62"/>
              <a:gd name="T71" fmla="*/ 45 h 59"/>
              <a:gd name="T72" fmla="*/ 47 w 62"/>
              <a:gd name="T73"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59">
                <a:moveTo>
                  <a:pt x="58" y="25"/>
                </a:moveTo>
                <a:cubicBezTo>
                  <a:pt x="58" y="22"/>
                  <a:pt x="57" y="20"/>
                  <a:pt x="56" y="18"/>
                </a:cubicBezTo>
                <a:cubicBezTo>
                  <a:pt x="62" y="22"/>
                  <a:pt x="62" y="22"/>
                  <a:pt x="62" y="22"/>
                </a:cubicBezTo>
                <a:cubicBezTo>
                  <a:pt x="59" y="25"/>
                  <a:pt x="59" y="25"/>
                  <a:pt x="59" y="25"/>
                </a:cubicBezTo>
                <a:lnTo>
                  <a:pt x="58" y="25"/>
                </a:lnTo>
                <a:close/>
                <a:moveTo>
                  <a:pt x="48" y="13"/>
                </a:moveTo>
                <a:cubicBezTo>
                  <a:pt x="31" y="0"/>
                  <a:pt x="31" y="0"/>
                  <a:pt x="31" y="0"/>
                </a:cubicBezTo>
                <a:cubicBezTo>
                  <a:pt x="17" y="10"/>
                  <a:pt x="17" y="10"/>
                  <a:pt x="17" y="10"/>
                </a:cubicBezTo>
                <a:cubicBezTo>
                  <a:pt x="17" y="2"/>
                  <a:pt x="17" y="2"/>
                  <a:pt x="17" y="2"/>
                </a:cubicBezTo>
                <a:cubicBezTo>
                  <a:pt x="11" y="2"/>
                  <a:pt x="11" y="2"/>
                  <a:pt x="11" y="2"/>
                </a:cubicBezTo>
                <a:cubicBezTo>
                  <a:pt x="11" y="14"/>
                  <a:pt x="11" y="14"/>
                  <a:pt x="11" y="14"/>
                </a:cubicBezTo>
                <a:cubicBezTo>
                  <a:pt x="0" y="22"/>
                  <a:pt x="0" y="22"/>
                  <a:pt x="0" y="22"/>
                </a:cubicBezTo>
                <a:cubicBezTo>
                  <a:pt x="2" y="25"/>
                  <a:pt x="2" y="25"/>
                  <a:pt x="2" y="25"/>
                </a:cubicBezTo>
                <a:cubicBezTo>
                  <a:pt x="31" y="5"/>
                  <a:pt x="31" y="5"/>
                  <a:pt x="31" y="5"/>
                </a:cubicBezTo>
                <a:cubicBezTo>
                  <a:pt x="41" y="12"/>
                  <a:pt x="41" y="12"/>
                  <a:pt x="41" y="12"/>
                </a:cubicBezTo>
                <a:cubicBezTo>
                  <a:pt x="42" y="12"/>
                  <a:pt x="43" y="12"/>
                  <a:pt x="44" y="12"/>
                </a:cubicBezTo>
                <a:cubicBezTo>
                  <a:pt x="46" y="12"/>
                  <a:pt x="47" y="12"/>
                  <a:pt x="48" y="13"/>
                </a:cubicBezTo>
                <a:close/>
                <a:moveTo>
                  <a:pt x="27" y="44"/>
                </a:moveTo>
                <a:cubicBezTo>
                  <a:pt x="22" y="44"/>
                  <a:pt x="22" y="44"/>
                  <a:pt x="22" y="44"/>
                </a:cubicBezTo>
                <a:cubicBezTo>
                  <a:pt x="22" y="31"/>
                  <a:pt x="22" y="31"/>
                  <a:pt x="22" y="31"/>
                </a:cubicBezTo>
                <a:cubicBezTo>
                  <a:pt x="31" y="31"/>
                  <a:pt x="31" y="31"/>
                  <a:pt x="31" y="31"/>
                </a:cubicBezTo>
                <a:cubicBezTo>
                  <a:pt x="31" y="26"/>
                  <a:pt x="31" y="26"/>
                  <a:pt x="31" y="26"/>
                </a:cubicBezTo>
                <a:cubicBezTo>
                  <a:pt x="31" y="21"/>
                  <a:pt x="33" y="17"/>
                  <a:pt x="37" y="14"/>
                </a:cubicBezTo>
                <a:cubicBezTo>
                  <a:pt x="31" y="10"/>
                  <a:pt x="31" y="10"/>
                  <a:pt x="31" y="10"/>
                </a:cubicBezTo>
                <a:cubicBezTo>
                  <a:pt x="8" y="26"/>
                  <a:pt x="8" y="26"/>
                  <a:pt x="8" y="26"/>
                </a:cubicBezTo>
                <a:cubicBezTo>
                  <a:pt x="8" y="55"/>
                  <a:pt x="8" y="55"/>
                  <a:pt x="8" y="55"/>
                </a:cubicBezTo>
                <a:cubicBezTo>
                  <a:pt x="31" y="55"/>
                  <a:pt x="31" y="55"/>
                  <a:pt x="31" y="55"/>
                </a:cubicBezTo>
                <a:cubicBezTo>
                  <a:pt x="29" y="52"/>
                  <a:pt x="27" y="49"/>
                  <a:pt x="27" y="45"/>
                </a:cubicBezTo>
                <a:cubicBezTo>
                  <a:pt x="27" y="44"/>
                  <a:pt x="27" y="44"/>
                  <a:pt x="27" y="44"/>
                </a:cubicBezTo>
                <a:close/>
                <a:moveTo>
                  <a:pt x="44" y="21"/>
                </a:moveTo>
                <a:cubicBezTo>
                  <a:pt x="42" y="21"/>
                  <a:pt x="40" y="23"/>
                  <a:pt x="40" y="26"/>
                </a:cubicBezTo>
                <a:cubicBezTo>
                  <a:pt x="40" y="28"/>
                  <a:pt x="40" y="28"/>
                  <a:pt x="40" y="28"/>
                </a:cubicBezTo>
                <a:cubicBezTo>
                  <a:pt x="41" y="28"/>
                  <a:pt x="43" y="27"/>
                  <a:pt x="44" y="27"/>
                </a:cubicBezTo>
                <a:cubicBezTo>
                  <a:pt x="46" y="27"/>
                  <a:pt x="48" y="28"/>
                  <a:pt x="49" y="28"/>
                </a:cubicBezTo>
                <a:cubicBezTo>
                  <a:pt x="49" y="26"/>
                  <a:pt x="49" y="26"/>
                  <a:pt x="49" y="26"/>
                </a:cubicBezTo>
                <a:cubicBezTo>
                  <a:pt x="49" y="23"/>
                  <a:pt x="47" y="21"/>
                  <a:pt x="44" y="21"/>
                </a:cubicBezTo>
                <a:close/>
                <a:moveTo>
                  <a:pt x="33" y="32"/>
                </a:moveTo>
                <a:cubicBezTo>
                  <a:pt x="34" y="31"/>
                  <a:pt x="36" y="30"/>
                  <a:pt x="37" y="29"/>
                </a:cubicBezTo>
                <a:cubicBezTo>
                  <a:pt x="37" y="26"/>
                  <a:pt x="37" y="26"/>
                  <a:pt x="37" y="26"/>
                </a:cubicBezTo>
                <a:cubicBezTo>
                  <a:pt x="37" y="22"/>
                  <a:pt x="40" y="18"/>
                  <a:pt x="44" y="18"/>
                </a:cubicBezTo>
                <a:cubicBezTo>
                  <a:pt x="49" y="18"/>
                  <a:pt x="52" y="22"/>
                  <a:pt x="52" y="26"/>
                </a:cubicBezTo>
                <a:cubicBezTo>
                  <a:pt x="52" y="29"/>
                  <a:pt x="52" y="29"/>
                  <a:pt x="52" y="29"/>
                </a:cubicBezTo>
                <a:cubicBezTo>
                  <a:pt x="53" y="30"/>
                  <a:pt x="55" y="31"/>
                  <a:pt x="56" y="32"/>
                </a:cubicBezTo>
                <a:cubicBezTo>
                  <a:pt x="56" y="26"/>
                  <a:pt x="56" y="26"/>
                  <a:pt x="56" y="26"/>
                </a:cubicBezTo>
                <a:cubicBezTo>
                  <a:pt x="56" y="20"/>
                  <a:pt x="51" y="15"/>
                  <a:pt x="44" y="15"/>
                </a:cubicBezTo>
                <a:cubicBezTo>
                  <a:pt x="38" y="15"/>
                  <a:pt x="33" y="20"/>
                  <a:pt x="33" y="26"/>
                </a:cubicBezTo>
                <a:lnTo>
                  <a:pt x="33" y="32"/>
                </a:lnTo>
                <a:close/>
                <a:moveTo>
                  <a:pt x="59" y="45"/>
                </a:moveTo>
                <a:cubicBezTo>
                  <a:pt x="59" y="53"/>
                  <a:pt x="52" y="59"/>
                  <a:pt x="44" y="59"/>
                </a:cubicBezTo>
                <a:cubicBezTo>
                  <a:pt x="37" y="59"/>
                  <a:pt x="30" y="53"/>
                  <a:pt x="30" y="45"/>
                </a:cubicBezTo>
                <a:cubicBezTo>
                  <a:pt x="30" y="37"/>
                  <a:pt x="37" y="30"/>
                  <a:pt x="44" y="30"/>
                </a:cubicBezTo>
                <a:cubicBezTo>
                  <a:pt x="52" y="30"/>
                  <a:pt x="59" y="37"/>
                  <a:pt x="59" y="45"/>
                </a:cubicBezTo>
                <a:close/>
                <a:moveTo>
                  <a:pt x="55" y="45"/>
                </a:moveTo>
                <a:cubicBezTo>
                  <a:pt x="55" y="39"/>
                  <a:pt x="51" y="34"/>
                  <a:pt x="44" y="34"/>
                </a:cubicBezTo>
                <a:cubicBezTo>
                  <a:pt x="38" y="34"/>
                  <a:pt x="34" y="39"/>
                  <a:pt x="34" y="45"/>
                </a:cubicBezTo>
                <a:cubicBezTo>
                  <a:pt x="34" y="51"/>
                  <a:pt x="38" y="56"/>
                  <a:pt x="44" y="56"/>
                </a:cubicBezTo>
                <a:cubicBezTo>
                  <a:pt x="51" y="56"/>
                  <a:pt x="55" y="51"/>
                  <a:pt x="55" y="45"/>
                </a:cubicBezTo>
                <a:close/>
                <a:moveTo>
                  <a:pt x="53" y="45"/>
                </a:moveTo>
                <a:cubicBezTo>
                  <a:pt x="53" y="49"/>
                  <a:pt x="49" y="53"/>
                  <a:pt x="44" y="53"/>
                </a:cubicBezTo>
                <a:cubicBezTo>
                  <a:pt x="40" y="53"/>
                  <a:pt x="36" y="49"/>
                  <a:pt x="36" y="45"/>
                </a:cubicBezTo>
                <a:cubicBezTo>
                  <a:pt x="36" y="40"/>
                  <a:pt x="40" y="36"/>
                  <a:pt x="44" y="36"/>
                </a:cubicBezTo>
                <a:cubicBezTo>
                  <a:pt x="49" y="36"/>
                  <a:pt x="53" y="40"/>
                  <a:pt x="53" y="45"/>
                </a:cubicBezTo>
                <a:close/>
                <a:moveTo>
                  <a:pt x="47" y="43"/>
                </a:moveTo>
                <a:cubicBezTo>
                  <a:pt x="47" y="41"/>
                  <a:pt x="46" y="40"/>
                  <a:pt x="44" y="40"/>
                </a:cubicBezTo>
                <a:cubicBezTo>
                  <a:pt x="43" y="40"/>
                  <a:pt x="42" y="41"/>
                  <a:pt x="42" y="43"/>
                </a:cubicBezTo>
                <a:cubicBezTo>
                  <a:pt x="42" y="44"/>
                  <a:pt x="43" y="45"/>
                  <a:pt x="43" y="45"/>
                </a:cubicBezTo>
                <a:cubicBezTo>
                  <a:pt x="43" y="45"/>
                  <a:pt x="43" y="45"/>
                  <a:pt x="43" y="45"/>
                </a:cubicBezTo>
                <a:cubicBezTo>
                  <a:pt x="43" y="50"/>
                  <a:pt x="43" y="50"/>
                  <a:pt x="43" y="50"/>
                </a:cubicBezTo>
                <a:cubicBezTo>
                  <a:pt x="43" y="50"/>
                  <a:pt x="43" y="50"/>
                  <a:pt x="43" y="50"/>
                </a:cubicBezTo>
                <a:cubicBezTo>
                  <a:pt x="45" y="50"/>
                  <a:pt x="45" y="50"/>
                  <a:pt x="45" y="50"/>
                </a:cubicBezTo>
                <a:cubicBezTo>
                  <a:pt x="46" y="50"/>
                  <a:pt x="46" y="50"/>
                  <a:pt x="46" y="50"/>
                </a:cubicBezTo>
                <a:cubicBezTo>
                  <a:pt x="46" y="45"/>
                  <a:pt x="46" y="45"/>
                  <a:pt x="46" y="45"/>
                </a:cubicBezTo>
                <a:cubicBezTo>
                  <a:pt x="46" y="45"/>
                  <a:pt x="46" y="45"/>
                  <a:pt x="46" y="45"/>
                </a:cubicBezTo>
                <a:cubicBezTo>
                  <a:pt x="46" y="45"/>
                  <a:pt x="47" y="44"/>
                  <a:pt x="47" y="43"/>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58" name="Freeform 384">
            <a:extLst>
              <a:ext uri="{FF2B5EF4-FFF2-40B4-BE49-F238E27FC236}">
                <a16:creationId xmlns:a16="http://schemas.microsoft.com/office/drawing/2014/main" id="{E677D40D-59BA-A44D-B30D-3AE2A8AECD24}"/>
              </a:ext>
            </a:extLst>
          </p:cNvPr>
          <p:cNvSpPr>
            <a:spLocks noEditPoints="1"/>
          </p:cNvSpPr>
          <p:nvPr userDrawn="1"/>
        </p:nvSpPr>
        <p:spPr bwMode="auto">
          <a:xfrm>
            <a:off x="5303296" y="4239553"/>
            <a:ext cx="352188" cy="274784"/>
          </a:xfrm>
          <a:custGeom>
            <a:avLst/>
            <a:gdLst>
              <a:gd name="T0" fmla="*/ 62 w 77"/>
              <a:gd name="T1" fmla="*/ 27 h 60"/>
              <a:gd name="T2" fmla="*/ 58 w 77"/>
              <a:gd name="T3" fmla="*/ 29 h 60"/>
              <a:gd name="T4" fmla="*/ 60 w 77"/>
              <a:gd name="T5" fmla="*/ 25 h 60"/>
              <a:gd name="T6" fmla="*/ 62 w 77"/>
              <a:gd name="T7" fmla="*/ 27 h 60"/>
              <a:gd name="T8" fmla="*/ 31 w 77"/>
              <a:gd name="T9" fmla="*/ 4 h 60"/>
              <a:gd name="T10" fmla="*/ 18 w 77"/>
              <a:gd name="T11" fmla="*/ 6 h 60"/>
              <a:gd name="T12" fmla="*/ 11 w 77"/>
              <a:gd name="T13" fmla="*/ 19 h 60"/>
              <a:gd name="T14" fmla="*/ 2 w 77"/>
              <a:gd name="T15" fmla="*/ 30 h 60"/>
              <a:gd name="T16" fmla="*/ 33 w 77"/>
              <a:gd name="T17" fmla="*/ 11 h 60"/>
              <a:gd name="T18" fmla="*/ 36 w 77"/>
              <a:gd name="T19" fmla="*/ 8 h 60"/>
              <a:gd name="T20" fmla="*/ 54 w 77"/>
              <a:gd name="T21" fmla="*/ 54 h 60"/>
              <a:gd name="T22" fmla="*/ 8 w 77"/>
              <a:gd name="T23" fmla="*/ 60 h 60"/>
              <a:gd name="T24" fmla="*/ 31 w 77"/>
              <a:gd name="T25" fmla="*/ 15 h 60"/>
              <a:gd name="T26" fmla="*/ 28 w 77"/>
              <a:gd name="T27" fmla="*/ 26 h 60"/>
              <a:gd name="T28" fmla="*/ 34 w 77"/>
              <a:gd name="T29" fmla="*/ 29 h 60"/>
              <a:gd name="T30" fmla="*/ 37 w 77"/>
              <a:gd name="T31" fmla="*/ 25 h 60"/>
              <a:gd name="T32" fmla="*/ 40 w 77"/>
              <a:gd name="T33" fmla="*/ 29 h 60"/>
              <a:gd name="T34" fmla="*/ 46 w 77"/>
              <a:gd name="T35" fmla="*/ 27 h 60"/>
              <a:gd name="T36" fmla="*/ 50 w 77"/>
              <a:gd name="T37" fmla="*/ 28 h 60"/>
              <a:gd name="T38" fmla="*/ 46 w 77"/>
              <a:gd name="T39" fmla="*/ 41 h 60"/>
              <a:gd name="T40" fmla="*/ 50 w 77"/>
              <a:gd name="T41" fmla="*/ 55 h 60"/>
              <a:gd name="T42" fmla="*/ 23 w 77"/>
              <a:gd name="T43" fmla="*/ 35 h 60"/>
              <a:gd name="T44" fmla="*/ 39 w 77"/>
              <a:gd name="T45" fmla="*/ 48 h 60"/>
              <a:gd name="T46" fmla="*/ 56 w 77"/>
              <a:gd name="T47" fmla="*/ 3 h 60"/>
              <a:gd name="T48" fmla="*/ 56 w 77"/>
              <a:gd name="T49" fmla="*/ 1 h 60"/>
              <a:gd name="T50" fmla="*/ 52 w 77"/>
              <a:gd name="T51" fmla="*/ 1 h 60"/>
              <a:gd name="T52" fmla="*/ 52 w 77"/>
              <a:gd name="T53" fmla="*/ 3 h 60"/>
              <a:gd name="T54" fmla="*/ 32 w 77"/>
              <a:gd name="T55" fmla="*/ 26 h 60"/>
              <a:gd name="T56" fmla="*/ 42 w 77"/>
              <a:gd name="T57" fmla="*/ 26 h 60"/>
              <a:gd name="T58" fmla="*/ 48 w 77"/>
              <a:gd name="T59" fmla="*/ 23 h 60"/>
              <a:gd name="T60" fmla="*/ 52 w 77"/>
              <a:gd name="T61" fmla="*/ 44 h 60"/>
              <a:gd name="T62" fmla="*/ 50 w 77"/>
              <a:gd name="T63" fmla="*/ 49 h 60"/>
              <a:gd name="T64" fmla="*/ 46 w 77"/>
              <a:gd name="T65" fmla="*/ 44 h 60"/>
              <a:gd name="T66" fmla="*/ 50 w 77"/>
              <a:gd name="T67" fmla="*/ 52 h 60"/>
              <a:gd name="T68" fmla="*/ 56 w 77"/>
              <a:gd name="T69" fmla="*/ 44 h 60"/>
              <a:gd name="T70" fmla="*/ 60 w 77"/>
              <a:gd name="T71" fmla="*/ 23 h 60"/>
              <a:gd name="T72" fmla="*/ 66 w 77"/>
              <a:gd name="T73" fmla="*/ 26 h 60"/>
              <a:gd name="T74" fmla="*/ 76 w 77"/>
              <a:gd name="T75" fmla="*/ 26 h 60"/>
              <a:gd name="T76" fmla="*/ 56 w 77"/>
              <a:gd name="T77"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60">
                <a:moveTo>
                  <a:pt x="62" y="27"/>
                </a:moveTo>
                <a:cubicBezTo>
                  <a:pt x="62" y="27"/>
                  <a:pt x="62" y="27"/>
                  <a:pt x="62" y="27"/>
                </a:cubicBezTo>
                <a:cubicBezTo>
                  <a:pt x="60" y="30"/>
                  <a:pt x="60" y="30"/>
                  <a:pt x="60" y="30"/>
                </a:cubicBezTo>
                <a:cubicBezTo>
                  <a:pt x="58" y="29"/>
                  <a:pt x="58" y="29"/>
                  <a:pt x="58" y="29"/>
                </a:cubicBezTo>
                <a:cubicBezTo>
                  <a:pt x="58" y="26"/>
                  <a:pt x="58" y="26"/>
                  <a:pt x="58" y="26"/>
                </a:cubicBezTo>
                <a:cubicBezTo>
                  <a:pt x="59" y="26"/>
                  <a:pt x="59" y="25"/>
                  <a:pt x="60" y="25"/>
                </a:cubicBezTo>
                <a:cubicBezTo>
                  <a:pt x="60" y="25"/>
                  <a:pt x="60" y="26"/>
                  <a:pt x="60" y="26"/>
                </a:cubicBezTo>
                <a:lnTo>
                  <a:pt x="62" y="27"/>
                </a:lnTo>
                <a:close/>
                <a:moveTo>
                  <a:pt x="36" y="8"/>
                </a:moveTo>
                <a:cubicBezTo>
                  <a:pt x="31" y="4"/>
                  <a:pt x="31" y="4"/>
                  <a:pt x="31" y="4"/>
                </a:cubicBezTo>
                <a:cubicBezTo>
                  <a:pt x="18" y="14"/>
                  <a:pt x="18" y="14"/>
                  <a:pt x="18" y="14"/>
                </a:cubicBezTo>
                <a:cubicBezTo>
                  <a:pt x="18" y="6"/>
                  <a:pt x="18" y="6"/>
                  <a:pt x="18" y="6"/>
                </a:cubicBezTo>
                <a:cubicBezTo>
                  <a:pt x="11" y="6"/>
                  <a:pt x="11" y="6"/>
                  <a:pt x="11" y="6"/>
                </a:cubicBezTo>
                <a:cubicBezTo>
                  <a:pt x="11" y="19"/>
                  <a:pt x="11" y="19"/>
                  <a:pt x="11" y="19"/>
                </a:cubicBezTo>
                <a:cubicBezTo>
                  <a:pt x="0" y="27"/>
                  <a:pt x="0" y="27"/>
                  <a:pt x="0" y="27"/>
                </a:cubicBezTo>
                <a:cubicBezTo>
                  <a:pt x="2" y="30"/>
                  <a:pt x="2" y="30"/>
                  <a:pt x="2" y="30"/>
                </a:cubicBezTo>
                <a:cubicBezTo>
                  <a:pt x="31" y="9"/>
                  <a:pt x="31" y="9"/>
                  <a:pt x="31" y="9"/>
                </a:cubicBezTo>
                <a:cubicBezTo>
                  <a:pt x="33" y="11"/>
                  <a:pt x="33" y="11"/>
                  <a:pt x="33" y="11"/>
                </a:cubicBezTo>
                <a:cubicBezTo>
                  <a:pt x="34" y="10"/>
                  <a:pt x="35" y="9"/>
                  <a:pt x="35" y="8"/>
                </a:cubicBezTo>
                <a:cubicBezTo>
                  <a:pt x="35" y="8"/>
                  <a:pt x="36" y="8"/>
                  <a:pt x="36" y="8"/>
                </a:cubicBezTo>
                <a:close/>
                <a:moveTo>
                  <a:pt x="50" y="55"/>
                </a:moveTo>
                <a:cubicBezTo>
                  <a:pt x="51" y="55"/>
                  <a:pt x="53" y="54"/>
                  <a:pt x="54" y="54"/>
                </a:cubicBezTo>
                <a:cubicBezTo>
                  <a:pt x="54" y="60"/>
                  <a:pt x="54" y="60"/>
                  <a:pt x="54" y="60"/>
                </a:cubicBezTo>
                <a:cubicBezTo>
                  <a:pt x="8" y="60"/>
                  <a:pt x="8" y="60"/>
                  <a:pt x="8" y="60"/>
                </a:cubicBezTo>
                <a:cubicBezTo>
                  <a:pt x="8" y="31"/>
                  <a:pt x="8" y="31"/>
                  <a:pt x="8" y="31"/>
                </a:cubicBezTo>
                <a:cubicBezTo>
                  <a:pt x="31" y="15"/>
                  <a:pt x="31" y="15"/>
                  <a:pt x="31" y="15"/>
                </a:cubicBezTo>
                <a:cubicBezTo>
                  <a:pt x="31" y="15"/>
                  <a:pt x="31" y="15"/>
                  <a:pt x="31" y="15"/>
                </a:cubicBezTo>
                <a:cubicBezTo>
                  <a:pt x="29" y="18"/>
                  <a:pt x="28" y="22"/>
                  <a:pt x="28" y="26"/>
                </a:cubicBezTo>
                <a:cubicBezTo>
                  <a:pt x="28" y="29"/>
                  <a:pt x="28" y="29"/>
                  <a:pt x="28" y="29"/>
                </a:cubicBezTo>
                <a:cubicBezTo>
                  <a:pt x="34" y="29"/>
                  <a:pt x="34" y="29"/>
                  <a:pt x="34" y="29"/>
                </a:cubicBezTo>
                <a:cubicBezTo>
                  <a:pt x="35" y="27"/>
                  <a:pt x="35" y="27"/>
                  <a:pt x="35" y="27"/>
                </a:cubicBezTo>
                <a:cubicBezTo>
                  <a:pt x="35" y="26"/>
                  <a:pt x="36" y="25"/>
                  <a:pt x="37" y="25"/>
                </a:cubicBezTo>
                <a:cubicBezTo>
                  <a:pt x="38" y="25"/>
                  <a:pt x="39" y="26"/>
                  <a:pt x="40" y="27"/>
                </a:cubicBezTo>
                <a:cubicBezTo>
                  <a:pt x="40" y="29"/>
                  <a:pt x="40" y="29"/>
                  <a:pt x="40" y="29"/>
                </a:cubicBezTo>
                <a:cubicBezTo>
                  <a:pt x="45" y="29"/>
                  <a:pt x="45" y="29"/>
                  <a:pt x="45" y="29"/>
                </a:cubicBezTo>
                <a:cubicBezTo>
                  <a:pt x="46" y="27"/>
                  <a:pt x="46" y="27"/>
                  <a:pt x="46" y="27"/>
                </a:cubicBezTo>
                <a:cubicBezTo>
                  <a:pt x="46" y="27"/>
                  <a:pt x="47" y="26"/>
                  <a:pt x="47" y="26"/>
                </a:cubicBezTo>
                <a:cubicBezTo>
                  <a:pt x="50" y="28"/>
                  <a:pt x="50" y="28"/>
                  <a:pt x="50" y="28"/>
                </a:cubicBezTo>
                <a:cubicBezTo>
                  <a:pt x="50" y="43"/>
                  <a:pt x="50" y="43"/>
                  <a:pt x="50" y="43"/>
                </a:cubicBezTo>
                <a:cubicBezTo>
                  <a:pt x="49" y="42"/>
                  <a:pt x="48" y="41"/>
                  <a:pt x="46" y="41"/>
                </a:cubicBezTo>
                <a:cubicBezTo>
                  <a:pt x="43" y="41"/>
                  <a:pt x="41" y="43"/>
                  <a:pt x="41" y="46"/>
                </a:cubicBezTo>
                <a:cubicBezTo>
                  <a:pt x="41" y="51"/>
                  <a:pt x="45" y="55"/>
                  <a:pt x="50" y="55"/>
                </a:cubicBezTo>
                <a:close/>
                <a:moveTo>
                  <a:pt x="39" y="35"/>
                </a:moveTo>
                <a:cubicBezTo>
                  <a:pt x="23" y="35"/>
                  <a:pt x="23" y="35"/>
                  <a:pt x="23" y="35"/>
                </a:cubicBezTo>
                <a:cubicBezTo>
                  <a:pt x="23" y="48"/>
                  <a:pt x="23" y="48"/>
                  <a:pt x="23" y="48"/>
                </a:cubicBezTo>
                <a:cubicBezTo>
                  <a:pt x="39" y="48"/>
                  <a:pt x="39" y="48"/>
                  <a:pt x="39" y="48"/>
                </a:cubicBezTo>
                <a:lnTo>
                  <a:pt x="39" y="35"/>
                </a:lnTo>
                <a:close/>
                <a:moveTo>
                  <a:pt x="56" y="3"/>
                </a:moveTo>
                <a:cubicBezTo>
                  <a:pt x="56" y="2"/>
                  <a:pt x="56" y="2"/>
                  <a:pt x="56" y="2"/>
                </a:cubicBezTo>
                <a:cubicBezTo>
                  <a:pt x="56" y="1"/>
                  <a:pt x="56" y="1"/>
                  <a:pt x="56" y="1"/>
                </a:cubicBezTo>
                <a:cubicBezTo>
                  <a:pt x="56" y="0"/>
                  <a:pt x="55" y="0"/>
                  <a:pt x="54" y="0"/>
                </a:cubicBezTo>
                <a:cubicBezTo>
                  <a:pt x="53" y="0"/>
                  <a:pt x="52" y="0"/>
                  <a:pt x="52" y="1"/>
                </a:cubicBezTo>
                <a:cubicBezTo>
                  <a:pt x="52" y="2"/>
                  <a:pt x="52" y="2"/>
                  <a:pt x="52" y="2"/>
                </a:cubicBezTo>
                <a:cubicBezTo>
                  <a:pt x="52" y="3"/>
                  <a:pt x="52" y="3"/>
                  <a:pt x="52" y="3"/>
                </a:cubicBezTo>
                <a:cubicBezTo>
                  <a:pt x="41" y="4"/>
                  <a:pt x="31" y="14"/>
                  <a:pt x="31" y="26"/>
                </a:cubicBezTo>
                <a:cubicBezTo>
                  <a:pt x="32" y="26"/>
                  <a:pt x="32" y="26"/>
                  <a:pt x="32" y="26"/>
                </a:cubicBezTo>
                <a:cubicBezTo>
                  <a:pt x="33" y="24"/>
                  <a:pt x="35" y="23"/>
                  <a:pt x="37" y="23"/>
                </a:cubicBezTo>
                <a:cubicBezTo>
                  <a:pt x="39" y="23"/>
                  <a:pt x="41" y="24"/>
                  <a:pt x="42" y="26"/>
                </a:cubicBezTo>
                <a:cubicBezTo>
                  <a:pt x="43" y="26"/>
                  <a:pt x="43" y="26"/>
                  <a:pt x="43" y="26"/>
                </a:cubicBezTo>
                <a:cubicBezTo>
                  <a:pt x="44" y="24"/>
                  <a:pt x="46" y="23"/>
                  <a:pt x="48" y="23"/>
                </a:cubicBezTo>
                <a:cubicBezTo>
                  <a:pt x="50" y="23"/>
                  <a:pt x="51" y="23"/>
                  <a:pt x="52" y="24"/>
                </a:cubicBezTo>
                <a:cubicBezTo>
                  <a:pt x="52" y="44"/>
                  <a:pt x="52" y="44"/>
                  <a:pt x="52" y="44"/>
                </a:cubicBezTo>
                <a:cubicBezTo>
                  <a:pt x="52" y="46"/>
                  <a:pt x="52" y="46"/>
                  <a:pt x="52" y="46"/>
                </a:cubicBezTo>
                <a:cubicBezTo>
                  <a:pt x="52" y="47"/>
                  <a:pt x="51" y="49"/>
                  <a:pt x="50" y="49"/>
                </a:cubicBezTo>
                <a:cubicBezTo>
                  <a:pt x="49" y="49"/>
                  <a:pt x="47" y="47"/>
                  <a:pt x="47" y="46"/>
                </a:cubicBezTo>
                <a:cubicBezTo>
                  <a:pt x="47" y="46"/>
                  <a:pt x="47" y="44"/>
                  <a:pt x="46" y="44"/>
                </a:cubicBezTo>
                <a:cubicBezTo>
                  <a:pt x="45" y="44"/>
                  <a:pt x="44" y="45"/>
                  <a:pt x="44" y="46"/>
                </a:cubicBezTo>
                <a:cubicBezTo>
                  <a:pt x="44" y="49"/>
                  <a:pt x="47" y="52"/>
                  <a:pt x="50" y="52"/>
                </a:cubicBezTo>
                <a:cubicBezTo>
                  <a:pt x="53" y="52"/>
                  <a:pt x="56" y="49"/>
                  <a:pt x="56" y="46"/>
                </a:cubicBezTo>
                <a:cubicBezTo>
                  <a:pt x="56" y="44"/>
                  <a:pt x="56" y="44"/>
                  <a:pt x="56" y="44"/>
                </a:cubicBezTo>
                <a:cubicBezTo>
                  <a:pt x="56" y="24"/>
                  <a:pt x="56" y="24"/>
                  <a:pt x="56" y="24"/>
                </a:cubicBezTo>
                <a:cubicBezTo>
                  <a:pt x="57" y="23"/>
                  <a:pt x="58" y="23"/>
                  <a:pt x="60" y="23"/>
                </a:cubicBezTo>
                <a:cubicBezTo>
                  <a:pt x="62" y="23"/>
                  <a:pt x="64" y="24"/>
                  <a:pt x="65" y="26"/>
                </a:cubicBezTo>
                <a:cubicBezTo>
                  <a:pt x="66" y="26"/>
                  <a:pt x="66" y="26"/>
                  <a:pt x="66" y="26"/>
                </a:cubicBezTo>
                <a:cubicBezTo>
                  <a:pt x="67" y="24"/>
                  <a:pt x="69" y="23"/>
                  <a:pt x="71" y="23"/>
                </a:cubicBezTo>
                <a:cubicBezTo>
                  <a:pt x="73" y="23"/>
                  <a:pt x="75" y="24"/>
                  <a:pt x="76" y="26"/>
                </a:cubicBezTo>
                <a:cubicBezTo>
                  <a:pt x="77" y="26"/>
                  <a:pt x="77" y="26"/>
                  <a:pt x="77" y="26"/>
                </a:cubicBezTo>
                <a:cubicBezTo>
                  <a:pt x="77" y="14"/>
                  <a:pt x="67" y="4"/>
                  <a:pt x="56" y="3"/>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59" name="Freeform 385">
            <a:extLst>
              <a:ext uri="{FF2B5EF4-FFF2-40B4-BE49-F238E27FC236}">
                <a16:creationId xmlns:a16="http://schemas.microsoft.com/office/drawing/2014/main" id="{F2F498B3-BEFB-1A47-8102-3758599DB539}"/>
              </a:ext>
            </a:extLst>
          </p:cNvPr>
          <p:cNvSpPr>
            <a:spLocks noEditPoints="1"/>
          </p:cNvSpPr>
          <p:nvPr userDrawn="1"/>
        </p:nvSpPr>
        <p:spPr bwMode="auto">
          <a:xfrm>
            <a:off x="4757910" y="4241811"/>
            <a:ext cx="228987" cy="270269"/>
          </a:xfrm>
          <a:custGeom>
            <a:avLst/>
            <a:gdLst>
              <a:gd name="T0" fmla="*/ 313 w 355"/>
              <a:gd name="T1" fmla="*/ 249 h 419"/>
              <a:gd name="T2" fmla="*/ 313 w 355"/>
              <a:gd name="T3" fmla="*/ 249 h 419"/>
              <a:gd name="T4" fmla="*/ 313 w 355"/>
              <a:gd name="T5" fmla="*/ 142 h 419"/>
              <a:gd name="T6" fmla="*/ 178 w 355"/>
              <a:gd name="T7" fmla="*/ 50 h 419"/>
              <a:gd name="T8" fmla="*/ 50 w 355"/>
              <a:gd name="T9" fmla="*/ 142 h 419"/>
              <a:gd name="T10" fmla="*/ 50 w 355"/>
              <a:gd name="T11" fmla="*/ 284 h 419"/>
              <a:gd name="T12" fmla="*/ 50 w 355"/>
              <a:gd name="T13" fmla="*/ 284 h 419"/>
              <a:gd name="T14" fmla="*/ 50 w 355"/>
              <a:gd name="T15" fmla="*/ 391 h 419"/>
              <a:gd name="T16" fmla="*/ 22 w 355"/>
              <a:gd name="T17" fmla="*/ 391 h 419"/>
              <a:gd name="T18" fmla="*/ 22 w 355"/>
              <a:gd name="T19" fmla="*/ 419 h 419"/>
              <a:gd name="T20" fmla="*/ 341 w 355"/>
              <a:gd name="T21" fmla="*/ 419 h 419"/>
              <a:gd name="T22" fmla="*/ 341 w 355"/>
              <a:gd name="T23" fmla="*/ 391 h 419"/>
              <a:gd name="T24" fmla="*/ 313 w 355"/>
              <a:gd name="T25" fmla="*/ 391 h 419"/>
              <a:gd name="T26" fmla="*/ 313 w 355"/>
              <a:gd name="T27" fmla="*/ 249 h 419"/>
              <a:gd name="T28" fmla="*/ 206 w 355"/>
              <a:gd name="T29" fmla="*/ 171 h 419"/>
              <a:gd name="T30" fmla="*/ 277 w 355"/>
              <a:gd name="T31" fmla="*/ 171 h 419"/>
              <a:gd name="T32" fmla="*/ 277 w 355"/>
              <a:gd name="T33" fmla="*/ 242 h 419"/>
              <a:gd name="T34" fmla="*/ 206 w 355"/>
              <a:gd name="T35" fmla="*/ 242 h 419"/>
              <a:gd name="T36" fmla="*/ 206 w 355"/>
              <a:gd name="T37" fmla="*/ 171 h 419"/>
              <a:gd name="T38" fmla="*/ 206 w 355"/>
              <a:gd name="T39" fmla="*/ 291 h 419"/>
              <a:gd name="T40" fmla="*/ 277 w 355"/>
              <a:gd name="T41" fmla="*/ 291 h 419"/>
              <a:gd name="T42" fmla="*/ 277 w 355"/>
              <a:gd name="T43" fmla="*/ 362 h 419"/>
              <a:gd name="T44" fmla="*/ 206 w 355"/>
              <a:gd name="T45" fmla="*/ 362 h 419"/>
              <a:gd name="T46" fmla="*/ 206 w 355"/>
              <a:gd name="T47" fmla="*/ 291 h 419"/>
              <a:gd name="T48" fmla="*/ 86 w 355"/>
              <a:gd name="T49" fmla="*/ 171 h 419"/>
              <a:gd name="T50" fmla="*/ 157 w 355"/>
              <a:gd name="T51" fmla="*/ 171 h 419"/>
              <a:gd name="T52" fmla="*/ 157 w 355"/>
              <a:gd name="T53" fmla="*/ 242 h 419"/>
              <a:gd name="T54" fmla="*/ 86 w 355"/>
              <a:gd name="T55" fmla="*/ 242 h 419"/>
              <a:gd name="T56" fmla="*/ 86 w 355"/>
              <a:gd name="T57" fmla="*/ 171 h 419"/>
              <a:gd name="T58" fmla="*/ 93 w 355"/>
              <a:gd name="T59" fmla="*/ 305 h 419"/>
              <a:gd name="T60" fmla="*/ 150 w 355"/>
              <a:gd name="T61" fmla="*/ 305 h 419"/>
              <a:gd name="T62" fmla="*/ 150 w 355"/>
              <a:gd name="T63" fmla="*/ 391 h 419"/>
              <a:gd name="T64" fmla="*/ 93 w 355"/>
              <a:gd name="T65" fmla="*/ 391 h 419"/>
              <a:gd name="T66" fmla="*/ 93 w 355"/>
              <a:gd name="T67" fmla="*/ 305 h 419"/>
              <a:gd name="T68" fmla="*/ 355 w 355"/>
              <a:gd name="T69" fmla="*/ 128 h 419"/>
              <a:gd name="T70" fmla="*/ 341 w 355"/>
              <a:gd name="T71" fmla="*/ 149 h 419"/>
              <a:gd name="T72" fmla="*/ 178 w 355"/>
              <a:gd name="T73" fmla="*/ 28 h 419"/>
              <a:gd name="T74" fmla="*/ 15 w 355"/>
              <a:gd name="T75" fmla="*/ 149 h 419"/>
              <a:gd name="T76" fmla="*/ 0 w 355"/>
              <a:gd name="T77" fmla="*/ 128 h 419"/>
              <a:gd name="T78" fmla="*/ 178 w 355"/>
              <a:gd name="T79" fmla="*/ 0 h 419"/>
              <a:gd name="T80" fmla="*/ 355 w 355"/>
              <a:gd name="T81" fmla="*/ 128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5" h="419">
                <a:moveTo>
                  <a:pt x="313" y="249"/>
                </a:moveTo>
                <a:lnTo>
                  <a:pt x="313" y="249"/>
                </a:lnTo>
                <a:lnTo>
                  <a:pt x="313" y="142"/>
                </a:lnTo>
                <a:lnTo>
                  <a:pt x="178" y="50"/>
                </a:lnTo>
                <a:lnTo>
                  <a:pt x="50" y="142"/>
                </a:lnTo>
                <a:lnTo>
                  <a:pt x="50" y="284"/>
                </a:lnTo>
                <a:lnTo>
                  <a:pt x="50" y="284"/>
                </a:lnTo>
                <a:lnTo>
                  <a:pt x="50" y="391"/>
                </a:lnTo>
                <a:lnTo>
                  <a:pt x="22" y="391"/>
                </a:lnTo>
                <a:lnTo>
                  <a:pt x="22" y="419"/>
                </a:lnTo>
                <a:lnTo>
                  <a:pt x="341" y="419"/>
                </a:lnTo>
                <a:lnTo>
                  <a:pt x="341" y="391"/>
                </a:lnTo>
                <a:lnTo>
                  <a:pt x="313" y="391"/>
                </a:lnTo>
                <a:lnTo>
                  <a:pt x="313" y="249"/>
                </a:lnTo>
                <a:close/>
                <a:moveTo>
                  <a:pt x="206" y="171"/>
                </a:moveTo>
                <a:lnTo>
                  <a:pt x="277" y="171"/>
                </a:lnTo>
                <a:lnTo>
                  <a:pt x="277" y="242"/>
                </a:lnTo>
                <a:lnTo>
                  <a:pt x="206" y="242"/>
                </a:lnTo>
                <a:lnTo>
                  <a:pt x="206" y="171"/>
                </a:lnTo>
                <a:close/>
                <a:moveTo>
                  <a:pt x="206" y="291"/>
                </a:moveTo>
                <a:lnTo>
                  <a:pt x="277" y="291"/>
                </a:lnTo>
                <a:lnTo>
                  <a:pt x="277" y="362"/>
                </a:lnTo>
                <a:lnTo>
                  <a:pt x="206" y="362"/>
                </a:lnTo>
                <a:lnTo>
                  <a:pt x="206" y="291"/>
                </a:lnTo>
                <a:close/>
                <a:moveTo>
                  <a:pt x="86" y="171"/>
                </a:moveTo>
                <a:lnTo>
                  <a:pt x="157" y="171"/>
                </a:lnTo>
                <a:lnTo>
                  <a:pt x="157" y="242"/>
                </a:lnTo>
                <a:lnTo>
                  <a:pt x="86" y="242"/>
                </a:lnTo>
                <a:lnTo>
                  <a:pt x="86" y="171"/>
                </a:lnTo>
                <a:close/>
                <a:moveTo>
                  <a:pt x="93" y="305"/>
                </a:moveTo>
                <a:lnTo>
                  <a:pt x="150" y="305"/>
                </a:lnTo>
                <a:lnTo>
                  <a:pt x="150" y="391"/>
                </a:lnTo>
                <a:lnTo>
                  <a:pt x="93" y="391"/>
                </a:lnTo>
                <a:lnTo>
                  <a:pt x="93" y="305"/>
                </a:lnTo>
                <a:close/>
                <a:moveTo>
                  <a:pt x="355" y="128"/>
                </a:moveTo>
                <a:lnTo>
                  <a:pt x="341" y="149"/>
                </a:lnTo>
                <a:lnTo>
                  <a:pt x="178" y="28"/>
                </a:lnTo>
                <a:lnTo>
                  <a:pt x="15" y="149"/>
                </a:lnTo>
                <a:lnTo>
                  <a:pt x="0" y="128"/>
                </a:lnTo>
                <a:lnTo>
                  <a:pt x="178" y="0"/>
                </a:lnTo>
                <a:lnTo>
                  <a:pt x="355" y="128"/>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60" name="Freeform 386">
            <a:extLst>
              <a:ext uri="{FF2B5EF4-FFF2-40B4-BE49-F238E27FC236}">
                <a16:creationId xmlns:a16="http://schemas.microsoft.com/office/drawing/2014/main" id="{67699C77-B857-DD4E-AE80-BA6537B76B3D}"/>
              </a:ext>
            </a:extLst>
          </p:cNvPr>
          <p:cNvSpPr>
            <a:spLocks noEditPoints="1"/>
          </p:cNvSpPr>
          <p:nvPr userDrawn="1"/>
        </p:nvSpPr>
        <p:spPr bwMode="auto">
          <a:xfrm>
            <a:off x="4128992" y="4255356"/>
            <a:ext cx="292845" cy="243178"/>
          </a:xfrm>
          <a:custGeom>
            <a:avLst/>
            <a:gdLst>
              <a:gd name="T0" fmla="*/ 92 w 454"/>
              <a:gd name="T1" fmla="*/ 206 h 377"/>
              <a:gd name="T2" fmla="*/ 7 w 454"/>
              <a:gd name="T3" fmla="*/ 263 h 377"/>
              <a:gd name="T4" fmla="*/ 0 w 454"/>
              <a:gd name="T5" fmla="*/ 249 h 377"/>
              <a:gd name="T6" fmla="*/ 92 w 454"/>
              <a:gd name="T7" fmla="*/ 178 h 377"/>
              <a:gd name="T8" fmla="*/ 92 w 454"/>
              <a:gd name="T9" fmla="*/ 206 h 377"/>
              <a:gd name="T10" fmla="*/ 227 w 454"/>
              <a:gd name="T11" fmla="*/ 21 h 377"/>
              <a:gd name="T12" fmla="*/ 376 w 454"/>
              <a:gd name="T13" fmla="*/ 135 h 377"/>
              <a:gd name="T14" fmla="*/ 390 w 454"/>
              <a:gd name="T15" fmla="*/ 114 h 377"/>
              <a:gd name="T16" fmla="*/ 227 w 454"/>
              <a:gd name="T17" fmla="*/ 0 h 377"/>
              <a:gd name="T18" fmla="*/ 64 w 454"/>
              <a:gd name="T19" fmla="*/ 114 h 377"/>
              <a:gd name="T20" fmla="*/ 78 w 454"/>
              <a:gd name="T21" fmla="*/ 135 h 377"/>
              <a:gd name="T22" fmla="*/ 227 w 454"/>
              <a:gd name="T23" fmla="*/ 21 h 377"/>
              <a:gd name="T24" fmla="*/ 347 w 454"/>
              <a:gd name="T25" fmla="*/ 213 h 377"/>
              <a:gd name="T26" fmla="*/ 411 w 454"/>
              <a:gd name="T27" fmla="*/ 263 h 377"/>
              <a:gd name="T28" fmla="*/ 411 w 454"/>
              <a:gd name="T29" fmla="*/ 377 h 377"/>
              <a:gd name="T30" fmla="*/ 255 w 454"/>
              <a:gd name="T31" fmla="*/ 377 h 377"/>
              <a:gd name="T32" fmla="*/ 255 w 454"/>
              <a:gd name="T33" fmla="*/ 291 h 377"/>
              <a:gd name="T34" fmla="*/ 198 w 454"/>
              <a:gd name="T35" fmla="*/ 291 h 377"/>
              <a:gd name="T36" fmla="*/ 198 w 454"/>
              <a:gd name="T37" fmla="*/ 377 h 377"/>
              <a:gd name="T38" fmla="*/ 42 w 454"/>
              <a:gd name="T39" fmla="*/ 377 h 377"/>
              <a:gd name="T40" fmla="*/ 42 w 454"/>
              <a:gd name="T41" fmla="*/ 263 h 377"/>
              <a:gd name="T42" fmla="*/ 106 w 454"/>
              <a:gd name="T43" fmla="*/ 213 h 377"/>
              <a:gd name="T44" fmla="*/ 106 w 454"/>
              <a:gd name="T45" fmla="*/ 128 h 377"/>
              <a:gd name="T46" fmla="*/ 227 w 454"/>
              <a:gd name="T47" fmla="*/ 43 h 377"/>
              <a:gd name="T48" fmla="*/ 347 w 454"/>
              <a:gd name="T49" fmla="*/ 128 h 377"/>
              <a:gd name="T50" fmla="*/ 347 w 454"/>
              <a:gd name="T51" fmla="*/ 213 h 377"/>
              <a:gd name="T52" fmla="*/ 142 w 454"/>
              <a:gd name="T53" fmla="*/ 199 h 377"/>
              <a:gd name="T54" fmla="*/ 205 w 454"/>
              <a:gd name="T55" fmla="*/ 199 h 377"/>
              <a:gd name="T56" fmla="*/ 205 w 454"/>
              <a:gd name="T57" fmla="*/ 142 h 377"/>
              <a:gd name="T58" fmla="*/ 142 w 454"/>
              <a:gd name="T59" fmla="*/ 142 h 377"/>
              <a:gd name="T60" fmla="*/ 142 w 454"/>
              <a:gd name="T61" fmla="*/ 199 h 377"/>
              <a:gd name="T62" fmla="*/ 149 w 454"/>
              <a:gd name="T63" fmla="*/ 284 h 377"/>
              <a:gd name="T64" fmla="*/ 85 w 454"/>
              <a:gd name="T65" fmla="*/ 284 h 377"/>
              <a:gd name="T66" fmla="*/ 85 w 454"/>
              <a:gd name="T67" fmla="*/ 320 h 377"/>
              <a:gd name="T68" fmla="*/ 149 w 454"/>
              <a:gd name="T69" fmla="*/ 320 h 377"/>
              <a:gd name="T70" fmla="*/ 149 w 454"/>
              <a:gd name="T71" fmla="*/ 284 h 377"/>
              <a:gd name="T72" fmla="*/ 305 w 454"/>
              <a:gd name="T73" fmla="*/ 284 h 377"/>
              <a:gd name="T74" fmla="*/ 305 w 454"/>
              <a:gd name="T75" fmla="*/ 320 h 377"/>
              <a:gd name="T76" fmla="*/ 369 w 454"/>
              <a:gd name="T77" fmla="*/ 320 h 377"/>
              <a:gd name="T78" fmla="*/ 369 w 454"/>
              <a:gd name="T79" fmla="*/ 284 h 377"/>
              <a:gd name="T80" fmla="*/ 305 w 454"/>
              <a:gd name="T81" fmla="*/ 284 h 377"/>
              <a:gd name="T82" fmla="*/ 305 w 454"/>
              <a:gd name="T83" fmla="*/ 199 h 377"/>
              <a:gd name="T84" fmla="*/ 305 w 454"/>
              <a:gd name="T85" fmla="*/ 142 h 377"/>
              <a:gd name="T86" fmla="*/ 248 w 454"/>
              <a:gd name="T87" fmla="*/ 142 h 377"/>
              <a:gd name="T88" fmla="*/ 248 w 454"/>
              <a:gd name="T89" fmla="*/ 199 h 377"/>
              <a:gd name="T90" fmla="*/ 305 w 454"/>
              <a:gd name="T91" fmla="*/ 199 h 377"/>
              <a:gd name="T92" fmla="*/ 362 w 454"/>
              <a:gd name="T93" fmla="*/ 178 h 377"/>
              <a:gd name="T94" fmla="*/ 362 w 454"/>
              <a:gd name="T95" fmla="*/ 206 h 377"/>
              <a:gd name="T96" fmla="*/ 440 w 454"/>
              <a:gd name="T97" fmla="*/ 270 h 377"/>
              <a:gd name="T98" fmla="*/ 454 w 454"/>
              <a:gd name="T99" fmla="*/ 249 h 377"/>
              <a:gd name="T100" fmla="*/ 362 w 454"/>
              <a:gd name="T101" fmla="*/ 17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4" h="377">
                <a:moveTo>
                  <a:pt x="92" y="206"/>
                </a:moveTo>
                <a:lnTo>
                  <a:pt x="7" y="263"/>
                </a:lnTo>
                <a:lnTo>
                  <a:pt x="0" y="249"/>
                </a:lnTo>
                <a:lnTo>
                  <a:pt x="92" y="178"/>
                </a:lnTo>
                <a:lnTo>
                  <a:pt x="92" y="206"/>
                </a:lnTo>
                <a:close/>
                <a:moveTo>
                  <a:pt x="227" y="21"/>
                </a:moveTo>
                <a:lnTo>
                  <a:pt x="376" y="135"/>
                </a:lnTo>
                <a:lnTo>
                  <a:pt x="390" y="114"/>
                </a:lnTo>
                <a:lnTo>
                  <a:pt x="227" y="0"/>
                </a:lnTo>
                <a:lnTo>
                  <a:pt x="64" y="114"/>
                </a:lnTo>
                <a:lnTo>
                  <a:pt x="78" y="135"/>
                </a:lnTo>
                <a:lnTo>
                  <a:pt x="227" y="21"/>
                </a:lnTo>
                <a:close/>
                <a:moveTo>
                  <a:pt x="347" y="213"/>
                </a:moveTo>
                <a:lnTo>
                  <a:pt x="411" y="263"/>
                </a:lnTo>
                <a:lnTo>
                  <a:pt x="411" y="377"/>
                </a:lnTo>
                <a:lnTo>
                  <a:pt x="255" y="377"/>
                </a:lnTo>
                <a:lnTo>
                  <a:pt x="255" y="291"/>
                </a:lnTo>
                <a:lnTo>
                  <a:pt x="198" y="291"/>
                </a:lnTo>
                <a:lnTo>
                  <a:pt x="198" y="377"/>
                </a:lnTo>
                <a:lnTo>
                  <a:pt x="42" y="377"/>
                </a:lnTo>
                <a:lnTo>
                  <a:pt x="42" y="263"/>
                </a:lnTo>
                <a:lnTo>
                  <a:pt x="106" y="213"/>
                </a:lnTo>
                <a:lnTo>
                  <a:pt x="106" y="128"/>
                </a:lnTo>
                <a:lnTo>
                  <a:pt x="227" y="43"/>
                </a:lnTo>
                <a:lnTo>
                  <a:pt x="347" y="128"/>
                </a:lnTo>
                <a:lnTo>
                  <a:pt x="347" y="213"/>
                </a:lnTo>
                <a:close/>
                <a:moveTo>
                  <a:pt x="142" y="199"/>
                </a:moveTo>
                <a:lnTo>
                  <a:pt x="205" y="199"/>
                </a:lnTo>
                <a:lnTo>
                  <a:pt x="205" y="142"/>
                </a:lnTo>
                <a:lnTo>
                  <a:pt x="142" y="142"/>
                </a:lnTo>
                <a:lnTo>
                  <a:pt x="142" y="199"/>
                </a:lnTo>
                <a:close/>
                <a:moveTo>
                  <a:pt x="149" y="284"/>
                </a:moveTo>
                <a:lnTo>
                  <a:pt x="85" y="284"/>
                </a:lnTo>
                <a:lnTo>
                  <a:pt x="85" y="320"/>
                </a:lnTo>
                <a:lnTo>
                  <a:pt x="149" y="320"/>
                </a:lnTo>
                <a:lnTo>
                  <a:pt x="149" y="284"/>
                </a:lnTo>
                <a:close/>
                <a:moveTo>
                  <a:pt x="305" y="284"/>
                </a:moveTo>
                <a:lnTo>
                  <a:pt x="305" y="320"/>
                </a:lnTo>
                <a:lnTo>
                  <a:pt x="369" y="320"/>
                </a:lnTo>
                <a:lnTo>
                  <a:pt x="369" y="284"/>
                </a:lnTo>
                <a:lnTo>
                  <a:pt x="305" y="284"/>
                </a:lnTo>
                <a:close/>
                <a:moveTo>
                  <a:pt x="305" y="199"/>
                </a:moveTo>
                <a:lnTo>
                  <a:pt x="305" y="142"/>
                </a:lnTo>
                <a:lnTo>
                  <a:pt x="248" y="142"/>
                </a:lnTo>
                <a:lnTo>
                  <a:pt x="248" y="199"/>
                </a:lnTo>
                <a:lnTo>
                  <a:pt x="305" y="199"/>
                </a:lnTo>
                <a:close/>
                <a:moveTo>
                  <a:pt x="362" y="178"/>
                </a:moveTo>
                <a:lnTo>
                  <a:pt x="362" y="206"/>
                </a:lnTo>
                <a:lnTo>
                  <a:pt x="440" y="270"/>
                </a:lnTo>
                <a:lnTo>
                  <a:pt x="454" y="249"/>
                </a:lnTo>
                <a:lnTo>
                  <a:pt x="362" y="178"/>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61" name="Freeform 387">
            <a:extLst>
              <a:ext uri="{FF2B5EF4-FFF2-40B4-BE49-F238E27FC236}">
                <a16:creationId xmlns:a16="http://schemas.microsoft.com/office/drawing/2014/main" id="{161EB818-D4E2-8F4C-9F40-E6D9E775ECEA}"/>
              </a:ext>
            </a:extLst>
          </p:cNvPr>
          <p:cNvSpPr>
            <a:spLocks noEditPoints="1"/>
          </p:cNvSpPr>
          <p:nvPr userDrawn="1"/>
        </p:nvSpPr>
        <p:spPr bwMode="auto">
          <a:xfrm>
            <a:off x="5848678" y="3716818"/>
            <a:ext cx="302521" cy="256723"/>
          </a:xfrm>
          <a:custGeom>
            <a:avLst/>
            <a:gdLst>
              <a:gd name="T0" fmla="*/ 54 w 66"/>
              <a:gd name="T1" fmla="*/ 17 h 56"/>
              <a:gd name="T2" fmla="*/ 50 w 66"/>
              <a:gd name="T3" fmla="*/ 18 h 56"/>
              <a:gd name="T4" fmla="*/ 32 w 66"/>
              <a:gd name="T5" fmla="*/ 5 h 56"/>
              <a:gd name="T6" fmla="*/ 3 w 66"/>
              <a:gd name="T7" fmla="*/ 26 h 56"/>
              <a:gd name="T8" fmla="*/ 0 w 66"/>
              <a:gd name="T9" fmla="*/ 23 h 56"/>
              <a:gd name="T10" fmla="*/ 11 w 66"/>
              <a:gd name="T11" fmla="*/ 15 h 56"/>
              <a:gd name="T12" fmla="*/ 11 w 66"/>
              <a:gd name="T13" fmla="*/ 2 h 56"/>
              <a:gd name="T14" fmla="*/ 18 w 66"/>
              <a:gd name="T15" fmla="*/ 2 h 56"/>
              <a:gd name="T16" fmla="*/ 18 w 66"/>
              <a:gd name="T17" fmla="*/ 10 h 56"/>
              <a:gd name="T18" fmla="*/ 32 w 66"/>
              <a:gd name="T19" fmla="*/ 0 h 56"/>
              <a:gd name="T20" fmla="*/ 54 w 66"/>
              <a:gd name="T21" fmla="*/ 17 h 56"/>
              <a:gd name="T22" fmla="*/ 60 w 66"/>
              <a:gd name="T23" fmla="*/ 26 h 56"/>
              <a:gd name="T24" fmla="*/ 63 w 66"/>
              <a:gd name="T25" fmla="*/ 23 h 56"/>
              <a:gd name="T26" fmla="*/ 56 w 66"/>
              <a:gd name="T27" fmla="*/ 18 h 56"/>
              <a:gd name="T28" fmla="*/ 58 w 66"/>
              <a:gd name="T29" fmla="*/ 24 h 56"/>
              <a:gd name="T30" fmla="*/ 60 w 66"/>
              <a:gd name="T31" fmla="*/ 26 h 56"/>
              <a:gd name="T32" fmla="*/ 36 w 66"/>
              <a:gd name="T33" fmla="*/ 44 h 56"/>
              <a:gd name="T34" fmla="*/ 36 w 66"/>
              <a:gd name="T35" fmla="*/ 44 h 56"/>
              <a:gd name="T36" fmla="*/ 23 w 66"/>
              <a:gd name="T37" fmla="*/ 44 h 56"/>
              <a:gd name="T38" fmla="*/ 23 w 66"/>
              <a:gd name="T39" fmla="*/ 31 h 56"/>
              <a:gd name="T40" fmla="*/ 35 w 66"/>
              <a:gd name="T41" fmla="*/ 31 h 56"/>
              <a:gd name="T42" fmla="*/ 40 w 66"/>
              <a:gd name="T43" fmla="*/ 28 h 56"/>
              <a:gd name="T44" fmla="*/ 43 w 66"/>
              <a:gd name="T45" fmla="*/ 19 h 56"/>
              <a:gd name="T46" fmla="*/ 32 w 66"/>
              <a:gd name="T47" fmla="*/ 11 h 56"/>
              <a:gd name="T48" fmla="*/ 9 w 66"/>
              <a:gd name="T49" fmla="*/ 27 h 56"/>
              <a:gd name="T50" fmla="*/ 9 w 66"/>
              <a:gd name="T51" fmla="*/ 56 h 56"/>
              <a:gd name="T52" fmla="*/ 30 w 66"/>
              <a:gd name="T53" fmla="*/ 56 h 56"/>
              <a:gd name="T54" fmla="*/ 31 w 66"/>
              <a:gd name="T55" fmla="*/ 55 h 56"/>
              <a:gd name="T56" fmla="*/ 36 w 66"/>
              <a:gd name="T57" fmla="*/ 44 h 56"/>
              <a:gd name="T58" fmla="*/ 59 w 66"/>
              <a:gd name="T59" fmla="*/ 46 h 56"/>
              <a:gd name="T60" fmla="*/ 61 w 66"/>
              <a:gd name="T61" fmla="*/ 41 h 56"/>
              <a:gd name="T62" fmla="*/ 55 w 66"/>
              <a:gd name="T63" fmla="*/ 42 h 56"/>
              <a:gd name="T64" fmla="*/ 57 w 66"/>
              <a:gd name="T65" fmla="*/ 35 h 56"/>
              <a:gd name="T66" fmla="*/ 57 w 66"/>
              <a:gd name="T67" fmla="*/ 34 h 56"/>
              <a:gd name="T68" fmla="*/ 63 w 66"/>
              <a:gd name="T69" fmla="*/ 34 h 56"/>
              <a:gd name="T70" fmla="*/ 57 w 66"/>
              <a:gd name="T71" fmla="*/ 31 h 56"/>
              <a:gd name="T72" fmla="*/ 54 w 66"/>
              <a:gd name="T73" fmla="*/ 20 h 56"/>
              <a:gd name="T74" fmla="*/ 50 w 66"/>
              <a:gd name="T75" fmla="*/ 22 h 56"/>
              <a:gd name="T76" fmla="*/ 45 w 66"/>
              <a:gd name="T77" fmla="*/ 20 h 56"/>
              <a:gd name="T78" fmla="*/ 42 w 66"/>
              <a:gd name="T79" fmla="*/ 31 h 56"/>
              <a:gd name="T80" fmla="*/ 36 w 66"/>
              <a:gd name="T81" fmla="*/ 34 h 56"/>
              <a:gd name="T82" fmla="*/ 42 w 66"/>
              <a:gd name="T83" fmla="*/ 34 h 56"/>
              <a:gd name="T84" fmla="*/ 42 w 66"/>
              <a:gd name="T85" fmla="*/ 35 h 56"/>
              <a:gd name="T86" fmla="*/ 44 w 66"/>
              <a:gd name="T87" fmla="*/ 42 h 56"/>
              <a:gd name="T88" fmla="*/ 38 w 66"/>
              <a:gd name="T89" fmla="*/ 41 h 56"/>
              <a:gd name="T90" fmla="*/ 40 w 66"/>
              <a:gd name="T91" fmla="*/ 46 h 56"/>
              <a:gd name="T92" fmla="*/ 34 w 66"/>
              <a:gd name="T93" fmla="*/ 56 h 56"/>
              <a:gd name="T94" fmla="*/ 66 w 66"/>
              <a:gd name="T95" fmla="*/ 56 h 56"/>
              <a:gd name="T96" fmla="*/ 59 w 66"/>
              <a:gd name="T97"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56">
                <a:moveTo>
                  <a:pt x="54" y="17"/>
                </a:moveTo>
                <a:cubicBezTo>
                  <a:pt x="50" y="18"/>
                  <a:pt x="50" y="18"/>
                  <a:pt x="50" y="18"/>
                </a:cubicBezTo>
                <a:cubicBezTo>
                  <a:pt x="32" y="5"/>
                  <a:pt x="32" y="5"/>
                  <a:pt x="32" y="5"/>
                </a:cubicBezTo>
                <a:cubicBezTo>
                  <a:pt x="3" y="26"/>
                  <a:pt x="3" y="26"/>
                  <a:pt x="3" y="26"/>
                </a:cubicBezTo>
                <a:cubicBezTo>
                  <a:pt x="0" y="23"/>
                  <a:pt x="0" y="23"/>
                  <a:pt x="0" y="23"/>
                </a:cubicBezTo>
                <a:cubicBezTo>
                  <a:pt x="11" y="15"/>
                  <a:pt x="11" y="15"/>
                  <a:pt x="11" y="15"/>
                </a:cubicBezTo>
                <a:cubicBezTo>
                  <a:pt x="11" y="2"/>
                  <a:pt x="11" y="2"/>
                  <a:pt x="11" y="2"/>
                </a:cubicBezTo>
                <a:cubicBezTo>
                  <a:pt x="18" y="2"/>
                  <a:pt x="18" y="2"/>
                  <a:pt x="18" y="2"/>
                </a:cubicBezTo>
                <a:cubicBezTo>
                  <a:pt x="18" y="10"/>
                  <a:pt x="18" y="10"/>
                  <a:pt x="18" y="10"/>
                </a:cubicBezTo>
                <a:cubicBezTo>
                  <a:pt x="32" y="0"/>
                  <a:pt x="32" y="0"/>
                  <a:pt x="32" y="0"/>
                </a:cubicBezTo>
                <a:lnTo>
                  <a:pt x="54" y="17"/>
                </a:lnTo>
                <a:close/>
                <a:moveTo>
                  <a:pt x="60" y="26"/>
                </a:moveTo>
                <a:cubicBezTo>
                  <a:pt x="63" y="23"/>
                  <a:pt x="63" y="23"/>
                  <a:pt x="63" y="23"/>
                </a:cubicBezTo>
                <a:cubicBezTo>
                  <a:pt x="56" y="18"/>
                  <a:pt x="56" y="18"/>
                  <a:pt x="56" y="18"/>
                </a:cubicBezTo>
                <a:cubicBezTo>
                  <a:pt x="58" y="24"/>
                  <a:pt x="58" y="24"/>
                  <a:pt x="58" y="24"/>
                </a:cubicBezTo>
                <a:lnTo>
                  <a:pt x="60" y="26"/>
                </a:lnTo>
                <a:close/>
                <a:moveTo>
                  <a:pt x="36" y="44"/>
                </a:moveTo>
                <a:cubicBezTo>
                  <a:pt x="36" y="44"/>
                  <a:pt x="36" y="44"/>
                  <a:pt x="36" y="44"/>
                </a:cubicBezTo>
                <a:cubicBezTo>
                  <a:pt x="23" y="44"/>
                  <a:pt x="23" y="44"/>
                  <a:pt x="23" y="44"/>
                </a:cubicBezTo>
                <a:cubicBezTo>
                  <a:pt x="23" y="31"/>
                  <a:pt x="23" y="31"/>
                  <a:pt x="23" y="31"/>
                </a:cubicBezTo>
                <a:cubicBezTo>
                  <a:pt x="35" y="31"/>
                  <a:pt x="35" y="31"/>
                  <a:pt x="35" y="31"/>
                </a:cubicBezTo>
                <a:cubicBezTo>
                  <a:pt x="40" y="28"/>
                  <a:pt x="40" y="28"/>
                  <a:pt x="40" y="28"/>
                </a:cubicBezTo>
                <a:cubicBezTo>
                  <a:pt x="43" y="19"/>
                  <a:pt x="43" y="19"/>
                  <a:pt x="43" y="19"/>
                </a:cubicBezTo>
                <a:cubicBezTo>
                  <a:pt x="32" y="11"/>
                  <a:pt x="32" y="11"/>
                  <a:pt x="32" y="11"/>
                </a:cubicBezTo>
                <a:cubicBezTo>
                  <a:pt x="9" y="27"/>
                  <a:pt x="9" y="27"/>
                  <a:pt x="9" y="27"/>
                </a:cubicBezTo>
                <a:cubicBezTo>
                  <a:pt x="9" y="56"/>
                  <a:pt x="9" y="56"/>
                  <a:pt x="9" y="56"/>
                </a:cubicBezTo>
                <a:cubicBezTo>
                  <a:pt x="30" y="56"/>
                  <a:pt x="30" y="56"/>
                  <a:pt x="30" y="56"/>
                </a:cubicBezTo>
                <a:cubicBezTo>
                  <a:pt x="31" y="55"/>
                  <a:pt x="31" y="55"/>
                  <a:pt x="31" y="55"/>
                </a:cubicBezTo>
                <a:cubicBezTo>
                  <a:pt x="31" y="53"/>
                  <a:pt x="31" y="48"/>
                  <a:pt x="36" y="44"/>
                </a:cubicBezTo>
                <a:close/>
                <a:moveTo>
                  <a:pt x="59" y="46"/>
                </a:moveTo>
                <a:cubicBezTo>
                  <a:pt x="61" y="41"/>
                  <a:pt x="61" y="41"/>
                  <a:pt x="61" y="41"/>
                </a:cubicBezTo>
                <a:cubicBezTo>
                  <a:pt x="55" y="42"/>
                  <a:pt x="55" y="42"/>
                  <a:pt x="55" y="42"/>
                </a:cubicBezTo>
                <a:cubicBezTo>
                  <a:pt x="56" y="40"/>
                  <a:pt x="57" y="38"/>
                  <a:pt x="57" y="35"/>
                </a:cubicBezTo>
                <a:cubicBezTo>
                  <a:pt x="57" y="34"/>
                  <a:pt x="57" y="34"/>
                  <a:pt x="57" y="34"/>
                </a:cubicBezTo>
                <a:cubicBezTo>
                  <a:pt x="63" y="34"/>
                  <a:pt x="63" y="34"/>
                  <a:pt x="63" y="34"/>
                </a:cubicBezTo>
                <a:cubicBezTo>
                  <a:pt x="57" y="31"/>
                  <a:pt x="57" y="31"/>
                  <a:pt x="57" y="31"/>
                </a:cubicBezTo>
                <a:cubicBezTo>
                  <a:pt x="54" y="20"/>
                  <a:pt x="54" y="20"/>
                  <a:pt x="54" y="20"/>
                </a:cubicBezTo>
                <a:cubicBezTo>
                  <a:pt x="50" y="22"/>
                  <a:pt x="50" y="22"/>
                  <a:pt x="50" y="22"/>
                </a:cubicBezTo>
                <a:cubicBezTo>
                  <a:pt x="45" y="20"/>
                  <a:pt x="45" y="20"/>
                  <a:pt x="45" y="20"/>
                </a:cubicBezTo>
                <a:cubicBezTo>
                  <a:pt x="42" y="31"/>
                  <a:pt x="42" y="31"/>
                  <a:pt x="42" y="31"/>
                </a:cubicBezTo>
                <a:cubicBezTo>
                  <a:pt x="36" y="34"/>
                  <a:pt x="36" y="34"/>
                  <a:pt x="36" y="34"/>
                </a:cubicBezTo>
                <a:cubicBezTo>
                  <a:pt x="42" y="34"/>
                  <a:pt x="42" y="34"/>
                  <a:pt x="42" y="34"/>
                </a:cubicBezTo>
                <a:cubicBezTo>
                  <a:pt x="42" y="34"/>
                  <a:pt x="42" y="34"/>
                  <a:pt x="42" y="35"/>
                </a:cubicBezTo>
                <a:cubicBezTo>
                  <a:pt x="42" y="38"/>
                  <a:pt x="43" y="40"/>
                  <a:pt x="44" y="42"/>
                </a:cubicBezTo>
                <a:cubicBezTo>
                  <a:pt x="38" y="41"/>
                  <a:pt x="38" y="41"/>
                  <a:pt x="38" y="41"/>
                </a:cubicBezTo>
                <a:cubicBezTo>
                  <a:pt x="40" y="46"/>
                  <a:pt x="40" y="46"/>
                  <a:pt x="40" y="46"/>
                </a:cubicBezTo>
                <a:cubicBezTo>
                  <a:pt x="35" y="48"/>
                  <a:pt x="34" y="52"/>
                  <a:pt x="34" y="56"/>
                </a:cubicBezTo>
                <a:cubicBezTo>
                  <a:pt x="66" y="56"/>
                  <a:pt x="66" y="56"/>
                  <a:pt x="66" y="56"/>
                </a:cubicBezTo>
                <a:cubicBezTo>
                  <a:pt x="65" y="52"/>
                  <a:pt x="64" y="48"/>
                  <a:pt x="59" y="46"/>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62" name="Freeform 388">
            <a:extLst>
              <a:ext uri="{FF2B5EF4-FFF2-40B4-BE49-F238E27FC236}">
                <a16:creationId xmlns:a16="http://schemas.microsoft.com/office/drawing/2014/main" id="{7BF06C84-AC8A-1449-9221-F9F60AF749C5}"/>
              </a:ext>
            </a:extLst>
          </p:cNvPr>
          <p:cNvSpPr>
            <a:spLocks noEditPoints="1"/>
          </p:cNvSpPr>
          <p:nvPr userDrawn="1"/>
        </p:nvSpPr>
        <p:spPr bwMode="auto">
          <a:xfrm>
            <a:off x="5307811" y="3705530"/>
            <a:ext cx="352188" cy="279299"/>
          </a:xfrm>
          <a:custGeom>
            <a:avLst/>
            <a:gdLst>
              <a:gd name="T0" fmla="*/ 41 w 77"/>
              <a:gd name="T1" fmla="*/ 17 h 61"/>
              <a:gd name="T2" fmla="*/ 2 w 77"/>
              <a:gd name="T3" fmla="*/ 31 h 61"/>
              <a:gd name="T4" fmla="*/ 11 w 77"/>
              <a:gd name="T5" fmla="*/ 20 h 61"/>
              <a:gd name="T6" fmla="*/ 18 w 77"/>
              <a:gd name="T7" fmla="*/ 7 h 61"/>
              <a:gd name="T8" fmla="*/ 31 w 77"/>
              <a:gd name="T9" fmla="*/ 6 h 61"/>
              <a:gd name="T10" fmla="*/ 46 w 77"/>
              <a:gd name="T11" fmla="*/ 17 h 61"/>
              <a:gd name="T12" fmla="*/ 39 w 77"/>
              <a:gd name="T13" fmla="*/ 45 h 61"/>
              <a:gd name="T14" fmla="*/ 23 w 77"/>
              <a:gd name="T15" fmla="*/ 49 h 61"/>
              <a:gd name="T16" fmla="*/ 31 w 77"/>
              <a:gd name="T17" fmla="*/ 36 h 61"/>
              <a:gd name="T18" fmla="*/ 32 w 77"/>
              <a:gd name="T19" fmla="*/ 24 h 61"/>
              <a:gd name="T20" fmla="*/ 31 w 77"/>
              <a:gd name="T21" fmla="*/ 16 h 61"/>
              <a:gd name="T22" fmla="*/ 8 w 77"/>
              <a:gd name="T23" fmla="*/ 61 h 61"/>
              <a:gd name="T24" fmla="*/ 54 w 77"/>
              <a:gd name="T25" fmla="*/ 43 h 61"/>
              <a:gd name="T26" fmla="*/ 39 w 77"/>
              <a:gd name="T27" fmla="*/ 45 h 61"/>
              <a:gd name="T28" fmla="*/ 62 w 77"/>
              <a:gd name="T29" fmla="*/ 28 h 61"/>
              <a:gd name="T30" fmla="*/ 60 w 77"/>
              <a:gd name="T31" fmla="*/ 31 h 61"/>
              <a:gd name="T32" fmla="*/ 71 w 77"/>
              <a:gd name="T33" fmla="*/ 9 h 61"/>
              <a:gd name="T34" fmla="*/ 70 w 77"/>
              <a:gd name="T35" fmla="*/ 7 h 61"/>
              <a:gd name="T36" fmla="*/ 68 w 77"/>
              <a:gd name="T37" fmla="*/ 7 h 61"/>
              <a:gd name="T38" fmla="*/ 67 w 77"/>
              <a:gd name="T39" fmla="*/ 7 h 61"/>
              <a:gd name="T40" fmla="*/ 66 w 77"/>
              <a:gd name="T41" fmla="*/ 9 h 61"/>
              <a:gd name="T42" fmla="*/ 66 w 77"/>
              <a:gd name="T43" fmla="*/ 10 h 61"/>
              <a:gd name="T44" fmla="*/ 68 w 77"/>
              <a:gd name="T45" fmla="*/ 17 h 61"/>
              <a:gd name="T46" fmla="*/ 73 w 77"/>
              <a:gd name="T47" fmla="*/ 13 h 61"/>
              <a:gd name="T48" fmla="*/ 77 w 77"/>
              <a:gd name="T49" fmla="*/ 11 h 61"/>
              <a:gd name="T50" fmla="*/ 35 w 77"/>
              <a:gd name="T51" fmla="*/ 26 h 61"/>
              <a:gd name="T52" fmla="*/ 55 w 77"/>
              <a:gd name="T53" fmla="*/ 37 h 61"/>
              <a:gd name="T54" fmla="*/ 36 w 77"/>
              <a:gd name="T55" fmla="*/ 30 h 61"/>
              <a:gd name="T56" fmla="*/ 43 w 77"/>
              <a:gd name="T57" fmla="*/ 23 h 61"/>
              <a:gd name="T58" fmla="*/ 36 w 77"/>
              <a:gd name="T59" fmla="*/ 30 h 61"/>
              <a:gd name="T60" fmla="*/ 67 w 77"/>
              <a:gd name="T61" fmla="*/ 13 h 61"/>
              <a:gd name="T62" fmla="*/ 57 w 77"/>
              <a:gd name="T63" fmla="*/ 13 h 61"/>
              <a:gd name="T64" fmla="*/ 53 w 77"/>
              <a:gd name="T65" fmla="*/ 15 h 61"/>
              <a:gd name="T66" fmla="*/ 60 w 77"/>
              <a:gd name="T67" fmla="*/ 12 h 61"/>
              <a:gd name="T68" fmla="*/ 51 w 77"/>
              <a:gd name="T69" fmla="*/ 20 h 61"/>
              <a:gd name="T70" fmla="*/ 50 w 77"/>
              <a:gd name="T71" fmla="*/ 15 h 61"/>
              <a:gd name="T72" fmla="*/ 54 w 77"/>
              <a:gd name="T73"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1">
                <a:moveTo>
                  <a:pt x="45" y="17"/>
                </a:moveTo>
                <a:cubicBezTo>
                  <a:pt x="43" y="17"/>
                  <a:pt x="42" y="17"/>
                  <a:pt x="41" y="17"/>
                </a:cubicBezTo>
                <a:cubicBezTo>
                  <a:pt x="31" y="10"/>
                  <a:pt x="31" y="10"/>
                  <a:pt x="31" y="10"/>
                </a:cubicBezTo>
                <a:cubicBezTo>
                  <a:pt x="2" y="31"/>
                  <a:pt x="2" y="31"/>
                  <a:pt x="2" y="31"/>
                </a:cubicBezTo>
                <a:cubicBezTo>
                  <a:pt x="0" y="28"/>
                  <a:pt x="0" y="28"/>
                  <a:pt x="0" y="28"/>
                </a:cubicBezTo>
                <a:cubicBezTo>
                  <a:pt x="11" y="20"/>
                  <a:pt x="11" y="20"/>
                  <a:pt x="11" y="20"/>
                </a:cubicBezTo>
                <a:cubicBezTo>
                  <a:pt x="11" y="7"/>
                  <a:pt x="11" y="7"/>
                  <a:pt x="11" y="7"/>
                </a:cubicBezTo>
                <a:cubicBezTo>
                  <a:pt x="18" y="7"/>
                  <a:pt x="18" y="7"/>
                  <a:pt x="18" y="7"/>
                </a:cubicBezTo>
                <a:cubicBezTo>
                  <a:pt x="18" y="15"/>
                  <a:pt x="18" y="15"/>
                  <a:pt x="18" y="15"/>
                </a:cubicBezTo>
                <a:cubicBezTo>
                  <a:pt x="31" y="6"/>
                  <a:pt x="31" y="6"/>
                  <a:pt x="31" y="6"/>
                </a:cubicBezTo>
                <a:cubicBezTo>
                  <a:pt x="46" y="16"/>
                  <a:pt x="46" y="16"/>
                  <a:pt x="46" y="16"/>
                </a:cubicBezTo>
                <a:cubicBezTo>
                  <a:pt x="46" y="17"/>
                  <a:pt x="46" y="17"/>
                  <a:pt x="46" y="17"/>
                </a:cubicBezTo>
                <a:cubicBezTo>
                  <a:pt x="45" y="17"/>
                  <a:pt x="45" y="17"/>
                  <a:pt x="45" y="17"/>
                </a:cubicBezTo>
                <a:close/>
                <a:moveTo>
                  <a:pt x="39" y="45"/>
                </a:moveTo>
                <a:cubicBezTo>
                  <a:pt x="39" y="49"/>
                  <a:pt x="39" y="49"/>
                  <a:pt x="39" y="49"/>
                </a:cubicBezTo>
                <a:cubicBezTo>
                  <a:pt x="23" y="49"/>
                  <a:pt x="23" y="49"/>
                  <a:pt x="23" y="49"/>
                </a:cubicBezTo>
                <a:cubicBezTo>
                  <a:pt x="23" y="36"/>
                  <a:pt x="23" y="36"/>
                  <a:pt x="23" y="36"/>
                </a:cubicBezTo>
                <a:cubicBezTo>
                  <a:pt x="31" y="36"/>
                  <a:pt x="31" y="36"/>
                  <a:pt x="31" y="36"/>
                </a:cubicBezTo>
                <a:cubicBezTo>
                  <a:pt x="31" y="36"/>
                  <a:pt x="31" y="36"/>
                  <a:pt x="31" y="36"/>
                </a:cubicBezTo>
                <a:cubicBezTo>
                  <a:pt x="30" y="32"/>
                  <a:pt x="30" y="28"/>
                  <a:pt x="32" y="24"/>
                </a:cubicBezTo>
                <a:cubicBezTo>
                  <a:pt x="33" y="22"/>
                  <a:pt x="35" y="21"/>
                  <a:pt x="36" y="19"/>
                </a:cubicBezTo>
                <a:cubicBezTo>
                  <a:pt x="31" y="16"/>
                  <a:pt x="31" y="16"/>
                  <a:pt x="31" y="16"/>
                </a:cubicBezTo>
                <a:cubicBezTo>
                  <a:pt x="8" y="32"/>
                  <a:pt x="8" y="32"/>
                  <a:pt x="8" y="32"/>
                </a:cubicBezTo>
                <a:cubicBezTo>
                  <a:pt x="8" y="61"/>
                  <a:pt x="8" y="61"/>
                  <a:pt x="8" y="61"/>
                </a:cubicBezTo>
                <a:cubicBezTo>
                  <a:pt x="54" y="61"/>
                  <a:pt x="54" y="61"/>
                  <a:pt x="54" y="61"/>
                </a:cubicBezTo>
                <a:cubicBezTo>
                  <a:pt x="54" y="43"/>
                  <a:pt x="54" y="43"/>
                  <a:pt x="54" y="43"/>
                </a:cubicBezTo>
                <a:cubicBezTo>
                  <a:pt x="51" y="45"/>
                  <a:pt x="48" y="46"/>
                  <a:pt x="45" y="46"/>
                </a:cubicBezTo>
                <a:cubicBezTo>
                  <a:pt x="43" y="46"/>
                  <a:pt x="41" y="46"/>
                  <a:pt x="39" y="45"/>
                </a:cubicBezTo>
                <a:close/>
                <a:moveTo>
                  <a:pt x="60" y="31"/>
                </a:moveTo>
                <a:cubicBezTo>
                  <a:pt x="62" y="28"/>
                  <a:pt x="62" y="28"/>
                  <a:pt x="62" y="28"/>
                </a:cubicBezTo>
                <a:cubicBezTo>
                  <a:pt x="58" y="25"/>
                  <a:pt x="58" y="25"/>
                  <a:pt x="58" y="25"/>
                </a:cubicBezTo>
                <a:cubicBezTo>
                  <a:pt x="59" y="27"/>
                  <a:pt x="59" y="29"/>
                  <a:pt x="60" y="31"/>
                </a:cubicBezTo>
                <a:close/>
                <a:moveTo>
                  <a:pt x="77" y="11"/>
                </a:moveTo>
                <a:cubicBezTo>
                  <a:pt x="71" y="9"/>
                  <a:pt x="71" y="9"/>
                  <a:pt x="71" y="9"/>
                </a:cubicBezTo>
                <a:cubicBezTo>
                  <a:pt x="74" y="6"/>
                  <a:pt x="74" y="6"/>
                  <a:pt x="74" y="6"/>
                </a:cubicBezTo>
                <a:cubicBezTo>
                  <a:pt x="70" y="7"/>
                  <a:pt x="70" y="7"/>
                  <a:pt x="70" y="7"/>
                </a:cubicBezTo>
                <a:cubicBezTo>
                  <a:pt x="72" y="0"/>
                  <a:pt x="72" y="0"/>
                  <a:pt x="72" y="0"/>
                </a:cubicBezTo>
                <a:cubicBezTo>
                  <a:pt x="68" y="7"/>
                  <a:pt x="68" y="7"/>
                  <a:pt x="68" y="7"/>
                </a:cubicBezTo>
                <a:cubicBezTo>
                  <a:pt x="66" y="2"/>
                  <a:pt x="66" y="2"/>
                  <a:pt x="66" y="2"/>
                </a:cubicBezTo>
                <a:cubicBezTo>
                  <a:pt x="67" y="7"/>
                  <a:pt x="67" y="7"/>
                  <a:pt x="67" y="7"/>
                </a:cubicBezTo>
                <a:cubicBezTo>
                  <a:pt x="60" y="3"/>
                  <a:pt x="60" y="3"/>
                  <a:pt x="60" y="3"/>
                </a:cubicBezTo>
                <a:cubicBezTo>
                  <a:pt x="66" y="9"/>
                  <a:pt x="66" y="9"/>
                  <a:pt x="66" y="9"/>
                </a:cubicBezTo>
                <a:cubicBezTo>
                  <a:pt x="62" y="10"/>
                  <a:pt x="62" y="10"/>
                  <a:pt x="62" y="10"/>
                </a:cubicBezTo>
                <a:cubicBezTo>
                  <a:pt x="66" y="10"/>
                  <a:pt x="66" y="10"/>
                  <a:pt x="66" y="10"/>
                </a:cubicBezTo>
                <a:cubicBezTo>
                  <a:pt x="68" y="12"/>
                  <a:pt x="68" y="12"/>
                  <a:pt x="68" y="12"/>
                </a:cubicBezTo>
                <a:cubicBezTo>
                  <a:pt x="68" y="17"/>
                  <a:pt x="68" y="17"/>
                  <a:pt x="68" y="17"/>
                </a:cubicBezTo>
                <a:cubicBezTo>
                  <a:pt x="69" y="12"/>
                  <a:pt x="69" y="12"/>
                  <a:pt x="69" y="12"/>
                </a:cubicBezTo>
                <a:cubicBezTo>
                  <a:pt x="73" y="13"/>
                  <a:pt x="73" y="13"/>
                  <a:pt x="73" y="13"/>
                </a:cubicBezTo>
                <a:cubicBezTo>
                  <a:pt x="70" y="10"/>
                  <a:pt x="70" y="10"/>
                  <a:pt x="70" y="10"/>
                </a:cubicBezTo>
                <a:lnTo>
                  <a:pt x="77" y="11"/>
                </a:lnTo>
                <a:close/>
                <a:moveTo>
                  <a:pt x="50" y="21"/>
                </a:moveTo>
                <a:cubicBezTo>
                  <a:pt x="45" y="18"/>
                  <a:pt x="38" y="20"/>
                  <a:pt x="35" y="26"/>
                </a:cubicBezTo>
                <a:cubicBezTo>
                  <a:pt x="32" y="31"/>
                  <a:pt x="34" y="39"/>
                  <a:pt x="39" y="42"/>
                </a:cubicBezTo>
                <a:cubicBezTo>
                  <a:pt x="45" y="45"/>
                  <a:pt x="52" y="43"/>
                  <a:pt x="55" y="37"/>
                </a:cubicBezTo>
                <a:cubicBezTo>
                  <a:pt x="58" y="31"/>
                  <a:pt x="56" y="24"/>
                  <a:pt x="50" y="21"/>
                </a:cubicBezTo>
                <a:close/>
                <a:moveTo>
                  <a:pt x="36" y="30"/>
                </a:moveTo>
                <a:cubicBezTo>
                  <a:pt x="36" y="30"/>
                  <a:pt x="36" y="30"/>
                  <a:pt x="36" y="29"/>
                </a:cubicBezTo>
                <a:cubicBezTo>
                  <a:pt x="36" y="26"/>
                  <a:pt x="39" y="23"/>
                  <a:pt x="43" y="23"/>
                </a:cubicBezTo>
                <a:cubicBezTo>
                  <a:pt x="43" y="23"/>
                  <a:pt x="44" y="23"/>
                  <a:pt x="44" y="23"/>
                </a:cubicBezTo>
                <a:cubicBezTo>
                  <a:pt x="40" y="24"/>
                  <a:pt x="37" y="26"/>
                  <a:pt x="36" y="30"/>
                </a:cubicBezTo>
                <a:close/>
                <a:moveTo>
                  <a:pt x="65" y="11"/>
                </a:moveTo>
                <a:cubicBezTo>
                  <a:pt x="67" y="13"/>
                  <a:pt x="67" y="13"/>
                  <a:pt x="67" y="13"/>
                </a:cubicBezTo>
                <a:cubicBezTo>
                  <a:pt x="64" y="16"/>
                  <a:pt x="62" y="14"/>
                  <a:pt x="60" y="13"/>
                </a:cubicBezTo>
                <a:cubicBezTo>
                  <a:pt x="58" y="13"/>
                  <a:pt x="57" y="12"/>
                  <a:pt x="57" y="13"/>
                </a:cubicBezTo>
                <a:cubicBezTo>
                  <a:pt x="56" y="13"/>
                  <a:pt x="55" y="14"/>
                  <a:pt x="54" y="16"/>
                </a:cubicBezTo>
                <a:cubicBezTo>
                  <a:pt x="53" y="15"/>
                  <a:pt x="53" y="15"/>
                  <a:pt x="53" y="15"/>
                </a:cubicBezTo>
                <a:cubicBezTo>
                  <a:pt x="53" y="13"/>
                  <a:pt x="54" y="11"/>
                  <a:pt x="56" y="11"/>
                </a:cubicBezTo>
                <a:cubicBezTo>
                  <a:pt x="57" y="10"/>
                  <a:pt x="59" y="11"/>
                  <a:pt x="60" y="12"/>
                </a:cubicBezTo>
                <a:cubicBezTo>
                  <a:pt x="63" y="13"/>
                  <a:pt x="64" y="13"/>
                  <a:pt x="65" y="11"/>
                </a:cubicBezTo>
                <a:close/>
                <a:moveTo>
                  <a:pt x="51" y="20"/>
                </a:moveTo>
                <a:cubicBezTo>
                  <a:pt x="50" y="20"/>
                  <a:pt x="49" y="19"/>
                  <a:pt x="48" y="19"/>
                </a:cubicBezTo>
                <a:cubicBezTo>
                  <a:pt x="50" y="15"/>
                  <a:pt x="50" y="15"/>
                  <a:pt x="50" y="15"/>
                </a:cubicBezTo>
                <a:cubicBezTo>
                  <a:pt x="56" y="18"/>
                  <a:pt x="56" y="18"/>
                  <a:pt x="56" y="18"/>
                </a:cubicBezTo>
                <a:cubicBezTo>
                  <a:pt x="54" y="22"/>
                  <a:pt x="54" y="22"/>
                  <a:pt x="54" y="22"/>
                </a:cubicBezTo>
                <a:cubicBezTo>
                  <a:pt x="53" y="21"/>
                  <a:pt x="52" y="21"/>
                  <a:pt x="51" y="20"/>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63" name="Freeform 389">
            <a:extLst>
              <a:ext uri="{FF2B5EF4-FFF2-40B4-BE49-F238E27FC236}">
                <a16:creationId xmlns:a16="http://schemas.microsoft.com/office/drawing/2014/main" id="{7BBD0E3E-30C7-954E-9860-632B553440CF}"/>
              </a:ext>
            </a:extLst>
          </p:cNvPr>
          <p:cNvSpPr>
            <a:spLocks noEditPoints="1"/>
          </p:cNvSpPr>
          <p:nvPr userDrawn="1"/>
        </p:nvSpPr>
        <p:spPr bwMode="auto">
          <a:xfrm>
            <a:off x="4757910" y="3721655"/>
            <a:ext cx="270269" cy="247048"/>
          </a:xfrm>
          <a:custGeom>
            <a:avLst/>
            <a:gdLst>
              <a:gd name="T0" fmla="*/ 284 w 419"/>
              <a:gd name="T1" fmla="*/ 135 h 383"/>
              <a:gd name="T2" fmla="*/ 355 w 419"/>
              <a:gd name="T3" fmla="*/ 256 h 383"/>
              <a:gd name="T4" fmla="*/ 334 w 419"/>
              <a:gd name="T5" fmla="*/ 298 h 383"/>
              <a:gd name="T6" fmla="*/ 327 w 419"/>
              <a:gd name="T7" fmla="*/ 298 h 383"/>
              <a:gd name="T8" fmla="*/ 284 w 419"/>
              <a:gd name="T9" fmla="*/ 284 h 383"/>
              <a:gd name="T10" fmla="*/ 270 w 419"/>
              <a:gd name="T11" fmla="*/ 284 h 383"/>
              <a:gd name="T12" fmla="*/ 228 w 419"/>
              <a:gd name="T13" fmla="*/ 284 h 383"/>
              <a:gd name="T14" fmla="*/ 249 w 419"/>
              <a:gd name="T15" fmla="*/ 241 h 383"/>
              <a:gd name="T16" fmla="*/ 213 w 419"/>
              <a:gd name="T17" fmla="*/ 220 h 383"/>
              <a:gd name="T18" fmla="*/ 242 w 419"/>
              <a:gd name="T19" fmla="*/ 184 h 383"/>
              <a:gd name="T20" fmla="*/ 242 w 419"/>
              <a:gd name="T21" fmla="*/ 149 h 383"/>
              <a:gd name="T22" fmla="*/ 284 w 419"/>
              <a:gd name="T23" fmla="*/ 135 h 383"/>
              <a:gd name="T24" fmla="*/ 277 w 419"/>
              <a:gd name="T25" fmla="*/ 312 h 383"/>
              <a:gd name="T26" fmla="*/ 220 w 419"/>
              <a:gd name="T27" fmla="*/ 298 h 383"/>
              <a:gd name="T28" fmla="*/ 220 w 419"/>
              <a:gd name="T29" fmla="*/ 298 h 383"/>
              <a:gd name="T30" fmla="*/ 178 w 419"/>
              <a:gd name="T31" fmla="*/ 312 h 383"/>
              <a:gd name="T32" fmla="*/ 121 w 419"/>
              <a:gd name="T33" fmla="*/ 284 h 383"/>
              <a:gd name="T34" fmla="*/ 114 w 419"/>
              <a:gd name="T35" fmla="*/ 284 h 383"/>
              <a:gd name="T36" fmla="*/ 107 w 419"/>
              <a:gd name="T37" fmla="*/ 319 h 383"/>
              <a:gd name="T38" fmla="*/ 79 w 419"/>
              <a:gd name="T39" fmla="*/ 341 h 383"/>
              <a:gd name="T40" fmla="*/ 93 w 419"/>
              <a:gd name="T41" fmla="*/ 312 h 383"/>
              <a:gd name="T42" fmla="*/ 93 w 419"/>
              <a:gd name="T43" fmla="*/ 284 h 383"/>
              <a:gd name="T44" fmla="*/ 64 w 419"/>
              <a:gd name="T45" fmla="*/ 291 h 383"/>
              <a:gd name="T46" fmla="*/ 36 w 419"/>
              <a:gd name="T47" fmla="*/ 298 h 383"/>
              <a:gd name="T48" fmla="*/ 29 w 419"/>
              <a:gd name="T49" fmla="*/ 305 h 383"/>
              <a:gd name="T50" fmla="*/ 22 w 419"/>
              <a:gd name="T51" fmla="*/ 298 h 383"/>
              <a:gd name="T52" fmla="*/ 8 w 419"/>
              <a:gd name="T53" fmla="*/ 291 h 383"/>
              <a:gd name="T54" fmla="*/ 0 w 419"/>
              <a:gd name="T55" fmla="*/ 284 h 383"/>
              <a:gd name="T56" fmla="*/ 0 w 419"/>
              <a:gd name="T57" fmla="*/ 383 h 383"/>
              <a:gd name="T58" fmla="*/ 327 w 419"/>
              <a:gd name="T59" fmla="*/ 383 h 383"/>
              <a:gd name="T60" fmla="*/ 327 w 419"/>
              <a:gd name="T61" fmla="*/ 334 h 383"/>
              <a:gd name="T62" fmla="*/ 320 w 419"/>
              <a:gd name="T63" fmla="*/ 334 h 383"/>
              <a:gd name="T64" fmla="*/ 277 w 419"/>
              <a:gd name="T65" fmla="*/ 312 h 383"/>
              <a:gd name="T66" fmla="*/ 213 w 419"/>
              <a:gd name="T67" fmla="*/ 149 h 383"/>
              <a:gd name="T68" fmla="*/ 277 w 419"/>
              <a:gd name="T69" fmla="*/ 113 h 383"/>
              <a:gd name="T70" fmla="*/ 256 w 419"/>
              <a:gd name="T71" fmla="*/ 78 h 383"/>
              <a:gd name="T72" fmla="*/ 121 w 419"/>
              <a:gd name="T73" fmla="*/ 106 h 383"/>
              <a:gd name="T74" fmla="*/ 135 w 419"/>
              <a:gd name="T75" fmla="*/ 128 h 383"/>
              <a:gd name="T76" fmla="*/ 114 w 419"/>
              <a:gd name="T77" fmla="*/ 163 h 383"/>
              <a:gd name="T78" fmla="*/ 114 w 419"/>
              <a:gd name="T79" fmla="*/ 135 h 383"/>
              <a:gd name="T80" fmla="*/ 93 w 419"/>
              <a:gd name="T81" fmla="*/ 113 h 383"/>
              <a:gd name="T82" fmla="*/ 64 w 419"/>
              <a:gd name="T83" fmla="*/ 121 h 383"/>
              <a:gd name="T84" fmla="*/ 15 w 419"/>
              <a:gd name="T85" fmla="*/ 220 h 383"/>
              <a:gd name="T86" fmla="*/ 15 w 419"/>
              <a:gd name="T87" fmla="*/ 220 h 383"/>
              <a:gd name="T88" fmla="*/ 50 w 419"/>
              <a:gd name="T89" fmla="*/ 263 h 383"/>
              <a:gd name="T90" fmla="*/ 107 w 419"/>
              <a:gd name="T91" fmla="*/ 263 h 383"/>
              <a:gd name="T92" fmla="*/ 142 w 419"/>
              <a:gd name="T93" fmla="*/ 192 h 383"/>
              <a:gd name="T94" fmla="*/ 206 w 419"/>
              <a:gd name="T95" fmla="*/ 220 h 383"/>
              <a:gd name="T96" fmla="*/ 228 w 419"/>
              <a:gd name="T97" fmla="*/ 184 h 383"/>
              <a:gd name="T98" fmla="*/ 213 w 419"/>
              <a:gd name="T99" fmla="*/ 149 h 383"/>
              <a:gd name="T100" fmla="*/ 284 w 419"/>
              <a:gd name="T101" fmla="*/ 14 h 383"/>
              <a:gd name="T102" fmla="*/ 171 w 419"/>
              <a:gd name="T103" fmla="*/ 35 h 383"/>
              <a:gd name="T104" fmla="*/ 192 w 419"/>
              <a:gd name="T105" fmla="*/ 0 h 383"/>
              <a:gd name="T106" fmla="*/ 171 w 419"/>
              <a:gd name="T107" fmla="*/ 14 h 383"/>
              <a:gd name="T108" fmla="*/ 135 w 419"/>
              <a:gd name="T109" fmla="*/ 7 h 383"/>
              <a:gd name="T110" fmla="*/ 114 w 419"/>
              <a:gd name="T111" fmla="*/ 50 h 383"/>
              <a:gd name="T112" fmla="*/ 22 w 419"/>
              <a:gd name="T113" fmla="*/ 64 h 383"/>
              <a:gd name="T114" fmla="*/ 29 w 419"/>
              <a:gd name="T115" fmla="*/ 92 h 383"/>
              <a:gd name="T116" fmla="*/ 270 w 419"/>
              <a:gd name="T117" fmla="*/ 50 h 383"/>
              <a:gd name="T118" fmla="*/ 398 w 419"/>
              <a:gd name="T119" fmla="*/ 270 h 383"/>
              <a:gd name="T120" fmla="*/ 419 w 419"/>
              <a:gd name="T121" fmla="*/ 256 h 383"/>
              <a:gd name="T122" fmla="*/ 284 w 419"/>
              <a:gd name="T123" fmla="*/ 14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9" h="383">
                <a:moveTo>
                  <a:pt x="284" y="135"/>
                </a:moveTo>
                <a:lnTo>
                  <a:pt x="355" y="256"/>
                </a:lnTo>
                <a:lnTo>
                  <a:pt x="334" y="298"/>
                </a:lnTo>
                <a:lnTo>
                  <a:pt x="327" y="298"/>
                </a:lnTo>
                <a:lnTo>
                  <a:pt x="284" y="284"/>
                </a:lnTo>
                <a:lnTo>
                  <a:pt x="270" y="284"/>
                </a:lnTo>
                <a:lnTo>
                  <a:pt x="228" y="284"/>
                </a:lnTo>
                <a:lnTo>
                  <a:pt x="249" y="241"/>
                </a:lnTo>
                <a:lnTo>
                  <a:pt x="213" y="220"/>
                </a:lnTo>
                <a:lnTo>
                  <a:pt x="242" y="184"/>
                </a:lnTo>
                <a:lnTo>
                  <a:pt x="242" y="149"/>
                </a:lnTo>
                <a:lnTo>
                  <a:pt x="284" y="135"/>
                </a:lnTo>
                <a:close/>
                <a:moveTo>
                  <a:pt x="277" y="312"/>
                </a:moveTo>
                <a:lnTo>
                  <a:pt x="220" y="298"/>
                </a:lnTo>
                <a:lnTo>
                  <a:pt x="220" y="298"/>
                </a:lnTo>
                <a:lnTo>
                  <a:pt x="178" y="312"/>
                </a:lnTo>
                <a:lnTo>
                  <a:pt x="121" y="284"/>
                </a:lnTo>
                <a:lnTo>
                  <a:pt x="114" y="284"/>
                </a:lnTo>
                <a:lnTo>
                  <a:pt x="107" y="319"/>
                </a:lnTo>
                <a:lnTo>
                  <a:pt x="79" y="341"/>
                </a:lnTo>
                <a:lnTo>
                  <a:pt x="93" y="312"/>
                </a:lnTo>
                <a:lnTo>
                  <a:pt x="93" y="284"/>
                </a:lnTo>
                <a:lnTo>
                  <a:pt x="64" y="291"/>
                </a:lnTo>
                <a:lnTo>
                  <a:pt x="36" y="298"/>
                </a:lnTo>
                <a:lnTo>
                  <a:pt x="29" y="305"/>
                </a:lnTo>
                <a:lnTo>
                  <a:pt x="22" y="298"/>
                </a:lnTo>
                <a:lnTo>
                  <a:pt x="8" y="291"/>
                </a:lnTo>
                <a:lnTo>
                  <a:pt x="0" y="284"/>
                </a:lnTo>
                <a:lnTo>
                  <a:pt x="0" y="383"/>
                </a:lnTo>
                <a:lnTo>
                  <a:pt x="327" y="383"/>
                </a:lnTo>
                <a:lnTo>
                  <a:pt x="327" y="334"/>
                </a:lnTo>
                <a:lnTo>
                  <a:pt x="320" y="334"/>
                </a:lnTo>
                <a:lnTo>
                  <a:pt x="277" y="312"/>
                </a:lnTo>
                <a:close/>
                <a:moveTo>
                  <a:pt x="213" y="149"/>
                </a:moveTo>
                <a:lnTo>
                  <a:pt x="277" y="113"/>
                </a:lnTo>
                <a:lnTo>
                  <a:pt x="256" y="78"/>
                </a:lnTo>
                <a:lnTo>
                  <a:pt x="121" y="106"/>
                </a:lnTo>
                <a:lnTo>
                  <a:pt x="135" y="128"/>
                </a:lnTo>
                <a:lnTo>
                  <a:pt x="114" y="163"/>
                </a:lnTo>
                <a:lnTo>
                  <a:pt x="114" y="135"/>
                </a:lnTo>
                <a:lnTo>
                  <a:pt x="93" y="113"/>
                </a:lnTo>
                <a:lnTo>
                  <a:pt x="64" y="121"/>
                </a:lnTo>
                <a:lnTo>
                  <a:pt x="15" y="220"/>
                </a:lnTo>
                <a:lnTo>
                  <a:pt x="15" y="220"/>
                </a:lnTo>
                <a:lnTo>
                  <a:pt x="50" y="263"/>
                </a:lnTo>
                <a:lnTo>
                  <a:pt x="107" y="263"/>
                </a:lnTo>
                <a:lnTo>
                  <a:pt x="142" y="192"/>
                </a:lnTo>
                <a:lnTo>
                  <a:pt x="206" y="220"/>
                </a:lnTo>
                <a:lnTo>
                  <a:pt x="228" y="184"/>
                </a:lnTo>
                <a:lnTo>
                  <a:pt x="213" y="149"/>
                </a:lnTo>
                <a:close/>
                <a:moveTo>
                  <a:pt x="284" y="14"/>
                </a:moveTo>
                <a:lnTo>
                  <a:pt x="171" y="35"/>
                </a:lnTo>
                <a:lnTo>
                  <a:pt x="192" y="0"/>
                </a:lnTo>
                <a:lnTo>
                  <a:pt x="171" y="14"/>
                </a:lnTo>
                <a:lnTo>
                  <a:pt x="135" y="7"/>
                </a:lnTo>
                <a:lnTo>
                  <a:pt x="114" y="50"/>
                </a:lnTo>
                <a:lnTo>
                  <a:pt x="22" y="64"/>
                </a:lnTo>
                <a:lnTo>
                  <a:pt x="29" y="92"/>
                </a:lnTo>
                <a:lnTo>
                  <a:pt x="270" y="50"/>
                </a:lnTo>
                <a:lnTo>
                  <a:pt x="398" y="270"/>
                </a:lnTo>
                <a:lnTo>
                  <a:pt x="419" y="256"/>
                </a:lnTo>
                <a:lnTo>
                  <a:pt x="284" y="14"/>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64" name="Freeform 390">
            <a:extLst>
              <a:ext uri="{FF2B5EF4-FFF2-40B4-BE49-F238E27FC236}">
                <a16:creationId xmlns:a16="http://schemas.microsoft.com/office/drawing/2014/main" id="{32AD6520-75C8-C649-810D-B3C481CBE6BE}"/>
              </a:ext>
            </a:extLst>
          </p:cNvPr>
          <p:cNvSpPr>
            <a:spLocks noEditPoints="1"/>
          </p:cNvSpPr>
          <p:nvPr userDrawn="1"/>
        </p:nvSpPr>
        <p:spPr bwMode="auto">
          <a:xfrm>
            <a:off x="4128992" y="3703272"/>
            <a:ext cx="319936" cy="283814"/>
          </a:xfrm>
          <a:custGeom>
            <a:avLst/>
            <a:gdLst>
              <a:gd name="T0" fmla="*/ 47 w 70"/>
              <a:gd name="T1" fmla="*/ 51 h 62"/>
              <a:gd name="T2" fmla="*/ 46 w 70"/>
              <a:gd name="T3" fmla="*/ 44 h 62"/>
              <a:gd name="T4" fmla="*/ 46 w 70"/>
              <a:gd name="T5" fmla="*/ 43 h 62"/>
              <a:gd name="T6" fmla="*/ 46 w 70"/>
              <a:gd name="T7" fmla="*/ 43 h 62"/>
              <a:gd name="T8" fmla="*/ 45 w 70"/>
              <a:gd name="T9" fmla="*/ 34 h 62"/>
              <a:gd name="T10" fmla="*/ 41 w 70"/>
              <a:gd name="T11" fmla="*/ 25 h 62"/>
              <a:gd name="T12" fmla="*/ 38 w 70"/>
              <a:gd name="T13" fmla="*/ 21 h 62"/>
              <a:gd name="T14" fmla="*/ 31 w 70"/>
              <a:gd name="T15" fmla="*/ 16 h 62"/>
              <a:gd name="T16" fmla="*/ 8 w 70"/>
              <a:gd name="T17" fmla="*/ 33 h 62"/>
              <a:gd name="T18" fmla="*/ 8 w 70"/>
              <a:gd name="T19" fmla="*/ 62 h 62"/>
              <a:gd name="T20" fmla="*/ 54 w 70"/>
              <a:gd name="T21" fmla="*/ 62 h 62"/>
              <a:gd name="T22" fmla="*/ 54 w 70"/>
              <a:gd name="T23" fmla="*/ 51 h 62"/>
              <a:gd name="T24" fmla="*/ 50 w 70"/>
              <a:gd name="T25" fmla="*/ 56 h 62"/>
              <a:gd name="T26" fmla="*/ 47 w 70"/>
              <a:gd name="T27" fmla="*/ 51 h 62"/>
              <a:gd name="T28" fmla="*/ 39 w 70"/>
              <a:gd name="T29" fmla="*/ 50 h 62"/>
              <a:gd name="T30" fmla="*/ 23 w 70"/>
              <a:gd name="T31" fmla="*/ 50 h 62"/>
              <a:gd name="T32" fmla="*/ 23 w 70"/>
              <a:gd name="T33" fmla="*/ 37 h 62"/>
              <a:gd name="T34" fmla="*/ 39 w 70"/>
              <a:gd name="T35" fmla="*/ 37 h 62"/>
              <a:gd name="T36" fmla="*/ 39 w 70"/>
              <a:gd name="T37" fmla="*/ 50 h 62"/>
              <a:gd name="T38" fmla="*/ 31 w 70"/>
              <a:gd name="T39" fmla="*/ 11 h 62"/>
              <a:gd name="T40" fmla="*/ 2 w 70"/>
              <a:gd name="T41" fmla="*/ 32 h 62"/>
              <a:gd name="T42" fmla="*/ 0 w 70"/>
              <a:gd name="T43" fmla="*/ 29 h 62"/>
              <a:gd name="T44" fmla="*/ 11 w 70"/>
              <a:gd name="T45" fmla="*/ 21 h 62"/>
              <a:gd name="T46" fmla="*/ 11 w 70"/>
              <a:gd name="T47" fmla="*/ 8 h 62"/>
              <a:gd name="T48" fmla="*/ 18 w 70"/>
              <a:gd name="T49" fmla="*/ 8 h 62"/>
              <a:gd name="T50" fmla="*/ 18 w 70"/>
              <a:gd name="T51" fmla="*/ 16 h 62"/>
              <a:gd name="T52" fmla="*/ 30 w 70"/>
              <a:gd name="T53" fmla="*/ 7 h 62"/>
              <a:gd name="T54" fmla="*/ 31 w 70"/>
              <a:gd name="T55" fmla="*/ 11 h 62"/>
              <a:gd name="T56" fmla="*/ 69 w 70"/>
              <a:gd name="T57" fmla="*/ 8 h 62"/>
              <a:gd name="T58" fmla="*/ 50 w 70"/>
              <a:gd name="T59" fmla="*/ 9 h 62"/>
              <a:gd name="T60" fmla="*/ 52 w 70"/>
              <a:gd name="T61" fmla="*/ 6 h 62"/>
              <a:gd name="T62" fmla="*/ 64 w 70"/>
              <a:gd name="T63" fmla="*/ 4 h 62"/>
              <a:gd name="T64" fmla="*/ 69 w 70"/>
              <a:gd name="T65" fmla="*/ 8 h 62"/>
              <a:gd name="T66" fmla="*/ 41 w 70"/>
              <a:gd name="T67" fmla="*/ 18 h 62"/>
              <a:gd name="T68" fmla="*/ 50 w 70"/>
              <a:gd name="T69" fmla="*/ 25 h 62"/>
              <a:gd name="T70" fmla="*/ 65 w 70"/>
              <a:gd name="T71" fmla="*/ 18 h 62"/>
              <a:gd name="T72" fmla="*/ 41 w 70"/>
              <a:gd name="T73" fmla="*/ 18 h 62"/>
              <a:gd name="T74" fmla="*/ 60 w 70"/>
              <a:gd name="T75" fmla="*/ 25 h 62"/>
              <a:gd name="T76" fmla="*/ 45 w 70"/>
              <a:gd name="T77" fmla="*/ 26 h 62"/>
              <a:gd name="T78" fmla="*/ 49 w 70"/>
              <a:gd name="T79" fmla="*/ 32 h 62"/>
              <a:gd name="T80" fmla="*/ 60 w 70"/>
              <a:gd name="T81" fmla="*/ 25 h 62"/>
              <a:gd name="T82" fmla="*/ 57 w 70"/>
              <a:gd name="T83" fmla="*/ 32 h 62"/>
              <a:gd name="T84" fmla="*/ 49 w 70"/>
              <a:gd name="T85" fmla="*/ 41 h 62"/>
              <a:gd name="T86" fmla="*/ 51 w 70"/>
              <a:gd name="T87" fmla="*/ 39 h 62"/>
              <a:gd name="T88" fmla="*/ 57 w 70"/>
              <a:gd name="T89" fmla="*/ 32 h 62"/>
              <a:gd name="T90" fmla="*/ 49 w 70"/>
              <a:gd name="T91" fmla="*/ 45 h 62"/>
              <a:gd name="T92" fmla="*/ 50 w 70"/>
              <a:gd name="T93" fmla="*/ 49 h 62"/>
              <a:gd name="T94" fmla="*/ 54 w 70"/>
              <a:gd name="T95" fmla="*/ 41 h 62"/>
              <a:gd name="T96" fmla="*/ 49 w 70"/>
              <a:gd name="T97" fmla="*/ 45 h 62"/>
              <a:gd name="T98" fmla="*/ 50 w 70"/>
              <a:gd name="T99" fmla="*/ 13 h 62"/>
              <a:gd name="T100" fmla="*/ 52 w 70"/>
              <a:gd name="T101" fmla="*/ 3 h 62"/>
              <a:gd name="T102" fmla="*/ 59 w 70"/>
              <a:gd name="T103" fmla="*/ 6 h 62"/>
              <a:gd name="T104" fmla="*/ 61 w 70"/>
              <a:gd name="T105" fmla="*/ 5 h 62"/>
              <a:gd name="T106" fmla="*/ 50 w 70"/>
              <a:gd name="T107" fmla="*/ 0 h 62"/>
              <a:gd name="T108" fmla="*/ 34 w 70"/>
              <a:gd name="T109" fmla="*/ 9 h 62"/>
              <a:gd name="T110" fmla="*/ 50 w 70"/>
              <a:gd name="T111" fmla="*/ 18 h 62"/>
              <a:gd name="T112" fmla="*/ 68 w 70"/>
              <a:gd name="T113" fmla="*/ 11 h 62"/>
              <a:gd name="T114" fmla="*/ 50 w 70"/>
              <a:gd name="T115"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62">
                <a:moveTo>
                  <a:pt x="47" y="51"/>
                </a:moveTo>
                <a:cubicBezTo>
                  <a:pt x="45" y="48"/>
                  <a:pt x="45" y="46"/>
                  <a:pt x="46" y="44"/>
                </a:cubicBezTo>
                <a:cubicBezTo>
                  <a:pt x="46" y="44"/>
                  <a:pt x="46" y="43"/>
                  <a:pt x="46" y="43"/>
                </a:cubicBezTo>
                <a:cubicBezTo>
                  <a:pt x="46" y="43"/>
                  <a:pt x="46" y="43"/>
                  <a:pt x="46" y="43"/>
                </a:cubicBezTo>
                <a:cubicBezTo>
                  <a:pt x="44" y="40"/>
                  <a:pt x="43" y="36"/>
                  <a:pt x="45" y="34"/>
                </a:cubicBezTo>
                <a:cubicBezTo>
                  <a:pt x="44" y="33"/>
                  <a:pt x="40" y="28"/>
                  <a:pt x="41" y="25"/>
                </a:cubicBezTo>
                <a:cubicBezTo>
                  <a:pt x="40" y="24"/>
                  <a:pt x="39" y="23"/>
                  <a:pt x="38" y="21"/>
                </a:cubicBezTo>
                <a:cubicBezTo>
                  <a:pt x="31" y="16"/>
                  <a:pt x="31" y="16"/>
                  <a:pt x="31" y="16"/>
                </a:cubicBezTo>
                <a:cubicBezTo>
                  <a:pt x="8" y="33"/>
                  <a:pt x="8" y="33"/>
                  <a:pt x="8" y="33"/>
                </a:cubicBezTo>
                <a:cubicBezTo>
                  <a:pt x="8" y="62"/>
                  <a:pt x="8" y="62"/>
                  <a:pt x="8" y="62"/>
                </a:cubicBezTo>
                <a:cubicBezTo>
                  <a:pt x="54" y="62"/>
                  <a:pt x="54" y="62"/>
                  <a:pt x="54" y="62"/>
                </a:cubicBezTo>
                <a:cubicBezTo>
                  <a:pt x="54" y="51"/>
                  <a:pt x="54" y="51"/>
                  <a:pt x="54" y="51"/>
                </a:cubicBezTo>
                <a:cubicBezTo>
                  <a:pt x="52" y="53"/>
                  <a:pt x="50" y="56"/>
                  <a:pt x="50" y="56"/>
                </a:cubicBezTo>
                <a:cubicBezTo>
                  <a:pt x="50" y="56"/>
                  <a:pt x="49" y="54"/>
                  <a:pt x="47" y="51"/>
                </a:cubicBezTo>
                <a:close/>
                <a:moveTo>
                  <a:pt x="39" y="50"/>
                </a:moveTo>
                <a:cubicBezTo>
                  <a:pt x="23" y="50"/>
                  <a:pt x="23" y="50"/>
                  <a:pt x="23" y="50"/>
                </a:cubicBezTo>
                <a:cubicBezTo>
                  <a:pt x="23" y="37"/>
                  <a:pt x="23" y="37"/>
                  <a:pt x="23" y="37"/>
                </a:cubicBezTo>
                <a:cubicBezTo>
                  <a:pt x="39" y="37"/>
                  <a:pt x="39" y="37"/>
                  <a:pt x="39" y="37"/>
                </a:cubicBezTo>
                <a:lnTo>
                  <a:pt x="39" y="50"/>
                </a:lnTo>
                <a:close/>
                <a:moveTo>
                  <a:pt x="31" y="11"/>
                </a:moveTo>
                <a:cubicBezTo>
                  <a:pt x="2" y="32"/>
                  <a:pt x="2" y="32"/>
                  <a:pt x="2" y="32"/>
                </a:cubicBezTo>
                <a:cubicBezTo>
                  <a:pt x="0" y="29"/>
                  <a:pt x="0" y="29"/>
                  <a:pt x="0" y="29"/>
                </a:cubicBezTo>
                <a:cubicBezTo>
                  <a:pt x="11" y="21"/>
                  <a:pt x="11" y="21"/>
                  <a:pt x="11" y="21"/>
                </a:cubicBezTo>
                <a:cubicBezTo>
                  <a:pt x="11" y="8"/>
                  <a:pt x="11" y="8"/>
                  <a:pt x="11" y="8"/>
                </a:cubicBezTo>
                <a:cubicBezTo>
                  <a:pt x="18" y="8"/>
                  <a:pt x="18" y="8"/>
                  <a:pt x="18" y="8"/>
                </a:cubicBezTo>
                <a:cubicBezTo>
                  <a:pt x="18" y="16"/>
                  <a:pt x="18" y="16"/>
                  <a:pt x="18" y="16"/>
                </a:cubicBezTo>
                <a:cubicBezTo>
                  <a:pt x="30" y="7"/>
                  <a:pt x="30" y="7"/>
                  <a:pt x="30" y="7"/>
                </a:cubicBezTo>
                <a:cubicBezTo>
                  <a:pt x="30" y="8"/>
                  <a:pt x="30" y="10"/>
                  <a:pt x="31" y="11"/>
                </a:cubicBezTo>
                <a:close/>
                <a:moveTo>
                  <a:pt x="69" y="8"/>
                </a:moveTo>
                <a:cubicBezTo>
                  <a:pt x="69" y="11"/>
                  <a:pt x="54" y="13"/>
                  <a:pt x="50" y="9"/>
                </a:cubicBezTo>
                <a:cubicBezTo>
                  <a:pt x="48" y="7"/>
                  <a:pt x="50" y="5"/>
                  <a:pt x="52" y="6"/>
                </a:cubicBezTo>
                <a:cubicBezTo>
                  <a:pt x="57" y="11"/>
                  <a:pt x="66" y="8"/>
                  <a:pt x="64" y="4"/>
                </a:cubicBezTo>
                <a:cubicBezTo>
                  <a:pt x="66" y="4"/>
                  <a:pt x="69" y="6"/>
                  <a:pt x="69" y="8"/>
                </a:cubicBezTo>
                <a:close/>
                <a:moveTo>
                  <a:pt x="41" y="18"/>
                </a:moveTo>
                <a:cubicBezTo>
                  <a:pt x="44" y="22"/>
                  <a:pt x="46" y="24"/>
                  <a:pt x="50" y="25"/>
                </a:cubicBezTo>
                <a:cubicBezTo>
                  <a:pt x="55" y="25"/>
                  <a:pt x="61" y="23"/>
                  <a:pt x="65" y="18"/>
                </a:cubicBezTo>
                <a:cubicBezTo>
                  <a:pt x="63" y="19"/>
                  <a:pt x="53" y="23"/>
                  <a:pt x="41" y="18"/>
                </a:cubicBezTo>
                <a:close/>
                <a:moveTo>
                  <a:pt x="60" y="25"/>
                </a:moveTo>
                <a:cubicBezTo>
                  <a:pt x="55" y="28"/>
                  <a:pt x="50" y="29"/>
                  <a:pt x="45" y="26"/>
                </a:cubicBezTo>
                <a:cubicBezTo>
                  <a:pt x="45" y="27"/>
                  <a:pt x="48" y="33"/>
                  <a:pt x="49" y="32"/>
                </a:cubicBezTo>
                <a:cubicBezTo>
                  <a:pt x="51" y="31"/>
                  <a:pt x="57" y="34"/>
                  <a:pt x="60" y="25"/>
                </a:cubicBezTo>
                <a:close/>
                <a:moveTo>
                  <a:pt x="57" y="32"/>
                </a:moveTo>
                <a:cubicBezTo>
                  <a:pt x="51" y="37"/>
                  <a:pt x="44" y="31"/>
                  <a:pt x="49" y="41"/>
                </a:cubicBezTo>
                <a:cubicBezTo>
                  <a:pt x="49" y="40"/>
                  <a:pt x="50" y="40"/>
                  <a:pt x="51" y="39"/>
                </a:cubicBezTo>
                <a:cubicBezTo>
                  <a:pt x="54" y="37"/>
                  <a:pt x="56" y="38"/>
                  <a:pt x="57" y="32"/>
                </a:cubicBezTo>
                <a:close/>
                <a:moveTo>
                  <a:pt x="49" y="45"/>
                </a:moveTo>
                <a:cubicBezTo>
                  <a:pt x="49" y="46"/>
                  <a:pt x="49" y="48"/>
                  <a:pt x="50" y="49"/>
                </a:cubicBezTo>
                <a:cubicBezTo>
                  <a:pt x="50" y="49"/>
                  <a:pt x="53" y="46"/>
                  <a:pt x="54" y="41"/>
                </a:cubicBezTo>
                <a:cubicBezTo>
                  <a:pt x="53" y="41"/>
                  <a:pt x="50" y="43"/>
                  <a:pt x="49" y="45"/>
                </a:cubicBezTo>
                <a:close/>
                <a:moveTo>
                  <a:pt x="50" y="13"/>
                </a:moveTo>
                <a:cubicBezTo>
                  <a:pt x="39" y="11"/>
                  <a:pt x="44" y="3"/>
                  <a:pt x="52" y="3"/>
                </a:cubicBezTo>
                <a:cubicBezTo>
                  <a:pt x="55" y="4"/>
                  <a:pt x="56" y="5"/>
                  <a:pt x="59" y="6"/>
                </a:cubicBezTo>
                <a:cubicBezTo>
                  <a:pt x="60" y="6"/>
                  <a:pt x="60" y="6"/>
                  <a:pt x="61" y="5"/>
                </a:cubicBezTo>
                <a:cubicBezTo>
                  <a:pt x="62" y="4"/>
                  <a:pt x="60" y="0"/>
                  <a:pt x="50" y="0"/>
                </a:cubicBezTo>
                <a:cubicBezTo>
                  <a:pt x="45" y="0"/>
                  <a:pt x="30" y="1"/>
                  <a:pt x="34" y="9"/>
                </a:cubicBezTo>
                <a:cubicBezTo>
                  <a:pt x="36" y="15"/>
                  <a:pt x="44" y="17"/>
                  <a:pt x="50" y="18"/>
                </a:cubicBezTo>
                <a:cubicBezTo>
                  <a:pt x="67" y="19"/>
                  <a:pt x="70" y="10"/>
                  <a:pt x="68" y="11"/>
                </a:cubicBezTo>
                <a:cubicBezTo>
                  <a:pt x="63" y="15"/>
                  <a:pt x="55" y="14"/>
                  <a:pt x="50" y="13"/>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65" name="Freeform 391">
            <a:extLst>
              <a:ext uri="{FF2B5EF4-FFF2-40B4-BE49-F238E27FC236}">
                <a16:creationId xmlns:a16="http://schemas.microsoft.com/office/drawing/2014/main" id="{FA08089B-4F36-AD47-9C6D-C0371A4107B0}"/>
              </a:ext>
            </a:extLst>
          </p:cNvPr>
          <p:cNvSpPr>
            <a:spLocks noEditPoints="1"/>
          </p:cNvSpPr>
          <p:nvPr userDrawn="1"/>
        </p:nvSpPr>
        <p:spPr bwMode="auto">
          <a:xfrm>
            <a:off x="5857709" y="3113370"/>
            <a:ext cx="316066" cy="251563"/>
          </a:xfrm>
          <a:custGeom>
            <a:avLst/>
            <a:gdLst>
              <a:gd name="T0" fmla="*/ 220 w 490"/>
              <a:gd name="T1" fmla="*/ 28 h 390"/>
              <a:gd name="T2" fmla="*/ 79 w 490"/>
              <a:gd name="T3" fmla="*/ 99 h 390"/>
              <a:gd name="T4" fmla="*/ 128 w 490"/>
              <a:gd name="T5" fmla="*/ 63 h 390"/>
              <a:gd name="T6" fmla="*/ 306 w 490"/>
              <a:gd name="T7" fmla="*/ 56 h 390"/>
              <a:gd name="T8" fmla="*/ 306 w 490"/>
              <a:gd name="T9" fmla="*/ 56 h 390"/>
              <a:gd name="T10" fmla="*/ 199 w 490"/>
              <a:gd name="T11" fmla="*/ 85 h 390"/>
              <a:gd name="T12" fmla="*/ 369 w 490"/>
              <a:gd name="T13" fmla="*/ 340 h 390"/>
              <a:gd name="T14" fmla="*/ 320 w 490"/>
              <a:gd name="T15" fmla="*/ 291 h 390"/>
              <a:gd name="T16" fmla="*/ 277 w 490"/>
              <a:gd name="T17" fmla="*/ 269 h 390"/>
              <a:gd name="T18" fmla="*/ 164 w 490"/>
              <a:gd name="T19" fmla="*/ 213 h 390"/>
              <a:gd name="T20" fmla="*/ 228 w 490"/>
              <a:gd name="T21" fmla="*/ 184 h 390"/>
              <a:gd name="T22" fmla="*/ 178 w 490"/>
              <a:gd name="T23" fmla="*/ 92 h 390"/>
              <a:gd name="T24" fmla="*/ 384 w 490"/>
              <a:gd name="T25" fmla="*/ 390 h 390"/>
              <a:gd name="T26" fmla="*/ 369 w 490"/>
              <a:gd name="T27" fmla="*/ 340 h 390"/>
              <a:gd name="T28" fmla="*/ 377 w 490"/>
              <a:gd name="T29" fmla="*/ 28 h 390"/>
              <a:gd name="T30" fmla="*/ 270 w 490"/>
              <a:gd name="T31" fmla="*/ 255 h 390"/>
              <a:gd name="T32" fmla="*/ 284 w 490"/>
              <a:gd name="T33" fmla="*/ 234 h 390"/>
              <a:gd name="T34" fmla="*/ 377 w 490"/>
              <a:gd name="T35" fmla="*/ 177 h 390"/>
              <a:gd name="T36" fmla="*/ 377 w 490"/>
              <a:gd name="T37" fmla="*/ 177 h 390"/>
              <a:gd name="T38" fmla="*/ 192 w 490"/>
              <a:gd name="T39" fmla="*/ 92 h 390"/>
              <a:gd name="T40" fmla="*/ 270 w 490"/>
              <a:gd name="T41" fmla="*/ 134 h 390"/>
              <a:gd name="T42" fmla="*/ 341 w 490"/>
              <a:gd name="T43" fmla="*/ 248 h 390"/>
              <a:gd name="T44" fmla="*/ 242 w 490"/>
              <a:gd name="T45" fmla="*/ 205 h 390"/>
              <a:gd name="T46" fmla="*/ 220 w 490"/>
              <a:gd name="T47" fmla="*/ 205 h 390"/>
              <a:gd name="T48" fmla="*/ 320 w 490"/>
              <a:gd name="T49" fmla="*/ 127 h 390"/>
              <a:gd name="T50" fmla="*/ 405 w 490"/>
              <a:gd name="T51" fmla="*/ 255 h 390"/>
              <a:gd name="T52" fmla="*/ 405 w 490"/>
              <a:gd name="T53" fmla="*/ 255 h 390"/>
              <a:gd name="T54" fmla="*/ 306 w 490"/>
              <a:gd name="T55" fmla="*/ 298 h 390"/>
              <a:gd name="T56" fmla="*/ 306 w 490"/>
              <a:gd name="T57" fmla="*/ 184 h 390"/>
              <a:gd name="T58" fmla="*/ 412 w 490"/>
              <a:gd name="T59" fmla="*/ 99 h 390"/>
              <a:gd name="T60" fmla="*/ 270 w 490"/>
              <a:gd name="T61" fmla="*/ 170 h 390"/>
              <a:gd name="T62" fmla="*/ 235 w 490"/>
              <a:gd name="T63" fmla="*/ 177 h 390"/>
              <a:gd name="T64" fmla="*/ 419 w 490"/>
              <a:gd name="T65" fmla="*/ 71 h 390"/>
              <a:gd name="T66" fmla="*/ 405 w 490"/>
              <a:gd name="T67" fmla="*/ 63 h 390"/>
              <a:gd name="T68" fmla="*/ 327 w 490"/>
              <a:gd name="T69" fmla="*/ 56 h 390"/>
              <a:gd name="T70" fmla="*/ 334 w 490"/>
              <a:gd name="T71" fmla="*/ 63 h 390"/>
              <a:gd name="T72" fmla="*/ 334 w 490"/>
              <a:gd name="T73" fmla="*/ 21 h 390"/>
              <a:gd name="T74" fmla="*/ 320 w 490"/>
              <a:gd name="T75" fmla="*/ 42 h 390"/>
              <a:gd name="T76" fmla="*/ 440 w 490"/>
              <a:gd name="T77" fmla="*/ 177 h 390"/>
              <a:gd name="T78" fmla="*/ 405 w 490"/>
              <a:gd name="T79" fmla="*/ 170 h 390"/>
              <a:gd name="T80" fmla="*/ 483 w 490"/>
              <a:gd name="T81" fmla="*/ 170 h 390"/>
              <a:gd name="T82" fmla="*/ 469 w 490"/>
              <a:gd name="T83" fmla="*/ 156 h 390"/>
              <a:gd name="T84" fmla="*/ 476 w 490"/>
              <a:gd name="T85" fmla="*/ 170 h 390"/>
              <a:gd name="T86" fmla="*/ 377 w 490"/>
              <a:gd name="T87" fmla="*/ 29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0" h="390">
                <a:moveTo>
                  <a:pt x="277" y="35"/>
                </a:moveTo>
                <a:lnTo>
                  <a:pt x="284" y="78"/>
                </a:lnTo>
                <a:lnTo>
                  <a:pt x="220" y="28"/>
                </a:lnTo>
                <a:lnTo>
                  <a:pt x="15" y="177"/>
                </a:lnTo>
                <a:lnTo>
                  <a:pt x="0" y="156"/>
                </a:lnTo>
                <a:lnTo>
                  <a:pt x="79" y="99"/>
                </a:lnTo>
                <a:lnTo>
                  <a:pt x="79" y="7"/>
                </a:lnTo>
                <a:lnTo>
                  <a:pt x="128" y="7"/>
                </a:lnTo>
                <a:lnTo>
                  <a:pt x="128" y="63"/>
                </a:lnTo>
                <a:lnTo>
                  <a:pt x="220" y="0"/>
                </a:lnTo>
                <a:lnTo>
                  <a:pt x="277" y="35"/>
                </a:lnTo>
                <a:close/>
                <a:moveTo>
                  <a:pt x="306" y="56"/>
                </a:moveTo>
                <a:lnTo>
                  <a:pt x="291" y="49"/>
                </a:lnTo>
                <a:lnTo>
                  <a:pt x="313" y="92"/>
                </a:lnTo>
                <a:lnTo>
                  <a:pt x="306" y="56"/>
                </a:lnTo>
                <a:close/>
                <a:moveTo>
                  <a:pt x="249" y="92"/>
                </a:moveTo>
                <a:lnTo>
                  <a:pt x="220" y="71"/>
                </a:lnTo>
                <a:lnTo>
                  <a:pt x="199" y="85"/>
                </a:lnTo>
                <a:lnTo>
                  <a:pt x="249" y="106"/>
                </a:lnTo>
                <a:lnTo>
                  <a:pt x="249" y="92"/>
                </a:lnTo>
                <a:close/>
                <a:moveTo>
                  <a:pt x="369" y="340"/>
                </a:moveTo>
                <a:lnTo>
                  <a:pt x="355" y="291"/>
                </a:lnTo>
                <a:lnTo>
                  <a:pt x="334" y="355"/>
                </a:lnTo>
                <a:lnTo>
                  <a:pt x="320" y="291"/>
                </a:lnTo>
                <a:lnTo>
                  <a:pt x="291" y="340"/>
                </a:lnTo>
                <a:lnTo>
                  <a:pt x="291" y="262"/>
                </a:lnTo>
                <a:lnTo>
                  <a:pt x="277" y="269"/>
                </a:lnTo>
                <a:lnTo>
                  <a:pt x="277" y="305"/>
                </a:lnTo>
                <a:lnTo>
                  <a:pt x="164" y="305"/>
                </a:lnTo>
                <a:lnTo>
                  <a:pt x="164" y="213"/>
                </a:lnTo>
                <a:lnTo>
                  <a:pt x="220" y="213"/>
                </a:lnTo>
                <a:lnTo>
                  <a:pt x="185" y="205"/>
                </a:lnTo>
                <a:lnTo>
                  <a:pt x="228" y="184"/>
                </a:lnTo>
                <a:lnTo>
                  <a:pt x="178" y="163"/>
                </a:lnTo>
                <a:lnTo>
                  <a:pt x="235" y="156"/>
                </a:lnTo>
                <a:lnTo>
                  <a:pt x="178" y="92"/>
                </a:lnTo>
                <a:lnTo>
                  <a:pt x="57" y="184"/>
                </a:lnTo>
                <a:lnTo>
                  <a:pt x="57" y="390"/>
                </a:lnTo>
                <a:lnTo>
                  <a:pt x="384" y="390"/>
                </a:lnTo>
                <a:lnTo>
                  <a:pt x="384" y="312"/>
                </a:lnTo>
                <a:lnTo>
                  <a:pt x="384" y="312"/>
                </a:lnTo>
                <a:lnTo>
                  <a:pt x="369" y="340"/>
                </a:lnTo>
                <a:close/>
                <a:moveTo>
                  <a:pt x="369" y="113"/>
                </a:moveTo>
                <a:lnTo>
                  <a:pt x="341" y="134"/>
                </a:lnTo>
                <a:lnTo>
                  <a:pt x="377" y="28"/>
                </a:lnTo>
                <a:lnTo>
                  <a:pt x="369" y="113"/>
                </a:lnTo>
                <a:close/>
                <a:moveTo>
                  <a:pt x="284" y="234"/>
                </a:moveTo>
                <a:lnTo>
                  <a:pt x="270" y="255"/>
                </a:lnTo>
                <a:lnTo>
                  <a:pt x="291" y="248"/>
                </a:lnTo>
                <a:lnTo>
                  <a:pt x="299" y="227"/>
                </a:lnTo>
                <a:lnTo>
                  <a:pt x="284" y="234"/>
                </a:lnTo>
                <a:close/>
                <a:moveTo>
                  <a:pt x="440" y="213"/>
                </a:moveTo>
                <a:lnTo>
                  <a:pt x="490" y="220"/>
                </a:lnTo>
                <a:lnTo>
                  <a:pt x="377" y="177"/>
                </a:lnTo>
                <a:lnTo>
                  <a:pt x="426" y="134"/>
                </a:lnTo>
                <a:lnTo>
                  <a:pt x="398" y="149"/>
                </a:lnTo>
                <a:lnTo>
                  <a:pt x="377" y="177"/>
                </a:lnTo>
                <a:lnTo>
                  <a:pt x="440" y="213"/>
                </a:lnTo>
                <a:close/>
                <a:moveTo>
                  <a:pt x="270" y="134"/>
                </a:moveTo>
                <a:lnTo>
                  <a:pt x="192" y="92"/>
                </a:lnTo>
                <a:lnTo>
                  <a:pt x="242" y="149"/>
                </a:lnTo>
                <a:lnTo>
                  <a:pt x="284" y="163"/>
                </a:lnTo>
                <a:lnTo>
                  <a:pt x="270" y="134"/>
                </a:lnTo>
                <a:close/>
                <a:moveTo>
                  <a:pt x="327" y="269"/>
                </a:moveTo>
                <a:lnTo>
                  <a:pt x="334" y="305"/>
                </a:lnTo>
                <a:lnTo>
                  <a:pt x="341" y="248"/>
                </a:lnTo>
                <a:lnTo>
                  <a:pt x="327" y="269"/>
                </a:lnTo>
                <a:close/>
                <a:moveTo>
                  <a:pt x="220" y="205"/>
                </a:moveTo>
                <a:lnTo>
                  <a:pt x="242" y="205"/>
                </a:lnTo>
                <a:lnTo>
                  <a:pt x="270" y="191"/>
                </a:lnTo>
                <a:lnTo>
                  <a:pt x="242" y="191"/>
                </a:lnTo>
                <a:lnTo>
                  <a:pt x="220" y="205"/>
                </a:lnTo>
                <a:close/>
                <a:moveTo>
                  <a:pt x="291" y="71"/>
                </a:moveTo>
                <a:lnTo>
                  <a:pt x="299" y="113"/>
                </a:lnTo>
                <a:lnTo>
                  <a:pt x="320" y="127"/>
                </a:lnTo>
                <a:lnTo>
                  <a:pt x="313" y="106"/>
                </a:lnTo>
                <a:lnTo>
                  <a:pt x="291" y="71"/>
                </a:lnTo>
                <a:close/>
                <a:moveTo>
                  <a:pt x="405" y="255"/>
                </a:moveTo>
                <a:lnTo>
                  <a:pt x="391" y="234"/>
                </a:lnTo>
                <a:lnTo>
                  <a:pt x="362" y="234"/>
                </a:lnTo>
                <a:lnTo>
                  <a:pt x="405" y="255"/>
                </a:lnTo>
                <a:close/>
                <a:moveTo>
                  <a:pt x="440" y="227"/>
                </a:moveTo>
                <a:lnTo>
                  <a:pt x="334" y="220"/>
                </a:lnTo>
                <a:lnTo>
                  <a:pt x="306" y="298"/>
                </a:lnTo>
                <a:lnTo>
                  <a:pt x="313" y="213"/>
                </a:lnTo>
                <a:lnTo>
                  <a:pt x="220" y="227"/>
                </a:lnTo>
                <a:lnTo>
                  <a:pt x="306" y="184"/>
                </a:lnTo>
                <a:lnTo>
                  <a:pt x="263" y="99"/>
                </a:lnTo>
                <a:lnTo>
                  <a:pt x="334" y="170"/>
                </a:lnTo>
                <a:lnTo>
                  <a:pt x="412" y="99"/>
                </a:lnTo>
                <a:lnTo>
                  <a:pt x="355" y="184"/>
                </a:lnTo>
                <a:lnTo>
                  <a:pt x="440" y="227"/>
                </a:lnTo>
                <a:close/>
                <a:moveTo>
                  <a:pt x="270" y="170"/>
                </a:moveTo>
                <a:lnTo>
                  <a:pt x="242" y="163"/>
                </a:lnTo>
                <a:lnTo>
                  <a:pt x="220" y="170"/>
                </a:lnTo>
                <a:lnTo>
                  <a:pt x="235" y="177"/>
                </a:lnTo>
                <a:lnTo>
                  <a:pt x="270" y="170"/>
                </a:lnTo>
                <a:close/>
                <a:moveTo>
                  <a:pt x="405" y="71"/>
                </a:moveTo>
                <a:lnTo>
                  <a:pt x="419" y="71"/>
                </a:lnTo>
                <a:lnTo>
                  <a:pt x="419" y="56"/>
                </a:lnTo>
                <a:lnTo>
                  <a:pt x="405" y="56"/>
                </a:lnTo>
                <a:lnTo>
                  <a:pt x="405" y="63"/>
                </a:lnTo>
                <a:lnTo>
                  <a:pt x="405" y="71"/>
                </a:lnTo>
                <a:close/>
                <a:moveTo>
                  <a:pt x="334" y="63"/>
                </a:moveTo>
                <a:lnTo>
                  <a:pt x="327" y="56"/>
                </a:lnTo>
                <a:lnTo>
                  <a:pt x="320" y="63"/>
                </a:lnTo>
                <a:lnTo>
                  <a:pt x="327" y="85"/>
                </a:lnTo>
                <a:lnTo>
                  <a:pt x="334" y="63"/>
                </a:lnTo>
                <a:close/>
                <a:moveTo>
                  <a:pt x="341" y="42"/>
                </a:moveTo>
                <a:lnTo>
                  <a:pt x="341" y="28"/>
                </a:lnTo>
                <a:lnTo>
                  <a:pt x="334" y="21"/>
                </a:lnTo>
                <a:lnTo>
                  <a:pt x="320" y="28"/>
                </a:lnTo>
                <a:lnTo>
                  <a:pt x="320" y="35"/>
                </a:lnTo>
                <a:lnTo>
                  <a:pt x="320" y="42"/>
                </a:lnTo>
                <a:lnTo>
                  <a:pt x="327" y="35"/>
                </a:lnTo>
                <a:lnTo>
                  <a:pt x="341" y="42"/>
                </a:lnTo>
                <a:close/>
                <a:moveTo>
                  <a:pt x="440" y="177"/>
                </a:moveTo>
                <a:lnTo>
                  <a:pt x="448" y="163"/>
                </a:lnTo>
                <a:lnTo>
                  <a:pt x="433" y="163"/>
                </a:lnTo>
                <a:lnTo>
                  <a:pt x="405" y="170"/>
                </a:lnTo>
                <a:lnTo>
                  <a:pt x="440" y="177"/>
                </a:lnTo>
                <a:close/>
                <a:moveTo>
                  <a:pt x="476" y="170"/>
                </a:moveTo>
                <a:lnTo>
                  <a:pt x="483" y="170"/>
                </a:lnTo>
                <a:lnTo>
                  <a:pt x="490" y="156"/>
                </a:lnTo>
                <a:lnTo>
                  <a:pt x="476" y="149"/>
                </a:lnTo>
                <a:lnTo>
                  <a:pt x="469" y="156"/>
                </a:lnTo>
                <a:lnTo>
                  <a:pt x="469" y="156"/>
                </a:lnTo>
                <a:lnTo>
                  <a:pt x="469" y="170"/>
                </a:lnTo>
                <a:lnTo>
                  <a:pt x="476" y="170"/>
                </a:lnTo>
                <a:close/>
                <a:moveTo>
                  <a:pt x="355" y="248"/>
                </a:moveTo>
                <a:lnTo>
                  <a:pt x="362" y="284"/>
                </a:lnTo>
                <a:lnTo>
                  <a:pt x="377" y="291"/>
                </a:lnTo>
                <a:lnTo>
                  <a:pt x="369" y="277"/>
                </a:lnTo>
                <a:lnTo>
                  <a:pt x="355" y="248"/>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66" name="Freeform 392">
            <a:extLst>
              <a:ext uri="{FF2B5EF4-FFF2-40B4-BE49-F238E27FC236}">
                <a16:creationId xmlns:a16="http://schemas.microsoft.com/office/drawing/2014/main" id="{4F55F3F0-A47B-3A48-8014-63494433A095}"/>
              </a:ext>
            </a:extLst>
          </p:cNvPr>
          <p:cNvSpPr>
            <a:spLocks noEditPoints="1"/>
          </p:cNvSpPr>
          <p:nvPr userDrawn="1"/>
        </p:nvSpPr>
        <p:spPr bwMode="auto">
          <a:xfrm>
            <a:off x="5303296" y="3106274"/>
            <a:ext cx="288330" cy="265754"/>
          </a:xfrm>
          <a:custGeom>
            <a:avLst/>
            <a:gdLst>
              <a:gd name="T0" fmla="*/ 263 w 447"/>
              <a:gd name="T1" fmla="*/ 50 h 412"/>
              <a:gd name="T2" fmla="*/ 248 w 447"/>
              <a:gd name="T3" fmla="*/ 71 h 412"/>
              <a:gd name="T4" fmla="*/ 220 w 447"/>
              <a:gd name="T5" fmla="*/ 57 h 412"/>
              <a:gd name="T6" fmla="*/ 21 w 447"/>
              <a:gd name="T7" fmla="*/ 199 h 412"/>
              <a:gd name="T8" fmla="*/ 0 w 447"/>
              <a:gd name="T9" fmla="*/ 178 h 412"/>
              <a:gd name="T10" fmla="*/ 78 w 447"/>
              <a:gd name="T11" fmla="*/ 121 h 412"/>
              <a:gd name="T12" fmla="*/ 78 w 447"/>
              <a:gd name="T13" fmla="*/ 36 h 412"/>
              <a:gd name="T14" fmla="*/ 128 w 447"/>
              <a:gd name="T15" fmla="*/ 36 h 412"/>
              <a:gd name="T16" fmla="*/ 128 w 447"/>
              <a:gd name="T17" fmla="*/ 85 h 412"/>
              <a:gd name="T18" fmla="*/ 220 w 447"/>
              <a:gd name="T19" fmla="*/ 22 h 412"/>
              <a:gd name="T20" fmla="*/ 263 w 447"/>
              <a:gd name="T21" fmla="*/ 50 h 412"/>
              <a:gd name="T22" fmla="*/ 397 w 447"/>
              <a:gd name="T23" fmla="*/ 178 h 412"/>
              <a:gd name="T24" fmla="*/ 426 w 447"/>
              <a:gd name="T25" fmla="*/ 199 h 412"/>
              <a:gd name="T26" fmla="*/ 447 w 447"/>
              <a:gd name="T27" fmla="*/ 178 h 412"/>
              <a:gd name="T28" fmla="*/ 419 w 447"/>
              <a:gd name="T29" fmla="*/ 156 h 412"/>
              <a:gd name="T30" fmla="*/ 397 w 447"/>
              <a:gd name="T31" fmla="*/ 178 h 412"/>
              <a:gd name="T32" fmla="*/ 284 w 447"/>
              <a:gd name="T33" fmla="*/ 334 h 412"/>
              <a:gd name="T34" fmla="*/ 163 w 447"/>
              <a:gd name="T35" fmla="*/ 334 h 412"/>
              <a:gd name="T36" fmla="*/ 163 w 447"/>
              <a:gd name="T37" fmla="*/ 242 h 412"/>
              <a:gd name="T38" fmla="*/ 248 w 447"/>
              <a:gd name="T39" fmla="*/ 242 h 412"/>
              <a:gd name="T40" fmla="*/ 284 w 447"/>
              <a:gd name="T41" fmla="*/ 185 h 412"/>
              <a:gd name="T42" fmla="*/ 163 w 447"/>
              <a:gd name="T43" fmla="*/ 185 h 412"/>
              <a:gd name="T44" fmla="*/ 227 w 447"/>
              <a:gd name="T45" fmla="*/ 93 h 412"/>
              <a:gd name="T46" fmla="*/ 220 w 447"/>
              <a:gd name="T47" fmla="*/ 93 h 412"/>
              <a:gd name="T48" fmla="*/ 64 w 447"/>
              <a:gd name="T49" fmla="*/ 206 h 412"/>
              <a:gd name="T50" fmla="*/ 64 w 447"/>
              <a:gd name="T51" fmla="*/ 412 h 412"/>
              <a:gd name="T52" fmla="*/ 383 w 447"/>
              <a:gd name="T53" fmla="*/ 412 h 412"/>
              <a:gd name="T54" fmla="*/ 383 w 447"/>
              <a:gd name="T55" fmla="*/ 206 h 412"/>
              <a:gd name="T56" fmla="*/ 376 w 447"/>
              <a:gd name="T57" fmla="*/ 199 h 412"/>
              <a:gd name="T58" fmla="*/ 284 w 447"/>
              <a:gd name="T59" fmla="*/ 291 h 412"/>
              <a:gd name="T60" fmla="*/ 284 w 447"/>
              <a:gd name="T61" fmla="*/ 334 h 412"/>
              <a:gd name="T62" fmla="*/ 234 w 447"/>
              <a:gd name="T63" fmla="*/ 306 h 412"/>
              <a:gd name="T64" fmla="*/ 412 w 447"/>
              <a:gd name="T65" fmla="*/ 121 h 412"/>
              <a:gd name="T66" fmla="*/ 291 w 447"/>
              <a:gd name="T67" fmla="*/ 121 h 412"/>
              <a:gd name="T68" fmla="*/ 404 w 447"/>
              <a:gd name="T69" fmla="*/ 0 h 412"/>
              <a:gd name="T70" fmla="*/ 333 w 447"/>
              <a:gd name="T71" fmla="*/ 0 h 412"/>
              <a:gd name="T72" fmla="*/ 213 w 447"/>
              <a:gd name="T73" fmla="*/ 164 h 412"/>
              <a:gd name="T74" fmla="*/ 326 w 447"/>
              <a:gd name="T75" fmla="*/ 156 h 412"/>
              <a:gd name="T76" fmla="*/ 234 w 447"/>
              <a:gd name="T77" fmla="*/ 30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7" h="412">
                <a:moveTo>
                  <a:pt x="263" y="50"/>
                </a:moveTo>
                <a:lnTo>
                  <a:pt x="248" y="71"/>
                </a:lnTo>
                <a:lnTo>
                  <a:pt x="220" y="57"/>
                </a:lnTo>
                <a:lnTo>
                  <a:pt x="21" y="199"/>
                </a:lnTo>
                <a:lnTo>
                  <a:pt x="0" y="178"/>
                </a:lnTo>
                <a:lnTo>
                  <a:pt x="78" y="121"/>
                </a:lnTo>
                <a:lnTo>
                  <a:pt x="78" y="36"/>
                </a:lnTo>
                <a:lnTo>
                  <a:pt x="128" y="36"/>
                </a:lnTo>
                <a:lnTo>
                  <a:pt x="128" y="85"/>
                </a:lnTo>
                <a:lnTo>
                  <a:pt x="220" y="22"/>
                </a:lnTo>
                <a:lnTo>
                  <a:pt x="263" y="50"/>
                </a:lnTo>
                <a:close/>
                <a:moveTo>
                  <a:pt x="397" y="178"/>
                </a:moveTo>
                <a:lnTo>
                  <a:pt x="426" y="199"/>
                </a:lnTo>
                <a:lnTo>
                  <a:pt x="447" y="178"/>
                </a:lnTo>
                <a:lnTo>
                  <a:pt x="419" y="156"/>
                </a:lnTo>
                <a:lnTo>
                  <a:pt x="397" y="178"/>
                </a:lnTo>
                <a:close/>
                <a:moveTo>
                  <a:pt x="284" y="334"/>
                </a:moveTo>
                <a:lnTo>
                  <a:pt x="163" y="334"/>
                </a:lnTo>
                <a:lnTo>
                  <a:pt x="163" y="242"/>
                </a:lnTo>
                <a:lnTo>
                  <a:pt x="248" y="242"/>
                </a:lnTo>
                <a:lnTo>
                  <a:pt x="284" y="185"/>
                </a:lnTo>
                <a:lnTo>
                  <a:pt x="163" y="185"/>
                </a:lnTo>
                <a:lnTo>
                  <a:pt x="227" y="93"/>
                </a:lnTo>
                <a:lnTo>
                  <a:pt x="220" y="93"/>
                </a:lnTo>
                <a:lnTo>
                  <a:pt x="64" y="206"/>
                </a:lnTo>
                <a:lnTo>
                  <a:pt x="64" y="412"/>
                </a:lnTo>
                <a:lnTo>
                  <a:pt x="383" y="412"/>
                </a:lnTo>
                <a:lnTo>
                  <a:pt x="383" y="206"/>
                </a:lnTo>
                <a:lnTo>
                  <a:pt x="376" y="199"/>
                </a:lnTo>
                <a:lnTo>
                  <a:pt x="284" y="291"/>
                </a:lnTo>
                <a:lnTo>
                  <a:pt x="284" y="334"/>
                </a:lnTo>
                <a:close/>
                <a:moveTo>
                  <a:pt x="234" y="306"/>
                </a:moveTo>
                <a:lnTo>
                  <a:pt x="412" y="121"/>
                </a:lnTo>
                <a:lnTo>
                  <a:pt x="291" y="121"/>
                </a:lnTo>
                <a:lnTo>
                  <a:pt x="404" y="0"/>
                </a:lnTo>
                <a:lnTo>
                  <a:pt x="333" y="0"/>
                </a:lnTo>
                <a:lnTo>
                  <a:pt x="213" y="164"/>
                </a:lnTo>
                <a:lnTo>
                  <a:pt x="326" y="156"/>
                </a:lnTo>
                <a:lnTo>
                  <a:pt x="234" y="306"/>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67" name="Freeform 393">
            <a:extLst>
              <a:ext uri="{FF2B5EF4-FFF2-40B4-BE49-F238E27FC236}">
                <a16:creationId xmlns:a16="http://schemas.microsoft.com/office/drawing/2014/main" id="{EE294687-9543-D94E-9527-3DE8450672B2}"/>
              </a:ext>
            </a:extLst>
          </p:cNvPr>
          <p:cNvSpPr>
            <a:spLocks noEditPoints="1"/>
          </p:cNvSpPr>
          <p:nvPr userDrawn="1"/>
        </p:nvSpPr>
        <p:spPr bwMode="auto">
          <a:xfrm>
            <a:off x="4730819" y="3096921"/>
            <a:ext cx="283814" cy="284460"/>
          </a:xfrm>
          <a:custGeom>
            <a:avLst/>
            <a:gdLst>
              <a:gd name="T0" fmla="*/ 1 w 62"/>
              <a:gd name="T1" fmla="*/ 62 h 62"/>
              <a:gd name="T2" fmla="*/ 1 w 62"/>
              <a:gd name="T3" fmla="*/ 55 h 62"/>
              <a:gd name="T4" fmla="*/ 4 w 62"/>
              <a:gd name="T5" fmla="*/ 53 h 62"/>
              <a:gd name="T6" fmla="*/ 11 w 62"/>
              <a:gd name="T7" fmla="*/ 55 h 62"/>
              <a:gd name="T8" fmla="*/ 18 w 62"/>
              <a:gd name="T9" fmla="*/ 53 h 62"/>
              <a:gd name="T10" fmla="*/ 24 w 62"/>
              <a:gd name="T11" fmla="*/ 55 h 62"/>
              <a:gd name="T12" fmla="*/ 31 w 62"/>
              <a:gd name="T13" fmla="*/ 53 h 62"/>
              <a:gd name="T14" fmla="*/ 38 w 62"/>
              <a:gd name="T15" fmla="*/ 55 h 62"/>
              <a:gd name="T16" fmla="*/ 45 w 62"/>
              <a:gd name="T17" fmla="*/ 53 h 62"/>
              <a:gd name="T18" fmla="*/ 51 w 62"/>
              <a:gd name="T19" fmla="*/ 55 h 62"/>
              <a:gd name="T20" fmla="*/ 58 w 62"/>
              <a:gd name="T21" fmla="*/ 53 h 62"/>
              <a:gd name="T22" fmla="*/ 62 w 62"/>
              <a:gd name="T23" fmla="*/ 55 h 62"/>
              <a:gd name="T24" fmla="*/ 62 w 62"/>
              <a:gd name="T25" fmla="*/ 62 h 62"/>
              <a:gd name="T26" fmla="*/ 1 w 62"/>
              <a:gd name="T27" fmla="*/ 62 h 62"/>
              <a:gd name="T28" fmla="*/ 4 w 62"/>
              <a:gd name="T29" fmla="*/ 48 h 62"/>
              <a:gd name="T30" fmla="*/ 11 w 62"/>
              <a:gd name="T31" fmla="*/ 52 h 62"/>
              <a:gd name="T32" fmla="*/ 18 w 62"/>
              <a:gd name="T33" fmla="*/ 48 h 62"/>
              <a:gd name="T34" fmla="*/ 24 w 62"/>
              <a:gd name="T35" fmla="*/ 52 h 62"/>
              <a:gd name="T36" fmla="*/ 31 w 62"/>
              <a:gd name="T37" fmla="*/ 48 h 62"/>
              <a:gd name="T38" fmla="*/ 38 w 62"/>
              <a:gd name="T39" fmla="*/ 52 h 62"/>
              <a:gd name="T40" fmla="*/ 45 w 62"/>
              <a:gd name="T41" fmla="*/ 48 h 62"/>
              <a:gd name="T42" fmla="*/ 51 w 62"/>
              <a:gd name="T43" fmla="*/ 52 h 62"/>
              <a:gd name="T44" fmla="*/ 58 w 62"/>
              <a:gd name="T45" fmla="*/ 48 h 62"/>
              <a:gd name="T46" fmla="*/ 62 w 62"/>
              <a:gd name="T47" fmla="*/ 51 h 62"/>
              <a:gd name="T48" fmla="*/ 62 w 62"/>
              <a:gd name="T49" fmla="*/ 46 h 62"/>
              <a:gd name="T50" fmla="*/ 58 w 62"/>
              <a:gd name="T51" fmla="*/ 44 h 62"/>
              <a:gd name="T52" fmla="*/ 51 w 62"/>
              <a:gd name="T53" fmla="*/ 47 h 62"/>
              <a:gd name="T54" fmla="*/ 45 w 62"/>
              <a:gd name="T55" fmla="*/ 44 h 62"/>
              <a:gd name="T56" fmla="*/ 38 w 62"/>
              <a:gd name="T57" fmla="*/ 47 h 62"/>
              <a:gd name="T58" fmla="*/ 31 w 62"/>
              <a:gd name="T59" fmla="*/ 44 h 62"/>
              <a:gd name="T60" fmla="*/ 24 w 62"/>
              <a:gd name="T61" fmla="*/ 47 h 62"/>
              <a:gd name="T62" fmla="*/ 18 w 62"/>
              <a:gd name="T63" fmla="*/ 44 h 62"/>
              <a:gd name="T64" fmla="*/ 11 w 62"/>
              <a:gd name="T65" fmla="*/ 47 h 62"/>
              <a:gd name="T66" fmla="*/ 4 w 62"/>
              <a:gd name="T67" fmla="*/ 44 h 62"/>
              <a:gd name="T68" fmla="*/ 1 w 62"/>
              <a:gd name="T69" fmla="*/ 46 h 62"/>
              <a:gd name="T70" fmla="*/ 1 w 62"/>
              <a:gd name="T71" fmla="*/ 51 h 62"/>
              <a:gd name="T72" fmla="*/ 4 w 62"/>
              <a:gd name="T73" fmla="*/ 48 h 62"/>
              <a:gd name="T74" fmla="*/ 31 w 62"/>
              <a:gd name="T75" fmla="*/ 5 h 62"/>
              <a:gd name="T76" fmla="*/ 60 w 62"/>
              <a:gd name="T77" fmla="*/ 25 h 62"/>
              <a:gd name="T78" fmla="*/ 62 w 62"/>
              <a:gd name="T79" fmla="*/ 22 h 62"/>
              <a:gd name="T80" fmla="*/ 31 w 62"/>
              <a:gd name="T81" fmla="*/ 0 h 62"/>
              <a:gd name="T82" fmla="*/ 18 w 62"/>
              <a:gd name="T83" fmla="*/ 9 h 62"/>
              <a:gd name="T84" fmla="*/ 18 w 62"/>
              <a:gd name="T85" fmla="*/ 2 h 62"/>
              <a:gd name="T86" fmla="*/ 11 w 62"/>
              <a:gd name="T87" fmla="*/ 2 h 62"/>
              <a:gd name="T88" fmla="*/ 11 w 62"/>
              <a:gd name="T89" fmla="*/ 14 h 62"/>
              <a:gd name="T90" fmla="*/ 0 w 62"/>
              <a:gd name="T91" fmla="*/ 22 h 62"/>
              <a:gd name="T92" fmla="*/ 3 w 62"/>
              <a:gd name="T93" fmla="*/ 25 h 62"/>
              <a:gd name="T94" fmla="*/ 31 w 62"/>
              <a:gd name="T95" fmla="*/ 5 h 62"/>
              <a:gd name="T96" fmla="*/ 45 w 62"/>
              <a:gd name="T97" fmla="*/ 40 h 62"/>
              <a:gd name="T98" fmla="*/ 51 w 62"/>
              <a:gd name="T99" fmla="*/ 44 h 62"/>
              <a:gd name="T100" fmla="*/ 54 w 62"/>
              <a:gd name="T101" fmla="*/ 43 h 62"/>
              <a:gd name="T102" fmla="*/ 54 w 62"/>
              <a:gd name="T103" fmla="*/ 26 h 62"/>
              <a:gd name="T104" fmla="*/ 31 w 62"/>
              <a:gd name="T105" fmla="*/ 10 h 62"/>
              <a:gd name="T106" fmla="*/ 9 w 62"/>
              <a:gd name="T107" fmla="*/ 26 h 62"/>
              <a:gd name="T108" fmla="*/ 9 w 62"/>
              <a:gd name="T109" fmla="*/ 43 h 62"/>
              <a:gd name="T110" fmla="*/ 11 w 62"/>
              <a:gd name="T111" fmla="*/ 44 h 62"/>
              <a:gd name="T112" fmla="*/ 18 w 62"/>
              <a:gd name="T113" fmla="*/ 40 h 62"/>
              <a:gd name="T114" fmla="*/ 23 w 62"/>
              <a:gd name="T115" fmla="*/ 43 h 62"/>
              <a:gd name="T116" fmla="*/ 23 w 62"/>
              <a:gd name="T117" fmla="*/ 31 h 62"/>
              <a:gd name="T118" fmla="*/ 40 w 62"/>
              <a:gd name="T119" fmla="*/ 31 h 62"/>
              <a:gd name="T120" fmla="*/ 40 w 62"/>
              <a:gd name="T121" fmla="*/ 43 h 62"/>
              <a:gd name="T122" fmla="*/ 45 w 62"/>
              <a:gd name="T123"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 h="62">
                <a:moveTo>
                  <a:pt x="1" y="62"/>
                </a:moveTo>
                <a:cubicBezTo>
                  <a:pt x="1" y="55"/>
                  <a:pt x="1" y="55"/>
                  <a:pt x="1" y="55"/>
                </a:cubicBezTo>
                <a:cubicBezTo>
                  <a:pt x="2" y="54"/>
                  <a:pt x="3" y="54"/>
                  <a:pt x="4" y="53"/>
                </a:cubicBezTo>
                <a:cubicBezTo>
                  <a:pt x="6" y="54"/>
                  <a:pt x="8" y="55"/>
                  <a:pt x="11" y="55"/>
                </a:cubicBezTo>
                <a:cubicBezTo>
                  <a:pt x="13" y="55"/>
                  <a:pt x="16" y="54"/>
                  <a:pt x="18" y="53"/>
                </a:cubicBezTo>
                <a:cubicBezTo>
                  <a:pt x="20" y="54"/>
                  <a:pt x="22" y="55"/>
                  <a:pt x="24" y="55"/>
                </a:cubicBezTo>
                <a:cubicBezTo>
                  <a:pt x="27" y="55"/>
                  <a:pt x="29" y="54"/>
                  <a:pt x="31" y="53"/>
                </a:cubicBezTo>
                <a:cubicBezTo>
                  <a:pt x="33" y="54"/>
                  <a:pt x="35" y="55"/>
                  <a:pt x="38" y="55"/>
                </a:cubicBezTo>
                <a:cubicBezTo>
                  <a:pt x="40" y="55"/>
                  <a:pt x="43" y="54"/>
                  <a:pt x="45" y="53"/>
                </a:cubicBezTo>
                <a:cubicBezTo>
                  <a:pt x="47" y="54"/>
                  <a:pt x="49" y="55"/>
                  <a:pt x="51" y="55"/>
                </a:cubicBezTo>
                <a:cubicBezTo>
                  <a:pt x="54" y="55"/>
                  <a:pt x="56" y="54"/>
                  <a:pt x="58" y="53"/>
                </a:cubicBezTo>
                <a:cubicBezTo>
                  <a:pt x="59" y="54"/>
                  <a:pt x="60" y="54"/>
                  <a:pt x="62" y="55"/>
                </a:cubicBezTo>
                <a:cubicBezTo>
                  <a:pt x="62" y="62"/>
                  <a:pt x="62" y="62"/>
                  <a:pt x="62" y="62"/>
                </a:cubicBezTo>
                <a:lnTo>
                  <a:pt x="1" y="62"/>
                </a:lnTo>
                <a:close/>
                <a:moveTo>
                  <a:pt x="4" y="48"/>
                </a:moveTo>
                <a:cubicBezTo>
                  <a:pt x="6" y="51"/>
                  <a:pt x="8" y="52"/>
                  <a:pt x="11" y="52"/>
                </a:cubicBezTo>
                <a:cubicBezTo>
                  <a:pt x="14" y="52"/>
                  <a:pt x="16" y="51"/>
                  <a:pt x="18" y="48"/>
                </a:cubicBezTo>
                <a:cubicBezTo>
                  <a:pt x="19" y="51"/>
                  <a:pt x="22" y="52"/>
                  <a:pt x="24" y="52"/>
                </a:cubicBezTo>
                <a:cubicBezTo>
                  <a:pt x="27" y="52"/>
                  <a:pt x="30" y="51"/>
                  <a:pt x="31" y="48"/>
                </a:cubicBezTo>
                <a:cubicBezTo>
                  <a:pt x="33" y="51"/>
                  <a:pt x="35" y="52"/>
                  <a:pt x="38" y="52"/>
                </a:cubicBezTo>
                <a:cubicBezTo>
                  <a:pt x="41" y="52"/>
                  <a:pt x="43" y="51"/>
                  <a:pt x="45" y="48"/>
                </a:cubicBezTo>
                <a:cubicBezTo>
                  <a:pt x="46" y="51"/>
                  <a:pt x="49" y="52"/>
                  <a:pt x="51" y="52"/>
                </a:cubicBezTo>
                <a:cubicBezTo>
                  <a:pt x="54" y="52"/>
                  <a:pt x="57" y="51"/>
                  <a:pt x="58" y="48"/>
                </a:cubicBezTo>
                <a:cubicBezTo>
                  <a:pt x="59" y="50"/>
                  <a:pt x="60" y="51"/>
                  <a:pt x="62" y="51"/>
                </a:cubicBezTo>
                <a:cubicBezTo>
                  <a:pt x="62" y="46"/>
                  <a:pt x="62" y="46"/>
                  <a:pt x="62" y="46"/>
                </a:cubicBezTo>
                <a:cubicBezTo>
                  <a:pt x="60" y="46"/>
                  <a:pt x="59" y="45"/>
                  <a:pt x="58" y="44"/>
                </a:cubicBezTo>
                <a:cubicBezTo>
                  <a:pt x="56" y="46"/>
                  <a:pt x="54" y="47"/>
                  <a:pt x="51" y="47"/>
                </a:cubicBezTo>
                <a:cubicBezTo>
                  <a:pt x="49" y="47"/>
                  <a:pt x="47" y="46"/>
                  <a:pt x="45" y="44"/>
                </a:cubicBezTo>
                <a:cubicBezTo>
                  <a:pt x="43" y="46"/>
                  <a:pt x="40" y="47"/>
                  <a:pt x="38" y="47"/>
                </a:cubicBezTo>
                <a:cubicBezTo>
                  <a:pt x="35" y="47"/>
                  <a:pt x="33" y="46"/>
                  <a:pt x="31" y="44"/>
                </a:cubicBezTo>
                <a:cubicBezTo>
                  <a:pt x="29" y="46"/>
                  <a:pt x="27" y="47"/>
                  <a:pt x="24" y="47"/>
                </a:cubicBezTo>
                <a:cubicBezTo>
                  <a:pt x="22" y="47"/>
                  <a:pt x="20" y="46"/>
                  <a:pt x="18" y="44"/>
                </a:cubicBezTo>
                <a:cubicBezTo>
                  <a:pt x="16" y="46"/>
                  <a:pt x="13" y="47"/>
                  <a:pt x="11" y="47"/>
                </a:cubicBezTo>
                <a:cubicBezTo>
                  <a:pt x="8" y="47"/>
                  <a:pt x="6" y="46"/>
                  <a:pt x="4" y="44"/>
                </a:cubicBezTo>
                <a:cubicBezTo>
                  <a:pt x="3" y="45"/>
                  <a:pt x="2" y="46"/>
                  <a:pt x="1" y="46"/>
                </a:cubicBezTo>
                <a:cubicBezTo>
                  <a:pt x="1" y="51"/>
                  <a:pt x="1" y="51"/>
                  <a:pt x="1" y="51"/>
                </a:cubicBezTo>
                <a:cubicBezTo>
                  <a:pt x="2" y="51"/>
                  <a:pt x="3" y="50"/>
                  <a:pt x="4" y="48"/>
                </a:cubicBezTo>
                <a:close/>
                <a:moveTo>
                  <a:pt x="31" y="5"/>
                </a:moveTo>
                <a:cubicBezTo>
                  <a:pt x="60" y="25"/>
                  <a:pt x="60" y="25"/>
                  <a:pt x="60" y="25"/>
                </a:cubicBezTo>
                <a:cubicBezTo>
                  <a:pt x="62" y="22"/>
                  <a:pt x="62" y="22"/>
                  <a:pt x="62" y="22"/>
                </a:cubicBezTo>
                <a:cubicBezTo>
                  <a:pt x="31" y="0"/>
                  <a:pt x="31" y="0"/>
                  <a:pt x="31" y="0"/>
                </a:cubicBezTo>
                <a:cubicBezTo>
                  <a:pt x="18" y="9"/>
                  <a:pt x="18" y="9"/>
                  <a:pt x="18" y="9"/>
                </a:cubicBezTo>
                <a:cubicBezTo>
                  <a:pt x="18" y="2"/>
                  <a:pt x="18" y="2"/>
                  <a:pt x="18" y="2"/>
                </a:cubicBezTo>
                <a:cubicBezTo>
                  <a:pt x="11" y="2"/>
                  <a:pt x="11" y="2"/>
                  <a:pt x="11" y="2"/>
                </a:cubicBezTo>
                <a:cubicBezTo>
                  <a:pt x="11" y="14"/>
                  <a:pt x="11" y="14"/>
                  <a:pt x="11" y="14"/>
                </a:cubicBezTo>
                <a:cubicBezTo>
                  <a:pt x="0" y="22"/>
                  <a:pt x="0" y="22"/>
                  <a:pt x="0" y="22"/>
                </a:cubicBezTo>
                <a:cubicBezTo>
                  <a:pt x="3" y="25"/>
                  <a:pt x="3" y="25"/>
                  <a:pt x="3" y="25"/>
                </a:cubicBezTo>
                <a:lnTo>
                  <a:pt x="31" y="5"/>
                </a:lnTo>
                <a:close/>
                <a:moveTo>
                  <a:pt x="45" y="40"/>
                </a:moveTo>
                <a:cubicBezTo>
                  <a:pt x="46" y="42"/>
                  <a:pt x="49" y="44"/>
                  <a:pt x="51" y="44"/>
                </a:cubicBezTo>
                <a:cubicBezTo>
                  <a:pt x="52" y="44"/>
                  <a:pt x="53" y="43"/>
                  <a:pt x="54" y="43"/>
                </a:cubicBezTo>
                <a:cubicBezTo>
                  <a:pt x="54" y="26"/>
                  <a:pt x="54" y="26"/>
                  <a:pt x="54" y="26"/>
                </a:cubicBezTo>
                <a:cubicBezTo>
                  <a:pt x="31" y="10"/>
                  <a:pt x="31" y="10"/>
                  <a:pt x="31" y="10"/>
                </a:cubicBezTo>
                <a:cubicBezTo>
                  <a:pt x="9" y="26"/>
                  <a:pt x="9" y="26"/>
                  <a:pt x="9" y="26"/>
                </a:cubicBezTo>
                <a:cubicBezTo>
                  <a:pt x="9" y="43"/>
                  <a:pt x="9" y="43"/>
                  <a:pt x="9" y="43"/>
                </a:cubicBezTo>
                <a:cubicBezTo>
                  <a:pt x="9" y="43"/>
                  <a:pt x="10" y="44"/>
                  <a:pt x="11" y="44"/>
                </a:cubicBezTo>
                <a:cubicBezTo>
                  <a:pt x="14" y="44"/>
                  <a:pt x="16" y="42"/>
                  <a:pt x="18" y="40"/>
                </a:cubicBezTo>
                <a:cubicBezTo>
                  <a:pt x="19" y="42"/>
                  <a:pt x="21" y="43"/>
                  <a:pt x="23" y="43"/>
                </a:cubicBezTo>
                <a:cubicBezTo>
                  <a:pt x="23" y="31"/>
                  <a:pt x="23" y="31"/>
                  <a:pt x="23" y="31"/>
                </a:cubicBezTo>
                <a:cubicBezTo>
                  <a:pt x="40" y="31"/>
                  <a:pt x="40" y="31"/>
                  <a:pt x="40" y="31"/>
                </a:cubicBezTo>
                <a:cubicBezTo>
                  <a:pt x="40" y="43"/>
                  <a:pt x="40" y="43"/>
                  <a:pt x="40" y="43"/>
                </a:cubicBezTo>
                <a:cubicBezTo>
                  <a:pt x="42" y="43"/>
                  <a:pt x="44" y="42"/>
                  <a:pt x="45" y="40"/>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68" name="Freeform 394">
            <a:extLst>
              <a:ext uri="{FF2B5EF4-FFF2-40B4-BE49-F238E27FC236}">
                <a16:creationId xmlns:a16="http://schemas.microsoft.com/office/drawing/2014/main" id="{0FDCAD2B-1CC7-734D-A873-8B81E1219D10}"/>
              </a:ext>
            </a:extLst>
          </p:cNvPr>
          <p:cNvSpPr>
            <a:spLocks noEditPoints="1"/>
          </p:cNvSpPr>
          <p:nvPr userDrawn="1"/>
        </p:nvSpPr>
        <p:spPr bwMode="auto">
          <a:xfrm>
            <a:off x="4128992" y="3092729"/>
            <a:ext cx="283814" cy="292845"/>
          </a:xfrm>
          <a:custGeom>
            <a:avLst/>
            <a:gdLst>
              <a:gd name="T0" fmla="*/ 34 w 62"/>
              <a:gd name="T1" fmla="*/ 16 h 64"/>
              <a:gd name="T2" fmla="*/ 31 w 62"/>
              <a:gd name="T3" fmla="*/ 14 h 64"/>
              <a:gd name="T4" fmla="*/ 2 w 62"/>
              <a:gd name="T5" fmla="*/ 34 h 64"/>
              <a:gd name="T6" fmla="*/ 0 w 62"/>
              <a:gd name="T7" fmla="*/ 31 h 64"/>
              <a:gd name="T8" fmla="*/ 11 w 62"/>
              <a:gd name="T9" fmla="*/ 23 h 64"/>
              <a:gd name="T10" fmla="*/ 11 w 62"/>
              <a:gd name="T11" fmla="*/ 10 h 64"/>
              <a:gd name="T12" fmla="*/ 18 w 62"/>
              <a:gd name="T13" fmla="*/ 10 h 64"/>
              <a:gd name="T14" fmla="*/ 18 w 62"/>
              <a:gd name="T15" fmla="*/ 18 h 64"/>
              <a:gd name="T16" fmla="*/ 31 w 62"/>
              <a:gd name="T17" fmla="*/ 9 h 64"/>
              <a:gd name="T18" fmla="*/ 35 w 62"/>
              <a:gd name="T19" fmla="*/ 12 h 64"/>
              <a:gd name="T20" fmla="*/ 35 w 62"/>
              <a:gd name="T21" fmla="*/ 12 h 64"/>
              <a:gd name="T22" fmla="*/ 34 w 62"/>
              <a:gd name="T23" fmla="*/ 16 h 64"/>
              <a:gd name="T24" fmla="*/ 44 w 62"/>
              <a:gd name="T25" fmla="*/ 48 h 64"/>
              <a:gd name="T26" fmla="*/ 39 w 62"/>
              <a:gd name="T27" fmla="*/ 47 h 64"/>
              <a:gd name="T28" fmla="*/ 39 w 62"/>
              <a:gd name="T29" fmla="*/ 53 h 64"/>
              <a:gd name="T30" fmla="*/ 22 w 62"/>
              <a:gd name="T31" fmla="*/ 53 h 64"/>
              <a:gd name="T32" fmla="*/ 22 w 62"/>
              <a:gd name="T33" fmla="*/ 39 h 64"/>
              <a:gd name="T34" fmla="*/ 30 w 62"/>
              <a:gd name="T35" fmla="*/ 39 h 64"/>
              <a:gd name="T36" fmla="*/ 30 w 62"/>
              <a:gd name="T37" fmla="*/ 39 h 64"/>
              <a:gd name="T38" fmla="*/ 33 w 62"/>
              <a:gd name="T39" fmla="*/ 20 h 64"/>
              <a:gd name="T40" fmla="*/ 31 w 62"/>
              <a:gd name="T41" fmla="*/ 19 h 64"/>
              <a:gd name="T42" fmla="*/ 8 w 62"/>
              <a:gd name="T43" fmla="*/ 35 h 64"/>
              <a:gd name="T44" fmla="*/ 8 w 62"/>
              <a:gd name="T45" fmla="*/ 64 h 64"/>
              <a:gd name="T46" fmla="*/ 54 w 62"/>
              <a:gd name="T47" fmla="*/ 64 h 64"/>
              <a:gd name="T48" fmla="*/ 54 w 62"/>
              <a:gd name="T49" fmla="*/ 45 h 64"/>
              <a:gd name="T50" fmla="*/ 44 w 62"/>
              <a:gd name="T51" fmla="*/ 48 h 64"/>
              <a:gd name="T52" fmla="*/ 56 w 62"/>
              <a:gd name="T53" fmla="*/ 25 h 64"/>
              <a:gd name="T54" fmla="*/ 50 w 62"/>
              <a:gd name="T55" fmla="*/ 33 h 64"/>
              <a:gd name="T56" fmla="*/ 53 w 62"/>
              <a:gd name="T57" fmla="*/ 21 h 64"/>
              <a:gd name="T58" fmla="*/ 46 w 62"/>
              <a:gd name="T59" fmla="*/ 11 h 64"/>
              <a:gd name="T60" fmla="*/ 41 w 62"/>
              <a:gd name="T61" fmla="*/ 0 h 64"/>
              <a:gd name="T62" fmla="*/ 43 w 62"/>
              <a:gd name="T63" fmla="*/ 14 h 64"/>
              <a:gd name="T64" fmla="*/ 45 w 62"/>
              <a:gd name="T65" fmla="*/ 25 h 64"/>
              <a:gd name="T66" fmla="*/ 42 w 62"/>
              <a:gd name="T67" fmla="*/ 19 h 64"/>
              <a:gd name="T68" fmla="*/ 38 w 62"/>
              <a:gd name="T69" fmla="*/ 14 h 64"/>
              <a:gd name="T70" fmla="*/ 38 w 62"/>
              <a:gd name="T71" fmla="*/ 13 h 64"/>
              <a:gd name="T72" fmla="*/ 39 w 62"/>
              <a:gd name="T73" fmla="*/ 18 h 64"/>
              <a:gd name="T74" fmla="*/ 40 w 62"/>
              <a:gd name="T75" fmla="*/ 24 h 64"/>
              <a:gd name="T76" fmla="*/ 39 w 62"/>
              <a:gd name="T77" fmla="*/ 32 h 64"/>
              <a:gd name="T78" fmla="*/ 37 w 62"/>
              <a:gd name="T79" fmla="*/ 21 h 64"/>
              <a:gd name="T80" fmla="*/ 34 w 62"/>
              <a:gd name="T81" fmla="*/ 37 h 64"/>
              <a:gd name="T82" fmla="*/ 42 w 62"/>
              <a:gd name="T83" fmla="*/ 44 h 64"/>
              <a:gd name="T84" fmla="*/ 41 w 62"/>
              <a:gd name="T85" fmla="*/ 38 h 64"/>
              <a:gd name="T86" fmla="*/ 45 w 62"/>
              <a:gd name="T87" fmla="*/ 32 h 64"/>
              <a:gd name="T88" fmla="*/ 45 w 62"/>
              <a:gd name="T89" fmla="*/ 37 h 64"/>
              <a:gd name="T90" fmla="*/ 44 w 62"/>
              <a:gd name="T91" fmla="*/ 38 h 64"/>
              <a:gd name="T92" fmla="*/ 44 w 62"/>
              <a:gd name="T93" fmla="*/ 39 h 64"/>
              <a:gd name="T94" fmla="*/ 45 w 62"/>
              <a:gd name="T95" fmla="*/ 40 h 64"/>
              <a:gd name="T96" fmla="*/ 46 w 62"/>
              <a:gd name="T97" fmla="*/ 40 h 64"/>
              <a:gd name="T98" fmla="*/ 47 w 62"/>
              <a:gd name="T99" fmla="*/ 38 h 64"/>
              <a:gd name="T100" fmla="*/ 48 w 62"/>
              <a:gd name="T101" fmla="*/ 41 h 64"/>
              <a:gd name="T102" fmla="*/ 47 w 62"/>
              <a:gd name="T103" fmla="*/ 44 h 64"/>
              <a:gd name="T104" fmla="*/ 56 w 62"/>
              <a:gd name="T105"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64">
                <a:moveTo>
                  <a:pt x="34" y="16"/>
                </a:moveTo>
                <a:cubicBezTo>
                  <a:pt x="31" y="14"/>
                  <a:pt x="31" y="14"/>
                  <a:pt x="31" y="14"/>
                </a:cubicBezTo>
                <a:cubicBezTo>
                  <a:pt x="2" y="34"/>
                  <a:pt x="2" y="34"/>
                  <a:pt x="2" y="34"/>
                </a:cubicBezTo>
                <a:cubicBezTo>
                  <a:pt x="0" y="31"/>
                  <a:pt x="0" y="31"/>
                  <a:pt x="0" y="31"/>
                </a:cubicBezTo>
                <a:cubicBezTo>
                  <a:pt x="11" y="23"/>
                  <a:pt x="11" y="23"/>
                  <a:pt x="11" y="23"/>
                </a:cubicBezTo>
                <a:cubicBezTo>
                  <a:pt x="11" y="10"/>
                  <a:pt x="11" y="10"/>
                  <a:pt x="11" y="10"/>
                </a:cubicBezTo>
                <a:cubicBezTo>
                  <a:pt x="18" y="10"/>
                  <a:pt x="18" y="10"/>
                  <a:pt x="18" y="10"/>
                </a:cubicBezTo>
                <a:cubicBezTo>
                  <a:pt x="18" y="18"/>
                  <a:pt x="18" y="18"/>
                  <a:pt x="18" y="18"/>
                </a:cubicBezTo>
                <a:cubicBezTo>
                  <a:pt x="31" y="9"/>
                  <a:pt x="31" y="9"/>
                  <a:pt x="31" y="9"/>
                </a:cubicBezTo>
                <a:cubicBezTo>
                  <a:pt x="35" y="12"/>
                  <a:pt x="35" y="12"/>
                  <a:pt x="35" y="12"/>
                </a:cubicBezTo>
                <a:cubicBezTo>
                  <a:pt x="35" y="12"/>
                  <a:pt x="35" y="12"/>
                  <a:pt x="35" y="12"/>
                </a:cubicBezTo>
                <a:cubicBezTo>
                  <a:pt x="35" y="13"/>
                  <a:pt x="34" y="14"/>
                  <a:pt x="34" y="16"/>
                </a:cubicBezTo>
                <a:close/>
                <a:moveTo>
                  <a:pt x="44" y="48"/>
                </a:moveTo>
                <a:cubicBezTo>
                  <a:pt x="42" y="48"/>
                  <a:pt x="41" y="47"/>
                  <a:pt x="39" y="47"/>
                </a:cubicBezTo>
                <a:cubicBezTo>
                  <a:pt x="39" y="53"/>
                  <a:pt x="39" y="53"/>
                  <a:pt x="39" y="53"/>
                </a:cubicBezTo>
                <a:cubicBezTo>
                  <a:pt x="22" y="53"/>
                  <a:pt x="22" y="53"/>
                  <a:pt x="22" y="53"/>
                </a:cubicBezTo>
                <a:cubicBezTo>
                  <a:pt x="22" y="39"/>
                  <a:pt x="22" y="39"/>
                  <a:pt x="22" y="39"/>
                </a:cubicBezTo>
                <a:cubicBezTo>
                  <a:pt x="30" y="39"/>
                  <a:pt x="30" y="39"/>
                  <a:pt x="30" y="39"/>
                </a:cubicBezTo>
                <a:cubicBezTo>
                  <a:pt x="30" y="39"/>
                  <a:pt x="30" y="39"/>
                  <a:pt x="30" y="39"/>
                </a:cubicBezTo>
                <a:cubicBezTo>
                  <a:pt x="27" y="32"/>
                  <a:pt x="30" y="25"/>
                  <a:pt x="33" y="20"/>
                </a:cubicBezTo>
                <a:cubicBezTo>
                  <a:pt x="31" y="19"/>
                  <a:pt x="31" y="19"/>
                  <a:pt x="31" y="19"/>
                </a:cubicBezTo>
                <a:cubicBezTo>
                  <a:pt x="8" y="35"/>
                  <a:pt x="8" y="35"/>
                  <a:pt x="8" y="35"/>
                </a:cubicBezTo>
                <a:cubicBezTo>
                  <a:pt x="8" y="64"/>
                  <a:pt x="8" y="64"/>
                  <a:pt x="8" y="64"/>
                </a:cubicBezTo>
                <a:cubicBezTo>
                  <a:pt x="54" y="64"/>
                  <a:pt x="54" y="64"/>
                  <a:pt x="54" y="64"/>
                </a:cubicBezTo>
                <a:cubicBezTo>
                  <a:pt x="54" y="45"/>
                  <a:pt x="54" y="45"/>
                  <a:pt x="54" y="45"/>
                </a:cubicBezTo>
                <a:cubicBezTo>
                  <a:pt x="51" y="47"/>
                  <a:pt x="47" y="48"/>
                  <a:pt x="44" y="48"/>
                </a:cubicBezTo>
                <a:close/>
                <a:moveTo>
                  <a:pt x="56" y="25"/>
                </a:moveTo>
                <a:cubicBezTo>
                  <a:pt x="57" y="29"/>
                  <a:pt x="53" y="33"/>
                  <a:pt x="50" y="33"/>
                </a:cubicBezTo>
                <a:cubicBezTo>
                  <a:pt x="54" y="30"/>
                  <a:pt x="54" y="26"/>
                  <a:pt x="53" y="21"/>
                </a:cubicBezTo>
                <a:cubicBezTo>
                  <a:pt x="52" y="17"/>
                  <a:pt x="49" y="14"/>
                  <a:pt x="46" y="11"/>
                </a:cubicBezTo>
                <a:cubicBezTo>
                  <a:pt x="43" y="8"/>
                  <a:pt x="41" y="5"/>
                  <a:pt x="41" y="0"/>
                </a:cubicBezTo>
                <a:cubicBezTo>
                  <a:pt x="38" y="5"/>
                  <a:pt x="41" y="10"/>
                  <a:pt x="43" y="14"/>
                </a:cubicBezTo>
                <a:cubicBezTo>
                  <a:pt x="46" y="17"/>
                  <a:pt x="47" y="21"/>
                  <a:pt x="45" y="25"/>
                </a:cubicBezTo>
                <a:cubicBezTo>
                  <a:pt x="45" y="23"/>
                  <a:pt x="44" y="21"/>
                  <a:pt x="42" y="19"/>
                </a:cubicBezTo>
                <a:cubicBezTo>
                  <a:pt x="41" y="18"/>
                  <a:pt x="39" y="17"/>
                  <a:pt x="38" y="14"/>
                </a:cubicBezTo>
                <a:cubicBezTo>
                  <a:pt x="38" y="14"/>
                  <a:pt x="38" y="13"/>
                  <a:pt x="38" y="13"/>
                </a:cubicBezTo>
                <a:cubicBezTo>
                  <a:pt x="38" y="15"/>
                  <a:pt x="38" y="16"/>
                  <a:pt x="39" y="18"/>
                </a:cubicBezTo>
                <a:cubicBezTo>
                  <a:pt x="40" y="20"/>
                  <a:pt x="40" y="22"/>
                  <a:pt x="40" y="24"/>
                </a:cubicBezTo>
                <a:cubicBezTo>
                  <a:pt x="40" y="27"/>
                  <a:pt x="38" y="29"/>
                  <a:pt x="39" y="32"/>
                </a:cubicBezTo>
                <a:cubicBezTo>
                  <a:pt x="37" y="30"/>
                  <a:pt x="35" y="27"/>
                  <a:pt x="37" y="21"/>
                </a:cubicBezTo>
                <a:cubicBezTo>
                  <a:pt x="34" y="26"/>
                  <a:pt x="31" y="32"/>
                  <a:pt x="34" y="37"/>
                </a:cubicBezTo>
                <a:cubicBezTo>
                  <a:pt x="35" y="42"/>
                  <a:pt x="40" y="43"/>
                  <a:pt x="42" y="44"/>
                </a:cubicBezTo>
                <a:cubicBezTo>
                  <a:pt x="41" y="43"/>
                  <a:pt x="39" y="41"/>
                  <a:pt x="41" y="38"/>
                </a:cubicBezTo>
                <a:cubicBezTo>
                  <a:pt x="42" y="35"/>
                  <a:pt x="45" y="34"/>
                  <a:pt x="45" y="32"/>
                </a:cubicBezTo>
                <a:cubicBezTo>
                  <a:pt x="46" y="34"/>
                  <a:pt x="46" y="35"/>
                  <a:pt x="45" y="37"/>
                </a:cubicBezTo>
                <a:cubicBezTo>
                  <a:pt x="45" y="37"/>
                  <a:pt x="44" y="38"/>
                  <a:pt x="44" y="38"/>
                </a:cubicBezTo>
                <a:cubicBezTo>
                  <a:pt x="44" y="39"/>
                  <a:pt x="44" y="39"/>
                  <a:pt x="44" y="39"/>
                </a:cubicBezTo>
                <a:cubicBezTo>
                  <a:pt x="45" y="40"/>
                  <a:pt x="45" y="40"/>
                  <a:pt x="45" y="40"/>
                </a:cubicBezTo>
                <a:cubicBezTo>
                  <a:pt x="46" y="40"/>
                  <a:pt x="46" y="40"/>
                  <a:pt x="46" y="40"/>
                </a:cubicBezTo>
                <a:cubicBezTo>
                  <a:pt x="47" y="39"/>
                  <a:pt x="47" y="39"/>
                  <a:pt x="47" y="38"/>
                </a:cubicBezTo>
                <a:cubicBezTo>
                  <a:pt x="47" y="39"/>
                  <a:pt x="48" y="40"/>
                  <a:pt x="48" y="41"/>
                </a:cubicBezTo>
                <a:cubicBezTo>
                  <a:pt x="48" y="42"/>
                  <a:pt x="48" y="43"/>
                  <a:pt x="47" y="44"/>
                </a:cubicBezTo>
                <a:cubicBezTo>
                  <a:pt x="55" y="42"/>
                  <a:pt x="62" y="36"/>
                  <a:pt x="56" y="25"/>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69" name="Freeform 395">
            <a:extLst>
              <a:ext uri="{FF2B5EF4-FFF2-40B4-BE49-F238E27FC236}">
                <a16:creationId xmlns:a16="http://schemas.microsoft.com/office/drawing/2014/main" id="{98AF7228-7D90-3143-9BCF-F884823F75BA}"/>
              </a:ext>
            </a:extLst>
          </p:cNvPr>
          <p:cNvSpPr>
            <a:spLocks noEditPoints="1"/>
          </p:cNvSpPr>
          <p:nvPr userDrawn="1"/>
        </p:nvSpPr>
        <p:spPr bwMode="auto">
          <a:xfrm>
            <a:off x="5828358" y="2479170"/>
            <a:ext cx="320581" cy="265754"/>
          </a:xfrm>
          <a:custGeom>
            <a:avLst/>
            <a:gdLst>
              <a:gd name="T0" fmla="*/ 41 w 70"/>
              <a:gd name="T1" fmla="*/ 53 h 58"/>
              <a:gd name="T2" fmla="*/ 43 w 70"/>
              <a:gd name="T3" fmla="*/ 55 h 58"/>
              <a:gd name="T4" fmla="*/ 8 w 70"/>
              <a:gd name="T5" fmla="*/ 55 h 58"/>
              <a:gd name="T6" fmla="*/ 8 w 70"/>
              <a:gd name="T7" fmla="*/ 26 h 58"/>
              <a:gd name="T8" fmla="*/ 31 w 70"/>
              <a:gd name="T9" fmla="*/ 10 h 58"/>
              <a:gd name="T10" fmla="*/ 41 w 70"/>
              <a:gd name="T11" fmla="*/ 17 h 58"/>
              <a:gd name="T12" fmla="*/ 37 w 70"/>
              <a:gd name="T13" fmla="*/ 18 h 58"/>
              <a:gd name="T14" fmla="*/ 32 w 70"/>
              <a:gd name="T15" fmla="*/ 19 h 58"/>
              <a:gd name="T16" fmla="*/ 32 w 70"/>
              <a:gd name="T17" fmla="*/ 24 h 58"/>
              <a:gd name="T18" fmla="*/ 32 w 70"/>
              <a:gd name="T19" fmla="*/ 30 h 58"/>
              <a:gd name="T20" fmla="*/ 23 w 70"/>
              <a:gd name="T21" fmla="*/ 30 h 58"/>
              <a:gd name="T22" fmla="*/ 23 w 70"/>
              <a:gd name="T23" fmla="*/ 43 h 58"/>
              <a:gd name="T24" fmla="*/ 35 w 70"/>
              <a:gd name="T25" fmla="*/ 43 h 58"/>
              <a:gd name="T26" fmla="*/ 41 w 70"/>
              <a:gd name="T27" fmla="*/ 53 h 58"/>
              <a:gd name="T28" fmla="*/ 31 w 70"/>
              <a:gd name="T29" fmla="*/ 0 h 58"/>
              <a:gd name="T30" fmla="*/ 18 w 70"/>
              <a:gd name="T31" fmla="*/ 9 h 58"/>
              <a:gd name="T32" fmla="*/ 18 w 70"/>
              <a:gd name="T33" fmla="*/ 1 h 58"/>
              <a:gd name="T34" fmla="*/ 11 w 70"/>
              <a:gd name="T35" fmla="*/ 1 h 58"/>
              <a:gd name="T36" fmla="*/ 11 w 70"/>
              <a:gd name="T37" fmla="*/ 14 h 58"/>
              <a:gd name="T38" fmla="*/ 0 w 70"/>
              <a:gd name="T39" fmla="*/ 22 h 58"/>
              <a:gd name="T40" fmla="*/ 2 w 70"/>
              <a:gd name="T41" fmla="*/ 25 h 58"/>
              <a:gd name="T42" fmla="*/ 31 w 70"/>
              <a:gd name="T43" fmla="*/ 4 h 58"/>
              <a:gd name="T44" fmla="*/ 46 w 70"/>
              <a:gd name="T45" fmla="*/ 15 h 58"/>
              <a:gd name="T46" fmla="*/ 49 w 70"/>
              <a:gd name="T47" fmla="*/ 13 h 58"/>
              <a:gd name="T48" fmla="*/ 31 w 70"/>
              <a:gd name="T49" fmla="*/ 0 h 58"/>
              <a:gd name="T50" fmla="*/ 70 w 70"/>
              <a:gd name="T51" fmla="*/ 21 h 58"/>
              <a:gd name="T52" fmla="*/ 70 w 70"/>
              <a:gd name="T53" fmla="*/ 23 h 58"/>
              <a:gd name="T54" fmla="*/ 67 w 70"/>
              <a:gd name="T55" fmla="*/ 40 h 58"/>
              <a:gd name="T56" fmla="*/ 61 w 70"/>
              <a:gd name="T57" fmla="*/ 51 h 58"/>
              <a:gd name="T58" fmla="*/ 53 w 70"/>
              <a:gd name="T59" fmla="*/ 57 h 58"/>
              <a:gd name="T60" fmla="*/ 52 w 70"/>
              <a:gd name="T61" fmla="*/ 58 h 58"/>
              <a:gd name="T62" fmla="*/ 51 w 70"/>
              <a:gd name="T63" fmla="*/ 57 h 58"/>
              <a:gd name="T64" fmla="*/ 43 w 70"/>
              <a:gd name="T65" fmla="*/ 51 h 58"/>
              <a:gd name="T66" fmla="*/ 37 w 70"/>
              <a:gd name="T67" fmla="*/ 40 h 58"/>
              <a:gd name="T68" fmla="*/ 35 w 70"/>
              <a:gd name="T69" fmla="*/ 23 h 58"/>
              <a:gd name="T70" fmla="*/ 35 w 70"/>
              <a:gd name="T71" fmla="*/ 21 h 58"/>
              <a:gd name="T72" fmla="*/ 37 w 70"/>
              <a:gd name="T73" fmla="*/ 21 h 58"/>
              <a:gd name="T74" fmla="*/ 51 w 70"/>
              <a:gd name="T75" fmla="*/ 15 h 58"/>
              <a:gd name="T76" fmla="*/ 52 w 70"/>
              <a:gd name="T77" fmla="*/ 15 h 58"/>
              <a:gd name="T78" fmla="*/ 54 w 70"/>
              <a:gd name="T79" fmla="*/ 15 h 58"/>
              <a:gd name="T80" fmla="*/ 68 w 70"/>
              <a:gd name="T81" fmla="*/ 21 h 58"/>
              <a:gd name="T82" fmla="*/ 70 w 70"/>
              <a:gd name="T83" fmla="*/ 21 h 58"/>
              <a:gd name="T84" fmla="*/ 67 w 70"/>
              <a:gd name="T85" fmla="*/ 23 h 58"/>
              <a:gd name="T86" fmla="*/ 52 w 70"/>
              <a:gd name="T87" fmla="*/ 17 h 58"/>
              <a:gd name="T88" fmla="*/ 37 w 70"/>
              <a:gd name="T89" fmla="*/ 23 h 58"/>
              <a:gd name="T90" fmla="*/ 40 w 70"/>
              <a:gd name="T91" fmla="*/ 39 h 58"/>
              <a:gd name="T92" fmla="*/ 45 w 70"/>
              <a:gd name="T93" fmla="*/ 49 h 58"/>
              <a:gd name="T94" fmla="*/ 52 w 70"/>
              <a:gd name="T95" fmla="*/ 55 h 58"/>
              <a:gd name="T96" fmla="*/ 59 w 70"/>
              <a:gd name="T97" fmla="*/ 50 h 58"/>
              <a:gd name="T98" fmla="*/ 65 w 70"/>
              <a:gd name="T99" fmla="*/ 39 h 58"/>
              <a:gd name="T100" fmla="*/ 67 w 70"/>
              <a:gd name="T101" fmla="*/ 23 h 58"/>
              <a:gd name="T102" fmla="*/ 58 w 70"/>
              <a:gd name="T103" fmla="*/ 48 h 58"/>
              <a:gd name="T104" fmla="*/ 63 w 70"/>
              <a:gd name="T105" fmla="*/ 38 h 58"/>
              <a:gd name="T106" fmla="*/ 65 w 70"/>
              <a:gd name="T107" fmla="*/ 25 h 58"/>
              <a:gd name="T108" fmla="*/ 52 w 70"/>
              <a:gd name="T109" fmla="*/ 20 h 58"/>
              <a:gd name="T110" fmla="*/ 40 w 70"/>
              <a:gd name="T111" fmla="*/ 25 h 58"/>
              <a:gd name="T112" fmla="*/ 42 w 70"/>
              <a:gd name="T113" fmla="*/ 38 h 58"/>
              <a:gd name="T114" fmla="*/ 47 w 70"/>
              <a:gd name="T115" fmla="*/ 48 h 58"/>
              <a:gd name="T116" fmla="*/ 52 w 70"/>
              <a:gd name="T117" fmla="*/ 53 h 58"/>
              <a:gd name="T118" fmla="*/ 58 w 70"/>
              <a:gd name="T119" fmla="*/ 4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58">
                <a:moveTo>
                  <a:pt x="41" y="53"/>
                </a:moveTo>
                <a:cubicBezTo>
                  <a:pt x="42" y="54"/>
                  <a:pt x="42" y="54"/>
                  <a:pt x="43" y="55"/>
                </a:cubicBezTo>
                <a:cubicBezTo>
                  <a:pt x="8" y="55"/>
                  <a:pt x="8" y="55"/>
                  <a:pt x="8" y="55"/>
                </a:cubicBezTo>
                <a:cubicBezTo>
                  <a:pt x="8" y="26"/>
                  <a:pt x="8" y="26"/>
                  <a:pt x="8" y="26"/>
                </a:cubicBezTo>
                <a:cubicBezTo>
                  <a:pt x="31" y="10"/>
                  <a:pt x="31" y="10"/>
                  <a:pt x="31" y="10"/>
                </a:cubicBezTo>
                <a:cubicBezTo>
                  <a:pt x="41" y="17"/>
                  <a:pt x="41" y="17"/>
                  <a:pt x="41" y="17"/>
                </a:cubicBezTo>
                <a:cubicBezTo>
                  <a:pt x="40" y="17"/>
                  <a:pt x="38" y="18"/>
                  <a:pt x="37" y="18"/>
                </a:cubicBezTo>
                <a:cubicBezTo>
                  <a:pt x="32" y="19"/>
                  <a:pt x="32" y="19"/>
                  <a:pt x="32" y="19"/>
                </a:cubicBezTo>
                <a:cubicBezTo>
                  <a:pt x="32" y="24"/>
                  <a:pt x="32" y="24"/>
                  <a:pt x="32" y="24"/>
                </a:cubicBezTo>
                <a:cubicBezTo>
                  <a:pt x="32" y="26"/>
                  <a:pt x="32" y="28"/>
                  <a:pt x="32" y="30"/>
                </a:cubicBezTo>
                <a:cubicBezTo>
                  <a:pt x="23" y="30"/>
                  <a:pt x="23" y="30"/>
                  <a:pt x="23" y="30"/>
                </a:cubicBezTo>
                <a:cubicBezTo>
                  <a:pt x="23" y="43"/>
                  <a:pt x="23" y="43"/>
                  <a:pt x="23" y="43"/>
                </a:cubicBezTo>
                <a:cubicBezTo>
                  <a:pt x="35" y="43"/>
                  <a:pt x="35" y="43"/>
                  <a:pt x="35" y="43"/>
                </a:cubicBezTo>
                <a:cubicBezTo>
                  <a:pt x="37" y="47"/>
                  <a:pt x="39" y="50"/>
                  <a:pt x="41" y="53"/>
                </a:cubicBezTo>
                <a:close/>
                <a:moveTo>
                  <a:pt x="31" y="0"/>
                </a:moveTo>
                <a:cubicBezTo>
                  <a:pt x="18" y="9"/>
                  <a:pt x="18" y="9"/>
                  <a:pt x="18" y="9"/>
                </a:cubicBezTo>
                <a:cubicBezTo>
                  <a:pt x="18" y="1"/>
                  <a:pt x="18" y="1"/>
                  <a:pt x="18" y="1"/>
                </a:cubicBezTo>
                <a:cubicBezTo>
                  <a:pt x="11" y="1"/>
                  <a:pt x="11" y="1"/>
                  <a:pt x="11" y="1"/>
                </a:cubicBezTo>
                <a:cubicBezTo>
                  <a:pt x="11" y="14"/>
                  <a:pt x="11" y="14"/>
                  <a:pt x="11" y="14"/>
                </a:cubicBezTo>
                <a:cubicBezTo>
                  <a:pt x="0" y="22"/>
                  <a:pt x="0" y="22"/>
                  <a:pt x="0" y="22"/>
                </a:cubicBezTo>
                <a:cubicBezTo>
                  <a:pt x="2" y="25"/>
                  <a:pt x="2" y="25"/>
                  <a:pt x="2" y="25"/>
                </a:cubicBezTo>
                <a:cubicBezTo>
                  <a:pt x="31" y="4"/>
                  <a:pt x="31" y="4"/>
                  <a:pt x="31" y="4"/>
                </a:cubicBezTo>
                <a:cubicBezTo>
                  <a:pt x="46" y="15"/>
                  <a:pt x="46" y="15"/>
                  <a:pt x="46" y="15"/>
                </a:cubicBezTo>
                <a:cubicBezTo>
                  <a:pt x="47" y="14"/>
                  <a:pt x="49" y="13"/>
                  <a:pt x="49" y="13"/>
                </a:cubicBezTo>
                <a:lnTo>
                  <a:pt x="31" y="0"/>
                </a:lnTo>
                <a:close/>
                <a:moveTo>
                  <a:pt x="70" y="21"/>
                </a:moveTo>
                <a:cubicBezTo>
                  <a:pt x="70" y="23"/>
                  <a:pt x="70" y="23"/>
                  <a:pt x="70" y="23"/>
                </a:cubicBezTo>
                <a:cubicBezTo>
                  <a:pt x="70" y="30"/>
                  <a:pt x="69" y="35"/>
                  <a:pt x="67" y="40"/>
                </a:cubicBezTo>
                <a:cubicBezTo>
                  <a:pt x="66" y="44"/>
                  <a:pt x="64" y="48"/>
                  <a:pt x="61" y="51"/>
                </a:cubicBezTo>
                <a:cubicBezTo>
                  <a:pt x="58" y="55"/>
                  <a:pt x="55" y="57"/>
                  <a:pt x="53" y="57"/>
                </a:cubicBezTo>
                <a:cubicBezTo>
                  <a:pt x="52" y="58"/>
                  <a:pt x="52" y="58"/>
                  <a:pt x="52" y="58"/>
                </a:cubicBezTo>
                <a:cubicBezTo>
                  <a:pt x="51" y="57"/>
                  <a:pt x="51" y="57"/>
                  <a:pt x="51" y="57"/>
                </a:cubicBezTo>
                <a:cubicBezTo>
                  <a:pt x="50" y="57"/>
                  <a:pt x="46" y="55"/>
                  <a:pt x="43" y="51"/>
                </a:cubicBezTo>
                <a:cubicBezTo>
                  <a:pt x="41" y="48"/>
                  <a:pt x="39" y="44"/>
                  <a:pt x="37" y="40"/>
                </a:cubicBezTo>
                <a:cubicBezTo>
                  <a:pt x="36" y="35"/>
                  <a:pt x="35" y="29"/>
                  <a:pt x="35" y="23"/>
                </a:cubicBezTo>
                <a:cubicBezTo>
                  <a:pt x="35" y="21"/>
                  <a:pt x="35" y="21"/>
                  <a:pt x="35" y="21"/>
                </a:cubicBezTo>
                <a:cubicBezTo>
                  <a:pt x="37" y="21"/>
                  <a:pt x="37" y="21"/>
                  <a:pt x="37" y="21"/>
                </a:cubicBezTo>
                <a:cubicBezTo>
                  <a:pt x="42" y="20"/>
                  <a:pt x="49" y="17"/>
                  <a:pt x="51" y="15"/>
                </a:cubicBezTo>
                <a:cubicBezTo>
                  <a:pt x="52" y="15"/>
                  <a:pt x="52" y="15"/>
                  <a:pt x="52" y="15"/>
                </a:cubicBezTo>
                <a:cubicBezTo>
                  <a:pt x="54" y="15"/>
                  <a:pt x="54" y="15"/>
                  <a:pt x="54" y="15"/>
                </a:cubicBezTo>
                <a:cubicBezTo>
                  <a:pt x="56" y="17"/>
                  <a:pt x="62" y="20"/>
                  <a:pt x="68" y="21"/>
                </a:cubicBezTo>
                <a:lnTo>
                  <a:pt x="70" y="21"/>
                </a:lnTo>
                <a:close/>
                <a:moveTo>
                  <a:pt x="67" y="23"/>
                </a:moveTo>
                <a:cubicBezTo>
                  <a:pt x="62" y="23"/>
                  <a:pt x="55" y="19"/>
                  <a:pt x="52" y="17"/>
                </a:cubicBezTo>
                <a:cubicBezTo>
                  <a:pt x="50" y="19"/>
                  <a:pt x="43" y="23"/>
                  <a:pt x="37" y="23"/>
                </a:cubicBezTo>
                <a:cubicBezTo>
                  <a:pt x="37" y="29"/>
                  <a:pt x="38" y="34"/>
                  <a:pt x="40" y="39"/>
                </a:cubicBezTo>
                <a:cubicBezTo>
                  <a:pt x="41" y="43"/>
                  <a:pt x="43" y="46"/>
                  <a:pt x="45" y="49"/>
                </a:cubicBezTo>
                <a:cubicBezTo>
                  <a:pt x="48" y="53"/>
                  <a:pt x="51" y="55"/>
                  <a:pt x="52" y="55"/>
                </a:cubicBezTo>
                <a:cubicBezTo>
                  <a:pt x="54" y="55"/>
                  <a:pt x="57" y="53"/>
                  <a:pt x="59" y="50"/>
                </a:cubicBezTo>
                <a:cubicBezTo>
                  <a:pt x="62" y="47"/>
                  <a:pt x="64" y="43"/>
                  <a:pt x="65" y="39"/>
                </a:cubicBezTo>
                <a:cubicBezTo>
                  <a:pt x="66" y="35"/>
                  <a:pt x="67" y="29"/>
                  <a:pt x="67" y="23"/>
                </a:cubicBezTo>
                <a:close/>
                <a:moveTo>
                  <a:pt x="58" y="48"/>
                </a:moveTo>
                <a:cubicBezTo>
                  <a:pt x="60" y="45"/>
                  <a:pt x="61" y="42"/>
                  <a:pt x="63" y="38"/>
                </a:cubicBezTo>
                <a:cubicBezTo>
                  <a:pt x="64" y="35"/>
                  <a:pt x="65" y="30"/>
                  <a:pt x="65" y="25"/>
                </a:cubicBezTo>
                <a:cubicBezTo>
                  <a:pt x="60" y="24"/>
                  <a:pt x="55" y="22"/>
                  <a:pt x="52" y="20"/>
                </a:cubicBezTo>
                <a:cubicBezTo>
                  <a:pt x="49" y="22"/>
                  <a:pt x="45" y="24"/>
                  <a:pt x="40" y="25"/>
                </a:cubicBezTo>
                <a:cubicBezTo>
                  <a:pt x="40" y="30"/>
                  <a:pt x="41" y="34"/>
                  <a:pt x="42" y="38"/>
                </a:cubicBezTo>
                <a:cubicBezTo>
                  <a:pt x="43" y="42"/>
                  <a:pt x="45" y="45"/>
                  <a:pt x="47" y="48"/>
                </a:cubicBezTo>
                <a:cubicBezTo>
                  <a:pt x="49" y="50"/>
                  <a:pt x="51" y="52"/>
                  <a:pt x="52" y="53"/>
                </a:cubicBezTo>
                <a:cubicBezTo>
                  <a:pt x="54" y="52"/>
                  <a:pt x="56" y="50"/>
                  <a:pt x="58" y="48"/>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70" name="Freeform 396">
            <a:extLst>
              <a:ext uri="{FF2B5EF4-FFF2-40B4-BE49-F238E27FC236}">
                <a16:creationId xmlns:a16="http://schemas.microsoft.com/office/drawing/2014/main" id="{B02683BC-1390-D34A-BC38-2F73E416E62B}"/>
              </a:ext>
            </a:extLst>
          </p:cNvPr>
          <p:cNvSpPr>
            <a:spLocks noEditPoints="1"/>
          </p:cNvSpPr>
          <p:nvPr userDrawn="1"/>
        </p:nvSpPr>
        <p:spPr bwMode="auto">
          <a:xfrm>
            <a:off x="5307811" y="2474655"/>
            <a:ext cx="283814" cy="274784"/>
          </a:xfrm>
          <a:custGeom>
            <a:avLst/>
            <a:gdLst>
              <a:gd name="T0" fmla="*/ 29 w 62"/>
              <a:gd name="T1" fmla="*/ 43 h 60"/>
              <a:gd name="T2" fmla="*/ 29 w 62"/>
              <a:gd name="T3" fmla="*/ 55 h 60"/>
              <a:gd name="T4" fmla="*/ 8 w 62"/>
              <a:gd name="T5" fmla="*/ 55 h 60"/>
              <a:gd name="T6" fmla="*/ 8 w 62"/>
              <a:gd name="T7" fmla="*/ 26 h 60"/>
              <a:gd name="T8" fmla="*/ 31 w 62"/>
              <a:gd name="T9" fmla="*/ 10 h 60"/>
              <a:gd name="T10" fmla="*/ 43 w 62"/>
              <a:gd name="T11" fmla="*/ 18 h 60"/>
              <a:gd name="T12" fmla="*/ 33 w 62"/>
              <a:gd name="T13" fmla="*/ 30 h 60"/>
              <a:gd name="T14" fmla="*/ 23 w 62"/>
              <a:gd name="T15" fmla="*/ 30 h 60"/>
              <a:gd name="T16" fmla="*/ 23 w 62"/>
              <a:gd name="T17" fmla="*/ 43 h 60"/>
              <a:gd name="T18" fmla="*/ 29 w 62"/>
              <a:gd name="T19" fmla="*/ 43 h 60"/>
              <a:gd name="T20" fmla="*/ 46 w 62"/>
              <a:gd name="T21" fmla="*/ 29 h 60"/>
              <a:gd name="T22" fmla="*/ 43 w 62"/>
              <a:gd name="T23" fmla="*/ 31 h 60"/>
              <a:gd name="T24" fmla="*/ 43 w 62"/>
              <a:gd name="T25" fmla="*/ 35 h 60"/>
              <a:gd name="T26" fmla="*/ 49 w 62"/>
              <a:gd name="T27" fmla="*/ 35 h 60"/>
              <a:gd name="T28" fmla="*/ 49 w 62"/>
              <a:gd name="T29" fmla="*/ 31 h 60"/>
              <a:gd name="T30" fmla="*/ 46 w 62"/>
              <a:gd name="T31" fmla="*/ 29 h 60"/>
              <a:gd name="T32" fmla="*/ 60 w 62"/>
              <a:gd name="T33" fmla="*/ 25 h 60"/>
              <a:gd name="T34" fmla="*/ 62 w 62"/>
              <a:gd name="T35" fmla="*/ 22 h 60"/>
              <a:gd name="T36" fmla="*/ 31 w 62"/>
              <a:gd name="T37" fmla="*/ 0 h 60"/>
              <a:gd name="T38" fmla="*/ 18 w 62"/>
              <a:gd name="T39" fmla="*/ 9 h 60"/>
              <a:gd name="T40" fmla="*/ 18 w 62"/>
              <a:gd name="T41" fmla="*/ 1 h 60"/>
              <a:gd name="T42" fmla="*/ 11 w 62"/>
              <a:gd name="T43" fmla="*/ 1 h 60"/>
              <a:gd name="T44" fmla="*/ 11 w 62"/>
              <a:gd name="T45" fmla="*/ 14 h 60"/>
              <a:gd name="T46" fmla="*/ 0 w 62"/>
              <a:gd name="T47" fmla="*/ 22 h 60"/>
              <a:gd name="T48" fmla="*/ 2 w 62"/>
              <a:gd name="T49" fmla="*/ 25 h 60"/>
              <a:gd name="T50" fmla="*/ 31 w 62"/>
              <a:gd name="T51" fmla="*/ 4 h 60"/>
              <a:gd name="T52" fmla="*/ 60 w 62"/>
              <a:gd name="T53" fmla="*/ 25 h 60"/>
              <a:gd name="T54" fmla="*/ 59 w 62"/>
              <a:gd name="T55" fmla="*/ 41 h 60"/>
              <a:gd name="T56" fmla="*/ 59 w 62"/>
              <a:gd name="T57" fmla="*/ 57 h 60"/>
              <a:gd name="T58" fmla="*/ 57 w 62"/>
              <a:gd name="T59" fmla="*/ 60 h 60"/>
              <a:gd name="T60" fmla="*/ 35 w 62"/>
              <a:gd name="T61" fmla="*/ 60 h 60"/>
              <a:gd name="T62" fmla="*/ 32 w 62"/>
              <a:gd name="T63" fmla="*/ 57 h 60"/>
              <a:gd name="T64" fmla="*/ 32 w 62"/>
              <a:gd name="T65" fmla="*/ 41 h 60"/>
              <a:gd name="T66" fmla="*/ 35 w 62"/>
              <a:gd name="T67" fmla="*/ 38 h 60"/>
              <a:gd name="T68" fmla="*/ 57 w 62"/>
              <a:gd name="T69" fmla="*/ 38 h 60"/>
              <a:gd name="T70" fmla="*/ 59 w 62"/>
              <a:gd name="T71" fmla="*/ 41 h 60"/>
              <a:gd name="T72" fmla="*/ 49 w 62"/>
              <a:gd name="T73" fmla="*/ 47 h 60"/>
              <a:gd name="T74" fmla="*/ 46 w 62"/>
              <a:gd name="T75" fmla="*/ 44 h 60"/>
              <a:gd name="T76" fmla="*/ 43 w 62"/>
              <a:gd name="T77" fmla="*/ 47 h 60"/>
              <a:gd name="T78" fmla="*/ 44 w 62"/>
              <a:gd name="T79" fmla="*/ 49 h 60"/>
              <a:gd name="T80" fmla="*/ 44 w 62"/>
              <a:gd name="T81" fmla="*/ 56 h 60"/>
              <a:gd name="T82" fmla="*/ 47 w 62"/>
              <a:gd name="T83" fmla="*/ 56 h 60"/>
              <a:gd name="T84" fmla="*/ 47 w 62"/>
              <a:gd name="T85" fmla="*/ 49 h 60"/>
              <a:gd name="T86" fmla="*/ 49 w 62"/>
              <a:gd name="T87" fmla="*/ 47 h 60"/>
              <a:gd name="T88" fmla="*/ 56 w 62"/>
              <a:gd name="T89" fmla="*/ 36 h 60"/>
              <a:gd name="T90" fmla="*/ 56 w 62"/>
              <a:gd name="T91" fmla="*/ 31 h 60"/>
              <a:gd name="T92" fmla="*/ 46 w 62"/>
              <a:gd name="T93" fmla="*/ 21 h 60"/>
              <a:gd name="T94" fmla="*/ 36 w 62"/>
              <a:gd name="T95" fmla="*/ 31 h 60"/>
              <a:gd name="T96" fmla="*/ 36 w 62"/>
              <a:gd name="T97" fmla="*/ 36 h 60"/>
              <a:gd name="T98" fmla="*/ 40 w 62"/>
              <a:gd name="T99" fmla="*/ 36 h 60"/>
              <a:gd name="T100" fmla="*/ 40 w 62"/>
              <a:gd name="T101" fmla="*/ 31 h 60"/>
              <a:gd name="T102" fmla="*/ 46 w 62"/>
              <a:gd name="T103" fmla="*/ 26 h 60"/>
              <a:gd name="T104" fmla="*/ 52 w 62"/>
              <a:gd name="T105" fmla="*/ 31 h 60"/>
              <a:gd name="T106" fmla="*/ 52 w 62"/>
              <a:gd name="T107" fmla="*/ 36 h 60"/>
              <a:gd name="T108" fmla="*/ 56 w 62"/>
              <a:gd name="T109" fmla="*/ 3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 h="60">
                <a:moveTo>
                  <a:pt x="29" y="43"/>
                </a:moveTo>
                <a:cubicBezTo>
                  <a:pt x="29" y="55"/>
                  <a:pt x="29" y="55"/>
                  <a:pt x="29" y="55"/>
                </a:cubicBezTo>
                <a:cubicBezTo>
                  <a:pt x="8" y="55"/>
                  <a:pt x="8" y="55"/>
                  <a:pt x="8" y="55"/>
                </a:cubicBezTo>
                <a:cubicBezTo>
                  <a:pt x="8" y="26"/>
                  <a:pt x="8" y="26"/>
                  <a:pt x="8" y="26"/>
                </a:cubicBezTo>
                <a:cubicBezTo>
                  <a:pt x="31" y="10"/>
                  <a:pt x="31" y="10"/>
                  <a:pt x="31" y="10"/>
                </a:cubicBezTo>
                <a:cubicBezTo>
                  <a:pt x="43" y="18"/>
                  <a:pt x="43" y="18"/>
                  <a:pt x="43" y="18"/>
                </a:cubicBezTo>
                <a:cubicBezTo>
                  <a:pt x="38" y="19"/>
                  <a:pt x="33" y="24"/>
                  <a:pt x="33" y="30"/>
                </a:cubicBezTo>
                <a:cubicBezTo>
                  <a:pt x="23" y="30"/>
                  <a:pt x="23" y="30"/>
                  <a:pt x="23" y="30"/>
                </a:cubicBezTo>
                <a:cubicBezTo>
                  <a:pt x="23" y="43"/>
                  <a:pt x="23" y="43"/>
                  <a:pt x="23" y="43"/>
                </a:cubicBezTo>
                <a:lnTo>
                  <a:pt x="29" y="43"/>
                </a:lnTo>
                <a:close/>
                <a:moveTo>
                  <a:pt x="46" y="29"/>
                </a:moveTo>
                <a:cubicBezTo>
                  <a:pt x="44" y="29"/>
                  <a:pt x="43" y="30"/>
                  <a:pt x="43" y="31"/>
                </a:cubicBezTo>
                <a:cubicBezTo>
                  <a:pt x="43" y="35"/>
                  <a:pt x="43" y="35"/>
                  <a:pt x="43" y="35"/>
                </a:cubicBezTo>
                <a:cubicBezTo>
                  <a:pt x="49" y="35"/>
                  <a:pt x="49" y="35"/>
                  <a:pt x="49" y="35"/>
                </a:cubicBezTo>
                <a:cubicBezTo>
                  <a:pt x="49" y="31"/>
                  <a:pt x="49" y="31"/>
                  <a:pt x="49" y="31"/>
                </a:cubicBezTo>
                <a:cubicBezTo>
                  <a:pt x="49" y="30"/>
                  <a:pt x="47" y="29"/>
                  <a:pt x="46" y="29"/>
                </a:cubicBezTo>
                <a:close/>
                <a:moveTo>
                  <a:pt x="60" y="25"/>
                </a:moveTo>
                <a:cubicBezTo>
                  <a:pt x="62" y="22"/>
                  <a:pt x="62" y="22"/>
                  <a:pt x="62" y="22"/>
                </a:cubicBezTo>
                <a:cubicBezTo>
                  <a:pt x="31" y="0"/>
                  <a:pt x="31" y="0"/>
                  <a:pt x="31" y="0"/>
                </a:cubicBezTo>
                <a:cubicBezTo>
                  <a:pt x="18" y="9"/>
                  <a:pt x="18" y="9"/>
                  <a:pt x="18" y="9"/>
                </a:cubicBezTo>
                <a:cubicBezTo>
                  <a:pt x="18" y="1"/>
                  <a:pt x="18" y="1"/>
                  <a:pt x="18" y="1"/>
                </a:cubicBezTo>
                <a:cubicBezTo>
                  <a:pt x="11" y="1"/>
                  <a:pt x="11" y="1"/>
                  <a:pt x="11" y="1"/>
                </a:cubicBezTo>
                <a:cubicBezTo>
                  <a:pt x="11" y="14"/>
                  <a:pt x="11" y="14"/>
                  <a:pt x="11" y="14"/>
                </a:cubicBezTo>
                <a:cubicBezTo>
                  <a:pt x="0" y="22"/>
                  <a:pt x="0" y="22"/>
                  <a:pt x="0" y="22"/>
                </a:cubicBezTo>
                <a:cubicBezTo>
                  <a:pt x="2" y="25"/>
                  <a:pt x="2" y="25"/>
                  <a:pt x="2" y="25"/>
                </a:cubicBezTo>
                <a:cubicBezTo>
                  <a:pt x="31" y="4"/>
                  <a:pt x="31" y="4"/>
                  <a:pt x="31" y="4"/>
                </a:cubicBezTo>
                <a:lnTo>
                  <a:pt x="60" y="25"/>
                </a:lnTo>
                <a:close/>
                <a:moveTo>
                  <a:pt x="59" y="41"/>
                </a:moveTo>
                <a:cubicBezTo>
                  <a:pt x="59" y="57"/>
                  <a:pt x="59" y="57"/>
                  <a:pt x="59" y="57"/>
                </a:cubicBezTo>
                <a:cubicBezTo>
                  <a:pt x="59" y="59"/>
                  <a:pt x="58" y="60"/>
                  <a:pt x="57" y="60"/>
                </a:cubicBezTo>
                <a:cubicBezTo>
                  <a:pt x="35" y="60"/>
                  <a:pt x="35" y="60"/>
                  <a:pt x="35" y="60"/>
                </a:cubicBezTo>
                <a:cubicBezTo>
                  <a:pt x="33" y="60"/>
                  <a:pt x="32" y="59"/>
                  <a:pt x="32" y="57"/>
                </a:cubicBezTo>
                <a:cubicBezTo>
                  <a:pt x="32" y="41"/>
                  <a:pt x="32" y="41"/>
                  <a:pt x="32" y="41"/>
                </a:cubicBezTo>
                <a:cubicBezTo>
                  <a:pt x="32" y="39"/>
                  <a:pt x="33" y="38"/>
                  <a:pt x="35" y="38"/>
                </a:cubicBezTo>
                <a:cubicBezTo>
                  <a:pt x="57" y="38"/>
                  <a:pt x="57" y="38"/>
                  <a:pt x="57" y="38"/>
                </a:cubicBezTo>
                <a:cubicBezTo>
                  <a:pt x="58" y="38"/>
                  <a:pt x="59" y="39"/>
                  <a:pt x="59" y="41"/>
                </a:cubicBezTo>
                <a:close/>
                <a:moveTo>
                  <a:pt x="49" y="47"/>
                </a:moveTo>
                <a:cubicBezTo>
                  <a:pt x="49" y="45"/>
                  <a:pt x="47" y="44"/>
                  <a:pt x="46" y="44"/>
                </a:cubicBezTo>
                <a:cubicBezTo>
                  <a:pt x="44" y="44"/>
                  <a:pt x="43" y="45"/>
                  <a:pt x="43" y="47"/>
                </a:cubicBezTo>
                <a:cubicBezTo>
                  <a:pt x="43" y="48"/>
                  <a:pt x="44" y="49"/>
                  <a:pt x="44" y="49"/>
                </a:cubicBezTo>
                <a:cubicBezTo>
                  <a:pt x="44" y="56"/>
                  <a:pt x="44" y="56"/>
                  <a:pt x="44" y="56"/>
                </a:cubicBezTo>
                <a:cubicBezTo>
                  <a:pt x="47" y="56"/>
                  <a:pt x="47" y="56"/>
                  <a:pt x="47" y="56"/>
                </a:cubicBezTo>
                <a:cubicBezTo>
                  <a:pt x="47" y="49"/>
                  <a:pt x="47" y="49"/>
                  <a:pt x="47" y="49"/>
                </a:cubicBezTo>
                <a:cubicBezTo>
                  <a:pt x="48" y="49"/>
                  <a:pt x="49" y="48"/>
                  <a:pt x="49" y="47"/>
                </a:cubicBezTo>
                <a:close/>
                <a:moveTo>
                  <a:pt x="56" y="36"/>
                </a:moveTo>
                <a:cubicBezTo>
                  <a:pt x="56" y="31"/>
                  <a:pt x="56" y="31"/>
                  <a:pt x="56" y="31"/>
                </a:cubicBezTo>
                <a:cubicBezTo>
                  <a:pt x="56" y="26"/>
                  <a:pt x="51" y="21"/>
                  <a:pt x="46" y="21"/>
                </a:cubicBezTo>
                <a:cubicBezTo>
                  <a:pt x="40" y="21"/>
                  <a:pt x="36" y="26"/>
                  <a:pt x="36" y="31"/>
                </a:cubicBezTo>
                <a:cubicBezTo>
                  <a:pt x="36" y="36"/>
                  <a:pt x="36" y="36"/>
                  <a:pt x="36" y="36"/>
                </a:cubicBezTo>
                <a:cubicBezTo>
                  <a:pt x="40" y="36"/>
                  <a:pt x="40" y="36"/>
                  <a:pt x="40" y="36"/>
                </a:cubicBezTo>
                <a:cubicBezTo>
                  <a:pt x="40" y="31"/>
                  <a:pt x="40" y="31"/>
                  <a:pt x="40" y="31"/>
                </a:cubicBezTo>
                <a:cubicBezTo>
                  <a:pt x="40" y="28"/>
                  <a:pt x="43" y="26"/>
                  <a:pt x="46" y="26"/>
                </a:cubicBezTo>
                <a:cubicBezTo>
                  <a:pt x="49" y="26"/>
                  <a:pt x="52" y="28"/>
                  <a:pt x="52" y="31"/>
                </a:cubicBezTo>
                <a:cubicBezTo>
                  <a:pt x="52" y="36"/>
                  <a:pt x="52" y="36"/>
                  <a:pt x="52" y="36"/>
                </a:cubicBezTo>
                <a:lnTo>
                  <a:pt x="56" y="36"/>
                </a:ln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71" name="Freeform 397">
            <a:extLst>
              <a:ext uri="{FF2B5EF4-FFF2-40B4-BE49-F238E27FC236}">
                <a16:creationId xmlns:a16="http://schemas.microsoft.com/office/drawing/2014/main" id="{7A01218F-26E7-0D4E-8480-9EFE6A69CC4E}"/>
              </a:ext>
            </a:extLst>
          </p:cNvPr>
          <p:cNvSpPr>
            <a:spLocks noEditPoints="1"/>
          </p:cNvSpPr>
          <p:nvPr userDrawn="1"/>
        </p:nvSpPr>
        <p:spPr bwMode="auto">
          <a:xfrm>
            <a:off x="4717273" y="2472398"/>
            <a:ext cx="356703" cy="279299"/>
          </a:xfrm>
          <a:custGeom>
            <a:avLst/>
            <a:gdLst>
              <a:gd name="T0" fmla="*/ 54 w 78"/>
              <a:gd name="T1" fmla="*/ 31 h 61"/>
              <a:gd name="T2" fmla="*/ 52 w 78"/>
              <a:gd name="T3" fmla="*/ 45 h 61"/>
              <a:gd name="T4" fmla="*/ 48 w 78"/>
              <a:gd name="T5" fmla="*/ 35 h 61"/>
              <a:gd name="T6" fmla="*/ 31 w 78"/>
              <a:gd name="T7" fmla="*/ 0 h 61"/>
              <a:gd name="T8" fmla="*/ 18 w 78"/>
              <a:gd name="T9" fmla="*/ 1 h 61"/>
              <a:gd name="T10" fmla="*/ 11 w 78"/>
              <a:gd name="T11" fmla="*/ 14 h 61"/>
              <a:gd name="T12" fmla="*/ 3 w 78"/>
              <a:gd name="T13" fmla="*/ 25 h 61"/>
              <a:gd name="T14" fmla="*/ 48 w 78"/>
              <a:gd name="T15" fmla="*/ 16 h 61"/>
              <a:gd name="T16" fmla="*/ 31 w 78"/>
              <a:gd name="T17" fmla="*/ 0 h 61"/>
              <a:gd name="T18" fmla="*/ 32 w 78"/>
              <a:gd name="T19" fmla="*/ 43 h 61"/>
              <a:gd name="T20" fmla="*/ 23 w 78"/>
              <a:gd name="T21" fmla="*/ 30 h 61"/>
              <a:gd name="T22" fmla="*/ 33 w 78"/>
              <a:gd name="T23" fmla="*/ 29 h 61"/>
              <a:gd name="T24" fmla="*/ 31 w 78"/>
              <a:gd name="T25" fmla="*/ 10 h 61"/>
              <a:gd name="T26" fmla="*/ 9 w 78"/>
              <a:gd name="T27" fmla="*/ 55 h 61"/>
              <a:gd name="T28" fmla="*/ 33 w 78"/>
              <a:gd name="T29" fmla="*/ 47 h 61"/>
              <a:gd name="T30" fmla="*/ 47 w 78"/>
              <a:gd name="T31" fmla="*/ 57 h 61"/>
              <a:gd name="T32" fmla="*/ 62 w 78"/>
              <a:gd name="T33" fmla="*/ 20 h 61"/>
              <a:gd name="T34" fmla="*/ 62 w 78"/>
              <a:gd name="T35" fmla="*/ 22 h 61"/>
              <a:gd name="T36" fmla="*/ 66 w 78"/>
              <a:gd name="T37" fmla="*/ 33 h 61"/>
              <a:gd name="T38" fmla="*/ 62 w 78"/>
              <a:gd name="T39" fmla="*/ 22 h 61"/>
              <a:gd name="T40" fmla="*/ 64 w 78"/>
              <a:gd name="T41" fmla="*/ 42 h 61"/>
              <a:gd name="T42" fmla="*/ 59 w 78"/>
              <a:gd name="T43" fmla="*/ 29 h 61"/>
              <a:gd name="T44" fmla="*/ 45 w 78"/>
              <a:gd name="T45" fmla="*/ 34 h 61"/>
              <a:gd name="T46" fmla="*/ 51 w 78"/>
              <a:gd name="T47" fmla="*/ 48 h 61"/>
              <a:gd name="T48" fmla="*/ 38 w 78"/>
              <a:gd name="T49" fmla="*/ 31 h 61"/>
              <a:gd name="T50" fmla="*/ 50 w 78"/>
              <a:gd name="T51" fmla="*/ 27 h 61"/>
              <a:gd name="T52" fmla="*/ 38 w 78"/>
              <a:gd name="T53" fmla="*/ 31 h 61"/>
              <a:gd name="T54" fmla="*/ 50 w 78"/>
              <a:gd name="T55" fmla="*/ 50 h 61"/>
              <a:gd name="T56" fmla="*/ 38 w 78"/>
              <a:gd name="T57" fmla="*/ 45 h 61"/>
              <a:gd name="T58" fmla="*/ 71 w 78"/>
              <a:gd name="T59" fmla="*/ 45 h 61"/>
              <a:gd name="T60" fmla="*/ 60 w 78"/>
              <a:gd name="T61" fmla="*/ 50 h 61"/>
              <a:gd name="T62" fmla="*/ 71 w 78"/>
              <a:gd name="T63" fmla="*/ 4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61">
                <a:moveTo>
                  <a:pt x="52" y="32"/>
                </a:moveTo>
                <a:cubicBezTo>
                  <a:pt x="53" y="31"/>
                  <a:pt x="54" y="31"/>
                  <a:pt x="54" y="31"/>
                </a:cubicBezTo>
                <a:cubicBezTo>
                  <a:pt x="54" y="45"/>
                  <a:pt x="54" y="45"/>
                  <a:pt x="54" y="45"/>
                </a:cubicBezTo>
                <a:cubicBezTo>
                  <a:pt x="54" y="45"/>
                  <a:pt x="53" y="45"/>
                  <a:pt x="52" y="45"/>
                </a:cubicBezTo>
                <a:cubicBezTo>
                  <a:pt x="50" y="44"/>
                  <a:pt x="49" y="43"/>
                  <a:pt x="48" y="41"/>
                </a:cubicBezTo>
                <a:cubicBezTo>
                  <a:pt x="47" y="39"/>
                  <a:pt x="47" y="37"/>
                  <a:pt x="48" y="35"/>
                </a:cubicBezTo>
                <a:cubicBezTo>
                  <a:pt x="49" y="34"/>
                  <a:pt x="50" y="32"/>
                  <a:pt x="52" y="32"/>
                </a:cubicBezTo>
                <a:close/>
                <a:moveTo>
                  <a:pt x="31" y="0"/>
                </a:moveTo>
                <a:cubicBezTo>
                  <a:pt x="18" y="9"/>
                  <a:pt x="18" y="9"/>
                  <a:pt x="18" y="9"/>
                </a:cubicBezTo>
                <a:cubicBezTo>
                  <a:pt x="18" y="1"/>
                  <a:pt x="18" y="1"/>
                  <a:pt x="18" y="1"/>
                </a:cubicBezTo>
                <a:cubicBezTo>
                  <a:pt x="11" y="1"/>
                  <a:pt x="11" y="1"/>
                  <a:pt x="11" y="1"/>
                </a:cubicBezTo>
                <a:cubicBezTo>
                  <a:pt x="11" y="14"/>
                  <a:pt x="11" y="14"/>
                  <a:pt x="11" y="14"/>
                </a:cubicBezTo>
                <a:cubicBezTo>
                  <a:pt x="0" y="22"/>
                  <a:pt x="0" y="22"/>
                  <a:pt x="0" y="22"/>
                </a:cubicBezTo>
                <a:cubicBezTo>
                  <a:pt x="3" y="25"/>
                  <a:pt x="3" y="25"/>
                  <a:pt x="3" y="25"/>
                </a:cubicBezTo>
                <a:cubicBezTo>
                  <a:pt x="31" y="4"/>
                  <a:pt x="31" y="4"/>
                  <a:pt x="31" y="4"/>
                </a:cubicBezTo>
                <a:cubicBezTo>
                  <a:pt x="48" y="16"/>
                  <a:pt x="48" y="16"/>
                  <a:pt x="48" y="16"/>
                </a:cubicBezTo>
                <a:cubicBezTo>
                  <a:pt x="50" y="16"/>
                  <a:pt x="51" y="15"/>
                  <a:pt x="53" y="15"/>
                </a:cubicBezTo>
                <a:lnTo>
                  <a:pt x="31" y="0"/>
                </a:lnTo>
                <a:close/>
                <a:moveTo>
                  <a:pt x="33" y="47"/>
                </a:moveTo>
                <a:cubicBezTo>
                  <a:pt x="33" y="46"/>
                  <a:pt x="32" y="45"/>
                  <a:pt x="32" y="43"/>
                </a:cubicBezTo>
                <a:cubicBezTo>
                  <a:pt x="23" y="43"/>
                  <a:pt x="23" y="43"/>
                  <a:pt x="23" y="43"/>
                </a:cubicBezTo>
                <a:cubicBezTo>
                  <a:pt x="23" y="30"/>
                  <a:pt x="23" y="30"/>
                  <a:pt x="23" y="30"/>
                </a:cubicBezTo>
                <a:cubicBezTo>
                  <a:pt x="33" y="30"/>
                  <a:pt x="33" y="30"/>
                  <a:pt x="33" y="30"/>
                </a:cubicBezTo>
                <a:cubicBezTo>
                  <a:pt x="33" y="30"/>
                  <a:pt x="33" y="30"/>
                  <a:pt x="33" y="29"/>
                </a:cubicBezTo>
                <a:cubicBezTo>
                  <a:pt x="35" y="24"/>
                  <a:pt x="39" y="21"/>
                  <a:pt x="43" y="18"/>
                </a:cubicBezTo>
                <a:cubicBezTo>
                  <a:pt x="31" y="10"/>
                  <a:pt x="31" y="10"/>
                  <a:pt x="31" y="10"/>
                </a:cubicBezTo>
                <a:cubicBezTo>
                  <a:pt x="9" y="26"/>
                  <a:pt x="9" y="26"/>
                  <a:pt x="9" y="26"/>
                </a:cubicBezTo>
                <a:cubicBezTo>
                  <a:pt x="9" y="55"/>
                  <a:pt x="9" y="55"/>
                  <a:pt x="9" y="55"/>
                </a:cubicBezTo>
                <a:cubicBezTo>
                  <a:pt x="39" y="55"/>
                  <a:pt x="39" y="55"/>
                  <a:pt x="39" y="55"/>
                </a:cubicBezTo>
                <a:cubicBezTo>
                  <a:pt x="36" y="53"/>
                  <a:pt x="35" y="50"/>
                  <a:pt x="33" y="47"/>
                </a:cubicBezTo>
                <a:close/>
                <a:moveTo>
                  <a:pt x="73" y="46"/>
                </a:moveTo>
                <a:cubicBezTo>
                  <a:pt x="69" y="56"/>
                  <a:pt x="57" y="61"/>
                  <a:pt x="47" y="57"/>
                </a:cubicBezTo>
                <a:cubicBezTo>
                  <a:pt x="37" y="53"/>
                  <a:pt x="32" y="41"/>
                  <a:pt x="36" y="31"/>
                </a:cubicBezTo>
                <a:cubicBezTo>
                  <a:pt x="40" y="20"/>
                  <a:pt x="52" y="15"/>
                  <a:pt x="62" y="20"/>
                </a:cubicBezTo>
                <a:cubicBezTo>
                  <a:pt x="73" y="24"/>
                  <a:pt x="78" y="36"/>
                  <a:pt x="73" y="46"/>
                </a:cubicBezTo>
                <a:close/>
                <a:moveTo>
                  <a:pt x="62" y="22"/>
                </a:moveTo>
                <a:cubicBezTo>
                  <a:pt x="60" y="27"/>
                  <a:pt x="60" y="27"/>
                  <a:pt x="60" y="27"/>
                </a:cubicBezTo>
                <a:cubicBezTo>
                  <a:pt x="63" y="28"/>
                  <a:pt x="65" y="30"/>
                  <a:pt x="66" y="33"/>
                </a:cubicBezTo>
                <a:cubicBezTo>
                  <a:pt x="71" y="31"/>
                  <a:pt x="71" y="31"/>
                  <a:pt x="71" y="31"/>
                </a:cubicBezTo>
                <a:cubicBezTo>
                  <a:pt x="69" y="27"/>
                  <a:pt x="66" y="24"/>
                  <a:pt x="62" y="22"/>
                </a:cubicBezTo>
                <a:close/>
                <a:moveTo>
                  <a:pt x="59" y="48"/>
                </a:moveTo>
                <a:cubicBezTo>
                  <a:pt x="61" y="47"/>
                  <a:pt x="63" y="45"/>
                  <a:pt x="64" y="42"/>
                </a:cubicBezTo>
                <a:cubicBezTo>
                  <a:pt x="65" y="40"/>
                  <a:pt x="65" y="37"/>
                  <a:pt x="64" y="34"/>
                </a:cubicBezTo>
                <a:cubicBezTo>
                  <a:pt x="63" y="32"/>
                  <a:pt x="61" y="30"/>
                  <a:pt x="59" y="29"/>
                </a:cubicBezTo>
                <a:cubicBezTo>
                  <a:pt x="56" y="28"/>
                  <a:pt x="53" y="28"/>
                  <a:pt x="51" y="29"/>
                </a:cubicBezTo>
                <a:cubicBezTo>
                  <a:pt x="48" y="30"/>
                  <a:pt x="46" y="32"/>
                  <a:pt x="45" y="34"/>
                </a:cubicBezTo>
                <a:cubicBezTo>
                  <a:pt x="44" y="37"/>
                  <a:pt x="44" y="40"/>
                  <a:pt x="45" y="42"/>
                </a:cubicBezTo>
                <a:cubicBezTo>
                  <a:pt x="46" y="45"/>
                  <a:pt x="48" y="47"/>
                  <a:pt x="51" y="48"/>
                </a:cubicBezTo>
                <a:cubicBezTo>
                  <a:pt x="53" y="49"/>
                  <a:pt x="56" y="49"/>
                  <a:pt x="59" y="48"/>
                </a:cubicBezTo>
                <a:close/>
                <a:moveTo>
                  <a:pt x="38" y="31"/>
                </a:moveTo>
                <a:cubicBezTo>
                  <a:pt x="43" y="33"/>
                  <a:pt x="43" y="33"/>
                  <a:pt x="43" y="33"/>
                </a:cubicBezTo>
                <a:cubicBezTo>
                  <a:pt x="44" y="30"/>
                  <a:pt x="47" y="28"/>
                  <a:pt x="50" y="27"/>
                </a:cubicBezTo>
                <a:cubicBezTo>
                  <a:pt x="48" y="22"/>
                  <a:pt x="48" y="22"/>
                  <a:pt x="48" y="22"/>
                </a:cubicBezTo>
                <a:cubicBezTo>
                  <a:pt x="44" y="24"/>
                  <a:pt x="40" y="27"/>
                  <a:pt x="38" y="31"/>
                </a:cubicBezTo>
                <a:close/>
                <a:moveTo>
                  <a:pt x="48" y="55"/>
                </a:moveTo>
                <a:cubicBezTo>
                  <a:pt x="50" y="50"/>
                  <a:pt x="50" y="50"/>
                  <a:pt x="50" y="50"/>
                </a:cubicBezTo>
                <a:cubicBezTo>
                  <a:pt x="47" y="49"/>
                  <a:pt x="44" y="46"/>
                  <a:pt x="43" y="43"/>
                </a:cubicBezTo>
                <a:cubicBezTo>
                  <a:pt x="38" y="45"/>
                  <a:pt x="38" y="45"/>
                  <a:pt x="38" y="45"/>
                </a:cubicBezTo>
                <a:cubicBezTo>
                  <a:pt x="40" y="49"/>
                  <a:pt x="43" y="53"/>
                  <a:pt x="48" y="55"/>
                </a:cubicBezTo>
                <a:close/>
                <a:moveTo>
                  <a:pt x="71" y="45"/>
                </a:moveTo>
                <a:cubicBezTo>
                  <a:pt x="66" y="43"/>
                  <a:pt x="66" y="43"/>
                  <a:pt x="66" y="43"/>
                </a:cubicBezTo>
                <a:cubicBezTo>
                  <a:pt x="65" y="46"/>
                  <a:pt x="63" y="49"/>
                  <a:pt x="60" y="50"/>
                </a:cubicBezTo>
                <a:cubicBezTo>
                  <a:pt x="62" y="55"/>
                  <a:pt x="62" y="55"/>
                  <a:pt x="62" y="55"/>
                </a:cubicBezTo>
                <a:cubicBezTo>
                  <a:pt x="66" y="53"/>
                  <a:pt x="69" y="50"/>
                  <a:pt x="71" y="45"/>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72" name="Freeform 398">
            <a:extLst>
              <a:ext uri="{FF2B5EF4-FFF2-40B4-BE49-F238E27FC236}">
                <a16:creationId xmlns:a16="http://schemas.microsoft.com/office/drawing/2014/main" id="{D9076A44-112D-BC4D-882D-897F69773604}"/>
              </a:ext>
            </a:extLst>
          </p:cNvPr>
          <p:cNvSpPr>
            <a:spLocks noEditPoints="1"/>
          </p:cNvSpPr>
          <p:nvPr userDrawn="1"/>
        </p:nvSpPr>
        <p:spPr bwMode="auto">
          <a:xfrm>
            <a:off x="4114801" y="2442404"/>
            <a:ext cx="311551" cy="339287"/>
          </a:xfrm>
          <a:custGeom>
            <a:avLst/>
            <a:gdLst>
              <a:gd name="T0" fmla="*/ 11 w 68"/>
              <a:gd name="T1" fmla="*/ 38 h 74"/>
              <a:gd name="T2" fmla="*/ 15 w 68"/>
              <a:gd name="T3" fmla="*/ 39 h 74"/>
              <a:gd name="T4" fmla="*/ 21 w 68"/>
              <a:gd name="T5" fmla="*/ 45 h 74"/>
              <a:gd name="T6" fmla="*/ 32 w 68"/>
              <a:gd name="T7" fmla="*/ 54 h 74"/>
              <a:gd name="T8" fmla="*/ 35 w 68"/>
              <a:gd name="T9" fmla="*/ 54 h 74"/>
              <a:gd name="T10" fmla="*/ 46 w 68"/>
              <a:gd name="T11" fmla="*/ 45 h 74"/>
              <a:gd name="T12" fmla="*/ 52 w 68"/>
              <a:gd name="T13" fmla="*/ 39 h 74"/>
              <a:gd name="T14" fmla="*/ 56 w 68"/>
              <a:gd name="T15" fmla="*/ 27 h 74"/>
              <a:gd name="T16" fmla="*/ 11 w 68"/>
              <a:gd name="T17" fmla="*/ 27 h 74"/>
              <a:gd name="T18" fmla="*/ 25 w 68"/>
              <a:gd name="T19" fmla="*/ 44 h 74"/>
              <a:gd name="T20" fmla="*/ 42 w 68"/>
              <a:gd name="T21" fmla="*/ 31 h 74"/>
              <a:gd name="T22" fmla="*/ 5 w 68"/>
              <a:gd name="T23" fmla="*/ 26 h 74"/>
              <a:gd name="T24" fmla="*/ 13 w 68"/>
              <a:gd name="T25" fmla="*/ 15 h 74"/>
              <a:gd name="T26" fmla="*/ 20 w 68"/>
              <a:gd name="T27" fmla="*/ 2 h 74"/>
              <a:gd name="T28" fmla="*/ 33 w 68"/>
              <a:gd name="T29" fmla="*/ 0 h 74"/>
              <a:gd name="T30" fmla="*/ 62 w 68"/>
              <a:gd name="T31" fmla="*/ 26 h 74"/>
              <a:gd name="T32" fmla="*/ 5 w 68"/>
              <a:gd name="T33" fmla="*/ 26 h 74"/>
              <a:gd name="T34" fmla="*/ 67 w 68"/>
              <a:gd name="T35" fmla="*/ 43 h 74"/>
              <a:gd name="T36" fmla="*/ 61 w 68"/>
              <a:gd name="T37" fmla="*/ 55 h 74"/>
              <a:gd name="T38" fmla="*/ 50 w 68"/>
              <a:gd name="T39" fmla="*/ 62 h 74"/>
              <a:gd name="T40" fmla="*/ 46 w 68"/>
              <a:gd name="T41" fmla="*/ 70 h 74"/>
              <a:gd name="T42" fmla="*/ 37 w 68"/>
              <a:gd name="T43" fmla="*/ 74 h 74"/>
              <a:gd name="T44" fmla="*/ 37 w 68"/>
              <a:gd name="T45" fmla="*/ 66 h 74"/>
              <a:gd name="T46" fmla="*/ 48 w 68"/>
              <a:gd name="T47" fmla="*/ 48 h 74"/>
              <a:gd name="T48" fmla="*/ 58 w 68"/>
              <a:gd name="T49" fmla="*/ 41 h 74"/>
              <a:gd name="T50" fmla="*/ 54 w 68"/>
              <a:gd name="T51" fmla="*/ 49 h 74"/>
              <a:gd name="T52" fmla="*/ 56 w 68"/>
              <a:gd name="T53" fmla="*/ 51 h 74"/>
              <a:gd name="T54" fmla="*/ 62 w 68"/>
              <a:gd name="T55" fmla="*/ 43 h 74"/>
              <a:gd name="T56" fmla="*/ 64 w 68"/>
              <a:gd name="T57" fmla="*/ 34 h 74"/>
              <a:gd name="T58" fmla="*/ 68 w 68"/>
              <a:gd name="T59" fmla="*/ 34 h 74"/>
              <a:gd name="T60" fmla="*/ 31 w 68"/>
              <a:gd name="T61" fmla="*/ 74 h 74"/>
              <a:gd name="T62" fmla="*/ 21 w 68"/>
              <a:gd name="T63" fmla="*/ 70 h 74"/>
              <a:gd name="T64" fmla="*/ 17 w 68"/>
              <a:gd name="T65" fmla="*/ 62 h 74"/>
              <a:gd name="T66" fmla="*/ 6 w 68"/>
              <a:gd name="T67" fmla="*/ 55 h 74"/>
              <a:gd name="T68" fmla="*/ 0 w 68"/>
              <a:gd name="T69" fmla="*/ 43 h 74"/>
              <a:gd name="T70" fmla="*/ 1 w 68"/>
              <a:gd name="T71" fmla="*/ 32 h 74"/>
              <a:gd name="T72" fmla="*/ 4 w 68"/>
              <a:gd name="T73" fmla="*/ 39 h 74"/>
              <a:gd name="T74" fmla="*/ 9 w 68"/>
              <a:gd name="T75" fmla="*/ 48 h 74"/>
              <a:gd name="T76" fmla="*/ 16 w 68"/>
              <a:gd name="T77" fmla="*/ 52 h 74"/>
              <a:gd name="T78" fmla="*/ 9 w 68"/>
              <a:gd name="T79" fmla="*/ 45 h 74"/>
              <a:gd name="T80" fmla="*/ 13 w 68"/>
              <a:gd name="T81" fmla="*/ 42 h 74"/>
              <a:gd name="T82" fmla="*/ 30 w 68"/>
              <a:gd name="T83" fmla="*/ 56 h 74"/>
              <a:gd name="T84" fmla="*/ 31 w 68"/>
              <a:gd name="T85"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74">
                <a:moveTo>
                  <a:pt x="11" y="27"/>
                </a:moveTo>
                <a:cubicBezTo>
                  <a:pt x="11" y="38"/>
                  <a:pt x="11" y="38"/>
                  <a:pt x="11" y="38"/>
                </a:cubicBezTo>
                <a:cubicBezTo>
                  <a:pt x="11" y="38"/>
                  <a:pt x="11" y="38"/>
                  <a:pt x="11" y="38"/>
                </a:cubicBezTo>
                <a:cubicBezTo>
                  <a:pt x="12" y="38"/>
                  <a:pt x="14" y="38"/>
                  <a:pt x="15" y="39"/>
                </a:cubicBezTo>
                <a:cubicBezTo>
                  <a:pt x="15" y="40"/>
                  <a:pt x="16" y="40"/>
                  <a:pt x="16" y="41"/>
                </a:cubicBezTo>
                <a:cubicBezTo>
                  <a:pt x="18" y="42"/>
                  <a:pt x="20" y="45"/>
                  <a:pt x="21" y="45"/>
                </a:cubicBezTo>
                <a:cubicBezTo>
                  <a:pt x="22" y="46"/>
                  <a:pt x="23" y="46"/>
                  <a:pt x="24" y="47"/>
                </a:cubicBezTo>
                <a:cubicBezTo>
                  <a:pt x="27" y="48"/>
                  <a:pt x="30" y="50"/>
                  <a:pt x="32" y="54"/>
                </a:cubicBezTo>
                <a:cubicBezTo>
                  <a:pt x="33" y="56"/>
                  <a:pt x="33" y="57"/>
                  <a:pt x="34" y="59"/>
                </a:cubicBezTo>
                <a:cubicBezTo>
                  <a:pt x="34" y="57"/>
                  <a:pt x="34" y="56"/>
                  <a:pt x="35" y="54"/>
                </a:cubicBezTo>
                <a:cubicBezTo>
                  <a:pt x="37" y="50"/>
                  <a:pt x="40" y="48"/>
                  <a:pt x="44" y="47"/>
                </a:cubicBezTo>
                <a:cubicBezTo>
                  <a:pt x="45" y="46"/>
                  <a:pt x="45" y="46"/>
                  <a:pt x="46" y="45"/>
                </a:cubicBezTo>
                <a:cubicBezTo>
                  <a:pt x="47" y="45"/>
                  <a:pt x="50" y="42"/>
                  <a:pt x="51" y="41"/>
                </a:cubicBezTo>
                <a:cubicBezTo>
                  <a:pt x="52" y="40"/>
                  <a:pt x="52" y="40"/>
                  <a:pt x="52" y="39"/>
                </a:cubicBezTo>
                <a:cubicBezTo>
                  <a:pt x="54" y="38"/>
                  <a:pt x="55" y="38"/>
                  <a:pt x="56" y="38"/>
                </a:cubicBezTo>
                <a:cubicBezTo>
                  <a:pt x="56" y="27"/>
                  <a:pt x="56" y="27"/>
                  <a:pt x="56" y="27"/>
                </a:cubicBezTo>
                <a:cubicBezTo>
                  <a:pt x="33" y="10"/>
                  <a:pt x="33" y="10"/>
                  <a:pt x="33" y="10"/>
                </a:cubicBezTo>
                <a:lnTo>
                  <a:pt x="11" y="27"/>
                </a:lnTo>
                <a:close/>
                <a:moveTo>
                  <a:pt x="42" y="44"/>
                </a:moveTo>
                <a:cubicBezTo>
                  <a:pt x="25" y="44"/>
                  <a:pt x="25" y="44"/>
                  <a:pt x="25" y="44"/>
                </a:cubicBezTo>
                <a:cubicBezTo>
                  <a:pt x="25" y="31"/>
                  <a:pt x="25" y="31"/>
                  <a:pt x="25" y="31"/>
                </a:cubicBezTo>
                <a:cubicBezTo>
                  <a:pt x="42" y="31"/>
                  <a:pt x="42" y="31"/>
                  <a:pt x="42" y="31"/>
                </a:cubicBezTo>
                <a:lnTo>
                  <a:pt x="42" y="44"/>
                </a:lnTo>
                <a:close/>
                <a:moveTo>
                  <a:pt x="5" y="26"/>
                </a:moveTo>
                <a:cubicBezTo>
                  <a:pt x="2" y="22"/>
                  <a:pt x="2" y="22"/>
                  <a:pt x="2" y="22"/>
                </a:cubicBezTo>
                <a:cubicBezTo>
                  <a:pt x="13" y="15"/>
                  <a:pt x="13" y="15"/>
                  <a:pt x="13" y="15"/>
                </a:cubicBezTo>
                <a:cubicBezTo>
                  <a:pt x="13" y="2"/>
                  <a:pt x="13" y="2"/>
                  <a:pt x="13" y="2"/>
                </a:cubicBezTo>
                <a:cubicBezTo>
                  <a:pt x="20" y="2"/>
                  <a:pt x="20" y="2"/>
                  <a:pt x="20" y="2"/>
                </a:cubicBezTo>
                <a:cubicBezTo>
                  <a:pt x="20" y="10"/>
                  <a:pt x="20" y="10"/>
                  <a:pt x="20" y="10"/>
                </a:cubicBezTo>
                <a:cubicBezTo>
                  <a:pt x="33" y="0"/>
                  <a:pt x="33" y="0"/>
                  <a:pt x="33" y="0"/>
                </a:cubicBezTo>
                <a:cubicBezTo>
                  <a:pt x="64" y="23"/>
                  <a:pt x="64" y="23"/>
                  <a:pt x="64" y="23"/>
                </a:cubicBezTo>
                <a:cubicBezTo>
                  <a:pt x="62" y="26"/>
                  <a:pt x="62" y="26"/>
                  <a:pt x="62" y="26"/>
                </a:cubicBezTo>
                <a:cubicBezTo>
                  <a:pt x="33" y="5"/>
                  <a:pt x="33" y="5"/>
                  <a:pt x="33" y="5"/>
                </a:cubicBezTo>
                <a:lnTo>
                  <a:pt x="5" y="26"/>
                </a:lnTo>
                <a:close/>
                <a:moveTo>
                  <a:pt x="68" y="34"/>
                </a:moveTo>
                <a:cubicBezTo>
                  <a:pt x="67" y="36"/>
                  <a:pt x="67" y="41"/>
                  <a:pt x="67" y="43"/>
                </a:cubicBezTo>
                <a:cubicBezTo>
                  <a:pt x="67" y="45"/>
                  <a:pt x="67" y="45"/>
                  <a:pt x="66" y="47"/>
                </a:cubicBezTo>
                <a:cubicBezTo>
                  <a:pt x="65" y="49"/>
                  <a:pt x="62" y="53"/>
                  <a:pt x="61" y="55"/>
                </a:cubicBezTo>
                <a:cubicBezTo>
                  <a:pt x="60" y="56"/>
                  <a:pt x="59" y="58"/>
                  <a:pt x="58" y="59"/>
                </a:cubicBezTo>
                <a:cubicBezTo>
                  <a:pt x="56" y="60"/>
                  <a:pt x="52" y="61"/>
                  <a:pt x="50" y="62"/>
                </a:cubicBezTo>
                <a:cubicBezTo>
                  <a:pt x="49" y="63"/>
                  <a:pt x="47" y="65"/>
                  <a:pt x="47" y="66"/>
                </a:cubicBezTo>
                <a:cubicBezTo>
                  <a:pt x="47" y="67"/>
                  <a:pt x="46" y="69"/>
                  <a:pt x="46" y="70"/>
                </a:cubicBezTo>
                <a:cubicBezTo>
                  <a:pt x="46" y="71"/>
                  <a:pt x="46" y="72"/>
                  <a:pt x="46" y="74"/>
                </a:cubicBezTo>
                <a:cubicBezTo>
                  <a:pt x="37" y="74"/>
                  <a:pt x="37" y="74"/>
                  <a:pt x="37" y="74"/>
                </a:cubicBezTo>
                <a:cubicBezTo>
                  <a:pt x="37" y="73"/>
                  <a:pt x="37" y="71"/>
                  <a:pt x="37" y="71"/>
                </a:cubicBezTo>
                <a:cubicBezTo>
                  <a:pt x="37" y="70"/>
                  <a:pt x="37" y="67"/>
                  <a:pt x="37" y="66"/>
                </a:cubicBezTo>
                <a:cubicBezTo>
                  <a:pt x="37" y="65"/>
                  <a:pt x="36" y="59"/>
                  <a:pt x="37" y="56"/>
                </a:cubicBezTo>
                <a:cubicBezTo>
                  <a:pt x="40" y="51"/>
                  <a:pt x="43" y="50"/>
                  <a:pt x="48" y="48"/>
                </a:cubicBezTo>
                <a:cubicBezTo>
                  <a:pt x="49" y="47"/>
                  <a:pt x="53" y="43"/>
                  <a:pt x="54" y="42"/>
                </a:cubicBezTo>
                <a:cubicBezTo>
                  <a:pt x="56" y="40"/>
                  <a:pt x="57" y="40"/>
                  <a:pt x="58" y="41"/>
                </a:cubicBezTo>
                <a:cubicBezTo>
                  <a:pt x="59" y="42"/>
                  <a:pt x="59" y="44"/>
                  <a:pt x="58" y="45"/>
                </a:cubicBezTo>
                <a:cubicBezTo>
                  <a:pt x="57" y="46"/>
                  <a:pt x="54" y="48"/>
                  <a:pt x="54" y="49"/>
                </a:cubicBezTo>
                <a:cubicBezTo>
                  <a:pt x="53" y="50"/>
                  <a:pt x="53" y="51"/>
                  <a:pt x="52" y="52"/>
                </a:cubicBezTo>
                <a:cubicBezTo>
                  <a:pt x="52" y="52"/>
                  <a:pt x="54" y="52"/>
                  <a:pt x="56" y="51"/>
                </a:cubicBezTo>
                <a:cubicBezTo>
                  <a:pt x="57" y="51"/>
                  <a:pt x="58" y="50"/>
                  <a:pt x="59" y="48"/>
                </a:cubicBezTo>
                <a:cubicBezTo>
                  <a:pt x="59" y="47"/>
                  <a:pt x="61" y="44"/>
                  <a:pt x="62" y="43"/>
                </a:cubicBezTo>
                <a:cubicBezTo>
                  <a:pt x="63" y="41"/>
                  <a:pt x="63" y="40"/>
                  <a:pt x="63" y="39"/>
                </a:cubicBezTo>
                <a:cubicBezTo>
                  <a:pt x="63" y="37"/>
                  <a:pt x="63" y="36"/>
                  <a:pt x="64" y="34"/>
                </a:cubicBezTo>
                <a:cubicBezTo>
                  <a:pt x="64" y="32"/>
                  <a:pt x="65" y="32"/>
                  <a:pt x="66" y="32"/>
                </a:cubicBezTo>
                <a:cubicBezTo>
                  <a:pt x="67" y="32"/>
                  <a:pt x="68" y="33"/>
                  <a:pt x="68" y="34"/>
                </a:cubicBezTo>
                <a:close/>
                <a:moveTo>
                  <a:pt x="31" y="71"/>
                </a:moveTo>
                <a:cubicBezTo>
                  <a:pt x="31" y="71"/>
                  <a:pt x="31" y="73"/>
                  <a:pt x="31" y="74"/>
                </a:cubicBezTo>
                <a:cubicBezTo>
                  <a:pt x="21" y="74"/>
                  <a:pt x="21" y="74"/>
                  <a:pt x="21" y="74"/>
                </a:cubicBezTo>
                <a:cubicBezTo>
                  <a:pt x="21" y="72"/>
                  <a:pt x="21" y="71"/>
                  <a:pt x="21" y="70"/>
                </a:cubicBezTo>
                <a:cubicBezTo>
                  <a:pt x="21" y="69"/>
                  <a:pt x="21" y="67"/>
                  <a:pt x="20" y="66"/>
                </a:cubicBezTo>
                <a:cubicBezTo>
                  <a:pt x="20" y="65"/>
                  <a:pt x="19" y="63"/>
                  <a:pt x="17" y="62"/>
                </a:cubicBezTo>
                <a:cubicBezTo>
                  <a:pt x="15" y="61"/>
                  <a:pt x="12" y="60"/>
                  <a:pt x="10" y="59"/>
                </a:cubicBezTo>
                <a:cubicBezTo>
                  <a:pt x="8" y="58"/>
                  <a:pt x="7" y="56"/>
                  <a:pt x="6" y="55"/>
                </a:cubicBezTo>
                <a:cubicBezTo>
                  <a:pt x="5" y="53"/>
                  <a:pt x="2" y="49"/>
                  <a:pt x="1" y="47"/>
                </a:cubicBezTo>
                <a:cubicBezTo>
                  <a:pt x="1" y="45"/>
                  <a:pt x="0" y="45"/>
                  <a:pt x="0" y="43"/>
                </a:cubicBezTo>
                <a:cubicBezTo>
                  <a:pt x="0" y="41"/>
                  <a:pt x="0" y="36"/>
                  <a:pt x="0" y="34"/>
                </a:cubicBezTo>
                <a:cubicBezTo>
                  <a:pt x="0" y="33"/>
                  <a:pt x="1" y="32"/>
                  <a:pt x="1" y="32"/>
                </a:cubicBezTo>
                <a:cubicBezTo>
                  <a:pt x="2" y="32"/>
                  <a:pt x="3" y="32"/>
                  <a:pt x="4" y="34"/>
                </a:cubicBezTo>
                <a:cubicBezTo>
                  <a:pt x="4" y="36"/>
                  <a:pt x="4" y="37"/>
                  <a:pt x="4" y="39"/>
                </a:cubicBezTo>
                <a:cubicBezTo>
                  <a:pt x="4" y="40"/>
                  <a:pt x="4" y="41"/>
                  <a:pt x="5" y="43"/>
                </a:cubicBezTo>
                <a:cubicBezTo>
                  <a:pt x="6" y="44"/>
                  <a:pt x="8" y="47"/>
                  <a:pt x="9" y="48"/>
                </a:cubicBezTo>
                <a:cubicBezTo>
                  <a:pt x="10" y="50"/>
                  <a:pt x="10" y="51"/>
                  <a:pt x="12" y="51"/>
                </a:cubicBezTo>
                <a:cubicBezTo>
                  <a:pt x="13" y="52"/>
                  <a:pt x="16" y="52"/>
                  <a:pt x="16" y="52"/>
                </a:cubicBezTo>
                <a:cubicBezTo>
                  <a:pt x="15" y="51"/>
                  <a:pt x="14" y="50"/>
                  <a:pt x="14" y="49"/>
                </a:cubicBezTo>
                <a:cubicBezTo>
                  <a:pt x="13" y="48"/>
                  <a:pt x="10" y="46"/>
                  <a:pt x="9" y="45"/>
                </a:cubicBezTo>
                <a:cubicBezTo>
                  <a:pt x="8" y="44"/>
                  <a:pt x="8" y="42"/>
                  <a:pt x="9" y="41"/>
                </a:cubicBezTo>
                <a:cubicBezTo>
                  <a:pt x="10" y="40"/>
                  <a:pt x="12" y="40"/>
                  <a:pt x="13" y="42"/>
                </a:cubicBezTo>
                <a:cubicBezTo>
                  <a:pt x="14" y="43"/>
                  <a:pt x="18" y="47"/>
                  <a:pt x="20" y="48"/>
                </a:cubicBezTo>
                <a:cubicBezTo>
                  <a:pt x="24" y="50"/>
                  <a:pt x="27" y="51"/>
                  <a:pt x="30" y="56"/>
                </a:cubicBezTo>
                <a:cubicBezTo>
                  <a:pt x="32" y="59"/>
                  <a:pt x="31" y="65"/>
                  <a:pt x="31" y="66"/>
                </a:cubicBezTo>
                <a:cubicBezTo>
                  <a:pt x="30" y="67"/>
                  <a:pt x="31" y="70"/>
                  <a:pt x="31" y="71"/>
                </a:cubicBezTo>
                <a:close/>
              </a:path>
            </a:pathLst>
          </a:custGeom>
          <a:solidFill>
            <a:srgbClr val="003088"/>
          </a:solidFill>
          <a:ln>
            <a:noFill/>
          </a:ln>
        </p:spPr>
        <p:txBody>
          <a:bodyPr vert="horz" wrap="square" lIns="91440" tIns="45720" rIns="91440" bIns="45720" numCol="1" anchor="t" anchorCtr="0" compatLnSpc="1">
            <a:prstTxWarp prst="textNoShape">
              <a:avLst/>
            </a:prstTxWarp>
          </a:bodyPr>
          <a:lstStyle/>
          <a:p>
            <a:endParaRPr lang="en-US"/>
          </a:p>
        </p:txBody>
      </p:sp>
      <p:sp>
        <p:nvSpPr>
          <p:cNvPr id="2173" name="Freeform 30">
            <a:extLst>
              <a:ext uri="{FF2B5EF4-FFF2-40B4-BE49-F238E27FC236}">
                <a16:creationId xmlns:a16="http://schemas.microsoft.com/office/drawing/2014/main" id="{514A4303-DE1F-9644-958C-0D44CDD7BD53}"/>
              </a:ext>
            </a:extLst>
          </p:cNvPr>
          <p:cNvSpPr>
            <a:spLocks noEditPoints="1"/>
          </p:cNvSpPr>
          <p:nvPr userDrawn="1"/>
        </p:nvSpPr>
        <p:spPr bwMode="auto">
          <a:xfrm>
            <a:off x="7027755" y="3105509"/>
            <a:ext cx="223925" cy="267284"/>
          </a:xfrm>
          <a:custGeom>
            <a:avLst/>
            <a:gdLst>
              <a:gd name="T0" fmla="*/ 65 w 67"/>
              <a:gd name="T1" fmla="*/ 80 h 80"/>
              <a:gd name="T2" fmla="*/ 67 w 67"/>
              <a:gd name="T3" fmla="*/ 77 h 80"/>
              <a:gd name="T4" fmla="*/ 67 w 67"/>
              <a:gd name="T5" fmla="*/ 62 h 80"/>
              <a:gd name="T6" fmla="*/ 55 w 67"/>
              <a:gd name="T7" fmla="*/ 47 h 80"/>
              <a:gd name="T8" fmla="*/ 54 w 67"/>
              <a:gd name="T9" fmla="*/ 21 h 80"/>
              <a:gd name="T10" fmla="*/ 33 w 67"/>
              <a:gd name="T11" fmla="*/ 0 h 80"/>
              <a:gd name="T12" fmla="*/ 13 w 67"/>
              <a:gd name="T13" fmla="*/ 21 h 80"/>
              <a:gd name="T14" fmla="*/ 12 w 67"/>
              <a:gd name="T15" fmla="*/ 47 h 80"/>
              <a:gd name="T16" fmla="*/ 0 w 67"/>
              <a:gd name="T17" fmla="*/ 62 h 80"/>
              <a:gd name="T18" fmla="*/ 0 w 67"/>
              <a:gd name="T19" fmla="*/ 77 h 80"/>
              <a:gd name="T20" fmla="*/ 2 w 67"/>
              <a:gd name="T21" fmla="*/ 80 h 80"/>
              <a:gd name="T22" fmla="*/ 25 w 67"/>
              <a:gd name="T23" fmla="*/ 80 h 80"/>
              <a:gd name="T24" fmla="*/ 25 w 67"/>
              <a:gd name="T25" fmla="*/ 65 h 80"/>
              <a:gd name="T26" fmla="*/ 33 w 67"/>
              <a:gd name="T27" fmla="*/ 67 h 80"/>
              <a:gd name="T28" fmla="*/ 43 w 67"/>
              <a:gd name="T29" fmla="*/ 64 h 80"/>
              <a:gd name="T30" fmla="*/ 42 w 67"/>
              <a:gd name="T31" fmla="*/ 80 h 80"/>
              <a:gd name="T32" fmla="*/ 65 w 67"/>
              <a:gd name="T33" fmla="*/ 80 h 80"/>
              <a:gd name="T34" fmla="*/ 16 w 67"/>
              <a:gd name="T35" fmla="*/ 71 h 80"/>
              <a:gd name="T36" fmla="*/ 16 w 67"/>
              <a:gd name="T37" fmla="*/ 71 h 80"/>
              <a:gd name="T38" fmla="*/ 7 w 67"/>
              <a:gd name="T39" fmla="*/ 71 h 80"/>
              <a:gd name="T40" fmla="*/ 7 w 67"/>
              <a:gd name="T41" fmla="*/ 71 h 80"/>
              <a:gd name="T42" fmla="*/ 7 w 67"/>
              <a:gd name="T43" fmla="*/ 65 h 80"/>
              <a:gd name="T44" fmla="*/ 7 w 67"/>
              <a:gd name="T45" fmla="*/ 65 h 80"/>
              <a:gd name="T46" fmla="*/ 16 w 67"/>
              <a:gd name="T47" fmla="*/ 65 h 80"/>
              <a:gd name="T48" fmla="*/ 16 w 67"/>
              <a:gd name="T49" fmla="*/ 65 h 80"/>
              <a:gd name="T50" fmla="*/ 16 w 67"/>
              <a:gd name="T51" fmla="*/ 71 h 80"/>
              <a:gd name="T52" fmla="*/ 33 w 67"/>
              <a:gd name="T53" fmla="*/ 63 h 80"/>
              <a:gd name="T54" fmla="*/ 24 w 67"/>
              <a:gd name="T55" fmla="*/ 61 h 80"/>
              <a:gd name="T56" fmla="*/ 21 w 67"/>
              <a:gd name="T57" fmla="*/ 46 h 80"/>
              <a:gd name="T58" fmla="*/ 25 w 67"/>
              <a:gd name="T59" fmla="*/ 45 h 80"/>
              <a:gd name="T60" fmla="*/ 25 w 67"/>
              <a:gd name="T61" fmla="*/ 38 h 80"/>
              <a:gd name="T62" fmla="*/ 21 w 67"/>
              <a:gd name="T63" fmla="*/ 25 h 80"/>
              <a:gd name="T64" fmla="*/ 22 w 67"/>
              <a:gd name="T65" fmla="*/ 17 h 80"/>
              <a:gd name="T66" fmla="*/ 43 w 67"/>
              <a:gd name="T67" fmla="*/ 20 h 80"/>
              <a:gd name="T68" fmla="*/ 37 w 67"/>
              <a:gd name="T69" fmla="*/ 15 h 80"/>
              <a:gd name="T70" fmla="*/ 45 w 67"/>
              <a:gd name="T71" fmla="*/ 17 h 80"/>
              <a:gd name="T72" fmla="*/ 46 w 67"/>
              <a:gd name="T73" fmla="*/ 25 h 80"/>
              <a:gd name="T74" fmla="*/ 42 w 67"/>
              <a:gd name="T75" fmla="*/ 38 h 80"/>
              <a:gd name="T76" fmla="*/ 42 w 67"/>
              <a:gd name="T77" fmla="*/ 45 h 80"/>
              <a:gd name="T78" fmla="*/ 47 w 67"/>
              <a:gd name="T79" fmla="*/ 46 h 80"/>
              <a:gd name="T80" fmla="*/ 44 w 67"/>
              <a:gd name="T81" fmla="*/ 60 h 80"/>
              <a:gd name="T82" fmla="*/ 33 w 67"/>
              <a:gd name="T83"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80">
                <a:moveTo>
                  <a:pt x="65" y="80"/>
                </a:moveTo>
                <a:cubicBezTo>
                  <a:pt x="67" y="80"/>
                  <a:pt x="67" y="78"/>
                  <a:pt x="67" y="77"/>
                </a:cubicBezTo>
                <a:cubicBezTo>
                  <a:pt x="67" y="62"/>
                  <a:pt x="67" y="62"/>
                  <a:pt x="67" y="62"/>
                </a:cubicBezTo>
                <a:cubicBezTo>
                  <a:pt x="67" y="54"/>
                  <a:pt x="63" y="49"/>
                  <a:pt x="55" y="47"/>
                </a:cubicBezTo>
                <a:cubicBezTo>
                  <a:pt x="48" y="45"/>
                  <a:pt x="55" y="34"/>
                  <a:pt x="54" y="21"/>
                </a:cubicBezTo>
                <a:cubicBezTo>
                  <a:pt x="54" y="10"/>
                  <a:pt x="45" y="0"/>
                  <a:pt x="33" y="0"/>
                </a:cubicBezTo>
                <a:cubicBezTo>
                  <a:pt x="22" y="0"/>
                  <a:pt x="13" y="10"/>
                  <a:pt x="13" y="21"/>
                </a:cubicBezTo>
                <a:cubicBezTo>
                  <a:pt x="12" y="34"/>
                  <a:pt x="18" y="45"/>
                  <a:pt x="12" y="47"/>
                </a:cubicBezTo>
                <a:cubicBezTo>
                  <a:pt x="3" y="50"/>
                  <a:pt x="0" y="54"/>
                  <a:pt x="0" y="62"/>
                </a:cubicBezTo>
                <a:cubicBezTo>
                  <a:pt x="0" y="77"/>
                  <a:pt x="0" y="77"/>
                  <a:pt x="0" y="77"/>
                </a:cubicBezTo>
                <a:cubicBezTo>
                  <a:pt x="0" y="78"/>
                  <a:pt x="0" y="80"/>
                  <a:pt x="2" y="80"/>
                </a:cubicBezTo>
                <a:cubicBezTo>
                  <a:pt x="25" y="80"/>
                  <a:pt x="25" y="80"/>
                  <a:pt x="25" y="80"/>
                </a:cubicBezTo>
                <a:cubicBezTo>
                  <a:pt x="25" y="76"/>
                  <a:pt x="25" y="69"/>
                  <a:pt x="25" y="65"/>
                </a:cubicBezTo>
                <a:cubicBezTo>
                  <a:pt x="27" y="66"/>
                  <a:pt x="30" y="67"/>
                  <a:pt x="33" y="67"/>
                </a:cubicBezTo>
                <a:cubicBezTo>
                  <a:pt x="37" y="67"/>
                  <a:pt x="40" y="66"/>
                  <a:pt x="43" y="64"/>
                </a:cubicBezTo>
                <a:cubicBezTo>
                  <a:pt x="42" y="69"/>
                  <a:pt x="42" y="75"/>
                  <a:pt x="42" y="80"/>
                </a:cubicBezTo>
                <a:lnTo>
                  <a:pt x="65" y="80"/>
                </a:lnTo>
                <a:close/>
                <a:moveTo>
                  <a:pt x="16" y="71"/>
                </a:moveTo>
                <a:cubicBezTo>
                  <a:pt x="16" y="71"/>
                  <a:pt x="16" y="71"/>
                  <a:pt x="16" y="71"/>
                </a:cubicBezTo>
                <a:cubicBezTo>
                  <a:pt x="7" y="71"/>
                  <a:pt x="7" y="71"/>
                  <a:pt x="7" y="71"/>
                </a:cubicBezTo>
                <a:cubicBezTo>
                  <a:pt x="7" y="71"/>
                  <a:pt x="7" y="71"/>
                  <a:pt x="7" y="71"/>
                </a:cubicBezTo>
                <a:cubicBezTo>
                  <a:pt x="7" y="65"/>
                  <a:pt x="7" y="65"/>
                  <a:pt x="7" y="65"/>
                </a:cubicBezTo>
                <a:cubicBezTo>
                  <a:pt x="7" y="65"/>
                  <a:pt x="7" y="65"/>
                  <a:pt x="7" y="65"/>
                </a:cubicBezTo>
                <a:cubicBezTo>
                  <a:pt x="16" y="65"/>
                  <a:pt x="16" y="65"/>
                  <a:pt x="16" y="65"/>
                </a:cubicBezTo>
                <a:cubicBezTo>
                  <a:pt x="16" y="65"/>
                  <a:pt x="16" y="65"/>
                  <a:pt x="16" y="65"/>
                </a:cubicBezTo>
                <a:lnTo>
                  <a:pt x="16" y="71"/>
                </a:lnTo>
                <a:close/>
                <a:moveTo>
                  <a:pt x="33" y="63"/>
                </a:moveTo>
                <a:cubicBezTo>
                  <a:pt x="30" y="63"/>
                  <a:pt x="26" y="62"/>
                  <a:pt x="24" y="61"/>
                </a:cubicBezTo>
                <a:cubicBezTo>
                  <a:pt x="23" y="56"/>
                  <a:pt x="22" y="50"/>
                  <a:pt x="21" y="46"/>
                </a:cubicBezTo>
                <a:cubicBezTo>
                  <a:pt x="21" y="46"/>
                  <a:pt x="23" y="45"/>
                  <a:pt x="25" y="45"/>
                </a:cubicBezTo>
                <a:cubicBezTo>
                  <a:pt x="26" y="42"/>
                  <a:pt x="26" y="41"/>
                  <a:pt x="25" y="38"/>
                </a:cubicBezTo>
                <a:cubicBezTo>
                  <a:pt x="22" y="34"/>
                  <a:pt x="21" y="30"/>
                  <a:pt x="21" y="25"/>
                </a:cubicBezTo>
                <a:cubicBezTo>
                  <a:pt x="21" y="22"/>
                  <a:pt x="21" y="19"/>
                  <a:pt x="22" y="17"/>
                </a:cubicBezTo>
                <a:cubicBezTo>
                  <a:pt x="26" y="20"/>
                  <a:pt x="33" y="22"/>
                  <a:pt x="43" y="20"/>
                </a:cubicBezTo>
                <a:cubicBezTo>
                  <a:pt x="43" y="20"/>
                  <a:pt x="39" y="18"/>
                  <a:pt x="37" y="15"/>
                </a:cubicBezTo>
                <a:cubicBezTo>
                  <a:pt x="37" y="15"/>
                  <a:pt x="41" y="14"/>
                  <a:pt x="45" y="17"/>
                </a:cubicBezTo>
                <a:cubicBezTo>
                  <a:pt x="46" y="19"/>
                  <a:pt x="46" y="22"/>
                  <a:pt x="46" y="25"/>
                </a:cubicBezTo>
                <a:cubicBezTo>
                  <a:pt x="46" y="30"/>
                  <a:pt x="45" y="34"/>
                  <a:pt x="42" y="38"/>
                </a:cubicBezTo>
                <a:cubicBezTo>
                  <a:pt x="41" y="41"/>
                  <a:pt x="41" y="43"/>
                  <a:pt x="42" y="45"/>
                </a:cubicBezTo>
                <a:cubicBezTo>
                  <a:pt x="44" y="45"/>
                  <a:pt x="47" y="46"/>
                  <a:pt x="47" y="46"/>
                </a:cubicBezTo>
                <a:cubicBezTo>
                  <a:pt x="46" y="49"/>
                  <a:pt x="44" y="55"/>
                  <a:pt x="44" y="60"/>
                </a:cubicBezTo>
                <a:cubicBezTo>
                  <a:pt x="41" y="62"/>
                  <a:pt x="37" y="63"/>
                  <a:pt x="33" y="6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74" name="Group 2173">
            <a:extLst>
              <a:ext uri="{FF2B5EF4-FFF2-40B4-BE49-F238E27FC236}">
                <a16:creationId xmlns:a16="http://schemas.microsoft.com/office/drawing/2014/main" id="{952261C4-A6E8-FB47-996E-4B39A2F9AB40}"/>
              </a:ext>
            </a:extLst>
          </p:cNvPr>
          <p:cNvGrpSpPr/>
          <p:nvPr userDrawn="1"/>
        </p:nvGrpSpPr>
        <p:grpSpPr>
          <a:xfrm>
            <a:off x="8220130" y="2465041"/>
            <a:ext cx="304110" cy="294013"/>
            <a:chOff x="8575675" y="5908675"/>
            <a:chExt cx="812800" cy="785813"/>
          </a:xfrm>
          <a:solidFill>
            <a:srgbClr val="003088"/>
          </a:solidFill>
        </p:grpSpPr>
        <p:sp>
          <p:nvSpPr>
            <p:cNvPr id="2175" name="Freeform 31">
              <a:extLst>
                <a:ext uri="{FF2B5EF4-FFF2-40B4-BE49-F238E27FC236}">
                  <a16:creationId xmlns:a16="http://schemas.microsoft.com/office/drawing/2014/main" id="{E4A80435-2678-4341-A6EF-FD5B0F12FE60}"/>
                </a:ext>
              </a:extLst>
            </p:cNvPr>
            <p:cNvSpPr>
              <a:spLocks/>
            </p:cNvSpPr>
            <p:nvPr/>
          </p:nvSpPr>
          <p:spPr bwMode="auto">
            <a:xfrm>
              <a:off x="8575675" y="6238875"/>
              <a:ext cx="812800" cy="455613"/>
            </a:xfrm>
            <a:custGeom>
              <a:avLst/>
              <a:gdLst>
                <a:gd name="T0" fmla="*/ 51 w 91"/>
                <a:gd name="T1" fmla="*/ 3 h 51"/>
                <a:gd name="T2" fmla="*/ 84 w 91"/>
                <a:gd name="T3" fmla="*/ 21 h 51"/>
                <a:gd name="T4" fmla="*/ 40 w 91"/>
                <a:gd name="T5" fmla="*/ 47 h 51"/>
                <a:gd name="T6" fmla="*/ 7 w 91"/>
                <a:gd name="T7" fmla="*/ 28 h 51"/>
                <a:gd name="T8" fmla="*/ 23 w 91"/>
                <a:gd name="T9" fmla="*/ 19 h 51"/>
                <a:gd name="T10" fmla="*/ 23 w 91"/>
                <a:gd name="T11" fmla="*/ 14 h 51"/>
                <a:gd name="T12" fmla="*/ 0 w 91"/>
                <a:gd name="T13" fmla="*/ 28 h 51"/>
                <a:gd name="T14" fmla="*/ 40 w 91"/>
                <a:gd name="T15" fmla="*/ 51 h 51"/>
                <a:gd name="T16" fmla="*/ 40 w 91"/>
                <a:gd name="T17" fmla="*/ 51 h 51"/>
                <a:gd name="T18" fmla="*/ 91 w 91"/>
                <a:gd name="T19" fmla="*/ 21 h 51"/>
                <a:gd name="T20" fmla="*/ 53 w 91"/>
                <a:gd name="T21" fmla="*/ 0 h 51"/>
                <a:gd name="T22" fmla="*/ 51 w 91"/>
                <a:gd name="T23"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51" y="3"/>
                  </a:moveTo>
                  <a:cubicBezTo>
                    <a:pt x="84" y="21"/>
                    <a:pt x="84" y="21"/>
                    <a:pt x="84" y="21"/>
                  </a:cubicBezTo>
                  <a:cubicBezTo>
                    <a:pt x="40" y="47"/>
                    <a:pt x="40" y="47"/>
                    <a:pt x="40" y="47"/>
                  </a:cubicBezTo>
                  <a:cubicBezTo>
                    <a:pt x="7" y="28"/>
                    <a:pt x="7" y="28"/>
                    <a:pt x="7" y="28"/>
                  </a:cubicBezTo>
                  <a:cubicBezTo>
                    <a:pt x="23" y="19"/>
                    <a:pt x="23" y="19"/>
                    <a:pt x="23" y="19"/>
                  </a:cubicBezTo>
                  <a:cubicBezTo>
                    <a:pt x="23" y="14"/>
                    <a:pt x="23" y="14"/>
                    <a:pt x="23" y="14"/>
                  </a:cubicBezTo>
                  <a:cubicBezTo>
                    <a:pt x="0" y="28"/>
                    <a:pt x="0" y="28"/>
                    <a:pt x="0" y="28"/>
                  </a:cubicBezTo>
                  <a:cubicBezTo>
                    <a:pt x="40" y="51"/>
                    <a:pt x="40" y="51"/>
                    <a:pt x="40" y="51"/>
                  </a:cubicBezTo>
                  <a:cubicBezTo>
                    <a:pt x="40" y="51"/>
                    <a:pt x="40" y="51"/>
                    <a:pt x="40" y="51"/>
                  </a:cubicBezTo>
                  <a:cubicBezTo>
                    <a:pt x="91" y="21"/>
                    <a:pt x="91" y="21"/>
                    <a:pt x="91" y="21"/>
                  </a:cubicBezTo>
                  <a:cubicBezTo>
                    <a:pt x="53" y="0"/>
                    <a:pt x="53" y="0"/>
                    <a:pt x="53" y="0"/>
                  </a:cubicBezTo>
                  <a:lnTo>
                    <a:pt x="51"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176" name="Group 2175">
              <a:extLst>
                <a:ext uri="{FF2B5EF4-FFF2-40B4-BE49-F238E27FC236}">
                  <a16:creationId xmlns:a16="http://schemas.microsoft.com/office/drawing/2014/main" id="{C926BCDE-6CA3-4E45-B77B-4102F8FE3B30}"/>
                </a:ext>
              </a:extLst>
            </p:cNvPr>
            <p:cNvGrpSpPr/>
            <p:nvPr/>
          </p:nvGrpSpPr>
          <p:grpSpPr>
            <a:xfrm>
              <a:off x="8807450" y="5908675"/>
              <a:ext cx="428626" cy="563563"/>
              <a:chOff x="8807450" y="5908675"/>
              <a:chExt cx="428626" cy="563563"/>
            </a:xfrm>
            <a:grpFill/>
          </p:grpSpPr>
          <p:sp>
            <p:nvSpPr>
              <p:cNvPr id="2177" name="Freeform 32">
                <a:extLst>
                  <a:ext uri="{FF2B5EF4-FFF2-40B4-BE49-F238E27FC236}">
                    <a16:creationId xmlns:a16="http://schemas.microsoft.com/office/drawing/2014/main" id="{A2AF14AD-6E37-0F49-9797-9E4B28EE71DC}"/>
                  </a:ext>
                </a:extLst>
              </p:cNvPr>
              <p:cNvSpPr>
                <a:spLocks/>
              </p:cNvSpPr>
              <p:nvPr/>
            </p:nvSpPr>
            <p:spPr bwMode="auto">
              <a:xfrm>
                <a:off x="8977313" y="6337300"/>
                <a:ext cx="258763" cy="134938"/>
              </a:xfrm>
              <a:custGeom>
                <a:avLst/>
                <a:gdLst>
                  <a:gd name="T0" fmla="*/ 20 w 29"/>
                  <a:gd name="T1" fmla="*/ 9 h 15"/>
                  <a:gd name="T2" fmla="*/ 15 w 29"/>
                  <a:gd name="T3" fmla="*/ 7 h 15"/>
                  <a:gd name="T4" fmla="*/ 13 w 29"/>
                  <a:gd name="T5" fmla="*/ 7 h 15"/>
                  <a:gd name="T6" fmla="*/ 9 w 29"/>
                  <a:gd name="T7" fmla="*/ 5 h 15"/>
                  <a:gd name="T8" fmla="*/ 7 w 29"/>
                  <a:gd name="T9" fmla="*/ 4 h 15"/>
                  <a:gd name="T10" fmla="*/ 5 w 29"/>
                  <a:gd name="T11" fmla="*/ 2 h 15"/>
                  <a:gd name="T12" fmla="*/ 1 w 29"/>
                  <a:gd name="T13" fmla="*/ 0 h 15"/>
                  <a:gd name="T14" fmla="*/ 0 w 29"/>
                  <a:gd name="T15" fmla="*/ 1 h 15"/>
                  <a:gd name="T16" fmla="*/ 4 w 29"/>
                  <a:gd name="T17" fmla="*/ 4 h 15"/>
                  <a:gd name="T18" fmla="*/ 3 w 29"/>
                  <a:gd name="T19" fmla="*/ 4 h 15"/>
                  <a:gd name="T20" fmla="*/ 2 w 29"/>
                  <a:gd name="T21" fmla="*/ 5 h 15"/>
                  <a:gd name="T22" fmla="*/ 2 w 29"/>
                  <a:gd name="T23" fmla="*/ 5 h 15"/>
                  <a:gd name="T24" fmla="*/ 3 w 29"/>
                  <a:gd name="T25" fmla="*/ 5 h 15"/>
                  <a:gd name="T26" fmla="*/ 4 w 29"/>
                  <a:gd name="T27" fmla="*/ 6 h 15"/>
                  <a:gd name="T28" fmla="*/ 5 w 29"/>
                  <a:gd name="T29" fmla="*/ 6 h 15"/>
                  <a:gd name="T30" fmla="*/ 6 w 29"/>
                  <a:gd name="T31" fmla="*/ 5 h 15"/>
                  <a:gd name="T32" fmla="*/ 5 w 29"/>
                  <a:gd name="T33" fmla="*/ 6 h 15"/>
                  <a:gd name="T34" fmla="*/ 5 w 29"/>
                  <a:gd name="T35" fmla="*/ 6 h 15"/>
                  <a:gd name="T36" fmla="*/ 6 w 29"/>
                  <a:gd name="T37" fmla="*/ 7 h 15"/>
                  <a:gd name="T38" fmla="*/ 8 w 29"/>
                  <a:gd name="T39" fmla="*/ 7 h 15"/>
                  <a:gd name="T40" fmla="*/ 9 w 29"/>
                  <a:gd name="T41" fmla="*/ 7 h 15"/>
                  <a:gd name="T42" fmla="*/ 9 w 29"/>
                  <a:gd name="T43" fmla="*/ 7 h 15"/>
                  <a:gd name="T44" fmla="*/ 8 w 29"/>
                  <a:gd name="T45" fmla="*/ 9 h 15"/>
                  <a:gd name="T46" fmla="*/ 8 w 29"/>
                  <a:gd name="T47" fmla="*/ 9 h 15"/>
                  <a:gd name="T48" fmla="*/ 8 w 29"/>
                  <a:gd name="T49" fmla="*/ 10 h 15"/>
                  <a:gd name="T50" fmla="*/ 9 w 29"/>
                  <a:gd name="T51" fmla="*/ 10 h 15"/>
                  <a:gd name="T52" fmla="*/ 11 w 29"/>
                  <a:gd name="T53" fmla="*/ 10 h 15"/>
                  <a:gd name="T54" fmla="*/ 11 w 29"/>
                  <a:gd name="T55" fmla="*/ 9 h 15"/>
                  <a:gd name="T56" fmla="*/ 13 w 29"/>
                  <a:gd name="T57" fmla="*/ 9 h 15"/>
                  <a:gd name="T58" fmla="*/ 14 w 29"/>
                  <a:gd name="T59" fmla="*/ 8 h 15"/>
                  <a:gd name="T60" fmla="*/ 15 w 29"/>
                  <a:gd name="T61" fmla="*/ 8 h 15"/>
                  <a:gd name="T62" fmla="*/ 17 w 29"/>
                  <a:gd name="T63" fmla="*/ 10 h 15"/>
                  <a:gd name="T64" fmla="*/ 16 w 29"/>
                  <a:gd name="T65" fmla="*/ 11 h 15"/>
                  <a:gd name="T66" fmla="*/ 14 w 29"/>
                  <a:gd name="T67" fmla="*/ 12 h 15"/>
                  <a:gd name="T68" fmla="*/ 12 w 29"/>
                  <a:gd name="T69" fmla="*/ 13 h 15"/>
                  <a:gd name="T70" fmla="*/ 11 w 29"/>
                  <a:gd name="T71" fmla="*/ 14 h 15"/>
                  <a:gd name="T72" fmla="*/ 11 w 29"/>
                  <a:gd name="T73" fmla="*/ 14 h 15"/>
                  <a:gd name="T74" fmla="*/ 13 w 29"/>
                  <a:gd name="T75" fmla="*/ 14 h 15"/>
                  <a:gd name="T76" fmla="*/ 17 w 29"/>
                  <a:gd name="T77" fmla="*/ 13 h 15"/>
                  <a:gd name="T78" fmla="*/ 22 w 29"/>
                  <a:gd name="T79" fmla="*/ 13 h 15"/>
                  <a:gd name="T80" fmla="*/ 26 w 29"/>
                  <a:gd name="T81" fmla="*/ 13 h 15"/>
                  <a:gd name="T82" fmla="*/ 28 w 29"/>
                  <a:gd name="T83" fmla="*/ 13 h 15"/>
                  <a:gd name="T84" fmla="*/ 29 w 29"/>
                  <a:gd name="T85" fmla="*/ 12 h 15"/>
                  <a:gd name="T86" fmla="*/ 29 w 29"/>
                  <a:gd name="T87" fmla="*/ 12 h 15"/>
                  <a:gd name="T88" fmla="*/ 28 w 29"/>
                  <a:gd name="T89" fmla="*/ 12 h 15"/>
                  <a:gd name="T90" fmla="*/ 26 w 29"/>
                  <a:gd name="T91" fmla="*/ 11 h 15"/>
                  <a:gd name="T92" fmla="*/ 20 w 29"/>
                  <a:gd name="T93" fmla="*/ 11 h 15"/>
                  <a:gd name="T94" fmla="*/ 20 w 29"/>
                  <a:gd name="T9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 h="15">
                    <a:moveTo>
                      <a:pt x="20" y="9"/>
                    </a:moveTo>
                    <a:cubicBezTo>
                      <a:pt x="19" y="8"/>
                      <a:pt x="17" y="7"/>
                      <a:pt x="15" y="7"/>
                    </a:cubicBezTo>
                    <a:cubicBezTo>
                      <a:pt x="14" y="7"/>
                      <a:pt x="13" y="7"/>
                      <a:pt x="13" y="7"/>
                    </a:cubicBezTo>
                    <a:cubicBezTo>
                      <a:pt x="12" y="6"/>
                      <a:pt x="10" y="5"/>
                      <a:pt x="9" y="5"/>
                    </a:cubicBezTo>
                    <a:cubicBezTo>
                      <a:pt x="9" y="5"/>
                      <a:pt x="8" y="4"/>
                      <a:pt x="7" y="4"/>
                    </a:cubicBezTo>
                    <a:cubicBezTo>
                      <a:pt x="7" y="3"/>
                      <a:pt x="7" y="3"/>
                      <a:pt x="5" y="2"/>
                    </a:cubicBezTo>
                    <a:cubicBezTo>
                      <a:pt x="1" y="0"/>
                      <a:pt x="1" y="0"/>
                      <a:pt x="1" y="0"/>
                    </a:cubicBezTo>
                    <a:cubicBezTo>
                      <a:pt x="0" y="1"/>
                      <a:pt x="0" y="1"/>
                      <a:pt x="0" y="1"/>
                    </a:cubicBezTo>
                    <a:cubicBezTo>
                      <a:pt x="4" y="4"/>
                      <a:pt x="4" y="4"/>
                      <a:pt x="4" y="4"/>
                    </a:cubicBezTo>
                    <a:cubicBezTo>
                      <a:pt x="3" y="4"/>
                      <a:pt x="3" y="4"/>
                      <a:pt x="3" y="4"/>
                    </a:cubicBezTo>
                    <a:cubicBezTo>
                      <a:pt x="3" y="4"/>
                      <a:pt x="2" y="4"/>
                      <a:pt x="2" y="5"/>
                    </a:cubicBezTo>
                    <a:cubicBezTo>
                      <a:pt x="2" y="5"/>
                      <a:pt x="2" y="5"/>
                      <a:pt x="2" y="5"/>
                    </a:cubicBezTo>
                    <a:cubicBezTo>
                      <a:pt x="2" y="5"/>
                      <a:pt x="3" y="5"/>
                      <a:pt x="3" y="5"/>
                    </a:cubicBezTo>
                    <a:cubicBezTo>
                      <a:pt x="3" y="6"/>
                      <a:pt x="3" y="6"/>
                      <a:pt x="4" y="6"/>
                    </a:cubicBezTo>
                    <a:cubicBezTo>
                      <a:pt x="4" y="6"/>
                      <a:pt x="5" y="6"/>
                      <a:pt x="5" y="6"/>
                    </a:cubicBezTo>
                    <a:cubicBezTo>
                      <a:pt x="6" y="5"/>
                      <a:pt x="6" y="5"/>
                      <a:pt x="6" y="5"/>
                    </a:cubicBezTo>
                    <a:cubicBezTo>
                      <a:pt x="5" y="6"/>
                      <a:pt x="5" y="6"/>
                      <a:pt x="5" y="6"/>
                    </a:cubicBezTo>
                    <a:cubicBezTo>
                      <a:pt x="5" y="6"/>
                      <a:pt x="5" y="6"/>
                      <a:pt x="5" y="6"/>
                    </a:cubicBezTo>
                    <a:cubicBezTo>
                      <a:pt x="5" y="6"/>
                      <a:pt x="5" y="7"/>
                      <a:pt x="6" y="7"/>
                    </a:cubicBezTo>
                    <a:cubicBezTo>
                      <a:pt x="6" y="7"/>
                      <a:pt x="7" y="7"/>
                      <a:pt x="8" y="7"/>
                    </a:cubicBezTo>
                    <a:cubicBezTo>
                      <a:pt x="8" y="7"/>
                      <a:pt x="8" y="7"/>
                      <a:pt x="9" y="7"/>
                    </a:cubicBezTo>
                    <a:cubicBezTo>
                      <a:pt x="9" y="7"/>
                      <a:pt x="9" y="7"/>
                      <a:pt x="9" y="7"/>
                    </a:cubicBezTo>
                    <a:cubicBezTo>
                      <a:pt x="9" y="8"/>
                      <a:pt x="9" y="8"/>
                      <a:pt x="8" y="9"/>
                    </a:cubicBezTo>
                    <a:cubicBezTo>
                      <a:pt x="8" y="9"/>
                      <a:pt x="8" y="9"/>
                      <a:pt x="8" y="9"/>
                    </a:cubicBezTo>
                    <a:cubicBezTo>
                      <a:pt x="8" y="9"/>
                      <a:pt x="8" y="9"/>
                      <a:pt x="8" y="10"/>
                    </a:cubicBezTo>
                    <a:cubicBezTo>
                      <a:pt x="8" y="10"/>
                      <a:pt x="9" y="10"/>
                      <a:pt x="9" y="10"/>
                    </a:cubicBezTo>
                    <a:cubicBezTo>
                      <a:pt x="10" y="10"/>
                      <a:pt x="10" y="10"/>
                      <a:pt x="11" y="10"/>
                    </a:cubicBezTo>
                    <a:cubicBezTo>
                      <a:pt x="11" y="9"/>
                      <a:pt x="11" y="9"/>
                      <a:pt x="11" y="9"/>
                    </a:cubicBezTo>
                    <a:cubicBezTo>
                      <a:pt x="11" y="9"/>
                      <a:pt x="12" y="9"/>
                      <a:pt x="13" y="9"/>
                    </a:cubicBezTo>
                    <a:cubicBezTo>
                      <a:pt x="14" y="9"/>
                      <a:pt x="14" y="8"/>
                      <a:pt x="14" y="8"/>
                    </a:cubicBezTo>
                    <a:cubicBezTo>
                      <a:pt x="15" y="8"/>
                      <a:pt x="15" y="8"/>
                      <a:pt x="15" y="8"/>
                    </a:cubicBezTo>
                    <a:cubicBezTo>
                      <a:pt x="16" y="8"/>
                      <a:pt x="17" y="9"/>
                      <a:pt x="17" y="10"/>
                    </a:cubicBezTo>
                    <a:cubicBezTo>
                      <a:pt x="17" y="10"/>
                      <a:pt x="17" y="11"/>
                      <a:pt x="16" y="11"/>
                    </a:cubicBezTo>
                    <a:cubicBezTo>
                      <a:pt x="16" y="11"/>
                      <a:pt x="15" y="12"/>
                      <a:pt x="14" y="12"/>
                    </a:cubicBezTo>
                    <a:cubicBezTo>
                      <a:pt x="14" y="12"/>
                      <a:pt x="13" y="13"/>
                      <a:pt x="12" y="13"/>
                    </a:cubicBezTo>
                    <a:cubicBezTo>
                      <a:pt x="11" y="13"/>
                      <a:pt x="11" y="14"/>
                      <a:pt x="11" y="14"/>
                    </a:cubicBezTo>
                    <a:cubicBezTo>
                      <a:pt x="11" y="14"/>
                      <a:pt x="11" y="14"/>
                      <a:pt x="11" y="14"/>
                    </a:cubicBezTo>
                    <a:cubicBezTo>
                      <a:pt x="12" y="15"/>
                      <a:pt x="13" y="15"/>
                      <a:pt x="13" y="14"/>
                    </a:cubicBezTo>
                    <a:cubicBezTo>
                      <a:pt x="15" y="14"/>
                      <a:pt x="16" y="14"/>
                      <a:pt x="17" y="13"/>
                    </a:cubicBezTo>
                    <a:cubicBezTo>
                      <a:pt x="19" y="13"/>
                      <a:pt x="20" y="13"/>
                      <a:pt x="22" y="13"/>
                    </a:cubicBezTo>
                    <a:cubicBezTo>
                      <a:pt x="23" y="13"/>
                      <a:pt x="24" y="13"/>
                      <a:pt x="26" y="13"/>
                    </a:cubicBezTo>
                    <a:cubicBezTo>
                      <a:pt x="26" y="13"/>
                      <a:pt x="27" y="13"/>
                      <a:pt x="28" y="13"/>
                    </a:cubicBezTo>
                    <a:cubicBezTo>
                      <a:pt x="29" y="13"/>
                      <a:pt x="29" y="13"/>
                      <a:pt x="29" y="12"/>
                    </a:cubicBezTo>
                    <a:cubicBezTo>
                      <a:pt x="29" y="12"/>
                      <a:pt x="29" y="12"/>
                      <a:pt x="29" y="12"/>
                    </a:cubicBezTo>
                    <a:cubicBezTo>
                      <a:pt x="29" y="12"/>
                      <a:pt x="29" y="12"/>
                      <a:pt x="28" y="12"/>
                    </a:cubicBezTo>
                    <a:cubicBezTo>
                      <a:pt x="27" y="12"/>
                      <a:pt x="27" y="11"/>
                      <a:pt x="26" y="11"/>
                    </a:cubicBezTo>
                    <a:cubicBezTo>
                      <a:pt x="24" y="11"/>
                      <a:pt x="22" y="11"/>
                      <a:pt x="20" y="11"/>
                    </a:cubicBezTo>
                    <a:cubicBezTo>
                      <a:pt x="20" y="10"/>
                      <a:pt x="20" y="9"/>
                      <a:pt x="20"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8" name="Freeform 33">
                <a:extLst>
                  <a:ext uri="{FF2B5EF4-FFF2-40B4-BE49-F238E27FC236}">
                    <a16:creationId xmlns:a16="http://schemas.microsoft.com/office/drawing/2014/main" id="{FAA80DD5-4708-A24A-82B2-5356D4611D88}"/>
                  </a:ext>
                </a:extLst>
              </p:cNvPr>
              <p:cNvSpPr>
                <a:spLocks/>
              </p:cNvSpPr>
              <p:nvPr/>
            </p:nvSpPr>
            <p:spPr bwMode="auto">
              <a:xfrm>
                <a:off x="8870950" y="5945188"/>
                <a:ext cx="258763" cy="347663"/>
              </a:xfrm>
              <a:custGeom>
                <a:avLst/>
                <a:gdLst>
                  <a:gd name="T0" fmla="*/ 27 w 29"/>
                  <a:gd name="T1" fmla="*/ 6 h 39"/>
                  <a:gd name="T2" fmla="*/ 19 w 29"/>
                  <a:gd name="T3" fmla="*/ 1 h 39"/>
                  <a:gd name="T4" fmla="*/ 16 w 29"/>
                  <a:gd name="T5" fmla="*/ 1 h 39"/>
                  <a:gd name="T6" fmla="*/ 0 w 29"/>
                  <a:gd name="T7" fmla="*/ 33 h 39"/>
                  <a:gd name="T8" fmla="*/ 11 w 29"/>
                  <a:gd name="T9" fmla="*/ 39 h 39"/>
                  <a:gd name="T10" fmla="*/ 28 w 29"/>
                  <a:gd name="T11" fmla="*/ 8 h 39"/>
                  <a:gd name="T12" fmla="*/ 27 w 29"/>
                  <a:gd name="T13" fmla="*/ 6 h 39"/>
                </a:gdLst>
                <a:ahLst/>
                <a:cxnLst>
                  <a:cxn ang="0">
                    <a:pos x="T0" y="T1"/>
                  </a:cxn>
                  <a:cxn ang="0">
                    <a:pos x="T2" y="T3"/>
                  </a:cxn>
                  <a:cxn ang="0">
                    <a:pos x="T4" y="T5"/>
                  </a:cxn>
                  <a:cxn ang="0">
                    <a:pos x="T6" y="T7"/>
                  </a:cxn>
                  <a:cxn ang="0">
                    <a:pos x="T8" y="T9"/>
                  </a:cxn>
                  <a:cxn ang="0">
                    <a:pos x="T10" y="T11"/>
                  </a:cxn>
                  <a:cxn ang="0">
                    <a:pos x="T12" y="T13"/>
                  </a:cxn>
                </a:cxnLst>
                <a:rect l="0" t="0" r="r" b="b"/>
                <a:pathLst>
                  <a:path w="29" h="39">
                    <a:moveTo>
                      <a:pt x="27" y="6"/>
                    </a:moveTo>
                    <a:cubicBezTo>
                      <a:pt x="24" y="4"/>
                      <a:pt x="22" y="3"/>
                      <a:pt x="19" y="1"/>
                    </a:cubicBezTo>
                    <a:cubicBezTo>
                      <a:pt x="18" y="1"/>
                      <a:pt x="17" y="0"/>
                      <a:pt x="16" y="1"/>
                    </a:cubicBezTo>
                    <a:cubicBezTo>
                      <a:pt x="10" y="11"/>
                      <a:pt x="4" y="22"/>
                      <a:pt x="0" y="33"/>
                    </a:cubicBezTo>
                    <a:cubicBezTo>
                      <a:pt x="11" y="39"/>
                      <a:pt x="11" y="39"/>
                      <a:pt x="11" y="39"/>
                    </a:cubicBezTo>
                    <a:cubicBezTo>
                      <a:pt x="18" y="29"/>
                      <a:pt x="24" y="19"/>
                      <a:pt x="28" y="8"/>
                    </a:cubicBezTo>
                    <a:cubicBezTo>
                      <a:pt x="28" y="8"/>
                      <a:pt x="29" y="7"/>
                      <a:pt x="27"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9" name="Freeform 34">
                <a:extLst>
                  <a:ext uri="{FF2B5EF4-FFF2-40B4-BE49-F238E27FC236}">
                    <a16:creationId xmlns:a16="http://schemas.microsoft.com/office/drawing/2014/main" id="{03462DFD-001F-3145-95BA-D5CDABAEDEF7}"/>
                  </a:ext>
                </a:extLst>
              </p:cNvPr>
              <p:cNvSpPr>
                <a:spLocks/>
              </p:cNvSpPr>
              <p:nvPr/>
            </p:nvSpPr>
            <p:spPr bwMode="auto">
              <a:xfrm>
                <a:off x="9058275" y="5908675"/>
                <a:ext cx="80963" cy="63500"/>
              </a:xfrm>
              <a:custGeom>
                <a:avLst/>
                <a:gdLst>
                  <a:gd name="T0" fmla="*/ 8 w 9"/>
                  <a:gd name="T1" fmla="*/ 5 h 7"/>
                  <a:gd name="T2" fmla="*/ 7 w 9"/>
                  <a:gd name="T3" fmla="*/ 3 h 7"/>
                  <a:gd name="T4" fmla="*/ 3 w 9"/>
                  <a:gd name="T5" fmla="*/ 1 h 7"/>
                  <a:gd name="T6" fmla="*/ 1 w 9"/>
                  <a:gd name="T7" fmla="*/ 1 h 7"/>
                  <a:gd name="T8" fmla="*/ 0 w 9"/>
                  <a:gd name="T9" fmla="*/ 3 h 7"/>
                  <a:gd name="T10" fmla="*/ 7 w 9"/>
                  <a:gd name="T11" fmla="*/ 7 h 7"/>
                  <a:gd name="T12" fmla="*/ 8 w 9"/>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8" y="5"/>
                    </a:moveTo>
                    <a:cubicBezTo>
                      <a:pt x="9" y="4"/>
                      <a:pt x="8" y="4"/>
                      <a:pt x="7" y="3"/>
                    </a:cubicBezTo>
                    <a:cubicBezTo>
                      <a:pt x="3" y="1"/>
                      <a:pt x="3" y="1"/>
                      <a:pt x="3" y="1"/>
                    </a:cubicBezTo>
                    <a:cubicBezTo>
                      <a:pt x="2" y="0"/>
                      <a:pt x="1" y="0"/>
                      <a:pt x="1" y="1"/>
                    </a:cubicBezTo>
                    <a:cubicBezTo>
                      <a:pt x="0" y="3"/>
                      <a:pt x="0" y="3"/>
                      <a:pt x="0" y="3"/>
                    </a:cubicBezTo>
                    <a:cubicBezTo>
                      <a:pt x="7" y="7"/>
                      <a:pt x="7" y="7"/>
                      <a:pt x="7" y="7"/>
                    </a:cubicBezTo>
                    <a:lnTo>
                      <a:pt x="8" y="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0" name="Freeform 35">
                <a:extLst>
                  <a:ext uri="{FF2B5EF4-FFF2-40B4-BE49-F238E27FC236}">
                    <a16:creationId xmlns:a16="http://schemas.microsoft.com/office/drawing/2014/main" id="{B4E41DDF-126A-0B44-A6D3-40F15B4FD26F}"/>
                  </a:ext>
                </a:extLst>
              </p:cNvPr>
              <p:cNvSpPr>
                <a:spLocks/>
              </p:cNvSpPr>
              <p:nvPr/>
            </p:nvSpPr>
            <p:spPr bwMode="auto">
              <a:xfrm>
                <a:off x="8807450" y="6265863"/>
                <a:ext cx="142875" cy="179388"/>
              </a:xfrm>
              <a:custGeom>
                <a:avLst/>
                <a:gdLst>
                  <a:gd name="T0" fmla="*/ 2 w 16"/>
                  <a:gd name="T1" fmla="*/ 19 h 20"/>
                  <a:gd name="T2" fmla="*/ 5 w 16"/>
                  <a:gd name="T3" fmla="*/ 17 h 20"/>
                  <a:gd name="T4" fmla="*/ 16 w 16"/>
                  <a:gd name="T5" fmla="*/ 6 h 20"/>
                  <a:gd name="T6" fmla="*/ 5 w 16"/>
                  <a:gd name="T7" fmla="*/ 0 h 20"/>
                  <a:gd name="T8" fmla="*/ 2 w 16"/>
                  <a:gd name="T9" fmla="*/ 15 h 20"/>
                  <a:gd name="T10" fmla="*/ 2 w 16"/>
                  <a:gd name="T11" fmla="*/ 19 h 20"/>
                </a:gdLst>
                <a:ahLst/>
                <a:cxnLst>
                  <a:cxn ang="0">
                    <a:pos x="T0" y="T1"/>
                  </a:cxn>
                  <a:cxn ang="0">
                    <a:pos x="T2" y="T3"/>
                  </a:cxn>
                  <a:cxn ang="0">
                    <a:pos x="T4" y="T5"/>
                  </a:cxn>
                  <a:cxn ang="0">
                    <a:pos x="T6" y="T7"/>
                  </a:cxn>
                  <a:cxn ang="0">
                    <a:pos x="T8" y="T9"/>
                  </a:cxn>
                  <a:cxn ang="0">
                    <a:pos x="T10" y="T11"/>
                  </a:cxn>
                </a:cxnLst>
                <a:rect l="0" t="0" r="r" b="b"/>
                <a:pathLst>
                  <a:path w="16" h="20">
                    <a:moveTo>
                      <a:pt x="2" y="19"/>
                    </a:moveTo>
                    <a:cubicBezTo>
                      <a:pt x="3" y="20"/>
                      <a:pt x="4" y="19"/>
                      <a:pt x="5" y="17"/>
                    </a:cubicBezTo>
                    <a:cubicBezTo>
                      <a:pt x="5" y="17"/>
                      <a:pt x="9" y="17"/>
                      <a:pt x="16" y="6"/>
                    </a:cubicBezTo>
                    <a:cubicBezTo>
                      <a:pt x="5" y="0"/>
                      <a:pt x="5" y="0"/>
                      <a:pt x="5" y="0"/>
                    </a:cubicBezTo>
                    <a:cubicBezTo>
                      <a:pt x="0" y="12"/>
                      <a:pt x="2" y="15"/>
                      <a:pt x="2" y="15"/>
                    </a:cubicBezTo>
                    <a:cubicBezTo>
                      <a:pt x="1" y="16"/>
                      <a:pt x="1" y="19"/>
                      <a:pt x="2"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1" name="Freeform 36">
                <a:extLst>
                  <a:ext uri="{FF2B5EF4-FFF2-40B4-BE49-F238E27FC236}">
                    <a16:creationId xmlns:a16="http://schemas.microsoft.com/office/drawing/2014/main" id="{79DCA526-E59B-0D41-9EA8-9DDC7FB4A06F}"/>
                  </a:ext>
                </a:extLst>
              </p:cNvPr>
              <p:cNvSpPr>
                <a:spLocks/>
              </p:cNvSpPr>
              <p:nvPr/>
            </p:nvSpPr>
            <p:spPr bwMode="auto">
              <a:xfrm>
                <a:off x="9058275" y="6034088"/>
                <a:ext cx="115888" cy="177800"/>
              </a:xfrm>
              <a:custGeom>
                <a:avLst/>
                <a:gdLst>
                  <a:gd name="T0" fmla="*/ 1 w 13"/>
                  <a:gd name="T1" fmla="*/ 19 h 20"/>
                  <a:gd name="T2" fmla="*/ 4 w 13"/>
                  <a:gd name="T3" fmla="*/ 18 h 20"/>
                  <a:gd name="T4" fmla="*/ 12 w 13"/>
                  <a:gd name="T5" fmla="*/ 3 h 20"/>
                  <a:gd name="T6" fmla="*/ 11 w 13"/>
                  <a:gd name="T7" fmla="*/ 0 h 20"/>
                  <a:gd name="T8" fmla="*/ 9 w 13"/>
                  <a:gd name="T9" fmla="*/ 1 h 20"/>
                  <a:gd name="T10" fmla="*/ 1 w 13"/>
                  <a:gd name="T11" fmla="*/ 16 h 20"/>
                  <a:gd name="T12" fmla="*/ 1 w 13"/>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13" h="20">
                    <a:moveTo>
                      <a:pt x="1" y="19"/>
                    </a:moveTo>
                    <a:cubicBezTo>
                      <a:pt x="2" y="20"/>
                      <a:pt x="3" y="19"/>
                      <a:pt x="4" y="18"/>
                    </a:cubicBezTo>
                    <a:cubicBezTo>
                      <a:pt x="7" y="13"/>
                      <a:pt x="10" y="8"/>
                      <a:pt x="12" y="3"/>
                    </a:cubicBezTo>
                    <a:cubicBezTo>
                      <a:pt x="13" y="2"/>
                      <a:pt x="12" y="0"/>
                      <a:pt x="11" y="0"/>
                    </a:cubicBezTo>
                    <a:cubicBezTo>
                      <a:pt x="10" y="0"/>
                      <a:pt x="9" y="0"/>
                      <a:pt x="9" y="1"/>
                    </a:cubicBezTo>
                    <a:cubicBezTo>
                      <a:pt x="7" y="6"/>
                      <a:pt x="4" y="11"/>
                      <a:pt x="1" y="16"/>
                    </a:cubicBezTo>
                    <a:cubicBezTo>
                      <a:pt x="0" y="17"/>
                      <a:pt x="0" y="18"/>
                      <a:pt x="1"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182" name="Group 2181">
            <a:extLst>
              <a:ext uri="{FF2B5EF4-FFF2-40B4-BE49-F238E27FC236}">
                <a16:creationId xmlns:a16="http://schemas.microsoft.com/office/drawing/2014/main" id="{64EE2B88-07DA-4E45-A452-9B0A82752AE0}"/>
              </a:ext>
            </a:extLst>
          </p:cNvPr>
          <p:cNvGrpSpPr/>
          <p:nvPr userDrawn="1"/>
        </p:nvGrpSpPr>
        <p:grpSpPr>
          <a:xfrm>
            <a:off x="7677961" y="3115310"/>
            <a:ext cx="264315" cy="247683"/>
            <a:chOff x="8620125" y="1881188"/>
            <a:chExt cx="706438" cy="661987"/>
          </a:xfrm>
          <a:solidFill>
            <a:srgbClr val="003088"/>
          </a:solidFill>
        </p:grpSpPr>
        <p:sp>
          <p:nvSpPr>
            <p:cNvPr id="2183" name="Freeform 37">
              <a:extLst>
                <a:ext uri="{FF2B5EF4-FFF2-40B4-BE49-F238E27FC236}">
                  <a16:creationId xmlns:a16="http://schemas.microsoft.com/office/drawing/2014/main" id="{03B79F71-F4E5-0A4D-806D-1C98D3C8994C}"/>
                </a:ext>
              </a:extLst>
            </p:cNvPr>
            <p:cNvSpPr>
              <a:spLocks/>
            </p:cNvSpPr>
            <p:nvPr/>
          </p:nvSpPr>
          <p:spPr bwMode="auto">
            <a:xfrm>
              <a:off x="8620125" y="2193925"/>
              <a:ext cx="312738" cy="250825"/>
            </a:xfrm>
            <a:custGeom>
              <a:avLst/>
              <a:gdLst>
                <a:gd name="T0" fmla="*/ 10 w 35"/>
                <a:gd name="T1" fmla="*/ 28 h 28"/>
                <a:gd name="T2" fmla="*/ 13 w 35"/>
                <a:gd name="T3" fmla="*/ 25 h 28"/>
                <a:gd name="T4" fmla="*/ 5 w 35"/>
                <a:gd name="T5" fmla="*/ 13 h 28"/>
                <a:gd name="T6" fmla="*/ 24 w 35"/>
                <a:gd name="T7" fmla="*/ 5 h 28"/>
                <a:gd name="T8" fmla="*/ 34 w 35"/>
                <a:gd name="T9" fmla="*/ 21 h 28"/>
                <a:gd name="T10" fmla="*/ 35 w 35"/>
                <a:gd name="T11" fmla="*/ 16 h 28"/>
                <a:gd name="T12" fmla="*/ 26 w 35"/>
                <a:gd name="T13" fmla="*/ 2 h 28"/>
                <a:gd name="T14" fmla="*/ 23 w 35"/>
                <a:gd name="T15" fmla="*/ 1 h 28"/>
                <a:gd name="T16" fmla="*/ 1 w 35"/>
                <a:gd name="T17" fmla="*/ 10 h 28"/>
                <a:gd name="T18" fmla="*/ 1 w 35"/>
                <a:gd name="T19" fmla="*/ 13 h 28"/>
                <a:gd name="T20" fmla="*/ 10 w 35"/>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8">
                  <a:moveTo>
                    <a:pt x="10" y="28"/>
                  </a:moveTo>
                  <a:cubicBezTo>
                    <a:pt x="11" y="27"/>
                    <a:pt x="12" y="26"/>
                    <a:pt x="13" y="25"/>
                  </a:cubicBezTo>
                  <a:cubicBezTo>
                    <a:pt x="5" y="13"/>
                    <a:pt x="5" y="13"/>
                    <a:pt x="5" y="13"/>
                  </a:cubicBezTo>
                  <a:cubicBezTo>
                    <a:pt x="24" y="5"/>
                    <a:pt x="24" y="5"/>
                    <a:pt x="24" y="5"/>
                  </a:cubicBezTo>
                  <a:cubicBezTo>
                    <a:pt x="34" y="21"/>
                    <a:pt x="34" y="21"/>
                    <a:pt x="34" y="21"/>
                  </a:cubicBezTo>
                  <a:cubicBezTo>
                    <a:pt x="35" y="16"/>
                    <a:pt x="35" y="16"/>
                    <a:pt x="35" y="16"/>
                  </a:cubicBezTo>
                  <a:cubicBezTo>
                    <a:pt x="26" y="2"/>
                    <a:pt x="26" y="2"/>
                    <a:pt x="26" y="2"/>
                  </a:cubicBezTo>
                  <a:cubicBezTo>
                    <a:pt x="26" y="1"/>
                    <a:pt x="25" y="0"/>
                    <a:pt x="23" y="1"/>
                  </a:cubicBezTo>
                  <a:cubicBezTo>
                    <a:pt x="1" y="10"/>
                    <a:pt x="1" y="10"/>
                    <a:pt x="1" y="10"/>
                  </a:cubicBezTo>
                  <a:cubicBezTo>
                    <a:pt x="0" y="11"/>
                    <a:pt x="0" y="12"/>
                    <a:pt x="1" y="13"/>
                  </a:cubicBezTo>
                  <a:lnTo>
                    <a:pt x="10" y="2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4" name="Freeform 38">
              <a:extLst>
                <a:ext uri="{FF2B5EF4-FFF2-40B4-BE49-F238E27FC236}">
                  <a16:creationId xmlns:a16="http://schemas.microsoft.com/office/drawing/2014/main" id="{9954CEB2-6487-924E-8081-4089E211B37A}"/>
                </a:ext>
              </a:extLst>
            </p:cNvPr>
            <p:cNvSpPr>
              <a:spLocks/>
            </p:cNvSpPr>
            <p:nvPr/>
          </p:nvSpPr>
          <p:spPr bwMode="auto">
            <a:xfrm>
              <a:off x="8728075" y="2159000"/>
              <a:ext cx="598488" cy="384175"/>
            </a:xfrm>
            <a:custGeom>
              <a:avLst/>
              <a:gdLst>
                <a:gd name="T0" fmla="*/ 11 w 67"/>
                <a:gd name="T1" fmla="*/ 23 h 43"/>
                <a:gd name="T2" fmla="*/ 7 w 67"/>
                <a:gd name="T3" fmla="*/ 24 h 43"/>
                <a:gd name="T4" fmla="*/ 4 w 67"/>
                <a:gd name="T5" fmla="*/ 32 h 43"/>
                <a:gd name="T6" fmla="*/ 0 w 67"/>
                <a:gd name="T7" fmla="*/ 37 h 43"/>
                <a:gd name="T8" fmla="*/ 7 w 67"/>
                <a:gd name="T9" fmla="*/ 43 h 43"/>
                <a:gd name="T10" fmla="*/ 30 w 67"/>
                <a:gd name="T11" fmla="*/ 43 h 43"/>
                <a:gd name="T12" fmla="*/ 37 w 67"/>
                <a:gd name="T13" fmla="*/ 38 h 43"/>
                <a:gd name="T14" fmla="*/ 45 w 67"/>
                <a:gd name="T15" fmla="*/ 21 h 43"/>
                <a:gd name="T16" fmla="*/ 49 w 67"/>
                <a:gd name="T17" fmla="*/ 23 h 43"/>
                <a:gd name="T18" fmla="*/ 42 w 67"/>
                <a:gd name="T19" fmla="*/ 38 h 43"/>
                <a:gd name="T20" fmla="*/ 40 w 67"/>
                <a:gd name="T21" fmla="*/ 41 h 43"/>
                <a:gd name="T22" fmla="*/ 67 w 67"/>
                <a:gd name="T23" fmla="*/ 41 h 43"/>
                <a:gd name="T24" fmla="*/ 64 w 67"/>
                <a:gd name="T25" fmla="*/ 16 h 43"/>
                <a:gd name="T26" fmla="*/ 47 w 67"/>
                <a:gd name="T27" fmla="*/ 0 h 43"/>
                <a:gd name="T28" fmla="*/ 30 w 67"/>
                <a:gd name="T29" fmla="*/ 10 h 43"/>
                <a:gd name="T30" fmla="*/ 24 w 67"/>
                <a:gd name="T31" fmla="*/ 30 h 43"/>
                <a:gd name="T32" fmla="*/ 10 w 67"/>
                <a:gd name="T33" fmla="*/ 31 h 43"/>
                <a:gd name="T34" fmla="*/ 12 w 67"/>
                <a:gd name="T35" fmla="*/ 26 h 43"/>
                <a:gd name="T36" fmla="*/ 11 w 67"/>
                <a:gd name="T37"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43">
                  <a:moveTo>
                    <a:pt x="11" y="23"/>
                  </a:moveTo>
                  <a:cubicBezTo>
                    <a:pt x="9" y="22"/>
                    <a:pt x="8" y="23"/>
                    <a:pt x="7" y="24"/>
                  </a:cubicBezTo>
                  <a:cubicBezTo>
                    <a:pt x="4" y="32"/>
                    <a:pt x="4" y="32"/>
                    <a:pt x="4" y="32"/>
                  </a:cubicBezTo>
                  <a:cubicBezTo>
                    <a:pt x="2" y="32"/>
                    <a:pt x="0" y="34"/>
                    <a:pt x="0" y="37"/>
                  </a:cubicBezTo>
                  <a:cubicBezTo>
                    <a:pt x="0" y="41"/>
                    <a:pt x="3" y="43"/>
                    <a:pt x="7" y="43"/>
                  </a:cubicBezTo>
                  <a:cubicBezTo>
                    <a:pt x="30" y="43"/>
                    <a:pt x="30" y="43"/>
                    <a:pt x="30" y="43"/>
                  </a:cubicBezTo>
                  <a:cubicBezTo>
                    <a:pt x="33" y="43"/>
                    <a:pt x="35" y="42"/>
                    <a:pt x="37" y="38"/>
                  </a:cubicBezTo>
                  <a:cubicBezTo>
                    <a:pt x="39" y="34"/>
                    <a:pt x="43" y="26"/>
                    <a:pt x="45" y="21"/>
                  </a:cubicBezTo>
                  <a:cubicBezTo>
                    <a:pt x="49" y="23"/>
                    <a:pt x="49" y="23"/>
                    <a:pt x="49" y="23"/>
                  </a:cubicBezTo>
                  <a:cubicBezTo>
                    <a:pt x="42" y="38"/>
                    <a:pt x="42" y="38"/>
                    <a:pt x="42" y="38"/>
                  </a:cubicBezTo>
                  <a:cubicBezTo>
                    <a:pt x="41" y="40"/>
                    <a:pt x="40" y="41"/>
                    <a:pt x="40" y="41"/>
                  </a:cubicBezTo>
                  <a:cubicBezTo>
                    <a:pt x="67" y="41"/>
                    <a:pt x="67" y="41"/>
                    <a:pt x="67" y="41"/>
                  </a:cubicBezTo>
                  <a:cubicBezTo>
                    <a:pt x="64" y="16"/>
                    <a:pt x="64" y="16"/>
                    <a:pt x="64" y="16"/>
                  </a:cubicBezTo>
                  <a:cubicBezTo>
                    <a:pt x="62" y="5"/>
                    <a:pt x="55" y="0"/>
                    <a:pt x="47" y="0"/>
                  </a:cubicBezTo>
                  <a:cubicBezTo>
                    <a:pt x="41" y="0"/>
                    <a:pt x="33" y="3"/>
                    <a:pt x="30" y="10"/>
                  </a:cubicBezTo>
                  <a:cubicBezTo>
                    <a:pt x="24" y="30"/>
                    <a:pt x="24" y="30"/>
                    <a:pt x="24" y="30"/>
                  </a:cubicBezTo>
                  <a:cubicBezTo>
                    <a:pt x="10" y="31"/>
                    <a:pt x="10" y="31"/>
                    <a:pt x="10" y="31"/>
                  </a:cubicBezTo>
                  <a:cubicBezTo>
                    <a:pt x="12" y="26"/>
                    <a:pt x="12" y="26"/>
                    <a:pt x="12" y="26"/>
                  </a:cubicBezTo>
                  <a:cubicBezTo>
                    <a:pt x="12" y="24"/>
                    <a:pt x="12" y="23"/>
                    <a:pt x="11"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5" name="Oval 39">
              <a:extLst>
                <a:ext uri="{FF2B5EF4-FFF2-40B4-BE49-F238E27FC236}">
                  <a16:creationId xmlns:a16="http://schemas.microsoft.com/office/drawing/2014/main" id="{94E6F580-9CD4-664A-A71E-D05504F3D289}"/>
                </a:ext>
              </a:extLst>
            </p:cNvPr>
            <p:cNvSpPr>
              <a:spLocks noChangeArrowheads="1"/>
            </p:cNvSpPr>
            <p:nvPr/>
          </p:nvSpPr>
          <p:spPr bwMode="auto">
            <a:xfrm>
              <a:off x="8897938" y="1881188"/>
              <a:ext cx="266700" cy="26828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86" name="Group 2185">
            <a:extLst>
              <a:ext uri="{FF2B5EF4-FFF2-40B4-BE49-F238E27FC236}">
                <a16:creationId xmlns:a16="http://schemas.microsoft.com/office/drawing/2014/main" id="{38EF9120-583D-CB4B-BCFC-4617C96BAF68}"/>
              </a:ext>
            </a:extLst>
          </p:cNvPr>
          <p:cNvGrpSpPr/>
          <p:nvPr userDrawn="1"/>
        </p:nvGrpSpPr>
        <p:grpSpPr>
          <a:xfrm>
            <a:off x="8283872" y="3721634"/>
            <a:ext cx="257781" cy="247090"/>
            <a:chOff x="8664575" y="3257550"/>
            <a:chExt cx="688976" cy="660400"/>
          </a:xfrm>
          <a:solidFill>
            <a:srgbClr val="003088"/>
          </a:solidFill>
        </p:grpSpPr>
        <p:sp>
          <p:nvSpPr>
            <p:cNvPr id="2187" name="Freeform 40">
              <a:extLst>
                <a:ext uri="{FF2B5EF4-FFF2-40B4-BE49-F238E27FC236}">
                  <a16:creationId xmlns:a16="http://schemas.microsoft.com/office/drawing/2014/main" id="{D52DEAB1-4D3B-0443-968D-4AACC90F4844}"/>
                </a:ext>
              </a:extLst>
            </p:cNvPr>
            <p:cNvSpPr>
              <a:spLocks/>
            </p:cNvSpPr>
            <p:nvPr/>
          </p:nvSpPr>
          <p:spPr bwMode="auto">
            <a:xfrm>
              <a:off x="8664575" y="3257550"/>
              <a:ext cx="438150" cy="660400"/>
            </a:xfrm>
            <a:custGeom>
              <a:avLst/>
              <a:gdLst>
                <a:gd name="T0" fmla="*/ 4 w 49"/>
                <a:gd name="T1" fmla="*/ 36 h 74"/>
                <a:gd name="T2" fmla="*/ 22 w 49"/>
                <a:gd name="T3" fmla="*/ 44 h 74"/>
                <a:gd name="T4" fmla="*/ 30 w 49"/>
                <a:gd name="T5" fmla="*/ 46 h 74"/>
                <a:gd name="T6" fmla="*/ 22 w 49"/>
                <a:gd name="T7" fmla="*/ 57 h 74"/>
                <a:gd name="T8" fmla="*/ 14 w 49"/>
                <a:gd name="T9" fmla="*/ 52 h 74"/>
                <a:gd name="T10" fmla="*/ 0 w 49"/>
                <a:gd name="T11" fmla="*/ 52 h 74"/>
                <a:gd name="T12" fmla="*/ 16 w 49"/>
                <a:gd name="T13" fmla="*/ 68 h 74"/>
                <a:gd name="T14" fmla="*/ 16 w 49"/>
                <a:gd name="T15" fmla="*/ 74 h 74"/>
                <a:gd name="T16" fmla="*/ 29 w 49"/>
                <a:gd name="T17" fmla="*/ 74 h 74"/>
                <a:gd name="T18" fmla="*/ 29 w 49"/>
                <a:gd name="T19" fmla="*/ 68 h 74"/>
                <a:gd name="T20" fmla="*/ 39 w 49"/>
                <a:gd name="T21" fmla="*/ 62 h 74"/>
                <a:gd name="T22" fmla="*/ 40 w 49"/>
                <a:gd name="T23" fmla="*/ 38 h 74"/>
                <a:gd name="T24" fmla="*/ 24 w 49"/>
                <a:gd name="T25" fmla="*/ 31 h 74"/>
                <a:gd name="T26" fmla="*/ 15 w 49"/>
                <a:gd name="T27" fmla="*/ 28 h 74"/>
                <a:gd name="T28" fmla="*/ 22 w 49"/>
                <a:gd name="T29" fmla="*/ 17 h 74"/>
                <a:gd name="T30" fmla="*/ 31 w 49"/>
                <a:gd name="T31" fmla="*/ 25 h 74"/>
                <a:gd name="T32" fmla="*/ 45 w 49"/>
                <a:gd name="T33" fmla="*/ 25 h 74"/>
                <a:gd name="T34" fmla="*/ 29 w 49"/>
                <a:gd name="T35" fmla="*/ 7 h 74"/>
                <a:gd name="T36" fmla="*/ 29 w 49"/>
                <a:gd name="T37" fmla="*/ 0 h 74"/>
                <a:gd name="T38" fmla="*/ 16 w 49"/>
                <a:gd name="T39" fmla="*/ 0 h 74"/>
                <a:gd name="T40" fmla="*/ 16 w 49"/>
                <a:gd name="T41" fmla="*/ 7 h 74"/>
                <a:gd name="T42" fmla="*/ 0 w 49"/>
                <a:gd name="T43" fmla="*/ 25 h 74"/>
                <a:gd name="T44" fmla="*/ 4 w 49"/>
                <a:gd name="T4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74">
                  <a:moveTo>
                    <a:pt x="4" y="36"/>
                  </a:moveTo>
                  <a:cubicBezTo>
                    <a:pt x="8" y="40"/>
                    <a:pt x="14" y="43"/>
                    <a:pt x="22" y="44"/>
                  </a:cubicBezTo>
                  <a:cubicBezTo>
                    <a:pt x="27" y="44"/>
                    <a:pt x="29" y="46"/>
                    <a:pt x="30" y="46"/>
                  </a:cubicBezTo>
                  <a:cubicBezTo>
                    <a:pt x="33" y="49"/>
                    <a:pt x="31" y="57"/>
                    <a:pt x="22" y="57"/>
                  </a:cubicBezTo>
                  <a:cubicBezTo>
                    <a:pt x="19" y="57"/>
                    <a:pt x="15" y="55"/>
                    <a:pt x="14" y="52"/>
                  </a:cubicBezTo>
                  <a:cubicBezTo>
                    <a:pt x="0" y="52"/>
                    <a:pt x="0" y="52"/>
                    <a:pt x="0" y="52"/>
                  </a:cubicBezTo>
                  <a:cubicBezTo>
                    <a:pt x="1" y="60"/>
                    <a:pt x="7" y="65"/>
                    <a:pt x="16" y="68"/>
                  </a:cubicBezTo>
                  <a:cubicBezTo>
                    <a:pt x="16" y="74"/>
                    <a:pt x="16" y="74"/>
                    <a:pt x="16" y="74"/>
                  </a:cubicBezTo>
                  <a:cubicBezTo>
                    <a:pt x="29" y="74"/>
                    <a:pt x="29" y="74"/>
                    <a:pt x="29" y="74"/>
                  </a:cubicBezTo>
                  <a:cubicBezTo>
                    <a:pt x="29" y="68"/>
                    <a:pt x="29" y="68"/>
                    <a:pt x="29" y="68"/>
                  </a:cubicBezTo>
                  <a:cubicBezTo>
                    <a:pt x="33" y="66"/>
                    <a:pt x="37" y="64"/>
                    <a:pt x="39" y="62"/>
                  </a:cubicBezTo>
                  <a:cubicBezTo>
                    <a:pt x="44" y="57"/>
                    <a:pt x="49" y="46"/>
                    <a:pt x="40" y="38"/>
                  </a:cubicBezTo>
                  <a:cubicBezTo>
                    <a:pt x="36" y="34"/>
                    <a:pt x="31" y="32"/>
                    <a:pt x="24" y="31"/>
                  </a:cubicBezTo>
                  <a:cubicBezTo>
                    <a:pt x="18" y="31"/>
                    <a:pt x="16" y="29"/>
                    <a:pt x="15" y="28"/>
                  </a:cubicBezTo>
                  <a:cubicBezTo>
                    <a:pt x="12" y="26"/>
                    <a:pt x="13" y="17"/>
                    <a:pt x="22" y="17"/>
                  </a:cubicBezTo>
                  <a:cubicBezTo>
                    <a:pt x="27" y="17"/>
                    <a:pt x="31" y="21"/>
                    <a:pt x="31" y="25"/>
                  </a:cubicBezTo>
                  <a:cubicBezTo>
                    <a:pt x="45" y="25"/>
                    <a:pt x="45" y="25"/>
                    <a:pt x="45" y="25"/>
                  </a:cubicBezTo>
                  <a:cubicBezTo>
                    <a:pt x="45" y="16"/>
                    <a:pt x="38" y="9"/>
                    <a:pt x="29" y="7"/>
                  </a:cubicBezTo>
                  <a:cubicBezTo>
                    <a:pt x="29" y="0"/>
                    <a:pt x="29" y="0"/>
                    <a:pt x="29" y="0"/>
                  </a:cubicBezTo>
                  <a:cubicBezTo>
                    <a:pt x="16" y="0"/>
                    <a:pt x="16" y="0"/>
                    <a:pt x="16" y="0"/>
                  </a:cubicBezTo>
                  <a:cubicBezTo>
                    <a:pt x="16" y="7"/>
                    <a:pt x="16" y="7"/>
                    <a:pt x="16" y="7"/>
                  </a:cubicBezTo>
                  <a:cubicBezTo>
                    <a:pt x="3" y="10"/>
                    <a:pt x="0" y="20"/>
                    <a:pt x="0" y="25"/>
                  </a:cubicBezTo>
                  <a:cubicBezTo>
                    <a:pt x="0" y="28"/>
                    <a:pt x="0" y="32"/>
                    <a:pt x="4"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8" name="Freeform 41">
              <a:extLst>
                <a:ext uri="{FF2B5EF4-FFF2-40B4-BE49-F238E27FC236}">
                  <a16:creationId xmlns:a16="http://schemas.microsoft.com/office/drawing/2014/main" id="{D56B9445-7EBB-B741-B0F6-6431375C2638}"/>
                </a:ext>
              </a:extLst>
            </p:cNvPr>
            <p:cNvSpPr>
              <a:spLocks/>
            </p:cNvSpPr>
            <p:nvPr/>
          </p:nvSpPr>
          <p:spPr bwMode="auto">
            <a:xfrm>
              <a:off x="9021763" y="3292475"/>
              <a:ext cx="331788" cy="374650"/>
            </a:xfrm>
            <a:custGeom>
              <a:avLst/>
              <a:gdLst>
                <a:gd name="T0" fmla="*/ 27 w 37"/>
                <a:gd name="T1" fmla="*/ 25 h 42"/>
                <a:gd name="T2" fmla="*/ 0 w 37"/>
                <a:gd name="T3" fmla="*/ 2 h 42"/>
                <a:gd name="T4" fmla="*/ 13 w 37"/>
                <a:gd name="T5" fmla="*/ 25 h 42"/>
                <a:gd name="T6" fmla="*/ 3 w 37"/>
                <a:gd name="T7" fmla="*/ 25 h 42"/>
                <a:gd name="T8" fmla="*/ 20 w 37"/>
                <a:gd name="T9" fmla="*/ 42 h 42"/>
                <a:gd name="T10" fmla="*/ 37 w 37"/>
                <a:gd name="T11" fmla="*/ 25 h 42"/>
                <a:gd name="T12" fmla="*/ 27 w 37"/>
                <a:gd name="T13" fmla="*/ 25 h 42"/>
              </a:gdLst>
              <a:ahLst/>
              <a:cxnLst>
                <a:cxn ang="0">
                  <a:pos x="T0" y="T1"/>
                </a:cxn>
                <a:cxn ang="0">
                  <a:pos x="T2" y="T3"/>
                </a:cxn>
                <a:cxn ang="0">
                  <a:pos x="T4" y="T5"/>
                </a:cxn>
                <a:cxn ang="0">
                  <a:pos x="T6" y="T7"/>
                </a:cxn>
                <a:cxn ang="0">
                  <a:pos x="T8" y="T9"/>
                </a:cxn>
                <a:cxn ang="0">
                  <a:pos x="T10" y="T11"/>
                </a:cxn>
                <a:cxn ang="0">
                  <a:pos x="T12" y="T13"/>
                </a:cxn>
              </a:cxnLst>
              <a:rect l="0" t="0" r="r" b="b"/>
              <a:pathLst>
                <a:path w="37" h="42">
                  <a:moveTo>
                    <a:pt x="27" y="25"/>
                  </a:moveTo>
                  <a:cubicBezTo>
                    <a:pt x="27" y="16"/>
                    <a:pt x="17" y="0"/>
                    <a:pt x="0" y="2"/>
                  </a:cubicBezTo>
                  <a:cubicBezTo>
                    <a:pt x="7" y="7"/>
                    <a:pt x="13" y="15"/>
                    <a:pt x="13" y="25"/>
                  </a:cubicBezTo>
                  <a:cubicBezTo>
                    <a:pt x="3" y="25"/>
                    <a:pt x="3" y="25"/>
                    <a:pt x="3" y="25"/>
                  </a:cubicBezTo>
                  <a:cubicBezTo>
                    <a:pt x="20" y="42"/>
                    <a:pt x="20" y="42"/>
                    <a:pt x="20" y="42"/>
                  </a:cubicBezTo>
                  <a:cubicBezTo>
                    <a:pt x="37" y="25"/>
                    <a:pt x="37" y="25"/>
                    <a:pt x="37" y="25"/>
                  </a:cubicBezTo>
                  <a:lnTo>
                    <a:pt x="27" y="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89" name="Group 2188">
            <a:extLst>
              <a:ext uri="{FF2B5EF4-FFF2-40B4-BE49-F238E27FC236}">
                <a16:creationId xmlns:a16="http://schemas.microsoft.com/office/drawing/2014/main" id="{6F709103-F66A-D648-9DFA-288FD833D58C}"/>
              </a:ext>
            </a:extLst>
          </p:cNvPr>
          <p:cNvGrpSpPr/>
          <p:nvPr userDrawn="1"/>
        </p:nvGrpSpPr>
        <p:grpSpPr>
          <a:xfrm>
            <a:off x="8190351" y="1890148"/>
            <a:ext cx="287479" cy="300546"/>
            <a:chOff x="3119438" y="5900738"/>
            <a:chExt cx="768350" cy="803275"/>
          </a:xfrm>
          <a:solidFill>
            <a:srgbClr val="003088"/>
          </a:solidFill>
        </p:grpSpPr>
        <p:sp>
          <p:nvSpPr>
            <p:cNvPr id="2190" name="Oval 42">
              <a:extLst>
                <a:ext uri="{FF2B5EF4-FFF2-40B4-BE49-F238E27FC236}">
                  <a16:creationId xmlns:a16="http://schemas.microsoft.com/office/drawing/2014/main" id="{3914BB58-8C5A-F843-9714-95D46078264C}"/>
                </a:ext>
              </a:extLst>
            </p:cNvPr>
            <p:cNvSpPr>
              <a:spLocks noChangeArrowheads="1"/>
            </p:cNvSpPr>
            <p:nvPr/>
          </p:nvSpPr>
          <p:spPr bwMode="auto">
            <a:xfrm>
              <a:off x="3360738" y="5900738"/>
              <a:ext cx="160338" cy="1682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1" name="Freeform 43">
              <a:extLst>
                <a:ext uri="{FF2B5EF4-FFF2-40B4-BE49-F238E27FC236}">
                  <a16:creationId xmlns:a16="http://schemas.microsoft.com/office/drawing/2014/main" id="{B3FC1FF3-5C43-E34B-9D5E-DDA8F57921DB}"/>
                </a:ext>
              </a:extLst>
            </p:cNvPr>
            <p:cNvSpPr>
              <a:spLocks/>
            </p:cNvSpPr>
            <p:nvPr/>
          </p:nvSpPr>
          <p:spPr bwMode="auto">
            <a:xfrm>
              <a:off x="3325813" y="6096000"/>
              <a:ext cx="214313" cy="608013"/>
            </a:xfrm>
            <a:custGeom>
              <a:avLst/>
              <a:gdLst>
                <a:gd name="T0" fmla="*/ 22 w 24"/>
                <a:gd name="T1" fmla="*/ 50 h 68"/>
                <a:gd name="T2" fmla="*/ 20 w 24"/>
                <a:gd name="T3" fmla="*/ 50 h 68"/>
                <a:gd name="T4" fmla="*/ 19 w 24"/>
                <a:gd name="T5" fmla="*/ 46 h 68"/>
                <a:gd name="T6" fmla="*/ 20 w 24"/>
                <a:gd name="T7" fmla="*/ 39 h 68"/>
                <a:gd name="T8" fmla="*/ 14 w 24"/>
                <a:gd name="T9" fmla="*/ 32 h 68"/>
                <a:gd name="T10" fmla="*/ 19 w 24"/>
                <a:gd name="T11" fmla="*/ 10 h 68"/>
                <a:gd name="T12" fmla="*/ 24 w 24"/>
                <a:gd name="T13" fmla="*/ 2 h 68"/>
                <a:gd name="T14" fmla="*/ 16 w 24"/>
                <a:gd name="T15" fmla="*/ 0 h 68"/>
                <a:gd name="T16" fmla="*/ 9 w 24"/>
                <a:gd name="T17" fmla="*/ 0 h 68"/>
                <a:gd name="T18" fmla="*/ 0 w 24"/>
                <a:gd name="T19" fmla="*/ 3 h 68"/>
                <a:gd name="T20" fmla="*/ 3 w 24"/>
                <a:gd name="T21" fmla="*/ 10 h 68"/>
                <a:gd name="T22" fmla="*/ 0 w 24"/>
                <a:gd name="T23" fmla="*/ 17 h 68"/>
                <a:gd name="T24" fmla="*/ 6 w 24"/>
                <a:gd name="T25" fmla="*/ 29 h 68"/>
                <a:gd name="T26" fmla="*/ 6 w 24"/>
                <a:gd name="T27" fmla="*/ 41 h 68"/>
                <a:gd name="T28" fmla="*/ 3 w 24"/>
                <a:gd name="T29" fmla="*/ 47 h 68"/>
                <a:gd name="T30" fmla="*/ 3 w 24"/>
                <a:gd name="T31" fmla="*/ 64 h 68"/>
                <a:gd name="T32" fmla="*/ 3 w 24"/>
                <a:gd name="T33" fmla="*/ 65 h 68"/>
                <a:gd name="T34" fmla="*/ 7 w 24"/>
                <a:gd name="T35" fmla="*/ 68 h 68"/>
                <a:gd name="T36" fmla="*/ 13 w 24"/>
                <a:gd name="T37" fmla="*/ 63 h 68"/>
                <a:gd name="T38" fmla="*/ 17 w 24"/>
                <a:gd name="T39" fmla="*/ 68 h 68"/>
                <a:gd name="T40" fmla="*/ 22 w 24"/>
                <a:gd name="T41" fmla="*/ 64 h 68"/>
                <a:gd name="T42" fmla="*/ 22 w 24"/>
                <a:gd name="T43" fmla="*/ 63 h 68"/>
                <a:gd name="T44" fmla="*/ 22 w 24"/>
                <a:gd name="T45"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68">
                  <a:moveTo>
                    <a:pt x="22" y="50"/>
                  </a:moveTo>
                  <a:cubicBezTo>
                    <a:pt x="22" y="50"/>
                    <a:pt x="21" y="50"/>
                    <a:pt x="20" y="50"/>
                  </a:cubicBezTo>
                  <a:cubicBezTo>
                    <a:pt x="19" y="49"/>
                    <a:pt x="19" y="48"/>
                    <a:pt x="19" y="46"/>
                  </a:cubicBezTo>
                  <a:cubicBezTo>
                    <a:pt x="19" y="44"/>
                    <a:pt x="19" y="41"/>
                    <a:pt x="20" y="39"/>
                  </a:cubicBezTo>
                  <a:cubicBezTo>
                    <a:pt x="17" y="38"/>
                    <a:pt x="14" y="35"/>
                    <a:pt x="14" y="32"/>
                  </a:cubicBezTo>
                  <a:cubicBezTo>
                    <a:pt x="14" y="32"/>
                    <a:pt x="16" y="19"/>
                    <a:pt x="19" y="10"/>
                  </a:cubicBezTo>
                  <a:cubicBezTo>
                    <a:pt x="20" y="5"/>
                    <a:pt x="22" y="3"/>
                    <a:pt x="24" y="2"/>
                  </a:cubicBezTo>
                  <a:cubicBezTo>
                    <a:pt x="22" y="0"/>
                    <a:pt x="20" y="0"/>
                    <a:pt x="16" y="0"/>
                  </a:cubicBezTo>
                  <a:cubicBezTo>
                    <a:pt x="9" y="0"/>
                    <a:pt x="9" y="0"/>
                    <a:pt x="9" y="0"/>
                  </a:cubicBezTo>
                  <a:cubicBezTo>
                    <a:pt x="5" y="0"/>
                    <a:pt x="2" y="1"/>
                    <a:pt x="0" y="3"/>
                  </a:cubicBezTo>
                  <a:cubicBezTo>
                    <a:pt x="2" y="5"/>
                    <a:pt x="3" y="8"/>
                    <a:pt x="3" y="10"/>
                  </a:cubicBezTo>
                  <a:cubicBezTo>
                    <a:pt x="3" y="13"/>
                    <a:pt x="2" y="15"/>
                    <a:pt x="0" y="17"/>
                  </a:cubicBezTo>
                  <a:cubicBezTo>
                    <a:pt x="4" y="18"/>
                    <a:pt x="6" y="22"/>
                    <a:pt x="6" y="29"/>
                  </a:cubicBezTo>
                  <a:cubicBezTo>
                    <a:pt x="6" y="41"/>
                    <a:pt x="6" y="41"/>
                    <a:pt x="6" y="41"/>
                  </a:cubicBezTo>
                  <a:cubicBezTo>
                    <a:pt x="6" y="44"/>
                    <a:pt x="6" y="46"/>
                    <a:pt x="3" y="47"/>
                  </a:cubicBezTo>
                  <a:cubicBezTo>
                    <a:pt x="3" y="64"/>
                    <a:pt x="3" y="64"/>
                    <a:pt x="3" y="64"/>
                  </a:cubicBezTo>
                  <a:cubicBezTo>
                    <a:pt x="3" y="65"/>
                    <a:pt x="3" y="65"/>
                    <a:pt x="3" y="65"/>
                  </a:cubicBezTo>
                  <a:cubicBezTo>
                    <a:pt x="4" y="67"/>
                    <a:pt x="5" y="68"/>
                    <a:pt x="7" y="68"/>
                  </a:cubicBezTo>
                  <a:cubicBezTo>
                    <a:pt x="10" y="68"/>
                    <a:pt x="13" y="66"/>
                    <a:pt x="13" y="63"/>
                  </a:cubicBezTo>
                  <a:cubicBezTo>
                    <a:pt x="13" y="66"/>
                    <a:pt x="14" y="68"/>
                    <a:pt x="17" y="68"/>
                  </a:cubicBezTo>
                  <a:cubicBezTo>
                    <a:pt x="20" y="68"/>
                    <a:pt x="22" y="66"/>
                    <a:pt x="22" y="64"/>
                  </a:cubicBezTo>
                  <a:cubicBezTo>
                    <a:pt x="22" y="64"/>
                    <a:pt x="22" y="63"/>
                    <a:pt x="22" y="63"/>
                  </a:cubicBezTo>
                  <a:lnTo>
                    <a:pt x="22" y="5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2" name="Freeform 44">
              <a:extLst>
                <a:ext uri="{FF2B5EF4-FFF2-40B4-BE49-F238E27FC236}">
                  <a16:creationId xmlns:a16="http://schemas.microsoft.com/office/drawing/2014/main" id="{9AC855FA-D966-A740-A3A5-413FF49D274C}"/>
                </a:ext>
              </a:extLst>
            </p:cNvPr>
            <p:cNvSpPr>
              <a:spLocks/>
            </p:cNvSpPr>
            <p:nvPr/>
          </p:nvSpPr>
          <p:spPr bwMode="auto">
            <a:xfrm>
              <a:off x="3146425" y="6275388"/>
              <a:ext cx="214313" cy="428625"/>
            </a:xfrm>
            <a:custGeom>
              <a:avLst/>
              <a:gdLst>
                <a:gd name="T0" fmla="*/ 24 w 24"/>
                <a:gd name="T1" fmla="*/ 9 h 48"/>
                <a:gd name="T2" fmla="*/ 16 w 24"/>
                <a:gd name="T3" fmla="*/ 0 h 48"/>
                <a:gd name="T4" fmla="*/ 9 w 24"/>
                <a:gd name="T5" fmla="*/ 0 h 48"/>
                <a:gd name="T6" fmla="*/ 7 w 24"/>
                <a:gd name="T7" fmla="*/ 8 h 48"/>
                <a:gd name="T8" fmla="*/ 3 w 24"/>
                <a:gd name="T9" fmla="*/ 10 h 48"/>
                <a:gd name="T10" fmla="*/ 2 w 24"/>
                <a:gd name="T11" fmla="*/ 10 h 48"/>
                <a:gd name="T12" fmla="*/ 0 w 24"/>
                <a:gd name="T13" fmla="*/ 9 h 48"/>
                <a:gd name="T14" fmla="*/ 0 w 24"/>
                <a:gd name="T15" fmla="*/ 21 h 48"/>
                <a:gd name="T16" fmla="*/ 4 w 24"/>
                <a:gd name="T17" fmla="*/ 25 h 48"/>
                <a:gd name="T18" fmla="*/ 4 w 24"/>
                <a:gd name="T19" fmla="*/ 44 h 48"/>
                <a:gd name="T20" fmla="*/ 8 w 24"/>
                <a:gd name="T21" fmla="*/ 48 h 48"/>
                <a:gd name="T22" fmla="*/ 12 w 24"/>
                <a:gd name="T23" fmla="*/ 44 h 48"/>
                <a:gd name="T24" fmla="*/ 16 w 24"/>
                <a:gd name="T25" fmla="*/ 48 h 48"/>
                <a:gd name="T26" fmla="*/ 20 w 24"/>
                <a:gd name="T27" fmla="*/ 44 h 48"/>
                <a:gd name="T28" fmla="*/ 20 w 24"/>
                <a:gd name="T29" fmla="*/ 25 h 48"/>
                <a:gd name="T30" fmla="*/ 24 w 24"/>
                <a:gd name="T31" fmla="*/ 21 h 48"/>
                <a:gd name="T32" fmla="*/ 24 w 24"/>
                <a:gd name="T33" fmla="*/ 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8">
                  <a:moveTo>
                    <a:pt x="24" y="9"/>
                  </a:moveTo>
                  <a:cubicBezTo>
                    <a:pt x="24" y="3"/>
                    <a:pt x="21" y="0"/>
                    <a:pt x="16" y="0"/>
                  </a:cubicBezTo>
                  <a:cubicBezTo>
                    <a:pt x="9" y="0"/>
                    <a:pt x="9" y="0"/>
                    <a:pt x="9" y="0"/>
                  </a:cubicBezTo>
                  <a:cubicBezTo>
                    <a:pt x="10" y="3"/>
                    <a:pt x="10" y="6"/>
                    <a:pt x="7" y="8"/>
                  </a:cubicBezTo>
                  <a:cubicBezTo>
                    <a:pt x="6" y="9"/>
                    <a:pt x="4" y="10"/>
                    <a:pt x="3" y="10"/>
                  </a:cubicBezTo>
                  <a:cubicBezTo>
                    <a:pt x="2" y="10"/>
                    <a:pt x="2" y="10"/>
                    <a:pt x="2" y="10"/>
                  </a:cubicBezTo>
                  <a:cubicBezTo>
                    <a:pt x="2" y="10"/>
                    <a:pt x="1" y="10"/>
                    <a:pt x="0" y="9"/>
                  </a:cubicBezTo>
                  <a:cubicBezTo>
                    <a:pt x="0" y="21"/>
                    <a:pt x="0" y="21"/>
                    <a:pt x="0" y="21"/>
                  </a:cubicBezTo>
                  <a:cubicBezTo>
                    <a:pt x="0" y="23"/>
                    <a:pt x="1" y="25"/>
                    <a:pt x="4" y="25"/>
                  </a:cubicBezTo>
                  <a:cubicBezTo>
                    <a:pt x="4" y="44"/>
                    <a:pt x="4" y="44"/>
                    <a:pt x="4" y="44"/>
                  </a:cubicBezTo>
                  <a:cubicBezTo>
                    <a:pt x="4" y="46"/>
                    <a:pt x="6" y="48"/>
                    <a:pt x="8" y="48"/>
                  </a:cubicBezTo>
                  <a:cubicBezTo>
                    <a:pt x="10" y="48"/>
                    <a:pt x="12" y="46"/>
                    <a:pt x="12" y="44"/>
                  </a:cubicBezTo>
                  <a:cubicBezTo>
                    <a:pt x="12" y="46"/>
                    <a:pt x="14" y="48"/>
                    <a:pt x="16" y="48"/>
                  </a:cubicBezTo>
                  <a:cubicBezTo>
                    <a:pt x="18" y="48"/>
                    <a:pt x="20" y="46"/>
                    <a:pt x="20" y="44"/>
                  </a:cubicBezTo>
                  <a:cubicBezTo>
                    <a:pt x="20" y="25"/>
                    <a:pt x="20" y="25"/>
                    <a:pt x="20" y="25"/>
                  </a:cubicBezTo>
                  <a:cubicBezTo>
                    <a:pt x="22" y="25"/>
                    <a:pt x="24" y="23"/>
                    <a:pt x="24" y="21"/>
                  </a:cubicBezTo>
                  <a:lnTo>
                    <a:pt x="2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3" name="Freeform 45">
              <a:extLst>
                <a:ext uri="{FF2B5EF4-FFF2-40B4-BE49-F238E27FC236}">
                  <a16:creationId xmlns:a16="http://schemas.microsoft.com/office/drawing/2014/main" id="{3D41476A-80EB-5544-B389-FB6BC5E11159}"/>
                </a:ext>
              </a:extLst>
            </p:cNvPr>
            <p:cNvSpPr>
              <a:spLocks/>
            </p:cNvSpPr>
            <p:nvPr/>
          </p:nvSpPr>
          <p:spPr bwMode="auto">
            <a:xfrm>
              <a:off x="3119438" y="6257925"/>
              <a:ext cx="98425" cy="79375"/>
            </a:xfrm>
            <a:custGeom>
              <a:avLst/>
              <a:gdLst>
                <a:gd name="T0" fmla="*/ 6 w 11"/>
                <a:gd name="T1" fmla="*/ 9 h 9"/>
                <a:gd name="T2" fmla="*/ 9 w 11"/>
                <a:gd name="T3" fmla="*/ 8 h 9"/>
                <a:gd name="T4" fmla="*/ 9 w 11"/>
                <a:gd name="T5" fmla="*/ 1 h 9"/>
                <a:gd name="T6" fmla="*/ 8 w 11"/>
                <a:gd name="T7" fmla="*/ 0 h 9"/>
                <a:gd name="T8" fmla="*/ 7 w 11"/>
                <a:gd name="T9" fmla="*/ 0 h 9"/>
                <a:gd name="T10" fmla="*/ 7 w 11"/>
                <a:gd name="T11" fmla="*/ 0 h 9"/>
                <a:gd name="T12" fmla="*/ 4 w 11"/>
                <a:gd name="T13" fmla="*/ 2 h 9"/>
                <a:gd name="T14" fmla="*/ 2 w 11"/>
                <a:gd name="T15" fmla="*/ 7 h 9"/>
                <a:gd name="T16" fmla="*/ 3 w 11"/>
                <a:gd name="T17" fmla="*/ 8 h 9"/>
                <a:gd name="T18" fmla="*/ 5 w 11"/>
                <a:gd name="T19" fmla="*/ 9 h 9"/>
                <a:gd name="T20" fmla="*/ 6 w 11"/>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9">
                  <a:moveTo>
                    <a:pt x="6" y="9"/>
                  </a:moveTo>
                  <a:cubicBezTo>
                    <a:pt x="7" y="9"/>
                    <a:pt x="8" y="9"/>
                    <a:pt x="9" y="8"/>
                  </a:cubicBezTo>
                  <a:cubicBezTo>
                    <a:pt x="11" y="6"/>
                    <a:pt x="11" y="4"/>
                    <a:pt x="9" y="1"/>
                  </a:cubicBezTo>
                  <a:cubicBezTo>
                    <a:pt x="9" y="1"/>
                    <a:pt x="9" y="0"/>
                    <a:pt x="8" y="0"/>
                  </a:cubicBezTo>
                  <a:cubicBezTo>
                    <a:pt x="8" y="0"/>
                    <a:pt x="8" y="0"/>
                    <a:pt x="7" y="0"/>
                  </a:cubicBezTo>
                  <a:cubicBezTo>
                    <a:pt x="7" y="0"/>
                    <a:pt x="7" y="0"/>
                    <a:pt x="7" y="0"/>
                  </a:cubicBezTo>
                  <a:cubicBezTo>
                    <a:pt x="6" y="0"/>
                    <a:pt x="5" y="0"/>
                    <a:pt x="4" y="2"/>
                  </a:cubicBezTo>
                  <a:cubicBezTo>
                    <a:pt x="1" y="3"/>
                    <a:pt x="0" y="4"/>
                    <a:pt x="2" y="7"/>
                  </a:cubicBezTo>
                  <a:cubicBezTo>
                    <a:pt x="2" y="7"/>
                    <a:pt x="2" y="8"/>
                    <a:pt x="3" y="8"/>
                  </a:cubicBezTo>
                  <a:cubicBezTo>
                    <a:pt x="3" y="9"/>
                    <a:pt x="4" y="9"/>
                    <a:pt x="5" y="9"/>
                  </a:cubicBezTo>
                  <a:cubicBezTo>
                    <a:pt x="5" y="9"/>
                    <a:pt x="6" y="9"/>
                    <a:pt x="6"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4" name="Oval 46">
              <a:extLst>
                <a:ext uri="{FF2B5EF4-FFF2-40B4-BE49-F238E27FC236}">
                  <a16:creationId xmlns:a16="http://schemas.microsoft.com/office/drawing/2014/main" id="{989C5BB1-5D61-304E-A73D-5C4C6618F5CD}"/>
                </a:ext>
              </a:extLst>
            </p:cNvPr>
            <p:cNvSpPr>
              <a:spLocks noChangeArrowheads="1"/>
            </p:cNvSpPr>
            <p:nvPr/>
          </p:nvSpPr>
          <p:spPr bwMode="auto">
            <a:xfrm>
              <a:off x="3182938" y="6122988"/>
              <a:ext cx="133350" cy="134938"/>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5" name="Freeform 47">
              <a:extLst>
                <a:ext uri="{FF2B5EF4-FFF2-40B4-BE49-F238E27FC236}">
                  <a16:creationId xmlns:a16="http://schemas.microsoft.com/office/drawing/2014/main" id="{1A2825AD-5AB3-C44D-97FE-050FB23E8695}"/>
                </a:ext>
              </a:extLst>
            </p:cNvPr>
            <p:cNvSpPr>
              <a:spLocks/>
            </p:cNvSpPr>
            <p:nvPr/>
          </p:nvSpPr>
          <p:spPr bwMode="auto">
            <a:xfrm>
              <a:off x="3486150" y="6122988"/>
              <a:ext cx="241300" cy="581025"/>
            </a:xfrm>
            <a:custGeom>
              <a:avLst/>
              <a:gdLst>
                <a:gd name="T0" fmla="*/ 25 w 27"/>
                <a:gd name="T1" fmla="*/ 48 h 65"/>
                <a:gd name="T2" fmla="*/ 21 w 27"/>
                <a:gd name="T3" fmla="*/ 42 h 65"/>
                <a:gd name="T4" fmla="*/ 21 w 27"/>
                <a:gd name="T5" fmla="*/ 32 h 65"/>
                <a:gd name="T6" fmla="*/ 27 w 27"/>
                <a:gd name="T7" fmla="*/ 22 h 65"/>
                <a:gd name="T8" fmla="*/ 25 w 27"/>
                <a:gd name="T9" fmla="*/ 17 h 65"/>
                <a:gd name="T10" fmla="*/ 27 w 27"/>
                <a:gd name="T11" fmla="*/ 11 h 65"/>
                <a:gd name="T12" fmla="*/ 24 w 27"/>
                <a:gd name="T13" fmla="*/ 9 h 65"/>
                <a:gd name="T14" fmla="*/ 23 w 27"/>
                <a:gd name="T15" fmla="*/ 1 h 65"/>
                <a:gd name="T16" fmla="*/ 22 w 27"/>
                <a:gd name="T17" fmla="*/ 0 h 65"/>
                <a:gd name="T18" fmla="*/ 12 w 27"/>
                <a:gd name="T19" fmla="*/ 0 h 65"/>
                <a:gd name="T20" fmla="*/ 4 w 27"/>
                <a:gd name="T21" fmla="*/ 8 h 65"/>
                <a:gd name="T22" fmla="*/ 0 w 27"/>
                <a:gd name="T23" fmla="*/ 29 h 65"/>
                <a:gd name="T24" fmla="*/ 3 w 27"/>
                <a:gd name="T25" fmla="*/ 33 h 65"/>
                <a:gd name="T26" fmla="*/ 6 w 27"/>
                <a:gd name="T27" fmla="*/ 22 h 65"/>
                <a:gd name="T28" fmla="*/ 7 w 27"/>
                <a:gd name="T29" fmla="*/ 21 h 65"/>
                <a:gd name="T30" fmla="*/ 8 w 27"/>
                <a:gd name="T31" fmla="*/ 23 h 65"/>
                <a:gd name="T32" fmla="*/ 4 w 27"/>
                <a:gd name="T33" fmla="*/ 42 h 65"/>
                <a:gd name="T34" fmla="*/ 5 w 27"/>
                <a:gd name="T35" fmla="*/ 44 h 65"/>
                <a:gd name="T36" fmla="*/ 8 w 27"/>
                <a:gd name="T37" fmla="*/ 44 h 65"/>
                <a:gd name="T38" fmla="*/ 8 w 27"/>
                <a:gd name="T39" fmla="*/ 60 h 65"/>
                <a:gd name="T40" fmla="*/ 12 w 27"/>
                <a:gd name="T41" fmla="*/ 65 h 65"/>
                <a:gd name="T42" fmla="*/ 17 w 27"/>
                <a:gd name="T43" fmla="*/ 60 h 65"/>
                <a:gd name="T44" fmla="*/ 21 w 27"/>
                <a:gd name="T45" fmla="*/ 65 h 65"/>
                <a:gd name="T46" fmla="*/ 25 w 27"/>
                <a:gd name="T47" fmla="*/ 63 h 65"/>
                <a:gd name="T48" fmla="*/ 25 w 27"/>
                <a:gd name="T49" fmla="*/ 62 h 65"/>
                <a:gd name="T50" fmla="*/ 25 w 27"/>
                <a:gd name="T51" fmla="*/ 4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65">
                  <a:moveTo>
                    <a:pt x="25" y="48"/>
                  </a:moveTo>
                  <a:cubicBezTo>
                    <a:pt x="23" y="47"/>
                    <a:pt x="21" y="45"/>
                    <a:pt x="21" y="42"/>
                  </a:cubicBezTo>
                  <a:cubicBezTo>
                    <a:pt x="21" y="32"/>
                    <a:pt x="21" y="32"/>
                    <a:pt x="21" y="32"/>
                  </a:cubicBezTo>
                  <a:cubicBezTo>
                    <a:pt x="21" y="26"/>
                    <a:pt x="24" y="23"/>
                    <a:pt x="27" y="22"/>
                  </a:cubicBezTo>
                  <a:cubicBezTo>
                    <a:pt x="26" y="20"/>
                    <a:pt x="25" y="19"/>
                    <a:pt x="25" y="17"/>
                  </a:cubicBezTo>
                  <a:cubicBezTo>
                    <a:pt x="25" y="14"/>
                    <a:pt x="26" y="12"/>
                    <a:pt x="27" y="11"/>
                  </a:cubicBezTo>
                  <a:cubicBezTo>
                    <a:pt x="26" y="10"/>
                    <a:pt x="25" y="10"/>
                    <a:pt x="24" y="9"/>
                  </a:cubicBezTo>
                  <a:cubicBezTo>
                    <a:pt x="22" y="7"/>
                    <a:pt x="21" y="4"/>
                    <a:pt x="23" y="1"/>
                  </a:cubicBezTo>
                  <a:cubicBezTo>
                    <a:pt x="22" y="0"/>
                    <a:pt x="22" y="0"/>
                    <a:pt x="22" y="0"/>
                  </a:cubicBezTo>
                  <a:cubicBezTo>
                    <a:pt x="12" y="0"/>
                    <a:pt x="12" y="0"/>
                    <a:pt x="12" y="0"/>
                  </a:cubicBezTo>
                  <a:cubicBezTo>
                    <a:pt x="8" y="1"/>
                    <a:pt x="6" y="1"/>
                    <a:pt x="4" y="8"/>
                  </a:cubicBezTo>
                  <a:cubicBezTo>
                    <a:pt x="1" y="18"/>
                    <a:pt x="0" y="29"/>
                    <a:pt x="0" y="29"/>
                  </a:cubicBezTo>
                  <a:cubicBezTo>
                    <a:pt x="0" y="31"/>
                    <a:pt x="1" y="32"/>
                    <a:pt x="3" y="33"/>
                  </a:cubicBezTo>
                  <a:cubicBezTo>
                    <a:pt x="3" y="30"/>
                    <a:pt x="6" y="22"/>
                    <a:pt x="6" y="22"/>
                  </a:cubicBezTo>
                  <a:cubicBezTo>
                    <a:pt x="6" y="21"/>
                    <a:pt x="7" y="21"/>
                    <a:pt x="7" y="21"/>
                  </a:cubicBezTo>
                  <a:cubicBezTo>
                    <a:pt x="8" y="21"/>
                    <a:pt x="9" y="22"/>
                    <a:pt x="8" y="23"/>
                  </a:cubicBezTo>
                  <a:cubicBezTo>
                    <a:pt x="8" y="23"/>
                    <a:pt x="5" y="33"/>
                    <a:pt x="4" y="42"/>
                  </a:cubicBezTo>
                  <a:cubicBezTo>
                    <a:pt x="4" y="43"/>
                    <a:pt x="4" y="44"/>
                    <a:pt x="5" y="44"/>
                  </a:cubicBezTo>
                  <a:cubicBezTo>
                    <a:pt x="6" y="44"/>
                    <a:pt x="7" y="44"/>
                    <a:pt x="8" y="44"/>
                  </a:cubicBezTo>
                  <a:cubicBezTo>
                    <a:pt x="8" y="51"/>
                    <a:pt x="8" y="60"/>
                    <a:pt x="8" y="60"/>
                  </a:cubicBezTo>
                  <a:cubicBezTo>
                    <a:pt x="8" y="63"/>
                    <a:pt x="9" y="65"/>
                    <a:pt x="12" y="65"/>
                  </a:cubicBezTo>
                  <a:cubicBezTo>
                    <a:pt x="15" y="65"/>
                    <a:pt x="17" y="63"/>
                    <a:pt x="17" y="60"/>
                  </a:cubicBezTo>
                  <a:cubicBezTo>
                    <a:pt x="17" y="63"/>
                    <a:pt x="18" y="65"/>
                    <a:pt x="21" y="65"/>
                  </a:cubicBezTo>
                  <a:cubicBezTo>
                    <a:pt x="23" y="65"/>
                    <a:pt x="24" y="64"/>
                    <a:pt x="25" y="63"/>
                  </a:cubicBezTo>
                  <a:cubicBezTo>
                    <a:pt x="25" y="63"/>
                    <a:pt x="25" y="62"/>
                    <a:pt x="25" y="62"/>
                  </a:cubicBezTo>
                  <a:lnTo>
                    <a:pt x="25" y="4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6" name="Freeform 48">
              <a:extLst>
                <a:ext uri="{FF2B5EF4-FFF2-40B4-BE49-F238E27FC236}">
                  <a16:creationId xmlns:a16="http://schemas.microsoft.com/office/drawing/2014/main" id="{FE4831DC-0C39-BE4E-BFE3-225A42284BCF}"/>
                </a:ext>
              </a:extLst>
            </p:cNvPr>
            <p:cNvSpPr>
              <a:spLocks/>
            </p:cNvSpPr>
            <p:nvPr/>
          </p:nvSpPr>
          <p:spPr bwMode="auto">
            <a:xfrm>
              <a:off x="3709988" y="6337300"/>
              <a:ext cx="177800" cy="366713"/>
            </a:xfrm>
            <a:custGeom>
              <a:avLst/>
              <a:gdLst>
                <a:gd name="T0" fmla="*/ 13 w 20"/>
                <a:gd name="T1" fmla="*/ 0 h 41"/>
                <a:gd name="T2" fmla="*/ 6 w 20"/>
                <a:gd name="T3" fmla="*/ 0 h 41"/>
                <a:gd name="T4" fmla="*/ 0 w 20"/>
                <a:gd name="T5" fmla="*/ 8 h 41"/>
                <a:gd name="T6" fmla="*/ 0 w 20"/>
                <a:gd name="T7" fmla="*/ 18 h 41"/>
                <a:gd name="T8" fmla="*/ 3 w 20"/>
                <a:gd name="T9" fmla="*/ 21 h 41"/>
                <a:gd name="T10" fmla="*/ 3 w 20"/>
                <a:gd name="T11" fmla="*/ 38 h 41"/>
                <a:gd name="T12" fmla="*/ 6 w 20"/>
                <a:gd name="T13" fmla="*/ 41 h 41"/>
                <a:gd name="T14" fmla="*/ 10 w 20"/>
                <a:gd name="T15" fmla="*/ 38 h 41"/>
                <a:gd name="T16" fmla="*/ 13 w 20"/>
                <a:gd name="T17" fmla="*/ 41 h 41"/>
                <a:gd name="T18" fmla="*/ 16 w 20"/>
                <a:gd name="T19" fmla="*/ 38 h 41"/>
                <a:gd name="T20" fmla="*/ 16 w 20"/>
                <a:gd name="T21" fmla="*/ 21 h 41"/>
                <a:gd name="T22" fmla="*/ 20 w 20"/>
                <a:gd name="T23" fmla="*/ 18 h 41"/>
                <a:gd name="T24" fmla="*/ 20 w 20"/>
                <a:gd name="T25" fmla="*/ 8 h 41"/>
                <a:gd name="T26" fmla="*/ 13 w 20"/>
                <a:gd name="T2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41">
                  <a:moveTo>
                    <a:pt x="13" y="0"/>
                  </a:moveTo>
                  <a:cubicBezTo>
                    <a:pt x="6" y="0"/>
                    <a:pt x="6" y="0"/>
                    <a:pt x="6" y="0"/>
                  </a:cubicBezTo>
                  <a:cubicBezTo>
                    <a:pt x="2" y="0"/>
                    <a:pt x="0" y="3"/>
                    <a:pt x="0" y="8"/>
                  </a:cubicBezTo>
                  <a:cubicBezTo>
                    <a:pt x="0" y="18"/>
                    <a:pt x="0" y="18"/>
                    <a:pt x="0" y="18"/>
                  </a:cubicBezTo>
                  <a:cubicBezTo>
                    <a:pt x="0" y="20"/>
                    <a:pt x="1" y="21"/>
                    <a:pt x="3" y="21"/>
                  </a:cubicBezTo>
                  <a:cubicBezTo>
                    <a:pt x="3" y="38"/>
                    <a:pt x="3" y="38"/>
                    <a:pt x="3" y="38"/>
                  </a:cubicBezTo>
                  <a:cubicBezTo>
                    <a:pt x="3" y="40"/>
                    <a:pt x="5" y="41"/>
                    <a:pt x="6" y="41"/>
                  </a:cubicBezTo>
                  <a:cubicBezTo>
                    <a:pt x="8" y="41"/>
                    <a:pt x="10" y="40"/>
                    <a:pt x="10" y="38"/>
                  </a:cubicBezTo>
                  <a:cubicBezTo>
                    <a:pt x="10" y="40"/>
                    <a:pt x="11" y="41"/>
                    <a:pt x="13" y="41"/>
                  </a:cubicBezTo>
                  <a:cubicBezTo>
                    <a:pt x="15" y="41"/>
                    <a:pt x="16" y="40"/>
                    <a:pt x="16" y="38"/>
                  </a:cubicBezTo>
                  <a:cubicBezTo>
                    <a:pt x="16" y="21"/>
                    <a:pt x="16" y="21"/>
                    <a:pt x="16" y="21"/>
                  </a:cubicBezTo>
                  <a:cubicBezTo>
                    <a:pt x="19" y="21"/>
                    <a:pt x="20" y="20"/>
                    <a:pt x="20" y="18"/>
                  </a:cubicBezTo>
                  <a:cubicBezTo>
                    <a:pt x="20" y="8"/>
                    <a:pt x="20" y="8"/>
                    <a:pt x="20" y="8"/>
                  </a:cubicBezTo>
                  <a:cubicBezTo>
                    <a:pt x="20" y="3"/>
                    <a:pt x="18" y="0"/>
                    <a:pt x="1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7" name="Freeform 49">
              <a:extLst>
                <a:ext uri="{FF2B5EF4-FFF2-40B4-BE49-F238E27FC236}">
                  <a16:creationId xmlns:a16="http://schemas.microsoft.com/office/drawing/2014/main" id="{77A51027-C2D8-3748-8D32-5AE13E9BD93C}"/>
                </a:ext>
              </a:extLst>
            </p:cNvPr>
            <p:cNvSpPr>
              <a:spLocks/>
            </p:cNvSpPr>
            <p:nvPr/>
          </p:nvSpPr>
          <p:spPr bwMode="auto">
            <a:xfrm>
              <a:off x="3700463" y="6115050"/>
              <a:ext cx="98425" cy="79375"/>
            </a:xfrm>
            <a:custGeom>
              <a:avLst/>
              <a:gdLst>
                <a:gd name="T0" fmla="*/ 5 w 11"/>
                <a:gd name="T1" fmla="*/ 9 h 9"/>
                <a:gd name="T2" fmla="*/ 8 w 11"/>
                <a:gd name="T3" fmla="*/ 8 h 9"/>
                <a:gd name="T4" fmla="*/ 9 w 11"/>
                <a:gd name="T5" fmla="*/ 7 h 9"/>
                <a:gd name="T6" fmla="*/ 7 w 11"/>
                <a:gd name="T7" fmla="*/ 2 h 9"/>
                <a:gd name="T8" fmla="*/ 4 w 11"/>
                <a:gd name="T9" fmla="*/ 0 h 9"/>
                <a:gd name="T10" fmla="*/ 2 w 11"/>
                <a:gd name="T11" fmla="*/ 0 h 9"/>
                <a:gd name="T12" fmla="*/ 1 w 11"/>
                <a:gd name="T13" fmla="*/ 1 h 9"/>
                <a:gd name="T14" fmla="*/ 2 w 11"/>
                <a:gd name="T15" fmla="*/ 8 h 9"/>
                <a:gd name="T16" fmla="*/ 5 w 11"/>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5" y="9"/>
                  </a:moveTo>
                  <a:cubicBezTo>
                    <a:pt x="6" y="9"/>
                    <a:pt x="7" y="9"/>
                    <a:pt x="8" y="8"/>
                  </a:cubicBezTo>
                  <a:cubicBezTo>
                    <a:pt x="9" y="8"/>
                    <a:pt x="9" y="7"/>
                    <a:pt x="9" y="7"/>
                  </a:cubicBezTo>
                  <a:cubicBezTo>
                    <a:pt x="11" y="4"/>
                    <a:pt x="9" y="3"/>
                    <a:pt x="7" y="2"/>
                  </a:cubicBezTo>
                  <a:cubicBezTo>
                    <a:pt x="6" y="1"/>
                    <a:pt x="5" y="0"/>
                    <a:pt x="4" y="0"/>
                  </a:cubicBezTo>
                  <a:cubicBezTo>
                    <a:pt x="3" y="0"/>
                    <a:pt x="3" y="0"/>
                    <a:pt x="2" y="0"/>
                  </a:cubicBezTo>
                  <a:cubicBezTo>
                    <a:pt x="2" y="0"/>
                    <a:pt x="2" y="1"/>
                    <a:pt x="1" y="1"/>
                  </a:cubicBezTo>
                  <a:cubicBezTo>
                    <a:pt x="0" y="4"/>
                    <a:pt x="0" y="6"/>
                    <a:pt x="2" y="8"/>
                  </a:cubicBezTo>
                  <a:cubicBezTo>
                    <a:pt x="3" y="9"/>
                    <a:pt x="4" y="9"/>
                    <a:pt x="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8" name="Oval 50">
              <a:extLst>
                <a:ext uri="{FF2B5EF4-FFF2-40B4-BE49-F238E27FC236}">
                  <a16:creationId xmlns:a16="http://schemas.microsoft.com/office/drawing/2014/main" id="{8463C4E2-8C41-044F-B2E3-30F79A34C9C6}"/>
                </a:ext>
              </a:extLst>
            </p:cNvPr>
            <p:cNvSpPr>
              <a:spLocks noChangeArrowheads="1"/>
            </p:cNvSpPr>
            <p:nvPr/>
          </p:nvSpPr>
          <p:spPr bwMode="auto">
            <a:xfrm>
              <a:off x="3735388" y="6211888"/>
              <a:ext cx="117475" cy="1079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9" name="Oval 51">
              <a:extLst>
                <a:ext uri="{FF2B5EF4-FFF2-40B4-BE49-F238E27FC236}">
                  <a16:creationId xmlns:a16="http://schemas.microsoft.com/office/drawing/2014/main" id="{D324FCAB-C6EC-8343-B72C-C2269533A325}"/>
                </a:ext>
              </a:extLst>
            </p:cNvPr>
            <p:cNvSpPr>
              <a:spLocks noChangeArrowheads="1"/>
            </p:cNvSpPr>
            <p:nvPr/>
          </p:nvSpPr>
          <p:spPr bwMode="auto">
            <a:xfrm>
              <a:off x="3557588" y="5953125"/>
              <a:ext cx="160338" cy="15240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00" name="Freeform 52">
            <a:extLst>
              <a:ext uri="{FF2B5EF4-FFF2-40B4-BE49-F238E27FC236}">
                <a16:creationId xmlns:a16="http://schemas.microsoft.com/office/drawing/2014/main" id="{7D14BEC0-7BDF-0E41-ABF2-330A1896698B}"/>
              </a:ext>
            </a:extLst>
          </p:cNvPr>
          <p:cNvSpPr>
            <a:spLocks noEditPoints="1"/>
          </p:cNvSpPr>
          <p:nvPr userDrawn="1"/>
        </p:nvSpPr>
        <p:spPr bwMode="auto">
          <a:xfrm>
            <a:off x="7052084" y="3707973"/>
            <a:ext cx="236992" cy="274412"/>
          </a:xfrm>
          <a:custGeom>
            <a:avLst/>
            <a:gdLst>
              <a:gd name="T0" fmla="*/ 71 w 71"/>
              <a:gd name="T1" fmla="*/ 82 h 82"/>
              <a:gd name="T2" fmla="*/ 71 w 71"/>
              <a:gd name="T3" fmla="*/ 66 h 82"/>
              <a:gd name="T4" fmla="*/ 59 w 71"/>
              <a:gd name="T5" fmla="*/ 50 h 82"/>
              <a:gd name="T6" fmla="*/ 58 w 71"/>
              <a:gd name="T7" fmla="*/ 22 h 82"/>
              <a:gd name="T8" fmla="*/ 36 w 71"/>
              <a:gd name="T9" fmla="*/ 0 h 82"/>
              <a:gd name="T10" fmla="*/ 13 w 71"/>
              <a:gd name="T11" fmla="*/ 22 h 82"/>
              <a:gd name="T12" fmla="*/ 12 w 71"/>
              <a:gd name="T13" fmla="*/ 50 h 82"/>
              <a:gd name="T14" fmla="*/ 0 w 71"/>
              <a:gd name="T15" fmla="*/ 66 h 82"/>
              <a:gd name="T16" fmla="*/ 1 w 71"/>
              <a:gd name="T17" fmla="*/ 82 h 82"/>
              <a:gd name="T18" fmla="*/ 27 w 71"/>
              <a:gd name="T19" fmla="*/ 82 h 82"/>
              <a:gd name="T20" fmla="*/ 26 w 71"/>
              <a:gd name="T21" fmla="*/ 69 h 82"/>
              <a:gd name="T22" fmla="*/ 36 w 71"/>
              <a:gd name="T23" fmla="*/ 71 h 82"/>
              <a:gd name="T24" fmla="*/ 46 w 71"/>
              <a:gd name="T25" fmla="*/ 69 h 82"/>
              <a:gd name="T26" fmla="*/ 45 w 71"/>
              <a:gd name="T27" fmla="*/ 82 h 82"/>
              <a:gd name="T28" fmla="*/ 71 w 71"/>
              <a:gd name="T29" fmla="*/ 82 h 82"/>
              <a:gd name="T30" fmla="*/ 36 w 71"/>
              <a:gd name="T31" fmla="*/ 67 h 82"/>
              <a:gd name="T32" fmla="*/ 25 w 71"/>
              <a:gd name="T33" fmla="*/ 64 h 82"/>
              <a:gd name="T34" fmla="*/ 22 w 71"/>
              <a:gd name="T35" fmla="*/ 49 h 82"/>
              <a:gd name="T36" fmla="*/ 27 w 71"/>
              <a:gd name="T37" fmla="*/ 48 h 82"/>
              <a:gd name="T38" fmla="*/ 27 w 71"/>
              <a:gd name="T39" fmla="*/ 40 h 82"/>
              <a:gd name="T40" fmla="*/ 25 w 71"/>
              <a:gd name="T41" fmla="*/ 37 h 82"/>
              <a:gd name="T42" fmla="*/ 31 w 71"/>
              <a:gd name="T43" fmla="*/ 40 h 82"/>
              <a:gd name="T44" fmla="*/ 34 w 71"/>
              <a:gd name="T45" fmla="*/ 42 h 82"/>
              <a:gd name="T46" fmla="*/ 37 w 71"/>
              <a:gd name="T47" fmla="*/ 39 h 82"/>
              <a:gd name="T48" fmla="*/ 34 w 71"/>
              <a:gd name="T49" fmla="*/ 36 h 82"/>
              <a:gd name="T50" fmla="*/ 31 w 71"/>
              <a:gd name="T51" fmla="*/ 37 h 82"/>
              <a:gd name="T52" fmla="*/ 22 w 71"/>
              <a:gd name="T53" fmla="*/ 28 h 82"/>
              <a:gd name="T54" fmla="*/ 23 w 71"/>
              <a:gd name="T55" fmla="*/ 19 h 82"/>
              <a:gd name="T56" fmla="*/ 46 w 71"/>
              <a:gd name="T57" fmla="*/ 21 h 82"/>
              <a:gd name="T58" fmla="*/ 40 w 71"/>
              <a:gd name="T59" fmla="*/ 16 h 82"/>
              <a:gd name="T60" fmla="*/ 48 w 71"/>
              <a:gd name="T61" fmla="*/ 18 h 82"/>
              <a:gd name="T62" fmla="*/ 49 w 71"/>
              <a:gd name="T63" fmla="*/ 26 h 82"/>
              <a:gd name="T64" fmla="*/ 44 w 71"/>
              <a:gd name="T65" fmla="*/ 41 h 82"/>
              <a:gd name="T66" fmla="*/ 44 w 71"/>
              <a:gd name="T67" fmla="*/ 48 h 82"/>
              <a:gd name="T68" fmla="*/ 50 w 71"/>
              <a:gd name="T69" fmla="*/ 49 h 82"/>
              <a:gd name="T70" fmla="*/ 46 w 71"/>
              <a:gd name="T71" fmla="*/ 64 h 82"/>
              <a:gd name="T72" fmla="*/ 36 w 71"/>
              <a:gd name="T73" fmla="*/ 6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82">
                <a:moveTo>
                  <a:pt x="71" y="82"/>
                </a:moveTo>
                <a:cubicBezTo>
                  <a:pt x="71" y="66"/>
                  <a:pt x="71" y="66"/>
                  <a:pt x="71" y="66"/>
                </a:cubicBezTo>
                <a:cubicBezTo>
                  <a:pt x="71" y="57"/>
                  <a:pt x="67" y="52"/>
                  <a:pt x="59" y="50"/>
                </a:cubicBezTo>
                <a:cubicBezTo>
                  <a:pt x="51" y="48"/>
                  <a:pt x="58" y="36"/>
                  <a:pt x="58" y="22"/>
                </a:cubicBezTo>
                <a:cubicBezTo>
                  <a:pt x="58" y="10"/>
                  <a:pt x="48" y="0"/>
                  <a:pt x="36" y="0"/>
                </a:cubicBezTo>
                <a:cubicBezTo>
                  <a:pt x="23" y="0"/>
                  <a:pt x="13" y="10"/>
                  <a:pt x="13" y="22"/>
                </a:cubicBezTo>
                <a:cubicBezTo>
                  <a:pt x="13" y="36"/>
                  <a:pt x="20" y="48"/>
                  <a:pt x="12" y="50"/>
                </a:cubicBezTo>
                <a:cubicBezTo>
                  <a:pt x="4" y="53"/>
                  <a:pt x="0" y="57"/>
                  <a:pt x="0" y="66"/>
                </a:cubicBezTo>
                <a:cubicBezTo>
                  <a:pt x="1" y="82"/>
                  <a:pt x="1" y="82"/>
                  <a:pt x="1" y="82"/>
                </a:cubicBezTo>
                <a:cubicBezTo>
                  <a:pt x="27" y="82"/>
                  <a:pt x="27" y="82"/>
                  <a:pt x="27" y="82"/>
                </a:cubicBezTo>
                <a:cubicBezTo>
                  <a:pt x="27" y="78"/>
                  <a:pt x="27" y="73"/>
                  <a:pt x="26" y="69"/>
                </a:cubicBezTo>
                <a:cubicBezTo>
                  <a:pt x="29" y="70"/>
                  <a:pt x="32" y="71"/>
                  <a:pt x="36" y="71"/>
                </a:cubicBezTo>
                <a:cubicBezTo>
                  <a:pt x="39" y="71"/>
                  <a:pt x="43" y="70"/>
                  <a:pt x="46" y="69"/>
                </a:cubicBezTo>
                <a:cubicBezTo>
                  <a:pt x="45" y="73"/>
                  <a:pt x="45" y="78"/>
                  <a:pt x="45" y="82"/>
                </a:cubicBezTo>
                <a:lnTo>
                  <a:pt x="71" y="82"/>
                </a:lnTo>
                <a:close/>
                <a:moveTo>
                  <a:pt x="36" y="67"/>
                </a:moveTo>
                <a:cubicBezTo>
                  <a:pt x="32" y="67"/>
                  <a:pt x="28" y="66"/>
                  <a:pt x="25" y="64"/>
                </a:cubicBezTo>
                <a:cubicBezTo>
                  <a:pt x="25" y="59"/>
                  <a:pt x="23" y="53"/>
                  <a:pt x="22" y="49"/>
                </a:cubicBezTo>
                <a:cubicBezTo>
                  <a:pt x="22" y="49"/>
                  <a:pt x="25" y="48"/>
                  <a:pt x="27" y="48"/>
                </a:cubicBezTo>
                <a:cubicBezTo>
                  <a:pt x="27" y="45"/>
                  <a:pt x="27" y="43"/>
                  <a:pt x="27" y="40"/>
                </a:cubicBezTo>
                <a:cubicBezTo>
                  <a:pt x="26" y="39"/>
                  <a:pt x="25" y="38"/>
                  <a:pt x="25" y="37"/>
                </a:cubicBezTo>
                <a:cubicBezTo>
                  <a:pt x="26" y="38"/>
                  <a:pt x="28" y="39"/>
                  <a:pt x="31" y="40"/>
                </a:cubicBezTo>
                <a:cubicBezTo>
                  <a:pt x="31" y="41"/>
                  <a:pt x="32" y="42"/>
                  <a:pt x="34" y="42"/>
                </a:cubicBezTo>
                <a:cubicBezTo>
                  <a:pt x="36" y="42"/>
                  <a:pt x="37" y="40"/>
                  <a:pt x="37" y="39"/>
                </a:cubicBezTo>
                <a:cubicBezTo>
                  <a:pt x="37" y="37"/>
                  <a:pt x="36" y="36"/>
                  <a:pt x="34" y="36"/>
                </a:cubicBezTo>
                <a:cubicBezTo>
                  <a:pt x="33" y="36"/>
                  <a:pt x="32" y="36"/>
                  <a:pt x="31" y="37"/>
                </a:cubicBezTo>
                <a:cubicBezTo>
                  <a:pt x="25" y="36"/>
                  <a:pt x="23" y="31"/>
                  <a:pt x="22" y="28"/>
                </a:cubicBezTo>
                <a:cubicBezTo>
                  <a:pt x="22" y="25"/>
                  <a:pt x="22" y="21"/>
                  <a:pt x="23" y="19"/>
                </a:cubicBezTo>
                <a:cubicBezTo>
                  <a:pt x="27" y="21"/>
                  <a:pt x="35" y="24"/>
                  <a:pt x="46" y="21"/>
                </a:cubicBezTo>
                <a:cubicBezTo>
                  <a:pt x="46" y="21"/>
                  <a:pt x="42" y="19"/>
                  <a:pt x="40" y="16"/>
                </a:cubicBezTo>
                <a:cubicBezTo>
                  <a:pt x="40" y="16"/>
                  <a:pt x="44" y="15"/>
                  <a:pt x="48" y="18"/>
                </a:cubicBezTo>
                <a:cubicBezTo>
                  <a:pt x="49" y="20"/>
                  <a:pt x="49" y="24"/>
                  <a:pt x="49" y="26"/>
                </a:cubicBezTo>
                <a:cubicBezTo>
                  <a:pt x="49" y="32"/>
                  <a:pt x="48" y="37"/>
                  <a:pt x="44" y="41"/>
                </a:cubicBezTo>
                <a:cubicBezTo>
                  <a:pt x="44" y="43"/>
                  <a:pt x="44" y="45"/>
                  <a:pt x="44" y="48"/>
                </a:cubicBezTo>
                <a:cubicBezTo>
                  <a:pt x="47" y="48"/>
                  <a:pt x="50" y="49"/>
                  <a:pt x="50" y="49"/>
                </a:cubicBezTo>
                <a:cubicBezTo>
                  <a:pt x="49" y="53"/>
                  <a:pt x="47" y="58"/>
                  <a:pt x="46" y="64"/>
                </a:cubicBezTo>
                <a:cubicBezTo>
                  <a:pt x="44" y="66"/>
                  <a:pt x="40" y="67"/>
                  <a:pt x="36" y="67"/>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201" name="Group 2200">
            <a:extLst>
              <a:ext uri="{FF2B5EF4-FFF2-40B4-BE49-F238E27FC236}">
                <a16:creationId xmlns:a16="http://schemas.microsoft.com/office/drawing/2014/main" id="{6A540EE4-18AA-C64E-841A-E589C0C19E49}"/>
              </a:ext>
            </a:extLst>
          </p:cNvPr>
          <p:cNvGrpSpPr/>
          <p:nvPr userDrawn="1"/>
        </p:nvGrpSpPr>
        <p:grpSpPr>
          <a:xfrm>
            <a:off x="8247559" y="3102242"/>
            <a:ext cx="237586" cy="273818"/>
            <a:chOff x="3190875" y="471488"/>
            <a:chExt cx="635000" cy="731837"/>
          </a:xfrm>
          <a:solidFill>
            <a:srgbClr val="003088"/>
          </a:solidFill>
        </p:grpSpPr>
        <p:sp>
          <p:nvSpPr>
            <p:cNvPr id="2202" name="Freeform 53">
              <a:extLst>
                <a:ext uri="{FF2B5EF4-FFF2-40B4-BE49-F238E27FC236}">
                  <a16:creationId xmlns:a16="http://schemas.microsoft.com/office/drawing/2014/main" id="{FA3DC9F0-7018-7A46-8D02-636669F23E14}"/>
                </a:ext>
              </a:extLst>
            </p:cNvPr>
            <p:cNvSpPr>
              <a:spLocks/>
            </p:cNvSpPr>
            <p:nvPr/>
          </p:nvSpPr>
          <p:spPr bwMode="auto">
            <a:xfrm>
              <a:off x="3352800" y="471488"/>
              <a:ext cx="311150" cy="249238"/>
            </a:xfrm>
            <a:custGeom>
              <a:avLst/>
              <a:gdLst>
                <a:gd name="T0" fmla="*/ 4 w 35"/>
                <a:gd name="T1" fmla="*/ 19 h 28"/>
                <a:gd name="T2" fmla="*/ 13 w 35"/>
                <a:gd name="T3" fmla="*/ 16 h 28"/>
                <a:gd name="T4" fmla="*/ 29 w 35"/>
                <a:gd name="T5" fmla="*/ 17 h 28"/>
                <a:gd name="T6" fmla="*/ 31 w 35"/>
                <a:gd name="T7" fmla="*/ 28 h 28"/>
                <a:gd name="T8" fmla="*/ 35 w 35"/>
                <a:gd name="T9" fmla="*/ 18 h 28"/>
                <a:gd name="T10" fmla="*/ 17 w 35"/>
                <a:gd name="T11" fmla="*/ 0 h 28"/>
                <a:gd name="T12" fmla="*/ 0 w 35"/>
                <a:gd name="T13" fmla="*/ 18 h 28"/>
                <a:gd name="T14" fmla="*/ 4 w 35"/>
                <a:gd name="T15" fmla="*/ 28 h 28"/>
                <a:gd name="T16" fmla="*/ 4 w 35"/>
                <a:gd name="T17"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8">
                  <a:moveTo>
                    <a:pt x="4" y="19"/>
                  </a:moveTo>
                  <a:cubicBezTo>
                    <a:pt x="6" y="17"/>
                    <a:pt x="8" y="15"/>
                    <a:pt x="13" y="16"/>
                  </a:cubicBezTo>
                  <a:cubicBezTo>
                    <a:pt x="17" y="18"/>
                    <a:pt x="23" y="21"/>
                    <a:pt x="29" y="17"/>
                  </a:cubicBezTo>
                  <a:cubicBezTo>
                    <a:pt x="32" y="21"/>
                    <a:pt x="31" y="24"/>
                    <a:pt x="31" y="28"/>
                  </a:cubicBezTo>
                  <a:cubicBezTo>
                    <a:pt x="33" y="25"/>
                    <a:pt x="35" y="22"/>
                    <a:pt x="35" y="18"/>
                  </a:cubicBezTo>
                  <a:cubicBezTo>
                    <a:pt x="35" y="9"/>
                    <a:pt x="27" y="0"/>
                    <a:pt x="17" y="0"/>
                  </a:cubicBezTo>
                  <a:cubicBezTo>
                    <a:pt x="8" y="0"/>
                    <a:pt x="0" y="9"/>
                    <a:pt x="0" y="18"/>
                  </a:cubicBezTo>
                  <a:cubicBezTo>
                    <a:pt x="0" y="22"/>
                    <a:pt x="1" y="25"/>
                    <a:pt x="4" y="28"/>
                  </a:cubicBezTo>
                  <a:cubicBezTo>
                    <a:pt x="3" y="26"/>
                    <a:pt x="3" y="22"/>
                    <a:pt x="4"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3" name="Freeform 54">
              <a:extLst>
                <a:ext uri="{FF2B5EF4-FFF2-40B4-BE49-F238E27FC236}">
                  <a16:creationId xmlns:a16="http://schemas.microsoft.com/office/drawing/2014/main" id="{6D6EC0DA-AFCD-4849-B13C-290250AF4AEA}"/>
                </a:ext>
              </a:extLst>
            </p:cNvPr>
            <p:cNvSpPr>
              <a:spLocks noEditPoints="1"/>
            </p:cNvSpPr>
            <p:nvPr/>
          </p:nvSpPr>
          <p:spPr bwMode="auto">
            <a:xfrm>
              <a:off x="3190875" y="854075"/>
              <a:ext cx="635000" cy="349250"/>
            </a:xfrm>
            <a:custGeom>
              <a:avLst/>
              <a:gdLst>
                <a:gd name="T0" fmla="*/ 1 w 71"/>
                <a:gd name="T1" fmla="*/ 39 h 39"/>
                <a:gd name="T2" fmla="*/ 69 w 71"/>
                <a:gd name="T3" fmla="*/ 39 h 39"/>
                <a:gd name="T4" fmla="*/ 71 w 71"/>
                <a:gd name="T5" fmla="*/ 37 h 39"/>
                <a:gd name="T6" fmla="*/ 71 w 71"/>
                <a:gd name="T7" fmla="*/ 23 h 39"/>
                <a:gd name="T8" fmla="*/ 54 w 71"/>
                <a:gd name="T9" fmla="*/ 2 h 39"/>
                <a:gd name="T10" fmla="*/ 52 w 71"/>
                <a:gd name="T11" fmla="*/ 1 h 39"/>
                <a:gd name="T12" fmla="*/ 50 w 71"/>
                <a:gd name="T13" fmla="*/ 2 h 39"/>
                <a:gd name="T14" fmla="*/ 39 w 71"/>
                <a:gd name="T15" fmla="*/ 27 h 39"/>
                <a:gd name="T16" fmla="*/ 39 w 71"/>
                <a:gd name="T17" fmla="*/ 9 h 39"/>
                <a:gd name="T18" fmla="*/ 41 w 71"/>
                <a:gd name="T19" fmla="*/ 6 h 39"/>
                <a:gd name="T20" fmla="*/ 41 w 71"/>
                <a:gd name="T21" fmla="*/ 4 h 39"/>
                <a:gd name="T22" fmla="*/ 36 w 71"/>
                <a:gd name="T23" fmla="*/ 1 h 39"/>
                <a:gd name="T24" fmla="*/ 34 w 71"/>
                <a:gd name="T25" fmla="*/ 1 h 39"/>
                <a:gd name="T26" fmla="*/ 30 w 71"/>
                <a:gd name="T27" fmla="*/ 4 h 39"/>
                <a:gd name="T28" fmla="*/ 30 w 71"/>
                <a:gd name="T29" fmla="*/ 6 h 39"/>
                <a:gd name="T30" fmla="*/ 32 w 71"/>
                <a:gd name="T31" fmla="*/ 9 h 39"/>
                <a:gd name="T32" fmla="*/ 32 w 71"/>
                <a:gd name="T33" fmla="*/ 28 h 39"/>
                <a:gd name="T34" fmla="*/ 22 w 71"/>
                <a:gd name="T35" fmla="*/ 2 h 39"/>
                <a:gd name="T36" fmla="*/ 20 w 71"/>
                <a:gd name="T37" fmla="*/ 1 h 39"/>
                <a:gd name="T38" fmla="*/ 19 w 71"/>
                <a:gd name="T39" fmla="*/ 1 h 39"/>
                <a:gd name="T40" fmla="*/ 0 w 71"/>
                <a:gd name="T41" fmla="*/ 23 h 39"/>
                <a:gd name="T42" fmla="*/ 0 w 71"/>
                <a:gd name="T43" fmla="*/ 37 h 39"/>
                <a:gd name="T44" fmla="*/ 1 w 71"/>
                <a:gd name="T45" fmla="*/ 39 h 39"/>
                <a:gd name="T46" fmla="*/ 9 w 71"/>
                <a:gd name="T47" fmla="*/ 25 h 39"/>
                <a:gd name="T48" fmla="*/ 10 w 71"/>
                <a:gd name="T49" fmla="*/ 24 h 39"/>
                <a:gd name="T50" fmla="*/ 19 w 71"/>
                <a:gd name="T51" fmla="*/ 24 h 39"/>
                <a:gd name="T52" fmla="*/ 20 w 71"/>
                <a:gd name="T53" fmla="*/ 25 h 39"/>
                <a:gd name="T54" fmla="*/ 20 w 71"/>
                <a:gd name="T55" fmla="*/ 30 h 39"/>
                <a:gd name="T56" fmla="*/ 19 w 71"/>
                <a:gd name="T57" fmla="*/ 31 h 39"/>
                <a:gd name="T58" fmla="*/ 10 w 71"/>
                <a:gd name="T59" fmla="*/ 31 h 39"/>
                <a:gd name="T60" fmla="*/ 9 w 71"/>
                <a:gd name="T61" fmla="*/ 30 h 39"/>
                <a:gd name="T62" fmla="*/ 9 w 71"/>
                <a:gd name="T63"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39">
                  <a:moveTo>
                    <a:pt x="1" y="39"/>
                  </a:moveTo>
                  <a:cubicBezTo>
                    <a:pt x="69" y="39"/>
                    <a:pt x="69" y="39"/>
                    <a:pt x="69" y="39"/>
                  </a:cubicBezTo>
                  <a:cubicBezTo>
                    <a:pt x="70" y="39"/>
                    <a:pt x="71" y="38"/>
                    <a:pt x="71" y="37"/>
                  </a:cubicBezTo>
                  <a:cubicBezTo>
                    <a:pt x="71" y="23"/>
                    <a:pt x="71" y="23"/>
                    <a:pt x="71" y="23"/>
                  </a:cubicBezTo>
                  <a:cubicBezTo>
                    <a:pt x="71" y="13"/>
                    <a:pt x="65" y="5"/>
                    <a:pt x="54" y="2"/>
                  </a:cubicBezTo>
                  <a:cubicBezTo>
                    <a:pt x="53" y="1"/>
                    <a:pt x="53" y="1"/>
                    <a:pt x="52" y="1"/>
                  </a:cubicBezTo>
                  <a:cubicBezTo>
                    <a:pt x="51" y="1"/>
                    <a:pt x="50" y="1"/>
                    <a:pt x="50" y="2"/>
                  </a:cubicBezTo>
                  <a:cubicBezTo>
                    <a:pt x="47" y="12"/>
                    <a:pt x="43" y="22"/>
                    <a:pt x="39" y="27"/>
                  </a:cubicBezTo>
                  <a:cubicBezTo>
                    <a:pt x="39" y="9"/>
                    <a:pt x="39" y="9"/>
                    <a:pt x="39" y="9"/>
                  </a:cubicBezTo>
                  <a:cubicBezTo>
                    <a:pt x="41" y="6"/>
                    <a:pt x="41" y="6"/>
                    <a:pt x="41" y="6"/>
                  </a:cubicBezTo>
                  <a:cubicBezTo>
                    <a:pt x="42" y="6"/>
                    <a:pt x="42" y="5"/>
                    <a:pt x="41" y="4"/>
                  </a:cubicBezTo>
                  <a:cubicBezTo>
                    <a:pt x="36" y="1"/>
                    <a:pt x="36" y="1"/>
                    <a:pt x="36" y="1"/>
                  </a:cubicBezTo>
                  <a:cubicBezTo>
                    <a:pt x="36" y="0"/>
                    <a:pt x="35" y="0"/>
                    <a:pt x="34" y="1"/>
                  </a:cubicBezTo>
                  <a:cubicBezTo>
                    <a:pt x="30" y="4"/>
                    <a:pt x="30" y="4"/>
                    <a:pt x="30" y="4"/>
                  </a:cubicBezTo>
                  <a:cubicBezTo>
                    <a:pt x="29" y="5"/>
                    <a:pt x="29" y="6"/>
                    <a:pt x="30" y="6"/>
                  </a:cubicBezTo>
                  <a:cubicBezTo>
                    <a:pt x="32" y="9"/>
                    <a:pt x="32" y="9"/>
                    <a:pt x="32" y="9"/>
                  </a:cubicBezTo>
                  <a:cubicBezTo>
                    <a:pt x="32" y="28"/>
                    <a:pt x="32" y="28"/>
                    <a:pt x="32" y="28"/>
                  </a:cubicBezTo>
                  <a:cubicBezTo>
                    <a:pt x="29" y="23"/>
                    <a:pt x="25" y="14"/>
                    <a:pt x="22" y="2"/>
                  </a:cubicBezTo>
                  <a:cubicBezTo>
                    <a:pt x="22" y="1"/>
                    <a:pt x="21" y="0"/>
                    <a:pt x="20" y="1"/>
                  </a:cubicBezTo>
                  <a:cubicBezTo>
                    <a:pt x="19" y="1"/>
                    <a:pt x="19" y="1"/>
                    <a:pt x="19" y="1"/>
                  </a:cubicBezTo>
                  <a:cubicBezTo>
                    <a:pt x="6" y="4"/>
                    <a:pt x="0" y="12"/>
                    <a:pt x="0" y="23"/>
                  </a:cubicBezTo>
                  <a:cubicBezTo>
                    <a:pt x="0" y="37"/>
                    <a:pt x="0" y="37"/>
                    <a:pt x="0" y="37"/>
                  </a:cubicBezTo>
                  <a:cubicBezTo>
                    <a:pt x="0" y="38"/>
                    <a:pt x="0" y="39"/>
                    <a:pt x="1" y="39"/>
                  </a:cubicBezTo>
                  <a:close/>
                  <a:moveTo>
                    <a:pt x="9" y="25"/>
                  </a:moveTo>
                  <a:cubicBezTo>
                    <a:pt x="9" y="24"/>
                    <a:pt x="10" y="24"/>
                    <a:pt x="10" y="24"/>
                  </a:cubicBezTo>
                  <a:cubicBezTo>
                    <a:pt x="19" y="24"/>
                    <a:pt x="19" y="24"/>
                    <a:pt x="19" y="24"/>
                  </a:cubicBezTo>
                  <a:cubicBezTo>
                    <a:pt x="19" y="24"/>
                    <a:pt x="20" y="24"/>
                    <a:pt x="20" y="25"/>
                  </a:cubicBezTo>
                  <a:cubicBezTo>
                    <a:pt x="20" y="30"/>
                    <a:pt x="20" y="30"/>
                    <a:pt x="20" y="30"/>
                  </a:cubicBezTo>
                  <a:cubicBezTo>
                    <a:pt x="20" y="30"/>
                    <a:pt x="19" y="31"/>
                    <a:pt x="19" y="31"/>
                  </a:cubicBezTo>
                  <a:cubicBezTo>
                    <a:pt x="10" y="31"/>
                    <a:pt x="10" y="31"/>
                    <a:pt x="10" y="31"/>
                  </a:cubicBezTo>
                  <a:cubicBezTo>
                    <a:pt x="10" y="31"/>
                    <a:pt x="9" y="30"/>
                    <a:pt x="9" y="30"/>
                  </a:cubicBezTo>
                  <a:lnTo>
                    <a:pt x="9" y="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04" name="Group 2203">
            <a:extLst>
              <a:ext uri="{FF2B5EF4-FFF2-40B4-BE49-F238E27FC236}">
                <a16:creationId xmlns:a16="http://schemas.microsoft.com/office/drawing/2014/main" id="{D8BED0A6-473D-6F48-B36C-1378A3E0BFE7}"/>
              </a:ext>
            </a:extLst>
          </p:cNvPr>
          <p:cNvGrpSpPr/>
          <p:nvPr userDrawn="1"/>
        </p:nvGrpSpPr>
        <p:grpSpPr>
          <a:xfrm>
            <a:off x="6527612" y="4234987"/>
            <a:ext cx="257187" cy="283916"/>
            <a:chOff x="3155950" y="4587875"/>
            <a:chExt cx="687388" cy="758826"/>
          </a:xfrm>
          <a:solidFill>
            <a:srgbClr val="003088"/>
          </a:solidFill>
        </p:grpSpPr>
        <p:sp>
          <p:nvSpPr>
            <p:cNvPr id="2205" name="Freeform 55">
              <a:extLst>
                <a:ext uri="{FF2B5EF4-FFF2-40B4-BE49-F238E27FC236}">
                  <a16:creationId xmlns:a16="http://schemas.microsoft.com/office/drawing/2014/main" id="{315BAD99-87FD-CF44-BB9D-09913A06846A}"/>
                </a:ext>
              </a:extLst>
            </p:cNvPr>
            <p:cNvSpPr>
              <a:spLocks/>
            </p:cNvSpPr>
            <p:nvPr/>
          </p:nvSpPr>
          <p:spPr bwMode="auto">
            <a:xfrm>
              <a:off x="3762375" y="4703763"/>
              <a:ext cx="80963" cy="115888"/>
            </a:xfrm>
            <a:custGeom>
              <a:avLst/>
              <a:gdLst>
                <a:gd name="T0" fmla="*/ 3 w 9"/>
                <a:gd name="T1" fmla="*/ 0 h 13"/>
                <a:gd name="T2" fmla="*/ 0 w 9"/>
                <a:gd name="T3" fmla="*/ 2 h 13"/>
                <a:gd name="T4" fmla="*/ 0 w 9"/>
                <a:gd name="T5" fmla="*/ 13 h 13"/>
                <a:gd name="T6" fmla="*/ 6 w 9"/>
                <a:gd name="T7" fmla="*/ 11 h 13"/>
                <a:gd name="T8" fmla="*/ 8 w 9"/>
                <a:gd name="T9" fmla="*/ 4 h 13"/>
                <a:gd name="T10" fmla="*/ 3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3" y="0"/>
                  </a:moveTo>
                  <a:cubicBezTo>
                    <a:pt x="3" y="1"/>
                    <a:pt x="1" y="1"/>
                    <a:pt x="0" y="2"/>
                  </a:cubicBezTo>
                  <a:cubicBezTo>
                    <a:pt x="0" y="13"/>
                    <a:pt x="0" y="13"/>
                    <a:pt x="0" y="13"/>
                  </a:cubicBezTo>
                  <a:cubicBezTo>
                    <a:pt x="6" y="11"/>
                    <a:pt x="6" y="11"/>
                    <a:pt x="6" y="11"/>
                  </a:cubicBezTo>
                  <a:cubicBezTo>
                    <a:pt x="8" y="10"/>
                    <a:pt x="9" y="6"/>
                    <a:pt x="8" y="4"/>
                  </a:cubicBezTo>
                  <a:cubicBezTo>
                    <a:pt x="7" y="1"/>
                    <a:pt x="5"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6" name="Freeform 56">
              <a:extLst>
                <a:ext uri="{FF2B5EF4-FFF2-40B4-BE49-F238E27FC236}">
                  <a16:creationId xmlns:a16="http://schemas.microsoft.com/office/drawing/2014/main" id="{7696AFDE-22A8-D445-A00C-DA7BA8B410D8}"/>
                </a:ext>
              </a:extLst>
            </p:cNvPr>
            <p:cNvSpPr>
              <a:spLocks/>
            </p:cNvSpPr>
            <p:nvPr/>
          </p:nvSpPr>
          <p:spPr bwMode="auto">
            <a:xfrm>
              <a:off x="3155950" y="4659313"/>
              <a:ext cx="419100" cy="687388"/>
            </a:xfrm>
            <a:custGeom>
              <a:avLst/>
              <a:gdLst>
                <a:gd name="T0" fmla="*/ 26 w 47"/>
                <a:gd name="T1" fmla="*/ 65 h 77"/>
                <a:gd name="T2" fmla="*/ 19 w 47"/>
                <a:gd name="T3" fmla="*/ 56 h 77"/>
                <a:gd name="T4" fmla="*/ 19 w 47"/>
                <a:gd name="T5" fmla="*/ 6 h 77"/>
                <a:gd name="T6" fmla="*/ 9 w 47"/>
                <a:gd name="T7" fmla="*/ 2 h 77"/>
                <a:gd name="T8" fmla="*/ 6 w 47"/>
                <a:gd name="T9" fmla="*/ 27 h 77"/>
                <a:gd name="T10" fmla="*/ 2 w 47"/>
                <a:gd name="T11" fmla="*/ 46 h 77"/>
                <a:gd name="T12" fmla="*/ 33 w 47"/>
                <a:gd name="T13" fmla="*/ 71 h 77"/>
                <a:gd name="T14" fmla="*/ 47 w 47"/>
                <a:gd name="T15" fmla="*/ 66 h 77"/>
                <a:gd name="T16" fmla="*/ 26 w 47"/>
                <a:gd name="T17"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77">
                  <a:moveTo>
                    <a:pt x="26" y="65"/>
                  </a:moveTo>
                  <a:cubicBezTo>
                    <a:pt x="22" y="64"/>
                    <a:pt x="19" y="60"/>
                    <a:pt x="19" y="56"/>
                  </a:cubicBezTo>
                  <a:cubicBezTo>
                    <a:pt x="19" y="6"/>
                    <a:pt x="19" y="6"/>
                    <a:pt x="19" y="6"/>
                  </a:cubicBezTo>
                  <a:cubicBezTo>
                    <a:pt x="16" y="1"/>
                    <a:pt x="11" y="0"/>
                    <a:pt x="9" y="2"/>
                  </a:cubicBezTo>
                  <a:cubicBezTo>
                    <a:pt x="7" y="3"/>
                    <a:pt x="12" y="11"/>
                    <a:pt x="6" y="27"/>
                  </a:cubicBezTo>
                  <a:cubicBezTo>
                    <a:pt x="4" y="34"/>
                    <a:pt x="2" y="40"/>
                    <a:pt x="2" y="46"/>
                  </a:cubicBezTo>
                  <a:cubicBezTo>
                    <a:pt x="0" y="66"/>
                    <a:pt x="20" y="77"/>
                    <a:pt x="33" y="71"/>
                  </a:cubicBezTo>
                  <a:cubicBezTo>
                    <a:pt x="47" y="66"/>
                    <a:pt x="47" y="66"/>
                    <a:pt x="47" y="66"/>
                  </a:cubicBezTo>
                  <a:cubicBezTo>
                    <a:pt x="41" y="66"/>
                    <a:pt x="33" y="65"/>
                    <a:pt x="26"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7" name="Freeform 57">
              <a:extLst>
                <a:ext uri="{FF2B5EF4-FFF2-40B4-BE49-F238E27FC236}">
                  <a16:creationId xmlns:a16="http://schemas.microsoft.com/office/drawing/2014/main" id="{07F46F27-571E-7F43-9686-A6D5B8C16274}"/>
                </a:ext>
              </a:extLst>
            </p:cNvPr>
            <p:cNvSpPr>
              <a:spLocks noEditPoints="1"/>
            </p:cNvSpPr>
            <p:nvPr/>
          </p:nvSpPr>
          <p:spPr bwMode="auto">
            <a:xfrm>
              <a:off x="3352800" y="4587875"/>
              <a:ext cx="374650" cy="623888"/>
            </a:xfrm>
            <a:custGeom>
              <a:avLst/>
              <a:gdLst>
                <a:gd name="T0" fmla="*/ 38 w 42"/>
                <a:gd name="T1" fmla="*/ 1 h 70"/>
                <a:gd name="T2" fmla="*/ 21 w 42"/>
                <a:gd name="T3" fmla="*/ 0 h 70"/>
                <a:gd name="T4" fmla="*/ 5 w 42"/>
                <a:gd name="T5" fmla="*/ 1 h 70"/>
                <a:gd name="T6" fmla="*/ 0 w 42"/>
                <a:gd name="T7" fmla="*/ 6 h 70"/>
                <a:gd name="T8" fmla="*/ 0 w 42"/>
                <a:gd name="T9" fmla="*/ 64 h 70"/>
                <a:gd name="T10" fmla="*/ 5 w 42"/>
                <a:gd name="T11" fmla="*/ 69 h 70"/>
                <a:gd name="T12" fmla="*/ 22 w 42"/>
                <a:gd name="T13" fmla="*/ 70 h 70"/>
                <a:gd name="T14" fmla="*/ 40 w 42"/>
                <a:gd name="T15" fmla="*/ 69 h 70"/>
                <a:gd name="T16" fmla="*/ 42 w 42"/>
                <a:gd name="T17" fmla="*/ 68 h 70"/>
                <a:gd name="T18" fmla="*/ 35 w 42"/>
                <a:gd name="T19" fmla="*/ 63 h 70"/>
                <a:gd name="T20" fmla="*/ 36 w 42"/>
                <a:gd name="T21" fmla="*/ 56 h 70"/>
                <a:gd name="T22" fmla="*/ 4 w 42"/>
                <a:gd name="T23" fmla="*/ 56 h 70"/>
                <a:gd name="T24" fmla="*/ 4 w 42"/>
                <a:gd name="T25" fmla="*/ 11 h 70"/>
                <a:gd name="T26" fmla="*/ 38 w 42"/>
                <a:gd name="T27" fmla="*/ 11 h 70"/>
                <a:gd name="T28" fmla="*/ 38 w 42"/>
                <a:gd name="T29" fmla="*/ 29 h 70"/>
                <a:gd name="T30" fmla="*/ 42 w 42"/>
                <a:gd name="T31" fmla="*/ 27 h 70"/>
                <a:gd name="T32" fmla="*/ 42 w 42"/>
                <a:gd name="T33" fmla="*/ 6 h 70"/>
                <a:gd name="T34" fmla="*/ 38 w 42"/>
                <a:gd name="T35" fmla="*/ 1 h 70"/>
                <a:gd name="T36" fmla="*/ 23 w 42"/>
                <a:gd name="T37" fmla="*/ 61 h 70"/>
                <a:gd name="T38" fmla="*/ 26 w 42"/>
                <a:gd name="T39" fmla="*/ 61 h 70"/>
                <a:gd name="T40" fmla="*/ 28 w 42"/>
                <a:gd name="T41" fmla="*/ 63 h 70"/>
                <a:gd name="T42" fmla="*/ 26 w 42"/>
                <a:gd name="T43" fmla="*/ 65 h 70"/>
                <a:gd name="T44" fmla="*/ 23 w 42"/>
                <a:gd name="T45" fmla="*/ 65 h 70"/>
                <a:gd name="T46" fmla="*/ 23 w 42"/>
                <a:gd name="T47" fmla="*/ 61 h 70"/>
                <a:gd name="T48" fmla="*/ 17 w 42"/>
                <a:gd name="T49" fmla="*/ 61 h 70"/>
                <a:gd name="T50" fmla="*/ 20 w 42"/>
                <a:gd name="T51" fmla="*/ 61 h 70"/>
                <a:gd name="T52" fmla="*/ 20 w 42"/>
                <a:gd name="T53" fmla="*/ 65 h 70"/>
                <a:gd name="T54" fmla="*/ 17 w 42"/>
                <a:gd name="T55" fmla="*/ 65 h 70"/>
                <a:gd name="T56" fmla="*/ 15 w 42"/>
                <a:gd name="T57" fmla="*/ 63 h 70"/>
                <a:gd name="T58" fmla="*/ 17 w 42"/>
                <a:gd name="T59" fmla="*/ 61 h 70"/>
                <a:gd name="T60" fmla="*/ 23 w 42"/>
                <a:gd name="T61" fmla="*/ 7 h 70"/>
                <a:gd name="T62" fmla="*/ 20 w 42"/>
                <a:gd name="T63" fmla="*/ 7 h 70"/>
                <a:gd name="T64" fmla="*/ 18 w 42"/>
                <a:gd name="T65" fmla="*/ 6 h 70"/>
                <a:gd name="T66" fmla="*/ 20 w 42"/>
                <a:gd name="T67" fmla="*/ 4 h 70"/>
                <a:gd name="T68" fmla="*/ 23 w 42"/>
                <a:gd name="T69" fmla="*/ 4 h 70"/>
                <a:gd name="T70" fmla="*/ 24 w 42"/>
                <a:gd name="T71" fmla="*/ 6 h 70"/>
                <a:gd name="T72" fmla="*/ 23 w 42"/>
                <a:gd name="T73"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70">
                  <a:moveTo>
                    <a:pt x="38" y="1"/>
                  </a:moveTo>
                  <a:cubicBezTo>
                    <a:pt x="32" y="0"/>
                    <a:pt x="27" y="0"/>
                    <a:pt x="21" y="0"/>
                  </a:cubicBezTo>
                  <a:cubicBezTo>
                    <a:pt x="16" y="0"/>
                    <a:pt x="11" y="0"/>
                    <a:pt x="5" y="1"/>
                  </a:cubicBezTo>
                  <a:cubicBezTo>
                    <a:pt x="2" y="1"/>
                    <a:pt x="0" y="4"/>
                    <a:pt x="0" y="6"/>
                  </a:cubicBezTo>
                  <a:cubicBezTo>
                    <a:pt x="0" y="64"/>
                    <a:pt x="0" y="64"/>
                    <a:pt x="0" y="64"/>
                  </a:cubicBezTo>
                  <a:cubicBezTo>
                    <a:pt x="0" y="66"/>
                    <a:pt x="2" y="69"/>
                    <a:pt x="5" y="69"/>
                  </a:cubicBezTo>
                  <a:cubicBezTo>
                    <a:pt x="11" y="70"/>
                    <a:pt x="17" y="70"/>
                    <a:pt x="22" y="70"/>
                  </a:cubicBezTo>
                  <a:cubicBezTo>
                    <a:pt x="28" y="70"/>
                    <a:pt x="34" y="70"/>
                    <a:pt x="40" y="69"/>
                  </a:cubicBezTo>
                  <a:cubicBezTo>
                    <a:pt x="40" y="69"/>
                    <a:pt x="41" y="69"/>
                    <a:pt x="42" y="68"/>
                  </a:cubicBezTo>
                  <a:cubicBezTo>
                    <a:pt x="39" y="68"/>
                    <a:pt x="36" y="66"/>
                    <a:pt x="35" y="63"/>
                  </a:cubicBezTo>
                  <a:cubicBezTo>
                    <a:pt x="34" y="61"/>
                    <a:pt x="34" y="58"/>
                    <a:pt x="36" y="56"/>
                  </a:cubicBezTo>
                  <a:cubicBezTo>
                    <a:pt x="4" y="56"/>
                    <a:pt x="4" y="56"/>
                    <a:pt x="4" y="56"/>
                  </a:cubicBezTo>
                  <a:cubicBezTo>
                    <a:pt x="4" y="11"/>
                    <a:pt x="4" y="11"/>
                    <a:pt x="4" y="11"/>
                  </a:cubicBezTo>
                  <a:cubicBezTo>
                    <a:pt x="38" y="11"/>
                    <a:pt x="38" y="11"/>
                    <a:pt x="38" y="11"/>
                  </a:cubicBezTo>
                  <a:cubicBezTo>
                    <a:pt x="38" y="29"/>
                    <a:pt x="38" y="29"/>
                    <a:pt x="38" y="29"/>
                  </a:cubicBezTo>
                  <a:cubicBezTo>
                    <a:pt x="42" y="27"/>
                    <a:pt x="42" y="27"/>
                    <a:pt x="42" y="27"/>
                  </a:cubicBezTo>
                  <a:cubicBezTo>
                    <a:pt x="42" y="6"/>
                    <a:pt x="42" y="6"/>
                    <a:pt x="42" y="6"/>
                  </a:cubicBezTo>
                  <a:cubicBezTo>
                    <a:pt x="42" y="4"/>
                    <a:pt x="40" y="1"/>
                    <a:pt x="38" y="1"/>
                  </a:cubicBezTo>
                  <a:close/>
                  <a:moveTo>
                    <a:pt x="23" y="61"/>
                  </a:moveTo>
                  <a:cubicBezTo>
                    <a:pt x="26" y="61"/>
                    <a:pt x="26" y="61"/>
                    <a:pt x="26" y="61"/>
                  </a:cubicBezTo>
                  <a:cubicBezTo>
                    <a:pt x="27" y="61"/>
                    <a:pt x="28" y="62"/>
                    <a:pt x="28" y="63"/>
                  </a:cubicBezTo>
                  <a:cubicBezTo>
                    <a:pt x="28" y="64"/>
                    <a:pt x="27" y="65"/>
                    <a:pt x="26" y="65"/>
                  </a:cubicBezTo>
                  <a:cubicBezTo>
                    <a:pt x="23" y="65"/>
                    <a:pt x="23" y="65"/>
                    <a:pt x="23" y="65"/>
                  </a:cubicBezTo>
                  <a:lnTo>
                    <a:pt x="23" y="61"/>
                  </a:lnTo>
                  <a:close/>
                  <a:moveTo>
                    <a:pt x="17" y="61"/>
                  </a:moveTo>
                  <a:cubicBezTo>
                    <a:pt x="20" y="61"/>
                    <a:pt x="20" y="61"/>
                    <a:pt x="20" y="61"/>
                  </a:cubicBezTo>
                  <a:cubicBezTo>
                    <a:pt x="20" y="65"/>
                    <a:pt x="20" y="65"/>
                    <a:pt x="20" y="65"/>
                  </a:cubicBezTo>
                  <a:cubicBezTo>
                    <a:pt x="17" y="65"/>
                    <a:pt x="17" y="65"/>
                    <a:pt x="17" y="65"/>
                  </a:cubicBezTo>
                  <a:cubicBezTo>
                    <a:pt x="16" y="65"/>
                    <a:pt x="15" y="64"/>
                    <a:pt x="15" y="63"/>
                  </a:cubicBezTo>
                  <a:cubicBezTo>
                    <a:pt x="15" y="62"/>
                    <a:pt x="16" y="61"/>
                    <a:pt x="17" y="61"/>
                  </a:cubicBezTo>
                  <a:close/>
                  <a:moveTo>
                    <a:pt x="23" y="7"/>
                  </a:moveTo>
                  <a:cubicBezTo>
                    <a:pt x="20" y="7"/>
                    <a:pt x="20" y="7"/>
                    <a:pt x="20" y="7"/>
                  </a:cubicBezTo>
                  <a:cubicBezTo>
                    <a:pt x="19" y="7"/>
                    <a:pt x="18" y="6"/>
                    <a:pt x="18" y="6"/>
                  </a:cubicBezTo>
                  <a:cubicBezTo>
                    <a:pt x="18" y="5"/>
                    <a:pt x="19" y="4"/>
                    <a:pt x="20" y="4"/>
                  </a:cubicBezTo>
                  <a:cubicBezTo>
                    <a:pt x="23" y="4"/>
                    <a:pt x="23" y="4"/>
                    <a:pt x="23" y="4"/>
                  </a:cubicBezTo>
                  <a:cubicBezTo>
                    <a:pt x="24" y="4"/>
                    <a:pt x="24" y="5"/>
                    <a:pt x="24" y="6"/>
                  </a:cubicBezTo>
                  <a:cubicBezTo>
                    <a:pt x="24" y="6"/>
                    <a:pt x="24" y="7"/>
                    <a:pt x="23"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8" name="Freeform 58">
              <a:extLst>
                <a:ext uri="{FF2B5EF4-FFF2-40B4-BE49-F238E27FC236}">
                  <a16:creationId xmlns:a16="http://schemas.microsoft.com/office/drawing/2014/main" id="{C6D0BD93-659F-AD48-8BD4-1AF57777F3E7}"/>
                </a:ext>
              </a:extLst>
            </p:cNvPr>
            <p:cNvSpPr>
              <a:spLocks/>
            </p:cNvSpPr>
            <p:nvPr/>
          </p:nvSpPr>
          <p:spPr bwMode="auto">
            <a:xfrm>
              <a:off x="3683000" y="4962525"/>
              <a:ext cx="133350" cy="98425"/>
            </a:xfrm>
            <a:custGeom>
              <a:avLst/>
              <a:gdLst>
                <a:gd name="T0" fmla="*/ 7 w 15"/>
                <a:gd name="T1" fmla="*/ 11 h 11"/>
                <a:gd name="T2" fmla="*/ 12 w 15"/>
                <a:gd name="T3" fmla="*/ 9 h 11"/>
                <a:gd name="T4" fmla="*/ 14 w 15"/>
                <a:gd name="T5" fmla="*/ 3 h 11"/>
                <a:gd name="T6" fmla="*/ 10 w 15"/>
                <a:gd name="T7" fmla="*/ 0 h 11"/>
                <a:gd name="T8" fmla="*/ 8 w 15"/>
                <a:gd name="T9" fmla="*/ 0 h 11"/>
                <a:gd name="T10" fmla="*/ 3 w 15"/>
                <a:gd name="T11" fmla="*/ 2 h 11"/>
                <a:gd name="T12" fmla="*/ 1 w 15"/>
                <a:gd name="T13" fmla="*/ 9 h 11"/>
                <a:gd name="T14" fmla="*/ 5 w 15"/>
                <a:gd name="T15" fmla="*/ 11 h 11"/>
                <a:gd name="T16" fmla="*/ 7 w 15"/>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7" y="11"/>
                  </a:moveTo>
                  <a:cubicBezTo>
                    <a:pt x="12" y="9"/>
                    <a:pt x="12" y="9"/>
                    <a:pt x="12" y="9"/>
                  </a:cubicBezTo>
                  <a:cubicBezTo>
                    <a:pt x="14" y="8"/>
                    <a:pt x="15" y="5"/>
                    <a:pt x="14" y="3"/>
                  </a:cubicBezTo>
                  <a:cubicBezTo>
                    <a:pt x="14" y="1"/>
                    <a:pt x="12" y="0"/>
                    <a:pt x="10" y="0"/>
                  </a:cubicBezTo>
                  <a:cubicBezTo>
                    <a:pt x="9" y="0"/>
                    <a:pt x="9" y="0"/>
                    <a:pt x="8" y="0"/>
                  </a:cubicBezTo>
                  <a:cubicBezTo>
                    <a:pt x="3" y="2"/>
                    <a:pt x="3" y="2"/>
                    <a:pt x="3" y="2"/>
                  </a:cubicBezTo>
                  <a:cubicBezTo>
                    <a:pt x="1" y="3"/>
                    <a:pt x="0" y="6"/>
                    <a:pt x="1" y="9"/>
                  </a:cubicBezTo>
                  <a:cubicBezTo>
                    <a:pt x="2" y="11"/>
                    <a:pt x="4" y="11"/>
                    <a:pt x="5" y="11"/>
                  </a:cubicBezTo>
                  <a:cubicBezTo>
                    <a:pt x="6" y="11"/>
                    <a:pt x="6" y="11"/>
                    <a:pt x="7"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9" name="Freeform 59">
              <a:extLst>
                <a:ext uri="{FF2B5EF4-FFF2-40B4-BE49-F238E27FC236}">
                  <a16:creationId xmlns:a16="http://schemas.microsoft.com/office/drawing/2014/main" id="{0F33AAAE-29A9-324B-9F74-A9571623BEB9}"/>
                </a:ext>
              </a:extLst>
            </p:cNvPr>
            <p:cNvSpPr>
              <a:spLocks/>
            </p:cNvSpPr>
            <p:nvPr/>
          </p:nvSpPr>
          <p:spPr bwMode="auto">
            <a:xfrm>
              <a:off x="3690938" y="5068888"/>
              <a:ext cx="125413" cy="90488"/>
            </a:xfrm>
            <a:custGeom>
              <a:avLst/>
              <a:gdLst>
                <a:gd name="T0" fmla="*/ 4 w 14"/>
                <a:gd name="T1" fmla="*/ 10 h 10"/>
                <a:gd name="T2" fmla="*/ 6 w 14"/>
                <a:gd name="T3" fmla="*/ 10 h 10"/>
                <a:gd name="T4" fmla="*/ 10 w 14"/>
                <a:gd name="T5" fmla="*/ 8 h 10"/>
                <a:gd name="T6" fmla="*/ 13 w 14"/>
                <a:gd name="T7" fmla="*/ 2 h 10"/>
                <a:gd name="T8" fmla="*/ 9 w 14"/>
                <a:gd name="T9" fmla="*/ 0 h 10"/>
                <a:gd name="T10" fmla="*/ 7 w 14"/>
                <a:gd name="T11" fmla="*/ 0 h 10"/>
                <a:gd name="T12" fmla="*/ 3 w 14"/>
                <a:gd name="T13" fmla="*/ 2 h 10"/>
                <a:gd name="T14" fmla="*/ 1 w 14"/>
                <a:gd name="T15" fmla="*/ 8 h 10"/>
                <a:gd name="T16" fmla="*/ 4 w 14"/>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0">
                  <a:moveTo>
                    <a:pt x="4" y="10"/>
                  </a:moveTo>
                  <a:cubicBezTo>
                    <a:pt x="5" y="10"/>
                    <a:pt x="6" y="10"/>
                    <a:pt x="6" y="10"/>
                  </a:cubicBezTo>
                  <a:cubicBezTo>
                    <a:pt x="10" y="8"/>
                    <a:pt x="10" y="8"/>
                    <a:pt x="10" y="8"/>
                  </a:cubicBezTo>
                  <a:cubicBezTo>
                    <a:pt x="13" y="7"/>
                    <a:pt x="14" y="5"/>
                    <a:pt x="13" y="2"/>
                  </a:cubicBezTo>
                  <a:cubicBezTo>
                    <a:pt x="12" y="1"/>
                    <a:pt x="10" y="0"/>
                    <a:pt x="9" y="0"/>
                  </a:cubicBezTo>
                  <a:cubicBezTo>
                    <a:pt x="8" y="0"/>
                    <a:pt x="8" y="0"/>
                    <a:pt x="7" y="0"/>
                  </a:cubicBezTo>
                  <a:cubicBezTo>
                    <a:pt x="3" y="2"/>
                    <a:pt x="3" y="2"/>
                    <a:pt x="3" y="2"/>
                  </a:cubicBezTo>
                  <a:cubicBezTo>
                    <a:pt x="1" y="3"/>
                    <a:pt x="0" y="6"/>
                    <a:pt x="1" y="8"/>
                  </a:cubicBezTo>
                  <a:cubicBezTo>
                    <a:pt x="1" y="9"/>
                    <a:pt x="3" y="10"/>
                    <a:pt x="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0" name="Freeform 60">
              <a:extLst>
                <a:ext uri="{FF2B5EF4-FFF2-40B4-BE49-F238E27FC236}">
                  <a16:creationId xmlns:a16="http://schemas.microsoft.com/office/drawing/2014/main" id="{54961DA4-A809-B540-9A35-C52CE0A4335A}"/>
                </a:ext>
              </a:extLst>
            </p:cNvPr>
            <p:cNvSpPr>
              <a:spLocks/>
            </p:cNvSpPr>
            <p:nvPr/>
          </p:nvSpPr>
          <p:spPr bwMode="auto">
            <a:xfrm>
              <a:off x="3683000" y="4864100"/>
              <a:ext cx="123825" cy="98425"/>
            </a:xfrm>
            <a:custGeom>
              <a:avLst/>
              <a:gdLst>
                <a:gd name="T0" fmla="*/ 7 w 14"/>
                <a:gd name="T1" fmla="*/ 0 h 11"/>
                <a:gd name="T2" fmla="*/ 3 w 14"/>
                <a:gd name="T3" fmla="*/ 1 h 11"/>
                <a:gd name="T4" fmla="*/ 1 w 14"/>
                <a:gd name="T5" fmla="*/ 8 h 11"/>
                <a:gd name="T6" fmla="*/ 5 w 14"/>
                <a:gd name="T7" fmla="*/ 11 h 11"/>
                <a:gd name="T8" fmla="*/ 7 w 14"/>
                <a:gd name="T9" fmla="*/ 10 h 11"/>
                <a:gd name="T10" fmla="*/ 10 w 14"/>
                <a:gd name="T11" fmla="*/ 9 h 11"/>
                <a:gd name="T12" fmla="*/ 13 w 14"/>
                <a:gd name="T13" fmla="*/ 3 h 11"/>
                <a:gd name="T14" fmla="*/ 9 w 14"/>
                <a:gd name="T15" fmla="*/ 0 h 11"/>
                <a:gd name="T16" fmla="*/ 7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7" y="0"/>
                  </a:moveTo>
                  <a:cubicBezTo>
                    <a:pt x="3" y="1"/>
                    <a:pt x="3" y="1"/>
                    <a:pt x="3" y="1"/>
                  </a:cubicBezTo>
                  <a:cubicBezTo>
                    <a:pt x="1" y="3"/>
                    <a:pt x="0" y="5"/>
                    <a:pt x="1" y="8"/>
                  </a:cubicBezTo>
                  <a:cubicBezTo>
                    <a:pt x="2" y="10"/>
                    <a:pt x="4" y="11"/>
                    <a:pt x="5" y="11"/>
                  </a:cubicBezTo>
                  <a:cubicBezTo>
                    <a:pt x="6" y="11"/>
                    <a:pt x="6" y="10"/>
                    <a:pt x="7" y="10"/>
                  </a:cubicBezTo>
                  <a:cubicBezTo>
                    <a:pt x="10" y="9"/>
                    <a:pt x="10" y="9"/>
                    <a:pt x="10" y="9"/>
                  </a:cubicBezTo>
                  <a:cubicBezTo>
                    <a:pt x="13" y="8"/>
                    <a:pt x="14" y="5"/>
                    <a:pt x="13" y="3"/>
                  </a:cubicBezTo>
                  <a:cubicBezTo>
                    <a:pt x="12" y="1"/>
                    <a:pt x="10" y="0"/>
                    <a:pt x="9" y="0"/>
                  </a:cubicBezTo>
                  <a:cubicBezTo>
                    <a:pt x="8" y="0"/>
                    <a:pt x="7" y="0"/>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1" name="Freeform 61">
              <a:extLst>
                <a:ext uri="{FF2B5EF4-FFF2-40B4-BE49-F238E27FC236}">
                  <a16:creationId xmlns:a16="http://schemas.microsoft.com/office/drawing/2014/main" id="{426DF676-2D1F-474A-A23A-3AA7EF4561FA}"/>
                </a:ext>
              </a:extLst>
            </p:cNvPr>
            <p:cNvSpPr>
              <a:spLocks noEditPoints="1"/>
            </p:cNvSpPr>
            <p:nvPr/>
          </p:nvSpPr>
          <p:spPr bwMode="auto">
            <a:xfrm>
              <a:off x="3432175" y="4891088"/>
              <a:ext cx="223838" cy="125413"/>
            </a:xfrm>
            <a:custGeom>
              <a:avLst/>
              <a:gdLst>
                <a:gd name="T0" fmla="*/ 0 w 25"/>
                <a:gd name="T1" fmla="*/ 9 h 14"/>
                <a:gd name="T2" fmla="*/ 0 w 25"/>
                <a:gd name="T3" fmla="*/ 14 h 14"/>
                <a:gd name="T4" fmla="*/ 25 w 25"/>
                <a:gd name="T5" fmla="*/ 14 h 14"/>
                <a:gd name="T6" fmla="*/ 25 w 25"/>
                <a:gd name="T7" fmla="*/ 9 h 14"/>
                <a:gd name="T8" fmla="*/ 12 w 25"/>
                <a:gd name="T9" fmla="*/ 0 h 14"/>
                <a:gd name="T10" fmla="*/ 0 w 25"/>
                <a:gd name="T11" fmla="*/ 9 h 14"/>
                <a:gd name="T12" fmla="*/ 5 w 25"/>
                <a:gd name="T13" fmla="*/ 8 h 14"/>
                <a:gd name="T14" fmla="*/ 5 w 25"/>
                <a:gd name="T15" fmla="*/ 8 h 14"/>
                <a:gd name="T16" fmla="*/ 10 w 25"/>
                <a:gd name="T17" fmla="*/ 8 h 14"/>
                <a:gd name="T18" fmla="*/ 10 w 25"/>
                <a:gd name="T19" fmla="*/ 8 h 14"/>
                <a:gd name="T20" fmla="*/ 10 w 25"/>
                <a:gd name="T21" fmla="*/ 11 h 14"/>
                <a:gd name="T22" fmla="*/ 10 w 25"/>
                <a:gd name="T23" fmla="*/ 11 h 14"/>
                <a:gd name="T24" fmla="*/ 5 w 25"/>
                <a:gd name="T25" fmla="*/ 11 h 14"/>
                <a:gd name="T26" fmla="*/ 5 w 25"/>
                <a:gd name="T27" fmla="*/ 11 h 14"/>
                <a:gd name="T28" fmla="*/ 5 w 25"/>
                <a:gd name="T2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4">
                  <a:moveTo>
                    <a:pt x="0" y="9"/>
                  </a:moveTo>
                  <a:cubicBezTo>
                    <a:pt x="0" y="14"/>
                    <a:pt x="0" y="14"/>
                    <a:pt x="0" y="14"/>
                  </a:cubicBezTo>
                  <a:cubicBezTo>
                    <a:pt x="25" y="14"/>
                    <a:pt x="25" y="14"/>
                    <a:pt x="25" y="14"/>
                  </a:cubicBezTo>
                  <a:cubicBezTo>
                    <a:pt x="25" y="9"/>
                    <a:pt x="25" y="9"/>
                    <a:pt x="25" y="9"/>
                  </a:cubicBezTo>
                  <a:cubicBezTo>
                    <a:pt x="25" y="4"/>
                    <a:pt x="19" y="0"/>
                    <a:pt x="12" y="0"/>
                  </a:cubicBezTo>
                  <a:cubicBezTo>
                    <a:pt x="6" y="0"/>
                    <a:pt x="0" y="4"/>
                    <a:pt x="0" y="9"/>
                  </a:cubicBezTo>
                  <a:close/>
                  <a:moveTo>
                    <a:pt x="5" y="8"/>
                  </a:moveTo>
                  <a:cubicBezTo>
                    <a:pt x="5" y="8"/>
                    <a:pt x="5" y="8"/>
                    <a:pt x="5" y="8"/>
                  </a:cubicBezTo>
                  <a:cubicBezTo>
                    <a:pt x="10" y="8"/>
                    <a:pt x="10" y="8"/>
                    <a:pt x="10" y="8"/>
                  </a:cubicBezTo>
                  <a:cubicBezTo>
                    <a:pt x="10" y="8"/>
                    <a:pt x="10" y="8"/>
                    <a:pt x="10" y="8"/>
                  </a:cubicBezTo>
                  <a:cubicBezTo>
                    <a:pt x="10" y="11"/>
                    <a:pt x="10" y="11"/>
                    <a:pt x="10" y="11"/>
                  </a:cubicBezTo>
                  <a:cubicBezTo>
                    <a:pt x="10" y="11"/>
                    <a:pt x="10" y="11"/>
                    <a:pt x="10" y="11"/>
                  </a:cubicBezTo>
                  <a:cubicBezTo>
                    <a:pt x="5" y="11"/>
                    <a:pt x="5" y="11"/>
                    <a:pt x="5" y="11"/>
                  </a:cubicBezTo>
                  <a:cubicBezTo>
                    <a:pt x="5" y="11"/>
                    <a:pt x="5" y="11"/>
                    <a:pt x="5" y="11"/>
                  </a:cubicBezTo>
                  <a:lnTo>
                    <a:pt x="5"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2" name="Oval 62">
              <a:extLst>
                <a:ext uri="{FF2B5EF4-FFF2-40B4-BE49-F238E27FC236}">
                  <a16:creationId xmlns:a16="http://schemas.microsoft.com/office/drawing/2014/main" id="{013A2DF8-70CD-F74B-9394-8949F6837110}"/>
                </a:ext>
              </a:extLst>
            </p:cNvPr>
            <p:cNvSpPr>
              <a:spLocks noChangeArrowheads="1"/>
            </p:cNvSpPr>
            <p:nvPr/>
          </p:nvSpPr>
          <p:spPr bwMode="auto">
            <a:xfrm>
              <a:off x="3476625" y="4748213"/>
              <a:ext cx="134938" cy="1333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13" name="Freeform 63">
            <a:extLst>
              <a:ext uri="{FF2B5EF4-FFF2-40B4-BE49-F238E27FC236}">
                <a16:creationId xmlns:a16="http://schemas.microsoft.com/office/drawing/2014/main" id="{E56D0785-A40B-6C4E-9575-320EEDA09044}"/>
              </a:ext>
            </a:extLst>
          </p:cNvPr>
          <p:cNvSpPr>
            <a:spLocks noEditPoints="1"/>
          </p:cNvSpPr>
          <p:nvPr userDrawn="1"/>
        </p:nvSpPr>
        <p:spPr bwMode="auto">
          <a:xfrm>
            <a:off x="6479303" y="2481672"/>
            <a:ext cx="284510" cy="260751"/>
          </a:xfrm>
          <a:custGeom>
            <a:avLst/>
            <a:gdLst>
              <a:gd name="T0" fmla="*/ 72 w 85"/>
              <a:gd name="T1" fmla="*/ 15 h 78"/>
              <a:gd name="T2" fmla="*/ 55 w 85"/>
              <a:gd name="T3" fmla="*/ 0 h 78"/>
              <a:gd name="T4" fmla="*/ 36 w 85"/>
              <a:gd name="T5" fmla="*/ 1 h 78"/>
              <a:gd name="T6" fmla="*/ 12 w 85"/>
              <a:gd name="T7" fmla="*/ 15 h 78"/>
              <a:gd name="T8" fmla="*/ 6 w 85"/>
              <a:gd name="T9" fmla="*/ 25 h 78"/>
              <a:gd name="T10" fmla="*/ 6 w 85"/>
              <a:gd name="T11" fmla="*/ 53 h 78"/>
              <a:gd name="T12" fmla="*/ 12 w 85"/>
              <a:gd name="T13" fmla="*/ 63 h 78"/>
              <a:gd name="T14" fmla="*/ 36 w 85"/>
              <a:gd name="T15" fmla="*/ 77 h 78"/>
              <a:gd name="T16" fmla="*/ 49 w 85"/>
              <a:gd name="T17" fmla="*/ 77 h 78"/>
              <a:gd name="T18" fmla="*/ 64 w 85"/>
              <a:gd name="T19" fmla="*/ 76 h 78"/>
              <a:gd name="T20" fmla="*/ 75 w 85"/>
              <a:gd name="T21" fmla="*/ 58 h 78"/>
              <a:gd name="T22" fmla="*/ 85 w 85"/>
              <a:gd name="T23" fmla="*/ 39 h 78"/>
              <a:gd name="T24" fmla="*/ 75 w 85"/>
              <a:gd name="T25" fmla="*/ 20 h 78"/>
              <a:gd name="T26" fmla="*/ 4 w 85"/>
              <a:gd name="T27" fmla="*/ 39 h 78"/>
              <a:gd name="T28" fmla="*/ 11 w 85"/>
              <a:gd name="T29" fmla="*/ 53 h 78"/>
              <a:gd name="T30" fmla="*/ 62 w 85"/>
              <a:gd name="T31" fmla="*/ 6 h 78"/>
              <a:gd name="T32" fmla="*/ 47 w 85"/>
              <a:gd name="T33" fmla="*/ 5 h 78"/>
              <a:gd name="T34" fmla="*/ 58 w 85"/>
              <a:gd name="T35" fmla="*/ 13 h 78"/>
              <a:gd name="T36" fmla="*/ 42 w 85"/>
              <a:gd name="T37" fmla="*/ 19 h 78"/>
              <a:gd name="T38" fmla="*/ 27 w 85"/>
              <a:gd name="T39" fmla="*/ 14 h 78"/>
              <a:gd name="T40" fmla="*/ 58 w 85"/>
              <a:gd name="T41" fmla="*/ 13 h 78"/>
              <a:gd name="T42" fmla="*/ 53 w 85"/>
              <a:gd name="T43" fmla="*/ 50 h 78"/>
              <a:gd name="T44" fmla="*/ 32 w 85"/>
              <a:gd name="T45" fmla="*/ 50 h 78"/>
              <a:gd name="T46" fmla="*/ 42 w 85"/>
              <a:gd name="T47" fmla="*/ 24 h 78"/>
              <a:gd name="T48" fmla="*/ 58 w 85"/>
              <a:gd name="T49" fmla="*/ 39 h 78"/>
              <a:gd name="T50" fmla="*/ 29 w 85"/>
              <a:gd name="T51" fmla="*/ 4 h 78"/>
              <a:gd name="T52" fmla="*/ 15 w 85"/>
              <a:gd name="T53" fmla="*/ 18 h 78"/>
              <a:gd name="T54" fmla="*/ 17 w 85"/>
              <a:gd name="T55" fmla="*/ 24 h 78"/>
              <a:gd name="T56" fmla="*/ 24 w 85"/>
              <a:gd name="T57" fmla="*/ 47 h 78"/>
              <a:gd name="T58" fmla="*/ 17 w 85"/>
              <a:gd name="T59" fmla="*/ 24 h 78"/>
              <a:gd name="T60" fmla="*/ 15 w 85"/>
              <a:gd name="T61" fmla="*/ 60 h 78"/>
              <a:gd name="T62" fmla="*/ 23 w 85"/>
              <a:gd name="T63" fmla="*/ 72 h 78"/>
              <a:gd name="T64" fmla="*/ 34 w 85"/>
              <a:gd name="T65" fmla="*/ 57 h 78"/>
              <a:gd name="T66" fmla="*/ 50 w 85"/>
              <a:gd name="T67" fmla="*/ 57 h 78"/>
              <a:gd name="T68" fmla="*/ 42 w 85"/>
              <a:gd name="T69" fmla="*/ 69 h 78"/>
              <a:gd name="T70" fmla="*/ 62 w 85"/>
              <a:gd name="T71" fmla="*/ 72 h 78"/>
              <a:gd name="T72" fmla="*/ 47 w 85"/>
              <a:gd name="T73" fmla="*/ 73 h 78"/>
              <a:gd name="T74" fmla="*/ 62 w 85"/>
              <a:gd name="T75" fmla="*/ 72 h 78"/>
              <a:gd name="T76" fmla="*/ 60 w 85"/>
              <a:gd name="T77" fmla="*/ 47 h 78"/>
              <a:gd name="T78" fmla="*/ 60 w 85"/>
              <a:gd name="T79" fmla="*/ 31 h 78"/>
              <a:gd name="T80" fmla="*/ 68 w 85"/>
              <a:gd name="T81" fmla="*/ 55 h 78"/>
              <a:gd name="T82" fmla="*/ 74 w 85"/>
              <a:gd name="T83" fmla="*/ 25 h 78"/>
              <a:gd name="T84" fmla="*/ 74 w 85"/>
              <a:gd name="T85" fmla="*/ 5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 h="78">
                <a:moveTo>
                  <a:pt x="75" y="20"/>
                </a:moveTo>
                <a:cubicBezTo>
                  <a:pt x="74" y="19"/>
                  <a:pt x="73" y="17"/>
                  <a:pt x="72" y="15"/>
                </a:cubicBezTo>
                <a:cubicBezTo>
                  <a:pt x="70" y="10"/>
                  <a:pt x="68" y="5"/>
                  <a:pt x="64" y="2"/>
                </a:cubicBezTo>
                <a:cubicBezTo>
                  <a:pt x="61" y="1"/>
                  <a:pt x="59" y="0"/>
                  <a:pt x="55" y="0"/>
                </a:cubicBezTo>
                <a:cubicBezTo>
                  <a:pt x="53" y="0"/>
                  <a:pt x="45" y="1"/>
                  <a:pt x="42" y="1"/>
                </a:cubicBezTo>
                <a:cubicBezTo>
                  <a:pt x="40" y="1"/>
                  <a:pt x="38" y="1"/>
                  <a:pt x="36" y="1"/>
                </a:cubicBezTo>
                <a:cubicBezTo>
                  <a:pt x="31" y="0"/>
                  <a:pt x="25" y="0"/>
                  <a:pt x="21" y="2"/>
                </a:cubicBezTo>
                <a:cubicBezTo>
                  <a:pt x="17" y="5"/>
                  <a:pt x="15" y="10"/>
                  <a:pt x="12" y="15"/>
                </a:cubicBezTo>
                <a:cubicBezTo>
                  <a:pt x="12" y="17"/>
                  <a:pt x="11" y="19"/>
                  <a:pt x="10" y="20"/>
                </a:cubicBezTo>
                <a:cubicBezTo>
                  <a:pt x="9" y="22"/>
                  <a:pt x="8" y="23"/>
                  <a:pt x="6" y="25"/>
                </a:cubicBezTo>
                <a:cubicBezTo>
                  <a:pt x="3" y="29"/>
                  <a:pt x="0" y="34"/>
                  <a:pt x="0" y="39"/>
                </a:cubicBezTo>
                <a:cubicBezTo>
                  <a:pt x="0" y="45"/>
                  <a:pt x="3" y="49"/>
                  <a:pt x="6" y="53"/>
                </a:cubicBezTo>
                <a:cubicBezTo>
                  <a:pt x="8" y="55"/>
                  <a:pt x="9" y="56"/>
                  <a:pt x="10" y="58"/>
                </a:cubicBezTo>
                <a:cubicBezTo>
                  <a:pt x="11" y="60"/>
                  <a:pt x="12" y="61"/>
                  <a:pt x="12" y="63"/>
                </a:cubicBezTo>
                <a:cubicBezTo>
                  <a:pt x="15" y="68"/>
                  <a:pt x="17" y="73"/>
                  <a:pt x="21" y="76"/>
                </a:cubicBezTo>
                <a:cubicBezTo>
                  <a:pt x="25" y="78"/>
                  <a:pt x="30" y="78"/>
                  <a:pt x="36" y="77"/>
                </a:cubicBezTo>
                <a:cubicBezTo>
                  <a:pt x="38" y="77"/>
                  <a:pt x="40" y="77"/>
                  <a:pt x="42" y="77"/>
                </a:cubicBezTo>
                <a:cubicBezTo>
                  <a:pt x="44" y="77"/>
                  <a:pt x="47" y="77"/>
                  <a:pt x="49" y="77"/>
                </a:cubicBezTo>
                <a:cubicBezTo>
                  <a:pt x="51" y="77"/>
                  <a:pt x="53" y="78"/>
                  <a:pt x="55" y="78"/>
                </a:cubicBezTo>
                <a:cubicBezTo>
                  <a:pt x="59" y="78"/>
                  <a:pt x="61" y="77"/>
                  <a:pt x="64" y="76"/>
                </a:cubicBezTo>
                <a:cubicBezTo>
                  <a:pt x="68" y="73"/>
                  <a:pt x="70" y="68"/>
                  <a:pt x="72" y="63"/>
                </a:cubicBezTo>
                <a:cubicBezTo>
                  <a:pt x="73" y="61"/>
                  <a:pt x="74" y="60"/>
                  <a:pt x="75" y="58"/>
                </a:cubicBezTo>
                <a:cubicBezTo>
                  <a:pt x="76" y="56"/>
                  <a:pt x="77" y="55"/>
                  <a:pt x="78" y="53"/>
                </a:cubicBezTo>
                <a:cubicBezTo>
                  <a:pt x="81" y="49"/>
                  <a:pt x="85" y="45"/>
                  <a:pt x="85" y="39"/>
                </a:cubicBezTo>
                <a:cubicBezTo>
                  <a:pt x="85" y="34"/>
                  <a:pt x="81" y="29"/>
                  <a:pt x="78" y="25"/>
                </a:cubicBezTo>
                <a:cubicBezTo>
                  <a:pt x="77" y="23"/>
                  <a:pt x="76" y="22"/>
                  <a:pt x="75" y="20"/>
                </a:cubicBezTo>
                <a:close/>
                <a:moveTo>
                  <a:pt x="11" y="53"/>
                </a:moveTo>
                <a:cubicBezTo>
                  <a:pt x="8" y="49"/>
                  <a:pt x="4" y="43"/>
                  <a:pt x="4" y="39"/>
                </a:cubicBezTo>
                <a:cubicBezTo>
                  <a:pt x="4" y="35"/>
                  <a:pt x="8" y="29"/>
                  <a:pt x="11" y="25"/>
                </a:cubicBezTo>
                <a:cubicBezTo>
                  <a:pt x="7" y="34"/>
                  <a:pt x="7" y="44"/>
                  <a:pt x="11" y="53"/>
                </a:cubicBezTo>
                <a:close/>
                <a:moveTo>
                  <a:pt x="55" y="4"/>
                </a:moveTo>
                <a:cubicBezTo>
                  <a:pt x="58" y="4"/>
                  <a:pt x="60" y="5"/>
                  <a:pt x="62" y="6"/>
                </a:cubicBezTo>
                <a:cubicBezTo>
                  <a:pt x="65" y="8"/>
                  <a:pt x="68" y="14"/>
                  <a:pt x="70" y="18"/>
                </a:cubicBezTo>
                <a:cubicBezTo>
                  <a:pt x="65" y="11"/>
                  <a:pt x="56" y="6"/>
                  <a:pt x="47" y="5"/>
                </a:cubicBezTo>
                <a:cubicBezTo>
                  <a:pt x="49" y="5"/>
                  <a:pt x="53" y="4"/>
                  <a:pt x="55" y="4"/>
                </a:cubicBezTo>
                <a:close/>
                <a:moveTo>
                  <a:pt x="58" y="13"/>
                </a:moveTo>
                <a:cubicBezTo>
                  <a:pt x="50" y="21"/>
                  <a:pt x="50" y="21"/>
                  <a:pt x="50" y="21"/>
                </a:cubicBezTo>
                <a:cubicBezTo>
                  <a:pt x="48" y="20"/>
                  <a:pt x="45" y="19"/>
                  <a:pt x="42" y="19"/>
                </a:cubicBezTo>
                <a:cubicBezTo>
                  <a:pt x="40" y="19"/>
                  <a:pt x="37" y="20"/>
                  <a:pt x="34" y="21"/>
                </a:cubicBezTo>
                <a:cubicBezTo>
                  <a:pt x="27" y="14"/>
                  <a:pt x="27" y="14"/>
                  <a:pt x="27" y="14"/>
                </a:cubicBezTo>
                <a:cubicBezTo>
                  <a:pt x="31" y="11"/>
                  <a:pt x="37" y="9"/>
                  <a:pt x="42" y="9"/>
                </a:cubicBezTo>
                <a:cubicBezTo>
                  <a:pt x="48" y="9"/>
                  <a:pt x="53" y="11"/>
                  <a:pt x="58" y="13"/>
                </a:cubicBezTo>
                <a:close/>
                <a:moveTo>
                  <a:pt x="58" y="39"/>
                </a:moveTo>
                <a:cubicBezTo>
                  <a:pt x="58" y="43"/>
                  <a:pt x="56" y="47"/>
                  <a:pt x="53" y="50"/>
                </a:cubicBezTo>
                <a:cubicBezTo>
                  <a:pt x="50" y="53"/>
                  <a:pt x="47" y="54"/>
                  <a:pt x="42" y="54"/>
                </a:cubicBezTo>
                <a:cubicBezTo>
                  <a:pt x="38" y="54"/>
                  <a:pt x="35" y="53"/>
                  <a:pt x="32" y="50"/>
                </a:cubicBezTo>
                <a:cubicBezTo>
                  <a:pt x="26" y="44"/>
                  <a:pt x="26" y="34"/>
                  <a:pt x="32" y="28"/>
                </a:cubicBezTo>
                <a:cubicBezTo>
                  <a:pt x="35" y="25"/>
                  <a:pt x="38" y="24"/>
                  <a:pt x="42" y="24"/>
                </a:cubicBezTo>
                <a:cubicBezTo>
                  <a:pt x="47" y="24"/>
                  <a:pt x="50" y="25"/>
                  <a:pt x="53" y="28"/>
                </a:cubicBezTo>
                <a:cubicBezTo>
                  <a:pt x="56" y="31"/>
                  <a:pt x="58" y="35"/>
                  <a:pt x="58" y="39"/>
                </a:cubicBezTo>
                <a:close/>
                <a:moveTo>
                  <a:pt x="23" y="6"/>
                </a:moveTo>
                <a:cubicBezTo>
                  <a:pt x="25" y="5"/>
                  <a:pt x="27" y="4"/>
                  <a:pt x="29" y="4"/>
                </a:cubicBezTo>
                <a:cubicBezTo>
                  <a:pt x="31" y="4"/>
                  <a:pt x="36" y="5"/>
                  <a:pt x="38" y="5"/>
                </a:cubicBezTo>
                <a:cubicBezTo>
                  <a:pt x="29" y="6"/>
                  <a:pt x="20" y="11"/>
                  <a:pt x="15" y="18"/>
                </a:cubicBezTo>
                <a:cubicBezTo>
                  <a:pt x="17" y="14"/>
                  <a:pt x="20" y="8"/>
                  <a:pt x="23" y="6"/>
                </a:cubicBezTo>
                <a:close/>
                <a:moveTo>
                  <a:pt x="17" y="24"/>
                </a:moveTo>
                <a:cubicBezTo>
                  <a:pt x="24" y="31"/>
                  <a:pt x="24" y="31"/>
                  <a:pt x="24" y="31"/>
                </a:cubicBezTo>
                <a:cubicBezTo>
                  <a:pt x="22" y="36"/>
                  <a:pt x="22" y="42"/>
                  <a:pt x="24" y="47"/>
                </a:cubicBezTo>
                <a:cubicBezTo>
                  <a:pt x="17" y="54"/>
                  <a:pt x="17" y="54"/>
                  <a:pt x="17" y="54"/>
                </a:cubicBezTo>
                <a:cubicBezTo>
                  <a:pt x="11" y="45"/>
                  <a:pt x="11" y="33"/>
                  <a:pt x="17" y="24"/>
                </a:cubicBezTo>
                <a:close/>
                <a:moveTo>
                  <a:pt x="23" y="72"/>
                </a:moveTo>
                <a:cubicBezTo>
                  <a:pt x="20" y="70"/>
                  <a:pt x="17" y="65"/>
                  <a:pt x="15" y="60"/>
                </a:cubicBezTo>
                <a:cubicBezTo>
                  <a:pt x="21" y="67"/>
                  <a:pt x="29" y="72"/>
                  <a:pt x="38" y="73"/>
                </a:cubicBezTo>
                <a:cubicBezTo>
                  <a:pt x="32" y="74"/>
                  <a:pt x="26" y="74"/>
                  <a:pt x="23" y="72"/>
                </a:cubicBezTo>
                <a:close/>
                <a:moveTo>
                  <a:pt x="27" y="64"/>
                </a:moveTo>
                <a:cubicBezTo>
                  <a:pt x="34" y="57"/>
                  <a:pt x="34" y="57"/>
                  <a:pt x="34" y="57"/>
                </a:cubicBezTo>
                <a:cubicBezTo>
                  <a:pt x="37" y="58"/>
                  <a:pt x="40" y="59"/>
                  <a:pt x="42" y="59"/>
                </a:cubicBezTo>
                <a:cubicBezTo>
                  <a:pt x="45" y="59"/>
                  <a:pt x="48" y="58"/>
                  <a:pt x="50" y="57"/>
                </a:cubicBezTo>
                <a:cubicBezTo>
                  <a:pt x="58" y="65"/>
                  <a:pt x="58" y="65"/>
                  <a:pt x="58" y="65"/>
                </a:cubicBezTo>
                <a:cubicBezTo>
                  <a:pt x="53" y="68"/>
                  <a:pt x="48" y="69"/>
                  <a:pt x="42" y="69"/>
                </a:cubicBezTo>
                <a:cubicBezTo>
                  <a:pt x="37" y="69"/>
                  <a:pt x="31" y="67"/>
                  <a:pt x="27" y="64"/>
                </a:cubicBezTo>
                <a:close/>
                <a:moveTo>
                  <a:pt x="62" y="72"/>
                </a:moveTo>
                <a:cubicBezTo>
                  <a:pt x="60" y="73"/>
                  <a:pt x="58" y="74"/>
                  <a:pt x="55" y="74"/>
                </a:cubicBezTo>
                <a:cubicBezTo>
                  <a:pt x="53" y="74"/>
                  <a:pt x="49" y="73"/>
                  <a:pt x="47" y="73"/>
                </a:cubicBezTo>
                <a:cubicBezTo>
                  <a:pt x="55" y="72"/>
                  <a:pt x="63" y="68"/>
                  <a:pt x="70" y="60"/>
                </a:cubicBezTo>
                <a:cubicBezTo>
                  <a:pt x="68" y="64"/>
                  <a:pt x="65" y="70"/>
                  <a:pt x="62" y="72"/>
                </a:cubicBezTo>
                <a:close/>
                <a:moveTo>
                  <a:pt x="68" y="55"/>
                </a:moveTo>
                <a:cubicBezTo>
                  <a:pt x="60" y="47"/>
                  <a:pt x="60" y="47"/>
                  <a:pt x="60" y="47"/>
                </a:cubicBezTo>
                <a:cubicBezTo>
                  <a:pt x="62" y="45"/>
                  <a:pt x="62" y="42"/>
                  <a:pt x="62" y="39"/>
                </a:cubicBezTo>
                <a:cubicBezTo>
                  <a:pt x="62" y="36"/>
                  <a:pt x="62" y="33"/>
                  <a:pt x="60" y="31"/>
                </a:cubicBezTo>
                <a:cubicBezTo>
                  <a:pt x="68" y="23"/>
                  <a:pt x="68" y="23"/>
                  <a:pt x="68" y="23"/>
                </a:cubicBezTo>
                <a:cubicBezTo>
                  <a:pt x="74" y="33"/>
                  <a:pt x="74" y="45"/>
                  <a:pt x="68" y="55"/>
                </a:cubicBezTo>
                <a:close/>
                <a:moveTo>
                  <a:pt x="74" y="53"/>
                </a:moveTo>
                <a:cubicBezTo>
                  <a:pt x="78" y="44"/>
                  <a:pt x="78" y="34"/>
                  <a:pt x="74" y="25"/>
                </a:cubicBezTo>
                <a:cubicBezTo>
                  <a:pt x="78" y="30"/>
                  <a:pt x="81" y="35"/>
                  <a:pt x="81" y="39"/>
                </a:cubicBezTo>
                <a:cubicBezTo>
                  <a:pt x="81" y="43"/>
                  <a:pt x="77" y="49"/>
                  <a:pt x="74" y="53"/>
                </a:cubicBezTo>
                <a:close/>
              </a:path>
            </a:pathLst>
          </a:custGeom>
          <a:solidFill>
            <a:srgbClr val="003088"/>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214" name="Group 2213">
            <a:extLst>
              <a:ext uri="{FF2B5EF4-FFF2-40B4-BE49-F238E27FC236}">
                <a16:creationId xmlns:a16="http://schemas.microsoft.com/office/drawing/2014/main" id="{BF8E8499-4176-7E44-A347-8AFAE25A2AEF}"/>
              </a:ext>
            </a:extLst>
          </p:cNvPr>
          <p:cNvGrpSpPr/>
          <p:nvPr userDrawn="1"/>
        </p:nvGrpSpPr>
        <p:grpSpPr>
          <a:xfrm>
            <a:off x="8223916" y="4259934"/>
            <a:ext cx="310644" cy="234022"/>
            <a:chOff x="7200900" y="6007100"/>
            <a:chExt cx="830263" cy="625475"/>
          </a:xfrm>
          <a:solidFill>
            <a:srgbClr val="003088"/>
          </a:solidFill>
        </p:grpSpPr>
        <p:sp>
          <p:nvSpPr>
            <p:cNvPr id="2215" name="Freeform 68">
              <a:extLst>
                <a:ext uri="{FF2B5EF4-FFF2-40B4-BE49-F238E27FC236}">
                  <a16:creationId xmlns:a16="http://schemas.microsoft.com/office/drawing/2014/main" id="{D30724A6-B293-C148-888F-A8FCBDF73B5A}"/>
                </a:ext>
              </a:extLst>
            </p:cNvPr>
            <p:cNvSpPr>
              <a:spLocks/>
            </p:cNvSpPr>
            <p:nvPr/>
          </p:nvSpPr>
          <p:spPr bwMode="auto">
            <a:xfrm>
              <a:off x="7200900" y="6140450"/>
              <a:ext cx="830263" cy="492125"/>
            </a:xfrm>
            <a:custGeom>
              <a:avLst/>
              <a:gdLst>
                <a:gd name="T0" fmla="*/ 83 w 93"/>
                <a:gd name="T1" fmla="*/ 7 h 55"/>
                <a:gd name="T2" fmla="*/ 73 w 93"/>
                <a:gd name="T3" fmla="*/ 0 h 55"/>
                <a:gd name="T4" fmla="*/ 51 w 93"/>
                <a:gd name="T5" fmla="*/ 31 h 55"/>
                <a:gd name="T6" fmla="*/ 53 w 93"/>
                <a:gd name="T7" fmla="*/ 38 h 55"/>
                <a:gd name="T8" fmla="*/ 46 w 93"/>
                <a:gd name="T9" fmla="*/ 45 h 55"/>
                <a:gd name="T10" fmla="*/ 40 w 93"/>
                <a:gd name="T11" fmla="*/ 38 h 55"/>
                <a:gd name="T12" fmla="*/ 42 w 93"/>
                <a:gd name="T13" fmla="*/ 31 h 55"/>
                <a:gd name="T14" fmla="*/ 20 w 93"/>
                <a:gd name="T15" fmla="*/ 0 h 55"/>
                <a:gd name="T16" fmla="*/ 9 w 93"/>
                <a:gd name="T17" fmla="*/ 7 h 55"/>
                <a:gd name="T18" fmla="*/ 46 w 93"/>
                <a:gd name="T19" fmla="*/ 55 h 55"/>
                <a:gd name="T20" fmla="*/ 83 w 93"/>
                <a:gd name="T21" fmla="*/ 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55">
                  <a:moveTo>
                    <a:pt x="83" y="7"/>
                  </a:moveTo>
                  <a:cubicBezTo>
                    <a:pt x="80" y="5"/>
                    <a:pt x="76" y="3"/>
                    <a:pt x="73" y="0"/>
                  </a:cubicBezTo>
                  <a:cubicBezTo>
                    <a:pt x="73" y="0"/>
                    <a:pt x="75" y="25"/>
                    <a:pt x="51" y="31"/>
                  </a:cubicBezTo>
                  <a:cubicBezTo>
                    <a:pt x="52" y="34"/>
                    <a:pt x="53" y="36"/>
                    <a:pt x="53" y="38"/>
                  </a:cubicBezTo>
                  <a:cubicBezTo>
                    <a:pt x="53" y="42"/>
                    <a:pt x="50" y="45"/>
                    <a:pt x="46" y="45"/>
                  </a:cubicBezTo>
                  <a:cubicBezTo>
                    <a:pt x="43" y="45"/>
                    <a:pt x="40" y="42"/>
                    <a:pt x="40" y="38"/>
                  </a:cubicBezTo>
                  <a:cubicBezTo>
                    <a:pt x="40" y="36"/>
                    <a:pt x="41" y="34"/>
                    <a:pt x="42" y="31"/>
                  </a:cubicBezTo>
                  <a:cubicBezTo>
                    <a:pt x="18" y="26"/>
                    <a:pt x="20" y="0"/>
                    <a:pt x="20" y="0"/>
                  </a:cubicBezTo>
                  <a:cubicBezTo>
                    <a:pt x="16" y="3"/>
                    <a:pt x="13" y="5"/>
                    <a:pt x="9" y="7"/>
                  </a:cubicBezTo>
                  <a:cubicBezTo>
                    <a:pt x="0" y="13"/>
                    <a:pt x="20" y="55"/>
                    <a:pt x="46" y="55"/>
                  </a:cubicBezTo>
                  <a:cubicBezTo>
                    <a:pt x="73" y="55"/>
                    <a:pt x="93" y="14"/>
                    <a:pt x="83"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6" name="Freeform 69">
              <a:extLst>
                <a:ext uri="{FF2B5EF4-FFF2-40B4-BE49-F238E27FC236}">
                  <a16:creationId xmlns:a16="http://schemas.microsoft.com/office/drawing/2014/main" id="{08087D6D-043F-DA45-94C2-D03C49F4E06A}"/>
                </a:ext>
              </a:extLst>
            </p:cNvPr>
            <p:cNvSpPr>
              <a:spLocks/>
            </p:cNvSpPr>
            <p:nvPr/>
          </p:nvSpPr>
          <p:spPr bwMode="auto">
            <a:xfrm>
              <a:off x="7397750" y="6007100"/>
              <a:ext cx="436563" cy="384175"/>
            </a:xfrm>
            <a:custGeom>
              <a:avLst/>
              <a:gdLst>
                <a:gd name="T0" fmla="*/ 9 w 49"/>
                <a:gd name="T1" fmla="*/ 35 h 43"/>
                <a:gd name="T2" fmla="*/ 24 w 49"/>
                <a:gd name="T3" fmla="*/ 43 h 43"/>
                <a:gd name="T4" fmla="*/ 40 w 49"/>
                <a:gd name="T5" fmla="*/ 35 h 43"/>
                <a:gd name="T6" fmla="*/ 46 w 49"/>
                <a:gd name="T7" fmla="*/ 12 h 43"/>
                <a:gd name="T8" fmla="*/ 39 w 49"/>
                <a:gd name="T9" fmla="*/ 8 h 43"/>
                <a:gd name="T10" fmla="*/ 39 w 49"/>
                <a:gd name="T11" fmla="*/ 4 h 43"/>
                <a:gd name="T12" fmla="*/ 24 w 49"/>
                <a:gd name="T13" fmla="*/ 0 h 43"/>
                <a:gd name="T14" fmla="*/ 9 w 49"/>
                <a:gd name="T15" fmla="*/ 4 h 43"/>
                <a:gd name="T16" fmla="*/ 9 w 49"/>
                <a:gd name="T17" fmla="*/ 8 h 43"/>
                <a:gd name="T18" fmla="*/ 3 w 49"/>
                <a:gd name="T19" fmla="*/ 12 h 43"/>
                <a:gd name="T20" fmla="*/ 9 w 49"/>
                <a:gd name="T21"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43">
                  <a:moveTo>
                    <a:pt x="9" y="35"/>
                  </a:moveTo>
                  <a:cubicBezTo>
                    <a:pt x="13" y="40"/>
                    <a:pt x="18" y="43"/>
                    <a:pt x="24" y="43"/>
                  </a:cubicBezTo>
                  <a:cubicBezTo>
                    <a:pt x="30" y="43"/>
                    <a:pt x="36" y="40"/>
                    <a:pt x="40" y="35"/>
                  </a:cubicBezTo>
                  <a:cubicBezTo>
                    <a:pt x="49" y="26"/>
                    <a:pt x="46" y="12"/>
                    <a:pt x="46" y="12"/>
                  </a:cubicBezTo>
                  <a:cubicBezTo>
                    <a:pt x="43" y="10"/>
                    <a:pt x="41" y="9"/>
                    <a:pt x="39" y="8"/>
                  </a:cubicBezTo>
                  <a:cubicBezTo>
                    <a:pt x="39" y="4"/>
                    <a:pt x="39" y="4"/>
                    <a:pt x="39" y="4"/>
                  </a:cubicBezTo>
                  <a:cubicBezTo>
                    <a:pt x="39" y="1"/>
                    <a:pt x="33" y="0"/>
                    <a:pt x="24" y="0"/>
                  </a:cubicBezTo>
                  <a:cubicBezTo>
                    <a:pt x="16" y="0"/>
                    <a:pt x="9" y="1"/>
                    <a:pt x="9" y="4"/>
                  </a:cubicBezTo>
                  <a:cubicBezTo>
                    <a:pt x="9" y="8"/>
                    <a:pt x="9" y="8"/>
                    <a:pt x="9" y="8"/>
                  </a:cubicBezTo>
                  <a:cubicBezTo>
                    <a:pt x="8" y="9"/>
                    <a:pt x="6" y="10"/>
                    <a:pt x="3" y="12"/>
                  </a:cubicBezTo>
                  <a:cubicBezTo>
                    <a:pt x="3" y="12"/>
                    <a:pt x="0" y="26"/>
                    <a:pt x="9"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17" name="Group 2216">
            <a:extLst>
              <a:ext uri="{FF2B5EF4-FFF2-40B4-BE49-F238E27FC236}">
                <a16:creationId xmlns:a16="http://schemas.microsoft.com/office/drawing/2014/main" id="{5BFB086C-CE92-2142-9A77-88981C413B5B}"/>
              </a:ext>
            </a:extLst>
          </p:cNvPr>
          <p:cNvGrpSpPr/>
          <p:nvPr userDrawn="1"/>
        </p:nvGrpSpPr>
        <p:grpSpPr>
          <a:xfrm>
            <a:off x="7051542" y="2479890"/>
            <a:ext cx="247090" cy="264314"/>
            <a:chOff x="8656638" y="4595813"/>
            <a:chExt cx="660400" cy="706437"/>
          </a:xfrm>
          <a:solidFill>
            <a:srgbClr val="003088"/>
          </a:solidFill>
        </p:grpSpPr>
        <p:sp>
          <p:nvSpPr>
            <p:cNvPr id="2218" name="Freeform 73">
              <a:extLst>
                <a:ext uri="{FF2B5EF4-FFF2-40B4-BE49-F238E27FC236}">
                  <a16:creationId xmlns:a16="http://schemas.microsoft.com/office/drawing/2014/main" id="{337E528C-80C8-D94A-98AF-9C92B8B1F0BB}"/>
                </a:ext>
              </a:extLst>
            </p:cNvPr>
            <p:cNvSpPr>
              <a:spLocks/>
            </p:cNvSpPr>
            <p:nvPr/>
          </p:nvSpPr>
          <p:spPr bwMode="auto">
            <a:xfrm>
              <a:off x="8656638" y="4819650"/>
              <a:ext cx="312738" cy="482600"/>
            </a:xfrm>
            <a:custGeom>
              <a:avLst/>
              <a:gdLst>
                <a:gd name="T0" fmla="*/ 34 w 35"/>
                <a:gd name="T1" fmla="*/ 54 h 54"/>
                <a:gd name="T2" fmla="*/ 34 w 35"/>
                <a:gd name="T3" fmla="*/ 51 h 54"/>
                <a:gd name="T4" fmla="*/ 27 w 35"/>
                <a:gd name="T5" fmla="*/ 42 h 54"/>
                <a:gd name="T6" fmla="*/ 27 w 35"/>
                <a:gd name="T7" fmla="*/ 19 h 54"/>
                <a:gd name="T8" fmla="*/ 35 w 35"/>
                <a:gd name="T9" fmla="*/ 2 h 54"/>
                <a:gd name="T10" fmla="*/ 26 w 35"/>
                <a:gd name="T11" fmla="*/ 0 h 54"/>
                <a:gd name="T12" fmla="*/ 16 w 35"/>
                <a:gd name="T13" fmla="*/ 0 h 54"/>
                <a:gd name="T14" fmla="*/ 0 w 35"/>
                <a:gd name="T15" fmla="*/ 16 h 54"/>
                <a:gd name="T16" fmla="*/ 0 w 35"/>
                <a:gd name="T17" fmla="*/ 42 h 54"/>
                <a:gd name="T18" fmla="*/ 7 w 35"/>
                <a:gd name="T19" fmla="*/ 48 h 54"/>
                <a:gd name="T20" fmla="*/ 7 w 35"/>
                <a:gd name="T21" fmla="*/ 54 h 54"/>
                <a:gd name="T22" fmla="*/ 34 w 35"/>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54">
                  <a:moveTo>
                    <a:pt x="34" y="54"/>
                  </a:moveTo>
                  <a:cubicBezTo>
                    <a:pt x="34" y="51"/>
                    <a:pt x="34" y="51"/>
                    <a:pt x="34" y="51"/>
                  </a:cubicBezTo>
                  <a:cubicBezTo>
                    <a:pt x="30" y="50"/>
                    <a:pt x="27" y="46"/>
                    <a:pt x="27" y="42"/>
                  </a:cubicBezTo>
                  <a:cubicBezTo>
                    <a:pt x="27" y="19"/>
                    <a:pt x="27" y="19"/>
                    <a:pt x="27" y="19"/>
                  </a:cubicBezTo>
                  <a:cubicBezTo>
                    <a:pt x="27" y="11"/>
                    <a:pt x="30" y="5"/>
                    <a:pt x="35" y="2"/>
                  </a:cubicBezTo>
                  <a:cubicBezTo>
                    <a:pt x="33" y="1"/>
                    <a:pt x="29" y="0"/>
                    <a:pt x="26" y="0"/>
                  </a:cubicBezTo>
                  <a:cubicBezTo>
                    <a:pt x="16" y="0"/>
                    <a:pt x="16" y="0"/>
                    <a:pt x="16" y="0"/>
                  </a:cubicBezTo>
                  <a:cubicBezTo>
                    <a:pt x="6" y="0"/>
                    <a:pt x="0" y="5"/>
                    <a:pt x="0" y="16"/>
                  </a:cubicBezTo>
                  <a:cubicBezTo>
                    <a:pt x="0" y="42"/>
                    <a:pt x="0" y="42"/>
                    <a:pt x="0" y="42"/>
                  </a:cubicBezTo>
                  <a:cubicBezTo>
                    <a:pt x="0" y="45"/>
                    <a:pt x="3" y="48"/>
                    <a:pt x="7" y="48"/>
                  </a:cubicBezTo>
                  <a:cubicBezTo>
                    <a:pt x="7" y="48"/>
                    <a:pt x="7" y="54"/>
                    <a:pt x="7" y="54"/>
                  </a:cubicBezTo>
                  <a:lnTo>
                    <a:pt x="34" y="5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9" name="Freeform 74">
              <a:extLst>
                <a:ext uri="{FF2B5EF4-FFF2-40B4-BE49-F238E27FC236}">
                  <a16:creationId xmlns:a16="http://schemas.microsoft.com/office/drawing/2014/main" id="{2A757362-03C2-A24D-B18B-C0E0B26AEB80}"/>
                </a:ext>
              </a:extLst>
            </p:cNvPr>
            <p:cNvSpPr>
              <a:spLocks/>
            </p:cNvSpPr>
            <p:nvPr/>
          </p:nvSpPr>
          <p:spPr bwMode="auto">
            <a:xfrm>
              <a:off x="8942388" y="4854575"/>
              <a:ext cx="330200" cy="447675"/>
            </a:xfrm>
            <a:custGeom>
              <a:avLst/>
              <a:gdLst>
                <a:gd name="T0" fmla="*/ 31 w 37"/>
                <a:gd name="T1" fmla="*/ 44 h 50"/>
                <a:gd name="T2" fmla="*/ 37 w 37"/>
                <a:gd name="T3" fmla="*/ 38 h 50"/>
                <a:gd name="T4" fmla="*/ 37 w 37"/>
                <a:gd name="T5" fmla="*/ 13 h 50"/>
                <a:gd name="T6" fmla="*/ 34 w 37"/>
                <a:gd name="T7" fmla="*/ 14 h 50"/>
                <a:gd name="T8" fmla="*/ 27 w 37"/>
                <a:gd name="T9" fmla="*/ 11 h 50"/>
                <a:gd name="T10" fmla="*/ 24 w 37"/>
                <a:gd name="T11" fmla="*/ 0 h 50"/>
                <a:gd name="T12" fmla="*/ 18 w 37"/>
                <a:gd name="T13" fmla="*/ 0 h 50"/>
                <a:gd name="T14" fmla="*/ 10 w 37"/>
                <a:gd name="T15" fmla="*/ 0 h 50"/>
                <a:gd name="T16" fmla="*/ 0 w 37"/>
                <a:gd name="T17" fmla="*/ 15 h 50"/>
                <a:gd name="T18" fmla="*/ 0 w 37"/>
                <a:gd name="T19" fmla="*/ 38 h 50"/>
                <a:gd name="T20" fmla="*/ 6 w 37"/>
                <a:gd name="T21" fmla="*/ 44 h 50"/>
                <a:gd name="T22" fmla="*/ 6 w 37"/>
                <a:gd name="T23" fmla="*/ 50 h 50"/>
                <a:gd name="T24" fmla="*/ 31 w 37"/>
                <a:gd name="T25" fmla="*/ 50 h 50"/>
                <a:gd name="T26" fmla="*/ 31 w 37"/>
                <a:gd name="T27"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50">
                  <a:moveTo>
                    <a:pt x="31" y="44"/>
                  </a:moveTo>
                  <a:cubicBezTo>
                    <a:pt x="35" y="44"/>
                    <a:pt x="37" y="41"/>
                    <a:pt x="37" y="38"/>
                  </a:cubicBezTo>
                  <a:cubicBezTo>
                    <a:pt x="37" y="13"/>
                    <a:pt x="37" y="13"/>
                    <a:pt x="37" y="13"/>
                  </a:cubicBezTo>
                  <a:cubicBezTo>
                    <a:pt x="36" y="13"/>
                    <a:pt x="35" y="14"/>
                    <a:pt x="34" y="14"/>
                  </a:cubicBezTo>
                  <a:cubicBezTo>
                    <a:pt x="31" y="14"/>
                    <a:pt x="29" y="13"/>
                    <a:pt x="27" y="11"/>
                  </a:cubicBezTo>
                  <a:cubicBezTo>
                    <a:pt x="23" y="8"/>
                    <a:pt x="22" y="4"/>
                    <a:pt x="24" y="0"/>
                  </a:cubicBezTo>
                  <a:cubicBezTo>
                    <a:pt x="22" y="0"/>
                    <a:pt x="20" y="0"/>
                    <a:pt x="18" y="0"/>
                  </a:cubicBezTo>
                  <a:cubicBezTo>
                    <a:pt x="15" y="0"/>
                    <a:pt x="12" y="0"/>
                    <a:pt x="10" y="0"/>
                  </a:cubicBezTo>
                  <a:cubicBezTo>
                    <a:pt x="3" y="1"/>
                    <a:pt x="0" y="6"/>
                    <a:pt x="0" y="15"/>
                  </a:cubicBezTo>
                  <a:cubicBezTo>
                    <a:pt x="0" y="38"/>
                    <a:pt x="0" y="38"/>
                    <a:pt x="0" y="38"/>
                  </a:cubicBezTo>
                  <a:cubicBezTo>
                    <a:pt x="0" y="41"/>
                    <a:pt x="2" y="44"/>
                    <a:pt x="6" y="44"/>
                  </a:cubicBezTo>
                  <a:cubicBezTo>
                    <a:pt x="6" y="44"/>
                    <a:pt x="6" y="50"/>
                    <a:pt x="6" y="50"/>
                  </a:cubicBezTo>
                  <a:cubicBezTo>
                    <a:pt x="31" y="50"/>
                    <a:pt x="31" y="50"/>
                    <a:pt x="31" y="50"/>
                  </a:cubicBezTo>
                  <a:lnTo>
                    <a:pt x="31" y="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0" name="Freeform 75">
              <a:extLst>
                <a:ext uri="{FF2B5EF4-FFF2-40B4-BE49-F238E27FC236}">
                  <a16:creationId xmlns:a16="http://schemas.microsoft.com/office/drawing/2014/main" id="{ABA9E71D-14BD-2C4E-B76B-FD2ADC2638C5}"/>
                </a:ext>
              </a:extLst>
            </p:cNvPr>
            <p:cNvSpPr>
              <a:spLocks/>
            </p:cNvSpPr>
            <p:nvPr/>
          </p:nvSpPr>
          <p:spPr bwMode="auto">
            <a:xfrm>
              <a:off x="9174163" y="4819650"/>
              <a:ext cx="142875" cy="125413"/>
            </a:xfrm>
            <a:custGeom>
              <a:avLst/>
              <a:gdLst>
                <a:gd name="T0" fmla="*/ 13 w 16"/>
                <a:gd name="T1" fmla="*/ 10 h 14"/>
                <a:gd name="T2" fmla="*/ 11 w 16"/>
                <a:gd name="T3" fmla="*/ 3 h 14"/>
                <a:gd name="T4" fmla="*/ 6 w 16"/>
                <a:gd name="T5" fmla="*/ 0 h 14"/>
                <a:gd name="T6" fmla="*/ 4 w 16"/>
                <a:gd name="T7" fmla="*/ 1 h 14"/>
                <a:gd name="T8" fmla="*/ 2 w 16"/>
                <a:gd name="T9" fmla="*/ 2 h 14"/>
                <a:gd name="T10" fmla="*/ 3 w 16"/>
                <a:gd name="T11" fmla="*/ 12 h 14"/>
                <a:gd name="T12" fmla="*/ 8 w 16"/>
                <a:gd name="T13" fmla="*/ 14 h 14"/>
                <a:gd name="T14" fmla="*/ 12 w 16"/>
                <a:gd name="T15" fmla="*/ 12 h 14"/>
                <a:gd name="T16" fmla="*/ 13 w 16"/>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13" y="10"/>
                  </a:moveTo>
                  <a:cubicBezTo>
                    <a:pt x="16" y="7"/>
                    <a:pt x="14" y="5"/>
                    <a:pt x="11" y="3"/>
                  </a:cubicBezTo>
                  <a:cubicBezTo>
                    <a:pt x="9" y="1"/>
                    <a:pt x="7" y="0"/>
                    <a:pt x="6" y="0"/>
                  </a:cubicBezTo>
                  <a:cubicBezTo>
                    <a:pt x="5" y="0"/>
                    <a:pt x="4" y="0"/>
                    <a:pt x="4" y="1"/>
                  </a:cubicBezTo>
                  <a:cubicBezTo>
                    <a:pt x="3" y="1"/>
                    <a:pt x="3" y="1"/>
                    <a:pt x="2" y="2"/>
                  </a:cubicBezTo>
                  <a:cubicBezTo>
                    <a:pt x="0" y="6"/>
                    <a:pt x="0" y="10"/>
                    <a:pt x="3" y="12"/>
                  </a:cubicBezTo>
                  <a:cubicBezTo>
                    <a:pt x="5" y="13"/>
                    <a:pt x="6" y="14"/>
                    <a:pt x="8" y="14"/>
                  </a:cubicBezTo>
                  <a:cubicBezTo>
                    <a:pt x="9" y="14"/>
                    <a:pt x="11" y="13"/>
                    <a:pt x="12" y="12"/>
                  </a:cubicBezTo>
                  <a:cubicBezTo>
                    <a:pt x="13" y="12"/>
                    <a:pt x="13" y="11"/>
                    <a:pt x="1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1" name="Oval 76">
              <a:extLst>
                <a:ext uri="{FF2B5EF4-FFF2-40B4-BE49-F238E27FC236}">
                  <a16:creationId xmlns:a16="http://schemas.microsoft.com/office/drawing/2014/main" id="{17C09DED-4CE9-B249-97F0-E8470182D0F8}"/>
                </a:ext>
              </a:extLst>
            </p:cNvPr>
            <p:cNvSpPr>
              <a:spLocks noChangeArrowheads="1"/>
            </p:cNvSpPr>
            <p:nvPr/>
          </p:nvSpPr>
          <p:spPr bwMode="auto">
            <a:xfrm>
              <a:off x="8736013" y="4595813"/>
              <a:ext cx="206375" cy="2063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2" name="Oval 77">
              <a:extLst>
                <a:ext uri="{FF2B5EF4-FFF2-40B4-BE49-F238E27FC236}">
                  <a16:creationId xmlns:a16="http://schemas.microsoft.com/office/drawing/2014/main" id="{825D280C-F289-3C44-AA76-6A6957A42F08}"/>
                </a:ext>
              </a:extLst>
            </p:cNvPr>
            <p:cNvSpPr>
              <a:spLocks noChangeArrowheads="1"/>
            </p:cNvSpPr>
            <p:nvPr/>
          </p:nvSpPr>
          <p:spPr bwMode="auto">
            <a:xfrm>
              <a:off x="9004300" y="4622800"/>
              <a:ext cx="196850" cy="2063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23" name="Group 2222">
            <a:extLst>
              <a:ext uri="{FF2B5EF4-FFF2-40B4-BE49-F238E27FC236}">
                <a16:creationId xmlns:a16="http://schemas.microsoft.com/office/drawing/2014/main" id="{19DDF4E5-DD80-5D4D-87AD-06E01993A2DB}"/>
              </a:ext>
            </a:extLst>
          </p:cNvPr>
          <p:cNvGrpSpPr/>
          <p:nvPr userDrawn="1"/>
        </p:nvGrpSpPr>
        <p:grpSpPr>
          <a:xfrm>
            <a:off x="7628040" y="3711537"/>
            <a:ext cx="303516" cy="267285"/>
            <a:chOff x="7210425" y="3238500"/>
            <a:chExt cx="811213" cy="714376"/>
          </a:xfrm>
          <a:solidFill>
            <a:srgbClr val="003088"/>
          </a:solidFill>
        </p:grpSpPr>
        <p:sp>
          <p:nvSpPr>
            <p:cNvPr id="2224" name="Freeform 78">
              <a:extLst>
                <a:ext uri="{FF2B5EF4-FFF2-40B4-BE49-F238E27FC236}">
                  <a16:creationId xmlns:a16="http://schemas.microsoft.com/office/drawing/2014/main" id="{3F95D798-300D-704B-B05F-FD6865FD05B8}"/>
                </a:ext>
              </a:extLst>
            </p:cNvPr>
            <p:cNvSpPr>
              <a:spLocks/>
            </p:cNvSpPr>
            <p:nvPr/>
          </p:nvSpPr>
          <p:spPr bwMode="auto">
            <a:xfrm>
              <a:off x="7210425" y="3238500"/>
              <a:ext cx="436563" cy="608013"/>
            </a:xfrm>
            <a:custGeom>
              <a:avLst/>
              <a:gdLst>
                <a:gd name="T0" fmla="*/ 14 w 49"/>
                <a:gd name="T1" fmla="*/ 62 h 68"/>
                <a:gd name="T2" fmla="*/ 14 w 49"/>
                <a:gd name="T3" fmla="*/ 31 h 68"/>
                <a:gd name="T4" fmla="*/ 41 w 49"/>
                <a:gd name="T5" fmla="*/ 12 h 68"/>
                <a:gd name="T6" fmla="*/ 45 w 49"/>
                <a:gd name="T7" fmla="*/ 15 h 68"/>
                <a:gd name="T8" fmla="*/ 45 w 49"/>
                <a:gd name="T9" fmla="*/ 14 h 68"/>
                <a:gd name="T10" fmla="*/ 49 w 49"/>
                <a:gd name="T11" fmla="*/ 6 h 68"/>
                <a:gd name="T12" fmla="*/ 41 w 49"/>
                <a:gd name="T13" fmla="*/ 0 h 68"/>
                <a:gd name="T14" fmla="*/ 27 w 49"/>
                <a:gd name="T15" fmla="*/ 10 h 68"/>
                <a:gd name="T16" fmla="*/ 27 w 49"/>
                <a:gd name="T17" fmla="*/ 5 h 68"/>
                <a:gd name="T18" fmla="*/ 14 w 49"/>
                <a:gd name="T19" fmla="*/ 5 h 68"/>
                <a:gd name="T20" fmla="*/ 14 w 49"/>
                <a:gd name="T21" fmla="*/ 19 h 68"/>
                <a:gd name="T22" fmla="*/ 0 w 49"/>
                <a:gd name="T23" fmla="*/ 29 h 68"/>
                <a:gd name="T24" fmla="*/ 6 w 49"/>
                <a:gd name="T25" fmla="*/ 37 h 68"/>
                <a:gd name="T26" fmla="*/ 9 w 49"/>
                <a:gd name="T27" fmla="*/ 35 h 68"/>
                <a:gd name="T28" fmla="*/ 9 w 49"/>
                <a:gd name="T29" fmla="*/ 62 h 68"/>
                <a:gd name="T30" fmla="*/ 7 w 49"/>
                <a:gd name="T31" fmla="*/ 62 h 68"/>
                <a:gd name="T32" fmla="*/ 7 w 49"/>
                <a:gd name="T33" fmla="*/ 68 h 68"/>
                <a:gd name="T34" fmla="*/ 44 w 49"/>
                <a:gd name="T35" fmla="*/ 68 h 68"/>
                <a:gd name="T36" fmla="*/ 44 w 49"/>
                <a:gd name="T37" fmla="*/ 62 h 68"/>
                <a:gd name="T38" fmla="*/ 14 w 49"/>
                <a:gd name="T39"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68">
                  <a:moveTo>
                    <a:pt x="14" y="62"/>
                  </a:moveTo>
                  <a:cubicBezTo>
                    <a:pt x="14" y="31"/>
                    <a:pt x="14" y="31"/>
                    <a:pt x="14" y="31"/>
                  </a:cubicBezTo>
                  <a:cubicBezTo>
                    <a:pt x="41" y="12"/>
                    <a:pt x="41" y="12"/>
                    <a:pt x="41" y="12"/>
                  </a:cubicBezTo>
                  <a:cubicBezTo>
                    <a:pt x="45" y="15"/>
                    <a:pt x="45" y="15"/>
                    <a:pt x="45" y="15"/>
                  </a:cubicBezTo>
                  <a:cubicBezTo>
                    <a:pt x="45" y="15"/>
                    <a:pt x="45" y="15"/>
                    <a:pt x="45" y="14"/>
                  </a:cubicBezTo>
                  <a:cubicBezTo>
                    <a:pt x="45" y="11"/>
                    <a:pt x="47" y="8"/>
                    <a:pt x="49" y="6"/>
                  </a:cubicBezTo>
                  <a:cubicBezTo>
                    <a:pt x="41" y="0"/>
                    <a:pt x="41" y="0"/>
                    <a:pt x="41" y="0"/>
                  </a:cubicBezTo>
                  <a:cubicBezTo>
                    <a:pt x="27" y="10"/>
                    <a:pt x="27" y="10"/>
                    <a:pt x="27" y="10"/>
                  </a:cubicBezTo>
                  <a:cubicBezTo>
                    <a:pt x="27" y="5"/>
                    <a:pt x="27" y="5"/>
                    <a:pt x="27" y="5"/>
                  </a:cubicBezTo>
                  <a:cubicBezTo>
                    <a:pt x="14" y="5"/>
                    <a:pt x="14" y="5"/>
                    <a:pt x="14" y="5"/>
                  </a:cubicBezTo>
                  <a:cubicBezTo>
                    <a:pt x="14" y="19"/>
                    <a:pt x="14" y="19"/>
                    <a:pt x="14" y="19"/>
                  </a:cubicBezTo>
                  <a:cubicBezTo>
                    <a:pt x="0" y="29"/>
                    <a:pt x="0" y="29"/>
                    <a:pt x="0" y="29"/>
                  </a:cubicBezTo>
                  <a:cubicBezTo>
                    <a:pt x="6" y="37"/>
                    <a:pt x="6" y="37"/>
                    <a:pt x="6" y="37"/>
                  </a:cubicBezTo>
                  <a:cubicBezTo>
                    <a:pt x="9" y="35"/>
                    <a:pt x="9" y="35"/>
                    <a:pt x="9" y="35"/>
                  </a:cubicBezTo>
                  <a:cubicBezTo>
                    <a:pt x="9" y="62"/>
                    <a:pt x="9" y="62"/>
                    <a:pt x="9" y="62"/>
                  </a:cubicBezTo>
                  <a:cubicBezTo>
                    <a:pt x="7" y="62"/>
                    <a:pt x="7" y="62"/>
                    <a:pt x="7" y="62"/>
                  </a:cubicBezTo>
                  <a:cubicBezTo>
                    <a:pt x="7" y="68"/>
                    <a:pt x="7" y="68"/>
                    <a:pt x="7" y="68"/>
                  </a:cubicBezTo>
                  <a:cubicBezTo>
                    <a:pt x="44" y="68"/>
                    <a:pt x="44" y="68"/>
                    <a:pt x="44" y="68"/>
                  </a:cubicBezTo>
                  <a:cubicBezTo>
                    <a:pt x="44" y="62"/>
                    <a:pt x="44" y="62"/>
                    <a:pt x="44" y="62"/>
                  </a:cubicBezTo>
                  <a:lnTo>
                    <a:pt x="14" y="6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5" name="Rectangle 79">
              <a:extLst>
                <a:ext uri="{FF2B5EF4-FFF2-40B4-BE49-F238E27FC236}">
                  <a16:creationId xmlns:a16="http://schemas.microsoft.com/office/drawing/2014/main" id="{B3466998-9CEA-4A46-9D81-4468CD60F028}"/>
                </a:ext>
              </a:extLst>
            </p:cNvPr>
            <p:cNvSpPr>
              <a:spLocks noChangeArrowheads="1"/>
            </p:cNvSpPr>
            <p:nvPr/>
          </p:nvSpPr>
          <p:spPr bwMode="auto">
            <a:xfrm>
              <a:off x="7405688" y="3533775"/>
              <a:ext cx="115888" cy="11588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6" name="Freeform 80">
              <a:extLst>
                <a:ext uri="{FF2B5EF4-FFF2-40B4-BE49-F238E27FC236}">
                  <a16:creationId xmlns:a16="http://schemas.microsoft.com/office/drawing/2014/main" id="{8185824D-5449-AE42-B1BF-191D9CD59FA1}"/>
                </a:ext>
              </a:extLst>
            </p:cNvPr>
            <p:cNvSpPr>
              <a:spLocks/>
            </p:cNvSpPr>
            <p:nvPr/>
          </p:nvSpPr>
          <p:spPr bwMode="auto">
            <a:xfrm>
              <a:off x="7781925" y="3462338"/>
              <a:ext cx="214313" cy="490538"/>
            </a:xfrm>
            <a:custGeom>
              <a:avLst/>
              <a:gdLst>
                <a:gd name="T0" fmla="*/ 21 w 24"/>
                <a:gd name="T1" fmla="*/ 10 h 55"/>
                <a:gd name="T2" fmla="*/ 17 w 24"/>
                <a:gd name="T3" fmla="*/ 8 h 55"/>
                <a:gd name="T4" fmla="*/ 14 w 24"/>
                <a:gd name="T5" fmla="*/ 0 h 55"/>
                <a:gd name="T6" fmla="*/ 12 w 24"/>
                <a:gd name="T7" fmla="*/ 0 h 55"/>
                <a:gd name="T8" fmla="*/ 6 w 24"/>
                <a:gd name="T9" fmla="*/ 1 h 55"/>
                <a:gd name="T10" fmla="*/ 0 w 24"/>
                <a:gd name="T11" fmla="*/ 10 h 55"/>
                <a:gd name="T12" fmla="*/ 0 w 24"/>
                <a:gd name="T13" fmla="*/ 25 h 55"/>
                <a:gd name="T14" fmla="*/ 4 w 24"/>
                <a:gd name="T15" fmla="*/ 29 h 55"/>
                <a:gd name="T16" fmla="*/ 4 w 24"/>
                <a:gd name="T17" fmla="*/ 51 h 55"/>
                <a:gd name="T18" fmla="*/ 8 w 24"/>
                <a:gd name="T19" fmla="*/ 55 h 55"/>
                <a:gd name="T20" fmla="*/ 12 w 24"/>
                <a:gd name="T21" fmla="*/ 51 h 55"/>
                <a:gd name="T22" fmla="*/ 16 w 24"/>
                <a:gd name="T23" fmla="*/ 55 h 55"/>
                <a:gd name="T24" fmla="*/ 20 w 24"/>
                <a:gd name="T25" fmla="*/ 51 h 55"/>
                <a:gd name="T26" fmla="*/ 20 w 24"/>
                <a:gd name="T27" fmla="*/ 29 h 55"/>
                <a:gd name="T28" fmla="*/ 24 w 24"/>
                <a:gd name="T29" fmla="*/ 25 h 55"/>
                <a:gd name="T30" fmla="*/ 24 w 24"/>
                <a:gd name="T31" fmla="*/ 10 h 55"/>
                <a:gd name="T32" fmla="*/ 21 w 24"/>
                <a:gd name="T3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55">
                  <a:moveTo>
                    <a:pt x="21" y="10"/>
                  </a:moveTo>
                  <a:cubicBezTo>
                    <a:pt x="20" y="10"/>
                    <a:pt x="18" y="9"/>
                    <a:pt x="17" y="8"/>
                  </a:cubicBezTo>
                  <a:cubicBezTo>
                    <a:pt x="14" y="6"/>
                    <a:pt x="13" y="3"/>
                    <a:pt x="14" y="0"/>
                  </a:cubicBezTo>
                  <a:cubicBezTo>
                    <a:pt x="13" y="0"/>
                    <a:pt x="13" y="0"/>
                    <a:pt x="12" y="0"/>
                  </a:cubicBezTo>
                  <a:cubicBezTo>
                    <a:pt x="10" y="0"/>
                    <a:pt x="7" y="0"/>
                    <a:pt x="6" y="1"/>
                  </a:cubicBezTo>
                  <a:cubicBezTo>
                    <a:pt x="2" y="2"/>
                    <a:pt x="0" y="4"/>
                    <a:pt x="0" y="10"/>
                  </a:cubicBezTo>
                  <a:cubicBezTo>
                    <a:pt x="0" y="25"/>
                    <a:pt x="0" y="25"/>
                    <a:pt x="0" y="25"/>
                  </a:cubicBezTo>
                  <a:cubicBezTo>
                    <a:pt x="0" y="27"/>
                    <a:pt x="1" y="29"/>
                    <a:pt x="4" y="29"/>
                  </a:cubicBezTo>
                  <a:cubicBezTo>
                    <a:pt x="4" y="29"/>
                    <a:pt x="4" y="51"/>
                    <a:pt x="4" y="51"/>
                  </a:cubicBezTo>
                  <a:cubicBezTo>
                    <a:pt x="4" y="53"/>
                    <a:pt x="6" y="55"/>
                    <a:pt x="8" y="55"/>
                  </a:cubicBezTo>
                  <a:cubicBezTo>
                    <a:pt x="10" y="55"/>
                    <a:pt x="12" y="53"/>
                    <a:pt x="12" y="51"/>
                  </a:cubicBezTo>
                  <a:cubicBezTo>
                    <a:pt x="12" y="53"/>
                    <a:pt x="13" y="55"/>
                    <a:pt x="16" y="55"/>
                  </a:cubicBezTo>
                  <a:cubicBezTo>
                    <a:pt x="18" y="55"/>
                    <a:pt x="20" y="53"/>
                    <a:pt x="20" y="51"/>
                  </a:cubicBezTo>
                  <a:cubicBezTo>
                    <a:pt x="20" y="29"/>
                    <a:pt x="20" y="29"/>
                    <a:pt x="20" y="29"/>
                  </a:cubicBezTo>
                  <a:cubicBezTo>
                    <a:pt x="22" y="29"/>
                    <a:pt x="24" y="27"/>
                    <a:pt x="24" y="25"/>
                  </a:cubicBezTo>
                  <a:cubicBezTo>
                    <a:pt x="24" y="10"/>
                    <a:pt x="24" y="10"/>
                    <a:pt x="24" y="10"/>
                  </a:cubicBezTo>
                  <a:cubicBezTo>
                    <a:pt x="23" y="10"/>
                    <a:pt x="22" y="10"/>
                    <a:pt x="21"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7" name="Freeform 81">
              <a:extLst>
                <a:ext uri="{FF2B5EF4-FFF2-40B4-BE49-F238E27FC236}">
                  <a16:creationId xmlns:a16="http://schemas.microsoft.com/office/drawing/2014/main" id="{B40FC406-5279-A44B-9F04-90C578A54494}"/>
                </a:ext>
              </a:extLst>
            </p:cNvPr>
            <p:cNvSpPr>
              <a:spLocks/>
            </p:cNvSpPr>
            <p:nvPr/>
          </p:nvSpPr>
          <p:spPr bwMode="auto">
            <a:xfrm>
              <a:off x="7924800" y="3444875"/>
              <a:ext cx="96838" cy="79375"/>
            </a:xfrm>
            <a:custGeom>
              <a:avLst/>
              <a:gdLst>
                <a:gd name="T0" fmla="*/ 7 w 11"/>
                <a:gd name="T1" fmla="*/ 2 h 9"/>
                <a:gd name="T2" fmla="*/ 4 w 11"/>
                <a:gd name="T3" fmla="*/ 0 h 9"/>
                <a:gd name="T4" fmla="*/ 3 w 11"/>
                <a:gd name="T5" fmla="*/ 1 h 9"/>
                <a:gd name="T6" fmla="*/ 2 w 11"/>
                <a:gd name="T7" fmla="*/ 2 h 9"/>
                <a:gd name="T8" fmla="*/ 2 w 11"/>
                <a:gd name="T9" fmla="*/ 8 h 9"/>
                <a:gd name="T10" fmla="*/ 5 w 11"/>
                <a:gd name="T11" fmla="*/ 9 h 9"/>
                <a:gd name="T12" fmla="*/ 8 w 11"/>
                <a:gd name="T13" fmla="*/ 8 h 9"/>
                <a:gd name="T14" fmla="*/ 9 w 11"/>
                <a:gd name="T15" fmla="*/ 7 h 9"/>
                <a:gd name="T16" fmla="*/ 7 w 11"/>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7" y="2"/>
                  </a:moveTo>
                  <a:cubicBezTo>
                    <a:pt x="6" y="1"/>
                    <a:pt x="5" y="0"/>
                    <a:pt x="4" y="0"/>
                  </a:cubicBezTo>
                  <a:cubicBezTo>
                    <a:pt x="3" y="0"/>
                    <a:pt x="3" y="0"/>
                    <a:pt x="3" y="1"/>
                  </a:cubicBezTo>
                  <a:cubicBezTo>
                    <a:pt x="2" y="1"/>
                    <a:pt x="2" y="1"/>
                    <a:pt x="2" y="2"/>
                  </a:cubicBezTo>
                  <a:cubicBezTo>
                    <a:pt x="0" y="4"/>
                    <a:pt x="0" y="7"/>
                    <a:pt x="2" y="8"/>
                  </a:cubicBezTo>
                  <a:cubicBezTo>
                    <a:pt x="3" y="9"/>
                    <a:pt x="4" y="9"/>
                    <a:pt x="5" y="9"/>
                  </a:cubicBezTo>
                  <a:cubicBezTo>
                    <a:pt x="6" y="9"/>
                    <a:pt x="7" y="9"/>
                    <a:pt x="8" y="8"/>
                  </a:cubicBezTo>
                  <a:cubicBezTo>
                    <a:pt x="9" y="8"/>
                    <a:pt x="9" y="7"/>
                    <a:pt x="9" y="7"/>
                  </a:cubicBezTo>
                  <a:cubicBezTo>
                    <a:pt x="11" y="5"/>
                    <a:pt x="9" y="4"/>
                    <a:pt x="7"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8" name="Oval 82">
              <a:extLst>
                <a:ext uri="{FF2B5EF4-FFF2-40B4-BE49-F238E27FC236}">
                  <a16:creationId xmlns:a16="http://schemas.microsoft.com/office/drawing/2014/main" id="{9BF96153-6E1C-2344-9801-6528C7414CA9}"/>
                </a:ext>
              </a:extLst>
            </p:cNvPr>
            <p:cNvSpPr>
              <a:spLocks noChangeArrowheads="1"/>
            </p:cNvSpPr>
            <p:nvPr/>
          </p:nvSpPr>
          <p:spPr bwMode="auto">
            <a:xfrm>
              <a:off x="7816850" y="3319463"/>
              <a:ext cx="125413" cy="1333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9" name="Freeform 83">
              <a:extLst>
                <a:ext uri="{FF2B5EF4-FFF2-40B4-BE49-F238E27FC236}">
                  <a16:creationId xmlns:a16="http://schemas.microsoft.com/office/drawing/2014/main" id="{2E43B321-8CE1-F840-9E4F-CF049C88D023}"/>
                </a:ext>
              </a:extLst>
            </p:cNvPr>
            <p:cNvSpPr>
              <a:spLocks/>
            </p:cNvSpPr>
            <p:nvPr/>
          </p:nvSpPr>
          <p:spPr bwMode="auto">
            <a:xfrm>
              <a:off x="7602538" y="3444875"/>
              <a:ext cx="187325" cy="508000"/>
            </a:xfrm>
            <a:custGeom>
              <a:avLst/>
              <a:gdLst>
                <a:gd name="T0" fmla="*/ 21 w 21"/>
                <a:gd name="T1" fmla="*/ 33 h 57"/>
                <a:gd name="T2" fmla="*/ 16 w 21"/>
                <a:gd name="T3" fmla="*/ 27 h 57"/>
                <a:gd name="T4" fmla="*/ 16 w 21"/>
                <a:gd name="T5" fmla="*/ 12 h 57"/>
                <a:gd name="T6" fmla="*/ 21 w 21"/>
                <a:gd name="T7" fmla="*/ 1 h 57"/>
                <a:gd name="T8" fmla="*/ 16 w 21"/>
                <a:gd name="T9" fmla="*/ 0 h 57"/>
                <a:gd name="T10" fmla="*/ 10 w 21"/>
                <a:gd name="T11" fmla="*/ 0 h 57"/>
                <a:gd name="T12" fmla="*/ 0 w 21"/>
                <a:gd name="T13" fmla="*/ 10 h 57"/>
                <a:gd name="T14" fmla="*/ 0 w 21"/>
                <a:gd name="T15" fmla="*/ 27 h 57"/>
                <a:gd name="T16" fmla="*/ 4 w 21"/>
                <a:gd name="T17" fmla="*/ 31 h 57"/>
                <a:gd name="T18" fmla="*/ 4 w 21"/>
                <a:gd name="T19" fmla="*/ 52 h 57"/>
                <a:gd name="T20" fmla="*/ 8 w 21"/>
                <a:gd name="T21" fmla="*/ 57 h 57"/>
                <a:gd name="T22" fmla="*/ 13 w 21"/>
                <a:gd name="T23" fmla="*/ 52 h 57"/>
                <a:gd name="T24" fmla="*/ 17 w 21"/>
                <a:gd name="T25" fmla="*/ 57 h 57"/>
                <a:gd name="T26" fmla="*/ 21 w 21"/>
                <a:gd name="T27" fmla="*/ 54 h 57"/>
                <a:gd name="T28" fmla="*/ 21 w 21"/>
                <a:gd name="T29" fmla="*/ 53 h 57"/>
                <a:gd name="T30" fmla="*/ 21 w 21"/>
                <a:gd name="T31"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57">
                  <a:moveTo>
                    <a:pt x="21" y="33"/>
                  </a:moveTo>
                  <a:cubicBezTo>
                    <a:pt x="18" y="32"/>
                    <a:pt x="16" y="30"/>
                    <a:pt x="16" y="27"/>
                  </a:cubicBezTo>
                  <a:cubicBezTo>
                    <a:pt x="16" y="12"/>
                    <a:pt x="16" y="12"/>
                    <a:pt x="16" y="12"/>
                  </a:cubicBezTo>
                  <a:cubicBezTo>
                    <a:pt x="16" y="7"/>
                    <a:pt x="18" y="3"/>
                    <a:pt x="21" y="1"/>
                  </a:cubicBezTo>
                  <a:cubicBezTo>
                    <a:pt x="20" y="1"/>
                    <a:pt x="18" y="0"/>
                    <a:pt x="16" y="0"/>
                  </a:cubicBezTo>
                  <a:cubicBezTo>
                    <a:pt x="10" y="0"/>
                    <a:pt x="10" y="0"/>
                    <a:pt x="10" y="0"/>
                  </a:cubicBezTo>
                  <a:cubicBezTo>
                    <a:pt x="3" y="0"/>
                    <a:pt x="0" y="3"/>
                    <a:pt x="0" y="10"/>
                  </a:cubicBezTo>
                  <a:cubicBezTo>
                    <a:pt x="0" y="27"/>
                    <a:pt x="0" y="27"/>
                    <a:pt x="0" y="27"/>
                  </a:cubicBezTo>
                  <a:cubicBezTo>
                    <a:pt x="0" y="29"/>
                    <a:pt x="1" y="31"/>
                    <a:pt x="4" y="31"/>
                  </a:cubicBezTo>
                  <a:cubicBezTo>
                    <a:pt x="4" y="52"/>
                    <a:pt x="4" y="52"/>
                    <a:pt x="4" y="52"/>
                  </a:cubicBezTo>
                  <a:cubicBezTo>
                    <a:pt x="4" y="55"/>
                    <a:pt x="6" y="57"/>
                    <a:pt x="8" y="57"/>
                  </a:cubicBezTo>
                  <a:cubicBezTo>
                    <a:pt x="11" y="57"/>
                    <a:pt x="13" y="55"/>
                    <a:pt x="13" y="52"/>
                  </a:cubicBezTo>
                  <a:cubicBezTo>
                    <a:pt x="13" y="55"/>
                    <a:pt x="15" y="57"/>
                    <a:pt x="17" y="57"/>
                  </a:cubicBezTo>
                  <a:cubicBezTo>
                    <a:pt x="19" y="57"/>
                    <a:pt x="20" y="56"/>
                    <a:pt x="21" y="54"/>
                  </a:cubicBezTo>
                  <a:cubicBezTo>
                    <a:pt x="21" y="54"/>
                    <a:pt x="21" y="53"/>
                    <a:pt x="21" y="53"/>
                  </a:cubicBezTo>
                  <a:lnTo>
                    <a:pt x="21" y="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0" name="Oval 84">
              <a:extLst>
                <a:ext uri="{FF2B5EF4-FFF2-40B4-BE49-F238E27FC236}">
                  <a16:creationId xmlns:a16="http://schemas.microsoft.com/office/drawing/2014/main" id="{A02C3208-09E2-C340-B308-F3079D2FDF3D}"/>
                </a:ext>
              </a:extLst>
            </p:cNvPr>
            <p:cNvSpPr>
              <a:spLocks noChangeArrowheads="1"/>
            </p:cNvSpPr>
            <p:nvPr/>
          </p:nvSpPr>
          <p:spPr bwMode="auto">
            <a:xfrm>
              <a:off x="7646988" y="3302000"/>
              <a:ext cx="134938" cy="1333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1" name="Group 2230">
            <a:extLst>
              <a:ext uri="{FF2B5EF4-FFF2-40B4-BE49-F238E27FC236}">
                <a16:creationId xmlns:a16="http://schemas.microsoft.com/office/drawing/2014/main" id="{EB55B2BB-B061-DB4E-9513-6247275B6947}"/>
              </a:ext>
            </a:extLst>
          </p:cNvPr>
          <p:cNvGrpSpPr/>
          <p:nvPr userDrawn="1"/>
        </p:nvGrpSpPr>
        <p:grpSpPr>
          <a:xfrm>
            <a:off x="7076280" y="4246867"/>
            <a:ext cx="337372" cy="260157"/>
            <a:chOff x="4432300" y="5972175"/>
            <a:chExt cx="901700" cy="695325"/>
          </a:xfrm>
          <a:solidFill>
            <a:srgbClr val="003088"/>
          </a:solidFill>
        </p:grpSpPr>
        <p:sp>
          <p:nvSpPr>
            <p:cNvPr id="2232" name="Freeform 85">
              <a:extLst>
                <a:ext uri="{FF2B5EF4-FFF2-40B4-BE49-F238E27FC236}">
                  <a16:creationId xmlns:a16="http://schemas.microsoft.com/office/drawing/2014/main" id="{6580EEA8-4CE8-1F46-8F4A-9AF2F3802E9C}"/>
                </a:ext>
              </a:extLst>
            </p:cNvPr>
            <p:cNvSpPr>
              <a:spLocks/>
            </p:cNvSpPr>
            <p:nvPr/>
          </p:nvSpPr>
          <p:spPr bwMode="auto">
            <a:xfrm>
              <a:off x="4548188" y="6034088"/>
              <a:ext cx="706438" cy="527050"/>
            </a:xfrm>
            <a:custGeom>
              <a:avLst/>
              <a:gdLst>
                <a:gd name="T0" fmla="*/ 78 w 79"/>
                <a:gd name="T1" fmla="*/ 37 h 59"/>
                <a:gd name="T2" fmla="*/ 56 w 79"/>
                <a:gd name="T3" fmla="*/ 27 h 59"/>
                <a:gd name="T4" fmla="*/ 53 w 79"/>
                <a:gd name="T5" fmla="*/ 27 h 59"/>
                <a:gd name="T6" fmla="*/ 35 w 79"/>
                <a:gd name="T7" fmla="*/ 37 h 59"/>
                <a:gd name="T8" fmla="*/ 27 w 79"/>
                <a:gd name="T9" fmla="*/ 24 h 59"/>
                <a:gd name="T10" fmla="*/ 40 w 79"/>
                <a:gd name="T11" fmla="*/ 19 h 59"/>
                <a:gd name="T12" fmla="*/ 49 w 79"/>
                <a:gd name="T13" fmla="*/ 7 h 59"/>
                <a:gd name="T14" fmla="*/ 49 w 79"/>
                <a:gd name="T15" fmla="*/ 2 h 59"/>
                <a:gd name="T16" fmla="*/ 44 w 79"/>
                <a:gd name="T17" fmla="*/ 2 h 59"/>
                <a:gd name="T18" fmla="*/ 33 w 79"/>
                <a:gd name="T19" fmla="*/ 12 h 59"/>
                <a:gd name="T20" fmla="*/ 19 w 79"/>
                <a:gd name="T21" fmla="*/ 15 h 59"/>
                <a:gd name="T22" fmla="*/ 13 w 79"/>
                <a:gd name="T23" fmla="*/ 17 h 59"/>
                <a:gd name="T24" fmla="*/ 1 w 79"/>
                <a:gd name="T25" fmla="*/ 35 h 59"/>
                <a:gd name="T26" fmla="*/ 1 w 79"/>
                <a:gd name="T27" fmla="*/ 39 h 59"/>
                <a:gd name="T28" fmla="*/ 12 w 79"/>
                <a:gd name="T29" fmla="*/ 56 h 59"/>
                <a:gd name="T30" fmla="*/ 17 w 79"/>
                <a:gd name="T31" fmla="*/ 58 h 59"/>
                <a:gd name="T32" fmla="*/ 19 w 79"/>
                <a:gd name="T33" fmla="*/ 53 h 59"/>
                <a:gd name="T34" fmla="*/ 12 w 79"/>
                <a:gd name="T35" fmla="*/ 37 h 59"/>
                <a:gd name="T36" fmla="*/ 14 w 79"/>
                <a:gd name="T37" fmla="*/ 34 h 59"/>
                <a:gd name="T38" fmla="*/ 24 w 79"/>
                <a:gd name="T39" fmla="*/ 51 h 59"/>
                <a:gd name="T40" fmla="*/ 33 w 79"/>
                <a:gd name="T41" fmla="*/ 54 h 59"/>
                <a:gd name="T42" fmla="*/ 41 w 79"/>
                <a:gd name="T43" fmla="*/ 51 h 59"/>
                <a:gd name="T44" fmla="*/ 56 w 79"/>
                <a:gd name="T45" fmla="*/ 40 h 59"/>
                <a:gd name="T46" fmla="*/ 73 w 79"/>
                <a:gd name="T47" fmla="*/ 45 h 59"/>
                <a:gd name="T48" fmla="*/ 78 w 79"/>
                <a:gd name="T49" fmla="*/ 43 h 59"/>
                <a:gd name="T50" fmla="*/ 78 w 79"/>
                <a:gd name="T51"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59">
                  <a:moveTo>
                    <a:pt x="78" y="37"/>
                  </a:moveTo>
                  <a:cubicBezTo>
                    <a:pt x="73" y="34"/>
                    <a:pt x="56" y="27"/>
                    <a:pt x="56" y="27"/>
                  </a:cubicBezTo>
                  <a:cubicBezTo>
                    <a:pt x="55" y="27"/>
                    <a:pt x="54" y="26"/>
                    <a:pt x="53" y="27"/>
                  </a:cubicBezTo>
                  <a:cubicBezTo>
                    <a:pt x="35" y="37"/>
                    <a:pt x="35" y="37"/>
                    <a:pt x="35" y="37"/>
                  </a:cubicBezTo>
                  <a:cubicBezTo>
                    <a:pt x="27" y="24"/>
                    <a:pt x="27" y="24"/>
                    <a:pt x="27" y="24"/>
                  </a:cubicBezTo>
                  <a:cubicBezTo>
                    <a:pt x="32" y="22"/>
                    <a:pt x="38" y="20"/>
                    <a:pt x="40" y="19"/>
                  </a:cubicBezTo>
                  <a:cubicBezTo>
                    <a:pt x="43" y="16"/>
                    <a:pt x="49" y="7"/>
                    <a:pt x="49" y="7"/>
                  </a:cubicBezTo>
                  <a:cubicBezTo>
                    <a:pt x="50" y="6"/>
                    <a:pt x="50" y="4"/>
                    <a:pt x="49" y="2"/>
                  </a:cubicBezTo>
                  <a:cubicBezTo>
                    <a:pt x="46" y="0"/>
                    <a:pt x="44" y="2"/>
                    <a:pt x="44" y="2"/>
                  </a:cubicBezTo>
                  <a:cubicBezTo>
                    <a:pt x="33" y="12"/>
                    <a:pt x="33" y="12"/>
                    <a:pt x="33" y="12"/>
                  </a:cubicBezTo>
                  <a:cubicBezTo>
                    <a:pt x="19" y="15"/>
                    <a:pt x="19" y="15"/>
                    <a:pt x="19" y="15"/>
                  </a:cubicBezTo>
                  <a:cubicBezTo>
                    <a:pt x="17" y="15"/>
                    <a:pt x="15" y="15"/>
                    <a:pt x="13" y="17"/>
                  </a:cubicBezTo>
                  <a:cubicBezTo>
                    <a:pt x="10" y="20"/>
                    <a:pt x="2" y="33"/>
                    <a:pt x="1" y="35"/>
                  </a:cubicBezTo>
                  <a:cubicBezTo>
                    <a:pt x="0" y="36"/>
                    <a:pt x="0" y="38"/>
                    <a:pt x="1" y="39"/>
                  </a:cubicBezTo>
                  <a:cubicBezTo>
                    <a:pt x="12" y="56"/>
                    <a:pt x="12" y="56"/>
                    <a:pt x="12" y="56"/>
                  </a:cubicBezTo>
                  <a:cubicBezTo>
                    <a:pt x="12" y="56"/>
                    <a:pt x="13" y="59"/>
                    <a:pt x="17" y="58"/>
                  </a:cubicBezTo>
                  <a:cubicBezTo>
                    <a:pt x="18" y="57"/>
                    <a:pt x="20" y="55"/>
                    <a:pt x="19" y="53"/>
                  </a:cubicBezTo>
                  <a:cubicBezTo>
                    <a:pt x="12" y="37"/>
                    <a:pt x="12" y="37"/>
                    <a:pt x="12" y="37"/>
                  </a:cubicBezTo>
                  <a:cubicBezTo>
                    <a:pt x="14" y="34"/>
                    <a:pt x="14" y="34"/>
                    <a:pt x="14" y="34"/>
                  </a:cubicBezTo>
                  <a:cubicBezTo>
                    <a:pt x="14" y="34"/>
                    <a:pt x="21" y="47"/>
                    <a:pt x="24" y="51"/>
                  </a:cubicBezTo>
                  <a:cubicBezTo>
                    <a:pt x="26" y="53"/>
                    <a:pt x="28" y="55"/>
                    <a:pt x="33" y="54"/>
                  </a:cubicBezTo>
                  <a:cubicBezTo>
                    <a:pt x="35" y="54"/>
                    <a:pt x="38" y="53"/>
                    <a:pt x="41" y="51"/>
                  </a:cubicBezTo>
                  <a:cubicBezTo>
                    <a:pt x="44" y="49"/>
                    <a:pt x="56" y="40"/>
                    <a:pt x="56" y="40"/>
                  </a:cubicBezTo>
                  <a:cubicBezTo>
                    <a:pt x="73" y="45"/>
                    <a:pt x="73" y="45"/>
                    <a:pt x="73" y="45"/>
                  </a:cubicBezTo>
                  <a:cubicBezTo>
                    <a:pt x="73" y="45"/>
                    <a:pt x="76" y="47"/>
                    <a:pt x="78" y="43"/>
                  </a:cubicBezTo>
                  <a:cubicBezTo>
                    <a:pt x="79" y="42"/>
                    <a:pt x="79" y="39"/>
                    <a:pt x="78"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3" name="Freeform 86">
              <a:extLst>
                <a:ext uri="{FF2B5EF4-FFF2-40B4-BE49-F238E27FC236}">
                  <a16:creationId xmlns:a16="http://schemas.microsoft.com/office/drawing/2014/main" id="{A4EF4E45-8CF8-DB49-B0FF-12408740CA9B}"/>
                </a:ext>
              </a:extLst>
            </p:cNvPr>
            <p:cNvSpPr>
              <a:spLocks/>
            </p:cNvSpPr>
            <p:nvPr/>
          </p:nvSpPr>
          <p:spPr bwMode="auto">
            <a:xfrm>
              <a:off x="4959350" y="6435725"/>
              <a:ext cx="214313" cy="231775"/>
            </a:xfrm>
            <a:custGeom>
              <a:avLst/>
              <a:gdLst>
                <a:gd name="T0" fmla="*/ 9 w 24"/>
                <a:gd name="T1" fmla="*/ 0 h 26"/>
                <a:gd name="T2" fmla="*/ 0 w 24"/>
                <a:gd name="T3" fmla="*/ 7 h 26"/>
                <a:gd name="T4" fmla="*/ 15 w 24"/>
                <a:gd name="T5" fmla="*/ 24 h 26"/>
                <a:gd name="T6" fmla="*/ 21 w 24"/>
                <a:gd name="T7" fmla="*/ 23 h 26"/>
                <a:gd name="T8" fmla="*/ 22 w 24"/>
                <a:gd name="T9" fmla="*/ 18 h 26"/>
                <a:gd name="T10" fmla="*/ 9 w 24"/>
                <a:gd name="T11" fmla="*/ 0 h 26"/>
              </a:gdLst>
              <a:ahLst/>
              <a:cxnLst>
                <a:cxn ang="0">
                  <a:pos x="T0" y="T1"/>
                </a:cxn>
                <a:cxn ang="0">
                  <a:pos x="T2" y="T3"/>
                </a:cxn>
                <a:cxn ang="0">
                  <a:pos x="T4" y="T5"/>
                </a:cxn>
                <a:cxn ang="0">
                  <a:pos x="T6" y="T7"/>
                </a:cxn>
                <a:cxn ang="0">
                  <a:pos x="T8" y="T9"/>
                </a:cxn>
                <a:cxn ang="0">
                  <a:pos x="T10" y="T11"/>
                </a:cxn>
              </a:cxnLst>
              <a:rect l="0" t="0" r="r" b="b"/>
              <a:pathLst>
                <a:path w="24" h="26">
                  <a:moveTo>
                    <a:pt x="9" y="0"/>
                  </a:moveTo>
                  <a:cubicBezTo>
                    <a:pt x="0" y="7"/>
                    <a:pt x="0" y="7"/>
                    <a:pt x="0" y="7"/>
                  </a:cubicBezTo>
                  <a:cubicBezTo>
                    <a:pt x="15" y="24"/>
                    <a:pt x="15" y="24"/>
                    <a:pt x="15" y="24"/>
                  </a:cubicBezTo>
                  <a:cubicBezTo>
                    <a:pt x="15" y="24"/>
                    <a:pt x="18" y="26"/>
                    <a:pt x="21" y="23"/>
                  </a:cubicBezTo>
                  <a:cubicBezTo>
                    <a:pt x="24" y="20"/>
                    <a:pt x="22" y="18"/>
                    <a:pt x="22" y="18"/>
                  </a:cubicBezTo>
                  <a:lnTo>
                    <a:pt x="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4" name="Oval 87">
              <a:extLst>
                <a:ext uri="{FF2B5EF4-FFF2-40B4-BE49-F238E27FC236}">
                  <a16:creationId xmlns:a16="http://schemas.microsoft.com/office/drawing/2014/main" id="{B8F83E86-C9AA-CE40-A138-49031AD045A7}"/>
                </a:ext>
              </a:extLst>
            </p:cNvPr>
            <p:cNvSpPr>
              <a:spLocks noChangeArrowheads="1"/>
            </p:cNvSpPr>
            <p:nvPr/>
          </p:nvSpPr>
          <p:spPr bwMode="auto">
            <a:xfrm>
              <a:off x="4602163" y="5972175"/>
              <a:ext cx="179388" cy="17780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5" name="Freeform 88">
              <a:extLst>
                <a:ext uri="{FF2B5EF4-FFF2-40B4-BE49-F238E27FC236}">
                  <a16:creationId xmlns:a16="http://schemas.microsoft.com/office/drawing/2014/main" id="{0100AA7F-A7EE-804F-889F-16800C21FB2D}"/>
                </a:ext>
              </a:extLst>
            </p:cNvPr>
            <p:cNvSpPr>
              <a:spLocks/>
            </p:cNvSpPr>
            <p:nvPr/>
          </p:nvSpPr>
          <p:spPr bwMode="auto">
            <a:xfrm>
              <a:off x="5210175" y="6230938"/>
              <a:ext cx="123825" cy="204788"/>
            </a:xfrm>
            <a:custGeom>
              <a:avLst/>
              <a:gdLst>
                <a:gd name="T0" fmla="*/ 6 w 14"/>
                <a:gd name="T1" fmla="*/ 4 h 23"/>
                <a:gd name="T2" fmla="*/ 8 w 14"/>
                <a:gd name="T3" fmla="*/ 0 h 23"/>
                <a:gd name="T4" fmla="*/ 0 w 14"/>
                <a:gd name="T5" fmla="*/ 2 h 23"/>
                <a:gd name="T6" fmla="*/ 1 w 14"/>
                <a:gd name="T7" fmla="*/ 11 h 23"/>
                <a:gd name="T8" fmla="*/ 4 w 14"/>
                <a:gd name="T9" fmla="*/ 7 h 23"/>
                <a:gd name="T10" fmla="*/ 10 w 14"/>
                <a:gd name="T11" fmla="*/ 17 h 23"/>
                <a:gd name="T12" fmla="*/ 10 w 14"/>
                <a:gd name="T13" fmla="*/ 22 h 23"/>
                <a:gd name="T14" fmla="*/ 14 w 14"/>
                <a:gd name="T15" fmla="*/ 23 h 23"/>
                <a:gd name="T16" fmla="*/ 14 w 14"/>
                <a:gd name="T17" fmla="*/ 17 h 23"/>
                <a:gd name="T18" fmla="*/ 6 w 14"/>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3">
                  <a:moveTo>
                    <a:pt x="6" y="4"/>
                  </a:moveTo>
                  <a:cubicBezTo>
                    <a:pt x="8" y="0"/>
                    <a:pt x="8" y="0"/>
                    <a:pt x="8" y="0"/>
                  </a:cubicBezTo>
                  <a:cubicBezTo>
                    <a:pt x="0" y="2"/>
                    <a:pt x="0" y="2"/>
                    <a:pt x="0" y="2"/>
                  </a:cubicBezTo>
                  <a:cubicBezTo>
                    <a:pt x="1" y="11"/>
                    <a:pt x="1" y="11"/>
                    <a:pt x="1" y="11"/>
                  </a:cubicBezTo>
                  <a:cubicBezTo>
                    <a:pt x="4" y="7"/>
                    <a:pt x="4" y="7"/>
                    <a:pt x="4" y="7"/>
                  </a:cubicBezTo>
                  <a:cubicBezTo>
                    <a:pt x="7" y="10"/>
                    <a:pt x="9" y="13"/>
                    <a:pt x="10" y="17"/>
                  </a:cubicBezTo>
                  <a:cubicBezTo>
                    <a:pt x="10" y="19"/>
                    <a:pt x="11" y="21"/>
                    <a:pt x="10" y="22"/>
                  </a:cubicBezTo>
                  <a:cubicBezTo>
                    <a:pt x="14" y="23"/>
                    <a:pt x="14" y="23"/>
                    <a:pt x="14" y="23"/>
                  </a:cubicBezTo>
                  <a:cubicBezTo>
                    <a:pt x="14" y="21"/>
                    <a:pt x="14" y="19"/>
                    <a:pt x="14" y="17"/>
                  </a:cubicBezTo>
                  <a:cubicBezTo>
                    <a:pt x="13" y="12"/>
                    <a:pt x="10" y="7"/>
                    <a:pt x="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6" name="Freeform 89">
              <a:extLst>
                <a:ext uri="{FF2B5EF4-FFF2-40B4-BE49-F238E27FC236}">
                  <a16:creationId xmlns:a16="http://schemas.microsoft.com/office/drawing/2014/main" id="{6B764EE4-1BF0-524A-A0C8-DF3A225653AB}"/>
                </a:ext>
              </a:extLst>
            </p:cNvPr>
            <p:cNvSpPr>
              <a:spLocks/>
            </p:cNvSpPr>
            <p:nvPr/>
          </p:nvSpPr>
          <p:spPr bwMode="auto">
            <a:xfrm>
              <a:off x="4432300" y="6211888"/>
              <a:ext cx="134938" cy="250825"/>
            </a:xfrm>
            <a:custGeom>
              <a:avLst/>
              <a:gdLst>
                <a:gd name="T0" fmla="*/ 15 w 15"/>
                <a:gd name="T1" fmla="*/ 3 h 28"/>
                <a:gd name="T2" fmla="*/ 12 w 15"/>
                <a:gd name="T3" fmla="*/ 0 h 28"/>
                <a:gd name="T4" fmla="*/ 4 w 15"/>
                <a:gd name="T5" fmla="*/ 22 h 28"/>
                <a:gd name="T6" fmla="*/ 0 w 15"/>
                <a:gd name="T7" fmla="*/ 23 h 28"/>
                <a:gd name="T8" fmla="*/ 7 w 15"/>
                <a:gd name="T9" fmla="*/ 28 h 28"/>
                <a:gd name="T10" fmla="*/ 12 w 15"/>
                <a:gd name="T11" fmla="*/ 20 h 28"/>
                <a:gd name="T12" fmla="*/ 8 w 15"/>
                <a:gd name="T13" fmla="*/ 21 h 28"/>
                <a:gd name="T14" fmla="*/ 15 w 15"/>
                <a:gd name="T15" fmla="*/ 3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8">
                  <a:moveTo>
                    <a:pt x="15" y="3"/>
                  </a:moveTo>
                  <a:cubicBezTo>
                    <a:pt x="12" y="0"/>
                    <a:pt x="12" y="0"/>
                    <a:pt x="12" y="0"/>
                  </a:cubicBezTo>
                  <a:cubicBezTo>
                    <a:pt x="6" y="6"/>
                    <a:pt x="3" y="14"/>
                    <a:pt x="4" y="22"/>
                  </a:cubicBezTo>
                  <a:cubicBezTo>
                    <a:pt x="0" y="23"/>
                    <a:pt x="0" y="23"/>
                    <a:pt x="0" y="23"/>
                  </a:cubicBezTo>
                  <a:cubicBezTo>
                    <a:pt x="7" y="28"/>
                    <a:pt x="7" y="28"/>
                    <a:pt x="7" y="28"/>
                  </a:cubicBezTo>
                  <a:cubicBezTo>
                    <a:pt x="12" y="20"/>
                    <a:pt x="12" y="20"/>
                    <a:pt x="12" y="20"/>
                  </a:cubicBezTo>
                  <a:cubicBezTo>
                    <a:pt x="8" y="21"/>
                    <a:pt x="8" y="21"/>
                    <a:pt x="8" y="21"/>
                  </a:cubicBezTo>
                  <a:cubicBezTo>
                    <a:pt x="7" y="14"/>
                    <a:pt x="9" y="8"/>
                    <a:pt x="15"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37" name="Group 2236">
            <a:extLst>
              <a:ext uri="{FF2B5EF4-FFF2-40B4-BE49-F238E27FC236}">
                <a16:creationId xmlns:a16="http://schemas.microsoft.com/office/drawing/2014/main" id="{5B5BD8AC-39F1-7F40-8566-42EA57F623AE}"/>
              </a:ext>
            </a:extLst>
          </p:cNvPr>
          <p:cNvGrpSpPr/>
          <p:nvPr userDrawn="1"/>
        </p:nvGrpSpPr>
        <p:grpSpPr>
          <a:xfrm>
            <a:off x="7739240" y="4254885"/>
            <a:ext cx="254217" cy="244120"/>
            <a:chOff x="5905500" y="5980113"/>
            <a:chExt cx="679450" cy="652463"/>
          </a:xfrm>
          <a:solidFill>
            <a:srgbClr val="003088"/>
          </a:solidFill>
        </p:grpSpPr>
        <p:sp>
          <p:nvSpPr>
            <p:cNvPr id="2238" name="Freeform 90">
              <a:extLst>
                <a:ext uri="{FF2B5EF4-FFF2-40B4-BE49-F238E27FC236}">
                  <a16:creationId xmlns:a16="http://schemas.microsoft.com/office/drawing/2014/main" id="{3C5E35AC-1963-1443-A63B-0FF4F7EA45D5}"/>
                </a:ext>
              </a:extLst>
            </p:cNvPr>
            <p:cNvSpPr>
              <a:spLocks noEditPoints="1"/>
            </p:cNvSpPr>
            <p:nvPr/>
          </p:nvSpPr>
          <p:spPr bwMode="auto">
            <a:xfrm>
              <a:off x="5905500" y="5980113"/>
              <a:ext cx="625475" cy="652463"/>
            </a:xfrm>
            <a:custGeom>
              <a:avLst/>
              <a:gdLst>
                <a:gd name="T0" fmla="*/ 36 w 70"/>
                <a:gd name="T1" fmla="*/ 63 h 73"/>
                <a:gd name="T2" fmla="*/ 28 w 70"/>
                <a:gd name="T3" fmla="*/ 68 h 73"/>
                <a:gd name="T4" fmla="*/ 25 w 70"/>
                <a:gd name="T5" fmla="*/ 66 h 73"/>
                <a:gd name="T6" fmla="*/ 25 w 70"/>
                <a:gd name="T7" fmla="*/ 47 h 73"/>
                <a:gd name="T8" fmla="*/ 31 w 70"/>
                <a:gd name="T9" fmla="*/ 36 h 73"/>
                <a:gd name="T10" fmla="*/ 39 w 70"/>
                <a:gd name="T11" fmla="*/ 32 h 73"/>
                <a:gd name="T12" fmla="*/ 42 w 70"/>
                <a:gd name="T13" fmla="*/ 24 h 73"/>
                <a:gd name="T14" fmla="*/ 43 w 70"/>
                <a:gd name="T15" fmla="*/ 22 h 73"/>
                <a:gd name="T16" fmla="*/ 51 w 70"/>
                <a:gd name="T17" fmla="*/ 18 h 73"/>
                <a:gd name="T18" fmla="*/ 53 w 70"/>
                <a:gd name="T19" fmla="*/ 18 h 73"/>
                <a:gd name="T20" fmla="*/ 55 w 70"/>
                <a:gd name="T21" fmla="*/ 22 h 73"/>
                <a:gd name="T22" fmla="*/ 64 w 70"/>
                <a:gd name="T23" fmla="*/ 17 h 73"/>
                <a:gd name="T24" fmla="*/ 66 w 70"/>
                <a:gd name="T25" fmla="*/ 18 h 73"/>
                <a:gd name="T26" fmla="*/ 66 w 70"/>
                <a:gd name="T27" fmla="*/ 34 h 73"/>
                <a:gd name="T28" fmla="*/ 70 w 70"/>
                <a:gd name="T29" fmla="*/ 36 h 73"/>
                <a:gd name="T30" fmla="*/ 70 w 70"/>
                <a:gd name="T31" fmla="*/ 19 h 73"/>
                <a:gd name="T32" fmla="*/ 67 w 70"/>
                <a:gd name="T33" fmla="*/ 13 h 73"/>
                <a:gd name="T34" fmla="*/ 46 w 70"/>
                <a:gd name="T35" fmla="*/ 1 h 73"/>
                <a:gd name="T36" fmla="*/ 40 w 70"/>
                <a:gd name="T37" fmla="*/ 2 h 73"/>
                <a:gd name="T38" fmla="*/ 37 w 70"/>
                <a:gd name="T39" fmla="*/ 4 h 73"/>
                <a:gd name="T40" fmla="*/ 32 w 70"/>
                <a:gd name="T41" fmla="*/ 1 h 73"/>
                <a:gd name="T42" fmla="*/ 30 w 70"/>
                <a:gd name="T43" fmla="*/ 1 h 73"/>
                <a:gd name="T44" fmla="*/ 20 w 70"/>
                <a:gd name="T45" fmla="*/ 7 h 73"/>
                <a:gd name="T46" fmla="*/ 17 w 70"/>
                <a:gd name="T47" fmla="*/ 10 h 73"/>
                <a:gd name="T48" fmla="*/ 15 w 70"/>
                <a:gd name="T49" fmla="*/ 17 h 73"/>
                <a:gd name="T50" fmla="*/ 9 w 70"/>
                <a:gd name="T51" fmla="*/ 19 h 73"/>
                <a:gd name="T52" fmla="*/ 0 w 70"/>
                <a:gd name="T53" fmla="*/ 34 h 73"/>
                <a:gd name="T54" fmla="*/ 0 w 70"/>
                <a:gd name="T55" fmla="*/ 54 h 73"/>
                <a:gd name="T56" fmla="*/ 2 w 70"/>
                <a:gd name="T57" fmla="*/ 59 h 73"/>
                <a:gd name="T58" fmla="*/ 23 w 70"/>
                <a:gd name="T59" fmla="*/ 71 h 73"/>
                <a:gd name="T60" fmla="*/ 29 w 70"/>
                <a:gd name="T61" fmla="*/ 71 h 73"/>
                <a:gd name="T62" fmla="*/ 39 w 70"/>
                <a:gd name="T63" fmla="*/ 65 h 73"/>
                <a:gd name="T64" fmla="*/ 39 w 70"/>
                <a:gd name="T65" fmla="*/ 65 h 73"/>
                <a:gd name="T66" fmla="*/ 36 w 70"/>
                <a:gd name="T67" fmla="*/ 63 h 73"/>
                <a:gd name="T68" fmla="*/ 22 w 70"/>
                <a:gd name="T69" fmla="*/ 32 h 73"/>
                <a:gd name="T70" fmla="*/ 22 w 70"/>
                <a:gd name="T71" fmla="*/ 29 h 73"/>
                <a:gd name="T72" fmla="*/ 28 w 70"/>
                <a:gd name="T73" fmla="*/ 29 h 73"/>
                <a:gd name="T74" fmla="*/ 28 w 70"/>
                <a:gd name="T75" fmla="*/ 32 h 73"/>
                <a:gd name="T76" fmla="*/ 22 w 70"/>
                <a:gd name="T77" fmla="*/ 3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 h="73">
                  <a:moveTo>
                    <a:pt x="36" y="63"/>
                  </a:moveTo>
                  <a:cubicBezTo>
                    <a:pt x="28" y="68"/>
                    <a:pt x="28" y="68"/>
                    <a:pt x="28" y="68"/>
                  </a:cubicBezTo>
                  <a:cubicBezTo>
                    <a:pt x="26" y="69"/>
                    <a:pt x="25" y="68"/>
                    <a:pt x="25" y="66"/>
                  </a:cubicBezTo>
                  <a:cubicBezTo>
                    <a:pt x="25" y="47"/>
                    <a:pt x="25" y="47"/>
                    <a:pt x="25" y="47"/>
                  </a:cubicBezTo>
                  <a:cubicBezTo>
                    <a:pt x="25" y="43"/>
                    <a:pt x="28" y="38"/>
                    <a:pt x="31" y="36"/>
                  </a:cubicBezTo>
                  <a:cubicBezTo>
                    <a:pt x="39" y="32"/>
                    <a:pt x="39" y="32"/>
                    <a:pt x="39" y="32"/>
                  </a:cubicBezTo>
                  <a:cubicBezTo>
                    <a:pt x="39" y="32"/>
                    <a:pt x="41" y="26"/>
                    <a:pt x="42" y="24"/>
                  </a:cubicBezTo>
                  <a:cubicBezTo>
                    <a:pt x="42" y="23"/>
                    <a:pt x="43" y="23"/>
                    <a:pt x="43" y="22"/>
                  </a:cubicBezTo>
                  <a:cubicBezTo>
                    <a:pt x="51" y="18"/>
                    <a:pt x="51" y="18"/>
                    <a:pt x="51" y="18"/>
                  </a:cubicBezTo>
                  <a:cubicBezTo>
                    <a:pt x="51" y="18"/>
                    <a:pt x="52" y="18"/>
                    <a:pt x="53" y="18"/>
                  </a:cubicBezTo>
                  <a:cubicBezTo>
                    <a:pt x="55" y="22"/>
                    <a:pt x="55" y="22"/>
                    <a:pt x="55" y="22"/>
                  </a:cubicBezTo>
                  <a:cubicBezTo>
                    <a:pt x="64" y="17"/>
                    <a:pt x="64" y="17"/>
                    <a:pt x="64" y="17"/>
                  </a:cubicBezTo>
                  <a:cubicBezTo>
                    <a:pt x="66" y="16"/>
                    <a:pt x="66" y="17"/>
                    <a:pt x="66" y="18"/>
                  </a:cubicBezTo>
                  <a:cubicBezTo>
                    <a:pt x="66" y="34"/>
                    <a:pt x="66" y="34"/>
                    <a:pt x="66" y="34"/>
                  </a:cubicBezTo>
                  <a:cubicBezTo>
                    <a:pt x="70" y="36"/>
                    <a:pt x="70" y="36"/>
                    <a:pt x="70" y="36"/>
                  </a:cubicBezTo>
                  <a:cubicBezTo>
                    <a:pt x="70" y="19"/>
                    <a:pt x="70" y="19"/>
                    <a:pt x="70" y="19"/>
                  </a:cubicBezTo>
                  <a:cubicBezTo>
                    <a:pt x="70" y="16"/>
                    <a:pt x="69" y="14"/>
                    <a:pt x="67" y="13"/>
                  </a:cubicBezTo>
                  <a:cubicBezTo>
                    <a:pt x="46" y="1"/>
                    <a:pt x="46" y="1"/>
                    <a:pt x="46" y="1"/>
                  </a:cubicBezTo>
                  <a:cubicBezTo>
                    <a:pt x="45" y="0"/>
                    <a:pt x="43" y="0"/>
                    <a:pt x="40" y="2"/>
                  </a:cubicBezTo>
                  <a:cubicBezTo>
                    <a:pt x="37" y="4"/>
                    <a:pt x="37" y="4"/>
                    <a:pt x="37" y="4"/>
                  </a:cubicBezTo>
                  <a:cubicBezTo>
                    <a:pt x="32" y="1"/>
                    <a:pt x="32" y="1"/>
                    <a:pt x="32" y="1"/>
                  </a:cubicBezTo>
                  <a:cubicBezTo>
                    <a:pt x="31" y="0"/>
                    <a:pt x="31" y="1"/>
                    <a:pt x="30" y="1"/>
                  </a:cubicBezTo>
                  <a:cubicBezTo>
                    <a:pt x="20" y="7"/>
                    <a:pt x="20" y="7"/>
                    <a:pt x="20" y="7"/>
                  </a:cubicBezTo>
                  <a:cubicBezTo>
                    <a:pt x="19" y="7"/>
                    <a:pt x="17" y="9"/>
                    <a:pt x="17" y="10"/>
                  </a:cubicBezTo>
                  <a:cubicBezTo>
                    <a:pt x="15" y="17"/>
                    <a:pt x="15" y="17"/>
                    <a:pt x="15" y="17"/>
                  </a:cubicBezTo>
                  <a:cubicBezTo>
                    <a:pt x="15" y="17"/>
                    <a:pt x="11" y="19"/>
                    <a:pt x="9" y="19"/>
                  </a:cubicBezTo>
                  <a:cubicBezTo>
                    <a:pt x="5" y="22"/>
                    <a:pt x="0" y="28"/>
                    <a:pt x="0" y="34"/>
                  </a:cubicBezTo>
                  <a:cubicBezTo>
                    <a:pt x="0" y="54"/>
                    <a:pt x="0" y="54"/>
                    <a:pt x="0" y="54"/>
                  </a:cubicBezTo>
                  <a:cubicBezTo>
                    <a:pt x="0" y="56"/>
                    <a:pt x="1" y="58"/>
                    <a:pt x="2" y="59"/>
                  </a:cubicBezTo>
                  <a:cubicBezTo>
                    <a:pt x="2" y="59"/>
                    <a:pt x="18" y="68"/>
                    <a:pt x="23" y="71"/>
                  </a:cubicBezTo>
                  <a:cubicBezTo>
                    <a:pt x="26" y="73"/>
                    <a:pt x="28" y="72"/>
                    <a:pt x="29" y="71"/>
                  </a:cubicBezTo>
                  <a:cubicBezTo>
                    <a:pt x="39" y="65"/>
                    <a:pt x="39" y="65"/>
                    <a:pt x="39" y="65"/>
                  </a:cubicBezTo>
                  <a:cubicBezTo>
                    <a:pt x="39" y="65"/>
                    <a:pt x="39" y="65"/>
                    <a:pt x="39" y="65"/>
                  </a:cubicBezTo>
                  <a:cubicBezTo>
                    <a:pt x="38" y="65"/>
                    <a:pt x="37" y="64"/>
                    <a:pt x="36" y="63"/>
                  </a:cubicBezTo>
                  <a:close/>
                  <a:moveTo>
                    <a:pt x="22" y="32"/>
                  </a:moveTo>
                  <a:cubicBezTo>
                    <a:pt x="20" y="31"/>
                    <a:pt x="20" y="30"/>
                    <a:pt x="22" y="29"/>
                  </a:cubicBezTo>
                  <a:cubicBezTo>
                    <a:pt x="23" y="28"/>
                    <a:pt x="26" y="28"/>
                    <a:pt x="28" y="29"/>
                  </a:cubicBezTo>
                  <a:cubicBezTo>
                    <a:pt x="30" y="30"/>
                    <a:pt x="30" y="31"/>
                    <a:pt x="28" y="32"/>
                  </a:cubicBezTo>
                  <a:cubicBezTo>
                    <a:pt x="26" y="33"/>
                    <a:pt x="23" y="33"/>
                    <a:pt x="22"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9" name="Freeform 91">
              <a:extLst>
                <a:ext uri="{FF2B5EF4-FFF2-40B4-BE49-F238E27FC236}">
                  <a16:creationId xmlns:a16="http://schemas.microsoft.com/office/drawing/2014/main" id="{76B06626-627D-3C4F-86E1-CC4F6323B62D}"/>
                </a:ext>
              </a:extLst>
            </p:cNvPr>
            <p:cNvSpPr>
              <a:spLocks noEditPoints="1"/>
            </p:cNvSpPr>
            <p:nvPr/>
          </p:nvSpPr>
          <p:spPr bwMode="auto">
            <a:xfrm>
              <a:off x="6245225" y="6265863"/>
              <a:ext cx="339725" cy="357188"/>
            </a:xfrm>
            <a:custGeom>
              <a:avLst/>
              <a:gdLst>
                <a:gd name="T0" fmla="*/ 30 w 38"/>
                <a:gd name="T1" fmla="*/ 7 h 40"/>
                <a:gd name="T2" fmla="*/ 20 w 38"/>
                <a:gd name="T3" fmla="*/ 1 h 40"/>
                <a:gd name="T4" fmla="*/ 12 w 38"/>
                <a:gd name="T5" fmla="*/ 2 h 40"/>
                <a:gd name="T6" fmla="*/ 0 w 38"/>
                <a:gd name="T7" fmla="*/ 23 h 40"/>
                <a:gd name="T8" fmla="*/ 3 w 38"/>
                <a:gd name="T9" fmla="*/ 30 h 40"/>
                <a:gd name="T10" fmla="*/ 13 w 38"/>
                <a:gd name="T11" fmla="*/ 36 h 40"/>
                <a:gd name="T12" fmla="*/ 19 w 38"/>
                <a:gd name="T13" fmla="*/ 40 h 40"/>
                <a:gd name="T14" fmla="*/ 37 w 38"/>
                <a:gd name="T15" fmla="*/ 16 h 40"/>
                <a:gd name="T16" fmla="*/ 30 w 38"/>
                <a:gd name="T17" fmla="*/ 7 h 40"/>
                <a:gd name="T18" fmla="*/ 23 w 38"/>
                <a:gd name="T19" fmla="*/ 35 h 40"/>
                <a:gd name="T20" fmla="*/ 16 w 38"/>
                <a:gd name="T21" fmla="*/ 31 h 40"/>
                <a:gd name="T22" fmla="*/ 27 w 38"/>
                <a:gd name="T23" fmla="*/ 12 h 40"/>
                <a:gd name="T24" fmla="*/ 34 w 38"/>
                <a:gd name="T25" fmla="*/ 16 h 40"/>
                <a:gd name="T26" fmla="*/ 23 w 38"/>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40">
                  <a:moveTo>
                    <a:pt x="30" y="7"/>
                  </a:moveTo>
                  <a:cubicBezTo>
                    <a:pt x="20" y="1"/>
                    <a:pt x="20" y="1"/>
                    <a:pt x="20" y="1"/>
                  </a:cubicBezTo>
                  <a:cubicBezTo>
                    <a:pt x="18" y="0"/>
                    <a:pt x="15" y="1"/>
                    <a:pt x="12" y="2"/>
                  </a:cubicBezTo>
                  <a:cubicBezTo>
                    <a:pt x="5" y="6"/>
                    <a:pt x="0" y="16"/>
                    <a:pt x="0" y="23"/>
                  </a:cubicBezTo>
                  <a:cubicBezTo>
                    <a:pt x="0" y="27"/>
                    <a:pt x="1" y="29"/>
                    <a:pt x="3" y="30"/>
                  </a:cubicBezTo>
                  <a:cubicBezTo>
                    <a:pt x="13" y="36"/>
                    <a:pt x="13" y="36"/>
                    <a:pt x="13" y="36"/>
                  </a:cubicBezTo>
                  <a:cubicBezTo>
                    <a:pt x="14" y="39"/>
                    <a:pt x="16" y="40"/>
                    <a:pt x="19" y="40"/>
                  </a:cubicBezTo>
                  <a:cubicBezTo>
                    <a:pt x="29" y="40"/>
                    <a:pt x="38" y="26"/>
                    <a:pt x="37" y="16"/>
                  </a:cubicBezTo>
                  <a:cubicBezTo>
                    <a:pt x="37" y="10"/>
                    <a:pt x="34" y="7"/>
                    <a:pt x="30" y="7"/>
                  </a:cubicBezTo>
                  <a:close/>
                  <a:moveTo>
                    <a:pt x="23" y="35"/>
                  </a:moveTo>
                  <a:cubicBezTo>
                    <a:pt x="20" y="37"/>
                    <a:pt x="16" y="37"/>
                    <a:pt x="16" y="31"/>
                  </a:cubicBezTo>
                  <a:cubicBezTo>
                    <a:pt x="16" y="24"/>
                    <a:pt x="21" y="16"/>
                    <a:pt x="27" y="12"/>
                  </a:cubicBezTo>
                  <a:cubicBezTo>
                    <a:pt x="31" y="9"/>
                    <a:pt x="34" y="11"/>
                    <a:pt x="34" y="16"/>
                  </a:cubicBezTo>
                  <a:cubicBezTo>
                    <a:pt x="34" y="23"/>
                    <a:pt x="29" y="32"/>
                    <a:pt x="23"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0" name="Freeform 92">
              <a:extLst>
                <a:ext uri="{FF2B5EF4-FFF2-40B4-BE49-F238E27FC236}">
                  <a16:creationId xmlns:a16="http://schemas.microsoft.com/office/drawing/2014/main" id="{A0026913-30DC-8E46-A9C3-B3C372E2E5C8}"/>
                </a:ext>
              </a:extLst>
            </p:cNvPr>
            <p:cNvSpPr>
              <a:spLocks/>
            </p:cNvSpPr>
            <p:nvPr/>
          </p:nvSpPr>
          <p:spPr bwMode="auto">
            <a:xfrm>
              <a:off x="6424613" y="6186488"/>
              <a:ext cx="44450" cy="61913"/>
            </a:xfrm>
            <a:custGeom>
              <a:avLst/>
              <a:gdLst>
                <a:gd name="T0" fmla="*/ 2 w 5"/>
                <a:gd name="T1" fmla="*/ 0 h 7"/>
                <a:gd name="T2" fmla="*/ 0 w 5"/>
                <a:gd name="T3" fmla="*/ 5 h 7"/>
                <a:gd name="T4" fmla="*/ 2 w 5"/>
                <a:gd name="T5" fmla="*/ 6 h 7"/>
                <a:gd name="T6" fmla="*/ 5 w 5"/>
                <a:gd name="T7" fmla="*/ 2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cubicBezTo>
                    <a:pt x="1" y="1"/>
                    <a:pt x="0" y="3"/>
                    <a:pt x="0" y="5"/>
                  </a:cubicBezTo>
                  <a:cubicBezTo>
                    <a:pt x="0" y="6"/>
                    <a:pt x="1" y="7"/>
                    <a:pt x="2" y="6"/>
                  </a:cubicBezTo>
                  <a:cubicBezTo>
                    <a:pt x="4" y="5"/>
                    <a:pt x="5" y="3"/>
                    <a:pt x="5" y="2"/>
                  </a:cubicBezTo>
                  <a:cubicBezTo>
                    <a:pt x="5" y="0"/>
                    <a:pt x="4"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1" name="Group 2240">
            <a:extLst>
              <a:ext uri="{FF2B5EF4-FFF2-40B4-BE49-F238E27FC236}">
                <a16:creationId xmlns:a16="http://schemas.microsoft.com/office/drawing/2014/main" id="{465EBBDA-8478-124C-939B-1F3762EE4959}"/>
              </a:ext>
            </a:extLst>
          </p:cNvPr>
          <p:cNvGrpSpPr/>
          <p:nvPr userDrawn="1"/>
        </p:nvGrpSpPr>
        <p:grpSpPr>
          <a:xfrm>
            <a:off x="6472929" y="3112340"/>
            <a:ext cx="294013" cy="253623"/>
            <a:chOff x="5861050" y="1900238"/>
            <a:chExt cx="785813" cy="677862"/>
          </a:xfrm>
          <a:solidFill>
            <a:srgbClr val="003088"/>
          </a:solidFill>
        </p:grpSpPr>
        <p:sp>
          <p:nvSpPr>
            <p:cNvPr id="2242" name="Freeform 93">
              <a:extLst>
                <a:ext uri="{FF2B5EF4-FFF2-40B4-BE49-F238E27FC236}">
                  <a16:creationId xmlns:a16="http://schemas.microsoft.com/office/drawing/2014/main" id="{3FC1959C-1ACE-1140-B9C7-ACE17663772B}"/>
                </a:ext>
              </a:extLst>
            </p:cNvPr>
            <p:cNvSpPr>
              <a:spLocks/>
            </p:cNvSpPr>
            <p:nvPr/>
          </p:nvSpPr>
          <p:spPr bwMode="auto">
            <a:xfrm>
              <a:off x="5861050" y="1900238"/>
              <a:ext cx="785813" cy="544513"/>
            </a:xfrm>
            <a:custGeom>
              <a:avLst/>
              <a:gdLst>
                <a:gd name="T0" fmla="*/ 38 w 88"/>
                <a:gd name="T1" fmla="*/ 18 h 61"/>
                <a:gd name="T2" fmla="*/ 49 w 88"/>
                <a:gd name="T3" fmla="*/ 26 h 61"/>
                <a:gd name="T4" fmla="*/ 49 w 88"/>
                <a:gd name="T5" fmla="*/ 23 h 61"/>
                <a:gd name="T6" fmla="*/ 60 w 88"/>
                <a:gd name="T7" fmla="*/ 23 h 61"/>
                <a:gd name="T8" fmla="*/ 60 w 88"/>
                <a:gd name="T9" fmla="*/ 33 h 61"/>
                <a:gd name="T10" fmla="*/ 71 w 88"/>
                <a:gd name="T11" fmla="*/ 41 h 61"/>
                <a:gd name="T12" fmla="*/ 67 w 88"/>
                <a:gd name="T13" fmla="*/ 48 h 61"/>
                <a:gd name="T14" fmla="*/ 38 w 88"/>
                <a:gd name="T15" fmla="*/ 27 h 61"/>
                <a:gd name="T16" fmla="*/ 10 w 88"/>
                <a:gd name="T17" fmla="*/ 47 h 61"/>
                <a:gd name="T18" fmla="*/ 13 w 88"/>
                <a:gd name="T19" fmla="*/ 50 h 61"/>
                <a:gd name="T20" fmla="*/ 38 w 88"/>
                <a:gd name="T21" fmla="*/ 32 h 61"/>
                <a:gd name="T22" fmla="*/ 63 w 88"/>
                <a:gd name="T23" fmla="*/ 50 h 61"/>
                <a:gd name="T24" fmla="*/ 63 w 88"/>
                <a:gd name="T25" fmla="*/ 61 h 61"/>
                <a:gd name="T26" fmla="*/ 88 w 88"/>
                <a:gd name="T27" fmla="*/ 25 h 61"/>
                <a:gd name="T28" fmla="*/ 64 w 88"/>
                <a:gd name="T29" fmla="*/ 0 h 61"/>
                <a:gd name="T30" fmla="*/ 44 w 88"/>
                <a:gd name="T31" fmla="*/ 10 h 61"/>
                <a:gd name="T32" fmla="*/ 24 w 88"/>
                <a:gd name="T33" fmla="*/ 0 h 61"/>
                <a:gd name="T34" fmla="*/ 0 w 88"/>
                <a:gd name="T35" fmla="*/ 25 h 61"/>
                <a:gd name="T36" fmla="*/ 6 w 88"/>
                <a:gd name="T37" fmla="*/ 41 h 61"/>
                <a:gd name="T38" fmla="*/ 38 w 88"/>
                <a:gd name="T39"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61">
                  <a:moveTo>
                    <a:pt x="38" y="18"/>
                  </a:moveTo>
                  <a:cubicBezTo>
                    <a:pt x="49" y="26"/>
                    <a:pt x="49" y="26"/>
                    <a:pt x="49" y="26"/>
                  </a:cubicBezTo>
                  <a:cubicBezTo>
                    <a:pt x="49" y="23"/>
                    <a:pt x="49" y="23"/>
                    <a:pt x="49" y="23"/>
                  </a:cubicBezTo>
                  <a:cubicBezTo>
                    <a:pt x="60" y="23"/>
                    <a:pt x="60" y="23"/>
                    <a:pt x="60" y="23"/>
                  </a:cubicBezTo>
                  <a:cubicBezTo>
                    <a:pt x="60" y="33"/>
                    <a:pt x="60" y="33"/>
                    <a:pt x="60" y="33"/>
                  </a:cubicBezTo>
                  <a:cubicBezTo>
                    <a:pt x="71" y="41"/>
                    <a:pt x="71" y="41"/>
                    <a:pt x="71" y="41"/>
                  </a:cubicBezTo>
                  <a:cubicBezTo>
                    <a:pt x="67" y="48"/>
                    <a:pt x="67" y="48"/>
                    <a:pt x="67" y="48"/>
                  </a:cubicBezTo>
                  <a:cubicBezTo>
                    <a:pt x="38" y="27"/>
                    <a:pt x="38" y="27"/>
                    <a:pt x="38" y="27"/>
                  </a:cubicBezTo>
                  <a:cubicBezTo>
                    <a:pt x="10" y="47"/>
                    <a:pt x="10" y="47"/>
                    <a:pt x="10" y="47"/>
                  </a:cubicBezTo>
                  <a:cubicBezTo>
                    <a:pt x="11" y="48"/>
                    <a:pt x="12" y="49"/>
                    <a:pt x="13" y="50"/>
                  </a:cubicBezTo>
                  <a:cubicBezTo>
                    <a:pt x="38" y="32"/>
                    <a:pt x="38" y="32"/>
                    <a:pt x="38" y="32"/>
                  </a:cubicBezTo>
                  <a:cubicBezTo>
                    <a:pt x="63" y="50"/>
                    <a:pt x="63" y="50"/>
                    <a:pt x="63" y="50"/>
                  </a:cubicBezTo>
                  <a:cubicBezTo>
                    <a:pt x="63" y="61"/>
                    <a:pt x="63" y="61"/>
                    <a:pt x="63" y="61"/>
                  </a:cubicBezTo>
                  <a:cubicBezTo>
                    <a:pt x="75" y="51"/>
                    <a:pt x="88" y="37"/>
                    <a:pt x="88" y="25"/>
                  </a:cubicBezTo>
                  <a:cubicBezTo>
                    <a:pt x="88" y="11"/>
                    <a:pt x="77" y="0"/>
                    <a:pt x="64" y="0"/>
                  </a:cubicBezTo>
                  <a:cubicBezTo>
                    <a:pt x="56" y="0"/>
                    <a:pt x="48" y="4"/>
                    <a:pt x="44" y="10"/>
                  </a:cubicBezTo>
                  <a:cubicBezTo>
                    <a:pt x="40" y="4"/>
                    <a:pt x="32" y="0"/>
                    <a:pt x="24" y="0"/>
                  </a:cubicBezTo>
                  <a:cubicBezTo>
                    <a:pt x="11" y="0"/>
                    <a:pt x="0" y="11"/>
                    <a:pt x="0" y="25"/>
                  </a:cubicBezTo>
                  <a:cubicBezTo>
                    <a:pt x="0" y="30"/>
                    <a:pt x="2" y="36"/>
                    <a:pt x="6" y="41"/>
                  </a:cubicBezTo>
                  <a:lnTo>
                    <a:pt x="38"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3" name="Freeform 94">
              <a:extLst>
                <a:ext uri="{FF2B5EF4-FFF2-40B4-BE49-F238E27FC236}">
                  <a16:creationId xmlns:a16="http://schemas.microsoft.com/office/drawing/2014/main" id="{66302A75-8F98-A544-829B-123460C9B124}"/>
                </a:ext>
              </a:extLst>
            </p:cNvPr>
            <p:cNvSpPr>
              <a:spLocks/>
            </p:cNvSpPr>
            <p:nvPr/>
          </p:nvSpPr>
          <p:spPr bwMode="auto">
            <a:xfrm>
              <a:off x="6254750" y="2435225"/>
              <a:ext cx="98425" cy="142875"/>
            </a:xfrm>
            <a:custGeom>
              <a:avLst/>
              <a:gdLst>
                <a:gd name="T0" fmla="*/ 0 w 11"/>
                <a:gd name="T1" fmla="*/ 0 h 16"/>
                <a:gd name="T2" fmla="*/ 0 w 11"/>
                <a:gd name="T3" fmla="*/ 16 h 16"/>
                <a:gd name="T4" fmla="*/ 11 w 11"/>
                <a:gd name="T5" fmla="*/ 8 h 16"/>
                <a:gd name="T6" fmla="*/ 11 w 11"/>
                <a:gd name="T7" fmla="*/ 0 h 16"/>
                <a:gd name="T8" fmla="*/ 0 w 11"/>
                <a:gd name="T9" fmla="*/ 0 h 16"/>
              </a:gdLst>
              <a:ahLst/>
              <a:cxnLst>
                <a:cxn ang="0">
                  <a:pos x="T0" y="T1"/>
                </a:cxn>
                <a:cxn ang="0">
                  <a:pos x="T2" y="T3"/>
                </a:cxn>
                <a:cxn ang="0">
                  <a:pos x="T4" y="T5"/>
                </a:cxn>
                <a:cxn ang="0">
                  <a:pos x="T6" y="T7"/>
                </a:cxn>
                <a:cxn ang="0">
                  <a:pos x="T8" y="T9"/>
                </a:cxn>
              </a:cxnLst>
              <a:rect l="0" t="0" r="r" b="b"/>
              <a:pathLst>
                <a:path w="11" h="16">
                  <a:moveTo>
                    <a:pt x="0" y="0"/>
                  </a:moveTo>
                  <a:cubicBezTo>
                    <a:pt x="0" y="16"/>
                    <a:pt x="0" y="16"/>
                    <a:pt x="0" y="16"/>
                  </a:cubicBezTo>
                  <a:cubicBezTo>
                    <a:pt x="0" y="16"/>
                    <a:pt x="5" y="13"/>
                    <a:pt x="11" y="8"/>
                  </a:cubicBezTo>
                  <a:cubicBezTo>
                    <a:pt x="11" y="0"/>
                    <a:pt x="11" y="0"/>
                    <a:pt x="11"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4" name="Rectangle 95">
              <a:extLst>
                <a:ext uri="{FF2B5EF4-FFF2-40B4-BE49-F238E27FC236}">
                  <a16:creationId xmlns:a16="http://schemas.microsoft.com/office/drawing/2014/main" id="{31AF51A3-AD18-9945-A4C2-CE610A3C9738}"/>
                </a:ext>
              </a:extLst>
            </p:cNvPr>
            <p:cNvSpPr>
              <a:spLocks noChangeArrowheads="1"/>
            </p:cNvSpPr>
            <p:nvPr/>
          </p:nvSpPr>
          <p:spPr bwMode="auto">
            <a:xfrm>
              <a:off x="6057900" y="2336800"/>
              <a:ext cx="88900" cy="889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45" name="Group 2244">
            <a:extLst>
              <a:ext uri="{FF2B5EF4-FFF2-40B4-BE49-F238E27FC236}">
                <a16:creationId xmlns:a16="http://schemas.microsoft.com/office/drawing/2014/main" id="{34A6EC21-17FD-9949-BCEB-327DDC540699}"/>
              </a:ext>
            </a:extLst>
          </p:cNvPr>
          <p:cNvGrpSpPr/>
          <p:nvPr userDrawn="1"/>
        </p:nvGrpSpPr>
        <p:grpSpPr>
          <a:xfrm>
            <a:off x="7584246" y="2490284"/>
            <a:ext cx="387859" cy="243526"/>
            <a:chOff x="5735638" y="4632325"/>
            <a:chExt cx="1036637" cy="650875"/>
          </a:xfrm>
          <a:solidFill>
            <a:srgbClr val="003088"/>
          </a:solidFill>
        </p:grpSpPr>
        <p:sp>
          <p:nvSpPr>
            <p:cNvPr id="2246" name="Freeform 96">
              <a:extLst>
                <a:ext uri="{FF2B5EF4-FFF2-40B4-BE49-F238E27FC236}">
                  <a16:creationId xmlns:a16="http://schemas.microsoft.com/office/drawing/2014/main" id="{F75BEB2E-4B20-EE4A-87BD-951ABA32D5E6}"/>
                </a:ext>
              </a:extLst>
            </p:cNvPr>
            <p:cNvSpPr>
              <a:spLocks/>
            </p:cNvSpPr>
            <p:nvPr/>
          </p:nvSpPr>
          <p:spPr bwMode="auto">
            <a:xfrm>
              <a:off x="5735638" y="4676775"/>
              <a:ext cx="474663" cy="258763"/>
            </a:xfrm>
            <a:custGeom>
              <a:avLst/>
              <a:gdLst>
                <a:gd name="T0" fmla="*/ 48 w 53"/>
                <a:gd name="T1" fmla="*/ 29 h 29"/>
                <a:gd name="T2" fmla="*/ 51 w 53"/>
                <a:gd name="T3" fmla="*/ 28 h 29"/>
                <a:gd name="T4" fmla="*/ 53 w 53"/>
                <a:gd name="T5" fmla="*/ 24 h 29"/>
                <a:gd name="T6" fmla="*/ 52 w 53"/>
                <a:gd name="T7" fmla="*/ 20 h 29"/>
                <a:gd name="T8" fmla="*/ 49 w 53"/>
                <a:gd name="T9" fmla="*/ 19 h 29"/>
                <a:gd name="T10" fmla="*/ 34 w 53"/>
                <a:gd name="T11" fmla="*/ 17 h 29"/>
                <a:gd name="T12" fmla="*/ 41 w 53"/>
                <a:gd name="T13" fmla="*/ 11 h 29"/>
                <a:gd name="T14" fmla="*/ 43 w 53"/>
                <a:gd name="T15" fmla="*/ 11 h 29"/>
                <a:gd name="T16" fmla="*/ 53 w 53"/>
                <a:gd name="T17" fmla="*/ 3 h 29"/>
                <a:gd name="T18" fmla="*/ 40 w 53"/>
                <a:gd name="T19" fmla="*/ 0 h 29"/>
                <a:gd name="T20" fmla="*/ 18 w 53"/>
                <a:gd name="T21" fmla="*/ 3 h 29"/>
                <a:gd name="T22" fmla="*/ 13 w 53"/>
                <a:gd name="T23" fmla="*/ 1 h 29"/>
                <a:gd name="T24" fmla="*/ 0 w 53"/>
                <a:gd name="T25" fmla="*/ 14 h 29"/>
                <a:gd name="T26" fmla="*/ 12 w 53"/>
                <a:gd name="T27" fmla="*/ 25 h 29"/>
                <a:gd name="T28" fmla="*/ 19 w 53"/>
                <a:gd name="T29" fmla="*/ 28 h 29"/>
                <a:gd name="T30" fmla="*/ 32 w 53"/>
                <a:gd name="T31" fmla="*/ 28 h 29"/>
                <a:gd name="T32" fmla="*/ 48 w 53"/>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29">
                  <a:moveTo>
                    <a:pt x="48" y="29"/>
                  </a:moveTo>
                  <a:cubicBezTo>
                    <a:pt x="49" y="29"/>
                    <a:pt x="51" y="29"/>
                    <a:pt x="51" y="28"/>
                  </a:cubicBezTo>
                  <a:cubicBezTo>
                    <a:pt x="52" y="27"/>
                    <a:pt x="53" y="26"/>
                    <a:pt x="53" y="24"/>
                  </a:cubicBezTo>
                  <a:cubicBezTo>
                    <a:pt x="53" y="23"/>
                    <a:pt x="53" y="21"/>
                    <a:pt x="52" y="20"/>
                  </a:cubicBezTo>
                  <a:cubicBezTo>
                    <a:pt x="51" y="20"/>
                    <a:pt x="50" y="19"/>
                    <a:pt x="49" y="19"/>
                  </a:cubicBezTo>
                  <a:cubicBezTo>
                    <a:pt x="34" y="17"/>
                    <a:pt x="34" y="17"/>
                    <a:pt x="34" y="17"/>
                  </a:cubicBezTo>
                  <a:cubicBezTo>
                    <a:pt x="41" y="11"/>
                    <a:pt x="41" y="11"/>
                    <a:pt x="41" y="11"/>
                  </a:cubicBezTo>
                  <a:cubicBezTo>
                    <a:pt x="41" y="11"/>
                    <a:pt x="42" y="11"/>
                    <a:pt x="43" y="11"/>
                  </a:cubicBezTo>
                  <a:cubicBezTo>
                    <a:pt x="53" y="3"/>
                    <a:pt x="53" y="3"/>
                    <a:pt x="53" y="3"/>
                  </a:cubicBezTo>
                  <a:cubicBezTo>
                    <a:pt x="47" y="2"/>
                    <a:pt x="40" y="0"/>
                    <a:pt x="40" y="0"/>
                  </a:cubicBezTo>
                  <a:cubicBezTo>
                    <a:pt x="18" y="3"/>
                    <a:pt x="18" y="3"/>
                    <a:pt x="18" y="3"/>
                  </a:cubicBezTo>
                  <a:cubicBezTo>
                    <a:pt x="13" y="1"/>
                    <a:pt x="13" y="1"/>
                    <a:pt x="13" y="1"/>
                  </a:cubicBezTo>
                  <a:cubicBezTo>
                    <a:pt x="0" y="14"/>
                    <a:pt x="0" y="14"/>
                    <a:pt x="0" y="14"/>
                  </a:cubicBezTo>
                  <a:cubicBezTo>
                    <a:pt x="12" y="25"/>
                    <a:pt x="12" y="25"/>
                    <a:pt x="12" y="25"/>
                  </a:cubicBezTo>
                  <a:cubicBezTo>
                    <a:pt x="14" y="28"/>
                    <a:pt x="17" y="28"/>
                    <a:pt x="19" y="28"/>
                  </a:cubicBezTo>
                  <a:cubicBezTo>
                    <a:pt x="32" y="28"/>
                    <a:pt x="32" y="28"/>
                    <a:pt x="32" y="28"/>
                  </a:cubicBezTo>
                  <a:lnTo>
                    <a:pt x="48" y="2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7" name="Freeform 97">
              <a:extLst>
                <a:ext uri="{FF2B5EF4-FFF2-40B4-BE49-F238E27FC236}">
                  <a16:creationId xmlns:a16="http://schemas.microsoft.com/office/drawing/2014/main" id="{B7E8AFE8-A4FA-EC48-8FB6-270176642150}"/>
                </a:ext>
              </a:extLst>
            </p:cNvPr>
            <p:cNvSpPr>
              <a:spLocks/>
            </p:cNvSpPr>
            <p:nvPr/>
          </p:nvSpPr>
          <p:spPr bwMode="auto">
            <a:xfrm>
              <a:off x="5924550" y="4632325"/>
              <a:ext cx="606425" cy="463550"/>
            </a:xfrm>
            <a:custGeom>
              <a:avLst/>
              <a:gdLst>
                <a:gd name="T0" fmla="*/ 9 w 68"/>
                <a:gd name="T1" fmla="*/ 38 h 52"/>
                <a:gd name="T2" fmla="*/ 13 w 68"/>
                <a:gd name="T3" fmla="*/ 42 h 52"/>
                <a:gd name="T4" fmla="*/ 19 w 68"/>
                <a:gd name="T5" fmla="*/ 38 h 52"/>
                <a:gd name="T6" fmla="*/ 26 w 68"/>
                <a:gd name="T7" fmla="*/ 51 h 52"/>
                <a:gd name="T8" fmla="*/ 28 w 68"/>
                <a:gd name="T9" fmla="*/ 52 h 52"/>
                <a:gd name="T10" fmla="*/ 68 w 68"/>
                <a:gd name="T11" fmla="*/ 30 h 52"/>
                <a:gd name="T12" fmla="*/ 68 w 68"/>
                <a:gd name="T13" fmla="*/ 28 h 52"/>
                <a:gd name="T14" fmla="*/ 65 w 68"/>
                <a:gd name="T15" fmla="*/ 22 h 52"/>
                <a:gd name="T16" fmla="*/ 66 w 68"/>
                <a:gd name="T17" fmla="*/ 21 h 52"/>
                <a:gd name="T18" fmla="*/ 66 w 68"/>
                <a:gd name="T19" fmla="*/ 20 h 52"/>
                <a:gd name="T20" fmla="*/ 52 w 68"/>
                <a:gd name="T21" fmla="*/ 1 h 52"/>
                <a:gd name="T22" fmla="*/ 50 w 68"/>
                <a:gd name="T23" fmla="*/ 0 h 52"/>
                <a:gd name="T24" fmla="*/ 22 w 68"/>
                <a:gd name="T25" fmla="*/ 21 h 52"/>
                <a:gd name="T26" fmla="*/ 26 w 68"/>
                <a:gd name="T27" fmla="*/ 21 h 52"/>
                <a:gd name="T28" fmla="*/ 51 w 68"/>
                <a:gd name="T29" fmla="*/ 3 h 52"/>
                <a:gd name="T30" fmla="*/ 54 w 68"/>
                <a:gd name="T31" fmla="*/ 8 h 52"/>
                <a:gd name="T32" fmla="*/ 28 w 68"/>
                <a:gd name="T33" fmla="*/ 21 h 52"/>
                <a:gd name="T34" fmla="*/ 32 w 68"/>
                <a:gd name="T35" fmla="*/ 23 h 52"/>
                <a:gd name="T36" fmla="*/ 52 w 68"/>
                <a:gd name="T37" fmla="*/ 12 h 52"/>
                <a:gd name="T38" fmla="*/ 56 w 68"/>
                <a:gd name="T39" fmla="*/ 13 h 52"/>
                <a:gd name="T40" fmla="*/ 64 w 68"/>
                <a:gd name="T41" fmla="*/ 26 h 52"/>
                <a:gd name="T42" fmla="*/ 62 w 68"/>
                <a:gd name="T43" fmla="*/ 30 h 52"/>
                <a:gd name="T44" fmla="*/ 30 w 68"/>
                <a:gd name="T45" fmla="*/ 47 h 52"/>
                <a:gd name="T46" fmla="*/ 28 w 68"/>
                <a:gd name="T47" fmla="*/ 45 h 52"/>
                <a:gd name="T48" fmla="*/ 26 w 68"/>
                <a:gd name="T49" fmla="*/ 46 h 52"/>
                <a:gd name="T50" fmla="*/ 21 w 68"/>
                <a:gd name="T51" fmla="*/ 37 h 52"/>
                <a:gd name="T52" fmla="*/ 13 w 68"/>
                <a:gd name="T53" fmla="*/ 36 h 52"/>
                <a:gd name="T54" fmla="*/ 1 w 68"/>
                <a:gd name="T55" fmla="*/ 36 h 52"/>
                <a:gd name="T56" fmla="*/ 4 w 68"/>
                <a:gd name="T57" fmla="*/ 41 h 52"/>
                <a:gd name="T58" fmla="*/ 9 w 68"/>
                <a:gd name="T59"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52">
                  <a:moveTo>
                    <a:pt x="9" y="38"/>
                  </a:moveTo>
                  <a:cubicBezTo>
                    <a:pt x="9" y="40"/>
                    <a:pt x="13" y="42"/>
                    <a:pt x="13" y="42"/>
                  </a:cubicBezTo>
                  <a:cubicBezTo>
                    <a:pt x="19" y="38"/>
                    <a:pt x="19" y="38"/>
                    <a:pt x="19" y="38"/>
                  </a:cubicBezTo>
                  <a:cubicBezTo>
                    <a:pt x="26" y="51"/>
                    <a:pt x="26" y="51"/>
                    <a:pt x="26" y="51"/>
                  </a:cubicBezTo>
                  <a:cubicBezTo>
                    <a:pt x="26" y="52"/>
                    <a:pt x="27" y="52"/>
                    <a:pt x="28" y="52"/>
                  </a:cubicBezTo>
                  <a:cubicBezTo>
                    <a:pt x="68" y="30"/>
                    <a:pt x="68" y="30"/>
                    <a:pt x="68" y="30"/>
                  </a:cubicBezTo>
                  <a:cubicBezTo>
                    <a:pt x="68" y="30"/>
                    <a:pt x="68" y="29"/>
                    <a:pt x="68" y="28"/>
                  </a:cubicBezTo>
                  <a:cubicBezTo>
                    <a:pt x="65" y="22"/>
                    <a:pt x="65" y="22"/>
                    <a:pt x="65" y="22"/>
                  </a:cubicBezTo>
                  <a:cubicBezTo>
                    <a:pt x="66" y="21"/>
                    <a:pt x="66" y="21"/>
                    <a:pt x="66" y="21"/>
                  </a:cubicBezTo>
                  <a:cubicBezTo>
                    <a:pt x="67" y="21"/>
                    <a:pt x="67" y="20"/>
                    <a:pt x="66" y="20"/>
                  </a:cubicBezTo>
                  <a:cubicBezTo>
                    <a:pt x="52" y="1"/>
                    <a:pt x="52" y="1"/>
                    <a:pt x="52" y="1"/>
                  </a:cubicBezTo>
                  <a:cubicBezTo>
                    <a:pt x="52" y="0"/>
                    <a:pt x="51" y="0"/>
                    <a:pt x="50" y="0"/>
                  </a:cubicBezTo>
                  <a:cubicBezTo>
                    <a:pt x="22" y="21"/>
                    <a:pt x="22" y="21"/>
                    <a:pt x="22" y="21"/>
                  </a:cubicBezTo>
                  <a:cubicBezTo>
                    <a:pt x="26" y="21"/>
                    <a:pt x="26" y="21"/>
                    <a:pt x="26" y="21"/>
                  </a:cubicBezTo>
                  <a:cubicBezTo>
                    <a:pt x="51" y="3"/>
                    <a:pt x="51" y="3"/>
                    <a:pt x="51" y="3"/>
                  </a:cubicBezTo>
                  <a:cubicBezTo>
                    <a:pt x="54" y="8"/>
                    <a:pt x="54" y="8"/>
                    <a:pt x="54" y="8"/>
                  </a:cubicBezTo>
                  <a:cubicBezTo>
                    <a:pt x="28" y="21"/>
                    <a:pt x="28" y="21"/>
                    <a:pt x="28" y="21"/>
                  </a:cubicBezTo>
                  <a:cubicBezTo>
                    <a:pt x="30" y="21"/>
                    <a:pt x="31" y="22"/>
                    <a:pt x="32" y="23"/>
                  </a:cubicBezTo>
                  <a:cubicBezTo>
                    <a:pt x="52" y="12"/>
                    <a:pt x="52" y="12"/>
                    <a:pt x="52" y="12"/>
                  </a:cubicBezTo>
                  <a:cubicBezTo>
                    <a:pt x="52" y="14"/>
                    <a:pt x="55" y="15"/>
                    <a:pt x="56" y="13"/>
                  </a:cubicBezTo>
                  <a:cubicBezTo>
                    <a:pt x="64" y="26"/>
                    <a:pt x="64" y="26"/>
                    <a:pt x="64" y="26"/>
                  </a:cubicBezTo>
                  <a:cubicBezTo>
                    <a:pt x="61" y="26"/>
                    <a:pt x="61" y="29"/>
                    <a:pt x="62" y="30"/>
                  </a:cubicBezTo>
                  <a:cubicBezTo>
                    <a:pt x="30" y="47"/>
                    <a:pt x="30" y="47"/>
                    <a:pt x="30" y="47"/>
                  </a:cubicBezTo>
                  <a:cubicBezTo>
                    <a:pt x="30" y="46"/>
                    <a:pt x="29" y="45"/>
                    <a:pt x="28" y="45"/>
                  </a:cubicBezTo>
                  <a:cubicBezTo>
                    <a:pt x="27" y="45"/>
                    <a:pt x="27" y="46"/>
                    <a:pt x="26" y="46"/>
                  </a:cubicBezTo>
                  <a:cubicBezTo>
                    <a:pt x="21" y="37"/>
                    <a:pt x="21" y="37"/>
                    <a:pt x="21" y="37"/>
                  </a:cubicBezTo>
                  <a:cubicBezTo>
                    <a:pt x="13" y="36"/>
                    <a:pt x="13" y="36"/>
                    <a:pt x="13" y="36"/>
                  </a:cubicBezTo>
                  <a:cubicBezTo>
                    <a:pt x="1" y="36"/>
                    <a:pt x="1" y="36"/>
                    <a:pt x="1" y="36"/>
                  </a:cubicBezTo>
                  <a:cubicBezTo>
                    <a:pt x="0" y="39"/>
                    <a:pt x="4" y="41"/>
                    <a:pt x="4" y="41"/>
                  </a:cubicBezTo>
                  <a:lnTo>
                    <a:pt x="9" y="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8" name="Freeform 98">
              <a:extLst>
                <a:ext uri="{FF2B5EF4-FFF2-40B4-BE49-F238E27FC236}">
                  <a16:creationId xmlns:a16="http://schemas.microsoft.com/office/drawing/2014/main" id="{486B6F6A-1138-2249-AA8A-6E6C1A50A576}"/>
                </a:ext>
              </a:extLst>
            </p:cNvPr>
            <p:cNvSpPr>
              <a:spLocks/>
            </p:cNvSpPr>
            <p:nvPr/>
          </p:nvSpPr>
          <p:spPr bwMode="auto">
            <a:xfrm>
              <a:off x="6227763" y="4819650"/>
              <a:ext cx="142875" cy="142875"/>
            </a:xfrm>
            <a:custGeom>
              <a:avLst/>
              <a:gdLst>
                <a:gd name="T0" fmla="*/ 13 w 16"/>
                <a:gd name="T1" fmla="*/ 13 h 16"/>
                <a:gd name="T2" fmla="*/ 13 w 16"/>
                <a:gd name="T3" fmla="*/ 3 h 16"/>
                <a:gd name="T4" fmla="*/ 3 w 16"/>
                <a:gd name="T5" fmla="*/ 3 h 16"/>
                <a:gd name="T6" fmla="*/ 3 w 16"/>
                <a:gd name="T7" fmla="*/ 13 h 16"/>
                <a:gd name="T8" fmla="*/ 13 w 16"/>
                <a:gd name="T9" fmla="*/ 13 h 16"/>
              </a:gdLst>
              <a:ahLst/>
              <a:cxnLst>
                <a:cxn ang="0">
                  <a:pos x="T0" y="T1"/>
                </a:cxn>
                <a:cxn ang="0">
                  <a:pos x="T2" y="T3"/>
                </a:cxn>
                <a:cxn ang="0">
                  <a:pos x="T4" y="T5"/>
                </a:cxn>
                <a:cxn ang="0">
                  <a:pos x="T6" y="T7"/>
                </a:cxn>
                <a:cxn ang="0">
                  <a:pos x="T8" y="T9"/>
                </a:cxn>
              </a:cxnLst>
              <a:rect l="0" t="0" r="r" b="b"/>
              <a:pathLst>
                <a:path w="16" h="16">
                  <a:moveTo>
                    <a:pt x="13" y="13"/>
                  </a:moveTo>
                  <a:cubicBezTo>
                    <a:pt x="16" y="10"/>
                    <a:pt x="16" y="6"/>
                    <a:pt x="13" y="3"/>
                  </a:cubicBezTo>
                  <a:cubicBezTo>
                    <a:pt x="11" y="0"/>
                    <a:pt x="6" y="0"/>
                    <a:pt x="3" y="3"/>
                  </a:cubicBezTo>
                  <a:cubicBezTo>
                    <a:pt x="0" y="6"/>
                    <a:pt x="0" y="10"/>
                    <a:pt x="3" y="13"/>
                  </a:cubicBezTo>
                  <a:cubicBezTo>
                    <a:pt x="6" y="16"/>
                    <a:pt x="11" y="16"/>
                    <a:pt x="13"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9" name="Freeform 99">
              <a:extLst>
                <a:ext uri="{FF2B5EF4-FFF2-40B4-BE49-F238E27FC236}">
                  <a16:creationId xmlns:a16="http://schemas.microsoft.com/office/drawing/2014/main" id="{2FE2C67B-7F6E-AC43-883A-0CFF09DA65B8}"/>
                </a:ext>
              </a:extLst>
            </p:cNvPr>
            <p:cNvSpPr>
              <a:spLocks/>
            </p:cNvSpPr>
            <p:nvPr/>
          </p:nvSpPr>
          <p:spPr bwMode="auto">
            <a:xfrm>
              <a:off x="6191250" y="4962525"/>
              <a:ext cx="581025" cy="320675"/>
            </a:xfrm>
            <a:custGeom>
              <a:avLst/>
              <a:gdLst>
                <a:gd name="T0" fmla="*/ 44 w 65"/>
                <a:gd name="T1" fmla="*/ 1 h 36"/>
                <a:gd name="T2" fmla="*/ 19 w 65"/>
                <a:gd name="T3" fmla="*/ 10 h 36"/>
                <a:gd name="T4" fmla="*/ 16 w 65"/>
                <a:gd name="T5" fmla="*/ 16 h 36"/>
                <a:gd name="T6" fmla="*/ 22 w 65"/>
                <a:gd name="T7" fmla="*/ 19 h 36"/>
                <a:gd name="T8" fmla="*/ 34 w 65"/>
                <a:gd name="T9" fmla="*/ 15 h 36"/>
                <a:gd name="T10" fmla="*/ 30 w 65"/>
                <a:gd name="T11" fmla="*/ 19 h 36"/>
                <a:gd name="T12" fmla="*/ 18 w 65"/>
                <a:gd name="T13" fmla="*/ 23 h 36"/>
                <a:gd name="T14" fmla="*/ 8 w 65"/>
                <a:gd name="T15" fmla="*/ 17 h 36"/>
                <a:gd name="T16" fmla="*/ 4 w 65"/>
                <a:gd name="T17" fmla="*/ 19 h 36"/>
                <a:gd name="T18" fmla="*/ 2 w 65"/>
                <a:gd name="T19" fmla="*/ 24 h 36"/>
                <a:gd name="T20" fmla="*/ 18 w 65"/>
                <a:gd name="T21" fmla="*/ 35 h 36"/>
                <a:gd name="T22" fmla="*/ 20 w 65"/>
                <a:gd name="T23" fmla="*/ 35 h 36"/>
                <a:gd name="T24" fmla="*/ 37 w 65"/>
                <a:gd name="T25" fmla="*/ 30 h 36"/>
                <a:gd name="T26" fmla="*/ 40 w 65"/>
                <a:gd name="T27" fmla="*/ 29 h 36"/>
                <a:gd name="T28" fmla="*/ 53 w 65"/>
                <a:gd name="T29" fmla="*/ 21 h 36"/>
                <a:gd name="T30" fmla="*/ 62 w 65"/>
                <a:gd name="T31" fmla="*/ 19 h 36"/>
                <a:gd name="T32" fmla="*/ 65 w 65"/>
                <a:gd name="T33" fmla="*/ 3 h 36"/>
                <a:gd name="T34" fmla="*/ 50 w 65"/>
                <a:gd name="T35" fmla="*/ 1 h 36"/>
                <a:gd name="T36" fmla="*/ 44 w 65"/>
                <a:gd name="T37"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36">
                  <a:moveTo>
                    <a:pt x="44" y="1"/>
                  </a:moveTo>
                  <a:cubicBezTo>
                    <a:pt x="19" y="10"/>
                    <a:pt x="19" y="10"/>
                    <a:pt x="19" y="10"/>
                  </a:cubicBezTo>
                  <a:cubicBezTo>
                    <a:pt x="17" y="11"/>
                    <a:pt x="15" y="13"/>
                    <a:pt x="16" y="16"/>
                  </a:cubicBezTo>
                  <a:cubicBezTo>
                    <a:pt x="17" y="19"/>
                    <a:pt x="19" y="20"/>
                    <a:pt x="22" y="19"/>
                  </a:cubicBezTo>
                  <a:cubicBezTo>
                    <a:pt x="34" y="15"/>
                    <a:pt x="34" y="15"/>
                    <a:pt x="34" y="15"/>
                  </a:cubicBezTo>
                  <a:cubicBezTo>
                    <a:pt x="32" y="17"/>
                    <a:pt x="31" y="18"/>
                    <a:pt x="30" y="19"/>
                  </a:cubicBezTo>
                  <a:cubicBezTo>
                    <a:pt x="18" y="23"/>
                    <a:pt x="18" y="23"/>
                    <a:pt x="18" y="23"/>
                  </a:cubicBezTo>
                  <a:cubicBezTo>
                    <a:pt x="8" y="17"/>
                    <a:pt x="8" y="17"/>
                    <a:pt x="8" y="17"/>
                  </a:cubicBezTo>
                  <a:cubicBezTo>
                    <a:pt x="6" y="16"/>
                    <a:pt x="4" y="16"/>
                    <a:pt x="4" y="19"/>
                  </a:cubicBezTo>
                  <a:cubicBezTo>
                    <a:pt x="0" y="20"/>
                    <a:pt x="1" y="23"/>
                    <a:pt x="2" y="24"/>
                  </a:cubicBezTo>
                  <a:cubicBezTo>
                    <a:pt x="6" y="27"/>
                    <a:pt x="18" y="35"/>
                    <a:pt x="18" y="35"/>
                  </a:cubicBezTo>
                  <a:cubicBezTo>
                    <a:pt x="19" y="36"/>
                    <a:pt x="20" y="36"/>
                    <a:pt x="20" y="35"/>
                  </a:cubicBezTo>
                  <a:cubicBezTo>
                    <a:pt x="37" y="30"/>
                    <a:pt x="37" y="30"/>
                    <a:pt x="37" y="30"/>
                  </a:cubicBezTo>
                  <a:cubicBezTo>
                    <a:pt x="39" y="30"/>
                    <a:pt x="40" y="29"/>
                    <a:pt x="40" y="29"/>
                  </a:cubicBezTo>
                  <a:cubicBezTo>
                    <a:pt x="42" y="28"/>
                    <a:pt x="48" y="23"/>
                    <a:pt x="53" y="21"/>
                  </a:cubicBezTo>
                  <a:cubicBezTo>
                    <a:pt x="62" y="19"/>
                    <a:pt x="62" y="19"/>
                    <a:pt x="62" y="19"/>
                  </a:cubicBezTo>
                  <a:cubicBezTo>
                    <a:pt x="65" y="3"/>
                    <a:pt x="65" y="3"/>
                    <a:pt x="65" y="3"/>
                  </a:cubicBezTo>
                  <a:cubicBezTo>
                    <a:pt x="50" y="1"/>
                    <a:pt x="50" y="1"/>
                    <a:pt x="50" y="1"/>
                  </a:cubicBezTo>
                  <a:cubicBezTo>
                    <a:pt x="48" y="0"/>
                    <a:pt x="46" y="0"/>
                    <a:pt x="4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50" name="Group 2249">
            <a:extLst>
              <a:ext uri="{FF2B5EF4-FFF2-40B4-BE49-F238E27FC236}">
                <a16:creationId xmlns:a16="http://schemas.microsoft.com/office/drawing/2014/main" id="{AF0DF719-316A-8C49-B749-46517CC5F4DC}"/>
              </a:ext>
            </a:extLst>
          </p:cNvPr>
          <p:cNvGrpSpPr/>
          <p:nvPr userDrawn="1"/>
        </p:nvGrpSpPr>
        <p:grpSpPr>
          <a:xfrm>
            <a:off x="6537550" y="3693421"/>
            <a:ext cx="247090" cy="303516"/>
            <a:chOff x="4540250" y="3186113"/>
            <a:chExt cx="660400" cy="811212"/>
          </a:xfrm>
          <a:solidFill>
            <a:srgbClr val="003088"/>
          </a:solidFill>
        </p:grpSpPr>
        <p:sp>
          <p:nvSpPr>
            <p:cNvPr id="2251" name="Freeform 127">
              <a:extLst>
                <a:ext uri="{FF2B5EF4-FFF2-40B4-BE49-F238E27FC236}">
                  <a16:creationId xmlns:a16="http://schemas.microsoft.com/office/drawing/2014/main" id="{48B1B958-7B65-5B45-9AD7-0FD51C651BB5}"/>
                </a:ext>
              </a:extLst>
            </p:cNvPr>
            <p:cNvSpPr>
              <a:spLocks/>
            </p:cNvSpPr>
            <p:nvPr/>
          </p:nvSpPr>
          <p:spPr bwMode="auto">
            <a:xfrm>
              <a:off x="4540250" y="3186113"/>
              <a:ext cx="293688" cy="365125"/>
            </a:xfrm>
            <a:custGeom>
              <a:avLst/>
              <a:gdLst>
                <a:gd name="T0" fmla="*/ 24 w 33"/>
                <a:gd name="T1" fmla="*/ 0 h 41"/>
                <a:gd name="T2" fmla="*/ 3 w 33"/>
                <a:gd name="T3" fmla="*/ 9 h 41"/>
                <a:gd name="T4" fmla="*/ 3 w 33"/>
                <a:gd name="T5" fmla="*/ 20 h 41"/>
                <a:gd name="T6" fmla="*/ 24 w 33"/>
                <a:gd name="T7" fmla="*/ 41 h 41"/>
                <a:gd name="T8" fmla="*/ 25 w 33"/>
                <a:gd name="T9" fmla="*/ 41 h 41"/>
                <a:gd name="T10" fmla="*/ 33 w 33"/>
                <a:gd name="T11" fmla="*/ 29 h 41"/>
                <a:gd name="T12" fmla="*/ 33 w 33"/>
                <a:gd name="T13" fmla="*/ 28 h 41"/>
                <a:gd name="T14" fmla="*/ 20 w 33"/>
                <a:gd name="T15" fmla="*/ 15 h 41"/>
                <a:gd name="T16" fmla="*/ 12 w 33"/>
                <a:gd name="T17" fmla="*/ 18 h 41"/>
                <a:gd name="T18" fmla="*/ 11 w 33"/>
                <a:gd name="T19" fmla="*/ 14 h 41"/>
                <a:gd name="T20" fmla="*/ 24 w 33"/>
                <a:gd name="T21" fmla="*/ 10 h 41"/>
                <a:gd name="T22" fmla="*/ 26 w 33"/>
                <a:gd name="T23" fmla="*/ 9 h 41"/>
                <a:gd name="T24" fmla="*/ 25 w 33"/>
                <a:gd name="T25" fmla="*/ 7 h 41"/>
                <a:gd name="T26" fmla="*/ 20 w 33"/>
                <a:gd name="T27" fmla="*/ 7 h 41"/>
                <a:gd name="T28" fmla="*/ 25 w 33"/>
                <a:gd name="T29" fmla="*/ 3 h 41"/>
                <a:gd name="T30" fmla="*/ 24 w 33"/>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1">
                  <a:moveTo>
                    <a:pt x="24" y="0"/>
                  </a:moveTo>
                  <a:cubicBezTo>
                    <a:pt x="13" y="4"/>
                    <a:pt x="5" y="7"/>
                    <a:pt x="3" y="9"/>
                  </a:cubicBezTo>
                  <a:cubicBezTo>
                    <a:pt x="0" y="12"/>
                    <a:pt x="0" y="17"/>
                    <a:pt x="3" y="20"/>
                  </a:cubicBezTo>
                  <a:cubicBezTo>
                    <a:pt x="24" y="41"/>
                    <a:pt x="24" y="41"/>
                    <a:pt x="24" y="41"/>
                  </a:cubicBezTo>
                  <a:cubicBezTo>
                    <a:pt x="24" y="41"/>
                    <a:pt x="25" y="41"/>
                    <a:pt x="25" y="41"/>
                  </a:cubicBezTo>
                  <a:cubicBezTo>
                    <a:pt x="27" y="38"/>
                    <a:pt x="32" y="31"/>
                    <a:pt x="33" y="29"/>
                  </a:cubicBezTo>
                  <a:cubicBezTo>
                    <a:pt x="33" y="28"/>
                    <a:pt x="33" y="28"/>
                    <a:pt x="33" y="28"/>
                  </a:cubicBezTo>
                  <a:cubicBezTo>
                    <a:pt x="20" y="15"/>
                    <a:pt x="20" y="15"/>
                    <a:pt x="20" y="15"/>
                  </a:cubicBezTo>
                  <a:cubicBezTo>
                    <a:pt x="12" y="18"/>
                    <a:pt x="12" y="18"/>
                    <a:pt x="12" y="18"/>
                  </a:cubicBezTo>
                  <a:cubicBezTo>
                    <a:pt x="11" y="14"/>
                    <a:pt x="11" y="14"/>
                    <a:pt x="11" y="14"/>
                  </a:cubicBezTo>
                  <a:cubicBezTo>
                    <a:pt x="24" y="10"/>
                    <a:pt x="24" y="10"/>
                    <a:pt x="24" y="10"/>
                  </a:cubicBezTo>
                  <a:cubicBezTo>
                    <a:pt x="25" y="9"/>
                    <a:pt x="26" y="9"/>
                    <a:pt x="26" y="9"/>
                  </a:cubicBezTo>
                  <a:cubicBezTo>
                    <a:pt x="25" y="7"/>
                    <a:pt x="25" y="7"/>
                    <a:pt x="25" y="7"/>
                  </a:cubicBezTo>
                  <a:cubicBezTo>
                    <a:pt x="20" y="7"/>
                    <a:pt x="20" y="7"/>
                    <a:pt x="20" y="7"/>
                  </a:cubicBezTo>
                  <a:cubicBezTo>
                    <a:pt x="25" y="3"/>
                    <a:pt x="25" y="3"/>
                    <a:pt x="25" y="3"/>
                  </a:cubicBezTo>
                  <a:lnTo>
                    <a:pt x="2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2" name="Freeform 128">
              <a:extLst>
                <a:ext uri="{FF2B5EF4-FFF2-40B4-BE49-F238E27FC236}">
                  <a16:creationId xmlns:a16="http://schemas.microsoft.com/office/drawing/2014/main" id="{48029694-BCDA-6747-8D28-32C98136B3F8}"/>
                </a:ext>
              </a:extLst>
            </p:cNvPr>
            <p:cNvSpPr>
              <a:spLocks/>
            </p:cNvSpPr>
            <p:nvPr/>
          </p:nvSpPr>
          <p:spPr bwMode="auto">
            <a:xfrm>
              <a:off x="5003800" y="3686175"/>
              <a:ext cx="196850" cy="311150"/>
            </a:xfrm>
            <a:custGeom>
              <a:avLst/>
              <a:gdLst>
                <a:gd name="T0" fmla="*/ 11 w 22"/>
                <a:gd name="T1" fmla="*/ 24 h 35"/>
                <a:gd name="T2" fmla="*/ 13 w 22"/>
                <a:gd name="T3" fmla="*/ 34 h 35"/>
                <a:gd name="T4" fmla="*/ 14 w 22"/>
                <a:gd name="T5" fmla="*/ 35 h 35"/>
                <a:gd name="T6" fmla="*/ 15 w 22"/>
                <a:gd name="T7" fmla="*/ 34 h 35"/>
                <a:gd name="T8" fmla="*/ 21 w 22"/>
                <a:gd name="T9" fmla="*/ 13 h 35"/>
                <a:gd name="T10" fmla="*/ 21 w 22"/>
                <a:gd name="T11" fmla="*/ 12 h 35"/>
                <a:gd name="T12" fmla="*/ 9 w 22"/>
                <a:gd name="T13" fmla="*/ 0 h 35"/>
                <a:gd name="T14" fmla="*/ 8 w 22"/>
                <a:gd name="T15" fmla="*/ 0 h 35"/>
                <a:gd name="T16" fmla="*/ 7 w 22"/>
                <a:gd name="T17" fmla="*/ 1 h 35"/>
                <a:gd name="T18" fmla="*/ 3 w 22"/>
                <a:gd name="T19" fmla="*/ 9 h 35"/>
                <a:gd name="T20" fmla="*/ 1 w 22"/>
                <a:gd name="T21" fmla="*/ 13 h 35"/>
                <a:gd name="T22" fmla="*/ 1 w 22"/>
                <a:gd name="T23" fmla="*/ 14 h 35"/>
                <a:gd name="T24" fmla="*/ 11 w 22"/>
                <a:gd name="T25"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35">
                  <a:moveTo>
                    <a:pt x="11" y="24"/>
                  </a:moveTo>
                  <a:cubicBezTo>
                    <a:pt x="13" y="34"/>
                    <a:pt x="13" y="34"/>
                    <a:pt x="13" y="34"/>
                  </a:cubicBezTo>
                  <a:cubicBezTo>
                    <a:pt x="13" y="34"/>
                    <a:pt x="13" y="35"/>
                    <a:pt x="14" y="35"/>
                  </a:cubicBezTo>
                  <a:cubicBezTo>
                    <a:pt x="14" y="35"/>
                    <a:pt x="14" y="34"/>
                    <a:pt x="15" y="34"/>
                  </a:cubicBezTo>
                  <a:cubicBezTo>
                    <a:pt x="21" y="13"/>
                    <a:pt x="21" y="13"/>
                    <a:pt x="21" y="13"/>
                  </a:cubicBezTo>
                  <a:cubicBezTo>
                    <a:pt x="22" y="13"/>
                    <a:pt x="21" y="13"/>
                    <a:pt x="21" y="12"/>
                  </a:cubicBezTo>
                  <a:cubicBezTo>
                    <a:pt x="9" y="0"/>
                    <a:pt x="9" y="0"/>
                    <a:pt x="9" y="0"/>
                  </a:cubicBezTo>
                  <a:cubicBezTo>
                    <a:pt x="9" y="0"/>
                    <a:pt x="9" y="0"/>
                    <a:pt x="8" y="0"/>
                  </a:cubicBezTo>
                  <a:cubicBezTo>
                    <a:pt x="8" y="0"/>
                    <a:pt x="8" y="0"/>
                    <a:pt x="7" y="1"/>
                  </a:cubicBezTo>
                  <a:cubicBezTo>
                    <a:pt x="7" y="3"/>
                    <a:pt x="5" y="6"/>
                    <a:pt x="3" y="9"/>
                  </a:cubicBezTo>
                  <a:cubicBezTo>
                    <a:pt x="2" y="10"/>
                    <a:pt x="2" y="11"/>
                    <a:pt x="1" y="13"/>
                  </a:cubicBezTo>
                  <a:cubicBezTo>
                    <a:pt x="0" y="13"/>
                    <a:pt x="0" y="14"/>
                    <a:pt x="1" y="14"/>
                  </a:cubicBezTo>
                  <a:lnTo>
                    <a:pt x="11" y="2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3" name="Freeform 129">
              <a:extLst>
                <a:ext uri="{FF2B5EF4-FFF2-40B4-BE49-F238E27FC236}">
                  <a16:creationId xmlns:a16="http://schemas.microsoft.com/office/drawing/2014/main" id="{03A903DB-3141-F649-A8A8-AF4AE30FB9F6}"/>
                </a:ext>
              </a:extLst>
            </p:cNvPr>
            <p:cNvSpPr>
              <a:spLocks/>
            </p:cNvSpPr>
            <p:nvPr/>
          </p:nvSpPr>
          <p:spPr bwMode="auto">
            <a:xfrm>
              <a:off x="4638675" y="3471863"/>
              <a:ext cx="401638" cy="473075"/>
            </a:xfrm>
            <a:custGeom>
              <a:avLst/>
              <a:gdLst>
                <a:gd name="T0" fmla="*/ 14 w 45"/>
                <a:gd name="T1" fmla="*/ 52 h 53"/>
                <a:gd name="T2" fmla="*/ 19 w 45"/>
                <a:gd name="T3" fmla="*/ 51 h 53"/>
                <a:gd name="T4" fmla="*/ 33 w 45"/>
                <a:gd name="T5" fmla="*/ 39 h 53"/>
                <a:gd name="T6" fmla="*/ 45 w 45"/>
                <a:gd name="T7" fmla="*/ 19 h 53"/>
                <a:gd name="T8" fmla="*/ 41 w 45"/>
                <a:gd name="T9" fmla="*/ 15 h 53"/>
                <a:gd name="T10" fmla="*/ 36 w 45"/>
                <a:gd name="T11" fmla="*/ 9 h 53"/>
                <a:gd name="T12" fmla="*/ 32 w 45"/>
                <a:gd name="T13" fmla="*/ 4 h 53"/>
                <a:gd name="T14" fmla="*/ 27 w 45"/>
                <a:gd name="T15" fmla="*/ 0 h 53"/>
                <a:gd name="T16" fmla="*/ 26 w 45"/>
                <a:gd name="T17" fmla="*/ 0 h 53"/>
                <a:gd name="T18" fmla="*/ 15 w 45"/>
                <a:gd name="T19" fmla="*/ 14 h 53"/>
                <a:gd name="T20" fmla="*/ 12 w 45"/>
                <a:gd name="T21" fmla="*/ 16 h 53"/>
                <a:gd name="T22" fmla="*/ 10 w 45"/>
                <a:gd name="T23" fmla="*/ 15 h 53"/>
                <a:gd name="T24" fmla="*/ 8 w 45"/>
                <a:gd name="T25" fmla="*/ 13 h 53"/>
                <a:gd name="T26" fmla="*/ 4 w 45"/>
                <a:gd name="T27" fmla="*/ 23 h 53"/>
                <a:gd name="T28" fmla="*/ 3 w 45"/>
                <a:gd name="T29" fmla="*/ 36 h 53"/>
                <a:gd name="T30" fmla="*/ 4 w 45"/>
                <a:gd name="T31" fmla="*/ 43 h 53"/>
                <a:gd name="T32" fmla="*/ 14 w 45"/>
                <a:gd name="T33"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3">
                  <a:moveTo>
                    <a:pt x="14" y="52"/>
                  </a:moveTo>
                  <a:cubicBezTo>
                    <a:pt x="15" y="53"/>
                    <a:pt x="17" y="53"/>
                    <a:pt x="19" y="51"/>
                  </a:cubicBezTo>
                  <a:cubicBezTo>
                    <a:pt x="23" y="47"/>
                    <a:pt x="29" y="43"/>
                    <a:pt x="33" y="39"/>
                  </a:cubicBezTo>
                  <a:cubicBezTo>
                    <a:pt x="38" y="35"/>
                    <a:pt x="45" y="23"/>
                    <a:pt x="45" y="19"/>
                  </a:cubicBezTo>
                  <a:cubicBezTo>
                    <a:pt x="44" y="15"/>
                    <a:pt x="41" y="15"/>
                    <a:pt x="41" y="15"/>
                  </a:cubicBezTo>
                  <a:cubicBezTo>
                    <a:pt x="41" y="15"/>
                    <a:pt x="41" y="10"/>
                    <a:pt x="36" y="9"/>
                  </a:cubicBezTo>
                  <a:cubicBezTo>
                    <a:pt x="36" y="4"/>
                    <a:pt x="32" y="4"/>
                    <a:pt x="32" y="4"/>
                  </a:cubicBezTo>
                  <a:cubicBezTo>
                    <a:pt x="31" y="1"/>
                    <a:pt x="29" y="0"/>
                    <a:pt x="27" y="0"/>
                  </a:cubicBezTo>
                  <a:cubicBezTo>
                    <a:pt x="26" y="0"/>
                    <a:pt x="26" y="0"/>
                    <a:pt x="26" y="0"/>
                  </a:cubicBezTo>
                  <a:cubicBezTo>
                    <a:pt x="22" y="7"/>
                    <a:pt x="18" y="12"/>
                    <a:pt x="15" y="14"/>
                  </a:cubicBezTo>
                  <a:cubicBezTo>
                    <a:pt x="14" y="15"/>
                    <a:pt x="13" y="16"/>
                    <a:pt x="12" y="16"/>
                  </a:cubicBezTo>
                  <a:cubicBezTo>
                    <a:pt x="11" y="16"/>
                    <a:pt x="10" y="15"/>
                    <a:pt x="10" y="15"/>
                  </a:cubicBezTo>
                  <a:cubicBezTo>
                    <a:pt x="9" y="14"/>
                    <a:pt x="9" y="13"/>
                    <a:pt x="8" y="13"/>
                  </a:cubicBezTo>
                  <a:cubicBezTo>
                    <a:pt x="6" y="13"/>
                    <a:pt x="4" y="16"/>
                    <a:pt x="4" y="23"/>
                  </a:cubicBezTo>
                  <a:cubicBezTo>
                    <a:pt x="5" y="32"/>
                    <a:pt x="4" y="34"/>
                    <a:pt x="3" y="36"/>
                  </a:cubicBezTo>
                  <a:cubicBezTo>
                    <a:pt x="0" y="39"/>
                    <a:pt x="1" y="41"/>
                    <a:pt x="4" y="43"/>
                  </a:cubicBezTo>
                  <a:lnTo>
                    <a:pt x="14" y="5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66" name="Rectangle 7">
            <a:extLst>
              <a:ext uri="{FF2B5EF4-FFF2-40B4-BE49-F238E27FC236}">
                <a16:creationId xmlns:a16="http://schemas.microsoft.com/office/drawing/2014/main" id="{E6997DEA-BC4F-4B42-A7A4-316CCE88465E}"/>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844293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Icon Gallery 5">
    <p:spTree>
      <p:nvGrpSpPr>
        <p:cNvPr id="1" name=""/>
        <p:cNvGrpSpPr/>
        <p:nvPr/>
      </p:nvGrpSpPr>
      <p:grpSpPr>
        <a:xfrm>
          <a:off x="0" y="0"/>
          <a:ext cx="0" cy="0"/>
          <a:chOff x="0" y="0"/>
          <a:chExt cx="0" cy="0"/>
        </a:xfrm>
      </p:grpSpPr>
      <p:sp>
        <p:nvSpPr>
          <p:cNvPr id="5" name="Title Placeholder 1"/>
          <p:cNvSpPr>
            <a:spLocks noGrp="1"/>
          </p:cNvSpPr>
          <p:nvPr>
            <p:ph type="title" hasCustomPrompt="1"/>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Icon gallery</a:t>
            </a:r>
          </a:p>
        </p:txBody>
      </p:sp>
      <p:sp>
        <p:nvSpPr>
          <p:cNvPr id="572" name="TextBox 571">
            <a:extLst>
              <a:ext uri="{FF2B5EF4-FFF2-40B4-BE49-F238E27FC236}">
                <a16:creationId xmlns:a16="http://schemas.microsoft.com/office/drawing/2014/main" id="{A85C2747-5CCC-9548-8B2B-13DA453ACFE4}"/>
              </a:ext>
            </a:extLst>
          </p:cNvPr>
          <p:cNvSpPr txBox="1"/>
          <p:nvPr userDrawn="1"/>
        </p:nvSpPr>
        <p:spPr>
          <a:xfrm>
            <a:off x="355600" y="782320"/>
            <a:ext cx="7886700" cy="307777"/>
          </a:xfrm>
          <a:prstGeom prst="rect">
            <a:avLst/>
          </a:prstGeom>
          <a:noFill/>
        </p:spPr>
        <p:txBody>
          <a:bodyPr wrap="square" rtlCol="0">
            <a:spAutoFit/>
          </a:bodyPr>
          <a:lstStyle/>
          <a:p>
            <a:pPr>
              <a:spcAft>
                <a:spcPts val="750"/>
              </a:spcAft>
              <a:buClr>
                <a:schemeClr val="accent1"/>
              </a:buClr>
            </a:pPr>
            <a:r>
              <a:rPr lang="en-US" dirty="0">
                <a:latin typeface="Calibri" panose="020F0502020204030204" pitchFamily="34" charset="0"/>
                <a:cs typeface="Calibri" panose="020F0502020204030204" pitchFamily="34" charset="0"/>
              </a:rPr>
              <a:t>To change the color, just select the icon you want and choose a color from the fill color option.</a:t>
            </a:r>
          </a:p>
        </p:txBody>
      </p:sp>
      <p:grpSp>
        <p:nvGrpSpPr>
          <p:cNvPr id="466" name="Graphic 3">
            <a:extLst>
              <a:ext uri="{FF2B5EF4-FFF2-40B4-BE49-F238E27FC236}">
                <a16:creationId xmlns:a16="http://schemas.microsoft.com/office/drawing/2014/main" id="{FAC97E35-97AF-8A46-B004-7E26EBCC9911}"/>
              </a:ext>
            </a:extLst>
          </p:cNvPr>
          <p:cNvGrpSpPr/>
          <p:nvPr userDrawn="1"/>
        </p:nvGrpSpPr>
        <p:grpSpPr>
          <a:xfrm>
            <a:off x="470300" y="1311452"/>
            <a:ext cx="351553" cy="293607"/>
            <a:chOff x="4381485" y="3270236"/>
            <a:chExt cx="376823" cy="314712"/>
          </a:xfrm>
          <a:solidFill>
            <a:schemeClr val="accent1"/>
          </a:solidFill>
        </p:grpSpPr>
        <p:sp>
          <p:nvSpPr>
            <p:cNvPr id="467" name="Freeform 466">
              <a:extLst>
                <a:ext uri="{FF2B5EF4-FFF2-40B4-BE49-F238E27FC236}">
                  <a16:creationId xmlns:a16="http://schemas.microsoft.com/office/drawing/2014/main" id="{A5B725EF-22A1-6E47-9BEE-412BEA90CF27}"/>
                </a:ext>
              </a:extLst>
            </p:cNvPr>
            <p:cNvSpPr/>
            <p:nvPr/>
          </p:nvSpPr>
          <p:spPr>
            <a:xfrm>
              <a:off x="4386738" y="3516592"/>
              <a:ext cx="371570" cy="48746"/>
            </a:xfrm>
            <a:custGeom>
              <a:avLst/>
              <a:gdLst>
                <a:gd name="connsiteX0" fmla="*/ 349472 w 371570"/>
                <a:gd name="connsiteY0" fmla="*/ 48746 h 48746"/>
                <a:gd name="connsiteX1" fmla="*/ 22003 w 371570"/>
                <a:gd name="connsiteY1" fmla="*/ 48746 h 48746"/>
                <a:gd name="connsiteX2" fmla="*/ 0 w 371570"/>
                <a:gd name="connsiteY2" fmla="*/ 27174 h 48746"/>
                <a:gd name="connsiteX3" fmla="*/ 0 w 371570"/>
                <a:gd name="connsiteY3" fmla="*/ 21572 h 48746"/>
                <a:gd name="connsiteX4" fmla="*/ 22003 w 371570"/>
                <a:gd name="connsiteY4" fmla="*/ 0 h 48746"/>
                <a:gd name="connsiteX5" fmla="*/ 349472 w 371570"/>
                <a:gd name="connsiteY5" fmla="*/ 0 h 48746"/>
                <a:gd name="connsiteX6" fmla="*/ 371570 w 371570"/>
                <a:gd name="connsiteY6" fmla="*/ 21478 h 48746"/>
                <a:gd name="connsiteX7" fmla="*/ 371570 w 371570"/>
                <a:gd name="connsiteY7" fmla="*/ 21572 h 48746"/>
                <a:gd name="connsiteX8" fmla="*/ 371570 w 371570"/>
                <a:gd name="connsiteY8" fmla="*/ 27174 h 48746"/>
                <a:gd name="connsiteX9" fmla="*/ 349568 w 371570"/>
                <a:gd name="connsiteY9" fmla="*/ 48746 h 48746"/>
                <a:gd name="connsiteX10" fmla="*/ 349472 w 371570"/>
                <a:gd name="connsiteY10" fmla="*/ 48746 h 48746"/>
                <a:gd name="connsiteX11" fmla="*/ 22003 w 371570"/>
                <a:gd name="connsiteY11" fmla="*/ 9338 h 48746"/>
                <a:gd name="connsiteX12" fmla="*/ 9525 w 371570"/>
                <a:gd name="connsiteY12" fmla="*/ 21572 h 48746"/>
                <a:gd name="connsiteX13" fmla="*/ 9525 w 371570"/>
                <a:gd name="connsiteY13" fmla="*/ 27174 h 48746"/>
                <a:gd name="connsiteX14" fmla="*/ 22003 w 371570"/>
                <a:gd name="connsiteY14" fmla="*/ 39408 h 48746"/>
                <a:gd name="connsiteX15" fmla="*/ 349472 w 371570"/>
                <a:gd name="connsiteY15" fmla="*/ 39408 h 48746"/>
                <a:gd name="connsiteX16" fmla="*/ 362045 w 371570"/>
                <a:gd name="connsiteY16" fmla="*/ 27174 h 48746"/>
                <a:gd name="connsiteX17" fmla="*/ 362045 w 371570"/>
                <a:gd name="connsiteY17" fmla="*/ 21572 h 48746"/>
                <a:gd name="connsiteX18" fmla="*/ 349472 w 371570"/>
                <a:gd name="connsiteY18" fmla="*/ 9338 h 4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1570" h="48746">
                  <a:moveTo>
                    <a:pt x="349472" y="48746"/>
                  </a:moveTo>
                  <a:lnTo>
                    <a:pt x="22003" y="48746"/>
                  </a:lnTo>
                  <a:cubicBezTo>
                    <a:pt x="9851" y="48746"/>
                    <a:pt x="0" y="39088"/>
                    <a:pt x="0" y="27174"/>
                  </a:cubicBezTo>
                  <a:lnTo>
                    <a:pt x="0" y="21572"/>
                  </a:lnTo>
                  <a:cubicBezTo>
                    <a:pt x="0" y="9658"/>
                    <a:pt x="9851" y="0"/>
                    <a:pt x="22003" y="0"/>
                  </a:cubicBezTo>
                  <a:lnTo>
                    <a:pt x="349472" y="0"/>
                  </a:lnTo>
                  <a:cubicBezTo>
                    <a:pt x="361624" y="-51"/>
                    <a:pt x="371517" y="9565"/>
                    <a:pt x="371570" y="21478"/>
                  </a:cubicBezTo>
                  <a:cubicBezTo>
                    <a:pt x="371570" y="21509"/>
                    <a:pt x="371570" y="21540"/>
                    <a:pt x="371570" y="21572"/>
                  </a:cubicBezTo>
                  <a:lnTo>
                    <a:pt x="371570" y="27174"/>
                  </a:lnTo>
                  <a:cubicBezTo>
                    <a:pt x="371570" y="39088"/>
                    <a:pt x="361720" y="48746"/>
                    <a:pt x="349568" y="48746"/>
                  </a:cubicBezTo>
                  <a:cubicBezTo>
                    <a:pt x="349536" y="48746"/>
                    <a:pt x="349504" y="48746"/>
                    <a:pt x="349472" y="48746"/>
                  </a:cubicBezTo>
                  <a:close/>
                  <a:moveTo>
                    <a:pt x="22003" y="9338"/>
                  </a:moveTo>
                  <a:cubicBezTo>
                    <a:pt x="15111" y="9338"/>
                    <a:pt x="9525" y="14815"/>
                    <a:pt x="9525" y="21572"/>
                  </a:cubicBezTo>
                  <a:lnTo>
                    <a:pt x="9525" y="27174"/>
                  </a:lnTo>
                  <a:cubicBezTo>
                    <a:pt x="9525" y="33931"/>
                    <a:pt x="15111" y="39408"/>
                    <a:pt x="22003" y="39408"/>
                  </a:cubicBezTo>
                  <a:lnTo>
                    <a:pt x="349472" y="39408"/>
                  </a:lnTo>
                  <a:cubicBezTo>
                    <a:pt x="356379" y="39408"/>
                    <a:pt x="361993" y="33946"/>
                    <a:pt x="362045" y="27174"/>
                  </a:cubicBezTo>
                  <a:lnTo>
                    <a:pt x="362045" y="21572"/>
                  </a:lnTo>
                  <a:cubicBezTo>
                    <a:pt x="361993" y="14800"/>
                    <a:pt x="356379" y="9338"/>
                    <a:pt x="349472" y="9338"/>
                  </a:cubicBezTo>
                  <a:close/>
                </a:path>
              </a:pathLst>
            </a:custGeom>
            <a:grpFill/>
            <a:ln w="9525" cap="flat">
              <a:noFill/>
              <a:prstDash val="solid"/>
              <a:miter/>
            </a:ln>
          </p:spPr>
          <p:txBody>
            <a:bodyPr rtlCol="0" anchor="ctr"/>
            <a:lstStyle/>
            <a:p>
              <a:endParaRPr lang="en-US"/>
            </a:p>
          </p:txBody>
        </p:sp>
        <p:sp>
          <p:nvSpPr>
            <p:cNvPr id="468" name="Freeform 467">
              <a:extLst>
                <a:ext uri="{FF2B5EF4-FFF2-40B4-BE49-F238E27FC236}">
                  <a16:creationId xmlns:a16="http://schemas.microsoft.com/office/drawing/2014/main" id="{DD933486-B1E1-5B41-9A67-9B147C6811FB}"/>
                </a:ext>
              </a:extLst>
            </p:cNvPr>
            <p:cNvSpPr/>
            <p:nvPr/>
          </p:nvSpPr>
          <p:spPr>
            <a:xfrm>
              <a:off x="4411789" y="3536296"/>
              <a:ext cx="10858" cy="9338"/>
            </a:xfrm>
            <a:custGeom>
              <a:avLst/>
              <a:gdLst>
                <a:gd name="connsiteX0" fmla="*/ 0 w 10858"/>
                <a:gd name="connsiteY0" fmla="*/ 0 h 9338"/>
                <a:gd name="connsiteX1" fmla="*/ 10859 w 10858"/>
                <a:gd name="connsiteY1" fmla="*/ 0 h 9338"/>
                <a:gd name="connsiteX2" fmla="*/ 10859 w 10858"/>
                <a:gd name="connsiteY2" fmla="*/ 9338 h 9338"/>
                <a:gd name="connsiteX3" fmla="*/ 0 w 10858"/>
                <a:gd name="connsiteY3" fmla="*/ 9338 h 9338"/>
              </a:gdLst>
              <a:ahLst/>
              <a:cxnLst>
                <a:cxn ang="0">
                  <a:pos x="connsiteX0" y="connsiteY0"/>
                </a:cxn>
                <a:cxn ang="0">
                  <a:pos x="connsiteX1" y="connsiteY1"/>
                </a:cxn>
                <a:cxn ang="0">
                  <a:pos x="connsiteX2" y="connsiteY2"/>
                </a:cxn>
                <a:cxn ang="0">
                  <a:pos x="connsiteX3" y="connsiteY3"/>
                </a:cxn>
              </a:cxnLst>
              <a:rect l="l" t="t" r="r" b="b"/>
              <a:pathLst>
                <a:path w="10858" h="9338">
                  <a:moveTo>
                    <a:pt x="0" y="0"/>
                  </a:moveTo>
                  <a:lnTo>
                    <a:pt x="10859" y="0"/>
                  </a:lnTo>
                  <a:lnTo>
                    <a:pt x="10859" y="9338"/>
                  </a:lnTo>
                  <a:lnTo>
                    <a:pt x="0" y="9338"/>
                  </a:lnTo>
                  <a:close/>
                </a:path>
              </a:pathLst>
            </a:custGeom>
            <a:grpFill/>
            <a:ln w="9525" cap="flat">
              <a:noFill/>
              <a:prstDash val="solid"/>
              <a:miter/>
            </a:ln>
          </p:spPr>
          <p:txBody>
            <a:bodyPr rtlCol="0" anchor="ctr"/>
            <a:lstStyle/>
            <a:p>
              <a:endParaRPr lang="en-US"/>
            </a:p>
          </p:txBody>
        </p:sp>
        <p:sp>
          <p:nvSpPr>
            <p:cNvPr id="469" name="Freeform 468">
              <a:extLst>
                <a:ext uri="{FF2B5EF4-FFF2-40B4-BE49-F238E27FC236}">
                  <a16:creationId xmlns:a16="http://schemas.microsoft.com/office/drawing/2014/main" id="{427E1AC3-EB90-8F4F-B789-A6AA94D71852}"/>
                </a:ext>
              </a:extLst>
            </p:cNvPr>
            <p:cNvSpPr/>
            <p:nvPr/>
          </p:nvSpPr>
          <p:spPr>
            <a:xfrm>
              <a:off x="4456176" y="3536296"/>
              <a:ext cx="10858" cy="9338"/>
            </a:xfrm>
            <a:custGeom>
              <a:avLst/>
              <a:gdLst>
                <a:gd name="connsiteX0" fmla="*/ 0 w 10858"/>
                <a:gd name="connsiteY0" fmla="*/ 0 h 9338"/>
                <a:gd name="connsiteX1" fmla="*/ 10859 w 10858"/>
                <a:gd name="connsiteY1" fmla="*/ 0 h 9338"/>
                <a:gd name="connsiteX2" fmla="*/ 10859 w 10858"/>
                <a:gd name="connsiteY2" fmla="*/ 9338 h 9338"/>
                <a:gd name="connsiteX3" fmla="*/ 0 w 10858"/>
                <a:gd name="connsiteY3" fmla="*/ 9338 h 9338"/>
              </a:gdLst>
              <a:ahLst/>
              <a:cxnLst>
                <a:cxn ang="0">
                  <a:pos x="connsiteX0" y="connsiteY0"/>
                </a:cxn>
                <a:cxn ang="0">
                  <a:pos x="connsiteX1" y="connsiteY1"/>
                </a:cxn>
                <a:cxn ang="0">
                  <a:pos x="connsiteX2" y="connsiteY2"/>
                </a:cxn>
                <a:cxn ang="0">
                  <a:pos x="connsiteX3" y="connsiteY3"/>
                </a:cxn>
              </a:cxnLst>
              <a:rect l="l" t="t" r="r" b="b"/>
              <a:pathLst>
                <a:path w="10858" h="9338">
                  <a:moveTo>
                    <a:pt x="0" y="0"/>
                  </a:moveTo>
                  <a:lnTo>
                    <a:pt x="10859" y="0"/>
                  </a:lnTo>
                  <a:lnTo>
                    <a:pt x="10859" y="9338"/>
                  </a:lnTo>
                  <a:lnTo>
                    <a:pt x="0" y="9338"/>
                  </a:lnTo>
                  <a:close/>
                </a:path>
              </a:pathLst>
            </a:custGeom>
            <a:grpFill/>
            <a:ln w="9525" cap="flat">
              <a:noFill/>
              <a:prstDash val="solid"/>
              <a:miter/>
            </a:ln>
          </p:spPr>
          <p:txBody>
            <a:bodyPr rtlCol="0" anchor="ctr"/>
            <a:lstStyle/>
            <a:p>
              <a:endParaRPr lang="en-US"/>
            </a:p>
          </p:txBody>
        </p:sp>
        <p:sp>
          <p:nvSpPr>
            <p:cNvPr id="470" name="Freeform 469">
              <a:extLst>
                <a:ext uri="{FF2B5EF4-FFF2-40B4-BE49-F238E27FC236}">
                  <a16:creationId xmlns:a16="http://schemas.microsoft.com/office/drawing/2014/main" id="{95333332-6E35-9244-A3F2-E9BA17BD4503}"/>
                </a:ext>
              </a:extLst>
            </p:cNvPr>
            <p:cNvSpPr/>
            <p:nvPr/>
          </p:nvSpPr>
          <p:spPr>
            <a:xfrm>
              <a:off x="4500562" y="3536296"/>
              <a:ext cx="10858" cy="9338"/>
            </a:xfrm>
            <a:custGeom>
              <a:avLst/>
              <a:gdLst>
                <a:gd name="connsiteX0" fmla="*/ 0 w 10858"/>
                <a:gd name="connsiteY0" fmla="*/ 0 h 9338"/>
                <a:gd name="connsiteX1" fmla="*/ 10859 w 10858"/>
                <a:gd name="connsiteY1" fmla="*/ 0 h 9338"/>
                <a:gd name="connsiteX2" fmla="*/ 10859 w 10858"/>
                <a:gd name="connsiteY2" fmla="*/ 9338 h 9338"/>
                <a:gd name="connsiteX3" fmla="*/ 0 w 10858"/>
                <a:gd name="connsiteY3" fmla="*/ 9338 h 9338"/>
              </a:gdLst>
              <a:ahLst/>
              <a:cxnLst>
                <a:cxn ang="0">
                  <a:pos x="connsiteX0" y="connsiteY0"/>
                </a:cxn>
                <a:cxn ang="0">
                  <a:pos x="connsiteX1" y="connsiteY1"/>
                </a:cxn>
                <a:cxn ang="0">
                  <a:pos x="connsiteX2" y="connsiteY2"/>
                </a:cxn>
                <a:cxn ang="0">
                  <a:pos x="connsiteX3" y="connsiteY3"/>
                </a:cxn>
              </a:cxnLst>
              <a:rect l="l" t="t" r="r" b="b"/>
              <a:pathLst>
                <a:path w="10858" h="9338">
                  <a:moveTo>
                    <a:pt x="0" y="0"/>
                  </a:moveTo>
                  <a:lnTo>
                    <a:pt x="10859" y="0"/>
                  </a:lnTo>
                  <a:lnTo>
                    <a:pt x="10859" y="9338"/>
                  </a:lnTo>
                  <a:lnTo>
                    <a:pt x="0" y="9338"/>
                  </a:lnTo>
                  <a:close/>
                </a:path>
              </a:pathLst>
            </a:custGeom>
            <a:grpFill/>
            <a:ln w="9525" cap="flat">
              <a:noFill/>
              <a:prstDash val="solid"/>
              <a:miter/>
            </a:ln>
          </p:spPr>
          <p:txBody>
            <a:bodyPr rtlCol="0" anchor="ctr"/>
            <a:lstStyle/>
            <a:p>
              <a:endParaRPr lang="en-US"/>
            </a:p>
          </p:txBody>
        </p:sp>
        <p:sp>
          <p:nvSpPr>
            <p:cNvPr id="471" name="Freeform 470">
              <a:extLst>
                <a:ext uri="{FF2B5EF4-FFF2-40B4-BE49-F238E27FC236}">
                  <a16:creationId xmlns:a16="http://schemas.microsoft.com/office/drawing/2014/main" id="{DA6C2CFF-E252-BC48-86CE-6B2446346886}"/>
                </a:ext>
              </a:extLst>
            </p:cNvPr>
            <p:cNvSpPr/>
            <p:nvPr/>
          </p:nvSpPr>
          <p:spPr>
            <a:xfrm>
              <a:off x="4544853" y="3536296"/>
              <a:ext cx="10858" cy="9338"/>
            </a:xfrm>
            <a:custGeom>
              <a:avLst/>
              <a:gdLst>
                <a:gd name="connsiteX0" fmla="*/ 0 w 10858"/>
                <a:gd name="connsiteY0" fmla="*/ 0 h 9338"/>
                <a:gd name="connsiteX1" fmla="*/ 10858 w 10858"/>
                <a:gd name="connsiteY1" fmla="*/ 0 h 9338"/>
                <a:gd name="connsiteX2" fmla="*/ 10858 w 10858"/>
                <a:gd name="connsiteY2" fmla="*/ 9338 h 9338"/>
                <a:gd name="connsiteX3" fmla="*/ 0 w 10858"/>
                <a:gd name="connsiteY3" fmla="*/ 9338 h 9338"/>
              </a:gdLst>
              <a:ahLst/>
              <a:cxnLst>
                <a:cxn ang="0">
                  <a:pos x="connsiteX0" y="connsiteY0"/>
                </a:cxn>
                <a:cxn ang="0">
                  <a:pos x="connsiteX1" y="connsiteY1"/>
                </a:cxn>
                <a:cxn ang="0">
                  <a:pos x="connsiteX2" y="connsiteY2"/>
                </a:cxn>
                <a:cxn ang="0">
                  <a:pos x="connsiteX3" y="connsiteY3"/>
                </a:cxn>
              </a:cxnLst>
              <a:rect l="l" t="t" r="r" b="b"/>
              <a:pathLst>
                <a:path w="10858" h="9338">
                  <a:moveTo>
                    <a:pt x="0" y="0"/>
                  </a:moveTo>
                  <a:lnTo>
                    <a:pt x="10858" y="0"/>
                  </a:lnTo>
                  <a:lnTo>
                    <a:pt x="10858" y="9338"/>
                  </a:lnTo>
                  <a:lnTo>
                    <a:pt x="0" y="9338"/>
                  </a:lnTo>
                  <a:close/>
                </a:path>
              </a:pathLst>
            </a:custGeom>
            <a:grpFill/>
            <a:ln w="9525" cap="flat">
              <a:noFill/>
              <a:prstDash val="solid"/>
              <a:miter/>
            </a:ln>
          </p:spPr>
          <p:txBody>
            <a:bodyPr rtlCol="0" anchor="ctr"/>
            <a:lstStyle/>
            <a:p>
              <a:endParaRPr lang="en-US"/>
            </a:p>
          </p:txBody>
        </p:sp>
        <p:sp>
          <p:nvSpPr>
            <p:cNvPr id="472" name="Freeform 471">
              <a:extLst>
                <a:ext uri="{FF2B5EF4-FFF2-40B4-BE49-F238E27FC236}">
                  <a16:creationId xmlns:a16="http://schemas.microsoft.com/office/drawing/2014/main" id="{CB5E701A-D9DA-EF48-9362-0BFFCF2876A0}"/>
                </a:ext>
              </a:extLst>
            </p:cNvPr>
            <p:cNvSpPr/>
            <p:nvPr/>
          </p:nvSpPr>
          <p:spPr>
            <a:xfrm>
              <a:off x="4589240" y="3536296"/>
              <a:ext cx="10858" cy="9338"/>
            </a:xfrm>
            <a:custGeom>
              <a:avLst/>
              <a:gdLst>
                <a:gd name="connsiteX0" fmla="*/ 0 w 10858"/>
                <a:gd name="connsiteY0" fmla="*/ 0 h 9338"/>
                <a:gd name="connsiteX1" fmla="*/ 10858 w 10858"/>
                <a:gd name="connsiteY1" fmla="*/ 0 h 9338"/>
                <a:gd name="connsiteX2" fmla="*/ 10858 w 10858"/>
                <a:gd name="connsiteY2" fmla="*/ 9338 h 9338"/>
                <a:gd name="connsiteX3" fmla="*/ 0 w 10858"/>
                <a:gd name="connsiteY3" fmla="*/ 9338 h 9338"/>
              </a:gdLst>
              <a:ahLst/>
              <a:cxnLst>
                <a:cxn ang="0">
                  <a:pos x="connsiteX0" y="connsiteY0"/>
                </a:cxn>
                <a:cxn ang="0">
                  <a:pos x="connsiteX1" y="connsiteY1"/>
                </a:cxn>
                <a:cxn ang="0">
                  <a:pos x="connsiteX2" y="connsiteY2"/>
                </a:cxn>
                <a:cxn ang="0">
                  <a:pos x="connsiteX3" y="connsiteY3"/>
                </a:cxn>
              </a:cxnLst>
              <a:rect l="l" t="t" r="r" b="b"/>
              <a:pathLst>
                <a:path w="10858" h="9338">
                  <a:moveTo>
                    <a:pt x="0" y="0"/>
                  </a:moveTo>
                  <a:lnTo>
                    <a:pt x="10858" y="0"/>
                  </a:lnTo>
                  <a:lnTo>
                    <a:pt x="10858" y="9338"/>
                  </a:lnTo>
                  <a:lnTo>
                    <a:pt x="0" y="9338"/>
                  </a:lnTo>
                  <a:close/>
                </a:path>
              </a:pathLst>
            </a:custGeom>
            <a:grpFill/>
            <a:ln w="9525" cap="flat">
              <a:noFill/>
              <a:prstDash val="solid"/>
              <a:miter/>
            </a:ln>
          </p:spPr>
          <p:txBody>
            <a:bodyPr rtlCol="0" anchor="ctr"/>
            <a:lstStyle/>
            <a:p>
              <a:endParaRPr lang="en-US"/>
            </a:p>
          </p:txBody>
        </p:sp>
        <p:sp>
          <p:nvSpPr>
            <p:cNvPr id="473" name="Freeform 472">
              <a:extLst>
                <a:ext uri="{FF2B5EF4-FFF2-40B4-BE49-F238E27FC236}">
                  <a16:creationId xmlns:a16="http://schemas.microsoft.com/office/drawing/2014/main" id="{D7CD4F4D-18C5-E742-AFDB-5725B5D2BA73}"/>
                </a:ext>
              </a:extLst>
            </p:cNvPr>
            <p:cNvSpPr/>
            <p:nvPr/>
          </p:nvSpPr>
          <p:spPr>
            <a:xfrm>
              <a:off x="4633626" y="3536296"/>
              <a:ext cx="10858" cy="9338"/>
            </a:xfrm>
            <a:custGeom>
              <a:avLst/>
              <a:gdLst>
                <a:gd name="connsiteX0" fmla="*/ 0 w 10858"/>
                <a:gd name="connsiteY0" fmla="*/ 0 h 9338"/>
                <a:gd name="connsiteX1" fmla="*/ 10858 w 10858"/>
                <a:gd name="connsiteY1" fmla="*/ 0 h 9338"/>
                <a:gd name="connsiteX2" fmla="*/ 10858 w 10858"/>
                <a:gd name="connsiteY2" fmla="*/ 9338 h 9338"/>
                <a:gd name="connsiteX3" fmla="*/ 0 w 10858"/>
                <a:gd name="connsiteY3" fmla="*/ 9338 h 9338"/>
              </a:gdLst>
              <a:ahLst/>
              <a:cxnLst>
                <a:cxn ang="0">
                  <a:pos x="connsiteX0" y="connsiteY0"/>
                </a:cxn>
                <a:cxn ang="0">
                  <a:pos x="connsiteX1" y="connsiteY1"/>
                </a:cxn>
                <a:cxn ang="0">
                  <a:pos x="connsiteX2" y="connsiteY2"/>
                </a:cxn>
                <a:cxn ang="0">
                  <a:pos x="connsiteX3" y="connsiteY3"/>
                </a:cxn>
              </a:cxnLst>
              <a:rect l="l" t="t" r="r" b="b"/>
              <a:pathLst>
                <a:path w="10858" h="9338">
                  <a:moveTo>
                    <a:pt x="0" y="0"/>
                  </a:moveTo>
                  <a:lnTo>
                    <a:pt x="10858" y="0"/>
                  </a:lnTo>
                  <a:lnTo>
                    <a:pt x="10858" y="9338"/>
                  </a:lnTo>
                  <a:lnTo>
                    <a:pt x="0" y="9338"/>
                  </a:lnTo>
                  <a:close/>
                </a:path>
              </a:pathLst>
            </a:custGeom>
            <a:grpFill/>
            <a:ln w="9525" cap="flat">
              <a:no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74D114D1-A157-1F46-BDD4-B3C64471FA98}"/>
                </a:ext>
              </a:extLst>
            </p:cNvPr>
            <p:cNvSpPr/>
            <p:nvPr/>
          </p:nvSpPr>
          <p:spPr>
            <a:xfrm>
              <a:off x="4678013" y="3536296"/>
              <a:ext cx="10858" cy="9338"/>
            </a:xfrm>
            <a:custGeom>
              <a:avLst/>
              <a:gdLst>
                <a:gd name="connsiteX0" fmla="*/ 0 w 10858"/>
                <a:gd name="connsiteY0" fmla="*/ 0 h 9338"/>
                <a:gd name="connsiteX1" fmla="*/ 10859 w 10858"/>
                <a:gd name="connsiteY1" fmla="*/ 0 h 9338"/>
                <a:gd name="connsiteX2" fmla="*/ 10859 w 10858"/>
                <a:gd name="connsiteY2" fmla="*/ 9338 h 9338"/>
                <a:gd name="connsiteX3" fmla="*/ 0 w 10858"/>
                <a:gd name="connsiteY3" fmla="*/ 9338 h 9338"/>
              </a:gdLst>
              <a:ahLst/>
              <a:cxnLst>
                <a:cxn ang="0">
                  <a:pos x="connsiteX0" y="connsiteY0"/>
                </a:cxn>
                <a:cxn ang="0">
                  <a:pos x="connsiteX1" y="connsiteY1"/>
                </a:cxn>
                <a:cxn ang="0">
                  <a:pos x="connsiteX2" y="connsiteY2"/>
                </a:cxn>
                <a:cxn ang="0">
                  <a:pos x="connsiteX3" y="connsiteY3"/>
                </a:cxn>
              </a:cxnLst>
              <a:rect l="l" t="t" r="r" b="b"/>
              <a:pathLst>
                <a:path w="10858" h="9338">
                  <a:moveTo>
                    <a:pt x="0" y="0"/>
                  </a:moveTo>
                  <a:lnTo>
                    <a:pt x="10859" y="0"/>
                  </a:lnTo>
                  <a:lnTo>
                    <a:pt x="10859" y="9338"/>
                  </a:lnTo>
                  <a:lnTo>
                    <a:pt x="0" y="9338"/>
                  </a:lnTo>
                  <a:close/>
                </a:path>
              </a:pathLst>
            </a:custGeom>
            <a:grpFill/>
            <a:ln w="9525" cap="flat">
              <a:no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67979B60-4644-F74C-BAB3-2B7DDB15ACDE}"/>
                </a:ext>
              </a:extLst>
            </p:cNvPr>
            <p:cNvSpPr/>
            <p:nvPr/>
          </p:nvSpPr>
          <p:spPr>
            <a:xfrm>
              <a:off x="4722399" y="3536296"/>
              <a:ext cx="10858" cy="9338"/>
            </a:xfrm>
            <a:custGeom>
              <a:avLst/>
              <a:gdLst>
                <a:gd name="connsiteX0" fmla="*/ 0 w 10858"/>
                <a:gd name="connsiteY0" fmla="*/ 0 h 9338"/>
                <a:gd name="connsiteX1" fmla="*/ 10859 w 10858"/>
                <a:gd name="connsiteY1" fmla="*/ 0 h 9338"/>
                <a:gd name="connsiteX2" fmla="*/ 10859 w 10858"/>
                <a:gd name="connsiteY2" fmla="*/ 9338 h 9338"/>
                <a:gd name="connsiteX3" fmla="*/ 0 w 10858"/>
                <a:gd name="connsiteY3" fmla="*/ 9338 h 9338"/>
              </a:gdLst>
              <a:ahLst/>
              <a:cxnLst>
                <a:cxn ang="0">
                  <a:pos x="connsiteX0" y="connsiteY0"/>
                </a:cxn>
                <a:cxn ang="0">
                  <a:pos x="connsiteX1" y="connsiteY1"/>
                </a:cxn>
                <a:cxn ang="0">
                  <a:pos x="connsiteX2" y="connsiteY2"/>
                </a:cxn>
                <a:cxn ang="0">
                  <a:pos x="connsiteX3" y="connsiteY3"/>
                </a:cxn>
              </a:cxnLst>
              <a:rect l="l" t="t" r="r" b="b"/>
              <a:pathLst>
                <a:path w="10858" h="9338">
                  <a:moveTo>
                    <a:pt x="0" y="0"/>
                  </a:moveTo>
                  <a:lnTo>
                    <a:pt x="10859" y="0"/>
                  </a:lnTo>
                  <a:lnTo>
                    <a:pt x="10859" y="9338"/>
                  </a:lnTo>
                  <a:lnTo>
                    <a:pt x="0" y="9338"/>
                  </a:lnTo>
                  <a:close/>
                </a:path>
              </a:pathLst>
            </a:custGeom>
            <a:grpFill/>
            <a:ln w="9525" cap="flat">
              <a:noFill/>
              <a:prstDash val="solid"/>
              <a:miter/>
            </a:ln>
          </p:spPr>
          <p:txBody>
            <a:bodyPr rtlCol="0" anchor="ctr"/>
            <a:lstStyle/>
            <a:p>
              <a:endParaRPr lang="en-US"/>
            </a:p>
          </p:txBody>
        </p:sp>
        <p:sp>
          <p:nvSpPr>
            <p:cNvPr id="476" name="Freeform 475">
              <a:extLst>
                <a:ext uri="{FF2B5EF4-FFF2-40B4-BE49-F238E27FC236}">
                  <a16:creationId xmlns:a16="http://schemas.microsoft.com/office/drawing/2014/main" id="{3C54CBE3-27D8-0A46-950A-6C490FC90037}"/>
                </a:ext>
              </a:extLst>
            </p:cNvPr>
            <p:cNvSpPr/>
            <p:nvPr/>
          </p:nvSpPr>
          <p:spPr>
            <a:xfrm>
              <a:off x="4423314" y="3556000"/>
              <a:ext cx="298418" cy="28948"/>
            </a:xfrm>
            <a:custGeom>
              <a:avLst/>
              <a:gdLst>
                <a:gd name="connsiteX0" fmla="*/ 298418 w 298418"/>
                <a:gd name="connsiteY0" fmla="*/ 28949 h 28948"/>
                <a:gd name="connsiteX1" fmla="*/ 288893 w 298418"/>
                <a:gd name="connsiteY1" fmla="*/ 28949 h 28948"/>
                <a:gd name="connsiteX2" fmla="*/ 288893 w 298418"/>
                <a:gd name="connsiteY2" fmla="*/ 9338 h 28948"/>
                <a:gd name="connsiteX3" fmla="*/ 9525 w 298418"/>
                <a:gd name="connsiteY3" fmla="*/ 9338 h 28948"/>
                <a:gd name="connsiteX4" fmla="*/ 9525 w 298418"/>
                <a:gd name="connsiteY4" fmla="*/ 28949 h 28948"/>
                <a:gd name="connsiteX5" fmla="*/ 0 w 298418"/>
                <a:gd name="connsiteY5" fmla="*/ 28949 h 28948"/>
                <a:gd name="connsiteX6" fmla="*/ 0 w 298418"/>
                <a:gd name="connsiteY6" fmla="*/ 0 h 28948"/>
                <a:gd name="connsiteX7" fmla="*/ 298418 w 298418"/>
                <a:gd name="connsiteY7" fmla="*/ 0 h 28948"/>
                <a:gd name="connsiteX8" fmla="*/ 298418 w 298418"/>
                <a:gd name="connsiteY8" fmla="*/ 28949 h 2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418" h="28948">
                  <a:moveTo>
                    <a:pt x="298418" y="28949"/>
                  </a:moveTo>
                  <a:lnTo>
                    <a:pt x="288893" y="28949"/>
                  </a:lnTo>
                  <a:lnTo>
                    <a:pt x="288893" y="9338"/>
                  </a:lnTo>
                  <a:lnTo>
                    <a:pt x="9525" y="9338"/>
                  </a:lnTo>
                  <a:lnTo>
                    <a:pt x="9525" y="28949"/>
                  </a:lnTo>
                  <a:lnTo>
                    <a:pt x="0" y="28949"/>
                  </a:lnTo>
                  <a:lnTo>
                    <a:pt x="0" y="0"/>
                  </a:lnTo>
                  <a:lnTo>
                    <a:pt x="298418" y="0"/>
                  </a:lnTo>
                  <a:lnTo>
                    <a:pt x="298418" y="28949"/>
                  </a:lnTo>
                  <a:close/>
                </a:path>
              </a:pathLst>
            </a:custGeom>
            <a:grpFill/>
            <a:ln w="9525" cap="flat">
              <a:no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9AC5D3CC-B868-7642-BEEB-EE868C242800}"/>
                </a:ext>
              </a:extLst>
            </p:cNvPr>
            <p:cNvSpPr/>
            <p:nvPr/>
          </p:nvSpPr>
          <p:spPr>
            <a:xfrm>
              <a:off x="4419600" y="3497729"/>
              <a:ext cx="142875" cy="28388"/>
            </a:xfrm>
            <a:custGeom>
              <a:avLst/>
              <a:gdLst>
                <a:gd name="connsiteX0" fmla="*/ 142875 w 142875"/>
                <a:gd name="connsiteY0" fmla="*/ 28388 h 28388"/>
                <a:gd name="connsiteX1" fmla="*/ 0 w 142875"/>
                <a:gd name="connsiteY1" fmla="*/ 28388 h 28388"/>
                <a:gd name="connsiteX2" fmla="*/ 0 w 142875"/>
                <a:gd name="connsiteY2" fmla="*/ 23719 h 28388"/>
                <a:gd name="connsiteX3" fmla="*/ 24289 w 142875"/>
                <a:gd name="connsiteY3" fmla="*/ 0 h 28388"/>
                <a:gd name="connsiteX4" fmla="*/ 118872 w 142875"/>
                <a:gd name="connsiteY4" fmla="*/ 0 h 28388"/>
                <a:gd name="connsiteX5" fmla="*/ 142875 w 142875"/>
                <a:gd name="connsiteY5" fmla="*/ 23719 h 28388"/>
                <a:gd name="connsiteX6" fmla="*/ 9525 w 142875"/>
                <a:gd name="connsiteY6" fmla="*/ 19050 h 28388"/>
                <a:gd name="connsiteX7" fmla="*/ 132112 w 142875"/>
                <a:gd name="connsiteY7" fmla="*/ 19050 h 28388"/>
                <a:gd name="connsiteX8" fmla="*/ 118205 w 142875"/>
                <a:gd name="connsiteY8" fmla="*/ 9712 h 28388"/>
                <a:gd name="connsiteX9" fmla="*/ 23622 w 142875"/>
                <a:gd name="connsiteY9" fmla="*/ 9712 h 28388"/>
                <a:gd name="connsiteX10" fmla="*/ 9525 w 142875"/>
                <a:gd name="connsiteY10" fmla="*/ 19050 h 2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875" h="28388">
                  <a:moveTo>
                    <a:pt x="142875" y="28388"/>
                  </a:moveTo>
                  <a:lnTo>
                    <a:pt x="0" y="28388"/>
                  </a:lnTo>
                  <a:lnTo>
                    <a:pt x="0" y="23719"/>
                  </a:lnTo>
                  <a:cubicBezTo>
                    <a:pt x="52" y="10604"/>
                    <a:pt x="10912" y="0"/>
                    <a:pt x="24289" y="0"/>
                  </a:cubicBezTo>
                  <a:lnTo>
                    <a:pt x="118872" y="0"/>
                  </a:lnTo>
                  <a:cubicBezTo>
                    <a:pt x="132159" y="103"/>
                    <a:pt x="142875" y="10692"/>
                    <a:pt x="142875" y="23719"/>
                  </a:cubicBezTo>
                  <a:close/>
                  <a:moveTo>
                    <a:pt x="9525" y="19050"/>
                  </a:moveTo>
                  <a:lnTo>
                    <a:pt x="132112" y="19050"/>
                  </a:lnTo>
                  <a:cubicBezTo>
                    <a:pt x="129900" y="13411"/>
                    <a:pt x="124367" y="9696"/>
                    <a:pt x="118205" y="9712"/>
                  </a:cubicBezTo>
                  <a:lnTo>
                    <a:pt x="23622" y="9712"/>
                  </a:lnTo>
                  <a:cubicBezTo>
                    <a:pt x="17374" y="9562"/>
                    <a:pt x="11715" y="13311"/>
                    <a:pt x="9525" y="19050"/>
                  </a:cubicBezTo>
                  <a:close/>
                </a:path>
              </a:pathLst>
            </a:custGeom>
            <a:grpFill/>
            <a:ln w="9525" cap="flat">
              <a:noFill/>
              <a:prstDash val="solid"/>
              <a:miter/>
            </a:ln>
          </p:spPr>
          <p:txBody>
            <a:bodyPr rtlCol="0" anchor="ctr"/>
            <a:lstStyle/>
            <a:p>
              <a:endParaRPr lang="en-US"/>
            </a:p>
          </p:txBody>
        </p:sp>
        <p:sp>
          <p:nvSpPr>
            <p:cNvPr id="478" name="Freeform 477">
              <a:extLst>
                <a:ext uri="{FF2B5EF4-FFF2-40B4-BE49-F238E27FC236}">
                  <a16:creationId xmlns:a16="http://schemas.microsoft.com/office/drawing/2014/main" id="{7898A22A-E8F4-0149-BB78-A609C879C48D}"/>
                </a:ext>
              </a:extLst>
            </p:cNvPr>
            <p:cNvSpPr/>
            <p:nvPr/>
          </p:nvSpPr>
          <p:spPr>
            <a:xfrm>
              <a:off x="4447032" y="3415272"/>
              <a:ext cx="86868" cy="91795"/>
            </a:xfrm>
            <a:custGeom>
              <a:avLst/>
              <a:gdLst>
                <a:gd name="connsiteX0" fmla="*/ 86868 w 86868"/>
                <a:gd name="connsiteY0" fmla="*/ 91795 h 91795"/>
                <a:gd name="connsiteX1" fmla="*/ 0 w 86868"/>
                <a:gd name="connsiteY1" fmla="*/ 91795 h 91795"/>
                <a:gd name="connsiteX2" fmla="*/ 0 w 86868"/>
                <a:gd name="connsiteY2" fmla="*/ 42863 h 91795"/>
                <a:gd name="connsiteX3" fmla="*/ 1143 w 86868"/>
                <a:gd name="connsiteY3" fmla="*/ 34272 h 91795"/>
                <a:gd name="connsiteX4" fmla="*/ 10668 w 86868"/>
                <a:gd name="connsiteY4" fmla="*/ 36139 h 91795"/>
                <a:gd name="connsiteX5" fmla="*/ 10001 w 86868"/>
                <a:gd name="connsiteY5" fmla="*/ 42863 h 91795"/>
                <a:gd name="connsiteX6" fmla="*/ 10001 w 86868"/>
                <a:gd name="connsiteY6" fmla="*/ 82457 h 91795"/>
                <a:gd name="connsiteX7" fmla="*/ 77343 w 86868"/>
                <a:gd name="connsiteY7" fmla="*/ 82457 h 91795"/>
                <a:gd name="connsiteX8" fmla="*/ 77343 w 86868"/>
                <a:gd name="connsiteY8" fmla="*/ 42863 h 91795"/>
                <a:gd name="connsiteX9" fmla="*/ 43434 w 86868"/>
                <a:gd name="connsiteY9" fmla="*/ 9619 h 91795"/>
                <a:gd name="connsiteX10" fmla="*/ 35433 w 86868"/>
                <a:gd name="connsiteY10" fmla="*/ 10553 h 91795"/>
                <a:gd name="connsiteX11" fmla="*/ 33147 w 86868"/>
                <a:gd name="connsiteY11" fmla="*/ 1214 h 91795"/>
                <a:gd name="connsiteX12" fmla="*/ 43434 w 86868"/>
                <a:gd name="connsiteY12" fmla="*/ 1 h 91795"/>
                <a:gd name="connsiteX13" fmla="*/ 86869 w 86868"/>
                <a:gd name="connsiteY13" fmla="*/ 42582 h 91795"/>
                <a:gd name="connsiteX14" fmla="*/ 86868 w 86868"/>
                <a:gd name="connsiteY14" fmla="*/ 42863 h 91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868" h="91795">
                  <a:moveTo>
                    <a:pt x="86868" y="91795"/>
                  </a:moveTo>
                  <a:lnTo>
                    <a:pt x="0" y="91795"/>
                  </a:lnTo>
                  <a:lnTo>
                    <a:pt x="0" y="42863"/>
                  </a:lnTo>
                  <a:cubicBezTo>
                    <a:pt x="44" y="39966"/>
                    <a:pt x="428" y="37083"/>
                    <a:pt x="1143" y="34272"/>
                  </a:cubicBezTo>
                  <a:lnTo>
                    <a:pt x="10668" y="36139"/>
                  </a:lnTo>
                  <a:cubicBezTo>
                    <a:pt x="10257" y="38359"/>
                    <a:pt x="10034" y="40608"/>
                    <a:pt x="10001" y="42863"/>
                  </a:cubicBezTo>
                  <a:lnTo>
                    <a:pt x="10001" y="82457"/>
                  </a:lnTo>
                  <a:lnTo>
                    <a:pt x="77343" y="82457"/>
                  </a:lnTo>
                  <a:lnTo>
                    <a:pt x="77343" y="42863"/>
                  </a:lnTo>
                  <a:cubicBezTo>
                    <a:pt x="77343" y="24503"/>
                    <a:pt x="62161" y="9619"/>
                    <a:pt x="43434" y="9619"/>
                  </a:cubicBezTo>
                  <a:cubicBezTo>
                    <a:pt x="40738" y="9601"/>
                    <a:pt x="38050" y="9915"/>
                    <a:pt x="35433" y="10553"/>
                  </a:cubicBezTo>
                  <a:lnTo>
                    <a:pt x="33147" y="1214"/>
                  </a:lnTo>
                  <a:cubicBezTo>
                    <a:pt x="36511" y="391"/>
                    <a:pt x="39967" y="-16"/>
                    <a:pt x="43434" y="1"/>
                  </a:cubicBezTo>
                  <a:cubicBezTo>
                    <a:pt x="67422" y="0"/>
                    <a:pt x="86868" y="19064"/>
                    <a:pt x="86869" y="42582"/>
                  </a:cubicBezTo>
                  <a:cubicBezTo>
                    <a:pt x="86869" y="42676"/>
                    <a:pt x="86869" y="42769"/>
                    <a:pt x="86868" y="42863"/>
                  </a:cubicBezTo>
                  <a:close/>
                </a:path>
              </a:pathLst>
            </a:custGeom>
            <a:grpFill/>
            <a:ln w="9525" cap="flat">
              <a:no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96DFE75F-362D-7B41-A3DE-87CD108D23B7}"/>
                </a:ext>
              </a:extLst>
            </p:cNvPr>
            <p:cNvSpPr/>
            <p:nvPr/>
          </p:nvSpPr>
          <p:spPr>
            <a:xfrm>
              <a:off x="4465409" y="3435149"/>
              <a:ext cx="50169" cy="49039"/>
            </a:xfrm>
            <a:custGeom>
              <a:avLst/>
              <a:gdLst>
                <a:gd name="connsiteX0" fmla="*/ 25057 w 50169"/>
                <a:gd name="connsiteY0" fmla="*/ 49040 h 49039"/>
                <a:gd name="connsiteX1" fmla="*/ 7340 w 50169"/>
                <a:gd name="connsiteY1" fmla="*/ 41756 h 49039"/>
                <a:gd name="connsiteX2" fmla="*/ 7340 w 50169"/>
                <a:gd name="connsiteY2" fmla="*/ 41756 h 49039"/>
                <a:gd name="connsiteX3" fmla="*/ 7334 w 50169"/>
                <a:gd name="connsiteY3" fmla="*/ 7023 h 49039"/>
                <a:gd name="connsiteX4" fmla="*/ 7340 w 50169"/>
                <a:gd name="connsiteY4" fmla="*/ 7017 h 49039"/>
                <a:gd name="connsiteX5" fmla="*/ 42868 w 50169"/>
                <a:gd name="connsiteY5" fmla="*/ 7017 h 49039"/>
                <a:gd name="connsiteX6" fmla="*/ 42740 w 50169"/>
                <a:gd name="connsiteY6" fmla="*/ 41882 h 49039"/>
                <a:gd name="connsiteX7" fmla="*/ 25057 w 50169"/>
                <a:gd name="connsiteY7" fmla="*/ 49040 h 49039"/>
                <a:gd name="connsiteX8" fmla="*/ 25057 w 50169"/>
                <a:gd name="connsiteY8" fmla="*/ 9072 h 49039"/>
                <a:gd name="connsiteX9" fmla="*/ 14103 w 50169"/>
                <a:gd name="connsiteY9" fmla="*/ 13554 h 49039"/>
                <a:gd name="connsiteX10" fmla="*/ 14096 w 50169"/>
                <a:gd name="connsiteY10" fmla="*/ 35212 h 49039"/>
                <a:gd name="connsiteX11" fmla="*/ 14103 w 50169"/>
                <a:gd name="connsiteY11" fmla="*/ 35219 h 49039"/>
                <a:gd name="connsiteX12" fmla="*/ 14103 w 50169"/>
                <a:gd name="connsiteY12" fmla="*/ 35219 h 49039"/>
                <a:gd name="connsiteX13" fmla="*/ 36106 w 50169"/>
                <a:gd name="connsiteY13" fmla="*/ 35219 h 49039"/>
                <a:gd name="connsiteX14" fmla="*/ 36112 w 50169"/>
                <a:gd name="connsiteY14" fmla="*/ 13561 h 49039"/>
                <a:gd name="connsiteX15" fmla="*/ 25057 w 50169"/>
                <a:gd name="connsiteY15" fmla="*/ 9072 h 4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169" h="49039">
                  <a:moveTo>
                    <a:pt x="25057" y="49040"/>
                  </a:moveTo>
                  <a:cubicBezTo>
                    <a:pt x="18396" y="49027"/>
                    <a:pt x="12018" y="46404"/>
                    <a:pt x="7340" y="41756"/>
                  </a:cubicBezTo>
                  <a:lnTo>
                    <a:pt x="7340" y="41756"/>
                  </a:lnTo>
                  <a:cubicBezTo>
                    <a:pt x="-2444" y="32166"/>
                    <a:pt x="-2447" y="16616"/>
                    <a:pt x="7334" y="7023"/>
                  </a:cubicBezTo>
                  <a:cubicBezTo>
                    <a:pt x="7336" y="7021"/>
                    <a:pt x="7338" y="7019"/>
                    <a:pt x="7340" y="7017"/>
                  </a:cubicBezTo>
                  <a:cubicBezTo>
                    <a:pt x="17260" y="-2339"/>
                    <a:pt x="32948" y="-2339"/>
                    <a:pt x="42868" y="7017"/>
                  </a:cubicBezTo>
                  <a:cubicBezTo>
                    <a:pt x="52653" y="16680"/>
                    <a:pt x="52595" y="32289"/>
                    <a:pt x="42740" y="41882"/>
                  </a:cubicBezTo>
                  <a:cubicBezTo>
                    <a:pt x="38038" y="46459"/>
                    <a:pt x="31683" y="49031"/>
                    <a:pt x="25057" y="49040"/>
                  </a:cubicBezTo>
                  <a:close/>
                  <a:moveTo>
                    <a:pt x="25057" y="9072"/>
                  </a:moveTo>
                  <a:cubicBezTo>
                    <a:pt x="20938" y="9053"/>
                    <a:pt x="16986" y="10670"/>
                    <a:pt x="14103" y="13554"/>
                  </a:cubicBezTo>
                  <a:cubicBezTo>
                    <a:pt x="8001" y="19533"/>
                    <a:pt x="7998" y="29230"/>
                    <a:pt x="14096" y="35212"/>
                  </a:cubicBezTo>
                  <a:cubicBezTo>
                    <a:pt x="14099" y="35215"/>
                    <a:pt x="14101" y="35217"/>
                    <a:pt x="14103" y="35219"/>
                  </a:cubicBezTo>
                  <a:lnTo>
                    <a:pt x="14103" y="35219"/>
                  </a:lnTo>
                  <a:cubicBezTo>
                    <a:pt x="20293" y="40900"/>
                    <a:pt x="29916" y="40900"/>
                    <a:pt x="36106" y="35219"/>
                  </a:cubicBezTo>
                  <a:cubicBezTo>
                    <a:pt x="42208" y="29240"/>
                    <a:pt x="42211" y="19543"/>
                    <a:pt x="36112" y="13561"/>
                  </a:cubicBezTo>
                  <a:cubicBezTo>
                    <a:pt x="33181" y="10685"/>
                    <a:pt x="29203" y="9070"/>
                    <a:pt x="25057" y="9072"/>
                  </a:cubicBezTo>
                  <a:close/>
                </a:path>
              </a:pathLst>
            </a:custGeom>
            <a:grpFill/>
            <a:ln w="9525" cap="flat">
              <a:noFill/>
              <a:prstDash val="solid"/>
              <a:miter/>
            </a:ln>
          </p:spPr>
          <p:txBody>
            <a:bodyPr rtlCol="0" anchor="ctr"/>
            <a:lstStyle/>
            <a:p>
              <a:endParaRPr lang="en-US"/>
            </a:p>
          </p:txBody>
        </p:sp>
        <p:sp>
          <p:nvSpPr>
            <p:cNvPr id="480" name="Freeform 479">
              <a:extLst>
                <a:ext uri="{FF2B5EF4-FFF2-40B4-BE49-F238E27FC236}">
                  <a16:creationId xmlns:a16="http://schemas.microsoft.com/office/drawing/2014/main" id="{37ADC3C4-E7CD-B646-B471-6CF328D03F8E}"/>
                </a:ext>
              </a:extLst>
            </p:cNvPr>
            <p:cNvSpPr/>
            <p:nvPr/>
          </p:nvSpPr>
          <p:spPr>
            <a:xfrm>
              <a:off x="4381485" y="3270236"/>
              <a:ext cx="134507" cy="131216"/>
            </a:xfrm>
            <a:custGeom>
              <a:avLst/>
              <a:gdLst>
                <a:gd name="connsiteX0" fmla="*/ 25065 w 134507"/>
                <a:gd name="connsiteY0" fmla="*/ 131216 h 131216"/>
                <a:gd name="connsiteX1" fmla="*/ 7348 w 134507"/>
                <a:gd name="connsiteY1" fmla="*/ 124026 h 131216"/>
                <a:gd name="connsiteX2" fmla="*/ 7348 w 134507"/>
                <a:gd name="connsiteY2" fmla="*/ 89194 h 131216"/>
                <a:gd name="connsiteX3" fmla="*/ 91645 w 134507"/>
                <a:gd name="connsiteY3" fmla="*/ 7017 h 131216"/>
                <a:gd name="connsiteX4" fmla="*/ 127173 w 134507"/>
                <a:gd name="connsiteY4" fmla="*/ 7017 h 131216"/>
                <a:gd name="connsiteX5" fmla="*/ 134507 w 134507"/>
                <a:gd name="connsiteY5" fmla="*/ 24387 h 131216"/>
                <a:gd name="connsiteX6" fmla="*/ 127173 w 134507"/>
                <a:gd name="connsiteY6" fmla="*/ 41756 h 131216"/>
                <a:gd name="connsiteX7" fmla="*/ 42877 w 134507"/>
                <a:gd name="connsiteY7" fmla="*/ 124026 h 131216"/>
                <a:gd name="connsiteX8" fmla="*/ 25065 w 134507"/>
                <a:gd name="connsiteY8" fmla="*/ 131216 h 131216"/>
                <a:gd name="connsiteX9" fmla="*/ 109456 w 134507"/>
                <a:gd name="connsiteY9" fmla="*/ 9352 h 131216"/>
                <a:gd name="connsiteX10" fmla="*/ 98407 w 134507"/>
                <a:gd name="connsiteY10" fmla="*/ 13834 h 131216"/>
                <a:gd name="connsiteX11" fmla="*/ 14111 w 134507"/>
                <a:gd name="connsiteY11" fmla="*/ 95824 h 131216"/>
                <a:gd name="connsiteX12" fmla="*/ 15409 w 134507"/>
                <a:gd name="connsiteY12" fmla="*/ 117445 h 131216"/>
                <a:gd name="connsiteX13" fmla="*/ 36114 w 134507"/>
                <a:gd name="connsiteY13" fmla="*/ 117489 h 131216"/>
                <a:gd name="connsiteX14" fmla="*/ 120410 w 134507"/>
                <a:gd name="connsiteY14" fmla="*/ 35219 h 131216"/>
                <a:gd name="connsiteX15" fmla="*/ 120417 w 134507"/>
                <a:gd name="connsiteY15" fmla="*/ 13561 h 131216"/>
                <a:gd name="connsiteX16" fmla="*/ 120410 w 134507"/>
                <a:gd name="connsiteY16" fmla="*/ 13554 h 131216"/>
                <a:gd name="connsiteX17" fmla="*/ 109456 w 134507"/>
                <a:gd name="connsiteY17" fmla="*/ 9352 h 13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507" h="131216">
                  <a:moveTo>
                    <a:pt x="25065" y="131216"/>
                  </a:moveTo>
                  <a:cubicBezTo>
                    <a:pt x="18412" y="131259"/>
                    <a:pt x="12023" y="128666"/>
                    <a:pt x="7348" y="124026"/>
                  </a:cubicBezTo>
                  <a:cubicBezTo>
                    <a:pt x="-2449" y="114402"/>
                    <a:pt x="-2449" y="98818"/>
                    <a:pt x="7348" y="89194"/>
                  </a:cubicBezTo>
                  <a:lnTo>
                    <a:pt x="91645" y="7017"/>
                  </a:lnTo>
                  <a:cubicBezTo>
                    <a:pt x="101565" y="-2339"/>
                    <a:pt x="117253" y="-2339"/>
                    <a:pt x="127173" y="7017"/>
                  </a:cubicBezTo>
                  <a:cubicBezTo>
                    <a:pt x="131906" y="11601"/>
                    <a:pt x="134551" y="17864"/>
                    <a:pt x="134507" y="24387"/>
                  </a:cubicBezTo>
                  <a:cubicBezTo>
                    <a:pt x="134551" y="30909"/>
                    <a:pt x="131906" y="37172"/>
                    <a:pt x="127173" y="41756"/>
                  </a:cubicBezTo>
                  <a:lnTo>
                    <a:pt x="42877" y="124026"/>
                  </a:lnTo>
                  <a:cubicBezTo>
                    <a:pt x="38160" y="128663"/>
                    <a:pt x="31744" y="131253"/>
                    <a:pt x="25065" y="131216"/>
                  </a:cubicBezTo>
                  <a:close/>
                  <a:moveTo>
                    <a:pt x="109456" y="9352"/>
                  </a:moveTo>
                  <a:cubicBezTo>
                    <a:pt x="105311" y="9340"/>
                    <a:pt x="101332" y="10954"/>
                    <a:pt x="98407" y="13834"/>
                  </a:cubicBezTo>
                  <a:lnTo>
                    <a:pt x="14111" y="95824"/>
                  </a:lnTo>
                  <a:cubicBezTo>
                    <a:pt x="8380" y="102146"/>
                    <a:pt x="8961" y="111826"/>
                    <a:pt x="15409" y="117445"/>
                  </a:cubicBezTo>
                  <a:cubicBezTo>
                    <a:pt x="21308" y="122586"/>
                    <a:pt x="30192" y="122605"/>
                    <a:pt x="36114" y="117489"/>
                  </a:cubicBezTo>
                  <a:lnTo>
                    <a:pt x="120410" y="35219"/>
                  </a:lnTo>
                  <a:cubicBezTo>
                    <a:pt x="126512" y="29240"/>
                    <a:pt x="126515" y="19543"/>
                    <a:pt x="120417" y="13561"/>
                  </a:cubicBezTo>
                  <a:cubicBezTo>
                    <a:pt x="120414" y="13559"/>
                    <a:pt x="120412" y="13556"/>
                    <a:pt x="120410" y="13554"/>
                  </a:cubicBezTo>
                  <a:cubicBezTo>
                    <a:pt x="117468" y="10791"/>
                    <a:pt x="113530" y="9280"/>
                    <a:pt x="109456" y="9352"/>
                  </a:cubicBezTo>
                  <a:close/>
                </a:path>
              </a:pathLst>
            </a:custGeom>
            <a:grpFill/>
            <a:ln w="9525" cap="flat">
              <a:noFill/>
              <a:prstDash val="solid"/>
              <a:miter/>
            </a:ln>
          </p:spPr>
          <p:txBody>
            <a:bodyPr rtlCol="0" anchor="ctr"/>
            <a:lstStyle/>
            <a:p>
              <a:endParaRPr lang="en-US"/>
            </a:p>
          </p:txBody>
        </p:sp>
        <p:sp>
          <p:nvSpPr>
            <p:cNvPr id="481" name="Freeform 480">
              <a:extLst>
                <a:ext uri="{FF2B5EF4-FFF2-40B4-BE49-F238E27FC236}">
                  <a16:creationId xmlns:a16="http://schemas.microsoft.com/office/drawing/2014/main" id="{3D748BC0-8A93-5C4E-932E-10C2E33B5A30}"/>
                </a:ext>
              </a:extLst>
            </p:cNvPr>
            <p:cNvSpPr/>
            <p:nvPr/>
          </p:nvSpPr>
          <p:spPr>
            <a:xfrm>
              <a:off x="4388834" y="3373624"/>
              <a:ext cx="126649" cy="110564"/>
            </a:xfrm>
            <a:custGeom>
              <a:avLst/>
              <a:gdLst>
                <a:gd name="connsiteX0" fmla="*/ 101632 w 126649"/>
                <a:gd name="connsiteY0" fmla="*/ 110565 h 110564"/>
                <a:gd name="connsiteX1" fmla="*/ 83915 w 126649"/>
                <a:gd name="connsiteY1" fmla="*/ 103281 h 110564"/>
                <a:gd name="connsiteX2" fmla="*/ 0 w 126649"/>
                <a:gd name="connsiteY2" fmla="*/ 20638 h 110564"/>
                <a:gd name="connsiteX3" fmla="*/ 6763 w 126649"/>
                <a:gd name="connsiteY3" fmla="*/ 14101 h 110564"/>
                <a:gd name="connsiteX4" fmla="*/ 90678 w 126649"/>
                <a:gd name="connsiteY4" fmla="*/ 96744 h 110564"/>
                <a:gd name="connsiteX5" fmla="*/ 112681 w 126649"/>
                <a:gd name="connsiteY5" fmla="*/ 96744 h 110564"/>
                <a:gd name="connsiteX6" fmla="*/ 112687 w 126649"/>
                <a:gd name="connsiteY6" fmla="*/ 75086 h 110564"/>
                <a:gd name="connsiteX7" fmla="*/ 112681 w 126649"/>
                <a:gd name="connsiteY7" fmla="*/ 75079 h 110564"/>
                <a:gd name="connsiteX8" fmla="*/ 43148 w 126649"/>
                <a:gd name="connsiteY8" fmla="*/ 6630 h 110564"/>
                <a:gd name="connsiteX9" fmla="*/ 49816 w 126649"/>
                <a:gd name="connsiteY9" fmla="*/ 0 h 110564"/>
                <a:gd name="connsiteX10" fmla="*/ 119348 w 126649"/>
                <a:gd name="connsiteY10" fmla="*/ 68543 h 110564"/>
                <a:gd name="connsiteX11" fmla="*/ 119220 w 126649"/>
                <a:gd name="connsiteY11" fmla="*/ 103407 h 110564"/>
                <a:gd name="connsiteX12" fmla="*/ 101537 w 126649"/>
                <a:gd name="connsiteY12" fmla="*/ 110565 h 11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6649" h="110564">
                  <a:moveTo>
                    <a:pt x="101632" y="110565"/>
                  </a:moveTo>
                  <a:cubicBezTo>
                    <a:pt x="94971" y="110552"/>
                    <a:pt x="88593" y="107929"/>
                    <a:pt x="83915" y="103281"/>
                  </a:cubicBezTo>
                  <a:lnTo>
                    <a:pt x="0" y="20638"/>
                  </a:lnTo>
                  <a:lnTo>
                    <a:pt x="6763" y="14101"/>
                  </a:lnTo>
                  <a:lnTo>
                    <a:pt x="90678" y="96744"/>
                  </a:lnTo>
                  <a:cubicBezTo>
                    <a:pt x="96868" y="102425"/>
                    <a:pt x="106491" y="102425"/>
                    <a:pt x="112681" y="96744"/>
                  </a:cubicBezTo>
                  <a:cubicBezTo>
                    <a:pt x="118783" y="90765"/>
                    <a:pt x="118786" y="81068"/>
                    <a:pt x="112687" y="75086"/>
                  </a:cubicBezTo>
                  <a:cubicBezTo>
                    <a:pt x="112685" y="75084"/>
                    <a:pt x="112683" y="75082"/>
                    <a:pt x="112681" y="75079"/>
                  </a:cubicBezTo>
                  <a:lnTo>
                    <a:pt x="43148" y="6630"/>
                  </a:lnTo>
                  <a:lnTo>
                    <a:pt x="49816" y="0"/>
                  </a:lnTo>
                  <a:lnTo>
                    <a:pt x="119348" y="68543"/>
                  </a:lnTo>
                  <a:cubicBezTo>
                    <a:pt x="129133" y="78205"/>
                    <a:pt x="129075" y="93814"/>
                    <a:pt x="119220" y="103407"/>
                  </a:cubicBezTo>
                  <a:cubicBezTo>
                    <a:pt x="114517" y="107984"/>
                    <a:pt x="108163" y="110556"/>
                    <a:pt x="101537" y="110565"/>
                  </a:cubicBezTo>
                  <a:close/>
                </a:path>
              </a:pathLst>
            </a:custGeom>
            <a:grpFill/>
            <a:ln w="9525" cap="flat">
              <a:noFill/>
              <a:prstDash val="solid"/>
              <a:miter/>
            </a:ln>
          </p:spPr>
          <p:txBody>
            <a:bodyPr rtlCol="0" anchor="ctr"/>
            <a:lstStyle/>
            <a:p>
              <a:endParaRPr lang="en-US"/>
            </a:p>
          </p:txBody>
        </p:sp>
        <p:sp>
          <p:nvSpPr>
            <p:cNvPr id="482" name="Freeform 481">
              <a:extLst>
                <a:ext uri="{FF2B5EF4-FFF2-40B4-BE49-F238E27FC236}">
                  <a16:creationId xmlns:a16="http://schemas.microsoft.com/office/drawing/2014/main" id="{FC4901FD-B44E-0D4A-A654-13BD45A9CC9F}"/>
                </a:ext>
              </a:extLst>
            </p:cNvPr>
            <p:cNvSpPr/>
            <p:nvPr/>
          </p:nvSpPr>
          <p:spPr>
            <a:xfrm>
              <a:off x="4465409" y="3435149"/>
              <a:ext cx="50169" cy="49039"/>
            </a:xfrm>
            <a:custGeom>
              <a:avLst/>
              <a:gdLst>
                <a:gd name="connsiteX0" fmla="*/ 25057 w 50169"/>
                <a:gd name="connsiteY0" fmla="*/ 49040 h 49039"/>
                <a:gd name="connsiteX1" fmla="*/ 7340 w 50169"/>
                <a:gd name="connsiteY1" fmla="*/ 41756 h 49039"/>
                <a:gd name="connsiteX2" fmla="*/ 7340 w 50169"/>
                <a:gd name="connsiteY2" fmla="*/ 41756 h 49039"/>
                <a:gd name="connsiteX3" fmla="*/ 7334 w 50169"/>
                <a:gd name="connsiteY3" fmla="*/ 7023 h 49039"/>
                <a:gd name="connsiteX4" fmla="*/ 7340 w 50169"/>
                <a:gd name="connsiteY4" fmla="*/ 7017 h 49039"/>
                <a:gd name="connsiteX5" fmla="*/ 42868 w 50169"/>
                <a:gd name="connsiteY5" fmla="*/ 7017 h 49039"/>
                <a:gd name="connsiteX6" fmla="*/ 42740 w 50169"/>
                <a:gd name="connsiteY6" fmla="*/ 41882 h 49039"/>
                <a:gd name="connsiteX7" fmla="*/ 25057 w 50169"/>
                <a:gd name="connsiteY7" fmla="*/ 49040 h 49039"/>
                <a:gd name="connsiteX8" fmla="*/ 25057 w 50169"/>
                <a:gd name="connsiteY8" fmla="*/ 9072 h 49039"/>
                <a:gd name="connsiteX9" fmla="*/ 14103 w 50169"/>
                <a:gd name="connsiteY9" fmla="*/ 13554 h 49039"/>
                <a:gd name="connsiteX10" fmla="*/ 14096 w 50169"/>
                <a:gd name="connsiteY10" fmla="*/ 35212 h 49039"/>
                <a:gd name="connsiteX11" fmla="*/ 14103 w 50169"/>
                <a:gd name="connsiteY11" fmla="*/ 35219 h 49039"/>
                <a:gd name="connsiteX12" fmla="*/ 14103 w 50169"/>
                <a:gd name="connsiteY12" fmla="*/ 35219 h 49039"/>
                <a:gd name="connsiteX13" fmla="*/ 36106 w 50169"/>
                <a:gd name="connsiteY13" fmla="*/ 35219 h 49039"/>
                <a:gd name="connsiteX14" fmla="*/ 36112 w 50169"/>
                <a:gd name="connsiteY14" fmla="*/ 13561 h 49039"/>
                <a:gd name="connsiteX15" fmla="*/ 25057 w 50169"/>
                <a:gd name="connsiteY15" fmla="*/ 9072 h 4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169" h="49039">
                  <a:moveTo>
                    <a:pt x="25057" y="49040"/>
                  </a:moveTo>
                  <a:cubicBezTo>
                    <a:pt x="18396" y="49027"/>
                    <a:pt x="12018" y="46404"/>
                    <a:pt x="7340" y="41756"/>
                  </a:cubicBezTo>
                  <a:lnTo>
                    <a:pt x="7340" y="41756"/>
                  </a:lnTo>
                  <a:cubicBezTo>
                    <a:pt x="-2444" y="32166"/>
                    <a:pt x="-2447" y="16616"/>
                    <a:pt x="7334" y="7023"/>
                  </a:cubicBezTo>
                  <a:cubicBezTo>
                    <a:pt x="7336" y="7021"/>
                    <a:pt x="7338" y="7019"/>
                    <a:pt x="7340" y="7017"/>
                  </a:cubicBezTo>
                  <a:cubicBezTo>
                    <a:pt x="17260" y="-2339"/>
                    <a:pt x="32948" y="-2339"/>
                    <a:pt x="42868" y="7017"/>
                  </a:cubicBezTo>
                  <a:cubicBezTo>
                    <a:pt x="52653" y="16680"/>
                    <a:pt x="52595" y="32289"/>
                    <a:pt x="42740" y="41882"/>
                  </a:cubicBezTo>
                  <a:cubicBezTo>
                    <a:pt x="38038" y="46459"/>
                    <a:pt x="31683" y="49031"/>
                    <a:pt x="25057" y="49040"/>
                  </a:cubicBezTo>
                  <a:close/>
                  <a:moveTo>
                    <a:pt x="25057" y="9072"/>
                  </a:moveTo>
                  <a:cubicBezTo>
                    <a:pt x="20938" y="9053"/>
                    <a:pt x="16986" y="10670"/>
                    <a:pt x="14103" y="13554"/>
                  </a:cubicBezTo>
                  <a:cubicBezTo>
                    <a:pt x="8001" y="19533"/>
                    <a:pt x="7998" y="29230"/>
                    <a:pt x="14096" y="35212"/>
                  </a:cubicBezTo>
                  <a:cubicBezTo>
                    <a:pt x="14099" y="35215"/>
                    <a:pt x="14101" y="35217"/>
                    <a:pt x="14103" y="35219"/>
                  </a:cubicBezTo>
                  <a:lnTo>
                    <a:pt x="14103" y="35219"/>
                  </a:lnTo>
                  <a:cubicBezTo>
                    <a:pt x="20293" y="40900"/>
                    <a:pt x="29916" y="40900"/>
                    <a:pt x="36106" y="35219"/>
                  </a:cubicBezTo>
                  <a:cubicBezTo>
                    <a:pt x="42208" y="29240"/>
                    <a:pt x="42211" y="19543"/>
                    <a:pt x="36112" y="13561"/>
                  </a:cubicBezTo>
                  <a:cubicBezTo>
                    <a:pt x="33181" y="10685"/>
                    <a:pt x="29203" y="9070"/>
                    <a:pt x="25057" y="9072"/>
                  </a:cubicBezTo>
                  <a:close/>
                </a:path>
              </a:pathLst>
            </a:custGeom>
            <a:grpFill/>
            <a:ln w="9525" cap="flat">
              <a:noFill/>
              <a:prstDash val="solid"/>
              <a:miter/>
            </a:ln>
          </p:spPr>
          <p:txBody>
            <a:bodyPr rtlCol="0" anchor="ctr"/>
            <a:lstStyle/>
            <a:p>
              <a:endParaRPr lang="en-US"/>
            </a:p>
          </p:txBody>
        </p:sp>
        <p:sp>
          <p:nvSpPr>
            <p:cNvPr id="483" name="Freeform 482">
              <a:extLst>
                <a:ext uri="{FF2B5EF4-FFF2-40B4-BE49-F238E27FC236}">
                  <a16:creationId xmlns:a16="http://schemas.microsoft.com/office/drawing/2014/main" id="{CE475635-5BE2-F142-B5B4-BF11D304D276}"/>
                </a:ext>
              </a:extLst>
            </p:cNvPr>
            <p:cNvSpPr/>
            <p:nvPr/>
          </p:nvSpPr>
          <p:spPr>
            <a:xfrm>
              <a:off x="4483798" y="3290140"/>
              <a:ext cx="68008" cy="71530"/>
            </a:xfrm>
            <a:custGeom>
              <a:avLst/>
              <a:gdLst>
                <a:gd name="connsiteX0" fmla="*/ 32480 w 68008"/>
                <a:gd name="connsiteY0" fmla="*/ 71531 h 71530"/>
                <a:gd name="connsiteX1" fmla="*/ 0 w 68008"/>
                <a:gd name="connsiteY1" fmla="*/ 39594 h 71530"/>
                <a:gd name="connsiteX2" fmla="*/ 6763 w 68008"/>
                <a:gd name="connsiteY2" fmla="*/ 32964 h 71530"/>
                <a:gd name="connsiteX3" fmla="*/ 32576 w 68008"/>
                <a:gd name="connsiteY3" fmla="*/ 58364 h 71530"/>
                <a:gd name="connsiteX4" fmla="*/ 54578 w 68008"/>
                <a:gd name="connsiteY4" fmla="*/ 36793 h 71530"/>
                <a:gd name="connsiteX5" fmla="*/ 24003 w 68008"/>
                <a:gd name="connsiteY5" fmla="*/ 6630 h 71530"/>
                <a:gd name="connsiteX6" fmla="*/ 30766 w 68008"/>
                <a:gd name="connsiteY6" fmla="*/ 0 h 71530"/>
                <a:gd name="connsiteX7" fmla="*/ 68008 w 68008"/>
                <a:gd name="connsiteY7" fmla="*/ 36793 h 71530"/>
                <a:gd name="connsiteX8" fmla="*/ 32480 w 68008"/>
                <a:gd name="connsiteY8" fmla="*/ 71531 h 7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008" h="71530">
                  <a:moveTo>
                    <a:pt x="32480" y="71531"/>
                  </a:moveTo>
                  <a:lnTo>
                    <a:pt x="0" y="39594"/>
                  </a:lnTo>
                  <a:lnTo>
                    <a:pt x="6763" y="32964"/>
                  </a:lnTo>
                  <a:lnTo>
                    <a:pt x="32576" y="58364"/>
                  </a:lnTo>
                  <a:lnTo>
                    <a:pt x="54578" y="36793"/>
                  </a:lnTo>
                  <a:lnTo>
                    <a:pt x="24003" y="6630"/>
                  </a:lnTo>
                  <a:lnTo>
                    <a:pt x="30766" y="0"/>
                  </a:lnTo>
                  <a:lnTo>
                    <a:pt x="68008" y="36793"/>
                  </a:lnTo>
                  <a:lnTo>
                    <a:pt x="32480" y="71531"/>
                  </a:lnTo>
                  <a:close/>
                </a:path>
              </a:pathLst>
            </a:custGeom>
            <a:grpFill/>
            <a:ln w="9525" cap="flat">
              <a:no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FC8284E0-5685-A641-8629-9D5D02060BE0}"/>
                </a:ext>
              </a:extLst>
            </p:cNvPr>
            <p:cNvSpPr/>
            <p:nvPr/>
          </p:nvSpPr>
          <p:spPr>
            <a:xfrm>
              <a:off x="4517612" y="3328427"/>
              <a:ext cx="45910" cy="45290"/>
            </a:xfrm>
            <a:custGeom>
              <a:avLst/>
              <a:gdLst>
                <a:gd name="connsiteX0" fmla="*/ 20002 w 45910"/>
                <a:gd name="connsiteY0" fmla="*/ 45290 h 45290"/>
                <a:gd name="connsiteX1" fmla="*/ 0 w 45910"/>
                <a:gd name="connsiteY1" fmla="*/ 25493 h 45290"/>
                <a:gd name="connsiteX2" fmla="*/ 6667 w 45910"/>
                <a:gd name="connsiteY2" fmla="*/ 18863 h 45290"/>
                <a:gd name="connsiteX3" fmla="*/ 20002 w 45910"/>
                <a:gd name="connsiteY3" fmla="*/ 32030 h 45290"/>
                <a:gd name="connsiteX4" fmla="*/ 32480 w 45910"/>
                <a:gd name="connsiteY4" fmla="*/ 19797 h 45290"/>
                <a:gd name="connsiteX5" fmla="*/ 19240 w 45910"/>
                <a:gd name="connsiteY5" fmla="*/ 6630 h 45290"/>
                <a:gd name="connsiteX6" fmla="*/ 26003 w 45910"/>
                <a:gd name="connsiteY6" fmla="*/ 0 h 45290"/>
                <a:gd name="connsiteX7" fmla="*/ 45911 w 45910"/>
                <a:gd name="connsiteY7" fmla="*/ 19797 h 45290"/>
                <a:gd name="connsiteX8" fmla="*/ 20002 w 45910"/>
                <a:gd name="connsiteY8" fmla="*/ 45290 h 4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10" h="45290">
                  <a:moveTo>
                    <a:pt x="20002" y="45290"/>
                  </a:moveTo>
                  <a:lnTo>
                    <a:pt x="0" y="25493"/>
                  </a:lnTo>
                  <a:lnTo>
                    <a:pt x="6667" y="18863"/>
                  </a:lnTo>
                  <a:lnTo>
                    <a:pt x="20002" y="32030"/>
                  </a:lnTo>
                  <a:lnTo>
                    <a:pt x="32480" y="19797"/>
                  </a:lnTo>
                  <a:lnTo>
                    <a:pt x="19240" y="6630"/>
                  </a:lnTo>
                  <a:lnTo>
                    <a:pt x="26003" y="0"/>
                  </a:lnTo>
                  <a:lnTo>
                    <a:pt x="45911" y="19797"/>
                  </a:lnTo>
                  <a:lnTo>
                    <a:pt x="20002" y="45290"/>
                  </a:lnTo>
                  <a:close/>
                </a:path>
              </a:pathLst>
            </a:custGeom>
            <a:grpFill/>
            <a:ln w="9525" cap="flat">
              <a:noFill/>
              <a:prstDash val="solid"/>
              <a:miter/>
            </a:ln>
          </p:spPr>
          <p:txBody>
            <a:bodyPr rtlCol="0" anchor="ctr"/>
            <a:lstStyle/>
            <a:p>
              <a:endParaRPr lang="en-US"/>
            </a:p>
          </p:txBody>
        </p:sp>
        <p:sp>
          <p:nvSpPr>
            <p:cNvPr id="485" name="Freeform 484">
              <a:extLst>
                <a:ext uri="{FF2B5EF4-FFF2-40B4-BE49-F238E27FC236}">
                  <a16:creationId xmlns:a16="http://schemas.microsoft.com/office/drawing/2014/main" id="{76B73E78-9A3A-1A41-9CEE-87DE42B32C27}"/>
                </a:ext>
              </a:extLst>
            </p:cNvPr>
            <p:cNvSpPr/>
            <p:nvPr/>
          </p:nvSpPr>
          <p:spPr>
            <a:xfrm>
              <a:off x="4524470" y="3335991"/>
              <a:ext cx="56673" cy="54628"/>
            </a:xfrm>
            <a:custGeom>
              <a:avLst/>
              <a:gdLst>
                <a:gd name="connsiteX0" fmla="*/ 17717 w 56673"/>
                <a:gd name="connsiteY0" fmla="*/ 54629 h 54628"/>
                <a:gd name="connsiteX1" fmla="*/ 0 w 56673"/>
                <a:gd name="connsiteY1" fmla="*/ 37353 h 54628"/>
                <a:gd name="connsiteX2" fmla="*/ 38100 w 56673"/>
                <a:gd name="connsiteY2" fmla="*/ 0 h 54628"/>
                <a:gd name="connsiteX3" fmla="*/ 56674 w 56673"/>
                <a:gd name="connsiteY3" fmla="*/ 18303 h 54628"/>
                <a:gd name="connsiteX4" fmla="*/ 49911 w 56673"/>
                <a:gd name="connsiteY4" fmla="*/ 24933 h 54628"/>
                <a:gd name="connsiteX5" fmla="*/ 38100 w 56673"/>
                <a:gd name="connsiteY5" fmla="*/ 13260 h 54628"/>
                <a:gd name="connsiteX6" fmla="*/ 13526 w 56673"/>
                <a:gd name="connsiteY6" fmla="*/ 37353 h 54628"/>
                <a:gd name="connsiteX7" fmla="*/ 24479 w 56673"/>
                <a:gd name="connsiteY7" fmla="*/ 48092 h 54628"/>
                <a:gd name="connsiteX8" fmla="*/ 17717 w 56673"/>
                <a:gd name="connsiteY8" fmla="*/ 54629 h 5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673" h="54628">
                  <a:moveTo>
                    <a:pt x="17717" y="54629"/>
                  </a:moveTo>
                  <a:lnTo>
                    <a:pt x="0" y="37353"/>
                  </a:lnTo>
                  <a:lnTo>
                    <a:pt x="38100" y="0"/>
                  </a:lnTo>
                  <a:lnTo>
                    <a:pt x="56674" y="18303"/>
                  </a:lnTo>
                  <a:lnTo>
                    <a:pt x="49911" y="24933"/>
                  </a:lnTo>
                  <a:lnTo>
                    <a:pt x="38100" y="13260"/>
                  </a:lnTo>
                  <a:lnTo>
                    <a:pt x="13526" y="37353"/>
                  </a:lnTo>
                  <a:lnTo>
                    <a:pt x="24479" y="48092"/>
                  </a:lnTo>
                  <a:lnTo>
                    <a:pt x="17717" y="54629"/>
                  </a:lnTo>
                  <a:close/>
                </a:path>
              </a:pathLst>
            </a:custGeom>
            <a:grpFill/>
            <a:ln w="9525" cap="flat">
              <a:noFill/>
              <a:prstDash val="solid"/>
              <a:miter/>
            </a:ln>
          </p:spPr>
          <p:txBody>
            <a:bodyPr rtlCol="0" anchor="ctr"/>
            <a:lstStyle/>
            <a:p>
              <a:endParaRPr lang="en-US"/>
            </a:p>
          </p:txBody>
        </p:sp>
        <p:sp>
          <p:nvSpPr>
            <p:cNvPr id="486" name="Freeform 485">
              <a:extLst>
                <a:ext uri="{FF2B5EF4-FFF2-40B4-BE49-F238E27FC236}">
                  <a16:creationId xmlns:a16="http://schemas.microsoft.com/office/drawing/2014/main" id="{2DF75097-66F0-3046-BF06-D38079D59526}"/>
                </a:ext>
              </a:extLst>
            </p:cNvPr>
            <p:cNvSpPr/>
            <p:nvPr/>
          </p:nvSpPr>
          <p:spPr>
            <a:xfrm>
              <a:off x="4604575" y="3468313"/>
              <a:ext cx="110299" cy="57616"/>
            </a:xfrm>
            <a:custGeom>
              <a:avLst/>
              <a:gdLst>
                <a:gd name="connsiteX0" fmla="*/ 110300 w 110299"/>
                <a:gd name="connsiteY0" fmla="*/ 57617 h 57616"/>
                <a:gd name="connsiteX1" fmla="*/ 0 w 110299"/>
                <a:gd name="connsiteY1" fmla="*/ 57617 h 57616"/>
                <a:gd name="connsiteX2" fmla="*/ 0 w 110299"/>
                <a:gd name="connsiteY2" fmla="*/ 0 h 57616"/>
                <a:gd name="connsiteX3" fmla="*/ 110300 w 110299"/>
                <a:gd name="connsiteY3" fmla="*/ 0 h 57616"/>
                <a:gd name="connsiteX4" fmla="*/ 10001 w 110299"/>
                <a:gd name="connsiteY4" fmla="*/ 48279 h 57616"/>
                <a:gd name="connsiteX5" fmla="*/ 100775 w 110299"/>
                <a:gd name="connsiteY5" fmla="*/ 48279 h 57616"/>
                <a:gd name="connsiteX6" fmla="*/ 100775 w 110299"/>
                <a:gd name="connsiteY6" fmla="*/ 9338 h 57616"/>
                <a:gd name="connsiteX7" fmla="*/ 9525 w 110299"/>
                <a:gd name="connsiteY7" fmla="*/ 9338 h 5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299" h="57616">
                  <a:moveTo>
                    <a:pt x="110300" y="57617"/>
                  </a:moveTo>
                  <a:lnTo>
                    <a:pt x="0" y="57617"/>
                  </a:lnTo>
                  <a:lnTo>
                    <a:pt x="0" y="0"/>
                  </a:lnTo>
                  <a:lnTo>
                    <a:pt x="110300" y="0"/>
                  </a:lnTo>
                  <a:close/>
                  <a:moveTo>
                    <a:pt x="10001" y="48279"/>
                  </a:moveTo>
                  <a:lnTo>
                    <a:pt x="100775" y="48279"/>
                  </a:lnTo>
                  <a:lnTo>
                    <a:pt x="100775" y="9338"/>
                  </a:lnTo>
                  <a:lnTo>
                    <a:pt x="9525" y="9338"/>
                  </a:lnTo>
                  <a:close/>
                </a:path>
              </a:pathLst>
            </a:custGeom>
            <a:grpFill/>
            <a:ln w="9525" cap="flat">
              <a:noFill/>
              <a:prstDash val="solid"/>
              <a:miter/>
            </a:ln>
          </p:spPr>
          <p:txBody>
            <a:bodyPr rtlCol="0" anchor="ctr"/>
            <a:lstStyle/>
            <a:p>
              <a:endParaRPr lang="en-US"/>
            </a:p>
          </p:txBody>
        </p:sp>
      </p:grpSp>
      <p:grpSp>
        <p:nvGrpSpPr>
          <p:cNvPr id="487" name="Graphic 29">
            <a:extLst>
              <a:ext uri="{FF2B5EF4-FFF2-40B4-BE49-F238E27FC236}">
                <a16:creationId xmlns:a16="http://schemas.microsoft.com/office/drawing/2014/main" id="{C2F0DEA9-C6BD-5449-8E6A-367C6D6F519D}"/>
              </a:ext>
            </a:extLst>
          </p:cNvPr>
          <p:cNvGrpSpPr/>
          <p:nvPr userDrawn="1"/>
        </p:nvGrpSpPr>
        <p:grpSpPr>
          <a:xfrm>
            <a:off x="531576" y="1873751"/>
            <a:ext cx="229000" cy="259696"/>
            <a:chOff x="4419600" y="3257574"/>
            <a:chExt cx="304799" cy="345656"/>
          </a:xfrm>
          <a:solidFill>
            <a:schemeClr val="accent1"/>
          </a:solidFill>
        </p:grpSpPr>
        <p:sp>
          <p:nvSpPr>
            <p:cNvPr id="488" name="Freeform 487">
              <a:extLst>
                <a:ext uri="{FF2B5EF4-FFF2-40B4-BE49-F238E27FC236}">
                  <a16:creationId xmlns:a16="http://schemas.microsoft.com/office/drawing/2014/main" id="{5B96F362-0E0D-CD43-A40E-EBD5D550896B}"/>
                </a:ext>
              </a:extLst>
            </p:cNvPr>
            <p:cNvSpPr/>
            <p:nvPr/>
          </p:nvSpPr>
          <p:spPr>
            <a:xfrm>
              <a:off x="4420739" y="3257574"/>
              <a:ext cx="303365" cy="184223"/>
            </a:xfrm>
            <a:custGeom>
              <a:avLst/>
              <a:gdLst>
                <a:gd name="connsiteX0" fmla="*/ 243272 w 303365"/>
                <a:gd name="connsiteY0" fmla="*/ 183844 h 184223"/>
                <a:gd name="connsiteX1" fmla="*/ 210315 w 303365"/>
                <a:gd name="connsiteY1" fmla="*/ 183844 h 184223"/>
                <a:gd name="connsiteX2" fmla="*/ 210315 w 303365"/>
                <a:gd name="connsiteY2" fmla="*/ 174577 h 184223"/>
                <a:gd name="connsiteX3" fmla="*/ 243272 w 303365"/>
                <a:gd name="connsiteY3" fmla="*/ 174577 h 184223"/>
                <a:gd name="connsiteX4" fmla="*/ 292750 w 303365"/>
                <a:gd name="connsiteY4" fmla="*/ 126150 h 184223"/>
                <a:gd name="connsiteX5" fmla="*/ 258893 w 303365"/>
                <a:gd name="connsiteY5" fmla="*/ 80511 h 184223"/>
                <a:gd name="connsiteX6" fmla="*/ 255083 w 303365"/>
                <a:gd name="connsiteY6" fmla="*/ 79306 h 184223"/>
                <a:gd name="connsiteX7" fmla="*/ 256035 w 303365"/>
                <a:gd name="connsiteY7" fmla="*/ 75414 h 184223"/>
                <a:gd name="connsiteX8" fmla="*/ 256035 w 303365"/>
                <a:gd name="connsiteY8" fmla="*/ 69390 h 184223"/>
                <a:gd name="connsiteX9" fmla="*/ 215268 w 303365"/>
                <a:gd name="connsiteY9" fmla="*/ 29817 h 184223"/>
                <a:gd name="connsiteX10" fmla="*/ 196218 w 303365"/>
                <a:gd name="connsiteY10" fmla="*/ 34729 h 184223"/>
                <a:gd name="connsiteX11" fmla="*/ 192789 w 303365"/>
                <a:gd name="connsiteY11" fmla="*/ 37046 h 184223"/>
                <a:gd name="connsiteX12" fmla="*/ 190313 w 303365"/>
                <a:gd name="connsiteY12" fmla="*/ 33895 h 184223"/>
                <a:gd name="connsiteX13" fmla="*/ 99558 w 303365"/>
                <a:gd name="connsiteY13" fmla="*/ 22838 h 184223"/>
                <a:gd name="connsiteX14" fmla="*/ 75060 w 303365"/>
                <a:gd name="connsiteY14" fmla="*/ 64849 h 184223"/>
                <a:gd name="connsiteX15" fmla="*/ 75060 w 303365"/>
                <a:gd name="connsiteY15" fmla="*/ 69482 h 184223"/>
                <a:gd name="connsiteX16" fmla="*/ 70298 w 303365"/>
                <a:gd name="connsiteY16" fmla="*/ 68926 h 184223"/>
                <a:gd name="connsiteX17" fmla="*/ 64202 w 303365"/>
                <a:gd name="connsiteY17" fmla="*/ 68926 h 184223"/>
                <a:gd name="connsiteX18" fmla="*/ 9339 w 303365"/>
                <a:gd name="connsiteY18" fmla="*/ 121378 h 184223"/>
                <a:gd name="connsiteX19" fmla="*/ 9338 w 303365"/>
                <a:gd name="connsiteY19" fmla="*/ 121659 h 184223"/>
                <a:gd name="connsiteX20" fmla="*/ 25816 w 303365"/>
                <a:gd name="connsiteY20" fmla="*/ 161695 h 184223"/>
                <a:gd name="connsiteX21" fmla="*/ 57058 w 303365"/>
                <a:gd name="connsiteY21" fmla="*/ 174206 h 184223"/>
                <a:gd name="connsiteX22" fmla="*/ 91729 w 303365"/>
                <a:gd name="connsiteY22" fmla="*/ 174206 h 184223"/>
                <a:gd name="connsiteX23" fmla="*/ 91729 w 303365"/>
                <a:gd name="connsiteY23" fmla="*/ 183474 h 184223"/>
                <a:gd name="connsiteX24" fmla="*/ 57153 w 303365"/>
                <a:gd name="connsiteY24" fmla="*/ 183474 h 184223"/>
                <a:gd name="connsiteX25" fmla="*/ 19053 w 303365"/>
                <a:gd name="connsiteY25" fmla="*/ 168275 h 184223"/>
                <a:gd name="connsiteX26" fmla="*/ 3 w 303365"/>
                <a:gd name="connsiteY26" fmla="*/ 121937 h 184223"/>
                <a:gd name="connsiteX27" fmla="*/ 63725 w 303365"/>
                <a:gd name="connsiteY27" fmla="*/ 59473 h 184223"/>
                <a:gd name="connsiteX28" fmla="*/ 66297 w 303365"/>
                <a:gd name="connsiteY28" fmla="*/ 59473 h 184223"/>
                <a:gd name="connsiteX29" fmla="*/ 152245 w 303365"/>
                <a:gd name="connsiteY29" fmla="*/ 1129 h 184223"/>
                <a:gd name="connsiteX30" fmla="*/ 195266 w 303365"/>
                <a:gd name="connsiteY30" fmla="*/ 24905 h 184223"/>
                <a:gd name="connsiteX31" fmla="*/ 215554 w 303365"/>
                <a:gd name="connsiteY31" fmla="*/ 20550 h 184223"/>
                <a:gd name="connsiteX32" fmla="*/ 265560 w 303365"/>
                <a:gd name="connsiteY32" fmla="*/ 69390 h 184223"/>
                <a:gd name="connsiteX33" fmla="*/ 265560 w 303365"/>
                <a:gd name="connsiteY33" fmla="*/ 73004 h 184223"/>
                <a:gd name="connsiteX34" fmla="*/ 299358 w 303365"/>
                <a:gd name="connsiteY34" fmla="*/ 147455 h 184223"/>
                <a:gd name="connsiteX35" fmla="*/ 243176 w 303365"/>
                <a:gd name="connsiteY35" fmla="*/ 184215 h 184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3365" h="184223">
                  <a:moveTo>
                    <a:pt x="243272" y="183844"/>
                  </a:moveTo>
                  <a:lnTo>
                    <a:pt x="210315" y="183844"/>
                  </a:lnTo>
                  <a:lnTo>
                    <a:pt x="210315" y="174577"/>
                  </a:lnTo>
                  <a:lnTo>
                    <a:pt x="243272" y="174577"/>
                  </a:lnTo>
                  <a:cubicBezTo>
                    <a:pt x="270679" y="174498"/>
                    <a:pt x="292831" y="152817"/>
                    <a:pt x="292750" y="126150"/>
                  </a:cubicBezTo>
                  <a:cubicBezTo>
                    <a:pt x="292687" y="105448"/>
                    <a:pt x="279067" y="87089"/>
                    <a:pt x="258893" y="80511"/>
                  </a:cubicBezTo>
                  <a:lnTo>
                    <a:pt x="255083" y="79306"/>
                  </a:lnTo>
                  <a:lnTo>
                    <a:pt x="256035" y="75414"/>
                  </a:lnTo>
                  <a:cubicBezTo>
                    <a:pt x="256222" y="73410"/>
                    <a:pt x="256222" y="71394"/>
                    <a:pt x="256035" y="69390"/>
                  </a:cubicBezTo>
                  <a:cubicBezTo>
                    <a:pt x="255983" y="47519"/>
                    <a:pt x="237746" y="29817"/>
                    <a:pt x="215268" y="29817"/>
                  </a:cubicBezTo>
                  <a:cubicBezTo>
                    <a:pt x="208598" y="29895"/>
                    <a:pt x="202052" y="31583"/>
                    <a:pt x="196218" y="34729"/>
                  </a:cubicBezTo>
                  <a:lnTo>
                    <a:pt x="192789" y="37046"/>
                  </a:lnTo>
                  <a:lnTo>
                    <a:pt x="190313" y="33895"/>
                  </a:lnTo>
                  <a:cubicBezTo>
                    <a:pt x="168390" y="6458"/>
                    <a:pt x="127757" y="1507"/>
                    <a:pt x="99558" y="22838"/>
                  </a:cubicBezTo>
                  <a:cubicBezTo>
                    <a:pt x="85973" y="33113"/>
                    <a:pt x="77157" y="48232"/>
                    <a:pt x="75060" y="64849"/>
                  </a:cubicBezTo>
                  <a:lnTo>
                    <a:pt x="75060" y="69482"/>
                  </a:lnTo>
                  <a:lnTo>
                    <a:pt x="70298" y="68926"/>
                  </a:lnTo>
                  <a:cubicBezTo>
                    <a:pt x="68297" y="68926"/>
                    <a:pt x="66297" y="68926"/>
                    <a:pt x="64202" y="68926"/>
                  </a:cubicBezTo>
                  <a:cubicBezTo>
                    <a:pt x="34165" y="68670"/>
                    <a:pt x="9603" y="92154"/>
                    <a:pt x="9339" y="121378"/>
                  </a:cubicBezTo>
                  <a:cubicBezTo>
                    <a:pt x="9339" y="121472"/>
                    <a:pt x="9338" y="121565"/>
                    <a:pt x="9338" y="121659"/>
                  </a:cubicBezTo>
                  <a:cubicBezTo>
                    <a:pt x="9269" y="136582"/>
                    <a:pt x="15180" y="150943"/>
                    <a:pt x="25816" y="161695"/>
                  </a:cubicBezTo>
                  <a:cubicBezTo>
                    <a:pt x="34049" y="169824"/>
                    <a:pt x="45329" y="174341"/>
                    <a:pt x="57058" y="174206"/>
                  </a:cubicBezTo>
                  <a:lnTo>
                    <a:pt x="91729" y="174206"/>
                  </a:lnTo>
                  <a:lnTo>
                    <a:pt x="91729" y="183474"/>
                  </a:lnTo>
                  <a:lnTo>
                    <a:pt x="57153" y="183474"/>
                  </a:lnTo>
                  <a:cubicBezTo>
                    <a:pt x="42830" y="183802"/>
                    <a:pt x="29017" y="178292"/>
                    <a:pt x="19053" y="168275"/>
                  </a:cubicBezTo>
                  <a:cubicBezTo>
                    <a:pt x="6678" y="155873"/>
                    <a:pt x="-168" y="139221"/>
                    <a:pt x="3" y="121937"/>
                  </a:cubicBezTo>
                  <a:cubicBezTo>
                    <a:pt x="-102" y="87578"/>
                    <a:pt x="28412" y="59627"/>
                    <a:pt x="63725" y="59473"/>
                  </a:cubicBezTo>
                  <a:lnTo>
                    <a:pt x="66297" y="59473"/>
                  </a:lnTo>
                  <a:cubicBezTo>
                    <a:pt x="73472" y="20270"/>
                    <a:pt x="111953" y="-5852"/>
                    <a:pt x="152245" y="1129"/>
                  </a:cubicBezTo>
                  <a:cubicBezTo>
                    <a:pt x="168962" y="4025"/>
                    <a:pt x="184149" y="12419"/>
                    <a:pt x="195266" y="24905"/>
                  </a:cubicBezTo>
                  <a:cubicBezTo>
                    <a:pt x="201635" y="22072"/>
                    <a:pt x="208550" y="20587"/>
                    <a:pt x="215554" y="20550"/>
                  </a:cubicBezTo>
                  <a:cubicBezTo>
                    <a:pt x="243159" y="20753"/>
                    <a:pt x="265457" y="42530"/>
                    <a:pt x="265560" y="69390"/>
                  </a:cubicBezTo>
                  <a:cubicBezTo>
                    <a:pt x="265560" y="70687"/>
                    <a:pt x="265560" y="71892"/>
                    <a:pt x="265560" y="73004"/>
                  </a:cubicBezTo>
                  <a:cubicBezTo>
                    <a:pt x="296023" y="84482"/>
                    <a:pt x="311155" y="117815"/>
                    <a:pt x="299358" y="147455"/>
                  </a:cubicBezTo>
                  <a:cubicBezTo>
                    <a:pt x="290402" y="169956"/>
                    <a:pt x="267972" y="184632"/>
                    <a:pt x="243176" y="184215"/>
                  </a:cubicBezTo>
                  <a:close/>
                </a:path>
              </a:pathLst>
            </a:custGeom>
            <a:grpFill/>
            <a:ln w="9525" cap="flat">
              <a:no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F4472B66-64AC-5F48-AD4B-D3770937F386}"/>
                </a:ext>
              </a:extLst>
            </p:cNvPr>
            <p:cNvSpPr/>
            <p:nvPr/>
          </p:nvSpPr>
          <p:spPr>
            <a:xfrm>
              <a:off x="4475702" y="3431687"/>
              <a:ext cx="55435" cy="53659"/>
            </a:xfrm>
            <a:custGeom>
              <a:avLst/>
              <a:gdLst>
                <a:gd name="connsiteX0" fmla="*/ 9525 w 55435"/>
                <a:gd name="connsiteY0" fmla="*/ 53659 h 53659"/>
                <a:gd name="connsiteX1" fmla="*/ 0 w 55435"/>
                <a:gd name="connsiteY1" fmla="*/ 53659 h 53659"/>
                <a:gd name="connsiteX2" fmla="*/ 0 w 55435"/>
                <a:gd name="connsiteY2" fmla="*/ 41241 h 53659"/>
                <a:gd name="connsiteX3" fmla="*/ 17812 w 55435"/>
                <a:gd name="connsiteY3" fmla="*/ 24003 h 53659"/>
                <a:gd name="connsiteX4" fmla="*/ 37719 w 55435"/>
                <a:gd name="connsiteY4" fmla="*/ 24003 h 53659"/>
                <a:gd name="connsiteX5" fmla="*/ 45911 w 55435"/>
                <a:gd name="connsiteY5" fmla="*/ 15940 h 53659"/>
                <a:gd name="connsiteX6" fmla="*/ 45911 w 55435"/>
                <a:gd name="connsiteY6" fmla="*/ 0 h 53659"/>
                <a:gd name="connsiteX7" fmla="*/ 55436 w 55435"/>
                <a:gd name="connsiteY7" fmla="*/ 0 h 53659"/>
                <a:gd name="connsiteX8" fmla="*/ 55436 w 55435"/>
                <a:gd name="connsiteY8" fmla="*/ 15940 h 53659"/>
                <a:gd name="connsiteX9" fmla="*/ 37719 w 55435"/>
                <a:gd name="connsiteY9" fmla="*/ 33271 h 53659"/>
                <a:gd name="connsiteX10" fmla="*/ 17812 w 55435"/>
                <a:gd name="connsiteY10" fmla="*/ 33271 h 53659"/>
                <a:gd name="connsiteX11" fmla="*/ 9525 w 55435"/>
                <a:gd name="connsiteY11" fmla="*/ 41241 h 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435" h="53659">
                  <a:moveTo>
                    <a:pt x="9525" y="53659"/>
                  </a:moveTo>
                  <a:lnTo>
                    <a:pt x="0" y="53659"/>
                  </a:lnTo>
                  <a:lnTo>
                    <a:pt x="0" y="41241"/>
                  </a:lnTo>
                  <a:cubicBezTo>
                    <a:pt x="52" y="31706"/>
                    <a:pt x="8012" y="24003"/>
                    <a:pt x="17812" y="24003"/>
                  </a:cubicBezTo>
                  <a:lnTo>
                    <a:pt x="37719" y="24003"/>
                  </a:lnTo>
                  <a:cubicBezTo>
                    <a:pt x="42258" y="23952"/>
                    <a:pt x="45911" y="20357"/>
                    <a:pt x="45911" y="15940"/>
                  </a:cubicBezTo>
                  <a:lnTo>
                    <a:pt x="45911" y="0"/>
                  </a:lnTo>
                  <a:lnTo>
                    <a:pt x="55436" y="0"/>
                  </a:lnTo>
                  <a:lnTo>
                    <a:pt x="55436" y="15940"/>
                  </a:lnTo>
                  <a:cubicBezTo>
                    <a:pt x="55436" y="25475"/>
                    <a:pt x="47519" y="33220"/>
                    <a:pt x="37719" y="33271"/>
                  </a:cubicBezTo>
                  <a:lnTo>
                    <a:pt x="17812" y="33271"/>
                  </a:lnTo>
                  <a:cubicBezTo>
                    <a:pt x="13272" y="33270"/>
                    <a:pt x="9577" y="36824"/>
                    <a:pt x="9525" y="41241"/>
                  </a:cubicBezTo>
                  <a:close/>
                </a:path>
              </a:pathLst>
            </a:custGeom>
            <a:grpFill/>
            <a:ln w="9525" cap="flat">
              <a:no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EEF46424-8AF6-7A45-8CF7-2C53E48E6E9C}"/>
                </a:ext>
              </a:extLst>
            </p:cNvPr>
            <p:cNvSpPr/>
            <p:nvPr/>
          </p:nvSpPr>
          <p:spPr>
            <a:xfrm>
              <a:off x="4451032" y="3473855"/>
              <a:ext cx="80581" cy="64409"/>
            </a:xfrm>
            <a:custGeom>
              <a:avLst/>
              <a:gdLst>
                <a:gd name="connsiteX0" fmla="*/ 52007 w 80581"/>
                <a:gd name="connsiteY0" fmla="*/ 64410 h 64409"/>
                <a:gd name="connsiteX1" fmla="*/ 0 w 80581"/>
                <a:gd name="connsiteY1" fmla="*/ 64410 h 64409"/>
                <a:gd name="connsiteX2" fmla="*/ 0 w 80581"/>
                <a:gd name="connsiteY2" fmla="*/ 55142 h 64409"/>
                <a:gd name="connsiteX3" fmla="*/ 52007 w 80581"/>
                <a:gd name="connsiteY3" fmla="*/ 55142 h 64409"/>
                <a:gd name="connsiteX4" fmla="*/ 71057 w 80581"/>
                <a:gd name="connsiteY4" fmla="*/ 37070 h 64409"/>
                <a:gd name="connsiteX5" fmla="*/ 71057 w 80581"/>
                <a:gd name="connsiteY5" fmla="*/ 0 h 64409"/>
                <a:gd name="connsiteX6" fmla="*/ 80582 w 80581"/>
                <a:gd name="connsiteY6" fmla="*/ 0 h 64409"/>
                <a:gd name="connsiteX7" fmla="*/ 80582 w 80581"/>
                <a:gd name="connsiteY7" fmla="*/ 37070 h 64409"/>
                <a:gd name="connsiteX8" fmla="*/ 52007 w 80581"/>
                <a:gd name="connsiteY8" fmla="*/ 64410 h 6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581" h="64409">
                  <a:moveTo>
                    <a:pt x="52007" y="64410"/>
                  </a:moveTo>
                  <a:lnTo>
                    <a:pt x="0" y="64410"/>
                  </a:lnTo>
                  <a:lnTo>
                    <a:pt x="0" y="55142"/>
                  </a:lnTo>
                  <a:lnTo>
                    <a:pt x="52007" y="55142"/>
                  </a:lnTo>
                  <a:cubicBezTo>
                    <a:pt x="62344" y="55145"/>
                    <a:pt x="70798" y="47126"/>
                    <a:pt x="71057" y="37070"/>
                  </a:cubicBezTo>
                  <a:lnTo>
                    <a:pt x="71057" y="0"/>
                  </a:lnTo>
                  <a:lnTo>
                    <a:pt x="80582" y="0"/>
                  </a:lnTo>
                  <a:lnTo>
                    <a:pt x="80582" y="37070"/>
                  </a:lnTo>
                  <a:cubicBezTo>
                    <a:pt x="80322" y="52244"/>
                    <a:pt x="67604" y="64412"/>
                    <a:pt x="52007" y="64410"/>
                  </a:cubicBezTo>
                  <a:close/>
                </a:path>
              </a:pathLst>
            </a:custGeom>
            <a:grpFill/>
            <a:ln w="9525" cap="flat">
              <a:noFill/>
              <a:prstDash val="solid"/>
              <a:miter/>
            </a:ln>
          </p:spPr>
          <p:txBody>
            <a:bodyPr rtlCol="0" anchor="ctr"/>
            <a:lstStyle/>
            <a:p>
              <a:endParaRPr lang="en-US"/>
            </a:p>
          </p:txBody>
        </p:sp>
        <p:sp>
          <p:nvSpPr>
            <p:cNvPr id="491" name="Freeform 490">
              <a:extLst>
                <a:ext uri="{FF2B5EF4-FFF2-40B4-BE49-F238E27FC236}">
                  <a16:creationId xmlns:a16="http://schemas.microsoft.com/office/drawing/2014/main" id="{214359F8-8A15-B244-910B-C4B517EBF617}"/>
                </a:ext>
              </a:extLst>
            </p:cNvPr>
            <p:cNvSpPr/>
            <p:nvPr/>
          </p:nvSpPr>
          <p:spPr>
            <a:xfrm>
              <a:off x="4419600" y="3515929"/>
              <a:ext cx="36195" cy="35216"/>
            </a:xfrm>
            <a:custGeom>
              <a:avLst/>
              <a:gdLst>
                <a:gd name="connsiteX0" fmla="*/ 18097 w 36195"/>
                <a:gd name="connsiteY0" fmla="*/ 35217 h 35216"/>
                <a:gd name="connsiteX1" fmla="*/ 0 w 36195"/>
                <a:gd name="connsiteY1" fmla="*/ 17608 h 35216"/>
                <a:gd name="connsiteX2" fmla="*/ 18098 w 36195"/>
                <a:gd name="connsiteY2" fmla="*/ 0 h 35216"/>
                <a:gd name="connsiteX3" fmla="*/ 36195 w 36195"/>
                <a:gd name="connsiteY3" fmla="*/ 17609 h 35216"/>
                <a:gd name="connsiteX4" fmla="*/ 36195 w 36195"/>
                <a:gd name="connsiteY4" fmla="*/ 17701 h 35216"/>
                <a:gd name="connsiteX5" fmla="*/ 18097 w 36195"/>
                <a:gd name="connsiteY5" fmla="*/ 35217 h 35216"/>
                <a:gd name="connsiteX6" fmla="*/ 18097 w 36195"/>
                <a:gd name="connsiteY6" fmla="*/ 9360 h 35216"/>
                <a:gd name="connsiteX7" fmla="*/ 9525 w 36195"/>
                <a:gd name="connsiteY7" fmla="*/ 17701 h 35216"/>
                <a:gd name="connsiteX8" fmla="*/ 18097 w 36195"/>
                <a:gd name="connsiteY8" fmla="*/ 26042 h 35216"/>
                <a:gd name="connsiteX9" fmla="*/ 26670 w 36195"/>
                <a:gd name="connsiteY9" fmla="*/ 17701 h 35216"/>
                <a:gd name="connsiteX10" fmla="*/ 18097 w 36195"/>
                <a:gd name="connsiteY10" fmla="*/ 9360 h 3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95" h="35216">
                  <a:moveTo>
                    <a:pt x="18097" y="35217"/>
                  </a:moveTo>
                  <a:cubicBezTo>
                    <a:pt x="8102" y="35217"/>
                    <a:pt x="0" y="27333"/>
                    <a:pt x="0" y="17608"/>
                  </a:cubicBezTo>
                  <a:cubicBezTo>
                    <a:pt x="0" y="7883"/>
                    <a:pt x="8103" y="0"/>
                    <a:pt x="18098" y="0"/>
                  </a:cubicBezTo>
                  <a:cubicBezTo>
                    <a:pt x="28093" y="0"/>
                    <a:pt x="36195" y="7884"/>
                    <a:pt x="36195" y="17609"/>
                  </a:cubicBezTo>
                  <a:cubicBezTo>
                    <a:pt x="36195" y="17639"/>
                    <a:pt x="36195" y="17670"/>
                    <a:pt x="36195" y="17701"/>
                  </a:cubicBezTo>
                  <a:cubicBezTo>
                    <a:pt x="36142" y="27390"/>
                    <a:pt x="28055" y="35217"/>
                    <a:pt x="18097" y="35217"/>
                  </a:cubicBezTo>
                  <a:close/>
                  <a:moveTo>
                    <a:pt x="18097" y="9360"/>
                  </a:moveTo>
                  <a:cubicBezTo>
                    <a:pt x="13363" y="9360"/>
                    <a:pt x="9525" y="13095"/>
                    <a:pt x="9525" y="17701"/>
                  </a:cubicBezTo>
                  <a:cubicBezTo>
                    <a:pt x="9525" y="22308"/>
                    <a:pt x="13363" y="26042"/>
                    <a:pt x="18097" y="26042"/>
                  </a:cubicBezTo>
                  <a:cubicBezTo>
                    <a:pt x="22832" y="26042"/>
                    <a:pt x="26670" y="22308"/>
                    <a:pt x="26670" y="17701"/>
                  </a:cubicBezTo>
                  <a:cubicBezTo>
                    <a:pt x="26670" y="13095"/>
                    <a:pt x="22832" y="9360"/>
                    <a:pt x="18097" y="9360"/>
                  </a:cubicBezTo>
                  <a:close/>
                </a:path>
              </a:pathLst>
            </a:custGeom>
            <a:grpFill/>
            <a:ln w="9525" cap="flat">
              <a:no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A0991C8C-FDF7-4B44-ABB3-FC56D0A435A1}"/>
                </a:ext>
              </a:extLst>
            </p:cNvPr>
            <p:cNvSpPr/>
            <p:nvPr/>
          </p:nvSpPr>
          <p:spPr>
            <a:xfrm>
              <a:off x="4462369" y="3480620"/>
              <a:ext cx="36194" cy="35216"/>
            </a:xfrm>
            <a:custGeom>
              <a:avLst/>
              <a:gdLst>
                <a:gd name="connsiteX0" fmla="*/ 18095 w 36194"/>
                <a:gd name="connsiteY0" fmla="*/ 35217 h 35216"/>
                <a:gd name="connsiteX1" fmla="*/ 0 w 36194"/>
                <a:gd name="connsiteY1" fmla="*/ 17606 h 35216"/>
                <a:gd name="connsiteX2" fmla="*/ 18100 w 36194"/>
                <a:gd name="connsiteY2" fmla="*/ 0 h 35216"/>
                <a:gd name="connsiteX3" fmla="*/ 36195 w 36194"/>
                <a:gd name="connsiteY3" fmla="*/ 17611 h 35216"/>
                <a:gd name="connsiteX4" fmla="*/ 36193 w 36194"/>
                <a:gd name="connsiteY4" fmla="*/ 17886 h 35216"/>
                <a:gd name="connsiteX5" fmla="*/ 18095 w 36194"/>
                <a:gd name="connsiteY5" fmla="*/ 35217 h 35216"/>
                <a:gd name="connsiteX6" fmla="*/ 18095 w 36194"/>
                <a:gd name="connsiteY6" fmla="*/ 9360 h 35216"/>
                <a:gd name="connsiteX7" fmla="*/ 9523 w 36194"/>
                <a:gd name="connsiteY7" fmla="*/ 17701 h 35216"/>
                <a:gd name="connsiteX8" fmla="*/ 18095 w 36194"/>
                <a:gd name="connsiteY8" fmla="*/ 26042 h 35216"/>
                <a:gd name="connsiteX9" fmla="*/ 26668 w 36194"/>
                <a:gd name="connsiteY9" fmla="*/ 17701 h 35216"/>
                <a:gd name="connsiteX10" fmla="*/ 18095 w 36194"/>
                <a:gd name="connsiteY10" fmla="*/ 9360 h 3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94" h="35216">
                  <a:moveTo>
                    <a:pt x="18095" y="35217"/>
                  </a:moveTo>
                  <a:cubicBezTo>
                    <a:pt x="8100" y="35216"/>
                    <a:pt x="-1" y="27331"/>
                    <a:pt x="0" y="17606"/>
                  </a:cubicBezTo>
                  <a:cubicBezTo>
                    <a:pt x="1" y="7881"/>
                    <a:pt x="8105" y="-1"/>
                    <a:pt x="18100" y="0"/>
                  </a:cubicBezTo>
                  <a:cubicBezTo>
                    <a:pt x="28095" y="1"/>
                    <a:pt x="36196" y="7886"/>
                    <a:pt x="36195" y="17611"/>
                  </a:cubicBezTo>
                  <a:cubicBezTo>
                    <a:pt x="36195" y="17703"/>
                    <a:pt x="36194" y="17794"/>
                    <a:pt x="36193" y="17886"/>
                  </a:cubicBezTo>
                  <a:cubicBezTo>
                    <a:pt x="36037" y="27502"/>
                    <a:pt x="27980" y="35218"/>
                    <a:pt x="18095" y="35217"/>
                  </a:cubicBezTo>
                  <a:close/>
                  <a:moveTo>
                    <a:pt x="18095" y="9360"/>
                  </a:moveTo>
                  <a:cubicBezTo>
                    <a:pt x="13361" y="9360"/>
                    <a:pt x="9523" y="13095"/>
                    <a:pt x="9523" y="17701"/>
                  </a:cubicBezTo>
                  <a:cubicBezTo>
                    <a:pt x="9523" y="22308"/>
                    <a:pt x="13361" y="26042"/>
                    <a:pt x="18095" y="26042"/>
                  </a:cubicBezTo>
                  <a:cubicBezTo>
                    <a:pt x="22830" y="26042"/>
                    <a:pt x="26668" y="22308"/>
                    <a:pt x="26668" y="17701"/>
                  </a:cubicBezTo>
                  <a:cubicBezTo>
                    <a:pt x="26668" y="13095"/>
                    <a:pt x="22830" y="9360"/>
                    <a:pt x="18095" y="9360"/>
                  </a:cubicBezTo>
                  <a:close/>
                </a:path>
              </a:pathLst>
            </a:custGeom>
            <a:grpFill/>
            <a:ln w="9525" cap="flat">
              <a:noFill/>
              <a:prstDash val="solid"/>
              <a:miter/>
            </a:ln>
          </p:spPr>
          <p:txBody>
            <a:bodyPr rtlCol="0" anchor="ctr"/>
            <a:lstStyle/>
            <a:p>
              <a:endParaRPr lang="en-US"/>
            </a:p>
          </p:txBody>
        </p:sp>
        <p:sp>
          <p:nvSpPr>
            <p:cNvPr id="493" name="Freeform 492">
              <a:extLst>
                <a:ext uri="{FF2B5EF4-FFF2-40B4-BE49-F238E27FC236}">
                  <a16:creationId xmlns:a16="http://schemas.microsoft.com/office/drawing/2014/main" id="{58EEE287-29D9-7942-8DA0-4BE8AF50C2B9}"/>
                </a:ext>
              </a:extLst>
            </p:cNvPr>
            <p:cNvSpPr/>
            <p:nvPr/>
          </p:nvSpPr>
          <p:spPr>
            <a:xfrm>
              <a:off x="4612481" y="3432521"/>
              <a:ext cx="55435" cy="52825"/>
            </a:xfrm>
            <a:custGeom>
              <a:avLst/>
              <a:gdLst>
                <a:gd name="connsiteX0" fmla="*/ 55435 w 55435"/>
                <a:gd name="connsiteY0" fmla="*/ 52825 h 52825"/>
                <a:gd name="connsiteX1" fmla="*/ 45910 w 55435"/>
                <a:gd name="connsiteY1" fmla="*/ 52825 h 52825"/>
                <a:gd name="connsiteX2" fmla="*/ 45910 w 55435"/>
                <a:gd name="connsiteY2" fmla="*/ 40407 h 52825"/>
                <a:gd name="connsiteX3" fmla="*/ 37719 w 55435"/>
                <a:gd name="connsiteY3" fmla="*/ 32436 h 52825"/>
                <a:gd name="connsiteX4" fmla="*/ 17812 w 55435"/>
                <a:gd name="connsiteY4" fmla="*/ 32436 h 52825"/>
                <a:gd name="connsiteX5" fmla="*/ 0 w 55435"/>
                <a:gd name="connsiteY5" fmla="*/ 15106 h 52825"/>
                <a:gd name="connsiteX6" fmla="*/ 0 w 55435"/>
                <a:gd name="connsiteY6" fmla="*/ 0 h 52825"/>
                <a:gd name="connsiteX7" fmla="*/ 9525 w 55435"/>
                <a:gd name="connsiteY7" fmla="*/ 0 h 52825"/>
                <a:gd name="connsiteX8" fmla="*/ 9525 w 55435"/>
                <a:gd name="connsiteY8" fmla="*/ 15106 h 52825"/>
                <a:gd name="connsiteX9" fmla="*/ 17812 w 55435"/>
                <a:gd name="connsiteY9" fmla="*/ 23169 h 52825"/>
                <a:gd name="connsiteX10" fmla="*/ 37719 w 55435"/>
                <a:gd name="connsiteY10" fmla="*/ 23169 h 52825"/>
                <a:gd name="connsiteX11" fmla="*/ 55435 w 55435"/>
                <a:gd name="connsiteY11" fmla="*/ 40407 h 52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435" h="52825">
                  <a:moveTo>
                    <a:pt x="55435" y="52825"/>
                  </a:moveTo>
                  <a:lnTo>
                    <a:pt x="45910" y="52825"/>
                  </a:lnTo>
                  <a:lnTo>
                    <a:pt x="45910" y="40407"/>
                  </a:lnTo>
                  <a:cubicBezTo>
                    <a:pt x="45910" y="36005"/>
                    <a:pt x="42243" y="32436"/>
                    <a:pt x="37719" y="32436"/>
                  </a:cubicBezTo>
                  <a:lnTo>
                    <a:pt x="17812" y="32436"/>
                  </a:lnTo>
                  <a:cubicBezTo>
                    <a:pt x="7975" y="32436"/>
                    <a:pt x="0" y="24677"/>
                    <a:pt x="0" y="15106"/>
                  </a:cubicBezTo>
                  <a:lnTo>
                    <a:pt x="0" y="0"/>
                  </a:lnTo>
                  <a:lnTo>
                    <a:pt x="9525" y="0"/>
                  </a:lnTo>
                  <a:lnTo>
                    <a:pt x="9525" y="15106"/>
                  </a:lnTo>
                  <a:cubicBezTo>
                    <a:pt x="9525" y="19559"/>
                    <a:pt x="13235" y="23169"/>
                    <a:pt x="17812" y="23169"/>
                  </a:cubicBezTo>
                  <a:lnTo>
                    <a:pt x="37719" y="23169"/>
                  </a:lnTo>
                  <a:cubicBezTo>
                    <a:pt x="47504" y="23169"/>
                    <a:pt x="55435" y="30886"/>
                    <a:pt x="55435" y="40407"/>
                  </a:cubicBezTo>
                  <a:close/>
                </a:path>
              </a:pathLst>
            </a:custGeom>
            <a:grpFill/>
            <a:ln w="9525" cap="flat">
              <a:noFill/>
              <a:prstDash val="solid"/>
              <a:miter/>
            </a:ln>
          </p:spPr>
          <p:txBody>
            <a:bodyPr rtlCol="0" anchor="ctr"/>
            <a:lstStyle/>
            <a:p>
              <a:endParaRPr lang="en-US"/>
            </a:p>
          </p:txBody>
        </p:sp>
        <p:sp>
          <p:nvSpPr>
            <p:cNvPr id="494" name="Freeform 493">
              <a:extLst>
                <a:ext uri="{FF2B5EF4-FFF2-40B4-BE49-F238E27FC236}">
                  <a16:creationId xmlns:a16="http://schemas.microsoft.com/office/drawing/2014/main" id="{2AF085FD-AC96-2B49-8444-27B30AAA408C}"/>
                </a:ext>
              </a:extLst>
            </p:cNvPr>
            <p:cNvSpPr/>
            <p:nvPr/>
          </p:nvSpPr>
          <p:spPr>
            <a:xfrm>
              <a:off x="4645059" y="3480620"/>
              <a:ext cx="36194" cy="35217"/>
            </a:xfrm>
            <a:custGeom>
              <a:avLst/>
              <a:gdLst>
                <a:gd name="connsiteX0" fmla="*/ 18095 w 36194"/>
                <a:gd name="connsiteY0" fmla="*/ 35217 h 35217"/>
                <a:gd name="connsiteX1" fmla="*/ 0 w 36194"/>
                <a:gd name="connsiteY1" fmla="*/ 17606 h 35217"/>
                <a:gd name="connsiteX2" fmla="*/ 18100 w 36194"/>
                <a:gd name="connsiteY2" fmla="*/ 0 h 35217"/>
                <a:gd name="connsiteX3" fmla="*/ 36195 w 36194"/>
                <a:gd name="connsiteY3" fmla="*/ 17611 h 35217"/>
                <a:gd name="connsiteX4" fmla="*/ 36193 w 36194"/>
                <a:gd name="connsiteY4" fmla="*/ 17886 h 35217"/>
                <a:gd name="connsiteX5" fmla="*/ 18095 w 36194"/>
                <a:gd name="connsiteY5" fmla="*/ 35217 h 35217"/>
                <a:gd name="connsiteX6" fmla="*/ 18095 w 36194"/>
                <a:gd name="connsiteY6" fmla="*/ 9360 h 35217"/>
                <a:gd name="connsiteX7" fmla="*/ 9523 w 36194"/>
                <a:gd name="connsiteY7" fmla="*/ 17701 h 35217"/>
                <a:gd name="connsiteX8" fmla="*/ 18095 w 36194"/>
                <a:gd name="connsiteY8" fmla="*/ 26042 h 35217"/>
                <a:gd name="connsiteX9" fmla="*/ 26668 w 36194"/>
                <a:gd name="connsiteY9" fmla="*/ 17701 h 35217"/>
                <a:gd name="connsiteX10" fmla="*/ 18287 w 36194"/>
                <a:gd name="connsiteY10" fmla="*/ 9360 h 35217"/>
                <a:gd name="connsiteX11" fmla="*/ 18095 w 36194"/>
                <a:gd name="connsiteY11" fmla="*/ 9360 h 35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94" h="35217">
                  <a:moveTo>
                    <a:pt x="18095" y="35217"/>
                  </a:moveTo>
                  <a:cubicBezTo>
                    <a:pt x="8100" y="35216"/>
                    <a:pt x="-1" y="27331"/>
                    <a:pt x="0" y="17606"/>
                  </a:cubicBezTo>
                  <a:cubicBezTo>
                    <a:pt x="1" y="7881"/>
                    <a:pt x="8105" y="-1"/>
                    <a:pt x="18100" y="0"/>
                  </a:cubicBezTo>
                  <a:cubicBezTo>
                    <a:pt x="28095" y="1"/>
                    <a:pt x="36196" y="7886"/>
                    <a:pt x="36195" y="17611"/>
                  </a:cubicBezTo>
                  <a:cubicBezTo>
                    <a:pt x="36195" y="17703"/>
                    <a:pt x="36194" y="17794"/>
                    <a:pt x="36193" y="17886"/>
                  </a:cubicBezTo>
                  <a:cubicBezTo>
                    <a:pt x="36088" y="27524"/>
                    <a:pt x="28001" y="35268"/>
                    <a:pt x="18095" y="35217"/>
                  </a:cubicBezTo>
                  <a:close/>
                  <a:moveTo>
                    <a:pt x="18095" y="9360"/>
                  </a:moveTo>
                  <a:cubicBezTo>
                    <a:pt x="13361" y="9360"/>
                    <a:pt x="9523" y="13095"/>
                    <a:pt x="9523" y="17701"/>
                  </a:cubicBezTo>
                  <a:cubicBezTo>
                    <a:pt x="9523" y="22308"/>
                    <a:pt x="13361" y="26042"/>
                    <a:pt x="18095" y="26042"/>
                  </a:cubicBezTo>
                  <a:cubicBezTo>
                    <a:pt x="22830" y="26042"/>
                    <a:pt x="26668" y="22308"/>
                    <a:pt x="26668" y="17701"/>
                  </a:cubicBezTo>
                  <a:cubicBezTo>
                    <a:pt x="26721" y="13146"/>
                    <a:pt x="22968" y="9412"/>
                    <a:pt x="18287" y="9360"/>
                  </a:cubicBezTo>
                  <a:cubicBezTo>
                    <a:pt x="18223" y="9360"/>
                    <a:pt x="18159" y="9360"/>
                    <a:pt x="18095" y="9360"/>
                  </a:cubicBezTo>
                  <a:close/>
                </a:path>
              </a:pathLst>
            </a:custGeom>
            <a:grpFill/>
            <a:ln w="9525" cap="flat">
              <a:noFill/>
              <a:prstDash val="solid"/>
              <a:miter/>
            </a:ln>
          </p:spPr>
          <p:txBody>
            <a:bodyPr rtlCol="0" anchor="ctr"/>
            <a:lstStyle/>
            <a:p>
              <a:endParaRPr lang="en-US"/>
            </a:p>
          </p:txBody>
        </p:sp>
        <p:sp>
          <p:nvSpPr>
            <p:cNvPr id="495" name="Freeform 494">
              <a:extLst>
                <a:ext uri="{FF2B5EF4-FFF2-40B4-BE49-F238E27FC236}">
                  <a16:creationId xmlns:a16="http://schemas.microsoft.com/office/drawing/2014/main" id="{6482EA9A-C894-5F40-BBB4-52CB1E53E830}"/>
                </a:ext>
              </a:extLst>
            </p:cNvPr>
            <p:cNvSpPr/>
            <p:nvPr/>
          </p:nvSpPr>
          <p:spPr>
            <a:xfrm>
              <a:off x="4567047" y="3455319"/>
              <a:ext cx="9525" cy="78588"/>
            </a:xfrm>
            <a:custGeom>
              <a:avLst/>
              <a:gdLst>
                <a:gd name="connsiteX0" fmla="*/ 0 w 9525"/>
                <a:gd name="connsiteY0" fmla="*/ 0 h 78588"/>
                <a:gd name="connsiteX1" fmla="*/ 9525 w 9525"/>
                <a:gd name="connsiteY1" fmla="*/ 0 h 78588"/>
                <a:gd name="connsiteX2" fmla="*/ 9525 w 9525"/>
                <a:gd name="connsiteY2" fmla="*/ 78589 h 78588"/>
                <a:gd name="connsiteX3" fmla="*/ 0 w 9525"/>
                <a:gd name="connsiteY3" fmla="*/ 78589 h 78588"/>
              </a:gdLst>
              <a:ahLst/>
              <a:cxnLst>
                <a:cxn ang="0">
                  <a:pos x="connsiteX0" y="connsiteY0"/>
                </a:cxn>
                <a:cxn ang="0">
                  <a:pos x="connsiteX1" y="connsiteY1"/>
                </a:cxn>
                <a:cxn ang="0">
                  <a:pos x="connsiteX2" y="connsiteY2"/>
                </a:cxn>
                <a:cxn ang="0">
                  <a:pos x="connsiteX3" y="connsiteY3"/>
                </a:cxn>
              </a:cxnLst>
              <a:rect l="l" t="t" r="r" b="b"/>
              <a:pathLst>
                <a:path w="9525" h="78588">
                  <a:moveTo>
                    <a:pt x="0" y="0"/>
                  </a:moveTo>
                  <a:lnTo>
                    <a:pt x="9525" y="0"/>
                  </a:lnTo>
                  <a:lnTo>
                    <a:pt x="9525" y="78589"/>
                  </a:lnTo>
                  <a:lnTo>
                    <a:pt x="0" y="78589"/>
                  </a:lnTo>
                  <a:close/>
                </a:path>
              </a:pathLst>
            </a:custGeom>
            <a:grpFill/>
            <a:ln w="9525" cap="flat">
              <a:no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E8228106-ADC5-5F41-A171-6FDFCBB69CE3}"/>
                </a:ext>
              </a:extLst>
            </p:cNvPr>
            <p:cNvSpPr/>
            <p:nvPr/>
          </p:nvSpPr>
          <p:spPr>
            <a:xfrm>
              <a:off x="4567047" y="3394802"/>
              <a:ext cx="9525" cy="48654"/>
            </a:xfrm>
            <a:custGeom>
              <a:avLst/>
              <a:gdLst>
                <a:gd name="connsiteX0" fmla="*/ 0 w 9525"/>
                <a:gd name="connsiteY0" fmla="*/ 0 h 48654"/>
                <a:gd name="connsiteX1" fmla="*/ 9525 w 9525"/>
                <a:gd name="connsiteY1" fmla="*/ 0 h 48654"/>
                <a:gd name="connsiteX2" fmla="*/ 9525 w 9525"/>
                <a:gd name="connsiteY2" fmla="*/ 48655 h 48654"/>
                <a:gd name="connsiteX3" fmla="*/ 0 w 9525"/>
                <a:gd name="connsiteY3" fmla="*/ 48655 h 48654"/>
              </a:gdLst>
              <a:ahLst/>
              <a:cxnLst>
                <a:cxn ang="0">
                  <a:pos x="connsiteX0" y="connsiteY0"/>
                </a:cxn>
                <a:cxn ang="0">
                  <a:pos x="connsiteX1" y="connsiteY1"/>
                </a:cxn>
                <a:cxn ang="0">
                  <a:pos x="connsiteX2" y="connsiteY2"/>
                </a:cxn>
                <a:cxn ang="0">
                  <a:pos x="connsiteX3" y="connsiteY3"/>
                </a:cxn>
              </a:cxnLst>
              <a:rect l="l" t="t" r="r" b="b"/>
              <a:pathLst>
                <a:path w="9525" h="48654">
                  <a:moveTo>
                    <a:pt x="0" y="0"/>
                  </a:moveTo>
                  <a:lnTo>
                    <a:pt x="9525" y="0"/>
                  </a:lnTo>
                  <a:lnTo>
                    <a:pt x="9525" y="48655"/>
                  </a:lnTo>
                  <a:lnTo>
                    <a:pt x="0" y="48655"/>
                  </a:lnTo>
                  <a:close/>
                </a:path>
              </a:pathLst>
            </a:custGeom>
            <a:grpFill/>
            <a:ln w="9525" cap="flat">
              <a:noFill/>
              <a:prstDash val="solid"/>
              <a:miter/>
            </a:ln>
          </p:spPr>
          <p:txBody>
            <a:bodyPr rtlCol="0" anchor="ctr"/>
            <a:lstStyle/>
            <a:p>
              <a:endParaRPr lang="en-US"/>
            </a:p>
          </p:txBody>
        </p:sp>
        <p:sp>
          <p:nvSpPr>
            <p:cNvPr id="497" name="Freeform 496">
              <a:extLst>
                <a:ext uri="{FF2B5EF4-FFF2-40B4-BE49-F238E27FC236}">
                  <a16:creationId xmlns:a16="http://schemas.microsoft.com/office/drawing/2014/main" id="{055F95B9-28E0-C047-8E6C-107268824BAE}"/>
                </a:ext>
              </a:extLst>
            </p:cNvPr>
            <p:cNvSpPr/>
            <p:nvPr/>
          </p:nvSpPr>
          <p:spPr>
            <a:xfrm>
              <a:off x="4553902" y="3529923"/>
              <a:ext cx="36194" cy="35216"/>
            </a:xfrm>
            <a:custGeom>
              <a:avLst/>
              <a:gdLst>
                <a:gd name="connsiteX0" fmla="*/ 18097 w 36194"/>
                <a:gd name="connsiteY0" fmla="*/ 35217 h 35216"/>
                <a:gd name="connsiteX1" fmla="*/ 0 w 36194"/>
                <a:gd name="connsiteY1" fmla="*/ 17608 h 35216"/>
                <a:gd name="connsiteX2" fmla="*/ 18097 w 36194"/>
                <a:gd name="connsiteY2" fmla="*/ 0 h 35216"/>
                <a:gd name="connsiteX3" fmla="*/ 36195 w 36194"/>
                <a:gd name="connsiteY3" fmla="*/ 17608 h 35216"/>
                <a:gd name="connsiteX4" fmla="*/ 18097 w 36194"/>
                <a:gd name="connsiteY4" fmla="*/ 35217 h 35216"/>
                <a:gd name="connsiteX5" fmla="*/ 18097 w 36194"/>
                <a:gd name="connsiteY5" fmla="*/ 9268 h 35216"/>
                <a:gd name="connsiteX6" fmla="*/ 9525 w 36194"/>
                <a:gd name="connsiteY6" fmla="*/ 17608 h 35216"/>
                <a:gd name="connsiteX7" fmla="*/ 18097 w 36194"/>
                <a:gd name="connsiteY7" fmla="*/ 25949 h 35216"/>
                <a:gd name="connsiteX8" fmla="*/ 26670 w 36194"/>
                <a:gd name="connsiteY8" fmla="*/ 17608 h 35216"/>
                <a:gd name="connsiteX9" fmla="*/ 18097 w 36194"/>
                <a:gd name="connsiteY9" fmla="*/ 9268 h 3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94" h="35216">
                  <a:moveTo>
                    <a:pt x="18097" y="35217"/>
                  </a:moveTo>
                  <a:cubicBezTo>
                    <a:pt x="8103" y="35217"/>
                    <a:pt x="0" y="27333"/>
                    <a:pt x="0" y="17608"/>
                  </a:cubicBezTo>
                  <a:cubicBezTo>
                    <a:pt x="0" y="7884"/>
                    <a:pt x="8103" y="0"/>
                    <a:pt x="18097" y="0"/>
                  </a:cubicBezTo>
                  <a:cubicBezTo>
                    <a:pt x="28092" y="0"/>
                    <a:pt x="36195" y="7884"/>
                    <a:pt x="36195" y="17608"/>
                  </a:cubicBezTo>
                  <a:cubicBezTo>
                    <a:pt x="36195" y="27333"/>
                    <a:pt x="28092" y="35217"/>
                    <a:pt x="18097" y="35217"/>
                  </a:cubicBezTo>
                  <a:close/>
                  <a:moveTo>
                    <a:pt x="18097" y="9268"/>
                  </a:moveTo>
                  <a:cubicBezTo>
                    <a:pt x="13363" y="9268"/>
                    <a:pt x="9525" y="13002"/>
                    <a:pt x="9525" y="17608"/>
                  </a:cubicBezTo>
                  <a:cubicBezTo>
                    <a:pt x="9525" y="22215"/>
                    <a:pt x="13363" y="25949"/>
                    <a:pt x="18097" y="25949"/>
                  </a:cubicBezTo>
                  <a:cubicBezTo>
                    <a:pt x="22832" y="25949"/>
                    <a:pt x="26670" y="22215"/>
                    <a:pt x="26670" y="17608"/>
                  </a:cubicBezTo>
                  <a:cubicBezTo>
                    <a:pt x="26670" y="13002"/>
                    <a:pt x="22832" y="9268"/>
                    <a:pt x="18097" y="9268"/>
                  </a:cubicBezTo>
                  <a:close/>
                </a:path>
              </a:pathLst>
            </a:custGeom>
            <a:grpFill/>
            <a:ln w="9525" cap="flat">
              <a:noFill/>
              <a:prstDash val="solid"/>
              <a:miter/>
            </a:ln>
          </p:spPr>
          <p:txBody>
            <a:bodyPr rtlCol="0" anchor="ctr"/>
            <a:lstStyle/>
            <a:p>
              <a:endParaRPr lang="en-US"/>
            </a:p>
          </p:txBody>
        </p:sp>
        <p:sp>
          <p:nvSpPr>
            <p:cNvPr id="498" name="Freeform 497">
              <a:extLst>
                <a:ext uri="{FF2B5EF4-FFF2-40B4-BE49-F238E27FC236}">
                  <a16:creationId xmlns:a16="http://schemas.microsoft.com/office/drawing/2014/main" id="{C7E24B6F-DE83-1447-9B32-516D24C55B4C}"/>
                </a:ext>
              </a:extLst>
            </p:cNvPr>
            <p:cNvSpPr/>
            <p:nvPr/>
          </p:nvSpPr>
          <p:spPr>
            <a:xfrm>
              <a:off x="4612481" y="3473855"/>
              <a:ext cx="80200" cy="64409"/>
            </a:xfrm>
            <a:custGeom>
              <a:avLst/>
              <a:gdLst>
                <a:gd name="connsiteX0" fmla="*/ 80201 w 80200"/>
                <a:gd name="connsiteY0" fmla="*/ 64410 h 64409"/>
                <a:gd name="connsiteX1" fmla="*/ 28099 w 80200"/>
                <a:gd name="connsiteY1" fmla="*/ 64410 h 64409"/>
                <a:gd name="connsiteX2" fmla="*/ 0 w 80200"/>
                <a:gd name="connsiteY2" fmla="*/ 37070 h 64409"/>
                <a:gd name="connsiteX3" fmla="*/ 0 w 80200"/>
                <a:gd name="connsiteY3" fmla="*/ 0 h 64409"/>
                <a:gd name="connsiteX4" fmla="*/ 9525 w 80200"/>
                <a:gd name="connsiteY4" fmla="*/ 0 h 64409"/>
                <a:gd name="connsiteX5" fmla="*/ 9525 w 80200"/>
                <a:gd name="connsiteY5" fmla="*/ 37070 h 64409"/>
                <a:gd name="connsiteX6" fmla="*/ 28099 w 80200"/>
                <a:gd name="connsiteY6" fmla="*/ 55142 h 64409"/>
                <a:gd name="connsiteX7" fmla="*/ 80201 w 80200"/>
                <a:gd name="connsiteY7" fmla="*/ 55142 h 6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00" h="64409">
                  <a:moveTo>
                    <a:pt x="80201" y="64410"/>
                  </a:moveTo>
                  <a:lnTo>
                    <a:pt x="28099" y="64410"/>
                  </a:lnTo>
                  <a:cubicBezTo>
                    <a:pt x="12687" y="64162"/>
                    <a:pt x="255" y="52065"/>
                    <a:pt x="0" y="37070"/>
                  </a:cubicBezTo>
                  <a:lnTo>
                    <a:pt x="0" y="0"/>
                  </a:lnTo>
                  <a:lnTo>
                    <a:pt x="9525" y="0"/>
                  </a:lnTo>
                  <a:lnTo>
                    <a:pt x="9525" y="37070"/>
                  </a:lnTo>
                  <a:cubicBezTo>
                    <a:pt x="9776" y="46948"/>
                    <a:pt x="17946" y="54898"/>
                    <a:pt x="28099" y="55142"/>
                  </a:cubicBezTo>
                  <a:lnTo>
                    <a:pt x="80201" y="55142"/>
                  </a:lnTo>
                  <a:close/>
                </a:path>
              </a:pathLst>
            </a:custGeom>
            <a:grpFill/>
            <a:ln w="9525" cap="flat">
              <a:noFill/>
              <a:prstDash val="solid"/>
              <a:miter/>
            </a:ln>
          </p:spPr>
          <p:txBody>
            <a:bodyPr rtlCol="0" anchor="ctr"/>
            <a:lstStyle/>
            <a:p>
              <a:endParaRPr lang="en-US"/>
            </a:p>
          </p:txBody>
        </p:sp>
        <p:sp>
          <p:nvSpPr>
            <p:cNvPr id="499" name="Freeform 498">
              <a:extLst>
                <a:ext uri="{FF2B5EF4-FFF2-40B4-BE49-F238E27FC236}">
                  <a16:creationId xmlns:a16="http://schemas.microsoft.com/office/drawing/2014/main" id="{CDFB7E4E-21DC-564E-9679-38F726932DEC}"/>
                </a:ext>
              </a:extLst>
            </p:cNvPr>
            <p:cNvSpPr/>
            <p:nvPr/>
          </p:nvSpPr>
          <p:spPr>
            <a:xfrm>
              <a:off x="4590192" y="3502769"/>
              <a:ext cx="50958" cy="75716"/>
            </a:xfrm>
            <a:custGeom>
              <a:avLst/>
              <a:gdLst>
                <a:gd name="connsiteX0" fmla="*/ 43529 w 50958"/>
                <a:gd name="connsiteY0" fmla="*/ 75716 h 75716"/>
                <a:gd name="connsiteX1" fmla="*/ 7715 w 50958"/>
                <a:gd name="connsiteY1" fmla="*/ 32158 h 75716"/>
                <a:gd name="connsiteX2" fmla="*/ 0 w 50958"/>
                <a:gd name="connsiteY2" fmla="*/ 11028 h 75716"/>
                <a:gd name="connsiteX3" fmla="*/ 0 w 50958"/>
                <a:gd name="connsiteY3" fmla="*/ 0 h 75716"/>
                <a:gd name="connsiteX4" fmla="*/ 9525 w 50958"/>
                <a:gd name="connsiteY4" fmla="*/ 0 h 75716"/>
                <a:gd name="connsiteX5" fmla="*/ 9525 w 50958"/>
                <a:gd name="connsiteY5" fmla="*/ 11028 h 75716"/>
                <a:gd name="connsiteX6" fmla="*/ 15145 w 50958"/>
                <a:gd name="connsiteY6" fmla="*/ 26413 h 75716"/>
                <a:gd name="connsiteX7" fmla="*/ 50959 w 50958"/>
                <a:gd name="connsiteY7" fmla="*/ 69877 h 7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958" h="75716">
                  <a:moveTo>
                    <a:pt x="43529" y="75716"/>
                  </a:moveTo>
                  <a:lnTo>
                    <a:pt x="7715" y="32158"/>
                  </a:lnTo>
                  <a:cubicBezTo>
                    <a:pt x="2736" y="26181"/>
                    <a:pt x="12" y="18723"/>
                    <a:pt x="0" y="11028"/>
                  </a:cubicBezTo>
                  <a:lnTo>
                    <a:pt x="0" y="0"/>
                  </a:lnTo>
                  <a:lnTo>
                    <a:pt x="9525" y="0"/>
                  </a:lnTo>
                  <a:lnTo>
                    <a:pt x="9525" y="11028"/>
                  </a:lnTo>
                  <a:cubicBezTo>
                    <a:pt x="9540" y="16630"/>
                    <a:pt x="11523" y="22058"/>
                    <a:pt x="15145" y="26413"/>
                  </a:cubicBezTo>
                  <a:lnTo>
                    <a:pt x="50959" y="69877"/>
                  </a:lnTo>
                  <a:close/>
                </a:path>
              </a:pathLst>
            </a:custGeom>
            <a:grpFill/>
            <a:ln w="9525" cap="flat">
              <a:no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FB48FEC9-130D-C842-A881-6FF623D3E53F}"/>
                </a:ext>
              </a:extLst>
            </p:cNvPr>
            <p:cNvSpPr/>
            <p:nvPr/>
          </p:nvSpPr>
          <p:spPr>
            <a:xfrm>
              <a:off x="4590192" y="3417786"/>
              <a:ext cx="9525" cy="66355"/>
            </a:xfrm>
            <a:custGeom>
              <a:avLst/>
              <a:gdLst>
                <a:gd name="connsiteX0" fmla="*/ 0 w 9525"/>
                <a:gd name="connsiteY0" fmla="*/ 0 h 66355"/>
                <a:gd name="connsiteX1" fmla="*/ 9525 w 9525"/>
                <a:gd name="connsiteY1" fmla="*/ 0 h 66355"/>
                <a:gd name="connsiteX2" fmla="*/ 9525 w 9525"/>
                <a:gd name="connsiteY2" fmla="*/ 66356 h 66355"/>
                <a:gd name="connsiteX3" fmla="*/ 0 w 9525"/>
                <a:gd name="connsiteY3" fmla="*/ 66356 h 66355"/>
              </a:gdLst>
              <a:ahLst/>
              <a:cxnLst>
                <a:cxn ang="0">
                  <a:pos x="connsiteX0" y="connsiteY0"/>
                </a:cxn>
                <a:cxn ang="0">
                  <a:pos x="connsiteX1" y="connsiteY1"/>
                </a:cxn>
                <a:cxn ang="0">
                  <a:pos x="connsiteX2" y="connsiteY2"/>
                </a:cxn>
                <a:cxn ang="0">
                  <a:pos x="connsiteX3" y="connsiteY3"/>
                </a:cxn>
              </a:cxnLst>
              <a:rect l="l" t="t" r="r" b="b"/>
              <a:pathLst>
                <a:path w="9525" h="66355">
                  <a:moveTo>
                    <a:pt x="0" y="0"/>
                  </a:moveTo>
                  <a:lnTo>
                    <a:pt x="9525" y="0"/>
                  </a:lnTo>
                  <a:lnTo>
                    <a:pt x="9525" y="66356"/>
                  </a:lnTo>
                  <a:lnTo>
                    <a:pt x="0" y="66356"/>
                  </a:lnTo>
                  <a:close/>
                </a:path>
              </a:pathLst>
            </a:custGeom>
            <a:grpFill/>
            <a:ln w="9525" cap="flat">
              <a:noFill/>
              <a:prstDash val="solid"/>
              <a:miter/>
            </a:ln>
          </p:spPr>
          <p:txBody>
            <a:bodyPr rtlCol="0" anchor="ctr"/>
            <a:lstStyle/>
            <a:p>
              <a:endParaRPr lang="en-US"/>
            </a:p>
          </p:txBody>
        </p:sp>
        <p:sp>
          <p:nvSpPr>
            <p:cNvPr id="501" name="Freeform 500">
              <a:extLst>
                <a:ext uri="{FF2B5EF4-FFF2-40B4-BE49-F238E27FC236}">
                  <a16:creationId xmlns:a16="http://schemas.microsoft.com/office/drawing/2014/main" id="{D12D34F1-B8D8-B248-B175-5880B1C86B1D}"/>
                </a:ext>
              </a:extLst>
            </p:cNvPr>
            <p:cNvSpPr/>
            <p:nvPr/>
          </p:nvSpPr>
          <p:spPr>
            <a:xfrm>
              <a:off x="4590192" y="3399899"/>
              <a:ext cx="9525" cy="8896"/>
            </a:xfrm>
            <a:custGeom>
              <a:avLst/>
              <a:gdLst>
                <a:gd name="connsiteX0" fmla="*/ 0 w 9525"/>
                <a:gd name="connsiteY0" fmla="*/ 0 h 8896"/>
                <a:gd name="connsiteX1" fmla="*/ 9525 w 9525"/>
                <a:gd name="connsiteY1" fmla="*/ 0 h 8896"/>
                <a:gd name="connsiteX2" fmla="*/ 9525 w 9525"/>
                <a:gd name="connsiteY2" fmla="*/ 8897 h 8896"/>
                <a:gd name="connsiteX3" fmla="*/ 0 w 9525"/>
                <a:gd name="connsiteY3" fmla="*/ 8897 h 8896"/>
              </a:gdLst>
              <a:ahLst/>
              <a:cxnLst>
                <a:cxn ang="0">
                  <a:pos x="connsiteX0" y="connsiteY0"/>
                </a:cxn>
                <a:cxn ang="0">
                  <a:pos x="connsiteX1" y="connsiteY1"/>
                </a:cxn>
                <a:cxn ang="0">
                  <a:pos x="connsiteX2" y="connsiteY2"/>
                </a:cxn>
                <a:cxn ang="0">
                  <a:pos x="connsiteX3" y="connsiteY3"/>
                </a:cxn>
              </a:cxnLst>
              <a:rect l="l" t="t" r="r" b="b"/>
              <a:pathLst>
                <a:path w="9525" h="8896">
                  <a:moveTo>
                    <a:pt x="0" y="0"/>
                  </a:moveTo>
                  <a:lnTo>
                    <a:pt x="9525" y="0"/>
                  </a:lnTo>
                  <a:lnTo>
                    <a:pt x="9525" y="8897"/>
                  </a:lnTo>
                  <a:lnTo>
                    <a:pt x="0" y="8897"/>
                  </a:lnTo>
                  <a:close/>
                </a:path>
              </a:pathLst>
            </a:custGeom>
            <a:grpFill/>
            <a:ln w="9525" cap="flat">
              <a:no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B4BE09CF-746D-D34B-A589-5A32FD357461}"/>
                </a:ext>
              </a:extLst>
            </p:cNvPr>
            <p:cNvSpPr/>
            <p:nvPr/>
          </p:nvSpPr>
          <p:spPr>
            <a:xfrm>
              <a:off x="4688205" y="3515931"/>
              <a:ext cx="36195" cy="35216"/>
            </a:xfrm>
            <a:custGeom>
              <a:avLst/>
              <a:gdLst>
                <a:gd name="connsiteX0" fmla="*/ 17812 w 36195"/>
                <a:gd name="connsiteY0" fmla="*/ 35215 h 35216"/>
                <a:gd name="connsiteX1" fmla="*/ 2 w 36195"/>
                <a:gd name="connsiteY1" fmla="*/ 17330 h 35216"/>
                <a:gd name="connsiteX2" fmla="*/ 18384 w 36195"/>
                <a:gd name="connsiteY2" fmla="*/ 2 h 35216"/>
                <a:gd name="connsiteX3" fmla="*/ 36195 w 36195"/>
                <a:gd name="connsiteY3" fmla="*/ 17699 h 35216"/>
                <a:gd name="connsiteX4" fmla="*/ 18005 w 36195"/>
                <a:gd name="connsiteY4" fmla="*/ 35217 h 35216"/>
                <a:gd name="connsiteX5" fmla="*/ 17812 w 36195"/>
                <a:gd name="connsiteY5" fmla="*/ 35215 h 35216"/>
                <a:gd name="connsiteX6" fmla="*/ 17812 w 36195"/>
                <a:gd name="connsiteY6" fmla="*/ 9358 h 35216"/>
                <a:gd name="connsiteX7" fmla="*/ 9239 w 36195"/>
                <a:gd name="connsiteY7" fmla="*/ 17699 h 35216"/>
                <a:gd name="connsiteX8" fmla="*/ 17812 w 36195"/>
                <a:gd name="connsiteY8" fmla="*/ 26040 h 35216"/>
                <a:gd name="connsiteX9" fmla="*/ 26384 w 36195"/>
                <a:gd name="connsiteY9" fmla="*/ 17699 h 35216"/>
                <a:gd name="connsiteX10" fmla="*/ 17812 w 36195"/>
                <a:gd name="connsiteY10" fmla="*/ 9358 h 3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95" h="35216">
                  <a:moveTo>
                    <a:pt x="17812" y="35215"/>
                  </a:moveTo>
                  <a:cubicBezTo>
                    <a:pt x="7818" y="35061"/>
                    <a:pt x="-156" y="27054"/>
                    <a:pt x="2" y="17330"/>
                  </a:cubicBezTo>
                  <a:cubicBezTo>
                    <a:pt x="160" y="7607"/>
                    <a:pt x="8390" y="-151"/>
                    <a:pt x="18384" y="2"/>
                  </a:cubicBezTo>
                  <a:cubicBezTo>
                    <a:pt x="28302" y="155"/>
                    <a:pt x="36246" y="8047"/>
                    <a:pt x="36195" y="17699"/>
                  </a:cubicBezTo>
                  <a:cubicBezTo>
                    <a:pt x="36143" y="27424"/>
                    <a:pt x="27999" y="35267"/>
                    <a:pt x="18005" y="35217"/>
                  </a:cubicBezTo>
                  <a:cubicBezTo>
                    <a:pt x="17940" y="35216"/>
                    <a:pt x="17876" y="35216"/>
                    <a:pt x="17812" y="35215"/>
                  </a:cubicBezTo>
                  <a:close/>
                  <a:moveTo>
                    <a:pt x="17812" y="9358"/>
                  </a:moveTo>
                  <a:cubicBezTo>
                    <a:pt x="13077" y="9358"/>
                    <a:pt x="9239" y="13092"/>
                    <a:pt x="9239" y="17699"/>
                  </a:cubicBezTo>
                  <a:cubicBezTo>
                    <a:pt x="9239" y="22305"/>
                    <a:pt x="13077" y="26040"/>
                    <a:pt x="17812" y="26040"/>
                  </a:cubicBezTo>
                  <a:cubicBezTo>
                    <a:pt x="22546" y="26040"/>
                    <a:pt x="26384" y="22305"/>
                    <a:pt x="26384" y="17699"/>
                  </a:cubicBezTo>
                  <a:cubicBezTo>
                    <a:pt x="26384" y="13092"/>
                    <a:pt x="22546" y="9358"/>
                    <a:pt x="17812" y="9358"/>
                  </a:cubicBezTo>
                  <a:close/>
                </a:path>
              </a:pathLst>
            </a:custGeom>
            <a:grpFill/>
            <a:ln w="9525" cap="flat">
              <a:noFill/>
              <a:prstDash val="solid"/>
              <a:miter/>
            </a:ln>
          </p:spPr>
          <p:txBody>
            <a:bodyPr rtlCol="0" anchor="ctr"/>
            <a:lstStyle/>
            <a:p>
              <a:endParaRPr lang="en-US"/>
            </a:p>
          </p:txBody>
        </p:sp>
        <p:sp>
          <p:nvSpPr>
            <p:cNvPr id="503" name="Freeform 502">
              <a:extLst>
                <a:ext uri="{FF2B5EF4-FFF2-40B4-BE49-F238E27FC236}">
                  <a16:creationId xmlns:a16="http://schemas.microsoft.com/office/drawing/2014/main" id="{B81996BA-F03F-2A4E-AB40-248752282335}"/>
                </a:ext>
              </a:extLst>
            </p:cNvPr>
            <p:cNvSpPr/>
            <p:nvPr/>
          </p:nvSpPr>
          <p:spPr>
            <a:xfrm>
              <a:off x="4626768" y="3568013"/>
              <a:ext cx="36195" cy="35216"/>
            </a:xfrm>
            <a:custGeom>
              <a:avLst/>
              <a:gdLst>
                <a:gd name="connsiteX0" fmla="*/ 18193 w 36195"/>
                <a:gd name="connsiteY0" fmla="*/ 35217 h 35216"/>
                <a:gd name="connsiteX1" fmla="*/ 0 w 36195"/>
                <a:gd name="connsiteY1" fmla="*/ 17701 h 35216"/>
                <a:gd name="connsiteX2" fmla="*/ 18002 w 36195"/>
                <a:gd name="connsiteY2" fmla="*/ 0 h 35216"/>
                <a:gd name="connsiteX3" fmla="*/ 36195 w 36195"/>
                <a:gd name="connsiteY3" fmla="*/ 17516 h 35216"/>
                <a:gd name="connsiteX4" fmla="*/ 36195 w 36195"/>
                <a:gd name="connsiteY4" fmla="*/ 17608 h 35216"/>
                <a:gd name="connsiteX5" fmla="*/ 18193 w 36195"/>
                <a:gd name="connsiteY5" fmla="*/ 35217 h 35216"/>
                <a:gd name="connsiteX6" fmla="*/ 18193 w 36195"/>
                <a:gd name="connsiteY6" fmla="*/ 9267 h 35216"/>
                <a:gd name="connsiteX7" fmla="*/ 9526 w 36195"/>
                <a:gd name="connsiteY7" fmla="*/ 17515 h 35216"/>
                <a:gd name="connsiteX8" fmla="*/ 18002 w 36195"/>
                <a:gd name="connsiteY8" fmla="*/ 25948 h 35216"/>
                <a:gd name="connsiteX9" fmla="*/ 26669 w 36195"/>
                <a:gd name="connsiteY9" fmla="*/ 17700 h 35216"/>
                <a:gd name="connsiteX10" fmla="*/ 26670 w 36195"/>
                <a:gd name="connsiteY10" fmla="*/ 17608 h 35216"/>
                <a:gd name="connsiteX11" fmla="*/ 18193 w 36195"/>
                <a:gd name="connsiteY11" fmla="*/ 9267 h 3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95" h="35216">
                  <a:moveTo>
                    <a:pt x="18193" y="35217"/>
                  </a:moveTo>
                  <a:cubicBezTo>
                    <a:pt x="8198" y="35268"/>
                    <a:pt x="53" y="27426"/>
                    <a:pt x="0" y="17701"/>
                  </a:cubicBezTo>
                  <a:cubicBezTo>
                    <a:pt x="-52" y="7976"/>
                    <a:pt x="8007" y="51"/>
                    <a:pt x="18002" y="0"/>
                  </a:cubicBezTo>
                  <a:cubicBezTo>
                    <a:pt x="27997" y="-51"/>
                    <a:pt x="36142" y="7791"/>
                    <a:pt x="36195" y="17516"/>
                  </a:cubicBezTo>
                  <a:cubicBezTo>
                    <a:pt x="36195" y="17547"/>
                    <a:pt x="36195" y="17577"/>
                    <a:pt x="36195" y="17608"/>
                  </a:cubicBezTo>
                  <a:cubicBezTo>
                    <a:pt x="36144" y="27276"/>
                    <a:pt x="28129" y="35115"/>
                    <a:pt x="18193" y="35217"/>
                  </a:cubicBezTo>
                  <a:close/>
                  <a:moveTo>
                    <a:pt x="18193" y="9267"/>
                  </a:moveTo>
                  <a:cubicBezTo>
                    <a:pt x="13459" y="9216"/>
                    <a:pt x="9578" y="12909"/>
                    <a:pt x="9526" y="17515"/>
                  </a:cubicBezTo>
                  <a:cubicBezTo>
                    <a:pt x="9473" y="22121"/>
                    <a:pt x="13268" y="25897"/>
                    <a:pt x="18002" y="25948"/>
                  </a:cubicBezTo>
                  <a:cubicBezTo>
                    <a:pt x="22736" y="25999"/>
                    <a:pt x="26617" y="22307"/>
                    <a:pt x="26669" y="17700"/>
                  </a:cubicBezTo>
                  <a:cubicBezTo>
                    <a:pt x="26670" y="17670"/>
                    <a:pt x="26670" y="17639"/>
                    <a:pt x="26670" y="17608"/>
                  </a:cubicBezTo>
                  <a:cubicBezTo>
                    <a:pt x="26670" y="13038"/>
                    <a:pt x="22890" y="9318"/>
                    <a:pt x="18193" y="9267"/>
                  </a:cubicBezTo>
                  <a:close/>
                </a:path>
              </a:pathLst>
            </a:custGeom>
            <a:grpFill/>
            <a:ln w="9525" cap="flat">
              <a:noFill/>
              <a:prstDash val="solid"/>
              <a:miter/>
            </a:ln>
          </p:spPr>
          <p:txBody>
            <a:bodyPr rtlCol="0" anchor="ctr"/>
            <a:lstStyle/>
            <a:p>
              <a:endParaRPr lang="en-US"/>
            </a:p>
          </p:txBody>
        </p:sp>
        <p:sp>
          <p:nvSpPr>
            <p:cNvPr id="504" name="Freeform 503">
              <a:extLst>
                <a:ext uri="{FF2B5EF4-FFF2-40B4-BE49-F238E27FC236}">
                  <a16:creationId xmlns:a16="http://schemas.microsoft.com/office/drawing/2014/main" id="{4F258162-7B9D-5343-865F-14E26D435609}"/>
                </a:ext>
              </a:extLst>
            </p:cNvPr>
            <p:cNvSpPr/>
            <p:nvPr/>
          </p:nvSpPr>
          <p:spPr>
            <a:xfrm>
              <a:off x="4503515" y="3428165"/>
              <a:ext cx="50958" cy="150319"/>
            </a:xfrm>
            <a:custGeom>
              <a:avLst/>
              <a:gdLst>
                <a:gd name="connsiteX0" fmla="*/ 7429 w 50958"/>
                <a:gd name="connsiteY0" fmla="*/ 150320 h 150319"/>
                <a:gd name="connsiteX1" fmla="*/ 0 w 50958"/>
                <a:gd name="connsiteY1" fmla="*/ 144481 h 150319"/>
                <a:gd name="connsiteX2" fmla="*/ 35909 w 50958"/>
                <a:gd name="connsiteY2" fmla="*/ 101016 h 150319"/>
                <a:gd name="connsiteX3" fmla="*/ 41434 w 50958"/>
                <a:gd name="connsiteY3" fmla="*/ 85632 h 150319"/>
                <a:gd name="connsiteX4" fmla="*/ 41434 w 50958"/>
                <a:gd name="connsiteY4" fmla="*/ 0 h 150319"/>
                <a:gd name="connsiteX5" fmla="*/ 50959 w 50958"/>
                <a:gd name="connsiteY5" fmla="*/ 0 h 150319"/>
                <a:gd name="connsiteX6" fmla="*/ 50959 w 50958"/>
                <a:gd name="connsiteY6" fmla="*/ 85632 h 150319"/>
                <a:gd name="connsiteX7" fmla="*/ 43339 w 50958"/>
                <a:gd name="connsiteY7" fmla="*/ 106855 h 15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958" h="150319">
                  <a:moveTo>
                    <a:pt x="7429" y="150320"/>
                  </a:moveTo>
                  <a:lnTo>
                    <a:pt x="0" y="144481"/>
                  </a:lnTo>
                  <a:lnTo>
                    <a:pt x="35909" y="101016"/>
                  </a:lnTo>
                  <a:cubicBezTo>
                    <a:pt x="39463" y="96632"/>
                    <a:pt x="41408" y="91217"/>
                    <a:pt x="41434" y="85632"/>
                  </a:cubicBezTo>
                  <a:lnTo>
                    <a:pt x="41434" y="0"/>
                  </a:lnTo>
                  <a:lnTo>
                    <a:pt x="50959" y="0"/>
                  </a:lnTo>
                  <a:lnTo>
                    <a:pt x="50959" y="85632"/>
                  </a:lnTo>
                  <a:cubicBezTo>
                    <a:pt x="50920" y="93335"/>
                    <a:pt x="48238" y="100804"/>
                    <a:pt x="43339" y="106855"/>
                  </a:cubicBezTo>
                  <a:close/>
                </a:path>
              </a:pathLst>
            </a:custGeom>
            <a:grpFill/>
            <a:ln w="9525" cap="flat">
              <a:noFill/>
              <a:prstDash val="solid"/>
              <a:miter/>
            </a:ln>
          </p:spPr>
          <p:txBody>
            <a:bodyPr rtlCol="0" anchor="ctr"/>
            <a:lstStyle/>
            <a:p>
              <a:endParaRPr lang="en-US"/>
            </a:p>
          </p:txBody>
        </p:sp>
        <p:sp>
          <p:nvSpPr>
            <p:cNvPr id="505" name="Freeform 504">
              <a:extLst>
                <a:ext uri="{FF2B5EF4-FFF2-40B4-BE49-F238E27FC236}">
                  <a16:creationId xmlns:a16="http://schemas.microsoft.com/office/drawing/2014/main" id="{296B80E8-6C26-D747-9C43-F30D394F0AD5}"/>
                </a:ext>
              </a:extLst>
            </p:cNvPr>
            <p:cNvSpPr/>
            <p:nvPr/>
          </p:nvSpPr>
          <p:spPr>
            <a:xfrm>
              <a:off x="4544949" y="3410372"/>
              <a:ext cx="9525" cy="8896"/>
            </a:xfrm>
            <a:custGeom>
              <a:avLst/>
              <a:gdLst>
                <a:gd name="connsiteX0" fmla="*/ 0 w 9525"/>
                <a:gd name="connsiteY0" fmla="*/ 0 h 8896"/>
                <a:gd name="connsiteX1" fmla="*/ 9525 w 9525"/>
                <a:gd name="connsiteY1" fmla="*/ 0 h 8896"/>
                <a:gd name="connsiteX2" fmla="*/ 9525 w 9525"/>
                <a:gd name="connsiteY2" fmla="*/ 8897 h 8896"/>
                <a:gd name="connsiteX3" fmla="*/ 0 w 9525"/>
                <a:gd name="connsiteY3" fmla="*/ 8897 h 8896"/>
              </a:gdLst>
              <a:ahLst/>
              <a:cxnLst>
                <a:cxn ang="0">
                  <a:pos x="connsiteX0" y="connsiteY0"/>
                </a:cxn>
                <a:cxn ang="0">
                  <a:pos x="connsiteX1" y="connsiteY1"/>
                </a:cxn>
                <a:cxn ang="0">
                  <a:pos x="connsiteX2" y="connsiteY2"/>
                </a:cxn>
                <a:cxn ang="0">
                  <a:pos x="connsiteX3" y="connsiteY3"/>
                </a:cxn>
              </a:cxnLst>
              <a:rect l="l" t="t" r="r" b="b"/>
              <a:pathLst>
                <a:path w="9525" h="8896">
                  <a:moveTo>
                    <a:pt x="0" y="0"/>
                  </a:moveTo>
                  <a:lnTo>
                    <a:pt x="9525" y="0"/>
                  </a:lnTo>
                  <a:lnTo>
                    <a:pt x="9525" y="8897"/>
                  </a:lnTo>
                  <a:lnTo>
                    <a:pt x="0" y="8897"/>
                  </a:lnTo>
                  <a:close/>
                </a:path>
              </a:pathLst>
            </a:custGeom>
            <a:grpFill/>
            <a:ln w="9525" cap="flat">
              <a:noFill/>
              <a:prstDash val="solid"/>
              <a:miter/>
            </a:ln>
          </p:spPr>
          <p:txBody>
            <a:bodyPr rtlCol="0" anchor="ctr"/>
            <a:lstStyle/>
            <a:p>
              <a:endParaRPr lang="en-US"/>
            </a:p>
          </p:txBody>
        </p:sp>
        <p:sp>
          <p:nvSpPr>
            <p:cNvPr id="506" name="Freeform 505">
              <a:extLst>
                <a:ext uri="{FF2B5EF4-FFF2-40B4-BE49-F238E27FC236}">
                  <a16:creationId xmlns:a16="http://schemas.microsoft.com/office/drawing/2014/main" id="{0F7F451D-9BCA-6E45-8741-706A87B37D85}"/>
                </a:ext>
              </a:extLst>
            </p:cNvPr>
            <p:cNvSpPr/>
            <p:nvPr/>
          </p:nvSpPr>
          <p:spPr>
            <a:xfrm>
              <a:off x="4481702" y="3568013"/>
              <a:ext cx="36194" cy="35216"/>
            </a:xfrm>
            <a:custGeom>
              <a:avLst/>
              <a:gdLst>
                <a:gd name="connsiteX0" fmla="*/ 18098 w 36194"/>
                <a:gd name="connsiteY0" fmla="*/ 35217 h 35216"/>
                <a:gd name="connsiteX1" fmla="*/ 0 w 36194"/>
                <a:gd name="connsiteY1" fmla="*/ 17608 h 35216"/>
                <a:gd name="connsiteX2" fmla="*/ 18098 w 36194"/>
                <a:gd name="connsiteY2" fmla="*/ 0 h 35216"/>
                <a:gd name="connsiteX3" fmla="*/ 36195 w 36194"/>
                <a:gd name="connsiteY3" fmla="*/ 17608 h 35216"/>
                <a:gd name="connsiteX4" fmla="*/ 18098 w 36194"/>
                <a:gd name="connsiteY4" fmla="*/ 35217 h 35216"/>
                <a:gd name="connsiteX5" fmla="*/ 18098 w 36194"/>
                <a:gd name="connsiteY5" fmla="*/ 9268 h 35216"/>
                <a:gd name="connsiteX6" fmla="*/ 9525 w 36194"/>
                <a:gd name="connsiteY6" fmla="*/ 17608 h 35216"/>
                <a:gd name="connsiteX7" fmla="*/ 18098 w 36194"/>
                <a:gd name="connsiteY7" fmla="*/ 25949 h 35216"/>
                <a:gd name="connsiteX8" fmla="*/ 26670 w 36194"/>
                <a:gd name="connsiteY8" fmla="*/ 17608 h 35216"/>
                <a:gd name="connsiteX9" fmla="*/ 18098 w 36194"/>
                <a:gd name="connsiteY9" fmla="*/ 9268 h 3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94" h="35216">
                  <a:moveTo>
                    <a:pt x="18098" y="35217"/>
                  </a:moveTo>
                  <a:cubicBezTo>
                    <a:pt x="8103" y="35217"/>
                    <a:pt x="0" y="27333"/>
                    <a:pt x="0" y="17608"/>
                  </a:cubicBezTo>
                  <a:cubicBezTo>
                    <a:pt x="0" y="7884"/>
                    <a:pt x="8103" y="0"/>
                    <a:pt x="18098" y="0"/>
                  </a:cubicBezTo>
                  <a:cubicBezTo>
                    <a:pt x="28092" y="0"/>
                    <a:pt x="36195" y="7884"/>
                    <a:pt x="36195" y="17608"/>
                  </a:cubicBezTo>
                  <a:cubicBezTo>
                    <a:pt x="36143" y="27312"/>
                    <a:pt x="28071" y="35166"/>
                    <a:pt x="18098" y="35217"/>
                  </a:cubicBezTo>
                  <a:close/>
                  <a:moveTo>
                    <a:pt x="18098" y="9268"/>
                  </a:moveTo>
                  <a:cubicBezTo>
                    <a:pt x="13363" y="9268"/>
                    <a:pt x="9525" y="13002"/>
                    <a:pt x="9525" y="17608"/>
                  </a:cubicBezTo>
                  <a:cubicBezTo>
                    <a:pt x="9525" y="22215"/>
                    <a:pt x="13363" y="25949"/>
                    <a:pt x="18098" y="25949"/>
                  </a:cubicBezTo>
                  <a:cubicBezTo>
                    <a:pt x="22832" y="25949"/>
                    <a:pt x="26670" y="22215"/>
                    <a:pt x="26670" y="17608"/>
                  </a:cubicBezTo>
                  <a:cubicBezTo>
                    <a:pt x="26670" y="13002"/>
                    <a:pt x="22832" y="9268"/>
                    <a:pt x="18098" y="9268"/>
                  </a:cubicBezTo>
                  <a:close/>
                </a:path>
              </a:pathLst>
            </a:custGeom>
            <a:grpFill/>
            <a:ln w="9525" cap="flat">
              <a:noFill/>
              <a:prstDash val="solid"/>
              <a:miter/>
            </a:ln>
          </p:spPr>
          <p:txBody>
            <a:bodyPr rtlCol="0" anchor="ctr"/>
            <a:lstStyle/>
            <a:p>
              <a:endParaRPr lang="en-US"/>
            </a:p>
          </p:txBody>
        </p:sp>
      </p:grpSp>
      <p:grpSp>
        <p:nvGrpSpPr>
          <p:cNvPr id="507" name="Graphic 51">
            <a:extLst>
              <a:ext uri="{FF2B5EF4-FFF2-40B4-BE49-F238E27FC236}">
                <a16:creationId xmlns:a16="http://schemas.microsoft.com/office/drawing/2014/main" id="{01D63CA3-8839-5848-A2E3-218F39834D67}"/>
              </a:ext>
            </a:extLst>
          </p:cNvPr>
          <p:cNvGrpSpPr/>
          <p:nvPr userDrawn="1"/>
        </p:nvGrpSpPr>
        <p:grpSpPr>
          <a:xfrm>
            <a:off x="573512" y="2437754"/>
            <a:ext cx="145129" cy="250068"/>
            <a:chOff x="4476750" y="3263900"/>
            <a:chExt cx="193167" cy="332841"/>
          </a:xfrm>
          <a:solidFill>
            <a:schemeClr val="accent1"/>
          </a:solidFill>
        </p:grpSpPr>
        <p:sp>
          <p:nvSpPr>
            <p:cNvPr id="508" name="Freeform 507">
              <a:extLst>
                <a:ext uri="{FF2B5EF4-FFF2-40B4-BE49-F238E27FC236}">
                  <a16:creationId xmlns:a16="http://schemas.microsoft.com/office/drawing/2014/main" id="{28FA7DE7-4359-BB43-B0E3-91DE988C0EC7}"/>
                </a:ext>
              </a:extLst>
            </p:cNvPr>
            <p:cNvSpPr/>
            <p:nvPr/>
          </p:nvSpPr>
          <p:spPr>
            <a:xfrm>
              <a:off x="4566094" y="3298712"/>
              <a:ext cx="14477" cy="9434"/>
            </a:xfrm>
            <a:custGeom>
              <a:avLst/>
              <a:gdLst>
                <a:gd name="connsiteX0" fmla="*/ 0 w 14477"/>
                <a:gd name="connsiteY0" fmla="*/ 0 h 9434"/>
                <a:gd name="connsiteX1" fmla="*/ 14478 w 14477"/>
                <a:gd name="connsiteY1" fmla="*/ 0 h 9434"/>
                <a:gd name="connsiteX2" fmla="*/ 14478 w 14477"/>
                <a:gd name="connsiteY2" fmla="*/ 9434 h 9434"/>
                <a:gd name="connsiteX3" fmla="*/ 0 w 14477"/>
                <a:gd name="connsiteY3" fmla="*/ 9434 h 9434"/>
              </a:gdLst>
              <a:ahLst/>
              <a:cxnLst>
                <a:cxn ang="0">
                  <a:pos x="connsiteX0" y="connsiteY0"/>
                </a:cxn>
                <a:cxn ang="0">
                  <a:pos x="connsiteX1" y="connsiteY1"/>
                </a:cxn>
                <a:cxn ang="0">
                  <a:pos x="connsiteX2" y="connsiteY2"/>
                </a:cxn>
                <a:cxn ang="0">
                  <a:pos x="connsiteX3" y="connsiteY3"/>
                </a:cxn>
              </a:cxnLst>
              <a:rect l="l" t="t" r="r" b="b"/>
              <a:pathLst>
                <a:path w="14477" h="9434">
                  <a:moveTo>
                    <a:pt x="0" y="0"/>
                  </a:moveTo>
                  <a:lnTo>
                    <a:pt x="14478" y="0"/>
                  </a:lnTo>
                  <a:lnTo>
                    <a:pt x="14478" y="9434"/>
                  </a:lnTo>
                  <a:lnTo>
                    <a:pt x="0" y="9434"/>
                  </a:lnTo>
                  <a:close/>
                </a:path>
              </a:pathLst>
            </a:custGeom>
            <a:grpFill/>
            <a:ln w="9525" cap="flat">
              <a:noFill/>
              <a:prstDash val="solid"/>
              <a:miter/>
            </a:ln>
          </p:spPr>
          <p:txBody>
            <a:bodyPr rtlCol="0" anchor="ctr"/>
            <a:lstStyle/>
            <a:p>
              <a:endParaRPr lang="en-US"/>
            </a:p>
          </p:txBody>
        </p:sp>
        <p:sp>
          <p:nvSpPr>
            <p:cNvPr id="509" name="Freeform 508">
              <a:extLst>
                <a:ext uri="{FF2B5EF4-FFF2-40B4-BE49-F238E27FC236}">
                  <a16:creationId xmlns:a16="http://schemas.microsoft.com/office/drawing/2014/main" id="{536C7E37-D1B5-9948-A229-0BD80DCA1090}"/>
                </a:ext>
              </a:extLst>
            </p:cNvPr>
            <p:cNvSpPr/>
            <p:nvPr/>
          </p:nvSpPr>
          <p:spPr>
            <a:xfrm>
              <a:off x="4476750" y="3263900"/>
              <a:ext cx="193167" cy="79153"/>
            </a:xfrm>
            <a:custGeom>
              <a:avLst/>
              <a:gdLst>
                <a:gd name="connsiteX0" fmla="*/ 96584 w 193167"/>
                <a:gd name="connsiteY0" fmla="*/ 79154 h 79153"/>
                <a:gd name="connsiteX1" fmla="*/ 0 w 193167"/>
                <a:gd name="connsiteY1" fmla="*/ 39530 h 79153"/>
                <a:gd name="connsiteX2" fmla="*/ 96584 w 193167"/>
                <a:gd name="connsiteY2" fmla="*/ 0 h 79153"/>
                <a:gd name="connsiteX3" fmla="*/ 193167 w 193167"/>
                <a:gd name="connsiteY3" fmla="*/ 39530 h 79153"/>
                <a:gd name="connsiteX4" fmla="*/ 96584 w 193167"/>
                <a:gd name="connsiteY4" fmla="*/ 79154 h 79153"/>
                <a:gd name="connsiteX5" fmla="*/ 96584 w 193167"/>
                <a:gd name="connsiteY5" fmla="*/ 9434 h 79153"/>
                <a:gd name="connsiteX6" fmla="*/ 9525 w 193167"/>
                <a:gd name="connsiteY6" fmla="*/ 39530 h 79153"/>
                <a:gd name="connsiteX7" fmla="*/ 96584 w 193167"/>
                <a:gd name="connsiteY7" fmla="*/ 69719 h 79153"/>
                <a:gd name="connsiteX8" fmla="*/ 183642 w 193167"/>
                <a:gd name="connsiteY8" fmla="*/ 39530 h 79153"/>
                <a:gd name="connsiteX9" fmla="*/ 96584 w 193167"/>
                <a:gd name="connsiteY9" fmla="*/ 9434 h 79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3167" h="79153">
                  <a:moveTo>
                    <a:pt x="96584" y="79154"/>
                  </a:moveTo>
                  <a:cubicBezTo>
                    <a:pt x="41529" y="79154"/>
                    <a:pt x="0" y="62172"/>
                    <a:pt x="0" y="39530"/>
                  </a:cubicBezTo>
                  <a:cubicBezTo>
                    <a:pt x="0" y="16887"/>
                    <a:pt x="41529" y="0"/>
                    <a:pt x="96584" y="0"/>
                  </a:cubicBezTo>
                  <a:cubicBezTo>
                    <a:pt x="151638" y="0"/>
                    <a:pt x="193167" y="16982"/>
                    <a:pt x="193167" y="39530"/>
                  </a:cubicBezTo>
                  <a:cubicBezTo>
                    <a:pt x="193167" y="62078"/>
                    <a:pt x="151638" y="79154"/>
                    <a:pt x="96584" y="79154"/>
                  </a:cubicBezTo>
                  <a:close/>
                  <a:moveTo>
                    <a:pt x="96584" y="9434"/>
                  </a:moveTo>
                  <a:cubicBezTo>
                    <a:pt x="45244" y="9434"/>
                    <a:pt x="9525" y="25284"/>
                    <a:pt x="9525" y="39530"/>
                  </a:cubicBezTo>
                  <a:cubicBezTo>
                    <a:pt x="9525" y="53775"/>
                    <a:pt x="45244" y="69719"/>
                    <a:pt x="96584" y="69719"/>
                  </a:cubicBezTo>
                  <a:cubicBezTo>
                    <a:pt x="147923" y="69719"/>
                    <a:pt x="183642" y="53870"/>
                    <a:pt x="183642" y="39530"/>
                  </a:cubicBezTo>
                  <a:cubicBezTo>
                    <a:pt x="183642" y="25190"/>
                    <a:pt x="147828" y="9434"/>
                    <a:pt x="96584" y="9434"/>
                  </a:cubicBezTo>
                  <a:close/>
                </a:path>
              </a:pathLst>
            </a:custGeom>
            <a:grpFill/>
            <a:ln w="9525" cap="flat">
              <a:no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EA44BA85-A874-9443-8868-E69268C1E572}"/>
                </a:ext>
              </a:extLst>
            </p:cNvPr>
            <p:cNvSpPr/>
            <p:nvPr/>
          </p:nvSpPr>
          <p:spPr>
            <a:xfrm>
              <a:off x="4476750" y="3368997"/>
              <a:ext cx="193167" cy="39623"/>
            </a:xfrm>
            <a:custGeom>
              <a:avLst/>
              <a:gdLst>
                <a:gd name="connsiteX0" fmla="*/ 96584 w 193167"/>
                <a:gd name="connsiteY0" fmla="*/ 39624 h 39623"/>
                <a:gd name="connsiteX1" fmla="*/ 0 w 193167"/>
                <a:gd name="connsiteY1" fmla="*/ 0 h 39623"/>
                <a:gd name="connsiteX2" fmla="*/ 9525 w 193167"/>
                <a:gd name="connsiteY2" fmla="*/ 0 h 39623"/>
                <a:gd name="connsiteX3" fmla="*/ 96584 w 193167"/>
                <a:gd name="connsiteY3" fmla="*/ 30190 h 39623"/>
                <a:gd name="connsiteX4" fmla="*/ 183642 w 193167"/>
                <a:gd name="connsiteY4" fmla="*/ 0 h 39623"/>
                <a:gd name="connsiteX5" fmla="*/ 193167 w 193167"/>
                <a:gd name="connsiteY5" fmla="*/ 0 h 39623"/>
                <a:gd name="connsiteX6" fmla="*/ 96584 w 193167"/>
                <a:gd name="connsiteY6" fmla="*/ 39624 h 3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167" h="39623">
                  <a:moveTo>
                    <a:pt x="96584" y="39624"/>
                  </a:moveTo>
                  <a:cubicBezTo>
                    <a:pt x="41529" y="39624"/>
                    <a:pt x="0" y="22548"/>
                    <a:pt x="0" y="0"/>
                  </a:cubicBezTo>
                  <a:lnTo>
                    <a:pt x="9525" y="0"/>
                  </a:lnTo>
                  <a:cubicBezTo>
                    <a:pt x="9525" y="14246"/>
                    <a:pt x="45244" y="30190"/>
                    <a:pt x="96584" y="30190"/>
                  </a:cubicBezTo>
                  <a:cubicBezTo>
                    <a:pt x="147923" y="30190"/>
                    <a:pt x="183642" y="14246"/>
                    <a:pt x="183642" y="0"/>
                  </a:cubicBezTo>
                  <a:lnTo>
                    <a:pt x="193167" y="0"/>
                  </a:lnTo>
                  <a:cubicBezTo>
                    <a:pt x="193167" y="22548"/>
                    <a:pt x="151638" y="39624"/>
                    <a:pt x="96584" y="39624"/>
                  </a:cubicBezTo>
                  <a:close/>
                </a:path>
              </a:pathLst>
            </a:custGeom>
            <a:grpFill/>
            <a:ln w="9525" cap="flat">
              <a:noFill/>
              <a:prstDash val="solid"/>
              <a:miter/>
            </a:ln>
          </p:spPr>
          <p:txBody>
            <a:bodyPr rtlCol="0" anchor="ctr"/>
            <a:lstStyle/>
            <a:p>
              <a:endParaRPr lang="en-US"/>
            </a:p>
          </p:txBody>
        </p:sp>
        <p:sp>
          <p:nvSpPr>
            <p:cNvPr id="511" name="Freeform 510">
              <a:extLst>
                <a:ext uri="{FF2B5EF4-FFF2-40B4-BE49-F238E27FC236}">
                  <a16:creationId xmlns:a16="http://schemas.microsoft.com/office/drawing/2014/main" id="{58A72EEB-CD44-D94A-AB60-B886C6C1B66C}"/>
                </a:ext>
              </a:extLst>
            </p:cNvPr>
            <p:cNvSpPr/>
            <p:nvPr/>
          </p:nvSpPr>
          <p:spPr>
            <a:xfrm>
              <a:off x="4476750" y="3434566"/>
              <a:ext cx="193167" cy="39624"/>
            </a:xfrm>
            <a:custGeom>
              <a:avLst/>
              <a:gdLst>
                <a:gd name="connsiteX0" fmla="*/ 96584 w 193167"/>
                <a:gd name="connsiteY0" fmla="*/ 39624 h 39624"/>
                <a:gd name="connsiteX1" fmla="*/ 0 w 193167"/>
                <a:gd name="connsiteY1" fmla="*/ 0 h 39624"/>
                <a:gd name="connsiteX2" fmla="*/ 9525 w 193167"/>
                <a:gd name="connsiteY2" fmla="*/ 0 h 39624"/>
                <a:gd name="connsiteX3" fmla="*/ 96584 w 193167"/>
                <a:gd name="connsiteY3" fmla="*/ 30190 h 39624"/>
                <a:gd name="connsiteX4" fmla="*/ 183642 w 193167"/>
                <a:gd name="connsiteY4" fmla="*/ 0 h 39624"/>
                <a:gd name="connsiteX5" fmla="*/ 193167 w 193167"/>
                <a:gd name="connsiteY5" fmla="*/ 0 h 39624"/>
                <a:gd name="connsiteX6" fmla="*/ 96584 w 193167"/>
                <a:gd name="connsiteY6" fmla="*/ 39624 h 3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167" h="39624">
                  <a:moveTo>
                    <a:pt x="96584" y="39624"/>
                  </a:moveTo>
                  <a:cubicBezTo>
                    <a:pt x="41529" y="39624"/>
                    <a:pt x="0" y="22548"/>
                    <a:pt x="0" y="0"/>
                  </a:cubicBezTo>
                  <a:lnTo>
                    <a:pt x="9525" y="0"/>
                  </a:lnTo>
                  <a:cubicBezTo>
                    <a:pt x="9525" y="14246"/>
                    <a:pt x="45244" y="30190"/>
                    <a:pt x="96584" y="30190"/>
                  </a:cubicBezTo>
                  <a:cubicBezTo>
                    <a:pt x="147923" y="30190"/>
                    <a:pt x="183642" y="14246"/>
                    <a:pt x="183642" y="0"/>
                  </a:cubicBezTo>
                  <a:lnTo>
                    <a:pt x="193167" y="0"/>
                  </a:lnTo>
                  <a:cubicBezTo>
                    <a:pt x="193167" y="22548"/>
                    <a:pt x="151638" y="39624"/>
                    <a:pt x="96584" y="39624"/>
                  </a:cubicBezTo>
                  <a:close/>
                </a:path>
              </a:pathLst>
            </a:custGeom>
            <a:grpFill/>
            <a:ln w="9525" cap="flat">
              <a:noFill/>
              <a:prstDash val="solid"/>
              <a:miter/>
            </a:ln>
          </p:spPr>
          <p:txBody>
            <a:bodyPr rtlCol="0" anchor="ctr"/>
            <a:lstStyle/>
            <a:p>
              <a:endParaRPr lang="en-US"/>
            </a:p>
          </p:txBody>
        </p:sp>
        <p:sp>
          <p:nvSpPr>
            <p:cNvPr id="512" name="Freeform 511">
              <a:extLst>
                <a:ext uri="{FF2B5EF4-FFF2-40B4-BE49-F238E27FC236}">
                  <a16:creationId xmlns:a16="http://schemas.microsoft.com/office/drawing/2014/main" id="{40F299E2-7218-5E43-BDA4-4E1F12A0D08A}"/>
                </a:ext>
              </a:extLst>
            </p:cNvPr>
            <p:cNvSpPr/>
            <p:nvPr/>
          </p:nvSpPr>
          <p:spPr>
            <a:xfrm>
              <a:off x="4476750" y="3499757"/>
              <a:ext cx="193167" cy="39907"/>
            </a:xfrm>
            <a:custGeom>
              <a:avLst/>
              <a:gdLst>
                <a:gd name="connsiteX0" fmla="*/ 96584 w 193167"/>
                <a:gd name="connsiteY0" fmla="*/ 39907 h 39907"/>
                <a:gd name="connsiteX1" fmla="*/ 0 w 193167"/>
                <a:gd name="connsiteY1" fmla="*/ 0 h 39907"/>
                <a:gd name="connsiteX2" fmla="*/ 9525 w 193167"/>
                <a:gd name="connsiteY2" fmla="*/ 0 h 39907"/>
                <a:gd name="connsiteX3" fmla="*/ 96584 w 193167"/>
                <a:gd name="connsiteY3" fmla="*/ 30095 h 39907"/>
                <a:gd name="connsiteX4" fmla="*/ 183642 w 193167"/>
                <a:gd name="connsiteY4" fmla="*/ 0 h 39907"/>
                <a:gd name="connsiteX5" fmla="*/ 193167 w 193167"/>
                <a:gd name="connsiteY5" fmla="*/ 0 h 39907"/>
                <a:gd name="connsiteX6" fmla="*/ 96584 w 193167"/>
                <a:gd name="connsiteY6" fmla="*/ 39907 h 3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167" h="39907">
                  <a:moveTo>
                    <a:pt x="96584" y="39907"/>
                  </a:moveTo>
                  <a:cubicBezTo>
                    <a:pt x="41529" y="39907"/>
                    <a:pt x="0" y="22925"/>
                    <a:pt x="0" y="0"/>
                  </a:cubicBezTo>
                  <a:lnTo>
                    <a:pt x="9525" y="0"/>
                  </a:lnTo>
                  <a:cubicBezTo>
                    <a:pt x="9525" y="14246"/>
                    <a:pt x="45244" y="30095"/>
                    <a:pt x="96584" y="30095"/>
                  </a:cubicBezTo>
                  <a:cubicBezTo>
                    <a:pt x="147923" y="30095"/>
                    <a:pt x="183642" y="14246"/>
                    <a:pt x="183642" y="0"/>
                  </a:cubicBezTo>
                  <a:lnTo>
                    <a:pt x="193167" y="0"/>
                  </a:lnTo>
                  <a:cubicBezTo>
                    <a:pt x="193167" y="22925"/>
                    <a:pt x="151638" y="39907"/>
                    <a:pt x="96584" y="39907"/>
                  </a:cubicBezTo>
                  <a:close/>
                </a:path>
              </a:pathLst>
            </a:custGeom>
            <a:grpFill/>
            <a:ln w="9525" cap="flat">
              <a:noFill/>
              <a:prstDash val="solid"/>
              <a:miter/>
            </a:ln>
          </p:spPr>
          <p:txBody>
            <a:bodyPr rtlCol="0" anchor="ctr"/>
            <a:lstStyle/>
            <a:p>
              <a:endParaRPr lang="en-US"/>
            </a:p>
          </p:txBody>
        </p:sp>
        <p:sp>
          <p:nvSpPr>
            <p:cNvPr id="513" name="Freeform 512">
              <a:extLst>
                <a:ext uri="{FF2B5EF4-FFF2-40B4-BE49-F238E27FC236}">
                  <a16:creationId xmlns:a16="http://schemas.microsoft.com/office/drawing/2014/main" id="{DEB737F8-03BC-D24E-A510-089E6CFEAD58}"/>
                </a:ext>
              </a:extLst>
            </p:cNvPr>
            <p:cNvSpPr/>
            <p:nvPr/>
          </p:nvSpPr>
          <p:spPr>
            <a:xfrm>
              <a:off x="4476750" y="3303429"/>
              <a:ext cx="9525" cy="98305"/>
            </a:xfrm>
            <a:custGeom>
              <a:avLst/>
              <a:gdLst>
                <a:gd name="connsiteX0" fmla="*/ 0 w 9525"/>
                <a:gd name="connsiteY0" fmla="*/ 0 h 98305"/>
                <a:gd name="connsiteX1" fmla="*/ 9525 w 9525"/>
                <a:gd name="connsiteY1" fmla="*/ 0 h 98305"/>
                <a:gd name="connsiteX2" fmla="*/ 9525 w 9525"/>
                <a:gd name="connsiteY2" fmla="*/ 98305 h 98305"/>
                <a:gd name="connsiteX3" fmla="*/ 0 w 9525"/>
                <a:gd name="connsiteY3" fmla="*/ 98305 h 98305"/>
              </a:gdLst>
              <a:ahLst/>
              <a:cxnLst>
                <a:cxn ang="0">
                  <a:pos x="connsiteX0" y="connsiteY0"/>
                </a:cxn>
                <a:cxn ang="0">
                  <a:pos x="connsiteX1" y="connsiteY1"/>
                </a:cxn>
                <a:cxn ang="0">
                  <a:pos x="connsiteX2" y="connsiteY2"/>
                </a:cxn>
                <a:cxn ang="0">
                  <a:pos x="connsiteX3" y="connsiteY3"/>
                </a:cxn>
              </a:cxnLst>
              <a:rect l="l" t="t" r="r" b="b"/>
              <a:pathLst>
                <a:path w="9525" h="98305">
                  <a:moveTo>
                    <a:pt x="0" y="0"/>
                  </a:moveTo>
                  <a:lnTo>
                    <a:pt x="9525" y="0"/>
                  </a:lnTo>
                  <a:lnTo>
                    <a:pt x="9525" y="98305"/>
                  </a:lnTo>
                  <a:lnTo>
                    <a:pt x="0" y="98305"/>
                  </a:lnTo>
                  <a:close/>
                </a:path>
              </a:pathLst>
            </a:custGeom>
            <a:grpFill/>
            <a:ln w="9525" cap="flat">
              <a:no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3D900F45-070C-A346-AE98-105567AACFD9}"/>
                </a:ext>
              </a:extLst>
            </p:cNvPr>
            <p:cNvSpPr/>
            <p:nvPr/>
          </p:nvSpPr>
          <p:spPr>
            <a:xfrm>
              <a:off x="4660392" y="3303429"/>
              <a:ext cx="9525" cy="98305"/>
            </a:xfrm>
            <a:custGeom>
              <a:avLst/>
              <a:gdLst>
                <a:gd name="connsiteX0" fmla="*/ 0 w 9525"/>
                <a:gd name="connsiteY0" fmla="*/ 0 h 98305"/>
                <a:gd name="connsiteX1" fmla="*/ 9525 w 9525"/>
                <a:gd name="connsiteY1" fmla="*/ 0 h 98305"/>
                <a:gd name="connsiteX2" fmla="*/ 9525 w 9525"/>
                <a:gd name="connsiteY2" fmla="*/ 98305 h 98305"/>
                <a:gd name="connsiteX3" fmla="*/ 0 w 9525"/>
                <a:gd name="connsiteY3" fmla="*/ 98305 h 98305"/>
              </a:gdLst>
              <a:ahLst/>
              <a:cxnLst>
                <a:cxn ang="0">
                  <a:pos x="connsiteX0" y="connsiteY0"/>
                </a:cxn>
                <a:cxn ang="0">
                  <a:pos x="connsiteX1" y="connsiteY1"/>
                </a:cxn>
                <a:cxn ang="0">
                  <a:pos x="connsiteX2" y="connsiteY2"/>
                </a:cxn>
                <a:cxn ang="0">
                  <a:pos x="connsiteX3" y="connsiteY3"/>
                </a:cxn>
              </a:cxnLst>
              <a:rect l="l" t="t" r="r" b="b"/>
              <a:pathLst>
                <a:path w="9525" h="98305">
                  <a:moveTo>
                    <a:pt x="0" y="0"/>
                  </a:moveTo>
                  <a:lnTo>
                    <a:pt x="9525" y="0"/>
                  </a:lnTo>
                  <a:lnTo>
                    <a:pt x="9525" y="98305"/>
                  </a:lnTo>
                  <a:lnTo>
                    <a:pt x="0" y="98305"/>
                  </a:lnTo>
                  <a:close/>
                </a:path>
              </a:pathLst>
            </a:custGeom>
            <a:grpFill/>
            <a:ln w="9525" cap="flat">
              <a:noFill/>
              <a:prstDash val="solid"/>
              <a:miter/>
            </a:ln>
          </p:spPr>
          <p:txBody>
            <a:bodyPr rtlCol="0" anchor="ctr"/>
            <a:lstStyle/>
            <a:p>
              <a:endParaRPr lang="en-US"/>
            </a:p>
          </p:txBody>
        </p:sp>
        <p:sp>
          <p:nvSpPr>
            <p:cNvPr id="515" name="Freeform 514">
              <a:extLst>
                <a:ext uri="{FF2B5EF4-FFF2-40B4-BE49-F238E27FC236}">
                  <a16:creationId xmlns:a16="http://schemas.microsoft.com/office/drawing/2014/main" id="{4AA26BF3-5AA9-0348-B26E-B12E43C256E2}"/>
                </a:ext>
              </a:extLst>
            </p:cNvPr>
            <p:cNvSpPr/>
            <p:nvPr/>
          </p:nvSpPr>
          <p:spPr>
            <a:xfrm>
              <a:off x="4476750" y="3401829"/>
              <a:ext cx="9525" cy="98305"/>
            </a:xfrm>
            <a:custGeom>
              <a:avLst/>
              <a:gdLst>
                <a:gd name="connsiteX0" fmla="*/ 0 w 9525"/>
                <a:gd name="connsiteY0" fmla="*/ 0 h 98305"/>
                <a:gd name="connsiteX1" fmla="*/ 9525 w 9525"/>
                <a:gd name="connsiteY1" fmla="*/ 0 h 98305"/>
                <a:gd name="connsiteX2" fmla="*/ 9525 w 9525"/>
                <a:gd name="connsiteY2" fmla="*/ 98305 h 98305"/>
                <a:gd name="connsiteX3" fmla="*/ 0 w 9525"/>
                <a:gd name="connsiteY3" fmla="*/ 98305 h 98305"/>
              </a:gdLst>
              <a:ahLst/>
              <a:cxnLst>
                <a:cxn ang="0">
                  <a:pos x="connsiteX0" y="connsiteY0"/>
                </a:cxn>
                <a:cxn ang="0">
                  <a:pos x="connsiteX1" y="connsiteY1"/>
                </a:cxn>
                <a:cxn ang="0">
                  <a:pos x="connsiteX2" y="connsiteY2"/>
                </a:cxn>
                <a:cxn ang="0">
                  <a:pos x="connsiteX3" y="connsiteY3"/>
                </a:cxn>
              </a:cxnLst>
              <a:rect l="l" t="t" r="r" b="b"/>
              <a:pathLst>
                <a:path w="9525" h="98305">
                  <a:moveTo>
                    <a:pt x="0" y="0"/>
                  </a:moveTo>
                  <a:lnTo>
                    <a:pt x="9525" y="0"/>
                  </a:lnTo>
                  <a:lnTo>
                    <a:pt x="9525" y="98305"/>
                  </a:lnTo>
                  <a:lnTo>
                    <a:pt x="0" y="98305"/>
                  </a:lnTo>
                  <a:close/>
                </a:path>
              </a:pathLst>
            </a:custGeom>
            <a:grpFill/>
            <a:ln w="9525" cap="flat">
              <a:no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12079B94-5B41-A94E-BC50-86183CA01BCA}"/>
                </a:ext>
              </a:extLst>
            </p:cNvPr>
            <p:cNvSpPr/>
            <p:nvPr/>
          </p:nvSpPr>
          <p:spPr>
            <a:xfrm>
              <a:off x="4660392" y="3401829"/>
              <a:ext cx="9525" cy="98305"/>
            </a:xfrm>
            <a:custGeom>
              <a:avLst/>
              <a:gdLst>
                <a:gd name="connsiteX0" fmla="*/ 0 w 9525"/>
                <a:gd name="connsiteY0" fmla="*/ 0 h 98305"/>
                <a:gd name="connsiteX1" fmla="*/ 9525 w 9525"/>
                <a:gd name="connsiteY1" fmla="*/ 0 h 98305"/>
                <a:gd name="connsiteX2" fmla="*/ 9525 w 9525"/>
                <a:gd name="connsiteY2" fmla="*/ 98305 h 98305"/>
                <a:gd name="connsiteX3" fmla="*/ 0 w 9525"/>
                <a:gd name="connsiteY3" fmla="*/ 98305 h 98305"/>
              </a:gdLst>
              <a:ahLst/>
              <a:cxnLst>
                <a:cxn ang="0">
                  <a:pos x="connsiteX0" y="connsiteY0"/>
                </a:cxn>
                <a:cxn ang="0">
                  <a:pos x="connsiteX1" y="connsiteY1"/>
                </a:cxn>
                <a:cxn ang="0">
                  <a:pos x="connsiteX2" y="connsiteY2"/>
                </a:cxn>
                <a:cxn ang="0">
                  <a:pos x="connsiteX3" y="connsiteY3"/>
                </a:cxn>
              </a:cxnLst>
              <a:rect l="l" t="t" r="r" b="b"/>
              <a:pathLst>
                <a:path w="9525" h="98305">
                  <a:moveTo>
                    <a:pt x="0" y="0"/>
                  </a:moveTo>
                  <a:lnTo>
                    <a:pt x="9525" y="0"/>
                  </a:lnTo>
                  <a:lnTo>
                    <a:pt x="9525" y="98305"/>
                  </a:lnTo>
                  <a:lnTo>
                    <a:pt x="0" y="98305"/>
                  </a:lnTo>
                  <a:close/>
                </a:path>
              </a:pathLst>
            </a:custGeom>
            <a:grpFill/>
            <a:ln w="9525" cap="flat">
              <a:noFill/>
              <a:prstDash val="solid"/>
              <a:miter/>
            </a:ln>
          </p:spPr>
          <p:txBody>
            <a:bodyPr rtlCol="0" anchor="ctr"/>
            <a:lstStyle/>
            <a:p>
              <a:endParaRPr lang="en-US"/>
            </a:p>
          </p:txBody>
        </p:sp>
        <p:sp>
          <p:nvSpPr>
            <p:cNvPr id="517" name="Freeform 516">
              <a:extLst>
                <a:ext uri="{FF2B5EF4-FFF2-40B4-BE49-F238E27FC236}">
                  <a16:creationId xmlns:a16="http://schemas.microsoft.com/office/drawing/2014/main" id="{8B029B8D-D7FF-2A4E-BE2C-42DFAAF18031}"/>
                </a:ext>
              </a:extLst>
            </p:cNvPr>
            <p:cNvSpPr/>
            <p:nvPr/>
          </p:nvSpPr>
          <p:spPr>
            <a:xfrm>
              <a:off x="4568571" y="3534947"/>
              <a:ext cx="9525" cy="38114"/>
            </a:xfrm>
            <a:custGeom>
              <a:avLst/>
              <a:gdLst>
                <a:gd name="connsiteX0" fmla="*/ 0 w 9525"/>
                <a:gd name="connsiteY0" fmla="*/ 0 h 38114"/>
                <a:gd name="connsiteX1" fmla="*/ 9525 w 9525"/>
                <a:gd name="connsiteY1" fmla="*/ 0 h 38114"/>
                <a:gd name="connsiteX2" fmla="*/ 9525 w 9525"/>
                <a:gd name="connsiteY2" fmla="*/ 38115 h 38114"/>
                <a:gd name="connsiteX3" fmla="*/ 0 w 9525"/>
                <a:gd name="connsiteY3" fmla="*/ 38115 h 38114"/>
              </a:gdLst>
              <a:ahLst/>
              <a:cxnLst>
                <a:cxn ang="0">
                  <a:pos x="connsiteX0" y="connsiteY0"/>
                </a:cxn>
                <a:cxn ang="0">
                  <a:pos x="connsiteX1" y="connsiteY1"/>
                </a:cxn>
                <a:cxn ang="0">
                  <a:pos x="connsiteX2" y="connsiteY2"/>
                </a:cxn>
                <a:cxn ang="0">
                  <a:pos x="connsiteX3" y="connsiteY3"/>
                </a:cxn>
              </a:cxnLst>
              <a:rect l="l" t="t" r="r" b="b"/>
              <a:pathLst>
                <a:path w="9525" h="38114">
                  <a:moveTo>
                    <a:pt x="0" y="0"/>
                  </a:moveTo>
                  <a:lnTo>
                    <a:pt x="9525" y="0"/>
                  </a:lnTo>
                  <a:lnTo>
                    <a:pt x="9525" y="38115"/>
                  </a:lnTo>
                  <a:lnTo>
                    <a:pt x="0" y="38115"/>
                  </a:lnTo>
                  <a:close/>
                </a:path>
              </a:pathLst>
            </a:custGeom>
            <a:grpFill/>
            <a:ln w="9525" cap="flat">
              <a:noFill/>
              <a:prstDash val="solid"/>
              <a:miter/>
            </a:ln>
          </p:spPr>
          <p:txBody>
            <a:bodyPr rtlCol="0" anchor="ctr"/>
            <a:lstStyle/>
            <a:p>
              <a:endParaRPr lang="en-US"/>
            </a:p>
          </p:txBody>
        </p:sp>
        <p:sp>
          <p:nvSpPr>
            <p:cNvPr id="518" name="Freeform 517">
              <a:extLst>
                <a:ext uri="{FF2B5EF4-FFF2-40B4-BE49-F238E27FC236}">
                  <a16:creationId xmlns:a16="http://schemas.microsoft.com/office/drawing/2014/main" id="{AE42E2C5-3A70-2F46-8DDF-8D98986271C9}"/>
                </a:ext>
              </a:extLst>
            </p:cNvPr>
            <p:cNvSpPr/>
            <p:nvPr/>
          </p:nvSpPr>
          <p:spPr>
            <a:xfrm>
              <a:off x="4541996" y="3568438"/>
              <a:ext cx="62674" cy="28302"/>
            </a:xfrm>
            <a:custGeom>
              <a:avLst/>
              <a:gdLst>
                <a:gd name="connsiteX0" fmla="*/ 48387 w 62674"/>
                <a:gd name="connsiteY0" fmla="*/ 28303 h 28302"/>
                <a:gd name="connsiteX1" fmla="*/ 14288 w 62674"/>
                <a:gd name="connsiteY1" fmla="*/ 28303 h 28302"/>
                <a:gd name="connsiteX2" fmla="*/ 0 w 62674"/>
                <a:gd name="connsiteY2" fmla="*/ 14151 h 28302"/>
                <a:gd name="connsiteX3" fmla="*/ 14288 w 62674"/>
                <a:gd name="connsiteY3" fmla="*/ 0 h 28302"/>
                <a:gd name="connsiteX4" fmla="*/ 48387 w 62674"/>
                <a:gd name="connsiteY4" fmla="*/ 0 h 28302"/>
                <a:gd name="connsiteX5" fmla="*/ 62675 w 62674"/>
                <a:gd name="connsiteY5" fmla="*/ 14151 h 28302"/>
                <a:gd name="connsiteX6" fmla="*/ 48387 w 62674"/>
                <a:gd name="connsiteY6" fmla="*/ 28303 h 28302"/>
                <a:gd name="connsiteX7" fmla="*/ 14288 w 62674"/>
                <a:gd name="connsiteY7" fmla="*/ 9434 h 28302"/>
                <a:gd name="connsiteX8" fmla="*/ 9525 w 62674"/>
                <a:gd name="connsiteY8" fmla="*/ 14151 h 28302"/>
                <a:gd name="connsiteX9" fmla="*/ 14288 w 62674"/>
                <a:gd name="connsiteY9" fmla="*/ 18869 h 28302"/>
                <a:gd name="connsiteX10" fmla="*/ 48387 w 62674"/>
                <a:gd name="connsiteY10" fmla="*/ 18869 h 28302"/>
                <a:gd name="connsiteX11" fmla="*/ 53150 w 62674"/>
                <a:gd name="connsiteY11" fmla="*/ 14151 h 28302"/>
                <a:gd name="connsiteX12" fmla="*/ 48387 w 62674"/>
                <a:gd name="connsiteY12" fmla="*/ 9434 h 2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4" h="28302">
                  <a:moveTo>
                    <a:pt x="48387" y="28303"/>
                  </a:moveTo>
                  <a:lnTo>
                    <a:pt x="14288" y="28303"/>
                  </a:lnTo>
                  <a:cubicBezTo>
                    <a:pt x="6397" y="28303"/>
                    <a:pt x="0" y="21967"/>
                    <a:pt x="0" y="14151"/>
                  </a:cubicBezTo>
                  <a:cubicBezTo>
                    <a:pt x="0" y="6336"/>
                    <a:pt x="6397" y="0"/>
                    <a:pt x="14288" y="0"/>
                  </a:cubicBezTo>
                  <a:lnTo>
                    <a:pt x="48387" y="0"/>
                  </a:lnTo>
                  <a:cubicBezTo>
                    <a:pt x="56278" y="0"/>
                    <a:pt x="62675" y="6336"/>
                    <a:pt x="62675" y="14151"/>
                  </a:cubicBezTo>
                  <a:cubicBezTo>
                    <a:pt x="62675" y="21967"/>
                    <a:pt x="56278" y="28303"/>
                    <a:pt x="48387" y="28303"/>
                  </a:cubicBezTo>
                  <a:close/>
                  <a:moveTo>
                    <a:pt x="14288" y="9434"/>
                  </a:moveTo>
                  <a:cubicBezTo>
                    <a:pt x="11657" y="9434"/>
                    <a:pt x="9525" y="11546"/>
                    <a:pt x="9525" y="14151"/>
                  </a:cubicBezTo>
                  <a:cubicBezTo>
                    <a:pt x="9525" y="16757"/>
                    <a:pt x="11657" y="18869"/>
                    <a:pt x="14288" y="18869"/>
                  </a:cubicBezTo>
                  <a:lnTo>
                    <a:pt x="48387" y="18869"/>
                  </a:lnTo>
                  <a:cubicBezTo>
                    <a:pt x="51017" y="18869"/>
                    <a:pt x="53150" y="16757"/>
                    <a:pt x="53150" y="14151"/>
                  </a:cubicBezTo>
                  <a:cubicBezTo>
                    <a:pt x="53150" y="11546"/>
                    <a:pt x="51017" y="9434"/>
                    <a:pt x="48387" y="9434"/>
                  </a:cubicBezTo>
                  <a:close/>
                </a:path>
              </a:pathLst>
            </a:custGeom>
            <a:grpFill/>
            <a:ln w="9525" cap="flat">
              <a:noFill/>
              <a:prstDash val="solid"/>
              <a:miter/>
            </a:ln>
          </p:spPr>
          <p:txBody>
            <a:bodyPr rtlCol="0" anchor="ctr"/>
            <a:lstStyle/>
            <a:p>
              <a:endParaRPr lang="en-US"/>
            </a:p>
          </p:txBody>
        </p:sp>
        <p:sp>
          <p:nvSpPr>
            <p:cNvPr id="519" name="Freeform 518">
              <a:extLst>
                <a:ext uri="{FF2B5EF4-FFF2-40B4-BE49-F238E27FC236}">
                  <a16:creationId xmlns:a16="http://schemas.microsoft.com/office/drawing/2014/main" id="{8C7C9C85-20D0-6647-8FE3-4A0BCAD2CF14}"/>
                </a:ext>
              </a:extLst>
            </p:cNvPr>
            <p:cNvSpPr/>
            <p:nvPr/>
          </p:nvSpPr>
          <p:spPr>
            <a:xfrm>
              <a:off x="4599908" y="3577873"/>
              <a:ext cx="69342" cy="9434"/>
            </a:xfrm>
            <a:custGeom>
              <a:avLst/>
              <a:gdLst>
                <a:gd name="connsiteX0" fmla="*/ 0 w 69342"/>
                <a:gd name="connsiteY0" fmla="*/ 0 h 9434"/>
                <a:gd name="connsiteX1" fmla="*/ 69342 w 69342"/>
                <a:gd name="connsiteY1" fmla="*/ 0 h 9434"/>
                <a:gd name="connsiteX2" fmla="*/ 69342 w 69342"/>
                <a:gd name="connsiteY2" fmla="*/ 9434 h 9434"/>
                <a:gd name="connsiteX3" fmla="*/ 0 w 69342"/>
                <a:gd name="connsiteY3" fmla="*/ 9434 h 9434"/>
              </a:gdLst>
              <a:ahLst/>
              <a:cxnLst>
                <a:cxn ang="0">
                  <a:pos x="connsiteX0" y="connsiteY0"/>
                </a:cxn>
                <a:cxn ang="0">
                  <a:pos x="connsiteX1" y="connsiteY1"/>
                </a:cxn>
                <a:cxn ang="0">
                  <a:pos x="connsiteX2" y="connsiteY2"/>
                </a:cxn>
                <a:cxn ang="0">
                  <a:pos x="connsiteX3" y="connsiteY3"/>
                </a:cxn>
              </a:cxnLst>
              <a:rect l="l" t="t" r="r" b="b"/>
              <a:pathLst>
                <a:path w="69342" h="9434">
                  <a:moveTo>
                    <a:pt x="0" y="0"/>
                  </a:moveTo>
                  <a:lnTo>
                    <a:pt x="69342" y="0"/>
                  </a:lnTo>
                  <a:lnTo>
                    <a:pt x="69342" y="9434"/>
                  </a:lnTo>
                  <a:lnTo>
                    <a:pt x="0" y="9434"/>
                  </a:lnTo>
                  <a:close/>
                </a:path>
              </a:pathLst>
            </a:custGeom>
            <a:grpFill/>
            <a:ln w="9525" cap="flat">
              <a:noFill/>
              <a:prstDash val="solid"/>
              <a:miter/>
            </a:ln>
          </p:spPr>
          <p:txBody>
            <a:bodyPr rtlCol="0" anchor="ctr"/>
            <a:lstStyle/>
            <a:p>
              <a:endParaRPr lang="en-US"/>
            </a:p>
          </p:txBody>
        </p:sp>
        <p:sp>
          <p:nvSpPr>
            <p:cNvPr id="520" name="Freeform 519">
              <a:extLst>
                <a:ext uri="{FF2B5EF4-FFF2-40B4-BE49-F238E27FC236}">
                  <a16:creationId xmlns:a16="http://schemas.microsoft.com/office/drawing/2014/main" id="{D58C6640-80E7-AF48-BEC1-2E74BF0FF7EE}"/>
                </a:ext>
              </a:extLst>
            </p:cNvPr>
            <p:cNvSpPr/>
            <p:nvPr/>
          </p:nvSpPr>
          <p:spPr>
            <a:xfrm>
              <a:off x="4477321" y="3577873"/>
              <a:ext cx="69342" cy="9434"/>
            </a:xfrm>
            <a:custGeom>
              <a:avLst/>
              <a:gdLst>
                <a:gd name="connsiteX0" fmla="*/ 0 w 69342"/>
                <a:gd name="connsiteY0" fmla="*/ 0 h 9434"/>
                <a:gd name="connsiteX1" fmla="*/ 69342 w 69342"/>
                <a:gd name="connsiteY1" fmla="*/ 0 h 9434"/>
                <a:gd name="connsiteX2" fmla="*/ 69342 w 69342"/>
                <a:gd name="connsiteY2" fmla="*/ 9434 h 9434"/>
                <a:gd name="connsiteX3" fmla="*/ 0 w 69342"/>
                <a:gd name="connsiteY3" fmla="*/ 9434 h 9434"/>
              </a:gdLst>
              <a:ahLst/>
              <a:cxnLst>
                <a:cxn ang="0">
                  <a:pos x="connsiteX0" y="connsiteY0"/>
                </a:cxn>
                <a:cxn ang="0">
                  <a:pos x="connsiteX1" y="connsiteY1"/>
                </a:cxn>
                <a:cxn ang="0">
                  <a:pos x="connsiteX2" y="connsiteY2"/>
                </a:cxn>
                <a:cxn ang="0">
                  <a:pos x="connsiteX3" y="connsiteY3"/>
                </a:cxn>
              </a:cxnLst>
              <a:rect l="l" t="t" r="r" b="b"/>
              <a:pathLst>
                <a:path w="69342" h="9434">
                  <a:moveTo>
                    <a:pt x="0" y="0"/>
                  </a:moveTo>
                  <a:lnTo>
                    <a:pt x="69342" y="0"/>
                  </a:lnTo>
                  <a:lnTo>
                    <a:pt x="69342" y="9434"/>
                  </a:lnTo>
                  <a:lnTo>
                    <a:pt x="0" y="9434"/>
                  </a:lnTo>
                  <a:close/>
                </a:path>
              </a:pathLst>
            </a:custGeom>
            <a:grpFill/>
            <a:ln w="9525" cap="flat">
              <a:noFill/>
              <a:prstDash val="solid"/>
              <a:miter/>
            </a:ln>
          </p:spPr>
          <p:txBody>
            <a:bodyPr rtlCol="0" anchor="ctr"/>
            <a:lstStyle/>
            <a:p>
              <a:endParaRPr lang="en-US"/>
            </a:p>
          </p:txBody>
        </p:sp>
      </p:grpSp>
      <p:grpSp>
        <p:nvGrpSpPr>
          <p:cNvPr id="521" name="Graphic 67">
            <a:extLst>
              <a:ext uri="{FF2B5EF4-FFF2-40B4-BE49-F238E27FC236}">
                <a16:creationId xmlns:a16="http://schemas.microsoft.com/office/drawing/2014/main" id="{9FEC5083-F00D-0244-8F5D-6FC2F9FAC80C}"/>
              </a:ext>
            </a:extLst>
          </p:cNvPr>
          <p:cNvGrpSpPr/>
          <p:nvPr userDrawn="1"/>
        </p:nvGrpSpPr>
        <p:grpSpPr>
          <a:xfrm>
            <a:off x="501450" y="2964954"/>
            <a:ext cx="289253" cy="254473"/>
            <a:chOff x="4381499" y="3257390"/>
            <a:chExt cx="384996" cy="338703"/>
          </a:xfrm>
          <a:solidFill>
            <a:schemeClr val="accent1"/>
          </a:solidFill>
        </p:grpSpPr>
        <p:sp>
          <p:nvSpPr>
            <p:cNvPr id="522" name="Freeform 521">
              <a:extLst>
                <a:ext uri="{FF2B5EF4-FFF2-40B4-BE49-F238E27FC236}">
                  <a16:creationId xmlns:a16="http://schemas.microsoft.com/office/drawing/2014/main" id="{7BEC0D94-66D7-6B4B-AC7B-97BCDED3593D}"/>
                </a:ext>
              </a:extLst>
            </p:cNvPr>
            <p:cNvSpPr/>
            <p:nvPr/>
          </p:nvSpPr>
          <p:spPr>
            <a:xfrm>
              <a:off x="4527395" y="3533630"/>
              <a:ext cx="81310" cy="61536"/>
            </a:xfrm>
            <a:custGeom>
              <a:avLst/>
              <a:gdLst>
                <a:gd name="connsiteX0" fmla="*/ 81311 w 81310"/>
                <a:gd name="connsiteY0" fmla="*/ 61537 h 61536"/>
                <a:gd name="connsiteX1" fmla="*/ 0 w 81310"/>
                <a:gd name="connsiteY1" fmla="*/ 61537 h 61536"/>
                <a:gd name="connsiteX2" fmla="*/ 0 w 81310"/>
                <a:gd name="connsiteY2" fmla="*/ 0 h 61536"/>
                <a:gd name="connsiteX3" fmla="*/ 9293 w 81310"/>
                <a:gd name="connsiteY3" fmla="*/ 0 h 61536"/>
                <a:gd name="connsiteX4" fmla="*/ 9293 w 81310"/>
                <a:gd name="connsiteY4" fmla="*/ 52269 h 61536"/>
                <a:gd name="connsiteX5" fmla="*/ 72018 w 81310"/>
                <a:gd name="connsiteY5" fmla="*/ 52269 h 61536"/>
                <a:gd name="connsiteX6" fmla="*/ 72018 w 81310"/>
                <a:gd name="connsiteY6" fmla="*/ 278 h 61536"/>
                <a:gd name="connsiteX7" fmla="*/ 81311 w 81310"/>
                <a:gd name="connsiteY7" fmla="*/ 278 h 61536"/>
                <a:gd name="connsiteX8" fmla="*/ 81311 w 81310"/>
                <a:gd name="connsiteY8" fmla="*/ 61537 h 6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10" h="61536">
                  <a:moveTo>
                    <a:pt x="81311" y="61537"/>
                  </a:moveTo>
                  <a:lnTo>
                    <a:pt x="0" y="61537"/>
                  </a:lnTo>
                  <a:lnTo>
                    <a:pt x="0" y="0"/>
                  </a:lnTo>
                  <a:lnTo>
                    <a:pt x="9293" y="0"/>
                  </a:lnTo>
                  <a:lnTo>
                    <a:pt x="9293" y="52269"/>
                  </a:lnTo>
                  <a:lnTo>
                    <a:pt x="72018" y="52269"/>
                  </a:lnTo>
                  <a:lnTo>
                    <a:pt x="72018" y="278"/>
                  </a:lnTo>
                  <a:lnTo>
                    <a:pt x="81311" y="278"/>
                  </a:lnTo>
                  <a:lnTo>
                    <a:pt x="81311" y="61537"/>
                  </a:lnTo>
                  <a:close/>
                </a:path>
              </a:pathLst>
            </a:custGeom>
            <a:grpFill/>
            <a:ln w="9293" cap="flat">
              <a:noFill/>
              <a:prstDash val="solid"/>
              <a:miter/>
            </a:ln>
          </p:spPr>
          <p:txBody>
            <a:bodyPr rtlCol="0" anchor="ctr"/>
            <a:lstStyle/>
            <a:p>
              <a:endParaRPr lang="en-US"/>
            </a:p>
          </p:txBody>
        </p:sp>
        <p:sp>
          <p:nvSpPr>
            <p:cNvPr id="523" name="Freeform 522">
              <a:extLst>
                <a:ext uri="{FF2B5EF4-FFF2-40B4-BE49-F238E27FC236}">
                  <a16:creationId xmlns:a16="http://schemas.microsoft.com/office/drawing/2014/main" id="{15A411EE-1C71-5D4D-AC26-03A4C9653361}"/>
                </a:ext>
              </a:extLst>
            </p:cNvPr>
            <p:cNvSpPr/>
            <p:nvPr/>
          </p:nvSpPr>
          <p:spPr>
            <a:xfrm>
              <a:off x="4550719" y="3555780"/>
              <a:ext cx="33174" cy="39387"/>
            </a:xfrm>
            <a:custGeom>
              <a:avLst/>
              <a:gdLst>
                <a:gd name="connsiteX0" fmla="*/ 33175 w 33174"/>
                <a:gd name="connsiteY0" fmla="*/ 39387 h 39387"/>
                <a:gd name="connsiteX1" fmla="*/ 0 w 33174"/>
                <a:gd name="connsiteY1" fmla="*/ 39387 h 39387"/>
                <a:gd name="connsiteX2" fmla="*/ 0 w 33174"/>
                <a:gd name="connsiteY2" fmla="*/ 0 h 39387"/>
                <a:gd name="connsiteX3" fmla="*/ 33175 w 33174"/>
                <a:gd name="connsiteY3" fmla="*/ 0 h 39387"/>
                <a:gd name="connsiteX4" fmla="*/ 9293 w 33174"/>
                <a:gd name="connsiteY4" fmla="*/ 30120 h 39387"/>
                <a:gd name="connsiteX5" fmla="*/ 23882 w 33174"/>
                <a:gd name="connsiteY5" fmla="*/ 30120 h 39387"/>
                <a:gd name="connsiteX6" fmla="*/ 23882 w 33174"/>
                <a:gd name="connsiteY6" fmla="*/ 9268 h 39387"/>
                <a:gd name="connsiteX7" fmla="*/ 9293 w 33174"/>
                <a:gd name="connsiteY7" fmla="*/ 9268 h 3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174" h="39387">
                  <a:moveTo>
                    <a:pt x="33175" y="39387"/>
                  </a:moveTo>
                  <a:lnTo>
                    <a:pt x="0" y="39387"/>
                  </a:lnTo>
                  <a:lnTo>
                    <a:pt x="0" y="0"/>
                  </a:lnTo>
                  <a:lnTo>
                    <a:pt x="33175" y="0"/>
                  </a:lnTo>
                  <a:close/>
                  <a:moveTo>
                    <a:pt x="9293" y="30120"/>
                  </a:moveTo>
                  <a:lnTo>
                    <a:pt x="23882" y="30120"/>
                  </a:lnTo>
                  <a:lnTo>
                    <a:pt x="23882" y="9268"/>
                  </a:lnTo>
                  <a:lnTo>
                    <a:pt x="9293" y="9268"/>
                  </a:lnTo>
                  <a:close/>
                </a:path>
              </a:pathLst>
            </a:custGeom>
            <a:grpFill/>
            <a:ln w="9293" cap="flat">
              <a:no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495D379D-4133-664F-98FF-2B865505492C}"/>
                </a:ext>
              </a:extLst>
            </p:cNvPr>
            <p:cNvSpPr/>
            <p:nvPr/>
          </p:nvSpPr>
          <p:spPr>
            <a:xfrm>
              <a:off x="4512991" y="3508145"/>
              <a:ext cx="108538" cy="37162"/>
            </a:xfrm>
            <a:custGeom>
              <a:avLst/>
              <a:gdLst>
                <a:gd name="connsiteX0" fmla="*/ 4368 w 108538"/>
                <a:gd name="connsiteY0" fmla="*/ 37163 h 37162"/>
                <a:gd name="connsiteX1" fmla="*/ 0 w 108538"/>
                <a:gd name="connsiteY1" fmla="*/ 29007 h 37162"/>
                <a:gd name="connsiteX2" fmla="*/ 54269 w 108538"/>
                <a:gd name="connsiteY2" fmla="*/ 0 h 37162"/>
                <a:gd name="connsiteX3" fmla="*/ 108539 w 108538"/>
                <a:gd name="connsiteY3" fmla="*/ 29007 h 37162"/>
                <a:gd name="connsiteX4" fmla="*/ 104171 w 108538"/>
                <a:gd name="connsiteY4" fmla="*/ 37163 h 37162"/>
                <a:gd name="connsiteX5" fmla="*/ 54269 w 108538"/>
                <a:gd name="connsiteY5" fmla="*/ 10565 h 37162"/>
                <a:gd name="connsiteX6" fmla="*/ 4368 w 108538"/>
                <a:gd name="connsiteY6" fmla="*/ 37163 h 3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8" h="37162">
                  <a:moveTo>
                    <a:pt x="4368" y="37163"/>
                  </a:moveTo>
                  <a:lnTo>
                    <a:pt x="0" y="29007"/>
                  </a:lnTo>
                  <a:lnTo>
                    <a:pt x="54269" y="0"/>
                  </a:lnTo>
                  <a:lnTo>
                    <a:pt x="108539" y="29007"/>
                  </a:lnTo>
                  <a:lnTo>
                    <a:pt x="104171" y="37163"/>
                  </a:lnTo>
                  <a:lnTo>
                    <a:pt x="54269" y="10565"/>
                  </a:lnTo>
                  <a:lnTo>
                    <a:pt x="4368" y="37163"/>
                  </a:lnTo>
                  <a:close/>
                </a:path>
              </a:pathLst>
            </a:custGeom>
            <a:grpFill/>
            <a:ln w="9293" cap="flat">
              <a:no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F42824F2-4680-0747-894D-D8F08A690711}"/>
                </a:ext>
              </a:extLst>
            </p:cNvPr>
            <p:cNvSpPr/>
            <p:nvPr/>
          </p:nvSpPr>
          <p:spPr>
            <a:xfrm>
              <a:off x="4403427" y="3257390"/>
              <a:ext cx="328628" cy="204059"/>
            </a:xfrm>
            <a:custGeom>
              <a:avLst/>
              <a:gdLst>
                <a:gd name="connsiteX0" fmla="*/ 263636 w 328628"/>
                <a:gd name="connsiteY0" fmla="*/ 204046 h 204059"/>
                <a:gd name="connsiteX1" fmla="*/ 177772 w 328628"/>
                <a:gd name="connsiteY1" fmla="*/ 204046 h 204059"/>
                <a:gd name="connsiteX2" fmla="*/ 177772 w 328628"/>
                <a:gd name="connsiteY2" fmla="*/ 194778 h 204059"/>
                <a:gd name="connsiteX3" fmla="*/ 263636 w 328628"/>
                <a:gd name="connsiteY3" fmla="*/ 194778 h 204059"/>
                <a:gd name="connsiteX4" fmla="*/ 319096 w 328628"/>
                <a:gd name="connsiteY4" fmla="*/ 141680 h 204059"/>
                <a:gd name="connsiteX5" fmla="*/ 280735 w 328628"/>
                <a:gd name="connsiteY5" fmla="*/ 88757 h 204059"/>
                <a:gd name="connsiteX6" fmla="*/ 277018 w 328628"/>
                <a:gd name="connsiteY6" fmla="*/ 87553 h 204059"/>
                <a:gd name="connsiteX7" fmla="*/ 277668 w 328628"/>
                <a:gd name="connsiteY7" fmla="*/ 83568 h 204059"/>
                <a:gd name="connsiteX8" fmla="*/ 278319 w 328628"/>
                <a:gd name="connsiteY8" fmla="*/ 76895 h 204059"/>
                <a:gd name="connsiteX9" fmla="*/ 234281 w 328628"/>
                <a:gd name="connsiteY9" fmla="*/ 32219 h 204059"/>
                <a:gd name="connsiteX10" fmla="*/ 212341 w 328628"/>
                <a:gd name="connsiteY10" fmla="*/ 37786 h 204059"/>
                <a:gd name="connsiteX11" fmla="*/ 208902 w 328628"/>
                <a:gd name="connsiteY11" fmla="*/ 39732 h 204059"/>
                <a:gd name="connsiteX12" fmla="*/ 206486 w 328628"/>
                <a:gd name="connsiteY12" fmla="*/ 36581 h 204059"/>
                <a:gd name="connsiteX13" fmla="*/ 107275 w 328628"/>
                <a:gd name="connsiteY13" fmla="*/ 24008 h 204059"/>
                <a:gd name="connsiteX14" fmla="*/ 80292 w 328628"/>
                <a:gd name="connsiteY14" fmla="*/ 71983 h 204059"/>
                <a:gd name="connsiteX15" fmla="*/ 80292 w 328628"/>
                <a:gd name="connsiteY15" fmla="*/ 76617 h 204059"/>
                <a:gd name="connsiteX16" fmla="*/ 75645 w 328628"/>
                <a:gd name="connsiteY16" fmla="*/ 76061 h 204059"/>
                <a:gd name="connsiteX17" fmla="*/ 68955 w 328628"/>
                <a:gd name="connsiteY17" fmla="*/ 76061 h 204059"/>
                <a:gd name="connsiteX18" fmla="*/ 9389 w 328628"/>
                <a:gd name="connsiteY18" fmla="*/ 135466 h 204059"/>
                <a:gd name="connsiteX19" fmla="*/ 27974 w 328628"/>
                <a:gd name="connsiteY19" fmla="*/ 180506 h 204059"/>
                <a:gd name="connsiteX20" fmla="*/ 61706 w 328628"/>
                <a:gd name="connsiteY20" fmla="*/ 194130 h 204059"/>
                <a:gd name="connsiteX21" fmla="*/ 149058 w 328628"/>
                <a:gd name="connsiteY21" fmla="*/ 194130 h 204059"/>
                <a:gd name="connsiteX22" fmla="*/ 149058 w 328628"/>
                <a:gd name="connsiteY22" fmla="*/ 203397 h 204059"/>
                <a:gd name="connsiteX23" fmla="*/ 61706 w 328628"/>
                <a:gd name="connsiteY23" fmla="*/ 203397 h 204059"/>
                <a:gd name="connsiteX24" fmla="*/ 20819 w 328628"/>
                <a:gd name="connsiteY24" fmla="*/ 186716 h 204059"/>
                <a:gd name="connsiteX25" fmla="*/ 3 w 328628"/>
                <a:gd name="connsiteY25" fmla="*/ 135095 h 204059"/>
                <a:gd name="connsiteX26" fmla="*/ 68583 w 328628"/>
                <a:gd name="connsiteY26" fmla="*/ 66423 h 204059"/>
                <a:gd name="connsiteX27" fmla="*/ 71835 w 328628"/>
                <a:gd name="connsiteY27" fmla="*/ 66423 h 204059"/>
                <a:gd name="connsiteX28" fmla="*/ 163961 w 328628"/>
                <a:gd name="connsiteY28" fmla="*/ 1129 h 204059"/>
                <a:gd name="connsiteX29" fmla="*/ 211411 w 328628"/>
                <a:gd name="connsiteY29" fmla="*/ 27962 h 204059"/>
                <a:gd name="connsiteX30" fmla="*/ 233621 w 328628"/>
                <a:gd name="connsiteY30" fmla="*/ 22958 h 204059"/>
                <a:gd name="connsiteX31" fmla="*/ 287612 w 328628"/>
                <a:gd name="connsiteY31" fmla="*/ 76895 h 204059"/>
                <a:gd name="connsiteX32" fmla="*/ 287612 w 328628"/>
                <a:gd name="connsiteY32" fmla="*/ 81251 h 204059"/>
                <a:gd name="connsiteX33" fmla="*/ 324443 w 328628"/>
                <a:gd name="connsiteY33" fmla="*/ 163171 h 204059"/>
                <a:gd name="connsiteX34" fmla="*/ 263636 w 328628"/>
                <a:gd name="connsiteY34" fmla="*/ 204046 h 20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28628" h="204059">
                  <a:moveTo>
                    <a:pt x="263636" y="204046"/>
                  </a:moveTo>
                  <a:lnTo>
                    <a:pt x="177772" y="204046"/>
                  </a:lnTo>
                  <a:lnTo>
                    <a:pt x="177772" y="194778"/>
                  </a:lnTo>
                  <a:lnTo>
                    <a:pt x="263636" y="194778"/>
                  </a:lnTo>
                  <a:cubicBezTo>
                    <a:pt x="293654" y="195389"/>
                    <a:pt x="318484" y="171616"/>
                    <a:pt x="319096" y="141680"/>
                  </a:cubicBezTo>
                  <a:cubicBezTo>
                    <a:pt x="319591" y="117476"/>
                    <a:pt x="303936" y="95878"/>
                    <a:pt x="280735" y="88757"/>
                  </a:cubicBezTo>
                  <a:lnTo>
                    <a:pt x="277018" y="87553"/>
                  </a:lnTo>
                  <a:lnTo>
                    <a:pt x="277668" y="83568"/>
                  </a:lnTo>
                  <a:cubicBezTo>
                    <a:pt x="278032" y="81360"/>
                    <a:pt x="278249" y="79131"/>
                    <a:pt x="278319" y="76895"/>
                  </a:cubicBezTo>
                  <a:cubicBezTo>
                    <a:pt x="278529" y="52430"/>
                    <a:pt x="258812" y="32428"/>
                    <a:pt x="234281" y="32219"/>
                  </a:cubicBezTo>
                  <a:cubicBezTo>
                    <a:pt x="226608" y="32153"/>
                    <a:pt x="219049" y="34071"/>
                    <a:pt x="212341" y="37786"/>
                  </a:cubicBezTo>
                  <a:lnTo>
                    <a:pt x="208902" y="39732"/>
                  </a:lnTo>
                  <a:lnTo>
                    <a:pt x="206486" y="36581"/>
                  </a:lnTo>
                  <a:cubicBezTo>
                    <a:pt x="182571" y="5787"/>
                    <a:pt x="138153" y="158"/>
                    <a:pt x="107275" y="24008"/>
                  </a:cubicBezTo>
                  <a:cubicBezTo>
                    <a:pt x="92140" y="35698"/>
                    <a:pt x="82404" y="53008"/>
                    <a:pt x="80292" y="71983"/>
                  </a:cubicBezTo>
                  <a:lnTo>
                    <a:pt x="80292" y="76617"/>
                  </a:lnTo>
                  <a:lnTo>
                    <a:pt x="75645" y="76061"/>
                  </a:lnTo>
                  <a:cubicBezTo>
                    <a:pt x="73415" y="76061"/>
                    <a:pt x="71278" y="76061"/>
                    <a:pt x="68955" y="76061"/>
                  </a:cubicBezTo>
                  <a:cubicBezTo>
                    <a:pt x="36078" y="76112"/>
                    <a:pt x="9440" y="102679"/>
                    <a:pt x="9389" y="135466"/>
                  </a:cubicBezTo>
                  <a:cubicBezTo>
                    <a:pt x="9424" y="152329"/>
                    <a:pt x="16098" y="168503"/>
                    <a:pt x="27974" y="180506"/>
                  </a:cubicBezTo>
                  <a:cubicBezTo>
                    <a:pt x="36893" y="189433"/>
                    <a:pt x="49073" y="194352"/>
                    <a:pt x="61706" y="194130"/>
                  </a:cubicBezTo>
                  <a:lnTo>
                    <a:pt x="149058" y="194130"/>
                  </a:lnTo>
                  <a:lnTo>
                    <a:pt x="149058" y="203397"/>
                  </a:lnTo>
                  <a:lnTo>
                    <a:pt x="61706" y="203397"/>
                  </a:lnTo>
                  <a:cubicBezTo>
                    <a:pt x="46355" y="203688"/>
                    <a:pt x="31563" y="197653"/>
                    <a:pt x="20819" y="186716"/>
                  </a:cubicBezTo>
                  <a:cubicBezTo>
                    <a:pt x="7313" y="172928"/>
                    <a:pt x="-170" y="154369"/>
                    <a:pt x="3" y="135095"/>
                  </a:cubicBezTo>
                  <a:cubicBezTo>
                    <a:pt x="3" y="97277"/>
                    <a:pt x="30662" y="66576"/>
                    <a:pt x="68583" y="66423"/>
                  </a:cubicBezTo>
                  <a:lnTo>
                    <a:pt x="71835" y="66423"/>
                  </a:lnTo>
                  <a:cubicBezTo>
                    <a:pt x="79196" y="23021"/>
                    <a:pt x="120442" y="-6212"/>
                    <a:pt x="163961" y="1129"/>
                  </a:cubicBezTo>
                  <a:cubicBezTo>
                    <a:pt x="182444" y="4246"/>
                    <a:pt x="199240" y="13744"/>
                    <a:pt x="211411" y="27962"/>
                  </a:cubicBezTo>
                  <a:cubicBezTo>
                    <a:pt x="218352" y="24677"/>
                    <a:pt x="225938" y="22967"/>
                    <a:pt x="233621" y="22958"/>
                  </a:cubicBezTo>
                  <a:cubicBezTo>
                    <a:pt x="263454" y="23009"/>
                    <a:pt x="287612" y="47142"/>
                    <a:pt x="287612" y="76895"/>
                  </a:cubicBezTo>
                  <a:cubicBezTo>
                    <a:pt x="287704" y="78345"/>
                    <a:pt x="287704" y="79800"/>
                    <a:pt x="287612" y="81251"/>
                  </a:cubicBezTo>
                  <a:cubicBezTo>
                    <a:pt x="320465" y="93729"/>
                    <a:pt x="336955" y="130406"/>
                    <a:pt x="324443" y="163171"/>
                  </a:cubicBezTo>
                  <a:cubicBezTo>
                    <a:pt x="314870" y="188240"/>
                    <a:pt x="290529" y="204602"/>
                    <a:pt x="263636" y="204046"/>
                  </a:cubicBezTo>
                  <a:close/>
                </a:path>
              </a:pathLst>
            </a:custGeom>
            <a:grpFill/>
            <a:ln w="9293" cap="flat">
              <a:no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391C2F9B-1A1E-7642-A2F5-45C1A419EF1E}"/>
                </a:ext>
              </a:extLst>
            </p:cNvPr>
            <p:cNvSpPr/>
            <p:nvPr/>
          </p:nvSpPr>
          <p:spPr>
            <a:xfrm>
              <a:off x="4562335" y="3428721"/>
              <a:ext cx="9292" cy="72101"/>
            </a:xfrm>
            <a:custGeom>
              <a:avLst/>
              <a:gdLst>
                <a:gd name="connsiteX0" fmla="*/ 0 w 9292"/>
                <a:gd name="connsiteY0" fmla="*/ 0 h 72101"/>
                <a:gd name="connsiteX1" fmla="*/ 9293 w 9292"/>
                <a:gd name="connsiteY1" fmla="*/ 0 h 72101"/>
                <a:gd name="connsiteX2" fmla="*/ 9293 w 9292"/>
                <a:gd name="connsiteY2" fmla="*/ 72102 h 72101"/>
                <a:gd name="connsiteX3" fmla="*/ 0 w 9292"/>
                <a:gd name="connsiteY3" fmla="*/ 72102 h 72101"/>
              </a:gdLst>
              <a:ahLst/>
              <a:cxnLst>
                <a:cxn ang="0">
                  <a:pos x="connsiteX0" y="connsiteY0"/>
                </a:cxn>
                <a:cxn ang="0">
                  <a:pos x="connsiteX1" y="connsiteY1"/>
                </a:cxn>
                <a:cxn ang="0">
                  <a:pos x="connsiteX2" y="connsiteY2"/>
                </a:cxn>
                <a:cxn ang="0">
                  <a:pos x="connsiteX3" y="connsiteY3"/>
                </a:cxn>
              </a:cxnLst>
              <a:rect l="l" t="t" r="r" b="b"/>
              <a:pathLst>
                <a:path w="9292" h="72101">
                  <a:moveTo>
                    <a:pt x="0" y="0"/>
                  </a:moveTo>
                  <a:lnTo>
                    <a:pt x="9293" y="0"/>
                  </a:lnTo>
                  <a:lnTo>
                    <a:pt x="9293" y="72102"/>
                  </a:lnTo>
                  <a:lnTo>
                    <a:pt x="0" y="72102"/>
                  </a:lnTo>
                  <a:close/>
                </a:path>
              </a:pathLst>
            </a:custGeom>
            <a:grpFill/>
            <a:ln w="9293" cap="flat">
              <a:noFill/>
              <a:prstDash val="solid"/>
              <a:miter/>
            </a:ln>
          </p:spPr>
          <p:txBody>
            <a:bodyPr rtlCol="0" anchor="ctr"/>
            <a:lstStyle/>
            <a:p>
              <a:endParaRPr lang="en-US"/>
            </a:p>
          </p:txBody>
        </p:sp>
        <p:sp>
          <p:nvSpPr>
            <p:cNvPr id="527" name="Freeform 526">
              <a:extLst>
                <a:ext uri="{FF2B5EF4-FFF2-40B4-BE49-F238E27FC236}">
                  <a16:creationId xmlns:a16="http://schemas.microsoft.com/office/drawing/2014/main" id="{8AACB1F2-3E6A-5A4E-98AA-9538F1518723}"/>
                </a:ext>
              </a:extLst>
            </p:cNvPr>
            <p:cNvSpPr/>
            <p:nvPr/>
          </p:nvSpPr>
          <p:spPr>
            <a:xfrm>
              <a:off x="4403151" y="3474411"/>
              <a:ext cx="326730" cy="26505"/>
            </a:xfrm>
            <a:custGeom>
              <a:avLst/>
              <a:gdLst>
                <a:gd name="connsiteX0" fmla="*/ 326731 w 326730"/>
                <a:gd name="connsiteY0" fmla="*/ 26505 h 26505"/>
                <a:gd name="connsiteX1" fmla="*/ 317438 w 326730"/>
                <a:gd name="connsiteY1" fmla="*/ 26505 h 26505"/>
                <a:gd name="connsiteX2" fmla="*/ 300154 w 326730"/>
                <a:gd name="connsiteY2" fmla="*/ 9268 h 26505"/>
                <a:gd name="connsiteX3" fmla="*/ 26577 w 326730"/>
                <a:gd name="connsiteY3" fmla="*/ 9268 h 26505"/>
                <a:gd name="connsiteX4" fmla="*/ 9293 w 326730"/>
                <a:gd name="connsiteY4" fmla="*/ 26505 h 26505"/>
                <a:gd name="connsiteX5" fmla="*/ 0 w 326730"/>
                <a:gd name="connsiteY5" fmla="*/ 26505 h 26505"/>
                <a:gd name="connsiteX6" fmla="*/ 26577 w 326730"/>
                <a:gd name="connsiteY6" fmla="*/ 0 h 26505"/>
                <a:gd name="connsiteX7" fmla="*/ 300154 w 326730"/>
                <a:gd name="connsiteY7" fmla="*/ 0 h 26505"/>
                <a:gd name="connsiteX8" fmla="*/ 326731 w 326730"/>
                <a:gd name="connsiteY8" fmla="*/ 26505 h 2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730" h="26505">
                  <a:moveTo>
                    <a:pt x="326731" y="26505"/>
                  </a:moveTo>
                  <a:lnTo>
                    <a:pt x="317438" y="26505"/>
                  </a:lnTo>
                  <a:cubicBezTo>
                    <a:pt x="317438" y="16985"/>
                    <a:pt x="309700" y="9268"/>
                    <a:pt x="300154" y="9268"/>
                  </a:cubicBezTo>
                  <a:lnTo>
                    <a:pt x="26577" y="9268"/>
                  </a:lnTo>
                  <a:cubicBezTo>
                    <a:pt x="17031" y="9268"/>
                    <a:pt x="9293" y="16985"/>
                    <a:pt x="9293" y="26505"/>
                  </a:cubicBezTo>
                  <a:lnTo>
                    <a:pt x="0" y="26505"/>
                  </a:lnTo>
                  <a:cubicBezTo>
                    <a:pt x="0" y="11867"/>
                    <a:pt x="11899" y="0"/>
                    <a:pt x="26577" y="0"/>
                  </a:cubicBezTo>
                  <a:lnTo>
                    <a:pt x="300154" y="0"/>
                  </a:lnTo>
                  <a:cubicBezTo>
                    <a:pt x="314832" y="0"/>
                    <a:pt x="326731" y="11867"/>
                    <a:pt x="326731" y="26505"/>
                  </a:cubicBezTo>
                  <a:close/>
                </a:path>
              </a:pathLst>
            </a:custGeom>
            <a:grpFill/>
            <a:ln w="9293" cap="flat">
              <a:no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C47061F0-62D1-194D-B4FA-1721413BB99E}"/>
                </a:ext>
              </a:extLst>
            </p:cNvPr>
            <p:cNvSpPr/>
            <p:nvPr/>
          </p:nvSpPr>
          <p:spPr>
            <a:xfrm>
              <a:off x="4381499" y="3516022"/>
              <a:ext cx="51946" cy="80071"/>
            </a:xfrm>
            <a:custGeom>
              <a:avLst/>
              <a:gdLst>
                <a:gd name="connsiteX0" fmla="*/ 44233 w 51946"/>
                <a:gd name="connsiteY0" fmla="*/ 80072 h 80071"/>
                <a:gd name="connsiteX1" fmla="*/ 7620 w 51946"/>
                <a:gd name="connsiteY1" fmla="*/ 80072 h 80071"/>
                <a:gd name="connsiteX2" fmla="*/ 0 w 51946"/>
                <a:gd name="connsiteY2" fmla="*/ 72472 h 80071"/>
                <a:gd name="connsiteX3" fmla="*/ 0 w 51946"/>
                <a:gd name="connsiteY3" fmla="*/ 7599 h 80071"/>
                <a:gd name="connsiteX4" fmla="*/ 7620 w 51946"/>
                <a:gd name="connsiteY4" fmla="*/ 0 h 80071"/>
                <a:gd name="connsiteX5" fmla="*/ 44233 w 51946"/>
                <a:gd name="connsiteY5" fmla="*/ 0 h 80071"/>
                <a:gd name="connsiteX6" fmla="*/ 51946 w 51946"/>
                <a:gd name="connsiteY6" fmla="*/ 7599 h 80071"/>
                <a:gd name="connsiteX7" fmla="*/ 51946 w 51946"/>
                <a:gd name="connsiteY7" fmla="*/ 72472 h 80071"/>
                <a:gd name="connsiteX8" fmla="*/ 44233 w 51946"/>
                <a:gd name="connsiteY8" fmla="*/ 80072 h 80071"/>
                <a:gd name="connsiteX9" fmla="*/ 9293 w 51946"/>
                <a:gd name="connsiteY9" fmla="*/ 70804 h 80071"/>
                <a:gd name="connsiteX10" fmla="*/ 42653 w 51946"/>
                <a:gd name="connsiteY10" fmla="*/ 70804 h 80071"/>
                <a:gd name="connsiteX11" fmla="*/ 42653 w 51946"/>
                <a:gd name="connsiteY11" fmla="*/ 8990 h 80071"/>
                <a:gd name="connsiteX12" fmla="*/ 9293 w 51946"/>
                <a:gd name="connsiteY12" fmla="*/ 8990 h 8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46" h="80071">
                  <a:moveTo>
                    <a:pt x="44233" y="80072"/>
                  </a:moveTo>
                  <a:lnTo>
                    <a:pt x="7620" y="80072"/>
                  </a:lnTo>
                  <a:cubicBezTo>
                    <a:pt x="3412" y="80072"/>
                    <a:pt x="0" y="76669"/>
                    <a:pt x="0" y="72472"/>
                  </a:cubicBezTo>
                  <a:lnTo>
                    <a:pt x="0" y="7599"/>
                  </a:lnTo>
                  <a:cubicBezTo>
                    <a:pt x="0" y="3402"/>
                    <a:pt x="3412" y="0"/>
                    <a:pt x="7620" y="0"/>
                  </a:cubicBezTo>
                  <a:lnTo>
                    <a:pt x="44233" y="0"/>
                  </a:lnTo>
                  <a:cubicBezTo>
                    <a:pt x="48457" y="0"/>
                    <a:pt x="51895" y="3387"/>
                    <a:pt x="51946" y="7599"/>
                  </a:cubicBezTo>
                  <a:lnTo>
                    <a:pt x="51946" y="72472"/>
                  </a:lnTo>
                  <a:cubicBezTo>
                    <a:pt x="51895" y="76684"/>
                    <a:pt x="48457" y="80072"/>
                    <a:pt x="44233" y="80072"/>
                  </a:cubicBezTo>
                  <a:close/>
                  <a:moveTo>
                    <a:pt x="9293" y="70804"/>
                  </a:moveTo>
                  <a:lnTo>
                    <a:pt x="42653" y="70804"/>
                  </a:lnTo>
                  <a:lnTo>
                    <a:pt x="42653" y="8990"/>
                  </a:lnTo>
                  <a:lnTo>
                    <a:pt x="9293" y="8990"/>
                  </a:lnTo>
                  <a:close/>
                </a:path>
              </a:pathLst>
            </a:custGeom>
            <a:grpFill/>
            <a:ln w="9293" cap="flat">
              <a:noFill/>
              <a:prstDash val="solid"/>
              <a:miter/>
            </a:ln>
          </p:spPr>
          <p:txBody>
            <a:bodyPr rtlCol="0" anchor="ctr"/>
            <a:lstStyle/>
            <a:p>
              <a:endParaRPr lang="en-US"/>
            </a:p>
          </p:txBody>
        </p:sp>
        <p:sp>
          <p:nvSpPr>
            <p:cNvPr id="529" name="Freeform 528">
              <a:extLst>
                <a:ext uri="{FF2B5EF4-FFF2-40B4-BE49-F238E27FC236}">
                  <a16:creationId xmlns:a16="http://schemas.microsoft.com/office/drawing/2014/main" id="{17F7D74A-1F16-8149-880E-ACE11A622D1B}"/>
                </a:ext>
              </a:extLst>
            </p:cNvPr>
            <p:cNvSpPr/>
            <p:nvPr/>
          </p:nvSpPr>
          <p:spPr>
            <a:xfrm>
              <a:off x="4386146" y="3567828"/>
              <a:ext cx="42653" cy="9267"/>
            </a:xfrm>
            <a:custGeom>
              <a:avLst/>
              <a:gdLst>
                <a:gd name="connsiteX0" fmla="*/ 0 w 42653"/>
                <a:gd name="connsiteY0" fmla="*/ 0 h 9267"/>
                <a:gd name="connsiteX1" fmla="*/ 42653 w 42653"/>
                <a:gd name="connsiteY1" fmla="*/ 0 h 9267"/>
                <a:gd name="connsiteX2" fmla="*/ 42653 w 42653"/>
                <a:gd name="connsiteY2" fmla="*/ 9268 h 9267"/>
                <a:gd name="connsiteX3" fmla="*/ 0 w 42653"/>
                <a:gd name="connsiteY3" fmla="*/ 9268 h 9267"/>
              </a:gdLst>
              <a:ahLst/>
              <a:cxnLst>
                <a:cxn ang="0">
                  <a:pos x="connsiteX0" y="connsiteY0"/>
                </a:cxn>
                <a:cxn ang="0">
                  <a:pos x="connsiteX1" y="connsiteY1"/>
                </a:cxn>
                <a:cxn ang="0">
                  <a:pos x="connsiteX2" y="connsiteY2"/>
                </a:cxn>
                <a:cxn ang="0">
                  <a:pos x="connsiteX3" y="connsiteY3"/>
                </a:cxn>
              </a:cxnLst>
              <a:rect l="l" t="t" r="r" b="b"/>
              <a:pathLst>
                <a:path w="42653" h="9267">
                  <a:moveTo>
                    <a:pt x="0" y="0"/>
                  </a:moveTo>
                  <a:lnTo>
                    <a:pt x="42653" y="0"/>
                  </a:lnTo>
                  <a:lnTo>
                    <a:pt x="42653" y="9268"/>
                  </a:lnTo>
                  <a:lnTo>
                    <a:pt x="0" y="9268"/>
                  </a:lnTo>
                  <a:close/>
                </a:path>
              </a:pathLst>
            </a:custGeom>
            <a:grpFill/>
            <a:ln w="9293" cap="flat">
              <a:no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0B8CFA64-118E-4A4E-8A2D-33636728DF58}"/>
                </a:ext>
              </a:extLst>
            </p:cNvPr>
            <p:cNvSpPr/>
            <p:nvPr/>
          </p:nvSpPr>
          <p:spPr>
            <a:xfrm>
              <a:off x="4683976" y="3515465"/>
              <a:ext cx="82520" cy="57182"/>
            </a:xfrm>
            <a:custGeom>
              <a:avLst/>
              <a:gdLst>
                <a:gd name="connsiteX0" fmla="*/ 74342 w 82520"/>
                <a:gd name="connsiteY0" fmla="*/ 57181 h 57182"/>
                <a:gd name="connsiteX1" fmla="*/ 8085 w 82520"/>
                <a:gd name="connsiteY1" fmla="*/ 57181 h 57182"/>
                <a:gd name="connsiteX2" fmla="*/ 0 w 82520"/>
                <a:gd name="connsiteY2" fmla="*/ 49119 h 57182"/>
                <a:gd name="connsiteX3" fmla="*/ 1 w 82520"/>
                <a:gd name="connsiteY3" fmla="*/ 49026 h 57182"/>
                <a:gd name="connsiteX4" fmla="*/ 1 w 82520"/>
                <a:gd name="connsiteY4" fmla="*/ 8156 h 57182"/>
                <a:gd name="connsiteX5" fmla="*/ 7992 w 82520"/>
                <a:gd name="connsiteY5" fmla="*/ 1 h 57182"/>
                <a:gd name="connsiteX6" fmla="*/ 8085 w 82520"/>
                <a:gd name="connsiteY6" fmla="*/ 1 h 57182"/>
                <a:gd name="connsiteX7" fmla="*/ 74342 w 82520"/>
                <a:gd name="connsiteY7" fmla="*/ 1 h 57182"/>
                <a:gd name="connsiteX8" fmla="*/ 82520 w 82520"/>
                <a:gd name="connsiteY8" fmla="*/ 7970 h 57182"/>
                <a:gd name="connsiteX9" fmla="*/ 82520 w 82520"/>
                <a:gd name="connsiteY9" fmla="*/ 8156 h 57182"/>
                <a:gd name="connsiteX10" fmla="*/ 82520 w 82520"/>
                <a:gd name="connsiteY10" fmla="*/ 49304 h 57182"/>
                <a:gd name="connsiteX11" fmla="*/ 74342 w 82520"/>
                <a:gd name="connsiteY11" fmla="*/ 57181 h 57182"/>
                <a:gd name="connsiteX12" fmla="*/ 9293 w 82520"/>
                <a:gd name="connsiteY12" fmla="*/ 47914 h 57182"/>
                <a:gd name="connsiteX13" fmla="*/ 73227 w 82520"/>
                <a:gd name="connsiteY13" fmla="*/ 47914 h 57182"/>
                <a:gd name="connsiteX14" fmla="*/ 73227 w 82520"/>
                <a:gd name="connsiteY14" fmla="*/ 8990 h 57182"/>
                <a:gd name="connsiteX15" fmla="*/ 9293 w 82520"/>
                <a:gd name="connsiteY15" fmla="*/ 8990 h 5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520" h="57182">
                  <a:moveTo>
                    <a:pt x="74342" y="57181"/>
                  </a:moveTo>
                  <a:lnTo>
                    <a:pt x="8085" y="57181"/>
                  </a:lnTo>
                  <a:cubicBezTo>
                    <a:pt x="3620" y="57182"/>
                    <a:pt x="0" y="53572"/>
                    <a:pt x="0" y="49119"/>
                  </a:cubicBezTo>
                  <a:cubicBezTo>
                    <a:pt x="0" y="49088"/>
                    <a:pt x="0" y="49057"/>
                    <a:pt x="1" y="49026"/>
                  </a:cubicBezTo>
                  <a:lnTo>
                    <a:pt x="1" y="8156"/>
                  </a:lnTo>
                  <a:cubicBezTo>
                    <a:pt x="-51" y="3703"/>
                    <a:pt x="3527" y="52"/>
                    <a:pt x="7992" y="1"/>
                  </a:cubicBezTo>
                  <a:cubicBezTo>
                    <a:pt x="8023" y="1"/>
                    <a:pt x="8054" y="1"/>
                    <a:pt x="8085" y="1"/>
                  </a:cubicBezTo>
                  <a:lnTo>
                    <a:pt x="74342" y="1"/>
                  </a:lnTo>
                  <a:cubicBezTo>
                    <a:pt x="78807" y="-51"/>
                    <a:pt x="82468" y="3517"/>
                    <a:pt x="82520" y="7970"/>
                  </a:cubicBezTo>
                  <a:cubicBezTo>
                    <a:pt x="82520" y="8032"/>
                    <a:pt x="82520" y="8094"/>
                    <a:pt x="82520" y="8156"/>
                  </a:cubicBezTo>
                  <a:lnTo>
                    <a:pt x="82520" y="49304"/>
                  </a:lnTo>
                  <a:cubicBezTo>
                    <a:pt x="82418" y="53721"/>
                    <a:pt x="78772" y="57233"/>
                    <a:pt x="74342" y="57181"/>
                  </a:cubicBezTo>
                  <a:close/>
                  <a:moveTo>
                    <a:pt x="9293" y="47914"/>
                  </a:moveTo>
                  <a:lnTo>
                    <a:pt x="73227" y="47914"/>
                  </a:lnTo>
                  <a:lnTo>
                    <a:pt x="73227" y="8990"/>
                  </a:lnTo>
                  <a:lnTo>
                    <a:pt x="9293" y="8990"/>
                  </a:lnTo>
                  <a:close/>
                </a:path>
              </a:pathLst>
            </a:custGeom>
            <a:grpFill/>
            <a:ln w="9293" cap="flat">
              <a:no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49A240C1-9BDC-294B-80A2-C8BD1B0A080C}"/>
                </a:ext>
              </a:extLst>
            </p:cNvPr>
            <p:cNvSpPr/>
            <p:nvPr/>
          </p:nvSpPr>
          <p:spPr>
            <a:xfrm>
              <a:off x="4710832" y="3568291"/>
              <a:ext cx="9292" cy="22242"/>
            </a:xfrm>
            <a:custGeom>
              <a:avLst/>
              <a:gdLst>
                <a:gd name="connsiteX0" fmla="*/ 0 w 9292"/>
                <a:gd name="connsiteY0" fmla="*/ 0 h 22242"/>
                <a:gd name="connsiteX1" fmla="*/ 9293 w 9292"/>
                <a:gd name="connsiteY1" fmla="*/ 0 h 22242"/>
                <a:gd name="connsiteX2" fmla="*/ 9293 w 9292"/>
                <a:gd name="connsiteY2" fmla="*/ 22242 h 22242"/>
                <a:gd name="connsiteX3" fmla="*/ 0 w 9292"/>
                <a:gd name="connsiteY3" fmla="*/ 22242 h 22242"/>
              </a:gdLst>
              <a:ahLst/>
              <a:cxnLst>
                <a:cxn ang="0">
                  <a:pos x="connsiteX0" y="connsiteY0"/>
                </a:cxn>
                <a:cxn ang="0">
                  <a:pos x="connsiteX1" y="connsiteY1"/>
                </a:cxn>
                <a:cxn ang="0">
                  <a:pos x="connsiteX2" y="connsiteY2"/>
                </a:cxn>
                <a:cxn ang="0">
                  <a:pos x="connsiteX3" y="connsiteY3"/>
                </a:cxn>
              </a:cxnLst>
              <a:rect l="l" t="t" r="r" b="b"/>
              <a:pathLst>
                <a:path w="9292" h="22242">
                  <a:moveTo>
                    <a:pt x="0" y="0"/>
                  </a:moveTo>
                  <a:lnTo>
                    <a:pt x="9293" y="0"/>
                  </a:lnTo>
                  <a:lnTo>
                    <a:pt x="9293" y="22242"/>
                  </a:lnTo>
                  <a:lnTo>
                    <a:pt x="0" y="22242"/>
                  </a:lnTo>
                  <a:close/>
                </a:path>
              </a:pathLst>
            </a:custGeom>
            <a:grpFill/>
            <a:ln w="9293" cap="flat">
              <a:no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6F440D66-9228-BB4E-9B28-FE7BDADA2F7D}"/>
                </a:ext>
              </a:extLst>
            </p:cNvPr>
            <p:cNvSpPr/>
            <p:nvPr/>
          </p:nvSpPr>
          <p:spPr>
            <a:xfrm>
              <a:off x="4730347" y="3568291"/>
              <a:ext cx="9292" cy="22242"/>
            </a:xfrm>
            <a:custGeom>
              <a:avLst/>
              <a:gdLst>
                <a:gd name="connsiteX0" fmla="*/ 0 w 9292"/>
                <a:gd name="connsiteY0" fmla="*/ 0 h 22242"/>
                <a:gd name="connsiteX1" fmla="*/ 9293 w 9292"/>
                <a:gd name="connsiteY1" fmla="*/ 0 h 22242"/>
                <a:gd name="connsiteX2" fmla="*/ 9293 w 9292"/>
                <a:gd name="connsiteY2" fmla="*/ 22242 h 22242"/>
                <a:gd name="connsiteX3" fmla="*/ 0 w 9292"/>
                <a:gd name="connsiteY3" fmla="*/ 22242 h 22242"/>
              </a:gdLst>
              <a:ahLst/>
              <a:cxnLst>
                <a:cxn ang="0">
                  <a:pos x="connsiteX0" y="connsiteY0"/>
                </a:cxn>
                <a:cxn ang="0">
                  <a:pos x="connsiteX1" y="connsiteY1"/>
                </a:cxn>
                <a:cxn ang="0">
                  <a:pos x="connsiteX2" y="connsiteY2"/>
                </a:cxn>
                <a:cxn ang="0">
                  <a:pos x="connsiteX3" y="connsiteY3"/>
                </a:cxn>
              </a:cxnLst>
              <a:rect l="l" t="t" r="r" b="b"/>
              <a:pathLst>
                <a:path w="9292" h="22242">
                  <a:moveTo>
                    <a:pt x="0" y="0"/>
                  </a:moveTo>
                  <a:lnTo>
                    <a:pt x="9293" y="0"/>
                  </a:lnTo>
                  <a:lnTo>
                    <a:pt x="9293" y="22242"/>
                  </a:lnTo>
                  <a:lnTo>
                    <a:pt x="0" y="22242"/>
                  </a:lnTo>
                  <a:close/>
                </a:path>
              </a:pathLst>
            </a:custGeom>
            <a:grpFill/>
            <a:ln w="9293" cap="flat">
              <a:no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0DC7F21D-D0EB-0B42-817D-EE6C506F8880}"/>
                </a:ext>
              </a:extLst>
            </p:cNvPr>
            <p:cNvSpPr/>
            <p:nvPr/>
          </p:nvSpPr>
          <p:spPr>
            <a:xfrm>
              <a:off x="4698101" y="3585899"/>
              <a:ext cx="54269" cy="9267"/>
            </a:xfrm>
            <a:custGeom>
              <a:avLst/>
              <a:gdLst>
                <a:gd name="connsiteX0" fmla="*/ 0 w 54269"/>
                <a:gd name="connsiteY0" fmla="*/ 0 h 9267"/>
                <a:gd name="connsiteX1" fmla="*/ 54269 w 54269"/>
                <a:gd name="connsiteY1" fmla="*/ 0 h 9267"/>
                <a:gd name="connsiteX2" fmla="*/ 54269 w 54269"/>
                <a:gd name="connsiteY2" fmla="*/ 9268 h 9267"/>
                <a:gd name="connsiteX3" fmla="*/ 0 w 54269"/>
                <a:gd name="connsiteY3" fmla="*/ 9268 h 9267"/>
              </a:gdLst>
              <a:ahLst/>
              <a:cxnLst>
                <a:cxn ang="0">
                  <a:pos x="connsiteX0" y="connsiteY0"/>
                </a:cxn>
                <a:cxn ang="0">
                  <a:pos x="connsiteX1" y="connsiteY1"/>
                </a:cxn>
                <a:cxn ang="0">
                  <a:pos x="connsiteX2" y="connsiteY2"/>
                </a:cxn>
                <a:cxn ang="0">
                  <a:pos x="connsiteX3" y="connsiteY3"/>
                </a:cxn>
              </a:cxnLst>
              <a:rect l="l" t="t" r="r" b="b"/>
              <a:pathLst>
                <a:path w="54269" h="9267">
                  <a:moveTo>
                    <a:pt x="0" y="0"/>
                  </a:moveTo>
                  <a:lnTo>
                    <a:pt x="54269" y="0"/>
                  </a:lnTo>
                  <a:lnTo>
                    <a:pt x="54269" y="9268"/>
                  </a:lnTo>
                  <a:lnTo>
                    <a:pt x="0" y="9268"/>
                  </a:lnTo>
                  <a:close/>
                </a:path>
              </a:pathLst>
            </a:custGeom>
            <a:grpFill/>
            <a:ln w="9293" cap="flat">
              <a:noFill/>
              <a:prstDash val="solid"/>
              <a:miter/>
            </a:ln>
          </p:spPr>
          <p:txBody>
            <a:bodyPr rtlCol="0" anchor="ctr"/>
            <a:lstStyle/>
            <a:p>
              <a:endParaRPr lang="en-US"/>
            </a:p>
          </p:txBody>
        </p:sp>
      </p:grpSp>
      <p:grpSp>
        <p:nvGrpSpPr>
          <p:cNvPr id="534" name="Graphic 82">
            <a:extLst>
              <a:ext uri="{FF2B5EF4-FFF2-40B4-BE49-F238E27FC236}">
                <a16:creationId xmlns:a16="http://schemas.microsoft.com/office/drawing/2014/main" id="{CEDDFD0D-840A-BB45-A1B5-86B7451F4578}"/>
              </a:ext>
            </a:extLst>
          </p:cNvPr>
          <p:cNvGrpSpPr/>
          <p:nvPr userDrawn="1"/>
        </p:nvGrpSpPr>
        <p:grpSpPr>
          <a:xfrm>
            <a:off x="516637" y="3493330"/>
            <a:ext cx="258879" cy="259020"/>
            <a:chOff x="4400549" y="3257409"/>
            <a:chExt cx="344568" cy="344755"/>
          </a:xfrm>
          <a:solidFill>
            <a:schemeClr val="accent1"/>
          </a:solidFill>
        </p:grpSpPr>
        <p:sp>
          <p:nvSpPr>
            <p:cNvPr id="535" name="Freeform 534">
              <a:extLst>
                <a:ext uri="{FF2B5EF4-FFF2-40B4-BE49-F238E27FC236}">
                  <a16:creationId xmlns:a16="http://schemas.microsoft.com/office/drawing/2014/main" id="{E3635649-C8F0-A945-9904-39F0C1651625}"/>
                </a:ext>
              </a:extLst>
            </p:cNvPr>
            <p:cNvSpPr/>
            <p:nvPr/>
          </p:nvSpPr>
          <p:spPr>
            <a:xfrm>
              <a:off x="4503512" y="3394043"/>
              <a:ext cx="47829" cy="82581"/>
            </a:xfrm>
            <a:custGeom>
              <a:avLst/>
              <a:gdLst>
                <a:gd name="connsiteX0" fmla="*/ 29842 w 47829"/>
                <a:gd name="connsiteY0" fmla="*/ 82582 h 82581"/>
                <a:gd name="connsiteX1" fmla="*/ 0 w 47829"/>
                <a:gd name="connsiteY1" fmla="*/ 82582 h 82581"/>
                <a:gd name="connsiteX2" fmla="*/ 0 w 47829"/>
                <a:gd name="connsiteY2" fmla="*/ 73057 h 82581"/>
                <a:gd name="connsiteX3" fmla="*/ 29842 w 47829"/>
                <a:gd name="connsiteY3" fmla="*/ 73057 h 82581"/>
                <a:gd name="connsiteX4" fmla="*/ 38553 w 47829"/>
                <a:gd name="connsiteY4" fmla="*/ 64103 h 82581"/>
                <a:gd name="connsiteX5" fmla="*/ 38553 w 47829"/>
                <a:gd name="connsiteY5" fmla="*/ 0 h 82581"/>
                <a:gd name="connsiteX6" fmla="*/ 47821 w 47829"/>
                <a:gd name="connsiteY6" fmla="*/ 0 h 82581"/>
                <a:gd name="connsiteX7" fmla="*/ 47821 w 47829"/>
                <a:gd name="connsiteY7" fmla="*/ 63532 h 82581"/>
                <a:gd name="connsiteX8" fmla="*/ 30406 w 47829"/>
                <a:gd name="connsiteY8" fmla="*/ 82573 h 82581"/>
                <a:gd name="connsiteX9" fmla="*/ 29842 w 47829"/>
                <a:gd name="connsiteY9" fmla="*/ 82582 h 8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29" h="82581">
                  <a:moveTo>
                    <a:pt x="29842" y="82582"/>
                  </a:moveTo>
                  <a:lnTo>
                    <a:pt x="0" y="82582"/>
                  </a:lnTo>
                  <a:lnTo>
                    <a:pt x="0" y="73057"/>
                  </a:lnTo>
                  <a:lnTo>
                    <a:pt x="29842" y="73057"/>
                  </a:lnTo>
                  <a:cubicBezTo>
                    <a:pt x="34653" y="73057"/>
                    <a:pt x="38553" y="69048"/>
                    <a:pt x="38553" y="64103"/>
                  </a:cubicBezTo>
                  <a:lnTo>
                    <a:pt x="38553" y="0"/>
                  </a:lnTo>
                  <a:lnTo>
                    <a:pt x="47821" y="0"/>
                  </a:lnTo>
                  <a:lnTo>
                    <a:pt x="47821" y="63532"/>
                  </a:lnTo>
                  <a:cubicBezTo>
                    <a:pt x="48128" y="73732"/>
                    <a:pt x="40331" y="82257"/>
                    <a:pt x="30406" y="82573"/>
                  </a:cubicBezTo>
                  <a:cubicBezTo>
                    <a:pt x="30218" y="82579"/>
                    <a:pt x="30030" y="82582"/>
                    <a:pt x="29842" y="82582"/>
                  </a:cubicBezTo>
                  <a:close/>
                </a:path>
              </a:pathLst>
            </a:custGeom>
            <a:grpFill/>
            <a:ln w="9268" cap="flat">
              <a:noFill/>
              <a:prstDash val="solid"/>
              <a:miter/>
            </a:ln>
          </p:spPr>
          <p:txBody>
            <a:bodyPr rtlCol="0" anchor="ctr"/>
            <a:lstStyle/>
            <a:p>
              <a:endParaRPr lang="en-US"/>
            </a:p>
          </p:txBody>
        </p:sp>
        <p:sp>
          <p:nvSpPr>
            <p:cNvPr id="536" name="Freeform 535">
              <a:extLst>
                <a:ext uri="{FF2B5EF4-FFF2-40B4-BE49-F238E27FC236}">
                  <a16:creationId xmlns:a16="http://schemas.microsoft.com/office/drawing/2014/main" id="{67878387-147F-D346-98B2-57512C7AC6CC}"/>
                </a:ext>
              </a:extLst>
            </p:cNvPr>
            <p:cNvSpPr/>
            <p:nvPr/>
          </p:nvSpPr>
          <p:spPr>
            <a:xfrm>
              <a:off x="4450401" y="3257409"/>
              <a:ext cx="244354" cy="158644"/>
            </a:xfrm>
            <a:custGeom>
              <a:avLst/>
              <a:gdLst>
                <a:gd name="connsiteX0" fmla="*/ 196388 w 244354"/>
                <a:gd name="connsiteY0" fmla="*/ 157874 h 158644"/>
                <a:gd name="connsiteX1" fmla="*/ 165805 w 244354"/>
                <a:gd name="connsiteY1" fmla="*/ 157874 h 158644"/>
                <a:gd name="connsiteX2" fmla="*/ 165805 w 244354"/>
                <a:gd name="connsiteY2" fmla="*/ 148349 h 158644"/>
                <a:gd name="connsiteX3" fmla="*/ 196388 w 244354"/>
                <a:gd name="connsiteY3" fmla="*/ 148349 h 158644"/>
                <a:gd name="connsiteX4" fmla="*/ 235562 w 244354"/>
                <a:gd name="connsiteY4" fmla="*/ 108412 h 158644"/>
                <a:gd name="connsiteX5" fmla="*/ 208714 w 244354"/>
                <a:gd name="connsiteY5" fmla="*/ 70149 h 158644"/>
                <a:gd name="connsiteX6" fmla="*/ 205007 w 244354"/>
                <a:gd name="connsiteY6" fmla="*/ 68816 h 158644"/>
                <a:gd name="connsiteX7" fmla="*/ 205656 w 244354"/>
                <a:gd name="connsiteY7" fmla="*/ 64910 h 158644"/>
                <a:gd name="connsiteX8" fmla="*/ 206119 w 244354"/>
                <a:gd name="connsiteY8" fmla="*/ 59957 h 158644"/>
                <a:gd name="connsiteX9" fmla="*/ 174715 w 244354"/>
                <a:gd name="connsiteY9" fmla="*/ 27274 h 158644"/>
                <a:gd name="connsiteX10" fmla="*/ 159133 w 244354"/>
                <a:gd name="connsiteY10" fmla="*/ 31382 h 158644"/>
                <a:gd name="connsiteX11" fmla="*/ 155611 w 244354"/>
                <a:gd name="connsiteY11" fmla="*/ 33383 h 158644"/>
                <a:gd name="connsiteX12" fmla="*/ 153201 w 244354"/>
                <a:gd name="connsiteY12" fmla="*/ 30144 h 158644"/>
                <a:gd name="connsiteX13" fmla="*/ 81557 w 244354"/>
                <a:gd name="connsiteY13" fmla="*/ 20824 h 158644"/>
                <a:gd name="connsiteX14" fmla="*/ 62101 w 244354"/>
                <a:gd name="connsiteY14" fmla="*/ 56433 h 158644"/>
                <a:gd name="connsiteX15" fmla="*/ 61545 w 244354"/>
                <a:gd name="connsiteY15" fmla="*/ 61196 h 158644"/>
                <a:gd name="connsiteX16" fmla="*/ 57004 w 244354"/>
                <a:gd name="connsiteY16" fmla="*/ 61196 h 158644"/>
                <a:gd name="connsiteX17" fmla="*/ 52185 w 244354"/>
                <a:gd name="connsiteY17" fmla="*/ 61196 h 158644"/>
                <a:gd name="connsiteX18" fmla="*/ 9276 w 244354"/>
                <a:gd name="connsiteY18" fmla="*/ 105296 h 158644"/>
                <a:gd name="connsiteX19" fmla="*/ 22251 w 244354"/>
                <a:gd name="connsiteY19" fmla="*/ 138729 h 158644"/>
                <a:gd name="connsiteX20" fmla="*/ 46810 w 244354"/>
                <a:gd name="connsiteY20" fmla="*/ 149111 h 158644"/>
                <a:gd name="connsiteX21" fmla="*/ 79895 w 244354"/>
                <a:gd name="connsiteY21" fmla="*/ 149111 h 158644"/>
                <a:gd name="connsiteX22" fmla="*/ 79895 w 244354"/>
                <a:gd name="connsiteY22" fmla="*/ 158636 h 158644"/>
                <a:gd name="connsiteX23" fmla="*/ 46902 w 244354"/>
                <a:gd name="connsiteY23" fmla="*/ 158636 h 158644"/>
                <a:gd name="connsiteX24" fmla="*/ 15763 w 244354"/>
                <a:gd name="connsiteY24" fmla="*/ 145492 h 158644"/>
                <a:gd name="connsiteX25" fmla="*/ 8 w 244354"/>
                <a:gd name="connsiteY25" fmla="*/ 105296 h 158644"/>
                <a:gd name="connsiteX26" fmla="*/ 51342 w 244354"/>
                <a:gd name="connsiteY26" fmla="*/ 50631 h 158644"/>
                <a:gd name="connsiteX27" fmla="*/ 52092 w 244354"/>
                <a:gd name="connsiteY27" fmla="*/ 50623 h 158644"/>
                <a:gd name="connsiteX28" fmla="*/ 53482 w 244354"/>
                <a:gd name="connsiteY28" fmla="*/ 50623 h 158644"/>
                <a:gd name="connsiteX29" fmla="*/ 123874 w 244354"/>
                <a:gd name="connsiteY29" fmla="*/ 1067 h 158644"/>
                <a:gd name="connsiteX30" fmla="*/ 158113 w 244354"/>
                <a:gd name="connsiteY30" fmla="*/ 21095 h 158644"/>
                <a:gd name="connsiteX31" fmla="*/ 174239 w 244354"/>
                <a:gd name="connsiteY31" fmla="*/ 17571 h 158644"/>
                <a:gd name="connsiteX32" fmla="*/ 215387 w 244354"/>
                <a:gd name="connsiteY32" fmla="*/ 59957 h 158644"/>
                <a:gd name="connsiteX33" fmla="*/ 215387 w 244354"/>
                <a:gd name="connsiteY33" fmla="*/ 62434 h 158644"/>
                <a:gd name="connsiteX34" fmla="*/ 240272 w 244354"/>
                <a:gd name="connsiteY34" fmla="*/ 127932 h 158644"/>
                <a:gd name="connsiteX35" fmla="*/ 196852 w 244354"/>
                <a:gd name="connsiteY35" fmla="*/ 157684 h 15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4354" h="158644">
                  <a:moveTo>
                    <a:pt x="196388" y="157874"/>
                  </a:moveTo>
                  <a:lnTo>
                    <a:pt x="165805" y="157874"/>
                  </a:lnTo>
                  <a:lnTo>
                    <a:pt x="165805" y="148349"/>
                  </a:lnTo>
                  <a:lnTo>
                    <a:pt x="196388" y="148349"/>
                  </a:lnTo>
                  <a:cubicBezTo>
                    <a:pt x="217936" y="148439"/>
                    <a:pt x="235475" y="130558"/>
                    <a:pt x="235562" y="108412"/>
                  </a:cubicBezTo>
                  <a:cubicBezTo>
                    <a:pt x="235631" y="91024"/>
                    <a:pt x="224788" y="75572"/>
                    <a:pt x="208714" y="70149"/>
                  </a:cubicBezTo>
                  <a:lnTo>
                    <a:pt x="205007" y="68816"/>
                  </a:lnTo>
                  <a:lnTo>
                    <a:pt x="205656" y="64910"/>
                  </a:lnTo>
                  <a:cubicBezTo>
                    <a:pt x="205898" y="63269"/>
                    <a:pt x="206052" y="61616"/>
                    <a:pt x="206119" y="59957"/>
                  </a:cubicBezTo>
                  <a:cubicBezTo>
                    <a:pt x="206228" y="42019"/>
                    <a:pt x="192168" y="27387"/>
                    <a:pt x="174715" y="27274"/>
                  </a:cubicBezTo>
                  <a:cubicBezTo>
                    <a:pt x="169263" y="27239"/>
                    <a:pt x="163895" y="28654"/>
                    <a:pt x="159133" y="31382"/>
                  </a:cubicBezTo>
                  <a:lnTo>
                    <a:pt x="155611" y="33383"/>
                  </a:lnTo>
                  <a:lnTo>
                    <a:pt x="153201" y="30144"/>
                  </a:lnTo>
                  <a:cubicBezTo>
                    <a:pt x="135921" y="7237"/>
                    <a:pt x="103845" y="3064"/>
                    <a:pt x="81557" y="20824"/>
                  </a:cubicBezTo>
                  <a:cubicBezTo>
                    <a:pt x="70660" y="29507"/>
                    <a:pt x="63643" y="42351"/>
                    <a:pt x="62101" y="56433"/>
                  </a:cubicBezTo>
                  <a:lnTo>
                    <a:pt x="61545" y="61196"/>
                  </a:lnTo>
                  <a:lnTo>
                    <a:pt x="57004" y="61196"/>
                  </a:lnTo>
                  <a:cubicBezTo>
                    <a:pt x="55399" y="61101"/>
                    <a:pt x="53790" y="61101"/>
                    <a:pt x="52185" y="61196"/>
                  </a:cubicBezTo>
                  <a:cubicBezTo>
                    <a:pt x="28508" y="61248"/>
                    <a:pt x="9327" y="80962"/>
                    <a:pt x="9276" y="105296"/>
                  </a:cubicBezTo>
                  <a:cubicBezTo>
                    <a:pt x="9179" y="117756"/>
                    <a:pt x="13837" y="129758"/>
                    <a:pt x="22251" y="138729"/>
                  </a:cubicBezTo>
                  <a:cubicBezTo>
                    <a:pt x="28811" y="145342"/>
                    <a:pt x="37621" y="149067"/>
                    <a:pt x="46810" y="149111"/>
                  </a:cubicBezTo>
                  <a:lnTo>
                    <a:pt x="79895" y="149111"/>
                  </a:lnTo>
                  <a:lnTo>
                    <a:pt x="79895" y="158636"/>
                  </a:lnTo>
                  <a:lnTo>
                    <a:pt x="46902" y="158636"/>
                  </a:lnTo>
                  <a:cubicBezTo>
                    <a:pt x="35199" y="158876"/>
                    <a:pt x="23924" y="154117"/>
                    <a:pt x="15763" y="145492"/>
                  </a:cubicBezTo>
                  <a:cubicBezTo>
                    <a:pt x="5581" y="134739"/>
                    <a:pt x="-78" y="120301"/>
                    <a:pt x="8" y="105296"/>
                  </a:cubicBezTo>
                  <a:cubicBezTo>
                    <a:pt x="-504" y="75632"/>
                    <a:pt x="22479" y="51157"/>
                    <a:pt x="51342" y="50631"/>
                  </a:cubicBezTo>
                  <a:cubicBezTo>
                    <a:pt x="51592" y="50626"/>
                    <a:pt x="51842" y="50624"/>
                    <a:pt x="52092" y="50623"/>
                  </a:cubicBezTo>
                  <a:lnTo>
                    <a:pt x="53482" y="50623"/>
                  </a:lnTo>
                  <a:cubicBezTo>
                    <a:pt x="59606" y="16960"/>
                    <a:pt x="91122" y="-5227"/>
                    <a:pt x="123874" y="1067"/>
                  </a:cubicBezTo>
                  <a:cubicBezTo>
                    <a:pt x="137146" y="3618"/>
                    <a:pt x="149202" y="10670"/>
                    <a:pt x="158113" y="21095"/>
                  </a:cubicBezTo>
                  <a:cubicBezTo>
                    <a:pt x="163198" y="18802"/>
                    <a:pt x="168686" y="17602"/>
                    <a:pt x="174239" y="17571"/>
                  </a:cubicBezTo>
                  <a:cubicBezTo>
                    <a:pt x="196979" y="17624"/>
                    <a:pt x="215387" y="36585"/>
                    <a:pt x="215387" y="59957"/>
                  </a:cubicBezTo>
                  <a:cubicBezTo>
                    <a:pt x="215435" y="60782"/>
                    <a:pt x="215435" y="61609"/>
                    <a:pt x="215387" y="62434"/>
                  </a:cubicBezTo>
                  <a:cubicBezTo>
                    <a:pt x="239857" y="73458"/>
                    <a:pt x="250999" y="102783"/>
                    <a:pt x="240272" y="127932"/>
                  </a:cubicBezTo>
                  <a:cubicBezTo>
                    <a:pt x="232690" y="145711"/>
                    <a:pt x="215735" y="157328"/>
                    <a:pt x="196852" y="157684"/>
                  </a:cubicBezTo>
                  <a:close/>
                </a:path>
              </a:pathLst>
            </a:custGeom>
            <a:grpFill/>
            <a:ln w="9268" cap="flat">
              <a:noFill/>
              <a:prstDash val="solid"/>
              <a:miter/>
            </a:ln>
          </p:spPr>
          <p:txBody>
            <a:bodyPr rtlCol="0" anchor="ctr"/>
            <a:lstStyle/>
            <a:p>
              <a:endParaRPr lang="en-US"/>
            </a:p>
          </p:txBody>
        </p:sp>
        <p:sp>
          <p:nvSpPr>
            <p:cNvPr id="537" name="Freeform 536">
              <a:extLst>
                <a:ext uri="{FF2B5EF4-FFF2-40B4-BE49-F238E27FC236}">
                  <a16:creationId xmlns:a16="http://schemas.microsoft.com/office/drawing/2014/main" id="{AEC3FFB5-CE46-F140-9F2D-60FBBC4949FA}"/>
                </a:ext>
              </a:extLst>
            </p:cNvPr>
            <p:cNvSpPr/>
            <p:nvPr/>
          </p:nvSpPr>
          <p:spPr>
            <a:xfrm>
              <a:off x="4568107" y="3380136"/>
              <a:ext cx="9267" cy="125539"/>
            </a:xfrm>
            <a:custGeom>
              <a:avLst/>
              <a:gdLst>
                <a:gd name="connsiteX0" fmla="*/ 0 w 9267"/>
                <a:gd name="connsiteY0" fmla="*/ 0 h 125539"/>
                <a:gd name="connsiteX1" fmla="*/ 9268 w 9267"/>
                <a:gd name="connsiteY1" fmla="*/ 0 h 125539"/>
                <a:gd name="connsiteX2" fmla="*/ 9268 w 9267"/>
                <a:gd name="connsiteY2" fmla="*/ 125539 h 125539"/>
                <a:gd name="connsiteX3" fmla="*/ 0 w 9267"/>
                <a:gd name="connsiteY3" fmla="*/ 125539 h 125539"/>
              </a:gdLst>
              <a:ahLst/>
              <a:cxnLst>
                <a:cxn ang="0">
                  <a:pos x="connsiteX0" y="connsiteY0"/>
                </a:cxn>
                <a:cxn ang="0">
                  <a:pos x="connsiteX1" y="connsiteY1"/>
                </a:cxn>
                <a:cxn ang="0">
                  <a:pos x="connsiteX2" y="connsiteY2"/>
                </a:cxn>
                <a:cxn ang="0">
                  <a:pos x="connsiteX3" y="connsiteY3"/>
                </a:cxn>
              </a:cxnLst>
              <a:rect l="l" t="t" r="r" b="b"/>
              <a:pathLst>
                <a:path w="9267" h="125539">
                  <a:moveTo>
                    <a:pt x="0" y="0"/>
                  </a:moveTo>
                  <a:lnTo>
                    <a:pt x="9268" y="0"/>
                  </a:lnTo>
                  <a:lnTo>
                    <a:pt x="9268" y="125539"/>
                  </a:lnTo>
                  <a:lnTo>
                    <a:pt x="0" y="125539"/>
                  </a:lnTo>
                  <a:close/>
                </a:path>
              </a:pathLst>
            </a:custGeom>
            <a:grpFill/>
            <a:ln w="9268" cap="flat">
              <a:no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FF96F5E3-A52B-6F46-A704-03EE719D49B3}"/>
                </a:ext>
              </a:extLst>
            </p:cNvPr>
            <p:cNvSpPr/>
            <p:nvPr/>
          </p:nvSpPr>
          <p:spPr>
            <a:xfrm>
              <a:off x="4557079" y="3501580"/>
              <a:ext cx="31324" cy="32194"/>
            </a:xfrm>
            <a:custGeom>
              <a:avLst/>
              <a:gdLst>
                <a:gd name="connsiteX0" fmla="*/ 15662 w 31324"/>
                <a:gd name="connsiteY0" fmla="*/ 32195 h 32194"/>
                <a:gd name="connsiteX1" fmla="*/ 0 w 31324"/>
                <a:gd name="connsiteY1" fmla="*/ 16097 h 32194"/>
                <a:gd name="connsiteX2" fmla="*/ 15662 w 31324"/>
                <a:gd name="connsiteY2" fmla="*/ 0 h 32194"/>
                <a:gd name="connsiteX3" fmla="*/ 31324 w 31324"/>
                <a:gd name="connsiteY3" fmla="*/ 16097 h 32194"/>
                <a:gd name="connsiteX4" fmla="*/ 15662 w 31324"/>
                <a:gd name="connsiteY4" fmla="*/ 32195 h 32194"/>
                <a:gd name="connsiteX5" fmla="*/ 15662 w 31324"/>
                <a:gd name="connsiteY5" fmla="*/ 9525 h 32194"/>
                <a:gd name="connsiteX6" fmla="*/ 9268 w 31324"/>
                <a:gd name="connsiteY6" fmla="*/ 16097 h 32194"/>
                <a:gd name="connsiteX7" fmla="*/ 15662 w 31324"/>
                <a:gd name="connsiteY7" fmla="*/ 22670 h 32194"/>
                <a:gd name="connsiteX8" fmla="*/ 22057 w 31324"/>
                <a:gd name="connsiteY8" fmla="*/ 16097 h 32194"/>
                <a:gd name="connsiteX9" fmla="*/ 15946 w 31324"/>
                <a:gd name="connsiteY9" fmla="*/ 9245 h 32194"/>
                <a:gd name="connsiteX10" fmla="*/ 15662 w 31324"/>
                <a:gd name="connsiteY10" fmla="*/ 9239 h 3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24" h="32194">
                  <a:moveTo>
                    <a:pt x="15662" y="32195"/>
                  </a:moveTo>
                  <a:cubicBezTo>
                    <a:pt x="7012" y="32195"/>
                    <a:pt x="0" y="24988"/>
                    <a:pt x="0" y="16097"/>
                  </a:cubicBezTo>
                  <a:cubicBezTo>
                    <a:pt x="0" y="7207"/>
                    <a:pt x="7012" y="0"/>
                    <a:pt x="15662" y="0"/>
                  </a:cubicBezTo>
                  <a:cubicBezTo>
                    <a:pt x="24312" y="0"/>
                    <a:pt x="31324" y="7207"/>
                    <a:pt x="31324" y="16097"/>
                  </a:cubicBezTo>
                  <a:cubicBezTo>
                    <a:pt x="31324" y="24988"/>
                    <a:pt x="24312" y="32195"/>
                    <a:pt x="15662" y="32195"/>
                  </a:cubicBezTo>
                  <a:close/>
                  <a:moveTo>
                    <a:pt x="15662" y="9525"/>
                  </a:moveTo>
                  <a:cubicBezTo>
                    <a:pt x="12131" y="9525"/>
                    <a:pt x="9268" y="12468"/>
                    <a:pt x="9268" y="16097"/>
                  </a:cubicBezTo>
                  <a:cubicBezTo>
                    <a:pt x="9268" y="19727"/>
                    <a:pt x="12131" y="22670"/>
                    <a:pt x="15662" y="22670"/>
                  </a:cubicBezTo>
                  <a:cubicBezTo>
                    <a:pt x="19194" y="22670"/>
                    <a:pt x="22057" y="19727"/>
                    <a:pt x="22057" y="16097"/>
                  </a:cubicBezTo>
                  <a:cubicBezTo>
                    <a:pt x="22210" y="12471"/>
                    <a:pt x="19475" y="9403"/>
                    <a:pt x="15946" y="9245"/>
                  </a:cubicBezTo>
                  <a:cubicBezTo>
                    <a:pt x="15852" y="9241"/>
                    <a:pt x="15757" y="9239"/>
                    <a:pt x="15662" y="9239"/>
                  </a:cubicBezTo>
                  <a:close/>
                </a:path>
              </a:pathLst>
            </a:custGeom>
            <a:grpFill/>
            <a:ln w="9268" cap="flat">
              <a:noFill/>
              <a:prstDash val="solid"/>
              <a:miter/>
            </a:ln>
          </p:spPr>
          <p:txBody>
            <a:bodyPr rtlCol="0" anchor="ctr"/>
            <a:lstStyle/>
            <a:p>
              <a:endParaRPr lang="en-US"/>
            </a:p>
          </p:txBody>
        </p:sp>
        <p:sp>
          <p:nvSpPr>
            <p:cNvPr id="539" name="Freeform 538">
              <a:extLst>
                <a:ext uri="{FF2B5EF4-FFF2-40B4-BE49-F238E27FC236}">
                  <a16:creationId xmlns:a16="http://schemas.microsoft.com/office/drawing/2014/main" id="{93267E8B-C707-924A-A312-45F16D087F73}"/>
                </a:ext>
              </a:extLst>
            </p:cNvPr>
            <p:cNvSpPr/>
            <p:nvPr/>
          </p:nvSpPr>
          <p:spPr>
            <a:xfrm>
              <a:off x="4636224" y="3455431"/>
              <a:ext cx="31325" cy="32195"/>
            </a:xfrm>
            <a:custGeom>
              <a:avLst/>
              <a:gdLst>
                <a:gd name="connsiteX0" fmla="*/ 16867 w 31325"/>
                <a:gd name="connsiteY0" fmla="*/ 32147 h 32195"/>
                <a:gd name="connsiteX1" fmla="*/ 47 w 31325"/>
                <a:gd name="connsiteY1" fmla="*/ 17335 h 32195"/>
                <a:gd name="connsiteX2" fmla="*/ 14459 w 31325"/>
                <a:gd name="connsiteY2" fmla="*/ 48 h 32195"/>
                <a:gd name="connsiteX3" fmla="*/ 16867 w 31325"/>
                <a:gd name="connsiteY3" fmla="*/ 48 h 32195"/>
                <a:gd name="connsiteX4" fmla="*/ 31279 w 31325"/>
                <a:gd name="connsiteY4" fmla="*/ 17335 h 32195"/>
                <a:gd name="connsiteX5" fmla="*/ 16867 w 31325"/>
                <a:gd name="connsiteY5" fmla="*/ 32147 h 32195"/>
                <a:gd name="connsiteX6" fmla="*/ 16867 w 31325"/>
                <a:gd name="connsiteY6" fmla="*/ 9573 h 32195"/>
                <a:gd name="connsiteX7" fmla="*/ 10473 w 31325"/>
                <a:gd name="connsiteY7" fmla="*/ 15954 h 32195"/>
                <a:gd name="connsiteX8" fmla="*/ 10472 w 31325"/>
                <a:gd name="connsiteY8" fmla="*/ 16050 h 32195"/>
                <a:gd name="connsiteX9" fmla="*/ 16867 w 31325"/>
                <a:gd name="connsiteY9" fmla="*/ 22622 h 32195"/>
                <a:gd name="connsiteX10" fmla="*/ 23169 w 31325"/>
                <a:gd name="connsiteY10" fmla="*/ 16146 h 32195"/>
                <a:gd name="connsiteX11" fmla="*/ 23169 w 31325"/>
                <a:gd name="connsiteY11" fmla="*/ 16050 h 32195"/>
                <a:gd name="connsiteX12" fmla="*/ 17054 w 31325"/>
                <a:gd name="connsiteY12" fmla="*/ 9573 h 32195"/>
                <a:gd name="connsiteX13" fmla="*/ 16867 w 31325"/>
                <a:gd name="connsiteY13" fmla="*/ 9573 h 3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25" h="32195">
                  <a:moveTo>
                    <a:pt x="16867" y="32147"/>
                  </a:moveTo>
                  <a:cubicBezTo>
                    <a:pt x="8242" y="32830"/>
                    <a:pt x="712" y="26199"/>
                    <a:pt x="47" y="17335"/>
                  </a:cubicBezTo>
                  <a:cubicBezTo>
                    <a:pt x="-618" y="8471"/>
                    <a:pt x="5835" y="731"/>
                    <a:pt x="14459" y="48"/>
                  </a:cubicBezTo>
                  <a:cubicBezTo>
                    <a:pt x="15260" y="-16"/>
                    <a:pt x="16065" y="-16"/>
                    <a:pt x="16867" y="48"/>
                  </a:cubicBezTo>
                  <a:cubicBezTo>
                    <a:pt x="25491" y="731"/>
                    <a:pt x="31944" y="8471"/>
                    <a:pt x="31279" y="17335"/>
                  </a:cubicBezTo>
                  <a:cubicBezTo>
                    <a:pt x="30685" y="25249"/>
                    <a:pt x="24567" y="31537"/>
                    <a:pt x="16867" y="32147"/>
                  </a:cubicBezTo>
                  <a:close/>
                  <a:moveTo>
                    <a:pt x="16867" y="9573"/>
                  </a:moveTo>
                  <a:cubicBezTo>
                    <a:pt x="13387" y="9520"/>
                    <a:pt x="10524" y="12377"/>
                    <a:pt x="10473" y="15954"/>
                  </a:cubicBezTo>
                  <a:cubicBezTo>
                    <a:pt x="10472" y="15986"/>
                    <a:pt x="10472" y="16018"/>
                    <a:pt x="10472" y="16050"/>
                  </a:cubicBezTo>
                  <a:cubicBezTo>
                    <a:pt x="10472" y="19679"/>
                    <a:pt x="13335" y="22622"/>
                    <a:pt x="16867" y="22622"/>
                  </a:cubicBezTo>
                  <a:cubicBezTo>
                    <a:pt x="20347" y="22622"/>
                    <a:pt x="23169" y="19723"/>
                    <a:pt x="23169" y="16146"/>
                  </a:cubicBezTo>
                  <a:cubicBezTo>
                    <a:pt x="23169" y="16114"/>
                    <a:pt x="23169" y="16082"/>
                    <a:pt x="23169" y="16050"/>
                  </a:cubicBezTo>
                  <a:cubicBezTo>
                    <a:pt x="23220" y="12525"/>
                    <a:pt x="20482" y="9626"/>
                    <a:pt x="17054" y="9573"/>
                  </a:cubicBezTo>
                  <a:cubicBezTo>
                    <a:pt x="16991" y="9572"/>
                    <a:pt x="16929" y="9572"/>
                    <a:pt x="16867" y="9573"/>
                  </a:cubicBezTo>
                  <a:close/>
                </a:path>
              </a:pathLst>
            </a:custGeom>
            <a:grpFill/>
            <a:ln w="9268" cap="flat">
              <a:no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E15EA081-19F9-574C-A8F8-A527B09D9F20}"/>
                </a:ext>
              </a:extLst>
            </p:cNvPr>
            <p:cNvSpPr/>
            <p:nvPr/>
          </p:nvSpPr>
          <p:spPr>
            <a:xfrm>
              <a:off x="4476822" y="3455384"/>
              <a:ext cx="31324" cy="32194"/>
            </a:xfrm>
            <a:custGeom>
              <a:avLst/>
              <a:gdLst>
                <a:gd name="connsiteX0" fmla="*/ 15662 w 31324"/>
                <a:gd name="connsiteY0" fmla="*/ 32195 h 32194"/>
                <a:gd name="connsiteX1" fmla="*/ 0 w 31324"/>
                <a:gd name="connsiteY1" fmla="*/ 16097 h 32194"/>
                <a:gd name="connsiteX2" fmla="*/ 15662 w 31324"/>
                <a:gd name="connsiteY2" fmla="*/ 0 h 32194"/>
                <a:gd name="connsiteX3" fmla="*/ 31324 w 31324"/>
                <a:gd name="connsiteY3" fmla="*/ 16097 h 32194"/>
                <a:gd name="connsiteX4" fmla="*/ 15662 w 31324"/>
                <a:gd name="connsiteY4" fmla="*/ 32195 h 32194"/>
                <a:gd name="connsiteX5" fmla="*/ 15662 w 31324"/>
                <a:gd name="connsiteY5" fmla="*/ 9620 h 32194"/>
                <a:gd name="connsiteX6" fmla="*/ 9268 w 31324"/>
                <a:gd name="connsiteY6" fmla="*/ 16001 h 32194"/>
                <a:gd name="connsiteX7" fmla="*/ 9268 w 31324"/>
                <a:gd name="connsiteY7" fmla="*/ 16097 h 32194"/>
                <a:gd name="connsiteX8" fmla="*/ 15662 w 31324"/>
                <a:gd name="connsiteY8" fmla="*/ 22670 h 32194"/>
                <a:gd name="connsiteX9" fmla="*/ 22057 w 31324"/>
                <a:gd name="connsiteY9" fmla="*/ 16097 h 32194"/>
                <a:gd name="connsiteX10" fmla="*/ 15756 w 31324"/>
                <a:gd name="connsiteY10" fmla="*/ 9620 h 32194"/>
                <a:gd name="connsiteX11" fmla="*/ 15662 w 31324"/>
                <a:gd name="connsiteY11" fmla="*/ 9620 h 3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324" h="32194">
                  <a:moveTo>
                    <a:pt x="15662" y="32195"/>
                  </a:moveTo>
                  <a:cubicBezTo>
                    <a:pt x="7012" y="32195"/>
                    <a:pt x="0" y="24988"/>
                    <a:pt x="0" y="16097"/>
                  </a:cubicBezTo>
                  <a:cubicBezTo>
                    <a:pt x="0" y="7207"/>
                    <a:pt x="7012" y="0"/>
                    <a:pt x="15662" y="0"/>
                  </a:cubicBezTo>
                  <a:cubicBezTo>
                    <a:pt x="24312" y="0"/>
                    <a:pt x="31324" y="7207"/>
                    <a:pt x="31324" y="16097"/>
                  </a:cubicBezTo>
                  <a:cubicBezTo>
                    <a:pt x="31324" y="24988"/>
                    <a:pt x="24312" y="32195"/>
                    <a:pt x="15662" y="32195"/>
                  </a:cubicBezTo>
                  <a:close/>
                  <a:moveTo>
                    <a:pt x="15662" y="9620"/>
                  </a:moveTo>
                  <a:cubicBezTo>
                    <a:pt x="12182" y="9568"/>
                    <a:pt x="9319" y="12425"/>
                    <a:pt x="9268" y="16001"/>
                  </a:cubicBezTo>
                  <a:cubicBezTo>
                    <a:pt x="9268" y="16033"/>
                    <a:pt x="9268" y="16065"/>
                    <a:pt x="9268" y="16097"/>
                  </a:cubicBezTo>
                  <a:cubicBezTo>
                    <a:pt x="9268" y="19727"/>
                    <a:pt x="12131" y="22670"/>
                    <a:pt x="15662" y="22670"/>
                  </a:cubicBezTo>
                  <a:cubicBezTo>
                    <a:pt x="19194" y="22670"/>
                    <a:pt x="22057" y="19727"/>
                    <a:pt x="22057" y="16097"/>
                  </a:cubicBezTo>
                  <a:cubicBezTo>
                    <a:pt x="22057" y="12520"/>
                    <a:pt x="19236" y="9620"/>
                    <a:pt x="15756" y="9620"/>
                  </a:cubicBezTo>
                  <a:cubicBezTo>
                    <a:pt x="15724" y="9620"/>
                    <a:pt x="15693" y="9620"/>
                    <a:pt x="15662" y="9620"/>
                  </a:cubicBezTo>
                  <a:close/>
                </a:path>
              </a:pathLst>
            </a:custGeom>
            <a:grpFill/>
            <a:ln w="9268" cap="flat">
              <a:no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03634B7D-0ABF-7848-81F9-7F35F7E7AC78}"/>
                </a:ext>
              </a:extLst>
            </p:cNvPr>
            <p:cNvSpPr/>
            <p:nvPr/>
          </p:nvSpPr>
          <p:spPr>
            <a:xfrm>
              <a:off x="4594149" y="3394043"/>
              <a:ext cx="47913" cy="82581"/>
            </a:xfrm>
            <a:custGeom>
              <a:avLst/>
              <a:gdLst>
                <a:gd name="connsiteX0" fmla="*/ 47913 w 47913"/>
                <a:gd name="connsiteY0" fmla="*/ 82582 h 82581"/>
                <a:gd name="connsiteX1" fmla="*/ 18072 w 47913"/>
                <a:gd name="connsiteY1" fmla="*/ 82582 h 82581"/>
                <a:gd name="connsiteX2" fmla="*/ 0 w 47913"/>
                <a:gd name="connsiteY2" fmla="*/ 63532 h 82581"/>
                <a:gd name="connsiteX3" fmla="*/ 0 w 47913"/>
                <a:gd name="connsiteY3" fmla="*/ 0 h 82581"/>
                <a:gd name="connsiteX4" fmla="*/ 9268 w 47913"/>
                <a:gd name="connsiteY4" fmla="*/ 0 h 82581"/>
                <a:gd name="connsiteX5" fmla="*/ 9268 w 47913"/>
                <a:gd name="connsiteY5" fmla="*/ 63532 h 82581"/>
                <a:gd name="connsiteX6" fmla="*/ 18072 w 47913"/>
                <a:gd name="connsiteY6" fmla="*/ 72485 h 82581"/>
                <a:gd name="connsiteX7" fmla="*/ 47913 w 47913"/>
                <a:gd name="connsiteY7" fmla="*/ 72485 h 8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913" h="82581">
                  <a:moveTo>
                    <a:pt x="47913" y="82582"/>
                  </a:moveTo>
                  <a:lnTo>
                    <a:pt x="18072" y="82582"/>
                  </a:lnTo>
                  <a:cubicBezTo>
                    <a:pt x="8016" y="82323"/>
                    <a:pt x="-3" y="73870"/>
                    <a:pt x="0" y="63532"/>
                  </a:cubicBezTo>
                  <a:lnTo>
                    <a:pt x="0" y="0"/>
                  </a:lnTo>
                  <a:lnTo>
                    <a:pt x="9268" y="0"/>
                  </a:lnTo>
                  <a:lnTo>
                    <a:pt x="9268" y="63532"/>
                  </a:lnTo>
                  <a:cubicBezTo>
                    <a:pt x="9546" y="68390"/>
                    <a:pt x="13343" y="72250"/>
                    <a:pt x="18072" y="72485"/>
                  </a:cubicBezTo>
                  <a:lnTo>
                    <a:pt x="47913" y="72485"/>
                  </a:lnTo>
                  <a:close/>
                </a:path>
              </a:pathLst>
            </a:custGeom>
            <a:grpFill/>
            <a:ln w="9268" cap="flat">
              <a:noFill/>
              <a:prstDash val="solid"/>
              <a:miter/>
            </a:ln>
          </p:spPr>
          <p:txBody>
            <a:bodyPr rtlCol="0" anchor="ctr"/>
            <a:lstStyle/>
            <a:p>
              <a:endParaRPr lang="en-US"/>
            </a:p>
          </p:txBody>
        </p:sp>
        <p:sp>
          <p:nvSpPr>
            <p:cNvPr id="542" name="Freeform 541">
              <a:extLst>
                <a:ext uri="{FF2B5EF4-FFF2-40B4-BE49-F238E27FC236}">
                  <a16:creationId xmlns:a16="http://schemas.microsoft.com/office/drawing/2014/main" id="{B3FC9185-0F8D-1E46-A931-8267CABDD0EB}"/>
                </a:ext>
              </a:extLst>
            </p:cNvPr>
            <p:cNvSpPr/>
            <p:nvPr/>
          </p:nvSpPr>
          <p:spPr>
            <a:xfrm>
              <a:off x="4704711" y="3360896"/>
              <a:ext cx="20852" cy="202310"/>
            </a:xfrm>
            <a:custGeom>
              <a:avLst/>
              <a:gdLst>
                <a:gd name="connsiteX0" fmla="*/ 20852 w 20852"/>
                <a:gd name="connsiteY0" fmla="*/ 202311 h 202310"/>
                <a:gd name="connsiteX1" fmla="*/ 11584 w 20852"/>
                <a:gd name="connsiteY1" fmla="*/ 202311 h 202310"/>
                <a:gd name="connsiteX2" fmla="*/ 11584 w 20852"/>
                <a:gd name="connsiteY2" fmla="*/ 15240 h 202310"/>
                <a:gd name="connsiteX3" fmla="*/ 6024 w 20852"/>
                <a:gd name="connsiteY3" fmla="*/ 9525 h 202310"/>
                <a:gd name="connsiteX4" fmla="*/ 0 w 20852"/>
                <a:gd name="connsiteY4" fmla="*/ 9525 h 202310"/>
                <a:gd name="connsiteX5" fmla="*/ 0 w 20852"/>
                <a:gd name="connsiteY5" fmla="*/ 0 h 202310"/>
                <a:gd name="connsiteX6" fmla="*/ 6024 w 20852"/>
                <a:gd name="connsiteY6" fmla="*/ 0 h 202310"/>
                <a:gd name="connsiteX7" fmla="*/ 20852 w 20852"/>
                <a:gd name="connsiteY7" fmla="*/ 15240 h 20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52" h="202310">
                  <a:moveTo>
                    <a:pt x="20852" y="202311"/>
                  </a:moveTo>
                  <a:lnTo>
                    <a:pt x="11584" y="202311"/>
                  </a:lnTo>
                  <a:lnTo>
                    <a:pt x="11584" y="15240"/>
                  </a:lnTo>
                  <a:cubicBezTo>
                    <a:pt x="11584" y="12084"/>
                    <a:pt x="9095" y="9525"/>
                    <a:pt x="6024" y="9525"/>
                  </a:cubicBezTo>
                  <a:lnTo>
                    <a:pt x="0" y="9525"/>
                  </a:lnTo>
                  <a:lnTo>
                    <a:pt x="0" y="0"/>
                  </a:lnTo>
                  <a:lnTo>
                    <a:pt x="6024" y="0"/>
                  </a:lnTo>
                  <a:cubicBezTo>
                    <a:pt x="14213" y="0"/>
                    <a:pt x="20852" y="6823"/>
                    <a:pt x="20852" y="15240"/>
                  </a:cubicBezTo>
                  <a:close/>
                </a:path>
              </a:pathLst>
            </a:custGeom>
            <a:grpFill/>
            <a:ln w="9268" cap="flat">
              <a:noFill/>
              <a:prstDash val="solid"/>
              <a:miter/>
            </a:ln>
          </p:spPr>
          <p:txBody>
            <a:bodyPr rtlCol="0" anchor="ctr"/>
            <a:lstStyle/>
            <a:p>
              <a:endParaRPr lang="en-US"/>
            </a:p>
          </p:txBody>
        </p:sp>
        <p:sp>
          <p:nvSpPr>
            <p:cNvPr id="543" name="Freeform 542">
              <a:extLst>
                <a:ext uri="{FF2B5EF4-FFF2-40B4-BE49-F238E27FC236}">
                  <a16:creationId xmlns:a16="http://schemas.microsoft.com/office/drawing/2014/main" id="{8DE20E5C-840A-8D42-87CC-8797ABA061F1}"/>
                </a:ext>
              </a:extLst>
            </p:cNvPr>
            <p:cNvSpPr/>
            <p:nvPr/>
          </p:nvSpPr>
          <p:spPr>
            <a:xfrm>
              <a:off x="4420011" y="3360896"/>
              <a:ext cx="20666" cy="202311"/>
            </a:xfrm>
            <a:custGeom>
              <a:avLst/>
              <a:gdLst>
                <a:gd name="connsiteX0" fmla="*/ 9268 w 20666"/>
                <a:gd name="connsiteY0" fmla="*/ 202311 h 202311"/>
                <a:gd name="connsiteX1" fmla="*/ 0 w 20666"/>
                <a:gd name="connsiteY1" fmla="*/ 202311 h 202311"/>
                <a:gd name="connsiteX2" fmla="*/ 0 w 20666"/>
                <a:gd name="connsiteY2" fmla="*/ 15240 h 202311"/>
                <a:gd name="connsiteX3" fmla="*/ 14828 w 20666"/>
                <a:gd name="connsiteY3" fmla="*/ 0 h 202311"/>
                <a:gd name="connsiteX4" fmla="*/ 20667 w 20666"/>
                <a:gd name="connsiteY4" fmla="*/ 0 h 202311"/>
                <a:gd name="connsiteX5" fmla="*/ 20667 w 20666"/>
                <a:gd name="connsiteY5" fmla="*/ 9525 h 202311"/>
                <a:gd name="connsiteX6" fmla="*/ 14828 w 20666"/>
                <a:gd name="connsiteY6" fmla="*/ 9525 h 202311"/>
                <a:gd name="connsiteX7" fmla="*/ 9268 w 20666"/>
                <a:gd name="connsiteY7" fmla="*/ 15240 h 20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66" h="202311">
                  <a:moveTo>
                    <a:pt x="9268" y="202311"/>
                  </a:moveTo>
                  <a:lnTo>
                    <a:pt x="0" y="202311"/>
                  </a:lnTo>
                  <a:lnTo>
                    <a:pt x="0" y="15240"/>
                  </a:lnTo>
                  <a:cubicBezTo>
                    <a:pt x="0" y="6823"/>
                    <a:pt x="6639" y="0"/>
                    <a:pt x="14828" y="0"/>
                  </a:cubicBezTo>
                  <a:lnTo>
                    <a:pt x="20667" y="0"/>
                  </a:lnTo>
                  <a:lnTo>
                    <a:pt x="20667" y="9525"/>
                  </a:lnTo>
                  <a:lnTo>
                    <a:pt x="14828" y="9525"/>
                  </a:lnTo>
                  <a:cubicBezTo>
                    <a:pt x="11757" y="9525"/>
                    <a:pt x="9268" y="12084"/>
                    <a:pt x="9268" y="15240"/>
                  </a:cubicBezTo>
                  <a:close/>
                </a:path>
              </a:pathLst>
            </a:custGeom>
            <a:grpFill/>
            <a:ln w="9268" cap="flat">
              <a:noFill/>
              <a:prstDash val="solid"/>
              <a:miter/>
            </a:ln>
          </p:spPr>
          <p:txBody>
            <a:bodyPr rtlCol="0" anchor="ctr"/>
            <a:lstStyle/>
            <a:p>
              <a:endParaRPr lang="en-US"/>
            </a:p>
          </p:txBody>
        </p:sp>
        <p:sp>
          <p:nvSpPr>
            <p:cNvPr id="544" name="Freeform 543">
              <a:extLst>
                <a:ext uri="{FF2B5EF4-FFF2-40B4-BE49-F238E27FC236}">
                  <a16:creationId xmlns:a16="http://schemas.microsoft.com/office/drawing/2014/main" id="{283EEDCD-F501-3549-BEB8-0D0A13FE635C}"/>
                </a:ext>
              </a:extLst>
            </p:cNvPr>
            <p:cNvSpPr/>
            <p:nvPr/>
          </p:nvSpPr>
          <p:spPr>
            <a:xfrm>
              <a:off x="4400549" y="3558444"/>
              <a:ext cx="344568" cy="43719"/>
            </a:xfrm>
            <a:custGeom>
              <a:avLst/>
              <a:gdLst>
                <a:gd name="connsiteX0" fmla="*/ 325106 w 344568"/>
                <a:gd name="connsiteY0" fmla="*/ 43720 h 43719"/>
                <a:gd name="connsiteX1" fmla="*/ 19277 w 344568"/>
                <a:gd name="connsiteY1" fmla="*/ 43720 h 43719"/>
                <a:gd name="connsiteX2" fmla="*/ 0 w 344568"/>
                <a:gd name="connsiteY2" fmla="*/ 23813 h 43719"/>
                <a:gd name="connsiteX3" fmla="*/ 0 w 344568"/>
                <a:gd name="connsiteY3" fmla="*/ 0 h 43719"/>
                <a:gd name="connsiteX4" fmla="*/ 24096 w 344568"/>
                <a:gd name="connsiteY4" fmla="*/ 0 h 43719"/>
                <a:gd name="connsiteX5" fmla="*/ 24096 w 344568"/>
                <a:gd name="connsiteY5" fmla="*/ 9525 h 43719"/>
                <a:gd name="connsiteX6" fmla="*/ 9268 w 344568"/>
                <a:gd name="connsiteY6" fmla="*/ 9525 h 43719"/>
                <a:gd name="connsiteX7" fmla="*/ 9268 w 344568"/>
                <a:gd name="connsiteY7" fmla="*/ 23813 h 43719"/>
                <a:gd name="connsiteX8" fmla="*/ 19369 w 344568"/>
                <a:gd name="connsiteY8" fmla="*/ 34195 h 43719"/>
                <a:gd name="connsiteX9" fmla="*/ 325199 w 344568"/>
                <a:gd name="connsiteY9" fmla="*/ 34195 h 43719"/>
                <a:gd name="connsiteX10" fmla="*/ 335301 w 344568"/>
                <a:gd name="connsiteY10" fmla="*/ 23813 h 43719"/>
                <a:gd name="connsiteX11" fmla="*/ 335301 w 344568"/>
                <a:gd name="connsiteY11" fmla="*/ 9525 h 43719"/>
                <a:gd name="connsiteX12" fmla="*/ 320473 w 344568"/>
                <a:gd name="connsiteY12" fmla="*/ 9525 h 43719"/>
                <a:gd name="connsiteX13" fmla="*/ 320473 w 344568"/>
                <a:gd name="connsiteY13" fmla="*/ 0 h 43719"/>
                <a:gd name="connsiteX14" fmla="*/ 344568 w 344568"/>
                <a:gd name="connsiteY14" fmla="*/ 0 h 43719"/>
                <a:gd name="connsiteX15" fmla="*/ 344568 w 344568"/>
                <a:gd name="connsiteY15" fmla="*/ 23813 h 43719"/>
                <a:gd name="connsiteX16" fmla="*/ 325199 w 344568"/>
                <a:gd name="connsiteY16" fmla="*/ 43720 h 43719"/>
                <a:gd name="connsiteX17" fmla="*/ 325106 w 344568"/>
                <a:gd name="connsiteY17" fmla="*/ 43720 h 4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4568" h="43719">
                  <a:moveTo>
                    <a:pt x="325106" y="43720"/>
                  </a:moveTo>
                  <a:lnTo>
                    <a:pt x="19277" y="43720"/>
                  </a:lnTo>
                  <a:cubicBezTo>
                    <a:pt x="8615" y="43667"/>
                    <a:pt x="0" y="34770"/>
                    <a:pt x="0" y="23813"/>
                  </a:cubicBezTo>
                  <a:lnTo>
                    <a:pt x="0" y="0"/>
                  </a:lnTo>
                  <a:lnTo>
                    <a:pt x="24096" y="0"/>
                  </a:lnTo>
                  <a:lnTo>
                    <a:pt x="24096" y="9525"/>
                  </a:lnTo>
                  <a:lnTo>
                    <a:pt x="9268" y="9525"/>
                  </a:lnTo>
                  <a:lnTo>
                    <a:pt x="9268" y="23813"/>
                  </a:lnTo>
                  <a:cubicBezTo>
                    <a:pt x="9268" y="29546"/>
                    <a:pt x="13790" y="34195"/>
                    <a:pt x="19369" y="34195"/>
                  </a:cubicBezTo>
                  <a:lnTo>
                    <a:pt x="325199" y="34195"/>
                  </a:lnTo>
                  <a:cubicBezTo>
                    <a:pt x="330778" y="34195"/>
                    <a:pt x="335301" y="29546"/>
                    <a:pt x="335301" y="23813"/>
                  </a:cubicBezTo>
                  <a:lnTo>
                    <a:pt x="335301" y="9525"/>
                  </a:lnTo>
                  <a:lnTo>
                    <a:pt x="320473" y="9525"/>
                  </a:lnTo>
                  <a:lnTo>
                    <a:pt x="320473" y="0"/>
                  </a:lnTo>
                  <a:lnTo>
                    <a:pt x="344568" y="0"/>
                  </a:lnTo>
                  <a:lnTo>
                    <a:pt x="344568" y="23813"/>
                  </a:lnTo>
                  <a:cubicBezTo>
                    <a:pt x="344568" y="34807"/>
                    <a:pt x="335897" y="43720"/>
                    <a:pt x="325199" y="43720"/>
                  </a:cubicBezTo>
                  <a:cubicBezTo>
                    <a:pt x="325168" y="43720"/>
                    <a:pt x="325137" y="43720"/>
                    <a:pt x="325106" y="43720"/>
                  </a:cubicBezTo>
                  <a:close/>
                </a:path>
              </a:pathLst>
            </a:custGeom>
            <a:grpFill/>
            <a:ln w="9268" cap="flat">
              <a:noFill/>
              <a:prstDash val="solid"/>
              <a:miter/>
            </a:ln>
          </p:spPr>
          <p:txBody>
            <a:bodyPr rtlCol="0" anchor="ctr"/>
            <a:lstStyle/>
            <a:p>
              <a:endParaRPr lang="en-US"/>
            </a:p>
          </p:txBody>
        </p:sp>
        <p:sp>
          <p:nvSpPr>
            <p:cNvPr id="545" name="Freeform 544">
              <a:extLst>
                <a:ext uri="{FF2B5EF4-FFF2-40B4-BE49-F238E27FC236}">
                  <a16:creationId xmlns:a16="http://schemas.microsoft.com/office/drawing/2014/main" id="{725E12C0-B746-9F4C-9B55-FDAF77AAA2FD}"/>
                </a:ext>
              </a:extLst>
            </p:cNvPr>
            <p:cNvSpPr/>
            <p:nvPr/>
          </p:nvSpPr>
          <p:spPr>
            <a:xfrm>
              <a:off x="4424645" y="3558444"/>
              <a:ext cx="296284" cy="19145"/>
            </a:xfrm>
            <a:custGeom>
              <a:avLst/>
              <a:gdLst>
                <a:gd name="connsiteX0" fmla="*/ 176918 w 296284"/>
                <a:gd name="connsiteY0" fmla="*/ 19145 h 19145"/>
                <a:gd name="connsiteX1" fmla="*/ 119366 w 296284"/>
                <a:gd name="connsiteY1" fmla="*/ 19145 h 19145"/>
                <a:gd name="connsiteX2" fmla="*/ 119366 w 296284"/>
                <a:gd name="connsiteY2" fmla="*/ 9525 h 19145"/>
                <a:gd name="connsiteX3" fmla="*/ 0 w 296284"/>
                <a:gd name="connsiteY3" fmla="*/ 9525 h 19145"/>
                <a:gd name="connsiteX4" fmla="*/ 0 w 296284"/>
                <a:gd name="connsiteY4" fmla="*/ 0 h 19145"/>
                <a:gd name="connsiteX5" fmla="*/ 128634 w 296284"/>
                <a:gd name="connsiteY5" fmla="*/ 0 h 19145"/>
                <a:gd name="connsiteX6" fmla="*/ 128634 w 296284"/>
                <a:gd name="connsiteY6" fmla="*/ 9620 h 19145"/>
                <a:gd name="connsiteX7" fmla="*/ 167650 w 296284"/>
                <a:gd name="connsiteY7" fmla="*/ 9620 h 19145"/>
                <a:gd name="connsiteX8" fmla="*/ 167650 w 296284"/>
                <a:gd name="connsiteY8" fmla="*/ 0 h 19145"/>
                <a:gd name="connsiteX9" fmla="*/ 296284 w 296284"/>
                <a:gd name="connsiteY9" fmla="*/ 0 h 19145"/>
                <a:gd name="connsiteX10" fmla="*/ 296284 w 296284"/>
                <a:gd name="connsiteY10" fmla="*/ 9525 h 19145"/>
                <a:gd name="connsiteX11" fmla="*/ 176918 w 296284"/>
                <a:gd name="connsiteY11" fmla="*/ 9525 h 19145"/>
                <a:gd name="connsiteX12" fmla="*/ 176918 w 296284"/>
                <a:gd name="connsiteY12" fmla="*/ 19145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6284" h="19145">
                  <a:moveTo>
                    <a:pt x="176918" y="19145"/>
                  </a:moveTo>
                  <a:lnTo>
                    <a:pt x="119366" y="19145"/>
                  </a:lnTo>
                  <a:lnTo>
                    <a:pt x="119366" y="9525"/>
                  </a:lnTo>
                  <a:lnTo>
                    <a:pt x="0" y="9525"/>
                  </a:lnTo>
                  <a:lnTo>
                    <a:pt x="0" y="0"/>
                  </a:lnTo>
                  <a:lnTo>
                    <a:pt x="128634" y="0"/>
                  </a:lnTo>
                  <a:lnTo>
                    <a:pt x="128634" y="9620"/>
                  </a:lnTo>
                  <a:lnTo>
                    <a:pt x="167650" y="9620"/>
                  </a:lnTo>
                  <a:lnTo>
                    <a:pt x="167650" y="0"/>
                  </a:lnTo>
                  <a:lnTo>
                    <a:pt x="296284" y="0"/>
                  </a:lnTo>
                  <a:lnTo>
                    <a:pt x="296284" y="9525"/>
                  </a:lnTo>
                  <a:lnTo>
                    <a:pt x="176918" y="9525"/>
                  </a:lnTo>
                  <a:lnTo>
                    <a:pt x="176918" y="19145"/>
                  </a:lnTo>
                  <a:close/>
                </a:path>
              </a:pathLst>
            </a:custGeom>
            <a:grpFill/>
            <a:ln w="9268" cap="flat">
              <a:noFill/>
              <a:prstDash val="solid"/>
              <a:miter/>
            </a:ln>
          </p:spPr>
          <p:txBody>
            <a:bodyPr rtlCol="0" anchor="ctr"/>
            <a:lstStyle/>
            <a:p>
              <a:endParaRPr lang="en-US"/>
            </a:p>
          </p:txBody>
        </p:sp>
      </p:grpSp>
      <p:grpSp>
        <p:nvGrpSpPr>
          <p:cNvPr id="546" name="Graphic 96">
            <a:extLst>
              <a:ext uri="{FF2B5EF4-FFF2-40B4-BE49-F238E27FC236}">
                <a16:creationId xmlns:a16="http://schemas.microsoft.com/office/drawing/2014/main" id="{ED03AAE8-67C3-7B4C-B177-F8DA7AF066ED}"/>
              </a:ext>
            </a:extLst>
          </p:cNvPr>
          <p:cNvGrpSpPr/>
          <p:nvPr userDrawn="1"/>
        </p:nvGrpSpPr>
        <p:grpSpPr>
          <a:xfrm>
            <a:off x="512247" y="4081087"/>
            <a:ext cx="267659" cy="231434"/>
            <a:chOff x="4394200" y="3276600"/>
            <a:chExt cx="356255" cy="308038"/>
          </a:xfrm>
          <a:solidFill>
            <a:schemeClr val="accent1"/>
          </a:solidFill>
        </p:grpSpPr>
        <p:sp>
          <p:nvSpPr>
            <p:cNvPr id="547" name="Freeform 546">
              <a:extLst>
                <a:ext uri="{FF2B5EF4-FFF2-40B4-BE49-F238E27FC236}">
                  <a16:creationId xmlns:a16="http://schemas.microsoft.com/office/drawing/2014/main" id="{FC9A4354-F3E0-6B4E-B6C7-8E9F1E7BF05C}"/>
                </a:ext>
              </a:extLst>
            </p:cNvPr>
            <p:cNvSpPr/>
            <p:nvPr/>
          </p:nvSpPr>
          <p:spPr>
            <a:xfrm>
              <a:off x="4662210" y="3342132"/>
              <a:ext cx="68125" cy="207263"/>
            </a:xfrm>
            <a:custGeom>
              <a:avLst/>
              <a:gdLst>
                <a:gd name="connsiteX0" fmla="*/ 68125 w 68125"/>
                <a:gd name="connsiteY0" fmla="*/ 207264 h 207263"/>
                <a:gd name="connsiteX1" fmla="*/ 58768 w 68125"/>
                <a:gd name="connsiteY1" fmla="*/ 207264 h 207263"/>
                <a:gd name="connsiteX2" fmla="*/ 58768 w 68125"/>
                <a:gd name="connsiteY2" fmla="*/ 15430 h 207263"/>
                <a:gd name="connsiteX3" fmla="*/ 52966 w 68125"/>
                <a:gd name="connsiteY3" fmla="*/ 9525 h 207263"/>
                <a:gd name="connsiteX4" fmla="*/ 0 w 68125"/>
                <a:gd name="connsiteY4" fmla="*/ 9525 h 207263"/>
                <a:gd name="connsiteX5" fmla="*/ 0 w 68125"/>
                <a:gd name="connsiteY5" fmla="*/ 0 h 207263"/>
                <a:gd name="connsiteX6" fmla="*/ 52966 w 68125"/>
                <a:gd name="connsiteY6" fmla="*/ 0 h 207263"/>
                <a:gd name="connsiteX7" fmla="*/ 68125 w 68125"/>
                <a:gd name="connsiteY7" fmla="*/ 15430 h 20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5" h="207263">
                  <a:moveTo>
                    <a:pt x="68125" y="207264"/>
                  </a:moveTo>
                  <a:lnTo>
                    <a:pt x="58768" y="207264"/>
                  </a:lnTo>
                  <a:lnTo>
                    <a:pt x="58768" y="15430"/>
                  </a:lnTo>
                  <a:cubicBezTo>
                    <a:pt x="58768" y="12169"/>
                    <a:pt x="56170" y="9525"/>
                    <a:pt x="52966" y="9525"/>
                  </a:cubicBezTo>
                  <a:lnTo>
                    <a:pt x="0" y="9525"/>
                  </a:lnTo>
                  <a:lnTo>
                    <a:pt x="0" y="0"/>
                  </a:lnTo>
                  <a:lnTo>
                    <a:pt x="52966" y="0"/>
                  </a:lnTo>
                  <a:cubicBezTo>
                    <a:pt x="61338" y="0"/>
                    <a:pt x="68125" y="6908"/>
                    <a:pt x="68125" y="15430"/>
                  </a:cubicBezTo>
                  <a:close/>
                </a:path>
              </a:pathLst>
            </a:custGeom>
            <a:grpFill/>
            <a:ln w="9274" cap="flat">
              <a:no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809DEB2C-3624-B44A-BC69-F86E97781A8D}"/>
                </a:ext>
              </a:extLst>
            </p:cNvPr>
            <p:cNvSpPr/>
            <p:nvPr/>
          </p:nvSpPr>
          <p:spPr>
            <a:xfrm>
              <a:off x="4414319" y="3342131"/>
              <a:ext cx="69342" cy="207264"/>
            </a:xfrm>
            <a:custGeom>
              <a:avLst/>
              <a:gdLst>
                <a:gd name="connsiteX0" fmla="*/ 9358 w 69342"/>
                <a:gd name="connsiteY0" fmla="*/ 207264 h 207264"/>
                <a:gd name="connsiteX1" fmla="*/ 0 w 69342"/>
                <a:gd name="connsiteY1" fmla="*/ 207264 h 207264"/>
                <a:gd name="connsiteX2" fmla="*/ 0 w 69342"/>
                <a:gd name="connsiteY2" fmla="*/ 15431 h 207264"/>
                <a:gd name="connsiteX3" fmla="*/ 15160 w 69342"/>
                <a:gd name="connsiteY3" fmla="*/ 0 h 207264"/>
                <a:gd name="connsiteX4" fmla="*/ 15253 w 69342"/>
                <a:gd name="connsiteY4" fmla="*/ 0 h 207264"/>
                <a:gd name="connsiteX5" fmla="*/ 69342 w 69342"/>
                <a:gd name="connsiteY5" fmla="*/ 0 h 207264"/>
                <a:gd name="connsiteX6" fmla="*/ 69342 w 69342"/>
                <a:gd name="connsiteY6" fmla="*/ 9525 h 207264"/>
                <a:gd name="connsiteX7" fmla="*/ 15253 w 69342"/>
                <a:gd name="connsiteY7" fmla="*/ 9525 h 207264"/>
                <a:gd name="connsiteX8" fmla="*/ 9358 w 69342"/>
                <a:gd name="connsiteY8" fmla="*/ 15431 h 20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42" h="207264">
                  <a:moveTo>
                    <a:pt x="9358" y="207264"/>
                  </a:moveTo>
                  <a:lnTo>
                    <a:pt x="0" y="207264"/>
                  </a:lnTo>
                  <a:lnTo>
                    <a:pt x="0" y="15431"/>
                  </a:lnTo>
                  <a:cubicBezTo>
                    <a:pt x="0" y="6909"/>
                    <a:pt x="6787" y="0"/>
                    <a:pt x="15160" y="0"/>
                  </a:cubicBezTo>
                  <a:cubicBezTo>
                    <a:pt x="15191" y="0"/>
                    <a:pt x="15222" y="0"/>
                    <a:pt x="15253" y="0"/>
                  </a:cubicBezTo>
                  <a:lnTo>
                    <a:pt x="69342" y="0"/>
                  </a:lnTo>
                  <a:lnTo>
                    <a:pt x="69342" y="9525"/>
                  </a:lnTo>
                  <a:lnTo>
                    <a:pt x="15253" y="9525"/>
                  </a:lnTo>
                  <a:cubicBezTo>
                    <a:pt x="12034" y="9525"/>
                    <a:pt x="9409" y="12154"/>
                    <a:pt x="9358" y="15431"/>
                  </a:cubicBezTo>
                  <a:close/>
                </a:path>
              </a:pathLst>
            </a:custGeom>
            <a:grpFill/>
            <a:ln w="9274" cap="flat">
              <a:no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ACF2EF2C-D270-874E-9C98-FEBC4621CC9C}"/>
                </a:ext>
              </a:extLst>
            </p:cNvPr>
            <p:cNvSpPr/>
            <p:nvPr/>
          </p:nvSpPr>
          <p:spPr>
            <a:xfrm>
              <a:off x="4394200" y="3544633"/>
              <a:ext cx="356255" cy="40005"/>
            </a:xfrm>
            <a:custGeom>
              <a:avLst/>
              <a:gdLst>
                <a:gd name="connsiteX0" fmla="*/ 336323 w 356255"/>
                <a:gd name="connsiteY0" fmla="*/ 40005 h 40005"/>
                <a:gd name="connsiteX1" fmla="*/ 19932 w 356255"/>
                <a:gd name="connsiteY1" fmla="*/ 40005 h 40005"/>
                <a:gd name="connsiteX2" fmla="*/ 0 w 356255"/>
                <a:gd name="connsiteY2" fmla="*/ 19717 h 40005"/>
                <a:gd name="connsiteX3" fmla="*/ 0 w 356255"/>
                <a:gd name="connsiteY3" fmla="*/ 0 h 40005"/>
                <a:gd name="connsiteX4" fmla="*/ 155247 w 356255"/>
                <a:gd name="connsiteY4" fmla="*/ 0 h 40005"/>
                <a:gd name="connsiteX5" fmla="*/ 155247 w 356255"/>
                <a:gd name="connsiteY5" fmla="*/ 7430 h 40005"/>
                <a:gd name="connsiteX6" fmla="*/ 205125 w 356255"/>
                <a:gd name="connsiteY6" fmla="*/ 7430 h 40005"/>
                <a:gd name="connsiteX7" fmla="*/ 205125 w 356255"/>
                <a:gd name="connsiteY7" fmla="*/ 0 h 40005"/>
                <a:gd name="connsiteX8" fmla="*/ 356255 w 356255"/>
                <a:gd name="connsiteY8" fmla="*/ 0 h 40005"/>
                <a:gd name="connsiteX9" fmla="*/ 356255 w 356255"/>
                <a:gd name="connsiteY9" fmla="*/ 19717 h 40005"/>
                <a:gd name="connsiteX10" fmla="*/ 336323 w 356255"/>
                <a:gd name="connsiteY10" fmla="*/ 40005 h 40005"/>
                <a:gd name="connsiteX11" fmla="*/ 9358 w 356255"/>
                <a:gd name="connsiteY11" fmla="*/ 9525 h 40005"/>
                <a:gd name="connsiteX12" fmla="*/ 9358 w 356255"/>
                <a:gd name="connsiteY12" fmla="*/ 19717 h 40005"/>
                <a:gd name="connsiteX13" fmla="*/ 19932 w 356255"/>
                <a:gd name="connsiteY13" fmla="*/ 30480 h 40005"/>
                <a:gd name="connsiteX14" fmla="*/ 336323 w 356255"/>
                <a:gd name="connsiteY14" fmla="*/ 30480 h 40005"/>
                <a:gd name="connsiteX15" fmla="*/ 346897 w 356255"/>
                <a:gd name="connsiteY15" fmla="*/ 19717 h 40005"/>
                <a:gd name="connsiteX16" fmla="*/ 346897 w 356255"/>
                <a:gd name="connsiteY16" fmla="*/ 9525 h 40005"/>
                <a:gd name="connsiteX17" fmla="*/ 214483 w 356255"/>
                <a:gd name="connsiteY17" fmla="*/ 9525 h 40005"/>
                <a:gd name="connsiteX18" fmla="*/ 214483 w 356255"/>
                <a:gd name="connsiteY18" fmla="*/ 16955 h 40005"/>
                <a:gd name="connsiteX19" fmla="*/ 145890 w 356255"/>
                <a:gd name="connsiteY19" fmla="*/ 16955 h 40005"/>
                <a:gd name="connsiteX20" fmla="*/ 145890 w 356255"/>
                <a:gd name="connsiteY20" fmla="*/ 9525 h 4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6255" h="40005">
                  <a:moveTo>
                    <a:pt x="336323" y="40005"/>
                  </a:moveTo>
                  <a:lnTo>
                    <a:pt x="19932" y="40005"/>
                  </a:lnTo>
                  <a:cubicBezTo>
                    <a:pt x="8924" y="40005"/>
                    <a:pt x="0" y="30922"/>
                    <a:pt x="0" y="19717"/>
                  </a:cubicBezTo>
                  <a:lnTo>
                    <a:pt x="0" y="0"/>
                  </a:lnTo>
                  <a:lnTo>
                    <a:pt x="155247" y="0"/>
                  </a:lnTo>
                  <a:lnTo>
                    <a:pt x="155247" y="7430"/>
                  </a:lnTo>
                  <a:lnTo>
                    <a:pt x="205125" y="7430"/>
                  </a:lnTo>
                  <a:lnTo>
                    <a:pt x="205125" y="0"/>
                  </a:lnTo>
                  <a:lnTo>
                    <a:pt x="356255" y="0"/>
                  </a:lnTo>
                  <a:lnTo>
                    <a:pt x="356255" y="19717"/>
                  </a:lnTo>
                  <a:cubicBezTo>
                    <a:pt x="356255" y="30922"/>
                    <a:pt x="347331" y="40005"/>
                    <a:pt x="336323" y="40005"/>
                  </a:cubicBezTo>
                  <a:close/>
                  <a:moveTo>
                    <a:pt x="9358" y="9525"/>
                  </a:moveTo>
                  <a:lnTo>
                    <a:pt x="9358" y="19717"/>
                  </a:lnTo>
                  <a:cubicBezTo>
                    <a:pt x="9409" y="25640"/>
                    <a:pt x="14113" y="30428"/>
                    <a:pt x="19932" y="30480"/>
                  </a:cubicBezTo>
                  <a:lnTo>
                    <a:pt x="336323" y="30480"/>
                  </a:lnTo>
                  <a:cubicBezTo>
                    <a:pt x="342142" y="30428"/>
                    <a:pt x="346846" y="25640"/>
                    <a:pt x="346897" y="19717"/>
                  </a:cubicBezTo>
                  <a:lnTo>
                    <a:pt x="346897" y="9525"/>
                  </a:lnTo>
                  <a:lnTo>
                    <a:pt x="214483" y="9525"/>
                  </a:lnTo>
                  <a:lnTo>
                    <a:pt x="214483" y="16955"/>
                  </a:lnTo>
                  <a:lnTo>
                    <a:pt x="145890" y="16955"/>
                  </a:lnTo>
                  <a:lnTo>
                    <a:pt x="145890" y="9525"/>
                  </a:lnTo>
                  <a:close/>
                </a:path>
              </a:pathLst>
            </a:custGeom>
            <a:grpFill/>
            <a:ln w="9274" cap="flat">
              <a:noFill/>
              <a:prstDash val="solid"/>
              <a:miter/>
            </a:ln>
          </p:spPr>
          <p:txBody>
            <a:bodyPr rtlCol="0" anchor="ctr"/>
            <a:lstStyle/>
            <a:p>
              <a:endParaRPr lang="en-US"/>
            </a:p>
          </p:txBody>
        </p:sp>
        <p:sp>
          <p:nvSpPr>
            <p:cNvPr id="550" name="Freeform 549">
              <a:extLst>
                <a:ext uri="{FF2B5EF4-FFF2-40B4-BE49-F238E27FC236}">
                  <a16:creationId xmlns:a16="http://schemas.microsoft.com/office/drawing/2014/main" id="{45F40944-1326-684A-86BA-CFA560420429}"/>
                </a:ext>
              </a:extLst>
            </p:cNvPr>
            <p:cNvSpPr/>
            <p:nvPr/>
          </p:nvSpPr>
          <p:spPr>
            <a:xfrm>
              <a:off x="4495078" y="3276600"/>
              <a:ext cx="154124" cy="181546"/>
            </a:xfrm>
            <a:custGeom>
              <a:avLst/>
              <a:gdLst>
                <a:gd name="connsiteX0" fmla="*/ 76922 w 154124"/>
                <a:gd name="connsiteY0" fmla="*/ 181547 h 181546"/>
                <a:gd name="connsiteX1" fmla="*/ 0 w 154124"/>
                <a:gd name="connsiteY1" fmla="*/ 136208 h 181546"/>
                <a:gd name="connsiteX2" fmla="*/ 0 w 154124"/>
                <a:gd name="connsiteY2" fmla="*/ 45434 h 181546"/>
                <a:gd name="connsiteX3" fmla="*/ 76922 w 154124"/>
                <a:gd name="connsiteY3" fmla="*/ 0 h 181546"/>
                <a:gd name="connsiteX4" fmla="*/ 154125 w 154124"/>
                <a:gd name="connsiteY4" fmla="*/ 45434 h 181546"/>
                <a:gd name="connsiteX5" fmla="*/ 154125 w 154124"/>
                <a:gd name="connsiteY5" fmla="*/ 136208 h 181546"/>
                <a:gd name="connsiteX6" fmla="*/ 8984 w 154124"/>
                <a:gd name="connsiteY6" fmla="*/ 130683 h 181546"/>
                <a:gd name="connsiteX7" fmla="*/ 76922 w 154124"/>
                <a:gd name="connsiteY7" fmla="*/ 170593 h 181546"/>
                <a:gd name="connsiteX8" fmla="*/ 144767 w 154124"/>
                <a:gd name="connsiteY8" fmla="*/ 130683 h 181546"/>
                <a:gd name="connsiteX9" fmla="*/ 144767 w 154124"/>
                <a:gd name="connsiteY9" fmla="*/ 50864 h 181546"/>
                <a:gd name="connsiteX10" fmla="*/ 76922 w 154124"/>
                <a:gd name="connsiteY10" fmla="*/ 10954 h 181546"/>
                <a:gd name="connsiteX11" fmla="*/ 9358 w 154124"/>
                <a:gd name="connsiteY11" fmla="*/ 50864 h 18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124" h="181546">
                  <a:moveTo>
                    <a:pt x="76922" y="181547"/>
                  </a:moveTo>
                  <a:lnTo>
                    <a:pt x="0" y="136208"/>
                  </a:lnTo>
                  <a:lnTo>
                    <a:pt x="0" y="45434"/>
                  </a:lnTo>
                  <a:lnTo>
                    <a:pt x="76922" y="0"/>
                  </a:lnTo>
                  <a:lnTo>
                    <a:pt x="154125" y="45434"/>
                  </a:lnTo>
                  <a:lnTo>
                    <a:pt x="154125" y="136208"/>
                  </a:lnTo>
                  <a:close/>
                  <a:moveTo>
                    <a:pt x="8984" y="130683"/>
                  </a:moveTo>
                  <a:lnTo>
                    <a:pt x="76922" y="170593"/>
                  </a:lnTo>
                  <a:lnTo>
                    <a:pt x="144767" y="130683"/>
                  </a:lnTo>
                  <a:lnTo>
                    <a:pt x="144767" y="50864"/>
                  </a:lnTo>
                  <a:lnTo>
                    <a:pt x="76922" y="10954"/>
                  </a:lnTo>
                  <a:lnTo>
                    <a:pt x="9358" y="50864"/>
                  </a:lnTo>
                  <a:close/>
                </a:path>
              </a:pathLst>
            </a:custGeom>
            <a:grpFill/>
            <a:ln w="9274" cap="flat">
              <a:noFill/>
              <a:prstDash val="solid"/>
              <a:miter/>
            </a:ln>
          </p:spPr>
          <p:txBody>
            <a:bodyPr rtlCol="0" anchor="ctr"/>
            <a:lstStyle/>
            <a:p>
              <a:endParaRPr lang="en-US"/>
            </a:p>
          </p:txBody>
        </p:sp>
        <p:sp>
          <p:nvSpPr>
            <p:cNvPr id="551" name="Freeform 550">
              <a:extLst>
                <a:ext uri="{FF2B5EF4-FFF2-40B4-BE49-F238E27FC236}">
                  <a16:creationId xmlns:a16="http://schemas.microsoft.com/office/drawing/2014/main" id="{A4460858-176E-5D44-8D44-B062FDA24E9B}"/>
                </a:ext>
              </a:extLst>
            </p:cNvPr>
            <p:cNvSpPr/>
            <p:nvPr/>
          </p:nvSpPr>
          <p:spPr>
            <a:xfrm>
              <a:off x="4497417" y="3320605"/>
              <a:ext cx="149819" cy="52292"/>
            </a:xfrm>
            <a:custGeom>
              <a:avLst/>
              <a:gdLst>
                <a:gd name="connsiteX0" fmla="*/ 74957 w 149819"/>
                <a:gd name="connsiteY0" fmla="*/ 52292 h 52292"/>
                <a:gd name="connsiteX1" fmla="*/ 0 w 149819"/>
                <a:gd name="connsiteY1" fmla="*/ 8287 h 52292"/>
                <a:gd name="connsiteX2" fmla="*/ 4679 w 149819"/>
                <a:gd name="connsiteY2" fmla="*/ 0 h 52292"/>
                <a:gd name="connsiteX3" fmla="*/ 74957 w 149819"/>
                <a:gd name="connsiteY3" fmla="*/ 41339 h 52292"/>
                <a:gd name="connsiteX4" fmla="*/ 145141 w 149819"/>
                <a:gd name="connsiteY4" fmla="*/ 0 h 52292"/>
                <a:gd name="connsiteX5" fmla="*/ 149820 w 149819"/>
                <a:gd name="connsiteY5" fmla="*/ 8287 h 52292"/>
                <a:gd name="connsiteX6" fmla="*/ 74957 w 149819"/>
                <a:gd name="connsiteY6" fmla="*/ 52292 h 5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819" h="52292">
                  <a:moveTo>
                    <a:pt x="74957" y="52292"/>
                  </a:moveTo>
                  <a:lnTo>
                    <a:pt x="0" y="8287"/>
                  </a:lnTo>
                  <a:lnTo>
                    <a:pt x="4679" y="0"/>
                  </a:lnTo>
                  <a:lnTo>
                    <a:pt x="74957" y="41339"/>
                  </a:lnTo>
                  <a:lnTo>
                    <a:pt x="145141" y="0"/>
                  </a:lnTo>
                  <a:lnTo>
                    <a:pt x="149820" y="8287"/>
                  </a:lnTo>
                  <a:lnTo>
                    <a:pt x="74957" y="52292"/>
                  </a:lnTo>
                  <a:close/>
                </a:path>
              </a:pathLst>
            </a:custGeom>
            <a:grpFill/>
            <a:ln w="9274" cap="flat">
              <a:noFill/>
              <a:prstDash val="solid"/>
              <a:miter/>
            </a:ln>
          </p:spPr>
          <p:txBody>
            <a:bodyPr rtlCol="0" anchor="ctr"/>
            <a:lstStyle/>
            <a:p>
              <a:endParaRPr lang="en-US"/>
            </a:p>
          </p:txBody>
        </p:sp>
        <p:sp>
          <p:nvSpPr>
            <p:cNvPr id="552" name="Freeform 551">
              <a:extLst>
                <a:ext uri="{FF2B5EF4-FFF2-40B4-BE49-F238E27FC236}">
                  <a16:creationId xmlns:a16="http://schemas.microsoft.com/office/drawing/2014/main" id="{3F968514-7BFB-6A43-B321-EE91E8AEF655}"/>
                </a:ext>
              </a:extLst>
            </p:cNvPr>
            <p:cNvSpPr/>
            <p:nvPr/>
          </p:nvSpPr>
          <p:spPr>
            <a:xfrm>
              <a:off x="4567695" y="3367373"/>
              <a:ext cx="9357" cy="85248"/>
            </a:xfrm>
            <a:custGeom>
              <a:avLst/>
              <a:gdLst>
                <a:gd name="connsiteX0" fmla="*/ 0 w 9357"/>
                <a:gd name="connsiteY0" fmla="*/ 0 h 85248"/>
                <a:gd name="connsiteX1" fmla="*/ 9358 w 9357"/>
                <a:gd name="connsiteY1" fmla="*/ 0 h 85248"/>
                <a:gd name="connsiteX2" fmla="*/ 9358 w 9357"/>
                <a:gd name="connsiteY2" fmla="*/ 85249 h 85248"/>
                <a:gd name="connsiteX3" fmla="*/ 0 w 9357"/>
                <a:gd name="connsiteY3" fmla="*/ 85249 h 85248"/>
              </a:gdLst>
              <a:ahLst/>
              <a:cxnLst>
                <a:cxn ang="0">
                  <a:pos x="connsiteX0" y="connsiteY0"/>
                </a:cxn>
                <a:cxn ang="0">
                  <a:pos x="connsiteX1" y="connsiteY1"/>
                </a:cxn>
                <a:cxn ang="0">
                  <a:pos x="connsiteX2" y="connsiteY2"/>
                </a:cxn>
                <a:cxn ang="0">
                  <a:pos x="connsiteX3" y="connsiteY3"/>
                </a:cxn>
              </a:cxnLst>
              <a:rect l="l" t="t" r="r" b="b"/>
              <a:pathLst>
                <a:path w="9357" h="85248">
                  <a:moveTo>
                    <a:pt x="0" y="0"/>
                  </a:moveTo>
                  <a:lnTo>
                    <a:pt x="9358" y="0"/>
                  </a:lnTo>
                  <a:lnTo>
                    <a:pt x="9358" y="85249"/>
                  </a:lnTo>
                  <a:lnTo>
                    <a:pt x="0" y="85249"/>
                  </a:lnTo>
                  <a:close/>
                </a:path>
              </a:pathLst>
            </a:custGeom>
            <a:grpFill/>
            <a:ln w="9274" cap="flat">
              <a:no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A26BE1CE-7017-A64F-8BA8-888AF4BF4465}"/>
                </a:ext>
              </a:extLst>
            </p:cNvPr>
            <p:cNvSpPr/>
            <p:nvPr/>
          </p:nvSpPr>
          <p:spPr>
            <a:xfrm>
              <a:off x="4489650" y="3483673"/>
              <a:ext cx="88712" cy="9525"/>
            </a:xfrm>
            <a:custGeom>
              <a:avLst/>
              <a:gdLst>
                <a:gd name="connsiteX0" fmla="*/ 0 w 88712"/>
                <a:gd name="connsiteY0" fmla="*/ 0 h 9525"/>
                <a:gd name="connsiteX1" fmla="*/ 88713 w 88712"/>
                <a:gd name="connsiteY1" fmla="*/ 0 h 9525"/>
                <a:gd name="connsiteX2" fmla="*/ 88713 w 88712"/>
                <a:gd name="connsiteY2" fmla="*/ 9525 h 9525"/>
                <a:gd name="connsiteX3" fmla="*/ 0 w 88712"/>
                <a:gd name="connsiteY3" fmla="*/ 9525 h 9525"/>
              </a:gdLst>
              <a:ahLst/>
              <a:cxnLst>
                <a:cxn ang="0">
                  <a:pos x="connsiteX0" y="connsiteY0"/>
                </a:cxn>
                <a:cxn ang="0">
                  <a:pos x="connsiteX1" y="connsiteY1"/>
                </a:cxn>
                <a:cxn ang="0">
                  <a:pos x="connsiteX2" y="connsiteY2"/>
                </a:cxn>
                <a:cxn ang="0">
                  <a:pos x="connsiteX3" y="connsiteY3"/>
                </a:cxn>
              </a:cxnLst>
              <a:rect l="l" t="t" r="r" b="b"/>
              <a:pathLst>
                <a:path w="88712" h="9525">
                  <a:moveTo>
                    <a:pt x="0" y="0"/>
                  </a:moveTo>
                  <a:lnTo>
                    <a:pt x="88713" y="0"/>
                  </a:lnTo>
                  <a:lnTo>
                    <a:pt x="88713" y="9525"/>
                  </a:lnTo>
                  <a:lnTo>
                    <a:pt x="0" y="9525"/>
                  </a:lnTo>
                  <a:close/>
                </a:path>
              </a:pathLst>
            </a:custGeom>
            <a:grpFill/>
            <a:ln w="9274" cap="flat">
              <a:noFill/>
              <a:prstDash val="solid"/>
              <a:miter/>
            </a:ln>
          </p:spPr>
          <p:txBody>
            <a:bodyPr rtlCol="0" anchor="ctr"/>
            <a:lstStyle/>
            <a:p>
              <a:endParaRPr lang="en-US"/>
            </a:p>
          </p:txBody>
        </p:sp>
        <p:sp>
          <p:nvSpPr>
            <p:cNvPr id="554" name="Freeform 553">
              <a:extLst>
                <a:ext uri="{FF2B5EF4-FFF2-40B4-BE49-F238E27FC236}">
                  <a16:creationId xmlns:a16="http://schemas.microsoft.com/office/drawing/2014/main" id="{5A3E43FE-6C56-3D40-96B7-9F46C5760AB6}"/>
                </a:ext>
              </a:extLst>
            </p:cNvPr>
            <p:cNvSpPr/>
            <p:nvPr/>
          </p:nvSpPr>
          <p:spPr>
            <a:xfrm>
              <a:off x="4489650" y="3508343"/>
              <a:ext cx="165354" cy="9525"/>
            </a:xfrm>
            <a:custGeom>
              <a:avLst/>
              <a:gdLst>
                <a:gd name="connsiteX0" fmla="*/ 0 w 165354"/>
                <a:gd name="connsiteY0" fmla="*/ 0 h 9525"/>
                <a:gd name="connsiteX1" fmla="*/ 165354 w 165354"/>
                <a:gd name="connsiteY1" fmla="*/ 0 h 9525"/>
                <a:gd name="connsiteX2" fmla="*/ 165354 w 165354"/>
                <a:gd name="connsiteY2" fmla="*/ 9525 h 9525"/>
                <a:gd name="connsiteX3" fmla="*/ 0 w 165354"/>
                <a:gd name="connsiteY3" fmla="*/ 9525 h 9525"/>
              </a:gdLst>
              <a:ahLst/>
              <a:cxnLst>
                <a:cxn ang="0">
                  <a:pos x="connsiteX0" y="connsiteY0"/>
                </a:cxn>
                <a:cxn ang="0">
                  <a:pos x="connsiteX1" y="connsiteY1"/>
                </a:cxn>
                <a:cxn ang="0">
                  <a:pos x="connsiteX2" y="connsiteY2"/>
                </a:cxn>
                <a:cxn ang="0">
                  <a:pos x="connsiteX3" y="connsiteY3"/>
                </a:cxn>
              </a:cxnLst>
              <a:rect l="l" t="t" r="r" b="b"/>
              <a:pathLst>
                <a:path w="165354" h="9525">
                  <a:moveTo>
                    <a:pt x="0" y="0"/>
                  </a:moveTo>
                  <a:lnTo>
                    <a:pt x="165354" y="0"/>
                  </a:lnTo>
                  <a:lnTo>
                    <a:pt x="165354" y="9525"/>
                  </a:lnTo>
                  <a:lnTo>
                    <a:pt x="0" y="9525"/>
                  </a:lnTo>
                  <a:close/>
                </a:path>
              </a:pathLst>
            </a:custGeom>
            <a:grpFill/>
            <a:ln w="9274" cap="flat">
              <a:noFill/>
              <a:prstDash val="solid"/>
              <a:miter/>
            </a:ln>
          </p:spPr>
          <p:txBody>
            <a:bodyPr rtlCol="0" anchor="ctr"/>
            <a:lstStyle/>
            <a:p>
              <a:endParaRPr lang="en-US"/>
            </a:p>
          </p:txBody>
        </p:sp>
      </p:grpSp>
      <p:grpSp>
        <p:nvGrpSpPr>
          <p:cNvPr id="555" name="Graphic 107">
            <a:extLst>
              <a:ext uri="{FF2B5EF4-FFF2-40B4-BE49-F238E27FC236}">
                <a16:creationId xmlns:a16="http://schemas.microsoft.com/office/drawing/2014/main" id="{20E4B59C-F9D1-5849-BB6F-744BFF0D02A8}"/>
              </a:ext>
            </a:extLst>
          </p:cNvPr>
          <p:cNvGrpSpPr/>
          <p:nvPr userDrawn="1"/>
        </p:nvGrpSpPr>
        <p:grpSpPr>
          <a:xfrm>
            <a:off x="1510605" y="1329406"/>
            <a:ext cx="257591" cy="257698"/>
            <a:chOff x="4400489" y="3257454"/>
            <a:chExt cx="342853" cy="342997"/>
          </a:xfrm>
          <a:solidFill>
            <a:schemeClr val="accent1"/>
          </a:solidFill>
        </p:grpSpPr>
        <p:sp>
          <p:nvSpPr>
            <p:cNvPr id="556" name="Freeform 555">
              <a:extLst>
                <a:ext uri="{FF2B5EF4-FFF2-40B4-BE49-F238E27FC236}">
                  <a16:creationId xmlns:a16="http://schemas.microsoft.com/office/drawing/2014/main" id="{6400F534-C76C-6447-B99A-ADAFC6D4293E}"/>
                </a:ext>
              </a:extLst>
            </p:cNvPr>
            <p:cNvSpPr/>
            <p:nvPr/>
          </p:nvSpPr>
          <p:spPr>
            <a:xfrm>
              <a:off x="4400489" y="3257454"/>
              <a:ext cx="273939" cy="273939"/>
            </a:xfrm>
            <a:custGeom>
              <a:avLst/>
              <a:gdLst>
                <a:gd name="connsiteX0" fmla="*/ 136935 w 273939"/>
                <a:gd name="connsiteY0" fmla="*/ 273939 h 273939"/>
                <a:gd name="connsiteX1" fmla="*/ 0 w 273939"/>
                <a:gd name="connsiteY1" fmla="*/ 136935 h 273939"/>
                <a:gd name="connsiteX2" fmla="*/ 137004 w 273939"/>
                <a:gd name="connsiteY2" fmla="*/ 0 h 273939"/>
                <a:gd name="connsiteX3" fmla="*/ 273939 w 273939"/>
                <a:gd name="connsiteY3" fmla="*/ 137004 h 273939"/>
                <a:gd name="connsiteX4" fmla="*/ 233804 w 273939"/>
                <a:gd name="connsiteY4" fmla="*/ 233839 h 273939"/>
                <a:gd name="connsiteX5" fmla="*/ 136935 w 273939"/>
                <a:gd name="connsiteY5" fmla="*/ 273939 h 273939"/>
                <a:gd name="connsiteX6" fmla="*/ 136935 w 273939"/>
                <a:gd name="connsiteY6" fmla="*/ 9620 h 273939"/>
                <a:gd name="connsiteX7" fmla="*/ 9660 w 273939"/>
                <a:gd name="connsiteY7" fmla="*/ 137234 h 273939"/>
                <a:gd name="connsiteX8" fmla="*/ 137275 w 273939"/>
                <a:gd name="connsiteY8" fmla="*/ 264509 h 273939"/>
                <a:gd name="connsiteX9" fmla="*/ 264549 w 273939"/>
                <a:gd name="connsiteY9" fmla="*/ 136895 h 273939"/>
                <a:gd name="connsiteX10" fmla="*/ 227137 w 273939"/>
                <a:gd name="connsiteY10" fmla="*/ 46863 h 273939"/>
                <a:gd name="connsiteX11" fmla="*/ 136935 w 273939"/>
                <a:gd name="connsiteY11" fmla="*/ 9620 h 27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939" h="273939">
                  <a:moveTo>
                    <a:pt x="136935" y="273939"/>
                  </a:moveTo>
                  <a:cubicBezTo>
                    <a:pt x="61289" y="273920"/>
                    <a:pt x="-19" y="212581"/>
                    <a:pt x="0" y="136935"/>
                  </a:cubicBezTo>
                  <a:cubicBezTo>
                    <a:pt x="19" y="61289"/>
                    <a:pt x="61358" y="-19"/>
                    <a:pt x="137004" y="0"/>
                  </a:cubicBezTo>
                  <a:cubicBezTo>
                    <a:pt x="212650" y="19"/>
                    <a:pt x="273958" y="61358"/>
                    <a:pt x="273939" y="137004"/>
                  </a:cubicBezTo>
                  <a:cubicBezTo>
                    <a:pt x="273930" y="173327"/>
                    <a:pt x="259493" y="208159"/>
                    <a:pt x="233804" y="233839"/>
                  </a:cubicBezTo>
                  <a:cubicBezTo>
                    <a:pt x="208164" y="259604"/>
                    <a:pt x="173284" y="274043"/>
                    <a:pt x="136935" y="273939"/>
                  </a:cubicBezTo>
                  <a:close/>
                  <a:moveTo>
                    <a:pt x="136935" y="9620"/>
                  </a:moveTo>
                  <a:cubicBezTo>
                    <a:pt x="66550" y="9714"/>
                    <a:pt x="9567" y="66849"/>
                    <a:pt x="9660" y="137234"/>
                  </a:cubicBezTo>
                  <a:cubicBezTo>
                    <a:pt x="9754" y="207620"/>
                    <a:pt x="66889" y="264603"/>
                    <a:pt x="137275" y="264509"/>
                  </a:cubicBezTo>
                  <a:cubicBezTo>
                    <a:pt x="207660" y="264415"/>
                    <a:pt x="264643" y="207281"/>
                    <a:pt x="264549" y="136895"/>
                  </a:cubicBezTo>
                  <a:cubicBezTo>
                    <a:pt x="264504" y="103112"/>
                    <a:pt x="251048" y="70729"/>
                    <a:pt x="227137" y="46863"/>
                  </a:cubicBezTo>
                  <a:cubicBezTo>
                    <a:pt x="203226" y="22937"/>
                    <a:pt x="170761" y="9533"/>
                    <a:pt x="136935" y="9620"/>
                  </a:cubicBezTo>
                  <a:close/>
                </a:path>
              </a:pathLst>
            </a:custGeom>
            <a:grpFill/>
            <a:ln w="9525" cap="flat">
              <a:noFill/>
              <a:prstDash val="solid"/>
              <a:miter/>
            </a:ln>
          </p:spPr>
          <p:txBody>
            <a:bodyPr rtlCol="0" anchor="ctr"/>
            <a:lstStyle/>
            <a:p>
              <a:endParaRPr lang="en-US"/>
            </a:p>
          </p:txBody>
        </p:sp>
        <p:sp>
          <p:nvSpPr>
            <p:cNvPr id="557" name="Freeform 556">
              <a:extLst>
                <a:ext uri="{FF2B5EF4-FFF2-40B4-BE49-F238E27FC236}">
                  <a16:creationId xmlns:a16="http://schemas.microsoft.com/office/drawing/2014/main" id="{C2CE4A49-A753-7244-8F29-4DF6FCF45021}"/>
                </a:ext>
              </a:extLst>
            </p:cNvPr>
            <p:cNvSpPr/>
            <p:nvPr/>
          </p:nvSpPr>
          <p:spPr>
            <a:xfrm>
              <a:off x="4428004" y="3284791"/>
              <a:ext cx="219265" cy="219265"/>
            </a:xfrm>
            <a:custGeom>
              <a:avLst/>
              <a:gdLst>
                <a:gd name="connsiteX0" fmla="*/ 109419 w 219265"/>
                <a:gd name="connsiteY0" fmla="*/ 219265 h 219265"/>
                <a:gd name="connsiteX1" fmla="*/ 0 w 219265"/>
                <a:gd name="connsiteY1" fmla="*/ 109419 h 219265"/>
                <a:gd name="connsiteX2" fmla="*/ 109846 w 219265"/>
                <a:gd name="connsiteY2" fmla="*/ 0 h 219265"/>
                <a:gd name="connsiteX3" fmla="*/ 219265 w 219265"/>
                <a:gd name="connsiteY3" fmla="*/ 109846 h 219265"/>
                <a:gd name="connsiteX4" fmla="*/ 187048 w 219265"/>
                <a:gd name="connsiteY4" fmla="*/ 187261 h 219265"/>
                <a:gd name="connsiteX5" fmla="*/ 109419 w 219265"/>
                <a:gd name="connsiteY5" fmla="*/ 219265 h 219265"/>
                <a:gd name="connsiteX6" fmla="*/ 109419 w 219265"/>
                <a:gd name="connsiteY6" fmla="*/ 9715 h 219265"/>
                <a:gd name="connsiteX7" fmla="*/ 9240 w 219265"/>
                <a:gd name="connsiteY7" fmla="*/ 109942 h 219265"/>
                <a:gd name="connsiteX8" fmla="*/ 109467 w 219265"/>
                <a:gd name="connsiteY8" fmla="*/ 210121 h 219265"/>
                <a:gd name="connsiteX9" fmla="*/ 209646 w 219265"/>
                <a:gd name="connsiteY9" fmla="*/ 109895 h 219265"/>
                <a:gd name="connsiteX10" fmla="*/ 180285 w 219265"/>
                <a:gd name="connsiteY10" fmla="*/ 39052 h 219265"/>
                <a:gd name="connsiteX11" fmla="*/ 109419 w 219265"/>
                <a:gd name="connsiteY11" fmla="*/ 9525 h 21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265" h="219265">
                  <a:moveTo>
                    <a:pt x="109419" y="219265"/>
                  </a:moveTo>
                  <a:cubicBezTo>
                    <a:pt x="48871" y="219147"/>
                    <a:pt x="-118" y="169968"/>
                    <a:pt x="0" y="109419"/>
                  </a:cubicBezTo>
                  <a:cubicBezTo>
                    <a:pt x="118" y="48871"/>
                    <a:pt x="49298" y="-118"/>
                    <a:pt x="109846" y="0"/>
                  </a:cubicBezTo>
                  <a:cubicBezTo>
                    <a:pt x="170394" y="118"/>
                    <a:pt x="219383" y="49298"/>
                    <a:pt x="219265" y="109846"/>
                  </a:cubicBezTo>
                  <a:cubicBezTo>
                    <a:pt x="219209" y="138901"/>
                    <a:pt x="207621" y="166745"/>
                    <a:pt x="187048" y="187261"/>
                  </a:cubicBezTo>
                  <a:cubicBezTo>
                    <a:pt x="166444" y="207808"/>
                    <a:pt x="138518" y="219322"/>
                    <a:pt x="109419" y="219265"/>
                  </a:cubicBezTo>
                  <a:close/>
                  <a:moveTo>
                    <a:pt x="109419" y="9715"/>
                  </a:moveTo>
                  <a:cubicBezTo>
                    <a:pt x="54079" y="9728"/>
                    <a:pt x="9227" y="54601"/>
                    <a:pt x="9240" y="109942"/>
                  </a:cubicBezTo>
                  <a:cubicBezTo>
                    <a:pt x="9253" y="165282"/>
                    <a:pt x="54126" y="210134"/>
                    <a:pt x="109467" y="210121"/>
                  </a:cubicBezTo>
                  <a:cubicBezTo>
                    <a:pt x="164807" y="210108"/>
                    <a:pt x="209659" y="165235"/>
                    <a:pt x="209646" y="109895"/>
                  </a:cubicBezTo>
                  <a:cubicBezTo>
                    <a:pt x="209640" y="83322"/>
                    <a:pt x="199079" y="57839"/>
                    <a:pt x="180285" y="39052"/>
                  </a:cubicBezTo>
                  <a:cubicBezTo>
                    <a:pt x="161544" y="20156"/>
                    <a:pt x="136033" y="9527"/>
                    <a:pt x="109419" y="9525"/>
                  </a:cubicBezTo>
                  <a:close/>
                </a:path>
              </a:pathLst>
            </a:custGeom>
            <a:grpFill/>
            <a:ln w="9525" cap="flat">
              <a:noFill/>
              <a:prstDash val="solid"/>
              <a:miter/>
            </a:ln>
          </p:spPr>
          <p:txBody>
            <a:bodyPr rtlCol="0" anchor="ctr"/>
            <a:lstStyle/>
            <a:p>
              <a:endParaRPr lang="en-US"/>
            </a:p>
          </p:txBody>
        </p:sp>
        <p:sp>
          <p:nvSpPr>
            <p:cNvPr id="558" name="Freeform 557">
              <a:extLst>
                <a:ext uri="{FF2B5EF4-FFF2-40B4-BE49-F238E27FC236}">
                  <a16:creationId xmlns:a16="http://schemas.microsoft.com/office/drawing/2014/main" id="{53CE206A-6FAD-F444-B557-6A1974FBB164}"/>
                </a:ext>
              </a:extLst>
            </p:cNvPr>
            <p:cNvSpPr/>
            <p:nvPr/>
          </p:nvSpPr>
          <p:spPr>
            <a:xfrm>
              <a:off x="4630483" y="3487864"/>
              <a:ext cx="112859" cy="112587"/>
            </a:xfrm>
            <a:custGeom>
              <a:avLst/>
              <a:gdLst>
                <a:gd name="connsiteX0" fmla="*/ 85249 w 112859"/>
                <a:gd name="connsiteY0" fmla="*/ 112586 h 112587"/>
                <a:gd name="connsiteX1" fmla="*/ 65342 w 112859"/>
                <a:gd name="connsiteY1" fmla="*/ 104394 h 112587"/>
                <a:gd name="connsiteX2" fmla="*/ 0 w 112859"/>
                <a:gd name="connsiteY2" fmla="*/ 39053 h 112587"/>
                <a:gd name="connsiteX3" fmla="*/ 39053 w 112859"/>
                <a:gd name="connsiteY3" fmla="*/ 0 h 112587"/>
                <a:gd name="connsiteX4" fmla="*/ 104775 w 112859"/>
                <a:gd name="connsiteY4" fmla="*/ 64960 h 112587"/>
                <a:gd name="connsiteX5" fmla="*/ 104775 w 112859"/>
                <a:gd name="connsiteY5" fmla="*/ 104013 h 112587"/>
                <a:gd name="connsiteX6" fmla="*/ 85249 w 112859"/>
                <a:gd name="connsiteY6" fmla="*/ 112586 h 112587"/>
                <a:gd name="connsiteX7" fmla="*/ 13907 w 112859"/>
                <a:gd name="connsiteY7" fmla="*/ 39053 h 112587"/>
                <a:gd name="connsiteX8" fmla="*/ 72485 w 112859"/>
                <a:gd name="connsiteY8" fmla="*/ 97726 h 112587"/>
                <a:gd name="connsiteX9" fmla="*/ 98107 w 112859"/>
                <a:gd name="connsiteY9" fmla="*/ 97726 h 112587"/>
                <a:gd name="connsiteX10" fmla="*/ 98107 w 112859"/>
                <a:gd name="connsiteY10" fmla="*/ 72104 h 112587"/>
                <a:gd name="connsiteX11" fmla="*/ 39434 w 112859"/>
                <a:gd name="connsiteY11" fmla="*/ 13526 h 112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859" h="112587">
                  <a:moveTo>
                    <a:pt x="85249" y="112586"/>
                  </a:moveTo>
                  <a:cubicBezTo>
                    <a:pt x="77774" y="112681"/>
                    <a:pt x="70584" y="109723"/>
                    <a:pt x="65342" y="104394"/>
                  </a:cubicBezTo>
                  <a:lnTo>
                    <a:pt x="0" y="39053"/>
                  </a:lnTo>
                  <a:lnTo>
                    <a:pt x="39053" y="0"/>
                  </a:lnTo>
                  <a:lnTo>
                    <a:pt x="104775" y="64960"/>
                  </a:lnTo>
                  <a:cubicBezTo>
                    <a:pt x="115555" y="75746"/>
                    <a:pt x="115555" y="93227"/>
                    <a:pt x="104775" y="104013"/>
                  </a:cubicBezTo>
                  <a:cubicBezTo>
                    <a:pt x="99708" y="109414"/>
                    <a:pt x="92654" y="112511"/>
                    <a:pt x="85249" y="112586"/>
                  </a:cubicBezTo>
                  <a:close/>
                  <a:moveTo>
                    <a:pt x="13907" y="39053"/>
                  </a:moveTo>
                  <a:lnTo>
                    <a:pt x="72485" y="97726"/>
                  </a:lnTo>
                  <a:cubicBezTo>
                    <a:pt x="79561" y="104802"/>
                    <a:pt x="91032" y="104802"/>
                    <a:pt x="98107" y="97726"/>
                  </a:cubicBezTo>
                  <a:cubicBezTo>
                    <a:pt x="105183" y="90651"/>
                    <a:pt x="105183" y="79180"/>
                    <a:pt x="98107" y="72104"/>
                  </a:cubicBezTo>
                  <a:lnTo>
                    <a:pt x="39434" y="13526"/>
                  </a:lnTo>
                  <a:close/>
                </a:path>
              </a:pathLst>
            </a:custGeom>
            <a:grpFill/>
            <a:ln w="9525" cap="flat">
              <a:noFill/>
              <a:prstDash val="solid"/>
              <a:miter/>
            </a:ln>
          </p:spPr>
          <p:txBody>
            <a:bodyPr rtlCol="0" anchor="ctr"/>
            <a:lstStyle/>
            <a:p>
              <a:endParaRPr lang="en-US"/>
            </a:p>
          </p:txBody>
        </p:sp>
        <p:sp>
          <p:nvSpPr>
            <p:cNvPr id="559" name="Freeform 558">
              <a:extLst>
                <a:ext uri="{FF2B5EF4-FFF2-40B4-BE49-F238E27FC236}">
                  <a16:creationId xmlns:a16="http://schemas.microsoft.com/office/drawing/2014/main" id="{F5778BEF-A49B-304D-82DB-A61AA1F41F87}"/>
                </a:ext>
              </a:extLst>
            </p:cNvPr>
            <p:cNvSpPr/>
            <p:nvPr/>
          </p:nvSpPr>
          <p:spPr>
            <a:xfrm rot="-2700000">
              <a:off x="4628338" y="3491378"/>
              <a:ext cx="9525" cy="30575"/>
            </a:xfrm>
            <a:custGeom>
              <a:avLst/>
              <a:gdLst>
                <a:gd name="connsiteX0" fmla="*/ 0 w 9525"/>
                <a:gd name="connsiteY0" fmla="*/ 0 h 30575"/>
                <a:gd name="connsiteX1" fmla="*/ 9525 w 9525"/>
                <a:gd name="connsiteY1" fmla="*/ 0 h 30575"/>
                <a:gd name="connsiteX2" fmla="*/ 9525 w 9525"/>
                <a:gd name="connsiteY2" fmla="*/ 30575 h 30575"/>
                <a:gd name="connsiteX3" fmla="*/ 0 w 9525"/>
                <a:gd name="connsiteY3" fmla="*/ 30575 h 30575"/>
              </a:gdLst>
              <a:ahLst/>
              <a:cxnLst>
                <a:cxn ang="0">
                  <a:pos x="connsiteX0" y="connsiteY0"/>
                </a:cxn>
                <a:cxn ang="0">
                  <a:pos x="connsiteX1" y="connsiteY1"/>
                </a:cxn>
                <a:cxn ang="0">
                  <a:pos x="connsiteX2" y="connsiteY2"/>
                </a:cxn>
                <a:cxn ang="0">
                  <a:pos x="connsiteX3" y="connsiteY3"/>
                </a:cxn>
              </a:cxnLst>
              <a:rect l="l" t="t" r="r" b="b"/>
              <a:pathLst>
                <a:path w="9525" h="30575">
                  <a:moveTo>
                    <a:pt x="0" y="0"/>
                  </a:moveTo>
                  <a:lnTo>
                    <a:pt x="9525" y="0"/>
                  </a:lnTo>
                  <a:lnTo>
                    <a:pt x="9525" y="30575"/>
                  </a:lnTo>
                  <a:lnTo>
                    <a:pt x="0" y="30575"/>
                  </a:lnTo>
                  <a:close/>
                </a:path>
              </a:pathLst>
            </a:custGeom>
            <a:grpFill/>
            <a:ln w="9525" cap="flat">
              <a:noFill/>
              <a:prstDash val="solid"/>
              <a:miter/>
            </a:ln>
          </p:spPr>
          <p:txBody>
            <a:bodyPr rtlCol="0" anchor="ctr"/>
            <a:lstStyle/>
            <a:p>
              <a:endParaRPr lang="en-US"/>
            </a:p>
          </p:txBody>
        </p:sp>
        <p:sp>
          <p:nvSpPr>
            <p:cNvPr id="560" name="Freeform 559">
              <a:extLst>
                <a:ext uri="{FF2B5EF4-FFF2-40B4-BE49-F238E27FC236}">
                  <a16:creationId xmlns:a16="http://schemas.microsoft.com/office/drawing/2014/main" id="{5E379AA2-B63A-654C-9534-32447B911159}"/>
                </a:ext>
              </a:extLst>
            </p:cNvPr>
            <p:cNvSpPr/>
            <p:nvPr/>
          </p:nvSpPr>
          <p:spPr>
            <a:xfrm rot="-2700000">
              <a:off x="4644979" y="3474825"/>
              <a:ext cx="9525" cy="30575"/>
            </a:xfrm>
            <a:custGeom>
              <a:avLst/>
              <a:gdLst>
                <a:gd name="connsiteX0" fmla="*/ 0 w 9525"/>
                <a:gd name="connsiteY0" fmla="*/ 0 h 30575"/>
                <a:gd name="connsiteX1" fmla="*/ 9525 w 9525"/>
                <a:gd name="connsiteY1" fmla="*/ 0 h 30575"/>
                <a:gd name="connsiteX2" fmla="*/ 9525 w 9525"/>
                <a:gd name="connsiteY2" fmla="*/ 30575 h 30575"/>
                <a:gd name="connsiteX3" fmla="*/ 0 w 9525"/>
                <a:gd name="connsiteY3" fmla="*/ 30575 h 30575"/>
              </a:gdLst>
              <a:ahLst/>
              <a:cxnLst>
                <a:cxn ang="0">
                  <a:pos x="connsiteX0" y="connsiteY0"/>
                </a:cxn>
                <a:cxn ang="0">
                  <a:pos x="connsiteX1" y="connsiteY1"/>
                </a:cxn>
                <a:cxn ang="0">
                  <a:pos x="connsiteX2" y="connsiteY2"/>
                </a:cxn>
                <a:cxn ang="0">
                  <a:pos x="connsiteX3" y="connsiteY3"/>
                </a:cxn>
              </a:cxnLst>
              <a:rect l="l" t="t" r="r" b="b"/>
              <a:pathLst>
                <a:path w="9525" h="30575">
                  <a:moveTo>
                    <a:pt x="0" y="0"/>
                  </a:moveTo>
                  <a:lnTo>
                    <a:pt x="9525" y="0"/>
                  </a:lnTo>
                  <a:lnTo>
                    <a:pt x="9525" y="30575"/>
                  </a:lnTo>
                  <a:lnTo>
                    <a:pt x="0" y="30575"/>
                  </a:lnTo>
                  <a:close/>
                </a:path>
              </a:pathLst>
            </a:custGeom>
            <a:grpFill/>
            <a:ln w="9525" cap="flat">
              <a:noFill/>
              <a:prstDash val="solid"/>
              <a:miter/>
            </a:ln>
          </p:spPr>
          <p:txBody>
            <a:bodyPr rtlCol="0" anchor="ctr"/>
            <a:lstStyle/>
            <a:p>
              <a:endParaRPr lang="en-US"/>
            </a:p>
          </p:txBody>
        </p:sp>
        <p:sp>
          <p:nvSpPr>
            <p:cNvPr id="561" name="Freeform 560">
              <a:extLst>
                <a:ext uri="{FF2B5EF4-FFF2-40B4-BE49-F238E27FC236}">
                  <a16:creationId xmlns:a16="http://schemas.microsoft.com/office/drawing/2014/main" id="{5C6E880A-23FB-F741-A554-728671CF65B5}"/>
                </a:ext>
              </a:extLst>
            </p:cNvPr>
            <p:cNvSpPr/>
            <p:nvPr/>
          </p:nvSpPr>
          <p:spPr>
            <a:xfrm>
              <a:off x="4454842" y="3311842"/>
              <a:ext cx="165258" cy="165259"/>
            </a:xfrm>
            <a:custGeom>
              <a:avLst/>
              <a:gdLst>
                <a:gd name="connsiteX0" fmla="*/ 91440 w 165258"/>
                <a:gd name="connsiteY0" fmla="*/ 165259 h 165259"/>
                <a:gd name="connsiteX1" fmla="*/ 73819 w 165258"/>
                <a:gd name="connsiteY1" fmla="*/ 165259 h 165259"/>
                <a:gd name="connsiteX2" fmla="*/ 62190 w 165258"/>
                <a:gd name="connsiteY2" fmla="*/ 153269 h 165259"/>
                <a:gd name="connsiteX3" fmla="*/ 62198 w 165258"/>
                <a:gd name="connsiteY3" fmla="*/ 152972 h 165259"/>
                <a:gd name="connsiteX4" fmla="*/ 62198 w 165258"/>
                <a:gd name="connsiteY4" fmla="*/ 148495 h 165259"/>
                <a:gd name="connsiteX5" fmla="*/ 60484 w 165258"/>
                <a:gd name="connsiteY5" fmla="*/ 146114 h 165259"/>
                <a:gd name="connsiteX6" fmla="*/ 53626 w 165258"/>
                <a:gd name="connsiteY6" fmla="*/ 143256 h 165259"/>
                <a:gd name="connsiteX7" fmla="*/ 50292 w 165258"/>
                <a:gd name="connsiteY7" fmla="*/ 143923 h 165259"/>
                <a:gd name="connsiteX8" fmla="*/ 46863 w 165258"/>
                <a:gd name="connsiteY8" fmla="*/ 147352 h 165259"/>
                <a:gd name="connsiteX9" fmla="*/ 30480 w 165258"/>
                <a:gd name="connsiteY9" fmla="*/ 147352 h 165259"/>
                <a:gd name="connsiteX10" fmla="*/ 17907 w 165258"/>
                <a:gd name="connsiteY10" fmla="*/ 134779 h 165259"/>
                <a:gd name="connsiteX11" fmla="*/ 17750 w 165258"/>
                <a:gd name="connsiteY11" fmla="*/ 118077 h 165259"/>
                <a:gd name="connsiteX12" fmla="*/ 17907 w 165258"/>
                <a:gd name="connsiteY12" fmla="*/ 117920 h 165259"/>
                <a:gd name="connsiteX13" fmla="*/ 21908 w 165258"/>
                <a:gd name="connsiteY13" fmla="*/ 114777 h 165259"/>
                <a:gd name="connsiteX14" fmla="*/ 21908 w 165258"/>
                <a:gd name="connsiteY14" fmla="*/ 111824 h 165259"/>
                <a:gd name="connsiteX15" fmla="*/ 19050 w 165258"/>
                <a:gd name="connsiteY15" fmla="*/ 104966 h 165259"/>
                <a:gd name="connsiteX16" fmla="*/ 16288 w 165258"/>
                <a:gd name="connsiteY16" fmla="*/ 103061 h 165259"/>
                <a:gd name="connsiteX17" fmla="*/ 11525 w 165258"/>
                <a:gd name="connsiteY17" fmla="*/ 103061 h 165259"/>
                <a:gd name="connsiteX18" fmla="*/ 0 w 165258"/>
                <a:gd name="connsiteY18" fmla="*/ 91440 h 165259"/>
                <a:gd name="connsiteX19" fmla="*/ 0 w 165258"/>
                <a:gd name="connsiteY19" fmla="*/ 73724 h 165259"/>
                <a:gd name="connsiteX20" fmla="*/ 11525 w 165258"/>
                <a:gd name="connsiteY20" fmla="*/ 62199 h 165259"/>
                <a:gd name="connsiteX21" fmla="*/ 16478 w 165258"/>
                <a:gd name="connsiteY21" fmla="*/ 62199 h 165259"/>
                <a:gd name="connsiteX22" fmla="*/ 19241 w 165258"/>
                <a:gd name="connsiteY22" fmla="*/ 60008 h 165259"/>
                <a:gd name="connsiteX23" fmla="*/ 22003 w 165258"/>
                <a:gd name="connsiteY23" fmla="*/ 53436 h 165259"/>
                <a:gd name="connsiteX24" fmla="*/ 21336 w 165258"/>
                <a:gd name="connsiteY24" fmla="*/ 50483 h 165259"/>
                <a:gd name="connsiteX25" fmla="*/ 17907 w 165258"/>
                <a:gd name="connsiteY25" fmla="*/ 47054 h 165259"/>
                <a:gd name="connsiteX26" fmla="*/ 14478 w 165258"/>
                <a:gd name="connsiteY26" fmla="*/ 38862 h 165259"/>
                <a:gd name="connsiteX27" fmla="*/ 17907 w 165258"/>
                <a:gd name="connsiteY27" fmla="*/ 30671 h 165259"/>
                <a:gd name="connsiteX28" fmla="*/ 30480 w 165258"/>
                <a:gd name="connsiteY28" fmla="*/ 17907 h 165259"/>
                <a:gd name="connsiteX29" fmla="*/ 47183 w 165258"/>
                <a:gd name="connsiteY29" fmla="*/ 17751 h 165259"/>
                <a:gd name="connsiteX30" fmla="*/ 47339 w 165258"/>
                <a:gd name="connsiteY30" fmla="*/ 17907 h 165259"/>
                <a:gd name="connsiteX31" fmla="*/ 50483 w 165258"/>
                <a:gd name="connsiteY31" fmla="*/ 21908 h 165259"/>
                <a:gd name="connsiteX32" fmla="*/ 53435 w 165258"/>
                <a:gd name="connsiteY32" fmla="*/ 22479 h 165259"/>
                <a:gd name="connsiteX33" fmla="*/ 60293 w 165258"/>
                <a:gd name="connsiteY33" fmla="*/ 19622 h 165259"/>
                <a:gd name="connsiteX34" fmla="*/ 62198 w 165258"/>
                <a:gd name="connsiteY34" fmla="*/ 16860 h 165259"/>
                <a:gd name="connsiteX35" fmla="*/ 62198 w 165258"/>
                <a:gd name="connsiteY35" fmla="*/ 11526 h 165259"/>
                <a:gd name="connsiteX36" fmla="*/ 73723 w 165258"/>
                <a:gd name="connsiteY36" fmla="*/ 0 h 165259"/>
                <a:gd name="connsiteX37" fmla="*/ 73819 w 165258"/>
                <a:gd name="connsiteY37" fmla="*/ 0 h 165259"/>
                <a:gd name="connsiteX38" fmla="*/ 91440 w 165258"/>
                <a:gd name="connsiteY38" fmla="*/ 0 h 165259"/>
                <a:gd name="connsiteX39" fmla="*/ 103079 w 165258"/>
                <a:gd name="connsiteY39" fmla="*/ 11792 h 165259"/>
                <a:gd name="connsiteX40" fmla="*/ 103061 w 165258"/>
                <a:gd name="connsiteY40" fmla="*/ 12383 h 165259"/>
                <a:gd name="connsiteX41" fmla="*/ 103061 w 165258"/>
                <a:gd name="connsiteY41" fmla="*/ 16860 h 165259"/>
                <a:gd name="connsiteX42" fmla="*/ 104775 w 165258"/>
                <a:gd name="connsiteY42" fmla="*/ 19336 h 165259"/>
                <a:gd name="connsiteX43" fmla="*/ 111633 w 165258"/>
                <a:gd name="connsiteY43" fmla="*/ 22194 h 165259"/>
                <a:gd name="connsiteX44" fmla="*/ 114967 w 165258"/>
                <a:gd name="connsiteY44" fmla="*/ 21527 h 165259"/>
                <a:gd name="connsiteX45" fmla="*/ 118396 w 165258"/>
                <a:gd name="connsiteY45" fmla="*/ 18098 h 165259"/>
                <a:gd name="connsiteX46" fmla="*/ 134779 w 165258"/>
                <a:gd name="connsiteY46" fmla="*/ 18098 h 165259"/>
                <a:gd name="connsiteX47" fmla="*/ 147352 w 165258"/>
                <a:gd name="connsiteY47" fmla="*/ 30480 h 165259"/>
                <a:gd name="connsiteX48" fmla="*/ 147044 w 165258"/>
                <a:gd name="connsiteY48" fmla="*/ 47181 h 165259"/>
                <a:gd name="connsiteX49" fmla="*/ 146876 w 165258"/>
                <a:gd name="connsiteY49" fmla="*/ 47340 h 165259"/>
                <a:gd name="connsiteX50" fmla="*/ 143732 w 165258"/>
                <a:gd name="connsiteY50" fmla="*/ 50483 h 165259"/>
                <a:gd name="connsiteX51" fmla="*/ 143161 w 165258"/>
                <a:gd name="connsiteY51" fmla="*/ 53436 h 165259"/>
                <a:gd name="connsiteX52" fmla="*/ 146018 w 165258"/>
                <a:gd name="connsiteY52" fmla="*/ 60198 h 165259"/>
                <a:gd name="connsiteX53" fmla="*/ 148781 w 165258"/>
                <a:gd name="connsiteY53" fmla="*/ 62199 h 165259"/>
                <a:gd name="connsiteX54" fmla="*/ 153638 w 165258"/>
                <a:gd name="connsiteY54" fmla="*/ 62199 h 165259"/>
                <a:gd name="connsiteX55" fmla="*/ 165258 w 165258"/>
                <a:gd name="connsiteY55" fmla="*/ 73628 h 165259"/>
                <a:gd name="connsiteX56" fmla="*/ 165259 w 165258"/>
                <a:gd name="connsiteY56" fmla="*/ 73724 h 165259"/>
                <a:gd name="connsiteX57" fmla="*/ 165259 w 165258"/>
                <a:gd name="connsiteY57" fmla="*/ 91440 h 165259"/>
                <a:gd name="connsiteX58" fmla="*/ 153638 w 165258"/>
                <a:gd name="connsiteY58" fmla="*/ 103061 h 165259"/>
                <a:gd name="connsiteX59" fmla="*/ 148781 w 165258"/>
                <a:gd name="connsiteY59" fmla="*/ 103061 h 165259"/>
                <a:gd name="connsiteX60" fmla="*/ 146018 w 165258"/>
                <a:gd name="connsiteY60" fmla="*/ 104966 h 165259"/>
                <a:gd name="connsiteX61" fmla="*/ 143256 w 165258"/>
                <a:gd name="connsiteY61" fmla="*/ 111633 h 165259"/>
                <a:gd name="connsiteX62" fmla="*/ 143923 w 165258"/>
                <a:gd name="connsiteY62" fmla="*/ 114967 h 165259"/>
                <a:gd name="connsiteX63" fmla="*/ 147352 w 165258"/>
                <a:gd name="connsiteY63" fmla="*/ 118396 h 165259"/>
                <a:gd name="connsiteX64" fmla="*/ 147352 w 165258"/>
                <a:gd name="connsiteY64" fmla="*/ 134779 h 165259"/>
                <a:gd name="connsiteX65" fmla="*/ 134779 w 165258"/>
                <a:gd name="connsiteY65" fmla="*/ 147352 h 165259"/>
                <a:gd name="connsiteX66" fmla="*/ 126397 w 165258"/>
                <a:gd name="connsiteY66" fmla="*/ 150686 h 165259"/>
                <a:gd name="connsiteX67" fmla="*/ 117920 w 165258"/>
                <a:gd name="connsiteY67" fmla="*/ 146876 h 165259"/>
                <a:gd name="connsiteX68" fmla="*/ 114776 w 165258"/>
                <a:gd name="connsiteY68" fmla="*/ 143733 h 165259"/>
                <a:gd name="connsiteX69" fmla="*/ 111824 w 165258"/>
                <a:gd name="connsiteY69" fmla="*/ 143161 h 165259"/>
                <a:gd name="connsiteX70" fmla="*/ 104966 w 165258"/>
                <a:gd name="connsiteY70" fmla="*/ 146019 h 165259"/>
                <a:gd name="connsiteX71" fmla="*/ 103061 w 165258"/>
                <a:gd name="connsiteY71" fmla="*/ 148781 h 165259"/>
                <a:gd name="connsiteX72" fmla="*/ 103061 w 165258"/>
                <a:gd name="connsiteY72" fmla="*/ 153639 h 165259"/>
                <a:gd name="connsiteX73" fmla="*/ 91631 w 165258"/>
                <a:gd name="connsiteY73" fmla="*/ 165259 h 165259"/>
                <a:gd name="connsiteX74" fmla="*/ 91440 w 165258"/>
                <a:gd name="connsiteY74" fmla="*/ 165259 h 165259"/>
                <a:gd name="connsiteX75" fmla="*/ 52483 w 165258"/>
                <a:gd name="connsiteY75" fmla="*/ 133446 h 165259"/>
                <a:gd name="connsiteX76" fmla="*/ 57722 w 165258"/>
                <a:gd name="connsiteY76" fmla="*/ 134684 h 165259"/>
                <a:gd name="connsiteX77" fmla="*/ 63627 w 165258"/>
                <a:gd name="connsiteY77" fmla="*/ 137065 h 165259"/>
                <a:gd name="connsiteX78" fmla="*/ 71723 w 165258"/>
                <a:gd name="connsiteY78" fmla="*/ 148495 h 165259"/>
                <a:gd name="connsiteX79" fmla="*/ 71723 w 165258"/>
                <a:gd name="connsiteY79" fmla="*/ 152972 h 165259"/>
                <a:gd name="connsiteX80" fmla="*/ 73819 w 165258"/>
                <a:gd name="connsiteY80" fmla="*/ 155734 h 165259"/>
                <a:gd name="connsiteX81" fmla="*/ 91440 w 165258"/>
                <a:gd name="connsiteY81" fmla="*/ 155734 h 165259"/>
                <a:gd name="connsiteX82" fmla="*/ 93536 w 165258"/>
                <a:gd name="connsiteY82" fmla="*/ 153639 h 165259"/>
                <a:gd name="connsiteX83" fmla="*/ 93536 w 165258"/>
                <a:gd name="connsiteY83" fmla="*/ 148781 h 165259"/>
                <a:gd name="connsiteX84" fmla="*/ 101822 w 165258"/>
                <a:gd name="connsiteY84" fmla="*/ 136970 h 165259"/>
                <a:gd name="connsiteX85" fmla="*/ 107728 w 165258"/>
                <a:gd name="connsiteY85" fmla="*/ 134589 h 165259"/>
                <a:gd name="connsiteX86" fmla="*/ 121539 w 165258"/>
                <a:gd name="connsiteY86" fmla="*/ 136970 h 165259"/>
                <a:gd name="connsiteX87" fmla="*/ 124682 w 165258"/>
                <a:gd name="connsiteY87" fmla="*/ 140113 h 165259"/>
                <a:gd name="connsiteX88" fmla="*/ 126683 w 165258"/>
                <a:gd name="connsiteY88" fmla="*/ 141161 h 165259"/>
                <a:gd name="connsiteX89" fmla="*/ 128111 w 165258"/>
                <a:gd name="connsiteY89" fmla="*/ 140589 h 165259"/>
                <a:gd name="connsiteX90" fmla="*/ 140589 w 165258"/>
                <a:gd name="connsiteY90" fmla="*/ 128112 h 165259"/>
                <a:gd name="connsiteX91" fmla="*/ 140716 w 165258"/>
                <a:gd name="connsiteY91" fmla="*/ 125286 h 165259"/>
                <a:gd name="connsiteX92" fmla="*/ 140589 w 165258"/>
                <a:gd name="connsiteY92" fmla="*/ 125159 h 165259"/>
                <a:gd name="connsiteX93" fmla="*/ 137160 w 165258"/>
                <a:gd name="connsiteY93" fmla="*/ 121730 h 165259"/>
                <a:gd name="connsiteX94" fmla="*/ 134684 w 165258"/>
                <a:gd name="connsiteY94" fmla="*/ 107633 h 165259"/>
                <a:gd name="connsiteX95" fmla="*/ 136970 w 165258"/>
                <a:gd name="connsiteY95" fmla="*/ 101918 h 165259"/>
                <a:gd name="connsiteX96" fmla="*/ 148781 w 165258"/>
                <a:gd name="connsiteY96" fmla="*/ 93631 h 165259"/>
                <a:gd name="connsiteX97" fmla="*/ 153638 w 165258"/>
                <a:gd name="connsiteY97" fmla="*/ 93631 h 165259"/>
                <a:gd name="connsiteX98" fmla="*/ 155734 w 165258"/>
                <a:gd name="connsiteY98" fmla="*/ 91536 h 165259"/>
                <a:gd name="connsiteX99" fmla="*/ 155734 w 165258"/>
                <a:gd name="connsiteY99" fmla="*/ 73724 h 165259"/>
                <a:gd name="connsiteX100" fmla="*/ 153736 w 165258"/>
                <a:gd name="connsiteY100" fmla="*/ 71721 h 165259"/>
                <a:gd name="connsiteX101" fmla="*/ 153638 w 165258"/>
                <a:gd name="connsiteY101" fmla="*/ 71724 h 165259"/>
                <a:gd name="connsiteX102" fmla="*/ 148781 w 165258"/>
                <a:gd name="connsiteY102" fmla="*/ 71724 h 165259"/>
                <a:gd name="connsiteX103" fmla="*/ 136970 w 165258"/>
                <a:gd name="connsiteY103" fmla="*/ 63437 h 165259"/>
                <a:gd name="connsiteX104" fmla="*/ 134588 w 165258"/>
                <a:gd name="connsiteY104" fmla="*/ 57531 h 165259"/>
                <a:gd name="connsiteX105" fmla="*/ 136970 w 165258"/>
                <a:gd name="connsiteY105" fmla="*/ 43720 h 165259"/>
                <a:gd name="connsiteX106" fmla="*/ 140113 w 165258"/>
                <a:gd name="connsiteY106" fmla="*/ 40577 h 165259"/>
                <a:gd name="connsiteX107" fmla="*/ 140589 w 165258"/>
                <a:gd name="connsiteY107" fmla="*/ 37148 h 165259"/>
                <a:gd name="connsiteX108" fmla="*/ 128111 w 165258"/>
                <a:gd name="connsiteY108" fmla="*/ 24670 h 165259"/>
                <a:gd name="connsiteX109" fmla="*/ 125285 w 165258"/>
                <a:gd name="connsiteY109" fmla="*/ 24543 h 165259"/>
                <a:gd name="connsiteX110" fmla="*/ 125159 w 165258"/>
                <a:gd name="connsiteY110" fmla="*/ 24670 h 165259"/>
                <a:gd name="connsiteX111" fmla="*/ 121730 w 165258"/>
                <a:gd name="connsiteY111" fmla="*/ 28099 h 165259"/>
                <a:gd name="connsiteX112" fmla="*/ 107633 w 165258"/>
                <a:gd name="connsiteY112" fmla="*/ 30576 h 165259"/>
                <a:gd name="connsiteX113" fmla="*/ 101727 w 165258"/>
                <a:gd name="connsiteY113" fmla="*/ 28194 h 165259"/>
                <a:gd name="connsiteX114" fmla="*/ 93631 w 165258"/>
                <a:gd name="connsiteY114" fmla="*/ 16669 h 165259"/>
                <a:gd name="connsiteX115" fmla="*/ 93631 w 165258"/>
                <a:gd name="connsiteY115" fmla="*/ 12383 h 165259"/>
                <a:gd name="connsiteX116" fmla="*/ 91535 w 165258"/>
                <a:gd name="connsiteY116" fmla="*/ 9716 h 165259"/>
                <a:gd name="connsiteX117" fmla="*/ 73819 w 165258"/>
                <a:gd name="connsiteY117" fmla="*/ 9716 h 165259"/>
                <a:gd name="connsiteX118" fmla="*/ 71726 w 165258"/>
                <a:gd name="connsiteY118" fmla="*/ 11619 h 165259"/>
                <a:gd name="connsiteX119" fmla="*/ 71723 w 165258"/>
                <a:gd name="connsiteY119" fmla="*/ 11716 h 165259"/>
                <a:gd name="connsiteX120" fmla="*/ 71723 w 165258"/>
                <a:gd name="connsiteY120" fmla="*/ 16669 h 165259"/>
                <a:gd name="connsiteX121" fmla="*/ 63437 w 165258"/>
                <a:gd name="connsiteY121" fmla="*/ 28480 h 165259"/>
                <a:gd name="connsiteX122" fmla="*/ 57531 w 165258"/>
                <a:gd name="connsiteY122" fmla="*/ 30861 h 165259"/>
                <a:gd name="connsiteX123" fmla="*/ 43720 w 165258"/>
                <a:gd name="connsiteY123" fmla="*/ 28480 h 165259"/>
                <a:gd name="connsiteX124" fmla="*/ 40958 w 165258"/>
                <a:gd name="connsiteY124" fmla="*/ 25146 h 165259"/>
                <a:gd name="connsiteX125" fmla="*/ 37636 w 165258"/>
                <a:gd name="connsiteY125" fmla="*/ 24589 h 165259"/>
                <a:gd name="connsiteX126" fmla="*/ 37528 w 165258"/>
                <a:gd name="connsiteY126" fmla="*/ 24670 h 165259"/>
                <a:gd name="connsiteX127" fmla="*/ 24670 w 165258"/>
                <a:gd name="connsiteY127" fmla="*/ 37148 h 165259"/>
                <a:gd name="connsiteX128" fmla="*/ 24003 w 165258"/>
                <a:gd name="connsiteY128" fmla="*/ 38672 h 165259"/>
                <a:gd name="connsiteX129" fmla="*/ 24670 w 165258"/>
                <a:gd name="connsiteY129" fmla="*/ 40101 h 165259"/>
                <a:gd name="connsiteX130" fmla="*/ 28099 w 165258"/>
                <a:gd name="connsiteY130" fmla="*/ 43530 h 165259"/>
                <a:gd name="connsiteX131" fmla="*/ 30575 w 165258"/>
                <a:gd name="connsiteY131" fmla="*/ 57722 h 165259"/>
                <a:gd name="connsiteX132" fmla="*/ 28289 w 165258"/>
                <a:gd name="connsiteY132" fmla="*/ 63437 h 165259"/>
                <a:gd name="connsiteX133" fmla="*/ 16478 w 165258"/>
                <a:gd name="connsiteY133" fmla="*/ 71724 h 165259"/>
                <a:gd name="connsiteX134" fmla="*/ 11525 w 165258"/>
                <a:gd name="connsiteY134" fmla="*/ 71724 h 165259"/>
                <a:gd name="connsiteX135" fmla="*/ 9525 w 165258"/>
                <a:gd name="connsiteY135" fmla="*/ 73724 h 165259"/>
                <a:gd name="connsiteX136" fmla="*/ 9525 w 165258"/>
                <a:gd name="connsiteY136" fmla="*/ 91440 h 165259"/>
                <a:gd name="connsiteX137" fmla="*/ 11428 w 165258"/>
                <a:gd name="connsiteY137" fmla="*/ 93534 h 165259"/>
                <a:gd name="connsiteX138" fmla="*/ 11525 w 165258"/>
                <a:gd name="connsiteY138" fmla="*/ 93536 h 165259"/>
                <a:gd name="connsiteX139" fmla="*/ 16478 w 165258"/>
                <a:gd name="connsiteY139" fmla="*/ 93536 h 165259"/>
                <a:gd name="connsiteX140" fmla="*/ 28289 w 165258"/>
                <a:gd name="connsiteY140" fmla="*/ 101823 h 165259"/>
                <a:gd name="connsiteX141" fmla="*/ 30671 w 165258"/>
                <a:gd name="connsiteY141" fmla="*/ 107728 h 165259"/>
                <a:gd name="connsiteX142" fmla="*/ 28289 w 165258"/>
                <a:gd name="connsiteY142" fmla="*/ 121539 h 165259"/>
                <a:gd name="connsiteX143" fmla="*/ 25146 w 165258"/>
                <a:gd name="connsiteY143" fmla="*/ 124683 h 165259"/>
                <a:gd name="connsiteX144" fmla="*/ 24098 w 165258"/>
                <a:gd name="connsiteY144" fmla="*/ 126683 h 165259"/>
                <a:gd name="connsiteX145" fmla="*/ 24670 w 165258"/>
                <a:gd name="connsiteY145" fmla="*/ 128112 h 165259"/>
                <a:gd name="connsiteX146" fmla="*/ 37148 w 165258"/>
                <a:gd name="connsiteY146" fmla="*/ 140589 h 165259"/>
                <a:gd name="connsiteX147" fmla="*/ 39973 w 165258"/>
                <a:gd name="connsiteY147" fmla="*/ 140716 h 165259"/>
                <a:gd name="connsiteX148" fmla="*/ 40100 w 165258"/>
                <a:gd name="connsiteY148" fmla="*/ 140589 h 165259"/>
                <a:gd name="connsiteX149" fmla="*/ 43529 w 165258"/>
                <a:gd name="connsiteY149" fmla="*/ 137160 h 165259"/>
                <a:gd name="connsiteX150" fmla="*/ 52483 w 165258"/>
                <a:gd name="connsiteY150" fmla="*/ 133446 h 16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65258" h="165259">
                  <a:moveTo>
                    <a:pt x="91440" y="165259"/>
                  </a:moveTo>
                  <a:lnTo>
                    <a:pt x="73819" y="165259"/>
                  </a:lnTo>
                  <a:cubicBezTo>
                    <a:pt x="67296" y="165159"/>
                    <a:pt x="62090" y="159791"/>
                    <a:pt x="62190" y="153269"/>
                  </a:cubicBezTo>
                  <a:cubicBezTo>
                    <a:pt x="62191" y="153170"/>
                    <a:pt x="62194" y="153071"/>
                    <a:pt x="62198" y="152972"/>
                  </a:cubicBezTo>
                  <a:lnTo>
                    <a:pt x="62198" y="148495"/>
                  </a:lnTo>
                  <a:cubicBezTo>
                    <a:pt x="62209" y="147412"/>
                    <a:pt x="61515" y="146447"/>
                    <a:pt x="60484" y="146114"/>
                  </a:cubicBezTo>
                  <a:cubicBezTo>
                    <a:pt x="58198" y="145288"/>
                    <a:pt x="55912" y="144336"/>
                    <a:pt x="53626" y="143256"/>
                  </a:cubicBezTo>
                  <a:cubicBezTo>
                    <a:pt x="52489" y="142722"/>
                    <a:pt x="51136" y="142992"/>
                    <a:pt x="50292" y="143923"/>
                  </a:cubicBezTo>
                  <a:lnTo>
                    <a:pt x="46863" y="147352"/>
                  </a:lnTo>
                  <a:cubicBezTo>
                    <a:pt x="42310" y="151805"/>
                    <a:pt x="35033" y="151805"/>
                    <a:pt x="30480" y="147352"/>
                  </a:cubicBezTo>
                  <a:lnTo>
                    <a:pt x="17907" y="134779"/>
                  </a:lnTo>
                  <a:cubicBezTo>
                    <a:pt x="13251" y="130210"/>
                    <a:pt x="13181" y="122732"/>
                    <a:pt x="17750" y="118077"/>
                  </a:cubicBezTo>
                  <a:cubicBezTo>
                    <a:pt x="17802" y="118024"/>
                    <a:pt x="17854" y="117972"/>
                    <a:pt x="17907" y="117920"/>
                  </a:cubicBezTo>
                  <a:lnTo>
                    <a:pt x="21908" y="114777"/>
                  </a:lnTo>
                  <a:cubicBezTo>
                    <a:pt x="22558" y="113900"/>
                    <a:pt x="22558" y="112701"/>
                    <a:pt x="21908" y="111824"/>
                  </a:cubicBezTo>
                  <a:cubicBezTo>
                    <a:pt x="20841" y="109587"/>
                    <a:pt x="19887" y="107298"/>
                    <a:pt x="19050" y="104966"/>
                  </a:cubicBezTo>
                  <a:cubicBezTo>
                    <a:pt x="18638" y="103800"/>
                    <a:pt x="17524" y="103032"/>
                    <a:pt x="16288" y="103061"/>
                  </a:cubicBezTo>
                  <a:lnTo>
                    <a:pt x="11525" y="103061"/>
                  </a:lnTo>
                  <a:cubicBezTo>
                    <a:pt x="5145" y="103009"/>
                    <a:pt x="0" y="97821"/>
                    <a:pt x="0" y="91440"/>
                  </a:cubicBezTo>
                  <a:lnTo>
                    <a:pt x="0" y="73724"/>
                  </a:lnTo>
                  <a:cubicBezTo>
                    <a:pt x="0" y="67359"/>
                    <a:pt x="5160" y="62199"/>
                    <a:pt x="11525" y="62199"/>
                  </a:cubicBezTo>
                  <a:lnTo>
                    <a:pt x="16478" y="62199"/>
                  </a:lnTo>
                  <a:cubicBezTo>
                    <a:pt x="17793" y="62191"/>
                    <a:pt x="18934" y="61287"/>
                    <a:pt x="19241" y="60008"/>
                  </a:cubicBezTo>
                  <a:cubicBezTo>
                    <a:pt x="20098" y="57817"/>
                    <a:pt x="20955" y="55626"/>
                    <a:pt x="22003" y="53436"/>
                  </a:cubicBezTo>
                  <a:cubicBezTo>
                    <a:pt x="22388" y="52406"/>
                    <a:pt x="22126" y="51247"/>
                    <a:pt x="21336" y="50483"/>
                  </a:cubicBezTo>
                  <a:lnTo>
                    <a:pt x="17907" y="47054"/>
                  </a:lnTo>
                  <a:cubicBezTo>
                    <a:pt x="15725" y="44885"/>
                    <a:pt x="14491" y="41939"/>
                    <a:pt x="14478" y="38862"/>
                  </a:cubicBezTo>
                  <a:cubicBezTo>
                    <a:pt x="14470" y="35781"/>
                    <a:pt x="15707" y="32828"/>
                    <a:pt x="17907" y="30671"/>
                  </a:cubicBezTo>
                  <a:lnTo>
                    <a:pt x="30480" y="17907"/>
                  </a:lnTo>
                  <a:cubicBezTo>
                    <a:pt x="35049" y="13252"/>
                    <a:pt x="42527" y="13182"/>
                    <a:pt x="47183" y="17751"/>
                  </a:cubicBezTo>
                  <a:cubicBezTo>
                    <a:pt x="47235" y="17802"/>
                    <a:pt x="47288" y="17855"/>
                    <a:pt x="47339" y="17907"/>
                  </a:cubicBezTo>
                  <a:lnTo>
                    <a:pt x="50483" y="21908"/>
                  </a:lnTo>
                  <a:cubicBezTo>
                    <a:pt x="51225" y="22743"/>
                    <a:pt x="52435" y="22977"/>
                    <a:pt x="53435" y="22479"/>
                  </a:cubicBezTo>
                  <a:cubicBezTo>
                    <a:pt x="55672" y="21413"/>
                    <a:pt x="57961" y="20459"/>
                    <a:pt x="60293" y="19622"/>
                  </a:cubicBezTo>
                  <a:cubicBezTo>
                    <a:pt x="61459" y="19210"/>
                    <a:pt x="62228" y="18096"/>
                    <a:pt x="62198" y="16860"/>
                  </a:cubicBezTo>
                  <a:lnTo>
                    <a:pt x="62198" y="11526"/>
                  </a:lnTo>
                  <a:cubicBezTo>
                    <a:pt x="62198" y="5160"/>
                    <a:pt x="67358" y="0"/>
                    <a:pt x="73723" y="0"/>
                  </a:cubicBezTo>
                  <a:cubicBezTo>
                    <a:pt x="73755" y="0"/>
                    <a:pt x="73787" y="0"/>
                    <a:pt x="73819" y="0"/>
                  </a:cubicBezTo>
                  <a:lnTo>
                    <a:pt x="91440" y="0"/>
                  </a:lnTo>
                  <a:cubicBezTo>
                    <a:pt x="97910" y="43"/>
                    <a:pt x="103121" y="5322"/>
                    <a:pt x="103079" y="11792"/>
                  </a:cubicBezTo>
                  <a:cubicBezTo>
                    <a:pt x="103078" y="11989"/>
                    <a:pt x="103072" y="12186"/>
                    <a:pt x="103061" y="12383"/>
                  </a:cubicBezTo>
                  <a:lnTo>
                    <a:pt x="103061" y="16860"/>
                  </a:lnTo>
                  <a:cubicBezTo>
                    <a:pt x="103007" y="17978"/>
                    <a:pt x="103709" y="18993"/>
                    <a:pt x="104775" y="19336"/>
                  </a:cubicBezTo>
                  <a:cubicBezTo>
                    <a:pt x="107061" y="20162"/>
                    <a:pt x="109347" y="21114"/>
                    <a:pt x="111633" y="22194"/>
                  </a:cubicBezTo>
                  <a:cubicBezTo>
                    <a:pt x="112774" y="22698"/>
                    <a:pt x="114108" y="22431"/>
                    <a:pt x="114967" y="21527"/>
                  </a:cubicBezTo>
                  <a:lnTo>
                    <a:pt x="118396" y="18098"/>
                  </a:lnTo>
                  <a:cubicBezTo>
                    <a:pt x="122949" y="13645"/>
                    <a:pt x="130225" y="13645"/>
                    <a:pt x="134779" y="18098"/>
                  </a:cubicBezTo>
                  <a:lnTo>
                    <a:pt x="147352" y="30480"/>
                  </a:lnTo>
                  <a:cubicBezTo>
                    <a:pt x="151878" y="35177"/>
                    <a:pt x="151740" y="42654"/>
                    <a:pt x="147044" y="47181"/>
                  </a:cubicBezTo>
                  <a:cubicBezTo>
                    <a:pt x="146988" y="47234"/>
                    <a:pt x="146932" y="47287"/>
                    <a:pt x="146876" y="47340"/>
                  </a:cubicBezTo>
                  <a:lnTo>
                    <a:pt x="143732" y="50483"/>
                  </a:lnTo>
                  <a:cubicBezTo>
                    <a:pt x="142897" y="51226"/>
                    <a:pt x="142663" y="52435"/>
                    <a:pt x="143161" y="53436"/>
                  </a:cubicBezTo>
                  <a:cubicBezTo>
                    <a:pt x="144209" y="55626"/>
                    <a:pt x="145161" y="57912"/>
                    <a:pt x="146018" y="60198"/>
                  </a:cubicBezTo>
                  <a:cubicBezTo>
                    <a:pt x="146397" y="61402"/>
                    <a:pt x="147519" y="62215"/>
                    <a:pt x="148781" y="62199"/>
                  </a:cubicBezTo>
                  <a:lnTo>
                    <a:pt x="153638" y="62199"/>
                  </a:lnTo>
                  <a:cubicBezTo>
                    <a:pt x="160003" y="62146"/>
                    <a:pt x="165206" y="67263"/>
                    <a:pt x="165258" y="73628"/>
                  </a:cubicBezTo>
                  <a:cubicBezTo>
                    <a:pt x="165259" y="73660"/>
                    <a:pt x="165259" y="73692"/>
                    <a:pt x="165259" y="73724"/>
                  </a:cubicBezTo>
                  <a:lnTo>
                    <a:pt x="165259" y="91440"/>
                  </a:lnTo>
                  <a:cubicBezTo>
                    <a:pt x="165259" y="97858"/>
                    <a:pt x="160056" y="103061"/>
                    <a:pt x="153638" y="103061"/>
                  </a:cubicBezTo>
                  <a:lnTo>
                    <a:pt x="148781" y="103061"/>
                  </a:lnTo>
                  <a:cubicBezTo>
                    <a:pt x="147545" y="103032"/>
                    <a:pt x="146430" y="103800"/>
                    <a:pt x="146018" y="104966"/>
                  </a:cubicBezTo>
                  <a:cubicBezTo>
                    <a:pt x="145161" y="107252"/>
                    <a:pt x="144304" y="109443"/>
                    <a:pt x="143256" y="111633"/>
                  </a:cubicBezTo>
                  <a:cubicBezTo>
                    <a:pt x="142721" y="112770"/>
                    <a:pt x="142992" y="114123"/>
                    <a:pt x="143923" y="114967"/>
                  </a:cubicBezTo>
                  <a:lnTo>
                    <a:pt x="147352" y="118396"/>
                  </a:lnTo>
                  <a:cubicBezTo>
                    <a:pt x="151805" y="122949"/>
                    <a:pt x="151805" y="130226"/>
                    <a:pt x="147352" y="134779"/>
                  </a:cubicBezTo>
                  <a:lnTo>
                    <a:pt x="134779" y="147352"/>
                  </a:lnTo>
                  <a:cubicBezTo>
                    <a:pt x="132536" y="149529"/>
                    <a:pt x="129522" y="150727"/>
                    <a:pt x="126397" y="150686"/>
                  </a:cubicBezTo>
                  <a:cubicBezTo>
                    <a:pt x="123186" y="150555"/>
                    <a:pt x="120149" y="149190"/>
                    <a:pt x="117920" y="146876"/>
                  </a:cubicBezTo>
                  <a:lnTo>
                    <a:pt x="114776" y="143733"/>
                  </a:lnTo>
                  <a:cubicBezTo>
                    <a:pt x="114034" y="142898"/>
                    <a:pt x="112824" y="142664"/>
                    <a:pt x="111824" y="143161"/>
                  </a:cubicBezTo>
                  <a:cubicBezTo>
                    <a:pt x="109587" y="144228"/>
                    <a:pt x="107298" y="145182"/>
                    <a:pt x="104966" y="146019"/>
                  </a:cubicBezTo>
                  <a:cubicBezTo>
                    <a:pt x="103800" y="146430"/>
                    <a:pt x="103031" y="147545"/>
                    <a:pt x="103061" y="148781"/>
                  </a:cubicBezTo>
                  <a:lnTo>
                    <a:pt x="103061" y="153639"/>
                  </a:lnTo>
                  <a:cubicBezTo>
                    <a:pt x="103113" y="160004"/>
                    <a:pt x="97996" y="165206"/>
                    <a:pt x="91631" y="165259"/>
                  </a:cubicBezTo>
                  <a:cubicBezTo>
                    <a:pt x="91568" y="165260"/>
                    <a:pt x="91504" y="165260"/>
                    <a:pt x="91440" y="165259"/>
                  </a:cubicBezTo>
                  <a:close/>
                  <a:moveTo>
                    <a:pt x="52483" y="133446"/>
                  </a:moveTo>
                  <a:cubicBezTo>
                    <a:pt x="54304" y="133424"/>
                    <a:pt x="56103" y="133849"/>
                    <a:pt x="57722" y="134684"/>
                  </a:cubicBezTo>
                  <a:cubicBezTo>
                    <a:pt x="59627" y="135541"/>
                    <a:pt x="61627" y="136398"/>
                    <a:pt x="63627" y="137065"/>
                  </a:cubicBezTo>
                  <a:cubicBezTo>
                    <a:pt x="68481" y="138766"/>
                    <a:pt x="71729" y="143351"/>
                    <a:pt x="71723" y="148495"/>
                  </a:cubicBezTo>
                  <a:lnTo>
                    <a:pt x="71723" y="152972"/>
                  </a:lnTo>
                  <a:cubicBezTo>
                    <a:pt x="71723" y="154686"/>
                    <a:pt x="72485" y="155734"/>
                    <a:pt x="73819" y="155734"/>
                  </a:cubicBezTo>
                  <a:lnTo>
                    <a:pt x="91440" y="155734"/>
                  </a:lnTo>
                  <a:cubicBezTo>
                    <a:pt x="92597" y="155734"/>
                    <a:pt x="93536" y="154796"/>
                    <a:pt x="93536" y="153639"/>
                  </a:cubicBezTo>
                  <a:lnTo>
                    <a:pt x="93536" y="148781"/>
                  </a:lnTo>
                  <a:cubicBezTo>
                    <a:pt x="93539" y="143493"/>
                    <a:pt x="96851" y="138773"/>
                    <a:pt x="101822" y="136970"/>
                  </a:cubicBezTo>
                  <a:cubicBezTo>
                    <a:pt x="103823" y="136303"/>
                    <a:pt x="105823" y="135446"/>
                    <a:pt x="107728" y="134589"/>
                  </a:cubicBezTo>
                  <a:cubicBezTo>
                    <a:pt x="112361" y="132302"/>
                    <a:pt x="117940" y="133264"/>
                    <a:pt x="121539" y="136970"/>
                  </a:cubicBezTo>
                  <a:lnTo>
                    <a:pt x="124682" y="140113"/>
                  </a:lnTo>
                  <a:cubicBezTo>
                    <a:pt x="125184" y="140714"/>
                    <a:pt x="125903" y="141090"/>
                    <a:pt x="126683" y="141161"/>
                  </a:cubicBezTo>
                  <a:cubicBezTo>
                    <a:pt x="127218" y="141180"/>
                    <a:pt x="127737" y="140972"/>
                    <a:pt x="128111" y="140589"/>
                  </a:cubicBezTo>
                  <a:lnTo>
                    <a:pt x="140589" y="128112"/>
                  </a:lnTo>
                  <a:cubicBezTo>
                    <a:pt x="141404" y="127366"/>
                    <a:pt x="141461" y="126101"/>
                    <a:pt x="140716" y="125286"/>
                  </a:cubicBezTo>
                  <a:cubicBezTo>
                    <a:pt x="140675" y="125242"/>
                    <a:pt x="140633" y="125199"/>
                    <a:pt x="140589" y="125159"/>
                  </a:cubicBezTo>
                  <a:lnTo>
                    <a:pt x="137160" y="121730"/>
                  </a:lnTo>
                  <a:cubicBezTo>
                    <a:pt x="133479" y="118005"/>
                    <a:pt x="132493" y="112389"/>
                    <a:pt x="134684" y="107633"/>
                  </a:cubicBezTo>
                  <a:cubicBezTo>
                    <a:pt x="135573" y="105728"/>
                    <a:pt x="136335" y="103823"/>
                    <a:pt x="136970" y="101918"/>
                  </a:cubicBezTo>
                  <a:cubicBezTo>
                    <a:pt x="138772" y="96947"/>
                    <a:pt x="143493" y="93635"/>
                    <a:pt x="148781" y="93631"/>
                  </a:cubicBezTo>
                  <a:lnTo>
                    <a:pt x="153638" y="93631"/>
                  </a:lnTo>
                  <a:cubicBezTo>
                    <a:pt x="154796" y="93631"/>
                    <a:pt x="155734" y="92693"/>
                    <a:pt x="155734" y="91536"/>
                  </a:cubicBezTo>
                  <a:lnTo>
                    <a:pt x="155734" y="73724"/>
                  </a:lnTo>
                  <a:cubicBezTo>
                    <a:pt x="155735" y="72619"/>
                    <a:pt x="154840" y="71723"/>
                    <a:pt x="153736" y="71721"/>
                  </a:cubicBezTo>
                  <a:cubicBezTo>
                    <a:pt x="153703" y="71721"/>
                    <a:pt x="153671" y="71722"/>
                    <a:pt x="153638" y="71724"/>
                  </a:cubicBezTo>
                  <a:lnTo>
                    <a:pt x="148781" y="71724"/>
                  </a:lnTo>
                  <a:cubicBezTo>
                    <a:pt x="143501" y="71692"/>
                    <a:pt x="138795" y="68390"/>
                    <a:pt x="136970" y="63437"/>
                  </a:cubicBezTo>
                  <a:cubicBezTo>
                    <a:pt x="136303" y="61437"/>
                    <a:pt x="135446" y="59436"/>
                    <a:pt x="134588" y="57531"/>
                  </a:cubicBezTo>
                  <a:cubicBezTo>
                    <a:pt x="132363" y="52890"/>
                    <a:pt x="133318" y="47348"/>
                    <a:pt x="136970" y="43720"/>
                  </a:cubicBezTo>
                  <a:lnTo>
                    <a:pt x="140113" y="40577"/>
                  </a:lnTo>
                  <a:cubicBezTo>
                    <a:pt x="141256" y="39434"/>
                    <a:pt x="141446" y="38005"/>
                    <a:pt x="140589" y="37148"/>
                  </a:cubicBezTo>
                  <a:lnTo>
                    <a:pt x="128111" y="24670"/>
                  </a:lnTo>
                  <a:cubicBezTo>
                    <a:pt x="127366" y="23855"/>
                    <a:pt x="126101" y="23798"/>
                    <a:pt x="125285" y="24543"/>
                  </a:cubicBezTo>
                  <a:cubicBezTo>
                    <a:pt x="125241" y="24584"/>
                    <a:pt x="125199" y="24626"/>
                    <a:pt x="125159" y="24670"/>
                  </a:cubicBezTo>
                  <a:lnTo>
                    <a:pt x="121730" y="28099"/>
                  </a:lnTo>
                  <a:cubicBezTo>
                    <a:pt x="118005" y="31780"/>
                    <a:pt x="112389" y="32766"/>
                    <a:pt x="107633" y="30576"/>
                  </a:cubicBezTo>
                  <a:cubicBezTo>
                    <a:pt x="105727" y="29718"/>
                    <a:pt x="103727" y="28861"/>
                    <a:pt x="101727" y="28194"/>
                  </a:cubicBezTo>
                  <a:cubicBezTo>
                    <a:pt x="96858" y="26458"/>
                    <a:pt x="93613" y="21839"/>
                    <a:pt x="93631" y="16669"/>
                  </a:cubicBezTo>
                  <a:lnTo>
                    <a:pt x="93631" y="12383"/>
                  </a:lnTo>
                  <a:cubicBezTo>
                    <a:pt x="93631" y="10764"/>
                    <a:pt x="92869" y="9716"/>
                    <a:pt x="91535" y="9716"/>
                  </a:cubicBezTo>
                  <a:lnTo>
                    <a:pt x="73819" y="9716"/>
                  </a:lnTo>
                  <a:cubicBezTo>
                    <a:pt x="72715" y="9663"/>
                    <a:pt x="71778" y="10515"/>
                    <a:pt x="71726" y="11619"/>
                  </a:cubicBezTo>
                  <a:cubicBezTo>
                    <a:pt x="71724" y="11651"/>
                    <a:pt x="71723" y="11684"/>
                    <a:pt x="71723" y="11716"/>
                  </a:cubicBezTo>
                  <a:lnTo>
                    <a:pt x="71723" y="16669"/>
                  </a:lnTo>
                  <a:cubicBezTo>
                    <a:pt x="71692" y="21948"/>
                    <a:pt x="68390" y="26654"/>
                    <a:pt x="63437" y="28480"/>
                  </a:cubicBezTo>
                  <a:cubicBezTo>
                    <a:pt x="61436" y="29147"/>
                    <a:pt x="59436" y="30004"/>
                    <a:pt x="57531" y="30861"/>
                  </a:cubicBezTo>
                  <a:cubicBezTo>
                    <a:pt x="52882" y="33028"/>
                    <a:pt x="47375" y="32079"/>
                    <a:pt x="43720" y="28480"/>
                  </a:cubicBezTo>
                  <a:lnTo>
                    <a:pt x="40958" y="25146"/>
                  </a:lnTo>
                  <a:cubicBezTo>
                    <a:pt x="40194" y="24075"/>
                    <a:pt x="38708" y="23826"/>
                    <a:pt x="37636" y="24589"/>
                  </a:cubicBezTo>
                  <a:cubicBezTo>
                    <a:pt x="37600" y="24615"/>
                    <a:pt x="37564" y="24642"/>
                    <a:pt x="37528" y="24670"/>
                  </a:cubicBezTo>
                  <a:lnTo>
                    <a:pt x="24670" y="37148"/>
                  </a:lnTo>
                  <a:cubicBezTo>
                    <a:pt x="24247" y="37542"/>
                    <a:pt x="24005" y="38094"/>
                    <a:pt x="24003" y="38672"/>
                  </a:cubicBezTo>
                  <a:cubicBezTo>
                    <a:pt x="24031" y="39217"/>
                    <a:pt x="24270" y="39729"/>
                    <a:pt x="24670" y="40101"/>
                  </a:cubicBezTo>
                  <a:lnTo>
                    <a:pt x="28099" y="43530"/>
                  </a:lnTo>
                  <a:cubicBezTo>
                    <a:pt x="31821" y="47272"/>
                    <a:pt x="32811" y="52940"/>
                    <a:pt x="30575" y="57722"/>
                  </a:cubicBezTo>
                  <a:cubicBezTo>
                    <a:pt x="29715" y="59586"/>
                    <a:pt x="28952" y="61494"/>
                    <a:pt x="28289" y="63437"/>
                  </a:cubicBezTo>
                  <a:cubicBezTo>
                    <a:pt x="26487" y="68408"/>
                    <a:pt x="21766" y="71720"/>
                    <a:pt x="16478" y="71724"/>
                  </a:cubicBezTo>
                  <a:lnTo>
                    <a:pt x="11525" y="71724"/>
                  </a:lnTo>
                  <a:cubicBezTo>
                    <a:pt x="10421" y="71724"/>
                    <a:pt x="9525" y="72619"/>
                    <a:pt x="9525" y="73724"/>
                  </a:cubicBezTo>
                  <a:lnTo>
                    <a:pt x="9525" y="91440"/>
                  </a:lnTo>
                  <a:cubicBezTo>
                    <a:pt x="9472" y="92544"/>
                    <a:pt x="10324" y="93481"/>
                    <a:pt x="11428" y="93534"/>
                  </a:cubicBezTo>
                  <a:cubicBezTo>
                    <a:pt x="11460" y="93535"/>
                    <a:pt x="11493" y="93536"/>
                    <a:pt x="11525" y="93536"/>
                  </a:cubicBezTo>
                  <a:lnTo>
                    <a:pt x="16478" y="93536"/>
                  </a:lnTo>
                  <a:cubicBezTo>
                    <a:pt x="21766" y="93540"/>
                    <a:pt x="26487" y="96852"/>
                    <a:pt x="28289" y="101823"/>
                  </a:cubicBezTo>
                  <a:cubicBezTo>
                    <a:pt x="28956" y="103823"/>
                    <a:pt x="29813" y="105823"/>
                    <a:pt x="30671" y="107728"/>
                  </a:cubicBezTo>
                  <a:cubicBezTo>
                    <a:pt x="32896" y="112370"/>
                    <a:pt x="31941" y="117911"/>
                    <a:pt x="28289" y="121539"/>
                  </a:cubicBezTo>
                  <a:lnTo>
                    <a:pt x="25146" y="124683"/>
                  </a:lnTo>
                  <a:cubicBezTo>
                    <a:pt x="24546" y="125184"/>
                    <a:pt x="24169" y="125904"/>
                    <a:pt x="24098" y="126683"/>
                  </a:cubicBezTo>
                  <a:cubicBezTo>
                    <a:pt x="24079" y="127218"/>
                    <a:pt x="24287" y="127737"/>
                    <a:pt x="24670" y="128112"/>
                  </a:cubicBezTo>
                  <a:lnTo>
                    <a:pt x="37148" y="140589"/>
                  </a:lnTo>
                  <a:cubicBezTo>
                    <a:pt x="37893" y="141405"/>
                    <a:pt x="39158" y="141462"/>
                    <a:pt x="39973" y="140716"/>
                  </a:cubicBezTo>
                  <a:cubicBezTo>
                    <a:pt x="40018" y="140676"/>
                    <a:pt x="40060" y="140634"/>
                    <a:pt x="40100" y="140589"/>
                  </a:cubicBezTo>
                  <a:lnTo>
                    <a:pt x="43529" y="137160"/>
                  </a:lnTo>
                  <a:cubicBezTo>
                    <a:pt x="45903" y="134784"/>
                    <a:pt x="49124" y="133448"/>
                    <a:pt x="52483" y="133446"/>
                  </a:cubicBezTo>
                  <a:close/>
                </a:path>
              </a:pathLst>
            </a:custGeom>
            <a:grpFill/>
            <a:ln w="9525" cap="flat">
              <a:noFill/>
              <a:prstDash val="solid"/>
              <a:miter/>
            </a:ln>
          </p:spPr>
          <p:txBody>
            <a:bodyPr rtlCol="0" anchor="ctr"/>
            <a:lstStyle/>
            <a:p>
              <a:endParaRPr lang="en-US"/>
            </a:p>
          </p:txBody>
        </p:sp>
        <p:sp>
          <p:nvSpPr>
            <p:cNvPr id="562" name="Freeform 561">
              <a:extLst>
                <a:ext uri="{FF2B5EF4-FFF2-40B4-BE49-F238E27FC236}">
                  <a16:creationId xmlns:a16="http://schemas.microsoft.com/office/drawing/2014/main" id="{BD9AF16C-F14C-2540-895F-27893617EFA9}"/>
                </a:ext>
              </a:extLst>
            </p:cNvPr>
            <p:cNvSpPr/>
            <p:nvPr/>
          </p:nvSpPr>
          <p:spPr>
            <a:xfrm>
              <a:off x="4497493" y="3354377"/>
              <a:ext cx="80021" cy="80051"/>
            </a:xfrm>
            <a:custGeom>
              <a:avLst/>
              <a:gdLst>
                <a:gd name="connsiteX0" fmla="*/ 39931 w 80021"/>
                <a:gd name="connsiteY0" fmla="*/ 80052 h 80051"/>
                <a:gd name="connsiteX1" fmla="*/ 0 w 80021"/>
                <a:gd name="connsiteY1" fmla="*/ 39972 h 80051"/>
                <a:gd name="connsiteX2" fmla="*/ 497 w 80021"/>
                <a:gd name="connsiteY2" fmla="*/ 33760 h 80051"/>
                <a:gd name="connsiteX3" fmla="*/ 46261 w 80021"/>
                <a:gd name="connsiteY3" fmla="*/ 497 h 80051"/>
                <a:gd name="connsiteX4" fmla="*/ 79524 w 80021"/>
                <a:gd name="connsiteY4" fmla="*/ 46262 h 80051"/>
                <a:gd name="connsiteX5" fmla="*/ 45931 w 80021"/>
                <a:gd name="connsiteY5" fmla="*/ 79575 h 80051"/>
                <a:gd name="connsiteX6" fmla="*/ 39931 w 80021"/>
                <a:gd name="connsiteY6" fmla="*/ 80052 h 80051"/>
                <a:gd name="connsiteX7" fmla="*/ 39931 w 80021"/>
                <a:gd name="connsiteY7" fmla="*/ 9567 h 80051"/>
                <a:gd name="connsiteX8" fmla="*/ 35168 w 80021"/>
                <a:gd name="connsiteY8" fmla="*/ 9567 h 80051"/>
                <a:gd name="connsiteX9" fmla="*/ 9832 w 80021"/>
                <a:gd name="connsiteY9" fmla="*/ 34903 h 80051"/>
                <a:gd name="connsiteX10" fmla="*/ 18404 w 80021"/>
                <a:gd name="connsiteY10" fmla="*/ 61287 h 80051"/>
                <a:gd name="connsiteX11" fmla="*/ 44788 w 80021"/>
                <a:gd name="connsiteY11" fmla="*/ 69765 h 80051"/>
                <a:gd name="connsiteX12" fmla="*/ 44788 w 80021"/>
                <a:gd name="connsiteY12" fmla="*/ 69765 h 80051"/>
                <a:gd name="connsiteX13" fmla="*/ 70208 w 80021"/>
                <a:gd name="connsiteY13" fmla="*/ 35119 h 80051"/>
                <a:gd name="connsiteX14" fmla="*/ 61552 w 80021"/>
                <a:gd name="connsiteY14" fmla="*/ 18139 h 80051"/>
                <a:gd name="connsiteX15" fmla="*/ 39931 w 80021"/>
                <a:gd name="connsiteY15" fmla="*/ 9567 h 8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21" h="80051">
                  <a:moveTo>
                    <a:pt x="39931" y="80052"/>
                  </a:moveTo>
                  <a:cubicBezTo>
                    <a:pt x="17836" y="80010"/>
                    <a:pt x="-41" y="62066"/>
                    <a:pt x="0" y="39972"/>
                  </a:cubicBezTo>
                  <a:cubicBezTo>
                    <a:pt x="4" y="37892"/>
                    <a:pt x="170" y="35815"/>
                    <a:pt x="497" y="33760"/>
                  </a:cubicBezTo>
                  <a:cubicBezTo>
                    <a:pt x="3949" y="11937"/>
                    <a:pt x="24439" y="-2955"/>
                    <a:pt x="46261" y="497"/>
                  </a:cubicBezTo>
                  <a:cubicBezTo>
                    <a:pt x="68084" y="3949"/>
                    <a:pt x="82977" y="24439"/>
                    <a:pt x="79524" y="46262"/>
                  </a:cubicBezTo>
                  <a:cubicBezTo>
                    <a:pt x="76796" y="63507"/>
                    <a:pt x="63199" y="76991"/>
                    <a:pt x="45931" y="79575"/>
                  </a:cubicBezTo>
                  <a:cubicBezTo>
                    <a:pt x="43947" y="79898"/>
                    <a:pt x="41940" y="80058"/>
                    <a:pt x="39931" y="80052"/>
                  </a:cubicBezTo>
                  <a:close/>
                  <a:moveTo>
                    <a:pt x="39931" y="9567"/>
                  </a:moveTo>
                  <a:cubicBezTo>
                    <a:pt x="38344" y="9476"/>
                    <a:pt x="36754" y="9476"/>
                    <a:pt x="35168" y="9567"/>
                  </a:cubicBezTo>
                  <a:cubicBezTo>
                    <a:pt x="22196" y="11769"/>
                    <a:pt x="12034" y="21931"/>
                    <a:pt x="9832" y="34903"/>
                  </a:cubicBezTo>
                  <a:cubicBezTo>
                    <a:pt x="8321" y="44561"/>
                    <a:pt x="11505" y="54361"/>
                    <a:pt x="18404" y="61287"/>
                  </a:cubicBezTo>
                  <a:cubicBezTo>
                    <a:pt x="25315" y="68207"/>
                    <a:pt x="35141" y="71364"/>
                    <a:pt x="44788" y="69765"/>
                  </a:cubicBezTo>
                  <a:lnTo>
                    <a:pt x="44788" y="69765"/>
                  </a:lnTo>
                  <a:cubicBezTo>
                    <a:pt x="61375" y="67217"/>
                    <a:pt x="72756" y="51706"/>
                    <a:pt x="70208" y="35119"/>
                  </a:cubicBezTo>
                  <a:cubicBezTo>
                    <a:pt x="69218" y="28677"/>
                    <a:pt x="66184" y="22724"/>
                    <a:pt x="61552" y="18139"/>
                  </a:cubicBezTo>
                  <a:cubicBezTo>
                    <a:pt x="55767" y="12527"/>
                    <a:pt x="47990" y="9443"/>
                    <a:pt x="39931" y="9567"/>
                  </a:cubicBezTo>
                  <a:close/>
                </a:path>
              </a:pathLst>
            </a:custGeom>
            <a:grpFill/>
            <a:ln w="9525" cap="flat">
              <a:noFill/>
              <a:prstDash val="solid"/>
              <a:miter/>
            </a:ln>
          </p:spPr>
          <p:txBody>
            <a:bodyPr rtlCol="0" anchor="ctr"/>
            <a:lstStyle/>
            <a:p>
              <a:endParaRPr lang="en-US"/>
            </a:p>
          </p:txBody>
        </p:sp>
      </p:grpSp>
      <p:grpSp>
        <p:nvGrpSpPr>
          <p:cNvPr id="563" name="Graphic 117">
            <a:extLst>
              <a:ext uri="{FF2B5EF4-FFF2-40B4-BE49-F238E27FC236}">
                <a16:creationId xmlns:a16="http://schemas.microsoft.com/office/drawing/2014/main" id="{BE201F37-E769-5F45-A7B7-2D01C97DA085}"/>
              </a:ext>
            </a:extLst>
          </p:cNvPr>
          <p:cNvGrpSpPr/>
          <p:nvPr userDrawn="1"/>
        </p:nvGrpSpPr>
        <p:grpSpPr>
          <a:xfrm>
            <a:off x="1510552" y="1874751"/>
            <a:ext cx="257697" cy="257697"/>
            <a:chOff x="4400454" y="3257454"/>
            <a:chExt cx="342995" cy="342995"/>
          </a:xfrm>
          <a:solidFill>
            <a:schemeClr val="accent1"/>
          </a:solidFill>
        </p:grpSpPr>
        <p:sp>
          <p:nvSpPr>
            <p:cNvPr id="564" name="Freeform 563">
              <a:extLst>
                <a:ext uri="{FF2B5EF4-FFF2-40B4-BE49-F238E27FC236}">
                  <a16:creationId xmlns:a16="http://schemas.microsoft.com/office/drawing/2014/main" id="{91AAC5C8-3C8B-3941-9D01-A3252EBD5E8E}"/>
                </a:ext>
              </a:extLst>
            </p:cNvPr>
            <p:cNvSpPr/>
            <p:nvPr/>
          </p:nvSpPr>
          <p:spPr>
            <a:xfrm>
              <a:off x="4400454" y="3257454"/>
              <a:ext cx="52197" cy="52197"/>
            </a:xfrm>
            <a:custGeom>
              <a:avLst/>
              <a:gdLst>
                <a:gd name="connsiteX0" fmla="*/ 26194 w 52197"/>
                <a:gd name="connsiteY0" fmla="*/ 52197 h 52197"/>
                <a:gd name="connsiteX1" fmla="*/ 0 w 52197"/>
                <a:gd name="connsiteY1" fmla="*/ 26194 h 52197"/>
                <a:gd name="connsiteX2" fmla="*/ 26003 w 52197"/>
                <a:gd name="connsiteY2" fmla="*/ 0 h 52197"/>
                <a:gd name="connsiteX3" fmla="*/ 52197 w 52197"/>
                <a:gd name="connsiteY3" fmla="*/ 26003 h 52197"/>
                <a:gd name="connsiteX4" fmla="*/ 52197 w 52197"/>
                <a:gd name="connsiteY4" fmla="*/ 26194 h 52197"/>
                <a:gd name="connsiteX5" fmla="*/ 26194 w 52197"/>
                <a:gd name="connsiteY5" fmla="*/ 52197 h 52197"/>
                <a:gd name="connsiteX6" fmla="*/ 26194 w 52197"/>
                <a:gd name="connsiteY6" fmla="*/ 9620 h 52197"/>
                <a:gd name="connsiteX7" fmla="*/ 9525 w 52197"/>
                <a:gd name="connsiteY7" fmla="*/ 26098 h 52197"/>
                <a:gd name="connsiteX8" fmla="*/ 26003 w 52197"/>
                <a:gd name="connsiteY8" fmla="*/ 42767 h 52197"/>
                <a:gd name="connsiteX9" fmla="*/ 42672 w 52197"/>
                <a:gd name="connsiteY9" fmla="*/ 26289 h 52197"/>
                <a:gd name="connsiteX10" fmla="*/ 42672 w 52197"/>
                <a:gd name="connsiteY10" fmla="*/ 26194 h 52197"/>
                <a:gd name="connsiteX11" fmla="*/ 26194 w 52197"/>
                <a:gd name="connsiteY11" fmla="*/ 9620 h 5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197" h="52197">
                  <a:moveTo>
                    <a:pt x="26194" y="52197"/>
                  </a:moveTo>
                  <a:cubicBezTo>
                    <a:pt x="11780" y="52249"/>
                    <a:pt x="53" y="40607"/>
                    <a:pt x="0" y="26194"/>
                  </a:cubicBezTo>
                  <a:cubicBezTo>
                    <a:pt x="-52" y="11780"/>
                    <a:pt x="11590" y="53"/>
                    <a:pt x="26003" y="0"/>
                  </a:cubicBezTo>
                  <a:cubicBezTo>
                    <a:pt x="40417" y="-52"/>
                    <a:pt x="52144" y="11590"/>
                    <a:pt x="52197" y="26003"/>
                  </a:cubicBezTo>
                  <a:cubicBezTo>
                    <a:pt x="52197" y="26067"/>
                    <a:pt x="52197" y="26130"/>
                    <a:pt x="52197" y="26194"/>
                  </a:cubicBezTo>
                  <a:cubicBezTo>
                    <a:pt x="52145" y="40533"/>
                    <a:pt x="40533" y="52145"/>
                    <a:pt x="26194" y="52197"/>
                  </a:cubicBezTo>
                  <a:close/>
                  <a:moveTo>
                    <a:pt x="26194" y="9620"/>
                  </a:moveTo>
                  <a:cubicBezTo>
                    <a:pt x="17040" y="9567"/>
                    <a:pt x="9578" y="16945"/>
                    <a:pt x="9525" y="26098"/>
                  </a:cubicBezTo>
                  <a:cubicBezTo>
                    <a:pt x="9472" y="35251"/>
                    <a:pt x="16850" y="42714"/>
                    <a:pt x="26003" y="42767"/>
                  </a:cubicBezTo>
                  <a:cubicBezTo>
                    <a:pt x="35156" y="42819"/>
                    <a:pt x="42619" y="35442"/>
                    <a:pt x="42672" y="26289"/>
                  </a:cubicBezTo>
                  <a:cubicBezTo>
                    <a:pt x="42672" y="26257"/>
                    <a:pt x="42672" y="26225"/>
                    <a:pt x="42672" y="26194"/>
                  </a:cubicBezTo>
                  <a:cubicBezTo>
                    <a:pt x="42672" y="17077"/>
                    <a:pt x="35310" y="9672"/>
                    <a:pt x="26194" y="9620"/>
                  </a:cubicBezTo>
                  <a:close/>
                </a:path>
              </a:pathLst>
            </a:custGeom>
            <a:grpFill/>
            <a:ln w="9525" cap="flat">
              <a:no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B203DAC6-440E-204A-ACAB-C1E43F7C68E1}"/>
                </a:ext>
              </a:extLst>
            </p:cNvPr>
            <p:cNvSpPr/>
            <p:nvPr/>
          </p:nvSpPr>
          <p:spPr>
            <a:xfrm>
              <a:off x="4545901" y="3257454"/>
              <a:ext cx="52197" cy="52196"/>
            </a:xfrm>
            <a:custGeom>
              <a:avLst/>
              <a:gdLst>
                <a:gd name="connsiteX0" fmla="*/ 26098 w 52197"/>
                <a:gd name="connsiteY0" fmla="*/ 52197 h 52196"/>
                <a:gd name="connsiteX1" fmla="*/ 0 w 52197"/>
                <a:gd name="connsiteY1" fmla="*/ 26098 h 52196"/>
                <a:gd name="connsiteX2" fmla="*/ 26099 w 52197"/>
                <a:gd name="connsiteY2" fmla="*/ 0 h 52196"/>
                <a:gd name="connsiteX3" fmla="*/ 52197 w 52197"/>
                <a:gd name="connsiteY3" fmla="*/ 26099 h 52196"/>
                <a:gd name="connsiteX4" fmla="*/ 52197 w 52197"/>
                <a:gd name="connsiteY4" fmla="*/ 26194 h 52196"/>
                <a:gd name="connsiteX5" fmla="*/ 26098 w 52197"/>
                <a:gd name="connsiteY5" fmla="*/ 52197 h 52196"/>
                <a:gd name="connsiteX6" fmla="*/ 26098 w 52197"/>
                <a:gd name="connsiteY6" fmla="*/ 9620 h 52196"/>
                <a:gd name="connsiteX7" fmla="*/ 9525 w 52197"/>
                <a:gd name="connsiteY7" fmla="*/ 26194 h 52196"/>
                <a:gd name="connsiteX8" fmla="*/ 26098 w 52197"/>
                <a:gd name="connsiteY8" fmla="*/ 42767 h 52196"/>
                <a:gd name="connsiteX9" fmla="*/ 42672 w 52197"/>
                <a:gd name="connsiteY9" fmla="*/ 26194 h 52196"/>
                <a:gd name="connsiteX10" fmla="*/ 26098 w 52197"/>
                <a:gd name="connsiteY10" fmla="*/ 9620 h 5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97" h="52196">
                  <a:moveTo>
                    <a:pt x="26098" y="52197"/>
                  </a:moveTo>
                  <a:cubicBezTo>
                    <a:pt x="11685" y="52197"/>
                    <a:pt x="0" y="40512"/>
                    <a:pt x="0" y="26098"/>
                  </a:cubicBezTo>
                  <a:cubicBezTo>
                    <a:pt x="0" y="11685"/>
                    <a:pt x="11685" y="0"/>
                    <a:pt x="26099" y="0"/>
                  </a:cubicBezTo>
                  <a:cubicBezTo>
                    <a:pt x="40512" y="0"/>
                    <a:pt x="52197" y="11685"/>
                    <a:pt x="52197" y="26099"/>
                  </a:cubicBezTo>
                  <a:cubicBezTo>
                    <a:pt x="52197" y="26130"/>
                    <a:pt x="52197" y="26162"/>
                    <a:pt x="52197" y="26194"/>
                  </a:cubicBezTo>
                  <a:cubicBezTo>
                    <a:pt x="52144" y="40570"/>
                    <a:pt x="40475" y="52197"/>
                    <a:pt x="26098" y="52197"/>
                  </a:cubicBezTo>
                  <a:close/>
                  <a:moveTo>
                    <a:pt x="26098" y="9620"/>
                  </a:moveTo>
                  <a:cubicBezTo>
                    <a:pt x="16945" y="9620"/>
                    <a:pt x="9525" y="17040"/>
                    <a:pt x="9525" y="26194"/>
                  </a:cubicBezTo>
                  <a:cubicBezTo>
                    <a:pt x="9525" y="35347"/>
                    <a:pt x="16945" y="42767"/>
                    <a:pt x="26098" y="42767"/>
                  </a:cubicBezTo>
                  <a:cubicBezTo>
                    <a:pt x="35252" y="42767"/>
                    <a:pt x="42672" y="35347"/>
                    <a:pt x="42672" y="26194"/>
                  </a:cubicBezTo>
                  <a:cubicBezTo>
                    <a:pt x="42672" y="17040"/>
                    <a:pt x="35252" y="9620"/>
                    <a:pt x="26098" y="9620"/>
                  </a:cubicBezTo>
                  <a:close/>
                </a:path>
              </a:pathLst>
            </a:custGeom>
            <a:grpFill/>
            <a:ln w="9525" cap="flat">
              <a:noFill/>
              <a:prstDash val="solid"/>
              <a:miter/>
            </a:ln>
          </p:spPr>
          <p:txBody>
            <a:bodyPr rtlCol="0" anchor="ctr"/>
            <a:lstStyle/>
            <a:p>
              <a:endParaRPr lang="en-US"/>
            </a:p>
          </p:txBody>
        </p:sp>
        <p:sp>
          <p:nvSpPr>
            <p:cNvPr id="566" name="Freeform 565">
              <a:extLst>
                <a:ext uri="{FF2B5EF4-FFF2-40B4-BE49-F238E27FC236}">
                  <a16:creationId xmlns:a16="http://schemas.microsoft.com/office/drawing/2014/main" id="{872BCE13-A6DE-8642-906E-9BEBF2E5532B}"/>
                </a:ext>
              </a:extLst>
            </p:cNvPr>
            <p:cNvSpPr/>
            <p:nvPr/>
          </p:nvSpPr>
          <p:spPr>
            <a:xfrm>
              <a:off x="4691253" y="3257454"/>
              <a:ext cx="52196" cy="52196"/>
            </a:xfrm>
            <a:custGeom>
              <a:avLst/>
              <a:gdLst>
                <a:gd name="connsiteX0" fmla="*/ 26098 w 52196"/>
                <a:gd name="connsiteY0" fmla="*/ 52197 h 52196"/>
                <a:gd name="connsiteX1" fmla="*/ 0 w 52196"/>
                <a:gd name="connsiteY1" fmla="*/ 26098 h 52196"/>
                <a:gd name="connsiteX2" fmla="*/ 26099 w 52196"/>
                <a:gd name="connsiteY2" fmla="*/ 0 h 52196"/>
                <a:gd name="connsiteX3" fmla="*/ 52197 w 52196"/>
                <a:gd name="connsiteY3" fmla="*/ 26099 h 52196"/>
                <a:gd name="connsiteX4" fmla="*/ 52197 w 52196"/>
                <a:gd name="connsiteY4" fmla="*/ 26194 h 52196"/>
                <a:gd name="connsiteX5" fmla="*/ 26098 w 52196"/>
                <a:gd name="connsiteY5" fmla="*/ 52197 h 52196"/>
                <a:gd name="connsiteX6" fmla="*/ 26098 w 52196"/>
                <a:gd name="connsiteY6" fmla="*/ 9620 h 52196"/>
                <a:gd name="connsiteX7" fmla="*/ 9525 w 52196"/>
                <a:gd name="connsiteY7" fmla="*/ 26194 h 52196"/>
                <a:gd name="connsiteX8" fmla="*/ 26098 w 52196"/>
                <a:gd name="connsiteY8" fmla="*/ 42767 h 52196"/>
                <a:gd name="connsiteX9" fmla="*/ 42672 w 52196"/>
                <a:gd name="connsiteY9" fmla="*/ 26194 h 52196"/>
                <a:gd name="connsiteX10" fmla="*/ 26098 w 52196"/>
                <a:gd name="connsiteY10" fmla="*/ 9620 h 5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96" h="52196">
                  <a:moveTo>
                    <a:pt x="26098" y="52197"/>
                  </a:moveTo>
                  <a:cubicBezTo>
                    <a:pt x="11685" y="52197"/>
                    <a:pt x="0" y="40512"/>
                    <a:pt x="0" y="26098"/>
                  </a:cubicBezTo>
                  <a:cubicBezTo>
                    <a:pt x="0" y="11685"/>
                    <a:pt x="11685" y="0"/>
                    <a:pt x="26099" y="0"/>
                  </a:cubicBezTo>
                  <a:cubicBezTo>
                    <a:pt x="40512" y="0"/>
                    <a:pt x="52197" y="11685"/>
                    <a:pt x="52197" y="26099"/>
                  </a:cubicBezTo>
                  <a:cubicBezTo>
                    <a:pt x="52197" y="26130"/>
                    <a:pt x="52197" y="26162"/>
                    <a:pt x="52197" y="26194"/>
                  </a:cubicBezTo>
                  <a:cubicBezTo>
                    <a:pt x="52144" y="40570"/>
                    <a:pt x="40475" y="52197"/>
                    <a:pt x="26098" y="52197"/>
                  </a:cubicBezTo>
                  <a:close/>
                  <a:moveTo>
                    <a:pt x="26098" y="9620"/>
                  </a:moveTo>
                  <a:cubicBezTo>
                    <a:pt x="16945" y="9620"/>
                    <a:pt x="9525" y="17040"/>
                    <a:pt x="9525" y="26194"/>
                  </a:cubicBezTo>
                  <a:cubicBezTo>
                    <a:pt x="9525" y="35347"/>
                    <a:pt x="16945" y="42767"/>
                    <a:pt x="26098" y="42767"/>
                  </a:cubicBezTo>
                  <a:cubicBezTo>
                    <a:pt x="35252" y="42767"/>
                    <a:pt x="42672" y="35347"/>
                    <a:pt x="42672" y="26194"/>
                  </a:cubicBezTo>
                  <a:cubicBezTo>
                    <a:pt x="42672" y="17040"/>
                    <a:pt x="35252" y="9620"/>
                    <a:pt x="26098" y="9620"/>
                  </a:cubicBezTo>
                  <a:close/>
                </a:path>
              </a:pathLst>
            </a:custGeom>
            <a:grpFill/>
            <a:ln w="9525" cap="flat">
              <a:no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5BBEB1A4-05AC-924E-8711-C1EA2E818B09}"/>
                </a:ext>
              </a:extLst>
            </p:cNvPr>
            <p:cNvSpPr/>
            <p:nvPr/>
          </p:nvSpPr>
          <p:spPr>
            <a:xfrm>
              <a:off x="4400454" y="3354419"/>
              <a:ext cx="52197" cy="52197"/>
            </a:xfrm>
            <a:custGeom>
              <a:avLst/>
              <a:gdLst>
                <a:gd name="connsiteX0" fmla="*/ 26194 w 52197"/>
                <a:gd name="connsiteY0" fmla="*/ 52197 h 52197"/>
                <a:gd name="connsiteX1" fmla="*/ 0 w 52197"/>
                <a:gd name="connsiteY1" fmla="*/ 26194 h 52197"/>
                <a:gd name="connsiteX2" fmla="*/ 26003 w 52197"/>
                <a:gd name="connsiteY2" fmla="*/ 0 h 52197"/>
                <a:gd name="connsiteX3" fmla="*/ 52197 w 52197"/>
                <a:gd name="connsiteY3" fmla="*/ 26003 h 52197"/>
                <a:gd name="connsiteX4" fmla="*/ 52197 w 52197"/>
                <a:gd name="connsiteY4" fmla="*/ 26098 h 52197"/>
                <a:gd name="connsiteX5" fmla="*/ 26194 w 52197"/>
                <a:gd name="connsiteY5" fmla="*/ 52197 h 52197"/>
                <a:gd name="connsiteX6" fmla="*/ 26194 w 52197"/>
                <a:gd name="connsiteY6" fmla="*/ 9620 h 52197"/>
                <a:gd name="connsiteX7" fmla="*/ 9526 w 52197"/>
                <a:gd name="connsiteY7" fmla="*/ 26098 h 52197"/>
                <a:gd name="connsiteX8" fmla="*/ 26004 w 52197"/>
                <a:gd name="connsiteY8" fmla="*/ 42767 h 52197"/>
                <a:gd name="connsiteX9" fmla="*/ 42672 w 52197"/>
                <a:gd name="connsiteY9" fmla="*/ 26288 h 52197"/>
                <a:gd name="connsiteX10" fmla="*/ 42672 w 52197"/>
                <a:gd name="connsiteY10" fmla="*/ 26098 h 52197"/>
                <a:gd name="connsiteX11" fmla="*/ 26194 w 52197"/>
                <a:gd name="connsiteY11" fmla="*/ 9620 h 5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197" h="52197">
                  <a:moveTo>
                    <a:pt x="26194" y="52197"/>
                  </a:moveTo>
                  <a:cubicBezTo>
                    <a:pt x="11780" y="52249"/>
                    <a:pt x="53" y="40607"/>
                    <a:pt x="0" y="26194"/>
                  </a:cubicBezTo>
                  <a:cubicBezTo>
                    <a:pt x="-52" y="11780"/>
                    <a:pt x="11590" y="53"/>
                    <a:pt x="26003" y="0"/>
                  </a:cubicBezTo>
                  <a:cubicBezTo>
                    <a:pt x="40417" y="-52"/>
                    <a:pt x="52144" y="11590"/>
                    <a:pt x="52197" y="26003"/>
                  </a:cubicBezTo>
                  <a:cubicBezTo>
                    <a:pt x="52197" y="26035"/>
                    <a:pt x="52197" y="26067"/>
                    <a:pt x="52197" y="26098"/>
                  </a:cubicBezTo>
                  <a:cubicBezTo>
                    <a:pt x="52197" y="40475"/>
                    <a:pt x="40570" y="52144"/>
                    <a:pt x="26194" y="52197"/>
                  </a:cubicBezTo>
                  <a:close/>
                  <a:moveTo>
                    <a:pt x="26194" y="9620"/>
                  </a:moveTo>
                  <a:cubicBezTo>
                    <a:pt x="17041" y="9568"/>
                    <a:pt x="9578" y="16945"/>
                    <a:pt x="9526" y="26098"/>
                  </a:cubicBezTo>
                  <a:cubicBezTo>
                    <a:pt x="9473" y="35251"/>
                    <a:pt x="16851" y="42714"/>
                    <a:pt x="26004" y="42767"/>
                  </a:cubicBezTo>
                  <a:cubicBezTo>
                    <a:pt x="35157" y="42819"/>
                    <a:pt x="42620" y="35441"/>
                    <a:pt x="42672" y="26288"/>
                  </a:cubicBezTo>
                  <a:cubicBezTo>
                    <a:pt x="42672" y="26225"/>
                    <a:pt x="42672" y="26162"/>
                    <a:pt x="42672" y="26098"/>
                  </a:cubicBezTo>
                  <a:cubicBezTo>
                    <a:pt x="42672" y="16998"/>
                    <a:pt x="35294" y="9620"/>
                    <a:pt x="26194" y="9620"/>
                  </a:cubicBezTo>
                  <a:close/>
                </a:path>
              </a:pathLst>
            </a:custGeom>
            <a:grpFill/>
            <a:ln w="9525" cap="flat">
              <a:noFill/>
              <a:prstDash val="solid"/>
              <a:miter/>
            </a:ln>
          </p:spPr>
          <p:txBody>
            <a:bodyPr rtlCol="0" anchor="ctr"/>
            <a:lstStyle/>
            <a:p>
              <a:endParaRPr lang="en-US"/>
            </a:p>
          </p:txBody>
        </p:sp>
        <p:sp>
          <p:nvSpPr>
            <p:cNvPr id="568" name="Freeform 567">
              <a:extLst>
                <a:ext uri="{FF2B5EF4-FFF2-40B4-BE49-F238E27FC236}">
                  <a16:creationId xmlns:a16="http://schemas.microsoft.com/office/drawing/2014/main" id="{D394C783-D588-C94A-BF57-EA803A930240}"/>
                </a:ext>
              </a:extLst>
            </p:cNvPr>
            <p:cNvSpPr/>
            <p:nvPr/>
          </p:nvSpPr>
          <p:spPr>
            <a:xfrm>
              <a:off x="4545901" y="3354419"/>
              <a:ext cx="52196" cy="52196"/>
            </a:xfrm>
            <a:custGeom>
              <a:avLst/>
              <a:gdLst>
                <a:gd name="connsiteX0" fmla="*/ 26098 w 52196"/>
                <a:gd name="connsiteY0" fmla="*/ 52197 h 52196"/>
                <a:gd name="connsiteX1" fmla="*/ 0 w 52196"/>
                <a:gd name="connsiteY1" fmla="*/ 26098 h 52196"/>
                <a:gd name="connsiteX2" fmla="*/ 26098 w 52196"/>
                <a:gd name="connsiteY2" fmla="*/ 0 h 52196"/>
                <a:gd name="connsiteX3" fmla="*/ 52197 w 52196"/>
                <a:gd name="connsiteY3" fmla="*/ 26098 h 52196"/>
                <a:gd name="connsiteX4" fmla="*/ 26098 w 52196"/>
                <a:gd name="connsiteY4" fmla="*/ 52197 h 52196"/>
                <a:gd name="connsiteX5" fmla="*/ 26098 w 52196"/>
                <a:gd name="connsiteY5" fmla="*/ 9620 h 52196"/>
                <a:gd name="connsiteX6" fmla="*/ 9525 w 52196"/>
                <a:gd name="connsiteY6" fmla="*/ 26194 h 52196"/>
                <a:gd name="connsiteX7" fmla="*/ 26099 w 52196"/>
                <a:gd name="connsiteY7" fmla="*/ 42767 h 52196"/>
                <a:gd name="connsiteX8" fmla="*/ 42672 w 52196"/>
                <a:gd name="connsiteY8" fmla="*/ 26193 h 52196"/>
                <a:gd name="connsiteX9" fmla="*/ 42672 w 52196"/>
                <a:gd name="connsiteY9" fmla="*/ 26098 h 52196"/>
                <a:gd name="connsiteX10" fmla="*/ 26194 w 52196"/>
                <a:gd name="connsiteY10" fmla="*/ 9620 h 52196"/>
                <a:gd name="connsiteX11" fmla="*/ 26098 w 52196"/>
                <a:gd name="connsiteY11" fmla="*/ 9620 h 5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196" h="52196">
                  <a:moveTo>
                    <a:pt x="26098" y="52197"/>
                  </a:moveTo>
                  <a:cubicBezTo>
                    <a:pt x="11685" y="52197"/>
                    <a:pt x="0" y="40512"/>
                    <a:pt x="0" y="26098"/>
                  </a:cubicBezTo>
                  <a:cubicBezTo>
                    <a:pt x="0" y="11685"/>
                    <a:pt x="11685" y="0"/>
                    <a:pt x="26098" y="0"/>
                  </a:cubicBezTo>
                  <a:cubicBezTo>
                    <a:pt x="40512" y="0"/>
                    <a:pt x="52197" y="11685"/>
                    <a:pt x="52197" y="26098"/>
                  </a:cubicBezTo>
                  <a:cubicBezTo>
                    <a:pt x="52197" y="40512"/>
                    <a:pt x="40512" y="52197"/>
                    <a:pt x="26098" y="52197"/>
                  </a:cubicBezTo>
                  <a:close/>
                  <a:moveTo>
                    <a:pt x="26098" y="9620"/>
                  </a:moveTo>
                  <a:cubicBezTo>
                    <a:pt x="16945" y="9620"/>
                    <a:pt x="9525" y="17041"/>
                    <a:pt x="9525" y="26194"/>
                  </a:cubicBezTo>
                  <a:cubicBezTo>
                    <a:pt x="9525" y="35347"/>
                    <a:pt x="16946" y="42767"/>
                    <a:pt x="26099" y="42767"/>
                  </a:cubicBezTo>
                  <a:cubicBezTo>
                    <a:pt x="35252" y="42767"/>
                    <a:pt x="42672" y="35347"/>
                    <a:pt x="42672" y="26193"/>
                  </a:cubicBezTo>
                  <a:cubicBezTo>
                    <a:pt x="42672" y="26162"/>
                    <a:pt x="42672" y="26130"/>
                    <a:pt x="42672" y="26098"/>
                  </a:cubicBezTo>
                  <a:cubicBezTo>
                    <a:pt x="42672" y="16998"/>
                    <a:pt x="35295" y="9620"/>
                    <a:pt x="26194" y="9620"/>
                  </a:cubicBezTo>
                  <a:cubicBezTo>
                    <a:pt x="26162" y="9620"/>
                    <a:pt x="26130" y="9620"/>
                    <a:pt x="26098" y="9620"/>
                  </a:cubicBezTo>
                  <a:close/>
                </a:path>
              </a:pathLst>
            </a:custGeom>
            <a:grpFill/>
            <a:ln w="9525" cap="flat">
              <a:noFill/>
              <a:prstDash val="solid"/>
              <a:miter/>
            </a:ln>
          </p:spPr>
          <p:txBody>
            <a:bodyPr rtlCol="0" anchor="ctr"/>
            <a:lstStyle/>
            <a:p>
              <a:endParaRPr lang="en-US"/>
            </a:p>
          </p:txBody>
        </p:sp>
        <p:sp>
          <p:nvSpPr>
            <p:cNvPr id="569" name="Freeform 568">
              <a:extLst>
                <a:ext uri="{FF2B5EF4-FFF2-40B4-BE49-F238E27FC236}">
                  <a16:creationId xmlns:a16="http://schemas.microsoft.com/office/drawing/2014/main" id="{120DA9A7-FB16-C74E-AA41-B29436ABF365}"/>
                </a:ext>
              </a:extLst>
            </p:cNvPr>
            <p:cNvSpPr/>
            <p:nvPr/>
          </p:nvSpPr>
          <p:spPr>
            <a:xfrm>
              <a:off x="4691252" y="3354419"/>
              <a:ext cx="52197" cy="52196"/>
            </a:xfrm>
            <a:custGeom>
              <a:avLst/>
              <a:gdLst>
                <a:gd name="connsiteX0" fmla="*/ 26098 w 52197"/>
                <a:gd name="connsiteY0" fmla="*/ 52197 h 52196"/>
                <a:gd name="connsiteX1" fmla="*/ 0 w 52197"/>
                <a:gd name="connsiteY1" fmla="*/ 26098 h 52196"/>
                <a:gd name="connsiteX2" fmla="*/ 26098 w 52197"/>
                <a:gd name="connsiteY2" fmla="*/ 0 h 52196"/>
                <a:gd name="connsiteX3" fmla="*/ 52197 w 52197"/>
                <a:gd name="connsiteY3" fmla="*/ 26098 h 52196"/>
                <a:gd name="connsiteX4" fmla="*/ 26098 w 52197"/>
                <a:gd name="connsiteY4" fmla="*/ 52197 h 52196"/>
                <a:gd name="connsiteX5" fmla="*/ 26098 w 52197"/>
                <a:gd name="connsiteY5" fmla="*/ 9620 h 52196"/>
                <a:gd name="connsiteX6" fmla="*/ 9525 w 52197"/>
                <a:gd name="connsiteY6" fmla="*/ 26194 h 52196"/>
                <a:gd name="connsiteX7" fmla="*/ 26099 w 52197"/>
                <a:gd name="connsiteY7" fmla="*/ 42767 h 52196"/>
                <a:gd name="connsiteX8" fmla="*/ 42672 w 52197"/>
                <a:gd name="connsiteY8" fmla="*/ 26193 h 52196"/>
                <a:gd name="connsiteX9" fmla="*/ 42672 w 52197"/>
                <a:gd name="connsiteY9" fmla="*/ 26098 h 52196"/>
                <a:gd name="connsiteX10" fmla="*/ 26194 w 52197"/>
                <a:gd name="connsiteY10" fmla="*/ 9620 h 52196"/>
                <a:gd name="connsiteX11" fmla="*/ 26098 w 52197"/>
                <a:gd name="connsiteY11" fmla="*/ 9620 h 5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197" h="52196">
                  <a:moveTo>
                    <a:pt x="26098" y="52197"/>
                  </a:moveTo>
                  <a:cubicBezTo>
                    <a:pt x="11685" y="52197"/>
                    <a:pt x="0" y="40512"/>
                    <a:pt x="0" y="26098"/>
                  </a:cubicBezTo>
                  <a:cubicBezTo>
                    <a:pt x="0" y="11685"/>
                    <a:pt x="11685" y="0"/>
                    <a:pt x="26098" y="0"/>
                  </a:cubicBezTo>
                  <a:cubicBezTo>
                    <a:pt x="40512" y="0"/>
                    <a:pt x="52197" y="11685"/>
                    <a:pt x="52197" y="26098"/>
                  </a:cubicBezTo>
                  <a:cubicBezTo>
                    <a:pt x="52197" y="40512"/>
                    <a:pt x="40512" y="52197"/>
                    <a:pt x="26098" y="52197"/>
                  </a:cubicBezTo>
                  <a:close/>
                  <a:moveTo>
                    <a:pt x="26098" y="9620"/>
                  </a:moveTo>
                  <a:cubicBezTo>
                    <a:pt x="16945" y="9620"/>
                    <a:pt x="9525" y="17041"/>
                    <a:pt x="9525" y="26194"/>
                  </a:cubicBezTo>
                  <a:cubicBezTo>
                    <a:pt x="9525" y="35347"/>
                    <a:pt x="16946" y="42767"/>
                    <a:pt x="26099" y="42767"/>
                  </a:cubicBezTo>
                  <a:cubicBezTo>
                    <a:pt x="35252" y="42767"/>
                    <a:pt x="42672" y="35347"/>
                    <a:pt x="42672" y="26193"/>
                  </a:cubicBezTo>
                  <a:cubicBezTo>
                    <a:pt x="42672" y="26162"/>
                    <a:pt x="42672" y="26130"/>
                    <a:pt x="42672" y="26098"/>
                  </a:cubicBezTo>
                  <a:cubicBezTo>
                    <a:pt x="42672" y="16998"/>
                    <a:pt x="35295" y="9620"/>
                    <a:pt x="26194" y="9620"/>
                  </a:cubicBezTo>
                  <a:cubicBezTo>
                    <a:pt x="26162" y="9620"/>
                    <a:pt x="26130" y="9620"/>
                    <a:pt x="26098" y="9620"/>
                  </a:cubicBezTo>
                  <a:close/>
                </a:path>
              </a:pathLst>
            </a:custGeom>
            <a:grpFill/>
            <a:ln w="9525" cap="flat">
              <a:noFill/>
              <a:prstDash val="solid"/>
              <a:miter/>
            </a:ln>
          </p:spPr>
          <p:txBody>
            <a:bodyPr rtlCol="0" anchor="ctr"/>
            <a:lstStyle/>
            <a:p>
              <a:endParaRPr lang="en-US"/>
            </a:p>
          </p:txBody>
        </p:sp>
        <p:sp>
          <p:nvSpPr>
            <p:cNvPr id="570" name="Freeform 569">
              <a:extLst>
                <a:ext uri="{FF2B5EF4-FFF2-40B4-BE49-F238E27FC236}">
                  <a16:creationId xmlns:a16="http://schemas.microsoft.com/office/drawing/2014/main" id="{F7D4FB90-7D1D-3B44-8374-B96349F89A54}"/>
                </a:ext>
              </a:extLst>
            </p:cNvPr>
            <p:cNvSpPr/>
            <p:nvPr/>
          </p:nvSpPr>
          <p:spPr>
            <a:xfrm>
              <a:off x="4400454" y="3451288"/>
              <a:ext cx="52197" cy="52197"/>
            </a:xfrm>
            <a:custGeom>
              <a:avLst/>
              <a:gdLst>
                <a:gd name="connsiteX0" fmla="*/ 26194 w 52197"/>
                <a:gd name="connsiteY0" fmla="*/ 52197 h 52197"/>
                <a:gd name="connsiteX1" fmla="*/ 0 w 52197"/>
                <a:gd name="connsiteY1" fmla="*/ 26194 h 52197"/>
                <a:gd name="connsiteX2" fmla="*/ 26003 w 52197"/>
                <a:gd name="connsiteY2" fmla="*/ 0 h 52197"/>
                <a:gd name="connsiteX3" fmla="*/ 52197 w 52197"/>
                <a:gd name="connsiteY3" fmla="*/ 26003 h 52197"/>
                <a:gd name="connsiteX4" fmla="*/ 52197 w 52197"/>
                <a:gd name="connsiteY4" fmla="*/ 26194 h 52197"/>
                <a:gd name="connsiteX5" fmla="*/ 26194 w 52197"/>
                <a:gd name="connsiteY5" fmla="*/ 52197 h 52197"/>
                <a:gd name="connsiteX6" fmla="*/ 26194 w 52197"/>
                <a:gd name="connsiteY6" fmla="*/ 9620 h 52197"/>
                <a:gd name="connsiteX7" fmla="*/ 9525 w 52197"/>
                <a:gd name="connsiteY7" fmla="*/ 26098 h 52197"/>
                <a:gd name="connsiteX8" fmla="*/ 26003 w 52197"/>
                <a:gd name="connsiteY8" fmla="*/ 42767 h 52197"/>
                <a:gd name="connsiteX9" fmla="*/ 42672 w 52197"/>
                <a:gd name="connsiteY9" fmla="*/ 26289 h 52197"/>
                <a:gd name="connsiteX10" fmla="*/ 42672 w 52197"/>
                <a:gd name="connsiteY10" fmla="*/ 26194 h 52197"/>
                <a:gd name="connsiteX11" fmla="*/ 26194 w 52197"/>
                <a:gd name="connsiteY11" fmla="*/ 9620 h 5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197" h="52197">
                  <a:moveTo>
                    <a:pt x="26194" y="52197"/>
                  </a:moveTo>
                  <a:cubicBezTo>
                    <a:pt x="11780" y="52249"/>
                    <a:pt x="53" y="40607"/>
                    <a:pt x="0" y="26194"/>
                  </a:cubicBezTo>
                  <a:cubicBezTo>
                    <a:pt x="-52" y="11780"/>
                    <a:pt x="11590" y="53"/>
                    <a:pt x="26003" y="0"/>
                  </a:cubicBezTo>
                  <a:cubicBezTo>
                    <a:pt x="40417" y="-52"/>
                    <a:pt x="52144" y="11590"/>
                    <a:pt x="52197" y="26003"/>
                  </a:cubicBezTo>
                  <a:cubicBezTo>
                    <a:pt x="52197" y="26067"/>
                    <a:pt x="52197" y="26130"/>
                    <a:pt x="52197" y="26194"/>
                  </a:cubicBezTo>
                  <a:cubicBezTo>
                    <a:pt x="52145" y="40533"/>
                    <a:pt x="40533" y="52145"/>
                    <a:pt x="26194" y="52197"/>
                  </a:cubicBezTo>
                  <a:close/>
                  <a:moveTo>
                    <a:pt x="26194" y="9620"/>
                  </a:moveTo>
                  <a:cubicBezTo>
                    <a:pt x="17040" y="9567"/>
                    <a:pt x="9578" y="16945"/>
                    <a:pt x="9525" y="26098"/>
                  </a:cubicBezTo>
                  <a:cubicBezTo>
                    <a:pt x="9472" y="35251"/>
                    <a:pt x="16850" y="42714"/>
                    <a:pt x="26003" y="42767"/>
                  </a:cubicBezTo>
                  <a:cubicBezTo>
                    <a:pt x="35156" y="42819"/>
                    <a:pt x="42619" y="35442"/>
                    <a:pt x="42672" y="26289"/>
                  </a:cubicBezTo>
                  <a:cubicBezTo>
                    <a:pt x="42672" y="26257"/>
                    <a:pt x="42672" y="26225"/>
                    <a:pt x="42672" y="26194"/>
                  </a:cubicBezTo>
                  <a:cubicBezTo>
                    <a:pt x="42672" y="17077"/>
                    <a:pt x="35310" y="9672"/>
                    <a:pt x="26194" y="9620"/>
                  </a:cubicBezTo>
                  <a:close/>
                </a:path>
              </a:pathLst>
            </a:custGeom>
            <a:grpFill/>
            <a:ln w="9525" cap="flat">
              <a:no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36D21952-A331-3B4D-92FC-8A9AA8AA7087}"/>
                </a:ext>
              </a:extLst>
            </p:cNvPr>
            <p:cNvSpPr/>
            <p:nvPr/>
          </p:nvSpPr>
          <p:spPr>
            <a:xfrm>
              <a:off x="4545901" y="3451288"/>
              <a:ext cx="52197" cy="52197"/>
            </a:xfrm>
            <a:custGeom>
              <a:avLst/>
              <a:gdLst>
                <a:gd name="connsiteX0" fmla="*/ 26098 w 52197"/>
                <a:gd name="connsiteY0" fmla="*/ 52197 h 52197"/>
                <a:gd name="connsiteX1" fmla="*/ 0 w 52197"/>
                <a:gd name="connsiteY1" fmla="*/ 26098 h 52197"/>
                <a:gd name="connsiteX2" fmla="*/ 26099 w 52197"/>
                <a:gd name="connsiteY2" fmla="*/ 0 h 52197"/>
                <a:gd name="connsiteX3" fmla="*/ 52197 w 52197"/>
                <a:gd name="connsiteY3" fmla="*/ 26099 h 52197"/>
                <a:gd name="connsiteX4" fmla="*/ 52197 w 52197"/>
                <a:gd name="connsiteY4" fmla="*/ 26194 h 52197"/>
                <a:gd name="connsiteX5" fmla="*/ 26098 w 52197"/>
                <a:gd name="connsiteY5" fmla="*/ 52197 h 52197"/>
                <a:gd name="connsiteX6" fmla="*/ 26098 w 52197"/>
                <a:gd name="connsiteY6" fmla="*/ 9620 h 52197"/>
                <a:gd name="connsiteX7" fmla="*/ 9525 w 52197"/>
                <a:gd name="connsiteY7" fmla="*/ 26194 h 52197"/>
                <a:gd name="connsiteX8" fmla="*/ 26098 w 52197"/>
                <a:gd name="connsiteY8" fmla="*/ 42767 h 52197"/>
                <a:gd name="connsiteX9" fmla="*/ 42672 w 52197"/>
                <a:gd name="connsiteY9" fmla="*/ 26194 h 52197"/>
                <a:gd name="connsiteX10" fmla="*/ 26098 w 52197"/>
                <a:gd name="connsiteY10" fmla="*/ 9620 h 5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97" h="52197">
                  <a:moveTo>
                    <a:pt x="26098" y="52197"/>
                  </a:moveTo>
                  <a:cubicBezTo>
                    <a:pt x="11685" y="52197"/>
                    <a:pt x="0" y="40512"/>
                    <a:pt x="0" y="26098"/>
                  </a:cubicBezTo>
                  <a:cubicBezTo>
                    <a:pt x="0" y="11685"/>
                    <a:pt x="11685" y="0"/>
                    <a:pt x="26099" y="0"/>
                  </a:cubicBezTo>
                  <a:cubicBezTo>
                    <a:pt x="40512" y="0"/>
                    <a:pt x="52197" y="11685"/>
                    <a:pt x="52197" y="26099"/>
                  </a:cubicBezTo>
                  <a:cubicBezTo>
                    <a:pt x="52197" y="26130"/>
                    <a:pt x="52197" y="26162"/>
                    <a:pt x="52197" y="26194"/>
                  </a:cubicBezTo>
                  <a:cubicBezTo>
                    <a:pt x="52144" y="40570"/>
                    <a:pt x="40475" y="52197"/>
                    <a:pt x="26098" y="52197"/>
                  </a:cubicBezTo>
                  <a:close/>
                  <a:moveTo>
                    <a:pt x="26098" y="9620"/>
                  </a:moveTo>
                  <a:cubicBezTo>
                    <a:pt x="16945" y="9620"/>
                    <a:pt x="9525" y="17040"/>
                    <a:pt x="9525" y="26194"/>
                  </a:cubicBezTo>
                  <a:cubicBezTo>
                    <a:pt x="9525" y="35347"/>
                    <a:pt x="16945" y="42767"/>
                    <a:pt x="26098" y="42767"/>
                  </a:cubicBezTo>
                  <a:cubicBezTo>
                    <a:pt x="35252" y="42767"/>
                    <a:pt x="42672" y="35347"/>
                    <a:pt x="42672" y="26194"/>
                  </a:cubicBezTo>
                  <a:cubicBezTo>
                    <a:pt x="42672" y="17040"/>
                    <a:pt x="35252" y="9620"/>
                    <a:pt x="26098" y="9620"/>
                  </a:cubicBezTo>
                  <a:close/>
                </a:path>
              </a:pathLst>
            </a:custGeom>
            <a:grpFill/>
            <a:ln w="9525" cap="flat">
              <a:noFill/>
              <a:prstDash val="solid"/>
              <a:miter/>
            </a:ln>
          </p:spPr>
          <p:txBody>
            <a:bodyPr rtlCol="0" anchor="ctr"/>
            <a:lstStyle/>
            <a:p>
              <a:endParaRPr lang="en-US"/>
            </a:p>
          </p:txBody>
        </p:sp>
        <p:sp>
          <p:nvSpPr>
            <p:cNvPr id="573" name="Freeform 572">
              <a:extLst>
                <a:ext uri="{FF2B5EF4-FFF2-40B4-BE49-F238E27FC236}">
                  <a16:creationId xmlns:a16="http://schemas.microsoft.com/office/drawing/2014/main" id="{F8E2802D-D1C8-734D-9850-34656DB20B20}"/>
                </a:ext>
              </a:extLst>
            </p:cNvPr>
            <p:cNvSpPr/>
            <p:nvPr/>
          </p:nvSpPr>
          <p:spPr>
            <a:xfrm>
              <a:off x="4691253" y="3451288"/>
              <a:ext cx="52196" cy="52197"/>
            </a:xfrm>
            <a:custGeom>
              <a:avLst/>
              <a:gdLst>
                <a:gd name="connsiteX0" fmla="*/ 26098 w 52196"/>
                <a:gd name="connsiteY0" fmla="*/ 52197 h 52197"/>
                <a:gd name="connsiteX1" fmla="*/ 0 w 52196"/>
                <a:gd name="connsiteY1" fmla="*/ 26098 h 52197"/>
                <a:gd name="connsiteX2" fmla="*/ 26099 w 52196"/>
                <a:gd name="connsiteY2" fmla="*/ 0 h 52197"/>
                <a:gd name="connsiteX3" fmla="*/ 52197 w 52196"/>
                <a:gd name="connsiteY3" fmla="*/ 26099 h 52197"/>
                <a:gd name="connsiteX4" fmla="*/ 52197 w 52196"/>
                <a:gd name="connsiteY4" fmla="*/ 26194 h 52197"/>
                <a:gd name="connsiteX5" fmla="*/ 26194 w 52196"/>
                <a:gd name="connsiteY5" fmla="*/ 52197 h 52197"/>
                <a:gd name="connsiteX6" fmla="*/ 26098 w 52196"/>
                <a:gd name="connsiteY6" fmla="*/ 52197 h 52197"/>
                <a:gd name="connsiteX7" fmla="*/ 26098 w 52196"/>
                <a:gd name="connsiteY7" fmla="*/ 9620 h 52197"/>
                <a:gd name="connsiteX8" fmla="*/ 9525 w 52196"/>
                <a:gd name="connsiteY8" fmla="*/ 26194 h 52197"/>
                <a:gd name="connsiteX9" fmla="*/ 26098 w 52196"/>
                <a:gd name="connsiteY9" fmla="*/ 42767 h 52197"/>
                <a:gd name="connsiteX10" fmla="*/ 42672 w 52196"/>
                <a:gd name="connsiteY10" fmla="*/ 26194 h 52197"/>
                <a:gd name="connsiteX11" fmla="*/ 26098 w 52196"/>
                <a:gd name="connsiteY11" fmla="*/ 9620 h 5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196" h="52197">
                  <a:moveTo>
                    <a:pt x="26098" y="52197"/>
                  </a:moveTo>
                  <a:cubicBezTo>
                    <a:pt x="11685" y="52197"/>
                    <a:pt x="0" y="40512"/>
                    <a:pt x="0" y="26098"/>
                  </a:cubicBezTo>
                  <a:cubicBezTo>
                    <a:pt x="0" y="11685"/>
                    <a:pt x="11685" y="0"/>
                    <a:pt x="26099" y="0"/>
                  </a:cubicBezTo>
                  <a:cubicBezTo>
                    <a:pt x="40512" y="0"/>
                    <a:pt x="52197" y="11685"/>
                    <a:pt x="52197" y="26099"/>
                  </a:cubicBezTo>
                  <a:cubicBezTo>
                    <a:pt x="52197" y="26130"/>
                    <a:pt x="52197" y="26162"/>
                    <a:pt x="52197" y="26194"/>
                  </a:cubicBezTo>
                  <a:cubicBezTo>
                    <a:pt x="52197" y="40555"/>
                    <a:pt x="40555" y="52197"/>
                    <a:pt x="26194" y="52197"/>
                  </a:cubicBezTo>
                  <a:cubicBezTo>
                    <a:pt x="26162" y="52197"/>
                    <a:pt x="26130" y="52197"/>
                    <a:pt x="26098" y="52197"/>
                  </a:cubicBezTo>
                  <a:close/>
                  <a:moveTo>
                    <a:pt x="26098" y="9620"/>
                  </a:moveTo>
                  <a:cubicBezTo>
                    <a:pt x="16945" y="9620"/>
                    <a:pt x="9525" y="17040"/>
                    <a:pt x="9525" y="26194"/>
                  </a:cubicBezTo>
                  <a:cubicBezTo>
                    <a:pt x="9525" y="35347"/>
                    <a:pt x="16945" y="42767"/>
                    <a:pt x="26098" y="42767"/>
                  </a:cubicBezTo>
                  <a:cubicBezTo>
                    <a:pt x="35252" y="42767"/>
                    <a:pt x="42672" y="35347"/>
                    <a:pt x="42672" y="26194"/>
                  </a:cubicBezTo>
                  <a:cubicBezTo>
                    <a:pt x="42672" y="17040"/>
                    <a:pt x="35252" y="9620"/>
                    <a:pt x="26098" y="9620"/>
                  </a:cubicBezTo>
                  <a:close/>
                </a:path>
              </a:pathLst>
            </a:custGeom>
            <a:grpFill/>
            <a:ln w="9525" cap="flat">
              <a:noFill/>
              <a:prstDash val="solid"/>
              <a:miter/>
            </a:ln>
          </p:spPr>
          <p:txBody>
            <a:bodyPr rtlCol="0" anchor="ctr"/>
            <a:lstStyle/>
            <a:p>
              <a:endParaRPr lang="en-US"/>
            </a:p>
          </p:txBody>
        </p:sp>
        <p:sp>
          <p:nvSpPr>
            <p:cNvPr id="574" name="Freeform 573">
              <a:extLst>
                <a:ext uri="{FF2B5EF4-FFF2-40B4-BE49-F238E27FC236}">
                  <a16:creationId xmlns:a16="http://schemas.microsoft.com/office/drawing/2014/main" id="{9A1A8E46-2BD8-9C49-BF67-F494BAD7055A}"/>
                </a:ext>
              </a:extLst>
            </p:cNvPr>
            <p:cNvSpPr/>
            <p:nvPr/>
          </p:nvSpPr>
          <p:spPr>
            <a:xfrm>
              <a:off x="4400454" y="3548253"/>
              <a:ext cx="52197" cy="52196"/>
            </a:xfrm>
            <a:custGeom>
              <a:avLst/>
              <a:gdLst>
                <a:gd name="connsiteX0" fmla="*/ 26194 w 52197"/>
                <a:gd name="connsiteY0" fmla="*/ 52197 h 52196"/>
                <a:gd name="connsiteX1" fmla="*/ 0 w 52197"/>
                <a:gd name="connsiteY1" fmla="*/ 26194 h 52196"/>
                <a:gd name="connsiteX2" fmla="*/ 26003 w 52197"/>
                <a:gd name="connsiteY2" fmla="*/ 0 h 52196"/>
                <a:gd name="connsiteX3" fmla="*/ 52197 w 52197"/>
                <a:gd name="connsiteY3" fmla="*/ 26003 h 52196"/>
                <a:gd name="connsiteX4" fmla="*/ 52197 w 52197"/>
                <a:gd name="connsiteY4" fmla="*/ 26098 h 52196"/>
                <a:gd name="connsiteX5" fmla="*/ 26194 w 52197"/>
                <a:gd name="connsiteY5" fmla="*/ 52197 h 52196"/>
                <a:gd name="connsiteX6" fmla="*/ 26194 w 52197"/>
                <a:gd name="connsiteY6" fmla="*/ 9620 h 52196"/>
                <a:gd name="connsiteX7" fmla="*/ 9526 w 52197"/>
                <a:gd name="connsiteY7" fmla="*/ 26098 h 52196"/>
                <a:gd name="connsiteX8" fmla="*/ 26004 w 52197"/>
                <a:gd name="connsiteY8" fmla="*/ 42767 h 52196"/>
                <a:gd name="connsiteX9" fmla="*/ 42672 w 52197"/>
                <a:gd name="connsiteY9" fmla="*/ 26288 h 52196"/>
                <a:gd name="connsiteX10" fmla="*/ 42672 w 52197"/>
                <a:gd name="connsiteY10" fmla="*/ 26098 h 52196"/>
                <a:gd name="connsiteX11" fmla="*/ 26194 w 52197"/>
                <a:gd name="connsiteY11" fmla="*/ 9620 h 5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197" h="52196">
                  <a:moveTo>
                    <a:pt x="26194" y="52197"/>
                  </a:moveTo>
                  <a:cubicBezTo>
                    <a:pt x="11780" y="52249"/>
                    <a:pt x="53" y="40607"/>
                    <a:pt x="0" y="26194"/>
                  </a:cubicBezTo>
                  <a:cubicBezTo>
                    <a:pt x="-52" y="11780"/>
                    <a:pt x="11590" y="53"/>
                    <a:pt x="26003" y="0"/>
                  </a:cubicBezTo>
                  <a:cubicBezTo>
                    <a:pt x="40417" y="-52"/>
                    <a:pt x="52144" y="11590"/>
                    <a:pt x="52197" y="26003"/>
                  </a:cubicBezTo>
                  <a:cubicBezTo>
                    <a:pt x="52197" y="26035"/>
                    <a:pt x="52197" y="26067"/>
                    <a:pt x="52197" y="26098"/>
                  </a:cubicBezTo>
                  <a:cubicBezTo>
                    <a:pt x="52197" y="40475"/>
                    <a:pt x="40570" y="52144"/>
                    <a:pt x="26194" y="52197"/>
                  </a:cubicBezTo>
                  <a:close/>
                  <a:moveTo>
                    <a:pt x="26194" y="9620"/>
                  </a:moveTo>
                  <a:cubicBezTo>
                    <a:pt x="17041" y="9568"/>
                    <a:pt x="9578" y="16945"/>
                    <a:pt x="9526" y="26098"/>
                  </a:cubicBezTo>
                  <a:cubicBezTo>
                    <a:pt x="9473" y="35251"/>
                    <a:pt x="16851" y="42714"/>
                    <a:pt x="26004" y="42767"/>
                  </a:cubicBezTo>
                  <a:cubicBezTo>
                    <a:pt x="35157" y="42819"/>
                    <a:pt x="42620" y="35441"/>
                    <a:pt x="42672" y="26288"/>
                  </a:cubicBezTo>
                  <a:cubicBezTo>
                    <a:pt x="42672" y="26225"/>
                    <a:pt x="42672" y="26162"/>
                    <a:pt x="42672" y="26098"/>
                  </a:cubicBezTo>
                  <a:cubicBezTo>
                    <a:pt x="42620" y="17019"/>
                    <a:pt x="35273" y="9672"/>
                    <a:pt x="26194" y="9620"/>
                  </a:cubicBezTo>
                  <a:close/>
                </a:path>
              </a:pathLst>
            </a:custGeom>
            <a:grpFill/>
            <a:ln w="9525" cap="flat">
              <a:noFill/>
              <a:prstDash val="solid"/>
              <a:miter/>
            </a:ln>
          </p:spPr>
          <p:txBody>
            <a:bodyPr rtlCol="0" anchor="ctr"/>
            <a:lstStyle/>
            <a:p>
              <a:endParaRPr lang="en-US"/>
            </a:p>
          </p:txBody>
        </p:sp>
        <p:sp>
          <p:nvSpPr>
            <p:cNvPr id="575" name="Freeform 574">
              <a:extLst>
                <a:ext uri="{FF2B5EF4-FFF2-40B4-BE49-F238E27FC236}">
                  <a16:creationId xmlns:a16="http://schemas.microsoft.com/office/drawing/2014/main" id="{6DFEADB7-6E10-EE40-B6BC-8913D6EA2EE0}"/>
                </a:ext>
              </a:extLst>
            </p:cNvPr>
            <p:cNvSpPr/>
            <p:nvPr/>
          </p:nvSpPr>
          <p:spPr>
            <a:xfrm>
              <a:off x="4545901" y="3548252"/>
              <a:ext cx="52196" cy="52197"/>
            </a:xfrm>
            <a:custGeom>
              <a:avLst/>
              <a:gdLst>
                <a:gd name="connsiteX0" fmla="*/ 26098 w 52196"/>
                <a:gd name="connsiteY0" fmla="*/ 52197 h 52197"/>
                <a:gd name="connsiteX1" fmla="*/ 0 w 52196"/>
                <a:gd name="connsiteY1" fmla="*/ 26098 h 52197"/>
                <a:gd name="connsiteX2" fmla="*/ 26098 w 52196"/>
                <a:gd name="connsiteY2" fmla="*/ 0 h 52197"/>
                <a:gd name="connsiteX3" fmla="*/ 52197 w 52196"/>
                <a:gd name="connsiteY3" fmla="*/ 26098 h 52197"/>
                <a:gd name="connsiteX4" fmla="*/ 26098 w 52196"/>
                <a:gd name="connsiteY4" fmla="*/ 52197 h 52197"/>
                <a:gd name="connsiteX5" fmla="*/ 26098 w 52196"/>
                <a:gd name="connsiteY5" fmla="*/ 9620 h 52197"/>
                <a:gd name="connsiteX6" fmla="*/ 9525 w 52196"/>
                <a:gd name="connsiteY6" fmla="*/ 26194 h 52197"/>
                <a:gd name="connsiteX7" fmla="*/ 26099 w 52196"/>
                <a:gd name="connsiteY7" fmla="*/ 42767 h 52197"/>
                <a:gd name="connsiteX8" fmla="*/ 42672 w 52196"/>
                <a:gd name="connsiteY8" fmla="*/ 26194 h 52197"/>
                <a:gd name="connsiteX9" fmla="*/ 42672 w 52196"/>
                <a:gd name="connsiteY9" fmla="*/ 26099 h 52197"/>
                <a:gd name="connsiteX10" fmla="*/ 26098 w 52196"/>
                <a:gd name="connsiteY10" fmla="*/ 9620 h 5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96" h="52197">
                  <a:moveTo>
                    <a:pt x="26098" y="52197"/>
                  </a:moveTo>
                  <a:cubicBezTo>
                    <a:pt x="11685" y="52197"/>
                    <a:pt x="0" y="40512"/>
                    <a:pt x="0" y="26098"/>
                  </a:cubicBezTo>
                  <a:cubicBezTo>
                    <a:pt x="0" y="11685"/>
                    <a:pt x="11685" y="0"/>
                    <a:pt x="26098" y="0"/>
                  </a:cubicBezTo>
                  <a:cubicBezTo>
                    <a:pt x="40512" y="0"/>
                    <a:pt x="52197" y="11685"/>
                    <a:pt x="52197" y="26098"/>
                  </a:cubicBezTo>
                  <a:cubicBezTo>
                    <a:pt x="52197" y="40512"/>
                    <a:pt x="40512" y="52197"/>
                    <a:pt x="26098" y="52197"/>
                  </a:cubicBezTo>
                  <a:close/>
                  <a:moveTo>
                    <a:pt x="26098" y="9620"/>
                  </a:moveTo>
                  <a:cubicBezTo>
                    <a:pt x="16945" y="9620"/>
                    <a:pt x="9525" y="17041"/>
                    <a:pt x="9525" y="26194"/>
                  </a:cubicBezTo>
                  <a:cubicBezTo>
                    <a:pt x="9525" y="35347"/>
                    <a:pt x="16946" y="42767"/>
                    <a:pt x="26099" y="42767"/>
                  </a:cubicBezTo>
                  <a:cubicBezTo>
                    <a:pt x="35252" y="42767"/>
                    <a:pt x="42672" y="35347"/>
                    <a:pt x="42672" y="26194"/>
                  </a:cubicBezTo>
                  <a:cubicBezTo>
                    <a:pt x="42672" y="26162"/>
                    <a:pt x="42672" y="26130"/>
                    <a:pt x="42672" y="26099"/>
                  </a:cubicBezTo>
                  <a:cubicBezTo>
                    <a:pt x="42620" y="16982"/>
                    <a:pt x="35215" y="9620"/>
                    <a:pt x="26098" y="9620"/>
                  </a:cubicBezTo>
                  <a:close/>
                </a:path>
              </a:pathLst>
            </a:custGeom>
            <a:grpFill/>
            <a:ln w="9525" cap="flat">
              <a:noFill/>
              <a:prstDash val="solid"/>
              <a:miter/>
            </a:ln>
          </p:spPr>
          <p:txBody>
            <a:bodyPr rtlCol="0" anchor="ctr"/>
            <a:lstStyle/>
            <a:p>
              <a:endParaRPr lang="en-US"/>
            </a:p>
          </p:txBody>
        </p:sp>
        <p:sp>
          <p:nvSpPr>
            <p:cNvPr id="576" name="Freeform 575">
              <a:extLst>
                <a:ext uri="{FF2B5EF4-FFF2-40B4-BE49-F238E27FC236}">
                  <a16:creationId xmlns:a16="http://schemas.microsoft.com/office/drawing/2014/main" id="{0C24728A-CC6C-6443-9738-F81B08EEA4AE}"/>
                </a:ext>
              </a:extLst>
            </p:cNvPr>
            <p:cNvSpPr/>
            <p:nvPr/>
          </p:nvSpPr>
          <p:spPr>
            <a:xfrm>
              <a:off x="4691252" y="3548252"/>
              <a:ext cx="52197" cy="52197"/>
            </a:xfrm>
            <a:custGeom>
              <a:avLst/>
              <a:gdLst>
                <a:gd name="connsiteX0" fmla="*/ 26098 w 52197"/>
                <a:gd name="connsiteY0" fmla="*/ 52197 h 52197"/>
                <a:gd name="connsiteX1" fmla="*/ 0 w 52197"/>
                <a:gd name="connsiteY1" fmla="*/ 26098 h 52197"/>
                <a:gd name="connsiteX2" fmla="*/ 26098 w 52197"/>
                <a:gd name="connsiteY2" fmla="*/ 0 h 52197"/>
                <a:gd name="connsiteX3" fmla="*/ 52197 w 52197"/>
                <a:gd name="connsiteY3" fmla="*/ 26098 h 52197"/>
                <a:gd name="connsiteX4" fmla="*/ 26098 w 52197"/>
                <a:gd name="connsiteY4" fmla="*/ 52197 h 52197"/>
                <a:gd name="connsiteX5" fmla="*/ 26098 w 52197"/>
                <a:gd name="connsiteY5" fmla="*/ 9620 h 52197"/>
                <a:gd name="connsiteX6" fmla="*/ 9525 w 52197"/>
                <a:gd name="connsiteY6" fmla="*/ 26194 h 52197"/>
                <a:gd name="connsiteX7" fmla="*/ 26099 w 52197"/>
                <a:gd name="connsiteY7" fmla="*/ 42767 h 52197"/>
                <a:gd name="connsiteX8" fmla="*/ 42672 w 52197"/>
                <a:gd name="connsiteY8" fmla="*/ 26194 h 52197"/>
                <a:gd name="connsiteX9" fmla="*/ 42672 w 52197"/>
                <a:gd name="connsiteY9" fmla="*/ 26099 h 52197"/>
                <a:gd name="connsiteX10" fmla="*/ 26098 w 52197"/>
                <a:gd name="connsiteY10" fmla="*/ 9620 h 5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97" h="52197">
                  <a:moveTo>
                    <a:pt x="26098" y="52197"/>
                  </a:moveTo>
                  <a:cubicBezTo>
                    <a:pt x="11685" y="52197"/>
                    <a:pt x="0" y="40512"/>
                    <a:pt x="0" y="26098"/>
                  </a:cubicBezTo>
                  <a:cubicBezTo>
                    <a:pt x="0" y="11685"/>
                    <a:pt x="11685" y="0"/>
                    <a:pt x="26098" y="0"/>
                  </a:cubicBezTo>
                  <a:cubicBezTo>
                    <a:pt x="40512" y="0"/>
                    <a:pt x="52197" y="11685"/>
                    <a:pt x="52197" y="26098"/>
                  </a:cubicBezTo>
                  <a:cubicBezTo>
                    <a:pt x="52197" y="40512"/>
                    <a:pt x="40512" y="52197"/>
                    <a:pt x="26098" y="52197"/>
                  </a:cubicBezTo>
                  <a:close/>
                  <a:moveTo>
                    <a:pt x="26098" y="9620"/>
                  </a:moveTo>
                  <a:cubicBezTo>
                    <a:pt x="16945" y="9620"/>
                    <a:pt x="9525" y="17041"/>
                    <a:pt x="9525" y="26194"/>
                  </a:cubicBezTo>
                  <a:cubicBezTo>
                    <a:pt x="9525" y="35347"/>
                    <a:pt x="16946" y="42767"/>
                    <a:pt x="26099" y="42767"/>
                  </a:cubicBezTo>
                  <a:cubicBezTo>
                    <a:pt x="35252" y="42767"/>
                    <a:pt x="42672" y="35347"/>
                    <a:pt x="42672" y="26194"/>
                  </a:cubicBezTo>
                  <a:cubicBezTo>
                    <a:pt x="42672" y="26162"/>
                    <a:pt x="42672" y="26130"/>
                    <a:pt x="42672" y="26099"/>
                  </a:cubicBezTo>
                  <a:cubicBezTo>
                    <a:pt x="42620" y="16982"/>
                    <a:pt x="35215" y="9620"/>
                    <a:pt x="26098" y="9620"/>
                  </a:cubicBezTo>
                  <a:close/>
                </a:path>
              </a:pathLst>
            </a:custGeom>
            <a:grpFill/>
            <a:ln w="9525" cap="flat">
              <a:no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ABA0F4EB-5BE0-9743-B4C9-C374BEF92449}"/>
                </a:ext>
              </a:extLst>
            </p:cNvPr>
            <p:cNvSpPr/>
            <p:nvPr/>
          </p:nvSpPr>
          <p:spPr>
            <a:xfrm>
              <a:off x="4593336" y="3472719"/>
              <a:ext cx="102774" cy="9525"/>
            </a:xfrm>
            <a:custGeom>
              <a:avLst/>
              <a:gdLst>
                <a:gd name="connsiteX0" fmla="*/ 0 w 102774"/>
                <a:gd name="connsiteY0" fmla="*/ 0 h 9525"/>
                <a:gd name="connsiteX1" fmla="*/ 102775 w 102774"/>
                <a:gd name="connsiteY1" fmla="*/ 0 h 9525"/>
                <a:gd name="connsiteX2" fmla="*/ 102775 w 102774"/>
                <a:gd name="connsiteY2" fmla="*/ 9525 h 9525"/>
                <a:gd name="connsiteX3" fmla="*/ 0 w 102774"/>
                <a:gd name="connsiteY3" fmla="*/ 9525 h 9525"/>
              </a:gdLst>
              <a:ahLst/>
              <a:cxnLst>
                <a:cxn ang="0">
                  <a:pos x="connsiteX0" y="connsiteY0"/>
                </a:cxn>
                <a:cxn ang="0">
                  <a:pos x="connsiteX1" y="connsiteY1"/>
                </a:cxn>
                <a:cxn ang="0">
                  <a:pos x="connsiteX2" y="connsiteY2"/>
                </a:cxn>
                <a:cxn ang="0">
                  <a:pos x="connsiteX3" y="connsiteY3"/>
                </a:cxn>
              </a:cxnLst>
              <a:rect l="l" t="t" r="r" b="b"/>
              <a:pathLst>
                <a:path w="102774" h="9525">
                  <a:moveTo>
                    <a:pt x="0" y="0"/>
                  </a:moveTo>
                  <a:lnTo>
                    <a:pt x="102775" y="0"/>
                  </a:lnTo>
                  <a:lnTo>
                    <a:pt x="102775" y="9525"/>
                  </a:lnTo>
                  <a:lnTo>
                    <a:pt x="0" y="9525"/>
                  </a:lnTo>
                  <a:close/>
                </a:path>
              </a:pathLst>
            </a:custGeom>
            <a:grpFill/>
            <a:ln w="9525" cap="flat">
              <a:noFill/>
              <a:prstDash val="solid"/>
              <a:miter/>
            </a:ln>
          </p:spPr>
          <p:txBody>
            <a:bodyPr rtlCol="0" anchor="ctr"/>
            <a:lstStyle/>
            <a:p>
              <a:endParaRPr lang="en-US"/>
            </a:p>
          </p:txBody>
        </p:sp>
        <p:sp>
          <p:nvSpPr>
            <p:cNvPr id="578" name="Freeform 577">
              <a:extLst>
                <a:ext uri="{FF2B5EF4-FFF2-40B4-BE49-F238E27FC236}">
                  <a16:creationId xmlns:a16="http://schemas.microsoft.com/office/drawing/2014/main" id="{6F9FEA1F-6993-B544-92E6-5F161A7512DB}"/>
                </a:ext>
              </a:extLst>
            </p:cNvPr>
            <p:cNvSpPr/>
            <p:nvPr/>
          </p:nvSpPr>
          <p:spPr>
            <a:xfrm>
              <a:off x="4593336" y="3375755"/>
              <a:ext cx="102774" cy="9525"/>
            </a:xfrm>
            <a:custGeom>
              <a:avLst/>
              <a:gdLst>
                <a:gd name="connsiteX0" fmla="*/ 0 w 102774"/>
                <a:gd name="connsiteY0" fmla="*/ 0 h 9525"/>
                <a:gd name="connsiteX1" fmla="*/ 102775 w 102774"/>
                <a:gd name="connsiteY1" fmla="*/ 0 h 9525"/>
                <a:gd name="connsiteX2" fmla="*/ 102775 w 102774"/>
                <a:gd name="connsiteY2" fmla="*/ 9525 h 9525"/>
                <a:gd name="connsiteX3" fmla="*/ 0 w 102774"/>
                <a:gd name="connsiteY3" fmla="*/ 9525 h 9525"/>
              </a:gdLst>
              <a:ahLst/>
              <a:cxnLst>
                <a:cxn ang="0">
                  <a:pos x="connsiteX0" y="connsiteY0"/>
                </a:cxn>
                <a:cxn ang="0">
                  <a:pos x="connsiteX1" y="connsiteY1"/>
                </a:cxn>
                <a:cxn ang="0">
                  <a:pos x="connsiteX2" y="connsiteY2"/>
                </a:cxn>
                <a:cxn ang="0">
                  <a:pos x="connsiteX3" y="connsiteY3"/>
                </a:cxn>
              </a:cxnLst>
              <a:rect l="l" t="t" r="r" b="b"/>
              <a:pathLst>
                <a:path w="102774" h="9525">
                  <a:moveTo>
                    <a:pt x="0" y="0"/>
                  </a:moveTo>
                  <a:lnTo>
                    <a:pt x="102775" y="0"/>
                  </a:lnTo>
                  <a:lnTo>
                    <a:pt x="102775" y="9525"/>
                  </a:lnTo>
                  <a:lnTo>
                    <a:pt x="0" y="9525"/>
                  </a:lnTo>
                  <a:close/>
                </a:path>
              </a:pathLst>
            </a:custGeom>
            <a:grpFill/>
            <a:ln w="9525" cap="flat">
              <a:noFill/>
              <a:prstDash val="solid"/>
              <a:miter/>
            </a:ln>
          </p:spPr>
          <p:txBody>
            <a:bodyPr rtlCol="0" anchor="ctr"/>
            <a:lstStyle/>
            <a:p>
              <a:endParaRPr lang="en-US"/>
            </a:p>
          </p:txBody>
        </p:sp>
        <p:sp>
          <p:nvSpPr>
            <p:cNvPr id="579" name="Freeform 578">
              <a:extLst>
                <a:ext uri="{FF2B5EF4-FFF2-40B4-BE49-F238E27FC236}">
                  <a16:creationId xmlns:a16="http://schemas.microsoft.com/office/drawing/2014/main" id="{21E94718-FC28-D64D-B1CF-474160AC744D}"/>
                </a:ext>
              </a:extLst>
            </p:cNvPr>
            <p:cNvSpPr/>
            <p:nvPr/>
          </p:nvSpPr>
          <p:spPr>
            <a:xfrm rot="-2021400">
              <a:off x="4433142" y="3423748"/>
              <a:ext cx="133921" cy="9525"/>
            </a:xfrm>
            <a:custGeom>
              <a:avLst/>
              <a:gdLst>
                <a:gd name="connsiteX0" fmla="*/ 0 w 133921"/>
                <a:gd name="connsiteY0" fmla="*/ 0 h 9525"/>
                <a:gd name="connsiteX1" fmla="*/ 133922 w 133921"/>
                <a:gd name="connsiteY1" fmla="*/ 0 h 9525"/>
                <a:gd name="connsiteX2" fmla="*/ 133922 w 133921"/>
                <a:gd name="connsiteY2" fmla="*/ 9525 h 9525"/>
                <a:gd name="connsiteX3" fmla="*/ 0 w 133921"/>
                <a:gd name="connsiteY3" fmla="*/ 9525 h 9525"/>
              </a:gdLst>
              <a:ahLst/>
              <a:cxnLst>
                <a:cxn ang="0">
                  <a:pos x="connsiteX0" y="connsiteY0"/>
                </a:cxn>
                <a:cxn ang="0">
                  <a:pos x="connsiteX1" y="connsiteY1"/>
                </a:cxn>
                <a:cxn ang="0">
                  <a:pos x="connsiteX2" y="connsiteY2"/>
                </a:cxn>
                <a:cxn ang="0">
                  <a:pos x="connsiteX3" y="connsiteY3"/>
                </a:cxn>
              </a:cxnLst>
              <a:rect l="l" t="t" r="r" b="b"/>
              <a:pathLst>
                <a:path w="133921" h="9525">
                  <a:moveTo>
                    <a:pt x="0" y="0"/>
                  </a:moveTo>
                  <a:lnTo>
                    <a:pt x="133922" y="0"/>
                  </a:lnTo>
                  <a:lnTo>
                    <a:pt x="133922" y="9525"/>
                  </a:lnTo>
                  <a:lnTo>
                    <a:pt x="0" y="9525"/>
                  </a:lnTo>
                  <a:close/>
                </a:path>
              </a:pathLst>
            </a:custGeom>
            <a:grpFill/>
            <a:ln w="9525" cap="flat">
              <a:noFill/>
              <a:prstDash val="solid"/>
              <a:miter/>
            </a:ln>
          </p:spPr>
          <p:txBody>
            <a:bodyPr rtlCol="0" anchor="ctr"/>
            <a:lstStyle/>
            <a:p>
              <a:endParaRPr lang="en-US"/>
            </a:p>
          </p:txBody>
        </p:sp>
        <p:sp>
          <p:nvSpPr>
            <p:cNvPr id="580" name="Freeform 579">
              <a:extLst>
                <a:ext uri="{FF2B5EF4-FFF2-40B4-BE49-F238E27FC236}">
                  <a16:creationId xmlns:a16="http://schemas.microsoft.com/office/drawing/2014/main" id="{B1318759-B567-A046-88A6-F074F307CDC5}"/>
                </a:ext>
              </a:extLst>
            </p:cNvPr>
            <p:cNvSpPr/>
            <p:nvPr/>
          </p:nvSpPr>
          <p:spPr>
            <a:xfrm rot="-2021400">
              <a:off x="4433476" y="3326718"/>
              <a:ext cx="133445" cy="9525"/>
            </a:xfrm>
            <a:custGeom>
              <a:avLst/>
              <a:gdLst>
                <a:gd name="connsiteX0" fmla="*/ 0 w 133445"/>
                <a:gd name="connsiteY0" fmla="*/ 0 h 9525"/>
                <a:gd name="connsiteX1" fmla="*/ 133445 w 133445"/>
                <a:gd name="connsiteY1" fmla="*/ 0 h 9525"/>
                <a:gd name="connsiteX2" fmla="*/ 133445 w 133445"/>
                <a:gd name="connsiteY2" fmla="*/ 9525 h 9525"/>
                <a:gd name="connsiteX3" fmla="*/ 0 w 133445"/>
                <a:gd name="connsiteY3" fmla="*/ 9525 h 9525"/>
              </a:gdLst>
              <a:ahLst/>
              <a:cxnLst>
                <a:cxn ang="0">
                  <a:pos x="connsiteX0" y="connsiteY0"/>
                </a:cxn>
                <a:cxn ang="0">
                  <a:pos x="connsiteX1" y="connsiteY1"/>
                </a:cxn>
                <a:cxn ang="0">
                  <a:pos x="connsiteX2" y="connsiteY2"/>
                </a:cxn>
                <a:cxn ang="0">
                  <a:pos x="connsiteX3" y="connsiteY3"/>
                </a:cxn>
              </a:cxnLst>
              <a:rect l="l" t="t" r="r" b="b"/>
              <a:pathLst>
                <a:path w="133445" h="9525">
                  <a:moveTo>
                    <a:pt x="0" y="0"/>
                  </a:moveTo>
                  <a:lnTo>
                    <a:pt x="133445" y="0"/>
                  </a:lnTo>
                  <a:lnTo>
                    <a:pt x="133445" y="9525"/>
                  </a:lnTo>
                  <a:lnTo>
                    <a:pt x="0" y="9525"/>
                  </a:lnTo>
                  <a:close/>
                </a:path>
              </a:pathLst>
            </a:custGeom>
            <a:grpFill/>
            <a:ln w="9525" cap="flat">
              <a:no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BFEDF21B-7065-154C-B2D0-D57EFA8B783E}"/>
                </a:ext>
              </a:extLst>
            </p:cNvPr>
            <p:cNvSpPr/>
            <p:nvPr/>
          </p:nvSpPr>
          <p:spPr>
            <a:xfrm>
              <a:off x="4447889" y="3278886"/>
              <a:ext cx="102774" cy="9525"/>
            </a:xfrm>
            <a:custGeom>
              <a:avLst/>
              <a:gdLst>
                <a:gd name="connsiteX0" fmla="*/ 0 w 102774"/>
                <a:gd name="connsiteY0" fmla="*/ 0 h 9525"/>
                <a:gd name="connsiteX1" fmla="*/ 102775 w 102774"/>
                <a:gd name="connsiteY1" fmla="*/ 0 h 9525"/>
                <a:gd name="connsiteX2" fmla="*/ 102775 w 102774"/>
                <a:gd name="connsiteY2" fmla="*/ 9525 h 9525"/>
                <a:gd name="connsiteX3" fmla="*/ 0 w 102774"/>
                <a:gd name="connsiteY3" fmla="*/ 9525 h 9525"/>
              </a:gdLst>
              <a:ahLst/>
              <a:cxnLst>
                <a:cxn ang="0">
                  <a:pos x="connsiteX0" y="connsiteY0"/>
                </a:cxn>
                <a:cxn ang="0">
                  <a:pos x="connsiteX1" y="connsiteY1"/>
                </a:cxn>
                <a:cxn ang="0">
                  <a:pos x="connsiteX2" y="connsiteY2"/>
                </a:cxn>
                <a:cxn ang="0">
                  <a:pos x="connsiteX3" y="connsiteY3"/>
                </a:cxn>
              </a:cxnLst>
              <a:rect l="l" t="t" r="r" b="b"/>
              <a:pathLst>
                <a:path w="102774" h="9525">
                  <a:moveTo>
                    <a:pt x="0" y="0"/>
                  </a:moveTo>
                  <a:lnTo>
                    <a:pt x="102775" y="0"/>
                  </a:lnTo>
                  <a:lnTo>
                    <a:pt x="102775" y="9525"/>
                  </a:lnTo>
                  <a:lnTo>
                    <a:pt x="0" y="9525"/>
                  </a:lnTo>
                  <a:close/>
                </a:path>
              </a:pathLst>
            </a:custGeom>
            <a:grpFill/>
            <a:ln w="9525" cap="flat">
              <a:noFill/>
              <a:prstDash val="solid"/>
              <a:miter/>
            </a:ln>
          </p:spPr>
          <p:txBody>
            <a:bodyPr rtlCol="0" anchor="ctr"/>
            <a:lstStyle/>
            <a:p>
              <a:endParaRPr lang="en-US"/>
            </a:p>
          </p:txBody>
        </p:sp>
        <p:sp>
          <p:nvSpPr>
            <p:cNvPr id="582" name="Freeform 581">
              <a:extLst>
                <a:ext uri="{FF2B5EF4-FFF2-40B4-BE49-F238E27FC236}">
                  <a16:creationId xmlns:a16="http://schemas.microsoft.com/office/drawing/2014/main" id="{51DBE10A-597E-6247-BA88-E6AD733C6D2D}"/>
                </a:ext>
              </a:extLst>
            </p:cNvPr>
            <p:cNvSpPr/>
            <p:nvPr/>
          </p:nvSpPr>
          <p:spPr>
            <a:xfrm rot="-3378600">
              <a:off x="4494516" y="3459816"/>
              <a:ext cx="9525" cy="132111"/>
            </a:xfrm>
            <a:custGeom>
              <a:avLst/>
              <a:gdLst>
                <a:gd name="connsiteX0" fmla="*/ 0 w 9525"/>
                <a:gd name="connsiteY0" fmla="*/ 0 h 132111"/>
                <a:gd name="connsiteX1" fmla="*/ 9525 w 9525"/>
                <a:gd name="connsiteY1" fmla="*/ 0 h 132111"/>
                <a:gd name="connsiteX2" fmla="*/ 9525 w 9525"/>
                <a:gd name="connsiteY2" fmla="*/ 132112 h 132111"/>
                <a:gd name="connsiteX3" fmla="*/ 0 w 9525"/>
                <a:gd name="connsiteY3" fmla="*/ 132112 h 132111"/>
              </a:gdLst>
              <a:ahLst/>
              <a:cxnLst>
                <a:cxn ang="0">
                  <a:pos x="connsiteX0" y="connsiteY0"/>
                </a:cxn>
                <a:cxn ang="0">
                  <a:pos x="connsiteX1" y="connsiteY1"/>
                </a:cxn>
                <a:cxn ang="0">
                  <a:pos x="connsiteX2" y="connsiteY2"/>
                </a:cxn>
                <a:cxn ang="0">
                  <a:pos x="connsiteX3" y="connsiteY3"/>
                </a:cxn>
              </a:cxnLst>
              <a:rect l="l" t="t" r="r" b="b"/>
              <a:pathLst>
                <a:path w="9525" h="132111">
                  <a:moveTo>
                    <a:pt x="0" y="0"/>
                  </a:moveTo>
                  <a:lnTo>
                    <a:pt x="9525" y="0"/>
                  </a:lnTo>
                  <a:lnTo>
                    <a:pt x="9525" y="132112"/>
                  </a:lnTo>
                  <a:lnTo>
                    <a:pt x="0" y="132112"/>
                  </a:lnTo>
                  <a:close/>
                </a:path>
              </a:pathLst>
            </a:custGeom>
            <a:grpFill/>
            <a:ln w="9525" cap="flat">
              <a:no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83039411-9235-284C-A553-22D5CE0FC137}"/>
                </a:ext>
              </a:extLst>
            </p:cNvPr>
            <p:cNvSpPr/>
            <p:nvPr/>
          </p:nvSpPr>
          <p:spPr>
            <a:xfrm>
              <a:off x="4712589" y="3498723"/>
              <a:ext cx="9525" cy="54292"/>
            </a:xfrm>
            <a:custGeom>
              <a:avLst/>
              <a:gdLst>
                <a:gd name="connsiteX0" fmla="*/ 0 w 9525"/>
                <a:gd name="connsiteY0" fmla="*/ 0 h 54292"/>
                <a:gd name="connsiteX1" fmla="*/ 9525 w 9525"/>
                <a:gd name="connsiteY1" fmla="*/ 0 h 54292"/>
                <a:gd name="connsiteX2" fmla="*/ 9525 w 9525"/>
                <a:gd name="connsiteY2" fmla="*/ 54293 h 54292"/>
                <a:gd name="connsiteX3" fmla="*/ 0 w 9525"/>
                <a:gd name="connsiteY3" fmla="*/ 54293 h 54292"/>
              </a:gdLst>
              <a:ahLst/>
              <a:cxnLst>
                <a:cxn ang="0">
                  <a:pos x="connsiteX0" y="connsiteY0"/>
                </a:cxn>
                <a:cxn ang="0">
                  <a:pos x="connsiteX1" y="connsiteY1"/>
                </a:cxn>
                <a:cxn ang="0">
                  <a:pos x="connsiteX2" y="connsiteY2"/>
                </a:cxn>
                <a:cxn ang="0">
                  <a:pos x="connsiteX3" y="connsiteY3"/>
                </a:cxn>
              </a:cxnLst>
              <a:rect l="l" t="t" r="r" b="b"/>
              <a:pathLst>
                <a:path w="9525" h="54292">
                  <a:moveTo>
                    <a:pt x="0" y="0"/>
                  </a:moveTo>
                  <a:lnTo>
                    <a:pt x="9525" y="0"/>
                  </a:lnTo>
                  <a:lnTo>
                    <a:pt x="9525" y="54293"/>
                  </a:lnTo>
                  <a:lnTo>
                    <a:pt x="0" y="54293"/>
                  </a:lnTo>
                  <a:close/>
                </a:path>
              </a:pathLst>
            </a:custGeom>
            <a:grpFill/>
            <a:ln w="9525" cap="flat">
              <a:no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324C694B-1CDC-0C48-97EA-CF9C50EBAAE5}"/>
                </a:ext>
              </a:extLst>
            </p:cNvPr>
            <p:cNvSpPr/>
            <p:nvPr/>
          </p:nvSpPr>
          <p:spPr>
            <a:xfrm>
              <a:off x="4712589" y="3304889"/>
              <a:ext cx="9525" cy="54292"/>
            </a:xfrm>
            <a:custGeom>
              <a:avLst/>
              <a:gdLst>
                <a:gd name="connsiteX0" fmla="*/ 0 w 9525"/>
                <a:gd name="connsiteY0" fmla="*/ 0 h 54292"/>
                <a:gd name="connsiteX1" fmla="*/ 9525 w 9525"/>
                <a:gd name="connsiteY1" fmla="*/ 0 h 54292"/>
                <a:gd name="connsiteX2" fmla="*/ 9525 w 9525"/>
                <a:gd name="connsiteY2" fmla="*/ 54293 h 54292"/>
                <a:gd name="connsiteX3" fmla="*/ 0 w 9525"/>
                <a:gd name="connsiteY3" fmla="*/ 54293 h 54292"/>
              </a:gdLst>
              <a:ahLst/>
              <a:cxnLst>
                <a:cxn ang="0">
                  <a:pos x="connsiteX0" y="connsiteY0"/>
                </a:cxn>
                <a:cxn ang="0">
                  <a:pos x="connsiteX1" y="connsiteY1"/>
                </a:cxn>
                <a:cxn ang="0">
                  <a:pos x="connsiteX2" y="connsiteY2"/>
                </a:cxn>
                <a:cxn ang="0">
                  <a:pos x="connsiteX3" y="connsiteY3"/>
                </a:cxn>
              </a:cxnLst>
              <a:rect l="l" t="t" r="r" b="b"/>
              <a:pathLst>
                <a:path w="9525" h="54292">
                  <a:moveTo>
                    <a:pt x="0" y="0"/>
                  </a:moveTo>
                  <a:lnTo>
                    <a:pt x="9525" y="0"/>
                  </a:lnTo>
                  <a:lnTo>
                    <a:pt x="9525" y="54293"/>
                  </a:lnTo>
                  <a:lnTo>
                    <a:pt x="0" y="54293"/>
                  </a:lnTo>
                  <a:close/>
                </a:path>
              </a:pathLst>
            </a:custGeom>
            <a:grpFill/>
            <a:ln w="9525" cap="flat">
              <a:noFill/>
              <a:prstDash val="solid"/>
              <a:miter/>
            </a:ln>
          </p:spPr>
          <p:txBody>
            <a:bodyPr rtlCol="0" anchor="ctr"/>
            <a:lstStyle/>
            <a:p>
              <a:endParaRPr lang="en-US"/>
            </a:p>
          </p:txBody>
        </p:sp>
      </p:grpSp>
      <p:grpSp>
        <p:nvGrpSpPr>
          <p:cNvPr id="585" name="Graphic 140">
            <a:extLst>
              <a:ext uri="{FF2B5EF4-FFF2-40B4-BE49-F238E27FC236}">
                <a16:creationId xmlns:a16="http://schemas.microsoft.com/office/drawing/2014/main" id="{067FA1EB-D717-EB49-A0E7-C751A069B88D}"/>
              </a:ext>
            </a:extLst>
          </p:cNvPr>
          <p:cNvGrpSpPr/>
          <p:nvPr userDrawn="1"/>
        </p:nvGrpSpPr>
        <p:grpSpPr>
          <a:xfrm>
            <a:off x="1482801" y="2438038"/>
            <a:ext cx="313199" cy="249501"/>
            <a:chOff x="4362440" y="3263900"/>
            <a:chExt cx="416868" cy="332086"/>
          </a:xfrm>
          <a:solidFill>
            <a:schemeClr val="accent1"/>
          </a:solidFill>
        </p:grpSpPr>
        <p:sp>
          <p:nvSpPr>
            <p:cNvPr id="586" name="Freeform 585">
              <a:extLst>
                <a:ext uri="{FF2B5EF4-FFF2-40B4-BE49-F238E27FC236}">
                  <a16:creationId xmlns:a16="http://schemas.microsoft.com/office/drawing/2014/main" id="{70124599-1159-DF48-A0D5-D66D1B9DEDA9}"/>
                </a:ext>
              </a:extLst>
            </p:cNvPr>
            <p:cNvSpPr/>
            <p:nvPr/>
          </p:nvSpPr>
          <p:spPr>
            <a:xfrm>
              <a:off x="4741502" y="3521927"/>
              <a:ext cx="18830" cy="60568"/>
            </a:xfrm>
            <a:custGeom>
              <a:avLst/>
              <a:gdLst>
                <a:gd name="connsiteX0" fmla="*/ 6519 w 18830"/>
                <a:gd name="connsiteY0" fmla="*/ 60568 h 60568"/>
                <a:gd name="connsiteX1" fmla="*/ 0 w 18830"/>
                <a:gd name="connsiteY1" fmla="*/ 53870 h 60568"/>
                <a:gd name="connsiteX2" fmla="*/ 205 w 18830"/>
                <a:gd name="connsiteY2" fmla="*/ 6906 h 60568"/>
                <a:gd name="connsiteX3" fmla="*/ 0 w 18830"/>
                <a:gd name="connsiteY3" fmla="*/ 6698 h 60568"/>
                <a:gd name="connsiteX4" fmla="*/ 6519 w 18830"/>
                <a:gd name="connsiteY4" fmla="*/ 0 h 60568"/>
                <a:gd name="connsiteX5" fmla="*/ 6537 w 18830"/>
                <a:gd name="connsiteY5" fmla="*/ 60173 h 60568"/>
                <a:gd name="connsiteX6" fmla="*/ 6519 w 18830"/>
                <a:gd name="connsiteY6" fmla="*/ 60191 h 60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30" h="60568">
                  <a:moveTo>
                    <a:pt x="6519" y="60568"/>
                  </a:moveTo>
                  <a:lnTo>
                    <a:pt x="0" y="53870"/>
                  </a:lnTo>
                  <a:cubicBezTo>
                    <a:pt x="12859" y="40958"/>
                    <a:pt x="12951" y="19932"/>
                    <a:pt x="205" y="6906"/>
                  </a:cubicBezTo>
                  <a:cubicBezTo>
                    <a:pt x="137" y="6837"/>
                    <a:pt x="69" y="6767"/>
                    <a:pt x="0" y="6698"/>
                  </a:cubicBezTo>
                  <a:lnTo>
                    <a:pt x="6519" y="0"/>
                  </a:lnTo>
                  <a:cubicBezTo>
                    <a:pt x="22927" y="16611"/>
                    <a:pt x="22935" y="43552"/>
                    <a:pt x="6537" y="60173"/>
                  </a:cubicBezTo>
                  <a:cubicBezTo>
                    <a:pt x="6531" y="60179"/>
                    <a:pt x="6525" y="60185"/>
                    <a:pt x="6519" y="60191"/>
                  </a:cubicBezTo>
                  <a:close/>
                </a:path>
              </a:pathLst>
            </a:custGeom>
            <a:grpFill/>
            <a:ln w="9313" cap="flat">
              <a:noFill/>
              <a:prstDash val="solid"/>
              <a:miter/>
            </a:ln>
          </p:spPr>
          <p:txBody>
            <a:bodyPr rtlCol="0" anchor="ctr"/>
            <a:lstStyle/>
            <a:p>
              <a:endParaRPr lang="en-US"/>
            </a:p>
          </p:txBody>
        </p:sp>
        <p:sp>
          <p:nvSpPr>
            <p:cNvPr id="587" name="Freeform 586">
              <a:extLst>
                <a:ext uri="{FF2B5EF4-FFF2-40B4-BE49-F238E27FC236}">
                  <a16:creationId xmlns:a16="http://schemas.microsoft.com/office/drawing/2014/main" id="{70502D89-9F3C-024F-8BFE-C64E66F48161}"/>
                </a:ext>
              </a:extLst>
            </p:cNvPr>
            <p:cNvSpPr/>
            <p:nvPr/>
          </p:nvSpPr>
          <p:spPr>
            <a:xfrm>
              <a:off x="4754820" y="3508814"/>
              <a:ext cx="24487" cy="87172"/>
            </a:xfrm>
            <a:custGeom>
              <a:avLst/>
              <a:gdLst>
                <a:gd name="connsiteX0" fmla="*/ 6612 w 24487"/>
                <a:gd name="connsiteY0" fmla="*/ 87173 h 87172"/>
                <a:gd name="connsiteX1" fmla="*/ 0 w 24487"/>
                <a:gd name="connsiteY1" fmla="*/ 80474 h 87172"/>
                <a:gd name="connsiteX2" fmla="*/ 220 w 24487"/>
                <a:gd name="connsiteY2" fmla="*/ 6826 h 87172"/>
                <a:gd name="connsiteX3" fmla="*/ 0 w 24487"/>
                <a:gd name="connsiteY3" fmla="*/ 6604 h 87172"/>
                <a:gd name="connsiteX4" fmla="*/ 6612 w 24487"/>
                <a:gd name="connsiteY4" fmla="*/ 0 h 87172"/>
                <a:gd name="connsiteX5" fmla="*/ 6793 w 24487"/>
                <a:gd name="connsiteY5" fmla="*/ 86990 h 87172"/>
                <a:gd name="connsiteX6" fmla="*/ 6612 w 24487"/>
                <a:gd name="connsiteY6" fmla="*/ 87173 h 8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87" h="87172">
                  <a:moveTo>
                    <a:pt x="6612" y="87173"/>
                  </a:moveTo>
                  <a:lnTo>
                    <a:pt x="0" y="80474"/>
                  </a:lnTo>
                  <a:cubicBezTo>
                    <a:pt x="20137" y="60199"/>
                    <a:pt x="20236" y="27225"/>
                    <a:pt x="220" y="6826"/>
                  </a:cubicBezTo>
                  <a:cubicBezTo>
                    <a:pt x="147" y="6752"/>
                    <a:pt x="73" y="6678"/>
                    <a:pt x="0" y="6604"/>
                  </a:cubicBezTo>
                  <a:lnTo>
                    <a:pt x="6612" y="0"/>
                  </a:lnTo>
                  <a:cubicBezTo>
                    <a:pt x="30376" y="23971"/>
                    <a:pt x="30457" y="62918"/>
                    <a:pt x="6793" y="86990"/>
                  </a:cubicBezTo>
                  <a:cubicBezTo>
                    <a:pt x="6733" y="87051"/>
                    <a:pt x="6673" y="87112"/>
                    <a:pt x="6612" y="87173"/>
                  </a:cubicBezTo>
                  <a:close/>
                </a:path>
              </a:pathLst>
            </a:custGeom>
            <a:grpFill/>
            <a:ln w="9313" cap="flat">
              <a:noFill/>
              <a:prstDash val="solid"/>
              <a:miter/>
            </a:ln>
          </p:spPr>
          <p:txBody>
            <a:bodyPr rtlCol="0" anchor="ctr"/>
            <a:lstStyle/>
            <a:p>
              <a:endParaRPr lang="en-US"/>
            </a:p>
          </p:txBody>
        </p:sp>
        <p:sp>
          <p:nvSpPr>
            <p:cNvPr id="588" name="Freeform 587">
              <a:extLst>
                <a:ext uri="{FF2B5EF4-FFF2-40B4-BE49-F238E27FC236}">
                  <a16:creationId xmlns:a16="http://schemas.microsoft.com/office/drawing/2014/main" id="{72315487-7C4F-3247-A3D8-7414BAC2D42D}"/>
                </a:ext>
              </a:extLst>
            </p:cNvPr>
            <p:cNvSpPr/>
            <p:nvPr/>
          </p:nvSpPr>
          <p:spPr>
            <a:xfrm>
              <a:off x="4381338" y="3522305"/>
              <a:ext cx="18923" cy="60190"/>
            </a:xfrm>
            <a:custGeom>
              <a:avLst/>
              <a:gdLst>
                <a:gd name="connsiteX0" fmla="*/ 12311 w 18923"/>
                <a:gd name="connsiteY0" fmla="*/ 60191 h 60190"/>
                <a:gd name="connsiteX1" fmla="*/ 12294 w 18923"/>
                <a:gd name="connsiteY1" fmla="*/ 18 h 60190"/>
                <a:gd name="connsiteX2" fmla="*/ 12311 w 18923"/>
                <a:gd name="connsiteY2" fmla="*/ 0 h 60190"/>
                <a:gd name="connsiteX3" fmla="*/ 18924 w 18923"/>
                <a:gd name="connsiteY3" fmla="*/ 6698 h 60190"/>
                <a:gd name="connsiteX4" fmla="*/ 18453 w 18923"/>
                <a:gd name="connsiteY4" fmla="*/ 53393 h 60190"/>
                <a:gd name="connsiteX5" fmla="*/ 18924 w 18923"/>
                <a:gd name="connsiteY5" fmla="*/ 53870 h 6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3" h="60190">
                  <a:moveTo>
                    <a:pt x="12311" y="60191"/>
                  </a:moveTo>
                  <a:cubicBezTo>
                    <a:pt x="-4097" y="43579"/>
                    <a:pt x="-4105" y="16639"/>
                    <a:pt x="12294" y="18"/>
                  </a:cubicBezTo>
                  <a:cubicBezTo>
                    <a:pt x="12299" y="12"/>
                    <a:pt x="12305" y="6"/>
                    <a:pt x="12311" y="0"/>
                  </a:cubicBezTo>
                  <a:lnTo>
                    <a:pt x="18924" y="6698"/>
                  </a:lnTo>
                  <a:cubicBezTo>
                    <a:pt x="6065" y="19461"/>
                    <a:pt x="5854" y="40367"/>
                    <a:pt x="18453" y="53393"/>
                  </a:cubicBezTo>
                  <a:cubicBezTo>
                    <a:pt x="18609" y="53554"/>
                    <a:pt x="18765" y="53713"/>
                    <a:pt x="18924" y="53870"/>
                  </a:cubicBezTo>
                  <a:close/>
                </a:path>
              </a:pathLst>
            </a:custGeom>
            <a:grpFill/>
            <a:ln w="9313" cap="flat">
              <a:noFill/>
              <a:prstDash val="solid"/>
              <a:miter/>
            </a:ln>
          </p:spPr>
          <p:txBody>
            <a:bodyPr rtlCol="0" anchor="ctr"/>
            <a:lstStyle/>
            <a:p>
              <a:endParaRPr lang="en-US"/>
            </a:p>
          </p:txBody>
        </p:sp>
        <p:sp>
          <p:nvSpPr>
            <p:cNvPr id="589" name="Freeform 588">
              <a:extLst>
                <a:ext uri="{FF2B5EF4-FFF2-40B4-BE49-F238E27FC236}">
                  <a16:creationId xmlns:a16="http://schemas.microsoft.com/office/drawing/2014/main" id="{456606A6-4D2E-804B-8E12-FD2555925321}"/>
                </a:ext>
              </a:extLst>
            </p:cNvPr>
            <p:cNvSpPr/>
            <p:nvPr/>
          </p:nvSpPr>
          <p:spPr>
            <a:xfrm>
              <a:off x="4362440" y="3508814"/>
              <a:ext cx="24410" cy="87172"/>
            </a:xfrm>
            <a:custGeom>
              <a:avLst/>
              <a:gdLst>
                <a:gd name="connsiteX0" fmla="*/ 17798 w 24410"/>
                <a:gd name="connsiteY0" fmla="*/ 87173 h 87172"/>
                <a:gd name="connsiteX1" fmla="*/ 17798 w 24410"/>
                <a:gd name="connsiteY1" fmla="*/ 0 h 87172"/>
                <a:gd name="connsiteX2" fmla="*/ 24411 w 24410"/>
                <a:gd name="connsiteY2" fmla="*/ 6604 h 87172"/>
                <a:gd name="connsiteX3" fmla="*/ 24411 w 24410"/>
                <a:gd name="connsiteY3" fmla="*/ 80474 h 87172"/>
              </a:gdLst>
              <a:ahLst/>
              <a:cxnLst>
                <a:cxn ang="0">
                  <a:pos x="connsiteX0" y="connsiteY0"/>
                </a:cxn>
                <a:cxn ang="0">
                  <a:pos x="connsiteX1" y="connsiteY1"/>
                </a:cxn>
                <a:cxn ang="0">
                  <a:pos x="connsiteX2" y="connsiteY2"/>
                </a:cxn>
                <a:cxn ang="0">
                  <a:pos x="connsiteX3" y="connsiteY3"/>
                </a:cxn>
              </a:cxnLst>
              <a:rect l="l" t="t" r="r" b="b"/>
              <a:pathLst>
                <a:path w="24410" h="87172">
                  <a:moveTo>
                    <a:pt x="17798" y="87173"/>
                  </a:moveTo>
                  <a:cubicBezTo>
                    <a:pt x="-5933" y="63087"/>
                    <a:pt x="-5933" y="24086"/>
                    <a:pt x="17798" y="0"/>
                  </a:cubicBezTo>
                  <a:lnTo>
                    <a:pt x="24411" y="6604"/>
                  </a:lnTo>
                  <a:cubicBezTo>
                    <a:pt x="4291" y="27010"/>
                    <a:pt x="4291" y="60068"/>
                    <a:pt x="24411" y="80474"/>
                  </a:cubicBezTo>
                  <a:close/>
                </a:path>
              </a:pathLst>
            </a:custGeom>
            <a:grpFill/>
            <a:ln w="9313" cap="flat">
              <a:noFill/>
              <a:prstDash val="solid"/>
              <a:miter/>
            </a:ln>
          </p:spPr>
          <p:txBody>
            <a:bodyPr rtlCol="0" anchor="ctr"/>
            <a:lstStyle/>
            <a:p>
              <a:endParaRPr lang="en-US"/>
            </a:p>
          </p:txBody>
        </p:sp>
        <p:sp>
          <p:nvSpPr>
            <p:cNvPr id="590" name="Freeform 589">
              <a:extLst>
                <a:ext uri="{FF2B5EF4-FFF2-40B4-BE49-F238E27FC236}">
                  <a16:creationId xmlns:a16="http://schemas.microsoft.com/office/drawing/2014/main" id="{5F841293-9ABF-E244-96D7-FC086C1F0EE1}"/>
                </a:ext>
              </a:extLst>
            </p:cNvPr>
            <p:cNvSpPr/>
            <p:nvPr/>
          </p:nvSpPr>
          <p:spPr>
            <a:xfrm>
              <a:off x="4617542" y="3340789"/>
              <a:ext cx="108127" cy="95003"/>
            </a:xfrm>
            <a:custGeom>
              <a:avLst/>
              <a:gdLst>
                <a:gd name="connsiteX0" fmla="*/ 108128 w 108127"/>
                <a:gd name="connsiteY0" fmla="*/ 95003 h 95003"/>
                <a:gd name="connsiteX1" fmla="*/ 0 w 108127"/>
                <a:gd name="connsiteY1" fmla="*/ 95003 h 95003"/>
                <a:gd name="connsiteX2" fmla="*/ 0 w 108127"/>
                <a:gd name="connsiteY2" fmla="*/ 0 h 95003"/>
                <a:gd name="connsiteX3" fmla="*/ 108128 w 108127"/>
                <a:gd name="connsiteY3" fmla="*/ 0 h 95003"/>
                <a:gd name="connsiteX4" fmla="*/ 9500 w 108127"/>
                <a:gd name="connsiteY4" fmla="*/ 85569 h 95003"/>
                <a:gd name="connsiteX5" fmla="*/ 98814 w 108127"/>
                <a:gd name="connsiteY5" fmla="*/ 85569 h 95003"/>
                <a:gd name="connsiteX6" fmla="*/ 98814 w 108127"/>
                <a:gd name="connsiteY6" fmla="*/ 9434 h 95003"/>
                <a:gd name="connsiteX7" fmla="*/ 9500 w 108127"/>
                <a:gd name="connsiteY7" fmla="*/ 9434 h 9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127" h="95003">
                  <a:moveTo>
                    <a:pt x="108128" y="95003"/>
                  </a:moveTo>
                  <a:lnTo>
                    <a:pt x="0" y="95003"/>
                  </a:lnTo>
                  <a:lnTo>
                    <a:pt x="0" y="0"/>
                  </a:lnTo>
                  <a:lnTo>
                    <a:pt x="108128" y="0"/>
                  </a:lnTo>
                  <a:close/>
                  <a:moveTo>
                    <a:pt x="9500" y="85569"/>
                  </a:moveTo>
                  <a:lnTo>
                    <a:pt x="98814" y="85569"/>
                  </a:lnTo>
                  <a:lnTo>
                    <a:pt x="98814" y="9434"/>
                  </a:lnTo>
                  <a:lnTo>
                    <a:pt x="9500" y="9434"/>
                  </a:lnTo>
                  <a:close/>
                </a:path>
              </a:pathLst>
            </a:custGeom>
            <a:grpFill/>
            <a:ln w="9313" cap="flat">
              <a:no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C83F8477-BA02-3541-ACC5-8FB37A16E32E}"/>
                </a:ext>
              </a:extLst>
            </p:cNvPr>
            <p:cNvSpPr/>
            <p:nvPr/>
          </p:nvSpPr>
          <p:spPr>
            <a:xfrm>
              <a:off x="4655168" y="3340789"/>
              <a:ext cx="33248" cy="33114"/>
            </a:xfrm>
            <a:custGeom>
              <a:avLst/>
              <a:gdLst>
                <a:gd name="connsiteX0" fmla="*/ 33249 w 33248"/>
                <a:gd name="connsiteY0" fmla="*/ 33114 h 33114"/>
                <a:gd name="connsiteX1" fmla="*/ 0 w 33248"/>
                <a:gd name="connsiteY1" fmla="*/ 33114 h 33114"/>
                <a:gd name="connsiteX2" fmla="*/ 0 w 33248"/>
                <a:gd name="connsiteY2" fmla="*/ 0 h 33114"/>
                <a:gd name="connsiteX3" fmla="*/ 33249 w 33248"/>
                <a:gd name="connsiteY3" fmla="*/ 0 h 33114"/>
                <a:gd name="connsiteX4" fmla="*/ 9779 w 33248"/>
                <a:gd name="connsiteY4" fmla="*/ 23680 h 33114"/>
                <a:gd name="connsiteX5" fmla="*/ 23935 w 33248"/>
                <a:gd name="connsiteY5" fmla="*/ 23680 h 33114"/>
                <a:gd name="connsiteX6" fmla="*/ 23935 w 33248"/>
                <a:gd name="connsiteY6" fmla="*/ 9434 h 33114"/>
                <a:gd name="connsiteX7" fmla="*/ 9313 w 33248"/>
                <a:gd name="connsiteY7" fmla="*/ 9434 h 3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48" h="33114">
                  <a:moveTo>
                    <a:pt x="33249" y="33114"/>
                  </a:moveTo>
                  <a:lnTo>
                    <a:pt x="0" y="33114"/>
                  </a:lnTo>
                  <a:lnTo>
                    <a:pt x="0" y="0"/>
                  </a:lnTo>
                  <a:lnTo>
                    <a:pt x="33249" y="0"/>
                  </a:lnTo>
                  <a:close/>
                  <a:moveTo>
                    <a:pt x="9779" y="23680"/>
                  </a:moveTo>
                  <a:lnTo>
                    <a:pt x="23935" y="23680"/>
                  </a:lnTo>
                  <a:lnTo>
                    <a:pt x="23935" y="9434"/>
                  </a:lnTo>
                  <a:lnTo>
                    <a:pt x="9313" y="9434"/>
                  </a:lnTo>
                  <a:close/>
                </a:path>
              </a:pathLst>
            </a:custGeom>
            <a:grpFill/>
            <a:ln w="9313" cap="flat">
              <a:no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7F70FA0F-75AE-CF4D-90A9-1CEA839C5AFC}"/>
                </a:ext>
              </a:extLst>
            </p:cNvPr>
            <p:cNvSpPr/>
            <p:nvPr/>
          </p:nvSpPr>
          <p:spPr>
            <a:xfrm>
              <a:off x="4480822" y="3343336"/>
              <a:ext cx="70315" cy="62077"/>
            </a:xfrm>
            <a:custGeom>
              <a:avLst/>
              <a:gdLst>
                <a:gd name="connsiteX0" fmla="*/ 70316 w 70315"/>
                <a:gd name="connsiteY0" fmla="*/ 62078 h 62077"/>
                <a:gd name="connsiteX1" fmla="*/ 0 w 70315"/>
                <a:gd name="connsiteY1" fmla="*/ 62078 h 62077"/>
                <a:gd name="connsiteX2" fmla="*/ 0 w 70315"/>
                <a:gd name="connsiteY2" fmla="*/ 0 h 62077"/>
                <a:gd name="connsiteX3" fmla="*/ 70223 w 70315"/>
                <a:gd name="connsiteY3" fmla="*/ 0 h 62077"/>
                <a:gd name="connsiteX4" fmla="*/ 9313 w 70315"/>
                <a:gd name="connsiteY4" fmla="*/ 52643 h 62077"/>
                <a:gd name="connsiteX5" fmla="*/ 61002 w 70315"/>
                <a:gd name="connsiteY5" fmla="*/ 52643 h 62077"/>
                <a:gd name="connsiteX6" fmla="*/ 61002 w 70315"/>
                <a:gd name="connsiteY6" fmla="*/ 9434 h 62077"/>
                <a:gd name="connsiteX7" fmla="*/ 9406 w 70315"/>
                <a:gd name="connsiteY7" fmla="*/ 9434 h 6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315" h="62077">
                  <a:moveTo>
                    <a:pt x="70316" y="62078"/>
                  </a:moveTo>
                  <a:lnTo>
                    <a:pt x="0" y="62078"/>
                  </a:lnTo>
                  <a:lnTo>
                    <a:pt x="0" y="0"/>
                  </a:lnTo>
                  <a:lnTo>
                    <a:pt x="70223" y="0"/>
                  </a:lnTo>
                  <a:close/>
                  <a:moveTo>
                    <a:pt x="9313" y="52643"/>
                  </a:moveTo>
                  <a:lnTo>
                    <a:pt x="61002" y="52643"/>
                  </a:lnTo>
                  <a:lnTo>
                    <a:pt x="61002" y="9434"/>
                  </a:lnTo>
                  <a:lnTo>
                    <a:pt x="9406" y="9434"/>
                  </a:lnTo>
                  <a:close/>
                </a:path>
              </a:pathLst>
            </a:custGeom>
            <a:grpFill/>
            <a:ln w="9313" cap="flat">
              <a:no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84920261-E09F-214A-8308-E52338ED2E0D}"/>
                </a:ext>
              </a:extLst>
            </p:cNvPr>
            <p:cNvSpPr/>
            <p:nvPr/>
          </p:nvSpPr>
          <p:spPr>
            <a:xfrm>
              <a:off x="4400169" y="3528909"/>
              <a:ext cx="341706" cy="46888"/>
            </a:xfrm>
            <a:custGeom>
              <a:avLst/>
              <a:gdLst>
                <a:gd name="connsiteX0" fmla="*/ 320192 w 341706"/>
                <a:gd name="connsiteY0" fmla="*/ 46888 h 46888"/>
                <a:gd name="connsiteX1" fmla="*/ 21514 w 341706"/>
                <a:gd name="connsiteY1" fmla="*/ 46888 h 46888"/>
                <a:gd name="connsiteX2" fmla="*/ 0 w 341706"/>
                <a:gd name="connsiteY2" fmla="*/ 25095 h 46888"/>
                <a:gd name="connsiteX3" fmla="*/ 0 w 341706"/>
                <a:gd name="connsiteY3" fmla="*/ 21888 h 46888"/>
                <a:gd name="connsiteX4" fmla="*/ 21514 w 341706"/>
                <a:gd name="connsiteY4" fmla="*/ 0 h 46888"/>
                <a:gd name="connsiteX5" fmla="*/ 320192 w 341706"/>
                <a:gd name="connsiteY5" fmla="*/ 0 h 46888"/>
                <a:gd name="connsiteX6" fmla="*/ 341706 w 341706"/>
                <a:gd name="connsiteY6" fmla="*/ 21888 h 46888"/>
                <a:gd name="connsiteX7" fmla="*/ 341706 w 341706"/>
                <a:gd name="connsiteY7" fmla="*/ 25095 h 46888"/>
                <a:gd name="connsiteX8" fmla="*/ 320192 w 341706"/>
                <a:gd name="connsiteY8" fmla="*/ 46888 h 46888"/>
                <a:gd name="connsiteX9" fmla="*/ 21514 w 341706"/>
                <a:gd name="connsiteY9" fmla="*/ 9151 h 46888"/>
                <a:gd name="connsiteX10" fmla="*/ 9313 w 341706"/>
                <a:gd name="connsiteY10" fmla="*/ 21605 h 46888"/>
                <a:gd name="connsiteX11" fmla="*/ 9313 w 341706"/>
                <a:gd name="connsiteY11" fmla="*/ 24812 h 46888"/>
                <a:gd name="connsiteX12" fmla="*/ 21514 w 341706"/>
                <a:gd name="connsiteY12" fmla="*/ 37171 h 46888"/>
                <a:gd name="connsiteX13" fmla="*/ 320192 w 341706"/>
                <a:gd name="connsiteY13" fmla="*/ 37171 h 46888"/>
                <a:gd name="connsiteX14" fmla="*/ 332393 w 341706"/>
                <a:gd name="connsiteY14" fmla="*/ 24812 h 46888"/>
                <a:gd name="connsiteX15" fmla="*/ 332393 w 341706"/>
                <a:gd name="connsiteY15" fmla="*/ 21605 h 46888"/>
                <a:gd name="connsiteX16" fmla="*/ 320192 w 341706"/>
                <a:gd name="connsiteY16" fmla="*/ 9151 h 4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1706" h="46888">
                  <a:moveTo>
                    <a:pt x="320192" y="46888"/>
                  </a:moveTo>
                  <a:lnTo>
                    <a:pt x="21514" y="46888"/>
                  </a:lnTo>
                  <a:cubicBezTo>
                    <a:pt x="9653" y="46837"/>
                    <a:pt x="51" y="37110"/>
                    <a:pt x="0" y="25095"/>
                  </a:cubicBezTo>
                  <a:lnTo>
                    <a:pt x="0" y="21888"/>
                  </a:lnTo>
                  <a:cubicBezTo>
                    <a:pt x="0" y="9836"/>
                    <a:pt x="9617" y="52"/>
                    <a:pt x="21514" y="0"/>
                  </a:cubicBezTo>
                  <a:lnTo>
                    <a:pt x="320192" y="0"/>
                  </a:lnTo>
                  <a:cubicBezTo>
                    <a:pt x="332089" y="52"/>
                    <a:pt x="341706" y="9836"/>
                    <a:pt x="341706" y="21888"/>
                  </a:cubicBezTo>
                  <a:lnTo>
                    <a:pt x="341706" y="25095"/>
                  </a:lnTo>
                  <a:cubicBezTo>
                    <a:pt x="341655" y="37110"/>
                    <a:pt x="332053" y="46837"/>
                    <a:pt x="320192" y="46888"/>
                  </a:cubicBezTo>
                  <a:close/>
                  <a:moveTo>
                    <a:pt x="21514" y="9151"/>
                  </a:moveTo>
                  <a:cubicBezTo>
                    <a:pt x="14761" y="9203"/>
                    <a:pt x="9313" y="14763"/>
                    <a:pt x="9313" y="21605"/>
                  </a:cubicBezTo>
                  <a:lnTo>
                    <a:pt x="9313" y="24812"/>
                  </a:lnTo>
                  <a:cubicBezTo>
                    <a:pt x="9313" y="31638"/>
                    <a:pt x="14776" y="37171"/>
                    <a:pt x="21514" y="37171"/>
                  </a:cubicBezTo>
                  <a:lnTo>
                    <a:pt x="320192" y="37171"/>
                  </a:lnTo>
                  <a:cubicBezTo>
                    <a:pt x="326931" y="37171"/>
                    <a:pt x="332393" y="31638"/>
                    <a:pt x="332393" y="24812"/>
                  </a:cubicBezTo>
                  <a:lnTo>
                    <a:pt x="332393" y="21605"/>
                  </a:lnTo>
                  <a:cubicBezTo>
                    <a:pt x="332393" y="14763"/>
                    <a:pt x="326946" y="9203"/>
                    <a:pt x="320192" y="9151"/>
                  </a:cubicBezTo>
                  <a:close/>
                </a:path>
              </a:pathLst>
            </a:custGeom>
            <a:grpFill/>
            <a:ln w="9313" cap="flat">
              <a:noFill/>
              <a:prstDash val="solid"/>
              <a:miter/>
            </a:ln>
          </p:spPr>
          <p:txBody>
            <a:bodyPr rtlCol="0" anchor="ctr"/>
            <a:lstStyle/>
            <a:p>
              <a:endParaRPr lang="en-US"/>
            </a:p>
          </p:txBody>
        </p:sp>
        <p:sp>
          <p:nvSpPr>
            <p:cNvPr id="594" name="Freeform 593">
              <a:extLst>
                <a:ext uri="{FF2B5EF4-FFF2-40B4-BE49-F238E27FC236}">
                  <a16:creationId xmlns:a16="http://schemas.microsoft.com/office/drawing/2014/main" id="{F2F2EA71-24B8-F948-8CEA-F551F339E399}"/>
                </a:ext>
              </a:extLst>
            </p:cNvPr>
            <p:cNvSpPr/>
            <p:nvPr/>
          </p:nvSpPr>
          <p:spPr>
            <a:xfrm>
              <a:off x="4433697" y="3396263"/>
              <a:ext cx="225568" cy="142080"/>
            </a:xfrm>
            <a:custGeom>
              <a:avLst/>
              <a:gdLst>
                <a:gd name="connsiteX0" fmla="*/ 225569 w 225568"/>
                <a:gd name="connsiteY0" fmla="*/ 142080 h 142080"/>
                <a:gd name="connsiteX1" fmla="*/ 0 w 225568"/>
                <a:gd name="connsiteY1" fmla="*/ 142080 h 142080"/>
                <a:gd name="connsiteX2" fmla="*/ 279 w 225568"/>
                <a:gd name="connsiteY2" fmla="*/ 0 h 142080"/>
                <a:gd name="connsiteX3" fmla="*/ 172855 w 225568"/>
                <a:gd name="connsiteY3" fmla="*/ 0 h 142080"/>
                <a:gd name="connsiteX4" fmla="*/ 172855 w 225568"/>
                <a:gd name="connsiteY4" fmla="*/ 9434 h 142080"/>
                <a:gd name="connsiteX5" fmla="*/ 9593 w 225568"/>
                <a:gd name="connsiteY5" fmla="*/ 9434 h 142080"/>
                <a:gd name="connsiteX6" fmla="*/ 9406 w 225568"/>
                <a:gd name="connsiteY6" fmla="*/ 132646 h 142080"/>
                <a:gd name="connsiteX7" fmla="*/ 216256 w 225568"/>
                <a:gd name="connsiteY7" fmla="*/ 132646 h 142080"/>
                <a:gd name="connsiteX8" fmla="*/ 216256 w 225568"/>
                <a:gd name="connsiteY8" fmla="*/ 50473 h 142080"/>
                <a:gd name="connsiteX9" fmla="*/ 225569 w 225568"/>
                <a:gd name="connsiteY9" fmla="*/ 50473 h 142080"/>
                <a:gd name="connsiteX10" fmla="*/ 225569 w 225568"/>
                <a:gd name="connsiteY10" fmla="*/ 142080 h 14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568" h="142080">
                  <a:moveTo>
                    <a:pt x="225569" y="142080"/>
                  </a:moveTo>
                  <a:lnTo>
                    <a:pt x="0" y="142080"/>
                  </a:lnTo>
                  <a:lnTo>
                    <a:pt x="279" y="0"/>
                  </a:lnTo>
                  <a:lnTo>
                    <a:pt x="172855" y="0"/>
                  </a:lnTo>
                  <a:lnTo>
                    <a:pt x="172855" y="9434"/>
                  </a:lnTo>
                  <a:lnTo>
                    <a:pt x="9593" y="9434"/>
                  </a:lnTo>
                  <a:lnTo>
                    <a:pt x="9406" y="132646"/>
                  </a:lnTo>
                  <a:lnTo>
                    <a:pt x="216256" y="132646"/>
                  </a:lnTo>
                  <a:lnTo>
                    <a:pt x="216256" y="50473"/>
                  </a:lnTo>
                  <a:lnTo>
                    <a:pt x="225569" y="50473"/>
                  </a:lnTo>
                  <a:lnTo>
                    <a:pt x="225569" y="142080"/>
                  </a:lnTo>
                  <a:close/>
                </a:path>
              </a:pathLst>
            </a:custGeom>
            <a:grpFill/>
            <a:ln w="9313" cap="flat">
              <a:noFill/>
              <a:prstDash val="solid"/>
              <a:miter/>
            </a:ln>
          </p:spPr>
          <p:txBody>
            <a:bodyPr rtlCol="0" anchor="ctr"/>
            <a:lstStyle/>
            <a:p>
              <a:endParaRPr lang="en-US"/>
            </a:p>
          </p:txBody>
        </p:sp>
        <p:sp>
          <p:nvSpPr>
            <p:cNvPr id="595" name="Freeform 594">
              <a:extLst>
                <a:ext uri="{FF2B5EF4-FFF2-40B4-BE49-F238E27FC236}">
                  <a16:creationId xmlns:a16="http://schemas.microsoft.com/office/drawing/2014/main" id="{1BF13736-8328-5C45-B55E-9F6EDE4F58B9}"/>
                </a:ext>
              </a:extLst>
            </p:cNvPr>
            <p:cNvSpPr/>
            <p:nvPr/>
          </p:nvSpPr>
          <p:spPr>
            <a:xfrm>
              <a:off x="4523663" y="3395980"/>
              <a:ext cx="45635" cy="46511"/>
            </a:xfrm>
            <a:custGeom>
              <a:avLst/>
              <a:gdLst>
                <a:gd name="connsiteX0" fmla="*/ 45635 w 45635"/>
                <a:gd name="connsiteY0" fmla="*/ 46511 h 46511"/>
                <a:gd name="connsiteX1" fmla="*/ 0 w 45635"/>
                <a:gd name="connsiteY1" fmla="*/ 46511 h 46511"/>
                <a:gd name="connsiteX2" fmla="*/ 0 w 45635"/>
                <a:gd name="connsiteY2" fmla="*/ 0 h 46511"/>
                <a:gd name="connsiteX3" fmla="*/ 45635 w 45635"/>
                <a:gd name="connsiteY3" fmla="*/ 0 h 46511"/>
                <a:gd name="connsiteX4" fmla="*/ 9313 w 45635"/>
                <a:gd name="connsiteY4" fmla="*/ 37077 h 46511"/>
                <a:gd name="connsiteX5" fmla="*/ 36322 w 45635"/>
                <a:gd name="connsiteY5" fmla="*/ 37077 h 46511"/>
                <a:gd name="connsiteX6" fmla="*/ 36322 w 45635"/>
                <a:gd name="connsiteY6" fmla="*/ 9434 h 46511"/>
                <a:gd name="connsiteX7" fmla="*/ 9313 w 45635"/>
                <a:gd name="connsiteY7" fmla="*/ 9434 h 4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35" h="46511">
                  <a:moveTo>
                    <a:pt x="45635" y="46511"/>
                  </a:moveTo>
                  <a:lnTo>
                    <a:pt x="0" y="46511"/>
                  </a:lnTo>
                  <a:lnTo>
                    <a:pt x="0" y="0"/>
                  </a:lnTo>
                  <a:lnTo>
                    <a:pt x="45635" y="0"/>
                  </a:lnTo>
                  <a:close/>
                  <a:moveTo>
                    <a:pt x="9313" y="37077"/>
                  </a:moveTo>
                  <a:lnTo>
                    <a:pt x="36322" y="37077"/>
                  </a:lnTo>
                  <a:lnTo>
                    <a:pt x="36322" y="9434"/>
                  </a:lnTo>
                  <a:lnTo>
                    <a:pt x="9313" y="9434"/>
                  </a:lnTo>
                  <a:close/>
                </a:path>
              </a:pathLst>
            </a:custGeom>
            <a:grpFill/>
            <a:ln w="9313" cap="flat">
              <a:noFill/>
              <a:prstDash val="solid"/>
              <a:miter/>
            </a:ln>
          </p:spPr>
          <p:txBody>
            <a:bodyPr rtlCol="0" anchor="ctr"/>
            <a:lstStyle/>
            <a:p>
              <a:endParaRPr lang="en-US"/>
            </a:p>
          </p:txBody>
        </p:sp>
        <p:sp>
          <p:nvSpPr>
            <p:cNvPr id="596" name="Freeform 595">
              <a:extLst>
                <a:ext uri="{FF2B5EF4-FFF2-40B4-BE49-F238E27FC236}">
                  <a16:creationId xmlns:a16="http://schemas.microsoft.com/office/drawing/2014/main" id="{CED93275-B3CA-0E43-A672-3E59A36278E5}"/>
                </a:ext>
              </a:extLst>
            </p:cNvPr>
            <p:cNvSpPr/>
            <p:nvPr/>
          </p:nvSpPr>
          <p:spPr>
            <a:xfrm>
              <a:off x="4423452" y="3547683"/>
              <a:ext cx="9965" cy="9434"/>
            </a:xfrm>
            <a:custGeom>
              <a:avLst/>
              <a:gdLst>
                <a:gd name="connsiteX0" fmla="*/ 0 w 9965"/>
                <a:gd name="connsiteY0" fmla="*/ 0 h 9434"/>
                <a:gd name="connsiteX1" fmla="*/ 9965 w 9965"/>
                <a:gd name="connsiteY1" fmla="*/ 0 h 9434"/>
                <a:gd name="connsiteX2" fmla="*/ 9965 w 9965"/>
                <a:gd name="connsiteY2" fmla="*/ 9434 h 9434"/>
                <a:gd name="connsiteX3" fmla="*/ 0 w 9965"/>
                <a:gd name="connsiteY3" fmla="*/ 9434 h 9434"/>
              </a:gdLst>
              <a:ahLst/>
              <a:cxnLst>
                <a:cxn ang="0">
                  <a:pos x="connsiteX0" y="connsiteY0"/>
                </a:cxn>
                <a:cxn ang="0">
                  <a:pos x="connsiteX1" y="connsiteY1"/>
                </a:cxn>
                <a:cxn ang="0">
                  <a:pos x="connsiteX2" y="connsiteY2"/>
                </a:cxn>
                <a:cxn ang="0">
                  <a:pos x="connsiteX3" y="connsiteY3"/>
                </a:cxn>
              </a:cxnLst>
              <a:rect l="l" t="t" r="r" b="b"/>
              <a:pathLst>
                <a:path w="9965" h="9434">
                  <a:moveTo>
                    <a:pt x="0" y="0"/>
                  </a:moveTo>
                  <a:lnTo>
                    <a:pt x="9965" y="0"/>
                  </a:lnTo>
                  <a:lnTo>
                    <a:pt x="9965" y="9434"/>
                  </a:lnTo>
                  <a:lnTo>
                    <a:pt x="0" y="9434"/>
                  </a:lnTo>
                  <a:close/>
                </a:path>
              </a:pathLst>
            </a:custGeom>
            <a:grpFill/>
            <a:ln w="9313" cap="flat">
              <a:no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CA8459A0-D5DF-3446-83F8-8774B5BB5B10}"/>
                </a:ext>
              </a:extLst>
            </p:cNvPr>
            <p:cNvSpPr/>
            <p:nvPr/>
          </p:nvSpPr>
          <p:spPr>
            <a:xfrm>
              <a:off x="4464151" y="3547683"/>
              <a:ext cx="9965" cy="9434"/>
            </a:xfrm>
            <a:custGeom>
              <a:avLst/>
              <a:gdLst>
                <a:gd name="connsiteX0" fmla="*/ 0 w 9965"/>
                <a:gd name="connsiteY0" fmla="*/ 0 h 9434"/>
                <a:gd name="connsiteX1" fmla="*/ 9965 w 9965"/>
                <a:gd name="connsiteY1" fmla="*/ 0 h 9434"/>
                <a:gd name="connsiteX2" fmla="*/ 9965 w 9965"/>
                <a:gd name="connsiteY2" fmla="*/ 9434 h 9434"/>
                <a:gd name="connsiteX3" fmla="*/ 0 w 9965"/>
                <a:gd name="connsiteY3" fmla="*/ 9434 h 9434"/>
              </a:gdLst>
              <a:ahLst/>
              <a:cxnLst>
                <a:cxn ang="0">
                  <a:pos x="connsiteX0" y="connsiteY0"/>
                </a:cxn>
                <a:cxn ang="0">
                  <a:pos x="connsiteX1" y="connsiteY1"/>
                </a:cxn>
                <a:cxn ang="0">
                  <a:pos x="connsiteX2" y="connsiteY2"/>
                </a:cxn>
                <a:cxn ang="0">
                  <a:pos x="connsiteX3" y="connsiteY3"/>
                </a:cxn>
              </a:cxnLst>
              <a:rect l="l" t="t" r="r" b="b"/>
              <a:pathLst>
                <a:path w="9965" h="9434">
                  <a:moveTo>
                    <a:pt x="0" y="0"/>
                  </a:moveTo>
                  <a:lnTo>
                    <a:pt x="9965" y="0"/>
                  </a:lnTo>
                  <a:lnTo>
                    <a:pt x="9965" y="9434"/>
                  </a:lnTo>
                  <a:lnTo>
                    <a:pt x="0" y="9434"/>
                  </a:lnTo>
                  <a:close/>
                </a:path>
              </a:pathLst>
            </a:custGeom>
            <a:grpFill/>
            <a:ln w="9313" cap="flat">
              <a:noFill/>
              <a:prstDash val="solid"/>
              <a:miter/>
            </a:ln>
          </p:spPr>
          <p:txBody>
            <a:bodyPr rtlCol="0" anchor="ctr"/>
            <a:lstStyle/>
            <a:p>
              <a:endParaRPr lang="en-US"/>
            </a:p>
          </p:txBody>
        </p:sp>
        <p:sp>
          <p:nvSpPr>
            <p:cNvPr id="598" name="Freeform 597">
              <a:extLst>
                <a:ext uri="{FF2B5EF4-FFF2-40B4-BE49-F238E27FC236}">
                  <a16:creationId xmlns:a16="http://schemas.microsoft.com/office/drawing/2014/main" id="{5DFA0B60-02E7-C045-975D-BDFD763DE1A4}"/>
                </a:ext>
              </a:extLst>
            </p:cNvPr>
            <p:cNvSpPr/>
            <p:nvPr/>
          </p:nvSpPr>
          <p:spPr>
            <a:xfrm>
              <a:off x="4504944" y="3547683"/>
              <a:ext cx="9965" cy="9434"/>
            </a:xfrm>
            <a:custGeom>
              <a:avLst/>
              <a:gdLst>
                <a:gd name="connsiteX0" fmla="*/ 0 w 9965"/>
                <a:gd name="connsiteY0" fmla="*/ 0 h 9434"/>
                <a:gd name="connsiteX1" fmla="*/ 9965 w 9965"/>
                <a:gd name="connsiteY1" fmla="*/ 0 h 9434"/>
                <a:gd name="connsiteX2" fmla="*/ 9965 w 9965"/>
                <a:gd name="connsiteY2" fmla="*/ 9434 h 9434"/>
                <a:gd name="connsiteX3" fmla="*/ 0 w 9965"/>
                <a:gd name="connsiteY3" fmla="*/ 9434 h 9434"/>
              </a:gdLst>
              <a:ahLst/>
              <a:cxnLst>
                <a:cxn ang="0">
                  <a:pos x="connsiteX0" y="connsiteY0"/>
                </a:cxn>
                <a:cxn ang="0">
                  <a:pos x="connsiteX1" y="connsiteY1"/>
                </a:cxn>
                <a:cxn ang="0">
                  <a:pos x="connsiteX2" y="connsiteY2"/>
                </a:cxn>
                <a:cxn ang="0">
                  <a:pos x="connsiteX3" y="connsiteY3"/>
                </a:cxn>
              </a:cxnLst>
              <a:rect l="l" t="t" r="r" b="b"/>
              <a:pathLst>
                <a:path w="9965" h="9434">
                  <a:moveTo>
                    <a:pt x="0" y="0"/>
                  </a:moveTo>
                  <a:lnTo>
                    <a:pt x="9965" y="0"/>
                  </a:lnTo>
                  <a:lnTo>
                    <a:pt x="9965" y="9434"/>
                  </a:lnTo>
                  <a:lnTo>
                    <a:pt x="0" y="9434"/>
                  </a:lnTo>
                  <a:close/>
                </a:path>
              </a:pathLst>
            </a:custGeom>
            <a:grpFill/>
            <a:ln w="9313" cap="flat">
              <a:no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E2370DF8-2721-7241-9B5D-0E4D0F8B709A}"/>
                </a:ext>
              </a:extLst>
            </p:cNvPr>
            <p:cNvSpPr/>
            <p:nvPr/>
          </p:nvSpPr>
          <p:spPr>
            <a:xfrm>
              <a:off x="4545643" y="3547683"/>
              <a:ext cx="9965" cy="9434"/>
            </a:xfrm>
            <a:custGeom>
              <a:avLst/>
              <a:gdLst>
                <a:gd name="connsiteX0" fmla="*/ 0 w 9965"/>
                <a:gd name="connsiteY0" fmla="*/ 0 h 9434"/>
                <a:gd name="connsiteX1" fmla="*/ 9965 w 9965"/>
                <a:gd name="connsiteY1" fmla="*/ 0 h 9434"/>
                <a:gd name="connsiteX2" fmla="*/ 9965 w 9965"/>
                <a:gd name="connsiteY2" fmla="*/ 9434 h 9434"/>
                <a:gd name="connsiteX3" fmla="*/ 0 w 9965"/>
                <a:gd name="connsiteY3" fmla="*/ 9434 h 9434"/>
              </a:gdLst>
              <a:ahLst/>
              <a:cxnLst>
                <a:cxn ang="0">
                  <a:pos x="connsiteX0" y="connsiteY0"/>
                </a:cxn>
                <a:cxn ang="0">
                  <a:pos x="connsiteX1" y="connsiteY1"/>
                </a:cxn>
                <a:cxn ang="0">
                  <a:pos x="connsiteX2" y="connsiteY2"/>
                </a:cxn>
                <a:cxn ang="0">
                  <a:pos x="connsiteX3" y="connsiteY3"/>
                </a:cxn>
              </a:cxnLst>
              <a:rect l="l" t="t" r="r" b="b"/>
              <a:pathLst>
                <a:path w="9965" h="9434">
                  <a:moveTo>
                    <a:pt x="0" y="0"/>
                  </a:moveTo>
                  <a:lnTo>
                    <a:pt x="9965" y="0"/>
                  </a:lnTo>
                  <a:lnTo>
                    <a:pt x="9965" y="9434"/>
                  </a:lnTo>
                  <a:lnTo>
                    <a:pt x="0" y="9434"/>
                  </a:lnTo>
                  <a:close/>
                </a:path>
              </a:pathLst>
            </a:custGeom>
            <a:grpFill/>
            <a:ln w="9313" cap="flat">
              <a:no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C53D0A21-F4B8-724E-B417-111C5177DDE0}"/>
                </a:ext>
              </a:extLst>
            </p:cNvPr>
            <p:cNvSpPr/>
            <p:nvPr/>
          </p:nvSpPr>
          <p:spPr>
            <a:xfrm>
              <a:off x="4586435" y="3547683"/>
              <a:ext cx="9965" cy="9434"/>
            </a:xfrm>
            <a:custGeom>
              <a:avLst/>
              <a:gdLst>
                <a:gd name="connsiteX0" fmla="*/ 0 w 9965"/>
                <a:gd name="connsiteY0" fmla="*/ 0 h 9434"/>
                <a:gd name="connsiteX1" fmla="*/ 9965 w 9965"/>
                <a:gd name="connsiteY1" fmla="*/ 0 h 9434"/>
                <a:gd name="connsiteX2" fmla="*/ 9965 w 9965"/>
                <a:gd name="connsiteY2" fmla="*/ 9434 h 9434"/>
                <a:gd name="connsiteX3" fmla="*/ 0 w 9965"/>
                <a:gd name="connsiteY3" fmla="*/ 9434 h 9434"/>
              </a:gdLst>
              <a:ahLst/>
              <a:cxnLst>
                <a:cxn ang="0">
                  <a:pos x="connsiteX0" y="connsiteY0"/>
                </a:cxn>
                <a:cxn ang="0">
                  <a:pos x="connsiteX1" y="connsiteY1"/>
                </a:cxn>
                <a:cxn ang="0">
                  <a:pos x="connsiteX2" y="connsiteY2"/>
                </a:cxn>
                <a:cxn ang="0">
                  <a:pos x="connsiteX3" y="connsiteY3"/>
                </a:cxn>
              </a:cxnLst>
              <a:rect l="l" t="t" r="r" b="b"/>
              <a:pathLst>
                <a:path w="9965" h="9434">
                  <a:moveTo>
                    <a:pt x="0" y="0"/>
                  </a:moveTo>
                  <a:lnTo>
                    <a:pt x="9965" y="0"/>
                  </a:lnTo>
                  <a:lnTo>
                    <a:pt x="9965" y="9434"/>
                  </a:lnTo>
                  <a:lnTo>
                    <a:pt x="0" y="9434"/>
                  </a:lnTo>
                  <a:close/>
                </a:path>
              </a:pathLst>
            </a:custGeom>
            <a:grpFill/>
            <a:ln w="9313" cap="flat">
              <a:noFill/>
              <a:prstDash val="solid"/>
              <a:miter/>
            </a:ln>
          </p:spPr>
          <p:txBody>
            <a:bodyPr rtlCol="0" anchor="ctr"/>
            <a:lstStyle/>
            <a:p>
              <a:endParaRPr lang="en-US"/>
            </a:p>
          </p:txBody>
        </p:sp>
        <p:sp>
          <p:nvSpPr>
            <p:cNvPr id="601" name="Freeform 600">
              <a:extLst>
                <a:ext uri="{FF2B5EF4-FFF2-40B4-BE49-F238E27FC236}">
                  <a16:creationId xmlns:a16="http://schemas.microsoft.com/office/drawing/2014/main" id="{58BBB3CB-CAF6-BD49-A301-E68FE01AE1D5}"/>
                </a:ext>
              </a:extLst>
            </p:cNvPr>
            <p:cNvSpPr/>
            <p:nvPr/>
          </p:nvSpPr>
          <p:spPr>
            <a:xfrm>
              <a:off x="4627134" y="3547683"/>
              <a:ext cx="9965" cy="9434"/>
            </a:xfrm>
            <a:custGeom>
              <a:avLst/>
              <a:gdLst>
                <a:gd name="connsiteX0" fmla="*/ 0 w 9965"/>
                <a:gd name="connsiteY0" fmla="*/ 0 h 9434"/>
                <a:gd name="connsiteX1" fmla="*/ 9965 w 9965"/>
                <a:gd name="connsiteY1" fmla="*/ 0 h 9434"/>
                <a:gd name="connsiteX2" fmla="*/ 9965 w 9965"/>
                <a:gd name="connsiteY2" fmla="*/ 9434 h 9434"/>
                <a:gd name="connsiteX3" fmla="*/ 0 w 9965"/>
                <a:gd name="connsiteY3" fmla="*/ 9434 h 9434"/>
              </a:gdLst>
              <a:ahLst/>
              <a:cxnLst>
                <a:cxn ang="0">
                  <a:pos x="connsiteX0" y="connsiteY0"/>
                </a:cxn>
                <a:cxn ang="0">
                  <a:pos x="connsiteX1" y="connsiteY1"/>
                </a:cxn>
                <a:cxn ang="0">
                  <a:pos x="connsiteX2" y="connsiteY2"/>
                </a:cxn>
                <a:cxn ang="0">
                  <a:pos x="connsiteX3" y="connsiteY3"/>
                </a:cxn>
              </a:cxnLst>
              <a:rect l="l" t="t" r="r" b="b"/>
              <a:pathLst>
                <a:path w="9965" h="9434">
                  <a:moveTo>
                    <a:pt x="0" y="0"/>
                  </a:moveTo>
                  <a:lnTo>
                    <a:pt x="9965" y="0"/>
                  </a:lnTo>
                  <a:lnTo>
                    <a:pt x="9965" y="9434"/>
                  </a:lnTo>
                  <a:lnTo>
                    <a:pt x="0" y="9434"/>
                  </a:lnTo>
                  <a:close/>
                </a:path>
              </a:pathLst>
            </a:custGeom>
            <a:grpFill/>
            <a:ln w="9313" cap="flat">
              <a:no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6397BD1B-F9FB-5748-AA94-7B6C7A1A5AB2}"/>
                </a:ext>
              </a:extLst>
            </p:cNvPr>
            <p:cNvSpPr/>
            <p:nvPr/>
          </p:nvSpPr>
          <p:spPr>
            <a:xfrm>
              <a:off x="4667927" y="3547683"/>
              <a:ext cx="9965" cy="9434"/>
            </a:xfrm>
            <a:custGeom>
              <a:avLst/>
              <a:gdLst>
                <a:gd name="connsiteX0" fmla="*/ 0 w 9965"/>
                <a:gd name="connsiteY0" fmla="*/ 0 h 9434"/>
                <a:gd name="connsiteX1" fmla="*/ 9965 w 9965"/>
                <a:gd name="connsiteY1" fmla="*/ 0 h 9434"/>
                <a:gd name="connsiteX2" fmla="*/ 9965 w 9965"/>
                <a:gd name="connsiteY2" fmla="*/ 9434 h 9434"/>
                <a:gd name="connsiteX3" fmla="*/ 0 w 9965"/>
                <a:gd name="connsiteY3" fmla="*/ 9434 h 9434"/>
              </a:gdLst>
              <a:ahLst/>
              <a:cxnLst>
                <a:cxn ang="0">
                  <a:pos x="connsiteX0" y="connsiteY0"/>
                </a:cxn>
                <a:cxn ang="0">
                  <a:pos x="connsiteX1" y="connsiteY1"/>
                </a:cxn>
                <a:cxn ang="0">
                  <a:pos x="connsiteX2" y="connsiteY2"/>
                </a:cxn>
                <a:cxn ang="0">
                  <a:pos x="connsiteX3" y="connsiteY3"/>
                </a:cxn>
              </a:cxnLst>
              <a:rect l="l" t="t" r="r" b="b"/>
              <a:pathLst>
                <a:path w="9965" h="9434">
                  <a:moveTo>
                    <a:pt x="0" y="0"/>
                  </a:moveTo>
                  <a:lnTo>
                    <a:pt x="9965" y="0"/>
                  </a:lnTo>
                  <a:lnTo>
                    <a:pt x="9965" y="9434"/>
                  </a:lnTo>
                  <a:lnTo>
                    <a:pt x="0" y="9434"/>
                  </a:lnTo>
                  <a:close/>
                </a:path>
              </a:pathLst>
            </a:custGeom>
            <a:grpFill/>
            <a:ln w="9313" cap="flat">
              <a:noFill/>
              <a:prstDash val="solid"/>
              <a:miter/>
            </a:ln>
          </p:spPr>
          <p:txBody>
            <a:bodyPr rtlCol="0" anchor="ctr"/>
            <a:lstStyle/>
            <a:p>
              <a:endParaRPr lang="en-US"/>
            </a:p>
          </p:txBody>
        </p:sp>
        <p:sp>
          <p:nvSpPr>
            <p:cNvPr id="603" name="Freeform 602">
              <a:extLst>
                <a:ext uri="{FF2B5EF4-FFF2-40B4-BE49-F238E27FC236}">
                  <a16:creationId xmlns:a16="http://schemas.microsoft.com/office/drawing/2014/main" id="{86267235-D26B-684F-863D-9C46865206A3}"/>
                </a:ext>
              </a:extLst>
            </p:cNvPr>
            <p:cNvSpPr/>
            <p:nvPr/>
          </p:nvSpPr>
          <p:spPr>
            <a:xfrm>
              <a:off x="4708626" y="3547683"/>
              <a:ext cx="9965" cy="9434"/>
            </a:xfrm>
            <a:custGeom>
              <a:avLst/>
              <a:gdLst>
                <a:gd name="connsiteX0" fmla="*/ 0 w 9965"/>
                <a:gd name="connsiteY0" fmla="*/ 0 h 9434"/>
                <a:gd name="connsiteX1" fmla="*/ 9965 w 9965"/>
                <a:gd name="connsiteY1" fmla="*/ 0 h 9434"/>
                <a:gd name="connsiteX2" fmla="*/ 9965 w 9965"/>
                <a:gd name="connsiteY2" fmla="*/ 9434 h 9434"/>
                <a:gd name="connsiteX3" fmla="*/ 0 w 9965"/>
                <a:gd name="connsiteY3" fmla="*/ 9434 h 9434"/>
              </a:gdLst>
              <a:ahLst/>
              <a:cxnLst>
                <a:cxn ang="0">
                  <a:pos x="connsiteX0" y="connsiteY0"/>
                </a:cxn>
                <a:cxn ang="0">
                  <a:pos x="connsiteX1" y="connsiteY1"/>
                </a:cxn>
                <a:cxn ang="0">
                  <a:pos x="connsiteX2" y="connsiteY2"/>
                </a:cxn>
                <a:cxn ang="0">
                  <a:pos x="connsiteX3" y="connsiteY3"/>
                </a:cxn>
              </a:cxnLst>
              <a:rect l="l" t="t" r="r" b="b"/>
              <a:pathLst>
                <a:path w="9965" h="9434">
                  <a:moveTo>
                    <a:pt x="0" y="0"/>
                  </a:moveTo>
                  <a:lnTo>
                    <a:pt x="9965" y="0"/>
                  </a:lnTo>
                  <a:lnTo>
                    <a:pt x="9965" y="9434"/>
                  </a:lnTo>
                  <a:lnTo>
                    <a:pt x="0" y="9434"/>
                  </a:lnTo>
                  <a:close/>
                </a:path>
              </a:pathLst>
            </a:custGeom>
            <a:grpFill/>
            <a:ln w="9313" cap="flat">
              <a:noFill/>
              <a:prstDash val="solid"/>
              <a:miter/>
            </a:ln>
          </p:spPr>
          <p:txBody>
            <a:bodyPr rtlCol="0" anchor="ctr"/>
            <a:lstStyle/>
            <a:p>
              <a:endParaRPr lang="en-US"/>
            </a:p>
          </p:txBody>
        </p:sp>
        <p:sp>
          <p:nvSpPr>
            <p:cNvPr id="604" name="Freeform 603">
              <a:extLst>
                <a:ext uri="{FF2B5EF4-FFF2-40B4-BE49-F238E27FC236}">
                  <a16:creationId xmlns:a16="http://schemas.microsoft.com/office/drawing/2014/main" id="{FE916940-3189-0A40-A39B-52B0C17434B1}"/>
                </a:ext>
              </a:extLst>
            </p:cNvPr>
            <p:cNvSpPr/>
            <p:nvPr/>
          </p:nvSpPr>
          <p:spPr>
            <a:xfrm>
              <a:off x="4607856" y="3315882"/>
              <a:ext cx="127406" cy="17736"/>
            </a:xfrm>
            <a:custGeom>
              <a:avLst/>
              <a:gdLst>
                <a:gd name="connsiteX0" fmla="*/ 127406 w 127406"/>
                <a:gd name="connsiteY0" fmla="*/ 17736 h 17736"/>
                <a:gd name="connsiteX1" fmla="*/ 118093 w 127406"/>
                <a:gd name="connsiteY1" fmla="*/ 17736 h 17736"/>
                <a:gd name="connsiteX2" fmla="*/ 118093 w 127406"/>
                <a:gd name="connsiteY2" fmla="*/ 9434 h 17736"/>
                <a:gd name="connsiteX3" fmla="*/ 9313 w 127406"/>
                <a:gd name="connsiteY3" fmla="*/ 9434 h 17736"/>
                <a:gd name="connsiteX4" fmla="*/ 9313 w 127406"/>
                <a:gd name="connsiteY4" fmla="*/ 17736 h 17736"/>
                <a:gd name="connsiteX5" fmla="*/ 0 w 127406"/>
                <a:gd name="connsiteY5" fmla="*/ 17736 h 17736"/>
                <a:gd name="connsiteX6" fmla="*/ 0 w 127406"/>
                <a:gd name="connsiteY6" fmla="*/ 0 h 17736"/>
                <a:gd name="connsiteX7" fmla="*/ 127406 w 127406"/>
                <a:gd name="connsiteY7" fmla="*/ 0 h 17736"/>
                <a:gd name="connsiteX8" fmla="*/ 127406 w 127406"/>
                <a:gd name="connsiteY8" fmla="*/ 17736 h 1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406" h="17736">
                  <a:moveTo>
                    <a:pt x="127406" y="17736"/>
                  </a:moveTo>
                  <a:lnTo>
                    <a:pt x="118093" y="17736"/>
                  </a:lnTo>
                  <a:lnTo>
                    <a:pt x="118093" y="9434"/>
                  </a:lnTo>
                  <a:lnTo>
                    <a:pt x="9313" y="9434"/>
                  </a:lnTo>
                  <a:lnTo>
                    <a:pt x="9313" y="17736"/>
                  </a:lnTo>
                  <a:lnTo>
                    <a:pt x="0" y="17736"/>
                  </a:lnTo>
                  <a:lnTo>
                    <a:pt x="0" y="0"/>
                  </a:lnTo>
                  <a:lnTo>
                    <a:pt x="127406" y="0"/>
                  </a:lnTo>
                  <a:lnTo>
                    <a:pt x="127406" y="17736"/>
                  </a:lnTo>
                  <a:close/>
                </a:path>
              </a:pathLst>
            </a:custGeom>
            <a:grpFill/>
            <a:ln w="9313" cap="flat">
              <a:noFill/>
              <a:prstDash val="solid"/>
              <a:miter/>
            </a:ln>
          </p:spPr>
          <p:txBody>
            <a:bodyPr rtlCol="0" anchor="ctr"/>
            <a:lstStyle/>
            <a:p>
              <a:endParaRPr lang="en-US"/>
            </a:p>
          </p:txBody>
        </p:sp>
        <p:sp>
          <p:nvSpPr>
            <p:cNvPr id="605" name="Freeform 604">
              <a:extLst>
                <a:ext uri="{FF2B5EF4-FFF2-40B4-BE49-F238E27FC236}">
                  <a16:creationId xmlns:a16="http://schemas.microsoft.com/office/drawing/2014/main" id="{F1172E7E-0148-8A4D-97CC-533C8FA08C88}"/>
                </a:ext>
              </a:extLst>
            </p:cNvPr>
            <p:cNvSpPr/>
            <p:nvPr/>
          </p:nvSpPr>
          <p:spPr>
            <a:xfrm>
              <a:off x="4646506" y="3263900"/>
              <a:ext cx="50105" cy="45756"/>
            </a:xfrm>
            <a:custGeom>
              <a:avLst/>
              <a:gdLst>
                <a:gd name="connsiteX0" fmla="*/ 25053 w 50105"/>
                <a:gd name="connsiteY0" fmla="*/ 45756 h 45756"/>
                <a:gd name="connsiteX1" fmla="*/ 0 w 50105"/>
                <a:gd name="connsiteY1" fmla="*/ 20378 h 45756"/>
                <a:gd name="connsiteX2" fmla="*/ 0 w 50105"/>
                <a:gd name="connsiteY2" fmla="*/ 0 h 45756"/>
                <a:gd name="connsiteX3" fmla="*/ 9313 w 50105"/>
                <a:gd name="connsiteY3" fmla="*/ 0 h 45756"/>
                <a:gd name="connsiteX4" fmla="*/ 9313 w 50105"/>
                <a:gd name="connsiteY4" fmla="*/ 20378 h 45756"/>
                <a:gd name="connsiteX5" fmla="*/ 25053 w 50105"/>
                <a:gd name="connsiteY5" fmla="*/ 36322 h 45756"/>
                <a:gd name="connsiteX6" fmla="*/ 40792 w 50105"/>
                <a:gd name="connsiteY6" fmla="*/ 20378 h 45756"/>
                <a:gd name="connsiteX7" fmla="*/ 40792 w 50105"/>
                <a:gd name="connsiteY7" fmla="*/ 0 h 45756"/>
                <a:gd name="connsiteX8" fmla="*/ 50106 w 50105"/>
                <a:gd name="connsiteY8" fmla="*/ 0 h 45756"/>
                <a:gd name="connsiteX9" fmla="*/ 50106 w 50105"/>
                <a:gd name="connsiteY9" fmla="*/ 20378 h 45756"/>
                <a:gd name="connsiteX10" fmla="*/ 25053 w 50105"/>
                <a:gd name="connsiteY10" fmla="*/ 45756 h 4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105" h="45756">
                  <a:moveTo>
                    <a:pt x="25053" y="45756"/>
                  </a:moveTo>
                  <a:cubicBezTo>
                    <a:pt x="11238" y="45705"/>
                    <a:pt x="51" y="34373"/>
                    <a:pt x="0" y="20378"/>
                  </a:cubicBezTo>
                  <a:lnTo>
                    <a:pt x="0" y="0"/>
                  </a:lnTo>
                  <a:lnTo>
                    <a:pt x="9313" y="0"/>
                  </a:lnTo>
                  <a:lnTo>
                    <a:pt x="9313" y="20378"/>
                  </a:lnTo>
                  <a:cubicBezTo>
                    <a:pt x="9313" y="29184"/>
                    <a:pt x="16360" y="36322"/>
                    <a:pt x="25053" y="36322"/>
                  </a:cubicBezTo>
                  <a:cubicBezTo>
                    <a:pt x="33746" y="36322"/>
                    <a:pt x="40792" y="29184"/>
                    <a:pt x="40792" y="20378"/>
                  </a:cubicBezTo>
                  <a:lnTo>
                    <a:pt x="40792" y="0"/>
                  </a:lnTo>
                  <a:lnTo>
                    <a:pt x="50106" y="0"/>
                  </a:lnTo>
                  <a:lnTo>
                    <a:pt x="50106" y="20378"/>
                  </a:lnTo>
                  <a:cubicBezTo>
                    <a:pt x="50055" y="34373"/>
                    <a:pt x="38868" y="45705"/>
                    <a:pt x="25053" y="45756"/>
                  </a:cubicBezTo>
                  <a:close/>
                </a:path>
              </a:pathLst>
            </a:custGeom>
            <a:grpFill/>
            <a:ln w="9313" cap="flat">
              <a:noFill/>
              <a:prstDash val="solid"/>
              <a:miter/>
            </a:ln>
          </p:spPr>
          <p:txBody>
            <a:bodyPr rtlCol="0" anchor="ctr"/>
            <a:lstStyle/>
            <a:p>
              <a:endParaRPr lang="en-US"/>
            </a:p>
          </p:txBody>
        </p:sp>
        <p:sp>
          <p:nvSpPr>
            <p:cNvPr id="606" name="Freeform 605">
              <a:extLst>
                <a:ext uri="{FF2B5EF4-FFF2-40B4-BE49-F238E27FC236}">
                  <a16:creationId xmlns:a16="http://schemas.microsoft.com/office/drawing/2014/main" id="{FE1428FE-B4D3-A846-B20F-5A5091AAF686}"/>
                </a:ext>
              </a:extLst>
            </p:cNvPr>
            <p:cNvSpPr/>
            <p:nvPr/>
          </p:nvSpPr>
          <p:spPr>
            <a:xfrm>
              <a:off x="4666902" y="3304939"/>
              <a:ext cx="9313" cy="11792"/>
            </a:xfrm>
            <a:custGeom>
              <a:avLst/>
              <a:gdLst>
                <a:gd name="connsiteX0" fmla="*/ 0 w 9313"/>
                <a:gd name="connsiteY0" fmla="*/ 0 h 11792"/>
                <a:gd name="connsiteX1" fmla="*/ 9313 w 9313"/>
                <a:gd name="connsiteY1" fmla="*/ 0 h 11792"/>
                <a:gd name="connsiteX2" fmla="*/ 9313 w 9313"/>
                <a:gd name="connsiteY2" fmla="*/ 11793 h 11792"/>
                <a:gd name="connsiteX3" fmla="*/ 0 w 9313"/>
                <a:gd name="connsiteY3" fmla="*/ 11793 h 11792"/>
              </a:gdLst>
              <a:ahLst/>
              <a:cxnLst>
                <a:cxn ang="0">
                  <a:pos x="connsiteX0" y="connsiteY0"/>
                </a:cxn>
                <a:cxn ang="0">
                  <a:pos x="connsiteX1" y="connsiteY1"/>
                </a:cxn>
                <a:cxn ang="0">
                  <a:pos x="connsiteX2" y="connsiteY2"/>
                </a:cxn>
                <a:cxn ang="0">
                  <a:pos x="connsiteX3" y="connsiteY3"/>
                </a:cxn>
              </a:cxnLst>
              <a:rect l="l" t="t" r="r" b="b"/>
              <a:pathLst>
                <a:path w="9313" h="11792">
                  <a:moveTo>
                    <a:pt x="0" y="0"/>
                  </a:moveTo>
                  <a:lnTo>
                    <a:pt x="9313" y="0"/>
                  </a:lnTo>
                  <a:lnTo>
                    <a:pt x="9313" y="11793"/>
                  </a:lnTo>
                  <a:lnTo>
                    <a:pt x="0" y="11793"/>
                  </a:lnTo>
                  <a:close/>
                </a:path>
              </a:pathLst>
            </a:custGeom>
            <a:grpFill/>
            <a:ln w="9313" cap="flat">
              <a:noFill/>
              <a:prstDash val="solid"/>
              <a:miter/>
            </a:ln>
          </p:spPr>
          <p:txBody>
            <a:bodyPr rtlCol="0" anchor="ctr"/>
            <a:lstStyle/>
            <a:p>
              <a:endParaRPr lang="en-US"/>
            </a:p>
          </p:txBody>
        </p:sp>
        <p:sp>
          <p:nvSpPr>
            <p:cNvPr id="607" name="Freeform 606">
              <a:extLst>
                <a:ext uri="{FF2B5EF4-FFF2-40B4-BE49-F238E27FC236}">
                  <a16:creationId xmlns:a16="http://schemas.microsoft.com/office/drawing/2014/main" id="{456FEE7F-8BBE-D948-9B01-B4369350674B}"/>
                </a:ext>
              </a:extLst>
            </p:cNvPr>
            <p:cNvSpPr/>
            <p:nvPr/>
          </p:nvSpPr>
          <p:spPr>
            <a:xfrm>
              <a:off x="4433790" y="3566363"/>
              <a:ext cx="274557" cy="27736"/>
            </a:xfrm>
            <a:custGeom>
              <a:avLst/>
              <a:gdLst>
                <a:gd name="connsiteX0" fmla="*/ 274557 w 274557"/>
                <a:gd name="connsiteY0" fmla="*/ 27737 h 27736"/>
                <a:gd name="connsiteX1" fmla="*/ 265244 w 274557"/>
                <a:gd name="connsiteY1" fmla="*/ 27737 h 27736"/>
                <a:gd name="connsiteX2" fmla="*/ 265244 w 274557"/>
                <a:gd name="connsiteY2" fmla="*/ 9434 h 27736"/>
                <a:gd name="connsiteX3" fmla="*/ 9220 w 274557"/>
                <a:gd name="connsiteY3" fmla="*/ 9434 h 27736"/>
                <a:gd name="connsiteX4" fmla="*/ 9220 w 274557"/>
                <a:gd name="connsiteY4" fmla="*/ 27737 h 27736"/>
                <a:gd name="connsiteX5" fmla="*/ 0 w 274557"/>
                <a:gd name="connsiteY5" fmla="*/ 27737 h 27736"/>
                <a:gd name="connsiteX6" fmla="*/ 0 w 274557"/>
                <a:gd name="connsiteY6" fmla="*/ 0 h 27736"/>
                <a:gd name="connsiteX7" fmla="*/ 274557 w 274557"/>
                <a:gd name="connsiteY7" fmla="*/ 0 h 27736"/>
                <a:gd name="connsiteX8" fmla="*/ 274557 w 274557"/>
                <a:gd name="connsiteY8" fmla="*/ 27737 h 2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57" h="27736">
                  <a:moveTo>
                    <a:pt x="274557" y="27737"/>
                  </a:moveTo>
                  <a:lnTo>
                    <a:pt x="265244" y="27737"/>
                  </a:lnTo>
                  <a:lnTo>
                    <a:pt x="265244" y="9434"/>
                  </a:lnTo>
                  <a:lnTo>
                    <a:pt x="9220" y="9434"/>
                  </a:lnTo>
                  <a:lnTo>
                    <a:pt x="9220" y="27737"/>
                  </a:lnTo>
                  <a:lnTo>
                    <a:pt x="0" y="27737"/>
                  </a:lnTo>
                  <a:lnTo>
                    <a:pt x="0" y="0"/>
                  </a:lnTo>
                  <a:lnTo>
                    <a:pt x="274557" y="0"/>
                  </a:lnTo>
                  <a:lnTo>
                    <a:pt x="274557" y="27737"/>
                  </a:lnTo>
                  <a:close/>
                </a:path>
              </a:pathLst>
            </a:custGeom>
            <a:grpFill/>
            <a:ln w="9313" cap="flat">
              <a:noFill/>
              <a:prstDash val="solid"/>
              <a:miter/>
            </a:ln>
          </p:spPr>
          <p:txBody>
            <a:bodyPr rtlCol="0" anchor="ctr"/>
            <a:lstStyle/>
            <a:p>
              <a:endParaRPr lang="en-US"/>
            </a:p>
          </p:txBody>
        </p:sp>
      </p:grpSp>
      <p:grpSp>
        <p:nvGrpSpPr>
          <p:cNvPr id="608" name="Graphic 165">
            <a:extLst>
              <a:ext uri="{FF2B5EF4-FFF2-40B4-BE49-F238E27FC236}">
                <a16:creationId xmlns:a16="http://schemas.microsoft.com/office/drawing/2014/main" id="{F3BFC2D6-CB8D-534C-A976-D66347BCCE50}"/>
              </a:ext>
            </a:extLst>
          </p:cNvPr>
          <p:cNvGrpSpPr/>
          <p:nvPr userDrawn="1"/>
        </p:nvGrpSpPr>
        <p:grpSpPr>
          <a:xfrm>
            <a:off x="1509613" y="2962549"/>
            <a:ext cx="259575" cy="259283"/>
            <a:chOff x="4400550" y="3257820"/>
            <a:chExt cx="345494" cy="345105"/>
          </a:xfrm>
          <a:solidFill>
            <a:schemeClr val="accent1"/>
          </a:solidFill>
        </p:grpSpPr>
        <p:sp>
          <p:nvSpPr>
            <p:cNvPr id="609" name="Freeform 608">
              <a:extLst>
                <a:ext uri="{FF2B5EF4-FFF2-40B4-BE49-F238E27FC236}">
                  <a16:creationId xmlns:a16="http://schemas.microsoft.com/office/drawing/2014/main" id="{C239B35A-5552-2442-A252-53F80466F45E}"/>
                </a:ext>
              </a:extLst>
            </p:cNvPr>
            <p:cNvSpPr/>
            <p:nvPr/>
          </p:nvSpPr>
          <p:spPr>
            <a:xfrm>
              <a:off x="4432430" y="3303931"/>
              <a:ext cx="69321" cy="21436"/>
            </a:xfrm>
            <a:custGeom>
              <a:avLst/>
              <a:gdLst>
                <a:gd name="connsiteX0" fmla="*/ 62741 w 69321"/>
                <a:gd name="connsiteY0" fmla="*/ 21437 h 21436"/>
                <a:gd name="connsiteX1" fmla="*/ 6580 w 69321"/>
                <a:gd name="connsiteY1" fmla="*/ 21437 h 21436"/>
                <a:gd name="connsiteX2" fmla="*/ 0 w 69321"/>
                <a:gd name="connsiteY2" fmla="*/ 14674 h 21436"/>
                <a:gd name="connsiteX3" fmla="*/ 69321 w 69321"/>
                <a:gd name="connsiteY3" fmla="*/ 14674 h 21436"/>
              </a:gdLst>
              <a:ahLst/>
              <a:cxnLst>
                <a:cxn ang="0">
                  <a:pos x="connsiteX0" y="connsiteY0"/>
                </a:cxn>
                <a:cxn ang="0">
                  <a:pos x="connsiteX1" y="connsiteY1"/>
                </a:cxn>
                <a:cxn ang="0">
                  <a:pos x="connsiteX2" y="connsiteY2"/>
                </a:cxn>
                <a:cxn ang="0">
                  <a:pos x="connsiteX3" y="connsiteY3"/>
                </a:cxn>
              </a:cxnLst>
              <a:rect l="l" t="t" r="r" b="b"/>
              <a:pathLst>
                <a:path w="69321" h="21436">
                  <a:moveTo>
                    <a:pt x="62741" y="21437"/>
                  </a:moveTo>
                  <a:cubicBezTo>
                    <a:pt x="47201" y="5576"/>
                    <a:pt x="22120" y="5576"/>
                    <a:pt x="6580" y="21437"/>
                  </a:cubicBezTo>
                  <a:lnTo>
                    <a:pt x="0" y="14674"/>
                  </a:lnTo>
                  <a:cubicBezTo>
                    <a:pt x="19186" y="-4891"/>
                    <a:pt x="50135" y="-4891"/>
                    <a:pt x="69321" y="14674"/>
                  </a:cubicBezTo>
                  <a:close/>
                </a:path>
              </a:pathLst>
            </a:custGeom>
            <a:grpFill/>
            <a:ln w="9268" cap="flat">
              <a:noFill/>
              <a:prstDash val="solid"/>
              <a:miter/>
            </a:ln>
          </p:spPr>
          <p:txBody>
            <a:bodyPr rtlCol="0" anchor="ctr"/>
            <a:lstStyle/>
            <a:p>
              <a:endParaRPr lang="en-US"/>
            </a:p>
          </p:txBody>
        </p:sp>
        <p:sp>
          <p:nvSpPr>
            <p:cNvPr id="610" name="Freeform 609">
              <a:extLst>
                <a:ext uri="{FF2B5EF4-FFF2-40B4-BE49-F238E27FC236}">
                  <a16:creationId xmlns:a16="http://schemas.microsoft.com/office/drawing/2014/main" id="{D42EB7D8-D930-2E40-A4FD-ED2DEDEAC739}"/>
                </a:ext>
              </a:extLst>
            </p:cNvPr>
            <p:cNvSpPr/>
            <p:nvPr/>
          </p:nvSpPr>
          <p:spPr>
            <a:xfrm>
              <a:off x="4416582" y="3280785"/>
              <a:ext cx="101016" cy="28294"/>
            </a:xfrm>
            <a:custGeom>
              <a:avLst/>
              <a:gdLst>
                <a:gd name="connsiteX0" fmla="*/ 94437 w 101016"/>
                <a:gd name="connsiteY0" fmla="*/ 28295 h 28294"/>
                <a:gd name="connsiteX1" fmla="*/ 6624 w 101016"/>
                <a:gd name="connsiteY1" fmla="*/ 28154 h 28294"/>
                <a:gd name="connsiteX2" fmla="*/ 6487 w 101016"/>
                <a:gd name="connsiteY2" fmla="*/ 28295 h 28294"/>
                <a:gd name="connsiteX3" fmla="*/ 0 w 101016"/>
                <a:gd name="connsiteY3" fmla="*/ 21532 h 28294"/>
                <a:gd name="connsiteX4" fmla="*/ 100919 w 101016"/>
                <a:gd name="connsiteY4" fmla="*/ 21431 h 28294"/>
                <a:gd name="connsiteX5" fmla="*/ 101016 w 101016"/>
                <a:gd name="connsiteY5" fmla="*/ 21532 h 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16" h="28294">
                  <a:moveTo>
                    <a:pt x="94437" y="28295"/>
                  </a:moveTo>
                  <a:cubicBezTo>
                    <a:pt x="70226" y="3333"/>
                    <a:pt x="30911" y="3270"/>
                    <a:pt x="6624" y="28154"/>
                  </a:cubicBezTo>
                  <a:cubicBezTo>
                    <a:pt x="6579" y="28201"/>
                    <a:pt x="6533" y="28248"/>
                    <a:pt x="6487" y="28295"/>
                  </a:cubicBezTo>
                  <a:lnTo>
                    <a:pt x="0" y="21532"/>
                  </a:lnTo>
                  <a:cubicBezTo>
                    <a:pt x="27841" y="-7138"/>
                    <a:pt x="73024" y="-7183"/>
                    <a:pt x="100919" y="21431"/>
                  </a:cubicBezTo>
                  <a:cubicBezTo>
                    <a:pt x="100951" y="21465"/>
                    <a:pt x="100984" y="21498"/>
                    <a:pt x="101016" y="21532"/>
                  </a:cubicBezTo>
                  <a:close/>
                </a:path>
              </a:pathLst>
            </a:custGeom>
            <a:grpFill/>
            <a:ln w="9268" cap="flat">
              <a:noFill/>
              <a:prstDash val="solid"/>
              <a:miter/>
            </a:ln>
          </p:spPr>
          <p:txBody>
            <a:bodyPr rtlCol="0" anchor="ctr"/>
            <a:lstStyle/>
            <a:p>
              <a:endParaRPr lang="en-US"/>
            </a:p>
          </p:txBody>
        </p:sp>
        <p:sp>
          <p:nvSpPr>
            <p:cNvPr id="611" name="Freeform 610">
              <a:extLst>
                <a:ext uri="{FF2B5EF4-FFF2-40B4-BE49-F238E27FC236}">
                  <a16:creationId xmlns:a16="http://schemas.microsoft.com/office/drawing/2014/main" id="{E9ED5DAC-C9E9-EC4E-86A9-DEAA0BB3519B}"/>
                </a:ext>
              </a:extLst>
            </p:cNvPr>
            <p:cNvSpPr/>
            <p:nvPr/>
          </p:nvSpPr>
          <p:spPr>
            <a:xfrm>
              <a:off x="4400550" y="3257820"/>
              <a:ext cx="133082" cy="34781"/>
            </a:xfrm>
            <a:custGeom>
              <a:avLst/>
              <a:gdLst>
                <a:gd name="connsiteX0" fmla="*/ 126502 w 133082"/>
                <a:gd name="connsiteY0" fmla="*/ 34781 h 34781"/>
                <a:gd name="connsiteX1" fmla="*/ 6580 w 133082"/>
                <a:gd name="connsiteY1" fmla="*/ 34781 h 34781"/>
                <a:gd name="connsiteX2" fmla="*/ 0 w 133082"/>
                <a:gd name="connsiteY2" fmla="*/ 28304 h 34781"/>
                <a:gd name="connsiteX3" fmla="*/ 133082 w 133082"/>
                <a:gd name="connsiteY3" fmla="*/ 28304 h 34781"/>
              </a:gdLst>
              <a:ahLst/>
              <a:cxnLst>
                <a:cxn ang="0">
                  <a:pos x="connsiteX0" y="connsiteY0"/>
                </a:cxn>
                <a:cxn ang="0">
                  <a:pos x="connsiteX1" y="connsiteY1"/>
                </a:cxn>
                <a:cxn ang="0">
                  <a:pos x="connsiteX2" y="connsiteY2"/>
                </a:cxn>
                <a:cxn ang="0">
                  <a:pos x="connsiteX3" y="connsiteY3"/>
                </a:cxn>
              </a:cxnLst>
              <a:rect l="l" t="t" r="r" b="b"/>
              <a:pathLst>
                <a:path w="133082" h="34781">
                  <a:moveTo>
                    <a:pt x="126502" y="34781"/>
                  </a:moveTo>
                  <a:cubicBezTo>
                    <a:pt x="93387" y="746"/>
                    <a:pt x="39696" y="746"/>
                    <a:pt x="6580" y="34781"/>
                  </a:cubicBezTo>
                  <a:lnTo>
                    <a:pt x="0" y="28304"/>
                  </a:lnTo>
                  <a:cubicBezTo>
                    <a:pt x="36762" y="-9435"/>
                    <a:pt x="96320" y="-9435"/>
                    <a:pt x="133082" y="28304"/>
                  </a:cubicBezTo>
                  <a:close/>
                </a:path>
              </a:pathLst>
            </a:custGeom>
            <a:grpFill/>
            <a:ln w="9268" cap="flat">
              <a:no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9792791C-F133-F441-9656-9DA7DDB2E862}"/>
                </a:ext>
              </a:extLst>
            </p:cNvPr>
            <p:cNvSpPr/>
            <p:nvPr/>
          </p:nvSpPr>
          <p:spPr>
            <a:xfrm>
              <a:off x="4431781" y="3333750"/>
              <a:ext cx="67653" cy="269176"/>
            </a:xfrm>
            <a:custGeom>
              <a:avLst/>
              <a:gdLst>
                <a:gd name="connsiteX0" fmla="*/ 67653 w 67653"/>
                <a:gd name="connsiteY0" fmla="*/ 269176 h 269176"/>
                <a:gd name="connsiteX1" fmla="*/ 0 w 67653"/>
                <a:gd name="connsiteY1" fmla="*/ 269176 h 269176"/>
                <a:gd name="connsiteX2" fmla="*/ 8526 w 67653"/>
                <a:gd name="connsiteY2" fmla="*/ 0 h 269176"/>
                <a:gd name="connsiteX3" fmla="*/ 59220 w 67653"/>
                <a:gd name="connsiteY3" fmla="*/ 0 h 269176"/>
                <a:gd name="connsiteX4" fmla="*/ 9638 w 67653"/>
                <a:gd name="connsiteY4" fmla="*/ 259651 h 269176"/>
                <a:gd name="connsiteX5" fmla="*/ 58108 w 67653"/>
                <a:gd name="connsiteY5" fmla="*/ 259651 h 269176"/>
                <a:gd name="connsiteX6" fmla="*/ 50230 w 67653"/>
                <a:gd name="connsiteY6" fmla="*/ 9525 h 269176"/>
                <a:gd name="connsiteX7" fmla="*/ 17423 w 67653"/>
                <a:gd name="connsiteY7" fmla="*/ 9525 h 26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53" h="269176">
                  <a:moveTo>
                    <a:pt x="67653" y="269176"/>
                  </a:moveTo>
                  <a:lnTo>
                    <a:pt x="0" y="269176"/>
                  </a:lnTo>
                  <a:lnTo>
                    <a:pt x="8526" y="0"/>
                  </a:lnTo>
                  <a:lnTo>
                    <a:pt x="59220" y="0"/>
                  </a:lnTo>
                  <a:close/>
                  <a:moveTo>
                    <a:pt x="9638" y="259651"/>
                  </a:moveTo>
                  <a:lnTo>
                    <a:pt x="58108" y="259651"/>
                  </a:lnTo>
                  <a:lnTo>
                    <a:pt x="50230" y="9525"/>
                  </a:lnTo>
                  <a:lnTo>
                    <a:pt x="17423" y="9525"/>
                  </a:lnTo>
                  <a:close/>
                </a:path>
              </a:pathLst>
            </a:custGeom>
            <a:grpFill/>
            <a:ln w="9268" cap="flat">
              <a:noFill/>
              <a:prstDash val="solid"/>
              <a:miter/>
            </a:ln>
          </p:spPr>
          <p:txBody>
            <a:bodyPr rtlCol="0" anchor="ctr"/>
            <a:lstStyle/>
            <a:p>
              <a:endParaRPr lang="en-US"/>
            </a:p>
          </p:txBody>
        </p:sp>
        <p:sp>
          <p:nvSpPr>
            <p:cNvPr id="613" name="Freeform 612">
              <a:extLst>
                <a:ext uri="{FF2B5EF4-FFF2-40B4-BE49-F238E27FC236}">
                  <a16:creationId xmlns:a16="http://schemas.microsoft.com/office/drawing/2014/main" id="{DF3C43E8-FC32-CC40-9F66-D1701A3B55A0}"/>
                </a:ext>
              </a:extLst>
            </p:cNvPr>
            <p:cNvSpPr/>
            <p:nvPr/>
          </p:nvSpPr>
          <p:spPr>
            <a:xfrm>
              <a:off x="4490167" y="3431762"/>
              <a:ext cx="247073" cy="171164"/>
            </a:xfrm>
            <a:custGeom>
              <a:avLst/>
              <a:gdLst>
                <a:gd name="connsiteX0" fmla="*/ 247073 w 247073"/>
                <a:gd name="connsiteY0" fmla="*/ 171164 h 171164"/>
                <a:gd name="connsiteX1" fmla="*/ 6117 w 247073"/>
                <a:gd name="connsiteY1" fmla="*/ 171164 h 171164"/>
                <a:gd name="connsiteX2" fmla="*/ 6117 w 247073"/>
                <a:gd name="connsiteY2" fmla="*/ 161639 h 171164"/>
                <a:gd name="connsiteX3" fmla="*/ 237806 w 247073"/>
                <a:gd name="connsiteY3" fmla="*/ 161639 h 171164"/>
                <a:gd name="connsiteX4" fmla="*/ 237806 w 247073"/>
                <a:gd name="connsiteY4" fmla="*/ 9525 h 171164"/>
                <a:gd name="connsiteX5" fmla="*/ 0 w 247073"/>
                <a:gd name="connsiteY5" fmla="*/ 9525 h 171164"/>
                <a:gd name="connsiteX6" fmla="*/ 0 w 247073"/>
                <a:gd name="connsiteY6" fmla="*/ 0 h 171164"/>
                <a:gd name="connsiteX7" fmla="*/ 247073 w 247073"/>
                <a:gd name="connsiteY7" fmla="*/ 0 h 171164"/>
                <a:gd name="connsiteX8" fmla="*/ 247073 w 247073"/>
                <a:gd name="connsiteY8" fmla="*/ 171164 h 17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073" h="171164">
                  <a:moveTo>
                    <a:pt x="247073" y="171164"/>
                  </a:moveTo>
                  <a:lnTo>
                    <a:pt x="6117" y="171164"/>
                  </a:lnTo>
                  <a:lnTo>
                    <a:pt x="6117" y="161639"/>
                  </a:lnTo>
                  <a:lnTo>
                    <a:pt x="237806" y="161639"/>
                  </a:lnTo>
                  <a:lnTo>
                    <a:pt x="237806" y="9525"/>
                  </a:lnTo>
                  <a:lnTo>
                    <a:pt x="0" y="9525"/>
                  </a:lnTo>
                  <a:lnTo>
                    <a:pt x="0" y="0"/>
                  </a:lnTo>
                  <a:lnTo>
                    <a:pt x="247073" y="0"/>
                  </a:lnTo>
                  <a:lnTo>
                    <a:pt x="247073" y="171164"/>
                  </a:lnTo>
                  <a:close/>
                </a:path>
              </a:pathLst>
            </a:custGeom>
            <a:grpFill/>
            <a:ln w="9268" cap="flat">
              <a:noFill/>
              <a:prstDash val="solid"/>
              <a:miter/>
            </a:ln>
          </p:spPr>
          <p:txBody>
            <a:bodyPr rtlCol="0" anchor="ctr"/>
            <a:lstStyle/>
            <a:p>
              <a:endParaRPr lang="en-US"/>
            </a:p>
          </p:txBody>
        </p:sp>
        <p:sp>
          <p:nvSpPr>
            <p:cNvPr id="614" name="Freeform 613">
              <a:extLst>
                <a:ext uri="{FF2B5EF4-FFF2-40B4-BE49-F238E27FC236}">
                  <a16:creationId xmlns:a16="http://schemas.microsoft.com/office/drawing/2014/main" id="{A09B2ACC-C352-F748-A2EA-4027EADB56EE}"/>
                </a:ext>
              </a:extLst>
            </p:cNvPr>
            <p:cNvSpPr/>
            <p:nvPr/>
          </p:nvSpPr>
          <p:spPr>
            <a:xfrm>
              <a:off x="4558098" y="3528726"/>
              <a:ext cx="106577" cy="74199"/>
            </a:xfrm>
            <a:custGeom>
              <a:avLst/>
              <a:gdLst>
                <a:gd name="connsiteX0" fmla="*/ 106577 w 106577"/>
                <a:gd name="connsiteY0" fmla="*/ 74200 h 74199"/>
                <a:gd name="connsiteX1" fmla="*/ 0 w 106577"/>
                <a:gd name="connsiteY1" fmla="*/ 74200 h 74199"/>
                <a:gd name="connsiteX2" fmla="*/ 0 w 106577"/>
                <a:gd name="connsiteY2" fmla="*/ 0 h 74199"/>
                <a:gd name="connsiteX3" fmla="*/ 106577 w 106577"/>
                <a:gd name="connsiteY3" fmla="*/ 0 h 74199"/>
                <a:gd name="connsiteX4" fmla="*/ 9268 w 106577"/>
                <a:gd name="connsiteY4" fmla="*/ 64675 h 74199"/>
                <a:gd name="connsiteX5" fmla="*/ 97309 w 106577"/>
                <a:gd name="connsiteY5" fmla="*/ 64675 h 74199"/>
                <a:gd name="connsiteX6" fmla="*/ 97309 w 106577"/>
                <a:gd name="connsiteY6" fmla="*/ 9525 h 74199"/>
                <a:gd name="connsiteX7" fmla="*/ 9268 w 106577"/>
                <a:gd name="connsiteY7" fmla="*/ 9525 h 7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577" h="74199">
                  <a:moveTo>
                    <a:pt x="106577" y="74200"/>
                  </a:moveTo>
                  <a:lnTo>
                    <a:pt x="0" y="74200"/>
                  </a:lnTo>
                  <a:lnTo>
                    <a:pt x="0" y="0"/>
                  </a:lnTo>
                  <a:lnTo>
                    <a:pt x="106577" y="0"/>
                  </a:lnTo>
                  <a:close/>
                  <a:moveTo>
                    <a:pt x="9268" y="64675"/>
                  </a:moveTo>
                  <a:lnTo>
                    <a:pt x="97309" y="64675"/>
                  </a:lnTo>
                  <a:lnTo>
                    <a:pt x="97309" y="9525"/>
                  </a:lnTo>
                  <a:lnTo>
                    <a:pt x="9268" y="9525"/>
                  </a:lnTo>
                  <a:close/>
                </a:path>
              </a:pathLst>
            </a:custGeom>
            <a:grpFill/>
            <a:ln w="9268" cap="flat">
              <a:noFill/>
              <a:prstDash val="solid"/>
              <a:miter/>
            </a:ln>
          </p:spPr>
          <p:txBody>
            <a:bodyPr rtlCol="0" anchor="ctr"/>
            <a:lstStyle/>
            <a:p>
              <a:endParaRPr lang="en-US"/>
            </a:p>
          </p:txBody>
        </p:sp>
        <p:sp>
          <p:nvSpPr>
            <p:cNvPr id="615" name="Freeform 614">
              <a:extLst>
                <a:ext uri="{FF2B5EF4-FFF2-40B4-BE49-F238E27FC236}">
                  <a16:creationId xmlns:a16="http://schemas.microsoft.com/office/drawing/2014/main" id="{E862A252-6F5F-834E-90C9-D8EF8A32F931}"/>
                </a:ext>
              </a:extLst>
            </p:cNvPr>
            <p:cNvSpPr/>
            <p:nvPr/>
          </p:nvSpPr>
          <p:spPr>
            <a:xfrm>
              <a:off x="4512409" y="3458908"/>
              <a:ext cx="199067" cy="45624"/>
            </a:xfrm>
            <a:custGeom>
              <a:avLst/>
              <a:gdLst>
                <a:gd name="connsiteX0" fmla="*/ 199067 w 199067"/>
                <a:gd name="connsiteY0" fmla="*/ 45625 h 45624"/>
                <a:gd name="connsiteX1" fmla="*/ 0 w 199067"/>
                <a:gd name="connsiteY1" fmla="*/ 45625 h 45624"/>
                <a:gd name="connsiteX2" fmla="*/ 0 w 199067"/>
                <a:gd name="connsiteY2" fmla="*/ 0 h 45624"/>
                <a:gd name="connsiteX3" fmla="*/ 199067 w 199067"/>
                <a:gd name="connsiteY3" fmla="*/ 0 h 45624"/>
                <a:gd name="connsiteX4" fmla="*/ 9268 w 199067"/>
                <a:gd name="connsiteY4" fmla="*/ 36100 h 45624"/>
                <a:gd name="connsiteX5" fmla="*/ 189800 w 199067"/>
                <a:gd name="connsiteY5" fmla="*/ 36100 h 45624"/>
                <a:gd name="connsiteX6" fmla="*/ 189800 w 199067"/>
                <a:gd name="connsiteY6" fmla="*/ 9525 h 45624"/>
                <a:gd name="connsiteX7" fmla="*/ 9268 w 199067"/>
                <a:gd name="connsiteY7" fmla="*/ 952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067" h="45624">
                  <a:moveTo>
                    <a:pt x="199067" y="45625"/>
                  </a:moveTo>
                  <a:lnTo>
                    <a:pt x="0" y="45625"/>
                  </a:lnTo>
                  <a:lnTo>
                    <a:pt x="0" y="0"/>
                  </a:lnTo>
                  <a:lnTo>
                    <a:pt x="199067" y="0"/>
                  </a:lnTo>
                  <a:close/>
                  <a:moveTo>
                    <a:pt x="9268" y="36100"/>
                  </a:moveTo>
                  <a:lnTo>
                    <a:pt x="189800" y="36100"/>
                  </a:lnTo>
                  <a:lnTo>
                    <a:pt x="189800" y="9525"/>
                  </a:lnTo>
                  <a:lnTo>
                    <a:pt x="9268" y="9525"/>
                  </a:lnTo>
                  <a:close/>
                </a:path>
              </a:pathLst>
            </a:custGeom>
            <a:grpFill/>
            <a:ln w="9268" cap="flat">
              <a:noFill/>
              <a:prstDash val="solid"/>
              <a:miter/>
            </a:ln>
          </p:spPr>
          <p:txBody>
            <a:bodyPr rtlCol="0" anchor="ctr"/>
            <a:lstStyle/>
            <a:p>
              <a:endParaRPr lang="en-US"/>
            </a:p>
          </p:txBody>
        </p:sp>
        <p:sp>
          <p:nvSpPr>
            <p:cNvPr id="616" name="Freeform 615">
              <a:extLst>
                <a:ext uri="{FF2B5EF4-FFF2-40B4-BE49-F238E27FC236}">
                  <a16:creationId xmlns:a16="http://schemas.microsoft.com/office/drawing/2014/main" id="{7B41C24A-ADCA-BE43-889D-6E20D3937A09}"/>
                </a:ext>
              </a:extLst>
            </p:cNvPr>
            <p:cNvSpPr/>
            <p:nvPr/>
          </p:nvSpPr>
          <p:spPr>
            <a:xfrm>
              <a:off x="4552723" y="3463671"/>
              <a:ext cx="9267" cy="36099"/>
            </a:xfrm>
            <a:custGeom>
              <a:avLst/>
              <a:gdLst>
                <a:gd name="connsiteX0" fmla="*/ 0 w 9267"/>
                <a:gd name="connsiteY0" fmla="*/ 0 h 36099"/>
                <a:gd name="connsiteX1" fmla="*/ 9268 w 9267"/>
                <a:gd name="connsiteY1" fmla="*/ 0 h 36099"/>
                <a:gd name="connsiteX2" fmla="*/ 9268 w 9267"/>
                <a:gd name="connsiteY2" fmla="*/ 36100 h 36099"/>
                <a:gd name="connsiteX3" fmla="*/ 0 w 9267"/>
                <a:gd name="connsiteY3" fmla="*/ 36100 h 36099"/>
              </a:gdLst>
              <a:ahLst/>
              <a:cxnLst>
                <a:cxn ang="0">
                  <a:pos x="connsiteX0" y="connsiteY0"/>
                </a:cxn>
                <a:cxn ang="0">
                  <a:pos x="connsiteX1" y="connsiteY1"/>
                </a:cxn>
                <a:cxn ang="0">
                  <a:pos x="connsiteX2" y="connsiteY2"/>
                </a:cxn>
                <a:cxn ang="0">
                  <a:pos x="connsiteX3" y="connsiteY3"/>
                </a:cxn>
              </a:cxnLst>
              <a:rect l="l" t="t" r="r" b="b"/>
              <a:pathLst>
                <a:path w="9267" h="36099">
                  <a:moveTo>
                    <a:pt x="0" y="0"/>
                  </a:moveTo>
                  <a:lnTo>
                    <a:pt x="9268" y="0"/>
                  </a:lnTo>
                  <a:lnTo>
                    <a:pt x="9268" y="36100"/>
                  </a:lnTo>
                  <a:lnTo>
                    <a:pt x="0" y="36100"/>
                  </a:lnTo>
                  <a:close/>
                </a:path>
              </a:pathLst>
            </a:custGeom>
            <a:grpFill/>
            <a:ln w="9268" cap="flat">
              <a:noFill/>
              <a:prstDash val="solid"/>
              <a:miter/>
            </a:ln>
          </p:spPr>
          <p:txBody>
            <a:bodyPr rtlCol="0" anchor="ctr"/>
            <a:lstStyle/>
            <a:p>
              <a:endParaRPr lang="en-US"/>
            </a:p>
          </p:txBody>
        </p:sp>
        <p:sp>
          <p:nvSpPr>
            <p:cNvPr id="617" name="Freeform 616">
              <a:extLst>
                <a:ext uri="{FF2B5EF4-FFF2-40B4-BE49-F238E27FC236}">
                  <a16:creationId xmlns:a16="http://schemas.microsoft.com/office/drawing/2014/main" id="{D68BCAE6-555A-4E4A-80E0-5AB65674B34B}"/>
                </a:ext>
              </a:extLst>
            </p:cNvPr>
            <p:cNvSpPr/>
            <p:nvPr/>
          </p:nvSpPr>
          <p:spPr>
            <a:xfrm>
              <a:off x="4552723" y="3463671"/>
              <a:ext cx="9267" cy="36099"/>
            </a:xfrm>
            <a:custGeom>
              <a:avLst/>
              <a:gdLst>
                <a:gd name="connsiteX0" fmla="*/ 0 w 9267"/>
                <a:gd name="connsiteY0" fmla="*/ 0 h 36099"/>
                <a:gd name="connsiteX1" fmla="*/ 9268 w 9267"/>
                <a:gd name="connsiteY1" fmla="*/ 0 h 36099"/>
                <a:gd name="connsiteX2" fmla="*/ 9268 w 9267"/>
                <a:gd name="connsiteY2" fmla="*/ 36100 h 36099"/>
                <a:gd name="connsiteX3" fmla="*/ 0 w 9267"/>
                <a:gd name="connsiteY3" fmla="*/ 36100 h 36099"/>
              </a:gdLst>
              <a:ahLst/>
              <a:cxnLst>
                <a:cxn ang="0">
                  <a:pos x="connsiteX0" y="connsiteY0"/>
                </a:cxn>
                <a:cxn ang="0">
                  <a:pos x="connsiteX1" y="connsiteY1"/>
                </a:cxn>
                <a:cxn ang="0">
                  <a:pos x="connsiteX2" y="connsiteY2"/>
                </a:cxn>
                <a:cxn ang="0">
                  <a:pos x="connsiteX3" y="connsiteY3"/>
                </a:cxn>
              </a:cxnLst>
              <a:rect l="l" t="t" r="r" b="b"/>
              <a:pathLst>
                <a:path w="9267" h="36099">
                  <a:moveTo>
                    <a:pt x="0" y="0"/>
                  </a:moveTo>
                  <a:lnTo>
                    <a:pt x="9268" y="0"/>
                  </a:lnTo>
                  <a:lnTo>
                    <a:pt x="9268" y="36100"/>
                  </a:lnTo>
                  <a:lnTo>
                    <a:pt x="0" y="36100"/>
                  </a:lnTo>
                  <a:close/>
                </a:path>
              </a:pathLst>
            </a:custGeom>
            <a:grpFill/>
            <a:ln w="9268" cap="flat">
              <a:no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71F5FEBF-F6FE-714A-8225-4181B684C2CE}"/>
                </a:ext>
              </a:extLst>
            </p:cNvPr>
            <p:cNvSpPr/>
            <p:nvPr/>
          </p:nvSpPr>
          <p:spPr>
            <a:xfrm>
              <a:off x="4589145" y="3463671"/>
              <a:ext cx="9267" cy="36099"/>
            </a:xfrm>
            <a:custGeom>
              <a:avLst/>
              <a:gdLst>
                <a:gd name="connsiteX0" fmla="*/ 0 w 9267"/>
                <a:gd name="connsiteY0" fmla="*/ 0 h 36099"/>
                <a:gd name="connsiteX1" fmla="*/ 9268 w 9267"/>
                <a:gd name="connsiteY1" fmla="*/ 0 h 36099"/>
                <a:gd name="connsiteX2" fmla="*/ 9268 w 9267"/>
                <a:gd name="connsiteY2" fmla="*/ 36100 h 36099"/>
                <a:gd name="connsiteX3" fmla="*/ 0 w 9267"/>
                <a:gd name="connsiteY3" fmla="*/ 36100 h 36099"/>
              </a:gdLst>
              <a:ahLst/>
              <a:cxnLst>
                <a:cxn ang="0">
                  <a:pos x="connsiteX0" y="connsiteY0"/>
                </a:cxn>
                <a:cxn ang="0">
                  <a:pos x="connsiteX1" y="connsiteY1"/>
                </a:cxn>
                <a:cxn ang="0">
                  <a:pos x="connsiteX2" y="connsiteY2"/>
                </a:cxn>
                <a:cxn ang="0">
                  <a:pos x="connsiteX3" y="connsiteY3"/>
                </a:cxn>
              </a:cxnLst>
              <a:rect l="l" t="t" r="r" b="b"/>
              <a:pathLst>
                <a:path w="9267" h="36099">
                  <a:moveTo>
                    <a:pt x="0" y="0"/>
                  </a:moveTo>
                  <a:lnTo>
                    <a:pt x="9268" y="0"/>
                  </a:lnTo>
                  <a:lnTo>
                    <a:pt x="9268" y="36100"/>
                  </a:lnTo>
                  <a:lnTo>
                    <a:pt x="0" y="36100"/>
                  </a:lnTo>
                  <a:close/>
                </a:path>
              </a:pathLst>
            </a:custGeom>
            <a:grpFill/>
            <a:ln w="9268" cap="flat">
              <a:noFill/>
              <a:prstDash val="solid"/>
              <a:miter/>
            </a:ln>
          </p:spPr>
          <p:txBody>
            <a:bodyPr rtlCol="0" anchor="ctr"/>
            <a:lstStyle/>
            <a:p>
              <a:endParaRPr lang="en-US"/>
            </a:p>
          </p:txBody>
        </p:sp>
        <p:sp>
          <p:nvSpPr>
            <p:cNvPr id="619" name="Freeform 618">
              <a:extLst>
                <a:ext uri="{FF2B5EF4-FFF2-40B4-BE49-F238E27FC236}">
                  <a16:creationId xmlns:a16="http://schemas.microsoft.com/office/drawing/2014/main" id="{689BB146-0ECB-1849-B036-FB32D8C0969F}"/>
                </a:ext>
              </a:extLst>
            </p:cNvPr>
            <p:cNvSpPr/>
            <p:nvPr/>
          </p:nvSpPr>
          <p:spPr>
            <a:xfrm>
              <a:off x="4625473" y="3463671"/>
              <a:ext cx="9267" cy="36099"/>
            </a:xfrm>
            <a:custGeom>
              <a:avLst/>
              <a:gdLst>
                <a:gd name="connsiteX0" fmla="*/ 0 w 9267"/>
                <a:gd name="connsiteY0" fmla="*/ 0 h 36099"/>
                <a:gd name="connsiteX1" fmla="*/ 9268 w 9267"/>
                <a:gd name="connsiteY1" fmla="*/ 0 h 36099"/>
                <a:gd name="connsiteX2" fmla="*/ 9268 w 9267"/>
                <a:gd name="connsiteY2" fmla="*/ 36100 h 36099"/>
                <a:gd name="connsiteX3" fmla="*/ 0 w 9267"/>
                <a:gd name="connsiteY3" fmla="*/ 36100 h 36099"/>
              </a:gdLst>
              <a:ahLst/>
              <a:cxnLst>
                <a:cxn ang="0">
                  <a:pos x="connsiteX0" y="connsiteY0"/>
                </a:cxn>
                <a:cxn ang="0">
                  <a:pos x="connsiteX1" y="connsiteY1"/>
                </a:cxn>
                <a:cxn ang="0">
                  <a:pos x="connsiteX2" y="connsiteY2"/>
                </a:cxn>
                <a:cxn ang="0">
                  <a:pos x="connsiteX3" y="connsiteY3"/>
                </a:cxn>
              </a:cxnLst>
              <a:rect l="l" t="t" r="r" b="b"/>
              <a:pathLst>
                <a:path w="9267" h="36099">
                  <a:moveTo>
                    <a:pt x="0" y="0"/>
                  </a:moveTo>
                  <a:lnTo>
                    <a:pt x="9268" y="0"/>
                  </a:lnTo>
                  <a:lnTo>
                    <a:pt x="9268" y="36100"/>
                  </a:lnTo>
                  <a:lnTo>
                    <a:pt x="0" y="36100"/>
                  </a:lnTo>
                  <a:close/>
                </a:path>
              </a:pathLst>
            </a:custGeom>
            <a:grpFill/>
            <a:ln w="9268" cap="flat">
              <a:noFill/>
              <a:prstDash val="solid"/>
              <a:miter/>
            </a:ln>
          </p:spPr>
          <p:txBody>
            <a:bodyPr rtlCol="0" anchor="ctr"/>
            <a:lstStyle/>
            <a:p>
              <a:endParaRPr lang="en-US"/>
            </a:p>
          </p:txBody>
        </p:sp>
        <p:sp>
          <p:nvSpPr>
            <p:cNvPr id="620" name="Freeform 619">
              <a:extLst>
                <a:ext uri="{FF2B5EF4-FFF2-40B4-BE49-F238E27FC236}">
                  <a16:creationId xmlns:a16="http://schemas.microsoft.com/office/drawing/2014/main" id="{6A494FBC-FC03-7647-82DF-6548384B6E69}"/>
                </a:ext>
              </a:extLst>
            </p:cNvPr>
            <p:cNvSpPr/>
            <p:nvPr/>
          </p:nvSpPr>
          <p:spPr>
            <a:xfrm>
              <a:off x="4661895" y="3463671"/>
              <a:ext cx="9267" cy="36099"/>
            </a:xfrm>
            <a:custGeom>
              <a:avLst/>
              <a:gdLst>
                <a:gd name="connsiteX0" fmla="*/ 0 w 9267"/>
                <a:gd name="connsiteY0" fmla="*/ 0 h 36099"/>
                <a:gd name="connsiteX1" fmla="*/ 9268 w 9267"/>
                <a:gd name="connsiteY1" fmla="*/ 0 h 36099"/>
                <a:gd name="connsiteX2" fmla="*/ 9268 w 9267"/>
                <a:gd name="connsiteY2" fmla="*/ 36100 h 36099"/>
                <a:gd name="connsiteX3" fmla="*/ 0 w 9267"/>
                <a:gd name="connsiteY3" fmla="*/ 36100 h 36099"/>
              </a:gdLst>
              <a:ahLst/>
              <a:cxnLst>
                <a:cxn ang="0">
                  <a:pos x="connsiteX0" y="connsiteY0"/>
                </a:cxn>
                <a:cxn ang="0">
                  <a:pos x="connsiteX1" y="connsiteY1"/>
                </a:cxn>
                <a:cxn ang="0">
                  <a:pos x="connsiteX2" y="connsiteY2"/>
                </a:cxn>
                <a:cxn ang="0">
                  <a:pos x="connsiteX3" y="connsiteY3"/>
                </a:cxn>
              </a:cxnLst>
              <a:rect l="l" t="t" r="r" b="b"/>
              <a:pathLst>
                <a:path w="9267" h="36099">
                  <a:moveTo>
                    <a:pt x="0" y="0"/>
                  </a:moveTo>
                  <a:lnTo>
                    <a:pt x="9268" y="0"/>
                  </a:lnTo>
                  <a:lnTo>
                    <a:pt x="9268" y="36100"/>
                  </a:lnTo>
                  <a:lnTo>
                    <a:pt x="0" y="36100"/>
                  </a:lnTo>
                  <a:close/>
                </a:path>
              </a:pathLst>
            </a:custGeom>
            <a:grpFill/>
            <a:ln w="9268" cap="flat">
              <a:noFill/>
              <a:prstDash val="solid"/>
              <a:miter/>
            </a:ln>
          </p:spPr>
          <p:txBody>
            <a:bodyPr rtlCol="0" anchor="ctr"/>
            <a:lstStyle/>
            <a:p>
              <a:endParaRPr lang="en-US"/>
            </a:p>
          </p:txBody>
        </p:sp>
        <p:sp>
          <p:nvSpPr>
            <p:cNvPr id="621" name="Freeform 620">
              <a:extLst>
                <a:ext uri="{FF2B5EF4-FFF2-40B4-BE49-F238E27FC236}">
                  <a16:creationId xmlns:a16="http://schemas.microsoft.com/office/drawing/2014/main" id="{A1F39822-EDA4-C044-BC87-1A952A9C56DF}"/>
                </a:ext>
              </a:extLst>
            </p:cNvPr>
            <p:cNvSpPr/>
            <p:nvPr/>
          </p:nvSpPr>
          <p:spPr>
            <a:xfrm>
              <a:off x="4606753" y="3533489"/>
              <a:ext cx="9267" cy="64579"/>
            </a:xfrm>
            <a:custGeom>
              <a:avLst/>
              <a:gdLst>
                <a:gd name="connsiteX0" fmla="*/ 0 w 9267"/>
                <a:gd name="connsiteY0" fmla="*/ 0 h 64579"/>
                <a:gd name="connsiteX1" fmla="*/ 9268 w 9267"/>
                <a:gd name="connsiteY1" fmla="*/ 0 h 64579"/>
                <a:gd name="connsiteX2" fmla="*/ 9268 w 9267"/>
                <a:gd name="connsiteY2" fmla="*/ 64580 h 64579"/>
                <a:gd name="connsiteX3" fmla="*/ 0 w 9267"/>
                <a:gd name="connsiteY3" fmla="*/ 64580 h 64579"/>
              </a:gdLst>
              <a:ahLst/>
              <a:cxnLst>
                <a:cxn ang="0">
                  <a:pos x="connsiteX0" y="connsiteY0"/>
                </a:cxn>
                <a:cxn ang="0">
                  <a:pos x="connsiteX1" y="connsiteY1"/>
                </a:cxn>
                <a:cxn ang="0">
                  <a:pos x="connsiteX2" y="connsiteY2"/>
                </a:cxn>
                <a:cxn ang="0">
                  <a:pos x="connsiteX3" y="connsiteY3"/>
                </a:cxn>
              </a:cxnLst>
              <a:rect l="l" t="t" r="r" b="b"/>
              <a:pathLst>
                <a:path w="9267" h="64579">
                  <a:moveTo>
                    <a:pt x="0" y="0"/>
                  </a:moveTo>
                  <a:lnTo>
                    <a:pt x="9268" y="0"/>
                  </a:lnTo>
                  <a:lnTo>
                    <a:pt x="9268" y="64580"/>
                  </a:lnTo>
                  <a:lnTo>
                    <a:pt x="0" y="64580"/>
                  </a:lnTo>
                  <a:close/>
                </a:path>
              </a:pathLst>
            </a:custGeom>
            <a:grpFill/>
            <a:ln w="9268" cap="flat">
              <a:no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F4519D88-6CD4-A449-83F5-0B5F922810DC}"/>
                </a:ext>
              </a:extLst>
            </p:cNvPr>
            <p:cNvSpPr/>
            <p:nvPr/>
          </p:nvSpPr>
          <p:spPr>
            <a:xfrm>
              <a:off x="4421680" y="3593401"/>
              <a:ext cx="324364" cy="9525"/>
            </a:xfrm>
            <a:custGeom>
              <a:avLst/>
              <a:gdLst>
                <a:gd name="connsiteX0" fmla="*/ 0 w 324364"/>
                <a:gd name="connsiteY0" fmla="*/ 0 h 9525"/>
                <a:gd name="connsiteX1" fmla="*/ 324365 w 324364"/>
                <a:gd name="connsiteY1" fmla="*/ 0 h 9525"/>
                <a:gd name="connsiteX2" fmla="*/ 324365 w 324364"/>
                <a:gd name="connsiteY2" fmla="*/ 9525 h 9525"/>
                <a:gd name="connsiteX3" fmla="*/ 0 w 324364"/>
                <a:gd name="connsiteY3" fmla="*/ 9525 h 9525"/>
              </a:gdLst>
              <a:ahLst/>
              <a:cxnLst>
                <a:cxn ang="0">
                  <a:pos x="connsiteX0" y="connsiteY0"/>
                </a:cxn>
                <a:cxn ang="0">
                  <a:pos x="connsiteX1" y="connsiteY1"/>
                </a:cxn>
                <a:cxn ang="0">
                  <a:pos x="connsiteX2" y="connsiteY2"/>
                </a:cxn>
                <a:cxn ang="0">
                  <a:pos x="connsiteX3" y="connsiteY3"/>
                </a:cxn>
              </a:cxnLst>
              <a:rect l="l" t="t" r="r" b="b"/>
              <a:pathLst>
                <a:path w="324364" h="9525">
                  <a:moveTo>
                    <a:pt x="0" y="0"/>
                  </a:moveTo>
                  <a:lnTo>
                    <a:pt x="324365" y="0"/>
                  </a:lnTo>
                  <a:lnTo>
                    <a:pt x="324365" y="9525"/>
                  </a:lnTo>
                  <a:lnTo>
                    <a:pt x="0" y="9525"/>
                  </a:lnTo>
                  <a:close/>
                </a:path>
              </a:pathLst>
            </a:custGeom>
            <a:grpFill/>
            <a:ln w="9268" cap="flat">
              <a:noFill/>
              <a:prstDash val="solid"/>
              <a:miter/>
            </a:ln>
          </p:spPr>
          <p:txBody>
            <a:bodyPr rtlCol="0" anchor="ctr"/>
            <a:lstStyle/>
            <a:p>
              <a:endParaRPr lang="en-US"/>
            </a:p>
          </p:txBody>
        </p:sp>
        <p:sp>
          <p:nvSpPr>
            <p:cNvPr id="623" name="Freeform 622">
              <a:extLst>
                <a:ext uri="{FF2B5EF4-FFF2-40B4-BE49-F238E27FC236}">
                  <a16:creationId xmlns:a16="http://schemas.microsoft.com/office/drawing/2014/main" id="{D4D97A4D-C460-DC43-8D4A-9F268F25C520}"/>
                </a:ext>
              </a:extLst>
            </p:cNvPr>
            <p:cNvSpPr/>
            <p:nvPr/>
          </p:nvSpPr>
          <p:spPr>
            <a:xfrm>
              <a:off x="4494708" y="3431762"/>
              <a:ext cx="251336" cy="9525"/>
            </a:xfrm>
            <a:custGeom>
              <a:avLst/>
              <a:gdLst>
                <a:gd name="connsiteX0" fmla="*/ 0 w 251336"/>
                <a:gd name="connsiteY0" fmla="*/ 0 h 9525"/>
                <a:gd name="connsiteX1" fmla="*/ 251336 w 251336"/>
                <a:gd name="connsiteY1" fmla="*/ 0 h 9525"/>
                <a:gd name="connsiteX2" fmla="*/ 251336 w 251336"/>
                <a:gd name="connsiteY2" fmla="*/ 9525 h 9525"/>
                <a:gd name="connsiteX3" fmla="*/ 0 w 251336"/>
                <a:gd name="connsiteY3" fmla="*/ 9525 h 9525"/>
              </a:gdLst>
              <a:ahLst/>
              <a:cxnLst>
                <a:cxn ang="0">
                  <a:pos x="connsiteX0" y="connsiteY0"/>
                </a:cxn>
                <a:cxn ang="0">
                  <a:pos x="connsiteX1" y="connsiteY1"/>
                </a:cxn>
                <a:cxn ang="0">
                  <a:pos x="connsiteX2" y="connsiteY2"/>
                </a:cxn>
                <a:cxn ang="0">
                  <a:pos x="connsiteX3" y="connsiteY3"/>
                </a:cxn>
              </a:cxnLst>
              <a:rect l="l" t="t" r="r" b="b"/>
              <a:pathLst>
                <a:path w="251336" h="9525">
                  <a:moveTo>
                    <a:pt x="0" y="0"/>
                  </a:moveTo>
                  <a:lnTo>
                    <a:pt x="251336" y="0"/>
                  </a:lnTo>
                  <a:lnTo>
                    <a:pt x="251336" y="9525"/>
                  </a:lnTo>
                  <a:lnTo>
                    <a:pt x="0" y="9525"/>
                  </a:lnTo>
                  <a:close/>
                </a:path>
              </a:pathLst>
            </a:custGeom>
            <a:grpFill/>
            <a:ln w="9268" cap="flat">
              <a:noFill/>
              <a:prstDash val="solid"/>
              <a:miter/>
            </a:ln>
          </p:spPr>
          <p:txBody>
            <a:bodyPr rtlCol="0" anchor="ctr"/>
            <a:lstStyle/>
            <a:p>
              <a:endParaRPr lang="en-US"/>
            </a:p>
          </p:txBody>
        </p:sp>
      </p:grpSp>
      <p:grpSp>
        <p:nvGrpSpPr>
          <p:cNvPr id="624" name="Graphic 183">
            <a:extLst>
              <a:ext uri="{FF2B5EF4-FFF2-40B4-BE49-F238E27FC236}">
                <a16:creationId xmlns:a16="http://schemas.microsoft.com/office/drawing/2014/main" id="{90431EF4-91C8-ED47-A43F-97223597F16B}"/>
              </a:ext>
            </a:extLst>
          </p:cNvPr>
          <p:cNvGrpSpPr/>
          <p:nvPr userDrawn="1"/>
        </p:nvGrpSpPr>
        <p:grpSpPr>
          <a:xfrm>
            <a:off x="1497951" y="3527139"/>
            <a:ext cx="282899" cy="191403"/>
            <a:chOff x="4381499" y="3302000"/>
            <a:chExt cx="376539" cy="254757"/>
          </a:xfrm>
          <a:solidFill>
            <a:schemeClr val="accent1"/>
          </a:solidFill>
        </p:grpSpPr>
        <p:sp>
          <p:nvSpPr>
            <p:cNvPr id="625" name="Freeform 624">
              <a:extLst>
                <a:ext uri="{FF2B5EF4-FFF2-40B4-BE49-F238E27FC236}">
                  <a16:creationId xmlns:a16="http://schemas.microsoft.com/office/drawing/2014/main" id="{5024B627-E6DA-394C-8F7F-5E97A08D768F}"/>
                </a:ext>
              </a:extLst>
            </p:cNvPr>
            <p:cNvSpPr/>
            <p:nvPr/>
          </p:nvSpPr>
          <p:spPr>
            <a:xfrm>
              <a:off x="4402873" y="3302000"/>
              <a:ext cx="333886" cy="217969"/>
            </a:xfrm>
            <a:custGeom>
              <a:avLst/>
              <a:gdLst>
                <a:gd name="connsiteX0" fmla="*/ 333886 w 333886"/>
                <a:gd name="connsiteY0" fmla="*/ 217970 h 217969"/>
                <a:gd name="connsiteX1" fmla="*/ 324593 w 333886"/>
                <a:gd name="connsiteY1" fmla="*/ 217970 h 217969"/>
                <a:gd name="connsiteX2" fmla="*/ 324593 w 333886"/>
                <a:gd name="connsiteY2" fmla="*/ 15993 h 217969"/>
                <a:gd name="connsiteX3" fmla="*/ 318089 w 333886"/>
                <a:gd name="connsiteY3" fmla="*/ 9407 h 217969"/>
                <a:gd name="connsiteX4" fmla="*/ 15798 w 333886"/>
                <a:gd name="connsiteY4" fmla="*/ 9407 h 217969"/>
                <a:gd name="connsiteX5" fmla="*/ 9293 w 333886"/>
                <a:gd name="connsiteY5" fmla="*/ 15993 h 217969"/>
                <a:gd name="connsiteX6" fmla="*/ 9293 w 333886"/>
                <a:gd name="connsiteY6" fmla="*/ 217970 h 217969"/>
                <a:gd name="connsiteX7" fmla="*/ 0 w 333886"/>
                <a:gd name="connsiteY7" fmla="*/ 217970 h 217969"/>
                <a:gd name="connsiteX8" fmla="*/ 0 w 333886"/>
                <a:gd name="connsiteY8" fmla="*/ 15993 h 217969"/>
                <a:gd name="connsiteX9" fmla="*/ 15798 w 333886"/>
                <a:gd name="connsiteY9" fmla="*/ 0 h 217969"/>
                <a:gd name="connsiteX10" fmla="*/ 318089 w 333886"/>
                <a:gd name="connsiteY10" fmla="*/ 0 h 217969"/>
                <a:gd name="connsiteX11" fmla="*/ 333886 w 333886"/>
                <a:gd name="connsiteY11" fmla="*/ 15993 h 21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886" h="217969">
                  <a:moveTo>
                    <a:pt x="333886" y="217970"/>
                  </a:moveTo>
                  <a:lnTo>
                    <a:pt x="324593" y="217970"/>
                  </a:lnTo>
                  <a:lnTo>
                    <a:pt x="324593" y="15993"/>
                  </a:lnTo>
                  <a:cubicBezTo>
                    <a:pt x="324593" y="12356"/>
                    <a:pt x="321681" y="9407"/>
                    <a:pt x="318089" y="9407"/>
                  </a:cubicBezTo>
                  <a:lnTo>
                    <a:pt x="15798" y="9407"/>
                  </a:lnTo>
                  <a:cubicBezTo>
                    <a:pt x="12205" y="9407"/>
                    <a:pt x="9293" y="12356"/>
                    <a:pt x="9293" y="15993"/>
                  </a:cubicBezTo>
                  <a:lnTo>
                    <a:pt x="9293" y="217970"/>
                  </a:lnTo>
                  <a:lnTo>
                    <a:pt x="0" y="217970"/>
                  </a:lnTo>
                  <a:lnTo>
                    <a:pt x="0" y="15993"/>
                  </a:lnTo>
                  <a:cubicBezTo>
                    <a:pt x="0" y="7160"/>
                    <a:pt x="7073" y="0"/>
                    <a:pt x="15798" y="0"/>
                  </a:cubicBezTo>
                  <a:lnTo>
                    <a:pt x="318089" y="0"/>
                  </a:lnTo>
                  <a:cubicBezTo>
                    <a:pt x="326813" y="0"/>
                    <a:pt x="333886" y="7160"/>
                    <a:pt x="333886" y="15993"/>
                  </a:cubicBezTo>
                  <a:close/>
                </a:path>
              </a:pathLst>
            </a:custGeom>
            <a:grpFill/>
            <a:ln w="9293" cap="flat">
              <a:noFill/>
              <a:prstDash val="solid"/>
              <a:miter/>
            </a:ln>
          </p:spPr>
          <p:txBody>
            <a:bodyPr rtlCol="0" anchor="ctr"/>
            <a:lstStyle/>
            <a:p>
              <a:endParaRPr lang="en-US"/>
            </a:p>
          </p:txBody>
        </p:sp>
        <p:sp>
          <p:nvSpPr>
            <p:cNvPr id="626" name="Freeform 625">
              <a:extLst>
                <a:ext uri="{FF2B5EF4-FFF2-40B4-BE49-F238E27FC236}">
                  <a16:creationId xmlns:a16="http://schemas.microsoft.com/office/drawing/2014/main" id="{7275781C-D027-DC48-ADCB-409E4E69029C}"/>
                </a:ext>
              </a:extLst>
            </p:cNvPr>
            <p:cNvSpPr/>
            <p:nvPr/>
          </p:nvSpPr>
          <p:spPr>
            <a:xfrm>
              <a:off x="4381499" y="3515265"/>
              <a:ext cx="376539" cy="41492"/>
            </a:xfrm>
            <a:custGeom>
              <a:avLst/>
              <a:gdLst>
                <a:gd name="connsiteX0" fmla="*/ 355817 w 376539"/>
                <a:gd name="connsiteY0" fmla="*/ 41487 h 41492"/>
                <a:gd name="connsiteX1" fmla="*/ 21280 w 376539"/>
                <a:gd name="connsiteY1" fmla="*/ 41487 h 41492"/>
                <a:gd name="connsiteX2" fmla="*/ 5 w 376539"/>
                <a:gd name="connsiteY2" fmla="*/ 20890 h 41492"/>
                <a:gd name="connsiteX3" fmla="*/ 0 w 376539"/>
                <a:gd name="connsiteY3" fmla="*/ 20414 h 41492"/>
                <a:gd name="connsiteX4" fmla="*/ 0 w 376539"/>
                <a:gd name="connsiteY4" fmla="*/ 0 h 41492"/>
                <a:gd name="connsiteX5" fmla="*/ 163737 w 376539"/>
                <a:gd name="connsiteY5" fmla="*/ 0 h 41492"/>
                <a:gd name="connsiteX6" fmla="*/ 163737 w 376539"/>
                <a:gd name="connsiteY6" fmla="*/ 7902 h 41492"/>
                <a:gd name="connsiteX7" fmla="*/ 217170 w 376539"/>
                <a:gd name="connsiteY7" fmla="*/ 7902 h 41492"/>
                <a:gd name="connsiteX8" fmla="*/ 217170 w 376539"/>
                <a:gd name="connsiteY8" fmla="*/ 0 h 41492"/>
                <a:gd name="connsiteX9" fmla="*/ 376540 w 376539"/>
                <a:gd name="connsiteY9" fmla="*/ 0 h 41492"/>
                <a:gd name="connsiteX10" fmla="*/ 376540 w 376539"/>
                <a:gd name="connsiteY10" fmla="*/ 20414 h 41492"/>
                <a:gd name="connsiteX11" fmla="*/ 355910 w 376539"/>
                <a:gd name="connsiteY11" fmla="*/ 41486 h 41492"/>
                <a:gd name="connsiteX12" fmla="*/ 355817 w 376539"/>
                <a:gd name="connsiteY12" fmla="*/ 41487 h 41492"/>
                <a:gd name="connsiteX13" fmla="*/ 9293 w 376539"/>
                <a:gd name="connsiteY13" fmla="*/ 9407 h 41492"/>
                <a:gd name="connsiteX14" fmla="*/ 9293 w 376539"/>
                <a:gd name="connsiteY14" fmla="*/ 20414 h 41492"/>
                <a:gd name="connsiteX15" fmla="*/ 20816 w 376539"/>
                <a:gd name="connsiteY15" fmla="*/ 32079 h 41492"/>
                <a:gd name="connsiteX16" fmla="*/ 355817 w 376539"/>
                <a:gd name="connsiteY16" fmla="*/ 32079 h 41492"/>
                <a:gd name="connsiteX17" fmla="*/ 367247 w 376539"/>
                <a:gd name="connsiteY17" fmla="*/ 20509 h 41492"/>
                <a:gd name="connsiteX18" fmla="*/ 367247 w 376539"/>
                <a:gd name="connsiteY18" fmla="*/ 20414 h 41492"/>
                <a:gd name="connsiteX19" fmla="*/ 367247 w 376539"/>
                <a:gd name="connsiteY19" fmla="*/ 9407 h 41492"/>
                <a:gd name="connsiteX20" fmla="*/ 226463 w 376539"/>
                <a:gd name="connsiteY20" fmla="*/ 9407 h 41492"/>
                <a:gd name="connsiteX21" fmla="*/ 226463 w 376539"/>
                <a:gd name="connsiteY21" fmla="*/ 17310 h 41492"/>
                <a:gd name="connsiteX22" fmla="*/ 154444 w 376539"/>
                <a:gd name="connsiteY22" fmla="*/ 17310 h 41492"/>
                <a:gd name="connsiteX23" fmla="*/ 154444 w 376539"/>
                <a:gd name="connsiteY23" fmla="*/ 9407 h 4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6539" h="41492">
                  <a:moveTo>
                    <a:pt x="355817" y="41487"/>
                  </a:moveTo>
                  <a:lnTo>
                    <a:pt x="21280" y="41487"/>
                  </a:lnTo>
                  <a:cubicBezTo>
                    <a:pt x="9787" y="41746"/>
                    <a:pt x="262" y="32525"/>
                    <a:pt x="5" y="20890"/>
                  </a:cubicBezTo>
                  <a:cubicBezTo>
                    <a:pt x="2" y="20731"/>
                    <a:pt x="0" y="20573"/>
                    <a:pt x="0" y="20414"/>
                  </a:cubicBezTo>
                  <a:lnTo>
                    <a:pt x="0" y="0"/>
                  </a:lnTo>
                  <a:lnTo>
                    <a:pt x="163737" y="0"/>
                  </a:lnTo>
                  <a:lnTo>
                    <a:pt x="163737" y="7902"/>
                  </a:lnTo>
                  <a:lnTo>
                    <a:pt x="217170" y="7902"/>
                  </a:lnTo>
                  <a:lnTo>
                    <a:pt x="217170" y="0"/>
                  </a:lnTo>
                  <a:lnTo>
                    <a:pt x="376540" y="0"/>
                  </a:lnTo>
                  <a:lnTo>
                    <a:pt x="376540" y="20414"/>
                  </a:lnTo>
                  <a:cubicBezTo>
                    <a:pt x="376591" y="32000"/>
                    <a:pt x="367355" y="41435"/>
                    <a:pt x="355910" y="41486"/>
                  </a:cubicBezTo>
                  <a:cubicBezTo>
                    <a:pt x="355879" y="41487"/>
                    <a:pt x="355848" y="41487"/>
                    <a:pt x="355817" y="41487"/>
                  </a:cubicBezTo>
                  <a:close/>
                  <a:moveTo>
                    <a:pt x="9293" y="9407"/>
                  </a:moveTo>
                  <a:lnTo>
                    <a:pt x="9293" y="20414"/>
                  </a:lnTo>
                  <a:cubicBezTo>
                    <a:pt x="9293" y="26857"/>
                    <a:pt x="14452" y="32079"/>
                    <a:pt x="20816" y="32079"/>
                  </a:cubicBezTo>
                  <a:lnTo>
                    <a:pt x="355817" y="32079"/>
                  </a:lnTo>
                  <a:cubicBezTo>
                    <a:pt x="362129" y="32079"/>
                    <a:pt x="367247" y="26899"/>
                    <a:pt x="367247" y="20509"/>
                  </a:cubicBezTo>
                  <a:cubicBezTo>
                    <a:pt x="367247" y="20477"/>
                    <a:pt x="367247" y="20446"/>
                    <a:pt x="367247" y="20414"/>
                  </a:cubicBezTo>
                  <a:lnTo>
                    <a:pt x="367247" y="9407"/>
                  </a:lnTo>
                  <a:lnTo>
                    <a:pt x="226463" y="9407"/>
                  </a:lnTo>
                  <a:lnTo>
                    <a:pt x="226463" y="17310"/>
                  </a:lnTo>
                  <a:lnTo>
                    <a:pt x="154444" y="17310"/>
                  </a:lnTo>
                  <a:lnTo>
                    <a:pt x="154444" y="9407"/>
                  </a:lnTo>
                  <a:close/>
                </a:path>
              </a:pathLst>
            </a:custGeom>
            <a:grpFill/>
            <a:ln w="9293" cap="flat">
              <a:noFill/>
              <a:prstDash val="solid"/>
              <a:miter/>
            </a:ln>
          </p:spPr>
          <p:txBody>
            <a:bodyPr rtlCol="0" anchor="ctr"/>
            <a:lstStyle/>
            <a:p>
              <a:endParaRPr lang="en-US"/>
            </a:p>
          </p:txBody>
        </p:sp>
        <p:sp>
          <p:nvSpPr>
            <p:cNvPr id="627" name="Freeform 626">
              <a:extLst>
                <a:ext uri="{FF2B5EF4-FFF2-40B4-BE49-F238E27FC236}">
                  <a16:creationId xmlns:a16="http://schemas.microsoft.com/office/drawing/2014/main" id="{F8671557-EB4A-564E-AC09-B5A61A0A331A}"/>
                </a:ext>
              </a:extLst>
            </p:cNvPr>
            <p:cNvSpPr/>
            <p:nvPr/>
          </p:nvSpPr>
          <p:spPr>
            <a:xfrm>
              <a:off x="4521633" y="3382527"/>
              <a:ext cx="96272" cy="85419"/>
            </a:xfrm>
            <a:custGeom>
              <a:avLst/>
              <a:gdLst>
                <a:gd name="connsiteX0" fmla="*/ 96272 w 96272"/>
                <a:gd name="connsiteY0" fmla="*/ 85419 h 85419"/>
                <a:gd name="connsiteX1" fmla="*/ 0 w 96272"/>
                <a:gd name="connsiteY1" fmla="*/ 85419 h 85419"/>
                <a:gd name="connsiteX2" fmla="*/ 0 w 96272"/>
                <a:gd name="connsiteY2" fmla="*/ 0 h 85419"/>
                <a:gd name="connsiteX3" fmla="*/ 96272 w 96272"/>
                <a:gd name="connsiteY3" fmla="*/ 0 h 85419"/>
                <a:gd name="connsiteX4" fmla="*/ 9293 w 96272"/>
                <a:gd name="connsiteY4" fmla="*/ 76012 h 85419"/>
                <a:gd name="connsiteX5" fmla="*/ 86980 w 96272"/>
                <a:gd name="connsiteY5" fmla="*/ 76012 h 85419"/>
                <a:gd name="connsiteX6" fmla="*/ 86980 w 96272"/>
                <a:gd name="connsiteY6" fmla="*/ 9407 h 85419"/>
                <a:gd name="connsiteX7" fmla="*/ 9293 w 96272"/>
                <a:gd name="connsiteY7" fmla="*/ 9407 h 85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72" h="85419">
                  <a:moveTo>
                    <a:pt x="96272" y="85419"/>
                  </a:moveTo>
                  <a:lnTo>
                    <a:pt x="0" y="85419"/>
                  </a:lnTo>
                  <a:lnTo>
                    <a:pt x="0" y="0"/>
                  </a:lnTo>
                  <a:lnTo>
                    <a:pt x="96272" y="0"/>
                  </a:lnTo>
                  <a:close/>
                  <a:moveTo>
                    <a:pt x="9293" y="76012"/>
                  </a:moveTo>
                  <a:lnTo>
                    <a:pt x="86980" y="76012"/>
                  </a:lnTo>
                  <a:lnTo>
                    <a:pt x="86980" y="9407"/>
                  </a:lnTo>
                  <a:lnTo>
                    <a:pt x="9293" y="9407"/>
                  </a:lnTo>
                  <a:close/>
                </a:path>
              </a:pathLst>
            </a:custGeom>
            <a:grpFill/>
            <a:ln w="9293" cap="flat">
              <a:noFill/>
              <a:prstDash val="solid"/>
              <a:miter/>
            </a:ln>
          </p:spPr>
          <p:txBody>
            <a:bodyPr rtlCol="0" anchor="ctr"/>
            <a:lstStyle/>
            <a:p>
              <a:endParaRPr lang="en-US"/>
            </a:p>
          </p:txBody>
        </p:sp>
        <p:sp>
          <p:nvSpPr>
            <p:cNvPr id="628" name="Freeform 627">
              <a:extLst>
                <a:ext uri="{FF2B5EF4-FFF2-40B4-BE49-F238E27FC236}">
                  <a16:creationId xmlns:a16="http://schemas.microsoft.com/office/drawing/2014/main" id="{28868D2B-39ED-F543-B7C5-5CDF25E64AF2}"/>
                </a:ext>
              </a:extLst>
            </p:cNvPr>
            <p:cNvSpPr/>
            <p:nvPr/>
          </p:nvSpPr>
          <p:spPr>
            <a:xfrm>
              <a:off x="4533295" y="3332590"/>
              <a:ext cx="73041" cy="59344"/>
            </a:xfrm>
            <a:custGeom>
              <a:avLst/>
              <a:gdLst>
                <a:gd name="connsiteX0" fmla="*/ 72995 w 73041"/>
                <a:gd name="connsiteY0" fmla="*/ 59344 h 59344"/>
                <a:gd name="connsiteX1" fmla="*/ 58127 w 73041"/>
                <a:gd name="connsiteY1" fmla="*/ 59344 h 59344"/>
                <a:gd name="connsiteX2" fmla="*/ 58127 w 73041"/>
                <a:gd name="connsiteY2" fmla="*/ 49937 h 59344"/>
                <a:gd name="connsiteX3" fmla="*/ 63702 w 73041"/>
                <a:gd name="connsiteY3" fmla="*/ 49937 h 59344"/>
                <a:gd name="connsiteX4" fmla="*/ 63702 w 73041"/>
                <a:gd name="connsiteY4" fmla="*/ 38836 h 59344"/>
                <a:gd name="connsiteX5" fmla="*/ 38111 w 73041"/>
                <a:gd name="connsiteY5" fmla="*/ 9710 h 59344"/>
                <a:gd name="connsiteX6" fmla="*/ 9340 w 73041"/>
                <a:gd name="connsiteY6" fmla="*/ 35617 h 59344"/>
                <a:gd name="connsiteX7" fmla="*/ 9340 w 73041"/>
                <a:gd name="connsiteY7" fmla="*/ 38836 h 59344"/>
                <a:gd name="connsiteX8" fmla="*/ 9340 w 73041"/>
                <a:gd name="connsiteY8" fmla="*/ 49937 h 59344"/>
                <a:gd name="connsiteX9" fmla="*/ 14823 w 73041"/>
                <a:gd name="connsiteY9" fmla="*/ 49937 h 59344"/>
                <a:gd name="connsiteX10" fmla="*/ 14823 w 73041"/>
                <a:gd name="connsiteY10" fmla="*/ 59344 h 59344"/>
                <a:gd name="connsiteX11" fmla="*/ 47 w 73041"/>
                <a:gd name="connsiteY11" fmla="*/ 59344 h 59344"/>
                <a:gd name="connsiteX12" fmla="*/ 47 w 73041"/>
                <a:gd name="connsiteY12" fmla="*/ 38836 h 59344"/>
                <a:gd name="connsiteX13" fmla="*/ 34679 w 73041"/>
                <a:gd name="connsiteY13" fmla="*/ 48 h 59344"/>
                <a:gd name="connsiteX14" fmla="*/ 72995 w 73041"/>
                <a:gd name="connsiteY14" fmla="*/ 35108 h 59344"/>
                <a:gd name="connsiteX15" fmla="*/ 72995 w 73041"/>
                <a:gd name="connsiteY15" fmla="*/ 38836 h 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041" h="59344">
                  <a:moveTo>
                    <a:pt x="72995" y="59344"/>
                  </a:moveTo>
                  <a:lnTo>
                    <a:pt x="58127" y="59344"/>
                  </a:lnTo>
                  <a:lnTo>
                    <a:pt x="58127" y="49937"/>
                  </a:lnTo>
                  <a:lnTo>
                    <a:pt x="63702" y="49937"/>
                  </a:lnTo>
                  <a:lnTo>
                    <a:pt x="63702" y="38836"/>
                  </a:lnTo>
                  <a:cubicBezTo>
                    <a:pt x="64580" y="23639"/>
                    <a:pt x="53123" y="10599"/>
                    <a:pt x="38111" y="9710"/>
                  </a:cubicBezTo>
                  <a:cubicBezTo>
                    <a:pt x="23099" y="8821"/>
                    <a:pt x="10218" y="20420"/>
                    <a:pt x="9340" y="35617"/>
                  </a:cubicBezTo>
                  <a:cubicBezTo>
                    <a:pt x="9278" y="36689"/>
                    <a:pt x="9278" y="37764"/>
                    <a:pt x="9340" y="38836"/>
                  </a:cubicBezTo>
                  <a:lnTo>
                    <a:pt x="9340" y="49937"/>
                  </a:lnTo>
                  <a:lnTo>
                    <a:pt x="14823" y="49937"/>
                  </a:lnTo>
                  <a:lnTo>
                    <a:pt x="14823" y="59344"/>
                  </a:lnTo>
                  <a:lnTo>
                    <a:pt x="47" y="59344"/>
                  </a:lnTo>
                  <a:lnTo>
                    <a:pt x="47" y="38836"/>
                  </a:lnTo>
                  <a:cubicBezTo>
                    <a:pt x="-970" y="18444"/>
                    <a:pt x="14536" y="1078"/>
                    <a:pt x="34679" y="48"/>
                  </a:cubicBezTo>
                  <a:cubicBezTo>
                    <a:pt x="54823" y="-982"/>
                    <a:pt x="71978" y="14715"/>
                    <a:pt x="72995" y="35108"/>
                  </a:cubicBezTo>
                  <a:cubicBezTo>
                    <a:pt x="73057" y="36350"/>
                    <a:pt x="73057" y="37594"/>
                    <a:pt x="72995" y="38836"/>
                  </a:cubicBezTo>
                  <a:close/>
                </a:path>
              </a:pathLst>
            </a:custGeom>
            <a:grpFill/>
            <a:ln w="9293" cap="flat">
              <a:noFill/>
              <a:prstDash val="solid"/>
              <a:miter/>
            </a:ln>
          </p:spPr>
          <p:txBody>
            <a:bodyPr rtlCol="0" anchor="ctr"/>
            <a:lstStyle/>
            <a:p>
              <a:endParaRPr lang="en-US"/>
            </a:p>
          </p:txBody>
        </p:sp>
        <p:sp>
          <p:nvSpPr>
            <p:cNvPr id="629" name="Freeform 628">
              <a:extLst>
                <a:ext uri="{FF2B5EF4-FFF2-40B4-BE49-F238E27FC236}">
                  <a16:creationId xmlns:a16="http://schemas.microsoft.com/office/drawing/2014/main" id="{F913AEEF-DE47-F64D-985A-34E07F9F52C6}"/>
                </a:ext>
              </a:extLst>
            </p:cNvPr>
            <p:cNvSpPr/>
            <p:nvPr/>
          </p:nvSpPr>
          <p:spPr>
            <a:xfrm>
              <a:off x="4554715" y="3405951"/>
              <a:ext cx="30108" cy="30479"/>
            </a:xfrm>
            <a:custGeom>
              <a:avLst/>
              <a:gdLst>
                <a:gd name="connsiteX0" fmla="*/ 15054 w 30108"/>
                <a:gd name="connsiteY0" fmla="*/ 30480 h 30479"/>
                <a:gd name="connsiteX1" fmla="*/ 0 w 30108"/>
                <a:gd name="connsiteY1" fmla="*/ 15240 h 30479"/>
                <a:gd name="connsiteX2" fmla="*/ 15054 w 30108"/>
                <a:gd name="connsiteY2" fmla="*/ 0 h 30479"/>
                <a:gd name="connsiteX3" fmla="*/ 30108 w 30108"/>
                <a:gd name="connsiteY3" fmla="*/ 15240 h 30479"/>
                <a:gd name="connsiteX4" fmla="*/ 15054 w 30108"/>
                <a:gd name="connsiteY4" fmla="*/ 30480 h 30479"/>
                <a:gd name="connsiteX5" fmla="*/ 15054 w 30108"/>
                <a:gd name="connsiteY5" fmla="*/ 9501 h 30479"/>
                <a:gd name="connsiteX6" fmla="*/ 9293 w 30108"/>
                <a:gd name="connsiteY6" fmla="*/ 15145 h 30479"/>
                <a:gd name="connsiteX7" fmla="*/ 9293 w 30108"/>
                <a:gd name="connsiteY7" fmla="*/ 15240 h 30479"/>
                <a:gd name="connsiteX8" fmla="*/ 15054 w 30108"/>
                <a:gd name="connsiteY8" fmla="*/ 21073 h 30479"/>
                <a:gd name="connsiteX9" fmla="*/ 20816 w 30108"/>
                <a:gd name="connsiteY9" fmla="*/ 15240 h 30479"/>
                <a:gd name="connsiteX10" fmla="*/ 15148 w 30108"/>
                <a:gd name="connsiteY10" fmla="*/ 9501 h 30479"/>
                <a:gd name="connsiteX11" fmla="*/ 15054 w 30108"/>
                <a:gd name="connsiteY11" fmla="*/ 9501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08" h="30479">
                  <a:moveTo>
                    <a:pt x="15054" y="30480"/>
                  </a:moveTo>
                  <a:cubicBezTo>
                    <a:pt x="6740" y="30480"/>
                    <a:pt x="0" y="23657"/>
                    <a:pt x="0" y="15240"/>
                  </a:cubicBezTo>
                  <a:cubicBezTo>
                    <a:pt x="0" y="6823"/>
                    <a:pt x="6740" y="0"/>
                    <a:pt x="15054" y="0"/>
                  </a:cubicBezTo>
                  <a:cubicBezTo>
                    <a:pt x="23368" y="0"/>
                    <a:pt x="30108" y="6823"/>
                    <a:pt x="30108" y="15240"/>
                  </a:cubicBezTo>
                  <a:cubicBezTo>
                    <a:pt x="30108" y="23657"/>
                    <a:pt x="23368" y="30480"/>
                    <a:pt x="15054" y="30480"/>
                  </a:cubicBezTo>
                  <a:close/>
                  <a:moveTo>
                    <a:pt x="15054" y="9501"/>
                  </a:moveTo>
                  <a:cubicBezTo>
                    <a:pt x="11924" y="9450"/>
                    <a:pt x="9345" y="11976"/>
                    <a:pt x="9293" y="15145"/>
                  </a:cubicBezTo>
                  <a:cubicBezTo>
                    <a:pt x="9293" y="15177"/>
                    <a:pt x="9293" y="15208"/>
                    <a:pt x="9293" y="15240"/>
                  </a:cubicBezTo>
                  <a:cubicBezTo>
                    <a:pt x="9293" y="18461"/>
                    <a:pt x="11872" y="21073"/>
                    <a:pt x="15054" y="21073"/>
                  </a:cubicBezTo>
                  <a:cubicBezTo>
                    <a:pt x="18236" y="21073"/>
                    <a:pt x="20816" y="18461"/>
                    <a:pt x="20816" y="15240"/>
                  </a:cubicBezTo>
                  <a:cubicBezTo>
                    <a:pt x="20816" y="12071"/>
                    <a:pt x="18279" y="9501"/>
                    <a:pt x="15148" y="9501"/>
                  </a:cubicBezTo>
                  <a:cubicBezTo>
                    <a:pt x="15117" y="9501"/>
                    <a:pt x="15085" y="9501"/>
                    <a:pt x="15054" y="9501"/>
                  </a:cubicBezTo>
                  <a:close/>
                </a:path>
              </a:pathLst>
            </a:custGeom>
            <a:grpFill/>
            <a:ln w="9293" cap="flat">
              <a:noFill/>
              <a:prstDash val="solid"/>
              <a:miter/>
            </a:ln>
          </p:spPr>
          <p:txBody>
            <a:bodyPr rtlCol="0" anchor="ctr"/>
            <a:lstStyle/>
            <a:p>
              <a:endParaRPr lang="en-US"/>
            </a:p>
          </p:txBody>
        </p:sp>
        <p:sp>
          <p:nvSpPr>
            <p:cNvPr id="630" name="Freeform 629">
              <a:extLst>
                <a:ext uri="{FF2B5EF4-FFF2-40B4-BE49-F238E27FC236}">
                  <a16:creationId xmlns:a16="http://schemas.microsoft.com/office/drawing/2014/main" id="{01C68175-B84E-744F-848F-A656C605F0BC}"/>
                </a:ext>
              </a:extLst>
            </p:cNvPr>
            <p:cNvSpPr/>
            <p:nvPr/>
          </p:nvSpPr>
          <p:spPr>
            <a:xfrm>
              <a:off x="4565123" y="3431728"/>
              <a:ext cx="9292" cy="15616"/>
            </a:xfrm>
            <a:custGeom>
              <a:avLst/>
              <a:gdLst>
                <a:gd name="connsiteX0" fmla="*/ 0 w 9292"/>
                <a:gd name="connsiteY0" fmla="*/ 0 h 15616"/>
                <a:gd name="connsiteX1" fmla="*/ 9293 w 9292"/>
                <a:gd name="connsiteY1" fmla="*/ 0 h 15616"/>
                <a:gd name="connsiteX2" fmla="*/ 9293 w 9292"/>
                <a:gd name="connsiteY2" fmla="*/ 15616 h 15616"/>
                <a:gd name="connsiteX3" fmla="*/ 0 w 9292"/>
                <a:gd name="connsiteY3" fmla="*/ 15616 h 15616"/>
              </a:gdLst>
              <a:ahLst/>
              <a:cxnLst>
                <a:cxn ang="0">
                  <a:pos x="connsiteX0" y="connsiteY0"/>
                </a:cxn>
                <a:cxn ang="0">
                  <a:pos x="connsiteX1" y="connsiteY1"/>
                </a:cxn>
                <a:cxn ang="0">
                  <a:pos x="connsiteX2" y="connsiteY2"/>
                </a:cxn>
                <a:cxn ang="0">
                  <a:pos x="connsiteX3" y="connsiteY3"/>
                </a:cxn>
              </a:cxnLst>
              <a:rect l="l" t="t" r="r" b="b"/>
              <a:pathLst>
                <a:path w="9292" h="15616">
                  <a:moveTo>
                    <a:pt x="0" y="0"/>
                  </a:moveTo>
                  <a:lnTo>
                    <a:pt x="9293" y="0"/>
                  </a:lnTo>
                  <a:lnTo>
                    <a:pt x="9293" y="15616"/>
                  </a:lnTo>
                  <a:lnTo>
                    <a:pt x="0" y="15616"/>
                  </a:lnTo>
                  <a:close/>
                </a:path>
              </a:pathLst>
            </a:custGeom>
            <a:grpFill/>
            <a:ln w="9293" cap="flat">
              <a:noFill/>
              <a:prstDash val="solid"/>
              <a:miter/>
            </a:ln>
          </p:spPr>
          <p:txBody>
            <a:bodyPr rtlCol="0" anchor="ctr"/>
            <a:lstStyle/>
            <a:p>
              <a:endParaRPr lang="en-US"/>
            </a:p>
          </p:txBody>
        </p:sp>
        <p:sp>
          <p:nvSpPr>
            <p:cNvPr id="631" name="Freeform 630">
              <a:extLst>
                <a:ext uri="{FF2B5EF4-FFF2-40B4-BE49-F238E27FC236}">
                  <a16:creationId xmlns:a16="http://schemas.microsoft.com/office/drawing/2014/main" id="{0BD2F183-95DD-4541-9AC0-AC6CF63A5B9E}"/>
                </a:ext>
              </a:extLst>
            </p:cNvPr>
            <p:cNvSpPr/>
            <p:nvPr/>
          </p:nvSpPr>
          <p:spPr>
            <a:xfrm>
              <a:off x="4627105" y="3375377"/>
              <a:ext cx="49437" cy="34054"/>
            </a:xfrm>
            <a:custGeom>
              <a:avLst/>
              <a:gdLst>
                <a:gd name="connsiteX0" fmla="*/ 24719 w 49437"/>
                <a:gd name="connsiteY0" fmla="*/ 34055 h 34054"/>
                <a:gd name="connsiteX1" fmla="*/ 0 w 49437"/>
                <a:gd name="connsiteY1" fmla="*/ 34055 h 34054"/>
                <a:gd name="connsiteX2" fmla="*/ 0 w 49437"/>
                <a:gd name="connsiteY2" fmla="*/ 24647 h 34054"/>
                <a:gd name="connsiteX3" fmla="*/ 20537 w 49437"/>
                <a:gd name="connsiteY3" fmla="*/ 24647 h 34054"/>
                <a:gd name="connsiteX4" fmla="*/ 42468 w 49437"/>
                <a:gd name="connsiteY4" fmla="*/ 0 h 34054"/>
                <a:gd name="connsiteX5" fmla="*/ 49437 w 49437"/>
                <a:gd name="connsiteY5" fmla="*/ 6303 h 34054"/>
                <a:gd name="connsiteX6" fmla="*/ 24719 w 49437"/>
                <a:gd name="connsiteY6" fmla="*/ 34055 h 3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37" h="34054">
                  <a:moveTo>
                    <a:pt x="24719" y="34055"/>
                  </a:moveTo>
                  <a:lnTo>
                    <a:pt x="0" y="34055"/>
                  </a:lnTo>
                  <a:lnTo>
                    <a:pt x="0" y="24647"/>
                  </a:lnTo>
                  <a:lnTo>
                    <a:pt x="20537" y="24647"/>
                  </a:lnTo>
                  <a:lnTo>
                    <a:pt x="42468" y="0"/>
                  </a:lnTo>
                  <a:lnTo>
                    <a:pt x="49437" y="6303"/>
                  </a:lnTo>
                  <a:lnTo>
                    <a:pt x="24719" y="34055"/>
                  </a:lnTo>
                  <a:close/>
                </a:path>
              </a:pathLst>
            </a:custGeom>
            <a:grpFill/>
            <a:ln w="9293" cap="flat">
              <a:noFill/>
              <a:prstDash val="solid"/>
              <a:miter/>
            </a:ln>
          </p:spPr>
          <p:txBody>
            <a:bodyPr rtlCol="0" anchor="ctr"/>
            <a:lstStyle/>
            <a:p>
              <a:endParaRPr lang="en-US"/>
            </a:p>
          </p:txBody>
        </p:sp>
        <p:sp>
          <p:nvSpPr>
            <p:cNvPr id="632" name="Freeform 631">
              <a:extLst>
                <a:ext uri="{FF2B5EF4-FFF2-40B4-BE49-F238E27FC236}">
                  <a16:creationId xmlns:a16="http://schemas.microsoft.com/office/drawing/2014/main" id="{F7A5C099-BB22-5248-8023-C288B7E136C4}"/>
                </a:ext>
              </a:extLst>
            </p:cNvPr>
            <p:cNvSpPr/>
            <p:nvPr/>
          </p:nvSpPr>
          <p:spPr>
            <a:xfrm>
              <a:off x="4664926" y="3355340"/>
              <a:ext cx="30294" cy="30668"/>
            </a:xfrm>
            <a:custGeom>
              <a:avLst/>
              <a:gdLst>
                <a:gd name="connsiteX0" fmla="*/ 15147 w 30294"/>
                <a:gd name="connsiteY0" fmla="*/ 30668 h 30668"/>
                <a:gd name="connsiteX1" fmla="*/ 0 w 30294"/>
                <a:gd name="connsiteY1" fmla="*/ 15334 h 30668"/>
                <a:gd name="connsiteX2" fmla="*/ 15147 w 30294"/>
                <a:gd name="connsiteY2" fmla="*/ 0 h 30668"/>
                <a:gd name="connsiteX3" fmla="*/ 30294 w 30294"/>
                <a:gd name="connsiteY3" fmla="*/ 15334 h 30668"/>
                <a:gd name="connsiteX4" fmla="*/ 15147 w 30294"/>
                <a:gd name="connsiteY4" fmla="*/ 30668 h 30668"/>
                <a:gd name="connsiteX5" fmla="*/ 15147 w 30294"/>
                <a:gd name="connsiteY5" fmla="*/ 9407 h 30668"/>
                <a:gd name="connsiteX6" fmla="*/ 9293 w 30294"/>
                <a:gd name="connsiteY6" fmla="*/ 15334 h 30668"/>
                <a:gd name="connsiteX7" fmla="*/ 15147 w 30294"/>
                <a:gd name="connsiteY7" fmla="*/ 21261 h 30668"/>
                <a:gd name="connsiteX8" fmla="*/ 21001 w 30294"/>
                <a:gd name="connsiteY8" fmla="*/ 15334 h 30668"/>
                <a:gd name="connsiteX9" fmla="*/ 15147 w 30294"/>
                <a:gd name="connsiteY9" fmla="*/ 9407 h 3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94" h="30668">
                  <a:moveTo>
                    <a:pt x="15147" y="30668"/>
                  </a:moveTo>
                  <a:cubicBezTo>
                    <a:pt x="6782" y="30668"/>
                    <a:pt x="0" y="23803"/>
                    <a:pt x="0" y="15334"/>
                  </a:cubicBezTo>
                  <a:cubicBezTo>
                    <a:pt x="0" y="6865"/>
                    <a:pt x="6782" y="0"/>
                    <a:pt x="15147" y="0"/>
                  </a:cubicBezTo>
                  <a:cubicBezTo>
                    <a:pt x="23513" y="0"/>
                    <a:pt x="30294" y="6865"/>
                    <a:pt x="30294" y="15334"/>
                  </a:cubicBezTo>
                  <a:cubicBezTo>
                    <a:pt x="30294" y="23803"/>
                    <a:pt x="23513" y="30668"/>
                    <a:pt x="15147" y="30668"/>
                  </a:cubicBezTo>
                  <a:close/>
                  <a:moveTo>
                    <a:pt x="15147" y="9407"/>
                  </a:moveTo>
                  <a:cubicBezTo>
                    <a:pt x="11914" y="9407"/>
                    <a:pt x="9293" y="12061"/>
                    <a:pt x="9293" y="15334"/>
                  </a:cubicBezTo>
                  <a:cubicBezTo>
                    <a:pt x="9293" y="18607"/>
                    <a:pt x="11914" y="21261"/>
                    <a:pt x="15147" y="21261"/>
                  </a:cubicBezTo>
                  <a:cubicBezTo>
                    <a:pt x="18380" y="21261"/>
                    <a:pt x="21001" y="18607"/>
                    <a:pt x="21001" y="15334"/>
                  </a:cubicBezTo>
                  <a:cubicBezTo>
                    <a:pt x="21001" y="12061"/>
                    <a:pt x="18380" y="9407"/>
                    <a:pt x="15147" y="9407"/>
                  </a:cubicBezTo>
                  <a:close/>
                </a:path>
              </a:pathLst>
            </a:custGeom>
            <a:grpFill/>
            <a:ln w="9293" cap="flat">
              <a:no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A13DE270-F5A3-1346-B18A-5AD2215FEF6B}"/>
                </a:ext>
              </a:extLst>
            </p:cNvPr>
            <p:cNvSpPr/>
            <p:nvPr/>
          </p:nvSpPr>
          <p:spPr>
            <a:xfrm>
              <a:off x="4674219" y="3409714"/>
              <a:ext cx="30294" cy="30668"/>
            </a:xfrm>
            <a:custGeom>
              <a:avLst/>
              <a:gdLst>
                <a:gd name="connsiteX0" fmla="*/ 15147 w 30294"/>
                <a:gd name="connsiteY0" fmla="*/ 30668 h 30668"/>
                <a:gd name="connsiteX1" fmla="*/ 0 w 30294"/>
                <a:gd name="connsiteY1" fmla="*/ 15334 h 30668"/>
                <a:gd name="connsiteX2" fmla="*/ 15147 w 30294"/>
                <a:gd name="connsiteY2" fmla="*/ 0 h 30668"/>
                <a:gd name="connsiteX3" fmla="*/ 30294 w 30294"/>
                <a:gd name="connsiteY3" fmla="*/ 15334 h 30668"/>
                <a:gd name="connsiteX4" fmla="*/ 15147 w 30294"/>
                <a:gd name="connsiteY4" fmla="*/ 30668 h 30668"/>
                <a:gd name="connsiteX5" fmla="*/ 15147 w 30294"/>
                <a:gd name="connsiteY5" fmla="*/ 9407 h 30668"/>
                <a:gd name="connsiteX6" fmla="*/ 9293 w 30294"/>
                <a:gd name="connsiteY6" fmla="*/ 15334 h 30668"/>
                <a:gd name="connsiteX7" fmla="*/ 15147 w 30294"/>
                <a:gd name="connsiteY7" fmla="*/ 21261 h 30668"/>
                <a:gd name="connsiteX8" fmla="*/ 21001 w 30294"/>
                <a:gd name="connsiteY8" fmla="*/ 15334 h 30668"/>
                <a:gd name="connsiteX9" fmla="*/ 15147 w 30294"/>
                <a:gd name="connsiteY9" fmla="*/ 9407 h 3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94" h="30668">
                  <a:moveTo>
                    <a:pt x="15147" y="30668"/>
                  </a:moveTo>
                  <a:cubicBezTo>
                    <a:pt x="6782" y="30668"/>
                    <a:pt x="0" y="23803"/>
                    <a:pt x="0" y="15334"/>
                  </a:cubicBezTo>
                  <a:cubicBezTo>
                    <a:pt x="0" y="6865"/>
                    <a:pt x="6782" y="0"/>
                    <a:pt x="15147" y="0"/>
                  </a:cubicBezTo>
                  <a:cubicBezTo>
                    <a:pt x="23513" y="0"/>
                    <a:pt x="30294" y="6865"/>
                    <a:pt x="30294" y="15334"/>
                  </a:cubicBezTo>
                  <a:cubicBezTo>
                    <a:pt x="30294" y="23803"/>
                    <a:pt x="23513" y="30668"/>
                    <a:pt x="15147" y="30668"/>
                  </a:cubicBezTo>
                  <a:close/>
                  <a:moveTo>
                    <a:pt x="15147" y="9407"/>
                  </a:moveTo>
                  <a:cubicBezTo>
                    <a:pt x="11914" y="9407"/>
                    <a:pt x="9293" y="12061"/>
                    <a:pt x="9293" y="15334"/>
                  </a:cubicBezTo>
                  <a:cubicBezTo>
                    <a:pt x="9293" y="18607"/>
                    <a:pt x="11914" y="21261"/>
                    <a:pt x="15147" y="21261"/>
                  </a:cubicBezTo>
                  <a:cubicBezTo>
                    <a:pt x="18380" y="21261"/>
                    <a:pt x="21001" y="18607"/>
                    <a:pt x="21001" y="15334"/>
                  </a:cubicBezTo>
                  <a:cubicBezTo>
                    <a:pt x="21001" y="12061"/>
                    <a:pt x="18380" y="9407"/>
                    <a:pt x="15147" y="9407"/>
                  </a:cubicBezTo>
                  <a:close/>
                </a:path>
              </a:pathLst>
            </a:custGeom>
            <a:grpFill/>
            <a:ln w="9293" cap="flat">
              <a:noFill/>
              <a:prstDash val="solid"/>
              <a:miter/>
            </a:ln>
          </p:spPr>
          <p:txBody>
            <a:bodyPr rtlCol="0" anchor="ctr"/>
            <a:lstStyle/>
            <a:p>
              <a:endParaRPr lang="en-US"/>
            </a:p>
          </p:txBody>
        </p:sp>
        <p:sp>
          <p:nvSpPr>
            <p:cNvPr id="634" name="Freeform 633">
              <a:extLst>
                <a:ext uri="{FF2B5EF4-FFF2-40B4-BE49-F238E27FC236}">
                  <a16:creationId xmlns:a16="http://schemas.microsoft.com/office/drawing/2014/main" id="{F3928B60-9DFD-8B47-BA9D-C7599862D68D}"/>
                </a:ext>
              </a:extLst>
            </p:cNvPr>
            <p:cNvSpPr/>
            <p:nvPr/>
          </p:nvSpPr>
          <p:spPr>
            <a:xfrm>
              <a:off x="4627105" y="3440759"/>
              <a:ext cx="49437" cy="33960"/>
            </a:xfrm>
            <a:custGeom>
              <a:avLst/>
              <a:gdLst>
                <a:gd name="connsiteX0" fmla="*/ 42468 w 49437"/>
                <a:gd name="connsiteY0" fmla="*/ 33961 h 33960"/>
                <a:gd name="connsiteX1" fmla="*/ 20537 w 49437"/>
                <a:gd name="connsiteY1" fmla="*/ 9407 h 33960"/>
                <a:gd name="connsiteX2" fmla="*/ 0 w 49437"/>
                <a:gd name="connsiteY2" fmla="*/ 9407 h 33960"/>
                <a:gd name="connsiteX3" fmla="*/ 0 w 49437"/>
                <a:gd name="connsiteY3" fmla="*/ 0 h 33960"/>
                <a:gd name="connsiteX4" fmla="*/ 24719 w 49437"/>
                <a:gd name="connsiteY4" fmla="*/ 0 h 33960"/>
                <a:gd name="connsiteX5" fmla="*/ 49437 w 49437"/>
                <a:gd name="connsiteY5" fmla="*/ 27658 h 33960"/>
                <a:gd name="connsiteX6" fmla="*/ 42468 w 49437"/>
                <a:gd name="connsiteY6" fmla="*/ 33961 h 3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37" h="33960">
                  <a:moveTo>
                    <a:pt x="42468" y="33961"/>
                  </a:moveTo>
                  <a:lnTo>
                    <a:pt x="20537" y="9407"/>
                  </a:lnTo>
                  <a:lnTo>
                    <a:pt x="0" y="9407"/>
                  </a:lnTo>
                  <a:lnTo>
                    <a:pt x="0" y="0"/>
                  </a:lnTo>
                  <a:lnTo>
                    <a:pt x="24719" y="0"/>
                  </a:lnTo>
                  <a:lnTo>
                    <a:pt x="49437" y="27658"/>
                  </a:lnTo>
                  <a:lnTo>
                    <a:pt x="42468" y="33961"/>
                  </a:lnTo>
                  <a:close/>
                </a:path>
              </a:pathLst>
            </a:custGeom>
            <a:grpFill/>
            <a:ln w="9293" cap="flat">
              <a:noFill/>
              <a:prstDash val="solid"/>
              <a:miter/>
            </a:ln>
          </p:spPr>
          <p:txBody>
            <a:bodyPr rtlCol="0" anchor="ctr"/>
            <a:lstStyle/>
            <a:p>
              <a:endParaRPr lang="en-US"/>
            </a:p>
          </p:txBody>
        </p:sp>
        <p:sp>
          <p:nvSpPr>
            <p:cNvPr id="635" name="Freeform 634">
              <a:extLst>
                <a:ext uri="{FF2B5EF4-FFF2-40B4-BE49-F238E27FC236}">
                  <a16:creationId xmlns:a16="http://schemas.microsoft.com/office/drawing/2014/main" id="{E7268B6A-D2B0-C545-A8F4-5571FEDCBFBF}"/>
                </a:ext>
              </a:extLst>
            </p:cNvPr>
            <p:cNvSpPr/>
            <p:nvPr/>
          </p:nvSpPr>
          <p:spPr>
            <a:xfrm>
              <a:off x="4664740" y="3463995"/>
              <a:ext cx="30480" cy="30856"/>
            </a:xfrm>
            <a:custGeom>
              <a:avLst/>
              <a:gdLst>
                <a:gd name="connsiteX0" fmla="*/ 15333 w 30480"/>
                <a:gd name="connsiteY0" fmla="*/ 30856 h 30856"/>
                <a:gd name="connsiteX1" fmla="*/ 0 w 30480"/>
                <a:gd name="connsiteY1" fmla="*/ 15522 h 30856"/>
                <a:gd name="connsiteX2" fmla="*/ 15147 w 30480"/>
                <a:gd name="connsiteY2" fmla="*/ 0 h 30856"/>
                <a:gd name="connsiteX3" fmla="*/ 30480 w 30480"/>
                <a:gd name="connsiteY3" fmla="*/ 15334 h 30856"/>
                <a:gd name="connsiteX4" fmla="*/ 30480 w 30480"/>
                <a:gd name="connsiteY4" fmla="*/ 15428 h 30856"/>
                <a:gd name="connsiteX5" fmla="*/ 15333 w 30480"/>
                <a:gd name="connsiteY5" fmla="*/ 30856 h 30856"/>
                <a:gd name="connsiteX6" fmla="*/ 15333 w 30480"/>
                <a:gd name="connsiteY6" fmla="*/ 9501 h 30856"/>
                <a:gd name="connsiteX7" fmla="*/ 9294 w 30480"/>
                <a:gd name="connsiteY7" fmla="*/ 15428 h 30856"/>
                <a:gd name="connsiteX8" fmla="*/ 15148 w 30480"/>
                <a:gd name="connsiteY8" fmla="*/ 21541 h 30856"/>
                <a:gd name="connsiteX9" fmla="*/ 21187 w 30480"/>
                <a:gd name="connsiteY9" fmla="*/ 15615 h 30856"/>
                <a:gd name="connsiteX10" fmla="*/ 21187 w 30480"/>
                <a:gd name="connsiteY10" fmla="*/ 15428 h 30856"/>
                <a:gd name="connsiteX11" fmla="*/ 15333 w 30480"/>
                <a:gd name="connsiteY11" fmla="*/ 9501 h 3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 h="30856">
                  <a:moveTo>
                    <a:pt x="15333" y="30856"/>
                  </a:moveTo>
                  <a:cubicBezTo>
                    <a:pt x="6916" y="30908"/>
                    <a:pt x="52" y="24043"/>
                    <a:pt x="0" y="15522"/>
                  </a:cubicBezTo>
                  <a:cubicBezTo>
                    <a:pt x="-51" y="7002"/>
                    <a:pt x="6730" y="52"/>
                    <a:pt x="15147" y="0"/>
                  </a:cubicBezTo>
                  <a:cubicBezTo>
                    <a:pt x="23564" y="-52"/>
                    <a:pt x="30428" y="6814"/>
                    <a:pt x="30480" y="15334"/>
                  </a:cubicBezTo>
                  <a:cubicBezTo>
                    <a:pt x="30480" y="15365"/>
                    <a:pt x="30480" y="15397"/>
                    <a:pt x="30480" y="15428"/>
                  </a:cubicBezTo>
                  <a:cubicBezTo>
                    <a:pt x="30480" y="23912"/>
                    <a:pt x="23713" y="30804"/>
                    <a:pt x="15333" y="30856"/>
                  </a:cubicBezTo>
                  <a:close/>
                  <a:moveTo>
                    <a:pt x="15333" y="9501"/>
                  </a:moveTo>
                  <a:cubicBezTo>
                    <a:pt x="12049" y="9450"/>
                    <a:pt x="9345" y="12103"/>
                    <a:pt x="9294" y="15428"/>
                  </a:cubicBezTo>
                  <a:cubicBezTo>
                    <a:pt x="9243" y="18753"/>
                    <a:pt x="11864" y="21490"/>
                    <a:pt x="15148" y="21541"/>
                  </a:cubicBezTo>
                  <a:cubicBezTo>
                    <a:pt x="18433" y="21593"/>
                    <a:pt x="21136" y="18939"/>
                    <a:pt x="21187" y="15615"/>
                  </a:cubicBezTo>
                  <a:cubicBezTo>
                    <a:pt x="21188" y="15552"/>
                    <a:pt x="21188" y="15490"/>
                    <a:pt x="21187" y="15428"/>
                  </a:cubicBezTo>
                  <a:cubicBezTo>
                    <a:pt x="21187" y="12155"/>
                    <a:pt x="18566" y="9501"/>
                    <a:pt x="15333" y="9501"/>
                  </a:cubicBezTo>
                  <a:close/>
                </a:path>
              </a:pathLst>
            </a:custGeom>
            <a:grpFill/>
            <a:ln w="9293" cap="flat">
              <a:no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F3BB0947-CBCB-9D4E-A511-6BB6506BDBC1}"/>
                </a:ext>
              </a:extLst>
            </p:cNvPr>
            <p:cNvSpPr/>
            <p:nvPr/>
          </p:nvSpPr>
          <p:spPr>
            <a:xfrm>
              <a:off x="4627198" y="3420533"/>
              <a:ext cx="51760" cy="9407"/>
            </a:xfrm>
            <a:custGeom>
              <a:avLst/>
              <a:gdLst>
                <a:gd name="connsiteX0" fmla="*/ 0 w 51760"/>
                <a:gd name="connsiteY0" fmla="*/ 0 h 9407"/>
                <a:gd name="connsiteX1" fmla="*/ 51760 w 51760"/>
                <a:gd name="connsiteY1" fmla="*/ 0 h 9407"/>
                <a:gd name="connsiteX2" fmla="*/ 51760 w 51760"/>
                <a:gd name="connsiteY2" fmla="*/ 9407 h 9407"/>
                <a:gd name="connsiteX3" fmla="*/ 0 w 51760"/>
                <a:gd name="connsiteY3" fmla="*/ 9407 h 9407"/>
              </a:gdLst>
              <a:ahLst/>
              <a:cxnLst>
                <a:cxn ang="0">
                  <a:pos x="connsiteX0" y="connsiteY0"/>
                </a:cxn>
                <a:cxn ang="0">
                  <a:pos x="connsiteX1" y="connsiteY1"/>
                </a:cxn>
                <a:cxn ang="0">
                  <a:pos x="connsiteX2" y="connsiteY2"/>
                </a:cxn>
                <a:cxn ang="0">
                  <a:pos x="connsiteX3" y="connsiteY3"/>
                </a:cxn>
              </a:cxnLst>
              <a:rect l="l" t="t" r="r" b="b"/>
              <a:pathLst>
                <a:path w="51760" h="9407">
                  <a:moveTo>
                    <a:pt x="0" y="0"/>
                  </a:moveTo>
                  <a:lnTo>
                    <a:pt x="51760" y="0"/>
                  </a:lnTo>
                  <a:lnTo>
                    <a:pt x="51760" y="9407"/>
                  </a:lnTo>
                  <a:lnTo>
                    <a:pt x="0" y="9407"/>
                  </a:lnTo>
                  <a:close/>
                </a:path>
              </a:pathLst>
            </a:custGeom>
            <a:grpFill/>
            <a:ln w="9293" cap="flat">
              <a:noFill/>
              <a:prstDash val="solid"/>
              <a:miter/>
            </a:ln>
          </p:spPr>
          <p:txBody>
            <a:bodyPr rtlCol="0" anchor="ctr"/>
            <a:lstStyle/>
            <a:p>
              <a:endParaRPr lang="en-US"/>
            </a:p>
          </p:txBody>
        </p:sp>
        <p:sp>
          <p:nvSpPr>
            <p:cNvPr id="637" name="Freeform 636">
              <a:extLst>
                <a:ext uri="{FF2B5EF4-FFF2-40B4-BE49-F238E27FC236}">
                  <a16:creationId xmlns:a16="http://schemas.microsoft.com/office/drawing/2014/main" id="{7D711DDD-0B1F-B243-88E6-14E6A07A6352}"/>
                </a:ext>
              </a:extLst>
            </p:cNvPr>
            <p:cNvSpPr/>
            <p:nvPr/>
          </p:nvSpPr>
          <p:spPr>
            <a:xfrm>
              <a:off x="4462625" y="3440759"/>
              <a:ext cx="49344" cy="33960"/>
            </a:xfrm>
            <a:custGeom>
              <a:avLst/>
              <a:gdLst>
                <a:gd name="connsiteX0" fmla="*/ 6877 w 49344"/>
                <a:gd name="connsiteY0" fmla="*/ 33961 h 33960"/>
                <a:gd name="connsiteX1" fmla="*/ 0 w 49344"/>
                <a:gd name="connsiteY1" fmla="*/ 27658 h 33960"/>
                <a:gd name="connsiteX2" fmla="*/ 24719 w 49344"/>
                <a:gd name="connsiteY2" fmla="*/ 0 h 33960"/>
                <a:gd name="connsiteX3" fmla="*/ 49344 w 49344"/>
                <a:gd name="connsiteY3" fmla="*/ 0 h 33960"/>
                <a:gd name="connsiteX4" fmla="*/ 49344 w 49344"/>
                <a:gd name="connsiteY4" fmla="*/ 9407 h 33960"/>
                <a:gd name="connsiteX5" fmla="*/ 28807 w 49344"/>
                <a:gd name="connsiteY5" fmla="*/ 9407 h 33960"/>
                <a:gd name="connsiteX6" fmla="*/ 6877 w 49344"/>
                <a:gd name="connsiteY6" fmla="*/ 33961 h 3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4" h="33960">
                  <a:moveTo>
                    <a:pt x="6877" y="33961"/>
                  </a:moveTo>
                  <a:lnTo>
                    <a:pt x="0" y="27658"/>
                  </a:lnTo>
                  <a:lnTo>
                    <a:pt x="24719" y="0"/>
                  </a:lnTo>
                  <a:lnTo>
                    <a:pt x="49344" y="0"/>
                  </a:lnTo>
                  <a:lnTo>
                    <a:pt x="49344" y="9407"/>
                  </a:lnTo>
                  <a:lnTo>
                    <a:pt x="28807" y="9407"/>
                  </a:lnTo>
                  <a:lnTo>
                    <a:pt x="6877" y="33961"/>
                  </a:lnTo>
                  <a:close/>
                </a:path>
              </a:pathLst>
            </a:custGeom>
            <a:grpFill/>
            <a:ln w="9293" cap="flat">
              <a:noFill/>
              <a:prstDash val="solid"/>
              <a:miter/>
            </a:ln>
          </p:spPr>
          <p:txBody>
            <a:bodyPr rtlCol="0" anchor="ctr"/>
            <a:lstStyle/>
            <a:p>
              <a:endParaRPr lang="en-US"/>
            </a:p>
          </p:txBody>
        </p:sp>
        <p:sp>
          <p:nvSpPr>
            <p:cNvPr id="638" name="Freeform 637">
              <a:extLst>
                <a:ext uri="{FF2B5EF4-FFF2-40B4-BE49-F238E27FC236}">
                  <a16:creationId xmlns:a16="http://schemas.microsoft.com/office/drawing/2014/main" id="{A98BB9F8-0C57-B14E-82E0-B7A80C63EF62}"/>
                </a:ext>
              </a:extLst>
            </p:cNvPr>
            <p:cNvSpPr/>
            <p:nvPr/>
          </p:nvSpPr>
          <p:spPr>
            <a:xfrm>
              <a:off x="4443946" y="3463996"/>
              <a:ext cx="30480" cy="30856"/>
            </a:xfrm>
            <a:custGeom>
              <a:avLst/>
              <a:gdLst>
                <a:gd name="connsiteX0" fmla="*/ 15054 w 30480"/>
                <a:gd name="connsiteY0" fmla="*/ 30855 h 30856"/>
                <a:gd name="connsiteX1" fmla="*/ 1 w 30480"/>
                <a:gd name="connsiteY1" fmla="*/ 15240 h 30856"/>
                <a:gd name="connsiteX2" fmla="*/ 15426 w 30480"/>
                <a:gd name="connsiteY2" fmla="*/ 1 h 30856"/>
                <a:gd name="connsiteX3" fmla="*/ 30480 w 30480"/>
                <a:gd name="connsiteY3" fmla="*/ 15427 h 30856"/>
                <a:gd name="connsiteX4" fmla="*/ 15241 w 30480"/>
                <a:gd name="connsiteY4" fmla="*/ 30856 h 30856"/>
                <a:gd name="connsiteX5" fmla="*/ 15054 w 30480"/>
                <a:gd name="connsiteY5" fmla="*/ 30855 h 30856"/>
                <a:gd name="connsiteX6" fmla="*/ 15054 w 30480"/>
                <a:gd name="connsiteY6" fmla="*/ 9500 h 30856"/>
                <a:gd name="connsiteX7" fmla="*/ 9015 w 30480"/>
                <a:gd name="connsiteY7" fmla="*/ 15427 h 30856"/>
                <a:gd name="connsiteX8" fmla="*/ 14870 w 30480"/>
                <a:gd name="connsiteY8" fmla="*/ 21540 h 30856"/>
                <a:gd name="connsiteX9" fmla="*/ 20909 w 30480"/>
                <a:gd name="connsiteY9" fmla="*/ 15614 h 30856"/>
                <a:gd name="connsiteX10" fmla="*/ 20909 w 30480"/>
                <a:gd name="connsiteY10" fmla="*/ 15427 h 30856"/>
                <a:gd name="connsiteX11" fmla="*/ 15054 w 30480"/>
                <a:gd name="connsiteY11" fmla="*/ 9500 h 3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 h="30856">
                  <a:moveTo>
                    <a:pt x="15054" y="30855"/>
                  </a:moveTo>
                  <a:cubicBezTo>
                    <a:pt x="6638" y="30751"/>
                    <a:pt x="-101" y="23760"/>
                    <a:pt x="1" y="15240"/>
                  </a:cubicBezTo>
                  <a:cubicBezTo>
                    <a:pt x="104" y="6720"/>
                    <a:pt x="7010" y="-103"/>
                    <a:pt x="15426" y="1"/>
                  </a:cubicBezTo>
                  <a:cubicBezTo>
                    <a:pt x="23769" y="104"/>
                    <a:pt x="30479" y="6980"/>
                    <a:pt x="30480" y="15427"/>
                  </a:cubicBezTo>
                  <a:cubicBezTo>
                    <a:pt x="30481" y="23948"/>
                    <a:pt x="23658" y="30856"/>
                    <a:pt x="15241" y="30856"/>
                  </a:cubicBezTo>
                  <a:cubicBezTo>
                    <a:pt x="15179" y="30856"/>
                    <a:pt x="15116" y="30856"/>
                    <a:pt x="15054" y="30855"/>
                  </a:cubicBezTo>
                  <a:close/>
                  <a:moveTo>
                    <a:pt x="15054" y="9500"/>
                  </a:moveTo>
                  <a:cubicBezTo>
                    <a:pt x="11770" y="9449"/>
                    <a:pt x="9066" y="12102"/>
                    <a:pt x="9015" y="15427"/>
                  </a:cubicBezTo>
                  <a:cubicBezTo>
                    <a:pt x="8964" y="18752"/>
                    <a:pt x="11586" y="21489"/>
                    <a:pt x="14870" y="21540"/>
                  </a:cubicBezTo>
                  <a:cubicBezTo>
                    <a:pt x="18154" y="21592"/>
                    <a:pt x="20858" y="18938"/>
                    <a:pt x="20909" y="15614"/>
                  </a:cubicBezTo>
                  <a:cubicBezTo>
                    <a:pt x="20910" y="15552"/>
                    <a:pt x="20910" y="15489"/>
                    <a:pt x="20909" y="15427"/>
                  </a:cubicBezTo>
                  <a:cubicBezTo>
                    <a:pt x="20909" y="12154"/>
                    <a:pt x="18287" y="9500"/>
                    <a:pt x="15054" y="9500"/>
                  </a:cubicBezTo>
                  <a:close/>
                </a:path>
              </a:pathLst>
            </a:custGeom>
            <a:grpFill/>
            <a:ln w="9293" cap="flat">
              <a:noFill/>
              <a:prstDash val="solid"/>
              <a:miter/>
            </a:ln>
          </p:spPr>
          <p:txBody>
            <a:bodyPr rtlCol="0" anchor="ctr"/>
            <a:lstStyle/>
            <a:p>
              <a:endParaRPr lang="en-US"/>
            </a:p>
          </p:txBody>
        </p:sp>
        <p:sp>
          <p:nvSpPr>
            <p:cNvPr id="639" name="Freeform 638">
              <a:extLst>
                <a:ext uri="{FF2B5EF4-FFF2-40B4-BE49-F238E27FC236}">
                  <a16:creationId xmlns:a16="http://schemas.microsoft.com/office/drawing/2014/main" id="{9FB03C18-988B-5747-9BE6-49310ADAB1C1}"/>
                </a:ext>
              </a:extLst>
            </p:cNvPr>
            <p:cNvSpPr/>
            <p:nvPr/>
          </p:nvSpPr>
          <p:spPr>
            <a:xfrm>
              <a:off x="4434839" y="3409717"/>
              <a:ext cx="30294" cy="30668"/>
            </a:xfrm>
            <a:custGeom>
              <a:avLst/>
              <a:gdLst>
                <a:gd name="connsiteX0" fmla="*/ 14868 w 30294"/>
                <a:gd name="connsiteY0" fmla="*/ 30666 h 30668"/>
                <a:gd name="connsiteX1" fmla="*/ 3 w 30294"/>
                <a:gd name="connsiteY1" fmla="*/ 15052 h 30668"/>
                <a:gd name="connsiteX2" fmla="*/ 15426 w 30294"/>
                <a:gd name="connsiteY2" fmla="*/ 3 h 30668"/>
                <a:gd name="connsiteX3" fmla="*/ 30294 w 30294"/>
                <a:gd name="connsiteY3" fmla="*/ 15332 h 30668"/>
                <a:gd name="connsiteX4" fmla="*/ 15150 w 30294"/>
                <a:gd name="connsiteY4" fmla="*/ 30668 h 30668"/>
                <a:gd name="connsiteX5" fmla="*/ 14868 w 30294"/>
                <a:gd name="connsiteY5" fmla="*/ 30666 h 30668"/>
                <a:gd name="connsiteX6" fmla="*/ 14868 w 30294"/>
                <a:gd name="connsiteY6" fmla="*/ 9405 h 30668"/>
                <a:gd name="connsiteX7" fmla="*/ 9014 w 30294"/>
                <a:gd name="connsiteY7" fmla="*/ 15332 h 30668"/>
                <a:gd name="connsiteX8" fmla="*/ 14868 w 30294"/>
                <a:gd name="connsiteY8" fmla="*/ 21258 h 30668"/>
                <a:gd name="connsiteX9" fmla="*/ 20723 w 30294"/>
                <a:gd name="connsiteY9" fmla="*/ 15332 h 30668"/>
                <a:gd name="connsiteX10" fmla="*/ 14868 w 30294"/>
                <a:gd name="connsiteY10" fmla="*/ 9405 h 3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94" h="30668">
                  <a:moveTo>
                    <a:pt x="14868" y="30666"/>
                  </a:moveTo>
                  <a:cubicBezTo>
                    <a:pt x="6504" y="30510"/>
                    <a:pt x="-151" y="23519"/>
                    <a:pt x="3" y="15052"/>
                  </a:cubicBezTo>
                  <a:cubicBezTo>
                    <a:pt x="157" y="6585"/>
                    <a:pt x="7062" y="-153"/>
                    <a:pt x="15426" y="3"/>
                  </a:cubicBezTo>
                  <a:cubicBezTo>
                    <a:pt x="23680" y="156"/>
                    <a:pt x="30293" y="6974"/>
                    <a:pt x="30294" y="15332"/>
                  </a:cubicBezTo>
                  <a:cubicBezTo>
                    <a:pt x="30296" y="23800"/>
                    <a:pt x="23515" y="30667"/>
                    <a:pt x="15150" y="30668"/>
                  </a:cubicBezTo>
                  <a:cubicBezTo>
                    <a:pt x="15056" y="30668"/>
                    <a:pt x="14962" y="30667"/>
                    <a:pt x="14868" y="30666"/>
                  </a:cubicBezTo>
                  <a:close/>
                  <a:moveTo>
                    <a:pt x="14868" y="9405"/>
                  </a:moveTo>
                  <a:cubicBezTo>
                    <a:pt x="11635" y="9405"/>
                    <a:pt x="9014" y="12058"/>
                    <a:pt x="9014" y="15332"/>
                  </a:cubicBezTo>
                  <a:cubicBezTo>
                    <a:pt x="9014" y="18605"/>
                    <a:pt x="11635" y="21258"/>
                    <a:pt x="14868" y="21258"/>
                  </a:cubicBezTo>
                  <a:cubicBezTo>
                    <a:pt x="18102" y="21258"/>
                    <a:pt x="20723" y="18605"/>
                    <a:pt x="20723" y="15332"/>
                  </a:cubicBezTo>
                  <a:cubicBezTo>
                    <a:pt x="20723" y="12058"/>
                    <a:pt x="18102" y="9405"/>
                    <a:pt x="14868" y="9405"/>
                  </a:cubicBezTo>
                  <a:close/>
                </a:path>
              </a:pathLst>
            </a:custGeom>
            <a:grpFill/>
            <a:ln w="9293" cap="flat">
              <a:noFill/>
              <a:prstDash val="solid"/>
              <a:miter/>
            </a:ln>
          </p:spPr>
          <p:txBody>
            <a:bodyPr rtlCol="0" anchor="ctr"/>
            <a:lstStyle/>
            <a:p>
              <a:endParaRPr lang="en-US"/>
            </a:p>
          </p:txBody>
        </p:sp>
        <p:sp>
          <p:nvSpPr>
            <p:cNvPr id="640" name="Freeform 639">
              <a:extLst>
                <a:ext uri="{FF2B5EF4-FFF2-40B4-BE49-F238E27FC236}">
                  <a16:creationId xmlns:a16="http://schemas.microsoft.com/office/drawing/2014/main" id="{25710998-3EB4-244F-9E96-F2C8B53A7D32}"/>
                </a:ext>
              </a:extLst>
            </p:cNvPr>
            <p:cNvSpPr/>
            <p:nvPr/>
          </p:nvSpPr>
          <p:spPr>
            <a:xfrm>
              <a:off x="4462625" y="3375377"/>
              <a:ext cx="49344" cy="34054"/>
            </a:xfrm>
            <a:custGeom>
              <a:avLst/>
              <a:gdLst>
                <a:gd name="connsiteX0" fmla="*/ 49344 w 49344"/>
                <a:gd name="connsiteY0" fmla="*/ 34055 h 34054"/>
                <a:gd name="connsiteX1" fmla="*/ 24719 w 49344"/>
                <a:gd name="connsiteY1" fmla="*/ 34055 h 34054"/>
                <a:gd name="connsiteX2" fmla="*/ 0 w 49344"/>
                <a:gd name="connsiteY2" fmla="*/ 6303 h 34054"/>
                <a:gd name="connsiteX3" fmla="*/ 6877 w 49344"/>
                <a:gd name="connsiteY3" fmla="*/ 0 h 34054"/>
                <a:gd name="connsiteX4" fmla="*/ 28807 w 49344"/>
                <a:gd name="connsiteY4" fmla="*/ 24647 h 34054"/>
                <a:gd name="connsiteX5" fmla="*/ 49344 w 49344"/>
                <a:gd name="connsiteY5" fmla="*/ 24647 h 34054"/>
                <a:gd name="connsiteX6" fmla="*/ 49344 w 49344"/>
                <a:gd name="connsiteY6" fmla="*/ 34055 h 3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4" h="34054">
                  <a:moveTo>
                    <a:pt x="49344" y="34055"/>
                  </a:moveTo>
                  <a:lnTo>
                    <a:pt x="24719" y="34055"/>
                  </a:lnTo>
                  <a:lnTo>
                    <a:pt x="0" y="6303"/>
                  </a:lnTo>
                  <a:lnTo>
                    <a:pt x="6877" y="0"/>
                  </a:lnTo>
                  <a:lnTo>
                    <a:pt x="28807" y="24647"/>
                  </a:lnTo>
                  <a:lnTo>
                    <a:pt x="49344" y="24647"/>
                  </a:lnTo>
                  <a:lnTo>
                    <a:pt x="49344" y="34055"/>
                  </a:lnTo>
                  <a:close/>
                </a:path>
              </a:pathLst>
            </a:custGeom>
            <a:grpFill/>
            <a:ln w="9293" cap="flat">
              <a:noFill/>
              <a:prstDash val="solid"/>
              <a:miter/>
            </a:ln>
          </p:spPr>
          <p:txBody>
            <a:bodyPr rtlCol="0" anchor="ctr"/>
            <a:lstStyle/>
            <a:p>
              <a:endParaRPr lang="en-US"/>
            </a:p>
          </p:txBody>
        </p:sp>
        <p:sp>
          <p:nvSpPr>
            <p:cNvPr id="641" name="Freeform 640">
              <a:extLst>
                <a:ext uri="{FF2B5EF4-FFF2-40B4-BE49-F238E27FC236}">
                  <a16:creationId xmlns:a16="http://schemas.microsoft.com/office/drawing/2014/main" id="{9DB7D3B2-F1E2-A445-86EF-905171B827D5}"/>
                </a:ext>
              </a:extLst>
            </p:cNvPr>
            <p:cNvSpPr/>
            <p:nvPr/>
          </p:nvSpPr>
          <p:spPr>
            <a:xfrm>
              <a:off x="4444132" y="3355342"/>
              <a:ext cx="30294" cy="30668"/>
            </a:xfrm>
            <a:custGeom>
              <a:avLst/>
              <a:gdLst>
                <a:gd name="connsiteX0" fmla="*/ 14868 w 30294"/>
                <a:gd name="connsiteY0" fmla="*/ 30666 h 30668"/>
                <a:gd name="connsiteX1" fmla="*/ 3 w 30294"/>
                <a:gd name="connsiteY1" fmla="*/ 15052 h 30668"/>
                <a:gd name="connsiteX2" fmla="*/ 15426 w 30294"/>
                <a:gd name="connsiteY2" fmla="*/ 3 h 30668"/>
                <a:gd name="connsiteX3" fmla="*/ 30294 w 30294"/>
                <a:gd name="connsiteY3" fmla="*/ 15332 h 30668"/>
                <a:gd name="connsiteX4" fmla="*/ 15150 w 30294"/>
                <a:gd name="connsiteY4" fmla="*/ 30668 h 30668"/>
                <a:gd name="connsiteX5" fmla="*/ 14868 w 30294"/>
                <a:gd name="connsiteY5" fmla="*/ 30666 h 30668"/>
                <a:gd name="connsiteX6" fmla="*/ 14868 w 30294"/>
                <a:gd name="connsiteY6" fmla="*/ 9405 h 30668"/>
                <a:gd name="connsiteX7" fmla="*/ 9014 w 30294"/>
                <a:gd name="connsiteY7" fmla="*/ 15332 h 30668"/>
                <a:gd name="connsiteX8" fmla="*/ 14868 w 30294"/>
                <a:gd name="connsiteY8" fmla="*/ 21258 h 30668"/>
                <a:gd name="connsiteX9" fmla="*/ 20723 w 30294"/>
                <a:gd name="connsiteY9" fmla="*/ 15332 h 30668"/>
                <a:gd name="connsiteX10" fmla="*/ 14868 w 30294"/>
                <a:gd name="connsiteY10" fmla="*/ 9405 h 3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294" h="30668">
                  <a:moveTo>
                    <a:pt x="14868" y="30666"/>
                  </a:moveTo>
                  <a:cubicBezTo>
                    <a:pt x="6504" y="30510"/>
                    <a:pt x="-151" y="23519"/>
                    <a:pt x="3" y="15052"/>
                  </a:cubicBezTo>
                  <a:cubicBezTo>
                    <a:pt x="157" y="6585"/>
                    <a:pt x="7062" y="-153"/>
                    <a:pt x="15426" y="3"/>
                  </a:cubicBezTo>
                  <a:cubicBezTo>
                    <a:pt x="23680" y="156"/>
                    <a:pt x="30293" y="6974"/>
                    <a:pt x="30294" y="15332"/>
                  </a:cubicBezTo>
                  <a:cubicBezTo>
                    <a:pt x="30296" y="23800"/>
                    <a:pt x="23515" y="30667"/>
                    <a:pt x="15150" y="30668"/>
                  </a:cubicBezTo>
                  <a:cubicBezTo>
                    <a:pt x="15056" y="30668"/>
                    <a:pt x="14962" y="30667"/>
                    <a:pt x="14868" y="30666"/>
                  </a:cubicBezTo>
                  <a:close/>
                  <a:moveTo>
                    <a:pt x="14868" y="9405"/>
                  </a:moveTo>
                  <a:cubicBezTo>
                    <a:pt x="11635" y="9405"/>
                    <a:pt x="9014" y="12058"/>
                    <a:pt x="9014" y="15332"/>
                  </a:cubicBezTo>
                  <a:cubicBezTo>
                    <a:pt x="9014" y="18605"/>
                    <a:pt x="11635" y="21258"/>
                    <a:pt x="14868" y="21258"/>
                  </a:cubicBezTo>
                  <a:cubicBezTo>
                    <a:pt x="18102" y="21258"/>
                    <a:pt x="20723" y="18605"/>
                    <a:pt x="20723" y="15332"/>
                  </a:cubicBezTo>
                  <a:cubicBezTo>
                    <a:pt x="20723" y="12058"/>
                    <a:pt x="18102" y="9405"/>
                    <a:pt x="14868" y="9405"/>
                  </a:cubicBezTo>
                  <a:close/>
                </a:path>
              </a:pathLst>
            </a:custGeom>
            <a:grpFill/>
            <a:ln w="9293" cap="flat">
              <a:no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29DC4D01-578D-DE46-88F6-04D01BF2F2A1}"/>
                </a:ext>
              </a:extLst>
            </p:cNvPr>
            <p:cNvSpPr/>
            <p:nvPr/>
          </p:nvSpPr>
          <p:spPr>
            <a:xfrm>
              <a:off x="4460209" y="3420157"/>
              <a:ext cx="51760" cy="9407"/>
            </a:xfrm>
            <a:custGeom>
              <a:avLst/>
              <a:gdLst>
                <a:gd name="connsiteX0" fmla="*/ 0 w 51760"/>
                <a:gd name="connsiteY0" fmla="*/ 0 h 9407"/>
                <a:gd name="connsiteX1" fmla="*/ 51760 w 51760"/>
                <a:gd name="connsiteY1" fmla="*/ 0 h 9407"/>
                <a:gd name="connsiteX2" fmla="*/ 51760 w 51760"/>
                <a:gd name="connsiteY2" fmla="*/ 9407 h 9407"/>
                <a:gd name="connsiteX3" fmla="*/ 0 w 51760"/>
                <a:gd name="connsiteY3" fmla="*/ 9407 h 9407"/>
              </a:gdLst>
              <a:ahLst/>
              <a:cxnLst>
                <a:cxn ang="0">
                  <a:pos x="connsiteX0" y="connsiteY0"/>
                </a:cxn>
                <a:cxn ang="0">
                  <a:pos x="connsiteX1" y="connsiteY1"/>
                </a:cxn>
                <a:cxn ang="0">
                  <a:pos x="connsiteX2" y="connsiteY2"/>
                </a:cxn>
                <a:cxn ang="0">
                  <a:pos x="connsiteX3" y="connsiteY3"/>
                </a:cxn>
              </a:cxnLst>
              <a:rect l="l" t="t" r="r" b="b"/>
              <a:pathLst>
                <a:path w="51760" h="9407">
                  <a:moveTo>
                    <a:pt x="0" y="0"/>
                  </a:moveTo>
                  <a:lnTo>
                    <a:pt x="51760" y="0"/>
                  </a:lnTo>
                  <a:lnTo>
                    <a:pt x="51760" y="9407"/>
                  </a:lnTo>
                  <a:lnTo>
                    <a:pt x="0" y="9407"/>
                  </a:lnTo>
                  <a:close/>
                </a:path>
              </a:pathLst>
            </a:custGeom>
            <a:grpFill/>
            <a:ln w="9293" cap="flat">
              <a:noFill/>
              <a:prstDash val="solid"/>
              <a:miter/>
            </a:ln>
          </p:spPr>
          <p:txBody>
            <a:bodyPr rtlCol="0" anchor="ctr"/>
            <a:lstStyle/>
            <a:p>
              <a:endParaRPr lang="en-US"/>
            </a:p>
          </p:txBody>
        </p:sp>
      </p:grpSp>
      <p:grpSp>
        <p:nvGrpSpPr>
          <p:cNvPr id="643" name="Graphic 204">
            <a:extLst>
              <a:ext uri="{FF2B5EF4-FFF2-40B4-BE49-F238E27FC236}">
                <a16:creationId xmlns:a16="http://schemas.microsoft.com/office/drawing/2014/main" id="{9ACD81D2-CE06-6344-9343-289C079538E9}"/>
              </a:ext>
            </a:extLst>
          </p:cNvPr>
          <p:cNvGrpSpPr/>
          <p:nvPr userDrawn="1"/>
        </p:nvGrpSpPr>
        <p:grpSpPr>
          <a:xfrm>
            <a:off x="1563275" y="4067992"/>
            <a:ext cx="152250" cy="257625"/>
            <a:chOff x="4470399" y="3257549"/>
            <a:chExt cx="202645" cy="342900"/>
          </a:xfrm>
          <a:solidFill>
            <a:schemeClr val="accent1"/>
          </a:solidFill>
        </p:grpSpPr>
        <p:sp>
          <p:nvSpPr>
            <p:cNvPr id="644" name="Freeform 643">
              <a:extLst>
                <a:ext uri="{FF2B5EF4-FFF2-40B4-BE49-F238E27FC236}">
                  <a16:creationId xmlns:a16="http://schemas.microsoft.com/office/drawing/2014/main" id="{66C95DDD-8C22-C84C-A363-BB6E3EF7F988}"/>
                </a:ext>
              </a:extLst>
            </p:cNvPr>
            <p:cNvSpPr/>
            <p:nvPr/>
          </p:nvSpPr>
          <p:spPr>
            <a:xfrm>
              <a:off x="4470399" y="3257549"/>
              <a:ext cx="202645" cy="342900"/>
            </a:xfrm>
            <a:custGeom>
              <a:avLst/>
              <a:gdLst>
                <a:gd name="connsiteX0" fmla="*/ 187406 w 202645"/>
                <a:gd name="connsiteY0" fmla="*/ 342900 h 342900"/>
                <a:gd name="connsiteX1" fmla="*/ 15240 w 202645"/>
                <a:gd name="connsiteY1" fmla="*/ 342900 h 342900"/>
                <a:gd name="connsiteX2" fmla="*/ 0 w 202645"/>
                <a:gd name="connsiteY2" fmla="*/ 327184 h 342900"/>
                <a:gd name="connsiteX3" fmla="*/ 0 w 202645"/>
                <a:gd name="connsiteY3" fmla="*/ 15716 h 342900"/>
                <a:gd name="connsiteX4" fmla="*/ 15240 w 202645"/>
                <a:gd name="connsiteY4" fmla="*/ 0 h 342900"/>
                <a:gd name="connsiteX5" fmla="*/ 187406 w 202645"/>
                <a:gd name="connsiteY5" fmla="*/ 0 h 342900"/>
                <a:gd name="connsiteX6" fmla="*/ 202646 w 202645"/>
                <a:gd name="connsiteY6" fmla="*/ 15716 h 342900"/>
                <a:gd name="connsiteX7" fmla="*/ 202646 w 202645"/>
                <a:gd name="connsiteY7" fmla="*/ 327184 h 342900"/>
                <a:gd name="connsiteX8" fmla="*/ 187406 w 202645"/>
                <a:gd name="connsiteY8" fmla="*/ 342900 h 342900"/>
                <a:gd name="connsiteX9" fmla="*/ 15240 w 202645"/>
                <a:gd name="connsiteY9" fmla="*/ 9525 h 342900"/>
                <a:gd name="connsiteX10" fmla="*/ 9236 w 202645"/>
                <a:gd name="connsiteY10" fmla="*/ 15716 h 342900"/>
                <a:gd name="connsiteX11" fmla="*/ 9236 w 202645"/>
                <a:gd name="connsiteY11" fmla="*/ 327184 h 342900"/>
                <a:gd name="connsiteX12" fmla="*/ 15240 w 202645"/>
                <a:gd name="connsiteY12" fmla="*/ 333375 h 342900"/>
                <a:gd name="connsiteX13" fmla="*/ 187406 w 202645"/>
                <a:gd name="connsiteY13" fmla="*/ 333375 h 342900"/>
                <a:gd name="connsiteX14" fmla="*/ 193409 w 202645"/>
                <a:gd name="connsiteY14" fmla="*/ 327184 h 342900"/>
                <a:gd name="connsiteX15" fmla="*/ 193409 w 202645"/>
                <a:gd name="connsiteY15" fmla="*/ 15716 h 342900"/>
                <a:gd name="connsiteX16" fmla="*/ 187406 w 202645"/>
                <a:gd name="connsiteY16" fmla="*/ 9525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45" h="342900">
                  <a:moveTo>
                    <a:pt x="187406" y="342900"/>
                  </a:moveTo>
                  <a:lnTo>
                    <a:pt x="15240" y="342900"/>
                  </a:lnTo>
                  <a:cubicBezTo>
                    <a:pt x="6823" y="342900"/>
                    <a:pt x="0" y="335864"/>
                    <a:pt x="0" y="327184"/>
                  </a:cubicBezTo>
                  <a:lnTo>
                    <a:pt x="0" y="15716"/>
                  </a:lnTo>
                  <a:cubicBezTo>
                    <a:pt x="0" y="7036"/>
                    <a:pt x="6823" y="0"/>
                    <a:pt x="15240" y="0"/>
                  </a:cubicBezTo>
                  <a:lnTo>
                    <a:pt x="187406" y="0"/>
                  </a:lnTo>
                  <a:cubicBezTo>
                    <a:pt x="195823" y="0"/>
                    <a:pt x="202646" y="7036"/>
                    <a:pt x="202646" y="15716"/>
                  </a:cubicBezTo>
                  <a:lnTo>
                    <a:pt x="202646" y="327184"/>
                  </a:lnTo>
                  <a:cubicBezTo>
                    <a:pt x="202646" y="335864"/>
                    <a:pt x="195823" y="342900"/>
                    <a:pt x="187406" y="342900"/>
                  </a:cubicBezTo>
                  <a:close/>
                  <a:moveTo>
                    <a:pt x="15240" y="9525"/>
                  </a:moveTo>
                  <a:cubicBezTo>
                    <a:pt x="11924" y="9525"/>
                    <a:pt x="9236" y="12297"/>
                    <a:pt x="9236" y="15716"/>
                  </a:cubicBezTo>
                  <a:lnTo>
                    <a:pt x="9236" y="327184"/>
                  </a:lnTo>
                  <a:cubicBezTo>
                    <a:pt x="9236" y="330603"/>
                    <a:pt x="11924" y="333375"/>
                    <a:pt x="15240" y="333375"/>
                  </a:cubicBezTo>
                  <a:lnTo>
                    <a:pt x="187406" y="333375"/>
                  </a:lnTo>
                  <a:cubicBezTo>
                    <a:pt x="190722" y="333375"/>
                    <a:pt x="193409" y="330603"/>
                    <a:pt x="193409" y="327184"/>
                  </a:cubicBezTo>
                  <a:lnTo>
                    <a:pt x="193409" y="15716"/>
                  </a:lnTo>
                  <a:cubicBezTo>
                    <a:pt x="193409" y="12297"/>
                    <a:pt x="190722" y="9525"/>
                    <a:pt x="187406" y="9525"/>
                  </a:cubicBezTo>
                  <a:close/>
                </a:path>
              </a:pathLst>
            </a:custGeom>
            <a:grpFill/>
            <a:ln w="9092" cap="flat">
              <a:no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4E71E34E-8628-1F43-9922-DAEFE60FBE5A}"/>
                </a:ext>
              </a:extLst>
            </p:cNvPr>
            <p:cNvSpPr/>
            <p:nvPr/>
          </p:nvSpPr>
          <p:spPr>
            <a:xfrm>
              <a:off x="4475018" y="3301460"/>
              <a:ext cx="192023" cy="9525"/>
            </a:xfrm>
            <a:custGeom>
              <a:avLst/>
              <a:gdLst>
                <a:gd name="connsiteX0" fmla="*/ 0 w 192023"/>
                <a:gd name="connsiteY0" fmla="*/ 0 h 9525"/>
                <a:gd name="connsiteX1" fmla="*/ 192024 w 192023"/>
                <a:gd name="connsiteY1" fmla="*/ 0 h 9525"/>
                <a:gd name="connsiteX2" fmla="*/ 192024 w 192023"/>
                <a:gd name="connsiteY2" fmla="*/ 9525 h 9525"/>
                <a:gd name="connsiteX3" fmla="*/ 0 w 192023"/>
                <a:gd name="connsiteY3" fmla="*/ 9525 h 9525"/>
              </a:gdLst>
              <a:ahLst/>
              <a:cxnLst>
                <a:cxn ang="0">
                  <a:pos x="connsiteX0" y="connsiteY0"/>
                </a:cxn>
                <a:cxn ang="0">
                  <a:pos x="connsiteX1" y="connsiteY1"/>
                </a:cxn>
                <a:cxn ang="0">
                  <a:pos x="connsiteX2" y="connsiteY2"/>
                </a:cxn>
                <a:cxn ang="0">
                  <a:pos x="connsiteX3" y="connsiteY3"/>
                </a:cxn>
              </a:cxnLst>
              <a:rect l="l" t="t" r="r" b="b"/>
              <a:pathLst>
                <a:path w="192023" h="9525">
                  <a:moveTo>
                    <a:pt x="0" y="0"/>
                  </a:moveTo>
                  <a:lnTo>
                    <a:pt x="192024" y="0"/>
                  </a:lnTo>
                  <a:lnTo>
                    <a:pt x="192024" y="9525"/>
                  </a:lnTo>
                  <a:lnTo>
                    <a:pt x="0" y="9525"/>
                  </a:lnTo>
                  <a:close/>
                </a:path>
              </a:pathLst>
            </a:custGeom>
            <a:grpFill/>
            <a:ln w="9092" cap="flat">
              <a:noFill/>
              <a:prstDash val="solid"/>
              <a:miter/>
            </a:ln>
          </p:spPr>
          <p:txBody>
            <a:bodyPr rtlCol="0" anchor="ctr"/>
            <a:lstStyle/>
            <a:p>
              <a:endParaRPr lang="en-US"/>
            </a:p>
          </p:txBody>
        </p:sp>
        <p:sp>
          <p:nvSpPr>
            <p:cNvPr id="646" name="Freeform 645">
              <a:extLst>
                <a:ext uri="{FF2B5EF4-FFF2-40B4-BE49-F238E27FC236}">
                  <a16:creationId xmlns:a16="http://schemas.microsoft.com/office/drawing/2014/main" id="{B27665F1-9504-5849-85A8-D229C9B64205}"/>
                </a:ext>
              </a:extLst>
            </p:cNvPr>
            <p:cNvSpPr/>
            <p:nvPr/>
          </p:nvSpPr>
          <p:spPr>
            <a:xfrm>
              <a:off x="4473540" y="3534632"/>
              <a:ext cx="194887" cy="9525"/>
            </a:xfrm>
            <a:custGeom>
              <a:avLst/>
              <a:gdLst>
                <a:gd name="connsiteX0" fmla="*/ 0 w 194887"/>
                <a:gd name="connsiteY0" fmla="*/ 0 h 9525"/>
                <a:gd name="connsiteX1" fmla="*/ 194887 w 194887"/>
                <a:gd name="connsiteY1" fmla="*/ 0 h 9525"/>
                <a:gd name="connsiteX2" fmla="*/ 194887 w 194887"/>
                <a:gd name="connsiteY2" fmla="*/ 9525 h 9525"/>
                <a:gd name="connsiteX3" fmla="*/ 0 w 194887"/>
                <a:gd name="connsiteY3" fmla="*/ 9525 h 9525"/>
              </a:gdLst>
              <a:ahLst/>
              <a:cxnLst>
                <a:cxn ang="0">
                  <a:pos x="connsiteX0" y="connsiteY0"/>
                </a:cxn>
                <a:cxn ang="0">
                  <a:pos x="connsiteX1" y="connsiteY1"/>
                </a:cxn>
                <a:cxn ang="0">
                  <a:pos x="connsiteX2" y="connsiteY2"/>
                </a:cxn>
                <a:cxn ang="0">
                  <a:pos x="connsiteX3" y="connsiteY3"/>
                </a:cxn>
              </a:cxnLst>
              <a:rect l="l" t="t" r="r" b="b"/>
              <a:pathLst>
                <a:path w="194887" h="9525">
                  <a:moveTo>
                    <a:pt x="0" y="0"/>
                  </a:moveTo>
                  <a:lnTo>
                    <a:pt x="194887" y="0"/>
                  </a:lnTo>
                  <a:lnTo>
                    <a:pt x="194887" y="9525"/>
                  </a:lnTo>
                  <a:lnTo>
                    <a:pt x="0" y="9525"/>
                  </a:lnTo>
                  <a:close/>
                </a:path>
              </a:pathLst>
            </a:custGeom>
            <a:grpFill/>
            <a:ln w="9092" cap="flat">
              <a:noFill/>
              <a:prstDash val="solid"/>
              <a:miter/>
            </a:ln>
          </p:spPr>
          <p:txBody>
            <a:bodyPr rtlCol="0" anchor="ctr"/>
            <a:lstStyle/>
            <a:p>
              <a:endParaRPr lang="en-US"/>
            </a:p>
          </p:txBody>
        </p:sp>
        <p:sp>
          <p:nvSpPr>
            <p:cNvPr id="647" name="Freeform 646">
              <a:extLst>
                <a:ext uri="{FF2B5EF4-FFF2-40B4-BE49-F238E27FC236}">
                  <a16:creationId xmlns:a16="http://schemas.microsoft.com/office/drawing/2014/main" id="{9990161B-C14B-4342-BD29-58D90CD8425E}"/>
                </a:ext>
              </a:extLst>
            </p:cNvPr>
            <p:cNvSpPr/>
            <p:nvPr/>
          </p:nvSpPr>
          <p:spPr>
            <a:xfrm>
              <a:off x="4550386" y="3279076"/>
              <a:ext cx="21336" cy="9525"/>
            </a:xfrm>
            <a:custGeom>
              <a:avLst/>
              <a:gdLst>
                <a:gd name="connsiteX0" fmla="*/ 0 w 21336"/>
                <a:gd name="connsiteY0" fmla="*/ 0 h 9525"/>
                <a:gd name="connsiteX1" fmla="*/ 21336 w 21336"/>
                <a:gd name="connsiteY1" fmla="*/ 0 h 9525"/>
                <a:gd name="connsiteX2" fmla="*/ 21336 w 21336"/>
                <a:gd name="connsiteY2" fmla="*/ 9525 h 9525"/>
                <a:gd name="connsiteX3" fmla="*/ 0 w 21336"/>
                <a:gd name="connsiteY3" fmla="*/ 9525 h 9525"/>
              </a:gdLst>
              <a:ahLst/>
              <a:cxnLst>
                <a:cxn ang="0">
                  <a:pos x="connsiteX0" y="connsiteY0"/>
                </a:cxn>
                <a:cxn ang="0">
                  <a:pos x="connsiteX1" y="connsiteY1"/>
                </a:cxn>
                <a:cxn ang="0">
                  <a:pos x="connsiteX2" y="connsiteY2"/>
                </a:cxn>
                <a:cxn ang="0">
                  <a:pos x="connsiteX3" y="connsiteY3"/>
                </a:cxn>
              </a:cxnLst>
              <a:rect l="l" t="t" r="r" b="b"/>
              <a:pathLst>
                <a:path w="21336" h="9525">
                  <a:moveTo>
                    <a:pt x="0" y="0"/>
                  </a:moveTo>
                  <a:lnTo>
                    <a:pt x="21336" y="0"/>
                  </a:lnTo>
                  <a:lnTo>
                    <a:pt x="21336" y="9525"/>
                  </a:lnTo>
                  <a:lnTo>
                    <a:pt x="0" y="9525"/>
                  </a:lnTo>
                  <a:close/>
                </a:path>
              </a:pathLst>
            </a:custGeom>
            <a:grpFill/>
            <a:ln w="9092" cap="flat">
              <a:noFill/>
              <a:prstDash val="solid"/>
              <a:miter/>
            </a:ln>
          </p:spPr>
          <p:txBody>
            <a:bodyPr rtlCol="0" anchor="ctr"/>
            <a:lstStyle/>
            <a:p>
              <a:endParaRPr lang="en-US"/>
            </a:p>
          </p:txBody>
        </p:sp>
        <p:sp>
          <p:nvSpPr>
            <p:cNvPr id="648" name="Freeform 647">
              <a:extLst>
                <a:ext uri="{FF2B5EF4-FFF2-40B4-BE49-F238E27FC236}">
                  <a16:creationId xmlns:a16="http://schemas.microsoft.com/office/drawing/2014/main" id="{FA1D1138-C886-7F4E-A95A-FB58538F1C5D}"/>
                </a:ext>
              </a:extLst>
            </p:cNvPr>
            <p:cNvSpPr/>
            <p:nvPr/>
          </p:nvSpPr>
          <p:spPr>
            <a:xfrm>
              <a:off x="4582344" y="3279076"/>
              <a:ext cx="10621" cy="9525"/>
            </a:xfrm>
            <a:custGeom>
              <a:avLst/>
              <a:gdLst>
                <a:gd name="connsiteX0" fmla="*/ 0 w 10621"/>
                <a:gd name="connsiteY0" fmla="*/ 0 h 9525"/>
                <a:gd name="connsiteX1" fmla="*/ 10622 w 10621"/>
                <a:gd name="connsiteY1" fmla="*/ 0 h 9525"/>
                <a:gd name="connsiteX2" fmla="*/ 10622 w 10621"/>
                <a:gd name="connsiteY2" fmla="*/ 9525 h 9525"/>
                <a:gd name="connsiteX3" fmla="*/ 0 w 10621"/>
                <a:gd name="connsiteY3" fmla="*/ 9525 h 9525"/>
              </a:gdLst>
              <a:ahLst/>
              <a:cxnLst>
                <a:cxn ang="0">
                  <a:pos x="connsiteX0" y="connsiteY0"/>
                </a:cxn>
                <a:cxn ang="0">
                  <a:pos x="connsiteX1" y="connsiteY1"/>
                </a:cxn>
                <a:cxn ang="0">
                  <a:pos x="connsiteX2" y="connsiteY2"/>
                </a:cxn>
                <a:cxn ang="0">
                  <a:pos x="connsiteX3" y="connsiteY3"/>
                </a:cxn>
              </a:cxnLst>
              <a:rect l="l" t="t" r="r" b="b"/>
              <a:pathLst>
                <a:path w="10621" h="9525">
                  <a:moveTo>
                    <a:pt x="0" y="0"/>
                  </a:moveTo>
                  <a:lnTo>
                    <a:pt x="10622" y="0"/>
                  </a:lnTo>
                  <a:lnTo>
                    <a:pt x="10622" y="9525"/>
                  </a:lnTo>
                  <a:lnTo>
                    <a:pt x="0" y="9525"/>
                  </a:lnTo>
                  <a:close/>
                </a:path>
              </a:pathLst>
            </a:custGeom>
            <a:grpFill/>
            <a:ln w="9092" cap="flat">
              <a:noFill/>
              <a:prstDash val="solid"/>
              <a:miter/>
            </a:ln>
          </p:spPr>
          <p:txBody>
            <a:bodyPr rtlCol="0" anchor="ctr"/>
            <a:lstStyle/>
            <a:p>
              <a:endParaRPr lang="en-US"/>
            </a:p>
          </p:txBody>
        </p:sp>
        <p:sp>
          <p:nvSpPr>
            <p:cNvPr id="649" name="Freeform 648">
              <a:extLst>
                <a:ext uri="{FF2B5EF4-FFF2-40B4-BE49-F238E27FC236}">
                  <a16:creationId xmlns:a16="http://schemas.microsoft.com/office/drawing/2014/main" id="{92D311DC-E93E-5D4A-94F5-6ACE5D80198D}"/>
                </a:ext>
              </a:extLst>
            </p:cNvPr>
            <p:cNvSpPr/>
            <p:nvPr/>
          </p:nvSpPr>
          <p:spPr>
            <a:xfrm>
              <a:off x="4542121" y="3552681"/>
              <a:ext cx="58833" cy="29719"/>
            </a:xfrm>
            <a:custGeom>
              <a:avLst/>
              <a:gdLst>
                <a:gd name="connsiteX0" fmla="*/ 43271 w 58833"/>
                <a:gd name="connsiteY0" fmla="*/ 29671 h 29719"/>
                <a:gd name="connsiteX1" fmla="*/ 15562 w 58833"/>
                <a:gd name="connsiteY1" fmla="*/ 29671 h 29719"/>
                <a:gd name="connsiteX2" fmla="*/ 47 w 58833"/>
                <a:gd name="connsiteY2" fmla="*/ 16048 h 29719"/>
                <a:gd name="connsiteX3" fmla="*/ 13257 w 58833"/>
                <a:gd name="connsiteY3" fmla="*/ 48 h 29719"/>
                <a:gd name="connsiteX4" fmla="*/ 15562 w 58833"/>
                <a:gd name="connsiteY4" fmla="*/ 48 h 29719"/>
                <a:gd name="connsiteX5" fmla="*/ 43271 w 58833"/>
                <a:gd name="connsiteY5" fmla="*/ 48 h 29719"/>
                <a:gd name="connsiteX6" fmla="*/ 58787 w 58833"/>
                <a:gd name="connsiteY6" fmla="*/ 13671 h 29719"/>
                <a:gd name="connsiteX7" fmla="*/ 45577 w 58833"/>
                <a:gd name="connsiteY7" fmla="*/ 29671 h 29719"/>
                <a:gd name="connsiteX8" fmla="*/ 43271 w 58833"/>
                <a:gd name="connsiteY8" fmla="*/ 29671 h 29719"/>
                <a:gd name="connsiteX9" fmla="*/ 15932 w 58833"/>
                <a:gd name="connsiteY9" fmla="*/ 9669 h 29719"/>
                <a:gd name="connsiteX10" fmla="*/ 10116 w 58833"/>
                <a:gd name="connsiteY10" fmla="*/ 14244 h 29719"/>
                <a:gd name="connsiteX11" fmla="*/ 14552 w 58833"/>
                <a:gd name="connsiteY11" fmla="*/ 20241 h 29719"/>
                <a:gd name="connsiteX12" fmla="*/ 15932 w 58833"/>
                <a:gd name="connsiteY12" fmla="*/ 20241 h 29719"/>
                <a:gd name="connsiteX13" fmla="*/ 43641 w 58833"/>
                <a:gd name="connsiteY13" fmla="*/ 20241 h 29719"/>
                <a:gd name="connsiteX14" fmla="*/ 49457 w 58833"/>
                <a:gd name="connsiteY14" fmla="*/ 15666 h 29719"/>
                <a:gd name="connsiteX15" fmla="*/ 45020 w 58833"/>
                <a:gd name="connsiteY15" fmla="*/ 9669 h 29719"/>
                <a:gd name="connsiteX16" fmla="*/ 43641 w 58833"/>
                <a:gd name="connsiteY16" fmla="*/ 9669 h 2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833" h="29719">
                  <a:moveTo>
                    <a:pt x="43271" y="29671"/>
                  </a:moveTo>
                  <a:lnTo>
                    <a:pt x="15562" y="29671"/>
                  </a:lnTo>
                  <a:cubicBezTo>
                    <a:pt x="7630" y="30328"/>
                    <a:pt x="684" y="24229"/>
                    <a:pt x="47" y="16048"/>
                  </a:cubicBezTo>
                  <a:cubicBezTo>
                    <a:pt x="-590" y="7868"/>
                    <a:pt x="5325" y="705"/>
                    <a:pt x="13257" y="48"/>
                  </a:cubicBezTo>
                  <a:cubicBezTo>
                    <a:pt x="14024" y="-15"/>
                    <a:pt x="14795" y="-15"/>
                    <a:pt x="15562" y="48"/>
                  </a:cubicBezTo>
                  <a:lnTo>
                    <a:pt x="43271" y="48"/>
                  </a:lnTo>
                  <a:cubicBezTo>
                    <a:pt x="51203" y="-608"/>
                    <a:pt x="58150" y="5491"/>
                    <a:pt x="58787" y="13671"/>
                  </a:cubicBezTo>
                  <a:cubicBezTo>
                    <a:pt x="59423" y="21851"/>
                    <a:pt x="53509" y="29015"/>
                    <a:pt x="45577" y="29671"/>
                  </a:cubicBezTo>
                  <a:cubicBezTo>
                    <a:pt x="44809" y="29735"/>
                    <a:pt x="44038" y="29735"/>
                    <a:pt x="43271" y="29671"/>
                  </a:cubicBezTo>
                  <a:close/>
                  <a:moveTo>
                    <a:pt x="15932" y="9669"/>
                  </a:moveTo>
                  <a:cubicBezTo>
                    <a:pt x="13101" y="9276"/>
                    <a:pt x="10497" y="11324"/>
                    <a:pt x="10116" y="14244"/>
                  </a:cubicBezTo>
                  <a:cubicBezTo>
                    <a:pt x="9735" y="17163"/>
                    <a:pt x="11721" y="19849"/>
                    <a:pt x="14552" y="20241"/>
                  </a:cubicBezTo>
                  <a:cubicBezTo>
                    <a:pt x="15010" y="20305"/>
                    <a:pt x="15474" y="20305"/>
                    <a:pt x="15932" y="20241"/>
                  </a:cubicBezTo>
                  <a:lnTo>
                    <a:pt x="43641" y="20241"/>
                  </a:lnTo>
                  <a:cubicBezTo>
                    <a:pt x="46472" y="20634"/>
                    <a:pt x="49076" y="18586"/>
                    <a:pt x="49457" y="15666"/>
                  </a:cubicBezTo>
                  <a:cubicBezTo>
                    <a:pt x="49837" y="12747"/>
                    <a:pt x="47851" y="10061"/>
                    <a:pt x="45020" y="9669"/>
                  </a:cubicBezTo>
                  <a:cubicBezTo>
                    <a:pt x="44562" y="9605"/>
                    <a:pt x="44098" y="9605"/>
                    <a:pt x="43641" y="9669"/>
                  </a:cubicBezTo>
                  <a:close/>
                </a:path>
              </a:pathLst>
            </a:custGeom>
            <a:grpFill/>
            <a:ln w="9092" cap="flat">
              <a:noFill/>
              <a:prstDash val="solid"/>
              <a:miter/>
            </a:ln>
          </p:spPr>
          <p:txBody>
            <a:bodyPr rtlCol="0" anchor="ctr"/>
            <a:lstStyle/>
            <a:p>
              <a:endParaRPr lang="en-US"/>
            </a:p>
          </p:txBody>
        </p:sp>
        <p:sp>
          <p:nvSpPr>
            <p:cNvPr id="650" name="Freeform 649">
              <a:extLst>
                <a:ext uri="{FF2B5EF4-FFF2-40B4-BE49-F238E27FC236}">
                  <a16:creationId xmlns:a16="http://schemas.microsoft.com/office/drawing/2014/main" id="{CE804B09-E16B-034A-A9F8-15BC4B8A0C52}"/>
                </a:ext>
              </a:extLst>
            </p:cNvPr>
            <p:cNvSpPr/>
            <p:nvPr/>
          </p:nvSpPr>
          <p:spPr>
            <a:xfrm>
              <a:off x="4517874" y="3365753"/>
              <a:ext cx="106125" cy="126491"/>
            </a:xfrm>
            <a:custGeom>
              <a:avLst/>
              <a:gdLst>
                <a:gd name="connsiteX0" fmla="*/ 53109 w 106125"/>
                <a:gd name="connsiteY0" fmla="*/ 126492 h 126491"/>
                <a:gd name="connsiteX1" fmla="*/ 0 w 106125"/>
                <a:gd name="connsiteY1" fmla="*/ 94869 h 126491"/>
                <a:gd name="connsiteX2" fmla="*/ 0 w 106125"/>
                <a:gd name="connsiteY2" fmla="*/ 31623 h 126491"/>
                <a:gd name="connsiteX3" fmla="*/ 53109 w 106125"/>
                <a:gd name="connsiteY3" fmla="*/ 0 h 126491"/>
                <a:gd name="connsiteX4" fmla="*/ 106126 w 106125"/>
                <a:gd name="connsiteY4" fmla="*/ 31623 h 126491"/>
                <a:gd name="connsiteX5" fmla="*/ 106126 w 106125"/>
                <a:gd name="connsiteY5" fmla="*/ 94869 h 126491"/>
                <a:gd name="connsiteX6" fmla="*/ 9236 w 106125"/>
                <a:gd name="connsiteY6" fmla="*/ 89345 h 126491"/>
                <a:gd name="connsiteX7" fmla="*/ 53109 w 106125"/>
                <a:gd name="connsiteY7" fmla="*/ 115443 h 126491"/>
                <a:gd name="connsiteX8" fmla="*/ 96889 w 106125"/>
                <a:gd name="connsiteY8" fmla="*/ 89345 h 126491"/>
                <a:gd name="connsiteX9" fmla="*/ 96889 w 106125"/>
                <a:gd name="connsiteY9" fmla="*/ 37148 h 126491"/>
                <a:gd name="connsiteX10" fmla="*/ 53109 w 106125"/>
                <a:gd name="connsiteY10" fmla="*/ 11049 h 126491"/>
                <a:gd name="connsiteX11" fmla="*/ 9236 w 106125"/>
                <a:gd name="connsiteY11" fmla="*/ 37148 h 12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25" h="126491">
                  <a:moveTo>
                    <a:pt x="53109" y="126492"/>
                  </a:moveTo>
                  <a:lnTo>
                    <a:pt x="0" y="94869"/>
                  </a:lnTo>
                  <a:lnTo>
                    <a:pt x="0" y="31623"/>
                  </a:lnTo>
                  <a:lnTo>
                    <a:pt x="53109" y="0"/>
                  </a:lnTo>
                  <a:lnTo>
                    <a:pt x="106126" y="31623"/>
                  </a:lnTo>
                  <a:lnTo>
                    <a:pt x="106126" y="94869"/>
                  </a:lnTo>
                  <a:close/>
                  <a:moveTo>
                    <a:pt x="9236" y="89345"/>
                  </a:moveTo>
                  <a:lnTo>
                    <a:pt x="53109" y="115443"/>
                  </a:lnTo>
                  <a:lnTo>
                    <a:pt x="96889" y="89345"/>
                  </a:lnTo>
                  <a:lnTo>
                    <a:pt x="96889" y="37148"/>
                  </a:lnTo>
                  <a:lnTo>
                    <a:pt x="53109" y="11049"/>
                  </a:lnTo>
                  <a:lnTo>
                    <a:pt x="9236" y="37148"/>
                  </a:lnTo>
                  <a:close/>
                </a:path>
              </a:pathLst>
            </a:custGeom>
            <a:grpFill/>
            <a:ln w="9092" cap="flat">
              <a:no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DA748F3F-08A3-454E-9FA4-2B9AF9BB66C4}"/>
                </a:ext>
              </a:extLst>
            </p:cNvPr>
            <p:cNvSpPr/>
            <p:nvPr/>
          </p:nvSpPr>
          <p:spPr>
            <a:xfrm>
              <a:off x="4520183" y="3396043"/>
              <a:ext cx="101599" cy="38480"/>
            </a:xfrm>
            <a:custGeom>
              <a:avLst/>
              <a:gdLst>
                <a:gd name="connsiteX0" fmla="*/ 50800 w 101599"/>
                <a:gd name="connsiteY0" fmla="*/ 38481 h 38480"/>
                <a:gd name="connsiteX1" fmla="*/ 0 w 101599"/>
                <a:gd name="connsiteY1" fmla="*/ 8191 h 38480"/>
                <a:gd name="connsiteX2" fmla="*/ 4618 w 101599"/>
                <a:gd name="connsiteY2" fmla="*/ 0 h 38480"/>
                <a:gd name="connsiteX3" fmla="*/ 50800 w 101599"/>
                <a:gd name="connsiteY3" fmla="*/ 27432 h 38480"/>
                <a:gd name="connsiteX4" fmla="*/ 96889 w 101599"/>
                <a:gd name="connsiteY4" fmla="*/ 0 h 38480"/>
                <a:gd name="connsiteX5" fmla="*/ 101600 w 101599"/>
                <a:gd name="connsiteY5" fmla="*/ 8191 h 38480"/>
                <a:gd name="connsiteX6" fmla="*/ 50800 w 101599"/>
                <a:gd name="connsiteY6" fmla="*/ 38481 h 3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99" h="38480">
                  <a:moveTo>
                    <a:pt x="50800" y="38481"/>
                  </a:moveTo>
                  <a:lnTo>
                    <a:pt x="0" y="8191"/>
                  </a:lnTo>
                  <a:lnTo>
                    <a:pt x="4618" y="0"/>
                  </a:lnTo>
                  <a:lnTo>
                    <a:pt x="50800" y="27432"/>
                  </a:lnTo>
                  <a:lnTo>
                    <a:pt x="96889" y="0"/>
                  </a:lnTo>
                  <a:lnTo>
                    <a:pt x="101600" y="8191"/>
                  </a:lnTo>
                  <a:lnTo>
                    <a:pt x="50800" y="38481"/>
                  </a:lnTo>
                  <a:close/>
                </a:path>
              </a:pathLst>
            </a:custGeom>
            <a:grpFill/>
            <a:ln w="9092" cap="flat">
              <a:noFill/>
              <a:prstDash val="solid"/>
              <a:miter/>
            </a:ln>
          </p:spPr>
          <p:txBody>
            <a:bodyPr rtlCol="0" anchor="ctr"/>
            <a:lstStyle/>
            <a:p>
              <a:endParaRPr lang="en-US"/>
            </a:p>
          </p:txBody>
        </p:sp>
        <p:sp>
          <p:nvSpPr>
            <p:cNvPr id="652" name="Freeform 651">
              <a:extLst>
                <a:ext uri="{FF2B5EF4-FFF2-40B4-BE49-F238E27FC236}">
                  <a16:creationId xmlns:a16="http://schemas.microsoft.com/office/drawing/2014/main" id="{C2756439-9270-CB43-AD35-5B5C33D4FA30}"/>
                </a:ext>
              </a:extLst>
            </p:cNvPr>
            <p:cNvSpPr/>
            <p:nvPr/>
          </p:nvSpPr>
          <p:spPr>
            <a:xfrm>
              <a:off x="4566365" y="3429000"/>
              <a:ext cx="9236" cy="57721"/>
            </a:xfrm>
            <a:custGeom>
              <a:avLst/>
              <a:gdLst>
                <a:gd name="connsiteX0" fmla="*/ 0 w 9236"/>
                <a:gd name="connsiteY0" fmla="*/ 0 h 57721"/>
                <a:gd name="connsiteX1" fmla="*/ 9236 w 9236"/>
                <a:gd name="connsiteY1" fmla="*/ 0 h 57721"/>
                <a:gd name="connsiteX2" fmla="*/ 9236 w 9236"/>
                <a:gd name="connsiteY2" fmla="*/ 57721 h 57721"/>
                <a:gd name="connsiteX3" fmla="*/ 0 w 9236"/>
                <a:gd name="connsiteY3" fmla="*/ 57721 h 57721"/>
              </a:gdLst>
              <a:ahLst/>
              <a:cxnLst>
                <a:cxn ang="0">
                  <a:pos x="connsiteX0" y="connsiteY0"/>
                </a:cxn>
                <a:cxn ang="0">
                  <a:pos x="connsiteX1" y="connsiteY1"/>
                </a:cxn>
                <a:cxn ang="0">
                  <a:pos x="connsiteX2" y="connsiteY2"/>
                </a:cxn>
                <a:cxn ang="0">
                  <a:pos x="connsiteX3" y="connsiteY3"/>
                </a:cxn>
              </a:cxnLst>
              <a:rect l="l" t="t" r="r" b="b"/>
              <a:pathLst>
                <a:path w="9236" h="57721">
                  <a:moveTo>
                    <a:pt x="0" y="0"/>
                  </a:moveTo>
                  <a:lnTo>
                    <a:pt x="9236" y="0"/>
                  </a:lnTo>
                  <a:lnTo>
                    <a:pt x="9236" y="57721"/>
                  </a:lnTo>
                  <a:lnTo>
                    <a:pt x="0" y="57721"/>
                  </a:lnTo>
                  <a:close/>
                </a:path>
              </a:pathLst>
            </a:custGeom>
            <a:grpFill/>
            <a:ln w="9092" cap="flat">
              <a:noFill/>
              <a:prstDash val="solid"/>
              <a:miter/>
            </a:ln>
          </p:spPr>
          <p:txBody>
            <a:bodyPr rtlCol="0" anchor="ctr"/>
            <a:lstStyle/>
            <a:p>
              <a:endParaRPr lang="en-US"/>
            </a:p>
          </p:txBody>
        </p:sp>
      </p:grpSp>
      <p:grpSp>
        <p:nvGrpSpPr>
          <p:cNvPr id="653" name="Graphic 216">
            <a:extLst>
              <a:ext uri="{FF2B5EF4-FFF2-40B4-BE49-F238E27FC236}">
                <a16:creationId xmlns:a16="http://schemas.microsoft.com/office/drawing/2014/main" id="{EB80C37C-4A01-0F4A-AA83-F6818188054A}"/>
              </a:ext>
            </a:extLst>
          </p:cNvPr>
          <p:cNvGrpSpPr/>
          <p:nvPr userDrawn="1"/>
        </p:nvGrpSpPr>
        <p:grpSpPr>
          <a:xfrm>
            <a:off x="2388060" y="1334390"/>
            <a:ext cx="226639" cy="247730"/>
            <a:chOff x="4419504" y="3263805"/>
            <a:chExt cx="301656" cy="329728"/>
          </a:xfrm>
          <a:solidFill>
            <a:schemeClr val="accent1"/>
          </a:solidFill>
        </p:grpSpPr>
        <p:sp>
          <p:nvSpPr>
            <p:cNvPr id="654" name="Freeform 653">
              <a:extLst>
                <a:ext uri="{FF2B5EF4-FFF2-40B4-BE49-F238E27FC236}">
                  <a16:creationId xmlns:a16="http://schemas.microsoft.com/office/drawing/2014/main" id="{21AB0191-D8C2-5D48-B76F-DA44C90C5562}"/>
                </a:ext>
              </a:extLst>
            </p:cNvPr>
            <p:cNvSpPr/>
            <p:nvPr/>
          </p:nvSpPr>
          <p:spPr>
            <a:xfrm>
              <a:off x="4482750" y="3485605"/>
              <a:ext cx="176307" cy="33491"/>
            </a:xfrm>
            <a:custGeom>
              <a:avLst/>
              <a:gdLst>
                <a:gd name="connsiteX0" fmla="*/ 176308 w 176307"/>
                <a:gd name="connsiteY0" fmla="*/ 33492 h 33491"/>
                <a:gd name="connsiteX1" fmla="*/ 0 w 176307"/>
                <a:gd name="connsiteY1" fmla="*/ 33492 h 33491"/>
                <a:gd name="connsiteX2" fmla="*/ 0 w 176307"/>
                <a:gd name="connsiteY2" fmla="*/ 24907 h 33491"/>
                <a:gd name="connsiteX3" fmla="*/ 25146 w 176307"/>
                <a:gd name="connsiteY3" fmla="*/ 0 h 33491"/>
                <a:gd name="connsiteX4" fmla="*/ 151162 w 176307"/>
                <a:gd name="connsiteY4" fmla="*/ 0 h 33491"/>
                <a:gd name="connsiteX5" fmla="*/ 176308 w 176307"/>
                <a:gd name="connsiteY5" fmla="*/ 24907 h 33491"/>
                <a:gd name="connsiteX6" fmla="*/ 9525 w 176307"/>
                <a:gd name="connsiteY6" fmla="*/ 24057 h 33491"/>
                <a:gd name="connsiteX7" fmla="*/ 166783 w 176307"/>
                <a:gd name="connsiteY7" fmla="*/ 24057 h 33491"/>
                <a:gd name="connsiteX8" fmla="*/ 151162 w 176307"/>
                <a:gd name="connsiteY8" fmla="*/ 9434 h 33491"/>
                <a:gd name="connsiteX9" fmla="*/ 25146 w 176307"/>
                <a:gd name="connsiteY9" fmla="*/ 9434 h 33491"/>
                <a:gd name="connsiteX10" fmla="*/ 9525 w 176307"/>
                <a:gd name="connsiteY10" fmla="*/ 24057 h 3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307" h="33491">
                  <a:moveTo>
                    <a:pt x="176308" y="33492"/>
                  </a:moveTo>
                  <a:lnTo>
                    <a:pt x="0" y="33492"/>
                  </a:lnTo>
                  <a:lnTo>
                    <a:pt x="0" y="24907"/>
                  </a:lnTo>
                  <a:cubicBezTo>
                    <a:pt x="0" y="11151"/>
                    <a:pt x="11258" y="0"/>
                    <a:pt x="25146" y="0"/>
                  </a:cubicBezTo>
                  <a:lnTo>
                    <a:pt x="151162" y="0"/>
                  </a:lnTo>
                  <a:cubicBezTo>
                    <a:pt x="165050" y="0"/>
                    <a:pt x="176308" y="11151"/>
                    <a:pt x="176308" y="24907"/>
                  </a:cubicBezTo>
                  <a:close/>
                  <a:moveTo>
                    <a:pt x="9525" y="24057"/>
                  </a:moveTo>
                  <a:lnTo>
                    <a:pt x="166783" y="24057"/>
                  </a:lnTo>
                  <a:cubicBezTo>
                    <a:pt x="166281" y="15867"/>
                    <a:pt x="159446" y="9469"/>
                    <a:pt x="151162" y="9434"/>
                  </a:cubicBezTo>
                  <a:lnTo>
                    <a:pt x="25146" y="9434"/>
                  </a:lnTo>
                  <a:cubicBezTo>
                    <a:pt x="16843" y="9422"/>
                    <a:pt x="9981" y="15846"/>
                    <a:pt x="9525" y="24057"/>
                  </a:cubicBezTo>
                  <a:close/>
                </a:path>
              </a:pathLst>
            </a:custGeom>
            <a:grpFill/>
            <a:ln w="9525" cap="flat">
              <a:noFill/>
              <a:prstDash val="solid"/>
              <a:miter/>
            </a:ln>
          </p:spPr>
          <p:txBody>
            <a:bodyPr rtlCol="0" anchor="ctr"/>
            <a:lstStyle/>
            <a:p>
              <a:endParaRPr lang="en-US"/>
            </a:p>
          </p:txBody>
        </p:sp>
        <p:sp>
          <p:nvSpPr>
            <p:cNvPr id="655" name="Freeform 654">
              <a:extLst>
                <a:ext uri="{FF2B5EF4-FFF2-40B4-BE49-F238E27FC236}">
                  <a16:creationId xmlns:a16="http://schemas.microsoft.com/office/drawing/2014/main" id="{DEC5327F-F0CF-2442-B6CA-B3EA5033CBE0}"/>
                </a:ext>
              </a:extLst>
            </p:cNvPr>
            <p:cNvSpPr/>
            <p:nvPr/>
          </p:nvSpPr>
          <p:spPr>
            <a:xfrm>
              <a:off x="4540499" y="3406438"/>
              <a:ext cx="60562" cy="59638"/>
            </a:xfrm>
            <a:custGeom>
              <a:avLst/>
              <a:gdLst>
                <a:gd name="connsiteX0" fmla="*/ 30358 w 60562"/>
                <a:gd name="connsiteY0" fmla="*/ 59638 h 59638"/>
                <a:gd name="connsiteX1" fmla="*/ 0 w 60562"/>
                <a:gd name="connsiteY1" fmla="*/ 29894 h 59638"/>
                <a:gd name="connsiteX2" fmla="*/ 9022 w 60562"/>
                <a:gd name="connsiteY2" fmla="*/ 8410 h 59638"/>
                <a:gd name="connsiteX3" fmla="*/ 51694 w 60562"/>
                <a:gd name="connsiteY3" fmla="*/ 8410 h 59638"/>
                <a:gd name="connsiteX4" fmla="*/ 51799 w 60562"/>
                <a:gd name="connsiteY4" fmla="*/ 50571 h 59638"/>
                <a:gd name="connsiteX5" fmla="*/ 51694 w 60562"/>
                <a:gd name="connsiteY5" fmla="*/ 50676 h 59638"/>
                <a:gd name="connsiteX6" fmla="*/ 30358 w 60562"/>
                <a:gd name="connsiteY6" fmla="*/ 59638 h 59638"/>
                <a:gd name="connsiteX7" fmla="*/ 30358 w 60562"/>
                <a:gd name="connsiteY7" fmla="*/ 9354 h 59638"/>
                <a:gd name="connsiteX8" fmla="*/ 9929 w 60562"/>
                <a:gd name="connsiteY8" fmla="*/ 29875 h 59638"/>
                <a:gd name="connsiteX9" fmla="*/ 30648 w 60562"/>
                <a:gd name="connsiteY9" fmla="*/ 50109 h 59638"/>
                <a:gd name="connsiteX10" fmla="*/ 51076 w 60562"/>
                <a:gd name="connsiteY10" fmla="*/ 29587 h 59638"/>
                <a:gd name="connsiteX11" fmla="*/ 45026 w 60562"/>
                <a:gd name="connsiteY11" fmla="*/ 15297 h 59638"/>
                <a:gd name="connsiteX12" fmla="*/ 30358 w 60562"/>
                <a:gd name="connsiteY12" fmla="*/ 9354 h 5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62" h="59638">
                  <a:moveTo>
                    <a:pt x="30358" y="59638"/>
                  </a:moveTo>
                  <a:cubicBezTo>
                    <a:pt x="13682" y="59728"/>
                    <a:pt x="91" y="46411"/>
                    <a:pt x="0" y="29894"/>
                  </a:cubicBezTo>
                  <a:cubicBezTo>
                    <a:pt x="-44" y="21820"/>
                    <a:pt x="3210" y="14072"/>
                    <a:pt x="9022" y="8410"/>
                  </a:cubicBezTo>
                  <a:cubicBezTo>
                    <a:pt x="20993" y="-2803"/>
                    <a:pt x="39722" y="-2803"/>
                    <a:pt x="51694" y="8410"/>
                  </a:cubicBezTo>
                  <a:cubicBezTo>
                    <a:pt x="63477" y="20024"/>
                    <a:pt x="63524" y="38900"/>
                    <a:pt x="51799" y="50571"/>
                  </a:cubicBezTo>
                  <a:cubicBezTo>
                    <a:pt x="51764" y="50606"/>
                    <a:pt x="51729" y="50641"/>
                    <a:pt x="51694" y="50676"/>
                  </a:cubicBezTo>
                  <a:cubicBezTo>
                    <a:pt x="46099" y="56400"/>
                    <a:pt x="38401" y="59634"/>
                    <a:pt x="30358" y="59638"/>
                  </a:cubicBezTo>
                  <a:close/>
                  <a:moveTo>
                    <a:pt x="30358" y="9354"/>
                  </a:moveTo>
                  <a:cubicBezTo>
                    <a:pt x="18995" y="9433"/>
                    <a:pt x="9849" y="18621"/>
                    <a:pt x="9929" y="29875"/>
                  </a:cubicBezTo>
                  <a:cubicBezTo>
                    <a:pt x="10010" y="41129"/>
                    <a:pt x="19286" y="50188"/>
                    <a:pt x="30648" y="50109"/>
                  </a:cubicBezTo>
                  <a:cubicBezTo>
                    <a:pt x="42010" y="50029"/>
                    <a:pt x="51157" y="40842"/>
                    <a:pt x="51076" y="29587"/>
                  </a:cubicBezTo>
                  <a:cubicBezTo>
                    <a:pt x="51038" y="24221"/>
                    <a:pt x="48864" y="19086"/>
                    <a:pt x="45026" y="15297"/>
                  </a:cubicBezTo>
                  <a:cubicBezTo>
                    <a:pt x="41116" y="11482"/>
                    <a:pt x="35846" y="9346"/>
                    <a:pt x="30358" y="9354"/>
                  </a:cubicBezTo>
                  <a:close/>
                </a:path>
              </a:pathLst>
            </a:custGeom>
            <a:grpFill/>
            <a:ln w="9525" cap="flat">
              <a:noFill/>
              <a:prstDash val="solid"/>
              <a:miter/>
            </a:ln>
          </p:spPr>
          <p:txBody>
            <a:bodyPr rtlCol="0" anchor="ctr"/>
            <a:lstStyle/>
            <a:p>
              <a:endParaRPr lang="en-US"/>
            </a:p>
          </p:txBody>
        </p:sp>
        <p:sp>
          <p:nvSpPr>
            <p:cNvPr id="656" name="Freeform 655">
              <a:extLst>
                <a:ext uri="{FF2B5EF4-FFF2-40B4-BE49-F238E27FC236}">
                  <a16:creationId xmlns:a16="http://schemas.microsoft.com/office/drawing/2014/main" id="{102F246A-2665-F84D-A959-EA3798454778}"/>
                </a:ext>
              </a:extLst>
            </p:cNvPr>
            <p:cNvSpPr/>
            <p:nvPr/>
          </p:nvSpPr>
          <p:spPr>
            <a:xfrm rot="-2294400">
              <a:off x="4500693" y="3362079"/>
              <a:ext cx="9525" cy="64624"/>
            </a:xfrm>
            <a:custGeom>
              <a:avLst/>
              <a:gdLst>
                <a:gd name="connsiteX0" fmla="*/ 0 w 9525"/>
                <a:gd name="connsiteY0" fmla="*/ 0 h 64624"/>
                <a:gd name="connsiteX1" fmla="*/ 9525 w 9525"/>
                <a:gd name="connsiteY1" fmla="*/ 0 h 64624"/>
                <a:gd name="connsiteX2" fmla="*/ 9525 w 9525"/>
                <a:gd name="connsiteY2" fmla="*/ 64625 h 64624"/>
                <a:gd name="connsiteX3" fmla="*/ 0 w 9525"/>
                <a:gd name="connsiteY3" fmla="*/ 64625 h 64624"/>
              </a:gdLst>
              <a:ahLst/>
              <a:cxnLst>
                <a:cxn ang="0">
                  <a:pos x="connsiteX0" y="connsiteY0"/>
                </a:cxn>
                <a:cxn ang="0">
                  <a:pos x="connsiteX1" y="connsiteY1"/>
                </a:cxn>
                <a:cxn ang="0">
                  <a:pos x="connsiteX2" y="connsiteY2"/>
                </a:cxn>
                <a:cxn ang="0">
                  <a:pos x="connsiteX3" y="connsiteY3"/>
                </a:cxn>
              </a:cxnLst>
              <a:rect l="l" t="t" r="r" b="b"/>
              <a:pathLst>
                <a:path w="9525" h="64624">
                  <a:moveTo>
                    <a:pt x="0" y="0"/>
                  </a:moveTo>
                  <a:lnTo>
                    <a:pt x="9525" y="0"/>
                  </a:lnTo>
                  <a:lnTo>
                    <a:pt x="9525" y="64625"/>
                  </a:lnTo>
                  <a:lnTo>
                    <a:pt x="0" y="64625"/>
                  </a:lnTo>
                  <a:close/>
                </a:path>
              </a:pathLst>
            </a:custGeom>
            <a:grpFill/>
            <a:ln w="9525" cap="flat">
              <a:no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7EA8D3AC-65D2-CF43-A751-5254BC722850}"/>
                </a:ext>
              </a:extLst>
            </p:cNvPr>
            <p:cNvSpPr/>
            <p:nvPr/>
          </p:nvSpPr>
          <p:spPr>
            <a:xfrm rot="-2383800">
              <a:off x="4538549" y="3331965"/>
              <a:ext cx="9525" cy="64341"/>
            </a:xfrm>
            <a:custGeom>
              <a:avLst/>
              <a:gdLst>
                <a:gd name="connsiteX0" fmla="*/ 0 w 9525"/>
                <a:gd name="connsiteY0" fmla="*/ 0 h 64341"/>
                <a:gd name="connsiteX1" fmla="*/ 9525 w 9525"/>
                <a:gd name="connsiteY1" fmla="*/ 0 h 64341"/>
                <a:gd name="connsiteX2" fmla="*/ 9525 w 9525"/>
                <a:gd name="connsiteY2" fmla="*/ 64342 h 64341"/>
                <a:gd name="connsiteX3" fmla="*/ 0 w 9525"/>
                <a:gd name="connsiteY3" fmla="*/ 64342 h 64341"/>
              </a:gdLst>
              <a:ahLst/>
              <a:cxnLst>
                <a:cxn ang="0">
                  <a:pos x="connsiteX0" y="connsiteY0"/>
                </a:cxn>
                <a:cxn ang="0">
                  <a:pos x="connsiteX1" y="connsiteY1"/>
                </a:cxn>
                <a:cxn ang="0">
                  <a:pos x="connsiteX2" y="connsiteY2"/>
                </a:cxn>
                <a:cxn ang="0">
                  <a:pos x="connsiteX3" y="connsiteY3"/>
                </a:cxn>
              </a:cxnLst>
              <a:rect l="l" t="t" r="r" b="b"/>
              <a:pathLst>
                <a:path w="9525" h="64341">
                  <a:moveTo>
                    <a:pt x="0" y="0"/>
                  </a:moveTo>
                  <a:lnTo>
                    <a:pt x="9525" y="0"/>
                  </a:lnTo>
                  <a:lnTo>
                    <a:pt x="9525" y="64342"/>
                  </a:lnTo>
                  <a:lnTo>
                    <a:pt x="0" y="64342"/>
                  </a:lnTo>
                  <a:close/>
                </a:path>
              </a:pathLst>
            </a:custGeom>
            <a:grpFill/>
            <a:ln w="9525" cap="flat">
              <a:noFill/>
              <a:prstDash val="solid"/>
              <a:miter/>
            </a:ln>
          </p:spPr>
          <p:txBody>
            <a:bodyPr rtlCol="0" anchor="ctr"/>
            <a:lstStyle/>
            <a:p>
              <a:endParaRPr lang="en-US"/>
            </a:p>
          </p:txBody>
        </p:sp>
        <p:sp>
          <p:nvSpPr>
            <p:cNvPr id="658" name="Freeform 657">
              <a:extLst>
                <a:ext uri="{FF2B5EF4-FFF2-40B4-BE49-F238E27FC236}">
                  <a16:creationId xmlns:a16="http://schemas.microsoft.com/office/drawing/2014/main" id="{C85FD0EB-4F27-814D-AABC-5CFA9C95522E}"/>
                </a:ext>
              </a:extLst>
            </p:cNvPr>
            <p:cNvSpPr/>
            <p:nvPr/>
          </p:nvSpPr>
          <p:spPr>
            <a:xfrm>
              <a:off x="4540499" y="3406438"/>
              <a:ext cx="60562" cy="59638"/>
            </a:xfrm>
            <a:custGeom>
              <a:avLst/>
              <a:gdLst>
                <a:gd name="connsiteX0" fmla="*/ 30358 w 60562"/>
                <a:gd name="connsiteY0" fmla="*/ 59638 h 59638"/>
                <a:gd name="connsiteX1" fmla="*/ 0 w 60562"/>
                <a:gd name="connsiteY1" fmla="*/ 29894 h 59638"/>
                <a:gd name="connsiteX2" fmla="*/ 9022 w 60562"/>
                <a:gd name="connsiteY2" fmla="*/ 8410 h 59638"/>
                <a:gd name="connsiteX3" fmla="*/ 51694 w 60562"/>
                <a:gd name="connsiteY3" fmla="*/ 8410 h 59638"/>
                <a:gd name="connsiteX4" fmla="*/ 51799 w 60562"/>
                <a:gd name="connsiteY4" fmla="*/ 50571 h 59638"/>
                <a:gd name="connsiteX5" fmla="*/ 51694 w 60562"/>
                <a:gd name="connsiteY5" fmla="*/ 50676 h 59638"/>
                <a:gd name="connsiteX6" fmla="*/ 30358 w 60562"/>
                <a:gd name="connsiteY6" fmla="*/ 59638 h 59638"/>
                <a:gd name="connsiteX7" fmla="*/ 30358 w 60562"/>
                <a:gd name="connsiteY7" fmla="*/ 9354 h 59638"/>
                <a:gd name="connsiteX8" fmla="*/ 9929 w 60562"/>
                <a:gd name="connsiteY8" fmla="*/ 29875 h 59638"/>
                <a:gd name="connsiteX9" fmla="*/ 30648 w 60562"/>
                <a:gd name="connsiteY9" fmla="*/ 50109 h 59638"/>
                <a:gd name="connsiteX10" fmla="*/ 51076 w 60562"/>
                <a:gd name="connsiteY10" fmla="*/ 29587 h 59638"/>
                <a:gd name="connsiteX11" fmla="*/ 45026 w 60562"/>
                <a:gd name="connsiteY11" fmla="*/ 15297 h 59638"/>
                <a:gd name="connsiteX12" fmla="*/ 30358 w 60562"/>
                <a:gd name="connsiteY12" fmla="*/ 9354 h 5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562" h="59638">
                  <a:moveTo>
                    <a:pt x="30358" y="59638"/>
                  </a:moveTo>
                  <a:cubicBezTo>
                    <a:pt x="13682" y="59728"/>
                    <a:pt x="91" y="46411"/>
                    <a:pt x="0" y="29894"/>
                  </a:cubicBezTo>
                  <a:cubicBezTo>
                    <a:pt x="-44" y="21820"/>
                    <a:pt x="3210" y="14072"/>
                    <a:pt x="9022" y="8410"/>
                  </a:cubicBezTo>
                  <a:cubicBezTo>
                    <a:pt x="20993" y="-2803"/>
                    <a:pt x="39722" y="-2803"/>
                    <a:pt x="51694" y="8410"/>
                  </a:cubicBezTo>
                  <a:cubicBezTo>
                    <a:pt x="63477" y="20024"/>
                    <a:pt x="63524" y="38900"/>
                    <a:pt x="51799" y="50571"/>
                  </a:cubicBezTo>
                  <a:cubicBezTo>
                    <a:pt x="51764" y="50606"/>
                    <a:pt x="51729" y="50641"/>
                    <a:pt x="51694" y="50676"/>
                  </a:cubicBezTo>
                  <a:cubicBezTo>
                    <a:pt x="46099" y="56400"/>
                    <a:pt x="38401" y="59634"/>
                    <a:pt x="30358" y="59638"/>
                  </a:cubicBezTo>
                  <a:close/>
                  <a:moveTo>
                    <a:pt x="30358" y="9354"/>
                  </a:moveTo>
                  <a:cubicBezTo>
                    <a:pt x="18995" y="9433"/>
                    <a:pt x="9849" y="18621"/>
                    <a:pt x="9929" y="29875"/>
                  </a:cubicBezTo>
                  <a:cubicBezTo>
                    <a:pt x="10010" y="41129"/>
                    <a:pt x="19286" y="50188"/>
                    <a:pt x="30648" y="50109"/>
                  </a:cubicBezTo>
                  <a:cubicBezTo>
                    <a:pt x="42010" y="50029"/>
                    <a:pt x="51157" y="40842"/>
                    <a:pt x="51076" y="29587"/>
                  </a:cubicBezTo>
                  <a:cubicBezTo>
                    <a:pt x="51038" y="24221"/>
                    <a:pt x="48864" y="19086"/>
                    <a:pt x="45026" y="15297"/>
                  </a:cubicBezTo>
                  <a:cubicBezTo>
                    <a:pt x="41116" y="11482"/>
                    <a:pt x="35846" y="9346"/>
                    <a:pt x="30358" y="9354"/>
                  </a:cubicBezTo>
                  <a:close/>
                </a:path>
              </a:pathLst>
            </a:custGeom>
            <a:grpFill/>
            <a:ln w="9525" cap="flat">
              <a:noFill/>
              <a:prstDash val="solid"/>
              <a:miter/>
            </a:ln>
          </p:spPr>
          <p:txBody>
            <a:bodyPr rtlCol="0" anchor="ctr"/>
            <a:lstStyle/>
            <a:p>
              <a:endParaRPr lang="en-US"/>
            </a:p>
          </p:txBody>
        </p:sp>
        <p:sp>
          <p:nvSpPr>
            <p:cNvPr id="659" name="Freeform 658">
              <a:extLst>
                <a:ext uri="{FF2B5EF4-FFF2-40B4-BE49-F238E27FC236}">
                  <a16:creationId xmlns:a16="http://schemas.microsoft.com/office/drawing/2014/main" id="{B5E09205-CF7D-634C-BD90-522A315C0721}"/>
                </a:ext>
              </a:extLst>
            </p:cNvPr>
            <p:cNvSpPr/>
            <p:nvPr/>
          </p:nvSpPr>
          <p:spPr>
            <a:xfrm>
              <a:off x="4668583" y="3303995"/>
              <a:ext cx="32194" cy="29340"/>
            </a:xfrm>
            <a:custGeom>
              <a:avLst/>
              <a:gdLst>
                <a:gd name="connsiteX0" fmla="*/ 32195 w 32194"/>
                <a:gd name="connsiteY0" fmla="*/ 29341 h 29340"/>
                <a:gd name="connsiteX1" fmla="*/ 0 w 32194"/>
                <a:gd name="connsiteY1" fmla="*/ 29246 h 29340"/>
                <a:gd name="connsiteX2" fmla="*/ 0 w 32194"/>
                <a:gd name="connsiteY2" fmla="*/ 19812 h 29340"/>
                <a:gd name="connsiteX3" fmla="*/ 22670 w 32194"/>
                <a:gd name="connsiteY3" fmla="*/ 19906 h 29340"/>
                <a:gd name="connsiteX4" fmla="*/ 22670 w 32194"/>
                <a:gd name="connsiteY4" fmla="*/ 9529 h 29340"/>
                <a:gd name="connsiteX5" fmla="*/ 0 w 32194"/>
                <a:gd name="connsiteY5" fmla="*/ 9434 h 29340"/>
                <a:gd name="connsiteX6" fmla="*/ 0 w 32194"/>
                <a:gd name="connsiteY6" fmla="*/ 0 h 29340"/>
                <a:gd name="connsiteX7" fmla="*/ 32195 w 32194"/>
                <a:gd name="connsiteY7" fmla="*/ 94 h 29340"/>
                <a:gd name="connsiteX8" fmla="*/ 32195 w 32194"/>
                <a:gd name="connsiteY8" fmla="*/ 29341 h 2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194" h="29340">
                  <a:moveTo>
                    <a:pt x="32195" y="29341"/>
                  </a:moveTo>
                  <a:lnTo>
                    <a:pt x="0" y="29246"/>
                  </a:lnTo>
                  <a:lnTo>
                    <a:pt x="0" y="19812"/>
                  </a:lnTo>
                  <a:lnTo>
                    <a:pt x="22670" y="19906"/>
                  </a:lnTo>
                  <a:lnTo>
                    <a:pt x="22670" y="9529"/>
                  </a:lnTo>
                  <a:lnTo>
                    <a:pt x="0" y="9434"/>
                  </a:lnTo>
                  <a:lnTo>
                    <a:pt x="0" y="0"/>
                  </a:lnTo>
                  <a:lnTo>
                    <a:pt x="32195" y="94"/>
                  </a:lnTo>
                  <a:lnTo>
                    <a:pt x="32195" y="29341"/>
                  </a:lnTo>
                  <a:close/>
                </a:path>
              </a:pathLst>
            </a:custGeom>
            <a:grpFill/>
            <a:ln w="9525" cap="flat">
              <a:no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D6959146-5694-4445-8F79-2A32A536FACA}"/>
                </a:ext>
              </a:extLst>
            </p:cNvPr>
            <p:cNvSpPr/>
            <p:nvPr/>
          </p:nvSpPr>
          <p:spPr>
            <a:xfrm>
              <a:off x="4691348" y="3280881"/>
              <a:ext cx="29813" cy="76700"/>
            </a:xfrm>
            <a:custGeom>
              <a:avLst/>
              <a:gdLst>
                <a:gd name="connsiteX0" fmla="*/ 28289 w 29813"/>
                <a:gd name="connsiteY0" fmla="*/ 76701 h 76700"/>
                <a:gd name="connsiteX1" fmla="*/ 0 w 29813"/>
                <a:gd name="connsiteY1" fmla="*/ 76701 h 76700"/>
                <a:gd name="connsiteX2" fmla="*/ 0 w 29813"/>
                <a:gd name="connsiteY2" fmla="*/ 0 h 76700"/>
                <a:gd name="connsiteX3" fmla="*/ 29813 w 29813"/>
                <a:gd name="connsiteY3" fmla="*/ 0 h 76700"/>
                <a:gd name="connsiteX4" fmla="*/ 29813 w 29813"/>
                <a:gd name="connsiteY4" fmla="*/ 9529 h 76700"/>
                <a:gd name="connsiteX5" fmla="*/ 9525 w 29813"/>
                <a:gd name="connsiteY5" fmla="*/ 9529 h 76700"/>
                <a:gd name="connsiteX6" fmla="*/ 9525 w 29813"/>
                <a:gd name="connsiteY6" fmla="*/ 67266 h 76700"/>
                <a:gd name="connsiteX7" fmla="*/ 28289 w 29813"/>
                <a:gd name="connsiteY7" fmla="*/ 67266 h 76700"/>
                <a:gd name="connsiteX8" fmla="*/ 28289 w 29813"/>
                <a:gd name="connsiteY8" fmla="*/ 76701 h 7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13" h="76700">
                  <a:moveTo>
                    <a:pt x="28289" y="76701"/>
                  </a:moveTo>
                  <a:lnTo>
                    <a:pt x="0" y="76701"/>
                  </a:lnTo>
                  <a:lnTo>
                    <a:pt x="0" y="0"/>
                  </a:lnTo>
                  <a:lnTo>
                    <a:pt x="29813" y="0"/>
                  </a:lnTo>
                  <a:lnTo>
                    <a:pt x="29813" y="9529"/>
                  </a:lnTo>
                  <a:lnTo>
                    <a:pt x="9525" y="9529"/>
                  </a:lnTo>
                  <a:lnTo>
                    <a:pt x="9525" y="67266"/>
                  </a:lnTo>
                  <a:lnTo>
                    <a:pt x="28289" y="67266"/>
                  </a:lnTo>
                  <a:lnTo>
                    <a:pt x="28289" y="76701"/>
                  </a:lnTo>
                  <a:close/>
                </a:path>
              </a:pathLst>
            </a:custGeom>
            <a:grpFill/>
            <a:ln w="9525" cap="flat">
              <a:noFill/>
              <a:prstDash val="solid"/>
              <a:miter/>
            </a:ln>
          </p:spPr>
          <p:txBody>
            <a:bodyPr rtlCol="0" anchor="ctr"/>
            <a:lstStyle/>
            <a:p>
              <a:endParaRPr lang="en-US"/>
            </a:p>
          </p:txBody>
        </p:sp>
        <p:sp>
          <p:nvSpPr>
            <p:cNvPr id="661" name="Freeform 660">
              <a:extLst>
                <a:ext uri="{FF2B5EF4-FFF2-40B4-BE49-F238E27FC236}">
                  <a16:creationId xmlns:a16="http://schemas.microsoft.com/office/drawing/2014/main" id="{928C857E-3147-7448-9567-5FEE52D87C5C}"/>
                </a:ext>
              </a:extLst>
            </p:cNvPr>
            <p:cNvSpPr/>
            <p:nvPr/>
          </p:nvSpPr>
          <p:spPr>
            <a:xfrm>
              <a:off x="4448651" y="3530324"/>
              <a:ext cx="63817" cy="63209"/>
            </a:xfrm>
            <a:custGeom>
              <a:avLst/>
              <a:gdLst>
                <a:gd name="connsiteX0" fmla="*/ 31909 w 63817"/>
                <a:gd name="connsiteY0" fmla="*/ 63210 h 63209"/>
                <a:gd name="connsiteX1" fmla="*/ 0 w 63817"/>
                <a:gd name="connsiteY1" fmla="*/ 31605 h 63209"/>
                <a:gd name="connsiteX2" fmla="*/ 31909 w 63817"/>
                <a:gd name="connsiteY2" fmla="*/ 0 h 63209"/>
                <a:gd name="connsiteX3" fmla="*/ 63818 w 63817"/>
                <a:gd name="connsiteY3" fmla="*/ 31605 h 63209"/>
                <a:gd name="connsiteX4" fmla="*/ 31909 w 63817"/>
                <a:gd name="connsiteY4" fmla="*/ 63210 h 63209"/>
                <a:gd name="connsiteX5" fmla="*/ 31909 w 63817"/>
                <a:gd name="connsiteY5" fmla="*/ 9434 h 63209"/>
                <a:gd name="connsiteX6" fmla="*/ 9525 w 63817"/>
                <a:gd name="connsiteY6" fmla="*/ 31605 h 63209"/>
                <a:gd name="connsiteX7" fmla="*/ 31909 w 63817"/>
                <a:gd name="connsiteY7" fmla="*/ 53775 h 63209"/>
                <a:gd name="connsiteX8" fmla="*/ 54293 w 63817"/>
                <a:gd name="connsiteY8" fmla="*/ 31605 h 63209"/>
                <a:gd name="connsiteX9" fmla="*/ 31909 w 63817"/>
                <a:gd name="connsiteY9" fmla="*/ 9434 h 6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817" h="63209">
                  <a:moveTo>
                    <a:pt x="31909" y="63210"/>
                  </a:moveTo>
                  <a:cubicBezTo>
                    <a:pt x="14286" y="63210"/>
                    <a:pt x="0" y="49060"/>
                    <a:pt x="0" y="31605"/>
                  </a:cubicBezTo>
                  <a:cubicBezTo>
                    <a:pt x="0" y="14150"/>
                    <a:pt x="14286" y="0"/>
                    <a:pt x="31909" y="0"/>
                  </a:cubicBezTo>
                  <a:cubicBezTo>
                    <a:pt x="49531" y="0"/>
                    <a:pt x="63818" y="14150"/>
                    <a:pt x="63818" y="31605"/>
                  </a:cubicBezTo>
                  <a:cubicBezTo>
                    <a:pt x="63818" y="49060"/>
                    <a:pt x="49531" y="63210"/>
                    <a:pt x="31909" y="63210"/>
                  </a:cubicBezTo>
                  <a:close/>
                  <a:moveTo>
                    <a:pt x="31909" y="9434"/>
                  </a:moveTo>
                  <a:cubicBezTo>
                    <a:pt x="19547" y="9434"/>
                    <a:pt x="9525" y="19360"/>
                    <a:pt x="9525" y="31605"/>
                  </a:cubicBezTo>
                  <a:cubicBezTo>
                    <a:pt x="9525" y="43849"/>
                    <a:pt x="19547" y="53775"/>
                    <a:pt x="31909" y="53775"/>
                  </a:cubicBezTo>
                  <a:cubicBezTo>
                    <a:pt x="44271" y="53775"/>
                    <a:pt x="54293" y="43849"/>
                    <a:pt x="54293" y="31605"/>
                  </a:cubicBezTo>
                  <a:cubicBezTo>
                    <a:pt x="54293" y="19360"/>
                    <a:pt x="44271" y="9434"/>
                    <a:pt x="31909" y="9434"/>
                  </a:cubicBezTo>
                  <a:close/>
                </a:path>
              </a:pathLst>
            </a:custGeom>
            <a:grpFill/>
            <a:ln w="9525" cap="flat">
              <a:noFill/>
              <a:prstDash val="solid"/>
              <a:miter/>
            </a:ln>
          </p:spPr>
          <p:txBody>
            <a:bodyPr rtlCol="0" anchor="ctr"/>
            <a:lstStyle/>
            <a:p>
              <a:endParaRPr lang="en-US"/>
            </a:p>
          </p:txBody>
        </p:sp>
        <p:sp>
          <p:nvSpPr>
            <p:cNvPr id="662" name="Freeform 661">
              <a:extLst>
                <a:ext uri="{FF2B5EF4-FFF2-40B4-BE49-F238E27FC236}">
                  <a16:creationId xmlns:a16="http://schemas.microsoft.com/office/drawing/2014/main" id="{4264CDA1-858B-C246-90CB-004E9D07CF65}"/>
                </a:ext>
              </a:extLst>
            </p:cNvPr>
            <p:cNvSpPr/>
            <p:nvPr/>
          </p:nvSpPr>
          <p:spPr>
            <a:xfrm>
              <a:off x="4475416" y="3557211"/>
              <a:ext cx="10287" cy="9434"/>
            </a:xfrm>
            <a:custGeom>
              <a:avLst/>
              <a:gdLst>
                <a:gd name="connsiteX0" fmla="*/ 0 w 10287"/>
                <a:gd name="connsiteY0" fmla="*/ 0 h 9434"/>
                <a:gd name="connsiteX1" fmla="*/ 10287 w 10287"/>
                <a:gd name="connsiteY1" fmla="*/ 0 h 9434"/>
                <a:gd name="connsiteX2" fmla="*/ 10287 w 10287"/>
                <a:gd name="connsiteY2" fmla="*/ 9434 h 9434"/>
                <a:gd name="connsiteX3" fmla="*/ 0 w 10287"/>
                <a:gd name="connsiteY3" fmla="*/ 9434 h 9434"/>
              </a:gdLst>
              <a:ahLst/>
              <a:cxnLst>
                <a:cxn ang="0">
                  <a:pos x="connsiteX0" y="connsiteY0"/>
                </a:cxn>
                <a:cxn ang="0">
                  <a:pos x="connsiteX1" y="connsiteY1"/>
                </a:cxn>
                <a:cxn ang="0">
                  <a:pos x="connsiteX2" y="connsiteY2"/>
                </a:cxn>
                <a:cxn ang="0">
                  <a:pos x="connsiteX3" y="connsiteY3"/>
                </a:cxn>
              </a:cxnLst>
              <a:rect l="l" t="t" r="r" b="b"/>
              <a:pathLst>
                <a:path w="10287" h="9434">
                  <a:moveTo>
                    <a:pt x="0" y="0"/>
                  </a:moveTo>
                  <a:lnTo>
                    <a:pt x="10287" y="0"/>
                  </a:lnTo>
                  <a:lnTo>
                    <a:pt x="10287" y="9434"/>
                  </a:lnTo>
                  <a:lnTo>
                    <a:pt x="0" y="9434"/>
                  </a:lnTo>
                  <a:close/>
                </a:path>
              </a:pathLst>
            </a:custGeom>
            <a:grpFill/>
            <a:ln w="9525" cap="flat">
              <a:noFill/>
              <a:prstDash val="solid"/>
              <a:miter/>
            </a:ln>
          </p:spPr>
          <p:txBody>
            <a:bodyPr rtlCol="0" anchor="ctr"/>
            <a:lstStyle/>
            <a:p>
              <a:endParaRPr lang="en-US"/>
            </a:p>
          </p:txBody>
        </p:sp>
        <p:sp>
          <p:nvSpPr>
            <p:cNvPr id="663" name="Freeform 662">
              <a:extLst>
                <a:ext uri="{FF2B5EF4-FFF2-40B4-BE49-F238E27FC236}">
                  <a16:creationId xmlns:a16="http://schemas.microsoft.com/office/drawing/2014/main" id="{34393471-B1E0-0C4F-92C9-6A115A4A3F49}"/>
                </a:ext>
              </a:extLst>
            </p:cNvPr>
            <p:cNvSpPr/>
            <p:nvPr/>
          </p:nvSpPr>
          <p:spPr>
            <a:xfrm>
              <a:off x="4539043" y="3530324"/>
              <a:ext cx="63817" cy="63209"/>
            </a:xfrm>
            <a:custGeom>
              <a:avLst/>
              <a:gdLst>
                <a:gd name="connsiteX0" fmla="*/ 31814 w 63817"/>
                <a:gd name="connsiteY0" fmla="*/ 63210 h 63209"/>
                <a:gd name="connsiteX1" fmla="*/ 0 w 63817"/>
                <a:gd name="connsiteY1" fmla="*/ 31511 h 63209"/>
                <a:gd name="connsiteX2" fmla="*/ 32004 w 63817"/>
                <a:gd name="connsiteY2" fmla="*/ 0 h 63209"/>
                <a:gd name="connsiteX3" fmla="*/ 63818 w 63817"/>
                <a:gd name="connsiteY3" fmla="*/ 31605 h 63209"/>
                <a:gd name="connsiteX4" fmla="*/ 31814 w 63817"/>
                <a:gd name="connsiteY4" fmla="*/ 63210 h 63209"/>
                <a:gd name="connsiteX5" fmla="*/ 31814 w 63817"/>
                <a:gd name="connsiteY5" fmla="*/ 9434 h 63209"/>
                <a:gd name="connsiteX6" fmla="*/ 9525 w 63817"/>
                <a:gd name="connsiteY6" fmla="*/ 31699 h 63209"/>
                <a:gd name="connsiteX7" fmla="*/ 32004 w 63817"/>
                <a:gd name="connsiteY7" fmla="*/ 53775 h 63209"/>
                <a:gd name="connsiteX8" fmla="*/ 54293 w 63817"/>
                <a:gd name="connsiteY8" fmla="*/ 31605 h 63209"/>
                <a:gd name="connsiteX9" fmla="*/ 31909 w 63817"/>
                <a:gd name="connsiteY9" fmla="*/ 9434 h 63209"/>
                <a:gd name="connsiteX10" fmla="*/ 31814 w 63817"/>
                <a:gd name="connsiteY10" fmla="*/ 9434 h 6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817" h="63209">
                  <a:moveTo>
                    <a:pt x="31814" y="63210"/>
                  </a:moveTo>
                  <a:cubicBezTo>
                    <a:pt x="14191" y="63157"/>
                    <a:pt x="-52" y="48965"/>
                    <a:pt x="0" y="31511"/>
                  </a:cubicBezTo>
                  <a:cubicBezTo>
                    <a:pt x="53" y="14056"/>
                    <a:pt x="14381" y="-52"/>
                    <a:pt x="32004" y="0"/>
                  </a:cubicBezTo>
                  <a:cubicBezTo>
                    <a:pt x="49589" y="52"/>
                    <a:pt x="63817" y="14187"/>
                    <a:pt x="63818" y="31605"/>
                  </a:cubicBezTo>
                  <a:cubicBezTo>
                    <a:pt x="63765" y="49075"/>
                    <a:pt x="49452" y="63210"/>
                    <a:pt x="31814" y="63210"/>
                  </a:cubicBezTo>
                  <a:close/>
                  <a:moveTo>
                    <a:pt x="31814" y="9434"/>
                  </a:moveTo>
                  <a:cubicBezTo>
                    <a:pt x="19451" y="9486"/>
                    <a:pt x="9473" y="19455"/>
                    <a:pt x="9525" y="31699"/>
                  </a:cubicBezTo>
                  <a:cubicBezTo>
                    <a:pt x="9578" y="43943"/>
                    <a:pt x="19642" y="53827"/>
                    <a:pt x="32004" y="53775"/>
                  </a:cubicBezTo>
                  <a:cubicBezTo>
                    <a:pt x="44329" y="53723"/>
                    <a:pt x="54292" y="43812"/>
                    <a:pt x="54293" y="31605"/>
                  </a:cubicBezTo>
                  <a:cubicBezTo>
                    <a:pt x="54293" y="19360"/>
                    <a:pt x="44271" y="9434"/>
                    <a:pt x="31909" y="9434"/>
                  </a:cubicBezTo>
                  <a:cubicBezTo>
                    <a:pt x="31877" y="9434"/>
                    <a:pt x="31845" y="9434"/>
                    <a:pt x="31814" y="9434"/>
                  </a:cubicBezTo>
                  <a:close/>
                </a:path>
              </a:pathLst>
            </a:custGeom>
            <a:grpFill/>
            <a:ln w="9525" cap="flat">
              <a:noFill/>
              <a:prstDash val="solid"/>
              <a:miter/>
            </a:ln>
          </p:spPr>
          <p:txBody>
            <a:bodyPr rtlCol="0" anchor="ctr"/>
            <a:lstStyle/>
            <a:p>
              <a:endParaRPr lang="en-US"/>
            </a:p>
          </p:txBody>
        </p:sp>
        <p:sp>
          <p:nvSpPr>
            <p:cNvPr id="664" name="Freeform 663">
              <a:extLst>
                <a:ext uri="{FF2B5EF4-FFF2-40B4-BE49-F238E27FC236}">
                  <a16:creationId xmlns:a16="http://schemas.microsoft.com/office/drawing/2014/main" id="{32A11493-4127-9F40-8474-597E5A4E89BA}"/>
                </a:ext>
              </a:extLst>
            </p:cNvPr>
            <p:cNvSpPr/>
            <p:nvPr/>
          </p:nvSpPr>
          <p:spPr>
            <a:xfrm>
              <a:off x="4565808" y="3557211"/>
              <a:ext cx="10287" cy="9434"/>
            </a:xfrm>
            <a:custGeom>
              <a:avLst/>
              <a:gdLst>
                <a:gd name="connsiteX0" fmla="*/ 0 w 10287"/>
                <a:gd name="connsiteY0" fmla="*/ 0 h 9434"/>
                <a:gd name="connsiteX1" fmla="*/ 10287 w 10287"/>
                <a:gd name="connsiteY1" fmla="*/ 0 h 9434"/>
                <a:gd name="connsiteX2" fmla="*/ 10287 w 10287"/>
                <a:gd name="connsiteY2" fmla="*/ 9434 h 9434"/>
                <a:gd name="connsiteX3" fmla="*/ 0 w 10287"/>
                <a:gd name="connsiteY3" fmla="*/ 9434 h 9434"/>
              </a:gdLst>
              <a:ahLst/>
              <a:cxnLst>
                <a:cxn ang="0">
                  <a:pos x="connsiteX0" y="connsiteY0"/>
                </a:cxn>
                <a:cxn ang="0">
                  <a:pos x="connsiteX1" y="connsiteY1"/>
                </a:cxn>
                <a:cxn ang="0">
                  <a:pos x="connsiteX2" y="connsiteY2"/>
                </a:cxn>
                <a:cxn ang="0">
                  <a:pos x="connsiteX3" y="connsiteY3"/>
                </a:cxn>
              </a:cxnLst>
              <a:rect l="l" t="t" r="r" b="b"/>
              <a:pathLst>
                <a:path w="10287" h="9434">
                  <a:moveTo>
                    <a:pt x="0" y="0"/>
                  </a:moveTo>
                  <a:lnTo>
                    <a:pt x="10287" y="0"/>
                  </a:lnTo>
                  <a:lnTo>
                    <a:pt x="10287" y="9434"/>
                  </a:lnTo>
                  <a:lnTo>
                    <a:pt x="0" y="9434"/>
                  </a:lnTo>
                  <a:close/>
                </a:path>
              </a:pathLst>
            </a:custGeom>
            <a:grpFill/>
            <a:ln w="9525" cap="flat">
              <a:noFill/>
              <a:prstDash val="solid"/>
              <a:miter/>
            </a:ln>
          </p:spPr>
          <p:txBody>
            <a:bodyPr rtlCol="0" anchor="ctr"/>
            <a:lstStyle/>
            <a:p>
              <a:endParaRPr lang="en-US"/>
            </a:p>
          </p:txBody>
        </p:sp>
        <p:sp>
          <p:nvSpPr>
            <p:cNvPr id="665" name="Freeform 664">
              <a:extLst>
                <a:ext uri="{FF2B5EF4-FFF2-40B4-BE49-F238E27FC236}">
                  <a16:creationId xmlns:a16="http://schemas.microsoft.com/office/drawing/2014/main" id="{4FAA4D3C-B183-EB4D-98C2-FBC884FDFA7B}"/>
                </a:ext>
              </a:extLst>
            </p:cNvPr>
            <p:cNvSpPr/>
            <p:nvPr/>
          </p:nvSpPr>
          <p:spPr>
            <a:xfrm>
              <a:off x="4629340" y="3530324"/>
              <a:ext cx="63817" cy="63209"/>
            </a:xfrm>
            <a:custGeom>
              <a:avLst/>
              <a:gdLst>
                <a:gd name="connsiteX0" fmla="*/ 31909 w 63817"/>
                <a:gd name="connsiteY0" fmla="*/ 63210 h 63209"/>
                <a:gd name="connsiteX1" fmla="*/ 0 w 63817"/>
                <a:gd name="connsiteY1" fmla="*/ 31605 h 63209"/>
                <a:gd name="connsiteX2" fmla="*/ 31909 w 63817"/>
                <a:gd name="connsiteY2" fmla="*/ 0 h 63209"/>
                <a:gd name="connsiteX3" fmla="*/ 63818 w 63817"/>
                <a:gd name="connsiteY3" fmla="*/ 31605 h 63209"/>
                <a:gd name="connsiteX4" fmla="*/ 31909 w 63817"/>
                <a:gd name="connsiteY4" fmla="*/ 63210 h 63209"/>
                <a:gd name="connsiteX5" fmla="*/ 31909 w 63817"/>
                <a:gd name="connsiteY5" fmla="*/ 9434 h 63209"/>
                <a:gd name="connsiteX6" fmla="*/ 9525 w 63817"/>
                <a:gd name="connsiteY6" fmla="*/ 31605 h 63209"/>
                <a:gd name="connsiteX7" fmla="*/ 31909 w 63817"/>
                <a:gd name="connsiteY7" fmla="*/ 53775 h 63209"/>
                <a:gd name="connsiteX8" fmla="*/ 54293 w 63817"/>
                <a:gd name="connsiteY8" fmla="*/ 31605 h 63209"/>
                <a:gd name="connsiteX9" fmla="*/ 31909 w 63817"/>
                <a:gd name="connsiteY9" fmla="*/ 9434 h 6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817" h="63209">
                  <a:moveTo>
                    <a:pt x="31909" y="63210"/>
                  </a:moveTo>
                  <a:cubicBezTo>
                    <a:pt x="14286" y="63210"/>
                    <a:pt x="0" y="49060"/>
                    <a:pt x="0" y="31605"/>
                  </a:cubicBezTo>
                  <a:cubicBezTo>
                    <a:pt x="0" y="14150"/>
                    <a:pt x="14286" y="0"/>
                    <a:pt x="31909" y="0"/>
                  </a:cubicBezTo>
                  <a:cubicBezTo>
                    <a:pt x="49531" y="0"/>
                    <a:pt x="63818" y="14150"/>
                    <a:pt x="63818" y="31605"/>
                  </a:cubicBezTo>
                  <a:cubicBezTo>
                    <a:pt x="63765" y="49038"/>
                    <a:pt x="49510" y="63158"/>
                    <a:pt x="31909" y="63210"/>
                  </a:cubicBezTo>
                  <a:close/>
                  <a:moveTo>
                    <a:pt x="31909" y="9434"/>
                  </a:moveTo>
                  <a:cubicBezTo>
                    <a:pt x="19547" y="9434"/>
                    <a:pt x="9525" y="19360"/>
                    <a:pt x="9525" y="31605"/>
                  </a:cubicBezTo>
                  <a:cubicBezTo>
                    <a:pt x="9525" y="43849"/>
                    <a:pt x="19547" y="53775"/>
                    <a:pt x="31909" y="53775"/>
                  </a:cubicBezTo>
                  <a:cubicBezTo>
                    <a:pt x="44271" y="53775"/>
                    <a:pt x="54293" y="43849"/>
                    <a:pt x="54293" y="31605"/>
                  </a:cubicBezTo>
                  <a:cubicBezTo>
                    <a:pt x="54240" y="19382"/>
                    <a:pt x="44249" y="9486"/>
                    <a:pt x="31909" y="9434"/>
                  </a:cubicBezTo>
                  <a:close/>
                </a:path>
              </a:pathLst>
            </a:custGeom>
            <a:grpFill/>
            <a:ln w="9525" cap="flat">
              <a:no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A371919E-92E4-F54C-9DCE-205D616C21F1}"/>
                </a:ext>
              </a:extLst>
            </p:cNvPr>
            <p:cNvSpPr/>
            <p:nvPr/>
          </p:nvSpPr>
          <p:spPr>
            <a:xfrm>
              <a:off x="4656105" y="3557211"/>
              <a:ext cx="10286" cy="9434"/>
            </a:xfrm>
            <a:custGeom>
              <a:avLst/>
              <a:gdLst>
                <a:gd name="connsiteX0" fmla="*/ 0 w 10286"/>
                <a:gd name="connsiteY0" fmla="*/ 0 h 9434"/>
                <a:gd name="connsiteX1" fmla="*/ 10287 w 10286"/>
                <a:gd name="connsiteY1" fmla="*/ 0 h 9434"/>
                <a:gd name="connsiteX2" fmla="*/ 10287 w 10286"/>
                <a:gd name="connsiteY2" fmla="*/ 9434 h 9434"/>
                <a:gd name="connsiteX3" fmla="*/ 0 w 10286"/>
                <a:gd name="connsiteY3" fmla="*/ 9434 h 9434"/>
              </a:gdLst>
              <a:ahLst/>
              <a:cxnLst>
                <a:cxn ang="0">
                  <a:pos x="connsiteX0" y="connsiteY0"/>
                </a:cxn>
                <a:cxn ang="0">
                  <a:pos x="connsiteX1" y="connsiteY1"/>
                </a:cxn>
                <a:cxn ang="0">
                  <a:pos x="connsiteX2" y="connsiteY2"/>
                </a:cxn>
                <a:cxn ang="0">
                  <a:pos x="connsiteX3" y="connsiteY3"/>
                </a:cxn>
              </a:cxnLst>
              <a:rect l="l" t="t" r="r" b="b"/>
              <a:pathLst>
                <a:path w="10286" h="9434">
                  <a:moveTo>
                    <a:pt x="0" y="0"/>
                  </a:moveTo>
                  <a:lnTo>
                    <a:pt x="10287" y="0"/>
                  </a:lnTo>
                  <a:lnTo>
                    <a:pt x="10287" y="9434"/>
                  </a:lnTo>
                  <a:lnTo>
                    <a:pt x="0" y="9434"/>
                  </a:lnTo>
                  <a:close/>
                </a:path>
              </a:pathLst>
            </a:custGeom>
            <a:grpFill/>
            <a:ln w="9525" cap="flat">
              <a:noFill/>
              <a:prstDash val="solid"/>
              <a:miter/>
            </a:ln>
          </p:spPr>
          <p:txBody>
            <a:bodyPr rtlCol="0" anchor="ctr"/>
            <a:lstStyle/>
            <a:p>
              <a:endParaRPr lang="en-US"/>
            </a:p>
          </p:txBody>
        </p:sp>
        <p:sp>
          <p:nvSpPr>
            <p:cNvPr id="667" name="Freeform 666">
              <a:extLst>
                <a:ext uri="{FF2B5EF4-FFF2-40B4-BE49-F238E27FC236}">
                  <a16:creationId xmlns:a16="http://schemas.microsoft.com/office/drawing/2014/main" id="{DA8650A3-929D-C848-8B56-7E48C1E689A8}"/>
                </a:ext>
              </a:extLst>
            </p:cNvPr>
            <p:cNvSpPr/>
            <p:nvPr/>
          </p:nvSpPr>
          <p:spPr>
            <a:xfrm>
              <a:off x="4430363" y="3509663"/>
              <a:ext cx="280987" cy="56983"/>
            </a:xfrm>
            <a:custGeom>
              <a:avLst/>
              <a:gdLst>
                <a:gd name="connsiteX0" fmla="*/ 280988 w 280987"/>
                <a:gd name="connsiteY0" fmla="*/ 56983 h 56983"/>
                <a:gd name="connsiteX1" fmla="*/ 258032 w 280987"/>
                <a:gd name="connsiteY1" fmla="*/ 56983 h 56983"/>
                <a:gd name="connsiteX2" fmla="*/ 258032 w 280987"/>
                <a:gd name="connsiteY2" fmla="*/ 47549 h 56983"/>
                <a:gd name="connsiteX3" fmla="*/ 271463 w 280987"/>
                <a:gd name="connsiteY3" fmla="*/ 47549 h 56983"/>
                <a:gd name="connsiteX4" fmla="*/ 271463 w 280987"/>
                <a:gd name="connsiteY4" fmla="*/ 13302 h 56983"/>
                <a:gd name="connsiteX5" fmla="*/ 267749 w 280987"/>
                <a:gd name="connsiteY5" fmla="*/ 9435 h 56983"/>
                <a:gd name="connsiteX6" fmla="*/ 267653 w 280987"/>
                <a:gd name="connsiteY6" fmla="*/ 9434 h 56983"/>
                <a:gd name="connsiteX7" fmla="*/ 13430 w 280987"/>
                <a:gd name="connsiteY7" fmla="*/ 9434 h 56983"/>
                <a:gd name="connsiteX8" fmla="*/ 9525 w 280987"/>
                <a:gd name="connsiteY8" fmla="*/ 13302 h 56983"/>
                <a:gd name="connsiteX9" fmla="*/ 9525 w 280987"/>
                <a:gd name="connsiteY9" fmla="*/ 47549 h 56983"/>
                <a:gd name="connsiteX10" fmla="*/ 23051 w 280987"/>
                <a:gd name="connsiteY10" fmla="*/ 47549 h 56983"/>
                <a:gd name="connsiteX11" fmla="*/ 23051 w 280987"/>
                <a:gd name="connsiteY11" fmla="*/ 56983 h 56983"/>
                <a:gd name="connsiteX12" fmla="*/ 0 w 280987"/>
                <a:gd name="connsiteY12" fmla="*/ 56983 h 56983"/>
                <a:gd name="connsiteX13" fmla="*/ 0 w 280987"/>
                <a:gd name="connsiteY13" fmla="*/ 13302 h 56983"/>
                <a:gd name="connsiteX14" fmla="*/ 13430 w 280987"/>
                <a:gd name="connsiteY14" fmla="*/ 0 h 56983"/>
                <a:gd name="connsiteX15" fmla="*/ 267653 w 280987"/>
                <a:gd name="connsiteY15" fmla="*/ 0 h 56983"/>
                <a:gd name="connsiteX16" fmla="*/ 280988 w 280987"/>
                <a:gd name="connsiteY16" fmla="*/ 13302 h 5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987" h="56983">
                  <a:moveTo>
                    <a:pt x="280988" y="56983"/>
                  </a:moveTo>
                  <a:lnTo>
                    <a:pt x="258032" y="56983"/>
                  </a:lnTo>
                  <a:lnTo>
                    <a:pt x="258032" y="47549"/>
                  </a:lnTo>
                  <a:lnTo>
                    <a:pt x="271463" y="47549"/>
                  </a:lnTo>
                  <a:lnTo>
                    <a:pt x="271463" y="13302"/>
                  </a:lnTo>
                  <a:cubicBezTo>
                    <a:pt x="271515" y="11219"/>
                    <a:pt x="269853" y="9488"/>
                    <a:pt x="267749" y="9435"/>
                  </a:cubicBezTo>
                  <a:cubicBezTo>
                    <a:pt x="267717" y="9435"/>
                    <a:pt x="267685" y="9434"/>
                    <a:pt x="267653" y="9434"/>
                  </a:cubicBezTo>
                  <a:lnTo>
                    <a:pt x="13430" y="9434"/>
                  </a:lnTo>
                  <a:cubicBezTo>
                    <a:pt x="11273" y="9434"/>
                    <a:pt x="9525" y="11166"/>
                    <a:pt x="9525" y="13302"/>
                  </a:cubicBezTo>
                  <a:lnTo>
                    <a:pt x="9525" y="47549"/>
                  </a:lnTo>
                  <a:lnTo>
                    <a:pt x="23051" y="47549"/>
                  </a:lnTo>
                  <a:lnTo>
                    <a:pt x="23051" y="56983"/>
                  </a:lnTo>
                  <a:lnTo>
                    <a:pt x="0" y="56983"/>
                  </a:lnTo>
                  <a:lnTo>
                    <a:pt x="0" y="13302"/>
                  </a:lnTo>
                  <a:cubicBezTo>
                    <a:pt x="0" y="5956"/>
                    <a:pt x="6013" y="0"/>
                    <a:pt x="13430" y="0"/>
                  </a:cubicBezTo>
                  <a:lnTo>
                    <a:pt x="267653" y="0"/>
                  </a:lnTo>
                  <a:cubicBezTo>
                    <a:pt x="275033" y="52"/>
                    <a:pt x="280988" y="5992"/>
                    <a:pt x="280988" y="13302"/>
                  </a:cubicBezTo>
                  <a:close/>
                </a:path>
              </a:pathLst>
            </a:custGeom>
            <a:grpFill/>
            <a:ln w="9525" cap="flat">
              <a:noFill/>
              <a:prstDash val="solid"/>
              <a:miter/>
            </a:ln>
          </p:spPr>
          <p:txBody>
            <a:bodyPr rtlCol="0" anchor="ctr"/>
            <a:lstStyle/>
            <a:p>
              <a:endParaRPr lang="en-US"/>
            </a:p>
          </p:txBody>
        </p:sp>
        <p:sp>
          <p:nvSpPr>
            <p:cNvPr id="668" name="Freeform 667">
              <a:extLst>
                <a:ext uri="{FF2B5EF4-FFF2-40B4-BE49-F238E27FC236}">
                  <a16:creationId xmlns:a16="http://schemas.microsoft.com/office/drawing/2014/main" id="{D229D07A-9DA9-DA4F-B959-BFFDD91613C9}"/>
                </a:ext>
              </a:extLst>
            </p:cNvPr>
            <p:cNvSpPr/>
            <p:nvPr/>
          </p:nvSpPr>
          <p:spPr>
            <a:xfrm>
              <a:off x="4598098" y="3557211"/>
              <a:ext cx="36004" cy="9434"/>
            </a:xfrm>
            <a:custGeom>
              <a:avLst/>
              <a:gdLst>
                <a:gd name="connsiteX0" fmla="*/ 0 w 36004"/>
                <a:gd name="connsiteY0" fmla="*/ 0 h 9434"/>
                <a:gd name="connsiteX1" fmla="*/ 36005 w 36004"/>
                <a:gd name="connsiteY1" fmla="*/ 0 h 9434"/>
                <a:gd name="connsiteX2" fmla="*/ 36005 w 36004"/>
                <a:gd name="connsiteY2" fmla="*/ 9434 h 9434"/>
                <a:gd name="connsiteX3" fmla="*/ 0 w 36004"/>
                <a:gd name="connsiteY3" fmla="*/ 9434 h 9434"/>
              </a:gdLst>
              <a:ahLst/>
              <a:cxnLst>
                <a:cxn ang="0">
                  <a:pos x="connsiteX0" y="connsiteY0"/>
                </a:cxn>
                <a:cxn ang="0">
                  <a:pos x="connsiteX1" y="connsiteY1"/>
                </a:cxn>
                <a:cxn ang="0">
                  <a:pos x="connsiteX2" y="connsiteY2"/>
                </a:cxn>
                <a:cxn ang="0">
                  <a:pos x="connsiteX3" y="connsiteY3"/>
                </a:cxn>
              </a:cxnLst>
              <a:rect l="l" t="t" r="r" b="b"/>
              <a:pathLst>
                <a:path w="36004" h="9434">
                  <a:moveTo>
                    <a:pt x="0" y="0"/>
                  </a:moveTo>
                  <a:lnTo>
                    <a:pt x="36005" y="0"/>
                  </a:lnTo>
                  <a:lnTo>
                    <a:pt x="36005" y="9434"/>
                  </a:lnTo>
                  <a:lnTo>
                    <a:pt x="0" y="9434"/>
                  </a:lnTo>
                  <a:close/>
                </a:path>
              </a:pathLst>
            </a:custGeom>
            <a:grpFill/>
            <a:ln w="9525" cap="flat">
              <a:no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64C4CDDF-80B3-BE47-8239-2DC411B9AB2E}"/>
                </a:ext>
              </a:extLst>
            </p:cNvPr>
            <p:cNvSpPr/>
            <p:nvPr/>
          </p:nvSpPr>
          <p:spPr>
            <a:xfrm>
              <a:off x="4507706" y="3557211"/>
              <a:ext cx="36004" cy="9434"/>
            </a:xfrm>
            <a:custGeom>
              <a:avLst/>
              <a:gdLst>
                <a:gd name="connsiteX0" fmla="*/ 0 w 36004"/>
                <a:gd name="connsiteY0" fmla="*/ 0 h 9434"/>
                <a:gd name="connsiteX1" fmla="*/ 36004 w 36004"/>
                <a:gd name="connsiteY1" fmla="*/ 0 h 9434"/>
                <a:gd name="connsiteX2" fmla="*/ 36004 w 36004"/>
                <a:gd name="connsiteY2" fmla="*/ 9434 h 9434"/>
                <a:gd name="connsiteX3" fmla="*/ 0 w 36004"/>
                <a:gd name="connsiteY3" fmla="*/ 9434 h 9434"/>
              </a:gdLst>
              <a:ahLst/>
              <a:cxnLst>
                <a:cxn ang="0">
                  <a:pos x="connsiteX0" y="connsiteY0"/>
                </a:cxn>
                <a:cxn ang="0">
                  <a:pos x="connsiteX1" y="connsiteY1"/>
                </a:cxn>
                <a:cxn ang="0">
                  <a:pos x="connsiteX2" y="connsiteY2"/>
                </a:cxn>
                <a:cxn ang="0">
                  <a:pos x="connsiteX3" y="connsiteY3"/>
                </a:cxn>
              </a:cxnLst>
              <a:rect l="l" t="t" r="r" b="b"/>
              <a:pathLst>
                <a:path w="36004" h="9434">
                  <a:moveTo>
                    <a:pt x="0" y="0"/>
                  </a:moveTo>
                  <a:lnTo>
                    <a:pt x="36004" y="0"/>
                  </a:lnTo>
                  <a:lnTo>
                    <a:pt x="36004" y="9434"/>
                  </a:lnTo>
                  <a:lnTo>
                    <a:pt x="0" y="9434"/>
                  </a:lnTo>
                  <a:close/>
                </a:path>
              </a:pathLst>
            </a:custGeom>
            <a:grpFill/>
            <a:ln w="9525" cap="flat">
              <a:noFill/>
              <a:prstDash val="solid"/>
              <a:miter/>
            </a:ln>
          </p:spPr>
          <p:txBody>
            <a:bodyPr rtlCol="0" anchor="ctr"/>
            <a:lstStyle/>
            <a:p>
              <a:endParaRPr lang="en-US"/>
            </a:p>
          </p:txBody>
        </p:sp>
        <p:sp>
          <p:nvSpPr>
            <p:cNvPr id="670" name="Freeform 669">
              <a:extLst>
                <a:ext uri="{FF2B5EF4-FFF2-40B4-BE49-F238E27FC236}">
                  <a16:creationId xmlns:a16="http://schemas.microsoft.com/office/drawing/2014/main" id="{30146875-AEDE-4D44-9980-0E005C817B85}"/>
                </a:ext>
              </a:extLst>
            </p:cNvPr>
            <p:cNvSpPr/>
            <p:nvPr/>
          </p:nvSpPr>
          <p:spPr>
            <a:xfrm>
              <a:off x="4419504" y="3263805"/>
              <a:ext cx="111823" cy="110758"/>
            </a:xfrm>
            <a:custGeom>
              <a:avLst/>
              <a:gdLst>
                <a:gd name="connsiteX0" fmla="*/ 56007 w 111823"/>
                <a:gd name="connsiteY0" fmla="*/ 110758 h 110758"/>
                <a:gd name="connsiteX1" fmla="*/ 0 w 111823"/>
                <a:gd name="connsiteY1" fmla="*/ 55474 h 110758"/>
                <a:gd name="connsiteX2" fmla="*/ 55817 w 111823"/>
                <a:gd name="connsiteY2" fmla="*/ 0 h 110758"/>
                <a:gd name="connsiteX3" fmla="*/ 111823 w 111823"/>
                <a:gd name="connsiteY3" fmla="*/ 55285 h 110758"/>
                <a:gd name="connsiteX4" fmla="*/ 111823 w 111823"/>
                <a:gd name="connsiteY4" fmla="*/ 55474 h 110758"/>
                <a:gd name="connsiteX5" fmla="*/ 56007 w 111823"/>
                <a:gd name="connsiteY5" fmla="*/ 110758 h 110758"/>
                <a:gd name="connsiteX6" fmla="*/ 56007 w 111823"/>
                <a:gd name="connsiteY6" fmla="*/ 9529 h 110758"/>
                <a:gd name="connsiteX7" fmla="*/ 9525 w 111823"/>
                <a:gd name="connsiteY7" fmla="*/ 55379 h 110758"/>
                <a:gd name="connsiteX8" fmla="*/ 55816 w 111823"/>
                <a:gd name="connsiteY8" fmla="*/ 101418 h 110758"/>
                <a:gd name="connsiteX9" fmla="*/ 102298 w 111823"/>
                <a:gd name="connsiteY9" fmla="*/ 55568 h 110758"/>
                <a:gd name="connsiteX10" fmla="*/ 102298 w 111823"/>
                <a:gd name="connsiteY10" fmla="*/ 55474 h 110758"/>
                <a:gd name="connsiteX11" fmla="*/ 56007 w 111823"/>
                <a:gd name="connsiteY11" fmla="*/ 9529 h 11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823" h="110758">
                  <a:moveTo>
                    <a:pt x="56007" y="110758"/>
                  </a:moveTo>
                  <a:cubicBezTo>
                    <a:pt x="25128" y="110810"/>
                    <a:pt x="53" y="86059"/>
                    <a:pt x="0" y="55474"/>
                  </a:cubicBezTo>
                  <a:cubicBezTo>
                    <a:pt x="-52" y="24888"/>
                    <a:pt x="24937" y="52"/>
                    <a:pt x="55817" y="0"/>
                  </a:cubicBezTo>
                  <a:cubicBezTo>
                    <a:pt x="86696" y="-52"/>
                    <a:pt x="111771" y="24700"/>
                    <a:pt x="111823" y="55285"/>
                  </a:cubicBezTo>
                  <a:cubicBezTo>
                    <a:pt x="111824" y="55348"/>
                    <a:pt x="111824" y="55411"/>
                    <a:pt x="111823" y="55474"/>
                  </a:cubicBezTo>
                  <a:cubicBezTo>
                    <a:pt x="111771" y="85985"/>
                    <a:pt x="86812" y="110707"/>
                    <a:pt x="56007" y="110758"/>
                  </a:cubicBezTo>
                  <a:close/>
                  <a:moveTo>
                    <a:pt x="56007" y="9529"/>
                  </a:moveTo>
                  <a:cubicBezTo>
                    <a:pt x="30388" y="9476"/>
                    <a:pt x="9578" y="30004"/>
                    <a:pt x="9525" y="55379"/>
                  </a:cubicBezTo>
                  <a:cubicBezTo>
                    <a:pt x="9472" y="80754"/>
                    <a:pt x="30198" y="101366"/>
                    <a:pt x="55816" y="101418"/>
                  </a:cubicBezTo>
                  <a:cubicBezTo>
                    <a:pt x="81435" y="101470"/>
                    <a:pt x="102246" y="80942"/>
                    <a:pt x="102298" y="55568"/>
                  </a:cubicBezTo>
                  <a:cubicBezTo>
                    <a:pt x="102298" y="55536"/>
                    <a:pt x="102298" y="55505"/>
                    <a:pt x="102298" y="55474"/>
                  </a:cubicBezTo>
                  <a:cubicBezTo>
                    <a:pt x="102298" y="30136"/>
                    <a:pt x="81588" y="9581"/>
                    <a:pt x="56007" y="9529"/>
                  </a:cubicBezTo>
                  <a:close/>
                </a:path>
              </a:pathLst>
            </a:custGeom>
            <a:grpFill/>
            <a:ln w="9525" cap="flat">
              <a:noFill/>
              <a:prstDash val="solid"/>
              <a:miter/>
            </a:ln>
          </p:spPr>
          <p:txBody>
            <a:bodyPr rtlCol="0" anchor="ctr"/>
            <a:lstStyle/>
            <a:p>
              <a:endParaRPr lang="en-US"/>
            </a:p>
          </p:txBody>
        </p:sp>
        <p:sp>
          <p:nvSpPr>
            <p:cNvPr id="671" name="Freeform 670">
              <a:extLst>
                <a:ext uri="{FF2B5EF4-FFF2-40B4-BE49-F238E27FC236}">
                  <a16:creationId xmlns:a16="http://schemas.microsoft.com/office/drawing/2014/main" id="{88569E76-7C05-4F45-9AF0-6885F4332256}"/>
                </a:ext>
              </a:extLst>
            </p:cNvPr>
            <p:cNvSpPr/>
            <p:nvPr/>
          </p:nvSpPr>
          <p:spPr>
            <a:xfrm>
              <a:off x="4446936" y="3290787"/>
              <a:ext cx="57150" cy="56605"/>
            </a:xfrm>
            <a:custGeom>
              <a:avLst/>
              <a:gdLst>
                <a:gd name="connsiteX0" fmla="*/ 28575 w 57150"/>
                <a:gd name="connsiteY0" fmla="*/ 56606 h 56605"/>
                <a:gd name="connsiteX1" fmla="*/ 0 w 57150"/>
                <a:gd name="connsiteY1" fmla="*/ 28303 h 56605"/>
                <a:gd name="connsiteX2" fmla="*/ 28575 w 57150"/>
                <a:gd name="connsiteY2" fmla="*/ 0 h 56605"/>
                <a:gd name="connsiteX3" fmla="*/ 57150 w 57150"/>
                <a:gd name="connsiteY3" fmla="*/ 28303 h 56605"/>
                <a:gd name="connsiteX4" fmla="*/ 28575 w 57150"/>
                <a:gd name="connsiteY4" fmla="*/ 56606 h 56605"/>
                <a:gd name="connsiteX5" fmla="*/ 28575 w 57150"/>
                <a:gd name="connsiteY5" fmla="*/ 9434 h 56605"/>
                <a:gd name="connsiteX6" fmla="*/ 9525 w 57150"/>
                <a:gd name="connsiteY6" fmla="*/ 28303 h 56605"/>
                <a:gd name="connsiteX7" fmla="*/ 28575 w 57150"/>
                <a:gd name="connsiteY7" fmla="*/ 47171 h 56605"/>
                <a:gd name="connsiteX8" fmla="*/ 47625 w 57150"/>
                <a:gd name="connsiteY8" fmla="*/ 28303 h 56605"/>
                <a:gd name="connsiteX9" fmla="*/ 28575 w 57150"/>
                <a:gd name="connsiteY9" fmla="*/ 9812 h 5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6605">
                  <a:moveTo>
                    <a:pt x="28575" y="56606"/>
                  </a:moveTo>
                  <a:cubicBezTo>
                    <a:pt x="12793" y="56606"/>
                    <a:pt x="0" y="43934"/>
                    <a:pt x="0" y="28303"/>
                  </a:cubicBezTo>
                  <a:cubicBezTo>
                    <a:pt x="0" y="12672"/>
                    <a:pt x="12793" y="0"/>
                    <a:pt x="28575" y="0"/>
                  </a:cubicBezTo>
                  <a:cubicBezTo>
                    <a:pt x="44357" y="0"/>
                    <a:pt x="57150" y="12672"/>
                    <a:pt x="57150" y="28303"/>
                  </a:cubicBezTo>
                  <a:cubicBezTo>
                    <a:pt x="57150" y="43934"/>
                    <a:pt x="44357" y="56606"/>
                    <a:pt x="28575" y="56606"/>
                  </a:cubicBezTo>
                  <a:close/>
                  <a:moveTo>
                    <a:pt x="28575" y="9434"/>
                  </a:moveTo>
                  <a:cubicBezTo>
                    <a:pt x="18054" y="9434"/>
                    <a:pt x="9525" y="17882"/>
                    <a:pt x="9525" y="28303"/>
                  </a:cubicBezTo>
                  <a:cubicBezTo>
                    <a:pt x="9525" y="38724"/>
                    <a:pt x="18054" y="47171"/>
                    <a:pt x="28575" y="47171"/>
                  </a:cubicBezTo>
                  <a:cubicBezTo>
                    <a:pt x="39096" y="47171"/>
                    <a:pt x="47625" y="38724"/>
                    <a:pt x="47625" y="28303"/>
                  </a:cubicBezTo>
                  <a:cubicBezTo>
                    <a:pt x="47418" y="18030"/>
                    <a:pt x="38949" y="9810"/>
                    <a:pt x="28575" y="9812"/>
                  </a:cubicBezTo>
                  <a:close/>
                </a:path>
              </a:pathLst>
            </a:custGeom>
            <a:grpFill/>
            <a:ln w="9525" cap="flat">
              <a:no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ACE09508-BF3B-9C4A-BE48-8C7D7909DDB6}"/>
                </a:ext>
              </a:extLst>
            </p:cNvPr>
            <p:cNvSpPr/>
            <p:nvPr/>
          </p:nvSpPr>
          <p:spPr>
            <a:xfrm>
              <a:off x="4517897" y="3385846"/>
              <a:ext cx="106013" cy="104476"/>
            </a:xfrm>
            <a:custGeom>
              <a:avLst/>
              <a:gdLst>
                <a:gd name="connsiteX0" fmla="*/ 106013 w 106013"/>
                <a:gd name="connsiteY0" fmla="*/ 104477 h 104476"/>
                <a:gd name="connsiteX1" fmla="*/ 96488 w 106013"/>
                <a:gd name="connsiteY1" fmla="*/ 104477 h 104476"/>
                <a:gd name="connsiteX2" fmla="*/ 96488 w 106013"/>
                <a:gd name="connsiteY2" fmla="*/ 50324 h 104476"/>
                <a:gd name="connsiteX3" fmla="*/ 50971 w 106013"/>
                <a:gd name="connsiteY3" fmla="*/ 9273 h 104476"/>
                <a:gd name="connsiteX4" fmla="*/ 9525 w 106013"/>
                <a:gd name="connsiteY4" fmla="*/ 50324 h 104476"/>
                <a:gd name="connsiteX5" fmla="*/ 9525 w 106013"/>
                <a:gd name="connsiteY5" fmla="*/ 104477 h 104476"/>
                <a:gd name="connsiteX6" fmla="*/ 0 w 106013"/>
                <a:gd name="connsiteY6" fmla="*/ 104477 h 104476"/>
                <a:gd name="connsiteX7" fmla="*/ 0 w 106013"/>
                <a:gd name="connsiteY7" fmla="*/ 50324 h 104476"/>
                <a:gd name="connsiteX8" fmla="*/ 55254 w 106013"/>
                <a:gd name="connsiteY8" fmla="*/ 48 h 104476"/>
                <a:gd name="connsiteX9" fmla="*/ 106013 w 106013"/>
                <a:gd name="connsiteY9" fmla="*/ 50324 h 10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013" h="104476">
                  <a:moveTo>
                    <a:pt x="106013" y="104477"/>
                  </a:moveTo>
                  <a:lnTo>
                    <a:pt x="96488" y="104477"/>
                  </a:lnTo>
                  <a:lnTo>
                    <a:pt x="96488" y="50324"/>
                  </a:lnTo>
                  <a:cubicBezTo>
                    <a:pt x="95364" y="26538"/>
                    <a:pt x="74985" y="8159"/>
                    <a:pt x="50971" y="9273"/>
                  </a:cubicBezTo>
                  <a:cubicBezTo>
                    <a:pt x="28531" y="10313"/>
                    <a:pt x="10576" y="28097"/>
                    <a:pt x="9525" y="50324"/>
                  </a:cubicBezTo>
                  <a:lnTo>
                    <a:pt x="9525" y="104477"/>
                  </a:lnTo>
                  <a:lnTo>
                    <a:pt x="0" y="104477"/>
                  </a:lnTo>
                  <a:lnTo>
                    <a:pt x="0" y="50324"/>
                  </a:lnTo>
                  <a:cubicBezTo>
                    <a:pt x="1241" y="21328"/>
                    <a:pt x="25979" y="-1181"/>
                    <a:pt x="55254" y="48"/>
                  </a:cubicBezTo>
                  <a:cubicBezTo>
                    <a:pt x="82790" y="1204"/>
                    <a:pt x="104846" y="23051"/>
                    <a:pt x="106013" y="50324"/>
                  </a:cubicBezTo>
                  <a:close/>
                </a:path>
              </a:pathLst>
            </a:custGeom>
            <a:grpFill/>
            <a:ln w="9525" cap="flat">
              <a:noFill/>
              <a:prstDash val="solid"/>
              <a:miter/>
            </a:ln>
          </p:spPr>
          <p:txBody>
            <a:bodyPr rtlCol="0" anchor="ctr"/>
            <a:lstStyle/>
            <a:p>
              <a:endParaRPr lang="en-US"/>
            </a:p>
          </p:txBody>
        </p:sp>
        <p:sp>
          <p:nvSpPr>
            <p:cNvPr id="673" name="Freeform 672">
              <a:extLst>
                <a:ext uri="{FF2B5EF4-FFF2-40B4-BE49-F238E27FC236}">
                  <a16:creationId xmlns:a16="http://schemas.microsoft.com/office/drawing/2014/main" id="{E3334E9C-6AE0-D54E-985B-9FE0A48128B0}"/>
                </a:ext>
              </a:extLst>
            </p:cNvPr>
            <p:cNvSpPr/>
            <p:nvPr/>
          </p:nvSpPr>
          <p:spPr>
            <a:xfrm>
              <a:off x="4521993" y="3280881"/>
              <a:ext cx="151352" cy="76700"/>
            </a:xfrm>
            <a:custGeom>
              <a:avLst/>
              <a:gdLst>
                <a:gd name="connsiteX0" fmla="*/ 151352 w 151352"/>
                <a:gd name="connsiteY0" fmla="*/ 76701 h 76700"/>
                <a:gd name="connsiteX1" fmla="*/ 116491 w 151352"/>
                <a:gd name="connsiteY1" fmla="*/ 76701 h 76700"/>
                <a:gd name="connsiteX2" fmla="*/ 106966 w 151352"/>
                <a:gd name="connsiteY2" fmla="*/ 66512 h 76700"/>
                <a:gd name="connsiteX3" fmla="*/ 0 w 151352"/>
                <a:gd name="connsiteY3" fmla="*/ 66512 h 76700"/>
                <a:gd name="connsiteX4" fmla="*/ 0 w 151352"/>
                <a:gd name="connsiteY4" fmla="*/ 57077 h 76700"/>
                <a:gd name="connsiteX5" fmla="*/ 111062 w 151352"/>
                <a:gd name="connsiteY5" fmla="*/ 57077 h 76700"/>
                <a:gd name="connsiteX6" fmla="*/ 120587 w 151352"/>
                <a:gd name="connsiteY6" fmla="*/ 67266 h 76700"/>
                <a:gd name="connsiteX7" fmla="*/ 141827 w 151352"/>
                <a:gd name="connsiteY7" fmla="*/ 67266 h 76700"/>
                <a:gd name="connsiteX8" fmla="*/ 141827 w 151352"/>
                <a:gd name="connsiteY8" fmla="*/ 9529 h 76700"/>
                <a:gd name="connsiteX9" fmla="*/ 120587 w 151352"/>
                <a:gd name="connsiteY9" fmla="*/ 9529 h 76700"/>
                <a:gd name="connsiteX10" fmla="*/ 111062 w 151352"/>
                <a:gd name="connsiteY10" fmla="*/ 19718 h 76700"/>
                <a:gd name="connsiteX11" fmla="*/ 0 w 151352"/>
                <a:gd name="connsiteY11" fmla="*/ 19718 h 76700"/>
                <a:gd name="connsiteX12" fmla="*/ 0 w 151352"/>
                <a:gd name="connsiteY12" fmla="*/ 10283 h 76700"/>
                <a:gd name="connsiteX13" fmla="*/ 106966 w 151352"/>
                <a:gd name="connsiteY13" fmla="*/ 10283 h 76700"/>
                <a:gd name="connsiteX14" fmla="*/ 116491 w 151352"/>
                <a:gd name="connsiteY14" fmla="*/ 0 h 76700"/>
                <a:gd name="connsiteX15" fmla="*/ 151352 w 151352"/>
                <a:gd name="connsiteY15" fmla="*/ 0 h 76700"/>
                <a:gd name="connsiteX16" fmla="*/ 151352 w 151352"/>
                <a:gd name="connsiteY16" fmla="*/ 76701 h 7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352" h="76700">
                  <a:moveTo>
                    <a:pt x="151352" y="76701"/>
                  </a:moveTo>
                  <a:lnTo>
                    <a:pt x="116491" y="76701"/>
                  </a:lnTo>
                  <a:lnTo>
                    <a:pt x="106966" y="66512"/>
                  </a:lnTo>
                  <a:lnTo>
                    <a:pt x="0" y="66512"/>
                  </a:lnTo>
                  <a:lnTo>
                    <a:pt x="0" y="57077"/>
                  </a:lnTo>
                  <a:lnTo>
                    <a:pt x="111062" y="57077"/>
                  </a:lnTo>
                  <a:lnTo>
                    <a:pt x="120587" y="67266"/>
                  </a:lnTo>
                  <a:lnTo>
                    <a:pt x="141827" y="67266"/>
                  </a:lnTo>
                  <a:lnTo>
                    <a:pt x="141827" y="9529"/>
                  </a:lnTo>
                  <a:lnTo>
                    <a:pt x="120587" y="9529"/>
                  </a:lnTo>
                  <a:lnTo>
                    <a:pt x="111062" y="19718"/>
                  </a:lnTo>
                  <a:lnTo>
                    <a:pt x="0" y="19718"/>
                  </a:lnTo>
                  <a:lnTo>
                    <a:pt x="0" y="10283"/>
                  </a:lnTo>
                  <a:lnTo>
                    <a:pt x="106966" y="10283"/>
                  </a:lnTo>
                  <a:lnTo>
                    <a:pt x="116491" y="0"/>
                  </a:lnTo>
                  <a:lnTo>
                    <a:pt x="151352" y="0"/>
                  </a:lnTo>
                  <a:lnTo>
                    <a:pt x="151352" y="76701"/>
                  </a:lnTo>
                  <a:close/>
                </a:path>
              </a:pathLst>
            </a:custGeom>
            <a:grpFill/>
            <a:ln w="9525" cap="flat">
              <a:noFill/>
              <a:prstDash val="solid"/>
              <a:miter/>
            </a:ln>
          </p:spPr>
          <p:txBody>
            <a:bodyPr rtlCol="0" anchor="ctr"/>
            <a:lstStyle/>
            <a:p>
              <a:endParaRPr lang="en-US"/>
            </a:p>
          </p:txBody>
        </p:sp>
        <p:sp>
          <p:nvSpPr>
            <p:cNvPr id="674" name="Freeform 673">
              <a:extLst>
                <a:ext uri="{FF2B5EF4-FFF2-40B4-BE49-F238E27FC236}">
                  <a16:creationId xmlns:a16="http://schemas.microsoft.com/office/drawing/2014/main" id="{386D62EF-4674-0348-BA82-74DB386850F4}"/>
                </a:ext>
              </a:extLst>
            </p:cNvPr>
            <p:cNvSpPr/>
            <p:nvPr/>
          </p:nvSpPr>
          <p:spPr>
            <a:xfrm>
              <a:off x="4626197" y="3295882"/>
              <a:ext cx="9525" cy="23113"/>
            </a:xfrm>
            <a:custGeom>
              <a:avLst/>
              <a:gdLst>
                <a:gd name="connsiteX0" fmla="*/ 0 w 9525"/>
                <a:gd name="connsiteY0" fmla="*/ 0 h 23113"/>
                <a:gd name="connsiteX1" fmla="*/ 9525 w 9525"/>
                <a:gd name="connsiteY1" fmla="*/ 0 h 23113"/>
                <a:gd name="connsiteX2" fmla="*/ 9525 w 9525"/>
                <a:gd name="connsiteY2" fmla="*/ 23114 h 23113"/>
                <a:gd name="connsiteX3" fmla="*/ 0 w 9525"/>
                <a:gd name="connsiteY3" fmla="*/ 23114 h 23113"/>
              </a:gdLst>
              <a:ahLst/>
              <a:cxnLst>
                <a:cxn ang="0">
                  <a:pos x="connsiteX0" y="connsiteY0"/>
                </a:cxn>
                <a:cxn ang="0">
                  <a:pos x="connsiteX1" y="connsiteY1"/>
                </a:cxn>
                <a:cxn ang="0">
                  <a:pos x="connsiteX2" y="connsiteY2"/>
                </a:cxn>
                <a:cxn ang="0">
                  <a:pos x="connsiteX3" y="connsiteY3"/>
                </a:cxn>
              </a:cxnLst>
              <a:rect l="l" t="t" r="r" b="b"/>
              <a:pathLst>
                <a:path w="9525" h="23113">
                  <a:moveTo>
                    <a:pt x="0" y="0"/>
                  </a:moveTo>
                  <a:lnTo>
                    <a:pt x="9525" y="0"/>
                  </a:lnTo>
                  <a:lnTo>
                    <a:pt x="9525" y="23114"/>
                  </a:lnTo>
                  <a:lnTo>
                    <a:pt x="0" y="23114"/>
                  </a:lnTo>
                  <a:close/>
                </a:path>
              </a:pathLst>
            </a:custGeom>
            <a:grpFill/>
            <a:ln w="9525" cap="flat">
              <a:no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3A30D605-74FE-C144-AF26-063DC20E76E9}"/>
                </a:ext>
              </a:extLst>
            </p:cNvPr>
            <p:cNvSpPr/>
            <p:nvPr/>
          </p:nvSpPr>
          <p:spPr>
            <a:xfrm>
              <a:off x="4626197" y="3328430"/>
              <a:ext cx="9525" cy="14245"/>
            </a:xfrm>
            <a:custGeom>
              <a:avLst/>
              <a:gdLst>
                <a:gd name="connsiteX0" fmla="*/ 0 w 9525"/>
                <a:gd name="connsiteY0" fmla="*/ 0 h 14245"/>
                <a:gd name="connsiteX1" fmla="*/ 9525 w 9525"/>
                <a:gd name="connsiteY1" fmla="*/ 0 h 14245"/>
                <a:gd name="connsiteX2" fmla="*/ 9525 w 9525"/>
                <a:gd name="connsiteY2" fmla="*/ 14246 h 14245"/>
                <a:gd name="connsiteX3" fmla="*/ 0 w 9525"/>
                <a:gd name="connsiteY3" fmla="*/ 14246 h 14245"/>
              </a:gdLst>
              <a:ahLst/>
              <a:cxnLst>
                <a:cxn ang="0">
                  <a:pos x="connsiteX0" y="connsiteY0"/>
                </a:cxn>
                <a:cxn ang="0">
                  <a:pos x="connsiteX1" y="connsiteY1"/>
                </a:cxn>
                <a:cxn ang="0">
                  <a:pos x="connsiteX2" y="connsiteY2"/>
                </a:cxn>
                <a:cxn ang="0">
                  <a:pos x="connsiteX3" y="connsiteY3"/>
                </a:cxn>
              </a:cxnLst>
              <a:rect l="l" t="t" r="r" b="b"/>
              <a:pathLst>
                <a:path w="9525" h="14245">
                  <a:moveTo>
                    <a:pt x="0" y="0"/>
                  </a:moveTo>
                  <a:lnTo>
                    <a:pt x="9525" y="0"/>
                  </a:lnTo>
                  <a:lnTo>
                    <a:pt x="9525" y="14246"/>
                  </a:lnTo>
                  <a:lnTo>
                    <a:pt x="0" y="14246"/>
                  </a:lnTo>
                  <a:close/>
                </a:path>
              </a:pathLst>
            </a:custGeom>
            <a:grpFill/>
            <a:ln w="9525" cap="flat">
              <a:noFill/>
              <a:prstDash val="solid"/>
              <a:miter/>
            </a:ln>
          </p:spPr>
          <p:txBody>
            <a:bodyPr rtlCol="0" anchor="ctr"/>
            <a:lstStyle/>
            <a:p>
              <a:endParaRPr lang="en-US"/>
            </a:p>
          </p:txBody>
        </p:sp>
      </p:grpSp>
      <p:grpSp>
        <p:nvGrpSpPr>
          <p:cNvPr id="676" name="Graphic 241">
            <a:extLst>
              <a:ext uri="{FF2B5EF4-FFF2-40B4-BE49-F238E27FC236}">
                <a16:creationId xmlns:a16="http://schemas.microsoft.com/office/drawing/2014/main" id="{B3830446-26BB-BE43-BB92-071CA48FF75C}"/>
              </a:ext>
            </a:extLst>
          </p:cNvPr>
          <p:cNvGrpSpPr/>
          <p:nvPr userDrawn="1"/>
        </p:nvGrpSpPr>
        <p:grpSpPr>
          <a:xfrm>
            <a:off x="2373783" y="1878813"/>
            <a:ext cx="255193" cy="249573"/>
            <a:chOff x="4400550" y="3263900"/>
            <a:chExt cx="339661" cy="332181"/>
          </a:xfrm>
          <a:solidFill>
            <a:schemeClr val="accent1"/>
          </a:solidFill>
        </p:grpSpPr>
        <p:sp>
          <p:nvSpPr>
            <p:cNvPr id="677" name="Freeform 676">
              <a:extLst>
                <a:ext uri="{FF2B5EF4-FFF2-40B4-BE49-F238E27FC236}">
                  <a16:creationId xmlns:a16="http://schemas.microsoft.com/office/drawing/2014/main" id="{896889BA-5426-0A46-929F-55E6BE3A0984}"/>
                </a:ext>
              </a:extLst>
            </p:cNvPr>
            <p:cNvSpPr/>
            <p:nvPr/>
          </p:nvSpPr>
          <p:spPr>
            <a:xfrm>
              <a:off x="4400550" y="3263900"/>
              <a:ext cx="339661" cy="229253"/>
            </a:xfrm>
            <a:custGeom>
              <a:avLst/>
              <a:gdLst>
                <a:gd name="connsiteX0" fmla="*/ 339662 w 339661"/>
                <a:gd name="connsiteY0" fmla="*/ 229253 h 229253"/>
                <a:gd name="connsiteX1" fmla="*/ 0 w 339661"/>
                <a:gd name="connsiteY1" fmla="*/ 229253 h 229253"/>
                <a:gd name="connsiteX2" fmla="*/ 0 w 339661"/>
                <a:gd name="connsiteY2" fmla="*/ 16321 h 229253"/>
                <a:gd name="connsiteX3" fmla="*/ 16478 w 339661"/>
                <a:gd name="connsiteY3" fmla="*/ 0 h 229253"/>
                <a:gd name="connsiteX4" fmla="*/ 323183 w 339661"/>
                <a:gd name="connsiteY4" fmla="*/ 0 h 229253"/>
                <a:gd name="connsiteX5" fmla="*/ 339662 w 339661"/>
                <a:gd name="connsiteY5" fmla="*/ 16321 h 229253"/>
                <a:gd name="connsiteX6" fmla="*/ 9525 w 339661"/>
                <a:gd name="connsiteY6" fmla="*/ 219819 h 229253"/>
                <a:gd name="connsiteX7" fmla="*/ 330137 w 339661"/>
                <a:gd name="connsiteY7" fmla="*/ 219819 h 229253"/>
                <a:gd name="connsiteX8" fmla="*/ 330137 w 339661"/>
                <a:gd name="connsiteY8" fmla="*/ 16321 h 229253"/>
                <a:gd name="connsiteX9" fmla="*/ 323183 w 339661"/>
                <a:gd name="connsiteY9" fmla="*/ 9434 h 229253"/>
                <a:gd name="connsiteX10" fmla="*/ 16478 w 339661"/>
                <a:gd name="connsiteY10" fmla="*/ 9434 h 229253"/>
                <a:gd name="connsiteX11" fmla="*/ 9525 w 339661"/>
                <a:gd name="connsiteY11" fmla="*/ 16321 h 22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661" h="229253">
                  <a:moveTo>
                    <a:pt x="339662" y="229253"/>
                  </a:moveTo>
                  <a:lnTo>
                    <a:pt x="0" y="229253"/>
                  </a:lnTo>
                  <a:lnTo>
                    <a:pt x="0" y="16321"/>
                  </a:lnTo>
                  <a:cubicBezTo>
                    <a:pt x="52" y="7329"/>
                    <a:pt x="7399" y="52"/>
                    <a:pt x="16478" y="0"/>
                  </a:cubicBezTo>
                  <a:lnTo>
                    <a:pt x="323183" y="0"/>
                  </a:lnTo>
                  <a:cubicBezTo>
                    <a:pt x="332262" y="52"/>
                    <a:pt x="339609" y="7329"/>
                    <a:pt x="339662" y="16321"/>
                  </a:cubicBezTo>
                  <a:close/>
                  <a:moveTo>
                    <a:pt x="9525" y="219819"/>
                  </a:moveTo>
                  <a:lnTo>
                    <a:pt x="330137" y="219819"/>
                  </a:lnTo>
                  <a:lnTo>
                    <a:pt x="330137" y="16321"/>
                  </a:lnTo>
                  <a:cubicBezTo>
                    <a:pt x="330137" y="12518"/>
                    <a:pt x="327023" y="9434"/>
                    <a:pt x="323183" y="9434"/>
                  </a:cubicBezTo>
                  <a:lnTo>
                    <a:pt x="16478" y="9434"/>
                  </a:lnTo>
                  <a:cubicBezTo>
                    <a:pt x="12638" y="9434"/>
                    <a:pt x="9525" y="12518"/>
                    <a:pt x="9525" y="16321"/>
                  </a:cubicBezTo>
                  <a:close/>
                </a:path>
              </a:pathLst>
            </a:custGeom>
            <a:grpFill/>
            <a:ln w="9525" cap="flat">
              <a:no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6D59C19F-7FE3-CF41-BF97-5447CB5AB0B9}"/>
                </a:ext>
              </a:extLst>
            </p:cNvPr>
            <p:cNvSpPr/>
            <p:nvPr/>
          </p:nvSpPr>
          <p:spPr>
            <a:xfrm>
              <a:off x="4400550" y="3483718"/>
              <a:ext cx="339661" cy="50567"/>
            </a:xfrm>
            <a:custGeom>
              <a:avLst/>
              <a:gdLst>
                <a:gd name="connsiteX0" fmla="*/ 325374 w 339661"/>
                <a:gd name="connsiteY0" fmla="*/ 50568 h 50567"/>
                <a:gd name="connsiteX1" fmla="*/ 14288 w 339661"/>
                <a:gd name="connsiteY1" fmla="*/ 50568 h 50567"/>
                <a:gd name="connsiteX2" fmla="*/ 0 w 339661"/>
                <a:gd name="connsiteY2" fmla="*/ 36416 h 50567"/>
                <a:gd name="connsiteX3" fmla="*/ 0 w 339661"/>
                <a:gd name="connsiteY3" fmla="*/ 0 h 50567"/>
                <a:gd name="connsiteX4" fmla="*/ 339662 w 339661"/>
                <a:gd name="connsiteY4" fmla="*/ 0 h 50567"/>
                <a:gd name="connsiteX5" fmla="*/ 339662 w 339661"/>
                <a:gd name="connsiteY5" fmla="*/ 36416 h 50567"/>
                <a:gd name="connsiteX6" fmla="*/ 325374 w 339661"/>
                <a:gd name="connsiteY6" fmla="*/ 50568 h 50567"/>
                <a:gd name="connsiteX7" fmla="*/ 9525 w 339661"/>
                <a:gd name="connsiteY7" fmla="*/ 9434 h 50567"/>
                <a:gd name="connsiteX8" fmla="*/ 9525 w 339661"/>
                <a:gd name="connsiteY8" fmla="*/ 36416 h 50567"/>
                <a:gd name="connsiteX9" fmla="*/ 14288 w 339661"/>
                <a:gd name="connsiteY9" fmla="*/ 41133 h 50567"/>
                <a:gd name="connsiteX10" fmla="*/ 325374 w 339661"/>
                <a:gd name="connsiteY10" fmla="*/ 41133 h 50567"/>
                <a:gd name="connsiteX11" fmla="*/ 330137 w 339661"/>
                <a:gd name="connsiteY11" fmla="*/ 36416 h 50567"/>
                <a:gd name="connsiteX12" fmla="*/ 330137 w 339661"/>
                <a:gd name="connsiteY12" fmla="*/ 9434 h 5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661" h="50567">
                  <a:moveTo>
                    <a:pt x="325374" y="50568"/>
                  </a:moveTo>
                  <a:lnTo>
                    <a:pt x="14288" y="50568"/>
                  </a:lnTo>
                  <a:cubicBezTo>
                    <a:pt x="6397" y="50568"/>
                    <a:pt x="0" y="44232"/>
                    <a:pt x="0" y="36416"/>
                  </a:cubicBezTo>
                  <a:lnTo>
                    <a:pt x="0" y="0"/>
                  </a:lnTo>
                  <a:lnTo>
                    <a:pt x="339662" y="0"/>
                  </a:lnTo>
                  <a:lnTo>
                    <a:pt x="339662" y="36416"/>
                  </a:lnTo>
                  <a:cubicBezTo>
                    <a:pt x="339662" y="44232"/>
                    <a:pt x="333265" y="50568"/>
                    <a:pt x="325374" y="50568"/>
                  </a:cubicBezTo>
                  <a:close/>
                  <a:moveTo>
                    <a:pt x="9525" y="9434"/>
                  </a:moveTo>
                  <a:lnTo>
                    <a:pt x="9525" y="36416"/>
                  </a:lnTo>
                  <a:cubicBezTo>
                    <a:pt x="9525" y="39022"/>
                    <a:pt x="11657" y="41133"/>
                    <a:pt x="14288" y="41133"/>
                  </a:cubicBezTo>
                  <a:lnTo>
                    <a:pt x="325374" y="41133"/>
                  </a:lnTo>
                  <a:cubicBezTo>
                    <a:pt x="328004" y="41133"/>
                    <a:pt x="330137" y="39022"/>
                    <a:pt x="330137" y="36416"/>
                  </a:cubicBezTo>
                  <a:lnTo>
                    <a:pt x="330137" y="9434"/>
                  </a:lnTo>
                  <a:close/>
                </a:path>
              </a:pathLst>
            </a:custGeom>
            <a:grpFill/>
            <a:ln w="9525" cap="flat">
              <a:noFill/>
              <a:prstDash val="solid"/>
              <a:miter/>
            </a:ln>
          </p:spPr>
          <p:txBody>
            <a:bodyPr rtlCol="0" anchor="ctr"/>
            <a:lstStyle/>
            <a:p>
              <a:endParaRPr lang="en-US"/>
            </a:p>
          </p:txBody>
        </p:sp>
        <p:sp>
          <p:nvSpPr>
            <p:cNvPr id="679" name="Freeform 678">
              <a:extLst>
                <a:ext uri="{FF2B5EF4-FFF2-40B4-BE49-F238E27FC236}">
                  <a16:creationId xmlns:a16="http://schemas.microsoft.com/office/drawing/2014/main" id="{0F56A4F0-B07A-254A-8AFF-07F418321D25}"/>
                </a:ext>
              </a:extLst>
            </p:cNvPr>
            <p:cNvSpPr/>
            <p:nvPr/>
          </p:nvSpPr>
          <p:spPr>
            <a:xfrm>
              <a:off x="4508563" y="3529569"/>
              <a:ext cx="107346" cy="66511"/>
            </a:xfrm>
            <a:custGeom>
              <a:avLst/>
              <a:gdLst>
                <a:gd name="connsiteX0" fmla="*/ 107347 w 107346"/>
                <a:gd name="connsiteY0" fmla="*/ 66512 h 66511"/>
                <a:gd name="connsiteX1" fmla="*/ 0 w 107346"/>
                <a:gd name="connsiteY1" fmla="*/ 66512 h 66511"/>
                <a:gd name="connsiteX2" fmla="*/ 0 w 107346"/>
                <a:gd name="connsiteY2" fmla="*/ 0 h 66511"/>
                <a:gd name="connsiteX3" fmla="*/ 9525 w 107346"/>
                <a:gd name="connsiteY3" fmla="*/ 0 h 66511"/>
                <a:gd name="connsiteX4" fmla="*/ 9525 w 107346"/>
                <a:gd name="connsiteY4" fmla="*/ 57077 h 66511"/>
                <a:gd name="connsiteX5" fmla="*/ 97822 w 107346"/>
                <a:gd name="connsiteY5" fmla="*/ 57077 h 66511"/>
                <a:gd name="connsiteX6" fmla="*/ 97822 w 107346"/>
                <a:gd name="connsiteY6" fmla="*/ 0 h 66511"/>
                <a:gd name="connsiteX7" fmla="*/ 107347 w 107346"/>
                <a:gd name="connsiteY7" fmla="*/ 0 h 66511"/>
                <a:gd name="connsiteX8" fmla="*/ 107347 w 107346"/>
                <a:gd name="connsiteY8" fmla="*/ 66512 h 6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346" h="66511">
                  <a:moveTo>
                    <a:pt x="107347" y="66512"/>
                  </a:moveTo>
                  <a:lnTo>
                    <a:pt x="0" y="66512"/>
                  </a:lnTo>
                  <a:lnTo>
                    <a:pt x="0" y="0"/>
                  </a:lnTo>
                  <a:lnTo>
                    <a:pt x="9525" y="0"/>
                  </a:lnTo>
                  <a:lnTo>
                    <a:pt x="9525" y="57077"/>
                  </a:lnTo>
                  <a:lnTo>
                    <a:pt x="97822" y="57077"/>
                  </a:lnTo>
                  <a:lnTo>
                    <a:pt x="97822" y="0"/>
                  </a:lnTo>
                  <a:lnTo>
                    <a:pt x="107347" y="0"/>
                  </a:lnTo>
                  <a:lnTo>
                    <a:pt x="107347" y="66512"/>
                  </a:lnTo>
                  <a:close/>
                </a:path>
              </a:pathLst>
            </a:custGeom>
            <a:grpFill/>
            <a:ln w="9525" cap="flat">
              <a:noFill/>
              <a:prstDash val="solid"/>
              <a:miter/>
            </a:ln>
          </p:spPr>
          <p:txBody>
            <a:bodyPr rtlCol="0" anchor="ctr"/>
            <a:lstStyle/>
            <a:p>
              <a:endParaRPr lang="en-US"/>
            </a:p>
          </p:txBody>
        </p:sp>
        <p:sp>
          <p:nvSpPr>
            <p:cNvPr id="680" name="Freeform 679">
              <a:extLst>
                <a:ext uri="{FF2B5EF4-FFF2-40B4-BE49-F238E27FC236}">
                  <a16:creationId xmlns:a16="http://schemas.microsoft.com/office/drawing/2014/main" id="{E7F8D211-E144-294A-BBCD-FA80D0E0E7A2}"/>
                </a:ext>
              </a:extLst>
            </p:cNvPr>
            <p:cNvSpPr/>
            <p:nvPr/>
          </p:nvSpPr>
          <p:spPr>
            <a:xfrm>
              <a:off x="4477226" y="3586646"/>
              <a:ext cx="169926" cy="9434"/>
            </a:xfrm>
            <a:custGeom>
              <a:avLst/>
              <a:gdLst>
                <a:gd name="connsiteX0" fmla="*/ 0 w 169926"/>
                <a:gd name="connsiteY0" fmla="*/ 0 h 9434"/>
                <a:gd name="connsiteX1" fmla="*/ 169926 w 169926"/>
                <a:gd name="connsiteY1" fmla="*/ 0 h 9434"/>
                <a:gd name="connsiteX2" fmla="*/ 169926 w 169926"/>
                <a:gd name="connsiteY2" fmla="*/ 9434 h 9434"/>
                <a:gd name="connsiteX3" fmla="*/ 0 w 169926"/>
                <a:gd name="connsiteY3" fmla="*/ 9434 h 9434"/>
              </a:gdLst>
              <a:ahLst/>
              <a:cxnLst>
                <a:cxn ang="0">
                  <a:pos x="connsiteX0" y="connsiteY0"/>
                </a:cxn>
                <a:cxn ang="0">
                  <a:pos x="connsiteX1" y="connsiteY1"/>
                </a:cxn>
                <a:cxn ang="0">
                  <a:pos x="connsiteX2" y="connsiteY2"/>
                </a:cxn>
                <a:cxn ang="0">
                  <a:pos x="connsiteX3" y="connsiteY3"/>
                </a:cxn>
              </a:cxnLst>
              <a:rect l="l" t="t" r="r" b="b"/>
              <a:pathLst>
                <a:path w="169926" h="9434">
                  <a:moveTo>
                    <a:pt x="0" y="0"/>
                  </a:moveTo>
                  <a:lnTo>
                    <a:pt x="169926" y="0"/>
                  </a:lnTo>
                  <a:lnTo>
                    <a:pt x="169926" y="9434"/>
                  </a:lnTo>
                  <a:lnTo>
                    <a:pt x="0" y="9434"/>
                  </a:lnTo>
                  <a:close/>
                </a:path>
              </a:pathLst>
            </a:custGeom>
            <a:grpFill/>
            <a:ln w="9525" cap="flat">
              <a:no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1075F574-3D02-7349-966E-C969CDE6E279}"/>
                </a:ext>
              </a:extLst>
            </p:cNvPr>
            <p:cNvSpPr/>
            <p:nvPr/>
          </p:nvSpPr>
          <p:spPr>
            <a:xfrm>
              <a:off x="4445222" y="3287485"/>
              <a:ext cx="250602" cy="182176"/>
            </a:xfrm>
            <a:custGeom>
              <a:avLst/>
              <a:gdLst>
                <a:gd name="connsiteX0" fmla="*/ 250603 w 250602"/>
                <a:gd name="connsiteY0" fmla="*/ 182176 h 182176"/>
                <a:gd name="connsiteX1" fmla="*/ 0 w 250602"/>
                <a:gd name="connsiteY1" fmla="*/ 182176 h 182176"/>
                <a:gd name="connsiteX2" fmla="*/ 0 w 250602"/>
                <a:gd name="connsiteY2" fmla="*/ 0 h 182176"/>
                <a:gd name="connsiteX3" fmla="*/ 250603 w 250602"/>
                <a:gd name="connsiteY3" fmla="*/ 0 h 182176"/>
                <a:gd name="connsiteX4" fmla="*/ 9716 w 250602"/>
                <a:gd name="connsiteY4" fmla="*/ 172742 h 182176"/>
                <a:gd name="connsiteX5" fmla="*/ 241078 w 250602"/>
                <a:gd name="connsiteY5" fmla="*/ 172742 h 182176"/>
                <a:gd name="connsiteX6" fmla="*/ 241078 w 250602"/>
                <a:gd name="connsiteY6" fmla="*/ 9434 h 182176"/>
                <a:gd name="connsiteX7" fmla="*/ 9525 w 250602"/>
                <a:gd name="connsiteY7" fmla="*/ 9434 h 18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602" h="182176">
                  <a:moveTo>
                    <a:pt x="250603" y="182176"/>
                  </a:moveTo>
                  <a:lnTo>
                    <a:pt x="0" y="182176"/>
                  </a:lnTo>
                  <a:lnTo>
                    <a:pt x="0" y="0"/>
                  </a:lnTo>
                  <a:lnTo>
                    <a:pt x="250603" y="0"/>
                  </a:lnTo>
                  <a:close/>
                  <a:moveTo>
                    <a:pt x="9716" y="172742"/>
                  </a:moveTo>
                  <a:lnTo>
                    <a:pt x="241078" y="172742"/>
                  </a:lnTo>
                  <a:lnTo>
                    <a:pt x="241078" y="9434"/>
                  </a:lnTo>
                  <a:lnTo>
                    <a:pt x="9525" y="9434"/>
                  </a:lnTo>
                  <a:close/>
                </a:path>
              </a:pathLst>
            </a:custGeom>
            <a:grpFill/>
            <a:ln w="9525" cap="flat">
              <a:noFill/>
              <a:prstDash val="solid"/>
              <a:miter/>
            </a:ln>
          </p:spPr>
          <p:txBody>
            <a:bodyPr rtlCol="0" anchor="ctr"/>
            <a:lstStyle/>
            <a:p>
              <a:endParaRPr lang="en-US"/>
            </a:p>
          </p:txBody>
        </p:sp>
        <p:sp>
          <p:nvSpPr>
            <p:cNvPr id="682" name="Freeform 681">
              <a:extLst>
                <a:ext uri="{FF2B5EF4-FFF2-40B4-BE49-F238E27FC236}">
                  <a16:creationId xmlns:a16="http://schemas.microsoft.com/office/drawing/2014/main" id="{8088A9F5-CE16-AA45-BEE9-9EC3D6B4E1C7}"/>
                </a:ext>
              </a:extLst>
            </p:cNvPr>
            <p:cNvSpPr/>
            <p:nvPr/>
          </p:nvSpPr>
          <p:spPr>
            <a:xfrm>
              <a:off x="4445222" y="3287485"/>
              <a:ext cx="250602" cy="47171"/>
            </a:xfrm>
            <a:custGeom>
              <a:avLst/>
              <a:gdLst>
                <a:gd name="connsiteX0" fmla="*/ 250603 w 250602"/>
                <a:gd name="connsiteY0" fmla="*/ 47171 h 47171"/>
                <a:gd name="connsiteX1" fmla="*/ 0 w 250602"/>
                <a:gd name="connsiteY1" fmla="*/ 47171 h 47171"/>
                <a:gd name="connsiteX2" fmla="*/ 0 w 250602"/>
                <a:gd name="connsiteY2" fmla="*/ 0 h 47171"/>
                <a:gd name="connsiteX3" fmla="*/ 250603 w 250602"/>
                <a:gd name="connsiteY3" fmla="*/ 0 h 47171"/>
                <a:gd name="connsiteX4" fmla="*/ 9525 w 250602"/>
                <a:gd name="connsiteY4" fmla="*/ 37737 h 47171"/>
                <a:gd name="connsiteX5" fmla="*/ 241078 w 250602"/>
                <a:gd name="connsiteY5" fmla="*/ 37737 h 47171"/>
                <a:gd name="connsiteX6" fmla="*/ 241078 w 250602"/>
                <a:gd name="connsiteY6" fmla="*/ 9434 h 47171"/>
                <a:gd name="connsiteX7" fmla="*/ 9525 w 250602"/>
                <a:gd name="connsiteY7" fmla="*/ 9434 h 4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602" h="47171">
                  <a:moveTo>
                    <a:pt x="250603" y="47171"/>
                  </a:moveTo>
                  <a:lnTo>
                    <a:pt x="0" y="47171"/>
                  </a:lnTo>
                  <a:lnTo>
                    <a:pt x="0" y="0"/>
                  </a:lnTo>
                  <a:lnTo>
                    <a:pt x="250603" y="0"/>
                  </a:lnTo>
                  <a:close/>
                  <a:moveTo>
                    <a:pt x="9525" y="37737"/>
                  </a:moveTo>
                  <a:lnTo>
                    <a:pt x="241078" y="37737"/>
                  </a:lnTo>
                  <a:lnTo>
                    <a:pt x="241078" y="9434"/>
                  </a:lnTo>
                  <a:lnTo>
                    <a:pt x="9525" y="9434"/>
                  </a:lnTo>
                  <a:close/>
                </a:path>
              </a:pathLst>
            </a:custGeom>
            <a:grpFill/>
            <a:ln w="9525" cap="flat">
              <a:noFill/>
              <a:prstDash val="solid"/>
              <a:miter/>
            </a:ln>
          </p:spPr>
          <p:txBody>
            <a:bodyPr rtlCol="0" anchor="ctr"/>
            <a:lstStyle/>
            <a:p>
              <a:endParaRPr lang="en-US"/>
            </a:p>
          </p:txBody>
        </p:sp>
        <p:sp>
          <p:nvSpPr>
            <p:cNvPr id="683" name="Freeform 682">
              <a:extLst>
                <a:ext uri="{FF2B5EF4-FFF2-40B4-BE49-F238E27FC236}">
                  <a16:creationId xmlns:a16="http://schemas.microsoft.com/office/drawing/2014/main" id="{CAFF1783-08AF-3441-9187-A9CA6208001B}"/>
                </a:ext>
              </a:extLst>
            </p:cNvPr>
            <p:cNvSpPr/>
            <p:nvPr/>
          </p:nvSpPr>
          <p:spPr>
            <a:xfrm>
              <a:off x="4464367" y="3306354"/>
              <a:ext cx="9525" cy="9434"/>
            </a:xfrm>
            <a:custGeom>
              <a:avLst/>
              <a:gdLst>
                <a:gd name="connsiteX0" fmla="*/ 0 w 9525"/>
                <a:gd name="connsiteY0" fmla="*/ 0 h 9434"/>
                <a:gd name="connsiteX1" fmla="*/ 9525 w 9525"/>
                <a:gd name="connsiteY1" fmla="*/ 0 h 9434"/>
                <a:gd name="connsiteX2" fmla="*/ 9525 w 9525"/>
                <a:gd name="connsiteY2" fmla="*/ 9434 h 9434"/>
                <a:gd name="connsiteX3" fmla="*/ 0 w 9525"/>
                <a:gd name="connsiteY3" fmla="*/ 9434 h 9434"/>
              </a:gdLst>
              <a:ahLst/>
              <a:cxnLst>
                <a:cxn ang="0">
                  <a:pos x="connsiteX0" y="connsiteY0"/>
                </a:cxn>
                <a:cxn ang="0">
                  <a:pos x="connsiteX1" y="connsiteY1"/>
                </a:cxn>
                <a:cxn ang="0">
                  <a:pos x="connsiteX2" y="connsiteY2"/>
                </a:cxn>
                <a:cxn ang="0">
                  <a:pos x="connsiteX3" y="connsiteY3"/>
                </a:cxn>
              </a:cxnLst>
              <a:rect l="l" t="t" r="r" b="b"/>
              <a:pathLst>
                <a:path w="9525" h="9434">
                  <a:moveTo>
                    <a:pt x="0" y="0"/>
                  </a:moveTo>
                  <a:lnTo>
                    <a:pt x="9525" y="0"/>
                  </a:lnTo>
                  <a:lnTo>
                    <a:pt x="9525" y="9434"/>
                  </a:lnTo>
                  <a:lnTo>
                    <a:pt x="0" y="9434"/>
                  </a:lnTo>
                  <a:close/>
                </a:path>
              </a:pathLst>
            </a:custGeom>
            <a:grpFill/>
            <a:ln w="9525" cap="flat">
              <a:no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9325EDCA-E8AE-A245-BA85-A7ED474360F3}"/>
                </a:ext>
              </a:extLst>
            </p:cNvPr>
            <p:cNvSpPr/>
            <p:nvPr/>
          </p:nvSpPr>
          <p:spPr>
            <a:xfrm>
              <a:off x="4483417" y="3306354"/>
              <a:ext cx="9525" cy="9434"/>
            </a:xfrm>
            <a:custGeom>
              <a:avLst/>
              <a:gdLst>
                <a:gd name="connsiteX0" fmla="*/ 0 w 9525"/>
                <a:gd name="connsiteY0" fmla="*/ 0 h 9434"/>
                <a:gd name="connsiteX1" fmla="*/ 9525 w 9525"/>
                <a:gd name="connsiteY1" fmla="*/ 0 h 9434"/>
                <a:gd name="connsiteX2" fmla="*/ 9525 w 9525"/>
                <a:gd name="connsiteY2" fmla="*/ 9434 h 9434"/>
                <a:gd name="connsiteX3" fmla="*/ 0 w 9525"/>
                <a:gd name="connsiteY3" fmla="*/ 9434 h 9434"/>
              </a:gdLst>
              <a:ahLst/>
              <a:cxnLst>
                <a:cxn ang="0">
                  <a:pos x="connsiteX0" y="connsiteY0"/>
                </a:cxn>
                <a:cxn ang="0">
                  <a:pos x="connsiteX1" y="connsiteY1"/>
                </a:cxn>
                <a:cxn ang="0">
                  <a:pos x="connsiteX2" y="connsiteY2"/>
                </a:cxn>
                <a:cxn ang="0">
                  <a:pos x="connsiteX3" y="connsiteY3"/>
                </a:cxn>
              </a:cxnLst>
              <a:rect l="l" t="t" r="r" b="b"/>
              <a:pathLst>
                <a:path w="9525" h="9434">
                  <a:moveTo>
                    <a:pt x="0" y="0"/>
                  </a:moveTo>
                  <a:lnTo>
                    <a:pt x="9525" y="0"/>
                  </a:lnTo>
                  <a:lnTo>
                    <a:pt x="9525" y="9434"/>
                  </a:lnTo>
                  <a:lnTo>
                    <a:pt x="0" y="9434"/>
                  </a:lnTo>
                  <a:close/>
                </a:path>
              </a:pathLst>
            </a:custGeom>
            <a:grpFill/>
            <a:ln w="9525" cap="flat">
              <a:noFill/>
              <a:prstDash val="solid"/>
              <a:miter/>
            </a:ln>
          </p:spPr>
          <p:txBody>
            <a:bodyPr rtlCol="0" anchor="ctr"/>
            <a:lstStyle/>
            <a:p>
              <a:endParaRPr lang="en-US"/>
            </a:p>
          </p:txBody>
        </p:sp>
        <p:sp>
          <p:nvSpPr>
            <p:cNvPr id="685" name="Freeform 684">
              <a:extLst>
                <a:ext uri="{FF2B5EF4-FFF2-40B4-BE49-F238E27FC236}">
                  <a16:creationId xmlns:a16="http://schemas.microsoft.com/office/drawing/2014/main" id="{F839580C-0600-9646-9839-9CDE16BB88F3}"/>
                </a:ext>
              </a:extLst>
            </p:cNvPr>
            <p:cNvSpPr/>
            <p:nvPr/>
          </p:nvSpPr>
          <p:spPr>
            <a:xfrm>
              <a:off x="4502467" y="3306354"/>
              <a:ext cx="9525" cy="9434"/>
            </a:xfrm>
            <a:custGeom>
              <a:avLst/>
              <a:gdLst>
                <a:gd name="connsiteX0" fmla="*/ 0 w 9525"/>
                <a:gd name="connsiteY0" fmla="*/ 0 h 9434"/>
                <a:gd name="connsiteX1" fmla="*/ 9525 w 9525"/>
                <a:gd name="connsiteY1" fmla="*/ 0 h 9434"/>
                <a:gd name="connsiteX2" fmla="*/ 9525 w 9525"/>
                <a:gd name="connsiteY2" fmla="*/ 9434 h 9434"/>
                <a:gd name="connsiteX3" fmla="*/ 0 w 9525"/>
                <a:gd name="connsiteY3" fmla="*/ 9434 h 9434"/>
              </a:gdLst>
              <a:ahLst/>
              <a:cxnLst>
                <a:cxn ang="0">
                  <a:pos x="connsiteX0" y="connsiteY0"/>
                </a:cxn>
                <a:cxn ang="0">
                  <a:pos x="connsiteX1" y="connsiteY1"/>
                </a:cxn>
                <a:cxn ang="0">
                  <a:pos x="connsiteX2" y="connsiteY2"/>
                </a:cxn>
                <a:cxn ang="0">
                  <a:pos x="connsiteX3" y="connsiteY3"/>
                </a:cxn>
              </a:cxnLst>
              <a:rect l="l" t="t" r="r" b="b"/>
              <a:pathLst>
                <a:path w="9525" h="9434">
                  <a:moveTo>
                    <a:pt x="0" y="0"/>
                  </a:moveTo>
                  <a:lnTo>
                    <a:pt x="9525" y="0"/>
                  </a:lnTo>
                  <a:lnTo>
                    <a:pt x="9525" y="9434"/>
                  </a:lnTo>
                  <a:lnTo>
                    <a:pt x="0" y="9434"/>
                  </a:lnTo>
                  <a:close/>
                </a:path>
              </a:pathLst>
            </a:custGeom>
            <a:grpFill/>
            <a:ln w="9525" cap="flat">
              <a:noFill/>
              <a:prstDash val="solid"/>
              <a:miter/>
            </a:ln>
          </p:spPr>
          <p:txBody>
            <a:bodyPr rtlCol="0" anchor="ctr"/>
            <a:lstStyle/>
            <a:p>
              <a:endParaRPr lang="en-US"/>
            </a:p>
          </p:txBody>
        </p:sp>
        <p:sp>
          <p:nvSpPr>
            <p:cNvPr id="686" name="Freeform 685">
              <a:extLst>
                <a:ext uri="{FF2B5EF4-FFF2-40B4-BE49-F238E27FC236}">
                  <a16:creationId xmlns:a16="http://schemas.microsoft.com/office/drawing/2014/main" id="{ED41CEEE-1EF0-5C4D-BD93-A665215FB20A}"/>
                </a:ext>
              </a:extLst>
            </p:cNvPr>
            <p:cNvSpPr/>
            <p:nvPr/>
          </p:nvSpPr>
          <p:spPr>
            <a:xfrm>
              <a:off x="4466653" y="3347110"/>
              <a:ext cx="88201" cy="99060"/>
            </a:xfrm>
            <a:custGeom>
              <a:avLst/>
              <a:gdLst>
                <a:gd name="connsiteX0" fmla="*/ 87630 w 88201"/>
                <a:gd name="connsiteY0" fmla="*/ 99060 h 99060"/>
                <a:gd name="connsiteX1" fmla="*/ 0 w 88201"/>
                <a:gd name="connsiteY1" fmla="*/ 99060 h 99060"/>
                <a:gd name="connsiteX2" fmla="*/ 571 w 88201"/>
                <a:gd name="connsiteY2" fmla="*/ 0 h 99060"/>
                <a:gd name="connsiteX3" fmla="*/ 88202 w 88201"/>
                <a:gd name="connsiteY3" fmla="*/ 0 h 99060"/>
                <a:gd name="connsiteX4" fmla="*/ 10096 w 88201"/>
                <a:gd name="connsiteY4" fmla="*/ 89437 h 99060"/>
                <a:gd name="connsiteX5" fmla="*/ 78581 w 88201"/>
                <a:gd name="connsiteY5" fmla="*/ 89437 h 99060"/>
                <a:gd name="connsiteX6" fmla="*/ 78581 w 88201"/>
                <a:gd name="connsiteY6" fmla="*/ 9434 h 99060"/>
                <a:gd name="connsiteX7" fmla="*/ 10096 w 88201"/>
                <a:gd name="connsiteY7" fmla="*/ 9434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201" h="99060">
                  <a:moveTo>
                    <a:pt x="87630" y="99060"/>
                  </a:moveTo>
                  <a:lnTo>
                    <a:pt x="0" y="99060"/>
                  </a:lnTo>
                  <a:lnTo>
                    <a:pt x="571" y="0"/>
                  </a:lnTo>
                  <a:lnTo>
                    <a:pt x="88202" y="0"/>
                  </a:lnTo>
                  <a:close/>
                  <a:moveTo>
                    <a:pt x="10096" y="89437"/>
                  </a:moveTo>
                  <a:lnTo>
                    <a:pt x="78581" y="89437"/>
                  </a:lnTo>
                  <a:lnTo>
                    <a:pt x="78581" y="9434"/>
                  </a:lnTo>
                  <a:lnTo>
                    <a:pt x="10096" y="9434"/>
                  </a:lnTo>
                  <a:close/>
                </a:path>
              </a:pathLst>
            </a:custGeom>
            <a:grpFill/>
            <a:ln w="9525" cap="flat">
              <a:noFill/>
              <a:prstDash val="solid"/>
              <a:miter/>
            </a:ln>
          </p:spPr>
          <p:txBody>
            <a:bodyPr rtlCol="0" anchor="ctr"/>
            <a:lstStyle/>
            <a:p>
              <a:endParaRPr lang="en-US"/>
            </a:p>
          </p:txBody>
        </p:sp>
        <p:sp>
          <p:nvSpPr>
            <p:cNvPr id="687" name="Freeform 686">
              <a:extLst>
                <a:ext uri="{FF2B5EF4-FFF2-40B4-BE49-F238E27FC236}">
                  <a16:creationId xmlns:a16="http://schemas.microsoft.com/office/drawing/2014/main" id="{EBE1BF7E-06AA-B440-8B35-3FE59287B046}"/>
                </a:ext>
              </a:extLst>
            </p:cNvPr>
            <p:cNvSpPr/>
            <p:nvPr/>
          </p:nvSpPr>
          <p:spPr>
            <a:xfrm>
              <a:off x="4570476" y="3347393"/>
              <a:ext cx="103536" cy="52360"/>
            </a:xfrm>
            <a:custGeom>
              <a:avLst/>
              <a:gdLst>
                <a:gd name="connsiteX0" fmla="*/ 103442 w 103536"/>
                <a:gd name="connsiteY0" fmla="*/ 52360 h 52360"/>
                <a:gd name="connsiteX1" fmla="*/ 0 w 103536"/>
                <a:gd name="connsiteY1" fmla="*/ 52360 h 52360"/>
                <a:gd name="connsiteX2" fmla="*/ 0 w 103536"/>
                <a:gd name="connsiteY2" fmla="*/ 0 h 52360"/>
                <a:gd name="connsiteX3" fmla="*/ 103537 w 103536"/>
                <a:gd name="connsiteY3" fmla="*/ 0 h 52360"/>
                <a:gd name="connsiteX4" fmla="*/ 9525 w 103536"/>
                <a:gd name="connsiteY4" fmla="*/ 42926 h 52360"/>
                <a:gd name="connsiteX5" fmla="*/ 94012 w 103536"/>
                <a:gd name="connsiteY5" fmla="*/ 42926 h 52360"/>
                <a:gd name="connsiteX6" fmla="*/ 94012 w 103536"/>
                <a:gd name="connsiteY6" fmla="*/ 9623 h 52360"/>
                <a:gd name="connsiteX7" fmla="*/ 9525 w 103536"/>
                <a:gd name="connsiteY7" fmla="*/ 9623 h 5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36" h="52360">
                  <a:moveTo>
                    <a:pt x="103442" y="52360"/>
                  </a:moveTo>
                  <a:lnTo>
                    <a:pt x="0" y="52360"/>
                  </a:lnTo>
                  <a:lnTo>
                    <a:pt x="0" y="0"/>
                  </a:lnTo>
                  <a:lnTo>
                    <a:pt x="103537" y="0"/>
                  </a:lnTo>
                  <a:close/>
                  <a:moveTo>
                    <a:pt x="9525" y="42926"/>
                  </a:moveTo>
                  <a:lnTo>
                    <a:pt x="94012" y="42926"/>
                  </a:lnTo>
                  <a:lnTo>
                    <a:pt x="94012" y="9623"/>
                  </a:lnTo>
                  <a:lnTo>
                    <a:pt x="9525" y="9623"/>
                  </a:lnTo>
                  <a:close/>
                </a:path>
              </a:pathLst>
            </a:custGeom>
            <a:grpFill/>
            <a:ln w="9525" cap="flat">
              <a:noFill/>
              <a:prstDash val="solid"/>
              <a:miter/>
            </a:ln>
          </p:spPr>
          <p:txBody>
            <a:bodyPr rtlCol="0" anchor="ctr"/>
            <a:lstStyle/>
            <a:p>
              <a:endParaRPr lang="en-US"/>
            </a:p>
          </p:txBody>
        </p:sp>
        <p:sp>
          <p:nvSpPr>
            <p:cNvPr id="688" name="Freeform 687">
              <a:extLst>
                <a:ext uri="{FF2B5EF4-FFF2-40B4-BE49-F238E27FC236}">
                  <a16:creationId xmlns:a16="http://schemas.microsoft.com/office/drawing/2014/main" id="{067F3784-B858-BB46-ABD6-3BCC8EB48214}"/>
                </a:ext>
              </a:extLst>
            </p:cNvPr>
            <p:cNvSpPr/>
            <p:nvPr/>
          </p:nvSpPr>
          <p:spPr>
            <a:xfrm>
              <a:off x="4570380" y="3413716"/>
              <a:ext cx="103536" cy="32736"/>
            </a:xfrm>
            <a:custGeom>
              <a:avLst/>
              <a:gdLst>
                <a:gd name="connsiteX0" fmla="*/ 103442 w 103536"/>
                <a:gd name="connsiteY0" fmla="*/ 32737 h 32736"/>
                <a:gd name="connsiteX1" fmla="*/ 0 w 103536"/>
                <a:gd name="connsiteY1" fmla="*/ 32737 h 32736"/>
                <a:gd name="connsiteX2" fmla="*/ 0 w 103536"/>
                <a:gd name="connsiteY2" fmla="*/ 0 h 32736"/>
                <a:gd name="connsiteX3" fmla="*/ 103537 w 103536"/>
                <a:gd name="connsiteY3" fmla="*/ 0 h 32736"/>
                <a:gd name="connsiteX4" fmla="*/ 9525 w 103536"/>
                <a:gd name="connsiteY4" fmla="*/ 23303 h 32736"/>
                <a:gd name="connsiteX5" fmla="*/ 93917 w 103536"/>
                <a:gd name="connsiteY5" fmla="*/ 23303 h 32736"/>
                <a:gd name="connsiteX6" fmla="*/ 93917 w 103536"/>
                <a:gd name="connsiteY6" fmla="*/ 9623 h 32736"/>
                <a:gd name="connsiteX7" fmla="*/ 9430 w 103536"/>
                <a:gd name="connsiteY7" fmla="*/ 9623 h 3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536" h="32736">
                  <a:moveTo>
                    <a:pt x="103442" y="32737"/>
                  </a:moveTo>
                  <a:lnTo>
                    <a:pt x="0" y="32737"/>
                  </a:lnTo>
                  <a:lnTo>
                    <a:pt x="0" y="0"/>
                  </a:lnTo>
                  <a:lnTo>
                    <a:pt x="103537" y="0"/>
                  </a:lnTo>
                  <a:close/>
                  <a:moveTo>
                    <a:pt x="9525" y="23303"/>
                  </a:moveTo>
                  <a:lnTo>
                    <a:pt x="93917" y="23303"/>
                  </a:lnTo>
                  <a:lnTo>
                    <a:pt x="93917" y="9623"/>
                  </a:lnTo>
                  <a:lnTo>
                    <a:pt x="9430" y="9623"/>
                  </a:lnTo>
                  <a:close/>
                </a:path>
              </a:pathLst>
            </a:custGeom>
            <a:grpFill/>
            <a:ln w="9525" cap="flat">
              <a:noFill/>
              <a:prstDash val="solid"/>
              <a:miter/>
            </a:ln>
          </p:spPr>
          <p:txBody>
            <a:bodyPr rtlCol="0" anchor="ctr"/>
            <a:lstStyle/>
            <a:p>
              <a:endParaRPr lang="en-US"/>
            </a:p>
          </p:txBody>
        </p:sp>
      </p:grpSp>
      <p:grpSp>
        <p:nvGrpSpPr>
          <p:cNvPr id="689" name="Graphic 256">
            <a:extLst>
              <a:ext uri="{FF2B5EF4-FFF2-40B4-BE49-F238E27FC236}">
                <a16:creationId xmlns:a16="http://schemas.microsoft.com/office/drawing/2014/main" id="{4AF28155-EE76-1C45-A6FB-29B08938FAE3}"/>
              </a:ext>
            </a:extLst>
          </p:cNvPr>
          <p:cNvGrpSpPr/>
          <p:nvPr userDrawn="1"/>
        </p:nvGrpSpPr>
        <p:grpSpPr>
          <a:xfrm>
            <a:off x="2371418" y="2433926"/>
            <a:ext cx="259923" cy="257725"/>
            <a:chOff x="4400549" y="3257463"/>
            <a:chExt cx="345958" cy="343033"/>
          </a:xfrm>
          <a:solidFill>
            <a:schemeClr val="accent1"/>
          </a:solidFill>
        </p:grpSpPr>
        <p:sp>
          <p:nvSpPr>
            <p:cNvPr id="690" name="Freeform 689">
              <a:extLst>
                <a:ext uri="{FF2B5EF4-FFF2-40B4-BE49-F238E27FC236}">
                  <a16:creationId xmlns:a16="http://schemas.microsoft.com/office/drawing/2014/main" id="{B35D3E0D-0C39-8648-B7E4-8F7E1CE19595}"/>
                </a:ext>
              </a:extLst>
            </p:cNvPr>
            <p:cNvSpPr/>
            <p:nvPr/>
          </p:nvSpPr>
          <p:spPr>
            <a:xfrm>
              <a:off x="4487109" y="3424551"/>
              <a:ext cx="52361" cy="9267"/>
            </a:xfrm>
            <a:custGeom>
              <a:avLst/>
              <a:gdLst>
                <a:gd name="connsiteX0" fmla="*/ 0 w 52361"/>
                <a:gd name="connsiteY0" fmla="*/ 0 h 9267"/>
                <a:gd name="connsiteX1" fmla="*/ 52362 w 52361"/>
                <a:gd name="connsiteY1" fmla="*/ 0 h 9267"/>
                <a:gd name="connsiteX2" fmla="*/ 52362 w 52361"/>
                <a:gd name="connsiteY2" fmla="*/ 9268 h 9267"/>
                <a:gd name="connsiteX3" fmla="*/ 0 w 52361"/>
                <a:gd name="connsiteY3" fmla="*/ 9268 h 9267"/>
              </a:gdLst>
              <a:ahLst/>
              <a:cxnLst>
                <a:cxn ang="0">
                  <a:pos x="connsiteX0" y="connsiteY0"/>
                </a:cxn>
                <a:cxn ang="0">
                  <a:pos x="connsiteX1" y="connsiteY1"/>
                </a:cxn>
                <a:cxn ang="0">
                  <a:pos x="connsiteX2" y="connsiteY2"/>
                </a:cxn>
                <a:cxn ang="0">
                  <a:pos x="connsiteX3" y="connsiteY3"/>
                </a:cxn>
              </a:cxnLst>
              <a:rect l="l" t="t" r="r" b="b"/>
              <a:pathLst>
                <a:path w="52361" h="9267">
                  <a:moveTo>
                    <a:pt x="0" y="0"/>
                  </a:moveTo>
                  <a:lnTo>
                    <a:pt x="52362" y="0"/>
                  </a:lnTo>
                  <a:lnTo>
                    <a:pt x="52362" y="9268"/>
                  </a:lnTo>
                  <a:lnTo>
                    <a:pt x="0" y="9268"/>
                  </a:lnTo>
                  <a:close/>
                </a:path>
              </a:pathLst>
            </a:custGeom>
            <a:grpFill/>
            <a:ln w="9268" cap="flat">
              <a:noFill/>
              <a:prstDash val="solid"/>
              <a:miter/>
            </a:ln>
          </p:spPr>
          <p:txBody>
            <a:bodyPr rtlCol="0" anchor="ctr"/>
            <a:lstStyle/>
            <a:p>
              <a:endParaRPr lang="en-US"/>
            </a:p>
          </p:txBody>
        </p:sp>
        <p:sp>
          <p:nvSpPr>
            <p:cNvPr id="691" name="Freeform 690">
              <a:extLst>
                <a:ext uri="{FF2B5EF4-FFF2-40B4-BE49-F238E27FC236}">
                  <a16:creationId xmlns:a16="http://schemas.microsoft.com/office/drawing/2014/main" id="{C7CD8B61-F8B1-1342-BE7B-0F9F5458AACB}"/>
                </a:ext>
              </a:extLst>
            </p:cNvPr>
            <p:cNvSpPr/>
            <p:nvPr/>
          </p:nvSpPr>
          <p:spPr>
            <a:xfrm rot="-3600600">
              <a:off x="4418278" y="3456381"/>
              <a:ext cx="50137" cy="9267"/>
            </a:xfrm>
            <a:custGeom>
              <a:avLst/>
              <a:gdLst>
                <a:gd name="connsiteX0" fmla="*/ 0 w 50137"/>
                <a:gd name="connsiteY0" fmla="*/ 0 h 9267"/>
                <a:gd name="connsiteX1" fmla="*/ 50138 w 50137"/>
                <a:gd name="connsiteY1" fmla="*/ 0 h 9267"/>
                <a:gd name="connsiteX2" fmla="*/ 50138 w 50137"/>
                <a:gd name="connsiteY2" fmla="*/ 9268 h 9267"/>
                <a:gd name="connsiteX3" fmla="*/ 0 w 50137"/>
                <a:gd name="connsiteY3" fmla="*/ 9268 h 9267"/>
              </a:gdLst>
              <a:ahLst/>
              <a:cxnLst>
                <a:cxn ang="0">
                  <a:pos x="connsiteX0" y="connsiteY0"/>
                </a:cxn>
                <a:cxn ang="0">
                  <a:pos x="connsiteX1" y="connsiteY1"/>
                </a:cxn>
                <a:cxn ang="0">
                  <a:pos x="connsiteX2" y="connsiteY2"/>
                </a:cxn>
                <a:cxn ang="0">
                  <a:pos x="connsiteX3" y="connsiteY3"/>
                </a:cxn>
              </a:cxnLst>
              <a:rect l="l" t="t" r="r" b="b"/>
              <a:pathLst>
                <a:path w="50137" h="9267">
                  <a:moveTo>
                    <a:pt x="0" y="0"/>
                  </a:moveTo>
                  <a:lnTo>
                    <a:pt x="50138" y="0"/>
                  </a:lnTo>
                  <a:lnTo>
                    <a:pt x="50138" y="9268"/>
                  </a:lnTo>
                  <a:lnTo>
                    <a:pt x="0" y="9268"/>
                  </a:lnTo>
                  <a:close/>
                </a:path>
              </a:pathLst>
            </a:custGeom>
            <a:grpFill/>
            <a:ln w="9268" cap="flat">
              <a:noFill/>
              <a:prstDash val="solid"/>
              <a:miter/>
            </a:ln>
          </p:spPr>
          <p:txBody>
            <a:bodyPr rtlCol="0" anchor="ctr"/>
            <a:lstStyle/>
            <a:p>
              <a:endParaRPr lang="en-US"/>
            </a:p>
          </p:txBody>
        </p:sp>
        <p:sp>
          <p:nvSpPr>
            <p:cNvPr id="692" name="Freeform 691">
              <a:extLst>
                <a:ext uri="{FF2B5EF4-FFF2-40B4-BE49-F238E27FC236}">
                  <a16:creationId xmlns:a16="http://schemas.microsoft.com/office/drawing/2014/main" id="{F9FEFB42-1F96-724D-B59E-14D846878702}"/>
                </a:ext>
              </a:extLst>
            </p:cNvPr>
            <p:cNvSpPr/>
            <p:nvPr/>
          </p:nvSpPr>
          <p:spPr>
            <a:xfrm rot="-1798200">
              <a:off x="4430954" y="3513423"/>
              <a:ext cx="9267" cy="51342"/>
            </a:xfrm>
            <a:custGeom>
              <a:avLst/>
              <a:gdLst>
                <a:gd name="connsiteX0" fmla="*/ 0 w 9267"/>
                <a:gd name="connsiteY0" fmla="*/ 0 h 51342"/>
                <a:gd name="connsiteX1" fmla="*/ 9268 w 9267"/>
                <a:gd name="connsiteY1" fmla="*/ 0 h 51342"/>
                <a:gd name="connsiteX2" fmla="*/ 9268 w 9267"/>
                <a:gd name="connsiteY2" fmla="*/ 51342 h 51342"/>
                <a:gd name="connsiteX3" fmla="*/ 0 w 9267"/>
                <a:gd name="connsiteY3" fmla="*/ 51342 h 51342"/>
              </a:gdLst>
              <a:ahLst/>
              <a:cxnLst>
                <a:cxn ang="0">
                  <a:pos x="connsiteX0" y="connsiteY0"/>
                </a:cxn>
                <a:cxn ang="0">
                  <a:pos x="connsiteX1" y="connsiteY1"/>
                </a:cxn>
                <a:cxn ang="0">
                  <a:pos x="connsiteX2" y="connsiteY2"/>
                </a:cxn>
                <a:cxn ang="0">
                  <a:pos x="connsiteX3" y="connsiteY3"/>
                </a:cxn>
              </a:cxnLst>
              <a:rect l="l" t="t" r="r" b="b"/>
              <a:pathLst>
                <a:path w="9267" h="51342">
                  <a:moveTo>
                    <a:pt x="0" y="0"/>
                  </a:moveTo>
                  <a:lnTo>
                    <a:pt x="9268" y="0"/>
                  </a:lnTo>
                  <a:lnTo>
                    <a:pt x="9268" y="51342"/>
                  </a:lnTo>
                  <a:lnTo>
                    <a:pt x="0" y="51342"/>
                  </a:lnTo>
                  <a:close/>
                </a:path>
              </a:pathLst>
            </a:custGeom>
            <a:grpFill/>
            <a:ln w="9268" cap="flat">
              <a:no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7AD1BB20-566C-3D47-8BFF-BC3AC13C66C2}"/>
                </a:ext>
              </a:extLst>
            </p:cNvPr>
            <p:cNvSpPr/>
            <p:nvPr/>
          </p:nvSpPr>
          <p:spPr>
            <a:xfrm>
              <a:off x="4473485" y="3579690"/>
              <a:ext cx="52361" cy="9267"/>
            </a:xfrm>
            <a:custGeom>
              <a:avLst/>
              <a:gdLst>
                <a:gd name="connsiteX0" fmla="*/ 0 w 52361"/>
                <a:gd name="connsiteY0" fmla="*/ 0 h 9267"/>
                <a:gd name="connsiteX1" fmla="*/ 52362 w 52361"/>
                <a:gd name="connsiteY1" fmla="*/ 0 h 9267"/>
                <a:gd name="connsiteX2" fmla="*/ 52362 w 52361"/>
                <a:gd name="connsiteY2" fmla="*/ 9268 h 9267"/>
                <a:gd name="connsiteX3" fmla="*/ 0 w 52361"/>
                <a:gd name="connsiteY3" fmla="*/ 9268 h 9267"/>
              </a:gdLst>
              <a:ahLst/>
              <a:cxnLst>
                <a:cxn ang="0">
                  <a:pos x="connsiteX0" y="connsiteY0"/>
                </a:cxn>
                <a:cxn ang="0">
                  <a:pos x="connsiteX1" y="connsiteY1"/>
                </a:cxn>
                <a:cxn ang="0">
                  <a:pos x="connsiteX2" y="connsiteY2"/>
                </a:cxn>
                <a:cxn ang="0">
                  <a:pos x="connsiteX3" y="connsiteY3"/>
                </a:cxn>
              </a:cxnLst>
              <a:rect l="l" t="t" r="r" b="b"/>
              <a:pathLst>
                <a:path w="52361" h="9267">
                  <a:moveTo>
                    <a:pt x="0" y="0"/>
                  </a:moveTo>
                  <a:lnTo>
                    <a:pt x="52362" y="0"/>
                  </a:lnTo>
                  <a:lnTo>
                    <a:pt x="52362" y="9268"/>
                  </a:lnTo>
                  <a:lnTo>
                    <a:pt x="0" y="9268"/>
                  </a:lnTo>
                  <a:close/>
                </a:path>
              </a:pathLst>
            </a:custGeom>
            <a:grpFill/>
            <a:ln w="9268" cap="flat">
              <a:noFill/>
              <a:prstDash val="solid"/>
              <a:miter/>
            </a:ln>
          </p:spPr>
          <p:txBody>
            <a:bodyPr rtlCol="0" anchor="ctr"/>
            <a:lstStyle/>
            <a:p>
              <a:endParaRPr lang="en-US"/>
            </a:p>
          </p:txBody>
        </p:sp>
        <p:sp>
          <p:nvSpPr>
            <p:cNvPr id="694" name="Freeform 693">
              <a:extLst>
                <a:ext uri="{FF2B5EF4-FFF2-40B4-BE49-F238E27FC236}">
                  <a16:creationId xmlns:a16="http://schemas.microsoft.com/office/drawing/2014/main" id="{F3C23248-02AF-BF45-9531-CC799006C94C}"/>
                </a:ext>
              </a:extLst>
            </p:cNvPr>
            <p:cNvSpPr/>
            <p:nvPr/>
          </p:nvSpPr>
          <p:spPr>
            <a:xfrm rot="-3600600">
              <a:off x="4544152" y="3546985"/>
              <a:ext cx="51991" cy="9267"/>
            </a:xfrm>
            <a:custGeom>
              <a:avLst/>
              <a:gdLst>
                <a:gd name="connsiteX0" fmla="*/ 0 w 51991"/>
                <a:gd name="connsiteY0" fmla="*/ 0 h 9267"/>
                <a:gd name="connsiteX1" fmla="*/ 51991 w 51991"/>
                <a:gd name="connsiteY1" fmla="*/ 0 h 9267"/>
                <a:gd name="connsiteX2" fmla="*/ 51991 w 51991"/>
                <a:gd name="connsiteY2" fmla="*/ 9268 h 9267"/>
                <a:gd name="connsiteX3" fmla="*/ 0 w 51991"/>
                <a:gd name="connsiteY3" fmla="*/ 9268 h 9267"/>
              </a:gdLst>
              <a:ahLst/>
              <a:cxnLst>
                <a:cxn ang="0">
                  <a:pos x="connsiteX0" y="connsiteY0"/>
                </a:cxn>
                <a:cxn ang="0">
                  <a:pos x="connsiteX1" y="connsiteY1"/>
                </a:cxn>
                <a:cxn ang="0">
                  <a:pos x="connsiteX2" y="connsiteY2"/>
                </a:cxn>
                <a:cxn ang="0">
                  <a:pos x="connsiteX3" y="connsiteY3"/>
                </a:cxn>
              </a:cxnLst>
              <a:rect l="l" t="t" r="r" b="b"/>
              <a:pathLst>
                <a:path w="51991" h="9267">
                  <a:moveTo>
                    <a:pt x="0" y="0"/>
                  </a:moveTo>
                  <a:lnTo>
                    <a:pt x="51991" y="0"/>
                  </a:lnTo>
                  <a:lnTo>
                    <a:pt x="51991" y="9268"/>
                  </a:lnTo>
                  <a:lnTo>
                    <a:pt x="0" y="9268"/>
                  </a:lnTo>
                  <a:close/>
                </a:path>
              </a:pathLst>
            </a:custGeom>
            <a:grpFill/>
            <a:ln w="9268" cap="flat">
              <a:noFill/>
              <a:prstDash val="solid"/>
              <a:miter/>
            </a:ln>
          </p:spPr>
          <p:txBody>
            <a:bodyPr rtlCol="0" anchor="ctr"/>
            <a:lstStyle/>
            <a:p>
              <a:endParaRPr lang="en-US"/>
            </a:p>
          </p:txBody>
        </p:sp>
        <p:sp>
          <p:nvSpPr>
            <p:cNvPr id="695" name="Freeform 694">
              <a:extLst>
                <a:ext uri="{FF2B5EF4-FFF2-40B4-BE49-F238E27FC236}">
                  <a16:creationId xmlns:a16="http://schemas.microsoft.com/office/drawing/2014/main" id="{9C9BD24E-AB7F-3248-B8ED-D3294FF58DC7}"/>
                </a:ext>
              </a:extLst>
            </p:cNvPr>
            <p:cNvSpPr/>
            <p:nvPr/>
          </p:nvSpPr>
          <p:spPr>
            <a:xfrm rot="-1798200">
              <a:off x="4706896" y="3370171"/>
              <a:ext cx="9267" cy="52454"/>
            </a:xfrm>
            <a:custGeom>
              <a:avLst/>
              <a:gdLst>
                <a:gd name="connsiteX0" fmla="*/ 0 w 9267"/>
                <a:gd name="connsiteY0" fmla="*/ 0 h 52454"/>
                <a:gd name="connsiteX1" fmla="*/ 9268 w 9267"/>
                <a:gd name="connsiteY1" fmla="*/ 0 h 52454"/>
                <a:gd name="connsiteX2" fmla="*/ 9268 w 9267"/>
                <a:gd name="connsiteY2" fmla="*/ 52454 h 52454"/>
                <a:gd name="connsiteX3" fmla="*/ 0 w 9267"/>
                <a:gd name="connsiteY3" fmla="*/ 52454 h 52454"/>
              </a:gdLst>
              <a:ahLst/>
              <a:cxnLst>
                <a:cxn ang="0">
                  <a:pos x="connsiteX0" y="connsiteY0"/>
                </a:cxn>
                <a:cxn ang="0">
                  <a:pos x="connsiteX1" y="connsiteY1"/>
                </a:cxn>
                <a:cxn ang="0">
                  <a:pos x="connsiteX2" y="connsiteY2"/>
                </a:cxn>
                <a:cxn ang="0">
                  <a:pos x="connsiteX3" y="connsiteY3"/>
                </a:cxn>
              </a:cxnLst>
              <a:rect l="l" t="t" r="r" b="b"/>
              <a:pathLst>
                <a:path w="9267" h="52454">
                  <a:moveTo>
                    <a:pt x="0" y="0"/>
                  </a:moveTo>
                  <a:lnTo>
                    <a:pt x="9268" y="0"/>
                  </a:lnTo>
                  <a:lnTo>
                    <a:pt x="9268" y="52454"/>
                  </a:lnTo>
                  <a:lnTo>
                    <a:pt x="0" y="52454"/>
                  </a:lnTo>
                  <a:close/>
                </a:path>
              </a:pathLst>
            </a:custGeom>
            <a:grpFill/>
            <a:ln w="9268" cap="flat">
              <a:noFill/>
              <a:prstDash val="solid"/>
              <a:miter/>
            </a:ln>
          </p:spPr>
          <p:txBody>
            <a:bodyPr rtlCol="0" anchor="ctr"/>
            <a:lstStyle/>
            <a:p>
              <a:endParaRPr lang="en-US"/>
            </a:p>
          </p:txBody>
        </p:sp>
        <p:sp>
          <p:nvSpPr>
            <p:cNvPr id="696" name="Freeform 695">
              <a:extLst>
                <a:ext uri="{FF2B5EF4-FFF2-40B4-BE49-F238E27FC236}">
                  <a16:creationId xmlns:a16="http://schemas.microsoft.com/office/drawing/2014/main" id="{EEF41E64-0100-9C4E-A92D-EC0CC4E99E38}"/>
                </a:ext>
              </a:extLst>
            </p:cNvPr>
            <p:cNvSpPr/>
            <p:nvPr/>
          </p:nvSpPr>
          <p:spPr>
            <a:xfrm>
              <a:off x="4621118" y="3346982"/>
              <a:ext cx="52732" cy="9267"/>
            </a:xfrm>
            <a:custGeom>
              <a:avLst/>
              <a:gdLst>
                <a:gd name="connsiteX0" fmla="*/ 0 w 52732"/>
                <a:gd name="connsiteY0" fmla="*/ 0 h 9267"/>
                <a:gd name="connsiteX1" fmla="*/ 52732 w 52732"/>
                <a:gd name="connsiteY1" fmla="*/ 0 h 9267"/>
                <a:gd name="connsiteX2" fmla="*/ 52732 w 52732"/>
                <a:gd name="connsiteY2" fmla="*/ 9268 h 9267"/>
                <a:gd name="connsiteX3" fmla="*/ 0 w 52732"/>
                <a:gd name="connsiteY3" fmla="*/ 9268 h 9267"/>
              </a:gdLst>
              <a:ahLst/>
              <a:cxnLst>
                <a:cxn ang="0">
                  <a:pos x="connsiteX0" y="connsiteY0"/>
                </a:cxn>
                <a:cxn ang="0">
                  <a:pos x="connsiteX1" y="connsiteY1"/>
                </a:cxn>
                <a:cxn ang="0">
                  <a:pos x="connsiteX2" y="connsiteY2"/>
                </a:cxn>
                <a:cxn ang="0">
                  <a:pos x="connsiteX3" y="connsiteY3"/>
                </a:cxn>
              </a:cxnLst>
              <a:rect l="l" t="t" r="r" b="b"/>
              <a:pathLst>
                <a:path w="52732" h="9267">
                  <a:moveTo>
                    <a:pt x="0" y="0"/>
                  </a:moveTo>
                  <a:lnTo>
                    <a:pt x="52732" y="0"/>
                  </a:lnTo>
                  <a:lnTo>
                    <a:pt x="52732" y="9268"/>
                  </a:lnTo>
                  <a:lnTo>
                    <a:pt x="0" y="9268"/>
                  </a:lnTo>
                  <a:close/>
                </a:path>
              </a:pathLst>
            </a:custGeom>
            <a:grpFill/>
            <a:ln w="9268" cap="flat">
              <a:noFill/>
              <a:prstDash val="solid"/>
              <a:miter/>
            </a:ln>
          </p:spPr>
          <p:txBody>
            <a:bodyPr rtlCol="0" anchor="ctr"/>
            <a:lstStyle/>
            <a:p>
              <a:endParaRPr lang="en-US"/>
            </a:p>
          </p:txBody>
        </p:sp>
        <p:sp>
          <p:nvSpPr>
            <p:cNvPr id="697" name="Freeform 696">
              <a:extLst>
                <a:ext uri="{FF2B5EF4-FFF2-40B4-BE49-F238E27FC236}">
                  <a16:creationId xmlns:a16="http://schemas.microsoft.com/office/drawing/2014/main" id="{FEEC8D57-0433-4746-8F75-2E5EEC7A0C71}"/>
                </a:ext>
              </a:extLst>
            </p:cNvPr>
            <p:cNvSpPr/>
            <p:nvPr/>
          </p:nvSpPr>
          <p:spPr>
            <a:xfrm rot="-3600600">
              <a:off x="4540546" y="3385716"/>
              <a:ext cx="66263" cy="9267"/>
            </a:xfrm>
            <a:custGeom>
              <a:avLst/>
              <a:gdLst>
                <a:gd name="connsiteX0" fmla="*/ 0 w 66263"/>
                <a:gd name="connsiteY0" fmla="*/ 0 h 9267"/>
                <a:gd name="connsiteX1" fmla="*/ 66263 w 66263"/>
                <a:gd name="connsiteY1" fmla="*/ 0 h 9267"/>
                <a:gd name="connsiteX2" fmla="*/ 66263 w 66263"/>
                <a:gd name="connsiteY2" fmla="*/ 9268 h 9267"/>
                <a:gd name="connsiteX3" fmla="*/ 0 w 66263"/>
                <a:gd name="connsiteY3" fmla="*/ 9268 h 9267"/>
              </a:gdLst>
              <a:ahLst/>
              <a:cxnLst>
                <a:cxn ang="0">
                  <a:pos x="connsiteX0" y="connsiteY0"/>
                </a:cxn>
                <a:cxn ang="0">
                  <a:pos x="connsiteX1" y="connsiteY1"/>
                </a:cxn>
                <a:cxn ang="0">
                  <a:pos x="connsiteX2" y="connsiteY2"/>
                </a:cxn>
                <a:cxn ang="0">
                  <a:pos x="connsiteX3" y="connsiteY3"/>
                </a:cxn>
              </a:cxnLst>
              <a:rect l="l" t="t" r="r" b="b"/>
              <a:pathLst>
                <a:path w="66263" h="9267">
                  <a:moveTo>
                    <a:pt x="0" y="0"/>
                  </a:moveTo>
                  <a:lnTo>
                    <a:pt x="66263" y="0"/>
                  </a:lnTo>
                  <a:lnTo>
                    <a:pt x="66263" y="9268"/>
                  </a:lnTo>
                  <a:lnTo>
                    <a:pt x="0" y="9268"/>
                  </a:lnTo>
                  <a:close/>
                </a:path>
              </a:pathLst>
            </a:custGeom>
            <a:grpFill/>
            <a:ln w="9268" cap="flat">
              <a:noFill/>
              <a:prstDash val="solid"/>
              <a:miter/>
            </a:ln>
          </p:spPr>
          <p:txBody>
            <a:bodyPr rtlCol="0" anchor="ctr"/>
            <a:lstStyle/>
            <a:p>
              <a:endParaRPr lang="en-US"/>
            </a:p>
          </p:txBody>
        </p:sp>
        <p:sp>
          <p:nvSpPr>
            <p:cNvPr id="698" name="Freeform 697">
              <a:extLst>
                <a:ext uri="{FF2B5EF4-FFF2-40B4-BE49-F238E27FC236}">
                  <a16:creationId xmlns:a16="http://schemas.microsoft.com/office/drawing/2014/main" id="{BD550954-BEF8-C44B-9BEF-44D38D94E480}"/>
                </a:ext>
              </a:extLst>
            </p:cNvPr>
            <p:cNvSpPr/>
            <p:nvPr/>
          </p:nvSpPr>
          <p:spPr>
            <a:xfrm rot="-1798200">
              <a:off x="4572907" y="3449262"/>
              <a:ext cx="9267" cy="50693"/>
            </a:xfrm>
            <a:custGeom>
              <a:avLst/>
              <a:gdLst>
                <a:gd name="connsiteX0" fmla="*/ 0 w 9267"/>
                <a:gd name="connsiteY0" fmla="*/ 0 h 50693"/>
                <a:gd name="connsiteX1" fmla="*/ 9268 w 9267"/>
                <a:gd name="connsiteY1" fmla="*/ 0 h 50693"/>
                <a:gd name="connsiteX2" fmla="*/ 9268 w 9267"/>
                <a:gd name="connsiteY2" fmla="*/ 50694 h 50693"/>
                <a:gd name="connsiteX3" fmla="*/ 0 w 9267"/>
                <a:gd name="connsiteY3" fmla="*/ 50694 h 50693"/>
              </a:gdLst>
              <a:ahLst/>
              <a:cxnLst>
                <a:cxn ang="0">
                  <a:pos x="connsiteX0" y="connsiteY0"/>
                </a:cxn>
                <a:cxn ang="0">
                  <a:pos x="connsiteX1" y="connsiteY1"/>
                </a:cxn>
                <a:cxn ang="0">
                  <a:pos x="connsiteX2" y="connsiteY2"/>
                </a:cxn>
                <a:cxn ang="0">
                  <a:pos x="connsiteX3" y="connsiteY3"/>
                </a:cxn>
              </a:cxnLst>
              <a:rect l="l" t="t" r="r" b="b"/>
              <a:pathLst>
                <a:path w="9267" h="50693">
                  <a:moveTo>
                    <a:pt x="0" y="0"/>
                  </a:moveTo>
                  <a:lnTo>
                    <a:pt x="9268" y="0"/>
                  </a:lnTo>
                  <a:lnTo>
                    <a:pt x="9268" y="50694"/>
                  </a:lnTo>
                  <a:lnTo>
                    <a:pt x="0" y="50694"/>
                  </a:lnTo>
                  <a:close/>
                </a:path>
              </a:pathLst>
            </a:custGeom>
            <a:grpFill/>
            <a:ln w="9268" cap="flat">
              <a:noFill/>
              <a:prstDash val="solid"/>
              <a:miter/>
            </a:ln>
          </p:spPr>
          <p:txBody>
            <a:bodyPr rtlCol="0" anchor="ctr"/>
            <a:lstStyle/>
            <a:p>
              <a:endParaRPr lang="en-US"/>
            </a:p>
          </p:txBody>
        </p:sp>
        <p:sp>
          <p:nvSpPr>
            <p:cNvPr id="699" name="Freeform 698">
              <a:extLst>
                <a:ext uri="{FF2B5EF4-FFF2-40B4-BE49-F238E27FC236}">
                  <a16:creationId xmlns:a16="http://schemas.microsoft.com/office/drawing/2014/main" id="{C731C9DA-1242-9345-AD22-4ADDD77EE42A}"/>
                </a:ext>
              </a:extLst>
            </p:cNvPr>
            <p:cNvSpPr/>
            <p:nvPr/>
          </p:nvSpPr>
          <p:spPr>
            <a:xfrm>
              <a:off x="4607865" y="3502121"/>
              <a:ext cx="52732" cy="9267"/>
            </a:xfrm>
            <a:custGeom>
              <a:avLst/>
              <a:gdLst>
                <a:gd name="connsiteX0" fmla="*/ 0 w 52732"/>
                <a:gd name="connsiteY0" fmla="*/ 0 h 9267"/>
                <a:gd name="connsiteX1" fmla="*/ 52732 w 52732"/>
                <a:gd name="connsiteY1" fmla="*/ 0 h 9267"/>
                <a:gd name="connsiteX2" fmla="*/ 52732 w 52732"/>
                <a:gd name="connsiteY2" fmla="*/ 9268 h 9267"/>
                <a:gd name="connsiteX3" fmla="*/ 0 w 52732"/>
                <a:gd name="connsiteY3" fmla="*/ 9268 h 9267"/>
              </a:gdLst>
              <a:ahLst/>
              <a:cxnLst>
                <a:cxn ang="0">
                  <a:pos x="connsiteX0" y="connsiteY0"/>
                </a:cxn>
                <a:cxn ang="0">
                  <a:pos x="connsiteX1" y="connsiteY1"/>
                </a:cxn>
                <a:cxn ang="0">
                  <a:pos x="connsiteX2" y="connsiteY2"/>
                </a:cxn>
                <a:cxn ang="0">
                  <a:pos x="connsiteX3" y="connsiteY3"/>
                </a:cxn>
              </a:cxnLst>
              <a:rect l="l" t="t" r="r" b="b"/>
              <a:pathLst>
                <a:path w="52732" h="9267">
                  <a:moveTo>
                    <a:pt x="0" y="0"/>
                  </a:moveTo>
                  <a:lnTo>
                    <a:pt x="52732" y="0"/>
                  </a:lnTo>
                  <a:lnTo>
                    <a:pt x="52732" y="9268"/>
                  </a:lnTo>
                  <a:lnTo>
                    <a:pt x="0" y="9268"/>
                  </a:lnTo>
                  <a:close/>
                </a:path>
              </a:pathLst>
            </a:custGeom>
            <a:grpFill/>
            <a:ln w="9268" cap="flat">
              <a:noFill/>
              <a:prstDash val="solid"/>
              <a:miter/>
            </a:ln>
          </p:spPr>
          <p:txBody>
            <a:bodyPr rtlCol="0" anchor="ctr"/>
            <a:lstStyle/>
            <a:p>
              <a:endParaRPr lang="en-US"/>
            </a:p>
          </p:txBody>
        </p:sp>
        <p:sp>
          <p:nvSpPr>
            <p:cNvPr id="700" name="Freeform 699">
              <a:extLst>
                <a:ext uri="{FF2B5EF4-FFF2-40B4-BE49-F238E27FC236}">
                  <a16:creationId xmlns:a16="http://schemas.microsoft.com/office/drawing/2014/main" id="{889DEDDC-8DB4-B04A-91C1-E949C26B8E7E}"/>
                </a:ext>
              </a:extLst>
            </p:cNvPr>
            <p:cNvSpPr/>
            <p:nvPr/>
          </p:nvSpPr>
          <p:spPr>
            <a:xfrm rot="-3600600">
              <a:off x="4678403" y="3469221"/>
              <a:ext cx="52361" cy="9267"/>
            </a:xfrm>
            <a:custGeom>
              <a:avLst/>
              <a:gdLst>
                <a:gd name="connsiteX0" fmla="*/ 0 w 52361"/>
                <a:gd name="connsiteY0" fmla="*/ 0 h 9267"/>
                <a:gd name="connsiteX1" fmla="*/ 52362 w 52361"/>
                <a:gd name="connsiteY1" fmla="*/ 0 h 9267"/>
                <a:gd name="connsiteX2" fmla="*/ 52362 w 52361"/>
                <a:gd name="connsiteY2" fmla="*/ 9268 h 9267"/>
                <a:gd name="connsiteX3" fmla="*/ 0 w 52361"/>
                <a:gd name="connsiteY3" fmla="*/ 9268 h 9267"/>
              </a:gdLst>
              <a:ahLst/>
              <a:cxnLst>
                <a:cxn ang="0">
                  <a:pos x="connsiteX0" y="connsiteY0"/>
                </a:cxn>
                <a:cxn ang="0">
                  <a:pos x="connsiteX1" y="connsiteY1"/>
                </a:cxn>
                <a:cxn ang="0">
                  <a:pos x="connsiteX2" y="connsiteY2"/>
                </a:cxn>
                <a:cxn ang="0">
                  <a:pos x="connsiteX3" y="connsiteY3"/>
                </a:cxn>
              </a:cxnLst>
              <a:rect l="l" t="t" r="r" b="b"/>
              <a:pathLst>
                <a:path w="52361" h="9267">
                  <a:moveTo>
                    <a:pt x="0" y="0"/>
                  </a:moveTo>
                  <a:lnTo>
                    <a:pt x="52362" y="0"/>
                  </a:lnTo>
                  <a:lnTo>
                    <a:pt x="52362" y="9268"/>
                  </a:lnTo>
                  <a:lnTo>
                    <a:pt x="0" y="9268"/>
                  </a:lnTo>
                  <a:close/>
                </a:path>
              </a:pathLst>
            </a:custGeom>
            <a:grpFill/>
            <a:ln w="9268" cap="flat">
              <a:noFill/>
              <a:prstDash val="solid"/>
              <a:miter/>
            </a:ln>
          </p:spPr>
          <p:txBody>
            <a:bodyPr rtlCol="0" anchor="ctr"/>
            <a:lstStyle/>
            <a:p>
              <a:endParaRPr lang="en-US"/>
            </a:p>
          </p:txBody>
        </p:sp>
        <p:sp>
          <p:nvSpPr>
            <p:cNvPr id="701" name="Freeform 700">
              <a:extLst>
                <a:ext uri="{FF2B5EF4-FFF2-40B4-BE49-F238E27FC236}">
                  <a16:creationId xmlns:a16="http://schemas.microsoft.com/office/drawing/2014/main" id="{F62CA63F-D478-184E-949D-4BADBEAE4E84}"/>
                </a:ext>
              </a:extLst>
            </p:cNvPr>
            <p:cNvSpPr/>
            <p:nvPr/>
          </p:nvSpPr>
          <p:spPr>
            <a:xfrm>
              <a:off x="4534929" y="3412781"/>
              <a:ext cx="32704" cy="32808"/>
            </a:xfrm>
            <a:custGeom>
              <a:avLst/>
              <a:gdLst>
                <a:gd name="connsiteX0" fmla="*/ 16404 w 32704"/>
                <a:gd name="connsiteY0" fmla="*/ 32808 h 32808"/>
                <a:gd name="connsiteX1" fmla="*/ 0 w 32704"/>
                <a:gd name="connsiteY1" fmla="*/ 16404 h 32808"/>
                <a:gd name="connsiteX2" fmla="*/ 16404 w 32704"/>
                <a:gd name="connsiteY2" fmla="*/ 1 h 32808"/>
                <a:gd name="connsiteX3" fmla="*/ 24837 w 32704"/>
                <a:gd name="connsiteY3" fmla="*/ 2410 h 32808"/>
                <a:gd name="connsiteX4" fmla="*/ 30385 w 32704"/>
                <a:gd name="connsiteY4" fmla="*/ 24665 h 32808"/>
                <a:gd name="connsiteX5" fmla="*/ 24837 w 32704"/>
                <a:gd name="connsiteY5" fmla="*/ 30213 h 32808"/>
                <a:gd name="connsiteX6" fmla="*/ 16404 w 32704"/>
                <a:gd name="connsiteY6" fmla="*/ 32808 h 32808"/>
                <a:gd name="connsiteX7" fmla="*/ 16404 w 32704"/>
                <a:gd name="connsiteY7" fmla="*/ 9268 h 32808"/>
                <a:gd name="connsiteX8" fmla="*/ 9268 w 32704"/>
                <a:gd name="connsiteY8" fmla="*/ 16404 h 32808"/>
                <a:gd name="connsiteX9" fmla="*/ 16404 w 32704"/>
                <a:gd name="connsiteY9" fmla="*/ 23540 h 32808"/>
                <a:gd name="connsiteX10" fmla="*/ 19647 w 32704"/>
                <a:gd name="connsiteY10" fmla="*/ 22613 h 32808"/>
                <a:gd name="connsiteX11" fmla="*/ 23540 w 32704"/>
                <a:gd name="connsiteY11" fmla="*/ 16404 h 32808"/>
                <a:gd name="connsiteX12" fmla="*/ 20018 w 32704"/>
                <a:gd name="connsiteY12" fmla="*/ 10380 h 32808"/>
                <a:gd name="connsiteX13" fmla="*/ 16404 w 32704"/>
                <a:gd name="connsiteY13" fmla="*/ 926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704" h="32808">
                  <a:moveTo>
                    <a:pt x="16404" y="32808"/>
                  </a:moveTo>
                  <a:cubicBezTo>
                    <a:pt x="7344" y="32808"/>
                    <a:pt x="0" y="25464"/>
                    <a:pt x="0" y="16404"/>
                  </a:cubicBezTo>
                  <a:cubicBezTo>
                    <a:pt x="0" y="7345"/>
                    <a:pt x="7344" y="1"/>
                    <a:pt x="16404" y="1"/>
                  </a:cubicBezTo>
                  <a:cubicBezTo>
                    <a:pt x="19388" y="-26"/>
                    <a:pt x="22317" y="811"/>
                    <a:pt x="24837" y="2410"/>
                  </a:cubicBezTo>
                  <a:cubicBezTo>
                    <a:pt x="32515" y="7024"/>
                    <a:pt x="34998" y="16988"/>
                    <a:pt x="30385" y="24665"/>
                  </a:cubicBezTo>
                  <a:cubicBezTo>
                    <a:pt x="29017" y="26941"/>
                    <a:pt x="27112" y="28846"/>
                    <a:pt x="24837" y="30213"/>
                  </a:cubicBezTo>
                  <a:cubicBezTo>
                    <a:pt x="22357" y="31919"/>
                    <a:pt x="19414" y="32825"/>
                    <a:pt x="16404" y="32808"/>
                  </a:cubicBezTo>
                  <a:close/>
                  <a:moveTo>
                    <a:pt x="16404" y="9268"/>
                  </a:moveTo>
                  <a:cubicBezTo>
                    <a:pt x="12462" y="9268"/>
                    <a:pt x="9268" y="12463"/>
                    <a:pt x="9268" y="16404"/>
                  </a:cubicBezTo>
                  <a:cubicBezTo>
                    <a:pt x="9268" y="20345"/>
                    <a:pt x="12462" y="23540"/>
                    <a:pt x="16404" y="23540"/>
                  </a:cubicBezTo>
                  <a:cubicBezTo>
                    <a:pt x="17558" y="23601"/>
                    <a:pt x="18699" y="23275"/>
                    <a:pt x="19647" y="22613"/>
                  </a:cubicBezTo>
                  <a:cubicBezTo>
                    <a:pt x="21990" y="21419"/>
                    <a:pt x="23485" y="19033"/>
                    <a:pt x="23540" y="16404"/>
                  </a:cubicBezTo>
                  <a:cubicBezTo>
                    <a:pt x="23532" y="13910"/>
                    <a:pt x="22188" y="11611"/>
                    <a:pt x="20018" y="10380"/>
                  </a:cubicBezTo>
                  <a:cubicBezTo>
                    <a:pt x="18967" y="9625"/>
                    <a:pt x="17697" y="9235"/>
                    <a:pt x="16404" y="9268"/>
                  </a:cubicBezTo>
                  <a:close/>
                </a:path>
              </a:pathLst>
            </a:custGeom>
            <a:grpFill/>
            <a:ln w="9268" cap="flat">
              <a:noFill/>
              <a:prstDash val="solid"/>
              <a:miter/>
            </a:ln>
          </p:spPr>
          <p:txBody>
            <a:bodyPr rtlCol="0" anchor="ctr"/>
            <a:lstStyle/>
            <a:p>
              <a:endParaRPr lang="en-US"/>
            </a:p>
          </p:txBody>
        </p:sp>
        <p:sp>
          <p:nvSpPr>
            <p:cNvPr id="702" name="Freeform 701">
              <a:extLst>
                <a:ext uri="{FF2B5EF4-FFF2-40B4-BE49-F238E27FC236}">
                  <a16:creationId xmlns:a16="http://schemas.microsoft.com/office/drawing/2014/main" id="{29771463-4AB9-7241-B04B-642CE66F68F6}"/>
                </a:ext>
              </a:extLst>
            </p:cNvPr>
            <p:cNvSpPr/>
            <p:nvPr/>
          </p:nvSpPr>
          <p:spPr>
            <a:xfrm rot="-1798800">
              <a:off x="4430788" y="3358301"/>
              <a:ext cx="9267" cy="50600"/>
            </a:xfrm>
            <a:custGeom>
              <a:avLst/>
              <a:gdLst>
                <a:gd name="connsiteX0" fmla="*/ 0 w 9267"/>
                <a:gd name="connsiteY0" fmla="*/ 0 h 50600"/>
                <a:gd name="connsiteX1" fmla="*/ 9268 w 9267"/>
                <a:gd name="connsiteY1" fmla="*/ 0 h 50600"/>
                <a:gd name="connsiteX2" fmla="*/ 9268 w 9267"/>
                <a:gd name="connsiteY2" fmla="*/ 50601 h 50600"/>
                <a:gd name="connsiteX3" fmla="*/ 0 w 9267"/>
                <a:gd name="connsiteY3" fmla="*/ 50601 h 50600"/>
              </a:gdLst>
              <a:ahLst/>
              <a:cxnLst>
                <a:cxn ang="0">
                  <a:pos x="connsiteX0" y="connsiteY0"/>
                </a:cxn>
                <a:cxn ang="0">
                  <a:pos x="connsiteX1" y="connsiteY1"/>
                </a:cxn>
                <a:cxn ang="0">
                  <a:pos x="connsiteX2" y="connsiteY2"/>
                </a:cxn>
                <a:cxn ang="0">
                  <a:pos x="connsiteX3" y="connsiteY3"/>
                </a:cxn>
              </a:cxnLst>
              <a:rect l="l" t="t" r="r" b="b"/>
              <a:pathLst>
                <a:path w="9267" h="50600">
                  <a:moveTo>
                    <a:pt x="0" y="0"/>
                  </a:moveTo>
                  <a:lnTo>
                    <a:pt x="9268" y="0"/>
                  </a:lnTo>
                  <a:lnTo>
                    <a:pt x="9268" y="50601"/>
                  </a:lnTo>
                  <a:lnTo>
                    <a:pt x="0" y="50601"/>
                  </a:lnTo>
                  <a:close/>
                </a:path>
              </a:pathLst>
            </a:custGeom>
            <a:grpFill/>
            <a:ln w="9268" cap="flat">
              <a:noFill/>
              <a:prstDash val="solid"/>
              <a:miter/>
            </a:ln>
          </p:spPr>
          <p:txBody>
            <a:bodyPr rtlCol="0" anchor="ctr"/>
            <a:lstStyle/>
            <a:p>
              <a:endParaRPr lang="en-US"/>
            </a:p>
          </p:txBody>
        </p:sp>
        <p:sp>
          <p:nvSpPr>
            <p:cNvPr id="703" name="Freeform 702">
              <a:extLst>
                <a:ext uri="{FF2B5EF4-FFF2-40B4-BE49-F238E27FC236}">
                  <a16:creationId xmlns:a16="http://schemas.microsoft.com/office/drawing/2014/main" id="{511A9BAF-D83A-A948-AD42-E9DA85A3354C}"/>
                </a:ext>
              </a:extLst>
            </p:cNvPr>
            <p:cNvSpPr/>
            <p:nvPr/>
          </p:nvSpPr>
          <p:spPr>
            <a:xfrm rot="-3600600">
              <a:off x="4540546" y="3385716"/>
              <a:ext cx="66263" cy="9267"/>
            </a:xfrm>
            <a:custGeom>
              <a:avLst/>
              <a:gdLst>
                <a:gd name="connsiteX0" fmla="*/ 0 w 66263"/>
                <a:gd name="connsiteY0" fmla="*/ 0 h 9267"/>
                <a:gd name="connsiteX1" fmla="*/ 66263 w 66263"/>
                <a:gd name="connsiteY1" fmla="*/ 0 h 9267"/>
                <a:gd name="connsiteX2" fmla="*/ 66263 w 66263"/>
                <a:gd name="connsiteY2" fmla="*/ 9268 h 9267"/>
                <a:gd name="connsiteX3" fmla="*/ 0 w 66263"/>
                <a:gd name="connsiteY3" fmla="*/ 9268 h 9267"/>
              </a:gdLst>
              <a:ahLst/>
              <a:cxnLst>
                <a:cxn ang="0">
                  <a:pos x="connsiteX0" y="connsiteY0"/>
                </a:cxn>
                <a:cxn ang="0">
                  <a:pos x="connsiteX1" y="connsiteY1"/>
                </a:cxn>
                <a:cxn ang="0">
                  <a:pos x="connsiteX2" y="connsiteY2"/>
                </a:cxn>
                <a:cxn ang="0">
                  <a:pos x="connsiteX3" y="connsiteY3"/>
                </a:cxn>
              </a:cxnLst>
              <a:rect l="l" t="t" r="r" b="b"/>
              <a:pathLst>
                <a:path w="66263" h="9267">
                  <a:moveTo>
                    <a:pt x="0" y="0"/>
                  </a:moveTo>
                  <a:lnTo>
                    <a:pt x="66263" y="0"/>
                  </a:lnTo>
                  <a:lnTo>
                    <a:pt x="66263" y="9268"/>
                  </a:lnTo>
                  <a:lnTo>
                    <a:pt x="0" y="9268"/>
                  </a:lnTo>
                  <a:close/>
                </a:path>
              </a:pathLst>
            </a:custGeom>
            <a:grpFill/>
            <a:ln w="9268" cap="flat">
              <a:noFill/>
              <a:prstDash val="solid"/>
              <a:miter/>
            </a:ln>
          </p:spPr>
          <p:txBody>
            <a:bodyPr rtlCol="0" anchor="ctr"/>
            <a:lstStyle/>
            <a:p>
              <a:endParaRPr lang="en-US"/>
            </a:p>
          </p:txBody>
        </p:sp>
        <p:sp>
          <p:nvSpPr>
            <p:cNvPr id="704" name="Freeform 703">
              <a:extLst>
                <a:ext uri="{FF2B5EF4-FFF2-40B4-BE49-F238E27FC236}">
                  <a16:creationId xmlns:a16="http://schemas.microsoft.com/office/drawing/2014/main" id="{D2E54F49-28F0-4646-A886-C1261ECA2228}"/>
                </a:ext>
              </a:extLst>
            </p:cNvPr>
            <p:cNvSpPr/>
            <p:nvPr/>
          </p:nvSpPr>
          <p:spPr>
            <a:xfrm rot="-1798200">
              <a:off x="4572874" y="3293629"/>
              <a:ext cx="9267" cy="51342"/>
            </a:xfrm>
            <a:custGeom>
              <a:avLst/>
              <a:gdLst>
                <a:gd name="connsiteX0" fmla="*/ 0 w 9267"/>
                <a:gd name="connsiteY0" fmla="*/ 0 h 51342"/>
                <a:gd name="connsiteX1" fmla="*/ 9268 w 9267"/>
                <a:gd name="connsiteY1" fmla="*/ 0 h 51342"/>
                <a:gd name="connsiteX2" fmla="*/ 9268 w 9267"/>
                <a:gd name="connsiteY2" fmla="*/ 51342 h 51342"/>
                <a:gd name="connsiteX3" fmla="*/ 0 w 9267"/>
                <a:gd name="connsiteY3" fmla="*/ 51342 h 51342"/>
              </a:gdLst>
              <a:ahLst/>
              <a:cxnLst>
                <a:cxn ang="0">
                  <a:pos x="connsiteX0" y="connsiteY0"/>
                </a:cxn>
                <a:cxn ang="0">
                  <a:pos x="connsiteX1" y="connsiteY1"/>
                </a:cxn>
                <a:cxn ang="0">
                  <a:pos x="connsiteX2" y="connsiteY2"/>
                </a:cxn>
                <a:cxn ang="0">
                  <a:pos x="connsiteX3" y="connsiteY3"/>
                </a:cxn>
              </a:cxnLst>
              <a:rect l="l" t="t" r="r" b="b"/>
              <a:pathLst>
                <a:path w="9267" h="51342">
                  <a:moveTo>
                    <a:pt x="0" y="0"/>
                  </a:moveTo>
                  <a:lnTo>
                    <a:pt x="9268" y="0"/>
                  </a:lnTo>
                  <a:lnTo>
                    <a:pt x="9268" y="51342"/>
                  </a:lnTo>
                  <a:lnTo>
                    <a:pt x="0" y="51342"/>
                  </a:lnTo>
                  <a:close/>
                </a:path>
              </a:pathLst>
            </a:custGeom>
            <a:grpFill/>
            <a:ln w="9268" cap="flat">
              <a:no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1CBB6B72-D6DD-6E40-A9E4-0648F2E49D16}"/>
                </a:ext>
              </a:extLst>
            </p:cNvPr>
            <p:cNvSpPr/>
            <p:nvPr/>
          </p:nvSpPr>
          <p:spPr>
            <a:xfrm>
              <a:off x="4488962" y="3269412"/>
              <a:ext cx="50508" cy="9267"/>
            </a:xfrm>
            <a:custGeom>
              <a:avLst/>
              <a:gdLst>
                <a:gd name="connsiteX0" fmla="*/ 0 w 50508"/>
                <a:gd name="connsiteY0" fmla="*/ 0 h 9267"/>
                <a:gd name="connsiteX1" fmla="*/ 50508 w 50508"/>
                <a:gd name="connsiteY1" fmla="*/ 0 h 9267"/>
                <a:gd name="connsiteX2" fmla="*/ 50508 w 50508"/>
                <a:gd name="connsiteY2" fmla="*/ 9268 h 9267"/>
                <a:gd name="connsiteX3" fmla="*/ 0 w 50508"/>
                <a:gd name="connsiteY3" fmla="*/ 9268 h 9267"/>
              </a:gdLst>
              <a:ahLst/>
              <a:cxnLst>
                <a:cxn ang="0">
                  <a:pos x="connsiteX0" y="connsiteY0"/>
                </a:cxn>
                <a:cxn ang="0">
                  <a:pos x="connsiteX1" y="connsiteY1"/>
                </a:cxn>
                <a:cxn ang="0">
                  <a:pos x="connsiteX2" y="connsiteY2"/>
                </a:cxn>
                <a:cxn ang="0">
                  <a:pos x="connsiteX3" y="connsiteY3"/>
                </a:cxn>
              </a:cxnLst>
              <a:rect l="l" t="t" r="r" b="b"/>
              <a:pathLst>
                <a:path w="50508" h="9267">
                  <a:moveTo>
                    <a:pt x="0" y="0"/>
                  </a:moveTo>
                  <a:lnTo>
                    <a:pt x="50508" y="0"/>
                  </a:lnTo>
                  <a:lnTo>
                    <a:pt x="50508" y="9268"/>
                  </a:lnTo>
                  <a:lnTo>
                    <a:pt x="0" y="9268"/>
                  </a:lnTo>
                  <a:close/>
                </a:path>
              </a:pathLst>
            </a:custGeom>
            <a:grpFill/>
            <a:ln w="9268" cap="flat">
              <a:noFill/>
              <a:prstDash val="solid"/>
              <a:miter/>
            </a:ln>
          </p:spPr>
          <p:txBody>
            <a:bodyPr rtlCol="0" anchor="ctr"/>
            <a:lstStyle/>
            <a:p>
              <a:endParaRPr lang="en-US"/>
            </a:p>
          </p:txBody>
        </p:sp>
        <p:sp>
          <p:nvSpPr>
            <p:cNvPr id="706" name="Freeform 705">
              <a:extLst>
                <a:ext uri="{FF2B5EF4-FFF2-40B4-BE49-F238E27FC236}">
                  <a16:creationId xmlns:a16="http://schemas.microsoft.com/office/drawing/2014/main" id="{D86E2E0A-870F-154D-95C8-56B55117D01D}"/>
                </a:ext>
              </a:extLst>
            </p:cNvPr>
            <p:cNvSpPr/>
            <p:nvPr/>
          </p:nvSpPr>
          <p:spPr>
            <a:xfrm rot="-3600600">
              <a:off x="4417661" y="3301571"/>
              <a:ext cx="50971" cy="9267"/>
            </a:xfrm>
            <a:custGeom>
              <a:avLst/>
              <a:gdLst>
                <a:gd name="connsiteX0" fmla="*/ 0 w 50971"/>
                <a:gd name="connsiteY0" fmla="*/ 0 h 9267"/>
                <a:gd name="connsiteX1" fmla="*/ 50972 w 50971"/>
                <a:gd name="connsiteY1" fmla="*/ 0 h 9267"/>
                <a:gd name="connsiteX2" fmla="*/ 50972 w 50971"/>
                <a:gd name="connsiteY2" fmla="*/ 9268 h 9267"/>
                <a:gd name="connsiteX3" fmla="*/ 0 w 50971"/>
                <a:gd name="connsiteY3" fmla="*/ 9268 h 9267"/>
              </a:gdLst>
              <a:ahLst/>
              <a:cxnLst>
                <a:cxn ang="0">
                  <a:pos x="connsiteX0" y="connsiteY0"/>
                </a:cxn>
                <a:cxn ang="0">
                  <a:pos x="connsiteX1" y="connsiteY1"/>
                </a:cxn>
                <a:cxn ang="0">
                  <a:pos x="connsiteX2" y="connsiteY2"/>
                </a:cxn>
                <a:cxn ang="0">
                  <a:pos x="connsiteX3" y="connsiteY3"/>
                </a:cxn>
              </a:cxnLst>
              <a:rect l="l" t="t" r="r" b="b"/>
              <a:pathLst>
                <a:path w="50971" h="9267">
                  <a:moveTo>
                    <a:pt x="0" y="0"/>
                  </a:moveTo>
                  <a:lnTo>
                    <a:pt x="50972" y="0"/>
                  </a:lnTo>
                  <a:lnTo>
                    <a:pt x="50972" y="9268"/>
                  </a:lnTo>
                  <a:lnTo>
                    <a:pt x="0" y="9268"/>
                  </a:lnTo>
                  <a:close/>
                </a:path>
              </a:pathLst>
            </a:custGeom>
            <a:grpFill/>
            <a:ln w="9268" cap="flat">
              <a:noFill/>
              <a:prstDash val="solid"/>
              <a:miter/>
            </a:ln>
          </p:spPr>
          <p:txBody>
            <a:bodyPr rtlCol="0" anchor="ctr"/>
            <a:lstStyle/>
            <a:p>
              <a:endParaRPr lang="en-US"/>
            </a:p>
          </p:txBody>
        </p:sp>
        <p:sp>
          <p:nvSpPr>
            <p:cNvPr id="707" name="Freeform 706">
              <a:extLst>
                <a:ext uri="{FF2B5EF4-FFF2-40B4-BE49-F238E27FC236}">
                  <a16:creationId xmlns:a16="http://schemas.microsoft.com/office/drawing/2014/main" id="{61C32F97-47FB-234A-B516-8489E6B303F4}"/>
                </a:ext>
              </a:extLst>
            </p:cNvPr>
            <p:cNvSpPr/>
            <p:nvPr/>
          </p:nvSpPr>
          <p:spPr>
            <a:xfrm>
              <a:off x="4579795" y="3335580"/>
              <a:ext cx="32333" cy="32809"/>
            </a:xfrm>
            <a:custGeom>
              <a:avLst/>
              <a:gdLst>
                <a:gd name="connsiteX0" fmla="*/ 16300 w 32333"/>
                <a:gd name="connsiteY0" fmla="*/ 32439 h 32809"/>
                <a:gd name="connsiteX1" fmla="*/ 7867 w 32333"/>
                <a:gd name="connsiteY1" fmla="*/ 30029 h 32809"/>
                <a:gd name="connsiteX2" fmla="*/ 2319 w 32333"/>
                <a:gd name="connsiteY2" fmla="*/ 7774 h 32809"/>
                <a:gd name="connsiteX3" fmla="*/ 7867 w 32333"/>
                <a:gd name="connsiteY3" fmla="*/ 2227 h 32809"/>
                <a:gd name="connsiteX4" fmla="*/ 15930 w 32333"/>
                <a:gd name="connsiteY4" fmla="*/ 3 h 32809"/>
                <a:gd name="connsiteX5" fmla="*/ 32333 w 32333"/>
                <a:gd name="connsiteY5" fmla="*/ 16406 h 32809"/>
                <a:gd name="connsiteX6" fmla="*/ 15930 w 32333"/>
                <a:gd name="connsiteY6" fmla="*/ 32810 h 32809"/>
                <a:gd name="connsiteX7" fmla="*/ 16300 w 32333"/>
                <a:gd name="connsiteY7" fmla="*/ 8899 h 32809"/>
                <a:gd name="connsiteX8" fmla="*/ 13057 w 32333"/>
                <a:gd name="connsiteY8" fmla="*/ 9826 h 32809"/>
                <a:gd name="connsiteX9" fmla="*/ 9164 w 32333"/>
                <a:gd name="connsiteY9" fmla="*/ 16035 h 32809"/>
                <a:gd name="connsiteX10" fmla="*/ 16300 w 32333"/>
                <a:gd name="connsiteY10" fmla="*/ 23171 h 32809"/>
                <a:gd name="connsiteX11" fmla="*/ 23437 w 32333"/>
                <a:gd name="connsiteY11" fmla="*/ 16035 h 32809"/>
                <a:gd name="connsiteX12" fmla="*/ 16300 w 32333"/>
                <a:gd name="connsiteY12" fmla="*/ 8899 h 3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33" h="32809">
                  <a:moveTo>
                    <a:pt x="16300" y="32439"/>
                  </a:moveTo>
                  <a:cubicBezTo>
                    <a:pt x="13316" y="32466"/>
                    <a:pt x="10387" y="31629"/>
                    <a:pt x="7867" y="30029"/>
                  </a:cubicBezTo>
                  <a:cubicBezTo>
                    <a:pt x="190" y="25416"/>
                    <a:pt x="-2294" y="15452"/>
                    <a:pt x="2319" y="7774"/>
                  </a:cubicBezTo>
                  <a:cubicBezTo>
                    <a:pt x="3687" y="5499"/>
                    <a:pt x="5592" y="3594"/>
                    <a:pt x="7867" y="2227"/>
                  </a:cubicBezTo>
                  <a:cubicBezTo>
                    <a:pt x="10283" y="722"/>
                    <a:pt x="13084" y="-50"/>
                    <a:pt x="15930" y="3"/>
                  </a:cubicBezTo>
                  <a:cubicBezTo>
                    <a:pt x="24989" y="3"/>
                    <a:pt x="32333" y="7347"/>
                    <a:pt x="32333" y="16406"/>
                  </a:cubicBezTo>
                  <a:cubicBezTo>
                    <a:pt x="32333" y="25466"/>
                    <a:pt x="24989" y="32810"/>
                    <a:pt x="15930" y="32810"/>
                  </a:cubicBezTo>
                  <a:close/>
                  <a:moveTo>
                    <a:pt x="16300" y="8899"/>
                  </a:moveTo>
                  <a:cubicBezTo>
                    <a:pt x="15146" y="8839"/>
                    <a:pt x="14005" y="9165"/>
                    <a:pt x="13057" y="9826"/>
                  </a:cubicBezTo>
                  <a:cubicBezTo>
                    <a:pt x="10715" y="11021"/>
                    <a:pt x="9219" y="13407"/>
                    <a:pt x="9164" y="16035"/>
                  </a:cubicBezTo>
                  <a:cubicBezTo>
                    <a:pt x="9164" y="19977"/>
                    <a:pt x="12359" y="23171"/>
                    <a:pt x="16300" y="23171"/>
                  </a:cubicBezTo>
                  <a:cubicBezTo>
                    <a:pt x="20242" y="23171"/>
                    <a:pt x="23437" y="19977"/>
                    <a:pt x="23437" y="16035"/>
                  </a:cubicBezTo>
                  <a:cubicBezTo>
                    <a:pt x="23437" y="12094"/>
                    <a:pt x="20242" y="8899"/>
                    <a:pt x="16300" y="8899"/>
                  </a:cubicBezTo>
                  <a:close/>
                </a:path>
              </a:pathLst>
            </a:custGeom>
            <a:grpFill/>
            <a:ln w="9268" cap="flat">
              <a:no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B2D04BB2-CFDB-5945-A3AC-F62BF5FE6184}"/>
                </a:ext>
              </a:extLst>
            </p:cNvPr>
            <p:cNvSpPr/>
            <p:nvPr/>
          </p:nvSpPr>
          <p:spPr>
            <a:xfrm>
              <a:off x="4400549" y="3335211"/>
              <a:ext cx="32704" cy="32808"/>
            </a:xfrm>
            <a:custGeom>
              <a:avLst/>
              <a:gdLst>
                <a:gd name="connsiteX0" fmla="*/ 16404 w 32704"/>
                <a:gd name="connsiteY0" fmla="*/ 32808 h 32808"/>
                <a:gd name="connsiteX1" fmla="*/ 0 w 32704"/>
                <a:gd name="connsiteY1" fmla="*/ 16404 h 32808"/>
                <a:gd name="connsiteX2" fmla="*/ 16404 w 32704"/>
                <a:gd name="connsiteY2" fmla="*/ 1 h 32808"/>
                <a:gd name="connsiteX3" fmla="*/ 24837 w 32704"/>
                <a:gd name="connsiteY3" fmla="*/ 2410 h 32808"/>
                <a:gd name="connsiteX4" fmla="*/ 30385 w 32704"/>
                <a:gd name="connsiteY4" fmla="*/ 24665 h 32808"/>
                <a:gd name="connsiteX5" fmla="*/ 24837 w 32704"/>
                <a:gd name="connsiteY5" fmla="*/ 30213 h 32808"/>
                <a:gd name="connsiteX6" fmla="*/ 16404 w 32704"/>
                <a:gd name="connsiteY6" fmla="*/ 32808 h 32808"/>
                <a:gd name="connsiteX7" fmla="*/ 16404 w 32704"/>
                <a:gd name="connsiteY7" fmla="*/ 9268 h 32808"/>
                <a:gd name="connsiteX8" fmla="*/ 9268 w 32704"/>
                <a:gd name="connsiteY8" fmla="*/ 16404 h 32808"/>
                <a:gd name="connsiteX9" fmla="*/ 16404 w 32704"/>
                <a:gd name="connsiteY9" fmla="*/ 23540 h 32808"/>
                <a:gd name="connsiteX10" fmla="*/ 19647 w 32704"/>
                <a:gd name="connsiteY10" fmla="*/ 22613 h 32808"/>
                <a:gd name="connsiteX11" fmla="*/ 23540 w 32704"/>
                <a:gd name="connsiteY11" fmla="*/ 16404 h 32808"/>
                <a:gd name="connsiteX12" fmla="*/ 20018 w 32704"/>
                <a:gd name="connsiteY12" fmla="*/ 10380 h 32808"/>
                <a:gd name="connsiteX13" fmla="*/ 16404 w 32704"/>
                <a:gd name="connsiteY13" fmla="*/ 926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704" h="32808">
                  <a:moveTo>
                    <a:pt x="16404" y="32808"/>
                  </a:moveTo>
                  <a:cubicBezTo>
                    <a:pt x="7344" y="32808"/>
                    <a:pt x="0" y="25464"/>
                    <a:pt x="0" y="16404"/>
                  </a:cubicBezTo>
                  <a:cubicBezTo>
                    <a:pt x="0" y="7345"/>
                    <a:pt x="7344" y="1"/>
                    <a:pt x="16404" y="1"/>
                  </a:cubicBezTo>
                  <a:cubicBezTo>
                    <a:pt x="19388" y="-26"/>
                    <a:pt x="22317" y="811"/>
                    <a:pt x="24837" y="2410"/>
                  </a:cubicBezTo>
                  <a:cubicBezTo>
                    <a:pt x="32515" y="7024"/>
                    <a:pt x="34998" y="16988"/>
                    <a:pt x="30385" y="24665"/>
                  </a:cubicBezTo>
                  <a:cubicBezTo>
                    <a:pt x="29017" y="26941"/>
                    <a:pt x="27112" y="28846"/>
                    <a:pt x="24837" y="30213"/>
                  </a:cubicBezTo>
                  <a:cubicBezTo>
                    <a:pt x="22357" y="31919"/>
                    <a:pt x="19414" y="32825"/>
                    <a:pt x="16404" y="32808"/>
                  </a:cubicBezTo>
                  <a:close/>
                  <a:moveTo>
                    <a:pt x="16404" y="9268"/>
                  </a:moveTo>
                  <a:cubicBezTo>
                    <a:pt x="12462" y="9268"/>
                    <a:pt x="9268" y="12463"/>
                    <a:pt x="9268" y="16404"/>
                  </a:cubicBezTo>
                  <a:cubicBezTo>
                    <a:pt x="9268" y="20345"/>
                    <a:pt x="12462" y="23540"/>
                    <a:pt x="16404" y="23540"/>
                  </a:cubicBezTo>
                  <a:cubicBezTo>
                    <a:pt x="17558" y="23601"/>
                    <a:pt x="18699" y="23275"/>
                    <a:pt x="19647" y="22613"/>
                  </a:cubicBezTo>
                  <a:cubicBezTo>
                    <a:pt x="21990" y="21419"/>
                    <a:pt x="23485" y="19033"/>
                    <a:pt x="23540" y="16404"/>
                  </a:cubicBezTo>
                  <a:cubicBezTo>
                    <a:pt x="23532" y="13910"/>
                    <a:pt x="22188" y="11611"/>
                    <a:pt x="20018" y="10380"/>
                  </a:cubicBezTo>
                  <a:cubicBezTo>
                    <a:pt x="18967" y="9625"/>
                    <a:pt x="17697" y="9235"/>
                    <a:pt x="16404" y="9268"/>
                  </a:cubicBezTo>
                  <a:close/>
                </a:path>
              </a:pathLst>
            </a:custGeom>
            <a:grpFill/>
            <a:ln w="9268" cap="flat">
              <a:noFill/>
              <a:prstDash val="solid"/>
              <a:miter/>
            </a:ln>
          </p:spPr>
          <p:txBody>
            <a:bodyPr rtlCol="0" anchor="ctr"/>
            <a:lstStyle/>
            <a:p>
              <a:endParaRPr lang="en-US"/>
            </a:p>
          </p:txBody>
        </p:sp>
        <p:sp>
          <p:nvSpPr>
            <p:cNvPr id="709" name="Freeform 708">
              <a:extLst>
                <a:ext uri="{FF2B5EF4-FFF2-40B4-BE49-F238E27FC236}">
                  <a16:creationId xmlns:a16="http://schemas.microsoft.com/office/drawing/2014/main" id="{A939A9A0-A87A-0D43-BA27-7ED6D9F18EC7}"/>
                </a:ext>
              </a:extLst>
            </p:cNvPr>
            <p:cNvSpPr/>
            <p:nvPr/>
          </p:nvSpPr>
          <p:spPr>
            <a:xfrm>
              <a:off x="4669309" y="3335212"/>
              <a:ext cx="32807" cy="32809"/>
            </a:xfrm>
            <a:custGeom>
              <a:avLst/>
              <a:gdLst>
                <a:gd name="connsiteX0" fmla="*/ 16404 w 32807"/>
                <a:gd name="connsiteY0" fmla="*/ 32807 h 32809"/>
                <a:gd name="connsiteX1" fmla="*/ 0 w 32807"/>
                <a:gd name="connsiteY1" fmla="*/ 16404 h 32809"/>
                <a:gd name="connsiteX2" fmla="*/ 16404 w 32807"/>
                <a:gd name="connsiteY2" fmla="*/ 0 h 32809"/>
                <a:gd name="connsiteX3" fmla="*/ 32807 w 32807"/>
                <a:gd name="connsiteY3" fmla="*/ 16404 h 32809"/>
                <a:gd name="connsiteX4" fmla="*/ 24466 w 32807"/>
                <a:gd name="connsiteY4" fmla="*/ 30583 h 32809"/>
                <a:gd name="connsiteX5" fmla="*/ 16404 w 32807"/>
                <a:gd name="connsiteY5" fmla="*/ 32807 h 32809"/>
                <a:gd name="connsiteX6" fmla="*/ 16404 w 32807"/>
                <a:gd name="connsiteY6" fmla="*/ 9268 h 32809"/>
                <a:gd name="connsiteX7" fmla="*/ 9268 w 32807"/>
                <a:gd name="connsiteY7" fmla="*/ 16404 h 32809"/>
                <a:gd name="connsiteX8" fmla="*/ 16404 w 32807"/>
                <a:gd name="connsiteY8" fmla="*/ 23540 h 32809"/>
                <a:gd name="connsiteX9" fmla="*/ 19647 w 32807"/>
                <a:gd name="connsiteY9" fmla="*/ 22613 h 32809"/>
                <a:gd name="connsiteX10" fmla="*/ 22806 w 32807"/>
                <a:gd name="connsiteY10" fmla="*/ 13166 h 32809"/>
                <a:gd name="connsiteX11" fmla="*/ 16404 w 32807"/>
                <a:gd name="connsiteY11" fmla="*/ 9268 h 3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07" h="32809">
                  <a:moveTo>
                    <a:pt x="16404" y="32807"/>
                  </a:moveTo>
                  <a:cubicBezTo>
                    <a:pt x="7344" y="32807"/>
                    <a:pt x="0" y="25463"/>
                    <a:pt x="0" y="16404"/>
                  </a:cubicBezTo>
                  <a:cubicBezTo>
                    <a:pt x="0" y="7344"/>
                    <a:pt x="7344" y="0"/>
                    <a:pt x="16404" y="0"/>
                  </a:cubicBezTo>
                  <a:cubicBezTo>
                    <a:pt x="25463" y="0"/>
                    <a:pt x="32807" y="7344"/>
                    <a:pt x="32807" y="16404"/>
                  </a:cubicBezTo>
                  <a:cubicBezTo>
                    <a:pt x="32828" y="22299"/>
                    <a:pt x="29630" y="27737"/>
                    <a:pt x="24466" y="30583"/>
                  </a:cubicBezTo>
                  <a:cubicBezTo>
                    <a:pt x="22050" y="32088"/>
                    <a:pt x="19250" y="32860"/>
                    <a:pt x="16404" y="32807"/>
                  </a:cubicBezTo>
                  <a:close/>
                  <a:moveTo>
                    <a:pt x="16404" y="9268"/>
                  </a:moveTo>
                  <a:cubicBezTo>
                    <a:pt x="12462" y="9268"/>
                    <a:pt x="9268" y="12462"/>
                    <a:pt x="9268" y="16404"/>
                  </a:cubicBezTo>
                  <a:cubicBezTo>
                    <a:pt x="9268" y="20345"/>
                    <a:pt x="12462" y="23540"/>
                    <a:pt x="16404" y="23540"/>
                  </a:cubicBezTo>
                  <a:cubicBezTo>
                    <a:pt x="17558" y="23601"/>
                    <a:pt x="18699" y="23274"/>
                    <a:pt x="19647" y="22613"/>
                  </a:cubicBezTo>
                  <a:cubicBezTo>
                    <a:pt x="23128" y="20876"/>
                    <a:pt x="24542" y="16647"/>
                    <a:pt x="22806" y="13166"/>
                  </a:cubicBezTo>
                  <a:cubicBezTo>
                    <a:pt x="21598" y="10745"/>
                    <a:pt x="19109" y="9229"/>
                    <a:pt x="16404" y="9268"/>
                  </a:cubicBezTo>
                  <a:close/>
                </a:path>
              </a:pathLst>
            </a:custGeom>
            <a:grpFill/>
            <a:ln w="9268" cap="flat">
              <a:noFill/>
              <a:prstDash val="solid"/>
              <a:miter/>
            </a:ln>
          </p:spPr>
          <p:txBody>
            <a:bodyPr rtlCol="0" anchor="ctr"/>
            <a:lstStyle/>
            <a:p>
              <a:endParaRPr lang="en-US"/>
            </a:p>
          </p:txBody>
        </p:sp>
        <p:sp>
          <p:nvSpPr>
            <p:cNvPr id="710" name="Freeform 709">
              <a:extLst>
                <a:ext uri="{FF2B5EF4-FFF2-40B4-BE49-F238E27FC236}">
                  <a16:creationId xmlns:a16="http://schemas.microsoft.com/office/drawing/2014/main" id="{1504940D-2F79-2440-955D-C820D8A17AAF}"/>
                </a:ext>
              </a:extLst>
            </p:cNvPr>
            <p:cNvSpPr/>
            <p:nvPr/>
          </p:nvSpPr>
          <p:spPr>
            <a:xfrm>
              <a:off x="4714174" y="3413149"/>
              <a:ext cx="32333" cy="32809"/>
            </a:xfrm>
            <a:custGeom>
              <a:avLst/>
              <a:gdLst>
                <a:gd name="connsiteX0" fmla="*/ 16301 w 32333"/>
                <a:gd name="connsiteY0" fmla="*/ 32439 h 32809"/>
                <a:gd name="connsiteX1" fmla="*/ 7867 w 32333"/>
                <a:gd name="connsiteY1" fmla="*/ 30029 h 32809"/>
                <a:gd name="connsiteX2" fmla="*/ 2319 w 32333"/>
                <a:gd name="connsiteY2" fmla="*/ 7774 h 32809"/>
                <a:gd name="connsiteX3" fmla="*/ 7867 w 32333"/>
                <a:gd name="connsiteY3" fmla="*/ 2227 h 32809"/>
                <a:gd name="connsiteX4" fmla="*/ 15930 w 32333"/>
                <a:gd name="connsiteY4" fmla="*/ 3 h 32809"/>
                <a:gd name="connsiteX5" fmla="*/ 32333 w 32333"/>
                <a:gd name="connsiteY5" fmla="*/ 16406 h 32809"/>
                <a:gd name="connsiteX6" fmla="*/ 15930 w 32333"/>
                <a:gd name="connsiteY6" fmla="*/ 32810 h 32809"/>
                <a:gd name="connsiteX7" fmla="*/ 16301 w 32333"/>
                <a:gd name="connsiteY7" fmla="*/ 8899 h 32809"/>
                <a:gd name="connsiteX8" fmla="*/ 13057 w 32333"/>
                <a:gd name="connsiteY8" fmla="*/ 9826 h 32809"/>
                <a:gd name="connsiteX9" fmla="*/ 9165 w 32333"/>
                <a:gd name="connsiteY9" fmla="*/ 16035 h 32809"/>
                <a:gd name="connsiteX10" fmla="*/ 16301 w 32333"/>
                <a:gd name="connsiteY10" fmla="*/ 23171 h 32809"/>
                <a:gd name="connsiteX11" fmla="*/ 23437 w 32333"/>
                <a:gd name="connsiteY11" fmla="*/ 16035 h 32809"/>
                <a:gd name="connsiteX12" fmla="*/ 16301 w 32333"/>
                <a:gd name="connsiteY12" fmla="*/ 8899 h 3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33" h="32809">
                  <a:moveTo>
                    <a:pt x="16301" y="32439"/>
                  </a:moveTo>
                  <a:cubicBezTo>
                    <a:pt x="13316" y="32466"/>
                    <a:pt x="10387" y="31629"/>
                    <a:pt x="7867" y="30029"/>
                  </a:cubicBezTo>
                  <a:cubicBezTo>
                    <a:pt x="190" y="25416"/>
                    <a:pt x="-2294" y="15452"/>
                    <a:pt x="2319" y="7774"/>
                  </a:cubicBezTo>
                  <a:cubicBezTo>
                    <a:pt x="3687" y="5499"/>
                    <a:pt x="5592" y="3594"/>
                    <a:pt x="7867" y="2227"/>
                  </a:cubicBezTo>
                  <a:cubicBezTo>
                    <a:pt x="10283" y="722"/>
                    <a:pt x="13084" y="-50"/>
                    <a:pt x="15930" y="3"/>
                  </a:cubicBezTo>
                  <a:cubicBezTo>
                    <a:pt x="24989" y="3"/>
                    <a:pt x="32333" y="7347"/>
                    <a:pt x="32333" y="16406"/>
                  </a:cubicBezTo>
                  <a:cubicBezTo>
                    <a:pt x="32333" y="25466"/>
                    <a:pt x="24989" y="32810"/>
                    <a:pt x="15930" y="32810"/>
                  </a:cubicBezTo>
                  <a:close/>
                  <a:moveTo>
                    <a:pt x="16301" y="8899"/>
                  </a:moveTo>
                  <a:cubicBezTo>
                    <a:pt x="15146" y="8838"/>
                    <a:pt x="14005" y="9165"/>
                    <a:pt x="13057" y="9826"/>
                  </a:cubicBezTo>
                  <a:cubicBezTo>
                    <a:pt x="10715" y="11021"/>
                    <a:pt x="9219" y="13407"/>
                    <a:pt x="9165" y="16035"/>
                  </a:cubicBezTo>
                  <a:cubicBezTo>
                    <a:pt x="9165" y="19977"/>
                    <a:pt x="12359" y="23171"/>
                    <a:pt x="16301" y="23171"/>
                  </a:cubicBezTo>
                  <a:cubicBezTo>
                    <a:pt x="20242" y="23171"/>
                    <a:pt x="23437" y="19977"/>
                    <a:pt x="23437" y="16035"/>
                  </a:cubicBezTo>
                  <a:cubicBezTo>
                    <a:pt x="23437" y="12094"/>
                    <a:pt x="20242" y="8899"/>
                    <a:pt x="16301" y="8899"/>
                  </a:cubicBezTo>
                  <a:close/>
                </a:path>
              </a:pathLst>
            </a:custGeom>
            <a:grpFill/>
            <a:ln w="9268" cap="flat">
              <a:no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350E9732-D938-3445-AEF8-EC1F253ED294}"/>
                </a:ext>
              </a:extLst>
            </p:cNvPr>
            <p:cNvSpPr/>
            <p:nvPr/>
          </p:nvSpPr>
          <p:spPr>
            <a:xfrm>
              <a:off x="4669309" y="3490350"/>
              <a:ext cx="32807" cy="32807"/>
            </a:xfrm>
            <a:custGeom>
              <a:avLst/>
              <a:gdLst>
                <a:gd name="connsiteX0" fmla="*/ 16404 w 32807"/>
                <a:gd name="connsiteY0" fmla="*/ 32808 h 32807"/>
                <a:gd name="connsiteX1" fmla="*/ 0 w 32807"/>
                <a:gd name="connsiteY1" fmla="*/ 16404 h 32807"/>
                <a:gd name="connsiteX2" fmla="*/ 16404 w 32807"/>
                <a:gd name="connsiteY2" fmla="*/ 1 h 32807"/>
                <a:gd name="connsiteX3" fmla="*/ 24837 w 32807"/>
                <a:gd name="connsiteY3" fmla="*/ 2410 h 32807"/>
                <a:gd name="connsiteX4" fmla="*/ 32807 w 32807"/>
                <a:gd name="connsiteY4" fmla="*/ 16404 h 32807"/>
                <a:gd name="connsiteX5" fmla="*/ 16404 w 32807"/>
                <a:gd name="connsiteY5" fmla="*/ 32808 h 32807"/>
                <a:gd name="connsiteX6" fmla="*/ 16404 w 32807"/>
                <a:gd name="connsiteY6" fmla="*/ 9268 h 32807"/>
                <a:gd name="connsiteX7" fmla="*/ 9268 w 32807"/>
                <a:gd name="connsiteY7" fmla="*/ 16404 h 32807"/>
                <a:gd name="connsiteX8" fmla="*/ 16404 w 32807"/>
                <a:gd name="connsiteY8" fmla="*/ 23540 h 32807"/>
                <a:gd name="connsiteX9" fmla="*/ 23540 w 32807"/>
                <a:gd name="connsiteY9" fmla="*/ 16404 h 32807"/>
                <a:gd name="connsiteX10" fmla="*/ 20018 w 32807"/>
                <a:gd name="connsiteY10" fmla="*/ 10380 h 32807"/>
                <a:gd name="connsiteX11" fmla="*/ 16404 w 32807"/>
                <a:gd name="connsiteY11" fmla="*/ 9268 h 3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07" h="32807">
                  <a:moveTo>
                    <a:pt x="16404" y="32808"/>
                  </a:moveTo>
                  <a:cubicBezTo>
                    <a:pt x="7344" y="32808"/>
                    <a:pt x="0" y="25464"/>
                    <a:pt x="0" y="16404"/>
                  </a:cubicBezTo>
                  <a:cubicBezTo>
                    <a:pt x="0" y="7345"/>
                    <a:pt x="7344" y="1"/>
                    <a:pt x="16404" y="1"/>
                  </a:cubicBezTo>
                  <a:cubicBezTo>
                    <a:pt x="19388" y="-26"/>
                    <a:pt x="22317" y="811"/>
                    <a:pt x="24837" y="2410"/>
                  </a:cubicBezTo>
                  <a:cubicBezTo>
                    <a:pt x="29814" y="5305"/>
                    <a:pt x="32856" y="10647"/>
                    <a:pt x="32807" y="16404"/>
                  </a:cubicBezTo>
                  <a:cubicBezTo>
                    <a:pt x="32807" y="25464"/>
                    <a:pt x="25463" y="32808"/>
                    <a:pt x="16404" y="32808"/>
                  </a:cubicBezTo>
                  <a:close/>
                  <a:moveTo>
                    <a:pt x="16404" y="9268"/>
                  </a:moveTo>
                  <a:cubicBezTo>
                    <a:pt x="12462" y="9268"/>
                    <a:pt x="9268" y="12463"/>
                    <a:pt x="9268" y="16404"/>
                  </a:cubicBezTo>
                  <a:cubicBezTo>
                    <a:pt x="9268" y="20345"/>
                    <a:pt x="12462" y="23540"/>
                    <a:pt x="16404" y="23540"/>
                  </a:cubicBezTo>
                  <a:cubicBezTo>
                    <a:pt x="20345" y="23540"/>
                    <a:pt x="23540" y="20345"/>
                    <a:pt x="23540" y="16404"/>
                  </a:cubicBezTo>
                  <a:cubicBezTo>
                    <a:pt x="23532" y="13910"/>
                    <a:pt x="22188" y="11611"/>
                    <a:pt x="20018" y="10380"/>
                  </a:cubicBezTo>
                  <a:cubicBezTo>
                    <a:pt x="18967" y="9625"/>
                    <a:pt x="17697" y="9235"/>
                    <a:pt x="16404" y="9268"/>
                  </a:cubicBezTo>
                  <a:close/>
                </a:path>
              </a:pathLst>
            </a:custGeom>
            <a:grpFill/>
            <a:ln w="9268" cap="flat">
              <a:noFill/>
              <a:prstDash val="solid"/>
              <a:miter/>
            </a:ln>
          </p:spPr>
          <p:txBody>
            <a:bodyPr rtlCol="0" anchor="ctr"/>
            <a:lstStyle/>
            <a:p>
              <a:endParaRPr lang="en-US"/>
            </a:p>
          </p:txBody>
        </p:sp>
        <p:sp>
          <p:nvSpPr>
            <p:cNvPr id="712" name="Freeform 711">
              <a:extLst>
                <a:ext uri="{FF2B5EF4-FFF2-40B4-BE49-F238E27FC236}">
                  <a16:creationId xmlns:a16="http://schemas.microsoft.com/office/drawing/2014/main" id="{A2D83633-1EF8-B849-A7A6-A4A399939301}"/>
                </a:ext>
              </a:extLst>
            </p:cNvPr>
            <p:cNvSpPr/>
            <p:nvPr/>
          </p:nvSpPr>
          <p:spPr>
            <a:xfrm>
              <a:off x="4579795" y="3490719"/>
              <a:ext cx="32333" cy="32809"/>
            </a:xfrm>
            <a:custGeom>
              <a:avLst/>
              <a:gdLst>
                <a:gd name="connsiteX0" fmla="*/ 16300 w 32333"/>
                <a:gd name="connsiteY0" fmla="*/ 32439 h 32809"/>
                <a:gd name="connsiteX1" fmla="*/ 7867 w 32333"/>
                <a:gd name="connsiteY1" fmla="*/ 30029 h 32809"/>
                <a:gd name="connsiteX2" fmla="*/ 2319 w 32333"/>
                <a:gd name="connsiteY2" fmla="*/ 7774 h 32809"/>
                <a:gd name="connsiteX3" fmla="*/ 7867 w 32333"/>
                <a:gd name="connsiteY3" fmla="*/ 2227 h 32809"/>
                <a:gd name="connsiteX4" fmla="*/ 15930 w 32333"/>
                <a:gd name="connsiteY4" fmla="*/ 3 h 32809"/>
                <a:gd name="connsiteX5" fmla="*/ 32333 w 32333"/>
                <a:gd name="connsiteY5" fmla="*/ 16406 h 32809"/>
                <a:gd name="connsiteX6" fmla="*/ 15930 w 32333"/>
                <a:gd name="connsiteY6" fmla="*/ 32810 h 32809"/>
                <a:gd name="connsiteX7" fmla="*/ 16300 w 32333"/>
                <a:gd name="connsiteY7" fmla="*/ 8899 h 32809"/>
                <a:gd name="connsiteX8" fmla="*/ 13057 w 32333"/>
                <a:gd name="connsiteY8" fmla="*/ 9826 h 32809"/>
                <a:gd name="connsiteX9" fmla="*/ 9164 w 32333"/>
                <a:gd name="connsiteY9" fmla="*/ 16035 h 32809"/>
                <a:gd name="connsiteX10" fmla="*/ 16300 w 32333"/>
                <a:gd name="connsiteY10" fmla="*/ 23171 h 32809"/>
                <a:gd name="connsiteX11" fmla="*/ 23437 w 32333"/>
                <a:gd name="connsiteY11" fmla="*/ 16035 h 32809"/>
                <a:gd name="connsiteX12" fmla="*/ 16300 w 32333"/>
                <a:gd name="connsiteY12" fmla="*/ 8899 h 3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33" h="32809">
                  <a:moveTo>
                    <a:pt x="16300" y="32439"/>
                  </a:moveTo>
                  <a:cubicBezTo>
                    <a:pt x="13316" y="32466"/>
                    <a:pt x="10387" y="31629"/>
                    <a:pt x="7867" y="30029"/>
                  </a:cubicBezTo>
                  <a:cubicBezTo>
                    <a:pt x="190" y="25416"/>
                    <a:pt x="-2294" y="15452"/>
                    <a:pt x="2319" y="7774"/>
                  </a:cubicBezTo>
                  <a:cubicBezTo>
                    <a:pt x="3687" y="5499"/>
                    <a:pt x="5592" y="3594"/>
                    <a:pt x="7867" y="2227"/>
                  </a:cubicBezTo>
                  <a:cubicBezTo>
                    <a:pt x="10283" y="722"/>
                    <a:pt x="13084" y="-50"/>
                    <a:pt x="15930" y="3"/>
                  </a:cubicBezTo>
                  <a:cubicBezTo>
                    <a:pt x="24989" y="3"/>
                    <a:pt x="32333" y="7347"/>
                    <a:pt x="32333" y="16406"/>
                  </a:cubicBezTo>
                  <a:cubicBezTo>
                    <a:pt x="32333" y="25466"/>
                    <a:pt x="24989" y="32810"/>
                    <a:pt x="15930" y="32810"/>
                  </a:cubicBezTo>
                  <a:close/>
                  <a:moveTo>
                    <a:pt x="16300" y="8899"/>
                  </a:moveTo>
                  <a:cubicBezTo>
                    <a:pt x="15146" y="8839"/>
                    <a:pt x="14005" y="9165"/>
                    <a:pt x="13057" y="9826"/>
                  </a:cubicBezTo>
                  <a:cubicBezTo>
                    <a:pt x="10715" y="11021"/>
                    <a:pt x="9219" y="13407"/>
                    <a:pt x="9164" y="16035"/>
                  </a:cubicBezTo>
                  <a:cubicBezTo>
                    <a:pt x="9164" y="19977"/>
                    <a:pt x="12359" y="23171"/>
                    <a:pt x="16300" y="23171"/>
                  </a:cubicBezTo>
                  <a:cubicBezTo>
                    <a:pt x="20242" y="23171"/>
                    <a:pt x="23437" y="19977"/>
                    <a:pt x="23437" y="16035"/>
                  </a:cubicBezTo>
                  <a:cubicBezTo>
                    <a:pt x="23437" y="12094"/>
                    <a:pt x="20242" y="8899"/>
                    <a:pt x="16300" y="8899"/>
                  </a:cubicBezTo>
                  <a:close/>
                </a:path>
              </a:pathLst>
            </a:custGeom>
            <a:grpFill/>
            <a:ln w="9268" cap="flat">
              <a:noFill/>
              <a:prstDash val="solid"/>
              <a:miter/>
            </a:ln>
          </p:spPr>
          <p:txBody>
            <a:bodyPr rtlCol="0" anchor="ctr"/>
            <a:lstStyle/>
            <a:p>
              <a:endParaRPr lang="en-US"/>
            </a:p>
          </p:txBody>
        </p:sp>
        <p:sp>
          <p:nvSpPr>
            <p:cNvPr id="713" name="Freeform 712">
              <a:extLst>
                <a:ext uri="{FF2B5EF4-FFF2-40B4-BE49-F238E27FC236}">
                  <a16:creationId xmlns:a16="http://schemas.microsoft.com/office/drawing/2014/main" id="{4CB17732-FD2D-2C4B-9C0E-A1E29F5D56A3}"/>
                </a:ext>
              </a:extLst>
            </p:cNvPr>
            <p:cNvSpPr/>
            <p:nvPr/>
          </p:nvSpPr>
          <p:spPr>
            <a:xfrm>
              <a:off x="4400550" y="3490350"/>
              <a:ext cx="32704" cy="32808"/>
            </a:xfrm>
            <a:custGeom>
              <a:avLst/>
              <a:gdLst>
                <a:gd name="connsiteX0" fmla="*/ 16404 w 32704"/>
                <a:gd name="connsiteY0" fmla="*/ 32808 h 32808"/>
                <a:gd name="connsiteX1" fmla="*/ 0 w 32704"/>
                <a:gd name="connsiteY1" fmla="*/ 16404 h 32808"/>
                <a:gd name="connsiteX2" fmla="*/ 16404 w 32704"/>
                <a:gd name="connsiteY2" fmla="*/ 1 h 32808"/>
                <a:gd name="connsiteX3" fmla="*/ 24837 w 32704"/>
                <a:gd name="connsiteY3" fmla="*/ 2410 h 32808"/>
                <a:gd name="connsiteX4" fmla="*/ 30385 w 32704"/>
                <a:gd name="connsiteY4" fmla="*/ 24665 h 32808"/>
                <a:gd name="connsiteX5" fmla="*/ 24837 w 32704"/>
                <a:gd name="connsiteY5" fmla="*/ 30213 h 32808"/>
                <a:gd name="connsiteX6" fmla="*/ 16404 w 32704"/>
                <a:gd name="connsiteY6" fmla="*/ 32808 h 32808"/>
                <a:gd name="connsiteX7" fmla="*/ 16404 w 32704"/>
                <a:gd name="connsiteY7" fmla="*/ 9268 h 32808"/>
                <a:gd name="connsiteX8" fmla="*/ 9268 w 32704"/>
                <a:gd name="connsiteY8" fmla="*/ 16404 h 32808"/>
                <a:gd name="connsiteX9" fmla="*/ 16404 w 32704"/>
                <a:gd name="connsiteY9" fmla="*/ 23540 h 32808"/>
                <a:gd name="connsiteX10" fmla="*/ 19647 w 32704"/>
                <a:gd name="connsiteY10" fmla="*/ 22614 h 32808"/>
                <a:gd name="connsiteX11" fmla="*/ 23540 w 32704"/>
                <a:gd name="connsiteY11" fmla="*/ 16404 h 32808"/>
                <a:gd name="connsiteX12" fmla="*/ 20018 w 32704"/>
                <a:gd name="connsiteY12" fmla="*/ 10380 h 32808"/>
                <a:gd name="connsiteX13" fmla="*/ 16404 w 32704"/>
                <a:gd name="connsiteY13" fmla="*/ 926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704" h="32808">
                  <a:moveTo>
                    <a:pt x="16404" y="32808"/>
                  </a:moveTo>
                  <a:cubicBezTo>
                    <a:pt x="7344" y="32808"/>
                    <a:pt x="0" y="25464"/>
                    <a:pt x="0" y="16404"/>
                  </a:cubicBezTo>
                  <a:cubicBezTo>
                    <a:pt x="0" y="7345"/>
                    <a:pt x="7344" y="1"/>
                    <a:pt x="16404" y="1"/>
                  </a:cubicBezTo>
                  <a:cubicBezTo>
                    <a:pt x="19388" y="-26"/>
                    <a:pt x="22317" y="811"/>
                    <a:pt x="24837" y="2410"/>
                  </a:cubicBezTo>
                  <a:cubicBezTo>
                    <a:pt x="32515" y="7024"/>
                    <a:pt x="34998" y="16988"/>
                    <a:pt x="30385" y="24665"/>
                  </a:cubicBezTo>
                  <a:cubicBezTo>
                    <a:pt x="29017" y="26941"/>
                    <a:pt x="27112" y="28846"/>
                    <a:pt x="24837" y="30213"/>
                  </a:cubicBezTo>
                  <a:cubicBezTo>
                    <a:pt x="22357" y="31919"/>
                    <a:pt x="19414" y="32825"/>
                    <a:pt x="16404" y="32808"/>
                  </a:cubicBezTo>
                  <a:close/>
                  <a:moveTo>
                    <a:pt x="16404" y="9268"/>
                  </a:moveTo>
                  <a:cubicBezTo>
                    <a:pt x="12462" y="9268"/>
                    <a:pt x="9268" y="12463"/>
                    <a:pt x="9268" y="16404"/>
                  </a:cubicBezTo>
                  <a:cubicBezTo>
                    <a:pt x="9268" y="20345"/>
                    <a:pt x="12462" y="23540"/>
                    <a:pt x="16404" y="23540"/>
                  </a:cubicBezTo>
                  <a:cubicBezTo>
                    <a:pt x="17558" y="23601"/>
                    <a:pt x="18699" y="23275"/>
                    <a:pt x="19647" y="22614"/>
                  </a:cubicBezTo>
                  <a:cubicBezTo>
                    <a:pt x="21990" y="21419"/>
                    <a:pt x="23485" y="19033"/>
                    <a:pt x="23540" y="16404"/>
                  </a:cubicBezTo>
                  <a:cubicBezTo>
                    <a:pt x="23532" y="13910"/>
                    <a:pt x="22188" y="11611"/>
                    <a:pt x="20018" y="10380"/>
                  </a:cubicBezTo>
                  <a:cubicBezTo>
                    <a:pt x="18967" y="9625"/>
                    <a:pt x="17697" y="9235"/>
                    <a:pt x="16404" y="9268"/>
                  </a:cubicBezTo>
                  <a:close/>
                </a:path>
              </a:pathLst>
            </a:custGeom>
            <a:grpFill/>
            <a:ln w="9268" cap="flat">
              <a:no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D69C1CDC-FC73-BF43-B5E4-8E452DCB08EC}"/>
                </a:ext>
              </a:extLst>
            </p:cNvPr>
            <p:cNvSpPr/>
            <p:nvPr/>
          </p:nvSpPr>
          <p:spPr>
            <a:xfrm>
              <a:off x="4445415" y="3412871"/>
              <a:ext cx="32333" cy="32809"/>
            </a:xfrm>
            <a:custGeom>
              <a:avLst/>
              <a:gdLst>
                <a:gd name="connsiteX0" fmla="*/ 16300 w 32333"/>
                <a:gd name="connsiteY0" fmla="*/ 32717 h 32809"/>
                <a:gd name="connsiteX1" fmla="*/ 7867 w 32333"/>
                <a:gd name="connsiteY1" fmla="*/ 30029 h 32809"/>
                <a:gd name="connsiteX2" fmla="*/ 2319 w 32333"/>
                <a:gd name="connsiteY2" fmla="*/ 7774 h 32809"/>
                <a:gd name="connsiteX3" fmla="*/ 7867 w 32333"/>
                <a:gd name="connsiteY3" fmla="*/ 2227 h 32809"/>
                <a:gd name="connsiteX4" fmla="*/ 15930 w 32333"/>
                <a:gd name="connsiteY4" fmla="*/ 3 h 32809"/>
                <a:gd name="connsiteX5" fmla="*/ 32333 w 32333"/>
                <a:gd name="connsiteY5" fmla="*/ 16406 h 32809"/>
                <a:gd name="connsiteX6" fmla="*/ 15930 w 32333"/>
                <a:gd name="connsiteY6" fmla="*/ 32810 h 32809"/>
                <a:gd name="connsiteX7" fmla="*/ 16300 w 32333"/>
                <a:gd name="connsiteY7" fmla="*/ 9177 h 32809"/>
                <a:gd name="connsiteX8" fmla="*/ 13057 w 32333"/>
                <a:gd name="connsiteY8" fmla="*/ 10104 h 32809"/>
                <a:gd name="connsiteX9" fmla="*/ 9164 w 32333"/>
                <a:gd name="connsiteY9" fmla="*/ 16313 h 32809"/>
                <a:gd name="connsiteX10" fmla="*/ 16300 w 32333"/>
                <a:gd name="connsiteY10" fmla="*/ 23450 h 32809"/>
                <a:gd name="connsiteX11" fmla="*/ 23437 w 32333"/>
                <a:gd name="connsiteY11" fmla="*/ 16313 h 32809"/>
                <a:gd name="connsiteX12" fmla="*/ 16300 w 32333"/>
                <a:gd name="connsiteY12" fmla="*/ 9177 h 3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33" h="32809">
                  <a:moveTo>
                    <a:pt x="16300" y="32717"/>
                  </a:moveTo>
                  <a:cubicBezTo>
                    <a:pt x="13288" y="32661"/>
                    <a:pt x="10357" y="31727"/>
                    <a:pt x="7867" y="30029"/>
                  </a:cubicBezTo>
                  <a:cubicBezTo>
                    <a:pt x="190" y="25416"/>
                    <a:pt x="-2294" y="15452"/>
                    <a:pt x="2319" y="7774"/>
                  </a:cubicBezTo>
                  <a:cubicBezTo>
                    <a:pt x="3687" y="5499"/>
                    <a:pt x="5592" y="3594"/>
                    <a:pt x="7867" y="2227"/>
                  </a:cubicBezTo>
                  <a:cubicBezTo>
                    <a:pt x="10283" y="722"/>
                    <a:pt x="13084" y="-50"/>
                    <a:pt x="15930" y="3"/>
                  </a:cubicBezTo>
                  <a:cubicBezTo>
                    <a:pt x="24989" y="3"/>
                    <a:pt x="32333" y="7347"/>
                    <a:pt x="32333" y="16406"/>
                  </a:cubicBezTo>
                  <a:cubicBezTo>
                    <a:pt x="32333" y="25466"/>
                    <a:pt x="24989" y="32810"/>
                    <a:pt x="15930" y="32810"/>
                  </a:cubicBezTo>
                  <a:close/>
                  <a:moveTo>
                    <a:pt x="16300" y="9177"/>
                  </a:moveTo>
                  <a:cubicBezTo>
                    <a:pt x="15146" y="9117"/>
                    <a:pt x="14005" y="9443"/>
                    <a:pt x="13057" y="10104"/>
                  </a:cubicBezTo>
                  <a:cubicBezTo>
                    <a:pt x="10715" y="11299"/>
                    <a:pt x="9219" y="13685"/>
                    <a:pt x="9164" y="16313"/>
                  </a:cubicBezTo>
                  <a:cubicBezTo>
                    <a:pt x="9164" y="20255"/>
                    <a:pt x="12359" y="23450"/>
                    <a:pt x="16300" y="23450"/>
                  </a:cubicBezTo>
                  <a:cubicBezTo>
                    <a:pt x="20242" y="23450"/>
                    <a:pt x="23437" y="20255"/>
                    <a:pt x="23437" y="16313"/>
                  </a:cubicBezTo>
                  <a:cubicBezTo>
                    <a:pt x="23437" y="12372"/>
                    <a:pt x="20242" y="9177"/>
                    <a:pt x="16300" y="9177"/>
                  </a:cubicBezTo>
                  <a:close/>
                </a:path>
              </a:pathLst>
            </a:custGeom>
            <a:grpFill/>
            <a:ln w="9268" cap="flat">
              <a:noFill/>
              <a:prstDash val="solid"/>
              <a:miter/>
            </a:ln>
          </p:spPr>
          <p:txBody>
            <a:bodyPr rtlCol="0" anchor="ctr"/>
            <a:lstStyle/>
            <a:p>
              <a:endParaRPr lang="en-US"/>
            </a:p>
          </p:txBody>
        </p:sp>
        <p:sp>
          <p:nvSpPr>
            <p:cNvPr id="715" name="Freeform 714">
              <a:extLst>
                <a:ext uri="{FF2B5EF4-FFF2-40B4-BE49-F238E27FC236}">
                  <a16:creationId xmlns:a16="http://schemas.microsoft.com/office/drawing/2014/main" id="{796C2356-2423-D04A-8409-2411D705B19F}"/>
                </a:ext>
              </a:extLst>
            </p:cNvPr>
            <p:cNvSpPr/>
            <p:nvPr/>
          </p:nvSpPr>
          <p:spPr>
            <a:xfrm>
              <a:off x="4534373" y="3257463"/>
              <a:ext cx="32992" cy="32992"/>
            </a:xfrm>
            <a:custGeom>
              <a:avLst/>
              <a:gdLst>
                <a:gd name="connsiteX0" fmla="*/ 16960 w 32992"/>
                <a:gd name="connsiteY0" fmla="*/ 32986 h 32992"/>
                <a:gd name="connsiteX1" fmla="*/ 7 w 32992"/>
                <a:gd name="connsiteY1" fmla="*/ 16960 h 32992"/>
                <a:gd name="connsiteX2" fmla="*/ 16033 w 32992"/>
                <a:gd name="connsiteY2" fmla="*/ 7 h 32992"/>
                <a:gd name="connsiteX3" fmla="*/ 32986 w 32992"/>
                <a:gd name="connsiteY3" fmla="*/ 16033 h 32992"/>
                <a:gd name="connsiteX4" fmla="*/ 32992 w 32992"/>
                <a:gd name="connsiteY4" fmla="*/ 16583 h 32992"/>
                <a:gd name="connsiteX5" fmla="*/ 24652 w 32992"/>
                <a:gd name="connsiteY5" fmla="*/ 30762 h 32992"/>
                <a:gd name="connsiteX6" fmla="*/ 16960 w 32992"/>
                <a:gd name="connsiteY6" fmla="*/ 32986 h 32992"/>
                <a:gd name="connsiteX7" fmla="*/ 16960 w 32992"/>
                <a:gd name="connsiteY7" fmla="*/ 9354 h 32992"/>
                <a:gd name="connsiteX8" fmla="*/ 8960 w 32992"/>
                <a:gd name="connsiteY8" fmla="*/ 15719 h 32992"/>
                <a:gd name="connsiteX9" fmla="*/ 15325 w 32992"/>
                <a:gd name="connsiteY9" fmla="*/ 23719 h 32992"/>
                <a:gd name="connsiteX10" fmla="*/ 16960 w 32992"/>
                <a:gd name="connsiteY10" fmla="*/ 23719 h 32992"/>
                <a:gd name="connsiteX11" fmla="*/ 20203 w 32992"/>
                <a:gd name="connsiteY11" fmla="*/ 22792 h 32992"/>
                <a:gd name="connsiteX12" fmla="*/ 23725 w 32992"/>
                <a:gd name="connsiteY12" fmla="*/ 16583 h 32992"/>
                <a:gd name="connsiteX13" fmla="*/ 16960 w 32992"/>
                <a:gd name="connsiteY13" fmla="*/ 9354 h 3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92" h="32992">
                  <a:moveTo>
                    <a:pt x="16960" y="32986"/>
                  </a:moveTo>
                  <a:cubicBezTo>
                    <a:pt x="7853" y="33242"/>
                    <a:pt x="262" y="26067"/>
                    <a:pt x="7" y="16960"/>
                  </a:cubicBezTo>
                  <a:cubicBezTo>
                    <a:pt x="-249" y="7853"/>
                    <a:pt x="6926" y="262"/>
                    <a:pt x="16033" y="7"/>
                  </a:cubicBezTo>
                  <a:cubicBezTo>
                    <a:pt x="25140" y="-249"/>
                    <a:pt x="32730" y="6926"/>
                    <a:pt x="32986" y="16033"/>
                  </a:cubicBezTo>
                  <a:cubicBezTo>
                    <a:pt x="32991" y="16216"/>
                    <a:pt x="32993" y="16399"/>
                    <a:pt x="32992" y="16583"/>
                  </a:cubicBezTo>
                  <a:cubicBezTo>
                    <a:pt x="33013" y="22478"/>
                    <a:pt x="29815" y="27916"/>
                    <a:pt x="24652" y="30762"/>
                  </a:cubicBezTo>
                  <a:cubicBezTo>
                    <a:pt x="22342" y="32199"/>
                    <a:pt x="19680" y="32969"/>
                    <a:pt x="16960" y="32986"/>
                  </a:cubicBezTo>
                  <a:close/>
                  <a:moveTo>
                    <a:pt x="16960" y="9354"/>
                  </a:moveTo>
                  <a:cubicBezTo>
                    <a:pt x="12993" y="8903"/>
                    <a:pt x="9411" y="11752"/>
                    <a:pt x="8960" y="15719"/>
                  </a:cubicBezTo>
                  <a:cubicBezTo>
                    <a:pt x="8509" y="19686"/>
                    <a:pt x="11358" y="23267"/>
                    <a:pt x="15325" y="23719"/>
                  </a:cubicBezTo>
                  <a:cubicBezTo>
                    <a:pt x="15868" y="23780"/>
                    <a:pt x="16417" y="23780"/>
                    <a:pt x="16960" y="23719"/>
                  </a:cubicBezTo>
                  <a:cubicBezTo>
                    <a:pt x="18114" y="23780"/>
                    <a:pt x="19255" y="23453"/>
                    <a:pt x="20203" y="22792"/>
                  </a:cubicBezTo>
                  <a:cubicBezTo>
                    <a:pt x="22402" y="21500"/>
                    <a:pt x="23745" y="19133"/>
                    <a:pt x="23725" y="16583"/>
                  </a:cubicBezTo>
                  <a:cubicBezTo>
                    <a:pt x="23733" y="12764"/>
                    <a:pt x="20770" y="9599"/>
                    <a:pt x="16960" y="9354"/>
                  </a:cubicBezTo>
                  <a:close/>
                </a:path>
              </a:pathLst>
            </a:custGeom>
            <a:grpFill/>
            <a:ln w="9268" cap="flat">
              <a:noFill/>
              <a:prstDash val="solid"/>
              <a:miter/>
            </a:ln>
          </p:spPr>
          <p:txBody>
            <a:bodyPr rtlCol="0" anchor="ctr"/>
            <a:lstStyle/>
            <a:p>
              <a:endParaRPr lang="en-US"/>
            </a:p>
          </p:txBody>
        </p:sp>
        <p:sp>
          <p:nvSpPr>
            <p:cNvPr id="716" name="Freeform 715">
              <a:extLst>
                <a:ext uri="{FF2B5EF4-FFF2-40B4-BE49-F238E27FC236}">
                  <a16:creationId xmlns:a16="http://schemas.microsoft.com/office/drawing/2014/main" id="{84141F8E-B28E-D046-AB6E-009214B8E618}"/>
                </a:ext>
              </a:extLst>
            </p:cNvPr>
            <p:cNvSpPr/>
            <p:nvPr/>
          </p:nvSpPr>
          <p:spPr>
            <a:xfrm>
              <a:off x="4445311" y="3257642"/>
              <a:ext cx="32807" cy="32807"/>
            </a:xfrm>
            <a:custGeom>
              <a:avLst/>
              <a:gdLst>
                <a:gd name="connsiteX0" fmla="*/ 16404 w 32807"/>
                <a:gd name="connsiteY0" fmla="*/ 32807 h 32807"/>
                <a:gd name="connsiteX1" fmla="*/ 7971 w 32807"/>
                <a:gd name="connsiteY1" fmla="*/ 30398 h 32807"/>
                <a:gd name="connsiteX2" fmla="*/ 1 w 32807"/>
                <a:gd name="connsiteY2" fmla="*/ 16404 h 32807"/>
                <a:gd name="connsiteX3" fmla="*/ 16404 w 32807"/>
                <a:gd name="connsiteY3" fmla="*/ 0 h 32807"/>
                <a:gd name="connsiteX4" fmla="*/ 32808 w 32807"/>
                <a:gd name="connsiteY4" fmla="*/ 16404 h 32807"/>
                <a:gd name="connsiteX5" fmla="*/ 16404 w 32807"/>
                <a:gd name="connsiteY5" fmla="*/ 32807 h 32807"/>
                <a:gd name="connsiteX6" fmla="*/ 16404 w 32807"/>
                <a:gd name="connsiteY6" fmla="*/ 9175 h 32807"/>
                <a:gd name="connsiteX7" fmla="*/ 9268 w 32807"/>
                <a:gd name="connsiteY7" fmla="*/ 16404 h 32807"/>
                <a:gd name="connsiteX8" fmla="*/ 16404 w 32807"/>
                <a:gd name="connsiteY8" fmla="*/ 23540 h 32807"/>
                <a:gd name="connsiteX9" fmla="*/ 23540 w 32807"/>
                <a:gd name="connsiteY9" fmla="*/ 16404 h 32807"/>
                <a:gd name="connsiteX10" fmla="*/ 16404 w 32807"/>
                <a:gd name="connsiteY10" fmla="*/ 9175 h 3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07" h="32807">
                  <a:moveTo>
                    <a:pt x="16404" y="32807"/>
                  </a:moveTo>
                  <a:cubicBezTo>
                    <a:pt x="13419" y="32834"/>
                    <a:pt x="10491" y="31997"/>
                    <a:pt x="7971" y="30398"/>
                  </a:cubicBezTo>
                  <a:cubicBezTo>
                    <a:pt x="2994" y="27502"/>
                    <a:pt x="-48" y="22161"/>
                    <a:pt x="1" y="16404"/>
                  </a:cubicBezTo>
                  <a:cubicBezTo>
                    <a:pt x="1" y="7344"/>
                    <a:pt x="7345" y="0"/>
                    <a:pt x="16404" y="0"/>
                  </a:cubicBezTo>
                  <a:cubicBezTo>
                    <a:pt x="25464" y="0"/>
                    <a:pt x="32808" y="7344"/>
                    <a:pt x="32808" y="16404"/>
                  </a:cubicBezTo>
                  <a:cubicBezTo>
                    <a:pt x="32808" y="25463"/>
                    <a:pt x="25464" y="32807"/>
                    <a:pt x="16404" y="32807"/>
                  </a:cubicBezTo>
                  <a:close/>
                  <a:moveTo>
                    <a:pt x="16404" y="9175"/>
                  </a:moveTo>
                  <a:cubicBezTo>
                    <a:pt x="12448" y="9226"/>
                    <a:pt x="9268" y="12447"/>
                    <a:pt x="9268" y="16404"/>
                  </a:cubicBezTo>
                  <a:cubicBezTo>
                    <a:pt x="9268" y="20345"/>
                    <a:pt x="12463" y="23540"/>
                    <a:pt x="16404" y="23540"/>
                  </a:cubicBezTo>
                  <a:cubicBezTo>
                    <a:pt x="20345" y="23540"/>
                    <a:pt x="23540" y="20345"/>
                    <a:pt x="23540" y="16404"/>
                  </a:cubicBezTo>
                  <a:cubicBezTo>
                    <a:pt x="23541" y="12447"/>
                    <a:pt x="20360" y="9226"/>
                    <a:pt x="16404" y="9175"/>
                  </a:cubicBezTo>
                  <a:close/>
                </a:path>
              </a:pathLst>
            </a:custGeom>
            <a:grpFill/>
            <a:ln w="9268" cap="flat">
              <a:noFill/>
              <a:prstDash val="solid"/>
              <a:miter/>
            </a:ln>
          </p:spPr>
          <p:txBody>
            <a:bodyPr rtlCol="0" anchor="ctr"/>
            <a:lstStyle/>
            <a:p>
              <a:endParaRPr lang="en-US"/>
            </a:p>
          </p:txBody>
        </p:sp>
        <p:sp>
          <p:nvSpPr>
            <p:cNvPr id="717" name="Freeform 716">
              <a:extLst>
                <a:ext uri="{FF2B5EF4-FFF2-40B4-BE49-F238E27FC236}">
                  <a16:creationId xmlns:a16="http://schemas.microsoft.com/office/drawing/2014/main" id="{61E3A817-FD02-624E-8D00-555D9DD04245}"/>
                </a:ext>
              </a:extLst>
            </p:cNvPr>
            <p:cNvSpPr/>
            <p:nvPr/>
          </p:nvSpPr>
          <p:spPr>
            <a:xfrm>
              <a:off x="4533600" y="3567503"/>
              <a:ext cx="33781" cy="32993"/>
            </a:xfrm>
            <a:custGeom>
              <a:avLst/>
              <a:gdLst>
                <a:gd name="connsiteX0" fmla="*/ 17733 w 33781"/>
                <a:gd name="connsiteY0" fmla="*/ 32946 h 32993"/>
                <a:gd name="connsiteX1" fmla="*/ 47 w 33781"/>
                <a:gd name="connsiteY1" fmla="*/ 17732 h 32993"/>
                <a:gd name="connsiteX2" fmla="*/ 15261 w 33781"/>
                <a:gd name="connsiteY2" fmla="*/ 46 h 32993"/>
                <a:gd name="connsiteX3" fmla="*/ 17733 w 33781"/>
                <a:gd name="connsiteY3" fmla="*/ 46 h 32993"/>
                <a:gd name="connsiteX4" fmla="*/ 26166 w 33781"/>
                <a:gd name="connsiteY4" fmla="*/ 2456 h 32993"/>
                <a:gd name="connsiteX5" fmla="*/ 33766 w 33781"/>
                <a:gd name="connsiteY5" fmla="*/ 16821 h 32993"/>
                <a:gd name="connsiteX6" fmla="*/ 17733 w 33781"/>
                <a:gd name="connsiteY6" fmla="*/ 32946 h 32993"/>
                <a:gd name="connsiteX7" fmla="*/ 17733 w 33781"/>
                <a:gd name="connsiteY7" fmla="*/ 9314 h 32993"/>
                <a:gd name="connsiteX8" fmla="*/ 10505 w 33781"/>
                <a:gd name="connsiteY8" fmla="*/ 16357 h 32993"/>
                <a:gd name="connsiteX9" fmla="*/ 10504 w 33781"/>
                <a:gd name="connsiteY9" fmla="*/ 16450 h 32993"/>
                <a:gd name="connsiteX10" fmla="*/ 16869 w 33781"/>
                <a:gd name="connsiteY10" fmla="*/ 24449 h 32993"/>
                <a:gd name="connsiteX11" fmla="*/ 24869 w 33781"/>
                <a:gd name="connsiteY11" fmla="*/ 18084 h 32993"/>
                <a:gd name="connsiteX12" fmla="*/ 24869 w 33781"/>
                <a:gd name="connsiteY12" fmla="*/ 16450 h 32993"/>
                <a:gd name="connsiteX13" fmla="*/ 21347 w 33781"/>
                <a:gd name="connsiteY13" fmla="*/ 10426 h 32993"/>
                <a:gd name="connsiteX14" fmla="*/ 17733 w 33781"/>
                <a:gd name="connsiteY14" fmla="*/ 9685 h 3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781" h="32993">
                  <a:moveTo>
                    <a:pt x="17733" y="32946"/>
                  </a:moveTo>
                  <a:cubicBezTo>
                    <a:pt x="8648" y="33629"/>
                    <a:pt x="729" y="26817"/>
                    <a:pt x="47" y="17732"/>
                  </a:cubicBezTo>
                  <a:cubicBezTo>
                    <a:pt x="-635" y="8647"/>
                    <a:pt x="6176" y="729"/>
                    <a:pt x="15261" y="46"/>
                  </a:cubicBezTo>
                  <a:cubicBezTo>
                    <a:pt x="16084" y="-15"/>
                    <a:pt x="16910" y="-15"/>
                    <a:pt x="17733" y="46"/>
                  </a:cubicBezTo>
                  <a:cubicBezTo>
                    <a:pt x="20717" y="20"/>
                    <a:pt x="23646" y="856"/>
                    <a:pt x="26166" y="2456"/>
                  </a:cubicBezTo>
                  <a:cubicBezTo>
                    <a:pt x="31118" y="5511"/>
                    <a:pt x="34026" y="11008"/>
                    <a:pt x="33766" y="16821"/>
                  </a:cubicBezTo>
                  <a:cubicBezTo>
                    <a:pt x="33571" y="25609"/>
                    <a:pt x="26520" y="32701"/>
                    <a:pt x="17733" y="32946"/>
                  </a:cubicBezTo>
                  <a:close/>
                  <a:moveTo>
                    <a:pt x="17733" y="9314"/>
                  </a:moveTo>
                  <a:cubicBezTo>
                    <a:pt x="13792" y="9263"/>
                    <a:pt x="10556" y="12416"/>
                    <a:pt x="10505" y="16357"/>
                  </a:cubicBezTo>
                  <a:cubicBezTo>
                    <a:pt x="10504" y="16388"/>
                    <a:pt x="10504" y="16419"/>
                    <a:pt x="10504" y="16450"/>
                  </a:cubicBezTo>
                  <a:cubicBezTo>
                    <a:pt x="10053" y="20417"/>
                    <a:pt x="12902" y="23998"/>
                    <a:pt x="16869" y="24449"/>
                  </a:cubicBezTo>
                  <a:cubicBezTo>
                    <a:pt x="20836" y="24901"/>
                    <a:pt x="24417" y="22051"/>
                    <a:pt x="24869" y="18084"/>
                  </a:cubicBezTo>
                  <a:cubicBezTo>
                    <a:pt x="24930" y="17541"/>
                    <a:pt x="24930" y="16993"/>
                    <a:pt x="24869" y="16450"/>
                  </a:cubicBezTo>
                  <a:cubicBezTo>
                    <a:pt x="24861" y="13955"/>
                    <a:pt x="23517" y="11657"/>
                    <a:pt x="21347" y="10426"/>
                  </a:cubicBezTo>
                  <a:cubicBezTo>
                    <a:pt x="20252" y="9801"/>
                    <a:pt x="18986" y="9541"/>
                    <a:pt x="17733" y="9685"/>
                  </a:cubicBezTo>
                  <a:close/>
                </a:path>
              </a:pathLst>
            </a:custGeom>
            <a:grpFill/>
            <a:ln w="9268" cap="flat">
              <a:noFill/>
              <a:prstDash val="solid"/>
              <a:miter/>
            </a:ln>
          </p:spPr>
          <p:txBody>
            <a:bodyPr rtlCol="0" anchor="ctr"/>
            <a:lstStyle/>
            <a:p>
              <a:endParaRPr lang="en-US"/>
            </a:p>
          </p:txBody>
        </p:sp>
        <p:sp>
          <p:nvSpPr>
            <p:cNvPr id="718" name="Freeform 717">
              <a:extLst>
                <a:ext uri="{FF2B5EF4-FFF2-40B4-BE49-F238E27FC236}">
                  <a16:creationId xmlns:a16="http://schemas.microsoft.com/office/drawing/2014/main" id="{8295CF3A-65A7-A444-B9AA-2FAEFE357831}"/>
                </a:ext>
              </a:extLst>
            </p:cNvPr>
            <p:cNvSpPr/>
            <p:nvPr/>
          </p:nvSpPr>
          <p:spPr>
            <a:xfrm>
              <a:off x="4445312" y="3567547"/>
              <a:ext cx="31665" cy="32902"/>
            </a:xfrm>
            <a:custGeom>
              <a:avLst/>
              <a:gdLst>
                <a:gd name="connsiteX0" fmla="*/ 16404 w 31665"/>
                <a:gd name="connsiteY0" fmla="*/ 32902 h 32902"/>
                <a:gd name="connsiteX1" fmla="*/ 0 w 31665"/>
                <a:gd name="connsiteY1" fmla="*/ 16406 h 32902"/>
                <a:gd name="connsiteX2" fmla="*/ 8341 w 31665"/>
                <a:gd name="connsiteY2" fmla="*/ 2227 h 32902"/>
                <a:gd name="connsiteX3" fmla="*/ 16404 w 31665"/>
                <a:gd name="connsiteY3" fmla="*/ 3 h 32902"/>
                <a:gd name="connsiteX4" fmla="*/ 31618 w 31665"/>
                <a:gd name="connsiteY4" fmla="*/ 17688 h 32902"/>
                <a:gd name="connsiteX5" fmla="*/ 16404 w 31665"/>
                <a:gd name="connsiteY5" fmla="*/ 32902 h 32902"/>
                <a:gd name="connsiteX6" fmla="*/ 16404 w 31665"/>
                <a:gd name="connsiteY6" fmla="*/ 9270 h 32902"/>
                <a:gd name="connsiteX7" fmla="*/ 13160 w 31665"/>
                <a:gd name="connsiteY7" fmla="*/ 10197 h 32902"/>
                <a:gd name="connsiteX8" fmla="*/ 9268 w 31665"/>
                <a:gd name="connsiteY8" fmla="*/ 16406 h 32902"/>
                <a:gd name="connsiteX9" fmla="*/ 16404 w 31665"/>
                <a:gd name="connsiteY9" fmla="*/ 23542 h 32902"/>
                <a:gd name="connsiteX10" fmla="*/ 23540 w 31665"/>
                <a:gd name="connsiteY10" fmla="*/ 16406 h 32902"/>
                <a:gd name="connsiteX11" fmla="*/ 16404 w 31665"/>
                <a:gd name="connsiteY11" fmla="*/ 9641 h 32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65" h="32902">
                  <a:moveTo>
                    <a:pt x="16404" y="32902"/>
                  </a:moveTo>
                  <a:cubicBezTo>
                    <a:pt x="7329" y="32851"/>
                    <a:pt x="0" y="25481"/>
                    <a:pt x="0" y="16406"/>
                  </a:cubicBezTo>
                  <a:cubicBezTo>
                    <a:pt x="-21" y="10510"/>
                    <a:pt x="3178" y="5073"/>
                    <a:pt x="8341" y="2227"/>
                  </a:cubicBezTo>
                  <a:cubicBezTo>
                    <a:pt x="10757" y="722"/>
                    <a:pt x="13558" y="-50"/>
                    <a:pt x="16404" y="3"/>
                  </a:cubicBezTo>
                  <a:cubicBezTo>
                    <a:pt x="25489" y="685"/>
                    <a:pt x="32300" y="8603"/>
                    <a:pt x="31618" y="17688"/>
                  </a:cubicBezTo>
                  <a:cubicBezTo>
                    <a:pt x="31007" y="25824"/>
                    <a:pt x="24540" y="32291"/>
                    <a:pt x="16404" y="32902"/>
                  </a:cubicBezTo>
                  <a:close/>
                  <a:moveTo>
                    <a:pt x="16404" y="9270"/>
                  </a:moveTo>
                  <a:cubicBezTo>
                    <a:pt x="15249" y="9209"/>
                    <a:pt x="14108" y="9535"/>
                    <a:pt x="13160" y="10197"/>
                  </a:cubicBezTo>
                  <a:cubicBezTo>
                    <a:pt x="10818" y="11391"/>
                    <a:pt x="9322" y="13777"/>
                    <a:pt x="9268" y="16406"/>
                  </a:cubicBezTo>
                  <a:cubicBezTo>
                    <a:pt x="9268" y="20347"/>
                    <a:pt x="12463" y="23542"/>
                    <a:pt x="16404" y="23542"/>
                  </a:cubicBezTo>
                  <a:cubicBezTo>
                    <a:pt x="20345" y="23542"/>
                    <a:pt x="23540" y="20347"/>
                    <a:pt x="23540" y="16406"/>
                  </a:cubicBezTo>
                  <a:cubicBezTo>
                    <a:pt x="23342" y="12610"/>
                    <a:pt x="20204" y="9636"/>
                    <a:pt x="16404" y="9641"/>
                  </a:cubicBezTo>
                  <a:close/>
                </a:path>
              </a:pathLst>
            </a:custGeom>
            <a:grpFill/>
            <a:ln w="9268" cap="flat">
              <a:noFill/>
              <a:prstDash val="solid"/>
              <a:miter/>
            </a:ln>
          </p:spPr>
          <p:txBody>
            <a:bodyPr rtlCol="0" anchor="ctr"/>
            <a:lstStyle/>
            <a:p>
              <a:endParaRPr lang="en-US"/>
            </a:p>
          </p:txBody>
        </p:sp>
      </p:grpSp>
      <p:grpSp>
        <p:nvGrpSpPr>
          <p:cNvPr id="719" name="Graphic 288">
            <a:extLst>
              <a:ext uri="{FF2B5EF4-FFF2-40B4-BE49-F238E27FC236}">
                <a16:creationId xmlns:a16="http://schemas.microsoft.com/office/drawing/2014/main" id="{C422A8DD-D06F-B643-9541-B66586CB4CEB}"/>
              </a:ext>
            </a:extLst>
          </p:cNvPr>
          <p:cNvGrpSpPr/>
          <p:nvPr userDrawn="1"/>
        </p:nvGrpSpPr>
        <p:grpSpPr>
          <a:xfrm>
            <a:off x="2321322" y="2993664"/>
            <a:ext cx="360114" cy="197052"/>
            <a:chOff x="4363529" y="3314699"/>
            <a:chExt cx="414426" cy="226771"/>
          </a:xfrm>
          <a:solidFill>
            <a:schemeClr val="accent1"/>
          </a:solidFill>
        </p:grpSpPr>
        <p:sp>
          <p:nvSpPr>
            <p:cNvPr id="720" name="Freeform 719">
              <a:extLst>
                <a:ext uri="{FF2B5EF4-FFF2-40B4-BE49-F238E27FC236}">
                  <a16:creationId xmlns:a16="http://schemas.microsoft.com/office/drawing/2014/main" id="{8A5871A1-5E07-F04D-B356-0CB9A90BD5F3}"/>
                </a:ext>
              </a:extLst>
            </p:cNvPr>
            <p:cNvSpPr/>
            <p:nvPr/>
          </p:nvSpPr>
          <p:spPr>
            <a:xfrm>
              <a:off x="4372505" y="3314699"/>
              <a:ext cx="395354" cy="187086"/>
            </a:xfrm>
            <a:custGeom>
              <a:avLst/>
              <a:gdLst>
                <a:gd name="connsiteX0" fmla="*/ 9316 w 395354"/>
                <a:gd name="connsiteY0" fmla="*/ 187086 h 187086"/>
                <a:gd name="connsiteX1" fmla="*/ 3 w 395354"/>
                <a:gd name="connsiteY1" fmla="*/ 187086 h 187086"/>
                <a:gd name="connsiteX2" fmla="*/ 3 w 395354"/>
                <a:gd name="connsiteY2" fmla="*/ 22494 h 187086"/>
                <a:gd name="connsiteX3" fmla="*/ 22166 w 395354"/>
                <a:gd name="connsiteY3" fmla="*/ 3 h 187086"/>
                <a:gd name="connsiteX4" fmla="*/ 22541 w 395354"/>
                <a:gd name="connsiteY4" fmla="*/ 0 h 187086"/>
                <a:gd name="connsiteX5" fmla="*/ 264688 w 395354"/>
                <a:gd name="connsiteY5" fmla="*/ 0 h 187086"/>
                <a:gd name="connsiteX6" fmla="*/ 305108 w 395354"/>
                <a:gd name="connsiteY6" fmla="*/ 19934 h 187086"/>
                <a:gd name="connsiteX7" fmla="*/ 385668 w 395354"/>
                <a:gd name="connsiteY7" fmla="*/ 126004 h 187086"/>
                <a:gd name="connsiteX8" fmla="*/ 395354 w 395354"/>
                <a:gd name="connsiteY8" fmla="*/ 155448 h 187086"/>
                <a:gd name="connsiteX9" fmla="*/ 395354 w 395354"/>
                <a:gd name="connsiteY9" fmla="*/ 184709 h 187086"/>
                <a:gd name="connsiteX10" fmla="*/ 386041 w 395354"/>
                <a:gd name="connsiteY10" fmla="*/ 184709 h 187086"/>
                <a:gd name="connsiteX11" fmla="*/ 386041 w 395354"/>
                <a:gd name="connsiteY11" fmla="*/ 155448 h 187086"/>
                <a:gd name="connsiteX12" fmla="*/ 377845 w 395354"/>
                <a:gd name="connsiteY12" fmla="*/ 131399 h 187086"/>
                <a:gd name="connsiteX13" fmla="*/ 297285 w 395354"/>
                <a:gd name="connsiteY13" fmla="*/ 25420 h 187086"/>
                <a:gd name="connsiteX14" fmla="*/ 264409 w 395354"/>
                <a:gd name="connsiteY14" fmla="*/ 9144 h 187086"/>
                <a:gd name="connsiteX15" fmla="*/ 22541 w 395354"/>
                <a:gd name="connsiteY15" fmla="*/ 9144 h 187086"/>
                <a:gd name="connsiteX16" fmla="*/ 9316 w 395354"/>
                <a:gd name="connsiteY16" fmla="*/ 22128 h 18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5354" h="187086">
                  <a:moveTo>
                    <a:pt x="9316" y="187086"/>
                  </a:moveTo>
                  <a:lnTo>
                    <a:pt x="3" y="187086"/>
                  </a:lnTo>
                  <a:lnTo>
                    <a:pt x="3" y="22494"/>
                  </a:lnTo>
                  <a:cubicBezTo>
                    <a:pt x="-203" y="10275"/>
                    <a:pt x="9720" y="205"/>
                    <a:pt x="22166" y="3"/>
                  </a:cubicBezTo>
                  <a:cubicBezTo>
                    <a:pt x="22291" y="1"/>
                    <a:pt x="22416" y="0"/>
                    <a:pt x="22541" y="0"/>
                  </a:cubicBezTo>
                  <a:lnTo>
                    <a:pt x="264688" y="0"/>
                  </a:lnTo>
                  <a:cubicBezTo>
                    <a:pt x="280613" y="0"/>
                    <a:pt x="295600" y="7391"/>
                    <a:pt x="305108" y="19934"/>
                  </a:cubicBezTo>
                  <a:lnTo>
                    <a:pt x="385668" y="126004"/>
                  </a:lnTo>
                  <a:cubicBezTo>
                    <a:pt x="391991" y="134564"/>
                    <a:pt x="395383" y="144874"/>
                    <a:pt x="395354" y="155448"/>
                  </a:cubicBezTo>
                  <a:lnTo>
                    <a:pt x="395354" y="184709"/>
                  </a:lnTo>
                  <a:lnTo>
                    <a:pt x="386041" y="184709"/>
                  </a:lnTo>
                  <a:lnTo>
                    <a:pt x="386041" y="155448"/>
                  </a:lnTo>
                  <a:cubicBezTo>
                    <a:pt x="386021" y="146774"/>
                    <a:pt x="383146" y="138339"/>
                    <a:pt x="377845" y="131399"/>
                  </a:cubicBezTo>
                  <a:lnTo>
                    <a:pt x="297285" y="25420"/>
                  </a:lnTo>
                  <a:cubicBezTo>
                    <a:pt x="289555" y="15206"/>
                    <a:pt x="277369" y="9173"/>
                    <a:pt x="264409" y="9144"/>
                  </a:cubicBezTo>
                  <a:lnTo>
                    <a:pt x="22541" y="9144"/>
                  </a:lnTo>
                  <a:cubicBezTo>
                    <a:pt x="15259" y="9194"/>
                    <a:pt x="9367" y="14978"/>
                    <a:pt x="9316" y="22128"/>
                  </a:cubicBezTo>
                  <a:close/>
                </a:path>
              </a:pathLst>
            </a:custGeom>
            <a:grpFill/>
            <a:ln w="9313" cap="flat">
              <a:noFill/>
              <a:prstDash val="solid"/>
              <a:miter/>
            </a:ln>
          </p:spPr>
          <p:txBody>
            <a:bodyPr rtlCol="0" anchor="ctr"/>
            <a:lstStyle/>
            <a:p>
              <a:endParaRPr lang="en-US"/>
            </a:p>
          </p:txBody>
        </p:sp>
        <p:sp>
          <p:nvSpPr>
            <p:cNvPr id="721" name="Freeform 720">
              <a:extLst>
                <a:ext uri="{FF2B5EF4-FFF2-40B4-BE49-F238E27FC236}">
                  <a16:creationId xmlns:a16="http://schemas.microsoft.com/office/drawing/2014/main" id="{58949C61-7CDD-7D44-9CE4-8968F0979A06}"/>
                </a:ext>
              </a:extLst>
            </p:cNvPr>
            <p:cNvSpPr/>
            <p:nvPr/>
          </p:nvSpPr>
          <p:spPr>
            <a:xfrm>
              <a:off x="4736380" y="3494928"/>
              <a:ext cx="41575" cy="28986"/>
            </a:xfrm>
            <a:custGeom>
              <a:avLst/>
              <a:gdLst>
                <a:gd name="connsiteX0" fmla="*/ 27940 w 41575"/>
                <a:gd name="connsiteY0" fmla="*/ 28986 h 28986"/>
                <a:gd name="connsiteX1" fmla="*/ 0 w 41575"/>
                <a:gd name="connsiteY1" fmla="*/ 28986 h 28986"/>
                <a:gd name="connsiteX2" fmla="*/ 0 w 41575"/>
                <a:gd name="connsiteY2" fmla="*/ 19842 h 28986"/>
                <a:gd name="connsiteX3" fmla="*/ 27940 w 41575"/>
                <a:gd name="connsiteY3" fmla="*/ 19842 h 28986"/>
                <a:gd name="connsiteX4" fmla="*/ 33342 w 41575"/>
                <a:gd name="connsiteY4" fmla="*/ 14539 h 28986"/>
                <a:gd name="connsiteX5" fmla="*/ 27940 w 41575"/>
                <a:gd name="connsiteY5" fmla="*/ 9144 h 28986"/>
                <a:gd name="connsiteX6" fmla="*/ 0 w 41575"/>
                <a:gd name="connsiteY6" fmla="*/ 9144 h 28986"/>
                <a:gd name="connsiteX7" fmla="*/ 0 w 41575"/>
                <a:gd name="connsiteY7" fmla="*/ 0 h 28986"/>
                <a:gd name="connsiteX8" fmla="*/ 27940 w 41575"/>
                <a:gd name="connsiteY8" fmla="*/ 0 h 28986"/>
                <a:gd name="connsiteX9" fmla="*/ 41528 w 41575"/>
                <a:gd name="connsiteY9" fmla="*/ 15645 h 28986"/>
                <a:gd name="connsiteX10" fmla="*/ 27940 w 41575"/>
                <a:gd name="connsiteY10" fmla="*/ 28986 h 2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5" h="28986">
                  <a:moveTo>
                    <a:pt x="27940" y="28986"/>
                  </a:moveTo>
                  <a:lnTo>
                    <a:pt x="0" y="28986"/>
                  </a:lnTo>
                  <a:lnTo>
                    <a:pt x="0" y="19842"/>
                  </a:lnTo>
                  <a:lnTo>
                    <a:pt x="27940" y="19842"/>
                  </a:lnTo>
                  <a:cubicBezTo>
                    <a:pt x="30923" y="19842"/>
                    <a:pt x="33342" y="17468"/>
                    <a:pt x="33342" y="14539"/>
                  </a:cubicBezTo>
                  <a:cubicBezTo>
                    <a:pt x="33342" y="11595"/>
                    <a:pt x="30938" y="9194"/>
                    <a:pt x="27940" y="9144"/>
                  </a:cubicBezTo>
                  <a:lnTo>
                    <a:pt x="0" y="9144"/>
                  </a:lnTo>
                  <a:lnTo>
                    <a:pt x="0" y="0"/>
                  </a:lnTo>
                  <a:lnTo>
                    <a:pt x="27940" y="0"/>
                  </a:lnTo>
                  <a:cubicBezTo>
                    <a:pt x="36093" y="636"/>
                    <a:pt x="42176" y="7641"/>
                    <a:pt x="41528" y="15645"/>
                  </a:cubicBezTo>
                  <a:cubicBezTo>
                    <a:pt x="40952" y="22766"/>
                    <a:pt x="35192" y="28420"/>
                    <a:pt x="27940" y="28986"/>
                  </a:cubicBezTo>
                  <a:close/>
                </a:path>
              </a:pathLst>
            </a:custGeom>
            <a:grpFill/>
            <a:ln w="9313" cap="flat">
              <a:noFill/>
              <a:prstDash val="solid"/>
              <a:miter/>
            </a:ln>
          </p:spPr>
          <p:txBody>
            <a:bodyPr rtlCol="0" anchor="ctr"/>
            <a:lstStyle/>
            <a:p>
              <a:endParaRPr lang="en-US"/>
            </a:p>
          </p:txBody>
        </p:sp>
        <p:sp>
          <p:nvSpPr>
            <p:cNvPr id="722" name="Freeform 721">
              <a:extLst>
                <a:ext uri="{FF2B5EF4-FFF2-40B4-BE49-F238E27FC236}">
                  <a16:creationId xmlns:a16="http://schemas.microsoft.com/office/drawing/2014/main" id="{6686A72B-528E-6145-9300-1E70BB5C3097}"/>
                </a:ext>
              </a:extLst>
            </p:cNvPr>
            <p:cNvSpPr/>
            <p:nvPr/>
          </p:nvSpPr>
          <p:spPr>
            <a:xfrm>
              <a:off x="4363529" y="3494928"/>
              <a:ext cx="53775" cy="28986"/>
            </a:xfrm>
            <a:custGeom>
              <a:avLst/>
              <a:gdLst>
                <a:gd name="connsiteX0" fmla="*/ 53776 w 53775"/>
                <a:gd name="connsiteY0" fmla="*/ 28986 h 28986"/>
                <a:gd name="connsiteX1" fmla="*/ 13636 w 53775"/>
                <a:gd name="connsiteY1" fmla="*/ 28986 h 28986"/>
                <a:gd name="connsiteX2" fmla="*/ 47 w 53775"/>
                <a:gd name="connsiteY2" fmla="*/ 13341 h 28986"/>
                <a:gd name="connsiteX3" fmla="*/ 13636 w 53775"/>
                <a:gd name="connsiteY3" fmla="*/ 0 h 28986"/>
                <a:gd name="connsiteX4" fmla="*/ 52472 w 53775"/>
                <a:gd name="connsiteY4" fmla="*/ 0 h 28986"/>
                <a:gd name="connsiteX5" fmla="*/ 52472 w 53775"/>
                <a:gd name="connsiteY5" fmla="*/ 9144 h 28986"/>
                <a:gd name="connsiteX6" fmla="*/ 13636 w 53775"/>
                <a:gd name="connsiteY6" fmla="*/ 9144 h 28986"/>
                <a:gd name="connsiteX7" fmla="*/ 8234 w 53775"/>
                <a:gd name="connsiteY7" fmla="*/ 14539 h 28986"/>
                <a:gd name="connsiteX8" fmla="*/ 13636 w 53775"/>
                <a:gd name="connsiteY8" fmla="*/ 19842 h 28986"/>
                <a:gd name="connsiteX9" fmla="*/ 53776 w 53775"/>
                <a:gd name="connsiteY9" fmla="*/ 19842 h 2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775" h="28986">
                  <a:moveTo>
                    <a:pt x="53776" y="28986"/>
                  </a:moveTo>
                  <a:lnTo>
                    <a:pt x="13636" y="28986"/>
                  </a:lnTo>
                  <a:cubicBezTo>
                    <a:pt x="5483" y="28350"/>
                    <a:pt x="-601" y="21346"/>
                    <a:pt x="47" y="13341"/>
                  </a:cubicBezTo>
                  <a:cubicBezTo>
                    <a:pt x="624" y="6221"/>
                    <a:pt x="6383" y="566"/>
                    <a:pt x="13636" y="0"/>
                  </a:cubicBezTo>
                  <a:lnTo>
                    <a:pt x="52472" y="0"/>
                  </a:lnTo>
                  <a:lnTo>
                    <a:pt x="52472" y="9144"/>
                  </a:lnTo>
                  <a:lnTo>
                    <a:pt x="13636" y="9144"/>
                  </a:lnTo>
                  <a:cubicBezTo>
                    <a:pt x="10637" y="9194"/>
                    <a:pt x="8233" y="11595"/>
                    <a:pt x="8234" y="14539"/>
                  </a:cubicBezTo>
                  <a:cubicBezTo>
                    <a:pt x="8234" y="17468"/>
                    <a:pt x="10652" y="19842"/>
                    <a:pt x="13636" y="19842"/>
                  </a:cubicBezTo>
                  <a:lnTo>
                    <a:pt x="53776" y="19842"/>
                  </a:lnTo>
                  <a:close/>
                </a:path>
              </a:pathLst>
            </a:custGeom>
            <a:grpFill/>
            <a:ln w="9313" cap="flat">
              <a:noFill/>
              <a:prstDash val="solid"/>
              <a:miter/>
            </a:ln>
          </p:spPr>
          <p:txBody>
            <a:bodyPr rtlCol="0" anchor="ctr"/>
            <a:lstStyle/>
            <a:p>
              <a:endParaRPr lang="en-US"/>
            </a:p>
          </p:txBody>
        </p:sp>
        <p:sp>
          <p:nvSpPr>
            <p:cNvPr id="723" name="Freeform 722">
              <a:extLst>
                <a:ext uri="{FF2B5EF4-FFF2-40B4-BE49-F238E27FC236}">
                  <a16:creationId xmlns:a16="http://schemas.microsoft.com/office/drawing/2014/main" id="{35CAB20D-0542-0A4F-B6D1-E0399E09622C}"/>
                </a:ext>
              </a:extLst>
            </p:cNvPr>
            <p:cNvSpPr/>
            <p:nvPr/>
          </p:nvSpPr>
          <p:spPr>
            <a:xfrm>
              <a:off x="4465269" y="3514770"/>
              <a:ext cx="216721" cy="9144"/>
            </a:xfrm>
            <a:custGeom>
              <a:avLst/>
              <a:gdLst>
                <a:gd name="connsiteX0" fmla="*/ 0 w 216721"/>
                <a:gd name="connsiteY0" fmla="*/ 0 h 9144"/>
                <a:gd name="connsiteX1" fmla="*/ 216721 w 216721"/>
                <a:gd name="connsiteY1" fmla="*/ 0 h 9144"/>
                <a:gd name="connsiteX2" fmla="*/ 216721 w 216721"/>
                <a:gd name="connsiteY2" fmla="*/ 9144 h 9144"/>
                <a:gd name="connsiteX3" fmla="*/ 0 w 216721"/>
                <a:gd name="connsiteY3" fmla="*/ 9144 h 9144"/>
              </a:gdLst>
              <a:ahLst/>
              <a:cxnLst>
                <a:cxn ang="0">
                  <a:pos x="connsiteX0" y="connsiteY0"/>
                </a:cxn>
                <a:cxn ang="0">
                  <a:pos x="connsiteX1" y="connsiteY1"/>
                </a:cxn>
                <a:cxn ang="0">
                  <a:pos x="connsiteX2" y="connsiteY2"/>
                </a:cxn>
                <a:cxn ang="0">
                  <a:pos x="connsiteX3" y="connsiteY3"/>
                </a:cxn>
              </a:cxnLst>
              <a:rect l="l" t="t" r="r" b="b"/>
              <a:pathLst>
                <a:path w="216721" h="9144">
                  <a:moveTo>
                    <a:pt x="0" y="0"/>
                  </a:moveTo>
                  <a:lnTo>
                    <a:pt x="216721" y="0"/>
                  </a:lnTo>
                  <a:lnTo>
                    <a:pt x="216721" y="9144"/>
                  </a:lnTo>
                  <a:lnTo>
                    <a:pt x="0" y="9144"/>
                  </a:lnTo>
                  <a:close/>
                </a:path>
              </a:pathLst>
            </a:custGeom>
            <a:grpFill/>
            <a:ln w="9313" cap="flat">
              <a:noFill/>
              <a:prstDash val="solid"/>
              <a:miter/>
            </a:ln>
          </p:spPr>
          <p:txBody>
            <a:bodyPr rtlCol="0" anchor="ctr"/>
            <a:lstStyle/>
            <a:p>
              <a:endParaRPr lang="en-US"/>
            </a:p>
          </p:txBody>
        </p:sp>
        <p:sp>
          <p:nvSpPr>
            <p:cNvPr id="724" name="Freeform 723">
              <a:extLst>
                <a:ext uri="{FF2B5EF4-FFF2-40B4-BE49-F238E27FC236}">
                  <a16:creationId xmlns:a16="http://schemas.microsoft.com/office/drawing/2014/main" id="{B3D22D4A-D0FB-A149-9C65-ED0ECC5392CC}"/>
                </a:ext>
              </a:extLst>
            </p:cNvPr>
            <p:cNvSpPr/>
            <p:nvPr/>
          </p:nvSpPr>
          <p:spPr>
            <a:xfrm>
              <a:off x="4406688" y="3477463"/>
              <a:ext cx="65193" cy="64008"/>
            </a:xfrm>
            <a:custGeom>
              <a:avLst/>
              <a:gdLst>
                <a:gd name="connsiteX0" fmla="*/ 32597 w 65193"/>
                <a:gd name="connsiteY0" fmla="*/ 64008 h 64008"/>
                <a:gd name="connsiteX1" fmla="*/ 0 w 65193"/>
                <a:gd name="connsiteY1" fmla="*/ 32004 h 64008"/>
                <a:gd name="connsiteX2" fmla="*/ 32597 w 65193"/>
                <a:gd name="connsiteY2" fmla="*/ 0 h 64008"/>
                <a:gd name="connsiteX3" fmla="*/ 65193 w 65193"/>
                <a:gd name="connsiteY3" fmla="*/ 32004 h 64008"/>
                <a:gd name="connsiteX4" fmla="*/ 32783 w 65193"/>
                <a:gd name="connsiteY4" fmla="*/ 64008 h 64008"/>
                <a:gd name="connsiteX5" fmla="*/ 32597 w 65193"/>
                <a:gd name="connsiteY5" fmla="*/ 64008 h 64008"/>
                <a:gd name="connsiteX6" fmla="*/ 32597 w 65193"/>
                <a:gd name="connsiteY6" fmla="*/ 9144 h 64008"/>
                <a:gd name="connsiteX7" fmla="*/ 9313 w 65193"/>
                <a:gd name="connsiteY7" fmla="*/ 32004 h 64008"/>
                <a:gd name="connsiteX8" fmla="*/ 32597 w 65193"/>
                <a:gd name="connsiteY8" fmla="*/ 54864 h 64008"/>
                <a:gd name="connsiteX9" fmla="*/ 55880 w 65193"/>
                <a:gd name="connsiteY9" fmla="*/ 32004 h 64008"/>
                <a:gd name="connsiteX10" fmla="*/ 32597 w 65193"/>
                <a:gd name="connsiteY10" fmla="*/ 9144 h 6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93" h="64008">
                  <a:moveTo>
                    <a:pt x="32597" y="64008"/>
                  </a:moveTo>
                  <a:cubicBezTo>
                    <a:pt x="14594" y="64008"/>
                    <a:pt x="0" y="49679"/>
                    <a:pt x="0" y="32004"/>
                  </a:cubicBezTo>
                  <a:cubicBezTo>
                    <a:pt x="0" y="14329"/>
                    <a:pt x="14594" y="0"/>
                    <a:pt x="32597" y="0"/>
                  </a:cubicBezTo>
                  <a:cubicBezTo>
                    <a:pt x="50599" y="0"/>
                    <a:pt x="65193" y="14329"/>
                    <a:pt x="65193" y="32004"/>
                  </a:cubicBezTo>
                  <a:cubicBezTo>
                    <a:pt x="65245" y="49629"/>
                    <a:pt x="50734" y="63957"/>
                    <a:pt x="32783" y="64008"/>
                  </a:cubicBezTo>
                  <a:cubicBezTo>
                    <a:pt x="32721" y="64008"/>
                    <a:pt x="32659" y="64008"/>
                    <a:pt x="32597" y="64008"/>
                  </a:cubicBezTo>
                  <a:close/>
                  <a:moveTo>
                    <a:pt x="32597" y="9144"/>
                  </a:moveTo>
                  <a:cubicBezTo>
                    <a:pt x="19738" y="9144"/>
                    <a:pt x="9313" y="19379"/>
                    <a:pt x="9313" y="32004"/>
                  </a:cubicBezTo>
                  <a:cubicBezTo>
                    <a:pt x="9313" y="44629"/>
                    <a:pt x="19738" y="54864"/>
                    <a:pt x="32597" y="54864"/>
                  </a:cubicBezTo>
                  <a:cubicBezTo>
                    <a:pt x="45456" y="54864"/>
                    <a:pt x="55880" y="44629"/>
                    <a:pt x="55880" y="32004"/>
                  </a:cubicBezTo>
                  <a:cubicBezTo>
                    <a:pt x="55880" y="19379"/>
                    <a:pt x="45456" y="9144"/>
                    <a:pt x="32597" y="9144"/>
                  </a:cubicBezTo>
                  <a:close/>
                </a:path>
              </a:pathLst>
            </a:custGeom>
            <a:grpFill/>
            <a:ln w="9313" cap="flat">
              <a:noFill/>
              <a:prstDash val="solid"/>
              <a:miter/>
            </a:ln>
          </p:spPr>
          <p:txBody>
            <a:bodyPr rtlCol="0" anchor="ctr"/>
            <a:lstStyle/>
            <a:p>
              <a:endParaRPr lang="en-US"/>
            </a:p>
          </p:txBody>
        </p:sp>
        <p:sp>
          <p:nvSpPr>
            <p:cNvPr id="725" name="Freeform 724">
              <a:extLst>
                <a:ext uri="{FF2B5EF4-FFF2-40B4-BE49-F238E27FC236}">
                  <a16:creationId xmlns:a16="http://schemas.microsoft.com/office/drawing/2014/main" id="{D45C7DF8-0151-3145-A109-ADB97D296B6C}"/>
                </a:ext>
              </a:extLst>
            </p:cNvPr>
            <p:cNvSpPr/>
            <p:nvPr/>
          </p:nvSpPr>
          <p:spPr>
            <a:xfrm>
              <a:off x="4677333" y="3477463"/>
              <a:ext cx="65193" cy="64008"/>
            </a:xfrm>
            <a:custGeom>
              <a:avLst/>
              <a:gdLst>
                <a:gd name="connsiteX0" fmla="*/ 32597 w 65193"/>
                <a:gd name="connsiteY0" fmla="*/ 64008 h 64008"/>
                <a:gd name="connsiteX1" fmla="*/ 0 w 65193"/>
                <a:gd name="connsiteY1" fmla="*/ 32004 h 64008"/>
                <a:gd name="connsiteX2" fmla="*/ 32597 w 65193"/>
                <a:gd name="connsiteY2" fmla="*/ 0 h 64008"/>
                <a:gd name="connsiteX3" fmla="*/ 65193 w 65193"/>
                <a:gd name="connsiteY3" fmla="*/ 32004 h 64008"/>
                <a:gd name="connsiteX4" fmla="*/ 32597 w 65193"/>
                <a:gd name="connsiteY4" fmla="*/ 64008 h 64008"/>
                <a:gd name="connsiteX5" fmla="*/ 32597 w 65193"/>
                <a:gd name="connsiteY5" fmla="*/ 9144 h 64008"/>
                <a:gd name="connsiteX6" fmla="*/ 9313 w 65193"/>
                <a:gd name="connsiteY6" fmla="*/ 32004 h 64008"/>
                <a:gd name="connsiteX7" fmla="*/ 32597 w 65193"/>
                <a:gd name="connsiteY7" fmla="*/ 54864 h 64008"/>
                <a:gd name="connsiteX8" fmla="*/ 55880 w 65193"/>
                <a:gd name="connsiteY8" fmla="*/ 32004 h 64008"/>
                <a:gd name="connsiteX9" fmla="*/ 32597 w 65193"/>
                <a:gd name="connsiteY9" fmla="*/ 9144 h 6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93" h="64008">
                  <a:moveTo>
                    <a:pt x="32597" y="64008"/>
                  </a:moveTo>
                  <a:cubicBezTo>
                    <a:pt x="14594" y="64008"/>
                    <a:pt x="0" y="49679"/>
                    <a:pt x="0" y="32004"/>
                  </a:cubicBezTo>
                  <a:cubicBezTo>
                    <a:pt x="0" y="14329"/>
                    <a:pt x="14594" y="0"/>
                    <a:pt x="32597" y="0"/>
                  </a:cubicBezTo>
                  <a:cubicBezTo>
                    <a:pt x="50599" y="0"/>
                    <a:pt x="65193" y="14329"/>
                    <a:pt x="65193" y="32004"/>
                  </a:cubicBezTo>
                  <a:cubicBezTo>
                    <a:pt x="65193" y="49679"/>
                    <a:pt x="50599" y="64008"/>
                    <a:pt x="32597" y="64008"/>
                  </a:cubicBezTo>
                  <a:close/>
                  <a:moveTo>
                    <a:pt x="32597" y="9144"/>
                  </a:moveTo>
                  <a:cubicBezTo>
                    <a:pt x="19738" y="9144"/>
                    <a:pt x="9313" y="19379"/>
                    <a:pt x="9313" y="32004"/>
                  </a:cubicBezTo>
                  <a:cubicBezTo>
                    <a:pt x="9313" y="44629"/>
                    <a:pt x="19738" y="54864"/>
                    <a:pt x="32597" y="54864"/>
                  </a:cubicBezTo>
                  <a:cubicBezTo>
                    <a:pt x="45456" y="54864"/>
                    <a:pt x="55880" y="44629"/>
                    <a:pt x="55880" y="32004"/>
                  </a:cubicBezTo>
                  <a:cubicBezTo>
                    <a:pt x="55880" y="19379"/>
                    <a:pt x="45456" y="9144"/>
                    <a:pt x="32597" y="9144"/>
                  </a:cubicBezTo>
                  <a:close/>
                </a:path>
              </a:pathLst>
            </a:custGeom>
            <a:grpFill/>
            <a:ln w="9313" cap="flat">
              <a:noFill/>
              <a:prstDash val="solid"/>
              <a:miter/>
            </a:ln>
          </p:spPr>
          <p:txBody>
            <a:bodyPr rtlCol="0" anchor="ctr"/>
            <a:lstStyle/>
            <a:p>
              <a:endParaRPr lang="en-US"/>
            </a:p>
          </p:txBody>
        </p:sp>
        <p:sp>
          <p:nvSpPr>
            <p:cNvPr id="726" name="Freeform 725">
              <a:extLst>
                <a:ext uri="{FF2B5EF4-FFF2-40B4-BE49-F238E27FC236}">
                  <a16:creationId xmlns:a16="http://schemas.microsoft.com/office/drawing/2014/main" id="{02D49E87-A4F6-294D-A825-C948C6803DF3}"/>
                </a:ext>
              </a:extLst>
            </p:cNvPr>
            <p:cNvSpPr/>
            <p:nvPr/>
          </p:nvSpPr>
          <p:spPr>
            <a:xfrm>
              <a:off x="4731444" y="3443356"/>
              <a:ext cx="31479" cy="29992"/>
            </a:xfrm>
            <a:custGeom>
              <a:avLst/>
              <a:gdLst>
                <a:gd name="connsiteX0" fmla="*/ 31479 w 31479"/>
                <a:gd name="connsiteY0" fmla="*/ 29992 h 29992"/>
                <a:gd name="connsiteX1" fmla="*/ 25984 w 31479"/>
                <a:gd name="connsiteY1" fmla="*/ 29992 h 29992"/>
                <a:gd name="connsiteX2" fmla="*/ 0 w 31479"/>
                <a:gd name="connsiteY2" fmla="*/ 4572 h 29992"/>
                <a:gd name="connsiteX3" fmla="*/ 0 w 31479"/>
                <a:gd name="connsiteY3" fmla="*/ 0 h 29992"/>
                <a:gd name="connsiteX4" fmla="*/ 25984 w 31479"/>
                <a:gd name="connsiteY4" fmla="*/ 0 h 29992"/>
                <a:gd name="connsiteX5" fmla="*/ 25984 w 31479"/>
                <a:gd name="connsiteY5" fmla="*/ 9144 h 29992"/>
                <a:gd name="connsiteX6" fmla="*/ 10245 w 31479"/>
                <a:gd name="connsiteY6" fmla="*/ 9144 h 29992"/>
                <a:gd name="connsiteX7" fmla="*/ 26264 w 31479"/>
                <a:gd name="connsiteY7" fmla="*/ 20848 h 29992"/>
                <a:gd name="connsiteX8" fmla="*/ 31479 w 31479"/>
                <a:gd name="connsiteY8" fmla="*/ 20848 h 2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79" h="29992">
                  <a:moveTo>
                    <a:pt x="31479" y="29992"/>
                  </a:moveTo>
                  <a:lnTo>
                    <a:pt x="25984" y="29992"/>
                  </a:lnTo>
                  <a:cubicBezTo>
                    <a:pt x="11670" y="29992"/>
                    <a:pt x="51" y="18626"/>
                    <a:pt x="0" y="4572"/>
                  </a:cubicBezTo>
                  <a:lnTo>
                    <a:pt x="0" y="0"/>
                  </a:lnTo>
                  <a:lnTo>
                    <a:pt x="25984" y="0"/>
                  </a:lnTo>
                  <a:lnTo>
                    <a:pt x="25984" y="9144"/>
                  </a:lnTo>
                  <a:lnTo>
                    <a:pt x="10245" y="9144"/>
                  </a:lnTo>
                  <a:cubicBezTo>
                    <a:pt x="12377" y="16083"/>
                    <a:pt x="18882" y="20835"/>
                    <a:pt x="26264" y="20848"/>
                  </a:cubicBezTo>
                  <a:lnTo>
                    <a:pt x="31479" y="20848"/>
                  </a:lnTo>
                  <a:close/>
                </a:path>
              </a:pathLst>
            </a:custGeom>
            <a:grpFill/>
            <a:ln w="9313" cap="flat">
              <a:noFill/>
              <a:prstDash val="solid"/>
              <a:miter/>
            </a:ln>
          </p:spPr>
          <p:txBody>
            <a:bodyPr rtlCol="0" anchor="ctr"/>
            <a:lstStyle/>
            <a:p>
              <a:endParaRPr lang="en-US"/>
            </a:p>
          </p:txBody>
        </p:sp>
        <p:sp>
          <p:nvSpPr>
            <p:cNvPr id="727" name="Freeform 726">
              <a:extLst>
                <a:ext uri="{FF2B5EF4-FFF2-40B4-BE49-F238E27FC236}">
                  <a16:creationId xmlns:a16="http://schemas.microsoft.com/office/drawing/2014/main" id="{3B20593A-94DA-C940-88E4-36198CD3DC41}"/>
                </a:ext>
              </a:extLst>
            </p:cNvPr>
            <p:cNvSpPr/>
            <p:nvPr/>
          </p:nvSpPr>
          <p:spPr>
            <a:xfrm>
              <a:off x="4645854" y="3365266"/>
              <a:ext cx="86148" cy="53583"/>
            </a:xfrm>
            <a:custGeom>
              <a:avLst/>
              <a:gdLst>
                <a:gd name="connsiteX0" fmla="*/ 86148 w 86148"/>
                <a:gd name="connsiteY0" fmla="*/ 53584 h 53583"/>
                <a:gd name="connsiteX1" fmla="*/ 0 w 86148"/>
                <a:gd name="connsiteY1" fmla="*/ 53584 h 53583"/>
                <a:gd name="connsiteX2" fmla="*/ 0 w 86148"/>
                <a:gd name="connsiteY2" fmla="*/ 0 h 53583"/>
                <a:gd name="connsiteX3" fmla="*/ 52434 w 86148"/>
                <a:gd name="connsiteY3" fmla="*/ 0 h 53583"/>
                <a:gd name="connsiteX4" fmla="*/ 52434 w 86148"/>
                <a:gd name="connsiteY4" fmla="*/ 9144 h 53583"/>
                <a:gd name="connsiteX5" fmla="*/ 9313 w 86148"/>
                <a:gd name="connsiteY5" fmla="*/ 9144 h 53583"/>
                <a:gd name="connsiteX6" fmla="*/ 9313 w 86148"/>
                <a:gd name="connsiteY6" fmla="*/ 44440 h 53583"/>
                <a:gd name="connsiteX7" fmla="*/ 86148 w 86148"/>
                <a:gd name="connsiteY7" fmla="*/ 44440 h 53583"/>
                <a:gd name="connsiteX8" fmla="*/ 86148 w 86148"/>
                <a:gd name="connsiteY8" fmla="*/ 53584 h 5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148" h="53583">
                  <a:moveTo>
                    <a:pt x="86148" y="53584"/>
                  </a:moveTo>
                  <a:lnTo>
                    <a:pt x="0" y="53584"/>
                  </a:lnTo>
                  <a:lnTo>
                    <a:pt x="0" y="0"/>
                  </a:lnTo>
                  <a:lnTo>
                    <a:pt x="52434" y="0"/>
                  </a:lnTo>
                  <a:lnTo>
                    <a:pt x="52434" y="9144"/>
                  </a:lnTo>
                  <a:lnTo>
                    <a:pt x="9313" y="9144"/>
                  </a:lnTo>
                  <a:lnTo>
                    <a:pt x="9313" y="44440"/>
                  </a:lnTo>
                  <a:lnTo>
                    <a:pt x="86148" y="44440"/>
                  </a:lnTo>
                  <a:lnTo>
                    <a:pt x="86148" y="53584"/>
                  </a:lnTo>
                  <a:close/>
                </a:path>
              </a:pathLst>
            </a:custGeom>
            <a:grpFill/>
            <a:ln w="9313" cap="flat">
              <a:noFill/>
              <a:prstDash val="solid"/>
              <a:miter/>
            </a:ln>
          </p:spPr>
          <p:txBody>
            <a:bodyPr rtlCol="0" anchor="ctr"/>
            <a:lstStyle/>
            <a:p>
              <a:endParaRPr lang="en-US"/>
            </a:p>
          </p:txBody>
        </p:sp>
        <p:sp>
          <p:nvSpPr>
            <p:cNvPr id="728" name="Freeform 727">
              <a:extLst>
                <a:ext uri="{FF2B5EF4-FFF2-40B4-BE49-F238E27FC236}">
                  <a16:creationId xmlns:a16="http://schemas.microsoft.com/office/drawing/2014/main" id="{E3D0BAF1-8135-FD40-9C28-BB92ECDDEECC}"/>
                </a:ext>
              </a:extLst>
            </p:cNvPr>
            <p:cNvSpPr/>
            <p:nvPr/>
          </p:nvSpPr>
          <p:spPr>
            <a:xfrm>
              <a:off x="4645389" y="3429000"/>
              <a:ext cx="21420" cy="9144"/>
            </a:xfrm>
            <a:custGeom>
              <a:avLst/>
              <a:gdLst>
                <a:gd name="connsiteX0" fmla="*/ 0 w 21420"/>
                <a:gd name="connsiteY0" fmla="*/ 0 h 9144"/>
                <a:gd name="connsiteX1" fmla="*/ 21421 w 21420"/>
                <a:gd name="connsiteY1" fmla="*/ 0 h 9144"/>
                <a:gd name="connsiteX2" fmla="*/ 21421 w 21420"/>
                <a:gd name="connsiteY2" fmla="*/ 9144 h 9144"/>
                <a:gd name="connsiteX3" fmla="*/ 0 w 21420"/>
                <a:gd name="connsiteY3" fmla="*/ 9144 h 9144"/>
              </a:gdLst>
              <a:ahLst/>
              <a:cxnLst>
                <a:cxn ang="0">
                  <a:pos x="connsiteX0" y="connsiteY0"/>
                </a:cxn>
                <a:cxn ang="0">
                  <a:pos x="connsiteX1" y="connsiteY1"/>
                </a:cxn>
                <a:cxn ang="0">
                  <a:pos x="connsiteX2" y="connsiteY2"/>
                </a:cxn>
                <a:cxn ang="0">
                  <a:pos x="connsiteX3" y="connsiteY3"/>
                </a:cxn>
              </a:cxnLst>
              <a:rect l="l" t="t" r="r" b="b"/>
              <a:pathLst>
                <a:path w="21420" h="9144">
                  <a:moveTo>
                    <a:pt x="0" y="0"/>
                  </a:moveTo>
                  <a:lnTo>
                    <a:pt x="21421" y="0"/>
                  </a:lnTo>
                  <a:lnTo>
                    <a:pt x="21421" y="9144"/>
                  </a:lnTo>
                  <a:lnTo>
                    <a:pt x="0" y="9144"/>
                  </a:lnTo>
                  <a:close/>
                </a:path>
              </a:pathLst>
            </a:custGeom>
            <a:grpFill/>
            <a:ln w="9313" cap="flat">
              <a:no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08A5B569-B3A5-7D4F-B775-53407F39948F}"/>
                </a:ext>
              </a:extLst>
            </p:cNvPr>
            <p:cNvSpPr/>
            <p:nvPr/>
          </p:nvSpPr>
          <p:spPr>
            <a:xfrm>
              <a:off x="4493861" y="3405856"/>
              <a:ext cx="59325" cy="18571"/>
            </a:xfrm>
            <a:custGeom>
              <a:avLst/>
              <a:gdLst>
                <a:gd name="connsiteX0" fmla="*/ 6519 w 59325"/>
                <a:gd name="connsiteY0" fmla="*/ 18572 h 18571"/>
                <a:gd name="connsiteX1" fmla="*/ 0 w 59325"/>
                <a:gd name="connsiteY1" fmla="*/ 12080 h 18571"/>
                <a:gd name="connsiteX2" fmla="*/ 59270 w 59325"/>
                <a:gd name="connsiteY2" fmla="*/ 12024 h 18571"/>
                <a:gd name="connsiteX3" fmla="*/ 59326 w 59325"/>
                <a:gd name="connsiteY3" fmla="*/ 12080 h 18571"/>
                <a:gd name="connsiteX4" fmla="*/ 52713 w 59325"/>
                <a:gd name="connsiteY4" fmla="*/ 18572 h 18571"/>
                <a:gd name="connsiteX5" fmla="*/ 6519 w 59325"/>
                <a:gd name="connsiteY5" fmla="*/ 18572 h 1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25" h="18571">
                  <a:moveTo>
                    <a:pt x="6519" y="18572"/>
                  </a:moveTo>
                  <a:lnTo>
                    <a:pt x="0" y="12080"/>
                  </a:lnTo>
                  <a:cubicBezTo>
                    <a:pt x="16351" y="-4005"/>
                    <a:pt x="42887" y="-4030"/>
                    <a:pt x="59270" y="12024"/>
                  </a:cubicBezTo>
                  <a:cubicBezTo>
                    <a:pt x="59288" y="12043"/>
                    <a:pt x="59307" y="12061"/>
                    <a:pt x="59326" y="12080"/>
                  </a:cubicBezTo>
                  <a:lnTo>
                    <a:pt x="52713" y="18572"/>
                  </a:lnTo>
                  <a:cubicBezTo>
                    <a:pt x="39772" y="6496"/>
                    <a:pt x="19461" y="6496"/>
                    <a:pt x="6519" y="18572"/>
                  </a:cubicBezTo>
                  <a:close/>
                </a:path>
              </a:pathLst>
            </a:custGeom>
            <a:grpFill/>
            <a:ln w="9313" cap="flat">
              <a:noFill/>
              <a:prstDash val="solid"/>
              <a:miter/>
            </a:ln>
          </p:spPr>
          <p:txBody>
            <a:bodyPr rtlCol="0" anchor="ctr"/>
            <a:lstStyle/>
            <a:p>
              <a:endParaRPr lang="en-US"/>
            </a:p>
          </p:txBody>
        </p:sp>
        <p:sp>
          <p:nvSpPr>
            <p:cNvPr id="730" name="Freeform 729">
              <a:extLst>
                <a:ext uri="{FF2B5EF4-FFF2-40B4-BE49-F238E27FC236}">
                  <a16:creationId xmlns:a16="http://schemas.microsoft.com/office/drawing/2014/main" id="{7DEA31DD-5FCB-F340-9493-0F70584C638F}"/>
                </a:ext>
              </a:extLst>
            </p:cNvPr>
            <p:cNvSpPr/>
            <p:nvPr/>
          </p:nvSpPr>
          <p:spPr>
            <a:xfrm>
              <a:off x="4480449" y="3387118"/>
              <a:ext cx="86148" cy="23959"/>
            </a:xfrm>
            <a:custGeom>
              <a:avLst/>
              <a:gdLst>
                <a:gd name="connsiteX0" fmla="*/ 79536 w 86148"/>
                <a:gd name="connsiteY0" fmla="*/ 23959 h 23959"/>
                <a:gd name="connsiteX1" fmla="*/ 6612 w 86148"/>
                <a:gd name="connsiteY1" fmla="*/ 23959 h 23959"/>
                <a:gd name="connsiteX2" fmla="*/ 0 w 86148"/>
                <a:gd name="connsiteY2" fmla="*/ 17558 h 23959"/>
                <a:gd name="connsiteX3" fmla="*/ 86007 w 86148"/>
                <a:gd name="connsiteY3" fmla="*/ 17419 h 23959"/>
                <a:gd name="connsiteX4" fmla="*/ 86148 w 86148"/>
                <a:gd name="connsiteY4" fmla="*/ 17558 h 2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48" h="23959">
                  <a:moveTo>
                    <a:pt x="79536" y="23959"/>
                  </a:moveTo>
                  <a:cubicBezTo>
                    <a:pt x="59391" y="4205"/>
                    <a:pt x="26757" y="4205"/>
                    <a:pt x="6612" y="23959"/>
                  </a:cubicBezTo>
                  <a:lnTo>
                    <a:pt x="0" y="17558"/>
                  </a:lnTo>
                  <a:cubicBezTo>
                    <a:pt x="23711" y="-5798"/>
                    <a:pt x="62218" y="-5861"/>
                    <a:pt x="86007" y="17419"/>
                  </a:cubicBezTo>
                  <a:cubicBezTo>
                    <a:pt x="86054" y="17466"/>
                    <a:pt x="86101" y="17512"/>
                    <a:pt x="86148" y="17558"/>
                  </a:cubicBezTo>
                  <a:close/>
                </a:path>
              </a:pathLst>
            </a:custGeom>
            <a:grpFill/>
            <a:ln w="9313" cap="flat">
              <a:noFill/>
              <a:prstDash val="solid"/>
              <a:miter/>
            </a:ln>
          </p:spPr>
          <p:txBody>
            <a:bodyPr rtlCol="0" anchor="ctr"/>
            <a:lstStyle/>
            <a:p>
              <a:endParaRPr lang="en-US"/>
            </a:p>
          </p:txBody>
        </p:sp>
        <p:sp>
          <p:nvSpPr>
            <p:cNvPr id="731" name="Freeform 730">
              <a:extLst>
                <a:ext uri="{FF2B5EF4-FFF2-40B4-BE49-F238E27FC236}">
                  <a16:creationId xmlns:a16="http://schemas.microsoft.com/office/drawing/2014/main" id="{A93DB5D2-70DB-D848-9768-7895DDF7F4B0}"/>
                </a:ext>
              </a:extLst>
            </p:cNvPr>
            <p:cNvSpPr/>
            <p:nvPr/>
          </p:nvSpPr>
          <p:spPr>
            <a:xfrm>
              <a:off x="4467038" y="3368457"/>
              <a:ext cx="112970" cy="29453"/>
            </a:xfrm>
            <a:custGeom>
              <a:avLst/>
              <a:gdLst>
                <a:gd name="connsiteX0" fmla="*/ 6519 w 112970"/>
                <a:gd name="connsiteY0" fmla="*/ 29453 h 29453"/>
                <a:gd name="connsiteX1" fmla="*/ 0 w 112970"/>
                <a:gd name="connsiteY1" fmla="*/ 22961 h 29453"/>
                <a:gd name="connsiteX2" fmla="*/ 112971 w 112970"/>
                <a:gd name="connsiteY2" fmla="*/ 22961 h 29453"/>
                <a:gd name="connsiteX3" fmla="*/ 106451 w 112970"/>
                <a:gd name="connsiteY3" fmla="*/ 29453 h 29453"/>
                <a:gd name="connsiteX4" fmla="*/ 6519 w 112970"/>
                <a:gd name="connsiteY4" fmla="*/ 29453 h 29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970" h="29453">
                  <a:moveTo>
                    <a:pt x="6519" y="29453"/>
                  </a:moveTo>
                  <a:lnTo>
                    <a:pt x="0" y="22961"/>
                  </a:lnTo>
                  <a:cubicBezTo>
                    <a:pt x="31202" y="-7654"/>
                    <a:pt x="81769" y="-7654"/>
                    <a:pt x="112971" y="22961"/>
                  </a:cubicBezTo>
                  <a:lnTo>
                    <a:pt x="106451" y="29453"/>
                  </a:lnTo>
                  <a:cubicBezTo>
                    <a:pt x="78850" y="2373"/>
                    <a:pt x="34121" y="2373"/>
                    <a:pt x="6519" y="29453"/>
                  </a:cubicBezTo>
                  <a:close/>
                </a:path>
              </a:pathLst>
            </a:custGeom>
            <a:grpFill/>
            <a:ln w="9313"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ED30F0BA-9395-D847-B073-6A9A9113B3CF}"/>
                </a:ext>
              </a:extLst>
            </p:cNvPr>
            <p:cNvSpPr/>
            <p:nvPr/>
          </p:nvSpPr>
          <p:spPr>
            <a:xfrm>
              <a:off x="4506806" y="3426626"/>
              <a:ext cx="32596" cy="32004"/>
            </a:xfrm>
            <a:custGeom>
              <a:avLst/>
              <a:gdLst>
                <a:gd name="connsiteX0" fmla="*/ 16671 w 32596"/>
                <a:gd name="connsiteY0" fmla="*/ 32000 h 32004"/>
                <a:gd name="connsiteX1" fmla="*/ 4 w 32596"/>
                <a:gd name="connsiteY1" fmla="*/ 16368 h 32004"/>
                <a:gd name="connsiteX2" fmla="*/ 15926 w 32596"/>
                <a:gd name="connsiteY2" fmla="*/ 4 h 32004"/>
                <a:gd name="connsiteX3" fmla="*/ 32592 w 32596"/>
                <a:gd name="connsiteY3" fmla="*/ 15637 h 32004"/>
                <a:gd name="connsiteX4" fmla="*/ 32597 w 32596"/>
                <a:gd name="connsiteY4" fmla="*/ 16089 h 32004"/>
                <a:gd name="connsiteX5" fmla="*/ 16671 w 32596"/>
                <a:gd name="connsiteY5" fmla="*/ 32000 h 32004"/>
                <a:gd name="connsiteX6" fmla="*/ 16671 w 32596"/>
                <a:gd name="connsiteY6" fmla="*/ 9231 h 32004"/>
                <a:gd name="connsiteX7" fmla="*/ 9779 w 32596"/>
                <a:gd name="connsiteY7" fmla="*/ 16089 h 32004"/>
                <a:gd name="connsiteX8" fmla="*/ 18319 w 32596"/>
                <a:gd name="connsiteY8" fmla="*/ 20963 h 32004"/>
                <a:gd name="connsiteX9" fmla="*/ 23283 w 32596"/>
                <a:gd name="connsiteY9" fmla="*/ 16089 h 32004"/>
                <a:gd name="connsiteX10" fmla="*/ 16671 w 32596"/>
                <a:gd name="connsiteY10" fmla="*/ 9231 h 3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596" h="32004">
                  <a:moveTo>
                    <a:pt x="16671" y="32000"/>
                  </a:moveTo>
                  <a:cubicBezTo>
                    <a:pt x="7672" y="32202"/>
                    <a:pt x="210" y="25203"/>
                    <a:pt x="4" y="16368"/>
                  </a:cubicBezTo>
                  <a:cubicBezTo>
                    <a:pt x="-201" y="7532"/>
                    <a:pt x="6927" y="206"/>
                    <a:pt x="15926" y="4"/>
                  </a:cubicBezTo>
                  <a:cubicBezTo>
                    <a:pt x="24925" y="-198"/>
                    <a:pt x="32387" y="6801"/>
                    <a:pt x="32592" y="15637"/>
                  </a:cubicBezTo>
                  <a:cubicBezTo>
                    <a:pt x="32596" y="15787"/>
                    <a:pt x="32597" y="15938"/>
                    <a:pt x="32597" y="16089"/>
                  </a:cubicBezTo>
                  <a:cubicBezTo>
                    <a:pt x="32598" y="24770"/>
                    <a:pt x="25511" y="31850"/>
                    <a:pt x="16671" y="32000"/>
                  </a:cubicBezTo>
                  <a:close/>
                  <a:moveTo>
                    <a:pt x="16671" y="9231"/>
                  </a:moveTo>
                  <a:cubicBezTo>
                    <a:pt x="12849" y="9281"/>
                    <a:pt x="9779" y="12337"/>
                    <a:pt x="9779" y="16089"/>
                  </a:cubicBezTo>
                  <a:cubicBezTo>
                    <a:pt x="10767" y="19751"/>
                    <a:pt x="14590" y="21933"/>
                    <a:pt x="18319" y="20963"/>
                  </a:cubicBezTo>
                  <a:cubicBezTo>
                    <a:pt x="20746" y="20332"/>
                    <a:pt x="22641" y="18471"/>
                    <a:pt x="23283" y="16089"/>
                  </a:cubicBezTo>
                  <a:cubicBezTo>
                    <a:pt x="23288" y="12440"/>
                    <a:pt x="20382" y="9426"/>
                    <a:pt x="16671" y="9231"/>
                  </a:cubicBezTo>
                  <a:close/>
                </a:path>
              </a:pathLst>
            </a:custGeom>
            <a:grpFill/>
            <a:ln w="9313" cap="flat">
              <a:noFill/>
              <a:prstDash val="solid"/>
              <a:miter/>
            </a:ln>
          </p:spPr>
          <p:txBody>
            <a:bodyPr rtlCol="0" anchor="ctr"/>
            <a:lstStyle/>
            <a:p>
              <a:endParaRPr lang="en-US"/>
            </a:p>
          </p:txBody>
        </p:sp>
      </p:grpSp>
      <p:grpSp>
        <p:nvGrpSpPr>
          <p:cNvPr id="733" name="Graphic 304">
            <a:extLst>
              <a:ext uri="{FF2B5EF4-FFF2-40B4-BE49-F238E27FC236}">
                <a16:creationId xmlns:a16="http://schemas.microsoft.com/office/drawing/2014/main" id="{2A612107-8242-CA46-9A2F-62C3711D8EC5}"/>
              </a:ext>
            </a:extLst>
          </p:cNvPr>
          <p:cNvGrpSpPr/>
          <p:nvPr userDrawn="1"/>
        </p:nvGrpSpPr>
        <p:grpSpPr>
          <a:xfrm>
            <a:off x="2373566" y="3495805"/>
            <a:ext cx="255626" cy="254070"/>
            <a:chOff x="4400549" y="3257520"/>
            <a:chExt cx="340239" cy="338167"/>
          </a:xfrm>
          <a:solidFill>
            <a:schemeClr val="accent1"/>
          </a:solidFill>
        </p:grpSpPr>
        <p:sp>
          <p:nvSpPr>
            <p:cNvPr id="734" name="Freeform 733">
              <a:extLst>
                <a:ext uri="{FF2B5EF4-FFF2-40B4-BE49-F238E27FC236}">
                  <a16:creationId xmlns:a16="http://schemas.microsoft.com/office/drawing/2014/main" id="{AABED3A5-E7E6-1D46-929E-0829A3A06CDE}"/>
                </a:ext>
              </a:extLst>
            </p:cNvPr>
            <p:cNvSpPr/>
            <p:nvPr/>
          </p:nvSpPr>
          <p:spPr>
            <a:xfrm>
              <a:off x="4602765" y="3468719"/>
              <a:ext cx="9525" cy="24383"/>
            </a:xfrm>
            <a:custGeom>
              <a:avLst/>
              <a:gdLst>
                <a:gd name="connsiteX0" fmla="*/ 0 w 9525"/>
                <a:gd name="connsiteY0" fmla="*/ 0 h 24383"/>
                <a:gd name="connsiteX1" fmla="*/ 9525 w 9525"/>
                <a:gd name="connsiteY1" fmla="*/ 0 h 24383"/>
                <a:gd name="connsiteX2" fmla="*/ 9525 w 9525"/>
                <a:gd name="connsiteY2" fmla="*/ 24384 h 24383"/>
                <a:gd name="connsiteX3" fmla="*/ 0 w 9525"/>
                <a:gd name="connsiteY3" fmla="*/ 24384 h 24383"/>
              </a:gdLst>
              <a:ahLst/>
              <a:cxnLst>
                <a:cxn ang="0">
                  <a:pos x="connsiteX0" y="connsiteY0"/>
                </a:cxn>
                <a:cxn ang="0">
                  <a:pos x="connsiteX1" y="connsiteY1"/>
                </a:cxn>
                <a:cxn ang="0">
                  <a:pos x="connsiteX2" y="connsiteY2"/>
                </a:cxn>
                <a:cxn ang="0">
                  <a:pos x="connsiteX3" y="connsiteY3"/>
                </a:cxn>
              </a:cxnLst>
              <a:rect l="l" t="t" r="r" b="b"/>
              <a:pathLst>
                <a:path w="9525" h="24383">
                  <a:moveTo>
                    <a:pt x="0" y="0"/>
                  </a:moveTo>
                  <a:lnTo>
                    <a:pt x="9525" y="0"/>
                  </a:lnTo>
                  <a:lnTo>
                    <a:pt x="9525" y="24384"/>
                  </a:lnTo>
                  <a:lnTo>
                    <a:pt x="0" y="24384"/>
                  </a:lnTo>
                  <a:close/>
                </a:path>
              </a:pathLst>
            </a:custGeom>
            <a:grpFill/>
            <a:ln w="9525" cap="flat">
              <a:noFill/>
              <a:prstDash val="solid"/>
              <a:miter/>
            </a:ln>
          </p:spPr>
          <p:txBody>
            <a:bodyPr rtlCol="0" anchor="ctr"/>
            <a:lstStyle/>
            <a:p>
              <a:endParaRPr lang="en-US"/>
            </a:p>
          </p:txBody>
        </p:sp>
        <p:sp>
          <p:nvSpPr>
            <p:cNvPr id="735" name="Freeform 734">
              <a:extLst>
                <a:ext uri="{FF2B5EF4-FFF2-40B4-BE49-F238E27FC236}">
                  <a16:creationId xmlns:a16="http://schemas.microsoft.com/office/drawing/2014/main" id="{F1BE9758-F31D-564D-AB5A-2D0052DDF420}"/>
                </a:ext>
              </a:extLst>
            </p:cNvPr>
            <p:cNvSpPr/>
            <p:nvPr/>
          </p:nvSpPr>
          <p:spPr>
            <a:xfrm>
              <a:off x="4629150" y="3511391"/>
              <a:ext cx="111638" cy="84296"/>
            </a:xfrm>
            <a:custGeom>
              <a:avLst/>
              <a:gdLst>
                <a:gd name="connsiteX0" fmla="*/ 111633 w 111638"/>
                <a:gd name="connsiteY0" fmla="*/ 84296 h 84296"/>
                <a:gd name="connsiteX1" fmla="*/ 102108 w 111638"/>
                <a:gd name="connsiteY1" fmla="*/ 84296 h 84296"/>
                <a:gd name="connsiteX2" fmla="*/ 60293 w 111638"/>
                <a:gd name="connsiteY2" fmla="*/ 27908 h 84296"/>
                <a:gd name="connsiteX3" fmla="*/ 0 w 111638"/>
                <a:gd name="connsiteY3" fmla="*/ 9525 h 84296"/>
                <a:gd name="connsiteX4" fmla="*/ 2762 w 111638"/>
                <a:gd name="connsiteY4" fmla="*/ 0 h 84296"/>
                <a:gd name="connsiteX5" fmla="*/ 63341 w 111638"/>
                <a:gd name="connsiteY5" fmla="*/ 18383 h 84296"/>
                <a:gd name="connsiteX6" fmla="*/ 111633 w 111638"/>
                <a:gd name="connsiteY6" fmla="*/ 84296 h 8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638" h="84296">
                  <a:moveTo>
                    <a:pt x="111633" y="84296"/>
                  </a:moveTo>
                  <a:lnTo>
                    <a:pt x="102108" y="84296"/>
                  </a:lnTo>
                  <a:cubicBezTo>
                    <a:pt x="102255" y="58295"/>
                    <a:pt x="85217" y="35319"/>
                    <a:pt x="60293" y="27908"/>
                  </a:cubicBezTo>
                  <a:lnTo>
                    <a:pt x="0" y="9525"/>
                  </a:lnTo>
                  <a:lnTo>
                    <a:pt x="2762" y="0"/>
                  </a:lnTo>
                  <a:lnTo>
                    <a:pt x="63341" y="18383"/>
                  </a:lnTo>
                  <a:cubicBezTo>
                    <a:pt x="92314" y="27158"/>
                    <a:pt x="112000" y="54026"/>
                    <a:pt x="111633" y="84296"/>
                  </a:cubicBezTo>
                  <a:close/>
                </a:path>
              </a:pathLst>
            </a:custGeom>
            <a:grpFill/>
            <a:ln w="9525" cap="flat">
              <a:noFill/>
              <a:prstDash val="solid"/>
              <a:miter/>
            </a:ln>
          </p:spPr>
          <p:txBody>
            <a:bodyPr rtlCol="0" anchor="ctr"/>
            <a:lstStyle/>
            <a:p>
              <a:endParaRPr lang="en-US"/>
            </a:p>
          </p:txBody>
        </p:sp>
        <p:sp>
          <p:nvSpPr>
            <p:cNvPr id="736" name="Freeform 735">
              <a:extLst>
                <a:ext uri="{FF2B5EF4-FFF2-40B4-BE49-F238E27FC236}">
                  <a16:creationId xmlns:a16="http://schemas.microsoft.com/office/drawing/2014/main" id="{F899899D-E811-7942-A499-B3DB0577F193}"/>
                </a:ext>
              </a:extLst>
            </p:cNvPr>
            <p:cNvSpPr/>
            <p:nvPr/>
          </p:nvSpPr>
          <p:spPr>
            <a:xfrm>
              <a:off x="4529042" y="3468719"/>
              <a:ext cx="9525" cy="27813"/>
            </a:xfrm>
            <a:custGeom>
              <a:avLst/>
              <a:gdLst>
                <a:gd name="connsiteX0" fmla="*/ 0 w 9525"/>
                <a:gd name="connsiteY0" fmla="*/ 0 h 27813"/>
                <a:gd name="connsiteX1" fmla="*/ 9525 w 9525"/>
                <a:gd name="connsiteY1" fmla="*/ 0 h 27813"/>
                <a:gd name="connsiteX2" fmla="*/ 9525 w 9525"/>
                <a:gd name="connsiteY2" fmla="*/ 27813 h 27813"/>
                <a:gd name="connsiteX3" fmla="*/ 0 w 9525"/>
                <a:gd name="connsiteY3" fmla="*/ 27813 h 27813"/>
              </a:gdLst>
              <a:ahLst/>
              <a:cxnLst>
                <a:cxn ang="0">
                  <a:pos x="connsiteX0" y="connsiteY0"/>
                </a:cxn>
                <a:cxn ang="0">
                  <a:pos x="connsiteX1" y="connsiteY1"/>
                </a:cxn>
                <a:cxn ang="0">
                  <a:pos x="connsiteX2" y="connsiteY2"/>
                </a:cxn>
                <a:cxn ang="0">
                  <a:pos x="connsiteX3" y="connsiteY3"/>
                </a:cxn>
              </a:cxnLst>
              <a:rect l="l" t="t" r="r" b="b"/>
              <a:pathLst>
                <a:path w="9525" h="27813">
                  <a:moveTo>
                    <a:pt x="0" y="0"/>
                  </a:moveTo>
                  <a:lnTo>
                    <a:pt x="9525" y="0"/>
                  </a:lnTo>
                  <a:lnTo>
                    <a:pt x="9525" y="27813"/>
                  </a:lnTo>
                  <a:lnTo>
                    <a:pt x="0" y="27813"/>
                  </a:lnTo>
                  <a:close/>
                </a:path>
              </a:pathLst>
            </a:custGeom>
            <a:grpFill/>
            <a:ln w="9525" cap="flat">
              <a:noFill/>
              <a:prstDash val="solid"/>
              <a:miter/>
            </a:ln>
          </p:spPr>
          <p:txBody>
            <a:bodyPr rtlCol="0" anchor="ctr"/>
            <a:lstStyle/>
            <a:p>
              <a:endParaRPr lang="en-US"/>
            </a:p>
          </p:txBody>
        </p:sp>
        <p:sp>
          <p:nvSpPr>
            <p:cNvPr id="737" name="Freeform 736">
              <a:extLst>
                <a:ext uri="{FF2B5EF4-FFF2-40B4-BE49-F238E27FC236}">
                  <a16:creationId xmlns:a16="http://schemas.microsoft.com/office/drawing/2014/main" id="{9C4745F7-B04B-C54D-A62D-C68F559942BE}"/>
                </a:ext>
              </a:extLst>
            </p:cNvPr>
            <p:cNvSpPr/>
            <p:nvPr/>
          </p:nvSpPr>
          <p:spPr>
            <a:xfrm>
              <a:off x="4400549" y="3511772"/>
              <a:ext cx="111919" cy="83915"/>
            </a:xfrm>
            <a:custGeom>
              <a:avLst/>
              <a:gdLst>
                <a:gd name="connsiteX0" fmla="*/ 9526 w 111919"/>
                <a:gd name="connsiteY0" fmla="*/ 83915 h 83915"/>
                <a:gd name="connsiteX1" fmla="*/ 1 w 111919"/>
                <a:gd name="connsiteY1" fmla="*/ 83915 h 83915"/>
                <a:gd name="connsiteX2" fmla="*/ 48578 w 111919"/>
                <a:gd name="connsiteY2" fmla="*/ 18383 h 83915"/>
                <a:gd name="connsiteX3" fmla="*/ 109157 w 111919"/>
                <a:gd name="connsiteY3" fmla="*/ 0 h 83915"/>
                <a:gd name="connsiteX4" fmla="*/ 111920 w 111919"/>
                <a:gd name="connsiteY4" fmla="*/ 9525 h 83915"/>
                <a:gd name="connsiteX5" fmla="*/ 51436 w 111919"/>
                <a:gd name="connsiteY5" fmla="*/ 27527 h 83915"/>
                <a:gd name="connsiteX6" fmla="*/ 9526 w 111919"/>
                <a:gd name="connsiteY6" fmla="*/ 83915 h 8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919" h="83915">
                  <a:moveTo>
                    <a:pt x="9526" y="83915"/>
                  </a:moveTo>
                  <a:lnTo>
                    <a:pt x="1" y="83915"/>
                  </a:lnTo>
                  <a:cubicBezTo>
                    <a:pt x="-158" y="53707"/>
                    <a:pt x="19629" y="27014"/>
                    <a:pt x="48578" y="18383"/>
                  </a:cubicBezTo>
                  <a:lnTo>
                    <a:pt x="109157" y="0"/>
                  </a:lnTo>
                  <a:lnTo>
                    <a:pt x="111920" y="9525"/>
                  </a:lnTo>
                  <a:lnTo>
                    <a:pt x="51436" y="27527"/>
                  </a:lnTo>
                  <a:cubicBezTo>
                    <a:pt x="26475" y="34903"/>
                    <a:pt x="9392" y="57887"/>
                    <a:pt x="9526" y="83915"/>
                  </a:cubicBezTo>
                  <a:close/>
                </a:path>
              </a:pathLst>
            </a:custGeom>
            <a:grpFill/>
            <a:ln w="9525"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9C28B32D-2375-3340-B250-8A9628E02F73}"/>
                </a:ext>
              </a:extLst>
            </p:cNvPr>
            <p:cNvSpPr/>
            <p:nvPr/>
          </p:nvSpPr>
          <p:spPr>
            <a:xfrm>
              <a:off x="4501515" y="3428428"/>
              <a:ext cx="138112" cy="63627"/>
            </a:xfrm>
            <a:custGeom>
              <a:avLst/>
              <a:gdLst>
                <a:gd name="connsiteX0" fmla="*/ 69152 w 138112"/>
                <a:gd name="connsiteY0" fmla="*/ 63627 h 63627"/>
                <a:gd name="connsiteX1" fmla="*/ 44958 w 138112"/>
                <a:gd name="connsiteY1" fmla="*/ 56674 h 63627"/>
                <a:gd name="connsiteX2" fmla="*/ 0 w 138112"/>
                <a:gd name="connsiteY2" fmla="*/ 0 h 63627"/>
                <a:gd name="connsiteX3" fmla="*/ 9525 w 138112"/>
                <a:gd name="connsiteY3" fmla="*/ 0 h 63627"/>
                <a:gd name="connsiteX4" fmla="*/ 50006 w 138112"/>
                <a:gd name="connsiteY4" fmla="*/ 48578 h 63627"/>
                <a:gd name="connsiteX5" fmla="*/ 88106 w 138112"/>
                <a:gd name="connsiteY5" fmla="*/ 48578 h 63627"/>
                <a:gd name="connsiteX6" fmla="*/ 128588 w 138112"/>
                <a:gd name="connsiteY6" fmla="*/ 0 h 63627"/>
                <a:gd name="connsiteX7" fmla="*/ 138113 w 138112"/>
                <a:gd name="connsiteY7" fmla="*/ 0 h 63627"/>
                <a:gd name="connsiteX8" fmla="*/ 93154 w 138112"/>
                <a:gd name="connsiteY8" fmla="*/ 56674 h 63627"/>
                <a:gd name="connsiteX9" fmla="*/ 69151 w 138112"/>
                <a:gd name="connsiteY9" fmla="*/ 63627 h 6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112" h="63627">
                  <a:moveTo>
                    <a:pt x="69152" y="63627"/>
                  </a:moveTo>
                  <a:cubicBezTo>
                    <a:pt x="60601" y="63579"/>
                    <a:pt x="52229" y="61173"/>
                    <a:pt x="44958" y="56674"/>
                  </a:cubicBezTo>
                  <a:cubicBezTo>
                    <a:pt x="24479" y="43815"/>
                    <a:pt x="0" y="23622"/>
                    <a:pt x="0" y="0"/>
                  </a:cubicBezTo>
                  <a:lnTo>
                    <a:pt x="9525" y="0"/>
                  </a:lnTo>
                  <a:cubicBezTo>
                    <a:pt x="9525" y="20288"/>
                    <a:pt x="34862" y="39148"/>
                    <a:pt x="50006" y="48578"/>
                  </a:cubicBezTo>
                  <a:cubicBezTo>
                    <a:pt x="61672" y="55825"/>
                    <a:pt x="76440" y="55825"/>
                    <a:pt x="88106" y="48578"/>
                  </a:cubicBezTo>
                  <a:cubicBezTo>
                    <a:pt x="103251" y="39053"/>
                    <a:pt x="128588" y="20003"/>
                    <a:pt x="128588" y="0"/>
                  </a:cubicBezTo>
                  <a:lnTo>
                    <a:pt x="138113" y="0"/>
                  </a:lnTo>
                  <a:cubicBezTo>
                    <a:pt x="138113" y="23622"/>
                    <a:pt x="113729" y="43815"/>
                    <a:pt x="93154" y="56674"/>
                  </a:cubicBezTo>
                  <a:cubicBezTo>
                    <a:pt x="85944" y="61153"/>
                    <a:pt x="77639" y="63558"/>
                    <a:pt x="69151" y="63627"/>
                  </a:cubicBezTo>
                  <a:close/>
                </a:path>
              </a:pathLst>
            </a:custGeom>
            <a:grpFill/>
            <a:ln w="9525" cap="flat">
              <a:noFill/>
              <a:prstDash val="solid"/>
              <a:miter/>
            </a:ln>
          </p:spPr>
          <p:txBody>
            <a:bodyPr rtlCol="0" anchor="ctr"/>
            <a:lstStyle/>
            <a:p>
              <a:endParaRPr lang="en-US"/>
            </a:p>
          </p:txBody>
        </p:sp>
        <p:sp>
          <p:nvSpPr>
            <p:cNvPr id="739" name="Freeform 738">
              <a:extLst>
                <a:ext uri="{FF2B5EF4-FFF2-40B4-BE49-F238E27FC236}">
                  <a16:creationId xmlns:a16="http://schemas.microsoft.com/office/drawing/2014/main" id="{F62716FD-BAC6-3545-807A-CB3BF24CBD2A}"/>
                </a:ext>
              </a:extLst>
            </p:cNvPr>
            <p:cNvSpPr/>
            <p:nvPr/>
          </p:nvSpPr>
          <p:spPr>
            <a:xfrm>
              <a:off x="4482883" y="3257520"/>
              <a:ext cx="176043" cy="81373"/>
            </a:xfrm>
            <a:custGeom>
              <a:avLst/>
              <a:gdLst>
                <a:gd name="connsiteX0" fmla="*/ 166459 w 176043"/>
                <a:gd name="connsiteY0" fmla="*/ 81373 h 81373"/>
                <a:gd name="connsiteX1" fmla="*/ 166459 w 176043"/>
                <a:gd name="connsiteY1" fmla="*/ 74134 h 81373"/>
                <a:gd name="connsiteX2" fmla="*/ 165316 w 176043"/>
                <a:gd name="connsiteY2" fmla="*/ 62419 h 81373"/>
                <a:gd name="connsiteX3" fmla="*/ 88354 w 176043"/>
                <a:gd name="connsiteY3" fmla="*/ 9555 h 81373"/>
                <a:gd name="connsiteX4" fmla="*/ 35776 w 176043"/>
                <a:gd name="connsiteY4" fmla="*/ 27557 h 81373"/>
                <a:gd name="connsiteX5" fmla="*/ 11011 w 176043"/>
                <a:gd name="connsiteY5" fmla="*/ 62419 h 81373"/>
                <a:gd name="connsiteX6" fmla="*/ 9582 w 176043"/>
                <a:gd name="connsiteY6" fmla="*/ 74134 h 81373"/>
                <a:gd name="connsiteX7" fmla="*/ 9582 w 176043"/>
                <a:gd name="connsiteY7" fmla="*/ 80897 h 81373"/>
                <a:gd name="connsiteX8" fmla="*/ 57 w 176043"/>
                <a:gd name="connsiteY8" fmla="*/ 80230 h 81373"/>
                <a:gd name="connsiteX9" fmla="*/ 57 w 176043"/>
                <a:gd name="connsiteY9" fmla="*/ 74230 h 81373"/>
                <a:gd name="connsiteX10" fmla="*/ 2153 w 176043"/>
                <a:gd name="connsiteY10" fmla="*/ 59085 h 81373"/>
                <a:gd name="connsiteX11" fmla="*/ 29680 w 176043"/>
                <a:gd name="connsiteY11" fmla="*/ 20223 h 81373"/>
                <a:gd name="connsiteX12" fmla="*/ 88354 w 176043"/>
                <a:gd name="connsiteY12" fmla="*/ 30 h 81373"/>
                <a:gd name="connsiteX13" fmla="*/ 174079 w 176043"/>
                <a:gd name="connsiteY13" fmla="*/ 59085 h 81373"/>
                <a:gd name="connsiteX14" fmla="*/ 175794 w 176043"/>
                <a:gd name="connsiteY14" fmla="*/ 74611 h 81373"/>
                <a:gd name="connsiteX15" fmla="*/ 175794 w 176043"/>
                <a:gd name="connsiteY15" fmla="*/ 80897 h 8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043" h="81373">
                  <a:moveTo>
                    <a:pt x="166459" y="81373"/>
                  </a:moveTo>
                  <a:cubicBezTo>
                    <a:pt x="166459" y="78802"/>
                    <a:pt x="166459" y="76420"/>
                    <a:pt x="166459" y="74134"/>
                  </a:cubicBezTo>
                  <a:cubicBezTo>
                    <a:pt x="167029" y="70194"/>
                    <a:pt x="166637" y="66175"/>
                    <a:pt x="165316" y="62419"/>
                  </a:cubicBezTo>
                  <a:cubicBezTo>
                    <a:pt x="153818" y="29990"/>
                    <a:pt x="122749" y="8649"/>
                    <a:pt x="88354" y="9555"/>
                  </a:cubicBezTo>
                  <a:cubicBezTo>
                    <a:pt x="69216" y="8925"/>
                    <a:pt x="50511" y="15329"/>
                    <a:pt x="35776" y="27557"/>
                  </a:cubicBezTo>
                  <a:cubicBezTo>
                    <a:pt x="24583" y="36783"/>
                    <a:pt x="16038" y="48813"/>
                    <a:pt x="11011" y="62419"/>
                  </a:cubicBezTo>
                  <a:cubicBezTo>
                    <a:pt x="9817" y="66203"/>
                    <a:pt x="9333" y="70175"/>
                    <a:pt x="9582" y="74134"/>
                  </a:cubicBezTo>
                  <a:cubicBezTo>
                    <a:pt x="9723" y="76387"/>
                    <a:pt x="9723" y="78645"/>
                    <a:pt x="9582" y="80897"/>
                  </a:cubicBezTo>
                  <a:lnTo>
                    <a:pt x="57" y="80230"/>
                  </a:lnTo>
                  <a:cubicBezTo>
                    <a:pt x="199" y="78233"/>
                    <a:pt x="199" y="76227"/>
                    <a:pt x="57" y="74230"/>
                  </a:cubicBezTo>
                  <a:cubicBezTo>
                    <a:pt x="-217" y="69094"/>
                    <a:pt x="494" y="63953"/>
                    <a:pt x="2153" y="59085"/>
                  </a:cubicBezTo>
                  <a:cubicBezTo>
                    <a:pt x="7747" y="43933"/>
                    <a:pt x="17243" y="30527"/>
                    <a:pt x="29680" y="20223"/>
                  </a:cubicBezTo>
                  <a:cubicBezTo>
                    <a:pt x="46168" y="6646"/>
                    <a:pt x="67003" y="-525"/>
                    <a:pt x="88354" y="30"/>
                  </a:cubicBezTo>
                  <a:cubicBezTo>
                    <a:pt x="126604" y="-596"/>
                    <a:pt x="161035" y="23123"/>
                    <a:pt x="174079" y="59085"/>
                  </a:cubicBezTo>
                  <a:cubicBezTo>
                    <a:pt x="175844" y="64058"/>
                    <a:pt x="176431" y="69372"/>
                    <a:pt x="175794" y="74611"/>
                  </a:cubicBezTo>
                  <a:cubicBezTo>
                    <a:pt x="175794" y="76611"/>
                    <a:pt x="175794" y="78706"/>
                    <a:pt x="175794" y="80897"/>
                  </a:cubicBezTo>
                  <a:close/>
                </a:path>
              </a:pathLst>
            </a:custGeom>
            <a:grpFill/>
            <a:ln w="9525" cap="flat">
              <a:noFill/>
              <a:prstDash val="solid"/>
              <a:miter/>
            </a:ln>
          </p:spPr>
          <p:txBody>
            <a:bodyPr rtlCol="0" anchor="ctr"/>
            <a:lstStyle/>
            <a:p>
              <a:endParaRPr lang="en-US"/>
            </a:p>
          </p:txBody>
        </p:sp>
        <p:sp>
          <p:nvSpPr>
            <p:cNvPr id="740" name="Freeform 739">
              <a:extLst>
                <a:ext uri="{FF2B5EF4-FFF2-40B4-BE49-F238E27FC236}">
                  <a16:creationId xmlns:a16="http://schemas.microsoft.com/office/drawing/2014/main" id="{87FB7AD4-9455-FD41-8FBE-1FC32E87B7A5}"/>
                </a:ext>
              </a:extLst>
            </p:cNvPr>
            <p:cNvSpPr/>
            <p:nvPr/>
          </p:nvSpPr>
          <p:spPr>
            <a:xfrm>
              <a:off x="4563713" y="3483578"/>
              <a:ext cx="72961" cy="73342"/>
            </a:xfrm>
            <a:custGeom>
              <a:avLst/>
              <a:gdLst>
                <a:gd name="connsiteX0" fmla="*/ 31433 w 72961"/>
                <a:gd name="connsiteY0" fmla="*/ 73343 h 73342"/>
                <a:gd name="connsiteX1" fmla="*/ 0 w 72961"/>
                <a:gd name="connsiteY1" fmla="*/ 40672 h 73342"/>
                <a:gd name="connsiteX2" fmla="*/ 47625 w 72961"/>
                <a:gd name="connsiteY2" fmla="*/ 0 h 73342"/>
                <a:gd name="connsiteX3" fmla="*/ 72962 w 72961"/>
                <a:gd name="connsiteY3" fmla="*/ 32957 h 73342"/>
                <a:gd name="connsiteX4" fmla="*/ 13907 w 72961"/>
                <a:gd name="connsiteY4" fmla="*/ 41624 h 73342"/>
                <a:gd name="connsiteX5" fmla="*/ 31623 w 72961"/>
                <a:gd name="connsiteY5" fmla="*/ 59722 h 73342"/>
                <a:gd name="connsiteX6" fmla="*/ 60198 w 72961"/>
                <a:gd name="connsiteY6" fmla="*/ 32195 h 73342"/>
                <a:gd name="connsiteX7" fmla="*/ 46387 w 72961"/>
                <a:gd name="connsiteY7" fmla="*/ 14002 h 7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961" h="73342">
                  <a:moveTo>
                    <a:pt x="31433" y="73343"/>
                  </a:moveTo>
                  <a:lnTo>
                    <a:pt x="0" y="40672"/>
                  </a:lnTo>
                  <a:lnTo>
                    <a:pt x="47625" y="0"/>
                  </a:lnTo>
                  <a:lnTo>
                    <a:pt x="72962" y="32957"/>
                  </a:lnTo>
                  <a:close/>
                  <a:moveTo>
                    <a:pt x="13907" y="41624"/>
                  </a:moveTo>
                  <a:lnTo>
                    <a:pt x="31623" y="59722"/>
                  </a:lnTo>
                  <a:lnTo>
                    <a:pt x="60198" y="32195"/>
                  </a:lnTo>
                  <a:lnTo>
                    <a:pt x="46387" y="14002"/>
                  </a:lnTo>
                  <a:close/>
                </a:path>
              </a:pathLst>
            </a:custGeom>
            <a:grpFill/>
            <a:ln w="9525" cap="flat">
              <a:noFill/>
              <a:prstDash val="solid"/>
              <a:miter/>
            </a:ln>
          </p:spPr>
          <p:txBody>
            <a:bodyPr rtlCol="0" anchor="ctr"/>
            <a:lstStyle/>
            <a:p>
              <a:endParaRPr lang="en-US"/>
            </a:p>
          </p:txBody>
        </p:sp>
        <p:sp>
          <p:nvSpPr>
            <p:cNvPr id="741" name="Freeform 740">
              <a:extLst>
                <a:ext uri="{FF2B5EF4-FFF2-40B4-BE49-F238E27FC236}">
                  <a16:creationId xmlns:a16="http://schemas.microsoft.com/office/drawing/2014/main" id="{52BAB0BA-154E-D24F-B7CF-6A6AD690C8AC}"/>
                </a:ext>
              </a:extLst>
            </p:cNvPr>
            <p:cNvSpPr/>
            <p:nvPr/>
          </p:nvSpPr>
          <p:spPr>
            <a:xfrm>
              <a:off x="4504753" y="3483864"/>
              <a:ext cx="72866" cy="73056"/>
            </a:xfrm>
            <a:custGeom>
              <a:avLst/>
              <a:gdLst>
                <a:gd name="connsiteX0" fmla="*/ 41529 w 72866"/>
                <a:gd name="connsiteY0" fmla="*/ 73057 h 73056"/>
                <a:gd name="connsiteX1" fmla="*/ 0 w 72866"/>
                <a:gd name="connsiteY1" fmla="*/ 32956 h 73056"/>
                <a:gd name="connsiteX2" fmla="*/ 25241 w 72866"/>
                <a:gd name="connsiteY2" fmla="*/ 0 h 73056"/>
                <a:gd name="connsiteX3" fmla="*/ 72866 w 72866"/>
                <a:gd name="connsiteY3" fmla="*/ 40672 h 73056"/>
                <a:gd name="connsiteX4" fmla="*/ 12954 w 72866"/>
                <a:gd name="connsiteY4" fmla="*/ 32004 h 73056"/>
                <a:gd name="connsiteX5" fmla="*/ 41529 w 72866"/>
                <a:gd name="connsiteY5" fmla="*/ 59531 h 73056"/>
                <a:gd name="connsiteX6" fmla="*/ 59246 w 72866"/>
                <a:gd name="connsiteY6" fmla="*/ 41339 h 73056"/>
                <a:gd name="connsiteX7" fmla="*/ 26956 w 72866"/>
                <a:gd name="connsiteY7" fmla="*/ 13716 h 7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66" h="73056">
                  <a:moveTo>
                    <a:pt x="41529" y="73057"/>
                  </a:moveTo>
                  <a:lnTo>
                    <a:pt x="0" y="32956"/>
                  </a:lnTo>
                  <a:lnTo>
                    <a:pt x="25241" y="0"/>
                  </a:lnTo>
                  <a:lnTo>
                    <a:pt x="72866" y="40672"/>
                  </a:lnTo>
                  <a:close/>
                  <a:moveTo>
                    <a:pt x="12954" y="32004"/>
                  </a:moveTo>
                  <a:lnTo>
                    <a:pt x="41529" y="59531"/>
                  </a:lnTo>
                  <a:lnTo>
                    <a:pt x="59246" y="41339"/>
                  </a:lnTo>
                  <a:lnTo>
                    <a:pt x="26956" y="13716"/>
                  </a:lnTo>
                  <a:close/>
                </a:path>
              </a:pathLst>
            </a:custGeom>
            <a:grpFill/>
            <a:ln w="9525" cap="flat">
              <a:noFill/>
              <a:prstDash val="solid"/>
              <a:miter/>
            </a:ln>
          </p:spPr>
          <p:txBody>
            <a:bodyPr rtlCol="0" anchor="ctr"/>
            <a:lstStyle/>
            <a:p>
              <a:endParaRPr lang="en-US"/>
            </a:p>
          </p:txBody>
        </p:sp>
        <p:sp>
          <p:nvSpPr>
            <p:cNvPr id="742" name="Freeform 741">
              <a:extLst>
                <a:ext uri="{FF2B5EF4-FFF2-40B4-BE49-F238E27FC236}">
                  <a16:creationId xmlns:a16="http://schemas.microsoft.com/office/drawing/2014/main" id="{2DC12F25-94B5-FD46-A177-0AD1F07221AF}"/>
                </a:ext>
              </a:extLst>
            </p:cNvPr>
            <p:cNvSpPr/>
            <p:nvPr/>
          </p:nvSpPr>
          <p:spPr>
            <a:xfrm>
              <a:off x="4565904" y="3524916"/>
              <a:ext cx="9525" cy="70770"/>
            </a:xfrm>
            <a:custGeom>
              <a:avLst/>
              <a:gdLst>
                <a:gd name="connsiteX0" fmla="*/ 0 w 9525"/>
                <a:gd name="connsiteY0" fmla="*/ 0 h 70770"/>
                <a:gd name="connsiteX1" fmla="*/ 9525 w 9525"/>
                <a:gd name="connsiteY1" fmla="*/ 0 h 70770"/>
                <a:gd name="connsiteX2" fmla="*/ 9525 w 9525"/>
                <a:gd name="connsiteY2" fmla="*/ 70771 h 70770"/>
                <a:gd name="connsiteX3" fmla="*/ 0 w 9525"/>
                <a:gd name="connsiteY3" fmla="*/ 70771 h 70770"/>
              </a:gdLst>
              <a:ahLst/>
              <a:cxnLst>
                <a:cxn ang="0">
                  <a:pos x="connsiteX0" y="connsiteY0"/>
                </a:cxn>
                <a:cxn ang="0">
                  <a:pos x="connsiteX1" y="connsiteY1"/>
                </a:cxn>
                <a:cxn ang="0">
                  <a:pos x="connsiteX2" y="connsiteY2"/>
                </a:cxn>
                <a:cxn ang="0">
                  <a:pos x="connsiteX3" y="connsiteY3"/>
                </a:cxn>
              </a:cxnLst>
              <a:rect l="l" t="t" r="r" b="b"/>
              <a:pathLst>
                <a:path w="9525" h="70770">
                  <a:moveTo>
                    <a:pt x="0" y="0"/>
                  </a:moveTo>
                  <a:lnTo>
                    <a:pt x="9525" y="0"/>
                  </a:lnTo>
                  <a:lnTo>
                    <a:pt x="9525" y="70771"/>
                  </a:lnTo>
                  <a:lnTo>
                    <a:pt x="0" y="70771"/>
                  </a:lnTo>
                  <a:close/>
                </a:path>
              </a:pathLst>
            </a:custGeom>
            <a:grpFill/>
            <a:ln w="9525" cap="flat">
              <a:noFill/>
              <a:prstDash val="solid"/>
              <a:miter/>
            </a:ln>
          </p:spPr>
          <p:txBody>
            <a:bodyPr rtlCol="0" anchor="ctr"/>
            <a:lstStyle/>
            <a:p>
              <a:endParaRPr lang="en-US"/>
            </a:p>
          </p:txBody>
        </p:sp>
        <p:sp>
          <p:nvSpPr>
            <p:cNvPr id="743" name="Freeform 742">
              <a:extLst>
                <a:ext uri="{FF2B5EF4-FFF2-40B4-BE49-F238E27FC236}">
                  <a16:creationId xmlns:a16="http://schemas.microsoft.com/office/drawing/2014/main" id="{A6C06AC6-39B5-BE48-BD2B-00672CFCA9A6}"/>
                </a:ext>
              </a:extLst>
            </p:cNvPr>
            <p:cNvSpPr/>
            <p:nvPr/>
          </p:nvSpPr>
          <p:spPr>
            <a:xfrm>
              <a:off x="4473511" y="3329654"/>
              <a:ext cx="194405" cy="104108"/>
            </a:xfrm>
            <a:custGeom>
              <a:avLst/>
              <a:gdLst>
                <a:gd name="connsiteX0" fmla="*/ 168307 w 194405"/>
                <a:gd name="connsiteY0" fmla="*/ 104108 h 104108"/>
                <a:gd name="connsiteX1" fmla="*/ 131921 w 194405"/>
                <a:gd name="connsiteY1" fmla="*/ 104108 h 104108"/>
                <a:gd name="connsiteX2" fmla="*/ 115538 w 194405"/>
                <a:gd name="connsiteY2" fmla="*/ 96012 h 104108"/>
                <a:gd name="connsiteX3" fmla="*/ 106775 w 194405"/>
                <a:gd name="connsiteY3" fmla="*/ 91726 h 104108"/>
                <a:gd name="connsiteX4" fmla="*/ 88964 w 194405"/>
                <a:gd name="connsiteY4" fmla="*/ 91726 h 104108"/>
                <a:gd name="connsiteX5" fmla="*/ 80201 w 194405"/>
                <a:gd name="connsiteY5" fmla="*/ 96107 h 104108"/>
                <a:gd name="connsiteX6" fmla="*/ 63818 w 194405"/>
                <a:gd name="connsiteY6" fmla="*/ 104108 h 104108"/>
                <a:gd name="connsiteX7" fmla="*/ 26003 w 194405"/>
                <a:gd name="connsiteY7" fmla="*/ 104108 h 104108"/>
                <a:gd name="connsiteX8" fmla="*/ 0 w 194405"/>
                <a:gd name="connsiteY8" fmla="*/ 78010 h 104108"/>
                <a:gd name="connsiteX9" fmla="*/ 0 w 194405"/>
                <a:gd name="connsiteY9" fmla="*/ 26099 h 104108"/>
                <a:gd name="connsiteX10" fmla="*/ 26003 w 194405"/>
                <a:gd name="connsiteY10" fmla="*/ 0 h 104108"/>
                <a:gd name="connsiteX11" fmla="*/ 168307 w 194405"/>
                <a:gd name="connsiteY11" fmla="*/ 0 h 104108"/>
                <a:gd name="connsiteX12" fmla="*/ 194405 w 194405"/>
                <a:gd name="connsiteY12" fmla="*/ 26099 h 104108"/>
                <a:gd name="connsiteX13" fmla="*/ 194405 w 194405"/>
                <a:gd name="connsiteY13" fmla="*/ 78010 h 104108"/>
                <a:gd name="connsiteX14" fmla="*/ 168307 w 194405"/>
                <a:gd name="connsiteY14" fmla="*/ 104108 h 104108"/>
                <a:gd name="connsiteX15" fmla="*/ 88964 w 194405"/>
                <a:gd name="connsiteY15" fmla="*/ 82201 h 104108"/>
                <a:gd name="connsiteX16" fmla="*/ 107252 w 194405"/>
                <a:gd name="connsiteY16" fmla="*/ 82201 h 104108"/>
                <a:gd name="connsiteX17" fmla="*/ 123539 w 194405"/>
                <a:gd name="connsiteY17" fmla="*/ 90202 h 104108"/>
                <a:gd name="connsiteX18" fmla="*/ 132398 w 194405"/>
                <a:gd name="connsiteY18" fmla="*/ 94583 h 104108"/>
                <a:gd name="connsiteX19" fmla="*/ 168783 w 194405"/>
                <a:gd name="connsiteY19" fmla="*/ 94583 h 104108"/>
                <a:gd name="connsiteX20" fmla="*/ 185356 w 194405"/>
                <a:gd name="connsiteY20" fmla="*/ 78010 h 104108"/>
                <a:gd name="connsiteX21" fmla="*/ 185357 w 194405"/>
                <a:gd name="connsiteY21" fmla="*/ 26099 h 104108"/>
                <a:gd name="connsiteX22" fmla="*/ 168783 w 194405"/>
                <a:gd name="connsiteY22" fmla="*/ 9525 h 104108"/>
                <a:gd name="connsiteX23" fmla="*/ 26003 w 194405"/>
                <a:gd name="connsiteY23" fmla="*/ 9525 h 104108"/>
                <a:gd name="connsiteX24" fmla="*/ 9525 w 194405"/>
                <a:gd name="connsiteY24" fmla="*/ 26098 h 104108"/>
                <a:gd name="connsiteX25" fmla="*/ 9525 w 194405"/>
                <a:gd name="connsiteY25" fmla="*/ 78010 h 104108"/>
                <a:gd name="connsiteX26" fmla="*/ 26003 w 194405"/>
                <a:gd name="connsiteY26" fmla="*/ 94583 h 104108"/>
                <a:gd name="connsiteX27" fmla="*/ 63341 w 194405"/>
                <a:gd name="connsiteY27" fmla="*/ 94583 h 104108"/>
                <a:gd name="connsiteX28" fmla="*/ 72200 w 194405"/>
                <a:gd name="connsiteY28" fmla="*/ 90297 h 104108"/>
                <a:gd name="connsiteX29" fmla="*/ 88964 w 194405"/>
                <a:gd name="connsiteY29" fmla="*/ 82201 h 10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4405" h="104108">
                  <a:moveTo>
                    <a:pt x="168307" y="104108"/>
                  </a:moveTo>
                  <a:lnTo>
                    <a:pt x="131921" y="104108"/>
                  </a:lnTo>
                  <a:cubicBezTo>
                    <a:pt x="125506" y="104072"/>
                    <a:pt x="119464" y="101087"/>
                    <a:pt x="115538" y="96012"/>
                  </a:cubicBezTo>
                  <a:cubicBezTo>
                    <a:pt x="113422" y="93324"/>
                    <a:pt x="110196" y="91746"/>
                    <a:pt x="106775" y="91726"/>
                  </a:cubicBezTo>
                  <a:lnTo>
                    <a:pt x="88964" y="91726"/>
                  </a:lnTo>
                  <a:cubicBezTo>
                    <a:pt x="85519" y="91741"/>
                    <a:pt x="82279" y="93361"/>
                    <a:pt x="80201" y="96107"/>
                  </a:cubicBezTo>
                  <a:cubicBezTo>
                    <a:pt x="76238" y="101124"/>
                    <a:pt x="70210" y="104067"/>
                    <a:pt x="63818" y="104108"/>
                  </a:cubicBezTo>
                  <a:lnTo>
                    <a:pt x="26003" y="104108"/>
                  </a:lnTo>
                  <a:cubicBezTo>
                    <a:pt x="11627" y="104056"/>
                    <a:pt x="0" y="92386"/>
                    <a:pt x="0" y="78010"/>
                  </a:cubicBezTo>
                  <a:lnTo>
                    <a:pt x="0" y="26099"/>
                  </a:lnTo>
                  <a:cubicBezTo>
                    <a:pt x="0" y="11722"/>
                    <a:pt x="11627" y="52"/>
                    <a:pt x="26003" y="0"/>
                  </a:cubicBezTo>
                  <a:lnTo>
                    <a:pt x="168307" y="0"/>
                  </a:lnTo>
                  <a:cubicBezTo>
                    <a:pt x="182573" y="351"/>
                    <a:pt x="194054" y="11833"/>
                    <a:pt x="194405" y="26099"/>
                  </a:cubicBezTo>
                  <a:lnTo>
                    <a:pt x="194405" y="78010"/>
                  </a:lnTo>
                  <a:cubicBezTo>
                    <a:pt x="194405" y="92424"/>
                    <a:pt x="182721" y="104108"/>
                    <a:pt x="168307" y="104108"/>
                  </a:cubicBezTo>
                  <a:close/>
                  <a:moveTo>
                    <a:pt x="88964" y="82201"/>
                  </a:moveTo>
                  <a:lnTo>
                    <a:pt x="107252" y="82201"/>
                  </a:lnTo>
                  <a:cubicBezTo>
                    <a:pt x="113621" y="82229"/>
                    <a:pt x="119624" y="85178"/>
                    <a:pt x="123539" y="90202"/>
                  </a:cubicBezTo>
                  <a:cubicBezTo>
                    <a:pt x="125648" y="92963"/>
                    <a:pt x="128923" y="94583"/>
                    <a:pt x="132398" y="94583"/>
                  </a:cubicBezTo>
                  <a:lnTo>
                    <a:pt x="168783" y="94583"/>
                  </a:lnTo>
                  <a:cubicBezTo>
                    <a:pt x="177936" y="94583"/>
                    <a:pt x="185356" y="87163"/>
                    <a:pt x="185356" y="78010"/>
                  </a:cubicBezTo>
                  <a:lnTo>
                    <a:pt x="185357" y="26099"/>
                  </a:lnTo>
                  <a:cubicBezTo>
                    <a:pt x="184882" y="17149"/>
                    <a:pt x="177732" y="9999"/>
                    <a:pt x="168783" y="9525"/>
                  </a:cubicBezTo>
                  <a:lnTo>
                    <a:pt x="26003" y="9525"/>
                  </a:lnTo>
                  <a:cubicBezTo>
                    <a:pt x="16887" y="9577"/>
                    <a:pt x="9525" y="16982"/>
                    <a:pt x="9525" y="26098"/>
                  </a:cubicBezTo>
                  <a:lnTo>
                    <a:pt x="9525" y="78010"/>
                  </a:lnTo>
                  <a:cubicBezTo>
                    <a:pt x="9525" y="87126"/>
                    <a:pt x="16887" y="94531"/>
                    <a:pt x="26003" y="94583"/>
                  </a:cubicBezTo>
                  <a:lnTo>
                    <a:pt x="63341" y="94583"/>
                  </a:lnTo>
                  <a:cubicBezTo>
                    <a:pt x="66789" y="94564"/>
                    <a:pt x="70044" y="92989"/>
                    <a:pt x="72200" y="90297"/>
                  </a:cubicBezTo>
                  <a:cubicBezTo>
                    <a:pt x="76187" y="85092"/>
                    <a:pt x="82408" y="82088"/>
                    <a:pt x="88964" y="82201"/>
                  </a:cubicBezTo>
                  <a:close/>
                </a:path>
              </a:pathLst>
            </a:custGeom>
            <a:grpFill/>
            <a:ln w="9525" cap="flat">
              <a:noFill/>
              <a:prstDash val="solid"/>
              <a:miter/>
            </a:ln>
          </p:spPr>
          <p:txBody>
            <a:bodyPr rtlCol="0" anchor="ctr"/>
            <a:lstStyle/>
            <a:p>
              <a:endParaRPr lang="en-US"/>
            </a:p>
          </p:txBody>
        </p:sp>
        <p:sp>
          <p:nvSpPr>
            <p:cNvPr id="744" name="Freeform 743">
              <a:extLst>
                <a:ext uri="{FF2B5EF4-FFF2-40B4-BE49-F238E27FC236}">
                  <a16:creationId xmlns:a16="http://schemas.microsoft.com/office/drawing/2014/main" id="{E6AA214B-80AE-D649-BFB0-DB01A382ADCB}"/>
                </a:ext>
              </a:extLst>
            </p:cNvPr>
            <p:cNvSpPr/>
            <p:nvPr/>
          </p:nvSpPr>
          <p:spPr>
            <a:xfrm>
              <a:off x="4658391" y="3350990"/>
              <a:ext cx="27241" cy="52101"/>
            </a:xfrm>
            <a:custGeom>
              <a:avLst/>
              <a:gdLst>
                <a:gd name="connsiteX0" fmla="*/ 0 w 27241"/>
                <a:gd name="connsiteY0" fmla="*/ 52102 h 52101"/>
                <a:gd name="connsiteX1" fmla="*/ 0 w 27241"/>
                <a:gd name="connsiteY1" fmla="*/ 0 h 52101"/>
                <a:gd name="connsiteX2" fmla="*/ 27242 w 27241"/>
                <a:gd name="connsiteY2" fmla="*/ 0 h 52101"/>
                <a:gd name="connsiteX3" fmla="*/ 27242 w 27241"/>
                <a:gd name="connsiteY3" fmla="*/ 37433 h 52101"/>
                <a:gd name="connsiteX4" fmla="*/ 9525 w 27241"/>
                <a:gd name="connsiteY4" fmla="*/ 9525 h 52101"/>
                <a:gd name="connsiteX5" fmla="*/ 9525 w 27241"/>
                <a:gd name="connsiteY5" fmla="*/ 36100 h 52101"/>
                <a:gd name="connsiteX6" fmla="*/ 17717 w 27241"/>
                <a:gd name="connsiteY6" fmla="*/ 31718 h 52101"/>
                <a:gd name="connsiteX7" fmla="*/ 17717 w 27241"/>
                <a:gd name="connsiteY7" fmla="*/ 9525 h 5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41" h="52101">
                  <a:moveTo>
                    <a:pt x="0" y="52102"/>
                  </a:moveTo>
                  <a:lnTo>
                    <a:pt x="0" y="0"/>
                  </a:lnTo>
                  <a:lnTo>
                    <a:pt x="27242" y="0"/>
                  </a:lnTo>
                  <a:lnTo>
                    <a:pt x="27242" y="37433"/>
                  </a:lnTo>
                  <a:close/>
                  <a:moveTo>
                    <a:pt x="9525" y="9525"/>
                  </a:moveTo>
                  <a:lnTo>
                    <a:pt x="9525" y="36100"/>
                  </a:lnTo>
                  <a:lnTo>
                    <a:pt x="17717" y="31718"/>
                  </a:lnTo>
                  <a:lnTo>
                    <a:pt x="17717" y="9525"/>
                  </a:lnTo>
                  <a:close/>
                </a:path>
              </a:pathLst>
            </a:custGeom>
            <a:grpFill/>
            <a:ln w="9525" cap="flat">
              <a:noFill/>
              <a:prstDash val="solid"/>
              <a:miter/>
            </a:ln>
          </p:spPr>
          <p:txBody>
            <a:bodyPr rtlCol="0" anchor="ctr"/>
            <a:lstStyle/>
            <a:p>
              <a:endParaRPr lang="en-US"/>
            </a:p>
          </p:txBody>
        </p:sp>
        <p:sp>
          <p:nvSpPr>
            <p:cNvPr id="745" name="Freeform 744">
              <a:extLst>
                <a:ext uri="{FF2B5EF4-FFF2-40B4-BE49-F238E27FC236}">
                  <a16:creationId xmlns:a16="http://schemas.microsoft.com/office/drawing/2014/main" id="{FEEA0107-4DB3-4546-A596-BB26106B27C4}"/>
                </a:ext>
              </a:extLst>
            </p:cNvPr>
            <p:cNvSpPr/>
            <p:nvPr/>
          </p:nvSpPr>
          <p:spPr>
            <a:xfrm>
              <a:off x="4455795" y="3350990"/>
              <a:ext cx="27241" cy="52101"/>
            </a:xfrm>
            <a:custGeom>
              <a:avLst/>
              <a:gdLst>
                <a:gd name="connsiteX0" fmla="*/ 27241 w 27241"/>
                <a:gd name="connsiteY0" fmla="*/ 52102 h 52101"/>
                <a:gd name="connsiteX1" fmla="*/ 0 w 27241"/>
                <a:gd name="connsiteY1" fmla="*/ 37433 h 52101"/>
                <a:gd name="connsiteX2" fmla="*/ 0 w 27241"/>
                <a:gd name="connsiteY2" fmla="*/ 0 h 52101"/>
                <a:gd name="connsiteX3" fmla="*/ 27241 w 27241"/>
                <a:gd name="connsiteY3" fmla="*/ 0 h 52101"/>
                <a:gd name="connsiteX4" fmla="*/ 9525 w 27241"/>
                <a:gd name="connsiteY4" fmla="*/ 31718 h 52101"/>
                <a:gd name="connsiteX5" fmla="*/ 17716 w 27241"/>
                <a:gd name="connsiteY5" fmla="*/ 36100 h 52101"/>
                <a:gd name="connsiteX6" fmla="*/ 17716 w 27241"/>
                <a:gd name="connsiteY6" fmla="*/ 9525 h 52101"/>
                <a:gd name="connsiteX7" fmla="*/ 9525 w 27241"/>
                <a:gd name="connsiteY7" fmla="*/ 9525 h 5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41" h="52101">
                  <a:moveTo>
                    <a:pt x="27241" y="52102"/>
                  </a:moveTo>
                  <a:lnTo>
                    <a:pt x="0" y="37433"/>
                  </a:lnTo>
                  <a:lnTo>
                    <a:pt x="0" y="0"/>
                  </a:lnTo>
                  <a:lnTo>
                    <a:pt x="27241" y="0"/>
                  </a:lnTo>
                  <a:close/>
                  <a:moveTo>
                    <a:pt x="9525" y="31718"/>
                  </a:moveTo>
                  <a:lnTo>
                    <a:pt x="17716" y="36100"/>
                  </a:lnTo>
                  <a:lnTo>
                    <a:pt x="17716" y="9525"/>
                  </a:lnTo>
                  <a:lnTo>
                    <a:pt x="9525" y="9525"/>
                  </a:lnTo>
                  <a:close/>
                </a:path>
              </a:pathLst>
            </a:custGeom>
            <a:grpFill/>
            <a:ln w="9525" cap="flat">
              <a:noFill/>
              <a:prstDash val="solid"/>
              <a:miter/>
            </a:ln>
          </p:spPr>
          <p:txBody>
            <a:bodyPr rtlCol="0" anchor="ctr"/>
            <a:lstStyle/>
            <a:p>
              <a:endParaRPr lang="en-US"/>
            </a:p>
          </p:txBody>
        </p:sp>
        <p:sp>
          <p:nvSpPr>
            <p:cNvPr id="746" name="Freeform 745">
              <a:extLst>
                <a:ext uri="{FF2B5EF4-FFF2-40B4-BE49-F238E27FC236}">
                  <a16:creationId xmlns:a16="http://schemas.microsoft.com/office/drawing/2014/main" id="{E8DAF740-FC61-6A49-8A0F-0C3B1F5B1A29}"/>
                </a:ext>
              </a:extLst>
            </p:cNvPr>
            <p:cNvSpPr/>
            <p:nvPr/>
          </p:nvSpPr>
          <p:spPr>
            <a:xfrm>
              <a:off x="4492561" y="3348704"/>
              <a:ext cx="34194" cy="22002"/>
            </a:xfrm>
            <a:custGeom>
              <a:avLst/>
              <a:gdLst>
                <a:gd name="connsiteX0" fmla="*/ 9525 w 34194"/>
                <a:gd name="connsiteY0" fmla="*/ 22003 h 22002"/>
                <a:gd name="connsiteX1" fmla="*/ 0 w 34194"/>
                <a:gd name="connsiteY1" fmla="*/ 22003 h 22002"/>
                <a:gd name="connsiteX2" fmla="*/ 0 w 34194"/>
                <a:gd name="connsiteY2" fmla="*/ 10763 h 22002"/>
                <a:gd name="connsiteX3" fmla="*/ 10668 w 34194"/>
                <a:gd name="connsiteY3" fmla="*/ 0 h 22002"/>
                <a:gd name="connsiteX4" fmla="*/ 34195 w 34194"/>
                <a:gd name="connsiteY4" fmla="*/ 0 h 22002"/>
                <a:gd name="connsiteX5" fmla="*/ 34195 w 34194"/>
                <a:gd name="connsiteY5" fmla="*/ 9525 h 22002"/>
                <a:gd name="connsiteX6" fmla="*/ 10668 w 34194"/>
                <a:gd name="connsiteY6" fmla="*/ 9525 h 22002"/>
                <a:gd name="connsiteX7" fmla="*/ 9521 w 34194"/>
                <a:gd name="connsiteY7" fmla="*/ 10664 h 22002"/>
                <a:gd name="connsiteX8" fmla="*/ 9525 w 34194"/>
                <a:gd name="connsiteY8" fmla="*/ 10763 h 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94" h="22002">
                  <a:moveTo>
                    <a:pt x="9525" y="22003"/>
                  </a:moveTo>
                  <a:lnTo>
                    <a:pt x="0" y="22003"/>
                  </a:lnTo>
                  <a:lnTo>
                    <a:pt x="0" y="10763"/>
                  </a:lnTo>
                  <a:cubicBezTo>
                    <a:pt x="0" y="4856"/>
                    <a:pt x="4761" y="52"/>
                    <a:pt x="10668" y="0"/>
                  </a:cubicBezTo>
                  <a:lnTo>
                    <a:pt x="34195" y="0"/>
                  </a:lnTo>
                  <a:lnTo>
                    <a:pt x="34195" y="9525"/>
                  </a:lnTo>
                  <a:lnTo>
                    <a:pt x="10668" y="9525"/>
                  </a:lnTo>
                  <a:cubicBezTo>
                    <a:pt x="10037" y="9523"/>
                    <a:pt x="9523" y="10033"/>
                    <a:pt x="9521" y="10664"/>
                  </a:cubicBezTo>
                  <a:cubicBezTo>
                    <a:pt x="9521" y="10697"/>
                    <a:pt x="9522" y="10730"/>
                    <a:pt x="9525" y="10763"/>
                  </a:cubicBezTo>
                  <a:close/>
                </a:path>
              </a:pathLst>
            </a:custGeom>
            <a:grpFill/>
            <a:ln w="9525" cap="flat">
              <a:noFill/>
              <a:prstDash val="solid"/>
              <a:miter/>
            </a:ln>
          </p:spPr>
          <p:txBody>
            <a:bodyPr rtlCol="0" anchor="ctr"/>
            <a:lstStyle/>
            <a:p>
              <a:endParaRPr lang="en-US"/>
            </a:p>
          </p:txBody>
        </p:sp>
        <p:sp>
          <p:nvSpPr>
            <p:cNvPr id="747" name="Freeform 746">
              <a:extLst>
                <a:ext uri="{FF2B5EF4-FFF2-40B4-BE49-F238E27FC236}">
                  <a16:creationId xmlns:a16="http://schemas.microsoft.com/office/drawing/2014/main" id="{F3F22E2A-58F3-9B40-8FCE-3B9B71AA0C05}"/>
                </a:ext>
              </a:extLst>
            </p:cNvPr>
            <p:cNvSpPr/>
            <p:nvPr/>
          </p:nvSpPr>
          <p:spPr>
            <a:xfrm>
              <a:off x="4538853" y="3348704"/>
              <a:ext cx="8667" cy="9525"/>
            </a:xfrm>
            <a:custGeom>
              <a:avLst/>
              <a:gdLst>
                <a:gd name="connsiteX0" fmla="*/ 0 w 8667"/>
                <a:gd name="connsiteY0" fmla="*/ 0 h 9525"/>
                <a:gd name="connsiteX1" fmla="*/ 8668 w 8667"/>
                <a:gd name="connsiteY1" fmla="*/ 0 h 9525"/>
                <a:gd name="connsiteX2" fmla="*/ 8668 w 8667"/>
                <a:gd name="connsiteY2" fmla="*/ 9525 h 9525"/>
                <a:gd name="connsiteX3" fmla="*/ 0 w 8667"/>
                <a:gd name="connsiteY3" fmla="*/ 9525 h 9525"/>
              </a:gdLst>
              <a:ahLst/>
              <a:cxnLst>
                <a:cxn ang="0">
                  <a:pos x="connsiteX0" y="connsiteY0"/>
                </a:cxn>
                <a:cxn ang="0">
                  <a:pos x="connsiteX1" y="connsiteY1"/>
                </a:cxn>
                <a:cxn ang="0">
                  <a:pos x="connsiteX2" y="connsiteY2"/>
                </a:cxn>
                <a:cxn ang="0">
                  <a:pos x="connsiteX3" y="connsiteY3"/>
                </a:cxn>
              </a:cxnLst>
              <a:rect l="l" t="t" r="r" b="b"/>
              <a:pathLst>
                <a:path w="8667" h="9525">
                  <a:moveTo>
                    <a:pt x="0" y="0"/>
                  </a:moveTo>
                  <a:lnTo>
                    <a:pt x="8668" y="0"/>
                  </a:lnTo>
                  <a:lnTo>
                    <a:pt x="8668" y="9525"/>
                  </a:lnTo>
                  <a:lnTo>
                    <a:pt x="0" y="9525"/>
                  </a:lnTo>
                  <a:close/>
                </a:path>
              </a:pathLst>
            </a:custGeom>
            <a:grpFill/>
            <a:ln w="9525" cap="flat">
              <a:noFill/>
              <a:prstDash val="solid"/>
              <a:miter/>
            </a:ln>
          </p:spPr>
          <p:txBody>
            <a:bodyPr rtlCol="0" anchor="ctr"/>
            <a:lstStyle/>
            <a:p>
              <a:endParaRPr lang="en-US"/>
            </a:p>
          </p:txBody>
        </p:sp>
      </p:grpSp>
      <p:grpSp>
        <p:nvGrpSpPr>
          <p:cNvPr id="748" name="Graphic 321">
            <a:extLst>
              <a:ext uri="{FF2B5EF4-FFF2-40B4-BE49-F238E27FC236}">
                <a16:creationId xmlns:a16="http://schemas.microsoft.com/office/drawing/2014/main" id="{F863298B-EED2-9B45-8B3B-49F72277A748}"/>
              </a:ext>
            </a:extLst>
          </p:cNvPr>
          <p:cNvGrpSpPr/>
          <p:nvPr userDrawn="1"/>
        </p:nvGrpSpPr>
        <p:grpSpPr>
          <a:xfrm>
            <a:off x="2372567" y="4067990"/>
            <a:ext cx="257625" cy="257628"/>
            <a:chOff x="4400550" y="3257550"/>
            <a:chExt cx="342900" cy="342903"/>
          </a:xfrm>
          <a:solidFill>
            <a:schemeClr val="accent1"/>
          </a:solidFill>
        </p:grpSpPr>
        <p:sp>
          <p:nvSpPr>
            <p:cNvPr id="749" name="Freeform 748">
              <a:extLst>
                <a:ext uri="{FF2B5EF4-FFF2-40B4-BE49-F238E27FC236}">
                  <a16:creationId xmlns:a16="http://schemas.microsoft.com/office/drawing/2014/main" id="{0213A7C8-C8F6-A04E-BC25-3728126C30B3}"/>
                </a:ext>
              </a:extLst>
            </p:cNvPr>
            <p:cNvSpPr/>
            <p:nvPr/>
          </p:nvSpPr>
          <p:spPr>
            <a:xfrm>
              <a:off x="4575047" y="3430714"/>
              <a:ext cx="154305" cy="154305"/>
            </a:xfrm>
            <a:custGeom>
              <a:avLst/>
              <a:gdLst>
                <a:gd name="connsiteX0" fmla="*/ 77153 w 154305"/>
                <a:gd name="connsiteY0" fmla="*/ 154305 h 154305"/>
                <a:gd name="connsiteX1" fmla="*/ 0 w 154305"/>
                <a:gd name="connsiteY1" fmla="*/ 77153 h 154305"/>
                <a:gd name="connsiteX2" fmla="*/ 77153 w 154305"/>
                <a:gd name="connsiteY2" fmla="*/ 0 h 154305"/>
                <a:gd name="connsiteX3" fmla="*/ 154305 w 154305"/>
                <a:gd name="connsiteY3" fmla="*/ 77153 h 154305"/>
                <a:gd name="connsiteX4" fmla="*/ 77153 w 154305"/>
                <a:gd name="connsiteY4" fmla="*/ 154305 h 154305"/>
                <a:gd name="connsiteX5" fmla="*/ 77153 w 154305"/>
                <a:gd name="connsiteY5" fmla="*/ 9620 h 154305"/>
                <a:gd name="connsiteX6" fmla="*/ 9525 w 154305"/>
                <a:gd name="connsiteY6" fmla="*/ 77248 h 154305"/>
                <a:gd name="connsiteX7" fmla="*/ 77153 w 154305"/>
                <a:gd name="connsiteY7" fmla="*/ 144875 h 154305"/>
                <a:gd name="connsiteX8" fmla="*/ 144780 w 154305"/>
                <a:gd name="connsiteY8" fmla="*/ 77248 h 154305"/>
                <a:gd name="connsiteX9" fmla="*/ 144780 w 154305"/>
                <a:gd name="connsiteY9" fmla="*/ 77153 h 154305"/>
                <a:gd name="connsiteX10" fmla="*/ 77153 w 154305"/>
                <a:gd name="connsiteY10" fmla="*/ 9620 h 15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305" h="154305">
                  <a:moveTo>
                    <a:pt x="77153" y="154305"/>
                  </a:moveTo>
                  <a:cubicBezTo>
                    <a:pt x="34542" y="154305"/>
                    <a:pt x="0" y="119763"/>
                    <a:pt x="0" y="77153"/>
                  </a:cubicBezTo>
                  <a:cubicBezTo>
                    <a:pt x="0" y="34542"/>
                    <a:pt x="34542" y="0"/>
                    <a:pt x="77153" y="0"/>
                  </a:cubicBezTo>
                  <a:cubicBezTo>
                    <a:pt x="119763" y="0"/>
                    <a:pt x="154305" y="34542"/>
                    <a:pt x="154305" y="77153"/>
                  </a:cubicBezTo>
                  <a:cubicBezTo>
                    <a:pt x="154305" y="119763"/>
                    <a:pt x="119763" y="154305"/>
                    <a:pt x="77153" y="154305"/>
                  </a:cubicBezTo>
                  <a:close/>
                  <a:moveTo>
                    <a:pt x="77153" y="9620"/>
                  </a:moveTo>
                  <a:cubicBezTo>
                    <a:pt x="39803" y="9620"/>
                    <a:pt x="9525" y="39898"/>
                    <a:pt x="9525" y="77248"/>
                  </a:cubicBezTo>
                  <a:cubicBezTo>
                    <a:pt x="9525" y="114597"/>
                    <a:pt x="39803" y="144875"/>
                    <a:pt x="77153" y="144875"/>
                  </a:cubicBezTo>
                  <a:cubicBezTo>
                    <a:pt x="114502" y="144875"/>
                    <a:pt x="144780" y="114597"/>
                    <a:pt x="144780" y="77248"/>
                  </a:cubicBezTo>
                  <a:cubicBezTo>
                    <a:pt x="144780" y="77216"/>
                    <a:pt x="144780" y="77184"/>
                    <a:pt x="144780" y="77153"/>
                  </a:cubicBezTo>
                  <a:cubicBezTo>
                    <a:pt x="144727" y="39840"/>
                    <a:pt x="114465" y="9620"/>
                    <a:pt x="77153" y="9620"/>
                  </a:cubicBezTo>
                  <a:close/>
                </a:path>
              </a:pathLst>
            </a:custGeom>
            <a:grpFill/>
            <a:ln w="9525" cap="flat">
              <a:no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C0FE4F4D-02C8-454A-AAAE-90FF37EE5223}"/>
                </a:ext>
              </a:extLst>
            </p:cNvPr>
            <p:cNvSpPr/>
            <p:nvPr/>
          </p:nvSpPr>
          <p:spPr>
            <a:xfrm>
              <a:off x="4647438" y="3468052"/>
              <a:ext cx="36671" cy="44577"/>
            </a:xfrm>
            <a:custGeom>
              <a:avLst/>
              <a:gdLst>
                <a:gd name="connsiteX0" fmla="*/ 36671 w 36671"/>
                <a:gd name="connsiteY0" fmla="*/ 44577 h 44577"/>
                <a:gd name="connsiteX1" fmla="*/ 0 w 36671"/>
                <a:gd name="connsiteY1" fmla="*/ 44577 h 44577"/>
                <a:gd name="connsiteX2" fmla="*/ 0 w 36671"/>
                <a:gd name="connsiteY2" fmla="*/ 0 h 44577"/>
                <a:gd name="connsiteX3" fmla="*/ 9525 w 36671"/>
                <a:gd name="connsiteY3" fmla="*/ 0 h 44577"/>
                <a:gd name="connsiteX4" fmla="*/ 9525 w 36671"/>
                <a:gd name="connsiteY4" fmla="*/ 35052 h 44577"/>
                <a:gd name="connsiteX5" fmla="*/ 36671 w 36671"/>
                <a:gd name="connsiteY5" fmla="*/ 35052 h 44577"/>
                <a:gd name="connsiteX6" fmla="*/ 36671 w 36671"/>
                <a:gd name="connsiteY6" fmla="*/ 44577 h 4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71" h="44577">
                  <a:moveTo>
                    <a:pt x="36671" y="44577"/>
                  </a:moveTo>
                  <a:lnTo>
                    <a:pt x="0" y="44577"/>
                  </a:lnTo>
                  <a:lnTo>
                    <a:pt x="0" y="0"/>
                  </a:lnTo>
                  <a:lnTo>
                    <a:pt x="9525" y="0"/>
                  </a:lnTo>
                  <a:lnTo>
                    <a:pt x="9525" y="35052"/>
                  </a:lnTo>
                  <a:lnTo>
                    <a:pt x="36671" y="35052"/>
                  </a:lnTo>
                  <a:lnTo>
                    <a:pt x="36671" y="44577"/>
                  </a:lnTo>
                  <a:close/>
                </a:path>
              </a:pathLst>
            </a:custGeom>
            <a:grpFill/>
            <a:ln w="9525" cap="flat">
              <a:noFill/>
              <a:prstDash val="solid"/>
              <a:miter/>
            </a:ln>
          </p:spPr>
          <p:txBody>
            <a:bodyPr rtlCol="0" anchor="ctr"/>
            <a:lstStyle/>
            <a:p>
              <a:endParaRPr lang="en-US"/>
            </a:p>
          </p:txBody>
        </p:sp>
        <p:sp>
          <p:nvSpPr>
            <p:cNvPr id="751" name="Freeform 750">
              <a:extLst>
                <a:ext uri="{FF2B5EF4-FFF2-40B4-BE49-F238E27FC236}">
                  <a16:creationId xmlns:a16="http://schemas.microsoft.com/office/drawing/2014/main" id="{E59B0419-F2B3-4C45-BA69-ED1C475440B0}"/>
                </a:ext>
              </a:extLst>
            </p:cNvPr>
            <p:cNvSpPr/>
            <p:nvPr/>
          </p:nvSpPr>
          <p:spPr>
            <a:xfrm>
              <a:off x="4647438" y="3440430"/>
              <a:ext cx="9525" cy="9905"/>
            </a:xfrm>
            <a:custGeom>
              <a:avLst/>
              <a:gdLst>
                <a:gd name="connsiteX0" fmla="*/ 0 w 9525"/>
                <a:gd name="connsiteY0" fmla="*/ 0 h 9905"/>
                <a:gd name="connsiteX1" fmla="*/ 9525 w 9525"/>
                <a:gd name="connsiteY1" fmla="*/ 0 h 9905"/>
                <a:gd name="connsiteX2" fmla="*/ 9525 w 9525"/>
                <a:gd name="connsiteY2" fmla="*/ 9906 h 9905"/>
                <a:gd name="connsiteX3" fmla="*/ 0 w 9525"/>
                <a:gd name="connsiteY3" fmla="*/ 9906 h 9905"/>
              </a:gdLst>
              <a:ahLst/>
              <a:cxnLst>
                <a:cxn ang="0">
                  <a:pos x="connsiteX0" y="connsiteY0"/>
                </a:cxn>
                <a:cxn ang="0">
                  <a:pos x="connsiteX1" y="connsiteY1"/>
                </a:cxn>
                <a:cxn ang="0">
                  <a:pos x="connsiteX2" y="connsiteY2"/>
                </a:cxn>
                <a:cxn ang="0">
                  <a:pos x="connsiteX3" y="connsiteY3"/>
                </a:cxn>
              </a:cxnLst>
              <a:rect l="l" t="t" r="r" b="b"/>
              <a:pathLst>
                <a:path w="9525" h="9905">
                  <a:moveTo>
                    <a:pt x="0" y="0"/>
                  </a:moveTo>
                  <a:lnTo>
                    <a:pt x="9525" y="0"/>
                  </a:lnTo>
                  <a:lnTo>
                    <a:pt x="9525" y="9906"/>
                  </a:lnTo>
                  <a:lnTo>
                    <a:pt x="0" y="9906"/>
                  </a:lnTo>
                  <a:close/>
                </a:path>
              </a:pathLst>
            </a:custGeom>
            <a:grpFill/>
            <a:ln w="9525" cap="flat">
              <a:noFill/>
              <a:prstDash val="solid"/>
              <a:miter/>
            </a:ln>
          </p:spPr>
          <p:txBody>
            <a:bodyPr rtlCol="0" anchor="ctr"/>
            <a:lstStyle/>
            <a:p>
              <a:endParaRPr lang="en-US"/>
            </a:p>
          </p:txBody>
        </p:sp>
        <p:sp>
          <p:nvSpPr>
            <p:cNvPr id="752" name="Freeform 751">
              <a:extLst>
                <a:ext uri="{FF2B5EF4-FFF2-40B4-BE49-F238E27FC236}">
                  <a16:creationId xmlns:a16="http://schemas.microsoft.com/office/drawing/2014/main" id="{E5287FC3-1852-C843-8DB9-1759AFF86629}"/>
                </a:ext>
              </a:extLst>
            </p:cNvPr>
            <p:cNvSpPr/>
            <p:nvPr/>
          </p:nvSpPr>
          <p:spPr>
            <a:xfrm>
              <a:off x="4647438" y="3565969"/>
              <a:ext cx="9525" cy="9905"/>
            </a:xfrm>
            <a:custGeom>
              <a:avLst/>
              <a:gdLst>
                <a:gd name="connsiteX0" fmla="*/ 0 w 9525"/>
                <a:gd name="connsiteY0" fmla="*/ 0 h 9905"/>
                <a:gd name="connsiteX1" fmla="*/ 9525 w 9525"/>
                <a:gd name="connsiteY1" fmla="*/ 0 h 9905"/>
                <a:gd name="connsiteX2" fmla="*/ 9525 w 9525"/>
                <a:gd name="connsiteY2" fmla="*/ 9906 h 9905"/>
                <a:gd name="connsiteX3" fmla="*/ 0 w 9525"/>
                <a:gd name="connsiteY3" fmla="*/ 9906 h 9905"/>
              </a:gdLst>
              <a:ahLst/>
              <a:cxnLst>
                <a:cxn ang="0">
                  <a:pos x="connsiteX0" y="connsiteY0"/>
                </a:cxn>
                <a:cxn ang="0">
                  <a:pos x="connsiteX1" y="connsiteY1"/>
                </a:cxn>
                <a:cxn ang="0">
                  <a:pos x="connsiteX2" y="connsiteY2"/>
                </a:cxn>
                <a:cxn ang="0">
                  <a:pos x="connsiteX3" y="connsiteY3"/>
                </a:cxn>
              </a:cxnLst>
              <a:rect l="l" t="t" r="r" b="b"/>
              <a:pathLst>
                <a:path w="9525" h="9905">
                  <a:moveTo>
                    <a:pt x="0" y="0"/>
                  </a:moveTo>
                  <a:lnTo>
                    <a:pt x="9525" y="0"/>
                  </a:lnTo>
                  <a:lnTo>
                    <a:pt x="9525" y="9906"/>
                  </a:lnTo>
                  <a:lnTo>
                    <a:pt x="0" y="9906"/>
                  </a:lnTo>
                  <a:close/>
                </a:path>
              </a:pathLst>
            </a:custGeom>
            <a:grpFill/>
            <a:ln w="9525" cap="flat">
              <a:no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BEC93591-6373-BD4D-8B97-849502AD24E7}"/>
                </a:ext>
              </a:extLst>
            </p:cNvPr>
            <p:cNvSpPr/>
            <p:nvPr/>
          </p:nvSpPr>
          <p:spPr>
            <a:xfrm>
              <a:off x="4710017" y="3503390"/>
              <a:ext cx="9905" cy="9525"/>
            </a:xfrm>
            <a:custGeom>
              <a:avLst/>
              <a:gdLst>
                <a:gd name="connsiteX0" fmla="*/ 0 w 9905"/>
                <a:gd name="connsiteY0" fmla="*/ 0 h 9525"/>
                <a:gd name="connsiteX1" fmla="*/ 9906 w 9905"/>
                <a:gd name="connsiteY1" fmla="*/ 0 h 9525"/>
                <a:gd name="connsiteX2" fmla="*/ 9906 w 9905"/>
                <a:gd name="connsiteY2" fmla="*/ 9525 h 9525"/>
                <a:gd name="connsiteX3" fmla="*/ 0 w 9905"/>
                <a:gd name="connsiteY3" fmla="*/ 9525 h 9525"/>
              </a:gdLst>
              <a:ahLst/>
              <a:cxnLst>
                <a:cxn ang="0">
                  <a:pos x="connsiteX0" y="connsiteY0"/>
                </a:cxn>
                <a:cxn ang="0">
                  <a:pos x="connsiteX1" y="connsiteY1"/>
                </a:cxn>
                <a:cxn ang="0">
                  <a:pos x="connsiteX2" y="connsiteY2"/>
                </a:cxn>
                <a:cxn ang="0">
                  <a:pos x="connsiteX3" y="connsiteY3"/>
                </a:cxn>
              </a:cxnLst>
              <a:rect l="l" t="t" r="r" b="b"/>
              <a:pathLst>
                <a:path w="9905" h="9525">
                  <a:moveTo>
                    <a:pt x="0" y="0"/>
                  </a:moveTo>
                  <a:lnTo>
                    <a:pt x="9906" y="0"/>
                  </a:lnTo>
                  <a:lnTo>
                    <a:pt x="9906" y="9525"/>
                  </a:lnTo>
                  <a:lnTo>
                    <a:pt x="0" y="9525"/>
                  </a:lnTo>
                  <a:close/>
                </a:path>
              </a:pathLst>
            </a:custGeom>
            <a:grpFill/>
            <a:ln w="9525" cap="flat">
              <a:noFill/>
              <a:prstDash val="solid"/>
              <a:miter/>
            </a:ln>
          </p:spPr>
          <p:txBody>
            <a:bodyPr rtlCol="0" anchor="ctr"/>
            <a:lstStyle/>
            <a:p>
              <a:endParaRPr lang="en-US"/>
            </a:p>
          </p:txBody>
        </p:sp>
        <p:sp>
          <p:nvSpPr>
            <p:cNvPr id="754" name="Freeform 753">
              <a:extLst>
                <a:ext uri="{FF2B5EF4-FFF2-40B4-BE49-F238E27FC236}">
                  <a16:creationId xmlns:a16="http://schemas.microsoft.com/office/drawing/2014/main" id="{A42CDE37-5EBD-9E43-AB2F-095A6F4DA8D8}"/>
                </a:ext>
              </a:extLst>
            </p:cNvPr>
            <p:cNvSpPr/>
            <p:nvPr/>
          </p:nvSpPr>
          <p:spPr>
            <a:xfrm>
              <a:off x="4584477" y="3503390"/>
              <a:ext cx="9905" cy="9525"/>
            </a:xfrm>
            <a:custGeom>
              <a:avLst/>
              <a:gdLst>
                <a:gd name="connsiteX0" fmla="*/ 0 w 9905"/>
                <a:gd name="connsiteY0" fmla="*/ 0 h 9525"/>
                <a:gd name="connsiteX1" fmla="*/ 9906 w 9905"/>
                <a:gd name="connsiteY1" fmla="*/ 0 h 9525"/>
                <a:gd name="connsiteX2" fmla="*/ 9906 w 9905"/>
                <a:gd name="connsiteY2" fmla="*/ 9525 h 9525"/>
                <a:gd name="connsiteX3" fmla="*/ 0 w 9905"/>
                <a:gd name="connsiteY3" fmla="*/ 9525 h 9525"/>
              </a:gdLst>
              <a:ahLst/>
              <a:cxnLst>
                <a:cxn ang="0">
                  <a:pos x="connsiteX0" y="connsiteY0"/>
                </a:cxn>
                <a:cxn ang="0">
                  <a:pos x="connsiteX1" y="connsiteY1"/>
                </a:cxn>
                <a:cxn ang="0">
                  <a:pos x="connsiteX2" y="connsiteY2"/>
                </a:cxn>
                <a:cxn ang="0">
                  <a:pos x="connsiteX3" y="connsiteY3"/>
                </a:cxn>
              </a:cxnLst>
              <a:rect l="l" t="t" r="r" b="b"/>
              <a:pathLst>
                <a:path w="9905" h="9525">
                  <a:moveTo>
                    <a:pt x="0" y="0"/>
                  </a:moveTo>
                  <a:lnTo>
                    <a:pt x="9906" y="0"/>
                  </a:lnTo>
                  <a:lnTo>
                    <a:pt x="9906" y="9525"/>
                  </a:lnTo>
                  <a:lnTo>
                    <a:pt x="0" y="9525"/>
                  </a:lnTo>
                  <a:close/>
                </a:path>
              </a:pathLst>
            </a:custGeom>
            <a:grpFill/>
            <a:ln w="9525" cap="flat">
              <a:noFill/>
              <a:prstDash val="solid"/>
              <a:miter/>
            </a:ln>
          </p:spPr>
          <p:txBody>
            <a:bodyPr rtlCol="0" anchor="ctr"/>
            <a:lstStyle/>
            <a:p>
              <a:endParaRPr lang="en-US"/>
            </a:p>
          </p:txBody>
        </p:sp>
        <p:sp>
          <p:nvSpPr>
            <p:cNvPr id="755" name="Freeform 754">
              <a:extLst>
                <a:ext uri="{FF2B5EF4-FFF2-40B4-BE49-F238E27FC236}">
                  <a16:creationId xmlns:a16="http://schemas.microsoft.com/office/drawing/2014/main" id="{24C03B1A-87F2-3349-8B27-DED380D66EFC}"/>
                </a:ext>
              </a:extLst>
            </p:cNvPr>
            <p:cNvSpPr/>
            <p:nvPr/>
          </p:nvSpPr>
          <p:spPr>
            <a:xfrm rot="-2700000">
              <a:off x="4691688" y="3459022"/>
              <a:ext cx="9905" cy="9525"/>
            </a:xfrm>
            <a:custGeom>
              <a:avLst/>
              <a:gdLst>
                <a:gd name="connsiteX0" fmla="*/ 0 w 9905"/>
                <a:gd name="connsiteY0" fmla="*/ 0 h 9525"/>
                <a:gd name="connsiteX1" fmla="*/ 9906 w 9905"/>
                <a:gd name="connsiteY1" fmla="*/ 0 h 9525"/>
                <a:gd name="connsiteX2" fmla="*/ 9906 w 9905"/>
                <a:gd name="connsiteY2" fmla="*/ 9525 h 9525"/>
                <a:gd name="connsiteX3" fmla="*/ 0 w 9905"/>
                <a:gd name="connsiteY3" fmla="*/ 9525 h 9525"/>
              </a:gdLst>
              <a:ahLst/>
              <a:cxnLst>
                <a:cxn ang="0">
                  <a:pos x="connsiteX0" y="connsiteY0"/>
                </a:cxn>
                <a:cxn ang="0">
                  <a:pos x="connsiteX1" y="connsiteY1"/>
                </a:cxn>
                <a:cxn ang="0">
                  <a:pos x="connsiteX2" y="connsiteY2"/>
                </a:cxn>
                <a:cxn ang="0">
                  <a:pos x="connsiteX3" y="connsiteY3"/>
                </a:cxn>
              </a:cxnLst>
              <a:rect l="l" t="t" r="r" b="b"/>
              <a:pathLst>
                <a:path w="9905" h="9525">
                  <a:moveTo>
                    <a:pt x="0" y="0"/>
                  </a:moveTo>
                  <a:lnTo>
                    <a:pt x="9906" y="0"/>
                  </a:lnTo>
                  <a:lnTo>
                    <a:pt x="9906" y="9525"/>
                  </a:lnTo>
                  <a:lnTo>
                    <a:pt x="0" y="9525"/>
                  </a:lnTo>
                  <a:close/>
                </a:path>
              </a:pathLst>
            </a:custGeom>
            <a:grpFill/>
            <a:ln w="9525" cap="flat">
              <a:no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C1283E58-49CF-A642-B4A6-D38C65E70DBB}"/>
                </a:ext>
              </a:extLst>
            </p:cNvPr>
            <p:cNvSpPr/>
            <p:nvPr/>
          </p:nvSpPr>
          <p:spPr>
            <a:xfrm rot="-2700000">
              <a:off x="4602915" y="3547800"/>
              <a:ext cx="9905" cy="9525"/>
            </a:xfrm>
            <a:custGeom>
              <a:avLst/>
              <a:gdLst>
                <a:gd name="connsiteX0" fmla="*/ 0 w 9905"/>
                <a:gd name="connsiteY0" fmla="*/ 0 h 9525"/>
                <a:gd name="connsiteX1" fmla="*/ 9906 w 9905"/>
                <a:gd name="connsiteY1" fmla="*/ 0 h 9525"/>
                <a:gd name="connsiteX2" fmla="*/ 9906 w 9905"/>
                <a:gd name="connsiteY2" fmla="*/ 9525 h 9525"/>
                <a:gd name="connsiteX3" fmla="*/ 0 w 9905"/>
                <a:gd name="connsiteY3" fmla="*/ 9525 h 9525"/>
              </a:gdLst>
              <a:ahLst/>
              <a:cxnLst>
                <a:cxn ang="0">
                  <a:pos x="connsiteX0" y="connsiteY0"/>
                </a:cxn>
                <a:cxn ang="0">
                  <a:pos x="connsiteX1" y="connsiteY1"/>
                </a:cxn>
                <a:cxn ang="0">
                  <a:pos x="connsiteX2" y="connsiteY2"/>
                </a:cxn>
                <a:cxn ang="0">
                  <a:pos x="connsiteX3" y="connsiteY3"/>
                </a:cxn>
              </a:cxnLst>
              <a:rect l="l" t="t" r="r" b="b"/>
              <a:pathLst>
                <a:path w="9905" h="9525">
                  <a:moveTo>
                    <a:pt x="0" y="0"/>
                  </a:moveTo>
                  <a:lnTo>
                    <a:pt x="9906" y="0"/>
                  </a:lnTo>
                  <a:lnTo>
                    <a:pt x="9906" y="9525"/>
                  </a:lnTo>
                  <a:lnTo>
                    <a:pt x="0" y="9525"/>
                  </a:lnTo>
                  <a:close/>
                </a:path>
              </a:pathLst>
            </a:custGeom>
            <a:grpFill/>
            <a:ln w="9525" cap="flat">
              <a:noFill/>
              <a:prstDash val="solid"/>
              <a:miter/>
            </a:ln>
          </p:spPr>
          <p:txBody>
            <a:bodyPr rtlCol="0" anchor="ctr"/>
            <a:lstStyle/>
            <a:p>
              <a:endParaRPr lang="en-US"/>
            </a:p>
          </p:txBody>
        </p:sp>
        <p:sp>
          <p:nvSpPr>
            <p:cNvPr id="757" name="Freeform 756">
              <a:extLst>
                <a:ext uri="{FF2B5EF4-FFF2-40B4-BE49-F238E27FC236}">
                  <a16:creationId xmlns:a16="http://schemas.microsoft.com/office/drawing/2014/main" id="{999C7DBC-4B0D-5D42-9D4E-D290DF93AE57}"/>
                </a:ext>
              </a:extLst>
            </p:cNvPr>
            <p:cNvSpPr/>
            <p:nvPr/>
          </p:nvSpPr>
          <p:spPr>
            <a:xfrm rot="-2700000">
              <a:off x="4691881" y="3547607"/>
              <a:ext cx="9525" cy="9905"/>
            </a:xfrm>
            <a:custGeom>
              <a:avLst/>
              <a:gdLst>
                <a:gd name="connsiteX0" fmla="*/ 0 w 9525"/>
                <a:gd name="connsiteY0" fmla="*/ 0 h 9905"/>
                <a:gd name="connsiteX1" fmla="*/ 9525 w 9525"/>
                <a:gd name="connsiteY1" fmla="*/ 0 h 9905"/>
                <a:gd name="connsiteX2" fmla="*/ 9525 w 9525"/>
                <a:gd name="connsiteY2" fmla="*/ 9906 h 9905"/>
                <a:gd name="connsiteX3" fmla="*/ 0 w 9525"/>
                <a:gd name="connsiteY3" fmla="*/ 9906 h 9905"/>
              </a:gdLst>
              <a:ahLst/>
              <a:cxnLst>
                <a:cxn ang="0">
                  <a:pos x="connsiteX0" y="connsiteY0"/>
                </a:cxn>
                <a:cxn ang="0">
                  <a:pos x="connsiteX1" y="connsiteY1"/>
                </a:cxn>
                <a:cxn ang="0">
                  <a:pos x="connsiteX2" y="connsiteY2"/>
                </a:cxn>
                <a:cxn ang="0">
                  <a:pos x="connsiteX3" y="connsiteY3"/>
                </a:cxn>
              </a:cxnLst>
              <a:rect l="l" t="t" r="r" b="b"/>
              <a:pathLst>
                <a:path w="9525" h="9905">
                  <a:moveTo>
                    <a:pt x="0" y="0"/>
                  </a:moveTo>
                  <a:lnTo>
                    <a:pt x="9525" y="0"/>
                  </a:lnTo>
                  <a:lnTo>
                    <a:pt x="9525" y="9906"/>
                  </a:lnTo>
                  <a:lnTo>
                    <a:pt x="0" y="9906"/>
                  </a:lnTo>
                  <a:close/>
                </a:path>
              </a:pathLst>
            </a:custGeom>
            <a:grpFill/>
            <a:ln w="9525" cap="flat">
              <a:noFill/>
              <a:prstDash val="solid"/>
              <a:miter/>
            </a:ln>
          </p:spPr>
          <p:txBody>
            <a:bodyPr rtlCol="0" anchor="ctr"/>
            <a:lstStyle/>
            <a:p>
              <a:endParaRPr lang="en-US"/>
            </a:p>
          </p:txBody>
        </p:sp>
        <p:sp>
          <p:nvSpPr>
            <p:cNvPr id="758" name="Freeform 757">
              <a:extLst>
                <a:ext uri="{FF2B5EF4-FFF2-40B4-BE49-F238E27FC236}">
                  <a16:creationId xmlns:a16="http://schemas.microsoft.com/office/drawing/2014/main" id="{959F57B6-32E9-D144-9AEF-661DB3B9FA13}"/>
                </a:ext>
              </a:extLst>
            </p:cNvPr>
            <p:cNvSpPr/>
            <p:nvPr/>
          </p:nvSpPr>
          <p:spPr>
            <a:xfrm rot="-2700000">
              <a:off x="4603171" y="3458767"/>
              <a:ext cx="9525" cy="9905"/>
            </a:xfrm>
            <a:custGeom>
              <a:avLst/>
              <a:gdLst>
                <a:gd name="connsiteX0" fmla="*/ 0 w 9525"/>
                <a:gd name="connsiteY0" fmla="*/ 0 h 9905"/>
                <a:gd name="connsiteX1" fmla="*/ 9525 w 9525"/>
                <a:gd name="connsiteY1" fmla="*/ 0 h 9905"/>
                <a:gd name="connsiteX2" fmla="*/ 9525 w 9525"/>
                <a:gd name="connsiteY2" fmla="*/ 9906 h 9905"/>
                <a:gd name="connsiteX3" fmla="*/ 0 w 9525"/>
                <a:gd name="connsiteY3" fmla="*/ 9906 h 9905"/>
              </a:gdLst>
              <a:ahLst/>
              <a:cxnLst>
                <a:cxn ang="0">
                  <a:pos x="connsiteX0" y="connsiteY0"/>
                </a:cxn>
                <a:cxn ang="0">
                  <a:pos x="connsiteX1" y="connsiteY1"/>
                </a:cxn>
                <a:cxn ang="0">
                  <a:pos x="connsiteX2" y="connsiteY2"/>
                </a:cxn>
                <a:cxn ang="0">
                  <a:pos x="connsiteX3" y="connsiteY3"/>
                </a:cxn>
              </a:cxnLst>
              <a:rect l="l" t="t" r="r" b="b"/>
              <a:pathLst>
                <a:path w="9525" h="9905">
                  <a:moveTo>
                    <a:pt x="0" y="0"/>
                  </a:moveTo>
                  <a:lnTo>
                    <a:pt x="9525" y="0"/>
                  </a:lnTo>
                  <a:lnTo>
                    <a:pt x="9525" y="9906"/>
                  </a:lnTo>
                  <a:lnTo>
                    <a:pt x="0" y="9906"/>
                  </a:lnTo>
                  <a:close/>
                </a:path>
              </a:pathLst>
            </a:custGeom>
            <a:grpFill/>
            <a:ln w="9525" cap="flat">
              <a:noFill/>
              <a:prstDash val="solid"/>
              <a:miter/>
            </a:ln>
          </p:spPr>
          <p:txBody>
            <a:bodyPr rtlCol="0" anchor="ctr"/>
            <a:lstStyle/>
            <a:p>
              <a:endParaRPr lang="en-US"/>
            </a:p>
          </p:txBody>
        </p:sp>
        <p:sp>
          <p:nvSpPr>
            <p:cNvPr id="759" name="Freeform 758">
              <a:extLst>
                <a:ext uri="{FF2B5EF4-FFF2-40B4-BE49-F238E27FC236}">
                  <a16:creationId xmlns:a16="http://schemas.microsoft.com/office/drawing/2014/main" id="{5C2DB773-3EC7-054A-976B-D86F0FA121F9}"/>
                </a:ext>
              </a:extLst>
            </p:cNvPr>
            <p:cNvSpPr/>
            <p:nvPr/>
          </p:nvSpPr>
          <p:spPr>
            <a:xfrm>
              <a:off x="4400550" y="3257550"/>
              <a:ext cx="342900" cy="342903"/>
            </a:xfrm>
            <a:custGeom>
              <a:avLst/>
              <a:gdLst>
                <a:gd name="connsiteX0" fmla="*/ 190500 w 342900"/>
                <a:gd name="connsiteY0" fmla="*/ 342900 h 342903"/>
                <a:gd name="connsiteX1" fmla="*/ 152400 w 342900"/>
                <a:gd name="connsiteY1" fmla="*/ 342900 h 342903"/>
                <a:gd name="connsiteX2" fmla="*/ 133332 w 342900"/>
                <a:gd name="connsiteY2" fmla="*/ 322555 h 342903"/>
                <a:gd name="connsiteX3" fmla="*/ 133350 w 342900"/>
                <a:gd name="connsiteY3" fmla="*/ 322136 h 342903"/>
                <a:gd name="connsiteX4" fmla="*/ 133350 w 342900"/>
                <a:gd name="connsiteY4" fmla="*/ 312611 h 342903"/>
                <a:gd name="connsiteX5" fmla="*/ 126206 w 342900"/>
                <a:gd name="connsiteY5" fmla="*/ 302228 h 342903"/>
                <a:gd name="connsiteX6" fmla="*/ 112014 w 342900"/>
                <a:gd name="connsiteY6" fmla="*/ 296418 h 342903"/>
                <a:gd name="connsiteX7" fmla="*/ 98679 w 342900"/>
                <a:gd name="connsiteY7" fmla="*/ 298799 h 342903"/>
                <a:gd name="connsiteX8" fmla="*/ 91345 w 342900"/>
                <a:gd name="connsiteY8" fmla="*/ 306134 h 342903"/>
                <a:gd name="connsiteX9" fmla="*/ 64409 w 342900"/>
                <a:gd name="connsiteY9" fmla="*/ 306629 h 342903"/>
                <a:gd name="connsiteX10" fmla="*/ 63913 w 342900"/>
                <a:gd name="connsiteY10" fmla="*/ 306134 h 342903"/>
                <a:gd name="connsiteX11" fmla="*/ 36862 w 342900"/>
                <a:gd name="connsiteY11" fmla="*/ 279273 h 342903"/>
                <a:gd name="connsiteX12" fmla="*/ 31242 w 342900"/>
                <a:gd name="connsiteY12" fmla="*/ 265271 h 342903"/>
                <a:gd name="connsiteX13" fmla="*/ 38100 w 342900"/>
                <a:gd name="connsiteY13" fmla="*/ 250889 h 342903"/>
                <a:gd name="connsiteX14" fmla="*/ 44863 w 342900"/>
                <a:gd name="connsiteY14" fmla="*/ 244031 h 342903"/>
                <a:gd name="connsiteX15" fmla="*/ 47149 w 342900"/>
                <a:gd name="connsiteY15" fmla="*/ 231648 h 342903"/>
                <a:gd name="connsiteX16" fmla="*/ 41243 w 342900"/>
                <a:gd name="connsiteY16" fmla="*/ 217551 h 342903"/>
                <a:gd name="connsiteX17" fmla="*/ 29813 w 342900"/>
                <a:gd name="connsiteY17" fmla="*/ 209550 h 342903"/>
                <a:gd name="connsiteX18" fmla="*/ 19050 w 342900"/>
                <a:gd name="connsiteY18" fmla="*/ 209550 h 342903"/>
                <a:gd name="connsiteX19" fmla="*/ 0 w 342900"/>
                <a:gd name="connsiteY19" fmla="*/ 190500 h 342903"/>
                <a:gd name="connsiteX20" fmla="*/ 0 w 342900"/>
                <a:gd name="connsiteY20" fmla="*/ 152400 h 342903"/>
                <a:gd name="connsiteX21" fmla="*/ 19050 w 342900"/>
                <a:gd name="connsiteY21" fmla="*/ 133350 h 342903"/>
                <a:gd name="connsiteX22" fmla="*/ 29813 w 342900"/>
                <a:gd name="connsiteY22" fmla="*/ 133350 h 342903"/>
                <a:gd name="connsiteX23" fmla="*/ 40958 w 342900"/>
                <a:gd name="connsiteY23" fmla="*/ 125635 h 342903"/>
                <a:gd name="connsiteX24" fmla="*/ 46577 w 342900"/>
                <a:gd name="connsiteY24" fmla="*/ 112109 h 342903"/>
                <a:gd name="connsiteX25" fmla="*/ 44196 w 342900"/>
                <a:gd name="connsiteY25" fmla="*/ 98679 h 342903"/>
                <a:gd name="connsiteX26" fmla="*/ 36862 w 342900"/>
                <a:gd name="connsiteY26" fmla="*/ 91345 h 342903"/>
                <a:gd name="connsiteX27" fmla="*/ 36366 w 342900"/>
                <a:gd name="connsiteY27" fmla="*/ 64409 h 342903"/>
                <a:gd name="connsiteX28" fmla="*/ 36862 w 342900"/>
                <a:gd name="connsiteY28" fmla="*/ 63913 h 342903"/>
                <a:gd name="connsiteX29" fmla="*/ 63627 w 342900"/>
                <a:gd name="connsiteY29" fmla="*/ 36862 h 342903"/>
                <a:gd name="connsiteX30" fmla="*/ 91376 w 342900"/>
                <a:gd name="connsiteY30" fmla="*/ 36931 h 342903"/>
                <a:gd name="connsiteX31" fmla="*/ 92202 w 342900"/>
                <a:gd name="connsiteY31" fmla="*/ 37814 h 342903"/>
                <a:gd name="connsiteX32" fmla="*/ 99060 w 342900"/>
                <a:gd name="connsiteY32" fmla="*/ 44577 h 342903"/>
                <a:gd name="connsiteX33" fmla="*/ 111443 w 342900"/>
                <a:gd name="connsiteY33" fmla="*/ 46863 h 342903"/>
                <a:gd name="connsiteX34" fmla="*/ 125539 w 342900"/>
                <a:gd name="connsiteY34" fmla="*/ 40957 h 342903"/>
                <a:gd name="connsiteX35" fmla="*/ 133350 w 342900"/>
                <a:gd name="connsiteY35" fmla="*/ 29813 h 342903"/>
                <a:gd name="connsiteX36" fmla="*/ 133350 w 342900"/>
                <a:gd name="connsiteY36" fmla="*/ 19050 h 342903"/>
                <a:gd name="connsiteX37" fmla="*/ 152400 w 342900"/>
                <a:gd name="connsiteY37" fmla="*/ 0 h 342903"/>
                <a:gd name="connsiteX38" fmla="*/ 190500 w 342900"/>
                <a:gd name="connsiteY38" fmla="*/ 0 h 342903"/>
                <a:gd name="connsiteX39" fmla="*/ 209568 w 342900"/>
                <a:gd name="connsiteY39" fmla="*/ 20345 h 342903"/>
                <a:gd name="connsiteX40" fmla="*/ 209550 w 342900"/>
                <a:gd name="connsiteY40" fmla="*/ 20764 h 342903"/>
                <a:gd name="connsiteX41" fmla="*/ 209550 w 342900"/>
                <a:gd name="connsiteY41" fmla="*/ 30290 h 342903"/>
                <a:gd name="connsiteX42" fmla="*/ 216694 w 342900"/>
                <a:gd name="connsiteY42" fmla="*/ 40672 h 342903"/>
                <a:gd name="connsiteX43" fmla="*/ 230886 w 342900"/>
                <a:gd name="connsiteY43" fmla="*/ 46482 h 342903"/>
                <a:gd name="connsiteX44" fmla="*/ 244221 w 342900"/>
                <a:gd name="connsiteY44" fmla="*/ 44101 h 342903"/>
                <a:gd name="connsiteX45" fmla="*/ 251555 w 342900"/>
                <a:gd name="connsiteY45" fmla="*/ 36767 h 342903"/>
                <a:gd name="connsiteX46" fmla="*/ 278491 w 342900"/>
                <a:gd name="connsiteY46" fmla="*/ 36271 h 342903"/>
                <a:gd name="connsiteX47" fmla="*/ 278987 w 342900"/>
                <a:gd name="connsiteY47" fmla="*/ 36767 h 342903"/>
                <a:gd name="connsiteX48" fmla="*/ 305753 w 342900"/>
                <a:gd name="connsiteY48" fmla="*/ 63532 h 342903"/>
                <a:gd name="connsiteX49" fmla="*/ 305683 w 342900"/>
                <a:gd name="connsiteY49" fmla="*/ 91281 h 342903"/>
                <a:gd name="connsiteX50" fmla="*/ 304800 w 342900"/>
                <a:gd name="connsiteY50" fmla="*/ 92107 h 342903"/>
                <a:gd name="connsiteX51" fmla="*/ 298037 w 342900"/>
                <a:gd name="connsiteY51" fmla="*/ 98965 h 342903"/>
                <a:gd name="connsiteX52" fmla="*/ 295751 w 342900"/>
                <a:gd name="connsiteY52" fmla="*/ 111347 h 342903"/>
                <a:gd name="connsiteX53" fmla="*/ 301657 w 342900"/>
                <a:gd name="connsiteY53" fmla="*/ 125444 h 342903"/>
                <a:gd name="connsiteX54" fmla="*/ 312801 w 342900"/>
                <a:gd name="connsiteY54" fmla="*/ 133160 h 342903"/>
                <a:gd name="connsiteX55" fmla="*/ 323850 w 342900"/>
                <a:gd name="connsiteY55" fmla="*/ 133160 h 342903"/>
                <a:gd name="connsiteX56" fmla="*/ 342900 w 342900"/>
                <a:gd name="connsiteY56" fmla="*/ 152210 h 342903"/>
                <a:gd name="connsiteX57" fmla="*/ 342900 w 342900"/>
                <a:gd name="connsiteY57" fmla="*/ 190310 h 342903"/>
                <a:gd name="connsiteX58" fmla="*/ 329470 w 342900"/>
                <a:gd name="connsiteY58" fmla="*/ 208788 h 342903"/>
                <a:gd name="connsiteX59" fmla="*/ 326517 w 342900"/>
                <a:gd name="connsiteY59" fmla="*/ 200025 h 342903"/>
                <a:gd name="connsiteX60" fmla="*/ 333375 w 342900"/>
                <a:gd name="connsiteY60" fmla="*/ 190500 h 342903"/>
                <a:gd name="connsiteX61" fmla="*/ 333375 w 342900"/>
                <a:gd name="connsiteY61" fmla="*/ 152400 h 342903"/>
                <a:gd name="connsiteX62" fmla="*/ 323850 w 342900"/>
                <a:gd name="connsiteY62" fmla="*/ 142875 h 342903"/>
                <a:gd name="connsiteX63" fmla="*/ 313087 w 342900"/>
                <a:gd name="connsiteY63" fmla="*/ 142875 h 342903"/>
                <a:gd name="connsiteX64" fmla="*/ 292894 w 342900"/>
                <a:gd name="connsiteY64" fmla="*/ 128778 h 342903"/>
                <a:gd name="connsiteX65" fmla="*/ 287465 w 342900"/>
                <a:gd name="connsiteY65" fmla="*/ 115729 h 342903"/>
                <a:gd name="connsiteX66" fmla="*/ 291560 w 342900"/>
                <a:gd name="connsiteY66" fmla="*/ 92393 h 342903"/>
                <a:gd name="connsiteX67" fmla="*/ 298323 w 342900"/>
                <a:gd name="connsiteY67" fmla="*/ 85725 h 342903"/>
                <a:gd name="connsiteX68" fmla="*/ 299788 w 342900"/>
                <a:gd name="connsiteY68" fmla="*/ 71251 h 342903"/>
                <a:gd name="connsiteX69" fmla="*/ 299371 w 342900"/>
                <a:gd name="connsiteY69" fmla="*/ 70771 h 342903"/>
                <a:gd name="connsiteX70" fmla="*/ 272510 w 342900"/>
                <a:gd name="connsiteY70" fmla="*/ 43529 h 342903"/>
                <a:gd name="connsiteX71" fmla="*/ 259047 w 342900"/>
                <a:gd name="connsiteY71" fmla="*/ 43086 h 342903"/>
                <a:gd name="connsiteX72" fmla="*/ 258604 w 342900"/>
                <a:gd name="connsiteY72" fmla="*/ 43529 h 342903"/>
                <a:gd name="connsiteX73" fmla="*/ 251174 w 342900"/>
                <a:gd name="connsiteY73" fmla="*/ 50959 h 342903"/>
                <a:gd name="connsiteX74" fmla="*/ 226981 w 342900"/>
                <a:gd name="connsiteY74" fmla="*/ 55245 h 342903"/>
                <a:gd name="connsiteX75" fmla="*/ 213836 w 342900"/>
                <a:gd name="connsiteY75" fmla="*/ 49816 h 342903"/>
                <a:gd name="connsiteX76" fmla="*/ 200311 w 342900"/>
                <a:gd name="connsiteY76" fmla="*/ 30766 h 342903"/>
                <a:gd name="connsiteX77" fmla="*/ 200311 w 342900"/>
                <a:gd name="connsiteY77" fmla="*/ 21241 h 342903"/>
                <a:gd name="connsiteX78" fmla="*/ 191560 w 342900"/>
                <a:gd name="connsiteY78" fmla="*/ 9619 h 342903"/>
                <a:gd name="connsiteX79" fmla="*/ 190500 w 342900"/>
                <a:gd name="connsiteY79" fmla="*/ 9525 h 342903"/>
                <a:gd name="connsiteX80" fmla="*/ 152400 w 342900"/>
                <a:gd name="connsiteY80" fmla="*/ 9525 h 342903"/>
                <a:gd name="connsiteX81" fmla="*/ 142875 w 342900"/>
                <a:gd name="connsiteY81" fmla="*/ 19050 h 342903"/>
                <a:gd name="connsiteX82" fmla="*/ 142875 w 342900"/>
                <a:gd name="connsiteY82" fmla="*/ 29813 h 342903"/>
                <a:gd name="connsiteX83" fmla="*/ 128778 w 342900"/>
                <a:gd name="connsiteY83" fmla="*/ 50006 h 342903"/>
                <a:gd name="connsiteX84" fmla="*/ 115729 w 342900"/>
                <a:gd name="connsiteY84" fmla="*/ 55436 h 342903"/>
                <a:gd name="connsiteX85" fmla="*/ 92393 w 342900"/>
                <a:gd name="connsiteY85" fmla="*/ 51340 h 342903"/>
                <a:gd name="connsiteX86" fmla="*/ 85725 w 342900"/>
                <a:gd name="connsiteY86" fmla="*/ 44577 h 342903"/>
                <a:gd name="connsiteX87" fmla="*/ 71251 w 342900"/>
                <a:gd name="connsiteY87" fmla="*/ 43112 h 342903"/>
                <a:gd name="connsiteX88" fmla="*/ 70771 w 342900"/>
                <a:gd name="connsiteY88" fmla="*/ 43529 h 342903"/>
                <a:gd name="connsiteX89" fmla="*/ 43529 w 342900"/>
                <a:gd name="connsiteY89" fmla="*/ 70390 h 342903"/>
                <a:gd name="connsiteX90" fmla="*/ 43086 w 342900"/>
                <a:gd name="connsiteY90" fmla="*/ 83853 h 342903"/>
                <a:gd name="connsiteX91" fmla="*/ 43529 w 342900"/>
                <a:gd name="connsiteY91" fmla="*/ 84296 h 342903"/>
                <a:gd name="connsiteX92" fmla="*/ 50959 w 342900"/>
                <a:gd name="connsiteY92" fmla="*/ 91726 h 342903"/>
                <a:gd name="connsiteX93" fmla="*/ 55245 w 342900"/>
                <a:gd name="connsiteY93" fmla="*/ 115919 h 342903"/>
                <a:gd name="connsiteX94" fmla="*/ 50006 w 342900"/>
                <a:gd name="connsiteY94" fmla="*/ 128492 h 342903"/>
                <a:gd name="connsiteX95" fmla="*/ 29813 w 342900"/>
                <a:gd name="connsiteY95" fmla="*/ 142875 h 342903"/>
                <a:gd name="connsiteX96" fmla="*/ 19050 w 342900"/>
                <a:gd name="connsiteY96" fmla="*/ 142875 h 342903"/>
                <a:gd name="connsiteX97" fmla="*/ 9525 w 342900"/>
                <a:gd name="connsiteY97" fmla="*/ 152400 h 342903"/>
                <a:gd name="connsiteX98" fmla="*/ 9525 w 342900"/>
                <a:gd name="connsiteY98" fmla="*/ 190500 h 342903"/>
                <a:gd name="connsiteX99" fmla="*/ 19050 w 342900"/>
                <a:gd name="connsiteY99" fmla="*/ 200025 h 342903"/>
                <a:gd name="connsiteX100" fmla="*/ 29813 w 342900"/>
                <a:gd name="connsiteY100" fmla="*/ 200025 h 342903"/>
                <a:gd name="connsiteX101" fmla="*/ 50006 w 342900"/>
                <a:gd name="connsiteY101" fmla="*/ 214122 h 342903"/>
                <a:gd name="connsiteX102" fmla="*/ 55436 w 342900"/>
                <a:gd name="connsiteY102" fmla="*/ 227171 h 342903"/>
                <a:gd name="connsiteX103" fmla="*/ 51340 w 342900"/>
                <a:gd name="connsiteY103" fmla="*/ 250508 h 342903"/>
                <a:gd name="connsiteX104" fmla="*/ 44577 w 342900"/>
                <a:gd name="connsiteY104" fmla="*/ 257175 h 342903"/>
                <a:gd name="connsiteX105" fmla="*/ 40767 w 342900"/>
                <a:gd name="connsiteY105" fmla="*/ 265176 h 342903"/>
                <a:gd name="connsiteX106" fmla="*/ 43529 w 342900"/>
                <a:gd name="connsiteY106" fmla="*/ 272129 h 342903"/>
                <a:gd name="connsiteX107" fmla="*/ 70390 w 342900"/>
                <a:gd name="connsiteY107" fmla="*/ 298990 h 342903"/>
                <a:gd name="connsiteX108" fmla="*/ 83853 w 342900"/>
                <a:gd name="connsiteY108" fmla="*/ 299433 h 342903"/>
                <a:gd name="connsiteX109" fmla="*/ 84296 w 342900"/>
                <a:gd name="connsiteY109" fmla="*/ 298990 h 342903"/>
                <a:gd name="connsiteX110" fmla="*/ 91726 w 342900"/>
                <a:gd name="connsiteY110" fmla="*/ 291560 h 342903"/>
                <a:gd name="connsiteX111" fmla="*/ 115919 w 342900"/>
                <a:gd name="connsiteY111" fmla="*/ 287274 h 342903"/>
                <a:gd name="connsiteX112" fmla="*/ 129064 w 342900"/>
                <a:gd name="connsiteY112" fmla="*/ 292703 h 342903"/>
                <a:gd name="connsiteX113" fmla="*/ 142589 w 342900"/>
                <a:gd name="connsiteY113" fmla="*/ 311753 h 342903"/>
                <a:gd name="connsiteX114" fmla="*/ 142589 w 342900"/>
                <a:gd name="connsiteY114" fmla="*/ 321278 h 342903"/>
                <a:gd name="connsiteX115" fmla="*/ 150900 w 342900"/>
                <a:gd name="connsiteY115" fmla="*/ 333219 h 342903"/>
                <a:gd name="connsiteX116" fmla="*/ 152400 w 342900"/>
                <a:gd name="connsiteY116" fmla="*/ 333375 h 342903"/>
                <a:gd name="connsiteX117" fmla="*/ 190500 w 342900"/>
                <a:gd name="connsiteY117" fmla="*/ 333375 h 342903"/>
                <a:gd name="connsiteX118" fmla="*/ 200025 w 342900"/>
                <a:gd name="connsiteY118" fmla="*/ 325565 h 342903"/>
                <a:gd name="connsiteX119" fmla="*/ 209550 w 342900"/>
                <a:gd name="connsiteY119" fmla="*/ 327660 h 342903"/>
                <a:gd name="connsiteX120" fmla="*/ 190500 w 342900"/>
                <a:gd name="connsiteY120" fmla="*/ 342900 h 34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342900" h="342903">
                  <a:moveTo>
                    <a:pt x="190500" y="342900"/>
                  </a:moveTo>
                  <a:lnTo>
                    <a:pt x="152400" y="342900"/>
                  </a:lnTo>
                  <a:cubicBezTo>
                    <a:pt x="141516" y="342547"/>
                    <a:pt x="132979" y="333439"/>
                    <a:pt x="133332" y="322555"/>
                  </a:cubicBezTo>
                  <a:cubicBezTo>
                    <a:pt x="133336" y="322415"/>
                    <a:pt x="133342" y="322275"/>
                    <a:pt x="133350" y="322136"/>
                  </a:cubicBezTo>
                  <a:lnTo>
                    <a:pt x="133350" y="312611"/>
                  </a:lnTo>
                  <a:cubicBezTo>
                    <a:pt x="133456" y="307972"/>
                    <a:pt x="130576" y="303787"/>
                    <a:pt x="126206" y="302228"/>
                  </a:cubicBezTo>
                  <a:cubicBezTo>
                    <a:pt x="121444" y="300514"/>
                    <a:pt x="116681" y="298609"/>
                    <a:pt x="112014" y="296418"/>
                  </a:cubicBezTo>
                  <a:cubicBezTo>
                    <a:pt x="107514" y="294301"/>
                    <a:pt x="102168" y="295256"/>
                    <a:pt x="98679" y="298799"/>
                  </a:cubicBezTo>
                  <a:lnTo>
                    <a:pt x="91345" y="306134"/>
                  </a:lnTo>
                  <a:cubicBezTo>
                    <a:pt x="84043" y="313709"/>
                    <a:pt x="71984" y="313931"/>
                    <a:pt x="64409" y="306629"/>
                  </a:cubicBezTo>
                  <a:cubicBezTo>
                    <a:pt x="64240" y="306467"/>
                    <a:pt x="64075" y="306302"/>
                    <a:pt x="63913" y="306134"/>
                  </a:cubicBezTo>
                  <a:lnTo>
                    <a:pt x="36862" y="279273"/>
                  </a:lnTo>
                  <a:cubicBezTo>
                    <a:pt x="33071" y="275625"/>
                    <a:pt x="31025" y="270528"/>
                    <a:pt x="31242" y="265271"/>
                  </a:cubicBezTo>
                  <a:cubicBezTo>
                    <a:pt x="31575" y="259769"/>
                    <a:pt x="34034" y="254611"/>
                    <a:pt x="38100" y="250889"/>
                  </a:cubicBezTo>
                  <a:lnTo>
                    <a:pt x="44863" y="244031"/>
                  </a:lnTo>
                  <a:cubicBezTo>
                    <a:pt x="48184" y="240811"/>
                    <a:pt x="49102" y="235841"/>
                    <a:pt x="47149" y="231648"/>
                  </a:cubicBezTo>
                  <a:cubicBezTo>
                    <a:pt x="44946" y="227051"/>
                    <a:pt x="42975" y="222346"/>
                    <a:pt x="41243" y="217551"/>
                  </a:cubicBezTo>
                  <a:cubicBezTo>
                    <a:pt x="39636" y="212639"/>
                    <a:pt x="34979" y="209379"/>
                    <a:pt x="29813" y="209550"/>
                  </a:cubicBezTo>
                  <a:lnTo>
                    <a:pt x="19050" y="209550"/>
                  </a:lnTo>
                  <a:cubicBezTo>
                    <a:pt x="8529" y="209550"/>
                    <a:pt x="0" y="201021"/>
                    <a:pt x="0" y="190500"/>
                  </a:cubicBezTo>
                  <a:lnTo>
                    <a:pt x="0" y="152400"/>
                  </a:lnTo>
                  <a:cubicBezTo>
                    <a:pt x="0" y="141879"/>
                    <a:pt x="8529" y="133350"/>
                    <a:pt x="19050" y="133350"/>
                  </a:cubicBezTo>
                  <a:lnTo>
                    <a:pt x="29813" y="133350"/>
                  </a:lnTo>
                  <a:cubicBezTo>
                    <a:pt x="34799" y="133435"/>
                    <a:pt x="39283" y="130331"/>
                    <a:pt x="40958" y="125635"/>
                  </a:cubicBezTo>
                  <a:cubicBezTo>
                    <a:pt x="42593" y="121031"/>
                    <a:pt x="44469" y="116516"/>
                    <a:pt x="46577" y="112109"/>
                  </a:cubicBezTo>
                  <a:cubicBezTo>
                    <a:pt x="48710" y="107580"/>
                    <a:pt x="47756" y="102199"/>
                    <a:pt x="44196" y="98679"/>
                  </a:cubicBezTo>
                  <a:lnTo>
                    <a:pt x="36862" y="91345"/>
                  </a:lnTo>
                  <a:cubicBezTo>
                    <a:pt x="29287" y="84043"/>
                    <a:pt x="29065" y="71984"/>
                    <a:pt x="36366" y="64409"/>
                  </a:cubicBezTo>
                  <a:cubicBezTo>
                    <a:pt x="36528" y="64240"/>
                    <a:pt x="36693" y="64075"/>
                    <a:pt x="36862" y="63913"/>
                  </a:cubicBezTo>
                  <a:lnTo>
                    <a:pt x="63627" y="36862"/>
                  </a:lnTo>
                  <a:cubicBezTo>
                    <a:pt x="71309" y="29218"/>
                    <a:pt x="83732" y="29249"/>
                    <a:pt x="91376" y="36931"/>
                  </a:cubicBezTo>
                  <a:cubicBezTo>
                    <a:pt x="91660" y="37217"/>
                    <a:pt x="91936" y="37511"/>
                    <a:pt x="92202" y="37814"/>
                  </a:cubicBezTo>
                  <a:lnTo>
                    <a:pt x="99060" y="44577"/>
                  </a:lnTo>
                  <a:cubicBezTo>
                    <a:pt x="102265" y="47926"/>
                    <a:pt x="107253" y="48847"/>
                    <a:pt x="111443" y="46863"/>
                  </a:cubicBezTo>
                  <a:cubicBezTo>
                    <a:pt x="116040" y="44660"/>
                    <a:pt x="120745" y="42689"/>
                    <a:pt x="125539" y="40957"/>
                  </a:cubicBezTo>
                  <a:cubicBezTo>
                    <a:pt x="130273" y="39315"/>
                    <a:pt x="133421" y="34823"/>
                    <a:pt x="133350" y="29813"/>
                  </a:cubicBezTo>
                  <a:lnTo>
                    <a:pt x="133350" y="19050"/>
                  </a:lnTo>
                  <a:cubicBezTo>
                    <a:pt x="133350" y="8529"/>
                    <a:pt x="141879" y="0"/>
                    <a:pt x="152400" y="0"/>
                  </a:cubicBezTo>
                  <a:lnTo>
                    <a:pt x="190500" y="0"/>
                  </a:lnTo>
                  <a:cubicBezTo>
                    <a:pt x="201384" y="353"/>
                    <a:pt x="209921" y="9461"/>
                    <a:pt x="209568" y="20345"/>
                  </a:cubicBezTo>
                  <a:cubicBezTo>
                    <a:pt x="209564" y="20485"/>
                    <a:pt x="209558" y="20625"/>
                    <a:pt x="209550" y="20764"/>
                  </a:cubicBezTo>
                  <a:lnTo>
                    <a:pt x="209550" y="30290"/>
                  </a:lnTo>
                  <a:cubicBezTo>
                    <a:pt x="209444" y="34928"/>
                    <a:pt x="212324" y="39113"/>
                    <a:pt x="216694" y="40672"/>
                  </a:cubicBezTo>
                  <a:cubicBezTo>
                    <a:pt x="221552" y="42386"/>
                    <a:pt x="226219" y="44387"/>
                    <a:pt x="230886" y="46482"/>
                  </a:cubicBezTo>
                  <a:cubicBezTo>
                    <a:pt x="235386" y="48599"/>
                    <a:pt x="240732" y="47644"/>
                    <a:pt x="244221" y="44101"/>
                  </a:cubicBezTo>
                  <a:lnTo>
                    <a:pt x="251555" y="36767"/>
                  </a:lnTo>
                  <a:cubicBezTo>
                    <a:pt x="258857" y="29191"/>
                    <a:pt x="270916" y="28969"/>
                    <a:pt x="278491" y="36271"/>
                  </a:cubicBezTo>
                  <a:cubicBezTo>
                    <a:pt x="278660" y="36433"/>
                    <a:pt x="278825" y="36598"/>
                    <a:pt x="278987" y="36767"/>
                  </a:cubicBezTo>
                  <a:lnTo>
                    <a:pt x="305753" y="63532"/>
                  </a:lnTo>
                  <a:cubicBezTo>
                    <a:pt x="313396" y="71214"/>
                    <a:pt x="313365" y="83637"/>
                    <a:pt x="305683" y="91281"/>
                  </a:cubicBezTo>
                  <a:cubicBezTo>
                    <a:pt x="305397" y="91565"/>
                    <a:pt x="305103" y="91841"/>
                    <a:pt x="304800" y="92107"/>
                  </a:cubicBezTo>
                  <a:lnTo>
                    <a:pt x="298037" y="98965"/>
                  </a:lnTo>
                  <a:cubicBezTo>
                    <a:pt x="294716" y="102184"/>
                    <a:pt x="293798" y="107154"/>
                    <a:pt x="295751" y="111347"/>
                  </a:cubicBezTo>
                  <a:cubicBezTo>
                    <a:pt x="297954" y="115945"/>
                    <a:pt x="299925" y="120649"/>
                    <a:pt x="301657" y="125444"/>
                  </a:cubicBezTo>
                  <a:cubicBezTo>
                    <a:pt x="303332" y="130141"/>
                    <a:pt x="307816" y="133245"/>
                    <a:pt x="312801" y="133160"/>
                  </a:cubicBezTo>
                  <a:lnTo>
                    <a:pt x="323850" y="133160"/>
                  </a:lnTo>
                  <a:cubicBezTo>
                    <a:pt x="334371" y="133160"/>
                    <a:pt x="342900" y="141688"/>
                    <a:pt x="342900" y="152210"/>
                  </a:cubicBezTo>
                  <a:lnTo>
                    <a:pt x="342900" y="190310"/>
                  </a:lnTo>
                  <a:cubicBezTo>
                    <a:pt x="342869" y="198718"/>
                    <a:pt x="337458" y="206163"/>
                    <a:pt x="329470" y="208788"/>
                  </a:cubicBezTo>
                  <a:lnTo>
                    <a:pt x="326517" y="200025"/>
                  </a:lnTo>
                  <a:cubicBezTo>
                    <a:pt x="330720" y="198803"/>
                    <a:pt x="333549" y="194874"/>
                    <a:pt x="333375" y="190500"/>
                  </a:cubicBezTo>
                  <a:lnTo>
                    <a:pt x="333375" y="152400"/>
                  </a:lnTo>
                  <a:cubicBezTo>
                    <a:pt x="333375" y="147139"/>
                    <a:pt x="329111" y="142875"/>
                    <a:pt x="323850" y="142875"/>
                  </a:cubicBezTo>
                  <a:lnTo>
                    <a:pt x="313087" y="142875"/>
                  </a:lnTo>
                  <a:cubicBezTo>
                    <a:pt x="304058" y="142898"/>
                    <a:pt x="295983" y="137261"/>
                    <a:pt x="292894" y="128778"/>
                  </a:cubicBezTo>
                  <a:cubicBezTo>
                    <a:pt x="291339" y="124326"/>
                    <a:pt x="289526" y="119969"/>
                    <a:pt x="287465" y="115729"/>
                  </a:cubicBezTo>
                  <a:cubicBezTo>
                    <a:pt x="283735" y="107870"/>
                    <a:pt x="285377" y="98512"/>
                    <a:pt x="291560" y="92393"/>
                  </a:cubicBezTo>
                  <a:lnTo>
                    <a:pt x="298323" y="85725"/>
                  </a:lnTo>
                  <a:cubicBezTo>
                    <a:pt x="302724" y="82133"/>
                    <a:pt x="303380" y="75652"/>
                    <a:pt x="299788" y="71251"/>
                  </a:cubicBezTo>
                  <a:cubicBezTo>
                    <a:pt x="299654" y="71087"/>
                    <a:pt x="299515" y="70926"/>
                    <a:pt x="299371" y="70771"/>
                  </a:cubicBezTo>
                  <a:lnTo>
                    <a:pt x="272510" y="43529"/>
                  </a:lnTo>
                  <a:cubicBezTo>
                    <a:pt x="268915" y="39689"/>
                    <a:pt x="262887" y="39491"/>
                    <a:pt x="259047" y="43086"/>
                  </a:cubicBezTo>
                  <a:cubicBezTo>
                    <a:pt x="258895" y="43229"/>
                    <a:pt x="258747" y="43377"/>
                    <a:pt x="258604" y="43529"/>
                  </a:cubicBezTo>
                  <a:lnTo>
                    <a:pt x="251174" y="50959"/>
                  </a:lnTo>
                  <a:cubicBezTo>
                    <a:pt x="244811" y="57327"/>
                    <a:pt x="235145" y="59040"/>
                    <a:pt x="226981" y="55245"/>
                  </a:cubicBezTo>
                  <a:cubicBezTo>
                    <a:pt x="222733" y="53126"/>
                    <a:pt x="218341" y="51312"/>
                    <a:pt x="213836" y="49816"/>
                  </a:cubicBezTo>
                  <a:cubicBezTo>
                    <a:pt x="205792" y="46913"/>
                    <a:pt x="200400" y="39317"/>
                    <a:pt x="200311" y="30766"/>
                  </a:cubicBezTo>
                  <a:lnTo>
                    <a:pt x="200311" y="21241"/>
                  </a:lnTo>
                  <a:cubicBezTo>
                    <a:pt x="201104" y="15615"/>
                    <a:pt x="197186" y="10412"/>
                    <a:pt x="191560" y="9619"/>
                  </a:cubicBezTo>
                  <a:cubicBezTo>
                    <a:pt x="191209" y="9569"/>
                    <a:pt x="190855" y="9538"/>
                    <a:pt x="190500" y="9525"/>
                  </a:cubicBezTo>
                  <a:lnTo>
                    <a:pt x="152400" y="9525"/>
                  </a:lnTo>
                  <a:cubicBezTo>
                    <a:pt x="147139" y="9525"/>
                    <a:pt x="142875" y="13789"/>
                    <a:pt x="142875" y="19050"/>
                  </a:cubicBezTo>
                  <a:lnTo>
                    <a:pt x="142875" y="29813"/>
                  </a:lnTo>
                  <a:cubicBezTo>
                    <a:pt x="142927" y="38851"/>
                    <a:pt x="137279" y="46940"/>
                    <a:pt x="128778" y="50006"/>
                  </a:cubicBezTo>
                  <a:cubicBezTo>
                    <a:pt x="124326" y="51561"/>
                    <a:pt x="119969" y="53374"/>
                    <a:pt x="115729" y="55436"/>
                  </a:cubicBezTo>
                  <a:cubicBezTo>
                    <a:pt x="107870" y="59165"/>
                    <a:pt x="98512" y="57523"/>
                    <a:pt x="92393" y="51340"/>
                  </a:cubicBezTo>
                  <a:lnTo>
                    <a:pt x="85725" y="44577"/>
                  </a:lnTo>
                  <a:cubicBezTo>
                    <a:pt x="82133" y="40176"/>
                    <a:pt x="75652" y="39520"/>
                    <a:pt x="71251" y="43112"/>
                  </a:cubicBezTo>
                  <a:cubicBezTo>
                    <a:pt x="71087" y="43246"/>
                    <a:pt x="70926" y="43385"/>
                    <a:pt x="70771" y="43529"/>
                  </a:cubicBezTo>
                  <a:lnTo>
                    <a:pt x="43529" y="70390"/>
                  </a:lnTo>
                  <a:cubicBezTo>
                    <a:pt x="39689" y="73985"/>
                    <a:pt x="39491" y="80013"/>
                    <a:pt x="43086" y="83853"/>
                  </a:cubicBezTo>
                  <a:cubicBezTo>
                    <a:pt x="43229" y="84005"/>
                    <a:pt x="43377" y="84153"/>
                    <a:pt x="43529" y="84296"/>
                  </a:cubicBezTo>
                  <a:lnTo>
                    <a:pt x="50959" y="91726"/>
                  </a:lnTo>
                  <a:cubicBezTo>
                    <a:pt x="57327" y="98089"/>
                    <a:pt x="59040" y="107755"/>
                    <a:pt x="55245" y="115919"/>
                  </a:cubicBezTo>
                  <a:cubicBezTo>
                    <a:pt x="53263" y="120008"/>
                    <a:pt x="51514" y="124206"/>
                    <a:pt x="50006" y="128492"/>
                  </a:cubicBezTo>
                  <a:cubicBezTo>
                    <a:pt x="47013" y="137088"/>
                    <a:pt x="38916" y="142855"/>
                    <a:pt x="29813" y="142875"/>
                  </a:cubicBezTo>
                  <a:lnTo>
                    <a:pt x="19050" y="142875"/>
                  </a:lnTo>
                  <a:cubicBezTo>
                    <a:pt x="13789" y="142875"/>
                    <a:pt x="9525" y="147139"/>
                    <a:pt x="9525" y="152400"/>
                  </a:cubicBezTo>
                  <a:lnTo>
                    <a:pt x="9525" y="190500"/>
                  </a:lnTo>
                  <a:cubicBezTo>
                    <a:pt x="9525" y="195761"/>
                    <a:pt x="13789" y="200025"/>
                    <a:pt x="19050" y="200025"/>
                  </a:cubicBezTo>
                  <a:lnTo>
                    <a:pt x="29813" y="200025"/>
                  </a:lnTo>
                  <a:cubicBezTo>
                    <a:pt x="38842" y="200002"/>
                    <a:pt x="46917" y="205639"/>
                    <a:pt x="50006" y="214122"/>
                  </a:cubicBezTo>
                  <a:cubicBezTo>
                    <a:pt x="51520" y="218589"/>
                    <a:pt x="53334" y="222949"/>
                    <a:pt x="55436" y="227171"/>
                  </a:cubicBezTo>
                  <a:cubicBezTo>
                    <a:pt x="59165" y="235030"/>
                    <a:pt x="57523" y="244388"/>
                    <a:pt x="51340" y="250508"/>
                  </a:cubicBezTo>
                  <a:lnTo>
                    <a:pt x="44577" y="257175"/>
                  </a:lnTo>
                  <a:cubicBezTo>
                    <a:pt x="42341" y="259264"/>
                    <a:pt x="40979" y="262123"/>
                    <a:pt x="40767" y="265176"/>
                  </a:cubicBezTo>
                  <a:cubicBezTo>
                    <a:pt x="40701" y="267774"/>
                    <a:pt x="41699" y="270285"/>
                    <a:pt x="43529" y="272129"/>
                  </a:cubicBezTo>
                  <a:lnTo>
                    <a:pt x="70390" y="298990"/>
                  </a:lnTo>
                  <a:cubicBezTo>
                    <a:pt x="73985" y="302830"/>
                    <a:pt x="80013" y="303028"/>
                    <a:pt x="83853" y="299433"/>
                  </a:cubicBezTo>
                  <a:cubicBezTo>
                    <a:pt x="84005" y="299290"/>
                    <a:pt x="84153" y="299142"/>
                    <a:pt x="84296" y="298990"/>
                  </a:cubicBezTo>
                  <a:lnTo>
                    <a:pt x="91726" y="291560"/>
                  </a:lnTo>
                  <a:cubicBezTo>
                    <a:pt x="98089" y="285192"/>
                    <a:pt x="107755" y="283479"/>
                    <a:pt x="115919" y="287274"/>
                  </a:cubicBezTo>
                  <a:cubicBezTo>
                    <a:pt x="120182" y="289360"/>
                    <a:pt x="124572" y="291173"/>
                    <a:pt x="129064" y="292703"/>
                  </a:cubicBezTo>
                  <a:cubicBezTo>
                    <a:pt x="137108" y="295606"/>
                    <a:pt x="142500" y="303202"/>
                    <a:pt x="142589" y="311753"/>
                  </a:cubicBezTo>
                  <a:lnTo>
                    <a:pt x="142589" y="321278"/>
                  </a:lnTo>
                  <a:cubicBezTo>
                    <a:pt x="141587" y="326871"/>
                    <a:pt x="145308" y="332216"/>
                    <a:pt x="150900" y="333219"/>
                  </a:cubicBezTo>
                  <a:cubicBezTo>
                    <a:pt x="151396" y="333307"/>
                    <a:pt x="151897" y="333360"/>
                    <a:pt x="152400" y="333375"/>
                  </a:cubicBezTo>
                  <a:lnTo>
                    <a:pt x="190500" y="333375"/>
                  </a:lnTo>
                  <a:cubicBezTo>
                    <a:pt x="195158" y="333451"/>
                    <a:pt x="199187" y="330147"/>
                    <a:pt x="200025" y="325565"/>
                  </a:cubicBezTo>
                  <a:lnTo>
                    <a:pt x="209550" y="327660"/>
                  </a:lnTo>
                  <a:cubicBezTo>
                    <a:pt x="207712" y="336673"/>
                    <a:pt x="199697" y="343086"/>
                    <a:pt x="190500" y="342900"/>
                  </a:cubicBezTo>
                  <a:close/>
                </a:path>
              </a:pathLst>
            </a:custGeom>
            <a:grpFill/>
            <a:ln w="9525" cap="flat">
              <a:noFill/>
              <a:prstDash val="solid"/>
              <a:miter/>
            </a:ln>
          </p:spPr>
          <p:txBody>
            <a:bodyPr rtlCol="0" anchor="ctr"/>
            <a:lstStyle/>
            <a:p>
              <a:endParaRPr lang="en-US"/>
            </a:p>
          </p:txBody>
        </p:sp>
        <p:sp>
          <p:nvSpPr>
            <p:cNvPr id="760" name="Freeform 759">
              <a:extLst>
                <a:ext uri="{FF2B5EF4-FFF2-40B4-BE49-F238E27FC236}">
                  <a16:creationId xmlns:a16="http://schemas.microsoft.com/office/drawing/2014/main" id="{23C8C252-3DB6-F34F-9470-9B08CB0367D1}"/>
                </a:ext>
              </a:extLst>
            </p:cNvPr>
            <p:cNvSpPr/>
            <p:nvPr/>
          </p:nvSpPr>
          <p:spPr>
            <a:xfrm>
              <a:off x="4491472" y="3348750"/>
              <a:ext cx="159775" cy="159878"/>
            </a:xfrm>
            <a:custGeom>
              <a:avLst/>
              <a:gdLst>
                <a:gd name="connsiteX0" fmla="*/ 71003 w 159775"/>
                <a:gd name="connsiteY0" fmla="*/ 159878 h 159878"/>
                <a:gd name="connsiteX1" fmla="*/ 538 w 159775"/>
                <a:gd name="connsiteY1" fmla="*/ 71003 h 159878"/>
                <a:gd name="connsiteX2" fmla="*/ 89413 w 159775"/>
                <a:gd name="connsiteY2" fmla="*/ 538 h 159878"/>
                <a:gd name="connsiteX3" fmla="*/ 159776 w 159775"/>
                <a:gd name="connsiteY3" fmla="*/ 70153 h 159878"/>
                <a:gd name="connsiteX4" fmla="*/ 150251 w 159775"/>
                <a:gd name="connsiteY4" fmla="*/ 71391 h 159878"/>
                <a:gd name="connsiteX5" fmla="*/ 71285 w 159775"/>
                <a:gd name="connsiteY5" fmla="*/ 10117 h 159878"/>
                <a:gd name="connsiteX6" fmla="*/ 10011 w 159775"/>
                <a:gd name="connsiteY6" fmla="*/ 89082 h 159878"/>
                <a:gd name="connsiteX7" fmla="*/ 72050 w 159775"/>
                <a:gd name="connsiteY7" fmla="*/ 150449 h 15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775" h="159878">
                  <a:moveTo>
                    <a:pt x="71003" y="159878"/>
                  </a:moveTo>
                  <a:cubicBezTo>
                    <a:pt x="27002" y="154795"/>
                    <a:pt x="-4546" y="115003"/>
                    <a:pt x="538" y="71003"/>
                  </a:cubicBezTo>
                  <a:cubicBezTo>
                    <a:pt x="5622" y="27002"/>
                    <a:pt x="45413" y="-4546"/>
                    <a:pt x="89413" y="538"/>
                  </a:cubicBezTo>
                  <a:cubicBezTo>
                    <a:pt x="126098" y="4776"/>
                    <a:pt x="155146" y="33516"/>
                    <a:pt x="159776" y="70153"/>
                  </a:cubicBezTo>
                  <a:lnTo>
                    <a:pt x="150251" y="71391"/>
                  </a:lnTo>
                  <a:cubicBezTo>
                    <a:pt x="145365" y="32665"/>
                    <a:pt x="110012" y="5232"/>
                    <a:pt x="71285" y="10117"/>
                  </a:cubicBezTo>
                  <a:cubicBezTo>
                    <a:pt x="32559" y="15002"/>
                    <a:pt x="5126" y="50356"/>
                    <a:pt x="10011" y="89082"/>
                  </a:cubicBezTo>
                  <a:cubicBezTo>
                    <a:pt x="14086" y="121386"/>
                    <a:pt x="39704" y="146726"/>
                    <a:pt x="72050" y="150449"/>
                  </a:cubicBezTo>
                  <a:close/>
                </a:path>
              </a:pathLst>
            </a:custGeom>
            <a:grpFill/>
            <a:ln w="9525" cap="flat">
              <a:noFill/>
              <a:prstDash val="solid"/>
              <a:miter/>
            </a:ln>
          </p:spPr>
          <p:txBody>
            <a:bodyPr rtlCol="0" anchor="ctr"/>
            <a:lstStyle/>
            <a:p>
              <a:endParaRPr lang="en-US"/>
            </a:p>
          </p:txBody>
        </p:sp>
      </p:grpSp>
      <p:grpSp>
        <p:nvGrpSpPr>
          <p:cNvPr id="761" name="Graphic 336">
            <a:extLst>
              <a:ext uri="{FF2B5EF4-FFF2-40B4-BE49-F238E27FC236}">
                <a16:creationId xmlns:a16="http://schemas.microsoft.com/office/drawing/2014/main" id="{BDC34004-FD20-294F-BF45-B14FE7CE4196}"/>
              </a:ext>
            </a:extLst>
          </p:cNvPr>
          <p:cNvGrpSpPr/>
          <p:nvPr userDrawn="1"/>
        </p:nvGrpSpPr>
        <p:grpSpPr>
          <a:xfrm>
            <a:off x="3101771" y="1331232"/>
            <a:ext cx="276709" cy="254047"/>
            <a:chOff x="4387849" y="3257550"/>
            <a:chExt cx="368300" cy="338137"/>
          </a:xfrm>
          <a:solidFill>
            <a:schemeClr val="accent1"/>
          </a:solidFill>
        </p:grpSpPr>
        <p:sp>
          <p:nvSpPr>
            <p:cNvPr id="762" name="Freeform 761">
              <a:extLst>
                <a:ext uri="{FF2B5EF4-FFF2-40B4-BE49-F238E27FC236}">
                  <a16:creationId xmlns:a16="http://schemas.microsoft.com/office/drawing/2014/main" id="{0AE4B08E-ED81-F448-844D-9B37E7AD703B}"/>
                </a:ext>
              </a:extLst>
            </p:cNvPr>
            <p:cNvSpPr/>
            <p:nvPr/>
          </p:nvSpPr>
          <p:spPr>
            <a:xfrm>
              <a:off x="4387849" y="3525964"/>
              <a:ext cx="368300" cy="49815"/>
            </a:xfrm>
            <a:custGeom>
              <a:avLst/>
              <a:gdLst>
                <a:gd name="connsiteX0" fmla="*/ 346580 w 368300"/>
                <a:gd name="connsiteY0" fmla="*/ 49816 h 49815"/>
                <a:gd name="connsiteX1" fmla="*/ 21909 w 368300"/>
                <a:gd name="connsiteY1" fmla="*/ 49816 h 49815"/>
                <a:gd name="connsiteX2" fmla="*/ 0 w 368300"/>
                <a:gd name="connsiteY2" fmla="*/ 27718 h 49815"/>
                <a:gd name="connsiteX3" fmla="*/ 0 w 368300"/>
                <a:gd name="connsiteY3" fmla="*/ 22003 h 49815"/>
                <a:gd name="connsiteX4" fmla="*/ 21909 w 368300"/>
                <a:gd name="connsiteY4" fmla="*/ 0 h 49815"/>
                <a:gd name="connsiteX5" fmla="*/ 346580 w 368300"/>
                <a:gd name="connsiteY5" fmla="*/ 0 h 49815"/>
                <a:gd name="connsiteX6" fmla="*/ 368300 w 368300"/>
                <a:gd name="connsiteY6" fmla="*/ 22003 h 49815"/>
                <a:gd name="connsiteX7" fmla="*/ 368300 w 368300"/>
                <a:gd name="connsiteY7" fmla="*/ 27718 h 49815"/>
                <a:gd name="connsiteX8" fmla="*/ 346580 w 368300"/>
                <a:gd name="connsiteY8" fmla="*/ 49816 h 49815"/>
                <a:gd name="connsiteX9" fmla="*/ 21909 w 368300"/>
                <a:gd name="connsiteY9" fmla="*/ 9525 h 49815"/>
                <a:gd name="connsiteX10" fmla="*/ 9444 w 368300"/>
                <a:gd name="connsiteY10" fmla="*/ 22003 h 49815"/>
                <a:gd name="connsiteX11" fmla="*/ 9444 w 368300"/>
                <a:gd name="connsiteY11" fmla="*/ 27718 h 49815"/>
                <a:gd name="connsiteX12" fmla="*/ 21909 w 368300"/>
                <a:gd name="connsiteY12" fmla="*/ 40291 h 49815"/>
                <a:gd name="connsiteX13" fmla="*/ 346580 w 368300"/>
                <a:gd name="connsiteY13" fmla="*/ 40291 h 49815"/>
                <a:gd name="connsiteX14" fmla="*/ 358856 w 368300"/>
                <a:gd name="connsiteY14" fmla="*/ 27718 h 49815"/>
                <a:gd name="connsiteX15" fmla="*/ 358856 w 368300"/>
                <a:gd name="connsiteY15" fmla="*/ 22003 h 49815"/>
                <a:gd name="connsiteX16" fmla="*/ 346485 w 368300"/>
                <a:gd name="connsiteY16" fmla="*/ 9525 h 4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8300" h="49815">
                  <a:moveTo>
                    <a:pt x="346580" y="49816"/>
                  </a:moveTo>
                  <a:lnTo>
                    <a:pt x="21909" y="49816"/>
                  </a:lnTo>
                  <a:cubicBezTo>
                    <a:pt x="9809" y="49816"/>
                    <a:pt x="0" y="39922"/>
                    <a:pt x="0" y="27718"/>
                  </a:cubicBezTo>
                  <a:lnTo>
                    <a:pt x="0" y="22003"/>
                  </a:lnTo>
                  <a:cubicBezTo>
                    <a:pt x="52" y="9836"/>
                    <a:pt x="9846" y="0"/>
                    <a:pt x="21909" y="0"/>
                  </a:cubicBezTo>
                  <a:lnTo>
                    <a:pt x="346580" y="0"/>
                  </a:lnTo>
                  <a:cubicBezTo>
                    <a:pt x="358569" y="104"/>
                    <a:pt x="368249" y="9910"/>
                    <a:pt x="368300" y="22003"/>
                  </a:cubicBezTo>
                  <a:lnTo>
                    <a:pt x="368300" y="27718"/>
                  </a:lnTo>
                  <a:cubicBezTo>
                    <a:pt x="368300" y="39848"/>
                    <a:pt x="358606" y="49711"/>
                    <a:pt x="346580" y="49816"/>
                  </a:cubicBezTo>
                  <a:close/>
                  <a:moveTo>
                    <a:pt x="21909" y="9525"/>
                  </a:moveTo>
                  <a:cubicBezTo>
                    <a:pt x="15061" y="9525"/>
                    <a:pt x="9495" y="15096"/>
                    <a:pt x="9444" y="22003"/>
                  </a:cubicBezTo>
                  <a:lnTo>
                    <a:pt x="9444" y="27718"/>
                  </a:lnTo>
                  <a:cubicBezTo>
                    <a:pt x="9444" y="34662"/>
                    <a:pt x="15025" y="40291"/>
                    <a:pt x="21909" y="40291"/>
                  </a:cubicBezTo>
                  <a:lnTo>
                    <a:pt x="346580" y="40291"/>
                  </a:lnTo>
                  <a:cubicBezTo>
                    <a:pt x="353390" y="40187"/>
                    <a:pt x="358857" y="34588"/>
                    <a:pt x="358856" y="27718"/>
                  </a:cubicBezTo>
                  <a:lnTo>
                    <a:pt x="358856" y="22003"/>
                  </a:lnTo>
                  <a:cubicBezTo>
                    <a:pt x="358856" y="15111"/>
                    <a:pt x="353318" y="9525"/>
                    <a:pt x="346485" y="9525"/>
                  </a:cubicBezTo>
                  <a:close/>
                </a:path>
              </a:pathLst>
            </a:custGeom>
            <a:grpFill/>
            <a:ln w="9281" cap="flat">
              <a:noFill/>
              <a:prstDash val="solid"/>
              <a:miter/>
            </a:ln>
          </p:spPr>
          <p:txBody>
            <a:bodyPr rtlCol="0" anchor="ctr"/>
            <a:lstStyle/>
            <a:p>
              <a:endParaRPr lang="en-US"/>
            </a:p>
          </p:txBody>
        </p:sp>
        <p:sp>
          <p:nvSpPr>
            <p:cNvPr id="763" name="Freeform 762">
              <a:extLst>
                <a:ext uri="{FF2B5EF4-FFF2-40B4-BE49-F238E27FC236}">
                  <a16:creationId xmlns:a16="http://schemas.microsoft.com/office/drawing/2014/main" id="{F3B4DAFC-7516-7C46-BA40-612D77C5B6AB}"/>
                </a:ext>
              </a:extLst>
            </p:cNvPr>
            <p:cNvSpPr/>
            <p:nvPr/>
          </p:nvSpPr>
          <p:spPr>
            <a:xfrm>
              <a:off x="4412686" y="3546062"/>
              <a:ext cx="10765" cy="9525"/>
            </a:xfrm>
            <a:custGeom>
              <a:avLst/>
              <a:gdLst>
                <a:gd name="connsiteX0" fmla="*/ 0 w 10765"/>
                <a:gd name="connsiteY0" fmla="*/ 0 h 9525"/>
                <a:gd name="connsiteX1" fmla="*/ 10766 w 10765"/>
                <a:gd name="connsiteY1" fmla="*/ 0 h 9525"/>
                <a:gd name="connsiteX2" fmla="*/ 10766 w 10765"/>
                <a:gd name="connsiteY2" fmla="*/ 9525 h 9525"/>
                <a:gd name="connsiteX3" fmla="*/ 0 w 10765"/>
                <a:gd name="connsiteY3" fmla="*/ 9525 h 9525"/>
              </a:gdLst>
              <a:ahLst/>
              <a:cxnLst>
                <a:cxn ang="0">
                  <a:pos x="connsiteX0" y="connsiteY0"/>
                </a:cxn>
                <a:cxn ang="0">
                  <a:pos x="connsiteX1" y="connsiteY1"/>
                </a:cxn>
                <a:cxn ang="0">
                  <a:pos x="connsiteX2" y="connsiteY2"/>
                </a:cxn>
                <a:cxn ang="0">
                  <a:pos x="connsiteX3" y="connsiteY3"/>
                </a:cxn>
              </a:cxnLst>
              <a:rect l="l" t="t" r="r" b="b"/>
              <a:pathLst>
                <a:path w="10765" h="9525">
                  <a:moveTo>
                    <a:pt x="0" y="0"/>
                  </a:moveTo>
                  <a:lnTo>
                    <a:pt x="10766" y="0"/>
                  </a:lnTo>
                  <a:lnTo>
                    <a:pt x="10766" y="9525"/>
                  </a:lnTo>
                  <a:lnTo>
                    <a:pt x="0" y="9525"/>
                  </a:lnTo>
                  <a:close/>
                </a:path>
              </a:pathLst>
            </a:custGeom>
            <a:grpFill/>
            <a:ln w="9281" cap="flat">
              <a:noFill/>
              <a:prstDash val="solid"/>
              <a:miter/>
            </a:ln>
          </p:spPr>
          <p:txBody>
            <a:bodyPr rtlCol="0" anchor="ctr"/>
            <a:lstStyle/>
            <a:p>
              <a:endParaRPr lang="en-US"/>
            </a:p>
          </p:txBody>
        </p:sp>
        <p:sp>
          <p:nvSpPr>
            <p:cNvPr id="764" name="Freeform 763">
              <a:extLst>
                <a:ext uri="{FF2B5EF4-FFF2-40B4-BE49-F238E27FC236}">
                  <a16:creationId xmlns:a16="http://schemas.microsoft.com/office/drawing/2014/main" id="{1F8E931F-A01D-6041-A82F-88EF4DF4D8EA}"/>
                </a:ext>
              </a:extLst>
            </p:cNvPr>
            <p:cNvSpPr/>
            <p:nvPr/>
          </p:nvSpPr>
          <p:spPr>
            <a:xfrm>
              <a:off x="4456693" y="3546062"/>
              <a:ext cx="10765" cy="9525"/>
            </a:xfrm>
            <a:custGeom>
              <a:avLst/>
              <a:gdLst>
                <a:gd name="connsiteX0" fmla="*/ 0 w 10765"/>
                <a:gd name="connsiteY0" fmla="*/ 0 h 9525"/>
                <a:gd name="connsiteX1" fmla="*/ 10766 w 10765"/>
                <a:gd name="connsiteY1" fmla="*/ 0 h 9525"/>
                <a:gd name="connsiteX2" fmla="*/ 10766 w 10765"/>
                <a:gd name="connsiteY2" fmla="*/ 9525 h 9525"/>
                <a:gd name="connsiteX3" fmla="*/ 0 w 10765"/>
                <a:gd name="connsiteY3" fmla="*/ 9525 h 9525"/>
              </a:gdLst>
              <a:ahLst/>
              <a:cxnLst>
                <a:cxn ang="0">
                  <a:pos x="connsiteX0" y="connsiteY0"/>
                </a:cxn>
                <a:cxn ang="0">
                  <a:pos x="connsiteX1" y="connsiteY1"/>
                </a:cxn>
                <a:cxn ang="0">
                  <a:pos x="connsiteX2" y="connsiteY2"/>
                </a:cxn>
                <a:cxn ang="0">
                  <a:pos x="connsiteX3" y="connsiteY3"/>
                </a:cxn>
              </a:cxnLst>
              <a:rect l="l" t="t" r="r" b="b"/>
              <a:pathLst>
                <a:path w="10765" h="9525">
                  <a:moveTo>
                    <a:pt x="0" y="0"/>
                  </a:moveTo>
                  <a:lnTo>
                    <a:pt x="10766" y="0"/>
                  </a:lnTo>
                  <a:lnTo>
                    <a:pt x="10766" y="9525"/>
                  </a:lnTo>
                  <a:lnTo>
                    <a:pt x="0" y="9525"/>
                  </a:lnTo>
                  <a:close/>
                </a:path>
              </a:pathLst>
            </a:custGeom>
            <a:grpFill/>
            <a:ln w="9281" cap="flat">
              <a:noFill/>
              <a:prstDash val="solid"/>
              <a:miter/>
            </a:ln>
          </p:spPr>
          <p:txBody>
            <a:bodyPr rtlCol="0" anchor="ctr"/>
            <a:lstStyle/>
            <a:p>
              <a:endParaRPr lang="en-US"/>
            </a:p>
          </p:txBody>
        </p:sp>
        <p:sp>
          <p:nvSpPr>
            <p:cNvPr id="765" name="Freeform 764">
              <a:extLst>
                <a:ext uri="{FF2B5EF4-FFF2-40B4-BE49-F238E27FC236}">
                  <a16:creationId xmlns:a16="http://schemas.microsoft.com/office/drawing/2014/main" id="{BA6127FC-B436-ED46-9ADC-851285807196}"/>
                </a:ext>
              </a:extLst>
            </p:cNvPr>
            <p:cNvSpPr/>
            <p:nvPr/>
          </p:nvSpPr>
          <p:spPr>
            <a:xfrm>
              <a:off x="4500700" y="3546062"/>
              <a:ext cx="10765" cy="9525"/>
            </a:xfrm>
            <a:custGeom>
              <a:avLst/>
              <a:gdLst>
                <a:gd name="connsiteX0" fmla="*/ 0 w 10765"/>
                <a:gd name="connsiteY0" fmla="*/ 0 h 9525"/>
                <a:gd name="connsiteX1" fmla="*/ 10766 w 10765"/>
                <a:gd name="connsiteY1" fmla="*/ 0 h 9525"/>
                <a:gd name="connsiteX2" fmla="*/ 10766 w 10765"/>
                <a:gd name="connsiteY2" fmla="*/ 9525 h 9525"/>
                <a:gd name="connsiteX3" fmla="*/ 0 w 10765"/>
                <a:gd name="connsiteY3" fmla="*/ 9525 h 9525"/>
              </a:gdLst>
              <a:ahLst/>
              <a:cxnLst>
                <a:cxn ang="0">
                  <a:pos x="connsiteX0" y="connsiteY0"/>
                </a:cxn>
                <a:cxn ang="0">
                  <a:pos x="connsiteX1" y="connsiteY1"/>
                </a:cxn>
                <a:cxn ang="0">
                  <a:pos x="connsiteX2" y="connsiteY2"/>
                </a:cxn>
                <a:cxn ang="0">
                  <a:pos x="connsiteX3" y="connsiteY3"/>
                </a:cxn>
              </a:cxnLst>
              <a:rect l="l" t="t" r="r" b="b"/>
              <a:pathLst>
                <a:path w="10765" h="9525">
                  <a:moveTo>
                    <a:pt x="0" y="0"/>
                  </a:moveTo>
                  <a:lnTo>
                    <a:pt x="10766" y="0"/>
                  </a:lnTo>
                  <a:lnTo>
                    <a:pt x="10766" y="9525"/>
                  </a:lnTo>
                  <a:lnTo>
                    <a:pt x="0" y="9525"/>
                  </a:lnTo>
                  <a:close/>
                </a:path>
              </a:pathLst>
            </a:custGeom>
            <a:grpFill/>
            <a:ln w="9281" cap="flat">
              <a:noFill/>
              <a:prstDash val="solid"/>
              <a:miter/>
            </a:ln>
          </p:spPr>
          <p:txBody>
            <a:bodyPr rtlCol="0" anchor="ctr"/>
            <a:lstStyle/>
            <a:p>
              <a:endParaRPr lang="en-US"/>
            </a:p>
          </p:txBody>
        </p:sp>
        <p:sp>
          <p:nvSpPr>
            <p:cNvPr id="766" name="Freeform 765">
              <a:extLst>
                <a:ext uri="{FF2B5EF4-FFF2-40B4-BE49-F238E27FC236}">
                  <a16:creationId xmlns:a16="http://schemas.microsoft.com/office/drawing/2014/main" id="{C90BA3D3-565C-B249-9677-C42F9CC9ABFA}"/>
                </a:ext>
              </a:extLst>
            </p:cNvPr>
            <p:cNvSpPr/>
            <p:nvPr/>
          </p:nvSpPr>
          <p:spPr>
            <a:xfrm>
              <a:off x="4544708" y="3546062"/>
              <a:ext cx="10765" cy="9525"/>
            </a:xfrm>
            <a:custGeom>
              <a:avLst/>
              <a:gdLst>
                <a:gd name="connsiteX0" fmla="*/ 0 w 10765"/>
                <a:gd name="connsiteY0" fmla="*/ 0 h 9525"/>
                <a:gd name="connsiteX1" fmla="*/ 10766 w 10765"/>
                <a:gd name="connsiteY1" fmla="*/ 0 h 9525"/>
                <a:gd name="connsiteX2" fmla="*/ 10766 w 10765"/>
                <a:gd name="connsiteY2" fmla="*/ 9525 h 9525"/>
                <a:gd name="connsiteX3" fmla="*/ 0 w 10765"/>
                <a:gd name="connsiteY3" fmla="*/ 9525 h 9525"/>
              </a:gdLst>
              <a:ahLst/>
              <a:cxnLst>
                <a:cxn ang="0">
                  <a:pos x="connsiteX0" y="connsiteY0"/>
                </a:cxn>
                <a:cxn ang="0">
                  <a:pos x="connsiteX1" y="connsiteY1"/>
                </a:cxn>
                <a:cxn ang="0">
                  <a:pos x="connsiteX2" y="connsiteY2"/>
                </a:cxn>
                <a:cxn ang="0">
                  <a:pos x="connsiteX3" y="connsiteY3"/>
                </a:cxn>
              </a:cxnLst>
              <a:rect l="l" t="t" r="r" b="b"/>
              <a:pathLst>
                <a:path w="10765" h="9525">
                  <a:moveTo>
                    <a:pt x="0" y="0"/>
                  </a:moveTo>
                  <a:lnTo>
                    <a:pt x="10766" y="0"/>
                  </a:lnTo>
                  <a:lnTo>
                    <a:pt x="10766" y="9525"/>
                  </a:lnTo>
                  <a:lnTo>
                    <a:pt x="0" y="9525"/>
                  </a:lnTo>
                  <a:close/>
                </a:path>
              </a:pathLst>
            </a:custGeom>
            <a:grpFill/>
            <a:ln w="9281" cap="flat">
              <a:noFill/>
              <a:prstDash val="solid"/>
              <a:miter/>
            </a:ln>
          </p:spPr>
          <p:txBody>
            <a:bodyPr rtlCol="0" anchor="ctr"/>
            <a:lstStyle/>
            <a:p>
              <a:endParaRPr lang="en-US"/>
            </a:p>
          </p:txBody>
        </p:sp>
        <p:sp>
          <p:nvSpPr>
            <p:cNvPr id="767" name="Freeform 766">
              <a:extLst>
                <a:ext uri="{FF2B5EF4-FFF2-40B4-BE49-F238E27FC236}">
                  <a16:creationId xmlns:a16="http://schemas.microsoft.com/office/drawing/2014/main" id="{0A484A8B-14E5-3747-B11A-AE0C8631F446}"/>
                </a:ext>
              </a:extLst>
            </p:cNvPr>
            <p:cNvSpPr/>
            <p:nvPr/>
          </p:nvSpPr>
          <p:spPr>
            <a:xfrm>
              <a:off x="4588620" y="3546062"/>
              <a:ext cx="10765" cy="9525"/>
            </a:xfrm>
            <a:custGeom>
              <a:avLst/>
              <a:gdLst>
                <a:gd name="connsiteX0" fmla="*/ 0 w 10765"/>
                <a:gd name="connsiteY0" fmla="*/ 0 h 9525"/>
                <a:gd name="connsiteX1" fmla="*/ 10766 w 10765"/>
                <a:gd name="connsiteY1" fmla="*/ 0 h 9525"/>
                <a:gd name="connsiteX2" fmla="*/ 10766 w 10765"/>
                <a:gd name="connsiteY2" fmla="*/ 9525 h 9525"/>
                <a:gd name="connsiteX3" fmla="*/ 0 w 10765"/>
                <a:gd name="connsiteY3" fmla="*/ 9525 h 9525"/>
              </a:gdLst>
              <a:ahLst/>
              <a:cxnLst>
                <a:cxn ang="0">
                  <a:pos x="connsiteX0" y="connsiteY0"/>
                </a:cxn>
                <a:cxn ang="0">
                  <a:pos x="connsiteX1" y="connsiteY1"/>
                </a:cxn>
                <a:cxn ang="0">
                  <a:pos x="connsiteX2" y="connsiteY2"/>
                </a:cxn>
                <a:cxn ang="0">
                  <a:pos x="connsiteX3" y="connsiteY3"/>
                </a:cxn>
              </a:cxnLst>
              <a:rect l="l" t="t" r="r" b="b"/>
              <a:pathLst>
                <a:path w="10765" h="9525">
                  <a:moveTo>
                    <a:pt x="0" y="0"/>
                  </a:moveTo>
                  <a:lnTo>
                    <a:pt x="10766" y="0"/>
                  </a:lnTo>
                  <a:lnTo>
                    <a:pt x="10766" y="9525"/>
                  </a:lnTo>
                  <a:lnTo>
                    <a:pt x="0" y="9525"/>
                  </a:lnTo>
                  <a:close/>
                </a:path>
              </a:pathLst>
            </a:custGeom>
            <a:grpFill/>
            <a:ln w="9281" cap="flat">
              <a:no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9C97DB38-B0CC-6941-8B21-0FBEF66F07DF}"/>
                </a:ext>
              </a:extLst>
            </p:cNvPr>
            <p:cNvSpPr/>
            <p:nvPr/>
          </p:nvSpPr>
          <p:spPr>
            <a:xfrm>
              <a:off x="4632627" y="3546062"/>
              <a:ext cx="10765" cy="9525"/>
            </a:xfrm>
            <a:custGeom>
              <a:avLst/>
              <a:gdLst>
                <a:gd name="connsiteX0" fmla="*/ 0 w 10765"/>
                <a:gd name="connsiteY0" fmla="*/ 0 h 9525"/>
                <a:gd name="connsiteX1" fmla="*/ 10766 w 10765"/>
                <a:gd name="connsiteY1" fmla="*/ 0 h 9525"/>
                <a:gd name="connsiteX2" fmla="*/ 10766 w 10765"/>
                <a:gd name="connsiteY2" fmla="*/ 9525 h 9525"/>
                <a:gd name="connsiteX3" fmla="*/ 0 w 10765"/>
                <a:gd name="connsiteY3" fmla="*/ 9525 h 9525"/>
              </a:gdLst>
              <a:ahLst/>
              <a:cxnLst>
                <a:cxn ang="0">
                  <a:pos x="connsiteX0" y="connsiteY0"/>
                </a:cxn>
                <a:cxn ang="0">
                  <a:pos x="connsiteX1" y="connsiteY1"/>
                </a:cxn>
                <a:cxn ang="0">
                  <a:pos x="connsiteX2" y="connsiteY2"/>
                </a:cxn>
                <a:cxn ang="0">
                  <a:pos x="connsiteX3" y="connsiteY3"/>
                </a:cxn>
              </a:cxnLst>
              <a:rect l="l" t="t" r="r" b="b"/>
              <a:pathLst>
                <a:path w="10765" h="9525">
                  <a:moveTo>
                    <a:pt x="0" y="0"/>
                  </a:moveTo>
                  <a:lnTo>
                    <a:pt x="10766" y="0"/>
                  </a:lnTo>
                  <a:lnTo>
                    <a:pt x="10766" y="9525"/>
                  </a:lnTo>
                  <a:lnTo>
                    <a:pt x="0" y="9525"/>
                  </a:lnTo>
                  <a:close/>
                </a:path>
              </a:pathLst>
            </a:custGeom>
            <a:grpFill/>
            <a:ln w="9281" cap="flat">
              <a:noFill/>
              <a:prstDash val="solid"/>
              <a:miter/>
            </a:ln>
          </p:spPr>
          <p:txBody>
            <a:bodyPr rtlCol="0" anchor="ctr"/>
            <a:lstStyle/>
            <a:p>
              <a:endParaRPr lang="en-US"/>
            </a:p>
          </p:txBody>
        </p:sp>
        <p:sp>
          <p:nvSpPr>
            <p:cNvPr id="769" name="Freeform 768">
              <a:extLst>
                <a:ext uri="{FF2B5EF4-FFF2-40B4-BE49-F238E27FC236}">
                  <a16:creationId xmlns:a16="http://schemas.microsoft.com/office/drawing/2014/main" id="{3FFB387D-DDE4-AC47-A06E-8CEC28AB8605}"/>
                </a:ext>
              </a:extLst>
            </p:cNvPr>
            <p:cNvSpPr/>
            <p:nvPr/>
          </p:nvSpPr>
          <p:spPr>
            <a:xfrm>
              <a:off x="4676634" y="3546062"/>
              <a:ext cx="10765" cy="9525"/>
            </a:xfrm>
            <a:custGeom>
              <a:avLst/>
              <a:gdLst>
                <a:gd name="connsiteX0" fmla="*/ 0 w 10765"/>
                <a:gd name="connsiteY0" fmla="*/ 0 h 9525"/>
                <a:gd name="connsiteX1" fmla="*/ 10766 w 10765"/>
                <a:gd name="connsiteY1" fmla="*/ 0 h 9525"/>
                <a:gd name="connsiteX2" fmla="*/ 10766 w 10765"/>
                <a:gd name="connsiteY2" fmla="*/ 9525 h 9525"/>
                <a:gd name="connsiteX3" fmla="*/ 0 w 10765"/>
                <a:gd name="connsiteY3" fmla="*/ 9525 h 9525"/>
              </a:gdLst>
              <a:ahLst/>
              <a:cxnLst>
                <a:cxn ang="0">
                  <a:pos x="connsiteX0" y="connsiteY0"/>
                </a:cxn>
                <a:cxn ang="0">
                  <a:pos x="connsiteX1" y="connsiteY1"/>
                </a:cxn>
                <a:cxn ang="0">
                  <a:pos x="connsiteX2" y="connsiteY2"/>
                </a:cxn>
                <a:cxn ang="0">
                  <a:pos x="connsiteX3" y="connsiteY3"/>
                </a:cxn>
              </a:cxnLst>
              <a:rect l="l" t="t" r="r" b="b"/>
              <a:pathLst>
                <a:path w="10765" h="9525">
                  <a:moveTo>
                    <a:pt x="0" y="0"/>
                  </a:moveTo>
                  <a:lnTo>
                    <a:pt x="10766" y="0"/>
                  </a:lnTo>
                  <a:lnTo>
                    <a:pt x="10766" y="9525"/>
                  </a:lnTo>
                  <a:lnTo>
                    <a:pt x="0" y="9525"/>
                  </a:lnTo>
                  <a:close/>
                </a:path>
              </a:pathLst>
            </a:custGeom>
            <a:grpFill/>
            <a:ln w="9281" cap="flat">
              <a:noFill/>
              <a:prstDash val="solid"/>
              <a:miter/>
            </a:ln>
          </p:spPr>
          <p:txBody>
            <a:bodyPr rtlCol="0" anchor="ctr"/>
            <a:lstStyle/>
            <a:p>
              <a:endParaRPr lang="en-US"/>
            </a:p>
          </p:txBody>
        </p:sp>
        <p:sp>
          <p:nvSpPr>
            <p:cNvPr id="770" name="Freeform 769">
              <a:extLst>
                <a:ext uri="{FF2B5EF4-FFF2-40B4-BE49-F238E27FC236}">
                  <a16:creationId xmlns:a16="http://schemas.microsoft.com/office/drawing/2014/main" id="{12EE826D-0F4B-8643-BC12-0961F7E894AB}"/>
                </a:ext>
              </a:extLst>
            </p:cNvPr>
            <p:cNvSpPr/>
            <p:nvPr/>
          </p:nvSpPr>
          <p:spPr>
            <a:xfrm>
              <a:off x="4720642" y="3546062"/>
              <a:ext cx="10765" cy="9525"/>
            </a:xfrm>
            <a:custGeom>
              <a:avLst/>
              <a:gdLst>
                <a:gd name="connsiteX0" fmla="*/ 0 w 10765"/>
                <a:gd name="connsiteY0" fmla="*/ 0 h 9525"/>
                <a:gd name="connsiteX1" fmla="*/ 10766 w 10765"/>
                <a:gd name="connsiteY1" fmla="*/ 0 h 9525"/>
                <a:gd name="connsiteX2" fmla="*/ 10766 w 10765"/>
                <a:gd name="connsiteY2" fmla="*/ 9525 h 9525"/>
                <a:gd name="connsiteX3" fmla="*/ 0 w 10765"/>
                <a:gd name="connsiteY3" fmla="*/ 9525 h 9525"/>
              </a:gdLst>
              <a:ahLst/>
              <a:cxnLst>
                <a:cxn ang="0">
                  <a:pos x="connsiteX0" y="connsiteY0"/>
                </a:cxn>
                <a:cxn ang="0">
                  <a:pos x="connsiteX1" y="connsiteY1"/>
                </a:cxn>
                <a:cxn ang="0">
                  <a:pos x="connsiteX2" y="connsiteY2"/>
                </a:cxn>
                <a:cxn ang="0">
                  <a:pos x="connsiteX3" y="connsiteY3"/>
                </a:cxn>
              </a:cxnLst>
              <a:rect l="l" t="t" r="r" b="b"/>
              <a:pathLst>
                <a:path w="10765" h="9525">
                  <a:moveTo>
                    <a:pt x="0" y="0"/>
                  </a:moveTo>
                  <a:lnTo>
                    <a:pt x="10766" y="0"/>
                  </a:lnTo>
                  <a:lnTo>
                    <a:pt x="10766" y="9525"/>
                  </a:lnTo>
                  <a:lnTo>
                    <a:pt x="0" y="9525"/>
                  </a:lnTo>
                  <a:close/>
                </a:path>
              </a:pathLst>
            </a:custGeom>
            <a:grpFill/>
            <a:ln w="9281" cap="flat">
              <a:noFill/>
              <a:prstDash val="solid"/>
              <a:miter/>
            </a:ln>
          </p:spPr>
          <p:txBody>
            <a:bodyPr rtlCol="0" anchor="ctr"/>
            <a:lstStyle/>
            <a:p>
              <a:endParaRPr lang="en-US"/>
            </a:p>
          </p:txBody>
        </p:sp>
        <p:sp>
          <p:nvSpPr>
            <p:cNvPr id="771" name="Freeform 770">
              <a:extLst>
                <a:ext uri="{FF2B5EF4-FFF2-40B4-BE49-F238E27FC236}">
                  <a16:creationId xmlns:a16="http://schemas.microsoft.com/office/drawing/2014/main" id="{8156BFB3-F655-2441-BCDD-476DF9A45456}"/>
                </a:ext>
              </a:extLst>
            </p:cNvPr>
            <p:cNvSpPr/>
            <p:nvPr/>
          </p:nvSpPr>
          <p:spPr>
            <a:xfrm>
              <a:off x="4424113" y="3566255"/>
              <a:ext cx="295867" cy="29432"/>
            </a:xfrm>
            <a:custGeom>
              <a:avLst/>
              <a:gdLst>
                <a:gd name="connsiteX0" fmla="*/ 295868 w 295867"/>
                <a:gd name="connsiteY0" fmla="*/ 29432 h 29432"/>
                <a:gd name="connsiteX1" fmla="*/ 286424 w 295867"/>
                <a:gd name="connsiteY1" fmla="*/ 29432 h 29432"/>
                <a:gd name="connsiteX2" fmla="*/ 286424 w 295867"/>
                <a:gd name="connsiteY2" fmla="*/ 9525 h 29432"/>
                <a:gd name="connsiteX3" fmla="*/ 9444 w 295867"/>
                <a:gd name="connsiteY3" fmla="*/ 9525 h 29432"/>
                <a:gd name="connsiteX4" fmla="*/ 9444 w 295867"/>
                <a:gd name="connsiteY4" fmla="*/ 29432 h 29432"/>
                <a:gd name="connsiteX5" fmla="*/ 0 w 295867"/>
                <a:gd name="connsiteY5" fmla="*/ 29432 h 29432"/>
                <a:gd name="connsiteX6" fmla="*/ 0 w 295867"/>
                <a:gd name="connsiteY6" fmla="*/ 0 h 29432"/>
                <a:gd name="connsiteX7" fmla="*/ 295868 w 295867"/>
                <a:gd name="connsiteY7" fmla="*/ 0 h 29432"/>
                <a:gd name="connsiteX8" fmla="*/ 295868 w 295867"/>
                <a:gd name="connsiteY8" fmla="*/ 29432 h 2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5867" h="29432">
                  <a:moveTo>
                    <a:pt x="295868" y="29432"/>
                  </a:moveTo>
                  <a:lnTo>
                    <a:pt x="286424" y="29432"/>
                  </a:lnTo>
                  <a:lnTo>
                    <a:pt x="286424" y="9525"/>
                  </a:lnTo>
                  <a:lnTo>
                    <a:pt x="9444" y="9525"/>
                  </a:lnTo>
                  <a:lnTo>
                    <a:pt x="9444" y="29432"/>
                  </a:lnTo>
                  <a:lnTo>
                    <a:pt x="0" y="29432"/>
                  </a:lnTo>
                  <a:lnTo>
                    <a:pt x="0" y="0"/>
                  </a:lnTo>
                  <a:lnTo>
                    <a:pt x="295868" y="0"/>
                  </a:lnTo>
                  <a:lnTo>
                    <a:pt x="295868" y="29432"/>
                  </a:lnTo>
                  <a:close/>
                </a:path>
              </a:pathLst>
            </a:custGeom>
            <a:grpFill/>
            <a:ln w="9281" cap="flat">
              <a:noFill/>
              <a:prstDash val="solid"/>
              <a:miter/>
            </a:ln>
          </p:spPr>
          <p:txBody>
            <a:bodyPr rtlCol="0" anchor="ctr"/>
            <a:lstStyle/>
            <a:p>
              <a:endParaRPr lang="en-US"/>
            </a:p>
          </p:txBody>
        </p:sp>
        <p:sp>
          <p:nvSpPr>
            <p:cNvPr id="772" name="Freeform 771">
              <a:extLst>
                <a:ext uri="{FF2B5EF4-FFF2-40B4-BE49-F238E27FC236}">
                  <a16:creationId xmlns:a16="http://schemas.microsoft.com/office/drawing/2014/main" id="{C98F4A8E-8D1A-1F46-B2CF-19615ADBB0A7}"/>
                </a:ext>
              </a:extLst>
            </p:cNvPr>
            <p:cNvSpPr/>
            <p:nvPr/>
          </p:nvSpPr>
          <p:spPr>
            <a:xfrm>
              <a:off x="4455181" y="3382422"/>
              <a:ext cx="57798" cy="153066"/>
            </a:xfrm>
            <a:custGeom>
              <a:avLst/>
              <a:gdLst>
                <a:gd name="connsiteX0" fmla="*/ 45992 w 57798"/>
                <a:gd name="connsiteY0" fmla="*/ 153067 h 153066"/>
                <a:gd name="connsiteX1" fmla="*/ 11712 w 57798"/>
                <a:gd name="connsiteY1" fmla="*/ 153067 h 153066"/>
                <a:gd name="connsiteX2" fmla="*/ 1 w 57798"/>
                <a:gd name="connsiteY2" fmla="*/ 141256 h 153066"/>
                <a:gd name="connsiteX3" fmla="*/ 2 w 57798"/>
                <a:gd name="connsiteY3" fmla="*/ 141161 h 153066"/>
                <a:gd name="connsiteX4" fmla="*/ 2 w 57798"/>
                <a:gd name="connsiteY4" fmla="*/ 57626 h 153066"/>
                <a:gd name="connsiteX5" fmla="*/ 15678 w 57798"/>
                <a:gd name="connsiteY5" fmla="*/ 29051 h 153066"/>
                <a:gd name="connsiteX6" fmla="*/ 15678 w 57798"/>
                <a:gd name="connsiteY6" fmla="*/ 0 h 153066"/>
                <a:gd name="connsiteX7" fmla="*/ 41931 w 57798"/>
                <a:gd name="connsiteY7" fmla="*/ 0 h 153066"/>
                <a:gd name="connsiteX8" fmla="*/ 41931 w 57798"/>
                <a:gd name="connsiteY8" fmla="*/ 29242 h 153066"/>
                <a:gd name="connsiteX9" fmla="*/ 57796 w 57798"/>
                <a:gd name="connsiteY9" fmla="*/ 57817 h 153066"/>
                <a:gd name="connsiteX10" fmla="*/ 57796 w 57798"/>
                <a:gd name="connsiteY10" fmla="*/ 141542 h 153066"/>
                <a:gd name="connsiteX11" fmla="*/ 45992 w 57798"/>
                <a:gd name="connsiteY11" fmla="*/ 153067 h 153066"/>
                <a:gd name="connsiteX12" fmla="*/ 25122 w 57798"/>
                <a:gd name="connsiteY12" fmla="*/ 9525 h 153066"/>
                <a:gd name="connsiteX13" fmla="*/ 25122 w 57798"/>
                <a:gd name="connsiteY13" fmla="*/ 35243 h 153066"/>
                <a:gd name="connsiteX14" fmla="*/ 22477 w 57798"/>
                <a:gd name="connsiteY14" fmla="*/ 37052 h 153066"/>
                <a:gd name="connsiteX15" fmla="*/ 9445 w 57798"/>
                <a:gd name="connsiteY15" fmla="*/ 58102 h 153066"/>
                <a:gd name="connsiteX16" fmla="*/ 9445 w 57798"/>
                <a:gd name="connsiteY16" fmla="*/ 141637 h 153066"/>
                <a:gd name="connsiteX17" fmla="*/ 11712 w 57798"/>
                <a:gd name="connsiteY17" fmla="*/ 144018 h 153066"/>
                <a:gd name="connsiteX18" fmla="*/ 45992 w 57798"/>
                <a:gd name="connsiteY18" fmla="*/ 144018 h 153066"/>
                <a:gd name="connsiteX19" fmla="*/ 48258 w 57798"/>
                <a:gd name="connsiteY19" fmla="*/ 141637 h 153066"/>
                <a:gd name="connsiteX20" fmla="*/ 48258 w 57798"/>
                <a:gd name="connsiteY20" fmla="*/ 57436 h 153066"/>
                <a:gd name="connsiteX21" fmla="*/ 35226 w 57798"/>
                <a:gd name="connsiteY21" fmla="*/ 36386 h 153066"/>
                <a:gd name="connsiteX22" fmla="*/ 32582 w 57798"/>
                <a:gd name="connsiteY22" fmla="*/ 35052 h 153066"/>
                <a:gd name="connsiteX23" fmla="*/ 32582 w 57798"/>
                <a:gd name="connsiteY23" fmla="*/ 32004 h 153066"/>
                <a:gd name="connsiteX24" fmla="*/ 32582 w 57798"/>
                <a:gd name="connsiteY24" fmla="*/ 9525 h 15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798" h="153066">
                  <a:moveTo>
                    <a:pt x="45992" y="153067"/>
                  </a:moveTo>
                  <a:lnTo>
                    <a:pt x="11712" y="153067"/>
                  </a:lnTo>
                  <a:cubicBezTo>
                    <a:pt x="5244" y="153067"/>
                    <a:pt x="1" y="147779"/>
                    <a:pt x="1" y="141256"/>
                  </a:cubicBezTo>
                  <a:cubicBezTo>
                    <a:pt x="1" y="141224"/>
                    <a:pt x="1" y="141192"/>
                    <a:pt x="2" y="141161"/>
                  </a:cubicBezTo>
                  <a:lnTo>
                    <a:pt x="2" y="57626"/>
                  </a:lnTo>
                  <a:cubicBezTo>
                    <a:pt x="-110" y="45986"/>
                    <a:pt x="5840" y="35139"/>
                    <a:pt x="15678" y="29051"/>
                  </a:cubicBezTo>
                  <a:lnTo>
                    <a:pt x="15678" y="0"/>
                  </a:lnTo>
                  <a:lnTo>
                    <a:pt x="41931" y="0"/>
                  </a:lnTo>
                  <a:lnTo>
                    <a:pt x="41931" y="29242"/>
                  </a:lnTo>
                  <a:cubicBezTo>
                    <a:pt x="51884" y="35241"/>
                    <a:pt x="57926" y="46123"/>
                    <a:pt x="57796" y="57817"/>
                  </a:cubicBezTo>
                  <a:lnTo>
                    <a:pt x="57796" y="141542"/>
                  </a:lnTo>
                  <a:cubicBezTo>
                    <a:pt x="57592" y="147968"/>
                    <a:pt x="52367" y="153070"/>
                    <a:pt x="45992" y="153067"/>
                  </a:cubicBezTo>
                  <a:close/>
                  <a:moveTo>
                    <a:pt x="25122" y="9525"/>
                  </a:moveTo>
                  <a:lnTo>
                    <a:pt x="25122" y="35243"/>
                  </a:lnTo>
                  <a:lnTo>
                    <a:pt x="22477" y="37052"/>
                  </a:lnTo>
                  <a:cubicBezTo>
                    <a:pt x="14503" y="40982"/>
                    <a:pt x="9446" y="49151"/>
                    <a:pt x="9445" y="58102"/>
                  </a:cubicBezTo>
                  <a:lnTo>
                    <a:pt x="9445" y="141637"/>
                  </a:lnTo>
                  <a:cubicBezTo>
                    <a:pt x="9444" y="142916"/>
                    <a:pt x="10445" y="143967"/>
                    <a:pt x="11712" y="144018"/>
                  </a:cubicBezTo>
                  <a:lnTo>
                    <a:pt x="45992" y="144018"/>
                  </a:lnTo>
                  <a:cubicBezTo>
                    <a:pt x="47259" y="143967"/>
                    <a:pt x="48259" y="142916"/>
                    <a:pt x="48258" y="141637"/>
                  </a:cubicBezTo>
                  <a:lnTo>
                    <a:pt x="48258" y="57436"/>
                  </a:lnTo>
                  <a:cubicBezTo>
                    <a:pt x="48257" y="48484"/>
                    <a:pt x="43200" y="40315"/>
                    <a:pt x="35226" y="36386"/>
                  </a:cubicBezTo>
                  <a:lnTo>
                    <a:pt x="32582" y="35052"/>
                  </a:lnTo>
                  <a:lnTo>
                    <a:pt x="32582" y="32004"/>
                  </a:lnTo>
                  <a:lnTo>
                    <a:pt x="32582" y="9525"/>
                  </a:lnTo>
                  <a:close/>
                </a:path>
              </a:pathLst>
            </a:custGeom>
            <a:grpFill/>
            <a:ln w="9281" cap="flat">
              <a:noFill/>
              <a:prstDash val="solid"/>
              <a:miter/>
            </a:ln>
          </p:spPr>
          <p:txBody>
            <a:bodyPr rtlCol="0" anchor="ctr"/>
            <a:lstStyle/>
            <a:p>
              <a:endParaRPr lang="en-US"/>
            </a:p>
          </p:txBody>
        </p:sp>
        <p:sp>
          <p:nvSpPr>
            <p:cNvPr id="773" name="Freeform 772">
              <a:extLst>
                <a:ext uri="{FF2B5EF4-FFF2-40B4-BE49-F238E27FC236}">
                  <a16:creationId xmlns:a16="http://schemas.microsoft.com/office/drawing/2014/main" id="{58B53E4C-029E-E54D-B2CF-F53947DF753A}"/>
                </a:ext>
              </a:extLst>
            </p:cNvPr>
            <p:cNvSpPr/>
            <p:nvPr/>
          </p:nvSpPr>
          <p:spPr>
            <a:xfrm>
              <a:off x="4475580" y="3400234"/>
              <a:ext cx="16809" cy="9525"/>
            </a:xfrm>
            <a:custGeom>
              <a:avLst/>
              <a:gdLst>
                <a:gd name="connsiteX0" fmla="*/ 0 w 16809"/>
                <a:gd name="connsiteY0" fmla="*/ 0 h 9525"/>
                <a:gd name="connsiteX1" fmla="*/ 16810 w 16809"/>
                <a:gd name="connsiteY1" fmla="*/ 0 h 9525"/>
                <a:gd name="connsiteX2" fmla="*/ 16810 w 16809"/>
                <a:gd name="connsiteY2" fmla="*/ 9525 h 9525"/>
                <a:gd name="connsiteX3" fmla="*/ 0 w 16809"/>
                <a:gd name="connsiteY3" fmla="*/ 9525 h 9525"/>
              </a:gdLst>
              <a:ahLst/>
              <a:cxnLst>
                <a:cxn ang="0">
                  <a:pos x="connsiteX0" y="connsiteY0"/>
                </a:cxn>
                <a:cxn ang="0">
                  <a:pos x="connsiteX1" y="connsiteY1"/>
                </a:cxn>
                <a:cxn ang="0">
                  <a:pos x="connsiteX2" y="connsiteY2"/>
                </a:cxn>
                <a:cxn ang="0">
                  <a:pos x="connsiteX3" y="connsiteY3"/>
                </a:cxn>
              </a:cxnLst>
              <a:rect l="l" t="t" r="r" b="b"/>
              <a:pathLst>
                <a:path w="16809" h="9525">
                  <a:moveTo>
                    <a:pt x="0" y="0"/>
                  </a:moveTo>
                  <a:lnTo>
                    <a:pt x="16810" y="0"/>
                  </a:lnTo>
                  <a:lnTo>
                    <a:pt x="16810" y="9525"/>
                  </a:lnTo>
                  <a:lnTo>
                    <a:pt x="0" y="9525"/>
                  </a:lnTo>
                  <a:close/>
                </a:path>
              </a:pathLst>
            </a:custGeom>
            <a:grpFill/>
            <a:ln w="9281" cap="flat">
              <a:noFill/>
              <a:prstDash val="solid"/>
              <a:miter/>
            </a:ln>
          </p:spPr>
          <p:txBody>
            <a:bodyPr rtlCol="0" anchor="ctr"/>
            <a:lstStyle/>
            <a:p>
              <a:endParaRPr lang="en-US"/>
            </a:p>
          </p:txBody>
        </p:sp>
        <p:sp>
          <p:nvSpPr>
            <p:cNvPr id="774" name="Freeform 773">
              <a:extLst>
                <a:ext uri="{FF2B5EF4-FFF2-40B4-BE49-F238E27FC236}">
                  <a16:creationId xmlns:a16="http://schemas.microsoft.com/office/drawing/2014/main" id="{A90F256E-4228-624D-A024-FEFCA21C0E3F}"/>
                </a:ext>
              </a:extLst>
            </p:cNvPr>
            <p:cNvSpPr/>
            <p:nvPr/>
          </p:nvSpPr>
          <p:spPr>
            <a:xfrm>
              <a:off x="4543101" y="3382422"/>
              <a:ext cx="57890" cy="153066"/>
            </a:xfrm>
            <a:custGeom>
              <a:avLst/>
              <a:gdLst>
                <a:gd name="connsiteX0" fmla="*/ 46085 w 57890"/>
                <a:gd name="connsiteY0" fmla="*/ 153067 h 153066"/>
                <a:gd name="connsiteX1" fmla="*/ 11805 w 57890"/>
                <a:gd name="connsiteY1" fmla="*/ 153067 h 153066"/>
                <a:gd name="connsiteX2" fmla="*/ 1 w 57890"/>
                <a:gd name="connsiteY2" fmla="*/ 141161 h 153066"/>
                <a:gd name="connsiteX3" fmla="*/ 1 w 57890"/>
                <a:gd name="connsiteY3" fmla="*/ 57626 h 153066"/>
                <a:gd name="connsiteX4" fmla="*/ 15771 w 57890"/>
                <a:gd name="connsiteY4" fmla="*/ 29051 h 153066"/>
                <a:gd name="connsiteX5" fmla="*/ 15771 w 57890"/>
                <a:gd name="connsiteY5" fmla="*/ 0 h 153066"/>
                <a:gd name="connsiteX6" fmla="*/ 42025 w 57890"/>
                <a:gd name="connsiteY6" fmla="*/ 0 h 153066"/>
                <a:gd name="connsiteX7" fmla="*/ 42025 w 57890"/>
                <a:gd name="connsiteY7" fmla="*/ 29242 h 153066"/>
                <a:gd name="connsiteX8" fmla="*/ 57890 w 57890"/>
                <a:gd name="connsiteY8" fmla="*/ 57817 h 153066"/>
                <a:gd name="connsiteX9" fmla="*/ 57890 w 57890"/>
                <a:gd name="connsiteY9" fmla="*/ 141542 h 153066"/>
                <a:gd name="connsiteX10" fmla="*/ 46085 w 57890"/>
                <a:gd name="connsiteY10" fmla="*/ 153067 h 153066"/>
                <a:gd name="connsiteX11" fmla="*/ 25215 w 57890"/>
                <a:gd name="connsiteY11" fmla="*/ 9525 h 153066"/>
                <a:gd name="connsiteX12" fmla="*/ 25215 w 57890"/>
                <a:gd name="connsiteY12" fmla="*/ 35243 h 153066"/>
                <a:gd name="connsiteX13" fmla="*/ 22571 w 57890"/>
                <a:gd name="connsiteY13" fmla="*/ 36576 h 153066"/>
                <a:gd name="connsiteX14" fmla="*/ 9444 w 57890"/>
                <a:gd name="connsiteY14" fmla="*/ 57626 h 153066"/>
                <a:gd name="connsiteX15" fmla="*/ 9444 w 57890"/>
                <a:gd name="connsiteY15" fmla="*/ 141161 h 153066"/>
                <a:gd name="connsiteX16" fmla="*/ 11805 w 57890"/>
                <a:gd name="connsiteY16" fmla="*/ 143542 h 153066"/>
                <a:gd name="connsiteX17" fmla="*/ 46085 w 57890"/>
                <a:gd name="connsiteY17" fmla="*/ 143542 h 153066"/>
                <a:gd name="connsiteX18" fmla="*/ 48446 w 57890"/>
                <a:gd name="connsiteY18" fmla="*/ 141161 h 153066"/>
                <a:gd name="connsiteX19" fmla="*/ 48446 w 57890"/>
                <a:gd name="connsiteY19" fmla="*/ 57436 h 153066"/>
                <a:gd name="connsiteX20" fmla="*/ 35320 w 57890"/>
                <a:gd name="connsiteY20" fmla="*/ 36386 h 153066"/>
                <a:gd name="connsiteX21" fmla="*/ 32675 w 57890"/>
                <a:gd name="connsiteY21" fmla="*/ 35052 h 153066"/>
                <a:gd name="connsiteX22" fmla="*/ 32675 w 57890"/>
                <a:gd name="connsiteY22" fmla="*/ 9525 h 15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890" h="153066">
                  <a:moveTo>
                    <a:pt x="46085" y="153067"/>
                  </a:moveTo>
                  <a:lnTo>
                    <a:pt x="11805" y="153067"/>
                  </a:lnTo>
                  <a:cubicBezTo>
                    <a:pt x="5286" y="153067"/>
                    <a:pt x="1" y="147736"/>
                    <a:pt x="1" y="141161"/>
                  </a:cubicBezTo>
                  <a:lnTo>
                    <a:pt x="1" y="57626"/>
                  </a:lnTo>
                  <a:cubicBezTo>
                    <a:pt x="-72" y="45971"/>
                    <a:pt x="5911" y="35129"/>
                    <a:pt x="15771" y="29051"/>
                  </a:cubicBezTo>
                  <a:lnTo>
                    <a:pt x="15771" y="0"/>
                  </a:lnTo>
                  <a:lnTo>
                    <a:pt x="42025" y="0"/>
                  </a:lnTo>
                  <a:lnTo>
                    <a:pt x="42025" y="29242"/>
                  </a:lnTo>
                  <a:cubicBezTo>
                    <a:pt x="51935" y="35282"/>
                    <a:pt x="57962" y="46138"/>
                    <a:pt x="57890" y="57817"/>
                  </a:cubicBezTo>
                  <a:lnTo>
                    <a:pt x="57890" y="141542"/>
                  </a:lnTo>
                  <a:cubicBezTo>
                    <a:pt x="57686" y="147968"/>
                    <a:pt x="52460" y="153070"/>
                    <a:pt x="46085" y="153067"/>
                  </a:cubicBezTo>
                  <a:close/>
                  <a:moveTo>
                    <a:pt x="25215" y="9525"/>
                  </a:moveTo>
                  <a:lnTo>
                    <a:pt x="25215" y="35243"/>
                  </a:lnTo>
                  <a:lnTo>
                    <a:pt x="22571" y="36576"/>
                  </a:lnTo>
                  <a:cubicBezTo>
                    <a:pt x="14560" y="40479"/>
                    <a:pt x="9463" y="48653"/>
                    <a:pt x="9444" y="57626"/>
                  </a:cubicBezTo>
                  <a:lnTo>
                    <a:pt x="9444" y="141161"/>
                  </a:lnTo>
                  <a:cubicBezTo>
                    <a:pt x="9444" y="142476"/>
                    <a:pt x="10501" y="143542"/>
                    <a:pt x="11805" y="143542"/>
                  </a:cubicBezTo>
                  <a:lnTo>
                    <a:pt x="46085" y="143542"/>
                  </a:lnTo>
                  <a:cubicBezTo>
                    <a:pt x="47389" y="143542"/>
                    <a:pt x="48446" y="142476"/>
                    <a:pt x="48446" y="141161"/>
                  </a:cubicBezTo>
                  <a:lnTo>
                    <a:pt x="48446" y="57436"/>
                  </a:lnTo>
                  <a:cubicBezTo>
                    <a:pt x="48428" y="48463"/>
                    <a:pt x="43330" y="40288"/>
                    <a:pt x="35320" y="36386"/>
                  </a:cubicBezTo>
                  <a:lnTo>
                    <a:pt x="32675" y="35052"/>
                  </a:lnTo>
                  <a:lnTo>
                    <a:pt x="32675" y="9525"/>
                  </a:lnTo>
                  <a:close/>
                </a:path>
              </a:pathLst>
            </a:custGeom>
            <a:grpFill/>
            <a:ln w="9281" cap="flat">
              <a:noFill/>
              <a:prstDash val="solid"/>
              <a:miter/>
            </a:ln>
          </p:spPr>
          <p:txBody>
            <a:bodyPr rtlCol="0" anchor="ctr"/>
            <a:lstStyle/>
            <a:p>
              <a:endParaRPr lang="en-US"/>
            </a:p>
          </p:txBody>
        </p:sp>
        <p:sp>
          <p:nvSpPr>
            <p:cNvPr id="775" name="Freeform 774">
              <a:extLst>
                <a:ext uri="{FF2B5EF4-FFF2-40B4-BE49-F238E27FC236}">
                  <a16:creationId xmlns:a16="http://schemas.microsoft.com/office/drawing/2014/main" id="{95542FCE-6822-1346-B58B-7E9DC7A29887}"/>
                </a:ext>
              </a:extLst>
            </p:cNvPr>
            <p:cNvSpPr/>
            <p:nvPr/>
          </p:nvSpPr>
          <p:spPr>
            <a:xfrm>
              <a:off x="4563595" y="3400234"/>
              <a:ext cx="16809" cy="9525"/>
            </a:xfrm>
            <a:custGeom>
              <a:avLst/>
              <a:gdLst>
                <a:gd name="connsiteX0" fmla="*/ 0 w 16809"/>
                <a:gd name="connsiteY0" fmla="*/ 0 h 9525"/>
                <a:gd name="connsiteX1" fmla="*/ 16810 w 16809"/>
                <a:gd name="connsiteY1" fmla="*/ 0 h 9525"/>
                <a:gd name="connsiteX2" fmla="*/ 16810 w 16809"/>
                <a:gd name="connsiteY2" fmla="*/ 9525 h 9525"/>
                <a:gd name="connsiteX3" fmla="*/ 0 w 16809"/>
                <a:gd name="connsiteY3" fmla="*/ 9525 h 9525"/>
              </a:gdLst>
              <a:ahLst/>
              <a:cxnLst>
                <a:cxn ang="0">
                  <a:pos x="connsiteX0" y="connsiteY0"/>
                </a:cxn>
                <a:cxn ang="0">
                  <a:pos x="connsiteX1" y="connsiteY1"/>
                </a:cxn>
                <a:cxn ang="0">
                  <a:pos x="connsiteX2" y="connsiteY2"/>
                </a:cxn>
                <a:cxn ang="0">
                  <a:pos x="connsiteX3" y="connsiteY3"/>
                </a:cxn>
              </a:cxnLst>
              <a:rect l="l" t="t" r="r" b="b"/>
              <a:pathLst>
                <a:path w="16809" h="9525">
                  <a:moveTo>
                    <a:pt x="0" y="0"/>
                  </a:moveTo>
                  <a:lnTo>
                    <a:pt x="16810" y="0"/>
                  </a:lnTo>
                  <a:lnTo>
                    <a:pt x="16810" y="9525"/>
                  </a:lnTo>
                  <a:lnTo>
                    <a:pt x="0" y="9525"/>
                  </a:lnTo>
                  <a:close/>
                </a:path>
              </a:pathLst>
            </a:custGeom>
            <a:grpFill/>
            <a:ln w="9281" cap="flat">
              <a:noFill/>
              <a:prstDash val="solid"/>
              <a:miter/>
            </a:ln>
          </p:spPr>
          <p:txBody>
            <a:bodyPr rtlCol="0" anchor="ctr"/>
            <a:lstStyle/>
            <a:p>
              <a:endParaRPr lang="en-US"/>
            </a:p>
          </p:txBody>
        </p:sp>
        <p:sp>
          <p:nvSpPr>
            <p:cNvPr id="776" name="Freeform 775">
              <a:extLst>
                <a:ext uri="{FF2B5EF4-FFF2-40B4-BE49-F238E27FC236}">
                  <a16:creationId xmlns:a16="http://schemas.microsoft.com/office/drawing/2014/main" id="{A5C79462-22E7-BF48-BBFE-8F0E0F4D9B81}"/>
                </a:ext>
              </a:extLst>
            </p:cNvPr>
            <p:cNvSpPr/>
            <p:nvPr/>
          </p:nvSpPr>
          <p:spPr>
            <a:xfrm>
              <a:off x="4631116" y="3382422"/>
              <a:ext cx="57796" cy="153066"/>
            </a:xfrm>
            <a:custGeom>
              <a:avLst/>
              <a:gdLst>
                <a:gd name="connsiteX0" fmla="*/ 46085 w 57796"/>
                <a:gd name="connsiteY0" fmla="*/ 153067 h 153066"/>
                <a:gd name="connsiteX1" fmla="*/ 11711 w 57796"/>
                <a:gd name="connsiteY1" fmla="*/ 153067 h 153066"/>
                <a:gd name="connsiteX2" fmla="*/ 1 w 57796"/>
                <a:gd name="connsiteY2" fmla="*/ 141161 h 153066"/>
                <a:gd name="connsiteX3" fmla="*/ 1 w 57796"/>
                <a:gd name="connsiteY3" fmla="*/ 57626 h 153066"/>
                <a:gd name="connsiteX4" fmla="*/ 15771 w 57796"/>
                <a:gd name="connsiteY4" fmla="*/ 29051 h 153066"/>
                <a:gd name="connsiteX5" fmla="*/ 15771 w 57796"/>
                <a:gd name="connsiteY5" fmla="*/ 0 h 153066"/>
                <a:gd name="connsiteX6" fmla="*/ 42025 w 57796"/>
                <a:gd name="connsiteY6" fmla="*/ 0 h 153066"/>
                <a:gd name="connsiteX7" fmla="*/ 42025 w 57796"/>
                <a:gd name="connsiteY7" fmla="*/ 29242 h 153066"/>
                <a:gd name="connsiteX8" fmla="*/ 57795 w 57796"/>
                <a:gd name="connsiteY8" fmla="*/ 57817 h 153066"/>
                <a:gd name="connsiteX9" fmla="*/ 57795 w 57796"/>
                <a:gd name="connsiteY9" fmla="*/ 141542 h 153066"/>
                <a:gd name="connsiteX10" fmla="*/ 46085 w 57796"/>
                <a:gd name="connsiteY10" fmla="*/ 153067 h 153066"/>
                <a:gd name="connsiteX11" fmla="*/ 25215 w 57796"/>
                <a:gd name="connsiteY11" fmla="*/ 9525 h 153066"/>
                <a:gd name="connsiteX12" fmla="*/ 25215 w 57796"/>
                <a:gd name="connsiteY12" fmla="*/ 35243 h 153066"/>
                <a:gd name="connsiteX13" fmla="*/ 22571 w 57796"/>
                <a:gd name="connsiteY13" fmla="*/ 36576 h 153066"/>
                <a:gd name="connsiteX14" fmla="*/ 9444 w 57796"/>
                <a:gd name="connsiteY14" fmla="*/ 57626 h 153066"/>
                <a:gd name="connsiteX15" fmla="*/ 9444 w 57796"/>
                <a:gd name="connsiteY15" fmla="*/ 141161 h 153066"/>
                <a:gd name="connsiteX16" fmla="*/ 11711 w 57796"/>
                <a:gd name="connsiteY16" fmla="*/ 143542 h 153066"/>
                <a:gd name="connsiteX17" fmla="*/ 46085 w 57796"/>
                <a:gd name="connsiteY17" fmla="*/ 143542 h 153066"/>
                <a:gd name="connsiteX18" fmla="*/ 48354 w 57796"/>
                <a:gd name="connsiteY18" fmla="*/ 141258 h 153066"/>
                <a:gd name="connsiteX19" fmla="*/ 48352 w 57796"/>
                <a:gd name="connsiteY19" fmla="*/ 141161 h 153066"/>
                <a:gd name="connsiteX20" fmla="*/ 48352 w 57796"/>
                <a:gd name="connsiteY20" fmla="*/ 57436 h 153066"/>
                <a:gd name="connsiteX21" fmla="*/ 35320 w 57796"/>
                <a:gd name="connsiteY21" fmla="*/ 36386 h 153066"/>
                <a:gd name="connsiteX22" fmla="*/ 32675 w 57796"/>
                <a:gd name="connsiteY22" fmla="*/ 35052 h 153066"/>
                <a:gd name="connsiteX23" fmla="*/ 32675 w 57796"/>
                <a:gd name="connsiteY23" fmla="*/ 9525 h 15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796" h="153066">
                  <a:moveTo>
                    <a:pt x="46085" y="153067"/>
                  </a:moveTo>
                  <a:lnTo>
                    <a:pt x="11711" y="153067"/>
                  </a:lnTo>
                  <a:cubicBezTo>
                    <a:pt x="5228" y="153014"/>
                    <a:pt x="0" y="147699"/>
                    <a:pt x="1" y="141161"/>
                  </a:cubicBezTo>
                  <a:lnTo>
                    <a:pt x="1" y="57626"/>
                  </a:lnTo>
                  <a:cubicBezTo>
                    <a:pt x="-72" y="45971"/>
                    <a:pt x="5911" y="35129"/>
                    <a:pt x="15771" y="29051"/>
                  </a:cubicBezTo>
                  <a:lnTo>
                    <a:pt x="15771" y="0"/>
                  </a:lnTo>
                  <a:lnTo>
                    <a:pt x="42025" y="0"/>
                  </a:lnTo>
                  <a:lnTo>
                    <a:pt x="42025" y="29242"/>
                  </a:lnTo>
                  <a:cubicBezTo>
                    <a:pt x="51913" y="35292"/>
                    <a:pt x="57906" y="46152"/>
                    <a:pt x="57795" y="57817"/>
                  </a:cubicBezTo>
                  <a:lnTo>
                    <a:pt x="57795" y="141542"/>
                  </a:lnTo>
                  <a:cubicBezTo>
                    <a:pt x="57642" y="147953"/>
                    <a:pt x="52444" y="153069"/>
                    <a:pt x="46085" y="153067"/>
                  </a:cubicBezTo>
                  <a:close/>
                  <a:moveTo>
                    <a:pt x="25215" y="9525"/>
                  </a:moveTo>
                  <a:lnTo>
                    <a:pt x="25215" y="35243"/>
                  </a:lnTo>
                  <a:lnTo>
                    <a:pt x="22571" y="36576"/>
                  </a:lnTo>
                  <a:cubicBezTo>
                    <a:pt x="14560" y="40479"/>
                    <a:pt x="9463" y="48653"/>
                    <a:pt x="9444" y="57626"/>
                  </a:cubicBezTo>
                  <a:lnTo>
                    <a:pt x="9444" y="141161"/>
                  </a:lnTo>
                  <a:cubicBezTo>
                    <a:pt x="9443" y="142439"/>
                    <a:pt x="10444" y="143491"/>
                    <a:pt x="11711" y="143542"/>
                  </a:cubicBezTo>
                  <a:lnTo>
                    <a:pt x="46085" y="143542"/>
                  </a:lnTo>
                  <a:cubicBezTo>
                    <a:pt x="47337" y="143543"/>
                    <a:pt x="48353" y="142520"/>
                    <a:pt x="48354" y="141258"/>
                  </a:cubicBezTo>
                  <a:cubicBezTo>
                    <a:pt x="48354" y="141225"/>
                    <a:pt x="48353" y="141193"/>
                    <a:pt x="48352" y="141161"/>
                  </a:cubicBezTo>
                  <a:lnTo>
                    <a:pt x="48352" y="57436"/>
                  </a:lnTo>
                  <a:cubicBezTo>
                    <a:pt x="48351" y="48484"/>
                    <a:pt x="43294" y="40315"/>
                    <a:pt x="35320" y="36386"/>
                  </a:cubicBezTo>
                  <a:lnTo>
                    <a:pt x="32675" y="35052"/>
                  </a:lnTo>
                  <a:lnTo>
                    <a:pt x="32675" y="9525"/>
                  </a:lnTo>
                  <a:close/>
                </a:path>
              </a:pathLst>
            </a:custGeom>
            <a:grpFill/>
            <a:ln w="9281" cap="flat">
              <a:noFill/>
              <a:prstDash val="solid"/>
              <a:miter/>
            </a:ln>
          </p:spPr>
          <p:txBody>
            <a:bodyPr rtlCol="0" anchor="ctr"/>
            <a:lstStyle/>
            <a:p>
              <a:endParaRPr lang="en-US"/>
            </a:p>
          </p:txBody>
        </p:sp>
        <p:sp>
          <p:nvSpPr>
            <p:cNvPr id="777" name="Freeform 776">
              <a:extLst>
                <a:ext uri="{FF2B5EF4-FFF2-40B4-BE49-F238E27FC236}">
                  <a16:creationId xmlns:a16="http://schemas.microsoft.com/office/drawing/2014/main" id="{92C13E2A-306B-9B4B-8A39-1A416EA9598C}"/>
                </a:ext>
              </a:extLst>
            </p:cNvPr>
            <p:cNvSpPr/>
            <p:nvPr/>
          </p:nvSpPr>
          <p:spPr>
            <a:xfrm>
              <a:off x="4651609" y="3400234"/>
              <a:ext cx="16809" cy="9525"/>
            </a:xfrm>
            <a:custGeom>
              <a:avLst/>
              <a:gdLst>
                <a:gd name="connsiteX0" fmla="*/ 0 w 16809"/>
                <a:gd name="connsiteY0" fmla="*/ 0 h 9525"/>
                <a:gd name="connsiteX1" fmla="*/ 16810 w 16809"/>
                <a:gd name="connsiteY1" fmla="*/ 0 h 9525"/>
                <a:gd name="connsiteX2" fmla="*/ 16810 w 16809"/>
                <a:gd name="connsiteY2" fmla="*/ 9525 h 9525"/>
                <a:gd name="connsiteX3" fmla="*/ 0 w 16809"/>
                <a:gd name="connsiteY3" fmla="*/ 9525 h 9525"/>
              </a:gdLst>
              <a:ahLst/>
              <a:cxnLst>
                <a:cxn ang="0">
                  <a:pos x="connsiteX0" y="connsiteY0"/>
                </a:cxn>
                <a:cxn ang="0">
                  <a:pos x="connsiteX1" y="connsiteY1"/>
                </a:cxn>
                <a:cxn ang="0">
                  <a:pos x="connsiteX2" y="connsiteY2"/>
                </a:cxn>
                <a:cxn ang="0">
                  <a:pos x="connsiteX3" y="connsiteY3"/>
                </a:cxn>
              </a:cxnLst>
              <a:rect l="l" t="t" r="r" b="b"/>
              <a:pathLst>
                <a:path w="16809" h="9525">
                  <a:moveTo>
                    <a:pt x="0" y="0"/>
                  </a:moveTo>
                  <a:lnTo>
                    <a:pt x="16810" y="0"/>
                  </a:lnTo>
                  <a:lnTo>
                    <a:pt x="16810" y="9525"/>
                  </a:lnTo>
                  <a:lnTo>
                    <a:pt x="0" y="9525"/>
                  </a:lnTo>
                  <a:close/>
                </a:path>
              </a:pathLst>
            </a:custGeom>
            <a:grpFill/>
            <a:ln w="9281" cap="flat">
              <a:noFill/>
              <a:prstDash val="solid"/>
              <a:miter/>
            </a:ln>
          </p:spPr>
          <p:txBody>
            <a:bodyPr rtlCol="0" anchor="ctr"/>
            <a:lstStyle/>
            <a:p>
              <a:endParaRPr lang="en-US"/>
            </a:p>
          </p:txBody>
        </p:sp>
        <p:sp>
          <p:nvSpPr>
            <p:cNvPr id="778" name="Freeform 777">
              <a:extLst>
                <a:ext uri="{FF2B5EF4-FFF2-40B4-BE49-F238E27FC236}">
                  <a16:creationId xmlns:a16="http://schemas.microsoft.com/office/drawing/2014/main" id="{84F3077E-3616-3A45-B683-A347B4ACCCDF}"/>
                </a:ext>
              </a:extLst>
            </p:cNvPr>
            <p:cNvSpPr/>
            <p:nvPr/>
          </p:nvSpPr>
          <p:spPr>
            <a:xfrm>
              <a:off x="4479358" y="3337274"/>
              <a:ext cx="9443" cy="28479"/>
            </a:xfrm>
            <a:custGeom>
              <a:avLst/>
              <a:gdLst>
                <a:gd name="connsiteX0" fmla="*/ 0 w 9443"/>
                <a:gd name="connsiteY0" fmla="*/ 0 h 28479"/>
                <a:gd name="connsiteX1" fmla="*/ 9444 w 9443"/>
                <a:gd name="connsiteY1" fmla="*/ 0 h 28479"/>
                <a:gd name="connsiteX2" fmla="*/ 9444 w 9443"/>
                <a:gd name="connsiteY2" fmla="*/ 28480 h 28479"/>
                <a:gd name="connsiteX3" fmla="*/ 0 w 9443"/>
                <a:gd name="connsiteY3" fmla="*/ 28480 h 28479"/>
              </a:gdLst>
              <a:ahLst/>
              <a:cxnLst>
                <a:cxn ang="0">
                  <a:pos x="connsiteX0" y="connsiteY0"/>
                </a:cxn>
                <a:cxn ang="0">
                  <a:pos x="connsiteX1" y="connsiteY1"/>
                </a:cxn>
                <a:cxn ang="0">
                  <a:pos x="connsiteX2" y="connsiteY2"/>
                </a:cxn>
                <a:cxn ang="0">
                  <a:pos x="connsiteX3" y="connsiteY3"/>
                </a:cxn>
              </a:cxnLst>
              <a:rect l="l" t="t" r="r" b="b"/>
              <a:pathLst>
                <a:path w="9443" h="28479">
                  <a:moveTo>
                    <a:pt x="0" y="0"/>
                  </a:moveTo>
                  <a:lnTo>
                    <a:pt x="9444" y="0"/>
                  </a:lnTo>
                  <a:lnTo>
                    <a:pt x="9444" y="28480"/>
                  </a:lnTo>
                  <a:lnTo>
                    <a:pt x="0" y="28480"/>
                  </a:lnTo>
                  <a:close/>
                </a:path>
              </a:pathLst>
            </a:custGeom>
            <a:grpFill/>
            <a:ln w="9281" cap="flat">
              <a:noFill/>
              <a:prstDash val="solid"/>
              <a:miter/>
            </a:ln>
          </p:spPr>
          <p:txBody>
            <a:bodyPr rtlCol="0" anchor="ctr"/>
            <a:lstStyle/>
            <a:p>
              <a:endParaRPr lang="en-US"/>
            </a:p>
          </p:txBody>
        </p:sp>
        <p:sp>
          <p:nvSpPr>
            <p:cNvPr id="779" name="Freeform 778">
              <a:extLst>
                <a:ext uri="{FF2B5EF4-FFF2-40B4-BE49-F238E27FC236}">
                  <a16:creationId xmlns:a16="http://schemas.microsoft.com/office/drawing/2014/main" id="{B08E88F3-9125-EA4F-8BA7-7D8AF40813FB}"/>
                </a:ext>
              </a:extLst>
            </p:cNvPr>
            <p:cNvSpPr/>
            <p:nvPr/>
          </p:nvSpPr>
          <p:spPr>
            <a:xfrm>
              <a:off x="4455654" y="3305175"/>
              <a:ext cx="56661" cy="36861"/>
            </a:xfrm>
            <a:custGeom>
              <a:avLst/>
              <a:gdLst>
                <a:gd name="connsiteX0" fmla="*/ 56662 w 56661"/>
                <a:gd name="connsiteY0" fmla="*/ 36862 h 36861"/>
                <a:gd name="connsiteX1" fmla="*/ 0 w 56661"/>
                <a:gd name="connsiteY1" fmla="*/ 36862 h 36861"/>
                <a:gd name="connsiteX2" fmla="*/ 0 w 56661"/>
                <a:gd name="connsiteY2" fmla="*/ 0 h 36861"/>
                <a:gd name="connsiteX3" fmla="*/ 56662 w 56661"/>
                <a:gd name="connsiteY3" fmla="*/ 0 h 36861"/>
                <a:gd name="connsiteX4" fmla="*/ 9444 w 56661"/>
                <a:gd name="connsiteY4" fmla="*/ 27337 h 36861"/>
                <a:gd name="connsiteX5" fmla="*/ 47218 w 56661"/>
                <a:gd name="connsiteY5" fmla="*/ 27337 h 36861"/>
                <a:gd name="connsiteX6" fmla="*/ 47218 w 56661"/>
                <a:gd name="connsiteY6" fmla="*/ 9525 h 36861"/>
                <a:gd name="connsiteX7" fmla="*/ 9444 w 56661"/>
                <a:gd name="connsiteY7" fmla="*/ 9525 h 3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661" h="36861">
                  <a:moveTo>
                    <a:pt x="56662" y="36862"/>
                  </a:moveTo>
                  <a:lnTo>
                    <a:pt x="0" y="36862"/>
                  </a:lnTo>
                  <a:lnTo>
                    <a:pt x="0" y="0"/>
                  </a:lnTo>
                  <a:lnTo>
                    <a:pt x="56662" y="0"/>
                  </a:lnTo>
                  <a:close/>
                  <a:moveTo>
                    <a:pt x="9444" y="27337"/>
                  </a:moveTo>
                  <a:lnTo>
                    <a:pt x="47218" y="27337"/>
                  </a:lnTo>
                  <a:lnTo>
                    <a:pt x="47218" y="9525"/>
                  </a:lnTo>
                  <a:lnTo>
                    <a:pt x="9444" y="9525"/>
                  </a:lnTo>
                  <a:close/>
                </a:path>
              </a:pathLst>
            </a:custGeom>
            <a:grpFill/>
            <a:ln w="9281" cap="flat">
              <a:noFill/>
              <a:prstDash val="solid"/>
              <a:miter/>
            </a:ln>
          </p:spPr>
          <p:txBody>
            <a:bodyPr rtlCol="0" anchor="ctr"/>
            <a:lstStyle/>
            <a:p>
              <a:endParaRPr lang="en-US"/>
            </a:p>
          </p:txBody>
        </p:sp>
        <p:sp>
          <p:nvSpPr>
            <p:cNvPr id="780" name="Freeform 779">
              <a:extLst>
                <a:ext uri="{FF2B5EF4-FFF2-40B4-BE49-F238E27FC236}">
                  <a16:creationId xmlns:a16="http://schemas.microsoft.com/office/drawing/2014/main" id="{B6329357-3CAE-7643-A297-0644984C0169}"/>
                </a:ext>
              </a:extLst>
            </p:cNvPr>
            <p:cNvSpPr/>
            <p:nvPr/>
          </p:nvSpPr>
          <p:spPr>
            <a:xfrm>
              <a:off x="4387850" y="3257550"/>
              <a:ext cx="368300" cy="57150"/>
            </a:xfrm>
            <a:custGeom>
              <a:avLst/>
              <a:gdLst>
                <a:gd name="connsiteX0" fmla="*/ 347619 w 368300"/>
                <a:gd name="connsiteY0" fmla="*/ 57150 h 57150"/>
                <a:gd name="connsiteX1" fmla="*/ 20681 w 368300"/>
                <a:gd name="connsiteY1" fmla="*/ 57150 h 57150"/>
                <a:gd name="connsiteX2" fmla="*/ 0 w 368300"/>
                <a:gd name="connsiteY2" fmla="*/ 16669 h 57150"/>
                <a:gd name="connsiteX3" fmla="*/ 0 w 368300"/>
                <a:gd name="connsiteY3" fmla="*/ 0 h 57150"/>
                <a:gd name="connsiteX4" fmla="*/ 368300 w 368300"/>
                <a:gd name="connsiteY4" fmla="*/ 0 h 57150"/>
                <a:gd name="connsiteX5" fmla="*/ 368300 w 368300"/>
                <a:gd name="connsiteY5" fmla="*/ 19526 h 57150"/>
                <a:gd name="connsiteX6" fmla="*/ 26536 w 368300"/>
                <a:gd name="connsiteY6" fmla="*/ 47625 h 57150"/>
                <a:gd name="connsiteX7" fmla="*/ 342047 w 368300"/>
                <a:gd name="connsiteY7" fmla="*/ 47625 h 57150"/>
                <a:gd name="connsiteX8" fmla="*/ 358856 w 368300"/>
                <a:gd name="connsiteY8" fmla="*/ 17050 h 57150"/>
                <a:gd name="connsiteX9" fmla="*/ 358856 w 368300"/>
                <a:gd name="connsiteY9" fmla="*/ 9525 h 57150"/>
                <a:gd name="connsiteX10" fmla="*/ 9444 w 368300"/>
                <a:gd name="connsiteY10" fmla="*/ 9525 h 57150"/>
                <a:gd name="connsiteX11" fmla="*/ 9444 w 368300"/>
                <a:gd name="connsiteY11" fmla="*/ 1438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300" h="57150">
                  <a:moveTo>
                    <a:pt x="347619" y="57150"/>
                  </a:moveTo>
                  <a:lnTo>
                    <a:pt x="20681" y="57150"/>
                  </a:lnTo>
                  <a:lnTo>
                    <a:pt x="0" y="16669"/>
                  </a:lnTo>
                  <a:lnTo>
                    <a:pt x="0" y="0"/>
                  </a:lnTo>
                  <a:lnTo>
                    <a:pt x="368300" y="0"/>
                  </a:lnTo>
                  <a:lnTo>
                    <a:pt x="368300" y="19526"/>
                  </a:lnTo>
                  <a:close/>
                  <a:moveTo>
                    <a:pt x="26536" y="47625"/>
                  </a:moveTo>
                  <a:lnTo>
                    <a:pt x="342047" y="47625"/>
                  </a:lnTo>
                  <a:lnTo>
                    <a:pt x="358856" y="17050"/>
                  </a:lnTo>
                  <a:lnTo>
                    <a:pt x="358856" y="9525"/>
                  </a:lnTo>
                  <a:lnTo>
                    <a:pt x="9444" y="9525"/>
                  </a:lnTo>
                  <a:lnTo>
                    <a:pt x="9444" y="14383"/>
                  </a:lnTo>
                  <a:close/>
                </a:path>
              </a:pathLst>
            </a:custGeom>
            <a:grpFill/>
            <a:ln w="9281" cap="flat">
              <a:noFill/>
              <a:prstDash val="solid"/>
              <a:miter/>
            </a:ln>
          </p:spPr>
          <p:txBody>
            <a:bodyPr rtlCol="0" anchor="ctr"/>
            <a:lstStyle/>
            <a:p>
              <a:endParaRPr lang="en-US"/>
            </a:p>
          </p:txBody>
        </p:sp>
      </p:grpSp>
      <p:grpSp>
        <p:nvGrpSpPr>
          <p:cNvPr id="781" name="Graphic 358">
            <a:extLst>
              <a:ext uri="{FF2B5EF4-FFF2-40B4-BE49-F238E27FC236}">
                <a16:creationId xmlns:a16="http://schemas.microsoft.com/office/drawing/2014/main" id="{0F5ADE06-168B-AB4D-A613-7F23CF5C1101}"/>
              </a:ext>
            </a:extLst>
          </p:cNvPr>
          <p:cNvGrpSpPr/>
          <p:nvPr userDrawn="1"/>
        </p:nvGrpSpPr>
        <p:grpSpPr>
          <a:xfrm>
            <a:off x="3110474" y="1873068"/>
            <a:ext cx="259302" cy="261063"/>
            <a:chOff x="4400546" y="3257355"/>
            <a:chExt cx="345131" cy="347475"/>
          </a:xfrm>
          <a:solidFill>
            <a:schemeClr val="accent1"/>
          </a:solidFill>
        </p:grpSpPr>
        <p:sp>
          <p:nvSpPr>
            <p:cNvPr id="782" name="Freeform 781">
              <a:extLst>
                <a:ext uri="{FF2B5EF4-FFF2-40B4-BE49-F238E27FC236}">
                  <a16:creationId xmlns:a16="http://schemas.microsoft.com/office/drawing/2014/main" id="{22D539B6-B2CE-2544-AC79-91B98A19BAA2}"/>
                </a:ext>
              </a:extLst>
            </p:cNvPr>
            <p:cNvSpPr/>
            <p:nvPr/>
          </p:nvSpPr>
          <p:spPr>
            <a:xfrm>
              <a:off x="4483935" y="3378507"/>
              <a:ext cx="178169" cy="58980"/>
            </a:xfrm>
            <a:custGeom>
              <a:avLst/>
              <a:gdLst>
                <a:gd name="connsiteX0" fmla="*/ 15407 w 178169"/>
                <a:gd name="connsiteY0" fmla="*/ 58875 h 58980"/>
                <a:gd name="connsiteX1" fmla="*/ 1 w 178169"/>
                <a:gd name="connsiteY1" fmla="*/ 43470 h 58980"/>
                <a:gd name="connsiteX2" fmla="*/ 23 w 178169"/>
                <a:gd name="connsiteY2" fmla="*/ 42397 h 58980"/>
                <a:gd name="connsiteX3" fmla="*/ 5676 w 178169"/>
                <a:gd name="connsiteY3" fmla="*/ 30776 h 58980"/>
                <a:gd name="connsiteX4" fmla="*/ 172492 w 178169"/>
                <a:gd name="connsiteY4" fmla="*/ 30776 h 58980"/>
                <a:gd name="connsiteX5" fmla="*/ 178146 w 178169"/>
                <a:gd name="connsiteY5" fmla="*/ 42397 h 58980"/>
                <a:gd name="connsiteX6" fmla="*/ 163721 w 178169"/>
                <a:gd name="connsiteY6" fmla="*/ 58956 h 58980"/>
                <a:gd name="connsiteX7" fmla="*/ 153216 w 178169"/>
                <a:gd name="connsiteY7" fmla="*/ 55446 h 58980"/>
                <a:gd name="connsiteX8" fmla="*/ 24767 w 178169"/>
                <a:gd name="connsiteY8" fmla="*/ 55446 h 58980"/>
                <a:gd name="connsiteX9" fmla="*/ 15407 w 178169"/>
                <a:gd name="connsiteY9" fmla="*/ 58875 h 58980"/>
                <a:gd name="connsiteX10" fmla="*/ 89548 w 178169"/>
                <a:gd name="connsiteY10" fmla="*/ 9440 h 58980"/>
                <a:gd name="connsiteX11" fmla="*/ 11978 w 178169"/>
                <a:gd name="connsiteY11" fmla="*/ 38015 h 58980"/>
                <a:gd name="connsiteX12" fmla="*/ 9661 w 178169"/>
                <a:gd name="connsiteY12" fmla="*/ 42778 h 58980"/>
                <a:gd name="connsiteX13" fmla="*/ 15317 w 178169"/>
                <a:gd name="connsiteY13" fmla="*/ 49325 h 58980"/>
                <a:gd name="connsiteX14" fmla="*/ 19392 w 178169"/>
                <a:gd name="connsiteY14" fmla="*/ 48016 h 58980"/>
                <a:gd name="connsiteX15" fmla="*/ 159703 w 178169"/>
                <a:gd name="connsiteY15" fmla="*/ 48016 h 58980"/>
                <a:gd name="connsiteX16" fmla="*/ 168023 w 178169"/>
                <a:gd name="connsiteY16" fmla="*/ 46133 h 58980"/>
                <a:gd name="connsiteX17" fmla="*/ 168971 w 178169"/>
                <a:gd name="connsiteY17" fmla="*/ 42778 h 58980"/>
                <a:gd name="connsiteX18" fmla="*/ 166654 w 178169"/>
                <a:gd name="connsiteY18" fmla="*/ 38015 h 58980"/>
                <a:gd name="connsiteX19" fmla="*/ 89177 w 178169"/>
                <a:gd name="connsiteY19" fmla="*/ 9440 h 5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169" h="58980">
                  <a:moveTo>
                    <a:pt x="15407" y="58875"/>
                  </a:moveTo>
                  <a:cubicBezTo>
                    <a:pt x="7014" y="58993"/>
                    <a:pt x="116" y="52096"/>
                    <a:pt x="1" y="43470"/>
                  </a:cubicBezTo>
                  <a:cubicBezTo>
                    <a:pt x="-3" y="43112"/>
                    <a:pt x="4" y="42754"/>
                    <a:pt x="23" y="42397"/>
                  </a:cubicBezTo>
                  <a:cubicBezTo>
                    <a:pt x="247" y="37882"/>
                    <a:pt x="2296" y="33669"/>
                    <a:pt x="5676" y="30776"/>
                  </a:cubicBezTo>
                  <a:cubicBezTo>
                    <a:pt x="54115" y="-10259"/>
                    <a:pt x="124054" y="-10259"/>
                    <a:pt x="172492" y="30776"/>
                  </a:cubicBezTo>
                  <a:cubicBezTo>
                    <a:pt x="175872" y="33669"/>
                    <a:pt x="177922" y="37882"/>
                    <a:pt x="178146" y="42397"/>
                  </a:cubicBezTo>
                  <a:cubicBezTo>
                    <a:pt x="178612" y="51063"/>
                    <a:pt x="172154" y="58477"/>
                    <a:pt x="163721" y="58956"/>
                  </a:cubicBezTo>
                  <a:cubicBezTo>
                    <a:pt x="159916" y="59173"/>
                    <a:pt x="156170" y="57921"/>
                    <a:pt x="153216" y="55446"/>
                  </a:cubicBezTo>
                  <a:cubicBezTo>
                    <a:pt x="116019" y="23562"/>
                    <a:pt x="61964" y="23562"/>
                    <a:pt x="24767" y="55446"/>
                  </a:cubicBezTo>
                  <a:cubicBezTo>
                    <a:pt x="22109" y="57635"/>
                    <a:pt x="18813" y="58842"/>
                    <a:pt x="15407" y="58875"/>
                  </a:cubicBezTo>
                  <a:close/>
                  <a:moveTo>
                    <a:pt x="89548" y="9440"/>
                  </a:moveTo>
                  <a:cubicBezTo>
                    <a:pt x="61227" y="9299"/>
                    <a:pt x="33763" y="19416"/>
                    <a:pt x="11978" y="38015"/>
                  </a:cubicBezTo>
                  <a:cubicBezTo>
                    <a:pt x="10587" y="39196"/>
                    <a:pt x="9745" y="40925"/>
                    <a:pt x="9661" y="42778"/>
                  </a:cubicBezTo>
                  <a:cubicBezTo>
                    <a:pt x="9464" y="46191"/>
                    <a:pt x="11996" y="49122"/>
                    <a:pt x="15317" y="49325"/>
                  </a:cubicBezTo>
                  <a:cubicBezTo>
                    <a:pt x="16786" y="49415"/>
                    <a:pt x="18235" y="48949"/>
                    <a:pt x="19392" y="48016"/>
                  </a:cubicBezTo>
                  <a:cubicBezTo>
                    <a:pt x="60039" y="13230"/>
                    <a:pt x="119056" y="13230"/>
                    <a:pt x="159703" y="48016"/>
                  </a:cubicBezTo>
                  <a:cubicBezTo>
                    <a:pt x="162507" y="49858"/>
                    <a:pt x="166231" y="49014"/>
                    <a:pt x="168023" y="46133"/>
                  </a:cubicBezTo>
                  <a:cubicBezTo>
                    <a:pt x="168646" y="45131"/>
                    <a:pt x="168975" y="43967"/>
                    <a:pt x="168971" y="42778"/>
                  </a:cubicBezTo>
                  <a:cubicBezTo>
                    <a:pt x="168887" y="40925"/>
                    <a:pt x="168045" y="39196"/>
                    <a:pt x="166654" y="38015"/>
                  </a:cubicBezTo>
                  <a:cubicBezTo>
                    <a:pt x="144893" y="19437"/>
                    <a:pt x="117466" y="9321"/>
                    <a:pt x="89177" y="9440"/>
                  </a:cubicBezTo>
                  <a:close/>
                </a:path>
              </a:pathLst>
            </a:custGeom>
            <a:grpFill/>
            <a:ln w="9268" cap="flat">
              <a:noFill/>
              <a:prstDash val="solid"/>
              <a:miter/>
            </a:ln>
          </p:spPr>
          <p:txBody>
            <a:bodyPr rtlCol="0" anchor="ctr"/>
            <a:lstStyle/>
            <a:p>
              <a:endParaRPr lang="en-US"/>
            </a:p>
          </p:txBody>
        </p:sp>
        <p:sp>
          <p:nvSpPr>
            <p:cNvPr id="783" name="Freeform 782">
              <a:extLst>
                <a:ext uri="{FF2B5EF4-FFF2-40B4-BE49-F238E27FC236}">
                  <a16:creationId xmlns:a16="http://schemas.microsoft.com/office/drawing/2014/main" id="{8EC0E400-038A-9F4E-A1AC-12A0B2C09E01}"/>
                </a:ext>
              </a:extLst>
            </p:cNvPr>
            <p:cNvSpPr/>
            <p:nvPr/>
          </p:nvSpPr>
          <p:spPr>
            <a:xfrm>
              <a:off x="4442340" y="3318138"/>
              <a:ext cx="261541" cy="76677"/>
            </a:xfrm>
            <a:custGeom>
              <a:avLst/>
              <a:gdLst>
                <a:gd name="connsiteX0" fmla="*/ 246245 w 261541"/>
                <a:gd name="connsiteY0" fmla="*/ 76476 h 76677"/>
                <a:gd name="connsiteX1" fmla="*/ 236236 w 261541"/>
                <a:gd name="connsiteY1" fmla="*/ 72762 h 76677"/>
                <a:gd name="connsiteX2" fmla="*/ 25770 w 261541"/>
                <a:gd name="connsiteY2" fmla="*/ 72762 h 76677"/>
                <a:gd name="connsiteX3" fmla="*/ 4547 w 261541"/>
                <a:gd name="connsiteY3" fmla="*/ 71904 h 76677"/>
                <a:gd name="connsiteX4" fmla="*/ 6 w 261541"/>
                <a:gd name="connsiteY4" fmla="*/ 60284 h 76677"/>
                <a:gd name="connsiteX5" fmla="*/ 5381 w 261541"/>
                <a:gd name="connsiteY5" fmla="*/ 48759 h 76677"/>
                <a:gd name="connsiteX6" fmla="*/ 256162 w 261541"/>
                <a:gd name="connsiteY6" fmla="*/ 48759 h 76677"/>
                <a:gd name="connsiteX7" fmla="*/ 261537 w 261541"/>
                <a:gd name="connsiteY7" fmla="*/ 60284 h 76677"/>
                <a:gd name="connsiteX8" fmla="*/ 257088 w 261541"/>
                <a:gd name="connsiteY8" fmla="*/ 71904 h 76677"/>
                <a:gd name="connsiteX9" fmla="*/ 257088 w 261541"/>
                <a:gd name="connsiteY9" fmla="*/ 71904 h 76677"/>
                <a:gd name="connsiteX10" fmla="*/ 246245 w 261541"/>
                <a:gd name="connsiteY10" fmla="*/ 76476 h 76677"/>
                <a:gd name="connsiteX11" fmla="*/ 130771 w 261541"/>
                <a:gd name="connsiteY11" fmla="*/ 22089 h 76677"/>
                <a:gd name="connsiteX12" fmla="*/ 241982 w 261541"/>
                <a:gd name="connsiteY12" fmla="*/ 65237 h 76677"/>
                <a:gd name="connsiteX13" fmla="*/ 250601 w 261541"/>
                <a:gd name="connsiteY13" fmla="*/ 65237 h 76677"/>
                <a:gd name="connsiteX14" fmla="*/ 252362 w 261541"/>
                <a:gd name="connsiteY14" fmla="*/ 60665 h 76677"/>
                <a:gd name="connsiteX15" fmla="*/ 250138 w 261541"/>
                <a:gd name="connsiteY15" fmla="*/ 55998 h 76677"/>
                <a:gd name="connsiteX16" fmla="*/ 11590 w 261541"/>
                <a:gd name="connsiteY16" fmla="*/ 55998 h 76677"/>
                <a:gd name="connsiteX17" fmla="*/ 9366 w 261541"/>
                <a:gd name="connsiteY17" fmla="*/ 60665 h 76677"/>
                <a:gd name="connsiteX18" fmla="*/ 11127 w 261541"/>
                <a:gd name="connsiteY18" fmla="*/ 65237 h 76677"/>
                <a:gd name="connsiteX19" fmla="*/ 19746 w 261541"/>
                <a:gd name="connsiteY19" fmla="*/ 65237 h 76677"/>
                <a:gd name="connsiteX20" fmla="*/ 130771 w 261541"/>
                <a:gd name="connsiteY20" fmla="*/ 22089 h 7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1541" h="76677">
                  <a:moveTo>
                    <a:pt x="246245" y="76476"/>
                  </a:moveTo>
                  <a:cubicBezTo>
                    <a:pt x="242597" y="76430"/>
                    <a:pt x="239071" y="75122"/>
                    <a:pt x="236236" y="72762"/>
                  </a:cubicBezTo>
                  <a:cubicBezTo>
                    <a:pt x="176145" y="18141"/>
                    <a:pt x="85861" y="18141"/>
                    <a:pt x="25770" y="72762"/>
                  </a:cubicBezTo>
                  <a:cubicBezTo>
                    <a:pt x="19591" y="78297"/>
                    <a:pt x="10284" y="77921"/>
                    <a:pt x="4547" y="71904"/>
                  </a:cubicBezTo>
                  <a:cubicBezTo>
                    <a:pt x="1532" y="68845"/>
                    <a:pt x="-112" y="64637"/>
                    <a:pt x="6" y="60284"/>
                  </a:cubicBezTo>
                  <a:cubicBezTo>
                    <a:pt x="206" y="55853"/>
                    <a:pt x="2145" y="51694"/>
                    <a:pt x="5381" y="48759"/>
                  </a:cubicBezTo>
                  <a:cubicBezTo>
                    <a:pt x="77009" y="-16253"/>
                    <a:pt x="184534" y="-16253"/>
                    <a:pt x="256162" y="48759"/>
                  </a:cubicBezTo>
                  <a:cubicBezTo>
                    <a:pt x="259398" y="51694"/>
                    <a:pt x="261337" y="55853"/>
                    <a:pt x="261537" y="60284"/>
                  </a:cubicBezTo>
                  <a:cubicBezTo>
                    <a:pt x="261646" y="64617"/>
                    <a:pt x="260041" y="68810"/>
                    <a:pt x="257088" y="71904"/>
                  </a:cubicBezTo>
                  <a:lnTo>
                    <a:pt x="257088" y="71904"/>
                  </a:lnTo>
                  <a:cubicBezTo>
                    <a:pt x="254238" y="74894"/>
                    <a:pt x="250317" y="76547"/>
                    <a:pt x="246245" y="76476"/>
                  </a:cubicBezTo>
                  <a:close/>
                  <a:moveTo>
                    <a:pt x="130771" y="22089"/>
                  </a:moveTo>
                  <a:cubicBezTo>
                    <a:pt x="171727" y="22019"/>
                    <a:pt x="211288" y="37369"/>
                    <a:pt x="241982" y="65237"/>
                  </a:cubicBezTo>
                  <a:cubicBezTo>
                    <a:pt x="244406" y="67572"/>
                    <a:pt x="248177" y="67572"/>
                    <a:pt x="250601" y="65237"/>
                  </a:cubicBezTo>
                  <a:cubicBezTo>
                    <a:pt x="251777" y="64028"/>
                    <a:pt x="252414" y="62373"/>
                    <a:pt x="252362" y="60665"/>
                  </a:cubicBezTo>
                  <a:cubicBezTo>
                    <a:pt x="252287" y="58858"/>
                    <a:pt x="251480" y="57166"/>
                    <a:pt x="250138" y="55998"/>
                  </a:cubicBezTo>
                  <a:cubicBezTo>
                    <a:pt x="182009" y="-5855"/>
                    <a:pt x="79719" y="-5855"/>
                    <a:pt x="11590" y="55998"/>
                  </a:cubicBezTo>
                  <a:cubicBezTo>
                    <a:pt x="10248" y="57166"/>
                    <a:pt x="9441" y="58858"/>
                    <a:pt x="9366" y="60665"/>
                  </a:cubicBezTo>
                  <a:cubicBezTo>
                    <a:pt x="9314" y="62373"/>
                    <a:pt x="9951" y="64028"/>
                    <a:pt x="11127" y="65237"/>
                  </a:cubicBezTo>
                  <a:cubicBezTo>
                    <a:pt x="13532" y="67620"/>
                    <a:pt x="17341" y="67620"/>
                    <a:pt x="19746" y="65237"/>
                  </a:cubicBezTo>
                  <a:cubicBezTo>
                    <a:pt x="50392" y="37412"/>
                    <a:pt x="89880" y="22066"/>
                    <a:pt x="130771" y="22089"/>
                  </a:cubicBezTo>
                  <a:close/>
                </a:path>
              </a:pathLst>
            </a:custGeom>
            <a:grpFill/>
            <a:ln w="9268" cap="flat">
              <a:noFill/>
              <a:prstDash val="solid"/>
              <a:miter/>
            </a:ln>
          </p:spPr>
          <p:txBody>
            <a:bodyPr rtlCol="0" anchor="ctr"/>
            <a:lstStyle/>
            <a:p>
              <a:endParaRPr lang="en-US"/>
            </a:p>
          </p:txBody>
        </p:sp>
        <p:sp>
          <p:nvSpPr>
            <p:cNvPr id="784" name="Freeform 783">
              <a:extLst>
                <a:ext uri="{FF2B5EF4-FFF2-40B4-BE49-F238E27FC236}">
                  <a16:creationId xmlns:a16="http://schemas.microsoft.com/office/drawing/2014/main" id="{A9267D58-EC14-E84F-8300-F0339170E818}"/>
                </a:ext>
              </a:extLst>
            </p:cNvPr>
            <p:cNvSpPr/>
            <p:nvPr/>
          </p:nvSpPr>
          <p:spPr>
            <a:xfrm>
              <a:off x="4400546" y="3257355"/>
              <a:ext cx="345131" cy="94396"/>
            </a:xfrm>
            <a:custGeom>
              <a:avLst/>
              <a:gdLst>
                <a:gd name="connsiteX0" fmla="*/ 15295 w 345131"/>
                <a:gd name="connsiteY0" fmla="*/ 94397 h 94396"/>
                <a:gd name="connsiteX1" fmla="*/ 4545 w 345131"/>
                <a:gd name="connsiteY1" fmla="*/ 89825 h 94396"/>
                <a:gd name="connsiteX2" fmla="*/ 3 w 345131"/>
                <a:gd name="connsiteY2" fmla="*/ 78109 h 94396"/>
                <a:gd name="connsiteX3" fmla="*/ 4823 w 345131"/>
                <a:gd name="connsiteY3" fmla="*/ 66869 h 94396"/>
                <a:gd name="connsiteX4" fmla="*/ 340216 w 345131"/>
                <a:gd name="connsiteY4" fmla="*/ 66869 h 94396"/>
                <a:gd name="connsiteX5" fmla="*/ 345128 w 345131"/>
                <a:gd name="connsiteY5" fmla="*/ 77918 h 94396"/>
                <a:gd name="connsiteX6" fmla="*/ 340587 w 345131"/>
                <a:gd name="connsiteY6" fmla="*/ 89634 h 94396"/>
                <a:gd name="connsiteX7" fmla="*/ 340587 w 345131"/>
                <a:gd name="connsiteY7" fmla="*/ 89634 h 94396"/>
                <a:gd name="connsiteX8" fmla="*/ 319271 w 345131"/>
                <a:gd name="connsiteY8" fmla="*/ 89634 h 94396"/>
                <a:gd name="connsiteX9" fmla="*/ 25860 w 345131"/>
                <a:gd name="connsiteY9" fmla="*/ 89634 h 94396"/>
                <a:gd name="connsiteX10" fmla="*/ 15295 w 345131"/>
                <a:gd name="connsiteY10" fmla="*/ 94397 h 94396"/>
                <a:gd name="connsiteX11" fmla="*/ 172844 w 345131"/>
                <a:gd name="connsiteY11" fmla="*/ 22292 h 94396"/>
                <a:gd name="connsiteX12" fmla="*/ 325480 w 345131"/>
                <a:gd name="connsiteY12" fmla="*/ 83062 h 94396"/>
                <a:gd name="connsiteX13" fmla="*/ 334007 w 345131"/>
                <a:gd name="connsiteY13" fmla="*/ 83062 h 94396"/>
                <a:gd name="connsiteX14" fmla="*/ 335860 w 345131"/>
                <a:gd name="connsiteY14" fmla="*/ 78395 h 94396"/>
                <a:gd name="connsiteX15" fmla="*/ 334007 w 345131"/>
                <a:gd name="connsiteY15" fmla="*/ 74108 h 94396"/>
                <a:gd name="connsiteX16" fmla="*/ 11124 w 345131"/>
                <a:gd name="connsiteY16" fmla="*/ 74108 h 94396"/>
                <a:gd name="connsiteX17" fmla="*/ 9271 w 345131"/>
                <a:gd name="connsiteY17" fmla="*/ 78395 h 94396"/>
                <a:gd name="connsiteX18" fmla="*/ 11124 w 345131"/>
                <a:gd name="connsiteY18" fmla="*/ 83062 h 94396"/>
                <a:gd name="connsiteX19" fmla="*/ 19651 w 345131"/>
                <a:gd name="connsiteY19" fmla="*/ 83062 h 94396"/>
                <a:gd name="connsiteX20" fmla="*/ 172566 w 345131"/>
                <a:gd name="connsiteY20" fmla="*/ 22292 h 9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5131" h="94396">
                  <a:moveTo>
                    <a:pt x="15295" y="94397"/>
                  </a:moveTo>
                  <a:cubicBezTo>
                    <a:pt x="11263" y="94398"/>
                    <a:pt x="7396" y="92754"/>
                    <a:pt x="4545" y="89825"/>
                  </a:cubicBezTo>
                  <a:cubicBezTo>
                    <a:pt x="1553" y="86711"/>
                    <a:pt x="-86" y="82484"/>
                    <a:pt x="3" y="78109"/>
                  </a:cubicBezTo>
                  <a:cubicBezTo>
                    <a:pt x="38" y="73841"/>
                    <a:pt x="1781" y="69776"/>
                    <a:pt x="4823" y="66869"/>
                  </a:cubicBezTo>
                  <a:cubicBezTo>
                    <a:pt x="99792" y="-22290"/>
                    <a:pt x="245246" y="-22290"/>
                    <a:pt x="340216" y="66869"/>
                  </a:cubicBezTo>
                  <a:cubicBezTo>
                    <a:pt x="343272" y="69694"/>
                    <a:pt x="345051" y="73695"/>
                    <a:pt x="345128" y="77918"/>
                  </a:cubicBezTo>
                  <a:cubicBezTo>
                    <a:pt x="345217" y="82294"/>
                    <a:pt x="343579" y="86520"/>
                    <a:pt x="340587" y="89634"/>
                  </a:cubicBezTo>
                  <a:lnTo>
                    <a:pt x="340587" y="89634"/>
                  </a:lnTo>
                  <a:cubicBezTo>
                    <a:pt x="334633" y="95513"/>
                    <a:pt x="325225" y="95513"/>
                    <a:pt x="319271" y="89634"/>
                  </a:cubicBezTo>
                  <a:cubicBezTo>
                    <a:pt x="236091" y="11897"/>
                    <a:pt x="109040" y="11897"/>
                    <a:pt x="25860" y="89634"/>
                  </a:cubicBezTo>
                  <a:cubicBezTo>
                    <a:pt x="23073" y="92570"/>
                    <a:pt x="19284" y="94278"/>
                    <a:pt x="15295" y="94397"/>
                  </a:cubicBezTo>
                  <a:close/>
                  <a:moveTo>
                    <a:pt x="172844" y="22292"/>
                  </a:moveTo>
                  <a:cubicBezTo>
                    <a:pt x="229314" y="22284"/>
                    <a:pt x="283751" y="43957"/>
                    <a:pt x="325480" y="83062"/>
                  </a:cubicBezTo>
                  <a:cubicBezTo>
                    <a:pt x="327854" y="85433"/>
                    <a:pt x="331633" y="85433"/>
                    <a:pt x="334007" y="83062"/>
                  </a:cubicBezTo>
                  <a:cubicBezTo>
                    <a:pt x="335195" y="81815"/>
                    <a:pt x="335860" y="80140"/>
                    <a:pt x="335860" y="78395"/>
                  </a:cubicBezTo>
                  <a:cubicBezTo>
                    <a:pt x="335813" y="76771"/>
                    <a:pt x="335147" y="75232"/>
                    <a:pt x="334007" y="74108"/>
                  </a:cubicBezTo>
                  <a:cubicBezTo>
                    <a:pt x="242595" y="-11766"/>
                    <a:pt x="102536" y="-11766"/>
                    <a:pt x="11124" y="74108"/>
                  </a:cubicBezTo>
                  <a:cubicBezTo>
                    <a:pt x="9948" y="75206"/>
                    <a:pt x="9275" y="76762"/>
                    <a:pt x="9271" y="78395"/>
                  </a:cubicBezTo>
                  <a:cubicBezTo>
                    <a:pt x="9271" y="80140"/>
                    <a:pt x="9936" y="81815"/>
                    <a:pt x="11124" y="83062"/>
                  </a:cubicBezTo>
                  <a:cubicBezTo>
                    <a:pt x="13498" y="85433"/>
                    <a:pt x="17277" y="85433"/>
                    <a:pt x="19651" y="83062"/>
                  </a:cubicBezTo>
                  <a:cubicBezTo>
                    <a:pt x="61451" y="43891"/>
                    <a:pt x="115999" y="22213"/>
                    <a:pt x="172566" y="22292"/>
                  </a:cubicBezTo>
                  <a:close/>
                </a:path>
              </a:pathLst>
            </a:custGeom>
            <a:grpFill/>
            <a:ln w="9268" cap="flat">
              <a:noFill/>
              <a:prstDash val="solid"/>
              <a:miter/>
            </a:ln>
          </p:spPr>
          <p:txBody>
            <a:bodyPr rtlCol="0" anchor="ctr"/>
            <a:lstStyle/>
            <a:p>
              <a:endParaRPr lang="en-US"/>
            </a:p>
          </p:txBody>
        </p:sp>
        <p:sp>
          <p:nvSpPr>
            <p:cNvPr id="785" name="Freeform 784">
              <a:extLst>
                <a:ext uri="{FF2B5EF4-FFF2-40B4-BE49-F238E27FC236}">
                  <a16:creationId xmlns:a16="http://schemas.microsoft.com/office/drawing/2014/main" id="{89CC6474-C258-7C4B-8F89-1AF856C70D4F}"/>
                </a:ext>
              </a:extLst>
            </p:cNvPr>
            <p:cNvSpPr/>
            <p:nvPr/>
          </p:nvSpPr>
          <p:spPr>
            <a:xfrm>
              <a:off x="4498600" y="3488055"/>
              <a:ext cx="149022" cy="81533"/>
            </a:xfrm>
            <a:custGeom>
              <a:avLst/>
              <a:gdLst>
                <a:gd name="connsiteX0" fmla="*/ 149022 w 149022"/>
                <a:gd name="connsiteY0" fmla="*/ 81534 h 81533"/>
                <a:gd name="connsiteX1" fmla="*/ 0 w 149022"/>
                <a:gd name="connsiteY1" fmla="*/ 81534 h 81533"/>
                <a:gd name="connsiteX2" fmla="*/ 0 w 149022"/>
                <a:gd name="connsiteY2" fmla="*/ 0 h 81533"/>
                <a:gd name="connsiteX3" fmla="*/ 38646 w 149022"/>
                <a:gd name="connsiteY3" fmla="*/ 0 h 81533"/>
                <a:gd name="connsiteX4" fmla="*/ 38646 w 149022"/>
                <a:gd name="connsiteY4" fmla="*/ 9525 h 81533"/>
                <a:gd name="connsiteX5" fmla="*/ 9268 w 149022"/>
                <a:gd name="connsiteY5" fmla="*/ 9525 h 81533"/>
                <a:gd name="connsiteX6" fmla="*/ 9268 w 149022"/>
                <a:gd name="connsiteY6" fmla="*/ 72009 h 81533"/>
                <a:gd name="connsiteX7" fmla="*/ 139755 w 149022"/>
                <a:gd name="connsiteY7" fmla="*/ 72009 h 81533"/>
                <a:gd name="connsiteX8" fmla="*/ 139755 w 149022"/>
                <a:gd name="connsiteY8" fmla="*/ 9525 h 81533"/>
                <a:gd name="connsiteX9" fmla="*/ 110377 w 149022"/>
                <a:gd name="connsiteY9" fmla="*/ 9525 h 81533"/>
                <a:gd name="connsiteX10" fmla="*/ 110377 w 149022"/>
                <a:gd name="connsiteY10" fmla="*/ 0 h 81533"/>
                <a:gd name="connsiteX11" fmla="*/ 149022 w 149022"/>
                <a:gd name="connsiteY11" fmla="*/ 0 h 81533"/>
                <a:gd name="connsiteX12" fmla="*/ 149022 w 149022"/>
                <a:gd name="connsiteY12" fmla="*/ 81534 h 8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022" h="81533">
                  <a:moveTo>
                    <a:pt x="149022" y="81534"/>
                  </a:moveTo>
                  <a:lnTo>
                    <a:pt x="0" y="81534"/>
                  </a:lnTo>
                  <a:lnTo>
                    <a:pt x="0" y="0"/>
                  </a:lnTo>
                  <a:lnTo>
                    <a:pt x="38646" y="0"/>
                  </a:lnTo>
                  <a:lnTo>
                    <a:pt x="38646" y="9525"/>
                  </a:lnTo>
                  <a:lnTo>
                    <a:pt x="9268" y="9525"/>
                  </a:lnTo>
                  <a:lnTo>
                    <a:pt x="9268" y="72009"/>
                  </a:lnTo>
                  <a:lnTo>
                    <a:pt x="139755" y="72009"/>
                  </a:lnTo>
                  <a:lnTo>
                    <a:pt x="139755" y="9525"/>
                  </a:lnTo>
                  <a:lnTo>
                    <a:pt x="110377" y="9525"/>
                  </a:lnTo>
                  <a:lnTo>
                    <a:pt x="110377" y="0"/>
                  </a:lnTo>
                  <a:lnTo>
                    <a:pt x="149022" y="0"/>
                  </a:lnTo>
                  <a:lnTo>
                    <a:pt x="149022" y="81534"/>
                  </a:lnTo>
                  <a:close/>
                </a:path>
              </a:pathLst>
            </a:custGeom>
            <a:grpFill/>
            <a:ln w="9268" cap="flat">
              <a:noFill/>
              <a:prstDash val="solid"/>
              <a:miter/>
            </a:ln>
          </p:spPr>
          <p:txBody>
            <a:bodyPr rtlCol="0" anchor="ctr"/>
            <a:lstStyle/>
            <a:p>
              <a:endParaRPr lang="en-US"/>
            </a:p>
          </p:txBody>
        </p:sp>
        <p:sp>
          <p:nvSpPr>
            <p:cNvPr id="786" name="Freeform 785">
              <a:extLst>
                <a:ext uri="{FF2B5EF4-FFF2-40B4-BE49-F238E27FC236}">
                  <a16:creationId xmlns:a16="http://schemas.microsoft.com/office/drawing/2014/main" id="{44DFF666-F626-0248-9CD3-B355128821C9}"/>
                </a:ext>
              </a:extLst>
            </p:cNvPr>
            <p:cNvSpPr/>
            <p:nvPr/>
          </p:nvSpPr>
          <p:spPr>
            <a:xfrm>
              <a:off x="4532520" y="3451002"/>
              <a:ext cx="81183" cy="83439"/>
            </a:xfrm>
            <a:custGeom>
              <a:avLst/>
              <a:gdLst>
                <a:gd name="connsiteX0" fmla="*/ 40592 w 81183"/>
                <a:gd name="connsiteY0" fmla="*/ 83439 h 83439"/>
                <a:gd name="connsiteX1" fmla="*/ 0 w 81183"/>
                <a:gd name="connsiteY1" fmla="*/ 41719 h 83439"/>
                <a:gd name="connsiteX2" fmla="*/ 40592 w 81183"/>
                <a:gd name="connsiteY2" fmla="*/ 0 h 83439"/>
                <a:gd name="connsiteX3" fmla="*/ 81184 w 81183"/>
                <a:gd name="connsiteY3" fmla="*/ 41720 h 83439"/>
                <a:gd name="connsiteX4" fmla="*/ 81184 w 81183"/>
                <a:gd name="connsiteY4" fmla="*/ 41815 h 83439"/>
                <a:gd name="connsiteX5" fmla="*/ 40685 w 81183"/>
                <a:gd name="connsiteY5" fmla="*/ 83439 h 83439"/>
                <a:gd name="connsiteX6" fmla="*/ 40592 w 81183"/>
                <a:gd name="connsiteY6" fmla="*/ 83439 h 83439"/>
                <a:gd name="connsiteX7" fmla="*/ 40592 w 81183"/>
                <a:gd name="connsiteY7" fmla="*/ 9620 h 83439"/>
                <a:gd name="connsiteX8" fmla="*/ 9267 w 81183"/>
                <a:gd name="connsiteY8" fmla="*/ 41815 h 83439"/>
                <a:gd name="connsiteX9" fmla="*/ 40592 w 81183"/>
                <a:gd name="connsiteY9" fmla="*/ 74009 h 83439"/>
                <a:gd name="connsiteX10" fmla="*/ 71916 w 81183"/>
                <a:gd name="connsiteY10" fmla="*/ 41815 h 83439"/>
                <a:gd name="connsiteX11" fmla="*/ 40777 w 81183"/>
                <a:gd name="connsiteY11" fmla="*/ 9620 h 83439"/>
                <a:gd name="connsiteX12" fmla="*/ 40592 w 81183"/>
                <a:gd name="connsiteY12" fmla="*/ 9620 h 8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3" h="83439">
                  <a:moveTo>
                    <a:pt x="40592" y="83439"/>
                  </a:moveTo>
                  <a:cubicBezTo>
                    <a:pt x="18174" y="83439"/>
                    <a:pt x="0" y="64760"/>
                    <a:pt x="0" y="41719"/>
                  </a:cubicBezTo>
                  <a:cubicBezTo>
                    <a:pt x="0" y="18678"/>
                    <a:pt x="18174" y="0"/>
                    <a:pt x="40592" y="0"/>
                  </a:cubicBezTo>
                  <a:cubicBezTo>
                    <a:pt x="63010" y="0"/>
                    <a:pt x="81184" y="18679"/>
                    <a:pt x="81184" y="41720"/>
                  </a:cubicBezTo>
                  <a:cubicBezTo>
                    <a:pt x="81184" y="41751"/>
                    <a:pt x="81184" y="41783"/>
                    <a:pt x="81184" y="41815"/>
                  </a:cubicBezTo>
                  <a:cubicBezTo>
                    <a:pt x="81184" y="64803"/>
                    <a:pt x="63052" y="83439"/>
                    <a:pt x="40685" y="83439"/>
                  </a:cubicBezTo>
                  <a:cubicBezTo>
                    <a:pt x="40654" y="83439"/>
                    <a:pt x="40623" y="83439"/>
                    <a:pt x="40592" y="83439"/>
                  </a:cubicBezTo>
                  <a:close/>
                  <a:moveTo>
                    <a:pt x="40592" y="9620"/>
                  </a:moveTo>
                  <a:cubicBezTo>
                    <a:pt x="23292" y="9620"/>
                    <a:pt x="9267" y="24034"/>
                    <a:pt x="9267" y="41815"/>
                  </a:cubicBezTo>
                  <a:cubicBezTo>
                    <a:pt x="9267" y="59595"/>
                    <a:pt x="23292" y="74009"/>
                    <a:pt x="40592" y="74009"/>
                  </a:cubicBezTo>
                  <a:cubicBezTo>
                    <a:pt x="57892" y="74009"/>
                    <a:pt x="71916" y="59595"/>
                    <a:pt x="71916" y="41815"/>
                  </a:cubicBezTo>
                  <a:cubicBezTo>
                    <a:pt x="71967" y="24087"/>
                    <a:pt x="58026" y="9673"/>
                    <a:pt x="40777" y="9620"/>
                  </a:cubicBezTo>
                  <a:cubicBezTo>
                    <a:pt x="40716" y="9620"/>
                    <a:pt x="40654" y="9620"/>
                    <a:pt x="40592" y="9620"/>
                  </a:cubicBezTo>
                  <a:close/>
                </a:path>
              </a:pathLst>
            </a:custGeom>
            <a:grpFill/>
            <a:ln w="9268" cap="flat">
              <a:noFill/>
              <a:prstDash val="solid"/>
              <a:miter/>
            </a:ln>
          </p:spPr>
          <p:txBody>
            <a:bodyPr rtlCol="0" anchor="ctr"/>
            <a:lstStyle/>
            <a:p>
              <a:endParaRPr lang="en-US"/>
            </a:p>
          </p:txBody>
        </p:sp>
        <p:sp>
          <p:nvSpPr>
            <p:cNvPr id="787" name="Freeform 786">
              <a:extLst>
                <a:ext uri="{FF2B5EF4-FFF2-40B4-BE49-F238E27FC236}">
                  <a16:creationId xmlns:a16="http://schemas.microsoft.com/office/drawing/2014/main" id="{C58D9DB0-9D65-D446-8AF1-F3798B4F11C1}"/>
                </a:ext>
              </a:extLst>
            </p:cNvPr>
            <p:cNvSpPr/>
            <p:nvPr/>
          </p:nvSpPr>
          <p:spPr>
            <a:xfrm>
              <a:off x="4468851" y="3560064"/>
              <a:ext cx="208520" cy="44767"/>
            </a:xfrm>
            <a:custGeom>
              <a:avLst/>
              <a:gdLst>
                <a:gd name="connsiteX0" fmla="*/ 208520 w 208520"/>
                <a:gd name="connsiteY0" fmla="*/ 44767 h 44767"/>
                <a:gd name="connsiteX1" fmla="*/ 0 w 208520"/>
                <a:gd name="connsiteY1" fmla="*/ 44767 h 44767"/>
                <a:gd name="connsiteX2" fmla="*/ 0 w 208520"/>
                <a:gd name="connsiteY2" fmla="*/ 0 h 44767"/>
                <a:gd name="connsiteX3" fmla="*/ 208520 w 208520"/>
                <a:gd name="connsiteY3" fmla="*/ 0 h 44767"/>
                <a:gd name="connsiteX4" fmla="*/ 9268 w 208520"/>
                <a:gd name="connsiteY4" fmla="*/ 35242 h 44767"/>
                <a:gd name="connsiteX5" fmla="*/ 199253 w 208520"/>
                <a:gd name="connsiteY5" fmla="*/ 35242 h 44767"/>
                <a:gd name="connsiteX6" fmla="*/ 199253 w 208520"/>
                <a:gd name="connsiteY6" fmla="*/ 9525 h 44767"/>
                <a:gd name="connsiteX7" fmla="*/ 9268 w 208520"/>
                <a:gd name="connsiteY7" fmla="*/ 9525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520" h="44767">
                  <a:moveTo>
                    <a:pt x="208520" y="44767"/>
                  </a:moveTo>
                  <a:lnTo>
                    <a:pt x="0" y="44767"/>
                  </a:lnTo>
                  <a:lnTo>
                    <a:pt x="0" y="0"/>
                  </a:lnTo>
                  <a:lnTo>
                    <a:pt x="208520" y="0"/>
                  </a:lnTo>
                  <a:close/>
                  <a:moveTo>
                    <a:pt x="9268" y="35242"/>
                  </a:moveTo>
                  <a:lnTo>
                    <a:pt x="199253" y="35242"/>
                  </a:lnTo>
                  <a:lnTo>
                    <a:pt x="199253" y="9525"/>
                  </a:lnTo>
                  <a:lnTo>
                    <a:pt x="9268" y="9525"/>
                  </a:lnTo>
                  <a:close/>
                </a:path>
              </a:pathLst>
            </a:custGeom>
            <a:grpFill/>
            <a:ln w="9268" cap="flat">
              <a:noFill/>
              <a:prstDash val="solid"/>
              <a:miter/>
            </a:ln>
          </p:spPr>
          <p:txBody>
            <a:bodyPr rtlCol="0" anchor="ctr"/>
            <a:lstStyle/>
            <a:p>
              <a:endParaRPr lang="en-US"/>
            </a:p>
          </p:txBody>
        </p:sp>
      </p:grpSp>
      <p:grpSp>
        <p:nvGrpSpPr>
          <p:cNvPr id="788" name="Graphic 367">
            <a:extLst>
              <a:ext uri="{FF2B5EF4-FFF2-40B4-BE49-F238E27FC236}">
                <a16:creationId xmlns:a16="http://schemas.microsoft.com/office/drawing/2014/main" id="{DD2B9DFA-07E2-374B-AC11-E944F28A088F}"/>
              </a:ext>
            </a:extLst>
          </p:cNvPr>
          <p:cNvGrpSpPr/>
          <p:nvPr userDrawn="1"/>
        </p:nvGrpSpPr>
        <p:grpSpPr>
          <a:xfrm>
            <a:off x="3107502" y="2440918"/>
            <a:ext cx="265246" cy="243740"/>
            <a:chOff x="4337050" y="3213100"/>
            <a:chExt cx="469900" cy="431800"/>
          </a:xfrm>
          <a:solidFill>
            <a:schemeClr val="accent1"/>
          </a:solidFill>
        </p:grpSpPr>
        <p:sp>
          <p:nvSpPr>
            <p:cNvPr id="789" name="Freeform 788">
              <a:extLst>
                <a:ext uri="{FF2B5EF4-FFF2-40B4-BE49-F238E27FC236}">
                  <a16:creationId xmlns:a16="http://schemas.microsoft.com/office/drawing/2014/main" id="{5909D367-10EA-7042-BB3C-99A955D6CFA7}"/>
                </a:ext>
              </a:extLst>
            </p:cNvPr>
            <p:cNvSpPr/>
            <p:nvPr/>
          </p:nvSpPr>
          <p:spPr>
            <a:xfrm>
              <a:off x="4337050" y="3213100"/>
              <a:ext cx="469900" cy="431800"/>
            </a:xfrm>
            <a:custGeom>
              <a:avLst/>
              <a:gdLst>
                <a:gd name="connsiteX0" fmla="*/ 385318 w 469900"/>
                <a:gd name="connsiteY0" fmla="*/ 0 h 431800"/>
                <a:gd name="connsiteX1" fmla="*/ 84582 w 469900"/>
                <a:gd name="connsiteY1" fmla="*/ 0 h 431800"/>
                <a:gd name="connsiteX2" fmla="*/ 0 w 469900"/>
                <a:gd name="connsiteY2" fmla="*/ 84483 h 431800"/>
                <a:gd name="connsiteX3" fmla="*/ 0 w 469900"/>
                <a:gd name="connsiteY3" fmla="*/ 347317 h 431800"/>
                <a:gd name="connsiteX4" fmla="*/ 84582 w 469900"/>
                <a:gd name="connsiteY4" fmla="*/ 431800 h 431800"/>
                <a:gd name="connsiteX5" fmla="*/ 385318 w 469900"/>
                <a:gd name="connsiteY5" fmla="*/ 431800 h 431800"/>
                <a:gd name="connsiteX6" fmla="*/ 469900 w 469900"/>
                <a:gd name="connsiteY6" fmla="*/ 347317 h 431800"/>
                <a:gd name="connsiteX7" fmla="*/ 469900 w 469900"/>
                <a:gd name="connsiteY7" fmla="*/ 84483 h 431800"/>
                <a:gd name="connsiteX8" fmla="*/ 385318 w 469900"/>
                <a:gd name="connsiteY8" fmla="*/ 0 h 431800"/>
                <a:gd name="connsiteX9" fmla="*/ 18796 w 469900"/>
                <a:gd name="connsiteY9" fmla="*/ 84483 h 431800"/>
                <a:gd name="connsiteX10" fmla="*/ 84582 w 469900"/>
                <a:gd name="connsiteY10" fmla="*/ 18774 h 431800"/>
                <a:gd name="connsiteX11" fmla="*/ 385318 w 469900"/>
                <a:gd name="connsiteY11" fmla="*/ 18774 h 431800"/>
                <a:gd name="connsiteX12" fmla="*/ 451104 w 469900"/>
                <a:gd name="connsiteY12" fmla="*/ 84483 h 431800"/>
                <a:gd name="connsiteX13" fmla="*/ 451104 w 469900"/>
                <a:gd name="connsiteY13" fmla="*/ 93870 h 431800"/>
                <a:gd name="connsiteX14" fmla="*/ 18796 w 469900"/>
                <a:gd name="connsiteY14" fmla="*/ 93870 h 431800"/>
                <a:gd name="connsiteX15" fmla="*/ 451104 w 469900"/>
                <a:gd name="connsiteY15" fmla="*/ 347317 h 431800"/>
                <a:gd name="connsiteX16" fmla="*/ 385318 w 469900"/>
                <a:gd name="connsiteY16" fmla="*/ 413026 h 431800"/>
                <a:gd name="connsiteX17" fmla="*/ 84582 w 469900"/>
                <a:gd name="connsiteY17" fmla="*/ 413026 h 431800"/>
                <a:gd name="connsiteX18" fmla="*/ 18796 w 469900"/>
                <a:gd name="connsiteY18" fmla="*/ 347317 h 431800"/>
                <a:gd name="connsiteX19" fmla="*/ 18796 w 469900"/>
                <a:gd name="connsiteY19" fmla="*/ 112643 h 431800"/>
                <a:gd name="connsiteX20" fmla="*/ 451104 w 469900"/>
                <a:gd name="connsiteY20" fmla="*/ 112643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9900" h="431800">
                  <a:moveTo>
                    <a:pt x="385318" y="0"/>
                  </a:moveTo>
                  <a:lnTo>
                    <a:pt x="84582" y="0"/>
                  </a:lnTo>
                  <a:cubicBezTo>
                    <a:pt x="37869" y="0"/>
                    <a:pt x="0" y="37824"/>
                    <a:pt x="0" y="84483"/>
                  </a:cubicBezTo>
                  <a:lnTo>
                    <a:pt x="0" y="347317"/>
                  </a:lnTo>
                  <a:cubicBezTo>
                    <a:pt x="0" y="393976"/>
                    <a:pt x="37869" y="431800"/>
                    <a:pt x="84582" y="431800"/>
                  </a:cubicBezTo>
                  <a:lnTo>
                    <a:pt x="385318" y="431800"/>
                  </a:lnTo>
                  <a:cubicBezTo>
                    <a:pt x="432031" y="431800"/>
                    <a:pt x="469900" y="393976"/>
                    <a:pt x="469900" y="347317"/>
                  </a:cubicBezTo>
                  <a:lnTo>
                    <a:pt x="469900" y="84483"/>
                  </a:lnTo>
                  <a:cubicBezTo>
                    <a:pt x="469900" y="37824"/>
                    <a:pt x="432031" y="0"/>
                    <a:pt x="385318" y="0"/>
                  </a:cubicBezTo>
                  <a:close/>
                  <a:moveTo>
                    <a:pt x="18796" y="84483"/>
                  </a:moveTo>
                  <a:cubicBezTo>
                    <a:pt x="18796" y="48193"/>
                    <a:pt x="48249" y="18774"/>
                    <a:pt x="84582" y="18774"/>
                  </a:cubicBezTo>
                  <a:lnTo>
                    <a:pt x="385318" y="18774"/>
                  </a:lnTo>
                  <a:cubicBezTo>
                    <a:pt x="421651" y="18774"/>
                    <a:pt x="451104" y="48193"/>
                    <a:pt x="451104" y="84483"/>
                  </a:cubicBezTo>
                  <a:lnTo>
                    <a:pt x="451104" y="93870"/>
                  </a:lnTo>
                  <a:lnTo>
                    <a:pt x="18796" y="93870"/>
                  </a:lnTo>
                  <a:close/>
                  <a:moveTo>
                    <a:pt x="451104" y="347317"/>
                  </a:moveTo>
                  <a:cubicBezTo>
                    <a:pt x="451104" y="383607"/>
                    <a:pt x="421651" y="413026"/>
                    <a:pt x="385318" y="413026"/>
                  </a:cubicBezTo>
                  <a:lnTo>
                    <a:pt x="84582" y="413026"/>
                  </a:lnTo>
                  <a:cubicBezTo>
                    <a:pt x="48249" y="413026"/>
                    <a:pt x="18796" y="383607"/>
                    <a:pt x="18796" y="347317"/>
                  </a:cubicBezTo>
                  <a:lnTo>
                    <a:pt x="18796" y="112643"/>
                  </a:lnTo>
                  <a:lnTo>
                    <a:pt x="451104" y="112643"/>
                  </a:lnTo>
                  <a:close/>
                </a:path>
              </a:pathLst>
            </a:custGeom>
            <a:grpFill/>
            <a:ln w="9335" cap="flat">
              <a:noFill/>
              <a:prstDash val="solid"/>
              <a:miter/>
            </a:ln>
          </p:spPr>
          <p:txBody>
            <a:bodyPr rtlCol="0" anchor="ctr"/>
            <a:lstStyle/>
            <a:p>
              <a:endParaRPr lang="en-US"/>
            </a:p>
          </p:txBody>
        </p:sp>
        <p:sp>
          <p:nvSpPr>
            <p:cNvPr id="790" name="Freeform 789">
              <a:extLst>
                <a:ext uri="{FF2B5EF4-FFF2-40B4-BE49-F238E27FC236}">
                  <a16:creationId xmlns:a16="http://schemas.microsoft.com/office/drawing/2014/main" id="{9032591D-1F31-E946-B571-A21ACCE39B4C}"/>
                </a:ext>
              </a:extLst>
            </p:cNvPr>
            <p:cNvSpPr/>
            <p:nvPr/>
          </p:nvSpPr>
          <p:spPr>
            <a:xfrm>
              <a:off x="4407535" y="3255341"/>
              <a:ext cx="28194" cy="28160"/>
            </a:xfrm>
            <a:custGeom>
              <a:avLst/>
              <a:gdLst>
                <a:gd name="connsiteX0" fmla="*/ 14097 w 28194"/>
                <a:gd name="connsiteY0" fmla="*/ 0 h 28160"/>
                <a:gd name="connsiteX1" fmla="*/ 0 w 28194"/>
                <a:gd name="connsiteY1" fmla="*/ 14080 h 28160"/>
                <a:gd name="connsiteX2" fmla="*/ 14097 w 28194"/>
                <a:gd name="connsiteY2" fmla="*/ 28161 h 28160"/>
                <a:gd name="connsiteX3" fmla="*/ 28194 w 28194"/>
                <a:gd name="connsiteY3" fmla="*/ 14080 h 28160"/>
                <a:gd name="connsiteX4" fmla="*/ 14097 w 28194"/>
                <a:gd name="connsiteY4" fmla="*/ 0 h 28160"/>
                <a:gd name="connsiteX5" fmla="*/ 14097 w 28194"/>
                <a:gd name="connsiteY5" fmla="*/ 18774 h 28160"/>
                <a:gd name="connsiteX6" fmla="*/ 9398 w 28194"/>
                <a:gd name="connsiteY6" fmla="*/ 14080 h 28160"/>
                <a:gd name="connsiteX7" fmla="*/ 14097 w 28194"/>
                <a:gd name="connsiteY7" fmla="*/ 9387 h 28160"/>
                <a:gd name="connsiteX8" fmla="*/ 18796 w 28194"/>
                <a:gd name="connsiteY8" fmla="*/ 14080 h 28160"/>
                <a:gd name="connsiteX9" fmla="*/ 14097 w 28194"/>
                <a:gd name="connsiteY9" fmla="*/ 18774 h 2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94" h="28160">
                  <a:moveTo>
                    <a:pt x="14097" y="0"/>
                  </a:moveTo>
                  <a:cubicBezTo>
                    <a:pt x="6311" y="0"/>
                    <a:pt x="0" y="6304"/>
                    <a:pt x="0" y="14080"/>
                  </a:cubicBezTo>
                  <a:cubicBezTo>
                    <a:pt x="0" y="21857"/>
                    <a:pt x="6311" y="28161"/>
                    <a:pt x="14097" y="28161"/>
                  </a:cubicBezTo>
                  <a:cubicBezTo>
                    <a:pt x="21883" y="28161"/>
                    <a:pt x="28194" y="21857"/>
                    <a:pt x="28194" y="14080"/>
                  </a:cubicBezTo>
                  <a:cubicBezTo>
                    <a:pt x="28194" y="6304"/>
                    <a:pt x="21883" y="0"/>
                    <a:pt x="14097" y="0"/>
                  </a:cubicBezTo>
                  <a:close/>
                  <a:moveTo>
                    <a:pt x="14097" y="18774"/>
                  </a:moveTo>
                  <a:cubicBezTo>
                    <a:pt x="11502" y="18774"/>
                    <a:pt x="9398" y="16673"/>
                    <a:pt x="9398" y="14080"/>
                  </a:cubicBezTo>
                  <a:cubicBezTo>
                    <a:pt x="9398" y="11488"/>
                    <a:pt x="11502" y="9387"/>
                    <a:pt x="14097" y="9387"/>
                  </a:cubicBezTo>
                  <a:cubicBezTo>
                    <a:pt x="16692" y="9387"/>
                    <a:pt x="18796" y="11488"/>
                    <a:pt x="18796" y="14080"/>
                  </a:cubicBezTo>
                  <a:cubicBezTo>
                    <a:pt x="18796" y="16673"/>
                    <a:pt x="16692" y="18774"/>
                    <a:pt x="14097" y="18774"/>
                  </a:cubicBezTo>
                  <a:close/>
                </a:path>
              </a:pathLst>
            </a:custGeom>
            <a:grpFill/>
            <a:ln w="9335" cap="flat">
              <a:noFill/>
              <a:prstDash val="solid"/>
              <a:miter/>
            </a:ln>
          </p:spPr>
          <p:txBody>
            <a:bodyPr rtlCol="0" anchor="ctr"/>
            <a:lstStyle/>
            <a:p>
              <a:endParaRPr lang="en-US"/>
            </a:p>
          </p:txBody>
        </p:sp>
        <p:sp>
          <p:nvSpPr>
            <p:cNvPr id="791" name="Freeform 790">
              <a:extLst>
                <a:ext uri="{FF2B5EF4-FFF2-40B4-BE49-F238E27FC236}">
                  <a16:creationId xmlns:a16="http://schemas.microsoft.com/office/drawing/2014/main" id="{9C5C0376-44AF-F243-AFA8-41238FF1FECF}"/>
                </a:ext>
              </a:extLst>
            </p:cNvPr>
            <p:cNvSpPr/>
            <p:nvPr/>
          </p:nvSpPr>
          <p:spPr>
            <a:xfrm>
              <a:off x="4463923" y="3255341"/>
              <a:ext cx="28194" cy="28160"/>
            </a:xfrm>
            <a:custGeom>
              <a:avLst/>
              <a:gdLst>
                <a:gd name="connsiteX0" fmla="*/ 14097 w 28194"/>
                <a:gd name="connsiteY0" fmla="*/ 0 h 28160"/>
                <a:gd name="connsiteX1" fmla="*/ 0 w 28194"/>
                <a:gd name="connsiteY1" fmla="*/ 14080 h 28160"/>
                <a:gd name="connsiteX2" fmla="*/ 14097 w 28194"/>
                <a:gd name="connsiteY2" fmla="*/ 28161 h 28160"/>
                <a:gd name="connsiteX3" fmla="*/ 28194 w 28194"/>
                <a:gd name="connsiteY3" fmla="*/ 14080 h 28160"/>
                <a:gd name="connsiteX4" fmla="*/ 14097 w 28194"/>
                <a:gd name="connsiteY4" fmla="*/ 0 h 28160"/>
                <a:gd name="connsiteX5" fmla="*/ 14097 w 28194"/>
                <a:gd name="connsiteY5" fmla="*/ 18774 h 28160"/>
                <a:gd name="connsiteX6" fmla="*/ 9398 w 28194"/>
                <a:gd name="connsiteY6" fmla="*/ 14080 h 28160"/>
                <a:gd name="connsiteX7" fmla="*/ 14097 w 28194"/>
                <a:gd name="connsiteY7" fmla="*/ 9387 h 28160"/>
                <a:gd name="connsiteX8" fmla="*/ 18796 w 28194"/>
                <a:gd name="connsiteY8" fmla="*/ 14080 h 28160"/>
                <a:gd name="connsiteX9" fmla="*/ 14097 w 28194"/>
                <a:gd name="connsiteY9" fmla="*/ 18774 h 2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94" h="28160">
                  <a:moveTo>
                    <a:pt x="14097" y="0"/>
                  </a:moveTo>
                  <a:cubicBezTo>
                    <a:pt x="6311" y="0"/>
                    <a:pt x="0" y="6304"/>
                    <a:pt x="0" y="14080"/>
                  </a:cubicBezTo>
                  <a:cubicBezTo>
                    <a:pt x="0" y="21857"/>
                    <a:pt x="6311" y="28161"/>
                    <a:pt x="14097" y="28161"/>
                  </a:cubicBezTo>
                  <a:cubicBezTo>
                    <a:pt x="21883" y="28161"/>
                    <a:pt x="28194" y="21857"/>
                    <a:pt x="28194" y="14080"/>
                  </a:cubicBezTo>
                  <a:cubicBezTo>
                    <a:pt x="28194" y="6304"/>
                    <a:pt x="21883" y="0"/>
                    <a:pt x="14097" y="0"/>
                  </a:cubicBezTo>
                  <a:close/>
                  <a:moveTo>
                    <a:pt x="14097" y="18774"/>
                  </a:moveTo>
                  <a:cubicBezTo>
                    <a:pt x="11502" y="18774"/>
                    <a:pt x="9398" y="16673"/>
                    <a:pt x="9398" y="14080"/>
                  </a:cubicBezTo>
                  <a:cubicBezTo>
                    <a:pt x="9398" y="11488"/>
                    <a:pt x="11502" y="9387"/>
                    <a:pt x="14097" y="9387"/>
                  </a:cubicBezTo>
                  <a:cubicBezTo>
                    <a:pt x="16692" y="9387"/>
                    <a:pt x="18796" y="11488"/>
                    <a:pt x="18796" y="14080"/>
                  </a:cubicBezTo>
                  <a:cubicBezTo>
                    <a:pt x="18796" y="16673"/>
                    <a:pt x="16692" y="18774"/>
                    <a:pt x="14097" y="18774"/>
                  </a:cubicBezTo>
                  <a:close/>
                </a:path>
              </a:pathLst>
            </a:custGeom>
            <a:grpFill/>
            <a:ln w="9335" cap="flat">
              <a:noFill/>
              <a:prstDash val="solid"/>
              <a:miter/>
            </a:ln>
          </p:spPr>
          <p:txBody>
            <a:bodyPr rtlCol="0" anchor="ctr"/>
            <a:lstStyle/>
            <a:p>
              <a:endParaRPr lang="en-US"/>
            </a:p>
          </p:txBody>
        </p:sp>
        <p:sp>
          <p:nvSpPr>
            <p:cNvPr id="792" name="Freeform 791">
              <a:extLst>
                <a:ext uri="{FF2B5EF4-FFF2-40B4-BE49-F238E27FC236}">
                  <a16:creationId xmlns:a16="http://schemas.microsoft.com/office/drawing/2014/main" id="{F2200B10-E4B7-4749-8409-BA6EB017A153}"/>
                </a:ext>
              </a:extLst>
            </p:cNvPr>
            <p:cNvSpPr/>
            <p:nvPr/>
          </p:nvSpPr>
          <p:spPr>
            <a:xfrm>
              <a:off x="4520311" y="3255341"/>
              <a:ext cx="28194" cy="28160"/>
            </a:xfrm>
            <a:custGeom>
              <a:avLst/>
              <a:gdLst>
                <a:gd name="connsiteX0" fmla="*/ 14097 w 28194"/>
                <a:gd name="connsiteY0" fmla="*/ 0 h 28160"/>
                <a:gd name="connsiteX1" fmla="*/ 0 w 28194"/>
                <a:gd name="connsiteY1" fmla="*/ 14080 h 28160"/>
                <a:gd name="connsiteX2" fmla="*/ 14097 w 28194"/>
                <a:gd name="connsiteY2" fmla="*/ 28161 h 28160"/>
                <a:gd name="connsiteX3" fmla="*/ 28194 w 28194"/>
                <a:gd name="connsiteY3" fmla="*/ 14080 h 28160"/>
                <a:gd name="connsiteX4" fmla="*/ 14097 w 28194"/>
                <a:gd name="connsiteY4" fmla="*/ 0 h 28160"/>
                <a:gd name="connsiteX5" fmla="*/ 14097 w 28194"/>
                <a:gd name="connsiteY5" fmla="*/ 18774 h 28160"/>
                <a:gd name="connsiteX6" fmla="*/ 9398 w 28194"/>
                <a:gd name="connsiteY6" fmla="*/ 14080 h 28160"/>
                <a:gd name="connsiteX7" fmla="*/ 14097 w 28194"/>
                <a:gd name="connsiteY7" fmla="*/ 9387 h 28160"/>
                <a:gd name="connsiteX8" fmla="*/ 18796 w 28194"/>
                <a:gd name="connsiteY8" fmla="*/ 14080 h 28160"/>
                <a:gd name="connsiteX9" fmla="*/ 14097 w 28194"/>
                <a:gd name="connsiteY9" fmla="*/ 18774 h 2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94" h="28160">
                  <a:moveTo>
                    <a:pt x="14097" y="0"/>
                  </a:moveTo>
                  <a:cubicBezTo>
                    <a:pt x="6311" y="0"/>
                    <a:pt x="0" y="6304"/>
                    <a:pt x="0" y="14080"/>
                  </a:cubicBezTo>
                  <a:cubicBezTo>
                    <a:pt x="0" y="21857"/>
                    <a:pt x="6311" y="28161"/>
                    <a:pt x="14097" y="28161"/>
                  </a:cubicBezTo>
                  <a:cubicBezTo>
                    <a:pt x="21883" y="28161"/>
                    <a:pt x="28194" y="21857"/>
                    <a:pt x="28194" y="14080"/>
                  </a:cubicBezTo>
                  <a:cubicBezTo>
                    <a:pt x="28194" y="6304"/>
                    <a:pt x="21883" y="0"/>
                    <a:pt x="14097" y="0"/>
                  </a:cubicBezTo>
                  <a:close/>
                  <a:moveTo>
                    <a:pt x="14097" y="18774"/>
                  </a:moveTo>
                  <a:cubicBezTo>
                    <a:pt x="11502" y="18774"/>
                    <a:pt x="9398" y="16673"/>
                    <a:pt x="9398" y="14080"/>
                  </a:cubicBezTo>
                  <a:cubicBezTo>
                    <a:pt x="9398" y="11488"/>
                    <a:pt x="11502" y="9387"/>
                    <a:pt x="14097" y="9387"/>
                  </a:cubicBezTo>
                  <a:cubicBezTo>
                    <a:pt x="16692" y="9387"/>
                    <a:pt x="18796" y="11488"/>
                    <a:pt x="18796" y="14080"/>
                  </a:cubicBezTo>
                  <a:cubicBezTo>
                    <a:pt x="18796" y="16673"/>
                    <a:pt x="16692" y="18774"/>
                    <a:pt x="14097" y="18774"/>
                  </a:cubicBezTo>
                  <a:close/>
                </a:path>
              </a:pathLst>
            </a:custGeom>
            <a:grpFill/>
            <a:ln w="9335" cap="flat">
              <a:noFill/>
              <a:prstDash val="solid"/>
              <a:miter/>
            </a:ln>
          </p:spPr>
          <p:txBody>
            <a:bodyPr rtlCol="0" anchor="ctr"/>
            <a:lstStyle/>
            <a:p>
              <a:endParaRPr lang="en-US"/>
            </a:p>
          </p:txBody>
        </p:sp>
        <p:sp>
          <p:nvSpPr>
            <p:cNvPr id="793" name="Freeform 792">
              <a:extLst>
                <a:ext uri="{FF2B5EF4-FFF2-40B4-BE49-F238E27FC236}">
                  <a16:creationId xmlns:a16="http://schemas.microsoft.com/office/drawing/2014/main" id="{A18652C5-0A19-BE4A-A727-2E462E0CFB30}"/>
                </a:ext>
              </a:extLst>
            </p:cNvPr>
            <p:cNvSpPr/>
            <p:nvPr/>
          </p:nvSpPr>
          <p:spPr>
            <a:xfrm>
              <a:off x="4459224" y="3363291"/>
              <a:ext cx="225552" cy="225286"/>
            </a:xfrm>
            <a:custGeom>
              <a:avLst/>
              <a:gdLst>
                <a:gd name="connsiteX0" fmla="*/ 112776 w 225552"/>
                <a:gd name="connsiteY0" fmla="*/ 225287 h 225286"/>
                <a:gd name="connsiteX1" fmla="*/ 225552 w 225552"/>
                <a:gd name="connsiteY1" fmla="*/ 112643 h 225286"/>
                <a:gd name="connsiteX2" fmla="*/ 112776 w 225552"/>
                <a:gd name="connsiteY2" fmla="*/ 0 h 225286"/>
                <a:gd name="connsiteX3" fmla="*/ 0 w 225552"/>
                <a:gd name="connsiteY3" fmla="*/ 112643 h 225286"/>
                <a:gd name="connsiteX4" fmla="*/ 112776 w 225552"/>
                <a:gd name="connsiteY4" fmla="*/ 225287 h 225286"/>
                <a:gd name="connsiteX5" fmla="*/ 82796 w 225552"/>
                <a:gd name="connsiteY5" fmla="*/ 158921 h 225286"/>
                <a:gd name="connsiteX6" fmla="*/ 142756 w 225552"/>
                <a:gd name="connsiteY6" fmla="*/ 158921 h 225286"/>
                <a:gd name="connsiteX7" fmla="*/ 112776 w 225552"/>
                <a:gd name="connsiteY7" fmla="*/ 206513 h 225286"/>
                <a:gd name="connsiteX8" fmla="*/ 82796 w 225552"/>
                <a:gd name="connsiteY8" fmla="*/ 158921 h 225286"/>
                <a:gd name="connsiteX9" fmla="*/ 77909 w 225552"/>
                <a:gd name="connsiteY9" fmla="*/ 112643 h 225286"/>
                <a:gd name="connsiteX10" fmla="*/ 79601 w 225552"/>
                <a:gd name="connsiteY10" fmla="*/ 85140 h 225286"/>
                <a:gd name="connsiteX11" fmla="*/ 145951 w 225552"/>
                <a:gd name="connsiteY11" fmla="*/ 85140 h 225286"/>
                <a:gd name="connsiteX12" fmla="*/ 145951 w 225552"/>
                <a:gd name="connsiteY12" fmla="*/ 140147 h 225286"/>
                <a:gd name="connsiteX13" fmla="*/ 79601 w 225552"/>
                <a:gd name="connsiteY13" fmla="*/ 140147 h 225286"/>
                <a:gd name="connsiteX14" fmla="*/ 77909 w 225552"/>
                <a:gd name="connsiteY14" fmla="*/ 112643 h 225286"/>
                <a:gd name="connsiteX15" fmla="*/ 112776 w 225552"/>
                <a:gd name="connsiteY15" fmla="*/ 18774 h 225286"/>
                <a:gd name="connsiteX16" fmla="*/ 142756 w 225552"/>
                <a:gd name="connsiteY16" fmla="*/ 66366 h 225286"/>
                <a:gd name="connsiteX17" fmla="*/ 82796 w 225552"/>
                <a:gd name="connsiteY17" fmla="*/ 66366 h 225286"/>
                <a:gd name="connsiteX18" fmla="*/ 112776 w 225552"/>
                <a:gd name="connsiteY18" fmla="*/ 18774 h 225286"/>
                <a:gd name="connsiteX19" fmla="*/ 147643 w 225552"/>
                <a:gd name="connsiteY19" fmla="*/ 199661 h 225286"/>
                <a:gd name="connsiteX20" fmla="*/ 162022 w 225552"/>
                <a:gd name="connsiteY20" fmla="*/ 158921 h 225286"/>
                <a:gd name="connsiteX21" fmla="*/ 194539 w 225552"/>
                <a:gd name="connsiteY21" fmla="*/ 158921 h 225286"/>
                <a:gd name="connsiteX22" fmla="*/ 147643 w 225552"/>
                <a:gd name="connsiteY22" fmla="*/ 199661 h 225286"/>
                <a:gd name="connsiteX23" fmla="*/ 206756 w 225552"/>
                <a:gd name="connsiteY23" fmla="*/ 112643 h 225286"/>
                <a:gd name="connsiteX24" fmla="*/ 202621 w 225552"/>
                <a:gd name="connsiteY24" fmla="*/ 140147 h 225286"/>
                <a:gd name="connsiteX25" fmla="*/ 165029 w 225552"/>
                <a:gd name="connsiteY25" fmla="*/ 140147 h 225286"/>
                <a:gd name="connsiteX26" fmla="*/ 165029 w 225552"/>
                <a:gd name="connsiteY26" fmla="*/ 85140 h 225286"/>
                <a:gd name="connsiteX27" fmla="*/ 202621 w 225552"/>
                <a:gd name="connsiteY27" fmla="*/ 85140 h 225286"/>
                <a:gd name="connsiteX28" fmla="*/ 206756 w 225552"/>
                <a:gd name="connsiteY28" fmla="*/ 112643 h 225286"/>
                <a:gd name="connsiteX29" fmla="*/ 194539 w 225552"/>
                <a:gd name="connsiteY29" fmla="*/ 66366 h 225286"/>
                <a:gd name="connsiteX30" fmla="*/ 162022 w 225552"/>
                <a:gd name="connsiteY30" fmla="*/ 66366 h 225286"/>
                <a:gd name="connsiteX31" fmla="*/ 147643 w 225552"/>
                <a:gd name="connsiteY31" fmla="*/ 25626 h 225286"/>
                <a:gd name="connsiteX32" fmla="*/ 194539 w 225552"/>
                <a:gd name="connsiteY32" fmla="*/ 66366 h 225286"/>
                <a:gd name="connsiteX33" fmla="*/ 77909 w 225552"/>
                <a:gd name="connsiteY33" fmla="*/ 25626 h 225286"/>
                <a:gd name="connsiteX34" fmla="*/ 63530 w 225552"/>
                <a:gd name="connsiteY34" fmla="*/ 66366 h 225286"/>
                <a:gd name="connsiteX35" fmla="*/ 31013 w 225552"/>
                <a:gd name="connsiteY35" fmla="*/ 66366 h 225286"/>
                <a:gd name="connsiteX36" fmla="*/ 77909 w 225552"/>
                <a:gd name="connsiteY36" fmla="*/ 25626 h 225286"/>
                <a:gd name="connsiteX37" fmla="*/ 18796 w 225552"/>
                <a:gd name="connsiteY37" fmla="*/ 112643 h 225286"/>
                <a:gd name="connsiteX38" fmla="*/ 22931 w 225552"/>
                <a:gd name="connsiteY38" fmla="*/ 85140 h 225286"/>
                <a:gd name="connsiteX39" fmla="*/ 60523 w 225552"/>
                <a:gd name="connsiteY39" fmla="*/ 85140 h 225286"/>
                <a:gd name="connsiteX40" fmla="*/ 60523 w 225552"/>
                <a:gd name="connsiteY40" fmla="*/ 140147 h 225286"/>
                <a:gd name="connsiteX41" fmla="*/ 22931 w 225552"/>
                <a:gd name="connsiteY41" fmla="*/ 140147 h 225286"/>
                <a:gd name="connsiteX42" fmla="*/ 18796 w 225552"/>
                <a:gd name="connsiteY42" fmla="*/ 112643 h 225286"/>
                <a:gd name="connsiteX43" fmla="*/ 63530 w 225552"/>
                <a:gd name="connsiteY43" fmla="*/ 158921 h 225286"/>
                <a:gd name="connsiteX44" fmla="*/ 77909 w 225552"/>
                <a:gd name="connsiteY44" fmla="*/ 199661 h 225286"/>
                <a:gd name="connsiteX45" fmla="*/ 30919 w 225552"/>
                <a:gd name="connsiteY45" fmla="*/ 158921 h 22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25552" h="225286">
                  <a:moveTo>
                    <a:pt x="112776" y="225287"/>
                  </a:moveTo>
                  <a:cubicBezTo>
                    <a:pt x="175060" y="225287"/>
                    <a:pt x="225552" y="174855"/>
                    <a:pt x="225552" y="112643"/>
                  </a:cubicBezTo>
                  <a:cubicBezTo>
                    <a:pt x="225552" y="50432"/>
                    <a:pt x="175060" y="0"/>
                    <a:pt x="112776" y="0"/>
                  </a:cubicBezTo>
                  <a:cubicBezTo>
                    <a:pt x="50492" y="0"/>
                    <a:pt x="0" y="50432"/>
                    <a:pt x="0" y="112643"/>
                  </a:cubicBezTo>
                  <a:cubicBezTo>
                    <a:pt x="0" y="174855"/>
                    <a:pt x="50492" y="225287"/>
                    <a:pt x="112776" y="225287"/>
                  </a:cubicBezTo>
                  <a:close/>
                  <a:moveTo>
                    <a:pt x="82796" y="158921"/>
                  </a:moveTo>
                  <a:lnTo>
                    <a:pt x="142756" y="158921"/>
                  </a:lnTo>
                  <a:cubicBezTo>
                    <a:pt x="136177" y="187739"/>
                    <a:pt x="124054" y="206513"/>
                    <a:pt x="112776" y="206513"/>
                  </a:cubicBezTo>
                  <a:cubicBezTo>
                    <a:pt x="101498" y="206513"/>
                    <a:pt x="89375" y="187739"/>
                    <a:pt x="82796" y="158921"/>
                  </a:cubicBezTo>
                  <a:close/>
                  <a:moveTo>
                    <a:pt x="77909" y="112643"/>
                  </a:moveTo>
                  <a:cubicBezTo>
                    <a:pt x="77879" y="103449"/>
                    <a:pt x="78444" y="94262"/>
                    <a:pt x="79601" y="85140"/>
                  </a:cubicBezTo>
                  <a:lnTo>
                    <a:pt x="145951" y="85140"/>
                  </a:lnTo>
                  <a:cubicBezTo>
                    <a:pt x="148206" y="103406"/>
                    <a:pt x="148206" y="121881"/>
                    <a:pt x="145951" y="140147"/>
                  </a:cubicBezTo>
                  <a:lnTo>
                    <a:pt x="79601" y="140147"/>
                  </a:lnTo>
                  <a:cubicBezTo>
                    <a:pt x="78444" y="131025"/>
                    <a:pt x="77879" y="121838"/>
                    <a:pt x="77909" y="112643"/>
                  </a:cubicBezTo>
                  <a:close/>
                  <a:moveTo>
                    <a:pt x="112776" y="18774"/>
                  </a:moveTo>
                  <a:cubicBezTo>
                    <a:pt x="124054" y="18774"/>
                    <a:pt x="136177" y="37548"/>
                    <a:pt x="142756" y="66366"/>
                  </a:cubicBezTo>
                  <a:lnTo>
                    <a:pt x="82796" y="66366"/>
                  </a:lnTo>
                  <a:cubicBezTo>
                    <a:pt x="89375" y="37548"/>
                    <a:pt x="101498" y="18774"/>
                    <a:pt x="112776" y="18774"/>
                  </a:cubicBezTo>
                  <a:close/>
                  <a:moveTo>
                    <a:pt x="147643" y="199661"/>
                  </a:moveTo>
                  <a:cubicBezTo>
                    <a:pt x="154578" y="186933"/>
                    <a:pt x="159432" y="173179"/>
                    <a:pt x="162022" y="158921"/>
                  </a:cubicBezTo>
                  <a:lnTo>
                    <a:pt x="194539" y="158921"/>
                  </a:lnTo>
                  <a:cubicBezTo>
                    <a:pt x="183985" y="177420"/>
                    <a:pt x="167448" y="191786"/>
                    <a:pt x="147643" y="199661"/>
                  </a:cubicBezTo>
                  <a:close/>
                  <a:moveTo>
                    <a:pt x="206756" y="112643"/>
                  </a:moveTo>
                  <a:cubicBezTo>
                    <a:pt x="206781" y="121968"/>
                    <a:pt x="205387" y="131242"/>
                    <a:pt x="202621" y="140147"/>
                  </a:cubicBezTo>
                  <a:lnTo>
                    <a:pt x="165029" y="140147"/>
                  </a:lnTo>
                  <a:cubicBezTo>
                    <a:pt x="167034" y="121866"/>
                    <a:pt x="167034" y="103421"/>
                    <a:pt x="165029" y="85140"/>
                  </a:cubicBezTo>
                  <a:lnTo>
                    <a:pt x="202621" y="85140"/>
                  </a:lnTo>
                  <a:cubicBezTo>
                    <a:pt x="205387" y="94045"/>
                    <a:pt x="206781" y="103319"/>
                    <a:pt x="206756" y="112643"/>
                  </a:cubicBezTo>
                  <a:close/>
                  <a:moveTo>
                    <a:pt x="194539" y="66366"/>
                  </a:moveTo>
                  <a:lnTo>
                    <a:pt x="162022" y="66366"/>
                  </a:lnTo>
                  <a:cubicBezTo>
                    <a:pt x="159432" y="52108"/>
                    <a:pt x="154578" y="38354"/>
                    <a:pt x="147643" y="25626"/>
                  </a:cubicBezTo>
                  <a:cubicBezTo>
                    <a:pt x="167448" y="33501"/>
                    <a:pt x="183985" y="47867"/>
                    <a:pt x="194539" y="66366"/>
                  </a:cubicBezTo>
                  <a:close/>
                  <a:moveTo>
                    <a:pt x="77909" y="25626"/>
                  </a:moveTo>
                  <a:cubicBezTo>
                    <a:pt x="70974" y="38354"/>
                    <a:pt x="66120" y="52108"/>
                    <a:pt x="63530" y="66366"/>
                  </a:cubicBezTo>
                  <a:lnTo>
                    <a:pt x="31013" y="66366"/>
                  </a:lnTo>
                  <a:cubicBezTo>
                    <a:pt x="41567" y="47867"/>
                    <a:pt x="58104" y="33501"/>
                    <a:pt x="77909" y="25626"/>
                  </a:cubicBezTo>
                  <a:close/>
                  <a:moveTo>
                    <a:pt x="18796" y="112643"/>
                  </a:moveTo>
                  <a:cubicBezTo>
                    <a:pt x="18771" y="103319"/>
                    <a:pt x="20165" y="94045"/>
                    <a:pt x="22931" y="85140"/>
                  </a:cubicBezTo>
                  <a:lnTo>
                    <a:pt x="60523" y="85140"/>
                  </a:lnTo>
                  <a:cubicBezTo>
                    <a:pt x="58518" y="103421"/>
                    <a:pt x="58518" y="121866"/>
                    <a:pt x="60523" y="140147"/>
                  </a:cubicBezTo>
                  <a:lnTo>
                    <a:pt x="22931" y="140147"/>
                  </a:lnTo>
                  <a:cubicBezTo>
                    <a:pt x="20165" y="131242"/>
                    <a:pt x="18771" y="121968"/>
                    <a:pt x="18796" y="112643"/>
                  </a:cubicBezTo>
                  <a:close/>
                  <a:moveTo>
                    <a:pt x="63530" y="158921"/>
                  </a:moveTo>
                  <a:cubicBezTo>
                    <a:pt x="66120" y="173179"/>
                    <a:pt x="70974" y="186933"/>
                    <a:pt x="77909" y="199661"/>
                  </a:cubicBezTo>
                  <a:cubicBezTo>
                    <a:pt x="58069" y="191804"/>
                    <a:pt x="41497" y="177436"/>
                    <a:pt x="30919" y="158921"/>
                  </a:cubicBezTo>
                  <a:close/>
                </a:path>
              </a:pathLst>
            </a:custGeom>
            <a:grpFill/>
            <a:ln w="9335" cap="flat">
              <a:noFill/>
              <a:prstDash val="solid"/>
              <a:miter/>
            </a:ln>
          </p:spPr>
          <p:txBody>
            <a:bodyPr rtlCol="0" anchor="ctr"/>
            <a:lstStyle/>
            <a:p>
              <a:endParaRPr lang="en-US"/>
            </a:p>
          </p:txBody>
        </p:sp>
      </p:grpSp>
      <p:grpSp>
        <p:nvGrpSpPr>
          <p:cNvPr id="794" name="Graphic 375">
            <a:extLst>
              <a:ext uri="{FF2B5EF4-FFF2-40B4-BE49-F238E27FC236}">
                <a16:creationId xmlns:a16="http://schemas.microsoft.com/office/drawing/2014/main" id="{52E8856C-8C77-6444-B413-F0C32C723DE2}"/>
              </a:ext>
            </a:extLst>
          </p:cNvPr>
          <p:cNvGrpSpPr/>
          <p:nvPr userDrawn="1"/>
        </p:nvGrpSpPr>
        <p:grpSpPr>
          <a:xfrm>
            <a:off x="3099656" y="2959037"/>
            <a:ext cx="280938" cy="266307"/>
            <a:chOff x="6040134" y="3307066"/>
            <a:chExt cx="497698" cy="471779"/>
          </a:xfrm>
          <a:solidFill>
            <a:schemeClr val="accent1"/>
          </a:solidFill>
        </p:grpSpPr>
        <p:sp>
          <p:nvSpPr>
            <p:cNvPr id="795" name="Freeform 794">
              <a:extLst>
                <a:ext uri="{FF2B5EF4-FFF2-40B4-BE49-F238E27FC236}">
                  <a16:creationId xmlns:a16="http://schemas.microsoft.com/office/drawing/2014/main" id="{2D0BCB24-65D1-B44C-8BF0-55C63A9B43BF}"/>
                </a:ext>
              </a:extLst>
            </p:cNvPr>
            <p:cNvSpPr/>
            <p:nvPr/>
          </p:nvSpPr>
          <p:spPr>
            <a:xfrm>
              <a:off x="6098236" y="3364299"/>
              <a:ext cx="361949" cy="357124"/>
            </a:xfrm>
            <a:custGeom>
              <a:avLst/>
              <a:gdLst>
                <a:gd name="connsiteX0" fmla="*/ 180975 w 361949"/>
                <a:gd name="connsiteY0" fmla="*/ 357124 h 357124"/>
                <a:gd name="connsiteX1" fmla="*/ 0 w 361949"/>
                <a:gd name="connsiteY1" fmla="*/ 178562 h 357124"/>
                <a:gd name="connsiteX2" fmla="*/ 180975 w 361949"/>
                <a:gd name="connsiteY2" fmla="*/ 0 h 357124"/>
                <a:gd name="connsiteX3" fmla="*/ 361950 w 361949"/>
                <a:gd name="connsiteY3" fmla="*/ 178562 h 357124"/>
                <a:gd name="connsiteX4" fmla="*/ 180975 w 361949"/>
                <a:gd name="connsiteY4" fmla="*/ 357124 h 357124"/>
                <a:gd name="connsiteX5" fmla="*/ 180975 w 361949"/>
                <a:gd name="connsiteY5" fmla="*/ 18796 h 357124"/>
                <a:gd name="connsiteX6" fmla="*/ 19050 w 361949"/>
                <a:gd name="connsiteY6" fmla="*/ 178562 h 357124"/>
                <a:gd name="connsiteX7" fmla="*/ 180975 w 361949"/>
                <a:gd name="connsiteY7" fmla="*/ 338328 h 357124"/>
                <a:gd name="connsiteX8" fmla="*/ 342900 w 361949"/>
                <a:gd name="connsiteY8" fmla="*/ 178562 h 357124"/>
                <a:gd name="connsiteX9" fmla="*/ 180975 w 361949"/>
                <a:gd name="connsiteY9" fmla="*/ 18796 h 35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1949" h="357124">
                  <a:moveTo>
                    <a:pt x="180975" y="357124"/>
                  </a:moveTo>
                  <a:cubicBezTo>
                    <a:pt x="81025" y="357124"/>
                    <a:pt x="0" y="277179"/>
                    <a:pt x="0" y="178562"/>
                  </a:cubicBezTo>
                  <a:cubicBezTo>
                    <a:pt x="0" y="79945"/>
                    <a:pt x="81025" y="0"/>
                    <a:pt x="180975" y="0"/>
                  </a:cubicBezTo>
                  <a:cubicBezTo>
                    <a:pt x="280925" y="0"/>
                    <a:pt x="361950" y="79945"/>
                    <a:pt x="361950" y="178562"/>
                  </a:cubicBezTo>
                  <a:cubicBezTo>
                    <a:pt x="361950" y="277179"/>
                    <a:pt x="280925" y="357124"/>
                    <a:pt x="180975" y="357124"/>
                  </a:cubicBezTo>
                  <a:close/>
                  <a:moveTo>
                    <a:pt x="180975" y="18796"/>
                  </a:moveTo>
                  <a:cubicBezTo>
                    <a:pt x="91546" y="18796"/>
                    <a:pt x="19050" y="90326"/>
                    <a:pt x="19050" y="178562"/>
                  </a:cubicBezTo>
                  <a:cubicBezTo>
                    <a:pt x="19050" y="266798"/>
                    <a:pt x="91546" y="338328"/>
                    <a:pt x="180975" y="338328"/>
                  </a:cubicBezTo>
                  <a:cubicBezTo>
                    <a:pt x="270404" y="338328"/>
                    <a:pt x="342900" y="266798"/>
                    <a:pt x="342900" y="178562"/>
                  </a:cubicBezTo>
                  <a:cubicBezTo>
                    <a:pt x="342900" y="90326"/>
                    <a:pt x="270404" y="18796"/>
                    <a:pt x="180975" y="18796"/>
                  </a:cubicBezTo>
                  <a:close/>
                </a:path>
              </a:pathLst>
            </a:custGeom>
            <a:grpFill/>
            <a:ln w="9525" cap="flat">
              <a:noFill/>
              <a:prstDash val="solid"/>
              <a:miter/>
            </a:ln>
          </p:spPr>
          <p:txBody>
            <a:bodyPr rtlCol="0" anchor="ctr"/>
            <a:lstStyle/>
            <a:p>
              <a:endParaRPr lang="en-US"/>
            </a:p>
          </p:txBody>
        </p:sp>
        <p:sp>
          <p:nvSpPr>
            <p:cNvPr id="796" name="Freeform 795">
              <a:extLst>
                <a:ext uri="{FF2B5EF4-FFF2-40B4-BE49-F238E27FC236}">
                  <a16:creationId xmlns:a16="http://schemas.microsoft.com/office/drawing/2014/main" id="{3B008E96-E1F9-B94A-B647-6A322EBD1345}"/>
                </a:ext>
              </a:extLst>
            </p:cNvPr>
            <p:cNvSpPr/>
            <p:nvPr/>
          </p:nvSpPr>
          <p:spPr>
            <a:xfrm>
              <a:off x="6198534" y="3503619"/>
              <a:ext cx="140224" cy="179556"/>
            </a:xfrm>
            <a:custGeom>
              <a:avLst/>
              <a:gdLst>
                <a:gd name="connsiteX0" fmla="*/ 54959 w 140224"/>
                <a:gd name="connsiteY0" fmla="*/ 179367 h 179556"/>
                <a:gd name="connsiteX1" fmla="*/ 51149 w 140224"/>
                <a:gd name="connsiteY1" fmla="*/ 179367 h 179556"/>
                <a:gd name="connsiteX2" fmla="*/ 32099 w 140224"/>
                <a:gd name="connsiteY2" fmla="*/ 149669 h 179556"/>
                <a:gd name="connsiteX3" fmla="*/ 33433 w 140224"/>
                <a:gd name="connsiteY3" fmla="*/ 122979 h 179556"/>
                <a:gd name="connsiteX4" fmla="*/ 34290 w 140224"/>
                <a:gd name="connsiteY4" fmla="*/ 97416 h 179556"/>
                <a:gd name="connsiteX5" fmla="*/ 26480 w 140224"/>
                <a:gd name="connsiteY5" fmla="*/ 92623 h 179556"/>
                <a:gd name="connsiteX6" fmla="*/ 0 w 140224"/>
                <a:gd name="connsiteY6" fmla="*/ 56347 h 179556"/>
                <a:gd name="connsiteX7" fmla="*/ 35433 w 140224"/>
                <a:gd name="connsiteY7" fmla="*/ 523 h 179556"/>
                <a:gd name="connsiteX8" fmla="*/ 71914 w 140224"/>
                <a:gd name="connsiteY8" fmla="*/ 12364 h 179556"/>
                <a:gd name="connsiteX9" fmla="*/ 78581 w 140224"/>
                <a:gd name="connsiteY9" fmla="*/ 16969 h 179556"/>
                <a:gd name="connsiteX10" fmla="*/ 94488 w 140224"/>
                <a:gd name="connsiteY10" fmla="*/ 28623 h 179556"/>
                <a:gd name="connsiteX11" fmla="*/ 106013 w 140224"/>
                <a:gd name="connsiteY11" fmla="*/ 36893 h 179556"/>
                <a:gd name="connsiteX12" fmla="*/ 130683 w 140224"/>
                <a:gd name="connsiteY12" fmla="*/ 43002 h 179556"/>
                <a:gd name="connsiteX13" fmla="*/ 140208 w 140224"/>
                <a:gd name="connsiteY13" fmla="*/ 57757 h 179556"/>
                <a:gd name="connsiteX14" fmla="*/ 133255 w 140224"/>
                <a:gd name="connsiteY14" fmla="*/ 73075 h 179556"/>
                <a:gd name="connsiteX15" fmla="*/ 129826 w 140224"/>
                <a:gd name="connsiteY15" fmla="*/ 78902 h 179556"/>
                <a:gd name="connsiteX16" fmla="*/ 125063 w 140224"/>
                <a:gd name="connsiteY16" fmla="*/ 101645 h 179556"/>
                <a:gd name="connsiteX17" fmla="*/ 106871 w 140224"/>
                <a:gd name="connsiteY17" fmla="*/ 110573 h 179556"/>
                <a:gd name="connsiteX18" fmla="*/ 105918 w 140224"/>
                <a:gd name="connsiteY18" fmla="*/ 113487 h 179556"/>
                <a:gd name="connsiteX19" fmla="*/ 88487 w 140224"/>
                <a:gd name="connsiteY19" fmla="*/ 133129 h 179556"/>
                <a:gd name="connsiteX20" fmla="*/ 71533 w 140224"/>
                <a:gd name="connsiteY20" fmla="*/ 145628 h 179556"/>
                <a:gd name="connsiteX21" fmla="*/ 63627 w 140224"/>
                <a:gd name="connsiteY21" fmla="*/ 175232 h 179556"/>
                <a:gd name="connsiteX22" fmla="*/ 54959 w 140224"/>
                <a:gd name="connsiteY22" fmla="*/ 179367 h 179556"/>
                <a:gd name="connsiteX23" fmla="*/ 42672 w 140224"/>
                <a:gd name="connsiteY23" fmla="*/ 18567 h 179556"/>
                <a:gd name="connsiteX24" fmla="*/ 38481 w 140224"/>
                <a:gd name="connsiteY24" fmla="*/ 18567 h 179556"/>
                <a:gd name="connsiteX25" fmla="*/ 19431 w 140224"/>
                <a:gd name="connsiteY25" fmla="*/ 56159 h 179556"/>
                <a:gd name="connsiteX26" fmla="*/ 36100 w 140224"/>
                <a:gd name="connsiteY26" fmla="*/ 75989 h 179556"/>
                <a:gd name="connsiteX27" fmla="*/ 48387 w 140224"/>
                <a:gd name="connsiteY27" fmla="*/ 84165 h 179556"/>
                <a:gd name="connsiteX28" fmla="*/ 52673 w 140224"/>
                <a:gd name="connsiteY28" fmla="*/ 125234 h 179556"/>
                <a:gd name="connsiteX29" fmla="*/ 51149 w 140224"/>
                <a:gd name="connsiteY29" fmla="*/ 147414 h 179556"/>
                <a:gd name="connsiteX30" fmla="*/ 52483 w 140224"/>
                <a:gd name="connsiteY30" fmla="*/ 153522 h 179556"/>
                <a:gd name="connsiteX31" fmla="*/ 53150 w 140224"/>
                <a:gd name="connsiteY31" fmla="*/ 150233 h 179556"/>
                <a:gd name="connsiteX32" fmla="*/ 54959 w 140224"/>
                <a:gd name="connsiteY32" fmla="*/ 136230 h 179556"/>
                <a:gd name="connsiteX33" fmla="*/ 83534 w 140224"/>
                <a:gd name="connsiteY33" fmla="*/ 114709 h 179556"/>
                <a:gd name="connsiteX34" fmla="*/ 87249 w 140224"/>
                <a:gd name="connsiteY34" fmla="*/ 107942 h 179556"/>
                <a:gd name="connsiteX35" fmla="*/ 104680 w 140224"/>
                <a:gd name="connsiteY35" fmla="*/ 91589 h 179556"/>
                <a:gd name="connsiteX36" fmla="*/ 109919 w 140224"/>
                <a:gd name="connsiteY36" fmla="*/ 89710 h 179556"/>
                <a:gd name="connsiteX37" fmla="*/ 110776 w 140224"/>
                <a:gd name="connsiteY37" fmla="*/ 82661 h 179556"/>
                <a:gd name="connsiteX38" fmla="*/ 119253 w 140224"/>
                <a:gd name="connsiteY38" fmla="*/ 59730 h 179556"/>
                <a:gd name="connsiteX39" fmla="*/ 120206 w 140224"/>
                <a:gd name="connsiteY39" fmla="*/ 58696 h 179556"/>
                <a:gd name="connsiteX40" fmla="*/ 108299 w 140224"/>
                <a:gd name="connsiteY40" fmla="*/ 55313 h 179556"/>
                <a:gd name="connsiteX41" fmla="*/ 80677 w 140224"/>
                <a:gd name="connsiteY41" fmla="*/ 41686 h 179556"/>
                <a:gd name="connsiteX42" fmla="*/ 72295 w 140224"/>
                <a:gd name="connsiteY42" fmla="*/ 34638 h 179556"/>
                <a:gd name="connsiteX43" fmla="*/ 59531 w 140224"/>
                <a:gd name="connsiteY43" fmla="*/ 26555 h 179556"/>
                <a:gd name="connsiteX44" fmla="*/ 42672 w 140224"/>
                <a:gd name="connsiteY44" fmla="*/ 18567 h 17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0224" h="179556">
                  <a:moveTo>
                    <a:pt x="54959" y="179367"/>
                  </a:moveTo>
                  <a:cubicBezTo>
                    <a:pt x="53702" y="179620"/>
                    <a:pt x="52406" y="179620"/>
                    <a:pt x="51149" y="179367"/>
                  </a:cubicBezTo>
                  <a:cubicBezTo>
                    <a:pt x="39947" y="173463"/>
                    <a:pt x="32713" y="162185"/>
                    <a:pt x="32099" y="149669"/>
                  </a:cubicBezTo>
                  <a:cubicBezTo>
                    <a:pt x="31534" y="140751"/>
                    <a:pt x="31981" y="131799"/>
                    <a:pt x="33433" y="122979"/>
                  </a:cubicBezTo>
                  <a:cubicBezTo>
                    <a:pt x="35196" y="114569"/>
                    <a:pt x="35486" y="105923"/>
                    <a:pt x="34290" y="97416"/>
                  </a:cubicBezTo>
                  <a:cubicBezTo>
                    <a:pt x="31856" y="95565"/>
                    <a:pt x="29239" y="93959"/>
                    <a:pt x="26480" y="92623"/>
                  </a:cubicBezTo>
                  <a:cubicBezTo>
                    <a:pt x="15907" y="86796"/>
                    <a:pt x="0" y="78150"/>
                    <a:pt x="0" y="56347"/>
                  </a:cubicBezTo>
                  <a:cubicBezTo>
                    <a:pt x="0" y="14902"/>
                    <a:pt x="19050" y="3154"/>
                    <a:pt x="35433" y="523"/>
                  </a:cubicBezTo>
                  <a:cubicBezTo>
                    <a:pt x="48820" y="-1599"/>
                    <a:pt x="62418" y="2815"/>
                    <a:pt x="71914" y="12364"/>
                  </a:cubicBezTo>
                  <a:cubicBezTo>
                    <a:pt x="73902" y="14205"/>
                    <a:pt x="76147" y="15756"/>
                    <a:pt x="78581" y="16969"/>
                  </a:cubicBezTo>
                  <a:cubicBezTo>
                    <a:pt x="84723" y="19593"/>
                    <a:pt x="90166" y="23581"/>
                    <a:pt x="94488" y="28623"/>
                  </a:cubicBezTo>
                  <a:cubicBezTo>
                    <a:pt x="98298" y="32476"/>
                    <a:pt x="103156" y="37269"/>
                    <a:pt x="106013" y="36893"/>
                  </a:cubicBezTo>
                  <a:cubicBezTo>
                    <a:pt x="114733" y="35612"/>
                    <a:pt x="123610" y="37810"/>
                    <a:pt x="130683" y="43002"/>
                  </a:cubicBezTo>
                  <a:cubicBezTo>
                    <a:pt x="135748" y="46448"/>
                    <a:pt x="139184" y="51770"/>
                    <a:pt x="140208" y="57757"/>
                  </a:cubicBezTo>
                  <a:cubicBezTo>
                    <a:pt x="140458" y="63657"/>
                    <a:pt x="137883" y="69330"/>
                    <a:pt x="133255" y="73075"/>
                  </a:cubicBezTo>
                  <a:cubicBezTo>
                    <a:pt x="129731" y="76647"/>
                    <a:pt x="129445" y="77304"/>
                    <a:pt x="129826" y="78902"/>
                  </a:cubicBezTo>
                  <a:cubicBezTo>
                    <a:pt x="131883" y="86802"/>
                    <a:pt x="130125" y="95197"/>
                    <a:pt x="125063" y="101645"/>
                  </a:cubicBezTo>
                  <a:cubicBezTo>
                    <a:pt x="120580" y="107062"/>
                    <a:pt x="113953" y="110314"/>
                    <a:pt x="106871" y="110573"/>
                  </a:cubicBezTo>
                  <a:cubicBezTo>
                    <a:pt x="106467" y="111515"/>
                    <a:pt x="106149" y="112490"/>
                    <a:pt x="105918" y="113487"/>
                  </a:cubicBezTo>
                  <a:cubicBezTo>
                    <a:pt x="104415" y="122795"/>
                    <a:pt x="97640" y="130429"/>
                    <a:pt x="88487" y="133129"/>
                  </a:cubicBezTo>
                  <a:cubicBezTo>
                    <a:pt x="81456" y="135068"/>
                    <a:pt x="75411" y="139525"/>
                    <a:pt x="71533" y="145628"/>
                  </a:cubicBezTo>
                  <a:cubicBezTo>
                    <a:pt x="72475" y="156103"/>
                    <a:pt x="69679" y="166575"/>
                    <a:pt x="63627" y="175232"/>
                  </a:cubicBezTo>
                  <a:cubicBezTo>
                    <a:pt x="61708" y="178055"/>
                    <a:pt x="58394" y="179637"/>
                    <a:pt x="54959" y="179367"/>
                  </a:cubicBezTo>
                  <a:close/>
                  <a:moveTo>
                    <a:pt x="42672" y="18567"/>
                  </a:moveTo>
                  <a:cubicBezTo>
                    <a:pt x="41278" y="18436"/>
                    <a:pt x="39875" y="18436"/>
                    <a:pt x="38481" y="18567"/>
                  </a:cubicBezTo>
                  <a:cubicBezTo>
                    <a:pt x="33147" y="19413"/>
                    <a:pt x="19431" y="21574"/>
                    <a:pt x="19431" y="56159"/>
                  </a:cubicBezTo>
                  <a:cubicBezTo>
                    <a:pt x="19431" y="66309"/>
                    <a:pt x="25718" y="70350"/>
                    <a:pt x="36100" y="75989"/>
                  </a:cubicBezTo>
                  <a:cubicBezTo>
                    <a:pt x="40573" y="78116"/>
                    <a:pt x="44712" y="80870"/>
                    <a:pt x="48387" y="84165"/>
                  </a:cubicBezTo>
                  <a:cubicBezTo>
                    <a:pt x="56864" y="92623"/>
                    <a:pt x="54864" y="108412"/>
                    <a:pt x="52673" y="125234"/>
                  </a:cubicBezTo>
                  <a:cubicBezTo>
                    <a:pt x="51444" y="132562"/>
                    <a:pt x="50934" y="139989"/>
                    <a:pt x="51149" y="147414"/>
                  </a:cubicBezTo>
                  <a:cubicBezTo>
                    <a:pt x="51340" y="149496"/>
                    <a:pt x="51788" y="151547"/>
                    <a:pt x="52483" y="153522"/>
                  </a:cubicBezTo>
                  <a:cubicBezTo>
                    <a:pt x="52865" y="152463"/>
                    <a:pt x="53089" y="151355"/>
                    <a:pt x="53150" y="150233"/>
                  </a:cubicBezTo>
                  <a:cubicBezTo>
                    <a:pt x="51616" y="145532"/>
                    <a:pt x="52279" y="140401"/>
                    <a:pt x="54959" y="136230"/>
                  </a:cubicBezTo>
                  <a:cubicBezTo>
                    <a:pt x="61322" y="125695"/>
                    <a:pt x="71557" y="117987"/>
                    <a:pt x="83534" y="114709"/>
                  </a:cubicBezTo>
                  <a:cubicBezTo>
                    <a:pt x="84963" y="114709"/>
                    <a:pt x="85630" y="113393"/>
                    <a:pt x="87249" y="107942"/>
                  </a:cubicBezTo>
                  <a:cubicBezTo>
                    <a:pt x="88868" y="102491"/>
                    <a:pt x="92202" y="91589"/>
                    <a:pt x="104680" y="91589"/>
                  </a:cubicBezTo>
                  <a:cubicBezTo>
                    <a:pt x="106614" y="91700"/>
                    <a:pt x="108508" y="91020"/>
                    <a:pt x="109919" y="89710"/>
                  </a:cubicBezTo>
                  <a:cubicBezTo>
                    <a:pt x="111226" y="87594"/>
                    <a:pt x="111539" y="85022"/>
                    <a:pt x="110776" y="82661"/>
                  </a:cubicBezTo>
                  <a:cubicBezTo>
                    <a:pt x="109170" y="74066"/>
                    <a:pt x="112415" y="65287"/>
                    <a:pt x="119253" y="59730"/>
                  </a:cubicBezTo>
                  <a:lnTo>
                    <a:pt x="120206" y="58696"/>
                  </a:lnTo>
                  <a:cubicBezTo>
                    <a:pt x="117016" y="55750"/>
                    <a:pt x="112588" y="54492"/>
                    <a:pt x="108299" y="55313"/>
                  </a:cubicBezTo>
                  <a:cubicBezTo>
                    <a:pt x="96107" y="57005"/>
                    <a:pt x="87154" y="48077"/>
                    <a:pt x="80677" y="41686"/>
                  </a:cubicBezTo>
                  <a:cubicBezTo>
                    <a:pt x="78338" y="38855"/>
                    <a:pt x="75498" y="36467"/>
                    <a:pt x="72295" y="34638"/>
                  </a:cubicBezTo>
                  <a:cubicBezTo>
                    <a:pt x="67553" y="32779"/>
                    <a:pt x="63219" y="30035"/>
                    <a:pt x="59531" y="26555"/>
                  </a:cubicBezTo>
                  <a:cubicBezTo>
                    <a:pt x="55161" y="21853"/>
                    <a:pt x="49124" y="18992"/>
                    <a:pt x="42672" y="18567"/>
                  </a:cubicBezTo>
                  <a:close/>
                </a:path>
              </a:pathLst>
            </a:custGeom>
            <a:grpFill/>
            <a:ln w="9525" cap="flat">
              <a:noFill/>
              <a:prstDash val="solid"/>
              <a:miter/>
            </a:ln>
          </p:spPr>
          <p:txBody>
            <a:bodyPr rtlCol="0" anchor="ctr"/>
            <a:lstStyle/>
            <a:p>
              <a:endParaRPr lang="en-US"/>
            </a:p>
          </p:txBody>
        </p:sp>
        <p:sp>
          <p:nvSpPr>
            <p:cNvPr id="797" name="Freeform 796">
              <a:extLst>
                <a:ext uri="{FF2B5EF4-FFF2-40B4-BE49-F238E27FC236}">
                  <a16:creationId xmlns:a16="http://schemas.microsoft.com/office/drawing/2014/main" id="{943DCB7D-C120-DC42-B2C5-DA4BBCE024F9}"/>
                </a:ext>
              </a:extLst>
            </p:cNvPr>
            <p:cNvSpPr/>
            <p:nvPr/>
          </p:nvSpPr>
          <p:spPr>
            <a:xfrm>
              <a:off x="6140418" y="3386601"/>
              <a:ext cx="133387" cy="135692"/>
            </a:xfrm>
            <a:custGeom>
              <a:avLst/>
              <a:gdLst>
                <a:gd name="connsiteX0" fmla="*/ 52116 w 133387"/>
                <a:gd name="connsiteY0" fmla="*/ 135584 h 135692"/>
                <a:gd name="connsiteX1" fmla="*/ 49354 w 133387"/>
                <a:gd name="connsiteY1" fmla="*/ 135584 h 135692"/>
                <a:gd name="connsiteX2" fmla="*/ 30304 w 133387"/>
                <a:gd name="connsiteY2" fmla="*/ 122709 h 135692"/>
                <a:gd name="connsiteX3" fmla="*/ 26208 w 133387"/>
                <a:gd name="connsiteY3" fmla="*/ 121957 h 135692"/>
                <a:gd name="connsiteX4" fmla="*/ 1919 w 133387"/>
                <a:gd name="connsiteY4" fmla="*/ 97335 h 135692"/>
                <a:gd name="connsiteX5" fmla="*/ 25732 w 133387"/>
                <a:gd name="connsiteY5" fmla="*/ 29387 h 135692"/>
                <a:gd name="connsiteX6" fmla="*/ 100693 w 133387"/>
                <a:gd name="connsiteY6" fmla="*/ 3731 h 135692"/>
                <a:gd name="connsiteX7" fmla="*/ 109266 w 133387"/>
                <a:gd name="connsiteY7" fmla="*/ 16136 h 135692"/>
                <a:gd name="connsiteX8" fmla="*/ 107456 w 133387"/>
                <a:gd name="connsiteY8" fmla="*/ 21963 h 135692"/>
                <a:gd name="connsiteX9" fmla="*/ 131745 w 133387"/>
                <a:gd name="connsiteY9" fmla="*/ 29763 h 135692"/>
                <a:gd name="connsiteX10" fmla="*/ 131745 w 133387"/>
                <a:gd name="connsiteY10" fmla="*/ 42074 h 135692"/>
                <a:gd name="connsiteX11" fmla="*/ 113266 w 133387"/>
                <a:gd name="connsiteY11" fmla="*/ 56453 h 135692"/>
                <a:gd name="connsiteX12" fmla="*/ 100408 w 133387"/>
                <a:gd name="connsiteY12" fmla="*/ 65851 h 135692"/>
                <a:gd name="connsiteX13" fmla="*/ 78500 w 133387"/>
                <a:gd name="connsiteY13" fmla="*/ 92166 h 135692"/>
                <a:gd name="connsiteX14" fmla="*/ 54307 w 133387"/>
                <a:gd name="connsiteY14" fmla="*/ 91508 h 135692"/>
                <a:gd name="connsiteX15" fmla="*/ 48496 w 133387"/>
                <a:gd name="connsiteY15" fmla="*/ 91038 h 135692"/>
                <a:gd name="connsiteX16" fmla="*/ 47925 w 133387"/>
                <a:gd name="connsiteY16" fmla="*/ 91508 h 135692"/>
                <a:gd name="connsiteX17" fmla="*/ 61641 w 133387"/>
                <a:gd name="connsiteY17" fmla="*/ 125905 h 135692"/>
                <a:gd name="connsiteX18" fmla="*/ 52116 w 133387"/>
                <a:gd name="connsiteY18" fmla="*/ 135303 h 135692"/>
                <a:gd name="connsiteX19" fmla="*/ 72309 w 133387"/>
                <a:gd name="connsiteY19" fmla="*/ 21211 h 135692"/>
                <a:gd name="connsiteX20" fmla="*/ 37733 w 133387"/>
                <a:gd name="connsiteY20" fmla="*/ 43296 h 135692"/>
                <a:gd name="connsiteX21" fmla="*/ 20398 w 133387"/>
                <a:gd name="connsiteY21" fmla="*/ 93857 h 135692"/>
                <a:gd name="connsiteX22" fmla="*/ 23255 w 133387"/>
                <a:gd name="connsiteY22" fmla="*/ 102410 h 135692"/>
                <a:gd name="connsiteX23" fmla="*/ 26875 w 133387"/>
                <a:gd name="connsiteY23" fmla="*/ 102879 h 135692"/>
                <a:gd name="connsiteX24" fmla="*/ 32209 w 133387"/>
                <a:gd name="connsiteY24" fmla="*/ 103349 h 135692"/>
                <a:gd name="connsiteX25" fmla="*/ 28494 w 133387"/>
                <a:gd name="connsiteY25" fmla="*/ 95361 h 135692"/>
                <a:gd name="connsiteX26" fmla="*/ 36590 w 133387"/>
                <a:gd name="connsiteY26" fmla="*/ 76565 h 135692"/>
                <a:gd name="connsiteX27" fmla="*/ 61641 w 133387"/>
                <a:gd name="connsiteY27" fmla="*/ 74028 h 135692"/>
                <a:gd name="connsiteX28" fmla="*/ 71166 w 133387"/>
                <a:gd name="connsiteY28" fmla="*/ 74685 h 135692"/>
                <a:gd name="connsiteX29" fmla="*/ 82691 w 133387"/>
                <a:gd name="connsiteY29" fmla="*/ 59085 h 135692"/>
                <a:gd name="connsiteX30" fmla="*/ 102789 w 133387"/>
                <a:gd name="connsiteY30" fmla="*/ 40289 h 135692"/>
                <a:gd name="connsiteX31" fmla="*/ 102789 w 133387"/>
                <a:gd name="connsiteY31" fmla="*/ 40289 h 135692"/>
                <a:gd name="connsiteX32" fmla="*/ 79167 w 133387"/>
                <a:gd name="connsiteY32" fmla="*/ 37939 h 135692"/>
                <a:gd name="connsiteX33" fmla="*/ 70213 w 133387"/>
                <a:gd name="connsiteY33" fmla="*/ 27601 h 135692"/>
                <a:gd name="connsiteX34" fmla="*/ 72404 w 133387"/>
                <a:gd name="connsiteY34" fmla="*/ 21211 h 13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3387" h="135692">
                  <a:moveTo>
                    <a:pt x="52116" y="135584"/>
                  </a:moveTo>
                  <a:cubicBezTo>
                    <a:pt x="51201" y="135729"/>
                    <a:pt x="50269" y="135729"/>
                    <a:pt x="49354" y="135584"/>
                  </a:cubicBezTo>
                  <a:cubicBezTo>
                    <a:pt x="42111" y="132747"/>
                    <a:pt x="35602" y="128348"/>
                    <a:pt x="30304" y="122709"/>
                  </a:cubicBezTo>
                  <a:cubicBezTo>
                    <a:pt x="30304" y="122239"/>
                    <a:pt x="28970" y="122145"/>
                    <a:pt x="26208" y="121957"/>
                  </a:cubicBezTo>
                  <a:cubicBezTo>
                    <a:pt x="15730" y="121957"/>
                    <a:pt x="5443" y="118104"/>
                    <a:pt x="1919" y="97335"/>
                  </a:cubicBezTo>
                  <a:cubicBezTo>
                    <a:pt x="-2748" y="69141"/>
                    <a:pt x="-367" y="51284"/>
                    <a:pt x="25732" y="29387"/>
                  </a:cubicBezTo>
                  <a:cubicBezTo>
                    <a:pt x="57259" y="2885"/>
                    <a:pt x="82882" y="-5761"/>
                    <a:pt x="100693" y="3731"/>
                  </a:cubicBezTo>
                  <a:cubicBezTo>
                    <a:pt x="105844" y="5758"/>
                    <a:pt x="109234" y="10665"/>
                    <a:pt x="109266" y="16136"/>
                  </a:cubicBezTo>
                  <a:cubicBezTo>
                    <a:pt x="109188" y="18201"/>
                    <a:pt x="108564" y="20209"/>
                    <a:pt x="107456" y="21963"/>
                  </a:cubicBezTo>
                  <a:cubicBezTo>
                    <a:pt x="118791" y="21963"/>
                    <a:pt x="127649" y="23090"/>
                    <a:pt x="131745" y="29763"/>
                  </a:cubicBezTo>
                  <a:cubicBezTo>
                    <a:pt x="133935" y="33582"/>
                    <a:pt x="133935" y="38255"/>
                    <a:pt x="131745" y="42074"/>
                  </a:cubicBezTo>
                  <a:cubicBezTo>
                    <a:pt x="127414" y="48794"/>
                    <a:pt x="120899" y="53864"/>
                    <a:pt x="113266" y="56453"/>
                  </a:cubicBezTo>
                  <a:cubicBezTo>
                    <a:pt x="107361" y="59273"/>
                    <a:pt x="101836" y="61810"/>
                    <a:pt x="100408" y="65851"/>
                  </a:cubicBezTo>
                  <a:cubicBezTo>
                    <a:pt x="97062" y="77211"/>
                    <a:pt x="89144" y="86721"/>
                    <a:pt x="78500" y="92166"/>
                  </a:cubicBezTo>
                  <a:cubicBezTo>
                    <a:pt x="70700" y="95308"/>
                    <a:pt x="61920" y="95069"/>
                    <a:pt x="54307" y="91508"/>
                  </a:cubicBezTo>
                  <a:cubicBezTo>
                    <a:pt x="52533" y="90519"/>
                    <a:pt x="50409" y="90347"/>
                    <a:pt x="48496" y="91038"/>
                  </a:cubicBezTo>
                  <a:lnTo>
                    <a:pt x="47925" y="91508"/>
                  </a:lnTo>
                  <a:cubicBezTo>
                    <a:pt x="59450" y="98086"/>
                    <a:pt x="61641" y="117822"/>
                    <a:pt x="61641" y="125905"/>
                  </a:cubicBezTo>
                  <a:cubicBezTo>
                    <a:pt x="61641" y="131095"/>
                    <a:pt x="57376" y="135303"/>
                    <a:pt x="52116" y="135303"/>
                  </a:cubicBezTo>
                  <a:close/>
                  <a:moveTo>
                    <a:pt x="72309" y="21211"/>
                  </a:moveTo>
                  <a:cubicBezTo>
                    <a:pt x="59674" y="26726"/>
                    <a:pt x="48005" y="34180"/>
                    <a:pt x="37733" y="43296"/>
                  </a:cubicBezTo>
                  <a:cubicBezTo>
                    <a:pt x="18683" y="59649"/>
                    <a:pt x="16397" y="70268"/>
                    <a:pt x="20398" y="93857"/>
                  </a:cubicBezTo>
                  <a:cubicBezTo>
                    <a:pt x="21636" y="101094"/>
                    <a:pt x="23255" y="102410"/>
                    <a:pt x="23255" y="102410"/>
                  </a:cubicBezTo>
                  <a:cubicBezTo>
                    <a:pt x="24438" y="102710"/>
                    <a:pt x="25653" y="102867"/>
                    <a:pt x="26875" y="102879"/>
                  </a:cubicBezTo>
                  <a:cubicBezTo>
                    <a:pt x="28399" y="102879"/>
                    <a:pt x="30208" y="102879"/>
                    <a:pt x="32209" y="103349"/>
                  </a:cubicBezTo>
                  <a:cubicBezTo>
                    <a:pt x="30225" y="101090"/>
                    <a:pt x="28936" y="98319"/>
                    <a:pt x="28494" y="95361"/>
                  </a:cubicBezTo>
                  <a:cubicBezTo>
                    <a:pt x="27649" y="88126"/>
                    <a:pt x="30725" y="80986"/>
                    <a:pt x="36590" y="76565"/>
                  </a:cubicBezTo>
                  <a:cubicBezTo>
                    <a:pt x="43825" y="71221"/>
                    <a:pt x="53456" y="70246"/>
                    <a:pt x="61641" y="74028"/>
                  </a:cubicBezTo>
                  <a:cubicBezTo>
                    <a:pt x="64551" y="75659"/>
                    <a:pt x="68054" y="75901"/>
                    <a:pt x="71166" y="74685"/>
                  </a:cubicBezTo>
                  <a:cubicBezTo>
                    <a:pt x="76872" y="71114"/>
                    <a:pt x="80991" y="65538"/>
                    <a:pt x="82691" y="59085"/>
                  </a:cubicBezTo>
                  <a:cubicBezTo>
                    <a:pt x="86592" y="50433"/>
                    <a:pt x="93824" y="43669"/>
                    <a:pt x="102789" y="40289"/>
                  </a:cubicBezTo>
                  <a:lnTo>
                    <a:pt x="102789" y="40289"/>
                  </a:lnTo>
                  <a:cubicBezTo>
                    <a:pt x="94842" y="40590"/>
                    <a:pt x="86892" y="39800"/>
                    <a:pt x="79167" y="37939"/>
                  </a:cubicBezTo>
                  <a:cubicBezTo>
                    <a:pt x="74193" y="36827"/>
                    <a:pt x="70551" y="32622"/>
                    <a:pt x="70213" y="27601"/>
                  </a:cubicBezTo>
                  <a:cubicBezTo>
                    <a:pt x="70206" y="25291"/>
                    <a:pt x="70977" y="23043"/>
                    <a:pt x="72404" y="21211"/>
                  </a:cubicBezTo>
                  <a:close/>
                </a:path>
              </a:pathLst>
            </a:custGeom>
            <a:grpFill/>
            <a:ln w="9525" cap="flat">
              <a:noFill/>
              <a:prstDash val="solid"/>
              <a:miter/>
            </a:ln>
          </p:spPr>
          <p:txBody>
            <a:bodyPr rtlCol="0" anchor="ctr"/>
            <a:lstStyle/>
            <a:p>
              <a:endParaRPr lang="en-US"/>
            </a:p>
          </p:txBody>
        </p:sp>
        <p:sp>
          <p:nvSpPr>
            <p:cNvPr id="798" name="Freeform 797">
              <a:extLst>
                <a:ext uri="{FF2B5EF4-FFF2-40B4-BE49-F238E27FC236}">
                  <a16:creationId xmlns:a16="http://schemas.microsoft.com/office/drawing/2014/main" id="{504159E7-69F7-BB41-87DD-DC0731348C4B}"/>
                </a:ext>
              </a:extLst>
            </p:cNvPr>
            <p:cNvSpPr/>
            <p:nvPr/>
          </p:nvSpPr>
          <p:spPr>
            <a:xfrm>
              <a:off x="6346661" y="3390195"/>
              <a:ext cx="104218" cy="130862"/>
            </a:xfrm>
            <a:custGeom>
              <a:avLst/>
              <a:gdLst>
                <a:gd name="connsiteX0" fmla="*/ 82950 w 104218"/>
                <a:gd name="connsiteY0" fmla="*/ 130863 h 130862"/>
                <a:gd name="connsiteX1" fmla="*/ 36373 w 104218"/>
                <a:gd name="connsiteY1" fmla="*/ 99661 h 130862"/>
                <a:gd name="connsiteX2" fmla="*/ 26848 w 104218"/>
                <a:gd name="connsiteY2" fmla="*/ 66580 h 130862"/>
                <a:gd name="connsiteX3" fmla="*/ 23609 w 104218"/>
                <a:gd name="connsiteY3" fmla="*/ 55491 h 130862"/>
                <a:gd name="connsiteX4" fmla="*/ 1416 w 104218"/>
                <a:gd name="connsiteY4" fmla="*/ 25981 h 130862"/>
                <a:gd name="connsiteX5" fmla="*/ 3511 w 104218"/>
                <a:gd name="connsiteY5" fmla="*/ 5211 h 130862"/>
                <a:gd name="connsiteX6" fmla="*/ 19799 w 104218"/>
                <a:gd name="connsiteY6" fmla="*/ 1452 h 130862"/>
                <a:gd name="connsiteX7" fmla="*/ 104095 w 104218"/>
                <a:gd name="connsiteY7" fmla="*/ 115356 h 130862"/>
                <a:gd name="connsiteX8" fmla="*/ 104095 w 104218"/>
                <a:gd name="connsiteY8" fmla="*/ 115356 h 130862"/>
                <a:gd name="connsiteX9" fmla="*/ 88189 w 104218"/>
                <a:gd name="connsiteY9" fmla="*/ 130299 h 130862"/>
                <a:gd name="connsiteX10" fmla="*/ 82950 w 104218"/>
                <a:gd name="connsiteY10" fmla="*/ 130863 h 130862"/>
                <a:gd name="connsiteX11" fmla="*/ 94570 w 104218"/>
                <a:gd name="connsiteY11" fmla="*/ 114980 h 130862"/>
                <a:gd name="connsiteX12" fmla="*/ 94570 w 104218"/>
                <a:gd name="connsiteY12" fmla="*/ 114980 h 130862"/>
                <a:gd name="connsiteX13" fmla="*/ 20371 w 104218"/>
                <a:gd name="connsiteY13" fmla="*/ 22974 h 130862"/>
                <a:gd name="connsiteX14" fmla="*/ 31705 w 104218"/>
                <a:gd name="connsiteY14" fmla="*/ 38386 h 130862"/>
                <a:gd name="connsiteX15" fmla="*/ 45707 w 104218"/>
                <a:gd name="connsiteY15" fmla="*/ 63479 h 130862"/>
                <a:gd name="connsiteX16" fmla="*/ 53613 w 104218"/>
                <a:gd name="connsiteY16" fmla="*/ 92331 h 130862"/>
                <a:gd name="connsiteX17" fmla="*/ 73901 w 104218"/>
                <a:gd name="connsiteY17" fmla="*/ 110563 h 130862"/>
                <a:gd name="connsiteX18" fmla="*/ 85141 w 104218"/>
                <a:gd name="connsiteY18" fmla="*/ 111973 h 130862"/>
                <a:gd name="connsiteX19" fmla="*/ 20371 w 104218"/>
                <a:gd name="connsiteY19" fmla="*/ 22974 h 1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4218" h="130862">
                  <a:moveTo>
                    <a:pt x="82950" y="130863"/>
                  </a:moveTo>
                  <a:cubicBezTo>
                    <a:pt x="62591" y="130299"/>
                    <a:pt x="44415" y="118124"/>
                    <a:pt x="36373" y="99661"/>
                  </a:cubicBezTo>
                  <a:cubicBezTo>
                    <a:pt x="31774" y="89083"/>
                    <a:pt x="28573" y="77964"/>
                    <a:pt x="26848" y="66580"/>
                  </a:cubicBezTo>
                  <a:cubicBezTo>
                    <a:pt x="25705" y="60096"/>
                    <a:pt x="24943" y="56054"/>
                    <a:pt x="23609" y="55491"/>
                  </a:cubicBezTo>
                  <a:cubicBezTo>
                    <a:pt x="12567" y="48915"/>
                    <a:pt x="4594" y="38314"/>
                    <a:pt x="1416" y="25981"/>
                  </a:cubicBezTo>
                  <a:cubicBezTo>
                    <a:pt x="-1041" y="19094"/>
                    <a:pt x="-274" y="11486"/>
                    <a:pt x="3511" y="5211"/>
                  </a:cubicBezTo>
                  <a:cubicBezTo>
                    <a:pt x="7236" y="133"/>
                    <a:pt x="14178" y="-1469"/>
                    <a:pt x="19799" y="1452"/>
                  </a:cubicBezTo>
                  <a:cubicBezTo>
                    <a:pt x="42278" y="9252"/>
                    <a:pt x="107429" y="66110"/>
                    <a:pt x="104095" y="115356"/>
                  </a:cubicBezTo>
                  <a:lnTo>
                    <a:pt x="104095" y="115356"/>
                  </a:lnTo>
                  <a:cubicBezTo>
                    <a:pt x="103184" y="123492"/>
                    <a:pt x="96469" y="129800"/>
                    <a:pt x="88189" y="130299"/>
                  </a:cubicBezTo>
                  <a:cubicBezTo>
                    <a:pt x="86462" y="130634"/>
                    <a:pt x="84709" y="130822"/>
                    <a:pt x="82950" y="130863"/>
                  </a:cubicBezTo>
                  <a:close/>
                  <a:moveTo>
                    <a:pt x="94570" y="114980"/>
                  </a:moveTo>
                  <a:lnTo>
                    <a:pt x="94570" y="114980"/>
                  </a:lnTo>
                  <a:close/>
                  <a:moveTo>
                    <a:pt x="20371" y="22974"/>
                  </a:moveTo>
                  <a:cubicBezTo>
                    <a:pt x="22332" y="29199"/>
                    <a:pt x="26315" y="34616"/>
                    <a:pt x="31705" y="38386"/>
                  </a:cubicBezTo>
                  <a:cubicBezTo>
                    <a:pt x="42373" y="43273"/>
                    <a:pt x="43993" y="53047"/>
                    <a:pt x="45707" y="63479"/>
                  </a:cubicBezTo>
                  <a:cubicBezTo>
                    <a:pt x="47111" y="73384"/>
                    <a:pt x="49767" y="83077"/>
                    <a:pt x="53613" y="92331"/>
                  </a:cubicBezTo>
                  <a:cubicBezTo>
                    <a:pt x="57470" y="100957"/>
                    <a:pt x="64837" y="107578"/>
                    <a:pt x="73901" y="110563"/>
                  </a:cubicBezTo>
                  <a:cubicBezTo>
                    <a:pt x="77498" y="111839"/>
                    <a:pt x="81335" y="112320"/>
                    <a:pt x="85141" y="111973"/>
                  </a:cubicBezTo>
                  <a:cubicBezTo>
                    <a:pt x="85331" y="77294"/>
                    <a:pt x="40183" y="35567"/>
                    <a:pt x="20371" y="22974"/>
                  </a:cubicBezTo>
                  <a:close/>
                </a:path>
              </a:pathLst>
            </a:custGeom>
            <a:grpFill/>
            <a:ln w="9525" cap="flat">
              <a:noFill/>
              <a:prstDash val="solid"/>
              <a:miter/>
            </a:ln>
          </p:spPr>
          <p:txBody>
            <a:bodyPr rtlCol="0" anchor="ctr"/>
            <a:lstStyle/>
            <a:p>
              <a:endParaRPr lang="en-US"/>
            </a:p>
          </p:txBody>
        </p:sp>
        <p:sp>
          <p:nvSpPr>
            <p:cNvPr id="799" name="Freeform 798">
              <a:extLst>
                <a:ext uri="{FF2B5EF4-FFF2-40B4-BE49-F238E27FC236}">
                  <a16:creationId xmlns:a16="http://schemas.microsoft.com/office/drawing/2014/main" id="{75C51535-D842-7A45-9E16-89D4BA663CF8}"/>
                </a:ext>
              </a:extLst>
            </p:cNvPr>
            <p:cNvSpPr/>
            <p:nvPr/>
          </p:nvSpPr>
          <p:spPr>
            <a:xfrm>
              <a:off x="6444752" y="3606204"/>
              <a:ext cx="93080" cy="92118"/>
            </a:xfrm>
            <a:custGeom>
              <a:avLst/>
              <a:gdLst>
                <a:gd name="connsiteX0" fmla="*/ 36675 w 93080"/>
                <a:gd name="connsiteY0" fmla="*/ 92100 h 92118"/>
                <a:gd name="connsiteX1" fmla="*/ 27150 w 93080"/>
                <a:gd name="connsiteY1" fmla="*/ 85992 h 92118"/>
                <a:gd name="connsiteX2" fmla="*/ 22006 w 93080"/>
                <a:gd name="connsiteY2" fmla="*/ 70673 h 92118"/>
                <a:gd name="connsiteX3" fmla="*/ 6480 w 93080"/>
                <a:gd name="connsiteY3" fmla="*/ 65598 h 92118"/>
                <a:gd name="connsiteX4" fmla="*/ 480 w 93080"/>
                <a:gd name="connsiteY4" fmla="*/ 53757 h 92118"/>
                <a:gd name="connsiteX5" fmla="*/ 480 w 93080"/>
                <a:gd name="connsiteY5" fmla="*/ 52911 h 92118"/>
                <a:gd name="connsiteX6" fmla="*/ 5242 w 93080"/>
                <a:gd name="connsiteY6" fmla="*/ 47460 h 92118"/>
                <a:gd name="connsiteX7" fmla="*/ 12576 w 93080"/>
                <a:gd name="connsiteY7" fmla="*/ 46896 h 92118"/>
                <a:gd name="connsiteX8" fmla="*/ 26864 w 93080"/>
                <a:gd name="connsiteY8" fmla="*/ 51595 h 92118"/>
                <a:gd name="connsiteX9" fmla="*/ 44771 w 93080"/>
                <a:gd name="connsiteY9" fmla="*/ 34021 h 92118"/>
                <a:gd name="connsiteX10" fmla="*/ 19720 w 93080"/>
                <a:gd name="connsiteY10" fmla="*/ 25751 h 92118"/>
                <a:gd name="connsiteX11" fmla="*/ 13624 w 93080"/>
                <a:gd name="connsiteY11" fmla="*/ 13909 h 92118"/>
                <a:gd name="connsiteX12" fmla="*/ 18577 w 93080"/>
                <a:gd name="connsiteY12" fmla="*/ 7988 h 92118"/>
                <a:gd name="connsiteX13" fmla="*/ 26007 w 93080"/>
                <a:gd name="connsiteY13" fmla="*/ 7049 h 92118"/>
                <a:gd name="connsiteX14" fmla="*/ 60582 w 93080"/>
                <a:gd name="connsiteY14" fmla="*/ 18420 h 92118"/>
                <a:gd name="connsiteX15" fmla="*/ 76394 w 93080"/>
                <a:gd name="connsiteY15" fmla="*/ 2819 h 92118"/>
                <a:gd name="connsiteX16" fmla="*/ 83157 w 93080"/>
                <a:gd name="connsiteY16" fmla="*/ 0 h 92118"/>
                <a:gd name="connsiteX17" fmla="*/ 89919 w 93080"/>
                <a:gd name="connsiteY17" fmla="*/ 2819 h 92118"/>
                <a:gd name="connsiteX18" fmla="*/ 90681 w 93080"/>
                <a:gd name="connsiteY18" fmla="*/ 16728 h 92118"/>
                <a:gd name="connsiteX19" fmla="*/ 74775 w 93080"/>
                <a:gd name="connsiteY19" fmla="*/ 32329 h 92118"/>
                <a:gd name="connsiteX20" fmla="*/ 86300 w 93080"/>
                <a:gd name="connsiteY20" fmla="*/ 66444 h 92118"/>
                <a:gd name="connsiteX21" fmla="*/ 80306 w 93080"/>
                <a:gd name="connsiteY21" fmla="*/ 78346 h 92118"/>
                <a:gd name="connsiteX22" fmla="*/ 80204 w 93080"/>
                <a:gd name="connsiteY22" fmla="*/ 78379 h 92118"/>
                <a:gd name="connsiteX23" fmla="*/ 67345 w 93080"/>
                <a:gd name="connsiteY23" fmla="*/ 72647 h 92118"/>
                <a:gd name="connsiteX24" fmla="*/ 58963 w 93080"/>
                <a:gd name="connsiteY24" fmla="*/ 47930 h 92118"/>
                <a:gd name="connsiteX25" fmla="*/ 41151 w 93080"/>
                <a:gd name="connsiteY25" fmla="*/ 65598 h 92118"/>
                <a:gd name="connsiteX26" fmla="*/ 45914 w 93080"/>
                <a:gd name="connsiteY26" fmla="*/ 79789 h 92118"/>
                <a:gd name="connsiteX27" fmla="*/ 45342 w 93080"/>
                <a:gd name="connsiteY27" fmla="*/ 86931 h 92118"/>
                <a:gd name="connsiteX28" fmla="*/ 39818 w 93080"/>
                <a:gd name="connsiteY28" fmla="*/ 91630 h 92118"/>
                <a:gd name="connsiteX29" fmla="*/ 36675 w 93080"/>
                <a:gd name="connsiteY29" fmla="*/ 92100 h 9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3080" h="92118">
                  <a:moveTo>
                    <a:pt x="36675" y="92100"/>
                  </a:moveTo>
                  <a:cubicBezTo>
                    <a:pt x="32482" y="92360"/>
                    <a:pt x="28612" y="89878"/>
                    <a:pt x="27150" y="85992"/>
                  </a:cubicBezTo>
                  <a:lnTo>
                    <a:pt x="22006" y="70673"/>
                  </a:lnTo>
                  <a:lnTo>
                    <a:pt x="6480" y="65598"/>
                  </a:lnTo>
                  <a:cubicBezTo>
                    <a:pt x="1524" y="63947"/>
                    <a:pt x="-1155" y="58660"/>
                    <a:pt x="480" y="53757"/>
                  </a:cubicBezTo>
                  <a:lnTo>
                    <a:pt x="480" y="52911"/>
                  </a:lnTo>
                  <a:cubicBezTo>
                    <a:pt x="1271" y="50542"/>
                    <a:pt x="2985" y="48581"/>
                    <a:pt x="5242" y="47460"/>
                  </a:cubicBezTo>
                  <a:cubicBezTo>
                    <a:pt x="7512" y="46310"/>
                    <a:pt x="10154" y="46107"/>
                    <a:pt x="12576" y="46896"/>
                  </a:cubicBezTo>
                  <a:lnTo>
                    <a:pt x="26864" y="51595"/>
                  </a:lnTo>
                  <a:lnTo>
                    <a:pt x="44771" y="34021"/>
                  </a:lnTo>
                  <a:lnTo>
                    <a:pt x="19720" y="25751"/>
                  </a:lnTo>
                  <a:cubicBezTo>
                    <a:pt x="14725" y="24139"/>
                    <a:pt x="11997" y="18840"/>
                    <a:pt x="13624" y="13909"/>
                  </a:cubicBezTo>
                  <a:cubicBezTo>
                    <a:pt x="14493" y="11408"/>
                    <a:pt x="16253" y="9304"/>
                    <a:pt x="18577" y="7988"/>
                  </a:cubicBezTo>
                  <a:cubicBezTo>
                    <a:pt x="20843" y="6756"/>
                    <a:pt x="23499" y="6420"/>
                    <a:pt x="26007" y="7049"/>
                  </a:cubicBezTo>
                  <a:lnTo>
                    <a:pt x="60582" y="18420"/>
                  </a:lnTo>
                  <a:lnTo>
                    <a:pt x="76394" y="2819"/>
                  </a:lnTo>
                  <a:cubicBezTo>
                    <a:pt x="78176" y="1026"/>
                    <a:pt x="80611" y="10"/>
                    <a:pt x="83157" y="0"/>
                  </a:cubicBezTo>
                  <a:cubicBezTo>
                    <a:pt x="85667" y="166"/>
                    <a:pt x="88049" y="1159"/>
                    <a:pt x="89919" y="2819"/>
                  </a:cubicBezTo>
                  <a:cubicBezTo>
                    <a:pt x="93821" y="6546"/>
                    <a:pt x="94153" y="12609"/>
                    <a:pt x="90681" y="16728"/>
                  </a:cubicBezTo>
                  <a:lnTo>
                    <a:pt x="74775" y="32329"/>
                  </a:lnTo>
                  <a:lnTo>
                    <a:pt x="86300" y="66444"/>
                  </a:lnTo>
                  <a:cubicBezTo>
                    <a:pt x="87976" y="71364"/>
                    <a:pt x="85292" y="76693"/>
                    <a:pt x="80306" y="78346"/>
                  </a:cubicBezTo>
                  <a:cubicBezTo>
                    <a:pt x="80272" y="78357"/>
                    <a:pt x="80238" y="78368"/>
                    <a:pt x="80204" y="78379"/>
                  </a:cubicBezTo>
                  <a:cubicBezTo>
                    <a:pt x="75058" y="80077"/>
                    <a:pt x="69455" y="77579"/>
                    <a:pt x="67345" y="72647"/>
                  </a:cubicBezTo>
                  <a:lnTo>
                    <a:pt x="58963" y="47930"/>
                  </a:lnTo>
                  <a:lnTo>
                    <a:pt x="41151" y="65598"/>
                  </a:lnTo>
                  <a:lnTo>
                    <a:pt x="45914" y="79789"/>
                  </a:lnTo>
                  <a:cubicBezTo>
                    <a:pt x="46687" y="82151"/>
                    <a:pt x="46481" y="84719"/>
                    <a:pt x="45342" y="86931"/>
                  </a:cubicBezTo>
                  <a:cubicBezTo>
                    <a:pt x="44206" y="89159"/>
                    <a:pt x="42218" y="90849"/>
                    <a:pt x="39818" y="91630"/>
                  </a:cubicBezTo>
                  <a:cubicBezTo>
                    <a:pt x="38804" y="91960"/>
                    <a:pt x="37742" y="92119"/>
                    <a:pt x="36675" y="92100"/>
                  </a:cubicBezTo>
                  <a:close/>
                </a:path>
              </a:pathLst>
            </a:custGeom>
            <a:grpFill/>
            <a:ln w="9525" cap="flat">
              <a:noFill/>
              <a:prstDash val="solid"/>
              <a:miter/>
            </a:ln>
          </p:spPr>
          <p:txBody>
            <a:bodyPr rtlCol="0" anchor="ctr"/>
            <a:lstStyle/>
            <a:p>
              <a:endParaRPr lang="en-US"/>
            </a:p>
          </p:txBody>
        </p:sp>
        <p:sp>
          <p:nvSpPr>
            <p:cNvPr id="800" name="Freeform 799">
              <a:extLst>
                <a:ext uri="{FF2B5EF4-FFF2-40B4-BE49-F238E27FC236}">
                  <a16:creationId xmlns:a16="http://schemas.microsoft.com/office/drawing/2014/main" id="{D1E78F45-D4D9-EA40-9422-4289B1DF9720}"/>
                </a:ext>
              </a:extLst>
            </p:cNvPr>
            <p:cNvSpPr/>
            <p:nvPr/>
          </p:nvSpPr>
          <p:spPr>
            <a:xfrm>
              <a:off x="6416420" y="3692382"/>
              <a:ext cx="34876" cy="33082"/>
            </a:xfrm>
            <a:custGeom>
              <a:avLst/>
              <a:gdLst>
                <a:gd name="connsiteX0" fmla="*/ 10429 w 34876"/>
                <a:gd name="connsiteY0" fmla="*/ 33082 h 33082"/>
                <a:gd name="connsiteX1" fmla="*/ 2523 w 34876"/>
                <a:gd name="connsiteY1" fmla="*/ 29511 h 33082"/>
                <a:gd name="connsiteX2" fmla="*/ 3666 w 34876"/>
                <a:gd name="connsiteY2" fmla="*/ 14850 h 33082"/>
                <a:gd name="connsiteX3" fmla="*/ 17001 w 34876"/>
                <a:gd name="connsiteY3" fmla="*/ 2633 h 33082"/>
                <a:gd name="connsiteX4" fmla="*/ 23764 w 34876"/>
                <a:gd name="connsiteY4" fmla="*/ 1 h 33082"/>
                <a:gd name="connsiteX5" fmla="*/ 25097 w 34876"/>
                <a:gd name="connsiteY5" fmla="*/ 1 h 33082"/>
                <a:gd name="connsiteX6" fmla="*/ 31955 w 34876"/>
                <a:gd name="connsiteY6" fmla="*/ 2821 h 33082"/>
                <a:gd name="connsiteX7" fmla="*/ 31955 w 34876"/>
                <a:gd name="connsiteY7" fmla="*/ 17294 h 33082"/>
                <a:gd name="connsiteX8" fmla="*/ 17191 w 34876"/>
                <a:gd name="connsiteY8" fmla="*/ 30733 h 33082"/>
                <a:gd name="connsiteX9" fmla="*/ 14429 w 34876"/>
                <a:gd name="connsiteY9" fmla="*/ 32330 h 33082"/>
                <a:gd name="connsiteX10" fmla="*/ 10429 w 34876"/>
                <a:gd name="connsiteY10" fmla="*/ 33082 h 3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6" h="33082">
                  <a:moveTo>
                    <a:pt x="10429" y="33082"/>
                  </a:moveTo>
                  <a:cubicBezTo>
                    <a:pt x="7429" y="32927"/>
                    <a:pt x="4602" y="31650"/>
                    <a:pt x="2523" y="29511"/>
                  </a:cubicBezTo>
                  <a:cubicBezTo>
                    <a:pt x="-1245" y="25145"/>
                    <a:pt x="-734" y="18596"/>
                    <a:pt x="3666" y="14850"/>
                  </a:cubicBezTo>
                  <a:cubicBezTo>
                    <a:pt x="8238" y="10997"/>
                    <a:pt x="13191" y="6862"/>
                    <a:pt x="17001" y="2633"/>
                  </a:cubicBezTo>
                  <a:cubicBezTo>
                    <a:pt x="18814" y="908"/>
                    <a:pt x="21246" y="-38"/>
                    <a:pt x="23764" y="1"/>
                  </a:cubicBezTo>
                  <a:lnTo>
                    <a:pt x="25097" y="1"/>
                  </a:lnTo>
                  <a:cubicBezTo>
                    <a:pt x="27676" y="-14"/>
                    <a:pt x="30150" y="1004"/>
                    <a:pt x="31955" y="2821"/>
                  </a:cubicBezTo>
                  <a:cubicBezTo>
                    <a:pt x="35850" y="6880"/>
                    <a:pt x="35850" y="13234"/>
                    <a:pt x="31955" y="17294"/>
                  </a:cubicBezTo>
                  <a:cubicBezTo>
                    <a:pt x="27193" y="21993"/>
                    <a:pt x="22430" y="26692"/>
                    <a:pt x="17191" y="30733"/>
                  </a:cubicBezTo>
                  <a:cubicBezTo>
                    <a:pt x="16378" y="31428"/>
                    <a:pt x="15442" y="31970"/>
                    <a:pt x="14429" y="32330"/>
                  </a:cubicBezTo>
                  <a:cubicBezTo>
                    <a:pt x="13139" y="32768"/>
                    <a:pt x="11792" y="33021"/>
                    <a:pt x="10429" y="33082"/>
                  </a:cubicBezTo>
                  <a:close/>
                </a:path>
              </a:pathLst>
            </a:custGeom>
            <a:grpFill/>
            <a:ln w="9525" cap="flat">
              <a:noFill/>
              <a:prstDash val="solid"/>
              <a:miter/>
            </a:ln>
          </p:spPr>
          <p:txBody>
            <a:bodyPr rtlCol="0" anchor="ctr"/>
            <a:lstStyle/>
            <a:p>
              <a:endParaRPr lang="en-US"/>
            </a:p>
          </p:txBody>
        </p:sp>
        <p:sp>
          <p:nvSpPr>
            <p:cNvPr id="801" name="Freeform 800">
              <a:extLst>
                <a:ext uri="{FF2B5EF4-FFF2-40B4-BE49-F238E27FC236}">
                  <a16:creationId xmlns:a16="http://schemas.microsoft.com/office/drawing/2014/main" id="{9B30C831-F06F-394A-A184-E5B8C1E51B20}"/>
                </a:ext>
              </a:extLst>
            </p:cNvPr>
            <p:cNvSpPr/>
            <p:nvPr/>
          </p:nvSpPr>
          <p:spPr>
            <a:xfrm>
              <a:off x="6040134" y="3307066"/>
              <a:ext cx="365671" cy="471779"/>
            </a:xfrm>
            <a:custGeom>
              <a:avLst/>
              <a:gdLst>
                <a:gd name="connsiteX0" fmla="*/ 245650 w 365671"/>
                <a:gd name="connsiteY0" fmla="*/ 471592 h 471779"/>
                <a:gd name="connsiteX1" fmla="*/ 235172 w 365671"/>
                <a:gd name="connsiteY1" fmla="*/ 461630 h 471779"/>
                <a:gd name="connsiteX2" fmla="*/ 245364 w 365671"/>
                <a:gd name="connsiteY2" fmla="*/ 451104 h 471779"/>
                <a:gd name="connsiteX3" fmla="*/ 281845 w 365671"/>
                <a:gd name="connsiteY3" fmla="*/ 447063 h 471779"/>
                <a:gd name="connsiteX4" fmla="*/ 294132 w 365671"/>
                <a:gd name="connsiteY4" fmla="*/ 455145 h 471779"/>
                <a:gd name="connsiteX5" fmla="*/ 292608 w 365671"/>
                <a:gd name="connsiteY5" fmla="*/ 462946 h 471779"/>
                <a:gd name="connsiteX6" fmla="*/ 285941 w 365671"/>
                <a:gd name="connsiteY6" fmla="*/ 467363 h 471779"/>
                <a:gd name="connsiteX7" fmla="*/ 245936 w 365671"/>
                <a:gd name="connsiteY7" fmla="*/ 471780 h 471779"/>
                <a:gd name="connsiteX8" fmla="*/ 207550 w 365671"/>
                <a:gd name="connsiteY8" fmla="*/ 469524 h 471779"/>
                <a:gd name="connsiteX9" fmla="*/ 206216 w 365671"/>
                <a:gd name="connsiteY9" fmla="*/ 469524 h 471779"/>
                <a:gd name="connsiteX10" fmla="*/ 166688 w 365671"/>
                <a:gd name="connsiteY10" fmla="*/ 460502 h 471779"/>
                <a:gd name="connsiteX11" fmla="*/ 161068 w 365671"/>
                <a:gd name="connsiteY11" fmla="*/ 455803 h 471779"/>
                <a:gd name="connsiteX12" fmla="*/ 160401 w 365671"/>
                <a:gd name="connsiteY12" fmla="*/ 454581 h 471779"/>
                <a:gd name="connsiteX13" fmla="*/ 159830 w 365671"/>
                <a:gd name="connsiteY13" fmla="*/ 447439 h 471779"/>
                <a:gd name="connsiteX14" fmla="*/ 172593 w 365671"/>
                <a:gd name="connsiteY14" fmla="*/ 440672 h 471779"/>
                <a:gd name="connsiteX15" fmla="*/ 208693 w 365671"/>
                <a:gd name="connsiteY15" fmla="*/ 448755 h 471779"/>
                <a:gd name="connsiteX16" fmla="*/ 217662 w 365671"/>
                <a:gd name="connsiteY16" fmla="*/ 460392 h 471779"/>
                <a:gd name="connsiteX17" fmla="*/ 217646 w 365671"/>
                <a:gd name="connsiteY17" fmla="*/ 460502 h 471779"/>
                <a:gd name="connsiteX18" fmla="*/ 207264 w 365671"/>
                <a:gd name="connsiteY18" fmla="*/ 469900 h 471779"/>
                <a:gd name="connsiteX19" fmla="*/ 321088 w 365671"/>
                <a:gd name="connsiteY19" fmla="*/ 456837 h 471779"/>
                <a:gd name="connsiteX20" fmla="*/ 311563 w 365671"/>
                <a:gd name="connsiteY20" fmla="*/ 450070 h 471779"/>
                <a:gd name="connsiteX21" fmla="*/ 311563 w 365671"/>
                <a:gd name="connsiteY21" fmla="*/ 443116 h 471779"/>
                <a:gd name="connsiteX22" fmla="*/ 311563 w 365671"/>
                <a:gd name="connsiteY22" fmla="*/ 441894 h 471779"/>
                <a:gd name="connsiteX23" fmla="*/ 316897 w 365671"/>
                <a:gd name="connsiteY23" fmla="*/ 436819 h 471779"/>
                <a:gd name="connsiteX24" fmla="*/ 349949 w 365671"/>
                <a:gd name="connsiteY24" fmla="*/ 421124 h 471779"/>
                <a:gd name="connsiteX25" fmla="*/ 357188 w 365671"/>
                <a:gd name="connsiteY25" fmla="*/ 420091 h 471779"/>
                <a:gd name="connsiteX26" fmla="*/ 358426 w 365671"/>
                <a:gd name="connsiteY26" fmla="*/ 420091 h 471779"/>
                <a:gd name="connsiteX27" fmla="*/ 364331 w 365671"/>
                <a:gd name="connsiteY27" fmla="*/ 424414 h 471779"/>
                <a:gd name="connsiteX28" fmla="*/ 365379 w 365671"/>
                <a:gd name="connsiteY28" fmla="*/ 432214 h 471779"/>
                <a:gd name="connsiteX29" fmla="*/ 360617 w 365671"/>
                <a:gd name="connsiteY29" fmla="*/ 438605 h 471779"/>
                <a:gd name="connsiteX30" fmla="*/ 324422 w 365671"/>
                <a:gd name="connsiteY30" fmla="*/ 455803 h 471779"/>
                <a:gd name="connsiteX31" fmla="*/ 322993 w 365671"/>
                <a:gd name="connsiteY31" fmla="*/ 455803 h 471779"/>
                <a:gd name="connsiteX32" fmla="*/ 320802 w 365671"/>
                <a:gd name="connsiteY32" fmla="*/ 456837 h 471779"/>
                <a:gd name="connsiteX33" fmla="*/ 134303 w 365671"/>
                <a:gd name="connsiteY33" fmla="*/ 446687 h 471779"/>
                <a:gd name="connsiteX34" fmla="*/ 129159 w 365671"/>
                <a:gd name="connsiteY34" fmla="*/ 445277 h 471779"/>
                <a:gd name="connsiteX35" fmla="*/ 95250 w 365671"/>
                <a:gd name="connsiteY35" fmla="*/ 424414 h 471779"/>
                <a:gd name="connsiteX36" fmla="*/ 91535 w 365671"/>
                <a:gd name="connsiteY36" fmla="*/ 418117 h 471779"/>
                <a:gd name="connsiteX37" fmla="*/ 91535 w 365671"/>
                <a:gd name="connsiteY37" fmla="*/ 416801 h 471779"/>
                <a:gd name="connsiteX38" fmla="*/ 99727 w 365671"/>
                <a:gd name="connsiteY38" fmla="*/ 406276 h 471779"/>
                <a:gd name="connsiteX39" fmla="*/ 100965 w 365671"/>
                <a:gd name="connsiteY39" fmla="*/ 406276 h 471779"/>
                <a:gd name="connsiteX40" fmla="*/ 108109 w 365671"/>
                <a:gd name="connsiteY40" fmla="*/ 408061 h 471779"/>
                <a:gd name="connsiteX41" fmla="*/ 139065 w 365671"/>
                <a:gd name="connsiteY41" fmla="*/ 427327 h 471779"/>
                <a:gd name="connsiteX42" fmla="*/ 143637 w 365671"/>
                <a:gd name="connsiteY42" fmla="*/ 441236 h 471779"/>
                <a:gd name="connsiteX43" fmla="*/ 134303 w 365671"/>
                <a:gd name="connsiteY43" fmla="*/ 446687 h 471779"/>
                <a:gd name="connsiteX44" fmla="*/ 73152 w 365671"/>
                <a:gd name="connsiteY44" fmla="*/ 401201 h 471779"/>
                <a:gd name="connsiteX45" fmla="*/ 65437 w 365671"/>
                <a:gd name="connsiteY45" fmla="*/ 397911 h 471779"/>
                <a:gd name="connsiteX46" fmla="*/ 40386 w 365671"/>
                <a:gd name="connsiteY46" fmla="*/ 367086 h 471779"/>
                <a:gd name="connsiteX47" fmla="*/ 38767 w 365671"/>
                <a:gd name="connsiteY47" fmla="*/ 359380 h 471779"/>
                <a:gd name="connsiteX48" fmla="*/ 43243 w 365671"/>
                <a:gd name="connsiteY48" fmla="*/ 352707 h 471779"/>
                <a:gd name="connsiteX49" fmla="*/ 50387 w 365671"/>
                <a:gd name="connsiteY49" fmla="*/ 351297 h 471779"/>
                <a:gd name="connsiteX50" fmla="*/ 51721 w 365671"/>
                <a:gd name="connsiteY50" fmla="*/ 351297 h 471779"/>
                <a:gd name="connsiteX51" fmla="*/ 57817 w 365671"/>
                <a:gd name="connsiteY51" fmla="*/ 355244 h 471779"/>
                <a:gd name="connsiteX52" fmla="*/ 80677 w 365671"/>
                <a:gd name="connsiteY52" fmla="*/ 383438 h 471779"/>
                <a:gd name="connsiteX53" fmla="*/ 80677 w 365671"/>
                <a:gd name="connsiteY53" fmla="*/ 398005 h 471779"/>
                <a:gd name="connsiteX54" fmla="*/ 77629 w 365671"/>
                <a:gd name="connsiteY54" fmla="*/ 399885 h 471779"/>
                <a:gd name="connsiteX55" fmla="*/ 73152 w 365671"/>
                <a:gd name="connsiteY55" fmla="*/ 401201 h 471779"/>
                <a:gd name="connsiteX56" fmla="*/ 56198 w 365671"/>
                <a:gd name="connsiteY56" fmla="*/ 356466 h 471779"/>
                <a:gd name="connsiteX57" fmla="*/ 56198 w 365671"/>
                <a:gd name="connsiteY57" fmla="*/ 356466 h 471779"/>
                <a:gd name="connsiteX58" fmla="*/ 30480 w 365671"/>
                <a:gd name="connsiteY58" fmla="*/ 338328 h 471779"/>
                <a:gd name="connsiteX59" fmla="*/ 20955 w 365671"/>
                <a:gd name="connsiteY59" fmla="*/ 331937 h 471779"/>
                <a:gd name="connsiteX60" fmla="*/ 7811 w 365671"/>
                <a:gd name="connsiteY60" fmla="*/ 294345 h 471779"/>
                <a:gd name="connsiteX61" fmla="*/ 8858 w 365671"/>
                <a:gd name="connsiteY61" fmla="*/ 286639 h 471779"/>
                <a:gd name="connsiteX62" fmla="*/ 15145 w 365671"/>
                <a:gd name="connsiteY62" fmla="*/ 281940 h 471779"/>
                <a:gd name="connsiteX63" fmla="*/ 27908 w 365671"/>
                <a:gd name="connsiteY63" fmla="*/ 289364 h 471779"/>
                <a:gd name="connsiteX64" fmla="*/ 40005 w 365671"/>
                <a:gd name="connsiteY64" fmla="*/ 323855 h 471779"/>
                <a:gd name="connsiteX65" fmla="*/ 34766 w 365671"/>
                <a:gd name="connsiteY65" fmla="*/ 337576 h 471779"/>
                <a:gd name="connsiteX66" fmla="*/ 32861 w 365671"/>
                <a:gd name="connsiteY66" fmla="*/ 338140 h 471779"/>
                <a:gd name="connsiteX67" fmla="*/ 30480 w 365671"/>
                <a:gd name="connsiteY67" fmla="*/ 338328 h 471779"/>
                <a:gd name="connsiteX68" fmla="*/ 38100 w 365671"/>
                <a:gd name="connsiteY68" fmla="*/ 324325 h 471779"/>
                <a:gd name="connsiteX69" fmla="*/ 38100 w 365671"/>
                <a:gd name="connsiteY69" fmla="*/ 324325 h 471779"/>
                <a:gd name="connsiteX70" fmla="*/ 26003 w 365671"/>
                <a:gd name="connsiteY70" fmla="*/ 290116 h 471779"/>
                <a:gd name="connsiteX71" fmla="*/ 26003 w 365671"/>
                <a:gd name="connsiteY71" fmla="*/ 290116 h 471779"/>
                <a:gd name="connsiteX72" fmla="*/ 11335 w 365671"/>
                <a:gd name="connsiteY72" fmla="*/ 265306 h 471779"/>
                <a:gd name="connsiteX73" fmla="*/ 857 w 365671"/>
                <a:gd name="connsiteY73" fmla="*/ 255908 h 471779"/>
                <a:gd name="connsiteX74" fmla="*/ 0 w 365671"/>
                <a:gd name="connsiteY74" fmla="*/ 235796 h 471779"/>
                <a:gd name="connsiteX75" fmla="*/ 857 w 365671"/>
                <a:gd name="connsiteY75" fmla="*/ 216154 h 471779"/>
                <a:gd name="connsiteX76" fmla="*/ 11144 w 365671"/>
                <a:gd name="connsiteY76" fmla="*/ 206756 h 471779"/>
                <a:gd name="connsiteX77" fmla="*/ 19241 w 365671"/>
                <a:gd name="connsiteY77" fmla="*/ 210515 h 471779"/>
                <a:gd name="connsiteX78" fmla="*/ 21717 w 365671"/>
                <a:gd name="connsiteY78" fmla="*/ 218034 h 471779"/>
                <a:gd name="connsiteX79" fmla="*/ 20955 w 365671"/>
                <a:gd name="connsiteY79" fmla="*/ 235890 h 471779"/>
                <a:gd name="connsiteX80" fmla="*/ 21717 w 365671"/>
                <a:gd name="connsiteY80" fmla="*/ 254216 h 471779"/>
                <a:gd name="connsiteX81" fmla="*/ 19336 w 365671"/>
                <a:gd name="connsiteY81" fmla="*/ 261640 h 471779"/>
                <a:gd name="connsiteX82" fmla="*/ 12192 w 365671"/>
                <a:gd name="connsiteY82" fmla="*/ 265400 h 471779"/>
                <a:gd name="connsiteX83" fmla="*/ 19812 w 365671"/>
                <a:gd name="connsiteY83" fmla="*/ 254216 h 471779"/>
                <a:gd name="connsiteX84" fmla="*/ 19812 w 365671"/>
                <a:gd name="connsiteY84" fmla="*/ 254216 h 471779"/>
                <a:gd name="connsiteX85" fmla="*/ 17621 w 365671"/>
                <a:gd name="connsiteY85" fmla="*/ 190028 h 471779"/>
                <a:gd name="connsiteX86" fmla="*/ 15050 w 365671"/>
                <a:gd name="connsiteY86" fmla="*/ 190028 h 471779"/>
                <a:gd name="connsiteX87" fmla="*/ 14573 w 365671"/>
                <a:gd name="connsiteY87" fmla="*/ 190028 h 471779"/>
                <a:gd name="connsiteX88" fmla="*/ 8668 w 365671"/>
                <a:gd name="connsiteY88" fmla="*/ 185423 h 471779"/>
                <a:gd name="connsiteX89" fmla="*/ 7525 w 365671"/>
                <a:gd name="connsiteY89" fmla="*/ 177528 h 471779"/>
                <a:gd name="connsiteX90" fmla="*/ 20669 w 365671"/>
                <a:gd name="connsiteY90" fmla="*/ 139936 h 471779"/>
                <a:gd name="connsiteX91" fmla="*/ 34325 w 365671"/>
                <a:gd name="connsiteY91" fmla="*/ 134614 h 471779"/>
                <a:gd name="connsiteX92" fmla="*/ 39719 w 365671"/>
                <a:gd name="connsiteY92" fmla="*/ 139936 h 471779"/>
                <a:gd name="connsiteX93" fmla="*/ 39719 w 365671"/>
                <a:gd name="connsiteY93" fmla="*/ 148206 h 471779"/>
                <a:gd name="connsiteX94" fmla="*/ 27718 w 365671"/>
                <a:gd name="connsiteY94" fmla="*/ 182321 h 471779"/>
                <a:gd name="connsiteX95" fmla="*/ 17621 w 365671"/>
                <a:gd name="connsiteY95" fmla="*/ 190028 h 471779"/>
                <a:gd name="connsiteX96" fmla="*/ 48863 w 365671"/>
                <a:gd name="connsiteY96" fmla="*/ 121046 h 471779"/>
                <a:gd name="connsiteX97" fmla="*/ 43244 w 365671"/>
                <a:gd name="connsiteY97" fmla="*/ 119355 h 471779"/>
                <a:gd name="connsiteX98" fmla="*/ 40005 w 365671"/>
                <a:gd name="connsiteY98" fmla="*/ 105070 h 471779"/>
                <a:gd name="connsiteX99" fmla="*/ 65151 w 365671"/>
                <a:gd name="connsiteY99" fmla="*/ 73962 h 471779"/>
                <a:gd name="connsiteX100" fmla="*/ 71818 w 365671"/>
                <a:gd name="connsiteY100" fmla="*/ 70955 h 471779"/>
                <a:gd name="connsiteX101" fmla="*/ 73152 w 365671"/>
                <a:gd name="connsiteY101" fmla="*/ 70955 h 471779"/>
                <a:gd name="connsiteX102" fmla="*/ 80010 w 365671"/>
                <a:gd name="connsiteY102" fmla="*/ 73586 h 471779"/>
                <a:gd name="connsiteX103" fmla="*/ 80010 w 365671"/>
                <a:gd name="connsiteY103" fmla="*/ 88153 h 471779"/>
                <a:gd name="connsiteX104" fmla="*/ 57150 w 365671"/>
                <a:gd name="connsiteY104" fmla="*/ 116347 h 471779"/>
                <a:gd name="connsiteX105" fmla="*/ 53721 w 365671"/>
                <a:gd name="connsiteY105" fmla="*/ 119449 h 471779"/>
                <a:gd name="connsiteX106" fmla="*/ 48863 w 365671"/>
                <a:gd name="connsiteY106" fmla="*/ 121046 h 471779"/>
                <a:gd name="connsiteX107" fmla="*/ 66675 w 365671"/>
                <a:gd name="connsiteY107" fmla="*/ 75184 h 471779"/>
                <a:gd name="connsiteX108" fmla="*/ 66675 w 365671"/>
                <a:gd name="connsiteY108" fmla="*/ 75184 h 471779"/>
                <a:gd name="connsiteX109" fmla="*/ 101537 w 365671"/>
                <a:gd name="connsiteY109" fmla="*/ 65786 h 471779"/>
                <a:gd name="connsiteX110" fmla="*/ 93155 w 365671"/>
                <a:gd name="connsiteY110" fmla="*/ 61651 h 471779"/>
                <a:gd name="connsiteX111" fmla="*/ 95250 w 365671"/>
                <a:gd name="connsiteY111" fmla="*/ 47460 h 471779"/>
                <a:gd name="connsiteX112" fmla="*/ 129064 w 365671"/>
                <a:gd name="connsiteY112" fmla="*/ 26314 h 471779"/>
                <a:gd name="connsiteX113" fmla="*/ 131826 w 365671"/>
                <a:gd name="connsiteY113" fmla="*/ 25375 h 471779"/>
                <a:gd name="connsiteX114" fmla="*/ 143256 w 365671"/>
                <a:gd name="connsiteY114" fmla="*/ 30825 h 471779"/>
                <a:gd name="connsiteX115" fmla="*/ 138684 w 365671"/>
                <a:gd name="connsiteY115" fmla="*/ 44640 h 471779"/>
                <a:gd name="connsiteX116" fmla="*/ 107728 w 365671"/>
                <a:gd name="connsiteY116" fmla="*/ 63906 h 471779"/>
                <a:gd name="connsiteX117" fmla="*/ 104775 w 365671"/>
                <a:gd name="connsiteY117" fmla="*/ 65786 h 471779"/>
                <a:gd name="connsiteX118" fmla="*/ 101441 w 365671"/>
                <a:gd name="connsiteY118" fmla="*/ 65786 h 471779"/>
                <a:gd name="connsiteX119" fmla="*/ 130112 w 365671"/>
                <a:gd name="connsiteY119" fmla="*/ 27630 h 471779"/>
                <a:gd name="connsiteX120" fmla="*/ 130112 w 365671"/>
                <a:gd name="connsiteY120" fmla="*/ 27630 h 471779"/>
                <a:gd name="connsiteX121" fmla="*/ 354997 w 365671"/>
                <a:gd name="connsiteY121" fmla="*/ 51689 h 471779"/>
                <a:gd name="connsiteX122" fmla="*/ 349663 w 365671"/>
                <a:gd name="connsiteY122" fmla="*/ 50279 h 471779"/>
                <a:gd name="connsiteX123" fmla="*/ 316706 w 365671"/>
                <a:gd name="connsiteY123" fmla="*/ 34585 h 471779"/>
                <a:gd name="connsiteX124" fmla="*/ 310801 w 365671"/>
                <a:gd name="connsiteY124" fmla="*/ 29134 h 471779"/>
                <a:gd name="connsiteX125" fmla="*/ 310801 w 365671"/>
                <a:gd name="connsiteY125" fmla="*/ 21146 h 471779"/>
                <a:gd name="connsiteX126" fmla="*/ 323850 w 365671"/>
                <a:gd name="connsiteY126" fmla="*/ 15225 h 471779"/>
                <a:gd name="connsiteX127" fmla="*/ 360426 w 365671"/>
                <a:gd name="connsiteY127" fmla="*/ 32423 h 471779"/>
                <a:gd name="connsiteX128" fmla="*/ 365189 w 365671"/>
                <a:gd name="connsiteY128" fmla="*/ 38814 h 471779"/>
                <a:gd name="connsiteX129" fmla="*/ 358047 w 365671"/>
                <a:gd name="connsiteY129" fmla="*/ 51319 h 471779"/>
                <a:gd name="connsiteX130" fmla="*/ 354997 w 365671"/>
                <a:gd name="connsiteY130" fmla="*/ 51689 h 471779"/>
                <a:gd name="connsiteX131" fmla="*/ 350615 w 365671"/>
                <a:gd name="connsiteY131" fmla="*/ 48588 h 471779"/>
                <a:gd name="connsiteX132" fmla="*/ 350615 w 365671"/>
                <a:gd name="connsiteY132" fmla="*/ 48588 h 471779"/>
                <a:gd name="connsiteX133" fmla="*/ 323850 w 365671"/>
                <a:gd name="connsiteY133" fmla="*/ 17010 h 471779"/>
                <a:gd name="connsiteX134" fmla="*/ 323850 w 365671"/>
                <a:gd name="connsiteY134" fmla="*/ 17010 h 471779"/>
                <a:gd name="connsiteX135" fmla="*/ 169450 w 365671"/>
                <a:gd name="connsiteY135" fmla="*/ 31295 h 471779"/>
                <a:gd name="connsiteX136" fmla="*/ 159449 w 365671"/>
                <a:gd name="connsiteY136" fmla="*/ 24153 h 471779"/>
                <a:gd name="connsiteX137" fmla="*/ 160115 w 365671"/>
                <a:gd name="connsiteY137" fmla="*/ 16165 h 471779"/>
                <a:gd name="connsiteX138" fmla="*/ 166307 w 365671"/>
                <a:gd name="connsiteY138" fmla="*/ 11090 h 471779"/>
                <a:gd name="connsiteX139" fmla="*/ 205454 w 365671"/>
                <a:gd name="connsiteY139" fmla="*/ 2256 h 471779"/>
                <a:gd name="connsiteX140" fmla="*/ 217313 w 365671"/>
                <a:gd name="connsiteY140" fmla="*/ 11043 h 471779"/>
                <a:gd name="connsiteX141" fmla="*/ 208407 w 365671"/>
                <a:gd name="connsiteY141" fmla="*/ 22743 h 471779"/>
                <a:gd name="connsiteX142" fmla="*/ 172593 w 365671"/>
                <a:gd name="connsiteY142" fmla="*/ 30731 h 471779"/>
                <a:gd name="connsiteX143" fmla="*/ 171260 w 365671"/>
                <a:gd name="connsiteY143" fmla="*/ 30731 h 471779"/>
                <a:gd name="connsiteX144" fmla="*/ 283750 w 365671"/>
                <a:gd name="connsiteY144" fmla="*/ 24811 h 471779"/>
                <a:gd name="connsiteX145" fmla="*/ 282607 w 365671"/>
                <a:gd name="connsiteY145" fmla="*/ 24811 h 471779"/>
                <a:gd name="connsiteX146" fmla="*/ 281654 w 365671"/>
                <a:gd name="connsiteY146" fmla="*/ 24811 h 471779"/>
                <a:gd name="connsiteX147" fmla="*/ 245269 w 365671"/>
                <a:gd name="connsiteY147" fmla="*/ 20864 h 471779"/>
                <a:gd name="connsiteX148" fmla="*/ 235075 w 365671"/>
                <a:gd name="connsiteY148" fmla="*/ 10437 h 471779"/>
                <a:gd name="connsiteX149" fmla="*/ 235077 w 365671"/>
                <a:gd name="connsiteY149" fmla="*/ 10338 h 471779"/>
                <a:gd name="connsiteX150" fmla="*/ 245364 w 365671"/>
                <a:gd name="connsiteY150" fmla="*/ 0 h 471779"/>
                <a:gd name="connsiteX151" fmla="*/ 285750 w 365671"/>
                <a:gd name="connsiteY151" fmla="*/ 4323 h 471779"/>
                <a:gd name="connsiteX152" fmla="*/ 292513 w 365671"/>
                <a:gd name="connsiteY152" fmla="*/ 8834 h 471779"/>
                <a:gd name="connsiteX153" fmla="*/ 293942 w 365671"/>
                <a:gd name="connsiteY153" fmla="*/ 16634 h 471779"/>
                <a:gd name="connsiteX154" fmla="*/ 283464 w 365671"/>
                <a:gd name="connsiteY154" fmla="*/ 24811 h 47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365671" h="471779">
                  <a:moveTo>
                    <a:pt x="245650" y="471592"/>
                  </a:moveTo>
                  <a:cubicBezTo>
                    <a:pt x="240009" y="471595"/>
                    <a:pt x="235377" y="467192"/>
                    <a:pt x="235172" y="461630"/>
                  </a:cubicBezTo>
                  <a:cubicBezTo>
                    <a:pt x="235215" y="456014"/>
                    <a:pt x="239681" y="451402"/>
                    <a:pt x="245364" y="451104"/>
                  </a:cubicBezTo>
                  <a:cubicBezTo>
                    <a:pt x="257619" y="450791"/>
                    <a:pt x="269824" y="449439"/>
                    <a:pt x="281845" y="447063"/>
                  </a:cubicBezTo>
                  <a:cubicBezTo>
                    <a:pt x="287485" y="446021"/>
                    <a:pt x="292938" y="449608"/>
                    <a:pt x="294132" y="455145"/>
                  </a:cubicBezTo>
                  <a:cubicBezTo>
                    <a:pt x="294549" y="457841"/>
                    <a:pt x="294011" y="460596"/>
                    <a:pt x="292608" y="462946"/>
                  </a:cubicBezTo>
                  <a:cubicBezTo>
                    <a:pt x="291026" y="465191"/>
                    <a:pt x="288646" y="466768"/>
                    <a:pt x="285941" y="467363"/>
                  </a:cubicBezTo>
                  <a:cubicBezTo>
                    <a:pt x="272750" y="469910"/>
                    <a:pt x="259370" y="471388"/>
                    <a:pt x="245936" y="471780"/>
                  </a:cubicBezTo>
                  <a:close/>
                  <a:moveTo>
                    <a:pt x="207550" y="469524"/>
                  </a:moveTo>
                  <a:lnTo>
                    <a:pt x="206216" y="469524"/>
                  </a:lnTo>
                  <a:cubicBezTo>
                    <a:pt x="192811" y="467593"/>
                    <a:pt x="179590" y="464575"/>
                    <a:pt x="166688" y="460502"/>
                  </a:cubicBezTo>
                  <a:cubicBezTo>
                    <a:pt x="164251" y="459743"/>
                    <a:pt x="162226" y="458050"/>
                    <a:pt x="161068" y="455803"/>
                  </a:cubicBezTo>
                  <a:lnTo>
                    <a:pt x="160401" y="454581"/>
                  </a:lnTo>
                  <a:cubicBezTo>
                    <a:pt x="159262" y="452368"/>
                    <a:pt x="159057" y="449801"/>
                    <a:pt x="159830" y="447439"/>
                  </a:cubicBezTo>
                  <a:cubicBezTo>
                    <a:pt x="161563" y="442176"/>
                    <a:pt x="167189" y="439194"/>
                    <a:pt x="172593" y="440672"/>
                  </a:cubicBezTo>
                  <a:cubicBezTo>
                    <a:pt x="184392" y="444301"/>
                    <a:pt x="196462" y="447003"/>
                    <a:pt x="208693" y="448755"/>
                  </a:cubicBezTo>
                  <a:cubicBezTo>
                    <a:pt x="214427" y="449524"/>
                    <a:pt x="218442" y="454734"/>
                    <a:pt x="217662" y="460392"/>
                  </a:cubicBezTo>
                  <a:cubicBezTo>
                    <a:pt x="217657" y="460428"/>
                    <a:pt x="217652" y="460465"/>
                    <a:pt x="217646" y="460502"/>
                  </a:cubicBezTo>
                  <a:cubicBezTo>
                    <a:pt x="217199" y="465827"/>
                    <a:pt x="212679" y="469918"/>
                    <a:pt x="207264" y="469900"/>
                  </a:cubicBezTo>
                  <a:close/>
                  <a:moveTo>
                    <a:pt x="321088" y="456837"/>
                  </a:moveTo>
                  <a:cubicBezTo>
                    <a:pt x="316828" y="456662"/>
                    <a:pt x="313082" y="454001"/>
                    <a:pt x="311563" y="450070"/>
                  </a:cubicBezTo>
                  <a:cubicBezTo>
                    <a:pt x="310661" y="447837"/>
                    <a:pt x="310661" y="445349"/>
                    <a:pt x="311563" y="443116"/>
                  </a:cubicBezTo>
                  <a:lnTo>
                    <a:pt x="311563" y="441894"/>
                  </a:lnTo>
                  <a:cubicBezTo>
                    <a:pt x="312574" y="439561"/>
                    <a:pt x="314497" y="437731"/>
                    <a:pt x="316897" y="436819"/>
                  </a:cubicBezTo>
                  <a:cubicBezTo>
                    <a:pt x="328364" y="432564"/>
                    <a:pt x="339424" y="427312"/>
                    <a:pt x="349949" y="421124"/>
                  </a:cubicBezTo>
                  <a:cubicBezTo>
                    <a:pt x="352146" y="419899"/>
                    <a:pt x="354728" y="419530"/>
                    <a:pt x="357188" y="420091"/>
                  </a:cubicBezTo>
                  <a:lnTo>
                    <a:pt x="358426" y="420091"/>
                  </a:lnTo>
                  <a:cubicBezTo>
                    <a:pt x="360901" y="420694"/>
                    <a:pt x="363029" y="422251"/>
                    <a:pt x="364331" y="424414"/>
                  </a:cubicBezTo>
                  <a:cubicBezTo>
                    <a:pt x="365627" y="426803"/>
                    <a:pt x="365999" y="429575"/>
                    <a:pt x="365379" y="432214"/>
                  </a:cubicBezTo>
                  <a:cubicBezTo>
                    <a:pt x="364697" y="434876"/>
                    <a:pt x="362988" y="437169"/>
                    <a:pt x="360617" y="438605"/>
                  </a:cubicBezTo>
                  <a:cubicBezTo>
                    <a:pt x="349053" y="445312"/>
                    <a:pt x="336946" y="451065"/>
                    <a:pt x="324422" y="455803"/>
                  </a:cubicBezTo>
                  <a:lnTo>
                    <a:pt x="322993" y="455803"/>
                  </a:lnTo>
                  <a:cubicBezTo>
                    <a:pt x="322310" y="456238"/>
                    <a:pt x="321574" y="456586"/>
                    <a:pt x="320802" y="456837"/>
                  </a:cubicBezTo>
                  <a:close/>
                  <a:moveTo>
                    <a:pt x="134303" y="446687"/>
                  </a:moveTo>
                  <a:cubicBezTo>
                    <a:pt x="132495" y="446655"/>
                    <a:pt x="130725" y="446170"/>
                    <a:pt x="129159" y="445277"/>
                  </a:cubicBezTo>
                  <a:cubicBezTo>
                    <a:pt x="117274" y="439290"/>
                    <a:pt x="105929" y="432310"/>
                    <a:pt x="95250" y="424414"/>
                  </a:cubicBezTo>
                  <a:cubicBezTo>
                    <a:pt x="93204" y="422893"/>
                    <a:pt x="91865" y="420623"/>
                    <a:pt x="91535" y="418117"/>
                  </a:cubicBezTo>
                  <a:lnTo>
                    <a:pt x="91535" y="416801"/>
                  </a:lnTo>
                  <a:cubicBezTo>
                    <a:pt x="90860" y="411665"/>
                    <a:pt x="94523" y="406958"/>
                    <a:pt x="99727" y="406276"/>
                  </a:cubicBezTo>
                  <a:lnTo>
                    <a:pt x="100965" y="406276"/>
                  </a:lnTo>
                  <a:cubicBezTo>
                    <a:pt x="103490" y="405952"/>
                    <a:pt x="106045" y="406590"/>
                    <a:pt x="108109" y="408061"/>
                  </a:cubicBezTo>
                  <a:cubicBezTo>
                    <a:pt x="117828" y="415376"/>
                    <a:pt x="128188" y="421823"/>
                    <a:pt x="139065" y="427327"/>
                  </a:cubicBezTo>
                  <a:cubicBezTo>
                    <a:pt x="144178" y="429957"/>
                    <a:pt x="146212" y="436145"/>
                    <a:pt x="143637" y="441236"/>
                  </a:cubicBezTo>
                  <a:cubicBezTo>
                    <a:pt x="141795" y="444624"/>
                    <a:pt x="138199" y="446724"/>
                    <a:pt x="134303" y="446687"/>
                  </a:cubicBezTo>
                  <a:close/>
                  <a:moveTo>
                    <a:pt x="73152" y="401201"/>
                  </a:moveTo>
                  <a:cubicBezTo>
                    <a:pt x="70246" y="401130"/>
                    <a:pt x="67481" y="399951"/>
                    <a:pt x="65437" y="397911"/>
                  </a:cubicBezTo>
                  <a:cubicBezTo>
                    <a:pt x="56248" y="388328"/>
                    <a:pt x="47869" y="378019"/>
                    <a:pt x="40386" y="367086"/>
                  </a:cubicBezTo>
                  <a:cubicBezTo>
                    <a:pt x="38909" y="364799"/>
                    <a:pt x="38333" y="362057"/>
                    <a:pt x="38767" y="359380"/>
                  </a:cubicBezTo>
                  <a:cubicBezTo>
                    <a:pt x="39320" y="356665"/>
                    <a:pt x="40927" y="354270"/>
                    <a:pt x="43243" y="352707"/>
                  </a:cubicBezTo>
                  <a:cubicBezTo>
                    <a:pt x="45341" y="351322"/>
                    <a:pt x="47911" y="350815"/>
                    <a:pt x="50387" y="351297"/>
                  </a:cubicBezTo>
                  <a:lnTo>
                    <a:pt x="51721" y="351297"/>
                  </a:lnTo>
                  <a:cubicBezTo>
                    <a:pt x="54203" y="351763"/>
                    <a:pt x="56396" y="353183"/>
                    <a:pt x="57817" y="355244"/>
                  </a:cubicBezTo>
                  <a:cubicBezTo>
                    <a:pt x="64655" y="365234"/>
                    <a:pt x="72300" y="374663"/>
                    <a:pt x="80677" y="383438"/>
                  </a:cubicBezTo>
                  <a:cubicBezTo>
                    <a:pt x="84733" y="387469"/>
                    <a:pt x="84733" y="393974"/>
                    <a:pt x="80677" y="398005"/>
                  </a:cubicBezTo>
                  <a:cubicBezTo>
                    <a:pt x="79805" y="398835"/>
                    <a:pt x="78767" y="399475"/>
                    <a:pt x="77629" y="399885"/>
                  </a:cubicBezTo>
                  <a:cubicBezTo>
                    <a:pt x="76227" y="400580"/>
                    <a:pt x="74711" y="401025"/>
                    <a:pt x="73152" y="401201"/>
                  </a:cubicBezTo>
                  <a:close/>
                  <a:moveTo>
                    <a:pt x="56198" y="356466"/>
                  </a:moveTo>
                  <a:lnTo>
                    <a:pt x="56198" y="356466"/>
                  </a:lnTo>
                  <a:close/>
                  <a:moveTo>
                    <a:pt x="30480" y="338328"/>
                  </a:moveTo>
                  <a:cubicBezTo>
                    <a:pt x="26297" y="338265"/>
                    <a:pt x="22552" y="335753"/>
                    <a:pt x="20955" y="331937"/>
                  </a:cubicBezTo>
                  <a:cubicBezTo>
                    <a:pt x="15491" y="319801"/>
                    <a:pt x="11094" y="307224"/>
                    <a:pt x="7811" y="294345"/>
                  </a:cubicBezTo>
                  <a:cubicBezTo>
                    <a:pt x="7197" y="291736"/>
                    <a:pt x="7569" y="288996"/>
                    <a:pt x="8858" y="286639"/>
                  </a:cubicBezTo>
                  <a:cubicBezTo>
                    <a:pt x="10261" y="284331"/>
                    <a:pt x="12513" y="282648"/>
                    <a:pt x="15145" y="281940"/>
                  </a:cubicBezTo>
                  <a:cubicBezTo>
                    <a:pt x="20731" y="280621"/>
                    <a:pt x="26374" y="283903"/>
                    <a:pt x="27908" y="289364"/>
                  </a:cubicBezTo>
                  <a:cubicBezTo>
                    <a:pt x="30930" y="301182"/>
                    <a:pt x="34977" y="312722"/>
                    <a:pt x="40005" y="323855"/>
                  </a:cubicBezTo>
                  <a:cubicBezTo>
                    <a:pt x="42305" y="329074"/>
                    <a:pt x="39985" y="335152"/>
                    <a:pt x="34766" y="337576"/>
                  </a:cubicBezTo>
                  <a:cubicBezTo>
                    <a:pt x="34166" y="337863"/>
                    <a:pt x="33523" y="338053"/>
                    <a:pt x="32861" y="338140"/>
                  </a:cubicBezTo>
                  <a:cubicBezTo>
                    <a:pt x="32077" y="338293"/>
                    <a:pt x="31278" y="338356"/>
                    <a:pt x="30480" y="338328"/>
                  </a:cubicBezTo>
                  <a:close/>
                  <a:moveTo>
                    <a:pt x="38100" y="324325"/>
                  </a:moveTo>
                  <a:lnTo>
                    <a:pt x="38100" y="324325"/>
                  </a:lnTo>
                  <a:close/>
                  <a:moveTo>
                    <a:pt x="26003" y="290116"/>
                  </a:moveTo>
                  <a:lnTo>
                    <a:pt x="26003" y="290116"/>
                  </a:lnTo>
                  <a:close/>
                  <a:moveTo>
                    <a:pt x="11335" y="265306"/>
                  </a:moveTo>
                  <a:cubicBezTo>
                    <a:pt x="5918" y="265284"/>
                    <a:pt x="1394" y="261226"/>
                    <a:pt x="857" y="255908"/>
                  </a:cubicBezTo>
                  <a:cubicBezTo>
                    <a:pt x="0" y="249235"/>
                    <a:pt x="0" y="242468"/>
                    <a:pt x="0" y="235796"/>
                  </a:cubicBezTo>
                  <a:cubicBezTo>
                    <a:pt x="0" y="229123"/>
                    <a:pt x="0" y="222545"/>
                    <a:pt x="857" y="216154"/>
                  </a:cubicBezTo>
                  <a:cubicBezTo>
                    <a:pt x="1301" y="210865"/>
                    <a:pt x="5766" y="206787"/>
                    <a:pt x="11144" y="206756"/>
                  </a:cubicBezTo>
                  <a:cubicBezTo>
                    <a:pt x="14238" y="206913"/>
                    <a:pt x="17146" y="208263"/>
                    <a:pt x="19241" y="210515"/>
                  </a:cubicBezTo>
                  <a:cubicBezTo>
                    <a:pt x="21034" y="212604"/>
                    <a:pt x="21923" y="215304"/>
                    <a:pt x="21717" y="218034"/>
                  </a:cubicBezTo>
                  <a:cubicBezTo>
                    <a:pt x="21717" y="223860"/>
                    <a:pt x="20955" y="229875"/>
                    <a:pt x="20955" y="235890"/>
                  </a:cubicBezTo>
                  <a:cubicBezTo>
                    <a:pt x="20955" y="241905"/>
                    <a:pt x="20955" y="248107"/>
                    <a:pt x="21717" y="254216"/>
                  </a:cubicBezTo>
                  <a:cubicBezTo>
                    <a:pt x="21850" y="256892"/>
                    <a:pt x="21005" y="259527"/>
                    <a:pt x="19336" y="261640"/>
                  </a:cubicBezTo>
                  <a:cubicBezTo>
                    <a:pt x="17561" y="263787"/>
                    <a:pt x="14988" y="265142"/>
                    <a:pt x="12192" y="265400"/>
                  </a:cubicBezTo>
                  <a:close/>
                  <a:moveTo>
                    <a:pt x="19812" y="254216"/>
                  </a:moveTo>
                  <a:lnTo>
                    <a:pt x="19812" y="254216"/>
                  </a:lnTo>
                  <a:close/>
                  <a:moveTo>
                    <a:pt x="17621" y="190028"/>
                  </a:moveTo>
                  <a:cubicBezTo>
                    <a:pt x="16766" y="190112"/>
                    <a:pt x="15905" y="190112"/>
                    <a:pt x="15050" y="190028"/>
                  </a:cubicBezTo>
                  <a:lnTo>
                    <a:pt x="14573" y="190028"/>
                  </a:lnTo>
                  <a:cubicBezTo>
                    <a:pt x="12152" y="189163"/>
                    <a:pt x="10080" y="187547"/>
                    <a:pt x="8668" y="185423"/>
                  </a:cubicBezTo>
                  <a:cubicBezTo>
                    <a:pt x="7299" y="183025"/>
                    <a:pt x="6891" y="180208"/>
                    <a:pt x="7525" y="177528"/>
                  </a:cubicBezTo>
                  <a:cubicBezTo>
                    <a:pt x="10792" y="164645"/>
                    <a:pt x="15190" y="152067"/>
                    <a:pt x="20669" y="139936"/>
                  </a:cubicBezTo>
                  <a:cubicBezTo>
                    <a:pt x="22951" y="134746"/>
                    <a:pt x="29065" y="132363"/>
                    <a:pt x="34325" y="134614"/>
                  </a:cubicBezTo>
                  <a:cubicBezTo>
                    <a:pt x="36743" y="135649"/>
                    <a:pt x="38671" y="137551"/>
                    <a:pt x="39719" y="139936"/>
                  </a:cubicBezTo>
                  <a:cubicBezTo>
                    <a:pt x="40863" y="142578"/>
                    <a:pt x="40863" y="145565"/>
                    <a:pt x="39719" y="148206"/>
                  </a:cubicBezTo>
                  <a:cubicBezTo>
                    <a:pt x="34743" y="159221"/>
                    <a:pt x="30728" y="170634"/>
                    <a:pt x="27718" y="182321"/>
                  </a:cubicBezTo>
                  <a:cubicBezTo>
                    <a:pt x="26481" y="186831"/>
                    <a:pt x="22356" y="189979"/>
                    <a:pt x="17621" y="190028"/>
                  </a:cubicBezTo>
                  <a:close/>
                  <a:moveTo>
                    <a:pt x="48863" y="121046"/>
                  </a:moveTo>
                  <a:cubicBezTo>
                    <a:pt x="46867" y="121008"/>
                    <a:pt x="44921" y="120422"/>
                    <a:pt x="43244" y="119355"/>
                  </a:cubicBezTo>
                  <a:cubicBezTo>
                    <a:pt x="38391" y="116265"/>
                    <a:pt x="36949" y="109905"/>
                    <a:pt x="40005" y="105070"/>
                  </a:cubicBezTo>
                  <a:cubicBezTo>
                    <a:pt x="47506" y="94036"/>
                    <a:pt x="55917" y="83632"/>
                    <a:pt x="65151" y="73962"/>
                  </a:cubicBezTo>
                  <a:cubicBezTo>
                    <a:pt x="66878" y="72122"/>
                    <a:pt x="69278" y="71040"/>
                    <a:pt x="71818" y="70955"/>
                  </a:cubicBezTo>
                  <a:lnTo>
                    <a:pt x="73152" y="70955"/>
                  </a:lnTo>
                  <a:cubicBezTo>
                    <a:pt x="75703" y="70890"/>
                    <a:pt x="78174" y="71838"/>
                    <a:pt x="80010" y="73586"/>
                  </a:cubicBezTo>
                  <a:cubicBezTo>
                    <a:pt x="84015" y="77638"/>
                    <a:pt x="84015" y="84102"/>
                    <a:pt x="80010" y="88153"/>
                  </a:cubicBezTo>
                  <a:cubicBezTo>
                    <a:pt x="71611" y="96910"/>
                    <a:pt x="63964" y="106340"/>
                    <a:pt x="57150" y="116347"/>
                  </a:cubicBezTo>
                  <a:cubicBezTo>
                    <a:pt x="56284" y="117645"/>
                    <a:pt x="55106" y="118710"/>
                    <a:pt x="53721" y="119449"/>
                  </a:cubicBezTo>
                  <a:cubicBezTo>
                    <a:pt x="52206" y="120251"/>
                    <a:pt x="50563" y="120791"/>
                    <a:pt x="48863" y="121046"/>
                  </a:cubicBezTo>
                  <a:close/>
                  <a:moveTo>
                    <a:pt x="66675" y="75184"/>
                  </a:moveTo>
                  <a:lnTo>
                    <a:pt x="66675" y="75184"/>
                  </a:lnTo>
                  <a:close/>
                  <a:moveTo>
                    <a:pt x="101537" y="65786"/>
                  </a:moveTo>
                  <a:cubicBezTo>
                    <a:pt x="98272" y="65653"/>
                    <a:pt x="95221" y="64148"/>
                    <a:pt x="93155" y="61651"/>
                  </a:cubicBezTo>
                  <a:cubicBezTo>
                    <a:pt x="89974" y="57110"/>
                    <a:pt x="90888" y="50916"/>
                    <a:pt x="95250" y="47460"/>
                  </a:cubicBezTo>
                  <a:cubicBezTo>
                    <a:pt x="105875" y="39452"/>
                    <a:pt x="117189" y="32377"/>
                    <a:pt x="129064" y="26314"/>
                  </a:cubicBezTo>
                  <a:cubicBezTo>
                    <a:pt x="129930" y="25863"/>
                    <a:pt x="130862" y="25546"/>
                    <a:pt x="131826" y="25375"/>
                  </a:cubicBezTo>
                  <a:cubicBezTo>
                    <a:pt x="136428" y="24576"/>
                    <a:pt x="141031" y="26771"/>
                    <a:pt x="143256" y="30825"/>
                  </a:cubicBezTo>
                  <a:cubicBezTo>
                    <a:pt x="145769" y="35893"/>
                    <a:pt x="143743" y="42013"/>
                    <a:pt x="138684" y="44640"/>
                  </a:cubicBezTo>
                  <a:cubicBezTo>
                    <a:pt x="127847" y="50213"/>
                    <a:pt x="117493" y="56657"/>
                    <a:pt x="107728" y="63906"/>
                  </a:cubicBezTo>
                  <a:cubicBezTo>
                    <a:pt x="106895" y="64739"/>
                    <a:pt x="105887" y="65380"/>
                    <a:pt x="104775" y="65786"/>
                  </a:cubicBezTo>
                  <a:cubicBezTo>
                    <a:pt x="103669" y="65935"/>
                    <a:pt x="102547" y="65935"/>
                    <a:pt x="101441" y="65786"/>
                  </a:cubicBezTo>
                  <a:close/>
                  <a:moveTo>
                    <a:pt x="130112" y="27630"/>
                  </a:moveTo>
                  <a:lnTo>
                    <a:pt x="130112" y="27630"/>
                  </a:lnTo>
                  <a:close/>
                  <a:moveTo>
                    <a:pt x="354997" y="51689"/>
                  </a:moveTo>
                  <a:cubicBezTo>
                    <a:pt x="353130" y="51645"/>
                    <a:pt x="351302" y="51162"/>
                    <a:pt x="349663" y="50279"/>
                  </a:cubicBezTo>
                  <a:cubicBezTo>
                    <a:pt x="339131" y="44167"/>
                    <a:pt x="328109" y="38918"/>
                    <a:pt x="316706" y="34585"/>
                  </a:cubicBezTo>
                  <a:cubicBezTo>
                    <a:pt x="314116" y="33561"/>
                    <a:pt x="312008" y="31616"/>
                    <a:pt x="310801" y="29134"/>
                  </a:cubicBezTo>
                  <a:cubicBezTo>
                    <a:pt x="309705" y="26581"/>
                    <a:pt x="309705" y="23699"/>
                    <a:pt x="310801" y="21146"/>
                  </a:cubicBezTo>
                  <a:cubicBezTo>
                    <a:pt x="312916" y="16112"/>
                    <a:pt x="318601" y="13533"/>
                    <a:pt x="323850" y="15225"/>
                  </a:cubicBezTo>
                  <a:cubicBezTo>
                    <a:pt x="336532" y="19883"/>
                    <a:pt x="348771" y="25638"/>
                    <a:pt x="360426" y="32423"/>
                  </a:cubicBezTo>
                  <a:cubicBezTo>
                    <a:pt x="362758" y="33901"/>
                    <a:pt x="364454" y="36177"/>
                    <a:pt x="365189" y="38814"/>
                  </a:cubicBezTo>
                  <a:cubicBezTo>
                    <a:pt x="366716" y="44213"/>
                    <a:pt x="363519" y="49812"/>
                    <a:pt x="358047" y="51319"/>
                  </a:cubicBezTo>
                  <a:cubicBezTo>
                    <a:pt x="357054" y="51592"/>
                    <a:pt x="356026" y="51717"/>
                    <a:pt x="354997" y="51689"/>
                  </a:cubicBezTo>
                  <a:close/>
                  <a:moveTo>
                    <a:pt x="350615" y="48588"/>
                  </a:moveTo>
                  <a:lnTo>
                    <a:pt x="350615" y="48588"/>
                  </a:lnTo>
                  <a:close/>
                  <a:moveTo>
                    <a:pt x="323850" y="17010"/>
                  </a:moveTo>
                  <a:lnTo>
                    <a:pt x="323850" y="17010"/>
                  </a:lnTo>
                  <a:close/>
                  <a:moveTo>
                    <a:pt x="169450" y="31295"/>
                  </a:moveTo>
                  <a:cubicBezTo>
                    <a:pt x="164907" y="31282"/>
                    <a:pt x="160881" y="28406"/>
                    <a:pt x="159449" y="24153"/>
                  </a:cubicBezTo>
                  <a:cubicBezTo>
                    <a:pt x="158706" y="21496"/>
                    <a:pt x="158943" y="18666"/>
                    <a:pt x="160115" y="16165"/>
                  </a:cubicBezTo>
                  <a:cubicBezTo>
                    <a:pt x="161403" y="13720"/>
                    <a:pt x="163635" y="11891"/>
                    <a:pt x="166307" y="11090"/>
                  </a:cubicBezTo>
                  <a:cubicBezTo>
                    <a:pt x="179080" y="7063"/>
                    <a:pt x="192176" y="4107"/>
                    <a:pt x="205454" y="2256"/>
                  </a:cubicBezTo>
                  <a:cubicBezTo>
                    <a:pt x="211188" y="1451"/>
                    <a:pt x="216498" y="5385"/>
                    <a:pt x="217313" y="11043"/>
                  </a:cubicBezTo>
                  <a:cubicBezTo>
                    <a:pt x="218128" y="16700"/>
                    <a:pt x="214141" y="21939"/>
                    <a:pt x="208407" y="22743"/>
                  </a:cubicBezTo>
                  <a:cubicBezTo>
                    <a:pt x="196270" y="24447"/>
                    <a:pt x="184293" y="27118"/>
                    <a:pt x="172593" y="30731"/>
                  </a:cubicBezTo>
                  <a:lnTo>
                    <a:pt x="171260" y="30731"/>
                  </a:lnTo>
                  <a:close/>
                  <a:moveTo>
                    <a:pt x="283750" y="24811"/>
                  </a:moveTo>
                  <a:lnTo>
                    <a:pt x="282607" y="24811"/>
                  </a:lnTo>
                  <a:lnTo>
                    <a:pt x="281654" y="24811"/>
                  </a:lnTo>
                  <a:cubicBezTo>
                    <a:pt x="269657" y="22507"/>
                    <a:pt x="257487" y="21187"/>
                    <a:pt x="245269" y="20864"/>
                  </a:cubicBezTo>
                  <a:cubicBezTo>
                    <a:pt x="239536" y="20762"/>
                    <a:pt x="234972" y="16094"/>
                    <a:pt x="235075" y="10437"/>
                  </a:cubicBezTo>
                  <a:cubicBezTo>
                    <a:pt x="235075" y="10404"/>
                    <a:pt x="235076" y="10371"/>
                    <a:pt x="235077" y="10338"/>
                  </a:cubicBezTo>
                  <a:cubicBezTo>
                    <a:pt x="235126" y="4721"/>
                    <a:pt x="239674" y="152"/>
                    <a:pt x="245364" y="0"/>
                  </a:cubicBezTo>
                  <a:cubicBezTo>
                    <a:pt x="258925" y="324"/>
                    <a:pt x="272434" y="1771"/>
                    <a:pt x="285750" y="4323"/>
                  </a:cubicBezTo>
                  <a:cubicBezTo>
                    <a:pt x="288456" y="5029"/>
                    <a:pt x="290840" y="6619"/>
                    <a:pt x="292513" y="8834"/>
                  </a:cubicBezTo>
                  <a:cubicBezTo>
                    <a:pt x="294021" y="11144"/>
                    <a:pt x="294535" y="13950"/>
                    <a:pt x="293942" y="16634"/>
                  </a:cubicBezTo>
                  <a:cubicBezTo>
                    <a:pt x="292961" y="21531"/>
                    <a:pt x="288519" y="24998"/>
                    <a:pt x="283464" y="24811"/>
                  </a:cubicBezTo>
                  <a:close/>
                </a:path>
              </a:pathLst>
            </a:custGeom>
            <a:grpFill/>
            <a:ln w="9525" cap="flat">
              <a:noFill/>
              <a:prstDash val="solid"/>
              <a:miter/>
            </a:ln>
          </p:spPr>
          <p:txBody>
            <a:bodyPr rtlCol="0" anchor="ctr"/>
            <a:lstStyle/>
            <a:p>
              <a:endParaRPr lang="en-US"/>
            </a:p>
          </p:txBody>
        </p:sp>
        <p:sp>
          <p:nvSpPr>
            <p:cNvPr id="802" name="Freeform 801">
              <a:extLst>
                <a:ext uri="{FF2B5EF4-FFF2-40B4-BE49-F238E27FC236}">
                  <a16:creationId xmlns:a16="http://schemas.microsoft.com/office/drawing/2014/main" id="{B4B49EFD-C33F-A942-BA05-E8100E358219}"/>
                </a:ext>
              </a:extLst>
            </p:cNvPr>
            <p:cNvSpPr/>
            <p:nvPr/>
          </p:nvSpPr>
          <p:spPr>
            <a:xfrm>
              <a:off x="6416373" y="3360606"/>
              <a:ext cx="34873" cy="33108"/>
            </a:xfrm>
            <a:custGeom>
              <a:avLst/>
              <a:gdLst>
                <a:gd name="connsiteX0" fmla="*/ 24478 w 34873"/>
                <a:gd name="connsiteY0" fmla="*/ 33109 h 33108"/>
                <a:gd name="connsiteX1" fmla="*/ 16858 w 34873"/>
                <a:gd name="connsiteY1" fmla="*/ 29819 h 33108"/>
                <a:gd name="connsiteX2" fmla="*/ 3713 w 34873"/>
                <a:gd name="connsiteY2" fmla="*/ 17884 h 33108"/>
                <a:gd name="connsiteX3" fmla="*/ 2475 w 34873"/>
                <a:gd name="connsiteY3" fmla="*/ 3317 h 33108"/>
                <a:gd name="connsiteX4" fmla="*/ 8952 w 34873"/>
                <a:gd name="connsiteY4" fmla="*/ 28 h 33108"/>
                <a:gd name="connsiteX5" fmla="*/ 10285 w 34873"/>
                <a:gd name="connsiteY5" fmla="*/ 28 h 33108"/>
                <a:gd name="connsiteX6" fmla="*/ 17239 w 34873"/>
                <a:gd name="connsiteY6" fmla="*/ 2283 h 33108"/>
                <a:gd name="connsiteX7" fmla="*/ 31907 w 34873"/>
                <a:gd name="connsiteY7" fmla="*/ 15534 h 33108"/>
                <a:gd name="connsiteX8" fmla="*/ 31907 w 34873"/>
                <a:gd name="connsiteY8" fmla="*/ 30101 h 33108"/>
                <a:gd name="connsiteX9" fmla="*/ 28669 w 34873"/>
                <a:gd name="connsiteY9" fmla="*/ 32263 h 33108"/>
                <a:gd name="connsiteX10" fmla="*/ 24478 w 34873"/>
                <a:gd name="connsiteY10" fmla="*/ 33109 h 3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73" h="33108">
                  <a:moveTo>
                    <a:pt x="24478" y="33109"/>
                  </a:moveTo>
                  <a:cubicBezTo>
                    <a:pt x="21609" y="32995"/>
                    <a:pt x="18889" y="31821"/>
                    <a:pt x="16858" y="29819"/>
                  </a:cubicBezTo>
                  <a:cubicBezTo>
                    <a:pt x="12857" y="25872"/>
                    <a:pt x="8285" y="21737"/>
                    <a:pt x="3713" y="17884"/>
                  </a:cubicBezTo>
                  <a:cubicBezTo>
                    <a:pt x="-705" y="14198"/>
                    <a:pt x="-1259" y="7677"/>
                    <a:pt x="2475" y="3317"/>
                  </a:cubicBezTo>
                  <a:cubicBezTo>
                    <a:pt x="4107" y="1417"/>
                    <a:pt x="6436" y="234"/>
                    <a:pt x="8952" y="28"/>
                  </a:cubicBezTo>
                  <a:lnTo>
                    <a:pt x="10285" y="28"/>
                  </a:lnTo>
                  <a:cubicBezTo>
                    <a:pt x="12815" y="-164"/>
                    <a:pt x="15318" y="648"/>
                    <a:pt x="17239" y="2283"/>
                  </a:cubicBezTo>
                  <a:cubicBezTo>
                    <a:pt x="22382" y="6512"/>
                    <a:pt x="26764" y="10929"/>
                    <a:pt x="31907" y="15534"/>
                  </a:cubicBezTo>
                  <a:cubicBezTo>
                    <a:pt x="35862" y="19606"/>
                    <a:pt x="35862" y="26030"/>
                    <a:pt x="31907" y="30101"/>
                  </a:cubicBezTo>
                  <a:cubicBezTo>
                    <a:pt x="30970" y="31011"/>
                    <a:pt x="29873" y="31743"/>
                    <a:pt x="28669" y="32263"/>
                  </a:cubicBezTo>
                  <a:cubicBezTo>
                    <a:pt x="27327" y="32765"/>
                    <a:pt x="25912" y="33051"/>
                    <a:pt x="24478" y="33109"/>
                  </a:cubicBezTo>
                  <a:close/>
                </a:path>
              </a:pathLst>
            </a:custGeom>
            <a:grpFill/>
            <a:ln w="9525" cap="flat">
              <a:noFill/>
              <a:prstDash val="solid"/>
              <a:miter/>
            </a:ln>
          </p:spPr>
          <p:txBody>
            <a:bodyPr rtlCol="0" anchor="ctr"/>
            <a:lstStyle/>
            <a:p>
              <a:endParaRPr lang="en-US"/>
            </a:p>
          </p:txBody>
        </p:sp>
      </p:grpSp>
      <p:grpSp>
        <p:nvGrpSpPr>
          <p:cNvPr id="803" name="Graphic 386">
            <a:extLst>
              <a:ext uri="{FF2B5EF4-FFF2-40B4-BE49-F238E27FC236}">
                <a16:creationId xmlns:a16="http://schemas.microsoft.com/office/drawing/2014/main" id="{FB8C1979-78EC-EE48-981C-031CA377DB86}"/>
              </a:ext>
            </a:extLst>
          </p:cNvPr>
          <p:cNvGrpSpPr/>
          <p:nvPr userDrawn="1"/>
        </p:nvGrpSpPr>
        <p:grpSpPr>
          <a:xfrm>
            <a:off x="3119366" y="3502153"/>
            <a:ext cx="241518" cy="241374"/>
            <a:chOff x="4337050" y="3194050"/>
            <a:chExt cx="470652" cy="470369"/>
          </a:xfrm>
          <a:solidFill>
            <a:schemeClr val="accent1"/>
          </a:solidFill>
        </p:grpSpPr>
        <p:sp>
          <p:nvSpPr>
            <p:cNvPr id="804" name="Freeform 803">
              <a:extLst>
                <a:ext uri="{FF2B5EF4-FFF2-40B4-BE49-F238E27FC236}">
                  <a16:creationId xmlns:a16="http://schemas.microsoft.com/office/drawing/2014/main" id="{F040D955-C017-4A4B-9D19-B191A259B355}"/>
                </a:ext>
              </a:extLst>
            </p:cNvPr>
            <p:cNvSpPr/>
            <p:nvPr/>
          </p:nvSpPr>
          <p:spPr>
            <a:xfrm>
              <a:off x="4337050" y="3333234"/>
              <a:ext cx="244348" cy="330715"/>
            </a:xfrm>
            <a:custGeom>
              <a:avLst/>
              <a:gdLst>
                <a:gd name="connsiteX0" fmla="*/ 122174 w 244348"/>
                <a:gd name="connsiteY0" fmla="*/ 330716 h 330715"/>
                <a:gd name="connsiteX1" fmla="*/ 87025 w 244348"/>
                <a:gd name="connsiteY1" fmla="*/ 311356 h 330715"/>
                <a:gd name="connsiteX2" fmla="*/ 0 w 244348"/>
                <a:gd name="connsiteY2" fmla="*/ 122174 h 330715"/>
                <a:gd name="connsiteX3" fmla="*/ 122174 w 244348"/>
                <a:gd name="connsiteY3" fmla="*/ 0 h 330715"/>
                <a:gd name="connsiteX4" fmla="*/ 244348 w 244348"/>
                <a:gd name="connsiteY4" fmla="*/ 122174 h 330715"/>
                <a:gd name="connsiteX5" fmla="*/ 157323 w 244348"/>
                <a:gd name="connsiteY5" fmla="*/ 311356 h 330715"/>
                <a:gd name="connsiteX6" fmla="*/ 122174 w 244348"/>
                <a:gd name="connsiteY6" fmla="*/ 330716 h 330715"/>
                <a:gd name="connsiteX7" fmla="*/ 122174 w 244348"/>
                <a:gd name="connsiteY7" fmla="*/ 18796 h 330715"/>
                <a:gd name="connsiteX8" fmla="*/ 18796 w 244348"/>
                <a:gd name="connsiteY8" fmla="*/ 122174 h 330715"/>
                <a:gd name="connsiteX9" fmla="*/ 103378 w 244348"/>
                <a:gd name="connsiteY9" fmla="*/ 301300 h 330715"/>
                <a:gd name="connsiteX10" fmla="*/ 134730 w 244348"/>
                <a:gd name="connsiteY10" fmla="*/ 308480 h 330715"/>
                <a:gd name="connsiteX11" fmla="*/ 141910 w 244348"/>
                <a:gd name="connsiteY11" fmla="*/ 301300 h 330715"/>
                <a:gd name="connsiteX12" fmla="*/ 226492 w 244348"/>
                <a:gd name="connsiteY12" fmla="*/ 122174 h 330715"/>
                <a:gd name="connsiteX13" fmla="*/ 123118 w 244348"/>
                <a:gd name="connsiteY13" fmla="*/ 18792 h 330715"/>
                <a:gd name="connsiteX14" fmla="*/ 122174 w 244348"/>
                <a:gd name="connsiteY14" fmla="*/ 18796 h 330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4348" h="330715">
                  <a:moveTo>
                    <a:pt x="122174" y="330716"/>
                  </a:moveTo>
                  <a:cubicBezTo>
                    <a:pt x="107911" y="330725"/>
                    <a:pt x="94641" y="323415"/>
                    <a:pt x="87025" y="311356"/>
                  </a:cubicBezTo>
                  <a:cubicBezTo>
                    <a:pt x="46990" y="248765"/>
                    <a:pt x="0" y="165123"/>
                    <a:pt x="0" y="122174"/>
                  </a:cubicBezTo>
                  <a:cubicBezTo>
                    <a:pt x="0" y="54699"/>
                    <a:pt x="54699" y="0"/>
                    <a:pt x="122174" y="0"/>
                  </a:cubicBezTo>
                  <a:cubicBezTo>
                    <a:pt x="189649" y="0"/>
                    <a:pt x="244348" y="54699"/>
                    <a:pt x="244348" y="122174"/>
                  </a:cubicBezTo>
                  <a:cubicBezTo>
                    <a:pt x="244348" y="165123"/>
                    <a:pt x="197358" y="248765"/>
                    <a:pt x="157323" y="311356"/>
                  </a:cubicBezTo>
                  <a:cubicBezTo>
                    <a:pt x="149707" y="323415"/>
                    <a:pt x="136437" y="330725"/>
                    <a:pt x="122174" y="330716"/>
                  </a:cubicBezTo>
                  <a:close/>
                  <a:moveTo>
                    <a:pt x="122174" y="18796"/>
                  </a:moveTo>
                  <a:cubicBezTo>
                    <a:pt x="65080" y="18796"/>
                    <a:pt x="18796" y="65080"/>
                    <a:pt x="18796" y="122174"/>
                  </a:cubicBezTo>
                  <a:cubicBezTo>
                    <a:pt x="18796" y="152154"/>
                    <a:pt x="49433" y="217000"/>
                    <a:pt x="103378" y="301300"/>
                  </a:cubicBezTo>
                  <a:cubicBezTo>
                    <a:pt x="110053" y="311940"/>
                    <a:pt x="124090" y="315155"/>
                    <a:pt x="134730" y="308480"/>
                  </a:cubicBezTo>
                  <a:cubicBezTo>
                    <a:pt x="137634" y="306658"/>
                    <a:pt x="140088" y="304204"/>
                    <a:pt x="141910" y="301300"/>
                  </a:cubicBezTo>
                  <a:cubicBezTo>
                    <a:pt x="195384" y="216718"/>
                    <a:pt x="226492" y="151684"/>
                    <a:pt x="226492" y="122174"/>
                  </a:cubicBezTo>
                  <a:cubicBezTo>
                    <a:pt x="226494" y="65080"/>
                    <a:pt x="180212" y="18794"/>
                    <a:pt x="123118" y="18792"/>
                  </a:cubicBezTo>
                  <a:cubicBezTo>
                    <a:pt x="122803" y="18792"/>
                    <a:pt x="122489" y="18793"/>
                    <a:pt x="122174" y="18796"/>
                  </a:cubicBezTo>
                  <a:close/>
                </a:path>
              </a:pathLst>
            </a:custGeom>
            <a:grpFill/>
            <a:ln w="9335" cap="flat">
              <a:noFill/>
              <a:prstDash val="solid"/>
              <a:miter/>
            </a:ln>
          </p:spPr>
          <p:txBody>
            <a:bodyPr rtlCol="0" anchor="ctr"/>
            <a:lstStyle/>
            <a:p>
              <a:endParaRPr lang="en-US"/>
            </a:p>
          </p:txBody>
        </p:sp>
        <p:sp>
          <p:nvSpPr>
            <p:cNvPr id="805" name="Freeform 804">
              <a:extLst>
                <a:ext uri="{FF2B5EF4-FFF2-40B4-BE49-F238E27FC236}">
                  <a16:creationId xmlns:a16="http://schemas.microsoft.com/office/drawing/2014/main" id="{267C7485-AC49-904E-9697-8BC6EF3AD99C}"/>
                </a:ext>
              </a:extLst>
            </p:cNvPr>
            <p:cNvSpPr/>
            <p:nvPr/>
          </p:nvSpPr>
          <p:spPr>
            <a:xfrm>
              <a:off x="4393438" y="3389622"/>
              <a:ext cx="131572" cy="131572"/>
            </a:xfrm>
            <a:custGeom>
              <a:avLst/>
              <a:gdLst>
                <a:gd name="connsiteX0" fmla="*/ 65786 w 131572"/>
                <a:gd name="connsiteY0" fmla="*/ 131572 h 131572"/>
                <a:gd name="connsiteX1" fmla="*/ 0 w 131572"/>
                <a:gd name="connsiteY1" fmla="*/ 65786 h 131572"/>
                <a:gd name="connsiteX2" fmla="*/ 65786 w 131572"/>
                <a:gd name="connsiteY2" fmla="*/ 0 h 131572"/>
                <a:gd name="connsiteX3" fmla="*/ 131572 w 131572"/>
                <a:gd name="connsiteY3" fmla="*/ 65786 h 131572"/>
                <a:gd name="connsiteX4" fmla="*/ 65786 w 131572"/>
                <a:gd name="connsiteY4" fmla="*/ 131572 h 131572"/>
                <a:gd name="connsiteX5" fmla="*/ 65786 w 131572"/>
                <a:gd name="connsiteY5" fmla="*/ 18796 h 131572"/>
                <a:gd name="connsiteX6" fmla="*/ 18796 w 131572"/>
                <a:gd name="connsiteY6" fmla="*/ 65786 h 131572"/>
                <a:gd name="connsiteX7" fmla="*/ 65786 w 131572"/>
                <a:gd name="connsiteY7" fmla="*/ 112776 h 131572"/>
                <a:gd name="connsiteX8" fmla="*/ 112776 w 131572"/>
                <a:gd name="connsiteY8" fmla="*/ 65786 h 131572"/>
                <a:gd name="connsiteX9" fmla="*/ 65786 w 131572"/>
                <a:gd name="connsiteY9" fmla="*/ 18796 h 13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572" h="131572">
                  <a:moveTo>
                    <a:pt x="65786" y="131572"/>
                  </a:moveTo>
                  <a:cubicBezTo>
                    <a:pt x="29453" y="131572"/>
                    <a:pt x="0" y="102119"/>
                    <a:pt x="0" y="65786"/>
                  </a:cubicBezTo>
                  <a:cubicBezTo>
                    <a:pt x="0" y="29453"/>
                    <a:pt x="29453" y="0"/>
                    <a:pt x="65786" y="0"/>
                  </a:cubicBezTo>
                  <a:cubicBezTo>
                    <a:pt x="102119" y="0"/>
                    <a:pt x="131572" y="29453"/>
                    <a:pt x="131572" y="65786"/>
                  </a:cubicBezTo>
                  <a:cubicBezTo>
                    <a:pt x="131572" y="102119"/>
                    <a:pt x="102119" y="131572"/>
                    <a:pt x="65786" y="131572"/>
                  </a:cubicBezTo>
                  <a:close/>
                  <a:moveTo>
                    <a:pt x="65786" y="18796"/>
                  </a:moveTo>
                  <a:cubicBezTo>
                    <a:pt x="39834" y="18796"/>
                    <a:pt x="18796" y="39834"/>
                    <a:pt x="18796" y="65786"/>
                  </a:cubicBezTo>
                  <a:cubicBezTo>
                    <a:pt x="18796" y="91738"/>
                    <a:pt x="39834" y="112776"/>
                    <a:pt x="65786" y="112776"/>
                  </a:cubicBezTo>
                  <a:cubicBezTo>
                    <a:pt x="91738" y="112776"/>
                    <a:pt x="112776" y="91738"/>
                    <a:pt x="112776" y="65786"/>
                  </a:cubicBezTo>
                  <a:cubicBezTo>
                    <a:pt x="112776" y="39834"/>
                    <a:pt x="91738" y="18796"/>
                    <a:pt x="65786" y="18796"/>
                  </a:cubicBezTo>
                  <a:close/>
                </a:path>
              </a:pathLst>
            </a:custGeom>
            <a:grpFill/>
            <a:ln w="9335" cap="flat">
              <a:noFill/>
              <a:prstDash val="solid"/>
              <a:miter/>
            </a:ln>
          </p:spPr>
          <p:txBody>
            <a:bodyPr rtlCol="0" anchor="ctr"/>
            <a:lstStyle/>
            <a:p>
              <a:endParaRPr lang="en-US"/>
            </a:p>
          </p:txBody>
        </p:sp>
        <p:sp>
          <p:nvSpPr>
            <p:cNvPr id="806" name="Freeform 805">
              <a:extLst>
                <a:ext uri="{FF2B5EF4-FFF2-40B4-BE49-F238E27FC236}">
                  <a16:creationId xmlns:a16="http://schemas.microsoft.com/office/drawing/2014/main" id="{C9ABEB2E-C19A-084D-9E5D-2946C96D73C1}"/>
                </a:ext>
              </a:extLst>
            </p:cNvPr>
            <p:cNvSpPr/>
            <p:nvPr/>
          </p:nvSpPr>
          <p:spPr>
            <a:xfrm>
              <a:off x="4637786" y="3194050"/>
              <a:ext cx="169164" cy="226680"/>
            </a:xfrm>
            <a:custGeom>
              <a:avLst/>
              <a:gdLst>
                <a:gd name="connsiteX0" fmla="*/ 84582 w 169164"/>
                <a:gd name="connsiteY0" fmla="*/ 226680 h 226680"/>
                <a:gd name="connsiteX1" fmla="*/ 58550 w 169164"/>
                <a:gd name="connsiteY1" fmla="*/ 212395 h 226680"/>
                <a:gd name="connsiteX2" fmla="*/ 0 w 169164"/>
                <a:gd name="connsiteY2" fmla="*/ 84582 h 226680"/>
                <a:gd name="connsiteX3" fmla="*/ 84582 w 169164"/>
                <a:gd name="connsiteY3" fmla="*/ 0 h 226680"/>
                <a:gd name="connsiteX4" fmla="*/ 169164 w 169164"/>
                <a:gd name="connsiteY4" fmla="*/ 84582 h 226680"/>
                <a:gd name="connsiteX5" fmla="*/ 110614 w 169164"/>
                <a:gd name="connsiteY5" fmla="*/ 212395 h 226680"/>
                <a:gd name="connsiteX6" fmla="*/ 84582 w 169164"/>
                <a:gd name="connsiteY6" fmla="*/ 226680 h 226680"/>
                <a:gd name="connsiteX7" fmla="*/ 84582 w 169164"/>
                <a:gd name="connsiteY7" fmla="*/ 18796 h 226680"/>
                <a:gd name="connsiteX8" fmla="*/ 18796 w 169164"/>
                <a:gd name="connsiteY8" fmla="*/ 84582 h 226680"/>
                <a:gd name="connsiteX9" fmla="*/ 74432 w 169164"/>
                <a:gd name="connsiteY9" fmla="*/ 202339 h 226680"/>
                <a:gd name="connsiteX10" fmla="*/ 91550 w 169164"/>
                <a:gd name="connsiteY10" fmla="*/ 205521 h 226680"/>
                <a:gd name="connsiteX11" fmla="*/ 94732 w 169164"/>
                <a:gd name="connsiteY11" fmla="*/ 202339 h 226680"/>
                <a:gd name="connsiteX12" fmla="*/ 150368 w 169164"/>
                <a:gd name="connsiteY12" fmla="*/ 84582 h 226680"/>
                <a:gd name="connsiteX13" fmla="*/ 84582 w 169164"/>
                <a:gd name="connsiteY13" fmla="*/ 18796 h 22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164" h="226680">
                  <a:moveTo>
                    <a:pt x="84582" y="226680"/>
                  </a:moveTo>
                  <a:cubicBezTo>
                    <a:pt x="74023" y="226722"/>
                    <a:pt x="64185" y="221324"/>
                    <a:pt x="58550" y="212395"/>
                  </a:cubicBezTo>
                  <a:cubicBezTo>
                    <a:pt x="31859" y="170292"/>
                    <a:pt x="0" y="113904"/>
                    <a:pt x="0" y="84582"/>
                  </a:cubicBezTo>
                  <a:cubicBezTo>
                    <a:pt x="0" y="37869"/>
                    <a:pt x="37869" y="0"/>
                    <a:pt x="84582" y="0"/>
                  </a:cubicBezTo>
                  <a:cubicBezTo>
                    <a:pt x="131295" y="0"/>
                    <a:pt x="169164" y="37869"/>
                    <a:pt x="169164" y="84582"/>
                  </a:cubicBezTo>
                  <a:cubicBezTo>
                    <a:pt x="169164" y="113904"/>
                    <a:pt x="137305" y="170292"/>
                    <a:pt x="110614" y="212395"/>
                  </a:cubicBezTo>
                  <a:cubicBezTo>
                    <a:pt x="104979" y="221324"/>
                    <a:pt x="95141" y="226722"/>
                    <a:pt x="84582" y="226680"/>
                  </a:cubicBezTo>
                  <a:close/>
                  <a:moveTo>
                    <a:pt x="84582" y="18796"/>
                  </a:moveTo>
                  <a:cubicBezTo>
                    <a:pt x="48249" y="18796"/>
                    <a:pt x="18796" y="48249"/>
                    <a:pt x="18796" y="84582"/>
                  </a:cubicBezTo>
                  <a:cubicBezTo>
                    <a:pt x="18796" y="103378"/>
                    <a:pt x="39096" y="146609"/>
                    <a:pt x="74432" y="202339"/>
                  </a:cubicBezTo>
                  <a:cubicBezTo>
                    <a:pt x="78280" y="207945"/>
                    <a:pt x="85944" y="209369"/>
                    <a:pt x="91550" y="205521"/>
                  </a:cubicBezTo>
                  <a:cubicBezTo>
                    <a:pt x="92797" y="204665"/>
                    <a:pt x="93876" y="203586"/>
                    <a:pt x="94732" y="202339"/>
                  </a:cubicBezTo>
                  <a:cubicBezTo>
                    <a:pt x="130068" y="146609"/>
                    <a:pt x="150368" y="103378"/>
                    <a:pt x="150368" y="84582"/>
                  </a:cubicBezTo>
                  <a:cubicBezTo>
                    <a:pt x="150368" y="48249"/>
                    <a:pt x="120915" y="18796"/>
                    <a:pt x="84582" y="18796"/>
                  </a:cubicBezTo>
                  <a:close/>
                </a:path>
              </a:pathLst>
            </a:custGeom>
            <a:grpFill/>
            <a:ln w="9335" cap="flat">
              <a:noFill/>
              <a:prstDash val="solid"/>
              <a:miter/>
            </a:ln>
          </p:spPr>
          <p:txBody>
            <a:bodyPr rtlCol="0" anchor="ctr"/>
            <a:lstStyle/>
            <a:p>
              <a:endParaRPr lang="en-US"/>
            </a:p>
          </p:txBody>
        </p:sp>
        <p:sp>
          <p:nvSpPr>
            <p:cNvPr id="807" name="Freeform 806">
              <a:extLst>
                <a:ext uri="{FF2B5EF4-FFF2-40B4-BE49-F238E27FC236}">
                  <a16:creationId xmlns:a16="http://schemas.microsoft.com/office/drawing/2014/main" id="{72E057EC-40F2-FE43-A83F-2BA5D3BCD34E}"/>
                </a:ext>
              </a:extLst>
            </p:cNvPr>
            <p:cNvSpPr/>
            <p:nvPr/>
          </p:nvSpPr>
          <p:spPr>
            <a:xfrm>
              <a:off x="4675378" y="3231642"/>
              <a:ext cx="93980" cy="93980"/>
            </a:xfrm>
            <a:custGeom>
              <a:avLst/>
              <a:gdLst>
                <a:gd name="connsiteX0" fmla="*/ 46990 w 93980"/>
                <a:gd name="connsiteY0" fmla="*/ 93980 h 93980"/>
                <a:gd name="connsiteX1" fmla="*/ 0 w 93980"/>
                <a:gd name="connsiteY1" fmla="*/ 46990 h 93980"/>
                <a:gd name="connsiteX2" fmla="*/ 46990 w 93980"/>
                <a:gd name="connsiteY2" fmla="*/ 0 h 93980"/>
                <a:gd name="connsiteX3" fmla="*/ 93980 w 93980"/>
                <a:gd name="connsiteY3" fmla="*/ 46990 h 93980"/>
                <a:gd name="connsiteX4" fmla="*/ 46990 w 93980"/>
                <a:gd name="connsiteY4" fmla="*/ 93980 h 93980"/>
                <a:gd name="connsiteX5" fmla="*/ 46990 w 93980"/>
                <a:gd name="connsiteY5" fmla="*/ 18796 h 93980"/>
                <a:gd name="connsiteX6" fmla="*/ 18796 w 93980"/>
                <a:gd name="connsiteY6" fmla="*/ 46990 h 93980"/>
                <a:gd name="connsiteX7" fmla="*/ 46990 w 93980"/>
                <a:gd name="connsiteY7" fmla="*/ 75184 h 93980"/>
                <a:gd name="connsiteX8" fmla="*/ 75184 w 93980"/>
                <a:gd name="connsiteY8" fmla="*/ 46990 h 93980"/>
                <a:gd name="connsiteX9" fmla="*/ 46990 w 93980"/>
                <a:gd name="connsiteY9" fmla="*/ 18796 h 9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980" h="93980">
                  <a:moveTo>
                    <a:pt x="46990" y="93980"/>
                  </a:moveTo>
                  <a:cubicBezTo>
                    <a:pt x="21038" y="93980"/>
                    <a:pt x="0" y="72942"/>
                    <a:pt x="0" y="46990"/>
                  </a:cubicBezTo>
                  <a:cubicBezTo>
                    <a:pt x="0" y="21038"/>
                    <a:pt x="21038" y="0"/>
                    <a:pt x="46990" y="0"/>
                  </a:cubicBezTo>
                  <a:cubicBezTo>
                    <a:pt x="72942" y="0"/>
                    <a:pt x="93980" y="21038"/>
                    <a:pt x="93980" y="46990"/>
                  </a:cubicBezTo>
                  <a:cubicBezTo>
                    <a:pt x="93980" y="72942"/>
                    <a:pt x="72942" y="93980"/>
                    <a:pt x="46990" y="93980"/>
                  </a:cubicBezTo>
                  <a:close/>
                  <a:moveTo>
                    <a:pt x="46990" y="18796"/>
                  </a:moveTo>
                  <a:cubicBezTo>
                    <a:pt x="31419" y="18796"/>
                    <a:pt x="18796" y="31419"/>
                    <a:pt x="18796" y="46990"/>
                  </a:cubicBezTo>
                  <a:cubicBezTo>
                    <a:pt x="18796" y="62561"/>
                    <a:pt x="31419" y="75184"/>
                    <a:pt x="46990" y="75184"/>
                  </a:cubicBezTo>
                  <a:cubicBezTo>
                    <a:pt x="62561" y="75184"/>
                    <a:pt x="75184" y="62561"/>
                    <a:pt x="75184" y="46990"/>
                  </a:cubicBezTo>
                  <a:cubicBezTo>
                    <a:pt x="75184" y="31419"/>
                    <a:pt x="62561" y="18796"/>
                    <a:pt x="46990" y="18796"/>
                  </a:cubicBezTo>
                  <a:close/>
                </a:path>
              </a:pathLst>
            </a:custGeom>
            <a:grpFill/>
            <a:ln w="9335" cap="flat">
              <a:noFill/>
              <a:prstDash val="solid"/>
              <a:miter/>
            </a:ln>
          </p:spPr>
          <p:txBody>
            <a:bodyPr rtlCol="0" anchor="ctr"/>
            <a:lstStyle/>
            <a:p>
              <a:endParaRPr lang="en-US"/>
            </a:p>
          </p:txBody>
        </p:sp>
        <p:sp>
          <p:nvSpPr>
            <p:cNvPr id="808" name="Freeform 807">
              <a:extLst>
                <a:ext uri="{FF2B5EF4-FFF2-40B4-BE49-F238E27FC236}">
                  <a16:creationId xmlns:a16="http://schemas.microsoft.com/office/drawing/2014/main" id="{B98ED45A-F214-E04D-8110-876F48FF03CC}"/>
                </a:ext>
              </a:extLst>
            </p:cNvPr>
            <p:cNvSpPr/>
            <p:nvPr/>
          </p:nvSpPr>
          <p:spPr>
            <a:xfrm>
              <a:off x="4657195" y="3400806"/>
              <a:ext cx="75510" cy="23964"/>
            </a:xfrm>
            <a:custGeom>
              <a:avLst/>
              <a:gdLst>
                <a:gd name="connsiteX0" fmla="*/ 10100 w 75510"/>
                <a:gd name="connsiteY0" fmla="*/ 23965 h 23964"/>
                <a:gd name="connsiteX1" fmla="*/ 702 w 75510"/>
                <a:gd name="connsiteY1" fmla="*/ 17198 h 23964"/>
                <a:gd name="connsiteX2" fmla="*/ 702 w 75510"/>
                <a:gd name="connsiteY2" fmla="*/ 9398 h 23964"/>
                <a:gd name="connsiteX3" fmla="*/ 6435 w 75510"/>
                <a:gd name="connsiteY3" fmla="*/ 3947 h 23964"/>
                <a:gd name="connsiteX4" fmla="*/ 27580 w 75510"/>
                <a:gd name="connsiteY4" fmla="*/ 0 h 23964"/>
                <a:gd name="connsiteX5" fmla="*/ 65172 w 75510"/>
                <a:gd name="connsiteY5" fmla="*/ 0 h 23964"/>
                <a:gd name="connsiteX6" fmla="*/ 75510 w 75510"/>
                <a:gd name="connsiteY6" fmla="*/ 10338 h 23964"/>
                <a:gd name="connsiteX7" fmla="*/ 65172 w 75510"/>
                <a:gd name="connsiteY7" fmla="*/ 20676 h 23964"/>
                <a:gd name="connsiteX8" fmla="*/ 29460 w 75510"/>
                <a:gd name="connsiteY8" fmla="*/ 20676 h 23964"/>
                <a:gd name="connsiteX9" fmla="*/ 13765 w 75510"/>
                <a:gd name="connsiteY9" fmla="*/ 23401 h 23964"/>
                <a:gd name="connsiteX10" fmla="*/ 12450 w 75510"/>
                <a:gd name="connsiteY10" fmla="*/ 23871 h 2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510" h="23964">
                  <a:moveTo>
                    <a:pt x="10100" y="23965"/>
                  </a:moveTo>
                  <a:cubicBezTo>
                    <a:pt x="5871" y="23866"/>
                    <a:pt x="2137" y="21178"/>
                    <a:pt x="702" y="17198"/>
                  </a:cubicBezTo>
                  <a:cubicBezTo>
                    <a:pt x="-234" y="14682"/>
                    <a:pt x="-234" y="11914"/>
                    <a:pt x="702" y="9398"/>
                  </a:cubicBezTo>
                  <a:cubicBezTo>
                    <a:pt x="1797" y="6881"/>
                    <a:pt x="3865" y="4914"/>
                    <a:pt x="6435" y="3947"/>
                  </a:cubicBezTo>
                  <a:cubicBezTo>
                    <a:pt x="13184" y="1355"/>
                    <a:pt x="20350" y="18"/>
                    <a:pt x="27580" y="0"/>
                  </a:cubicBezTo>
                  <a:lnTo>
                    <a:pt x="65172" y="0"/>
                  </a:lnTo>
                  <a:cubicBezTo>
                    <a:pt x="70882" y="0"/>
                    <a:pt x="75510" y="4628"/>
                    <a:pt x="75510" y="10338"/>
                  </a:cubicBezTo>
                  <a:cubicBezTo>
                    <a:pt x="75510" y="16047"/>
                    <a:pt x="70882" y="20676"/>
                    <a:pt x="65172" y="20676"/>
                  </a:cubicBezTo>
                  <a:lnTo>
                    <a:pt x="29460" y="20676"/>
                  </a:lnTo>
                  <a:cubicBezTo>
                    <a:pt x="24105" y="20613"/>
                    <a:pt x="18785" y="21537"/>
                    <a:pt x="13765" y="23401"/>
                  </a:cubicBezTo>
                  <a:lnTo>
                    <a:pt x="12450" y="23871"/>
                  </a:lnTo>
                  <a:close/>
                </a:path>
              </a:pathLst>
            </a:custGeom>
            <a:grpFill/>
            <a:ln w="9335" cap="flat">
              <a:noFill/>
              <a:prstDash val="solid"/>
              <a:miter/>
            </a:ln>
          </p:spPr>
          <p:txBody>
            <a:bodyPr rtlCol="0" anchor="ctr"/>
            <a:lstStyle/>
            <a:p>
              <a:endParaRPr lang="en-US"/>
            </a:p>
          </p:txBody>
        </p:sp>
        <p:sp>
          <p:nvSpPr>
            <p:cNvPr id="809" name="Freeform 808">
              <a:extLst>
                <a:ext uri="{FF2B5EF4-FFF2-40B4-BE49-F238E27FC236}">
                  <a16:creationId xmlns:a16="http://schemas.microsoft.com/office/drawing/2014/main" id="{425B4AF0-B2A6-0C41-9690-D30EBD21C33B}"/>
                </a:ext>
              </a:extLst>
            </p:cNvPr>
            <p:cNvSpPr/>
            <p:nvPr/>
          </p:nvSpPr>
          <p:spPr>
            <a:xfrm>
              <a:off x="4506683" y="3429473"/>
              <a:ext cx="301019" cy="234945"/>
            </a:xfrm>
            <a:custGeom>
              <a:avLst/>
              <a:gdLst>
                <a:gd name="connsiteX0" fmla="*/ 202527 w 301019"/>
                <a:gd name="connsiteY0" fmla="*/ 234946 h 234945"/>
                <a:gd name="connsiteX1" fmla="*/ 164089 w 301019"/>
                <a:gd name="connsiteY1" fmla="*/ 234946 h 234945"/>
                <a:gd name="connsiteX2" fmla="*/ 153751 w 301019"/>
                <a:gd name="connsiteY2" fmla="*/ 224608 h 234945"/>
                <a:gd name="connsiteX3" fmla="*/ 164089 w 301019"/>
                <a:gd name="connsiteY3" fmla="*/ 214270 h 234945"/>
                <a:gd name="connsiteX4" fmla="*/ 202527 w 301019"/>
                <a:gd name="connsiteY4" fmla="*/ 214270 h 234945"/>
                <a:gd name="connsiteX5" fmla="*/ 212865 w 301019"/>
                <a:gd name="connsiteY5" fmla="*/ 224608 h 234945"/>
                <a:gd name="connsiteX6" fmla="*/ 202527 w 301019"/>
                <a:gd name="connsiteY6" fmla="*/ 234946 h 234945"/>
                <a:gd name="connsiteX7" fmla="*/ 202527 w 301019"/>
                <a:gd name="connsiteY7" fmla="*/ 233066 h 234945"/>
                <a:gd name="connsiteX8" fmla="*/ 202527 w 301019"/>
                <a:gd name="connsiteY8" fmla="*/ 233066 h 234945"/>
                <a:gd name="connsiteX9" fmla="*/ 125651 w 301019"/>
                <a:gd name="connsiteY9" fmla="*/ 234946 h 234945"/>
                <a:gd name="connsiteX10" fmla="*/ 87213 w 301019"/>
                <a:gd name="connsiteY10" fmla="*/ 234946 h 234945"/>
                <a:gd name="connsiteX11" fmla="*/ 76876 w 301019"/>
                <a:gd name="connsiteY11" fmla="*/ 224608 h 234945"/>
                <a:gd name="connsiteX12" fmla="*/ 87213 w 301019"/>
                <a:gd name="connsiteY12" fmla="*/ 214270 h 234945"/>
                <a:gd name="connsiteX13" fmla="*/ 125651 w 301019"/>
                <a:gd name="connsiteY13" fmla="*/ 214270 h 234945"/>
                <a:gd name="connsiteX14" fmla="*/ 135989 w 301019"/>
                <a:gd name="connsiteY14" fmla="*/ 224608 h 234945"/>
                <a:gd name="connsiteX15" fmla="*/ 125651 w 301019"/>
                <a:gd name="connsiteY15" fmla="*/ 234946 h 234945"/>
                <a:gd name="connsiteX16" fmla="*/ 125651 w 301019"/>
                <a:gd name="connsiteY16" fmla="*/ 233066 h 234945"/>
                <a:gd name="connsiteX17" fmla="*/ 125651 w 301019"/>
                <a:gd name="connsiteY17" fmla="*/ 233066 h 234945"/>
                <a:gd name="connsiteX18" fmla="*/ 48776 w 301019"/>
                <a:gd name="connsiteY18" fmla="*/ 234946 h 234945"/>
                <a:gd name="connsiteX19" fmla="*/ 10338 w 301019"/>
                <a:gd name="connsiteY19" fmla="*/ 234946 h 234945"/>
                <a:gd name="connsiteX20" fmla="*/ 0 w 301019"/>
                <a:gd name="connsiteY20" fmla="*/ 224608 h 234945"/>
                <a:gd name="connsiteX21" fmla="*/ 10338 w 301019"/>
                <a:gd name="connsiteY21" fmla="*/ 214270 h 234945"/>
                <a:gd name="connsiteX22" fmla="*/ 48776 w 301019"/>
                <a:gd name="connsiteY22" fmla="*/ 214270 h 234945"/>
                <a:gd name="connsiteX23" fmla="*/ 59113 w 301019"/>
                <a:gd name="connsiteY23" fmla="*/ 224608 h 234945"/>
                <a:gd name="connsiteX24" fmla="*/ 48776 w 301019"/>
                <a:gd name="connsiteY24" fmla="*/ 234946 h 234945"/>
                <a:gd name="connsiteX25" fmla="*/ 48776 w 301019"/>
                <a:gd name="connsiteY25" fmla="*/ 233066 h 234945"/>
                <a:gd name="connsiteX26" fmla="*/ 48776 w 301019"/>
                <a:gd name="connsiteY26" fmla="*/ 233066 h 234945"/>
                <a:gd name="connsiteX27" fmla="*/ 240683 w 301019"/>
                <a:gd name="connsiteY27" fmla="*/ 232033 h 234945"/>
                <a:gd name="connsiteX28" fmla="*/ 231285 w 301019"/>
                <a:gd name="connsiteY28" fmla="*/ 224702 h 234945"/>
                <a:gd name="connsiteX29" fmla="*/ 238145 w 301019"/>
                <a:gd name="connsiteY29" fmla="*/ 211827 h 234945"/>
                <a:gd name="connsiteX30" fmla="*/ 265587 w 301019"/>
                <a:gd name="connsiteY30" fmla="*/ 194535 h 234945"/>
                <a:gd name="connsiteX31" fmla="*/ 272072 w 301019"/>
                <a:gd name="connsiteY31" fmla="*/ 191433 h 234945"/>
                <a:gd name="connsiteX32" fmla="*/ 273388 w 301019"/>
                <a:gd name="connsiteY32" fmla="*/ 191433 h 234945"/>
                <a:gd name="connsiteX33" fmla="*/ 280342 w 301019"/>
                <a:gd name="connsiteY33" fmla="*/ 193971 h 234945"/>
                <a:gd name="connsiteX34" fmla="*/ 280906 w 301019"/>
                <a:gd name="connsiteY34" fmla="*/ 208538 h 234945"/>
                <a:gd name="connsiteX35" fmla="*/ 243878 w 301019"/>
                <a:gd name="connsiteY35" fmla="*/ 231657 h 234945"/>
                <a:gd name="connsiteX36" fmla="*/ 242750 w 301019"/>
                <a:gd name="connsiteY36" fmla="*/ 231657 h 234945"/>
                <a:gd name="connsiteX37" fmla="*/ 266527 w 301019"/>
                <a:gd name="connsiteY37" fmla="*/ 195756 h 234945"/>
                <a:gd name="connsiteX38" fmla="*/ 266527 w 301019"/>
                <a:gd name="connsiteY38" fmla="*/ 195756 h 234945"/>
                <a:gd name="connsiteX39" fmla="*/ 289646 w 301019"/>
                <a:gd name="connsiteY39" fmla="*/ 178088 h 234945"/>
                <a:gd name="connsiteX40" fmla="*/ 287767 w 301019"/>
                <a:gd name="connsiteY40" fmla="*/ 178088 h 234945"/>
                <a:gd name="connsiteX41" fmla="*/ 279497 w 301019"/>
                <a:gd name="connsiteY41" fmla="*/ 165965 h 234945"/>
                <a:gd name="connsiteX42" fmla="*/ 280530 w 301019"/>
                <a:gd name="connsiteY42" fmla="*/ 154969 h 234945"/>
                <a:gd name="connsiteX43" fmla="*/ 276677 w 301019"/>
                <a:gd name="connsiteY43" fmla="*/ 133729 h 234945"/>
                <a:gd name="connsiteX44" fmla="*/ 276677 w 301019"/>
                <a:gd name="connsiteY44" fmla="*/ 125929 h 234945"/>
                <a:gd name="connsiteX45" fmla="*/ 282410 w 301019"/>
                <a:gd name="connsiteY45" fmla="*/ 120384 h 234945"/>
                <a:gd name="connsiteX46" fmla="*/ 284665 w 301019"/>
                <a:gd name="connsiteY46" fmla="*/ 119914 h 234945"/>
                <a:gd name="connsiteX47" fmla="*/ 295755 w 301019"/>
                <a:gd name="connsiteY47" fmla="*/ 126493 h 234945"/>
                <a:gd name="connsiteX48" fmla="*/ 300924 w 301019"/>
                <a:gd name="connsiteY48" fmla="*/ 154687 h 234945"/>
                <a:gd name="connsiteX49" fmla="*/ 300266 w 301019"/>
                <a:gd name="connsiteY49" fmla="*/ 169348 h 234945"/>
                <a:gd name="connsiteX50" fmla="*/ 289646 w 301019"/>
                <a:gd name="connsiteY50" fmla="*/ 178088 h 234945"/>
                <a:gd name="connsiteX51" fmla="*/ 281470 w 301019"/>
                <a:gd name="connsiteY51" fmla="*/ 165777 h 234945"/>
                <a:gd name="connsiteX52" fmla="*/ 281470 w 301019"/>
                <a:gd name="connsiteY52" fmla="*/ 165777 h 234945"/>
                <a:gd name="connsiteX53" fmla="*/ 278557 w 301019"/>
                <a:gd name="connsiteY53" fmla="*/ 132602 h 234945"/>
                <a:gd name="connsiteX54" fmla="*/ 278557 w 301019"/>
                <a:gd name="connsiteY54" fmla="*/ 132602 h 234945"/>
                <a:gd name="connsiteX55" fmla="*/ 286075 w 301019"/>
                <a:gd name="connsiteY55" fmla="*/ 128749 h 234945"/>
                <a:gd name="connsiteX56" fmla="*/ 286075 w 301019"/>
                <a:gd name="connsiteY56" fmla="*/ 128749 h 234945"/>
                <a:gd name="connsiteX57" fmla="*/ 294345 w 301019"/>
                <a:gd name="connsiteY57" fmla="*/ 126587 h 234945"/>
                <a:gd name="connsiteX58" fmla="*/ 294345 w 301019"/>
                <a:gd name="connsiteY58" fmla="*/ 126587 h 234945"/>
                <a:gd name="connsiteX59" fmla="*/ 263896 w 301019"/>
                <a:gd name="connsiteY59" fmla="*/ 109389 h 234945"/>
                <a:gd name="connsiteX60" fmla="*/ 257223 w 301019"/>
                <a:gd name="connsiteY60" fmla="*/ 106945 h 234945"/>
                <a:gd name="connsiteX61" fmla="*/ 227620 w 301019"/>
                <a:gd name="connsiteY61" fmla="*/ 95010 h 234945"/>
                <a:gd name="connsiteX62" fmla="*/ 220665 w 301019"/>
                <a:gd name="connsiteY62" fmla="*/ 91157 h 234945"/>
                <a:gd name="connsiteX63" fmla="*/ 218504 w 301019"/>
                <a:gd name="connsiteY63" fmla="*/ 83638 h 234945"/>
                <a:gd name="connsiteX64" fmla="*/ 229781 w 301019"/>
                <a:gd name="connsiteY64" fmla="*/ 74240 h 234945"/>
                <a:gd name="connsiteX65" fmla="*/ 270287 w 301019"/>
                <a:gd name="connsiteY65" fmla="*/ 90781 h 234945"/>
                <a:gd name="connsiteX66" fmla="*/ 274140 w 301019"/>
                <a:gd name="connsiteY66" fmla="*/ 97641 h 234945"/>
                <a:gd name="connsiteX67" fmla="*/ 271978 w 301019"/>
                <a:gd name="connsiteY67" fmla="*/ 105347 h 234945"/>
                <a:gd name="connsiteX68" fmla="*/ 268783 w 301019"/>
                <a:gd name="connsiteY68" fmla="*/ 107885 h 234945"/>
                <a:gd name="connsiteX69" fmla="*/ 263802 w 301019"/>
                <a:gd name="connsiteY69" fmla="*/ 109389 h 234945"/>
                <a:gd name="connsiteX70" fmla="*/ 229687 w 301019"/>
                <a:gd name="connsiteY70" fmla="*/ 76308 h 234945"/>
                <a:gd name="connsiteX71" fmla="*/ 229687 w 301019"/>
                <a:gd name="connsiteY71" fmla="*/ 76308 h 234945"/>
                <a:gd name="connsiteX72" fmla="*/ 190497 w 301019"/>
                <a:gd name="connsiteY72" fmla="*/ 94634 h 234945"/>
                <a:gd name="connsiteX73" fmla="*/ 179032 w 301019"/>
                <a:gd name="connsiteY73" fmla="*/ 94634 h 234945"/>
                <a:gd name="connsiteX74" fmla="*/ 147831 w 301019"/>
                <a:gd name="connsiteY74" fmla="*/ 86176 h 234945"/>
                <a:gd name="connsiteX75" fmla="*/ 143038 w 301019"/>
                <a:gd name="connsiteY75" fmla="*/ 79879 h 234945"/>
                <a:gd name="connsiteX76" fmla="*/ 144165 w 301019"/>
                <a:gd name="connsiteY76" fmla="*/ 71985 h 234945"/>
                <a:gd name="connsiteX77" fmla="*/ 149898 w 301019"/>
                <a:gd name="connsiteY77" fmla="*/ 67662 h 234945"/>
                <a:gd name="connsiteX78" fmla="*/ 151120 w 301019"/>
                <a:gd name="connsiteY78" fmla="*/ 67662 h 234945"/>
                <a:gd name="connsiteX79" fmla="*/ 158262 w 301019"/>
                <a:gd name="connsiteY79" fmla="*/ 68695 h 234945"/>
                <a:gd name="connsiteX80" fmla="*/ 179032 w 301019"/>
                <a:gd name="connsiteY80" fmla="*/ 74334 h 234945"/>
                <a:gd name="connsiteX81" fmla="*/ 190216 w 301019"/>
                <a:gd name="connsiteY81" fmla="*/ 74334 h 234945"/>
                <a:gd name="connsiteX82" fmla="*/ 200553 w 301019"/>
                <a:gd name="connsiteY82" fmla="*/ 84672 h 234945"/>
                <a:gd name="connsiteX83" fmla="*/ 190216 w 301019"/>
                <a:gd name="connsiteY83" fmla="*/ 95010 h 234945"/>
                <a:gd name="connsiteX84" fmla="*/ 157511 w 301019"/>
                <a:gd name="connsiteY84" fmla="*/ 69917 h 234945"/>
                <a:gd name="connsiteX85" fmla="*/ 157511 w 301019"/>
                <a:gd name="connsiteY85" fmla="*/ 69917 h 234945"/>
                <a:gd name="connsiteX86" fmla="*/ 130068 w 301019"/>
                <a:gd name="connsiteY86" fmla="*/ 58076 h 234945"/>
                <a:gd name="connsiteX87" fmla="*/ 120200 w 301019"/>
                <a:gd name="connsiteY87" fmla="*/ 50745 h 234945"/>
                <a:gd name="connsiteX88" fmla="*/ 117569 w 301019"/>
                <a:gd name="connsiteY88" fmla="*/ 32889 h 234945"/>
                <a:gd name="connsiteX89" fmla="*/ 123866 w 301019"/>
                <a:gd name="connsiteY89" fmla="*/ 5823 h 234945"/>
                <a:gd name="connsiteX90" fmla="*/ 136365 w 301019"/>
                <a:gd name="connsiteY90" fmla="*/ 560 h 234945"/>
                <a:gd name="connsiteX91" fmla="*/ 142756 w 301019"/>
                <a:gd name="connsiteY91" fmla="*/ 6575 h 234945"/>
                <a:gd name="connsiteX92" fmla="*/ 142756 w 301019"/>
                <a:gd name="connsiteY92" fmla="*/ 14845 h 234945"/>
                <a:gd name="connsiteX93" fmla="*/ 138621 w 301019"/>
                <a:gd name="connsiteY93" fmla="*/ 32889 h 234945"/>
                <a:gd name="connsiteX94" fmla="*/ 140406 w 301019"/>
                <a:gd name="connsiteY94" fmla="*/ 44730 h 234945"/>
                <a:gd name="connsiteX95" fmla="*/ 133452 w 301019"/>
                <a:gd name="connsiteY95" fmla="*/ 57606 h 234945"/>
                <a:gd name="connsiteX96" fmla="*/ 132324 w 301019"/>
                <a:gd name="connsiteY96" fmla="*/ 57606 h 234945"/>
                <a:gd name="connsiteX97" fmla="*/ 140500 w 301019"/>
                <a:gd name="connsiteY97" fmla="*/ 13999 h 234945"/>
                <a:gd name="connsiteX98" fmla="*/ 140500 w 301019"/>
                <a:gd name="connsiteY98" fmla="*/ 13999 h 23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301019" h="234945">
                  <a:moveTo>
                    <a:pt x="202527" y="234946"/>
                  </a:moveTo>
                  <a:lnTo>
                    <a:pt x="164089" y="234946"/>
                  </a:lnTo>
                  <a:cubicBezTo>
                    <a:pt x="158380" y="234946"/>
                    <a:pt x="153751" y="230318"/>
                    <a:pt x="153751" y="224608"/>
                  </a:cubicBezTo>
                  <a:cubicBezTo>
                    <a:pt x="153751" y="218899"/>
                    <a:pt x="158380" y="214270"/>
                    <a:pt x="164089" y="214270"/>
                  </a:cubicBezTo>
                  <a:lnTo>
                    <a:pt x="202527" y="214270"/>
                  </a:lnTo>
                  <a:cubicBezTo>
                    <a:pt x="208236" y="214270"/>
                    <a:pt x="212865" y="218899"/>
                    <a:pt x="212865" y="224608"/>
                  </a:cubicBezTo>
                  <a:cubicBezTo>
                    <a:pt x="212865" y="230317"/>
                    <a:pt x="208236" y="234946"/>
                    <a:pt x="202527" y="234946"/>
                  </a:cubicBezTo>
                  <a:close/>
                  <a:moveTo>
                    <a:pt x="202527" y="233066"/>
                  </a:moveTo>
                  <a:lnTo>
                    <a:pt x="202527" y="233066"/>
                  </a:lnTo>
                  <a:close/>
                  <a:moveTo>
                    <a:pt x="125651" y="234946"/>
                  </a:moveTo>
                  <a:lnTo>
                    <a:pt x="87213" y="234946"/>
                  </a:lnTo>
                  <a:cubicBezTo>
                    <a:pt x="81504" y="234946"/>
                    <a:pt x="76876" y="230318"/>
                    <a:pt x="76876" y="224608"/>
                  </a:cubicBezTo>
                  <a:cubicBezTo>
                    <a:pt x="76876" y="218899"/>
                    <a:pt x="81504" y="214270"/>
                    <a:pt x="87213" y="214270"/>
                  </a:cubicBezTo>
                  <a:lnTo>
                    <a:pt x="125651" y="214270"/>
                  </a:lnTo>
                  <a:cubicBezTo>
                    <a:pt x="131361" y="214270"/>
                    <a:pt x="135989" y="218899"/>
                    <a:pt x="135989" y="224608"/>
                  </a:cubicBezTo>
                  <a:cubicBezTo>
                    <a:pt x="135989" y="230317"/>
                    <a:pt x="131361" y="234946"/>
                    <a:pt x="125651" y="234946"/>
                  </a:cubicBezTo>
                  <a:close/>
                  <a:moveTo>
                    <a:pt x="125651" y="233066"/>
                  </a:moveTo>
                  <a:lnTo>
                    <a:pt x="125651" y="233066"/>
                  </a:lnTo>
                  <a:close/>
                  <a:moveTo>
                    <a:pt x="48776" y="234946"/>
                  </a:moveTo>
                  <a:lnTo>
                    <a:pt x="10338" y="234946"/>
                  </a:lnTo>
                  <a:cubicBezTo>
                    <a:pt x="4628" y="234946"/>
                    <a:pt x="0" y="230318"/>
                    <a:pt x="0" y="224608"/>
                  </a:cubicBezTo>
                  <a:cubicBezTo>
                    <a:pt x="0" y="218899"/>
                    <a:pt x="4628" y="214270"/>
                    <a:pt x="10338" y="214270"/>
                  </a:cubicBezTo>
                  <a:lnTo>
                    <a:pt x="48776" y="214270"/>
                  </a:lnTo>
                  <a:cubicBezTo>
                    <a:pt x="54485" y="214270"/>
                    <a:pt x="59113" y="218899"/>
                    <a:pt x="59113" y="224608"/>
                  </a:cubicBezTo>
                  <a:cubicBezTo>
                    <a:pt x="59113" y="230317"/>
                    <a:pt x="54485" y="234946"/>
                    <a:pt x="48776" y="234946"/>
                  </a:cubicBezTo>
                  <a:close/>
                  <a:moveTo>
                    <a:pt x="48776" y="233066"/>
                  </a:moveTo>
                  <a:lnTo>
                    <a:pt x="48776" y="233066"/>
                  </a:lnTo>
                  <a:close/>
                  <a:moveTo>
                    <a:pt x="240683" y="232033"/>
                  </a:moveTo>
                  <a:cubicBezTo>
                    <a:pt x="236315" y="231823"/>
                    <a:pt x="232552" y="228887"/>
                    <a:pt x="231285" y="224702"/>
                  </a:cubicBezTo>
                  <a:cubicBezTo>
                    <a:pt x="229744" y="219265"/>
                    <a:pt x="232773" y="213581"/>
                    <a:pt x="238145" y="211827"/>
                  </a:cubicBezTo>
                  <a:cubicBezTo>
                    <a:pt x="248726" y="208734"/>
                    <a:pt x="258231" y="202745"/>
                    <a:pt x="265587" y="194535"/>
                  </a:cubicBezTo>
                  <a:cubicBezTo>
                    <a:pt x="267253" y="192682"/>
                    <a:pt x="269585" y="191567"/>
                    <a:pt x="272072" y="191433"/>
                  </a:cubicBezTo>
                  <a:lnTo>
                    <a:pt x="273388" y="191433"/>
                  </a:lnTo>
                  <a:cubicBezTo>
                    <a:pt x="275956" y="191292"/>
                    <a:pt x="278469" y="192209"/>
                    <a:pt x="280342" y="193971"/>
                  </a:cubicBezTo>
                  <a:cubicBezTo>
                    <a:pt x="284455" y="197868"/>
                    <a:pt x="284705" y="204334"/>
                    <a:pt x="280906" y="208538"/>
                  </a:cubicBezTo>
                  <a:cubicBezTo>
                    <a:pt x="270930" y="219509"/>
                    <a:pt x="258116" y="227510"/>
                    <a:pt x="243878" y="231657"/>
                  </a:cubicBezTo>
                  <a:lnTo>
                    <a:pt x="242750" y="231657"/>
                  </a:lnTo>
                  <a:close/>
                  <a:moveTo>
                    <a:pt x="266527" y="195756"/>
                  </a:moveTo>
                  <a:lnTo>
                    <a:pt x="266527" y="195756"/>
                  </a:lnTo>
                  <a:close/>
                  <a:moveTo>
                    <a:pt x="289646" y="178088"/>
                  </a:moveTo>
                  <a:lnTo>
                    <a:pt x="287767" y="178088"/>
                  </a:lnTo>
                  <a:cubicBezTo>
                    <a:pt x="282183" y="176952"/>
                    <a:pt x="278517" y="171578"/>
                    <a:pt x="279497" y="165965"/>
                  </a:cubicBezTo>
                  <a:cubicBezTo>
                    <a:pt x="280171" y="162338"/>
                    <a:pt x="280517" y="158658"/>
                    <a:pt x="280530" y="154969"/>
                  </a:cubicBezTo>
                  <a:cubicBezTo>
                    <a:pt x="280535" y="147715"/>
                    <a:pt x="279230" y="140520"/>
                    <a:pt x="276677" y="133729"/>
                  </a:cubicBezTo>
                  <a:cubicBezTo>
                    <a:pt x="275741" y="131214"/>
                    <a:pt x="275741" y="128445"/>
                    <a:pt x="276677" y="125929"/>
                  </a:cubicBezTo>
                  <a:cubicBezTo>
                    <a:pt x="277803" y="123412"/>
                    <a:pt x="279857" y="121426"/>
                    <a:pt x="282410" y="120384"/>
                  </a:cubicBezTo>
                  <a:lnTo>
                    <a:pt x="284665" y="119914"/>
                  </a:lnTo>
                  <a:cubicBezTo>
                    <a:pt x="289430" y="119322"/>
                    <a:pt x="293991" y="122028"/>
                    <a:pt x="295755" y="126493"/>
                  </a:cubicBezTo>
                  <a:cubicBezTo>
                    <a:pt x="299142" y="135509"/>
                    <a:pt x="300893" y="145056"/>
                    <a:pt x="300924" y="154687"/>
                  </a:cubicBezTo>
                  <a:cubicBezTo>
                    <a:pt x="301166" y="159584"/>
                    <a:pt x="300946" y="164492"/>
                    <a:pt x="300266" y="169348"/>
                  </a:cubicBezTo>
                  <a:cubicBezTo>
                    <a:pt x="299459" y="174535"/>
                    <a:pt x="294892" y="178294"/>
                    <a:pt x="289646" y="178088"/>
                  </a:cubicBezTo>
                  <a:close/>
                  <a:moveTo>
                    <a:pt x="281470" y="165777"/>
                  </a:moveTo>
                  <a:lnTo>
                    <a:pt x="281470" y="165777"/>
                  </a:lnTo>
                  <a:close/>
                  <a:moveTo>
                    <a:pt x="278557" y="132602"/>
                  </a:moveTo>
                  <a:lnTo>
                    <a:pt x="278557" y="132602"/>
                  </a:lnTo>
                  <a:close/>
                  <a:moveTo>
                    <a:pt x="286075" y="128749"/>
                  </a:moveTo>
                  <a:lnTo>
                    <a:pt x="286075" y="128749"/>
                  </a:lnTo>
                  <a:close/>
                  <a:moveTo>
                    <a:pt x="294345" y="126587"/>
                  </a:moveTo>
                  <a:lnTo>
                    <a:pt x="294345" y="126587"/>
                  </a:lnTo>
                  <a:close/>
                  <a:moveTo>
                    <a:pt x="263896" y="109389"/>
                  </a:moveTo>
                  <a:cubicBezTo>
                    <a:pt x="261460" y="109349"/>
                    <a:pt x="259108" y="108488"/>
                    <a:pt x="257223" y="106945"/>
                  </a:cubicBezTo>
                  <a:cubicBezTo>
                    <a:pt x="248632" y="100336"/>
                    <a:pt x="238393" y="96208"/>
                    <a:pt x="227620" y="95010"/>
                  </a:cubicBezTo>
                  <a:cubicBezTo>
                    <a:pt x="224902" y="94638"/>
                    <a:pt x="222421" y="93263"/>
                    <a:pt x="220665" y="91157"/>
                  </a:cubicBezTo>
                  <a:cubicBezTo>
                    <a:pt x="219078" y="88985"/>
                    <a:pt x="218312" y="86321"/>
                    <a:pt x="218504" y="83638"/>
                  </a:cubicBezTo>
                  <a:cubicBezTo>
                    <a:pt x="219049" y="77943"/>
                    <a:pt x="224081" y="73750"/>
                    <a:pt x="229781" y="74240"/>
                  </a:cubicBezTo>
                  <a:cubicBezTo>
                    <a:pt x="244542" y="75944"/>
                    <a:pt x="258552" y="81665"/>
                    <a:pt x="270287" y="90781"/>
                  </a:cubicBezTo>
                  <a:cubicBezTo>
                    <a:pt x="272387" y="92502"/>
                    <a:pt x="273763" y="94951"/>
                    <a:pt x="274140" y="97641"/>
                  </a:cubicBezTo>
                  <a:cubicBezTo>
                    <a:pt x="274483" y="100396"/>
                    <a:pt x="273704" y="103173"/>
                    <a:pt x="271978" y="105347"/>
                  </a:cubicBezTo>
                  <a:cubicBezTo>
                    <a:pt x="271112" y="106417"/>
                    <a:pt x="270021" y="107283"/>
                    <a:pt x="268783" y="107885"/>
                  </a:cubicBezTo>
                  <a:cubicBezTo>
                    <a:pt x="267240" y="108715"/>
                    <a:pt x="265546" y="109226"/>
                    <a:pt x="263802" y="109389"/>
                  </a:cubicBezTo>
                  <a:close/>
                  <a:moveTo>
                    <a:pt x="229687" y="76308"/>
                  </a:moveTo>
                  <a:lnTo>
                    <a:pt x="229687" y="76308"/>
                  </a:lnTo>
                  <a:close/>
                  <a:moveTo>
                    <a:pt x="190497" y="94634"/>
                  </a:moveTo>
                  <a:lnTo>
                    <a:pt x="179032" y="94634"/>
                  </a:lnTo>
                  <a:cubicBezTo>
                    <a:pt x="168069" y="94604"/>
                    <a:pt x="157307" y="91687"/>
                    <a:pt x="147831" y="86176"/>
                  </a:cubicBezTo>
                  <a:cubicBezTo>
                    <a:pt x="145553" y="84694"/>
                    <a:pt x="143859" y="82469"/>
                    <a:pt x="143038" y="79879"/>
                  </a:cubicBezTo>
                  <a:cubicBezTo>
                    <a:pt x="142364" y="77201"/>
                    <a:pt x="142769" y="74366"/>
                    <a:pt x="144165" y="71985"/>
                  </a:cubicBezTo>
                  <a:cubicBezTo>
                    <a:pt x="145429" y="69842"/>
                    <a:pt x="147490" y="68287"/>
                    <a:pt x="149898" y="67662"/>
                  </a:cubicBezTo>
                  <a:lnTo>
                    <a:pt x="151120" y="67662"/>
                  </a:lnTo>
                  <a:cubicBezTo>
                    <a:pt x="153543" y="67042"/>
                    <a:pt x="156114" y="67414"/>
                    <a:pt x="158262" y="68695"/>
                  </a:cubicBezTo>
                  <a:cubicBezTo>
                    <a:pt x="164565" y="72379"/>
                    <a:pt x="171732" y="74325"/>
                    <a:pt x="179032" y="74334"/>
                  </a:cubicBezTo>
                  <a:lnTo>
                    <a:pt x="190216" y="74334"/>
                  </a:lnTo>
                  <a:cubicBezTo>
                    <a:pt x="195925" y="74334"/>
                    <a:pt x="200553" y="78962"/>
                    <a:pt x="200553" y="84672"/>
                  </a:cubicBezTo>
                  <a:cubicBezTo>
                    <a:pt x="200553" y="90381"/>
                    <a:pt x="195925" y="95010"/>
                    <a:pt x="190216" y="95010"/>
                  </a:cubicBezTo>
                  <a:close/>
                  <a:moveTo>
                    <a:pt x="157511" y="69917"/>
                  </a:moveTo>
                  <a:lnTo>
                    <a:pt x="157511" y="69917"/>
                  </a:lnTo>
                  <a:close/>
                  <a:moveTo>
                    <a:pt x="130068" y="58076"/>
                  </a:moveTo>
                  <a:cubicBezTo>
                    <a:pt x="125516" y="58096"/>
                    <a:pt x="121495" y="55110"/>
                    <a:pt x="120200" y="50745"/>
                  </a:cubicBezTo>
                  <a:cubicBezTo>
                    <a:pt x="118479" y="44948"/>
                    <a:pt x="117593" y="38936"/>
                    <a:pt x="117569" y="32889"/>
                  </a:cubicBezTo>
                  <a:cubicBezTo>
                    <a:pt x="117564" y="23503"/>
                    <a:pt x="119718" y="14242"/>
                    <a:pt x="123866" y="5823"/>
                  </a:cubicBezTo>
                  <a:cubicBezTo>
                    <a:pt x="126077" y="1134"/>
                    <a:pt x="131466" y="-1135"/>
                    <a:pt x="136365" y="560"/>
                  </a:cubicBezTo>
                  <a:cubicBezTo>
                    <a:pt x="139263" y="1550"/>
                    <a:pt x="141592" y="3742"/>
                    <a:pt x="142756" y="6575"/>
                  </a:cubicBezTo>
                  <a:cubicBezTo>
                    <a:pt x="143832" y="9226"/>
                    <a:pt x="143832" y="12193"/>
                    <a:pt x="142756" y="14845"/>
                  </a:cubicBezTo>
                  <a:cubicBezTo>
                    <a:pt x="140028" y="20469"/>
                    <a:pt x="138614" y="26639"/>
                    <a:pt x="138621" y="32889"/>
                  </a:cubicBezTo>
                  <a:cubicBezTo>
                    <a:pt x="138593" y="36905"/>
                    <a:pt x="139196" y="40901"/>
                    <a:pt x="140406" y="44730"/>
                  </a:cubicBezTo>
                  <a:cubicBezTo>
                    <a:pt x="141992" y="50201"/>
                    <a:pt x="138896" y="55932"/>
                    <a:pt x="133452" y="57606"/>
                  </a:cubicBezTo>
                  <a:cubicBezTo>
                    <a:pt x="133080" y="57690"/>
                    <a:pt x="132695" y="57690"/>
                    <a:pt x="132324" y="57606"/>
                  </a:cubicBezTo>
                  <a:close/>
                  <a:moveTo>
                    <a:pt x="140500" y="13999"/>
                  </a:moveTo>
                  <a:lnTo>
                    <a:pt x="140500" y="13999"/>
                  </a:lnTo>
                  <a:close/>
                </a:path>
              </a:pathLst>
            </a:custGeom>
            <a:grpFill/>
            <a:ln w="9335" cap="flat">
              <a:noFill/>
              <a:prstDash val="solid"/>
              <a:miter/>
            </a:ln>
          </p:spPr>
          <p:txBody>
            <a:bodyPr rtlCol="0" anchor="ctr"/>
            <a:lstStyle/>
            <a:p>
              <a:endParaRPr lang="en-US"/>
            </a:p>
          </p:txBody>
        </p:sp>
        <p:sp>
          <p:nvSpPr>
            <p:cNvPr id="810" name="Freeform 809">
              <a:extLst>
                <a:ext uri="{FF2B5EF4-FFF2-40B4-BE49-F238E27FC236}">
                  <a16:creationId xmlns:a16="http://schemas.microsoft.com/office/drawing/2014/main" id="{A96E93E3-590C-BC49-9902-BAD6DE52A926}"/>
                </a:ext>
              </a:extLst>
            </p:cNvPr>
            <p:cNvSpPr/>
            <p:nvPr/>
          </p:nvSpPr>
          <p:spPr>
            <a:xfrm>
              <a:off x="4448886" y="3643744"/>
              <a:ext cx="39471" cy="20675"/>
            </a:xfrm>
            <a:custGeom>
              <a:avLst/>
              <a:gdLst>
                <a:gd name="connsiteX0" fmla="*/ 29134 w 39471"/>
                <a:gd name="connsiteY0" fmla="*/ 20676 h 20675"/>
                <a:gd name="connsiteX1" fmla="*/ 10338 w 39471"/>
                <a:gd name="connsiteY1" fmla="*/ 20676 h 20675"/>
                <a:gd name="connsiteX2" fmla="*/ 0 w 39471"/>
                <a:gd name="connsiteY2" fmla="*/ 10338 h 20675"/>
                <a:gd name="connsiteX3" fmla="*/ 10338 w 39471"/>
                <a:gd name="connsiteY3" fmla="*/ 0 h 20675"/>
                <a:gd name="connsiteX4" fmla="*/ 29134 w 39471"/>
                <a:gd name="connsiteY4" fmla="*/ 0 h 20675"/>
                <a:gd name="connsiteX5" fmla="*/ 39472 w 39471"/>
                <a:gd name="connsiteY5" fmla="*/ 10338 h 20675"/>
                <a:gd name="connsiteX6" fmla="*/ 29134 w 39471"/>
                <a:gd name="connsiteY6" fmla="*/ 20676 h 20675"/>
                <a:gd name="connsiteX7" fmla="*/ 29134 w 39471"/>
                <a:gd name="connsiteY7" fmla="*/ 18796 h 20675"/>
                <a:gd name="connsiteX8" fmla="*/ 29134 w 39471"/>
                <a:gd name="connsiteY8" fmla="*/ 18796 h 2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71" h="20675">
                  <a:moveTo>
                    <a:pt x="29134" y="20676"/>
                  </a:moveTo>
                  <a:lnTo>
                    <a:pt x="10338" y="20676"/>
                  </a:lnTo>
                  <a:cubicBezTo>
                    <a:pt x="4628" y="20676"/>
                    <a:pt x="0" y="16047"/>
                    <a:pt x="0" y="10338"/>
                  </a:cubicBezTo>
                  <a:cubicBezTo>
                    <a:pt x="0" y="4628"/>
                    <a:pt x="4628" y="0"/>
                    <a:pt x="10338" y="0"/>
                  </a:cubicBezTo>
                  <a:lnTo>
                    <a:pt x="29134" y="0"/>
                  </a:lnTo>
                  <a:cubicBezTo>
                    <a:pt x="34843" y="0"/>
                    <a:pt x="39472" y="4628"/>
                    <a:pt x="39472" y="10338"/>
                  </a:cubicBezTo>
                  <a:cubicBezTo>
                    <a:pt x="39472" y="16047"/>
                    <a:pt x="34843" y="20676"/>
                    <a:pt x="29134" y="20676"/>
                  </a:cubicBezTo>
                  <a:close/>
                  <a:moveTo>
                    <a:pt x="29134" y="18796"/>
                  </a:moveTo>
                  <a:lnTo>
                    <a:pt x="29134" y="18796"/>
                  </a:lnTo>
                  <a:close/>
                </a:path>
              </a:pathLst>
            </a:custGeom>
            <a:grpFill/>
            <a:ln w="9335" cap="flat">
              <a:noFill/>
              <a:prstDash val="solid"/>
              <a:miter/>
            </a:ln>
          </p:spPr>
          <p:txBody>
            <a:bodyPr rtlCol="0" anchor="ctr"/>
            <a:lstStyle/>
            <a:p>
              <a:endParaRPr lang="en-US"/>
            </a:p>
          </p:txBody>
        </p:sp>
      </p:grpSp>
      <p:grpSp>
        <p:nvGrpSpPr>
          <p:cNvPr id="811" name="Graphic 396">
            <a:extLst>
              <a:ext uri="{FF2B5EF4-FFF2-40B4-BE49-F238E27FC236}">
                <a16:creationId xmlns:a16="http://schemas.microsoft.com/office/drawing/2014/main" id="{7E7EE31D-93BE-6045-AECB-4BB7378C6FF1}"/>
              </a:ext>
            </a:extLst>
          </p:cNvPr>
          <p:cNvGrpSpPr/>
          <p:nvPr userDrawn="1"/>
        </p:nvGrpSpPr>
        <p:grpSpPr>
          <a:xfrm>
            <a:off x="3832916" y="1319023"/>
            <a:ext cx="194505" cy="278465"/>
            <a:chOff x="4381530" y="3181368"/>
            <a:chExt cx="379034" cy="493318"/>
          </a:xfrm>
          <a:solidFill>
            <a:schemeClr val="accent1"/>
          </a:solidFill>
        </p:grpSpPr>
        <p:sp>
          <p:nvSpPr>
            <p:cNvPr id="812" name="Freeform 811">
              <a:extLst>
                <a:ext uri="{FF2B5EF4-FFF2-40B4-BE49-F238E27FC236}">
                  <a16:creationId xmlns:a16="http://schemas.microsoft.com/office/drawing/2014/main" id="{1C472637-3E2E-BA4E-B9DF-920F9AE98FC6}"/>
                </a:ext>
              </a:extLst>
            </p:cNvPr>
            <p:cNvSpPr/>
            <p:nvPr/>
          </p:nvSpPr>
          <p:spPr>
            <a:xfrm>
              <a:off x="4381530" y="3181368"/>
              <a:ext cx="245684" cy="349308"/>
            </a:xfrm>
            <a:custGeom>
              <a:avLst/>
              <a:gdLst>
                <a:gd name="connsiteX0" fmla="*/ 179992 w 245684"/>
                <a:gd name="connsiteY0" fmla="*/ 349308 h 349308"/>
                <a:gd name="connsiteX1" fmla="*/ 65692 w 245684"/>
                <a:gd name="connsiteY1" fmla="*/ 349308 h 349308"/>
                <a:gd name="connsiteX2" fmla="*/ 46642 w 245684"/>
                <a:gd name="connsiteY2" fmla="*/ 330618 h 349308"/>
                <a:gd name="connsiteX3" fmla="*/ 46642 w 245684"/>
                <a:gd name="connsiteY3" fmla="*/ 162402 h 349308"/>
                <a:gd name="connsiteX4" fmla="*/ 19020 w 245684"/>
                <a:gd name="connsiteY4" fmla="*/ 162402 h 349308"/>
                <a:gd name="connsiteX5" fmla="*/ 0 w 245684"/>
                <a:gd name="connsiteY5" fmla="*/ 143682 h 349308"/>
                <a:gd name="connsiteX6" fmla="*/ 4256 w 245684"/>
                <a:gd name="connsiteY6" fmla="*/ 131937 h 349308"/>
                <a:gd name="connsiteX7" fmla="*/ 108078 w 245684"/>
                <a:gd name="connsiteY7" fmla="*/ 6523 h 349308"/>
                <a:gd name="connsiteX8" fmla="*/ 135910 w 245684"/>
                <a:gd name="connsiteY8" fmla="*/ 4860 h 349308"/>
                <a:gd name="connsiteX9" fmla="*/ 137606 w 245684"/>
                <a:gd name="connsiteY9" fmla="*/ 6523 h 349308"/>
                <a:gd name="connsiteX10" fmla="*/ 241428 w 245684"/>
                <a:gd name="connsiteY10" fmla="*/ 131937 h 349308"/>
                <a:gd name="connsiteX11" fmla="*/ 238636 w 245684"/>
                <a:gd name="connsiteY11" fmla="*/ 158227 h 349308"/>
                <a:gd name="connsiteX12" fmla="*/ 226665 w 245684"/>
                <a:gd name="connsiteY12" fmla="*/ 162403 h 349308"/>
                <a:gd name="connsiteX13" fmla="*/ 199042 w 245684"/>
                <a:gd name="connsiteY13" fmla="*/ 162402 h 349308"/>
                <a:gd name="connsiteX14" fmla="*/ 199042 w 245684"/>
                <a:gd name="connsiteY14" fmla="*/ 330618 h 349308"/>
                <a:gd name="connsiteX15" fmla="*/ 179992 w 245684"/>
                <a:gd name="connsiteY15" fmla="*/ 349308 h 349308"/>
                <a:gd name="connsiteX16" fmla="*/ 122842 w 245684"/>
                <a:gd name="connsiteY16" fmla="*/ 18672 h 349308"/>
                <a:gd name="connsiteX17" fmla="*/ 19020 w 245684"/>
                <a:gd name="connsiteY17" fmla="*/ 143712 h 349308"/>
                <a:gd name="connsiteX18" fmla="*/ 46642 w 245684"/>
                <a:gd name="connsiteY18" fmla="*/ 143712 h 349308"/>
                <a:gd name="connsiteX19" fmla="*/ 65692 w 245684"/>
                <a:gd name="connsiteY19" fmla="*/ 162403 h 349308"/>
                <a:gd name="connsiteX20" fmla="*/ 65692 w 245684"/>
                <a:gd name="connsiteY20" fmla="*/ 330618 h 349308"/>
                <a:gd name="connsiteX21" fmla="*/ 179992 w 245684"/>
                <a:gd name="connsiteY21" fmla="*/ 330618 h 349308"/>
                <a:gd name="connsiteX22" fmla="*/ 179992 w 245684"/>
                <a:gd name="connsiteY22" fmla="*/ 162402 h 349308"/>
                <a:gd name="connsiteX23" fmla="*/ 199042 w 245684"/>
                <a:gd name="connsiteY23" fmla="*/ 143712 h 349308"/>
                <a:gd name="connsiteX24" fmla="*/ 226665 w 245684"/>
                <a:gd name="connsiteY24" fmla="*/ 143712 h 349308"/>
                <a:gd name="connsiteX25" fmla="*/ 115508 w 245684"/>
                <a:gd name="connsiteY25" fmla="*/ 12785 h 349308"/>
                <a:gd name="connsiteX26" fmla="*/ 115508 w 245684"/>
                <a:gd name="connsiteY26" fmla="*/ 12785 h 34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5684" h="349308">
                  <a:moveTo>
                    <a:pt x="179992" y="349308"/>
                  </a:moveTo>
                  <a:lnTo>
                    <a:pt x="65692" y="349308"/>
                  </a:lnTo>
                  <a:cubicBezTo>
                    <a:pt x="55171" y="349308"/>
                    <a:pt x="46642" y="340940"/>
                    <a:pt x="46642" y="330618"/>
                  </a:cubicBezTo>
                  <a:lnTo>
                    <a:pt x="46642" y="162402"/>
                  </a:lnTo>
                  <a:lnTo>
                    <a:pt x="19020" y="162402"/>
                  </a:lnTo>
                  <a:cubicBezTo>
                    <a:pt x="8499" y="162386"/>
                    <a:pt x="-17" y="154005"/>
                    <a:pt x="0" y="143682"/>
                  </a:cubicBezTo>
                  <a:cubicBezTo>
                    <a:pt x="7" y="139405"/>
                    <a:pt x="1509" y="135259"/>
                    <a:pt x="4256" y="131937"/>
                  </a:cubicBezTo>
                  <a:lnTo>
                    <a:pt x="108078" y="6523"/>
                  </a:lnTo>
                  <a:cubicBezTo>
                    <a:pt x="115296" y="-1477"/>
                    <a:pt x="127757" y="-2222"/>
                    <a:pt x="135910" y="4860"/>
                  </a:cubicBezTo>
                  <a:cubicBezTo>
                    <a:pt x="136509" y="5380"/>
                    <a:pt x="137076" y="5935"/>
                    <a:pt x="137606" y="6523"/>
                  </a:cubicBezTo>
                  <a:lnTo>
                    <a:pt x="241428" y="131937"/>
                  </a:lnTo>
                  <a:cubicBezTo>
                    <a:pt x="248057" y="139953"/>
                    <a:pt x="246806" y="151724"/>
                    <a:pt x="238636" y="158227"/>
                  </a:cubicBezTo>
                  <a:cubicBezTo>
                    <a:pt x="235250" y="160922"/>
                    <a:pt x="231024" y="162396"/>
                    <a:pt x="226665" y="162403"/>
                  </a:cubicBezTo>
                  <a:lnTo>
                    <a:pt x="199042" y="162402"/>
                  </a:lnTo>
                  <a:lnTo>
                    <a:pt x="199042" y="330618"/>
                  </a:lnTo>
                  <a:cubicBezTo>
                    <a:pt x="199042" y="340940"/>
                    <a:pt x="190513" y="349308"/>
                    <a:pt x="179992" y="349308"/>
                  </a:cubicBezTo>
                  <a:close/>
                  <a:moveTo>
                    <a:pt x="122842" y="18672"/>
                  </a:moveTo>
                  <a:lnTo>
                    <a:pt x="19020" y="143712"/>
                  </a:lnTo>
                  <a:lnTo>
                    <a:pt x="46642" y="143712"/>
                  </a:lnTo>
                  <a:cubicBezTo>
                    <a:pt x="57163" y="143712"/>
                    <a:pt x="65692" y="152080"/>
                    <a:pt x="65692" y="162403"/>
                  </a:cubicBezTo>
                  <a:lnTo>
                    <a:pt x="65692" y="330618"/>
                  </a:lnTo>
                  <a:lnTo>
                    <a:pt x="179992" y="330618"/>
                  </a:lnTo>
                  <a:lnTo>
                    <a:pt x="179992" y="162402"/>
                  </a:lnTo>
                  <a:cubicBezTo>
                    <a:pt x="179992" y="152080"/>
                    <a:pt x="188521" y="143712"/>
                    <a:pt x="199042" y="143712"/>
                  </a:cubicBezTo>
                  <a:lnTo>
                    <a:pt x="226665" y="143712"/>
                  </a:lnTo>
                  <a:close/>
                  <a:moveTo>
                    <a:pt x="115508" y="12785"/>
                  </a:moveTo>
                  <a:lnTo>
                    <a:pt x="115508" y="12785"/>
                  </a:lnTo>
                  <a:close/>
                </a:path>
              </a:pathLst>
            </a:custGeom>
            <a:grpFill/>
            <a:ln w="9525" cap="flat">
              <a:noFill/>
              <a:prstDash val="solid"/>
              <a:miter/>
            </a:ln>
          </p:spPr>
          <p:txBody>
            <a:bodyPr rtlCol="0" anchor="ctr"/>
            <a:lstStyle/>
            <a:p>
              <a:endParaRPr lang="en-US"/>
            </a:p>
          </p:txBody>
        </p:sp>
        <p:sp>
          <p:nvSpPr>
            <p:cNvPr id="813" name="Freeform 812">
              <a:extLst>
                <a:ext uri="{FF2B5EF4-FFF2-40B4-BE49-F238E27FC236}">
                  <a16:creationId xmlns:a16="http://schemas.microsoft.com/office/drawing/2014/main" id="{EA6DB591-6099-EC41-9A81-816025FDCC83}"/>
                </a:ext>
              </a:extLst>
            </p:cNvPr>
            <p:cNvSpPr/>
            <p:nvPr/>
          </p:nvSpPr>
          <p:spPr>
            <a:xfrm>
              <a:off x="4514879" y="3325080"/>
              <a:ext cx="245684" cy="349607"/>
            </a:xfrm>
            <a:custGeom>
              <a:avLst/>
              <a:gdLst>
                <a:gd name="connsiteX0" fmla="*/ 122843 w 245684"/>
                <a:gd name="connsiteY0" fmla="*/ 349607 h 349607"/>
                <a:gd name="connsiteX1" fmla="*/ 108079 w 245684"/>
                <a:gd name="connsiteY1" fmla="*/ 342692 h 349607"/>
                <a:gd name="connsiteX2" fmla="*/ 4257 w 245684"/>
                <a:gd name="connsiteY2" fmla="*/ 217371 h 349607"/>
                <a:gd name="connsiteX3" fmla="*/ 7049 w 245684"/>
                <a:gd name="connsiteY3" fmla="*/ 191081 h 349607"/>
                <a:gd name="connsiteX4" fmla="*/ 19020 w 245684"/>
                <a:gd name="connsiteY4" fmla="*/ 186906 h 349607"/>
                <a:gd name="connsiteX5" fmla="*/ 46643 w 245684"/>
                <a:gd name="connsiteY5" fmla="*/ 186906 h 349607"/>
                <a:gd name="connsiteX6" fmla="*/ 46643 w 245684"/>
                <a:gd name="connsiteY6" fmla="*/ 18691 h 349607"/>
                <a:gd name="connsiteX7" fmla="*/ 65693 w 245684"/>
                <a:gd name="connsiteY7" fmla="*/ 0 h 349607"/>
                <a:gd name="connsiteX8" fmla="*/ 179993 w 245684"/>
                <a:gd name="connsiteY8" fmla="*/ 0 h 349607"/>
                <a:gd name="connsiteX9" fmla="*/ 199043 w 245684"/>
                <a:gd name="connsiteY9" fmla="*/ 18691 h 349607"/>
                <a:gd name="connsiteX10" fmla="*/ 199043 w 245684"/>
                <a:gd name="connsiteY10" fmla="*/ 186906 h 349607"/>
                <a:gd name="connsiteX11" fmla="*/ 226665 w 245684"/>
                <a:gd name="connsiteY11" fmla="*/ 186906 h 349607"/>
                <a:gd name="connsiteX12" fmla="*/ 245685 w 245684"/>
                <a:gd name="connsiteY12" fmla="*/ 205626 h 349607"/>
                <a:gd name="connsiteX13" fmla="*/ 241429 w 245684"/>
                <a:gd name="connsiteY13" fmla="*/ 217371 h 349607"/>
                <a:gd name="connsiteX14" fmla="*/ 137607 w 245684"/>
                <a:gd name="connsiteY14" fmla="*/ 342692 h 349607"/>
                <a:gd name="connsiteX15" fmla="*/ 122843 w 245684"/>
                <a:gd name="connsiteY15" fmla="*/ 349607 h 349607"/>
                <a:gd name="connsiteX16" fmla="*/ 19020 w 245684"/>
                <a:gd name="connsiteY16" fmla="*/ 205596 h 349607"/>
                <a:gd name="connsiteX17" fmla="*/ 122843 w 245684"/>
                <a:gd name="connsiteY17" fmla="*/ 330917 h 349607"/>
                <a:gd name="connsiteX18" fmla="*/ 122843 w 245684"/>
                <a:gd name="connsiteY18" fmla="*/ 330917 h 349607"/>
                <a:gd name="connsiteX19" fmla="*/ 226665 w 245684"/>
                <a:gd name="connsiteY19" fmla="*/ 205596 h 349607"/>
                <a:gd name="connsiteX20" fmla="*/ 199043 w 245684"/>
                <a:gd name="connsiteY20" fmla="*/ 205596 h 349607"/>
                <a:gd name="connsiteX21" fmla="*/ 179993 w 245684"/>
                <a:gd name="connsiteY21" fmla="*/ 186906 h 349607"/>
                <a:gd name="connsiteX22" fmla="*/ 179993 w 245684"/>
                <a:gd name="connsiteY22" fmla="*/ 18691 h 349607"/>
                <a:gd name="connsiteX23" fmla="*/ 65693 w 245684"/>
                <a:gd name="connsiteY23" fmla="*/ 18691 h 349607"/>
                <a:gd name="connsiteX24" fmla="*/ 65693 w 245684"/>
                <a:gd name="connsiteY24" fmla="*/ 186906 h 349607"/>
                <a:gd name="connsiteX25" fmla="*/ 46643 w 245684"/>
                <a:gd name="connsiteY25" fmla="*/ 205596 h 34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5684" h="349607">
                  <a:moveTo>
                    <a:pt x="122843" y="349607"/>
                  </a:moveTo>
                  <a:cubicBezTo>
                    <a:pt x="117112" y="349598"/>
                    <a:pt x="111689" y="347058"/>
                    <a:pt x="108079" y="342692"/>
                  </a:cubicBezTo>
                  <a:lnTo>
                    <a:pt x="4257" y="217371"/>
                  </a:lnTo>
                  <a:cubicBezTo>
                    <a:pt x="-2372" y="209355"/>
                    <a:pt x="-1121" y="197584"/>
                    <a:pt x="7049" y="191081"/>
                  </a:cubicBezTo>
                  <a:cubicBezTo>
                    <a:pt x="10435" y="188386"/>
                    <a:pt x="14660" y="186912"/>
                    <a:pt x="19020" y="186906"/>
                  </a:cubicBezTo>
                  <a:lnTo>
                    <a:pt x="46643" y="186906"/>
                  </a:lnTo>
                  <a:lnTo>
                    <a:pt x="46643" y="18691"/>
                  </a:lnTo>
                  <a:cubicBezTo>
                    <a:pt x="46643" y="8368"/>
                    <a:pt x="55172" y="0"/>
                    <a:pt x="65693" y="0"/>
                  </a:cubicBezTo>
                  <a:lnTo>
                    <a:pt x="179993" y="0"/>
                  </a:lnTo>
                  <a:cubicBezTo>
                    <a:pt x="190514" y="0"/>
                    <a:pt x="199043" y="8368"/>
                    <a:pt x="199043" y="18691"/>
                  </a:cubicBezTo>
                  <a:lnTo>
                    <a:pt x="199043" y="186906"/>
                  </a:lnTo>
                  <a:lnTo>
                    <a:pt x="226665" y="186906"/>
                  </a:lnTo>
                  <a:cubicBezTo>
                    <a:pt x="237186" y="186922"/>
                    <a:pt x="245702" y="195304"/>
                    <a:pt x="245685" y="205626"/>
                  </a:cubicBezTo>
                  <a:cubicBezTo>
                    <a:pt x="245678" y="209904"/>
                    <a:pt x="244176" y="214049"/>
                    <a:pt x="241429" y="217371"/>
                  </a:cubicBezTo>
                  <a:lnTo>
                    <a:pt x="137607" y="342692"/>
                  </a:lnTo>
                  <a:cubicBezTo>
                    <a:pt x="133996" y="347058"/>
                    <a:pt x="128574" y="349598"/>
                    <a:pt x="122843" y="349607"/>
                  </a:cubicBezTo>
                  <a:close/>
                  <a:moveTo>
                    <a:pt x="19020" y="205596"/>
                  </a:moveTo>
                  <a:lnTo>
                    <a:pt x="122843" y="330917"/>
                  </a:lnTo>
                  <a:lnTo>
                    <a:pt x="122843" y="330917"/>
                  </a:lnTo>
                  <a:lnTo>
                    <a:pt x="226665" y="205596"/>
                  </a:lnTo>
                  <a:lnTo>
                    <a:pt x="199043" y="205596"/>
                  </a:lnTo>
                  <a:cubicBezTo>
                    <a:pt x="188522" y="205596"/>
                    <a:pt x="179993" y="197228"/>
                    <a:pt x="179993" y="186906"/>
                  </a:cubicBezTo>
                  <a:lnTo>
                    <a:pt x="179993" y="18691"/>
                  </a:lnTo>
                  <a:lnTo>
                    <a:pt x="65693" y="18691"/>
                  </a:lnTo>
                  <a:lnTo>
                    <a:pt x="65693" y="186906"/>
                  </a:lnTo>
                  <a:cubicBezTo>
                    <a:pt x="65693" y="197228"/>
                    <a:pt x="57164" y="205596"/>
                    <a:pt x="46643" y="205596"/>
                  </a:cubicBezTo>
                  <a:close/>
                </a:path>
              </a:pathLst>
            </a:custGeom>
            <a:grpFill/>
            <a:ln w="9525" cap="flat">
              <a:noFill/>
              <a:prstDash val="solid"/>
              <a:miter/>
            </a:ln>
          </p:spPr>
          <p:txBody>
            <a:bodyPr rtlCol="0" anchor="ctr"/>
            <a:lstStyle/>
            <a:p>
              <a:endParaRPr lang="en-US"/>
            </a:p>
          </p:txBody>
        </p:sp>
      </p:grpSp>
      <p:grpSp>
        <p:nvGrpSpPr>
          <p:cNvPr id="814" name="Graphic 401">
            <a:extLst>
              <a:ext uri="{FF2B5EF4-FFF2-40B4-BE49-F238E27FC236}">
                <a16:creationId xmlns:a16="http://schemas.microsoft.com/office/drawing/2014/main" id="{BEBCA888-9545-D845-AD10-B7B80B70B155}"/>
              </a:ext>
            </a:extLst>
          </p:cNvPr>
          <p:cNvGrpSpPr/>
          <p:nvPr userDrawn="1"/>
        </p:nvGrpSpPr>
        <p:grpSpPr>
          <a:xfrm>
            <a:off x="3100328" y="4068773"/>
            <a:ext cx="279594" cy="256062"/>
            <a:chOff x="5618836" y="3300948"/>
            <a:chExt cx="495317" cy="498992"/>
          </a:xfrm>
          <a:solidFill>
            <a:schemeClr val="accent1"/>
          </a:solidFill>
        </p:grpSpPr>
        <p:sp>
          <p:nvSpPr>
            <p:cNvPr id="815" name="Freeform 814">
              <a:extLst>
                <a:ext uri="{FF2B5EF4-FFF2-40B4-BE49-F238E27FC236}">
                  <a16:creationId xmlns:a16="http://schemas.microsoft.com/office/drawing/2014/main" id="{3720BA79-24AA-A947-AB73-365F44E9F9CE}"/>
                </a:ext>
              </a:extLst>
            </p:cNvPr>
            <p:cNvSpPr/>
            <p:nvPr/>
          </p:nvSpPr>
          <p:spPr>
            <a:xfrm>
              <a:off x="5795106" y="3300948"/>
              <a:ext cx="143067" cy="194192"/>
            </a:xfrm>
            <a:custGeom>
              <a:avLst/>
              <a:gdLst>
                <a:gd name="connsiteX0" fmla="*/ 71438 w 143067"/>
                <a:gd name="connsiteY0" fmla="*/ 194192 h 194192"/>
                <a:gd name="connsiteX1" fmla="*/ 94393 w 143067"/>
                <a:gd name="connsiteY1" fmla="*/ 181524 h 194192"/>
                <a:gd name="connsiteX2" fmla="*/ 142970 w 143067"/>
                <a:gd name="connsiteY2" fmla="*/ 75225 h 194192"/>
                <a:gd name="connsiteX3" fmla="*/ 75223 w 143067"/>
                <a:gd name="connsiteY3" fmla="*/ 97 h 194192"/>
                <a:gd name="connsiteX4" fmla="*/ 95 w 143067"/>
                <a:gd name="connsiteY4" fmla="*/ 67844 h 194192"/>
                <a:gd name="connsiteX5" fmla="*/ 95 w 143067"/>
                <a:gd name="connsiteY5" fmla="*/ 75225 h 194192"/>
                <a:gd name="connsiteX6" fmla="*/ 48673 w 143067"/>
                <a:gd name="connsiteY6" fmla="*/ 181524 h 194192"/>
                <a:gd name="connsiteX7" fmla="*/ 71438 w 143067"/>
                <a:gd name="connsiteY7" fmla="*/ 194192 h 194192"/>
                <a:gd name="connsiteX8" fmla="*/ 71438 w 143067"/>
                <a:gd name="connsiteY8" fmla="*/ 22742 h 194192"/>
                <a:gd name="connsiteX9" fmla="*/ 123920 w 143067"/>
                <a:gd name="connsiteY9" fmla="*/ 75225 h 194192"/>
                <a:gd name="connsiteX10" fmla="*/ 78296 w 143067"/>
                <a:gd name="connsiteY10" fmla="*/ 171332 h 194192"/>
                <a:gd name="connsiteX11" fmla="*/ 67134 w 143067"/>
                <a:gd name="connsiteY11" fmla="*/ 173887 h 194192"/>
                <a:gd name="connsiteX12" fmla="*/ 64580 w 143067"/>
                <a:gd name="connsiteY12" fmla="*/ 171332 h 194192"/>
                <a:gd name="connsiteX13" fmla="*/ 18955 w 143067"/>
                <a:gd name="connsiteY13" fmla="*/ 75225 h 194192"/>
                <a:gd name="connsiteX14" fmla="*/ 71438 w 143067"/>
                <a:gd name="connsiteY14" fmla="*/ 22742 h 19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3067" h="194192">
                  <a:moveTo>
                    <a:pt x="71438" y="194192"/>
                  </a:moveTo>
                  <a:cubicBezTo>
                    <a:pt x="80761" y="194207"/>
                    <a:pt x="89436" y="189420"/>
                    <a:pt x="94393" y="181524"/>
                  </a:cubicBezTo>
                  <a:cubicBezTo>
                    <a:pt x="126587" y="130755"/>
                    <a:pt x="142970" y="94941"/>
                    <a:pt x="142970" y="75225"/>
                  </a:cubicBezTo>
                  <a:cubicBezTo>
                    <a:pt x="145008" y="35771"/>
                    <a:pt x="114677" y="2135"/>
                    <a:pt x="75223" y="97"/>
                  </a:cubicBezTo>
                  <a:cubicBezTo>
                    <a:pt x="35769" y="-1941"/>
                    <a:pt x="2133" y="28390"/>
                    <a:pt x="95" y="67844"/>
                  </a:cubicBezTo>
                  <a:cubicBezTo>
                    <a:pt x="-32" y="70303"/>
                    <a:pt x="-32" y="72766"/>
                    <a:pt x="95" y="75225"/>
                  </a:cubicBezTo>
                  <a:cubicBezTo>
                    <a:pt x="95" y="94941"/>
                    <a:pt x="16383" y="130755"/>
                    <a:pt x="48673" y="181524"/>
                  </a:cubicBezTo>
                  <a:cubicBezTo>
                    <a:pt x="53581" y="189377"/>
                    <a:pt x="62177" y="194160"/>
                    <a:pt x="71438" y="194192"/>
                  </a:cubicBezTo>
                  <a:close/>
                  <a:moveTo>
                    <a:pt x="71438" y="22742"/>
                  </a:moveTo>
                  <a:cubicBezTo>
                    <a:pt x="100423" y="22742"/>
                    <a:pt x="123920" y="46239"/>
                    <a:pt x="123920" y="75225"/>
                  </a:cubicBezTo>
                  <a:cubicBezTo>
                    <a:pt x="123920" y="90655"/>
                    <a:pt x="107252" y="125612"/>
                    <a:pt x="78296" y="171332"/>
                  </a:cubicBezTo>
                  <a:cubicBezTo>
                    <a:pt x="75919" y="175120"/>
                    <a:pt x="70922" y="176263"/>
                    <a:pt x="67134" y="173887"/>
                  </a:cubicBezTo>
                  <a:cubicBezTo>
                    <a:pt x="66101" y="173239"/>
                    <a:pt x="65228" y="172365"/>
                    <a:pt x="64580" y="171332"/>
                  </a:cubicBezTo>
                  <a:cubicBezTo>
                    <a:pt x="36005" y="125612"/>
                    <a:pt x="18955" y="90655"/>
                    <a:pt x="18955" y="75225"/>
                  </a:cubicBezTo>
                  <a:cubicBezTo>
                    <a:pt x="18955" y="46239"/>
                    <a:pt x="42452" y="22742"/>
                    <a:pt x="71438" y="22742"/>
                  </a:cubicBezTo>
                  <a:close/>
                </a:path>
              </a:pathLst>
            </a:custGeom>
            <a:grpFill/>
            <a:ln w="9525" cap="flat">
              <a:noFill/>
              <a:prstDash val="solid"/>
              <a:miter/>
            </a:ln>
          </p:spPr>
          <p:txBody>
            <a:bodyPr rtlCol="0" anchor="ctr"/>
            <a:lstStyle/>
            <a:p>
              <a:endParaRPr lang="en-US"/>
            </a:p>
          </p:txBody>
        </p:sp>
        <p:sp>
          <p:nvSpPr>
            <p:cNvPr id="816" name="Freeform 815">
              <a:extLst>
                <a:ext uri="{FF2B5EF4-FFF2-40B4-BE49-F238E27FC236}">
                  <a16:creationId xmlns:a16="http://schemas.microsoft.com/office/drawing/2014/main" id="{1934D750-CD4D-A348-9F5D-3E22490C9699}"/>
                </a:ext>
              </a:extLst>
            </p:cNvPr>
            <p:cNvSpPr/>
            <p:nvPr/>
          </p:nvSpPr>
          <p:spPr>
            <a:xfrm>
              <a:off x="5826062" y="3335691"/>
              <a:ext cx="80962" cy="80962"/>
            </a:xfrm>
            <a:custGeom>
              <a:avLst/>
              <a:gdLst>
                <a:gd name="connsiteX0" fmla="*/ 80963 w 80962"/>
                <a:gd name="connsiteY0" fmla="*/ 40481 h 80962"/>
                <a:gd name="connsiteX1" fmla="*/ 40481 w 80962"/>
                <a:gd name="connsiteY1" fmla="*/ 0 h 80962"/>
                <a:gd name="connsiteX2" fmla="*/ 0 w 80962"/>
                <a:gd name="connsiteY2" fmla="*/ 40481 h 80962"/>
                <a:gd name="connsiteX3" fmla="*/ 40481 w 80962"/>
                <a:gd name="connsiteY3" fmla="*/ 80963 h 80962"/>
                <a:gd name="connsiteX4" fmla="*/ 80963 w 80962"/>
                <a:gd name="connsiteY4" fmla="*/ 40481 h 80962"/>
                <a:gd name="connsiteX5" fmla="*/ 19050 w 80962"/>
                <a:gd name="connsiteY5" fmla="*/ 40481 h 80962"/>
                <a:gd name="connsiteX6" fmla="*/ 40481 w 80962"/>
                <a:gd name="connsiteY6" fmla="*/ 19050 h 80962"/>
                <a:gd name="connsiteX7" fmla="*/ 61913 w 80962"/>
                <a:gd name="connsiteY7" fmla="*/ 40481 h 80962"/>
                <a:gd name="connsiteX8" fmla="*/ 40481 w 80962"/>
                <a:gd name="connsiteY8" fmla="*/ 61913 h 80962"/>
                <a:gd name="connsiteX9" fmla="*/ 19050 w 80962"/>
                <a:gd name="connsiteY9" fmla="*/ 404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962" h="80962">
                  <a:moveTo>
                    <a:pt x="80963" y="40481"/>
                  </a:moveTo>
                  <a:cubicBezTo>
                    <a:pt x="80963" y="18124"/>
                    <a:pt x="62838" y="0"/>
                    <a:pt x="40481" y="0"/>
                  </a:cubicBezTo>
                  <a:cubicBezTo>
                    <a:pt x="18124" y="0"/>
                    <a:pt x="0" y="18124"/>
                    <a:pt x="0" y="40481"/>
                  </a:cubicBezTo>
                  <a:cubicBezTo>
                    <a:pt x="0" y="62838"/>
                    <a:pt x="18124" y="80963"/>
                    <a:pt x="40481" y="80963"/>
                  </a:cubicBezTo>
                  <a:cubicBezTo>
                    <a:pt x="62817" y="80910"/>
                    <a:pt x="80910" y="62817"/>
                    <a:pt x="80963" y="40481"/>
                  </a:cubicBezTo>
                  <a:close/>
                  <a:moveTo>
                    <a:pt x="19050" y="40481"/>
                  </a:moveTo>
                  <a:cubicBezTo>
                    <a:pt x="19050" y="28645"/>
                    <a:pt x="28645" y="19050"/>
                    <a:pt x="40481" y="19050"/>
                  </a:cubicBezTo>
                  <a:cubicBezTo>
                    <a:pt x="52317" y="19050"/>
                    <a:pt x="61913" y="28645"/>
                    <a:pt x="61913" y="40481"/>
                  </a:cubicBezTo>
                  <a:cubicBezTo>
                    <a:pt x="61913" y="52317"/>
                    <a:pt x="52317" y="61913"/>
                    <a:pt x="40481" y="61913"/>
                  </a:cubicBezTo>
                  <a:cubicBezTo>
                    <a:pt x="28667" y="61860"/>
                    <a:pt x="19102" y="52296"/>
                    <a:pt x="19050" y="40481"/>
                  </a:cubicBezTo>
                  <a:close/>
                </a:path>
              </a:pathLst>
            </a:custGeom>
            <a:grpFill/>
            <a:ln w="9525" cap="flat">
              <a:noFill/>
              <a:prstDash val="solid"/>
              <a:miter/>
            </a:ln>
          </p:spPr>
          <p:txBody>
            <a:bodyPr rtlCol="0" anchor="ctr"/>
            <a:lstStyle/>
            <a:p>
              <a:endParaRPr lang="en-US"/>
            </a:p>
          </p:txBody>
        </p:sp>
        <p:sp>
          <p:nvSpPr>
            <p:cNvPr id="817" name="Freeform 816">
              <a:extLst>
                <a:ext uri="{FF2B5EF4-FFF2-40B4-BE49-F238E27FC236}">
                  <a16:creationId xmlns:a16="http://schemas.microsoft.com/office/drawing/2014/main" id="{A2F49D25-4400-BD4B-A2BF-596855CD7B33}"/>
                </a:ext>
              </a:extLst>
            </p:cNvPr>
            <p:cNvSpPr/>
            <p:nvPr/>
          </p:nvSpPr>
          <p:spPr>
            <a:xfrm>
              <a:off x="5618836" y="3514189"/>
              <a:ext cx="495317" cy="285750"/>
            </a:xfrm>
            <a:custGeom>
              <a:avLst/>
              <a:gdLst>
                <a:gd name="connsiteX0" fmla="*/ 493928 w 495317"/>
                <a:gd name="connsiteY0" fmla="*/ 271272 h 285750"/>
                <a:gd name="connsiteX1" fmla="*/ 332003 w 495317"/>
                <a:gd name="connsiteY1" fmla="*/ 4572 h 285750"/>
                <a:gd name="connsiteX2" fmla="*/ 323907 w 495317"/>
                <a:gd name="connsiteY2" fmla="*/ 0 h 285750"/>
                <a:gd name="connsiteX3" fmla="*/ 171507 w 495317"/>
                <a:gd name="connsiteY3" fmla="*/ 0 h 285750"/>
                <a:gd name="connsiteX4" fmla="*/ 163316 w 495317"/>
                <a:gd name="connsiteY4" fmla="*/ 4572 h 285750"/>
                <a:gd name="connsiteX5" fmla="*/ 1391 w 495317"/>
                <a:gd name="connsiteY5" fmla="*/ 271272 h 285750"/>
                <a:gd name="connsiteX6" fmla="*/ 4573 w 495317"/>
                <a:gd name="connsiteY6" fmla="*/ 284361 h 285750"/>
                <a:gd name="connsiteX7" fmla="*/ 9582 w 495317"/>
                <a:gd name="connsiteY7" fmla="*/ 285750 h 285750"/>
                <a:gd name="connsiteX8" fmla="*/ 485832 w 495317"/>
                <a:gd name="connsiteY8" fmla="*/ 285750 h 285750"/>
                <a:gd name="connsiteX9" fmla="*/ 495317 w 495317"/>
                <a:gd name="connsiteY9" fmla="*/ 276186 h 285750"/>
                <a:gd name="connsiteX10" fmla="*/ 493928 w 495317"/>
                <a:gd name="connsiteY10" fmla="*/ 271272 h 285750"/>
                <a:gd name="connsiteX11" fmla="*/ 176841 w 495317"/>
                <a:gd name="connsiteY11" fmla="*/ 19050 h 285750"/>
                <a:gd name="connsiteX12" fmla="*/ 195129 w 495317"/>
                <a:gd name="connsiteY12" fmla="*/ 19050 h 285750"/>
                <a:gd name="connsiteX13" fmla="*/ 89021 w 495317"/>
                <a:gd name="connsiteY13" fmla="*/ 266700 h 285750"/>
                <a:gd name="connsiteX14" fmla="*/ 26537 w 495317"/>
                <a:gd name="connsiteY14" fmla="*/ 266700 h 285750"/>
                <a:gd name="connsiteX15" fmla="*/ 258185 w 495317"/>
                <a:gd name="connsiteY15" fmla="*/ 266700 h 285750"/>
                <a:gd name="connsiteX16" fmla="*/ 258185 w 495317"/>
                <a:gd name="connsiteY16" fmla="*/ 237458 h 285750"/>
                <a:gd name="connsiteX17" fmla="*/ 247707 w 495317"/>
                <a:gd name="connsiteY17" fmla="*/ 226981 h 285750"/>
                <a:gd name="connsiteX18" fmla="*/ 237230 w 495317"/>
                <a:gd name="connsiteY18" fmla="*/ 237458 h 285750"/>
                <a:gd name="connsiteX19" fmla="*/ 237230 w 495317"/>
                <a:gd name="connsiteY19" fmla="*/ 266700 h 285750"/>
                <a:gd name="connsiteX20" fmla="*/ 109785 w 495317"/>
                <a:gd name="connsiteY20" fmla="*/ 266700 h 285750"/>
                <a:gd name="connsiteX21" fmla="*/ 215894 w 495317"/>
                <a:gd name="connsiteY21" fmla="*/ 19050 h 285750"/>
                <a:gd name="connsiteX22" fmla="*/ 237230 w 495317"/>
                <a:gd name="connsiteY22" fmla="*/ 19050 h 285750"/>
                <a:gd name="connsiteX23" fmla="*/ 237230 w 495317"/>
                <a:gd name="connsiteY23" fmla="*/ 48292 h 285750"/>
                <a:gd name="connsiteX24" fmla="*/ 247707 w 495317"/>
                <a:gd name="connsiteY24" fmla="*/ 58769 h 285750"/>
                <a:gd name="connsiteX25" fmla="*/ 258185 w 495317"/>
                <a:gd name="connsiteY25" fmla="*/ 48292 h 285750"/>
                <a:gd name="connsiteX26" fmla="*/ 258185 w 495317"/>
                <a:gd name="connsiteY26" fmla="*/ 19050 h 285750"/>
                <a:gd name="connsiteX27" fmla="*/ 279521 w 495317"/>
                <a:gd name="connsiteY27" fmla="*/ 19050 h 285750"/>
                <a:gd name="connsiteX28" fmla="*/ 385629 w 495317"/>
                <a:gd name="connsiteY28" fmla="*/ 266700 h 285750"/>
                <a:gd name="connsiteX29" fmla="*/ 406394 w 495317"/>
                <a:gd name="connsiteY29" fmla="*/ 266700 h 285750"/>
                <a:gd name="connsiteX30" fmla="*/ 300285 w 495317"/>
                <a:gd name="connsiteY30" fmla="*/ 19050 h 285750"/>
                <a:gd name="connsiteX31" fmla="*/ 318573 w 495317"/>
                <a:gd name="connsiteY31" fmla="*/ 19050 h 285750"/>
                <a:gd name="connsiteX32" fmla="*/ 468878 w 495317"/>
                <a:gd name="connsiteY32" fmla="*/ 26670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5317" h="285750">
                  <a:moveTo>
                    <a:pt x="493928" y="271272"/>
                  </a:moveTo>
                  <a:lnTo>
                    <a:pt x="332003" y="4572"/>
                  </a:lnTo>
                  <a:cubicBezTo>
                    <a:pt x="330282" y="1745"/>
                    <a:pt x="327217" y="14"/>
                    <a:pt x="323907" y="0"/>
                  </a:cubicBezTo>
                  <a:lnTo>
                    <a:pt x="171507" y="0"/>
                  </a:lnTo>
                  <a:cubicBezTo>
                    <a:pt x="168163" y="-19"/>
                    <a:pt x="165054" y="1716"/>
                    <a:pt x="163316" y="4572"/>
                  </a:cubicBezTo>
                  <a:lnTo>
                    <a:pt x="1391" y="271272"/>
                  </a:lnTo>
                  <a:cubicBezTo>
                    <a:pt x="-1345" y="275765"/>
                    <a:pt x="80" y="281626"/>
                    <a:pt x="4573" y="284361"/>
                  </a:cubicBezTo>
                  <a:cubicBezTo>
                    <a:pt x="6082" y="285280"/>
                    <a:pt x="7816" y="285760"/>
                    <a:pt x="9582" y="285750"/>
                  </a:cubicBezTo>
                  <a:lnTo>
                    <a:pt x="485832" y="285750"/>
                  </a:lnTo>
                  <a:cubicBezTo>
                    <a:pt x="491093" y="285728"/>
                    <a:pt x="495339" y="281446"/>
                    <a:pt x="495317" y="276186"/>
                  </a:cubicBezTo>
                  <a:cubicBezTo>
                    <a:pt x="495310" y="274452"/>
                    <a:pt x="494830" y="272753"/>
                    <a:pt x="493928" y="271272"/>
                  </a:cubicBezTo>
                  <a:close/>
                  <a:moveTo>
                    <a:pt x="176841" y="19050"/>
                  </a:moveTo>
                  <a:lnTo>
                    <a:pt x="195129" y="19050"/>
                  </a:lnTo>
                  <a:lnTo>
                    <a:pt x="89021" y="266700"/>
                  </a:lnTo>
                  <a:lnTo>
                    <a:pt x="26537" y="266700"/>
                  </a:lnTo>
                  <a:close/>
                  <a:moveTo>
                    <a:pt x="258185" y="266700"/>
                  </a:moveTo>
                  <a:lnTo>
                    <a:pt x="258185" y="237458"/>
                  </a:lnTo>
                  <a:cubicBezTo>
                    <a:pt x="258185" y="231672"/>
                    <a:pt x="253494" y="226981"/>
                    <a:pt x="247707" y="226981"/>
                  </a:cubicBezTo>
                  <a:cubicBezTo>
                    <a:pt x="241920" y="226981"/>
                    <a:pt x="237230" y="231672"/>
                    <a:pt x="237230" y="237458"/>
                  </a:cubicBezTo>
                  <a:lnTo>
                    <a:pt x="237230" y="266700"/>
                  </a:lnTo>
                  <a:lnTo>
                    <a:pt x="109785" y="266700"/>
                  </a:lnTo>
                  <a:lnTo>
                    <a:pt x="215894" y="19050"/>
                  </a:lnTo>
                  <a:lnTo>
                    <a:pt x="237230" y="19050"/>
                  </a:lnTo>
                  <a:lnTo>
                    <a:pt x="237230" y="48292"/>
                  </a:lnTo>
                  <a:cubicBezTo>
                    <a:pt x="237230" y="54078"/>
                    <a:pt x="241920" y="58769"/>
                    <a:pt x="247707" y="58769"/>
                  </a:cubicBezTo>
                  <a:cubicBezTo>
                    <a:pt x="253494" y="58769"/>
                    <a:pt x="258185" y="54078"/>
                    <a:pt x="258185" y="48292"/>
                  </a:cubicBezTo>
                  <a:lnTo>
                    <a:pt x="258185" y="19050"/>
                  </a:lnTo>
                  <a:lnTo>
                    <a:pt x="279521" y="19050"/>
                  </a:lnTo>
                  <a:lnTo>
                    <a:pt x="385629" y="266700"/>
                  </a:lnTo>
                  <a:close/>
                  <a:moveTo>
                    <a:pt x="406394" y="266700"/>
                  </a:moveTo>
                  <a:lnTo>
                    <a:pt x="300285" y="19050"/>
                  </a:lnTo>
                  <a:lnTo>
                    <a:pt x="318573" y="19050"/>
                  </a:lnTo>
                  <a:lnTo>
                    <a:pt x="468878" y="266700"/>
                  </a:lnTo>
                  <a:close/>
                </a:path>
              </a:pathLst>
            </a:custGeom>
            <a:grpFill/>
            <a:ln w="9525" cap="flat">
              <a:noFill/>
              <a:prstDash val="solid"/>
              <a:miter/>
            </a:ln>
          </p:spPr>
          <p:txBody>
            <a:bodyPr rtlCol="0" anchor="ctr"/>
            <a:lstStyle/>
            <a:p>
              <a:endParaRPr lang="en-US"/>
            </a:p>
          </p:txBody>
        </p:sp>
        <p:sp>
          <p:nvSpPr>
            <p:cNvPr id="818" name="Freeform 817">
              <a:extLst>
                <a:ext uri="{FF2B5EF4-FFF2-40B4-BE49-F238E27FC236}">
                  <a16:creationId xmlns:a16="http://schemas.microsoft.com/office/drawing/2014/main" id="{24995490-FC46-7E4B-9474-9AC9B3DBBC4F}"/>
                </a:ext>
              </a:extLst>
            </p:cNvPr>
            <p:cNvSpPr/>
            <p:nvPr/>
          </p:nvSpPr>
          <p:spPr>
            <a:xfrm>
              <a:off x="5856066" y="3589818"/>
              <a:ext cx="20955" cy="58673"/>
            </a:xfrm>
            <a:custGeom>
              <a:avLst/>
              <a:gdLst>
                <a:gd name="connsiteX0" fmla="*/ 10478 w 20955"/>
                <a:gd name="connsiteY0" fmla="*/ 0 h 58673"/>
                <a:gd name="connsiteX1" fmla="*/ 0 w 20955"/>
                <a:gd name="connsiteY1" fmla="*/ 10096 h 58673"/>
                <a:gd name="connsiteX2" fmla="*/ 0 w 20955"/>
                <a:gd name="connsiteY2" fmla="*/ 48196 h 58673"/>
                <a:gd name="connsiteX3" fmla="*/ 10478 w 20955"/>
                <a:gd name="connsiteY3" fmla="*/ 58674 h 58673"/>
                <a:gd name="connsiteX4" fmla="*/ 20955 w 20955"/>
                <a:gd name="connsiteY4" fmla="*/ 48196 h 58673"/>
                <a:gd name="connsiteX5" fmla="*/ 20955 w 20955"/>
                <a:gd name="connsiteY5" fmla="*/ 10096 h 58673"/>
                <a:gd name="connsiteX6" fmla="*/ 10478 w 20955"/>
                <a:gd name="connsiteY6" fmla="*/ 0 h 5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 h="58673">
                  <a:moveTo>
                    <a:pt x="10478" y="0"/>
                  </a:moveTo>
                  <a:cubicBezTo>
                    <a:pt x="4837" y="-4"/>
                    <a:pt x="205" y="4459"/>
                    <a:pt x="0" y="10096"/>
                  </a:cubicBezTo>
                  <a:lnTo>
                    <a:pt x="0" y="48196"/>
                  </a:lnTo>
                  <a:cubicBezTo>
                    <a:pt x="0" y="53983"/>
                    <a:pt x="4691" y="58674"/>
                    <a:pt x="10478" y="58674"/>
                  </a:cubicBezTo>
                  <a:cubicBezTo>
                    <a:pt x="16264" y="58674"/>
                    <a:pt x="20955" y="53983"/>
                    <a:pt x="20955" y="48196"/>
                  </a:cubicBezTo>
                  <a:lnTo>
                    <a:pt x="20955" y="10096"/>
                  </a:lnTo>
                  <a:cubicBezTo>
                    <a:pt x="20750" y="4459"/>
                    <a:pt x="16118" y="-4"/>
                    <a:pt x="10478" y="0"/>
                  </a:cubicBezTo>
                  <a:close/>
                </a:path>
              </a:pathLst>
            </a:custGeom>
            <a:grpFill/>
            <a:ln w="9525" cap="flat">
              <a:noFill/>
              <a:prstDash val="solid"/>
              <a:miter/>
            </a:ln>
          </p:spPr>
          <p:txBody>
            <a:bodyPr rtlCol="0" anchor="ctr"/>
            <a:lstStyle/>
            <a:p>
              <a:endParaRPr lang="en-US"/>
            </a:p>
          </p:txBody>
        </p:sp>
        <p:sp>
          <p:nvSpPr>
            <p:cNvPr id="819" name="Freeform 818">
              <a:extLst>
                <a:ext uri="{FF2B5EF4-FFF2-40B4-BE49-F238E27FC236}">
                  <a16:creationId xmlns:a16="http://schemas.microsoft.com/office/drawing/2014/main" id="{1228ECB9-C17C-B346-8EE6-FD767C06E28A}"/>
                </a:ext>
              </a:extLst>
            </p:cNvPr>
            <p:cNvSpPr/>
            <p:nvPr/>
          </p:nvSpPr>
          <p:spPr>
            <a:xfrm>
              <a:off x="5856066" y="3665542"/>
              <a:ext cx="20955" cy="59150"/>
            </a:xfrm>
            <a:custGeom>
              <a:avLst/>
              <a:gdLst>
                <a:gd name="connsiteX0" fmla="*/ 10478 w 20955"/>
                <a:gd name="connsiteY0" fmla="*/ 0 h 59150"/>
                <a:gd name="connsiteX1" fmla="*/ 0 w 20955"/>
                <a:gd name="connsiteY1" fmla="*/ 10477 h 59150"/>
                <a:gd name="connsiteX2" fmla="*/ 0 w 20955"/>
                <a:gd name="connsiteY2" fmla="*/ 10573 h 59150"/>
                <a:gd name="connsiteX3" fmla="*/ 0 w 20955"/>
                <a:gd name="connsiteY3" fmla="*/ 48673 h 59150"/>
                <a:gd name="connsiteX4" fmla="*/ 10478 w 20955"/>
                <a:gd name="connsiteY4" fmla="*/ 59150 h 59150"/>
                <a:gd name="connsiteX5" fmla="*/ 20955 w 20955"/>
                <a:gd name="connsiteY5" fmla="*/ 48673 h 59150"/>
                <a:gd name="connsiteX6" fmla="*/ 20955 w 20955"/>
                <a:gd name="connsiteY6" fmla="*/ 10573 h 59150"/>
                <a:gd name="connsiteX7" fmla="*/ 10574 w 20955"/>
                <a:gd name="connsiteY7" fmla="*/ 0 h 59150"/>
                <a:gd name="connsiteX8" fmla="*/ 10478 w 20955"/>
                <a:gd name="connsiteY8" fmla="*/ 0 h 5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 h="59150">
                  <a:moveTo>
                    <a:pt x="10478" y="0"/>
                  </a:moveTo>
                  <a:cubicBezTo>
                    <a:pt x="4691" y="0"/>
                    <a:pt x="0" y="4691"/>
                    <a:pt x="0" y="10477"/>
                  </a:cubicBezTo>
                  <a:cubicBezTo>
                    <a:pt x="0" y="10509"/>
                    <a:pt x="0" y="10541"/>
                    <a:pt x="0" y="10573"/>
                  </a:cubicBezTo>
                  <a:lnTo>
                    <a:pt x="0" y="48673"/>
                  </a:lnTo>
                  <a:cubicBezTo>
                    <a:pt x="0" y="54459"/>
                    <a:pt x="4691" y="59150"/>
                    <a:pt x="10478" y="59150"/>
                  </a:cubicBezTo>
                  <a:cubicBezTo>
                    <a:pt x="16265" y="59150"/>
                    <a:pt x="20955" y="54459"/>
                    <a:pt x="20955" y="48673"/>
                  </a:cubicBezTo>
                  <a:lnTo>
                    <a:pt x="20955" y="10573"/>
                  </a:lnTo>
                  <a:cubicBezTo>
                    <a:pt x="21008" y="4786"/>
                    <a:pt x="16360" y="53"/>
                    <a:pt x="10574" y="0"/>
                  </a:cubicBezTo>
                  <a:cubicBezTo>
                    <a:pt x="10542" y="0"/>
                    <a:pt x="10510" y="0"/>
                    <a:pt x="10478" y="0"/>
                  </a:cubicBezTo>
                  <a:close/>
                </a:path>
              </a:pathLst>
            </a:custGeom>
            <a:grpFill/>
            <a:ln w="9525" cap="flat">
              <a:noFill/>
              <a:prstDash val="solid"/>
              <a:miter/>
            </a:ln>
          </p:spPr>
          <p:txBody>
            <a:bodyPr rtlCol="0" anchor="ctr"/>
            <a:lstStyle/>
            <a:p>
              <a:endParaRPr lang="en-US"/>
            </a:p>
          </p:txBody>
        </p:sp>
      </p:grpSp>
      <p:sp>
        <p:nvSpPr>
          <p:cNvPr id="820" name="Graphic 409">
            <a:extLst>
              <a:ext uri="{FF2B5EF4-FFF2-40B4-BE49-F238E27FC236}">
                <a16:creationId xmlns:a16="http://schemas.microsoft.com/office/drawing/2014/main" id="{53411049-D0A1-D144-919D-AA6385EABE48}"/>
              </a:ext>
            </a:extLst>
          </p:cNvPr>
          <p:cNvSpPr/>
          <p:nvPr userDrawn="1"/>
        </p:nvSpPr>
        <p:spPr>
          <a:xfrm>
            <a:off x="3802126" y="1875563"/>
            <a:ext cx="256084" cy="256073"/>
          </a:xfrm>
          <a:custGeom>
            <a:avLst/>
            <a:gdLst>
              <a:gd name="connsiteX0" fmla="*/ 249576 w 499035"/>
              <a:gd name="connsiteY0" fmla="*/ 499015 h 499014"/>
              <a:gd name="connsiteX1" fmla="*/ 249576 w 499035"/>
              <a:gd name="connsiteY1" fmla="*/ 499015 h 499014"/>
              <a:gd name="connsiteX2" fmla="*/ 233669 w 499035"/>
              <a:gd name="connsiteY2" fmla="*/ 490538 h 499014"/>
              <a:gd name="connsiteX3" fmla="*/ 175281 w 499035"/>
              <a:gd name="connsiteY3" fmla="*/ 403003 h 499014"/>
              <a:gd name="connsiteX4" fmla="*/ 180555 w 499035"/>
              <a:gd name="connsiteY4" fmla="*/ 376583 h 499014"/>
              <a:gd name="connsiteX5" fmla="*/ 191092 w 499035"/>
              <a:gd name="connsiteY5" fmla="*/ 373380 h 499014"/>
              <a:gd name="connsiteX6" fmla="*/ 211476 w 499035"/>
              <a:gd name="connsiteY6" fmla="*/ 373380 h 499014"/>
              <a:gd name="connsiteX7" fmla="*/ 211476 w 499035"/>
              <a:gd name="connsiteY7" fmla="*/ 316230 h 499014"/>
              <a:gd name="connsiteX8" fmla="*/ 182901 w 499035"/>
              <a:gd name="connsiteY8" fmla="*/ 287655 h 499014"/>
              <a:gd name="connsiteX9" fmla="*/ 125751 w 499035"/>
              <a:gd name="connsiteY9" fmla="*/ 287655 h 499014"/>
              <a:gd name="connsiteX10" fmla="*/ 125751 w 499035"/>
              <a:gd name="connsiteY10" fmla="*/ 307943 h 499014"/>
              <a:gd name="connsiteX11" fmla="*/ 106761 w 499035"/>
              <a:gd name="connsiteY11" fmla="*/ 327053 h 499014"/>
              <a:gd name="connsiteX12" fmla="*/ 96128 w 499035"/>
              <a:gd name="connsiteY12" fmla="*/ 323850 h 499014"/>
              <a:gd name="connsiteX13" fmla="*/ 8498 w 499035"/>
              <a:gd name="connsiteY13" fmla="*/ 265367 h 499014"/>
              <a:gd name="connsiteX14" fmla="*/ 3193 w 499035"/>
              <a:gd name="connsiteY14" fmla="*/ 238953 h 499014"/>
              <a:gd name="connsiteX15" fmla="*/ 8498 w 499035"/>
              <a:gd name="connsiteY15" fmla="*/ 233648 h 499014"/>
              <a:gd name="connsiteX16" fmla="*/ 96128 w 499035"/>
              <a:gd name="connsiteY16" fmla="*/ 175260 h 499014"/>
              <a:gd name="connsiteX17" fmla="*/ 115654 w 499035"/>
              <a:gd name="connsiteY17" fmla="*/ 174308 h 499014"/>
              <a:gd name="connsiteX18" fmla="*/ 125751 w 499035"/>
              <a:gd name="connsiteY18" fmla="*/ 191167 h 499014"/>
              <a:gd name="connsiteX19" fmla="*/ 125751 w 499035"/>
              <a:gd name="connsiteY19" fmla="*/ 211455 h 499014"/>
              <a:gd name="connsiteX20" fmla="*/ 182901 w 499035"/>
              <a:gd name="connsiteY20" fmla="*/ 211455 h 499014"/>
              <a:gd name="connsiteX21" fmla="*/ 211476 w 499035"/>
              <a:gd name="connsiteY21" fmla="*/ 182880 h 499014"/>
              <a:gd name="connsiteX22" fmla="*/ 211476 w 499035"/>
              <a:gd name="connsiteY22" fmla="*/ 125730 h 499014"/>
              <a:gd name="connsiteX23" fmla="*/ 191092 w 499035"/>
              <a:gd name="connsiteY23" fmla="*/ 125730 h 499014"/>
              <a:gd name="connsiteX24" fmla="*/ 174328 w 499035"/>
              <a:gd name="connsiteY24" fmla="*/ 115634 h 499014"/>
              <a:gd name="connsiteX25" fmla="*/ 175281 w 499035"/>
              <a:gd name="connsiteY25" fmla="*/ 96107 h 499014"/>
              <a:gd name="connsiteX26" fmla="*/ 233669 w 499035"/>
              <a:gd name="connsiteY26" fmla="*/ 8477 h 499014"/>
              <a:gd name="connsiteX27" fmla="*/ 249576 w 499035"/>
              <a:gd name="connsiteY27" fmla="*/ 0 h 499014"/>
              <a:gd name="connsiteX28" fmla="*/ 249576 w 499035"/>
              <a:gd name="connsiteY28" fmla="*/ 0 h 499014"/>
              <a:gd name="connsiteX29" fmla="*/ 265387 w 499035"/>
              <a:gd name="connsiteY29" fmla="*/ 8477 h 499014"/>
              <a:gd name="connsiteX30" fmla="*/ 323871 w 499035"/>
              <a:gd name="connsiteY30" fmla="*/ 96107 h 499014"/>
              <a:gd name="connsiteX31" fmla="*/ 318597 w 499035"/>
              <a:gd name="connsiteY31" fmla="*/ 122527 h 499014"/>
              <a:gd name="connsiteX32" fmla="*/ 308059 w 499035"/>
              <a:gd name="connsiteY32" fmla="*/ 125730 h 499014"/>
              <a:gd name="connsiteX33" fmla="*/ 287676 w 499035"/>
              <a:gd name="connsiteY33" fmla="*/ 125730 h 499014"/>
              <a:gd name="connsiteX34" fmla="*/ 287676 w 499035"/>
              <a:gd name="connsiteY34" fmla="*/ 182880 h 499014"/>
              <a:gd name="connsiteX35" fmla="*/ 316251 w 499035"/>
              <a:gd name="connsiteY35" fmla="*/ 211455 h 499014"/>
              <a:gd name="connsiteX36" fmla="*/ 373401 w 499035"/>
              <a:gd name="connsiteY36" fmla="*/ 211455 h 499014"/>
              <a:gd name="connsiteX37" fmla="*/ 373401 w 499035"/>
              <a:gd name="connsiteY37" fmla="*/ 191167 h 499014"/>
              <a:gd name="connsiteX38" fmla="*/ 392390 w 499035"/>
              <a:gd name="connsiteY38" fmla="*/ 172057 h 499014"/>
              <a:gd name="connsiteX39" fmla="*/ 403023 w 499035"/>
              <a:gd name="connsiteY39" fmla="*/ 175260 h 499014"/>
              <a:gd name="connsiteX40" fmla="*/ 490558 w 499035"/>
              <a:gd name="connsiteY40" fmla="*/ 233648 h 499014"/>
              <a:gd name="connsiteX41" fmla="*/ 499035 w 499035"/>
              <a:gd name="connsiteY41" fmla="*/ 249555 h 499014"/>
              <a:gd name="connsiteX42" fmla="*/ 490558 w 499035"/>
              <a:gd name="connsiteY42" fmla="*/ 265367 h 499014"/>
              <a:gd name="connsiteX43" fmla="*/ 403023 w 499035"/>
              <a:gd name="connsiteY43" fmla="*/ 323850 h 499014"/>
              <a:gd name="connsiteX44" fmla="*/ 376604 w 499035"/>
              <a:gd name="connsiteY44" fmla="*/ 318576 h 499014"/>
              <a:gd name="connsiteX45" fmla="*/ 373401 w 499035"/>
              <a:gd name="connsiteY45" fmla="*/ 308039 h 499014"/>
              <a:gd name="connsiteX46" fmla="*/ 373401 w 499035"/>
              <a:gd name="connsiteY46" fmla="*/ 287655 h 499014"/>
              <a:gd name="connsiteX47" fmla="*/ 316251 w 499035"/>
              <a:gd name="connsiteY47" fmla="*/ 287655 h 499014"/>
              <a:gd name="connsiteX48" fmla="*/ 287676 w 499035"/>
              <a:gd name="connsiteY48" fmla="*/ 316230 h 499014"/>
              <a:gd name="connsiteX49" fmla="*/ 287676 w 499035"/>
              <a:gd name="connsiteY49" fmla="*/ 373380 h 499014"/>
              <a:gd name="connsiteX50" fmla="*/ 307964 w 499035"/>
              <a:gd name="connsiteY50" fmla="*/ 373380 h 499014"/>
              <a:gd name="connsiteX51" fmla="*/ 327074 w 499035"/>
              <a:gd name="connsiteY51" fmla="*/ 392370 h 499014"/>
              <a:gd name="connsiteX52" fmla="*/ 323871 w 499035"/>
              <a:gd name="connsiteY52" fmla="*/ 403003 h 499014"/>
              <a:gd name="connsiteX53" fmla="*/ 265387 w 499035"/>
              <a:gd name="connsiteY53" fmla="*/ 490538 h 499014"/>
              <a:gd name="connsiteX54" fmla="*/ 249576 w 499035"/>
              <a:gd name="connsiteY54" fmla="*/ 499015 h 499014"/>
              <a:gd name="connsiteX55" fmla="*/ 191092 w 499035"/>
              <a:gd name="connsiteY55" fmla="*/ 392430 h 499014"/>
              <a:gd name="connsiteX56" fmla="*/ 249576 w 499035"/>
              <a:gd name="connsiteY56" fmla="*/ 479965 h 499014"/>
              <a:gd name="connsiteX57" fmla="*/ 307964 w 499035"/>
              <a:gd name="connsiteY57" fmla="*/ 392430 h 499014"/>
              <a:gd name="connsiteX58" fmla="*/ 278151 w 499035"/>
              <a:gd name="connsiteY58" fmla="*/ 392430 h 499014"/>
              <a:gd name="connsiteX59" fmla="*/ 268626 w 499035"/>
              <a:gd name="connsiteY59" fmla="*/ 382905 h 499014"/>
              <a:gd name="connsiteX60" fmla="*/ 268626 w 499035"/>
              <a:gd name="connsiteY60" fmla="*/ 316230 h 499014"/>
              <a:gd name="connsiteX61" fmla="*/ 316251 w 499035"/>
              <a:gd name="connsiteY61" fmla="*/ 268605 h 499014"/>
              <a:gd name="connsiteX62" fmla="*/ 382926 w 499035"/>
              <a:gd name="connsiteY62" fmla="*/ 268605 h 499014"/>
              <a:gd name="connsiteX63" fmla="*/ 392451 w 499035"/>
              <a:gd name="connsiteY63" fmla="*/ 278130 h 499014"/>
              <a:gd name="connsiteX64" fmla="*/ 392451 w 499035"/>
              <a:gd name="connsiteY64" fmla="*/ 307943 h 499014"/>
              <a:gd name="connsiteX65" fmla="*/ 479985 w 499035"/>
              <a:gd name="connsiteY65" fmla="*/ 249555 h 499014"/>
              <a:gd name="connsiteX66" fmla="*/ 392451 w 499035"/>
              <a:gd name="connsiteY66" fmla="*/ 191167 h 499014"/>
              <a:gd name="connsiteX67" fmla="*/ 392451 w 499035"/>
              <a:gd name="connsiteY67" fmla="*/ 220980 h 499014"/>
              <a:gd name="connsiteX68" fmla="*/ 382926 w 499035"/>
              <a:gd name="connsiteY68" fmla="*/ 230505 h 499014"/>
              <a:gd name="connsiteX69" fmla="*/ 316251 w 499035"/>
              <a:gd name="connsiteY69" fmla="*/ 230505 h 499014"/>
              <a:gd name="connsiteX70" fmla="*/ 268626 w 499035"/>
              <a:gd name="connsiteY70" fmla="*/ 182880 h 499014"/>
              <a:gd name="connsiteX71" fmla="*/ 268626 w 499035"/>
              <a:gd name="connsiteY71" fmla="*/ 116205 h 499014"/>
              <a:gd name="connsiteX72" fmla="*/ 278151 w 499035"/>
              <a:gd name="connsiteY72" fmla="*/ 106680 h 499014"/>
              <a:gd name="connsiteX73" fmla="*/ 307964 w 499035"/>
              <a:gd name="connsiteY73" fmla="*/ 106680 h 499014"/>
              <a:gd name="connsiteX74" fmla="*/ 249576 w 499035"/>
              <a:gd name="connsiteY74" fmla="*/ 19050 h 499014"/>
              <a:gd name="connsiteX75" fmla="*/ 191092 w 499035"/>
              <a:gd name="connsiteY75" fmla="*/ 106680 h 499014"/>
              <a:gd name="connsiteX76" fmla="*/ 221001 w 499035"/>
              <a:gd name="connsiteY76" fmla="*/ 106680 h 499014"/>
              <a:gd name="connsiteX77" fmla="*/ 230526 w 499035"/>
              <a:gd name="connsiteY77" fmla="*/ 116205 h 499014"/>
              <a:gd name="connsiteX78" fmla="*/ 230526 w 499035"/>
              <a:gd name="connsiteY78" fmla="*/ 182880 h 499014"/>
              <a:gd name="connsiteX79" fmla="*/ 182901 w 499035"/>
              <a:gd name="connsiteY79" fmla="*/ 230505 h 499014"/>
              <a:gd name="connsiteX80" fmla="*/ 116226 w 499035"/>
              <a:gd name="connsiteY80" fmla="*/ 230505 h 499014"/>
              <a:gd name="connsiteX81" fmla="*/ 106701 w 499035"/>
              <a:gd name="connsiteY81" fmla="*/ 220980 h 499014"/>
              <a:gd name="connsiteX82" fmla="*/ 106701 w 499035"/>
              <a:gd name="connsiteY82" fmla="*/ 191167 h 499014"/>
              <a:gd name="connsiteX83" fmla="*/ 19071 w 499035"/>
              <a:gd name="connsiteY83" fmla="*/ 249555 h 499014"/>
              <a:gd name="connsiteX84" fmla="*/ 106701 w 499035"/>
              <a:gd name="connsiteY84" fmla="*/ 307943 h 499014"/>
              <a:gd name="connsiteX85" fmla="*/ 106701 w 499035"/>
              <a:gd name="connsiteY85" fmla="*/ 278130 h 499014"/>
              <a:gd name="connsiteX86" fmla="*/ 116226 w 499035"/>
              <a:gd name="connsiteY86" fmla="*/ 268605 h 499014"/>
              <a:gd name="connsiteX87" fmla="*/ 182901 w 499035"/>
              <a:gd name="connsiteY87" fmla="*/ 268605 h 499014"/>
              <a:gd name="connsiteX88" fmla="*/ 230526 w 499035"/>
              <a:gd name="connsiteY88" fmla="*/ 316230 h 499014"/>
              <a:gd name="connsiteX89" fmla="*/ 230526 w 499035"/>
              <a:gd name="connsiteY89" fmla="*/ 382905 h 499014"/>
              <a:gd name="connsiteX90" fmla="*/ 221001 w 499035"/>
              <a:gd name="connsiteY90" fmla="*/ 392430 h 49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99035" h="499014">
                <a:moveTo>
                  <a:pt x="249576" y="499015"/>
                </a:moveTo>
                <a:lnTo>
                  <a:pt x="249576" y="499015"/>
                </a:lnTo>
                <a:cubicBezTo>
                  <a:pt x="243187" y="499035"/>
                  <a:pt x="237214" y="495852"/>
                  <a:pt x="233669" y="490538"/>
                </a:cubicBezTo>
                <a:lnTo>
                  <a:pt x="175281" y="403003"/>
                </a:lnTo>
                <a:cubicBezTo>
                  <a:pt x="169441" y="394251"/>
                  <a:pt x="171803" y="382423"/>
                  <a:pt x="180555" y="376583"/>
                </a:cubicBezTo>
                <a:cubicBezTo>
                  <a:pt x="183675" y="374501"/>
                  <a:pt x="187341" y="373387"/>
                  <a:pt x="191092" y="373380"/>
                </a:cubicBezTo>
                <a:lnTo>
                  <a:pt x="211476" y="373380"/>
                </a:lnTo>
                <a:lnTo>
                  <a:pt x="211476" y="316230"/>
                </a:lnTo>
                <a:cubicBezTo>
                  <a:pt x="211476" y="300449"/>
                  <a:pt x="198682" y="287655"/>
                  <a:pt x="182901" y="287655"/>
                </a:cubicBezTo>
                <a:lnTo>
                  <a:pt x="125751" y="287655"/>
                </a:lnTo>
                <a:lnTo>
                  <a:pt x="125751" y="307943"/>
                </a:lnTo>
                <a:cubicBezTo>
                  <a:pt x="125784" y="318464"/>
                  <a:pt x="117282" y="327020"/>
                  <a:pt x="106761" y="327053"/>
                </a:cubicBezTo>
                <a:cubicBezTo>
                  <a:pt x="102977" y="327065"/>
                  <a:pt x="99275" y="325950"/>
                  <a:pt x="96128" y="323850"/>
                </a:cubicBezTo>
                <a:lnTo>
                  <a:pt x="8498" y="265367"/>
                </a:lnTo>
                <a:cubicBezTo>
                  <a:pt x="-261" y="259538"/>
                  <a:pt x="-2636" y="247712"/>
                  <a:pt x="3193" y="238953"/>
                </a:cubicBezTo>
                <a:cubicBezTo>
                  <a:pt x="4592" y="236851"/>
                  <a:pt x="6395" y="235048"/>
                  <a:pt x="8498" y="233648"/>
                </a:cubicBezTo>
                <a:lnTo>
                  <a:pt x="96128" y="175260"/>
                </a:lnTo>
                <a:cubicBezTo>
                  <a:pt x="101965" y="171372"/>
                  <a:pt x="109466" y="171007"/>
                  <a:pt x="115654" y="174308"/>
                </a:cubicBezTo>
                <a:cubicBezTo>
                  <a:pt x="121882" y="177624"/>
                  <a:pt x="125767" y="184111"/>
                  <a:pt x="125751" y="191167"/>
                </a:cubicBezTo>
                <a:lnTo>
                  <a:pt x="125751" y="211455"/>
                </a:lnTo>
                <a:lnTo>
                  <a:pt x="182901" y="211455"/>
                </a:lnTo>
                <a:cubicBezTo>
                  <a:pt x="198682" y="211455"/>
                  <a:pt x="211476" y="198662"/>
                  <a:pt x="211476" y="182880"/>
                </a:cubicBezTo>
                <a:lnTo>
                  <a:pt x="211476" y="125730"/>
                </a:lnTo>
                <a:lnTo>
                  <a:pt x="191092" y="125730"/>
                </a:lnTo>
                <a:cubicBezTo>
                  <a:pt x="184070" y="125711"/>
                  <a:pt x="177628" y="121831"/>
                  <a:pt x="174328" y="115634"/>
                </a:cubicBezTo>
                <a:cubicBezTo>
                  <a:pt x="171027" y="109446"/>
                  <a:pt x="171393" y="101945"/>
                  <a:pt x="175281" y="96107"/>
                </a:cubicBezTo>
                <a:lnTo>
                  <a:pt x="233669" y="8477"/>
                </a:lnTo>
                <a:cubicBezTo>
                  <a:pt x="237214" y="3163"/>
                  <a:pt x="243187" y="-20"/>
                  <a:pt x="249576" y="0"/>
                </a:cubicBezTo>
                <a:lnTo>
                  <a:pt x="249576" y="0"/>
                </a:lnTo>
                <a:cubicBezTo>
                  <a:pt x="255930" y="12"/>
                  <a:pt x="261860" y="3191"/>
                  <a:pt x="265387" y="8477"/>
                </a:cubicBezTo>
                <a:lnTo>
                  <a:pt x="323871" y="96107"/>
                </a:lnTo>
                <a:cubicBezTo>
                  <a:pt x="329710" y="104859"/>
                  <a:pt x="327349" y="116688"/>
                  <a:pt x="318597" y="122527"/>
                </a:cubicBezTo>
                <a:cubicBezTo>
                  <a:pt x="315476" y="124609"/>
                  <a:pt x="311810" y="125723"/>
                  <a:pt x="308059" y="125730"/>
                </a:cubicBezTo>
                <a:lnTo>
                  <a:pt x="287676" y="125730"/>
                </a:lnTo>
                <a:lnTo>
                  <a:pt x="287676" y="182880"/>
                </a:lnTo>
                <a:cubicBezTo>
                  <a:pt x="287676" y="198662"/>
                  <a:pt x="300469" y="211455"/>
                  <a:pt x="316251" y="211455"/>
                </a:cubicBezTo>
                <a:lnTo>
                  <a:pt x="373401" y="211455"/>
                </a:lnTo>
                <a:lnTo>
                  <a:pt x="373401" y="191167"/>
                </a:lnTo>
                <a:cubicBezTo>
                  <a:pt x="373367" y="180646"/>
                  <a:pt x="381870" y="172090"/>
                  <a:pt x="392390" y="172057"/>
                </a:cubicBezTo>
                <a:cubicBezTo>
                  <a:pt x="396174" y="172045"/>
                  <a:pt x="399876" y="173160"/>
                  <a:pt x="403023" y="175260"/>
                </a:cubicBezTo>
                <a:lnTo>
                  <a:pt x="490558" y="233648"/>
                </a:lnTo>
                <a:cubicBezTo>
                  <a:pt x="495872" y="237194"/>
                  <a:pt x="499055" y="243167"/>
                  <a:pt x="499035" y="249555"/>
                </a:cubicBezTo>
                <a:cubicBezTo>
                  <a:pt x="499024" y="255910"/>
                  <a:pt x="495844" y="261840"/>
                  <a:pt x="490558" y="265367"/>
                </a:cubicBezTo>
                <a:lnTo>
                  <a:pt x="403023" y="323850"/>
                </a:lnTo>
                <a:cubicBezTo>
                  <a:pt x="394271" y="329689"/>
                  <a:pt x="382443" y="327328"/>
                  <a:pt x="376604" y="318576"/>
                </a:cubicBezTo>
                <a:cubicBezTo>
                  <a:pt x="374522" y="315456"/>
                  <a:pt x="373408" y="311790"/>
                  <a:pt x="373401" y="308039"/>
                </a:cubicBezTo>
                <a:lnTo>
                  <a:pt x="373401" y="287655"/>
                </a:lnTo>
                <a:lnTo>
                  <a:pt x="316251" y="287655"/>
                </a:lnTo>
                <a:cubicBezTo>
                  <a:pt x="300469" y="287655"/>
                  <a:pt x="287676" y="300449"/>
                  <a:pt x="287676" y="316230"/>
                </a:cubicBezTo>
                <a:lnTo>
                  <a:pt x="287676" y="373380"/>
                </a:lnTo>
                <a:lnTo>
                  <a:pt x="307964" y="373380"/>
                </a:lnTo>
                <a:cubicBezTo>
                  <a:pt x="318485" y="373347"/>
                  <a:pt x="327041" y="381849"/>
                  <a:pt x="327074" y="392370"/>
                </a:cubicBezTo>
                <a:cubicBezTo>
                  <a:pt x="327086" y="396154"/>
                  <a:pt x="325971" y="399855"/>
                  <a:pt x="323871" y="403003"/>
                </a:cubicBezTo>
                <a:lnTo>
                  <a:pt x="265387" y="490538"/>
                </a:lnTo>
                <a:cubicBezTo>
                  <a:pt x="261860" y="495824"/>
                  <a:pt x="255930" y="499003"/>
                  <a:pt x="249576" y="499015"/>
                </a:cubicBezTo>
                <a:close/>
                <a:moveTo>
                  <a:pt x="191092" y="392430"/>
                </a:moveTo>
                <a:lnTo>
                  <a:pt x="249576" y="479965"/>
                </a:lnTo>
                <a:lnTo>
                  <a:pt x="307964" y="392430"/>
                </a:lnTo>
                <a:lnTo>
                  <a:pt x="278151" y="392430"/>
                </a:lnTo>
                <a:cubicBezTo>
                  <a:pt x="272890" y="392430"/>
                  <a:pt x="268626" y="388166"/>
                  <a:pt x="268626" y="382905"/>
                </a:cubicBezTo>
                <a:lnTo>
                  <a:pt x="268626" y="316230"/>
                </a:lnTo>
                <a:cubicBezTo>
                  <a:pt x="268626" y="289928"/>
                  <a:pt x="289948" y="268605"/>
                  <a:pt x="316251" y="268605"/>
                </a:cubicBezTo>
                <a:lnTo>
                  <a:pt x="382926" y="268605"/>
                </a:lnTo>
                <a:cubicBezTo>
                  <a:pt x="388186" y="268605"/>
                  <a:pt x="392451" y="272870"/>
                  <a:pt x="392451" y="278130"/>
                </a:cubicBezTo>
                <a:lnTo>
                  <a:pt x="392451" y="307943"/>
                </a:lnTo>
                <a:lnTo>
                  <a:pt x="479985" y="249555"/>
                </a:lnTo>
                <a:lnTo>
                  <a:pt x="392451" y="191167"/>
                </a:lnTo>
                <a:lnTo>
                  <a:pt x="392451" y="220980"/>
                </a:lnTo>
                <a:cubicBezTo>
                  <a:pt x="392451" y="226241"/>
                  <a:pt x="388186" y="230505"/>
                  <a:pt x="382926" y="230505"/>
                </a:cubicBezTo>
                <a:lnTo>
                  <a:pt x="316251" y="230505"/>
                </a:lnTo>
                <a:cubicBezTo>
                  <a:pt x="289948" y="230505"/>
                  <a:pt x="268626" y="209183"/>
                  <a:pt x="268626" y="182880"/>
                </a:cubicBezTo>
                <a:lnTo>
                  <a:pt x="268626" y="116205"/>
                </a:lnTo>
                <a:cubicBezTo>
                  <a:pt x="268626" y="110945"/>
                  <a:pt x="272890" y="106680"/>
                  <a:pt x="278151" y="106680"/>
                </a:cubicBezTo>
                <a:lnTo>
                  <a:pt x="307964" y="106680"/>
                </a:lnTo>
                <a:lnTo>
                  <a:pt x="249576" y="19050"/>
                </a:lnTo>
                <a:lnTo>
                  <a:pt x="191092" y="106680"/>
                </a:lnTo>
                <a:lnTo>
                  <a:pt x="221001" y="106680"/>
                </a:lnTo>
                <a:cubicBezTo>
                  <a:pt x="226261" y="106680"/>
                  <a:pt x="230526" y="110945"/>
                  <a:pt x="230526" y="116205"/>
                </a:cubicBezTo>
                <a:lnTo>
                  <a:pt x="230526" y="182880"/>
                </a:lnTo>
                <a:cubicBezTo>
                  <a:pt x="230526" y="209183"/>
                  <a:pt x="209203" y="230505"/>
                  <a:pt x="182901" y="230505"/>
                </a:cubicBezTo>
                <a:lnTo>
                  <a:pt x="116226" y="230505"/>
                </a:lnTo>
                <a:cubicBezTo>
                  <a:pt x="110965" y="230505"/>
                  <a:pt x="106701" y="226241"/>
                  <a:pt x="106701" y="220980"/>
                </a:cubicBezTo>
                <a:lnTo>
                  <a:pt x="106701" y="191167"/>
                </a:lnTo>
                <a:lnTo>
                  <a:pt x="19071" y="249555"/>
                </a:lnTo>
                <a:lnTo>
                  <a:pt x="106701" y="307943"/>
                </a:lnTo>
                <a:lnTo>
                  <a:pt x="106701" y="278130"/>
                </a:lnTo>
                <a:cubicBezTo>
                  <a:pt x="106701" y="272870"/>
                  <a:pt x="110965" y="268605"/>
                  <a:pt x="116226" y="268605"/>
                </a:cubicBezTo>
                <a:lnTo>
                  <a:pt x="182901" y="268605"/>
                </a:lnTo>
                <a:cubicBezTo>
                  <a:pt x="209203" y="268605"/>
                  <a:pt x="230526" y="289928"/>
                  <a:pt x="230526" y="316230"/>
                </a:cubicBezTo>
                <a:lnTo>
                  <a:pt x="230526" y="382905"/>
                </a:lnTo>
                <a:cubicBezTo>
                  <a:pt x="230526" y="388166"/>
                  <a:pt x="226261" y="392430"/>
                  <a:pt x="221001" y="392430"/>
                </a:cubicBezTo>
                <a:close/>
              </a:path>
            </a:pathLst>
          </a:custGeom>
          <a:solidFill>
            <a:schemeClr val="accent1"/>
          </a:solidFill>
          <a:ln w="9525" cap="flat">
            <a:noFill/>
            <a:prstDash val="solid"/>
            <a:miter/>
          </a:ln>
        </p:spPr>
        <p:txBody>
          <a:bodyPr rtlCol="0" anchor="ctr"/>
          <a:lstStyle/>
          <a:p>
            <a:endParaRPr lang="en-US"/>
          </a:p>
        </p:txBody>
      </p:sp>
      <p:grpSp>
        <p:nvGrpSpPr>
          <p:cNvPr id="821" name="Graphic 412">
            <a:extLst>
              <a:ext uri="{FF2B5EF4-FFF2-40B4-BE49-F238E27FC236}">
                <a16:creationId xmlns:a16="http://schemas.microsoft.com/office/drawing/2014/main" id="{374EEC6F-FCEF-214D-BB7D-37B3AEAE77EB}"/>
              </a:ext>
            </a:extLst>
          </p:cNvPr>
          <p:cNvGrpSpPr/>
          <p:nvPr userDrawn="1"/>
        </p:nvGrpSpPr>
        <p:grpSpPr>
          <a:xfrm>
            <a:off x="3858480" y="2965107"/>
            <a:ext cx="143376" cy="254167"/>
            <a:chOff x="4432300" y="3181350"/>
            <a:chExt cx="279400" cy="495300"/>
          </a:xfrm>
          <a:solidFill>
            <a:schemeClr val="accent1"/>
          </a:solidFill>
        </p:grpSpPr>
        <p:sp>
          <p:nvSpPr>
            <p:cNvPr id="822" name="Freeform 821">
              <a:extLst>
                <a:ext uri="{FF2B5EF4-FFF2-40B4-BE49-F238E27FC236}">
                  <a16:creationId xmlns:a16="http://schemas.microsoft.com/office/drawing/2014/main" id="{482CAF5C-B639-8448-B6B6-B290F9F49A48}"/>
                </a:ext>
              </a:extLst>
            </p:cNvPr>
            <p:cNvSpPr/>
            <p:nvPr/>
          </p:nvSpPr>
          <p:spPr>
            <a:xfrm>
              <a:off x="4469553" y="3181350"/>
              <a:ext cx="204893" cy="209550"/>
            </a:xfrm>
            <a:custGeom>
              <a:avLst/>
              <a:gdLst>
                <a:gd name="connsiteX0" fmla="*/ 102447 w 204893"/>
                <a:gd name="connsiteY0" fmla="*/ 209550 h 209550"/>
                <a:gd name="connsiteX1" fmla="*/ 0 w 204893"/>
                <a:gd name="connsiteY1" fmla="*/ 104775 h 209550"/>
                <a:gd name="connsiteX2" fmla="*/ 102447 w 204893"/>
                <a:gd name="connsiteY2" fmla="*/ 0 h 209550"/>
                <a:gd name="connsiteX3" fmla="*/ 204893 w 204893"/>
                <a:gd name="connsiteY3" fmla="*/ 104775 h 209550"/>
                <a:gd name="connsiteX4" fmla="*/ 102447 w 204893"/>
                <a:gd name="connsiteY4" fmla="*/ 209550 h 209550"/>
                <a:gd name="connsiteX5" fmla="*/ 102447 w 204893"/>
                <a:gd name="connsiteY5" fmla="*/ 19050 h 209550"/>
                <a:gd name="connsiteX6" fmla="*/ 18627 w 204893"/>
                <a:gd name="connsiteY6" fmla="*/ 104775 h 209550"/>
                <a:gd name="connsiteX7" fmla="*/ 102447 w 204893"/>
                <a:gd name="connsiteY7" fmla="*/ 190500 h 209550"/>
                <a:gd name="connsiteX8" fmla="*/ 186267 w 204893"/>
                <a:gd name="connsiteY8" fmla="*/ 104775 h 209550"/>
                <a:gd name="connsiteX9" fmla="*/ 102447 w 204893"/>
                <a:gd name="connsiteY9" fmla="*/ 190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893" h="209550">
                  <a:moveTo>
                    <a:pt x="102447" y="209550"/>
                  </a:moveTo>
                  <a:cubicBezTo>
                    <a:pt x="45867" y="209550"/>
                    <a:pt x="0" y="162641"/>
                    <a:pt x="0" y="104775"/>
                  </a:cubicBezTo>
                  <a:cubicBezTo>
                    <a:pt x="0" y="46909"/>
                    <a:pt x="45867" y="0"/>
                    <a:pt x="102447" y="0"/>
                  </a:cubicBezTo>
                  <a:cubicBezTo>
                    <a:pt x="159026" y="0"/>
                    <a:pt x="204893" y="46909"/>
                    <a:pt x="204893" y="104775"/>
                  </a:cubicBezTo>
                  <a:cubicBezTo>
                    <a:pt x="204893" y="162641"/>
                    <a:pt x="159026" y="209550"/>
                    <a:pt x="102447" y="209550"/>
                  </a:cubicBezTo>
                  <a:close/>
                  <a:moveTo>
                    <a:pt x="102447" y="19050"/>
                  </a:moveTo>
                  <a:cubicBezTo>
                    <a:pt x="56154" y="19050"/>
                    <a:pt x="18627" y="57430"/>
                    <a:pt x="18627" y="104775"/>
                  </a:cubicBezTo>
                  <a:cubicBezTo>
                    <a:pt x="18627" y="152120"/>
                    <a:pt x="56154" y="190500"/>
                    <a:pt x="102447" y="190500"/>
                  </a:cubicBezTo>
                  <a:cubicBezTo>
                    <a:pt x="148739" y="190500"/>
                    <a:pt x="186267" y="152120"/>
                    <a:pt x="186267" y="104775"/>
                  </a:cubicBezTo>
                  <a:cubicBezTo>
                    <a:pt x="186267" y="57430"/>
                    <a:pt x="148739" y="19050"/>
                    <a:pt x="102447" y="19050"/>
                  </a:cubicBezTo>
                  <a:close/>
                </a:path>
              </a:pathLst>
            </a:custGeom>
            <a:grpFill/>
            <a:ln w="9208" cap="flat">
              <a:noFill/>
              <a:prstDash val="solid"/>
              <a:miter/>
            </a:ln>
          </p:spPr>
          <p:txBody>
            <a:bodyPr rtlCol="0" anchor="ctr"/>
            <a:lstStyle/>
            <a:p>
              <a:endParaRPr lang="en-US"/>
            </a:p>
          </p:txBody>
        </p:sp>
        <p:sp>
          <p:nvSpPr>
            <p:cNvPr id="823" name="Freeform 822">
              <a:extLst>
                <a:ext uri="{FF2B5EF4-FFF2-40B4-BE49-F238E27FC236}">
                  <a16:creationId xmlns:a16="http://schemas.microsoft.com/office/drawing/2014/main" id="{A1B7D488-3574-5343-A57E-5F2CA504A217}"/>
                </a:ext>
              </a:extLst>
            </p:cNvPr>
            <p:cNvSpPr/>
            <p:nvPr/>
          </p:nvSpPr>
          <p:spPr>
            <a:xfrm>
              <a:off x="4516120" y="3228975"/>
              <a:ext cx="65194" cy="66675"/>
            </a:xfrm>
            <a:custGeom>
              <a:avLst/>
              <a:gdLst>
                <a:gd name="connsiteX0" fmla="*/ 9779 w 65194"/>
                <a:gd name="connsiteY0" fmla="*/ 66675 h 66675"/>
                <a:gd name="connsiteX1" fmla="*/ 9313 w 65194"/>
                <a:gd name="connsiteY1" fmla="*/ 66675 h 66675"/>
                <a:gd name="connsiteX2" fmla="*/ 0 w 65194"/>
                <a:gd name="connsiteY2" fmla="*/ 57150 h 66675"/>
                <a:gd name="connsiteX3" fmla="*/ 55880 w 65194"/>
                <a:gd name="connsiteY3" fmla="*/ 0 h 66675"/>
                <a:gd name="connsiteX4" fmla="*/ 65193 w 65194"/>
                <a:gd name="connsiteY4" fmla="*/ 9525 h 66675"/>
                <a:gd name="connsiteX5" fmla="*/ 55880 w 65194"/>
                <a:gd name="connsiteY5" fmla="*/ 20003 h 66675"/>
                <a:gd name="connsiteX6" fmla="*/ 19092 w 65194"/>
                <a:gd name="connsiteY6" fmla="*/ 58103 h 66675"/>
                <a:gd name="connsiteX7" fmla="*/ 9779 w 65194"/>
                <a:gd name="connsiteY7" fmla="*/ 66675 h 66675"/>
                <a:gd name="connsiteX8" fmla="*/ 9779 w 65194"/>
                <a:gd name="connsiteY8" fmla="*/ 57150 h 66675"/>
                <a:gd name="connsiteX9" fmla="*/ 9779 w 65194"/>
                <a:gd name="connsiteY9" fmla="*/ 5715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194" h="66675">
                  <a:moveTo>
                    <a:pt x="9779" y="66675"/>
                  </a:moveTo>
                  <a:lnTo>
                    <a:pt x="9313" y="66675"/>
                  </a:lnTo>
                  <a:cubicBezTo>
                    <a:pt x="4170" y="66675"/>
                    <a:pt x="0" y="62411"/>
                    <a:pt x="0" y="57150"/>
                  </a:cubicBezTo>
                  <a:cubicBezTo>
                    <a:pt x="253" y="25695"/>
                    <a:pt x="25124" y="259"/>
                    <a:pt x="55880" y="0"/>
                  </a:cubicBezTo>
                  <a:cubicBezTo>
                    <a:pt x="61024" y="0"/>
                    <a:pt x="65193" y="4264"/>
                    <a:pt x="65193" y="9525"/>
                  </a:cubicBezTo>
                  <a:cubicBezTo>
                    <a:pt x="65260" y="14977"/>
                    <a:pt x="61193" y="19553"/>
                    <a:pt x="55880" y="20003"/>
                  </a:cubicBezTo>
                  <a:cubicBezTo>
                    <a:pt x="35488" y="20263"/>
                    <a:pt x="19091" y="37245"/>
                    <a:pt x="19092" y="58103"/>
                  </a:cubicBezTo>
                  <a:cubicBezTo>
                    <a:pt x="18612" y="62988"/>
                    <a:pt x="14580" y="66700"/>
                    <a:pt x="9779" y="66675"/>
                  </a:cubicBezTo>
                  <a:close/>
                  <a:moveTo>
                    <a:pt x="9779" y="57150"/>
                  </a:moveTo>
                  <a:lnTo>
                    <a:pt x="9779" y="57150"/>
                  </a:lnTo>
                  <a:close/>
                </a:path>
              </a:pathLst>
            </a:custGeom>
            <a:grpFill/>
            <a:ln w="9208" cap="flat">
              <a:noFill/>
              <a:prstDash val="solid"/>
              <a:miter/>
            </a:ln>
          </p:spPr>
          <p:txBody>
            <a:bodyPr rtlCol="0" anchor="ctr"/>
            <a:lstStyle/>
            <a:p>
              <a:endParaRPr lang="en-US"/>
            </a:p>
          </p:txBody>
        </p:sp>
        <p:sp>
          <p:nvSpPr>
            <p:cNvPr id="824" name="Freeform 823">
              <a:extLst>
                <a:ext uri="{FF2B5EF4-FFF2-40B4-BE49-F238E27FC236}">
                  <a16:creationId xmlns:a16="http://schemas.microsoft.com/office/drawing/2014/main" id="{D5A50764-C15F-F849-A68C-50F6071969DE}"/>
                </a:ext>
              </a:extLst>
            </p:cNvPr>
            <p:cNvSpPr/>
            <p:nvPr/>
          </p:nvSpPr>
          <p:spPr>
            <a:xfrm>
              <a:off x="4562686" y="3371849"/>
              <a:ext cx="19558" cy="247662"/>
            </a:xfrm>
            <a:custGeom>
              <a:avLst/>
              <a:gdLst>
                <a:gd name="connsiteX0" fmla="*/ 9779 w 19558"/>
                <a:gd name="connsiteY0" fmla="*/ 247651 h 247662"/>
                <a:gd name="connsiteX1" fmla="*/ 9313 w 19558"/>
                <a:gd name="connsiteY1" fmla="*/ 247651 h 247662"/>
                <a:gd name="connsiteX2" fmla="*/ 0 w 19558"/>
                <a:gd name="connsiteY2" fmla="*/ 238126 h 247662"/>
                <a:gd name="connsiteX3" fmla="*/ 0 w 19558"/>
                <a:gd name="connsiteY3" fmla="*/ 9526 h 247662"/>
                <a:gd name="connsiteX4" fmla="*/ 9313 w 19558"/>
                <a:gd name="connsiteY4" fmla="*/ 1 h 247662"/>
                <a:gd name="connsiteX5" fmla="*/ 19558 w 19558"/>
                <a:gd name="connsiteY5" fmla="*/ 9526 h 247662"/>
                <a:gd name="connsiteX6" fmla="*/ 19558 w 19558"/>
                <a:gd name="connsiteY6" fmla="*/ 238126 h 247662"/>
                <a:gd name="connsiteX7" fmla="*/ 10256 w 19558"/>
                <a:gd name="connsiteY7" fmla="*/ 247663 h 247662"/>
                <a:gd name="connsiteX8" fmla="*/ 9779 w 19558"/>
                <a:gd name="connsiteY8" fmla="*/ 247651 h 247662"/>
                <a:gd name="connsiteX9" fmla="*/ 9779 w 19558"/>
                <a:gd name="connsiteY9" fmla="*/ 238126 h 247662"/>
                <a:gd name="connsiteX10" fmla="*/ 9779 w 19558"/>
                <a:gd name="connsiteY10" fmla="*/ 238126 h 24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58" h="247662">
                  <a:moveTo>
                    <a:pt x="9779" y="247651"/>
                  </a:moveTo>
                  <a:lnTo>
                    <a:pt x="9313" y="247651"/>
                  </a:lnTo>
                  <a:cubicBezTo>
                    <a:pt x="4170" y="247651"/>
                    <a:pt x="0" y="243386"/>
                    <a:pt x="0" y="238126"/>
                  </a:cubicBezTo>
                  <a:lnTo>
                    <a:pt x="0" y="9526"/>
                  </a:lnTo>
                  <a:cubicBezTo>
                    <a:pt x="0" y="4265"/>
                    <a:pt x="4170" y="1"/>
                    <a:pt x="9313" y="1"/>
                  </a:cubicBezTo>
                  <a:cubicBezTo>
                    <a:pt x="14644" y="-68"/>
                    <a:pt x="19118" y="4092"/>
                    <a:pt x="19558" y="9526"/>
                  </a:cubicBezTo>
                  <a:lnTo>
                    <a:pt x="19558" y="238126"/>
                  </a:lnTo>
                  <a:cubicBezTo>
                    <a:pt x="19564" y="243386"/>
                    <a:pt x="15400" y="247656"/>
                    <a:pt x="10256" y="247663"/>
                  </a:cubicBezTo>
                  <a:cubicBezTo>
                    <a:pt x="10097" y="247663"/>
                    <a:pt x="9938" y="247659"/>
                    <a:pt x="9779" y="247651"/>
                  </a:cubicBezTo>
                  <a:close/>
                  <a:moveTo>
                    <a:pt x="9779" y="238126"/>
                  </a:moveTo>
                  <a:lnTo>
                    <a:pt x="9779" y="238126"/>
                  </a:lnTo>
                  <a:close/>
                </a:path>
              </a:pathLst>
            </a:custGeom>
            <a:grpFill/>
            <a:ln w="9208" cap="flat">
              <a:noFill/>
              <a:prstDash val="solid"/>
              <a:miter/>
            </a:ln>
          </p:spPr>
          <p:txBody>
            <a:bodyPr rtlCol="0" anchor="ctr"/>
            <a:lstStyle/>
            <a:p>
              <a:endParaRPr lang="en-US"/>
            </a:p>
          </p:txBody>
        </p:sp>
        <p:sp>
          <p:nvSpPr>
            <p:cNvPr id="825" name="Freeform 824">
              <a:extLst>
                <a:ext uri="{FF2B5EF4-FFF2-40B4-BE49-F238E27FC236}">
                  <a16:creationId xmlns:a16="http://schemas.microsoft.com/office/drawing/2014/main" id="{23219050-58FE-7C44-85F9-F67314B276B4}"/>
                </a:ext>
              </a:extLst>
            </p:cNvPr>
            <p:cNvSpPr/>
            <p:nvPr/>
          </p:nvSpPr>
          <p:spPr>
            <a:xfrm>
              <a:off x="4432300" y="3543300"/>
              <a:ext cx="279400" cy="133350"/>
            </a:xfrm>
            <a:custGeom>
              <a:avLst/>
              <a:gdLst>
                <a:gd name="connsiteX0" fmla="*/ 139700 w 279400"/>
                <a:gd name="connsiteY0" fmla="*/ 133350 h 133350"/>
                <a:gd name="connsiteX1" fmla="*/ 0 w 279400"/>
                <a:gd name="connsiteY1" fmla="*/ 66675 h 133350"/>
                <a:gd name="connsiteX2" fmla="*/ 139700 w 279400"/>
                <a:gd name="connsiteY2" fmla="*/ 0 h 133350"/>
                <a:gd name="connsiteX3" fmla="*/ 279400 w 279400"/>
                <a:gd name="connsiteY3" fmla="*/ 66675 h 133350"/>
                <a:gd name="connsiteX4" fmla="*/ 139700 w 279400"/>
                <a:gd name="connsiteY4" fmla="*/ 133350 h 133350"/>
                <a:gd name="connsiteX5" fmla="*/ 139700 w 279400"/>
                <a:gd name="connsiteY5" fmla="*/ 19050 h 133350"/>
                <a:gd name="connsiteX6" fmla="*/ 18627 w 279400"/>
                <a:gd name="connsiteY6" fmla="*/ 66675 h 133350"/>
                <a:gd name="connsiteX7" fmla="*/ 139700 w 279400"/>
                <a:gd name="connsiteY7" fmla="*/ 114300 h 133350"/>
                <a:gd name="connsiteX8" fmla="*/ 260773 w 279400"/>
                <a:gd name="connsiteY8" fmla="*/ 66675 h 133350"/>
                <a:gd name="connsiteX9" fmla="*/ 139700 w 279400"/>
                <a:gd name="connsiteY9" fmla="*/ 190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9400" h="133350">
                  <a:moveTo>
                    <a:pt x="139700" y="133350"/>
                  </a:moveTo>
                  <a:cubicBezTo>
                    <a:pt x="60071" y="133350"/>
                    <a:pt x="0" y="104775"/>
                    <a:pt x="0" y="66675"/>
                  </a:cubicBezTo>
                  <a:cubicBezTo>
                    <a:pt x="0" y="28575"/>
                    <a:pt x="60071" y="0"/>
                    <a:pt x="139700" y="0"/>
                  </a:cubicBezTo>
                  <a:cubicBezTo>
                    <a:pt x="219329" y="0"/>
                    <a:pt x="279400" y="28575"/>
                    <a:pt x="279400" y="66675"/>
                  </a:cubicBezTo>
                  <a:cubicBezTo>
                    <a:pt x="279400" y="104775"/>
                    <a:pt x="219329" y="133350"/>
                    <a:pt x="139700" y="133350"/>
                  </a:cubicBezTo>
                  <a:close/>
                  <a:moveTo>
                    <a:pt x="139700" y="19050"/>
                  </a:moveTo>
                  <a:cubicBezTo>
                    <a:pt x="68360" y="19050"/>
                    <a:pt x="18627" y="44196"/>
                    <a:pt x="18627" y="66675"/>
                  </a:cubicBezTo>
                  <a:cubicBezTo>
                    <a:pt x="18627" y="89154"/>
                    <a:pt x="68360" y="114300"/>
                    <a:pt x="139700" y="114300"/>
                  </a:cubicBezTo>
                  <a:cubicBezTo>
                    <a:pt x="211040" y="114300"/>
                    <a:pt x="260773" y="89154"/>
                    <a:pt x="260773" y="66675"/>
                  </a:cubicBezTo>
                  <a:cubicBezTo>
                    <a:pt x="260773" y="44196"/>
                    <a:pt x="211040" y="19050"/>
                    <a:pt x="139700" y="19050"/>
                  </a:cubicBezTo>
                  <a:close/>
                </a:path>
              </a:pathLst>
            </a:custGeom>
            <a:grpFill/>
            <a:ln w="9208" cap="flat">
              <a:noFill/>
              <a:prstDash val="solid"/>
              <a:miter/>
            </a:ln>
          </p:spPr>
          <p:txBody>
            <a:bodyPr rtlCol="0" anchor="ctr"/>
            <a:lstStyle/>
            <a:p>
              <a:endParaRPr lang="en-US"/>
            </a:p>
          </p:txBody>
        </p:sp>
      </p:grpSp>
      <p:grpSp>
        <p:nvGrpSpPr>
          <p:cNvPr id="826" name="Graphic 420">
            <a:extLst>
              <a:ext uri="{FF2B5EF4-FFF2-40B4-BE49-F238E27FC236}">
                <a16:creationId xmlns:a16="http://schemas.microsoft.com/office/drawing/2014/main" id="{C729FAFD-F4AF-484F-A23F-0C97D8563615}"/>
              </a:ext>
            </a:extLst>
          </p:cNvPr>
          <p:cNvGrpSpPr/>
          <p:nvPr userDrawn="1"/>
        </p:nvGrpSpPr>
        <p:grpSpPr>
          <a:xfrm>
            <a:off x="3803665" y="3520004"/>
            <a:ext cx="253007" cy="205673"/>
            <a:chOff x="4456293" y="3333749"/>
            <a:chExt cx="230006" cy="186975"/>
          </a:xfrm>
          <a:solidFill>
            <a:schemeClr val="accent1"/>
          </a:solidFill>
        </p:grpSpPr>
        <p:sp>
          <p:nvSpPr>
            <p:cNvPr id="827" name="Freeform 826">
              <a:extLst>
                <a:ext uri="{FF2B5EF4-FFF2-40B4-BE49-F238E27FC236}">
                  <a16:creationId xmlns:a16="http://schemas.microsoft.com/office/drawing/2014/main" id="{B257534A-C8E8-AB41-B3A5-4B44B8513D27}"/>
                </a:ext>
              </a:extLst>
            </p:cNvPr>
            <p:cNvSpPr/>
            <p:nvPr/>
          </p:nvSpPr>
          <p:spPr>
            <a:xfrm>
              <a:off x="4457700" y="3473100"/>
              <a:ext cx="228600" cy="47624"/>
            </a:xfrm>
            <a:custGeom>
              <a:avLst/>
              <a:gdLst>
                <a:gd name="connsiteX0" fmla="*/ 213931 w 228600"/>
                <a:gd name="connsiteY0" fmla="*/ 19050 h 47624"/>
                <a:gd name="connsiteX1" fmla="*/ 213931 w 228600"/>
                <a:gd name="connsiteY1" fmla="*/ 0 h 47624"/>
                <a:gd name="connsiteX2" fmla="*/ 130683 w 228600"/>
                <a:gd name="connsiteY2" fmla="*/ 0 h 47624"/>
                <a:gd name="connsiteX3" fmla="*/ 130683 w 228600"/>
                <a:gd name="connsiteY3" fmla="*/ 19050 h 47624"/>
                <a:gd name="connsiteX4" fmla="*/ 116015 w 228600"/>
                <a:gd name="connsiteY4" fmla="*/ 19050 h 47624"/>
                <a:gd name="connsiteX5" fmla="*/ 116015 w 228600"/>
                <a:gd name="connsiteY5" fmla="*/ 38100 h 47624"/>
                <a:gd name="connsiteX6" fmla="*/ 0 w 228600"/>
                <a:gd name="connsiteY6" fmla="*/ 38100 h 47624"/>
                <a:gd name="connsiteX7" fmla="*/ 0 w 228600"/>
                <a:gd name="connsiteY7" fmla="*/ 47625 h 47624"/>
                <a:gd name="connsiteX8" fmla="*/ 228600 w 228600"/>
                <a:gd name="connsiteY8" fmla="*/ 47625 h 47624"/>
                <a:gd name="connsiteX9" fmla="*/ 228600 w 228600"/>
                <a:gd name="connsiteY9" fmla="*/ 19050 h 47624"/>
                <a:gd name="connsiteX10" fmla="*/ 140208 w 228600"/>
                <a:gd name="connsiteY10" fmla="*/ 9525 h 47624"/>
                <a:gd name="connsiteX11" fmla="*/ 204406 w 228600"/>
                <a:gd name="connsiteY11" fmla="*/ 9525 h 47624"/>
                <a:gd name="connsiteX12" fmla="*/ 204406 w 228600"/>
                <a:gd name="connsiteY12" fmla="*/ 19050 h 47624"/>
                <a:gd name="connsiteX13" fmla="*/ 140208 w 228600"/>
                <a:gd name="connsiteY13" fmla="*/ 19050 h 47624"/>
                <a:gd name="connsiteX14" fmla="*/ 125540 w 228600"/>
                <a:gd name="connsiteY14" fmla="*/ 38100 h 47624"/>
                <a:gd name="connsiteX15" fmla="*/ 125540 w 228600"/>
                <a:gd name="connsiteY15" fmla="*/ 28575 h 47624"/>
                <a:gd name="connsiteX16" fmla="*/ 219075 w 228600"/>
                <a:gd name="connsiteY16" fmla="*/ 28575 h 47624"/>
                <a:gd name="connsiteX17" fmla="*/ 219075 w 228600"/>
                <a:gd name="connsiteY17" fmla="*/ 38100 h 4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8600" h="47624">
                  <a:moveTo>
                    <a:pt x="213931" y="19050"/>
                  </a:moveTo>
                  <a:lnTo>
                    <a:pt x="213931" y="0"/>
                  </a:lnTo>
                  <a:lnTo>
                    <a:pt x="130683" y="0"/>
                  </a:lnTo>
                  <a:lnTo>
                    <a:pt x="130683" y="19050"/>
                  </a:lnTo>
                  <a:lnTo>
                    <a:pt x="116015" y="19050"/>
                  </a:lnTo>
                  <a:lnTo>
                    <a:pt x="116015" y="38100"/>
                  </a:lnTo>
                  <a:lnTo>
                    <a:pt x="0" y="38100"/>
                  </a:lnTo>
                  <a:lnTo>
                    <a:pt x="0" y="47625"/>
                  </a:lnTo>
                  <a:lnTo>
                    <a:pt x="228600" y="47625"/>
                  </a:lnTo>
                  <a:lnTo>
                    <a:pt x="228600" y="19050"/>
                  </a:lnTo>
                  <a:close/>
                  <a:moveTo>
                    <a:pt x="140208" y="9525"/>
                  </a:moveTo>
                  <a:lnTo>
                    <a:pt x="204406" y="9525"/>
                  </a:lnTo>
                  <a:lnTo>
                    <a:pt x="204406" y="19050"/>
                  </a:lnTo>
                  <a:lnTo>
                    <a:pt x="140208" y="19050"/>
                  </a:lnTo>
                  <a:close/>
                  <a:moveTo>
                    <a:pt x="125540" y="38100"/>
                  </a:moveTo>
                  <a:lnTo>
                    <a:pt x="125540" y="28575"/>
                  </a:lnTo>
                  <a:lnTo>
                    <a:pt x="219075" y="28575"/>
                  </a:lnTo>
                  <a:lnTo>
                    <a:pt x="219075" y="38100"/>
                  </a:lnTo>
                  <a:close/>
                </a:path>
              </a:pathLst>
            </a:custGeom>
            <a:grpFill/>
            <a:ln w="9525" cap="flat">
              <a:noFill/>
              <a:prstDash val="solid"/>
              <a:miter/>
            </a:ln>
          </p:spPr>
          <p:txBody>
            <a:bodyPr rtlCol="0" anchor="ctr"/>
            <a:lstStyle/>
            <a:p>
              <a:endParaRPr lang="en-US"/>
            </a:p>
          </p:txBody>
        </p:sp>
        <p:sp>
          <p:nvSpPr>
            <p:cNvPr id="828" name="Freeform 827">
              <a:extLst>
                <a:ext uri="{FF2B5EF4-FFF2-40B4-BE49-F238E27FC236}">
                  <a16:creationId xmlns:a16="http://schemas.microsoft.com/office/drawing/2014/main" id="{6F9883E5-68A9-3246-BCAD-927FC3AFE04F}"/>
                </a:ext>
              </a:extLst>
            </p:cNvPr>
            <p:cNvSpPr/>
            <p:nvPr/>
          </p:nvSpPr>
          <p:spPr>
            <a:xfrm>
              <a:off x="4631626" y="3380327"/>
              <a:ext cx="9525" cy="39909"/>
            </a:xfrm>
            <a:custGeom>
              <a:avLst/>
              <a:gdLst>
                <a:gd name="connsiteX0" fmla="*/ 0 w 9525"/>
                <a:gd name="connsiteY0" fmla="*/ 0 h 39909"/>
                <a:gd name="connsiteX1" fmla="*/ 9525 w 9525"/>
                <a:gd name="connsiteY1" fmla="*/ 0 h 39909"/>
                <a:gd name="connsiteX2" fmla="*/ 9525 w 9525"/>
                <a:gd name="connsiteY2" fmla="*/ 39910 h 39909"/>
                <a:gd name="connsiteX3" fmla="*/ 0 w 9525"/>
                <a:gd name="connsiteY3" fmla="*/ 39910 h 39909"/>
              </a:gdLst>
              <a:ahLst/>
              <a:cxnLst>
                <a:cxn ang="0">
                  <a:pos x="connsiteX0" y="connsiteY0"/>
                </a:cxn>
                <a:cxn ang="0">
                  <a:pos x="connsiteX1" y="connsiteY1"/>
                </a:cxn>
                <a:cxn ang="0">
                  <a:pos x="connsiteX2" y="connsiteY2"/>
                </a:cxn>
                <a:cxn ang="0">
                  <a:pos x="connsiteX3" y="connsiteY3"/>
                </a:cxn>
              </a:cxnLst>
              <a:rect l="l" t="t" r="r" b="b"/>
              <a:pathLst>
                <a:path w="9525" h="39909">
                  <a:moveTo>
                    <a:pt x="0" y="0"/>
                  </a:moveTo>
                  <a:lnTo>
                    <a:pt x="9525" y="0"/>
                  </a:lnTo>
                  <a:lnTo>
                    <a:pt x="9525" y="39910"/>
                  </a:lnTo>
                  <a:lnTo>
                    <a:pt x="0" y="39910"/>
                  </a:lnTo>
                  <a:close/>
                </a:path>
              </a:pathLst>
            </a:custGeom>
            <a:grpFill/>
            <a:ln w="9525" cap="flat">
              <a:noFill/>
              <a:prstDash val="solid"/>
              <a:miter/>
            </a:ln>
          </p:spPr>
          <p:txBody>
            <a:bodyPr rtlCol="0" anchor="ctr"/>
            <a:lstStyle/>
            <a:p>
              <a:endParaRPr lang="en-US"/>
            </a:p>
          </p:txBody>
        </p:sp>
        <p:sp>
          <p:nvSpPr>
            <p:cNvPr id="829" name="Freeform 828">
              <a:extLst>
                <a:ext uri="{FF2B5EF4-FFF2-40B4-BE49-F238E27FC236}">
                  <a16:creationId xmlns:a16="http://schemas.microsoft.com/office/drawing/2014/main" id="{F1E41C68-7CFB-9D4F-8B80-02BAB28A66F2}"/>
                </a:ext>
              </a:extLst>
            </p:cNvPr>
            <p:cNvSpPr/>
            <p:nvPr/>
          </p:nvSpPr>
          <p:spPr>
            <a:xfrm>
              <a:off x="4456293" y="3333749"/>
              <a:ext cx="212385" cy="130969"/>
            </a:xfrm>
            <a:custGeom>
              <a:avLst/>
              <a:gdLst>
                <a:gd name="connsiteX0" fmla="*/ 22171 w 212385"/>
                <a:gd name="connsiteY0" fmla="*/ 86201 h 130969"/>
                <a:gd name="connsiteX1" fmla="*/ 37601 w 212385"/>
                <a:gd name="connsiteY1" fmla="*/ 79343 h 130969"/>
                <a:gd name="connsiteX2" fmla="*/ 128946 w 212385"/>
                <a:gd name="connsiteY2" fmla="*/ 79343 h 130969"/>
                <a:gd name="connsiteX3" fmla="*/ 144091 w 212385"/>
                <a:gd name="connsiteY3" fmla="*/ 85058 h 130969"/>
                <a:gd name="connsiteX4" fmla="*/ 144091 w 212385"/>
                <a:gd name="connsiteY4" fmla="*/ 96298 h 130969"/>
                <a:gd name="connsiteX5" fmla="*/ 135518 w 212385"/>
                <a:gd name="connsiteY5" fmla="*/ 106775 h 130969"/>
                <a:gd name="connsiteX6" fmla="*/ 135518 w 212385"/>
                <a:gd name="connsiteY6" fmla="*/ 120015 h 130969"/>
                <a:gd name="connsiteX7" fmla="*/ 146281 w 212385"/>
                <a:gd name="connsiteY7" fmla="*/ 130969 h 130969"/>
                <a:gd name="connsiteX8" fmla="*/ 146472 w 212385"/>
                <a:gd name="connsiteY8" fmla="*/ 130969 h 130969"/>
                <a:gd name="connsiteX9" fmla="*/ 201431 w 212385"/>
                <a:gd name="connsiteY9" fmla="*/ 130969 h 130969"/>
                <a:gd name="connsiteX10" fmla="*/ 212385 w 212385"/>
                <a:gd name="connsiteY10" fmla="*/ 120015 h 130969"/>
                <a:gd name="connsiteX11" fmla="*/ 212385 w 212385"/>
                <a:gd name="connsiteY11" fmla="*/ 106775 h 130969"/>
                <a:gd name="connsiteX12" fmla="*/ 203717 w 212385"/>
                <a:gd name="connsiteY12" fmla="*/ 96298 h 130969"/>
                <a:gd name="connsiteX13" fmla="*/ 203717 w 212385"/>
                <a:gd name="connsiteY13" fmla="*/ 34671 h 130969"/>
                <a:gd name="connsiteX14" fmla="*/ 212385 w 212385"/>
                <a:gd name="connsiteY14" fmla="*/ 24194 h 130969"/>
                <a:gd name="connsiteX15" fmla="*/ 212385 w 212385"/>
                <a:gd name="connsiteY15" fmla="*/ 10954 h 130969"/>
                <a:gd name="connsiteX16" fmla="*/ 201431 w 212385"/>
                <a:gd name="connsiteY16" fmla="*/ 0 h 130969"/>
                <a:gd name="connsiteX17" fmla="*/ 146472 w 212385"/>
                <a:gd name="connsiteY17" fmla="*/ 0 h 130969"/>
                <a:gd name="connsiteX18" fmla="*/ 135518 w 212385"/>
                <a:gd name="connsiteY18" fmla="*/ 10954 h 130969"/>
                <a:gd name="connsiteX19" fmla="*/ 135518 w 212385"/>
                <a:gd name="connsiteY19" fmla="*/ 24194 h 130969"/>
                <a:gd name="connsiteX20" fmla="*/ 144091 w 212385"/>
                <a:gd name="connsiteY20" fmla="*/ 34671 h 130969"/>
                <a:gd name="connsiteX21" fmla="*/ 144091 w 212385"/>
                <a:gd name="connsiteY21" fmla="*/ 46006 h 130969"/>
                <a:gd name="connsiteX22" fmla="*/ 129232 w 212385"/>
                <a:gd name="connsiteY22" fmla="*/ 51626 h 130969"/>
                <a:gd name="connsiteX23" fmla="*/ 37506 w 212385"/>
                <a:gd name="connsiteY23" fmla="*/ 51626 h 130969"/>
                <a:gd name="connsiteX24" fmla="*/ 22171 w 212385"/>
                <a:gd name="connsiteY24" fmla="*/ 44768 h 130969"/>
                <a:gd name="connsiteX25" fmla="*/ 48 w 212385"/>
                <a:gd name="connsiteY25" fmla="*/ 64079 h 130969"/>
                <a:gd name="connsiteX26" fmla="*/ 19360 w 212385"/>
                <a:gd name="connsiteY26" fmla="*/ 86201 h 130969"/>
                <a:gd name="connsiteX27" fmla="*/ 22171 w 212385"/>
                <a:gd name="connsiteY27" fmla="*/ 86201 h 130969"/>
                <a:gd name="connsiteX28" fmla="*/ 194383 w 212385"/>
                <a:gd name="connsiteY28" fmla="*/ 95726 h 130969"/>
                <a:gd name="connsiteX29" fmla="*/ 153806 w 212385"/>
                <a:gd name="connsiteY29" fmla="*/ 95726 h 130969"/>
                <a:gd name="connsiteX30" fmla="*/ 153806 w 212385"/>
                <a:gd name="connsiteY30" fmla="*/ 35147 h 130969"/>
                <a:gd name="connsiteX31" fmla="*/ 194573 w 212385"/>
                <a:gd name="connsiteY31" fmla="*/ 35147 h 130969"/>
                <a:gd name="connsiteX32" fmla="*/ 203051 w 212385"/>
                <a:gd name="connsiteY32" fmla="*/ 119920 h 130969"/>
                <a:gd name="connsiteX33" fmla="*/ 201622 w 212385"/>
                <a:gd name="connsiteY33" fmla="*/ 121349 h 130969"/>
                <a:gd name="connsiteX34" fmla="*/ 146472 w 212385"/>
                <a:gd name="connsiteY34" fmla="*/ 121349 h 130969"/>
                <a:gd name="connsiteX35" fmla="*/ 145043 w 212385"/>
                <a:gd name="connsiteY35" fmla="*/ 119920 h 130969"/>
                <a:gd name="connsiteX36" fmla="*/ 145043 w 212385"/>
                <a:gd name="connsiteY36" fmla="*/ 106775 h 130969"/>
                <a:gd name="connsiteX37" fmla="*/ 146472 w 212385"/>
                <a:gd name="connsiteY37" fmla="*/ 105347 h 130969"/>
                <a:gd name="connsiteX38" fmla="*/ 201431 w 212385"/>
                <a:gd name="connsiteY38" fmla="*/ 105347 h 130969"/>
                <a:gd name="connsiteX39" fmla="*/ 202860 w 212385"/>
                <a:gd name="connsiteY39" fmla="*/ 106775 h 130969"/>
                <a:gd name="connsiteX40" fmla="*/ 145043 w 212385"/>
                <a:gd name="connsiteY40" fmla="*/ 10954 h 130969"/>
                <a:gd name="connsiteX41" fmla="*/ 146472 w 212385"/>
                <a:gd name="connsiteY41" fmla="*/ 9525 h 130969"/>
                <a:gd name="connsiteX42" fmla="*/ 201431 w 212385"/>
                <a:gd name="connsiteY42" fmla="*/ 9525 h 130969"/>
                <a:gd name="connsiteX43" fmla="*/ 202860 w 212385"/>
                <a:gd name="connsiteY43" fmla="*/ 10954 h 130969"/>
                <a:gd name="connsiteX44" fmla="*/ 202860 w 212385"/>
                <a:gd name="connsiteY44" fmla="*/ 24194 h 130969"/>
                <a:gd name="connsiteX45" fmla="*/ 201431 w 212385"/>
                <a:gd name="connsiteY45" fmla="*/ 25622 h 130969"/>
                <a:gd name="connsiteX46" fmla="*/ 146472 w 212385"/>
                <a:gd name="connsiteY46" fmla="*/ 25622 h 130969"/>
                <a:gd name="connsiteX47" fmla="*/ 145043 w 212385"/>
                <a:gd name="connsiteY47" fmla="*/ 24194 h 130969"/>
                <a:gd name="connsiteX48" fmla="*/ 144281 w 212385"/>
                <a:gd name="connsiteY48" fmla="*/ 74867 h 130969"/>
                <a:gd name="connsiteX49" fmla="*/ 134756 w 212385"/>
                <a:gd name="connsiteY49" fmla="*/ 71247 h 130969"/>
                <a:gd name="connsiteX50" fmla="*/ 134756 w 212385"/>
                <a:gd name="connsiteY50" fmla="*/ 59722 h 130969"/>
                <a:gd name="connsiteX51" fmla="*/ 144281 w 212385"/>
                <a:gd name="connsiteY51" fmla="*/ 56198 h 130969"/>
                <a:gd name="connsiteX52" fmla="*/ 125231 w 212385"/>
                <a:gd name="connsiteY52" fmla="*/ 61151 h 130969"/>
                <a:gd name="connsiteX53" fmla="*/ 125231 w 212385"/>
                <a:gd name="connsiteY53" fmla="*/ 69818 h 130969"/>
                <a:gd name="connsiteX54" fmla="*/ 115706 w 212385"/>
                <a:gd name="connsiteY54" fmla="*/ 69818 h 130969"/>
                <a:gd name="connsiteX55" fmla="*/ 115706 w 212385"/>
                <a:gd name="connsiteY55" fmla="*/ 61151 h 130969"/>
                <a:gd name="connsiteX56" fmla="*/ 22171 w 212385"/>
                <a:gd name="connsiteY56" fmla="*/ 54293 h 130969"/>
                <a:gd name="connsiteX57" fmla="*/ 31124 w 212385"/>
                <a:gd name="connsiteY57" fmla="*/ 58769 h 130969"/>
                <a:gd name="connsiteX58" fmla="*/ 35220 w 212385"/>
                <a:gd name="connsiteY58" fmla="*/ 61150 h 130969"/>
                <a:gd name="connsiteX59" fmla="*/ 106181 w 212385"/>
                <a:gd name="connsiteY59" fmla="*/ 61151 h 130969"/>
                <a:gd name="connsiteX60" fmla="*/ 106181 w 212385"/>
                <a:gd name="connsiteY60" fmla="*/ 69818 h 130969"/>
                <a:gd name="connsiteX61" fmla="*/ 35887 w 212385"/>
                <a:gd name="connsiteY61" fmla="*/ 69818 h 130969"/>
                <a:gd name="connsiteX62" fmla="*/ 31696 w 212385"/>
                <a:gd name="connsiteY62" fmla="*/ 71438 h 130969"/>
                <a:gd name="connsiteX63" fmla="*/ 31220 w 212385"/>
                <a:gd name="connsiteY63" fmla="*/ 72104 h 130969"/>
                <a:gd name="connsiteX64" fmla="*/ 15530 w 212385"/>
                <a:gd name="connsiteY64" fmla="*/ 74649 h 130969"/>
                <a:gd name="connsiteX65" fmla="*/ 12985 w 212385"/>
                <a:gd name="connsiteY65" fmla="*/ 58959 h 130969"/>
                <a:gd name="connsiteX66" fmla="*/ 22171 w 212385"/>
                <a:gd name="connsiteY66" fmla="*/ 54293 h 130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12385" h="130969">
                  <a:moveTo>
                    <a:pt x="22171" y="86201"/>
                  </a:moveTo>
                  <a:cubicBezTo>
                    <a:pt x="28056" y="86216"/>
                    <a:pt x="33669" y="83722"/>
                    <a:pt x="37601" y="79343"/>
                  </a:cubicBezTo>
                  <a:lnTo>
                    <a:pt x="128946" y="79343"/>
                  </a:lnTo>
                  <a:lnTo>
                    <a:pt x="144091" y="85058"/>
                  </a:lnTo>
                  <a:lnTo>
                    <a:pt x="144091" y="96298"/>
                  </a:lnTo>
                  <a:cubicBezTo>
                    <a:pt x="139120" y="97331"/>
                    <a:pt x="135547" y="101698"/>
                    <a:pt x="135518" y="106775"/>
                  </a:cubicBezTo>
                  <a:lnTo>
                    <a:pt x="135518" y="120015"/>
                  </a:lnTo>
                  <a:cubicBezTo>
                    <a:pt x="135466" y="126012"/>
                    <a:pt x="140284" y="130916"/>
                    <a:pt x="146281" y="130969"/>
                  </a:cubicBezTo>
                  <a:cubicBezTo>
                    <a:pt x="146345" y="130969"/>
                    <a:pt x="146408" y="130969"/>
                    <a:pt x="146472" y="130969"/>
                  </a:cubicBezTo>
                  <a:lnTo>
                    <a:pt x="201431" y="130969"/>
                  </a:lnTo>
                  <a:cubicBezTo>
                    <a:pt x="207481" y="130969"/>
                    <a:pt x="212385" y="126065"/>
                    <a:pt x="212385" y="120015"/>
                  </a:cubicBezTo>
                  <a:lnTo>
                    <a:pt x="212385" y="106775"/>
                  </a:lnTo>
                  <a:cubicBezTo>
                    <a:pt x="212347" y="101669"/>
                    <a:pt x="208726" y="97292"/>
                    <a:pt x="203717" y="96298"/>
                  </a:cubicBezTo>
                  <a:lnTo>
                    <a:pt x="203717" y="34671"/>
                  </a:lnTo>
                  <a:cubicBezTo>
                    <a:pt x="208726" y="33677"/>
                    <a:pt x="212347" y="29300"/>
                    <a:pt x="212385" y="24194"/>
                  </a:cubicBezTo>
                  <a:lnTo>
                    <a:pt x="212385" y="10954"/>
                  </a:lnTo>
                  <a:cubicBezTo>
                    <a:pt x="212333" y="4926"/>
                    <a:pt x="207459" y="52"/>
                    <a:pt x="201431" y="0"/>
                  </a:cubicBezTo>
                  <a:lnTo>
                    <a:pt x="146472" y="0"/>
                  </a:lnTo>
                  <a:cubicBezTo>
                    <a:pt x="140423" y="0"/>
                    <a:pt x="135518" y="4904"/>
                    <a:pt x="135518" y="10954"/>
                  </a:cubicBezTo>
                  <a:lnTo>
                    <a:pt x="135518" y="24194"/>
                  </a:lnTo>
                  <a:cubicBezTo>
                    <a:pt x="135547" y="29271"/>
                    <a:pt x="139120" y="33638"/>
                    <a:pt x="144091" y="34671"/>
                  </a:cubicBezTo>
                  <a:lnTo>
                    <a:pt x="144091" y="46006"/>
                  </a:lnTo>
                  <a:lnTo>
                    <a:pt x="129232" y="51626"/>
                  </a:lnTo>
                  <a:lnTo>
                    <a:pt x="37506" y="51626"/>
                  </a:lnTo>
                  <a:cubicBezTo>
                    <a:pt x="33610" y="47252"/>
                    <a:pt x="28028" y="44755"/>
                    <a:pt x="22171" y="44768"/>
                  </a:cubicBezTo>
                  <a:cubicBezTo>
                    <a:pt x="10729" y="43991"/>
                    <a:pt x="825" y="52637"/>
                    <a:pt x="48" y="64079"/>
                  </a:cubicBezTo>
                  <a:cubicBezTo>
                    <a:pt x="-728" y="75520"/>
                    <a:pt x="7918" y="85425"/>
                    <a:pt x="19360" y="86201"/>
                  </a:cubicBezTo>
                  <a:cubicBezTo>
                    <a:pt x="20296" y="86265"/>
                    <a:pt x="21235" y="86265"/>
                    <a:pt x="22171" y="86201"/>
                  </a:cubicBezTo>
                  <a:close/>
                  <a:moveTo>
                    <a:pt x="194383" y="95726"/>
                  </a:moveTo>
                  <a:lnTo>
                    <a:pt x="153806" y="95726"/>
                  </a:lnTo>
                  <a:lnTo>
                    <a:pt x="153806" y="35147"/>
                  </a:lnTo>
                  <a:lnTo>
                    <a:pt x="194573" y="35147"/>
                  </a:lnTo>
                  <a:close/>
                  <a:moveTo>
                    <a:pt x="203051" y="119920"/>
                  </a:moveTo>
                  <a:cubicBezTo>
                    <a:pt x="203051" y="120709"/>
                    <a:pt x="202411" y="121349"/>
                    <a:pt x="201622" y="121349"/>
                  </a:cubicBezTo>
                  <a:lnTo>
                    <a:pt x="146472" y="121349"/>
                  </a:lnTo>
                  <a:cubicBezTo>
                    <a:pt x="145683" y="121349"/>
                    <a:pt x="145043" y="120709"/>
                    <a:pt x="145043" y="119920"/>
                  </a:cubicBezTo>
                  <a:lnTo>
                    <a:pt x="145043" y="106775"/>
                  </a:lnTo>
                  <a:cubicBezTo>
                    <a:pt x="145043" y="105986"/>
                    <a:pt x="145683" y="105347"/>
                    <a:pt x="146472" y="105347"/>
                  </a:cubicBezTo>
                  <a:lnTo>
                    <a:pt x="201431" y="105347"/>
                  </a:lnTo>
                  <a:cubicBezTo>
                    <a:pt x="202220" y="105347"/>
                    <a:pt x="202860" y="105986"/>
                    <a:pt x="202860" y="106775"/>
                  </a:cubicBezTo>
                  <a:close/>
                  <a:moveTo>
                    <a:pt x="145043" y="10954"/>
                  </a:moveTo>
                  <a:cubicBezTo>
                    <a:pt x="145043" y="10165"/>
                    <a:pt x="145683" y="9525"/>
                    <a:pt x="146472" y="9525"/>
                  </a:cubicBezTo>
                  <a:lnTo>
                    <a:pt x="201431" y="9525"/>
                  </a:lnTo>
                  <a:cubicBezTo>
                    <a:pt x="202220" y="9525"/>
                    <a:pt x="202860" y="10165"/>
                    <a:pt x="202860" y="10954"/>
                  </a:cubicBezTo>
                  <a:lnTo>
                    <a:pt x="202860" y="24194"/>
                  </a:lnTo>
                  <a:cubicBezTo>
                    <a:pt x="202860" y="24983"/>
                    <a:pt x="202220" y="25622"/>
                    <a:pt x="201431" y="25622"/>
                  </a:cubicBezTo>
                  <a:lnTo>
                    <a:pt x="146472" y="25622"/>
                  </a:lnTo>
                  <a:cubicBezTo>
                    <a:pt x="145683" y="25622"/>
                    <a:pt x="145043" y="24983"/>
                    <a:pt x="145043" y="24194"/>
                  </a:cubicBezTo>
                  <a:close/>
                  <a:moveTo>
                    <a:pt x="144281" y="74867"/>
                  </a:moveTo>
                  <a:lnTo>
                    <a:pt x="134756" y="71247"/>
                  </a:lnTo>
                  <a:lnTo>
                    <a:pt x="134756" y="59722"/>
                  </a:lnTo>
                  <a:lnTo>
                    <a:pt x="144281" y="56198"/>
                  </a:lnTo>
                  <a:close/>
                  <a:moveTo>
                    <a:pt x="125231" y="61151"/>
                  </a:moveTo>
                  <a:lnTo>
                    <a:pt x="125231" y="69818"/>
                  </a:lnTo>
                  <a:lnTo>
                    <a:pt x="115706" y="69818"/>
                  </a:lnTo>
                  <a:lnTo>
                    <a:pt x="115706" y="61151"/>
                  </a:lnTo>
                  <a:close/>
                  <a:moveTo>
                    <a:pt x="22171" y="54293"/>
                  </a:moveTo>
                  <a:cubicBezTo>
                    <a:pt x="25699" y="54270"/>
                    <a:pt x="29026" y="55933"/>
                    <a:pt x="31124" y="58769"/>
                  </a:cubicBezTo>
                  <a:cubicBezTo>
                    <a:pt x="31970" y="60234"/>
                    <a:pt x="33529" y="61140"/>
                    <a:pt x="35220" y="61150"/>
                  </a:cubicBezTo>
                  <a:lnTo>
                    <a:pt x="106181" y="61151"/>
                  </a:lnTo>
                  <a:lnTo>
                    <a:pt x="106181" y="69818"/>
                  </a:lnTo>
                  <a:lnTo>
                    <a:pt x="35887" y="69818"/>
                  </a:lnTo>
                  <a:cubicBezTo>
                    <a:pt x="34309" y="69641"/>
                    <a:pt x="32744" y="70245"/>
                    <a:pt x="31696" y="71438"/>
                  </a:cubicBezTo>
                  <a:cubicBezTo>
                    <a:pt x="31486" y="71618"/>
                    <a:pt x="31322" y="71847"/>
                    <a:pt x="31220" y="72104"/>
                  </a:cubicBezTo>
                  <a:cubicBezTo>
                    <a:pt x="27590" y="77140"/>
                    <a:pt x="20565" y="78279"/>
                    <a:pt x="15530" y="74649"/>
                  </a:cubicBezTo>
                  <a:cubicBezTo>
                    <a:pt x="10494" y="71019"/>
                    <a:pt x="9355" y="63995"/>
                    <a:pt x="12985" y="58959"/>
                  </a:cubicBezTo>
                  <a:cubicBezTo>
                    <a:pt x="15111" y="56009"/>
                    <a:pt x="18534" y="54270"/>
                    <a:pt x="22171" y="54293"/>
                  </a:cubicBezTo>
                  <a:close/>
                </a:path>
              </a:pathLst>
            </a:custGeom>
            <a:grpFill/>
            <a:ln w="9525" cap="flat">
              <a:noFill/>
              <a:prstDash val="solid"/>
              <a:miter/>
            </a:ln>
          </p:spPr>
          <p:txBody>
            <a:bodyPr rtlCol="0" anchor="ctr"/>
            <a:lstStyle/>
            <a:p>
              <a:endParaRPr lang="en-US"/>
            </a:p>
          </p:txBody>
        </p:sp>
      </p:grpSp>
      <p:grpSp>
        <p:nvGrpSpPr>
          <p:cNvPr id="830" name="Graphic 426">
            <a:extLst>
              <a:ext uri="{FF2B5EF4-FFF2-40B4-BE49-F238E27FC236}">
                <a16:creationId xmlns:a16="http://schemas.microsoft.com/office/drawing/2014/main" id="{76F89D4E-A978-424A-9ECF-9B28AE9A682E}"/>
              </a:ext>
            </a:extLst>
          </p:cNvPr>
          <p:cNvGrpSpPr/>
          <p:nvPr userDrawn="1"/>
        </p:nvGrpSpPr>
        <p:grpSpPr>
          <a:xfrm>
            <a:off x="3853333" y="4094374"/>
            <a:ext cx="153670" cy="204860"/>
            <a:chOff x="4502150" y="3333749"/>
            <a:chExt cx="139700" cy="186236"/>
          </a:xfrm>
          <a:solidFill>
            <a:schemeClr val="accent1"/>
          </a:solidFill>
        </p:grpSpPr>
        <p:sp>
          <p:nvSpPr>
            <p:cNvPr id="831" name="Freeform 830">
              <a:extLst>
                <a:ext uri="{FF2B5EF4-FFF2-40B4-BE49-F238E27FC236}">
                  <a16:creationId xmlns:a16="http://schemas.microsoft.com/office/drawing/2014/main" id="{DFACCCC3-434E-E943-B49E-D6ADAEC2FB53}"/>
                </a:ext>
              </a:extLst>
            </p:cNvPr>
            <p:cNvSpPr/>
            <p:nvPr/>
          </p:nvSpPr>
          <p:spPr>
            <a:xfrm>
              <a:off x="4537168" y="3401876"/>
              <a:ext cx="72085" cy="9071"/>
            </a:xfrm>
            <a:custGeom>
              <a:avLst/>
              <a:gdLst>
                <a:gd name="connsiteX0" fmla="*/ 0 w 72085"/>
                <a:gd name="connsiteY0" fmla="*/ 0 h 9071"/>
                <a:gd name="connsiteX1" fmla="*/ 72085 w 72085"/>
                <a:gd name="connsiteY1" fmla="*/ 0 h 9071"/>
                <a:gd name="connsiteX2" fmla="*/ 72085 w 72085"/>
                <a:gd name="connsiteY2" fmla="*/ 9071 h 9071"/>
                <a:gd name="connsiteX3" fmla="*/ 0 w 72085"/>
                <a:gd name="connsiteY3" fmla="*/ 9071 h 9071"/>
              </a:gdLst>
              <a:ahLst/>
              <a:cxnLst>
                <a:cxn ang="0">
                  <a:pos x="connsiteX0" y="connsiteY0"/>
                </a:cxn>
                <a:cxn ang="0">
                  <a:pos x="connsiteX1" y="connsiteY1"/>
                </a:cxn>
                <a:cxn ang="0">
                  <a:pos x="connsiteX2" y="connsiteY2"/>
                </a:cxn>
                <a:cxn ang="0">
                  <a:pos x="connsiteX3" y="connsiteY3"/>
                </a:cxn>
              </a:cxnLst>
              <a:rect l="l" t="t" r="r" b="b"/>
              <a:pathLst>
                <a:path w="72085" h="9071">
                  <a:moveTo>
                    <a:pt x="0" y="0"/>
                  </a:moveTo>
                  <a:lnTo>
                    <a:pt x="72085" y="0"/>
                  </a:lnTo>
                  <a:lnTo>
                    <a:pt x="72085" y="9071"/>
                  </a:lnTo>
                  <a:lnTo>
                    <a:pt x="0" y="9071"/>
                  </a:lnTo>
                  <a:close/>
                </a:path>
              </a:pathLst>
            </a:custGeom>
            <a:grpFill/>
            <a:ln w="8890" cap="flat">
              <a:noFill/>
              <a:prstDash val="solid"/>
              <a:miter/>
            </a:ln>
          </p:spPr>
          <p:txBody>
            <a:bodyPr rtlCol="0" anchor="ctr"/>
            <a:lstStyle/>
            <a:p>
              <a:endParaRPr lang="en-US"/>
            </a:p>
          </p:txBody>
        </p:sp>
        <p:sp>
          <p:nvSpPr>
            <p:cNvPr id="832" name="Freeform 831">
              <a:extLst>
                <a:ext uri="{FF2B5EF4-FFF2-40B4-BE49-F238E27FC236}">
                  <a16:creationId xmlns:a16="http://schemas.microsoft.com/office/drawing/2014/main" id="{FD11BDBE-6469-CC49-9354-6F7B96380CDC}"/>
                </a:ext>
              </a:extLst>
            </p:cNvPr>
            <p:cNvSpPr/>
            <p:nvPr/>
          </p:nvSpPr>
          <p:spPr>
            <a:xfrm>
              <a:off x="4537168" y="3420019"/>
              <a:ext cx="72085" cy="9071"/>
            </a:xfrm>
            <a:custGeom>
              <a:avLst/>
              <a:gdLst>
                <a:gd name="connsiteX0" fmla="*/ 0 w 72085"/>
                <a:gd name="connsiteY0" fmla="*/ 0 h 9071"/>
                <a:gd name="connsiteX1" fmla="*/ 72085 w 72085"/>
                <a:gd name="connsiteY1" fmla="*/ 0 h 9071"/>
                <a:gd name="connsiteX2" fmla="*/ 72085 w 72085"/>
                <a:gd name="connsiteY2" fmla="*/ 9071 h 9071"/>
                <a:gd name="connsiteX3" fmla="*/ 0 w 72085"/>
                <a:gd name="connsiteY3" fmla="*/ 9071 h 9071"/>
              </a:gdLst>
              <a:ahLst/>
              <a:cxnLst>
                <a:cxn ang="0">
                  <a:pos x="connsiteX0" y="connsiteY0"/>
                </a:cxn>
                <a:cxn ang="0">
                  <a:pos x="connsiteX1" y="connsiteY1"/>
                </a:cxn>
                <a:cxn ang="0">
                  <a:pos x="connsiteX2" y="connsiteY2"/>
                </a:cxn>
                <a:cxn ang="0">
                  <a:pos x="connsiteX3" y="connsiteY3"/>
                </a:cxn>
              </a:cxnLst>
              <a:rect l="l" t="t" r="r" b="b"/>
              <a:pathLst>
                <a:path w="72085" h="9071">
                  <a:moveTo>
                    <a:pt x="0" y="0"/>
                  </a:moveTo>
                  <a:lnTo>
                    <a:pt x="72085" y="0"/>
                  </a:lnTo>
                  <a:lnTo>
                    <a:pt x="72085" y="9071"/>
                  </a:lnTo>
                  <a:lnTo>
                    <a:pt x="0" y="9071"/>
                  </a:lnTo>
                  <a:close/>
                </a:path>
              </a:pathLst>
            </a:custGeom>
            <a:grpFill/>
            <a:ln w="8890" cap="flat">
              <a:noFill/>
              <a:prstDash val="solid"/>
              <a:miter/>
            </a:ln>
          </p:spPr>
          <p:txBody>
            <a:bodyPr rtlCol="0" anchor="ctr"/>
            <a:lstStyle/>
            <a:p>
              <a:endParaRPr lang="en-US"/>
            </a:p>
          </p:txBody>
        </p:sp>
        <p:sp>
          <p:nvSpPr>
            <p:cNvPr id="833" name="Freeform 832">
              <a:extLst>
                <a:ext uri="{FF2B5EF4-FFF2-40B4-BE49-F238E27FC236}">
                  <a16:creationId xmlns:a16="http://schemas.microsoft.com/office/drawing/2014/main" id="{0E4CDE49-3271-A341-8758-88928054B131}"/>
                </a:ext>
              </a:extLst>
            </p:cNvPr>
            <p:cNvSpPr/>
            <p:nvPr/>
          </p:nvSpPr>
          <p:spPr>
            <a:xfrm>
              <a:off x="4537168" y="3456305"/>
              <a:ext cx="72085" cy="9071"/>
            </a:xfrm>
            <a:custGeom>
              <a:avLst/>
              <a:gdLst>
                <a:gd name="connsiteX0" fmla="*/ 0 w 72085"/>
                <a:gd name="connsiteY0" fmla="*/ 0 h 9071"/>
                <a:gd name="connsiteX1" fmla="*/ 72085 w 72085"/>
                <a:gd name="connsiteY1" fmla="*/ 0 h 9071"/>
                <a:gd name="connsiteX2" fmla="*/ 72085 w 72085"/>
                <a:gd name="connsiteY2" fmla="*/ 9071 h 9071"/>
                <a:gd name="connsiteX3" fmla="*/ 0 w 72085"/>
                <a:gd name="connsiteY3" fmla="*/ 9071 h 9071"/>
              </a:gdLst>
              <a:ahLst/>
              <a:cxnLst>
                <a:cxn ang="0">
                  <a:pos x="connsiteX0" y="connsiteY0"/>
                </a:cxn>
                <a:cxn ang="0">
                  <a:pos x="connsiteX1" y="connsiteY1"/>
                </a:cxn>
                <a:cxn ang="0">
                  <a:pos x="connsiteX2" y="connsiteY2"/>
                </a:cxn>
                <a:cxn ang="0">
                  <a:pos x="connsiteX3" y="connsiteY3"/>
                </a:cxn>
              </a:cxnLst>
              <a:rect l="l" t="t" r="r" b="b"/>
              <a:pathLst>
                <a:path w="72085" h="9071">
                  <a:moveTo>
                    <a:pt x="0" y="0"/>
                  </a:moveTo>
                  <a:lnTo>
                    <a:pt x="72085" y="0"/>
                  </a:lnTo>
                  <a:lnTo>
                    <a:pt x="72085" y="9071"/>
                  </a:lnTo>
                  <a:lnTo>
                    <a:pt x="0" y="9071"/>
                  </a:lnTo>
                  <a:close/>
                </a:path>
              </a:pathLst>
            </a:custGeom>
            <a:grpFill/>
            <a:ln w="8890" cap="flat">
              <a:noFill/>
              <a:prstDash val="solid"/>
              <a:miter/>
            </a:ln>
          </p:spPr>
          <p:txBody>
            <a:bodyPr rtlCol="0" anchor="ctr"/>
            <a:lstStyle/>
            <a:p>
              <a:endParaRPr lang="en-US"/>
            </a:p>
          </p:txBody>
        </p:sp>
        <p:sp>
          <p:nvSpPr>
            <p:cNvPr id="834" name="Freeform 833">
              <a:extLst>
                <a:ext uri="{FF2B5EF4-FFF2-40B4-BE49-F238E27FC236}">
                  <a16:creationId xmlns:a16="http://schemas.microsoft.com/office/drawing/2014/main" id="{15D5DA78-24DB-E94B-8217-963740415BDA}"/>
                </a:ext>
              </a:extLst>
            </p:cNvPr>
            <p:cNvSpPr/>
            <p:nvPr/>
          </p:nvSpPr>
          <p:spPr>
            <a:xfrm>
              <a:off x="4537168" y="3474447"/>
              <a:ext cx="72085" cy="9071"/>
            </a:xfrm>
            <a:custGeom>
              <a:avLst/>
              <a:gdLst>
                <a:gd name="connsiteX0" fmla="*/ 0 w 72085"/>
                <a:gd name="connsiteY0" fmla="*/ 0 h 9071"/>
                <a:gd name="connsiteX1" fmla="*/ 72085 w 72085"/>
                <a:gd name="connsiteY1" fmla="*/ 0 h 9071"/>
                <a:gd name="connsiteX2" fmla="*/ 72085 w 72085"/>
                <a:gd name="connsiteY2" fmla="*/ 9071 h 9071"/>
                <a:gd name="connsiteX3" fmla="*/ 0 w 72085"/>
                <a:gd name="connsiteY3" fmla="*/ 9071 h 9071"/>
              </a:gdLst>
              <a:ahLst/>
              <a:cxnLst>
                <a:cxn ang="0">
                  <a:pos x="connsiteX0" y="connsiteY0"/>
                </a:cxn>
                <a:cxn ang="0">
                  <a:pos x="connsiteX1" y="connsiteY1"/>
                </a:cxn>
                <a:cxn ang="0">
                  <a:pos x="connsiteX2" y="connsiteY2"/>
                </a:cxn>
                <a:cxn ang="0">
                  <a:pos x="connsiteX3" y="connsiteY3"/>
                </a:cxn>
              </a:cxnLst>
              <a:rect l="l" t="t" r="r" b="b"/>
              <a:pathLst>
                <a:path w="72085" h="9071">
                  <a:moveTo>
                    <a:pt x="0" y="0"/>
                  </a:moveTo>
                  <a:lnTo>
                    <a:pt x="72085" y="0"/>
                  </a:lnTo>
                  <a:lnTo>
                    <a:pt x="72085" y="9071"/>
                  </a:lnTo>
                  <a:lnTo>
                    <a:pt x="0" y="9071"/>
                  </a:lnTo>
                  <a:close/>
                </a:path>
              </a:pathLst>
            </a:custGeom>
            <a:grpFill/>
            <a:ln w="8890" cap="flat">
              <a:noFill/>
              <a:prstDash val="solid"/>
              <a:miter/>
            </a:ln>
          </p:spPr>
          <p:txBody>
            <a:bodyPr rtlCol="0" anchor="ctr"/>
            <a:lstStyle/>
            <a:p>
              <a:endParaRPr lang="en-US"/>
            </a:p>
          </p:txBody>
        </p:sp>
        <p:sp>
          <p:nvSpPr>
            <p:cNvPr id="835" name="Freeform 834">
              <a:extLst>
                <a:ext uri="{FF2B5EF4-FFF2-40B4-BE49-F238E27FC236}">
                  <a16:creationId xmlns:a16="http://schemas.microsoft.com/office/drawing/2014/main" id="{FCCFB314-356F-2544-93CE-64D262A44585}"/>
                </a:ext>
              </a:extLst>
            </p:cNvPr>
            <p:cNvSpPr/>
            <p:nvPr/>
          </p:nvSpPr>
          <p:spPr>
            <a:xfrm>
              <a:off x="4537168" y="3438162"/>
              <a:ext cx="72085" cy="9071"/>
            </a:xfrm>
            <a:custGeom>
              <a:avLst/>
              <a:gdLst>
                <a:gd name="connsiteX0" fmla="*/ 0 w 72085"/>
                <a:gd name="connsiteY0" fmla="*/ 0 h 9071"/>
                <a:gd name="connsiteX1" fmla="*/ 72085 w 72085"/>
                <a:gd name="connsiteY1" fmla="*/ 0 h 9071"/>
                <a:gd name="connsiteX2" fmla="*/ 72085 w 72085"/>
                <a:gd name="connsiteY2" fmla="*/ 9071 h 9071"/>
                <a:gd name="connsiteX3" fmla="*/ 0 w 72085"/>
                <a:gd name="connsiteY3" fmla="*/ 9071 h 9071"/>
              </a:gdLst>
              <a:ahLst/>
              <a:cxnLst>
                <a:cxn ang="0">
                  <a:pos x="connsiteX0" y="connsiteY0"/>
                </a:cxn>
                <a:cxn ang="0">
                  <a:pos x="connsiteX1" y="connsiteY1"/>
                </a:cxn>
                <a:cxn ang="0">
                  <a:pos x="connsiteX2" y="connsiteY2"/>
                </a:cxn>
                <a:cxn ang="0">
                  <a:pos x="connsiteX3" y="connsiteY3"/>
                </a:cxn>
              </a:cxnLst>
              <a:rect l="l" t="t" r="r" b="b"/>
              <a:pathLst>
                <a:path w="72085" h="9071">
                  <a:moveTo>
                    <a:pt x="0" y="0"/>
                  </a:moveTo>
                  <a:lnTo>
                    <a:pt x="72085" y="0"/>
                  </a:lnTo>
                  <a:lnTo>
                    <a:pt x="72085" y="9071"/>
                  </a:lnTo>
                  <a:lnTo>
                    <a:pt x="0" y="9071"/>
                  </a:lnTo>
                  <a:close/>
                </a:path>
              </a:pathLst>
            </a:custGeom>
            <a:grpFill/>
            <a:ln w="8890" cap="flat">
              <a:noFill/>
              <a:prstDash val="solid"/>
              <a:miter/>
            </a:ln>
          </p:spPr>
          <p:txBody>
            <a:bodyPr rtlCol="0" anchor="ctr"/>
            <a:lstStyle/>
            <a:p>
              <a:endParaRPr lang="en-US"/>
            </a:p>
          </p:txBody>
        </p:sp>
        <p:sp>
          <p:nvSpPr>
            <p:cNvPr id="836" name="Freeform 835">
              <a:extLst>
                <a:ext uri="{FF2B5EF4-FFF2-40B4-BE49-F238E27FC236}">
                  <a16:creationId xmlns:a16="http://schemas.microsoft.com/office/drawing/2014/main" id="{8249389A-FDE8-6E40-82E0-6905E1D151D8}"/>
                </a:ext>
              </a:extLst>
            </p:cNvPr>
            <p:cNvSpPr/>
            <p:nvPr/>
          </p:nvSpPr>
          <p:spPr>
            <a:xfrm>
              <a:off x="4502150" y="3333749"/>
              <a:ext cx="139700" cy="186236"/>
            </a:xfrm>
            <a:custGeom>
              <a:avLst/>
              <a:gdLst>
                <a:gd name="connsiteX0" fmla="*/ 127593 w 139700"/>
                <a:gd name="connsiteY0" fmla="*/ 0 h 186236"/>
                <a:gd name="connsiteX1" fmla="*/ 22818 w 139700"/>
                <a:gd name="connsiteY1" fmla="*/ 0 h 186236"/>
                <a:gd name="connsiteX2" fmla="*/ 0 w 139700"/>
                <a:gd name="connsiteY2" fmla="*/ 22134 h 186236"/>
                <a:gd name="connsiteX3" fmla="*/ 0 w 139700"/>
                <a:gd name="connsiteY3" fmla="*/ 174353 h 186236"/>
                <a:gd name="connsiteX4" fmla="*/ 12200 w 139700"/>
                <a:gd name="connsiteY4" fmla="*/ 186236 h 186236"/>
                <a:gd name="connsiteX5" fmla="*/ 127593 w 139700"/>
                <a:gd name="connsiteY5" fmla="*/ 186236 h 186236"/>
                <a:gd name="connsiteX6" fmla="*/ 139700 w 139700"/>
                <a:gd name="connsiteY6" fmla="*/ 174353 h 186236"/>
                <a:gd name="connsiteX7" fmla="*/ 139700 w 139700"/>
                <a:gd name="connsiteY7" fmla="*/ 11884 h 186236"/>
                <a:gd name="connsiteX8" fmla="*/ 127593 w 139700"/>
                <a:gd name="connsiteY8" fmla="*/ 0 h 186236"/>
                <a:gd name="connsiteX9" fmla="*/ 102447 w 139700"/>
                <a:gd name="connsiteY9" fmla="*/ 9071 h 186236"/>
                <a:gd name="connsiteX10" fmla="*/ 102447 w 139700"/>
                <a:gd name="connsiteY10" fmla="*/ 32385 h 186236"/>
                <a:gd name="connsiteX11" fmla="*/ 93133 w 139700"/>
                <a:gd name="connsiteY11" fmla="*/ 26307 h 186236"/>
                <a:gd name="connsiteX12" fmla="*/ 83820 w 139700"/>
                <a:gd name="connsiteY12" fmla="*/ 32385 h 186236"/>
                <a:gd name="connsiteX13" fmla="*/ 83820 w 139700"/>
                <a:gd name="connsiteY13" fmla="*/ 9071 h 186236"/>
                <a:gd name="connsiteX14" fmla="*/ 24401 w 139700"/>
                <a:gd name="connsiteY14" fmla="*/ 11339 h 186236"/>
                <a:gd name="connsiteX15" fmla="*/ 24401 w 139700"/>
                <a:gd name="connsiteY15" fmla="*/ 23676 h 186236"/>
                <a:gd name="connsiteX16" fmla="*/ 11642 w 139700"/>
                <a:gd name="connsiteY16" fmla="*/ 23676 h 186236"/>
                <a:gd name="connsiteX17" fmla="*/ 130387 w 139700"/>
                <a:gd name="connsiteY17" fmla="*/ 174353 h 186236"/>
                <a:gd name="connsiteX18" fmla="*/ 127687 w 139700"/>
                <a:gd name="connsiteY18" fmla="*/ 177163 h 186236"/>
                <a:gd name="connsiteX19" fmla="*/ 127593 w 139700"/>
                <a:gd name="connsiteY19" fmla="*/ 177165 h 186236"/>
                <a:gd name="connsiteX20" fmla="*/ 12200 w 139700"/>
                <a:gd name="connsiteY20" fmla="*/ 177165 h 186236"/>
                <a:gd name="connsiteX21" fmla="*/ 9313 w 139700"/>
                <a:gd name="connsiteY21" fmla="*/ 174353 h 186236"/>
                <a:gd name="connsiteX22" fmla="*/ 9313 w 139700"/>
                <a:gd name="connsiteY22" fmla="*/ 32748 h 186236"/>
                <a:gd name="connsiteX23" fmla="*/ 33621 w 139700"/>
                <a:gd name="connsiteY23" fmla="*/ 32748 h 186236"/>
                <a:gd name="connsiteX24" fmla="*/ 33621 w 139700"/>
                <a:gd name="connsiteY24" fmla="*/ 9071 h 186236"/>
                <a:gd name="connsiteX25" fmla="*/ 74507 w 139700"/>
                <a:gd name="connsiteY25" fmla="*/ 9071 h 186236"/>
                <a:gd name="connsiteX26" fmla="*/ 74507 w 139700"/>
                <a:gd name="connsiteY26" fmla="*/ 49258 h 186236"/>
                <a:gd name="connsiteX27" fmla="*/ 93133 w 139700"/>
                <a:gd name="connsiteY27" fmla="*/ 37193 h 186236"/>
                <a:gd name="connsiteX28" fmla="*/ 111760 w 139700"/>
                <a:gd name="connsiteY28" fmla="*/ 49258 h 186236"/>
                <a:gd name="connsiteX29" fmla="*/ 111760 w 139700"/>
                <a:gd name="connsiteY29" fmla="*/ 9071 h 186236"/>
                <a:gd name="connsiteX30" fmla="*/ 127593 w 139700"/>
                <a:gd name="connsiteY30" fmla="*/ 9071 h 186236"/>
                <a:gd name="connsiteX31" fmla="*/ 130388 w 139700"/>
                <a:gd name="connsiteY31" fmla="*/ 11791 h 186236"/>
                <a:gd name="connsiteX32" fmla="*/ 130387 w 139700"/>
                <a:gd name="connsiteY32" fmla="*/ 11884 h 18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9700" h="186236">
                  <a:moveTo>
                    <a:pt x="127593" y="0"/>
                  </a:moveTo>
                  <a:lnTo>
                    <a:pt x="22818" y="0"/>
                  </a:lnTo>
                  <a:lnTo>
                    <a:pt x="0" y="22134"/>
                  </a:lnTo>
                  <a:lnTo>
                    <a:pt x="0" y="174353"/>
                  </a:lnTo>
                  <a:cubicBezTo>
                    <a:pt x="0" y="180916"/>
                    <a:pt x="5462" y="186236"/>
                    <a:pt x="12200" y="186236"/>
                  </a:cubicBezTo>
                  <a:lnTo>
                    <a:pt x="127593" y="186236"/>
                  </a:lnTo>
                  <a:cubicBezTo>
                    <a:pt x="134294" y="186187"/>
                    <a:pt x="139700" y="180881"/>
                    <a:pt x="139700" y="174353"/>
                  </a:cubicBezTo>
                  <a:lnTo>
                    <a:pt x="139700" y="11884"/>
                  </a:lnTo>
                  <a:cubicBezTo>
                    <a:pt x="139700" y="5356"/>
                    <a:pt x="134294" y="50"/>
                    <a:pt x="127593" y="0"/>
                  </a:cubicBezTo>
                  <a:close/>
                  <a:moveTo>
                    <a:pt x="102447" y="9071"/>
                  </a:moveTo>
                  <a:lnTo>
                    <a:pt x="102447" y="32385"/>
                  </a:lnTo>
                  <a:lnTo>
                    <a:pt x="93133" y="26307"/>
                  </a:lnTo>
                  <a:lnTo>
                    <a:pt x="83820" y="32385"/>
                  </a:lnTo>
                  <a:lnTo>
                    <a:pt x="83820" y="9071"/>
                  </a:lnTo>
                  <a:close/>
                  <a:moveTo>
                    <a:pt x="24401" y="11339"/>
                  </a:moveTo>
                  <a:lnTo>
                    <a:pt x="24401" y="23676"/>
                  </a:lnTo>
                  <a:lnTo>
                    <a:pt x="11642" y="23676"/>
                  </a:lnTo>
                  <a:close/>
                  <a:moveTo>
                    <a:pt x="130387" y="174353"/>
                  </a:moveTo>
                  <a:cubicBezTo>
                    <a:pt x="130438" y="175855"/>
                    <a:pt x="129230" y="177113"/>
                    <a:pt x="127687" y="177163"/>
                  </a:cubicBezTo>
                  <a:cubicBezTo>
                    <a:pt x="127656" y="177165"/>
                    <a:pt x="127624" y="177165"/>
                    <a:pt x="127593" y="177165"/>
                  </a:cubicBezTo>
                  <a:lnTo>
                    <a:pt x="12200" y="177165"/>
                  </a:lnTo>
                  <a:cubicBezTo>
                    <a:pt x="10606" y="177165"/>
                    <a:pt x="9313" y="175906"/>
                    <a:pt x="9313" y="174353"/>
                  </a:cubicBezTo>
                  <a:lnTo>
                    <a:pt x="9313" y="32748"/>
                  </a:lnTo>
                  <a:lnTo>
                    <a:pt x="33621" y="32748"/>
                  </a:lnTo>
                  <a:lnTo>
                    <a:pt x="33621" y="9071"/>
                  </a:lnTo>
                  <a:lnTo>
                    <a:pt x="74507" y="9071"/>
                  </a:lnTo>
                  <a:lnTo>
                    <a:pt x="74507" y="49258"/>
                  </a:lnTo>
                  <a:lnTo>
                    <a:pt x="93133" y="37193"/>
                  </a:lnTo>
                  <a:lnTo>
                    <a:pt x="111760" y="49258"/>
                  </a:lnTo>
                  <a:lnTo>
                    <a:pt x="111760" y="9071"/>
                  </a:lnTo>
                  <a:lnTo>
                    <a:pt x="127593" y="9071"/>
                  </a:lnTo>
                  <a:cubicBezTo>
                    <a:pt x="129136" y="9071"/>
                    <a:pt x="130387" y="10288"/>
                    <a:pt x="130388" y="11791"/>
                  </a:cubicBezTo>
                  <a:cubicBezTo>
                    <a:pt x="130388" y="11822"/>
                    <a:pt x="130388" y="11853"/>
                    <a:pt x="130387" y="11884"/>
                  </a:cubicBezTo>
                  <a:close/>
                </a:path>
              </a:pathLst>
            </a:custGeom>
            <a:grpFill/>
            <a:ln w="8890" cap="flat">
              <a:noFill/>
              <a:prstDash val="solid"/>
              <a:miter/>
            </a:ln>
          </p:spPr>
          <p:txBody>
            <a:bodyPr rtlCol="0" anchor="ctr"/>
            <a:lstStyle/>
            <a:p>
              <a:endParaRPr lang="en-US"/>
            </a:p>
          </p:txBody>
        </p:sp>
      </p:grpSp>
      <p:grpSp>
        <p:nvGrpSpPr>
          <p:cNvPr id="837" name="Graphic 435">
            <a:extLst>
              <a:ext uri="{FF2B5EF4-FFF2-40B4-BE49-F238E27FC236}">
                <a16:creationId xmlns:a16="http://schemas.microsoft.com/office/drawing/2014/main" id="{28FAC076-64F1-7D48-AF71-79DC873DAD6C}"/>
              </a:ext>
            </a:extLst>
          </p:cNvPr>
          <p:cNvGrpSpPr/>
          <p:nvPr userDrawn="1"/>
        </p:nvGrpSpPr>
        <p:grpSpPr>
          <a:xfrm>
            <a:off x="6079133" y="1348898"/>
            <a:ext cx="242254" cy="218714"/>
            <a:chOff x="4470400" y="3340045"/>
            <a:chExt cx="200210" cy="180755"/>
          </a:xfrm>
          <a:solidFill>
            <a:schemeClr val="accent1"/>
          </a:solidFill>
        </p:grpSpPr>
        <p:sp>
          <p:nvSpPr>
            <p:cNvPr id="838" name="Freeform 837">
              <a:extLst>
                <a:ext uri="{FF2B5EF4-FFF2-40B4-BE49-F238E27FC236}">
                  <a16:creationId xmlns:a16="http://schemas.microsoft.com/office/drawing/2014/main" id="{422617AB-1E39-4E41-B4F4-F86C40AD26F2}"/>
                </a:ext>
              </a:extLst>
            </p:cNvPr>
            <p:cNvSpPr/>
            <p:nvPr/>
          </p:nvSpPr>
          <p:spPr>
            <a:xfrm>
              <a:off x="4488872" y="3470081"/>
              <a:ext cx="27709" cy="28073"/>
            </a:xfrm>
            <a:custGeom>
              <a:avLst/>
              <a:gdLst>
                <a:gd name="connsiteX0" fmla="*/ 13855 w 27709"/>
                <a:gd name="connsiteY0" fmla="*/ 0 h 28073"/>
                <a:gd name="connsiteX1" fmla="*/ 0 w 27709"/>
                <a:gd name="connsiteY1" fmla="*/ 14037 h 28073"/>
                <a:gd name="connsiteX2" fmla="*/ 13855 w 27709"/>
                <a:gd name="connsiteY2" fmla="*/ 28074 h 28073"/>
                <a:gd name="connsiteX3" fmla="*/ 27709 w 27709"/>
                <a:gd name="connsiteY3" fmla="*/ 14037 h 28073"/>
                <a:gd name="connsiteX4" fmla="*/ 13855 w 27709"/>
                <a:gd name="connsiteY4" fmla="*/ 0 h 28073"/>
                <a:gd name="connsiteX5" fmla="*/ 13855 w 27709"/>
                <a:gd name="connsiteY5" fmla="*/ 18716 h 28073"/>
                <a:gd name="connsiteX6" fmla="*/ 9236 w 27709"/>
                <a:gd name="connsiteY6" fmla="*/ 14037 h 28073"/>
                <a:gd name="connsiteX7" fmla="*/ 13855 w 27709"/>
                <a:gd name="connsiteY7" fmla="*/ 9358 h 28073"/>
                <a:gd name="connsiteX8" fmla="*/ 18473 w 27709"/>
                <a:gd name="connsiteY8" fmla="*/ 14037 h 28073"/>
                <a:gd name="connsiteX9" fmla="*/ 13855 w 27709"/>
                <a:gd name="connsiteY9" fmla="*/ 18716 h 2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09" h="28073">
                  <a:moveTo>
                    <a:pt x="13855" y="0"/>
                  </a:moveTo>
                  <a:cubicBezTo>
                    <a:pt x="6203" y="0"/>
                    <a:pt x="0" y="6285"/>
                    <a:pt x="0" y="14037"/>
                  </a:cubicBezTo>
                  <a:cubicBezTo>
                    <a:pt x="0" y="21789"/>
                    <a:pt x="6203" y="28074"/>
                    <a:pt x="13855" y="28074"/>
                  </a:cubicBezTo>
                  <a:cubicBezTo>
                    <a:pt x="21506" y="28074"/>
                    <a:pt x="27709" y="21789"/>
                    <a:pt x="27709" y="14037"/>
                  </a:cubicBezTo>
                  <a:cubicBezTo>
                    <a:pt x="27709" y="6285"/>
                    <a:pt x="21506" y="0"/>
                    <a:pt x="13855" y="0"/>
                  </a:cubicBezTo>
                  <a:close/>
                  <a:moveTo>
                    <a:pt x="13855" y="18716"/>
                  </a:moveTo>
                  <a:cubicBezTo>
                    <a:pt x="11304" y="18716"/>
                    <a:pt x="9236" y="16621"/>
                    <a:pt x="9236" y="14037"/>
                  </a:cubicBezTo>
                  <a:cubicBezTo>
                    <a:pt x="9236" y="11453"/>
                    <a:pt x="11304" y="9358"/>
                    <a:pt x="13855" y="9358"/>
                  </a:cubicBezTo>
                  <a:cubicBezTo>
                    <a:pt x="16405" y="9358"/>
                    <a:pt x="18473" y="11453"/>
                    <a:pt x="18473" y="14037"/>
                  </a:cubicBezTo>
                  <a:cubicBezTo>
                    <a:pt x="18473" y="16621"/>
                    <a:pt x="16405" y="18716"/>
                    <a:pt x="13855" y="18716"/>
                  </a:cubicBezTo>
                  <a:close/>
                </a:path>
              </a:pathLst>
            </a:custGeom>
            <a:grpFill/>
            <a:ln w="9092" cap="flat">
              <a:noFill/>
              <a:prstDash val="solid"/>
              <a:miter/>
            </a:ln>
          </p:spPr>
          <p:txBody>
            <a:bodyPr rtlCol="0" anchor="ctr"/>
            <a:lstStyle/>
            <a:p>
              <a:endParaRPr lang="en-US"/>
            </a:p>
          </p:txBody>
        </p:sp>
        <p:sp>
          <p:nvSpPr>
            <p:cNvPr id="839" name="Freeform 838">
              <a:extLst>
                <a:ext uri="{FF2B5EF4-FFF2-40B4-BE49-F238E27FC236}">
                  <a16:creationId xmlns:a16="http://schemas.microsoft.com/office/drawing/2014/main" id="{43CC578E-0F99-E743-A173-EFBD1CB86B0A}"/>
                </a:ext>
              </a:extLst>
            </p:cNvPr>
            <p:cNvSpPr/>
            <p:nvPr/>
          </p:nvSpPr>
          <p:spPr>
            <a:xfrm>
              <a:off x="4492013" y="3369577"/>
              <a:ext cx="23090" cy="9357"/>
            </a:xfrm>
            <a:custGeom>
              <a:avLst/>
              <a:gdLst>
                <a:gd name="connsiteX0" fmla="*/ 4618 w 23090"/>
                <a:gd name="connsiteY0" fmla="*/ 9358 h 9357"/>
                <a:gd name="connsiteX1" fmla="*/ 18473 w 23090"/>
                <a:gd name="connsiteY1" fmla="*/ 9358 h 9357"/>
                <a:gd name="connsiteX2" fmla="*/ 23091 w 23090"/>
                <a:gd name="connsiteY2" fmla="*/ 4679 h 9357"/>
                <a:gd name="connsiteX3" fmla="*/ 18473 w 23090"/>
                <a:gd name="connsiteY3" fmla="*/ 0 h 9357"/>
                <a:gd name="connsiteX4" fmla="*/ 4618 w 23090"/>
                <a:gd name="connsiteY4" fmla="*/ 0 h 9357"/>
                <a:gd name="connsiteX5" fmla="*/ 0 w 23090"/>
                <a:gd name="connsiteY5" fmla="*/ 4679 h 9357"/>
                <a:gd name="connsiteX6" fmla="*/ 4618 w 23090"/>
                <a:gd name="connsiteY6" fmla="*/ 9358 h 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90" h="9357">
                  <a:moveTo>
                    <a:pt x="4618" y="9358"/>
                  </a:moveTo>
                  <a:lnTo>
                    <a:pt x="18473" y="9358"/>
                  </a:lnTo>
                  <a:cubicBezTo>
                    <a:pt x="21023" y="9358"/>
                    <a:pt x="23091" y="7263"/>
                    <a:pt x="23091" y="4679"/>
                  </a:cubicBezTo>
                  <a:cubicBezTo>
                    <a:pt x="23091" y="2095"/>
                    <a:pt x="21023" y="0"/>
                    <a:pt x="18473" y="0"/>
                  </a:cubicBezTo>
                  <a:lnTo>
                    <a:pt x="4618" y="0"/>
                  </a:lnTo>
                  <a:cubicBezTo>
                    <a:pt x="2068" y="0"/>
                    <a:pt x="0" y="2095"/>
                    <a:pt x="0" y="4679"/>
                  </a:cubicBezTo>
                  <a:cubicBezTo>
                    <a:pt x="0" y="7263"/>
                    <a:pt x="2068" y="9358"/>
                    <a:pt x="4618" y="9358"/>
                  </a:cubicBezTo>
                  <a:close/>
                </a:path>
              </a:pathLst>
            </a:custGeom>
            <a:grpFill/>
            <a:ln w="9092" cap="flat">
              <a:noFill/>
              <a:prstDash val="solid"/>
              <a:miter/>
            </a:ln>
          </p:spPr>
          <p:txBody>
            <a:bodyPr rtlCol="0" anchor="ctr"/>
            <a:lstStyle/>
            <a:p>
              <a:endParaRPr lang="en-US"/>
            </a:p>
          </p:txBody>
        </p:sp>
        <p:sp>
          <p:nvSpPr>
            <p:cNvPr id="840" name="Freeform 839">
              <a:extLst>
                <a:ext uri="{FF2B5EF4-FFF2-40B4-BE49-F238E27FC236}">
                  <a16:creationId xmlns:a16="http://schemas.microsoft.com/office/drawing/2014/main" id="{327692C5-E9D9-3D40-9AFA-7EE29CD80AEB}"/>
                </a:ext>
              </a:extLst>
            </p:cNvPr>
            <p:cNvSpPr/>
            <p:nvPr/>
          </p:nvSpPr>
          <p:spPr>
            <a:xfrm>
              <a:off x="4492013" y="3388293"/>
              <a:ext cx="23090" cy="9357"/>
            </a:xfrm>
            <a:custGeom>
              <a:avLst/>
              <a:gdLst>
                <a:gd name="connsiteX0" fmla="*/ 4618 w 23090"/>
                <a:gd name="connsiteY0" fmla="*/ 9358 h 9357"/>
                <a:gd name="connsiteX1" fmla="*/ 18473 w 23090"/>
                <a:gd name="connsiteY1" fmla="*/ 9358 h 9357"/>
                <a:gd name="connsiteX2" fmla="*/ 23091 w 23090"/>
                <a:gd name="connsiteY2" fmla="*/ 4679 h 9357"/>
                <a:gd name="connsiteX3" fmla="*/ 18473 w 23090"/>
                <a:gd name="connsiteY3" fmla="*/ 0 h 9357"/>
                <a:gd name="connsiteX4" fmla="*/ 4618 w 23090"/>
                <a:gd name="connsiteY4" fmla="*/ 0 h 9357"/>
                <a:gd name="connsiteX5" fmla="*/ 0 w 23090"/>
                <a:gd name="connsiteY5" fmla="*/ 4679 h 9357"/>
                <a:gd name="connsiteX6" fmla="*/ 4618 w 23090"/>
                <a:gd name="connsiteY6" fmla="*/ 9358 h 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90" h="9357">
                  <a:moveTo>
                    <a:pt x="4618" y="9358"/>
                  </a:moveTo>
                  <a:lnTo>
                    <a:pt x="18473" y="9358"/>
                  </a:lnTo>
                  <a:cubicBezTo>
                    <a:pt x="21023" y="9358"/>
                    <a:pt x="23091" y="7263"/>
                    <a:pt x="23091" y="4679"/>
                  </a:cubicBezTo>
                  <a:cubicBezTo>
                    <a:pt x="23091" y="2095"/>
                    <a:pt x="21023" y="0"/>
                    <a:pt x="18473" y="0"/>
                  </a:cubicBezTo>
                  <a:lnTo>
                    <a:pt x="4618" y="0"/>
                  </a:lnTo>
                  <a:cubicBezTo>
                    <a:pt x="2068" y="0"/>
                    <a:pt x="0" y="2095"/>
                    <a:pt x="0" y="4679"/>
                  </a:cubicBezTo>
                  <a:cubicBezTo>
                    <a:pt x="0" y="7263"/>
                    <a:pt x="2068" y="9358"/>
                    <a:pt x="4618" y="9358"/>
                  </a:cubicBezTo>
                  <a:close/>
                </a:path>
              </a:pathLst>
            </a:custGeom>
            <a:grpFill/>
            <a:ln w="9092" cap="flat">
              <a:noFill/>
              <a:prstDash val="solid"/>
              <a:miter/>
            </a:ln>
          </p:spPr>
          <p:txBody>
            <a:bodyPr rtlCol="0" anchor="ctr"/>
            <a:lstStyle/>
            <a:p>
              <a:endParaRPr lang="en-US"/>
            </a:p>
          </p:txBody>
        </p:sp>
        <p:sp>
          <p:nvSpPr>
            <p:cNvPr id="841" name="Freeform 840">
              <a:extLst>
                <a:ext uri="{FF2B5EF4-FFF2-40B4-BE49-F238E27FC236}">
                  <a16:creationId xmlns:a16="http://schemas.microsoft.com/office/drawing/2014/main" id="{812F3846-BF37-F046-9B87-1CFA27694DD1}"/>
                </a:ext>
              </a:extLst>
            </p:cNvPr>
            <p:cNvSpPr/>
            <p:nvPr/>
          </p:nvSpPr>
          <p:spPr>
            <a:xfrm>
              <a:off x="4544290" y="3470081"/>
              <a:ext cx="27709" cy="28073"/>
            </a:xfrm>
            <a:custGeom>
              <a:avLst/>
              <a:gdLst>
                <a:gd name="connsiteX0" fmla="*/ 13855 w 27709"/>
                <a:gd name="connsiteY0" fmla="*/ 28074 h 28073"/>
                <a:gd name="connsiteX1" fmla="*/ 27709 w 27709"/>
                <a:gd name="connsiteY1" fmla="*/ 14037 h 28073"/>
                <a:gd name="connsiteX2" fmla="*/ 13855 w 27709"/>
                <a:gd name="connsiteY2" fmla="*/ 0 h 28073"/>
                <a:gd name="connsiteX3" fmla="*/ 0 w 27709"/>
                <a:gd name="connsiteY3" fmla="*/ 14037 h 28073"/>
                <a:gd name="connsiteX4" fmla="*/ 13855 w 27709"/>
                <a:gd name="connsiteY4" fmla="*/ 28074 h 28073"/>
                <a:gd name="connsiteX5" fmla="*/ 13855 w 27709"/>
                <a:gd name="connsiteY5" fmla="*/ 9358 h 28073"/>
                <a:gd name="connsiteX6" fmla="*/ 18473 w 27709"/>
                <a:gd name="connsiteY6" fmla="*/ 14037 h 28073"/>
                <a:gd name="connsiteX7" fmla="*/ 13855 w 27709"/>
                <a:gd name="connsiteY7" fmla="*/ 18716 h 28073"/>
                <a:gd name="connsiteX8" fmla="*/ 9236 w 27709"/>
                <a:gd name="connsiteY8" fmla="*/ 14037 h 28073"/>
                <a:gd name="connsiteX9" fmla="*/ 13855 w 27709"/>
                <a:gd name="connsiteY9" fmla="*/ 9358 h 2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709" h="28073">
                  <a:moveTo>
                    <a:pt x="13855" y="28074"/>
                  </a:moveTo>
                  <a:cubicBezTo>
                    <a:pt x="21506" y="28074"/>
                    <a:pt x="27709" y="21789"/>
                    <a:pt x="27709" y="14037"/>
                  </a:cubicBezTo>
                  <a:cubicBezTo>
                    <a:pt x="27709" y="6285"/>
                    <a:pt x="21506" y="0"/>
                    <a:pt x="13855" y="0"/>
                  </a:cubicBezTo>
                  <a:cubicBezTo>
                    <a:pt x="6203" y="0"/>
                    <a:pt x="0" y="6285"/>
                    <a:pt x="0" y="14037"/>
                  </a:cubicBezTo>
                  <a:cubicBezTo>
                    <a:pt x="0" y="21789"/>
                    <a:pt x="6203" y="28074"/>
                    <a:pt x="13855" y="28074"/>
                  </a:cubicBezTo>
                  <a:close/>
                  <a:moveTo>
                    <a:pt x="13855" y="9358"/>
                  </a:moveTo>
                  <a:cubicBezTo>
                    <a:pt x="16405" y="9358"/>
                    <a:pt x="18473" y="11453"/>
                    <a:pt x="18473" y="14037"/>
                  </a:cubicBezTo>
                  <a:cubicBezTo>
                    <a:pt x="18473" y="16621"/>
                    <a:pt x="16405" y="18716"/>
                    <a:pt x="13855" y="18716"/>
                  </a:cubicBezTo>
                  <a:cubicBezTo>
                    <a:pt x="11304" y="18716"/>
                    <a:pt x="9236" y="16621"/>
                    <a:pt x="9236" y="14037"/>
                  </a:cubicBezTo>
                  <a:cubicBezTo>
                    <a:pt x="9236" y="11453"/>
                    <a:pt x="11304" y="9358"/>
                    <a:pt x="13855" y="9358"/>
                  </a:cubicBezTo>
                  <a:close/>
                </a:path>
              </a:pathLst>
            </a:custGeom>
            <a:grpFill/>
            <a:ln w="9092" cap="flat">
              <a:noFill/>
              <a:prstDash val="solid"/>
              <a:miter/>
            </a:ln>
          </p:spPr>
          <p:txBody>
            <a:bodyPr rtlCol="0" anchor="ctr"/>
            <a:lstStyle/>
            <a:p>
              <a:endParaRPr lang="en-US"/>
            </a:p>
          </p:txBody>
        </p:sp>
        <p:sp>
          <p:nvSpPr>
            <p:cNvPr id="842" name="Freeform 841">
              <a:extLst>
                <a:ext uri="{FF2B5EF4-FFF2-40B4-BE49-F238E27FC236}">
                  <a16:creationId xmlns:a16="http://schemas.microsoft.com/office/drawing/2014/main" id="{FA496DE7-DBC9-8F4C-BDD9-AA79B923A777}"/>
                </a:ext>
              </a:extLst>
            </p:cNvPr>
            <p:cNvSpPr/>
            <p:nvPr/>
          </p:nvSpPr>
          <p:spPr>
            <a:xfrm>
              <a:off x="4547431" y="3369577"/>
              <a:ext cx="23090" cy="9357"/>
            </a:xfrm>
            <a:custGeom>
              <a:avLst/>
              <a:gdLst>
                <a:gd name="connsiteX0" fmla="*/ 4618 w 23090"/>
                <a:gd name="connsiteY0" fmla="*/ 9358 h 9357"/>
                <a:gd name="connsiteX1" fmla="*/ 18473 w 23090"/>
                <a:gd name="connsiteY1" fmla="*/ 9358 h 9357"/>
                <a:gd name="connsiteX2" fmla="*/ 23091 w 23090"/>
                <a:gd name="connsiteY2" fmla="*/ 4679 h 9357"/>
                <a:gd name="connsiteX3" fmla="*/ 18473 w 23090"/>
                <a:gd name="connsiteY3" fmla="*/ 0 h 9357"/>
                <a:gd name="connsiteX4" fmla="*/ 4618 w 23090"/>
                <a:gd name="connsiteY4" fmla="*/ 0 h 9357"/>
                <a:gd name="connsiteX5" fmla="*/ 0 w 23090"/>
                <a:gd name="connsiteY5" fmla="*/ 4679 h 9357"/>
                <a:gd name="connsiteX6" fmla="*/ 4618 w 23090"/>
                <a:gd name="connsiteY6" fmla="*/ 9358 h 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90" h="9357">
                  <a:moveTo>
                    <a:pt x="4618" y="9358"/>
                  </a:moveTo>
                  <a:lnTo>
                    <a:pt x="18473" y="9358"/>
                  </a:lnTo>
                  <a:cubicBezTo>
                    <a:pt x="21023" y="9358"/>
                    <a:pt x="23091" y="7263"/>
                    <a:pt x="23091" y="4679"/>
                  </a:cubicBezTo>
                  <a:cubicBezTo>
                    <a:pt x="23091" y="2095"/>
                    <a:pt x="21023" y="0"/>
                    <a:pt x="18473" y="0"/>
                  </a:cubicBezTo>
                  <a:lnTo>
                    <a:pt x="4618" y="0"/>
                  </a:lnTo>
                  <a:cubicBezTo>
                    <a:pt x="2068" y="0"/>
                    <a:pt x="0" y="2095"/>
                    <a:pt x="0" y="4679"/>
                  </a:cubicBezTo>
                  <a:cubicBezTo>
                    <a:pt x="0" y="7263"/>
                    <a:pt x="2068" y="9358"/>
                    <a:pt x="4618" y="9358"/>
                  </a:cubicBezTo>
                  <a:close/>
                </a:path>
              </a:pathLst>
            </a:custGeom>
            <a:grpFill/>
            <a:ln w="9092" cap="flat">
              <a:noFill/>
              <a:prstDash val="solid"/>
              <a:miter/>
            </a:ln>
          </p:spPr>
          <p:txBody>
            <a:bodyPr rtlCol="0" anchor="ctr"/>
            <a:lstStyle/>
            <a:p>
              <a:endParaRPr lang="en-US"/>
            </a:p>
          </p:txBody>
        </p:sp>
        <p:sp>
          <p:nvSpPr>
            <p:cNvPr id="843" name="Freeform 842">
              <a:extLst>
                <a:ext uri="{FF2B5EF4-FFF2-40B4-BE49-F238E27FC236}">
                  <a16:creationId xmlns:a16="http://schemas.microsoft.com/office/drawing/2014/main" id="{237A3990-50B2-524B-84F3-B28F0050FD91}"/>
                </a:ext>
              </a:extLst>
            </p:cNvPr>
            <p:cNvSpPr/>
            <p:nvPr/>
          </p:nvSpPr>
          <p:spPr>
            <a:xfrm>
              <a:off x="4547431" y="3388293"/>
              <a:ext cx="23090" cy="9357"/>
            </a:xfrm>
            <a:custGeom>
              <a:avLst/>
              <a:gdLst>
                <a:gd name="connsiteX0" fmla="*/ 4618 w 23090"/>
                <a:gd name="connsiteY0" fmla="*/ 9358 h 9357"/>
                <a:gd name="connsiteX1" fmla="*/ 18473 w 23090"/>
                <a:gd name="connsiteY1" fmla="*/ 9358 h 9357"/>
                <a:gd name="connsiteX2" fmla="*/ 23091 w 23090"/>
                <a:gd name="connsiteY2" fmla="*/ 4679 h 9357"/>
                <a:gd name="connsiteX3" fmla="*/ 18473 w 23090"/>
                <a:gd name="connsiteY3" fmla="*/ 0 h 9357"/>
                <a:gd name="connsiteX4" fmla="*/ 4618 w 23090"/>
                <a:gd name="connsiteY4" fmla="*/ 0 h 9357"/>
                <a:gd name="connsiteX5" fmla="*/ 0 w 23090"/>
                <a:gd name="connsiteY5" fmla="*/ 4679 h 9357"/>
                <a:gd name="connsiteX6" fmla="*/ 4618 w 23090"/>
                <a:gd name="connsiteY6" fmla="*/ 9358 h 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90" h="9357">
                  <a:moveTo>
                    <a:pt x="4618" y="9358"/>
                  </a:moveTo>
                  <a:lnTo>
                    <a:pt x="18473" y="9358"/>
                  </a:lnTo>
                  <a:cubicBezTo>
                    <a:pt x="21023" y="9358"/>
                    <a:pt x="23091" y="7263"/>
                    <a:pt x="23091" y="4679"/>
                  </a:cubicBezTo>
                  <a:cubicBezTo>
                    <a:pt x="23091" y="2095"/>
                    <a:pt x="21023" y="0"/>
                    <a:pt x="18473" y="0"/>
                  </a:cubicBezTo>
                  <a:lnTo>
                    <a:pt x="4618" y="0"/>
                  </a:lnTo>
                  <a:cubicBezTo>
                    <a:pt x="2068" y="0"/>
                    <a:pt x="0" y="2095"/>
                    <a:pt x="0" y="4679"/>
                  </a:cubicBezTo>
                  <a:cubicBezTo>
                    <a:pt x="0" y="7263"/>
                    <a:pt x="2068" y="9358"/>
                    <a:pt x="4618" y="9358"/>
                  </a:cubicBezTo>
                  <a:close/>
                </a:path>
              </a:pathLst>
            </a:custGeom>
            <a:grpFill/>
            <a:ln w="9092" cap="flat">
              <a:noFill/>
              <a:prstDash val="solid"/>
              <a:miter/>
            </a:ln>
          </p:spPr>
          <p:txBody>
            <a:bodyPr rtlCol="0" anchor="ctr"/>
            <a:lstStyle/>
            <a:p>
              <a:endParaRPr lang="en-US"/>
            </a:p>
          </p:txBody>
        </p:sp>
        <p:sp>
          <p:nvSpPr>
            <p:cNvPr id="844" name="Freeform 843">
              <a:extLst>
                <a:ext uri="{FF2B5EF4-FFF2-40B4-BE49-F238E27FC236}">
                  <a16:creationId xmlns:a16="http://schemas.microsoft.com/office/drawing/2014/main" id="{63E2CA04-0365-3B47-88FC-E93B37858B3F}"/>
                </a:ext>
              </a:extLst>
            </p:cNvPr>
            <p:cNvSpPr/>
            <p:nvPr/>
          </p:nvSpPr>
          <p:spPr>
            <a:xfrm>
              <a:off x="4470400" y="3340045"/>
              <a:ext cx="200210" cy="180755"/>
            </a:xfrm>
            <a:custGeom>
              <a:avLst/>
              <a:gdLst>
                <a:gd name="connsiteX0" fmla="*/ 174752 w 200210"/>
                <a:gd name="connsiteY0" fmla="*/ 3985 h 180755"/>
                <a:gd name="connsiteX1" fmla="*/ 169499 w 200210"/>
                <a:gd name="connsiteY1" fmla="*/ 53 h 180755"/>
                <a:gd name="connsiteX2" fmla="*/ 169487 w 200210"/>
                <a:gd name="connsiteY2" fmla="*/ 54 h 180755"/>
                <a:gd name="connsiteX3" fmla="*/ 118780 w 200210"/>
                <a:gd name="connsiteY3" fmla="*/ 8289 h 180755"/>
                <a:gd name="connsiteX4" fmla="*/ 115455 w 200210"/>
                <a:gd name="connsiteY4" fmla="*/ 6792 h 180755"/>
                <a:gd name="connsiteX5" fmla="*/ 4618 w 200210"/>
                <a:gd name="connsiteY5" fmla="*/ 6792 h 180755"/>
                <a:gd name="connsiteX6" fmla="*/ 0 w 200210"/>
                <a:gd name="connsiteY6" fmla="*/ 11471 h 180755"/>
                <a:gd name="connsiteX7" fmla="*/ 0 w 200210"/>
                <a:gd name="connsiteY7" fmla="*/ 175983 h 180755"/>
                <a:gd name="connsiteX8" fmla="*/ 4618 w 200210"/>
                <a:gd name="connsiteY8" fmla="*/ 180662 h 180755"/>
                <a:gd name="connsiteX9" fmla="*/ 115455 w 200210"/>
                <a:gd name="connsiteY9" fmla="*/ 180662 h 180755"/>
                <a:gd name="connsiteX10" fmla="*/ 120073 w 200210"/>
                <a:gd name="connsiteY10" fmla="*/ 175983 h 180755"/>
                <a:gd name="connsiteX11" fmla="*/ 120073 w 200210"/>
                <a:gd name="connsiteY11" fmla="*/ 73046 h 180755"/>
                <a:gd name="connsiteX12" fmla="*/ 136329 w 200210"/>
                <a:gd name="connsiteY12" fmla="*/ 176731 h 180755"/>
                <a:gd name="connsiteX13" fmla="*/ 140855 w 200210"/>
                <a:gd name="connsiteY13" fmla="*/ 180755 h 180755"/>
                <a:gd name="connsiteX14" fmla="*/ 141593 w 200210"/>
                <a:gd name="connsiteY14" fmla="*/ 180755 h 180755"/>
                <a:gd name="connsiteX15" fmla="*/ 196273 w 200210"/>
                <a:gd name="connsiteY15" fmla="*/ 171959 h 180755"/>
                <a:gd name="connsiteX16" fmla="*/ 199321 w 200210"/>
                <a:gd name="connsiteY16" fmla="*/ 170087 h 180755"/>
                <a:gd name="connsiteX17" fmla="*/ 200152 w 200210"/>
                <a:gd name="connsiteY17" fmla="*/ 166625 h 180755"/>
                <a:gd name="connsiteX18" fmla="*/ 9236 w 200210"/>
                <a:gd name="connsiteY18" fmla="*/ 16150 h 180755"/>
                <a:gd name="connsiteX19" fmla="*/ 55418 w 200210"/>
                <a:gd name="connsiteY19" fmla="*/ 16150 h 180755"/>
                <a:gd name="connsiteX20" fmla="*/ 55418 w 200210"/>
                <a:gd name="connsiteY20" fmla="*/ 171304 h 180755"/>
                <a:gd name="connsiteX21" fmla="*/ 9236 w 200210"/>
                <a:gd name="connsiteY21" fmla="*/ 171304 h 180755"/>
                <a:gd name="connsiteX22" fmla="*/ 110836 w 200210"/>
                <a:gd name="connsiteY22" fmla="*/ 171304 h 180755"/>
                <a:gd name="connsiteX23" fmla="*/ 64655 w 200210"/>
                <a:gd name="connsiteY23" fmla="*/ 171304 h 180755"/>
                <a:gd name="connsiteX24" fmla="*/ 64655 w 200210"/>
                <a:gd name="connsiteY24" fmla="*/ 16150 h 180755"/>
                <a:gd name="connsiteX25" fmla="*/ 110836 w 200210"/>
                <a:gd name="connsiteY25" fmla="*/ 16150 h 180755"/>
                <a:gd name="connsiteX26" fmla="*/ 144734 w 200210"/>
                <a:gd name="connsiteY26" fmla="*/ 170555 h 180755"/>
                <a:gd name="connsiteX27" fmla="*/ 120719 w 200210"/>
                <a:gd name="connsiteY27" fmla="*/ 17366 h 180755"/>
                <a:gd name="connsiteX28" fmla="*/ 166255 w 200210"/>
                <a:gd name="connsiteY28" fmla="*/ 10067 h 180755"/>
                <a:gd name="connsiteX29" fmla="*/ 190269 w 200210"/>
                <a:gd name="connsiteY29" fmla="*/ 163256 h 18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0210" h="180755">
                  <a:moveTo>
                    <a:pt x="174752" y="3985"/>
                  </a:moveTo>
                  <a:cubicBezTo>
                    <a:pt x="174373" y="1429"/>
                    <a:pt x="172021" y="-331"/>
                    <a:pt x="169499" y="53"/>
                  </a:cubicBezTo>
                  <a:cubicBezTo>
                    <a:pt x="169495" y="53"/>
                    <a:pt x="169491" y="54"/>
                    <a:pt x="169487" y="54"/>
                  </a:cubicBezTo>
                  <a:lnTo>
                    <a:pt x="118780" y="8289"/>
                  </a:lnTo>
                  <a:cubicBezTo>
                    <a:pt x="117934" y="7331"/>
                    <a:pt x="116723" y="6786"/>
                    <a:pt x="115455" y="6792"/>
                  </a:cubicBezTo>
                  <a:lnTo>
                    <a:pt x="4618" y="6792"/>
                  </a:lnTo>
                  <a:cubicBezTo>
                    <a:pt x="2068" y="6792"/>
                    <a:pt x="0" y="8887"/>
                    <a:pt x="0" y="11471"/>
                  </a:cubicBezTo>
                  <a:lnTo>
                    <a:pt x="0" y="175983"/>
                  </a:lnTo>
                  <a:cubicBezTo>
                    <a:pt x="0" y="178567"/>
                    <a:pt x="2068" y="180662"/>
                    <a:pt x="4618" y="180662"/>
                  </a:cubicBezTo>
                  <a:lnTo>
                    <a:pt x="115455" y="180662"/>
                  </a:lnTo>
                  <a:cubicBezTo>
                    <a:pt x="118005" y="180662"/>
                    <a:pt x="120073" y="178567"/>
                    <a:pt x="120073" y="175983"/>
                  </a:cubicBezTo>
                  <a:lnTo>
                    <a:pt x="120073" y="73046"/>
                  </a:lnTo>
                  <a:lnTo>
                    <a:pt x="136329" y="176731"/>
                  </a:lnTo>
                  <a:cubicBezTo>
                    <a:pt x="136648" y="179022"/>
                    <a:pt x="138572" y="180732"/>
                    <a:pt x="140855" y="180755"/>
                  </a:cubicBezTo>
                  <a:lnTo>
                    <a:pt x="141593" y="180755"/>
                  </a:lnTo>
                  <a:lnTo>
                    <a:pt x="196273" y="171959"/>
                  </a:lnTo>
                  <a:cubicBezTo>
                    <a:pt x="197495" y="171773"/>
                    <a:pt x="198593" y="171099"/>
                    <a:pt x="199321" y="170087"/>
                  </a:cubicBezTo>
                  <a:cubicBezTo>
                    <a:pt x="200047" y="169094"/>
                    <a:pt x="200347" y="167845"/>
                    <a:pt x="200152" y="166625"/>
                  </a:cubicBezTo>
                  <a:close/>
                  <a:moveTo>
                    <a:pt x="9236" y="16150"/>
                  </a:moveTo>
                  <a:lnTo>
                    <a:pt x="55418" y="16150"/>
                  </a:lnTo>
                  <a:lnTo>
                    <a:pt x="55418" y="171304"/>
                  </a:lnTo>
                  <a:lnTo>
                    <a:pt x="9236" y="171304"/>
                  </a:lnTo>
                  <a:close/>
                  <a:moveTo>
                    <a:pt x="110836" y="171304"/>
                  </a:moveTo>
                  <a:lnTo>
                    <a:pt x="64655" y="171304"/>
                  </a:lnTo>
                  <a:lnTo>
                    <a:pt x="64655" y="16150"/>
                  </a:lnTo>
                  <a:lnTo>
                    <a:pt x="110836" y="16150"/>
                  </a:lnTo>
                  <a:close/>
                  <a:moveTo>
                    <a:pt x="144734" y="170555"/>
                  </a:moveTo>
                  <a:lnTo>
                    <a:pt x="120719" y="17366"/>
                  </a:lnTo>
                  <a:lnTo>
                    <a:pt x="166255" y="10067"/>
                  </a:lnTo>
                  <a:lnTo>
                    <a:pt x="190269" y="163256"/>
                  </a:lnTo>
                  <a:close/>
                </a:path>
              </a:pathLst>
            </a:custGeom>
            <a:grpFill/>
            <a:ln w="9092" cap="flat">
              <a:noFill/>
              <a:prstDash val="solid"/>
              <a:miter/>
            </a:ln>
          </p:spPr>
          <p:txBody>
            <a:bodyPr rtlCol="0" anchor="ctr"/>
            <a:lstStyle/>
            <a:p>
              <a:endParaRPr lang="en-US"/>
            </a:p>
          </p:txBody>
        </p:sp>
        <p:sp>
          <p:nvSpPr>
            <p:cNvPr id="845" name="Freeform 844">
              <a:extLst>
                <a:ext uri="{FF2B5EF4-FFF2-40B4-BE49-F238E27FC236}">
                  <a16:creationId xmlns:a16="http://schemas.microsoft.com/office/drawing/2014/main" id="{38E9085C-0187-9240-81DD-22E6A5380B73}"/>
                </a:ext>
              </a:extLst>
            </p:cNvPr>
            <p:cNvSpPr/>
            <p:nvPr/>
          </p:nvSpPr>
          <p:spPr>
            <a:xfrm>
              <a:off x="4618740" y="3466109"/>
              <a:ext cx="28992" cy="28249"/>
            </a:xfrm>
            <a:custGeom>
              <a:avLst/>
              <a:gdLst>
                <a:gd name="connsiteX0" fmla="*/ 12834 w 28992"/>
                <a:gd name="connsiteY0" fmla="*/ 134 h 28249"/>
                <a:gd name="connsiteX1" fmla="*/ 41 w 28992"/>
                <a:gd name="connsiteY1" fmla="*/ 15247 h 28249"/>
                <a:gd name="connsiteX2" fmla="*/ 14958 w 28992"/>
                <a:gd name="connsiteY2" fmla="*/ 28208 h 28249"/>
                <a:gd name="connsiteX3" fmla="*/ 17082 w 28992"/>
                <a:gd name="connsiteY3" fmla="*/ 28208 h 28249"/>
                <a:gd name="connsiteX4" fmla="*/ 26319 w 28992"/>
                <a:gd name="connsiteY4" fmla="*/ 22593 h 28249"/>
                <a:gd name="connsiteX5" fmla="*/ 23318 w 28992"/>
                <a:gd name="connsiteY5" fmla="*/ 2977 h 28249"/>
                <a:gd name="connsiteX6" fmla="*/ 23271 w 28992"/>
                <a:gd name="connsiteY6" fmla="*/ 2942 h 28249"/>
                <a:gd name="connsiteX7" fmla="*/ 12834 w 28992"/>
                <a:gd name="connsiteY7" fmla="*/ 134 h 28249"/>
                <a:gd name="connsiteX8" fmla="*/ 19484 w 28992"/>
                <a:gd name="connsiteY8" fmla="*/ 13329 h 28249"/>
                <a:gd name="connsiteX9" fmla="*/ 19484 w 28992"/>
                <a:gd name="connsiteY9" fmla="*/ 13329 h 28249"/>
                <a:gd name="connsiteX10" fmla="*/ 18653 w 28992"/>
                <a:gd name="connsiteY10" fmla="*/ 16791 h 28249"/>
                <a:gd name="connsiteX11" fmla="*/ 15697 w 28992"/>
                <a:gd name="connsiteY11" fmla="*/ 18663 h 28249"/>
                <a:gd name="connsiteX12" fmla="*/ 10340 w 28992"/>
                <a:gd name="connsiteY12" fmla="*/ 14733 h 28249"/>
                <a:gd name="connsiteX13" fmla="*/ 14219 w 28992"/>
                <a:gd name="connsiteY13" fmla="*/ 9305 h 28249"/>
                <a:gd name="connsiteX14" fmla="*/ 14958 w 28992"/>
                <a:gd name="connsiteY14" fmla="*/ 9305 h 28249"/>
                <a:gd name="connsiteX15" fmla="*/ 17637 w 28992"/>
                <a:gd name="connsiteY15" fmla="*/ 10147 h 28249"/>
                <a:gd name="connsiteX16" fmla="*/ 19484 w 28992"/>
                <a:gd name="connsiteY16" fmla="*/ 13329 h 2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992" h="28249">
                  <a:moveTo>
                    <a:pt x="12834" y="134"/>
                  </a:moveTo>
                  <a:cubicBezTo>
                    <a:pt x="5182" y="729"/>
                    <a:pt x="-545" y="7495"/>
                    <a:pt x="41" y="15247"/>
                  </a:cubicBezTo>
                  <a:cubicBezTo>
                    <a:pt x="628" y="23000"/>
                    <a:pt x="7306" y="28802"/>
                    <a:pt x="14958" y="28208"/>
                  </a:cubicBezTo>
                  <a:lnTo>
                    <a:pt x="17082" y="28208"/>
                  </a:lnTo>
                  <a:cubicBezTo>
                    <a:pt x="20779" y="27665"/>
                    <a:pt x="24106" y="25643"/>
                    <a:pt x="26319" y="22593"/>
                  </a:cubicBezTo>
                  <a:cubicBezTo>
                    <a:pt x="30837" y="16337"/>
                    <a:pt x="29493" y="7554"/>
                    <a:pt x="23318" y="2977"/>
                  </a:cubicBezTo>
                  <a:cubicBezTo>
                    <a:pt x="23302" y="2965"/>
                    <a:pt x="23286" y="2953"/>
                    <a:pt x="23271" y="2942"/>
                  </a:cubicBezTo>
                  <a:cubicBezTo>
                    <a:pt x="20305" y="624"/>
                    <a:pt x="16544" y="-388"/>
                    <a:pt x="12834" y="134"/>
                  </a:cubicBezTo>
                  <a:close/>
                  <a:moveTo>
                    <a:pt x="19484" y="13329"/>
                  </a:moveTo>
                  <a:lnTo>
                    <a:pt x="19484" y="13329"/>
                  </a:lnTo>
                  <a:cubicBezTo>
                    <a:pt x="19679" y="14550"/>
                    <a:pt x="19379" y="15798"/>
                    <a:pt x="18653" y="16791"/>
                  </a:cubicBezTo>
                  <a:cubicBezTo>
                    <a:pt x="17977" y="17815"/>
                    <a:pt x="16901" y="18496"/>
                    <a:pt x="15697" y="18663"/>
                  </a:cubicBezTo>
                  <a:cubicBezTo>
                    <a:pt x="13146" y="19077"/>
                    <a:pt x="10748" y="17317"/>
                    <a:pt x="10340" y="14733"/>
                  </a:cubicBezTo>
                  <a:cubicBezTo>
                    <a:pt x="9932" y="12149"/>
                    <a:pt x="11669" y="9719"/>
                    <a:pt x="14219" y="9305"/>
                  </a:cubicBezTo>
                  <a:lnTo>
                    <a:pt x="14958" y="9305"/>
                  </a:lnTo>
                  <a:cubicBezTo>
                    <a:pt x="15917" y="9285"/>
                    <a:pt x="16857" y="9580"/>
                    <a:pt x="17637" y="10147"/>
                  </a:cubicBezTo>
                  <a:cubicBezTo>
                    <a:pt x="18657" y="10907"/>
                    <a:pt x="19325" y="12057"/>
                    <a:pt x="19484" y="13329"/>
                  </a:cubicBezTo>
                  <a:close/>
                </a:path>
              </a:pathLst>
            </a:custGeom>
            <a:grpFill/>
            <a:ln w="9092" cap="flat">
              <a:noFill/>
              <a:prstDash val="solid"/>
              <a:miter/>
            </a:ln>
          </p:spPr>
          <p:txBody>
            <a:bodyPr rtlCol="0" anchor="ctr"/>
            <a:lstStyle/>
            <a:p>
              <a:endParaRPr lang="en-US"/>
            </a:p>
          </p:txBody>
        </p:sp>
        <p:sp>
          <p:nvSpPr>
            <p:cNvPr id="846" name="Freeform 845">
              <a:extLst>
                <a:ext uri="{FF2B5EF4-FFF2-40B4-BE49-F238E27FC236}">
                  <a16:creationId xmlns:a16="http://schemas.microsoft.com/office/drawing/2014/main" id="{72BD76D1-C26E-EF41-8B4A-7D254783CA87}"/>
                </a:ext>
              </a:extLst>
            </p:cNvPr>
            <p:cNvSpPr/>
            <p:nvPr/>
          </p:nvSpPr>
          <p:spPr>
            <a:xfrm>
              <a:off x="4605747" y="3365874"/>
              <a:ext cx="23339" cy="11668"/>
            </a:xfrm>
            <a:custGeom>
              <a:avLst/>
              <a:gdLst>
                <a:gd name="connsiteX0" fmla="*/ 5692 w 23339"/>
                <a:gd name="connsiteY0" fmla="*/ 11657 h 11668"/>
                <a:gd name="connsiteX1" fmla="*/ 19362 w 23339"/>
                <a:gd name="connsiteY1" fmla="*/ 9411 h 11668"/>
                <a:gd name="connsiteX2" fmla="*/ 23287 w 23339"/>
                <a:gd name="connsiteY2" fmla="*/ 4030 h 11668"/>
                <a:gd name="connsiteX3" fmla="*/ 17976 w 23339"/>
                <a:gd name="connsiteY3" fmla="*/ 53 h 11668"/>
                <a:gd name="connsiteX4" fmla="*/ 4306 w 23339"/>
                <a:gd name="connsiteY4" fmla="*/ 2299 h 11668"/>
                <a:gd name="connsiteX5" fmla="*/ 11 w 23339"/>
                <a:gd name="connsiteY5" fmla="*/ 7305 h 11668"/>
                <a:gd name="connsiteX6" fmla="*/ 4953 w 23339"/>
                <a:gd name="connsiteY6" fmla="*/ 11657 h 1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39" h="11668">
                  <a:moveTo>
                    <a:pt x="5692" y="11657"/>
                  </a:moveTo>
                  <a:lnTo>
                    <a:pt x="19362" y="9411"/>
                  </a:lnTo>
                  <a:cubicBezTo>
                    <a:pt x="21912" y="9023"/>
                    <a:pt x="23670" y="6614"/>
                    <a:pt x="23287" y="4030"/>
                  </a:cubicBezTo>
                  <a:cubicBezTo>
                    <a:pt x="22905" y="1446"/>
                    <a:pt x="20527" y="-335"/>
                    <a:pt x="17976" y="53"/>
                  </a:cubicBezTo>
                  <a:lnTo>
                    <a:pt x="4306" y="2299"/>
                  </a:lnTo>
                  <a:cubicBezTo>
                    <a:pt x="1756" y="2480"/>
                    <a:pt x="-167" y="4721"/>
                    <a:pt x="11" y="7305"/>
                  </a:cubicBezTo>
                  <a:cubicBezTo>
                    <a:pt x="190" y="9889"/>
                    <a:pt x="2402" y="11838"/>
                    <a:pt x="4953" y="11657"/>
                  </a:cubicBezTo>
                  <a:close/>
                </a:path>
              </a:pathLst>
            </a:custGeom>
            <a:grpFill/>
            <a:ln w="9092" cap="flat">
              <a:noFill/>
              <a:prstDash val="solid"/>
              <a:miter/>
            </a:ln>
          </p:spPr>
          <p:txBody>
            <a:bodyPr rtlCol="0" anchor="ctr"/>
            <a:lstStyle/>
            <a:p>
              <a:endParaRPr lang="en-US"/>
            </a:p>
          </p:txBody>
        </p:sp>
        <p:sp>
          <p:nvSpPr>
            <p:cNvPr id="847" name="Freeform 846">
              <a:extLst>
                <a:ext uri="{FF2B5EF4-FFF2-40B4-BE49-F238E27FC236}">
                  <a16:creationId xmlns:a16="http://schemas.microsoft.com/office/drawing/2014/main" id="{9AB90FF9-4D48-0D4D-87E0-C9370FB30613}"/>
                </a:ext>
              </a:extLst>
            </p:cNvPr>
            <p:cNvSpPr/>
            <p:nvPr/>
          </p:nvSpPr>
          <p:spPr>
            <a:xfrm>
              <a:off x="4608653" y="3384198"/>
              <a:ext cx="23396" cy="12064"/>
            </a:xfrm>
            <a:custGeom>
              <a:avLst/>
              <a:gdLst>
                <a:gd name="connsiteX0" fmla="*/ 23198 w 23396"/>
                <a:gd name="connsiteY0" fmla="*/ 3908 h 12064"/>
                <a:gd name="connsiteX1" fmla="*/ 18053 w 23396"/>
                <a:gd name="connsiteY1" fmla="*/ 51 h 12064"/>
                <a:gd name="connsiteX2" fmla="*/ 17934 w 23396"/>
                <a:gd name="connsiteY2" fmla="*/ 71 h 12064"/>
                <a:gd name="connsiteX3" fmla="*/ 4264 w 23396"/>
                <a:gd name="connsiteY3" fmla="*/ 2691 h 12064"/>
                <a:gd name="connsiteX4" fmla="*/ 15 w 23396"/>
                <a:gd name="connsiteY4" fmla="*/ 7744 h 12064"/>
                <a:gd name="connsiteX5" fmla="*/ 5003 w 23396"/>
                <a:gd name="connsiteY5" fmla="*/ 12049 h 12064"/>
                <a:gd name="connsiteX6" fmla="*/ 5742 w 23396"/>
                <a:gd name="connsiteY6" fmla="*/ 12049 h 12064"/>
                <a:gd name="connsiteX7" fmla="*/ 19411 w 23396"/>
                <a:gd name="connsiteY7" fmla="*/ 9897 h 12064"/>
                <a:gd name="connsiteX8" fmla="*/ 23352 w 23396"/>
                <a:gd name="connsiteY8" fmla="*/ 4620 h 12064"/>
                <a:gd name="connsiteX9" fmla="*/ 23198 w 23396"/>
                <a:gd name="connsiteY9" fmla="*/ 3908 h 12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96" h="12064">
                  <a:moveTo>
                    <a:pt x="23198" y="3908"/>
                  </a:moveTo>
                  <a:cubicBezTo>
                    <a:pt x="22828" y="1403"/>
                    <a:pt x="20525" y="-324"/>
                    <a:pt x="18053" y="51"/>
                  </a:cubicBezTo>
                  <a:cubicBezTo>
                    <a:pt x="18013" y="57"/>
                    <a:pt x="17973" y="64"/>
                    <a:pt x="17934" y="71"/>
                  </a:cubicBezTo>
                  <a:lnTo>
                    <a:pt x="4264" y="2691"/>
                  </a:lnTo>
                  <a:cubicBezTo>
                    <a:pt x="1713" y="2898"/>
                    <a:pt x="-189" y="5160"/>
                    <a:pt x="15" y="7744"/>
                  </a:cubicBezTo>
                  <a:cubicBezTo>
                    <a:pt x="219" y="10328"/>
                    <a:pt x="2452" y="12256"/>
                    <a:pt x="5003" y="12049"/>
                  </a:cubicBezTo>
                  <a:lnTo>
                    <a:pt x="5742" y="12049"/>
                  </a:lnTo>
                  <a:lnTo>
                    <a:pt x="19411" y="9897"/>
                  </a:lnTo>
                  <a:cubicBezTo>
                    <a:pt x="21938" y="9542"/>
                    <a:pt x="23702" y="7180"/>
                    <a:pt x="23352" y="4620"/>
                  </a:cubicBezTo>
                  <a:cubicBezTo>
                    <a:pt x="23319" y="4379"/>
                    <a:pt x="23268" y="4141"/>
                    <a:pt x="23198" y="3908"/>
                  </a:cubicBezTo>
                  <a:close/>
                </a:path>
              </a:pathLst>
            </a:custGeom>
            <a:grpFill/>
            <a:ln w="9092" cap="flat">
              <a:noFill/>
              <a:prstDash val="solid"/>
              <a:miter/>
            </a:ln>
          </p:spPr>
          <p:txBody>
            <a:bodyPr rtlCol="0" anchor="ctr"/>
            <a:lstStyle/>
            <a:p>
              <a:endParaRPr lang="en-US"/>
            </a:p>
          </p:txBody>
        </p:sp>
      </p:grpSp>
      <p:grpSp>
        <p:nvGrpSpPr>
          <p:cNvPr id="848" name="Graphic 448">
            <a:extLst>
              <a:ext uri="{FF2B5EF4-FFF2-40B4-BE49-F238E27FC236}">
                <a16:creationId xmlns:a16="http://schemas.microsoft.com/office/drawing/2014/main" id="{E0B58DFF-38D7-E942-B766-F5BFC543F15D}"/>
              </a:ext>
            </a:extLst>
          </p:cNvPr>
          <p:cNvGrpSpPr/>
          <p:nvPr userDrawn="1"/>
        </p:nvGrpSpPr>
        <p:grpSpPr>
          <a:xfrm>
            <a:off x="4641399" y="1345308"/>
            <a:ext cx="297072" cy="225895"/>
            <a:chOff x="4451350" y="3333750"/>
            <a:chExt cx="245514" cy="186690"/>
          </a:xfrm>
          <a:solidFill>
            <a:schemeClr val="accent1"/>
          </a:solidFill>
        </p:grpSpPr>
        <p:sp>
          <p:nvSpPr>
            <p:cNvPr id="849" name="Freeform 848">
              <a:extLst>
                <a:ext uri="{FF2B5EF4-FFF2-40B4-BE49-F238E27FC236}">
                  <a16:creationId xmlns:a16="http://schemas.microsoft.com/office/drawing/2014/main" id="{76406D1B-347C-3C4F-964F-6DCB69E278B4}"/>
                </a:ext>
              </a:extLst>
            </p:cNvPr>
            <p:cNvSpPr/>
            <p:nvPr/>
          </p:nvSpPr>
          <p:spPr>
            <a:xfrm>
              <a:off x="4578757" y="3388623"/>
              <a:ext cx="118107" cy="102574"/>
            </a:xfrm>
            <a:custGeom>
              <a:avLst/>
              <a:gdLst>
                <a:gd name="connsiteX0" fmla="*/ 116399 w 118107"/>
                <a:gd name="connsiteY0" fmla="*/ 56855 h 102574"/>
                <a:gd name="connsiteX1" fmla="*/ 75934 w 118107"/>
                <a:gd name="connsiteY1" fmla="*/ 26565 h 102574"/>
                <a:gd name="connsiteX2" fmla="*/ 85215 w 118107"/>
                <a:gd name="connsiteY2" fmla="*/ 21231 h 102574"/>
                <a:gd name="connsiteX3" fmla="*/ 91433 w 118107"/>
                <a:gd name="connsiteY3" fmla="*/ 15897 h 102574"/>
                <a:gd name="connsiteX4" fmla="*/ 92083 w 118107"/>
                <a:gd name="connsiteY4" fmla="*/ 7610 h 102574"/>
                <a:gd name="connsiteX5" fmla="*/ 80668 w 118107"/>
                <a:gd name="connsiteY5" fmla="*/ 86 h 102574"/>
                <a:gd name="connsiteX6" fmla="*/ 34264 w 118107"/>
                <a:gd name="connsiteY6" fmla="*/ 3896 h 102574"/>
                <a:gd name="connsiteX7" fmla="*/ 29066 w 118107"/>
                <a:gd name="connsiteY7" fmla="*/ 3896 h 102574"/>
                <a:gd name="connsiteX8" fmla="*/ 5215 w 118107"/>
                <a:gd name="connsiteY8" fmla="*/ 21326 h 102574"/>
                <a:gd name="connsiteX9" fmla="*/ 15702 w 118107"/>
                <a:gd name="connsiteY9" fmla="*/ 69904 h 102574"/>
                <a:gd name="connsiteX10" fmla="*/ 16630 w 118107"/>
                <a:gd name="connsiteY10" fmla="*/ 70571 h 102574"/>
                <a:gd name="connsiteX11" fmla="*/ 17466 w 118107"/>
                <a:gd name="connsiteY11" fmla="*/ 71142 h 102574"/>
                <a:gd name="connsiteX12" fmla="*/ 75656 w 118107"/>
                <a:gd name="connsiteY12" fmla="*/ 102003 h 102574"/>
                <a:gd name="connsiteX13" fmla="*/ 77791 w 118107"/>
                <a:gd name="connsiteY13" fmla="*/ 102574 h 102574"/>
                <a:gd name="connsiteX14" fmla="*/ 81874 w 118107"/>
                <a:gd name="connsiteY14" fmla="*/ 99907 h 102574"/>
                <a:gd name="connsiteX15" fmla="*/ 79925 w 118107"/>
                <a:gd name="connsiteY15" fmla="*/ 93526 h 102574"/>
                <a:gd name="connsiteX16" fmla="*/ 22106 w 118107"/>
                <a:gd name="connsiteY16" fmla="*/ 62951 h 102574"/>
                <a:gd name="connsiteX17" fmla="*/ 21085 w 118107"/>
                <a:gd name="connsiteY17" fmla="*/ 62284 h 102574"/>
                <a:gd name="connsiteX18" fmla="*/ 13437 w 118107"/>
                <a:gd name="connsiteY18" fmla="*/ 25530 h 102574"/>
                <a:gd name="connsiteX19" fmla="*/ 31294 w 118107"/>
                <a:gd name="connsiteY19" fmla="*/ 13706 h 102574"/>
                <a:gd name="connsiteX20" fmla="*/ 35192 w 118107"/>
                <a:gd name="connsiteY20" fmla="*/ 13706 h 102574"/>
                <a:gd name="connsiteX21" fmla="*/ 81596 w 118107"/>
                <a:gd name="connsiteY21" fmla="*/ 9801 h 102574"/>
                <a:gd name="connsiteX22" fmla="*/ 83081 w 118107"/>
                <a:gd name="connsiteY22" fmla="*/ 10754 h 102574"/>
                <a:gd name="connsiteX23" fmla="*/ 83081 w 118107"/>
                <a:gd name="connsiteY23" fmla="*/ 11801 h 102574"/>
                <a:gd name="connsiteX24" fmla="*/ 81503 w 118107"/>
                <a:gd name="connsiteY24" fmla="*/ 12849 h 102574"/>
                <a:gd name="connsiteX25" fmla="*/ 64890 w 118107"/>
                <a:gd name="connsiteY25" fmla="*/ 22374 h 102574"/>
                <a:gd name="connsiteX26" fmla="*/ 62477 w 118107"/>
                <a:gd name="connsiteY26" fmla="*/ 26279 h 102574"/>
                <a:gd name="connsiteX27" fmla="*/ 64426 w 118107"/>
                <a:gd name="connsiteY27" fmla="*/ 30470 h 102574"/>
                <a:gd name="connsiteX28" fmla="*/ 110830 w 118107"/>
                <a:gd name="connsiteY28" fmla="*/ 65046 h 102574"/>
                <a:gd name="connsiteX29" fmla="*/ 117234 w 118107"/>
                <a:gd name="connsiteY29" fmla="*/ 63998 h 102574"/>
                <a:gd name="connsiteX30" fmla="*/ 116213 w 118107"/>
                <a:gd name="connsiteY30" fmla="*/ 57426 h 10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107" h="102574">
                  <a:moveTo>
                    <a:pt x="116399" y="56855"/>
                  </a:moveTo>
                  <a:lnTo>
                    <a:pt x="75934" y="26565"/>
                  </a:lnTo>
                  <a:lnTo>
                    <a:pt x="85215" y="21231"/>
                  </a:lnTo>
                  <a:cubicBezTo>
                    <a:pt x="87901" y="20380"/>
                    <a:pt x="90141" y="18458"/>
                    <a:pt x="91433" y="15897"/>
                  </a:cubicBezTo>
                  <a:cubicBezTo>
                    <a:pt x="92743" y="13342"/>
                    <a:pt x="92978" y="10348"/>
                    <a:pt x="92083" y="7610"/>
                  </a:cubicBezTo>
                  <a:cubicBezTo>
                    <a:pt x="90552" y="2599"/>
                    <a:pt x="85745" y="-570"/>
                    <a:pt x="80668" y="86"/>
                  </a:cubicBezTo>
                  <a:lnTo>
                    <a:pt x="34264" y="3896"/>
                  </a:lnTo>
                  <a:cubicBezTo>
                    <a:pt x="32535" y="3723"/>
                    <a:pt x="30795" y="3723"/>
                    <a:pt x="29066" y="3896"/>
                  </a:cubicBezTo>
                  <a:cubicBezTo>
                    <a:pt x="19021" y="5860"/>
                    <a:pt x="10310" y="12226"/>
                    <a:pt x="5215" y="21326"/>
                  </a:cubicBezTo>
                  <a:cubicBezTo>
                    <a:pt x="-4712" y="37757"/>
                    <a:pt x="-58" y="59314"/>
                    <a:pt x="15702" y="69904"/>
                  </a:cubicBezTo>
                  <a:lnTo>
                    <a:pt x="16630" y="70571"/>
                  </a:lnTo>
                  <a:lnTo>
                    <a:pt x="17466" y="71142"/>
                  </a:lnTo>
                  <a:lnTo>
                    <a:pt x="75656" y="102003"/>
                  </a:lnTo>
                  <a:cubicBezTo>
                    <a:pt x="76306" y="102382"/>
                    <a:pt x="77043" y="102579"/>
                    <a:pt x="77791" y="102574"/>
                  </a:cubicBezTo>
                  <a:cubicBezTo>
                    <a:pt x="79538" y="102565"/>
                    <a:pt x="81125" y="101528"/>
                    <a:pt x="81874" y="99907"/>
                  </a:cubicBezTo>
                  <a:cubicBezTo>
                    <a:pt x="83034" y="97591"/>
                    <a:pt x="82166" y="94748"/>
                    <a:pt x="79925" y="93526"/>
                  </a:cubicBezTo>
                  <a:lnTo>
                    <a:pt x="22106" y="62951"/>
                  </a:lnTo>
                  <a:lnTo>
                    <a:pt x="21085" y="62284"/>
                  </a:lnTo>
                  <a:cubicBezTo>
                    <a:pt x="9084" y="54302"/>
                    <a:pt x="5660" y="37847"/>
                    <a:pt x="13437" y="25530"/>
                  </a:cubicBezTo>
                  <a:cubicBezTo>
                    <a:pt x="17466" y="19148"/>
                    <a:pt x="23967" y="14844"/>
                    <a:pt x="31294" y="13706"/>
                  </a:cubicBezTo>
                  <a:cubicBezTo>
                    <a:pt x="32591" y="13601"/>
                    <a:pt x="33895" y="13601"/>
                    <a:pt x="35192" y="13706"/>
                  </a:cubicBezTo>
                  <a:lnTo>
                    <a:pt x="81596" y="9801"/>
                  </a:lnTo>
                  <a:cubicBezTo>
                    <a:pt x="82256" y="9677"/>
                    <a:pt x="82900" y="10090"/>
                    <a:pt x="83081" y="10754"/>
                  </a:cubicBezTo>
                  <a:cubicBezTo>
                    <a:pt x="83285" y="11071"/>
                    <a:pt x="83285" y="11483"/>
                    <a:pt x="83081" y="11801"/>
                  </a:cubicBezTo>
                  <a:cubicBezTo>
                    <a:pt x="83081" y="11801"/>
                    <a:pt x="83081" y="12373"/>
                    <a:pt x="81503" y="12849"/>
                  </a:cubicBezTo>
                  <a:lnTo>
                    <a:pt x="64890" y="22374"/>
                  </a:lnTo>
                  <a:cubicBezTo>
                    <a:pt x="63507" y="23187"/>
                    <a:pt x="62604" y="24648"/>
                    <a:pt x="62477" y="26279"/>
                  </a:cubicBezTo>
                  <a:cubicBezTo>
                    <a:pt x="62392" y="27925"/>
                    <a:pt x="63126" y="29503"/>
                    <a:pt x="64426" y="30470"/>
                  </a:cubicBezTo>
                  <a:lnTo>
                    <a:pt x="110830" y="65046"/>
                  </a:lnTo>
                  <a:cubicBezTo>
                    <a:pt x="112880" y="66572"/>
                    <a:pt x="115747" y="66102"/>
                    <a:pt x="117234" y="63998"/>
                  </a:cubicBezTo>
                  <a:cubicBezTo>
                    <a:pt x="118720" y="61894"/>
                    <a:pt x="118263" y="58952"/>
                    <a:pt x="116213" y="57426"/>
                  </a:cubicBezTo>
                  <a:close/>
                </a:path>
              </a:pathLst>
            </a:custGeom>
            <a:grpFill/>
            <a:ln w="9159" cap="flat">
              <a:noFill/>
              <a:prstDash val="solid"/>
              <a:miter/>
            </a:ln>
          </p:spPr>
          <p:txBody>
            <a:bodyPr rtlCol="0" anchor="ctr"/>
            <a:lstStyle/>
            <a:p>
              <a:endParaRPr lang="en-US"/>
            </a:p>
          </p:txBody>
        </p:sp>
        <p:sp>
          <p:nvSpPr>
            <p:cNvPr id="850" name="Freeform 849">
              <a:extLst>
                <a:ext uri="{FF2B5EF4-FFF2-40B4-BE49-F238E27FC236}">
                  <a16:creationId xmlns:a16="http://schemas.microsoft.com/office/drawing/2014/main" id="{5665BA8E-B41F-D74D-8174-861BB7C3F5A3}"/>
                </a:ext>
              </a:extLst>
            </p:cNvPr>
            <p:cNvSpPr/>
            <p:nvPr/>
          </p:nvSpPr>
          <p:spPr>
            <a:xfrm>
              <a:off x="4637593" y="3452294"/>
              <a:ext cx="41600" cy="30618"/>
            </a:xfrm>
            <a:custGeom>
              <a:avLst/>
              <a:gdLst>
                <a:gd name="connsiteX0" fmla="*/ 39372 w 41600"/>
                <a:gd name="connsiteY0" fmla="*/ 21854 h 30618"/>
                <a:gd name="connsiteX1" fmla="*/ 7353 w 41600"/>
                <a:gd name="connsiteY1" fmla="*/ 899 h 30618"/>
                <a:gd name="connsiteX2" fmla="*/ 876 w 41600"/>
                <a:gd name="connsiteY2" fmla="*/ 1979 h 30618"/>
                <a:gd name="connsiteX3" fmla="*/ 1928 w 41600"/>
                <a:gd name="connsiteY3" fmla="*/ 8627 h 30618"/>
                <a:gd name="connsiteX4" fmla="*/ 2341 w 41600"/>
                <a:gd name="connsiteY4" fmla="*/ 8900 h 30618"/>
                <a:gd name="connsiteX5" fmla="*/ 34453 w 41600"/>
                <a:gd name="connsiteY5" fmla="*/ 29950 h 30618"/>
                <a:gd name="connsiteX6" fmla="*/ 36959 w 41600"/>
                <a:gd name="connsiteY6" fmla="*/ 30617 h 30618"/>
                <a:gd name="connsiteX7" fmla="*/ 40857 w 41600"/>
                <a:gd name="connsiteY7" fmla="*/ 28426 h 30618"/>
                <a:gd name="connsiteX8" fmla="*/ 39545 w 41600"/>
                <a:gd name="connsiteY8" fmla="*/ 21964 h 30618"/>
                <a:gd name="connsiteX9" fmla="*/ 39372 w 41600"/>
                <a:gd name="connsiteY9" fmla="*/ 21854 h 3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00" h="30618">
                  <a:moveTo>
                    <a:pt x="39372" y="21854"/>
                  </a:moveTo>
                  <a:lnTo>
                    <a:pt x="7353" y="899"/>
                  </a:lnTo>
                  <a:cubicBezTo>
                    <a:pt x="5274" y="-639"/>
                    <a:pt x="2374" y="-155"/>
                    <a:pt x="876" y="1979"/>
                  </a:cubicBezTo>
                  <a:cubicBezTo>
                    <a:pt x="-622" y="4113"/>
                    <a:pt x="-151" y="7090"/>
                    <a:pt x="1928" y="8627"/>
                  </a:cubicBezTo>
                  <a:cubicBezTo>
                    <a:pt x="2061" y="8725"/>
                    <a:pt x="2199" y="8816"/>
                    <a:pt x="2341" y="8900"/>
                  </a:cubicBezTo>
                  <a:lnTo>
                    <a:pt x="34453" y="29950"/>
                  </a:lnTo>
                  <a:cubicBezTo>
                    <a:pt x="35210" y="30412"/>
                    <a:pt x="36079" y="30643"/>
                    <a:pt x="36959" y="30617"/>
                  </a:cubicBezTo>
                  <a:cubicBezTo>
                    <a:pt x="38532" y="30597"/>
                    <a:pt x="39993" y="29776"/>
                    <a:pt x="40857" y="28426"/>
                  </a:cubicBezTo>
                  <a:cubicBezTo>
                    <a:pt x="42233" y="26270"/>
                    <a:pt x="41645" y="23377"/>
                    <a:pt x="39545" y="21964"/>
                  </a:cubicBezTo>
                  <a:cubicBezTo>
                    <a:pt x="39488" y="21926"/>
                    <a:pt x="39430" y="21889"/>
                    <a:pt x="39372" y="21854"/>
                  </a:cubicBezTo>
                  <a:close/>
                </a:path>
              </a:pathLst>
            </a:custGeom>
            <a:grpFill/>
            <a:ln w="9159" cap="flat">
              <a:noFill/>
              <a:prstDash val="solid"/>
              <a:miter/>
            </a:ln>
          </p:spPr>
          <p:txBody>
            <a:bodyPr rtlCol="0" anchor="ctr"/>
            <a:lstStyle/>
            <a:p>
              <a:endParaRPr lang="en-US"/>
            </a:p>
          </p:txBody>
        </p:sp>
        <p:sp>
          <p:nvSpPr>
            <p:cNvPr id="851" name="Freeform 850">
              <a:extLst>
                <a:ext uri="{FF2B5EF4-FFF2-40B4-BE49-F238E27FC236}">
                  <a16:creationId xmlns:a16="http://schemas.microsoft.com/office/drawing/2014/main" id="{5E3B5C1A-1462-D74D-8745-7E443527EB25}"/>
                </a:ext>
              </a:extLst>
            </p:cNvPr>
            <p:cNvSpPr/>
            <p:nvPr/>
          </p:nvSpPr>
          <p:spPr>
            <a:xfrm>
              <a:off x="4645562" y="3436613"/>
              <a:ext cx="49148" cy="36391"/>
            </a:xfrm>
            <a:custGeom>
              <a:avLst/>
              <a:gdLst>
                <a:gd name="connsiteX0" fmla="*/ 47088 w 49148"/>
                <a:gd name="connsiteY0" fmla="*/ 27629 h 36391"/>
                <a:gd name="connsiteX1" fmla="*/ 7551 w 49148"/>
                <a:gd name="connsiteY1" fmla="*/ 1054 h 36391"/>
                <a:gd name="connsiteX2" fmla="*/ 1027 w 49148"/>
                <a:gd name="connsiteY2" fmla="*/ 1775 h 36391"/>
                <a:gd name="connsiteX3" fmla="*/ 1730 w 49148"/>
                <a:gd name="connsiteY3" fmla="*/ 8472 h 36391"/>
                <a:gd name="connsiteX4" fmla="*/ 2447 w 49148"/>
                <a:gd name="connsiteY4" fmla="*/ 8960 h 36391"/>
                <a:gd name="connsiteX5" fmla="*/ 41983 w 49148"/>
                <a:gd name="connsiteY5" fmla="*/ 35630 h 36391"/>
                <a:gd name="connsiteX6" fmla="*/ 44489 w 49148"/>
                <a:gd name="connsiteY6" fmla="*/ 36392 h 36391"/>
                <a:gd name="connsiteX7" fmla="*/ 48387 w 49148"/>
                <a:gd name="connsiteY7" fmla="*/ 34201 h 36391"/>
                <a:gd name="connsiteX8" fmla="*/ 47088 w 49148"/>
                <a:gd name="connsiteY8" fmla="*/ 27629 h 36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48" h="36391">
                  <a:moveTo>
                    <a:pt x="47088" y="27629"/>
                  </a:moveTo>
                  <a:lnTo>
                    <a:pt x="7551" y="1054"/>
                  </a:lnTo>
                  <a:cubicBezTo>
                    <a:pt x="5556" y="-596"/>
                    <a:pt x="2634" y="-273"/>
                    <a:pt x="1027" y="1775"/>
                  </a:cubicBezTo>
                  <a:cubicBezTo>
                    <a:pt x="-581" y="3824"/>
                    <a:pt x="-266" y="6822"/>
                    <a:pt x="1730" y="8472"/>
                  </a:cubicBezTo>
                  <a:cubicBezTo>
                    <a:pt x="1954" y="8657"/>
                    <a:pt x="2194" y="8820"/>
                    <a:pt x="2447" y="8960"/>
                  </a:cubicBezTo>
                  <a:lnTo>
                    <a:pt x="41983" y="35630"/>
                  </a:lnTo>
                  <a:cubicBezTo>
                    <a:pt x="42736" y="36111"/>
                    <a:pt x="43602" y="36374"/>
                    <a:pt x="44489" y="36392"/>
                  </a:cubicBezTo>
                  <a:cubicBezTo>
                    <a:pt x="46062" y="36372"/>
                    <a:pt x="47523" y="35551"/>
                    <a:pt x="48387" y="34201"/>
                  </a:cubicBezTo>
                  <a:cubicBezTo>
                    <a:pt x="49785" y="32015"/>
                    <a:pt x="49205" y="29082"/>
                    <a:pt x="47088" y="27629"/>
                  </a:cubicBezTo>
                  <a:close/>
                </a:path>
              </a:pathLst>
            </a:custGeom>
            <a:grpFill/>
            <a:ln w="9159" cap="flat">
              <a:noFill/>
              <a:prstDash val="solid"/>
              <a:miter/>
            </a:ln>
          </p:spPr>
          <p:txBody>
            <a:bodyPr rtlCol="0" anchor="ctr"/>
            <a:lstStyle/>
            <a:p>
              <a:endParaRPr lang="en-US"/>
            </a:p>
          </p:txBody>
        </p:sp>
        <p:sp>
          <p:nvSpPr>
            <p:cNvPr id="852" name="Freeform 851">
              <a:extLst>
                <a:ext uri="{FF2B5EF4-FFF2-40B4-BE49-F238E27FC236}">
                  <a16:creationId xmlns:a16="http://schemas.microsoft.com/office/drawing/2014/main" id="{27746A27-068D-C945-8806-C72C0F63ED4D}"/>
                </a:ext>
              </a:extLst>
            </p:cNvPr>
            <p:cNvSpPr/>
            <p:nvPr/>
          </p:nvSpPr>
          <p:spPr>
            <a:xfrm>
              <a:off x="4451350" y="3389152"/>
              <a:ext cx="118285" cy="101950"/>
            </a:xfrm>
            <a:custGeom>
              <a:avLst/>
              <a:gdLst>
                <a:gd name="connsiteX0" fmla="*/ 113132 w 118285"/>
                <a:gd name="connsiteY0" fmla="*/ 20797 h 101950"/>
                <a:gd name="connsiteX1" fmla="*/ 89374 w 118285"/>
                <a:gd name="connsiteY1" fmla="*/ 3938 h 101950"/>
                <a:gd name="connsiteX2" fmla="*/ 88446 w 118285"/>
                <a:gd name="connsiteY2" fmla="*/ 3938 h 101950"/>
                <a:gd name="connsiteX3" fmla="*/ 83898 w 118285"/>
                <a:gd name="connsiteY3" fmla="*/ 3938 h 101950"/>
                <a:gd name="connsiteX4" fmla="*/ 37494 w 118285"/>
                <a:gd name="connsiteY4" fmla="*/ 128 h 101950"/>
                <a:gd name="connsiteX5" fmla="*/ 25800 w 118285"/>
                <a:gd name="connsiteY5" fmla="*/ 7558 h 101950"/>
                <a:gd name="connsiteX6" fmla="*/ 26450 w 118285"/>
                <a:gd name="connsiteY6" fmla="*/ 15940 h 101950"/>
                <a:gd name="connsiteX7" fmla="*/ 32204 w 118285"/>
                <a:gd name="connsiteY7" fmla="*/ 20797 h 101950"/>
                <a:gd name="connsiteX8" fmla="*/ 42413 w 118285"/>
                <a:gd name="connsiteY8" fmla="*/ 26417 h 101950"/>
                <a:gd name="connsiteX9" fmla="*/ 1949 w 118285"/>
                <a:gd name="connsiteY9" fmla="*/ 56326 h 101950"/>
                <a:gd name="connsiteX10" fmla="*/ 772 w 118285"/>
                <a:gd name="connsiteY10" fmla="*/ 62678 h 101950"/>
                <a:gd name="connsiteX11" fmla="*/ 928 w 118285"/>
                <a:gd name="connsiteY11" fmla="*/ 62898 h 101950"/>
                <a:gd name="connsiteX12" fmla="*/ 7117 w 118285"/>
                <a:gd name="connsiteY12" fmla="*/ 64105 h 101950"/>
                <a:gd name="connsiteX13" fmla="*/ 7332 w 118285"/>
                <a:gd name="connsiteY13" fmla="*/ 63946 h 101950"/>
                <a:gd name="connsiteX14" fmla="*/ 53736 w 118285"/>
                <a:gd name="connsiteY14" fmla="*/ 29370 h 101950"/>
                <a:gd name="connsiteX15" fmla="*/ 55684 w 118285"/>
                <a:gd name="connsiteY15" fmla="*/ 25179 h 101950"/>
                <a:gd name="connsiteX16" fmla="*/ 53271 w 118285"/>
                <a:gd name="connsiteY16" fmla="*/ 21274 h 101950"/>
                <a:gd name="connsiteX17" fmla="*/ 35824 w 118285"/>
                <a:gd name="connsiteY17" fmla="*/ 11272 h 101950"/>
                <a:gd name="connsiteX18" fmla="*/ 34988 w 118285"/>
                <a:gd name="connsiteY18" fmla="*/ 9558 h 101950"/>
                <a:gd name="connsiteX19" fmla="*/ 36845 w 118285"/>
                <a:gd name="connsiteY19" fmla="*/ 8605 h 101950"/>
                <a:gd name="connsiteX20" fmla="*/ 83248 w 118285"/>
                <a:gd name="connsiteY20" fmla="*/ 12511 h 101950"/>
                <a:gd name="connsiteX21" fmla="*/ 87053 w 118285"/>
                <a:gd name="connsiteY21" fmla="*/ 12511 h 101950"/>
                <a:gd name="connsiteX22" fmla="*/ 108404 w 118285"/>
                <a:gd name="connsiteY22" fmla="*/ 42878 h 101950"/>
                <a:gd name="connsiteX23" fmla="*/ 96334 w 118285"/>
                <a:gd name="connsiteY23" fmla="*/ 61279 h 101950"/>
                <a:gd name="connsiteX24" fmla="*/ 38515 w 118285"/>
                <a:gd name="connsiteY24" fmla="*/ 92902 h 101950"/>
                <a:gd name="connsiteX25" fmla="*/ 36361 w 118285"/>
                <a:gd name="connsiteY25" fmla="*/ 99264 h 101950"/>
                <a:gd name="connsiteX26" fmla="*/ 40557 w 118285"/>
                <a:gd name="connsiteY26" fmla="*/ 101950 h 101950"/>
                <a:gd name="connsiteX27" fmla="*/ 42691 w 118285"/>
                <a:gd name="connsiteY27" fmla="*/ 101379 h 101950"/>
                <a:gd name="connsiteX28" fmla="*/ 101253 w 118285"/>
                <a:gd name="connsiteY28" fmla="*/ 70327 h 101950"/>
                <a:gd name="connsiteX29" fmla="*/ 102088 w 118285"/>
                <a:gd name="connsiteY29" fmla="*/ 69756 h 101950"/>
                <a:gd name="connsiteX30" fmla="*/ 113132 w 118285"/>
                <a:gd name="connsiteY30" fmla="*/ 20797 h 10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8285" h="101950">
                  <a:moveTo>
                    <a:pt x="113132" y="20797"/>
                  </a:moveTo>
                  <a:cubicBezTo>
                    <a:pt x="107985" y="11893"/>
                    <a:pt x="99309" y="5736"/>
                    <a:pt x="89374" y="3938"/>
                  </a:cubicBezTo>
                  <a:lnTo>
                    <a:pt x="88446" y="3938"/>
                  </a:lnTo>
                  <a:cubicBezTo>
                    <a:pt x="86932" y="3808"/>
                    <a:pt x="85411" y="3808"/>
                    <a:pt x="83898" y="3938"/>
                  </a:cubicBezTo>
                  <a:lnTo>
                    <a:pt x="37494" y="128"/>
                  </a:lnTo>
                  <a:cubicBezTo>
                    <a:pt x="32346" y="-688"/>
                    <a:pt x="27385" y="2464"/>
                    <a:pt x="25800" y="7558"/>
                  </a:cubicBezTo>
                  <a:cubicBezTo>
                    <a:pt x="24890" y="10325"/>
                    <a:pt x="25125" y="13355"/>
                    <a:pt x="26450" y="15940"/>
                  </a:cubicBezTo>
                  <a:cubicBezTo>
                    <a:pt x="27689" y="18258"/>
                    <a:pt x="29749" y="19997"/>
                    <a:pt x="32204" y="20797"/>
                  </a:cubicBezTo>
                  <a:lnTo>
                    <a:pt x="42413" y="26417"/>
                  </a:lnTo>
                  <a:lnTo>
                    <a:pt x="1949" y="56326"/>
                  </a:lnTo>
                  <a:cubicBezTo>
                    <a:pt x="-85" y="57746"/>
                    <a:pt x="-612" y="60590"/>
                    <a:pt x="772" y="62678"/>
                  </a:cubicBezTo>
                  <a:cubicBezTo>
                    <a:pt x="822" y="62753"/>
                    <a:pt x="874" y="62826"/>
                    <a:pt x="928" y="62898"/>
                  </a:cubicBezTo>
                  <a:cubicBezTo>
                    <a:pt x="2312" y="64985"/>
                    <a:pt x="5083" y="65526"/>
                    <a:pt x="7117" y="64105"/>
                  </a:cubicBezTo>
                  <a:cubicBezTo>
                    <a:pt x="7190" y="64054"/>
                    <a:pt x="7262" y="64001"/>
                    <a:pt x="7332" y="63946"/>
                  </a:cubicBezTo>
                  <a:lnTo>
                    <a:pt x="53736" y="29370"/>
                  </a:lnTo>
                  <a:cubicBezTo>
                    <a:pt x="55010" y="28381"/>
                    <a:pt x="55737" y="26818"/>
                    <a:pt x="55684" y="25179"/>
                  </a:cubicBezTo>
                  <a:cubicBezTo>
                    <a:pt x="55558" y="23548"/>
                    <a:pt x="54655" y="22086"/>
                    <a:pt x="53271" y="21274"/>
                  </a:cubicBezTo>
                  <a:lnTo>
                    <a:pt x="35824" y="11272"/>
                  </a:lnTo>
                  <a:cubicBezTo>
                    <a:pt x="35210" y="10950"/>
                    <a:pt x="34872" y="10255"/>
                    <a:pt x="34988" y="9558"/>
                  </a:cubicBezTo>
                  <a:cubicBezTo>
                    <a:pt x="35288" y="8809"/>
                    <a:pt x="36081" y="8402"/>
                    <a:pt x="36845" y="8605"/>
                  </a:cubicBezTo>
                  <a:lnTo>
                    <a:pt x="83248" y="12511"/>
                  </a:lnTo>
                  <a:cubicBezTo>
                    <a:pt x="84513" y="12377"/>
                    <a:pt x="85788" y="12377"/>
                    <a:pt x="87053" y="12511"/>
                  </a:cubicBezTo>
                  <a:cubicBezTo>
                    <a:pt x="101120" y="14845"/>
                    <a:pt x="110679" y="28441"/>
                    <a:pt x="108404" y="42878"/>
                  </a:cubicBezTo>
                  <a:cubicBezTo>
                    <a:pt x="107198" y="50529"/>
                    <a:pt x="102787" y="57253"/>
                    <a:pt x="96334" y="61279"/>
                  </a:cubicBezTo>
                  <a:lnTo>
                    <a:pt x="38515" y="92902"/>
                  </a:lnTo>
                  <a:cubicBezTo>
                    <a:pt x="36209" y="94048"/>
                    <a:pt x="35244" y="96897"/>
                    <a:pt x="36361" y="99264"/>
                  </a:cubicBezTo>
                  <a:cubicBezTo>
                    <a:pt x="37140" y="100913"/>
                    <a:pt x="38771" y="101958"/>
                    <a:pt x="40557" y="101950"/>
                  </a:cubicBezTo>
                  <a:cubicBezTo>
                    <a:pt x="41305" y="101955"/>
                    <a:pt x="42041" y="101758"/>
                    <a:pt x="42691" y="101379"/>
                  </a:cubicBezTo>
                  <a:lnTo>
                    <a:pt x="101253" y="70327"/>
                  </a:lnTo>
                  <a:lnTo>
                    <a:pt x="102088" y="69756"/>
                  </a:lnTo>
                  <a:cubicBezTo>
                    <a:pt x="118180" y="59271"/>
                    <a:pt x="123097" y="37474"/>
                    <a:pt x="113132" y="20797"/>
                  </a:cubicBezTo>
                  <a:close/>
                </a:path>
              </a:pathLst>
            </a:custGeom>
            <a:grpFill/>
            <a:ln w="9159" cap="flat">
              <a:noFill/>
              <a:prstDash val="solid"/>
              <a:miter/>
            </a:ln>
          </p:spPr>
          <p:txBody>
            <a:bodyPr rtlCol="0" anchor="ctr"/>
            <a:lstStyle/>
            <a:p>
              <a:endParaRPr lang="en-US"/>
            </a:p>
          </p:txBody>
        </p:sp>
        <p:sp>
          <p:nvSpPr>
            <p:cNvPr id="853" name="Freeform 852">
              <a:extLst>
                <a:ext uri="{FF2B5EF4-FFF2-40B4-BE49-F238E27FC236}">
                  <a16:creationId xmlns:a16="http://schemas.microsoft.com/office/drawing/2014/main" id="{DBA4D81A-8C2A-8541-ABFF-11201B666298}"/>
                </a:ext>
              </a:extLst>
            </p:cNvPr>
            <p:cNvSpPr/>
            <p:nvPr/>
          </p:nvSpPr>
          <p:spPr>
            <a:xfrm>
              <a:off x="4469296" y="3452433"/>
              <a:ext cx="41381" cy="30479"/>
            </a:xfrm>
            <a:custGeom>
              <a:avLst/>
              <a:gdLst>
                <a:gd name="connsiteX0" fmla="*/ 40708 w 41381"/>
                <a:gd name="connsiteY0" fmla="*/ 2189 h 30479"/>
                <a:gd name="connsiteX1" fmla="*/ 34211 w 41381"/>
                <a:gd name="connsiteY1" fmla="*/ 760 h 30479"/>
                <a:gd name="connsiteX2" fmla="*/ 2192 w 41381"/>
                <a:gd name="connsiteY2" fmla="*/ 21715 h 30479"/>
                <a:gd name="connsiteX3" fmla="*/ 699 w 41381"/>
                <a:gd name="connsiteY3" fmla="*/ 28274 h 30479"/>
                <a:gd name="connsiteX4" fmla="*/ 708 w 41381"/>
                <a:gd name="connsiteY4" fmla="*/ 28288 h 30479"/>
                <a:gd name="connsiteX5" fmla="*/ 4698 w 41381"/>
                <a:gd name="connsiteY5" fmla="*/ 30478 h 30479"/>
                <a:gd name="connsiteX6" fmla="*/ 7111 w 41381"/>
                <a:gd name="connsiteY6" fmla="*/ 29812 h 30479"/>
                <a:gd name="connsiteX7" fmla="*/ 39223 w 41381"/>
                <a:gd name="connsiteY7" fmla="*/ 8761 h 30479"/>
                <a:gd name="connsiteX8" fmla="*/ 40708 w 41381"/>
                <a:gd name="connsiteY8" fmla="*/ 2189 h 3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81" h="30479">
                  <a:moveTo>
                    <a:pt x="40708" y="2189"/>
                  </a:moveTo>
                  <a:cubicBezTo>
                    <a:pt x="39286" y="-29"/>
                    <a:pt x="36393" y="-665"/>
                    <a:pt x="34211" y="760"/>
                  </a:cubicBezTo>
                  <a:lnTo>
                    <a:pt x="2192" y="21715"/>
                  </a:lnTo>
                  <a:cubicBezTo>
                    <a:pt x="15" y="23103"/>
                    <a:pt x="-653" y="26040"/>
                    <a:pt x="699" y="28274"/>
                  </a:cubicBezTo>
                  <a:cubicBezTo>
                    <a:pt x="702" y="28279"/>
                    <a:pt x="705" y="28283"/>
                    <a:pt x="708" y="28288"/>
                  </a:cubicBezTo>
                  <a:cubicBezTo>
                    <a:pt x="1589" y="29666"/>
                    <a:pt x="3092" y="30491"/>
                    <a:pt x="4698" y="30478"/>
                  </a:cubicBezTo>
                  <a:cubicBezTo>
                    <a:pt x="5548" y="30497"/>
                    <a:pt x="6385" y="30266"/>
                    <a:pt x="7111" y="29812"/>
                  </a:cubicBezTo>
                  <a:lnTo>
                    <a:pt x="39223" y="8761"/>
                  </a:lnTo>
                  <a:cubicBezTo>
                    <a:pt x="41361" y="7338"/>
                    <a:pt x="42017" y="4433"/>
                    <a:pt x="40708" y="2189"/>
                  </a:cubicBezTo>
                  <a:close/>
                </a:path>
              </a:pathLst>
            </a:custGeom>
            <a:grpFill/>
            <a:ln w="9159" cap="flat">
              <a:noFill/>
              <a:prstDash val="solid"/>
              <a:miter/>
            </a:ln>
          </p:spPr>
          <p:txBody>
            <a:bodyPr rtlCol="0" anchor="ctr"/>
            <a:lstStyle/>
            <a:p>
              <a:endParaRPr lang="en-US"/>
            </a:p>
          </p:txBody>
        </p:sp>
        <p:sp>
          <p:nvSpPr>
            <p:cNvPr id="854" name="Freeform 853">
              <a:extLst>
                <a:ext uri="{FF2B5EF4-FFF2-40B4-BE49-F238E27FC236}">
                  <a16:creationId xmlns:a16="http://schemas.microsoft.com/office/drawing/2014/main" id="{C6A011CF-C91C-7748-9018-C4C368F1F4EF}"/>
                </a:ext>
              </a:extLst>
            </p:cNvPr>
            <p:cNvSpPr/>
            <p:nvPr/>
          </p:nvSpPr>
          <p:spPr>
            <a:xfrm>
              <a:off x="4453465" y="3436848"/>
              <a:ext cx="48864" cy="36157"/>
            </a:xfrm>
            <a:custGeom>
              <a:avLst/>
              <a:gdLst>
                <a:gd name="connsiteX0" fmla="*/ 48094 w 48864"/>
                <a:gd name="connsiteY0" fmla="*/ 2153 h 36157"/>
                <a:gd name="connsiteX1" fmla="*/ 41812 w 48864"/>
                <a:gd name="connsiteY1" fmla="*/ 736 h 36157"/>
                <a:gd name="connsiteX2" fmla="*/ 41690 w 48864"/>
                <a:gd name="connsiteY2" fmla="*/ 819 h 36157"/>
                <a:gd name="connsiteX3" fmla="*/ 2061 w 48864"/>
                <a:gd name="connsiteY3" fmla="*/ 27394 h 36157"/>
                <a:gd name="connsiteX4" fmla="*/ 762 w 48864"/>
                <a:gd name="connsiteY4" fmla="*/ 33966 h 36157"/>
                <a:gd name="connsiteX5" fmla="*/ 4660 w 48864"/>
                <a:gd name="connsiteY5" fmla="*/ 36157 h 36157"/>
                <a:gd name="connsiteX6" fmla="*/ 7165 w 48864"/>
                <a:gd name="connsiteY6" fmla="*/ 35395 h 36157"/>
                <a:gd name="connsiteX7" fmla="*/ 46702 w 48864"/>
                <a:gd name="connsiteY7" fmla="*/ 8725 h 36157"/>
                <a:gd name="connsiteX8" fmla="*/ 48188 w 48864"/>
                <a:gd name="connsiteY8" fmla="*/ 2303 h 36157"/>
                <a:gd name="connsiteX9" fmla="*/ 48094 w 48864"/>
                <a:gd name="connsiteY9" fmla="*/ 2153 h 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864" h="36157">
                  <a:moveTo>
                    <a:pt x="48094" y="2153"/>
                  </a:moveTo>
                  <a:cubicBezTo>
                    <a:pt x="46740" y="-19"/>
                    <a:pt x="43928" y="-653"/>
                    <a:pt x="41812" y="736"/>
                  </a:cubicBezTo>
                  <a:cubicBezTo>
                    <a:pt x="41771" y="763"/>
                    <a:pt x="41730" y="791"/>
                    <a:pt x="41690" y="819"/>
                  </a:cubicBezTo>
                  <a:lnTo>
                    <a:pt x="2061" y="27394"/>
                  </a:lnTo>
                  <a:cubicBezTo>
                    <a:pt x="-56" y="28848"/>
                    <a:pt x="-636" y="31781"/>
                    <a:pt x="762" y="33966"/>
                  </a:cubicBezTo>
                  <a:cubicBezTo>
                    <a:pt x="1625" y="35316"/>
                    <a:pt x="3086" y="36137"/>
                    <a:pt x="4660" y="36157"/>
                  </a:cubicBezTo>
                  <a:cubicBezTo>
                    <a:pt x="5547" y="36140"/>
                    <a:pt x="6412" y="35876"/>
                    <a:pt x="7165" y="35395"/>
                  </a:cubicBezTo>
                  <a:lnTo>
                    <a:pt x="46702" y="8725"/>
                  </a:lnTo>
                  <a:cubicBezTo>
                    <a:pt x="48840" y="7373"/>
                    <a:pt x="49505" y="4498"/>
                    <a:pt x="48188" y="2303"/>
                  </a:cubicBezTo>
                  <a:cubicBezTo>
                    <a:pt x="48157" y="2253"/>
                    <a:pt x="48126" y="2202"/>
                    <a:pt x="48094" y="2153"/>
                  </a:cubicBezTo>
                  <a:close/>
                </a:path>
              </a:pathLst>
            </a:custGeom>
            <a:grpFill/>
            <a:ln w="9159" cap="flat">
              <a:noFill/>
              <a:prstDash val="solid"/>
              <a:miter/>
            </a:ln>
          </p:spPr>
          <p:txBody>
            <a:bodyPr rtlCol="0" anchor="ctr"/>
            <a:lstStyle/>
            <a:p>
              <a:endParaRPr lang="en-US"/>
            </a:p>
          </p:txBody>
        </p:sp>
        <p:sp>
          <p:nvSpPr>
            <p:cNvPr id="855" name="Freeform 854">
              <a:extLst>
                <a:ext uri="{FF2B5EF4-FFF2-40B4-BE49-F238E27FC236}">
                  <a16:creationId xmlns:a16="http://schemas.microsoft.com/office/drawing/2014/main" id="{EEF0E253-33CB-8B49-A7F8-05662F59604B}"/>
                </a:ext>
              </a:extLst>
            </p:cNvPr>
            <p:cNvSpPr/>
            <p:nvPr/>
          </p:nvSpPr>
          <p:spPr>
            <a:xfrm>
              <a:off x="4569587" y="3333750"/>
              <a:ext cx="9280" cy="9525"/>
            </a:xfrm>
            <a:custGeom>
              <a:avLst/>
              <a:gdLst>
                <a:gd name="connsiteX0" fmla="*/ 0 w 9280"/>
                <a:gd name="connsiteY0" fmla="*/ 0 h 9525"/>
                <a:gd name="connsiteX1" fmla="*/ 9281 w 9280"/>
                <a:gd name="connsiteY1" fmla="*/ 0 h 9525"/>
                <a:gd name="connsiteX2" fmla="*/ 9281 w 9280"/>
                <a:gd name="connsiteY2" fmla="*/ 9525 h 9525"/>
                <a:gd name="connsiteX3" fmla="*/ 0 w 9280"/>
                <a:gd name="connsiteY3" fmla="*/ 9525 h 9525"/>
              </a:gdLst>
              <a:ahLst/>
              <a:cxnLst>
                <a:cxn ang="0">
                  <a:pos x="connsiteX0" y="connsiteY0"/>
                </a:cxn>
                <a:cxn ang="0">
                  <a:pos x="connsiteX1" y="connsiteY1"/>
                </a:cxn>
                <a:cxn ang="0">
                  <a:pos x="connsiteX2" y="connsiteY2"/>
                </a:cxn>
                <a:cxn ang="0">
                  <a:pos x="connsiteX3" y="connsiteY3"/>
                </a:cxn>
              </a:cxnLst>
              <a:rect l="l" t="t" r="r" b="b"/>
              <a:pathLst>
                <a:path w="9280" h="9525">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sp>
          <p:nvSpPr>
            <p:cNvPr id="856" name="Freeform 855">
              <a:extLst>
                <a:ext uri="{FF2B5EF4-FFF2-40B4-BE49-F238E27FC236}">
                  <a16:creationId xmlns:a16="http://schemas.microsoft.com/office/drawing/2014/main" id="{6468380D-FFD6-384A-96B6-59A072D8E742}"/>
                </a:ext>
              </a:extLst>
            </p:cNvPr>
            <p:cNvSpPr/>
            <p:nvPr/>
          </p:nvSpPr>
          <p:spPr>
            <a:xfrm>
              <a:off x="4569587" y="3510915"/>
              <a:ext cx="9280" cy="9525"/>
            </a:xfrm>
            <a:custGeom>
              <a:avLst/>
              <a:gdLst>
                <a:gd name="connsiteX0" fmla="*/ 0 w 9280"/>
                <a:gd name="connsiteY0" fmla="*/ 0 h 9525"/>
                <a:gd name="connsiteX1" fmla="*/ 9281 w 9280"/>
                <a:gd name="connsiteY1" fmla="*/ 0 h 9525"/>
                <a:gd name="connsiteX2" fmla="*/ 9281 w 9280"/>
                <a:gd name="connsiteY2" fmla="*/ 9525 h 9525"/>
                <a:gd name="connsiteX3" fmla="*/ 0 w 9280"/>
                <a:gd name="connsiteY3" fmla="*/ 9525 h 9525"/>
              </a:gdLst>
              <a:ahLst/>
              <a:cxnLst>
                <a:cxn ang="0">
                  <a:pos x="connsiteX0" y="connsiteY0"/>
                </a:cxn>
                <a:cxn ang="0">
                  <a:pos x="connsiteX1" y="connsiteY1"/>
                </a:cxn>
                <a:cxn ang="0">
                  <a:pos x="connsiteX2" y="connsiteY2"/>
                </a:cxn>
                <a:cxn ang="0">
                  <a:pos x="connsiteX3" y="connsiteY3"/>
                </a:cxn>
              </a:cxnLst>
              <a:rect l="l" t="t" r="r" b="b"/>
              <a:pathLst>
                <a:path w="9280" h="9525">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sp>
          <p:nvSpPr>
            <p:cNvPr id="857" name="Freeform 856">
              <a:extLst>
                <a:ext uri="{FF2B5EF4-FFF2-40B4-BE49-F238E27FC236}">
                  <a16:creationId xmlns:a16="http://schemas.microsoft.com/office/drawing/2014/main" id="{0ADCB35B-BCDC-7449-A5B0-DD09C42A2337}"/>
                </a:ext>
              </a:extLst>
            </p:cNvPr>
            <p:cNvSpPr/>
            <p:nvPr/>
          </p:nvSpPr>
          <p:spPr>
            <a:xfrm rot="-4378800">
              <a:off x="4594846" y="3337611"/>
              <a:ext cx="9280" cy="9525"/>
            </a:xfrm>
            <a:custGeom>
              <a:avLst/>
              <a:gdLst>
                <a:gd name="connsiteX0" fmla="*/ 0 w 9280"/>
                <a:gd name="connsiteY0" fmla="*/ 0 h 9525"/>
                <a:gd name="connsiteX1" fmla="*/ 9281 w 9280"/>
                <a:gd name="connsiteY1" fmla="*/ 0 h 9525"/>
                <a:gd name="connsiteX2" fmla="*/ 9281 w 9280"/>
                <a:gd name="connsiteY2" fmla="*/ 9525 h 9525"/>
                <a:gd name="connsiteX3" fmla="*/ 0 w 9280"/>
                <a:gd name="connsiteY3" fmla="*/ 9525 h 9525"/>
              </a:gdLst>
              <a:ahLst/>
              <a:cxnLst>
                <a:cxn ang="0">
                  <a:pos x="connsiteX0" y="connsiteY0"/>
                </a:cxn>
                <a:cxn ang="0">
                  <a:pos x="connsiteX1" y="connsiteY1"/>
                </a:cxn>
                <a:cxn ang="0">
                  <a:pos x="connsiteX2" y="connsiteY2"/>
                </a:cxn>
                <a:cxn ang="0">
                  <a:pos x="connsiteX3" y="connsiteY3"/>
                </a:cxn>
              </a:cxnLst>
              <a:rect l="l" t="t" r="r" b="b"/>
              <a:pathLst>
                <a:path w="9280" h="9525">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sp>
          <p:nvSpPr>
            <p:cNvPr id="858" name="Freeform 857">
              <a:extLst>
                <a:ext uri="{FF2B5EF4-FFF2-40B4-BE49-F238E27FC236}">
                  <a16:creationId xmlns:a16="http://schemas.microsoft.com/office/drawing/2014/main" id="{C440C394-9E64-F244-8F7F-61C32EA1B8EF}"/>
                </a:ext>
              </a:extLst>
            </p:cNvPr>
            <p:cNvSpPr/>
            <p:nvPr/>
          </p:nvSpPr>
          <p:spPr>
            <a:xfrm rot="-4381800">
              <a:off x="4544401" y="3507067"/>
              <a:ext cx="9280" cy="9525"/>
            </a:xfrm>
            <a:custGeom>
              <a:avLst/>
              <a:gdLst>
                <a:gd name="connsiteX0" fmla="*/ 0 w 9280"/>
                <a:gd name="connsiteY0" fmla="*/ 0 h 9525"/>
                <a:gd name="connsiteX1" fmla="*/ 9281 w 9280"/>
                <a:gd name="connsiteY1" fmla="*/ 0 h 9525"/>
                <a:gd name="connsiteX2" fmla="*/ 9281 w 9280"/>
                <a:gd name="connsiteY2" fmla="*/ 9525 h 9525"/>
                <a:gd name="connsiteX3" fmla="*/ 0 w 9280"/>
                <a:gd name="connsiteY3" fmla="*/ 9525 h 9525"/>
              </a:gdLst>
              <a:ahLst/>
              <a:cxnLst>
                <a:cxn ang="0">
                  <a:pos x="connsiteX0" y="connsiteY0"/>
                </a:cxn>
                <a:cxn ang="0">
                  <a:pos x="connsiteX1" y="connsiteY1"/>
                </a:cxn>
                <a:cxn ang="0">
                  <a:pos x="connsiteX2" y="connsiteY2"/>
                </a:cxn>
                <a:cxn ang="0">
                  <a:pos x="connsiteX3" y="connsiteY3"/>
                </a:cxn>
              </a:cxnLst>
              <a:rect l="l" t="t" r="r" b="b"/>
              <a:pathLst>
                <a:path w="9280" h="9525">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sp>
          <p:nvSpPr>
            <p:cNvPr id="859" name="Freeform 858">
              <a:extLst>
                <a:ext uri="{FF2B5EF4-FFF2-40B4-BE49-F238E27FC236}">
                  <a16:creationId xmlns:a16="http://schemas.microsoft.com/office/drawing/2014/main" id="{81A53E35-811C-294C-BD4F-370D936EA6F4}"/>
                </a:ext>
              </a:extLst>
            </p:cNvPr>
            <p:cNvSpPr/>
            <p:nvPr/>
          </p:nvSpPr>
          <p:spPr>
            <a:xfrm rot="-3357000">
              <a:off x="4617907" y="3348911"/>
              <a:ext cx="9280" cy="9524"/>
            </a:xfrm>
            <a:custGeom>
              <a:avLst/>
              <a:gdLst>
                <a:gd name="connsiteX0" fmla="*/ 0 w 9280"/>
                <a:gd name="connsiteY0" fmla="*/ 0 h 9524"/>
                <a:gd name="connsiteX1" fmla="*/ 9281 w 9280"/>
                <a:gd name="connsiteY1" fmla="*/ 0 h 9524"/>
                <a:gd name="connsiteX2" fmla="*/ 9281 w 9280"/>
                <a:gd name="connsiteY2" fmla="*/ 9525 h 9524"/>
                <a:gd name="connsiteX3" fmla="*/ 0 w 9280"/>
                <a:gd name="connsiteY3" fmla="*/ 9525 h 9524"/>
              </a:gdLst>
              <a:ahLst/>
              <a:cxnLst>
                <a:cxn ang="0">
                  <a:pos x="connsiteX0" y="connsiteY0"/>
                </a:cxn>
                <a:cxn ang="0">
                  <a:pos x="connsiteX1" y="connsiteY1"/>
                </a:cxn>
                <a:cxn ang="0">
                  <a:pos x="connsiteX2" y="connsiteY2"/>
                </a:cxn>
                <a:cxn ang="0">
                  <a:pos x="connsiteX3" y="connsiteY3"/>
                </a:cxn>
              </a:cxnLst>
              <a:rect l="l" t="t" r="r" b="b"/>
              <a:pathLst>
                <a:path w="9280" h="9524">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sp>
          <p:nvSpPr>
            <p:cNvPr id="860" name="Freeform 859">
              <a:extLst>
                <a:ext uri="{FF2B5EF4-FFF2-40B4-BE49-F238E27FC236}">
                  <a16:creationId xmlns:a16="http://schemas.microsoft.com/office/drawing/2014/main" id="{BBE048CE-2DE1-9447-B3BB-28B21CACF29D}"/>
                </a:ext>
              </a:extLst>
            </p:cNvPr>
            <p:cNvSpPr/>
            <p:nvPr/>
          </p:nvSpPr>
          <p:spPr>
            <a:xfrm rot="-3357000">
              <a:off x="4521323" y="3495794"/>
              <a:ext cx="9280" cy="9525"/>
            </a:xfrm>
            <a:custGeom>
              <a:avLst/>
              <a:gdLst>
                <a:gd name="connsiteX0" fmla="*/ 0 w 9280"/>
                <a:gd name="connsiteY0" fmla="*/ 0 h 9525"/>
                <a:gd name="connsiteX1" fmla="*/ 9281 w 9280"/>
                <a:gd name="connsiteY1" fmla="*/ 0 h 9525"/>
                <a:gd name="connsiteX2" fmla="*/ 9281 w 9280"/>
                <a:gd name="connsiteY2" fmla="*/ 9525 h 9525"/>
                <a:gd name="connsiteX3" fmla="*/ 0 w 9280"/>
                <a:gd name="connsiteY3" fmla="*/ 9525 h 9525"/>
              </a:gdLst>
              <a:ahLst/>
              <a:cxnLst>
                <a:cxn ang="0">
                  <a:pos x="connsiteX0" y="connsiteY0"/>
                </a:cxn>
                <a:cxn ang="0">
                  <a:pos x="connsiteX1" y="connsiteY1"/>
                </a:cxn>
                <a:cxn ang="0">
                  <a:pos x="connsiteX2" y="connsiteY2"/>
                </a:cxn>
                <a:cxn ang="0">
                  <a:pos x="connsiteX3" y="connsiteY3"/>
                </a:cxn>
              </a:cxnLst>
              <a:rect l="l" t="t" r="r" b="b"/>
              <a:pathLst>
                <a:path w="9280" h="9525">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sp>
          <p:nvSpPr>
            <p:cNvPr id="861" name="Freeform 860">
              <a:extLst>
                <a:ext uri="{FF2B5EF4-FFF2-40B4-BE49-F238E27FC236}">
                  <a16:creationId xmlns:a16="http://schemas.microsoft.com/office/drawing/2014/main" id="{FDEFF9A5-B403-CD4F-8D32-67FEB82080C9}"/>
                </a:ext>
              </a:extLst>
            </p:cNvPr>
            <p:cNvSpPr/>
            <p:nvPr/>
          </p:nvSpPr>
          <p:spPr>
            <a:xfrm rot="-2338200">
              <a:off x="4636678" y="3366584"/>
              <a:ext cx="9280" cy="9525"/>
            </a:xfrm>
            <a:custGeom>
              <a:avLst/>
              <a:gdLst>
                <a:gd name="connsiteX0" fmla="*/ 0 w 9280"/>
                <a:gd name="connsiteY0" fmla="*/ 0 h 9525"/>
                <a:gd name="connsiteX1" fmla="*/ 9281 w 9280"/>
                <a:gd name="connsiteY1" fmla="*/ 0 h 9525"/>
                <a:gd name="connsiteX2" fmla="*/ 9281 w 9280"/>
                <a:gd name="connsiteY2" fmla="*/ 9525 h 9525"/>
                <a:gd name="connsiteX3" fmla="*/ 0 w 9280"/>
                <a:gd name="connsiteY3" fmla="*/ 9525 h 9525"/>
              </a:gdLst>
              <a:ahLst/>
              <a:cxnLst>
                <a:cxn ang="0">
                  <a:pos x="connsiteX0" y="connsiteY0"/>
                </a:cxn>
                <a:cxn ang="0">
                  <a:pos x="connsiteX1" y="connsiteY1"/>
                </a:cxn>
                <a:cxn ang="0">
                  <a:pos x="connsiteX2" y="connsiteY2"/>
                </a:cxn>
                <a:cxn ang="0">
                  <a:pos x="connsiteX3" y="connsiteY3"/>
                </a:cxn>
              </a:cxnLst>
              <a:rect l="l" t="t" r="r" b="b"/>
              <a:pathLst>
                <a:path w="9280" h="9525">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sp>
          <p:nvSpPr>
            <p:cNvPr id="862" name="Freeform 861">
              <a:extLst>
                <a:ext uri="{FF2B5EF4-FFF2-40B4-BE49-F238E27FC236}">
                  <a16:creationId xmlns:a16="http://schemas.microsoft.com/office/drawing/2014/main" id="{6B4FCD49-4917-D343-9CD7-F7E029C52A21}"/>
                </a:ext>
              </a:extLst>
            </p:cNvPr>
            <p:cNvSpPr/>
            <p:nvPr/>
          </p:nvSpPr>
          <p:spPr>
            <a:xfrm rot="-1018800">
              <a:off x="4544316" y="3337637"/>
              <a:ext cx="9280" cy="9525"/>
            </a:xfrm>
            <a:custGeom>
              <a:avLst/>
              <a:gdLst>
                <a:gd name="connsiteX0" fmla="*/ 0 w 9280"/>
                <a:gd name="connsiteY0" fmla="*/ 0 h 9525"/>
                <a:gd name="connsiteX1" fmla="*/ 9281 w 9280"/>
                <a:gd name="connsiteY1" fmla="*/ 0 h 9525"/>
                <a:gd name="connsiteX2" fmla="*/ 9281 w 9280"/>
                <a:gd name="connsiteY2" fmla="*/ 9525 h 9525"/>
                <a:gd name="connsiteX3" fmla="*/ 0 w 9280"/>
                <a:gd name="connsiteY3" fmla="*/ 9525 h 9525"/>
              </a:gdLst>
              <a:ahLst/>
              <a:cxnLst>
                <a:cxn ang="0">
                  <a:pos x="connsiteX0" y="connsiteY0"/>
                </a:cxn>
                <a:cxn ang="0">
                  <a:pos x="connsiteX1" y="connsiteY1"/>
                </a:cxn>
                <a:cxn ang="0">
                  <a:pos x="connsiteX2" y="connsiteY2"/>
                </a:cxn>
                <a:cxn ang="0">
                  <a:pos x="connsiteX3" y="connsiteY3"/>
                </a:cxn>
              </a:cxnLst>
              <a:rect l="l" t="t" r="r" b="b"/>
              <a:pathLst>
                <a:path w="9280" h="9525">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sp>
          <p:nvSpPr>
            <p:cNvPr id="863" name="Freeform 862">
              <a:extLst>
                <a:ext uri="{FF2B5EF4-FFF2-40B4-BE49-F238E27FC236}">
                  <a16:creationId xmlns:a16="http://schemas.microsoft.com/office/drawing/2014/main" id="{8DA1A072-2EEB-FC43-92C5-FA562E6A35A3}"/>
                </a:ext>
              </a:extLst>
            </p:cNvPr>
            <p:cNvSpPr/>
            <p:nvPr/>
          </p:nvSpPr>
          <p:spPr>
            <a:xfrm rot="-1022400">
              <a:off x="4594823" y="3507125"/>
              <a:ext cx="9280" cy="9525"/>
            </a:xfrm>
            <a:custGeom>
              <a:avLst/>
              <a:gdLst>
                <a:gd name="connsiteX0" fmla="*/ 0 w 9280"/>
                <a:gd name="connsiteY0" fmla="*/ 0 h 9525"/>
                <a:gd name="connsiteX1" fmla="*/ 9281 w 9280"/>
                <a:gd name="connsiteY1" fmla="*/ 0 h 9525"/>
                <a:gd name="connsiteX2" fmla="*/ 9281 w 9280"/>
                <a:gd name="connsiteY2" fmla="*/ 9525 h 9525"/>
                <a:gd name="connsiteX3" fmla="*/ 0 w 9280"/>
                <a:gd name="connsiteY3" fmla="*/ 9525 h 9525"/>
              </a:gdLst>
              <a:ahLst/>
              <a:cxnLst>
                <a:cxn ang="0">
                  <a:pos x="connsiteX0" y="connsiteY0"/>
                </a:cxn>
                <a:cxn ang="0">
                  <a:pos x="connsiteX1" y="connsiteY1"/>
                </a:cxn>
                <a:cxn ang="0">
                  <a:pos x="connsiteX2" y="connsiteY2"/>
                </a:cxn>
                <a:cxn ang="0">
                  <a:pos x="connsiteX3" y="connsiteY3"/>
                </a:cxn>
              </a:cxnLst>
              <a:rect l="l" t="t" r="r" b="b"/>
              <a:pathLst>
                <a:path w="9280" h="9525">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sp>
          <p:nvSpPr>
            <p:cNvPr id="864" name="Freeform 863">
              <a:extLst>
                <a:ext uri="{FF2B5EF4-FFF2-40B4-BE49-F238E27FC236}">
                  <a16:creationId xmlns:a16="http://schemas.microsoft.com/office/drawing/2014/main" id="{9205BD11-DB55-A74C-A4EA-D4B981FDB936}"/>
                </a:ext>
              </a:extLst>
            </p:cNvPr>
            <p:cNvSpPr/>
            <p:nvPr/>
          </p:nvSpPr>
          <p:spPr>
            <a:xfrm rot="-2040600">
              <a:off x="4521361" y="3348851"/>
              <a:ext cx="9280" cy="9524"/>
            </a:xfrm>
            <a:custGeom>
              <a:avLst/>
              <a:gdLst>
                <a:gd name="connsiteX0" fmla="*/ 0 w 9280"/>
                <a:gd name="connsiteY0" fmla="*/ 0 h 9524"/>
                <a:gd name="connsiteX1" fmla="*/ 9281 w 9280"/>
                <a:gd name="connsiteY1" fmla="*/ 0 h 9524"/>
                <a:gd name="connsiteX2" fmla="*/ 9281 w 9280"/>
                <a:gd name="connsiteY2" fmla="*/ 9525 h 9524"/>
                <a:gd name="connsiteX3" fmla="*/ 0 w 9280"/>
                <a:gd name="connsiteY3" fmla="*/ 9525 h 9524"/>
              </a:gdLst>
              <a:ahLst/>
              <a:cxnLst>
                <a:cxn ang="0">
                  <a:pos x="connsiteX0" y="connsiteY0"/>
                </a:cxn>
                <a:cxn ang="0">
                  <a:pos x="connsiteX1" y="connsiteY1"/>
                </a:cxn>
                <a:cxn ang="0">
                  <a:pos x="connsiteX2" y="connsiteY2"/>
                </a:cxn>
                <a:cxn ang="0">
                  <a:pos x="connsiteX3" y="connsiteY3"/>
                </a:cxn>
              </a:cxnLst>
              <a:rect l="l" t="t" r="r" b="b"/>
              <a:pathLst>
                <a:path w="9280" h="9524">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sp>
          <p:nvSpPr>
            <p:cNvPr id="865" name="Freeform 864">
              <a:extLst>
                <a:ext uri="{FF2B5EF4-FFF2-40B4-BE49-F238E27FC236}">
                  <a16:creationId xmlns:a16="http://schemas.microsoft.com/office/drawing/2014/main" id="{4FA5F0EA-583E-8143-8CBD-03C1F066860E}"/>
                </a:ext>
              </a:extLst>
            </p:cNvPr>
            <p:cNvSpPr/>
            <p:nvPr/>
          </p:nvSpPr>
          <p:spPr>
            <a:xfrm rot="-2041200">
              <a:off x="4617850" y="3495733"/>
              <a:ext cx="9280" cy="9525"/>
            </a:xfrm>
            <a:custGeom>
              <a:avLst/>
              <a:gdLst>
                <a:gd name="connsiteX0" fmla="*/ 0 w 9280"/>
                <a:gd name="connsiteY0" fmla="*/ 0 h 9525"/>
                <a:gd name="connsiteX1" fmla="*/ 9281 w 9280"/>
                <a:gd name="connsiteY1" fmla="*/ 0 h 9525"/>
                <a:gd name="connsiteX2" fmla="*/ 9281 w 9280"/>
                <a:gd name="connsiteY2" fmla="*/ 9525 h 9525"/>
                <a:gd name="connsiteX3" fmla="*/ 0 w 9280"/>
                <a:gd name="connsiteY3" fmla="*/ 9525 h 9525"/>
              </a:gdLst>
              <a:ahLst/>
              <a:cxnLst>
                <a:cxn ang="0">
                  <a:pos x="connsiteX0" y="connsiteY0"/>
                </a:cxn>
                <a:cxn ang="0">
                  <a:pos x="connsiteX1" y="connsiteY1"/>
                </a:cxn>
                <a:cxn ang="0">
                  <a:pos x="connsiteX2" y="connsiteY2"/>
                </a:cxn>
                <a:cxn ang="0">
                  <a:pos x="connsiteX3" y="connsiteY3"/>
                </a:cxn>
              </a:cxnLst>
              <a:rect l="l" t="t" r="r" b="b"/>
              <a:pathLst>
                <a:path w="9280" h="9525">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sp>
          <p:nvSpPr>
            <p:cNvPr id="866" name="Freeform 865">
              <a:extLst>
                <a:ext uri="{FF2B5EF4-FFF2-40B4-BE49-F238E27FC236}">
                  <a16:creationId xmlns:a16="http://schemas.microsoft.com/office/drawing/2014/main" id="{B844ADAA-BC6B-CA40-94E8-29AE3D77AABE}"/>
                </a:ext>
              </a:extLst>
            </p:cNvPr>
            <p:cNvSpPr/>
            <p:nvPr/>
          </p:nvSpPr>
          <p:spPr>
            <a:xfrm rot="-3058200">
              <a:off x="4502515" y="3366599"/>
              <a:ext cx="9280" cy="9525"/>
            </a:xfrm>
            <a:custGeom>
              <a:avLst/>
              <a:gdLst>
                <a:gd name="connsiteX0" fmla="*/ 0 w 9280"/>
                <a:gd name="connsiteY0" fmla="*/ 0 h 9525"/>
                <a:gd name="connsiteX1" fmla="*/ 9281 w 9280"/>
                <a:gd name="connsiteY1" fmla="*/ 0 h 9525"/>
                <a:gd name="connsiteX2" fmla="*/ 9281 w 9280"/>
                <a:gd name="connsiteY2" fmla="*/ 9525 h 9525"/>
                <a:gd name="connsiteX3" fmla="*/ 0 w 9280"/>
                <a:gd name="connsiteY3" fmla="*/ 9525 h 9525"/>
              </a:gdLst>
              <a:ahLst/>
              <a:cxnLst>
                <a:cxn ang="0">
                  <a:pos x="connsiteX0" y="connsiteY0"/>
                </a:cxn>
                <a:cxn ang="0">
                  <a:pos x="connsiteX1" y="connsiteY1"/>
                </a:cxn>
                <a:cxn ang="0">
                  <a:pos x="connsiteX2" y="connsiteY2"/>
                </a:cxn>
                <a:cxn ang="0">
                  <a:pos x="connsiteX3" y="connsiteY3"/>
                </a:cxn>
              </a:cxnLst>
              <a:rect l="l" t="t" r="r" b="b"/>
              <a:pathLst>
                <a:path w="9280" h="9525">
                  <a:moveTo>
                    <a:pt x="0" y="0"/>
                  </a:moveTo>
                  <a:lnTo>
                    <a:pt x="9281" y="0"/>
                  </a:lnTo>
                  <a:lnTo>
                    <a:pt x="9281" y="9525"/>
                  </a:lnTo>
                  <a:lnTo>
                    <a:pt x="0" y="9525"/>
                  </a:lnTo>
                  <a:close/>
                </a:path>
              </a:pathLst>
            </a:custGeom>
            <a:grpFill/>
            <a:ln w="9159" cap="flat">
              <a:noFill/>
              <a:prstDash val="solid"/>
              <a:miter/>
            </a:ln>
          </p:spPr>
          <p:txBody>
            <a:bodyPr rtlCol="0" anchor="ctr"/>
            <a:lstStyle/>
            <a:p>
              <a:endParaRPr lang="en-US"/>
            </a:p>
          </p:txBody>
        </p:sp>
      </p:grpSp>
      <p:grpSp>
        <p:nvGrpSpPr>
          <p:cNvPr id="867" name="Graphic 469">
            <a:extLst>
              <a:ext uri="{FF2B5EF4-FFF2-40B4-BE49-F238E27FC236}">
                <a16:creationId xmlns:a16="http://schemas.microsoft.com/office/drawing/2014/main" id="{07480073-09DA-5D4E-A798-A762FBABDB6D}"/>
              </a:ext>
            </a:extLst>
          </p:cNvPr>
          <p:cNvGrpSpPr/>
          <p:nvPr userDrawn="1"/>
        </p:nvGrpSpPr>
        <p:grpSpPr>
          <a:xfrm>
            <a:off x="4607722" y="1885658"/>
            <a:ext cx="184512" cy="235882"/>
            <a:chOff x="4495800" y="3333750"/>
            <a:chExt cx="152489" cy="194944"/>
          </a:xfrm>
          <a:solidFill>
            <a:schemeClr val="accent1"/>
          </a:solidFill>
        </p:grpSpPr>
        <p:sp>
          <p:nvSpPr>
            <p:cNvPr id="868" name="Freeform 867">
              <a:extLst>
                <a:ext uri="{FF2B5EF4-FFF2-40B4-BE49-F238E27FC236}">
                  <a16:creationId xmlns:a16="http://schemas.microsoft.com/office/drawing/2014/main" id="{E251FD09-9BF3-FC4B-9A30-4C2BD5CB947B}"/>
                </a:ext>
              </a:extLst>
            </p:cNvPr>
            <p:cNvSpPr/>
            <p:nvPr/>
          </p:nvSpPr>
          <p:spPr>
            <a:xfrm>
              <a:off x="4500282" y="3374571"/>
              <a:ext cx="27880" cy="28212"/>
            </a:xfrm>
            <a:custGeom>
              <a:avLst/>
              <a:gdLst>
                <a:gd name="connsiteX0" fmla="*/ 27880 w 27880"/>
                <a:gd name="connsiteY0" fmla="*/ 28212 h 28212"/>
                <a:gd name="connsiteX1" fmla="*/ 0 w 27880"/>
                <a:gd name="connsiteY1" fmla="*/ 28212 h 28212"/>
                <a:gd name="connsiteX2" fmla="*/ 0 w 27880"/>
                <a:gd name="connsiteY2" fmla="*/ 19141 h 28212"/>
                <a:gd name="connsiteX3" fmla="*/ 18916 w 27880"/>
                <a:gd name="connsiteY3" fmla="*/ 19141 h 28212"/>
                <a:gd name="connsiteX4" fmla="*/ 18916 w 27880"/>
                <a:gd name="connsiteY4" fmla="*/ 0 h 28212"/>
                <a:gd name="connsiteX5" fmla="*/ 27880 w 27880"/>
                <a:gd name="connsiteY5" fmla="*/ 0 h 28212"/>
                <a:gd name="connsiteX6" fmla="*/ 27880 w 27880"/>
                <a:gd name="connsiteY6" fmla="*/ 28212 h 2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80" h="28212">
                  <a:moveTo>
                    <a:pt x="27880" y="28212"/>
                  </a:moveTo>
                  <a:lnTo>
                    <a:pt x="0" y="28212"/>
                  </a:lnTo>
                  <a:lnTo>
                    <a:pt x="0" y="19141"/>
                  </a:lnTo>
                  <a:lnTo>
                    <a:pt x="18916" y="19141"/>
                  </a:lnTo>
                  <a:lnTo>
                    <a:pt x="18916" y="0"/>
                  </a:lnTo>
                  <a:lnTo>
                    <a:pt x="27880" y="0"/>
                  </a:lnTo>
                  <a:lnTo>
                    <a:pt x="27880" y="28212"/>
                  </a:lnTo>
                  <a:close/>
                </a:path>
              </a:pathLst>
            </a:custGeom>
            <a:grpFill/>
            <a:ln w="8965" cap="flat">
              <a:noFill/>
              <a:prstDash val="solid"/>
              <a:miter/>
            </a:ln>
          </p:spPr>
          <p:txBody>
            <a:bodyPr rtlCol="0" anchor="ctr"/>
            <a:lstStyle/>
            <a:p>
              <a:endParaRPr lang="en-US"/>
            </a:p>
          </p:txBody>
        </p:sp>
        <p:sp>
          <p:nvSpPr>
            <p:cNvPr id="869" name="Freeform 868">
              <a:extLst>
                <a:ext uri="{FF2B5EF4-FFF2-40B4-BE49-F238E27FC236}">
                  <a16:creationId xmlns:a16="http://schemas.microsoft.com/office/drawing/2014/main" id="{6EFAE3BB-6FAB-D24A-9468-46FB091B9951}"/>
                </a:ext>
              </a:extLst>
            </p:cNvPr>
            <p:cNvSpPr/>
            <p:nvPr/>
          </p:nvSpPr>
          <p:spPr>
            <a:xfrm>
              <a:off x="4495800" y="3370035"/>
              <a:ext cx="116541" cy="158659"/>
            </a:xfrm>
            <a:custGeom>
              <a:avLst/>
              <a:gdLst>
                <a:gd name="connsiteX0" fmla="*/ 116541 w 116541"/>
                <a:gd name="connsiteY0" fmla="*/ 158659 h 158659"/>
                <a:gd name="connsiteX1" fmla="*/ 0 w 116541"/>
                <a:gd name="connsiteY1" fmla="*/ 158659 h 158659"/>
                <a:gd name="connsiteX2" fmla="*/ 0 w 116541"/>
                <a:gd name="connsiteY2" fmla="*/ 22588 h 158659"/>
                <a:gd name="connsiteX3" fmla="*/ 21964 w 116541"/>
                <a:gd name="connsiteY3" fmla="*/ 0 h 158659"/>
                <a:gd name="connsiteX4" fmla="*/ 116541 w 116541"/>
                <a:gd name="connsiteY4" fmla="*/ 0 h 158659"/>
                <a:gd name="connsiteX5" fmla="*/ 8965 w 116541"/>
                <a:gd name="connsiteY5" fmla="*/ 149588 h 158659"/>
                <a:gd name="connsiteX6" fmla="*/ 107576 w 116541"/>
                <a:gd name="connsiteY6" fmla="*/ 149588 h 158659"/>
                <a:gd name="connsiteX7" fmla="*/ 107576 w 116541"/>
                <a:gd name="connsiteY7" fmla="*/ 9071 h 158659"/>
                <a:gd name="connsiteX8" fmla="*/ 25639 w 116541"/>
                <a:gd name="connsiteY8" fmla="*/ 9071 h 158659"/>
                <a:gd name="connsiteX9" fmla="*/ 8965 w 116541"/>
                <a:gd name="connsiteY9" fmla="*/ 25944 h 1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541" h="158659">
                  <a:moveTo>
                    <a:pt x="116541" y="158659"/>
                  </a:moveTo>
                  <a:lnTo>
                    <a:pt x="0" y="158659"/>
                  </a:lnTo>
                  <a:lnTo>
                    <a:pt x="0" y="22588"/>
                  </a:lnTo>
                  <a:lnTo>
                    <a:pt x="21964" y="0"/>
                  </a:lnTo>
                  <a:lnTo>
                    <a:pt x="116541" y="0"/>
                  </a:lnTo>
                  <a:close/>
                  <a:moveTo>
                    <a:pt x="8965" y="149588"/>
                  </a:moveTo>
                  <a:lnTo>
                    <a:pt x="107576" y="149588"/>
                  </a:lnTo>
                  <a:lnTo>
                    <a:pt x="107576" y="9071"/>
                  </a:lnTo>
                  <a:lnTo>
                    <a:pt x="25639" y="9071"/>
                  </a:lnTo>
                  <a:lnTo>
                    <a:pt x="8965" y="25944"/>
                  </a:lnTo>
                  <a:close/>
                </a:path>
              </a:pathLst>
            </a:custGeom>
            <a:grpFill/>
            <a:ln w="8965" cap="flat">
              <a:noFill/>
              <a:prstDash val="solid"/>
              <a:miter/>
            </a:ln>
          </p:spPr>
          <p:txBody>
            <a:bodyPr rtlCol="0" anchor="ctr"/>
            <a:lstStyle/>
            <a:p>
              <a:endParaRPr lang="en-US"/>
            </a:p>
          </p:txBody>
        </p:sp>
        <p:sp>
          <p:nvSpPr>
            <p:cNvPr id="870" name="Freeform 869">
              <a:extLst>
                <a:ext uri="{FF2B5EF4-FFF2-40B4-BE49-F238E27FC236}">
                  <a16:creationId xmlns:a16="http://schemas.microsoft.com/office/drawing/2014/main" id="{EC275866-423C-FF46-9AD6-7D0DE04E4661}"/>
                </a:ext>
              </a:extLst>
            </p:cNvPr>
            <p:cNvSpPr/>
            <p:nvPr/>
          </p:nvSpPr>
          <p:spPr>
            <a:xfrm>
              <a:off x="4522783" y="3474266"/>
              <a:ext cx="44823" cy="9071"/>
            </a:xfrm>
            <a:custGeom>
              <a:avLst/>
              <a:gdLst>
                <a:gd name="connsiteX0" fmla="*/ 0 w 44823"/>
                <a:gd name="connsiteY0" fmla="*/ 0 h 9071"/>
                <a:gd name="connsiteX1" fmla="*/ 44824 w 44823"/>
                <a:gd name="connsiteY1" fmla="*/ 0 h 9071"/>
                <a:gd name="connsiteX2" fmla="*/ 44824 w 44823"/>
                <a:gd name="connsiteY2" fmla="*/ 9071 h 9071"/>
                <a:gd name="connsiteX3" fmla="*/ 0 w 44823"/>
                <a:gd name="connsiteY3" fmla="*/ 9071 h 9071"/>
              </a:gdLst>
              <a:ahLst/>
              <a:cxnLst>
                <a:cxn ang="0">
                  <a:pos x="connsiteX0" y="connsiteY0"/>
                </a:cxn>
                <a:cxn ang="0">
                  <a:pos x="connsiteX1" y="connsiteY1"/>
                </a:cxn>
                <a:cxn ang="0">
                  <a:pos x="connsiteX2" y="connsiteY2"/>
                </a:cxn>
                <a:cxn ang="0">
                  <a:pos x="connsiteX3" y="connsiteY3"/>
                </a:cxn>
              </a:cxnLst>
              <a:rect l="l" t="t" r="r" b="b"/>
              <a:pathLst>
                <a:path w="44823" h="9071">
                  <a:moveTo>
                    <a:pt x="0" y="0"/>
                  </a:moveTo>
                  <a:lnTo>
                    <a:pt x="44824" y="0"/>
                  </a:lnTo>
                  <a:lnTo>
                    <a:pt x="44824" y="9071"/>
                  </a:lnTo>
                  <a:lnTo>
                    <a:pt x="0" y="9071"/>
                  </a:lnTo>
                  <a:close/>
                </a:path>
              </a:pathLst>
            </a:custGeom>
            <a:grpFill/>
            <a:ln w="8965" cap="flat">
              <a:noFill/>
              <a:prstDash val="solid"/>
              <a:miter/>
            </a:ln>
          </p:spPr>
          <p:txBody>
            <a:bodyPr rtlCol="0" anchor="ctr"/>
            <a:lstStyle/>
            <a:p>
              <a:endParaRPr lang="en-US"/>
            </a:p>
          </p:txBody>
        </p:sp>
        <p:sp>
          <p:nvSpPr>
            <p:cNvPr id="871" name="Freeform 870">
              <a:extLst>
                <a:ext uri="{FF2B5EF4-FFF2-40B4-BE49-F238E27FC236}">
                  <a16:creationId xmlns:a16="http://schemas.microsoft.com/office/drawing/2014/main" id="{27A41AA0-2073-E749-8A34-27EC4715D92C}"/>
                </a:ext>
              </a:extLst>
            </p:cNvPr>
            <p:cNvSpPr/>
            <p:nvPr/>
          </p:nvSpPr>
          <p:spPr>
            <a:xfrm>
              <a:off x="4522783" y="3492409"/>
              <a:ext cx="44823" cy="9071"/>
            </a:xfrm>
            <a:custGeom>
              <a:avLst/>
              <a:gdLst>
                <a:gd name="connsiteX0" fmla="*/ 0 w 44823"/>
                <a:gd name="connsiteY0" fmla="*/ 0 h 9071"/>
                <a:gd name="connsiteX1" fmla="*/ 44824 w 44823"/>
                <a:gd name="connsiteY1" fmla="*/ 0 h 9071"/>
                <a:gd name="connsiteX2" fmla="*/ 44824 w 44823"/>
                <a:gd name="connsiteY2" fmla="*/ 9071 h 9071"/>
                <a:gd name="connsiteX3" fmla="*/ 0 w 44823"/>
                <a:gd name="connsiteY3" fmla="*/ 9071 h 9071"/>
              </a:gdLst>
              <a:ahLst/>
              <a:cxnLst>
                <a:cxn ang="0">
                  <a:pos x="connsiteX0" y="connsiteY0"/>
                </a:cxn>
                <a:cxn ang="0">
                  <a:pos x="connsiteX1" y="connsiteY1"/>
                </a:cxn>
                <a:cxn ang="0">
                  <a:pos x="connsiteX2" y="connsiteY2"/>
                </a:cxn>
                <a:cxn ang="0">
                  <a:pos x="connsiteX3" y="connsiteY3"/>
                </a:cxn>
              </a:cxnLst>
              <a:rect l="l" t="t" r="r" b="b"/>
              <a:pathLst>
                <a:path w="44823" h="9071">
                  <a:moveTo>
                    <a:pt x="0" y="0"/>
                  </a:moveTo>
                  <a:lnTo>
                    <a:pt x="44824" y="0"/>
                  </a:lnTo>
                  <a:lnTo>
                    <a:pt x="44824" y="9071"/>
                  </a:lnTo>
                  <a:lnTo>
                    <a:pt x="0" y="9071"/>
                  </a:lnTo>
                  <a:close/>
                </a:path>
              </a:pathLst>
            </a:custGeom>
            <a:grpFill/>
            <a:ln w="8965" cap="flat">
              <a:noFill/>
              <a:prstDash val="solid"/>
              <a:miter/>
            </a:ln>
          </p:spPr>
          <p:txBody>
            <a:bodyPr rtlCol="0" anchor="ctr"/>
            <a:lstStyle/>
            <a:p>
              <a:endParaRPr lang="en-US"/>
            </a:p>
          </p:txBody>
        </p:sp>
        <p:sp>
          <p:nvSpPr>
            <p:cNvPr id="872" name="Freeform 871">
              <a:extLst>
                <a:ext uri="{FF2B5EF4-FFF2-40B4-BE49-F238E27FC236}">
                  <a16:creationId xmlns:a16="http://schemas.microsoft.com/office/drawing/2014/main" id="{5D24E9A6-7BE4-4249-AD7B-6A13B6D99E01}"/>
                </a:ext>
              </a:extLst>
            </p:cNvPr>
            <p:cNvSpPr/>
            <p:nvPr/>
          </p:nvSpPr>
          <p:spPr>
            <a:xfrm>
              <a:off x="4522783" y="3456214"/>
              <a:ext cx="44823" cy="9071"/>
            </a:xfrm>
            <a:custGeom>
              <a:avLst/>
              <a:gdLst>
                <a:gd name="connsiteX0" fmla="*/ 0 w 44823"/>
                <a:gd name="connsiteY0" fmla="*/ 0 h 9071"/>
                <a:gd name="connsiteX1" fmla="*/ 44824 w 44823"/>
                <a:gd name="connsiteY1" fmla="*/ 0 h 9071"/>
                <a:gd name="connsiteX2" fmla="*/ 44824 w 44823"/>
                <a:gd name="connsiteY2" fmla="*/ 9071 h 9071"/>
                <a:gd name="connsiteX3" fmla="*/ 0 w 44823"/>
                <a:gd name="connsiteY3" fmla="*/ 9071 h 9071"/>
              </a:gdLst>
              <a:ahLst/>
              <a:cxnLst>
                <a:cxn ang="0">
                  <a:pos x="connsiteX0" y="connsiteY0"/>
                </a:cxn>
                <a:cxn ang="0">
                  <a:pos x="connsiteX1" y="connsiteY1"/>
                </a:cxn>
                <a:cxn ang="0">
                  <a:pos x="connsiteX2" y="connsiteY2"/>
                </a:cxn>
                <a:cxn ang="0">
                  <a:pos x="connsiteX3" y="connsiteY3"/>
                </a:cxn>
              </a:cxnLst>
              <a:rect l="l" t="t" r="r" b="b"/>
              <a:pathLst>
                <a:path w="44823" h="9071">
                  <a:moveTo>
                    <a:pt x="0" y="0"/>
                  </a:moveTo>
                  <a:lnTo>
                    <a:pt x="44824" y="0"/>
                  </a:lnTo>
                  <a:lnTo>
                    <a:pt x="44824" y="9071"/>
                  </a:lnTo>
                  <a:lnTo>
                    <a:pt x="0" y="9071"/>
                  </a:lnTo>
                  <a:close/>
                </a:path>
              </a:pathLst>
            </a:custGeom>
            <a:grpFill/>
            <a:ln w="8965" cap="flat">
              <a:noFill/>
              <a:prstDash val="solid"/>
              <a:miter/>
            </a:ln>
          </p:spPr>
          <p:txBody>
            <a:bodyPr rtlCol="0" anchor="ctr"/>
            <a:lstStyle/>
            <a:p>
              <a:endParaRPr lang="en-US"/>
            </a:p>
          </p:txBody>
        </p:sp>
        <p:sp>
          <p:nvSpPr>
            <p:cNvPr id="873" name="Freeform 872">
              <a:extLst>
                <a:ext uri="{FF2B5EF4-FFF2-40B4-BE49-F238E27FC236}">
                  <a16:creationId xmlns:a16="http://schemas.microsoft.com/office/drawing/2014/main" id="{497B21BF-1B65-B148-8316-4D30C5ED18E8}"/>
                </a:ext>
              </a:extLst>
            </p:cNvPr>
            <p:cNvSpPr/>
            <p:nvPr/>
          </p:nvSpPr>
          <p:spPr>
            <a:xfrm>
              <a:off x="4576572" y="3456214"/>
              <a:ext cx="8964" cy="27214"/>
            </a:xfrm>
            <a:custGeom>
              <a:avLst/>
              <a:gdLst>
                <a:gd name="connsiteX0" fmla="*/ 0 w 8964"/>
                <a:gd name="connsiteY0" fmla="*/ 0 h 27214"/>
                <a:gd name="connsiteX1" fmla="*/ 8965 w 8964"/>
                <a:gd name="connsiteY1" fmla="*/ 0 h 27214"/>
                <a:gd name="connsiteX2" fmla="*/ 8965 w 8964"/>
                <a:gd name="connsiteY2" fmla="*/ 27214 h 27214"/>
                <a:gd name="connsiteX3" fmla="*/ 0 w 8964"/>
                <a:gd name="connsiteY3" fmla="*/ 27214 h 27214"/>
              </a:gdLst>
              <a:ahLst/>
              <a:cxnLst>
                <a:cxn ang="0">
                  <a:pos x="connsiteX0" y="connsiteY0"/>
                </a:cxn>
                <a:cxn ang="0">
                  <a:pos x="connsiteX1" y="connsiteY1"/>
                </a:cxn>
                <a:cxn ang="0">
                  <a:pos x="connsiteX2" y="connsiteY2"/>
                </a:cxn>
                <a:cxn ang="0">
                  <a:pos x="connsiteX3" y="connsiteY3"/>
                </a:cxn>
              </a:cxnLst>
              <a:rect l="l" t="t" r="r" b="b"/>
              <a:pathLst>
                <a:path w="8964" h="27214">
                  <a:moveTo>
                    <a:pt x="0" y="0"/>
                  </a:moveTo>
                  <a:lnTo>
                    <a:pt x="8965" y="0"/>
                  </a:lnTo>
                  <a:lnTo>
                    <a:pt x="8965" y="27214"/>
                  </a:lnTo>
                  <a:lnTo>
                    <a:pt x="0" y="27214"/>
                  </a:lnTo>
                  <a:close/>
                </a:path>
              </a:pathLst>
            </a:custGeom>
            <a:grpFill/>
            <a:ln w="8965" cap="flat">
              <a:noFill/>
              <a:prstDash val="solid"/>
              <a:miter/>
            </a:ln>
          </p:spPr>
          <p:txBody>
            <a:bodyPr rtlCol="0" anchor="ctr"/>
            <a:lstStyle/>
            <a:p>
              <a:endParaRPr lang="en-US"/>
            </a:p>
          </p:txBody>
        </p:sp>
        <p:sp>
          <p:nvSpPr>
            <p:cNvPr id="874" name="Freeform 873">
              <a:extLst>
                <a:ext uri="{FF2B5EF4-FFF2-40B4-BE49-F238E27FC236}">
                  <a16:creationId xmlns:a16="http://schemas.microsoft.com/office/drawing/2014/main" id="{B137F937-7318-1B40-AA3C-E836DFD681E1}"/>
                </a:ext>
              </a:extLst>
            </p:cNvPr>
            <p:cNvSpPr/>
            <p:nvPr/>
          </p:nvSpPr>
          <p:spPr>
            <a:xfrm>
              <a:off x="4576572" y="3492409"/>
              <a:ext cx="8964" cy="9071"/>
            </a:xfrm>
            <a:custGeom>
              <a:avLst/>
              <a:gdLst>
                <a:gd name="connsiteX0" fmla="*/ 0 w 8964"/>
                <a:gd name="connsiteY0" fmla="*/ 0 h 9071"/>
                <a:gd name="connsiteX1" fmla="*/ 8965 w 8964"/>
                <a:gd name="connsiteY1" fmla="*/ 0 h 9071"/>
                <a:gd name="connsiteX2" fmla="*/ 8965 w 8964"/>
                <a:gd name="connsiteY2" fmla="*/ 9071 h 9071"/>
                <a:gd name="connsiteX3" fmla="*/ 0 w 8964"/>
                <a:gd name="connsiteY3" fmla="*/ 9071 h 9071"/>
              </a:gdLst>
              <a:ahLst/>
              <a:cxnLst>
                <a:cxn ang="0">
                  <a:pos x="connsiteX0" y="connsiteY0"/>
                </a:cxn>
                <a:cxn ang="0">
                  <a:pos x="connsiteX1" y="connsiteY1"/>
                </a:cxn>
                <a:cxn ang="0">
                  <a:pos x="connsiteX2" y="connsiteY2"/>
                </a:cxn>
                <a:cxn ang="0">
                  <a:pos x="connsiteX3" y="connsiteY3"/>
                </a:cxn>
              </a:cxnLst>
              <a:rect l="l" t="t" r="r" b="b"/>
              <a:pathLst>
                <a:path w="8964" h="9071">
                  <a:moveTo>
                    <a:pt x="0" y="0"/>
                  </a:moveTo>
                  <a:lnTo>
                    <a:pt x="8965" y="0"/>
                  </a:lnTo>
                  <a:lnTo>
                    <a:pt x="8965" y="9071"/>
                  </a:lnTo>
                  <a:lnTo>
                    <a:pt x="0" y="9071"/>
                  </a:lnTo>
                  <a:close/>
                </a:path>
              </a:pathLst>
            </a:custGeom>
            <a:grpFill/>
            <a:ln w="8965" cap="flat">
              <a:noFill/>
              <a:prstDash val="solid"/>
              <a:miter/>
            </a:ln>
          </p:spPr>
          <p:txBody>
            <a:bodyPr rtlCol="0" anchor="ctr"/>
            <a:lstStyle/>
            <a:p>
              <a:endParaRPr lang="en-US"/>
            </a:p>
          </p:txBody>
        </p:sp>
        <p:sp>
          <p:nvSpPr>
            <p:cNvPr id="875" name="Freeform 874">
              <a:extLst>
                <a:ext uri="{FF2B5EF4-FFF2-40B4-BE49-F238E27FC236}">
                  <a16:creationId xmlns:a16="http://schemas.microsoft.com/office/drawing/2014/main" id="{176A530E-D949-2E48-8ACB-48B8F7E8AAD2}"/>
                </a:ext>
              </a:extLst>
            </p:cNvPr>
            <p:cNvSpPr/>
            <p:nvPr/>
          </p:nvSpPr>
          <p:spPr>
            <a:xfrm>
              <a:off x="4531748" y="3419928"/>
              <a:ext cx="8964" cy="27214"/>
            </a:xfrm>
            <a:custGeom>
              <a:avLst/>
              <a:gdLst>
                <a:gd name="connsiteX0" fmla="*/ 0 w 8964"/>
                <a:gd name="connsiteY0" fmla="*/ 0 h 27214"/>
                <a:gd name="connsiteX1" fmla="*/ 8965 w 8964"/>
                <a:gd name="connsiteY1" fmla="*/ 0 h 27214"/>
                <a:gd name="connsiteX2" fmla="*/ 8965 w 8964"/>
                <a:gd name="connsiteY2" fmla="*/ 27214 h 27214"/>
                <a:gd name="connsiteX3" fmla="*/ 0 w 8964"/>
                <a:gd name="connsiteY3" fmla="*/ 27214 h 27214"/>
              </a:gdLst>
              <a:ahLst/>
              <a:cxnLst>
                <a:cxn ang="0">
                  <a:pos x="connsiteX0" y="connsiteY0"/>
                </a:cxn>
                <a:cxn ang="0">
                  <a:pos x="connsiteX1" y="connsiteY1"/>
                </a:cxn>
                <a:cxn ang="0">
                  <a:pos x="connsiteX2" y="connsiteY2"/>
                </a:cxn>
                <a:cxn ang="0">
                  <a:pos x="connsiteX3" y="connsiteY3"/>
                </a:cxn>
              </a:cxnLst>
              <a:rect l="l" t="t" r="r" b="b"/>
              <a:pathLst>
                <a:path w="8964" h="27214">
                  <a:moveTo>
                    <a:pt x="0" y="0"/>
                  </a:moveTo>
                  <a:lnTo>
                    <a:pt x="8965" y="0"/>
                  </a:lnTo>
                  <a:lnTo>
                    <a:pt x="8965" y="27214"/>
                  </a:lnTo>
                  <a:lnTo>
                    <a:pt x="0" y="27214"/>
                  </a:lnTo>
                  <a:close/>
                </a:path>
              </a:pathLst>
            </a:custGeom>
            <a:grpFill/>
            <a:ln w="8965" cap="flat">
              <a:noFill/>
              <a:prstDash val="solid"/>
              <a:miter/>
            </a:ln>
          </p:spPr>
          <p:txBody>
            <a:bodyPr rtlCol="0" anchor="ctr"/>
            <a:lstStyle/>
            <a:p>
              <a:endParaRPr lang="en-US"/>
            </a:p>
          </p:txBody>
        </p:sp>
        <p:sp>
          <p:nvSpPr>
            <p:cNvPr id="876" name="Freeform 875">
              <a:extLst>
                <a:ext uri="{FF2B5EF4-FFF2-40B4-BE49-F238E27FC236}">
                  <a16:creationId xmlns:a16="http://schemas.microsoft.com/office/drawing/2014/main" id="{DC7B77B8-F5E8-F14B-9BFD-719AABA98A9B}"/>
                </a:ext>
              </a:extLst>
            </p:cNvPr>
            <p:cNvSpPr/>
            <p:nvPr/>
          </p:nvSpPr>
          <p:spPr>
            <a:xfrm>
              <a:off x="4522783" y="3429000"/>
              <a:ext cx="26894" cy="9071"/>
            </a:xfrm>
            <a:custGeom>
              <a:avLst/>
              <a:gdLst>
                <a:gd name="connsiteX0" fmla="*/ 0 w 26894"/>
                <a:gd name="connsiteY0" fmla="*/ 0 h 9071"/>
                <a:gd name="connsiteX1" fmla="*/ 26894 w 26894"/>
                <a:gd name="connsiteY1" fmla="*/ 0 h 9071"/>
                <a:gd name="connsiteX2" fmla="*/ 26894 w 26894"/>
                <a:gd name="connsiteY2" fmla="*/ 9071 h 9071"/>
                <a:gd name="connsiteX3" fmla="*/ 0 w 26894"/>
                <a:gd name="connsiteY3" fmla="*/ 9071 h 9071"/>
              </a:gdLst>
              <a:ahLst/>
              <a:cxnLst>
                <a:cxn ang="0">
                  <a:pos x="connsiteX0" y="connsiteY0"/>
                </a:cxn>
                <a:cxn ang="0">
                  <a:pos x="connsiteX1" y="connsiteY1"/>
                </a:cxn>
                <a:cxn ang="0">
                  <a:pos x="connsiteX2" y="connsiteY2"/>
                </a:cxn>
                <a:cxn ang="0">
                  <a:pos x="connsiteX3" y="connsiteY3"/>
                </a:cxn>
              </a:cxnLst>
              <a:rect l="l" t="t" r="r" b="b"/>
              <a:pathLst>
                <a:path w="26894" h="9071">
                  <a:moveTo>
                    <a:pt x="0" y="0"/>
                  </a:moveTo>
                  <a:lnTo>
                    <a:pt x="26894" y="0"/>
                  </a:lnTo>
                  <a:lnTo>
                    <a:pt x="26894" y="9071"/>
                  </a:lnTo>
                  <a:lnTo>
                    <a:pt x="0" y="9071"/>
                  </a:lnTo>
                  <a:close/>
                </a:path>
              </a:pathLst>
            </a:custGeom>
            <a:grpFill/>
            <a:ln w="8965" cap="flat">
              <a:noFill/>
              <a:prstDash val="solid"/>
              <a:miter/>
            </a:ln>
          </p:spPr>
          <p:txBody>
            <a:bodyPr rtlCol="0" anchor="ctr"/>
            <a:lstStyle/>
            <a:p>
              <a:endParaRPr lang="en-US"/>
            </a:p>
          </p:txBody>
        </p:sp>
        <p:sp>
          <p:nvSpPr>
            <p:cNvPr id="877" name="Freeform 876">
              <a:extLst>
                <a:ext uri="{FF2B5EF4-FFF2-40B4-BE49-F238E27FC236}">
                  <a16:creationId xmlns:a16="http://schemas.microsoft.com/office/drawing/2014/main" id="{E4744092-8216-2C4C-9989-B7A927D027E7}"/>
                </a:ext>
              </a:extLst>
            </p:cNvPr>
            <p:cNvSpPr/>
            <p:nvPr/>
          </p:nvSpPr>
          <p:spPr>
            <a:xfrm>
              <a:off x="4528521" y="3351892"/>
              <a:ext cx="101839" cy="163285"/>
            </a:xfrm>
            <a:custGeom>
              <a:avLst/>
              <a:gdLst>
                <a:gd name="connsiteX0" fmla="*/ 101839 w 101839"/>
                <a:gd name="connsiteY0" fmla="*/ 163286 h 163285"/>
                <a:gd name="connsiteX1" fmla="*/ 92874 w 101839"/>
                <a:gd name="connsiteY1" fmla="*/ 163286 h 163285"/>
                <a:gd name="connsiteX2" fmla="*/ 92874 w 101839"/>
                <a:gd name="connsiteY2" fmla="*/ 9071 h 163285"/>
                <a:gd name="connsiteX3" fmla="*/ 0 w 101839"/>
                <a:gd name="connsiteY3" fmla="*/ 9071 h 163285"/>
                <a:gd name="connsiteX4" fmla="*/ 0 w 101839"/>
                <a:gd name="connsiteY4" fmla="*/ 0 h 163285"/>
                <a:gd name="connsiteX5" fmla="*/ 101839 w 101839"/>
                <a:gd name="connsiteY5" fmla="*/ 0 h 163285"/>
                <a:gd name="connsiteX6" fmla="*/ 101839 w 101839"/>
                <a:gd name="connsiteY6" fmla="*/ 163286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839" h="163285">
                  <a:moveTo>
                    <a:pt x="101839" y="163286"/>
                  </a:moveTo>
                  <a:lnTo>
                    <a:pt x="92874" y="163286"/>
                  </a:lnTo>
                  <a:lnTo>
                    <a:pt x="92874" y="9071"/>
                  </a:lnTo>
                  <a:lnTo>
                    <a:pt x="0" y="9071"/>
                  </a:lnTo>
                  <a:lnTo>
                    <a:pt x="0" y="0"/>
                  </a:lnTo>
                  <a:lnTo>
                    <a:pt x="101839" y="0"/>
                  </a:lnTo>
                  <a:lnTo>
                    <a:pt x="101839" y="163286"/>
                  </a:lnTo>
                  <a:close/>
                </a:path>
              </a:pathLst>
            </a:custGeom>
            <a:grpFill/>
            <a:ln w="8965" cap="flat">
              <a:noFill/>
              <a:prstDash val="solid"/>
              <a:miter/>
            </a:ln>
          </p:spPr>
          <p:txBody>
            <a:bodyPr rtlCol="0" anchor="ctr"/>
            <a:lstStyle/>
            <a:p>
              <a:endParaRPr lang="en-US"/>
            </a:p>
          </p:txBody>
        </p:sp>
        <p:sp>
          <p:nvSpPr>
            <p:cNvPr id="878" name="Freeform 877">
              <a:extLst>
                <a:ext uri="{FF2B5EF4-FFF2-40B4-BE49-F238E27FC236}">
                  <a16:creationId xmlns:a16="http://schemas.microsoft.com/office/drawing/2014/main" id="{34663690-76F5-4544-A5E8-A0D6846EA92E}"/>
                </a:ext>
              </a:extLst>
            </p:cNvPr>
            <p:cNvSpPr/>
            <p:nvPr/>
          </p:nvSpPr>
          <p:spPr>
            <a:xfrm>
              <a:off x="4546450" y="3333750"/>
              <a:ext cx="101839" cy="163285"/>
            </a:xfrm>
            <a:custGeom>
              <a:avLst/>
              <a:gdLst>
                <a:gd name="connsiteX0" fmla="*/ 101839 w 101839"/>
                <a:gd name="connsiteY0" fmla="*/ 163286 h 163285"/>
                <a:gd name="connsiteX1" fmla="*/ 92874 w 101839"/>
                <a:gd name="connsiteY1" fmla="*/ 163286 h 163285"/>
                <a:gd name="connsiteX2" fmla="*/ 92874 w 101839"/>
                <a:gd name="connsiteY2" fmla="*/ 9071 h 163285"/>
                <a:gd name="connsiteX3" fmla="*/ 0 w 101839"/>
                <a:gd name="connsiteY3" fmla="*/ 9071 h 163285"/>
                <a:gd name="connsiteX4" fmla="*/ 0 w 101839"/>
                <a:gd name="connsiteY4" fmla="*/ 0 h 163285"/>
                <a:gd name="connsiteX5" fmla="*/ 101839 w 101839"/>
                <a:gd name="connsiteY5" fmla="*/ 0 h 163285"/>
                <a:gd name="connsiteX6" fmla="*/ 101839 w 101839"/>
                <a:gd name="connsiteY6" fmla="*/ 163286 h 16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839" h="163285">
                  <a:moveTo>
                    <a:pt x="101839" y="163286"/>
                  </a:moveTo>
                  <a:lnTo>
                    <a:pt x="92874" y="163286"/>
                  </a:lnTo>
                  <a:lnTo>
                    <a:pt x="92874" y="9071"/>
                  </a:lnTo>
                  <a:lnTo>
                    <a:pt x="0" y="9071"/>
                  </a:lnTo>
                  <a:lnTo>
                    <a:pt x="0" y="0"/>
                  </a:lnTo>
                  <a:lnTo>
                    <a:pt x="101839" y="0"/>
                  </a:lnTo>
                  <a:lnTo>
                    <a:pt x="101839" y="163286"/>
                  </a:lnTo>
                  <a:close/>
                </a:path>
              </a:pathLst>
            </a:custGeom>
            <a:grpFill/>
            <a:ln w="8965" cap="flat">
              <a:noFill/>
              <a:prstDash val="solid"/>
              <a:miter/>
            </a:ln>
          </p:spPr>
          <p:txBody>
            <a:bodyPr rtlCol="0" anchor="ctr"/>
            <a:lstStyle/>
            <a:p>
              <a:endParaRPr lang="en-US"/>
            </a:p>
          </p:txBody>
        </p:sp>
      </p:grpSp>
      <p:grpSp>
        <p:nvGrpSpPr>
          <p:cNvPr id="879" name="Graphic 483">
            <a:extLst>
              <a:ext uri="{FF2B5EF4-FFF2-40B4-BE49-F238E27FC236}">
                <a16:creationId xmlns:a16="http://schemas.microsoft.com/office/drawing/2014/main" id="{7E7AA10F-1345-C448-9023-D77AF594A997}"/>
              </a:ext>
            </a:extLst>
          </p:cNvPr>
          <p:cNvGrpSpPr/>
          <p:nvPr userDrawn="1"/>
        </p:nvGrpSpPr>
        <p:grpSpPr>
          <a:xfrm>
            <a:off x="5374986" y="1877869"/>
            <a:ext cx="251460" cy="251460"/>
            <a:chOff x="4457700" y="3314700"/>
            <a:chExt cx="228600" cy="228600"/>
          </a:xfrm>
          <a:solidFill>
            <a:schemeClr val="accent1"/>
          </a:solidFill>
        </p:grpSpPr>
        <p:sp>
          <p:nvSpPr>
            <p:cNvPr id="880" name="Freeform 879">
              <a:extLst>
                <a:ext uri="{FF2B5EF4-FFF2-40B4-BE49-F238E27FC236}">
                  <a16:creationId xmlns:a16="http://schemas.microsoft.com/office/drawing/2014/main" id="{A57D3357-7BBC-5A46-AA62-69D0D079683E}"/>
                </a:ext>
              </a:extLst>
            </p:cNvPr>
            <p:cNvSpPr/>
            <p:nvPr/>
          </p:nvSpPr>
          <p:spPr>
            <a:xfrm>
              <a:off x="4457700" y="3314700"/>
              <a:ext cx="228600" cy="228600"/>
            </a:xfrm>
            <a:custGeom>
              <a:avLst/>
              <a:gdLst>
                <a:gd name="connsiteX0" fmla="*/ 114300 w 228600"/>
                <a:gd name="connsiteY0" fmla="*/ 228600 h 228600"/>
                <a:gd name="connsiteX1" fmla="*/ 0 w 228600"/>
                <a:gd name="connsiteY1" fmla="*/ 114300 h 228600"/>
                <a:gd name="connsiteX2" fmla="*/ 114300 w 228600"/>
                <a:gd name="connsiteY2" fmla="*/ 0 h 228600"/>
                <a:gd name="connsiteX3" fmla="*/ 228600 w 228600"/>
                <a:gd name="connsiteY3" fmla="*/ 114300 h 228600"/>
                <a:gd name="connsiteX4" fmla="*/ 114300 w 228600"/>
                <a:gd name="connsiteY4" fmla="*/ 228600 h 228600"/>
                <a:gd name="connsiteX5" fmla="*/ 114300 w 228600"/>
                <a:gd name="connsiteY5" fmla="*/ 9525 h 228600"/>
                <a:gd name="connsiteX6" fmla="*/ 9525 w 228600"/>
                <a:gd name="connsiteY6" fmla="*/ 114300 h 228600"/>
                <a:gd name="connsiteX7" fmla="*/ 114300 w 228600"/>
                <a:gd name="connsiteY7" fmla="*/ 219075 h 228600"/>
                <a:gd name="connsiteX8" fmla="*/ 219075 w 228600"/>
                <a:gd name="connsiteY8" fmla="*/ 114300 h 228600"/>
                <a:gd name="connsiteX9" fmla="*/ 114300 w 228600"/>
                <a:gd name="connsiteY9" fmla="*/ 952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 h="228600">
                  <a:moveTo>
                    <a:pt x="114300" y="228600"/>
                  </a:moveTo>
                  <a:cubicBezTo>
                    <a:pt x="51174" y="228600"/>
                    <a:pt x="0" y="177426"/>
                    <a:pt x="0" y="114300"/>
                  </a:cubicBezTo>
                  <a:cubicBezTo>
                    <a:pt x="0" y="51174"/>
                    <a:pt x="51174" y="0"/>
                    <a:pt x="114300" y="0"/>
                  </a:cubicBezTo>
                  <a:cubicBezTo>
                    <a:pt x="177426" y="0"/>
                    <a:pt x="228600" y="51174"/>
                    <a:pt x="228600" y="114300"/>
                  </a:cubicBezTo>
                  <a:cubicBezTo>
                    <a:pt x="228600" y="177426"/>
                    <a:pt x="177426" y="228600"/>
                    <a:pt x="114300" y="228600"/>
                  </a:cubicBezTo>
                  <a:close/>
                  <a:moveTo>
                    <a:pt x="114300" y="9525"/>
                  </a:moveTo>
                  <a:cubicBezTo>
                    <a:pt x="56434" y="9525"/>
                    <a:pt x="9525" y="56434"/>
                    <a:pt x="9525" y="114300"/>
                  </a:cubicBezTo>
                  <a:cubicBezTo>
                    <a:pt x="9525" y="172166"/>
                    <a:pt x="56434" y="219075"/>
                    <a:pt x="114300" y="219075"/>
                  </a:cubicBezTo>
                  <a:cubicBezTo>
                    <a:pt x="172166" y="219075"/>
                    <a:pt x="219075" y="172166"/>
                    <a:pt x="219075" y="114300"/>
                  </a:cubicBezTo>
                  <a:cubicBezTo>
                    <a:pt x="219075" y="56434"/>
                    <a:pt x="172166" y="9525"/>
                    <a:pt x="114300" y="9525"/>
                  </a:cubicBezTo>
                  <a:close/>
                </a:path>
              </a:pathLst>
            </a:custGeom>
            <a:grpFill/>
            <a:ln w="9525" cap="flat">
              <a:noFill/>
              <a:prstDash val="solid"/>
              <a:miter/>
            </a:ln>
          </p:spPr>
          <p:txBody>
            <a:bodyPr rtlCol="0" anchor="ctr"/>
            <a:lstStyle/>
            <a:p>
              <a:endParaRPr lang="en-US"/>
            </a:p>
          </p:txBody>
        </p:sp>
        <p:sp>
          <p:nvSpPr>
            <p:cNvPr id="881" name="Freeform 880">
              <a:extLst>
                <a:ext uri="{FF2B5EF4-FFF2-40B4-BE49-F238E27FC236}">
                  <a16:creationId xmlns:a16="http://schemas.microsoft.com/office/drawing/2014/main" id="{AF421798-E032-E84B-BC9F-684207AEC339}"/>
                </a:ext>
              </a:extLst>
            </p:cNvPr>
            <p:cNvSpPr/>
            <p:nvPr/>
          </p:nvSpPr>
          <p:spPr>
            <a:xfrm>
              <a:off x="4476750" y="3333750"/>
              <a:ext cx="190500" cy="190500"/>
            </a:xfrm>
            <a:custGeom>
              <a:avLst/>
              <a:gdLst>
                <a:gd name="connsiteX0" fmla="*/ 95250 w 190500"/>
                <a:gd name="connsiteY0" fmla="*/ 190500 h 190500"/>
                <a:gd name="connsiteX1" fmla="*/ 0 w 190500"/>
                <a:gd name="connsiteY1" fmla="*/ 95250 h 190500"/>
                <a:gd name="connsiteX2" fmla="*/ 95250 w 190500"/>
                <a:gd name="connsiteY2" fmla="*/ 0 h 190500"/>
                <a:gd name="connsiteX3" fmla="*/ 190500 w 190500"/>
                <a:gd name="connsiteY3" fmla="*/ 95250 h 190500"/>
                <a:gd name="connsiteX4" fmla="*/ 95250 w 190500"/>
                <a:gd name="connsiteY4" fmla="*/ 190500 h 190500"/>
                <a:gd name="connsiteX5" fmla="*/ 95250 w 190500"/>
                <a:gd name="connsiteY5" fmla="*/ 9525 h 190500"/>
                <a:gd name="connsiteX6" fmla="*/ 9525 w 190500"/>
                <a:gd name="connsiteY6" fmla="*/ 95250 h 190500"/>
                <a:gd name="connsiteX7" fmla="*/ 95250 w 190500"/>
                <a:gd name="connsiteY7" fmla="*/ 180975 h 190500"/>
                <a:gd name="connsiteX8" fmla="*/ 180975 w 190500"/>
                <a:gd name="connsiteY8" fmla="*/ 95250 h 190500"/>
                <a:gd name="connsiteX9" fmla="*/ 95250 w 190500"/>
                <a:gd name="connsiteY9" fmla="*/ 952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0" h="190500">
                  <a:moveTo>
                    <a:pt x="95250" y="190500"/>
                  </a:moveTo>
                  <a:cubicBezTo>
                    <a:pt x="42645" y="190500"/>
                    <a:pt x="0" y="147855"/>
                    <a:pt x="0" y="95250"/>
                  </a:cubicBezTo>
                  <a:cubicBezTo>
                    <a:pt x="0" y="42645"/>
                    <a:pt x="42645" y="0"/>
                    <a:pt x="95250" y="0"/>
                  </a:cubicBezTo>
                  <a:cubicBezTo>
                    <a:pt x="147855" y="0"/>
                    <a:pt x="190500" y="42645"/>
                    <a:pt x="190500" y="95250"/>
                  </a:cubicBezTo>
                  <a:cubicBezTo>
                    <a:pt x="190500" y="147855"/>
                    <a:pt x="147855" y="190500"/>
                    <a:pt x="95250" y="190500"/>
                  </a:cubicBezTo>
                  <a:close/>
                  <a:moveTo>
                    <a:pt x="95250" y="9525"/>
                  </a:moveTo>
                  <a:cubicBezTo>
                    <a:pt x="47905" y="9525"/>
                    <a:pt x="9525" y="47905"/>
                    <a:pt x="9525" y="95250"/>
                  </a:cubicBezTo>
                  <a:cubicBezTo>
                    <a:pt x="9525" y="142595"/>
                    <a:pt x="47905" y="180975"/>
                    <a:pt x="95250" y="180975"/>
                  </a:cubicBezTo>
                  <a:cubicBezTo>
                    <a:pt x="142595" y="180975"/>
                    <a:pt x="180975" y="142595"/>
                    <a:pt x="180975" y="95250"/>
                  </a:cubicBezTo>
                  <a:cubicBezTo>
                    <a:pt x="180975" y="47905"/>
                    <a:pt x="142595" y="9525"/>
                    <a:pt x="95250" y="9525"/>
                  </a:cubicBezTo>
                  <a:close/>
                </a:path>
              </a:pathLst>
            </a:custGeom>
            <a:grpFill/>
            <a:ln w="9525" cap="flat">
              <a:noFill/>
              <a:prstDash val="solid"/>
              <a:miter/>
            </a:ln>
          </p:spPr>
          <p:txBody>
            <a:bodyPr rtlCol="0" anchor="ctr"/>
            <a:lstStyle/>
            <a:p>
              <a:endParaRPr lang="en-US"/>
            </a:p>
          </p:txBody>
        </p:sp>
        <p:sp>
          <p:nvSpPr>
            <p:cNvPr id="882" name="Freeform 881">
              <a:extLst>
                <a:ext uri="{FF2B5EF4-FFF2-40B4-BE49-F238E27FC236}">
                  <a16:creationId xmlns:a16="http://schemas.microsoft.com/office/drawing/2014/main" id="{DF59FB05-0E76-1542-8907-C8B8DF84276C}"/>
                </a:ext>
              </a:extLst>
            </p:cNvPr>
            <p:cNvSpPr/>
            <p:nvPr/>
          </p:nvSpPr>
          <p:spPr>
            <a:xfrm>
              <a:off x="4510468" y="3367468"/>
              <a:ext cx="123062" cy="99536"/>
            </a:xfrm>
            <a:custGeom>
              <a:avLst/>
              <a:gdLst>
                <a:gd name="connsiteX0" fmla="*/ 123063 w 123062"/>
                <a:gd name="connsiteY0" fmla="*/ 99536 h 99536"/>
                <a:gd name="connsiteX1" fmla="*/ 75914 w 123062"/>
                <a:gd name="connsiteY1" fmla="*/ 99536 h 99536"/>
                <a:gd name="connsiteX2" fmla="*/ 75914 w 123062"/>
                <a:gd name="connsiteY2" fmla="*/ 90011 h 99536"/>
                <a:gd name="connsiteX3" fmla="*/ 106013 w 123062"/>
                <a:gd name="connsiteY3" fmla="*/ 90011 h 99536"/>
                <a:gd name="connsiteX4" fmla="*/ 61532 w 123062"/>
                <a:gd name="connsiteY4" fmla="*/ 18098 h 99536"/>
                <a:gd name="connsiteX5" fmla="*/ 17050 w 123062"/>
                <a:gd name="connsiteY5" fmla="*/ 90011 h 99536"/>
                <a:gd name="connsiteX6" fmla="*/ 46863 w 123062"/>
                <a:gd name="connsiteY6" fmla="*/ 90011 h 99536"/>
                <a:gd name="connsiteX7" fmla="*/ 46863 w 123062"/>
                <a:gd name="connsiteY7" fmla="*/ 99536 h 99536"/>
                <a:gd name="connsiteX8" fmla="*/ 0 w 123062"/>
                <a:gd name="connsiteY8" fmla="*/ 99536 h 99536"/>
                <a:gd name="connsiteX9" fmla="*/ 61532 w 123062"/>
                <a:gd name="connsiteY9" fmla="*/ 0 h 99536"/>
                <a:gd name="connsiteX10" fmla="*/ 123063 w 123062"/>
                <a:gd name="connsiteY10" fmla="*/ 99536 h 9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062" h="99536">
                  <a:moveTo>
                    <a:pt x="123063" y="99536"/>
                  </a:moveTo>
                  <a:lnTo>
                    <a:pt x="75914" y="99536"/>
                  </a:lnTo>
                  <a:lnTo>
                    <a:pt x="75914" y="90011"/>
                  </a:lnTo>
                  <a:lnTo>
                    <a:pt x="106013" y="90011"/>
                  </a:lnTo>
                  <a:lnTo>
                    <a:pt x="61532" y="18098"/>
                  </a:lnTo>
                  <a:lnTo>
                    <a:pt x="17050" y="90011"/>
                  </a:lnTo>
                  <a:lnTo>
                    <a:pt x="46863" y="90011"/>
                  </a:lnTo>
                  <a:lnTo>
                    <a:pt x="46863" y="99536"/>
                  </a:lnTo>
                  <a:lnTo>
                    <a:pt x="0" y="99536"/>
                  </a:lnTo>
                  <a:lnTo>
                    <a:pt x="61532" y="0"/>
                  </a:lnTo>
                  <a:lnTo>
                    <a:pt x="123063" y="99536"/>
                  </a:lnTo>
                  <a:close/>
                </a:path>
              </a:pathLst>
            </a:custGeom>
            <a:grpFill/>
            <a:ln w="9525" cap="flat">
              <a:noFill/>
              <a:prstDash val="solid"/>
              <a:miter/>
            </a:ln>
          </p:spPr>
          <p:txBody>
            <a:bodyPr rtlCol="0" anchor="ctr"/>
            <a:lstStyle/>
            <a:p>
              <a:endParaRPr lang="en-US"/>
            </a:p>
          </p:txBody>
        </p:sp>
        <p:sp>
          <p:nvSpPr>
            <p:cNvPr id="883" name="Freeform 882">
              <a:extLst>
                <a:ext uri="{FF2B5EF4-FFF2-40B4-BE49-F238E27FC236}">
                  <a16:creationId xmlns:a16="http://schemas.microsoft.com/office/drawing/2014/main" id="{5F3779A8-6DB7-7D46-9645-9165F4783291}"/>
                </a:ext>
              </a:extLst>
            </p:cNvPr>
            <p:cNvSpPr/>
            <p:nvPr/>
          </p:nvSpPr>
          <p:spPr>
            <a:xfrm>
              <a:off x="4567237" y="3409854"/>
              <a:ext cx="9525" cy="38100"/>
            </a:xfrm>
            <a:custGeom>
              <a:avLst/>
              <a:gdLst>
                <a:gd name="connsiteX0" fmla="*/ 0 w 9525"/>
                <a:gd name="connsiteY0" fmla="*/ 0 h 38100"/>
                <a:gd name="connsiteX1" fmla="*/ 9525 w 9525"/>
                <a:gd name="connsiteY1" fmla="*/ 0 h 38100"/>
                <a:gd name="connsiteX2" fmla="*/ 9525 w 9525"/>
                <a:gd name="connsiteY2" fmla="*/ 38100 h 38100"/>
                <a:gd name="connsiteX3" fmla="*/ 0 w 9525"/>
                <a:gd name="connsiteY3" fmla="*/ 38100 h 38100"/>
              </a:gdLst>
              <a:ahLst/>
              <a:cxnLst>
                <a:cxn ang="0">
                  <a:pos x="connsiteX0" y="connsiteY0"/>
                </a:cxn>
                <a:cxn ang="0">
                  <a:pos x="connsiteX1" y="connsiteY1"/>
                </a:cxn>
                <a:cxn ang="0">
                  <a:pos x="connsiteX2" y="connsiteY2"/>
                </a:cxn>
                <a:cxn ang="0">
                  <a:pos x="connsiteX3" y="connsiteY3"/>
                </a:cxn>
              </a:cxnLst>
              <a:rect l="l" t="t" r="r" b="b"/>
              <a:pathLst>
                <a:path w="9525" h="38100">
                  <a:moveTo>
                    <a:pt x="0" y="0"/>
                  </a:moveTo>
                  <a:lnTo>
                    <a:pt x="9525" y="0"/>
                  </a:lnTo>
                  <a:lnTo>
                    <a:pt x="9525" y="38100"/>
                  </a:lnTo>
                  <a:lnTo>
                    <a:pt x="0" y="38100"/>
                  </a:lnTo>
                  <a:close/>
                </a:path>
              </a:pathLst>
            </a:custGeom>
            <a:grpFill/>
            <a:ln w="9525" cap="flat">
              <a:noFill/>
              <a:prstDash val="solid"/>
              <a:miter/>
            </a:ln>
          </p:spPr>
          <p:txBody>
            <a:bodyPr rtlCol="0" anchor="ctr"/>
            <a:lstStyle/>
            <a:p>
              <a:endParaRPr lang="en-US"/>
            </a:p>
          </p:txBody>
        </p:sp>
        <p:sp>
          <p:nvSpPr>
            <p:cNvPr id="884" name="Freeform 883">
              <a:extLst>
                <a:ext uri="{FF2B5EF4-FFF2-40B4-BE49-F238E27FC236}">
                  <a16:creationId xmlns:a16="http://schemas.microsoft.com/office/drawing/2014/main" id="{0323BD9E-23B2-A34E-9521-A328B5142D45}"/>
                </a:ext>
              </a:extLst>
            </p:cNvPr>
            <p:cNvSpPr/>
            <p:nvPr/>
          </p:nvSpPr>
          <p:spPr>
            <a:xfrm>
              <a:off x="4567237" y="3457479"/>
              <a:ext cx="9525" cy="9525"/>
            </a:xfrm>
            <a:custGeom>
              <a:avLst/>
              <a:gdLst>
                <a:gd name="connsiteX0" fmla="*/ 0 w 9525"/>
                <a:gd name="connsiteY0" fmla="*/ 0 h 9525"/>
                <a:gd name="connsiteX1" fmla="*/ 9525 w 9525"/>
                <a:gd name="connsiteY1" fmla="*/ 0 h 9525"/>
                <a:gd name="connsiteX2" fmla="*/ 9525 w 9525"/>
                <a:gd name="connsiteY2" fmla="*/ 9525 h 9525"/>
                <a:gd name="connsiteX3" fmla="*/ 0 w 9525"/>
                <a:gd name="connsiteY3" fmla="*/ 9525 h 9525"/>
              </a:gdLst>
              <a:ahLst/>
              <a:cxnLst>
                <a:cxn ang="0">
                  <a:pos x="connsiteX0" y="connsiteY0"/>
                </a:cxn>
                <a:cxn ang="0">
                  <a:pos x="connsiteX1" y="connsiteY1"/>
                </a:cxn>
                <a:cxn ang="0">
                  <a:pos x="connsiteX2" y="connsiteY2"/>
                </a:cxn>
                <a:cxn ang="0">
                  <a:pos x="connsiteX3" y="connsiteY3"/>
                </a:cxn>
              </a:cxnLst>
              <a:rect l="l" t="t" r="r" b="b"/>
              <a:pathLst>
                <a:path w="9525" h="9525">
                  <a:moveTo>
                    <a:pt x="0" y="0"/>
                  </a:moveTo>
                  <a:lnTo>
                    <a:pt x="9525" y="0"/>
                  </a:lnTo>
                  <a:lnTo>
                    <a:pt x="9525" y="9525"/>
                  </a:lnTo>
                  <a:lnTo>
                    <a:pt x="0" y="9525"/>
                  </a:lnTo>
                  <a:close/>
                </a:path>
              </a:pathLst>
            </a:custGeom>
            <a:grpFill/>
            <a:ln w="9525" cap="flat">
              <a:noFill/>
              <a:prstDash val="solid"/>
              <a:miter/>
            </a:ln>
          </p:spPr>
          <p:txBody>
            <a:bodyPr rtlCol="0" anchor="ctr"/>
            <a:lstStyle/>
            <a:p>
              <a:endParaRPr lang="en-US"/>
            </a:p>
          </p:txBody>
        </p:sp>
      </p:grpSp>
      <p:sp>
        <p:nvSpPr>
          <p:cNvPr id="885" name="Graphic 491">
            <a:extLst>
              <a:ext uri="{FF2B5EF4-FFF2-40B4-BE49-F238E27FC236}">
                <a16:creationId xmlns:a16="http://schemas.microsoft.com/office/drawing/2014/main" id="{05B20441-2F8F-994A-B34A-3102B906527F}"/>
              </a:ext>
            </a:extLst>
          </p:cNvPr>
          <p:cNvSpPr/>
          <p:nvPr userDrawn="1"/>
        </p:nvSpPr>
        <p:spPr>
          <a:xfrm>
            <a:off x="5393591" y="1351996"/>
            <a:ext cx="214251" cy="212519"/>
          </a:xfrm>
          <a:custGeom>
            <a:avLst/>
            <a:gdLst>
              <a:gd name="connsiteX0" fmla="*/ 191878 w 194774"/>
              <a:gd name="connsiteY0" fmla="*/ 15078 h 193199"/>
              <a:gd name="connsiteX1" fmla="*/ 157397 w 194774"/>
              <a:gd name="connsiteY1" fmla="*/ 600 h 193199"/>
              <a:gd name="connsiteX2" fmla="*/ 152920 w 194774"/>
              <a:gd name="connsiteY2" fmla="*/ 600 h 193199"/>
              <a:gd name="connsiteX3" fmla="*/ 151015 w 194774"/>
              <a:gd name="connsiteY3" fmla="*/ 3934 h 193199"/>
              <a:gd name="connsiteX4" fmla="*/ 151015 w 194774"/>
              <a:gd name="connsiteY4" fmla="*/ 3934 h 193199"/>
              <a:gd name="connsiteX5" fmla="*/ 151015 w 194774"/>
              <a:gd name="connsiteY5" fmla="*/ 60703 h 193199"/>
              <a:gd name="connsiteX6" fmla="*/ 142348 w 194774"/>
              <a:gd name="connsiteY6" fmla="*/ 69370 h 193199"/>
              <a:gd name="connsiteX7" fmla="*/ 42240 w 194774"/>
              <a:gd name="connsiteY7" fmla="*/ 69370 h 193199"/>
              <a:gd name="connsiteX8" fmla="*/ 23075 w 194774"/>
              <a:gd name="connsiteY8" fmla="*/ 85925 h 193199"/>
              <a:gd name="connsiteX9" fmla="*/ 39630 w 194774"/>
              <a:gd name="connsiteY9" fmla="*/ 105089 h 193199"/>
              <a:gd name="connsiteX10" fmla="*/ 42240 w 194774"/>
              <a:gd name="connsiteY10" fmla="*/ 105089 h 193199"/>
              <a:gd name="connsiteX11" fmla="*/ 128822 w 194774"/>
              <a:gd name="connsiteY11" fmla="*/ 105089 h 193199"/>
              <a:gd name="connsiteX12" fmla="*/ 136264 w 194774"/>
              <a:gd name="connsiteY12" fmla="*/ 114316 h 193199"/>
              <a:gd name="connsiteX13" fmla="*/ 128822 w 194774"/>
              <a:gd name="connsiteY13" fmla="*/ 121758 h 193199"/>
              <a:gd name="connsiteX14" fmla="*/ 42240 w 194774"/>
              <a:gd name="connsiteY14" fmla="*/ 121758 h 193199"/>
              <a:gd name="connsiteX15" fmla="*/ 23075 w 194774"/>
              <a:gd name="connsiteY15" fmla="*/ 138312 h 193199"/>
              <a:gd name="connsiteX16" fmla="*/ 39630 w 194774"/>
              <a:gd name="connsiteY16" fmla="*/ 157477 h 193199"/>
              <a:gd name="connsiteX17" fmla="*/ 42240 w 194774"/>
              <a:gd name="connsiteY17" fmla="*/ 157477 h 193199"/>
              <a:gd name="connsiteX18" fmla="*/ 128822 w 194774"/>
              <a:gd name="connsiteY18" fmla="*/ 157477 h 193199"/>
              <a:gd name="connsiteX19" fmla="*/ 136264 w 194774"/>
              <a:gd name="connsiteY19" fmla="*/ 166703 h 193199"/>
              <a:gd name="connsiteX20" fmla="*/ 128822 w 194774"/>
              <a:gd name="connsiteY20" fmla="*/ 174145 h 193199"/>
              <a:gd name="connsiteX21" fmla="*/ 27762 w 194774"/>
              <a:gd name="connsiteY21" fmla="*/ 174145 h 193199"/>
              <a:gd name="connsiteX22" fmla="*/ 9529 w 194774"/>
              <a:gd name="connsiteY22" fmla="*/ 165437 h 193199"/>
              <a:gd name="connsiteX23" fmla="*/ 821 w 194774"/>
              <a:gd name="connsiteY23" fmla="*/ 183670 h 193199"/>
              <a:gd name="connsiteX24" fmla="*/ 19054 w 194774"/>
              <a:gd name="connsiteY24" fmla="*/ 192378 h 193199"/>
              <a:gd name="connsiteX25" fmla="*/ 27762 w 194774"/>
              <a:gd name="connsiteY25" fmla="*/ 183670 h 193199"/>
              <a:gd name="connsiteX26" fmla="*/ 128822 w 194774"/>
              <a:gd name="connsiteY26" fmla="*/ 183670 h 193199"/>
              <a:gd name="connsiteX27" fmla="*/ 145376 w 194774"/>
              <a:gd name="connsiteY27" fmla="*/ 164506 h 193199"/>
              <a:gd name="connsiteX28" fmla="*/ 128822 w 194774"/>
              <a:gd name="connsiteY28" fmla="*/ 147952 h 193199"/>
              <a:gd name="connsiteX29" fmla="*/ 42240 w 194774"/>
              <a:gd name="connsiteY29" fmla="*/ 147952 h 193199"/>
              <a:gd name="connsiteX30" fmla="*/ 33013 w 194774"/>
              <a:gd name="connsiteY30" fmla="*/ 140509 h 193199"/>
              <a:gd name="connsiteX31" fmla="*/ 40455 w 194774"/>
              <a:gd name="connsiteY31" fmla="*/ 131283 h 193199"/>
              <a:gd name="connsiteX32" fmla="*/ 42240 w 194774"/>
              <a:gd name="connsiteY32" fmla="*/ 131283 h 193199"/>
              <a:gd name="connsiteX33" fmla="*/ 128822 w 194774"/>
              <a:gd name="connsiteY33" fmla="*/ 131283 h 193199"/>
              <a:gd name="connsiteX34" fmla="*/ 145376 w 194774"/>
              <a:gd name="connsiteY34" fmla="*/ 112118 h 193199"/>
              <a:gd name="connsiteX35" fmla="*/ 128822 w 194774"/>
              <a:gd name="connsiteY35" fmla="*/ 95564 h 193199"/>
              <a:gd name="connsiteX36" fmla="*/ 42240 w 194774"/>
              <a:gd name="connsiteY36" fmla="*/ 95564 h 193199"/>
              <a:gd name="connsiteX37" fmla="*/ 33013 w 194774"/>
              <a:gd name="connsiteY37" fmla="*/ 88122 h 193199"/>
              <a:gd name="connsiteX38" fmla="*/ 40455 w 194774"/>
              <a:gd name="connsiteY38" fmla="*/ 78895 h 193199"/>
              <a:gd name="connsiteX39" fmla="*/ 42240 w 194774"/>
              <a:gd name="connsiteY39" fmla="*/ 78895 h 193199"/>
              <a:gd name="connsiteX40" fmla="*/ 142157 w 194774"/>
              <a:gd name="connsiteY40" fmla="*/ 78895 h 193199"/>
              <a:gd name="connsiteX41" fmla="*/ 160350 w 194774"/>
              <a:gd name="connsiteY41" fmla="*/ 87687 h 193199"/>
              <a:gd name="connsiteX42" fmla="*/ 169141 w 194774"/>
              <a:gd name="connsiteY42" fmla="*/ 69494 h 193199"/>
              <a:gd name="connsiteX43" fmla="*/ 160350 w 194774"/>
              <a:gd name="connsiteY43" fmla="*/ 60703 h 193199"/>
              <a:gd name="connsiteX44" fmla="*/ 160350 w 194774"/>
              <a:gd name="connsiteY44" fmla="*/ 36795 h 193199"/>
              <a:gd name="connsiteX45" fmla="*/ 191878 w 194774"/>
              <a:gd name="connsiteY45" fmla="*/ 23841 h 193199"/>
              <a:gd name="connsiteX46" fmla="*/ 194393 w 194774"/>
              <a:gd name="connsiteY46" fmla="*/ 17593 h 193199"/>
              <a:gd name="connsiteX47" fmla="*/ 191878 w 194774"/>
              <a:gd name="connsiteY47" fmla="*/ 15078 h 193199"/>
              <a:gd name="connsiteX48" fmla="*/ 14332 w 194774"/>
              <a:gd name="connsiteY48" fmla="*/ 183670 h 193199"/>
              <a:gd name="connsiteX49" fmla="*/ 9569 w 194774"/>
              <a:gd name="connsiteY49" fmla="*/ 178908 h 193199"/>
              <a:gd name="connsiteX50" fmla="*/ 14332 w 194774"/>
              <a:gd name="connsiteY50" fmla="*/ 174145 h 193199"/>
              <a:gd name="connsiteX51" fmla="*/ 19094 w 194774"/>
              <a:gd name="connsiteY51" fmla="*/ 178908 h 193199"/>
              <a:gd name="connsiteX52" fmla="*/ 19094 w 194774"/>
              <a:gd name="connsiteY52" fmla="*/ 179575 h 193199"/>
              <a:gd name="connsiteX53" fmla="*/ 14332 w 194774"/>
              <a:gd name="connsiteY53" fmla="*/ 183670 h 193199"/>
              <a:gd name="connsiteX54" fmla="*/ 155587 w 194774"/>
              <a:gd name="connsiteY54" fmla="*/ 78895 h 193199"/>
              <a:gd name="connsiteX55" fmla="*/ 150825 w 194774"/>
              <a:gd name="connsiteY55" fmla="*/ 74133 h 193199"/>
              <a:gd name="connsiteX56" fmla="*/ 155587 w 194774"/>
              <a:gd name="connsiteY56" fmla="*/ 69370 h 193199"/>
              <a:gd name="connsiteX57" fmla="*/ 160350 w 194774"/>
              <a:gd name="connsiteY57" fmla="*/ 74133 h 193199"/>
              <a:gd name="connsiteX58" fmla="*/ 155587 w 194774"/>
              <a:gd name="connsiteY58" fmla="*/ 78895 h 193199"/>
              <a:gd name="connsiteX59" fmla="*/ 160350 w 194774"/>
              <a:gd name="connsiteY59" fmla="*/ 26508 h 193199"/>
              <a:gd name="connsiteX60" fmla="*/ 160350 w 194774"/>
              <a:gd name="connsiteY60" fmla="*/ 12411 h 193199"/>
              <a:gd name="connsiteX61" fmla="*/ 177495 w 194774"/>
              <a:gd name="connsiteY61" fmla="*/ 19459 h 19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94774" h="193199">
                <a:moveTo>
                  <a:pt x="191878" y="15078"/>
                </a:moveTo>
                <a:lnTo>
                  <a:pt x="157397" y="600"/>
                </a:lnTo>
                <a:cubicBezTo>
                  <a:pt x="156012" y="-200"/>
                  <a:pt x="154305" y="-200"/>
                  <a:pt x="152920" y="600"/>
                </a:cubicBezTo>
                <a:cubicBezTo>
                  <a:pt x="151806" y="1359"/>
                  <a:pt x="151104" y="2588"/>
                  <a:pt x="151015" y="3934"/>
                </a:cubicBezTo>
                <a:lnTo>
                  <a:pt x="151015" y="3934"/>
                </a:lnTo>
                <a:lnTo>
                  <a:pt x="151015" y="60703"/>
                </a:lnTo>
                <a:cubicBezTo>
                  <a:pt x="146985" y="62166"/>
                  <a:pt x="143811" y="65340"/>
                  <a:pt x="142348" y="69370"/>
                </a:cubicBezTo>
                <a:lnTo>
                  <a:pt x="42240" y="69370"/>
                </a:lnTo>
                <a:cubicBezTo>
                  <a:pt x="32376" y="68649"/>
                  <a:pt x="23796" y="76061"/>
                  <a:pt x="23075" y="85925"/>
                </a:cubicBezTo>
                <a:cubicBezTo>
                  <a:pt x="22354" y="95788"/>
                  <a:pt x="29766" y="104368"/>
                  <a:pt x="39630" y="105089"/>
                </a:cubicBezTo>
                <a:cubicBezTo>
                  <a:pt x="40498" y="105153"/>
                  <a:pt x="41371" y="105153"/>
                  <a:pt x="42240" y="105089"/>
                </a:cubicBezTo>
                <a:lnTo>
                  <a:pt x="128822" y="105089"/>
                </a:lnTo>
                <a:cubicBezTo>
                  <a:pt x="133425" y="105582"/>
                  <a:pt x="136757" y="109713"/>
                  <a:pt x="136264" y="114316"/>
                </a:cubicBezTo>
                <a:cubicBezTo>
                  <a:pt x="135844" y="118239"/>
                  <a:pt x="132745" y="121338"/>
                  <a:pt x="128822" y="121758"/>
                </a:cubicBezTo>
                <a:lnTo>
                  <a:pt x="42240" y="121758"/>
                </a:lnTo>
                <a:cubicBezTo>
                  <a:pt x="32376" y="121037"/>
                  <a:pt x="23796" y="128449"/>
                  <a:pt x="23075" y="138312"/>
                </a:cubicBezTo>
                <a:cubicBezTo>
                  <a:pt x="22354" y="148175"/>
                  <a:pt x="29766" y="156756"/>
                  <a:pt x="39630" y="157477"/>
                </a:cubicBezTo>
                <a:cubicBezTo>
                  <a:pt x="40498" y="157540"/>
                  <a:pt x="41371" y="157540"/>
                  <a:pt x="42240" y="157477"/>
                </a:cubicBezTo>
                <a:lnTo>
                  <a:pt x="128822" y="157477"/>
                </a:lnTo>
                <a:cubicBezTo>
                  <a:pt x="133425" y="157969"/>
                  <a:pt x="136757" y="162100"/>
                  <a:pt x="136264" y="166703"/>
                </a:cubicBezTo>
                <a:cubicBezTo>
                  <a:pt x="135844" y="170626"/>
                  <a:pt x="132745" y="173725"/>
                  <a:pt x="128822" y="174145"/>
                </a:cubicBezTo>
                <a:lnTo>
                  <a:pt x="27762" y="174145"/>
                </a:lnTo>
                <a:cubicBezTo>
                  <a:pt x="25132" y="166706"/>
                  <a:pt x="16968" y="162807"/>
                  <a:pt x="9529" y="165437"/>
                </a:cubicBezTo>
                <a:cubicBezTo>
                  <a:pt x="2089" y="168068"/>
                  <a:pt x="-1809" y="176231"/>
                  <a:pt x="821" y="183670"/>
                </a:cubicBezTo>
                <a:cubicBezTo>
                  <a:pt x="3451" y="191110"/>
                  <a:pt x="11614" y="195008"/>
                  <a:pt x="19054" y="192378"/>
                </a:cubicBezTo>
                <a:cubicBezTo>
                  <a:pt x="23123" y="190940"/>
                  <a:pt x="26323" y="187739"/>
                  <a:pt x="27762" y="183670"/>
                </a:cubicBezTo>
                <a:lnTo>
                  <a:pt x="128822" y="183670"/>
                </a:lnTo>
                <a:cubicBezTo>
                  <a:pt x="138685" y="182949"/>
                  <a:pt x="146097" y="174369"/>
                  <a:pt x="145376" y="164506"/>
                </a:cubicBezTo>
                <a:cubicBezTo>
                  <a:pt x="144729" y="155645"/>
                  <a:pt x="137683" y="148599"/>
                  <a:pt x="128822" y="147952"/>
                </a:cubicBezTo>
                <a:lnTo>
                  <a:pt x="42240" y="147952"/>
                </a:lnTo>
                <a:cubicBezTo>
                  <a:pt x="37637" y="148444"/>
                  <a:pt x="33506" y="145112"/>
                  <a:pt x="33013" y="140509"/>
                </a:cubicBezTo>
                <a:cubicBezTo>
                  <a:pt x="32520" y="135906"/>
                  <a:pt x="35852" y="131776"/>
                  <a:pt x="40455" y="131283"/>
                </a:cubicBezTo>
                <a:cubicBezTo>
                  <a:pt x="41048" y="131219"/>
                  <a:pt x="41647" y="131219"/>
                  <a:pt x="42240" y="131283"/>
                </a:cubicBezTo>
                <a:lnTo>
                  <a:pt x="128822" y="131283"/>
                </a:lnTo>
                <a:cubicBezTo>
                  <a:pt x="138685" y="130562"/>
                  <a:pt x="146097" y="121982"/>
                  <a:pt x="145376" y="112118"/>
                </a:cubicBezTo>
                <a:cubicBezTo>
                  <a:pt x="144729" y="103258"/>
                  <a:pt x="137683" y="96212"/>
                  <a:pt x="128822" y="95564"/>
                </a:cubicBezTo>
                <a:lnTo>
                  <a:pt x="42240" y="95564"/>
                </a:lnTo>
                <a:cubicBezTo>
                  <a:pt x="37637" y="96057"/>
                  <a:pt x="33506" y="92725"/>
                  <a:pt x="33013" y="88122"/>
                </a:cubicBezTo>
                <a:cubicBezTo>
                  <a:pt x="32520" y="83519"/>
                  <a:pt x="35852" y="79388"/>
                  <a:pt x="40455" y="78895"/>
                </a:cubicBezTo>
                <a:cubicBezTo>
                  <a:pt x="41048" y="78832"/>
                  <a:pt x="41647" y="78832"/>
                  <a:pt x="42240" y="78895"/>
                </a:cubicBezTo>
                <a:lnTo>
                  <a:pt x="142157" y="78895"/>
                </a:lnTo>
                <a:cubicBezTo>
                  <a:pt x="144753" y="86347"/>
                  <a:pt x="152898" y="90283"/>
                  <a:pt x="160350" y="87687"/>
                </a:cubicBezTo>
                <a:cubicBezTo>
                  <a:pt x="167801" y="85091"/>
                  <a:pt x="171737" y="76945"/>
                  <a:pt x="169141" y="69494"/>
                </a:cubicBezTo>
                <a:cubicBezTo>
                  <a:pt x="167706" y="65375"/>
                  <a:pt x="164469" y="62137"/>
                  <a:pt x="160350" y="60703"/>
                </a:cubicBezTo>
                <a:lnTo>
                  <a:pt x="160350" y="36795"/>
                </a:lnTo>
                <a:lnTo>
                  <a:pt x="191878" y="23841"/>
                </a:lnTo>
                <a:cubicBezTo>
                  <a:pt x="194297" y="22810"/>
                  <a:pt x="195423" y="20013"/>
                  <a:pt x="194393" y="17593"/>
                </a:cubicBezTo>
                <a:cubicBezTo>
                  <a:pt x="193910" y="16461"/>
                  <a:pt x="193009" y="15560"/>
                  <a:pt x="191878" y="15078"/>
                </a:cubicBezTo>
                <a:close/>
                <a:moveTo>
                  <a:pt x="14332" y="183670"/>
                </a:moveTo>
                <a:cubicBezTo>
                  <a:pt x="11701" y="183670"/>
                  <a:pt x="9569" y="181538"/>
                  <a:pt x="9569" y="178908"/>
                </a:cubicBezTo>
                <a:cubicBezTo>
                  <a:pt x="9569" y="176278"/>
                  <a:pt x="11701" y="174145"/>
                  <a:pt x="14332" y="174145"/>
                </a:cubicBezTo>
                <a:cubicBezTo>
                  <a:pt x="16962" y="174145"/>
                  <a:pt x="19094" y="176278"/>
                  <a:pt x="19094" y="178908"/>
                </a:cubicBezTo>
                <a:lnTo>
                  <a:pt x="19094" y="179575"/>
                </a:lnTo>
                <a:cubicBezTo>
                  <a:pt x="18800" y="181964"/>
                  <a:pt x="16738" y="183737"/>
                  <a:pt x="14332" y="183670"/>
                </a:cubicBezTo>
                <a:close/>
                <a:moveTo>
                  <a:pt x="155587" y="78895"/>
                </a:moveTo>
                <a:cubicBezTo>
                  <a:pt x="152957" y="78895"/>
                  <a:pt x="150825" y="76763"/>
                  <a:pt x="150825" y="74133"/>
                </a:cubicBezTo>
                <a:cubicBezTo>
                  <a:pt x="150825" y="71503"/>
                  <a:pt x="152957" y="69370"/>
                  <a:pt x="155587" y="69370"/>
                </a:cubicBezTo>
                <a:cubicBezTo>
                  <a:pt x="158218" y="69370"/>
                  <a:pt x="160350" y="71503"/>
                  <a:pt x="160350" y="74133"/>
                </a:cubicBezTo>
                <a:cubicBezTo>
                  <a:pt x="160350" y="76763"/>
                  <a:pt x="158218" y="78895"/>
                  <a:pt x="155587" y="78895"/>
                </a:cubicBezTo>
                <a:close/>
                <a:moveTo>
                  <a:pt x="160350" y="26508"/>
                </a:moveTo>
                <a:lnTo>
                  <a:pt x="160350" y="12411"/>
                </a:lnTo>
                <a:lnTo>
                  <a:pt x="177495" y="19459"/>
                </a:lnTo>
                <a:close/>
              </a:path>
            </a:pathLst>
          </a:custGeom>
          <a:solidFill>
            <a:schemeClr val="accent1"/>
          </a:solidFill>
          <a:ln w="9525" cap="flat">
            <a:noFill/>
            <a:prstDash val="solid"/>
            <a:miter/>
          </a:ln>
        </p:spPr>
        <p:txBody>
          <a:bodyPr rtlCol="0" anchor="ctr"/>
          <a:lstStyle/>
          <a:p>
            <a:endParaRPr lang="en-US"/>
          </a:p>
        </p:txBody>
      </p:sp>
      <p:grpSp>
        <p:nvGrpSpPr>
          <p:cNvPr id="886" name="Graphic 494">
            <a:extLst>
              <a:ext uri="{FF2B5EF4-FFF2-40B4-BE49-F238E27FC236}">
                <a16:creationId xmlns:a16="http://schemas.microsoft.com/office/drawing/2014/main" id="{7B8161A4-F580-3E48-A99D-E21DA033F473}"/>
              </a:ext>
            </a:extLst>
          </p:cNvPr>
          <p:cNvGrpSpPr/>
          <p:nvPr userDrawn="1"/>
        </p:nvGrpSpPr>
        <p:grpSpPr>
          <a:xfrm>
            <a:off x="3812446" y="2445173"/>
            <a:ext cx="235444" cy="235231"/>
            <a:chOff x="4476750" y="3333749"/>
            <a:chExt cx="194582" cy="194405"/>
          </a:xfrm>
          <a:solidFill>
            <a:schemeClr val="accent1"/>
          </a:solidFill>
        </p:grpSpPr>
        <p:sp>
          <p:nvSpPr>
            <p:cNvPr id="887" name="Freeform 886">
              <a:extLst>
                <a:ext uri="{FF2B5EF4-FFF2-40B4-BE49-F238E27FC236}">
                  <a16:creationId xmlns:a16="http://schemas.microsoft.com/office/drawing/2014/main" id="{789D2D6D-0E7C-A647-ADCF-713BC26E3E34}"/>
                </a:ext>
              </a:extLst>
            </p:cNvPr>
            <p:cNvSpPr/>
            <p:nvPr/>
          </p:nvSpPr>
          <p:spPr>
            <a:xfrm>
              <a:off x="4510858" y="3391376"/>
              <a:ext cx="24855" cy="9525"/>
            </a:xfrm>
            <a:custGeom>
              <a:avLst/>
              <a:gdLst>
                <a:gd name="connsiteX0" fmla="*/ 0 w 24855"/>
                <a:gd name="connsiteY0" fmla="*/ 0 h 9525"/>
                <a:gd name="connsiteX1" fmla="*/ 24856 w 24855"/>
                <a:gd name="connsiteY1" fmla="*/ 0 h 9525"/>
                <a:gd name="connsiteX2" fmla="*/ 24856 w 24855"/>
                <a:gd name="connsiteY2" fmla="*/ 9525 h 9525"/>
                <a:gd name="connsiteX3" fmla="*/ 0 w 24855"/>
                <a:gd name="connsiteY3" fmla="*/ 9525 h 9525"/>
              </a:gdLst>
              <a:ahLst/>
              <a:cxnLst>
                <a:cxn ang="0">
                  <a:pos x="connsiteX0" y="connsiteY0"/>
                </a:cxn>
                <a:cxn ang="0">
                  <a:pos x="connsiteX1" y="connsiteY1"/>
                </a:cxn>
                <a:cxn ang="0">
                  <a:pos x="connsiteX2" y="connsiteY2"/>
                </a:cxn>
                <a:cxn ang="0">
                  <a:pos x="connsiteX3" y="connsiteY3"/>
                </a:cxn>
              </a:cxnLst>
              <a:rect l="l" t="t" r="r" b="b"/>
              <a:pathLst>
                <a:path w="24855" h="9525">
                  <a:moveTo>
                    <a:pt x="0" y="0"/>
                  </a:moveTo>
                  <a:lnTo>
                    <a:pt x="24856" y="0"/>
                  </a:lnTo>
                  <a:lnTo>
                    <a:pt x="24856" y="9525"/>
                  </a:lnTo>
                  <a:lnTo>
                    <a:pt x="0" y="9525"/>
                  </a:lnTo>
                  <a:close/>
                </a:path>
              </a:pathLst>
            </a:custGeom>
            <a:grpFill/>
            <a:ln w="9071" cap="flat">
              <a:noFill/>
              <a:prstDash val="solid"/>
              <a:miter/>
            </a:ln>
          </p:spPr>
          <p:txBody>
            <a:bodyPr rtlCol="0" anchor="ctr"/>
            <a:lstStyle/>
            <a:p>
              <a:endParaRPr lang="en-US"/>
            </a:p>
          </p:txBody>
        </p:sp>
        <p:sp>
          <p:nvSpPr>
            <p:cNvPr id="888" name="Freeform 887">
              <a:extLst>
                <a:ext uri="{FF2B5EF4-FFF2-40B4-BE49-F238E27FC236}">
                  <a16:creationId xmlns:a16="http://schemas.microsoft.com/office/drawing/2014/main" id="{F855DAC4-AAE4-A94C-A470-6F759133C289}"/>
                </a:ext>
              </a:extLst>
            </p:cNvPr>
            <p:cNvSpPr/>
            <p:nvPr/>
          </p:nvSpPr>
          <p:spPr>
            <a:xfrm>
              <a:off x="4510858" y="3410426"/>
              <a:ext cx="15602" cy="9525"/>
            </a:xfrm>
            <a:custGeom>
              <a:avLst/>
              <a:gdLst>
                <a:gd name="connsiteX0" fmla="*/ 0 w 15602"/>
                <a:gd name="connsiteY0" fmla="*/ 0 h 9525"/>
                <a:gd name="connsiteX1" fmla="*/ 15603 w 15602"/>
                <a:gd name="connsiteY1" fmla="*/ 0 h 9525"/>
                <a:gd name="connsiteX2" fmla="*/ 15603 w 15602"/>
                <a:gd name="connsiteY2" fmla="*/ 9525 h 9525"/>
                <a:gd name="connsiteX3" fmla="*/ 0 w 15602"/>
                <a:gd name="connsiteY3" fmla="*/ 9525 h 9525"/>
              </a:gdLst>
              <a:ahLst/>
              <a:cxnLst>
                <a:cxn ang="0">
                  <a:pos x="connsiteX0" y="connsiteY0"/>
                </a:cxn>
                <a:cxn ang="0">
                  <a:pos x="connsiteX1" y="connsiteY1"/>
                </a:cxn>
                <a:cxn ang="0">
                  <a:pos x="connsiteX2" y="connsiteY2"/>
                </a:cxn>
                <a:cxn ang="0">
                  <a:pos x="connsiteX3" y="connsiteY3"/>
                </a:cxn>
              </a:cxnLst>
              <a:rect l="l" t="t" r="r" b="b"/>
              <a:pathLst>
                <a:path w="15602" h="9525">
                  <a:moveTo>
                    <a:pt x="0" y="0"/>
                  </a:moveTo>
                  <a:lnTo>
                    <a:pt x="15603" y="0"/>
                  </a:lnTo>
                  <a:lnTo>
                    <a:pt x="15603" y="9525"/>
                  </a:lnTo>
                  <a:lnTo>
                    <a:pt x="0" y="9525"/>
                  </a:lnTo>
                  <a:close/>
                </a:path>
              </a:pathLst>
            </a:custGeom>
            <a:grpFill/>
            <a:ln w="9071" cap="flat">
              <a:noFill/>
              <a:prstDash val="solid"/>
              <a:miter/>
            </a:ln>
          </p:spPr>
          <p:txBody>
            <a:bodyPr rtlCol="0" anchor="ctr"/>
            <a:lstStyle/>
            <a:p>
              <a:endParaRPr lang="en-US"/>
            </a:p>
          </p:txBody>
        </p:sp>
        <p:sp>
          <p:nvSpPr>
            <p:cNvPr id="889" name="Freeform 888">
              <a:extLst>
                <a:ext uri="{FF2B5EF4-FFF2-40B4-BE49-F238E27FC236}">
                  <a16:creationId xmlns:a16="http://schemas.microsoft.com/office/drawing/2014/main" id="{6CA349D5-60F3-8A46-B994-F4976C967294}"/>
                </a:ext>
              </a:extLst>
            </p:cNvPr>
            <p:cNvSpPr/>
            <p:nvPr/>
          </p:nvSpPr>
          <p:spPr>
            <a:xfrm>
              <a:off x="4510858" y="3448526"/>
              <a:ext cx="15602" cy="9525"/>
            </a:xfrm>
            <a:custGeom>
              <a:avLst/>
              <a:gdLst>
                <a:gd name="connsiteX0" fmla="*/ 0 w 15602"/>
                <a:gd name="connsiteY0" fmla="*/ 0 h 9525"/>
                <a:gd name="connsiteX1" fmla="*/ 15603 w 15602"/>
                <a:gd name="connsiteY1" fmla="*/ 0 h 9525"/>
                <a:gd name="connsiteX2" fmla="*/ 15603 w 15602"/>
                <a:gd name="connsiteY2" fmla="*/ 9525 h 9525"/>
                <a:gd name="connsiteX3" fmla="*/ 0 w 15602"/>
                <a:gd name="connsiteY3" fmla="*/ 9525 h 9525"/>
              </a:gdLst>
              <a:ahLst/>
              <a:cxnLst>
                <a:cxn ang="0">
                  <a:pos x="connsiteX0" y="connsiteY0"/>
                </a:cxn>
                <a:cxn ang="0">
                  <a:pos x="connsiteX1" y="connsiteY1"/>
                </a:cxn>
                <a:cxn ang="0">
                  <a:pos x="connsiteX2" y="connsiteY2"/>
                </a:cxn>
                <a:cxn ang="0">
                  <a:pos x="connsiteX3" y="connsiteY3"/>
                </a:cxn>
              </a:cxnLst>
              <a:rect l="l" t="t" r="r" b="b"/>
              <a:pathLst>
                <a:path w="15602" h="9525">
                  <a:moveTo>
                    <a:pt x="0" y="0"/>
                  </a:moveTo>
                  <a:lnTo>
                    <a:pt x="15603" y="0"/>
                  </a:lnTo>
                  <a:lnTo>
                    <a:pt x="15603" y="9525"/>
                  </a:lnTo>
                  <a:lnTo>
                    <a:pt x="0" y="9525"/>
                  </a:lnTo>
                  <a:close/>
                </a:path>
              </a:pathLst>
            </a:custGeom>
            <a:grpFill/>
            <a:ln w="9071" cap="flat">
              <a:noFill/>
              <a:prstDash val="solid"/>
              <a:miter/>
            </a:ln>
          </p:spPr>
          <p:txBody>
            <a:bodyPr rtlCol="0" anchor="ctr"/>
            <a:lstStyle/>
            <a:p>
              <a:endParaRPr lang="en-US"/>
            </a:p>
          </p:txBody>
        </p:sp>
        <p:sp>
          <p:nvSpPr>
            <p:cNvPr id="890" name="Freeform 889">
              <a:extLst>
                <a:ext uri="{FF2B5EF4-FFF2-40B4-BE49-F238E27FC236}">
                  <a16:creationId xmlns:a16="http://schemas.microsoft.com/office/drawing/2014/main" id="{3BE5A385-4F3F-EA46-907E-E695B758F266}"/>
                </a:ext>
              </a:extLst>
            </p:cNvPr>
            <p:cNvSpPr/>
            <p:nvPr/>
          </p:nvSpPr>
          <p:spPr>
            <a:xfrm>
              <a:off x="4510858" y="3467576"/>
              <a:ext cx="22497" cy="9525"/>
            </a:xfrm>
            <a:custGeom>
              <a:avLst/>
              <a:gdLst>
                <a:gd name="connsiteX0" fmla="*/ 0 w 22497"/>
                <a:gd name="connsiteY0" fmla="*/ 0 h 9525"/>
                <a:gd name="connsiteX1" fmla="*/ 22497 w 22497"/>
                <a:gd name="connsiteY1" fmla="*/ 0 h 9525"/>
                <a:gd name="connsiteX2" fmla="*/ 22497 w 22497"/>
                <a:gd name="connsiteY2" fmla="*/ 9525 h 9525"/>
                <a:gd name="connsiteX3" fmla="*/ 0 w 22497"/>
                <a:gd name="connsiteY3" fmla="*/ 9525 h 9525"/>
              </a:gdLst>
              <a:ahLst/>
              <a:cxnLst>
                <a:cxn ang="0">
                  <a:pos x="connsiteX0" y="connsiteY0"/>
                </a:cxn>
                <a:cxn ang="0">
                  <a:pos x="connsiteX1" y="connsiteY1"/>
                </a:cxn>
                <a:cxn ang="0">
                  <a:pos x="connsiteX2" y="connsiteY2"/>
                </a:cxn>
                <a:cxn ang="0">
                  <a:pos x="connsiteX3" y="connsiteY3"/>
                </a:cxn>
              </a:cxnLst>
              <a:rect l="l" t="t" r="r" b="b"/>
              <a:pathLst>
                <a:path w="22497" h="9525">
                  <a:moveTo>
                    <a:pt x="0" y="0"/>
                  </a:moveTo>
                  <a:lnTo>
                    <a:pt x="22497" y="0"/>
                  </a:lnTo>
                  <a:lnTo>
                    <a:pt x="22497" y="9525"/>
                  </a:lnTo>
                  <a:lnTo>
                    <a:pt x="0" y="9525"/>
                  </a:lnTo>
                  <a:close/>
                </a:path>
              </a:pathLst>
            </a:custGeom>
            <a:grpFill/>
            <a:ln w="9071" cap="flat">
              <a:noFill/>
              <a:prstDash val="solid"/>
              <a:miter/>
            </a:ln>
          </p:spPr>
          <p:txBody>
            <a:bodyPr rtlCol="0" anchor="ctr"/>
            <a:lstStyle/>
            <a:p>
              <a:endParaRPr lang="en-US"/>
            </a:p>
          </p:txBody>
        </p:sp>
        <p:sp>
          <p:nvSpPr>
            <p:cNvPr id="891" name="Freeform 890">
              <a:extLst>
                <a:ext uri="{FF2B5EF4-FFF2-40B4-BE49-F238E27FC236}">
                  <a16:creationId xmlns:a16="http://schemas.microsoft.com/office/drawing/2014/main" id="{DB7F8219-D0F2-6D4D-AB9E-03F09367F71B}"/>
                </a:ext>
              </a:extLst>
            </p:cNvPr>
            <p:cNvSpPr/>
            <p:nvPr/>
          </p:nvSpPr>
          <p:spPr>
            <a:xfrm>
              <a:off x="4510858" y="3429476"/>
              <a:ext cx="15602" cy="9525"/>
            </a:xfrm>
            <a:custGeom>
              <a:avLst/>
              <a:gdLst>
                <a:gd name="connsiteX0" fmla="*/ 0 w 15602"/>
                <a:gd name="connsiteY0" fmla="*/ 0 h 9525"/>
                <a:gd name="connsiteX1" fmla="*/ 15603 w 15602"/>
                <a:gd name="connsiteY1" fmla="*/ 0 h 9525"/>
                <a:gd name="connsiteX2" fmla="*/ 15603 w 15602"/>
                <a:gd name="connsiteY2" fmla="*/ 9525 h 9525"/>
                <a:gd name="connsiteX3" fmla="*/ 0 w 15602"/>
                <a:gd name="connsiteY3" fmla="*/ 9525 h 9525"/>
              </a:gdLst>
              <a:ahLst/>
              <a:cxnLst>
                <a:cxn ang="0">
                  <a:pos x="connsiteX0" y="connsiteY0"/>
                </a:cxn>
                <a:cxn ang="0">
                  <a:pos x="connsiteX1" y="connsiteY1"/>
                </a:cxn>
                <a:cxn ang="0">
                  <a:pos x="connsiteX2" y="connsiteY2"/>
                </a:cxn>
                <a:cxn ang="0">
                  <a:pos x="connsiteX3" y="connsiteY3"/>
                </a:cxn>
              </a:cxnLst>
              <a:rect l="l" t="t" r="r" b="b"/>
              <a:pathLst>
                <a:path w="15602" h="9525">
                  <a:moveTo>
                    <a:pt x="0" y="0"/>
                  </a:moveTo>
                  <a:lnTo>
                    <a:pt x="15603" y="0"/>
                  </a:lnTo>
                  <a:lnTo>
                    <a:pt x="15603" y="9525"/>
                  </a:lnTo>
                  <a:lnTo>
                    <a:pt x="0" y="9525"/>
                  </a:lnTo>
                  <a:close/>
                </a:path>
              </a:pathLst>
            </a:custGeom>
            <a:grpFill/>
            <a:ln w="9071" cap="flat">
              <a:noFill/>
              <a:prstDash val="solid"/>
              <a:miter/>
            </a:ln>
          </p:spPr>
          <p:txBody>
            <a:bodyPr rtlCol="0" anchor="ctr"/>
            <a:lstStyle/>
            <a:p>
              <a:endParaRPr lang="en-US"/>
            </a:p>
          </p:txBody>
        </p:sp>
        <p:sp>
          <p:nvSpPr>
            <p:cNvPr id="892" name="Freeform 891">
              <a:extLst>
                <a:ext uri="{FF2B5EF4-FFF2-40B4-BE49-F238E27FC236}">
                  <a16:creationId xmlns:a16="http://schemas.microsoft.com/office/drawing/2014/main" id="{E444C991-A70B-FB4E-AD96-425862AF7EC2}"/>
                </a:ext>
              </a:extLst>
            </p:cNvPr>
            <p:cNvSpPr/>
            <p:nvPr/>
          </p:nvSpPr>
          <p:spPr>
            <a:xfrm>
              <a:off x="4557848" y="3410426"/>
              <a:ext cx="29482" cy="9525"/>
            </a:xfrm>
            <a:custGeom>
              <a:avLst/>
              <a:gdLst>
                <a:gd name="connsiteX0" fmla="*/ 0 w 29482"/>
                <a:gd name="connsiteY0" fmla="*/ 0 h 9525"/>
                <a:gd name="connsiteX1" fmla="*/ 29482 w 29482"/>
                <a:gd name="connsiteY1" fmla="*/ 0 h 9525"/>
                <a:gd name="connsiteX2" fmla="*/ 29482 w 29482"/>
                <a:gd name="connsiteY2" fmla="*/ 9525 h 9525"/>
                <a:gd name="connsiteX3" fmla="*/ 0 w 29482"/>
                <a:gd name="connsiteY3" fmla="*/ 9525 h 9525"/>
              </a:gdLst>
              <a:ahLst/>
              <a:cxnLst>
                <a:cxn ang="0">
                  <a:pos x="connsiteX0" y="connsiteY0"/>
                </a:cxn>
                <a:cxn ang="0">
                  <a:pos x="connsiteX1" y="connsiteY1"/>
                </a:cxn>
                <a:cxn ang="0">
                  <a:pos x="connsiteX2" y="connsiteY2"/>
                </a:cxn>
                <a:cxn ang="0">
                  <a:pos x="connsiteX3" y="connsiteY3"/>
                </a:cxn>
              </a:cxnLst>
              <a:rect l="l" t="t" r="r" b="b"/>
              <a:pathLst>
                <a:path w="29482" h="9525">
                  <a:moveTo>
                    <a:pt x="0" y="0"/>
                  </a:moveTo>
                  <a:lnTo>
                    <a:pt x="29482" y="0"/>
                  </a:lnTo>
                  <a:lnTo>
                    <a:pt x="29482" y="9525"/>
                  </a:lnTo>
                  <a:lnTo>
                    <a:pt x="0" y="9525"/>
                  </a:lnTo>
                  <a:close/>
                </a:path>
              </a:pathLst>
            </a:custGeom>
            <a:grpFill/>
            <a:ln w="9071" cap="flat">
              <a:noFill/>
              <a:prstDash val="solid"/>
              <a:miter/>
            </a:ln>
          </p:spPr>
          <p:txBody>
            <a:bodyPr rtlCol="0" anchor="ctr"/>
            <a:lstStyle/>
            <a:p>
              <a:endParaRPr lang="en-US"/>
            </a:p>
          </p:txBody>
        </p:sp>
        <p:sp>
          <p:nvSpPr>
            <p:cNvPr id="893" name="Freeform 892">
              <a:extLst>
                <a:ext uri="{FF2B5EF4-FFF2-40B4-BE49-F238E27FC236}">
                  <a16:creationId xmlns:a16="http://schemas.microsoft.com/office/drawing/2014/main" id="{1919C6C0-4BC9-DD4C-9DF7-5EE0CDF9CDBD}"/>
                </a:ext>
              </a:extLst>
            </p:cNvPr>
            <p:cNvSpPr/>
            <p:nvPr/>
          </p:nvSpPr>
          <p:spPr>
            <a:xfrm>
              <a:off x="4557848" y="3448526"/>
              <a:ext cx="15602" cy="9525"/>
            </a:xfrm>
            <a:custGeom>
              <a:avLst/>
              <a:gdLst>
                <a:gd name="connsiteX0" fmla="*/ 0 w 15602"/>
                <a:gd name="connsiteY0" fmla="*/ 0 h 9525"/>
                <a:gd name="connsiteX1" fmla="*/ 15603 w 15602"/>
                <a:gd name="connsiteY1" fmla="*/ 0 h 9525"/>
                <a:gd name="connsiteX2" fmla="*/ 15603 w 15602"/>
                <a:gd name="connsiteY2" fmla="*/ 9525 h 9525"/>
                <a:gd name="connsiteX3" fmla="*/ 0 w 15602"/>
                <a:gd name="connsiteY3" fmla="*/ 9525 h 9525"/>
              </a:gdLst>
              <a:ahLst/>
              <a:cxnLst>
                <a:cxn ang="0">
                  <a:pos x="connsiteX0" y="connsiteY0"/>
                </a:cxn>
                <a:cxn ang="0">
                  <a:pos x="connsiteX1" y="connsiteY1"/>
                </a:cxn>
                <a:cxn ang="0">
                  <a:pos x="connsiteX2" y="connsiteY2"/>
                </a:cxn>
                <a:cxn ang="0">
                  <a:pos x="connsiteX3" y="connsiteY3"/>
                </a:cxn>
              </a:cxnLst>
              <a:rect l="l" t="t" r="r" b="b"/>
              <a:pathLst>
                <a:path w="15602" h="9525">
                  <a:moveTo>
                    <a:pt x="0" y="0"/>
                  </a:moveTo>
                  <a:lnTo>
                    <a:pt x="15603" y="0"/>
                  </a:lnTo>
                  <a:lnTo>
                    <a:pt x="15603" y="9525"/>
                  </a:lnTo>
                  <a:lnTo>
                    <a:pt x="0" y="9525"/>
                  </a:lnTo>
                  <a:close/>
                </a:path>
              </a:pathLst>
            </a:custGeom>
            <a:grpFill/>
            <a:ln w="9071" cap="flat">
              <a:noFill/>
              <a:prstDash val="solid"/>
              <a:miter/>
            </a:ln>
          </p:spPr>
          <p:txBody>
            <a:bodyPr rtlCol="0" anchor="ctr"/>
            <a:lstStyle/>
            <a:p>
              <a:endParaRPr lang="en-US"/>
            </a:p>
          </p:txBody>
        </p:sp>
        <p:sp>
          <p:nvSpPr>
            <p:cNvPr id="894" name="Freeform 893">
              <a:extLst>
                <a:ext uri="{FF2B5EF4-FFF2-40B4-BE49-F238E27FC236}">
                  <a16:creationId xmlns:a16="http://schemas.microsoft.com/office/drawing/2014/main" id="{51D7EDA4-1D2B-CC40-8942-005AD3E35938}"/>
                </a:ext>
              </a:extLst>
            </p:cNvPr>
            <p:cNvSpPr/>
            <p:nvPr/>
          </p:nvSpPr>
          <p:spPr>
            <a:xfrm>
              <a:off x="4548867" y="3429476"/>
              <a:ext cx="32566" cy="9525"/>
            </a:xfrm>
            <a:custGeom>
              <a:avLst/>
              <a:gdLst>
                <a:gd name="connsiteX0" fmla="*/ 0 w 32566"/>
                <a:gd name="connsiteY0" fmla="*/ 0 h 9525"/>
                <a:gd name="connsiteX1" fmla="*/ 32566 w 32566"/>
                <a:gd name="connsiteY1" fmla="*/ 0 h 9525"/>
                <a:gd name="connsiteX2" fmla="*/ 32566 w 32566"/>
                <a:gd name="connsiteY2" fmla="*/ 9525 h 9525"/>
                <a:gd name="connsiteX3" fmla="*/ 0 w 32566"/>
                <a:gd name="connsiteY3" fmla="*/ 9525 h 9525"/>
              </a:gdLst>
              <a:ahLst/>
              <a:cxnLst>
                <a:cxn ang="0">
                  <a:pos x="connsiteX0" y="connsiteY0"/>
                </a:cxn>
                <a:cxn ang="0">
                  <a:pos x="connsiteX1" y="connsiteY1"/>
                </a:cxn>
                <a:cxn ang="0">
                  <a:pos x="connsiteX2" y="connsiteY2"/>
                </a:cxn>
                <a:cxn ang="0">
                  <a:pos x="connsiteX3" y="connsiteY3"/>
                </a:cxn>
              </a:cxnLst>
              <a:rect l="l" t="t" r="r" b="b"/>
              <a:pathLst>
                <a:path w="32566" h="9525">
                  <a:moveTo>
                    <a:pt x="0" y="0"/>
                  </a:moveTo>
                  <a:lnTo>
                    <a:pt x="32566" y="0"/>
                  </a:lnTo>
                  <a:lnTo>
                    <a:pt x="32566" y="9525"/>
                  </a:lnTo>
                  <a:lnTo>
                    <a:pt x="0" y="9525"/>
                  </a:lnTo>
                  <a:close/>
                </a:path>
              </a:pathLst>
            </a:custGeom>
            <a:grpFill/>
            <a:ln w="9071" cap="flat">
              <a:noFill/>
              <a:prstDash val="solid"/>
              <a:miter/>
            </a:ln>
          </p:spPr>
          <p:txBody>
            <a:bodyPr rtlCol="0" anchor="ctr"/>
            <a:lstStyle/>
            <a:p>
              <a:endParaRPr lang="en-US"/>
            </a:p>
          </p:txBody>
        </p:sp>
        <p:sp>
          <p:nvSpPr>
            <p:cNvPr id="895" name="Freeform 894">
              <a:extLst>
                <a:ext uri="{FF2B5EF4-FFF2-40B4-BE49-F238E27FC236}">
                  <a16:creationId xmlns:a16="http://schemas.microsoft.com/office/drawing/2014/main" id="{46675E47-E159-804E-8437-7AA42B73C742}"/>
                </a:ext>
              </a:extLst>
            </p:cNvPr>
            <p:cNvSpPr/>
            <p:nvPr/>
          </p:nvSpPr>
          <p:spPr>
            <a:xfrm>
              <a:off x="4476750" y="3333749"/>
              <a:ext cx="126274" cy="193453"/>
            </a:xfrm>
            <a:custGeom>
              <a:avLst/>
              <a:gdLst>
                <a:gd name="connsiteX0" fmla="*/ 117112 w 126274"/>
                <a:gd name="connsiteY0" fmla="*/ 180975 h 193453"/>
                <a:gd name="connsiteX1" fmla="*/ 114300 w 126274"/>
                <a:gd name="connsiteY1" fmla="*/ 183928 h 193453"/>
                <a:gd name="connsiteX2" fmla="*/ 11884 w 126274"/>
                <a:gd name="connsiteY2" fmla="*/ 183928 h 193453"/>
                <a:gd name="connsiteX3" fmla="*/ 9071 w 126274"/>
                <a:gd name="connsiteY3" fmla="*/ 180975 h 193453"/>
                <a:gd name="connsiteX4" fmla="*/ 9071 w 126274"/>
                <a:gd name="connsiteY4" fmla="*/ 34386 h 193453"/>
                <a:gd name="connsiteX5" fmla="*/ 32748 w 126274"/>
                <a:gd name="connsiteY5" fmla="*/ 34386 h 193453"/>
                <a:gd name="connsiteX6" fmla="*/ 32748 w 126274"/>
                <a:gd name="connsiteY6" fmla="*/ 9525 h 193453"/>
                <a:gd name="connsiteX7" fmla="*/ 114391 w 126274"/>
                <a:gd name="connsiteY7" fmla="*/ 9525 h 193453"/>
                <a:gd name="connsiteX8" fmla="*/ 117203 w 126274"/>
                <a:gd name="connsiteY8" fmla="*/ 12478 h 193453"/>
                <a:gd name="connsiteX9" fmla="*/ 117203 w 126274"/>
                <a:gd name="connsiteY9" fmla="*/ 32957 h 193453"/>
                <a:gd name="connsiteX10" fmla="*/ 126274 w 126274"/>
                <a:gd name="connsiteY10" fmla="*/ 32957 h 193453"/>
                <a:gd name="connsiteX11" fmla="*/ 126274 w 126274"/>
                <a:gd name="connsiteY11" fmla="*/ 12478 h 193453"/>
                <a:gd name="connsiteX12" fmla="*/ 114391 w 126274"/>
                <a:gd name="connsiteY12" fmla="*/ 0 h 193453"/>
                <a:gd name="connsiteX13" fmla="*/ 114300 w 126274"/>
                <a:gd name="connsiteY13" fmla="*/ 0 h 193453"/>
                <a:gd name="connsiteX14" fmla="*/ 22225 w 126274"/>
                <a:gd name="connsiteY14" fmla="*/ 0 h 193453"/>
                <a:gd name="connsiteX15" fmla="*/ 0 w 126274"/>
                <a:gd name="connsiteY15" fmla="*/ 23241 h 193453"/>
                <a:gd name="connsiteX16" fmla="*/ 0 w 126274"/>
                <a:gd name="connsiteY16" fmla="*/ 180975 h 193453"/>
                <a:gd name="connsiteX17" fmla="*/ 11884 w 126274"/>
                <a:gd name="connsiteY17" fmla="*/ 193453 h 193453"/>
                <a:gd name="connsiteX18" fmla="*/ 114300 w 126274"/>
                <a:gd name="connsiteY18" fmla="*/ 193453 h 193453"/>
                <a:gd name="connsiteX19" fmla="*/ 126184 w 126274"/>
                <a:gd name="connsiteY19" fmla="*/ 180975 h 193453"/>
                <a:gd name="connsiteX20" fmla="*/ 126184 w 126274"/>
                <a:gd name="connsiteY20" fmla="*/ 166688 h 193453"/>
                <a:gd name="connsiteX21" fmla="*/ 117112 w 126274"/>
                <a:gd name="connsiteY21" fmla="*/ 166688 h 193453"/>
                <a:gd name="connsiteX22" fmla="*/ 23676 w 126274"/>
                <a:gd name="connsiteY22" fmla="*/ 11907 h 193453"/>
                <a:gd name="connsiteX23" fmla="*/ 23676 w 126274"/>
                <a:gd name="connsiteY23" fmla="*/ 24861 h 193453"/>
                <a:gd name="connsiteX24" fmla="*/ 11339 w 126274"/>
                <a:gd name="connsiteY24" fmla="*/ 24861 h 19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6274" h="193453">
                  <a:moveTo>
                    <a:pt x="117112" y="180975"/>
                  </a:moveTo>
                  <a:cubicBezTo>
                    <a:pt x="117112" y="182606"/>
                    <a:pt x="115853" y="183928"/>
                    <a:pt x="114300" y="183928"/>
                  </a:cubicBezTo>
                  <a:lnTo>
                    <a:pt x="11884" y="183928"/>
                  </a:lnTo>
                  <a:cubicBezTo>
                    <a:pt x="10330" y="183928"/>
                    <a:pt x="9071" y="182606"/>
                    <a:pt x="9071" y="180975"/>
                  </a:cubicBezTo>
                  <a:lnTo>
                    <a:pt x="9071" y="34386"/>
                  </a:lnTo>
                  <a:lnTo>
                    <a:pt x="32748" y="34386"/>
                  </a:lnTo>
                  <a:lnTo>
                    <a:pt x="32748" y="9525"/>
                  </a:lnTo>
                  <a:lnTo>
                    <a:pt x="114391" y="9525"/>
                  </a:lnTo>
                  <a:cubicBezTo>
                    <a:pt x="115944" y="9525"/>
                    <a:pt x="117203" y="10847"/>
                    <a:pt x="117203" y="12478"/>
                  </a:cubicBezTo>
                  <a:lnTo>
                    <a:pt x="117203" y="32957"/>
                  </a:lnTo>
                  <a:lnTo>
                    <a:pt x="126274" y="32957"/>
                  </a:lnTo>
                  <a:lnTo>
                    <a:pt x="126274" y="12478"/>
                  </a:lnTo>
                  <a:cubicBezTo>
                    <a:pt x="126274" y="5587"/>
                    <a:pt x="120954" y="0"/>
                    <a:pt x="114391" y="0"/>
                  </a:cubicBezTo>
                  <a:cubicBezTo>
                    <a:pt x="114361" y="0"/>
                    <a:pt x="114330" y="0"/>
                    <a:pt x="114300" y="0"/>
                  </a:cubicBezTo>
                  <a:lnTo>
                    <a:pt x="22225" y="0"/>
                  </a:lnTo>
                  <a:lnTo>
                    <a:pt x="0" y="23241"/>
                  </a:lnTo>
                  <a:lnTo>
                    <a:pt x="0" y="180975"/>
                  </a:lnTo>
                  <a:cubicBezTo>
                    <a:pt x="0" y="187867"/>
                    <a:pt x="5320" y="193453"/>
                    <a:pt x="11884" y="193453"/>
                  </a:cubicBezTo>
                  <a:lnTo>
                    <a:pt x="114300" y="193453"/>
                  </a:lnTo>
                  <a:cubicBezTo>
                    <a:pt x="120863" y="193453"/>
                    <a:pt x="126184" y="187867"/>
                    <a:pt x="126184" y="180975"/>
                  </a:cubicBezTo>
                  <a:lnTo>
                    <a:pt x="126184" y="166688"/>
                  </a:lnTo>
                  <a:lnTo>
                    <a:pt x="117112" y="166688"/>
                  </a:lnTo>
                  <a:close/>
                  <a:moveTo>
                    <a:pt x="23676" y="11907"/>
                  </a:moveTo>
                  <a:lnTo>
                    <a:pt x="23676" y="24861"/>
                  </a:lnTo>
                  <a:lnTo>
                    <a:pt x="11339" y="24861"/>
                  </a:lnTo>
                  <a:close/>
                </a:path>
              </a:pathLst>
            </a:custGeom>
            <a:grpFill/>
            <a:ln w="9071" cap="flat">
              <a:noFill/>
              <a:prstDash val="solid"/>
              <a:miter/>
            </a:ln>
          </p:spPr>
          <p:txBody>
            <a:bodyPr rtlCol="0" anchor="ctr"/>
            <a:lstStyle/>
            <a:p>
              <a:endParaRPr lang="en-US"/>
            </a:p>
          </p:txBody>
        </p:sp>
        <p:sp>
          <p:nvSpPr>
            <p:cNvPr id="896" name="Freeform 895">
              <a:extLst>
                <a:ext uri="{FF2B5EF4-FFF2-40B4-BE49-F238E27FC236}">
                  <a16:creationId xmlns:a16="http://schemas.microsoft.com/office/drawing/2014/main" id="{71BD15E8-035F-FA42-8EA0-CFE31C21C606}"/>
                </a:ext>
              </a:extLst>
            </p:cNvPr>
            <p:cNvSpPr/>
            <p:nvPr/>
          </p:nvSpPr>
          <p:spPr>
            <a:xfrm>
              <a:off x="4532732" y="3382911"/>
              <a:ext cx="138599" cy="145243"/>
            </a:xfrm>
            <a:custGeom>
              <a:avLst/>
              <a:gdLst>
                <a:gd name="connsiteX0" fmla="*/ 138600 w 138599"/>
                <a:gd name="connsiteY0" fmla="*/ 138195 h 145243"/>
                <a:gd name="connsiteX1" fmla="*/ 131252 w 138599"/>
                <a:gd name="connsiteY1" fmla="*/ 130575 h 145243"/>
                <a:gd name="connsiteX2" fmla="*/ 138327 w 138599"/>
                <a:gd name="connsiteY2" fmla="*/ 123146 h 145243"/>
                <a:gd name="connsiteX3" fmla="*/ 102042 w 138599"/>
                <a:gd name="connsiteY3" fmla="*/ 85046 h 145243"/>
                <a:gd name="connsiteX4" fmla="*/ 94694 w 138599"/>
                <a:gd name="connsiteY4" fmla="*/ 92761 h 145243"/>
                <a:gd name="connsiteX5" fmla="*/ 90884 w 138599"/>
                <a:gd name="connsiteY5" fmla="*/ 88665 h 145243"/>
                <a:gd name="connsiteX6" fmla="*/ 84443 w 138599"/>
                <a:gd name="connsiteY6" fmla="*/ 12588 h 145243"/>
                <a:gd name="connsiteX7" fmla="*/ 11989 w 138599"/>
                <a:gd name="connsiteY7" fmla="*/ 19351 h 145243"/>
                <a:gd name="connsiteX8" fmla="*/ 18429 w 138599"/>
                <a:gd name="connsiteY8" fmla="*/ 95428 h 145243"/>
                <a:gd name="connsiteX9" fmla="*/ 84443 w 138599"/>
                <a:gd name="connsiteY9" fmla="*/ 95428 h 145243"/>
                <a:gd name="connsiteX10" fmla="*/ 88344 w 138599"/>
                <a:gd name="connsiteY10" fmla="*/ 99428 h 145243"/>
                <a:gd name="connsiteX11" fmla="*/ 80996 w 138599"/>
                <a:gd name="connsiteY11" fmla="*/ 107144 h 145243"/>
                <a:gd name="connsiteX12" fmla="*/ 117282 w 138599"/>
                <a:gd name="connsiteY12" fmla="*/ 145244 h 145243"/>
                <a:gd name="connsiteX13" fmla="*/ 124811 w 138599"/>
                <a:gd name="connsiteY13" fmla="*/ 137338 h 145243"/>
                <a:gd name="connsiteX14" fmla="*/ 132159 w 138599"/>
                <a:gd name="connsiteY14" fmla="*/ 145053 h 145243"/>
                <a:gd name="connsiteX15" fmla="*/ 21850 w 138599"/>
                <a:gd name="connsiteY15" fmla="*/ 85236 h 145243"/>
                <a:gd name="connsiteX16" fmla="*/ 21870 w 138599"/>
                <a:gd name="connsiteY16" fmla="*/ 22868 h 145243"/>
                <a:gd name="connsiteX17" fmla="*/ 81268 w 138599"/>
                <a:gd name="connsiteY17" fmla="*/ 22889 h 145243"/>
                <a:gd name="connsiteX18" fmla="*/ 81268 w 138599"/>
                <a:gd name="connsiteY18" fmla="*/ 85236 h 145243"/>
                <a:gd name="connsiteX19" fmla="*/ 21850 w 138599"/>
                <a:gd name="connsiteY19" fmla="*/ 85236 h 145243"/>
                <a:gd name="connsiteX20" fmla="*/ 93514 w 138599"/>
                <a:gd name="connsiteY20" fmla="*/ 106763 h 145243"/>
                <a:gd name="connsiteX21" fmla="*/ 101769 w 138599"/>
                <a:gd name="connsiteY21" fmla="*/ 98095 h 145243"/>
                <a:gd name="connsiteX22" fmla="*/ 125446 w 138599"/>
                <a:gd name="connsiteY22" fmla="*/ 123146 h 145243"/>
                <a:gd name="connsiteX23" fmla="*/ 117282 w 138599"/>
                <a:gd name="connsiteY23" fmla="*/ 131718 h 14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599" h="145243">
                  <a:moveTo>
                    <a:pt x="138600" y="138195"/>
                  </a:moveTo>
                  <a:lnTo>
                    <a:pt x="131252" y="130575"/>
                  </a:lnTo>
                  <a:lnTo>
                    <a:pt x="138327" y="123146"/>
                  </a:lnTo>
                  <a:lnTo>
                    <a:pt x="102042" y="85046"/>
                  </a:lnTo>
                  <a:lnTo>
                    <a:pt x="94694" y="92761"/>
                  </a:lnTo>
                  <a:lnTo>
                    <a:pt x="90884" y="88665"/>
                  </a:lnTo>
                  <a:cubicBezTo>
                    <a:pt x="109113" y="65790"/>
                    <a:pt x="106229" y="31729"/>
                    <a:pt x="84443" y="12588"/>
                  </a:cubicBezTo>
                  <a:cubicBezTo>
                    <a:pt x="62657" y="-6552"/>
                    <a:pt x="30218" y="-3525"/>
                    <a:pt x="11989" y="19351"/>
                  </a:cubicBezTo>
                  <a:cubicBezTo>
                    <a:pt x="-6240" y="42226"/>
                    <a:pt x="-3357" y="76287"/>
                    <a:pt x="18429" y="95428"/>
                  </a:cubicBezTo>
                  <a:cubicBezTo>
                    <a:pt x="37532" y="112210"/>
                    <a:pt x="65341" y="112210"/>
                    <a:pt x="84443" y="95428"/>
                  </a:cubicBezTo>
                  <a:lnTo>
                    <a:pt x="88344" y="99428"/>
                  </a:lnTo>
                  <a:lnTo>
                    <a:pt x="80996" y="107144"/>
                  </a:lnTo>
                  <a:lnTo>
                    <a:pt x="117282" y="145244"/>
                  </a:lnTo>
                  <a:lnTo>
                    <a:pt x="124811" y="137338"/>
                  </a:lnTo>
                  <a:lnTo>
                    <a:pt x="132159" y="145053"/>
                  </a:lnTo>
                  <a:close/>
                  <a:moveTo>
                    <a:pt x="21850" y="85236"/>
                  </a:moveTo>
                  <a:cubicBezTo>
                    <a:pt x="5453" y="68008"/>
                    <a:pt x="5462" y="40085"/>
                    <a:pt x="21870" y="22868"/>
                  </a:cubicBezTo>
                  <a:cubicBezTo>
                    <a:pt x="38278" y="5652"/>
                    <a:pt x="64871" y="5661"/>
                    <a:pt x="81268" y="22889"/>
                  </a:cubicBezTo>
                  <a:cubicBezTo>
                    <a:pt x="97657" y="40109"/>
                    <a:pt x="97657" y="68016"/>
                    <a:pt x="81268" y="85236"/>
                  </a:cubicBezTo>
                  <a:cubicBezTo>
                    <a:pt x="64822" y="102368"/>
                    <a:pt x="38296" y="102368"/>
                    <a:pt x="21850" y="85236"/>
                  </a:cubicBezTo>
                  <a:close/>
                  <a:moveTo>
                    <a:pt x="93514" y="106763"/>
                  </a:moveTo>
                  <a:lnTo>
                    <a:pt x="101769" y="98095"/>
                  </a:lnTo>
                  <a:lnTo>
                    <a:pt x="125446" y="123146"/>
                  </a:lnTo>
                  <a:lnTo>
                    <a:pt x="117282" y="131718"/>
                  </a:lnTo>
                  <a:close/>
                </a:path>
              </a:pathLst>
            </a:custGeom>
            <a:grpFill/>
            <a:ln w="9071" cap="flat">
              <a:noFill/>
              <a:prstDash val="solid"/>
              <a:miter/>
            </a:ln>
          </p:spPr>
          <p:txBody>
            <a:bodyPr rtlCol="0" anchor="ctr"/>
            <a:lstStyle/>
            <a:p>
              <a:endParaRPr lang="en-US"/>
            </a:p>
          </p:txBody>
        </p:sp>
      </p:grpSp>
      <p:grpSp>
        <p:nvGrpSpPr>
          <p:cNvPr id="897" name="Graphic 507">
            <a:extLst>
              <a:ext uri="{FF2B5EF4-FFF2-40B4-BE49-F238E27FC236}">
                <a16:creationId xmlns:a16="http://schemas.microsoft.com/office/drawing/2014/main" id="{0735E25D-8E80-A540-B3E9-6CC9487D502D}"/>
              </a:ext>
            </a:extLst>
          </p:cNvPr>
          <p:cNvGrpSpPr/>
          <p:nvPr userDrawn="1"/>
        </p:nvGrpSpPr>
        <p:grpSpPr>
          <a:xfrm>
            <a:off x="5409911" y="3520410"/>
            <a:ext cx="181610" cy="204860"/>
            <a:chOff x="5794268" y="2840589"/>
            <a:chExt cx="165100" cy="186236"/>
          </a:xfrm>
          <a:solidFill>
            <a:schemeClr val="accent1"/>
          </a:solidFill>
        </p:grpSpPr>
        <p:sp>
          <p:nvSpPr>
            <p:cNvPr id="898" name="Freeform 897">
              <a:extLst>
                <a:ext uri="{FF2B5EF4-FFF2-40B4-BE49-F238E27FC236}">
                  <a16:creationId xmlns:a16="http://schemas.microsoft.com/office/drawing/2014/main" id="{29C64E7D-3406-304B-B168-E1A130EE16B7}"/>
                </a:ext>
              </a:extLst>
            </p:cNvPr>
            <p:cNvSpPr/>
            <p:nvPr/>
          </p:nvSpPr>
          <p:spPr>
            <a:xfrm>
              <a:off x="5828755" y="2908716"/>
              <a:ext cx="70993" cy="9071"/>
            </a:xfrm>
            <a:custGeom>
              <a:avLst/>
              <a:gdLst>
                <a:gd name="connsiteX0" fmla="*/ 0 w 70993"/>
                <a:gd name="connsiteY0" fmla="*/ 0 h 9071"/>
                <a:gd name="connsiteX1" fmla="*/ 70993 w 70993"/>
                <a:gd name="connsiteY1" fmla="*/ 0 h 9071"/>
                <a:gd name="connsiteX2" fmla="*/ 70993 w 70993"/>
                <a:gd name="connsiteY2" fmla="*/ 9071 h 9071"/>
                <a:gd name="connsiteX3" fmla="*/ 0 w 70993"/>
                <a:gd name="connsiteY3" fmla="*/ 9071 h 9071"/>
              </a:gdLst>
              <a:ahLst/>
              <a:cxnLst>
                <a:cxn ang="0">
                  <a:pos x="connsiteX0" y="connsiteY0"/>
                </a:cxn>
                <a:cxn ang="0">
                  <a:pos x="connsiteX1" y="connsiteY1"/>
                </a:cxn>
                <a:cxn ang="0">
                  <a:pos x="connsiteX2" y="connsiteY2"/>
                </a:cxn>
                <a:cxn ang="0">
                  <a:pos x="connsiteX3" y="connsiteY3"/>
                </a:cxn>
              </a:cxnLst>
              <a:rect l="l" t="t" r="r" b="b"/>
              <a:pathLst>
                <a:path w="70993" h="9071">
                  <a:moveTo>
                    <a:pt x="0" y="0"/>
                  </a:moveTo>
                  <a:lnTo>
                    <a:pt x="70993" y="0"/>
                  </a:lnTo>
                  <a:lnTo>
                    <a:pt x="70993" y="9071"/>
                  </a:lnTo>
                  <a:lnTo>
                    <a:pt x="0" y="9071"/>
                  </a:lnTo>
                  <a:close/>
                </a:path>
              </a:pathLst>
            </a:custGeom>
            <a:grpFill/>
            <a:ln w="8996" cap="flat">
              <a:noFill/>
              <a:prstDash val="solid"/>
              <a:miter/>
            </a:ln>
          </p:spPr>
          <p:txBody>
            <a:bodyPr rtlCol="0" anchor="ctr"/>
            <a:lstStyle/>
            <a:p>
              <a:endParaRPr lang="en-US"/>
            </a:p>
          </p:txBody>
        </p:sp>
        <p:sp>
          <p:nvSpPr>
            <p:cNvPr id="899" name="Freeform 898">
              <a:extLst>
                <a:ext uri="{FF2B5EF4-FFF2-40B4-BE49-F238E27FC236}">
                  <a16:creationId xmlns:a16="http://schemas.microsoft.com/office/drawing/2014/main" id="{FEFDACE2-5BC1-7447-8C04-44CA9792594D}"/>
                </a:ext>
              </a:extLst>
            </p:cNvPr>
            <p:cNvSpPr/>
            <p:nvPr/>
          </p:nvSpPr>
          <p:spPr>
            <a:xfrm>
              <a:off x="5828755" y="2926859"/>
              <a:ext cx="61820" cy="9071"/>
            </a:xfrm>
            <a:custGeom>
              <a:avLst/>
              <a:gdLst>
                <a:gd name="connsiteX0" fmla="*/ 0 w 61820"/>
                <a:gd name="connsiteY0" fmla="*/ 0 h 9071"/>
                <a:gd name="connsiteX1" fmla="*/ 61821 w 61820"/>
                <a:gd name="connsiteY1" fmla="*/ 0 h 9071"/>
                <a:gd name="connsiteX2" fmla="*/ 61821 w 61820"/>
                <a:gd name="connsiteY2" fmla="*/ 9071 h 9071"/>
                <a:gd name="connsiteX3" fmla="*/ 0 w 61820"/>
                <a:gd name="connsiteY3" fmla="*/ 9071 h 9071"/>
              </a:gdLst>
              <a:ahLst/>
              <a:cxnLst>
                <a:cxn ang="0">
                  <a:pos x="connsiteX0" y="connsiteY0"/>
                </a:cxn>
                <a:cxn ang="0">
                  <a:pos x="connsiteX1" y="connsiteY1"/>
                </a:cxn>
                <a:cxn ang="0">
                  <a:pos x="connsiteX2" y="connsiteY2"/>
                </a:cxn>
                <a:cxn ang="0">
                  <a:pos x="connsiteX3" y="connsiteY3"/>
                </a:cxn>
              </a:cxnLst>
              <a:rect l="l" t="t" r="r" b="b"/>
              <a:pathLst>
                <a:path w="61820" h="9071">
                  <a:moveTo>
                    <a:pt x="0" y="0"/>
                  </a:moveTo>
                  <a:lnTo>
                    <a:pt x="61821" y="0"/>
                  </a:lnTo>
                  <a:lnTo>
                    <a:pt x="61821" y="9071"/>
                  </a:lnTo>
                  <a:lnTo>
                    <a:pt x="0" y="9071"/>
                  </a:lnTo>
                  <a:close/>
                </a:path>
              </a:pathLst>
            </a:custGeom>
            <a:grpFill/>
            <a:ln w="8996" cap="flat">
              <a:noFill/>
              <a:prstDash val="solid"/>
              <a:miter/>
            </a:ln>
          </p:spPr>
          <p:txBody>
            <a:bodyPr rtlCol="0" anchor="ctr"/>
            <a:lstStyle/>
            <a:p>
              <a:endParaRPr lang="en-US"/>
            </a:p>
          </p:txBody>
        </p:sp>
        <p:sp>
          <p:nvSpPr>
            <p:cNvPr id="900" name="Freeform 899">
              <a:extLst>
                <a:ext uri="{FF2B5EF4-FFF2-40B4-BE49-F238E27FC236}">
                  <a16:creationId xmlns:a16="http://schemas.microsoft.com/office/drawing/2014/main" id="{32BE367E-7438-CB4D-80CA-EF2494C7543F}"/>
                </a:ext>
              </a:extLst>
            </p:cNvPr>
            <p:cNvSpPr/>
            <p:nvPr/>
          </p:nvSpPr>
          <p:spPr>
            <a:xfrm>
              <a:off x="5828755" y="2963145"/>
              <a:ext cx="61820" cy="9071"/>
            </a:xfrm>
            <a:custGeom>
              <a:avLst/>
              <a:gdLst>
                <a:gd name="connsiteX0" fmla="*/ 0 w 61820"/>
                <a:gd name="connsiteY0" fmla="*/ 0 h 9071"/>
                <a:gd name="connsiteX1" fmla="*/ 61821 w 61820"/>
                <a:gd name="connsiteY1" fmla="*/ 0 h 9071"/>
                <a:gd name="connsiteX2" fmla="*/ 61821 w 61820"/>
                <a:gd name="connsiteY2" fmla="*/ 9071 h 9071"/>
                <a:gd name="connsiteX3" fmla="*/ 0 w 61820"/>
                <a:gd name="connsiteY3" fmla="*/ 9071 h 9071"/>
              </a:gdLst>
              <a:ahLst/>
              <a:cxnLst>
                <a:cxn ang="0">
                  <a:pos x="connsiteX0" y="connsiteY0"/>
                </a:cxn>
                <a:cxn ang="0">
                  <a:pos x="connsiteX1" y="connsiteY1"/>
                </a:cxn>
                <a:cxn ang="0">
                  <a:pos x="connsiteX2" y="connsiteY2"/>
                </a:cxn>
                <a:cxn ang="0">
                  <a:pos x="connsiteX3" y="connsiteY3"/>
                </a:cxn>
              </a:cxnLst>
              <a:rect l="l" t="t" r="r" b="b"/>
              <a:pathLst>
                <a:path w="61820" h="9071">
                  <a:moveTo>
                    <a:pt x="0" y="0"/>
                  </a:moveTo>
                  <a:lnTo>
                    <a:pt x="61821" y="0"/>
                  </a:lnTo>
                  <a:lnTo>
                    <a:pt x="61821" y="9071"/>
                  </a:lnTo>
                  <a:lnTo>
                    <a:pt x="0" y="9071"/>
                  </a:lnTo>
                  <a:close/>
                </a:path>
              </a:pathLst>
            </a:custGeom>
            <a:grpFill/>
            <a:ln w="8996" cap="flat">
              <a:noFill/>
              <a:prstDash val="solid"/>
              <a:miter/>
            </a:ln>
          </p:spPr>
          <p:txBody>
            <a:bodyPr rtlCol="0" anchor="ctr"/>
            <a:lstStyle/>
            <a:p>
              <a:endParaRPr lang="en-US"/>
            </a:p>
          </p:txBody>
        </p:sp>
        <p:sp>
          <p:nvSpPr>
            <p:cNvPr id="901" name="Freeform 900">
              <a:extLst>
                <a:ext uri="{FF2B5EF4-FFF2-40B4-BE49-F238E27FC236}">
                  <a16:creationId xmlns:a16="http://schemas.microsoft.com/office/drawing/2014/main" id="{B9D2DDD7-6E14-624E-B776-6548913FB1A5}"/>
                </a:ext>
              </a:extLst>
            </p:cNvPr>
            <p:cNvSpPr/>
            <p:nvPr/>
          </p:nvSpPr>
          <p:spPr>
            <a:xfrm>
              <a:off x="5828755" y="2981287"/>
              <a:ext cx="70993" cy="9071"/>
            </a:xfrm>
            <a:custGeom>
              <a:avLst/>
              <a:gdLst>
                <a:gd name="connsiteX0" fmla="*/ 0 w 70993"/>
                <a:gd name="connsiteY0" fmla="*/ 0 h 9071"/>
                <a:gd name="connsiteX1" fmla="*/ 70993 w 70993"/>
                <a:gd name="connsiteY1" fmla="*/ 0 h 9071"/>
                <a:gd name="connsiteX2" fmla="*/ 70993 w 70993"/>
                <a:gd name="connsiteY2" fmla="*/ 9071 h 9071"/>
                <a:gd name="connsiteX3" fmla="*/ 0 w 70993"/>
                <a:gd name="connsiteY3" fmla="*/ 9071 h 9071"/>
              </a:gdLst>
              <a:ahLst/>
              <a:cxnLst>
                <a:cxn ang="0">
                  <a:pos x="connsiteX0" y="connsiteY0"/>
                </a:cxn>
                <a:cxn ang="0">
                  <a:pos x="connsiteX1" y="connsiteY1"/>
                </a:cxn>
                <a:cxn ang="0">
                  <a:pos x="connsiteX2" y="connsiteY2"/>
                </a:cxn>
                <a:cxn ang="0">
                  <a:pos x="connsiteX3" y="connsiteY3"/>
                </a:cxn>
              </a:cxnLst>
              <a:rect l="l" t="t" r="r" b="b"/>
              <a:pathLst>
                <a:path w="70993" h="9071">
                  <a:moveTo>
                    <a:pt x="0" y="0"/>
                  </a:moveTo>
                  <a:lnTo>
                    <a:pt x="70993" y="0"/>
                  </a:lnTo>
                  <a:lnTo>
                    <a:pt x="70993" y="9071"/>
                  </a:lnTo>
                  <a:lnTo>
                    <a:pt x="0" y="9071"/>
                  </a:lnTo>
                  <a:close/>
                </a:path>
              </a:pathLst>
            </a:custGeom>
            <a:grpFill/>
            <a:ln w="8996" cap="flat">
              <a:noFill/>
              <a:prstDash val="solid"/>
              <a:miter/>
            </a:ln>
          </p:spPr>
          <p:txBody>
            <a:bodyPr rtlCol="0" anchor="ctr"/>
            <a:lstStyle/>
            <a:p>
              <a:endParaRPr lang="en-US"/>
            </a:p>
          </p:txBody>
        </p:sp>
        <p:sp>
          <p:nvSpPr>
            <p:cNvPr id="902" name="Freeform 901">
              <a:extLst>
                <a:ext uri="{FF2B5EF4-FFF2-40B4-BE49-F238E27FC236}">
                  <a16:creationId xmlns:a16="http://schemas.microsoft.com/office/drawing/2014/main" id="{8FA7C195-7401-E149-909F-769FC791B24F}"/>
                </a:ext>
              </a:extLst>
            </p:cNvPr>
            <p:cNvSpPr/>
            <p:nvPr/>
          </p:nvSpPr>
          <p:spPr>
            <a:xfrm>
              <a:off x="5828755" y="2945002"/>
              <a:ext cx="52648" cy="9071"/>
            </a:xfrm>
            <a:custGeom>
              <a:avLst/>
              <a:gdLst>
                <a:gd name="connsiteX0" fmla="*/ 0 w 52648"/>
                <a:gd name="connsiteY0" fmla="*/ 0 h 9071"/>
                <a:gd name="connsiteX1" fmla="*/ 52649 w 52648"/>
                <a:gd name="connsiteY1" fmla="*/ 0 h 9071"/>
                <a:gd name="connsiteX2" fmla="*/ 52649 w 52648"/>
                <a:gd name="connsiteY2" fmla="*/ 9071 h 9071"/>
                <a:gd name="connsiteX3" fmla="*/ 0 w 52648"/>
                <a:gd name="connsiteY3" fmla="*/ 9071 h 9071"/>
              </a:gdLst>
              <a:ahLst/>
              <a:cxnLst>
                <a:cxn ang="0">
                  <a:pos x="connsiteX0" y="connsiteY0"/>
                </a:cxn>
                <a:cxn ang="0">
                  <a:pos x="connsiteX1" y="connsiteY1"/>
                </a:cxn>
                <a:cxn ang="0">
                  <a:pos x="connsiteX2" y="connsiteY2"/>
                </a:cxn>
                <a:cxn ang="0">
                  <a:pos x="connsiteX3" y="connsiteY3"/>
                </a:cxn>
              </a:cxnLst>
              <a:rect l="l" t="t" r="r" b="b"/>
              <a:pathLst>
                <a:path w="52648" h="9071">
                  <a:moveTo>
                    <a:pt x="0" y="0"/>
                  </a:moveTo>
                  <a:lnTo>
                    <a:pt x="52649" y="0"/>
                  </a:lnTo>
                  <a:lnTo>
                    <a:pt x="52649" y="9071"/>
                  </a:lnTo>
                  <a:lnTo>
                    <a:pt x="0" y="9071"/>
                  </a:lnTo>
                  <a:close/>
                </a:path>
              </a:pathLst>
            </a:custGeom>
            <a:grpFill/>
            <a:ln w="8996" cap="flat">
              <a:noFill/>
              <a:prstDash val="solid"/>
              <a:miter/>
            </a:ln>
          </p:spPr>
          <p:txBody>
            <a:bodyPr rtlCol="0" anchor="ctr"/>
            <a:lstStyle/>
            <a:p>
              <a:endParaRPr lang="en-US"/>
            </a:p>
          </p:txBody>
        </p:sp>
        <p:sp>
          <p:nvSpPr>
            <p:cNvPr id="903" name="Freeform 902">
              <a:extLst>
                <a:ext uri="{FF2B5EF4-FFF2-40B4-BE49-F238E27FC236}">
                  <a16:creationId xmlns:a16="http://schemas.microsoft.com/office/drawing/2014/main" id="{2791DB75-29A1-7348-9C6D-91EA660AC555}"/>
                </a:ext>
              </a:extLst>
            </p:cNvPr>
            <p:cNvSpPr/>
            <p:nvPr/>
          </p:nvSpPr>
          <p:spPr>
            <a:xfrm>
              <a:off x="5794268" y="2840589"/>
              <a:ext cx="137583" cy="186236"/>
            </a:xfrm>
            <a:custGeom>
              <a:avLst/>
              <a:gdLst>
                <a:gd name="connsiteX0" fmla="*/ 128411 w 137583"/>
                <a:gd name="connsiteY0" fmla="*/ 174353 h 186236"/>
                <a:gd name="connsiteX1" fmla="*/ 125753 w 137583"/>
                <a:gd name="connsiteY1" fmla="*/ 177163 h 186236"/>
                <a:gd name="connsiteX2" fmla="*/ 125659 w 137583"/>
                <a:gd name="connsiteY2" fmla="*/ 177165 h 186236"/>
                <a:gd name="connsiteX3" fmla="*/ 12016 w 137583"/>
                <a:gd name="connsiteY3" fmla="*/ 177165 h 186236"/>
                <a:gd name="connsiteX4" fmla="*/ 9172 w 137583"/>
                <a:gd name="connsiteY4" fmla="*/ 174353 h 186236"/>
                <a:gd name="connsiteX5" fmla="*/ 9172 w 137583"/>
                <a:gd name="connsiteY5" fmla="*/ 32748 h 186236"/>
                <a:gd name="connsiteX6" fmla="*/ 33112 w 137583"/>
                <a:gd name="connsiteY6" fmla="*/ 32748 h 186236"/>
                <a:gd name="connsiteX7" fmla="*/ 33112 w 137583"/>
                <a:gd name="connsiteY7" fmla="*/ 9071 h 186236"/>
                <a:gd name="connsiteX8" fmla="*/ 73378 w 137583"/>
                <a:gd name="connsiteY8" fmla="*/ 9071 h 186236"/>
                <a:gd name="connsiteX9" fmla="*/ 73378 w 137583"/>
                <a:gd name="connsiteY9" fmla="*/ 49258 h 186236"/>
                <a:gd name="connsiteX10" fmla="*/ 91722 w 137583"/>
                <a:gd name="connsiteY10" fmla="*/ 37193 h 186236"/>
                <a:gd name="connsiteX11" fmla="*/ 110067 w 137583"/>
                <a:gd name="connsiteY11" fmla="*/ 49258 h 186236"/>
                <a:gd name="connsiteX12" fmla="*/ 110067 w 137583"/>
                <a:gd name="connsiteY12" fmla="*/ 9071 h 186236"/>
                <a:gd name="connsiteX13" fmla="*/ 125659 w 137583"/>
                <a:gd name="connsiteY13" fmla="*/ 9071 h 186236"/>
                <a:gd name="connsiteX14" fmla="*/ 128413 w 137583"/>
                <a:gd name="connsiteY14" fmla="*/ 11791 h 186236"/>
                <a:gd name="connsiteX15" fmla="*/ 128411 w 137583"/>
                <a:gd name="connsiteY15" fmla="*/ 11884 h 186236"/>
                <a:gd name="connsiteX16" fmla="*/ 128411 w 137583"/>
                <a:gd name="connsiteY16" fmla="*/ 67854 h 186236"/>
                <a:gd name="connsiteX17" fmla="*/ 137583 w 137583"/>
                <a:gd name="connsiteY17" fmla="*/ 67854 h 186236"/>
                <a:gd name="connsiteX18" fmla="*/ 137583 w 137583"/>
                <a:gd name="connsiteY18" fmla="*/ 11884 h 186236"/>
                <a:gd name="connsiteX19" fmla="*/ 125659 w 137583"/>
                <a:gd name="connsiteY19" fmla="*/ 0 h 186236"/>
                <a:gd name="connsiteX20" fmla="*/ 22472 w 137583"/>
                <a:gd name="connsiteY20" fmla="*/ 0 h 186236"/>
                <a:gd name="connsiteX21" fmla="*/ 0 w 137583"/>
                <a:gd name="connsiteY21" fmla="*/ 22134 h 186236"/>
                <a:gd name="connsiteX22" fmla="*/ 0 w 137583"/>
                <a:gd name="connsiteY22" fmla="*/ 174353 h 186236"/>
                <a:gd name="connsiteX23" fmla="*/ 12016 w 137583"/>
                <a:gd name="connsiteY23" fmla="*/ 186236 h 186236"/>
                <a:gd name="connsiteX24" fmla="*/ 125659 w 137583"/>
                <a:gd name="connsiteY24" fmla="*/ 186236 h 186236"/>
                <a:gd name="connsiteX25" fmla="*/ 137583 w 137583"/>
                <a:gd name="connsiteY25" fmla="*/ 174353 h 186236"/>
                <a:gd name="connsiteX26" fmla="*/ 137583 w 137583"/>
                <a:gd name="connsiteY26" fmla="*/ 150132 h 186236"/>
                <a:gd name="connsiteX27" fmla="*/ 128411 w 137583"/>
                <a:gd name="connsiteY27" fmla="*/ 150132 h 186236"/>
                <a:gd name="connsiteX28" fmla="*/ 100894 w 137583"/>
                <a:gd name="connsiteY28" fmla="*/ 9071 h 186236"/>
                <a:gd name="connsiteX29" fmla="*/ 100894 w 137583"/>
                <a:gd name="connsiteY29" fmla="*/ 32385 h 186236"/>
                <a:gd name="connsiteX30" fmla="*/ 91722 w 137583"/>
                <a:gd name="connsiteY30" fmla="*/ 26307 h 186236"/>
                <a:gd name="connsiteX31" fmla="*/ 82550 w 137583"/>
                <a:gd name="connsiteY31" fmla="*/ 32385 h 186236"/>
                <a:gd name="connsiteX32" fmla="*/ 82550 w 137583"/>
                <a:gd name="connsiteY32" fmla="*/ 9071 h 186236"/>
                <a:gd name="connsiteX33" fmla="*/ 24123 w 137583"/>
                <a:gd name="connsiteY33" fmla="*/ 11339 h 186236"/>
                <a:gd name="connsiteX34" fmla="*/ 24123 w 137583"/>
                <a:gd name="connsiteY34" fmla="*/ 23676 h 186236"/>
                <a:gd name="connsiteX35" fmla="*/ 11465 w 137583"/>
                <a:gd name="connsiteY35" fmla="*/ 23676 h 18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583" h="186236">
                  <a:moveTo>
                    <a:pt x="128411" y="174353"/>
                  </a:moveTo>
                  <a:cubicBezTo>
                    <a:pt x="128462" y="175855"/>
                    <a:pt x="127272" y="177113"/>
                    <a:pt x="125753" y="177163"/>
                  </a:cubicBezTo>
                  <a:cubicBezTo>
                    <a:pt x="125722" y="177165"/>
                    <a:pt x="125691" y="177165"/>
                    <a:pt x="125659" y="177165"/>
                  </a:cubicBezTo>
                  <a:lnTo>
                    <a:pt x="12016" y="177165"/>
                  </a:lnTo>
                  <a:cubicBezTo>
                    <a:pt x="10445" y="177165"/>
                    <a:pt x="9172" y="175906"/>
                    <a:pt x="9172" y="174353"/>
                  </a:cubicBezTo>
                  <a:lnTo>
                    <a:pt x="9172" y="32748"/>
                  </a:lnTo>
                  <a:lnTo>
                    <a:pt x="33112" y="32748"/>
                  </a:lnTo>
                  <a:lnTo>
                    <a:pt x="33112" y="9071"/>
                  </a:lnTo>
                  <a:lnTo>
                    <a:pt x="73378" y="9071"/>
                  </a:lnTo>
                  <a:lnTo>
                    <a:pt x="73378" y="49258"/>
                  </a:lnTo>
                  <a:lnTo>
                    <a:pt x="91722" y="37193"/>
                  </a:lnTo>
                  <a:lnTo>
                    <a:pt x="110067" y="49258"/>
                  </a:lnTo>
                  <a:lnTo>
                    <a:pt x="110067" y="9071"/>
                  </a:lnTo>
                  <a:lnTo>
                    <a:pt x="125659" y="9071"/>
                  </a:lnTo>
                  <a:cubicBezTo>
                    <a:pt x="127179" y="9071"/>
                    <a:pt x="128412" y="10288"/>
                    <a:pt x="128413" y="11791"/>
                  </a:cubicBezTo>
                  <a:cubicBezTo>
                    <a:pt x="128413" y="11822"/>
                    <a:pt x="128412" y="11853"/>
                    <a:pt x="128411" y="11884"/>
                  </a:cubicBezTo>
                  <a:lnTo>
                    <a:pt x="128411" y="67854"/>
                  </a:lnTo>
                  <a:lnTo>
                    <a:pt x="137583" y="67854"/>
                  </a:lnTo>
                  <a:lnTo>
                    <a:pt x="137583" y="11884"/>
                  </a:lnTo>
                  <a:cubicBezTo>
                    <a:pt x="137584" y="5356"/>
                    <a:pt x="132260" y="50"/>
                    <a:pt x="125659" y="0"/>
                  </a:cubicBezTo>
                  <a:lnTo>
                    <a:pt x="22472" y="0"/>
                  </a:lnTo>
                  <a:lnTo>
                    <a:pt x="0" y="22134"/>
                  </a:lnTo>
                  <a:lnTo>
                    <a:pt x="0" y="174353"/>
                  </a:lnTo>
                  <a:cubicBezTo>
                    <a:pt x="0" y="180916"/>
                    <a:pt x="5380" y="186236"/>
                    <a:pt x="12016" y="186236"/>
                  </a:cubicBezTo>
                  <a:lnTo>
                    <a:pt x="125659" y="186236"/>
                  </a:lnTo>
                  <a:cubicBezTo>
                    <a:pt x="132260" y="186187"/>
                    <a:pt x="137584" y="180881"/>
                    <a:pt x="137583" y="174353"/>
                  </a:cubicBezTo>
                  <a:lnTo>
                    <a:pt x="137583" y="150132"/>
                  </a:lnTo>
                  <a:lnTo>
                    <a:pt x="128411" y="150132"/>
                  </a:lnTo>
                  <a:close/>
                  <a:moveTo>
                    <a:pt x="100894" y="9071"/>
                  </a:moveTo>
                  <a:lnTo>
                    <a:pt x="100894" y="32385"/>
                  </a:lnTo>
                  <a:lnTo>
                    <a:pt x="91722" y="26307"/>
                  </a:lnTo>
                  <a:lnTo>
                    <a:pt x="82550" y="32385"/>
                  </a:lnTo>
                  <a:lnTo>
                    <a:pt x="82550" y="9071"/>
                  </a:lnTo>
                  <a:close/>
                  <a:moveTo>
                    <a:pt x="24123" y="11339"/>
                  </a:moveTo>
                  <a:lnTo>
                    <a:pt x="24123" y="23676"/>
                  </a:lnTo>
                  <a:lnTo>
                    <a:pt x="11465" y="23676"/>
                  </a:lnTo>
                  <a:close/>
                </a:path>
              </a:pathLst>
            </a:custGeom>
            <a:grpFill/>
            <a:ln w="8996" cap="flat">
              <a:noFill/>
              <a:prstDash val="solid"/>
              <a:miter/>
            </a:ln>
          </p:spPr>
          <p:txBody>
            <a:bodyPr rtlCol="0" anchor="ctr"/>
            <a:lstStyle/>
            <a:p>
              <a:endParaRPr lang="en-US"/>
            </a:p>
          </p:txBody>
        </p:sp>
        <p:sp>
          <p:nvSpPr>
            <p:cNvPr id="904" name="Freeform 903">
              <a:extLst>
                <a:ext uri="{FF2B5EF4-FFF2-40B4-BE49-F238E27FC236}">
                  <a16:creationId xmlns:a16="http://schemas.microsoft.com/office/drawing/2014/main" id="{79980D6A-31FE-3540-BE59-5CCB350C31D7}"/>
                </a:ext>
              </a:extLst>
            </p:cNvPr>
            <p:cNvSpPr/>
            <p:nvPr/>
          </p:nvSpPr>
          <p:spPr>
            <a:xfrm>
              <a:off x="5895162" y="2917243"/>
              <a:ext cx="64205" cy="65314"/>
            </a:xfrm>
            <a:custGeom>
              <a:avLst/>
              <a:gdLst>
                <a:gd name="connsiteX0" fmla="*/ 64206 w 64205"/>
                <a:gd name="connsiteY0" fmla="*/ 36830 h 65314"/>
                <a:gd name="connsiteX1" fmla="*/ 64206 w 64205"/>
                <a:gd name="connsiteY1" fmla="*/ 27759 h 65314"/>
                <a:gd name="connsiteX2" fmla="*/ 55033 w 64205"/>
                <a:gd name="connsiteY2" fmla="*/ 27759 h 65314"/>
                <a:gd name="connsiteX3" fmla="*/ 51456 w 64205"/>
                <a:gd name="connsiteY3" fmla="*/ 18687 h 65314"/>
                <a:gd name="connsiteX4" fmla="*/ 57785 w 64205"/>
                <a:gd name="connsiteY4" fmla="*/ 12519 h 65314"/>
                <a:gd name="connsiteX5" fmla="*/ 51273 w 64205"/>
                <a:gd name="connsiteY5" fmla="*/ 6078 h 65314"/>
                <a:gd name="connsiteX6" fmla="*/ 45861 w 64205"/>
                <a:gd name="connsiteY6" fmla="*/ 12700 h 65314"/>
                <a:gd name="connsiteX7" fmla="*/ 36689 w 64205"/>
                <a:gd name="connsiteY7" fmla="*/ 9071 h 65314"/>
                <a:gd name="connsiteX8" fmla="*/ 36689 w 64205"/>
                <a:gd name="connsiteY8" fmla="*/ 0 h 65314"/>
                <a:gd name="connsiteX9" fmla="*/ 27517 w 64205"/>
                <a:gd name="connsiteY9" fmla="*/ 0 h 65314"/>
                <a:gd name="connsiteX10" fmla="*/ 27517 w 64205"/>
                <a:gd name="connsiteY10" fmla="*/ 9071 h 65314"/>
                <a:gd name="connsiteX11" fmla="*/ 18344 w 64205"/>
                <a:gd name="connsiteY11" fmla="*/ 12700 h 65314"/>
                <a:gd name="connsiteX12" fmla="*/ 12107 w 64205"/>
                <a:gd name="connsiteY12" fmla="*/ 6441 h 65314"/>
                <a:gd name="connsiteX13" fmla="*/ 5595 w 64205"/>
                <a:gd name="connsiteY13" fmla="*/ 12881 h 65314"/>
                <a:gd name="connsiteX14" fmla="*/ 11924 w 64205"/>
                <a:gd name="connsiteY14" fmla="*/ 19050 h 65314"/>
                <a:gd name="connsiteX15" fmla="*/ 8255 w 64205"/>
                <a:gd name="connsiteY15" fmla="*/ 28121 h 65314"/>
                <a:gd name="connsiteX16" fmla="*/ 0 w 64205"/>
                <a:gd name="connsiteY16" fmla="*/ 28121 h 65314"/>
                <a:gd name="connsiteX17" fmla="*/ 0 w 64205"/>
                <a:gd name="connsiteY17" fmla="*/ 37193 h 65314"/>
                <a:gd name="connsiteX18" fmla="*/ 9172 w 64205"/>
                <a:gd name="connsiteY18" fmla="*/ 37193 h 65314"/>
                <a:gd name="connsiteX19" fmla="*/ 12841 w 64205"/>
                <a:gd name="connsiteY19" fmla="*/ 46264 h 65314"/>
                <a:gd name="connsiteX20" fmla="*/ 6512 w 64205"/>
                <a:gd name="connsiteY20" fmla="*/ 52524 h 65314"/>
                <a:gd name="connsiteX21" fmla="*/ 13025 w 64205"/>
                <a:gd name="connsiteY21" fmla="*/ 58964 h 65314"/>
                <a:gd name="connsiteX22" fmla="*/ 19262 w 64205"/>
                <a:gd name="connsiteY22" fmla="*/ 52705 h 65314"/>
                <a:gd name="connsiteX23" fmla="*/ 28434 w 64205"/>
                <a:gd name="connsiteY23" fmla="*/ 56243 h 65314"/>
                <a:gd name="connsiteX24" fmla="*/ 28434 w 64205"/>
                <a:gd name="connsiteY24" fmla="*/ 65314 h 65314"/>
                <a:gd name="connsiteX25" fmla="*/ 37606 w 64205"/>
                <a:gd name="connsiteY25" fmla="*/ 65314 h 65314"/>
                <a:gd name="connsiteX26" fmla="*/ 37606 w 64205"/>
                <a:gd name="connsiteY26" fmla="*/ 56243 h 65314"/>
                <a:gd name="connsiteX27" fmla="*/ 46778 w 64205"/>
                <a:gd name="connsiteY27" fmla="*/ 52705 h 65314"/>
                <a:gd name="connsiteX28" fmla="*/ 53107 w 64205"/>
                <a:gd name="connsiteY28" fmla="*/ 58964 h 65314"/>
                <a:gd name="connsiteX29" fmla="*/ 59619 w 64205"/>
                <a:gd name="connsiteY29" fmla="*/ 52524 h 65314"/>
                <a:gd name="connsiteX30" fmla="*/ 53291 w 64205"/>
                <a:gd name="connsiteY30" fmla="*/ 46264 h 65314"/>
                <a:gd name="connsiteX31" fmla="*/ 56868 w 64205"/>
                <a:gd name="connsiteY31" fmla="*/ 37193 h 65314"/>
                <a:gd name="connsiteX32" fmla="*/ 32103 w 64205"/>
                <a:gd name="connsiteY32" fmla="*/ 46899 h 65314"/>
                <a:gd name="connsiteX33" fmla="*/ 17336 w 64205"/>
                <a:gd name="connsiteY33" fmla="*/ 32294 h 65314"/>
                <a:gd name="connsiteX34" fmla="*/ 32103 w 64205"/>
                <a:gd name="connsiteY34" fmla="*/ 17689 h 65314"/>
                <a:gd name="connsiteX35" fmla="*/ 46870 w 64205"/>
                <a:gd name="connsiteY35" fmla="*/ 32204 h 65314"/>
                <a:gd name="connsiteX36" fmla="*/ 32195 w 64205"/>
                <a:gd name="connsiteY36" fmla="*/ 46899 h 65314"/>
                <a:gd name="connsiteX37" fmla="*/ 32103 w 64205"/>
                <a:gd name="connsiteY37" fmla="*/ 46899 h 6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4205" h="65314">
                  <a:moveTo>
                    <a:pt x="64206" y="36830"/>
                  </a:moveTo>
                  <a:lnTo>
                    <a:pt x="64206" y="27759"/>
                  </a:lnTo>
                  <a:lnTo>
                    <a:pt x="55033" y="27759"/>
                  </a:lnTo>
                  <a:cubicBezTo>
                    <a:pt x="54511" y="24517"/>
                    <a:pt x="53291" y="21423"/>
                    <a:pt x="51456" y="18687"/>
                  </a:cubicBezTo>
                  <a:lnTo>
                    <a:pt x="57785" y="12519"/>
                  </a:lnTo>
                  <a:lnTo>
                    <a:pt x="51273" y="6078"/>
                  </a:lnTo>
                  <a:lnTo>
                    <a:pt x="45861" y="12700"/>
                  </a:lnTo>
                  <a:cubicBezTo>
                    <a:pt x="43088" y="10880"/>
                    <a:pt x="39966" y="9645"/>
                    <a:pt x="36689" y="9071"/>
                  </a:cubicBezTo>
                  <a:lnTo>
                    <a:pt x="36689" y="0"/>
                  </a:lnTo>
                  <a:lnTo>
                    <a:pt x="27517" y="0"/>
                  </a:lnTo>
                  <a:lnTo>
                    <a:pt x="27517" y="9071"/>
                  </a:lnTo>
                  <a:cubicBezTo>
                    <a:pt x="24245" y="9664"/>
                    <a:pt x="21127" y="10898"/>
                    <a:pt x="18344" y="12700"/>
                  </a:cubicBezTo>
                  <a:lnTo>
                    <a:pt x="12107" y="6441"/>
                  </a:lnTo>
                  <a:lnTo>
                    <a:pt x="5595" y="12881"/>
                  </a:lnTo>
                  <a:lnTo>
                    <a:pt x="11924" y="19050"/>
                  </a:lnTo>
                  <a:cubicBezTo>
                    <a:pt x="10102" y="21802"/>
                    <a:pt x="8854" y="24886"/>
                    <a:pt x="8255" y="28121"/>
                  </a:cubicBezTo>
                  <a:lnTo>
                    <a:pt x="0" y="28121"/>
                  </a:lnTo>
                  <a:lnTo>
                    <a:pt x="0" y="37193"/>
                  </a:lnTo>
                  <a:lnTo>
                    <a:pt x="9172" y="37193"/>
                  </a:lnTo>
                  <a:cubicBezTo>
                    <a:pt x="9752" y="40434"/>
                    <a:pt x="11001" y="43522"/>
                    <a:pt x="12841" y="46264"/>
                  </a:cubicBezTo>
                  <a:lnTo>
                    <a:pt x="6512" y="52524"/>
                  </a:lnTo>
                  <a:lnTo>
                    <a:pt x="13025" y="58964"/>
                  </a:lnTo>
                  <a:lnTo>
                    <a:pt x="19262" y="52705"/>
                  </a:lnTo>
                  <a:cubicBezTo>
                    <a:pt x="22028" y="54520"/>
                    <a:pt x="25156" y="55726"/>
                    <a:pt x="28434" y="56243"/>
                  </a:cubicBezTo>
                  <a:lnTo>
                    <a:pt x="28434" y="65314"/>
                  </a:lnTo>
                  <a:lnTo>
                    <a:pt x="37606" y="65314"/>
                  </a:lnTo>
                  <a:lnTo>
                    <a:pt x="37606" y="56243"/>
                  </a:lnTo>
                  <a:cubicBezTo>
                    <a:pt x="40889" y="55743"/>
                    <a:pt x="44020" y="54535"/>
                    <a:pt x="46778" y="52705"/>
                  </a:cubicBezTo>
                  <a:lnTo>
                    <a:pt x="53107" y="58964"/>
                  </a:lnTo>
                  <a:lnTo>
                    <a:pt x="59619" y="52524"/>
                  </a:lnTo>
                  <a:lnTo>
                    <a:pt x="53291" y="46264"/>
                  </a:lnTo>
                  <a:cubicBezTo>
                    <a:pt x="55141" y="43536"/>
                    <a:pt x="56362" y="40439"/>
                    <a:pt x="56868" y="37193"/>
                  </a:cubicBezTo>
                  <a:close/>
                  <a:moveTo>
                    <a:pt x="32103" y="46899"/>
                  </a:moveTo>
                  <a:cubicBezTo>
                    <a:pt x="23947" y="46899"/>
                    <a:pt x="17336" y="40360"/>
                    <a:pt x="17336" y="32294"/>
                  </a:cubicBezTo>
                  <a:cubicBezTo>
                    <a:pt x="17336" y="24228"/>
                    <a:pt x="23948" y="17689"/>
                    <a:pt x="32103" y="17689"/>
                  </a:cubicBezTo>
                  <a:cubicBezTo>
                    <a:pt x="40223" y="17689"/>
                    <a:pt x="46820" y="24173"/>
                    <a:pt x="46870" y="32204"/>
                  </a:cubicBezTo>
                  <a:cubicBezTo>
                    <a:pt x="46921" y="40270"/>
                    <a:pt x="40350" y="46849"/>
                    <a:pt x="32195" y="46899"/>
                  </a:cubicBezTo>
                  <a:cubicBezTo>
                    <a:pt x="32164" y="46899"/>
                    <a:pt x="32133" y="46899"/>
                    <a:pt x="32103" y="46899"/>
                  </a:cubicBezTo>
                  <a:close/>
                </a:path>
              </a:pathLst>
            </a:custGeom>
            <a:grpFill/>
            <a:ln w="8996" cap="flat">
              <a:noFill/>
              <a:prstDash val="solid"/>
              <a:miter/>
            </a:ln>
          </p:spPr>
          <p:txBody>
            <a:bodyPr rtlCol="0" anchor="ctr"/>
            <a:lstStyle/>
            <a:p>
              <a:endParaRPr lang="en-US"/>
            </a:p>
          </p:txBody>
        </p:sp>
      </p:grpSp>
      <p:grpSp>
        <p:nvGrpSpPr>
          <p:cNvPr id="905" name="Graphic 517">
            <a:extLst>
              <a:ext uri="{FF2B5EF4-FFF2-40B4-BE49-F238E27FC236}">
                <a16:creationId xmlns:a16="http://schemas.microsoft.com/office/drawing/2014/main" id="{984DA760-79D0-3641-894C-D1BAED81CCFB}"/>
              </a:ext>
            </a:extLst>
          </p:cNvPr>
          <p:cNvGrpSpPr/>
          <p:nvPr userDrawn="1"/>
        </p:nvGrpSpPr>
        <p:grpSpPr>
          <a:xfrm>
            <a:off x="5395343" y="2442753"/>
            <a:ext cx="210747" cy="240071"/>
            <a:chOff x="5534988" y="2827890"/>
            <a:chExt cx="191588" cy="218246"/>
          </a:xfrm>
          <a:solidFill>
            <a:schemeClr val="accent1"/>
          </a:solidFill>
        </p:grpSpPr>
        <p:sp>
          <p:nvSpPr>
            <p:cNvPr id="906" name="Freeform 905">
              <a:extLst>
                <a:ext uri="{FF2B5EF4-FFF2-40B4-BE49-F238E27FC236}">
                  <a16:creationId xmlns:a16="http://schemas.microsoft.com/office/drawing/2014/main" id="{51BB56A1-B1FB-804C-A7CB-92F89657A92A}"/>
                </a:ext>
              </a:extLst>
            </p:cNvPr>
            <p:cNvSpPr/>
            <p:nvPr/>
          </p:nvSpPr>
          <p:spPr>
            <a:xfrm>
              <a:off x="5606289" y="2827890"/>
              <a:ext cx="49711" cy="67773"/>
            </a:xfrm>
            <a:custGeom>
              <a:avLst/>
              <a:gdLst>
                <a:gd name="connsiteX0" fmla="*/ 49711 w 49711"/>
                <a:gd name="connsiteY0" fmla="*/ 0 h 67773"/>
                <a:gd name="connsiteX1" fmla="*/ 9071 w 49711"/>
                <a:gd name="connsiteY1" fmla="*/ 0 h 67773"/>
                <a:gd name="connsiteX2" fmla="*/ 0 w 49711"/>
                <a:gd name="connsiteY2" fmla="*/ 9387 h 67773"/>
                <a:gd name="connsiteX3" fmla="*/ 0 w 49711"/>
                <a:gd name="connsiteY3" fmla="*/ 67774 h 67773"/>
                <a:gd name="connsiteX4" fmla="*/ 49530 w 49711"/>
                <a:gd name="connsiteY4" fmla="*/ 67774 h 67773"/>
                <a:gd name="connsiteX5" fmla="*/ 40640 w 49711"/>
                <a:gd name="connsiteY5" fmla="*/ 58387 h 67773"/>
                <a:gd name="connsiteX6" fmla="*/ 9253 w 49711"/>
                <a:gd name="connsiteY6" fmla="*/ 58387 h 67773"/>
                <a:gd name="connsiteX7" fmla="*/ 9253 w 49711"/>
                <a:gd name="connsiteY7" fmla="*/ 13048 h 67773"/>
                <a:gd name="connsiteX8" fmla="*/ 12791 w 49711"/>
                <a:gd name="connsiteY8" fmla="*/ 9387 h 67773"/>
                <a:gd name="connsiteX9" fmla="*/ 40640 w 49711"/>
                <a:gd name="connsiteY9" fmla="*/ 9387 h 6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711" h="67773">
                  <a:moveTo>
                    <a:pt x="49711" y="0"/>
                  </a:moveTo>
                  <a:lnTo>
                    <a:pt x="9071" y="0"/>
                  </a:lnTo>
                  <a:lnTo>
                    <a:pt x="0" y="9387"/>
                  </a:lnTo>
                  <a:lnTo>
                    <a:pt x="0" y="67774"/>
                  </a:lnTo>
                  <a:lnTo>
                    <a:pt x="49530" y="67774"/>
                  </a:lnTo>
                  <a:close/>
                  <a:moveTo>
                    <a:pt x="40640" y="58387"/>
                  </a:moveTo>
                  <a:lnTo>
                    <a:pt x="9253" y="58387"/>
                  </a:lnTo>
                  <a:lnTo>
                    <a:pt x="9253" y="13048"/>
                  </a:lnTo>
                  <a:lnTo>
                    <a:pt x="12791" y="9387"/>
                  </a:lnTo>
                  <a:lnTo>
                    <a:pt x="40640" y="9387"/>
                  </a:lnTo>
                  <a:close/>
                </a:path>
              </a:pathLst>
            </a:custGeom>
            <a:grpFill/>
            <a:ln w="9071" cap="flat">
              <a:noFill/>
              <a:prstDash val="solid"/>
              <a:miter/>
            </a:ln>
          </p:spPr>
          <p:txBody>
            <a:bodyPr rtlCol="0" anchor="ctr"/>
            <a:lstStyle/>
            <a:p>
              <a:endParaRPr lang="en-US"/>
            </a:p>
          </p:txBody>
        </p:sp>
        <p:sp>
          <p:nvSpPr>
            <p:cNvPr id="907" name="Freeform 906">
              <a:extLst>
                <a:ext uri="{FF2B5EF4-FFF2-40B4-BE49-F238E27FC236}">
                  <a16:creationId xmlns:a16="http://schemas.microsoft.com/office/drawing/2014/main" id="{19CF480D-A14F-F045-8949-955792D07472}"/>
                </a:ext>
              </a:extLst>
            </p:cNvPr>
            <p:cNvSpPr/>
            <p:nvPr/>
          </p:nvSpPr>
          <p:spPr>
            <a:xfrm>
              <a:off x="5606470" y="2978081"/>
              <a:ext cx="49530" cy="68055"/>
            </a:xfrm>
            <a:custGeom>
              <a:avLst/>
              <a:gdLst>
                <a:gd name="connsiteX0" fmla="*/ 0 w 49530"/>
                <a:gd name="connsiteY0" fmla="*/ 9387 h 68055"/>
                <a:gd name="connsiteX1" fmla="*/ 0 w 49530"/>
                <a:gd name="connsiteY1" fmla="*/ 68055 h 68055"/>
                <a:gd name="connsiteX2" fmla="*/ 49530 w 49530"/>
                <a:gd name="connsiteY2" fmla="*/ 68055 h 68055"/>
                <a:gd name="connsiteX3" fmla="*/ 49530 w 49530"/>
                <a:gd name="connsiteY3" fmla="*/ 0 h 68055"/>
                <a:gd name="connsiteX4" fmla="*/ 8890 w 49530"/>
                <a:gd name="connsiteY4" fmla="*/ 0 h 68055"/>
                <a:gd name="connsiteX5" fmla="*/ 9071 w 49530"/>
                <a:gd name="connsiteY5" fmla="*/ 13329 h 68055"/>
                <a:gd name="connsiteX6" fmla="*/ 12609 w 49530"/>
                <a:gd name="connsiteY6" fmla="*/ 9575 h 68055"/>
                <a:gd name="connsiteX7" fmla="*/ 40459 w 49530"/>
                <a:gd name="connsiteY7" fmla="*/ 9575 h 68055"/>
                <a:gd name="connsiteX8" fmla="*/ 40459 w 49530"/>
                <a:gd name="connsiteY8" fmla="*/ 58668 h 68055"/>
                <a:gd name="connsiteX9" fmla="*/ 9071 w 49530"/>
                <a:gd name="connsiteY9" fmla="*/ 58668 h 6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30" h="68055">
                  <a:moveTo>
                    <a:pt x="0" y="9387"/>
                  </a:moveTo>
                  <a:lnTo>
                    <a:pt x="0" y="68055"/>
                  </a:lnTo>
                  <a:lnTo>
                    <a:pt x="49530" y="68055"/>
                  </a:lnTo>
                  <a:lnTo>
                    <a:pt x="49530" y="0"/>
                  </a:lnTo>
                  <a:lnTo>
                    <a:pt x="8890" y="0"/>
                  </a:lnTo>
                  <a:close/>
                  <a:moveTo>
                    <a:pt x="9071" y="13329"/>
                  </a:moveTo>
                  <a:lnTo>
                    <a:pt x="12609" y="9575"/>
                  </a:lnTo>
                  <a:lnTo>
                    <a:pt x="40459" y="9575"/>
                  </a:lnTo>
                  <a:lnTo>
                    <a:pt x="40459" y="58668"/>
                  </a:lnTo>
                  <a:lnTo>
                    <a:pt x="9071" y="58668"/>
                  </a:lnTo>
                  <a:close/>
                </a:path>
              </a:pathLst>
            </a:custGeom>
            <a:grpFill/>
            <a:ln w="9071" cap="flat">
              <a:noFill/>
              <a:prstDash val="solid"/>
              <a:miter/>
            </a:ln>
          </p:spPr>
          <p:txBody>
            <a:bodyPr rtlCol="0" anchor="ctr"/>
            <a:lstStyle/>
            <a:p>
              <a:endParaRPr lang="en-US"/>
            </a:p>
          </p:txBody>
        </p:sp>
        <p:sp>
          <p:nvSpPr>
            <p:cNvPr id="908" name="Freeform 907">
              <a:extLst>
                <a:ext uri="{FF2B5EF4-FFF2-40B4-BE49-F238E27FC236}">
                  <a16:creationId xmlns:a16="http://schemas.microsoft.com/office/drawing/2014/main" id="{CAA99D23-DEC8-534E-963D-E8985B61EF9A}"/>
                </a:ext>
              </a:extLst>
            </p:cNvPr>
            <p:cNvSpPr/>
            <p:nvPr/>
          </p:nvSpPr>
          <p:spPr>
            <a:xfrm>
              <a:off x="5677046" y="2901202"/>
              <a:ext cx="49530" cy="67492"/>
            </a:xfrm>
            <a:custGeom>
              <a:avLst/>
              <a:gdLst>
                <a:gd name="connsiteX0" fmla="*/ 9071 w 49530"/>
                <a:gd name="connsiteY0" fmla="*/ 0 h 67492"/>
                <a:gd name="connsiteX1" fmla="*/ 0 w 49530"/>
                <a:gd name="connsiteY1" fmla="*/ 9387 h 67492"/>
                <a:gd name="connsiteX2" fmla="*/ 0 w 49530"/>
                <a:gd name="connsiteY2" fmla="*/ 67492 h 67492"/>
                <a:gd name="connsiteX3" fmla="*/ 49530 w 49530"/>
                <a:gd name="connsiteY3" fmla="*/ 67492 h 67492"/>
                <a:gd name="connsiteX4" fmla="*/ 49530 w 49530"/>
                <a:gd name="connsiteY4" fmla="*/ 0 h 67492"/>
                <a:gd name="connsiteX5" fmla="*/ 40731 w 49530"/>
                <a:gd name="connsiteY5" fmla="*/ 58105 h 67492"/>
                <a:gd name="connsiteX6" fmla="*/ 9344 w 49530"/>
                <a:gd name="connsiteY6" fmla="*/ 58105 h 67492"/>
                <a:gd name="connsiteX7" fmla="*/ 9344 w 49530"/>
                <a:gd name="connsiteY7" fmla="*/ 13048 h 67492"/>
                <a:gd name="connsiteX8" fmla="*/ 12881 w 49530"/>
                <a:gd name="connsiteY8" fmla="*/ 9387 h 67492"/>
                <a:gd name="connsiteX9" fmla="*/ 40731 w 49530"/>
                <a:gd name="connsiteY9" fmla="*/ 9387 h 6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30" h="67492">
                  <a:moveTo>
                    <a:pt x="9071" y="0"/>
                  </a:moveTo>
                  <a:lnTo>
                    <a:pt x="0" y="9387"/>
                  </a:lnTo>
                  <a:lnTo>
                    <a:pt x="0" y="67492"/>
                  </a:lnTo>
                  <a:lnTo>
                    <a:pt x="49530" y="67492"/>
                  </a:lnTo>
                  <a:lnTo>
                    <a:pt x="49530" y="0"/>
                  </a:lnTo>
                  <a:close/>
                  <a:moveTo>
                    <a:pt x="40731" y="58105"/>
                  </a:moveTo>
                  <a:lnTo>
                    <a:pt x="9344" y="58105"/>
                  </a:lnTo>
                  <a:lnTo>
                    <a:pt x="9344" y="13048"/>
                  </a:lnTo>
                  <a:lnTo>
                    <a:pt x="12881" y="9387"/>
                  </a:lnTo>
                  <a:lnTo>
                    <a:pt x="40731" y="9387"/>
                  </a:lnTo>
                  <a:close/>
                </a:path>
              </a:pathLst>
            </a:custGeom>
            <a:grpFill/>
            <a:ln w="9071" cap="flat">
              <a:noFill/>
              <a:prstDash val="solid"/>
              <a:miter/>
            </a:ln>
          </p:spPr>
          <p:txBody>
            <a:bodyPr rtlCol="0" anchor="ctr"/>
            <a:lstStyle/>
            <a:p>
              <a:endParaRPr lang="en-US"/>
            </a:p>
          </p:txBody>
        </p:sp>
        <p:sp>
          <p:nvSpPr>
            <p:cNvPr id="909" name="Freeform 908">
              <a:extLst>
                <a:ext uri="{FF2B5EF4-FFF2-40B4-BE49-F238E27FC236}">
                  <a16:creationId xmlns:a16="http://schemas.microsoft.com/office/drawing/2014/main" id="{0111ABC5-094E-4043-8047-05984D84F2B9}"/>
                </a:ext>
              </a:extLst>
            </p:cNvPr>
            <p:cNvSpPr/>
            <p:nvPr/>
          </p:nvSpPr>
          <p:spPr>
            <a:xfrm>
              <a:off x="5534988" y="2901202"/>
              <a:ext cx="49530" cy="67492"/>
            </a:xfrm>
            <a:custGeom>
              <a:avLst/>
              <a:gdLst>
                <a:gd name="connsiteX0" fmla="*/ 49530 w 49530"/>
                <a:gd name="connsiteY0" fmla="*/ 0 h 67492"/>
                <a:gd name="connsiteX1" fmla="*/ 9071 w 49530"/>
                <a:gd name="connsiteY1" fmla="*/ 0 h 67492"/>
                <a:gd name="connsiteX2" fmla="*/ 0 w 49530"/>
                <a:gd name="connsiteY2" fmla="*/ 9387 h 67492"/>
                <a:gd name="connsiteX3" fmla="*/ 0 w 49530"/>
                <a:gd name="connsiteY3" fmla="*/ 67492 h 67492"/>
                <a:gd name="connsiteX4" fmla="*/ 49530 w 49530"/>
                <a:gd name="connsiteY4" fmla="*/ 67492 h 67492"/>
                <a:gd name="connsiteX5" fmla="*/ 40459 w 49530"/>
                <a:gd name="connsiteY5" fmla="*/ 58105 h 67492"/>
                <a:gd name="connsiteX6" fmla="*/ 9071 w 49530"/>
                <a:gd name="connsiteY6" fmla="*/ 58105 h 67492"/>
                <a:gd name="connsiteX7" fmla="*/ 9071 w 49530"/>
                <a:gd name="connsiteY7" fmla="*/ 13048 h 67492"/>
                <a:gd name="connsiteX8" fmla="*/ 12609 w 49530"/>
                <a:gd name="connsiteY8" fmla="*/ 9387 h 67492"/>
                <a:gd name="connsiteX9" fmla="*/ 40459 w 49530"/>
                <a:gd name="connsiteY9" fmla="*/ 9387 h 6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30" h="67492">
                  <a:moveTo>
                    <a:pt x="49530" y="0"/>
                  </a:moveTo>
                  <a:lnTo>
                    <a:pt x="9071" y="0"/>
                  </a:lnTo>
                  <a:lnTo>
                    <a:pt x="0" y="9387"/>
                  </a:lnTo>
                  <a:lnTo>
                    <a:pt x="0" y="67492"/>
                  </a:lnTo>
                  <a:lnTo>
                    <a:pt x="49530" y="67492"/>
                  </a:lnTo>
                  <a:close/>
                  <a:moveTo>
                    <a:pt x="40459" y="58105"/>
                  </a:moveTo>
                  <a:lnTo>
                    <a:pt x="9071" y="58105"/>
                  </a:lnTo>
                  <a:lnTo>
                    <a:pt x="9071" y="13048"/>
                  </a:lnTo>
                  <a:lnTo>
                    <a:pt x="12609" y="9387"/>
                  </a:lnTo>
                  <a:lnTo>
                    <a:pt x="40459" y="9387"/>
                  </a:lnTo>
                  <a:close/>
                </a:path>
              </a:pathLst>
            </a:custGeom>
            <a:grpFill/>
            <a:ln w="9071" cap="flat">
              <a:noFill/>
              <a:prstDash val="solid"/>
              <a:miter/>
            </a:ln>
          </p:spPr>
          <p:txBody>
            <a:bodyPr rtlCol="0" anchor="ctr"/>
            <a:lstStyle/>
            <a:p>
              <a:endParaRPr lang="en-US"/>
            </a:p>
          </p:txBody>
        </p:sp>
        <p:sp>
          <p:nvSpPr>
            <p:cNvPr id="910" name="Freeform 909">
              <a:extLst>
                <a:ext uri="{FF2B5EF4-FFF2-40B4-BE49-F238E27FC236}">
                  <a16:creationId xmlns:a16="http://schemas.microsoft.com/office/drawing/2014/main" id="{58ABD396-2DB7-1B4F-8BF7-E3434049FD6D}"/>
                </a:ext>
              </a:extLst>
            </p:cNvPr>
            <p:cNvSpPr/>
            <p:nvPr/>
          </p:nvSpPr>
          <p:spPr>
            <a:xfrm>
              <a:off x="5555217" y="2857083"/>
              <a:ext cx="31749" cy="32854"/>
            </a:xfrm>
            <a:custGeom>
              <a:avLst/>
              <a:gdLst>
                <a:gd name="connsiteX0" fmla="*/ 0 w 31749"/>
                <a:gd name="connsiteY0" fmla="*/ 32854 h 32854"/>
                <a:gd name="connsiteX1" fmla="*/ 9071 w 31749"/>
                <a:gd name="connsiteY1" fmla="*/ 32854 h 32854"/>
                <a:gd name="connsiteX2" fmla="*/ 9071 w 31749"/>
                <a:gd name="connsiteY2" fmla="*/ 9387 h 32854"/>
                <a:gd name="connsiteX3" fmla="*/ 31750 w 31749"/>
                <a:gd name="connsiteY3" fmla="*/ 9387 h 32854"/>
                <a:gd name="connsiteX4" fmla="*/ 31750 w 31749"/>
                <a:gd name="connsiteY4" fmla="*/ 0 h 32854"/>
                <a:gd name="connsiteX5" fmla="*/ 0 w 31749"/>
                <a:gd name="connsiteY5" fmla="*/ 0 h 32854"/>
                <a:gd name="connsiteX6" fmla="*/ 0 w 31749"/>
                <a:gd name="connsiteY6" fmla="*/ 32854 h 32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49" h="32854">
                  <a:moveTo>
                    <a:pt x="0" y="32854"/>
                  </a:moveTo>
                  <a:lnTo>
                    <a:pt x="9071" y="32854"/>
                  </a:lnTo>
                  <a:lnTo>
                    <a:pt x="9071" y="9387"/>
                  </a:lnTo>
                  <a:lnTo>
                    <a:pt x="31750" y="9387"/>
                  </a:lnTo>
                  <a:lnTo>
                    <a:pt x="31750" y="0"/>
                  </a:lnTo>
                  <a:lnTo>
                    <a:pt x="0" y="0"/>
                  </a:lnTo>
                  <a:lnTo>
                    <a:pt x="0" y="32854"/>
                  </a:lnTo>
                  <a:close/>
                </a:path>
              </a:pathLst>
            </a:custGeom>
            <a:grpFill/>
            <a:ln w="9071" cap="flat">
              <a:noFill/>
              <a:prstDash val="solid"/>
              <a:miter/>
            </a:ln>
          </p:spPr>
          <p:txBody>
            <a:bodyPr rtlCol="0" anchor="ctr"/>
            <a:lstStyle/>
            <a:p>
              <a:endParaRPr lang="en-US"/>
            </a:p>
          </p:txBody>
        </p:sp>
        <p:sp>
          <p:nvSpPr>
            <p:cNvPr id="911" name="Freeform 910">
              <a:extLst>
                <a:ext uri="{FF2B5EF4-FFF2-40B4-BE49-F238E27FC236}">
                  <a16:creationId xmlns:a16="http://schemas.microsoft.com/office/drawing/2014/main" id="{F44E73B1-CF5C-544B-B310-BD1F9427F052}"/>
                </a:ext>
              </a:extLst>
            </p:cNvPr>
            <p:cNvSpPr/>
            <p:nvPr/>
          </p:nvSpPr>
          <p:spPr>
            <a:xfrm>
              <a:off x="5555217" y="2979958"/>
              <a:ext cx="31749" cy="32854"/>
            </a:xfrm>
            <a:custGeom>
              <a:avLst/>
              <a:gdLst>
                <a:gd name="connsiteX0" fmla="*/ 9071 w 31749"/>
                <a:gd name="connsiteY0" fmla="*/ 0 h 32854"/>
                <a:gd name="connsiteX1" fmla="*/ 0 w 31749"/>
                <a:gd name="connsiteY1" fmla="*/ 0 h 32854"/>
                <a:gd name="connsiteX2" fmla="*/ 0 w 31749"/>
                <a:gd name="connsiteY2" fmla="*/ 32854 h 32854"/>
                <a:gd name="connsiteX3" fmla="*/ 31750 w 31749"/>
                <a:gd name="connsiteY3" fmla="*/ 32854 h 32854"/>
                <a:gd name="connsiteX4" fmla="*/ 31750 w 31749"/>
                <a:gd name="connsiteY4" fmla="*/ 23467 h 32854"/>
                <a:gd name="connsiteX5" fmla="*/ 9071 w 31749"/>
                <a:gd name="connsiteY5" fmla="*/ 23467 h 32854"/>
                <a:gd name="connsiteX6" fmla="*/ 9071 w 31749"/>
                <a:gd name="connsiteY6" fmla="*/ 0 h 32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49" h="32854">
                  <a:moveTo>
                    <a:pt x="9071" y="0"/>
                  </a:moveTo>
                  <a:lnTo>
                    <a:pt x="0" y="0"/>
                  </a:lnTo>
                  <a:lnTo>
                    <a:pt x="0" y="32854"/>
                  </a:lnTo>
                  <a:lnTo>
                    <a:pt x="31750" y="32854"/>
                  </a:lnTo>
                  <a:lnTo>
                    <a:pt x="31750" y="23467"/>
                  </a:lnTo>
                  <a:lnTo>
                    <a:pt x="9071" y="23467"/>
                  </a:lnTo>
                  <a:lnTo>
                    <a:pt x="9071" y="0"/>
                  </a:lnTo>
                  <a:close/>
                </a:path>
              </a:pathLst>
            </a:custGeom>
            <a:grpFill/>
            <a:ln w="9071" cap="flat">
              <a:noFill/>
              <a:prstDash val="solid"/>
              <a:miter/>
            </a:ln>
          </p:spPr>
          <p:txBody>
            <a:bodyPr rtlCol="0" anchor="ctr"/>
            <a:lstStyle/>
            <a:p>
              <a:endParaRPr lang="en-US"/>
            </a:p>
          </p:txBody>
        </p:sp>
        <p:sp>
          <p:nvSpPr>
            <p:cNvPr id="912" name="Freeform 911">
              <a:extLst>
                <a:ext uri="{FF2B5EF4-FFF2-40B4-BE49-F238E27FC236}">
                  <a16:creationId xmlns:a16="http://schemas.microsoft.com/office/drawing/2014/main" id="{333CD7D1-F17A-B44F-9D8E-0D6471F21258}"/>
                </a:ext>
              </a:extLst>
            </p:cNvPr>
            <p:cNvSpPr/>
            <p:nvPr/>
          </p:nvSpPr>
          <p:spPr>
            <a:xfrm>
              <a:off x="5628242" y="2932554"/>
              <a:ext cx="31749" cy="32854"/>
            </a:xfrm>
            <a:custGeom>
              <a:avLst/>
              <a:gdLst>
                <a:gd name="connsiteX0" fmla="*/ 0 w 31749"/>
                <a:gd name="connsiteY0" fmla="*/ 32854 h 32854"/>
                <a:gd name="connsiteX1" fmla="*/ 9071 w 31749"/>
                <a:gd name="connsiteY1" fmla="*/ 32854 h 32854"/>
                <a:gd name="connsiteX2" fmla="*/ 9071 w 31749"/>
                <a:gd name="connsiteY2" fmla="*/ 9387 h 32854"/>
                <a:gd name="connsiteX3" fmla="*/ 31750 w 31749"/>
                <a:gd name="connsiteY3" fmla="*/ 9387 h 32854"/>
                <a:gd name="connsiteX4" fmla="*/ 31750 w 31749"/>
                <a:gd name="connsiteY4" fmla="*/ 0 h 32854"/>
                <a:gd name="connsiteX5" fmla="*/ 0 w 31749"/>
                <a:gd name="connsiteY5" fmla="*/ 0 h 32854"/>
                <a:gd name="connsiteX6" fmla="*/ 0 w 31749"/>
                <a:gd name="connsiteY6" fmla="*/ 32854 h 32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49" h="32854">
                  <a:moveTo>
                    <a:pt x="0" y="32854"/>
                  </a:moveTo>
                  <a:lnTo>
                    <a:pt x="9071" y="32854"/>
                  </a:lnTo>
                  <a:lnTo>
                    <a:pt x="9071" y="9387"/>
                  </a:lnTo>
                  <a:lnTo>
                    <a:pt x="31750" y="9387"/>
                  </a:lnTo>
                  <a:lnTo>
                    <a:pt x="31750" y="0"/>
                  </a:lnTo>
                  <a:lnTo>
                    <a:pt x="0" y="0"/>
                  </a:lnTo>
                  <a:lnTo>
                    <a:pt x="0" y="32854"/>
                  </a:lnTo>
                  <a:close/>
                </a:path>
              </a:pathLst>
            </a:custGeom>
            <a:grpFill/>
            <a:ln w="9071" cap="flat">
              <a:noFill/>
              <a:prstDash val="solid"/>
              <a:miter/>
            </a:ln>
          </p:spPr>
          <p:txBody>
            <a:bodyPr rtlCol="0" anchor="ctr"/>
            <a:lstStyle/>
            <a:p>
              <a:endParaRPr lang="en-US"/>
            </a:p>
          </p:txBody>
        </p:sp>
        <p:sp>
          <p:nvSpPr>
            <p:cNvPr id="913" name="Freeform 912">
              <a:extLst>
                <a:ext uri="{FF2B5EF4-FFF2-40B4-BE49-F238E27FC236}">
                  <a16:creationId xmlns:a16="http://schemas.microsoft.com/office/drawing/2014/main" id="{F0F633D6-9CEF-1947-85C6-79CCC537C09A}"/>
                </a:ext>
              </a:extLst>
            </p:cNvPr>
            <p:cNvSpPr/>
            <p:nvPr/>
          </p:nvSpPr>
          <p:spPr>
            <a:xfrm>
              <a:off x="5552858" y="2940815"/>
              <a:ext cx="13607" cy="9386"/>
            </a:xfrm>
            <a:custGeom>
              <a:avLst/>
              <a:gdLst>
                <a:gd name="connsiteX0" fmla="*/ 0 w 13607"/>
                <a:gd name="connsiteY0" fmla="*/ 0 h 9386"/>
                <a:gd name="connsiteX1" fmla="*/ 13607 w 13607"/>
                <a:gd name="connsiteY1" fmla="*/ 0 h 9386"/>
                <a:gd name="connsiteX2" fmla="*/ 13607 w 13607"/>
                <a:gd name="connsiteY2" fmla="*/ 9387 h 9386"/>
                <a:gd name="connsiteX3" fmla="*/ 0 w 13607"/>
                <a:gd name="connsiteY3" fmla="*/ 9387 h 9386"/>
              </a:gdLst>
              <a:ahLst/>
              <a:cxnLst>
                <a:cxn ang="0">
                  <a:pos x="connsiteX0" y="connsiteY0"/>
                </a:cxn>
                <a:cxn ang="0">
                  <a:pos x="connsiteX1" y="connsiteY1"/>
                </a:cxn>
                <a:cxn ang="0">
                  <a:pos x="connsiteX2" y="connsiteY2"/>
                </a:cxn>
                <a:cxn ang="0">
                  <a:pos x="connsiteX3" y="connsiteY3"/>
                </a:cxn>
              </a:cxnLst>
              <a:rect l="l" t="t" r="r" b="b"/>
              <a:pathLst>
                <a:path w="13607" h="9386">
                  <a:moveTo>
                    <a:pt x="0" y="0"/>
                  </a:moveTo>
                  <a:lnTo>
                    <a:pt x="13607" y="0"/>
                  </a:lnTo>
                  <a:lnTo>
                    <a:pt x="13607" y="9387"/>
                  </a:lnTo>
                  <a:lnTo>
                    <a:pt x="0" y="9387"/>
                  </a:lnTo>
                  <a:close/>
                </a:path>
              </a:pathLst>
            </a:custGeom>
            <a:grpFill/>
            <a:ln w="9071" cap="flat">
              <a:noFill/>
              <a:prstDash val="solid"/>
              <a:miter/>
            </a:ln>
          </p:spPr>
          <p:txBody>
            <a:bodyPr rtlCol="0" anchor="ctr"/>
            <a:lstStyle/>
            <a:p>
              <a:endParaRPr lang="en-US"/>
            </a:p>
          </p:txBody>
        </p:sp>
        <p:sp>
          <p:nvSpPr>
            <p:cNvPr id="914" name="Freeform 913">
              <a:extLst>
                <a:ext uri="{FF2B5EF4-FFF2-40B4-BE49-F238E27FC236}">
                  <a16:creationId xmlns:a16="http://schemas.microsoft.com/office/drawing/2014/main" id="{44D37877-7693-6B44-B045-AB6A613672D1}"/>
                </a:ext>
              </a:extLst>
            </p:cNvPr>
            <p:cNvSpPr/>
            <p:nvPr/>
          </p:nvSpPr>
          <p:spPr>
            <a:xfrm>
              <a:off x="5552858" y="2922041"/>
              <a:ext cx="13607" cy="9386"/>
            </a:xfrm>
            <a:custGeom>
              <a:avLst/>
              <a:gdLst>
                <a:gd name="connsiteX0" fmla="*/ 0 w 13607"/>
                <a:gd name="connsiteY0" fmla="*/ 0 h 9386"/>
                <a:gd name="connsiteX1" fmla="*/ 13607 w 13607"/>
                <a:gd name="connsiteY1" fmla="*/ 0 h 9386"/>
                <a:gd name="connsiteX2" fmla="*/ 13607 w 13607"/>
                <a:gd name="connsiteY2" fmla="*/ 9387 h 9386"/>
                <a:gd name="connsiteX3" fmla="*/ 0 w 13607"/>
                <a:gd name="connsiteY3" fmla="*/ 9387 h 9386"/>
              </a:gdLst>
              <a:ahLst/>
              <a:cxnLst>
                <a:cxn ang="0">
                  <a:pos x="connsiteX0" y="connsiteY0"/>
                </a:cxn>
                <a:cxn ang="0">
                  <a:pos x="connsiteX1" y="connsiteY1"/>
                </a:cxn>
                <a:cxn ang="0">
                  <a:pos x="connsiteX2" y="connsiteY2"/>
                </a:cxn>
                <a:cxn ang="0">
                  <a:pos x="connsiteX3" y="connsiteY3"/>
                </a:cxn>
              </a:cxnLst>
              <a:rect l="l" t="t" r="r" b="b"/>
              <a:pathLst>
                <a:path w="13607" h="9386">
                  <a:moveTo>
                    <a:pt x="0" y="0"/>
                  </a:moveTo>
                  <a:lnTo>
                    <a:pt x="13607" y="0"/>
                  </a:lnTo>
                  <a:lnTo>
                    <a:pt x="13607" y="9387"/>
                  </a:lnTo>
                  <a:lnTo>
                    <a:pt x="0" y="9387"/>
                  </a:lnTo>
                  <a:close/>
                </a:path>
              </a:pathLst>
            </a:custGeom>
            <a:grpFill/>
            <a:ln w="9071" cap="flat">
              <a:noFill/>
              <a:prstDash val="solid"/>
              <a:miter/>
            </a:ln>
          </p:spPr>
          <p:txBody>
            <a:bodyPr rtlCol="0" anchor="ctr"/>
            <a:lstStyle/>
            <a:p>
              <a:endParaRPr lang="en-US"/>
            </a:p>
          </p:txBody>
        </p:sp>
        <p:sp>
          <p:nvSpPr>
            <p:cNvPr id="915" name="Freeform 914">
              <a:extLst>
                <a:ext uri="{FF2B5EF4-FFF2-40B4-BE49-F238E27FC236}">
                  <a16:creationId xmlns:a16="http://schemas.microsoft.com/office/drawing/2014/main" id="{0F1FCA59-CF96-D84C-B50F-8E57C21EE307}"/>
                </a:ext>
              </a:extLst>
            </p:cNvPr>
            <p:cNvSpPr/>
            <p:nvPr/>
          </p:nvSpPr>
          <p:spPr>
            <a:xfrm>
              <a:off x="5624432" y="3007650"/>
              <a:ext cx="13607" cy="9386"/>
            </a:xfrm>
            <a:custGeom>
              <a:avLst/>
              <a:gdLst>
                <a:gd name="connsiteX0" fmla="*/ 0 w 13607"/>
                <a:gd name="connsiteY0" fmla="*/ 0 h 9386"/>
                <a:gd name="connsiteX1" fmla="*/ 13607 w 13607"/>
                <a:gd name="connsiteY1" fmla="*/ 0 h 9386"/>
                <a:gd name="connsiteX2" fmla="*/ 13607 w 13607"/>
                <a:gd name="connsiteY2" fmla="*/ 9387 h 9386"/>
                <a:gd name="connsiteX3" fmla="*/ 0 w 13607"/>
                <a:gd name="connsiteY3" fmla="*/ 9387 h 9386"/>
              </a:gdLst>
              <a:ahLst/>
              <a:cxnLst>
                <a:cxn ang="0">
                  <a:pos x="connsiteX0" y="connsiteY0"/>
                </a:cxn>
                <a:cxn ang="0">
                  <a:pos x="connsiteX1" y="connsiteY1"/>
                </a:cxn>
                <a:cxn ang="0">
                  <a:pos x="connsiteX2" y="connsiteY2"/>
                </a:cxn>
                <a:cxn ang="0">
                  <a:pos x="connsiteX3" y="connsiteY3"/>
                </a:cxn>
              </a:cxnLst>
              <a:rect l="l" t="t" r="r" b="b"/>
              <a:pathLst>
                <a:path w="13607" h="9386">
                  <a:moveTo>
                    <a:pt x="0" y="0"/>
                  </a:moveTo>
                  <a:lnTo>
                    <a:pt x="13607" y="0"/>
                  </a:lnTo>
                  <a:lnTo>
                    <a:pt x="13607" y="9387"/>
                  </a:lnTo>
                  <a:lnTo>
                    <a:pt x="0" y="9387"/>
                  </a:lnTo>
                  <a:close/>
                </a:path>
              </a:pathLst>
            </a:custGeom>
            <a:grpFill/>
            <a:ln w="9071" cap="flat">
              <a:noFill/>
              <a:prstDash val="solid"/>
              <a:miter/>
            </a:ln>
          </p:spPr>
          <p:txBody>
            <a:bodyPr rtlCol="0" anchor="ctr"/>
            <a:lstStyle/>
            <a:p>
              <a:endParaRPr lang="en-US"/>
            </a:p>
          </p:txBody>
        </p:sp>
        <p:sp>
          <p:nvSpPr>
            <p:cNvPr id="916" name="Freeform 915">
              <a:extLst>
                <a:ext uri="{FF2B5EF4-FFF2-40B4-BE49-F238E27FC236}">
                  <a16:creationId xmlns:a16="http://schemas.microsoft.com/office/drawing/2014/main" id="{7BB8181E-013D-4E4F-BDE7-F7CD27AFB793}"/>
                </a:ext>
              </a:extLst>
            </p:cNvPr>
            <p:cNvSpPr/>
            <p:nvPr/>
          </p:nvSpPr>
          <p:spPr>
            <a:xfrm>
              <a:off x="5695280" y="2932554"/>
              <a:ext cx="13607" cy="9386"/>
            </a:xfrm>
            <a:custGeom>
              <a:avLst/>
              <a:gdLst>
                <a:gd name="connsiteX0" fmla="*/ 0 w 13607"/>
                <a:gd name="connsiteY0" fmla="*/ 0 h 9386"/>
                <a:gd name="connsiteX1" fmla="*/ 13607 w 13607"/>
                <a:gd name="connsiteY1" fmla="*/ 0 h 9386"/>
                <a:gd name="connsiteX2" fmla="*/ 13607 w 13607"/>
                <a:gd name="connsiteY2" fmla="*/ 9387 h 9386"/>
                <a:gd name="connsiteX3" fmla="*/ 0 w 13607"/>
                <a:gd name="connsiteY3" fmla="*/ 9387 h 9386"/>
              </a:gdLst>
              <a:ahLst/>
              <a:cxnLst>
                <a:cxn ang="0">
                  <a:pos x="connsiteX0" y="connsiteY0"/>
                </a:cxn>
                <a:cxn ang="0">
                  <a:pos x="connsiteX1" y="connsiteY1"/>
                </a:cxn>
                <a:cxn ang="0">
                  <a:pos x="connsiteX2" y="connsiteY2"/>
                </a:cxn>
                <a:cxn ang="0">
                  <a:pos x="connsiteX3" y="connsiteY3"/>
                </a:cxn>
              </a:cxnLst>
              <a:rect l="l" t="t" r="r" b="b"/>
              <a:pathLst>
                <a:path w="13607" h="9386">
                  <a:moveTo>
                    <a:pt x="0" y="0"/>
                  </a:moveTo>
                  <a:lnTo>
                    <a:pt x="13607" y="0"/>
                  </a:lnTo>
                  <a:lnTo>
                    <a:pt x="13607" y="9387"/>
                  </a:lnTo>
                  <a:lnTo>
                    <a:pt x="0" y="9387"/>
                  </a:lnTo>
                  <a:close/>
                </a:path>
              </a:pathLst>
            </a:custGeom>
            <a:grpFill/>
            <a:ln w="9071" cap="flat">
              <a:noFill/>
              <a:prstDash val="solid"/>
              <a:miter/>
            </a:ln>
          </p:spPr>
          <p:txBody>
            <a:bodyPr rtlCol="0" anchor="ctr"/>
            <a:lstStyle/>
            <a:p>
              <a:endParaRPr lang="en-US"/>
            </a:p>
          </p:txBody>
        </p:sp>
        <p:sp>
          <p:nvSpPr>
            <p:cNvPr id="917" name="Freeform 916">
              <a:extLst>
                <a:ext uri="{FF2B5EF4-FFF2-40B4-BE49-F238E27FC236}">
                  <a16:creationId xmlns:a16="http://schemas.microsoft.com/office/drawing/2014/main" id="{C7A3AF4D-387F-CA4D-BB95-54F3D088F8AD}"/>
                </a:ext>
              </a:extLst>
            </p:cNvPr>
            <p:cNvSpPr/>
            <p:nvPr/>
          </p:nvSpPr>
          <p:spPr>
            <a:xfrm>
              <a:off x="5624432" y="2857083"/>
              <a:ext cx="13607" cy="9386"/>
            </a:xfrm>
            <a:custGeom>
              <a:avLst/>
              <a:gdLst>
                <a:gd name="connsiteX0" fmla="*/ 0 w 13607"/>
                <a:gd name="connsiteY0" fmla="*/ 0 h 9386"/>
                <a:gd name="connsiteX1" fmla="*/ 13607 w 13607"/>
                <a:gd name="connsiteY1" fmla="*/ 0 h 9386"/>
                <a:gd name="connsiteX2" fmla="*/ 13607 w 13607"/>
                <a:gd name="connsiteY2" fmla="*/ 9387 h 9386"/>
                <a:gd name="connsiteX3" fmla="*/ 0 w 13607"/>
                <a:gd name="connsiteY3" fmla="*/ 9387 h 9386"/>
              </a:gdLst>
              <a:ahLst/>
              <a:cxnLst>
                <a:cxn ang="0">
                  <a:pos x="connsiteX0" y="connsiteY0"/>
                </a:cxn>
                <a:cxn ang="0">
                  <a:pos x="connsiteX1" y="connsiteY1"/>
                </a:cxn>
                <a:cxn ang="0">
                  <a:pos x="connsiteX2" y="connsiteY2"/>
                </a:cxn>
                <a:cxn ang="0">
                  <a:pos x="connsiteX3" y="connsiteY3"/>
                </a:cxn>
              </a:cxnLst>
              <a:rect l="l" t="t" r="r" b="b"/>
              <a:pathLst>
                <a:path w="13607" h="9386">
                  <a:moveTo>
                    <a:pt x="0" y="0"/>
                  </a:moveTo>
                  <a:lnTo>
                    <a:pt x="13607" y="0"/>
                  </a:lnTo>
                  <a:lnTo>
                    <a:pt x="13607" y="9387"/>
                  </a:lnTo>
                  <a:lnTo>
                    <a:pt x="0" y="9387"/>
                  </a:lnTo>
                  <a:close/>
                </a:path>
              </a:pathLst>
            </a:custGeom>
            <a:grpFill/>
            <a:ln w="9071" cap="flat">
              <a:noFill/>
              <a:prstDash val="solid"/>
              <a:miter/>
            </a:ln>
          </p:spPr>
          <p:txBody>
            <a:bodyPr rtlCol="0" anchor="ctr"/>
            <a:lstStyle/>
            <a:p>
              <a:endParaRPr lang="en-US"/>
            </a:p>
          </p:txBody>
        </p:sp>
        <p:sp>
          <p:nvSpPr>
            <p:cNvPr id="918" name="Freeform 917">
              <a:extLst>
                <a:ext uri="{FF2B5EF4-FFF2-40B4-BE49-F238E27FC236}">
                  <a16:creationId xmlns:a16="http://schemas.microsoft.com/office/drawing/2014/main" id="{169BCC81-F8B3-6A47-8B47-B5F28AB4D39D}"/>
                </a:ext>
              </a:extLst>
            </p:cNvPr>
            <p:cNvSpPr/>
            <p:nvPr/>
          </p:nvSpPr>
          <p:spPr>
            <a:xfrm>
              <a:off x="5683305" y="3007650"/>
              <a:ext cx="9071" cy="9386"/>
            </a:xfrm>
            <a:custGeom>
              <a:avLst/>
              <a:gdLst>
                <a:gd name="connsiteX0" fmla="*/ 0 w 9071"/>
                <a:gd name="connsiteY0" fmla="*/ 0 h 9386"/>
                <a:gd name="connsiteX1" fmla="*/ 9071 w 9071"/>
                <a:gd name="connsiteY1" fmla="*/ 0 h 9386"/>
                <a:gd name="connsiteX2" fmla="*/ 9071 w 9071"/>
                <a:gd name="connsiteY2" fmla="*/ 9387 h 9386"/>
                <a:gd name="connsiteX3" fmla="*/ 0 w 9071"/>
                <a:gd name="connsiteY3" fmla="*/ 9387 h 9386"/>
              </a:gdLst>
              <a:ahLst/>
              <a:cxnLst>
                <a:cxn ang="0">
                  <a:pos x="connsiteX0" y="connsiteY0"/>
                </a:cxn>
                <a:cxn ang="0">
                  <a:pos x="connsiteX1" y="connsiteY1"/>
                </a:cxn>
                <a:cxn ang="0">
                  <a:pos x="connsiteX2" y="connsiteY2"/>
                </a:cxn>
                <a:cxn ang="0">
                  <a:pos x="connsiteX3" y="connsiteY3"/>
                </a:cxn>
              </a:cxnLst>
              <a:rect l="l" t="t" r="r" b="b"/>
              <a:pathLst>
                <a:path w="9071" h="9386">
                  <a:moveTo>
                    <a:pt x="0" y="0"/>
                  </a:moveTo>
                  <a:lnTo>
                    <a:pt x="9071" y="0"/>
                  </a:lnTo>
                  <a:lnTo>
                    <a:pt x="9071" y="9387"/>
                  </a:lnTo>
                  <a:lnTo>
                    <a:pt x="0" y="9387"/>
                  </a:lnTo>
                  <a:close/>
                </a:path>
              </a:pathLst>
            </a:custGeom>
            <a:grpFill/>
            <a:ln w="9071" cap="flat">
              <a:noFill/>
              <a:prstDash val="solid"/>
              <a:miter/>
            </a:ln>
          </p:spPr>
          <p:txBody>
            <a:bodyPr rtlCol="0" anchor="ctr"/>
            <a:lstStyle/>
            <a:p>
              <a:endParaRPr lang="en-US"/>
            </a:p>
          </p:txBody>
        </p:sp>
        <p:sp>
          <p:nvSpPr>
            <p:cNvPr id="919" name="Freeform 918">
              <a:extLst>
                <a:ext uri="{FF2B5EF4-FFF2-40B4-BE49-F238E27FC236}">
                  <a16:creationId xmlns:a16="http://schemas.microsoft.com/office/drawing/2014/main" id="{4230533B-F8EC-B040-8EE3-B97444859544}"/>
                </a:ext>
              </a:extLst>
            </p:cNvPr>
            <p:cNvSpPr/>
            <p:nvPr/>
          </p:nvSpPr>
          <p:spPr>
            <a:xfrm>
              <a:off x="5701448" y="3007650"/>
              <a:ext cx="9071" cy="9386"/>
            </a:xfrm>
            <a:custGeom>
              <a:avLst/>
              <a:gdLst>
                <a:gd name="connsiteX0" fmla="*/ 0 w 9071"/>
                <a:gd name="connsiteY0" fmla="*/ 0 h 9386"/>
                <a:gd name="connsiteX1" fmla="*/ 9071 w 9071"/>
                <a:gd name="connsiteY1" fmla="*/ 0 h 9386"/>
                <a:gd name="connsiteX2" fmla="*/ 9071 w 9071"/>
                <a:gd name="connsiteY2" fmla="*/ 9387 h 9386"/>
                <a:gd name="connsiteX3" fmla="*/ 0 w 9071"/>
                <a:gd name="connsiteY3" fmla="*/ 9387 h 9386"/>
              </a:gdLst>
              <a:ahLst/>
              <a:cxnLst>
                <a:cxn ang="0">
                  <a:pos x="connsiteX0" y="connsiteY0"/>
                </a:cxn>
                <a:cxn ang="0">
                  <a:pos x="connsiteX1" y="connsiteY1"/>
                </a:cxn>
                <a:cxn ang="0">
                  <a:pos x="connsiteX2" y="connsiteY2"/>
                </a:cxn>
                <a:cxn ang="0">
                  <a:pos x="connsiteX3" y="connsiteY3"/>
                </a:cxn>
              </a:cxnLst>
              <a:rect l="l" t="t" r="r" b="b"/>
              <a:pathLst>
                <a:path w="9071" h="9386">
                  <a:moveTo>
                    <a:pt x="0" y="0"/>
                  </a:moveTo>
                  <a:lnTo>
                    <a:pt x="9071" y="0"/>
                  </a:lnTo>
                  <a:lnTo>
                    <a:pt x="9071" y="9387"/>
                  </a:lnTo>
                  <a:lnTo>
                    <a:pt x="0" y="9387"/>
                  </a:lnTo>
                  <a:close/>
                </a:path>
              </a:pathLst>
            </a:custGeom>
            <a:grpFill/>
            <a:ln w="9071" cap="flat">
              <a:noFill/>
              <a:prstDash val="solid"/>
              <a:miter/>
            </a:ln>
          </p:spPr>
          <p:txBody>
            <a:bodyPr rtlCol="0" anchor="ctr"/>
            <a:lstStyle/>
            <a:p>
              <a:endParaRPr lang="en-US"/>
            </a:p>
          </p:txBody>
        </p:sp>
        <p:sp>
          <p:nvSpPr>
            <p:cNvPr id="920" name="Freeform 919">
              <a:extLst>
                <a:ext uri="{FF2B5EF4-FFF2-40B4-BE49-F238E27FC236}">
                  <a16:creationId xmlns:a16="http://schemas.microsoft.com/office/drawing/2014/main" id="{2D048F3B-A938-3645-A638-82C4E825D2F5}"/>
                </a:ext>
              </a:extLst>
            </p:cNvPr>
            <p:cNvSpPr/>
            <p:nvPr/>
          </p:nvSpPr>
          <p:spPr>
            <a:xfrm>
              <a:off x="5665163" y="3007650"/>
              <a:ext cx="9071" cy="9386"/>
            </a:xfrm>
            <a:custGeom>
              <a:avLst/>
              <a:gdLst>
                <a:gd name="connsiteX0" fmla="*/ 0 w 9071"/>
                <a:gd name="connsiteY0" fmla="*/ 0 h 9386"/>
                <a:gd name="connsiteX1" fmla="*/ 9071 w 9071"/>
                <a:gd name="connsiteY1" fmla="*/ 0 h 9386"/>
                <a:gd name="connsiteX2" fmla="*/ 9071 w 9071"/>
                <a:gd name="connsiteY2" fmla="*/ 9387 h 9386"/>
                <a:gd name="connsiteX3" fmla="*/ 0 w 9071"/>
                <a:gd name="connsiteY3" fmla="*/ 9387 h 9386"/>
              </a:gdLst>
              <a:ahLst/>
              <a:cxnLst>
                <a:cxn ang="0">
                  <a:pos x="connsiteX0" y="connsiteY0"/>
                </a:cxn>
                <a:cxn ang="0">
                  <a:pos x="connsiteX1" y="connsiteY1"/>
                </a:cxn>
                <a:cxn ang="0">
                  <a:pos x="connsiteX2" y="connsiteY2"/>
                </a:cxn>
                <a:cxn ang="0">
                  <a:pos x="connsiteX3" y="connsiteY3"/>
                </a:cxn>
              </a:cxnLst>
              <a:rect l="l" t="t" r="r" b="b"/>
              <a:pathLst>
                <a:path w="9071" h="9386">
                  <a:moveTo>
                    <a:pt x="0" y="0"/>
                  </a:moveTo>
                  <a:lnTo>
                    <a:pt x="9071" y="0"/>
                  </a:lnTo>
                  <a:lnTo>
                    <a:pt x="9071" y="9387"/>
                  </a:lnTo>
                  <a:lnTo>
                    <a:pt x="0" y="9387"/>
                  </a:lnTo>
                  <a:close/>
                </a:path>
              </a:pathLst>
            </a:custGeom>
            <a:grpFill/>
            <a:ln w="9071" cap="flat">
              <a:noFill/>
              <a:prstDash val="solid"/>
              <a:miter/>
            </a:ln>
          </p:spPr>
          <p:txBody>
            <a:bodyPr rtlCol="0" anchor="ctr"/>
            <a:lstStyle/>
            <a:p>
              <a:endParaRPr lang="en-US"/>
            </a:p>
          </p:txBody>
        </p:sp>
        <p:sp>
          <p:nvSpPr>
            <p:cNvPr id="921" name="Freeform 920">
              <a:extLst>
                <a:ext uri="{FF2B5EF4-FFF2-40B4-BE49-F238E27FC236}">
                  <a16:creationId xmlns:a16="http://schemas.microsoft.com/office/drawing/2014/main" id="{59BA38F8-AF9C-E848-9F1E-3A48FC48B267}"/>
                </a:ext>
              </a:extLst>
            </p:cNvPr>
            <p:cNvSpPr/>
            <p:nvPr/>
          </p:nvSpPr>
          <p:spPr>
            <a:xfrm>
              <a:off x="5683305" y="2857083"/>
              <a:ext cx="9071" cy="9386"/>
            </a:xfrm>
            <a:custGeom>
              <a:avLst/>
              <a:gdLst>
                <a:gd name="connsiteX0" fmla="*/ 0 w 9071"/>
                <a:gd name="connsiteY0" fmla="*/ 0 h 9386"/>
                <a:gd name="connsiteX1" fmla="*/ 9071 w 9071"/>
                <a:gd name="connsiteY1" fmla="*/ 0 h 9386"/>
                <a:gd name="connsiteX2" fmla="*/ 9071 w 9071"/>
                <a:gd name="connsiteY2" fmla="*/ 9387 h 9386"/>
                <a:gd name="connsiteX3" fmla="*/ 0 w 9071"/>
                <a:gd name="connsiteY3" fmla="*/ 9387 h 9386"/>
              </a:gdLst>
              <a:ahLst/>
              <a:cxnLst>
                <a:cxn ang="0">
                  <a:pos x="connsiteX0" y="connsiteY0"/>
                </a:cxn>
                <a:cxn ang="0">
                  <a:pos x="connsiteX1" y="connsiteY1"/>
                </a:cxn>
                <a:cxn ang="0">
                  <a:pos x="connsiteX2" y="connsiteY2"/>
                </a:cxn>
                <a:cxn ang="0">
                  <a:pos x="connsiteX3" y="connsiteY3"/>
                </a:cxn>
              </a:cxnLst>
              <a:rect l="l" t="t" r="r" b="b"/>
              <a:pathLst>
                <a:path w="9071" h="9386">
                  <a:moveTo>
                    <a:pt x="0" y="0"/>
                  </a:moveTo>
                  <a:lnTo>
                    <a:pt x="9071" y="0"/>
                  </a:lnTo>
                  <a:lnTo>
                    <a:pt x="9071" y="9387"/>
                  </a:lnTo>
                  <a:lnTo>
                    <a:pt x="0" y="9387"/>
                  </a:lnTo>
                  <a:close/>
                </a:path>
              </a:pathLst>
            </a:custGeom>
            <a:grpFill/>
            <a:ln w="9071" cap="flat">
              <a:noFill/>
              <a:prstDash val="solid"/>
              <a:miter/>
            </a:ln>
          </p:spPr>
          <p:txBody>
            <a:bodyPr rtlCol="0" anchor="ctr"/>
            <a:lstStyle/>
            <a:p>
              <a:endParaRPr lang="en-US"/>
            </a:p>
          </p:txBody>
        </p:sp>
        <p:sp>
          <p:nvSpPr>
            <p:cNvPr id="922" name="Freeform 921">
              <a:extLst>
                <a:ext uri="{FF2B5EF4-FFF2-40B4-BE49-F238E27FC236}">
                  <a16:creationId xmlns:a16="http://schemas.microsoft.com/office/drawing/2014/main" id="{B7B0DC9E-FC98-DA4E-AEC0-2C2850BA8D9B}"/>
                </a:ext>
              </a:extLst>
            </p:cNvPr>
            <p:cNvSpPr/>
            <p:nvPr/>
          </p:nvSpPr>
          <p:spPr>
            <a:xfrm>
              <a:off x="5701448" y="2857083"/>
              <a:ext cx="9071" cy="9386"/>
            </a:xfrm>
            <a:custGeom>
              <a:avLst/>
              <a:gdLst>
                <a:gd name="connsiteX0" fmla="*/ 0 w 9071"/>
                <a:gd name="connsiteY0" fmla="*/ 0 h 9386"/>
                <a:gd name="connsiteX1" fmla="*/ 9071 w 9071"/>
                <a:gd name="connsiteY1" fmla="*/ 0 h 9386"/>
                <a:gd name="connsiteX2" fmla="*/ 9071 w 9071"/>
                <a:gd name="connsiteY2" fmla="*/ 9387 h 9386"/>
                <a:gd name="connsiteX3" fmla="*/ 0 w 9071"/>
                <a:gd name="connsiteY3" fmla="*/ 9387 h 9386"/>
              </a:gdLst>
              <a:ahLst/>
              <a:cxnLst>
                <a:cxn ang="0">
                  <a:pos x="connsiteX0" y="connsiteY0"/>
                </a:cxn>
                <a:cxn ang="0">
                  <a:pos x="connsiteX1" y="connsiteY1"/>
                </a:cxn>
                <a:cxn ang="0">
                  <a:pos x="connsiteX2" y="connsiteY2"/>
                </a:cxn>
                <a:cxn ang="0">
                  <a:pos x="connsiteX3" y="connsiteY3"/>
                </a:cxn>
              </a:cxnLst>
              <a:rect l="l" t="t" r="r" b="b"/>
              <a:pathLst>
                <a:path w="9071" h="9386">
                  <a:moveTo>
                    <a:pt x="0" y="0"/>
                  </a:moveTo>
                  <a:lnTo>
                    <a:pt x="9071" y="0"/>
                  </a:lnTo>
                  <a:lnTo>
                    <a:pt x="9071" y="9387"/>
                  </a:lnTo>
                  <a:lnTo>
                    <a:pt x="0" y="9387"/>
                  </a:lnTo>
                  <a:close/>
                </a:path>
              </a:pathLst>
            </a:custGeom>
            <a:grpFill/>
            <a:ln w="9071" cap="flat">
              <a:noFill/>
              <a:prstDash val="solid"/>
              <a:miter/>
            </a:ln>
          </p:spPr>
          <p:txBody>
            <a:bodyPr rtlCol="0" anchor="ctr"/>
            <a:lstStyle/>
            <a:p>
              <a:endParaRPr lang="en-US"/>
            </a:p>
          </p:txBody>
        </p:sp>
        <p:sp>
          <p:nvSpPr>
            <p:cNvPr id="923" name="Freeform 922">
              <a:extLst>
                <a:ext uri="{FF2B5EF4-FFF2-40B4-BE49-F238E27FC236}">
                  <a16:creationId xmlns:a16="http://schemas.microsoft.com/office/drawing/2014/main" id="{68B53CFD-7429-9744-9C55-A76F331CF49F}"/>
                </a:ext>
              </a:extLst>
            </p:cNvPr>
            <p:cNvSpPr/>
            <p:nvPr/>
          </p:nvSpPr>
          <p:spPr>
            <a:xfrm>
              <a:off x="5665163" y="2857083"/>
              <a:ext cx="9071" cy="9386"/>
            </a:xfrm>
            <a:custGeom>
              <a:avLst/>
              <a:gdLst>
                <a:gd name="connsiteX0" fmla="*/ 0 w 9071"/>
                <a:gd name="connsiteY0" fmla="*/ 0 h 9386"/>
                <a:gd name="connsiteX1" fmla="*/ 9071 w 9071"/>
                <a:gd name="connsiteY1" fmla="*/ 0 h 9386"/>
                <a:gd name="connsiteX2" fmla="*/ 9071 w 9071"/>
                <a:gd name="connsiteY2" fmla="*/ 9387 h 9386"/>
                <a:gd name="connsiteX3" fmla="*/ 0 w 9071"/>
                <a:gd name="connsiteY3" fmla="*/ 9387 h 9386"/>
              </a:gdLst>
              <a:ahLst/>
              <a:cxnLst>
                <a:cxn ang="0">
                  <a:pos x="connsiteX0" y="connsiteY0"/>
                </a:cxn>
                <a:cxn ang="0">
                  <a:pos x="connsiteX1" y="connsiteY1"/>
                </a:cxn>
                <a:cxn ang="0">
                  <a:pos x="connsiteX2" y="connsiteY2"/>
                </a:cxn>
                <a:cxn ang="0">
                  <a:pos x="connsiteX3" y="connsiteY3"/>
                </a:cxn>
              </a:cxnLst>
              <a:rect l="l" t="t" r="r" b="b"/>
              <a:pathLst>
                <a:path w="9071" h="9386">
                  <a:moveTo>
                    <a:pt x="0" y="0"/>
                  </a:moveTo>
                  <a:lnTo>
                    <a:pt x="9071" y="0"/>
                  </a:lnTo>
                  <a:lnTo>
                    <a:pt x="9071" y="9387"/>
                  </a:lnTo>
                  <a:lnTo>
                    <a:pt x="0" y="9387"/>
                  </a:lnTo>
                  <a:close/>
                </a:path>
              </a:pathLst>
            </a:custGeom>
            <a:grpFill/>
            <a:ln w="9071" cap="flat">
              <a:noFill/>
              <a:prstDash val="solid"/>
              <a:miter/>
            </a:ln>
          </p:spPr>
          <p:txBody>
            <a:bodyPr rtlCol="0" anchor="ctr"/>
            <a:lstStyle/>
            <a:p>
              <a:endParaRPr lang="en-US"/>
            </a:p>
          </p:txBody>
        </p:sp>
      </p:grpSp>
      <p:sp>
        <p:nvSpPr>
          <p:cNvPr id="924" name="Graphic 538">
            <a:extLst>
              <a:ext uri="{FF2B5EF4-FFF2-40B4-BE49-F238E27FC236}">
                <a16:creationId xmlns:a16="http://schemas.microsoft.com/office/drawing/2014/main" id="{59729F94-1586-CA46-801C-4A8994D8F7B1}"/>
              </a:ext>
            </a:extLst>
          </p:cNvPr>
          <p:cNvSpPr/>
          <p:nvPr userDrawn="1"/>
        </p:nvSpPr>
        <p:spPr>
          <a:xfrm>
            <a:off x="4504786" y="2457014"/>
            <a:ext cx="322556" cy="211548"/>
          </a:xfrm>
          <a:custGeom>
            <a:avLst/>
            <a:gdLst>
              <a:gd name="connsiteX0" fmla="*/ 262736 w 266575"/>
              <a:gd name="connsiteY0" fmla="*/ 76482 h 174833"/>
              <a:gd name="connsiteX1" fmla="*/ 239114 w 266575"/>
              <a:gd name="connsiteY1" fmla="*/ 72271 h 174833"/>
              <a:gd name="connsiteX2" fmla="*/ 234447 w 266575"/>
              <a:gd name="connsiteY2" fmla="*/ 73768 h 174833"/>
              <a:gd name="connsiteX3" fmla="*/ 226637 w 266575"/>
              <a:gd name="connsiteY3" fmla="*/ 73768 h 174833"/>
              <a:gd name="connsiteX4" fmla="*/ 226637 w 266575"/>
              <a:gd name="connsiteY4" fmla="*/ 43823 h 174833"/>
              <a:gd name="connsiteX5" fmla="*/ 221874 w 266575"/>
              <a:gd name="connsiteY5" fmla="*/ 39144 h 174833"/>
              <a:gd name="connsiteX6" fmla="*/ 191394 w 266575"/>
              <a:gd name="connsiteY6" fmla="*/ 39144 h 174833"/>
              <a:gd name="connsiteX7" fmla="*/ 191394 w 266575"/>
              <a:gd name="connsiteY7" fmla="*/ 31471 h 174833"/>
              <a:gd name="connsiteX8" fmla="*/ 193013 w 266575"/>
              <a:gd name="connsiteY8" fmla="*/ 26698 h 174833"/>
              <a:gd name="connsiteX9" fmla="*/ 186696 w 266575"/>
              <a:gd name="connsiteY9" fmla="*/ 2468 h 174833"/>
              <a:gd name="connsiteX10" fmla="*/ 166534 w 266575"/>
              <a:gd name="connsiteY10" fmla="*/ 3678 h 174833"/>
              <a:gd name="connsiteX11" fmla="*/ 159581 w 266575"/>
              <a:gd name="connsiteY11" fmla="*/ 17621 h 174833"/>
              <a:gd name="connsiteX12" fmla="*/ 162914 w 266575"/>
              <a:gd name="connsiteY12" fmla="*/ 28008 h 174833"/>
              <a:gd name="connsiteX13" fmla="*/ 163676 w 266575"/>
              <a:gd name="connsiteY13" fmla="*/ 31658 h 174833"/>
              <a:gd name="connsiteX14" fmla="*/ 163676 w 266575"/>
              <a:gd name="connsiteY14" fmla="*/ 39331 h 174833"/>
              <a:gd name="connsiteX15" fmla="*/ 98049 w 266575"/>
              <a:gd name="connsiteY15" fmla="*/ 39331 h 174833"/>
              <a:gd name="connsiteX16" fmla="*/ 93287 w 266575"/>
              <a:gd name="connsiteY16" fmla="*/ 44010 h 174833"/>
              <a:gd name="connsiteX17" fmla="*/ 93287 w 266575"/>
              <a:gd name="connsiteY17" fmla="*/ 60855 h 174833"/>
              <a:gd name="connsiteX18" fmla="*/ 94811 w 266575"/>
              <a:gd name="connsiteY18" fmla="*/ 64223 h 174833"/>
              <a:gd name="connsiteX19" fmla="*/ 94984 w 266575"/>
              <a:gd name="connsiteY19" fmla="*/ 76000 h 174833"/>
              <a:gd name="connsiteX20" fmla="*/ 94239 w 266575"/>
              <a:gd name="connsiteY20" fmla="*/ 76669 h 174833"/>
              <a:gd name="connsiteX21" fmla="*/ 86714 w 266575"/>
              <a:gd name="connsiteY21" fmla="*/ 78073 h 174833"/>
              <a:gd name="connsiteX22" fmla="*/ 80809 w 266575"/>
              <a:gd name="connsiteY22" fmla="*/ 72178 h 174833"/>
              <a:gd name="connsiteX23" fmla="*/ 81666 w 266575"/>
              <a:gd name="connsiteY23" fmla="*/ 65440 h 174833"/>
              <a:gd name="connsiteX24" fmla="*/ 84714 w 266575"/>
              <a:gd name="connsiteY24" fmla="*/ 56082 h 174833"/>
              <a:gd name="connsiteX25" fmla="*/ 84714 w 266575"/>
              <a:gd name="connsiteY25" fmla="*/ 43823 h 174833"/>
              <a:gd name="connsiteX26" fmla="*/ 79952 w 266575"/>
              <a:gd name="connsiteY26" fmla="*/ 39144 h 174833"/>
              <a:gd name="connsiteX27" fmla="*/ 44709 w 266575"/>
              <a:gd name="connsiteY27" fmla="*/ 39144 h 174833"/>
              <a:gd name="connsiteX28" fmla="*/ 39947 w 266575"/>
              <a:gd name="connsiteY28" fmla="*/ 43823 h 174833"/>
              <a:gd name="connsiteX29" fmla="*/ 39947 w 266575"/>
              <a:gd name="connsiteY29" fmla="*/ 73768 h 174833"/>
              <a:gd name="connsiteX30" fmla="*/ 32136 w 266575"/>
              <a:gd name="connsiteY30" fmla="*/ 73768 h 174833"/>
              <a:gd name="connsiteX31" fmla="*/ 27278 w 266575"/>
              <a:gd name="connsiteY31" fmla="*/ 72178 h 174833"/>
              <a:gd name="connsiteX32" fmla="*/ 13658 w 266575"/>
              <a:gd name="connsiteY32" fmla="*/ 70119 h 174833"/>
              <a:gd name="connsiteX33" fmla="*/ 608 w 266575"/>
              <a:gd name="connsiteY33" fmla="*/ 82752 h 174833"/>
              <a:gd name="connsiteX34" fmla="*/ 3847 w 266575"/>
              <a:gd name="connsiteY34" fmla="*/ 98193 h 174833"/>
              <a:gd name="connsiteX35" fmla="*/ 27564 w 266575"/>
              <a:gd name="connsiteY35" fmla="*/ 102872 h 174833"/>
              <a:gd name="connsiteX36" fmla="*/ 32136 w 266575"/>
              <a:gd name="connsiteY36" fmla="*/ 101374 h 174833"/>
              <a:gd name="connsiteX37" fmla="*/ 39947 w 266575"/>
              <a:gd name="connsiteY37" fmla="*/ 101374 h 174833"/>
              <a:gd name="connsiteX38" fmla="*/ 39947 w 266575"/>
              <a:gd name="connsiteY38" fmla="*/ 130945 h 174833"/>
              <a:gd name="connsiteX39" fmla="*/ 44709 w 266575"/>
              <a:gd name="connsiteY39" fmla="*/ 135624 h 174833"/>
              <a:gd name="connsiteX40" fmla="*/ 75189 w 266575"/>
              <a:gd name="connsiteY40" fmla="*/ 135624 h 174833"/>
              <a:gd name="connsiteX41" fmla="*/ 75189 w 266575"/>
              <a:gd name="connsiteY41" fmla="*/ 143298 h 174833"/>
              <a:gd name="connsiteX42" fmla="*/ 73570 w 266575"/>
              <a:gd name="connsiteY42" fmla="*/ 148070 h 174833"/>
              <a:gd name="connsiteX43" fmla="*/ 71570 w 266575"/>
              <a:gd name="connsiteY43" fmla="*/ 161452 h 174833"/>
              <a:gd name="connsiteX44" fmla="*/ 84333 w 266575"/>
              <a:gd name="connsiteY44" fmla="*/ 174272 h 174833"/>
              <a:gd name="connsiteX45" fmla="*/ 89000 w 266575"/>
              <a:gd name="connsiteY45" fmla="*/ 174834 h 174833"/>
              <a:gd name="connsiteX46" fmla="*/ 107003 w 266575"/>
              <a:gd name="connsiteY46" fmla="*/ 157147 h 174833"/>
              <a:gd name="connsiteX47" fmla="*/ 103669 w 266575"/>
              <a:gd name="connsiteY47" fmla="*/ 146947 h 174833"/>
              <a:gd name="connsiteX48" fmla="*/ 102812 w 266575"/>
              <a:gd name="connsiteY48" fmla="*/ 143298 h 174833"/>
              <a:gd name="connsiteX49" fmla="*/ 102812 w 266575"/>
              <a:gd name="connsiteY49" fmla="*/ 135624 h 174833"/>
              <a:gd name="connsiteX50" fmla="*/ 221874 w 266575"/>
              <a:gd name="connsiteY50" fmla="*/ 135624 h 174833"/>
              <a:gd name="connsiteX51" fmla="*/ 226637 w 266575"/>
              <a:gd name="connsiteY51" fmla="*/ 130945 h 174833"/>
              <a:gd name="connsiteX52" fmla="*/ 226637 w 266575"/>
              <a:gd name="connsiteY52" fmla="*/ 101000 h 174833"/>
              <a:gd name="connsiteX53" fmla="*/ 234447 w 266575"/>
              <a:gd name="connsiteY53" fmla="*/ 101000 h 174833"/>
              <a:gd name="connsiteX54" fmla="*/ 239305 w 266575"/>
              <a:gd name="connsiteY54" fmla="*/ 102591 h 174833"/>
              <a:gd name="connsiteX55" fmla="*/ 263924 w 266575"/>
              <a:gd name="connsiteY55" fmla="*/ 96759 h 174833"/>
              <a:gd name="connsiteX56" fmla="*/ 265975 w 266575"/>
              <a:gd name="connsiteY56" fmla="*/ 92016 h 174833"/>
              <a:gd name="connsiteX57" fmla="*/ 262736 w 266575"/>
              <a:gd name="connsiteY57" fmla="*/ 76482 h 174833"/>
              <a:gd name="connsiteX58" fmla="*/ 128529 w 266575"/>
              <a:gd name="connsiteY58" fmla="*/ 96227 h 174833"/>
              <a:gd name="connsiteX59" fmla="*/ 128529 w 266575"/>
              <a:gd name="connsiteY59" fmla="*/ 126173 h 174833"/>
              <a:gd name="connsiteX60" fmla="*/ 98049 w 266575"/>
              <a:gd name="connsiteY60" fmla="*/ 126173 h 174833"/>
              <a:gd name="connsiteX61" fmla="*/ 93287 w 266575"/>
              <a:gd name="connsiteY61" fmla="*/ 130852 h 174833"/>
              <a:gd name="connsiteX62" fmla="*/ 93287 w 266575"/>
              <a:gd name="connsiteY62" fmla="*/ 143204 h 174833"/>
              <a:gd name="connsiteX63" fmla="*/ 95954 w 266575"/>
              <a:gd name="connsiteY63" fmla="*/ 152562 h 174833"/>
              <a:gd name="connsiteX64" fmla="*/ 97478 w 266575"/>
              <a:gd name="connsiteY64" fmla="*/ 157334 h 174833"/>
              <a:gd name="connsiteX65" fmla="*/ 94239 w 266575"/>
              <a:gd name="connsiteY65" fmla="*/ 163885 h 174833"/>
              <a:gd name="connsiteX66" fmla="*/ 86714 w 266575"/>
              <a:gd name="connsiteY66" fmla="*/ 165382 h 174833"/>
              <a:gd name="connsiteX67" fmla="*/ 80882 w 266575"/>
              <a:gd name="connsiteY67" fmla="*/ 154940 h 174833"/>
              <a:gd name="connsiteX68" fmla="*/ 81666 w 266575"/>
              <a:gd name="connsiteY68" fmla="*/ 153123 h 174833"/>
              <a:gd name="connsiteX69" fmla="*/ 84714 w 266575"/>
              <a:gd name="connsiteY69" fmla="*/ 143766 h 174833"/>
              <a:gd name="connsiteX70" fmla="*/ 84714 w 266575"/>
              <a:gd name="connsiteY70" fmla="*/ 130945 h 174833"/>
              <a:gd name="connsiteX71" fmla="*/ 79952 w 266575"/>
              <a:gd name="connsiteY71" fmla="*/ 126266 h 174833"/>
              <a:gd name="connsiteX72" fmla="*/ 49472 w 266575"/>
              <a:gd name="connsiteY72" fmla="*/ 126266 h 174833"/>
              <a:gd name="connsiteX73" fmla="*/ 49472 w 266575"/>
              <a:gd name="connsiteY73" fmla="*/ 96321 h 174833"/>
              <a:gd name="connsiteX74" fmla="*/ 44709 w 266575"/>
              <a:gd name="connsiteY74" fmla="*/ 91642 h 174833"/>
              <a:gd name="connsiteX75" fmla="*/ 32136 w 266575"/>
              <a:gd name="connsiteY75" fmla="*/ 91642 h 174833"/>
              <a:gd name="connsiteX76" fmla="*/ 22611 w 266575"/>
              <a:gd name="connsiteY76" fmla="*/ 94543 h 174833"/>
              <a:gd name="connsiteX77" fmla="*/ 11562 w 266575"/>
              <a:gd name="connsiteY77" fmla="*/ 92578 h 174833"/>
              <a:gd name="connsiteX78" fmla="*/ 9562 w 266575"/>
              <a:gd name="connsiteY78" fmla="*/ 85092 h 174833"/>
              <a:gd name="connsiteX79" fmla="*/ 15563 w 266575"/>
              <a:gd name="connsiteY79" fmla="*/ 79290 h 174833"/>
              <a:gd name="connsiteX80" fmla="*/ 22040 w 266575"/>
              <a:gd name="connsiteY80" fmla="*/ 80132 h 174833"/>
              <a:gd name="connsiteX81" fmla="*/ 31565 w 266575"/>
              <a:gd name="connsiteY81" fmla="*/ 83126 h 174833"/>
              <a:gd name="connsiteX82" fmla="*/ 44709 w 266575"/>
              <a:gd name="connsiteY82" fmla="*/ 83126 h 174833"/>
              <a:gd name="connsiteX83" fmla="*/ 49472 w 266575"/>
              <a:gd name="connsiteY83" fmla="*/ 78447 h 174833"/>
              <a:gd name="connsiteX84" fmla="*/ 49472 w 266575"/>
              <a:gd name="connsiteY84" fmla="*/ 48502 h 174833"/>
              <a:gd name="connsiteX85" fmla="*/ 75189 w 266575"/>
              <a:gd name="connsiteY85" fmla="*/ 48502 h 174833"/>
              <a:gd name="connsiteX86" fmla="*/ 75189 w 266575"/>
              <a:gd name="connsiteY86" fmla="*/ 56082 h 174833"/>
              <a:gd name="connsiteX87" fmla="*/ 73570 w 266575"/>
              <a:gd name="connsiteY87" fmla="*/ 60855 h 174833"/>
              <a:gd name="connsiteX88" fmla="*/ 71570 w 266575"/>
              <a:gd name="connsiteY88" fmla="*/ 74798 h 174833"/>
              <a:gd name="connsiteX89" fmla="*/ 84333 w 266575"/>
              <a:gd name="connsiteY89" fmla="*/ 87150 h 174833"/>
              <a:gd name="connsiteX90" fmla="*/ 100049 w 266575"/>
              <a:gd name="connsiteY90" fmla="*/ 84156 h 174833"/>
              <a:gd name="connsiteX91" fmla="*/ 107003 w 266575"/>
              <a:gd name="connsiteY91" fmla="*/ 70119 h 174833"/>
              <a:gd name="connsiteX92" fmla="*/ 102812 w 266575"/>
              <a:gd name="connsiteY92" fmla="*/ 58889 h 174833"/>
              <a:gd name="connsiteX93" fmla="*/ 102812 w 266575"/>
              <a:gd name="connsiteY93" fmla="*/ 48502 h 174833"/>
              <a:gd name="connsiteX94" fmla="*/ 128529 w 266575"/>
              <a:gd name="connsiteY94" fmla="*/ 48502 h 174833"/>
              <a:gd name="connsiteX95" fmla="*/ 128529 w 266575"/>
              <a:gd name="connsiteY95" fmla="*/ 78447 h 174833"/>
              <a:gd name="connsiteX96" fmla="*/ 133292 w 266575"/>
              <a:gd name="connsiteY96" fmla="*/ 83126 h 174833"/>
              <a:gd name="connsiteX97" fmla="*/ 145960 w 266575"/>
              <a:gd name="connsiteY97" fmla="*/ 83126 h 174833"/>
              <a:gd name="connsiteX98" fmla="*/ 155485 w 266575"/>
              <a:gd name="connsiteY98" fmla="*/ 80506 h 174833"/>
              <a:gd name="connsiteX99" fmla="*/ 167105 w 266575"/>
              <a:gd name="connsiteY99" fmla="*/ 82191 h 174833"/>
              <a:gd name="connsiteX100" fmla="*/ 168534 w 266575"/>
              <a:gd name="connsiteY100" fmla="*/ 89583 h 174833"/>
              <a:gd name="connsiteX101" fmla="*/ 162533 w 266575"/>
              <a:gd name="connsiteY101" fmla="*/ 95385 h 174833"/>
              <a:gd name="connsiteX102" fmla="*/ 156056 w 266575"/>
              <a:gd name="connsiteY102" fmla="*/ 94543 h 174833"/>
              <a:gd name="connsiteX103" fmla="*/ 146531 w 266575"/>
              <a:gd name="connsiteY103" fmla="*/ 91548 h 174833"/>
              <a:gd name="connsiteX104" fmla="*/ 133387 w 266575"/>
              <a:gd name="connsiteY104" fmla="*/ 91548 h 174833"/>
              <a:gd name="connsiteX105" fmla="*/ 128530 w 266575"/>
              <a:gd name="connsiteY105" fmla="*/ 96133 h 174833"/>
              <a:gd name="connsiteX106" fmla="*/ 128529 w 266575"/>
              <a:gd name="connsiteY106" fmla="*/ 96227 h 174833"/>
              <a:gd name="connsiteX107" fmla="*/ 257212 w 266575"/>
              <a:gd name="connsiteY107" fmla="*/ 89677 h 174833"/>
              <a:gd name="connsiteX108" fmla="*/ 251116 w 266575"/>
              <a:gd name="connsiteY108" fmla="*/ 95385 h 174833"/>
              <a:gd name="connsiteX109" fmla="*/ 244734 w 266575"/>
              <a:gd name="connsiteY109" fmla="*/ 94543 h 174833"/>
              <a:gd name="connsiteX110" fmla="*/ 235209 w 266575"/>
              <a:gd name="connsiteY110" fmla="*/ 91548 h 174833"/>
              <a:gd name="connsiteX111" fmla="*/ 221874 w 266575"/>
              <a:gd name="connsiteY111" fmla="*/ 91548 h 174833"/>
              <a:gd name="connsiteX112" fmla="*/ 217112 w 266575"/>
              <a:gd name="connsiteY112" fmla="*/ 96227 h 174833"/>
              <a:gd name="connsiteX113" fmla="*/ 217112 w 266575"/>
              <a:gd name="connsiteY113" fmla="*/ 126173 h 174833"/>
              <a:gd name="connsiteX114" fmla="*/ 138054 w 266575"/>
              <a:gd name="connsiteY114" fmla="*/ 126173 h 174833"/>
              <a:gd name="connsiteX115" fmla="*/ 138054 w 266575"/>
              <a:gd name="connsiteY115" fmla="*/ 100906 h 174833"/>
              <a:gd name="connsiteX116" fmla="*/ 145865 w 266575"/>
              <a:gd name="connsiteY116" fmla="*/ 100906 h 174833"/>
              <a:gd name="connsiteX117" fmla="*/ 150722 w 266575"/>
              <a:gd name="connsiteY117" fmla="*/ 102497 h 174833"/>
              <a:gd name="connsiteX118" fmla="*/ 175341 w 266575"/>
              <a:gd name="connsiteY118" fmla="*/ 96665 h 174833"/>
              <a:gd name="connsiteX119" fmla="*/ 177392 w 266575"/>
              <a:gd name="connsiteY119" fmla="*/ 91923 h 174833"/>
              <a:gd name="connsiteX120" fmla="*/ 174249 w 266575"/>
              <a:gd name="connsiteY120" fmla="*/ 76482 h 174833"/>
              <a:gd name="connsiteX121" fmla="*/ 149579 w 266575"/>
              <a:gd name="connsiteY121" fmla="*/ 72926 h 174833"/>
              <a:gd name="connsiteX122" fmla="*/ 145865 w 266575"/>
              <a:gd name="connsiteY122" fmla="*/ 73768 h 174833"/>
              <a:gd name="connsiteX123" fmla="*/ 138054 w 266575"/>
              <a:gd name="connsiteY123" fmla="*/ 73768 h 174833"/>
              <a:gd name="connsiteX124" fmla="*/ 138054 w 266575"/>
              <a:gd name="connsiteY124" fmla="*/ 48502 h 174833"/>
              <a:gd name="connsiteX125" fmla="*/ 168439 w 266575"/>
              <a:gd name="connsiteY125" fmla="*/ 48502 h 174833"/>
              <a:gd name="connsiteX126" fmla="*/ 173201 w 266575"/>
              <a:gd name="connsiteY126" fmla="*/ 43823 h 174833"/>
              <a:gd name="connsiteX127" fmla="*/ 173201 w 266575"/>
              <a:gd name="connsiteY127" fmla="*/ 31471 h 174833"/>
              <a:gd name="connsiteX128" fmla="*/ 170630 w 266575"/>
              <a:gd name="connsiteY128" fmla="*/ 22113 h 174833"/>
              <a:gd name="connsiteX129" fmla="*/ 169106 w 266575"/>
              <a:gd name="connsiteY129" fmla="*/ 17340 h 174833"/>
              <a:gd name="connsiteX130" fmla="*/ 172344 w 266575"/>
              <a:gd name="connsiteY130" fmla="*/ 10790 h 174833"/>
              <a:gd name="connsiteX131" fmla="*/ 179869 w 266575"/>
              <a:gd name="connsiteY131" fmla="*/ 9293 h 174833"/>
              <a:gd name="connsiteX132" fmla="*/ 185774 w 266575"/>
              <a:gd name="connsiteY132" fmla="*/ 15188 h 174833"/>
              <a:gd name="connsiteX133" fmla="*/ 184822 w 266575"/>
              <a:gd name="connsiteY133" fmla="*/ 21551 h 174833"/>
              <a:gd name="connsiteX134" fmla="*/ 181869 w 266575"/>
              <a:gd name="connsiteY134" fmla="*/ 30909 h 174833"/>
              <a:gd name="connsiteX135" fmla="*/ 181869 w 266575"/>
              <a:gd name="connsiteY135" fmla="*/ 43823 h 174833"/>
              <a:gd name="connsiteX136" fmla="*/ 186632 w 266575"/>
              <a:gd name="connsiteY136" fmla="*/ 48502 h 174833"/>
              <a:gd name="connsiteX137" fmla="*/ 217112 w 266575"/>
              <a:gd name="connsiteY137" fmla="*/ 48502 h 174833"/>
              <a:gd name="connsiteX138" fmla="*/ 217112 w 266575"/>
              <a:gd name="connsiteY138" fmla="*/ 78447 h 174833"/>
              <a:gd name="connsiteX139" fmla="*/ 221874 w 266575"/>
              <a:gd name="connsiteY139" fmla="*/ 83126 h 174833"/>
              <a:gd name="connsiteX140" fmla="*/ 234447 w 266575"/>
              <a:gd name="connsiteY140" fmla="*/ 83126 h 174833"/>
              <a:gd name="connsiteX141" fmla="*/ 243972 w 266575"/>
              <a:gd name="connsiteY141" fmla="*/ 80225 h 174833"/>
              <a:gd name="connsiteX142" fmla="*/ 255021 w 266575"/>
              <a:gd name="connsiteY142" fmla="*/ 82191 h 174833"/>
              <a:gd name="connsiteX143" fmla="*/ 257212 w 266575"/>
              <a:gd name="connsiteY143" fmla="*/ 89677 h 17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66575" h="174833">
                <a:moveTo>
                  <a:pt x="262736" y="76482"/>
                </a:moveTo>
                <a:cubicBezTo>
                  <a:pt x="257034" y="69487"/>
                  <a:pt x="246955" y="67690"/>
                  <a:pt x="239114" y="72271"/>
                </a:cubicBezTo>
                <a:cubicBezTo>
                  <a:pt x="237685" y="73091"/>
                  <a:pt x="236094" y="73602"/>
                  <a:pt x="234447" y="73768"/>
                </a:cubicBezTo>
                <a:lnTo>
                  <a:pt x="226637" y="73768"/>
                </a:lnTo>
                <a:lnTo>
                  <a:pt x="226637" y="43823"/>
                </a:lnTo>
                <a:cubicBezTo>
                  <a:pt x="226586" y="41260"/>
                  <a:pt x="224483" y="39194"/>
                  <a:pt x="221874" y="39144"/>
                </a:cubicBezTo>
                <a:lnTo>
                  <a:pt x="191394" y="39144"/>
                </a:lnTo>
                <a:lnTo>
                  <a:pt x="191394" y="31471"/>
                </a:lnTo>
                <a:cubicBezTo>
                  <a:pt x="191569" y="29782"/>
                  <a:pt x="192122" y="28152"/>
                  <a:pt x="193013" y="26698"/>
                </a:cubicBezTo>
                <a:cubicBezTo>
                  <a:pt x="198079" y="18293"/>
                  <a:pt x="195251" y="7445"/>
                  <a:pt x="186696" y="2468"/>
                </a:cubicBezTo>
                <a:cubicBezTo>
                  <a:pt x="180356" y="-1220"/>
                  <a:pt x="172369" y="-741"/>
                  <a:pt x="166534" y="3678"/>
                </a:cubicBezTo>
                <a:cubicBezTo>
                  <a:pt x="162106" y="6987"/>
                  <a:pt x="159528" y="12156"/>
                  <a:pt x="159581" y="17621"/>
                </a:cubicBezTo>
                <a:cubicBezTo>
                  <a:pt x="159532" y="21345"/>
                  <a:pt x="160701" y="24985"/>
                  <a:pt x="162914" y="28008"/>
                </a:cubicBezTo>
                <a:cubicBezTo>
                  <a:pt x="163494" y="29137"/>
                  <a:pt x="163757" y="30396"/>
                  <a:pt x="163676" y="31658"/>
                </a:cubicBezTo>
                <a:lnTo>
                  <a:pt x="163676" y="39331"/>
                </a:lnTo>
                <a:lnTo>
                  <a:pt x="98049" y="39331"/>
                </a:lnTo>
                <a:cubicBezTo>
                  <a:pt x="95440" y="39381"/>
                  <a:pt x="93337" y="41447"/>
                  <a:pt x="93287" y="44010"/>
                </a:cubicBezTo>
                <a:lnTo>
                  <a:pt x="93287" y="60855"/>
                </a:lnTo>
                <a:cubicBezTo>
                  <a:pt x="93304" y="62135"/>
                  <a:pt x="93855" y="63353"/>
                  <a:pt x="94811" y="64223"/>
                </a:cubicBezTo>
                <a:cubicBezTo>
                  <a:pt x="98169" y="67428"/>
                  <a:pt x="98247" y="72701"/>
                  <a:pt x="94984" y="76000"/>
                </a:cubicBezTo>
                <a:cubicBezTo>
                  <a:pt x="94750" y="76238"/>
                  <a:pt x="94501" y="76461"/>
                  <a:pt x="94239" y="76669"/>
                </a:cubicBezTo>
                <a:cubicBezTo>
                  <a:pt x="92101" y="78287"/>
                  <a:pt x="89307" y="78809"/>
                  <a:pt x="86714" y="78073"/>
                </a:cubicBezTo>
                <a:cubicBezTo>
                  <a:pt x="83790" y="77328"/>
                  <a:pt x="81520" y="75062"/>
                  <a:pt x="80809" y="72178"/>
                </a:cubicBezTo>
                <a:cubicBezTo>
                  <a:pt x="80107" y="69914"/>
                  <a:pt x="80419" y="67464"/>
                  <a:pt x="81666" y="65440"/>
                </a:cubicBezTo>
                <a:cubicBezTo>
                  <a:pt x="83465" y="62621"/>
                  <a:pt x="84513" y="59403"/>
                  <a:pt x="84714" y="56082"/>
                </a:cubicBezTo>
                <a:lnTo>
                  <a:pt x="84714" y="43823"/>
                </a:lnTo>
                <a:cubicBezTo>
                  <a:pt x="84663" y="41260"/>
                  <a:pt x="82561" y="39194"/>
                  <a:pt x="79952" y="39144"/>
                </a:cubicBezTo>
                <a:lnTo>
                  <a:pt x="44709" y="39144"/>
                </a:lnTo>
                <a:cubicBezTo>
                  <a:pt x="42100" y="39194"/>
                  <a:pt x="39997" y="41260"/>
                  <a:pt x="39947" y="43823"/>
                </a:cubicBezTo>
                <a:lnTo>
                  <a:pt x="39947" y="73768"/>
                </a:lnTo>
                <a:lnTo>
                  <a:pt x="32136" y="73768"/>
                </a:lnTo>
                <a:cubicBezTo>
                  <a:pt x="30417" y="73597"/>
                  <a:pt x="28758" y="73053"/>
                  <a:pt x="27278" y="72178"/>
                </a:cubicBezTo>
                <a:cubicBezTo>
                  <a:pt x="23196" y="69744"/>
                  <a:pt x="18296" y="69003"/>
                  <a:pt x="13658" y="70119"/>
                </a:cubicBezTo>
                <a:cubicBezTo>
                  <a:pt x="7310" y="71714"/>
                  <a:pt x="2325" y="76540"/>
                  <a:pt x="608" y="82752"/>
                </a:cubicBezTo>
                <a:cubicBezTo>
                  <a:pt x="-851" y="88113"/>
                  <a:pt x="349" y="93836"/>
                  <a:pt x="3847" y="98193"/>
                </a:cubicBezTo>
                <a:cubicBezTo>
                  <a:pt x="9447" y="105363"/>
                  <a:pt x="19580" y="107362"/>
                  <a:pt x="27564" y="102872"/>
                </a:cubicBezTo>
                <a:cubicBezTo>
                  <a:pt x="28947" y="102027"/>
                  <a:pt x="30514" y="101514"/>
                  <a:pt x="32136" y="101374"/>
                </a:cubicBezTo>
                <a:lnTo>
                  <a:pt x="39947" y="101374"/>
                </a:lnTo>
                <a:lnTo>
                  <a:pt x="39947" y="130945"/>
                </a:lnTo>
                <a:cubicBezTo>
                  <a:pt x="39947" y="133529"/>
                  <a:pt x="42079" y="135624"/>
                  <a:pt x="44709" y="135624"/>
                </a:cubicBezTo>
                <a:lnTo>
                  <a:pt x="75189" y="135624"/>
                </a:lnTo>
                <a:lnTo>
                  <a:pt x="75189" y="143298"/>
                </a:lnTo>
                <a:cubicBezTo>
                  <a:pt x="75014" y="144986"/>
                  <a:pt x="74461" y="146616"/>
                  <a:pt x="73570" y="148070"/>
                </a:cubicBezTo>
                <a:cubicBezTo>
                  <a:pt x="71073" y="152076"/>
                  <a:pt x="70351" y="156910"/>
                  <a:pt x="71570" y="161452"/>
                </a:cubicBezTo>
                <a:cubicBezTo>
                  <a:pt x="73121" y="167695"/>
                  <a:pt x="78015" y="172610"/>
                  <a:pt x="84333" y="174272"/>
                </a:cubicBezTo>
                <a:cubicBezTo>
                  <a:pt x="85860" y="174643"/>
                  <a:pt x="87427" y="174832"/>
                  <a:pt x="89000" y="174834"/>
                </a:cubicBezTo>
                <a:cubicBezTo>
                  <a:pt x="98943" y="174834"/>
                  <a:pt x="107003" y="166915"/>
                  <a:pt x="107003" y="157147"/>
                </a:cubicBezTo>
                <a:cubicBezTo>
                  <a:pt x="107010" y="153487"/>
                  <a:pt x="105844" y="149918"/>
                  <a:pt x="103669" y="146947"/>
                </a:cubicBezTo>
                <a:cubicBezTo>
                  <a:pt x="103005" y="145847"/>
                  <a:pt x="102706" y="144572"/>
                  <a:pt x="102812" y="143298"/>
                </a:cubicBezTo>
                <a:lnTo>
                  <a:pt x="102812" y="135624"/>
                </a:lnTo>
                <a:lnTo>
                  <a:pt x="221874" y="135624"/>
                </a:lnTo>
                <a:cubicBezTo>
                  <a:pt x="224504" y="135624"/>
                  <a:pt x="226637" y="133529"/>
                  <a:pt x="226637" y="130945"/>
                </a:cubicBezTo>
                <a:lnTo>
                  <a:pt x="226637" y="101000"/>
                </a:lnTo>
                <a:lnTo>
                  <a:pt x="234447" y="101000"/>
                </a:lnTo>
                <a:cubicBezTo>
                  <a:pt x="236156" y="101215"/>
                  <a:pt x="237806" y="101755"/>
                  <a:pt x="239305" y="102591"/>
                </a:cubicBezTo>
                <a:cubicBezTo>
                  <a:pt x="247742" y="107659"/>
                  <a:pt x="258765" y="105048"/>
                  <a:pt x="263924" y="96759"/>
                </a:cubicBezTo>
                <a:cubicBezTo>
                  <a:pt x="264841" y="95285"/>
                  <a:pt x="265532" y="93688"/>
                  <a:pt x="265975" y="92016"/>
                </a:cubicBezTo>
                <a:cubicBezTo>
                  <a:pt x="267420" y="86625"/>
                  <a:pt x="266223" y="80881"/>
                  <a:pt x="262736" y="76482"/>
                </a:cubicBezTo>
                <a:close/>
                <a:moveTo>
                  <a:pt x="128529" y="96227"/>
                </a:moveTo>
                <a:lnTo>
                  <a:pt x="128529" y="126173"/>
                </a:lnTo>
                <a:lnTo>
                  <a:pt x="98049" y="126173"/>
                </a:lnTo>
                <a:cubicBezTo>
                  <a:pt x="95419" y="126173"/>
                  <a:pt x="93287" y="128268"/>
                  <a:pt x="93287" y="130852"/>
                </a:cubicBezTo>
                <a:lnTo>
                  <a:pt x="93287" y="143204"/>
                </a:lnTo>
                <a:cubicBezTo>
                  <a:pt x="93120" y="146525"/>
                  <a:pt x="94056" y="149809"/>
                  <a:pt x="95954" y="152562"/>
                </a:cubicBezTo>
                <a:cubicBezTo>
                  <a:pt x="96965" y="153953"/>
                  <a:pt x="97498" y="155625"/>
                  <a:pt x="97478" y="157334"/>
                </a:cubicBezTo>
                <a:cubicBezTo>
                  <a:pt x="97508" y="159897"/>
                  <a:pt x="96308" y="162324"/>
                  <a:pt x="94239" y="163885"/>
                </a:cubicBezTo>
                <a:cubicBezTo>
                  <a:pt x="92111" y="165521"/>
                  <a:pt x="89323" y="166076"/>
                  <a:pt x="86714" y="165382"/>
                </a:cubicBezTo>
                <a:cubicBezTo>
                  <a:pt x="82169" y="164081"/>
                  <a:pt x="79558" y="159406"/>
                  <a:pt x="80882" y="154940"/>
                </a:cubicBezTo>
                <a:cubicBezTo>
                  <a:pt x="81070" y="154307"/>
                  <a:pt x="81333" y="153697"/>
                  <a:pt x="81666" y="153123"/>
                </a:cubicBezTo>
                <a:cubicBezTo>
                  <a:pt x="83450" y="150298"/>
                  <a:pt x="84497" y="147084"/>
                  <a:pt x="84714" y="143766"/>
                </a:cubicBezTo>
                <a:lnTo>
                  <a:pt x="84714" y="130945"/>
                </a:lnTo>
                <a:cubicBezTo>
                  <a:pt x="84714" y="128361"/>
                  <a:pt x="82582" y="126266"/>
                  <a:pt x="79952" y="126266"/>
                </a:cubicBezTo>
                <a:lnTo>
                  <a:pt x="49472" y="126266"/>
                </a:lnTo>
                <a:lnTo>
                  <a:pt x="49472" y="96321"/>
                </a:lnTo>
                <a:cubicBezTo>
                  <a:pt x="49472" y="93737"/>
                  <a:pt x="47339" y="91642"/>
                  <a:pt x="44709" y="91642"/>
                </a:cubicBezTo>
                <a:lnTo>
                  <a:pt x="32136" y="91642"/>
                </a:lnTo>
                <a:cubicBezTo>
                  <a:pt x="28771" y="91849"/>
                  <a:pt x="25505" y="92844"/>
                  <a:pt x="22611" y="94543"/>
                </a:cubicBezTo>
                <a:cubicBezTo>
                  <a:pt x="18960" y="96766"/>
                  <a:pt x="14188" y="95918"/>
                  <a:pt x="11562" y="92578"/>
                </a:cubicBezTo>
                <a:cubicBezTo>
                  <a:pt x="9699" y="90549"/>
                  <a:pt x="8953" y="87758"/>
                  <a:pt x="9562" y="85092"/>
                </a:cubicBezTo>
                <a:cubicBezTo>
                  <a:pt x="10357" y="82239"/>
                  <a:pt x="12647" y="80025"/>
                  <a:pt x="15563" y="79290"/>
                </a:cubicBezTo>
                <a:cubicBezTo>
                  <a:pt x="17749" y="78709"/>
                  <a:pt x="20082" y="79012"/>
                  <a:pt x="22040" y="80132"/>
                </a:cubicBezTo>
                <a:cubicBezTo>
                  <a:pt x="24916" y="81884"/>
                  <a:pt x="28187" y="82913"/>
                  <a:pt x="31565" y="83126"/>
                </a:cubicBezTo>
                <a:lnTo>
                  <a:pt x="44709" y="83126"/>
                </a:lnTo>
                <a:cubicBezTo>
                  <a:pt x="47339" y="83126"/>
                  <a:pt x="49472" y="81032"/>
                  <a:pt x="49472" y="78447"/>
                </a:cubicBezTo>
                <a:lnTo>
                  <a:pt x="49472" y="48502"/>
                </a:lnTo>
                <a:lnTo>
                  <a:pt x="75189" y="48502"/>
                </a:lnTo>
                <a:lnTo>
                  <a:pt x="75189" y="56082"/>
                </a:lnTo>
                <a:cubicBezTo>
                  <a:pt x="74986" y="57765"/>
                  <a:pt x="74435" y="59389"/>
                  <a:pt x="73570" y="60855"/>
                </a:cubicBezTo>
                <a:cubicBezTo>
                  <a:pt x="70899" y="65006"/>
                  <a:pt x="70171" y="70083"/>
                  <a:pt x="71570" y="74798"/>
                </a:cubicBezTo>
                <a:cubicBezTo>
                  <a:pt x="73253" y="80871"/>
                  <a:pt x="78127" y="85588"/>
                  <a:pt x="84333" y="87150"/>
                </a:cubicBezTo>
                <a:cubicBezTo>
                  <a:pt x="89761" y="88592"/>
                  <a:pt x="95563" y="87486"/>
                  <a:pt x="100049" y="84156"/>
                </a:cubicBezTo>
                <a:cubicBezTo>
                  <a:pt x="104481" y="80808"/>
                  <a:pt x="107055" y="75611"/>
                  <a:pt x="107003" y="70119"/>
                </a:cubicBezTo>
                <a:cubicBezTo>
                  <a:pt x="107025" y="66003"/>
                  <a:pt x="105537" y="62016"/>
                  <a:pt x="102812" y="58889"/>
                </a:cubicBezTo>
                <a:lnTo>
                  <a:pt x="102812" y="48502"/>
                </a:lnTo>
                <a:lnTo>
                  <a:pt x="128529" y="48502"/>
                </a:lnTo>
                <a:lnTo>
                  <a:pt x="128529" y="78447"/>
                </a:lnTo>
                <a:cubicBezTo>
                  <a:pt x="128529" y="81032"/>
                  <a:pt x="130661" y="83126"/>
                  <a:pt x="133292" y="83126"/>
                </a:cubicBezTo>
                <a:lnTo>
                  <a:pt x="145960" y="83126"/>
                </a:lnTo>
                <a:cubicBezTo>
                  <a:pt x="149341" y="83297"/>
                  <a:pt x="152686" y="82376"/>
                  <a:pt x="155485" y="80506"/>
                </a:cubicBezTo>
                <a:cubicBezTo>
                  <a:pt x="159214" y="78010"/>
                  <a:pt x="164269" y="78743"/>
                  <a:pt x="167105" y="82191"/>
                </a:cubicBezTo>
                <a:cubicBezTo>
                  <a:pt x="168697" y="84315"/>
                  <a:pt x="169223" y="87034"/>
                  <a:pt x="168534" y="89583"/>
                </a:cubicBezTo>
                <a:cubicBezTo>
                  <a:pt x="167739" y="92436"/>
                  <a:pt x="165449" y="94650"/>
                  <a:pt x="162533" y="95385"/>
                </a:cubicBezTo>
                <a:cubicBezTo>
                  <a:pt x="160347" y="95966"/>
                  <a:pt x="158014" y="95663"/>
                  <a:pt x="156056" y="94543"/>
                </a:cubicBezTo>
                <a:cubicBezTo>
                  <a:pt x="153169" y="92814"/>
                  <a:pt x="149904" y="91788"/>
                  <a:pt x="146531" y="91548"/>
                </a:cubicBezTo>
                <a:lnTo>
                  <a:pt x="133387" y="91548"/>
                </a:lnTo>
                <a:cubicBezTo>
                  <a:pt x="130757" y="91497"/>
                  <a:pt x="128583" y="93549"/>
                  <a:pt x="128530" y="96133"/>
                </a:cubicBezTo>
                <a:cubicBezTo>
                  <a:pt x="128529" y="96164"/>
                  <a:pt x="128529" y="96196"/>
                  <a:pt x="128529" y="96227"/>
                </a:cubicBezTo>
                <a:close/>
                <a:moveTo>
                  <a:pt x="257212" y="89677"/>
                </a:moveTo>
                <a:cubicBezTo>
                  <a:pt x="256371" y="92517"/>
                  <a:pt x="254044" y="94696"/>
                  <a:pt x="251116" y="95385"/>
                </a:cubicBezTo>
                <a:cubicBezTo>
                  <a:pt x="248961" y="95972"/>
                  <a:pt x="246655" y="95668"/>
                  <a:pt x="244734" y="94543"/>
                </a:cubicBezTo>
                <a:cubicBezTo>
                  <a:pt x="241841" y="92827"/>
                  <a:pt x="238579" y="91802"/>
                  <a:pt x="235209" y="91548"/>
                </a:cubicBezTo>
                <a:lnTo>
                  <a:pt x="221874" y="91548"/>
                </a:lnTo>
                <a:cubicBezTo>
                  <a:pt x="219244" y="91548"/>
                  <a:pt x="217112" y="93643"/>
                  <a:pt x="217112" y="96227"/>
                </a:cubicBezTo>
                <a:lnTo>
                  <a:pt x="217112" y="126173"/>
                </a:lnTo>
                <a:lnTo>
                  <a:pt x="138054" y="126173"/>
                </a:lnTo>
                <a:lnTo>
                  <a:pt x="138054" y="100906"/>
                </a:lnTo>
                <a:lnTo>
                  <a:pt x="145865" y="100906"/>
                </a:lnTo>
                <a:cubicBezTo>
                  <a:pt x="147574" y="101121"/>
                  <a:pt x="149224" y="101661"/>
                  <a:pt x="150722" y="102497"/>
                </a:cubicBezTo>
                <a:cubicBezTo>
                  <a:pt x="159160" y="107566"/>
                  <a:pt x="170182" y="104955"/>
                  <a:pt x="175341" y="96665"/>
                </a:cubicBezTo>
                <a:cubicBezTo>
                  <a:pt x="176258" y="95192"/>
                  <a:pt x="176949" y="93594"/>
                  <a:pt x="177392" y="91923"/>
                </a:cubicBezTo>
                <a:cubicBezTo>
                  <a:pt x="178833" y="86575"/>
                  <a:pt x="177672" y="80874"/>
                  <a:pt x="174249" y="76482"/>
                </a:cubicBezTo>
                <a:cubicBezTo>
                  <a:pt x="168226" y="69162"/>
                  <a:pt x="157489" y="67614"/>
                  <a:pt x="149579" y="72926"/>
                </a:cubicBezTo>
                <a:cubicBezTo>
                  <a:pt x="148460" y="73578"/>
                  <a:pt x="147162" y="73872"/>
                  <a:pt x="145865" y="73768"/>
                </a:cubicBezTo>
                <a:lnTo>
                  <a:pt x="138054" y="73768"/>
                </a:lnTo>
                <a:lnTo>
                  <a:pt x="138054" y="48502"/>
                </a:lnTo>
                <a:lnTo>
                  <a:pt x="168439" y="48502"/>
                </a:lnTo>
                <a:cubicBezTo>
                  <a:pt x="171069" y="48502"/>
                  <a:pt x="173201" y="46407"/>
                  <a:pt x="173201" y="43823"/>
                </a:cubicBezTo>
                <a:lnTo>
                  <a:pt x="173201" y="31471"/>
                </a:lnTo>
                <a:cubicBezTo>
                  <a:pt x="173396" y="28160"/>
                  <a:pt x="172493" y="24877"/>
                  <a:pt x="170630" y="22113"/>
                </a:cubicBezTo>
                <a:cubicBezTo>
                  <a:pt x="169619" y="20721"/>
                  <a:pt x="169085" y="19050"/>
                  <a:pt x="169106" y="17340"/>
                </a:cubicBezTo>
                <a:cubicBezTo>
                  <a:pt x="169076" y="14778"/>
                  <a:pt x="170275" y="12351"/>
                  <a:pt x="172344" y="10790"/>
                </a:cubicBezTo>
                <a:cubicBezTo>
                  <a:pt x="174472" y="9153"/>
                  <a:pt x="177261" y="8599"/>
                  <a:pt x="179869" y="9293"/>
                </a:cubicBezTo>
                <a:cubicBezTo>
                  <a:pt x="182772" y="10073"/>
                  <a:pt x="185026" y="12324"/>
                  <a:pt x="185774" y="15188"/>
                </a:cubicBezTo>
                <a:cubicBezTo>
                  <a:pt x="186408" y="17345"/>
                  <a:pt x="186060" y="19665"/>
                  <a:pt x="184822" y="21551"/>
                </a:cubicBezTo>
                <a:cubicBezTo>
                  <a:pt x="183109" y="24402"/>
                  <a:pt x="182098" y="27607"/>
                  <a:pt x="181869" y="30909"/>
                </a:cubicBezTo>
                <a:lnTo>
                  <a:pt x="181869" y="43823"/>
                </a:lnTo>
                <a:cubicBezTo>
                  <a:pt x="181869" y="46407"/>
                  <a:pt x="184001" y="48502"/>
                  <a:pt x="186632" y="48502"/>
                </a:cubicBezTo>
                <a:lnTo>
                  <a:pt x="217112" y="48502"/>
                </a:lnTo>
                <a:lnTo>
                  <a:pt x="217112" y="78447"/>
                </a:lnTo>
                <a:cubicBezTo>
                  <a:pt x="217112" y="81032"/>
                  <a:pt x="219244" y="83126"/>
                  <a:pt x="221874" y="83126"/>
                </a:cubicBezTo>
                <a:lnTo>
                  <a:pt x="234447" y="83126"/>
                </a:lnTo>
                <a:cubicBezTo>
                  <a:pt x="237809" y="82905"/>
                  <a:pt x="241072" y="81912"/>
                  <a:pt x="243972" y="80225"/>
                </a:cubicBezTo>
                <a:cubicBezTo>
                  <a:pt x="247632" y="78047"/>
                  <a:pt x="252371" y="78890"/>
                  <a:pt x="255021" y="82191"/>
                </a:cubicBezTo>
                <a:cubicBezTo>
                  <a:pt x="256938" y="84192"/>
                  <a:pt x="257754" y="86980"/>
                  <a:pt x="257212" y="89677"/>
                </a:cubicBezTo>
                <a:close/>
              </a:path>
            </a:pathLst>
          </a:custGeom>
          <a:solidFill>
            <a:schemeClr val="accent1"/>
          </a:solidFill>
          <a:ln w="9525" cap="flat">
            <a:noFill/>
            <a:prstDash val="solid"/>
            <a:miter/>
          </a:ln>
        </p:spPr>
        <p:txBody>
          <a:bodyPr rtlCol="0" anchor="ctr"/>
          <a:lstStyle/>
          <a:p>
            <a:endParaRPr lang="en-US"/>
          </a:p>
        </p:txBody>
      </p:sp>
      <p:grpSp>
        <p:nvGrpSpPr>
          <p:cNvPr id="925" name="Graphic 541">
            <a:extLst>
              <a:ext uri="{FF2B5EF4-FFF2-40B4-BE49-F238E27FC236}">
                <a16:creationId xmlns:a16="http://schemas.microsoft.com/office/drawing/2014/main" id="{E737BB5F-948B-DC4F-8DF7-4F7F8E60C2F4}"/>
              </a:ext>
            </a:extLst>
          </p:cNvPr>
          <p:cNvGrpSpPr/>
          <p:nvPr userDrawn="1"/>
        </p:nvGrpSpPr>
        <p:grpSpPr>
          <a:xfrm>
            <a:off x="4562321" y="2949071"/>
            <a:ext cx="270689" cy="286239"/>
            <a:chOff x="4686042" y="3865580"/>
            <a:chExt cx="203373" cy="215055"/>
          </a:xfrm>
          <a:solidFill>
            <a:schemeClr val="accent1"/>
          </a:solidFill>
        </p:grpSpPr>
        <p:sp>
          <p:nvSpPr>
            <p:cNvPr id="926" name="Freeform 925">
              <a:extLst>
                <a:ext uri="{FF2B5EF4-FFF2-40B4-BE49-F238E27FC236}">
                  <a16:creationId xmlns:a16="http://schemas.microsoft.com/office/drawing/2014/main" id="{113AC0C3-A659-2F47-B9DB-572B96695E18}"/>
                </a:ext>
              </a:extLst>
            </p:cNvPr>
            <p:cNvSpPr/>
            <p:nvPr/>
          </p:nvSpPr>
          <p:spPr>
            <a:xfrm>
              <a:off x="4686042" y="3872526"/>
              <a:ext cx="203373" cy="96779"/>
            </a:xfrm>
            <a:custGeom>
              <a:avLst/>
              <a:gdLst>
                <a:gd name="connsiteX0" fmla="*/ 150575 w 203373"/>
                <a:gd name="connsiteY0" fmla="*/ 96780 h 96779"/>
                <a:gd name="connsiteX1" fmla="*/ 144479 w 203373"/>
                <a:gd name="connsiteY1" fmla="*/ 93494 h 96779"/>
                <a:gd name="connsiteX2" fmla="*/ 126006 w 203373"/>
                <a:gd name="connsiteY2" fmla="*/ 85797 h 96779"/>
                <a:gd name="connsiteX3" fmla="*/ 107533 w 203373"/>
                <a:gd name="connsiteY3" fmla="*/ 93494 h 96779"/>
                <a:gd name="connsiteX4" fmla="*/ 96927 w 203373"/>
                <a:gd name="connsiteY4" fmla="*/ 95012 h 96779"/>
                <a:gd name="connsiteX5" fmla="*/ 95433 w 203373"/>
                <a:gd name="connsiteY5" fmla="*/ 93494 h 96779"/>
                <a:gd name="connsiteX6" fmla="*/ 76961 w 203373"/>
                <a:gd name="connsiteY6" fmla="*/ 85797 h 96779"/>
                <a:gd name="connsiteX7" fmla="*/ 58488 w 203373"/>
                <a:gd name="connsiteY7" fmla="*/ 93494 h 96779"/>
                <a:gd name="connsiteX8" fmla="*/ 47882 w 203373"/>
                <a:gd name="connsiteY8" fmla="*/ 95012 h 96779"/>
                <a:gd name="connsiteX9" fmla="*/ 46388 w 203373"/>
                <a:gd name="connsiteY9" fmla="*/ 93494 h 96779"/>
                <a:gd name="connsiteX10" fmla="*/ 27916 w 203373"/>
                <a:gd name="connsiteY10" fmla="*/ 85797 h 96779"/>
                <a:gd name="connsiteX11" fmla="*/ 11752 w 203373"/>
                <a:gd name="connsiteY11" fmla="*/ 91053 h 96779"/>
                <a:gd name="connsiteX12" fmla="*/ 3439 w 203373"/>
                <a:gd name="connsiteY12" fmla="*/ 91898 h 96779"/>
                <a:gd name="connsiteX13" fmla="*/ 114 w 203373"/>
                <a:gd name="connsiteY13" fmla="*/ 84483 h 96779"/>
                <a:gd name="connsiteX14" fmla="*/ 101714 w 203373"/>
                <a:gd name="connsiteY14" fmla="*/ 0 h 96779"/>
                <a:gd name="connsiteX15" fmla="*/ 203314 w 203373"/>
                <a:gd name="connsiteY15" fmla="*/ 84483 h 96779"/>
                <a:gd name="connsiteX16" fmla="*/ 199527 w 203373"/>
                <a:gd name="connsiteY16" fmla="*/ 91898 h 96779"/>
                <a:gd name="connsiteX17" fmla="*/ 191215 w 203373"/>
                <a:gd name="connsiteY17" fmla="*/ 91053 h 96779"/>
                <a:gd name="connsiteX18" fmla="*/ 175051 w 203373"/>
                <a:gd name="connsiteY18" fmla="*/ 85797 h 96779"/>
                <a:gd name="connsiteX19" fmla="*/ 156578 w 203373"/>
                <a:gd name="connsiteY19" fmla="*/ 93494 h 96779"/>
                <a:gd name="connsiteX20" fmla="*/ 150575 w 203373"/>
                <a:gd name="connsiteY20" fmla="*/ 96780 h 96779"/>
                <a:gd name="connsiteX21" fmla="*/ 28377 w 203373"/>
                <a:gd name="connsiteY21" fmla="*/ 76410 h 96779"/>
                <a:gd name="connsiteX22" fmla="*/ 52854 w 203373"/>
                <a:gd name="connsiteY22" fmla="*/ 85797 h 96779"/>
                <a:gd name="connsiteX23" fmla="*/ 77238 w 203373"/>
                <a:gd name="connsiteY23" fmla="*/ 76410 h 96779"/>
                <a:gd name="connsiteX24" fmla="*/ 101714 w 203373"/>
                <a:gd name="connsiteY24" fmla="*/ 85797 h 96779"/>
                <a:gd name="connsiteX25" fmla="*/ 126098 w 203373"/>
                <a:gd name="connsiteY25" fmla="*/ 76410 h 96779"/>
                <a:gd name="connsiteX26" fmla="*/ 150575 w 203373"/>
                <a:gd name="connsiteY26" fmla="*/ 85797 h 96779"/>
                <a:gd name="connsiteX27" fmla="*/ 174959 w 203373"/>
                <a:gd name="connsiteY27" fmla="*/ 76410 h 96779"/>
                <a:gd name="connsiteX28" fmla="*/ 193431 w 203373"/>
                <a:gd name="connsiteY28" fmla="*/ 81197 h 96779"/>
                <a:gd name="connsiteX29" fmla="*/ 101714 w 203373"/>
                <a:gd name="connsiteY29" fmla="*/ 9293 h 96779"/>
                <a:gd name="connsiteX30" fmla="*/ 9997 w 203373"/>
                <a:gd name="connsiteY30" fmla="*/ 81197 h 96779"/>
                <a:gd name="connsiteX31" fmla="*/ 28377 w 203373"/>
                <a:gd name="connsiteY31" fmla="*/ 76410 h 9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3373" h="96779">
                  <a:moveTo>
                    <a:pt x="150575" y="96780"/>
                  </a:moveTo>
                  <a:cubicBezTo>
                    <a:pt x="148133" y="96775"/>
                    <a:pt x="145852" y="95545"/>
                    <a:pt x="144479" y="93494"/>
                  </a:cubicBezTo>
                  <a:cubicBezTo>
                    <a:pt x="139795" y="88204"/>
                    <a:pt x="132995" y="85371"/>
                    <a:pt x="126006" y="85797"/>
                  </a:cubicBezTo>
                  <a:cubicBezTo>
                    <a:pt x="119016" y="85371"/>
                    <a:pt x="112217" y="88204"/>
                    <a:pt x="107533" y="93494"/>
                  </a:cubicBezTo>
                  <a:cubicBezTo>
                    <a:pt x="105017" y="96890"/>
                    <a:pt x="100268" y="97569"/>
                    <a:pt x="96927" y="95012"/>
                  </a:cubicBezTo>
                  <a:cubicBezTo>
                    <a:pt x="96362" y="94579"/>
                    <a:pt x="95859" y="94068"/>
                    <a:pt x="95433" y="93494"/>
                  </a:cubicBezTo>
                  <a:cubicBezTo>
                    <a:pt x="90750" y="88204"/>
                    <a:pt x="83950" y="85371"/>
                    <a:pt x="76961" y="85797"/>
                  </a:cubicBezTo>
                  <a:cubicBezTo>
                    <a:pt x="69971" y="85371"/>
                    <a:pt x="63172" y="88204"/>
                    <a:pt x="58488" y="93494"/>
                  </a:cubicBezTo>
                  <a:cubicBezTo>
                    <a:pt x="55971" y="96890"/>
                    <a:pt x="51223" y="97569"/>
                    <a:pt x="47882" y="95012"/>
                  </a:cubicBezTo>
                  <a:cubicBezTo>
                    <a:pt x="47317" y="94579"/>
                    <a:pt x="46814" y="94068"/>
                    <a:pt x="46388" y="93494"/>
                  </a:cubicBezTo>
                  <a:cubicBezTo>
                    <a:pt x="41705" y="88204"/>
                    <a:pt x="34905" y="85371"/>
                    <a:pt x="27916" y="85797"/>
                  </a:cubicBezTo>
                  <a:cubicBezTo>
                    <a:pt x="22099" y="85651"/>
                    <a:pt x="16405" y="87503"/>
                    <a:pt x="11752" y="91053"/>
                  </a:cubicBezTo>
                  <a:cubicBezTo>
                    <a:pt x="9419" y="93053"/>
                    <a:pt x="6116" y="93388"/>
                    <a:pt x="3439" y="91898"/>
                  </a:cubicBezTo>
                  <a:cubicBezTo>
                    <a:pt x="914" y="90376"/>
                    <a:pt x="-412" y="87418"/>
                    <a:pt x="114" y="84483"/>
                  </a:cubicBezTo>
                  <a:cubicBezTo>
                    <a:pt x="6395" y="34638"/>
                    <a:pt x="48143" y="0"/>
                    <a:pt x="101714" y="0"/>
                  </a:cubicBezTo>
                  <a:cubicBezTo>
                    <a:pt x="155285" y="0"/>
                    <a:pt x="196849" y="34732"/>
                    <a:pt x="203314" y="84483"/>
                  </a:cubicBezTo>
                  <a:cubicBezTo>
                    <a:pt x="203700" y="87516"/>
                    <a:pt x="202190" y="90473"/>
                    <a:pt x="199527" y="91898"/>
                  </a:cubicBezTo>
                  <a:cubicBezTo>
                    <a:pt x="196851" y="93388"/>
                    <a:pt x="193548" y="93053"/>
                    <a:pt x="191215" y="91053"/>
                  </a:cubicBezTo>
                  <a:cubicBezTo>
                    <a:pt x="186569" y="87490"/>
                    <a:pt x="180869" y="85637"/>
                    <a:pt x="175051" y="85797"/>
                  </a:cubicBezTo>
                  <a:cubicBezTo>
                    <a:pt x="168061" y="85371"/>
                    <a:pt x="161262" y="88204"/>
                    <a:pt x="156578" y="93494"/>
                  </a:cubicBezTo>
                  <a:cubicBezTo>
                    <a:pt x="155246" y="95543"/>
                    <a:pt x="152991" y="96777"/>
                    <a:pt x="150575" y="96780"/>
                  </a:cubicBezTo>
                  <a:close/>
                  <a:moveTo>
                    <a:pt x="28377" y="76410"/>
                  </a:moveTo>
                  <a:cubicBezTo>
                    <a:pt x="37464" y="75952"/>
                    <a:pt x="46330" y="79352"/>
                    <a:pt x="52854" y="85797"/>
                  </a:cubicBezTo>
                  <a:cubicBezTo>
                    <a:pt x="59356" y="79377"/>
                    <a:pt x="68182" y="75979"/>
                    <a:pt x="77238" y="76410"/>
                  </a:cubicBezTo>
                  <a:cubicBezTo>
                    <a:pt x="86325" y="75952"/>
                    <a:pt x="95190" y="79352"/>
                    <a:pt x="101714" y="85797"/>
                  </a:cubicBezTo>
                  <a:cubicBezTo>
                    <a:pt x="108216" y="79377"/>
                    <a:pt x="117043" y="75979"/>
                    <a:pt x="126098" y="76410"/>
                  </a:cubicBezTo>
                  <a:cubicBezTo>
                    <a:pt x="135185" y="75952"/>
                    <a:pt x="144051" y="79352"/>
                    <a:pt x="150575" y="85797"/>
                  </a:cubicBezTo>
                  <a:cubicBezTo>
                    <a:pt x="157076" y="79377"/>
                    <a:pt x="165903" y="75979"/>
                    <a:pt x="174959" y="76410"/>
                  </a:cubicBezTo>
                  <a:cubicBezTo>
                    <a:pt x="181427" y="76291"/>
                    <a:pt x="187808" y="77944"/>
                    <a:pt x="193431" y="81197"/>
                  </a:cubicBezTo>
                  <a:cubicBezTo>
                    <a:pt x="185765" y="38580"/>
                    <a:pt x="148727" y="9293"/>
                    <a:pt x="101714" y="9293"/>
                  </a:cubicBezTo>
                  <a:cubicBezTo>
                    <a:pt x="54701" y="9293"/>
                    <a:pt x="17571" y="38580"/>
                    <a:pt x="9997" y="81197"/>
                  </a:cubicBezTo>
                  <a:cubicBezTo>
                    <a:pt x="15609" y="78002"/>
                    <a:pt x="21945" y="76352"/>
                    <a:pt x="28377" y="76410"/>
                  </a:cubicBezTo>
                  <a:close/>
                </a:path>
              </a:pathLst>
            </a:custGeom>
            <a:grpFill/>
            <a:ln w="9092" cap="flat">
              <a:noFill/>
              <a:prstDash val="solid"/>
              <a:miter/>
            </a:ln>
          </p:spPr>
          <p:txBody>
            <a:bodyPr rtlCol="0" anchor="ctr"/>
            <a:lstStyle/>
            <a:p>
              <a:endParaRPr lang="en-US"/>
            </a:p>
          </p:txBody>
        </p:sp>
        <p:sp>
          <p:nvSpPr>
            <p:cNvPr id="927" name="Freeform 926">
              <a:extLst>
                <a:ext uri="{FF2B5EF4-FFF2-40B4-BE49-F238E27FC236}">
                  <a16:creationId xmlns:a16="http://schemas.microsoft.com/office/drawing/2014/main" id="{03CD44D8-8EE3-7C47-AD68-728828822CB1}"/>
                </a:ext>
              </a:extLst>
            </p:cNvPr>
            <p:cNvSpPr/>
            <p:nvPr/>
          </p:nvSpPr>
          <p:spPr>
            <a:xfrm>
              <a:off x="4783125" y="4046654"/>
              <a:ext cx="35112" cy="33980"/>
            </a:xfrm>
            <a:custGeom>
              <a:avLst/>
              <a:gdLst>
                <a:gd name="connsiteX0" fmla="*/ 17563 w 35112"/>
                <a:gd name="connsiteY0" fmla="*/ 33981 h 33980"/>
                <a:gd name="connsiteX1" fmla="*/ 15715 w 35112"/>
                <a:gd name="connsiteY1" fmla="*/ 33981 h 33980"/>
                <a:gd name="connsiteX2" fmla="*/ 13 w 35112"/>
                <a:gd name="connsiteY2" fmla="*/ 15207 h 33980"/>
                <a:gd name="connsiteX3" fmla="*/ 13 w 35112"/>
                <a:gd name="connsiteY3" fmla="*/ 0 h 33980"/>
                <a:gd name="connsiteX4" fmla="*/ 9250 w 35112"/>
                <a:gd name="connsiteY4" fmla="*/ 0 h 33980"/>
                <a:gd name="connsiteX5" fmla="*/ 9250 w 35112"/>
                <a:gd name="connsiteY5" fmla="*/ 14831 h 33980"/>
                <a:gd name="connsiteX6" fmla="*/ 16639 w 35112"/>
                <a:gd name="connsiteY6" fmla="*/ 24218 h 33980"/>
                <a:gd name="connsiteX7" fmla="*/ 22920 w 35112"/>
                <a:gd name="connsiteY7" fmla="*/ 22247 h 33980"/>
                <a:gd name="connsiteX8" fmla="*/ 25875 w 35112"/>
                <a:gd name="connsiteY8" fmla="*/ 15207 h 33980"/>
                <a:gd name="connsiteX9" fmla="*/ 25875 w 35112"/>
                <a:gd name="connsiteY9" fmla="*/ 11734 h 33980"/>
                <a:gd name="connsiteX10" fmla="*/ 35112 w 35112"/>
                <a:gd name="connsiteY10" fmla="*/ 11734 h 33980"/>
                <a:gd name="connsiteX11" fmla="*/ 35112 w 35112"/>
                <a:gd name="connsiteY11" fmla="*/ 15207 h 33980"/>
                <a:gd name="connsiteX12" fmla="*/ 29200 w 35112"/>
                <a:gd name="connsiteY12" fmla="*/ 29193 h 33980"/>
                <a:gd name="connsiteX13" fmla="*/ 17563 w 35112"/>
                <a:gd name="connsiteY13" fmla="*/ 33981 h 3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112" h="33980">
                  <a:moveTo>
                    <a:pt x="17563" y="33981"/>
                  </a:moveTo>
                  <a:lnTo>
                    <a:pt x="15715" y="33981"/>
                  </a:lnTo>
                  <a:cubicBezTo>
                    <a:pt x="6478" y="32818"/>
                    <a:pt x="-345" y="24660"/>
                    <a:pt x="13" y="15207"/>
                  </a:cubicBezTo>
                  <a:lnTo>
                    <a:pt x="13" y="0"/>
                  </a:lnTo>
                  <a:lnTo>
                    <a:pt x="9250" y="0"/>
                  </a:lnTo>
                  <a:lnTo>
                    <a:pt x="9250" y="14831"/>
                  </a:lnTo>
                  <a:cubicBezTo>
                    <a:pt x="9160" y="19363"/>
                    <a:pt x="12269" y="23313"/>
                    <a:pt x="16639" y="24218"/>
                  </a:cubicBezTo>
                  <a:cubicBezTo>
                    <a:pt x="18917" y="24540"/>
                    <a:pt x="21217" y="23818"/>
                    <a:pt x="22920" y="22247"/>
                  </a:cubicBezTo>
                  <a:cubicBezTo>
                    <a:pt x="24844" y="20434"/>
                    <a:pt x="25919" y="17874"/>
                    <a:pt x="25875" y="15207"/>
                  </a:cubicBezTo>
                  <a:lnTo>
                    <a:pt x="25875" y="11734"/>
                  </a:lnTo>
                  <a:lnTo>
                    <a:pt x="35112" y="11734"/>
                  </a:lnTo>
                  <a:lnTo>
                    <a:pt x="35112" y="15207"/>
                  </a:lnTo>
                  <a:cubicBezTo>
                    <a:pt x="35173" y="20508"/>
                    <a:pt x="33026" y="25589"/>
                    <a:pt x="29200" y="29193"/>
                  </a:cubicBezTo>
                  <a:cubicBezTo>
                    <a:pt x="26040" y="32201"/>
                    <a:pt x="21892" y="33907"/>
                    <a:pt x="17563" y="33981"/>
                  </a:cubicBezTo>
                  <a:close/>
                </a:path>
              </a:pathLst>
            </a:custGeom>
            <a:grpFill/>
            <a:ln w="9092" cap="flat">
              <a:noFill/>
              <a:prstDash val="solid"/>
              <a:miter/>
            </a:ln>
          </p:spPr>
          <p:txBody>
            <a:bodyPr rtlCol="0" anchor="ctr"/>
            <a:lstStyle/>
            <a:p>
              <a:endParaRPr lang="en-US"/>
            </a:p>
          </p:txBody>
        </p:sp>
        <p:sp>
          <p:nvSpPr>
            <p:cNvPr id="928" name="Freeform 927">
              <a:extLst>
                <a:ext uri="{FF2B5EF4-FFF2-40B4-BE49-F238E27FC236}">
                  <a16:creationId xmlns:a16="http://schemas.microsoft.com/office/drawing/2014/main" id="{2B638942-C6D7-5644-9AB9-945442C70614}"/>
                </a:ext>
              </a:extLst>
            </p:cNvPr>
            <p:cNvSpPr/>
            <p:nvPr/>
          </p:nvSpPr>
          <p:spPr>
            <a:xfrm>
              <a:off x="4734186" y="3872807"/>
              <a:ext cx="55695" cy="91804"/>
            </a:xfrm>
            <a:custGeom>
              <a:avLst/>
              <a:gdLst>
                <a:gd name="connsiteX0" fmla="*/ 9236 w 55695"/>
                <a:gd name="connsiteY0" fmla="*/ 91804 h 91804"/>
                <a:gd name="connsiteX1" fmla="*/ 0 w 55695"/>
                <a:gd name="connsiteY1" fmla="*/ 91804 h 91804"/>
                <a:gd name="connsiteX2" fmla="*/ 52093 w 55695"/>
                <a:gd name="connsiteY2" fmla="*/ 0 h 91804"/>
                <a:gd name="connsiteX3" fmla="*/ 55695 w 55695"/>
                <a:gd name="connsiteY3" fmla="*/ 8636 h 91804"/>
                <a:gd name="connsiteX4" fmla="*/ 9236 w 55695"/>
                <a:gd name="connsiteY4" fmla="*/ 91804 h 9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95" h="91804">
                  <a:moveTo>
                    <a:pt x="9236" y="91804"/>
                  </a:moveTo>
                  <a:lnTo>
                    <a:pt x="0" y="91804"/>
                  </a:lnTo>
                  <a:cubicBezTo>
                    <a:pt x="0" y="49657"/>
                    <a:pt x="20505" y="13611"/>
                    <a:pt x="52093" y="0"/>
                  </a:cubicBezTo>
                  <a:lnTo>
                    <a:pt x="55695" y="8636"/>
                  </a:lnTo>
                  <a:cubicBezTo>
                    <a:pt x="27524" y="20933"/>
                    <a:pt x="9236" y="53412"/>
                    <a:pt x="9236" y="91804"/>
                  </a:cubicBezTo>
                  <a:close/>
                </a:path>
              </a:pathLst>
            </a:custGeom>
            <a:grpFill/>
            <a:ln w="9092" cap="flat">
              <a:noFill/>
              <a:prstDash val="solid"/>
              <a:miter/>
            </a:ln>
          </p:spPr>
          <p:txBody>
            <a:bodyPr rtlCol="0" anchor="ctr"/>
            <a:lstStyle/>
            <a:p>
              <a:endParaRPr lang="en-US"/>
            </a:p>
          </p:txBody>
        </p:sp>
        <p:sp>
          <p:nvSpPr>
            <p:cNvPr id="929" name="Freeform 928">
              <a:extLst>
                <a:ext uri="{FF2B5EF4-FFF2-40B4-BE49-F238E27FC236}">
                  <a16:creationId xmlns:a16="http://schemas.microsoft.com/office/drawing/2014/main" id="{6B786EFF-6D00-C64A-BEB7-A7D385185A4A}"/>
                </a:ext>
              </a:extLst>
            </p:cNvPr>
            <p:cNvSpPr/>
            <p:nvPr/>
          </p:nvSpPr>
          <p:spPr>
            <a:xfrm>
              <a:off x="4786648" y="3872807"/>
              <a:ext cx="55418" cy="91804"/>
            </a:xfrm>
            <a:custGeom>
              <a:avLst/>
              <a:gdLst>
                <a:gd name="connsiteX0" fmla="*/ 55418 w 55418"/>
                <a:gd name="connsiteY0" fmla="*/ 91804 h 91804"/>
                <a:gd name="connsiteX1" fmla="*/ 46182 w 55418"/>
                <a:gd name="connsiteY1" fmla="*/ 91804 h 91804"/>
                <a:gd name="connsiteX2" fmla="*/ 0 w 55418"/>
                <a:gd name="connsiteY2" fmla="*/ 8636 h 91804"/>
                <a:gd name="connsiteX3" fmla="*/ 3602 w 55418"/>
                <a:gd name="connsiteY3" fmla="*/ 0 h 91804"/>
                <a:gd name="connsiteX4" fmla="*/ 55418 w 55418"/>
                <a:gd name="connsiteY4" fmla="*/ 91804 h 91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18" h="91804">
                  <a:moveTo>
                    <a:pt x="55418" y="91804"/>
                  </a:moveTo>
                  <a:lnTo>
                    <a:pt x="46182" y="91804"/>
                  </a:lnTo>
                  <a:cubicBezTo>
                    <a:pt x="46182" y="53412"/>
                    <a:pt x="27709" y="20745"/>
                    <a:pt x="0" y="8636"/>
                  </a:cubicBezTo>
                  <a:lnTo>
                    <a:pt x="3602" y="0"/>
                  </a:lnTo>
                  <a:cubicBezTo>
                    <a:pt x="34913" y="13611"/>
                    <a:pt x="55418" y="49657"/>
                    <a:pt x="55418" y="91804"/>
                  </a:cubicBezTo>
                  <a:close/>
                </a:path>
              </a:pathLst>
            </a:custGeom>
            <a:grpFill/>
            <a:ln w="9092" cap="flat">
              <a:noFill/>
              <a:prstDash val="solid"/>
              <a:miter/>
            </a:ln>
          </p:spPr>
          <p:txBody>
            <a:bodyPr rtlCol="0" anchor="ctr"/>
            <a:lstStyle/>
            <a:p>
              <a:endParaRPr lang="en-US"/>
            </a:p>
          </p:txBody>
        </p:sp>
        <p:sp>
          <p:nvSpPr>
            <p:cNvPr id="930" name="Freeform 929">
              <a:extLst>
                <a:ext uri="{FF2B5EF4-FFF2-40B4-BE49-F238E27FC236}">
                  <a16:creationId xmlns:a16="http://schemas.microsoft.com/office/drawing/2014/main" id="{95DD5652-CD6D-4245-AF49-0D7E513205DB}"/>
                </a:ext>
              </a:extLst>
            </p:cNvPr>
            <p:cNvSpPr/>
            <p:nvPr/>
          </p:nvSpPr>
          <p:spPr>
            <a:xfrm>
              <a:off x="4783138" y="3865580"/>
              <a:ext cx="9236" cy="97812"/>
            </a:xfrm>
            <a:custGeom>
              <a:avLst/>
              <a:gdLst>
                <a:gd name="connsiteX0" fmla="*/ 0 w 9236"/>
                <a:gd name="connsiteY0" fmla="*/ 0 h 97812"/>
                <a:gd name="connsiteX1" fmla="*/ 9236 w 9236"/>
                <a:gd name="connsiteY1" fmla="*/ 0 h 97812"/>
                <a:gd name="connsiteX2" fmla="*/ 9236 w 9236"/>
                <a:gd name="connsiteY2" fmla="*/ 97812 h 97812"/>
                <a:gd name="connsiteX3" fmla="*/ 0 w 9236"/>
                <a:gd name="connsiteY3" fmla="*/ 97812 h 97812"/>
              </a:gdLst>
              <a:ahLst/>
              <a:cxnLst>
                <a:cxn ang="0">
                  <a:pos x="connsiteX0" y="connsiteY0"/>
                </a:cxn>
                <a:cxn ang="0">
                  <a:pos x="connsiteX1" y="connsiteY1"/>
                </a:cxn>
                <a:cxn ang="0">
                  <a:pos x="connsiteX2" y="connsiteY2"/>
                </a:cxn>
                <a:cxn ang="0">
                  <a:pos x="connsiteX3" y="connsiteY3"/>
                </a:cxn>
              </a:cxnLst>
              <a:rect l="l" t="t" r="r" b="b"/>
              <a:pathLst>
                <a:path w="9236" h="97812">
                  <a:moveTo>
                    <a:pt x="0" y="0"/>
                  </a:moveTo>
                  <a:lnTo>
                    <a:pt x="9236" y="0"/>
                  </a:lnTo>
                  <a:lnTo>
                    <a:pt x="9236" y="97812"/>
                  </a:lnTo>
                  <a:lnTo>
                    <a:pt x="0" y="97812"/>
                  </a:lnTo>
                  <a:close/>
                </a:path>
              </a:pathLst>
            </a:custGeom>
            <a:grpFill/>
            <a:ln w="9092" cap="flat">
              <a:noFill/>
              <a:prstDash val="solid"/>
              <a:miter/>
            </a:ln>
          </p:spPr>
          <p:txBody>
            <a:bodyPr rtlCol="0" anchor="ctr"/>
            <a:lstStyle/>
            <a:p>
              <a:endParaRPr lang="en-US"/>
            </a:p>
          </p:txBody>
        </p:sp>
        <p:sp>
          <p:nvSpPr>
            <p:cNvPr id="931" name="Freeform 930">
              <a:extLst>
                <a:ext uri="{FF2B5EF4-FFF2-40B4-BE49-F238E27FC236}">
                  <a16:creationId xmlns:a16="http://schemas.microsoft.com/office/drawing/2014/main" id="{9E116586-56D5-3F44-99A8-4971C9233387}"/>
                </a:ext>
              </a:extLst>
            </p:cNvPr>
            <p:cNvSpPr/>
            <p:nvPr/>
          </p:nvSpPr>
          <p:spPr>
            <a:xfrm>
              <a:off x="4726150" y="3973342"/>
              <a:ext cx="123397" cy="63925"/>
            </a:xfrm>
            <a:custGeom>
              <a:avLst/>
              <a:gdLst>
                <a:gd name="connsiteX0" fmla="*/ 70843 w 123397"/>
                <a:gd name="connsiteY0" fmla="*/ 63925 h 63925"/>
                <a:gd name="connsiteX1" fmla="*/ 52370 w 123397"/>
                <a:gd name="connsiteY1" fmla="*/ 63925 h 63925"/>
                <a:gd name="connsiteX2" fmla="*/ 46367 w 123397"/>
                <a:gd name="connsiteY2" fmla="*/ 46841 h 63925"/>
                <a:gd name="connsiteX3" fmla="*/ 38977 w 123397"/>
                <a:gd name="connsiteY3" fmla="*/ 43743 h 63925"/>
                <a:gd name="connsiteX4" fmla="*/ 22629 w 123397"/>
                <a:gd name="connsiteY4" fmla="*/ 51816 h 63925"/>
                <a:gd name="connsiteX5" fmla="*/ 9236 w 123397"/>
                <a:gd name="connsiteY5" fmla="*/ 37923 h 63925"/>
                <a:gd name="connsiteX6" fmla="*/ 16903 w 123397"/>
                <a:gd name="connsiteY6" fmla="*/ 21590 h 63925"/>
                <a:gd name="connsiteX7" fmla="*/ 13855 w 123397"/>
                <a:gd name="connsiteY7" fmla="*/ 14268 h 63925"/>
                <a:gd name="connsiteX8" fmla="*/ 0 w 123397"/>
                <a:gd name="connsiteY8" fmla="*/ 9293 h 63925"/>
                <a:gd name="connsiteX9" fmla="*/ 3140 w 123397"/>
                <a:gd name="connsiteY9" fmla="*/ 469 h 63925"/>
                <a:gd name="connsiteX10" fmla="*/ 21613 w 123397"/>
                <a:gd name="connsiteY10" fmla="*/ 7134 h 63925"/>
                <a:gd name="connsiteX11" fmla="*/ 22167 w 123397"/>
                <a:gd name="connsiteY11" fmla="*/ 9481 h 63925"/>
                <a:gd name="connsiteX12" fmla="*/ 26324 w 123397"/>
                <a:gd name="connsiteY12" fmla="*/ 19431 h 63925"/>
                <a:gd name="connsiteX13" fmla="*/ 27524 w 123397"/>
                <a:gd name="connsiteY13" fmla="*/ 21590 h 63925"/>
                <a:gd name="connsiteX14" fmla="*/ 20597 w 123397"/>
                <a:gd name="connsiteY14" fmla="*/ 36328 h 63925"/>
                <a:gd name="connsiteX15" fmla="*/ 24753 w 123397"/>
                <a:gd name="connsiteY15" fmla="*/ 40552 h 63925"/>
                <a:gd name="connsiteX16" fmla="*/ 39070 w 123397"/>
                <a:gd name="connsiteY16" fmla="*/ 33042 h 63925"/>
                <a:gd name="connsiteX17" fmla="*/ 41194 w 123397"/>
                <a:gd name="connsiteY17" fmla="*/ 34262 h 63925"/>
                <a:gd name="connsiteX18" fmla="*/ 50985 w 123397"/>
                <a:gd name="connsiteY18" fmla="*/ 38393 h 63925"/>
                <a:gd name="connsiteX19" fmla="*/ 53294 w 123397"/>
                <a:gd name="connsiteY19" fmla="*/ 39050 h 63925"/>
                <a:gd name="connsiteX20" fmla="*/ 58743 w 123397"/>
                <a:gd name="connsiteY20" fmla="*/ 54444 h 63925"/>
                <a:gd name="connsiteX21" fmla="*/ 64377 w 123397"/>
                <a:gd name="connsiteY21" fmla="*/ 54444 h 63925"/>
                <a:gd name="connsiteX22" fmla="*/ 69827 w 123397"/>
                <a:gd name="connsiteY22" fmla="*/ 39050 h 63925"/>
                <a:gd name="connsiteX23" fmla="*/ 72136 w 123397"/>
                <a:gd name="connsiteY23" fmla="*/ 38393 h 63925"/>
                <a:gd name="connsiteX24" fmla="*/ 81927 w 123397"/>
                <a:gd name="connsiteY24" fmla="*/ 34262 h 63925"/>
                <a:gd name="connsiteX25" fmla="*/ 84051 w 123397"/>
                <a:gd name="connsiteY25" fmla="*/ 33042 h 63925"/>
                <a:gd name="connsiteX26" fmla="*/ 98552 w 123397"/>
                <a:gd name="connsiteY26" fmla="*/ 40082 h 63925"/>
                <a:gd name="connsiteX27" fmla="*/ 102708 w 123397"/>
                <a:gd name="connsiteY27" fmla="*/ 35858 h 63925"/>
                <a:gd name="connsiteX28" fmla="*/ 95781 w 123397"/>
                <a:gd name="connsiteY28" fmla="*/ 21121 h 63925"/>
                <a:gd name="connsiteX29" fmla="*/ 97074 w 123397"/>
                <a:gd name="connsiteY29" fmla="*/ 18962 h 63925"/>
                <a:gd name="connsiteX30" fmla="*/ 101138 w 123397"/>
                <a:gd name="connsiteY30" fmla="*/ 9011 h 63925"/>
                <a:gd name="connsiteX31" fmla="*/ 101785 w 123397"/>
                <a:gd name="connsiteY31" fmla="*/ 6665 h 63925"/>
                <a:gd name="connsiteX32" fmla="*/ 120257 w 123397"/>
                <a:gd name="connsiteY32" fmla="*/ 0 h 63925"/>
                <a:gd name="connsiteX33" fmla="*/ 123398 w 123397"/>
                <a:gd name="connsiteY33" fmla="*/ 8824 h 63925"/>
                <a:gd name="connsiteX34" fmla="*/ 109359 w 123397"/>
                <a:gd name="connsiteY34" fmla="*/ 14268 h 63925"/>
                <a:gd name="connsiteX35" fmla="*/ 106218 w 123397"/>
                <a:gd name="connsiteY35" fmla="*/ 21965 h 63925"/>
                <a:gd name="connsiteX36" fmla="*/ 113884 w 123397"/>
                <a:gd name="connsiteY36" fmla="*/ 38299 h 63925"/>
                <a:gd name="connsiteX37" fmla="*/ 100492 w 123397"/>
                <a:gd name="connsiteY37" fmla="*/ 51816 h 63925"/>
                <a:gd name="connsiteX38" fmla="*/ 84328 w 123397"/>
                <a:gd name="connsiteY38" fmla="*/ 44025 h 63925"/>
                <a:gd name="connsiteX39" fmla="*/ 76939 w 123397"/>
                <a:gd name="connsiteY39" fmla="*/ 47123 h 6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3397" h="63925">
                  <a:moveTo>
                    <a:pt x="70843" y="63925"/>
                  </a:moveTo>
                  <a:lnTo>
                    <a:pt x="52370" y="63925"/>
                  </a:lnTo>
                  <a:lnTo>
                    <a:pt x="46367" y="46841"/>
                  </a:lnTo>
                  <a:cubicBezTo>
                    <a:pt x="43835" y="45987"/>
                    <a:pt x="41366" y="44951"/>
                    <a:pt x="38977" y="43743"/>
                  </a:cubicBezTo>
                  <a:lnTo>
                    <a:pt x="22629" y="51816"/>
                  </a:lnTo>
                  <a:lnTo>
                    <a:pt x="9236" y="37923"/>
                  </a:lnTo>
                  <a:lnTo>
                    <a:pt x="16903" y="21590"/>
                  </a:lnTo>
                  <a:cubicBezTo>
                    <a:pt x="15700" y="19234"/>
                    <a:pt x="14680" y="16786"/>
                    <a:pt x="13855" y="14268"/>
                  </a:cubicBezTo>
                  <a:lnTo>
                    <a:pt x="0" y="9293"/>
                  </a:lnTo>
                  <a:lnTo>
                    <a:pt x="3140" y="469"/>
                  </a:lnTo>
                  <a:lnTo>
                    <a:pt x="21613" y="7134"/>
                  </a:lnTo>
                  <a:lnTo>
                    <a:pt x="22167" y="9481"/>
                  </a:lnTo>
                  <a:cubicBezTo>
                    <a:pt x="23129" y="12964"/>
                    <a:pt x="24526" y="16308"/>
                    <a:pt x="26324" y="19431"/>
                  </a:cubicBezTo>
                  <a:lnTo>
                    <a:pt x="27524" y="21590"/>
                  </a:lnTo>
                  <a:lnTo>
                    <a:pt x="20597" y="36328"/>
                  </a:lnTo>
                  <a:lnTo>
                    <a:pt x="24753" y="40552"/>
                  </a:lnTo>
                  <a:lnTo>
                    <a:pt x="39070" y="33042"/>
                  </a:lnTo>
                  <a:lnTo>
                    <a:pt x="41194" y="34262"/>
                  </a:lnTo>
                  <a:cubicBezTo>
                    <a:pt x="44270" y="36060"/>
                    <a:pt x="47560" y="37448"/>
                    <a:pt x="50985" y="38393"/>
                  </a:cubicBezTo>
                  <a:lnTo>
                    <a:pt x="53294" y="39050"/>
                  </a:lnTo>
                  <a:lnTo>
                    <a:pt x="58743" y="54444"/>
                  </a:lnTo>
                  <a:lnTo>
                    <a:pt x="64377" y="54444"/>
                  </a:lnTo>
                  <a:lnTo>
                    <a:pt x="69827" y="39050"/>
                  </a:lnTo>
                  <a:lnTo>
                    <a:pt x="72136" y="38393"/>
                  </a:lnTo>
                  <a:cubicBezTo>
                    <a:pt x="75566" y="37466"/>
                    <a:pt x="78859" y="36077"/>
                    <a:pt x="81927" y="34262"/>
                  </a:cubicBezTo>
                  <a:lnTo>
                    <a:pt x="84051" y="33042"/>
                  </a:lnTo>
                  <a:lnTo>
                    <a:pt x="98552" y="40082"/>
                  </a:lnTo>
                  <a:lnTo>
                    <a:pt x="102708" y="35858"/>
                  </a:lnTo>
                  <a:lnTo>
                    <a:pt x="95781" y="21121"/>
                  </a:lnTo>
                  <a:lnTo>
                    <a:pt x="97074" y="18962"/>
                  </a:lnTo>
                  <a:cubicBezTo>
                    <a:pt x="98843" y="15836"/>
                    <a:pt x="100209" y="12492"/>
                    <a:pt x="101138" y="9011"/>
                  </a:cubicBezTo>
                  <a:lnTo>
                    <a:pt x="101785" y="6665"/>
                  </a:lnTo>
                  <a:lnTo>
                    <a:pt x="120257" y="0"/>
                  </a:lnTo>
                  <a:lnTo>
                    <a:pt x="123398" y="8824"/>
                  </a:lnTo>
                  <a:lnTo>
                    <a:pt x="109359" y="14268"/>
                  </a:lnTo>
                  <a:cubicBezTo>
                    <a:pt x="108520" y="16917"/>
                    <a:pt x="107470" y="19491"/>
                    <a:pt x="106218" y="21965"/>
                  </a:cubicBezTo>
                  <a:lnTo>
                    <a:pt x="113884" y="38299"/>
                  </a:lnTo>
                  <a:lnTo>
                    <a:pt x="100492" y="51816"/>
                  </a:lnTo>
                  <a:lnTo>
                    <a:pt x="84328" y="44025"/>
                  </a:lnTo>
                  <a:cubicBezTo>
                    <a:pt x="81955" y="45266"/>
                    <a:pt x="79483" y="46302"/>
                    <a:pt x="76939" y="47123"/>
                  </a:cubicBezTo>
                  <a:close/>
                </a:path>
              </a:pathLst>
            </a:custGeom>
            <a:grpFill/>
            <a:ln w="9092" cap="flat">
              <a:noFill/>
              <a:prstDash val="solid"/>
              <a:miter/>
            </a:ln>
          </p:spPr>
          <p:txBody>
            <a:bodyPr rtlCol="0" anchor="ctr"/>
            <a:lstStyle/>
            <a:p>
              <a:endParaRPr lang="en-US"/>
            </a:p>
          </p:txBody>
        </p:sp>
        <p:sp>
          <p:nvSpPr>
            <p:cNvPr id="932" name="Freeform 931">
              <a:extLst>
                <a:ext uri="{FF2B5EF4-FFF2-40B4-BE49-F238E27FC236}">
                  <a16:creationId xmlns:a16="http://schemas.microsoft.com/office/drawing/2014/main" id="{2F7EC0C5-EBBE-E948-B6E1-634D2BE1C9B7}"/>
                </a:ext>
              </a:extLst>
            </p:cNvPr>
            <p:cNvSpPr/>
            <p:nvPr/>
          </p:nvSpPr>
          <p:spPr>
            <a:xfrm>
              <a:off x="4758477" y="3971558"/>
              <a:ext cx="58466" cy="29756"/>
            </a:xfrm>
            <a:custGeom>
              <a:avLst/>
              <a:gdLst>
                <a:gd name="connsiteX0" fmla="*/ 29279 w 58466"/>
                <a:gd name="connsiteY0" fmla="*/ 29757 h 29756"/>
                <a:gd name="connsiteX1" fmla="*/ 0 w 58466"/>
                <a:gd name="connsiteY1" fmla="*/ 0 h 29756"/>
                <a:gd name="connsiteX2" fmla="*/ 9236 w 58466"/>
                <a:gd name="connsiteY2" fmla="*/ 0 h 29756"/>
                <a:gd name="connsiteX3" fmla="*/ 27873 w 58466"/>
                <a:gd name="connsiteY3" fmla="*/ 21705 h 29756"/>
                <a:gd name="connsiteX4" fmla="*/ 49230 w 58466"/>
                <a:gd name="connsiteY4" fmla="*/ 2764 h 29756"/>
                <a:gd name="connsiteX5" fmla="*/ 49230 w 58466"/>
                <a:gd name="connsiteY5" fmla="*/ 0 h 29756"/>
                <a:gd name="connsiteX6" fmla="*/ 58466 w 58466"/>
                <a:gd name="connsiteY6" fmla="*/ 0 h 29756"/>
                <a:gd name="connsiteX7" fmla="*/ 29279 w 58466"/>
                <a:gd name="connsiteY7" fmla="*/ 29757 h 2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66" h="29756">
                  <a:moveTo>
                    <a:pt x="29279" y="29757"/>
                  </a:moveTo>
                  <a:cubicBezTo>
                    <a:pt x="13109" y="29757"/>
                    <a:pt x="0" y="16434"/>
                    <a:pt x="0" y="0"/>
                  </a:cubicBezTo>
                  <a:lnTo>
                    <a:pt x="9236" y="0"/>
                  </a:lnTo>
                  <a:cubicBezTo>
                    <a:pt x="8485" y="11224"/>
                    <a:pt x="16829" y="20941"/>
                    <a:pt x="27873" y="21705"/>
                  </a:cubicBezTo>
                  <a:cubicBezTo>
                    <a:pt x="38917" y="22468"/>
                    <a:pt x="48479" y="13988"/>
                    <a:pt x="49230" y="2764"/>
                  </a:cubicBezTo>
                  <a:cubicBezTo>
                    <a:pt x="49291" y="1844"/>
                    <a:pt x="49291" y="920"/>
                    <a:pt x="49230" y="0"/>
                  </a:cubicBezTo>
                  <a:lnTo>
                    <a:pt x="58466" y="0"/>
                  </a:lnTo>
                  <a:cubicBezTo>
                    <a:pt x="58466" y="16398"/>
                    <a:pt x="45414" y="29705"/>
                    <a:pt x="29279" y="29757"/>
                  </a:cubicBezTo>
                  <a:close/>
                </a:path>
              </a:pathLst>
            </a:custGeom>
            <a:grpFill/>
            <a:ln w="9092" cap="flat">
              <a:noFill/>
              <a:prstDash val="solid"/>
              <a:miter/>
            </a:ln>
          </p:spPr>
          <p:txBody>
            <a:bodyPr rtlCol="0" anchor="ctr"/>
            <a:lstStyle/>
            <a:p>
              <a:endParaRPr lang="en-US"/>
            </a:p>
          </p:txBody>
        </p:sp>
      </p:grpSp>
      <p:grpSp>
        <p:nvGrpSpPr>
          <p:cNvPr id="933" name="Graphic 551">
            <a:extLst>
              <a:ext uri="{FF2B5EF4-FFF2-40B4-BE49-F238E27FC236}">
                <a16:creationId xmlns:a16="http://schemas.microsoft.com/office/drawing/2014/main" id="{5D34E192-3A42-B244-9213-7A29CA992061}"/>
              </a:ext>
            </a:extLst>
          </p:cNvPr>
          <p:cNvGrpSpPr/>
          <p:nvPr userDrawn="1"/>
        </p:nvGrpSpPr>
        <p:grpSpPr>
          <a:xfrm>
            <a:off x="4529001" y="3495009"/>
            <a:ext cx="205181" cy="255662"/>
            <a:chOff x="4672035" y="4383201"/>
            <a:chExt cx="186528" cy="232420"/>
          </a:xfrm>
          <a:solidFill>
            <a:schemeClr val="accent1"/>
          </a:solidFill>
        </p:grpSpPr>
        <p:sp>
          <p:nvSpPr>
            <p:cNvPr id="934" name="Freeform 933">
              <a:extLst>
                <a:ext uri="{FF2B5EF4-FFF2-40B4-BE49-F238E27FC236}">
                  <a16:creationId xmlns:a16="http://schemas.microsoft.com/office/drawing/2014/main" id="{51D434AF-041B-C846-83A9-6D8642F00718}"/>
                </a:ext>
              </a:extLst>
            </p:cNvPr>
            <p:cNvSpPr/>
            <p:nvPr/>
          </p:nvSpPr>
          <p:spPr>
            <a:xfrm>
              <a:off x="4672035" y="4383201"/>
              <a:ext cx="186528" cy="232420"/>
            </a:xfrm>
            <a:custGeom>
              <a:avLst/>
              <a:gdLst>
                <a:gd name="connsiteX0" fmla="*/ 181946 w 186528"/>
                <a:gd name="connsiteY0" fmla="*/ 104786 h 232420"/>
                <a:gd name="connsiteX1" fmla="*/ 181946 w 186528"/>
                <a:gd name="connsiteY1" fmla="*/ 81450 h 232420"/>
                <a:gd name="connsiteX2" fmla="*/ 175755 w 186528"/>
                <a:gd name="connsiteY2" fmla="*/ 74687 h 232420"/>
                <a:gd name="connsiteX3" fmla="*/ 173945 w 186528"/>
                <a:gd name="connsiteY3" fmla="*/ 67734 h 232420"/>
                <a:gd name="connsiteX4" fmla="*/ 175850 w 186528"/>
                <a:gd name="connsiteY4" fmla="*/ 58875 h 232420"/>
                <a:gd name="connsiteX5" fmla="*/ 164229 w 186528"/>
                <a:gd name="connsiteY5" fmla="*/ 38587 h 232420"/>
                <a:gd name="connsiteX6" fmla="*/ 155466 w 186528"/>
                <a:gd name="connsiteY6" fmla="*/ 35920 h 232420"/>
                <a:gd name="connsiteX7" fmla="*/ 150418 w 186528"/>
                <a:gd name="connsiteY7" fmla="*/ 30777 h 232420"/>
                <a:gd name="connsiteX8" fmla="*/ 147656 w 186528"/>
                <a:gd name="connsiteY8" fmla="*/ 22109 h 232420"/>
                <a:gd name="connsiteX9" fmla="*/ 127463 w 186528"/>
                <a:gd name="connsiteY9" fmla="*/ 10393 h 232420"/>
                <a:gd name="connsiteX10" fmla="*/ 118509 w 186528"/>
                <a:gd name="connsiteY10" fmla="*/ 12393 h 232420"/>
                <a:gd name="connsiteX11" fmla="*/ 111651 w 186528"/>
                <a:gd name="connsiteY11" fmla="*/ 10488 h 232420"/>
                <a:gd name="connsiteX12" fmla="*/ 104698 w 186528"/>
                <a:gd name="connsiteY12" fmla="*/ 4583 h 232420"/>
                <a:gd name="connsiteX13" fmla="*/ 104698 w 186528"/>
                <a:gd name="connsiteY13" fmla="*/ 4583 h 232420"/>
                <a:gd name="connsiteX14" fmla="*/ 81362 w 186528"/>
                <a:gd name="connsiteY14" fmla="*/ 4583 h 232420"/>
                <a:gd name="connsiteX15" fmla="*/ 74599 w 186528"/>
                <a:gd name="connsiteY15" fmla="*/ 10679 h 232420"/>
                <a:gd name="connsiteX16" fmla="*/ 67646 w 186528"/>
                <a:gd name="connsiteY16" fmla="*/ 12584 h 232420"/>
                <a:gd name="connsiteX17" fmla="*/ 58978 w 186528"/>
                <a:gd name="connsiteY17" fmla="*/ 10584 h 232420"/>
                <a:gd name="connsiteX18" fmla="*/ 38690 w 186528"/>
                <a:gd name="connsiteY18" fmla="*/ 22299 h 232420"/>
                <a:gd name="connsiteX19" fmla="*/ 36023 w 186528"/>
                <a:gd name="connsiteY19" fmla="*/ 30967 h 232420"/>
                <a:gd name="connsiteX20" fmla="*/ 30879 w 186528"/>
                <a:gd name="connsiteY20" fmla="*/ 36111 h 232420"/>
                <a:gd name="connsiteX21" fmla="*/ 22212 w 186528"/>
                <a:gd name="connsiteY21" fmla="*/ 38778 h 232420"/>
                <a:gd name="connsiteX22" fmla="*/ 10496 w 186528"/>
                <a:gd name="connsiteY22" fmla="*/ 59066 h 232420"/>
                <a:gd name="connsiteX23" fmla="*/ 12496 w 186528"/>
                <a:gd name="connsiteY23" fmla="*/ 67924 h 232420"/>
                <a:gd name="connsiteX24" fmla="*/ 10591 w 186528"/>
                <a:gd name="connsiteY24" fmla="*/ 74877 h 232420"/>
                <a:gd name="connsiteX25" fmla="*/ 4495 w 186528"/>
                <a:gd name="connsiteY25" fmla="*/ 81640 h 232420"/>
                <a:gd name="connsiteX26" fmla="*/ 4495 w 186528"/>
                <a:gd name="connsiteY26" fmla="*/ 104786 h 232420"/>
                <a:gd name="connsiteX27" fmla="*/ 10591 w 186528"/>
                <a:gd name="connsiteY27" fmla="*/ 111549 h 232420"/>
                <a:gd name="connsiteX28" fmla="*/ 12496 w 186528"/>
                <a:gd name="connsiteY28" fmla="*/ 118407 h 232420"/>
                <a:gd name="connsiteX29" fmla="*/ 10496 w 186528"/>
                <a:gd name="connsiteY29" fmla="*/ 127360 h 232420"/>
                <a:gd name="connsiteX30" fmla="*/ 22212 w 186528"/>
                <a:gd name="connsiteY30" fmla="*/ 147553 h 232420"/>
                <a:gd name="connsiteX31" fmla="*/ 30879 w 186528"/>
                <a:gd name="connsiteY31" fmla="*/ 150315 h 232420"/>
                <a:gd name="connsiteX32" fmla="*/ 36023 w 186528"/>
                <a:gd name="connsiteY32" fmla="*/ 155364 h 232420"/>
                <a:gd name="connsiteX33" fmla="*/ 38690 w 186528"/>
                <a:gd name="connsiteY33" fmla="*/ 164127 h 232420"/>
                <a:gd name="connsiteX34" fmla="*/ 54978 w 186528"/>
                <a:gd name="connsiteY34" fmla="*/ 176128 h 232420"/>
                <a:gd name="connsiteX35" fmla="*/ 54978 w 186528"/>
                <a:gd name="connsiteY35" fmla="*/ 232421 h 232420"/>
                <a:gd name="connsiteX36" fmla="*/ 93078 w 186528"/>
                <a:gd name="connsiteY36" fmla="*/ 208989 h 232420"/>
                <a:gd name="connsiteX37" fmla="*/ 131178 w 186528"/>
                <a:gd name="connsiteY37" fmla="*/ 232421 h 232420"/>
                <a:gd name="connsiteX38" fmla="*/ 131178 w 186528"/>
                <a:gd name="connsiteY38" fmla="*/ 176319 h 232420"/>
                <a:gd name="connsiteX39" fmla="*/ 147465 w 186528"/>
                <a:gd name="connsiteY39" fmla="*/ 164317 h 232420"/>
                <a:gd name="connsiteX40" fmla="*/ 150228 w 186528"/>
                <a:gd name="connsiteY40" fmla="*/ 155554 h 232420"/>
                <a:gd name="connsiteX41" fmla="*/ 155276 w 186528"/>
                <a:gd name="connsiteY41" fmla="*/ 150506 h 232420"/>
                <a:gd name="connsiteX42" fmla="*/ 164039 w 186528"/>
                <a:gd name="connsiteY42" fmla="*/ 147744 h 232420"/>
                <a:gd name="connsiteX43" fmla="*/ 175659 w 186528"/>
                <a:gd name="connsiteY43" fmla="*/ 127551 h 232420"/>
                <a:gd name="connsiteX44" fmla="*/ 173754 w 186528"/>
                <a:gd name="connsiteY44" fmla="*/ 118597 h 232420"/>
                <a:gd name="connsiteX45" fmla="*/ 175564 w 186528"/>
                <a:gd name="connsiteY45" fmla="*/ 111739 h 232420"/>
                <a:gd name="connsiteX46" fmla="*/ 93173 w 186528"/>
                <a:gd name="connsiteY46" fmla="*/ 197750 h 232420"/>
                <a:gd name="connsiteX47" fmla="*/ 64598 w 186528"/>
                <a:gd name="connsiteY47" fmla="*/ 215371 h 232420"/>
                <a:gd name="connsiteX48" fmla="*/ 64598 w 186528"/>
                <a:gd name="connsiteY48" fmla="*/ 174699 h 232420"/>
                <a:gd name="connsiteX49" fmla="*/ 67932 w 186528"/>
                <a:gd name="connsiteY49" fmla="*/ 174033 h 232420"/>
                <a:gd name="connsiteX50" fmla="*/ 74885 w 186528"/>
                <a:gd name="connsiteY50" fmla="*/ 175842 h 232420"/>
                <a:gd name="connsiteX51" fmla="*/ 81648 w 186528"/>
                <a:gd name="connsiteY51" fmla="*/ 182034 h 232420"/>
                <a:gd name="connsiteX52" fmla="*/ 93268 w 186528"/>
                <a:gd name="connsiteY52" fmla="*/ 186606 h 232420"/>
                <a:gd name="connsiteX53" fmla="*/ 104698 w 186528"/>
                <a:gd name="connsiteY53" fmla="*/ 182034 h 232420"/>
                <a:gd name="connsiteX54" fmla="*/ 111461 w 186528"/>
                <a:gd name="connsiteY54" fmla="*/ 175842 h 232420"/>
                <a:gd name="connsiteX55" fmla="*/ 118319 w 186528"/>
                <a:gd name="connsiteY55" fmla="*/ 174033 h 232420"/>
                <a:gd name="connsiteX56" fmla="*/ 121653 w 186528"/>
                <a:gd name="connsiteY56" fmla="*/ 174699 h 232420"/>
                <a:gd name="connsiteX57" fmla="*/ 121653 w 186528"/>
                <a:gd name="connsiteY57" fmla="*/ 215371 h 232420"/>
                <a:gd name="connsiteX58" fmla="*/ 168706 w 186528"/>
                <a:gd name="connsiteY58" fmla="*/ 105262 h 232420"/>
                <a:gd name="connsiteX59" fmla="*/ 164610 w 186528"/>
                <a:gd name="connsiteY59" fmla="*/ 120693 h 232420"/>
                <a:gd name="connsiteX60" fmla="*/ 166611 w 186528"/>
                <a:gd name="connsiteY60" fmla="*/ 129551 h 232420"/>
                <a:gd name="connsiteX61" fmla="*/ 161277 w 186528"/>
                <a:gd name="connsiteY61" fmla="*/ 139076 h 232420"/>
                <a:gd name="connsiteX62" fmla="*/ 152609 w 186528"/>
                <a:gd name="connsiteY62" fmla="*/ 141838 h 232420"/>
                <a:gd name="connsiteX63" fmla="*/ 141369 w 186528"/>
                <a:gd name="connsiteY63" fmla="*/ 152411 h 232420"/>
                <a:gd name="connsiteX64" fmla="*/ 138607 w 186528"/>
                <a:gd name="connsiteY64" fmla="*/ 161079 h 232420"/>
                <a:gd name="connsiteX65" fmla="*/ 129082 w 186528"/>
                <a:gd name="connsiteY65" fmla="*/ 166413 h 232420"/>
                <a:gd name="connsiteX66" fmla="*/ 120224 w 186528"/>
                <a:gd name="connsiteY66" fmla="*/ 164412 h 232420"/>
                <a:gd name="connsiteX67" fmla="*/ 104793 w 186528"/>
                <a:gd name="connsiteY67" fmla="*/ 168508 h 232420"/>
                <a:gd name="connsiteX68" fmla="*/ 98126 w 186528"/>
                <a:gd name="connsiteY68" fmla="*/ 174699 h 232420"/>
                <a:gd name="connsiteX69" fmla="*/ 87553 w 186528"/>
                <a:gd name="connsiteY69" fmla="*/ 174699 h 232420"/>
                <a:gd name="connsiteX70" fmla="*/ 80886 w 186528"/>
                <a:gd name="connsiteY70" fmla="*/ 168603 h 232420"/>
                <a:gd name="connsiteX71" fmla="*/ 69170 w 186528"/>
                <a:gd name="connsiteY71" fmla="*/ 164031 h 232420"/>
                <a:gd name="connsiteX72" fmla="*/ 65455 w 186528"/>
                <a:gd name="connsiteY72" fmla="*/ 164031 h 232420"/>
                <a:gd name="connsiteX73" fmla="*/ 57073 w 186528"/>
                <a:gd name="connsiteY73" fmla="*/ 166698 h 232420"/>
                <a:gd name="connsiteX74" fmla="*/ 47550 w 186528"/>
                <a:gd name="connsiteY74" fmla="*/ 161372 h 232420"/>
                <a:gd name="connsiteX75" fmla="*/ 47548 w 186528"/>
                <a:gd name="connsiteY75" fmla="*/ 161364 h 232420"/>
                <a:gd name="connsiteX76" fmla="*/ 45072 w 186528"/>
                <a:gd name="connsiteY76" fmla="*/ 152411 h 232420"/>
                <a:gd name="connsiteX77" fmla="*/ 33737 w 186528"/>
                <a:gd name="connsiteY77" fmla="*/ 141171 h 232420"/>
                <a:gd name="connsiteX78" fmla="*/ 25069 w 186528"/>
                <a:gd name="connsiteY78" fmla="*/ 138409 h 232420"/>
                <a:gd name="connsiteX79" fmla="*/ 19830 w 186528"/>
                <a:gd name="connsiteY79" fmla="*/ 128884 h 232420"/>
                <a:gd name="connsiteX80" fmla="*/ 21831 w 186528"/>
                <a:gd name="connsiteY80" fmla="*/ 120026 h 232420"/>
                <a:gd name="connsiteX81" fmla="*/ 17640 w 186528"/>
                <a:gd name="connsiteY81" fmla="*/ 104595 h 232420"/>
                <a:gd name="connsiteX82" fmla="*/ 11544 w 186528"/>
                <a:gd name="connsiteY82" fmla="*/ 97928 h 232420"/>
                <a:gd name="connsiteX83" fmla="*/ 11544 w 186528"/>
                <a:gd name="connsiteY83" fmla="*/ 87355 h 232420"/>
                <a:gd name="connsiteX84" fmla="*/ 17640 w 186528"/>
                <a:gd name="connsiteY84" fmla="*/ 80688 h 232420"/>
                <a:gd name="connsiteX85" fmla="*/ 21831 w 186528"/>
                <a:gd name="connsiteY85" fmla="*/ 65924 h 232420"/>
                <a:gd name="connsiteX86" fmla="*/ 19830 w 186528"/>
                <a:gd name="connsiteY86" fmla="*/ 57161 h 232420"/>
                <a:gd name="connsiteX87" fmla="*/ 25069 w 186528"/>
                <a:gd name="connsiteY87" fmla="*/ 47636 h 232420"/>
                <a:gd name="connsiteX88" fmla="*/ 33737 w 186528"/>
                <a:gd name="connsiteY88" fmla="*/ 44874 h 232420"/>
                <a:gd name="connsiteX89" fmla="*/ 45072 w 186528"/>
                <a:gd name="connsiteY89" fmla="*/ 33825 h 232420"/>
                <a:gd name="connsiteX90" fmla="*/ 47548 w 186528"/>
                <a:gd name="connsiteY90" fmla="*/ 25157 h 232420"/>
                <a:gd name="connsiteX91" fmla="*/ 57073 w 186528"/>
                <a:gd name="connsiteY91" fmla="*/ 19918 h 232420"/>
                <a:gd name="connsiteX92" fmla="*/ 66027 w 186528"/>
                <a:gd name="connsiteY92" fmla="*/ 21918 h 232420"/>
                <a:gd name="connsiteX93" fmla="*/ 81457 w 186528"/>
                <a:gd name="connsiteY93" fmla="*/ 17727 h 232420"/>
                <a:gd name="connsiteX94" fmla="*/ 88125 w 186528"/>
                <a:gd name="connsiteY94" fmla="*/ 11631 h 232420"/>
                <a:gd name="connsiteX95" fmla="*/ 98697 w 186528"/>
                <a:gd name="connsiteY95" fmla="*/ 11631 h 232420"/>
                <a:gd name="connsiteX96" fmla="*/ 105365 w 186528"/>
                <a:gd name="connsiteY96" fmla="*/ 17727 h 232420"/>
                <a:gd name="connsiteX97" fmla="*/ 120795 w 186528"/>
                <a:gd name="connsiteY97" fmla="*/ 21918 h 232420"/>
                <a:gd name="connsiteX98" fmla="*/ 129654 w 186528"/>
                <a:gd name="connsiteY98" fmla="*/ 19918 h 232420"/>
                <a:gd name="connsiteX99" fmla="*/ 139179 w 186528"/>
                <a:gd name="connsiteY99" fmla="*/ 25157 h 232420"/>
                <a:gd name="connsiteX100" fmla="*/ 141941 w 186528"/>
                <a:gd name="connsiteY100" fmla="*/ 33825 h 232420"/>
                <a:gd name="connsiteX101" fmla="*/ 152323 w 186528"/>
                <a:gd name="connsiteY101" fmla="*/ 45159 h 232420"/>
                <a:gd name="connsiteX102" fmla="*/ 160991 w 186528"/>
                <a:gd name="connsiteY102" fmla="*/ 47922 h 232420"/>
                <a:gd name="connsiteX103" fmla="*/ 166327 w 186528"/>
                <a:gd name="connsiteY103" fmla="*/ 57439 h 232420"/>
                <a:gd name="connsiteX104" fmla="*/ 166325 w 186528"/>
                <a:gd name="connsiteY104" fmla="*/ 57447 h 232420"/>
                <a:gd name="connsiteX105" fmla="*/ 164325 w 186528"/>
                <a:gd name="connsiteY105" fmla="*/ 66400 h 232420"/>
                <a:gd name="connsiteX106" fmla="*/ 168420 w 186528"/>
                <a:gd name="connsiteY106" fmla="*/ 81735 h 232420"/>
                <a:gd name="connsiteX107" fmla="*/ 174612 w 186528"/>
                <a:gd name="connsiteY107" fmla="*/ 88498 h 232420"/>
                <a:gd name="connsiteX108" fmla="*/ 174612 w 186528"/>
                <a:gd name="connsiteY108" fmla="*/ 99071 h 23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86528" h="232420">
                  <a:moveTo>
                    <a:pt x="181946" y="104786"/>
                  </a:moveTo>
                  <a:cubicBezTo>
                    <a:pt x="188056" y="98207"/>
                    <a:pt x="188056" y="88028"/>
                    <a:pt x="181946" y="81450"/>
                  </a:cubicBezTo>
                  <a:lnTo>
                    <a:pt x="175755" y="74687"/>
                  </a:lnTo>
                  <a:cubicBezTo>
                    <a:pt x="174043" y="72809"/>
                    <a:pt x="173367" y="70208"/>
                    <a:pt x="173945" y="67734"/>
                  </a:cubicBezTo>
                  <a:lnTo>
                    <a:pt x="175850" y="58875"/>
                  </a:lnTo>
                  <a:cubicBezTo>
                    <a:pt x="177854" y="50118"/>
                    <a:pt x="172797" y="41289"/>
                    <a:pt x="164229" y="38587"/>
                  </a:cubicBezTo>
                  <a:lnTo>
                    <a:pt x="155466" y="35920"/>
                  </a:lnTo>
                  <a:cubicBezTo>
                    <a:pt x="153063" y="35103"/>
                    <a:pt x="151190" y="33195"/>
                    <a:pt x="150418" y="30777"/>
                  </a:cubicBezTo>
                  <a:lnTo>
                    <a:pt x="147656" y="22109"/>
                  </a:lnTo>
                  <a:cubicBezTo>
                    <a:pt x="144996" y="13547"/>
                    <a:pt x="136216" y="8454"/>
                    <a:pt x="127463" y="10393"/>
                  </a:cubicBezTo>
                  <a:lnTo>
                    <a:pt x="118509" y="12393"/>
                  </a:lnTo>
                  <a:cubicBezTo>
                    <a:pt x="116048" y="12948"/>
                    <a:pt x="113473" y="12233"/>
                    <a:pt x="111651" y="10488"/>
                  </a:cubicBezTo>
                  <a:lnTo>
                    <a:pt x="104698" y="4583"/>
                  </a:lnTo>
                  <a:lnTo>
                    <a:pt x="104698" y="4583"/>
                  </a:lnTo>
                  <a:cubicBezTo>
                    <a:pt x="98119" y="-1528"/>
                    <a:pt x="87941" y="-1528"/>
                    <a:pt x="81362" y="4583"/>
                  </a:cubicBezTo>
                  <a:lnTo>
                    <a:pt x="74599" y="10679"/>
                  </a:lnTo>
                  <a:cubicBezTo>
                    <a:pt x="72708" y="12368"/>
                    <a:pt x="70134" y="13073"/>
                    <a:pt x="67646" y="12584"/>
                  </a:cubicBezTo>
                  <a:lnTo>
                    <a:pt x="58978" y="10584"/>
                  </a:lnTo>
                  <a:cubicBezTo>
                    <a:pt x="50200" y="8637"/>
                    <a:pt x="41391" y="13724"/>
                    <a:pt x="38690" y="22299"/>
                  </a:cubicBezTo>
                  <a:lnTo>
                    <a:pt x="36023" y="30967"/>
                  </a:lnTo>
                  <a:cubicBezTo>
                    <a:pt x="35218" y="33399"/>
                    <a:pt x="33311" y="35306"/>
                    <a:pt x="30879" y="36111"/>
                  </a:cubicBezTo>
                  <a:lnTo>
                    <a:pt x="22212" y="38778"/>
                  </a:lnTo>
                  <a:cubicBezTo>
                    <a:pt x="13636" y="41479"/>
                    <a:pt x="8549" y="50288"/>
                    <a:pt x="10496" y="59066"/>
                  </a:cubicBezTo>
                  <a:lnTo>
                    <a:pt x="12496" y="67924"/>
                  </a:lnTo>
                  <a:cubicBezTo>
                    <a:pt x="13033" y="70414"/>
                    <a:pt x="12322" y="73009"/>
                    <a:pt x="10591" y="74877"/>
                  </a:cubicBezTo>
                  <a:lnTo>
                    <a:pt x="4495" y="81640"/>
                  </a:lnTo>
                  <a:cubicBezTo>
                    <a:pt x="-1498" y="88191"/>
                    <a:pt x="-1498" y="98235"/>
                    <a:pt x="4495" y="104786"/>
                  </a:cubicBezTo>
                  <a:lnTo>
                    <a:pt x="10591" y="111549"/>
                  </a:lnTo>
                  <a:cubicBezTo>
                    <a:pt x="12336" y="113371"/>
                    <a:pt x="13051" y="115945"/>
                    <a:pt x="12496" y="118407"/>
                  </a:cubicBezTo>
                  <a:lnTo>
                    <a:pt x="10496" y="127360"/>
                  </a:lnTo>
                  <a:cubicBezTo>
                    <a:pt x="8556" y="136114"/>
                    <a:pt x="13650" y="144893"/>
                    <a:pt x="22212" y="147553"/>
                  </a:cubicBezTo>
                  <a:lnTo>
                    <a:pt x="30879" y="150315"/>
                  </a:lnTo>
                  <a:cubicBezTo>
                    <a:pt x="33298" y="151087"/>
                    <a:pt x="35206" y="152961"/>
                    <a:pt x="36023" y="155364"/>
                  </a:cubicBezTo>
                  <a:lnTo>
                    <a:pt x="38690" y="164127"/>
                  </a:lnTo>
                  <a:cubicBezTo>
                    <a:pt x="40980" y="171209"/>
                    <a:pt x="47535" y="176040"/>
                    <a:pt x="54978" y="176128"/>
                  </a:cubicBezTo>
                  <a:lnTo>
                    <a:pt x="54978" y="232421"/>
                  </a:lnTo>
                  <a:lnTo>
                    <a:pt x="93078" y="208989"/>
                  </a:lnTo>
                  <a:lnTo>
                    <a:pt x="131178" y="232421"/>
                  </a:lnTo>
                  <a:lnTo>
                    <a:pt x="131178" y="176319"/>
                  </a:lnTo>
                  <a:cubicBezTo>
                    <a:pt x="138640" y="176289"/>
                    <a:pt x="145227" y="171436"/>
                    <a:pt x="147465" y="164317"/>
                  </a:cubicBezTo>
                  <a:lnTo>
                    <a:pt x="150228" y="155554"/>
                  </a:lnTo>
                  <a:cubicBezTo>
                    <a:pt x="150998" y="153156"/>
                    <a:pt x="152877" y="151276"/>
                    <a:pt x="155276" y="150506"/>
                  </a:cubicBezTo>
                  <a:lnTo>
                    <a:pt x="164039" y="147744"/>
                  </a:lnTo>
                  <a:cubicBezTo>
                    <a:pt x="172593" y="145082"/>
                    <a:pt x="177657" y="136284"/>
                    <a:pt x="175659" y="127551"/>
                  </a:cubicBezTo>
                  <a:lnTo>
                    <a:pt x="173754" y="118597"/>
                  </a:lnTo>
                  <a:cubicBezTo>
                    <a:pt x="173175" y="116152"/>
                    <a:pt x="173853" y="113579"/>
                    <a:pt x="175564" y="111739"/>
                  </a:cubicBezTo>
                  <a:close/>
                  <a:moveTo>
                    <a:pt x="93173" y="197750"/>
                  </a:moveTo>
                  <a:lnTo>
                    <a:pt x="64598" y="215371"/>
                  </a:lnTo>
                  <a:lnTo>
                    <a:pt x="64598" y="174699"/>
                  </a:lnTo>
                  <a:lnTo>
                    <a:pt x="67932" y="174033"/>
                  </a:lnTo>
                  <a:cubicBezTo>
                    <a:pt x="70406" y="173454"/>
                    <a:pt x="73007" y="174131"/>
                    <a:pt x="74885" y="175842"/>
                  </a:cubicBezTo>
                  <a:lnTo>
                    <a:pt x="81648" y="182034"/>
                  </a:lnTo>
                  <a:cubicBezTo>
                    <a:pt x="84804" y="184972"/>
                    <a:pt x="88956" y="186606"/>
                    <a:pt x="93268" y="186606"/>
                  </a:cubicBezTo>
                  <a:cubicBezTo>
                    <a:pt x="97510" y="186531"/>
                    <a:pt x="101576" y="184905"/>
                    <a:pt x="104698" y="182034"/>
                  </a:cubicBezTo>
                  <a:lnTo>
                    <a:pt x="111461" y="175842"/>
                  </a:lnTo>
                  <a:cubicBezTo>
                    <a:pt x="113301" y="174132"/>
                    <a:pt x="115874" y="173454"/>
                    <a:pt x="118319" y="174033"/>
                  </a:cubicBezTo>
                  <a:lnTo>
                    <a:pt x="121653" y="174699"/>
                  </a:lnTo>
                  <a:lnTo>
                    <a:pt x="121653" y="215371"/>
                  </a:lnTo>
                  <a:close/>
                  <a:moveTo>
                    <a:pt x="168706" y="105262"/>
                  </a:moveTo>
                  <a:cubicBezTo>
                    <a:pt x="164942" y="109449"/>
                    <a:pt x="163418" y="115190"/>
                    <a:pt x="164610" y="120693"/>
                  </a:cubicBezTo>
                  <a:lnTo>
                    <a:pt x="166611" y="129551"/>
                  </a:lnTo>
                  <a:cubicBezTo>
                    <a:pt x="167715" y="133648"/>
                    <a:pt x="165347" y="137877"/>
                    <a:pt x="161277" y="139076"/>
                  </a:cubicBezTo>
                  <a:lnTo>
                    <a:pt x="152609" y="141838"/>
                  </a:lnTo>
                  <a:cubicBezTo>
                    <a:pt x="147422" y="143422"/>
                    <a:pt x="143267" y="147330"/>
                    <a:pt x="141369" y="152411"/>
                  </a:cubicBezTo>
                  <a:lnTo>
                    <a:pt x="138607" y="161079"/>
                  </a:lnTo>
                  <a:cubicBezTo>
                    <a:pt x="137408" y="165149"/>
                    <a:pt x="133179" y="167517"/>
                    <a:pt x="129082" y="166413"/>
                  </a:cubicBezTo>
                  <a:lnTo>
                    <a:pt x="120224" y="164412"/>
                  </a:lnTo>
                  <a:cubicBezTo>
                    <a:pt x="114720" y="163170"/>
                    <a:pt x="108957" y="164700"/>
                    <a:pt x="104793" y="168508"/>
                  </a:cubicBezTo>
                  <a:lnTo>
                    <a:pt x="98126" y="174699"/>
                  </a:lnTo>
                  <a:cubicBezTo>
                    <a:pt x="95137" y="177447"/>
                    <a:pt x="90542" y="177447"/>
                    <a:pt x="87553" y="174699"/>
                  </a:cubicBezTo>
                  <a:lnTo>
                    <a:pt x="80886" y="168603"/>
                  </a:lnTo>
                  <a:cubicBezTo>
                    <a:pt x="77711" y="165634"/>
                    <a:pt x="73517" y="163997"/>
                    <a:pt x="69170" y="164031"/>
                  </a:cubicBezTo>
                  <a:cubicBezTo>
                    <a:pt x="67936" y="163890"/>
                    <a:pt x="66689" y="163890"/>
                    <a:pt x="65455" y="164031"/>
                  </a:cubicBezTo>
                  <a:lnTo>
                    <a:pt x="57073" y="166698"/>
                  </a:lnTo>
                  <a:cubicBezTo>
                    <a:pt x="52973" y="167858"/>
                    <a:pt x="48709" y="165473"/>
                    <a:pt x="47550" y="161372"/>
                  </a:cubicBezTo>
                  <a:cubicBezTo>
                    <a:pt x="47550" y="161370"/>
                    <a:pt x="47549" y="161367"/>
                    <a:pt x="47548" y="161364"/>
                  </a:cubicBezTo>
                  <a:lnTo>
                    <a:pt x="45072" y="152411"/>
                  </a:lnTo>
                  <a:cubicBezTo>
                    <a:pt x="43346" y="147045"/>
                    <a:pt x="39118" y="142852"/>
                    <a:pt x="33737" y="141171"/>
                  </a:cubicBezTo>
                  <a:lnTo>
                    <a:pt x="25069" y="138409"/>
                  </a:lnTo>
                  <a:cubicBezTo>
                    <a:pt x="21037" y="137170"/>
                    <a:pt x="18718" y="132953"/>
                    <a:pt x="19830" y="128884"/>
                  </a:cubicBezTo>
                  <a:lnTo>
                    <a:pt x="21831" y="120026"/>
                  </a:lnTo>
                  <a:cubicBezTo>
                    <a:pt x="22982" y="114508"/>
                    <a:pt x="21424" y="108772"/>
                    <a:pt x="17640" y="104595"/>
                  </a:cubicBezTo>
                  <a:lnTo>
                    <a:pt x="11544" y="97928"/>
                  </a:lnTo>
                  <a:cubicBezTo>
                    <a:pt x="8796" y="94939"/>
                    <a:pt x="8796" y="90344"/>
                    <a:pt x="11544" y="87355"/>
                  </a:cubicBezTo>
                  <a:lnTo>
                    <a:pt x="17640" y="80688"/>
                  </a:lnTo>
                  <a:cubicBezTo>
                    <a:pt x="21219" y="76665"/>
                    <a:pt x="22763" y="71227"/>
                    <a:pt x="21831" y="65924"/>
                  </a:cubicBezTo>
                  <a:lnTo>
                    <a:pt x="19830" y="57161"/>
                  </a:lnTo>
                  <a:cubicBezTo>
                    <a:pt x="18718" y="53092"/>
                    <a:pt x="21037" y="48875"/>
                    <a:pt x="25069" y="47636"/>
                  </a:cubicBezTo>
                  <a:lnTo>
                    <a:pt x="33737" y="44874"/>
                  </a:lnTo>
                  <a:cubicBezTo>
                    <a:pt x="39074" y="43231"/>
                    <a:pt x="43293" y="39118"/>
                    <a:pt x="45072" y="33825"/>
                  </a:cubicBezTo>
                  <a:lnTo>
                    <a:pt x="47548" y="25157"/>
                  </a:lnTo>
                  <a:cubicBezTo>
                    <a:pt x="48745" y="21091"/>
                    <a:pt x="52998" y="18751"/>
                    <a:pt x="57073" y="19918"/>
                  </a:cubicBezTo>
                  <a:lnTo>
                    <a:pt x="66027" y="21918"/>
                  </a:lnTo>
                  <a:cubicBezTo>
                    <a:pt x="71544" y="23070"/>
                    <a:pt x="77280" y="21512"/>
                    <a:pt x="81457" y="17727"/>
                  </a:cubicBezTo>
                  <a:lnTo>
                    <a:pt x="88125" y="11631"/>
                  </a:lnTo>
                  <a:cubicBezTo>
                    <a:pt x="91113" y="8884"/>
                    <a:pt x="95708" y="8884"/>
                    <a:pt x="98697" y="11631"/>
                  </a:cubicBezTo>
                  <a:lnTo>
                    <a:pt x="105365" y="17727"/>
                  </a:lnTo>
                  <a:cubicBezTo>
                    <a:pt x="109542" y="21512"/>
                    <a:pt x="115278" y="23070"/>
                    <a:pt x="120795" y="21918"/>
                  </a:cubicBezTo>
                  <a:lnTo>
                    <a:pt x="129654" y="19918"/>
                  </a:lnTo>
                  <a:cubicBezTo>
                    <a:pt x="133723" y="18806"/>
                    <a:pt x="137939" y="21125"/>
                    <a:pt x="139179" y="25157"/>
                  </a:cubicBezTo>
                  <a:lnTo>
                    <a:pt x="141941" y="33825"/>
                  </a:lnTo>
                  <a:cubicBezTo>
                    <a:pt x="143446" y="39015"/>
                    <a:pt x="147285" y="43206"/>
                    <a:pt x="152323" y="45159"/>
                  </a:cubicBezTo>
                  <a:lnTo>
                    <a:pt x="160991" y="47922"/>
                  </a:lnTo>
                  <a:cubicBezTo>
                    <a:pt x="165092" y="49076"/>
                    <a:pt x="167481" y="53337"/>
                    <a:pt x="166327" y="57439"/>
                  </a:cubicBezTo>
                  <a:cubicBezTo>
                    <a:pt x="166327" y="57441"/>
                    <a:pt x="166326" y="57444"/>
                    <a:pt x="166325" y="57447"/>
                  </a:cubicBezTo>
                  <a:lnTo>
                    <a:pt x="164325" y="66400"/>
                  </a:lnTo>
                  <a:cubicBezTo>
                    <a:pt x="163132" y="71873"/>
                    <a:pt x="164658" y="77586"/>
                    <a:pt x="168420" y="81735"/>
                  </a:cubicBezTo>
                  <a:lnTo>
                    <a:pt x="174612" y="88498"/>
                  </a:lnTo>
                  <a:cubicBezTo>
                    <a:pt x="177360" y="91487"/>
                    <a:pt x="177360" y="96082"/>
                    <a:pt x="174612" y="99071"/>
                  </a:cubicBezTo>
                  <a:close/>
                </a:path>
              </a:pathLst>
            </a:custGeom>
            <a:grpFill/>
            <a:ln w="9525" cap="flat">
              <a:noFill/>
              <a:prstDash val="solid"/>
              <a:miter/>
            </a:ln>
          </p:spPr>
          <p:txBody>
            <a:bodyPr rtlCol="0" anchor="ctr"/>
            <a:lstStyle/>
            <a:p>
              <a:endParaRPr lang="en-US"/>
            </a:p>
          </p:txBody>
        </p:sp>
        <p:sp>
          <p:nvSpPr>
            <p:cNvPr id="935" name="Freeform 934">
              <a:extLst>
                <a:ext uri="{FF2B5EF4-FFF2-40B4-BE49-F238E27FC236}">
                  <a16:creationId xmlns:a16="http://schemas.microsoft.com/office/drawing/2014/main" id="{0032A3FF-57AE-5343-9CF7-0FE40798AD09}"/>
                </a:ext>
              </a:extLst>
            </p:cNvPr>
            <p:cNvSpPr/>
            <p:nvPr/>
          </p:nvSpPr>
          <p:spPr>
            <a:xfrm>
              <a:off x="4706629" y="4417596"/>
              <a:ext cx="117729" cy="117729"/>
            </a:xfrm>
            <a:custGeom>
              <a:avLst/>
              <a:gdLst>
                <a:gd name="connsiteX0" fmla="*/ 58579 w 117729"/>
                <a:gd name="connsiteY0" fmla="*/ 0 h 117729"/>
                <a:gd name="connsiteX1" fmla="*/ 1 w 117729"/>
                <a:gd name="connsiteY1" fmla="*/ 59150 h 117729"/>
                <a:gd name="connsiteX2" fmla="*/ 59150 w 117729"/>
                <a:gd name="connsiteY2" fmla="*/ 117728 h 117729"/>
                <a:gd name="connsiteX3" fmla="*/ 117729 w 117729"/>
                <a:gd name="connsiteY3" fmla="*/ 58865 h 117729"/>
                <a:gd name="connsiteX4" fmla="*/ 58674 w 117729"/>
                <a:gd name="connsiteY4" fmla="*/ 0 h 117729"/>
                <a:gd name="connsiteX5" fmla="*/ 58579 w 117729"/>
                <a:gd name="connsiteY5" fmla="*/ 0 h 117729"/>
                <a:gd name="connsiteX6" fmla="*/ 58579 w 117729"/>
                <a:gd name="connsiteY6" fmla="*/ 108490 h 117729"/>
                <a:gd name="connsiteX7" fmla="*/ 9527 w 117729"/>
                <a:gd name="connsiteY7" fmla="*/ 58865 h 117729"/>
                <a:gd name="connsiteX8" fmla="*/ 59152 w 117729"/>
                <a:gd name="connsiteY8" fmla="*/ 9813 h 117729"/>
                <a:gd name="connsiteX9" fmla="*/ 108204 w 117729"/>
                <a:gd name="connsiteY9" fmla="*/ 58865 h 117729"/>
                <a:gd name="connsiteX10" fmla="*/ 58961 w 117729"/>
                <a:gd name="connsiteY10" fmla="*/ 108490 h 117729"/>
                <a:gd name="connsiteX11" fmla="*/ 58579 w 117729"/>
                <a:gd name="connsiteY11" fmla="*/ 108490 h 11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729" h="117729">
                  <a:moveTo>
                    <a:pt x="58579" y="0"/>
                  </a:moveTo>
                  <a:cubicBezTo>
                    <a:pt x="26069" y="158"/>
                    <a:pt x="-157" y="26640"/>
                    <a:pt x="1" y="59150"/>
                  </a:cubicBezTo>
                  <a:cubicBezTo>
                    <a:pt x="159" y="91659"/>
                    <a:pt x="26641" y="117885"/>
                    <a:pt x="59150" y="117728"/>
                  </a:cubicBezTo>
                  <a:cubicBezTo>
                    <a:pt x="91548" y="117570"/>
                    <a:pt x="117729" y="91263"/>
                    <a:pt x="117729" y="58865"/>
                  </a:cubicBezTo>
                  <a:cubicBezTo>
                    <a:pt x="117677" y="26302"/>
                    <a:pt x="91237" y="-52"/>
                    <a:pt x="58674" y="0"/>
                  </a:cubicBezTo>
                  <a:cubicBezTo>
                    <a:pt x="58643" y="0"/>
                    <a:pt x="58611" y="0"/>
                    <a:pt x="58579" y="0"/>
                  </a:cubicBezTo>
                  <a:close/>
                  <a:moveTo>
                    <a:pt x="58579" y="108490"/>
                  </a:moveTo>
                  <a:cubicBezTo>
                    <a:pt x="31330" y="108332"/>
                    <a:pt x="9368" y="86114"/>
                    <a:pt x="9527" y="58865"/>
                  </a:cubicBezTo>
                  <a:cubicBezTo>
                    <a:pt x="9685" y="31616"/>
                    <a:pt x="31903" y="9654"/>
                    <a:pt x="59152" y="9813"/>
                  </a:cubicBezTo>
                  <a:cubicBezTo>
                    <a:pt x="86177" y="9970"/>
                    <a:pt x="108047" y="31839"/>
                    <a:pt x="108204" y="58865"/>
                  </a:cubicBezTo>
                  <a:cubicBezTo>
                    <a:pt x="108310" y="86166"/>
                    <a:pt x="86262" y="108384"/>
                    <a:pt x="58961" y="108490"/>
                  </a:cubicBezTo>
                  <a:cubicBezTo>
                    <a:pt x="58833" y="108491"/>
                    <a:pt x="58706" y="108491"/>
                    <a:pt x="58579" y="108490"/>
                  </a:cubicBezTo>
                  <a:close/>
                </a:path>
              </a:pathLst>
            </a:custGeom>
            <a:grpFill/>
            <a:ln w="9525" cap="flat">
              <a:noFill/>
              <a:prstDash val="solid"/>
              <a:miter/>
            </a:ln>
          </p:spPr>
          <p:txBody>
            <a:bodyPr rtlCol="0" anchor="ctr"/>
            <a:lstStyle/>
            <a:p>
              <a:endParaRPr lang="en-US"/>
            </a:p>
          </p:txBody>
        </p:sp>
        <p:sp>
          <p:nvSpPr>
            <p:cNvPr id="936" name="Freeform 935">
              <a:extLst>
                <a:ext uri="{FF2B5EF4-FFF2-40B4-BE49-F238E27FC236}">
                  <a16:creationId xmlns:a16="http://schemas.microsoft.com/office/drawing/2014/main" id="{176A30C6-12DD-4C46-9BF2-28061E4E5C7D}"/>
                </a:ext>
              </a:extLst>
            </p:cNvPr>
            <p:cNvSpPr/>
            <p:nvPr/>
          </p:nvSpPr>
          <p:spPr>
            <a:xfrm>
              <a:off x="4734919" y="4455316"/>
              <a:ext cx="62388" cy="44100"/>
            </a:xfrm>
            <a:custGeom>
              <a:avLst/>
              <a:gdLst>
                <a:gd name="connsiteX0" fmla="*/ 25051 w 62388"/>
                <a:gd name="connsiteY0" fmla="*/ 30670 h 44100"/>
                <a:gd name="connsiteX1" fmla="*/ 6763 w 62388"/>
                <a:gd name="connsiteY1" fmla="*/ 12382 h 44100"/>
                <a:gd name="connsiteX2" fmla="*/ 0 w 62388"/>
                <a:gd name="connsiteY2" fmla="*/ 19050 h 44100"/>
                <a:gd name="connsiteX3" fmla="*/ 25051 w 62388"/>
                <a:gd name="connsiteY3" fmla="*/ 44101 h 44100"/>
                <a:gd name="connsiteX4" fmla="*/ 62389 w 62388"/>
                <a:gd name="connsiteY4" fmla="*/ 6763 h 44100"/>
                <a:gd name="connsiteX5" fmla="*/ 55626 w 62388"/>
                <a:gd name="connsiteY5" fmla="*/ 0 h 44100"/>
                <a:gd name="connsiteX6" fmla="*/ 25051 w 62388"/>
                <a:gd name="connsiteY6" fmla="*/ 30670 h 4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88" h="44100">
                  <a:moveTo>
                    <a:pt x="25051" y="30670"/>
                  </a:moveTo>
                  <a:lnTo>
                    <a:pt x="6763" y="12382"/>
                  </a:lnTo>
                  <a:lnTo>
                    <a:pt x="0" y="19050"/>
                  </a:lnTo>
                  <a:lnTo>
                    <a:pt x="25051" y="44101"/>
                  </a:lnTo>
                  <a:lnTo>
                    <a:pt x="62389" y="6763"/>
                  </a:lnTo>
                  <a:lnTo>
                    <a:pt x="55626" y="0"/>
                  </a:lnTo>
                  <a:lnTo>
                    <a:pt x="25051" y="30670"/>
                  </a:lnTo>
                  <a:close/>
                </a:path>
              </a:pathLst>
            </a:custGeom>
            <a:grpFill/>
            <a:ln w="9525" cap="flat">
              <a:noFill/>
              <a:prstDash val="solid"/>
              <a:miter/>
            </a:ln>
          </p:spPr>
          <p:txBody>
            <a:bodyPr rtlCol="0" anchor="ctr"/>
            <a:lstStyle/>
            <a:p>
              <a:endParaRPr lang="en-US"/>
            </a:p>
          </p:txBody>
        </p:sp>
      </p:grpSp>
      <p:grpSp>
        <p:nvGrpSpPr>
          <p:cNvPr id="937" name="Graphic 557">
            <a:extLst>
              <a:ext uri="{FF2B5EF4-FFF2-40B4-BE49-F238E27FC236}">
                <a16:creationId xmlns:a16="http://schemas.microsoft.com/office/drawing/2014/main" id="{1F482715-66D3-5C49-A580-2CF3A8AA9A1E}"/>
              </a:ext>
            </a:extLst>
          </p:cNvPr>
          <p:cNvGrpSpPr/>
          <p:nvPr userDrawn="1"/>
        </p:nvGrpSpPr>
        <p:grpSpPr>
          <a:xfrm>
            <a:off x="4505294" y="4091134"/>
            <a:ext cx="249363" cy="211340"/>
            <a:chOff x="4704279" y="4907021"/>
            <a:chExt cx="226694" cy="192127"/>
          </a:xfrm>
          <a:solidFill>
            <a:schemeClr val="accent1"/>
          </a:solidFill>
        </p:grpSpPr>
        <p:sp>
          <p:nvSpPr>
            <p:cNvPr id="938" name="Freeform 937">
              <a:extLst>
                <a:ext uri="{FF2B5EF4-FFF2-40B4-BE49-F238E27FC236}">
                  <a16:creationId xmlns:a16="http://schemas.microsoft.com/office/drawing/2014/main" id="{4AEEA126-22F0-BE4C-B277-112B07C9EBC8}"/>
                </a:ext>
              </a:extLst>
            </p:cNvPr>
            <p:cNvSpPr/>
            <p:nvPr/>
          </p:nvSpPr>
          <p:spPr>
            <a:xfrm>
              <a:off x="4704279" y="5079051"/>
              <a:ext cx="226694" cy="20097"/>
            </a:xfrm>
            <a:custGeom>
              <a:avLst/>
              <a:gdLst>
                <a:gd name="connsiteX0" fmla="*/ 118110 w 226694"/>
                <a:gd name="connsiteY0" fmla="*/ 0 h 20097"/>
                <a:gd name="connsiteX1" fmla="*/ 108585 w 226694"/>
                <a:gd name="connsiteY1" fmla="*/ 0 h 20097"/>
                <a:gd name="connsiteX2" fmla="*/ 108585 w 226694"/>
                <a:gd name="connsiteY2" fmla="*/ 10573 h 20097"/>
                <a:gd name="connsiteX3" fmla="*/ 0 w 226694"/>
                <a:gd name="connsiteY3" fmla="*/ 10573 h 20097"/>
                <a:gd name="connsiteX4" fmla="*/ 0 w 226694"/>
                <a:gd name="connsiteY4" fmla="*/ 20098 h 20097"/>
                <a:gd name="connsiteX5" fmla="*/ 226695 w 226694"/>
                <a:gd name="connsiteY5" fmla="*/ 20098 h 20097"/>
                <a:gd name="connsiteX6" fmla="*/ 226695 w 226694"/>
                <a:gd name="connsiteY6" fmla="*/ 10573 h 20097"/>
                <a:gd name="connsiteX7" fmla="*/ 118110 w 226694"/>
                <a:gd name="connsiteY7" fmla="*/ 10573 h 20097"/>
                <a:gd name="connsiteX8" fmla="*/ 118110 w 226694"/>
                <a:gd name="connsiteY8" fmla="*/ 0 h 2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694" h="20097">
                  <a:moveTo>
                    <a:pt x="118110" y="0"/>
                  </a:moveTo>
                  <a:lnTo>
                    <a:pt x="108585" y="0"/>
                  </a:lnTo>
                  <a:lnTo>
                    <a:pt x="108585" y="10573"/>
                  </a:lnTo>
                  <a:lnTo>
                    <a:pt x="0" y="10573"/>
                  </a:lnTo>
                  <a:lnTo>
                    <a:pt x="0" y="20098"/>
                  </a:lnTo>
                  <a:lnTo>
                    <a:pt x="226695" y="20098"/>
                  </a:lnTo>
                  <a:lnTo>
                    <a:pt x="226695" y="10573"/>
                  </a:lnTo>
                  <a:lnTo>
                    <a:pt x="118110" y="10573"/>
                  </a:lnTo>
                  <a:lnTo>
                    <a:pt x="118110" y="0"/>
                  </a:lnTo>
                  <a:close/>
                </a:path>
              </a:pathLst>
            </a:custGeom>
            <a:grpFill/>
            <a:ln w="9525" cap="flat">
              <a:noFill/>
              <a:prstDash val="solid"/>
              <a:miter/>
            </a:ln>
          </p:spPr>
          <p:txBody>
            <a:bodyPr rtlCol="0" anchor="ctr"/>
            <a:lstStyle/>
            <a:p>
              <a:endParaRPr lang="en-US"/>
            </a:p>
          </p:txBody>
        </p:sp>
        <p:sp>
          <p:nvSpPr>
            <p:cNvPr id="939" name="Freeform 938">
              <a:extLst>
                <a:ext uri="{FF2B5EF4-FFF2-40B4-BE49-F238E27FC236}">
                  <a16:creationId xmlns:a16="http://schemas.microsoft.com/office/drawing/2014/main" id="{FDEB1EA7-3877-C94F-9E8F-9A423A8451A7}"/>
                </a:ext>
              </a:extLst>
            </p:cNvPr>
            <p:cNvSpPr/>
            <p:nvPr/>
          </p:nvSpPr>
          <p:spPr>
            <a:xfrm>
              <a:off x="4706617" y="4907021"/>
              <a:ext cx="222112" cy="85732"/>
            </a:xfrm>
            <a:custGeom>
              <a:avLst/>
              <a:gdLst>
                <a:gd name="connsiteX0" fmla="*/ 12139 w 222112"/>
                <a:gd name="connsiteY0" fmla="*/ 49824 h 85732"/>
                <a:gd name="connsiteX1" fmla="*/ 27856 w 222112"/>
                <a:gd name="connsiteY1" fmla="*/ 49824 h 85732"/>
                <a:gd name="connsiteX2" fmla="*/ 27856 w 222112"/>
                <a:gd name="connsiteY2" fmla="*/ 40299 h 85732"/>
                <a:gd name="connsiteX3" fmla="*/ 12139 w 222112"/>
                <a:gd name="connsiteY3" fmla="*/ 40299 h 85732"/>
                <a:gd name="connsiteX4" fmla="*/ 7186 w 222112"/>
                <a:gd name="connsiteY4" fmla="*/ 35346 h 85732"/>
                <a:gd name="connsiteX5" fmla="*/ 12139 w 222112"/>
                <a:gd name="connsiteY5" fmla="*/ 30393 h 85732"/>
                <a:gd name="connsiteX6" fmla="*/ 89863 w 222112"/>
                <a:gd name="connsiteY6" fmla="*/ 30393 h 85732"/>
                <a:gd name="connsiteX7" fmla="*/ 89863 w 222112"/>
                <a:gd name="connsiteY7" fmla="*/ 39918 h 85732"/>
                <a:gd name="connsiteX8" fmla="*/ 54811 w 222112"/>
                <a:gd name="connsiteY8" fmla="*/ 39918 h 85732"/>
                <a:gd name="connsiteX9" fmla="*/ 54811 w 222112"/>
                <a:gd name="connsiteY9" fmla="*/ 49443 h 85732"/>
                <a:gd name="connsiteX10" fmla="*/ 90054 w 222112"/>
                <a:gd name="connsiteY10" fmla="*/ 49443 h 85732"/>
                <a:gd name="connsiteX11" fmla="*/ 90054 w 222112"/>
                <a:gd name="connsiteY11" fmla="*/ 55824 h 85732"/>
                <a:gd name="connsiteX12" fmla="*/ 106246 w 222112"/>
                <a:gd name="connsiteY12" fmla="*/ 55824 h 85732"/>
                <a:gd name="connsiteX13" fmla="*/ 106246 w 222112"/>
                <a:gd name="connsiteY13" fmla="*/ 85733 h 85732"/>
                <a:gd name="connsiteX14" fmla="*/ 115771 w 222112"/>
                <a:gd name="connsiteY14" fmla="*/ 85733 h 85732"/>
                <a:gd name="connsiteX15" fmla="*/ 115771 w 222112"/>
                <a:gd name="connsiteY15" fmla="*/ 55824 h 85732"/>
                <a:gd name="connsiteX16" fmla="*/ 132250 w 222112"/>
                <a:gd name="connsiteY16" fmla="*/ 55824 h 85732"/>
                <a:gd name="connsiteX17" fmla="*/ 132250 w 222112"/>
                <a:gd name="connsiteY17" fmla="*/ 50109 h 85732"/>
                <a:gd name="connsiteX18" fmla="*/ 167397 w 222112"/>
                <a:gd name="connsiteY18" fmla="*/ 50109 h 85732"/>
                <a:gd name="connsiteX19" fmla="*/ 167397 w 222112"/>
                <a:gd name="connsiteY19" fmla="*/ 40584 h 85732"/>
                <a:gd name="connsiteX20" fmla="*/ 132250 w 222112"/>
                <a:gd name="connsiteY20" fmla="*/ 40584 h 85732"/>
                <a:gd name="connsiteX21" fmla="*/ 132250 w 222112"/>
                <a:gd name="connsiteY21" fmla="*/ 31059 h 85732"/>
                <a:gd name="connsiteX22" fmla="*/ 209974 w 222112"/>
                <a:gd name="connsiteY22" fmla="*/ 31059 h 85732"/>
                <a:gd name="connsiteX23" fmla="*/ 214831 w 222112"/>
                <a:gd name="connsiteY23" fmla="*/ 36012 h 85732"/>
                <a:gd name="connsiteX24" fmla="*/ 210070 w 222112"/>
                <a:gd name="connsiteY24" fmla="*/ 40965 h 85732"/>
                <a:gd name="connsiteX25" fmla="*/ 209974 w 222112"/>
                <a:gd name="connsiteY25" fmla="*/ 40965 h 85732"/>
                <a:gd name="connsiteX26" fmla="*/ 194257 w 222112"/>
                <a:gd name="connsiteY26" fmla="*/ 40965 h 85732"/>
                <a:gd name="connsiteX27" fmla="*/ 194257 w 222112"/>
                <a:gd name="connsiteY27" fmla="*/ 50490 h 85732"/>
                <a:gd name="connsiteX28" fmla="*/ 209974 w 222112"/>
                <a:gd name="connsiteY28" fmla="*/ 50490 h 85732"/>
                <a:gd name="connsiteX29" fmla="*/ 221920 w 222112"/>
                <a:gd name="connsiteY29" fmla="*/ 33862 h 85732"/>
                <a:gd name="connsiteX30" fmla="*/ 209974 w 222112"/>
                <a:gd name="connsiteY30" fmla="*/ 21915 h 85732"/>
                <a:gd name="connsiteX31" fmla="*/ 132250 w 222112"/>
                <a:gd name="connsiteY31" fmla="*/ 21915 h 85732"/>
                <a:gd name="connsiteX32" fmla="*/ 132250 w 222112"/>
                <a:gd name="connsiteY32" fmla="*/ 19820 h 85732"/>
                <a:gd name="connsiteX33" fmla="*/ 109635 w 222112"/>
                <a:gd name="connsiteY33" fmla="*/ 48 h 85732"/>
                <a:gd name="connsiteX34" fmla="*/ 89863 w 222112"/>
                <a:gd name="connsiteY34" fmla="*/ 19820 h 85732"/>
                <a:gd name="connsiteX35" fmla="*/ 89863 w 222112"/>
                <a:gd name="connsiteY35" fmla="*/ 20868 h 85732"/>
                <a:gd name="connsiteX36" fmla="*/ 12139 w 222112"/>
                <a:gd name="connsiteY36" fmla="*/ 20868 h 85732"/>
                <a:gd name="connsiteX37" fmla="*/ 193 w 222112"/>
                <a:gd name="connsiteY37" fmla="*/ 37496 h 85732"/>
                <a:gd name="connsiteX38" fmla="*/ 12139 w 222112"/>
                <a:gd name="connsiteY38" fmla="*/ 49443 h 85732"/>
                <a:gd name="connsiteX39" fmla="*/ 99388 w 222112"/>
                <a:gd name="connsiteY39" fmla="*/ 19820 h 85732"/>
                <a:gd name="connsiteX40" fmla="*/ 112112 w 222112"/>
                <a:gd name="connsiteY40" fmla="*/ 9207 h 85732"/>
                <a:gd name="connsiteX41" fmla="*/ 122725 w 222112"/>
                <a:gd name="connsiteY41" fmla="*/ 19820 h 85732"/>
                <a:gd name="connsiteX42" fmla="*/ 122725 w 222112"/>
                <a:gd name="connsiteY42" fmla="*/ 46299 h 85732"/>
                <a:gd name="connsiteX43" fmla="*/ 99388 w 222112"/>
                <a:gd name="connsiteY43" fmla="*/ 46299 h 85732"/>
                <a:gd name="connsiteX44" fmla="*/ 99388 w 222112"/>
                <a:gd name="connsiteY44" fmla="*/ 19820 h 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2112" h="85732">
                  <a:moveTo>
                    <a:pt x="12139" y="49824"/>
                  </a:moveTo>
                  <a:lnTo>
                    <a:pt x="27856" y="49824"/>
                  </a:lnTo>
                  <a:lnTo>
                    <a:pt x="27856" y="40299"/>
                  </a:lnTo>
                  <a:lnTo>
                    <a:pt x="12139" y="40299"/>
                  </a:lnTo>
                  <a:cubicBezTo>
                    <a:pt x="9404" y="40299"/>
                    <a:pt x="7186" y="38081"/>
                    <a:pt x="7186" y="35346"/>
                  </a:cubicBezTo>
                  <a:cubicBezTo>
                    <a:pt x="7186" y="32610"/>
                    <a:pt x="9404" y="30393"/>
                    <a:pt x="12139" y="30393"/>
                  </a:cubicBezTo>
                  <a:lnTo>
                    <a:pt x="89863" y="30393"/>
                  </a:lnTo>
                  <a:lnTo>
                    <a:pt x="89863" y="39918"/>
                  </a:lnTo>
                  <a:lnTo>
                    <a:pt x="54811" y="39918"/>
                  </a:lnTo>
                  <a:lnTo>
                    <a:pt x="54811" y="49443"/>
                  </a:lnTo>
                  <a:lnTo>
                    <a:pt x="90054" y="49443"/>
                  </a:lnTo>
                  <a:lnTo>
                    <a:pt x="90054" y="55824"/>
                  </a:lnTo>
                  <a:lnTo>
                    <a:pt x="106246" y="55824"/>
                  </a:lnTo>
                  <a:lnTo>
                    <a:pt x="106246" y="85733"/>
                  </a:lnTo>
                  <a:lnTo>
                    <a:pt x="115771" y="85733"/>
                  </a:lnTo>
                  <a:lnTo>
                    <a:pt x="115771" y="55824"/>
                  </a:lnTo>
                  <a:lnTo>
                    <a:pt x="132250" y="55824"/>
                  </a:lnTo>
                  <a:lnTo>
                    <a:pt x="132250" y="50109"/>
                  </a:lnTo>
                  <a:lnTo>
                    <a:pt x="167397" y="50109"/>
                  </a:lnTo>
                  <a:lnTo>
                    <a:pt x="167397" y="40584"/>
                  </a:lnTo>
                  <a:lnTo>
                    <a:pt x="132250" y="40584"/>
                  </a:lnTo>
                  <a:lnTo>
                    <a:pt x="132250" y="31059"/>
                  </a:lnTo>
                  <a:lnTo>
                    <a:pt x="209974" y="31059"/>
                  </a:lnTo>
                  <a:cubicBezTo>
                    <a:pt x="212672" y="31111"/>
                    <a:pt x="214832" y="33314"/>
                    <a:pt x="214831" y="36012"/>
                  </a:cubicBezTo>
                  <a:cubicBezTo>
                    <a:pt x="214884" y="38695"/>
                    <a:pt x="212752" y="40912"/>
                    <a:pt x="210070" y="40965"/>
                  </a:cubicBezTo>
                  <a:cubicBezTo>
                    <a:pt x="210038" y="40965"/>
                    <a:pt x="210006" y="40965"/>
                    <a:pt x="209974" y="40965"/>
                  </a:cubicBezTo>
                  <a:lnTo>
                    <a:pt x="194257" y="40965"/>
                  </a:lnTo>
                  <a:lnTo>
                    <a:pt x="194257" y="50490"/>
                  </a:lnTo>
                  <a:lnTo>
                    <a:pt x="209974" y="50490"/>
                  </a:lnTo>
                  <a:cubicBezTo>
                    <a:pt x="217864" y="49198"/>
                    <a:pt x="223213" y="41753"/>
                    <a:pt x="221920" y="33862"/>
                  </a:cubicBezTo>
                  <a:cubicBezTo>
                    <a:pt x="220915" y="27728"/>
                    <a:pt x="216107" y="22920"/>
                    <a:pt x="209974" y="21915"/>
                  </a:cubicBezTo>
                  <a:lnTo>
                    <a:pt x="132250" y="21915"/>
                  </a:lnTo>
                  <a:lnTo>
                    <a:pt x="132250" y="19820"/>
                  </a:lnTo>
                  <a:cubicBezTo>
                    <a:pt x="131464" y="8115"/>
                    <a:pt x="121339" y="-737"/>
                    <a:pt x="109635" y="48"/>
                  </a:cubicBezTo>
                  <a:cubicBezTo>
                    <a:pt x="99024" y="760"/>
                    <a:pt x="90575" y="9209"/>
                    <a:pt x="89863" y="19820"/>
                  </a:cubicBezTo>
                  <a:lnTo>
                    <a:pt x="89863" y="20868"/>
                  </a:lnTo>
                  <a:lnTo>
                    <a:pt x="12139" y="20868"/>
                  </a:lnTo>
                  <a:cubicBezTo>
                    <a:pt x="4249" y="22161"/>
                    <a:pt x="-1100" y="29605"/>
                    <a:pt x="193" y="37496"/>
                  </a:cubicBezTo>
                  <a:cubicBezTo>
                    <a:pt x="1198" y="43630"/>
                    <a:pt x="6006" y="48438"/>
                    <a:pt x="12139" y="49443"/>
                  </a:cubicBezTo>
                  <a:close/>
                  <a:moveTo>
                    <a:pt x="99388" y="19820"/>
                  </a:moveTo>
                  <a:cubicBezTo>
                    <a:pt x="99971" y="13376"/>
                    <a:pt x="105668" y="8624"/>
                    <a:pt x="112112" y="9207"/>
                  </a:cubicBezTo>
                  <a:cubicBezTo>
                    <a:pt x="117748" y="9717"/>
                    <a:pt x="122215" y="14183"/>
                    <a:pt x="122725" y="19820"/>
                  </a:cubicBezTo>
                  <a:lnTo>
                    <a:pt x="122725" y="46299"/>
                  </a:lnTo>
                  <a:lnTo>
                    <a:pt x="99388" y="46299"/>
                  </a:lnTo>
                  <a:lnTo>
                    <a:pt x="99388" y="19820"/>
                  </a:lnTo>
                  <a:close/>
                </a:path>
              </a:pathLst>
            </a:custGeom>
            <a:grpFill/>
            <a:ln w="9525" cap="flat">
              <a:noFill/>
              <a:prstDash val="solid"/>
              <a:miter/>
            </a:ln>
          </p:spPr>
          <p:txBody>
            <a:bodyPr rtlCol="0" anchor="ctr"/>
            <a:lstStyle/>
            <a:p>
              <a:endParaRPr lang="en-US"/>
            </a:p>
          </p:txBody>
        </p:sp>
        <p:sp>
          <p:nvSpPr>
            <p:cNvPr id="940" name="Freeform 939">
              <a:extLst>
                <a:ext uri="{FF2B5EF4-FFF2-40B4-BE49-F238E27FC236}">
                  <a16:creationId xmlns:a16="http://schemas.microsoft.com/office/drawing/2014/main" id="{7BC4AD13-4AC1-054C-B00C-E4C2E998D5D9}"/>
                </a:ext>
              </a:extLst>
            </p:cNvPr>
            <p:cNvSpPr/>
            <p:nvPr/>
          </p:nvSpPr>
          <p:spPr>
            <a:xfrm>
              <a:off x="4853928" y="4943796"/>
              <a:ext cx="66650" cy="86201"/>
            </a:xfrm>
            <a:custGeom>
              <a:avLst/>
              <a:gdLst>
                <a:gd name="connsiteX0" fmla="*/ 61900 w 66650"/>
                <a:gd name="connsiteY0" fmla="*/ 57817 h 86201"/>
                <a:gd name="connsiteX1" fmla="*/ 59138 w 66650"/>
                <a:gd name="connsiteY1" fmla="*/ 57817 h 86201"/>
                <a:gd name="connsiteX2" fmla="*/ 37802 w 66650"/>
                <a:gd name="connsiteY2" fmla="*/ 3239 h 86201"/>
                <a:gd name="connsiteX3" fmla="*/ 33421 w 66650"/>
                <a:gd name="connsiteY3" fmla="*/ 0 h 86201"/>
                <a:gd name="connsiteX4" fmla="*/ 33421 w 66650"/>
                <a:gd name="connsiteY4" fmla="*/ 0 h 86201"/>
                <a:gd name="connsiteX5" fmla="*/ 28944 w 66650"/>
                <a:gd name="connsiteY5" fmla="*/ 3048 h 86201"/>
                <a:gd name="connsiteX6" fmla="*/ 7417 w 66650"/>
                <a:gd name="connsiteY6" fmla="*/ 57626 h 86201"/>
                <a:gd name="connsiteX7" fmla="*/ 4750 w 66650"/>
                <a:gd name="connsiteY7" fmla="*/ 57626 h 86201"/>
                <a:gd name="connsiteX8" fmla="*/ 464 w 66650"/>
                <a:gd name="connsiteY8" fmla="*/ 60198 h 86201"/>
                <a:gd name="connsiteX9" fmla="*/ 940 w 66650"/>
                <a:gd name="connsiteY9" fmla="*/ 65246 h 86201"/>
                <a:gd name="connsiteX10" fmla="*/ 15228 w 66650"/>
                <a:gd name="connsiteY10" fmla="*/ 84296 h 86201"/>
                <a:gd name="connsiteX11" fmla="*/ 19038 w 66650"/>
                <a:gd name="connsiteY11" fmla="*/ 86201 h 86201"/>
                <a:gd name="connsiteX12" fmla="*/ 47613 w 66650"/>
                <a:gd name="connsiteY12" fmla="*/ 86201 h 86201"/>
                <a:gd name="connsiteX13" fmla="*/ 51423 w 66650"/>
                <a:gd name="connsiteY13" fmla="*/ 84296 h 86201"/>
                <a:gd name="connsiteX14" fmla="*/ 65710 w 66650"/>
                <a:gd name="connsiteY14" fmla="*/ 65246 h 86201"/>
                <a:gd name="connsiteX15" fmla="*/ 66187 w 66650"/>
                <a:gd name="connsiteY15" fmla="*/ 60198 h 86201"/>
                <a:gd name="connsiteX16" fmla="*/ 61900 w 66650"/>
                <a:gd name="connsiteY16" fmla="*/ 57817 h 86201"/>
                <a:gd name="connsiteX17" fmla="*/ 33325 w 66650"/>
                <a:gd name="connsiteY17" fmla="*/ 18002 h 86201"/>
                <a:gd name="connsiteX18" fmla="*/ 48851 w 66650"/>
                <a:gd name="connsiteY18" fmla="*/ 57817 h 86201"/>
                <a:gd name="connsiteX19" fmla="*/ 17704 w 66650"/>
                <a:gd name="connsiteY19" fmla="*/ 57817 h 86201"/>
                <a:gd name="connsiteX20" fmla="*/ 45136 w 66650"/>
                <a:gd name="connsiteY20" fmla="*/ 76867 h 86201"/>
                <a:gd name="connsiteX21" fmla="*/ 21800 w 66650"/>
                <a:gd name="connsiteY21" fmla="*/ 76867 h 86201"/>
                <a:gd name="connsiteX22" fmla="*/ 14656 w 66650"/>
                <a:gd name="connsiteY22" fmla="*/ 67342 h 86201"/>
                <a:gd name="connsiteX23" fmla="*/ 52756 w 66650"/>
                <a:gd name="connsiteY23" fmla="*/ 67342 h 8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650" h="86201">
                  <a:moveTo>
                    <a:pt x="61900" y="57817"/>
                  </a:moveTo>
                  <a:lnTo>
                    <a:pt x="59138" y="57817"/>
                  </a:lnTo>
                  <a:lnTo>
                    <a:pt x="37802" y="3239"/>
                  </a:lnTo>
                  <a:cubicBezTo>
                    <a:pt x="37164" y="1348"/>
                    <a:pt x="35415" y="55"/>
                    <a:pt x="33421" y="0"/>
                  </a:cubicBezTo>
                  <a:lnTo>
                    <a:pt x="33421" y="0"/>
                  </a:lnTo>
                  <a:cubicBezTo>
                    <a:pt x="31448" y="13"/>
                    <a:pt x="29679" y="1217"/>
                    <a:pt x="28944" y="3048"/>
                  </a:cubicBezTo>
                  <a:lnTo>
                    <a:pt x="7417" y="57626"/>
                  </a:lnTo>
                  <a:lnTo>
                    <a:pt x="4750" y="57626"/>
                  </a:lnTo>
                  <a:cubicBezTo>
                    <a:pt x="2950" y="57605"/>
                    <a:pt x="1292" y="58600"/>
                    <a:pt x="464" y="60198"/>
                  </a:cubicBezTo>
                  <a:cubicBezTo>
                    <a:pt x="-295" y="61844"/>
                    <a:pt x="-113" y="63771"/>
                    <a:pt x="940" y="65246"/>
                  </a:cubicBezTo>
                  <a:lnTo>
                    <a:pt x="15228" y="84296"/>
                  </a:lnTo>
                  <a:cubicBezTo>
                    <a:pt x="16146" y="85473"/>
                    <a:pt x="17546" y="86173"/>
                    <a:pt x="19038" y="86201"/>
                  </a:cubicBezTo>
                  <a:lnTo>
                    <a:pt x="47613" y="86201"/>
                  </a:lnTo>
                  <a:cubicBezTo>
                    <a:pt x="49108" y="86187"/>
                    <a:pt x="50514" y="85484"/>
                    <a:pt x="51423" y="84296"/>
                  </a:cubicBezTo>
                  <a:lnTo>
                    <a:pt x="65710" y="65246"/>
                  </a:lnTo>
                  <a:cubicBezTo>
                    <a:pt x="66764" y="63771"/>
                    <a:pt x="66946" y="61844"/>
                    <a:pt x="66187" y="60198"/>
                  </a:cubicBezTo>
                  <a:cubicBezTo>
                    <a:pt x="65308" y="58673"/>
                    <a:pt x="63659" y="57758"/>
                    <a:pt x="61900" y="57817"/>
                  </a:cubicBezTo>
                  <a:close/>
                  <a:moveTo>
                    <a:pt x="33325" y="18002"/>
                  </a:moveTo>
                  <a:lnTo>
                    <a:pt x="48851" y="57817"/>
                  </a:lnTo>
                  <a:lnTo>
                    <a:pt x="17704" y="57817"/>
                  </a:lnTo>
                  <a:close/>
                  <a:moveTo>
                    <a:pt x="45136" y="76867"/>
                  </a:moveTo>
                  <a:lnTo>
                    <a:pt x="21800" y="76867"/>
                  </a:lnTo>
                  <a:lnTo>
                    <a:pt x="14656" y="67342"/>
                  </a:lnTo>
                  <a:lnTo>
                    <a:pt x="52756" y="67342"/>
                  </a:lnTo>
                  <a:close/>
                </a:path>
              </a:pathLst>
            </a:custGeom>
            <a:grpFill/>
            <a:ln w="9525" cap="flat">
              <a:noFill/>
              <a:prstDash val="solid"/>
              <a:miter/>
            </a:ln>
          </p:spPr>
          <p:txBody>
            <a:bodyPr rtlCol="0" anchor="ctr"/>
            <a:lstStyle/>
            <a:p>
              <a:endParaRPr lang="en-US"/>
            </a:p>
          </p:txBody>
        </p:sp>
        <p:sp>
          <p:nvSpPr>
            <p:cNvPr id="941" name="Freeform 940">
              <a:extLst>
                <a:ext uri="{FF2B5EF4-FFF2-40B4-BE49-F238E27FC236}">
                  <a16:creationId xmlns:a16="http://schemas.microsoft.com/office/drawing/2014/main" id="{AD961253-52D8-AC45-B0C9-4CF1AE2B826B}"/>
                </a:ext>
              </a:extLst>
            </p:cNvPr>
            <p:cNvSpPr/>
            <p:nvPr/>
          </p:nvSpPr>
          <p:spPr>
            <a:xfrm>
              <a:off x="4714525" y="4943796"/>
              <a:ext cx="66184" cy="86391"/>
            </a:xfrm>
            <a:custGeom>
              <a:avLst/>
              <a:gdLst>
                <a:gd name="connsiteX0" fmla="*/ 62048 w 66184"/>
                <a:gd name="connsiteY0" fmla="*/ 57817 h 86391"/>
                <a:gd name="connsiteX1" fmla="*/ 59381 w 66184"/>
                <a:gd name="connsiteY1" fmla="*/ 57817 h 86391"/>
                <a:gd name="connsiteX2" fmla="*/ 37950 w 66184"/>
                <a:gd name="connsiteY2" fmla="*/ 3239 h 86391"/>
                <a:gd name="connsiteX3" fmla="*/ 33569 w 66184"/>
                <a:gd name="connsiteY3" fmla="*/ 0 h 86391"/>
                <a:gd name="connsiteX4" fmla="*/ 33569 w 66184"/>
                <a:gd name="connsiteY4" fmla="*/ 0 h 86391"/>
                <a:gd name="connsiteX5" fmla="*/ 29092 w 66184"/>
                <a:gd name="connsiteY5" fmla="*/ 3048 h 86391"/>
                <a:gd name="connsiteX6" fmla="*/ 7565 w 66184"/>
                <a:gd name="connsiteY6" fmla="*/ 57817 h 86391"/>
                <a:gd name="connsiteX7" fmla="*/ 4898 w 66184"/>
                <a:gd name="connsiteY7" fmla="*/ 57817 h 86391"/>
                <a:gd name="connsiteX8" fmla="*/ 707 w 66184"/>
                <a:gd name="connsiteY8" fmla="*/ 60389 h 86391"/>
                <a:gd name="connsiteX9" fmla="*/ 707 w 66184"/>
                <a:gd name="connsiteY9" fmla="*/ 65437 h 86391"/>
                <a:gd name="connsiteX10" fmla="*/ 14995 w 66184"/>
                <a:gd name="connsiteY10" fmla="*/ 84487 h 86391"/>
                <a:gd name="connsiteX11" fmla="*/ 18805 w 66184"/>
                <a:gd name="connsiteY11" fmla="*/ 86392 h 86391"/>
                <a:gd name="connsiteX12" fmla="*/ 47380 w 66184"/>
                <a:gd name="connsiteY12" fmla="*/ 86392 h 86391"/>
                <a:gd name="connsiteX13" fmla="*/ 51190 w 66184"/>
                <a:gd name="connsiteY13" fmla="*/ 84487 h 86391"/>
                <a:gd name="connsiteX14" fmla="*/ 65477 w 66184"/>
                <a:gd name="connsiteY14" fmla="*/ 65437 h 86391"/>
                <a:gd name="connsiteX15" fmla="*/ 65477 w 66184"/>
                <a:gd name="connsiteY15" fmla="*/ 60389 h 86391"/>
                <a:gd name="connsiteX16" fmla="*/ 62048 w 66184"/>
                <a:gd name="connsiteY16" fmla="*/ 57817 h 86391"/>
                <a:gd name="connsiteX17" fmla="*/ 33473 w 66184"/>
                <a:gd name="connsiteY17" fmla="*/ 18002 h 86391"/>
                <a:gd name="connsiteX18" fmla="*/ 48999 w 66184"/>
                <a:gd name="connsiteY18" fmla="*/ 57817 h 86391"/>
                <a:gd name="connsiteX19" fmla="*/ 18329 w 66184"/>
                <a:gd name="connsiteY19" fmla="*/ 57817 h 86391"/>
                <a:gd name="connsiteX20" fmla="*/ 45284 w 66184"/>
                <a:gd name="connsiteY20" fmla="*/ 76867 h 86391"/>
                <a:gd name="connsiteX21" fmla="*/ 21567 w 66184"/>
                <a:gd name="connsiteY21" fmla="*/ 76867 h 86391"/>
                <a:gd name="connsiteX22" fmla="*/ 14423 w 66184"/>
                <a:gd name="connsiteY22" fmla="*/ 67342 h 86391"/>
                <a:gd name="connsiteX23" fmla="*/ 52523 w 66184"/>
                <a:gd name="connsiteY23" fmla="*/ 67342 h 86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184" h="86391">
                  <a:moveTo>
                    <a:pt x="62048" y="57817"/>
                  </a:moveTo>
                  <a:lnTo>
                    <a:pt x="59381" y="57817"/>
                  </a:lnTo>
                  <a:lnTo>
                    <a:pt x="37950" y="3239"/>
                  </a:lnTo>
                  <a:cubicBezTo>
                    <a:pt x="37337" y="1330"/>
                    <a:pt x="35573" y="27"/>
                    <a:pt x="33569" y="0"/>
                  </a:cubicBezTo>
                  <a:lnTo>
                    <a:pt x="33569" y="0"/>
                  </a:lnTo>
                  <a:cubicBezTo>
                    <a:pt x="31596" y="13"/>
                    <a:pt x="29827" y="1217"/>
                    <a:pt x="29092" y="3048"/>
                  </a:cubicBezTo>
                  <a:lnTo>
                    <a:pt x="7565" y="57817"/>
                  </a:lnTo>
                  <a:lnTo>
                    <a:pt x="4898" y="57817"/>
                  </a:lnTo>
                  <a:cubicBezTo>
                    <a:pt x="3120" y="57786"/>
                    <a:pt x="1485" y="58789"/>
                    <a:pt x="707" y="60389"/>
                  </a:cubicBezTo>
                  <a:cubicBezTo>
                    <a:pt x="-236" y="61939"/>
                    <a:pt x="-236" y="63886"/>
                    <a:pt x="707" y="65437"/>
                  </a:cubicBezTo>
                  <a:lnTo>
                    <a:pt x="14995" y="84487"/>
                  </a:lnTo>
                  <a:cubicBezTo>
                    <a:pt x="15930" y="85643"/>
                    <a:pt x="17319" y="86337"/>
                    <a:pt x="18805" y="86392"/>
                  </a:cubicBezTo>
                  <a:lnTo>
                    <a:pt x="47380" y="86392"/>
                  </a:lnTo>
                  <a:cubicBezTo>
                    <a:pt x="48875" y="86377"/>
                    <a:pt x="50281" y="85674"/>
                    <a:pt x="51190" y="84487"/>
                  </a:cubicBezTo>
                  <a:lnTo>
                    <a:pt x="65477" y="65437"/>
                  </a:lnTo>
                  <a:cubicBezTo>
                    <a:pt x="66420" y="63886"/>
                    <a:pt x="66420" y="61939"/>
                    <a:pt x="65477" y="60389"/>
                  </a:cubicBezTo>
                  <a:cubicBezTo>
                    <a:pt x="64819" y="59026"/>
                    <a:pt x="63541" y="58067"/>
                    <a:pt x="62048" y="57817"/>
                  </a:cubicBezTo>
                  <a:close/>
                  <a:moveTo>
                    <a:pt x="33473" y="18002"/>
                  </a:moveTo>
                  <a:lnTo>
                    <a:pt x="48999" y="57817"/>
                  </a:lnTo>
                  <a:lnTo>
                    <a:pt x="18329" y="57817"/>
                  </a:lnTo>
                  <a:close/>
                  <a:moveTo>
                    <a:pt x="45284" y="76867"/>
                  </a:moveTo>
                  <a:lnTo>
                    <a:pt x="21567" y="76867"/>
                  </a:lnTo>
                  <a:lnTo>
                    <a:pt x="14423" y="67342"/>
                  </a:lnTo>
                  <a:lnTo>
                    <a:pt x="52523" y="67342"/>
                  </a:lnTo>
                  <a:close/>
                </a:path>
              </a:pathLst>
            </a:custGeom>
            <a:grpFill/>
            <a:ln w="9525" cap="flat">
              <a:noFill/>
              <a:prstDash val="solid"/>
              <a:miter/>
            </a:ln>
          </p:spPr>
          <p:txBody>
            <a:bodyPr rtlCol="0" anchor="ctr"/>
            <a:lstStyle/>
            <a:p>
              <a:endParaRPr lang="en-US"/>
            </a:p>
          </p:txBody>
        </p:sp>
        <p:sp>
          <p:nvSpPr>
            <p:cNvPr id="942" name="Freeform 941">
              <a:extLst>
                <a:ext uri="{FF2B5EF4-FFF2-40B4-BE49-F238E27FC236}">
                  <a16:creationId xmlns:a16="http://schemas.microsoft.com/office/drawing/2014/main" id="{EEE48F34-D182-1E42-B507-CB00BAAC004C}"/>
                </a:ext>
              </a:extLst>
            </p:cNvPr>
            <p:cNvSpPr/>
            <p:nvPr/>
          </p:nvSpPr>
          <p:spPr>
            <a:xfrm>
              <a:off x="4782764" y="5001612"/>
              <a:ext cx="68579" cy="68580"/>
            </a:xfrm>
            <a:custGeom>
              <a:avLst/>
              <a:gdLst>
                <a:gd name="connsiteX0" fmla="*/ 68580 w 68579"/>
                <a:gd name="connsiteY0" fmla="*/ 39053 h 68580"/>
                <a:gd name="connsiteX1" fmla="*/ 68580 w 68579"/>
                <a:gd name="connsiteY1" fmla="*/ 29528 h 68580"/>
                <a:gd name="connsiteX2" fmla="*/ 59055 w 68579"/>
                <a:gd name="connsiteY2" fmla="*/ 29528 h 68580"/>
                <a:gd name="connsiteX3" fmla="*/ 55340 w 68579"/>
                <a:gd name="connsiteY3" fmla="*/ 20003 h 68580"/>
                <a:gd name="connsiteX4" fmla="*/ 61817 w 68579"/>
                <a:gd name="connsiteY4" fmla="*/ 13526 h 68580"/>
                <a:gd name="connsiteX5" fmla="*/ 55150 w 68579"/>
                <a:gd name="connsiteY5" fmla="*/ 6763 h 68580"/>
                <a:gd name="connsiteX6" fmla="*/ 48578 w 68579"/>
                <a:gd name="connsiteY6" fmla="*/ 13240 h 68580"/>
                <a:gd name="connsiteX7" fmla="*/ 39053 w 68579"/>
                <a:gd name="connsiteY7" fmla="*/ 9525 h 68580"/>
                <a:gd name="connsiteX8" fmla="*/ 39053 w 68579"/>
                <a:gd name="connsiteY8" fmla="*/ 0 h 68580"/>
                <a:gd name="connsiteX9" fmla="*/ 29528 w 68579"/>
                <a:gd name="connsiteY9" fmla="*/ 0 h 68580"/>
                <a:gd name="connsiteX10" fmla="*/ 29528 w 68579"/>
                <a:gd name="connsiteY10" fmla="*/ 9525 h 68580"/>
                <a:gd name="connsiteX11" fmla="*/ 20003 w 68579"/>
                <a:gd name="connsiteY11" fmla="*/ 13240 h 68580"/>
                <a:gd name="connsiteX12" fmla="*/ 13526 w 68579"/>
                <a:gd name="connsiteY12" fmla="*/ 6763 h 68580"/>
                <a:gd name="connsiteX13" fmla="*/ 6763 w 68579"/>
                <a:gd name="connsiteY13" fmla="*/ 13526 h 68580"/>
                <a:gd name="connsiteX14" fmla="*/ 13335 w 68579"/>
                <a:gd name="connsiteY14" fmla="*/ 20003 h 68580"/>
                <a:gd name="connsiteX15" fmla="*/ 9525 w 68579"/>
                <a:gd name="connsiteY15" fmla="*/ 29528 h 68580"/>
                <a:gd name="connsiteX16" fmla="*/ 0 w 68579"/>
                <a:gd name="connsiteY16" fmla="*/ 29528 h 68580"/>
                <a:gd name="connsiteX17" fmla="*/ 0 w 68579"/>
                <a:gd name="connsiteY17" fmla="*/ 39053 h 68580"/>
                <a:gd name="connsiteX18" fmla="*/ 9525 w 68579"/>
                <a:gd name="connsiteY18" fmla="*/ 39053 h 68580"/>
                <a:gd name="connsiteX19" fmla="*/ 13335 w 68579"/>
                <a:gd name="connsiteY19" fmla="*/ 48578 h 68580"/>
                <a:gd name="connsiteX20" fmla="*/ 6763 w 68579"/>
                <a:gd name="connsiteY20" fmla="*/ 55150 h 68580"/>
                <a:gd name="connsiteX21" fmla="*/ 13526 w 68579"/>
                <a:gd name="connsiteY21" fmla="*/ 61817 h 68580"/>
                <a:gd name="connsiteX22" fmla="*/ 20003 w 68579"/>
                <a:gd name="connsiteY22" fmla="*/ 55340 h 68580"/>
                <a:gd name="connsiteX23" fmla="*/ 29528 w 68579"/>
                <a:gd name="connsiteY23" fmla="*/ 59055 h 68580"/>
                <a:gd name="connsiteX24" fmla="*/ 29528 w 68579"/>
                <a:gd name="connsiteY24" fmla="*/ 68580 h 68580"/>
                <a:gd name="connsiteX25" fmla="*/ 39053 w 68579"/>
                <a:gd name="connsiteY25" fmla="*/ 68580 h 68580"/>
                <a:gd name="connsiteX26" fmla="*/ 39053 w 68579"/>
                <a:gd name="connsiteY26" fmla="*/ 59055 h 68580"/>
                <a:gd name="connsiteX27" fmla="*/ 48578 w 68579"/>
                <a:gd name="connsiteY27" fmla="*/ 55340 h 68580"/>
                <a:gd name="connsiteX28" fmla="*/ 55150 w 68579"/>
                <a:gd name="connsiteY28" fmla="*/ 61817 h 68580"/>
                <a:gd name="connsiteX29" fmla="*/ 61817 w 68579"/>
                <a:gd name="connsiteY29" fmla="*/ 55150 h 68580"/>
                <a:gd name="connsiteX30" fmla="*/ 55340 w 68579"/>
                <a:gd name="connsiteY30" fmla="*/ 48578 h 68580"/>
                <a:gd name="connsiteX31" fmla="*/ 59055 w 68579"/>
                <a:gd name="connsiteY31" fmla="*/ 39053 h 68580"/>
                <a:gd name="connsiteX32" fmla="*/ 34862 w 68579"/>
                <a:gd name="connsiteY32" fmla="*/ 49625 h 68580"/>
                <a:gd name="connsiteX33" fmla="*/ 19526 w 68579"/>
                <a:gd name="connsiteY33" fmla="*/ 34290 h 68580"/>
                <a:gd name="connsiteX34" fmla="*/ 34862 w 68579"/>
                <a:gd name="connsiteY34" fmla="*/ 18955 h 68580"/>
                <a:gd name="connsiteX35" fmla="*/ 50197 w 68579"/>
                <a:gd name="connsiteY35" fmla="*/ 34290 h 68580"/>
                <a:gd name="connsiteX36" fmla="*/ 34862 w 68579"/>
                <a:gd name="connsiteY36" fmla="*/ 49625 h 6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579" h="68580">
                  <a:moveTo>
                    <a:pt x="68580" y="39053"/>
                  </a:moveTo>
                  <a:lnTo>
                    <a:pt x="68580" y="29528"/>
                  </a:lnTo>
                  <a:lnTo>
                    <a:pt x="59055" y="29528"/>
                  </a:lnTo>
                  <a:cubicBezTo>
                    <a:pt x="58512" y="26123"/>
                    <a:pt x="57245" y="22875"/>
                    <a:pt x="55340" y="20003"/>
                  </a:cubicBezTo>
                  <a:lnTo>
                    <a:pt x="61817" y="13526"/>
                  </a:lnTo>
                  <a:lnTo>
                    <a:pt x="55150" y="6763"/>
                  </a:lnTo>
                  <a:lnTo>
                    <a:pt x="48578" y="13240"/>
                  </a:lnTo>
                  <a:cubicBezTo>
                    <a:pt x="45692" y="11360"/>
                    <a:pt x="42449" y="10095"/>
                    <a:pt x="39053" y="9525"/>
                  </a:cubicBezTo>
                  <a:lnTo>
                    <a:pt x="39053" y="0"/>
                  </a:lnTo>
                  <a:lnTo>
                    <a:pt x="29528" y="0"/>
                  </a:lnTo>
                  <a:lnTo>
                    <a:pt x="29528" y="9525"/>
                  </a:lnTo>
                  <a:cubicBezTo>
                    <a:pt x="26136" y="10113"/>
                    <a:pt x="22897" y="11377"/>
                    <a:pt x="20003" y="13240"/>
                  </a:cubicBezTo>
                  <a:lnTo>
                    <a:pt x="13526" y="6763"/>
                  </a:lnTo>
                  <a:lnTo>
                    <a:pt x="6763" y="13526"/>
                  </a:lnTo>
                  <a:lnTo>
                    <a:pt x="13335" y="20003"/>
                  </a:lnTo>
                  <a:cubicBezTo>
                    <a:pt x="11401" y="22870"/>
                    <a:pt x="10102" y="26117"/>
                    <a:pt x="9525" y="29528"/>
                  </a:cubicBezTo>
                  <a:lnTo>
                    <a:pt x="0" y="29528"/>
                  </a:lnTo>
                  <a:lnTo>
                    <a:pt x="0" y="39053"/>
                  </a:lnTo>
                  <a:lnTo>
                    <a:pt x="9525" y="39053"/>
                  </a:lnTo>
                  <a:cubicBezTo>
                    <a:pt x="10102" y="42463"/>
                    <a:pt x="11401" y="45710"/>
                    <a:pt x="13335" y="48578"/>
                  </a:cubicBezTo>
                  <a:lnTo>
                    <a:pt x="6763" y="55150"/>
                  </a:lnTo>
                  <a:lnTo>
                    <a:pt x="13526" y="61817"/>
                  </a:lnTo>
                  <a:lnTo>
                    <a:pt x="20003" y="55340"/>
                  </a:lnTo>
                  <a:cubicBezTo>
                    <a:pt x="22897" y="57203"/>
                    <a:pt x="26136" y="58467"/>
                    <a:pt x="29528" y="59055"/>
                  </a:cubicBezTo>
                  <a:lnTo>
                    <a:pt x="29528" y="68580"/>
                  </a:lnTo>
                  <a:lnTo>
                    <a:pt x="39053" y="68580"/>
                  </a:lnTo>
                  <a:lnTo>
                    <a:pt x="39053" y="59055"/>
                  </a:lnTo>
                  <a:cubicBezTo>
                    <a:pt x="42449" y="58485"/>
                    <a:pt x="45692" y="57220"/>
                    <a:pt x="48578" y="55340"/>
                  </a:cubicBezTo>
                  <a:lnTo>
                    <a:pt x="55150" y="61817"/>
                  </a:lnTo>
                  <a:lnTo>
                    <a:pt x="61817" y="55150"/>
                  </a:lnTo>
                  <a:lnTo>
                    <a:pt x="55340" y="48578"/>
                  </a:lnTo>
                  <a:cubicBezTo>
                    <a:pt x="57246" y="45705"/>
                    <a:pt x="58512" y="42457"/>
                    <a:pt x="59055" y="39053"/>
                  </a:cubicBezTo>
                  <a:close/>
                  <a:moveTo>
                    <a:pt x="34862" y="49625"/>
                  </a:moveTo>
                  <a:cubicBezTo>
                    <a:pt x="26392" y="49625"/>
                    <a:pt x="19526" y="42759"/>
                    <a:pt x="19526" y="34290"/>
                  </a:cubicBezTo>
                  <a:cubicBezTo>
                    <a:pt x="19526" y="25821"/>
                    <a:pt x="26392" y="18955"/>
                    <a:pt x="34862" y="18955"/>
                  </a:cubicBezTo>
                  <a:cubicBezTo>
                    <a:pt x="43331" y="18955"/>
                    <a:pt x="50197" y="25821"/>
                    <a:pt x="50197" y="34290"/>
                  </a:cubicBezTo>
                  <a:cubicBezTo>
                    <a:pt x="50197" y="42759"/>
                    <a:pt x="43331" y="49625"/>
                    <a:pt x="34862" y="49625"/>
                  </a:cubicBezTo>
                  <a:close/>
                </a:path>
              </a:pathLst>
            </a:custGeom>
            <a:grpFill/>
            <a:ln w="9525" cap="flat">
              <a:noFill/>
              <a:prstDash val="solid"/>
              <a:miter/>
            </a:ln>
          </p:spPr>
          <p:txBody>
            <a:bodyPr rtlCol="0" anchor="ctr"/>
            <a:lstStyle/>
            <a:p>
              <a:endParaRPr lang="en-US"/>
            </a:p>
          </p:txBody>
        </p:sp>
      </p:grpSp>
      <p:grpSp>
        <p:nvGrpSpPr>
          <p:cNvPr id="943" name="Graphic 565">
            <a:extLst>
              <a:ext uri="{FF2B5EF4-FFF2-40B4-BE49-F238E27FC236}">
                <a16:creationId xmlns:a16="http://schemas.microsoft.com/office/drawing/2014/main" id="{31EE4805-2316-1742-9754-837FCDD37F65}"/>
              </a:ext>
            </a:extLst>
          </p:cNvPr>
          <p:cNvGrpSpPr/>
          <p:nvPr userDrawn="1"/>
        </p:nvGrpSpPr>
        <p:grpSpPr>
          <a:xfrm>
            <a:off x="5381971" y="2966862"/>
            <a:ext cx="237490" cy="250656"/>
            <a:chOff x="5748320" y="3941423"/>
            <a:chExt cx="215900" cy="227869"/>
          </a:xfrm>
          <a:solidFill>
            <a:schemeClr val="accent1"/>
          </a:solidFill>
        </p:grpSpPr>
        <p:sp>
          <p:nvSpPr>
            <p:cNvPr id="944" name="Freeform 943">
              <a:extLst>
                <a:ext uri="{FF2B5EF4-FFF2-40B4-BE49-F238E27FC236}">
                  <a16:creationId xmlns:a16="http://schemas.microsoft.com/office/drawing/2014/main" id="{BB88C4A8-10D8-A445-82AF-9DEDF9E3A5FD}"/>
                </a:ext>
              </a:extLst>
            </p:cNvPr>
            <p:cNvSpPr/>
            <p:nvPr/>
          </p:nvSpPr>
          <p:spPr>
            <a:xfrm>
              <a:off x="5788402" y="4031720"/>
              <a:ext cx="9386" cy="9525"/>
            </a:xfrm>
            <a:custGeom>
              <a:avLst/>
              <a:gdLst>
                <a:gd name="connsiteX0" fmla="*/ 0 w 9386"/>
                <a:gd name="connsiteY0" fmla="*/ 0 h 9525"/>
                <a:gd name="connsiteX1" fmla="*/ 9387 w 9386"/>
                <a:gd name="connsiteY1" fmla="*/ 0 h 9525"/>
                <a:gd name="connsiteX2" fmla="*/ 9387 w 9386"/>
                <a:gd name="connsiteY2" fmla="*/ 9525 h 9525"/>
                <a:gd name="connsiteX3" fmla="*/ 0 w 9386"/>
                <a:gd name="connsiteY3" fmla="*/ 9525 h 9525"/>
              </a:gdLst>
              <a:ahLst/>
              <a:cxnLst>
                <a:cxn ang="0">
                  <a:pos x="connsiteX0" y="connsiteY0"/>
                </a:cxn>
                <a:cxn ang="0">
                  <a:pos x="connsiteX1" y="connsiteY1"/>
                </a:cxn>
                <a:cxn ang="0">
                  <a:pos x="connsiteX2" y="connsiteY2"/>
                </a:cxn>
                <a:cxn ang="0">
                  <a:pos x="connsiteX3" y="connsiteY3"/>
                </a:cxn>
              </a:cxnLst>
              <a:rect l="l" t="t" r="r" b="b"/>
              <a:pathLst>
                <a:path w="9386" h="9525">
                  <a:moveTo>
                    <a:pt x="0" y="0"/>
                  </a:moveTo>
                  <a:lnTo>
                    <a:pt x="9387" y="0"/>
                  </a:lnTo>
                  <a:lnTo>
                    <a:pt x="9387" y="9525"/>
                  </a:lnTo>
                  <a:lnTo>
                    <a:pt x="0" y="9525"/>
                  </a:lnTo>
                  <a:close/>
                </a:path>
              </a:pathLst>
            </a:custGeom>
            <a:grpFill/>
            <a:ln w="9111" cap="flat">
              <a:noFill/>
              <a:prstDash val="solid"/>
              <a:miter/>
            </a:ln>
          </p:spPr>
          <p:txBody>
            <a:bodyPr rtlCol="0" anchor="ctr"/>
            <a:lstStyle/>
            <a:p>
              <a:endParaRPr lang="en-US"/>
            </a:p>
          </p:txBody>
        </p:sp>
        <p:sp>
          <p:nvSpPr>
            <p:cNvPr id="945" name="Freeform 944">
              <a:extLst>
                <a:ext uri="{FF2B5EF4-FFF2-40B4-BE49-F238E27FC236}">
                  <a16:creationId xmlns:a16="http://schemas.microsoft.com/office/drawing/2014/main" id="{565E887A-8441-9448-8373-11F39758BE6C}"/>
                </a:ext>
              </a:extLst>
            </p:cNvPr>
            <p:cNvSpPr/>
            <p:nvPr/>
          </p:nvSpPr>
          <p:spPr>
            <a:xfrm>
              <a:off x="5748320" y="3979523"/>
              <a:ext cx="169996" cy="189769"/>
            </a:xfrm>
            <a:custGeom>
              <a:avLst/>
              <a:gdLst>
                <a:gd name="connsiteX0" fmla="*/ 146906 w 169996"/>
                <a:gd name="connsiteY0" fmla="*/ 142875 h 189769"/>
                <a:gd name="connsiteX1" fmla="*/ 135454 w 169996"/>
                <a:gd name="connsiteY1" fmla="*/ 146114 h 189769"/>
                <a:gd name="connsiteX2" fmla="*/ 120998 w 169996"/>
                <a:gd name="connsiteY2" fmla="*/ 121158 h 189769"/>
                <a:gd name="connsiteX3" fmla="*/ 165492 w 169996"/>
                <a:gd name="connsiteY3" fmla="*/ 52673 h 189769"/>
                <a:gd name="connsiteX4" fmla="*/ 157701 w 169996"/>
                <a:gd name="connsiteY4" fmla="*/ 47625 h 189769"/>
                <a:gd name="connsiteX5" fmla="*/ 115741 w 169996"/>
                <a:gd name="connsiteY5" fmla="*/ 112205 h 189769"/>
                <a:gd name="connsiteX6" fmla="*/ 111423 w 169996"/>
                <a:gd name="connsiteY6" fmla="*/ 104775 h 189769"/>
                <a:gd name="connsiteX7" fmla="*/ 39331 w 169996"/>
                <a:gd name="connsiteY7" fmla="*/ 104775 h 189769"/>
                <a:gd name="connsiteX8" fmla="*/ 9387 w 169996"/>
                <a:gd name="connsiteY8" fmla="*/ 74105 h 189769"/>
                <a:gd name="connsiteX9" fmla="*/ 9387 w 169996"/>
                <a:gd name="connsiteY9" fmla="*/ 39910 h 189769"/>
                <a:gd name="connsiteX10" fmla="*/ 39331 w 169996"/>
                <a:gd name="connsiteY10" fmla="*/ 9525 h 189769"/>
                <a:gd name="connsiteX11" fmla="*/ 92649 w 169996"/>
                <a:gd name="connsiteY11" fmla="*/ 9525 h 189769"/>
                <a:gd name="connsiteX12" fmla="*/ 92649 w 169996"/>
                <a:gd name="connsiteY12" fmla="*/ 0 h 189769"/>
                <a:gd name="connsiteX13" fmla="*/ 0 w 169996"/>
                <a:gd name="connsiteY13" fmla="*/ 0 h 189769"/>
                <a:gd name="connsiteX14" fmla="*/ 0 w 169996"/>
                <a:gd name="connsiteY14" fmla="*/ 114300 h 189769"/>
                <a:gd name="connsiteX15" fmla="*/ 106073 w 169996"/>
                <a:gd name="connsiteY15" fmla="*/ 114300 h 189769"/>
                <a:gd name="connsiteX16" fmla="*/ 110015 w 169996"/>
                <a:gd name="connsiteY16" fmla="*/ 121158 h 189769"/>
                <a:gd name="connsiteX17" fmla="*/ 94527 w 169996"/>
                <a:gd name="connsiteY17" fmla="*/ 144875 h 189769"/>
                <a:gd name="connsiteX18" fmla="*/ 64858 w 169996"/>
                <a:gd name="connsiteY18" fmla="*/ 158064 h 189769"/>
                <a:gd name="connsiteX19" fmla="*/ 77855 w 169996"/>
                <a:gd name="connsiteY19" fmla="*/ 188170 h 189769"/>
                <a:gd name="connsiteX20" fmla="*/ 107525 w 169996"/>
                <a:gd name="connsiteY20" fmla="*/ 174981 h 189769"/>
                <a:gd name="connsiteX21" fmla="*/ 102412 w 169996"/>
                <a:gd name="connsiteY21" fmla="*/ 150114 h 189769"/>
                <a:gd name="connsiteX22" fmla="*/ 115272 w 169996"/>
                <a:gd name="connsiteY22" fmla="*/ 130302 h 189769"/>
                <a:gd name="connsiteX23" fmla="*/ 128320 w 169996"/>
                <a:gd name="connsiteY23" fmla="*/ 152400 h 189769"/>
                <a:gd name="connsiteX24" fmla="*/ 124002 w 169996"/>
                <a:gd name="connsiteY24" fmla="*/ 165926 h 189769"/>
                <a:gd name="connsiteX25" fmla="*/ 146717 w 169996"/>
                <a:gd name="connsiteY25" fmla="*/ 189546 h 189769"/>
                <a:gd name="connsiteX26" fmla="*/ 169994 w 169996"/>
                <a:gd name="connsiteY26" fmla="*/ 166497 h 189769"/>
                <a:gd name="connsiteX27" fmla="*/ 147279 w 169996"/>
                <a:gd name="connsiteY27" fmla="*/ 142877 h 189769"/>
                <a:gd name="connsiteX28" fmla="*/ 146906 w 169996"/>
                <a:gd name="connsiteY28" fmla="*/ 142875 h 189769"/>
                <a:gd name="connsiteX29" fmla="*/ 29944 w 169996"/>
                <a:gd name="connsiteY29" fmla="*/ 9525 h 189769"/>
                <a:gd name="connsiteX30" fmla="*/ 9387 w 169996"/>
                <a:gd name="connsiteY30" fmla="*/ 30385 h 189769"/>
                <a:gd name="connsiteX31" fmla="*/ 9387 w 169996"/>
                <a:gd name="connsiteY31" fmla="*/ 9525 h 189769"/>
                <a:gd name="connsiteX32" fmla="*/ 9387 w 169996"/>
                <a:gd name="connsiteY32" fmla="*/ 83630 h 189769"/>
                <a:gd name="connsiteX33" fmla="*/ 29944 w 169996"/>
                <a:gd name="connsiteY33" fmla="*/ 104775 h 189769"/>
                <a:gd name="connsiteX34" fmla="*/ 9387 w 169996"/>
                <a:gd name="connsiteY34" fmla="*/ 104775 h 189769"/>
                <a:gd name="connsiteX35" fmla="*/ 86078 w 169996"/>
                <a:gd name="connsiteY35" fmla="*/ 180023 h 189769"/>
                <a:gd name="connsiteX36" fmla="*/ 72467 w 169996"/>
                <a:gd name="connsiteY36" fmla="*/ 166211 h 189769"/>
                <a:gd name="connsiteX37" fmla="*/ 86078 w 169996"/>
                <a:gd name="connsiteY37" fmla="*/ 152400 h 189769"/>
                <a:gd name="connsiteX38" fmla="*/ 99689 w 169996"/>
                <a:gd name="connsiteY38" fmla="*/ 166211 h 189769"/>
                <a:gd name="connsiteX39" fmla="*/ 86078 w 169996"/>
                <a:gd name="connsiteY39" fmla="*/ 180023 h 189769"/>
                <a:gd name="connsiteX40" fmla="*/ 146906 w 169996"/>
                <a:gd name="connsiteY40" fmla="*/ 180023 h 189769"/>
                <a:gd name="connsiteX41" fmla="*/ 133295 w 169996"/>
                <a:gd name="connsiteY41" fmla="*/ 166211 h 189769"/>
                <a:gd name="connsiteX42" fmla="*/ 146906 w 169996"/>
                <a:gd name="connsiteY42" fmla="*/ 152400 h 189769"/>
                <a:gd name="connsiteX43" fmla="*/ 160517 w 169996"/>
                <a:gd name="connsiteY43" fmla="*/ 166211 h 189769"/>
                <a:gd name="connsiteX44" fmla="*/ 147094 w 169996"/>
                <a:gd name="connsiteY44" fmla="*/ 180023 h 189769"/>
                <a:gd name="connsiteX45" fmla="*/ 146906 w 169996"/>
                <a:gd name="connsiteY45" fmla="*/ 180023 h 189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69996" h="189769">
                  <a:moveTo>
                    <a:pt x="146906" y="142875"/>
                  </a:moveTo>
                  <a:cubicBezTo>
                    <a:pt x="142872" y="142895"/>
                    <a:pt x="138917" y="144013"/>
                    <a:pt x="135454" y="146114"/>
                  </a:cubicBezTo>
                  <a:lnTo>
                    <a:pt x="120998" y="121158"/>
                  </a:lnTo>
                  <a:lnTo>
                    <a:pt x="165492" y="52673"/>
                  </a:lnTo>
                  <a:lnTo>
                    <a:pt x="157701" y="47625"/>
                  </a:lnTo>
                  <a:lnTo>
                    <a:pt x="115741" y="112205"/>
                  </a:lnTo>
                  <a:lnTo>
                    <a:pt x="111423" y="104775"/>
                  </a:lnTo>
                  <a:lnTo>
                    <a:pt x="39331" y="104775"/>
                  </a:lnTo>
                  <a:cubicBezTo>
                    <a:pt x="37349" y="88849"/>
                    <a:pt x="25063" y="76265"/>
                    <a:pt x="9387" y="74105"/>
                  </a:cubicBezTo>
                  <a:lnTo>
                    <a:pt x="9387" y="39910"/>
                  </a:lnTo>
                  <a:cubicBezTo>
                    <a:pt x="24957" y="37748"/>
                    <a:pt x="37201" y="25325"/>
                    <a:pt x="39331" y="9525"/>
                  </a:cubicBezTo>
                  <a:lnTo>
                    <a:pt x="92649" y="9525"/>
                  </a:lnTo>
                  <a:lnTo>
                    <a:pt x="92649" y="0"/>
                  </a:lnTo>
                  <a:lnTo>
                    <a:pt x="0" y="0"/>
                  </a:lnTo>
                  <a:lnTo>
                    <a:pt x="0" y="114300"/>
                  </a:lnTo>
                  <a:lnTo>
                    <a:pt x="106073" y="114300"/>
                  </a:lnTo>
                  <a:lnTo>
                    <a:pt x="110015" y="121158"/>
                  </a:lnTo>
                  <a:lnTo>
                    <a:pt x="94527" y="144875"/>
                  </a:lnTo>
                  <a:cubicBezTo>
                    <a:pt x="82744" y="140204"/>
                    <a:pt x="69461" y="146109"/>
                    <a:pt x="64858" y="158064"/>
                  </a:cubicBezTo>
                  <a:cubicBezTo>
                    <a:pt x="60254" y="170020"/>
                    <a:pt x="66073" y="183498"/>
                    <a:pt x="77855" y="188170"/>
                  </a:cubicBezTo>
                  <a:cubicBezTo>
                    <a:pt x="89638" y="192841"/>
                    <a:pt x="102921" y="186936"/>
                    <a:pt x="107525" y="174981"/>
                  </a:cubicBezTo>
                  <a:cubicBezTo>
                    <a:pt x="110830" y="166396"/>
                    <a:pt x="108824" y="156641"/>
                    <a:pt x="102412" y="150114"/>
                  </a:cubicBezTo>
                  <a:lnTo>
                    <a:pt x="115272" y="130302"/>
                  </a:lnTo>
                  <a:lnTo>
                    <a:pt x="128320" y="152400"/>
                  </a:lnTo>
                  <a:cubicBezTo>
                    <a:pt x="125506" y="156331"/>
                    <a:pt x="123994" y="161067"/>
                    <a:pt x="124002" y="165926"/>
                  </a:cubicBezTo>
                  <a:cubicBezTo>
                    <a:pt x="123846" y="178813"/>
                    <a:pt x="134016" y="189388"/>
                    <a:pt x="146717" y="189546"/>
                  </a:cubicBezTo>
                  <a:cubicBezTo>
                    <a:pt x="159417" y="189703"/>
                    <a:pt x="169839" y="179384"/>
                    <a:pt x="169994" y="166497"/>
                  </a:cubicBezTo>
                  <a:cubicBezTo>
                    <a:pt x="170150" y="153609"/>
                    <a:pt x="159980" y="143034"/>
                    <a:pt x="147279" y="142877"/>
                  </a:cubicBezTo>
                  <a:cubicBezTo>
                    <a:pt x="147155" y="142875"/>
                    <a:pt x="147030" y="142874"/>
                    <a:pt x="146906" y="142875"/>
                  </a:cubicBezTo>
                  <a:close/>
                  <a:moveTo>
                    <a:pt x="29944" y="9525"/>
                  </a:moveTo>
                  <a:cubicBezTo>
                    <a:pt x="27969" y="20105"/>
                    <a:pt x="19814" y="28380"/>
                    <a:pt x="9387" y="30385"/>
                  </a:cubicBezTo>
                  <a:lnTo>
                    <a:pt x="9387" y="9525"/>
                  </a:lnTo>
                  <a:close/>
                  <a:moveTo>
                    <a:pt x="9387" y="83630"/>
                  </a:moveTo>
                  <a:cubicBezTo>
                    <a:pt x="19896" y="85673"/>
                    <a:pt x="28073" y="94084"/>
                    <a:pt x="29944" y="104775"/>
                  </a:cubicBezTo>
                  <a:lnTo>
                    <a:pt x="9387" y="104775"/>
                  </a:lnTo>
                  <a:close/>
                  <a:moveTo>
                    <a:pt x="86078" y="180023"/>
                  </a:moveTo>
                  <a:cubicBezTo>
                    <a:pt x="78561" y="180023"/>
                    <a:pt x="72467" y="173839"/>
                    <a:pt x="72467" y="166211"/>
                  </a:cubicBezTo>
                  <a:cubicBezTo>
                    <a:pt x="72467" y="158583"/>
                    <a:pt x="78561" y="152400"/>
                    <a:pt x="86078" y="152400"/>
                  </a:cubicBezTo>
                  <a:cubicBezTo>
                    <a:pt x="93596" y="152400"/>
                    <a:pt x="99689" y="158583"/>
                    <a:pt x="99689" y="166211"/>
                  </a:cubicBezTo>
                  <a:cubicBezTo>
                    <a:pt x="99689" y="173839"/>
                    <a:pt x="93596" y="180023"/>
                    <a:pt x="86078" y="180023"/>
                  </a:cubicBezTo>
                  <a:close/>
                  <a:moveTo>
                    <a:pt x="146906" y="180023"/>
                  </a:moveTo>
                  <a:cubicBezTo>
                    <a:pt x="139389" y="180023"/>
                    <a:pt x="133295" y="173839"/>
                    <a:pt x="133295" y="166211"/>
                  </a:cubicBezTo>
                  <a:cubicBezTo>
                    <a:pt x="133295" y="158583"/>
                    <a:pt x="139389" y="152400"/>
                    <a:pt x="146906" y="152400"/>
                  </a:cubicBezTo>
                  <a:cubicBezTo>
                    <a:pt x="154423" y="152400"/>
                    <a:pt x="160517" y="158583"/>
                    <a:pt x="160517" y="166211"/>
                  </a:cubicBezTo>
                  <a:cubicBezTo>
                    <a:pt x="160569" y="173786"/>
                    <a:pt x="154559" y="179970"/>
                    <a:pt x="147094" y="180023"/>
                  </a:cubicBezTo>
                  <a:cubicBezTo>
                    <a:pt x="147031" y="180023"/>
                    <a:pt x="146969" y="180023"/>
                    <a:pt x="146906" y="180023"/>
                  </a:cubicBezTo>
                  <a:close/>
                </a:path>
              </a:pathLst>
            </a:custGeom>
            <a:grpFill/>
            <a:ln w="9111" cap="flat">
              <a:noFill/>
              <a:prstDash val="solid"/>
              <a:miter/>
            </a:ln>
          </p:spPr>
          <p:txBody>
            <a:bodyPr rtlCol="0" anchor="ctr"/>
            <a:lstStyle/>
            <a:p>
              <a:endParaRPr lang="en-US"/>
            </a:p>
          </p:txBody>
        </p:sp>
        <p:sp>
          <p:nvSpPr>
            <p:cNvPr id="946" name="Freeform 945">
              <a:extLst>
                <a:ext uri="{FF2B5EF4-FFF2-40B4-BE49-F238E27FC236}">
                  <a16:creationId xmlns:a16="http://schemas.microsoft.com/office/drawing/2014/main" id="{49D4531D-F847-F945-A557-A8004DE2CEDE}"/>
                </a:ext>
              </a:extLst>
            </p:cNvPr>
            <p:cNvSpPr/>
            <p:nvPr/>
          </p:nvSpPr>
          <p:spPr>
            <a:xfrm>
              <a:off x="5870350" y="3979523"/>
              <a:ext cx="93869" cy="114300"/>
            </a:xfrm>
            <a:custGeom>
              <a:avLst/>
              <a:gdLst>
                <a:gd name="connsiteX0" fmla="*/ 0 w 93869"/>
                <a:gd name="connsiteY0" fmla="*/ 0 h 114300"/>
                <a:gd name="connsiteX1" fmla="*/ 0 w 93869"/>
                <a:gd name="connsiteY1" fmla="*/ 9525 h 114300"/>
                <a:gd name="connsiteX2" fmla="*/ 54538 w 93869"/>
                <a:gd name="connsiteY2" fmla="*/ 9525 h 114300"/>
                <a:gd name="connsiteX3" fmla="*/ 84483 w 93869"/>
                <a:gd name="connsiteY3" fmla="*/ 39910 h 114300"/>
                <a:gd name="connsiteX4" fmla="*/ 84483 w 93869"/>
                <a:gd name="connsiteY4" fmla="*/ 74105 h 114300"/>
                <a:gd name="connsiteX5" fmla="*/ 54538 w 93869"/>
                <a:gd name="connsiteY5" fmla="*/ 104775 h 114300"/>
                <a:gd name="connsiteX6" fmla="*/ 19806 w 93869"/>
                <a:gd name="connsiteY6" fmla="*/ 104775 h 114300"/>
                <a:gd name="connsiteX7" fmla="*/ 19806 w 93869"/>
                <a:gd name="connsiteY7" fmla="*/ 114300 h 114300"/>
                <a:gd name="connsiteX8" fmla="*/ 93870 w 93869"/>
                <a:gd name="connsiteY8" fmla="*/ 114300 h 114300"/>
                <a:gd name="connsiteX9" fmla="*/ 93870 w 93869"/>
                <a:gd name="connsiteY9" fmla="*/ 0 h 114300"/>
                <a:gd name="connsiteX10" fmla="*/ 63925 w 93869"/>
                <a:gd name="connsiteY10" fmla="*/ 9525 h 114300"/>
                <a:gd name="connsiteX11" fmla="*/ 84483 w 93869"/>
                <a:gd name="connsiteY11" fmla="*/ 9525 h 114300"/>
                <a:gd name="connsiteX12" fmla="*/ 84483 w 93869"/>
                <a:gd name="connsiteY12" fmla="*/ 30385 h 114300"/>
                <a:gd name="connsiteX13" fmla="*/ 63925 w 93869"/>
                <a:gd name="connsiteY13" fmla="*/ 9525 h 114300"/>
                <a:gd name="connsiteX14" fmla="*/ 63925 w 93869"/>
                <a:gd name="connsiteY14" fmla="*/ 104775 h 114300"/>
                <a:gd name="connsiteX15" fmla="*/ 84483 w 93869"/>
                <a:gd name="connsiteY15" fmla="*/ 83630 h 114300"/>
                <a:gd name="connsiteX16" fmla="*/ 84483 w 93869"/>
                <a:gd name="connsiteY16" fmla="*/ 10477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869" h="114300">
                  <a:moveTo>
                    <a:pt x="0" y="0"/>
                  </a:moveTo>
                  <a:lnTo>
                    <a:pt x="0" y="9525"/>
                  </a:lnTo>
                  <a:lnTo>
                    <a:pt x="54538" y="9525"/>
                  </a:lnTo>
                  <a:cubicBezTo>
                    <a:pt x="56668" y="25325"/>
                    <a:pt x="68912" y="37748"/>
                    <a:pt x="84483" y="39910"/>
                  </a:cubicBezTo>
                  <a:lnTo>
                    <a:pt x="84483" y="74105"/>
                  </a:lnTo>
                  <a:cubicBezTo>
                    <a:pt x="68822" y="76296"/>
                    <a:pt x="56551" y="88864"/>
                    <a:pt x="54538" y="104775"/>
                  </a:cubicBezTo>
                  <a:lnTo>
                    <a:pt x="19806" y="104775"/>
                  </a:lnTo>
                  <a:lnTo>
                    <a:pt x="19806" y="114300"/>
                  </a:lnTo>
                  <a:lnTo>
                    <a:pt x="93870" y="114300"/>
                  </a:lnTo>
                  <a:lnTo>
                    <a:pt x="93870" y="0"/>
                  </a:lnTo>
                  <a:close/>
                  <a:moveTo>
                    <a:pt x="63925" y="9525"/>
                  </a:moveTo>
                  <a:lnTo>
                    <a:pt x="84483" y="9525"/>
                  </a:lnTo>
                  <a:lnTo>
                    <a:pt x="84483" y="30385"/>
                  </a:lnTo>
                  <a:cubicBezTo>
                    <a:pt x="74056" y="28380"/>
                    <a:pt x="65901" y="20105"/>
                    <a:pt x="63925" y="9525"/>
                  </a:cubicBezTo>
                  <a:close/>
                  <a:moveTo>
                    <a:pt x="63925" y="104775"/>
                  </a:moveTo>
                  <a:cubicBezTo>
                    <a:pt x="65771" y="94071"/>
                    <a:pt x="73960" y="85648"/>
                    <a:pt x="84483" y="83630"/>
                  </a:cubicBezTo>
                  <a:lnTo>
                    <a:pt x="84483" y="104775"/>
                  </a:lnTo>
                  <a:close/>
                </a:path>
              </a:pathLst>
            </a:custGeom>
            <a:grpFill/>
            <a:ln w="9111" cap="flat">
              <a:noFill/>
              <a:prstDash val="solid"/>
              <a:miter/>
            </a:ln>
          </p:spPr>
          <p:txBody>
            <a:bodyPr rtlCol="0" anchor="ctr"/>
            <a:lstStyle/>
            <a:p>
              <a:endParaRPr lang="en-US"/>
            </a:p>
          </p:txBody>
        </p:sp>
        <p:sp>
          <p:nvSpPr>
            <p:cNvPr id="947" name="Freeform 946">
              <a:extLst>
                <a:ext uri="{FF2B5EF4-FFF2-40B4-BE49-F238E27FC236}">
                  <a16:creationId xmlns:a16="http://schemas.microsoft.com/office/drawing/2014/main" id="{095D2876-FD16-DC4B-8392-545FB73B1BE3}"/>
                </a:ext>
              </a:extLst>
            </p:cNvPr>
            <p:cNvSpPr/>
            <p:nvPr/>
          </p:nvSpPr>
          <p:spPr>
            <a:xfrm>
              <a:off x="5851576" y="3960473"/>
              <a:ext cx="9386" cy="9525"/>
            </a:xfrm>
            <a:custGeom>
              <a:avLst/>
              <a:gdLst>
                <a:gd name="connsiteX0" fmla="*/ 0 w 9386"/>
                <a:gd name="connsiteY0" fmla="*/ 0 h 9525"/>
                <a:gd name="connsiteX1" fmla="*/ 9387 w 9386"/>
                <a:gd name="connsiteY1" fmla="*/ 0 h 9525"/>
                <a:gd name="connsiteX2" fmla="*/ 9387 w 9386"/>
                <a:gd name="connsiteY2" fmla="*/ 9525 h 9525"/>
                <a:gd name="connsiteX3" fmla="*/ 0 w 9386"/>
                <a:gd name="connsiteY3" fmla="*/ 9525 h 9525"/>
              </a:gdLst>
              <a:ahLst/>
              <a:cxnLst>
                <a:cxn ang="0">
                  <a:pos x="connsiteX0" y="connsiteY0"/>
                </a:cxn>
                <a:cxn ang="0">
                  <a:pos x="connsiteX1" y="connsiteY1"/>
                </a:cxn>
                <a:cxn ang="0">
                  <a:pos x="connsiteX2" y="connsiteY2"/>
                </a:cxn>
                <a:cxn ang="0">
                  <a:pos x="connsiteX3" y="connsiteY3"/>
                </a:cxn>
              </a:cxnLst>
              <a:rect l="l" t="t" r="r" b="b"/>
              <a:pathLst>
                <a:path w="9386" h="9525">
                  <a:moveTo>
                    <a:pt x="0" y="0"/>
                  </a:moveTo>
                  <a:lnTo>
                    <a:pt x="9387" y="0"/>
                  </a:lnTo>
                  <a:lnTo>
                    <a:pt x="9387" y="9525"/>
                  </a:lnTo>
                  <a:lnTo>
                    <a:pt x="0" y="9525"/>
                  </a:lnTo>
                  <a:close/>
                </a:path>
              </a:pathLst>
            </a:custGeom>
            <a:grpFill/>
            <a:ln w="9111" cap="flat">
              <a:noFill/>
              <a:prstDash val="solid"/>
              <a:miter/>
            </a:ln>
          </p:spPr>
          <p:txBody>
            <a:bodyPr rtlCol="0" anchor="ctr"/>
            <a:lstStyle/>
            <a:p>
              <a:endParaRPr lang="en-US"/>
            </a:p>
          </p:txBody>
        </p:sp>
        <p:sp>
          <p:nvSpPr>
            <p:cNvPr id="948" name="Freeform 947">
              <a:extLst>
                <a:ext uri="{FF2B5EF4-FFF2-40B4-BE49-F238E27FC236}">
                  <a16:creationId xmlns:a16="http://schemas.microsoft.com/office/drawing/2014/main" id="{352B5B47-D28F-7341-A94F-B8C734041F19}"/>
                </a:ext>
              </a:extLst>
            </p:cNvPr>
            <p:cNvSpPr/>
            <p:nvPr/>
          </p:nvSpPr>
          <p:spPr>
            <a:xfrm>
              <a:off x="5851576" y="3979523"/>
              <a:ext cx="9386" cy="9525"/>
            </a:xfrm>
            <a:custGeom>
              <a:avLst/>
              <a:gdLst>
                <a:gd name="connsiteX0" fmla="*/ 0 w 9386"/>
                <a:gd name="connsiteY0" fmla="*/ 0 h 9525"/>
                <a:gd name="connsiteX1" fmla="*/ 9387 w 9386"/>
                <a:gd name="connsiteY1" fmla="*/ 0 h 9525"/>
                <a:gd name="connsiteX2" fmla="*/ 9387 w 9386"/>
                <a:gd name="connsiteY2" fmla="*/ 9525 h 9525"/>
                <a:gd name="connsiteX3" fmla="*/ 0 w 9386"/>
                <a:gd name="connsiteY3" fmla="*/ 9525 h 9525"/>
              </a:gdLst>
              <a:ahLst/>
              <a:cxnLst>
                <a:cxn ang="0">
                  <a:pos x="connsiteX0" y="connsiteY0"/>
                </a:cxn>
                <a:cxn ang="0">
                  <a:pos x="connsiteX1" y="connsiteY1"/>
                </a:cxn>
                <a:cxn ang="0">
                  <a:pos x="connsiteX2" y="connsiteY2"/>
                </a:cxn>
                <a:cxn ang="0">
                  <a:pos x="connsiteX3" y="connsiteY3"/>
                </a:cxn>
              </a:cxnLst>
              <a:rect l="l" t="t" r="r" b="b"/>
              <a:pathLst>
                <a:path w="9386" h="9525">
                  <a:moveTo>
                    <a:pt x="0" y="0"/>
                  </a:moveTo>
                  <a:lnTo>
                    <a:pt x="9387" y="0"/>
                  </a:lnTo>
                  <a:lnTo>
                    <a:pt x="9387" y="9525"/>
                  </a:lnTo>
                  <a:lnTo>
                    <a:pt x="0" y="9525"/>
                  </a:lnTo>
                  <a:close/>
                </a:path>
              </a:pathLst>
            </a:custGeom>
            <a:grpFill/>
            <a:ln w="9111" cap="flat">
              <a:noFill/>
              <a:prstDash val="solid"/>
              <a:miter/>
            </a:ln>
          </p:spPr>
          <p:txBody>
            <a:bodyPr rtlCol="0" anchor="ctr"/>
            <a:lstStyle/>
            <a:p>
              <a:endParaRPr lang="en-US"/>
            </a:p>
          </p:txBody>
        </p:sp>
        <p:sp>
          <p:nvSpPr>
            <p:cNvPr id="949" name="Freeform 948">
              <a:extLst>
                <a:ext uri="{FF2B5EF4-FFF2-40B4-BE49-F238E27FC236}">
                  <a16:creationId xmlns:a16="http://schemas.microsoft.com/office/drawing/2014/main" id="{1E76A0AB-FE59-0148-B5F6-ECD8793116BF}"/>
                </a:ext>
              </a:extLst>
            </p:cNvPr>
            <p:cNvSpPr/>
            <p:nvPr/>
          </p:nvSpPr>
          <p:spPr>
            <a:xfrm>
              <a:off x="5851576" y="3941423"/>
              <a:ext cx="9386" cy="9525"/>
            </a:xfrm>
            <a:custGeom>
              <a:avLst/>
              <a:gdLst>
                <a:gd name="connsiteX0" fmla="*/ 0 w 9386"/>
                <a:gd name="connsiteY0" fmla="*/ 0 h 9525"/>
                <a:gd name="connsiteX1" fmla="*/ 9387 w 9386"/>
                <a:gd name="connsiteY1" fmla="*/ 0 h 9525"/>
                <a:gd name="connsiteX2" fmla="*/ 9387 w 9386"/>
                <a:gd name="connsiteY2" fmla="*/ 9525 h 9525"/>
                <a:gd name="connsiteX3" fmla="*/ 0 w 9386"/>
                <a:gd name="connsiteY3" fmla="*/ 9525 h 9525"/>
              </a:gdLst>
              <a:ahLst/>
              <a:cxnLst>
                <a:cxn ang="0">
                  <a:pos x="connsiteX0" y="connsiteY0"/>
                </a:cxn>
                <a:cxn ang="0">
                  <a:pos x="connsiteX1" y="connsiteY1"/>
                </a:cxn>
                <a:cxn ang="0">
                  <a:pos x="connsiteX2" y="connsiteY2"/>
                </a:cxn>
                <a:cxn ang="0">
                  <a:pos x="connsiteX3" y="connsiteY3"/>
                </a:cxn>
              </a:cxnLst>
              <a:rect l="l" t="t" r="r" b="b"/>
              <a:pathLst>
                <a:path w="9386" h="9525">
                  <a:moveTo>
                    <a:pt x="0" y="0"/>
                  </a:moveTo>
                  <a:lnTo>
                    <a:pt x="9387" y="0"/>
                  </a:lnTo>
                  <a:lnTo>
                    <a:pt x="9387" y="9525"/>
                  </a:lnTo>
                  <a:lnTo>
                    <a:pt x="0" y="9525"/>
                  </a:lnTo>
                  <a:close/>
                </a:path>
              </a:pathLst>
            </a:custGeom>
            <a:grpFill/>
            <a:ln w="9111" cap="flat">
              <a:noFill/>
              <a:prstDash val="solid"/>
              <a:miter/>
            </a:ln>
          </p:spPr>
          <p:txBody>
            <a:bodyPr rtlCol="0" anchor="ctr"/>
            <a:lstStyle/>
            <a:p>
              <a:endParaRPr lang="en-US"/>
            </a:p>
          </p:txBody>
        </p:sp>
        <p:sp>
          <p:nvSpPr>
            <p:cNvPr id="950" name="Freeform 949">
              <a:extLst>
                <a:ext uri="{FF2B5EF4-FFF2-40B4-BE49-F238E27FC236}">
                  <a16:creationId xmlns:a16="http://schemas.microsoft.com/office/drawing/2014/main" id="{3271FDA4-4F45-3A44-B415-63FAC117378D}"/>
                </a:ext>
              </a:extLst>
            </p:cNvPr>
            <p:cNvSpPr/>
            <p:nvPr/>
          </p:nvSpPr>
          <p:spPr>
            <a:xfrm>
              <a:off x="5851576" y="4017623"/>
              <a:ext cx="9386" cy="9525"/>
            </a:xfrm>
            <a:custGeom>
              <a:avLst/>
              <a:gdLst>
                <a:gd name="connsiteX0" fmla="*/ 0 w 9386"/>
                <a:gd name="connsiteY0" fmla="*/ 0 h 9525"/>
                <a:gd name="connsiteX1" fmla="*/ 9387 w 9386"/>
                <a:gd name="connsiteY1" fmla="*/ 0 h 9525"/>
                <a:gd name="connsiteX2" fmla="*/ 9387 w 9386"/>
                <a:gd name="connsiteY2" fmla="*/ 9525 h 9525"/>
                <a:gd name="connsiteX3" fmla="*/ 0 w 9386"/>
                <a:gd name="connsiteY3" fmla="*/ 9525 h 9525"/>
              </a:gdLst>
              <a:ahLst/>
              <a:cxnLst>
                <a:cxn ang="0">
                  <a:pos x="connsiteX0" y="connsiteY0"/>
                </a:cxn>
                <a:cxn ang="0">
                  <a:pos x="connsiteX1" y="connsiteY1"/>
                </a:cxn>
                <a:cxn ang="0">
                  <a:pos x="connsiteX2" y="connsiteY2"/>
                </a:cxn>
                <a:cxn ang="0">
                  <a:pos x="connsiteX3" y="connsiteY3"/>
                </a:cxn>
              </a:cxnLst>
              <a:rect l="l" t="t" r="r" b="b"/>
              <a:pathLst>
                <a:path w="9386" h="9525">
                  <a:moveTo>
                    <a:pt x="0" y="0"/>
                  </a:moveTo>
                  <a:lnTo>
                    <a:pt x="9387" y="0"/>
                  </a:lnTo>
                  <a:lnTo>
                    <a:pt x="9387" y="9525"/>
                  </a:lnTo>
                  <a:lnTo>
                    <a:pt x="0" y="9525"/>
                  </a:lnTo>
                  <a:close/>
                </a:path>
              </a:pathLst>
            </a:custGeom>
            <a:grpFill/>
            <a:ln w="9111" cap="flat">
              <a:noFill/>
              <a:prstDash val="solid"/>
              <a:miter/>
            </a:ln>
          </p:spPr>
          <p:txBody>
            <a:bodyPr rtlCol="0" anchor="ctr"/>
            <a:lstStyle/>
            <a:p>
              <a:endParaRPr lang="en-US"/>
            </a:p>
          </p:txBody>
        </p:sp>
        <p:sp>
          <p:nvSpPr>
            <p:cNvPr id="951" name="Freeform 950">
              <a:extLst>
                <a:ext uri="{FF2B5EF4-FFF2-40B4-BE49-F238E27FC236}">
                  <a16:creationId xmlns:a16="http://schemas.microsoft.com/office/drawing/2014/main" id="{EA8E0A3A-70BD-EC4E-9F98-28C239B4CFEE}"/>
                </a:ext>
              </a:extLst>
            </p:cNvPr>
            <p:cNvSpPr/>
            <p:nvPr/>
          </p:nvSpPr>
          <p:spPr>
            <a:xfrm>
              <a:off x="5851576" y="4036673"/>
              <a:ext cx="9386" cy="9525"/>
            </a:xfrm>
            <a:custGeom>
              <a:avLst/>
              <a:gdLst>
                <a:gd name="connsiteX0" fmla="*/ 0 w 9386"/>
                <a:gd name="connsiteY0" fmla="*/ 0 h 9525"/>
                <a:gd name="connsiteX1" fmla="*/ 9387 w 9386"/>
                <a:gd name="connsiteY1" fmla="*/ 0 h 9525"/>
                <a:gd name="connsiteX2" fmla="*/ 9387 w 9386"/>
                <a:gd name="connsiteY2" fmla="*/ 9525 h 9525"/>
                <a:gd name="connsiteX3" fmla="*/ 0 w 9386"/>
                <a:gd name="connsiteY3" fmla="*/ 9525 h 9525"/>
              </a:gdLst>
              <a:ahLst/>
              <a:cxnLst>
                <a:cxn ang="0">
                  <a:pos x="connsiteX0" y="connsiteY0"/>
                </a:cxn>
                <a:cxn ang="0">
                  <a:pos x="connsiteX1" y="connsiteY1"/>
                </a:cxn>
                <a:cxn ang="0">
                  <a:pos x="connsiteX2" y="connsiteY2"/>
                </a:cxn>
                <a:cxn ang="0">
                  <a:pos x="connsiteX3" y="connsiteY3"/>
                </a:cxn>
              </a:cxnLst>
              <a:rect l="l" t="t" r="r" b="b"/>
              <a:pathLst>
                <a:path w="9386" h="9525">
                  <a:moveTo>
                    <a:pt x="0" y="0"/>
                  </a:moveTo>
                  <a:lnTo>
                    <a:pt x="9387" y="0"/>
                  </a:lnTo>
                  <a:lnTo>
                    <a:pt x="9387" y="9525"/>
                  </a:lnTo>
                  <a:lnTo>
                    <a:pt x="0" y="9525"/>
                  </a:lnTo>
                  <a:close/>
                </a:path>
              </a:pathLst>
            </a:custGeom>
            <a:grpFill/>
            <a:ln w="9111" cap="flat">
              <a:noFill/>
              <a:prstDash val="solid"/>
              <a:miter/>
            </a:ln>
          </p:spPr>
          <p:txBody>
            <a:bodyPr rtlCol="0" anchor="ctr"/>
            <a:lstStyle/>
            <a:p>
              <a:endParaRPr lang="en-US"/>
            </a:p>
          </p:txBody>
        </p:sp>
        <p:sp>
          <p:nvSpPr>
            <p:cNvPr id="952" name="Freeform 951">
              <a:extLst>
                <a:ext uri="{FF2B5EF4-FFF2-40B4-BE49-F238E27FC236}">
                  <a16:creationId xmlns:a16="http://schemas.microsoft.com/office/drawing/2014/main" id="{7C2A1CD5-9571-3E4B-A3C7-39D61378117E}"/>
                </a:ext>
              </a:extLst>
            </p:cNvPr>
            <p:cNvSpPr/>
            <p:nvPr/>
          </p:nvSpPr>
          <p:spPr>
            <a:xfrm>
              <a:off x="5823415" y="3998572"/>
              <a:ext cx="65708" cy="66675"/>
            </a:xfrm>
            <a:custGeom>
              <a:avLst/>
              <a:gdLst>
                <a:gd name="connsiteX0" fmla="*/ 0 w 65708"/>
                <a:gd name="connsiteY0" fmla="*/ 33242 h 66675"/>
                <a:gd name="connsiteX1" fmla="*/ 32760 w 65708"/>
                <a:gd name="connsiteY1" fmla="*/ 66675 h 66675"/>
                <a:gd name="connsiteX2" fmla="*/ 65709 w 65708"/>
                <a:gd name="connsiteY2" fmla="*/ 33433 h 66675"/>
                <a:gd name="connsiteX3" fmla="*/ 32948 w 65708"/>
                <a:gd name="connsiteY3" fmla="*/ 0 h 66675"/>
                <a:gd name="connsiteX4" fmla="*/ 32854 w 65708"/>
                <a:gd name="connsiteY4" fmla="*/ 0 h 66675"/>
                <a:gd name="connsiteX5" fmla="*/ 0 w 65708"/>
                <a:gd name="connsiteY5" fmla="*/ 33242 h 66675"/>
                <a:gd name="connsiteX6" fmla="*/ 56322 w 65708"/>
                <a:gd name="connsiteY6" fmla="*/ 33242 h 66675"/>
                <a:gd name="connsiteX7" fmla="*/ 32949 w 65708"/>
                <a:gd name="connsiteY7" fmla="*/ 57150 h 66675"/>
                <a:gd name="connsiteX8" fmla="*/ 9387 w 65708"/>
                <a:gd name="connsiteY8" fmla="*/ 33433 h 66675"/>
                <a:gd name="connsiteX9" fmla="*/ 32761 w 65708"/>
                <a:gd name="connsiteY9" fmla="*/ 9525 h 66675"/>
                <a:gd name="connsiteX10" fmla="*/ 32854 w 65708"/>
                <a:gd name="connsiteY10" fmla="*/ 9525 h 66675"/>
                <a:gd name="connsiteX11" fmla="*/ 56322 w 65708"/>
                <a:gd name="connsiteY11" fmla="*/ 33242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708" h="66675">
                  <a:moveTo>
                    <a:pt x="0" y="33242"/>
                  </a:moveTo>
                  <a:cubicBezTo>
                    <a:pt x="-52" y="51654"/>
                    <a:pt x="14616" y="66622"/>
                    <a:pt x="32760" y="66675"/>
                  </a:cubicBezTo>
                  <a:cubicBezTo>
                    <a:pt x="50905" y="66727"/>
                    <a:pt x="65657" y="51844"/>
                    <a:pt x="65709" y="33433"/>
                  </a:cubicBezTo>
                  <a:cubicBezTo>
                    <a:pt x="65760" y="15021"/>
                    <a:pt x="51093" y="53"/>
                    <a:pt x="32948" y="0"/>
                  </a:cubicBezTo>
                  <a:cubicBezTo>
                    <a:pt x="32917" y="0"/>
                    <a:pt x="32886" y="0"/>
                    <a:pt x="32854" y="0"/>
                  </a:cubicBezTo>
                  <a:cubicBezTo>
                    <a:pt x="14746" y="0"/>
                    <a:pt x="52" y="14868"/>
                    <a:pt x="0" y="33242"/>
                  </a:cubicBezTo>
                  <a:close/>
                  <a:moveTo>
                    <a:pt x="56322" y="33242"/>
                  </a:moveTo>
                  <a:cubicBezTo>
                    <a:pt x="56374" y="46393"/>
                    <a:pt x="45909" y="57097"/>
                    <a:pt x="32949" y="57150"/>
                  </a:cubicBezTo>
                  <a:cubicBezTo>
                    <a:pt x="19988" y="57202"/>
                    <a:pt x="9439" y="46584"/>
                    <a:pt x="9387" y="33433"/>
                  </a:cubicBezTo>
                  <a:cubicBezTo>
                    <a:pt x="9336" y="20282"/>
                    <a:pt x="19800" y="9578"/>
                    <a:pt x="32761" y="9525"/>
                  </a:cubicBezTo>
                  <a:cubicBezTo>
                    <a:pt x="32792" y="9525"/>
                    <a:pt x="32823" y="9525"/>
                    <a:pt x="32854" y="9525"/>
                  </a:cubicBezTo>
                  <a:cubicBezTo>
                    <a:pt x="45779" y="9525"/>
                    <a:pt x="56270" y="20128"/>
                    <a:pt x="56322" y="33242"/>
                  </a:cubicBezTo>
                  <a:close/>
                </a:path>
              </a:pathLst>
            </a:custGeom>
            <a:grpFill/>
            <a:ln w="9111" cap="flat">
              <a:noFill/>
              <a:prstDash val="solid"/>
              <a:miter/>
            </a:ln>
          </p:spPr>
          <p:txBody>
            <a:bodyPr rtlCol="0" anchor="ctr"/>
            <a:lstStyle/>
            <a:p>
              <a:endParaRPr lang="en-US"/>
            </a:p>
          </p:txBody>
        </p:sp>
      </p:grpSp>
      <p:grpSp>
        <p:nvGrpSpPr>
          <p:cNvPr id="953" name="Graphic 577">
            <a:extLst>
              <a:ext uri="{FF2B5EF4-FFF2-40B4-BE49-F238E27FC236}">
                <a16:creationId xmlns:a16="http://schemas.microsoft.com/office/drawing/2014/main" id="{B5BDB461-50F5-BD40-91B6-7E35599D24F7}"/>
              </a:ext>
            </a:extLst>
          </p:cNvPr>
          <p:cNvGrpSpPr/>
          <p:nvPr userDrawn="1"/>
        </p:nvGrpSpPr>
        <p:grpSpPr>
          <a:xfrm>
            <a:off x="5393511" y="4104082"/>
            <a:ext cx="214411" cy="185444"/>
            <a:chOff x="5637730" y="5010864"/>
            <a:chExt cx="194919" cy="168585"/>
          </a:xfrm>
          <a:solidFill>
            <a:schemeClr val="accent1"/>
          </a:solidFill>
        </p:grpSpPr>
        <p:sp>
          <p:nvSpPr>
            <p:cNvPr id="954" name="Freeform 953">
              <a:extLst>
                <a:ext uri="{FF2B5EF4-FFF2-40B4-BE49-F238E27FC236}">
                  <a16:creationId xmlns:a16="http://schemas.microsoft.com/office/drawing/2014/main" id="{FDB60B50-3BCB-7940-83E2-65F74D20D15E}"/>
                </a:ext>
              </a:extLst>
            </p:cNvPr>
            <p:cNvSpPr/>
            <p:nvPr/>
          </p:nvSpPr>
          <p:spPr>
            <a:xfrm>
              <a:off x="5661134" y="5029208"/>
              <a:ext cx="171515" cy="115296"/>
            </a:xfrm>
            <a:custGeom>
              <a:avLst/>
              <a:gdLst>
                <a:gd name="connsiteX0" fmla="*/ 170634 w 171515"/>
                <a:gd name="connsiteY0" fmla="*/ 96859 h 115296"/>
                <a:gd name="connsiteX1" fmla="*/ 163558 w 171515"/>
                <a:gd name="connsiteY1" fmla="*/ 89062 h 115296"/>
                <a:gd name="connsiteX2" fmla="*/ 153216 w 171515"/>
                <a:gd name="connsiteY2" fmla="*/ 88604 h 115296"/>
                <a:gd name="connsiteX3" fmla="*/ 148227 w 171515"/>
                <a:gd name="connsiteY3" fmla="*/ 91997 h 115296"/>
                <a:gd name="connsiteX4" fmla="*/ 139156 w 171515"/>
                <a:gd name="connsiteY4" fmla="*/ 87686 h 115296"/>
                <a:gd name="connsiteX5" fmla="*/ 142966 w 171515"/>
                <a:gd name="connsiteY5" fmla="*/ 79431 h 115296"/>
                <a:gd name="connsiteX6" fmla="*/ 87358 w 171515"/>
                <a:gd name="connsiteY6" fmla="*/ 53199 h 115296"/>
                <a:gd name="connsiteX7" fmla="*/ 83548 w 171515"/>
                <a:gd name="connsiteY7" fmla="*/ 61546 h 115296"/>
                <a:gd name="connsiteX8" fmla="*/ 67310 w 171515"/>
                <a:gd name="connsiteY8" fmla="*/ 53841 h 115296"/>
                <a:gd name="connsiteX9" fmla="*/ 77561 w 171515"/>
                <a:gd name="connsiteY9" fmla="*/ 31461 h 115296"/>
                <a:gd name="connsiteX10" fmla="*/ 85816 w 171515"/>
                <a:gd name="connsiteY10" fmla="*/ 35405 h 115296"/>
                <a:gd name="connsiteX11" fmla="*/ 89444 w 171515"/>
                <a:gd name="connsiteY11" fmla="*/ 27517 h 115296"/>
                <a:gd name="connsiteX12" fmla="*/ 77107 w 171515"/>
                <a:gd name="connsiteY12" fmla="*/ 21738 h 115296"/>
                <a:gd name="connsiteX13" fmla="*/ 77107 w 171515"/>
                <a:gd name="connsiteY13" fmla="*/ 21738 h 115296"/>
                <a:gd name="connsiteX14" fmla="*/ 44178 w 171515"/>
                <a:gd name="connsiteY14" fmla="*/ 5779 h 115296"/>
                <a:gd name="connsiteX15" fmla="*/ 44178 w 171515"/>
                <a:gd name="connsiteY15" fmla="*/ 5779 h 115296"/>
                <a:gd name="connsiteX16" fmla="*/ 31841 w 171515"/>
                <a:gd name="connsiteY16" fmla="*/ 0 h 115296"/>
                <a:gd name="connsiteX17" fmla="*/ 28031 w 171515"/>
                <a:gd name="connsiteY17" fmla="*/ 8347 h 115296"/>
                <a:gd name="connsiteX18" fmla="*/ 36286 w 171515"/>
                <a:gd name="connsiteY18" fmla="*/ 12199 h 115296"/>
                <a:gd name="connsiteX19" fmla="*/ 11884 w 171515"/>
                <a:gd name="connsiteY19" fmla="*/ 65031 h 115296"/>
                <a:gd name="connsiteX20" fmla="*/ 3810 w 171515"/>
                <a:gd name="connsiteY20" fmla="*/ 61179 h 115296"/>
                <a:gd name="connsiteX21" fmla="*/ 0 w 171515"/>
                <a:gd name="connsiteY21" fmla="*/ 69525 h 115296"/>
                <a:gd name="connsiteX22" fmla="*/ 12337 w 171515"/>
                <a:gd name="connsiteY22" fmla="*/ 75304 h 115296"/>
                <a:gd name="connsiteX23" fmla="*/ 12337 w 171515"/>
                <a:gd name="connsiteY23" fmla="*/ 75304 h 115296"/>
                <a:gd name="connsiteX24" fmla="*/ 44994 w 171515"/>
                <a:gd name="connsiteY24" fmla="*/ 90805 h 115296"/>
                <a:gd name="connsiteX25" fmla="*/ 44994 w 171515"/>
                <a:gd name="connsiteY25" fmla="*/ 90805 h 115296"/>
                <a:gd name="connsiteX26" fmla="*/ 57241 w 171515"/>
                <a:gd name="connsiteY26" fmla="*/ 96584 h 115296"/>
                <a:gd name="connsiteX27" fmla="*/ 61141 w 171515"/>
                <a:gd name="connsiteY27" fmla="*/ 88329 h 115296"/>
                <a:gd name="connsiteX28" fmla="*/ 52886 w 171515"/>
                <a:gd name="connsiteY28" fmla="*/ 84384 h 115296"/>
                <a:gd name="connsiteX29" fmla="*/ 63228 w 171515"/>
                <a:gd name="connsiteY29" fmla="*/ 62096 h 115296"/>
                <a:gd name="connsiteX30" fmla="*/ 79738 w 171515"/>
                <a:gd name="connsiteY30" fmla="*/ 69892 h 115296"/>
                <a:gd name="connsiteX31" fmla="*/ 75837 w 171515"/>
                <a:gd name="connsiteY31" fmla="*/ 78147 h 115296"/>
                <a:gd name="connsiteX32" fmla="*/ 131536 w 171515"/>
                <a:gd name="connsiteY32" fmla="*/ 104380 h 115296"/>
                <a:gd name="connsiteX33" fmla="*/ 135346 w 171515"/>
                <a:gd name="connsiteY33" fmla="*/ 96033 h 115296"/>
                <a:gd name="connsiteX34" fmla="*/ 144417 w 171515"/>
                <a:gd name="connsiteY34" fmla="*/ 100252 h 115296"/>
                <a:gd name="connsiteX35" fmla="*/ 152219 w 171515"/>
                <a:gd name="connsiteY35" fmla="*/ 114011 h 115296"/>
                <a:gd name="connsiteX36" fmla="*/ 157934 w 171515"/>
                <a:gd name="connsiteY36" fmla="*/ 115295 h 115296"/>
                <a:gd name="connsiteX37" fmla="*/ 162560 w 171515"/>
                <a:gd name="connsiteY37" fmla="*/ 114469 h 115296"/>
                <a:gd name="connsiteX38" fmla="*/ 170271 w 171515"/>
                <a:gd name="connsiteY38" fmla="*/ 107407 h 115296"/>
                <a:gd name="connsiteX39" fmla="*/ 170634 w 171515"/>
                <a:gd name="connsiteY39" fmla="*/ 96859 h 115296"/>
                <a:gd name="connsiteX40" fmla="*/ 20048 w 171515"/>
                <a:gd name="connsiteY40" fmla="*/ 68883 h 115296"/>
                <a:gd name="connsiteX41" fmla="*/ 44450 w 171515"/>
                <a:gd name="connsiteY41" fmla="*/ 15960 h 115296"/>
                <a:gd name="connsiteX42" fmla="*/ 60960 w 171515"/>
                <a:gd name="connsiteY42" fmla="*/ 23756 h 115296"/>
                <a:gd name="connsiteX43" fmla="*/ 69124 w 171515"/>
                <a:gd name="connsiteY43" fmla="*/ 27608 h 115296"/>
                <a:gd name="connsiteX44" fmla="*/ 58874 w 171515"/>
                <a:gd name="connsiteY44" fmla="*/ 49897 h 115296"/>
                <a:gd name="connsiteX45" fmla="*/ 58874 w 171515"/>
                <a:gd name="connsiteY45" fmla="*/ 49897 h 115296"/>
                <a:gd name="connsiteX46" fmla="*/ 55608 w 171515"/>
                <a:gd name="connsiteY46" fmla="*/ 57051 h 115296"/>
                <a:gd name="connsiteX47" fmla="*/ 44722 w 171515"/>
                <a:gd name="connsiteY47" fmla="*/ 80532 h 115296"/>
                <a:gd name="connsiteX48" fmla="*/ 127181 w 171515"/>
                <a:gd name="connsiteY48" fmla="*/ 92181 h 115296"/>
                <a:gd name="connsiteX49" fmla="*/ 87902 w 171515"/>
                <a:gd name="connsiteY49" fmla="*/ 73836 h 115296"/>
                <a:gd name="connsiteX50" fmla="*/ 91803 w 171515"/>
                <a:gd name="connsiteY50" fmla="*/ 65490 h 115296"/>
                <a:gd name="connsiteX51" fmla="*/ 130991 w 171515"/>
                <a:gd name="connsiteY51" fmla="*/ 83834 h 115296"/>
                <a:gd name="connsiteX52" fmla="*/ 161925 w 171515"/>
                <a:gd name="connsiteY52" fmla="*/ 103463 h 115296"/>
                <a:gd name="connsiteX53" fmla="*/ 161925 w 171515"/>
                <a:gd name="connsiteY53" fmla="*/ 103463 h 115296"/>
                <a:gd name="connsiteX54" fmla="*/ 159385 w 171515"/>
                <a:gd name="connsiteY54" fmla="*/ 105847 h 115296"/>
                <a:gd name="connsiteX55" fmla="*/ 155938 w 171515"/>
                <a:gd name="connsiteY55" fmla="*/ 105847 h 115296"/>
                <a:gd name="connsiteX56" fmla="*/ 153579 w 171515"/>
                <a:gd name="connsiteY56" fmla="*/ 103188 h 115296"/>
                <a:gd name="connsiteX57" fmla="*/ 153579 w 171515"/>
                <a:gd name="connsiteY57" fmla="*/ 99702 h 115296"/>
                <a:gd name="connsiteX58" fmla="*/ 156119 w 171515"/>
                <a:gd name="connsiteY58" fmla="*/ 97317 h 115296"/>
                <a:gd name="connsiteX59" fmla="*/ 157661 w 171515"/>
                <a:gd name="connsiteY59" fmla="*/ 97317 h 115296"/>
                <a:gd name="connsiteX60" fmla="*/ 159566 w 171515"/>
                <a:gd name="connsiteY60" fmla="*/ 97317 h 115296"/>
                <a:gd name="connsiteX61" fmla="*/ 161925 w 171515"/>
                <a:gd name="connsiteY61" fmla="*/ 99885 h 115296"/>
                <a:gd name="connsiteX62" fmla="*/ 161925 w 171515"/>
                <a:gd name="connsiteY62" fmla="*/ 103463 h 11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1515" h="115296">
                  <a:moveTo>
                    <a:pt x="170634" y="96859"/>
                  </a:moveTo>
                  <a:cubicBezTo>
                    <a:pt x="169415" y="93399"/>
                    <a:pt x="166862" y="90586"/>
                    <a:pt x="163558" y="89062"/>
                  </a:cubicBezTo>
                  <a:cubicBezTo>
                    <a:pt x="160305" y="87538"/>
                    <a:pt x="156589" y="87373"/>
                    <a:pt x="153216" y="88604"/>
                  </a:cubicBezTo>
                  <a:cubicBezTo>
                    <a:pt x="151310" y="89318"/>
                    <a:pt x="149600" y="90481"/>
                    <a:pt x="148227" y="91997"/>
                  </a:cubicBezTo>
                  <a:lnTo>
                    <a:pt x="139156" y="87686"/>
                  </a:lnTo>
                  <a:lnTo>
                    <a:pt x="142966" y="79431"/>
                  </a:lnTo>
                  <a:lnTo>
                    <a:pt x="87358" y="53199"/>
                  </a:lnTo>
                  <a:lnTo>
                    <a:pt x="83548" y="61546"/>
                  </a:lnTo>
                  <a:lnTo>
                    <a:pt x="67310" y="53841"/>
                  </a:lnTo>
                  <a:lnTo>
                    <a:pt x="77561" y="31461"/>
                  </a:lnTo>
                  <a:lnTo>
                    <a:pt x="85816" y="35405"/>
                  </a:lnTo>
                  <a:lnTo>
                    <a:pt x="89444" y="27517"/>
                  </a:lnTo>
                  <a:lnTo>
                    <a:pt x="77107" y="21738"/>
                  </a:lnTo>
                  <a:lnTo>
                    <a:pt x="77107" y="21738"/>
                  </a:lnTo>
                  <a:lnTo>
                    <a:pt x="44178" y="5779"/>
                  </a:lnTo>
                  <a:lnTo>
                    <a:pt x="44178" y="5779"/>
                  </a:lnTo>
                  <a:lnTo>
                    <a:pt x="31841" y="0"/>
                  </a:lnTo>
                  <a:lnTo>
                    <a:pt x="28031" y="8347"/>
                  </a:lnTo>
                  <a:lnTo>
                    <a:pt x="36286" y="12199"/>
                  </a:lnTo>
                  <a:lnTo>
                    <a:pt x="11884" y="65031"/>
                  </a:lnTo>
                  <a:lnTo>
                    <a:pt x="3810" y="61179"/>
                  </a:lnTo>
                  <a:lnTo>
                    <a:pt x="0" y="69525"/>
                  </a:lnTo>
                  <a:lnTo>
                    <a:pt x="12337" y="75304"/>
                  </a:lnTo>
                  <a:lnTo>
                    <a:pt x="12337" y="75304"/>
                  </a:lnTo>
                  <a:lnTo>
                    <a:pt x="44994" y="90805"/>
                  </a:lnTo>
                  <a:lnTo>
                    <a:pt x="44994" y="90805"/>
                  </a:lnTo>
                  <a:lnTo>
                    <a:pt x="57241" y="96584"/>
                  </a:lnTo>
                  <a:lnTo>
                    <a:pt x="61141" y="88329"/>
                  </a:lnTo>
                  <a:lnTo>
                    <a:pt x="52886" y="84384"/>
                  </a:lnTo>
                  <a:lnTo>
                    <a:pt x="63228" y="62096"/>
                  </a:lnTo>
                  <a:lnTo>
                    <a:pt x="79738" y="69892"/>
                  </a:lnTo>
                  <a:lnTo>
                    <a:pt x="75837" y="78147"/>
                  </a:lnTo>
                  <a:lnTo>
                    <a:pt x="131536" y="104380"/>
                  </a:lnTo>
                  <a:lnTo>
                    <a:pt x="135346" y="96033"/>
                  </a:lnTo>
                  <a:lnTo>
                    <a:pt x="144417" y="100252"/>
                  </a:lnTo>
                  <a:cubicBezTo>
                    <a:pt x="143793" y="106064"/>
                    <a:pt x="146944" y="111619"/>
                    <a:pt x="152219" y="114011"/>
                  </a:cubicBezTo>
                  <a:cubicBezTo>
                    <a:pt x="153996" y="114889"/>
                    <a:pt x="155955" y="115330"/>
                    <a:pt x="157934" y="115295"/>
                  </a:cubicBezTo>
                  <a:cubicBezTo>
                    <a:pt x="159512" y="115297"/>
                    <a:pt x="161078" y="115017"/>
                    <a:pt x="162560" y="114469"/>
                  </a:cubicBezTo>
                  <a:cubicBezTo>
                    <a:pt x="165970" y="113268"/>
                    <a:pt x="168752" y="110719"/>
                    <a:pt x="170271" y="107407"/>
                  </a:cubicBezTo>
                  <a:cubicBezTo>
                    <a:pt x="171794" y="104084"/>
                    <a:pt x="171925" y="100280"/>
                    <a:pt x="170634" y="96859"/>
                  </a:cubicBezTo>
                  <a:close/>
                  <a:moveTo>
                    <a:pt x="20048" y="68883"/>
                  </a:moveTo>
                  <a:lnTo>
                    <a:pt x="44450" y="15960"/>
                  </a:lnTo>
                  <a:lnTo>
                    <a:pt x="60960" y="23756"/>
                  </a:lnTo>
                  <a:lnTo>
                    <a:pt x="69124" y="27608"/>
                  </a:lnTo>
                  <a:lnTo>
                    <a:pt x="58874" y="49897"/>
                  </a:lnTo>
                  <a:lnTo>
                    <a:pt x="58874" y="49897"/>
                  </a:lnTo>
                  <a:lnTo>
                    <a:pt x="55608" y="57051"/>
                  </a:lnTo>
                  <a:lnTo>
                    <a:pt x="44722" y="80532"/>
                  </a:lnTo>
                  <a:close/>
                  <a:moveTo>
                    <a:pt x="127181" y="92181"/>
                  </a:moveTo>
                  <a:lnTo>
                    <a:pt x="87902" y="73836"/>
                  </a:lnTo>
                  <a:lnTo>
                    <a:pt x="91803" y="65490"/>
                  </a:lnTo>
                  <a:lnTo>
                    <a:pt x="130991" y="83834"/>
                  </a:lnTo>
                  <a:close/>
                  <a:moveTo>
                    <a:pt x="161925" y="103463"/>
                  </a:moveTo>
                  <a:lnTo>
                    <a:pt x="161925" y="103463"/>
                  </a:lnTo>
                  <a:cubicBezTo>
                    <a:pt x="161493" y="104615"/>
                    <a:pt x="160554" y="105497"/>
                    <a:pt x="159385" y="105847"/>
                  </a:cubicBezTo>
                  <a:cubicBezTo>
                    <a:pt x="158281" y="106306"/>
                    <a:pt x="157042" y="106306"/>
                    <a:pt x="155938" y="105847"/>
                  </a:cubicBezTo>
                  <a:cubicBezTo>
                    <a:pt x="154846" y="105296"/>
                    <a:pt x="154003" y="104345"/>
                    <a:pt x="153579" y="103188"/>
                  </a:cubicBezTo>
                  <a:cubicBezTo>
                    <a:pt x="153083" y="102080"/>
                    <a:pt x="153083" y="100810"/>
                    <a:pt x="153579" y="99702"/>
                  </a:cubicBezTo>
                  <a:cubicBezTo>
                    <a:pt x="154063" y="98586"/>
                    <a:pt x="154983" y="97723"/>
                    <a:pt x="156119" y="97317"/>
                  </a:cubicBezTo>
                  <a:cubicBezTo>
                    <a:pt x="156629" y="97223"/>
                    <a:pt x="157152" y="97223"/>
                    <a:pt x="157661" y="97317"/>
                  </a:cubicBezTo>
                  <a:cubicBezTo>
                    <a:pt x="158290" y="97191"/>
                    <a:pt x="158938" y="97191"/>
                    <a:pt x="159566" y="97317"/>
                  </a:cubicBezTo>
                  <a:cubicBezTo>
                    <a:pt x="160631" y="97861"/>
                    <a:pt x="161468" y="98772"/>
                    <a:pt x="161925" y="99885"/>
                  </a:cubicBezTo>
                  <a:cubicBezTo>
                    <a:pt x="162450" y="101019"/>
                    <a:pt x="162450" y="102329"/>
                    <a:pt x="161925" y="103463"/>
                  </a:cubicBezTo>
                  <a:close/>
                </a:path>
              </a:pathLst>
            </a:custGeom>
            <a:grpFill/>
            <a:ln w="9071" cap="flat">
              <a:noFill/>
              <a:prstDash val="solid"/>
              <a:miter/>
            </a:ln>
          </p:spPr>
          <p:txBody>
            <a:bodyPr rtlCol="0" anchor="ctr"/>
            <a:lstStyle/>
            <a:p>
              <a:endParaRPr lang="en-US"/>
            </a:p>
          </p:txBody>
        </p:sp>
        <p:sp>
          <p:nvSpPr>
            <p:cNvPr id="955" name="Freeform 954">
              <a:extLst>
                <a:ext uri="{FF2B5EF4-FFF2-40B4-BE49-F238E27FC236}">
                  <a16:creationId xmlns:a16="http://schemas.microsoft.com/office/drawing/2014/main" id="{726762C4-0ABA-CC4F-B5A6-DDE0E4DB6CD0}"/>
                </a:ext>
              </a:extLst>
            </p:cNvPr>
            <p:cNvSpPr/>
            <p:nvPr/>
          </p:nvSpPr>
          <p:spPr>
            <a:xfrm>
              <a:off x="5637730" y="5010864"/>
              <a:ext cx="136071" cy="168585"/>
            </a:xfrm>
            <a:custGeom>
              <a:avLst/>
              <a:gdLst>
                <a:gd name="connsiteX0" fmla="*/ 127000 w 136071"/>
                <a:gd name="connsiteY0" fmla="*/ 131713 h 168585"/>
                <a:gd name="connsiteX1" fmla="*/ 18143 w 136071"/>
                <a:gd name="connsiteY1" fmla="*/ 131713 h 168585"/>
                <a:gd name="connsiteX2" fmla="*/ 9071 w 136071"/>
                <a:gd name="connsiteY2" fmla="*/ 134281 h 168585"/>
                <a:gd name="connsiteX3" fmla="*/ 9071 w 136071"/>
                <a:gd name="connsiteY3" fmla="*/ 21830 h 168585"/>
                <a:gd name="connsiteX4" fmla="*/ 21590 w 136071"/>
                <a:gd name="connsiteY4" fmla="*/ 9172 h 168585"/>
                <a:gd name="connsiteX5" fmla="*/ 127000 w 136071"/>
                <a:gd name="connsiteY5" fmla="*/ 9172 h 168585"/>
                <a:gd name="connsiteX6" fmla="*/ 127000 w 136071"/>
                <a:gd name="connsiteY6" fmla="*/ 69159 h 168585"/>
                <a:gd name="connsiteX7" fmla="*/ 136071 w 136071"/>
                <a:gd name="connsiteY7" fmla="*/ 69159 h 168585"/>
                <a:gd name="connsiteX8" fmla="*/ 136071 w 136071"/>
                <a:gd name="connsiteY8" fmla="*/ 4586 h 168585"/>
                <a:gd name="connsiteX9" fmla="*/ 131536 w 136071"/>
                <a:gd name="connsiteY9" fmla="*/ 0 h 168585"/>
                <a:gd name="connsiteX10" fmla="*/ 21590 w 136071"/>
                <a:gd name="connsiteY10" fmla="*/ 0 h 168585"/>
                <a:gd name="connsiteX11" fmla="*/ 0 w 136071"/>
                <a:gd name="connsiteY11" fmla="*/ 21830 h 168585"/>
                <a:gd name="connsiteX12" fmla="*/ 0 w 136071"/>
                <a:gd name="connsiteY12" fmla="*/ 150241 h 168585"/>
                <a:gd name="connsiteX13" fmla="*/ 18143 w 136071"/>
                <a:gd name="connsiteY13" fmla="*/ 168585 h 168585"/>
                <a:gd name="connsiteX14" fmla="*/ 131536 w 136071"/>
                <a:gd name="connsiteY14" fmla="*/ 168585 h 168585"/>
                <a:gd name="connsiteX15" fmla="*/ 136071 w 136071"/>
                <a:gd name="connsiteY15" fmla="*/ 163999 h 168585"/>
                <a:gd name="connsiteX16" fmla="*/ 136071 w 136071"/>
                <a:gd name="connsiteY16" fmla="*/ 121899 h 168585"/>
                <a:gd name="connsiteX17" fmla="*/ 127000 w 136071"/>
                <a:gd name="connsiteY17" fmla="*/ 121899 h 168585"/>
                <a:gd name="connsiteX18" fmla="*/ 127000 w 136071"/>
                <a:gd name="connsiteY18" fmla="*/ 159230 h 168585"/>
                <a:gd name="connsiteX19" fmla="*/ 18143 w 136071"/>
                <a:gd name="connsiteY19" fmla="*/ 159230 h 168585"/>
                <a:gd name="connsiteX20" fmla="*/ 9071 w 136071"/>
                <a:gd name="connsiteY20" fmla="*/ 150058 h 168585"/>
                <a:gd name="connsiteX21" fmla="*/ 18143 w 136071"/>
                <a:gd name="connsiteY21" fmla="*/ 140885 h 168585"/>
                <a:gd name="connsiteX22" fmla="*/ 127000 w 136071"/>
                <a:gd name="connsiteY22" fmla="*/ 140885 h 16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6071" h="168585">
                  <a:moveTo>
                    <a:pt x="127000" y="131713"/>
                  </a:moveTo>
                  <a:lnTo>
                    <a:pt x="18143" y="131713"/>
                  </a:lnTo>
                  <a:cubicBezTo>
                    <a:pt x="14948" y="131747"/>
                    <a:pt x="11819" y="132633"/>
                    <a:pt x="9071" y="134281"/>
                  </a:cubicBezTo>
                  <a:lnTo>
                    <a:pt x="9071" y="21830"/>
                  </a:lnTo>
                  <a:cubicBezTo>
                    <a:pt x="9071" y="14839"/>
                    <a:pt x="14676" y="9172"/>
                    <a:pt x="21590" y="9172"/>
                  </a:cubicBezTo>
                  <a:lnTo>
                    <a:pt x="127000" y="9172"/>
                  </a:lnTo>
                  <a:lnTo>
                    <a:pt x="127000" y="69159"/>
                  </a:lnTo>
                  <a:lnTo>
                    <a:pt x="136071" y="69159"/>
                  </a:lnTo>
                  <a:lnTo>
                    <a:pt x="136071" y="4586"/>
                  </a:lnTo>
                  <a:cubicBezTo>
                    <a:pt x="136071" y="2053"/>
                    <a:pt x="134041" y="0"/>
                    <a:pt x="131536" y="0"/>
                  </a:cubicBezTo>
                  <a:lnTo>
                    <a:pt x="21590" y="0"/>
                  </a:lnTo>
                  <a:cubicBezTo>
                    <a:pt x="9687" y="50"/>
                    <a:pt x="50" y="9794"/>
                    <a:pt x="0" y="21830"/>
                  </a:cubicBezTo>
                  <a:lnTo>
                    <a:pt x="0" y="150241"/>
                  </a:lnTo>
                  <a:cubicBezTo>
                    <a:pt x="0" y="160372"/>
                    <a:pt x="8123" y="168585"/>
                    <a:pt x="18143" y="168585"/>
                  </a:cubicBezTo>
                  <a:lnTo>
                    <a:pt x="131536" y="168585"/>
                  </a:lnTo>
                  <a:cubicBezTo>
                    <a:pt x="134041" y="168585"/>
                    <a:pt x="136071" y="166532"/>
                    <a:pt x="136071" y="163999"/>
                  </a:cubicBezTo>
                  <a:lnTo>
                    <a:pt x="136071" y="121899"/>
                  </a:lnTo>
                  <a:lnTo>
                    <a:pt x="127000" y="121899"/>
                  </a:lnTo>
                  <a:close/>
                  <a:moveTo>
                    <a:pt x="127000" y="159230"/>
                  </a:moveTo>
                  <a:lnTo>
                    <a:pt x="18143" y="159230"/>
                  </a:lnTo>
                  <a:cubicBezTo>
                    <a:pt x="13133" y="159230"/>
                    <a:pt x="9071" y="155123"/>
                    <a:pt x="9071" y="150058"/>
                  </a:cubicBezTo>
                  <a:cubicBezTo>
                    <a:pt x="9071" y="144992"/>
                    <a:pt x="13133" y="140885"/>
                    <a:pt x="18143" y="140885"/>
                  </a:cubicBezTo>
                  <a:lnTo>
                    <a:pt x="127000" y="140885"/>
                  </a:lnTo>
                  <a:close/>
                </a:path>
              </a:pathLst>
            </a:custGeom>
            <a:grpFill/>
            <a:ln w="9071" cap="flat">
              <a:noFill/>
              <a:prstDash val="solid"/>
              <a:miter/>
            </a:ln>
          </p:spPr>
          <p:txBody>
            <a:bodyPr rtlCol="0" anchor="ctr"/>
            <a:lstStyle/>
            <a:p>
              <a:endParaRPr lang="en-US"/>
            </a:p>
          </p:txBody>
        </p:sp>
      </p:grpSp>
      <p:sp>
        <p:nvSpPr>
          <p:cNvPr id="956" name="Graphic 582">
            <a:extLst>
              <a:ext uri="{FF2B5EF4-FFF2-40B4-BE49-F238E27FC236}">
                <a16:creationId xmlns:a16="http://schemas.microsoft.com/office/drawing/2014/main" id="{6ED5B6D6-055C-5445-9AA9-DD510FDDF9BD}"/>
              </a:ext>
            </a:extLst>
          </p:cNvPr>
          <p:cNvSpPr/>
          <p:nvPr userDrawn="1"/>
        </p:nvSpPr>
        <p:spPr>
          <a:xfrm>
            <a:off x="6054375" y="2444503"/>
            <a:ext cx="291771" cy="236571"/>
          </a:xfrm>
          <a:custGeom>
            <a:avLst/>
            <a:gdLst>
              <a:gd name="connsiteX0" fmla="*/ 441706 w 469900"/>
              <a:gd name="connsiteY0" fmla="*/ 361950 h 381000"/>
              <a:gd name="connsiteX1" fmla="*/ 441706 w 469900"/>
              <a:gd name="connsiteY1" fmla="*/ 9525 h 381000"/>
              <a:gd name="connsiteX2" fmla="*/ 432308 w 469900"/>
              <a:gd name="connsiteY2" fmla="*/ 0 h 381000"/>
              <a:gd name="connsiteX3" fmla="*/ 394716 w 469900"/>
              <a:gd name="connsiteY3" fmla="*/ 0 h 381000"/>
              <a:gd name="connsiteX4" fmla="*/ 385318 w 469900"/>
              <a:gd name="connsiteY4" fmla="*/ 9525 h 381000"/>
              <a:gd name="connsiteX5" fmla="*/ 385318 w 469900"/>
              <a:gd name="connsiteY5" fmla="*/ 361950 h 381000"/>
              <a:gd name="connsiteX6" fmla="*/ 357124 w 469900"/>
              <a:gd name="connsiteY6" fmla="*/ 361950 h 381000"/>
              <a:gd name="connsiteX7" fmla="*/ 357124 w 469900"/>
              <a:gd name="connsiteY7" fmla="*/ 142875 h 381000"/>
              <a:gd name="connsiteX8" fmla="*/ 347726 w 469900"/>
              <a:gd name="connsiteY8" fmla="*/ 133350 h 381000"/>
              <a:gd name="connsiteX9" fmla="*/ 310134 w 469900"/>
              <a:gd name="connsiteY9" fmla="*/ 133350 h 381000"/>
              <a:gd name="connsiteX10" fmla="*/ 300736 w 469900"/>
              <a:gd name="connsiteY10" fmla="*/ 142875 h 381000"/>
              <a:gd name="connsiteX11" fmla="*/ 300736 w 469900"/>
              <a:gd name="connsiteY11" fmla="*/ 361950 h 381000"/>
              <a:gd name="connsiteX12" fmla="*/ 272542 w 469900"/>
              <a:gd name="connsiteY12" fmla="*/ 361950 h 381000"/>
              <a:gd name="connsiteX13" fmla="*/ 272542 w 469900"/>
              <a:gd name="connsiteY13" fmla="*/ 47625 h 381000"/>
              <a:gd name="connsiteX14" fmla="*/ 263144 w 469900"/>
              <a:gd name="connsiteY14" fmla="*/ 38100 h 381000"/>
              <a:gd name="connsiteX15" fmla="*/ 225552 w 469900"/>
              <a:gd name="connsiteY15" fmla="*/ 38100 h 381000"/>
              <a:gd name="connsiteX16" fmla="*/ 216154 w 469900"/>
              <a:gd name="connsiteY16" fmla="*/ 47625 h 381000"/>
              <a:gd name="connsiteX17" fmla="*/ 216154 w 469900"/>
              <a:gd name="connsiteY17" fmla="*/ 361950 h 381000"/>
              <a:gd name="connsiteX18" fmla="*/ 187960 w 469900"/>
              <a:gd name="connsiteY18" fmla="*/ 361950 h 381000"/>
              <a:gd name="connsiteX19" fmla="*/ 187960 w 469900"/>
              <a:gd name="connsiteY19" fmla="*/ 123825 h 381000"/>
              <a:gd name="connsiteX20" fmla="*/ 178562 w 469900"/>
              <a:gd name="connsiteY20" fmla="*/ 114300 h 381000"/>
              <a:gd name="connsiteX21" fmla="*/ 140970 w 469900"/>
              <a:gd name="connsiteY21" fmla="*/ 114300 h 381000"/>
              <a:gd name="connsiteX22" fmla="*/ 131572 w 469900"/>
              <a:gd name="connsiteY22" fmla="*/ 123825 h 381000"/>
              <a:gd name="connsiteX23" fmla="*/ 131572 w 469900"/>
              <a:gd name="connsiteY23" fmla="*/ 361950 h 381000"/>
              <a:gd name="connsiteX24" fmla="*/ 103378 w 469900"/>
              <a:gd name="connsiteY24" fmla="*/ 361950 h 381000"/>
              <a:gd name="connsiteX25" fmla="*/ 103378 w 469900"/>
              <a:gd name="connsiteY25" fmla="*/ 238125 h 381000"/>
              <a:gd name="connsiteX26" fmla="*/ 93980 w 469900"/>
              <a:gd name="connsiteY26" fmla="*/ 228600 h 381000"/>
              <a:gd name="connsiteX27" fmla="*/ 56388 w 469900"/>
              <a:gd name="connsiteY27" fmla="*/ 228600 h 381000"/>
              <a:gd name="connsiteX28" fmla="*/ 46990 w 469900"/>
              <a:gd name="connsiteY28" fmla="*/ 238125 h 381000"/>
              <a:gd name="connsiteX29" fmla="*/ 46990 w 469900"/>
              <a:gd name="connsiteY29" fmla="*/ 361950 h 381000"/>
              <a:gd name="connsiteX30" fmla="*/ 18796 w 469900"/>
              <a:gd name="connsiteY30" fmla="*/ 361950 h 381000"/>
              <a:gd name="connsiteX31" fmla="*/ 18796 w 469900"/>
              <a:gd name="connsiteY31" fmla="*/ 0 h 381000"/>
              <a:gd name="connsiteX32" fmla="*/ 0 w 469900"/>
              <a:gd name="connsiteY32" fmla="*/ 0 h 381000"/>
              <a:gd name="connsiteX33" fmla="*/ 0 w 469900"/>
              <a:gd name="connsiteY33" fmla="*/ 371475 h 381000"/>
              <a:gd name="connsiteX34" fmla="*/ 9398 w 469900"/>
              <a:gd name="connsiteY34" fmla="*/ 381000 h 381000"/>
              <a:gd name="connsiteX35" fmla="*/ 469900 w 469900"/>
              <a:gd name="connsiteY35" fmla="*/ 381000 h 381000"/>
              <a:gd name="connsiteX36" fmla="*/ 469900 w 469900"/>
              <a:gd name="connsiteY36" fmla="*/ 361950 h 381000"/>
              <a:gd name="connsiteX37" fmla="*/ 404114 w 469900"/>
              <a:gd name="connsiteY37" fmla="*/ 19050 h 381000"/>
              <a:gd name="connsiteX38" fmla="*/ 422910 w 469900"/>
              <a:gd name="connsiteY38" fmla="*/ 19050 h 381000"/>
              <a:gd name="connsiteX39" fmla="*/ 422910 w 469900"/>
              <a:gd name="connsiteY39" fmla="*/ 361950 h 381000"/>
              <a:gd name="connsiteX40" fmla="*/ 404114 w 469900"/>
              <a:gd name="connsiteY40" fmla="*/ 361950 h 381000"/>
              <a:gd name="connsiteX41" fmla="*/ 319532 w 469900"/>
              <a:gd name="connsiteY41" fmla="*/ 152400 h 381000"/>
              <a:gd name="connsiteX42" fmla="*/ 338328 w 469900"/>
              <a:gd name="connsiteY42" fmla="*/ 152400 h 381000"/>
              <a:gd name="connsiteX43" fmla="*/ 338328 w 469900"/>
              <a:gd name="connsiteY43" fmla="*/ 361950 h 381000"/>
              <a:gd name="connsiteX44" fmla="*/ 319532 w 469900"/>
              <a:gd name="connsiteY44" fmla="*/ 361950 h 381000"/>
              <a:gd name="connsiteX45" fmla="*/ 234950 w 469900"/>
              <a:gd name="connsiteY45" fmla="*/ 57150 h 381000"/>
              <a:gd name="connsiteX46" fmla="*/ 253746 w 469900"/>
              <a:gd name="connsiteY46" fmla="*/ 57150 h 381000"/>
              <a:gd name="connsiteX47" fmla="*/ 253746 w 469900"/>
              <a:gd name="connsiteY47" fmla="*/ 361950 h 381000"/>
              <a:gd name="connsiteX48" fmla="*/ 234950 w 469900"/>
              <a:gd name="connsiteY48" fmla="*/ 361950 h 381000"/>
              <a:gd name="connsiteX49" fmla="*/ 150368 w 469900"/>
              <a:gd name="connsiteY49" fmla="*/ 133350 h 381000"/>
              <a:gd name="connsiteX50" fmla="*/ 169164 w 469900"/>
              <a:gd name="connsiteY50" fmla="*/ 133350 h 381000"/>
              <a:gd name="connsiteX51" fmla="*/ 169164 w 469900"/>
              <a:gd name="connsiteY51" fmla="*/ 361950 h 381000"/>
              <a:gd name="connsiteX52" fmla="*/ 150368 w 469900"/>
              <a:gd name="connsiteY52" fmla="*/ 361950 h 381000"/>
              <a:gd name="connsiteX53" fmla="*/ 65786 w 469900"/>
              <a:gd name="connsiteY53" fmla="*/ 247650 h 381000"/>
              <a:gd name="connsiteX54" fmla="*/ 84582 w 469900"/>
              <a:gd name="connsiteY54" fmla="*/ 247650 h 381000"/>
              <a:gd name="connsiteX55" fmla="*/ 84582 w 469900"/>
              <a:gd name="connsiteY55" fmla="*/ 361950 h 381000"/>
              <a:gd name="connsiteX56" fmla="*/ 65786 w 469900"/>
              <a:gd name="connsiteY56" fmla="*/ 36195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69900" h="381000">
                <a:moveTo>
                  <a:pt x="441706" y="361950"/>
                </a:moveTo>
                <a:lnTo>
                  <a:pt x="441706" y="9525"/>
                </a:lnTo>
                <a:cubicBezTo>
                  <a:pt x="441706" y="4264"/>
                  <a:pt x="437498" y="0"/>
                  <a:pt x="432308" y="0"/>
                </a:cubicBezTo>
                <a:lnTo>
                  <a:pt x="394716" y="0"/>
                </a:lnTo>
                <a:cubicBezTo>
                  <a:pt x="389526" y="0"/>
                  <a:pt x="385318" y="4264"/>
                  <a:pt x="385318" y="9525"/>
                </a:cubicBezTo>
                <a:lnTo>
                  <a:pt x="385318" y="361950"/>
                </a:lnTo>
                <a:lnTo>
                  <a:pt x="357124" y="361950"/>
                </a:lnTo>
                <a:lnTo>
                  <a:pt x="357124" y="142875"/>
                </a:lnTo>
                <a:cubicBezTo>
                  <a:pt x="357124" y="137614"/>
                  <a:pt x="352916" y="133350"/>
                  <a:pt x="347726" y="133350"/>
                </a:cubicBezTo>
                <a:lnTo>
                  <a:pt x="310134" y="133350"/>
                </a:lnTo>
                <a:cubicBezTo>
                  <a:pt x="304944" y="133350"/>
                  <a:pt x="300736" y="137614"/>
                  <a:pt x="300736" y="142875"/>
                </a:cubicBezTo>
                <a:lnTo>
                  <a:pt x="300736" y="361950"/>
                </a:lnTo>
                <a:lnTo>
                  <a:pt x="272542" y="361950"/>
                </a:lnTo>
                <a:lnTo>
                  <a:pt x="272542" y="47625"/>
                </a:lnTo>
                <a:cubicBezTo>
                  <a:pt x="272542" y="42364"/>
                  <a:pt x="268334" y="38100"/>
                  <a:pt x="263144" y="38100"/>
                </a:cubicBezTo>
                <a:lnTo>
                  <a:pt x="225552" y="38100"/>
                </a:lnTo>
                <a:cubicBezTo>
                  <a:pt x="220362" y="38100"/>
                  <a:pt x="216154" y="42364"/>
                  <a:pt x="216154" y="47625"/>
                </a:cubicBezTo>
                <a:lnTo>
                  <a:pt x="216154" y="361950"/>
                </a:lnTo>
                <a:lnTo>
                  <a:pt x="187960" y="361950"/>
                </a:lnTo>
                <a:lnTo>
                  <a:pt x="187960" y="123825"/>
                </a:lnTo>
                <a:cubicBezTo>
                  <a:pt x="187960" y="118564"/>
                  <a:pt x="183752" y="114300"/>
                  <a:pt x="178562" y="114300"/>
                </a:cubicBezTo>
                <a:lnTo>
                  <a:pt x="140970" y="114300"/>
                </a:lnTo>
                <a:cubicBezTo>
                  <a:pt x="135780" y="114300"/>
                  <a:pt x="131572" y="118564"/>
                  <a:pt x="131572" y="123825"/>
                </a:cubicBezTo>
                <a:lnTo>
                  <a:pt x="131572" y="361950"/>
                </a:lnTo>
                <a:lnTo>
                  <a:pt x="103378" y="361950"/>
                </a:lnTo>
                <a:lnTo>
                  <a:pt x="103378" y="238125"/>
                </a:lnTo>
                <a:cubicBezTo>
                  <a:pt x="103378" y="232865"/>
                  <a:pt x="99170" y="228600"/>
                  <a:pt x="93980" y="228600"/>
                </a:cubicBezTo>
                <a:lnTo>
                  <a:pt x="56388" y="228600"/>
                </a:lnTo>
                <a:cubicBezTo>
                  <a:pt x="51198" y="228600"/>
                  <a:pt x="46990" y="232865"/>
                  <a:pt x="46990" y="238125"/>
                </a:cubicBezTo>
                <a:lnTo>
                  <a:pt x="46990" y="361950"/>
                </a:lnTo>
                <a:lnTo>
                  <a:pt x="18796" y="361950"/>
                </a:lnTo>
                <a:lnTo>
                  <a:pt x="18796" y="0"/>
                </a:lnTo>
                <a:lnTo>
                  <a:pt x="0" y="0"/>
                </a:lnTo>
                <a:lnTo>
                  <a:pt x="0" y="371475"/>
                </a:lnTo>
                <a:cubicBezTo>
                  <a:pt x="0" y="376736"/>
                  <a:pt x="4208" y="381000"/>
                  <a:pt x="9398" y="381000"/>
                </a:cubicBezTo>
                <a:lnTo>
                  <a:pt x="469900" y="381000"/>
                </a:lnTo>
                <a:lnTo>
                  <a:pt x="469900" y="361950"/>
                </a:lnTo>
                <a:close/>
                <a:moveTo>
                  <a:pt x="404114" y="19050"/>
                </a:moveTo>
                <a:lnTo>
                  <a:pt x="422910" y="19050"/>
                </a:lnTo>
                <a:lnTo>
                  <a:pt x="422910" y="361950"/>
                </a:lnTo>
                <a:lnTo>
                  <a:pt x="404114" y="361950"/>
                </a:lnTo>
                <a:close/>
                <a:moveTo>
                  <a:pt x="319532" y="152400"/>
                </a:moveTo>
                <a:lnTo>
                  <a:pt x="338328" y="152400"/>
                </a:lnTo>
                <a:lnTo>
                  <a:pt x="338328" y="361950"/>
                </a:lnTo>
                <a:lnTo>
                  <a:pt x="319532" y="361950"/>
                </a:lnTo>
                <a:close/>
                <a:moveTo>
                  <a:pt x="234950" y="57150"/>
                </a:moveTo>
                <a:lnTo>
                  <a:pt x="253746" y="57150"/>
                </a:lnTo>
                <a:lnTo>
                  <a:pt x="253746" y="361950"/>
                </a:lnTo>
                <a:lnTo>
                  <a:pt x="234950" y="361950"/>
                </a:lnTo>
                <a:close/>
                <a:moveTo>
                  <a:pt x="150368" y="133350"/>
                </a:moveTo>
                <a:lnTo>
                  <a:pt x="169164" y="133350"/>
                </a:lnTo>
                <a:lnTo>
                  <a:pt x="169164" y="361950"/>
                </a:lnTo>
                <a:lnTo>
                  <a:pt x="150368" y="361950"/>
                </a:lnTo>
                <a:close/>
                <a:moveTo>
                  <a:pt x="65786" y="247650"/>
                </a:moveTo>
                <a:lnTo>
                  <a:pt x="84582" y="247650"/>
                </a:lnTo>
                <a:lnTo>
                  <a:pt x="84582" y="361950"/>
                </a:lnTo>
                <a:lnTo>
                  <a:pt x="65786" y="361950"/>
                </a:lnTo>
                <a:close/>
              </a:path>
            </a:pathLst>
          </a:custGeom>
          <a:solidFill>
            <a:schemeClr val="accent1"/>
          </a:solidFill>
          <a:ln w="9335" cap="flat">
            <a:noFill/>
            <a:prstDash val="solid"/>
            <a:miter/>
          </a:ln>
        </p:spPr>
        <p:txBody>
          <a:bodyPr rtlCol="0" anchor="ctr"/>
          <a:lstStyle/>
          <a:p>
            <a:endParaRPr lang="en-US"/>
          </a:p>
        </p:txBody>
      </p:sp>
      <p:grpSp>
        <p:nvGrpSpPr>
          <p:cNvPr id="957" name="Graphic 585">
            <a:extLst>
              <a:ext uri="{FF2B5EF4-FFF2-40B4-BE49-F238E27FC236}">
                <a16:creationId xmlns:a16="http://schemas.microsoft.com/office/drawing/2014/main" id="{8B1A5043-1E5D-5549-9E6F-4C1DD633A1C5}"/>
              </a:ext>
            </a:extLst>
          </p:cNvPr>
          <p:cNvGrpSpPr/>
          <p:nvPr userDrawn="1"/>
        </p:nvGrpSpPr>
        <p:grpSpPr>
          <a:xfrm>
            <a:off x="6985837" y="1870976"/>
            <a:ext cx="265275" cy="265247"/>
            <a:chOff x="7519328" y="3429000"/>
            <a:chExt cx="469950" cy="469901"/>
          </a:xfrm>
          <a:solidFill>
            <a:schemeClr val="accent1"/>
          </a:solidFill>
        </p:grpSpPr>
        <p:sp>
          <p:nvSpPr>
            <p:cNvPr id="958" name="Freeform 957">
              <a:extLst>
                <a:ext uri="{FF2B5EF4-FFF2-40B4-BE49-F238E27FC236}">
                  <a16:creationId xmlns:a16="http://schemas.microsoft.com/office/drawing/2014/main" id="{CF74019D-B49B-F64D-B93F-3B3667AABDDD}"/>
                </a:ext>
              </a:extLst>
            </p:cNvPr>
            <p:cNvSpPr/>
            <p:nvPr/>
          </p:nvSpPr>
          <p:spPr>
            <a:xfrm>
              <a:off x="7519328" y="3508956"/>
              <a:ext cx="139113" cy="164391"/>
            </a:xfrm>
            <a:custGeom>
              <a:avLst/>
              <a:gdLst>
                <a:gd name="connsiteX0" fmla="*/ 103378 w 139113"/>
                <a:gd name="connsiteY0" fmla="*/ 164391 h 164391"/>
                <a:gd name="connsiteX1" fmla="*/ 9398 w 139113"/>
                <a:gd name="connsiteY1" fmla="*/ 164391 h 164391"/>
                <a:gd name="connsiteX2" fmla="*/ 0 w 139113"/>
                <a:gd name="connsiteY2" fmla="*/ 154993 h 164391"/>
                <a:gd name="connsiteX3" fmla="*/ 55542 w 139113"/>
                <a:gd name="connsiteY3" fmla="*/ 3310 h 164391"/>
                <a:gd name="connsiteX4" fmla="*/ 62403 w 139113"/>
                <a:gd name="connsiteY4" fmla="*/ 20 h 164391"/>
                <a:gd name="connsiteX5" fmla="*/ 69357 w 139113"/>
                <a:gd name="connsiteY5" fmla="*/ 2746 h 164391"/>
                <a:gd name="connsiteX6" fmla="*/ 136365 w 139113"/>
                <a:gd name="connsiteY6" fmla="*/ 69659 h 164391"/>
                <a:gd name="connsiteX7" fmla="*/ 137211 w 139113"/>
                <a:gd name="connsiteY7" fmla="*/ 81971 h 164391"/>
                <a:gd name="connsiteX8" fmla="*/ 112776 w 139113"/>
                <a:gd name="connsiteY8" fmla="*/ 154993 h 164391"/>
                <a:gd name="connsiteX9" fmla="*/ 103378 w 139113"/>
                <a:gd name="connsiteY9" fmla="*/ 164391 h 164391"/>
                <a:gd name="connsiteX10" fmla="*/ 18796 w 139113"/>
                <a:gd name="connsiteY10" fmla="*/ 145595 h 164391"/>
                <a:gd name="connsiteX11" fmla="*/ 93980 w 139113"/>
                <a:gd name="connsiteY11" fmla="*/ 145595 h 164391"/>
                <a:gd name="connsiteX12" fmla="*/ 117193 w 139113"/>
                <a:gd name="connsiteY12" fmla="*/ 77366 h 164391"/>
                <a:gd name="connsiteX13" fmla="*/ 63530 w 139113"/>
                <a:gd name="connsiteY13" fmla="*/ 23421 h 164391"/>
                <a:gd name="connsiteX14" fmla="*/ 18796 w 139113"/>
                <a:gd name="connsiteY14" fmla="*/ 145595 h 16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113" h="164391">
                  <a:moveTo>
                    <a:pt x="103378" y="164391"/>
                  </a:moveTo>
                  <a:lnTo>
                    <a:pt x="9398" y="164391"/>
                  </a:lnTo>
                  <a:cubicBezTo>
                    <a:pt x="4208" y="164391"/>
                    <a:pt x="0" y="160184"/>
                    <a:pt x="0" y="154993"/>
                  </a:cubicBezTo>
                  <a:cubicBezTo>
                    <a:pt x="5" y="99457"/>
                    <a:pt x="19683" y="45717"/>
                    <a:pt x="55542" y="3310"/>
                  </a:cubicBezTo>
                  <a:cubicBezTo>
                    <a:pt x="57263" y="1295"/>
                    <a:pt x="59754" y="101"/>
                    <a:pt x="62403" y="20"/>
                  </a:cubicBezTo>
                  <a:cubicBezTo>
                    <a:pt x="65012" y="-158"/>
                    <a:pt x="67564" y="842"/>
                    <a:pt x="69357" y="2746"/>
                  </a:cubicBezTo>
                  <a:lnTo>
                    <a:pt x="136365" y="69659"/>
                  </a:lnTo>
                  <a:cubicBezTo>
                    <a:pt x="139679" y="72977"/>
                    <a:pt x="140040" y="78231"/>
                    <a:pt x="137211" y="81971"/>
                  </a:cubicBezTo>
                  <a:cubicBezTo>
                    <a:pt x="121335" y="103003"/>
                    <a:pt x="112755" y="128642"/>
                    <a:pt x="112776" y="154993"/>
                  </a:cubicBezTo>
                  <a:cubicBezTo>
                    <a:pt x="112776" y="160184"/>
                    <a:pt x="108568" y="164391"/>
                    <a:pt x="103378" y="164391"/>
                  </a:cubicBezTo>
                  <a:close/>
                  <a:moveTo>
                    <a:pt x="18796" y="145595"/>
                  </a:moveTo>
                  <a:lnTo>
                    <a:pt x="93980" y="145595"/>
                  </a:lnTo>
                  <a:cubicBezTo>
                    <a:pt x="95589" y="121208"/>
                    <a:pt x="103595" y="97674"/>
                    <a:pt x="117193" y="77366"/>
                  </a:cubicBezTo>
                  <a:lnTo>
                    <a:pt x="63530" y="23421"/>
                  </a:lnTo>
                  <a:cubicBezTo>
                    <a:pt x="36426" y="58585"/>
                    <a:pt x="20806" y="101243"/>
                    <a:pt x="18796" y="145595"/>
                  </a:cubicBezTo>
                  <a:close/>
                </a:path>
              </a:pathLst>
            </a:custGeom>
            <a:grpFill/>
            <a:ln w="9335" cap="flat">
              <a:noFill/>
              <a:prstDash val="solid"/>
              <a:miter/>
            </a:ln>
          </p:spPr>
          <p:txBody>
            <a:bodyPr rtlCol="0" anchor="ctr"/>
            <a:lstStyle/>
            <a:p>
              <a:endParaRPr lang="en-US"/>
            </a:p>
          </p:txBody>
        </p:sp>
        <p:sp>
          <p:nvSpPr>
            <p:cNvPr id="959" name="Freeform 958">
              <a:extLst>
                <a:ext uri="{FF2B5EF4-FFF2-40B4-BE49-F238E27FC236}">
                  <a16:creationId xmlns:a16="http://schemas.microsoft.com/office/drawing/2014/main" id="{F41D5C69-7EDE-7742-AC15-CB18F09CB5FB}"/>
                </a:ext>
              </a:extLst>
            </p:cNvPr>
            <p:cNvSpPr/>
            <p:nvPr/>
          </p:nvSpPr>
          <p:spPr>
            <a:xfrm>
              <a:off x="7599299" y="3429000"/>
              <a:ext cx="164376" cy="139090"/>
            </a:xfrm>
            <a:custGeom>
              <a:avLst/>
              <a:gdLst>
                <a:gd name="connsiteX0" fmla="*/ 76318 w 164376"/>
                <a:gd name="connsiteY0" fmla="*/ 139090 h 139090"/>
                <a:gd name="connsiteX1" fmla="*/ 69645 w 164376"/>
                <a:gd name="connsiteY1" fmla="*/ 136365 h 139090"/>
                <a:gd name="connsiteX2" fmla="*/ 2731 w 164376"/>
                <a:gd name="connsiteY2" fmla="*/ 69357 h 139090"/>
                <a:gd name="connsiteX3" fmla="*/ 6 w 164376"/>
                <a:gd name="connsiteY3" fmla="*/ 62403 h 139090"/>
                <a:gd name="connsiteX4" fmla="*/ 3295 w 164376"/>
                <a:gd name="connsiteY4" fmla="*/ 55542 h 139090"/>
                <a:gd name="connsiteX5" fmla="*/ 154979 w 164376"/>
                <a:gd name="connsiteY5" fmla="*/ 0 h 139090"/>
                <a:gd name="connsiteX6" fmla="*/ 164377 w 164376"/>
                <a:gd name="connsiteY6" fmla="*/ 9398 h 139090"/>
                <a:gd name="connsiteX7" fmla="*/ 164377 w 164376"/>
                <a:gd name="connsiteY7" fmla="*/ 103378 h 139090"/>
                <a:gd name="connsiteX8" fmla="*/ 154979 w 164376"/>
                <a:gd name="connsiteY8" fmla="*/ 112776 h 139090"/>
                <a:gd name="connsiteX9" fmla="*/ 81956 w 164376"/>
                <a:gd name="connsiteY9" fmla="*/ 137211 h 139090"/>
                <a:gd name="connsiteX10" fmla="*/ 76318 w 164376"/>
                <a:gd name="connsiteY10" fmla="*/ 139090 h 139090"/>
                <a:gd name="connsiteX11" fmla="*/ 23407 w 164376"/>
                <a:gd name="connsiteY11" fmla="*/ 63530 h 139090"/>
                <a:gd name="connsiteX12" fmla="*/ 77351 w 164376"/>
                <a:gd name="connsiteY12" fmla="*/ 117475 h 139090"/>
                <a:gd name="connsiteX13" fmla="*/ 145581 w 164376"/>
                <a:gd name="connsiteY13" fmla="*/ 93980 h 139090"/>
                <a:gd name="connsiteX14" fmla="*/ 145581 w 164376"/>
                <a:gd name="connsiteY14" fmla="*/ 18796 h 139090"/>
                <a:gd name="connsiteX15" fmla="*/ 23407 w 164376"/>
                <a:gd name="connsiteY15" fmla="*/ 63530 h 13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376" h="139090">
                  <a:moveTo>
                    <a:pt x="76318" y="139090"/>
                  </a:moveTo>
                  <a:cubicBezTo>
                    <a:pt x="73820" y="139105"/>
                    <a:pt x="71419" y="138124"/>
                    <a:pt x="69645" y="136365"/>
                  </a:cubicBezTo>
                  <a:lnTo>
                    <a:pt x="2731" y="69357"/>
                  </a:lnTo>
                  <a:cubicBezTo>
                    <a:pt x="901" y="67515"/>
                    <a:pt x="-86" y="64998"/>
                    <a:pt x="6" y="62403"/>
                  </a:cubicBezTo>
                  <a:cubicBezTo>
                    <a:pt x="86" y="59754"/>
                    <a:pt x="1281" y="57263"/>
                    <a:pt x="3295" y="55542"/>
                  </a:cubicBezTo>
                  <a:cubicBezTo>
                    <a:pt x="45703" y="19683"/>
                    <a:pt x="99442" y="5"/>
                    <a:pt x="154979" y="0"/>
                  </a:cubicBezTo>
                  <a:cubicBezTo>
                    <a:pt x="160169" y="0"/>
                    <a:pt x="164377" y="4208"/>
                    <a:pt x="164377" y="9398"/>
                  </a:cubicBezTo>
                  <a:lnTo>
                    <a:pt x="164377" y="103378"/>
                  </a:lnTo>
                  <a:cubicBezTo>
                    <a:pt x="164377" y="108568"/>
                    <a:pt x="160169" y="112776"/>
                    <a:pt x="154979" y="112776"/>
                  </a:cubicBezTo>
                  <a:cubicBezTo>
                    <a:pt x="128627" y="112755"/>
                    <a:pt x="102989" y="121335"/>
                    <a:pt x="81956" y="137211"/>
                  </a:cubicBezTo>
                  <a:cubicBezTo>
                    <a:pt x="80330" y="138431"/>
                    <a:pt x="78351" y="139090"/>
                    <a:pt x="76318" y="139090"/>
                  </a:cubicBezTo>
                  <a:close/>
                  <a:moveTo>
                    <a:pt x="23407" y="63530"/>
                  </a:moveTo>
                  <a:lnTo>
                    <a:pt x="77351" y="117475"/>
                  </a:lnTo>
                  <a:cubicBezTo>
                    <a:pt x="97632" y="103777"/>
                    <a:pt x="121167" y="95673"/>
                    <a:pt x="145581" y="93980"/>
                  </a:cubicBezTo>
                  <a:lnTo>
                    <a:pt x="145581" y="18796"/>
                  </a:lnTo>
                  <a:cubicBezTo>
                    <a:pt x="101228" y="20806"/>
                    <a:pt x="58571" y="36426"/>
                    <a:pt x="23407" y="63530"/>
                  </a:cubicBezTo>
                  <a:close/>
                </a:path>
              </a:pathLst>
            </a:custGeom>
            <a:grpFill/>
            <a:ln w="9335" cap="flat">
              <a:noFill/>
              <a:prstDash val="solid"/>
              <a:miter/>
            </a:ln>
          </p:spPr>
          <p:txBody>
            <a:bodyPr rtlCol="0" anchor="ctr"/>
            <a:lstStyle/>
            <a:p>
              <a:endParaRPr lang="en-US"/>
            </a:p>
          </p:txBody>
        </p:sp>
        <p:sp>
          <p:nvSpPr>
            <p:cNvPr id="960" name="Freeform 959">
              <a:extLst>
                <a:ext uri="{FF2B5EF4-FFF2-40B4-BE49-F238E27FC236}">
                  <a16:creationId xmlns:a16="http://schemas.microsoft.com/office/drawing/2014/main" id="{50C9DDB4-B2F9-A041-BDDA-455CCD3BB2EB}"/>
                </a:ext>
              </a:extLst>
            </p:cNvPr>
            <p:cNvSpPr/>
            <p:nvPr/>
          </p:nvSpPr>
          <p:spPr>
            <a:xfrm>
              <a:off x="7782463" y="3432058"/>
              <a:ext cx="206814" cy="463646"/>
            </a:xfrm>
            <a:custGeom>
              <a:avLst/>
              <a:gdLst>
                <a:gd name="connsiteX0" fmla="*/ 9407 w 206814"/>
                <a:gd name="connsiteY0" fmla="*/ 463646 h 463646"/>
                <a:gd name="connsiteX1" fmla="*/ 3298 w 206814"/>
                <a:gd name="connsiteY1" fmla="*/ 461391 h 463646"/>
                <a:gd name="connsiteX2" fmla="*/ 9 w 206814"/>
                <a:gd name="connsiteY2" fmla="*/ 454248 h 463646"/>
                <a:gd name="connsiteX3" fmla="*/ 9 w 206814"/>
                <a:gd name="connsiteY3" fmla="*/ 357919 h 463646"/>
                <a:gd name="connsiteX4" fmla="*/ 6681 w 206814"/>
                <a:gd name="connsiteY4" fmla="*/ 348521 h 463646"/>
                <a:gd name="connsiteX5" fmla="*/ 88525 w 206814"/>
                <a:gd name="connsiteY5" fmla="*/ 196355 h 463646"/>
                <a:gd name="connsiteX6" fmla="*/ 6681 w 206814"/>
                <a:gd name="connsiteY6" fmla="*/ 114511 h 463646"/>
                <a:gd name="connsiteX7" fmla="*/ 9 w 206814"/>
                <a:gd name="connsiteY7" fmla="*/ 105113 h 463646"/>
                <a:gd name="connsiteX8" fmla="*/ 9 w 206814"/>
                <a:gd name="connsiteY8" fmla="*/ 9535 h 463646"/>
                <a:gd name="connsiteX9" fmla="*/ 9269 w 206814"/>
                <a:gd name="connsiteY9" fmla="*/ 1 h 463646"/>
                <a:gd name="connsiteX10" fmla="*/ 11004 w 206814"/>
                <a:gd name="connsiteY10" fmla="*/ 137 h 463646"/>
                <a:gd name="connsiteX11" fmla="*/ 203488 w 206814"/>
                <a:gd name="connsiteY11" fmla="*/ 270974 h 463646"/>
                <a:gd name="connsiteX12" fmla="*/ 11004 w 206814"/>
                <a:gd name="connsiteY12" fmla="*/ 463458 h 463646"/>
                <a:gd name="connsiteX13" fmla="*/ 18805 w 206814"/>
                <a:gd name="connsiteY13" fmla="*/ 364779 h 463646"/>
                <a:gd name="connsiteX14" fmla="*/ 18805 w 206814"/>
                <a:gd name="connsiteY14" fmla="*/ 442877 h 463646"/>
                <a:gd name="connsiteX15" fmla="*/ 182802 w 206814"/>
                <a:gd name="connsiteY15" fmla="*/ 184904 h 463646"/>
                <a:gd name="connsiteX16" fmla="*/ 18805 w 206814"/>
                <a:gd name="connsiteY16" fmla="*/ 20907 h 463646"/>
                <a:gd name="connsiteX17" fmla="*/ 18805 w 206814"/>
                <a:gd name="connsiteY17" fmla="*/ 99004 h 463646"/>
                <a:gd name="connsiteX18" fmla="*/ 104646 w 206814"/>
                <a:gd name="connsiteY18" fmla="*/ 278938 h 463646"/>
                <a:gd name="connsiteX19" fmla="*/ 18805 w 206814"/>
                <a:gd name="connsiteY19" fmla="*/ 364779 h 46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6814" h="463646">
                  <a:moveTo>
                    <a:pt x="9407" y="463646"/>
                  </a:moveTo>
                  <a:cubicBezTo>
                    <a:pt x="7167" y="463647"/>
                    <a:pt x="5000" y="462847"/>
                    <a:pt x="3298" y="461391"/>
                  </a:cubicBezTo>
                  <a:cubicBezTo>
                    <a:pt x="1210" y="459605"/>
                    <a:pt x="8" y="456995"/>
                    <a:pt x="9" y="454248"/>
                  </a:cubicBezTo>
                  <a:lnTo>
                    <a:pt x="9" y="357919"/>
                  </a:lnTo>
                  <a:cubicBezTo>
                    <a:pt x="-175" y="353630"/>
                    <a:pt x="2572" y="349762"/>
                    <a:pt x="6681" y="348521"/>
                  </a:cubicBezTo>
                  <a:cubicBezTo>
                    <a:pt x="71301" y="329102"/>
                    <a:pt x="107944" y="260975"/>
                    <a:pt x="88525" y="196355"/>
                  </a:cubicBezTo>
                  <a:cubicBezTo>
                    <a:pt x="76717" y="157061"/>
                    <a:pt x="45975" y="126319"/>
                    <a:pt x="6681" y="114511"/>
                  </a:cubicBezTo>
                  <a:cubicBezTo>
                    <a:pt x="2572" y="113270"/>
                    <a:pt x="-175" y="109402"/>
                    <a:pt x="9" y="105113"/>
                  </a:cubicBezTo>
                  <a:lnTo>
                    <a:pt x="9" y="9535"/>
                  </a:lnTo>
                  <a:cubicBezTo>
                    <a:pt x="-67" y="4345"/>
                    <a:pt x="4079" y="77"/>
                    <a:pt x="9269" y="1"/>
                  </a:cubicBezTo>
                  <a:cubicBezTo>
                    <a:pt x="9850" y="-7"/>
                    <a:pt x="10431" y="38"/>
                    <a:pt x="11004" y="137"/>
                  </a:cubicBezTo>
                  <a:cubicBezTo>
                    <a:pt x="138947" y="21774"/>
                    <a:pt x="225125" y="143032"/>
                    <a:pt x="203488" y="270974"/>
                  </a:cubicBezTo>
                  <a:cubicBezTo>
                    <a:pt x="186817" y="369555"/>
                    <a:pt x="109585" y="446787"/>
                    <a:pt x="11004" y="463458"/>
                  </a:cubicBezTo>
                  <a:close/>
                  <a:moveTo>
                    <a:pt x="18805" y="364779"/>
                  </a:moveTo>
                  <a:lnTo>
                    <a:pt x="18805" y="442877"/>
                  </a:lnTo>
                  <a:cubicBezTo>
                    <a:pt x="135329" y="416926"/>
                    <a:pt x="208753" y="301428"/>
                    <a:pt x="182802" y="184904"/>
                  </a:cubicBezTo>
                  <a:cubicBezTo>
                    <a:pt x="164574" y="103056"/>
                    <a:pt x="100653" y="39135"/>
                    <a:pt x="18805" y="20907"/>
                  </a:cubicBezTo>
                  <a:lnTo>
                    <a:pt x="18805" y="99004"/>
                  </a:lnTo>
                  <a:cubicBezTo>
                    <a:pt x="92197" y="124987"/>
                    <a:pt x="130629" y="205547"/>
                    <a:pt x="104646" y="278938"/>
                  </a:cubicBezTo>
                  <a:cubicBezTo>
                    <a:pt x="90449" y="319038"/>
                    <a:pt x="58904" y="350583"/>
                    <a:pt x="18805" y="364779"/>
                  </a:cubicBezTo>
                  <a:close/>
                </a:path>
              </a:pathLst>
            </a:custGeom>
            <a:grpFill/>
            <a:ln w="9335" cap="flat">
              <a:noFill/>
              <a:prstDash val="solid"/>
              <a:miter/>
            </a:ln>
          </p:spPr>
          <p:txBody>
            <a:bodyPr rtlCol="0" anchor="ctr"/>
            <a:lstStyle/>
            <a:p>
              <a:endParaRPr lang="en-US"/>
            </a:p>
          </p:txBody>
        </p:sp>
        <p:sp>
          <p:nvSpPr>
            <p:cNvPr id="961" name="Freeform 960">
              <a:extLst>
                <a:ext uri="{FF2B5EF4-FFF2-40B4-BE49-F238E27FC236}">
                  <a16:creationId xmlns:a16="http://schemas.microsoft.com/office/drawing/2014/main" id="{A9095D2F-D577-A644-9748-B2AA2ACE037F}"/>
                </a:ext>
              </a:extLst>
            </p:cNvPr>
            <p:cNvSpPr/>
            <p:nvPr/>
          </p:nvSpPr>
          <p:spPr>
            <a:xfrm>
              <a:off x="7522478" y="3692135"/>
              <a:ext cx="241197" cy="206765"/>
            </a:xfrm>
            <a:custGeom>
              <a:avLst/>
              <a:gdLst>
                <a:gd name="connsiteX0" fmla="*/ 231799 w 241197"/>
                <a:gd name="connsiteY0" fmla="*/ 206765 h 206765"/>
                <a:gd name="connsiteX1" fmla="*/ 139 w 241197"/>
                <a:gd name="connsiteY1" fmla="*/ 11004 h 206765"/>
                <a:gd name="connsiteX2" fmla="*/ 7801 w 241197"/>
                <a:gd name="connsiteY2" fmla="*/ 145 h 206765"/>
                <a:gd name="connsiteX3" fmla="*/ 9537 w 241197"/>
                <a:gd name="connsiteY3" fmla="*/ 9 h 206765"/>
                <a:gd name="connsiteX4" fmla="*/ 105772 w 241197"/>
                <a:gd name="connsiteY4" fmla="*/ 9 h 206765"/>
                <a:gd name="connsiteX5" fmla="*/ 115170 w 241197"/>
                <a:gd name="connsiteY5" fmla="*/ 6681 h 206765"/>
                <a:gd name="connsiteX6" fmla="*/ 231799 w 241197"/>
                <a:gd name="connsiteY6" fmla="*/ 93989 h 206765"/>
                <a:gd name="connsiteX7" fmla="*/ 241197 w 241197"/>
                <a:gd name="connsiteY7" fmla="*/ 103387 h 206765"/>
                <a:gd name="connsiteX8" fmla="*/ 241197 w 241197"/>
                <a:gd name="connsiteY8" fmla="*/ 197367 h 206765"/>
                <a:gd name="connsiteX9" fmla="*/ 231799 w 241197"/>
                <a:gd name="connsiteY9" fmla="*/ 206765 h 206765"/>
                <a:gd name="connsiteX10" fmla="*/ 20814 w 241197"/>
                <a:gd name="connsiteY10" fmla="*/ 18805 h 206765"/>
                <a:gd name="connsiteX11" fmla="*/ 222401 w 241197"/>
                <a:gd name="connsiteY11" fmla="*/ 187969 h 206765"/>
                <a:gd name="connsiteX12" fmla="*/ 222401 w 241197"/>
                <a:gd name="connsiteY12" fmla="*/ 112785 h 206765"/>
                <a:gd name="connsiteX13" fmla="*/ 98911 w 241197"/>
                <a:gd name="connsiteY13" fmla="*/ 18805 h 20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197" h="206765">
                  <a:moveTo>
                    <a:pt x="231799" y="206765"/>
                  </a:moveTo>
                  <a:cubicBezTo>
                    <a:pt x="117034" y="207117"/>
                    <a:pt x="18935" y="124220"/>
                    <a:pt x="139" y="11004"/>
                  </a:cubicBezTo>
                  <a:cubicBezTo>
                    <a:pt x="-744" y="5890"/>
                    <a:pt x="2686" y="1028"/>
                    <a:pt x="7801" y="145"/>
                  </a:cubicBezTo>
                  <a:cubicBezTo>
                    <a:pt x="8374" y="46"/>
                    <a:pt x="8955" y="0"/>
                    <a:pt x="9537" y="9"/>
                  </a:cubicBezTo>
                  <a:lnTo>
                    <a:pt x="105772" y="9"/>
                  </a:lnTo>
                  <a:cubicBezTo>
                    <a:pt x="110061" y="-175"/>
                    <a:pt x="113929" y="2572"/>
                    <a:pt x="115170" y="6681"/>
                  </a:cubicBezTo>
                  <a:cubicBezTo>
                    <a:pt x="130729" y="58186"/>
                    <a:pt x="177997" y="93570"/>
                    <a:pt x="231799" y="93989"/>
                  </a:cubicBezTo>
                  <a:cubicBezTo>
                    <a:pt x="236990" y="93989"/>
                    <a:pt x="241197" y="98196"/>
                    <a:pt x="241197" y="103387"/>
                  </a:cubicBezTo>
                  <a:lnTo>
                    <a:pt x="241197" y="197367"/>
                  </a:lnTo>
                  <a:cubicBezTo>
                    <a:pt x="241197" y="202557"/>
                    <a:pt x="236990" y="206765"/>
                    <a:pt x="231799" y="206765"/>
                  </a:cubicBezTo>
                  <a:close/>
                  <a:moveTo>
                    <a:pt x="20814" y="18805"/>
                  </a:moveTo>
                  <a:cubicBezTo>
                    <a:pt x="41691" y="114493"/>
                    <a:pt x="124542" y="184018"/>
                    <a:pt x="222401" y="187969"/>
                  </a:cubicBezTo>
                  <a:lnTo>
                    <a:pt x="222401" y="112785"/>
                  </a:lnTo>
                  <a:cubicBezTo>
                    <a:pt x="166256" y="108685"/>
                    <a:pt x="117825" y="71827"/>
                    <a:pt x="98911" y="18805"/>
                  </a:cubicBezTo>
                  <a:close/>
                </a:path>
              </a:pathLst>
            </a:custGeom>
            <a:grpFill/>
            <a:ln w="9335" cap="flat">
              <a:noFill/>
              <a:prstDash val="solid"/>
              <a:miter/>
            </a:ln>
          </p:spPr>
          <p:txBody>
            <a:bodyPr rtlCol="0" anchor="ctr"/>
            <a:lstStyle/>
            <a:p>
              <a:endParaRPr lang="en-US"/>
            </a:p>
          </p:txBody>
        </p:sp>
      </p:grpSp>
      <p:grpSp>
        <p:nvGrpSpPr>
          <p:cNvPr id="962" name="Graphic 592">
            <a:extLst>
              <a:ext uri="{FF2B5EF4-FFF2-40B4-BE49-F238E27FC236}">
                <a16:creationId xmlns:a16="http://schemas.microsoft.com/office/drawing/2014/main" id="{C4175A6E-88FD-4145-854E-3987904CF305}"/>
              </a:ext>
            </a:extLst>
          </p:cNvPr>
          <p:cNvGrpSpPr/>
          <p:nvPr userDrawn="1"/>
        </p:nvGrpSpPr>
        <p:grpSpPr>
          <a:xfrm>
            <a:off x="6054375" y="1881355"/>
            <a:ext cx="291771" cy="244489"/>
            <a:chOff x="6579528" y="3171529"/>
            <a:chExt cx="469900" cy="393753"/>
          </a:xfrm>
          <a:solidFill>
            <a:schemeClr val="accent1"/>
          </a:solidFill>
        </p:grpSpPr>
        <p:sp>
          <p:nvSpPr>
            <p:cNvPr id="963" name="Freeform 962">
              <a:extLst>
                <a:ext uri="{FF2B5EF4-FFF2-40B4-BE49-F238E27FC236}">
                  <a16:creationId xmlns:a16="http://schemas.microsoft.com/office/drawing/2014/main" id="{410EC04D-F59E-FF48-8630-80E835E31FEC}"/>
                </a:ext>
              </a:extLst>
            </p:cNvPr>
            <p:cNvSpPr/>
            <p:nvPr/>
          </p:nvSpPr>
          <p:spPr>
            <a:xfrm>
              <a:off x="6579528" y="3265321"/>
              <a:ext cx="469900" cy="299961"/>
            </a:xfrm>
            <a:custGeom>
              <a:avLst/>
              <a:gdLst>
                <a:gd name="connsiteX0" fmla="*/ 432308 w 469900"/>
                <a:gd name="connsiteY0" fmla="*/ 281214 h 299961"/>
                <a:gd name="connsiteX1" fmla="*/ 432308 w 469900"/>
                <a:gd name="connsiteY1" fmla="*/ 9374 h 299961"/>
                <a:gd name="connsiteX2" fmla="*/ 422910 w 469900"/>
                <a:gd name="connsiteY2" fmla="*/ 0 h 299961"/>
                <a:gd name="connsiteX3" fmla="*/ 385318 w 469900"/>
                <a:gd name="connsiteY3" fmla="*/ 0 h 299961"/>
                <a:gd name="connsiteX4" fmla="*/ 375920 w 469900"/>
                <a:gd name="connsiteY4" fmla="*/ 9374 h 299961"/>
                <a:gd name="connsiteX5" fmla="*/ 375920 w 469900"/>
                <a:gd name="connsiteY5" fmla="*/ 281214 h 299961"/>
                <a:gd name="connsiteX6" fmla="*/ 319532 w 469900"/>
                <a:gd name="connsiteY6" fmla="*/ 281214 h 299961"/>
                <a:gd name="connsiteX7" fmla="*/ 319532 w 469900"/>
                <a:gd name="connsiteY7" fmla="*/ 103112 h 299961"/>
                <a:gd name="connsiteX8" fmla="*/ 310134 w 469900"/>
                <a:gd name="connsiteY8" fmla="*/ 93738 h 299961"/>
                <a:gd name="connsiteX9" fmla="*/ 272542 w 469900"/>
                <a:gd name="connsiteY9" fmla="*/ 93738 h 299961"/>
                <a:gd name="connsiteX10" fmla="*/ 263144 w 469900"/>
                <a:gd name="connsiteY10" fmla="*/ 103112 h 299961"/>
                <a:gd name="connsiteX11" fmla="*/ 263144 w 469900"/>
                <a:gd name="connsiteY11" fmla="*/ 281214 h 299961"/>
                <a:gd name="connsiteX12" fmla="*/ 206756 w 469900"/>
                <a:gd name="connsiteY12" fmla="*/ 281214 h 299961"/>
                <a:gd name="connsiteX13" fmla="*/ 206756 w 469900"/>
                <a:gd name="connsiteY13" fmla="*/ 65617 h 299961"/>
                <a:gd name="connsiteX14" fmla="*/ 197358 w 469900"/>
                <a:gd name="connsiteY14" fmla="*/ 56243 h 299961"/>
                <a:gd name="connsiteX15" fmla="*/ 159766 w 469900"/>
                <a:gd name="connsiteY15" fmla="*/ 56243 h 299961"/>
                <a:gd name="connsiteX16" fmla="*/ 150368 w 469900"/>
                <a:gd name="connsiteY16" fmla="*/ 65617 h 299961"/>
                <a:gd name="connsiteX17" fmla="*/ 150368 w 469900"/>
                <a:gd name="connsiteY17" fmla="*/ 281214 h 299961"/>
                <a:gd name="connsiteX18" fmla="*/ 93980 w 469900"/>
                <a:gd name="connsiteY18" fmla="*/ 281214 h 299961"/>
                <a:gd name="connsiteX19" fmla="*/ 93980 w 469900"/>
                <a:gd name="connsiteY19" fmla="*/ 159355 h 299961"/>
                <a:gd name="connsiteX20" fmla="*/ 84582 w 469900"/>
                <a:gd name="connsiteY20" fmla="*/ 149981 h 299961"/>
                <a:gd name="connsiteX21" fmla="*/ 46990 w 469900"/>
                <a:gd name="connsiteY21" fmla="*/ 149981 h 299961"/>
                <a:gd name="connsiteX22" fmla="*/ 37592 w 469900"/>
                <a:gd name="connsiteY22" fmla="*/ 159355 h 299961"/>
                <a:gd name="connsiteX23" fmla="*/ 37592 w 469900"/>
                <a:gd name="connsiteY23" fmla="*/ 281214 h 299961"/>
                <a:gd name="connsiteX24" fmla="*/ 0 w 469900"/>
                <a:gd name="connsiteY24" fmla="*/ 281214 h 299961"/>
                <a:gd name="connsiteX25" fmla="*/ 0 w 469900"/>
                <a:gd name="connsiteY25" fmla="*/ 299962 h 299961"/>
                <a:gd name="connsiteX26" fmla="*/ 469900 w 469900"/>
                <a:gd name="connsiteY26" fmla="*/ 299962 h 299961"/>
                <a:gd name="connsiteX27" fmla="*/ 469900 w 469900"/>
                <a:gd name="connsiteY27" fmla="*/ 281214 h 299961"/>
                <a:gd name="connsiteX28" fmla="*/ 394716 w 469900"/>
                <a:gd name="connsiteY28" fmla="*/ 18748 h 299961"/>
                <a:gd name="connsiteX29" fmla="*/ 413512 w 469900"/>
                <a:gd name="connsiteY29" fmla="*/ 18748 h 299961"/>
                <a:gd name="connsiteX30" fmla="*/ 413512 w 469900"/>
                <a:gd name="connsiteY30" fmla="*/ 281214 h 299961"/>
                <a:gd name="connsiteX31" fmla="*/ 394716 w 469900"/>
                <a:gd name="connsiteY31" fmla="*/ 281214 h 299961"/>
                <a:gd name="connsiteX32" fmla="*/ 281940 w 469900"/>
                <a:gd name="connsiteY32" fmla="*/ 112486 h 299961"/>
                <a:gd name="connsiteX33" fmla="*/ 300736 w 469900"/>
                <a:gd name="connsiteY33" fmla="*/ 112486 h 299961"/>
                <a:gd name="connsiteX34" fmla="*/ 300736 w 469900"/>
                <a:gd name="connsiteY34" fmla="*/ 281214 h 299961"/>
                <a:gd name="connsiteX35" fmla="*/ 281940 w 469900"/>
                <a:gd name="connsiteY35" fmla="*/ 281214 h 299961"/>
                <a:gd name="connsiteX36" fmla="*/ 169164 w 469900"/>
                <a:gd name="connsiteY36" fmla="*/ 74990 h 299961"/>
                <a:gd name="connsiteX37" fmla="*/ 187960 w 469900"/>
                <a:gd name="connsiteY37" fmla="*/ 74990 h 299961"/>
                <a:gd name="connsiteX38" fmla="*/ 187960 w 469900"/>
                <a:gd name="connsiteY38" fmla="*/ 281214 h 299961"/>
                <a:gd name="connsiteX39" fmla="*/ 169164 w 469900"/>
                <a:gd name="connsiteY39" fmla="*/ 281214 h 299961"/>
                <a:gd name="connsiteX40" fmla="*/ 56388 w 469900"/>
                <a:gd name="connsiteY40" fmla="*/ 168729 h 299961"/>
                <a:gd name="connsiteX41" fmla="*/ 75184 w 469900"/>
                <a:gd name="connsiteY41" fmla="*/ 168729 h 299961"/>
                <a:gd name="connsiteX42" fmla="*/ 75184 w 469900"/>
                <a:gd name="connsiteY42" fmla="*/ 281214 h 299961"/>
                <a:gd name="connsiteX43" fmla="*/ 56388 w 469900"/>
                <a:gd name="connsiteY43" fmla="*/ 281214 h 299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9900" h="299961">
                  <a:moveTo>
                    <a:pt x="432308" y="281214"/>
                  </a:moveTo>
                  <a:lnTo>
                    <a:pt x="432308" y="9374"/>
                  </a:lnTo>
                  <a:cubicBezTo>
                    <a:pt x="432308" y="4197"/>
                    <a:pt x="428100" y="0"/>
                    <a:pt x="422910" y="0"/>
                  </a:cubicBezTo>
                  <a:lnTo>
                    <a:pt x="385318" y="0"/>
                  </a:lnTo>
                  <a:cubicBezTo>
                    <a:pt x="380128" y="0"/>
                    <a:pt x="375920" y="4197"/>
                    <a:pt x="375920" y="9374"/>
                  </a:cubicBezTo>
                  <a:lnTo>
                    <a:pt x="375920" y="281214"/>
                  </a:lnTo>
                  <a:lnTo>
                    <a:pt x="319532" y="281214"/>
                  </a:lnTo>
                  <a:lnTo>
                    <a:pt x="319532" y="103112"/>
                  </a:lnTo>
                  <a:cubicBezTo>
                    <a:pt x="319532" y="97935"/>
                    <a:pt x="315324" y="93738"/>
                    <a:pt x="310134" y="93738"/>
                  </a:cubicBezTo>
                  <a:lnTo>
                    <a:pt x="272542" y="93738"/>
                  </a:lnTo>
                  <a:cubicBezTo>
                    <a:pt x="267352" y="93738"/>
                    <a:pt x="263144" y="97935"/>
                    <a:pt x="263144" y="103112"/>
                  </a:cubicBezTo>
                  <a:lnTo>
                    <a:pt x="263144" y="281214"/>
                  </a:lnTo>
                  <a:lnTo>
                    <a:pt x="206756" y="281214"/>
                  </a:lnTo>
                  <a:lnTo>
                    <a:pt x="206756" y="65617"/>
                  </a:lnTo>
                  <a:cubicBezTo>
                    <a:pt x="206756" y="60440"/>
                    <a:pt x="202548" y="56243"/>
                    <a:pt x="197358" y="56243"/>
                  </a:cubicBezTo>
                  <a:lnTo>
                    <a:pt x="159766" y="56243"/>
                  </a:lnTo>
                  <a:cubicBezTo>
                    <a:pt x="154576" y="56243"/>
                    <a:pt x="150368" y="60440"/>
                    <a:pt x="150368" y="65617"/>
                  </a:cubicBezTo>
                  <a:lnTo>
                    <a:pt x="150368" y="281214"/>
                  </a:lnTo>
                  <a:lnTo>
                    <a:pt x="93980" y="281214"/>
                  </a:lnTo>
                  <a:lnTo>
                    <a:pt x="93980" y="159355"/>
                  </a:lnTo>
                  <a:cubicBezTo>
                    <a:pt x="93980" y="154178"/>
                    <a:pt x="89772" y="149981"/>
                    <a:pt x="84582" y="149981"/>
                  </a:cubicBezTo>
                  <a:lnTo>
                    <a:pt x="46990" y="149981"/>
                  </a:lnTo>
                  <a:cubicBezTo>
                    <a:pt x="41800" y="149981"/>
                    <a:pt x="37592" y="154178"/>
                    <a:pt x="37592" y="159355"/>
                  </a:cubicBezTo>
                  <a:lnTo>
                    <a:pt x="37592" y="281214"/>
                  </a:lnTo>
                  <a:lnTo>
                    <a:pt x="0" y="281214"/>
                  </a:lnTo>
                  <a:lnTo>
                    <a:pt x="0" y="299962"/>
                  </a:lnTo>
                  <a:lnTo>
                    <a:pt x="469900" y="299962"/>
                  </a:lnTo>
                  <a:lnTo>
                    <a:pt x="469900" y="281214"/>
                  </a:lnTo>
                  <a:close/>
                  <a:moveTo>
                    <a:pt x="394716" y="18748"/>
                  </a:moveTo>
                  <a:lnTo>
                    <a:pt x="413512" y="18748"/>
                  </a:lnTo>
                  <a:lnTo>
                    <a:pt x="413512" y="281214"/>
                  </a:lnTo>
                  <a:lnTo>
                    <a:pt x="394716" y="281214"/>
                  </a:lnTo>
                  <a:close/>
                  <a:moveTo>
                    <a:pt x="281940" y="112486"/>
                  </a:moveTo>
                  <a:lnTo>
                    <a:pt x="300736" y="112486"/>
                  </a:lnTo>
                  <a:lnTo>
                    <a:pt x="300736" y="281214"/>
                  </a:lnTo>
                  <a:lnTo>
                    <a:pt x="281940" y="281214"/>
                  </a:lnTo>
                  <a:close/>
                  <a:moveTo>
                    <a:pt x="169164" y="74990"/>
                  </a:moveTo>
                  <a:lnTo>
                    <a:pt x="187960" y="74990"/>
                  </a:lnTo>
                  <a:lnTo>
                    <a:pt x="187960" y="281214"/>
                  </a:lnTo>
                  <a:lnTo>
                    <a:pt x="169164" y="281214"/>
                  </a:lnTo>
                  <a:close/>
                  <a:moveTo>
                    <a:pt x="56388" y="168729"/>
                  </a:moveTo>
                  <a:lnTo>
                    <a:pt x="75184" y="168729"/>
                  </a:lnTo>
                  <a:lnTo>
                    <a:pt x="75184" y="281214"/>
                  </a:lnTo>
                  <a:lnTo>
                    <a:pt x="56388" y="281214"/>
                  </a:lnTo>
                  <a:close/>
                </a:path>
              </a:pathLst>
            </a:custGeom>
            <a:grpFill/>
            <a:ln w="9335" cap="flat">
              <a:noFill/>
              <a:prstDash val="solid"/>
              <a:miter/>
            </a:ln>
          </p:spPr>
          <p:txBody>
            <a:bodyPr rtlCol="0" anchor="ctr"/>
            <a:lstStyle/>
            <a:p>
              <a:endParaRPr lang="en-US"/>
            </a:p>
          </p:txBody>
        </p:sp>
        <p:sp>
          <p:nvSpPr>
            <p:cNvPr id="964" name="Freeform 963">
              <a:extLst>
                <a:ext uri="{FF2B5EF4-FFF2-40B4-BE49-F238E27FC236}">
                  <a16:creationId xmlns:a16="http://schemas.microsoft.com/office/drawing/2014/main" id="{5789D234-1FC3-6540-90FF-C7F7BD24C585}"/>
                </a:ext>
              </a:extLst>
            </p:cNvPr>
            <p:cNvSpPr/>
            <p:nvPr/>
          </p:nvSpPr>
          <p:spPr>
            <a:xfrm>
              <a:off x="6607571" y="3171529"/>
              <a:ext cx="413742" cy="225025"/>
            </a:xfrm>
            <a:custGeom>
              <a:avLst/>
              <a:gdLst>
                <a:gd name="connsiteX0" fmla="*/ 37742 w 413742"/>
                <a:gd name="connsiteY0" fmla="*/ 225025 h 225025"/>
                <a:gd name="connsiteX1" fmla="*/ 75233 w 413742"/>
                <a:gd name="connsiteY1" fmla="*/ 187429 h 225025"/>
                <a:gd name="connsiteX2" fmla="*/ 71669 w 413742"/>
                <a:gd name="connsiteY2" fmla="*/ 171594 h 225025"/>
                <a:gd name="connsiteX3" fmla="*/ 128621 w 413742"/>
                <a:gd name="connsiteY3" fmla="*/ 124163 h 225025"/>
                <a:gd name="connsiteX4" fmla="*/ 181069 w 413742"/>
                <a:gd name="connsiteY4" fmla="*/ 115495 h 225025"/>
                <a:gd name="connsiteX5" fmla="*/ 182001 w 413742"/>
                <a:gd name="connsiteY5" fmla="*/ 114133 h 225025"/>
                <a:gd name="connsiteX6" fmla="*/ 225702 w 413742"/>
                <a:gd name="connsiteY6" fmla="*/ 128756 h 225025"/>
                <a:gd name="connsiteX7" fmla="*/ 225702 w 413742"/>
                <a:gd name="connsiteY7" fmla="*/ 131287 h 225025"/>
                <a:gd name="connsiteX8" fmla="*/ 263081 w 413742"/>
                <a:gd name="connsiteY8" fmla="*/ 168994 h 225025"/>
                <a:gd name="connsiteX9" fmla="*/ 300885 w 413742"/>
                <a:gd name="connsiteY9" fmla="*/ 131711 h 225025"/>
                <a:gd name="connsiteX10" fmla="*/ 297221 w 413742"/>
                <a:gd name="connsiteY10" fmla="*/ 115351 h 225025"/>
                <a:gd name="connsiteX11" fmla="*/ 354173 w 413742"/>
                <a:gd name="connsiteY11" fmla="*/ 67920 h 225025"/>
                <a:gd name="connsiteX12" fmla="*/ 406648 w 413742"/>
                <a:gd name="connsiteY12" fmla="*/ 59416 h 225025"/>
                <a:gd name="connsiteX13" fmla="*/ 398122 w 413742"/>
                <a:gd name="connsiteY13" fmla="*/ 7076 h 225025"/>
                <a:gd name="connsiteX14" fmla="*/ 345647 w 413742"/>
                <a:gd name="connsiteY14" fmla="*/ 15580 h 225025"/>
                <a:gd name="connsiteX15" fmla="*/ 342143 w 413742"/>
                <a:gd name="connsiteY15" fmla="*/ 53484 h 225025"/>
                <a:gd name="connsiteX16" fmla="*/ 285191 w 413742"/>
                <a:gd name="connsiteY16" fmla="*/ 100916 h 225025"/>
                <a:gd name="connsiteX17" fmla="*/ 232743 w 413742"/>
                <a:gd name="connsiteY17" fmla="*/ 109584 h 225025"/>
                <a:gd name="connsiteX18" fmla="*/ 231811 w 413742"/>
                <a:gd name="connsiteY18" fmla="*/ 110946 h 225025"/>
                <a:gd name="connsiteX19" fmla="*/ 188110 w 413742"/>
                <a:gd name="connsiteY19" fmla="*/ 96323 h 225025"/>
                <a:gd name="connsiteX20" fmla="*/ 188110 w 413742"/>
                <a:gd name="connsiteY20" fmla="*/ 93792 h 225025"/>
                <a:gd name="connsiteX21" fmla="*/ 150731 w 413742"/>
                <a:gd name="connsiteY21" fmla="*/ 56085 h 225025"/>
                <a:gd name="connsiteX22" fmla="*/ 112927 w 413742"/>
                <a:gd name="connsiteY22" fmla="*/ 93367 h 225025"/>
                <a:gd name="connsiteX23" fmla="*/ 116591 w 413742"/>
                <a:gd name="connsiteY23" fmla="*/ 109727 h 225025"/>
                <a:gd name="connsiteX24" fmla="*/ 59639 w 413742"/>
                <a:gd name="connsiteY24" fmla="*/ 157159 h 225025"/>
                <a:gd name="connsiteX25" fmla="*/ 7145 w 413742"/>
                <a:gd name="connsiteY25" fmla="*/ 165542 h 225025"/>
                <a:gd name="connsiteX26" fmla="*/ 15550 w 413742"/>
                <a:gd name="connsiteY26" fmla="*/ 217901 h 225025"/>
                <a:gd name="connsiteX27" fmla="*/ 37742 w 413742"/>
                <a:gd name="connsiteY27" fmla="*/ 225025 h 225025"/>
                <a:gd name="connsiteX28" fmla="*/ 376070 w 413742"/>
                <a:gd name="connsiteY28" fmla="*/ 18801 h 225025"/>
                <a:gd name="connsiteX29" fmla="*/ 394866 w 413742"/>
                <a:gd name="connsiteY29" fmla="*/ 37549 h 225025"/>
                <a:gd name="connsiteX30" fmla="*/ 376070 w 413742"/>
                <a:gd name="connsiteY30" fmla="*/ 56296 h 225025"/>
                <a:gd name="connsiteX31" fmla="*/ 357274 w 413742"/>
                <a:gd name="connsiteY31" fmla="*/ 37549 h 225025"/>
                <a:gd name="connsiteX32" fmla="*/ 376070 w 413742"/>
                <a:gd name="connsiteY32" fmla="*/ 18801 h 225025"/>
                <a:gd name="connsiteX33" fmla="*/ 263294 w 413742"/>
                <a:gd name="connsiteY33" fmla="*/ 112539 h 225025"/>
                <a:gd name="connsiteX34" fmla="*/ 282090 w 413742"/>
                <a:gd name="connsiteY34" fmla="*/ 131287 h 225025"/>
                <a:gd name="connsiteX35" fmla="*/ 263294 w 413742"/>
                <a:gd name="connsiteY35" fmla="*/ 150034 h 225025"/>
                <a:gd name="connsiteX36" fmla="*/ 244498 w 413742"/>
                <a:gd name="connsiteY36" fmla="*/ 131287 h 225025"/>
                <a:gd name="connsiteX37" fmla="*/ 263294 w 413742"/>
                <a:gd name="connsiteY37" fmla="*/ 112539 h 225025"/>
                <a:gd name="connsiteX38" fmla="*/ 150518 w 413742"/>
                <a:gd name="connsiteY38" fmla="*/ 75044 h 225025"/>
                <a:gd name="connsiteX39" fmla="*/ 169314 w 413742"/>
                <a:gd name="connsiteY39" fmla="*/ 93792 h 225025"/>
                <a:gd name="connsiteX40" fmla="*/ 150518 w 413742"/>
                <a:gd name="connsiteY40" fmla="*/ 112539 h 225025"/>
                <a:gd name="connsiteX41" fmla="*/ 131722 w 413742"/>
                <a:gd name="connsiteY41" fmla="*/ 93792 h 225025"/>
                <a:gd name="connsiteX42" fmla="*/ 150518 w 413742"/>
                <a:gd name="connsiteY42" fmla="*/ 75044 h 225025"/>
                <a:gd name="connsiteX43" fmla="*/ 37742 w 413742"/>
                <a:gd name="connsiteY43" fmla="*/ 168782 h 225025"/>
                <a:gd name="connsiteX44" fmla="*/ 56538 w 413742"/>
                <a:gd name="connsiteY44" fmla="*/ 187530 h 225025"/>
                <a:gd name="connsiteX45" fmla="*/ 37742 w 413742"/>
                <a:gd name="connsiteY45" fmla="*/ 206277 h 225025"/>
                <a:gd name="connsiteX46" fmla="*/ 18946 w 413742"/>
                <a:gd name="connsiteY46" fmla="*/ 187530 h 225025"/>
                <a:gd name="connsiteX47" fmla="*/ 37742 w 413742"/>
                <a:gd name="connsiteY47" fmla="*/ 168782 h 22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3742" h="225025">
                  <a:moveTo>
                    <a:pt x="37742" y="225025"/>
                  </a:moveTo>
                  <a:cubicBezTo>
                    <a:pt x="58503" y="224969"/>
                    <a:pt x="75289" y="208137"/>
                    <a:pt x="75233" y="187429"/>
                  </a:cubicBezTo>
                  <a:cubicBezTo>
                    <a:pt x="75218" y="181954"/>
                    <a:pt x="74002" y="176550"/>
                    <a:pt x="71669" y="171594"/>
                  </a:cubicBezTo>
                  <a:lnTo>
                    <a:pt x="128621" y="124163"/>
                  </a:lnTo>
                  <a:cubicBezTo>
                    <a:pt x="145504" y="136215"/>
                    <a:pt x="168985" y="132334"/>
                    <a:pt x="181069" y="115495"/>
                  </a:cubicBezTo>
                  <a:cubicBezTo>
                    <a:pt x="181390" y="115048"/>
                    <a:pt x="181701" y="114594"/>
                    <a:pt x="182001" y="114133"/>
                  </a:cubicBezTo>
                  <a:lnTo>
                    <a:pt x="225702" y="128756"/>
                  </a:lnTo>
                  <a:cubicBezTo>
                    <a:pt x="225656" y="129599"/>
                    <a:pt x="225656" y="130444"/>
                    <a:pt x="225702" y="131287"/>
                  </a:cubicBezTo>
                  <a:cubicBezTo>
                    <a:pt x="225585" y="151995"/>
                    <a:pt x="242320" y="168876"/>
                    <a:pt x="263081" y="168994"/>
                  </a:cubicBezTo>
                  <a:cubicBezTo>
                    <a:pt x="283842" y="169111"/>
                    <a:pt x="300767" y="152419"/>
                    <a:pt x="300885" y="131711"/>
                  </a:cubicBezTo>
                  <a:cubicBezTo>
                    <a:pt x="300917" y="126052"/>
                    <a:pt x="299664" y="120459"/>
                    <a:pt x="297221" y="115351"/>
                  </a:cubicBezTo>
                  <a:lnTo>
                    <a:pt x="354173" y="67920"/>
                  </a:lnTo>
                  <a:cubicBezTo>
                    <a:pt x="371018" y="80025"/>
                    <a:pt x="394511" y="76218"/>
                    <a:pt x="406648" y="59416"/>
                  </a:cubicBezTo>
                  <a:cubicBezTo>
                    <a:pt x="418784" y="42615"/>
                    <a:pt x="414967" y="19181"/>
                    <a:pt x="398122" y="7076"/>
                  </a:cubicBezTo>
                  <a:cubicBezTo>
                    <a:pt x="381277" y="-5029"/>
                    <a:pt x="357783" y="-1222"/>
                    <a:pt x="345647" y="15580"/>
                  </a:cubicBezTo>
                  <a:cubicBezTo>
                    <a:pt x="337658" y="26640"/>
                    <a:pt x="336316" y="41154"/>
                    <a:pt x="342143" y="53484"/>
                  </a:cubicBezTo>
                  <a:lnTo>
                    <a:pt x="285191" y="100916"/>
                  </a:lnTo>
                  <a:cubicBezTo>
                    <a:pt x="268309" y="88863"/>
                    <a:pt x="244827" y="92744"/>
                    <a:pt x="232743" y="109584"/>
                  </a:cubicBezTo>
                  <a:cubicBezTo>
                    <a:pt x="232423" y="110031"/>
                    <a:pt x="232112" y="110485"/>
                    <a:pt x="231811" y="110946"/>
                  </a:cubicBezTo>
                  <a:lnTo>
                    <a:pt x="188110" y="96323"/>
                  </a:lnTo>
                  <a:cubicBezTo>
                    <a:pt x="188156" y="95480"/>
                    <a:pt x="188156" y="94635"/>
                    <a:pt x="188110" y="93792"/>
                  </a:cubicBezTo>
                  <a:cubicBezTo>
                    <a:pt x="188227" y="73084"/>
                    <a:pt x="171492" y="56202"/>
                    <a:pt x="150731" y="56085"/>
                  </a:cubicBezTo>
                  <a:cubicBezTo>
                    <a:pt x="129970" y="55968"/>
                    <a:pt x="113045" y="72660"/>
                    <a:pt x="112927" y="93367"/>
                  </a:cubicBezTo>
                  <a:cubicBezTo>
                    <a:pt x="112895" y="99027"/>
                    <a:pt x="114148" y="104620"/>
                    <a:pt x="116591" y="109727"/>
                  </a:cubicBezTo>
                  <a:lnTo>
                    <a:pt x="59639" y="157159"/>
                  </a:lnTo>
                  <a:cubicBezTo>
                    <a:pt x="42822" y="145015"/>
                    <a:pt x="19320" y="148768"/>
                    <a:pt x="7145" y="165542"/>
                  </a:cubicBezTo>
                  <a:cubicBezTo>
                    <a:pt x="-5030" y="182316"/>
                    <a:pt x="-1267" y="205758"/>
                    <a:pt x="15550" y="217901"/>
                  </a:cubicBezTo>
                  <a:cubicBezTo>
                    <a:pt x="22004" y="222562"/>
                    <a:pt x="29775" y="225056"/>
                    <a:pt x="37742" y="225025"/>
                  </a:cubicBezTo>
                  <a:close/>
                  <a:moveTo>
                    <a:pt x="376070" y="18801"/>
                  </a:moveTo>
                  <a:cubicBezTo>
                    <a:pt x="386451" y="18801"/>
                    <a:pt x="394866" y="27195"/>
                    <a:pt x="394866" y="37549"/>
                  </a:cubicBezTo>
                  <a:cubicBezTo>
                    <a:pt x="394866" y="47903"/>
                    <a:pt x="386451" y="56296"/>
                    <a:pt x="376070" y="56296"/>
                  </a:cubicBezTo>
                  <a:cubicBezTo>
                    <a:pt x="365689" y="56296"/>
                    <a:pt x="357274" y="47903"/>
                    <a:pt x="357274" y="37549"/>
                  </a:cubicBezTo>
                  <a:cubicBezTo>
                    <a:pt x="357274" y="27195"/>
                    <a:pt x="365689" y="18801"/>
                    <a:pt x="376070" y="18801"/>
                  </a:cubicBezTo>
                  <a:close/>
                  <a:moveTo>
                    <a:pt x="263294" y="112539"/>
                  </a:moveTo>
                  <a:cubicBezTo>
                    <a:pt x="273675" y="112539"/>
                    <a:pt x="282090" y="120933"/>
                    <a:pt x="282090" y="131287"/>
                  </a:cubicBezTo>
                  <a:cubicBezTo>
                    <a:pt x="282090" y="141641"/>
                    <a:pt x="273675" y="150034"/>
                    <a:pt x="263294" y="150034"/>
                  </a:cubicBezTo>
                  <a:cubicBezTo>
                    <a:pt x="252913" y="150034"/>
                    <a:pt x="244498" y="141641"/>
                    <a:pt x="244498" y="131287"/>
                  </a:cubicBezTo>
                  <a:cubicBezTo>
                    <a:pt x="244498" y="120933"/>
                    <a:pt x="252913" y="112539"/>
                    <a:pt x="263294" y="112539"/>
                  </a:cubicBezTo>
                  <a:close/>
                  <a:moveTo>
                    <a:pt x="150518" y="75044"/>
                  </a:moveTo>
                  <a:cubicBezTo>
                    <a:pt x="160899" y="75044"/>
                    <a:pt x="169314" y="83438"/>
                    <a:pt x="169314" y="93792"/>
                  </a:cubicBezTo>
                  <a:cubicBezTo>
                    <a:pt x="169314" y="104146"/>
                    <a:pt x="160899" y="112539"/>
                    <a:pt x="150518" y="112539"/>
                  </a:cubicBezTo>
                  <a:cubicBezTo>
                    <a:pt x="140137" y="112539"/>
                    <a:pt x="131722" y="104146"/>
                    <a:pt x="131722" y="93792"/>
                  </a:cubicBezTo>
                  <a:cubicBezTo>
                    <a:pt x="131722" y="83438"/>
                    <a:pt x="140137" y="75044"/>
                    <a:pt x="150518" y="75044"/>
                  </a:cubicBezTo>
                  <a:close/>
                  <a:moveTo>
                    <a:pt x="37742" y="168782"/>
                  </a:moveTo>
                  <a:cubicBezTo>
                    <a:pt x="48123" y="168782"/>
                    <a:pt x="56538" y="177176"/>
                    <a:pt x="56538" y="187530"/>
                  </a:cubicBezTo>
                  <a:cubicBezTo>
                    <a:pt x="56538" y="197884"/>
                    <a:pt x="48123" y="206277"/>
                    <a:pt x="37742" y="206277"/>
                  </a:cubicBezTo>
                  <a:cubicBezTo>
                    <a:pt x="27361" y="206277"/>
                    <a:pt x="18946" y="197884"/>
                    <a:pt x="18946" y="187530"/>
                  </a:cubicBezTo>
                  <a:cubicBezTo>
                    <a:pt x="18946" y="177176"/>
                    <a:pt x="27361" y="168782"/>
                    <a:pt x="37742" y="168782"/>
                  </a:cubicBezTo>
                  <a:close/>
                </a:path>
              </a:pathLst>
            </a:custGeom>
            <a:grpFill/>
            <a:ln w="9335" cap="flat">
              <a:noFill/>
              <a:prstDash val="solid"/>
              <a:miter/>
            </a:ln>
          </p:spPr>
          <p:txBody>
            <a:bodyPr rtlCol="0" anchor="ctr"/>
            <a:lstStyle/>
            <a:p>
              <a:endParaRPr lang="en-US"/>
            </a:p>
          </p:txBody>
        </p:sp>
      </p:grpSp>
      <p:grpSp>
        <p:nvGrpSpPr>
          <p:cNvPr id="965" name="Graphic 597">
            <a:extLst>
              <a:ext uri="{FF2B5EF4-FFF2-40B4-BE49-F238E27FC236}">
                <a16:creationId xmlns:a16="http://schemas.microsoft.com/office/drawing/2014/main" id="{ADD4F416-24BE-3B40-AB32-02A7D76FBD6D}"/>
              </a:ext>
            </a:extLst>
          </p:cNvPr>
          <p:cNvGrpSpPr/>
          <p:nvPr userDrawn="1"/>
        </p:nvGrpSpPr>
        <p:grpSpPr>
          <a:xfrm>
            <a:off x="6046489" y="2969962"/>
            <a:ext cx="307542" cy="244456"/>
            <a:chOff x="7024027" y="4557516"/>
            <a:chExt cx="495300" cy="393699"/>
          </a:xfrm>
          <a:solidFill>
            <a:schemeClr val="accent1"/>
          </a:solidFill>
        </p:grpSpPr>
        <p:sp>
          <p:nvSpPr>
            <p:cNvPr id="966" name="Freeform 965">
              <a:extLst>
                <a:ext uri="{FF2B5EF4-FFF2-40B4-BE49-F238E27FC236}">
                  <a16:creationId xmlns:a16="http://schemas.microsoft.com/office/drawing/2014/main" id="{CA973D77-78D6-6149-8408-69C351373B78}"/>
                </a:ext>
              </a:extLst>
            </p:cNvPr>
            <p:cNvSpPr/>
            <p:nvPr/>
          </p:nvSpPr>
          <p:spPr>
            <a:xfrm>
              <a:off x="7252628" y="4735618"/>
              <a:ext cx="76200" cy="206223"/>
            </a:xfrm>
            <a:custGeom>
              <a:avLst/>
              <a:gdLst>
                <a:gd name="connsiteX0" fmla="*/ 76200 w 76200"/>
                <a:gd name="connsiteY0" fmla="*/ 206224 h 206223"/>
                <a:gd name="connsiteX1" fmla="*/ 57150 w 76200"/>
                <a:gd name="connsiteY1" fmla="*/ 206224 h 206223"/>
                <a:gd name="connsiteX2" fmla="*/ 57150 w 76200"/>
                <a:gd name="connsiteY2" fmla="*/ 18748 h 206223"/>
                <a:gd name="connsiteX3" fmla="*/ 19050 w 76200"/>
                <a:gd name="connsiteY3" fmla="*/ 18748 h 206223"/>
                <a:gd name="connsiteX4" fmla="*/ 19050 w 76200"/>
                <a:gd name="connsiteY4" fmla="*/ 206224 h 206223"/>
                <a:gd name="connsiteX5" fmla="*/ 0 w 76200"/>
                <a:gd name="connsiteY5" fmla="*/ 206224 h 206223"/>
                <a:gd name="connsiteX6" fmla="*/ 0 w 76200"/>
                <a:gd name="connsiteY6" fmla="*/ 9374 h 206223"/>
                <a:gd name="connsiteX7" fmla="*/ 9525 w 76200"/>
                <a:gd name="connsiteY7" fmla="*/ 0 h 206223"/>
                <a:gd name="connsiteX8" fmla="*/ 66675 w 76200"/>
                <a:gd name="connsiteY8" fmla="*/ 0 h 206223"/>
                <a:gd name="connsiteX9" fmla="*/ 76200 w 76200"/>
                <a:gd name="connsiteY9" fmla="*/ 9374 h 20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206223">
                  <a:moveTo>
                    <a:pt x="76200" y="206224"/>
                  </a:moveTo>
                  <a:lnTo>
                    <a:pt x="57150" y="206224"/>
                  </a:lnTo>
                  <a:lnTo>
                    <a:pt x="57150" y="18748"/>
                  </a:lnTo>
                  <a:lnTo>
                    <a:pt x="19050" y="18748"/>
                  </a:lnTo>
                  <a:lnTo>
                    <a:pt x="19050" y="206224"/>
                  </a:lnTo>
                  <a:lnTo>
                    <a:pt x="0" y="206224"/>
                  </a:lnTo>
                  <a:lnTo>
                    <a:pt x="0" y="9374"/>
                  </a:lnTo>
                  <a:cubicBezTo>
                    <a:pt x="0" y="4197"/>
                    <a:pt x="4264" y="0"/>
                    <a:pt x="9525" y="0"/>
                  </a:cubicBezTo>
                  <a:lnTo>
                    <a:pt x="66675" y="0"/>
                  </a:lnTo>
                  <a:cubicBezTo>
                    <a:pt x="71936" y="0"/>
                    <a:pt x="76200" y="4197"/>
                    <a:pt x="76200" y="9374"/>
                  </a:cubicBezTo>
                  <a:close/>
                </a:path>
              </a:pathLst>
            </a:custGeom>
            <a:grpFill/>
            <a:ln w="9525" cap="flat">
              <a:noFill/>
              <a:prstDash val="solid"/>
              <a:miter/>
            </a:ln>
          </p:spPr>
          <p:txBody>
            <a:bodyPr rtlCol="0" anchor="ctr"/>
            <a:lstStyle/>
            <a:p>
              <a:endParaRPr lang="en-US"/>
            </a:p>
          </p:txBody>
        </p:sp>
        <p:sp>
          <p:nvSpPr>
            <p:cNvPr id="967" name="Freeform 966">
              <a:extLst>
                <a:ext uri="{FF2B5EF4-FFF2-40B4-BE49-F238E27FC236}">
                  <a16:creationId xmlns:a16="http://schemas.microsoft.com/office/drawing/2014/main" id="{EB774269-DD73-4546-99A8-DD34D9C3A820}"/>
                </a:ext>
              </a:extLst>
            </p:cNvPr>
            <p:cNvSpPr/>
            <p:nvPr/>
          </p:nvSpPr>
          <p:spPr>
            <a:xfrm>
              <a:off x="7347878" y="4660627"/>
              <a:ext cx="76200" cy="281214"/>
            </a:xfrm>
            <a:custGeom>
              <a:avLst/>
              <a:gdLst>
                <a:gd name="connsiteX0" fmla="*/ 76200 w 76200"/>
                <a:gd name="connsiteY0" fmla="*/ 281214 h 281214"/>
                <a:gd name="connsiteX1" fmla="*/ 57150 w 76200"/>
                <a:gd name="connsiteY1" fmla="*/ 281214 h 281214"/>
                <a:gd name="connsiteX2" fmla="*/ 57150 w 76200"/>
                <a:gd name="connsiteY2" fmla="*/ 18748 h 281214"/>
                <a:gd name="connsiteX3" fmla="*/ 19050 w 76200"/>
                <a:gd name="connsiteY3" fmla="*/ 18748 h 281214"/>
                <a:gd name="connsiteX4" fmla="*/ 19050 w 76200"/>
                <a:gd name="connsiteY4" fmla="*/ 281214 h 281214"/>
                <a:gd name="connsiteX5" fmla="*/ 0 w 76200"/>
                <a:gd name="connsiteY5" fmla="*/ 281214 h 281214"/>
                <a:gd name="connsiteX6" fmla="*/ 0 w 76200"/>
                <a:gd name="connsiteY6" fmla="*/ 9374 h 281214"/>
                <a:gd name="connsiteX7" fmla="*/ 9525 w 76200"/>
                <a:gd name="connsiteY7" fmla="*/ 0 h 281214"/>
                <a:gd name="connsiteX8" fmla="*/ 66675 w 76200"/>
                <a:gd name="connsiteY8" fmla="*/ 0 h 281214"/>
                <a:gd name="connsiteX9" fmla="*/ 76200 w 76200"/>
                <a:gd name="connsiteY9" fmla="*/ 9374 h 281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281214">
                  <a:moveTo>
                    <a:pt x="76200" y="281214"/>
                  </a:moveTo>
                  <a:lnTo>
                    <a:pt x="57150" y="281214"/>
                  </a:lnTo>
                  <a:lnTo>
                    <a:pt x="57150" y="18748"/>
                  </a:lnTo>
                  <a:lnTo>
                    <a:pt x="19050" y="18748"/>
                  </a:lnTo>
                  <a:lnTo>
                    <a:pt x="19050" y="281214"/>
                  </a:lnTo>
                  <a:lnTo>
                    <a:pt x="0" y="281214"/>
                  </a:lnTo>
                  <a:lnTo>
                    <a:pt x="0" y="9374"/>
                  </a:lnTo>
                  <a:cubicBezTo>
                    <a:pt x="0" y="4197"/>
                    <a:pt x="4264" y="0"/>
                    <a:pt x="9525" y="0"/>
                  </a:cubicBezTo>
                  <a:lnTo>
                    <a:pt x="66675" y="0"/>
                  </a:lnTo>
                  <a:cubicBezTo>
                    <a:pt x="71936" y="0"/>
                    <a:pt x="76200" y="4197"/>
                    <a:pt x="76200" y="9374"/>
                  </a:cubicBezTo>
                  <a:close/>
                </a:path>
              </a:pathLst>
            </a:custGeom>
            <a:grpFill/>
            <a:ln w="9525" cap="flat">
              <a:noFill/>
              <a:prstDash val="solid"/>
              <a:miter/>
            </a:ln>
          </p:spPr>
          <p:txBody>
            <a:bodyPr rtlCol="0" anchor="ctr"/>
            <a:lstStyle/>
            <a:p>
              <a:endParaRPr lang="en-US"/>
            </a:p>
          </p:txBody>
        </p:sp>
        <p:sp>
          <p:nvSpPr>
            <p:cNvPr id="968" name="Freeform 967">
              <a:extLst>
                <a:ext uri="{FF2B5EF4-FFF2-40B4-BE49-F238E27FC236}">
                  <a16:creationId xmlns:a16="http://schemas.microsoft.com/office/drawing/2014/main" id="{7E86E4FE-3AEA-8B44-9440-C1A9399A3C36}"/>
                </a:ext>
              </a:extLst>
            </p:cNvPr>
            <p:cNvSpPr/>
            <p:nvPr/>
          </p:nvSpPr>
          <p:spPr>
            <a:xfrm>
              <a:off x="7309778" y="4557516"/>
              <a:ext cx="209550" cy="393699"/>
            </a:xfrm>
            <a:custGeom>
              <a:avLst/>
              <a:gdLst>
                <a:gd name="connsiteX0" fmla="*/ 200025 w 209550"/>
                <a:gd name="connsiteY0" fmla="*/ 393700 h 393699"/>
                <a:gd name="connsiteX1" fmla="*/ 0 w 209550"/>
                <a:gd name="connsiteY1" fmla="*/ 393700 h 393699"/>
                <a:gd name="connsiteX2" fmla="*/ 0 w 209550"/>
                <a:gd name="connsiteY2" fmla="*/ 374952 h 393699"/>
                <a:gd name="connsiteX3" fmla="*/ 133350 w 209550"/>
                <a:gd name="connsiteY3" fmla="*/ 374952 h 393699"/>
                <a:gd name="connsiteX4" fmla="*/ 133350 w 209550"/>
                <a:gd name="connsiteY4" fmla="*/ 9374 h 393699"/>
                <a:gd name="connsiteX5" fmla="*/ 142875 w 209550"/>
                <a:gd name="connsiteY5" fmla="*/ 0 h 393699"/>
                <a:gd name="connsiteX6" fmla="*/ 200025 w 209550"/>
                <a:gd name="connsiteY6" fmla="*/ 0 h 393699"/>
                <a:gd name="connsiteX7" fmla="*/ 209550 w 209550"/>
                <a:gd name="connsiteY7" fmla="*/ 9374 h 393699"/>
                <a:gd name="connsiteX8" fmla="*/ 209550 w 209550"/>
                <a:gd name="connsiteY8" fmla="*/ 384326 h 393699"/>
                <a:gd name="connsiteX9" fmla="*/ 200025 w 209550"/>
                <a:gd name="connsiteY9" fmla="*/ 393700 h 393699"/>
                <a:gd name="connsiteX10" fmla="*/ 152400 w 209550"/>
                <a:gd name="connsiteY10" fmla="*/ 374952 h 393699"/>
                <a:gd name="connsiteX11" fmla="*/ 190500 w 209550"/>
                <a:gd name="connsiteY11" fmla="*/ 374952 h 393699"/>
                <a:gd name="connsiteX12" fmla="*/ 190500 w 209550"/>
                <a:gd name="connsiteY12" fmla="*/ 18748 h 393699"/>
                <a:gd name="connsiteX13" fmla="*/ 152400 w 209550"/>
                <a:gd name="connsiteY13" fmla="*/ 18748 h 39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9550" h="393699">
                  <a:moveTo>
                    <a:pt x="200025" y="393700"/>
                  </a:moveTo>
                  <a:lnTo>
                    <a:pt x="0" y="393700"/>
                  </a:lnTo>
                  <a:lnTo>
                    <a:pt x="0" y="374952"/>
                  </a:lnTo>
                  <a:lnTo>
                    <a:pt x="133350" y="374952"/>
                  </a:lnTo>
                  <a:lnTo>
                    <a:pt x="133350" y="9374"/>
                  </a:lnTo>
                  <a:cubicBezTo>
                    <a:pt x="133350" y="4197"/>
                    <a:pt x="137615" y="0"/>
                    <a:pt x="142875" y="0"/>
                  </a:cubicBezTo>
                  <a:lnTo>
                    <a:pt x="200025" y="0"/>
                  </a:lnTo>
                  <a:cubicBezTo>
                    <a:pt x="205286" y="0"/>
                    <a:pt x="209550" y="4197"/>
                    <a:pt x="209550" y="9374"/>
                  </a:cubicBezTo>
                  <a:lnTo>
                    <a:pt x="209550" y="384326"/>
                  </a:lnTo>
                  <a:cubicBezTo>
                    <a:pt x="209550" y="389503"/>
                    <a:pt x="205286" y="393700"/>
                    <a:pt x="200025" y="393700"/>
                  </a:cubicBezTo>
                  <a:close/>
                  <a:moveTo>
                    <a:pt x="152400" y="374952"/>
                  </a:moveTo>
                  <a:lnTo>
                    <a:pt x="190500" y="374952"/>
                  </a:lnTo>
                  <a:lnTo>
                    <a:pt x="190500" y="18748"/>
                  </a:lnTo>
                  <a:lnTo>
                    <a:pt x="152400" y="18748"/>
                  </a:lnTo>
                  <a:close/>
                </a:path>
              </a:pathLst>
            </a:custGeom>
            <a:grpFill/>
            <a:ln w="9525" cap="flat">
              <a:noFill/>
              <a:prstDash val="solid"/>
              <a:miter/>
            </a:ln>
          </p:spPr>
          <p:txBody>
            <a:bodyPr rtlCol="0" anchor="ctr"/>
            <a:lstStyle/>
            <a:p>
              <a:endParaRPr lang="en-US"/>
            </a:p>
          </p:txBody>
        </p:sp>
        <p:sp>
          <p:nvSpPr>
            <p:cNvPr id="969" name="Freeform 968">
              <a:extLst>
                <a:ext uri="{FF2B5EF4-FFF2-40B4-BE49-F238E27FC236}">
                  <a16:creationId xmlns:a16="http://schemas.microsoft.com/office/drawing/2014/main" id="{0C8BE11E-91BD-5645-894E-59B8566AE4D3}"/>
                </a:ext>
              </a:extLst>
            </p:cNvPr>
            <p:cNvSpPr/>
            <p:nvPr/>
          </p:nvSpPr>
          <p:spPr>
            <a:xfrm>
              <a:off x="7081171" y="4632506"/>
              <a:ext cx="133363" cy="149980"/>
            </a:xfrm>
            <a:custGeom>
              <a:avLst/>
              <a:gdLst>
                <a:gd name="connsiteX0" fmla="*/ 66682 w 133363"/>
                <a:gd name="connsiteY0" fmla="*/ 149981 h 149980"/>
                <a:gd name="connsiteX1" fmla="*/ 7 w 133363"/>
                <a:gd name="connsiteY1" fmla="*/ 67679 h 149980"/>
                <a:gd name="connsiteX2" fmla="*/ 66682 w 133363"/>
                <a:gd name="connsiteY2" fmla="*/ 0 h 149980"/>
                <a:gd name="connsiteX3" fmla="*/ 133357 w 133363"/>
                <a:gd name="connsiteY3" fmla="*/ 67679 h 149980"/>
                <a:gd name="connsiteX4" fmla="*/ 66682 w 133363"/>
                <a:gd name="connsiteY4" fmla="*/ 149981 h 149980"/>
                <a:gd name="connsiteX5" fmla="*/ 66682 w 133363"/>
                <a:gd name="connsiteY5" fmla="*/ 18748 h 149980"/>
                <a:gd name="connsiteX6" fmla="*/ 19057 w 133363"/>
                <a:gd name="connsiteY6" fmla="*/ 67679 h 149980"/>
                <a:gd name="connsiteX7" fmla="*/ 66682 w 133363"/>
                <a:gd name="connsiteY7" fmla="*/ 131233 h 149980"/>
                <a:gd name="connsiteX8" fmla="*/ 114307 w 133363"/>
                <a:gd name="connsiteY8" fmla="*/ 67679 h 149980"/>
                <a:gd name="connsiteX9" fmla="*/ 66682 w 133363"/>
                <a:gd name="connsiteY9" fmla="*/ 18748 h 14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363" h="149980">
                  <a:moveTo>
                    <a:pt x="66682" y="149981"/>
                  </a:moveTo>
                  <a:cubicBezTo>
                    <a:pt x="28010" y="149981"/>
                    <a:pt x="7" y="115392"/>
                    <a:pt x="7" y="67679"/>
                  </a:cubicBezTo>
                  <a:cubicBezTo>
                    <a:pt x="-523" y="30889"/>
                    <a:pt x="29300" y="616"/>
                    <a:pt x="66682" y="0"/>
                  </a:cubicBezTo>
                  <a:cubicBezTo>
                    <a:pt x="104064" y="616"/>
                    <a:pt x="133887" y="30889"/>
                    <a:pt x="133357" y="67679"/>
                  </a:cubicBezTo>
                  <a:cubicBezTo>
                    <a:pt x="133357" y="115392"/>
                    <a:pt x="105353" y="149981"/>
                    <a:pt x="66682" y="149981"/>
                  </a:cubicBezTo>
                  <a:close/>
                  <a:moveTo>
                    <a:pt x="66682" y="18748"/>
                  </a:moveTo>
                  <a:cubicBezTo>
                    <a:pt x="39821" y="19362"/>
                    <a:pt x="18525" y="41242"/>
                    <a:pt x="19057" y="67679"/>
                  </a:cubicBezTo>
                  <a:cubicBezTo>
                    <a:pt x="19057" y="104518"/>
                    <a:pt x="39059" y="131233"/>
                    <a:pt x="66682" y="131233"/>
                  </a:cubicBezTo>
                  <a:cubicBezTo>
                    <a:pt x="94304" y="131233"/>
                    <a:pt x="114307" y="104518"/>
                    <a:pt x="114307" y="67679"/>
                  </a:cubicBezTo>
                  <a:cubicBezTo>
                    <a:pt x="114839" y="41242"/>
                    <a:pt x="93543" y="19362"/>
                    <a:pt x="66682" y="18748"/>
                  </a:cubicBezTo>
                  <a:close/>
                </a:path>
              </a:pathLst>
            </a:custGeom>
            <a:grpFill/>
            <a:ln w="9525" cap="flat">
              <a:noFill/>
              <a:prstDash val="solid"/>
              <a:miter/>
            </a:ln>
          </p:spPr>
          <p:txBody>
            <a:bodyPr rtlCol="0" anchor="ctr"/>
            <a:lstStyle/>
            <a:p>
              <a:endParaRPr lang="en-US"/>
            </a:p>
          </p:txBody>
        </p:sp>
        <p:sp>
          <p:nvSpPr>
            <p:cNvPr id="970" name="Freeform 969">
              <a:extLst>
                <a:ext uri="{FF2B5EF4-FFF2-40B4-BE49-F238E27FC236}">
                  <a16:creationId xmlns:a16="http://schemas.microsoft.com/office/drawing/2014/main" id="{F1261272-715B-584D-8A38-C7FCE0F15107}"/>
                </a:ext>
              </a:extLst>
            </p:cNvPr>
            <p:cNvSpPr/>
            <p:nvPr/>
          </p:nvSpPr>
          <p:spPr>
            <a:xfrm>
              <a:off x="7024027" y="4782477"/>
              <a:ext cx="247650" cy="168738"/>
            </a:xfrm>
            <a:custGeom>
              <a:avLst/>
              <a:gdLst>
                <a:gd name="connsiteX0" fmla="*/ 238125 w 247650"/>
                <a:gd name="connsiteY0" fmla="*/ 168738 h 168738"/>
                <a:gd name="connsiteX1" fmla="*/ 9525 w 247650"/>
                <a:gd name="connsiteY1" fmla="*/ 168738 h 168738"/>
                <a:gd name="connsiteX2" fmla="*/ 0 w 247650"/>
                <a:gd name="connsiteY2" fmla="*/ 159364 h 168738"/>
                <a:gd name="connsiteX3" fmla="*/ 0 w 247650"/>
                <a:gd name="connsiteY3" fmla="*/ 54659 h 168738"/>
                <a:gd name="connsiteX4" fmla="*/ 22574 w 247650"/>
                <a:gd name="connsiteY4" fmla="*/ 20351 h 168738"/>
                <a:gd name="connsiteX5" fmla="*/ 124397 w 247650"/>
                <a:gd name="connsiteY5" fmla="*/ 10 h 168738"/>
                <a:gd name="connsiteX6" fmla="*/ 225362 w 247650"/>
                <a:gd name="connsiteY6" fmla="*/ 20351 h 168738"/>
                <a:gd name="connsiteX7" fmla="*/ 247650 w 247650"/>
                <a:gd name="connsiteY7" fmla="*/ 54471 h 168738"/>
                <a:gd name="connsiteX8" fmla="*/ 247650 w 247650"/>
                <a:gd name="connsiteY8" fmla="*/ 159364 h 168738"/>
                <a:gd name="connsiteX9" fmla="*/ 238125 w 247650"/>
                <a:gd name="connsiteY9" fmla="*/ 168738 h 168738"/>
                <a:gd name="connsiteX10" fmla="*/ 19050 w 247650"/>
                <a:gd name="connsiteY10" fmla="*/ 149991 h 168738"/>
                <a:gd name="connsiteX11" fmla="*/ 228600 w 247650"/>
                <a:gd name="connsiteY11" fmla="*/ 149991 h 168738"/>
                <a:gd name="connsiteX12" fmla="*/ 228600 w 247650"/>
                <a:gd name="connsiteY12" fmla="*/ 54471 h 168738"/>
                <a:gd name="connsiteX13" fmla="*/ 217551 w 247650"/>
                <a:gd name="connsiteY13" fmla="*/ 37505 h 168738"/>
                <a:gd name="connsiteX14" fmla="*/ 124397 w 247650"/>
                <a:gd name="connsiteY14" fmla="*/ 18757 h 168738"/>
                <a:gd name="connsiteX15" fmla="*/ 30194 w 247650"/>
                <a:gd name="connsiteY15" fmla="*/ 37505 h 168738"/>
                <a:gd name="connsiteX16" fmla="*/ 19050 w 247650"/>
                <a:gd name="connsiteY16" fmla="*/ 54659 h 16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650" h="168738">
                  <a:moveTo>
                    <a:pt x="238125" y="168738"/>
                  </a:moveTo>
                  <a:lnTo>
                    <a:pt x="9525" y="168738"/>
                  </a:lnTo>
                  <a:cubicBezTo>
                    <a:pt x="4265" y="168738"/>
                    <a:pt x="0" y="164541"/>
                    <a:pt x="0" y="159364"/>
                  </a:cubicBezTo>
                  <a:lnTo>
                    <a:pt x="0" y="54659"/>
                  </a:lnTo>
                  <a:cubicBezTo>
                    <a:pt x="-27" y="39837"/>
                    <a:pt x="8821" y="26391"/>
                    <a:pt x="22574" y="20351"/>
                  </a:cubicBezTo>
                  <a:cubicBezTo>
                    <a:pt x="54714" y="6695"/>
                    <a:pt x="89390" y="-232"/>
                    <a:pt x="124397" y="10"/>
                  </a:cubicBezTo>
                  <a:cubicBezTo>
                    <a:pt x="159133" y="-295"/>
                    <a:pt x="193541" y="6637"/>
                    <a:pt x="225362" y="20351"/>
                  </a:cubicBezTo>
                  <a:cubicBezTo>
                    <a:pt x="238941" y="26446"/>
                    <a:pt x="247653" y="39783"/>
                    <a:pt x="247650" y="54471"/>
                  </a:cubicBezTo>
                  <a:lnTo>
                    <a:pt x="247650" y="159364"/>
                  </a:lnTo>
                  <a:cubicBezTo>
                    <a:pt x="247650" y="164541"/>
                    <a:pt x="243386" y="168738"/>
                    <a:pt x="238125" y="168738"/>
                  </a:cubicBezTo>
                  <a:close/>
                  <a:moveTo>
                    <a:pt x="19050" y="149991"/>
                  </a:moveTo>
                  <a:lnTo>
                    <a:pt x="228600" y="149991"/>
                  </a:lnTo>
                  <a:lnTo>
                    <a:pt x="228600" y="54471"/>
                  </a:lnTo>
                  <a:cubicBezTo>
                    <a:pt x="228581" y="47183"/>
                    <a:pt x="224272" y="40566"/>
                    <a:pt x="217551" y="37505"/>
                  </a:cubicBezTo>
                  <a:cubicBezTo>
                    <a:pt x="188190" y="24862"/>
                    <a:pt x="156444" y="18473"/>
                    <a:pt x="124397" y="18757"/>
                  </a:cubicBezTo>
                  <a:cubicBezTo>
                    <a:pt x="92017" y="18534"/>
                    <a:pt x="59941" y="24917"/>
                    <a:pt x="30194" y="37505"/>
                  </a:cubicBezTo>
                  <a:cubicBezTo>
                    <a:pt x="23373" y="40567"/>
                    <a:pt x="19011" y="47281"/>
                    <a:pt x="19050" y="54659"/>
                  </a:cubicBezTo>
                  <a:close/>
                </a:path>
              </a:pathLst>
            </a:custGeom>
            <a:grpFill/>
            <a:ln w="9525" cap="flat">
              <a:noFill/>
              <a:prstDash val="solid"/>
              <a:miter/>
            </a:ln>
          </p:spPr>
          <p:txBody>
            <a:bodyPr rtlCol="0" anchor="ctr"/>
            <a:lstStyle/>
            <a:p>
              <a:endParaRPr lang="en-US"/>
            </a:p>
          </p:txBody>
        </p:sp>
      </p:grpSp>
      <p:grpSp>
        <p:nvGrpSpPr>
          <p:cNvPr id="971" name="Graphic 605">
            <a:extLst>
              <a:ext uri="{FF2B5EF4-FFF2-40B4-BE49-F238E27FC236}">
                <a16:creationId xmlns:a16="http://schemas.microsoft.com/office/drawing/2014/main" id="{6244F5B5-9893-6942-9B5B-EC58F6A47AF7}"/>
              </a:ext>
            </a:extLst>
          </p:cNvPr>
          <p:cNvGrpSpPr/>
          <p:nvPr userDrawn="1"/>
        </p:nvGrpSpPr>
        <p:grpSpPr>
          <a:xfrm>
            <a:off x="6046489" y="4078510"/>
            <a:ext cx="307542" cy="236588"/>
            <a:chOff x="5824377" y="2199439"/>
            <a:chExt cx="495300" cy="381028"/>
          </a:xfrm>
          <a:solidFill>
            <a:schemeClr val="accent1"/>
          </a:solidFill>
        </p:grpSpPr>
        <p:sp>
          <p:nvSpPr>
            <p:cNvPr id="972" name="Freeform 971">
              <a:extLst>
                <a:ext uri="{FF2B5EF4-FFF2-40B4-BE49-F238E27FC236}">
                  <a16:creationId xmlns:a16="http://schemas.microsoft.com/office/drawing/2014/main" id="{83EC3C3D-29F9-0E45-9669-EA6DC5F6E0FE}"/>
                </a:ext>
              </a:extLst>
            </p:cNvPr>
            <p:cNvSpPr/>
            <p:nvPr/>
          </p:nvSpPr>
          <p:spPr>
            <a:xfrm>
              <a:off x="5824377" y="2361393"/>
              <a:ext cx="411192" cy="219075"/>
            </a:xfrm>
            <a:custGeom>
              <a:avLst/>
              <a:gdLst>
                <a:gd name="connsiteX0" fmla="*/ 205596 w 411192"/>
                <a:gd name="connsiteY0" fmla="*/ 219075 h 219075"/>
                <a:gd name="connsiteX1" fmla="*/ 0 w 411192"/>
                <a:gd name="connsiteY1" fmla="*/ 76200 h 219075"/>
                <a:gd name="connsiteX2" fmla="*/ 0 w 411192"/>
                <a:gd name="connsiteY2" fmla="*/ 0 h 219075"/>
                <a:gd name="connsiteX3" fmla="*/ 18691 w 411192"/>
                <a:gd name="connsiteY3" fmla="*/ 0 h 219075"/>
                <a:gd name="connsiteX4" fmla="*/ 18691 w 411192"/>
                <a:gd name="connsiteY4" fmla="*/ 76200 h 219075"/>
                <a:gd name="connsiteX5" fmla="*/ 205596 w 411192"/>
                <a:gd name="connsiteY5" fmla="*/ 200025 h 219075"/>
                <a:gd name="connsiteX6" fmla="*/ 392502 w 411192"/>
                <a:gd name="connsiteY6" fmla="*/ 76200 h 219075"/>
                <a:gd name="connsiteX7" fmla="*/ 392502 w 411192"/>
                <a:gd name="connsiteY7" fmla="*/ 0 h 219075"/>
                <a:gd name="connsiteX8" fmla="*/ 411192 w 411192"/>
                <a:gd name="connsiteY8" fmla="*/ 0 h 219075"/>
                <a:gd name="connsiteX9" fmla="*/ 411192 w 411192"/>
                <a:gd name="connsiteY9" fmla="*/ 76200 h 219075"/>
                <a:gd name="connsiteX10" fmla="*/ 205596 w 411192"/>
                <a:gd name="connsiteY10" fmla="*/ 21907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1192" h="219075">
                  <a:moveTo>
                    <a:pt x="205596" y="219075"/>
                  </a:moveTo>
                  <a:cubicBezTo>
                    <a:pt x="92238" y="219075"/>
                    <a:pt x="0" y="154972"/>
                    <a:pt x="0" y="76200"/>
                  </a:cubicBezTo>
                  <a:lnTo>
                    <a:pt x="0" y="0"/>
                  </a:lnTo>
                  <a:lnTo>
                    <a:pt x="18691" y="0"/>
                  </a:lnTo>
                  <a:lnTo>
                    <a:pt x="18691" y="76200"/>
                  </a:lnTo>
                  <a:cubicBezTo>
                    <a:pt x="18691" y="144494"/>
                    <a:pt x="102798" y="200025"/>
                    <a:pt x="205596" y="200025"/>
                  </a:cubicBezTo>
                  <a:cubicBezTo>
                    <a:pt x="308394" y="200025"/>
                    <a:pt x="392502" y="144494"/>
                    <a:pt x="392502" y="76200"/>
                  </a:cubicBezTo>
                  <a:lnTo>
                    <a:pt x="392502" y="0"/>
                  </a:lnTo>
                  <a:lnTo>
                    <a:pt x="411192" y="0"/>
                  </a:lnTo>
                  <a:lnTo>
                    <a:pt x="411192" y="76200"/>
                  </a:lnTo>
                  <a:cubicBezTo>
                    <a:pt x="411192" y="154972"/>
                    <a:pt x="318955" y="219075"/>
                    <a:pt x="205596" y="219075"/>
                  </a:cubicBezTo>
                  <a:close/>
                </a:path>
              </a:pathLst>
            </a:custGeom>
            <a:grpFill/>
            <a:ln w="9345" cap="flat">
              <a:noFill/>
              <a:prstDash val="solid"/>
              <a:miter/>
            </a:ln>
          </p:spPr>
          <p:txBody>
            <a:bodyPr rtlCol="0" anchor="ctr"/>
            <a:lstStyle/>
            <a:p>
              <a:endParaRPr lang="en-US"/>
            </a:p>
          </p:txBody>
        </p:sp>
        <p:sp>
          <p:nvSpPr>
            <p:cNvPr id="973" name="Freeform 972">
              <a:extLst>
                <a:ext uri="{FF2B5EF4-FFF2-40B4-BE49-F238E27FC236}">
                  <a16:creationId xmlns:a16="http://schemas.microsoft.com/office/drawing/2014/main" id="{BA29FAF4-91E4-9845-8D2C-7AB86172A2AB}"/>
                </a:ext>
              </a:extLst>
            </p:cNvPr>
            <p:cNvSpPr/>
            <p:nvPr/>
          </p:nvSpPr>
          <p:spPr>
            <a:xfrm>
              <a:off x="5824377" y="2218514"/>
              <a:ext cx="411192" cy="285753"/>
            </a:xfrm>
            <a:custGeom>
              <a:avLst/>
              <a:gdLst>
                <a:gd name="connsiteX0" fmla="*/ 205596 w 411192"/>
                <a:gd name="connsiteY0" fmla="*/ 285753 h 285753"/>
                <a:gd name="connsiteX1" fmla="*/ 0 w 411192"/>
                <a:gd name="connsiteY1" fmla="*/ 142878 h 285753"/>
                <a:gd name="connsiteX2" fmla="*/ 205596 w 411192"/>
                <a:gd name="connsiteY2" fmla="*/ 3 h 285753"/>
                <a:gd name="connsiteX3" fmla="*/ 311385 w 411192"/>
                <a:gd name="connsiteY3" fmla="*/ 20387 h 285753"/>
                <a:gd name="connsiteX4" fmla="*/ 316992 w 411192"/>
                <a:gd name="connsiteY4" fmla="*/ 27150 h 285753"/>
                <a:gd name="connsiteX5" fmla="*/ 314749 w 411192"/>
                <a:gd name="connsiteY5" fmla="*/ 35627 h 285753"/>
                <a:gd name="connsiteX6" fmla="*/ 226810 w 411192"/>
                <a:gd name="connsiteY6" fmla="*/ 133353 h 285753"/>
                <a:gd name="connsiteX7" fmla="*/ 401847 w 411192"/>
                <a:gd name="connsiteY7" fmla="*/ 133353 h 285753"/>
                <a:gd name="connsiteX8" fmla="*/ 411192 w 411192"/>
                <a:gd name="connsiteY8" fmla="*/ 142878 h 285753"/>
                <a:gd name="connsiteX9" fmla="*/ 205596 w 411192"/>
                <a:gd name="connsiteY9" fmla="*/ 285753 h 285753"/>
                <a:gd name="connsiteX10" fmla="*/ 205596 w 411192"/>
                <a:gd name="connsiteY10" fmla="*/ 19053 h 285753"/>
                <a:gd name="connsiteX11" fmla="*/ 18691 w 411192"/>
                <a:gd name="connsiteY11" fmla="*/ 142878 h 285753"/>
                <a:gd name="connsiteX12" fmla="*/ 205596 w 411192"/>
                <a:gd name="connsiteY12" fmla="*/ 266703 h 285753"/>
                <a:gd name="connsiteX13" fmla="*/ 391941 w 411192"/>
                <a:gd name="connsiteY13" fmla="*/ 152403 h 285753"/>
                <a:gd name="connsiteX14" fmla="*/ 205596 w 411192"/>
                <a:gd name="connsiteY14" fmla="*/ 152403 h 285753"/>
                <a:gd name="connsiteX15" fmla="*/ 196999 w 411192"/>
                <a:gd name="connsiteY15" fmla="*/ 146688 h 285753"/>
                <a:gd name="connsiteX16" fmla="*/ 198681 w 411192"/>
                <a:gd name="connsiteY16" fmla="*/ 136401 h 285753"/>
                <a:gd name="connsiteX17" fmla="*/ 291573 w 411192"/>
                <a:gd name="connsiteY17" fmla="*/ 33150 h 285753"/>
                <a:gd name="connsiteX18" fmla="*/ 205596 w 411192"/>
                <a:gd name="connsiteY18" fmla="*/ 19053 h 28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1192" h="285753">
                  <a:moveTo>
                    <a:pt x="205596" y="285753"/>
                  </a:moveTo>
                  <a:cubicBezTo>
                    <a:pt x="92238" y="285753"/>
                    <a:pt x="0" y="221650"/>
                    <a:pt x="0" y="142878"/>
                  </a:cubicBezTo>
                  <a:cubicBezTo>
                    <a:pt x="0" y="64107"/>
                    <a:pt x="92238" y="3"/>
                    <a:pt x="205596" y="3"/>
                  </a:cubicBezTo>
                  <a:cubicBezTo>
                    <a:pt x="241815" y="-174"/>
                    <a:pt x="277729" y="6746"/>
                    <a:pt x="311385" y="20387"/>
                  </a:cubicBezTo>
                  <a:cubicBezTo>
                    <a:pt x="314231" y="21565"/>
                    <a:pt x="316327" y="24093"/>
                    <a:pt x="316992" y="27150"/>
                  </a:cubicBezTo>
                  <a:cubicBezTo>
                    <a:pt x="317643" y="30179"/>
                    <a:pt x="316806" y="33342"/>
                    <a:pt x="314749" y="35627"/>
                  </a:cubicBezTo>
                  <a:lnTo>
                    <a:pt x="226810" y="133353"/>
                  </a:lnTo>
                  <a:lnTo>
                    <a:pt x="401847" y="133353"/>
                  </a:lnTo>
                  <a:cubicBezTo>
                    <a:pt x="407008" y="133353"/>
                    <a:pt x="411192" y="137618"/>
                    <a:pt x="411192" y="142878"/>
                  </a:cubicBezTo>
                  <a:cubicBezTo>
                    <a:pt x="411192" y="221650"/>
                    <a:pt x="318955" y="285753"/>
                    <a:pt x="205596" y="285753"/>
                  </a:cubicBezTo>
                  <a:close/>
                  <a:moveTo>
                    <a:pt x="205596" y="19053"/>
                  </a:moveTo>
                  <a:cubicBezTo>
                    <a:pt x="102798" y="19053"/>
                    <a:pt x="18691" y="74584"/>
                    <a:pt x="18691" y="142878"/>
                  </a:cubicBezTo>
                  <a:cubicBezTo>
                    <a:pt x="18691" y="211173"/>
                    <a:pt x="102798" y="266703"/>
                    <a:pt x="205596" y="266703"/>
                  </a:cubicBezTo>
                  <a:cubicBezTo>
                    <a:pt x="303815" y="266703"/>
                    <a:pt x="384558" y="216221"/>
                    <a:pt x="391941" y="152403"/>
                  </a:cubicBezTo>
                  <a:lnTo>
                    <a:pt x="205596" y="152403"/>
                  </a:lnTo>
                  <a:cubicBezTo>
                    <a:pt x="201869" y="152417"/>
                    <a:pt x="198490" y="150171"/>
                    <a:pt x="196999" y="146688"/>
                  </a:cubicBezTo>
                  <a:cubicBezTo>
                    <a:pt x="195504" y="143223"/>
                    <a:pt x="196164" y="139185"/>
                    <a:pt x="198681" y="136401"/>
                  </a:cubicBezTo>
                  <a:lnTo>
                    <a:pt x="291573" y="33150"/>
                  </a:lnTo>
                  <a:cubicBezTo>
                    <a:pt x="263857" y="23717"/>
                    <a:pt x="234817" y="18956"/>
                    <a:pt x="205596" y="19053"/>
                  </a:cubicBezTo>
                  <a:close/>
                </a:path>
              </a:pathLst>
            </a:custGeom>
            <a:grpFill/>
            <a:ln w="9345" cap="flat">
              <a:noFill/>
              <a:prstDash val="solid"/>
              <a:miter/>
            </a:ln>
          </p:spPr>
          <p:txBody>
            <a:bodyPr rtlCol="0" anchor="ctr"/>
            <a:lstStyle/>
            <a:p>
              <a:endParaRPr lang="en-US"/>
            </a:p>
          </p:txBody>
        </p:sp>
        <p:sp>
          <p:nvSpPr>
            <p:cNvPr id="974" name="Freeform 973">
              <a:extLst>
                <a:ext uri="{FF2B5EF4-FFF2-40B4-BE49-F238E27FC236}">
                  <a16:creationId xmlns:a16="http://schemas.microsoft.com/office/drawing/2014/main" id="{E586F108-0D35-2548-AFEF-554B14698F73}"/>
                </a:ext>
              </a:extLst>
            </p:cNvPr>
            <p:cNvSpPr/>
            <p:nvPr/>
          </p:nvSpPr>
          <p:spPr>
            <a:xfrm>
              <a:off x="6104735" y="2199439"/>
              <a:ext cx="214941" cy="209578"/>
            </a:xfrm>
            <a:custGeom>
              <a:avLst/>
              <a:gdLst>
                <a:gd name="connsiteX0" fmla="*/ 205596 w 214941"/>
                <a:gd name="connsiteY0" fmla="*/ 209579 h 209578"/>
                <a:gd name="connsiteX1" fmla="*/ 121489 w 214941"/>
                <a:gd name="connsiteY1" fmla="*/ 209579 h 209578"/>
                <a:gd name="connsiteX2" fmla="*/ 121489 w 214941"/>
                <a:gd name="connsiteY2" fmla="*/ 190529 h 209578"/>
                <a:gd name="connsiteX3" fmla="*/ 196251 w 214941"/>
                <a:gd name="connsiteY3" fmla="*/ 190529 h 209578"/>
                <a:gd name="connsiteX4" fmla="*/ 196251 w 214941"/>
                <a:gd name="connsiteY4" fmla="*/ 123854 h 209578"/>
                <a:gd name="connsiteX5" fmla="*/ 114012 w 214941"/>
                <a:gd name="connsiteY5" fmla="*/ 20984 h 209578"/>
                <a:gd name="connsiteX6" fmla="*/ 18691 w 214941"/>
                <a:gd name="connsiteY6" fmla="*/ 127568 h 209578"/>
                <a:gd name="connsiteX7" fmla="*/ 18691 w 214941"/>
                <a:gd name="connsiteY7" fmla="*/ 161287 h 209578"/>
                <a:gd name="connsiteX8" fmla="*/ 0 w 214941"/>
                <a:gd name="connsiteY8" fmla="*/ 161287 h 209578"/>
                <a:gd name="connsiteX9" fmla="*/ 0 w 214941"/>
                <a:gd name="connsiteY9" fmla="*/ 123854 h 209578"/>
                <a:gd name="connsiteX10" fmla="*/ 2430 w 214941"/>
                <a:gd name="connsiteY10" fmla="*/ 117472 h 209578"/>
                <a:gd name="connsiteX11" fmla="*/ 104667 w 214941"/>
                <a:gd name="connsiteY11" fmla="*/ 3172 h 209578"/>
                <a:gd name="connsiteX12" fmla="*/ 115134 w 214941"/>
                <a:gd name="connsiteY12" fmla="*/ 695 h 209578"/>
                <a:gd name="connsiteX13" fmla="*/ 214942 w 214941"/>
                <a:gd name="connsiteY13" fmla="*/ 123854 h 209578"/>
                <a:gd name="connsiteX14" fmla="*/ 214942 w 214941"/>
                <a:gd name="connsiteY14" fmla="*/ 200054 h 209578"/>
                <a:gd name="connsiteX15" fmla="*/ 205596 w 214941"/>
                <a:gd name="connsiteY15" fmla="*/ 209579 h 20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4941" h="209578">
                  <a:moveTo>
                    <a:pt x="205596" y="209579"/>
                  </a:moveTo>
                  <a:lnTo>
                    <a:pt x="121489" y="209579"/>
                  </a:lnTo>
                  <a:lnTo>
                    <a:pt x="121489" y="190529"/>
                  </a:lnTo>
                  <a:lnTo>
                    <a:pt x="196251" y="190529"/>
                  </a:lnTo>
                  <a:lnTo>
                    <a:pt x="196251" y="123854"/>
                  </a:lnTo>
                  <a:cubicBezTo>
                    <a:pt x="196251" y="82991"/>
                    <a:pt x="164944" y="44034"/>
                    <a:pt x="114012" y="20984"/>
                  </a:cubicBezTo>
                  <a:lnTo>
                    <a:pt x="18691" y="127568"/>
                  </a:lnTo>
                  <a:lnTo>
                    <a:pt x="18691" y="161287"/>
                  </a:lnTo>
                  <a:lnTo>
                    <a:pt x="0" y="161287"/>
                  </a:lnTo>
                  <a:lnTo>
                    <a:pt x="0" y="123854"/>
                  </a:lnTo>
                  <a:cubicBezTo>
                    <a:pt x="6" y="121493"/>
                    <a:pt x="872" y="119219"/>
                    <a:pt x="2430" y="117472"/>
                  </a:cubicBezTo>
                  <a:lnTo>
                    <a:pt x="104667" y="3172"/>
                  </a:lnTo>
                  <a:cubicBezTo>
                    <a:pt x="107295" y="180"/>
                    <a:pt x="111482" y="-810"/>
                    <a:pt x="115134" y="695"/>
                  </a:cubicBezTo>
                  <a:cubicBezTo>
                    <a:pt x="176719" y="26318"/>
                    <a:pt x="214942" y="73562"/>
                    <a:pt x="214942" y="123854"/>
                  </a:cubicBezTo>
                  <a:lnTo>
                    <a:pt x="214942" y="200054"/>
                  </a:lnTo>
                  <a:cubicBezTo>
                    <a:pt x="214942" y="205314"/>
                    <a:pt x="210757" y="209579"/>
                    <a:pt x="205596" y="209579"/>
                  </a:cubicBezTo>
                  <a:close/>
                </a:path>
              </a:pathLst>
            </a:custGeom>
            <a:grpFill/>
            <a:ln w="9345" cap="flat">
              <a:noFill/>
              <a:prstDash val="solid"/>
              <a:miter/>
            </a:ln>
          </p:spPr>
          <p:txBody>
            <a:bodyPr rtlCol="0" anchor="ctr"/>
            <a:lstStyle/>
            <a:p>
              <a:endParaRPr lang="en-US"/>
            </a:p>
          </p:txBody>
        </p:sp>
        <p:sp>
          <p:nvSpPr>
            <p:cNvPr id="975" name="Freeform 974">
              <a:extLst>
                <a:ext uri="{FF2B5EF4-FFF2-40B4-BE49-F238E27FC236}">
                  <a16:creationId xmlns:a16="http://schemas.microsoft.com/office/drawing/2014/main" id="{FA32FFE6-F0D3-6E43-AC1F-58DB896F8366}"/>
                </a:ext>
              </a:extLst>
            </p:cNvPr>
            <p:cNvSpPr/>
            <p:nvPr/>
          </p:nvSpPr>
          <p:spPr>
            <a:xfrm>
              <a:off x="6114080" y="2313768"/>
              <a:ext cx="196250" cy="19050"/>
            </a:xfrm>
            <a:custGeom>
              <a:avLst/>
              <a:gdLst>
                <a:gd name="connsiteX0" fmla="*/ 0 w 196250"/>
                <a:gd name="connsiteY0" fmla="*/ 0 h 19050"/>
                <a:gd name="connsiteX1" fmla="*/ 196251 w 196250"/>
                <a:gd name="connsiteY1" fmla="*/ 0 h 19050"/>
                <a:gd name="connsiteX2" fmla="*/ 196251 w 196250"/>
                <a:gd name="connsiteY2" fmla="*/ 19050 h 19050"/>
                <a:gd name="connsiteX3" fmla="*/ 0 w 1962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6250" h="19050">
                  <a:moveTo>
                    <a:pt x="0" y="0"/>
                  </a:moveTo>
                  <a:lnTo>
                    <a:pt x="196251" y="0"/>
                  </a:lnTo>
                  <a:lnTo>
                    <a:pt x="196251" y="19050"/>
                  </a:lnTo>
                  <a:lnTo>
                    <a:pt x="0" y="19050"/>
                  </a:lnTo>
                  <a:close/>
                </a:path>
              </a:pathLst>
            </a:custGeom>
            <a:grpFill/>
            <a:ln w="9345" cap="flat">
              <a:noFill/>
              <a:prstDash val="solid"/>
              <a:miter/>
            </a:ln>
          </p:spPr>
          <p:txBody>
            <a:bodyPr rtlCol="0" anchor="ctr"/>
            <a:lstStyle/>
            <a:p>
              <a:endParaRPr lang="en-US"/>
            </a:p>
          </p:txBody>
        </p:sp>
      </p:grpSp>
      <p:grpSp>
        <p:nvGrpSpPr>
          <p:cNvPr id="976" name="Graphic 612">
            <a:extLst>
              <a:ext uri="{FF2B5EF4-FFF2-40B4-BE49-F238E27FC236}">
                <a16:creationId xmlns:a16="http://schemas.microsoft.com/office/drawing/2014/main" id="{64653528-4DC4-F045-85B7-321BB80B21C2}"/>
              </a:ext>
            </a:extLst>
          </p:cNvPr>
          <p:cNvGrpSpPr/>
          <p:nvPr userDrawn="1"/>
        </p:nvGrpSpPr>
        <p:grpSpPr>
          <a:xfrm>
            <a:off x="6985769" y="1325631"/>
            <a:ext cx="265411" cy="265248"/>
            <a:chOff x="6463801" y="3810500"/>
            <a:chExt cx="470192" cy="469903"/>
          </a:xfrm>
          <a:solidFill>
            <a:schemeClr val="accent1"/>
          </a:solidFill>
        </p:grpSpPr>
        <p:sp>
          <p:nvSpPr>
            <p:cNvPr id="977" name="Freeform 976">
              <a:extLst>
                <a:ext uri="{FF2B5EF4-FFF2-40B4-BE49-F238E27FC236}">
                  <a16:creationId xmlns:a16="http://schemas.microsoft.com/office/drawing/2014/main" id="{A97D5AAD-CB7E-534E-A29C-ED64E3ED83BA}"/>
                </a:ext>
              </a:extLst>
            </p:cNvPr>
            <p:cNvSpPr/>
            <p:nvPr/>
          </p:nvSpPr>
          <p:spPr>
            <a:xfrm>
              <a:off x="6473199" y="4036052"/>
              <a:ext cx="234950" cy="234950"/>
            </a:xfrm>
            <a:custGeom>
              <a:avLst/>
              <a:gdLst>
                <a:gd name="connsiteX0" fmla="*/ 234950 w 234950"/>
                <a:gd name="connsiteY0" fmla="*/ 234950 h 234950"/>
                <a:gd name="connsiteX1" fmla="*/ 216154 w 234950"/>
                <a:gd name="connsiteY1" fmla="*/ 234950 h 234950"/>
                <a:gd name="connsiteX2" fmla="*/ 216154 w 234950"/>
                <a:gd name="connsiteY2" fmla="*/ 18796 h 234950"/>
                <a:gd name="connsiteX3" fmla="*/ 0 w 234950"/>
                <a:gd name="connsiteY3" fmla="*/ 18796 h 234950"/>
                <a:gd name="connsiteX4" fmla="*/ 0 w 234950"/>
                <a:gd name="connsiteY4" fmla="*/ 0 h 234950"/>
                <a:gd name="connsiteX5" fmla="*/ 234950 w 234950"/>
                <a:gd name="connsiteY5" fmla="*/ 0 h 234950"/>
                <a:gd name="connsiteX6" fmla="*/ 234950 w 234950"/>
                <a:gd name="connsiteY6" fmla="*/ 234950 h 23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950" h="234950">
                  <a:moveTo>
                    <a:pt x="234950" y="234950"/>
                  </a:moveTo>
                  <a:lnTo>
                    <a:pt x="216154" y="234950"/>
                  </a:lnTo>
                  <a:lnTo>
                    <a:pt x="216154" y="18796"/>
                  </a:lnTo>
                  <a:lnTo>
                    <a:pt x="0" y="18796"/>
                  </a:lnTo>
                  <a:lnTo>
                    <a:pt x="0" y="0"/>
                  </a:lnTo>
                  <a:lnTo>
                    <a:pt x="234950" y="0"/>
                  </a:lnTo>
                  <a:lnTo>
                    <a:pt x="234950" y="234950"/>
                  </a:lnTo>
                  <a:close/>
                </a:path>
              </a:pathLst>
            </a:custGeom>
            <a:grpFill/>
            <a:ln w="9335" cap="flat">
              <a:noFill/>
              <a:prstDash val="solid"/>
              <a:miter/>
            </a:ln>
          </p:spPr>
          <p:txBody>
            <a:bodyPr rtlCol="0" anchor="ctr"/>
            <a:lstStyle/>
            <a:p>
              <a:endParaRPr lang="en-US"/>
            </a:p>
          </p:txBody>
        </p:sp>
        <p:sp>
          <p:nvSpPr>
            <p:cNvPr id="978" name="Freeform 977">
              <a:extLst>
                <a:ext uri="{FF2B5EF4-FFF2-40B4-BE49-F238E27FC236}">
                  <a16:creationId xmlns:a16="http://schemas.microsoft.com/office/drawing/2014/main" id="{1A7531CD-8E4F-D940-936B-52E4BBC09E92}"/>
                </a:ext>
              </a:extLst>
            </p:cNvPr>
            <p:cNvSpPr/>
            <p:nvPr/>
          </p:nvSpPr>
          <p:spPr>
            <a:xfrm rot="-2700000">
              <a:off x="6724173" y="3861218"/>
              <a:ext cx="82608" cy="18796"/>
            </a:xfrm>
            <a:custGeom>
              <a:avLst/>
              <a:gdLst>
                <a:gd name="connsiteX0" fmla="*/ 0 w 82608"/>
                <a:gd name="connsiteY0" fmla="*/ 0 h 18796"/>
                <a:gd name="connsiteX1" fmla="*/ 82608 w 82608"/>
                <a:gd name="connsiteY1" fmla="*/ 0 h 18796"/>
                <a:gd name="connsiteX2" fmla="*/ 82608 w 82608"/>
                <a:gd name="connsiteY2" fmla="*/ 18796 h 18796"/>
                <a:gd name="connsiteX3" fmla="*/ 0 w 82608"/>
                <a:gd name="connsiteY3" fmla="*/ 18796 h 18796"/>
              </a:gdLst>
              <a:ahLst/>
              <a:cxnLst>
                <a:cxn ang="0">
                  <a:pos x="connsiteX0" y="connsiteY0"/>
                </a:cxn>
                <a:cxn ang="0">
                  <a:pos x="connsiteX1" y="connsiteY1"/>
                </a:cxn>
                <a:cxn ang="0">
                  <a:pos x="connsiteX2" y="connsiteY2"/>
                </a:cxn>
                <a:cxn ang="0">
                  <a:pos x="connsiteX3" y="connsiteY3"/>
                </a:cxn>
              </a:cxnLst>
              <a:rect l="l" t="t" r="r" b="b"/>
              <a:pathLst>
                <a:path w="82608" h="18796">
                  <a:moveTo>
                    <a:pt x="0" y="0"/>
                  </a:moveTo>
                  <a:lnTo>
                    <a:pt x="82608" y="0"/>
                  </a:lnTo>
                  <a:lnTo>
                    <a:pt x="82608" y="18796"/>
                  </a:lnTo>
                  <a:lnTo>
                    <a:pt x="0" y="18796"/>
                  </a:lnTo>
                  <a:close/>
                </a:path>
              </a:pathLst>
            </a:custGeom>
            <a:grpFill/>
            <a:ln w="9335" cap="flat">
              <a:noFill/>
              <a:prstDash val="solid"/>
              <a:miter/>
            </a:ln>
          </p:spPr>
          <p:txBody>
            <a:bodyPr rtlCol="0" anchor="ctr"/>
            <a:lstStyle/>
            <a:p>
              <a:endParaRPr lang="en-US"/>
            </a:p>
          </p:txBody>
        </p:sp>
        <p:sp>
          <p:nvSpPr>
            <p:cNvPr id="979" name="Freeform 978">
              <a:extLst>
                <a:ext uri="{FF2B5EF4-FFF2-40B4-BE49-F238E27FC236}">
                  <a16:creationId xmlns:a16="http://schemas.microsoft.com/office/drawing/2014/main" id="{74A48EA4-3E2A-CD4F-B6B5-BC9250911597}"/>
                </a:ext>
              </a:extLst>
            </p:cNvPr>
            <p:cNvSpPr/>
            <p:nvPr/>
          </p:nvSpPr>
          <p:spPr>
            <a:xfrm rot="-2700000">
              <a:off x="6715262" y="3909927"/>
              <a:ext cx="144165" cy="18796"/>
            </a:xfrm>
            <a:custGeom>
              <a:avLst/>
              <a:gdLst>
                <a:gd name="connsiteX0" fmla="*/ 0 w 144165"/>
                <a:gd name="connsiteY0" fmla="*/ 0 h 18796"/>
                <a:gd name="connsiteX1" fmla="*/ 144165 w 144165"/>
                <a:gd name="connsiteY1" fmla="*/ 0 h 18796"/>
                <a:gd name="connsiteX2" fmla="*/ 144165 w 144165"/>
                <a:gd name="connsiteY2" fmla="*/ 18796 h 18796"/>
                <a:gd name="connsiteX3" fmla="*/ 0 w 144165"/>
                <a:gd name="connsiteY3" fmla="*/ 18796 h 18796"/>
              </a:gdLst>
              <a:ahLst/>
              <a:cxnLst>
                <a:cxn ang="0">
                  <a:pos x="connsiteX0" y="connsiteY0"/>
                </a:cxn>
                <a:cxn ang="0">
                  <a:pos x="connsiteX1" y="connsiteY1"/>
                </a:cxn>
                <a:cxn ang="0">
                  <a:pos x="connsiteX2" y="connsiteY2"/>
                </a:cxn>
                <a:cxn ang="0">
                  <a:pos x="connsiteX3" y="connsiteY3"/>
                </a:cxn>
              </a:cxnLst>
              <a:rect l="l" t="t" r="r" b="b"/>
              <a:pathLst>
                <a:path w="144165" h="18796">
                  <a:moveTo>
                    <a:pt x="0" y="0"/>
                  </a:moveTo>
                  <a:lnTo>
                    <a:pt x="144165" y="0"/>
                  </a:lnTo>
                  <a:lnTo>
                    <a:pt x="144165" y="18796"/>
                  </a:lnTo>
                  <a:lnTo>
                    <a:pt x="0" y="18796"/>
                  </a:lnTo>
                  <a:close/>
                </a:path>
              </a:pathLst>
            </a:custGeom>
            <a:grpFill/>
            <a:ln w="9335" cap="flat">
              <a:noFill/>
              <a:prstDash val="solid"/>
              <a:miter/>
            </a:ln>
          </p:spPr>
          <p:txBody>
            <a:bodyPr rtlCol="0" anchor="ctr"/>
            <a:lstStyle/>
            <a:p>
              <a:endParaRPr lang="en-US"/>
            </a:p>
          </p:txBody>
        </p:sp>
        <p:sp>
          <p:nvSpPr>
            <p:cNvPr id="980" name="Freeform 979">
              <a:extLst>
                <a:ext uri="{FF2B5EF4-FFF2-40B4-BE49-F238E27FC236}">
                  <a16:creationId xmlns:a16="http://schemas.microsoft.com/office/drawing/2014/main" id="{C79C2D55-942C-054B-B49C-24EFF149B9EF}"/>
                </a:ext>
              </a:extLst>
            </p:cNvPr>
            <p:cNvSpPr/>
            <p:nvPr/>
          </p:nvSpPr>
          <p:spPr>
            <a:xfrm rot="-2700000">
              <a:off x="6714433" y="3959894"/>
              <a:ext cx="186738" cy="18795"/>
            </a:xfrm>
            <a:custGeom>
              <a:avLst/>
              <a:gdLst>
                <a:gd name="connsiteX0" fmla="*/ 0 w 186738"/>
                <a:gd name="connsiteY0" fmla="*/ 0 h 18795"/>
                <a:gd name="connsiteX1" fmla="*/ 186738 w 186738"/>
                <a:gd name="connsiteY1" fmla="*/ 0 h 18795"/>
                <a:gd name="connsiteX2" fmla="*/ 186738 w 186738"/>
                <a:gd name="connsiteY2" fmla="*/ 18796 h 18795"/>
                <a:gd name="connsiteX3" fmla="*/ 0 w 186738"/>
                <a:gd name="connsiteY3" fmla="*/ 18796 h 18795"/>
              </a:gdLst>
              <a:ahLst/>
              <a:cxnLst>
                <a:cxn ang="0">
                  <a:pos x="connsiteX0" y="connsiteY0"/>
                </a:cxn>
                <a:cxn ang="0">
                  <a:pos x="connsiteX1" y="connsiteY1"/>
                </a:cxn>
                <a:cxn ang="0">
                  <a:pos x="connsiteX2" y="connsiteY2"/>
                </a:cxn>
                <a:cxn ang="0">
                  <a:pos x="connsiteX3" y="connsiteY3"/>
                </a:cxn>
              </a:cxnLst>
              <a:rect l="l" t="t" r="r" b="b"/>
              <a:pathLst>
                <a:path w="186738" h="18795">
                  <a:moveTo>
                    <a:pt x="0" y="0"/>
                  </a:moveTo>
                  <a:lnTo>
                    <a:pt x="186738" y="0"/>
                  </a:lnTo>
                  <a:lnTo>
                    <a:pt x="186738" y="18796"/>
                  </a:lnTo>
                  <a:lnTo>
                    <a:pt x="0" y="18796"/>
                  </a:lnTo>
                  <a:close/>
                </a:path>
              </a:pathLst>
            </a:custGeom>
            <a:grpFill/>
            <a:ln w="9335" cap="flat">
              <a:noFill/>
              <a:prstDash val="solid"/>
              <a:miter/>
            </a:ln>
          </p:spPr>
          <p:txBody>
            <a:bodyPr rtlCol="0" anchor="ctr"/>
            <a:lstStyle/>
            <a:p>
              <a:endParaRPr lang="en-US"/>
            </a:p>
          </p:txBody>
        </p:sp>
        <p:sp>
          <p:nvSpPr>
            <p:cNvPr id="981" name="Freeform 980">
              <a:extLst>
                <a:ext uri="{FF2B5EF4-FFF2-40B4-BE49-F238E27FC236}">
                  <a16:creationId xmlns:a16="http://schemas.microsoft.com/office/drawing/2014/main" id="{28EB6D51-766D-5A43-B5F6-EFA336345395}"/>
                </a:ext>
              </a:extLst>
            </p:cNvPr>
            <p:cNvSpPr/>
            <p:nvPr/>
          </p:nvSpPr>
          <p:spPr>
            <a:xfrm rot="-2700000">
              <a:off x="6751305" y="3998988"/>
              <a:ext cx="175836" cy="18796"/>
            </a:xfrm>
            <a:custGeom>
              <a:avLst/>
              <a:gdLst>
                <a:gd name="connsiteX0" fmla="*/ 0 w 175836"/>
                <a:gd name="connsiteY0" fmla="*/ 0 h 18796"/>
                <a:gd name="connsiteX1" fmla="*/ 175837 w 175836"/>
                <a:gd name="connsiteY1" fmla="*/ 0 h 18796"/>
                <a:gd name="connsiteX2" fmla="*/ 175837 w 175836"/>
                <a:gd name="connsiteY2" fmla="*/ 18796 h 18796"/>
                <a:gd name="connsiteX3" fmla="*/ 0 w 175836"/>
                <a:gd name="connsiteY3" fmla="*/ 18796 h 18796"/>
              </a:gdLst>
              <a:ahLst/>
              <a:cxnLst>
                <a:cxn ang="0">
                  <a:pos x="connsiteX0" y="connsiteY0"/>
                </a:cxn>
                <a:cxn ang="0">
                  <a:pos x="connsiteX1" y="connsiteY1"/>
                </a:cxn>
                <a:cxn ang="0">
                  <a:pos x="connsiteX2" y="connsiteY2"/>
                </a:cxn>
                <a:cxn ang="0">
                  <a:pos x="connsiteX3" y="connsiteY3"/>
                </a:cxn>
              </a:cxnLst>
              <a:rect l="l" t="t" r="r" b="b"/>
              <a:pathLst>
                <a:path w="175836" h="18796">
                  <a:moveTo>
                    <a:pt x="0" y="0"/>
                  </a:moveTo>
                  <a:lnTo>
                    <a:pt x="175837" y="0"/>
                  </a:lnTo>
                  <a:lnTo>
                    <a:pt x="175837" y="18796"/>
                  </a:lnTo>
                  <a:lnTo>
                    <a:pt x="0" y="18796"/>
                  </a:lnTo>
                  <a:close/>
                </a:path>
              </a:pathLst>
            </a:custGeom>
            <a:grpFill/>
            <a:ln w="9335" cap="flat">
              <a:noFill/>
              <a:prstDash val="solid"/>
              <a:miter/>
            </a:ln>
          </p:spPr>
          <p:txBody>
            <a:bodyPr rtlCol="0" anchor="ctr"/>
            <a:lstStyle/>
            <a:p>
              <a:endParaRPr lang="en-US"/>
            </a:p>
          </p:txBody>
        </p:sp>
        <p:sp>
          <p:nvSpPr>
            <p:cNvPr id="982" name="Freeform 981">
              <a:extLst>
                <a:ext uri="{FF2B5EF4-FFF2-40B4-BE49-F238E27FC236}">
                  <a16:creationId xmlns:a16="http://schemas.microsoft.com/office/drawing/2014/main" id="{9D1C4A7F-809B-5045-B8DF-7A7C69DF16F3}"/>
                </a:ext>
              </a:extLst>
            </p:cNvPr>
            <p:cNvSpPr/>
            <p:nvPr/>
          </p:nvSpPr>
          <p:spPr>
            <a:xfrm rot="-2700000">
              <a:off x="6790055" y="4042754"/>
              <a:ext cx="151589" cy="18796"/>
            </a:xfrm>
            <a:custGeom>
              <a:avLst/>
              <a:gdLst>
                <a:gd name="connsiteX0" fmla="*/ 0 w 151589"/>
                <a:gd name="connsiteY0" fmla="*/ 0 h 18796"/>
                <a:gd name="connsiteX1" fmla="*/ 151590 w 151589"/>
                <a:gd name="connsiteY1" fmla="*/ 0 h 18796"/>
                <a:gd name="connsiteX2" fmla="*/ 151590 w 151589"/>
                <a:gd name="connsiteY2" fmla="*/ 18796 h 18796"/>
                <a:gd name="connsiteX3" fmla="*/ 0 w 151589"/>
                <a:gd name="connsiteY3" fmla="*/ 18796 h 18796"/>
              </a:gdLst>
              <a:ahLst/>
              <a:cxnLst>
                <a:cxn ang="0">
                  <a:pos x="connsiteX0" y="connsiteY0"/>
                </a:cxn>
                <a:cxn ang="0">
                  <a:pos x="connsiteX1" y="connsiteY1"/>
                </a:cxn>
                <a:cxn ang="0">
                  <a:pos x="connsiteX2" y="connsiteY2"/>
                </a:cxn>
                <a:cxn ang="0">
                  <a:pos x="connsiteX3" y="connsiteY3"/>
                </a:cxn>
              </a:cxnLst>
              <a:rect l="l" t="t" r="r" b="b"/>
              <a:pathLst>
                <a:path w="151589" h="18796">
                  <a:moveTo>
                    <a:pt x="0" y="0"/>
                  </a:moveTo>
                  <a:lnTo>
                    <a:pt x="151590" y="0"/>
                  </a:lnTo>
                  <a:lnTo>
                    <a:pt x="151590" y="18796"/>
                  </a:lnTo>
                  <a:lnTo>
                    <a:pt x="0" y="18796"/>
                  </a:lnTo>
                  <a:close/>
                </a:path>
              </a:pathLst>
            </a:custGeom>
            <a:grpFill/>
            <a:ln w="9335" cap="flat">
              <a:noFill/>
              <a:prstDash val="solid"/>
              <a:miter/>
            </a:ln>
          </p:spPr>
          <p:txBody>
            <a:bodyPr rtlCol="0" anchor="ctr"/>
            <a:lstStyle/>
            <a:p>
              <a:endParaRPr lang="en-US"/>
            </a:p>
          </p:txBody>
        </p:sp>
        <p:sp>
          <p:nvSpPr>
            <p:cNvPr id="983" name="Freeform 982">
              <a:extLst>
                <a:ext uri="{FF2B5EF4-FFF2-40B4-BE49-F238E27FC236}">
                  <a16:creationId xmlns:a16="http://schemas.microsoft.com/office/drawing/2014/main" id="{EC72C838-488C-AB48-918E-4B544FF1B0FC}"/>
                </a:ext>
              </a:extLst>
            </p:cNvPr>
            <p:cNvSpPr/>
            <p:nvPr/>
          </p:nvSpPr>
          <p:spPr>
            <a:xfrm rot="-2700000">
              <a:off x="6831747" y="4093735"/>
              <a:ext cx="107419" cy="18795"/>
            </a:xfrm>
            <a:custGeom>
              <a:avLst/>
              <a:gdLst>
                <a:gd name="connsiteX0" fmla="*/ 0 w 107419"/>
                <a:gd name="connsiteY0" fmla="*/ 0 h 18795"/>
                <a:gd name="connsiteX1" fmla="*/ 107419 w 107419"/>
                <a:gd name="connsiteY1" fmla="*/ 0 h 18795"/>
                <a:gd name="connsiteX2" fmla="*/ 107419 w 107419"/>
                <a:gd name="connsiteY2" fmla="*/ 18796 h 18795"/>
                <a:gd name="connsiteX3" fmla="*/ 0 w 107419"/>
                <a:gd name="connsiteY3" fmla="*/ 18796 h 18795"/>
              </a:gdLst>
              <a:ahLst/>
              <a:cxnLst>
                <a:cxn ang="0">
                  <a:pos x="connsiteX0" y="connsiteY0"/>
                </a:cxn>
                <a:cxn ang="0">
                  <a:pos x="connsiteX1" y="connsiteY1"/>
                </a:cxn>
                <a:cxn ang="0">
                  <a:pos x="connsiteX2" y="connsiteY2"/>
                </a:cxn>
                <a:cxn ang="0">
                  <a:pos x="connsiteX3" y="connsiteY3"/>
                </a:cxn>
              </a:cxnLst>
              <a:rect l="l" t="t" r="r" b="b"/>
              <a:pathLst>
                <a:path w="107419" h="18795">
                  <a:moveTo>
                    <a:pt x="0" y="0"/>
                  </a:moveTo>
                  <a:lnTo>
                    <a:pt x="107419" y="0"/>
                  </a:lnTo>
                  <a:lnTo>
                    <a:pt x="107419" y="18796"/>
                  </a:lnTo>
                  <a:lnTo>
                    <a:pt x="0" y="18796"/>
                  </a:lnTo>
                  <a:close/>
                </a:path>
              </a:pathLst>
            </a:custGeom>
            <a:grpFill/>
            <a:ln w="9335" cap="flat">
              <a:noFill/>
              <a:prstDash val="solid"/>
              <a:miter/>
            </a:ln>
          </p:spPr>
          <p:txBody>
            <a:bodyPr rtlCol="0" anchor="ctr"/>
            <a:lstStyle/>
            <a:p>
              <a:endParaRPr lang="en-US"/>
            </a:p>
          </p:txBody>
        </p:sp>
        <p:sp>
          <p:nvSpPr>
            <p:cNvPr id="984" name="Freeform 983">
              <a:extLst>
                <a:ext uri="{FF2B5EF4-FFF2-40B4-BE49-F238E27FC236}">
                  <a16:creationId xmlns:a16="http://schemas.microsoft.com/office/drawing/2014/main" id="{73B544E9-6045-184E-AEA5-C19086001E46}"/>
                </a:ext>
              </a:extLst>
            </p:cNvPr>
            <p:cNvSpPr/>
            <p:nvPr/>
          </p:nvSpPr>
          <p:spPr>
            <a:xfrm>
              <a:off x="6463801" y="3810500"/>
              <a:ext cx="404114" cy="469903"/>
            </a:xfrm>
            <a:custGeom>
              <a:avLst/>
              <a:gdLst>
                <a:gd name="connsiteX0" fmla="*/ 234950 w 404114"/>
                <a:gd name="connsiteY0" fmla="*/ 469900 h 469903"/>
                <a:gd name="connsiteX1" fmla="*/ 0 w 404114"/>
                <a:gd name="connsiteY1" fmla="*/ 234950 h 469903"/>
                <a:gd name="connsiteX2" fmla="*/ 234950 w 404114"/>
                <a:gd name="connsiteY2" fmla="*/ 0 h 469903"/>
                <a:gd name="connsiteX3" fmla="*/ 244348 w 404114"/>
                <a:gd name="connsiteY3" fmla="*/ 9398 h 469903"/>
                <a:gd name="connsiteX4" fmla="*/ 244348 w 404114"/>
                <a:gd name="connsiteY4" fmla="*/ 231097 h 469903"/>
                <a:gd name="connsiteX5" fmla="*/ 401107 w 404114"/>
                <a:gd name="connsiteY5" fmla="*/ 387761 h 469903"/>
                <a:gd name="connsiteX6" fmla="*/ 404114 w 404114"/>
                <a:gd name="connsiteY6" fmla="*/ 394716 h 469903"/>
                <a:gd name="connsiteX7" fmla="*/ 401389 w 404114"/>
                <a:gd name="connsiteY7" fmla="*/ 401389 h 469903"/>
                <a:gd name="connsiteX8" fmla="*/ 234950 w 404114"/>
                <a:gd name="connsiteY8" fmla="*/ 469900 h 469903"/>
                <a:gd name="connsiteX9" fmla="*/ 225552 w 404114"/>
                <a:gd name="connsiteY9" fmla="*/ 18796 h 469903"/>
                <a:gd name="connsiteX10" fmla="*/ 19744 w 404114"/>
                <a:gd name="connsiteY10" fmla="*/ 244823 h 469903"/>
                <a:gd name="connsiteX11" fmla="*/ 245771 w 404114"/>
                <a:gd name="connsiteY11" fmla="*/ 450631 h 469903"/>
                <a:gd name="connsiteX12" fmla="*/ 380995 w 404114"/>
                <a:gd name="connsiteY12" fmla="*/ 394716 h 469903"/>
                <a:gd name="connsiteX13" fmla="*/ 228277 w 404114"/>
                <a:gd name="connsiteY13" fmla="*/ 241623 h 469903"/>
                <a:gd name="connsiteX14" fmla="*/ 225552 w 404114"/>
                <a:gd name="connsiteY14" fmla="*/ 234950 h 46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4114" h="469903">
                  <a:moveTo>
                    <a:pt x="234950" y="469900"/>
                  </a:moveTo>
                  <a:cubicBezTo>
                    <a:pt x="105191" y="469900"/>
                    <a:pt x="0" y="364709"/>
                    <a:pt x="0" y="234950"/>
                  </a:cubicBezTo>
                  <a:cubicBezTo>
                    <a:pt x="0" y="105191"/>
                    <a:pt x="105191" y="0"/>
                    <a:pt x="234950" y="0"/>
                  </a:cubicBezTo>
                  <a:cubicBezTo>
                    <a:pt x="240140" y="0"/>
                    <a:pt x="244348" y="4208"/>
                    <a:pt x="244348" y="9398"/>
                  </a:cubicBezTo>
                  <a:lnTo>
                    <a:pt x="244348" y="231097"/>
                  </a:lnTo>
                  <a:lnTo>
                    <a:pt x="401107" y="387761"/>
                  </a:lnTo>
                  <a:cubicBezTo>
                    <a:pt x="403041" y="389555"/>
                    <a:pt x="404132" y="392079"/>
                    <a:pt x="404114" y="394716"/>
                  </a:cubicBezTo>
                  <a:cubicBezTo>
                    <a:pt x="404128" y="397214"/>
                    <a:pt x="403148" y="399615"/>
                    <a:pt x="401389" y="401389"/>
                  </a:cubicBezTo>
                  <a:cubicBezTo>
                    <a:pt x="357297" y="445555"/>
                    <a:pt x="297357" y="470228"/>
                    <a:pt x="234950" y="469900"/>
                  </a:cubicBezTo>
                  <a:close/>
                  <a:moveTo>
                    <a:pt x="225552" y="18796"/>
                  </a:moveTo>
                  <a:cubicBezTo>
                    <a:pt x="106304" y="24379"/>
                    <a:pt x="14161" y="125575"/>
                    <a:pt x="19744" y="244823"/>
                  </a:cubicBezTo>
                  <a:cubicBezTo>
                    <a:pt x="25328" y="364071"/>
                    <a:pt x="126524" y="456214"/>
                    <a:pt x="245771" y="450631"/>
                  </a:cubicBezTo>
                  <a:cubicBezTo>
                    <a:pt x="295976" y="448280"/>
                    <a:pt x="343792" y="428508"/>
                    <a:pt x="380995" y="394716"/>
                  </a:cubicBezTo>
                  <a:lnTo>
                    <a:pt x="228277" y="241623"/>
                  </a:lnTo>
                  <a:cubicBezTo>
                    <a:pt x="226518" y="239849"/>
                    <a:pt x="225538" y="237448"/>
                    <a:pt x="225552" y="234950"/>
                  </a:cubicBezTo>
                  <a:close/>
                </a:path>
              </a:pathLst>
            </a:custGeom>
            <a:grpFill/>
            <a:ln w="9335" cap="flat">
              <a:noFill/>
              <a:prstDash val="solid"/>
              <a:miter/>
            </a:ln>
          </p:spPr>
          <p:txBody>
            <a:bodyPr rtlCol="0" anchor="ctr"/>
            <a:lstStyle/>
            <a:p>
              <a:endParaRPr lang="en-US"/>
            </a:p>
          </p:txBody>
        </p:sp>
        <p:sp>
          <p:nvSpPr>
            <p:cNvPr id="985" name="Freeform 984">
              <a:extLst>
                <a:ext uri="{FF2B5EF4-FFF2-40B4-BE49-F238E27FC236}">
                  <a16:creationId xmlns:a16="http://schemas.microsoft.com/office/drawing/2014/main" id="{13EEBB5D-FAAE-4A43-8192-5AC6EF50D468}"/>
                </a:ext>
              </a:extLst>
            </p:cNvPr>
            <p:cNvSpPr/>
            <p:nvPr/>
          </p:nvSpPr>
          <p:spPr>
            <a:xfrm>
              <a:off x="6726943" y="3813558"/>
              <a:ext cx="207049" cy="371827"/>
            </a:xfrm>
            <a:custGeom>
              <a:avLst/>
              <a:gdLst>
                <a:gd name="connsiteX0" fmla="*/ 155444 w 207049"/>
                <a:gd name="connsiteY0" fmla="*/ 371828 h 371827"/>
                <a:gd name="connsiteX1" fmla="*/ 148865 w 207049"/>
                <a:gd name="connsiteY1" fmla="*/ 369008 h 371827"/>
                <a:gd name="connsiteX2" fmla="*/ 2726 w 207049"/>
                <a:gd name="connsiteY2" fmla="*/ 222964 h 371827"/>
                <a:gd name="connsiteX3" fmla="*/ 1 w 207049"/>
                <a:gd name="connsiteY3" fmla="*/ 216291 h 371827"/>
                <a:gd name="connsiteX4" fmla="*/ 1 w 207049"/>
                <a:gd name="connsiteY4" fmla="*/ 9535 h 371827"/>
                <a:gd name="connsiteX5" fmla="*/ 9261 w 207049"/>
                <a:gd name="connsiteY5" fmla="*/ 1 h 371827"/>
                <a:gd name="connsiteX6" fmla="*/ 10997 w 207049"/>
                <a:gd name="connsiteY6" fmla="*/ 137 h 371827"/>
                <a:gd name="connsiteX7" fmla="*/ 203851 w 207049"/>
                <a:gd name="connsiteY7" fmla="*/ 269731 h 371827"/>
                <a:gd name="connsiteX8" fmla="*/ 163150 w 207049"/>
                <a:gd name="connsiteY8" fmla="*/ 367881 h 371827"/>
                <a:gd name="connsiteX9" fmla="*/ 156290 w 207049"/>
                <a:gd name="connsiteY9" fmla="*/ 371734 h 371827"/>
                <a:gd name="connsiteX10" fmla="*/ 18797 w 207049"/>
                <a:gd name="connsiteY10" fmla="*/ 212438 h 371827"/>
                <a:gd name="connsiteX11" fmla="*/ 154034 w 207049"/>
                <a:gd name="connsiteY11" fmla="*/ 347675 h 371827"/>
                <a:gd name="connsiteX12" fmla="*/ 88480 w 207049"/>
                <a:gd name="connsiteY12" fmla="*/ 50051 h 371827"/>
                <a:gd name="connsiteX13" fmla="*/ 18797 w 207049"/>
                <a:gd name="connsiteY13" fmla="*/ 21188 h 37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049" h="371827">
                  <a:moveTo>
                    <a:pt x="155444" y="371828"/>
                  </a:moveTo>
                  <a:cubicBezTo>
                    <a:pt x="152965" y="371793"/>
                    <a:pt x="150601" y="370779"/>
                    <a:pt x="148865" y="369008"/>
                  </a:cubicBezTo>
                  <a:lnTo>
                    <a:pt x="2726" y="222964"/>
                  </a:lnTo>
                  <a:cubicBezTo>
                    <a:pt x="967" y="221190"/>
                    <a:pt x="-13" y="218789"/>
                    <a:pt x="1" y="216291"/>
                  </a:cubicBezTo>
                  <a:lnTo>
                    <a:pt x="1" y="9535"/>
                  </a:lnTo>
                  <a:cubicBezTo>
                    <a:pt x="-75" y="4345"/>
                    <a:pt x="4071" y="77"/>
                    <a:pt x="9261" y="1"/>
                  </a:cubicBezTo>
                  <a:cubicBezTo>
                    <a:pt x="9843" y="-7"/>
                    <a:pt x="10424" y="38"/>
                    <a:pt x="10997" y="137"/>
                  </a:cubicBezTo>
                  <a:cubicBezTo>
                    <a:pt x="138698" y="21328"/>
                    <a:pt x="225042" y="142030"/>
                    <a:pt x="203851" y="269731"/>
                  </a:cubicBezTo>
                  <a:cubicBezTo>
                    <a:pt x="197976" y="305132"/>
                    <a:pt x="184052" y="338711"/>
                    <a:pt x="163150" y="367881"/>
                  </a:cubicBezTo>
                  <a:cubicBezTo>
                    <a:pt x="161537" y="370107"/>
                    <a:pt x="159030" y="371515"/>
                    <a:pt x="156290" y="371734"/>
                  </a:cubicBezTo>
                  <a:close/>
                  <a:moveTo>
                    <a:pt x="18797" y="212438"/>
                  </a:moveTo>
                  <a:lnTo>
                    <a:pt x="154034" y="347675"/>
                  </a:lnTo>
                  <a:cubicBezTo>
                    <a:pt x="218118" y="247386"/>
                    <a:pt x="188768" y="114136"/>
                    <a:pt x="88480" y="50051"/>
                  </a:cubicBezTo>
                  <a:cubicBezTo>
                    <a:pt x="67129" y="36409"/>
                    <a:pt x="43541" y="26638"/>
                    <a:pt x="18797" y="21188"/>
                  </a:cubicBezTo>
                  <a:close/>
                </a:path>
              </a:pathLst>
            </a:custGeom>
            <a:grpFill/>
            <a:ln w="9335" cap="flat">
              <a:noFill/>
              <a:prstDash val="solid"/>
              <a:miter/>
            </a:ln>
          </p:spPr>
          <p:txBody>
            <a:bodyPr rtlCol="0" anchor="ctr"/>
            <a:lstStyle/>
            <a:p>
              <a:endParaRPr lang="en-US"/>
            </a:p>
          </p:txBody>
        </p:sp>
      </p:grpSp>
      <p:grpSp>
        <p:nvGrpSpPr>
          <p:cNvPr id="986" name="Graphic 624">
            <a:extLst>
              <a:ext uri="{FF2B5EF4-FFF2-40B4-BE49-F238E27FC236}">
                <a16:creationId xmlns:a16="http://schemas.microsoft.com/office/drawing/2014/main" id="{ADA98455-A4EC-F048-90CB-83B17FAA4129}"/>
              </a:ext>
            </a:extLst>
          </p:cNvPr>
          <p:cNvGrpSpPr/>
          <p:nvPr userDrawn="1"/>
        </p:nvGrpSpPr>
        <p:grpSpPr>
          <a:xfrm>
            <a:off x="6054375" y="3516383"/>
            <a:ext cx="291771" cy="212914"/>
            <a:chOff x="6936412" y="5230188"/>
            <a:chExt cx="469900" cy="342900"/>
          </a:xfrm>
          <a:solidFill>
            <a:schemeClr val="accent1"/>
          </a:solidFill>
        </p:grpSpPr>
        <p:sp>
          <p:nvSpPr>
            <p:cNvPr id="987" name="Freeform 986">
              <a:extLst>
                <a:ext uri="{FF2B5EF4-FFF2-40B4-BE49-F238E27FC236}">
                  <a16:creationId xmlns:a16="http://schemas.microsoft.com/office/drawing/2014/main" id="{956C1EF4-B6A7-F849-BCA9-F9C489968B52}"/>
                </a:ext>
              </a:extLst>
            </p:cNvPr>
            <p:cNvSpPr/>
            <p:nvPr/>
          </p:nvSpPr>
          <p:spPr>
            <a:xfrm rot="-2700000">
              <a:off x="7260773" y="5325508"/>
              <a:ext cx="103096" cy="19050"/>
            </a:xfrm>
            <a:custGeom>
              <a:avLst/>
              <a:gdLst>
                <a:gd name="connsiteX0" fmla="*/ 0 w 103096"/>
                <a:gd name="connsiteY0" fmla="*/ 0 h 19050"/>
                <a:gd name="connsiteX1" fmla="*/ 103096 w 103096"/>
                <a:gd name="connsiteY1" fmla="*/ 0 h 19050"/>
                <a:gd name="connsiteX2" fmla="*/ 103096 w 103096"/>
                <a:gd name="connsiteY2" fmla="*/ 19050 h 19050"/>
                <a:gd name="connsiteX3" fmla="*/ 0 w 103096"/>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03096" h="19050">
                  <a:moveTo>
                    <a:pt x="0" y="0"/>
                  </a:moveTo>
                  <a:lnTo>
                    <a:pt x="103096" y="0"/>
                  </a:lnTo>
                  <a:lnTo>
                    <a:pt x="103096" y="19050"/>
                  </a:lnTo>
                  <a:lnTo>
                    <a:pt x="0" y="19050"/>
                  </a:lnTo>
                  <a:close/>
                </a:path>
              </a:pathLst>
            </a:custGeom>
            <a:grpFill/>
            <a:ln w="9335" cap="flat">
              <a:noFill/>
              <a:prstDash val="solid"/>
              <a:miter/>
            </a:ln>
          </p:spPr>
          <p:txBody>
            <a:bodyPr rtlCol="0" anchor="ctr"/>
            <a:lstStyle/>
            <a:p>
              <a:endParaRPr lang="en-US"/>
            </a:p>
          </p:txBody>
        </p:sp>
        <p:sp>
          <p:nvSpPr>
            <p:cNvPr id="988" name="Freeform 987">
              <a:extLst>
                <a:ext uri="{FF2B5EF4-FFF2-40B4-BE49-F238E27FC236}">
                  <a16:creationId xmlns:a16="http://schemas.microsoft.com/office/drawing/2014/main" id="{9D14DCBE-9016-3A4D-A128-86F0BEC95DCB}"/>
                </a:ext>
              </a:extLst>
            </p:cNvPr>
            <p:cNvSpPr/>
            <p:nvPr/>
          </p:nvSpPr>
          <p:spPr>
            <a:xfrm>
              <a:off x="7143168" y="5382588"/>
              <a:ext cx="84582" cy="19050"/>
            </a:xfrm>
            <a:custGeom>
              <a:avLst/>
              <a:gdLst>
                <a:gd name="connsiteX0" fmla="*/ 0 w 84582"/>
                <a:gd name="connsiteY0" fmla="*/ 0 h 19050"/>
                <a:gd name="connsiteX1" fmla="*/ 84582 w 84582"/>
                <a:gd name="connsiteY1" fmla="*/ 0 h 19050"/>
                <a:gd name="connsiteX2" fmla="*/ 84582 w 84582"/>
                <a:gd name="connsiteY2" fmla="*/ 19050 h 19050"/>
                <a:gd name="connsiteX3" fmla="*/ 0 w 84582"/>
                <a:gd name="connsiteY3" fmla="*/ 19050 h 19050"/>
              </a:gdLst>
              <a:ahLst/>
              <a:cxnLst>
                <a:cxn ang="0">
                  <a:pos x="connsiteX0" y="connsiteY0"/>
                </a:cxn>
                <a:cxn ang="0">
                  <a:pos x="connsiteX1" y="connsiteY1"/>
                </a:cxn>
                <a:cxn ang="0">
                  <a:pos x="connsiteX2" y="connsiteY2"/>
                </a:cxn>
                <a:cxn ang="0">
                  <a:pos x="connsiteX3" y="connsiteY3"/>
                </a:cxn>
              </a:cxnLst>
              <a:rect l="l" t="t" r="r" b="b"/>
              <a:pathLst>
                <a:path w="84582" h="19050">
                  <a:moveTo>
                    <a:pt x="0" y="0"/>
                  </a:moveTo>
                  <a:lnTo>
                    <a:pt x="84582" y="0"/>
                  </a:lnTo>
                  <a:lnTo>
                    <a:pt x="84582" y="19050"/>
                  </a:lnTo>
                  <a:lnTo>
                    <a:pt x="0" y="19050"/>
                  </a:lnTo>
                  <a:close/>
                </a:path>
              </a:pathLst>
            </a:custGeom>
            <a:grpFill/>
            <a:ln w="9335" cap="flat">
              <a:noFill/>
              <a:prstDash val="solid"/>
              <a:miter/>
            </a:ln>
          </p:spPr>
          <p:txBody>
            <a:bodyPr rtlCol="0" anchor="ctr"/>
            <a:lstStyle/>
            <a:p>
              <a:endParaRPr lang="en-US"/>
            </a:p>
          </p:txBody>
        </p:sp>
        <p:sp>
          <p:nvSpPr>
            <p:cNvPr id="989" name="Freeform 988">
              <a:extLst>
                <a:ext uri="{FF2B5EF4-FFF2-40B4-BE49-F238E27FC236}">
                  <a16:creationId xmlns:a16="http://schemas.microsoft.com/office/drawing/2014/main" id="{7A487DD4-85A7-8B4E-8475-F2F20FB4ACBB}"/>
                </a:ext>
              </a:extLst>
            </p:cNvPr>
            <p:cNvSpPr/>
            <p:nvPr/>
          </p:nvSpPr>
          <p:spPr>
            <a:xfrm rot="-2700000">
              <a:off x="7018323" y="5435013"/>
              <a:ext cx="89844" cy="19050"/>
            </a:xfrm>
            <a:custGeom>
              <a:avLst/>
              <a:gdLst>
                <a:gd name="connsiteX0" fmla="*/ 0 w 89844"/>
                <a:gd name="connsiteY0" fmla="*/ 0 h 19050"/>
                <a:gd name="connsiteX1" fmla="*/ 89845 w 89844"/>
                <a:gd name="connsiteY1" fmla="*/ 0 h 19050"/>
                <a:gd name="connsiteX2" fmla="*/ 89845 w 89844"/>
                <a:gd name="connsiteY2" fmla="*/ 19050 h 19050"/>
                <a:gd name="connsiteX3" fmla="*/ 0 w 89844"/>
                <a:gd name="connsiteY3" fmla="*/ 19050 h 19050"/>
              </a:gdLst>
              <a:ahLst/>
              <a:cxnLst>
                <a:cxn ang="0">
                  <a:pos x="connsiteX0" y="connsiteY0"/>
                </a:cxn>
                <a:cxn ang="0">
                  <a:pos x="connsiteX1" y="connsiteY1"/>
                </a:cxn>
                <a:cxn ang="0">
                  <a:pos x="connsiteX2" y="connsiteY2"/>
                </a:cxn>
                <a:cxn ang="0">
                  <a:pos x="connsiteX3" y="connsiteY3"/>
                </a:cxn>
              </a:cxnLst>
              <a:rect l="l" t="t" r="r" b="b"/>
              <a:pathLst>
                <a:path w="89844" h="19050">
                  <a:moveTo>
                    <a:pt x="0" y="0"/>
                  </a:moveTo>
                  <a:lnTo>
                    <a:pt x="89845" y="0"/>
                  </a:lnTo>
                  <a:lnTo>
                    <a:pt x="89845" y="19050"/>
                  </a:lnTo>
                  <a:lnTo>
                    <a:pt x="0" y="19050"/>
                  </a:lnTo>
                  <a:close/>
                </a:path>
              </a:pathLst>
            </a:custGeom>
            <a:grpFill/>
            <a:ln w="9335" cap="flat">
              <a:noFill/>
              <a:prstDash val="solid"/>
              <a:miter/>
            </a:ln>
          </p:spPr>
          <p:txBody>
            <a:bodyPr rtlCol="0" anchor="ctr"/>
            <a:lstStyle/>
            <a:p>
              <a:endParaRPr lang="en-US"/>
            </a:p>
          </p:txBody>
        </p:sp>
        <p:sp>
          <p:nvSpPr>
            <p:cNvPr id="990" name="Freeform 989">
              <a:extLst>
                <a:ext uri="{FF2B5EF4-FFF2-40B4-BE49-F238E27FC236}">
                  <a16:creationId xmlns:a16="http://schemas.microsoft.com/office/drawing/2014/main" id="{D83D0E3F-CC22-8C45-AFC0-D05F6BA19ED4}"/>
                </a:ext>
              </a:extLst>
            </p:cNvPr>
            <p:cNvSpPr/>
            <p:nvPr/>
          </p:nvSpPr>
          <p:spPr>
            <a:xfrm>
              <a:off x="6974004" y="5458788"/>
              <a:ext cx="75184" cy="76200"/>
            </a:xfrm>
            <a:custGeom>
              <a:avLst/>
              <a:gdLst>
                <a:gd name="connsiteX0" fmla="*/ 37592 w 75184"/>
                <a:gd name="connsiteY0" fmla="*/ 76200 h 76200"/>
                <a:gd name="connsiteX1" fmla="*/ 0 w 75184"/>
                <a:gd name="connsiteY1" fmla="*/ 38100 h 76200"/>
                <a:gd name="connsiteX2" fmla="*/ 37592 w 75184"/>
                <a:gd name="connsiteY2" fmla="*/ 0 h 76200"/>
                <a:gd name="connsiteX3" fmla="*/ 75184 w 75184"/>
                <a:gd name="connsiteY3" fmla="*/ 38100 h 76200"/>
                <a:gd name="connsiteX4" fmla="*/ 37592 w 75184"/>
                <a:gd name="connsiteY4" fmla="*/ 76200 h 76200"/>
                <a:gd name="connsiteX5" fmla="*/ 37592 w 75184"/>
                <a:gd name="connsiteY5" fmla="*/ 19050 h 76200"/>
                <a:gd name="connsiteX6" fmla="*/ 18796 w 75184"/>
                <a:gd name="connsiteY6" fmla="*/ 38100 h 76200"/>
                <a:gd name="connsiteX7" fmla="*/ 37592 w 75184"/>
                <a:gd name="connsiteY7" fmla="*/ 57150 h 76200"/>
                <a:gd name="connsiteX8" fmla="*/ 56388 w 75184"/>
                <a:gd name="connsiteY8" fmla="*/ 38100 h 76200"/>
                <a:gd name="connsiteX9" fmla="*/ 37592 w 75184"/>
                <a:gd name="connsiteY9" fmla="*/ 1905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184" h="76200">
                  <a:moveTo>
                    <a:pt x="37592" y="76200"/>
                  </a:moveTo>
                  <a:cubicBezTo>
                    <a:pt x="16831" y="76200"/>
                    <a:pt x="0" y="59142"/>
                    <a:pt x="0" y="38100"/>
                  </a:cubicBezTo>
                  <a:cubicBezTo>
                    <a:pt x="0" y="17058"/>
                    <a:pt x="16831" y="0"/>
                    <a:pt x="37592" y="0"/>
                  </a:cubicBezTo>
                  <a:cubicBezTo>
                    <a:pt x="58353" y="0"/>
                    <a:pt x="75184" y="17058"/>
                    <a:pt x="75184" y="38100"/>
                  </a:cubicBezTo>
                  <a:cubicBezTo>
                    <a:pt x="75184" y="59142"/>
                    <a:pt x="58353" y="76200"/>
                    <a:pt x="37592" y="76200"/>
                  </a:cubicBezTo>
                  <a:close/>
                  <a:moveTo>
                    <a:pt x="37592" y="19050"/>
                  </a:moveTo>
                  <a:cubicBezTo>
                    <a:pt x="27211" y="19050"/>
                    <a:pt x="18796" y="27579"/>
                    <a:pt x="18796" y="38100"/>
                  </a:cubicBezTo>
                  <a:cubicBezTo>
                    <a:pt x="18796" y="48621"/>
                    <a:pt x="27211" y="57150"/>
                    <a:pt x="37592" y="57150"/>
                  </a:cubicBezTo>
                  <a:cubicBezTo>
                    <a:pt x="47973" y="57150"/>
                    <a:pt x="56388" y="48621"/>
                    <a:pt x="56388" y="38100"/>
                  </a:cubicBezTo>
                  <a:cubicBezTo>
                    <a:pt x="56388" y="27579"/>
                    <a:pt x="47973" y="19050"/>
                    <a:pt x="37592" y="19050"/>
                  </a:cubicBezTo>
                  <a:close/>
                </a:path>
              </a:pathLst>
            </a:custGeom>
            <a:grpFill/>
            <a:ln w="9335" cap="flat">
              <a:noFill/>
              <a:prstDash val="solid"/>
              <a:miter/>
            </a:ln>
          </p:spPr>
          <p:txBody>
            <a:bodyPr rtlCol="0" anchor="ctr"/>
            <a:lstStyle/>
            <a:p>
              <a:endParaRPr lang="en-US"/>
            </a:p>
          </p:txBody>
        </p:sp>
        <p:sp>
          <p:nvSpPr>
            <p:cNvPr id="991" name="Freeform 990">
              <a:extLst>
                <a:ext uri="{FF2B5EF4-FFF2-40B4-BE49-F238E27FC236}">
                  <a16:creationId xmlns:a16="http://schemas.microsoft.com/office/drawing/2014/main" id="{724EAAF0-2EBF-7B4D-A3C6-D12A266B9767}"/>
                </a:ext>
              </a:extLst>
            </p:cNvPr>
            <p:cNvSpPr/>
            <p:nvPr/>
          </p:nvSpPr>
          <p:spPr>
            <a:xfrm>
              <a:off x="7077382" y="5354013"/>
              <a:ext cx="75184" cy="76200"/>
            </a:xfrm>
            <a:custGeom>
              <a:avLst/>
              <a:gdLst>
                <a:gd name="connsiteX0" fmla="*/ 37592 w 75184"/>
                <a:gd name="connsiteY0" fmla="*/ 76200 h 76200"/>
                <a:gd name="connsiteX1" fmla="*/ 0 w 75184"/>
                <a:gd name="connsiteY1" fmla="*/ 38100 h 76200"/>
                <a:gd name="connsiteX2" fmla="*/ 37592 w 75184"/>
                <a:gd name="connsiteY2" fmla="*/ 0 h 76200"/>
                <a:gd name="connsiteX3" fmla="*/ 75184 w 75184"/>
                <a:gd name="connsiteY3" fmla="*/ 38100 h 76200"/>
                <a:gd name="connsiteX4" fmla="*/ 37592 w 75184"/>
                <a:gd name="connsiteY4" fmla="*/ 76200 h 76200"/>
                <a:gd name="connsiteX5" fmla="*/ 37592 w 75184"/>
                <a:gd name="connsiteY5" fmla="*/ 19050 h 76200"/>
                <a:gd name="connsiteX6" fmla="*/ 18796 w 75184"/>
                <a:gd name="connsiteY6" fmla="*/ 38100 h 76200"/>
                <a:gd name="connsiteX7" fmla="*/ 37592 w 75184"/>
                <a:gd name="connsiteY7" fmla="*/ 57150 h 76200"/>
                <a:gd name="connsiteX8" fmla="*/ 56388 w 75184"/>
                <a:gd name="connsiteY8" fmla="*/ 38100 h 76200"/>
                <a:gd name="connsiteX9" fmla="*/ 37592 w 75184"/>
                <a:gd name="connsiteY9" fmla="*/ 1905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184" h="76200">
                  <a:moveTo>
                    <a:pt x="37592" y="76200"/>
                  </a:moveTo>
                  <a:cubicBezTo>
                    <a:pt x="16831" y="76200"/>
                    <a:pt x="0" y="59142"/>
                    <a:pt x="0" y="38100"/>
                  </a:cubicBezTo>
                  <a:cubicBezTo>
                    <a:pt x="0" y="17058"/>
                    <a:pt x="16831" y="0"/>
                    <a:pt x="37592" y="0"/>
                  </a:cubicBezTo>
                  <a:cubicBezTo>
                    <a:pt x="58353" y="0"/>
                    <a:pt x="75184" y="17058"/>
                    <a:pt x="75184" y="38100"/>
                  </a:cubicBezTo>
                  <a:cubicBezTo>
                    <a:pt x="75184" y="59142"/>
                    <a:pt x="58353" y="76200"/>
                    <a:pt x="37592" y="76200"/>
                  </a:cubicBezTo>
                  <a:close/>
                  <a:moveTo>
                    <a:pt x="37592" y="19050"/>
                  </a:moveTo>
                  <a:cubicBezTo>
                    <a:pt x="27211" y="19050"/>
                    <a:pt x="18796" y="27579"/>
                    <a:pt x="18796" y="38100"/>
                  </a:cubicBezTo>
                  <a:cubicBezTo>
                    <a:pt x="18796" y="48621"/>
                    <a:pt x="27211" y="57150"/>
                    <a:pt x="37592" y="57150"/>
                  </a:cubicBezTo>
                  <a:cubicBezTo>
                    <a:pt x="47973" y="57150"/>
                    <a:pt x="56388" y="48621"/>
                    <a:pt x="56388" y="38100"/>
                  </a:cubicBezTo>
                  <a:cubicBezTo>
                    <a:pt x="56388" y="27579"/>
                    <a:pt x="47973" y="19050"/>
                    <a:pt x="37592" y="19050"/>
                  </a:cubicBezTo>
                  <a:close/>
                </a:path>
              </a:pathLst>
            </a:custGeom>
            <a:grpFill/>
            <a:ln w="9335" cap="flat">
              <a:noFill/>
              <a:prstDash val="solid"/>
              <a:miter/>
            </a:ln>
          </p:spPr>
          <p:txBody>
            <a:bodyPr rtlCol="0" anchor="ctr"/>
            <a:lstStyle/>
            <a:p>
              <a:endParaRPr lang="en-US"/>
            </a:p>
          </p:txBody>
        </p:sp>
        <p:sp>
          <p:nvSpPr>
            <p:cNvPr id="992" name="Freeform 991">
              <a:extLst>
                <a:ext uri="{FF2B5EF4-FFF2-40B4-BE49-F238E27FC236}">
                  <a16:creationId xmlns:a16="http://schemas.microsoft.com/office/drawing/2014/main" id="{D2C0D0A1-AA8C-ED41-B31C-6D731F4FE914}"/>
                </a:ext>
              </a:extLst>
            </p:cNvPr>
            <p:cNvSpPr/>
            <p:nvPr/>
          </p:nvSpPr>
          <p:spPr>
            <a:xfrm>
              <a:off x="7218352" y="5354013"/>
              <a:ext cx="75184" cy="76200"/>
            </a:xfrm>
            <a:custGeom>
              <a:avLst/>
              <a:gdLst>
                <a:gd name="connsiteX0" fmla="*/ 37592 w 75184"/>
                <a:gd name="connsiteY0" fmla="*/ 76200 h 76200"/>
                <a:gd name="connsiteX1" fmla="*/ 0 w 75184"/>
                <a:gd name="connsiteY1" fmla="*/ 38100 h 76200"/>
                <a:gd name="connsiteX2" fmla="*/ 37592 w 75184"/>
                <a:gd name="connsiteY2" fmla="*/ 0 h 76200"/>
                <a:gd name="connsiteX3" fmla="*/ 75184 w 75184"/>
                <a:gd name="connsiteY3" fmla="*/ 38100 h 76200"/>
                <a:gd name="connsiteX4" fmla="*/ 37592 w 75184"/>
                <a:gd name="connsiteY4" fmla="*/ 76200 h 76200"/>
                <a:gd name="connsiteX5" fmla="*/ 37592 w 75184"/>
                <a:gd name="connsiteY5" fmla="*/ 19050 h 76200"/>
                <a:gd name="connsiteX6" fmla="*/ 18796 w 75184"/>
                <a:gd name="connsiteY6" fmla="*/ 38100 h 76200"/>
                <a:gd name="connsiteX7" fmla="*/ 37592 w 75184"/>
                <a:gd name="connsiteY7" fmla="*/ 57150 h 76200"/>
                <a:gd name="connsiteX8" fmla="*/ 56388 w 75184"/>
                <a:gd name="connsiteY8" fmla="*/ 38100 h 76200"/>
                <a:gd name="connsiteX9" fmla="*/ 37592 w 75184"/>
                <a:gd name="connsiteY9" fmla="*/ 1905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184" h="76200">
                  <a:moveTo>
                    <a:pt x="37592" y="76200"/>
                  </a:moveTo>
                  <a:cubicBezTo>
                    <a:pt x="16831" y="76200"/>
                    <a:pt x="0" y="59142"/>
                    <a:pt x="0" y="38100"/>
                  </a:cubicBezTo>
                  <a:cubicBezTo>
                    <a:pt x="0" y="17058"/>
                    <a:pt x="16831" y="0"/>
                    <a:pt x="37592" y="0"/>
                  </a:cubicBezTo>
                  <a:cubicBezTo>
                    <a:pt x="58354" y="0"/>
                    <a:pt x="75184" y="17058"/>
                    <a:pt x="75184" y="38100"/>
                  </a:cubicBezTo>
                  <a:cubicBezTo>
                    <a:pt x="75184" y="59142"/>
                    <a:pt x="58354" y="76200"/>
                    <a:pt x="37592" y="76200"/>
                  </a:cubicBezTo>
                  <a:close/>
                  <a:moveTo>
                    <a:pt x="37592" y="19050"/>
                  </a:moveTo>
                  <a:cubicBezTo>
                    <a:pt x="27211" y="19050"/>
                    <a:pt x="18796" y="27579"/>
                    <a:pt x="18796" y="38100"/>
                  </a:cubicBezTo>
                  <a:cubicBezTo>
                    <a:pt x="18796" y="48621"/>
                    <a:pt x="27211" y="57150"/>
                    <a:pt x="37592" y="57150"/>
                  </a:cubicBezTo>
                  <a:cubicBezTo>
                    <a:pt x="47973" y="57150"/>
                    <a:pt x="56388" y="48621"/>
                    <a:pt x="56388" y="38100"/>
                  </a:cubicBezTo>
                  <a:cubicBezTo>
                    <a:pt x="56388" y="27579"/>
                    <a:pt x="47973" y="19050"/>
                    <a:pt x="37592" y="19050"/>
                  </a:cubicBezTo>
                  <a:close/>
                </a:path>
              </a:pathLst>
            </a:custGeom>
            <a:grpFill/>
            <a:ln w="9335" cap="flat">
              <a:noFill/>
              <a:prstDash val="solid"/>
              <a:miter/>
            </a:ln>
          </p:spPr>
          <p:txBody>
            <a:bodyPr rtlCol="0" anchor="ctr"/>
            <a:lstStyle/>
            <a:p>
              <a:endParaRPr lang="en-US"/>
            </a:p>
          </p:txBody>
        </p:sp>
        <p:sp>
          <p:nvSpPr>
            <p:cNvPr id="993" name="Freeform 992">
              <a:extLst>
                <a:ext uri="{FF2B5EF4-FFF2-40B4-BE49-F238E27FC236}">
                  <a16:creationId xmlns:a16="http://schemas.microsoft.com/office/drawing/2014/main" id="{ACFF4577-986F-AD4B-BC71-337103EEC522}"/>
                </a:ext>
              </a:extLst>
            </p:cNvPr>
            <p:cNvSpPr/>
            <p:nvPr/>
          </p:nvSpPr>
          <p:spPr>
            <a:xfrm>
              <a:off x="7331128" y="5239713"/>
              <a:ext cx="75184" cy="76200"/>
            </a:xfrm>
            <a:custGeom>
              <a:avLst/>
              <a:gdLst>
                <a:gd name="connsiteX0" fmla="*/ 37592 w 75184"/>
                <a:gd name="connsiteY0" fmla="*/ 76200 h 76200"/>
                <a:gd name="connsiteX1" fmla="*/ 0 w 75184"/>
                <a:gd name="connsiteY1" fmla="*/ 38100 h 76200"/>
                <a:gd name="connsiteX2" fmla="*/ 37592 w 75184"/>
                <a:gd name="connsiteY2" fmla="*/ 0 h 76200"/>
                <a:gd name="connsiteX3" fmla="*/ 75184 w 75184"/>
                <a:gd name="connsiteY3" fmla="*/ 38100 h 76200"/>
                <a:gd name="connsiteX4" fmla="*/ 37592 w 75184"/>
                <a:gd name="connsiteY4" fmla="*/ 76200 h 76200"/>
                <a:gd name="connsiteX5" fmla="*/ 37592 w 75184"/>
                <a:gd name="connsiteY5" fmla="*/ 19050 h 76200"/>
                <a:gd name="connsiteX6" fmla="*/ 18796 w 75184"/>
                <a:gd name="connsiteY6" fmla="*/ 38100 h 76200"/>
                <a:gd name="connsiteX7" fmla="*/ 37592 w 75184"/>
                <a:gd name="connsiteY7" fmla="*/ 57150 h 76200"/>
                <a:gd name="connsiteX8" fmla="*/ 56388 w 75184"/>
                <a:gd name="connsiteY8" fmla="*/ 38100 h 76200"/>
                <a:gd name="connsiteX9" fmla="*/ 37592 w 75184"/>
                <a:gd name="connsiteY9" fmla="*/ 1905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184" h="76200">
                  <a:moveTo>
                    <a:pt x="37592" y="76200"/>
                  </a:moveTo>
                  <a:cubicBezTo>
                    <a:pt x="16830" y="76200"/>
                    <a:pt x="0" y="59142"/>
                    <a:pt x="0" y="38100"/>
                  </a:cubicBezTo>
                  <a:cubicBezTo>
                    <a:pt x="0" y="17058"/>
                    <a:pt x="16830" y="0"/>
                    <a:pt x="37592" y="0"/>
                  </a:cubicBezTo>
                  <a:cubicBezTo>
                    <a:pt x="58354" y="0"/>
                    <a:pt x="75184" y="17058"/>
                    <a:pt x="75184" y="38100"/>
                  </a:cubicBezTo>
                  <a:cubicBezTo>
                    <a:pt x="75184" y="59142"/>
                    <a:pt x="58354" y="76200"/>
                    <a:pt x="37592" y="76200"/>
                  </a:cubicBezTo>
                  <a:close/>
                  <a:moveTo>
                    <a:pt x="37592" y="19050"/>
                  </a:moveTo>
                  <a:cubicBezTo>
                    <a:pt x="27211" y="19050"/>
                    <a:pt x="18796" y="27579"/>
                    <a:pt x="18796" y="38100"/>
                  </a:cubicBezTo>
                  <a:cubicBezTo>
                    <a:pt x="18796" y="48621"/>
                    <a:pt x="27211" y="57150"/>
                    <a:pt x="37592" y="57150"/>
                  </a:cubicBezTo>
                  <a:cubicBezTo>
                    <a:pt x="47973" y="57150"/>
                    <a:pt x="56388" y="48621"/>
                    <a:pt x="56388" y="38100"/>
                  </a:cubicBezTo>
                  <a:cubicBezTo>
                    <a:pt x="56388" y="27579"/>
                    <a:pt x="47973" y="19050"/>
                    <a:pt x="37592" y="19050"/>
                  </a:cubicBezTo>
                  <a:close/>
                </a:path>
              </a:pathLst>
            </a:custGeom>
            <a:grpFill/>
            <a:ln w="9335" cap="flat">
              <a:noFill/>
              <a:prstDash val="solid"/>
              <a:miter/>
            </a:ln>
          </p:spPr>
          <p:txBody>
            <a:bodyPr rtlCol="0" anchor="ctr"/>
            <a:lstStyle/>
            <a:p>
              <a:endParaRPr lang="en-US"/>
            </a:p>
          </p:txBody>
        </p:sp>
        <p:sp>
          <p:nvSpPr>
            <p:cNvPr id="994" name="Freeform 993">
              <a:extLst>
                <a:ext uri="{FF2B5EF4-FFF2-40B4-BE49-F238E27FC236}">
                  <a16:creationId xmlns:a16="http://schemas.microsoft.com/office/drawing/2014/main" id="{4D36DC96-D363-A64C-B122-F7D0758871F2}"/>
                </a:ext>
              </a:extLst>
            </p:cNvPr>
            <p:cNvSpPr/>
            <p:nvPr/>
          </p:nvSpPr>
          <p:spPr>
            <a:xfrm>
              <a:off x="6936412" y="5230188"/>
              <a:ext cx="469900" cy="342900"/>
            </a:xfrm>
            <a:custGeom>
              <a:avLst/>
              <a:gdLst>
                <a:gd name="connsiteX0" fmla="*/ 469900 w 469900"/>
                <a:gd name="connsiteY0" fmla="*/ 342900 h 342900"/>
                <a:gd name="connsiteX1" fmla="*/ 9398 w 469900"/>
                <a:gd name="connsiteY1" fmla="*/ 342900 h 342900"/>
                <a:gd name="connsiteX2" fmla="*/ 0 w 469900"/>
                <a:gd name="connsiteY2" fmla="*/ 333375 h 342900"/>
                <a:gd name="connsiteX3" fmla="*/ 0 w 469900"/>
                <a:gd name="connsiteY3" fmla="*/ 0 h 342900"/>
                <a:gd name="connsiteX4" fmla="*/ 18796 w 469900"/>
                <a:gd name="connsiteY4" fmla="*/ 0 h 342900"/>
                <a:gd name="connsiteX5" fmla="*/ 18796 w 469900"/>
                <a:gd name="connsiteY5" fmla="*/ 323850 h 342900"/>
                <a:gd name="connsiteX6" fmla="*/ 469900 w 469900"/>
                <a:gd name="connsiteY6" fmla="*/ 32385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9900" h="342900">
                  <a:moveTo>
                    <a:pt x="469900" y="342900"/>
                  </a:moveTo>
                  <a:lnTo>
                    <a:pt x="9398" y="342900"/>
                  </a:lnTo>
                  <a:cubicBezTo>
                    <a:pt x="4208" y="342900"/>
                    <a:pt x="0" y="338636"/>
                    <a:pt x="0" y="333375"/>
                  </a:cubicBezTo>
                  <a:lnTo>
                    <a:pt x="0" y="0"/>
                  </a:lnTo>
                  <a:lnTo>
                    <a:pt x="18796" y="0"/>
                  </a:lnTo>
                  <a:lnTo>
                    <a:pt x="18796" y="323850"/>
                  </a:lnTo>
                  <a:lnTo>
                    <a:pt x="469900" y="323850"/>
                  </a:lnTo>
                  <a:close/>
                </a:path>
              </a:pathLst>
            </a:custGeom>
            <a:grpFill/>
            <a:ln w="9335" cap="flat">
              <a:noFill/>
              <a:prstDash val="solid"/>
              <a:miter/>
            </a:ln>
          </p:spPr>
          <p:txBody>
            <a:bodyPr rtlCol="0" anchor="ctr"/>
            <a:lstStyle/>
            <a:p>
              <a:endParaRPr lang="en-US"/>
            </a:p>
          </p:txBody>
        </p:sp>
      </p:grpSp>
      <p:sp>
        <p:nvSpPr>
          <p:cNvPr id="995" name="Graphic 635">
            <a:extLst>
              <a:ext uri="{FF2B5EF4-FFF2-40B4-BE49-F238E27FC236}">
                <a16:creationId xmlns:a16="http://schemas.microsoft.com/office/drawing/2014/main" id="{2DFED007-62B5-464D-AD97-46DC62864050}"/>
              </a:ext>
            </a:extLst>
          </p:cNvPr>
          <p:cNvSpPr/>
          <p:nvPr userDrawn="1"/>
        </p:nvSpPr>
        <p:spPr>
          <a:xfrm>
            <a:off x="6994820" y="2425356"/>
            <a:ext cx="247309" cy="274865"/>
          </a:xfrm>
          <a:custGeom>
            <a:avLst/>
            <a:gdLst>
              <a:gd name="connsiteX0" fmla="*/ 99343 w 329168"/>
              <a:gd name="connsiteY0" fmla="*/ 365846 h 365846"/>
              <a:gd name="connsiteX1" fmla="*/ 92903 w 329168"/>
              <a:gd name="connsiteY1" fmla="*/ 359450 h 365846"/>
              <a:gd name="connsiteX2" fmla="*/ 92928 w 329168"/>
              <a:gd name="connsiteY2" fmla="*/ 358858 h 365846"/>
              <a:gd name="connsiteX3" fmla="*/ 144439 w 329168"/>
              <a:gd name="connsiteY3" fmla="*/ 265272 h 365846"/>
              <a:gd name="connsiteX4" fmla="*/ 150288 w 329168"/>
              <a:gd name="connsiteY4" fmla="*/ 263761 h 365846"/>
              <a:gd name="connsiteX5" fmla="*/ 155571 w 329168"/>
              <a:gd name="connsiteY5" fmla="*/ 261684 h 365846"/>
              <a:gd name="connsiteX6" fmla="*/ 163402 w 329168"/>
              <a:gd name="connsiteY6" fmla="*/ 257151 h 365846"/>
              <a:gd name="connsiteX7" fmla="*/ 173968 w 329168"/>
              <a:gd name="connsiteY7" fmla="*/ 244496 h 365846"/>
              <a:gd name="connsiteX8" fmla="*/ 176610 w 329168"/>
              <a:gd name="connsiteY8" fmla="*/ 237130 h 365846"/>
              <a:gd name="connsiteX9" fmla="*/ 173591 w 329168"/>
              <a:gd name="connsiteY9" fmla="*/ 234581 h 365846"/>
              <a:gd name="connsiteX10" fmla="*/ 168591 w 329168"/>
              <a:gd name="connsiteY10" fmla="*/ 229670 h 365846"/>
              <a:gd name="connsiteX11" fmla="*/ 168119 w 329168"/>
              <a:gd name="connsiteY11" fmla="*/ 229198 h 365846"/>
              <a:gd name="connsiteX12" fmla="*/ 156892 w 329168"/>
              <a:gd name="connsiteY12" fmla="*/ 202756 h 365846"/>
              <a:gd name="connsiteX13" fmla="*/ 154062 w 329168"/>
              <a:gd name="connsiteY13" fmla="*/ 188024 h 365846"/>
              <a:gd name="connsiteX14" fmla="*/ 105664 w 329168"/>
              <a:gd name="connsiteY14" fmla="*/ 188024 h 365846"/>
              <a:gd name="connsiteX15" fmla="*/ 105664 w 329168"/>
              <a:gd name="connsiteY15" fmla="*/ 224665 h 365846"/>
              <a:gd name="connsiteX16" fmla="*/ 100192 w 329168"/>
              <a:gd name="connsiteY16" fmla="*/ 230331 h 365846"/>
              <a:gd name="connsiteX17" fmla="*/ 98966 w 329168"/>
              <a:gd name="connsiteY17" fmla="*/ 230331 h 365846"/>
              <a:gd name="connsiteX18" fmla="*/ 95947 w 329168"/>
              <a:gd name="connsiteY18" fmla="*/ 228726 h 365846"/>
              <a:gd name="connsiteX19" fmla="*/ 55945 w 329168"/>
              <a:gd name="connsiteY19" fmla="*/ 188118 h 365846"/>
              <a:gd name="connsiteX20" fmla="*/ 40756 w 329168"/>
              <a:gd name="connsiteY20" fmla="*/ 188118 h 365846"/>
              <a:gd name="connsiteX21" fmla="*/ 0 w 329168"/>
              <a:gd name="connsiteY21" fmla="*/ 147322 h 365846"/>
              <a:gd name="connsiteX22" fmla="*/ 0 w 329168"/>
              <a:gd name="connsiteY22" fmla="*/ 40798 h 365846"/>
              <a:gd name="connsiteX23" fmla="*/ 40756 w 329168"/>
              <a:gd name="connsiteY23" fmla="*/ 2 h 365846"/>
              <a:gd name="connsiteX24" fmla="*/ 175761 w 329168"/>
              <a:gd name="connsiteY24" fmla="*/ 2 h 365846"/>
              <a:gd name="connsiteX25" fmla="*/ 216987 w 329168"/>
              <a:gd name="connsiteY25" fmla="*/ 40513 h 365846"/>
              <a:gd name="connsiteX26" fmla="*/ 216989 w 329168"/>
              <a:gd name="connsiteY26" fmla="*/ 40798 h 365846"/>
              <a:gd name="connsiteX27" fmla="*/ 216989 w 329168"/>
              <a:gd name="connsiteY27" fmla="*/ 105109 h 365846"/>
              <a:gd name="connsiteX28" fmla="*/ 231046 w 329168"/>
              <a:gd name="connsiteY28" fmla="*/ 106903 h 365846"/>
              <a:gd name="connsiteX29" fmla="*/ 261801 w 329168"/>
              <a:gd name="connsiteY29" fmla="*/ 126451 h 365846"/>
              <a:gd name="connsiteX30" fmla="*/ 268028 w 329168"/>
              <a:gd name="connsiteY30" fmla="*/ 180563 h 365846"/>
              <a:gd name="connsiteX31" fmla="*/ 262462 w 329168"/>
              <a:gd name="connsiteY31" fmla="*/ 203794 h 365846"/>
              <a:gd name="connsiteX32" fmla="*/ 249159 w 329168"/>
              <a:gd name="connsiteY32" fmla="*/ 233731 h 365846"/>
              <a:gd name="connsiteX33" fmla="*/ 248688 w 329168"/>
              <a:gd name="connsiteY33" fmla="*/ 234297 h 365846"/>
              <a:gd name="connsiteX34" fmla="*/ 245669 w 329168"/>
              <a:gd name="connsiteY34" fmla="*/ 237319 h 365846"/>
              <a:gd name="connsiteX35" fmla="*/ 247556 w 329168"/>
              <a:gd name="connsiteY35" fmla="*/ 241474 h 365846"/>
              <a:gd name="connsiteX36" fmla="*/ 254443 w 329168"/>
              <a:gd name="connsiteY36" fmla="*/ 251485 h 365846"/>
              <a:gd name="connsiteX37" fmla="*/ 286142 w 329168"/>
              <a:gd name="connsiteY37" fmla="*/ 266972 h 365846"/>
              <a:gd name="connsiteX38" fmla="*/ 287557 w 329168"/>
              <a:gd name="connsiteY38" fmla="*/ 266972 h 365846"/>
              <a:gd name="connsiteX39" fmla="*/ 329162 w 329168"/>
              <a:gd name="connsiteY39" fmla="*/ 358764 h 365846"/>
              <a:gd name="connsiteX40" fmla="*/ 323036 w 329168"/>
              <a:gd name="connsiteY40" fmla="*/ 365462 h 365846"/>
              <a:gd name="connsiteX41" fmla="*/ 322747 w 329168"/>
              <a:gd name="connsiteY41" fmla="*/ 365469 h 365846"/>
              <a:gd name="connsiteX42" fmla="*/ 126797 w 329168"/>
              <a:gd name="connsiteY42" fmla="*/ 353003 h 365846"/>
              <a:gd name="connsiteX43" fmla="*/ 123872 w 329168"/>
              <a:gd name="connsiteY43" fmla="*/ 295020 h 365846"/>
              <a:gd name="connsiteX44" fmla="*/ 118212 w 329168"/>
              <a:gd name="connsiteY44" fmla="*/ 303802 h 365846"/>
              <a:gd name="connsiteX45" fmla="*/ 106419 w 329168"/>
              <a:gd name="connsiteY45" fmla="*/ 350170 h 365846"/>
              <a:gd name="connsiteX46" fmla="*/ 106419 w 329168"/>
              <a:gd name="connsiteY46" fmla="*/ 353003 h 365846"/>
              <a:gd name="connsiteX47" fmla="*/ 191327 w 329168"/>
              <a:gd name="connsiteY47" fmla="*/ 353003 h 365846"/>
              <a:gd name="connsiteX48" fmla="*/ 204064 w 329168"/>
              <a:gd name="connsiteY48" fmla="*/ 302197 h 365846"/>
              <a:gd name="connsiteX49" fmla="*/ 195290 w 329168"/>
              <a:gd name="connsiteY49" fmla="*/ 295020 h 365846"/>
              <a:gd name="connsiteX50" fmla="*/ 193025 w 329168"/>
              <a:gd name="connsiteY50" fmla="*/ 296625 h 365846"/>
              <a:gd name="connsiteX51" fmla="*/ 184127 w 329168"/>
              <a:gd name="connsiteY51" fmla="*/ 295775 h 365846"/>
              <a:gd name="connsiteX52" fmla="*/ 183591 w 329168"/>
              <a:gd name="connsiteY52" fmla="*/ 295020 h 365846"/>
              <a:gd name="connsiteX53" fmla="*/ 167930 w 329168"/>
              <a:gd name="connsiteY53" fmla="*/ 269616 h 365846"/>
              <a:gd name="connsiteX54" fmla="*/ 165572 w 329168"/>
              <a:gd name="connsiteY54" fmla="*/ 271222 h 365846"/>
              <a:gd name="connsiteX55" fmla="*/ 154251 w 329168"/>
              <a:gd name="connsiteY55" fmla="*/ 276132 h 365846"/>
              <a:gd name="connsiteX56" fmla="*/ 153496 w 329168"/>
              <a:gd name="connsiteY56" fmla="*/ 276132 h 365846"/>
              <a:gd name="connsiteX57" fmla="*/ 144062 w 329168"/>
              <a:gd name="connsiteY57" fmla="*/ 278965 h 365846"/>
              <a:gd name="connsiteX58" fmla="*/ 136137 w 329168"/>
              <a:gd name="connsiteY58" fmla="*/ 283026 h 365846"/>
              <a:gd name="connsiteX59" fmla="*/ 139533 w 329168"/>
              <a:gd name="connsiteY59" fmla="*/ 352814 h 365846"/>
              <a:gd name="connsiteX60" fmla="*/ 216706 w 329168"/>
              <a:gd name="connsiteY60" fmla="*/ 353003 h 365846"/>
              <a:gd name="connsiteX61" fmla="*/ 210856 w 329168"/>
              <a:gd name="connsiteY61" fmla="*/ 327694 h 365846"/>
              <a:gd name="connsiteX62" fmla="*/ 204535 w 329168"/>
              <a:gd name="connsiteY62" fmla="*/ 353003 h 365846"/>
              <a:gd name="connsiteX63" fmla="*/ 281519 w 329168"/>
              <a:gd name="connsiteY63" fmla="*/ 353003 h 365846"/>
              <a:gd name="connsiteX64" fmla="*/ 285104 w 329168"/>
              <a:gd name="connsiteY64" fmla="*/ 282082 h 365846"/>
              <a:gd name="connsiteX65" fmla="*/ 285104 w 329168"/>
              <a:gd name="connsiteY65" fmla="*/ 280854 h 365846"/>
              <a:gd name="connsiteX66" fmla="*/ 283029 w 329168"/>
              <a:gd name="connsiteY66" fmla="*/ 279532 h 365846"/>
              <a:gd name="connsiteX67" fmla="*/ 275104 w 329168"/>
              <a:gd name="connsiteY67" fmla="*/ 278210 h 365846"/>
              <a:gd name="connsiteX68" fmla="*/ 256896 w 329168"/>
              <a:gd name="connsiteY68" fmla="*/ 270655 h 365846"/>
              <a:gd name="connsiteX69" fmla="*/ 254348 w 329168"/>
              <a:gd name="connsiteY69" fmla="*/ 268766 h 365846"/>
              <a:gd name="connsiteX70" fmla="*/ 238782 w 329168"/>
              <a:gd name="connsiteY70" fmla="*/ 294642 h 365846"/>
              <a:gd name="connsiteX71" fmla="*/ 230042 w 329168"/>
              <a:gd name="connsiteY71" fmla="*/ 297079 h 365846"/>
              <a:gd name="connsiteX72" fmla="*/ 229347 w 329168"/>
              <a:gd name="connsiteY72" fmla="*/ 296625 h 365846"/>
              <a:gd name="connsiteX73" fmla="*/ 226423 w 329168"/>
              <a:gd name="connsiteY73" fmla="*/ 294453 h 365846"/>
              <a:gd name="connsiteX74" fmla="*/ 217932 w 329168"/>
              <a:gd name="connsiteY74" fmla="*/ 302197 h 365846"/>
              <a:gd name="connsiteX75" fmla="*/ 229914 w 329168"/>
              <a:gd name="connsiteY75" fmla="*/ 353475 h 365846"/>
              <a:gd name="connsiteX76" fmla="*/ 315577 w 329168"/>
              <a:gd name="connsiteY76" fmla="*/ 353003 h 365846"/>
              <a:gd name="connsiteX77" fmla="*/ 315577 w 329168"/>
              <a:gd name="connsiteY77" fmla="*/ 351681 h 365846"/>
              <a:gd name="connsiteX78" fmla="*/ 303690 w 329168"/>
              <a:gd name="connsiteY78" fmla="*/ 299080 h 365846"/>
              <a:gd name="connsiteX79" fmla="*/ 297652 w 329168"/>
              <a:gd name="connsiteY79" fmla="*/ 290581 h 365846"/>
              <a:gd name="connsiteX80" fmla="*/ 294538 w 329168"/>
              <a:gd name="connsiteY80" fmla="*/ 353003 h 365846"/>
              <a:gd name="connsiteX81" fmla="*/ 210951 w 329168"/>
              <a:gd name="connsiteY81" fmla="*/ 290770 h 365846"/>
              <a:gd name="connsiteX82" fmla="*/ 215573 w 329168"/>
              <a:gd name="connsiteY82" fmla="*/ 286898 h 365846"/>
              <a:gd name="connsiteX83" fmla="*/ 210479 w 329168"/>
              <a:gd name="connsiteY83" fmla="*/ 283309 h 365846"/>
              <a:gd name="connsiteX84" fmla="*/ 205950 w 329168"/>
              <a:gd name="connsiteY84" fmla="*/ 286615 h 365846"/>
              <a:gd name="connsiteX85" fmla="*/ 231329 w 329168"/>
              <a:gd name="connsiteY85" fmla="*/ 282176 h 365846"/>
              <a:gd name="connsiteX86" fmla="*/ 240763 w 329168"/>
              <a:gd name="connsiteY86" fmla="*/ 266689 h 365846"/>
              <a:gd name="connsiteX87" fmla="*/ 232838 w 329168"/>
              <a:gd name="connsiteY87" fmla="*/ 271033 h 365846"/>
              <a:gd name="connsiteX88" fmla="*/ 222838 w 329168"/>
              <a:gd name="connsiteY88" fmla="*/ 274433 h 365846"/>
              <a:gd name="connsiteX89" fmla="*/ 220668 w 329168"/>
              <a:gd name="connsiteY89" fmla="*/ 274433 h 365846"/>
              <a:gd name="connsiteX90" fmla="*/ 190950 w 329168"/>
              <a:gd name="connsiteY90" fmla="*/ 282176 h 365846"/>
              <a:gd name="connsiteX91" fmla="*/ 200950 w 329168"/>
              <a:gd name="connsiteY91" fmla="*/ 274810 h 365846"/>
              <a:gd name="connsiteX92" fmla="*/ 192176 w 329168"/>
              <a:gd name="connsiteY92" fmla="*/ 271977 h 365846"/>
              <a:gd name="connsiteX93" fmla="*/ 182270 w 329168"/>
              <a:gd name="connsiteY93" fmla="*/ 266594 h 365846"/>
              <a:gd name="connsiteX94" fmla="*/ 179251 w 329168"/>
              <a:gd name="connsiteY94" fmla="*/ 264422 h 365846"/>
              <a:gd name="connsiteX95" fmla="*/ 212177 w 329168"/>
              <a:gd name="connsiteY95" fmla="*/ 263289 h 365846"/>
              <a:gd name="connsiteX96" fmla="*/ 223498 w 329168"/>
              <a:gd name="connsiteY96" fmla="*/ 261211 h 365846"/>
              <a:gd name="connsiteX97" fmla="*/ 228404 w 329168"/>
              <a:gd name="connsiteY97" fmla="*/ 259134 h 365846"/>
              <a:gd name="connsiteX98" fmla="*/ 230291 w 329168"/>
              <a:gd name="connsiteY98" fmla="*/ 258190 h 365846"/>
              <a:gd name="connsiteX99" fmla="*/ 235857 w 329168"/>
              <a:gd name="connsiteY99" fmla="*/ 254979 h 365846"/>
              <a:gd name="connsiteX100" fmla="*/ 239253 w 329168"/>
              <a:gd name="connsiteY100" fmla="*/ 252429 h 365846"/>
              <a:gd name="connsiteX101" fmla="*/ 235857 w 329168"/>
              <a:gd name="connsiteY101" fmla="*/ 246668 h 365846"/>
              <a:gd name="connsiteX102" fmla="*/ 234914 w 329168"/>
              <a:gd name="connsiteY102" fmla="*/ 245535 h 365846"/>
              <a:gd name="connsiteX103" fmla="*/ 234348 w 329168"/>
              <a:gd name="connsiteY103" fmla="*/ 245535 h 365846"/>
              <a:gd name="connsiteX104" fmla="*/ 211611 w 329168"/>
              <a:gd name="connsiteY104" fmla="*/ 252429 h 365846"/>
              <a:gd name="connsiteX105" fmla="*/ 189252 w 329168"/>
              <a:gd name="connsiteY105" fmla="*/ 245913 h 365846"/>
              <a:gd name="connsiteX106" fmla="*/ 187648 w 329168"/>
              <a:gd name="connsiteY106" fmla="*/ 245535 h 365846"/>
              <a:gd name="connsiteX107" fmla="*/ 187648 w 329168"/>
              <a:gd name="connsiteY107" fmla="*/ 246291 h 365846"/>
              <a:gd name="connsiteX108" fmla="*/ 185950 w 329168"/>
              <a:gd name="connsiteY108" fmla="*/ 250351 h 365846"/>
              <a:gd name="connsiteX109" fmla="*/ 185101 w 329168"/>
              <a:gd name="connsiteY109" fmla="*/ 252051 h 365846"/>
              <a:gd name="connsiteX110" fmla="*/ 189723 w 329168"/>
              <a:gd name="connsiteY110" fmla="*/ 255829 h 365846"/>
              <a:gd name="connsiteX111" fmla="*/ 201328 w 329168"/>
              <a:gd name="connsiteY111" fmla="*/ 261589 h 365846"/>
              <a:gd name="connsiteX112" fmla="*/ 212177 w 329168"/>
              <a:gd name="connsiteY112" fmla="*/ 262911 h 365846"/>
              <a:gd name="connsiteX113" fmla="*/ 211611 w 329168"/>
              <a:gd name="connsiteY113" fmla="*/ 240341 h 365846"/>
              <a:gd name="connsiteX114" fmla="*/ 234631 w 329168"/>
              <a:gd name="connsiteY114" fmla="*/ 230142 h 365846"/>
              <a:gd name="connsiteX115" fmla="*/ 238593 w 329168"/>
              <a:gd name="connsiteY115" fmla="*/ 226176 h 365846"/>
              <a:gd name="connsiteX116" fmla="*/ 242367 w 329168"/>
              <a:gd name="connsiteY116" fmla="*/ 220321 h 365846"/>
              <a:gd name="connsiteX117" fmla="*/ 247650 w 329168"/>
              <a:gd name="connsiteY117" fmla="*/ 207572 h 365846"/>
              <a:gd name="connsiteX118" fmla="*/ 249631 w 329168"/>
              <a:gd name="connsiteY118" fmla="*/ 200961 h 365846"/>
              <a:gd name="connsiteX119" fmla="*/ 254726 w 329168"/>
              <a:gd name="connsiteY119" fmla="*/ 178108 h 365846"/>
              <a:gd name="connsiteX120" fmla="*/ 255952 w 329168"/>
              <a:gd name="connsiteY120" fmla="*/ 170647 h 365846"/>
              <a:gd name="connsiteX121" fmla="*/ 256801 w 329168"/>
              <a:gd name="connsiteY121" fmla="*/ 160543 h 365846"/>
              <a:gd name="connsiteX122" fmla="*/ 249348 w 329168"/>
              <a:gd name="connsiteY122" fmla="*/ 161865 h 365846"/>
              <a:gd name="connsiteX123" fmla="*/ 214536 w 329168"/>
              <a:gd name="connsiteY123" fmla="*/ 161865 h 365846"/>
              <a:gd name="connsiteX124" fmla="*/ 201516 w 329168"/>
              <a:gd name="connsiteY124" fmla="*/ 157332 h 365846"/>
              <a:gd name="connsiteX125" fmla="*/ 192082 w 329168"/>
              <a:gd name="connsiteY125" fmla="*/ 150721 h 365846"/>
              <a:gd name="connsiteX126" fmla="*/ 192082 w 329168"/>
              <a:gd name="connsiteY126" fmla="*/ 151288 h 365846"/>
              <a:gd name="connsiteX127" fmla="*/ 167459 w 329168"/>
              <a:gd name="connsiteY127" fmla="*/ 171592 h 365846"/>
              <a:gd name="connsiteX128" fmla="*/ 165006 w 329168"/>
              <a:gd name="connsiteY128" fmla="*/ 172253 h 365846"/>
              <a:gd name="connsiteX129" fmla="*/ 165006 w 329168"/>
              <a:gd name="connsiteY129" fmla="*/ 172253 h 365846"/>
              <a:gd name="connsiteX130" fmla="*/ 166043 w 329168"/>
              <a:gd name="connsiteY130" fmla="*/ 178391 h 365846"/>
              <a:gd name="connsiteX131" fmla="*/ 169817 w 329168"/>
              <a:gd name="connsiteY131" fmla="*/ 200395 h 365846"/>
              <a:gd name="connsiteX132" fmla="*/ 172270 w 329168"/>
              <a:gd name="connsiteY132" fmla="*/ 209838 h 365846"/>
              <a:gd name="connsiteX133" fmla="*/ 175666 w 329168"/>
              <a:gd name="connsiteY133" fmla="*/ 217488 h 365846"/>
              <a:gd name="connsiteX134" fmla="*/ 178402 w 329168"/>
              <a:gd name="connsiteY134" fmla="*/ 221548 h 365846"/>
              <a:gd name="connsiteX135" fmla="*/ 182082 w 329168"/>
              <a:gd name="connsiteY135" fmla="*/ 225137 h 365846"/>
              <a:gd name="connsiteX136" fmla="*/ 208498 w 329168"/>
              <a:gd name="connsiteY136" fmla="*/ 240058 h 365846"/>
              <a:gd name="connsiteX137" fmla="*/ 211611 w 329168"/>
              <a:gd name="connsiteY137" fmla="*/ 239963 h 365846"/>
              <a:gd name="connsiteX138" fmla="*/ 94343 w 329168"/>
              <a:gd name="connsiteY138" fmla="*/ 210877 h 365846"/>
              <a:gd name="connsiteX139" fmla="*/ 94343 w 329168"/>
              <a:gd name="connsiteY139" fmla="*/ 182546 h 365846"/>
              <a:gd name="connsiteX140" fmla="*/ 100003 w 329168"/>
              <a:gd name="connsiteY140" fmla="*/ 176880 h 365846"/>
              <a:gd name="connsiteX141" fmla="*/ 151986 w 329168"/>
              <a:gd name="connsiteY141" fmla="*/ 176880 h 365846"/>
              <a:gd name="connsiteX142" fmla="*/ 150383 w 329168"/>
              <a:gd name="connsiteY142" fmla="*/ 165926 h 365846"/>
              <a:gd name="connsiteX143" fmla="*/ 154156 w 329168"/>
              <a:gd name="connsiteY143" fmla="*/ 132401 h 365846"/>
              <a:gd name="connsiteX144" fmla="*/ 177082 w 329168"/>
              <a:gd name="connsiteY144" fmla="*/ 112475 h 365846"/>
              <a:gd name="connsiteX145" fmla="*/ 180289 w 329168"/>
              <a:gd name="connsiteY145" fmla="*/ 111625 h 365846"/>
              <a:gd name="connsiteX146" fmla="*/ 183874 w 329168"/>
              <a:gd name="connsiteY146" fmla="*/ 109453 h 365846"/>
              <a:gd name="connsiteX147" fmla="*/ 201705 w 329168"/>
              <a:gd name="connsiteY147" fmla="*/ 103881 h 365846"/>
              <a:gd name="connsiteX148" fmla="*/ 205101 w 329168"/>
              <a:gd name="connsiteY148" fmla="*/ 103881 h 365846"/>
              <a:gd name="connsiteX149" fmla="*/ 205101 w 329168"/>
              <a:gd name="connsiteY149" fmla="*/ 40798 h 365846"/>
              <a:gd name="connsiteX150" fmla="*/ 175761 w 329168"/>
              <a:gd name="connsiteY150" fmla="*/ 11429 h 365846"/>
              <a:gd name="connsiteX151" fmla="*/ 40756 w 329168"/>
              <a:gd name="connsiteY151" fmla="*/ 11429 h 365846"/>
              <a:gd name="connsiteX152" fmla="*/ 11415 w 329168"/>
              <a:gd name="connsiteY152" fmla="*/ 40798 h 365846"/>
              <a:gd name="connsiteX153" fmla="*/ 11415 w 329168"/>
              <a:gd name="connsiteY153" fmla="*/ 147322 h 365846"/>
              <a:gd name="connsiteX154" fmla="*/ 40756 w 329168"/>
              <a:gd name="connsiteY154" fmla="*/ 176786 h 365846"/>
              <a:gd name="connsiteX155" fmla="*/ 58304 w 329168"/>
              <a:gd name="connsiteY155" fmla="*/ 176786 h 365846"/>
              <a:gd name="connsiteX156" fmla="*/ 62361 w 329168"/>
              <a:gd name="connsiteY156" fmla="*/ 178486 h 365846"/>
              <a:gd name="connsiteX157" fmla="*/ 162741 w 329168"/>
              <a:gd name="connsiteY157" fmla="*/ 158937 h 365846"/>
              <a:gd name="connsiteX158" fmla="*/ 169251 w 329168"/>
              <a:gd name="connsiteY158" fmla="*/ 155349 h 365846"/>
              <a:gd name="connsiteX159" fmla="*/ 183591 w 329168"/>
              <a:gd name="connsiteY159" fmla="*/ 137689 h 365846"/>
              <a:gd name="connsiteX160" fmla="*/ 191449 w 329168"/>
              <a:gd name="connsiteY160" fmla="*/ 133150 h 365846"/>
              <a:gd name="connsiteX161" fmla="*/ 194629 w 329168"/>
              <a:gd name="connsiteY161" fmla="*/ 135140 h 365846"/>
              <a:gd name="connsiteX162" fmla="*/ 216989 w 329168"/>
              <a:gd name="connsiteY162" fmla="*/ 148927 h 365846"/>
              <a:gd name="connsiteX163" fmla="*/ 254726 w 329168"/>
              <a:gd name="connsiteY163" fmla="*/ 147700 h 365846"/>
              <a:gd name="connsiteX164" fmla="*/ 256330 w 329168"/>
              <a:gd name="connsiteY164" fmla="*/ 147700 h 365846"/>
              <a:gd name="connsiteX165" fmla="*/ 255763 w 329168"/>
              <a:gd name="connsiteY165" fmla="*/ 144772 h 365846"/>
              <a:gd name="connsiteX166" fmla="*/ 251141 w 329168"/>
              <a:gd name="connsiteY166" fmla="*/ 133912 h 365846"/>
              <a:gd name="connsiteX167" fmla="*/ 216045 w 329168"/>
              <a:gd name="connsiteY167" fmla="*/ 118236 h 365846"/>
              <a:gd name="connsiteX168" fmla="*/ 215385 w 329168"/>
              <a:gd name="connsiteY168" fmla="*/ 118236 h 365846"/>
              <a:gd name="connsiteX169" fmla="*/ 187082 w 329168"/>
              <a:gd name="connsiteY169" fmla="*/ 123052 h 365846"/>
              <a:gd name="connsiteX170" fmla="*/ 185101 w 329168"/>
              <a:gd name="connsiteY170" fmla="*/ 123996 h 365846"/>
              <a:gd name="connsiteX171" fmla="*/ 185101 w 329168"/>
              <a:gd name="connsiteY171" fmla="*/ 123996 h 365846"/>
              <a:gd name="connsiteX172" fmla="*/ 166893 w 329168"/>
              <a:gd name="connsiteY172" fmla="*/ 137784 h 365846"/>
              <a:gd name="connsiteX173" fmla="*/ 163685 w 329168"/>
              <a:gd name="connsiteY173" fmla="*/ 158937 h 365846"/>
              <a:gd name="connsiteX174" fmla="*/ 43869 w 329168"/>
              <a:gd name="connsiteY174" fmla="*/ 146283 h 365846"/>
              <a:gd name="connsiteX175" fmla="*/ 38897 w 329168"/>
              <a:gd name="connsiteY175" fmla="*/ 139834 h 365846"/>
              <a:gd name="connsiteX176" fmla="*/ 43869 w 329168"/>
              <a:gd name="connsiteY176" fmla="*/ 134856 h 365846"/>
              <a:gd name="connsiteX177" fmla="*/ 88965 w 329168"/>
              <a:gd name="connsiteY177" fmla="*/ 134856 h 365846"/>
              <a:gd name="connsiteX178" fmla="*/ 95408 w 329168"/>
              <a:gd name="connsiteY178" fmla="*/ 139834 h 365846"/>
              <a:gd name="connsiteX179" fmla="*/ 90436 w 329168"/>
              <a:gd name="connsiteY179" fmla="*/ 146283 h 365846"/>
              <a:gd name="connsiteX180" fmla="*/ 88965 w 329168"/>
              <a:gd name="connsiteY180" fmla="*/ 146283 h 365846"/>
              <a:gd name="connsiteX181" fmla="*/ 42454 w 329168"/>
              <a:gd name="connsiteY181" fmla="*/ 114553 h 365846"/>
              <a:gd name="connsiteX182" fmla="*/ 36794 w 329168"/>
              <a:gd name="connsiteY182" fmla="*/ 108886 h 365846"/>
              <a:gd name="connsiteX183" fmla="*/ 42454 w 329168"/>
              <a:gd name="connsiteY183" fmla="*/ 103220 h 365846"/>
              <a:gd name="connsiteX184" fmla="*/ 127363 w 329168"/>
              <a:gd name="connsiteY184" fmla="*/ 103220 h 365846"/>
              <a:gd name="connsiteX185" fmla="*/ 133023 w 329168"/>
              <a:gd name="connsiteY185" fmla="*/ 108886 h 365846"/>
              <a:gd name="connsiteX186" fmla="*/ 127363 w 329168"/>
              <a:gd name="connsiteY186" fmla="*/ 114553 h 365846"/>
              <a:gd name="connsiteX187" fmla="*/ 41605 w 329168"/>
              <a:gd name="connsiteY187" fmla="*/ 81972 h 365846"/>
              <a:gd name="connsiteX188" fmla="*/ 36633 w 329168"/>
              <a:gd name="connsiteY188" fmla="*/ 75523 h 365846"/>
              <a:gd name="connsiteX189" fmla="*/ 41605 w 329168"/>
              <a:gd name="connsiteY189" fmla="*/ 70545 h 365846"/>
              <a:gd name="connsiteX190" fmla="*/ 172930 w 329168"/>
              <a:gd name="connsiteY190" fmla="*/ 70545 h 365846"/>
              <a:gd name="connsiteX191" fmla="*/ 179374 w 329168"/>
              <a:gd name="connsiteY191" fmla="*/ 75523 h 365846"/>
              <a:gd name="connsiteX192" fmla="*/ 174401 w 329168"/>
              <a:gd name="connsiteY192" fmla="*/ 81972 h 365846"/>
              <a:gd name="connsiteX193" fmla="*/ 172930 w 329168"/>
              <a:gd name="connsiteY193" fmla="*/ 81972 h 365846"/>
              <a:gd name="connsiteX194" fmla="*/ 41605 w 329168"/>
              <a:gd name="connsiteY194" fmla="*/ 49675 h 365846"/>
              <a:gd name="connsiteX195" fmla="*/ 36633 w 329168"/>
              <a:gd name="connsiteY195" fmla="*/ 43226 h 365846"/>
              <a:gd name="connsiteX196" fmla="*/ 41605 w 329168"/>
              <a:gd name="connsiteY196" fmla="*/ 38248 h 365846"/>
              <a:gd name="connsiteX197" fmla="*/ 172930 w 329168"/>
              <a:gd name="connsiteY197" fmla="*/ 38248 h 365846"/>
              <a:gd name="connsiteX198" fmla="*/ 179374 w 329168"/>
              <a:gd name="connsiteY198" fmla="*/ 43226 h 365846"/>
              <a:gd name="connsiteX199" fmla="*/ 174401 w 329168"/>
              <a:gd name="connsiteY199" fmla="*/ 49675 h 365846"/>
              <a:gd name="connsiteX200" fmla="*/ 172930 w 329168"/>
              <a:gd name="connsiteY200" fmla="*/ 49675 h 36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329168" h="365846">
                <a:moveTo>
                  <a:pt x="99343" y="365846"/>
                </a:moveTo>
                <a:cubicBezTo>
                  <a:pt x="95800" y="365860"/>
                  <a:pt x="92917" y="362996"/>
                  <a:pt x="92903" y="359450"/>
                </a:cubicBezTo>
                <a:cubicBezTo>
                  <a:pt x="92902" y="359252"/>
                  <a:pt x="92910" y="359055"/>
                  <a:pt x="92928" y="358858"/>
                </a:cubicBezTo>
                <a:cubicBezTo>
                  <a:pt x="95569" y="307580"/>
                  <a:pt x="111796" y="274999"/>
                  <a:pt x="144439" y="265272"/>
                </a:cubicBezTo>
                <a:lnTo>
                  <a:pt x="150288" y="263761"/>
                </a:lnTo>
                <a:lnTo>
                  <a:pt x="155571" y="261684"/>
                </a:lnTo>
                <a:lnTo>
                  <a:pt x="163402" y="257151"/>
                </a:lnTo>
                <a:cubicBezTo>
                  <a:pt x="167924" y="253882"/>
                  <a:pt x="171557" y="249532"/>
                  <a:pt x="173968" y="244496"/>
                </a:cubicBezTo>
                <a:lnTo>
                  <a:pt x="176610" y="237130"/>
                </a:lnTo>
                <a:lnTo>
                  <a:pt x="173591" y="234581"/>
                </a:lnTo>
                <a:lnTo>
                  <a:pt x="168591" y="229670"/>
                </a:lnTo>
                <a:lnTo>
                  <a:pt x="168119" y="229198"/>
                </a:lnTo>
                <a:cubicBezTo>
                  <a:pt x="162371" y="221379"/>
                  <a:pt x="158526" y="212325"/>
                  <a:pt x="156892" y="202756"/>
                </a:cubicBezTo>
                <a:lnTo>
                  <a:pt x="154062" y="188024"/>
                </a:lnTo>
                <a:lnTo>
                  <a:pt x="105664" y="188024"/>
                </a:lnTo>
                <a:lnTo>
                  <a:pt x="105664" y="224665"/>
                </a:lnTo>
                <a:cubicBezTo>
                  <a:pt x="105666" y="227722"/>
                  <a:pt x="103244" y="230229"/>
                  <a:pt x="100192" y="230331"/>
                </a:cubicBezTo>
                <a:lnTo>
                  <a:pt x="98966" y="230331"/>
                </a:lnTo>
                <a:cubicBezTo>
                  <a:pt x="97824" y="230103"/>
                  <a:pt x="96774" y="229545"/>
                  <a:pt x="95947" y="228726"/>
                </a:cubicBezTo>
                <a:lnTo>
                  <a:pt x="55945" y="188118"/>
                </a:lnTo>
                <a:lnTo>
                  <a:pt x="40756" y="188118"/>
                </a:lnTo>
                <a:cubicBezTo>
                  <a:pt x="18269" y="188066"/>
                  <a:pt x="52" y="169831"/>
                  <a:pt x="0" y="147322"/>
                </a:cubicBezTo>
                <a:lnTo>
                  <a:pt x="0" y="40798"/>
                </a:lnTo>
                <a:cubicBezTo>
                  <a:pt x="52" y="18288"/>
                  <a:pt x="18269" y="54"/>
                  <a:pt x="40756" y="2"/>
                </a:cubicBezTo>
                <a:lnTo>
                  <a:pt x="175761" y="2"/>
                </a:lnTo>
                <a:cubicBezTo>
                  <a:pt x="198321" y="-207"/>
                  <a:pt x="216778" y="17931"/>
                  <a:pt x="216987" y="40513"/>
                </a:cubicBezTo>
                <a:cubicBezTo>
                  <a:pt x="216988" y="40608"/>
                  <a:pt x="216988" y="40703"/>
                  <a:pt x="216989" y="40798"/>
                </a:cubicBezTo>
                <a:lnTo>
                  <a:pt x="216989" y="105109"/>
                </a:lnTo>
                <a:lnTo>
                  <a:pt x="231046" y="106903"/>
                </a:lnTo>
                <a:cubicBezTo>
                  <a:pt x="243499" y="109034"/>
                  <a:pt x="254578" y="116076"/>
                  <a:pt x="261801" y="126451"/>
                </a:cubicBezTo>
                <a:cubicBezTo>
                  <a:pt x="270670" y="139861"/>
                  <a:pt x="272085" y="158371"/>
                  <a:pt x="268028" y="180563"/>
                </a:cubicBezTo>
                <a:lnTo>
                  <a:pt x="262462" y="203794"/>
                </a:lnTo>
                <a:cubicBezTo>
                  <a:pt x="260009" y="214542"/>
                  <a:pt x="255491" y="224710"/>
                  <a:pt x="249159" y="233731"/>
                </a:cubicBezTo>
                <a:lnTo>
                  <a:pt x="248688" y="234297"/>
                </a:lnTo>
                <a:lnTo>
                  <a:pt x="245669" y="237319"/>
                </a:lnTo>
                <a:lnTo>
                  <a:pt x="247556" y="241474"/>
                </a:lnTo>
                <a:lnTo>
                  <a:pt x="254443" y="251485"/>
                </a:lnTo>
                <a:cubicBezTo>
                  <a:pt x="262611" y="260556"/>
                  <a:pt x="273972" y="266107"/>
                  <a:pt x="286142" y="266972"/>
                </a:cubicBezTo>
                <a:lnTo>
                  <a:pt x="287557" y="266972"/>
                </a:lnTo>
                <a:cubicBezTo>
                  <a:pt x="318501" y="278588"/>
                  <a:pt x="327464" y="316268"/>
                  <a:pt x="329162" y="358764"/>
                </a:cubicBezTo>
                <a:cubicBezTo>
                  <a:pt x="329319" y="362307"/>
                  <a:pt x="326576" y="365306"/>
                  <a:pt x="323036" y="365462"/>
                </a:cubicBezTo>
                <a:cubicBezTo>
                  <a:pt x="322940" y="365467"/>
                  <a:pt x="322843" y="365469"/>
                  <a:pt x="322747" y="365469"/>
                </a:cubicBezTo>
                <a:close/>
                <a:moveTo>
                  <a:pt x="126797" y="353003"/>
                </a:moveTo>
                <a:lnTo>
                  <a:pt x="123872" y="295020"/>
                </a:lnTo>
                <a:lnTo>
                  <a:pt x="118212" y="303802"/>
                </a:lnTo>
                <a:cubicBezTo>
                  <a:pt x="111375" y="318368"/>
                  <a:pt x="107373" y="334105"/>
                  <a:pt x="106419" y="350170"/>
                </a:cubicBezTo>
                <a:lnTo>
                  <a:pt x="106419" y="353003"/>
                </a:lnTo>
                <a:close/>
                <a:moveTo>
                  <a:pt x="191327" y="353003"/>
                </a:moveTo>
                <a:lnTo>
                  <a:pt x="204064" y="302197"/>
                </a:lnTo>
                <a:lnTo>
                  <a:pt x="195290" y="295020"/>
                </a:lnTo>
                <a:lnTo>
                  <a:pt x="193025" y="296625"/>
                </a:lnTo>
                <a:cubicBezTo>
                  <a:pt x="190334" y="298850"/>
                  <a:pt x="186350" y="298470"/>
                  <a:pt x="184127" y="295775"/>
                </a:cubicBezTo>
                <a:cubicBezTo>
                  <a:pt x="183930" y="295537"/>
                  <a:pt x="183751" y="295284"/>
                  <a:pt x="183591" y="295020"/>
                </a:cubicBezTo>
                <a:lnTo>
                  <a:pt x="167930" y="269616"/>
                </a:lnTo>
                <a:lnTo>
                  <a:pt x="165572" y="271222"/>
                </a:lnTo>
                <a:cubicBezTo>
                  <a:pt x="161962" y="273214"/>
                  <a:pt x="158171" y="274858"/>
                  <a:pt x="154251" y="276132"/>
                </a:cubicBezTo>
                <a:lnTo>
                  <a:pt x="153496" y="276132"/>
                </a:lnTo>
                <a:cubicBezTo>
                  <a:pt x="150264" y="276756"/>
                  <a:pt x="147103" y="277705"/>
                  <a:pt x="144062" y="278965"/>
                </a:cubicBezTo>
                <a:lnTo>
                  <a:pt x="136137" y="283026"/>
                </a:lnTo>
                <a:lnTo>
                  <a:pt x="139533" y="352814"/>
                </a:lnTo>
                <a:close/>
                <a:moveTo>
                  <a:pt x="216706" y="353003"/>
                </a:moveTo>
                <a:lnTo>
                  <a:pt x="210856" y="327694"/>
                </a:lnTo>
                <a:lnTo>
                  <a:pt x="204535" y="353003"/>
                </a:lnTo>
                <a:close/>
                <a:moveTo>
                  <a:pt x="281519" y="353003"/>
                </a:moveTo>
                <a:lnTo>
                  <a:pt x="285104" y="282082"/>
                </a:lnTo>
                <a:lnTo>
                  <a:pt x="285104" y="280854"/>
                </a:lnTo>
                <a:lnTo>
                  <a:pt x="283029" y="279532"/>
                </a:lnTo>
                <a:lnTo>
                  <a:pt x="275104" y="278210"/>
                </a:lnTo>
                <a:cubicBezTo>
                  <a:pt x="268680" y="276650"/>
                  <a:pt x="262538" y="274101"/>
                  <a:pt x="256896" y="270655"/>
                </a:cubicBezTo>
                <a:lnTo>
                  <a:pt x="254348" y="268766"/>
                </a:lnTo>
                <a:lnTo>
                  <a:pt x="238782" y="294642"/>
                </a:lnTo>
                <a:cubicBezTo>
                  <a:pt x="237041" y="297731"/>
                  <a:pt x="233128" y="298822"/>
                  <a:pt x="230042" y="297079"/>
                </a:cubicBezTo>
                <a:cubicBezTo>
                  <a:pt x="229801" y="296943"/>
                  <a:pt x="229569" y="296791"/>
                  <a:pt x="229347" y="296625"/>
                </a:cubicBezTo>
                <a:lnTo>
                  <a:pt x="226423" y="294453"/>
                </a:lnTo>
                <a:lnTo>
                  <a:pt x="217932" y="302197"/>
                </a:lnTo>
                <a:lnTo>
                  <a:pt x="229914" y="353475"/>
                </a:lnTo>
                <a:close/>
                <a:moveTo>
                  <a:pt x="315577" y="353003"/>
                </a:moveTo>
                <a:lnTo>
                  <a:pt x="315577" y="351681"/>
                </a:lnTo>
                <a:cubicBezTo>
                  <a:pt x="315206" y="333524"/>
                  <a:pt x="311162" y="315630"/>
                  <a:pt x="303690" y="299080"/>
                </a:cubicBezTo>
                <a:lnTo>
                  <a:pt x="297652" y="290581"/>
                </a:lnTo>
                <a:lnTo>
                  <a:pt x="294538" y="353003"/>
                </a:lnTo>
                <a:close/>
                <a:moveTo>
                  <a:pt x="210951" y="290770"/>
                </a:moveTo>
                <a:lnTo>
                  <a:pt x="215573" y="286898"/>
                </a:lnTo>
                <a:lnTo>
                  <a:pt x="210479" y="283309"/>
                </a:lnTo>
                <a:lnTo>
                  <a:pt x="205950" y="286615"/>
                </a:lnTo>
                <a:close/>
                <a:moveTo>
                  <a:pt x="231329" y="282176"/>
                </a:moveTo>
                <a:lnTo>
                  <a:pt x="240763" y="266689"/>
                </a:lnTo>
                <a:lnTo>
                  <a:pt x="232838" y="271033"/>
                </a:lnTo>
                <a:cubicBezTo>
                  <a:pt x="229601" y="272431"/>
                  <a:pt x="226257" y="273568"/>
                  <a:pt x="222838" y="274433"/>
                </a:cubicBezTo>
                <a:lnTo>
                  <a:pt x="220668" y="274433"/>
                </a:lnTo>
                <a:close/>
                <a:moveTo>
                  <a:pt x="190950" y="282176"/>
                </a:moveTo>
                <a:lnTo>
                  <a:pt x="200950" y="274810"/>
                </a:lnTo>
                <a:lnTo>
                  <a:pt x="192176" y="271977"/>
                </a:lnTo>
                <a:cubicBezTo>
                  <a:pt x="188713" y="270499"/>
                  <a:pt x="185396" y="268696"/>
                  <a:pt x="182270" y="266594"/>
                </a:cubicBezTo>
                <a:lnTo>
                  <a:pt x="179251" y="264422"/>
                </a:lnTo>
                <a:close/>
                <a:moveTo>
                  <a:pt x="212177" y="263289"/>
                </a:moveTo>
                <a:cubicBezTo>
                  <a:pt x="216035" y="263180"/>
                  <a:pt x="219853" y="262479"/>
                  <a:pt x="223498" y="261211"/>
                </a:cubicBezTo>
                <a:lnTo>
                  <a:pt x="228404" y="259134"/>
                </a:lnTo>
                <a:lnTo>
                  <a:pt x="230291" y="258190"/>
                </a:lnTo>
                <a:lnTo>
                  <a:pt x="235857" y="254979"/>
                </a:lnTo>
                <a:lnTo>
                  <a:pt x="239253" y="252429"/>
                </a:lnTo>
                <a:lnTo>
                  <a:pt x="235857" y="246668"/>
                </a:lnTo>
                <a:lnTo>
                  <a:pt x="234914" y="245535"/>
                </a:lnTo>
                <a:lnTo>
                  <a:pt x="234348" y="245535"/>
                </a:lnTo>
                <a:cubicBezTo>
                  <a:pt x="227606" y="250011"/>
                  <a:pt x="219701" y="252408"/>
                  <a:pt x="211611" y="252429"/>
                </a:cubicBezTo>
                <a:cubicBezTo>
                  <a:pt x="203731" y="252162"/>
                  <a:pt x="196044" y="249921"/>
                  <a:pt x="189252" y="245913"/>
                </a:cubicBezTo>
                <a:lnTo>
                  <a:pt x="187648" y="245535"/>
                </a:lnTo>
                <a:lnTo>
                  <a:pt x="187648" y="246291"/>
                </a:lnTo>
                <a:cubicBezTo>
                  <a:pt x="187173" y="247681"/>
                  <a:pt x="186606" y="249037"/>
                  <a:pt x="185950" y="250351"/>
                </a:cubicBezTo>
                <a:lnTo>
                  <a:pt x="185101" y="252051"/>
                </a:lnTo>
                <a:lnTo>
                  <a:pt x="189723" y="255829"/>
                </a:lnTo>
                <a:lnTo>
                  <a:pt x="201328" y="261589"/>
                </a:lnTo>
                <a:cubicBezTo>
                  <a:pt x="204846" y="262628"/>
                  <a:pt x="208512" y="263075"/>
                  <a:pt x="212177" y="262911"/>
                </a:cubicBezTo>
                <a:close/>
                <a:moveTo>
                  <a:pt x="211611" y="240341"/>
                </a:moveTo>
                <a:cubicBezTo>
                  <a:pt x="220306" y="240019"/>
                  <a:pt x="228546" y="236368"/>
                  <a:pt x="234631" y="230142"/>
                </a:cubicBezTo>
                <a:lnTo>
                  <a:pt x="238593" y="226176"/>
                </a:lnTo>
                <a:lnTo>
                  <a:pt x="242367" y="220321"/>
                </a:lnTo>
                <a:lnTo>
                  <a:pt x="247650" y="207572"/>
                </a:lnTo>
                <a:lnTo>
                  <a:pt x="249631" y="200961"/>
                </a:lnTo>
                <a:lnTo>
                  <a:pt x="254726" y="178108"/>
                </a:lnTo>
                <a:lnTo>
                  <a:pt x="255952" y="170647"/>
                </a:lnTo>
                <a:lnTo>
                  <a:pt x="256801" y="160543"/>
                </a:lnTo>
                <a:lnTo>
                  <a:pt x="249348" y="161865"/>
                </a:lnTo>
                <a:cubicBezTo>
                  <a:pt x="237838" y="163960"/>
                  <a:pt x="226045" y="163960"/>
                  <a:pt x="214536" y="161865"/>
                </a:cubicBezTo>
                <a:cubicBezTo>
                  <a:pt x="210017" y="160929"/>
                  <a:pt x="205640" y="159405"/>
                  <a:pt x="201516" y="157332"/>
                </a:cubicBezTo>
                <a:lnTo>
                  <a:pt x="192082" y="150721"/>
                </a:lnTo>
                <a:lnTo>
                  <a:pt x="192082" y="151288"/>
                </a:lnTo>
                <a:cubicBezTo>
                  <a:pt x="185942" y="160237"/>
                  <a:pt x="177408" y="167273"/>
                  <a:pt x="167459" y="171592"/>
                </a:cubicBezTo>
                <a:cubicBezTo>
                  <a:pt x="166686" y="171955"/>
                  <a:pt x="165856" y="172178"/>
                  <a:pt x="165006" y="172253"/>
                </a:cubicBezTo>
                <a:lnTo>
                  <a:pt x="165006" y="172253"/>
                </a:lnTo>
                <a:lnTo>
                  <a:pt x="166043" y="178391"/>
                </a:lnTo>
                <a:lnTo>
                  <a:pt x="169817" y="200395"/>
                </a:lnTo>
                <a:cubicBezTo>
                  <a:pt x="170413" y="203596"/>
                  <a:pt x="171233" y="206752"/>
                  <a:pt x="172270" y="209838"/>
                </a:cubicBezTo>
                <a:lnTo>
                  <a:pt x="175666" y="217488"/>
                </a:lnTo>
                <a:lnTo>
                  <a:pt x="178402" y="221548"/>
                </a:lnTo>
                <a:lnTo>
                  <a:pt x="182082" y="225137"/>
                </a:lnTo>
                <a:cubicBezTo>
                  <a:pt x="189173" y="232675"/>
                  <a:pt x="198385" y="237879"/>
                  <a:pt x="208498" y="240058"/>
                </a:cubicBezTo>
                <a:cubicBezTo>
                  <a:pt x="209536" y="240104"/>
                  <a:pt x="210577" y="240072"/>
                  <a:pt x="211611" y="239963"/>
                </a:cubicBezTo>
                <a:close/>
                <a:moveTo>
                  <a:pt x="94343" y="210877"/>
                </a:moveTo>
                <a:lnTo>
                  <a:pt x="94343" y="182546"/>
                </a:lnTo>
                <a:cubicBezTo>
                  <a:pt x="94343" y="179417"/>
                  <a:pt x="96877" y="176880"/>
                  <a:pt x="100003" y="176880"/>
                </a:cubicBezTo>
                <a:lnTo>
                  <a:pt x="151986" y="176880"/>
                </a:lnTo>
                <a:lnTo>
                  <a:pt x="150383" y="165926"/>
                </a:lnTo>
                <a:cubicBezTo>
                  <a:pt x="148753" y="154612"/>
                  <a:pt x="150052" y="143068"/>
                  <a:pt x="154156" y="132401"/>
                </a:cubicBezTo>
                <a:cubicBezTo>
                  <a:pt x="158440" y="122664"/>
                  <a:pt x="166849" y="115354"/>
                  <a:pt x="177082" y="112475"/>
                </a:cubicBezTo>
                <a:lnTo>
                  <a:pt x="180289" y="111625"/>
                </a:lnTo>
                <a:lnTo>
                  <a:pt x="183874" y="109453"/>
                </a:lnTo>
                <a:cubicBezTo>
                  <a:pt x="189346" y="106328"/>
                  <a:pt x="195429" y="104427"/>
                  <a:pt x="201705" y="103881"/>
                </a:cubicBezTo>
                <a:lnTo>
                  <a:pt x="205101" y="103881"/>
                </a:lnTo>
                <a:lnTo>
                  <a:pt x="205101" y="40798"/>
                </a:lnTo>
                <a:cubicBezTo>
                  <a:pt x="205101" y="24578"/>
                  <a:pt x="191965" y="11429"/>
                  <a:pt x="175761" y="11429"/>
                </a:cubicBezTo>
                <a:lnTo>
                  <a:pt x="40756" y="11429"/>
                </a:lnTo>
                <a:cubicBezTo>
                  <a:pt x="24552" y="11429"/>
                  <a:pt x="11415" y="24578"/>
                  <a:pt x="11415" y="40798"/>
                </a:cubicBezTo>
                <a:lnTo>
                  <a:pt x="11415" y="147322"/>
                </a:lnTo>
                <a:cubicBezTo>
                  <a:pt x="11415" y="163558"/>
                  <a:pt x="24536" y="176734"/>
                  <a:pt x="40756" y="176786"/>
                </a:cubicBezTo>
                <a:lnTo>
                  <a:pt x="58304" y="176786"/>
                </a:lnTo>
                <a:cubicBezTo>
                  <a:pt x="59836" y="176748"/>
                  <a:pt x="61312" y="177366"/>
                  <a:pt x="62361" y="178486"/>
                </a:cubicBezTo>
                <a:close/>
                <a:moveTo>
                  <a:pt x="162741" y="158937"/>
                </a:moveTo>
                <a:lnTo>
                  <a:pt x="169251" y="155349"/>
                </a:lnTo>
                <a:cubicBezTo>
                  <a:pt x="175969" y="151347"/>
                  <a:pt x="181050" y="145089"/>
                  <a:pt x="183591" y="137689"/>
                </a:cubicBezTo>
                <a:cubicBezTo>
                  <a:pt x="184509" y="134264"/>
                  <a:pt x="188027" y="132231"/>
                  <a:pt x="191449" y="133150"/>
                </a:cubicBezTo>
                <a:cubicBezTo>
                  <a:pt x="192684" y="133481"/>
                  <a:pt x="193791" y="134174"/>
                  <a:pt x="194629" y="135140"/>
                </a:cubicBezTo>
                <a:cubicBezTo>
                  <a:pt x="200253" y="142199"/>
                  <a:pt x="208160" y="147075"/>
                  <a:pt x="216989" y="148927"/>
                </a:cubicBezTo>
                <a:cubicBezTo>
                  <a:pt x="229527" y="150994"/>
                  <a:pt x="242348" y="150577"/>
                  <a:pt x="254726" y="147700"/>
                </a:cubicBezTo>
                <a:lnTo>
                  <a:pt x="256330" y="147700"/>
                </a:lnTo>
                <a:lnTo>
                  <a:pt x="255763" y="144772"/>
                </a:lnTo>
                <a:lnTo>
                  <a:pt x="251141" y="133912"/>
                </a:lnTo>
                <a:cubicBezTo>
                  <a:pt x="245103" y="124468"/>
                  <a:pt x="234159" y="119085"/>
                  <a:pt x="216045" y="118236"/>
                </a:cubicBezTo>
                <a:lnTo>
                  <a:pt x="215385" y="118236"/>
                </a:lnTo>
                <a:cubicBezTo>
                  <a:pt x="205690" y="115871"/>
                  <a:pt x="195451" y="117613"/>
                  <a:pt x="187082" y="123052"/>
                </a:cubicBezTo>
                <a:lnTo>
                  <a:pt x="185101" y="123996"/>
                </a:lnTo>
                <a:lnTo>
                  <a:pt x="185101" y="123996"/>
                </a:lnTo>
                <a:cubicBezTo>
                  <a:pt x="177073" y="125166"/>
                  <a:pt x="170202" y="130369"/>
                  <a:pt x="166893" y="137784"/>
                </a:cubicBezTo>
                <a:cubicBezTo>
                  <a:pt x="164259" y="144507"/>
                  <a:pt x="163163" y="151735"/>
                  <a:pt x="163685" y="158937"/>
                </a:cubicBezTo>
                <a:close/>
                <a:moveTo>
                  <a:pt x="43869" y="146283"/>
                </a:moveTo>
                <a:cubicBezTo>
                  <a:pt x="40717" y="145876"/>
                  <a:pt x="38491" y="142989"/>
                  <a:pt x="38897" y="139834"/>
                </a:cubicBezTo>
                <a:cubicBezTo>
                  <a:pt x="39231" y="137236"/>
                  <a:pt x="41274" y="135191"/>
                  <a:pt x="43869" y="134856"/>
                </a:cubicBezTo>
                <a:lnTo>
                  <a:pt x="88965" y="134856"/>
                </a:lnTo>
                <a:cubicBezTo>
                  <a:pt x="92118" y="134450"/>
                  <a:pt x="95002" y="136678"/>
                  <a:pt x="95408" y="139834"/>
                </a:cubicBezTo>
                <a:cubicBezTo>
                  <a:pt x="95815" y="142989"/>
                  <a:pt x="93588" y="145876"/>
                  <a:pt x="90436" y="146283"/>
                </a:cubicBezTo>
                <a:cubicBezTo>
                  <a:pt x="89948" y="146346"/>
                  <a:pt x="89454" y="146346"/>
                  <a:pt x="88965" y="146283"/>
                </a:cubicBezTo>
                <a:close/>
                <a:moveTo>
                  <a:pt x="42454" y="114553"/>
                </a:moveTo>
                <a:cubicBezTo>
                  <a:pt x="39328" y="114553"/>
                  <a:pt x="36794" y="112016"/>
                  <a:pt x="36794" y="108886"/>
                </a:cubicBezTo>
                <a:cubicBezTo>
                  <a:pt x="36794" y="105757"/>
                  <a:pt x="39328" y="103220"/>
                  <a:pt x="42454" y="103220"/>
                </a:cubicBezTo>
                <a:lnTo>
                  <a:pt x="127363" y="103220"/>
                </a:lnTo>
                <a:cubicBezTo>
                  <a:pt x="130489" y="103220"/>
                  <a:pt x="133023" y="105757"/>
                  <a:pt x="133023" y="108886"/>
                </a:cubicBezTo>
                <a:cubicBezTo>
                  <a:pt x="133023" y="112016"/>
                  <a:pt x="130489" y="114553"/>
                  <a:pt x="127363" y="114553"/>
                </a:cubicBezTo>
                <a:close/>
                <a:moveTo>
                  <a:pt x="41605" y="81972"/>
                </a:moveTo>
                <a:cubicBezTo>
                  <a:pt x="38453" y="81566"/>
                  <a:pt x="36227" y="78678"/>
                  <a:pt x="36633" y="75523"/>
                </a:cubicBezTo>
                <a:cubicBezTo>
                  <a:pt x="36967" y="72925"/>
                  <a:pt x="39010" y="70880"/>
                  <a:pt x="41605" y="70545"/>
                </a:cubicBezTo>
                <a:lnTo>
                  <a:pt x="172930" y="70545"/>
                </a:lnTo>
                <a:cubicBezTo>
                  <a:pt x="176083" y="70139"/>
                  <a:pt x="178967" y="72367"/>
                  <a:pt x="179374" y="75523"/>
                </a:cubicBezTo>
                <a:cubicBezTo>
                  <a:pt x="179780" y="78678"/>
                  <a:pt x="177553" y="81566"/>
                  <a:pt x="174401" y="81972"/>
                </a:cubicBezTo>
                <a:cubicBezTo>
                  <a:pt x="173913" y="82035"/>
                  <a:pt x="173419" y="82035"/>
                  <a:pt x="172930" y="81972"/>
                </a:cubicBezTo>
                <a:close/>
                <a:moveTo>
                  <a:pt x="41605" y="49675"/>
                </a:moveTo>
                <a:cubicBezTo>
                  <a:pt x="38453" y="49269"/>
                  <a:pt x="36227" y="46381"/>
                  <a:pt x="36633" y="43226"/>
                </a:cubicBezTo>
                <a:cubicBezTo>
                  <a:pt x="36967" y="40628"/>
                  <a:pt x="39010" y="38583"/>
                  <a:pt x="41605" y="38248"/>
                </a:cubicBezTo>
                <a:lnTo>
                  <a:pt x="172930" y="38248"/>
                </a:lnTo>
                <a:cubicBezTo>
                  <a:pt x="176083" y="37842"/>
                  <a:pt x="178967" y="40070"/>
                  <a:pt x="179374" y="43226"/>
                </a:cubicBezTo>
                <a:cubicBezTo>
                  <a:pt x="179780" y="46381"/>
                  <a:pt x="177553" y="49269"/>
                  <a:pt x="174401" y="49675"/>
                </a:cubicBezTo>
                <a:cubicBezTo>
                  <a:pt x="173913" y="49738"/>
                  <a:pt x="173419" y="49738"/>
                  <a:pt x="172930" y="49675"/>
                </a:cubicBezTo>
                <a:close/>
              </a:path>
            </a:pathLst>
          </a:custGeom>
          <a:solidFill>
            <a:schemeClr val="accent1"/>
          </a:solidFill>
          <a:ln w="9253" cap="flat">
            <a:noFill/>
            <a:prstDash val="solid"/>
            <a:miter/>
          </a:ln>
        </p:spPr>
        <p:txBody>
          <a:bodyPr rtlCol="0" anchor="ctr"/>
          <a:lstStyle/>
          <a:p>
            <a:endParaRPr lang="en-US"/>
          </a:p>
        </p:txBody>
      </p:sp>
      <p:sp>
        <p:nvSpPr>
          <p:cNvPr id="996" name="Graphic 638">
            <a:extLst>
              <a:ext uri="{FF2B5EF4-FFF2-40B4-BE49-F238E27FC236}">
                <a16:creationId xmlns:a16="http://schemas.microsoft.com/office/drawing/2014/main" id="{61431558-AD86-1947-8E5C-A5ACDD4A04FF}"/>
              </a:ext>
            </a:extLst>
          </p:cNvPr>
          <p:cNvSpPr/>
          <p:nvPr userDrawn="1"/>
        </p:nvSpPr>
        <p:spPr>
          <a:xfrm>
            <a:off x="6962122" y="2950051"/>
            <a:ext cx="312705" cy="284278"/>
          </a:xfrm>
          <a:custGeom>
            <a:avLst/>
            <a:gdLst>
              <a:gd name="connsiteX0" fmla="*/ 348969 w 416211"/>
              <a:gd name="connsiteY0" fmla="*/ 378282 h 378375"/>
              <a:gd name="connsiteX1" fmla="*/ 282876 w 416211"/>
              <a:gd name="connsiteY1" fmla="*/ 311717 h 378375"/>
              <a:gd name="connsiteX2" fmla="*/ 302403 w 416211"/>
              <a:gd name="connsiteY2" fmla="*/ 265097 h 378375"/>
              <a:gd name="connsiteX3" fmla="*/ 305197 w 416211"/>
              <a:gd name="connsiteY3" fmla="*/ 262867 h 378375"/>
              <a:gd name="connsiteX4" fmla="*/ 285359 w 416211"/>
              <a:gd name="connsiteY4" fmla="*/ 238241 h 378375"/>
              <a:gd name="connsiteX5" fmla="*/ 279678 w 416211"/>
              <a:gd name="connsiteY5" fmla="*/ 238241 h 378375"/>
              <a:gd name="connsiteX6" fmla="*/ 265243 w 416211"/>
              <a:gd name="connsiteY6" fmla="*/ 224674 h 378375"/>
              <a:gd name="connsiteX7" fmla="*/ 264311 w 416211"/>
              <a:gd name="connsiteY7" fmla="*/ 220585 h 378375"/>
              <a:gd name="connsiteX8" fmla="*/ 248292 w 416211"/>
              <a:gd name="connsiteY8" fmla="*/ 158231 h 378375"/>
              <a:gd name="connsiteX9" fmla="*/ 248292 w 416211"/>
              <a:gd name="connsiteY9" fmla="*/ 344085 h 378375"/>
              <a:gd name="connsiteX10" fmla="*/ 229684 w 416211"/>
              <a:gd name="connsiteY10" fmla="*/ 362689 h 378375"/>
              <a:gd name="connsiteX11" fmla="*/ 228827 w 416211"/>
              <a:gd name="connsiteY11" fmla="*/ 362670 h 378375"/>
              <a:gd name="connsiteX12" fmla="*/ 209456 w 416211"/>
              <a:gd name="connsiteY12" fmla="*/ 344085 h 378375"/>
              <a:gd name="connsiteX13" fmla="*/ 209456 w 416211"/>
              <a:gd name="connsiteY13" fmla="*/ 246326 h 378375"/>
              <a:gd name="connsiteX14" fmla="*/ 209456 w 416211"/>
              <a:gd name="connsiteY14" fmla="*/ 245396 h 378375"/>
              <a:gd name="connsiteX15" fmla="*/ 207407 w 416211"/>
              <a:gd name="connsiteY15" fmla="*/ 245396 h 378375"/>
              <a:gd name="connsiteX16" fmla="*/ 207407 w 416211"/>
              <a:gd name="connsiteY16" fmla="*/ 246326 h 378375"/>
              <a:gd name="connsiteX17" fmla="*/ 207407 w 416211"/>
              <a:gd name="connsiteY17" fmla="*/ 344085 h 378375"/>
              <a:gd name="connsiteX18" fmla="*/ 188035 w 416211"/>
              <a:gd name="connsiteY18" fmla="*/ 362670 h 378375"/>
              <a:gd name="connsiteX19" fmla="*/ 168589 w 416211"/>
              <a:gd name="connsiteY19" fmla="*/ 344940 h 378375"/>
              <a:gd name="connsiteX20" fmla="*/ 168570 w 416211"/>
              <a:gd name="connsiteY20" fmla="*/ 344085 h 378375"/>
              <a:gd name="connsiteX21" fmla="*/ 168570 w 416211"/>
              <a:gd name="connsiteY21" fmla="*/ 214916 h 378375"/>
              <a:gd name="connsiteX22" fmla="*/ 168570 w 416211"/>
              <a:gd name="connsiteY22" fmla="*/ 214916 h 378375"/>
              <a:gd name="connsiteX23" fmla="*/ 168570 w 416211"/>
              <a:gd name="connsiteY23" fmla="*/ 158231 h 378375"/>
              <a:gd name="connsiteX24" fmla="*/ 153110 w 416211"/>
              <a:gd name="connsiteY24" fmla="*/ 220213 h 378375"/>
              <a:gd name="connsiteX25" fmla="*/ 151154 w 416211"/>
              <a:gd name="connsiteY25" fmla="*/ 227926 h 378375"/>
              <a:gd name="connsiteX26" fmla="*/ 132528 w 416211"/>
              <a:gd name="connsiteY26" fmla="*/ 242887 h 378375"/>
              <a:gd name="connsiteX27" fmla="*/ 125729 w 416211"/>
              <a:gd name="connsiteY27" fmla="*/ 241308 h 378375"/>
              <a:gd name="connsiteX28" fmla="*/ 107568 w 416211"/>
              <a:gd name="connsiteY28" fmla="*/ 259428 h 378375"/>
              <a:gd name="connsiteX29" fmla="*/ 113156 w 416211"/>
              <a:gd name="connsiteY29" fmla="*/ 263982 h 378375"/>
              <a:gd name="connsiteX30" fmla="*/ 113026 w 416211"/>
              <a:gd name="connsiteY30" fmla="*/ 357420 h 378375"/>
              <a:gd name="connsiteX31" fmla="*/ 19380 w 416211"/>
              <a:gd name="connsiteY31" fmla="*/ 357290 h 378375"/>
              <a:gd name="connsiteX32" fmla="*/ 19510 w 416211"/>
              <a:gd name="connsiteY32" fmla="*/ 263852 h 378375"/>
              <a:gd name="connsiteX33" fmla="*/ 92015 w 416211"/>
              <a:gd name="connsiteY33" fmla="*/ 249764 h 378375"/>
              <a:gd name="connsiteX34" fmla="*/ 95554 w 416211"/>
              <a:gd name="connsiteY34" fmla="*/ 251715 h 378375"/>
              <a:gd name="connsiteX35" fmla="*/ 117067 w 416211"/>
              <a:gd name="connsiteY35" fmla="*/ 230249 h 378375"/>
              <a:gd name="connsiteX36" fmla="*/ 117067 w 416211"/>
              <a:gd name="connsiteY36" fmla="*/ 226532 h 378375"/>
              <a:gd name="connsiteX37" fmla="*/ 117812 w 416211"/>
              <a:gd name="connsiteY37" fmla="*/ 221979 h 378375"/>
              <a:gd name="connsiteX38" fmla="*/ 120048 w 416211"/>
              <a:gd name="connsiteY38" fmla="*/ 213337 h 378375"/>
              <a:gd name="connsiteX39" fmla="*/ 141934 w 416211"/>
              <a:gd name="connsiteY39" fmla="*/ 129702 h 378375"/>
              <a:gd name="connsiteX40" fmla="*/ 141934 w 416211"/>
              <a:gd name="connsiteY40" fmla="*/ 129702 h 378375"/>
              <a:gd name="connsiteX41" fmla="*/ 116136 w 416211"/>
              <a:gd name="connsiteY41" fmla="*/ 111117 h 378375"/>
              <a:gd name="connsiteX42" fmla="*/ 113342 w 416211"/>
              <a:gd name="connsiteY42" fmla="*/ 114184 h 378375"/>
              <a:gd name="connsiteX43" fmla="*/ 19433 w 416211"/>
              <a:gd name="connsiteY43" fmla="*/ 114150 h 378375"/>
              <a:gd name="connsiteX44" fmla="*/ 19466 w 416211"/>
              <a:gd name="connsiteY44" fmla="*/ 20449 h 378375"/>
              <a:gd name="connsiteX45" fmla="*/ 113376 w 416211"/>
              <a:gd name="connsiteY45" fmla="*/ 20482 h 378375"/>
              <a:gd name="connsiteX46" fmla="*/ 132807 w 416211"/>
              <a:gd name="connsiteY46" fmla="*/ 67720 h 378375"/>
              <a:gd name="connsiteX47" fmla="*/ 124797 w 416211"/>
              <a:gd name="connsiteY47" fmla="*/ 99315 h 378375"/>
              <a:gd name="connsiteX48" fmla="*/ 124239 w 416211"/>
              <a:gd name="connsiteY48" fmla="*/ 100245 h 378375"/>
              <a:gd name="connsiteX49" fmla="*/ 146032 w 416211"/>
              <a:gd name="connsiteY49" fmla="*/ 115485 h 378375"/>
              <a:gd name="connsiteX50" fmla="*/ 146032 w 416211"/>
              <a:gd name="connsiteY50" fmla="*/ 114741 h 378375"/>
              <a:gd name="connsiteX51" fmla="*/ 157208 w 416211"/>
              <a:gd name="connsiteY51" fmla="*/ 106471 h 378375"/>
              <a:gd name="connsiteX52" fmla="*/ 183099 w 416211"/>
              <a:gd name="connsiteY52" fmla="*/ 98386 h 378375"/>
              <a:gd name="connsiteX53" fmla="*/ 190736 w 416211"/>
              <a:gd name="connsiteY53" fmla="*/ 101453 h 378375"/>
              <a:gd name="connsiteX54" fmla="*/ 217859 w 416211"/>
              <a:gd name="connsiteY54" fmla="*/ 110446 h 378375"/>
              <a:gd name="connsiteX55" fmla="*/ 226872 w 416211"/>
              <a:gd name="connsiteY55" fmla="*/ 101453 h 378375"/>
              <a:gd name="connsiteX56" fmla="*/ 234415 w 416211"/>
              <a:gd name="connsiteY56" fmla="*/ 98572 h 378375"/>
              <a:gd name="connsiteX57" fmla="*/ 259189 w 416211"/>
              <a:gd name="connsiteY57" fmla="*/ 106285 h 378375"/>
              <a:gd name="connsiteX58" fmla="*/ 265429 w 416211"/>
              <a:gd name="connsiteY58" fmla="*/ 109723 h 378375"/>
              <a:gd name="connsiteX59" fmla="*/ 267012 w 416211"/>
              <a:gd name="connsiteY59" fmla="*/ 111396 h 378375"/>
              <a:gd name="connsiteX60" fmla="*/ 289643 w 416211"/>
              <a:gd name="connsiteY60" fmla="*/ 94297 h 378375"/>
              <a:gd name="connsiteX61" fmla="*/ 288526 w 416211"/>
              <a:gd name="connsiteY61" fmla="*/ 92160 h 378375"/>
              <a:gd name="connsiteX62" fmla="*/ 283217 w 416211"/>
              <a:gd name="connsiteY62" fmla="*/ 66326 h 378375"/>
              <a:gd name="connsiteX63" fmla="*/ 349738 w 416211"/>
              <a:gd name="connsiteY63" fmla="*/ 0 h 378375"/>
              <a:gd name="connsiteX64" fmla="*/ 416212 w 416211"/>
              <a:gd name="connsiteY64" fmla="*/ 66373 h 378375"/>
              <a:gd name="connsiteX65" fmla="*/ 349691 w 416211"/>
              <a:gd name="connsiteY65" fmla="*/ 132700 h 378375"/>
              <a:gd name="connsiteX66" fmla="*/ 302682 w 416211"/>
              <a:gd name="connsiteY66" fmla="*/ 113254 h 378375"/>
              <a:gd name="connsiteX67" fmla="*/ 296908 w 416211"/>
              <a:gd name="connsiteY67" fmla="*/ 106378 h 378375"/>
              <a:gd name="connsiteX68" fmla="*/ 273997 w 416211"/>
              <a:gd name="connsiteY68" fmla="*/ 123848 h 378375"/>
              <a:gd name="connsiteX69" fmla="*/ 274835 w 416211"/>
              <a:gd name="connsiteY69" fmla="*/ 126450 h 378375"/>
              <a:gd name="connsiteX70" fmla="*/ 297467 w 416211"/>
              <a:gd name="connsiteY70" fmla="*/ 213987 h 378375"/>
              <a:gd name="connsiteX71" fmla="*/ 298491 w 416211"/>
              <a:gd name="connsiteY71" fmla="*/ 217890 h 378375"/>
              <a:gd name="connsiteX72" fmla="*/ 298491 w 416211"/>
              <a:gd name="connsiteY72" fmla="*/ 225138 h 378375"/>
              <a:gd name="connsiteX73" fmla="*/ 296442 w 416211"/>
              <a:gd name="connsiteY73" fmla="*/ 230156 h 378375"/>
              <a:gd name="connsiteX74" fmla="*/ 316280 w 416211"/>
              <a:gd name="connsiteY74" fmla="*/ 254782 h 378375"/>
              <a:gd name="connsiteX75" fmla="*/ 323265 w 416211"/>
              <a:gd name="connsiteY75" fmla="*/ 250972 h 378375"/>
              <a:gd name="connsiteX76" fmla="*/ 410488 w 416211"/>
              <a:gd name="connsiteY76" fmla="*/ 286049 h 378375"/>
              <a:gd name="connsiteX77" fmla="*/ 375333 w 416211"/>
              <a:gd name="connsiteY77" fmla="*/ 373079 h 378375"/>
              <a:gd name="connsiteX78" fmla="*/ 349063 w 416211"/>
              <a:gd name="connsiteY78" fmla="*/ 378375 h 378375"/>
              <a:gd name="connsiteX79" fmla="*/ 65378 w 416211"/>
              <a:gd name="connsiteY79" fmla="*/ 364064 h 378375"/>
              <a:gd name="connsiteX80" fmla="*/ 80839 w 416211"/>
              <a:gd name="connsiteY80" fmla="*/ 361741 h 378375"/>
              <a:gd name="connsiteX81" fmla="*/ 82701 w 416211"/>
              <a:gd name="connsiteY81" fmla="*/ 361183 h 378375"/>
              <a:gd name="connsiteX82" fmla="*/ 82701 w 416211"/>
              <a:gd name="connsiteY82" fmla="*/ 340646 h 378375"/>
              <a:gd name="connsiteX83" fmla="*/ 82701 w 416211"/>
              <a:gd name="connsiteY83" fmla="*/ 337673 h 378375"/>
              <a:gd name="connsiteX84" fmla="*/ 88475 w 416211"/>
              <a:gd name="connsiteY84" fmla="*/ 333956 h 378375"/>
              <a:gd name="connsiteX85" fmla="*/ 92387 w 416211"/>
              <a:gd name="connsiteY85" fmla="*/ 335721 h 378375"/>
              <a:gd name="connsiteX86" fmla="*/ 94436 w 416211"/>
              <a:gd name="connsiteY86" fmla="*/ 338416 h 378375"/>
              <a:gd name="connsiteX87" fmla="*/ 94436 w 416211"/>
              <a:gd name="connsiteY87" fmla="*/ 339345 h 378375"/>
              <a:gd name="connsiteX88" fmla="*/ 97696 w 416211"/>
              <a:gd name="connsiteY88" fmla="*/ 352262 h 378375"/>
              <a:gd name="connsiteX89" fmla="*/ 97696 w 416211"/>
              <a:gd name="connsiteY89" fmla="*/ 352262 h 378375"/>
              <a:gd name="connsiteX90" fmla="*/ 101421 w 416211"/>
              <a:gd name="connsiteY90" fmla="*/ 348917 h 378375"/>
              <a:gd name="connsiteX91" fmla="*/ 101421 w 416211"/>
              <a:gd name="connsiteY91" fmla="*/ 348917 h 378375"/>
              <a:gd name="connsiteX92" fmla="*/ 97603 w 416211"/>
              <a:gd name="connsiteY92" fmla="*/ 328287 h 378375"/>
              <a:gd name="connsiteX93" fmla="*/ 97603 w 416211"/>
              <a:gd name="connsiteY93" fmla="*/ 328287 h 378375"/>
              <a:gd name="connsiteX94" fmla="*/ 93132 w 416211"/>
              <a:gd name="connsiteY94" fmla="*/ 320946 h 378375"/>
              <a:gd name="connsiteX95" fmla="*/ 75902 w 416211"/>
              <a:gd name="connsiteY95" fmla="*/ 313791 h 378375"/>
              <a:gd name="connsiteX96" fmla="*/ 71339 w 416211"/>
              <a:gd name="connsiteY96" fmla="*/ 321689 h 378375"/>
              <a:gd name="connsiteX97" fmla="*/ 70035 w 416211"/>
              <a:gd name="connsiteY97" fmla="*/ 323827 h 378375"/>
              <a:gd name="connsiteX98" fmla="*/ 62212 w 416211"/>
              <a:gd name="connsiteY98" fmla="*/ 324384 h 378375"/>
              <a:gd name="connsiteX99" fmla="*/ 58580 w 416211"/>
              <a:gd name="connsiteY99" fmla="*/ 318065 h 378375"/>
              <a:gd name="connsiteX100" fmla="*/ 56438 w 416211"/>
              <a:gd name="connsiteY100" fmla="*/ 314069 h 378375"/>
              <a:gd name="connsiteX101" fmla="*/ 56438 w 416211"/>
              <a:gd name="connsiteY101" fmla="*/ 314069 h 378375"/>
              <a:gd name="connsiteX102" fmla="*/ 56438 w 416211"/>
              <a:gd name="connsiteY102" fmla="*/ 314069 h 378375"/>
              <a:gd name="connsiteX103" fmla="*/ 38929 w 416211"/>
              <a:gd name="connsiteY103" fmla="*/ 320853 h 378375"/>
              <a:gd name="connsiteX104" fmla="*/ 34458 w 416211"/>
              <a:gd name="connsiteY104" fmla="*/ 328101 h 378375"/>
              <a:gd name="connsiteX105" fmla="*/ 34458 w 416211"/>
              <a:gd name="connsiteY105" fmla="*/ 328101 h 378375"/>
              <a:gd name="connsiteX106" fmla="*/ 28684 w 416211"/>
              <a:gd name="connsiteY106" fmla="*/ 349103 h 378375"/>
              <a:gd name="connsiteX107" fmla="*/ 32037 w 416211"/>
              <a:gd name="connsiteY107" fmla="*/ 352169 h 378375"/>
              <a:gd name="connsiteX108" fmla="*/ 33154 w 416211"/>
              <a:gd name="connsiteY108" fmla="*/ 353006 h 378375"/>
              <a:gd name="connsiteX109" fmla="*/ 36786 w 416211"/>
              <a:gd name="connsiteY109" fmla="*/ 339252 h 378375"/>
              <a:gd name="connsiteX110" fmla="*/ 36786 w 416211"/>
              <a:gd name="connsiteY110" fmla="*/ 338416 h 378375"/>
              <a:gd name="connsiteX111" fmla="*/ 38742 w 416211"/>
              <a:gd name="connsiteY111" fmla="*/ 335721 h 378375"/>
              <a:gd name="connsiteX112" fmla="*/ 42561 w 416211"/>
              <a:gd name="connsiteY112" fmla="*/ 333956 h 378375"/>
              <a:gd name="connsiteX113" fmla="*/ 48149 w 416211"/>
              <a:gd name="connsiteY113" fmla="*/ 337766 h 378375"/>
              <a:gd name="connsiteX114" fmla="*/ 48894 w 416211"/>
              <a:gd name="connsiteY114" fmla="*/ 340646 h 378375"/>
              <a:gd name="connsiteX115" fmla="*/ 48894 w 416211"/>
              <a:gd name="connsiteY115" fmla="*/ 361555 h 378375"/>
              <a:gd name="connsiteX116" fmla="*/ 49453 w 416211"/>
              <a:gd name="connsiteY116" fmla="*/ 361555 h 378375"/>
              <a:gd name="connsiteX117" fmla="*/ 65378 w 416211"/>
              <a:gd name="connsiteY117" fmla="*/ 364064 h 378375"/>
              <a:gd name="connsiteX118" fmla="*/ 348969 w 416211"/>
              <a:gd name="connsiteY118" fmla="*/ 364064 h 378375"/>
              <a:gd name="connsiteX119" fmla="*/ 364523 w 416211"/>
              <a:gd name="connsiteY119" fmla="*/ 361741 h 378375"/>
              <a:gd name="connsiteX120" fmla="*/ 365827 w 416211"/>
              <a:gd name="connsiteY120" fmla="*/ 361183 h 378375"/>
              <a:gd name="connsiteX121" fmla="*/ 365827 w 416211"/>
              <a:gd name="connsiteY121" fmla="*/ 340646 h 378375"/>
              <a:gd name="connsiteX122" fmla="*/ 366572 w 416211"/>
              <a:gd name="connsiteY122" fmla="*/ 337673 h 378375"/>
              <a:gd name="connsiteX123" fmla="*/ 372439 w 416211"/>
              <a:gd name="connsiteY123" fmla="*/ 333956 h 378375"/>
              <a:gd name="connsiteX124" fmla="*/ 376257 w 416211"/>
              <a:gd name="connsiteY124" fmla="*/ 335721 h 378375"/>
              <a:gd name="connsiteX125" fmla="*/ 378306 w 416211"/>
              <a:gd name="connsiteY125" fmla="*/ 338416 h 378375"/>
              <a:gd name="connsiteX126" fmla="*/ 378306 w 416211"/>
              <a:gd name="connsiteY126" fmla="*/ 339345 h 378375"/>
              <a:gd name="connsiteX127" fmla="*/ 381566 w 416211"/>
              <a:gd name="connsiteY127" fmla="*/ 352262 h 378375"/>
              <a:gd name="connsiteX128" fmla="*/ 381566 w 416211"/>
              <a:gd name="connsiteY128" fmla="*/ 352262 h 378375"/>
              <a:gd name="connsiteX129" fmla="*/ 385291 w 416211"/>
              <a:gd name="connsiteY129" fmla="*/ 348917 h 378375"/>
              <a:gd name="connsiteX130" fmla="*/ 385291 w 416211"/>
              <a:gd name="connsiteY130" fmla="*/ 348917 h 378375"/>
              <a:gd name="connsiteX131" fmla="*/ 380169 w 416211"/>
              <a:gd name="connsiteY131" fmla="*/ 328845 h 378375"/>
              <a:gd name="connsiteX132" fmla="*/ 380169 w 416211"/>
              <a:gd name="connsiteY132" fmla="*/ 328845 h 378375"/>
              <a:gd name="connsiteX133" fmla="*/ 375699 w 416211"/>
              <a:gd name="connsiteY133" fmla="*/ 321503 h 378375"/>
              <a:gd name="connsiteX134" fmla="*/ 358562 w 416211"/>
              <a:gd name="connsiteY134" fmla="*/ 314348 h 378375"/>
              <a:gd name="connsiteX135" fmla="*/ 353905 w 416211"/>
              <a:gd name="connsiteY135" fmla="*/ 322247 h 378375"/>
              <a:gd name="connsiteX136" fmla="*/ 352602 w 416211"/>
              <a:gd name="connsiteY136" fmla="*/ 324384 h 378375"/>
              <a:gd name="connsiteX137" fmla="*/ 344778 w 416211"/>
              <a:gd name="connsiteY137" fmla="*/ 324942 h 378375"/>
              <a:gd name="connsiteX138" fmla="*/ 341146 w 416211"/>
              <a:gd name="connsiteY138" fmla="*/ 318623 h 378375"/>
              <a:gd name="connsiteX139" fmla="*/ 339004 w 416211"/>
              <a:gd name="connsiteY139" fmla="*/ 314627 h 378375"/>
              <a:gd name="connsiteX140" fmla="*/ 339004 w 416211"/>
              <a:gd name="connsiteY140" fmla="*/ 314627 h 378375"/>
              <a:gd name="connsiteX141" fmla="*/ 339004 w 416211"/>
              <a:gd name="connsiteY141" fmla="*/ 314627 h 378375"/>
              <a:gd name="connsiteX142" fmla="*/ 321402 w 416211"/>
              <a:gd name="connsiteY142" fmla="*/ 321411 h 378375"/>
              <a:gd name="connsiteX143" fmla="*/ 316932 w 416211"/>
              <a:gd name="connsiteY143" fmla="*/ 328659 h 378375"/>
              <a:gd name="connsiteX144" fmla="*/ 316932 w 416211"/>
              <a:gd name="connsiteY144" fmla="*/ 328659 h 378375"/>
              <a:gd name="connsiteX145" fmla="*/ 311623 w 416211"/>
              <a:gd name="connsiteY145" fmla="*/ 349474 h 378375"/>
              <a:gd name="connsiteX146" fmla="*/ 315069 w 416211"/>
              <a:gd name="connsiteY146" fmla="*/ 352541 h 378375"/>
              <a:gd name="connsiteX147" fmla="*/ 316093 w 416211"/>
              <a:gd name="connsiteY147" fmla="*/ 353377 h 378375"/>
              <a:gd name="connsiteX148" fmla="*/ 319726 w 416211"/>
              <a:gd name="connsiteY148" fmla="*/ 339624 h 378375"/>
              <a:gd name="connsiteX149" fmla="*/ 319726 w 416211"/>
              <a:gd name="connsiteY149" fmla="*/ 338788 h 378375"/>
              <a:gd name="connsiteX150" fmla="*/ 321774 w 416211"/>
              <a:gd name="connsiteY150" fmla="*/ 336093 h 378375"/>
              <a:gd name="connsiteX151" fmla="*/ 325500 w 416211"/>
              <a:gd name="connsiteY151" fmla="*/ 334327 h 378375"/>
              <a:gd name="connsiteX152" fmla="*/ 331181 w 416211"/>
              <a:gd name="connsiteY152" fmla="*/ 338137 h 378375"/>
              <a:gd name="connsiteX153" fmla="*/ 331833 w 416211"/>
              <a:gd name="connsiteY153" fmla="*/ 341018 h 378375"/>
              <a:gd name="connsiteX154" fmla="*/ 331833 w 416211"/>
              <a:gd name="connsiteY154" fmla="*/ 361927 h 378375"/>
              <a:gd name="connsiteX155" fmla="*/ 332392 w 416211"/>
              <a:gd name="connsiteY155" fmla="*/ 361927 h 378375"/>
              <a:gd name="connsiteX156" fmla="*/ 348969 w 416211"/>
              <a:gd name="connsiteY156" fmla="*/ 364064 h 378375"/>
              <a:gd name="connsiteX157" fmla="*/ 41629 w 416211"/>
              <a:gd name="connsiteY157" fmla="*/ 358210 h 378375"/>
              <a:gd name="connsiteX158" fmla="*/ 41629 w 416211"/>
              <a:gd name="connsiteY158" fmla="*/ 353377 h 378375"/>
              <a:gd name="connsiteX159" fmla="*/ 40512 w 416211"/>
              <a:gd name="connsiteY159" fmla="*/ 357559 h 378375"/>
              <a:gd name="connsiteX160" fmla="*/ 40512 w 416211"/>
              <a:gd name="connsiteY160" fmla="*/ 357559 h 378375"/>
              <a:gd name="connsiteX161" fmla="*/ 325314 w 416211"/>
              <a:gd name="connsiteY161" fmla="*/ 358210 h 378375"/>
              <a:gd name="connsiteX162" fmla="*/ 325314 w 416211"/>
              <a:gd name="connsiteY162" fmla="*/ 353377 h 378375"/>
              <a:gd name="connsiteX163" fmla="*/ 324196 w 416211"/>
              <a:gd name="connsiteY163" fmla="*/ 357559 h 378375"/>
              <a:gd name="connsiteX164" fmla="*/ 324196 w 416211"/>
              <a:gd name="connsiteY164" fmla="*/ 357559 h 378375"/>
              <a:gd name="connsiteX165" fmla="*/ 325127 w 416211"/>
              <a:gd name="connsiteY165" fmla="*/ 358024 h 378375"/>
              <a:gd name="connsiteX166" fmla="*/ 90618 w 416211"/>
              <a:gd name="connsiteY166" fmla="*/ 357745 h 378375"/>
              <a:gd name="connsiteX167" fmla="*/ 90618 w 416211"/>
              <a:gd name="connsiteY167" fmla="*/ 357745 h 378375"/>
              <a:gd name="connsiteX168" fmla="*/ 91828 w 416211"/>
              <a:gd name="connsiteY168" fmla="*/ 357002 h 378375"/>
              <a:gd name="connsiteX169" fmla="*/ 90618 w 416211"/>
              <a:gd name="connsiteY169" fmla="*/ 352169 h 378375"/>
              <a:gd name="connsiteX170" fmla="*/ 374209 w 416211"/>
              <a:gd name="connsiteY170" fmla="*/ 357745 h 378375"/>
              <a:gd name="connsiteX171" fmla="*/ 374209 w 416211"/>
              <a:gd name="connsiteY171" fmla="*/ 357745 h 378375"/>
              <a:gd name="connsiteX172" fmla="*/ 375419 w 416211"/>
              <a:gd name="connsiteY172" fmla="*/ 357002 h 378375"/>
              <a:gd name="connsiteX173" fmla="*/ 374209 w 416211"/>
              <a:gd name="connsiteY173" fmla="*/ 352169 h 378375"/>
              <a:gd name="connsiteX174" fmla="*/ 187942 w 416211"/>
              <a:gd name="connsiteY174" fmla="*/ 349103 h 378375"/>
              <a:gd name="connsiteX175" fmla="*/ 194182 w 416211"/>
              <a:gd name="connsiteY175" fmla="*/ 345479 h 378375"/>
              <a:gd name="connsiteX176" fmla="*/ 194741 w 416211"/>
              <a:gd name="connsiteY176" fmla="*/ 343062 h 378375"/>
              <a:gd name="connsiteX177" fmla="*/ 194741 w 416211"/>
              <a:gd name="connsiteY177" fmla="*/ 245768 h 378375"/>
              <a:gd name="connsiteX178" fmla="*/ 194741 w 416211"/>
              <a:gd name="connsiteY178" fmla="*/ 245118 h 378375"/>
              <a:gd name="connsiteX179" fmla="*/ 196324 w 416211"/>
              <a:gd name="connsiteY179" fmla="*/ 239170 h 378375"/>
              <a:gd name="connsiteX180" fmla="*/ 202098 w 416211"/>
              <a:gd name="connsiteY180" fmla="*/ 233688 h 378375"/>
              <a:gd name="connsiteX181" fmla="*/ 206196 w 416211"/>
              <a:gd name="connsiteY181" fmla="*/ 232480 h 378375"/>
              <a:gd name="connsiteX182" fmla="*/ 206196 w 416211"/>
              <a:gd name="connsiteY182" fmla="*/ 232480 h 378375"/>
              <a:gd name="connsiteX183" fmla="*/ 211039 w 416211"/>
              <a:gd name="connsiteY183" fmla="*/ 232480 h 378375"/>
              <a:gd name="connsiteX184" fmla="*/ 211039 w 416211"/>
              <a:gd name="connsiteY184" fmla="*/ 232480 h 378375"/>
              <a:gd name="connsiteX185" fmla="*/ 215137 w 416211"/>
              <a:gd name="connsiteY185" fmla="*/ 233688 h 378375"/>
              <a:gd name="connsiteX186" fmla="*/ 220911 w 416211"/>
              <a:gd name="connsiteY186" fmla="*/ 239263 h 378375"/>
              <a:gd name="connsiteX187" fmla="*/ 222494 w 416211"/>
              <a:gd name="connsiteY187" fmla="*/ 245118 h 378375"/>
              <a:gd name="connsiteX188" fmla="*/ 222494 w 416211"/>
              <a:gd name="connsiteY188" fmla="*/ 343062 h 378375"/>
              <a:gd name="connsiteX189" fmla="*/ 223146 w 416211"/>
              <a:gd name="connsiteY189" fmla="*/ 345479 h 378375"/>
              <a:gd name="connsiteX190" fmla="*/ 229293 w 416211"/>
              <a:gd name="connsiteY190" fmla="*/ 349103 h 378375"/>
              <a:gd name="connsiteX191" fmla="*/ 235321 w 416211"/>
              <a:gd name="connsiteY191" fmla="*/ 344421 h 378375"/>
              <a:gd name="connsiteX192" fmla="*/ 235347 w 416211"/>
              <a:gd name="connsiteY192" fmla="*/ 343341 h 378375"/>
              <a:gd name="connsiteX193" fmla="*/ 235347 w 416211"/>
              <a:gd name="connsiteY193" fmla="*/ 221328 h 378375"/>
              <a:gd name="connsiteX194" fmla="*/ 181050 w 416211"/>
              <a:gd name="connsiteY194" fmla="*/ 221328 h 378375"/>
              <a:gd name="connsiteX195" fmla="*/ 181050 w 416211"/>
              <a:gd name="connsiteY195" fmla="*/ 343341 h 378375"/>
              <a:gd name="connsiteX196" fmla="*/ 186022 w 416211"/>
              <a:gd name="connsiteY196" fmla="*/ 349128 h 378375"/>
              <a:gd name="connsiteX197" fmla="*/ 187104 w 416211"/>
              <a:gd name="connsiteY197" fmla="*/ 349103 h 378375"/>
              <a:gd name="connsiteX198" fmla="*/ 22351 w 416211"/>
              <a:gd name="connsiteY198" fmla="*/ 341576 h 378375"/>
              <a:gd name="connsiteX199" fmla="*/ 26262 w 416211"/>
              <a:gd name="connsiteY199" fmla="*/ 326336 h 378375"/>
              <a:gd name="connsiteX200" fmla="*/ 27287 w 416211"/>
              <a:gd name="connsiteY200" fmla="*/ 322712 h 378375"/>
              <a:gd name="connsiteX201" fmla="*/ 35576 w 416211"/>
              <a:gd name="connsiteY201" fmla="*/ 313419 h 378375"/>
              <a:gd name="connsiteX202" fmla="*/ 55227 w 416211"/>
              <a:gd name="connsiteY202" fmla="*/ 305799 h 378375"/>
              <a:gd name="connsiteX203" fmla="*/ 53550 w 416211"/>
              <a:gd name="connsiteY203" fmla="*/ 304963 h 378375"/>
              <a:gd name="connsiteX204" fmla="*/ 47743 w 416211"/>
              <a:gd name="connsiteY204" fmla="*/ 275565 h 378375"/>
              <a:gd name="connsiteX205" fmla="*/ 77206 w 416211"/>
              <a:gd name="connsiteY205" fmla="*/ 269770 h 378375"/>
              <a:gd name="connsiteX206" fmla="*/ 83014 w 416211"/>
              <a:gd name="connsiteY206" fmla="*/ 299168 h 378375"/>
              <a:gd name="connsiteX207" fmla="*/ 77206 w 416211"/>
              <a:gd name="connsiteY207" fmla="*/ 304963 h 378375"/>
              <a:gd name="connsiteX208" fmla="*/ 76554 w 416211"/>
              <a:gd name="connsiteY208" fmla="*/ 304963 h 378375"/>
              <a:gd name="connsiteX209" fmla="*/ 96019 w 416211"/>
              <a:gd name="connsiteY209" fmla="*/ 313047 h 378375"/>
              <a:gd name="connsiteX210" fmla="*/ 104215 w 416211"/>
              <a:gd name="connsiteY210" fmla="*/ 322340 h 378375"/>
              <a:gd name="connsiteX211" fmla="*/ 105239 w 416211"/>
              <a:gd name="connsiteY211" fmla="*/ 325964 h 378375"/>
              <a:gd name="connsiteX212" fmla="*/ 108872 w 416211"/>
              <a:gd name="connsiteY212" fmla="*/ 340275 h 378375"/>
              <a:gd name="connsiteX213" fmla="*/ 111293 w 416211"/>
              <a:gd name="connsiteY213" fmla="*/ 336372 h 378375"/>
              <a:gd name="connsiteX214" fmla="*/ 117626 w 416211"/>
              <a:gd name="connsiteY214" fmla="*/ 311467 h 378375"/>
              <a:gd name="connsiteX215" fmla="*/ 63124 w 416211"/>
              <a:gd name="connsiteY215" fmla="*/ 261491 h 378375"/>
              <a:gd name="connsiteX216" fmla="*/ 13037 w 416211"/>
              <a:gd name="connsiteY216" fmla="*/ 311467 h 378375"/>
              <a:gd name="connsiteX217" fmla="*/ 22351 w 416211"/>
              <a:gd name="connsiteY217" fmla="*/ 340646 h 378375"/>
              <a:gd name="connsiteX218" fmla="*/ 305942 w 416211"/>
              <a:gd name="connsiteY218" fmla="*/ 341576 h 378375"/>
              <a:gd name="connsiteX219" fmla="*/ 309853 w 416211"/>
              <a:gd name="connsiteY219" fmla="*/ 326336 h 378375"/>
              <a:gd name="connsiteX220" fmla="*/ 310878 w 416211"/>
              <a:gd name="connsiteY220" fmla="*/ 322712 h 378375"/>
              <a:gd name="connsiteX221" fmla="*/ 319167 w 416211"/>
              <a:gd name="connsiteY221" fmla="*/ 313419 h 378375"/>
              <a:gd name="connsiteX222" fmla="*/ 338818 w 416211"/>
              <a:gd name="connsiteY222" fmla="*/ 305799 h 378375"/>
              <a:gd name="connsiteX223" fmla="*/ 337235 w 416211"/>
              <a:gd name="connsiteY223" fmla="*/ 304963 h 378375"/>
              <a:gd name="connsiteX224" fmla="*/ 331540 w 416211"/>
              <a:gd name="connsiteY224" fmla="*/ 275677 h 378375"/>
              <a:gd name="connsiteX225" fmla="*/ 360890 w 416211"/>
              <a:gd name="connsiteY225" fmla="*/ 269994 h 378375"/>
              <a:gd name="connsiteX226" fmla="*/ 366585 w 416211"/>
              <a:gd name="connsiteY226" fmla="*/ 299280 h 378375"/>
              <a:gd name="connsiteX227" fmla="*/ 360890 w 416211"/>
              <a:gd name="connsiteY227" fmla="*/ 304963 h 378375"/>
              <a:gd name="connsiteX228" fmla="*/ 360145 w 416211"/>
              <a:gd name="connsiteY228" fmla="*/ 304963 h 378375"/>
              <a:gd name="connsiteX229" fmla="*/ 379610 w 416211"/>
              <a:gd name="connsiteY229" fmla="*/ 313047 h 378375"/>
              <a:gd name="connsiteX230" fmla="*/ 387899 w 416211"/>
              <a:gd name="connsiteY230" fmla="*/ 322340 h 378375"/>
              <a:gd name="connsiteX231" fmla="*/ 388924 w 416211"/>
              <a:gd name="connsiteY231" fmla="*/ 325964 h 378375"/>
              <a:gd name="connsiteX232" fmla="*/ 392556 w 416211"/>
              <a:gd name="connsiteY232" fmla="*/ 340275 h 378375"/>
              <a:gd name="connsiteX233" fmla="*/ 394977 w 416211"/>
              <a:gd name="connsiteY233" fmla="*/ 336372 h 378375"/>
              <a:gd name="connsiteX234" fmla="*/ 374694 w 416211"/>
              <a:gd name="connsiteY234" fmla="*/ 265342 h 378375"/>
              <a:gd name="connsiteX235" fmla="*/ 303506 w 416211"/>
              <a:gd name="connsiteY235" fmla="*/ 285580 h 378375"/>
              <a:gd name="connsiteX236" fmla="*/ 296908 w 416211"/>
              <a:gd name="connsiteY236" fmla="*/ 311839 h 378375"/>
              <a:gd name="connsiteX237" fmla="*/ 306221 w 416211"/>
              <a:gd name="connsiteY237" fmla="*/ 341018 h 378375"/>
              <a:gd name="connsiteX238" fmla="*/ 65937 w 416211"/>
              <a:gd name="connsiteY238" fmla="*/ 314906 h 378375"/>
              <a:gd name="connsiteX239" fmla="*/ 67148 w 416211"/>
              <a:gd name="connsiteY239" fmla="*/ 312675 h 378375"/>
              <a:gd name="connsiteX240" fmla="*/ 64726 w 416211"/>
              <a:gd name="connsiteY240" fmla="*/ 312675 h 378375"/>
              <a:gd name="connsiteX241" fmla="*/ 349528 w 416211"/>
              <a:gd name="connsiteY241" fmla="*/ 314906 h 378375"/>
              <a:gd name="connsiteX242" fmla="*/ 350832 w 416211"/>
              <a:gd name="connsiteY242" fmla="*/ 312675 h 378375"/>
              <a:gd name="connsiteX243" fmla="*/ 348411 w 416211"/>
              <a:gd name="connsiteY243" fmla="*/ 312675 h 378375"/>
              <a:gd name="connsiteX244" fmla="*/ 65378 w 416211"/>
              <a:gd name="connsiteY244" fmla="*/ 300502 h 378375"/>
              <a:gd name="connsiteX245" fmla="*/ 78416 w 416211"/>
              <a:gd name="connsiteY245" fmla="*/ 287306 h 378375"/>
              <a:gd name="connsiteX246" fmla="*/ 65191 w 416211"/>
              <a:gd name="connsiteY246" fmla="*/ 274297 h 378375"/>
              <a:gd name="connsiteX247" fmla="*/ 52153 w 416211"/>
              <a:gd name="connsiteY247" fmla="*/ 287492 h 378375"/>
              <a:gd name="connsiteX248" fmla="*/ 65378 w 416211"/>
              <a:gd name="connsiteY248" fmla="*/ 300502 h 378375"/>
              <a:gd name="connsiteX249" fmla="*/ 65378 w 416211"/>
              <a:gd name="connsiteY249" fmla="*/ 300502 h 378375"/>
              <a:gd name="connsiteX250" fmla="*/ 349063 w 416211"/>
              <a:gd name="connsiteY250" fmla="*/ 300502 h 378375"/>
              <a:gd name="connsiteX251" fmla="*/ 362101 w 416211"/>
              <a:gd name="connsiteY251" fmla="*/ 287306 h 378375"/>
              <a:gd name="connsiteX252" fmla="*/ 348876 w 416211"/>
              <a:gd name="connsiteY252" fmla="*/ 274297 h 378375"/>
              <a:gd name="connsiteX253" fmla="*/ 335838 w 416211"/>
              <a:gd name="connsiteY253" fmla="*/ 287492 h 378375"/>
              <a:gd name="connsiteX254" fmla="*/ 349062 w 416211"/>
              <a:gd name="connsiteY254" fmla="*/ 300502 h 378375"/>
              <a:gd name="connsiteX255" fmla="*/ 349063 w 416211"/>
              <a:gd name="connsiteY255" fmla="*/ 300502 h 378375"/>
              <a:gd name="connsiteX256" fmla="*/ 131876 w 416211"/>
              <a:gd name="connsiteY256" fmla="*/ 229692 h 378375"/>
              <a:gd name="connsiteX257" fmla="*/ 138116 w 416211"/>
              <a:gd name="connsiteY257" fmla="*/ 224488 h 378375"/>
              <a:gd name="connsiteX258" fmla="*/ 140071 w 416211"/>
              <a:gd name="connsiteY258" fmla="*/ 216775 h 378375"/>
              <a:gd name="connsiteX259" fmla="*/ 157767 w 416211"/>
              <a:gd name="connsiteY259" fmla="*/ 145779 h 378375"/>
              <a:gd name="connsiteX260" fmla="*/ 158419 w 416211"/>
              <a:gd name="connsiteY260" fmla="*/ 144013 h 378375"/>
              <a:gd name="connsiteX261" fmla="*/ 162516 w 416211"/>
              <a:gd name="connsiteY261" fmla="*/ 139553 h 378375"/>
              <a:gd name="connsiteX262" fmla="*/ 178419 w 416211"/>
              <a:gd name="connsiteY262" fmla="*/ 141853 h 378375"/>
              <a:gd name="connsiteX263" fmla="*/ 179560 w 416211"/>
              <a:gd name="connsiteY263" fmla="*/ 143734 h 378375"/>
              <a:gd name="connsiteX264" fmla="*/ 180957 w 416211"/>
              <a:gd name="connsiteY264" fmla="*/ 148102 h 378375"/>
              <a:gd name="connsiteX265" fmla="*/ 180957 w 416211"/>
              <a:gd name="connsiteY265" fmla="*/ 208412 h 378375"/>
              <a:gd name="connsiteX266" fmla="*/ 235160 w 416211"/>
              <a:gd name="connsiteY266" fmla="*/ 208412 h 378375"/>
              <a:gd name="connsiteX267" fmla="*/ 235160 w 416211"/>
              <a:gd name="connsiteY267" fmla="*/ 148009 h 378375"/>
              <a:gd name="connsiteX268" fmla="*/ 236557 w 416211"/>
              <a:gd name="connsiteY268" fmla="*/ 143642 h 378375"/>
              <a:gd name="connsiteX269" fmla="*/ 251883 w 416211"/>
              <a:gd name="connsiteY269" fmla="*/ 138401 h 378375"/>
              <a:gd name="connsiteX270" fmla="*/ 253880 w 416211"/>
              <a:gd name="connsiteY270" fmla="*/ 139646 h 378375"/>
              <a:gd name="connsiteX271" fmla="*/ 257978 w 416211"/>
              <a:gd name="connsiteY271" fmla="*/ 144106 h 378375"/>
              <a:gd name="connsiteX272" fmla="*/ 258630 w 416211"/>
              <a:gd name="connsiteY272" fmla="*/ 145872 h 378375"/>
              <a:gd name="connsiteX273" fmla="*/ 276512 w 416211"/>
              <a:gd name="connsiteY273" fmla="*/ 217797 h 378375"/>
              <a:gd name="connsiteX274" fmla="*/ 276512 w 416211"/>
              <a:gd name="connsiteY274" fmla="*/ 218448 h 378375"/>
              <a:gd name="connsiteX275" fmla="*/ 282565 w 416211"/>
              <a:gd name="connsiteY275" fmla="*/ 225696 h 378375"/>
              <a:gd name="connsiteX276" fmla="*/ 284987 w 416211"/>
              <a:gd name="connsiteY276" fmla="*/ 217890 h 378375"/>
              <a:gd name="connsiteX277" fmla="*/ 284987 w 416211"/>
              <a:gd name="connsiteY277" fmla="*/ 217240 h 378375"/>
              <a:gd name="connsiteX278" fmla="*/ 262169 w 416211"/>
              <a:gd name="connsiteY278" fmla="*/ 129424 h 378375"/>
              <a:gd name="connsiteX279" fmla="*/ 255091 w 416211"/>
              <a:gd name="connsiteY279" fmla="*/ 118737 h 378375"/>
              <a:gd name="connsiteX280" fmla="*/ 235067 w 416211"/>
              <a:gd name="connsiteY280" fmla="*/ 112511 h 378375"/>
              <a:gd name="connsiteX281" fmla="*/ 232087 w 416211"/>
              <a:gd name="connsiteY281" fmla="*/ 115949 h 378375"/>
              <a:gd name="connsiteX282" fmla="*/ 185858 w 416211"/>
              <a:gd name="connsiteY282" fmla="*/ 116286 h 378375"/>
              <a:gd name="connsiteX283" fmla="*/ 185520 w 416211"/>
              <a:gd name="connsiteY283" fmla="*/ 115949 h 378375"/>
              <a:gd name="connsiteX284" fmla="*/ 182726 w 416211"/>
              <a:gd name="connsiteY284" fmla="*/ 112697 h 378375"/>
              <a:gd name="connsiteX285" fmla="*/ 161678 w 416211"/>
              <a:gd name="connsiteY285" fmla="*/ 119202 h 378375"/>
              <a:gd name="connsiteX286" fmla="*/ 154600 w 416211"/>
              <a:gd name="connsiteY286" fmla="*/ 129888 h 378375"/>
              <a:gd name="connsiteX287" fmla="*/ 131969 w 416211"/>
              <a:gd name="connsiteY287" fmla="*/ 216775 h 378375"/>
              <a:gd name="connsiteX288" fmla="*/ 129268 w 416211"/>
              <a:gd name="connsiteY288" fmla="*/ 225138 h 378375"/>
              <a:gd name="connsiteX289" fmla="*/ 131876 w 416211"/>
              <a:gd name="connsiteY289" fmla="*/ 229692 h 378375"/>
              <a:gd name="connsiteX290" fmla="*/ 247175 w 416211"/>
              <a:gd name="connsiteY290" fmla="*/ 148938 h 378375"/>
              <a:gd name="connsiteX291" fmla="*/ 247175 w 416211"/>
              <a:gd name="connsiteY291" fmla="*/ 148381 h 378375"/>
              <a:gd name="connsiteX292" fmla="*/ 246243 w 416211"/>
              <a:gd name="connsiteY292" fmla="*/ 148381 h 378375"/>
              <a:gd name="connsiteX293" fmla="*/ 169129 w 416211"/>
              <a:gd name="connsiteY293" fmla="*/ 148938 h 378375"/>
              <a:gd name="connsiteX294" fmla="*/ 169688 w 416211"/>
              <a:gd name="connsiteY294" fmla="*/ 148938 h 378375"/>
              <a:gd name="connsiteX295" fmla="*/ 168756 w 416211"/>
              <a:gd name="connsiteY295" fmla="*/ 148938 h 378375"/>
              <a:gd name="connsiteX296" fmla="*/ 65378 w 416211"/>
              <a:gd name="connsiteY296" fmla="*/ 118737 h 378375"/>
              <a:gd name="connsiteX297" fmla="*/ 80839 w 416211"/>
              <a:gd name="connsiteY297" fmla="*/ 116414 h 378375"/>
              <a:gd name="connsiteX298" fmla="*/ 82701 w 416211"/>
              <a:gd name="connsiteY298" fmla="*/ 115856 h 378375"/>
              <a:gd name="connsiteX299" fmla="*/ 82701 w 416211"/>
              <a:gd name="connsiteY299" fmla="*/ 95320 h 378375"/>
              <a:gd name="connsiteX300" fmla="*/ 82701 w 416211"/>
              <a:gd name="connsiteY300" fmla="*/ 92346 h 378375"/>
              <a:gd name="connsiteX301" fmla="*/ 88475 w 416211"/>
              <a:gd name="connsiteY301" fmla="*/ 88629 h 378375"/>
              <a:gd name="connsiteX302" fmla="*/ 92387 w 416211"/>
              <a:gd name="connsiteY302" fmla="*/ 90394 h 378375"/>
              <a:gd name="connsiteX303" fmla="*/ 94436 w 416211"/>
              <a:gd name="connsiteY303" fmla="*/ 93089 h 378375"/>
              <a:gd name="connsiteX304" fmla="*/ 94436 w 416211"/>
              <a:gd name="connsiteY304" fmla="*/ 94019 h 378375"/>
              <a:gd name="connsiteX305" fmla="*/ 97696 w 416211"/>
              <a:gd name="connsiteY305" fmla="*/ 106935 h 378375"/>
              <a:gd name="connsiteX306" fmla="*/ 97696 w 416211"/>
              <a:gd name="connsiteY306" fmla="*/ 106935 h 378375"/>
              <a:gd name="connsiteX307" fmla="*/ 101421 w 416211"/>
              <a:gd name="connsiteY307" fmla="*/ 103590 h 378375"/>
              <a:gd name="connsiteX308" fmla="*/ 101421 w 416211"/>
              <a:gd name="connsiteY308" fmla="*/ 103590 h 378375"/>
              <a:gd name="connsiteX309" fmla="*/ 97603 w 416211"/>
              <a:gd name="connsiteY309" fmla="*/ 82960 h 378375"/>
              <a:gd name="connsiteX310" fmla="*/ 97603 w 416211"/>
              <a:gd name="connsiteY310" fmla="*/ 82960 h 378375"/>
              <a:gd name="connsiteX311" fmla="*/ 93132 w 416211"/>
              <a:gd name="connsiteY311" fmla="*/ 75619 h 378375"/>
              <a:gd name="connsiteX312" fmla="*/ 75809 w 416211"/>
              <a:gd name="connsiteY312" fmla="*/ 68278 h 378375"/>
              <a:gd name="connsiteX313" fmla="*/ 71246 w 416211"/>
              <a:gd name="connsiteY313" fmla="*/ 76177 h 378375"/>
              <a:gd name="connsiteX314" fmla="*/ 69942 w 416211"/>
              <a:gd name="connsiteY314" fmla="*/ 78314 h 378375"/>
              <a:gd name="connsiteX315" fmla="*/ 62119 w 416211"/>
              <a:gd name="connsiteY315" fmla="*/ 78872 h 378375"/>
              <a:gd name="connsiteX316" fmla="*/ 58487 w 416211"/>
              <a:gd name="connsiteY316" fmla="*/ 72552 h 378375"/>
              <a:gd name="connsiteX317" fmla="*/ 56344 w 416211"/>
              <a:gd name="connsiteY317" fmla="*/ 68557 h 378375"/>
              <a:gd name="connsiteX318" fmla="*/ 56344 w 416211"/>
              <a:gd name="connsiteY318" fmla="*/ 68557 h 378375"/>
              <a:gd name="connsiteX319" fmla="*/ 56344 w 416211"/>
              <a:gd name="connsiteY319" fmla="*/ 68557 h 378375"/>
              <a:gd name="connsiteX320" fmla="*/ 38463 w 416211"/>
              <a:gd name="connsiteY320" fmla="*/ 75526 h 378375"/>
              <a:gd name="connsiteX321" fmla="*/ 33992 w 416211"/>
              <a:gd name="connsiteY321" fmla="*/ 82774 h 378375"/>
              <a:gd name="connsiteX322" fmla="*/ 33992 w 416211"/>
              <a:gd name="connsiteY322" fmla="*/ 82774 h 378375"/>
              <a:gd name="connsiteX323" fmla="*/ 28684 w 416211"/>
              <a:gd name="connsiteY323" fmla="*/ 103776 h 378375"/>
              <a:gd name="connsiteX324" fmla="*/ 32037 w 416211"/>
              <a:gd name="connsiteY324" fmla="*/ 106842 h 378375"/>
              <a:gd name="connsiteX325" fmla="*/ 33154 w 416211"/>
              <a:gd name="connsiteY325" fmla="*/ 107679 h 378375"/>
              <a:gd name="connsiteX326" fmla="*/ 36786 w 416211"/>
              <a:gd name="connsiteY326" fmla="*/ 93926 h 378375"/>
              <a:gd name="connsiteX327" fmla="*/ 36786 w 416211"/>
              <a:gd name="connsiteY327" fmla="*/ 93089 h 378375"/>
              <a:gd name="connsiteX328" fmla="*/ 38742 w 416211"/>
              <a:gd name="connsiteY328" fmla="*/ 90394 h 378375"/>
              <a:gd name="connsiteX329" fmla="*/ 42561 w 416211"/>
              <a:gd name="connsiteY329" fmla="*/ 88629 h 378375"/>
              <a:gd name="connsiteX330" fmla="*/ 48149 w 416211"/>
              <a:gd name="connsiteY330" fmla="*/ 92439 h 378375"/>
              <a:gd name="connsiteX331" fmla="*/ 48894 w 416211"/>
              <a:gd name="connsiteY331" fmla="*/ 95320 h 378375"/>
              <a:gd name="connsiteX332" fmla="*/ 48894 w 416211"/>
              <a:gd name="connsiteY332" fmla="*/ 116228 h 378375"/>
              <a:gd name="connsiteX333" fmla="*/ 49453 w 416211"/>
              <a:gd name="connsiteY333" fmla="*/ 116228 h 378375"/>
              <a:gd name="connsiteX334" fmla="*/ 65378 w 416211"/>
              <a:gd name="connsiteY334" fmla="*/ 118737 h 378375"/>
              <a:gd name="connsiteX335" fmla="*/ 348969 w 416211"/>
              <a:gd name="connsiteY335" fmla="*/ 118737 h 378375"/>
              <a:gd name="connsiteX336" fmla="*/ 364523 w 416211"/>
              <a:gd name="connsiteY336" fmla="*/ 116414 h 378375"/>
              <a:gd name="connsiteX337" fmla="*/ 365827 w 416211"/>
              <a:gd name="connsiteY337" fmla="*/ 115856 h 378375"/>
              <a:gd name="connsiteX338" fmla="*/ 365827 w 416211"/>
              <a:gd name="connsiteY338" fmla="*/ 95320 h 378375"/>
              <a:gd name="connsiteX339" fmla="*/ 366572 w 416211"/>
              <a:gd name="connsiteY339" fmla="*/ 92346 h 378375"/>
              <a:gd name="connsiteX340" fmla="*/ 372439 w 416211"/>
              <a:gd name="connsiteY340" fmla="*/ 88629 h 378375"/>
              <a:gd name="connsiteX341" fmla="*/ 376257 w 416211"/>
              <a:gd name="connsiteY341" fmla="*/ 90394 h 378375"/>
              <a:gd name="connsiteX342" fmla="*/ 378306 w 416211"/>
              <a:gd name="connsiteY342" fmla="*/ 93089 h 378375"/>
              <a:gd name="connsiteX343" fmla="*/ 378306 w 416211"/>
              <a:gd name="connsiteY343" fmla="*/ 94019 h 378375"/>
              <a:gd name="connsiteX344" fmla="*/ 381566 w 416211"/>
              <a:gd name="connsiteY344" fmla="*/ 106935 h 378375"/>
              <a:gd name="connsiteX345" fmla="*/ 381566 w 416211"/>
              <a:gd name="connsiteY345" fmla="*/ 106935 h 378375"/>
              <a:gd name="connsiteX346" fmla="*/ 385291 w 416211"/>
              <a:gd name="connsiteY346" fmla="*/ 103590 h 378375"/>
              <a:gd name="connsiteX347" fmla="*/ 385291 w 416211"/>
              <a:gd name="connsiteY347" fmla="*/ 103590 h 378375"/>
              <a:gd name="connsiteX348" fmla="*/ 381194 w 416211"/>
              <a:gd name="connsiteY348" fmla="*/ 82960 h 378375"/>
              <a:gd name="connsiteX349" fmla="*/ 381194 w 416211"/>
              <a:gd name="connsiteY349" fmla="*/ 82960 h 378375"/>
              <a:gd name="connsiteX350" fmla="*/ 376723 w 416211"/>
              <a:gd name="connsiteY350" fmla="*/ 75619 h 378375"/>
              <a:gd name="connsiteX351" fmla="*/ 359587 w 416211"/>
              <a:gd name="connsiteY351" fmla="*/ 68464 h 378375"/>
              <a:gd name="connsiteX352" fmla="*/ 354930 w 416211"/>
              <a:gd name="connsiteY352" fmla="*/ 76362 h 378375"/>
              <a:gd name="connsiteX353" fmla="*/ 353626 w 416211"/>
              <a:gd name="connsiteY353" fmla="*/ 78500 h 378375"/>
              <a:gd name="connsiteX354" fmla="*/ 345803 w 416211"/>
              <a:gd name="connsiteY354" fmla="*/ 79057 h 378375"/>
              <a:gd name="connsiteX355" fmla="*/ 342171 w 416211"/>
              <a:gd name="connsiteY355" fmla="*/ 72738 h 378375"/>
              <a:gd name="connsiteX356" fmla="*/ 340029 w 416211"/>
              <a:gd name="connsiteY356" fmla="*/ 68742 h 378375"/>
              <a:gd name="connsiteX357" fmla="*/ 340029 w 416211"/>
              <a:gd name="connsiteY357" fmla="*/ 68742 h 378375"/>
              <a:gd name="connsiteX358" fmla="*/ 340029 w 416211"/>
              <a:gd name="connsiteY358" fmla="*/ 68742 h 378375"/>
              <a:gd name="connsiteX359" fmla="*/ 322054 w 416211"/>
              <a:gd name="connsiteY359" fmla="*/ 75526 h 378375"/>
              <a:gd name="connsiteX360" fmla="*/ 317583 w 416211"/>
              <a:gd name="connsiteY360" fmla="*/ 82774 h 378375"/>
              <a:gd name="connsiteX361" fmla="*/ 317583 w 416211"/>
              <a:gd name="connsiteY361" fmla="*/ 82774 h 378375"/>
              <a:gd name="connsiteX362" fmla="*/ 312275 w 416211"/>
              <a:gd name="connsiteY362" fmla="*/ 103590 h 378375"/>
              <a:gd name="connsiteX363" fmla="*/ 315721 w 416211"/>
              <a:gd name="connsiteY363" fmla="*/ 106657 h 378375"/>
              <a:gd name="connsiteX364" fmla="*/ 316745 w 416211"/>
              <a:gd name="connsiteY364" fmla="*/ 107493 h 378375"/>
              <a:gd name="connsiteX365" fmla="*/ 320377 w 416211"/>
              <a:gd name="connsiteY365" fmla="*/ 93740 h 378375"/>
              <a:gd name="connsiteX366" fmla="*/ 320377 w 416211"/>
              <a:gd name="connsiteY366" fmla="*/ 92903 h 378375"/>
              <a:gd name="connsiteX367" fmla="*/ 322426 w 416211"/>
              <a:gd name="connsiteY367" fmla="*/ 90209 h 378375"/>
              <a:gd name="connsiteX368" fmla="*/ 326152 w 416211"/>
              <a:gd name="connsiteY368" fmla="*/ 88443 h 378375"/>
              <a:gd name="connsiteX369" fmla="*/ 331833 w 416211"/>
              <a:gd name="connsiteY369" fmla="*/ 92253 h 378375"/>
              <a:gd name="connsiteX370" fmla="*/ 332485 w 416211"/>
              <a:gd name="connsiteY370" fmla="*/ 95134 h 378375"/>
              <a:gd name="connsiteX371" fmla="*/ 332485 w 416211"/>
              <a:gd name="connsiteY371" fmla="*/ 116042 h 378375"/>
              <a:gd name="connsiteX372" fmla="*/ 333044 w 416211"/>
              <a:gd name="connsiteY372" fmla="*/ 116042 h 378375"/>
              <a:gd name="connsiteX373" fmla="*/ 348969 w 416211"/>
              <a:gd name="connsiteY373" fmla="*/ 118737 h 378375"/>
              <a:gd name="connsiteX374" fmla="*/ 41629 w 416211"/>
              <a:gd name="connsiteY374" fmla="*/ 112883 h 378375"/>
              <a:gd name="connsiteX375" fmla="*/ 41629 w 416211"/>
              <a:gd name="connsiteY375" fmla="*/ 108143 h 378375"/>
              <a:gd name="connsiteX376" fmla="*/ 40512 w 416211"/>
              <a:gd name="connsiteY376" fmla="*/ 112325 h 378375"/>
              <a:gd name="connsiteX377" fmla="*/ 40512 w 416211"/>
              <a:gd name="connsiteY377" fmla="*/ 112325 h 378375"/>
              <a:gd name="connsiteX378" fmla="*/ 41350 w 416211"/>
              <a:gd name="connsiteY378" fmla="*/ 112325 h 378375"/>
              <a:gd name="connsiteX379" fmla="*/ 325314 w 416211"/>
              <a:gd name="connsiteY379" fmla="*/ 112883 h 378375"/>
              <a:gd name="connsiteX380" fmla="*/ 325314 w 416211"/>
              <a:gd name="connsiteY380" fmla="*/ 108143 h 378375"/>
              <a:gd name="connsiteX381" fmla="*/ 324196 w 416211"/>
              <a:gd name="connsiteY381" fmla="*/ 112325 h 378375"/>
              <a:gd name="connsiteX382" fmla="*/ 324196 w 416211"/>
              <a:gd name="connsiteY382" fmla="*/ 112325 h 378375"/>
              <a:gd name="connsiteX383" fmla="*/ 325127 w 416211"/>
              <a:gd name="connsiteY383" fmla="*/ 112325 h 378375"/>
              <a:gd name="connsiteX384" fmla="*/ 90618 w 416211"/>
              <a:gd name="connsiteY384" fmla="*/ 112883 h 378375"/>
              <a:gd name="connsiteX385" fmla="*/ 90618 w 416211"/>
              <a:gd name="connsiteY385" fmla="*/ 112883 h 378375"/>
              <a:gd name="connsiteX386" fmla="*/ 91456 w 416211"/>
              <a:gd name="connsiteY386" fmla="*/ 111768 h 378375"/>
              <a:gd name="connsiteX387" fmla="*/ 90245 w 416211"/>
              <a:gd name="connsiteY387" fmla="*/ 106935 h 378375"/>
              <a:gd name="connsiteX388" fmla="*/ 374209 w 416211"/>
              <a:gd name="connsiteY388" fmla="*/ 112883 h 378375"/>
              <a:gd name="connsiteX389" fmla="*/ 374209 w 416211"/>
              <a:gd name="connsiteY389" fmla="*/ 112883 h 378375"/>
              <a:gd name="connsiteX390" fmla="*/ 375419 w 416211"/>
              <a:gd name="connsiteY390" fmla="*/ 112139 h 378375"/>
              <a:gd name="connsiteX391" fmla="*/ 374209 w 416211"/>
              <a:gd name="connsiteY391" fmla="*/ 107307 h 378375"/>
              <a:gd name="connsiteX392" fmla="*/ 22351 w 416211"/>
              <a:gd name="connsiteY392" fmla="*/ 96249 h 378375"/>
              <a:gd name="connsiteX393" fmla="*/ 26262 w 416211"/>
              <a:gd name="connsiteY393" fmla="*/ 81009 h 378375"/>
              <a:gd name="connsiteX394" fmla="*/ 27287 w 416211"/>
              <a:gd name="connsiteY394" fmla="*/ 77385 h 378375"/>
              <a:gd name="connsiteX395" fmla="*/ 35576 w 416211"/>
              <a:gd name="connsiteY395" fmla="*/ 68092 h 378375"/>
              <a:gd name="connsiteX396" fmla="*/ 55227 w 416211"/>
              <a:gd name="connsiteY396" fmla="*/ 60472 h 378375"/>
              <a:gd name="connsiteX397" fmla="*/ 53550 w 416211"/>
              <a:gd name="connsiteY397" fmla="*/ 59636 h 378375"/>
              <a:gd name="connsiteX398" fmla="*/ 47743 w 416211"/>
              <a:gd name="connsiteY398" fmla="*/ 30238 h 378375"/>
              <a:gd name="connsiteX399" fmla="*/ 77206 w 416211"/>
              <a:gd name="connsiteY399" fmla="*/ 24443 h 378375"/>
              <a:gd name="connsiteX400" fmla="*/ 83014 w 416211"/>
              <a:gd name="connsiteY400" fmla="*/ 53841 h 378375"/>
              <a:gd name="connsiteX401" fmla="*/ 77206 w 416211"/>
              <a:gd name="connsiteY401" fmla="*/ 59636 h 378375"/>
              <a:gd name="connsiteX402" fmla="*/ 76554 w 416211"/>
              <a:gd name="connsiteY402" fmla="*/ 59636 h 378375"/>
              <a:gd name="connsiteX403" fmla="*/ 96019 w 416211"/>
              <a:gd name="connsiteY403" fmla="*/ 67720 h 378375"/>
              <a:gd name="connsiteX404" fmla="*/ 104215 w 416211"/>
              <a:gd name="connsiteY404" fmla="*/ 77013 h 378375"/>
              <a:gd name="connsiteX405" fmla="*/ 105239 w 416211"/>
              <a:gd name="connsiteY405" fmla="*/ 80637 h 378375"/>
              <a:gd name="connsiteX406" fmla="*/ 108872 w 416211"/>
              <a:gd name="connsiteY406" fmla="*/ 94948 h 378375"/>
              <a:gd name="connsiteX407" fmla="*/ 111293 w 416211"/>
              <a:gd name="connsiteY407" fmla="*/ 91045 h 378375"/>
              <a:gd name="connsiteX408" fmla="*/ 117626 w 416211"/>
              <a:gd name="connsiteY408" fmla="*/ 66141 h 378375"/>
              <a:gd name="connsiteX409" fmla="*/ 63124 w 416211"/>
              <a:gd name="connsiteY409" fmla="*/ 16165 h 378375"/>
              <a:gd name="connsiteX410" fmla="*/ 13037 w 416211"/>
              <a:gd name="connsiteY410" fmla="*/ 66141 h 378375"/>
              <a:gd name="connsiteX411" fmla="*/ 22351 w 416211"/>
              <a:gd name="connsiteY411" fmla="*/ 95320 h 378375"/>
              <a:gd name="connsiteX412" fmla="*/ 305942 w 416211"/>
              <a:gd name="connsiteY412" fmla="*/ 96249 h 378375"/>
              <a:gd name="connsiteX413" fmla="*/ 309853 w 416211"/>
              <a:gd name="connsiteY413" fmla="*/ 81009 h 378375"/>
              <a:gd name="connsiteX414" fmla="*/ 310878 w 416211"/>
              <a:gd name="connsiteY414" fmla="*/ 77385 h 378375"/>
              <a:gd name="connsiteX415" fmla="*/ 319167 w 416211"/>
              <a:gd name="connsiteY415" fmla="*/ 68092 h 378375"/>
              <a:gd name="connsiteX416" fmla="*/ 338818 w 416211"/>
              <a:gd name="connsiteY416" fmla="*/ 60472 h 378375"/>
              <a:gd name="connsiteX417" fmla="*/ 337235 w 416211"/>
              <a:gd name="connsiteY417" fmla="*/ 59636 h 378375"/>
              <a:gd name="connsiteX418" fmla="*/ 331540 w 416211"/>
              <a:gd name="connsiteY418" fmla="*/ 30350 h 378375"/>
              <a:gd name="connsiteX419" fmla="*/ 360890 w 416211"/>
              <a:gd name="connsiteY419" fmla="*/ 24667 h 378375"/>
              <a:gd name="connsiteX420" fmla="*/ 366585 w 416211"/>
              <a:gd name="connsiteY420" fmla="*/ 53953 h 378375"/>
              <a:gd name="connsiteX421" fmla="*/ 360890 w 416211"/>
              <a:gd name="connsiteY421" fmla="*/ 59636 h 378375"/>
              <a:gd name="connsiteX422" fmla="*/ 360145 w 416211"/>
              <a:gd name="connsiteY422" fmla="*/ 59636 h 378375"/>
              <a:gd name="connsiteX423" fmla="*/ 379610 w 416211"/>
              <a:gd name="connsiteY423" fmla="*/ 67720 h 378375"/>
              <a:gd name="connsiteX424" fmla="*/ 387899 w 416211"/>
              <a:gd name="connsiteY424" fmla="*/ 77013 h 378375"/>
              <a:gd name="connsiteX425" fmla="*/ 388924 w 416211"/>
              <a:gd name="connsiteY425" fmla="*/ 80637 h 378375"/>
              <a:gd name="connsiteX426" fmla="*/ 392556 w 416211"/>
              <a:gd name="connsiteY426" fmla="*/ 94948 h 378375"/>
              <a:gd name="connsiteX427" fmla="*/ 394977 w 416211"/>
              <a:gd name="connsiteY427" fmla="*/ 91045 h 378375"/>
              <a:gd name="connsiteX428" fmla="*/ 374694 w 416211"/>
              <a:gd name="connsiteY428" fmla="*/ 20015 h 378375"/>
              <a:gd name="connsiteX429" fmla="*/ 303506 w 416211"/>
              <a:gd name="connsiteY429" fmla="*/ 40253 h 378375"/>
              <a:gd name="connsiteX430" fmla="*/ 296908 w 416211"/>
              <a:gd name="connsiteY430" fmla="*/ 66512 h 378375"/>
              <a:gd name="connsiteX431" fmla="*/ 306221 w 416211"/>
              <a:gd name="connsiteY431" fmla="*/ 95691 h 378375"/>
              <a:gd name="connsiteX432" fmla="*/ 208711 w 416211"/>
              <a:gd name="connsiteY432" fmla="*/ 94019 h 378375"/>
              <a:gd name="connsiteX433" fmla="*/ 175836 w 416211"/>
              <a:gd name="connsiteY433" fmla="*/ 61774 h 378375"/>
              <a:gd name="connsiteX434" fmla="*/ 208152 w 416211"/>
              <a:gd name="connsiteY434" fmla="*/ 28972 h 378375"/>
              <a:gd name="connsiteX435" fmla="*/ 241027 w 416211"/>
              <a:gd name="connsiteY435" fmla="*/ 61217 h 378375"/>
              <a:gd name="connsiteX436" fmla="*/ 241028 w 416211"/>
              <a:gd name="connsiteY436" fmla="*/ 61494 h 378375"/>
              <a:gd name="connsiteX437" fmla="*/ 208711 w 416211"/>
              <a:gd name="connsiteY437" fmla="*/ 94019 h 378375"/>
              <a:gd name="connsiteX438" fmla="*/ 208711 w 416211"/>
              <a:gd name="connsiteY438" fmla="*/ 81102 h 378375"/>
              <a:gd name="connsiteX439" fmla="*/ 228362 w 416211"/>
              <a:gd name="connsiteY439" fmla="*/ 61494 h 378375"/>
              <a:gd name="connsiteX440" fmla="*/ 208711 w 416211"/>
              <a:gd name="connsiteY440" fmla="*/ 41887 h 378375"/>
              <a:gd name="connsiteX441" fmla="*/ 189059 w 416211"/>
              <a:gd name="connsiteY441" fmla="*/ 61494 h 378375"/>
              <a:gd name="connsiteX442" fmla="*/ 208711 w 416211"/>
              <a:gd name="connsiteY442" fmla="*/ 81102 h 378375"/>
              <a:gd name="connsiteX443" fmla="*/ 65937 w 416211"/>
              <a:gd name="connsiteY443" fmla="*/ 69579 h 378375"/>
              <a:gd name="connsiteX444" fmla="*/ 67148 w 416211"/>
              <a:gd name="connsiteY444" fmla="*/ 67349 h 378375"/>
              <a:gd name="connsiteX445" fmla="*/ 64726 w 416211"/>
              <a:gd name="connsiteY445" fmla="*/ 67349 h 378375"/>
              <a:gd name="connsiteX446" fmla="*/ 349528 w 416211"/>
              <a:gd name="connsiteY446" fmla="*/ 69579 h 378375"/>
              <a:gd name="connsiteX447" fmla="*/ 350832 w 416211"/>
              <a:gd name="connsiteY447" fmla="*/ 67349 h 378375"/>
              <a:gd name="connsiteX448" fmla="*/ 348411 w 416211"/>
              <a:gd name="connsiteY448" fmla="*/ 67349 h 378375"/>
              <a:gd name="connsiteX449" fmla="*/ 65378 w 416211"/>
              <a:gd name="connsiteY449" fmla="*/ 55175 h 378375"/>
              <a:gd name="connsiteX450" fmla="*/ 78416 w 416211"/>
              <a:gd name="connsiteY450" fmla="*/ 41980 h 378375"/>
              <a:gd name="connsiteX451" fmla="*/ 65191 w 416211"/>
              <a:gd name="connsiteY451" fmla="*/ 28970 h 378375"/>
              <a:gd name="connsiteX452" fmla="*/ 52153 w 416211"/>
              <a:gd name="connsiteY452" fmla="*/ 42165 h 378375"/>
              <a:gd name="connsiteX453" fmla="*/ 65378 w 416211"/>
              <a:gd name="connsiteY453" fmla="*/ 55175 h 378375"/>
              <a:gd name="connsiteX454" fmla="*/ 65378 w 416211"/>
              <a:gd name="connsiteY454" fmla="*/ 55175 h 378375"/>
              <a:gd name="connsiteX455" fmla="*/ 349063 w 416211"/>
              <a:gd name="connsiteY455" fmla="*/ 55175 h 378375"/>
              <a:gd name="connsiteX456" fmla="*/ 362101 w 416211"/>
              <a:gd name="connsiteY456" fmla="*/ 41980 h 378375"/>
              <a:gd name="connsiteX457" fmla="*/ 348876 w 416211"/>
              <a:gd name="connsiteY457" fmla="*/ 28970 h 378375"/>
              <a:gd name="connsiteX458" fmla="*/ 335838 w 416211"/>
              <a:gd name="connsiteY458" fmla="*/ 42165 h 378375"/>
              <a:gd name="connsiteX459" fmla="*/ 349062 w 416211"/>
              <a:gd name="connsiteY459" fmla="*/ 55175 h 378375"/>
              <a:gd name="connsiteX460" fmla="*/ 349063 w 416211"/>
              <a:gd name="connsiteY460" fmla="*/ 55175 h 37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Lst>
            <a:rect l="l" t="t" r="r" b="b"/>
            <a:pathLst>
              <a:path w="416211" h="378375">
                <a:moveTo>
                  <a:pt x="348969" y="378282"/>
                </a:moveTo>
                <a:cubicBezTo>
                  <a:pt x="312296" y="378111"/>
                  <a:pt x="282705" y="348309"/>
                  <a:pt x="282876" y="311717"/>
                </a:cubicBezTo>
                <a:cubicBezTo>
                  <a:pt x="282958" y="294213"/>
                  <a:pt x="289978" y="277453"/>
                  <a:pt x="302403" y="265097"/>
                </a:cubicBezTo>
                <a:lnTo>
                  <a:pt x="305197" y="262867"/>
                </a:lnTo>
                <a:lnTo>
                  <a:pt x="285359" y="238241"/>
                </a:lnTo>
                <a:lnTo>
                  <a:pt x="279678" y="238241"/>
                </a:lnTo>
                <a:cubicBezTo>
                  <a:pt x="272653" y="236863"/>
                  <a:pt x="267041" y="231589"/>
                  <a:pt x="265243" y="224674"/>
                </a:cubicBezTo>
                <a:lnTo>
                  <a:pt x="264311" y="220585"/>
                </a:lnTo>
                <a:lnTo>
                  <a:pt x="248292" y="158231"/>
                </a:lnTo>
                <a:lnTo>
                  <a:pt x="248292" y="344085"/>
                </a:lnTo>
                <a:cubicBezTo>
                  <a:pt x="248303" y="354349"/>
                  <a:pt x="239972" y="362678"/>
                  <a:pt x="229684" y="362689"/>
                </a:cubicBezTo>
                <a:cubicBezTo>
                  <a:pt x="229399" y="362689"/>
                  <a:pt x="229113" y="362683"/>
                  <a:pt x="228827" y="362670"/>
                </a:cubicBezTo>
                <a:cubicBezTo>
                  <a:pt x="218432" y="362630"/>
                  <a:pt x="209903" y="354447"/>
                  <a:pt x="209456" y="344085"/>
                </a:cubicBezTo>
                <a:lnTo>
                  <a:pt x="209456" y="246326"/>
                </a:lnTo>
                <a:lnTo>
                  <a:pt x="209456" y="245396"/>
                </a:lnTo>
                <a:lnTo>
                  <a:pt x="207407" y="245396"/>
                </a:lnTo>
                <a:lnTo>
                  <a:pt x="207407" y="246326"/>
                </a:lnTo>
                <a:lnTo>
                  <a:pt x="207407" y="344085"/>
                </a:lnTo>
                <a:cubicBezTo>
                  <a:pt x="206868" y="354406"/>
                  <a:pt x="198392" y="362537"/>
                  <a:pt x="188035" y="362670"/>
                </a:cubicBezTo>
                <a:cubicBezTo>
                  <a:pt x="177758" y="363132"/>
                  <a:pt x="169052" y="355194"/>
                  <a:pt x="168589" y="344940"/>
                </a:cubicBezTo>
                <a:cubicBezTo>
                  <a:pt x="168576" y="344655"/>
                  <a:pt x="168570" y="344370"/>
                  <a:pt x="168570" y="344085"/>
                </a:cubicBezTo>
                <a:lnTo>
                  <a:pt x="168570" y="214916"/>
                </a:lnTo>
                <a:lnTo>
                  <a:pt x="168570" y="214916"/>
                </a:lnTo>
                <a:lnTo>
                  <a:pt x="168570" y="158231"/>
                </a:lnTo>
                <a:lnTo>
                  <a:pt x="153110" y="220213"/>
                </a:lnTo>
                <a:lnTo>
                  <a:pt x="151154" y="227926"/>
                </a:lnTo>
                <a:cubicBezTo>
                  <a:pt x="149232" y="236656"/>
                  <a:pt x="141485" y="242878"/>
                  <a:pt x="132528" y="242887"/>
                </a:cubicBezTo>
                <a:lnTo>
                  <a:pt x="125729" y="241308"/>
                </a:lnTo>
                <a:lnTo>
                  <a:pt x="107568" y="259428"/>
                </a:lnTo>
                <a:lnTo>
                  <a:pt x="113156" y="263982"/>
                </a:lnTo>
                <a:cubicBezTo>
                  <a:pt x="138980" y="289820"/>
                  <a:pt x="138921" y="331654"/>
                  <a:pt x="113026" y="357420"/>
                </a:cubicBezTo>
                <a:cubicBezTo>
                  <a:pt x="87130" y="383187"/>
                  <a:pt x="45203" y="383129"/>
                  <a:pt x="19380" y="357290"/>
                </a:cubicBezTo>
                <a:cubicBezTo>
                  <a:pt x="-6444" y="331452"/>
                  <a:pt x="-6386" y="289618"/>
                  <a:pt x="19510" y="263852"/>
                </a:cubicBezTo>
                <a:cubicBezTo>
                  <a:pt x="38564" y="244893"/>
                  <a:pt x="67222" y="239324"/>
                  <a:pt x="92015" y="249764"/>
                </a:cubicBezTo>
                <a:lnTo>
                  <a:pt x="95554" y="251715"/>
                </a:lnTo>
                <a:lnTo>
                  <a:pt x="117067" y="230249"/>
                </a:lnTo>
                <a:lnTo>
                  <a:pt x="117067" y="226532"/>
                </a:lnTo>
                <a:cubicBezTo>
                  <a:pt x="117141" y="224991"/>
                  <a:pt x="117391" y="223463"/>
                  <a:pt x="117812" y="221979"/>
                </a:cubicBezTo>
                <a:lnTo>
                  <a:pt x="120048" y="213337"/>
                </a:lnTo>
                <a:lnTo>
                  <a:pt x="141934" y="129702"/>
                </a:lnTo>
                <a:lnTo>
                  <a:pt x="141934" y="129702"/>
                </a:lnTo>
                <a:lnTo>
                  <a:pt x="116136" y="111117"/>
                </a:lnTo>
                <a:lnTo>
                  <a:pt x="113342" y="114184"/>
                </a:lnTo>
                <a:cubicBezTo>
                  <a:pt x="87400" y="140049"/>
                  <a:pt x="45356" y="140034"/>
                  <a:pt x="19433" y="114150"/>
                </a:cubicBezTo>
                <a:cubicBezTo>
                  <a:pt x="-6491" y="88266"/>
                  <a:pt x="-6476" y="46315"/>
                  <a:pt x="19466" y="20449"/>
                </a:cubicBezTo>
                <a:cubicBezTo>
                  <a:pt x="45408" y="-5417"/>
                  <a:pt x="87453" y="-5402"/>
                  <a:pt x="113376" y="20482"/>
                </a:cubicBezTo>
                <a:cubicBezTo>
                  <a:pt x="125918" y="33006"/>
                  <a:pt x="132915" y="50016"/>
                  <a:pt x="132807" y="67720"/>
                </a:cubicBezTo>
                <a:cubicBezTo>
                  <a:pt x="132784" y="78749"/>
                  <a:pt x="130033" y="89602"/>
                  <a:pt x="124797" y="99315"/>
                </a:cubicBezTo>
                <a:lnTo>
                  <a:pt x="124239" y="100245"/>
                </a:lnTo>
                <a:lnTo>
                  <a:pt x="146032" y="115485"/>
                </a:lnTo>
                <a:lnTo>
                  <a:pt x="146032" y="114741"/>
                </a:lnTo>
                <a:cubicBezTo>
                  <a:pt x="148756" y="110845"/>
                  <a:pt x="152680" y="107941"/>
                  <a:pt x="157208" y="106471"/>
                </a:cubicBezTo>
                <a:lnTo>
                  <a:pt x="183099" y="98386"/>
                </a:lnTo>
                <a:cubicBezTo>
                  <a:pt x="186051" y="97473"/>
                  <a:pt x="189241" y="98753"/>
                  <a:pt x="190736" y="101453"/>
                </a:cubicBezTo>
                <a:cubicBezTo>
                  <a:pt x="195737" y="111409"/>
                  <a:pt x="207880" y="115435"/>
                  <a:pt x="217859" y="110446"/>
                </a:cubicBezTo>
                <a:cubicBezTo>
                  <a:pt x="221757" y="108496"/>
                  <a:pt x="224918" y="105342"/>
                  <a:pt x="226872" y="101453"/>
                </a:cubicBezTo>
                <a:cubicBezTo>
                  <a:pt x="228392" y="98839"/>
                  <a:pt x="231535" y="97638"/>
                  <a:pt x="234415" y="98572"/>
                </a:cubicBezTo>
                <a:lnTo>
                  <a:pt x="259189" y="106285"/>
                </a:lnTo>
                <a:cubicBezTo>
                  <a:pt x="261449" y="107070"/>
                  <a:pt x="263559" y="108233"/>
                  <a:pt x="265429" y="109723"/>
                </a:cubicBezTo>
                <a:lnTo>
                  <a:pt x="267012" y="111396"/>
                </a:lnTo>
                <a:lnTo>
                  <a:pt x="289643" y="94297"/>
                </a:lnTo>
                <a:lnTo>
                  <a:pt x="288526" y="92160"/>
                </a:lnTo>
                <a:cubicBezTo>
                  <a:pt x="284992" y="84006"/>
                  <a:pt x="283185" y="75211"/>
                  <a:pt x="283217" y="66326"/>
                </a:cubicBezTo>
                <a:cubicBezTo>
                  <a:pt x="283230" y="29682"/>
                  <a:pt x="313012" y="-13"/>
                  <a:pt x="349738" y="0"/>
                </a:cubicBezTo>
                <a:cubicBezTo>
                  <a:pt x="386463" y="13"/>
                  <a:pt x="416225" y="29729"/>
                  <a:pt x="416212" y="66373"/>
                </a:cubicBezTo>
                <a:cubicBezTo>
                  <a:pt x="416199" y="103017"/>
                  <a:pt x="386416" y="132712"/>
                  <a:pt x="349691" y="132700"/>
                </a:cubicBezTo>
                <a:cubicBezTo>
                  <a:pt x="332057" y="132693"/>
                  <a:pt x="315148" y="125699"/>
                  <a:pt x="302682" y="113254"/>
                </a:cubicBezTo>
                <a:lnTo>
                  <a:pt x="296908" y="106378"/>
                </a:lnTo>
                <a:lnTo>
                  <a:pt x="273997" y="123848"/>
                </a:lnTo>
                <a:lnTo>
                  <a:pt x="274835" y="126450"/>
                </a:lnTo>
                <a:lnTo>
                  <a:pt x="297467" y="213987"/>
                </a:lnTo>
                <a:lnTo>
                  <a:pt x="298491" y="217890"/>
                </a:lnTo>
                <a:cubicBezTo>
                  <a:pt x="298968" y="220283"/>
                  <a:pt x="298968" y="222746"/>
                  <a:pt x="298491" y="225138"/>
                </a:cubicBezTo>
                <a:lnTo>
                  <a:pt x="296442" y="230156"/>
                </a:lnTo>
                <a:lnTo>
                  <a:pt x="316280" y="254782"/>
                </a:lnTo>
                <a:lnTo>
                  <a:pt x="323265" y="250972"/>
                </a:lnTo>
                <a:cubicBezTo>
                  <a:pt x="357058" y="236626"/>
                  <a:pt x="396110" y="252330"/>
                  <a:pt x="410488" y="286049"/>
                </a:cubicBezTo>
                <a:cubicBezTo>
                  <a:pt x="424866" y="319768"/>
                  <a:pt x="409127" y="358732"/>
                  <a:pt x="375333" y="373079"/>
                </a:cubicBezTo>
                <a:cubicBezTo>
                  <a:pt x="367027" y="376605"/>
                  <a:pt x="358089" y="378407"/>
                  <a:pt x="349063" y="378375"/>
                </a:cubicBezTo>
                <a:close/>
                <a:moveTo>
                  <a:pt x="65378" y="364064"/>
                </a:moveTo>
                <a:cubicBezTo>
                  <a:pt x="70619" y="364062"/>
                  <a:pt x="75830" y="363279"/>
                  <a:pt x="80839" y="361741"/>
                </a:cubicBezTo>
                <a:lnTo>
                  <a:pt x="82701" y="361183"/>
                </a:lnTo>
                <a:lnTo>
                  <a:pt x="82701" y="340646"/>
                </a:lnTo>
                <a:cubicBezTo>
                  <a:pt x="82553" y="339661"/>
                  <a:pt x="82553" y="338658"/>
                  <a:pt x="82701" y="337673"/>
                </a:cubicBezTo>
                <a:cubicBezTo>
                  <a:pt x="83666" y="335358"/>
                  <a:pt x="85964" y="333879"/>
                  <a:pt x="88475" y="333956"/>
                </a:cubicBezTo>
                <a:cubicBezTo>
                  <a:pt x="89940" y="334094"/>
                  <a:pt x="91316" y="334715"/>
                  <a:pt x="92387" y="335721"/>
                </a:cubicBezTo>
                <a:cubicBezTo>
                  <a:pt x="93221" y="336495"/>
                  <a:pt x="93914" y="337407"/>
                  <a:pt x="94436" y="338416"/>
                </a:cubicBezTo>
                <a:cubicBezTo>
                  <a:pt x="94488" y="338724"/>
                  <a:pt x="94488" y="339038"/>
                  <a:pt x="94436" y="339345"/>
                </a:cubicBezTo>
                <a:lnTo>
                  <a:pt x="97696" y="352262"/>
                </a:lnTo>
                <a:lnTo>
                  <a:pt x="97696" y="352262"/>
                </a:lnTo>
                <a:lnTo>
                  <a:pt x="101421" y="348917"/>
                </a:lnTo>
                <a:lnTo>
                  <a:pt x="101421" y="348917"/>
                </a:lnTo>
                <a:lnTo>
                  <a:pt x="97603" y="328287"/>
                </a:lnTo>
                <a:cubicBezTo>
                  <a:pt x="97603" y="328287"/>
                  <a:pt x="97603" y="328287"/>
                  <a:pt x="97603" y="328287"/>
                </a:cubicBezTo>
                <a:cubicBezTo>
                  <a:pt x="96764" y="324012"/>
                  <a:pt x="94995" y="321689"/>
                  <a:pt x="93132" y="320946"/>
                </a:cubicBezTo>
                <a:lnTo>
                  <a:pt x="75902" y="313791"/>
                </a:lnTo>
                <a:lnTo>
                  <a:pt x="71339" y="321689"/>
                </a:lnTo>
                <a:lnTo>
                  <a:pt x="70035" y="323827"/>
                </a:lnTo>
                <a:cubicBezTo>
                  <a:pt x="67707" y="326707"/>
                  <a:pt x="63981" y="327172"/>
                  <a:pt x="62212" y="324384"/>
                </a:cubicBezTo>
                <a:lnTo>
                  <a:pt x="58580" y="318065"/>
                </a:lnTo>
                <a:lnTo>
                  <a:pt x="56438" y="314069"/>
                </a:lnTo>
                <a:lnTo>
                  <a:pt x="56438" y="314069"/>
                </a:lnTo>
                <a:lnTo>
                  <a:pt x="56438" y="314069"/>
                </a:lnTo>
                <a:lnTo>
                  <a:pt x="38929" y="320853"/>
                </a:lnTo>
                <a:cubicBezTo>
                  <a:pt x="37066" y="321596"/>
                  <a:pt x="35389" y="323827"/>
                  <a:pt x="34458" y="328101"/>
                </a:cubicBezTo>
                <a:lnTo>
                  <a:pt x="34458" y="328101"/>
                </a:lnTo>
                <a:lnTo>
                  <a:pt x="28684" y="349103"/>
                </a:lnTo>
                <a:lnTo>
                  <a:pt x="32037" y="352169"/>
                </a:lnTo>
                <a:lnTo>
                  <a:pt x="33154" y="353006"/>
                </a:lnTo>
                <a:lnTo>
                  <a:pt x="36786" y="339252"/>
                </a:lnTo>
                <a:cubicBezTo>
                  <a:pt x="36751" y="338975"/>
                  <a:pt x="36751" y="338694"/>
                  <a:pt x="36786" y="338416"/>
                </a:cubicBezTo>
                <a:cubicBezTo>
                  <a:pt x="37271" y="337408"/>
                  <a:pt x="37933" y="336495"/>
                  <a:pt x="38742" y="335721"/>
                </a:cubicBezTo>
                <a:cubicBezTo>
                  <a:pt x="39780" y="334722"/>
                  <a:pt x="41125" y="334100"/>
                  <a:pt x="42561" y="333956"/>
                </a:cubicBezTo>
                <a:cubicBezTo>
                  <a:pt x="45070" y="333828"/>
                  <a:pt x="47356" y="335387"/>
                  <a:pt x="48149" y="337766"/>
                </a:cubicBezTo>
                <a:cubicBezTo>
                  <a:pt x="48592" y="338665"/>
                  <a:pt x="48845" y="339645"/>
                  <a:pt x="48894" y="340646"/>
                </a:cubicBezTo>
                <a:lnTo>
                  <a:pt x="48894" y="361555"/>
                </a:lnTo>
                <a:lnTo>
                  <a:pt x="49453" y="361555"/>
                </a:lnTo>
                <a:cubicBezTo>
                  <a:pt x="54601" y="363200"/>
                  <a:pt x="59972" y="364046"/>
                  <a:pt x="65378" y="364064"/>
                </a:cubicBezTo>
                <a:close/>
                <a:moveTo>
                  <a:pt x="348969" y="364064"/>
                </a:moveTo>
                <a:cubicBezTo>
                  <a:pt x="354240" y="364055"/>
                  <a:pt x="359480" y="363272"/>
                  <a:pt x="364523" y="361741"/>
                </a:cubicBezTo>
                <a:lnTo>
                  <a:pt x="365827" y="361183"/>
                </a:lnTo>
                <a:lnTo>
                  <a:pt x="365827" y="340646"/>
                </a:lnTo>
                <a:cubicBezTo>
                  <a:pt x="365919" y="339623"/>
                  <a:pt x="366171" y="338620"/>
                  <a:pt x="366572" y="337673"/>
                </a:cubicBezTo>
                <a:cubicBezTo>
                  <a:pt x="367549" y="335325"/>
                  <a:pt x="369894" y="333839"/>
                  <a:pt x="372439" y="333956"/>
                </a:cubicBezTo>
                <a:cubicBezTo>
                  <a:pt x="373876" y="334093"/>
                  <a:pt x="375224" y="334716"/>
                  <a:pt x="376257" y="335721"/>
                </a:cubicBezTo>
                <a:cubicBezTo>
                  <a:pt x="377119" y="336469"/>
                  <a:pt x="377817" y="337387"/>
                  <a:pt x="378306" y="338416"/>
                </a:cubicBezTo>
                <a:cubicBezTo>
                  <a:pt x="378359" y="338724"/>
                  <a:pt x="378359" y="339038"/>
                  <a:pt x="378306" y="339345"/>
                </a:cubicBezTo>
                <a:lnTo>
                  <a:pt x="381566" y="352262"/>
                </a:lnTo>
                <a:lnTo>
                  <a:pt x="381566" y="352262"/>
                </a:lnTo>
                <a:lnTo>
                  <a:pt x="385291" y="348917"/>
                </a:lnTo>
                <a:lnTo>
                  <a:pt x="385291" y="348917"/>
                </a:lnTo>
                <a:lnTo>
                  <a:pt x="380169" y="328845"/>
                </a:lnTo>
                <a:lnTo>
                  <a:pt x="380169" y="328845"/>
                </a:lnTo>
                <a:cubicBezTo>
                  <a:pt x="379331" y="324570"/>
                  <a:pt x="377654" y="322247"/>
                  <a:pt x="375699" y="321503"/>
                </a:cubicBezTo>
                <a:lnTo>
                  <a:pt x="358562" y="314348"/>
                </a:lnTo>
                <a:lnTo>
                  <a:pt x="353905" y="322247"/>
                </a:lnTo>
                <a:lnTo>
                  <a:pt x="352602" y="324384"/>
                </a:lnTo>
                <a:cubicBezTo>
                  <a:pt x="350366" y="327265"/>
                  <a:pt x="346548" y="327730"/>
                  <a:pt x="344778" y="324942"/>
                </a:cubicBezTo>
                <a:lnTo>
                  <a:pt x="341146" y="318623"/>
                </a:lnTo>
                <a:lnTo>
                  <a:pt x="339004" y="314627"/>
                </a:lnTo>
                <a:lnTo>
                  <a:pt x="339004" y="314627"/>
                </a:lnTo>
                <a:lnTo>
                  <a:pt x="339004" y="314627"/>
                </a:lnTo>
                <a:lnTo>
                  <a:pt x="321402" y="321411"/>
                </a:lnTo>
                <a:cubicBezTo>
                  <a:pt x="319539" y="322154"/>
                  <a:pt x="317863" y="324384"/>
                  <a:pt x="316932" y="328659"/>
                </a:cubicBezTo>
                <a:lnTo>
                  <a:pt x="316932" y="328659"/>
                </a:lnTo>
                <a:lnTo>
                  <a:pt x="311623" y="349474"/>
                </a:lnTo>
                <a:lnTo>
                  <a:pt x="315069" y="352541"/>
                </a:lnTo>
                <a:lnTo>
                  <a:pt x="316093" y="353377"/>
                </a:lnTo>
                <a:lnTo>
                  <a:pt x="319726" y="339624"/>
                </a:lnTo>
                <a:cubicBezTo>
                  <a:pt x="319690" y="339347"/>
                  <a:pt x="319690" y="339066"/>
                  <a:pt x="319726" y="338788"/>
                </a:cubicBezTo>
                <a:cubicBezTo>
                  <a:pt x="320271" y="337793"/>
                  <a:pt x="320961" y="336885"/>
                  <a:pt x="321774" y="336093"/>
                </a:cubicBezTo>
                <a:cubicBezTo>
                  <a:pt x="322788" y="335112"/>
                  <a:pt x="324097" y="334492"/>
                  <a:pt x="325500" y="334327"/>
                </a:cubicBezTo>
                <a:cubicBezTo>
                  <a:pt x="328025" y="334220"/>
                  <a:pt x="330327" y="335764"/>
                  <a:pt x="331181" y="338137"/>
                </a:cubicBezTo>
                <a:cubicBezTo>
                  <a:pt x="331551" y="339057"/>
                  <a:pt x="331771" y="340029"/>
                  <a:pt x="331833" y="341018"/>
                </a:cubicBezTo>
                <a:lnTo>
                  <a:pt x="331833" y="361927"/>
                </a:lnTo>
                <a:lnTo>
                  <a:pt x="332392" y="361927"/>
                </a:lnTo>
                <a:cubicBezTo>
                  <a:pt x="337772" y="363497"/>
                  <a:pt x="343366" y="364219"/>
                  <a:pt x="348969" y="364064"/>
                </a:cubicBezTo>
                <a:close/>
                <a:moveTo>
                  <a:pt x="41629" y="358210"/>
                </a:moveTo>
                <a:lnTo>
                  <a:pt x="41629" y="353377"/>
                </a:lnTo>
                <a:lnTo>
                  <a:pt x="40512" y="357559"/>
                </a:lnTo>
                <a:lnTo>
                  <a:pt x="40512" y="357559"/>
                </a:lnTo>
                <a:close/>
                <a:moveTo>
                  <a:pt x="325314" y="358210"/>
                </a:moveTo>
                <a:lnTo>
                  <a:pt x="325314" y="353377"/>
                </a:lnTo>
                <a:lnTo>
                  <a:pt x="324196" y="357559"/>
                </a:lnTo>
                <a:lnTo>
                  <a:pt x="324196" y="357559"/>
                </a:lnTo>
                <a:lnTo>
                  <a:pt x="325127" y="358024"/>
                </a:lnTo>
                <a:close/>
                <a:moveTo>
                  <a:pt x="90618" y="357745"/>
                </a:moveTo>
                <a:lnTo>
                  <a:pt x="90618" y="357745"/>
                </a:lnTo>
                <a:lnTo>
                  <a:pt x="91828" y="357002"/>
                </a:lnTo>
                <a:lnTo>
                  <a:pt x="90618" y="352169"/>
                </a:lnTo>
                <a:close/>
                <a:moveTo>
                  <a:pt x="374209" y="357745"/>
                </a:moveTo>
                <a:lnTo>
                  <a:pt x="374209" y="357745"/>
                </a:lnTo>
                <a:lnTo>
                  <a:pt x="375419" y="357002"/>
                </a:lnTo>
                <a:lnTo>
                  <a:pt x="374209" y="352169"/>
                </a:lnTo>
                <a:close/>
                <a:moveTo>
                  <a:pt x="187942" y="349103"/>
                </a:moveTo>
                <a:cubicBezTo>
                  <a:pt x="190546" y="349188"/>
                  <a:pt x="192970" y="347780"/>
                  <a:pt x="194182" y="345479"/>
                </a:cubicBezTo>
                <a:lnTo>
                  <a:pt x="194741" y="343062"/>
                </a:lnTo>
                <a:lnTo>
                  <a:pt x="194741" y="245768"/>
                </a:lnTo>
                <a:cubicBezTo>
                  <a:pt x="194741" y="245768"/>
                  <a:pt x="194741" y="245303"/>
                  <a:pt x="194741" y="245118"/>
                </a:cubicBezTo>
                <a:cubicBezTo>
                  <a:pt x="194893" y="243054"/>
                  <a:pt x="195430" y="241037"/>
                  <a:pt x="196324" y="239170"/>
                </a:cubicBezTo>
                <a:cubicBezTo>
                  <a:pt x="197529" y="236712"/>
                  <a:pt x="199578" y="234767"/>
                  <a:pt x="202098" y="233688"/>
                </a:cubicBezTo>
                <a:cubicBezTo>
                  <a:pt x="203413" y="233129"/>
                  <a:pt x="204788" y="232724"/>
                  <a:pt x="206196" y="232480"/>
                </a:cubicBezTo>
                <a:lnTo>
                  <a:pt x="206196" y="232480"/>
                </a:lnTo>
                <a:lnTo>
                  <a:pt x="211039" y="232480"/>
                </a:lnTo>
                <a:lnTo>
                  <a:pt x="211039" y="232480"/>
                </a:lnTo>
                <a:cubicBezTo>
                  <a:pt x="212447" y="232724"/>
                  <a:pt x="213822" y="233129"/>
                  <a:pt x="215137" y="233688"/>
                </a:cubicBezTo>
                <a:cubicBezTo>
                  <a:pt x="217664" y="234803"/>
                  <a:pt x="219711" y="236780"/>
                  <a:pt x="220911" y="239263"/>
                </a:cubicBezTo>
                <a:cubicBezTo>
                  <a:pt x="221756" y="241115"/>
                  <a:pt x="222291" y="243093"/>
                  <a:pt x="222494" y="245118"/>
                </a:cubicBezTo>
                <a:lnTo>
                  <a:pt x="222494" y="343062"/>
                </a:lnTo>
                <a:lnTo>
                  <a:pt x="223146" y="345479"/>
                </a:lnTo>
                <a:cubicBezTo>
                  <a:pt x="224375" y="347719"/>
                  <a:pt x="226733" y="349110"/>
                  <a:pt x="229293" y="349103"/>
                </a:cubicBezTo>
                <a:cubicBezTo>
                  <a:pt x="232253" y="349471"/>
                  <a:pt x="234952" y="347375"/>
                  <a:pt x="235321" y="344421"/>
                </a:cubicBezTo>
                <a:cubicBezTo>
                  <a:pt x="235366" y="344063"/>
                  <a:pt x="235374" y="343701"/>
                  <a:pt x="235347" y="343341"/>
                </a:cubicBezTo>
                <a:lnTo>
                  <a:pt x="235347" y="221328"/>
                </a:lnTo>
                <a:lnTo>
                  <a:pt x="181050" y="221328"/>
                </a:lnTo>
                <a:lnTo>
                  <a:pt x="181050" y="343341"/>
                </a:lnTo>
                <a:cubicBezTo>
                  <a:pt x="180821" y="346309"/>
                  <a:pt x="183047" y="348900"/>
                  <a:pt x="186022" y="349128"/>
                </a:cubicBezTo>
                <a:cubicBezTo>
                  <a:pt x="186382" y="349156"/>
                  <a:pt x="186745" y="349147"/>
                  <a:pt x="187104" y="349103"/>
                </a:cubicBezTo>
                <a:close/>
                <a:moveTo>
                  <a:pt x="22351" y="341576"/>
                </a:moveTo>
                <a:lnTo>
                  <a:pt x="26262" y="326336"/>
                </a:lnTo>
                <a:lnTo>
                  <a:pt x="27287" y="322712"/>
                </a:lnTo>
                <a:cubicBezTo>
                  <a:pt x="28521" y="318535"/>
                  <a:pt x="31561" y="315127"/>
                  <a:pt x="35576" y="313419"/>
                </a:cubicBezTo>
                <a:lnTo>
                  <a:pt x="55227" y="305799"/>
                </a:lnTo>
                <a:lnTo>
                  <a:pt x="53550" y="304963"/>
                </a:lnTo>
                <a:cubicBezTo>
                  <a:pt x="43811" y="298445"/>
                  <a:pt x="41211" y="285283"/>
                  <a:pt x="47743" y="275565"/>
                </a:cubicBezTo>
                <a:cubicBezTo>
                  <a:pt x="54276" y="265847"/>
                  <a:pt x="67467" y="263252"/>
                  <a:pt x="77206" y="269770"/>
                </a:cubicBezTo>
                <a:cubicBezTo>
                  <a:pt x="86946" y="276288"/>
                  <a:pt x="89546" y="289450"/>
                  <a:pt x="83014" y="299168"/>
                </a:cubicBezTo>
                <a:cubicBezTo>
                  <a:pt x="81474" y="301458"/>
                  <a:pt x="79502" y="303427"/>
                  <a:pt x="77206" y="304963"/>
                </a:cubicBezTo>
                <a:lnTo>
                  <a:pt x="76554" y="304963"/>
                </a:lnTo>
                <a:lnTo>
                  <a:pt x="96019" y="313047"/>
                </a:lnTo>
                <a:cubicBezTo>
                  <a:pt x="99990" y="314788"/>
                  <a:pt x="102989" y="318188"/>
                  <a:pt x="104215" y="322340"/>
                </a:cubicBezTo>
                <a:lnTo>
                  <a:pt x="105239" y="325964"/>
                </a:lnTo>
                <a:lnTo>
                  <a:pt x="108872" y="340275"/>
                </a:lnTo>
                <a:lnTo>
                  <a:pt x="111293" y="336372"/>
                </a:lnTo>
                <a:cubicBezTo>
                  <a:pt x="115484" y="328739"/>
                  <a:pt x="117663" y="320170"/>
                  <a:pt x="117626" y="311467"/>
                </a:cubicBezTo>
                <a:cubicBezTo>
                  <a:pt x="116407" y="282650"/>
                  <a:pt x="92006" y="260275"/>
                  <a:pt x="63124" y="261491"/>
                </a:cubicBezTo>
                <a:cubicBezTo>
                  <a:pt x="35951" y="262636"/>
                  <a:pt x="14184" y="284355"/>
                  <a:pt x="13037" y="311467"/>
                </a:cubicBezTo>
                <a:cubicBezTo>
                  <a:pt x="13092" y="321913"/>
                  <a:pt x="16341" y="332093"/>
                  <a:pt x="22351" y="340646"/>
                </a:cubicBezTo>
                <a:close/>
                <a:moveTo>
                  <a:pt x="305942" y="341576"/>
                </a:moveTo>
                <a:lnTo>
                  <a:pt x="309853" y="326336"/>
                </a:lnTo>
                <a:lnTo>
                  <a:pt x="310878" y="322712"/>
                </a:lnTo>
                <a:cubicBezTo>
                  <a:pt x="312180" y="318573"/>
                  <a:pt x="315198" y="315189"/>
                  <a:pt x="319167" y="313419"/>
                </a:cubicBezTo>
                <a:lnTo>
                  <a:pt x="338818" y="305799"/>
                </a:lnTo>
                <a:lnTo>
                  <a:pt x="337235" y="304963"/>
                </a:lnTo>
                <a:cubicBezTo>
                  <a:pt x="327557" y="298445"/>
                  <a:pt x="325007" y="285333"/>
                  <a:pt x="331540" y="275677"/>
                </a:cubicBezTo>
                <a:cubicBezTo>
                  <a:pt x="338072" y="266021"/>
                  <a:pt x="351213" y="263476"/>
                  <a:pt x="360890" y="269994"/>
                </a:cubicBezTo>
                <a:cubicBezTo>
                  <a:pt x="370568" y="276512"/>
                  <a:pt x="373118" y="289624"/>
                  <a:pt x="366585" y="299280"/>
                </a:cubicBezTo>
                <a:cubicBezTo>
                  <a:pt x="365070" y="301521"/>
                  <a:pt x="363136" y="303450"/>
                  <a:pt x="360890" y="304963"/>
                </a:cubicBezTo>
                <a:lnTo>
                  <a:pt x="360145" y="304963"/>
                </a:lnTo>
                <a:lnTo>
                  <a:pt x="379610" y="313047"/>
                </a:lnTo>
                <a:cubicBezTo>
                  <a:pt x="383579" y="314817"/>
                  <a:pt x="386597" y="318201"/>
                  <a:pt x="387899" y="322340"/>
                </a:cubicBezTo>
                <a:lnTo>
                  <a:pt x="388924" y="325964"/>
                </a:lnTo>
                <a:lnTo>
                  <a:pt x="392556" y="340275"/>
                </a:lnTo>
                <a:lnTo>
                  <a:pt x="394977" y="336372"/>
                </a:lnTo>
                <a:cubicBezTo>
                  <a:pt x="409034" y="311169"/>
                  <a:pt x="399953" y="279367"/>
                  <a:pt x="374694" y="265342"/>
                </a:cubicBezTo>
                <a:cubicBezTo>
                  <a:pt x="349435" y="251316"/>
                  <a:pt x="317563" y="260377"/>
                  <a:pt x="303506" y="285580"/>
                </a:cubicBezTo>
                <a:cubicBezTo>
                  <a:pt x="299032" y="293602"/>
                  <a:pt x="296756" y="302659"/>
                  <a:pt x="296908" y="311839"/>
                </a:cubicBezTo>
                <a:cubicBezTo>
                  <a:pt x="296962" y="322285"/>
                  <a:pt x="300212" y="332465"/>
                  <a:pt x="306221" y="341018"/>
                </a:cubicBezTo>
                <a:close/>
                <a:moveTo>
                  <a:pt x="65937" y="314906"/>
                </a:moveTo>
                <a:lnTo>
                  <a:pt x="67148" y="312675"/>
                </a:lnTo>
                <a:lnTo>
                  <a:pt x="64726" y="312675"/>
                </a:lnTo>
                <a:close/>
                <a:moveTo>
                  <a:pt x="349528" y="314906"/>
                </a:moveTo>
                <a:lnTo>
                  <a:pt x="350832" y="312675"/>
                </a:lnTo>
                <a:lnTo>
                  <a:pt x="348411" y="312675"/>
                </a:lnTo>
                <a:close/>
                <a:moveTo>
                  <a:pt x="65378" y="300502"/>
                </a:moveTo>
                <a:cubicBezTo>
                  <a:pt x="72631" y="300451"/>
                  <a:pt x="78468" y="294543"/>
                  <a:pt x="78416" y="287306"/>
                </a:cubicBezTo>
                <a:cubicBezTo>
                  <a:pt x="78365" y="280070"/>
                  <a:pt x="72444" y="274246"/>
                  <a:pt x="65191" y="274297"/>
                </a:cubicBezTo>
                <a:cubicBezTo>
                  <a:pt x="57939" y="274349"/>
                  <a:pt x="52102" y="280256"/>
                  <a:pt x="52153" y="287492"/>
                </a:cubicBezTo>
                <a:cubicBezTo>
                  <a:pt x="52205" y="294728"/>
                  <a:pt x="58125" y="300553"/>
                  <a:pt x="65378" y="300502"/>
                </a:cubicBezTo>
                <a:cubicBezTo>
                  <a:pt x="65378" y="300502"/>
                  <a:pt x="65378" y="300502"/>
                  <a:pt x="65378" y="300502"/>
                </a:cubicBezTo>
                <a:close/>
                <a:moveTo>
                  <a:pt x="349063" y="300502"/>
                </a:moveTo>
                <a:cubicBezTo>
                  <a:pt x="356315" y="300451"/>
                  <a:pt x="362152" y="294543"/>
                  <a:pt x="362101" y="287306"/>
                </a:cubicBezTo>
                <a:cubicBezTo>
                  <a:pt x="362049" y="280070"/>
                  <a:pt x="356128" y="274246"/>
                  <a:pt x="348876" y="274297"/>
                </a:cubicBezTo>
                <a:cubicBezTo>
                  <a:pt x="341624" y="274349"/>
                  <a:pt x="335786" y="280256"/>
                  <a:pt x="335838" y="287492"/>
                </a:cubicBezTo>
                <a:cubicBezTo>
                  <a:pt x="335889" y="294728"/>
                  <a:pt x="341810" y="300553"/>
                  <a:pt x="349062" y="300502"/>
                </a:cubicBezTo>
                <a:cubicBezTo>
                  <a:pt x="349062" y="300502"/>
                  <a:pt x="349062" y="300502"/>
                  <a:pt x="349063" y="300502"/>
                </a:cubicBezTo>
                <a:close/>
                <a:moveTo>
                  <a:pt x="131876" y="229692"/>
                </a:moveTo>
                <a:cubicBezTo>
                  <a:pt x="134944" y="229695"/>
                  <a:pt x="137574" y="227502"/>
                  <a:pt x="138116" y="224488"/>
                </a:cubicBezTo>
                <a:lnTo>
                  <a:pt x="140071" y="216775"/>
                </a:lnTo>
                <a:lnTo>
                  <a:pt x="157767" y="145779"/>
                </a:lnTo>
                <a:cubicBezTo>
                  <a:pt x="157886" y="145159"/>
                  <a:pt x="158106" y="144562"/>
                  <a:pt x="158419" y="144013"/>
                </a:cubicBezTo>
                <a:cubicBezTo>
                  <a:pt x="159453" y="142254"/>
                  <a:pt x="160849" y="140733"/>
                  <a:pt x="162516" y="139553"/>
                </a:cubicBezTo>
                <a:cubicBezTo>
                  <a:pt x="167544" y="135806"/>
                  <a:pt x="174664" y="136837"/>
                  <a:pt x="178419" y="141853"/>
                </a:cubicBezTo>
                <a:cubicBezTo>
                  <a:pt x="178859" y="142442"/>
                  <a:pt x="179241" y="143072"/>
                  <a:pt x="179560" y="143734"/>
                </a:cubicBezTo>
                <a:cubicBezTo>
                  <a:pt x="180261" y="145105"/>
                  <a:pt x="180733" y="146580"/>
                  <a:pt x="180957" y="148102"/>
                </a:cubicBezTo>
                <a:lnTo>
                  <a:pt x="180957" y="208412"/>
                </a:lnTo>
                <a:lnTo>
                  <a:pt x="235160" y="208412"/>
                </a:lnTo>
                <a:lnTo>
                  <a:pt x="235160" y="148009"/>
                </a:lnTo>
                <a:cubicBezTo>
                  <a:pt x="235355" y="146480"/>
                  <a:pt x="235829" y="145000"/>
                  <a:pt x="236557" y="143642"/>
                </a:cubicBezTo>
                <a:cubicBezTo>
                  <a:pt x="239339" y="137972"/>
                  <a:pt x="246201" y="135626"/>
                  <a:pt x="251883" y="138401"/>
                </a:cubicBezTo>
                <a:cubicBezTo>
                  <a:pt x="252590" y="138746"/>
                  <a:pt x="253259" y="139163"/>
                  <a:pt x="253880" y="139646"/>
                </a:cubicBezTo>
                <a:cubicBezTo>
                  <a:pt x="255567" y="140803"/>
                  <a:pt x="256969" y="142329"/>
                  <a:pt x="257978" y="144106"/>
                </a:cubicBezTo>
                <a:cubicBezTo>
                  <a:pt x="258291" y="144655"/>
                  <a:pt x="258511" y="145252"/>
                  <a:pt x="258630" y="145872"/>
                </a:cubicBezTo>
                <a:lnTo>
                  <a:pt x="276512" y="217797"/>
                </a:lnTo>
                <a:cubicBezTo>
                  <a:pt x="276500" y="218014"/>
                  <a:pt x="276500" y="218231"/>
                  <a:pt x="276512" y="218448"/>
                </a:cubicBezTo>
                <a:cubicBezTo>
                  <a:pt x="277536" y="225882"/>
                  <a:pt x="281355" y="226068"/>
                  <a:pt x="282565" y="225696"/>
                </a:cubicBezTo>
                <a:cubicBezTo>
                  <a:pt x="283776" y="225324"/>
                  <a:pt x="286943" y="223373"/>
                  <a:pt x="284987" y="217890"/>
                </a:cubicBezTo>
                <a:cubicBezTo>
                  <a:pt x="284946" y="217675"/>
                  <a:pt x="284946" y="217455"/>
                  <a:pt x="284987" y="217240"/>
                </a:cubicBezTo>
                <a:lnTo>
                  <a:pt x="262169" y="129424"/>
                </a:lnTo>
                <a:cubicBezTo>
                  <a:pt x="260772" y="123198"/>
                  <a:pt x="258164" y="120131"/>
                  <a:pt x="255091" y="118737"/>
                </a:cubicBezTo>
                <a:lnTo>
                  <a:pt x="235067" y="112511"/>
                </a:lnTo>
                <a:lnTo>
                  <a:pt x="232087" y="115949"/>
                </a:lnTo>
                <a:cubicBezTo>
                  <a:pt x="219414" y="128780"/>
                  <a:pt x="198717" y="128931"/>
                  <a:pt x="185858" y="116286"/>
                </a:cubicBezTo>
                <a:cubicBezTo>
                  <a:pt x="185745" y="116175"/>
                  <a:pt x="185632" y="116062"/>
                  <a:pt x="185520" y="115949"/>
                </a:cubicBezTo>
                <a:lnTo>
                  <a:pt x="182726" y="112697"/>
                </a:lnTo>
                <a:lnTo>
                  <a:pt x="161678" y="119202"/>
                </a:lnTo>
                <a:cubicBezTo>
                  <a:pt x="158512" y="120317"/>
                  <a:pt x="155904" y="123662"/>
                  <a:pt x="154600" y="129888"/>
                </a:cubicBezTo>
                <a:lnTo>
                  <a:pt x="131969" y="216775"/>
                </a:lnTo>
                <a:lnTo>
                  <a:pt x="129268" y="225138"/>
                </a:lnTo>
                <a:cubicBezTo>
                  <a:pt x="128337" y="228762"/>
                  <a:pt x="129268" y="229599"/>
                  <a:pt x="131876" y="229692"/>
                </a:cubicBezTo>
                <a:close/>
                <a:moveTo>
                  <a:pt x="247175" y="148938"/>
                </a:moveTo>
                <a:lnTo>
                  <a:pt x="247175" y="148381"/>
                </a:lnTo>
                <a:lnTo>
                  <a:pt x="246243" y="148381"/>
                </a:lnTo>
                <a:close/>
                <a:moveTo>
                  <a:pt x="169129" y="148938"/>
                </a:moveTo>
                <a:lnTo>
                  <a:pt x="169688" y="148938"/>
                </a:lnTo>
                <a:lnTo>
                  <a:pt x="168756" y="148938"/>
                </a:lnTo>
                <a:close/>
                <a:moveTo>
                  <a:pt x="65378" y="118737"/>
                </a:moveTo>
                <a:cubicBezTo>
                  <a:pt x="70619" y="118735"/>
                  <a:pt x="75830" y="117952"/>
                  <a:pt x="80839" y="116414"/>
                </a:cubicBezTo>
                <a:lnTo>
                  <a:pt x="82701" y="115856"/>
                </a:lnTo>
                <a:lnTo>
                  <a:pt x="82701" y="95320"/>
                </a:lnTo>
                <a:cubicBezTo>
                  <a:pt x="82553" y="94334"/>
                  <a:pt x="82553" y="93332"/>
                  <a:pt x="82701" y="92346"/>
                </a:cubicBezTo>
                <a:cubicBezTo>
                  <a:pt x="83666" y="90031"/>
                  <a:pt x="85964" y="88552"/>
                  <a:pt x="88475" y="88629"/>
                </a:cubicBezTo>
                <a:cubicBezTo>
                  <a:pt x="89940" y="88767"/>
                  <a:pt x="91316" y="89388"/>
                  <a:pt x="92387" y="90394"/>
                </a:cubicBezTo>
                <a:cubicBezTo>
                  <a:pt x="93221" y="91168"/>
                  <a:pt x="93914" y="92080"/>
                  <a:pt x="94436" y="93089"/>
                </a:cubicBezTo>
                <a:cubicBezTo>
                  <a:pt x="94488" y="93397"/>
                  <a:pt x="94488" y="93711"/>
                  <a:pt x="94436" y="94019"/>
                </a:cubicBezTo>
                <a:lnTo>
                  <a:pt x="97696" y="106935"/>
                </a:lnTo>
                <a:lnTo>
                  <a:pt x="97696" y="106935"/>
                </a:lnTo>
                <a:lnTo>
                  <a:pt x="101421" y="103590"/>
                </a:lnTo>
                <a:lnTo>
                  <a:pt x="101421" y="103590"/>
                </a:lnTo>
                <a:lnTo>
                  <a:pt x="97603" y="82960"/>
                </a:lnTo>
                <a:cubicBezTo>
                  <a:pt x="97603" y="82960"/>
                  <a:pt x="97603" y="82960"/>
                  <a:pt x="97603" y="82960"/>
                </a:cubicBezTo>
                <a:cubicBezTo>
                  <a:pt x="96764" y="78686"/>
                  <a:pt x="94995" y="76362"/>
                  <a:pt x="93132" y="75619"/>
                </a:cubicBezTo>
                <a:lnTo>
                  <a:pt x="75809" y="68278"/>
                </a:lnTo>
                <a:lnTo>
                  <a:pt x="71246" y="76177"/>
                </a:lnTo>
                <a:lnTo>
                  <a:pt x="69942" y="78314"/>
                </a:lnTo>
                <a:cubicBezTo>
                  <a:pt x="67614" y="81195"/>
                  <a:pt x="63888" y="81659"/>
                  <a:pt x="62119" y="78872"/>
                </a:cubicBezTo>
                <a:lnTo>
                  <a:pt x="58487" y="72552"/>
                </a:lnTo>
                <a:lnTo>
                  <a:pt x="56344" y="68557"/>
                </a:lnTo>
                <a:lnTo>
                  <a:pt x="56344" y="68557"/>
                </a:lnTo>
                <a:lnTo>
                  <a:pt x="56344" y="68557"/>
                </a:lnTo>
                <a:lnTo>
                  <a:pt x="38463" y="75526"/>
                </a:lnTo>
                <a:cubicBezTo>
                  <a:pt x="36600" y="76270"/>
                  <a:pt x="34924" y="78500"/>
                  <a:pt x="33992" y="82774"/>
                </a:cubicBezTo>
                <a:lnTo>
                  <a:pt x="33992" y="82774"/>
                </a:lnTo>
                <a:lnTo>
                  <a:pt x="28684" y="103776"/>
                </a:lnTo>
                <a:lnTo>
                  <a:pt x="32037" y="106842"/>
                </a:lnTo>
                <a:lnTo>
                  <a:pt x="33154" y="107679"/>
                </a:lnTo>
                <a:lnTo>
                  <a:pt x="36786" y="93926"/>
                </a:lnTo>
                <a:cubicBezTo>
                  <a:pt x="36751" y="93648"/>
                  <a:pt x="36751" y="93367"/>
                  <a:pt x="36786" y="93089"/>
                </a:cubicBezTo>
                <a:cubicBezTo>
                  <a:pt x="37271" y="92081"/>
                  <a:pt x="37933" y="91168"/>
                  <a:pt x="38742" y="90394"/>
                </a:cubicBezTo>
                <a:cubicBezTo>
                  <a:pt x="39780" y="89395"/>
                  <a:pt x="41125" y="88773"/>
                  <a:pt x="42561" y="88629"/>
                </a:cubicBezTo>
                <a:cubicBezTo>
                  <a:pt x="45070" y="88501"/>
                  <a:pt x="47356" y="90060"/>
                  <a:pt x="48149" y="92439"/>
                </a:cubicBezTo>
                <a:cubicBezTo>
                  <a:pt x="48592" y="93338"/>
                  <a:pt x="48845" y="94319"/>
                  <a:pt x="48894" y="95320"/>
                </a:cubicBezTo>
                <a:lnTo>
                  <a:pt x="48894" y="116228"/>
                </a:lnTo>
                <a:lnTo>
                  <a:pt x="49453" y="116228"/>
                </a:lnTo>
                <a:cubicBezTo>
                  <a:pt x="54601" y="117873"/>
                  <a:pt x="59972" y="118719"/>
                  <a:pt x="65378" y="118737"/>
                </a:cubicBezTo>
                <a:close/>
                <a:moveTo>
                  <a:pt x="348969" y="118737"/>
                </a:moveTo>
                <a:cubicBezTo>
                  <a:pt x="354240" y="118728"/>
                  <a:pt x="359480" y="117945"/>
                  <a:pt x="364523" y="116414"/>
                </a:cubicBezTo>
                <a:lnTo>
                  <a:pt x="365827" y="115856"/>
                </a:lnTo>
                <a:lnTo>
                  <a:pt x="365827" y="95320"/>
                </a:lnTo>
                <a:cubicBezTo>
                  <a:pt x="365919" y="94296"/>
                  <a:pt x="366171" y="93293"/>
                  <a:pt x="366572" y="92346"/>
                </a:cubicBezTo>
                <a:cubicBezTo>
                  <a:pt x="367549" y="89998"/>
                  <a:pt x="369894" y="88513"/>
                  <a:pt x="372439" y="88629"/>
                </a:cubicBezTo>
                <a:cubicBezTo>
                  <a:pt x="373876" y="88766"/>
                  <a:pt x="375224" y="89389"/>
                  <a:pt x="376257" y="90394"/>
                </a:cubicBezTo>
                <a:cubicBezTo>
                  <a:pt x="377119" y="91142"/>
                  <a:pt x="377817" y="92060"/>
                  <a:pt x="378306" y="93089"/>
                </a:cubicBezTo>
                <a:cubicBezTo>
                  <a:pt x="378359" y="93397"/>
                  <a:pt x="378359" y="93711"/>
                  <a:pt x="378306" y="94019"/>
                </a:cubicBezTo>
                <a:lnTo>
                  <a:pt x="381566" y="106935"/>
                </a:lnTo>
                <a:lnTo>
                  <a:pt x="381566" y="106935"/>
                </a:lnTo>
                <a:lnTo>
                  <a:pt x="385291" y="103590"/>
                </a:lnTo>
                <a:lnTo>
                  <a:pt x="385291" y="103590"/>
                </a:lnTo>
                <a:lnTo>
                  <a:pt x="381194" y="82960"/>
                </a:lnTo>
                <a:lnTo>
                  <a:pt x="381194" y="82960"/>
                </a:lnTo>
                <a:cubicBezTo>
                  <a:pt x="380355" y="78686"/>
                  <a:pt x="378679" y="76362"/>
                  <a:pt x="376723" y="75619"/>
                </a:cubicBezTo>
                <a:lnTo>
                  <a:pt x="359587" y="68464"/>
                </a:lnTo>
                <a:lnTo>
                  <a:pt x="354930" y="76362"/>
                </a:lnTo>
                <a:lnTo>
                  <a:pt x="353626" y="78500"/>
                </a:lnTo>
                <a:cubicBezTo>
                  <a:pt x="351391" y="81381"/>
                  <a:pt x="347572" y="81845"/>
                  <a:pt x="345803" y="79057"/>
                </a:cubicBezTo>
                <a:lnTo>
                  <a:pt x="342171" y="72738"/>
                </a:lnTo>
                <a:lnTo>
                  <a:pt x="340029" y="68742"/>
                </a:lnTo>
                <a:lnTo>
                  <a:pt x="340029" y="68742"/>
                </a:lnTo>
                <a:lnTo>
                  <a:pt x="340029" y="68742"/>
                </a:lnTo>
                <a:lnTo>
                  <a:pt x="322054" y="75526"/>
                </a:lnTo>
                <a:cubicBezTo>
                  <a:pt x="320191" y="76270"/>
                  <a:pt x="318515" y="78500"/>
                  <a:pt x="317583" y="82774"/>
                </a:cubicBezTo>
                <a:lnTo>
                  <a:pt x="317583" y="82774"/>
                </a:lnTo>
                <a:lnTo>
                  <a:pt x="312275" y="103590"/>
                </a:lnTo>
                <a:lnTo>
                  <a:pt x="315721" y="106657"/>
                </a:lnTo>
                <a:lnTo>
                  <a:pt x="316745" y="107493"/>
                </a:lnTo>
                <a:lnTo>
                  <a:pt x="320377" y="93740"/>
                </a:lnTo>
                <a:cubicBezTo>
                  <a:pt x="320342" y="93462"/>
                  <a:pt x="320342" y="93181"/>
                  <a:pt x="320377" y="92903"/>
                </a:cubicBezTo>
                <a:cubicBezTo>
                  <a:pt x="320923" y="91909"/>
                  <a:pt x="321613" y="91001"/>
                  <a:pt x="322426" y="90209"/>
                </a:cubicBezTo>
                <a:cubicBezTo>
                  <a:pt x="323440" y="89228"/>
                  <a:pt x="324749" y="88607"/>
                  <a:pt x="326152" y="88443"/>
                </a:cubicBezTo>
                <a:cubicBezTo>
                  <a:pt x="328677" y="88335"/>
                  <a:pt x="330979" y="89879"/>
                  <a:pt x="331833" y="92253"/>
                </a:cubicBezTo>
                <a:cubicBezTo>
                  <a:pt x="332203" y="93172"/>
                  <a:pt x="332423" y="94145"/>
                  <a:pt x="332485" y="95134"/>
                </a:cubicBezTo>
                <a:lnTo>
                  <a:pt x="332485" y="116042"/>
                </a:lnTo>
                <a:lnTo>
                  <a:pt x="333044" y="116042"/>
                </a:lnTo>
                <a:cubicBezTo>
                  <a:pt x="338186" y="117736"/>
                  <a:pt x="343555" y="118645"/>
                  <a:pt x="348969" y="118737"/>
                </a:cubicBezTo>
                <a:close/>
                <a:moveTo>
                  <a:pt x="41629" y="112883"/>
                </a:moveTo>
                <a:lnTo>
                  <a:pt x="41629" y="108143"/>
                </a:lnTo>
                <a:lnTo>
                  <a:pt x="40512" y="112325"/>
                </a:lnTo>
                <a:lnTo>
                  <a:pt x="40512" y="112325"/>
                </a:lnTo>
                <a:lnTo>
                  <a:pt x="41350" y="112325"/>
                </a:lnTo>
                <a:close/>
                <a:moveTo>
                  <a:pt x="325314" y="112883"/>
                </a:moveTo>
                <a:lnTo>
                  <a:pt x="325314" y="108143"/>
                </a:lnTo>
                <a:lnTo>
                  <a:pt x="324196" y="112325"/>
                </a:lnTo>
                <a:lnTo>
                  <a:pt x="324196" y="112325"/>
                </a:lnTo>
                <a:lnTo>
                  <a:pt x="325127" y="112325"/>
                </a:lnTo>
                <a:close/>
                <a:moveTo>
                  <a:pt x="90618" y="112883"/>
                </a:moveTo>
                <a:lnTo>
                  <a:pt x="90618" y="112883"/>
                </a:lnTo>
                <a:lnTo>
                  <a:pt x="91456" y="111768"/>
                </a:lnTo>
                <a:lnTo>
                  <a:pt x="90245" y="106935"/>
                </a:lnTo>
                <a:close/>
                <a:moveTo>
                  <a:pt x="374209" y="112883"/>
                </a:moveTo>
                <a:lnTo>
                  <a:pt x="374209" y="112883"/>
                </a:lnTo>
                <a:lnTo>
                  <a:pt x="375419" y="112139"/>
                </a:lnTo>
                <a:lnTo>
                  <a:pt x="374209" y="107307"/>
                </a:lnTo>
                <a:close/>
                <a:moveTo>
                  <a:pt x="22351" y="96249"/>
                </a:moveTo>
                <a:lnTo>
                  <a:pt x="26262" y="81009"/>
                </a:lnTo>
                <a:lnTo>
                  <a:pt x="27287" y="77385"/>
                </a:lnTo>
                <a:cubicBezTo>
                  <a:pt x="28521" y="73208"/>
                  <a:pt x="31561" y="69800"/>
                  <a:pt x="35576" y="68092"/>
                </a:cubicBezTo>
                <a:lnTo>
                  <a:pt x="55227" y="60472"/>
                </a:lnTo>
                <a:lnTo>
                  <a:pt x="53550" y="59636"/>
                </a:lnTo>
                <a:cubicBezTo>
                  <a:pt x="43811" y="53118"/>
                  <a:pt x="41211" y="39956"/>
                  <a:pt x="47743" y="30238"/>
                </a:cubicBezTo>
                <a:cubicBezTo>
                  <a:pt x="54276" y="20520"/>
                  <a:pt x="67467" y="17926"/>
                  <a:pt x="77206" y="24443"/>
                </a:cubicBezTo>
                <a:cubicBezTo>
                  <a:pt x="86946" y="30961"/>
                  <a:pt x="89546" y="44123"/>
                  <a:pt x="83014" y="53841"/>
                </a:cubicBezTo>
                <a:cubicBezTo>
                  <a:pt x="81474" y="56131"/>
                  <a:pt x="79502" y="58100"/>
                  <a:pt x="77206" y="59636"/>
                </a:cubicBezTo>
                <a:lnTo>
                  <a:pt x="76554" y="59636"/>
                </a:lnTo>
                <a:lnTo>
                  <a:pt x="96019" y="67720"/>
                </a:lnTo>
                <a:cubicBezTo>
                  <a:pt x="99990" y="69461"/>
                  <a:pt x="102989" y="72862"/>
                  <a:pt x="104215" y="77013"/>
                </a:cubicBezTo>
                <a:lnTo>
                  <a:pt x="105239" y="80637"/>
                </a:lnTo>
                <a:lnTo>
                  <a:pt x="108872" y="94948"/>
                </a:lnTo>
                <a:lnTo>
                  <a:pt x="111293" y="91045"/>
                </a:lnTo>
                <a:cubicBezTo>
                  <a:pt x="115484" y="83412"/>
                  <a:pt x="117663" y="74843"/>
                  <a:pt x="117626" y="66141"/>
                </a:cubicBezTo>
                <a:cubicBezTo>
                  <a:pt x="116407" y="37323"/>
                  <a:pt x="92006" y="14948"/>
                  <a:pt x="63124" y="16165"/>
                </a:cubicBezTo>
                <a:cubicBezTo>
                  <a:pt x="35951" y="17309"/>
                  <a:pt x="14184" y="39028"/>
                  <a:pt x="13037" y="66141"/>
                </a:cubicBezTo>
                <a:cubicBezTo>
                  <a:pt x="13092" y="76586"/>
                  <a:pt x="16341" y="86766"/>
                  <a:pt x="22351" y="95320"/>
                </a:cubicBezTo>
                <a:close/>
                <a:moveTo>
                  <a:pt x="305942" y="96249"/>
                </a:moveTo>
                <a:lnTo>
                  <a:pt x="309853" y="81009"/>
                </a:lnTo>
                <a:lnTo>
                  <a:pt x="310878" y="77385"/>
                </a:lnTo>
                <a:cubicBezTo>
                  <a:pt x="312180" y="73246"/>
                  <a:pt x="315198" y="69862"/>
                  <a:pt x="319167" y="68092"/>
                </a:cubicBezTo>
                <a:lnTo>
                  <a:pt x="338818" y="60472"/>
                </a:lnTo>
                <a:lnTo>
                  <a:pt x="337235" y="59636"/>
                </a:lnTo>
                <a:cubicBezTo>
                  <a:pt x="327557" y="53118"/>
                  <a:pt x="325007" y="40006"/>
                  <a:pt x="331540" y="30350"/>
                </a:cubicBezTo>
                <a:cubicBezTo>
                  <a:pt x="338072" y="20694"/>
                  <a:pt x="351213" y="18150"/>
                  <a:pt x="360890" y="24667"/>
                </a:cubicBezTo>
                <a:cubicBezTo>
                  <a:pt x="370568" y="31185"/>
                  <a:pt x="373118" y="44297"/>
                  <a:pt x="366585" y="53953"/>
                </a:cubicBezTo>
                <a:cubicBezTo>
                  <a:pt x="365070" y="56194"/>
                  <a:pt x="363136" y="58123"/>
                  <a:pt x="360890" y="59636"/>
                </a:cubicBezTo>
                <a:lnTo>
                  <a:pt x="360145" y="59636"/>
                </a:lnTo>
                <a:lnTo>
                  <a:pt x="379610" y="67720"/>
                </a:lnTo>
                <a:cubicBezTo>
                  <a:pt x="383579" y="69491"/>
                  <a:pt x="386597" y="72874"/>
                  <a:pt x="387899" y="77013"/>
                </a:cubicBezTo>
                <a:lnTo>
                  <a:pt x="388924" y="80637"/>
                </a:lnTo>
                <a:lnTo>
                  <a:pt x="392556" y="94948"/>
                </a:lnTo>
                <a:lnTo>
                  <a:pt x="394977" y="91045"/>
                </a:lnTo>
                <a:cubicBezTo>
                  <a:pt x="409034" y="65842"/>
                  <a:pt x="399953" y="34041"/>
                  <a:pt x="374694" y="20015"/>
                </a:cubicBezTo>
                <a:cubicBezTo>
                  <a:pt x="349435" y="5989"/>
                  <a:pt x="317563" y="15050"/>
                  <a:pt x="303506" y="40253"/>
                </a:cubicBezTo>
                <a:cubicBezTo>
                  <a:pt x="299032" y="48275"/>
                  <a:pt x="296756" y="57333"/>
                  <a:pt x="296908" y="66512"/>
                </a:cubicBezTo>
                <a:cubicBezTo>
                  <a:pt x="296962" y="76958"/>
                  <a:pt x="300212" y="87138"/>
                  <a:pt x="306221" y="95691"/>
                </a:cubicBezTo>
                <a:close/>
                <a:moveTo>
                  <a:pt x="208711" y="94019"/>
                </a:moveTo>
                <a:cubicBezTo>
                  <a:pt x="190709" y="94173"/>
                  <a:pt x="175990" y="79736"/>
                  <a:pt x="175836" y="61774"/>
                </a:cubicBezTo>
                <a:cubicBezTo>
                  <a:pt x="175681" y="43812"/>
                  <a:pt x="190150" y="29126"/>
                  <a:pt x="208152" y="28972"/>
                </a:cubicBezTo>
                <a:cubicBezTo>
                  <a:pt x="226154" y="28818"/>
                  <a:pt x="240872" y="43255"/>
                  <a:pt x="241027" y="61217"/>
                </a:cubicBezTo>
                <a:cubicBezTo>
                  <a:pt x="241027" y="61309"/>
                  <a:pt x="241028" y="61402"/>
                  <a:pt x="241028" y="61494"/>
                </a:cubicBezTo>
                <a:cubicBezTo>
                  <a:pt x="240978" y="79328"/>
                  <a:pt x="226583" y="93815"/>
                  <a:pt x="208711" y="94019"/>
                </a:cubicBezTo>
                <a:close/>
                <a:moveTo>
                  <a:pt x="208711" y="81102"/>
                </a:moveTo>
                <a:cubicBezTo>
                  <a:pt x="219564" y="81102"/>
                  <a:pt x="228362" y="72323"/>
                  <a:pt x="228362" y="61494"/>
                </a:cubicBezTo>
                <a:cubicBezTo>
                  <a:pt x="228362" y="50665"/>
                  <a:pt x="219564" y="41887"/>
                  <a:pt x="208711" y="41887"/>
                </a:cubicBezTo>
                <a:cubicBezTo>
                  <a:pt x="197858" y="41887"/>
                  <a:pt x="189059" y="50665"/>
                  <a:pt x="189059" y="61494"/>
                </a:cubicBezTo>
                <a:cubicBezTo>
                  <a:pt x="189059" y="72323"/>
                  <a:pt x="197858" y="81102"/>
                  <a:pt x="208711" y="81102"/>
                </a:cubicBezTo>
                <a:close/>
                <a:moveTo>
                  <a:pt x="65937" y="69579"/>
                </a:moveTo>
                <a:lnTo>
                  <a:pt x="67148" y="67349"/>
                </a:lnTo>
                <a:lnTo>
                  <a:pt x="64726" y="67349"/>
                </a:lnTo>
                <a:close/>
                <a:moveTo>
                  <a:pt x="349528" y="69579"/>
                </a:moveTo>
                <a:lnTo>
                  <a:pt x="350832" y="67349"/>
                </a:lnTo>
                <a:lnTo>
                  <a:pt x="348411" y="67349"/>
                </a:lnTo>
                <a:close/>
                <a:moveTo>
                  <a:pt x="65378" y="55175"/>
                </a:moveTo>
                <a:cubicBezTo>
                  <a:pt x="72631" y="55124"/>
                  <a:pt x="78468" y="49216"/>
                  <a:pt x="78416" y="41980"/>
                </a:cubicBezTo>
                <a:cubicBezTo>
                  <a:pt x="78365" y="34743"/>
                  <a:pt x="72444" y="28919"/>
                  <a:pt x="65191" y="28970"/>
                </a:cubicBezTo>
                <a:cubicBezTo>
                  <a:pt x="57939" y="29022"/>
                  <a:pt x="52102" y="34929"/>
                  <a:pt x="52153" y="42165"/>
                </a:cubicBezTo>
                <a:cubicBezTo>
                  <a:pt x="52205" y="49402"/>
                  <a:pt x="58125" y="55226"/>
                  <a:pt x="65378" y="55175"/>
                </a:cubicBezTo>
                <a:cubicBezTo>
                  <a:pt x="65378" y="55175"/>
                  <a:pt x="65378" y="55175"/>
                  <a:pt x="65378" y="55175"/>
                </a:cubicBezTo>
                <a:close/>
                <a:moveTo>
                  <a:pt x="349063" y="55175"/>
                </a:moveTo>
                <a:cubicBezTo>
                  <a:pt x="356315" y="55124"/>
                  <a:pt x="362152" y="49216"/>
                  <a:pt x="362101" y="41980"/>
                </a:cubicBezTo>
                <a:cubicBezTo>
                  <a:pt x="362049" y="34743"/>
                  <a:pt x="356128" y="28919"/>
                  <a:pt x="348876" y="28970"/>
                </a:cubicBezTo>
                <a:cubicBezTo>
                  <a:pt x="341624" y="29022"/>
                  <a:pt x="335786" y="34929"/>
                  <a:pt x="335838" y="42165"/>
                </a:cubicBezTo>
                <a:cubicBezTo>
                  <a:pt x="335889" y="49402"/>
                  <a:pt x="341810" y="55226"/>
                  <a:pt x="349062" y="55175"/>
                </a:cubicBezTo>
                <a:cubicBezTo>
                  <a:pt x="349062" y="55175"/>
                  <a:pt x="349062" y="55175"/>
                  <a:pt x="349063" y="55175"/>
                </a:cubicBezTo>
                <a:close/>
              </a:path>
            </a:pathLst>
          </a:custGeom>
          <a:solidFill>
            <a:schemeClr val="accent1"/>
          </a:solidFill>
          <a:ln w="9313" cap="flat">
            <a:noFill/>
            <a:prstDash val="solid"/>
            <a:miter/>
          </a:ln>
        </p:spPr>
        <p:txBody>
          <a:bodyPr rtlCol="0" anchor="ctr"/>
          <a:lstStyle/>
          <a:p>
            <a:endParaRPr lang="en-US"/>
          </a:p>
        </p:txBody>
      </p:sp>
      <p:sp>
        <p:nvSpPr>
          <p:cNvPr id="997" name="Graphic 641">
            <a:extLst>
              <a:ext uri="{FF2B5EF4-FFF2-40B4-BE49-F238E27FC236}">
                <a16:creationId xmlns:a16="http://schemas.microsoft.com/office/drawing/2014/main" id="{CBDC9261-9E48-2A4F-A242-D54D7F748AD8}"/>
              </a:ext>
            </a:extLst>
          </p:cNvPr>
          <p:cNvSpPr/>
          <p:nvPr userDrawn="1"/>
        </p:nvSpPr>
        <p:spPr>
          <a:xfrm>
            <a:off x="6966086" y="3513833"/>
            <a:ext cx="304776" cy="218015"/>
          </a:xfrm>
          <a:custGeom>
            <a:avLst/>
            <a:gdLst>
              <a:gd name="connsiteX0" fmla="*/ 34286 w 405657"/>
              <a:gd name="connsiteY0" fmla="*/ 289933 h 290178"/>
              <a:gd name="connsiteX1" fmla="*/ 5460 w 405657"/>
              <a:gd name="connsiteY1" fmla="*/ 275893 h 290178"/>
              <a:gd name="connsiteX2" fmla="*/ 1302 w 405657"/>
              <a:gd name="connsiteY2" fmla="*/ 246306 h 290178"/>
              <a:gd name="connsiteX3" fmla="*/ 7351 w 405657"/>
              <a:gd name="connsiteY3" fmla="*/ 241501 h 290178"/>
              <a:gd name="connsiteX4" fmla="*/ 34475 w 405657"/>
              <a:gd name="connsiteY4" fmla="*/ 241501 h 290178"/>
              <a:gd name="connsiteX5" fmla="*/ 34475 w 405657"/>
              <a:gd name="connsiteY5" fmla="*/ 24781 h 290178"/>
              <a:gd name="connsiteX6" fmla="*/ 59426 w 405657"/>
              <a:gd name="connsiteY6" fmla="*/ 0 h 290178"/>
              <a:gd name="connsiteX7" fmla="*/ 348632 w 405657"/>
              <a:gd name="connsiteY7" fmla="*/ 0 h 290178"/>
              <a:gd name="connsiteX8" fmla="*/ 373678 w 405657"/>
              <a:gd name="connsiteY8" fmla="*/ 24970 h 290178"/>
              <a:gd name="connsiteX9" fmla="*/ 373678 w 405657"/>
              <a:gd name="connsiteY9" fmla="*/ 241689 h 290178"/>
              <a:gd name="connsiteX10" fmla="*/ 399290 w 405657"/>
              <a:gd name="connsiteY10" fmla="*/ 241689 h 290178"/>
              <a:gd name="connsiteX11" fmla="*/ 405528 w 405657"/>
              <a:gd name="connsiteY11" fmla="*/ 247908 h 290178"/>
              <a:gd name="connsiteX12" fmla="*/ 399857 w 405657"/>
              <a:gd name="connsiteY12" fmla="*/ 276176 h 290178"/>
              <a:gd name="connsiteX13" fmla="*/ 368669 w 405657"/>
              <a:gd name="connsiteY13" fmla="*/ 289933 h 290178"/>
              <a:gd name="connsiteX14" fmla="*/ 368668 w 405657"/>
              <a:gd name="connsiteY14" fmla="*/ 277589 h 290178"/>
              <a:gd name="connsiteX15" fmla="*/ 382656 w 405657"/>
              <a:gd name="connsiteY15" fmla="*/ 275139 h 290178"/>
              <a:gd name="connsiteX16" fmla="*/ 389177 w 405657"/>
              <a:gd name="connsiteY16" fmla="*/ 269297 h 290178"/>
              <a:gd name="connsiteX17" fmla="*/ 392863 w 405657"/>
              <a:gd name="connsiteY17" fmla="*/ 254221 h 290178"/>
              <a:gd name="connsiteX18" fmla="*/ 392863 w 405657"/>
              <a:gd name="connsiteY18" fmla="*/ 254221 h 290178"/>
              <a:gd name="connsiteX19" fmla="*/ 12549 w 405657"/>
              <a:gd name="connsiteY19" fmla="*/ 254221 h 290178"/>
              <a:gd name="connsiteX20" fmla="*/ 12549 w 405657"/>
              <a:gd name="connsiteY20" fmla="*/ 254410 h 290178"/>
              <a:gd name="connsiteX21" fmla="*/ 15857 w 405657"/>
              <a:gd name="connsiteY21" fmla="*/ 268732 h 290178"/>
              <a:gd name="connsiteX22" fmla="*/ 34759 w 405657"/>
              <a:gd name="connsiteY22" fmla="*/ 277212 h 290178"/>
              <a:gd name="connsiteX23" fmla="*/ 55551 w 405657"/>
              <a:gd name="connsiteY23" fmla="*/ 271559 h 290178"/>
              <a:gd name="connsiteX24" fmla="*/ 49314 w 405657"/>
              <a:gd name="connsiteY24" fmla="*/ 265434 h 290178"/>
              <a:gd name="connsiteX25" fmla="*/ 55551 w 405657"/>
              <a:gd name="connsiteY25" fmla="*/ 259215 h 290178"/>
              <a:gd name="connsiteX26" fmla="*/ 68878 w 405657"/>
              <a:gd name="connsiteY26" fmla="*/ 259215 h 290178"/>
              <a:gd name="connsiteX27" fmla="*/ 75021 w 405657"/>
              <a:gd name="connsiteY27" fmla="*/ 265434 h 290178"/>
              <a:gd name="connsiteX28" fmla="*/ 68878 w 405657"/>
              <a:gd name="connsiteY28" fmla="*/ 271559 h 290178"/>
              <a:gd name="connsiteX29" fmla="*/ 90710 w 405657"/>
              <a:gd name="connsiteY29" fmla="*/ 271559 h 290178"/>
              <a:gd name="connsiteX30" fmla="*/ 84472 w 405657"/>
              <a:gd name="connsiteY30" fmla="*/ 265434 h 290178"/>
              <a:gd name="connsiteX31" fmla="*/ 90710 w 405657"/>
              <a:gd name="connsiteY31" fmla="*/ 259215 h 290178"/>
              <a:gd name="connsiteX32" fmla="*/ 104036 w 405657"/>
              <a:gd name="connsiteY32" fmla="*/ 259215 h 290178"/>
              <a:gd name="connsiteX33" fmla="*/ 110274 w 405657"/>
              <a:gd name="connsiteY33" fmla="*/ 265434 h 290178"/>
              <a:gd name="connsiteX34" fmla="*/ 104131 w 405657"/>
              <a:gd name="connsiteY34" fmla="*/ 271560 h 290178"/>
              <a:gd name="connsiteX35" fmla="*/ 104036 w 405657"/>
              <a:gd name="connsiteY35" fmla="*/ 271559 h 290178"/>
              <a:gd name="connsiteX36" fmla="*/ 343434 w 405657"/>
              <a:gd name="connsiteY36" fmla="*/ 271559 h 290178"/>
              <a:gd name="connsiteX37" fmla="*/ 337196 w 405657"/>
              <a:gd name="connsiteY37" fmla="*/ 265434 h 290178"/>
              <a:gd name="connsiteX38" fmla="*/ 343434 w 405657"/>
              <a:gd name="connsiteY38" fmla="*/ 259215 h 290178"/>
              <a:gd name="connsiteX39" fmla="*/ 356760 w 405657"/>
              <a:gd name="connsiteY39" fmla="*/ 259215 h 290178"/>
              <a:gd name="connsiteX40" fmla="*/ 362903 w 405657"/>
              <a:gd name="connsiteY40" fmla="*/ 265434 h 290178"/>
              <a:gd name="connsiteX41" fmla="*/ 356760 w 405657"/>
              <a:gd name="connsiteY41" fmla="*/ 271559 h 290178"/>
              <a:gd name="connsiteX42" fmla="*/ 361297 w 405657"/>
              <a:gd name="connsiteY42" fmla="*/ 241501 h 290178"/>
              <a:gd name="connsiteX43" fmla="*/ 361297 w 405657"/>
              <a:gd name="connsiteY43" fmla="*/ 24781 h 290178"/>
              <a:gd name="connsiteX44" fmla="*/ 348632 w 405657"/>
              <a:gd name="connsiteY44" fmla="*/ 12155 h 290178"/>
              <a:gd name="connsiteX45" fmla="*/ 59426 w 405657"/>
              <a:gd name="connsiteY45" fmla="*/ 12155 h 290178"/>
              <a:gd name="connsiteX46" fmla="*/ 47329 w 405657"/>
              <a:gd name="connsiteY46" fmla="*/ 24970 h 290178"/>
              <a:gd name="connsiteX47" fmla="*/ 47329 w 405657"/>
              <a:gd name="connsiteY47" fmla="*/ 241689 h 290178"/>
              <a:gd name="connsiteX48" fmla="*/ 81448 w 405657"/>
              <a:gd name="connsiteY48" fmla="*/ 226802 h 290178"/>
              <a:gd name="connsiteX49" fmla="*/ 60655 w 405657"/>
              <a:gd name="connsiteY49" fmla="*/ 206072 h 290178"/>
              <a:gd name="connsiteX50" fmla="*/ 60655 w 405657"/>
              <a:gd name="connsiteY50" fmla="*/ 47772 h 290178"/>
              <a:gd name="connsiteX51" fmla="*/ 81448 w 405657"/>
              <a:gd name="connsiteY51" fmla="*/ 27043 h 290178"/>
              <a:gd name="connsiteX52" fmla="*/ 325193 w 405657"/>
              <a:gd name="connsiteY52" fmla="*/ 27043 h 290178"/>
              <a:gd name="connsiteX53" fmla="*/ 345891 w 405657"/>
              <a:gd name="connsiteY53" fmla="*/ 47678 h 290178"/>
              <a:gd name="connsiteX54" fmla="*/ 345891 w 405657"/>
              <a:gd name="connsiteY54" fmla="*/ 47772 h 290178"/>
              <a:gd name="connsiteX55" fmla="*/ 345891 w 405657"/>
              <a:gd name="connsiteY55" fmla="*/ 206072 h 290178"/>
              <a:gd name="connsiteX56" fmla="*/ 325193 w 405657"/>
              <a:gd name="connsiteY56" fmla="*/ 226802 h 290178"/>
              <a:gd name="connsiteX57" fmla="*/ 124639 w 405657"/>
              <a:gd name="connsiteY57" fmla="*/ 214458 h 290178"/>
              <a:gd name="connsiteX58" fmla="*/ 140234 w 405657"/>
              <a:gd name="connsiteY58" fmla="*/ 153588 h 290178"/>
              <a:gd name="connsiteX59" fmla="*/ 141841 w 405657"/>
              <a:gd name="connsiteY59" fmla="*/ 147652 h 290178"/>
              <a:gd name="connsiteX60" fmla="*/ 155167 w 405657"/>
              <a:gd name="connsiteY60" fmla="*/ 132764 h 290178"/>
              <a:gd name="connsiteX61" fmla="*/ 186828 w 405657"/>
              <a:gd name="connsiteY61" fmla="*/ 120609 h 290178"/>
              <a:gd name="connsiteX62" fmla="*/ 184087 w 405657"/>
              <a:gd name="connsiteY62" fmla="*/ 119196 h 290178"/>
              <a:gd name="connsiteX63" fmla="*/ 174472 w 405657"/>
              <a:gd name="connsiteY63" fmla="*/ 71919 h 290178"/>
              <a:gd name="connsiteX64" fmla="*/ 221892 w 405657"/>
              <a:gd name="connsiteY64" fmla="*/ 62333 h 290178"/>
              <a:gd name="connsiteX65" fmla="*/ 231507 w 405657"/>
              <a:gd name="connsiteY65" fmla="*/ 109610 h 290178"/>
              <a:gd name="connsiteX66" fmla="*/ 221892 w 405657"/>
              <a:gd name="connsiteY66" fmla="*/ 119196 h 290178"/>
              <a:gd name="connsiteX67" fmla="*/ 220852 w 405657"/>
              <a:gd name="connsiteY67" fmla="*/ 119761 h 290178"/>
              <a:gd name="connsiteX68" fmla="*/ 252041 w 405657"/>
              <a:gd name="connsiteY68" fmla="*/ 132858 h 290178"/>
              <a:gd name="connsiteX69" fmla="*/ 265273 w 405657"/>
              <a:gd name="connsiteY69" fmla="*/ 147652 h 290178"/>
              <a:gd name="connsiteX70" fmla="*/ 266974 w 405657"/>
              <a:gd name="connsiteY70" fmla="*/ 153588 h 290178"/>
              <a:gd name="connsiteX71" fmla="*/ 282474 w 405657"/>
              <a:gd name="connsiteY71" fmla="*/ 214458 h 290178"/>
              <a:gd name="connsiteX72" fmla="*/ 325193 w 405657"/>
              <a:gd name="connsiteY72" fmla="*/ 214458 h 290178"/>
              <a:gd name="connsiteX73" fmla="*/ 333605 w 405657"/>
              <a:gd name="connsiteY73" fmla="*/ 206072 h 290178"/>
              <a:gd name="connsiteX74" fmla="*/ 333605 w 405657"/>
              <a:gd name="connsiteY74" fmla="*/ 47772 h 290178"/>
              <a:gd name="connsiteX75" fmla="*/ 325193 w 405657"/>
              <a:gd name="connsiteY75" fmla="*/ 39386 h 290178"/>
              <a:gd name="connsiteX76" fmla="*/ 81448 w 405657"/>
              <a:gd name="connsiteY76" fmla="*/ 39386 h 290178"/>
              <a:gd name="connsiteX77" fmla="*/ 73036 w 405657"/>
              <a:gd name="connsiteY77" fmla="*/ 47772 h 290178"/>
              <a:gd name="connsiteX78" fmla="*/ 73036 w 405657"/>
              <a:gd name="connsiteY78" fmla="*/ 206072 h 290178"/>
              <a:gd name="connsiteX79" fmla="*/ 81448 w 405657"/>
              <a:gd name="connsiteY79" fmla="*/ 214458 h 290178"/>
              <a:gd name="connsiteX80" fmla="*/ 164429 w 405657"/>
              <a:gd name="connsiteY80" fmla="*/ 214458 h 290178"/>
              <a:gd name="connsiteX81" fmla="*/ 164429 w 405657"/>
              <a:gd name="connsiteY81" fmla="*/ 197026 h 290178"/>
              <a:gd name="connsiteX82" fmla="*/ 159798 w 405657"/>
              <a:gd name="connsiteY82" fmla="*/ 214458 h 290178"/>
              <a:gd name="connsiteX83" fmla="*/ 247977 w 405657"/>
              <a:gd name="connsiteY83" fmla="*/ 214458 h 290178"/>
              <a:gd name="connsiteX84" fmla="*/ 243063 w 405657"/>
              <a:gd name="connsiteY84" fmla="*/ 195142 h 290178"/>
              <a:gd name="connsiteX85" fmla="*/ 243063 w 405657"/>
              <a:gd name="connsiteY85" fmla="*/ 214458 h 290178"/>
              <a:gd name="connsiteX86" fmla="*/ 147133 w 405657"/>
              <a:gd name="connsiteY86" fmla="*/ 212291 h 290178"/>
              <a:gd name="connsiteX87" fmla="*/ 157151 w 405657"/>
              <a:gd name="connsiteY87" fmla="*/ 174600 h 290178"/>
              <a:gd name="connsiteX88" fmla="*/ 157719 w 405657"/>
              <a:gd name="connsiteY88" fmla="*/ 173281 h 290178"/>
              <a:gd name="connsiteX89" fmla="*/ 160743 w 405657"/>
              <a:gd name="connsiteY89" fmla="*/ 168664 h 290178"/>
              <a:gd name="connsiteX90" fmla="*/ 166792 w 405657"/>
              <a:gd name="connsiteY90" fmla="*/ 165837 h 290178"/>
              <a:gd name="connsiteX91" fmla="*/ 176243 w 405657"/>
              <a:gd name="connsiteY91" fmla="*/ 171868 h 290178"/>
              <a:gd name="connsiteX92" fmla="*/ 177377 w 405657"/>
              <a:gd name="connsiteY92" fmla="*/ 176485 h 290178"/>
              <a:gd name="connsiteX93" fmla="*/ 177377 w 405657"/>
              <a:gd name="connsiteY93" fmla="*/ 212291 h 290178"/>
              <a:gd name="connsiteX94" fmla="*/ 230492 w 405657"/>
              <a:gd name="connsiteY94" fmla="*/ 212291 h 290178"/>
              <a:gd name="connsiteX95" fmla="*/ 230492 w 405657"/>
              <a:gd name="connsiteY95" fmla="*/ 176485 h 290178"/>
              <a:gd name="connsiteX96" fmla="*/ 231721 w 405657"/>
              <a:gd name="connsiteY96" fmla="*/ 171774 h 290178"/>
              <a:gd name="connsiteX97" fmla="*/ 241172 w 405657"/>
              <a:gd name="connsiteY97" fmla="*/ 165837 h 290178"/>
              <a:gd name="connsiteX98" fmla="*/ 247410 w 405657"/>
              <a:gd name="connsiteY98" fmla="*/ 168570 h 290178"/>
              <a:gd name="connsiteX99" fmla="*/ 250718 w 405657"/>
              <a:gd name="connsiteY99" fmla="*/ 172999 h 290178"/>
              <a:gd name="connsiteX100" fmla="*/ 251285 w 405657"/>
              <a:gd name="connsiteY100" fmla="*/ 174412 h 290178"/>
              <a:gd name="connsiteX101" fmla="*/ 260736 w 405657"/>
              <a:gd name="connsiteY101" fmla="*/ 212102 h 290178"/>
              <a:gd name="connsiteX102" fmla="*/ 269148 w 405657"/>
              <a:gd name="connsiteY102" fmla="*/ 212102 h 290178"/>
              <a:gd name="connsiteX103" fmla="*/ 255255 w 405657"/>
              <a:gd name="connsiteY103" fmla="*/ 156792 h 290178"/>
              <a:gd name="connsiteX104" fmla="*/ 247977 w 405657"/>
              <a:gd name="connsiteY104" fmla="*/ 145014 h 290178"/>
              <a:gd name="connsiteX105" fmla="*/ 220380 w 405657"/>
              <a:gd name="connsiteY105" fmla="*/ 133518 h 290178"/>
              <a:gd name="connsiteX106" fmla="*/ 213008 w 405657"/>
              <a:gd name="connsiteY106" fmla="*/ 146238 h 290178"/>
              <a:gd name="connsiteX107" fmla="*/ 210834 w 405657"/>
              <a:gd name="connsiteY107" fmla="*/ 149536 h 290178"/>
              <a:gd name="connsiteX108" fmla="*/ 198359 w 405657"/>
              <a:gd name="connsiteY108" fmla="*/ 150479 h 290178"/>
              <a:gd name="connsiteX109" fmla="*/ 192499 w 405657"/>
              <a:gd name="connsiteY109" fmla="*/ 140396 h 290178"/>
              <a:gd name="connsiteX110" fmla="*/ 189096 w 405657"/>
              <a:gd name="connsiteY110" fmla="*/ 133612 h 290178"/>
              <a:gd name="connsiteX111" fmla="*/ 189096 w 405657"/>
              <a:gd name="connsiteY111" fmla="*/ 133612 h 290178"/>
              <a:gd name="connsiteX112" fmla="*/ 189096 w 405657"/>
              <a:gd name="connsiteY112" fmla="*/ 133612 h 290178"/>
              <a:gd name="connsiteX113" fmla="*/ 189096 w 405657"/>
              <a:gd name="connsiteY113" fmla="*/ 133612 h 290178"/>
              <a:gd name="connsiteX114" fmla="*/ 160743 w 405657"/>
              <a:gd name="connsiteY114" fmla="*/ 144542 h 290178"/>
              <a:gd name="connsiteX115" fmla="*/ 153655 w 405657"/>
              <a:gd name="connsiteY115" fmla="*/ 156226 h 290178"/>
              <a:gd name="connsiteX116" fmla="*/ 153655 w 405657"/>
              <a:gd name="connsiteY116" fmla="*/ 156226 h 290178"/>
              <a:gd name="connsiteX117" fmla="*/ 139383 w 405657"/>
              <a:gd name="connsiteY117" fmla="*/ 211725 h 290178"/>
              <a:gd name="connsiteX118" fmla="*/ 203840 w 405657"/>
              <a:gd name="connsiteY118" fmla="*/ 135120 h 290178"/>
              <a:gd name="connsiteX119" fmla="*/ 205919 w 405657"/>
              <a:gd name="connsiteY119" fmla="*/ 131728 h 290178"/>
              <a:gd name="connsiteX120" fmla="*/ 202044 w 405657"/>
              <a:gd name="connsiteY120" fmla="*/ 131728 h 290178"/>
              <a:gd name="connsiteX121" fmla="*/ 203084 w 405657"/>
              <a:gd name="connsiteY121" fmla="*/ 112129 h 290178"/>
              <a:gd name="connsiteX122" fmla="*/ 223970 w 405657"/>
              <a:gd name="connsiteY122" fmla="*/ 90929 h 290178"/>
              <a:gd name="connsiteX123" fmla="*/ 202706 w 405657"/>
              <a:gd name="connsiteY123" fmla="*/ 70106 h 290178"/>
              <a:gd name="connsiteX124" fmla="*/ 181819 w 405657"/>
              <a:gd name="connsiteY124" fmla="*/ 91116 h 290178"/>
              <a:gd name="connsiteX125" fmla="*/ 203083 w 405657"/>
              <a:gd name="connsiteY125" fmla="*/ 112129 h 290178"/>
              <a:gd name="connsiteX126" fmla="*/ 203179 w 405657"/>
              <a:gd name="connsiteY126" fmla="*/ 112129 h 29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405657" h="290178">
                <a:moveTo>
                  <a:pt x="34286" y="289933"/>
                </a:moveTo>
                <a:cubicBezTo>
                  <a:pt x="22881" y="290578"/>
                  <a:pt x="11960" y="285259"/>
                  <a:pt x="5460" y="275893"/>
                </a:cubicBezTo>
                <a:cubicBezTo>
                  <a:pt x="119" y="266997"/>
                  <a:pt x="-1381" y="256324"/>
                  <a:pt x="1302" y="246306"/>
                </a:cubicBezTo>
                <a:cubicBezTo>
                  <a:pt x="1927" y="243481"/>
                  <a:pt x="4449" y="241477"/>
                  <a:pt x="7351" y="241501"/>
                </a:cubicBezTo>
                <a:lnTo>
                  <a:pt x="34475" y="241501"/>
                </a:lnTo>
                <a:lnTo>
                  <a:pt x="34475" y="24781"/>
                </a:lnTo>
                <a:cubicBezTo>
                  <a:pt x="34579" y="11101"/>
                  <a:pt x="45704" y="51"/>
                  <a:pt x="59426" y="0"/>
                </a:cubicBezTo>
                <a:lnTo>
                  <a:pt x="348632" y="0"/>
                </a:lnTo>
                <a:cubicBezTo>
                  <a:pt x="362464" y="0"/>
                  <a:pt x="373678" y="11179"/>
                  <a:pt x="373678" y="24970"/>
                </a:cubicBezTo>
                <a:lnTo>
                  <a:pt x="373678" y="241689"/>
                </a:lnTo>
                <a:lnTo>
                  <a:pt x="399290" y="241689"/>
                </a:lnTo>
                <a:cubicBezTo>
                  <a:pt x="402735" y="241689"/>
                  <a:pt x="405528" y="244473"/>
                  <a:pt x="405528" y="247908"/>
                </a:cubicBezTo>
                <a:cubicBezTo>
                  <a:pt x="406200" y="257666"/>
                  <a:pt x="404242" y="267426"/>
                  <a:pt x="399857" y="276176"/>
                </a:cubicBezTo>
                <a:cubicBezTo>
                  <a:pt x="392789" y="286130"/>
                  <a:pt x="380811" y="291413"/>
                  <a:pt x="368669" y="289933"/>
                </a:cubicBezTo>
                <a:close/>
                <a:moveTo>
                  <a:pt x="368668" y="277589"/>
                </a:moveTo>
                <a:cubicBezTo>
                  <a:pt x="373451" y="277754"/>
                  <a:pt x="378216" y="276920"/>
                  <a:pt x="382656" y="275139"/>
                </a:cubicBezTo>
                <a:cubicBezTo>
                  <a:pt x="385355" y="273867"/>
                  <a:pt x="387621" y="271837"/>
                  <a:pt x="389177" y="269297"/>
                </a:cubicBezTo>
                <a:cubicBezTo>
                  <a:pt x="391605" y="264641"/>
                  <a:pt x="392870" y="259469"/>
                  <a:pt x="392863" y="254221"/>
                </a:cubicBezTo>
                <a:lnTo>
                  <a:pt x="392863" y="254221"/>
                </a:lnTo>
                <a:lnTo>
                  <a:pt x="12549" y="254221"/>
                </a:lnTo>
                <a:lnTo>
                  <a:pt x="12549" y="254410"/>
                </a:lnTo>
                <a:cubicBezTo>
                  <a:pt x="12078" y="259414"/>
                  <a:pt x="13238" y="264437"/>
                  <a:pt x="15857" y="268732"/>
                </a:cubicBezTo>
                <a:cubicBezTo>
                  <a:pt x="20129" y="274791"/>
                  <a:pt x="27377" y="278043"/>
                  <a:pt x="34759" y="277212"/>
                </a:cubicBezTo>
                <a:close/>
                <a:moveTo>
                  <a:pt x="55551" y="271559"/>
                </a:moveTo>
                <a:cubicBezTo>
                  <a:pt x="52143" y="271559"/>
                  <a:pt x="49365" y="268832"/>
                  <a:pt x="49314" y="265434"/>
                </a:cubicBezTo>
                <a:cubicBezTo>
                  <a:pt x="49364" y="262021"/>
                  <a:pt x="52128" y="259266"/>
                  <a:pt x="55551" y="259215"/>
                </a:cubicBezTo>
                <a:lnTo>
                  <a:pt x="68878" y="259215"/>
                </a:lnTo>
                <a:cubicBezTo>
                  <a:pt x="72286" y="259267"/>
                  <a:pt x="75021" y="262036"/>
                  <a:pt x="75021" y="265434"/>
                </a:cubicBezTo>
                <a:cubicBezTo>
                  <a:pt x="75021" y="268817"/>
                  <a:pt x="72270" y="271559"/>
                  <a:pt x="68878" y="271559"/>
                </a:cubicBezTo>
                <a:close/>
                <a:moveTo>
                  <a:pt x="90710" y="271559"/>
                </a:moveTo>
                <a:cubicBezTo>
                  <a:pt x="87301" y="271559"/>
                  <a:pt x="84524" y="268832"/>
                  <a:pt x="84472" y="265434"/>
                </a:cubicBezTo>
                <a:cubicBezTo>
                  <a:pt x="84523" y="262021"/>
                  <a:pt x="87286" y="259266"/>
                  <a:pt x="90710" y="259215"/>
                </a:cubicBezTo>
                <a:lnTo>
                  <a:pt x="104036" y="259215"/>
                </a:lnTo>
                <a:cubicBezTo>
                  <a:pt x="107481" y="259215"/>
                  <a:pt x="110274" y="262000"/>
                  <a:pt x="110274" y="265434"/>
                </a:cubicBezTo>
                <a:cubicBezTo>
                  <a:pt x="110274" y="268817"/>
                  <a:pt x="107524" y="271559"/>
                  <a:pt x="104131" y="271560"/>
                </a:cubicBezTo>
                <a:cubicBezTo>
                  <a:pt x="104099" y="271560"/>
                  <a:pt x="104068" y="271559"/>
                  <a:pt x="104036" y="271559"/>
                </a:cubicBezTo>
                <a:close/>
                <a:moveTo>
                  <a:pt x="343434" y="271559"/>
                </a:moveTo>
                <a:cubicBezTo>
                  <a:pt x="340025" y="271559"/>
                  <a:pt x="337248" y="268832"/>
                  <a:pt x="337196" y="265434"/>
                </a:cubicBezTo>
                <a:cubicBezTo>
                  <a:pt x="337247" y="262021"/>
                  <a:pt x="340010" y="259266"/>
                  <a:pt x="343434" y="259215"/>
                </a:cubicBezTo>
                <a:lnTo>
                  <a:pt x="356760" y="259215"/>
                </a:lnTo>
                <a:cubicBezTo>
                  <a:pt x="360168" y="259267"/>
                  <a:pt x="362904" y="262036"/>
                  <a:pt x="362903" y="265434"/>
                </a:cubicBezTo>
                <a:cubicBezTo>
                  <a:pt x="362903" y="268817"/>
                  <a:pt x="360153" y="271559"/>
                  <a:pt x="356760" y="271559"/>
                </a:cubicBezTo>
                <a:close/>
                <a:moveTo>
                  <a:pt x="361297" y="241501"/>
                </a:moveTo>
                <a:lnTo>
                  <a:pt x="361297" y="24781"/>
                </a:lnTo>
                <a:cubicBezTo>
                  <a:pt x="361297" y="17808"/>
                  <a:pt x="355626" y="12155"/>
                  <a:pt x="348632" y="12155"/>
                </a:cubicBezTo>
                <a:lnTo>
                  <a:pt x="59426" y="12155"/>
                </a:lnTo>
                <a:cubicBezTo>
                  <a:pt x="52581" y="12460"/>
                  <a:pt x="47220" y="18139"/>
                  <a:pt x="47329" y="24970"/>
                </a:cubicBezTo>
                <a:lnTo>
                  <a:pt x="47329" y="241689"/>
                </a:lnTo>
                <a:close/>
                <a:moveTo>
                  <a:pt x="81448" y="226802"/>
                </a:moveTo>
                <a:cubicBezTo>
                  <a:pt x="69986" y="226750"/>
                  <a:pt x="60707" y="217499"/>
                  <a:pt x="60655" y="206072"/>
                </a:cubicBezTo>
                <a:lnTo>
                  <a:pt x="60655" y="47772"/>
                </a:lnTo>
                <a:cubicBezTo>
                  <a:pt x="60655" y="36324"/>
                  <a:pt x="69964" y="27043"/>
                  <a:pt x="81448" y="27043"/>
                </a:cubicBezTo>
                <a:lnTo>
                  <a:pt x="325193" y="27043"/>
                </a:lnTo>
                <a:cubicBezTo>
                  <a:pt x="336624" y="27043"/>
                  <a:pt x="345891" y="36281"/>
                  <a:pt x="345891" y="47678"/>
                </a:cubicBezTo>
                <a:cubicBezTo>
                  <a:pt x="345891" y="47710"/>
                  <a:pt x="345891" y="47741"/>
                  <a:pt x="345891" y="47772"/>
                </a:cubicBezTo>
                <a:lnTo>
                  <a:pt x="345891" y="206072"/>
                </a:lnTo>
                <a:cubicBezTo>
                  <a:pt x="345891" y="217484"/>
                  <a:pt x="336640" y="226750"/>
                  <a:pt x="325193" y="226802"/>
                </a:cubicBezTo>
                <a:close/>
                <a:moveTo>
                  <a:pt x="124639" y="214458"/>
                </a:moveTo>
                <a:lnTo>
                  <a:pt x="140234" y="153588"/>
                </a:lnTo>
                <a:lnTo>
                  <a:pt x="141841" y="147652"/>
                </a:lnTo>
                <a:cubicBezTo>
                  <a:pt x="143919" y="141004"/>
                  <a:pt x="148778" y="135577"/>
                  <a:pt x="155167" y="132764"/>
                </a:cubicBezTo>
                <a:lnTo>
                  <a:pt x="186828" y="120609"/>
                </a:lnTo>
                <a:lnTo>
                  <a:pt x="184087" y="119196"/>
                </a:lnTo>
                <a:cubicBezTo>
                  <a:pt x="168337" y="108788"/>
                  <a:pt x="164033" y="87621"/>
                  <a:pt x="174472" y="71919"/>
                </a:cubicBezTo>
                <a:cubicBezTo>
                  <a:pt x="184912" y="56217"/>
                  <a:pt x="206142" y="51925"/>
                  <a:pt x="221892" y="62333"/>
                </a:cubicBezTo>
                <a:cubicBezTo>
                  <a:pt x="237642" y="72741"/>
                  <a:pt x="241947" y="93907"/>
                  <a:pt x="231507" y="109610"/>
                </a:cubicBezTo>
                <a:cubicBezTo>
                  <a:pt x="228978" y="113414"/>
                  <a:pt x="225708" y="116674"/>
                  <a:pt x="221892" y="119196"/>
                </a:cubicBezTo>
                <a:lnTo>
                  <a:pt x="220852" y="119761"/>
                </a:lnTo>
                <a:lnTo>
                  <a:pt x="252041" y="132858"/>
                </a:lnTo>
                <a:cubicBezTo>
                  <a:pt x="258419" y="135610"/>
                  <a:pt x="263259" y="141021"/>
                  <a:pt x="265273" y="147652"/>
                </a:cubicBezTo>
                <a:lnTo>
                  <a:pt x="266974" y="153588"/>
                </a:lnTo>
                <a:lnTo>
                  <a:pt x="282474" y="214458"/>
                </a:lnTo>
                <a:lnTo>
                  <a:pt x="325193" y="214458"/>
                </a:lnTo>
                <a:cubicBezTo>
                  <a:pt x="329839" y="214458"/>
                  <a:pt x="333605" y="210703"/>
                  <a:pt x="333605" y="206072"/>
                </a:cubicBezTo>
                <a:lnTo>
                  <a:pt x="333605" y="47772"/>
                </a:lnTo>
                <a:cubicBezTo>
                  <a:pt x="333605" y="43141"/>
                  <a:pt x="329839" y="39386"/>
                  <a:pt x="325193" y="39386"/>
                </a:cubicBezTo>
                <a:lnTo>
                  <a:pt x="81448" y="39386"/>
                </a:lnTo>
                <a:cubicBezTo>
                  <a:pt x="76802" y="39386"/>
                  <a:pt x="73036" y="43141"/>
                  <a:pt x="73036" y="47772"/>
                </a:cubicBezTo>
                <a:lnTo>
                  <a:pt x="73036" y="206072"/>
                </a:lnTo>
                <a:cubicBezTo>
                  <a:pt x="73036" y="210703"/>
                  <a:pt x="76802" y="214458"/>
                  <a:pt x="81448" y="214458"/>
                </a:cubicBezTo>
                <a:close/>
                <a:moveTo>
                  <a:pt x="164429" y="214458"/>
                </a:moveTo>
                <a:lnTo>
                  <a:pt x="164429" y="197026"/>
                </a:lnTo>
                <a:lnTo>
                  <a:pt x="159798" y="214458"/>
                </a:lnTo>
                <a:close/>
                <a:moveTo>
                  <a:pt x="247977" y="214458"/>
                </a:moveTo>
                <a:lnTo>
                  <a:pt x="243063" y="195142"/>
                </a:lnTo>
                <a:lnTo>
                  <a:pt x="243063" y="214458"/>
                </a:lnTo>
                <a:close/>
                <a:moveTo>
                  <a:pt x="147133" y="212291"/>
                </a:moveTo>
                <a:lnTo>
                  <a:pt x="157151" y="174600"/>
                </a:lnTo>
                <a:cubicBezTo>
                  <a:pt x="157241" y="174125"/>
                  <a:pt x="157435" y="173674"/>
                  <a:pt x="157719" y="173281"/>
                </a:cubicBezTo>
                <a:cubicBezTo>
                  <a:pt x="158419" y="171563"/>
                  <a:pt x="159446" y="169995"/>
                  <a:pt x="160743" y="168664"/>
                </a:cubicBezTo>
                <a:cubicBezTo>
                  <a:pt x="162347" y="167019"/>
                  <a:pt x="164497" y="166014"/>
                  <a:pt x="166792" y="165837"/>
                </a:cubicBezTo>
                <a:cubicBezTo>
                  <a:pt x="170928" y="165564"/>
                  <a:pt x="174760" y="168009"/>
                  <a:pt x="176243" y="171868"/>
                </a:cubicBezTo>
                <a:cubicBezTo>
                  <a:pt x="176863" y="173337"/>
                  <a:pt x="177246" y="174896"/>
                  <a:pt x="177377" y="176485"/>
                </a:cubicBezTo>
                <a:lnTo>
                  <a:pt x="177377" y="212291"/>
                </a:lnTo>
                <a:lnTo>
                  <a:pt x="230492" y="212291"/>
                </a:lnTo>
                <a:lnTo>
                  <a:pt x="230492" y="176485"/>
                </a:lnTo>
                <a:cubicBezTo>
                  <a:pt x="230643" y="174859"/>
                  <a:pt x="231058" y="173267"/>
                  <a:pt x="231721" y="171774"/>
                </a:cubicBezTo>
                <a:cubicBezTo>
                  <a:pt x="233236" y="167952"/>
                  <a:pt x="237061" y="165550"/>
                  <a:pt x="241172" y="165837"/>
                </a:cubicBezTo>
                <a:cubicBezTo>
                  <a:pt x="243487" y="166077"/>
                  <a:pt x="245668" y="167033"/>
                  <a:pt x="247410" y="168570"/>
                </a:cubicBezTo>
                <a:cubicBezTo>
                  <a:pt x="248769" y="169838"/>
                  <a:pt x="249889" y="171337"/>
                  <a:pt x="250718" y="172999"/>
                </a:cubicBezTo>
                <a:cubicBezTo>
                  <a:pt x="251004" y="173425"/>
                  <a:pt x="251197" y="173907"/>
                  <a:pt x="251285" y="174412"/>
                </a:cubicBezTo>
                <a:lnTo>
                  <a:pt x="260736" y="212102"/>
                </a:lnTo>
                <a:lnTo>
                  <a:pt x="269148" y="212102"/>
                </a:lnTo>
                <a:lnTo>
                  <a:pt x="255255" y="156792"/>
                </a:lnTo>
                <a:cubicBezTo>
                  <a:pt x="253837" y="149913"/>
                  <a:pt x="251096" y="146238"/>
                  <a:pt x="247977" y="145014"/>
                </a:cubicBezTo>
                <a:lnTo>
                  <a:pt x="220380" y="133518"/>
                </a:lnTo>
                <a:lnTo>
                  <a:pt x="213008" y="146238"/>
                </a:lnTo>
                <a:lnTo>
                  <a:pt x="210834" y="149536"/>
                </a:lnTo>
                <a:cubicBezTo>
                  <a:pt x="207243" y="154248"/>
                  <a:pt x="201383" y="154907"/>
                  <a:pt x="198359" y="150479"/>
                </a:cubicBezTo>
                <a:lnTo>
                  <a:pt x="192499" y="140396"/>
                </a:lnTo>
                <a:lnTo>
                  <a:pt x="189096" y="133612"/>
                </a:lnTo>
                <a:lnTo>
                  <a:pt x="189096" y="133612"/>
                </a:lnTo>
                <a:lnTo>
                  <a:pt x="189096" y="133612"/>
                </a:lnTo>
                <a:lnTo>
                  <a:pt x="189096" y="133612"/>
                </a:lnTo>
                <a:lnTo>
                  <a:pt x="160743" y="144542"/>
                </a:lnTo>
                <a:cubicBezTo>
                  <a:pt x="157719" y="145673"/>
                  <a:pt x="154978" y="149442"/>
                  <a:pt x="153655" y="156226"/>
                </a:cubicBezTo>
                <a:cubicBezTo>
                  <a:pt x="153655" y="156226"/>
                  <a:pt x="153655" y="156226"/>
                  <a:pt x="153655" y="156226"/>
                </a:cubicBezTo>
                <a:lnTo>
                  <a:pt x="139383" y="211725"/>
                </a:lnTo>
                <a:close/>
                <a:moveTo>
                  <a:pt x="203840" y="135120"/>
                </a:moveTo>
                <a:lnTo>
                  <a:pt x="205919" y="131728"/>
                </a:lnTo>
                <a:lnTo>
                  <a:pt x="202044" y="131728"/>
                </a:lnTo>
                <a:close/>
                <a:moveTo>
                  <a:pt x="203084" y="112129"/>
                </a:moveTo>
                <a:cubicBezTo>
                  <a:pt x="214724" y="112025"/>
                  <a:pt x="224075" y="102533"/>
                  <a:pt x="223970" y="90929"/>
                </a:cubicBezTo>
                <a:cubicBezTo>
                  <a:pt x="223866" y="79324"/>
                  <a:pt x="214346" y="70002"/>
                  <a:pt x="202706" y="70106"/>
                </a:cubicBezTo>
                <a:cubicBezTo>
                  <a:pt x="191141" y="70209"/>
                  <a:pt x="181819" y="79585"/>
                  <a:pt x="181819" y="91116"/>
                </a:cubicBezTo>
                <a:cubicBezTo>
                  <a:pt x="181871" y="102773"/>
                  <a:pt x="191391" y="112181"/>
                  <a:pt x="203083" y="112129"/>
                </a:cubicBezTo>
                <a:cubicBezTo>
                  <a:pt x="203115" y="112129"/>
                  <a:pt x="203147" y="112129"/>
                  <a:pt x="203179" y="112129"/>
                </a:cubicBezTo>
                <a:close/>
              </a:path>
            </a:pathLst>
          </a:custGeom>
          <a:solidFill>
            <a:schemeClr val="accent1"/>
          </a:solidFill>
          <a:ln w="9303" cap="flat">
            <a:noFill/>
            <a:prstDash val="solid"/>
            <a:miter/>
          </a:ln>
        </p:spPr>
        <p:txBody>
          <a:bodyPr rtlCol="0" anchor="ctr"/>
          <a:lstStyle/>
          <a:p>
            <a:endParaRPr lang="en-US"/>
          </a:p>
        </p:txBody>
      </p:sp>
      <p:sp>
        <p:nvSpPr>
          <p:cNvPr id="998" name="Graphic 644">
            <a:extLst>
              <a:ext uri="{FF2B5EF4-FFF2-40B4-BE49-F238E27FC236}">
                <a16:creationId xmlns:a16="http://schemas.microsoft.com/office/drawing/2014/main" id="{C8345755-F0E3-A048-8DB4-702580F976F5}"/>
              </a:ext>
            </a:extLst>
          </p:cNvPr>
          <p:cNvSpPr/>
          <p:nvPr userDrawn="1"/>
        </p:nvSpPr>
        <p:spPr>
          <a:xfrm>
            <a:off x="6992504" y="4044130"/>
            <a:ext cx="251941" cy="305349"/>
          </a:xfrm>
          <a:custGeom>
            <a:avLst/>
            <a:gdLst>
              <a:gd name="connsiteX0" fmla="*/ 223060 w 335334"/>
              <a:gd name="connsiteY0" fmla="*/ 406400 h 406419"/>
              <a:gd name="connsiteX1" fmla="*/ 203362 w 335334"/>
              <a:gd name="connsiteY1" fmla="*/ 388367 h 406419"/>
              <a:gd name="connsiteX2" fmla="*/ 203343 w 335334"/>
              <a:gd name="connsiteY2" fmla="*/ 387498 h 406419"/>
              <a:gd name="connsiteX3" fmla="*/ 203343 w 335334"/>
              <a:gd name="connsiteY3" fmla="*/ 256788 h 406419"/>
              <a:gd name="connsiteX4" fmla="*/ 203343 w 335334"/>
              <a:gd name="connsiteY4" fmla="*/ 256788 h 406419"/>
              <a:gd name="connsiteX5" fmla="*/ 203343 w 335334"/>
              <a:gd name="connsiteY5" fmla="*/ 208682 h 406419"/>
              <a:gd name="connsiteX6" fmla="*/ 199663 w 335334"/>
              <a:gd name="connsiteY6" fmla="*/ 213785 h 406419"/>
              <a:gd name="connsiteX7" fmla="*/ 187776 w 335334"/>
              <a:gd name="connsiteY7" fmla="*/ 261892 h 406419"/>
              <a:gd name="connsiteX8" fmla="*/ 185795 w 335334"/>
              <a:gd name="connsiteY8" fmla="*/ 269736 h 406419"/>
              <a:gd name="connsiteX9" fmla="*/ 166455 w 335334"/>
              <a:gd name="connsiteY9" fmla="*/ 284953 h 406419"/>
              <a:gd name="connsiteX10" fmla="*/ 150469 w 335334"/>
              <a:gd name="connsiteY10" fmla="*/ 269596 h 406419"/>
              <a:gd name="connsiteX11" fmla="*/ 151454 w 335334"/>
              <a:gd name="connsiteY11" fmla="*/ 263782 h 406419"/>
              <a:gd name="connsiteX12" fmla="*/ 153718 w 335334"/>
              <a:gd name="connsiteY12" fmla="*/ 254898 h 406419"/>
              <a:gd name="connsiteX13" fmla="*/ 176549 w 335334"/>
              <a:gd name="connsiteY13" fmla="*/ 166813 h 406419"/>
              <a:gd name="connsiteX14" fmla="*/ 192304 w 335334"/>
              <a:gd name="connsiteY14" fmla="*/ 146493 h 406419"/>
              <a:gd name="connsiteX15" fmla="*/ 213249 w 335334"/>
              <a:gd name="connsiteY15" fmla="*/ 139972 h 406419"/>
              <a:gd name="connsiteX16" fmla="*/ 213249 w 335334"/>
              <a:gd name="connsiteY16" fmla="*/ 134207 h 406419"/>
              <a:gd name="connsiteX17" fmla="*/ 132963 w 335334"/>
              <a:gd name="connsiteY17" fmla="*/ 69183 h 406419"/>
              <a:gd name="connsiteX18" fmla="*/ 71168 w 335334"/>
              <a:gd name="connsiteY18" fmla="*/ 199892 h 406419"/>
              <a:gd name="connsiteX19" fmla="*/ 95037 w 335334"/>
              <a:gd name="connsiteY19" fmla="*/ 243084 h 406419"/>
              <a:gd name="connsiteX20" fmla="*/ 95037 w 335334"/>
              <a:gd name="connsiteY20" fmla="*/ 243840 h 406419"/>
              <a:gd name="connsiteX21" fmla="*/ 106358 w 335334"/>
              <a:gd name="connsiteY21" fmla="*/ 270965 h 406419"/>
              <a:gd name="connsiteX22" fmla="*/ 108245 w 335334"/>
              <a:gd name="connsiteY22" fmla="*/ 279660 h 406419"/>
              <a:gd name="connsiteX23" fmla="*/ 103716 w 335334"/>
              <a:gd name="connsiteY23" fmla="*/ 282401 h 406419"/>
              <a:gd name="connsiteX24" fmla="*/ 101924 w 335334"/>
              <a:gd name="connsiteY24" fmla="*/ 282401 h 406419"/>
              <a:gd name="connsiteX25" fmla="*/ 99660 w 335334"/>
              <a:gd name="connsiteY25" fmla="*/ 281456 h 406419"/>
              <a:gd name="connsiteX26" fmla="*/ 82489 w 335334"/>
              <a:gd name="connsiteY26" fmla="*/ 249889 h 406419"/>
              <a:gd name="connsiteX27" fmla="*/ 82489 w 335334"/>
              <a:gd name="connsiteY27" fmla="*/ 243651 h 406419"/>
              <a:gd name="connsiteX28" fmla="*/ 81640 w 335334"/>
              <a:gd name="connsiteY28" fmla="*/ 239114 h 406419"/>
              <a:gd name="connsiteX29" fmla="*/ 60507 w 335334"/>
              <a:gd name="connsiteY29" fmla="*/ 206886 h 406419"/>
              <a:gd name="connsiteX30" fmla="*/ 132585 w 335334"/>
              <a:gd name="connsiteY30" fmla="*/ 56707 h 406419"/>
              <a:gd name="connsiteX31" fmla="*/ 210701 w 335334"/>
              <a:gd name="connsiteY31" fmla="*/ 93945 h 406419"/>
              <a:gd name="connsiteX32" fmla="*/ 211928 w 335334"/>
              <a:gd name="connsiteY32" fmla="*/ 95929 h 406419"/>
              <a:gd name="connsiteX33" fmla="*/ 211928 w 335334"/>
              <a:gd name="connsiteY33" fmla="*/ 94134 h 406419"/>
              <a:gd name="connsiteX34" fmla="*/ 250885 w 335334"/>
              <a:gd name="connsiteY34" fmla="*/ 68339 h 406419"/>
              <a:gd name="connsiteX35" fmla="*/ 276633 w 335334"/>
              <a:gd name="connsiteY35" fmla="*/ 107365 h 406419"/>
              <a:gd name="connsiteX36" fmla="*/ 244287 w 335334"/>
              <a:gd name="connsiteY36" fmla="*/ 133828 h 406419"/>
              <a:gd name="connsiteX37" fmla="*/ 225419 w 335334"/>
              <a:gd name="connsiteY37" fmla="*/ 128252 h 406419"/>
              <a:gd name="connsiteX38" fmla="*/ 223532 w 335334"/>
              <a:gd name="connsiteY38" fmla="*/ 126646 h 406419"/>
              <a:gd name="connsiteX39" fmla="*/ 224475 w 335334"/>
              <a:gd name="connsiteY39" fmla="*/ 132411 h 406419"/>
              <a:gd name="connsiteX40" fmla="*/ 224947 w 335334"/>
              <a:gd name="connsiteY40" fmla="*/ 140444 h 406419"/>
              <a:gd name="connsiteX41" fmla="*/ 225702 w 335334"/>
              <a:gd name="connsiteY41" fmla="*/ 141389 h 406419"/>
              <a:gd name="connsiteX42" fmla="*/ 253177 w 335334"/>
              <a:gd name="connsiteY42" fmla="*/ 150536 h 406419"/>
              <a:gd name="connsiteX43" fmla="*/ 262307 w 335334"/>
              <a:gd name="connsiteY43" fmla="*/ 141389 h 406419"/>
              <a:gd name="connsiteX44" fmla="*/ 269949 w 335334"/>
              <a:gd name="connsiteY44" fmla="*/ 138460 h 406419"/>
              <a:gd name="connsiteX45" fmla="*/ 295138 w 335334"/>
              <a:gd name="connsiteY45" fmla="*/ 146304 h 406419"/>
              <a:gd name="connsiteX46" fmla="*/ 310893 w 335334"/>
              <a:gd name="connsiteY46" fmla="*/ 166624 h 406419"/>
              <a:gd name="connsiteX47" fmla="*/ 333913 w 335334"/>
              <a:gd name="connsiteY47" fmla="*/ 255654 h 406419"/>
              <a:gd name="connsiteX48" fmla="*/ 334951 w 335334"/>
              <a:gd name="connsiteY48" fmla="*/ 259623 h 406419"/>
              <a:gd name="connsiteX49" fmla="*/ 322026 w 335334"/>
              <a:gd name="connsiteY49" fmla="*/ 280322 h 406419"/>
              <a:gd name="connsiteX50" fmla="*/ 300893 w 335334"/>
              <a:gd name="connsiteY50" fmla="*/ 266901 h 406419"/>
              <a:gd name="connsiteX51" fmla="*/ 299950 w 335334"/>
              <a:gd name="connsiteY51" fmla="*/ 262648 h 406419"/>
              <a:gd name="connsiteX52" fmla="*/ 284194 w 335334"/>
              <a:gd name="connsiteY52" fmla="*/ 198474 h 406419"/>
              <a:gd name="connsiteX53" fmla="*/ 284194 w 335334"/>
              <a:gd name="connsiteY53" fmla="*/ 387498 h 406419"/>
              <a:gd name="connsiteX54" fmla="*/ 265326 w 335334"/>
              <a:gd name="connsiteY54" fmla="*/ 406400 h 406419"/>
              <a:gd name="connsiteX55" fmla="*/ 245702 w 335334"/>
              <a:gd name="connsiteY55" fmla="*/ 387498 h 406419"/>
              <a:gd name="connsiteX56" fmla="*/ 245702 w 335334"/>
              <a:gd name="connsiteY56" fmla="*/ 287788 h 406419"/>
              <a:gd name="connsiteX57" fmla="*/ 243533 w 335334"/>
              <a:gd name="connsiteY57" fmla="*/ 287788 h 406419"/>
              <a:gd name="connsiteX58" fmla="*/ 243533 w 335334"/>
              <a:gd name="connsiteY58" fmla="*/ 288639 h 406419"/>
              <a:gd name="connsiteX59" fmla="*/ 243533 w 335334"/>
              <a:gd name="connsiteY59" fmla="*/ 387970 h 406419"/>
              <a:gd name="connsiteX60" fmla="*/ 223060 w 335334"/>
              <a:gd name="connsiteY60" fmla="*/ 406400 h 406419"/>
              <a:gd name="connsiteX61" fmla="*/ 223060 w 335334"/>
              <a:gd name="connsiteY61" fmla="*/ 393263 h 406419"/>
              <a:gd name="connsiteX62" fmla="*/ 229287 w 335334"/>
              <a:gd name="connsiteY62" fmla="*/ 389482 h 406419"/>
              <a:gd name="connsiteX63" fmla="*/ 229947 w 335334"/>
              <a:gd name="connsiteY63" fmla="*/ 387025 h 406419"/>
              <a:gd name="connsiteX64" fmla="*/ 229947 w 335334"/>
              <a:gd name="connsiteY64" fmla="*/ 287504 h 406419"/>
              <a:gd name="connsiteX65" fmla="*/ 231551 w 335334"/>
              <a:gd name="connsiteY65" fmla="*/ 281550 h 406419"/>
              <a:gd name="connsiteX66" fmla="*/ 237400 w 335334"/>
              <a:gd name="connsiteY66" fmla="*/ 275879 h 406419"/>
              <a:gd name="connsiteX67" fmla="*/ 241551 w 335334"/>
              <a:gd name="connsiteY67" fmla="*/ 274745 h 406419"/>
              <a:gd name="connsiteX68" fmla="*/ 241551 w 335334"/>
              <a:gd name="connsiteY68" fmla="*/ 274745 h 406419"/>
              <a:gd name="connsiteX69" fmla="*/ 246457 w 335334"/>
              <a:gd name="connsiteY69" fmla="*/ 274084 h 406419"/>
              <a:gd name="connsiteX70" fmla="*/ 246457 w 335334"/>
              <a:gd name="connsiteY70" fmla="*/ 274084 h 406419"/>
              <a:gd name="connsiteX71" fmla="*/ 250608 w 335334"/>
              <a:gd name="connsiteY71" fmla="*/ 275218 h 406419"/>
              <a:gd name="connsiteX72" fmla="*/ 256458 w 335334"/>
              <a:gd name="connsiteY72" fmla="*/ 280889 h 406419"/>
              <a:gd name="connsiteX73" fmla="*/ 258061 w 335334"/>
              <a:gd name="connsiteY73" fmla="*/ 286843 h 406419"/>
              <a:gd name="connsiteX74" fmla="*/ 258061 w 335334"/>
              <a:gd name="connsiteY74" fmla="*/ 287504 h 406419"/>
              <a:gd name="connsiteX75" fmla="*/ 258061 w 335334"/>
              <a:gd name="connsiteY75" fmla="*/ 387498 h 406419"/>
              <a:gd name="connsiteX76" fmla="*/ 258627 w 335334"/>
              <a:gd name="connsiteY76" fmla="*/ 389860 h 406419"/>
              <a:gd name="connsiteX77" fmla="*/ 264948 w 335334"/>
              <a:gd name="connsiteY77" fmla="*/ 393546 h 406419"/>
              <a:gd name="connsiteX78" fmla="*/ 271055 w 335334"/>
              <a:gd name="connsiteY78" fmla="*/ 388785 h 406419"/>
              <a:gd name="connsiteX79" fmla="*/ 271081 w 335334"/>
              <a:gd name="connsiteY79" fmla="*/ 387687 h 406419"/>
              <a:gd name="connsiteX80" fmla="*/ 271081 w 335334"/>
              <a:gd name="connsiteY80" fmla="*/ 263309 h 406419"/>
              <a:gd name="connsiteX81" fmla="*/ 216456 w 335334"/>
              <a:gd name="connsiteY81" fmla="*/ 263309 h 406419"/>
              <a:gd name="connsiteX82" fmla="*/ 216456 w 335334"/>
              <a:gd name="connsiteY82" fmla="*/ 387498 h 406419"/>
              <a:gd name="connsiteX83" fmla="*/ 221479 w 335334"/>
              <a:gd name="connsiteY83" fmla="*/ 393395 h 406419"/>
              <a:gd name="connsiteX84" fmla="*/ 222683 w 335334"/>
              <a:gd name="connsiteY84" fmla="*/ 393357 h 406419"/>
              <a:gd name="connsiteX85" fmla="*/ 131925 w 335334"/>
              <a:gd name="connsiteY85" fmla="*/ 358388 h 406419"/>
              <a:gd name="connsiteX86" fmla="*/ 110981 w 335334"/>
              <a:gd name="connsiteY86" fmla="*/ 354419 h 406419"/>
              <a:gd name="connsiteX87" fmla="*/ 107302 w 335334"/>
              <a:gd name="connsiteY87" fmla="*/ 346385 h 406419"/>
              <a:gd name="connsiteX88" fmla="*/ 115321 w 335334"/>
              <a:gd name="connsiteY88" fmla="*/ 342794 h 406419"/>
              <a:gd name="connsiteX89" fmla="*/ 148529 w 335334"/>
              <a:gd name="connsiteY89" fmla="*/ 342794 h 406419"/>
              <a:gd name="connsiteX90" fmla="*/ 156548 w 335334"/>
              <a:gd name="connsiteY90" fmla="*/ 346574 h 406419"/>
              <a:gd name="connsiteX91" fmla="*/ 152775 w 335334"/>
              <a:gd name="connsiteY91" fmla="*/ 354608 h 406419"/>
              <a:gd name="connsiteX92" fmla="*/ 131548 w 335334"/>
              <a:gd name="connsiteY92" fmla="*/ 358483 h 406419"/>
              <a:gd name="connsiteX93" fmla="*/ 132491 w 335334"/>
              <a:gd name="connsiteY93" fmla="*/ 340903 h 406419"/>
              <a:gd name="connsiteX94" fmla="*/ 95509 w 335334"/>
              <a:gd name="connsiteY94" fmla="*/ 334666 h 406419"/>
              <a:gd name="connsiteX95" fmla="*/ 91641 w 335334"/>
              <a:gd name="connsiteY95" fmla="*/ 326727 h 406419"/>
              <a:gd name="connsiteX96" fmla="*/ 99368 w 335334"/>
              <a:gd name="connsiteY96" fmla="*/ 322784 h 406419"/>
              <a:gd name="connsiteX97" fmla="*/ 99565 w 335334"/>
              <a:gd name="connsiteY97" fmla="*/ 322852 h 406419"/>
              <a:gd name="connsiteX98" fmla="*/ 165605 w 335334"/>
              <a:gd name="connsiteY98" fmla="*/ 322852 h 406419"/>
              <a:gd name="connsiteX99" fmla="*/ 173530 w 335334"/>
              <a:gd name="connsiteY99" fmla="*/ 326727 h 406419"/>
              <a:gd name="connsiteX100" fmla="*/ 169662 w 335334"/>
              <a:gd name="connsiteY100" fmla="*/ 334666 h 406419"/>
              <a:gd name="connsiteX101" fmla="*/ 132114 w 335334"/>
              <a:gd name="connsiteY101" fmla="*/ 340998 h 406419"/>
              <a:gd name="connsiteX102" fmla="*/ 132491 w 335334"/>
              <a:gd name="connsiteY102" fmla="*/ 322568 h 406419"/>
              <a:gd name="connsiteX103" fmla="*/ 93905 w 335334"/>
              <a:gd name="connsiteY103" fmla="*/ 315574 h 406419"/>
              <a:gd name="connsiteX104" fmla="*/ 90131 w 335334"/>
              <a:gd name="connsiteY104" fmla="*/ 307541 h 406419"/>
              <a:gd name="connsiteX105" fmla="*/ 98150 w 335334"/>
              <a:gd name="connsiteY105" fmla="*/ 303760 h 406419"/>
              <a:gd name="connsiteX106" fmla="*/ 165605 w 335334"/>
              <a:gd name="connsiteY106" fmla="*/ 303760 h 406419"/>
              <a:gd name="connsiteX107" fmla="*/ 173705 w 335334"/>
              <a:gd name="connsiteY107" fmla="*/ 307222 h 406419"/>
              <a:gd name="connsiteX108" fmla="*/ 173719 w 335334"/>
              <a:gd name="connsiteY108" fmla="*/ 307257 h 406419"/>
              <a:gd name="connsiteX109" fmla="*/ 170134 w 335334"/>
              <a:gd name="connsiteY109" fmla="*/ 315385 h 406419"/>
              <a:gd name="connsiteX110" fmla="*/ 131925 w 335334"/>
              <a:gd name="connsiteY110" fmla="*/ 322663 h 406419"/>
              <a:gd name="connsiteX111" fmla="*/ 132491 w 335334"/>
              <a:gd name="connsiteY111" fmla="*/ 303666 h 406419"/>
              <a:gd name="connsiteX112" fmla="*/ 95320 w 335334"/>
              <a:gd name="connsiteY112" fmla="*/ 298279 h 406419"/>
              <a:gd name="connsiteX113" fmla="*/ 90495 w 335334"/>
              <a:gd name="connsiteY113" fmla="*/ 290899 h 406419"/>
              <a:gd name="connsiteX114" fmla="*/ 97861 w 335334"/>
              <a:gd name="connsiteY114" fmla="*/ 286066 h 406419"/>
              <a:gd name="connsiteX115" fmla="*/ 98622 w 335334"/>
              <a:gd name="connsiteY115" fmla="*/ 286276 h 406419"/>
              <a:gd name="connsiteX116" fmla="*/ 166360 w 335334"/>
              <a:gd name="connsiteY116" fmla="*/ 286276 h 406419"/>
              <a:gd name="connsiteX117" fmla="*/ 174143 w 335334"/>
              <a:gd name="connsiteY117" fmla="*/ 290482 h 406419"/>
              <a:gd name="connsiteX118" fmla="*/ 169945 w 335334"/>
              <a:gd name="connsiteY118" fmla="*/ 298279 h 406419"/>
              <a:gd name="connsiteX119" fmla="*/ 131642 w 335334"/>
              <a:gd name="connsiteY119" fmla="*/ 304044 h 406419"/>
              <a:gd name="connsiteX120" fmla="*/ 123812 w 335334"/>
              <a:gd name="connsiteY120" fmla="*/ 284102 h 406419"/>
              <a:gd name="connsiteX121" fmla="*/ 117585 w 335334"/>
              <a:gd name="connsiteY121" fmla="*/ 277864 h 406419"/>
              <a:gd name="connsiteX122" fmla="*/ 117585 w 335334"/>
              <a:gd name="connsiteY122" fmla="*/ 220212 h 406419"/>
              <a:gd name="connsiteX123" fmla="*/ 88716 w 335334"/>
              <a:gd name="connsiteY123" fmla="*/ 154054 h 406419"/>
              <a:gd name="connsiteX124" fmla="*/ 88716 w 335334"/>
              <a:gd name="connsiteY124" fmla="*/ 153392 h 406419"/>
              <a:gd name="connsiteX125" fmla="*/ 88716 w 335334"/>
              <a:gd name="connsiteY125" fmla="*/ 152636 h 406419"/>
              <a:gd name="connsiteX126" fmla="*/ 86074 w 335334"/>
              <a:gd name="connsiteY126" fmla="*/ 148289 h 406419"/>
              <a:gd name="connsiteX127" fmla="*/ 89322 w 335334"/>
              <a:gd name="connsiteY127" fmla="*/ 140089 h 406419"/>
              <a:gd name="connsiteX128" fmla="*/ 89376 w 335334"/>
              <a:gd name="connsiteY128" fmla="*/ 140066 h 406419"/>
              <a:gd name="connsiteX129" fmla="*/ 96924 w 335334"/>
              <a:gd name="connsiteY129" fmla="*/ 142145 h 406419"/>
              <a:gd name="connsiteX130" fmla="*/ 96924 w 335334"/>
              <a:gd name="connsiteY130" fmla="*/ 142145 h 406419"/>
              <a:gd name="connsiteX131" fmla="*/ 120698 w 335334"/>
              <a:gd name="connsiteY131" fmla="*/ 132316 h 406419"/>
              <a:gd name="connsiteX132" fmla="*/ 127114 w 335334"/>
              <a:gd name="connsiteY132" fmla="*/ 133167 h 406419"/>
              <a:gd name="connsiteX133" fmla="*/ 143340 w 335334"/>
              <a:gd name="connsiteY133" fmla="*/ 146020 h 406419"/>
              <a:gd name="connsiteX134" fmla="*/ 170983 w 335334"/>
              <a:gd name="connsiteY134" fmla="*/ 138838 h 406419"/>
              <a:gd name="connsiteX135" fmla="*/ 175700 w 335334"/>
              <a:gd name="connsiteY135" fmla="*/ 139405 h 406419"/>
              <a:gd name="connsiteX136" fmla="*/ 176172 w 335334"/>
              <a:gd name="connsiteY136" fmla="*/ 139877 h 406419"/>
              <a:gd name="connsiteX137" fmla="*/ 176738 w 335334"/>
              <a:gd name="connsiteY137" fmla="*/ 139877 h 406419"/>
              <a:gd name="connsiteX138" fmla="*/ 179913 w 335334"/>
              <a:gd name="connsiteY138" fmla="*/ 147962 h 406419"/>
              <a:gd name="connsiteX139" fmla="*/ 179851 w 335334"/>
              <a:gd name="connsiteY139" fmla="*/ 148100 h 406419"/>
              <a:gd name="connsiteX140" fmla="*/ 148812 w 335334"/>
              <a:gd name="connsiteY140" fmla="*/ 220212 h 406419"/>
              <a:gd name="connsiteX141" fmla="*/ 148812 w 335334"/>
              <a:gd name="connsiteY141" fmla="*/ 277864 h 406419"/>
              <a:gd name="connsiteX142" fmla="*/ 142586 w 335334"/>
              <a:gd name="connsiteY142" fmla="*/ 284102 h 406419"/>
              <a:gd name="connsiteX143" fmla="*/ 136359 w 335334"/>
              <a:gd name="connsiteY143" fmla="*/ 277864 h 406419"/>
              <a:gd name="connsiteX144" fmla="*/ 136359 w 335334"/>
              <a:gd name="connsiteY144" fmla="*/ 218889 h 406419"/>
              <a:gd name="connsiteX145" fmla="*/ 136831 w 335334"/>
              <a:gd name="connsiteY145" fmla="*/ 216432 h 406419"/>
              <a:gd name="connsiteX146" fmla="*/ 164285 w 335334"/>
              <a:gd name="connsiteY146" fmla="*/ 153487 h 406419"/>
              <a:gd name="connsiteX147" fmla="*/ 143435 w 335334"/>
              <a:gd name="connsiteY147" fmla="*/ 158874 h 406419"/>
              <a:gd name="connsiteX148" fmla="*/ 142020 w 335334"/>
              <a:gd name="connsiteY148" fmla="*/ 158874 h 406419"/>
              <a:gd name="connsiteX149" fmla="*/ 137963 w 335334"/>
              <a:gd name="connsiteY149" fmla="*/ 157551 h 406419"/>
              <a:gd name="connsiteX150" fmla="*/ 122208 w 335334"/>
              <a:gd name="connsiteY150" fmla="*/ 145075 h 406419"/>
              <a:gd name="connsiteX151" fmla="*/ 102301 w 335334"/>
              <a:gd name="connsiteY151" fmla="*/ 153581 h 406419"/>
              <a:gd name="connsiteX152" fmla="*/ 129566 w 335334"/>
              <a:gd name="connsiteY152" fmla="*/ 216243 h 406419"/>
              <a:gd name="connsiteX153" fmla="*/ 130038 w 335334"/>
              <a:gd name="connsiteY153" fmla="*/ 218700 h 406419"/>
              <a:gd name="connsiteX154" fmla="*/ 130038 w 335334"/>
              <a:gd name="connsiteY154" fmla="*/ 277864 h 406419"/>
              <a:gd name="connsiteX155" fmla="*/ 123812 w 335334"/>
              <a:gd name="connsiteY155" fmla="*/ 284102 h 406419"/>
              <a:gd name="connsiteX156" fmla="*/ 166738 w 335334"/>
              <a:gd name="connsiteY156" fmla="*/ 271815 h 406419"/>
              <a:gd name="connsiteX157" fmla="*/ 173058 w 335334"/>
              <a:gd name="connsiteY157" fmla="*/ 266617 h 406419"/>
              <a:gd name="connsiteX158" fmla="*/ 174945 w 335334"/>
              <a:gd name="connsiteY158" fmla="*/ 258773 h 406419"/>
              <a:gd name="connsiteX159" fmla="*/ 192870 w 335334"/>
              <a:gd name="connsiteY159" fmla="*/ 186471 h 406419"/>
              <a:gd name="connsiteX160" fmla="*/ 193531 w 335334"/>
              <a:gd name="connsiteY160" fmla="*/ 184770 h 406419"/>
              <a:gd name="connsiteX161" fmla="*/ 197682 w 335334"/>
              <a:gd name="connsiteY161" fmla="*/ 180234 h 406419"/>
              <a:gd name="connsiteX162" fmla="*/ 213926 w 335334"/>
              <a:gd name="connsiteY162" fmla="*/ 182573 h 406419"/>
              <a:gd name="connsiteX163" fmla="*/ 215041 w 335334"/>
              <a:gd name="connsiteY163" fmla="*/ 184392 h 406419"/>
              <a:gd name="connsiteX164" fmla="*/ 216362 w 335334"/>
              <a:gd name="connsiteY164" fmla="*/ 188834 h 406419"/>
              <a:gd name="connsiteX165" fmla="*/ 216362 w 335334"/>
              <a:gd name="connsiteY165" fmla="*/ 250172 h 406419"/>
              <a:gd name="connsiteX166" fmla="*/ 271364 w 335334"/>
              <a:gd name="connsiteY166" fmla="*/ 250172 h 406419"/>
              <a:gd name="connsiteX167" fmla="*/ 271364 w 335334"/>
              <a:gd name="connsiteY167" fmla="*/ 189023 h 406419"/>
              <a:gd name="connsiteX168" fmla="*/ 272779 w 335334"/>
              <a:gd name="connsiteY168" fmla="*/ 184676 h 406419"/>
              <a:gd name="connsiteX169" fmla="*/ 288313 w 335334"/>
              <a:gd name="connsiteY169" fmla="*/ 179373 h 406419"/>
              <a:gd name="connsiteX170" fmla="*/ 290044 w 335334"/>
              <a:gd name="connsiteY170" fmla="*/ 180423 h 406419"/>
              <a:gd name="connsiteX171" fmla="*/ 294195 w 335334"/>
              <a:gd name="connsiteY171" fmla="*/ 185054 h 406419"/>
              <a:gd name="connsiteX172" fmla="*/ 294949 w 335334"/>
              <a:gd name="connsiteY172" fmla="*/ 186755 h 406419"/>
              <a:gd name="connsiteX173" fmla="*/ 313063 w 335334"/>
              <a:gd name="connsiteY173" fmla="*/ 260001 h 406419"/>
              <a:gd name="connsiteX174" fmla="*/ 313063 w 335334"/>
              <a:gd name="connsiteY174" fmla="*/ 260663 h 406419"/>
              <a:gd name="connsiteX175" fmla="*/ 319290 w 335334"/>
              <a:gd name="connsiteY175" fmla="*/ 268035 h 406419"/>
              <a:gd name="connsiteX176" fmla="*/ 321649 w 335334"/>
              <a:gd name="connsiteY176" fmla="*/ 260001 h 406419"/>
              <a:gd name="connsiteX177" fmla="*/ 321649 w 335334"/>
              <a:gd name="connsiteY177" fmla="*/ 259434 h 406419"/>
              <a:gd name="connsiteX178" fmla="*/ 298723 w 335334"/>
              <a:gd name="connsiteY178" fmla="*/ 170121 h 406419"/>
              <a:gd name="connsiteX179" fmla="*/ 291553 w 335334"/>
              <a:gd name="connsiteY179" fmla="*/ 159252 h 406419"/>
              <a:gd name="connsiteX180" fmla="*/ 271175 w 335334"/>
              <a:gd name="connsiteY180" fmla="*/ 152920 h 406419"/>
              <a:gd name="connsiteX181" fmla="*/ 268156 w 335334"/>
              <a:gd name="connsiteY181" fmla="*/ 156322 h 406419"/>
              <a:gd name="connsiteX182" fmla="*/ 221325 w 335334"/>
              <a:gd name="connsiteY182" fmla="*/ 156198 h 406419"/>
              <a:gd name="connsiteX183" fmla="*/ 220985 w 335334"/>
              <a:gd name="connsiteY183" fmla="*/ 155850 h 406419"/>
              <a:gd name="connsiteX184" fmla="*/ 218154 w 335334"/>
              <a:gd name="connsiteY184" fmla="*/ 152542 h 406419"/>
              <a:gd name="connsiteX185" fmla="*/ 196833 w 335334"/>
              <a:gd name="connsiteY185" fmla="*/ 159252 h 406419"/>
              <a:gd name="connsiteX186" fmla="*/ 189663 w 335334"/>
              <a:gd name="connsiteY186" fmla="*/ 170026 h 406419"/>
              <a:gd name="connsiteX187" fmla="*/ 166832 w 335334"/>
              <a:gd name="connsiteY187" fmla="*/ 258395 h 406419"/>
              <a:gd name="connsiteX188" fmla="*/ 164473 w 335334"/>
              <a:gd name="connsiteY188" fmla="*/ 267373 h 406419"/>
              <a:gd name="connsiteX189" fmla="*/ 166738 w 335334"/>
              <a:gd name="connsiteY189" fmla="*/ 271815 h 406419"/>
              <a:gd name="connsiteX190" fmla="*/ 283534 w 335334"/>
              <a:gd name="connsiteY190" fmla="*/ 189779 h 406419"/>
              <a:gd name="connsiteX191" fmla="*/ 283534 w 335334"/>
              <a:gd name="connsiteY191" fmla="*/ 189779 h 406419"/>
              <a:gd name="connsiteX192" fmla="*/ 282591 w 335334"/>
              <a:gd name="connsiteY192" fmla="*/ 189779 h 406419"/>
              <a:gd name="connsiteX193" fmla="*/ 204475 w 335334"/>
              <a:gd name="connsiteY193" fmla="*/ 189779 h 406419"/>
              <a:gd name="connsiteX194" fmla="*/ 205041 w 335334"/>
              <a:gd name="connsiteY194" fmla="*/ 189779 h 406419"/>
              <a:gd name="connsiteX195" fmla="*/ 204097 w 335334"/>
              <a:gd name="connsiteY195" fmla="*/ 189779 h 406419"/>
              <a:gd name="connsiteX196" fmla="*/ 78433 w 335334"/>
              <a:gd name="connsiteY196" fmla="*/ 121731 h 406419"/>
              <a:gd name="connsiteX197" fmla="*/ 77772 w 335334"/>
              <a:gd name="connsiteY197" fmla="*/ 121731 h 406419"/>
              <a:gd name="connsiteX198" fmla="*/ 72383 w 335334"/>
              <a:gd name="connsiteY198" fmla="*/ 114924 h 406419"/>
              <a:gd name="connsiteX199" fmla="*/ 72395 w 335334"/>
              <a:gd name="connsiteY199" fmla="*/ 114832 h 406419"/>
              <a:gd name="connsiteX200" fmla="*/ 79565 w 335334"/>
              <a:gd name="connsiteY200" fmla="*/ 98103 h 406419"/>
              <a:gd name="connsiteX201" fmla="*/ 100320 w 335334"/>
              <a:gd name="connsiteY201" fmla="*/ 89408 h 406419"/>
              <a:gd name="connsiteX202" fmla="*/ 107200 w 335334"/>
              <a:gd name="connsiteY202" fmla="*/ 94914 h 406419"/>
              <a:gd name="connsiteX203" fmla="*/ 107207 w 335334"/>
              <a:gd name="connsiteY203" fmla="*/ 94984 h 406419"/>
              <a:gd name="connsiteX204" fmla="*/ 101598 w 335334"/>
              <a:gd name="connsiteY204" fmla="*/ 101784 h 406419"/>
              <a:gd name="connsiteX205" fmla="*/ 101547 w 335334"/>
              <a:gd name="connsiteY205" fmla="*/ 101789 h 406419"/>
              <a:gd name="connsiteX206" fmla="*/ 88527 w 335334"/>
              <a:gd name="connsiteY206" fmla="*/ 106704 h 406419"/>
              <a:gd name="connsiteX207" fmla="*/ 84754 w 335334"/>
              <a:gd name="connsiteY207" fmla="*/ 116155 h 406419"/>
              <a:gd name="connsiteX208" fmla="*/ 78433 w 335334"/>
              <a:gd name="connsiteY208" fmla="*/ 121731 h 406419"/>
              <a:gd name="connsiteX209" fmla="*/ 244476 w 335334"/>
              <a:gd name="connsiteY209" fmla="*/ 120691 h 406419"/>
              <a:gd name="connsiteX210" fmla="*/ 264382 w 335334"/>
              <a:gd name="connsiteY210" fmla="*/ 100749 h 406419"/>
              <a:gd name="connsiteX211" fmla="*/ 244476 w 335334"/>
              <a:gd name="connsiteY211" fmla="*/ 80807 h 406419"/>
              <a:gd name="connsiteX212" fmla="*/ 224570 w 335334"/>
              <a:gd name="connsiteY212" fmla="*/ 100749 h 406419"/>
              <a:gd name="connsiteX213" fmla="*/ 244476 w 335334"/>
              <a:gd name="connsiteY213" fmla="*/ 120691 h 406419"/>
              <a:gd name="connsiteX214" fmla="*/ 30129 w 335334"/>
              <a:gd name="connsiteY214" fmla="*/ 99332 h 406419"/>
              <a:gd name="connsiteX215" fmla="*/ 27204 w 335334"/>
              <a:gd name="connsiteY215" fmla="*/ 98576 h 406419"/>
              <a:gd name="connsiteX216" fmla="*/ 4373 w 335334"/>
              <a:gd name="connsiteY216" fmla="*/ 86006 h 406419"/>
              <a:gd name="connsiteX217" fmla="*/ 284 w 335334"/>
              <a:gd name="connsiteY217" fmla="*/ 78193 h 406419"/>
              <a:gd name="connsiteX218" fmla="*/ 8083 w 335334"/>
              <a:gd name="connsiteY218" fmla="*/ 74096 h 406419"/>
              <a:gd name="connsiteX219" fmla="*/ 10600 w 335334"/>
              <a:gd name="connsiteY219" fmla="*/ 75609 h 406419"/>
              <a:gd name="connsiteX220" fmla="*/ 33148 w 335334"/>
              <a:gd name="connsiteY220" fmla="*/ 87612 h 406419"/>
              <a:gd name="connsiteX221" fmla="*/ 35623 w 335334"/>
              <a:gd name="connsiteY221" fmla="*/ 96078 h 406419"/>
              <a:gd name="connsiteX222" fmla="*/ 35601 w 335334"/>
              <a:gd name="connsiteY222" fmla="*/ 96118 h 406419"/>
              <a:gd name="connsiteX223" fmla="*/ 30129 w 335334"/>
              <a:gd name="connsiteY223" fmla="*/ 99332 h 406419"/>
              <a:gd name="connsiteX224" fmla="*/ 198531 w 335334"/>
              <a:gd name="connsiteY224" fmla="*/ 59637 h 406419"/>
              <a:gd name="connsiteX225" fmla="*/ 195135 w 335334"/>
              <a:gd name="connsiteY225" fmla="*/ 58408 h 406419"/>
              <a:gd name="connsiteX226" fmla="*/ 193828 w 335334"/>
              <a:gd name="connsiteY226" fmla="*/ 49819 h 406419"/>
              <a:gd name="connsiteX227" fmla="*/ 193908 w 335334"/>
              <a:gd name="connsiteY227" fmla="*/ 49713 h 406419"/>
              <a:gd name="connsiteX228" fmla="*/ 210796 w 335334"/>
              <a:gd name="connsiteY228" fmla="*/ 26936 h 406419"/>
              <a:gd name="connsiteX229" fmla="*/ 219522 w 335334"/>
              <a:gd name="connsiteY229" fmla="*/ 25660 h 406419"/>
              <a:gd name="connsiteX230" fmla="*/ 220796 w 335334"/>
              <a:gd name="connsiteY230" fmla="*/ 34402 h 406419"/>
              <a:gd name="connsiteX231" fmla="*/ 203814 w 335334"/>
              <a:gd name="connsiteY231" fmla="*/ 57180 h 406419"/>
              <a:gd name="connsiteX232" fmla="*/ 198531 w 335334"/>
              <a:gd name="connsiteY232" fmla="*/ 59637 h 406419"/>
              <a:gd name="connsiteX233" fmla="*/ 69376 w 335334"/>
              <a:gd name="connsiteY233" fmla="*/ 55289 h 406419"/>
              <a:gd name="connsiteX234" fmla="*/ 64092 w 335334"/>
              <a:gd name="connsiteY234" fmla="*/ 52832 h 406419"/>
              <a:gd name="connsiteX235" fmla="*/ 48337 w 335334"/>
              <a:gd name="connsiteY235" fmla="*/ 32134 h 406419"/>
              <a:gd name="connsiteX236" fmla="*/ 49564 w 335334"/>
              <a:gd name="connsiteY236" fmla="*/ 23439 h 406419"/>
              <a:gd name="connsiteX237" fmla="*/ 58338 w 335334"/>
              <a:gd name="connsiteY237" fmla="*/ 24668 h 406419"/>
              <a:gd name="connsiteX238" fmla="*/ 74093 w 335334"/>
              <a:gd name="connsiteY238" fmla="*/ 45366 h 406419"/>
              <a:gd name="connsiteX239" fmla="*/ 72866 w 335334"/>
              <a:gd name="connsiteY239" fmla="*/ 54061 h 406419"/>
              <a:gd name="connsiteX240" fmla="*/ 69376 w 335334"/>
              <a:gd name="connsiteY240" fmla="*/ 55289 h 406419"/>
              <a:gd name="connsiteX241" fmla="*/ 134095 w 335334"/>
              <a:gd name="connsiteY241" fmla="*/ 42152 h 406419"/>
              <a:gd name="connsiteX242" fmla="*/ 127963 w 335334"/>
              <a:gd name="connsiteY242" fmla="*/ 35914 h 406419"/>
              <a:gd name="connsiteX243" fmla="*/ 127963 w 335334"/>
              <a:gd name="connsiteY243" fmla="*/ 6238 h 406419"/>
              <a:gd name="connsiteX244" fmla="*/ 134095 w 335334"/>
              <a:gd name="connsiteY244" fmla="*/ 0 h 406419"/>
              <a:gd name="connsiteX245" fmla="*/ 140416 w 335334"/>
              <a:gd name="connsiteY245" fmla="*/ 6238 h 406419"/>
              <a:gd name="connsiteX246" fmla="*/ 140416 w 335334"/>
              <a:gd name="connsiteY246" fmla="*/ 35914 h 406419"/>
              <a:gd name="connsiteX247" fmla="*/ 134095 w 335334"/>
              <a:gd name="connsiteY247" fmla="*/ 42152 h 40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335334" h="406419">
                <a:moveTo>
                  <a:pt x="223060" y="406400"/>
                </a:moveTo>
                <a:cubicBezTo>
                  <a:pt x="212650" y="406870"/>
                  <a:pt x="203831" y="398796"/>
                  <a:pt x="203362" y="388367"/>
                </a:cubicBezTo>
                <a:cubicBezTo>
                  <a:pt x="203349" y="388078"/>
                  <a:pt x="203342" y="387788"/>
                  <a:pt x="203343" y="387498"/>
                </a:cubicBezTo>
                <a:lnTo>
                  <a:pt x="203343" y="256788"/>
                </a:lnTo>
                <a:lnTo>
                  <a:pt x="203343" y="256788"/>
                </a:lnTo>
                <a:lnTo>
                  <a:pt x="203343" y="208682"/>
                </a:lnTo>
                <a:lnTo>
                  <a:pt x="199663" y="213785"/>
                </a:lnTo>
                <a:lnTo>
                  <a:pt x="187776" y="261892"/>
                </a:lnTo>
                <a:lnTo>
                  <a:pt x="185795" y="269736"/>
                </a:lnTo>
                <a:cubicBezTo>
                  <a:pt x="183811" y="278790"/>
                  <a:pt x="175705" y="285168"/>
                  <a:pt x="166455" y="284953"/>
                </a:cubicBezTo>
                <a:cubicBezTo>
                  <a:pt x="157807" y="285134"/>
                  <a:pt x="150650" y="278258"/>
                  <a:pt x="150469" y="269596"/>
                </a:cubicBezTo>
                <a:cubicBezTo>
                  <a:pt x="150428" y="267613"/>
                  <a:pt x="150762" y="265640"/>
                  <a:pt x="151454" y="263782"/>
                </a:cubicBezTo>
                <a:lnTo>
                  <a:pt x="153718" y="254898"/>
                </a:lnTo>
                <a:lnTo>
                  <a:pt x="176549" y="166813"/>
                </a:lnTo>
                <a:cubicBezTo>
                  <a:pt x="177887" y="157743"/>
                  <a:pt x="183863" y="150035"/>
                  <a:pt x="192304" y="146493"/>
                </a:cubicBezTo>
                <a:lnTo>
                  <a:pt x="213249" y="139972"/>
                </a:lnTo>
                <a:lnTo>
                  <a:pt x="213249" y="134207"/>
                </a:lnTo>
                <a:cubicBezTo>
                  <a:pt x="209192" y="97347"/>
                  <a:pt x="179191" y="69183"/>
                  <a:pt x="132963" y="69183"/>
                </a:cubicBezTo>
                <a:cubicBezTo>
                  <a:pt x="61074" y="69183"/>
                  <a:pt x="28525" y="136664"/>
                  <a:pt x="71168" y="199892"/>
                </a:cubicBezTo>
                <a:cubicBezTo>
                  <a:pt x="79565" y="212368"/>
                  <a:pt x="94282" y="226544"/>
                  <a:pt x="95037" y="243084"/>
                </a:cubicBezTo>
                <a:lnTo>
                  <a:pt x="95037" y="243840"/>
                </a:lnTo>
                <a:cubicBezTo>
                  <a:pt x="92710" y="254370"/>
                  <a:pt x="97242" y="265228"/>
                  <a:pt x="106358" y="270965"/>
                </a:cubicBezTo>
                <a:cubicBezTo>
                  <a:pt x="109256" y="272858"/>
                  <a:pt x="110097" y="276733"/>
                  <a:pt x="108245" y="279660"/>
                </a:cubicBezTo>
                <a:cubicBezTo>
                  <a:pt x="107227" y="281212"/>
                  <a:pt x="105562" y="282220"/>
                  <a:pt x="103716" y="282401"/>
                </a:cubicBezTo>
                <a:cubicBezTo>
                  <a:pt x="103123" y="282495"/>
                  <a:pt x="102518" y="282495"/>
                  <a:pt x="101924" y="282401"/>
                </a:cubicBezTo>
                <a:cubicBezTo>
                  <a:pt x="101113" y="282244"/>
                  <a:pt x="100342" y="281923"/>
                  <a:pt x="99660" y="281456"/>
                </a:cubicBezTo>
                <a:cubicBezTo>
                  <a:pt x="88684" y="274795"/>
                  <a:pt x="82126" y="262740"/>
                  <a:pt x="82489" y="249889"/>
                </a:cubicBezTo>
                <a:lnTo>
                  <a:pt x="82489" y="243651"/>
                </a:lnTo>
                <a:lnTo>
                  <a:pt x="81640" y="239114"/>
                </a:lnTo>
                <a:cubicBezTo>
                  <a:pt x="78338" y="228246"/>
                  <a:pt x="67206" y="216243"/>
                  <a:pt x="60507" y="206886"/>
                </a:cubicBezTo>
                <a:cubicBezTo>
                  <a:pt x="13053" y="136569"/>
                  <a:pt x="49658" y="56707"/>
                  <a:pt x="132585" y="56707"/>
                </a:cubicBezTo>
                <a:cubicBezTo>
                  <a:pt x="163206" y="55228"/>
                  <a:pt x="192533" y="69208"/>
                  <a:pt x="210701" y="93945"/>
                </a:cubicBezTo>
                <a:lnTo>
                  <a:pt x="211928" y="95929"/>
                </a:lnTo>
                <a:lnTo>
                  <a:pt x="211928" y="94134"/>
                </a:lnTo>
                <a:cubicBezTo>
                  <a:pt x="215575" y="76234"/>
                  <a:pt x="233017" y="64685"/>
                  <a:pt x="250885" y="68339"/>
                </a:cubicBezTo>
                <a:cubicBezTo>
                  <a:pt x="268753" y="71992"/>
                  <a:pt x="280281" y="89465"/>
                  <a:pt x="276633" y="107365"/>
                </a:cubicBezTo>
                <a:cubicBezTo>
                  <a:pt x="273496" y="122764"/>
                  <a:pt x="259976" y="133825"/>
                  <a:pt x="244287" y="133828"/>
                </a:cubicBezTo>
                <a:cubicBezTo>
                  <a:pt x="237575" y="133958"/>
                  <a:pt x="230986" y="132011"/>
                  <a:pt x="225419" y="128252"/>
                </a:cubicBezTo>
                <a:lnTo>
                  <a:pt x="223532" y="126646"/>
                </a:lnTo>
                <a:lnTo>
                  <a:pt x="224475" y="132411"/>
                </a:lnTo>
                <a:lnTo>
                  <a:pt x="224947" y="140444"/>
                </a:lnTo>
                <a:lnTo>
                  <a:pt x="225702" y="141389"/>
                </a:lnTo>
                <a:cubicBezTo>
                  <a:pt x="230768" y="151516"/>
                  <a:pt x="243069" y="155611"/>
                  <a:pt x="253177" y="150536"/>
                </a:cubicBezTo>
                <a:cubicBezTo>
                  <a:pt x="257125" y="148553"/>
                  <a:pt x="260328" y="145345"/>
                  <a:pt x="262307" y="141389"/>
                </a:cubicBezTo>
                <a:cubicBezTo>
                  <a:pt x="263894" y="138787"/>
                  <a:pt x="267033" y="137583"/>
                  <a:pt x="269949" y="138460"/>
                </a:cubicBezTo>
                <a:lnTo>
                  <a:pt x="295138" y="146304"/>
                </a:lnTo>
                <a:cubicBezTo>
                  <a:pt x="303556" y="149877"/>
                  <a:pt x="309521" y="157569"/>
                  <a:pt x="310893" y="166624"/>
                </a:cubicBezTo>
                <a:lnTo>
                  <a:pt x="333913" y="255654"/>
                </a:lnTo>
                <a:lnTo>
                  <a:pt x="334951" y="259623"/>
                </a:lnTo>
                <a:cubicBezTo>
                  <a:pt x="336907" y="268884"/>
                  <a:pt x="331194" y="278033"/>
                  <a:pt x="322026" y="280322"/>
                </a:cubicBezTo>
                <a:cubicBezTo>
                  <a:pt x="312505" y="282381"/>
                  <a:pt x="303096" y="276406"/>
                  <a:pt x="300893" y="266901"/>
                </a:cubicBezTo>
                <a:lnTo>
                  <a:pt x="299950" y="262648"/>
                </a:lnTo>
                <a:lnTo>
                  <a:pt x="284194" y="198474"/>
                </a:lnTo>
                <a:lnTo>
                  <a:pt x="284194" y="387498"/>
                </a:lnTo>
                <a:cubicBezTo>
                  <a:pt x="284194" y="397937"/>
                  <a:pt x="275747" y="406400"/>
                  <a:pt x="265326" y="406400"/>
                </a:cubicBezTo>
                <a:cubicBezTo>
                  <a:pt x="254853" y="406219"/>
                  <a:pt x="246294" y="397974"/>
                  <a:pt x="245702" y="387498"/>
                </a:cubicBezTo>
                <a:lnTo>
                  <a:pt x="245702" y="287788"/>
                </a:lnTo>
                <a:lnTo>
                  <a:pt x="243533" y="287788"/>
                </a:lnTo>
                <a:lnTo>
                  <a:pt x="243533" y="288639"/>
                </a:lnTo>
                <a:lnTo>
                  <a:pt x="243533" y="387970"/>
                </a:lnTo>
                <a:cubicBezTo>
                  <a:pt x="242777" y="398635"/>
                  <a:pt x="233725" y="406783"/>
                  <a:pt x="223060" y="406400"/>
                </a:cubicBezTo>
                <a:close/>
                <a:moveTo>
                  <a:pt x="223060" y="393263"/>
                </a:moveTo>
                <a:cubicBezTo>
                  <a:pt x="225673" y="393251"/>
                  <a:pt x="228067" y="391798"/>
                  <a:pt x="229287" y="389482"/>
                </a:cubicBezTo>
                <a:lnTo>
                  <a:pt x="229947" y="387025"/>
                </a:lnTo>
                <a:lnTo>
                  <a:pt x="229947" y="287504"/>
                </a:lnTo>
                <a:cubicBezTo>
                  <a:pt x="230153" y="285445"/>
                  <a:pt x="230695" y="283434"/>
                  <a:pt x="231551" y="281550"/>
                </a:cubicBezTo>
                <a:cubicBezTo>
                  <a:pt x="232793" y="279043"/>
                  <a:pt x="234859" y="277041"/>
                  <a:pt x="237400" y="275879"/>
                </a:cubicBezTo>
                <a:cubicBezTo>
                  <a:pt x="238720" y="275296"/>
                  <a:pt x="240119" y="274913"/>
                  <a:pt x="241551" y="274745"/>
                </a:cubicBezTo>
                <a:lnTo>
                  <a:pt x="241551" y="274745"/>
                </a:lnTo>
                <a:lnTo>
                  <a:pt x="246457" y="274084"/>
                </a:lnTo>
                <a:cubicBezTo>
                  <a:pt x="246457" y="274084"/>
                  <a:pt x="246457" y="274084"/>
                  <a:pt x="246457" y="274084"/>
                </a:cubicBezTo>
                <a:cubicBezTo>
                  <a:pt x="247890" y="274252"/>
                  <a:pt x="249289" y="274634"/>
                  <a:pt x="250608" y="275218"/>
                </a:cubicBezTo>
                <a:cubicBezTo>
                  <a:pt x="253187" y="276324"/>
                  <a:pt x="255270" y="278343"/>
                  <a:pt x="256458" y="280889"/>
                </a:cubicBezTo>
                <a:cubicBezTo>
                  <a:pt x="257352" y="282758"/>
                  <a:pt x="257895" y="284776"/>
                  <a:pt x="258061" y="286843"/>
                </a:cubicBezTo>
                <a:cubicBezTo>
                  <a:pt x="258107" y="287061"/>
                  <a:pt x="258107" y="287286"/>
                  <a:pt x="258061" y="287504"/>
                </a:cubicBezTo>
                <a:lnTo>
                  <a:pt x="258061" y="387498"/>
                </a:lnTo>
                <a:lnTo>
                  <a:pt x="258627" y="389860"/>
                </a:lnTo>
                <a:cubicBezTo>
                  <a:pt x="259888" y="392169"/>
                  <a:pt x="262322" y="393589"/>
                  <a:pt x="264948" y="393546"/>
                </a:cubicBezTo>
                <a:cubicBezTo>
                  <a:pt x="267947" y="393921"/>
                  <a:pt x="270681" y="391789"/>
                  <a:pt x="271055" y="388785"/>
                </a:cubicBezTo>
                <a:cubicBezTo>
                  <a:pt x="271100" y="388420"/>
                  <a:pt x="271109" y="388053"/>
                  <a:pt x="271081" y="387687"/>
                </a:cubicBezTo>
                <a:lnTo>
                  <a:pt x="271081" y="263309"/>
                </a:lnTo>
                <a:lnTo>
                  <a:pt x="216456" y="263309"/>
                </a:lnTo>
                <a:lnTo>
                  <a:pt x="216456" y="387498"/>
                </a:lnTo>
                <a:cubicBezTo>
                  <a:pt x="216218" y="390516"/>
                  <a:pt x="218466" y="393156"/>
                  <a:pt x="221479" y="393395"/>
                </a:cubicBezTo>
                <a:cubicBezTo>
                  <a:pt x="221880" y="393427"/>
                  <a:pt x="222284" y="393414"/>
                  <a:pt x="222683" y="393357"/>
                </a:cubicBezTo>
                <a:close/>
                <a:moveTo>
                  <a:pt x="131925" y="358388"/>
                </a:moveTo>
                <a:cubicBezTo>
                  <a:pt x="124760" y="358355"/>
                  <a:pt x="117662" y="357010"/>
                  <a:pt x="110981" y="354419"/>
                </a:cubicBezTo>
                <a:cubicBezTo>
                  <a:pt x="107783" y="353183"/>
                  <a:pt x="106151" y="349619"/>
                  <a:pt x="107302" y="346385"/>
                </a:cubicBezTo>
                <a:cubicBezTo>
                  <a:pt x="108533" y="343181"/>
                  <a:pt x="112117" y="341576"/>
                  <a:pt x="115321" y="342794"/>
                </a:cubicBezTo>
                <a:cubicBezTo>
                  <a:pt x="126001" y="346951"/>
                  <a:pt x="137849" y="346951"/>
                  <a:pt x="148529" y="342794"/>
                </a:cubicBezTo>
                <a:cubicBezTo>
                  <a:pt x="151781" y="341704"/>
                  <a:pt x="155314" y="343370"/>
                  <a:pt x="156548" y="346574"/>
                </a:cubicBezTo>
                <a:cubicBezTo>
                  <a:pt x="157689" y="349835"/>
                  <a:pt x="156010" y="353410"/>
                  <a:pt x="152775" y="354608"/>
                </a:cubicBezTo>
                <a:cubicBezTo>
                  <a:pt x="145979" y="357129"/>
                  <a:pt x="138795" y="358440"/>
                  <a:pt x="131548" y="358483"/>
                </a:cubicBezTo>
                <a:close/>
                <a:moveTo>
                  <a:pt x="132491" y="340903"/>
                </a:moveTo>
                <a:cubicBezTo>
                  <a:pt x="119902" y="340914"/>
                  <a:pt x="107400" y="338806"/>
                  <a:pt x="95509" y="334666"/>
                </a:cubicBezTo>
                <a:cubicBezTo>
                  <a:pt x="92285" y="333506"/>
                  <a:pt x="90570" y="329986"/>
                  <a:pt x="91641" y="326727"/>
                </a:cubicBezTo>
                <a:cubicBezTo>
                  <a:pt x="92688" y="323500"/>
                  <a:pt x="96148" y="321735"/>
                  <a:pt x="99368" y="322784"/>
                </a:cubicBezTo>
                <a:cubicBezTo>
                  <a:pt x="99434" y="322805"/>
                  <a:pt x="99500" y="322828"/>
                  <a:pt x="99565" y="322852"/>
                </a:cubicBezTo>
                <a:cubicBezTo>
                  <a:pt x="120912" y="330528"/>
                  <a:pt x="144259" y="330528"/>
                  <a:pt x="165605" y="322852"/>
                </a:cubicBezTo>
                <a:cubicBezTo>
                  <a:pt x="168862" y="321730"/>
                  <a:pt x="172410" y="323464"/>
                  <a:pt x="173530" y="326727"/>
                </a:cubicBezTo>
                <a:cubicBezTo>
                  <a:pt x="174650" y="329989"/>
                  <a:pt x="172919" y="333543"/>
                  <a:pt x="169662" y="334666"/>
                </a:cubicBezTo>
                <a:cubicBezTo>
                  <a:pt x="157593" y="338885"/>
                  <a:pt x="144897" y="341026"/>
                  <a:pt x="132114" y="340998"/>
                </a:cubicBezTo>
                <a:close/>
                <a:moveTo>
                  <a:pt x="132491" y="322568"/>
                </a:moveTo>
                <a:cubicBezTo>
                  <a:pt x="119333" y="322370"/>
                  <a:pt x="106298" y="320008"/>
                  <a:pt x="93905" y="315574"/>
                </a:cubicBezTo>
                <a:cubicBezTo>
                  <a:pt x="90648" y="314400"/>
                  <a:pt x="88959" y="310803"/>
                  <a:pt x="90131" y="307541"/>
                </a:cubicBezTo>
                <a:cubicBezTo>
                  <a:pt x="91303" y="304279"/>
                  <a:pt x="94894" y="302586"/>
                  <a:pt x="98150" y="303760"/>
                </a:cubicBezTo>
                <a:cubicBezTo>
                  <a:pt x="119867" y="312088"/>
                  <a:pt x="143889" y="312088"/>
                  <a:pt x="165605" y="303760"/>
                </a:cubicBezTo>
                <a:cubicBezTo>
                  <a:pt x="168796" y="302476"/>
                  <a:pt x="172422" y="304026"/>
                  <a:pt x="173705" y="307222"/>
                </a:cubicBezTo>
                <a:cubicBezTo>
                  <a:pt x="173710" y="307234"/>
                  <a:pt x="173714" y="307246"/>
                  <a:pt x="173719" y="307257"/>
                </a:cubicBezTo>
                <a:cubicBezTo>
                  <a:pt x="174941" y="310493"/>
                  <a:pt x="173344" y="314112"/>
                  <a:pt x="170134" y="315385"/>
                </a:cubicBezTo>
                <a:cubicBezTo>
                  <a:pt x="157962" y="320178"/>
                  <a:pt x="145003" y="322646"/>
                  <a:pt x="131925" y="322663"/>
                </a:cubicBezTo>
                <a:close/>
                <a:moveTo>
                  <a:pt x="132491" y="303666"/>
                </a:moveTo>
                <a:cubicBezTo>
                  <a:pt x="119919" y="303505"/>
                  <a:pt x="107422" y="301694"/>
                  <a:pt x="95320" y="298279"/>
                </a:cubicBezTo>
                <a:cubicBezTo>
                  <a:pt x="91953" y="297576"/>
                  <a:pt x="89793" y="294272"/>
                  <a:pt x="90495" y="290899"/>
                </a:cubicBezTo>
                <a:cubicBezTo>
                  <a:pt x="91197" y="287527"/>
                  <a:pt x="94494" y="285363"/>
                  <a:pt x="97861" y="286066"/>
                </a:cubicBezTo>
                <a:cubicBezTo>
                  <a:pt x="98119" y="286120"/>
                  <a:pt x="98373" y="286190"/>
                  <a:pt x="98622" y="286276"/>
                </a:cubicBezTo>
                <a:cubicBezTo>
                  <a:pt x="120739" y="292750"/>
                  <a:pt x="144243" y="292750"/>
                  <a:pt x="166360" y="286276"/>
                </a:cubicBezTo>
                <a:cubicBezTo>
                  <a:pt x="169669" y="285284"/>
                  <a:pt x="173153" y="287167"/>
                  <a:pt x="174143" y="290482"/>
                </a:cubicBezTo>
                <a:cubicBezTo>
                  <a:pt x="175133" y="293796"/>
                  <a:pt x="173254" y="297287"/>
                  <a:pt x="169945" y="298279"/>
                </a:cubicBezTo>
                <a:cubicBezTo>
                  <a:pt x="157530" y="302076"/>
                  <a:pt x="144623" y="304018"/>
                  <a:pt x="131642" y="304044"/>
                </a:cubicBezTo>
                <a:close/>
                <a:moveTo>
                  <a:pt x="123812" y="284102"/>
                </a:moveTo>
                <a:cubicBezTo>
                  <a:pt x="120394" y="284051"/>
                  <a:pt x="117636" y="281288"/>
                  <a:pt x="117585" y="277864"/>
                </a:cubicBezTo>
                <a:lnTo>
                  <a:pt x="117585" y="220212"/>
                </a:lnTo>
                <a:lnTo>
                  <a:pt x="88716" y="154054"/>
                </a:lnTo>
                <a:lnTo>
                  <a:pt x="88716" y="153392"/>
                </a:lnTo>
                <a:lnTo>
                  <a:pt x="88716" y="152636"/>
                </a:lnTo>
                <a:lnTo>
                  <a:pt x="86074" y="148289"/>
                </a:lnTo>
                <a:cubicBezTo>
                  <a:pt x="84711" y="145126"/>
                  <a:pt x="86165" y="141455"/>
                  <a:pt x="89322" y="140089"/>
                </a:cubicBezTo>
                <a:cubicBezTo>
                  <a:pt x="89340" y="140081"/>
                  <a:pt x="89358" y="140074"/>
                  <a:pt x="89376" y="140066"/>
                </a:cubicBezTo>
                <a:cubicBezTo>
                  <a:pt x="92064" y="138851"/>
                  <a:pt x="95234" y="139725"/>
                  <a:pt x="96924" y="142145"/>
                </a:cubicBezTo>
                <a:lnTo>
                  <a:pt x="96924" y="142145"/>
                </a:lnTo>
                <a:lnTo>
                  <a:pt x="120698" y="132316"/>
                </a:lnTo>
                <a:cubicBezTo>
                  <a:pt x="122830" y="131399"/>
                  <a:pt x="125293" y="131725"/>
                  <a:pt x="127114" y="133167"/>
                </a:cubicBezTo>
                <a:lnTo>
                  <a:pt x="143340" y="146020"/>
                </a:lnTo>
                <a:lnTo>
                  <a:pt x="170983" y="138838"/>
                </a:lnTo>
                <a:cubicBezTo>
                  <a:pt x="172565" y="138350"/>
                  <a:pt x="174279" y="138556"/>
                  <a:pt x="175700" y="139405"/>
                </a:cubicBezTo>
                <a:lnTo>
                  <a:pt x="176172" y="139877"/>
                </a:lnTo>
                <a:lnTo>
                  <a:pt x="176738" y="139877"/>
                </a:lnTo>
                <a:cubicBezTo>
                  <a:pt x="179843" y="141231"/>
                  <a:pt x="181265" y="144851"/>
                  <a:pt x="179913" y="147962"/>
                </a:cubicBezTo>
                <a:cubicBezTo>
                  <a:pt x="179893" y="148008"/>
                  <a:pt x="179872" y="148054"/>
                  <a:pt x="179851" y="148100"/>
                </a:cubicBezTo>
                <a:lnTo>
                  <a:pt x="148812" y="220212"/>
                </a:lnTo>
                <a:lnTo>
                  <a:pt x="148812" y="277864"/>
                </a:lnTo>
                <a:cubicBezTo>
                  <a:pt x="148812" y="281309"/>
                  <a:pt x="146025" y="284102"/>
                  <a:pt x="142586" y="284102"/>
                </a:cubicBezTo>
                <a:cubicBezTo>
                  <a:pt x="139147" y="284102"/>
                  <a:pt x="136359" y="281309"/>
                  <a:pt x="136359" y="277864"/>
                </a:cubicBezTo>
                <a:lnTo>
                  <a:pt x="136359" y="218889"/>
                </a:lnTo>
                <a:cubicBezTo>
                  <a:pt x="136370" y="218048"/>
                  <a:pt x="136529" y="217216"/>
                  <a:pt x="136831" y="216432"/>
                </a:cubicBezTo>
                <a:lnTo>
                  <a:pt x="164285" y="153487"/>
                </a:lnTo>
                <a:lnTo>
                  <a:pt x="143435" y="158874"/>
                </a:lnTo>
                <a:lnTo>
                  <a:pt x="142020" y="158874"/>
                </a:lnTo>
                <a:cubicBezTo>
                  <a:pt x="140552" y="158942"/>
                  <a:pt x="139109" y="158472"/>
                  <a:pt x="137963" y="157551"/>
                </a:cubicBezTo>
                <a:lnTo>
                  <a:pt x="122208" y="145075"/>
                </a:lnTo>
                <a:lnTo>
                  <a:pt x="102301" y="153581"/>
                </a:lnTo>
                <a:lnTo>
                  <a:pt x="129566" y="216243"/>
                </a:lnTo>
                <a:cubicBezTo>
                  <a:pt x="129911" y="217014"/>
                  <a:pt x="130072" y="217855"/>
                  <a:pt x="130038" y="218700"/>
                </a:cubicBezTo>
                <a:lnTo>
                  <a:pt x="130038" y="277864"/>
                </a:lnTo>
                <a:cubicBezTo>
                  <a:pt x="130038" y="281309"/>
                  <a:pt x="127250" y="284102"/>
                  <a:pt x="123812" y="284102"/>
                </a:cubicBezTo>
                <a:close/>
                <a:moveTo>
                  <a:pt x="166738" y="271815"/>
                </a:moveTo>
                <a:cubicBezTo>
                  <a:pt x="169804" y="271790"/>
                  <a:pt x="172436" y="269625"/>
                  <a:pt x="173058" y="266617"/>
                </a:cubicBezTo>
                <a:lnTo>
                  <a:pt x="174945" y="258773"/>
                </a:lnTo>
                <a:lnTo>
                  <a:pt x="192870" y="186471"/>
                </a:lnTo>
                <a:cubicBezTo>
                  <a:pt x="193050" y="185889"/>
                  <a:pt x="193270" y="185321"/>
                  <a:pt x="193531" y="184770"/>
                </a:cubicBezTo>
                <a:cubicBezTo>
                  <a:pt x="194556" y="182964"/>
                  <a:pt x="195975" y="181414"/>
                  <a:pt x="197682" y="180234"/>
                </a:cubicBezTo>
                <a:cubicBezTo>
                  <a:pt x="202812" y="176386"/>
                  <a:pt x="210085" y="177433"/>
                  <a:pt x="213926" y="182573"/>
                </a:cubicBezTo>
                <a:cubicBezTo>
                  <a:pt x="214353" y="183144"/>
                  <a:pt x="214726" y="183753"/>
                  <a:pt x="215041" y="184392"/>
                </a:cubicBezTo>
                <a:cubicBezTo>
                  <a:pt x="215708" y="185796"/>
                  <a:pt x="216154" y="187294"/>
                  <a:pt x="216362" y="188834"/>
                </a:cubicBezTo>
                <a:lnTo>
                  <a:pt x="216362" y="250172"/>
                </a:lnTo>
                <a:lnTo>
                  <a:pt x="271364" y="250172"/>
                </a:lnTo>
                <a:lnTo>
                  <a:pt x="271364" y="189023"/>
                </a:lnTo>
                <a:cubicBezTo>
                  <a:pt x="271635" y="187516"/>
                  <a:pt x="272111" y="186053"/>
                  <a:pt x="272779" y="184676"/>
                </a:cubicBezTo>
                <a:cubicBezTo>
                  <a:pt x="275607" y="178914"/>
                  <a:pt x="282561" y="176540"/>
                  <a:pt x="288313" y="179373"/>
                </a:cubicBezTo>
                <a:cubicBezTo>
                  <a:pt x="288919" y="179672"/>
                  <a:pt x="289498" y="180023"/>
                  <a:pt x="290044" y="180423"/>
                </a:cubicBezTo>
                <a:cubicBezTo>
                  <a:pt x="291757" y="181634"/>
                  <a:pt x="293176" y="183217"/>
                  <a:pt x="294195" y="185054"/>
                </a:cubicBezTo>
                <a:cubicBezTo>
                  <a:pt x="294541" y="185574"/>
                  <a:pt x="294797" y="186149"/>
                  <a:pt x="294949" y="186755"/>
                </a:cubicBezTo>
                <a:lnTo>
                  <a:pt x="313063" y="260001"/>
                </a:lnTo>
                <a:cubicBezTo>
                  <a:pt x="313063" y="260001"/>
                  <a:pt x="313063" y="260001"/>
                  <a:pt x="313063" y="260663"/>
                </a:cubicBezTo>
                <a:cubicBezTo>
                  <a:pt x="314195" y="268130"/>
                  <a:pt x="318063" y="268319"/>
                  <a:pt x="319290" y="268035"/>
                </a:cubicBezTo>
                <a:cubicBezTo>
                  <a:pt x="320516" y="267751"/>
                  <a:pt x="323724" y="265578"/>
                  <a:pt x="321649" y="260001"/>
                </a:cubicBezTo>
                <a:cubicBezTo>
                  <a:pt x="321649" y="260001"/>
                  <a:pt x="321649" y="260001"/>
                  <a:pt x="321649" y="259434"/>
                </a:cubicBezTo>
                <a:lnTo>
                  <a:pt x="298723" y="170121"/>
                </a:lnTo>
                <a:cubicBezTo>
                  <a:pt x="297308" y="163694"/>
                  <a:pt x="294666" y="160670"/>
                  <a:pt x="291553" y="159252"/>
                </a:cubicBezTo>
                <a:lnTo>
                  <a:pt x="271175" y="152920"/>
                </a:lnTo>
                <a:lnTo>
                  <a:pt x="268156" y="156322"/>
                </a:lnTo>
                <a:cubicBezTo>
                  <a:pt x="255190" y="169243"/>
                  <a:pt x="234223" y="169187"/>
                  <a:pt x="221325" y="156198"/>
                </a:cubicBezTo>
                <a:cubicBezTo>
                  <a:pt x="221211" y="156083"/>
                  <a:pt x="221097" y="155967"/>
                  <a:pt x="220985" y="155850"/>
                </a:cubicBezTo>
                <a:lnTo>
                  <a:pt x="218154" y="152542"/>
                </a:lnTo>
                <a:lnTo>
                  <a:pt x="196833" y="159252"/>
                </a:lnTo>
                <a:cubicBezTo>
                  <a:pt x="193720" y="160292"/>
                  <a:pt x="191078" y="163694"/>
                  <a:pt x="189663" y="170026"/>
                </a:cubicBezTo>
                <a:lnTo>
                  <a:pt x="166832" y="258395"/>
                </a:lnTo>
                <a:lnTo>
                  <a:pt x="164473" y="267373"/>
                </a:lnTo>
                <a:cubicBezTo>
                  <a:pt x="163058" y="270870"/>
                  <a:pt x="164473" y="271815"/>
                  <a:pt x="166738" y="271815"/>
                </a:cubicBezTo>
                <a:close/>
                <a:moveTo>
                  <a:pt x="283534" y="189779"/>
                </a:moveTo>
                <a:lnTo>
                  <a:pt x="283534" y="189779"/>
                </a:lnTo>
                <a:lnTo>
                  <a:pt x="282591" y="189779"/>
                </a:lnTo>
                <a:close/>
                <a:moveTo>
                  <a:pt x="204475" y="189779"/>
                </a:moveTo>
                <a:lnTo>
                  <a:pt x="205041" y="189779"/>
                </a:lnTo>
                <a:lnTo>
                  <a:pt x="204097" y="189779"/>
                </a:lnTo>
                <a:close/>
                <a:moveTo>
                  <a:pt x="78433" y="121731"/>
                </a:moveTo>
                <a:lnTo>
                  <a:pt x="77772" y="121731"/>
                </a:lnTo>
                <a:cubicBezTo>
                  <a:pt x="74408" y="121342"/>
                  <a:pt x="71995" y="118294"/>
                  <a:pt x="72383" y="114924"/>
                </a:cubicBezTo>
                <a:cubicBezTo>
                  <a:pt x="72387" y="114893"/>
                  <a:pt x="72391" y="114862"/>
                  <a:pt x="72395" y="114832"/>
                </a:cubicBezTo>
                <a:cubicBezTo>
                  <a:pt x="72834" y="108605"/>
                  <a:pt x="75361" y="102710"/>
                  <a:pt x="79565" y="98103"/>
                </a:cubicBezTo>
                <a:cubicBezTo>
                  <a:pt x="85218" y="92804"/>
                  <a:pt x="92584" y="89718"/>
                  <a:pt x="100320" y="89408"/>
                </a:cubicBezTo>
                <a:cubicBezTo>
                  <a:pt x="103738" y="89025"/>
                  <a:pt x="106818" y="91491"/>
                  <a:pt x="107200" y="94914"/>
                </a:cubicBezTo>
                <a:cubicBezTo>
                  <a:pt x="107202" y="94938"/>
                  <a:pt x="107205" y="94961"/>
                  <a:pt x="107207" y="94984"/>
                </a:cubicBezTo>
                <a:cubicBezTo>
                  <a:pt x="107533" y="98414"/>
                  <a:pt x="105021" y="101458"/>
                  <a:pt x="101598" y="101784"/>
                </a:cubicBezTo>
                <a:cubicBezTo>
                  <a:pt x="101581" y="101786"/>
                  <a:pt x="101564" y="101788"/>
                  <a:pt x="101547" y="101789"/>
                </a:cubicBezTo>
                <a:cubicBezTo>
                  <a:pt x="96767" y="101854"/>
                  <a:pt x="92161" y="103593"/>
                  <a:pt x="88527" y="106704"/>
                </a:cubicBezTo>
                <a:cubicBezTo>
                  <a:pt x="86303" y="109375"/>
                  <a:pt x="84982" y="112684"/>
                  <a:pt x="84754" y="116155"/>
                </a:cubicBezTo>
                <a:cubicBezTo>
                  <a:pt x="84411" y="119376"/>
                  <a:pt x="81665" y="121798"/>
                  <a:pt x="78433" y="121731"/>
                </a:cubicBezTo>
                <a:close/>
                <a:moveTo>
                  <a:pt x="244476" y="120691"/>
                </a:moveTo>
                <a:cubicBezTo>
                  <a:pt x="255470" y="120691"/>
                  <a:pt x="264382" y="111763"/>
                  <a:pt x="264382" y="100749"/>
                </a:cubicBezTo>
                <a:cubicBezTo>
                  <a:pt x="264382" y="89736"/>
                  <a:pt x="255470" y="80807"/>
                  <a:pt x="244476" y="80807"/>
                </a:cubicBezTo>
                <a:cubicBezTo>
                  <a:pt x="233482" y="80807"/>
                  <a:pt x="224570" y="89736"/>
                  <a:pt x="224570" y="100749"/>
                </a:cubicBezTo>
                <a:cubicBezTo>
                  <a:pt x="224570" y="111763"/>
                  <a:pt x="233482" y="120691"/>
                  <a:pt x="244476" y="120691"/>
                </a:cubicBezTo>
                <a:close/>
                <a:moveTo>
                  <a:pt x="30129" y="99332"/>
                </a:moveTo>
                <a:cubicBezTo>
                  <a:pt x="29109" y="99306"/>
                  <a:pt x="28109" y="99047"/>
                  <a:pt x="27204" y="98576"/>
                </a:cubicBezTo>
                <a:lnTo>
                  <a:pt x="4373" y="86006"/>
                </a:lnTo>
                <a:cubicBezTo>
                  <a:pt x="1091" y="84979"/>
                  <a:pt x="-740" y="81481"/>
                  <a:pt x="284" y="78193"/>
                </a:cubicBezTo>
                <a:cubicBezTo>
                  <a:pt x="1309" y="74904"/>
                  <a:pt x="4800" y="73070"/>
                  <a:pt x="8083" y="74096"/>
                </a:cubicBezTo>
                <a:cubicBezTo>
                  <a:pt x="9030" y="74393"/>
                  <a:pt x="9893" y="74911"/>
                  <a:pt x="10600" y="75609"/>
                </a:cubicBezTo>
                <a:lnTo>
                  <a:pt x="33148" y="87612"/>
                </a:lnTo>
                <a:cubicBezTo>
                  <a:pt x="36165" y="89265"/>
                  <a:pt x="37273" y="93056"/>
                  <a:pt x="35623" y="96078"/>
                </a:cubicBezTo>
                <a:cubicBezTo>
                  <a:pt x="35616" y="96092"/>
                  <a:pt x="35608" y="96105"/>
                  <a:pt x="35601" y="96118"/>
                </a:cubicBezTo>
                <a:cubicBezTo>
                  <a:pt x="34515" y="98125"/>
                  <a:pt x="32407" y="99362"/>
                  <a:pt x="30129" y="99332"/>
                </a:cubicBezTo>
                <a:close/>
                <a:moveTo>
                  <a:pt x="198531" y="59637"/>
                </a:moveTo>
                <a:cubicBezTo>
                  <a:pt x="197299" y="59590"/>
                  <a:pt x="196112" y="59161"/>
                  <a:pt x="195135" y="58408"/>
                </a:cubicBezTo>
                <a:cubicBezTo>
                  <a:pt x="192407" y="56398"/>
                  <a:pt x="191822" y="52553"/>
                  <a:pt x="193828" y="49819"/>
                </a:cubicBezTo>
                <a:cubicBezTo>
                  <a:pt x="193855" y="49784"/>
                  <a:pt x="193881" y="49748"/>
                  <a:pt x="193908" y="49713"/>
                </a:cubicBezTo>
                <a:lnTo>
                  <a:pt x="210796" y="26936"/>
                </a:lnTo>
                <a:cubicBezTo>
                  <a:pt x="212854" y="24169"/>
                  <a:pt x="216761" y="23598"/>
                  <a:pt x="219522" y="25660"/>
                </a:cubicBezTo>
                <a:cubicBezTo>
                  <a:pt x="222284" y="27722"/>
                  <a:pt x="222854" y="31636"/>
                  <a:pt x="220796" y="34402"/>
                </a:cubicBezTo>
                <a:lnTo>
                  <a:pt x="203814" y="57180"/>
                </a:lnTo>
                <a:cubicBezTo>
                  <a:pt x="202568" y="58824"/>
                  <a:pt x="200590" y="59744"/>
                  <a:pt x="198531" y="59637"/>
                </a:cubicBezTo>
                <a:close/>
                <a:moveTo>
                  <a:pt x="69376" y="55289"/>
                </a:moveTo>
                <a:cubicBezTo>
                  <a:pt x="67320" y="55380"/>
                  <a:pt x="65349" y="54464"/>
                  <a:pt x="64092" y="52832"/>
                </a:cubicBezTo>
                <a:lnTo>
                  <a:pt x="48337" y="32134"/>
                </a:lnTo>
                <a:cubicBezTo>
                  <a:pt x="46295" y="29389"/>
                  <a:pt x="46843" y="25509"/>
                  <a:pt x="49564" y="23439"/>
                </a:cubicBezTo>
                <a:cubicBezTo>
                  <a:pt x="52333" y="21383"/>
                  <a:pt x="56237" y="21930"/>
                  <a:pt x="58338" y="24668"/>
                </a:cubicBezTo>
                <a:lnTo>
                  <a:pt x="74093" y="45366"/>
                </a:lnTo>
                <a:cubicBezTo>
                  <a:pt x="76135" y="48110"/>
                  <a:pt x="75587" y="51990"/>
                  <a:pt x="72866" y="54061"/>
                </a:cubicBezTo>
                <a:cubicBezTo>
                  <a:pt x="71832" y="54773"/>
                  <a:pt x="70627" y="55197"/>
                  <a:pt x="69376" y="55289"/>
                </a:cubicBezTo>
                <a:close/>
                <a:moveTo>
                  <a:pt x="134095" y="42152"/>
                </a:moveTo>
                <a:cubicBezTo>
                  <a:pt x="130693" y="42101"/>
                  <a:pt x="127962" y="39323"/>
                  <a:pt x="127963" y="35914"/>
                </a:cubicBezTo>
                <a:lnTo>
                  <a:pt x="127963" y="6238"/>
                </a:lnTo>
                <a:cubicBezTo>
                  <a:pt x="127962" y="2829"/>
                  <a:pt x="130693" y="52"/>
                  <a:pt x="134095" y="0"/>
                </a:cubicBezTo>
                <a:cubicBezTo>
                  <a:pt x="137549" y="0"/>
                  <a:pt x="140364" y="2778"/>
                  <a:pt x="140416" y="6238"/>
                </a:cubicBezTo>
                <a:lnTo>
                  <a:pt x="140416" y="35914"/>
                </a:lnTo>
                <a:cubicBezTo>
                  <a:pt x="140364" y="39375"/>
                  <a:pt x="137549" y="42153"/>
                  <a:pt x="134095" y="42152"/>
                </a:cubicBezTo>
                <a:close/>
              </a:path>
            </a:pathLst>
          </a:custGeom>
          <a:solidFill>
            <a:schemeClr val="accent1"/>
          </a:solidFill>
          <a:ln w="9253" cap="flat">
            <a:noFill/>
            <a:prstDash val="solid"/>
            <a:miter/>
          </a:ln>
        </p:spPr>
        <p:txBody>
          <a:bodyPr rtlCol="0" anchor="ctr"/>
          <a:lstStyle/>
          <a:p>
            <a:endParaRPr lang="en-US"/>
          </a:p>
        </p:txBody>
      </p:sp>
      <p:sp>
        <p:nvSpPr>
          <p:cNvPr id="999" name="Graphic 647">
            <a:extLst>
              <a:ext uri="{FF2B5EF4-FFF2-40B4-BE49-F238E27FC236}">
                <a16:creationId xmlns:a16="http://schemas.microsoft.com/office/drawing/2014/main" id="{7B1B143F-DF1A-B045-B78A-FBD0318B9CC3}"/>
              </a:ext>
            </a:extLst>
          </p:cNvPr>
          <p:cNvSpPr/>
          <p:nvPr userDrawn="1"/>
        </p:nvSpPr>
        <p:spPr>
          <a:xfrm>
            <a:off x="7936115" y="1344029"/>
            <a:ext cx="212730" cy="228453"/>
          </a:xfrm>
          <a:custGeom>
            <a:avLst/>
            <a:gdLst>
              <a:gd name="connsiteX0" fmla="*/ 142456 w 283143"/>
              <a:gd name="connsiteY0" fmla="*/ 304072 h 304071"/>
              <a:gd name="connsiteX1" fmla="*/ 55 w 283143"/>
              <a:gd name="connsiteY1" fmla="*/ 96346 h 304071"/>
              <a:gd name="connsiteX2" fmla="*/ 2663 w 283143"/>
              <a:gd name="connsiteY2" fmla="*/ 90619 h 304071"/>
              <a:gd name="connsiteX3" fmla="*/ 72327 w 283143"/>
              <a:gd name="connsiteY3" fmla="*/ 3797 h 304071"/>
              <a:gd name="connsiteX4" fmla="*/ 79126 w 283143"/>
              <a:gd name="connsiteY4" fmla="*/ 103 h 304071"/>
              <a:gd name="connsiteX5" fmla="*/ 142363 w 283143"/>
              <a:gd name="connsiteY5" fmla="*/ 6938 h 304071"/>
              <a:gd name="connsiteX6" fmla="*/ 204110 w 283143"/>
              <a:gd name="connsiteY6" fmla="*/ 103 h 304071"/>
              <a:gd name="connsiteX7" fmla="*/ 210816 w 283143"/>
              <a:gd name="connsiteY7" fmla="*/ 3705 h 304071"/>
              <a:gd name="connsiteX8" fmla="*/ 280573 w 283143"/>
              <a:gd name="connsiteY8" fmla="*/ 90527 h 304071"/>
              <a:gd name="connsiteX9" fmla="*/ 283088 w 283143"/>
              <a:gd name="connsiteY9" fmla="*/ 96253 h 304071"/>
              <a:gd name="connsiteX10" fmla="*/ 145716 w 283143"/>
              <a:gd name="connsiteY10" fmla="*/ 304072 h 304071"/>
              <a:gd name="connsiteX11" fmla="*/ 144039 w 283143"/>
              <a:gd name="connsiteY11" fmla="*/ 291972 h 304071"/>
              <a:gd name="connsiteX12" fmla="*/ 158382 w 283143"/>
              <a:gd name="connsiteY12" fmla="*/ 287354 h 304071"/>
              <a:gd name="connsiteX13" fmla="*/ 265485 w 283143"/>
              <a:gd name="connsiteY13" fmla="*/ 130336 h 304071"/>
              <a:gd name="connsiteX14" fmla="*/ 270142 w 283143"/>
              <a:gd name="connsiteY14" fmla="*/ 98193 h 304071"/>
              <a:gd name="connsiteX15" fmla="*/ 259711 w 283143"/>
              <a:gd name="connsiteY15" fmla="*/ 90435 h 304071"/>
              <a:gd name="connsiteX16" fmla="*/ 204949 w 283143"/>
              <a:gd name="connsiteY16" fmla="*/ 21069 h 304071"/>
              <a:gd name="connsiteX17" fmla="*/ 201223 w 283143"/>
              <a:gd name="connsiteY17" fmla="*/ 12941 h 304071"/>
              <a:gd name="connsiteX18" fmla="*/ 197219 w 283143"/>
              <a:gd name="connsiteY18" fmla="*/ 13773 h 304071"/>
              <a:gd name="connsiteX19" fmla="*/ 141991 w 283143"/>
              <a:gd name="connsiteY19" fmla="*/ 19130 h 304071"/>
              <a:gd name="connsiteX20" fmla="*/ 93561 w 283143"/>
              <a:gd name="connsiteY20" fmla="*/ 15251 h 304071"/>
              <a:gd name="connsiteX21" fmla="*/ 81640 w 283143"/>
              <a:gd name="connsiteY21" fmla="*/ 12941 h 304071"/>
              <a:gd name="connsiteX22" fmla="*/ 77915 w 283143"/>
              <a:gd name="connsiteY22" fmla="*/ 21069 h 304071"/>
              <a:gd name="connsiteX23" fmla="*/ 23059 w 283143"/>
              <a:gd name="connsiteY23" fmla="*/ 90435 h 304071"/>
              <a:gd name="connsiteX24" fmla="*/ 12721 w 283143"/>
              <a:gd name="connsiteY24" fmla="*/ 98193 h 304071"/>
              <a:gd name="connsiteX25" fmla="*/ 17937 w 283143"/>
              <a:gd name="connsiteY25" fmla="*/ 130059 h 304071"/>
              <a:gd name="connsiteX26" fmla="*/ 129697 w 283143"/>
              <a:gd name="connsiteY26" fmla="*/ 287077 h 304071"/>
              <a:gd name="connsiteX27" fmla="*/ 141804 w 283143"/>
              <a:gd name="connsiteY27" fmla="*/ 267958 h 304071"/>
              <a:gd name="connsiteX28" fmla="*/ 33676 w 283143"/>
              <a:gd name="connsiteY28" fmla="*/ 110385 h 304071"/>
              <a:gd name="connsiteX29" fmla="*/ 36191 w 283143"/>
              <a:gd name="connsiteY29" fmla="*/ 104659 h 304071"/>
              <a:gd name="connsiteX30" fmla="*/ 88159 w 283143"/>
              <a:gd name="connsiteY30" fmla="*/ 40004 h 304071"/>
              <a:gd name="connsiteX31" fmla="*/ 94865 w 283143"/>
              <a:gd name="connsiteY31" fmla="*/ 36402 h 304071"/>
              <a:gd name="connsiteX32" fmla="*/ 142177 w 283143"/>
              <a:gd name="connsiteY32" fmla="*/ 41482 h 304071"/>
              <a:gd name="connsiteX33" fmla="*/ 188743 w 283143"/>
              <a:gd name="connsiteY33" fmla="*/ 36402 h 304071"/>
              <a:gd name="connsiteX34" fmla="*/ 195542 w 283143"/>
              <a:gd name="connsiteY34" fmla="*/ 40004 h 304071"/>
              <a:gd name="connsiteX35" fmla="*/ 247511 w 283143"/>
              <a:gd name="connsiteY35" fmla="*/ 104659 h 304071"/>
              <a:gd name="connsiteX36" fmla="*/ 250025 w 283143"/>
              <a:gd name="connsiteY36" fmla="*/ 110385 h 304071"/>
              <a:gd name="connsiteX37" fmla="*/ 145530 w 283143"/>
              <a:gd name="connsiteY37" fmla="*/ 267958 h 304071"/>
              <a:gd name="connsiteX38" fmla="*/ 143481 w 283143"/>
              <a:gd name="connsiteY38" fmla="*/ 255766 h 304071"/>
              <a:gd name="connsiteX39" fmla="*/ 153632 w 283143"/>
              <a:gd name="connsiteY39" fmla="*/ 252533 h 304071"/>
              <a:gd name="connsiteX40" fmla="*/ 162387 w 283143"/>
              <a:gd name="connsiteY40" fmla="*/ 248746 h 304071"/>
              <a:gd name="connsiteX41" fmla="*/ 167509 w 283143"/>
              <a:gd name="connsiteY41" fmla="*/ 246067 h 304071"/>
              <a:gd name="connsiteX42" fmla="*/ 167509 w 283143"/>
              <a:gd name="connsiteY42" fmla="*/ 234245 h 304071"/>
              <a:gd name="connsiteX43" fmla="*/ 118987 w 283143"/>
              <a:gd name="connsiteY43" fmla="*/ 234245 h 304071"/>
              <a:gd name="connsiteX44" fmla="*/ 118987 w 283143"/>
              <a:gd name="connsiteY44" fmla="*/ 245975 h 304071"/>
              <a:gd name="connsiteX45" fmla="*/ 124388 w 283143"/>
              <a:gd name="connsiteY45" fmla="*/ 248746 h 304071"/>
              <a:gd name="connsiteX46" fmla="*/ 133702 w 283143"/>
              <a:gd name="connsiteY46" fmla="*/ 252533 h 304071"/>
              <a:gd name="connsiteX47" fmla="*/ 107252 w 283143"/>
              <a:gd name="connsiteY47" fmla="*/ 238771 h 304071"/>
              <a:gd name="connsiteX48" fmla="*/ 107252 w 283143"/>
              <a:gd name="connsiteY48" fmla="*/ 196283 h 304071"/>
              <a:gd name="connsiteX49" fmla="*/ 97938 w 283143"/>
              <a:gd name="connsiteY49" fmla="*/ 231197 h 304071"/>
              <a:gd name="connsiteX50" fmla="*/ 97938 w 283143"/>
              <a:gd name="connsiteY50" fmla="*/ 231197 h 304071"/>
              <a:gd name="connsiteX51" fmla="*/ 101198 w 283143"/>
              <a:gd name="connsiteY51" fmla="*/ 233968 h 304071"/>
              <a:gd name="connsiteX52" fmla="*/ 179244 w 283143"/>
              <a:gd name="connsiteY52" fmla="*/ 238771 h 304071"/>
              <a:gd name="connsiteX53" fmla="*/ 185111 w 283143"/>
              <a:gd name="connsiteY53" fmla="*/ 234245 h 304071"/>
              <a:gd name="connsiteX54" fmla="*/ 188557 w 283143"/>
              <a:gd name="connsiteY54" fmla="*/ 231104 h 304071"/>
              <a:gd name="connsiteX55" fmla="*/ 188557 w 283143"/>
              <a:gd name="connsiteY55" fmla="*/ 231104 h 304071"/>
              <a:gd name="connsiteX56" fmla="*/ 179244 w 283143"/>
              <a:gd name="connsiteY56" fmla="*/ 194898 h 304071"/>
              <a:gd name="connsiteX57" fmla="*/ 167695 w 283143"/>
              <a:gd name="connsiteY57" fmla="*/ 223900 h 304071"/>
              <a:gd name="connsiteX58" fmla="*/ 167695 w 283143"/>
              <a:gd name="connsiteY58" fmla="*/ 177718 h 304071"/>
              <a:gd name="connsiteX59" fmla="*/ 168906 w 283143"/>
              <a:gd name="connsiteY59" fmla="*/ 173377 h 304071"/>
              <a:gd name="connsiteX60" fmla="*/ 177474 w 283143"/>
              <a:gd name="connsiteY60" fmla="*/ 167928 h 304071"/>
              <a:gd name="connsiteX61" fmla="*/ 183155 w 283143"/>
              <a:gd name="connsiteY61" fmla="*/ 170514 h 304071"/>
              <a:gd name="connsiteX62" fmla="*/ 186136 w 283143"/>
              <a:gd name="connsiteY62" fmla="*/ 174486 h 304071"/>
              <a:gd name="connsiteX63" fmla="*/ 186322 w 283143"/>
              <a:gd name="connsiteY63" fmla="*/ 175594 h 304071"/>
              <a:gd name="connsiteX64" fmla="*/ 197871 w 283143"/>
              <a:gd name="connsiteY64" fmla="*/ 221129 h 304071"/>
              <a:gd name="connsiteX65" fmla="*/ 202620 w 283143"/>
              <a:gd name="connsiteY65" fmla="*/ 215126 h 304071"/>
              <a:gd name="connsiteX66" fmla="*/ 203831 w 283143"/>
              <a:gd name="connsiteY66" fmla="*/ 213371 h 304071"/>
              <a:gd name="connsiteX67" fmla="*/ 202807 w 283143"/>
              <a:gd name="connsiteY67" fmla="*/ 210138 h 304071"/>
              <a:gd name="connsiteX68" fmla="*/ 190047 w 283143"/>
              <a:gd name="connsiteY68" fmla="*/ 159615 h 304071"/>
              <a:gd name="connsiteX69" fmla="*/ 190047 w 283143"/>
              <a:gd name="connsiteY69" fmla="*/ 159615 h 304071"/>
              <a:gd name="connsiteX70" fmla="*/ 183435 w 283143"/>
              <a:gd name="connsiteY70" fmla="*/ 148901 h 304071"/>
              <a:gd name="connsiteX71" fmla="*/ 158382 w 283143"/>
              <a:gd name="connsiteY71" fmla="*/ 138094 h 304071"/>
              <a:gd name="connsiteX72" fmla="*/ 151676 w 283143"/>
              <a:gd name="connsiteY72" fmla="*/ 149732 h 304071"/>
              <a:gd name="connsiteX73" fmla="*/ 149721 w 283143"/>
              <a:gd name="connsiteY73" fmla="*/ 152688 h 304071"/>
              <a:gd name="connsiteX74" fmla="*/ 138265 w 283143"/>
              <a:gd name="connsiteY74" fmla="*/ 153611 h 304071"/>
              <a:gd name="connsiteX75" fmla="*/ 132863 w 283143"/>
              <a:gd name="connsiteY75" fmla="*/ 144375 h 304071"/>
              <a:gd name="connsiteX76" fmla="*/ 129418 w 283143"/>
              <a:gd name="connsiteY76" fmla="*/ 138648 h 304071"/>
              <a:gd name="connsiteX77" fmla="*/ 129418 w 283143"/>
              <a:gd name="connsiteY77" fmla="*/ 138648 h 304071"/>
              <a:gd name="connsiteX78" fmla="*/ 129418 w 283143"/>
              <a:gd name="connsiteY78" fmla="*/ 138648 h 304071"/>
              <a:gd name="connsiteX79" fmla="*/ 129418 w 283143"/>
              <a:gd name="connsiteY79" fmla="*/ 138648 h 304071"/>
              <a:gd name="connsiteX80" fmla="*/ 103620 w 283143"/>
              <a:gd name="connsiteY80" fmla="*/ 148531 h 304071"/>
              <a:gd name="connsiteX81" fmla="*/ 97100 w 283143"/>
              <a:gd name="connsiteY81" fmla="*/ 159245 h 304071"/>
              <a:gd name="connsiteX82" fmla="*/ 97100 w 283143"/>
              <a:gd name="connsiteY82" fmla="*/ 159245 h 304071"/>
              <a:gd name="connsiteX83" fmla="*/ 83875 w 283143"/>
              <a:gd name="connsiteY83" fmla="*/ 210230 h 304071"/>
              <a:gd name="connsiteX84" fmla="*/ 82758 w 283143"/>
              <a:gd name="connsiteY84" fmla="*/ 214664 h 304071"/>
              <a:gd name="connsiteX85" fmla="*/ 82758 w 283143"/>
              <a:gd name="connsiteY85" fmla="*/ 215126 h 304071"/>
              <a:gd name="connsiteX86" fmla="*/ 88439 w 283143"/>
              <a:gd name="connsiteY86" fmla="*/ 221960 h 304071"/>
              <a:gd name="connsiteX87" fmla="*/ 88439 w 283143"/>
              <a:gd name="connsiteY87" fmla="*/ 221960 h 304071"/>
              <a:gd name="connsiteX88" fmla="*/ 100826 w 283143"/>
              <a:gd name="connsiteY88" fmla="*/ 175779 h 304071"/>
              <a:gd name="connsiteX89" fmla="*/ 100826 w 283143"/>
              <a:gd name="connsiteY89" fmla="*/ 174578 h 304071"/>
              <a:gd name="connsiteX90" fmla="*/ 103806 w 283143"/>
              <a:gd name="connsiteY90" fmla="*/ 170606 h 304071"/>
              <a:gd name="connsiteX91" fmla="*/ 109301 w 283143"/>
              <a:gd name="connsiteY91" fmla="*/ 168112 h 304071"/>
              <a:gd name="connsiteX92" fmla="*/ 117590 w 283143"/>
              <a:gd name="connsiteY92" fmla="*/ 173562 h 304071"/>
              <a:gd name="connsiteX93" fmla="*/ 118707 w 283143"/>
              <a:gd name="connsiteY93" fmla="*/ 177811 h 304071"/>
              <a:gd name="connsiteX94" fmla="*/ 118707 w 283143"/>
              <a:gd name="connsiteY94" fmla="*/ 223992 h 304071"/>
              <a:gd name="connsiteX95" fmla="*/ 73538 w 283143"/>
              <a:gd name="connsiteY95" fmla="*/ 201548 h 304071"/>
              <a:gd name="connsiteX96" fmla="*/ 85086 w 283143"/>
              <a:gd name="connsiteY96" fmla="*/ 157121 h 304071"/>
              <a:gd name="connsiteX97" fmla="*/ 86576 w 283143"/>
              <a:gd name="connsiteY97" fmla="*/ 151764 h 304071"/>
              <a:gd name="connsiteX98" fmla="*/ 98777 w 283143"/>
              <a:gd name="connsiteY98" fmla="*/ 138187 h 304071"/>
              <a:gd name="connsiteX99" fmla="*/ 127741 w 283143"/>
              <a:gd name="connsiteY99" fmla="*/ 127103 h 304071"/>
              <a:gd name="connsiteX100" fmla="*/ 125320 w 283143"/>
              <a:gd name="connsiteY100" fmla="*/ 125810 h 304071"/>
              <a:gd name="connsiteX101" fmla="*/ 116849 w 283143"/>
              <a:gd name="connsiteY101" fmla="*/ 82865 h 304071"/>
              <a:gd name="connsiteX102" fmla="*/ 160152 w 283143"/>
              <a:gd name="connsiteY102" fmla="*/ 74465 h 304071"/>
              <a:gd name="connsiteX103" fmla="*/ 168622 w 283143"/>
              <a:gd name="connsiteY103" fmla="*/ 117409 h 304071"/>
              <a:gd name="connsiteX104" fmla="*/ 160152 w 283143"/>
              <a:gd name="connsiteY104" fmla="*/ 125810 h 304071"/>
              <a:gd name="connsiteX105" fmla="*/ 159127 w 283143"/>
              <a:gd name="connsiteY105" fmla="*/ 125810 h 304071"/>
              <a:gd name="connsiteX106" fmla="*/ 187719 w 283143"/>
              <a:gd name="connsiteY106" fmla="*/ 137725 h 304071"/>
              <a:gd name="connsiteX107" fmla="*/ 199826 w 283143"/>
              <a:gd name="connsiteY107" fmla="*/ 151302 h 304071"/>
              <a:gd name="connsiteX108" fmla="*/ 201316 w 283143"/>
              <a:gd name="connsiteY108" fmla="*/ 156659 h 304071"/>
              <a:gd name="connsiteX109" fmla="*/ 212399 w 283143"/>
              <a:gd name="connsiteY109" fmla="*/ 199793 h 304071"/>
              <a:gd name="connsiteX110" fmla="*/ 216311 w 283143"/>
              <a:gd name="connsiteY110" fmla="*/ 191942 h 304071"/>
              <a:gd name="connsiteX111" fmla="*/ 232889 w 283143"/>
              <a:gd name="connsiteY111" fmla="*/ 135416 h 304071"/>
              <a:gd name="connsiteX112" fmla="*/ 236521 w 283143"/>
              <a:gd name="connsiteY112" fmla="*/ 112232 h 304071"/>
              <a:gd name="connsiteX113" fmla="*/ 229443 w 283143"/>
              <a:gd name="connsiteY113" fmla="*/ 106875 h 304071"/>
              <a:gd name="connsiteX114" fmla="*/ 187812 w 283143"/>
              <a:gd name="connsiteY114" fmla="*/ 54228 h 304071"/>
              <a:gd name="connsiteX115" fmla="*/ 186322 w 283143"/>
              <a:gd name="connsiteY115" fmla="*/ 49148 h 304071"/>
              <a:gd name="connsiteX116" fmla="*/ 184459 w 283143"/>
              <a:gd name="connsiteY116" fmla="*/ 49148 h 304071"/>
              <a:gd name="connsiteX117" fmla="*/ 142642 w 283143"/>
              <a:gd name="connsiteY117" fmla="*/ 53212 h 304071"/>
              <a:gd name="connsiteX118" fmla="*/ 105948 w 283143"/>
              <a:gd name="connsiteY118" fmla="*/ 50256 h 304071"/>
              <a:gd name="connsiteX119" fmla="*/ 97845 w 283143"/>
              <a:gd name="connsiteY119" fmla="*/ 48779 h 304071"/>
              <a:gd name="connsiteX120" fmla="*/ 95517 w 283143"/>
              <a:gd name="connsiteY120" fmla="*/ 53859 h 304071"/>
              <a:gd name="connsiteX121" fmla="*/ 53886 w 283143"/>
              <a:gd name="connsiteY121" fmla="*/ 106506 h 304071"/>
              <a:gd name="connsiteX122" fmla="*/ 46622 w 283143"/>
              <a:gd name="connsiteY122" fmla="*/ 112232 h 304071"/>
              <a:gd name="connsiteX123" fmla="*/ 50440 w 283143"/>
              <a:gd name="connsiteY123" fmla="*/ 135323 h 304071"/>
              <a:gd name="connsiteX124" fmla="*/ 72979 w 283143"/>
              <a:gd name="connsiteY124" fmla="*/ 199978 h 304071"/>
              <a:gd name="connsiteX125" fmla="*/ 143388 w 283143"/>
              <a:gd name="connsiteY125" fmla="*/ 139942 h 304071"/>
              <a:gd name="connsiteX126" fmla="*/ 145343 w 283143"/>
              <a:gd name="connsiteY126" fmla="*/ 136801 h 304071"/>
              <a:gd name="connsiteX127" fmla="*/ 141804 w 283143"/>
              <a:gd name="connsiteY127" fmla="*/ 136801 h 304071"/>
              <a:gd name="connsiteX128" fmla="*/ 142736 w 283143"/>
              <a:gd name="connsiteY128" fmla="*/ 118975 h 304071"/>
              <a:gd name="connsiteX129" fmla="*/ 161827 w 283143"/>
              <a:gd name="connsiteY129" fmla="*/ 99672 h 304071"/>
              <a:gd name="connsiteX130" fmla="*/ 142363 w 283143"/>
              <a:gd name="connsiteY130" fmla="*/ 80738 h 304071"/>
              <a:gd name="connsiteX131" fmla="*/ 123271 w 283143"/>
              <a:gd name="connsiteY131" fmla="*/ 99856 h 304071"/>
              <a:gd name="connsiteX132" fmla="*/ 142735 w 283143"/>
              <a:gd name="connsiteY132" fmla="*/ 118975 h 304071"/>
              <a:gd name="connsiteX133" fmla="*/ 142736 w 283143"/>
              <a:gd name="connsiteY133" fmla="*/ 118975 h 30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283143" h="304071">
                <a:moveTo>
                  <a:pt x="142456" y="304072"/>
                </a:moveTo>
                <a:cubicBezTo>
                  <a:pt x="46622" y="277840"/>
                  <a:pt x="13001" y="194067"/>
                  <a:pt x="55" y="96346"/>
                </a:cubicBezTo>
                <a:cubicBezTo>
                  <a:pt x="-255" y="94099"/>
                  <a:pt x="758" y="91874"/>
                  <a:pt x="2663" y="90619"/>
                </a:cubicBezTo>
                <a:cubicBezTo>
                  <a:pt x="33978" y="69091"/>
                  <a:pt x="58207" y="38895"/>
                  <a:pt x="72327" y="3797"/>
                </a:cubicBezTo>
                <a:cubicBezTo>
                  <a:pt x="73453" y="1150"/>
                  <a:pt x="76269" y="-380"/>
                  <a:pt x="79126" y="103"/>
                </a:cubicBezTo>
                <a:cubicBezTo>
                  <a:pt x="99880" y="4723"/>
                  <a:pt x="121092" y="7016"/>
                  <a:pt x="142363" y="6938"/>
                </a:cubicBezTo>
                <a:cubicBezTo>
                  <a:pt x="163142" y="7014"/>
                  <a:pt x="183860" y="4720"/>
                  <a:pt x="204110" y="103"/>
                </a:cubicBezTo>
                <a:cubicBezTo>
                  <a:pt x="206923" y="-419"/>
                  <a:pt x="209720" y="1084"/>
                  <a:pt x="210816" y="3705"/>
                </a:cubicBezTo>
                <a:cubicBezTo>
                  <a:pt x="225009" y="38787"/>
                  <a:pt x="249262" y="68972"/>
                  <a:pt x="280573" y="90527"/>
                </a:cubicBezTo>
                <a:cubicBezTo>
                  <a:pt x="282425" y="91819"/>
                  <a:pt x="283395" y="94028"/>
                  <a:pt x="283088" y="96253"/>
                </a:cubicBezTo>
                <a:cubicBezTo>
                  <a:pt x="270142" y="194067"/>
                  <a:pt x="242202" y="277748"/>
                  <a:pt x="145716" y="304072"/>
                </a:cubicBezTo>
                <a:close/>
                <a:moveTo>
                  <a:pt x="144039" y="291972"/>
                </a:moveTo>
                <a:lnTo>
                  <a:pt x="158382" y="287354"/>
                </a:lnTo>
                <a:cubicBezTo>
                  <a:pt x="224041" y="262508"/>
                  <a:pt x="251515" y="204227"/>
                  <a:pt x="265485" y="130336"/>
                </a:cubicBezTo>
                <a:lnTo>
                  <a:pt x="270142" y="98193"/>
                </a:lnTo>
                <a:lnTo>
                  <a:pt x="259711" y="90435"/>
                </a:lnTo>
                <a:cubicBezTo>
                  <a:pt x="236531" y="71592"/>
                  <a:pt x="217832" y="47907"/>
                  <a:pt x="204949" y="21069"/>
                </a:cubicBezTo>
                <a:lnTo>
                  <a:pt x="201223" y="12941"/>
                </a:lnTo>
                <a:lnTo>
                  <a:pt x="197219" y="13773"/>
                </a:lnTo>
                <a:cubicBezTo>
                  <a:pt x="179060" y="17542"/>
                  <a:pt x="160541" y="19338"/>
                  <a:pt x="141991" y="19130"/>
                </a:cubicBezTo>
                <a:cubicBezTo>
                  <a:pt x="125760" y="19372"/>
                  <a:pt x="109543" y="18073"/>
                  <a:pt x="93561" y="15251"/>
                </a:cubicBezTo>
                <a:lnTo>
                  <a:pt x="81640" y="12941"/>
                </a:lnTo>
                <a:lnTo>
                  <a:pt x="77915" y="21069"/>
                </a:lnTo>
                <a:cubicBezTo>
                  <a:pt x="64994" y="47910"/>
                  <a:pt x="46264" y="71594"/>
                  <a:pt x="23059" y="90435"/>
                </a:cubicBezTo>
                <a:lnTo>
                  <a:pt x="12721" y="98193"/>
                </a:lnTo>
                <a:lnTo>
                  <a:pt x="17937" y="130059"/>
                </a:lnTo>
                <a:cubicBezTo>
                  <a:pt x="32745" y="203950"/>
                  <a:pt x="63572" y="262416"/>
                  <a:pt x="129697" y="287077"/>
                </a:cubicBezTo>
                <a:close/>
                <a:moveTo>
                  <a:pt x="141804" y="267958"/>
                </a:moveTo>
                <a:cubicBezTo>
                  <a:pt x="68788" y="247915"/>
                  <a:pt x="43362" y="184091"/>
                  <a:pt x="33676" y="110385"/>
                </a:cubicBezTo>
                <a:cubicBezTo>
                  <a:pt x="33369" y="108160"/>
                  <a:pt x="34339" y="105951"/>
                  <a:pt x="36191" y="104659"/>
                </a:cubicBezTo>
                <a:cubicBezTo>
                  <a:pt x="59511" y="88605"/>
                  <a:pt x="77578" y="66128"/>
                  <a:pt x="88159" y="40004"/>
                </a:cubicBezTo>
                <a:cubicBezTo>
                  <a:pt x="89226" y="37357"/>
                  <a:pt x="92046" y="35842"/>
                  <a:pt x="94865" y="36402"/>
                </a:cubicBezTo>
                <a:cubicBezTo>
                  <a:pt x="110393" y="39850"/>
                  <a:pt x="126264" y="41554"/>
                  <a:pt x="142177" y="41482"/>
                </a:cubicBezTo>
                <a:cubicBezTo>
                  <a:pt x="157848" y="41636"/>
                  <a:pt x="173481" y="39931"/>
                  <a:pt x="188743" y="36402"/>
                </a:cubicBezTo>
                <a:cubicBezTo>
                  <a:pt x="191587" y="35832"/>
                  <a:pt x="194439" y="37343"/>
                  <a:pt x="195542" y="40004"/>
                </a:cubicBezTo>
                <a:cubicBezTo>
                  <a:pt x="206124" y="66128"/>
                  <a:pt x="224191" y="88605"/>
                  <a:pt x="247511" y="104659"/>
                </a:cubicBezTo>
                <a:cubicBezTo>
                  <a:pt x="249363" y="105951"/>
                  <a:pt x="250333" y="108160"/>
                  <a:pt x="250025" y="110385"/>
                </a:cubicBezTo>
                <a:cubicBezTo>
                  <a:pt x="240712" y="184276"/>
                  <a:pt x="218826" y="247822"/>
                  <a:pt x="145530" y="267958"/>
                </a:cubicBezTo>
                <a:close/>
                <a:moveTo>
                  <a:pt x="143481" y="255766"/>
                </a:moveTo>
                <a:lnTo>
                  <a:pt x="153632" y="252533"/>
                </a:lnTo>
                <a:cubicBezTo>
                  <a:pt x="156612" y="251332"/>
                  <a:pt x="159593" y="250131"/>
                  <a:pt x="162387" y="248746"/>
                </a:cubicBezTo>
                <a:lnTo>
                  <a:pt x="167509" y="246067"/>
                </a:lnTo>
                <a:lnTo>
                  <a:pt x="167509" y="234245"/>
                </a:lnTo>
                <a:lnTo>
                  <a:pt x="118987" y="234245"/>
                </a:lnTo>
                <a:lnTo>
                  <a:pt x="118987" y="245975"/>
                </a:lnTo>
                <a:lnTo>
                  <a:pt x="124388" y="248746"/>
                </a:lnTo>
                <a:cubicBezTo>
                  <a:pt x="127182" y="250131"/>
                  <a:pt x="130163" y="251332"/>
                  <a:pt x="133702" y="252533"/>
                </a:cubicBezTo>
                <a:close/>
                <a:moveTo>
                  <a:pt x="107252" y="238771"/>
                </a:moveTo>
                <a:lnTo>
                  <a:pt x="107252" y="196283"/>
                </a:lnTo>
                <a:lnTo>
                  <a:pt x="97938" y="231197"/>
                </a:lnTo>
                <a:lnTo>
                  <a:pt x="97938" y="231197"/>
                </a:lnTo>
                <a:lnTo>
                  <a:pt x="101198" y="233968"/>
                </a:lnTo>
                <a:close/>
                <a:moveTo>
                  <a:pt x="179244" y="238771"/>
                </a:moveTo>
                <a:lnTo>
                  <a:pt x="185111" y="234245"/>
                </a:lnTo>
                <a:lnTo>
                  <a:pt x="188557" y="231104"/>
                </a:lnTo>
                <a:lnTo>
                  <a:pt x="188557" y="231104"/>
                </a:lnTo>
                <a:lnTo>
                  <a:pt x="179244" y="194898"/>
                </a:lnTo>
                <a:close/>
                <a:moveTo>
                  <a:pt x="167695" y="223900"/>
                </a:moveTo>
                <a:lnTo>
                  <a:pt x="167695" y="177718"/>
                </a:lnTo>
                <a:cubicBezTo>
                  <a:pt x="167843" y="176213"/>
                  <a:pt x="168253" y="174744"/>
                  <a:pt x="168906" y="173377"/>
                </a:cubicBezTo>
                <a:cubicBezTo>
                  <a:pt x="170294" y="169931"/>
                  <a:pt x="173737" y="167742"/>
                  <a:pt x="177474" y="167928"/>
                </a:cubicBezTo>
                <a:cubicBezTo>
                  <a:pt x="179602" y="168150"/>
                  <a:pt x="181598" y="169059"/>
                  <a:pt x="183155" y="170514"/>
                </a:cubicBezTo>
                <a:cubicBezTo>
                  <a:pt x="184380" y="171651"/>
                  <a:pt x="185389" y="172996"/>
                  <a:pt x="186136" y="174486"/>
                </a:cubicBezTo>
                <a:cubicBezTo>
                  <a:pt x="186263" y="174841"/>
                  <a:pt x="186326" y="175216"/>
                  <a:pt x="186322" y="175594"/>
                </a:cubicBezTo>
                <a:lnTo>
                  <a:pt x="197871" y="221129"/>
                </a:lnTo>
                <a:lnTo>
                  <a:pt x="202620" y="215126"/>
                </a:lnTo>
                <a:lnTo>
                  <a:pt x="203831" y="213371"/>
                </a:lnTo>
                <a:lnTo>
                  <a:pt x="202807" y="210138"/>
                </a:lnTo>
                <a:lnTo>
                  <a:pt x="190047" y="159615"/>
                </a:lnTo>
                <a:lnTo>
                  <a:pt x="190047" y="159615"/>
                </a:lnTo>
                <a:cubicBezTo>
                  <a:pt x="188743" y="153334"/>
                  <a:pt x="186229" y="150379"/>
                  <a:pt x="183435" y="148901"/>
                </a:cubicBezTo>
                <a:lnTo>
                  <a:pt x="158382" y="138094"/>
                </a:lnTo>
                <a:lnTo>
                  <a:pt x="151676" y="149732"/>
                </a:lnTo>
                <a:lnTo>
                  <a:pt x="149721" y="152688"/>
                </a:lnTo>
                <a:cubicBezTo>
                  <a:pt x="146368" y="156936"/>
                  <a:pt x="140407" y="157583"/>
                  <a:pt x="138265" y="153611"/>
                </a:cubicBezTo>
                <a:lnTo>
                  <a:pt x="132863" y="144375"/>
                </a:lnTo>
                <a:lnTo>
                  <a:pt x="129418" y="138648"/>
                </a:lnTo>
                <a:lnTo>
                  <a:pt x="129418" y="138648"/>
                </a:lnTo>
                <a:lnTo>
                  <a:pt x="129418" y="138648"/>
                </a:lnTo>
                <a:lnTo>
                  <a:pt x="129418" y="138648"/>
                </a:lnTo>
                <a:lnTo>
                  <a:pt x="103620" y="148531"/>
                </a:lnTo>
                <a:cubicBezTo>
                  <a:pt x="100826" y="149640"/>
                  <a:pt x="98311" y="152965"/>
                  <a:pt x="97100" y="159245"/>
                </a:cubicBezTo>
                <a:cubicBezTo>
                  <a:pt x="97100" y="159245"/>
                  <a:pt x="97100" y="159245"/>
                  <a:pt x="97100" y="159245"/>
                </a:cubicBezTo>
                <a:lnTo>
                  <a:pt x="83875" y="210230"/>
                </a:lnTo>
                <a:lnTo>
                  <a:pt x="82758" y="214664"/>
                </a:lnTo>
                <a:lnTo>
                  <a:pt x="82758" y="215126"/>
                </a:lnTo>
                <a:cubicBezTo>
                  <a:pt x="84620" y="217435"/>
                  <a:pt x="86483" y="219744"/>
                  <a:pt x="88439" y="221960"/>
                </a:cubicBezTo>
                <a:lnTo>
                  <a:pt x="88439" y="221960"/>
                </a:lnTo>
                <a:lnTo>
                  <a:pt x="100826" y="175779"/>
                </a:lnTo>
                <a:cubicBezTo>
                  <a:pt x="100750" y="175382"/>
                  <a:pt x="100750" y="174975"/>
                  <a:pt x="100826" y="174578"/>
                </a:cubicBezTo>
                <a:cubicBezTo>
                  <a:pt x="101539" y="173068"/>
                  <a:pt x="102553" y="171718"/>
                  <a:pt x="103806" y="170606"/>
                </a:cubicBezTo>
                <a:cubicBezTo>
                  <a:pt x="105256" y="169119"/>
                  <a:pt x="107218" y="168228"/>
                  <a:pt x="109301" y="168112"/>
                </a:cubicBezTo>
                <a:cubicBezTo>
                  <a:pt x="112995" y="167836"/>
                  <a:pt x="116408" y="170080"/>
                  <a:pt x="117590" y="173562"/>
                </a:cubicBezTo>
                <a:cubicBezTo>
                  <a:pt x="118168" y="174917"/>
                  <a:pt x="118545" y="176348"/>
                  <a:pt x="118707" y="177811"/>
                </a:cubicBezTo>
                <a:lnTo>
                  <a:pt x="118707" y="223992"/>
                </a:lnTo>
                <a:close/>
                <a:moveTo>
                  <a:pt x="73538" y="201548"/>
                </a:moveTo>
                <a:lnTo>
                  <a:pt x="85086" y="157121"/>
                </a:lnTo>
                <a:lnTo>
                  <a:pt x="86576" y="151764"/>
                </a:lnTo>
                <a:cubicBezTo>
                  <a:pt x="88443" y="145685"/>
                  <a:pt x="92902" y="140723"/>
                  <a:pt x="98777" y="138187"/>
                </a:cubicBezTo>
                <a:lnTo>
                  <a:pt x="127741" y="127103"/>
                </a:lnTo>
                <a:lnTo>
                  <a:pt x="125320" y="125810"/>
                </a:lnTo>
                <a:cubicBezTo>
                  <a:pt x="111023" y="116271"/>
                  <a:pt x="107231" y="97044"/>
                  <a:pt x="116849" y="82865"/>
                </a:cubicBezTo>
                <a:cubicBezTo>
                  <a:pt x="126468" y="68687"/>
                  <a:pt x="145855" y="64926"/>
                  <a:pt x="160152" y="74465"/>
                </a:cubicBezTo>
                <a:cubicBezTo>
                  <a:pt x="174448" y="84004"/>
                  <a:pt x="178241" y="103231"/>
                  <a:pt x="168622" y="117409"/>
                </a:cubicBezTo>
                <a:cubicBezTo>
                  <a:pt x="166372" y="120726"/>
                  <a:pt x="163496" y="123579"/>
                  <a:pt x="160152" y="125810"/>
                </a:cubicBezTo>
                <a:lnTo>
                  <a:pt x="159127" y="125810"/>
                </a:lnTo>
                <a:lnTo>
                  <a:pt x="187719" y="137725"/>
                </a:lnTo>
                <a:cubicBezTo>
                  <a:pt x="193566" y="140273"/>
                  <a:pt x="197991" y="145236"/>
                  <a:pt x="199826" y="151302"/>
                </a:cubicBezTo>
                <a:lnTo>
                  <a:pt x="201316" y="156659"/>
                </a:lnTo>
                <a:lnTo>
                  <a:pt x="212399" y="199793"/>
                </a:lnTo>
                <a:lnTo>
                  <a:pt x="216311" y="191942"/>
                </a:lnTo>
                <a:cubicBezTo>
                  <a:pt x="224147" y="173843"/>
                  <a:pt x="229715" y="154859"/>
                  <a:pt x="232889" y="135416"/>
                </a:cubicBezTo>
                <a:lnTo>
                  <a:pt x="236521" y="112232"/>
                </a:lnTo>
                <a:lnTo>
                  <a:pt x="229443" y="106875"/>
                </a:lnTo>
                <a:cubicBezTo>
                  <a:pt x="211823" y="92584"/>
                  <a:pt x="197607" y="74606"/>
                  <a:pt x="187812" y="54228"/>
                </a:cubicBezTo>
                <a:lnTo>
                  <a:pt x="186322" y="49148"/>
                </a:lnTo>
                <a:lnTo>
                  <a:pt x="184459" y="49148"/>
                </a:lnTo>
                <a:cubicBezTo>
                  <a:pt x="170718" y="52053"/>
                  <a:pt x="156691" y="53416"/>
                  <a:pt x="142642" y="53212"/>
                </a:cubicBezTo>
                <a:cubicBezTo>
                  <a:pt x="130345" y="53368"/>
                  <a:pt x="118059" y="52378"/>
                  <a:pt x="105948" y="50256"/>
                </a:cubicBezTo>
                <a:lnTo>
                  <a:pt x="97845" y="48779"/>
                </a:lnTo>
                <a:lnTo>
                  <a:pt x="95517" y="53859"/>
                </a:lnTo>
                <a:cubicBezTo>
                  <a:pt x="85691" y="74217"/>
                  <a:pt x="71480" y="92189"/>
                  <a:pt x="53886" y="106506"/>
                </a:cubicBezTo>
                <a:lnTo>
                  <a:pt x="46622" y="112232"/>
                </a:lnTo>
                <a:lnTo>
                  <a:pt x="50440" y="135323"/>
                </a:lnTo>
                <a:cubicBezTo>
                  <a:pt x="54483" y="157915"/>
                  <a:pt x="62089" y="179734"/>
                  <a:pt x="72979" y="199978"/>
                </a:cubicBezTo>
                <a:close/>
                <a:moveTo>
                  <a:pt x="143388" y="139942"/>
                </a:moveTo>
                <a:lnTo>
                  <a:pt x="145343" y="136801"/>
                </a:lnTo>
                <a:lnTo>
                  <a:pt x="141804" y="136801"/>
                </a:lnTo>
                <a:close/>
                <a:moveTo>
                  <a:pt x="142736" y="118975"/>
                </a:moveTo>
                <a:cubicBezTo>
                  <a:pt x="153382" y="118873"/>
                  <a:pt x="161930" y="110231"/>
                  <a:pt x="161827" y="99672"/>
                </a:cubicBezTo>
                <a:cubicBezTo>
                  <a:pt x="161724" y="89113"/>
                  <a:pt x="153010" y="80636"/>
                  <a:pt x="142363" y="80738"/>
                </a:cubicBezTo>
                <a:cubicBezTo>
                  <a:pt x="131789" y="80840"/>
                  <a:pt x="123271" y="89369"/>
                  <a:pt x="123271" y="99856"/>
                </a:cubicBezTo>
                <a:cubicBezTo>
                  <a:pt x="123322" y="110466"/>
                  <a:pt x="132037" y="119026"/>
                  <a:pt x="142735" y="118975"/>
                </a:cubicBezTo>
                <a:cubicBezTo>
                  <a:pt x="142735" y="118975"/>
                  <a:pt x="142735" y="118975"/>
                  <a:pt x="142736" y="118975"/>
                </a:cubicBezTo>
                <a:close/>
              </a:path>
            </a:pathLst>
          </a:custGeom>
          <a:solidFill>
            <a:schemeClr val="accent1"/>
          </a:solidFill>
          <a:ln w="9208" cap="flat">
            <a:noFill/>
            <a:prstDash val="solid"/>
            <a:miter/>
          </a:ln>
        </p:spPr>
        <p:txBody>
          <a:bodyPr rtlCol="0" anchor="ctr"/>
          <a:lstStyle/>
          <a:p>
            <a:endParaRPr lang="en-US"/>
          </a:p>
        </p:txBody>
      </p:sp>
      <p:sp>
        <p:nvSpPr>
          <p:cNvPr id="1000" name="Graphic 650">
            <a:extLst>
              <a:ext uri="{FF2B5EF4-FFF2-40B4-BE49-F238E27FC236}">
                <a16:creationId xmlns:a16="http://schemas.microsoft.com/office/drawing/2014/main" id="{6B6066B8-2880-A346-9028-69B85DDA7981}"/>
              </a:ext>
            </a:extLst>
          </p:cNvPr>
          <p:cNvSpPr/>
          <p:nvPr userDrawn="1"/>
        </p:nvSpPr>
        <p:spPr>
          <a:xfrm>
            <a:off x="7903763" y="1874593"/>
            <a:ext cx="277434" cy="258013"/>
          </a:xfrm>
          <a:custGeom>
            <a:avLst/>
            <a:gdLst>
              <a:gd name="connsiteX0" fmla="*/ 333967 w 369265"/>
              <a:gd name="connsiteY0" fmla="*/ 343414 h 343414"/>
              <a:gd name="connsiteX1" fmla="*/ 319235 w 369265"/>
              <a:gd name="connsiteY1" fmla="*/ 339985 h 343414"/>
              <a:gd name="connsiteX2" fmla="*/ 317441 w 369265"/>
              <a:gd name="connsiteY2" fmla="*/ 338842 h 343414"/>
              <a:gd name="connsiteX3" fmla="*/ 202229 w 369265"/>
              <a:gd name="connsiteY3" fmla="*/ 234067 h 343414"/>
              <a:gd name="connsiteX4" fmla="*/ 199679 w 369265"/>
              <a:gd name="connsiteY4" fmla="*/ 235972 h 343414"/>
              <a:gd name="connsiteX5" fmla="*/ 21991 w 369265"/>
              <a:gd name="connsiteY5" fmla="*/ 201401 h 343414"/>
              <a:gd name="connsiteX6" fmla="*/ 56268 w 369265"/>
              <a:gd name="connsiteY6" fmla="*/ 22181 h 343414"/>
              <a:gd name="connsiteX7" fmla="*/ 233956 w 369265"/>
              <a:gd name="connsiteY7" fmla="*/ 56753 h 343414"/>
              <a:gd name="connsiteX8" fmla="*/ 246047 w 369265"/>
              <a:gd name="connsiteY8" fmla="*/ 178822 h 343414"/>
              <a:gd name="connsiteX9" fmla="*/ 243403 w 369265"/>
              <a:gd name="connsiteY9" fmla="*/ 184347 h 343414"/>
              <a:gd name="connsiteX10" fmla="*/ 243403 w 369265"/>
              <a:gd name="connsiteY10" fmla="*/ 184347 h 343414"/>
              <a:gd name="connsiteX11" fmla="*/ 356726 w 369265"/>
              <a:gd name="connsiteY11" fmla="*/ 283312 h 343414"/>
              <a:gd name="connsiteX12" fmla="*/ 357198 w 369265"/>
              <a:gd name="connsiteY12" fmla="*/ 283788 h 343414"/>
              <a:gd name="connsiteX13" fmla="*/ 338311 w 369265"/>
              <a:gd name="connsiteY13" fmla="*/ 342557 h 343414"/>
              <a:gd name="connsiteX14" fmla="*/ 333967 w 369265"/>
              <a:gd name="connsiteY14" fmla="*/ 343414 h 343414"/>
              <a:gd name="connsiteX15" fmla="*/ 336139 w 369265"/>
              <a:gd name="connsiteY15" fmla="*/ 330460 h 343414"/>
              <a:gd name="connsiteX16" fmla="*/ 351060 w 369265"/>
              <a:gd name="connsiteY16" fmla="*/ 297599 h 343414"/>
              <a:gd name="connsiteX17" fmla="*/ 347755 w 369265"/>
              <a:gd name="connsiteY17" fmla="*/ 293694 h 343414"/>
              <a:gd name="connsiteX18" fmla="*/ 331984 w 369265"/>
              <a:gd name="connsiteY18" fmla="*/ 279883 h 343414"/>
              <a:gd name="connsiteX19" fmla="*/ 304786 w 369265"/>
              <a:gd name="connsiteY19" fmla="*/ 309696 h 343414"/>
              <a:gd name="connsiteX20" fmla="*/ 325184 w 369265"/>
              <a:gd name="connsiteY20" fmla="*/ 328174 h 343414"/>
              <a:gd name="connsiteX21" fmla="*/ 328773 w 369265"/>
              <a:gd name="connsiteY21" fmla="*/ 329413 h 343414"/>
              <a:gd name="connsiteX22" fmla="*/ 336139 w 369265"/>
              <a:gd name="connsiteY22" fmla="*/ 330461 h 343414"/>
              <a:gd name="connsiteX23" fmla="*/ 295154 w 369265"/>
              <a:gd name="connsiteY23" fmla="*/ 301028 h 343414"/>
              <a:gd name="connsiteX24" fmla="*/ 322257 w 369265"/>
              <a:gd name="connsiteY24" fmla="*/ 271310 h 343414"/>
              <a:gd name="connsiteX25" fmla="*/ 268145 w 369265"/>
              <a:gd name="connsiteY25" fmla="*/ 223685 h 343414"/>
              <a:gd name="connsiteX26" fmla="*/ 241892 w 369265"/>
              <a:gd name="connsiteY26" fmla="*/ 252260 h 343414"/>
              <a:gd name="connsiteX27" fmla="*/ 128097 w 369265"/>
              <a:gd name="connsiteY27" fmla="*/ 245212 h 343414"/>
              <a:gd name="connsiteX28" fmla="*/ 243214 w 369265"/>
              <a:gd name="connsiteY28" fmla="*/ 129102 h 343414"/>
              <a:gd name="connsiteX29" fmla="*/ 128097 w 369265"/>
              <a:gd name="connsiteY29" fmla="*/ 12992 h 343414"/>
              <a:gd name="connsiteX30" fmla="*/ 12979 w 369265"/>
              <a:gd name="connsiteY30" fmla="*/ 129102 h 343414"/>
              <a:gd name="connsiteX31" fmla="*/ 12979 w 369265"/>
              <a:gd name="connsiteY31" fmla="*/ 129197 h 343414"/>
              <a:gd name="connsiteX32" fmla="*/ 128002 w 369265"/>
              <a:gd name="connsiteY32" fmla="*/ 245212 h 343414"/>
              <a:gd name="connsiteX33" fmla="*/ 128097 w 369265"/>
              <a:gd name="connsiteY33" fmla="*/ 245212 h 343414"/>
              <a:gd name="connsiteX34" fmla="*/ 231976 w 369265"/>
              <a:gd name="connsiteY34" fmla="*/ 243878 h 343414"/>
              <a:gd name="connsiteX35" fmla="*/ 258041 w 369265"/>
              <a:gd name="connsiteY35" fmla="*/ 215303 h 343414"/>
              <a:gd name="connsiteX36" fmla="*/ 236792 w 369265"/>
              <a:gd name="connsiteY36" fmla="*/ 196253 h 343414"/>
              <a:gd name="connsiteX37" fmla="*/ 233959 w 369265"/>
              <a:gd name="connsiteY37" fmla="*/ 201016 h 343414"/>
              <a:gd name="connsiteX38" fmla="*/ 218377 w 369265"/>
              <a:gd name="connsiteY38" fmla="*/ 220066 h 343414"/>
              <a:gd name="connsiteX39" fmla="*/ 212239 w 369265"/>
              <a:gd name="connsiteY39" fmla="*/ 225590 h 343414"/>
              <a:gd name="connsiteX40" fmla="*/ 128097 w 369265"/>
              <a:gd name="connsiteY40" fmla="*/ 231210 h 343414"/>
              <a:gd name="connsiteX41" fmla="*/ 26956 w 369265"/>
              <a:gd name="connsiteY41" fmla="*/ 129197 h 343414"/>
              <a:gd name="connsiteX42" fmla="*/ 128097 w 369265"/>
              <a:gd name="connsiteY42" fmla="*/ 27184 h 343414"/>
              <a:gd name="connsiteX43" fmla="*/ 229238 w 369265"/>
              <a:gd name="connsiteY43" fmla="*/ 129197 h 343414"/>
              <a:gd name="connsiteX44" fmla="*/ 128097 w 369265"/>
              <a:gd name="connsiteY44" fmla="*/ 231210 h 343414"/>
              <a:gd name="connsiteX45" fmla="*/ 128097 w 369265"/>
              <a:gd name="connsiteY45" fmla="*/ 218065 h 343414"/>
              <a:gd name="connsiteX46" fmla="*/ 145851 w 369265"/>
              <a:gd name="connsiteY46" fmla="*/ 216256 h 343414"/>
              <a:gd name="connsiteX47" fmla="*/ 153689 w 369265"/>
              <a:gd name="connsiteY47" fmla="*/ 214255 h 343414"/>
              <a:gd name="connsiteX48" fmla="*/ 153689 w 369265"/>
              <a:gd name="connsiteY48" fmla="*/ 173965 h 343414"/>
              <a:gd name="connsiteX49" fmla="*/ 154917 w 369265"/>
              <a:gd name="connsiteY49" fmla="*/ 169297 h 343414"/>
              <a:gd name="connsiteX50" fmla="*/ 164360 w 369265"/>
              <a:gd name="connsiteY50" fmla="*/ 163392 h 343414"/>
              <a:gd name="connsiteX51" fmla="*/ 170404 w 369265"/>
              <a:gd name="connsiteY51" fmla="*/ 166154 h 343414"/>
              <a:gd name="connsiteX52" fmla="*/ 173709 w 369265"/>
              <a:gd name="connsiteY52" fmla="*/ 170440 h 343414"/>
              <a:gd name="connsiteX53" fmla="*/ 174276 w 369265"/>
              <a:gd name="connsiteY53" fmla="*/ 171869 h 343414"/>
              <a:gd name="connsiteX54" fmla="*/ 181264 w 369265"/>
              <a:gd name="connsiteY54" fmla="*/ 200063 h 343414"/>
              <a:gd name="connsiteX55" fmla="*/ 184097 w 369265"/>
              <a:gd name="connsiteY55" fmla="*/ 197872 h 343414"/>
              <a:gd name="connsiteX56" fmla="*/ 187969 w 369265"/>
              <a:gd name="connsiteY56" fmla="*/ 194348 h 343414"/>
              <a:gd name="connsiteX57" fmla="*/ 177959 w 369265"/>
              <a:gd name="connsiteY57" fmla="*/ 154343 h 343414"/>
              <a:gd name="connsiteX58" fmla="*/ 177959 w 369265"/>
              <a:gd name="connsiteY58" fmla="*/ 154343 h 343414"/>
              <a:gd name="connsiteX59" fmla="*/ 170876 w 369265"/>
              <a:gd name="connsiteY59" fmla="*/ 142532 h 343414"/>
              <a:gd name="connsiteX60" fmla="*/ 143679 w 369265"/>
              <a:gd name="connsiteY60" fmla="*/ 131102 h 343414"/>
              <a:gd name="connsiteX61" fmla="*/ 136407 w 369265"/>
              <a:gd name="connsiteY61" fmla="*/ 143770 h 343414"/>
              <a:gd name="connsiteX62" fmla="*/ 134235 w 369265"/>
              <a:gd name="connsiteY62" fmla="*/ 147104 h 343414"/>
              <a:gd name="connsiteX63" fmla="*/ 121958 w 369265"/>
              <a:gd name="connsiteY63" fmla="*/ 148057 h 343414"/>
              <a:gd name="connsiteX64" fmla="*/ 116198 w 369265"/>
              <a:gd name="connsiteY64" fmla="*/ 137960 h 343414"/>
              <a:gd name="connsiteX65" fmla="*/ 112798 w 369265"/>
              <a:gd name="connsiteY65" fmla="*/ 131578 h 343414"/>
              <a:gd name="connsiteX66" fmla="*/ 112798 w 369265"/>
              <a:gd name="connsiteY66" fmla="*/ 131578 h 343414"/>
              <a:gd name="connsiteX67" fmla="*/ 112798 w 369265"/>
              <a:gd name="connsiteY67" fmla="*/ 131578 h 343414"/>
              <a:gd name="connsiteX68" fmla="*/ 112798 w 369265"/>
              <a:gd name="connsiteY68" fmla="*/ 131578 h 343414"/>
              <a:gd name="connsiteX69" fmla="*/ 84467 w 369265"/>
              <a:gd name="connsiteY69" fmla="*/ 142342 h 343414"/>
              <a:gd name="connsiteX70" fmla="*/ 77385 w 369265"/>
              <a:gd name="connsiteY70" fmla="*/ 154057 h 343414"/>
              <a:gd name="connsiteX71" fmla="*/ 77385 w 369265"/>
              <a:gd name="connsiteY71" fmla="*/ 154057 h 343414"/>
              <a:gd name="connsiteX72" fmla="*/ 67941 w 369265"/>
              <a:gd name="connsiteY72" fmla="*/ 193300 h 343414"/>
              <a:gd name="connsiteX73" fmla="*/ 72568 w 369265"/>
              <a:gd name="connsiteY73" fmla="*/ 197491 h 343414"/>
              <a:gd name="connsiteX74" fmla="*/ 75118 w 369265"/>
              <a:gd name="connsiteY74" fmla="*/ 199396 h 343414"/>
              <a:gd name="connsiteX75" fmla="*/ 81823 w 369265"/>
              <a:gd name="connsiteY75" fmla="*/ 171488 h 343414"/>
              <a:gd name="connsiteX76" fmla="*/ 82295 w 369265"/>
              <a:gd name="connsiteY76" fmla="*/ 170059 h 343414"/>
              <a:gd name="connsiteX77" fmla="*/ 85506 w 369265"/>
              <a:gd name="connsiteY77" fmla="*/ 165773 h 343414"/>
              <a:gd name="connsiteX78" fmla="*/ 91456 w 369265"/>
              <a:gd name="connsiteY78" fmla="*/ 163011 h 343414"/>
              <a:gd name="connsiteX79" fmla="*/ 100899 w 369265"/>
              <a:gd name="connsiteY79" fmla="*/ 169012 h 343414"/>
              <a:gd name="connsiteX80" fmla="*/ 101938 w 369265"/>
              <a:gd name="connsiteY80" fmla="*/ 173584 h 343414"/>
              <a:gd name="connsiteX81" fmla="*/ 101938 w 369265"/>
              <a:gd name="connsiteY81" fmla="*/ 213589 h 343414"/>
              <a:gd name="connsiteX82" fmla="*/ 101938 w 369265"/>
              <a:gd name="connsiteY82" fmla="*/ 213589 h 343414"/>
              <a:gd name="connsiteX83" fmla="*/ 128097 w 369265"/>
              <a:gd name="connsiteY83" fmla="*/ 218065 h 343414"/>
              <a:gd name="connsiteX84" fmla="*/ 165871 w 369265"/>
              <a:gd name="connsiteY84" fmla="*/ 209207 h 343414"/>
              <a:gd name="connsiteX85" fmla="*/ 169554 w 369265"/>
              <a:gd name="connsiteY85" fmla="*/ 207397 h 343414"/>
              <a:gd name="connsiteX86" fmla="*/ 165871 w 369265"/>
              <a:gd name="connsiteY86" fmla="*/ 192538 h 343414"/>
              <a:gd name="connsiteX87" fmla="*/ 88434 w 369265"/>
              <a:gd name="connsiteY87" fmla="*/ 208731 h 343414"/>
              <a:gd name="connsiteX88" fmla="*/ 88434 w 369265"/>
              <a:gd name="connsiteY88" fmla="*/ 194443 h 343414"/>
              <a:gd name="connsiteX89" fmla="*/ 85128 w 369265"/>
              <a:gd name="connsiteY89" fmla="*/ 207112 h 343414"/>
              <a:gd name="connsiteX90" fmla="*/ 85128 w 369265"/>
              <a:gd name="connsiteY90" fmla="*/ 207112 h 343414"/>
              <a:gd name="connsiteX91" fmla="*/ 198357 w 369265"/>
              <a:gd name="connsiteY91" fmla="*/ 182918 h 343414"/>
              <a:gd name="connsiteX92" fmla="*/ 201379 w 369265"/>
              <a:gd name="connsiteY92" fmla="*/ 178918 h 343414"/>
              <a:gd name="connsiteX93" fmla="*/ 177653 w 369265"/>
              <a:gd name="connsiteY93" fmla="*/ 55401 h 343414"/>
              <a:gd name="connsiteX94" fmla="*/ 55192 w 369265"/>
              <a:gd name="connsiteY94" fmla="*/ 79332 h 343414"/>
              <a:gd name="connsiteX95" fmla="*/ 55192 w 369265"/>
              <a:gd name="connsiteY95" fmla="*/ 178918 h 343414"/>
              <a:gd name="connsiteX96" fmla="*/ 57459 w 369265"/>
              <a:gd name="connsiteY96" fmla="*/ 182061 h 343414"/>
              <a:gd name="connsiteX97" fmla="*/ 65297 w 369265"/>
              <a:gd name="connsiteY97" fmla="*/ 151200 h 343414"/>
              <a:gd name="connsiteX98" fmla="*/ 66902 w 369265"/>
              <a:gd name="connsiteY98" fmla="*/ 145294 h 343414"/>
              <a:gd name="connsiteX99" fmla="*/ 80029 w 369265"/>
              <a:gd name="connsiteY99" fmla="*/ 130435 h 343414"/>
              <a:gd name="connsiteX100" fmla="*/ 111193 w 369265"/>
              <a:gd name="connsiteY100" fmla="*/ 118339 h 343414"/>
              <a:gd name="connsiteX101" fmla="*/ 108548 w 369265"/>
              <a:gd name="connsiteY101" fmla="*/ 116910 h 343414"/>
              <a:gd name="connsiteX102" fmla="*/ 99623 w 369265"/>
              <a:gd name="connsiteY102" fmla="*/ 69808 h 343414"/>
              <a:gd name="connsiteX103" fmla="*/ 146323 w 369265"/>
              <a:gd name="connsiteY103" fmla="*/ 60806 h 343414"/>
              <a:gd name="connsiteX104" fmla="*/ 155248 w 369265"/>
              <a:gd name="connsiteY104" fmla="*/ 107908 h 343414"/>
              <a:gd name="connsiteX105" fmla="*/ 146323 w 369265"/>
              <a:gd name="connsiteY105" fmla="*/ 116910 h 343414"/>
              <a:gd name="connsiteX106" fmla="*/ 145190 w 369265"/>
              <a:gd name="connsiteY106" fmla="*/ 117481 h 343414"/>
              <a:gd name="connsiteX107" fmla="*/ 175976 w 369265"/>
              <a:gd name="connsiteY107" fmla="*/ 130435 h 343414"/>
              <a:gd name="connsiteX108" fmla="*/ 188913 w 369265"/>
              <a:gd name="connsiteY108" fmla="*/ 145294 h 343414"/>
              <a:gd name="connsiteX109" fmla="*/ 190519 w 369265"/>
              <a:gd name="connsiteY109" fmla="*/ 151200 h 343414"/>
              <a:gd name="connsiteX110" fmla="*/ 128002 w 369265"/>
              <a:gd name="connsiteY110" fmla="*/ 132817 h 343414"/>
              <a:gd name="connsiteX111" fmla="*/ 130080 w 369265"/>
              <a:gd name="connsiteY111" fmla="*/ 129388 h 343414"/>
              <a:gd name="connsiteX112" fmla="*/ 126302 w 369265"/>
              <a:gd name="connsiteY112" fmla="*/ 129388 h 343414"/>
              <a:gd name="connsiteX113" fmla="*/ 127247 w 369265"/>
              <a:gd name="connsiteY113" fmla="*/ 109861 h 343414"/>
              <a:gd name="connsiteX114" fmla="*/ 147928 w 369265"/>
              <a:gd name="connsiteY114" fmla="*/ 88811 h 343414"/>
              <a:gd name="connsiteX115" fmla="*/ 127058 w 369265"/>
              <a:gd name="connsiteY115" fmla="*/ 67952 h 343414"/>
              <a:gd name="connsiteX116" fmla="*/ 106376 w 369265"/>
              <a:gd name="connsiteY116" fmla="*/ 89002 h 343414"/>
              <a:gd name="connsiteX117" fmla="*/ 127058 w 369265"/>
              <a:gd name="connsiteY117" fmla="*/ 109861 h 3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369265" h="343414">
                <a:moveTo>
                  <a:pt x="333967" y="343414"/>
                </a:moveTo>
                <a:cubicBezTo>
                  <a:pt x="328888" y="343201"/>
                  <a:pt x="323893" y="342038"/>
                  <a:pt x="319235" y="339985"/>
                </a:cubicBezTo>
                <a:cubicBezTo>
                  <a:pt x="318584" y="339696"/>
                  <a:pt x="317979" y="339311"/>
                  <a:pt x="317441" y="338842"/>
                </a:cubicBezTo>
                <a:lnTo>
                  <a:pt x="202229" y="234067"/>
                </a:lnTo>
                <a:lnTo>
                  <a:pt x="199679" y="235972"/>
                </a:lnTo>
                <a:cubicBezTo>
                  <a:pt x="141147" y="275916"/>
                  <a:pt x="61593" y="260437"/>
                  <a:pt x="21991" y="201401"/>
                </a:cubicBezTo>
                <a:cubicBezTo>
                  <a:pt x="-17611" y="142364"/>
                  <a:pt x="-2265" y="62124"/>
                  <a:pt x="56268" y="22181"/>
                </a:cubicBezTo>
                <a:cubicBezTo>
                  <a:pt x="114800" y="-17763"/>
                  <a:pt x="194354" y="-2284"/>
                  <a:pt x="233956" y="56753"/>
                </a:cubicBezTo>
                <a:cubicBezTo>
                  <a:pt x="258127" y="92786"/>
                  <a:pt x="262673" y="138678"/>
                  <a:pt x="246047" y="178822"/>
                </a:cubicBezTo>
                <a:lnTo>
                  <a:pt x="243403" y="184347"/>
                </a:lnTo>
                <a:lnTo>
                  <a:pt x="243403" y="184347"/>
                </a:lnTo>
                <a:lnTo>
                  <a:pt x="356726" y="283312"/>
                </a:lnTo>
                <a:lnTo>
                  <a:pt x="357198" y="283788"/>
                </a:lnTo>
                <a:cubicBezTo>
                  <a:pt x="381940" y="310553"/>
                  <a:pt x="365131" y="340462"/>
                  <a:pt x="338311" y="342557"/>
                </a:cubicBezTo>
                <a:cubicBezTo>
                  <a:pt x="336891" y="342971"/>
                  <a:pt x="335437" y="343258"/>
                  <a:pt x="333967" y="343414"/>
                </a:cubicBezTo>
                <a:close/>
                <a:moveTo>
                  <a:pt x="336139" y="330460"/>
                </a:moveTo>
                <a:cubicBezTo>
                  <a:pt x="352571" y="330460"/>
                  <a:pt x="362959" y="314554"/>
                  <a:pt x="351060" y="297599"/>
                </a:cubicBezTo>
                <a:lnTo>
                  <a:pt x="347755" y="293694"/>
                </a:lnTo>
                <a:lnTo>
                  <a:pt x="331984" y="279883"/>
                </a:lnTo>
                <a:lnTo>
                  <a:pt x="304786" y="309696"/>
                </a:lnTo>
                <a:lnTo>
                  <a:pt x="325184" y="328174"/>
                </a:lnTo>
                <a:lnTo>
                  <a:pt x="328773" y="329413"/>
                </a:lnTo>
                <a:cubicBezTo>
                  <a:pt x="331164" y="330127"/>
                  <a:pt x="333646" y="330480"/>
                  <a:pt x="336139" y="330461"/>
                </a:cubicBezTo>
                <a:close/>
                <a:moveTo>
                  <a:pt x="295154" y="301028"/>
                </a:moveTo>
                <a:lnTo>
                  <a:pt x="322257" y="271310"/>
                </a:lnTo>
                <a:lnTo>
                  <a:pt x="268145" y="223685"/>
                </a:lnTo>
                <a:lnTo>
                  <a:pt x="241892" y="252260"/>
                </a:lnTo>
                <a:close/>
                <a:moveTo>
                  <a:pt x="128097" y="245212"/>
                </a:moveTo>
                <a:cubicBezTo>
                  <a:pt x="191674" y="245212"/>
                  <a:pt x="243214" y="193228"/>
                  <a:pt x="243214" y="129102"/>
                </a:cubicBezTo>
                <a:cubicBezTo>
                  <a:pt x="243214" y="64976"/>
                  <a:pt x="191674" y="12992"/>
                  <a:pt x="128097" y="12992"/>
                </a:cubicBezTo>
                <a:cubicBezTo>
                  <a:pt x="64519" y="12992"/>
                  <a:pt x="12979" y="64976"/>
                  <a:pt x="12979" y="129102"/>
                </a:cubicBezTo>
                <a:cubicBezTo>
                  <a:pt x="12979" y="129134"/>
                  <a:pt x="12979" y="129165"/>
                  <a:pt x="12979" y="129197"/>
                </a:cubicBezTo>
                <a:cubicBezTo>
                  <a:pt x="12979" y="193270"/>
                  <a:pt x="64477" y="245212"/>
                  <a:pt x="128002" y="245212"/>
                </a:cubicBezTo>
                <a:cubicBezTo>
                  <a:pt x="128034" y="245212"/>
                  <a:pt x="128065" y="245212"/>
                  <a:pt x="128097" y="245212"/>
                </a:cubicBezTo>
                <a:close/>
                <a:moveTo>
                  <a:pt x="231976" y="243878"/>
                </a:moveTo>
                <a:lnTo>
                  <a:pt x="258041" y="215303"/>
                </a:lnTo>
                <a:lnTo>
                  <a:pt x="236792" y="196253"/>
                </a:lnTo>
                <a:lnTo>
                  <a:pt x="233959" y="201016"/>
                </a:lnTo>
                <a:cubicBezTo>
                  <a:pt x="229341" y="207824"/>
                  <a:pt x="224127" y="214199"/>
                  <a:pt x="218377" y="220066"/>
                </a:cubicBezTo>
                <a:lnTo>
                  <a:pt x="212239" y="225590"/>
                </a:lnTo>
                <a:close/>
                <a:moveTo>
                  <a:pt x="128097" y="231210"/>
                </a:moveTo>
                <a:cubicBezTo>
                  <a:pt x="72238" y="231210"/>
                  <a:pt x="26956" y="185537"/>
                  <a:pt x="26956" y="129197"/>
                </a:cubicBezTo>
                <a:cubicBezTo>
                  <a:pt x="26956" y="72857"/>
                  <a:pt x="72238" y="27184"/>
                  <a:pt x="128097" y="27184"/>
                </a:cubicBezTo>
                <a:cubicBezTo>
                  <a:pt x="183955" y="27184"/>
                  <a:pt x="229238" y="72857"/>
                  <a:pt x="229238" y="129197"/>
                </a:cubicBezTo>
                <a:cubicBezTo>
                  <a:pt x="229186" y="185516"/>
                  <a:pt x="183934" y="231157"/>
                  <a:pt x="128097" y="231210"/>
                </a:cubicBezTo>
                <a:close/>
                <a:moveTo>
                  <a:pt x="128097" y="218065"/>
                </a:moveTo>
                <a:cubicBezTo>
                  <a:pt x="134061" y="218092"/>
                  <a:pt x="140012" y="217486"/>
                  <a:pt x="145851" y="216256"/>
                </a:cubicBezTo>
                <a:lnTo>
                  <a:pt x="153689" y="214255"/>
                </a:lnTo>
                <a:lnTo>
                  <a:pt x="153689" y="173965"/>
                </a:lnTo>
                <a:cubicBezTo>
                  <a:pt x="153840" y="172351"/>
                  <a:pt x="154254" y="170774"/>
                  <a:pt x="154917" y="169297"/>
                </a:cubicBezTo>
                <a:cubicBezTo>
                  <a:pt x="156462" y="165472"/>
                  <a:pt x="160276" y="163087"/>
                  <a:pt x="164360" y="163392"/>
                </a:cubicBezTo>
                <a:cubicBezTo>
                  <a:pt x="166640" y="163545"/>
                  <a:pt x="168787" y="164526"/>
                  <a:pt x="170404" y="166154"/>
                </a:cubicBezTo>
                <a:cubicBezTo>
                  <a:pt x="171737" y="167385"/>
                  <a:pt x="172855" y="168834"/>
                  <a:pt x="173709" y="170440"/>
                </a:cubicBezTo>
                <a:cubicBezTo>
                  <a:pt x="173938" y="170899"/>
                  <a:pt x="174128" y="171377"/>
                  <a:pt x="174276" y="171869"/>
                </a:cubicBezTo>
                <a:lnTo>
                  <a:pt x="181264" y="200063"/>
                </a:lnTo>
                <a:lnTo>
                  <a:pt x="184097" y="197872"/>
                </a:lnTo>
                <a:lnTo>
                  <a:pt x="187969" y="194348"/>
                </a:lnTo>
                <a:lnTo>
                  <a:pt x="177959" y="154343"/>
                </a:lnTo>
                <a:lnTo>
                  <a:pt x="177959" y="154343"/>
                </a:lnTo>
                <a:cubicBezTo>
                  <a:pt x="176637" y="147485"/>
                  <a:pt x="173898" y="143770"/>
                  <a:pt x="170876" y="142532"/>
                </a:cubicBezTo>
                <a:lnTo>
                  <a:pt x="143679" y="131102"/>
                </a:lnTo>
                <a:lnTo>
                  <a:pt x="136407" y="143770"/>
                </a:lnTo>
                <a:lnTo>
                  <a:pt x="134235" y="147104"/>
                </a:lnTo>
                <a:cubicBezTo>
                  <a:pt x="130741" y="151676"/>
                  <a:pt x="124791" y="152438"/>
                  <a:pt x="121958" y="148057"/>
                </a:cubicBezTo>
                <a:lnTo>
                  <a:pt x="116198" y="137960"/>
                </a:lnTo>
                <a:lnTo>
                  <a:pt x="112798" y="131578"/>
                </a:lnTo>
                <a:lnTo>
                  <a:pt x="112798" y="131578"/>
                </a:lnTo>
                <a:lnTo>
                  <a:pt x="112798" y="131578"/>
                </a:lnTo>
                <a:lnTo>
                  <a:pt x="112798" y="131578"/>
                </a:lnTo>
                <a:lnTo>
                  <a:pt x="84467" y="142342"/>
                </a:lnTo>
                <a:cubicBezTo>
                  <a:pt x="81445" y="143485"/>
                  <a:pt x="78801" y="147199"/>
                  <a:pt x="77385" y="154057"/>
                </a:cubicBezTo>
                <a:lnTo>
                  <a:pt x="77385" y="154057"/>
                </a:lnTo>
                <a:lnTo>
                  <a:pt x="67941" y="193300"/>
                </a:lnTo>
                <a:lnTo>
                  <a:pt x="72568" y="197491"/>
                </a:lnTo>
                <a:lnTo>
                  <a:pt x="75118" y="199396"/>
                </a:lnTo>
                <a:lnTo>
                  <a:pt x="81823" y="171488"/>
                </a:lnTo>
                <a:cubicBezTo>
                  <a:pt x="81938" y="170999"/>
                  <a:pt x="82096" y="170520"/>
                  <a:pt x="82295" y="170059"/>
                </a:cubicBezTo>
                <a:cubicBezTo>
                  <a:pt x="83141" y="168473"/>
                  <a:pt x="84224" y="167027"/>
                  <a:pt x="85506" y="165773"/>
                </a:cubicBezTo>
                <a:cubicBezTo>
                  <a:pt x="87099" y="164166"/>
                  <a:pt x="89209" y="163186"/>
                  <a:pt x="91456" y="163011"/>
                </a:cubicBezTo>
                <a:cubicBezTo>
                  <a:pt x="95612" y="162515"/>
                  <a:pt x="99548" y="165016"/>
                  <a:pt x="100899" y="169012"/>
                </a:cubicBezTo>
                <a:cubicBezTo>
                  <a:pt x="101488" y="170469"/>
                  <a:pt x="101839" y="172013"/>
                  <a:pt x="101938" y="173584"/>
                </a:cubicBezTo>
                <a:lnTo>
                  <a:pt x="101938" y="213589"/>
                </a:lnTo>
                <a:lnTo>
                  <a:pt x="101938" y="213589"/>
                </a:lnTo>
                <a:cubicBezTo>
                  <a:pt x="110376" y="216433"/>
                  <a:pt x="119200" y="217943"/>
                  <a:pt x="128097" y="218065"/>
                </a:cubicBezTo>
                <a:close/>
                <a:moveTo>
                  <a:pt x="165871" y="209207"/>
                </a:moveTo>
                <a:lnTo>
                  <a:pt x="169554" y="207397"/>
                </a:lnTo>
                <a:lnTo>
                  <a:pt x="165871" y="192538"/>
                </a:lnTo>
                <a:close/>
                <a:moveTo>
                  <a:pt x="88434" y="208731"/>
                </a:moveTo>
                <a:lnTo>
                  <a:pt x="88434" y="194443"/>
                </a:lnTo>
                <a:lnTo>
                  <a:pt x="85128" y="207112"/>
                </a:lnTo>
                <a:lnTo>
                  <a:pt x="85128" y="207112"/>
                </a:lnTo>
                <a:close/>
                <a:moveTo>
                  <a:pt x="198357" y="182918"/>
                </a:moveTo>
                <a:lnTo>
                  <a:pt x="201379" y="178918"/>
                </a:lnTo>
                <a:cubicBezTo>
                  <a:pt x="228644" y="138201"/>
                  <a:pt x="218021" y="82901"/>
                  <a:pt x="177653" y="55401"/>
                </a:cubicBezTo>
                <a:cubicBezTo>
                  <a:pt x="137285" y="27901"/>
                  <a:pt x="82457" y="38615"/>
                  <a:pt x="55192" y="79332"/>
                </a:cubicBezTo>
                <a:cubicBezTo>
                  <a:pt x="35046" y="109417"/>
                  <a:pt x="35046" y="148832"/>
                  <a:pt x="55192" y="178918"/>
                </a:cubicBezTo>
                <a:lnTo>
                  <a:pt x="57459" y="182061"/>
                </a:lnTo>
                <a:lnTo>
                  <a:pt x="65297" y="151200"/>
                </a:lnTo>
                <a:lnTo>
                  <a:pt x="66902" y="145294"/>
                </a:lnTo>
                <a:cubicBezTo>
                  <a:pt x="68906" y="138640"/>
                  <a:pt x="73705" y="133208"/>
                  <a:pt x="80029" y="130435"/>
                </a:cubicBezTo>
                <a:lnTo>
                  <a:pt x="111193" y="118339"/>
                </a:lnTo>
                <a:lnTo>
                  <a:pt x="108548" y="116910"/>
                </a:lnTo>
                <a:cubicBezTo>
                  <a:pt x="93188" y="106389"/>
                  <a:pt x="89192" y="85301"/>
                  <a:pt x="99623" y="69808"/>
                </a:cubicBezTo>
                <a:cubicBezTo>
                  <a:pt x="110054" y="54315"/>
                  <a:pt x="130963" y="50285"/>
                  <a:pt x="146323" y="60806"/>
                </a:cubicBezTo>
                <a:cubicBezTo>
                  <a:pt x="161683" y="71327"/>
                  <a:pt x="165679" y="92415"/>
                  <a:pt x="155248" y="107908"/>
                </a:cubicBezTo>
                <a:cubicBezTo>
                  <a:pt x="152863" y="111450"/>
                  <a:pt x="149835" y="114505"/>
                  <a:pt x="146323" y="116910"/>
                </a:cubicBezTo>
                <a:lnTo>
                  <a:pt x="145190" y="117481"/>
                </a:lnTo>
                <a:lnTo>
                  <a:pt x="175976" y="130435"/>
                </a:lnTo>
                <a:cubicBezTo>
                  <a:pt x="182220" y="133263"/>
                  <a:pt x="186940" y="138684"/>
                  <a:pt x="188913" y="145294"/>
                </a:cubicBezTo>
                <a:lnTo>
                  <a:pt x="190519" y="151200"/>
                </a:lnTo>
                <a:close/>
                <a:moveTo>
                  <a:pt x="128002" y="132817"/>
                </a:moveTo>
                <a:lnTo>
                  <a:pt x="130080" y="129388"/>
                </a:lnTo>
                <a:lnTo>
                  <a:pt x="126302" y="129388"/>
                </a:lnTo>
                <a:close/>
                <a:moveTo>
                  <a:pt x="127247" y="109861"/>
                </a:moveTo>
                <a:cubicBezTo>
                  <a:pt x="138721" y="109809"/>
                  <a:pt x="147980" y="100384"/>
                  <a:pt x="147928" y="88811"/>
                </a:cubicBezTo>
                <a:cubicBezTo>
                  <a:pt x="147876" y="77238"/>
                  <a:pt x="138532" y="67899"/>
                  <a:pt x="127058" y="67952"/>
                </a:cubicBezTo>
                <a:cubicBezTo>
                  <a:pt x="115584" y="68005"/>
                  <a:pt x="106324" y="77429"/>
                  <a:pt x="106376" y="89002"/>
                </a:cubicBezTo>
                <a:cubicBezTo>
                  <a:pt x="106428" y="100501"/>
                  <a:pt x="115657" y="109809"/>
                  <a:pt x="127058" y="109861"/>
                </a:cubicBezTo>
                <a:close/>
              </a:path>
            </a:pathLst>
          </a:custGeom>
          <a:solidFill>
            <a:schemeClr val="accent1"/>
          </a:solidFill>
          <a:ln w="9281" cap="flat">
            <a:noFill/>
            <a:prstDash val="solid"/>
            <a:miter/>
          </a:ln>
        </p:spPr>
        <p:txBody>
          <a:bodyPr rtlCol="0" anchor="ctr"/>
          <a:lstStyle/>
          <a:p>
            <a:endParaRPr lang="en-US"/>
          </a:p>
        </p:txBody>
      </p:sp>
      <p:sp>
        <p:nvSpPr>
          <p:cNvPr id="1001" name="Graphic 653">
            <a:extLst>
              <a:ext uri="{FF2B5EF4-FFF2-40B4-BE49-F238E27FC236}">
                <a16:creationId xmlns:a16="http://schemas.microsoft.com/office/drawing/2014/main" id="{047FA9DF-4838-464A-8242-F5FEF49917DE}"/>
              </a:ext>
            </a:extLst>
          </p:cNvPr>
          <p:cNvSpPr/>
          <p:nvPr userDrawn="1"/>
        </p:nvSpPr>
        <p:spPr>
          <a:xfrm>
            <a:off x="7909913" y="2430122"/>
            <a:ext cx="265134" cy="265333"/>
          </a:xfrm>
          <a:custGeom>
            <a:avLst/>
            <a:gdLst>
              <a:gd name="connsiteX0" fmla="*/ 140430 w 352893"/>
              <a:gd name="connsiteY0" fmla="*/ 352878 h 353158"/>
              <a:gd name="connsiteX1" fmla="*/ 137904 w 352893"/>
              <a:gd name="connsiteY1" fmla="*/ 352316 h 353158"/>
              <a:gd name="connsiteX2" fmla="*/ 81943 w 352893"/>
              <a:gd name="connsiteY2" fmla="*/ 329764 h 353158"/>
              <a:gd name="connsiteX3" fmla="*/ 77171 w 352893"/>
              <a:gd name="connsiteY3" fmla="*/ 321435 h 353158"/>
              <a:gd name="connsiteX4" fmla="*/ 82692 w 352893"/>
              <a:gd name="connsiteY4" fmla="*/ 286811 h 353158"/>
              <a:gd name="connsiteX5" fmla="*/ 76048 w 352893"/>
              <a:gd name="connsiteY5" fmla="*/ 280822 h 353158"/>
              <a:gd name="connsiteX6" fmla="*/ 67813 w 352893"/>
              <a:gd name="connsiteY6" fmla="*/ 271464 h 353158"/>
              <a:gd name="connsiteX7" fmla="*/ 33002 w 352893"/>
              <a:gd name="connsiteY7" fmla="*/ 277453 h 353158"/>
              <a:gd name="connsiteX8" fmla="*/ 24580 w 352893"/>
              <a:gd name="connsiteY8" fmla="*/ 272868 h 353158"/>
              <a:gd name="connsiteX9" fmla="*/ 1278 w 352893"/>
              <a:gd name="connsiteY9" fmla="*/ 218031 h 353158"/>
              <a:gd name="connsiteX10" fmla="*/ 3805 w 352893"/>
              <a:gd name="connsiteY10" fmla="*/ 208673 h 353158"/>
              <a:gd name="connsiteX11" fmla="*/ 33470 w 352893"/>
              <a:gd name="connsiteY11" fmla="*/ 187243 h 353158"/>
              <a:gd name="connsiteX12" fmla="*/ 33470 w 352893"/>
              <a:gd name="connsiteY12" fmla="*/ 177230 h 353158"/>
              <a:gd name="connsiteX13" fmla="*/ 33937 w 352893"/>
              <a:gd name="connsiteY13" fmla="*/ 167872 h 353158"/>
              <a:gd name="connsiteX14" fmla="*/ 3337 w 352893"/>
              <a:gd name="connsiteY14" fmla="*/ 146723 h 353158"/>
              <a:gd name="connsiteX15" fmla="*/ 623 w 352893"/>
              <a:gd name="connsiteY15" fmla="*/ 137365 h 353158"/>
              <a:gd name="connsiteX16" fmla="*/ 23176 w 352893"/>
              <a:gd name="connsiteY16" fmla="*/ 81967 h 353158"/>
              <a:gd name="connsiteX17" fmla="*/ 31504 w 352893"/>
              <a:gd name="connsiteY17" fmla="*/ 77288 h 353158"/>
              <a:gd name="connsiteX18" fmla="*/ 68936 w 352893"/>
              <a:gd name="connsiteY18" fmla="*/ 83090 h 353158"/>
              <a:gd name="connsiteX19" fmla="*/ 75767 w 352893"/>
              <a:gd name="connsiteY19" fmla="*/ 75697 h 353158"/>
              <a:gd name="connsiteX20" fmla="*/ 81756 w 352893"/>
              <a:gd name="connsiteY20" fmla="*/ 70082 h 353158"/>
              <a:gd name="connsiteX21" fmla="*/ 74925 w 352893"/>
              <a:gd name="connsiteY21" fmla="*/ 33025 h 353158"/>
              <a:gd name="connsiteX22" fmla="*/ 79417 w 352893"/>
              <a:gd name="connsiteY22" fmla="*/ 24603 h 353158"/>
              <a:gd name="connsiteX23" fmla="*/ 134909 w 352893"/>
              <a:gd name="connsiteY23" fmla="*/ 1302 h 353158"/>
              <a:gd name="connsiteX24" fmla="*/ 144267 w 352893"/>
              <a:gd name="connsiteY24" fmla="*/ 3828 h 353158"/>
              <a:gd name="connsiteX25" fmla="*/ 166164 w 352893"/>
              <a:gd name="connsiteY25" fmla="*/ 33774 h 353158"/>
              <a:gd name="connsiteX26" fmla="*/ 183009 w 352893"/>
              <a:gd name="connsiteY26" fmla="*/ 33306 h 353158"/>
              <a:gd name="connsiteX27" fmla="*/ 185067 w 352893"/>
              <a:gd name="connsiteY27" fmla="*/ 33306 h 353158"/>
              <a:gd name="connsiteX28" fmla="*/ 205936 w 352893"/>
              <a:gd name="connsiteY28" fmla="*/ 3360 h 353158"/>
              <a:gd name="connsiteX29" fmla="*/ 215293 w 352893"/>
              <a:gd name="connsiteY29" fmla="*/ 647 h 353158"/>
              <a:gd name="connsiteX30" fmla="*/ 271441 w 352893"/>
              <a:gd name="connsiteY30" fmla="*/ 23199 h 353158"/>
              <a:gd name="connsiteX31" fmla="*/ 276213 w 352893"/>
              <a:gd name="connsiteY31" fmla="*/ 31528 h 353158"/>
              <a:gd name="connsiteX32" fmla="*/ 270599 w 352893"/>
              <a:gd name="connsiteY32" fmla="*/ 66620 h 353158"/>
              <a:gd name="connsiteX33" fmla="*/ 279956 w 352893"/>
              <a:gd name="connsiteY33" fmla="*/ 74761 h 353158"/>
              <a:gd name="connsiteX34" fmla="*/ 285946 w 352893"/>
              <a:gd name="connsiteY34" fmla="*/ 81124 h 353158"/>
              <a:gd name="connsiteX35" fmla="*/ 319915 w 352893"/>
              <a:gd name="connsiteY35" fmla="*/ 74948 h 353158"/>
              <a:gd name="connsiteX36" fmla="*/ 328337 w 352893"/>
              <a:gd name="connsiteY36" fmla="*/ 79534 h 353158"/>
              <a:gd name="connsiteX37" fmla="*/ 351638 w 352893"/>
              <a:gd name="connsiteY37" fmla="*/ 134745 h 353158"/>
              <a:gd name="connsiteX38" fmla="*/ 349111 w 352893"/>
              <a:gd name="connsiteY38" fmla="*/ 144103 h 353158"/>
              <a:gd name="connsiteX39" fmla="*/ 321693 w 352893"/>
              <a:gd name="connsiteY39" fmla="*/ 164035 h 353158"/>
              <a:gd name="connsiteX40" fmla="*/ 322441 w 352893"/>
              <a:gd name="connsiteY40" fmla="*/ 173393 h 353158"/>
              <a:gd name="connsiteX41" fmla="*/ 322441 w 352893"/>
              <a:gd name="connsiteY41" fmla="*/ 186401 h 353158"/>
              <a:gd name="connsiteX42" fmla="*/ 322441 w 352893"/>
              <a:gd name="connsiteY42" fmla="*/ 186401 h 353158"/>
              <a:gd name="connsiteX43" fmla="*/ 349579 w 352893"/>
              <a:gd name="connsiteY43" fmla="*/ 205959 h 353158"/>
              <a:gd name="connsiteX44" fmla="*/ 352293 w 352893"/>
              <a:gd name="connsiteY44" fmla="*/ 215317 h 353158"/>
              <a:gd name="connsiteX45" fmla="*/ 329740 w 352893"/>
              <a:gd name="connsiteY45" fmla="*/ 271464 h 353158"/>
              <a:gd name="connsiteX46" fmla="*/ 321412 w 352893"/>
              <a:gd name="connsiteY46" fmla="*/ 276237 h 353158"/>
              <a:gd name="connsiteX47" fmla="*/ 288753 w 352893"/>
              <a:gd name="connsiteY47" fmla="*/ 270996 h 353158"/>
              <a:gd name="connsiteX48" fmla="*/ 282109 w 352893"/>
              <a:gd name="connsiteY48" fmla="*/ 278670 h 353158"/>
              <a:gd name="connsiteX49" fmla="*/ 272283 w 352893"/>
              <a:gd name="connsiteY49" fmla="*/ 288028 h 353158"/>
              <a:gd name="connsiteX50" fmla="*/ 277804 w 352893"/>
              <a:gd name="connsiteY50" fmla="*/ 320593 h 353158"/>
              <a:gd name="connsiteX51" fmla="*/ 273219 w 352893"/>
              <a:gd name="connsiteY51" fmla="*/ 329015 h 353158"/>
              <a:gd name="connsiteX52" fmla="*/ 218007 w 352893"/>
              <a:gd name="connsiteY52" fmla="*/ 352316 h 353158"/>
              <a:gd name="connsiteX53" fmla="*/ 208649 w 352893"/>
              <a:gd name="connsiteY53" fmla="*/ 349883 h 353158"/>
              <a:gd name="connsiteX54" fmla="*/ 188904 w 352893"/>
              <a:gd name="connsiteY54" fmla="*/ 322745 h 353158"/>
              <a:gd name="connsiteX55" fmla="*/ 179078 w 352893"/>
              <a:gd name="connsiteY55" fmla="*/ 323213 h 353158"/>
              <a:gd name="connsiteX56" fmla="*/ 165977 w 352893"/>
              <a:gd name="connsiteY56" fmla="*/ 322745 h 353158"/>
              <a:gd name="connsiteX57" fmla="*/ 146606 w 352893"/>
              <a:gd name="connsiteY57" fmla="*/ 350258 h 353158"/>
              <a:gd name="connsiteX58" fmla="*/ 142489 w 352893"/>
              <a:gd name="connsiteY58" fmla="*/ 353159 h 353158"/>
              <a:gd name="connsiteX59" fmla="*/ 140430 w 352893"/>
              <a:gd name="connsiteY59" fmla="*/ 352878 h 353158"/>
              <a:gd name="connsiteX60" fmla="*/ 137997 w 352893"/>
              <a:gd name="connsiteY60" fmla="*/ 335753 h 353158"/>
              <a:gd name="connsiteX61" fmla="*/ 156713 w 352893"/>
              <a:gd name="connsiteY61" fmla="*/ 309551 h 353158"/>
              <a:gd name="connsiteX62" fmla="*/ 163919 w 352893"/>
              <a:gd name="connsiteY62" fmla="*/ 306369 h 353158"/>
              <a:gd name="connsiteX63" fmla="*/ 167755 w 352893"/>
              <a:gd name="connsiteY63" fmla="*/ 306837 h 353158"/>
              <a:gd name="connsiteX64" fmla="*/ 191431 w 352893"/>
              <a:gd name="connsiteY64" fmla="*/ 306837 h 353158"/>
              <a:gd name="connsiteX65" fmla="*/ 192273 w 352893"/>
              <a:gd name="connsiteY65" fmla="*/ 306837 h 353158"/>
              <a:gd name="connsiteX66" fmla="*/ 199666 w 352893"/>
              <a:gd name="connsiteY66" fmla="*/ 309925 h 353158"/>
              <a:gd name="connsiteX67" fmla="*/ 218382 w 352893"/>
              <a:gd name="connsiteY67" fmla="*/ 335566 h 353158"/>
              <a:gd name="connsiteX68" fmla="*/ 262364 w 352893"/>
              <a:gd name="connsiteY68" fmla="*/ 316850 h 353158"/>
              <a:gd name="connsiteX69" fmla="*/ 257030 w 352893"/>
              <a:gd name="connsiteY69" fmla="*/ 286062 h 353158"/>
              <a:gd name="connsiteX70" fmla="*/ 259837 w 352893"/>
              <a:gd name="connsiteY70" fmla="*/ 278763 h 353158"/>
              <a:gd name="connsiteX71" fmla="*/ 263206 w 352893"/>
              <a:gd name="connsiteY71" fmla="*/ 275956 h 353158"/>
              <a:gd name="connsiteX72" fmla="*/ 279769 w 352893"/>
              <a:gd name="connsiteY72" fmla="*/ 258737 h 353158"/>
              <a:gd name="connsiteX73" fmla="*/ 280424 w 352893"/>
              <a:gd name="connsiteY73" fmla="*/ 257895 h 353158"/>
              <a:gd name="connsiteX74" fmla="*/ 287630 w 352893"/>
              <a:gd name="connsiteY74" fmla="*/ 255088 h 353158"/>
              <a:gd name="connsiteX75" fmla="*/ 318417 w 352893"/>
              <a:gd name="connsiteY75" fmla="*/ 259954 h 353158"/>
              <a:gd name="connsiteX76" fmla="*/ 335730 w 352893"/>
              <a:gd name="connsiteY76" fmla="*/ 215317 h 353158"/>
              <a:gd name="connsiteX77" fmla="*/ 309715 w 352893"/>
              <a:gd name="connsiteY77" fmla="*/ 196601 h 353158"/>
              <a:gd name="connsiteX78" fmla="*/ 306533 w 352893"/>
              <a:gd name="connsiteY78" fmla="*/ 189770 h 353158"/>
              <a:gd name="connsiteX79" fmla="*/ 306533 w 352893"/>
              <a:gd name="connsiteY79" fmla="*/ 185091 h 353158"/>
              <a:gd name="connsiteX80" fmla="*/ 305784 w 352893"/>
              <a:gd name="connsiteY80" fmla="*/ 162351 h 353158"/>
              <a:gd name="connsiteX81" fmla="*/ 305784 w 352893"/>
              <a:gd name="connsiteY81" fmla="*/ 161322 h 353158"/>
              <a:gd name="connsiteX82" fmla="*/ 308872 w 352893"/>
              <a:gd name="connsiteY82" fmla="*/ 153835 h 353158"/>
              <a:gd name="connsiteX83" fmla="*/ 334887 w 352893"/>
              <a:gd name="connsiteY83" fmla="*/ 135120 h 353158"/>
              <a:gd name="connsiteX84" fmla="*/ 316172 w 352893"/>
              <a:gd name="connsiteY84" fmla="*/ 91137 h 353158"/>
              <a:gd name="connsiteX85" fmla="*/ 283232 w 352893"/>
              <a:gd name="connsiteY85" fmla="*/ 96846 h 353158"/>
              <a:gd name="connsiteX86" fmla="*/ 275839 w 352893"/>
              <a:gd name="connsiteY86" fmla="*/ 94132 h 353158"/>
              <a:gd name="connsiteX87" fmla="*/ 259463 w 352893"/>
              <a:gd name="connsiteY87" fmla="*/ 77849 h 353158"/>
              <a:gd name="connsiteX88" fmla="*/ 256749 w 352893"/>
              <a:gd name="connsiteY88" fmla="*/ 75697 h 353158"/>
              <a:gd name="connsiteX89" fmla="*/ 253848 w 352893"/>
              <a:gd name="connsiteY89" fmla="*/ 68398 h 353158"/>
              <a:gd name="connsiteX90" fmla="*/ 259182 w 352893"/>
              <a:gd name="connsiteY90" fmla="*/ 34990 h 353158"/>
              <a:gd name="connsiteX91" fmla="*/ 215293 w 352893"/>
              <a:gd name="connsiteY91" fmla="*/ 17210 h 353158"/>
              <a:gd name="connsiteX92" fmla="*/ 195174 w 352893"/>
              <a:gd name="connsiteY92" fmla="*/ 45845 h 353158"/>
              <a:gd name="connsiteX93" fmla="*/ 188343 w 352893"/>
              <a:gd name="connsiteY93" fmla="*/ 49027 h 353158"/>
              <a:gd name="connsiteX94" fmla="*/ 182166 w 352893"/>
              <a:gd name="connsiteY94" fmla="*/ 49027 h 353158"/>
              <a:gd name="connsiteX95" fmla="*/ 167568 w 352893"/>
              <a:gd name="connsiteY95" fmla="*/ 49027 h 353158"/>
              <a:gd name="connsiteX96" fmla="*/ 163170 w 352893"/>
              <a:gd name="connsiteY96" fmla="*/ 49588 h 353158"/>
              <a:gd name="connsiteX97" fmla="*/ 156058 w 352893"/>
              <a:gd name="connsiteY97" fmla="*/ 46875 h 353158"/>
              <a:gd name="connsiteX98" fmla="*/ 135283 w 352893"/>
              <a:gd name="connsiteY98" fmla="*/ 17865 h 353158"/>
              <a:gd name="connsiteX99" fmla="*/ 91301 w 352893"/>
              <a:gd name="connsiteY99" fmla="*/ 36581 h 353158"/>
              <a:gd name="connsiteX100" fmla="*/ 97384 w 352893"/>
              <a:gd name="connsiteY100" fmla="*/ 71767 h 353158"/>
              <a:gd name="connsiteX101" fmla="*/ 94857 w 352893"/>
              <a:gd name="connsiteY101" fmla="*/ 78879 h 353158"/>
              <a:gd name="connsiteX102" fmla="*/ 94857 w 352893"/>
              <a:gd name="connsiteY102" fmla="*/ 78879 h 353158"/>
              <a:gd name="connsiteX103" fmla="*/ 79230 w 352893"/>
              <a:gd name="connsiteY103" fmla="*/ 94600 h 353158"/>
              <a:gd name="connsiteX104" fmla="*/ 78013 w 352893"/>
              <a:gd name="connsiteY104" fmla="*/ 96191 h 353158"/>
              <a:gd name="connsiteX105" fmla="*/ 70808 w 352893"/>
              <a:gd name="connsiteY105" fmla="*/ 98905 h 353158"/>
              <a:gd name="connsiteX106" fmla="*/ 35154 w 352893"/>
              <a:gd name="connsiteY106" fmla="*/ 93664 h 353158"/>
              <a:gd name="connsiteX107" fmla="*/ 17187 w 352893"/>
              <a:gd name="connsiteY107" fmla="*/ 137646 h 353158"/>
              <a:gd name="connsiteX108" fmla="*/ 45916 w 352893"/>
              <a:gd name="connsiteY108" fmla="*/ 157953 h 353158"/>
              <a:gd name="connsiteX109" fmla="*/ 49191 w 352893"/>
              <a:gd name="connsiteY109" fmla="*/ 164691 h 353158"/>
              <a:gd name="connsiteX110" fmla="*/ 49191 w 352893"/>
              <a:gd name="connsiteY110" fmla="*/ 164691 h 353158"/>
              <a:gd name="connsiteX111" fmla="*/ 49191 w 352893"/>
              <a:gd name="connsiteY111" fmla="*/ 188740 h 353158"/>
              <a:gd name="connsiteX112" fmla="*/ 49191 w 352893"/>
              <a:gd name="connsiteY112" fmla="*/ 189770 h 353158"/>
              <a:gd name="connsiteX113" fmla="*/ 46103 w 352893"/>
              <a:gd name="connsiteY113" fmla="*/ 196882 h 353158"/>
              <a:gd name="connsiteX114" fmla="*/ 18029 w 352893"/>
              <a:gd name="connsiteY114" fmla="*/ 217375 h 353158"/>
              <a:gd name="connsiteX115" fmla="*/ 36745 w 352893"/>
              <a:gd name="connsiteY115" fmla="*/ 261358 h 353158"/>
              <a:gd name="connsiteX116" fmla="*/ 69872 w 352893"/>
              <a:gd name="connsiteY116" fmla="*/ 255649 h 353158"/>
              <a:gd name="connsiteX117" fmla="*/ 77264 w 352893"/>
              <a:gd name="connsiteY117" fmla="*/ 258457 h 353158"/>
              <a:gd name="connsiteX118" fmla="*/ 79136 w 352893"/>
              <a:gd name="connsiteY118" fmla="*/ 260890 h 353158"/>
              <a:gd name="connsiteX119" fmla="*/ 96074 w 352893"/>
              <a:gd name="connsiteY119" fmla="*/ 277640 h 353158"/>
              <a:gd name="connsiteX120" fmla="*/ 98226 w 352893"/>
              <a:gd name="connsiteY120" fmla="*/ 280541 h 353158"/>
              <a:gd name="connsiteX121" fmla="*/ 98788 w 352893"/>
              <a:gd name="connsiteY121" fmla="*/ 284752 h 353158"/>
              <a:gd name="connsiteX122" fmla="*/ 93641 w 352893"/>
              <a:gd name="connsiteY122" fmla="*/ 318254 h 353158"/>
              <a:gd name="connsiteX123" fmla="*/ 177862 w 352893"/>
              <a:gd name="connsiteY123" fmla="*/ 282694 h 353158"/>
              <a:gd name="connsiteX124" fmla="*/ 68375 w 352893"/>
              <a:gd name="connsiteY124" fmla="*/ 173955 h 353158"/>
              <a:gd name="connsiteX125" fmla="*/ 177113 w 352893"/>
              <a:gd name="connsiteY125" fmla="*/ 64469 h 353158"/>
              <a:gd name="connsiteX126" fmla="*/ 286600 w 352893"/>
              <a:gd name="connsiteY126" fmla="*/ 173207 h 353158"/>
              <a:gd name="connsiteX127" fmla="*/ 286601 w 352893"/>
              <a:gd name="connsiteY127" fmla="*/ 173581 h 353158"/>
              <a:gd name="connsiteX128" fmla="*/ 177862 w 352893"/>
              <a:gd name="connsiteY128" fmla="*/ 282694 h 353158"/>
              <a:gd name="connsiteX129" fmla="*/ 177862 w 352893"/>
              <a:gd name="connsiteY129" fmla="*/ 270154 h 353158"/>
              <a:gd name="connsiteX130" fmla="*/ 196578 w 352893"/>
              <a:gd name="connsiteY130" fmla="*/ 268189 h 353158"/>
              <a:gd name="connsiteX131" fmla="*/ 205187 w 352893"/>
              <a:gd name="connsiteY131" fmla="*/ 265943 h 353158"/>
              <a:gd name="connsiteX132" fmla="*/ 205936 w 352893"/>
              <a:gd name="connsiteY132" fmla="*/ 262855 h 353158"/>
              <a:gd name="connsiteX133" fmla="*/ 205936 w 352893"/>
              <a:gd name="connsiteY133" fmla="*/ 222803 h 353158"/>
              <a:gd name="connsiteX134" fmla="*/ 207433 w 352893"/>
              <a:gd name="connsiteY134" fmla="*/ 217563 h 353158"/>
              <a:gd name="connsiteX135" fmla="*/ 217820 w 352893"/>
              <a:gd name="connsiteY135" fmla="*/ 210825 h 353158"/>
              <a:gd name="connsiteX136" fmla="*/ 224745 w 352893"/>
              <a:gd name="connsiteY136" fmla="*/ 213913 h 353158"/>
              <a:gd name="connsiteX137" fmla="*/ 228394 w 352893"/>
              <a:gd name="connsiteY137" fmla="*/ 218873 h 353158"/>
              <a:gd name="connsiteX138" fmla="*/ 229050 w 352893"/>
              <a:gd name="connsiteY138" fmla="*/ 220464 h 353158"/>
              <a:gd name="connsiteX139" fmla="*/ 236442 w 352893"/>
              <a:gd name="connsiteY139" fmla="*/ 249660 h 353158"/>
              <a:gd name="connsiteX140" fmla="*/ 238595 w 352893"/>
              <a:gd name="connsiteY140" fmla="*/ 248069 h 353158"/>
              <a:gd name="connsiteX141" fmla="*/ 244116 w 352893"/>
              <a:gd name="connsiteY141" fmla="*/ 243016 h 353158"/>
              <a:gd name="connsiteX142" fmla="*/ 234009 w 352893"/>
              <a:gd name="connsiteY142" fmla="*/ 200718 h 353158"/>
              <a:gd name="connsiteX143" fmla="*/ 234009 w 352893"/>
              <a:gd name="connsiteY143" fmla="*/ 200718 h 353158"/>
              <a:gd name="connsiteX144" fmla="*/ 225961 w 352893"/>
              <a:gd name="connsiteY144" fmla="*/ 187524 h 353158"/>
              <a:gd name="connsiteX145" fmla="*/ 195174 w 352893"/>
              <a:gd name="connsiteY145" fmla="*/ 174703 h 353158"/>
              <a:gd name="connsiteX146" fmla="*/ 186939 w 352893"/>
              <a:gd name="connsiteY146" fmla="*/ 188927 h 353158"/>
              <a:gd name="connsiteX147" fmla="*/ 184506 w 352893"/>
              <a:gd name="connsiteY147" fmla="*/ 192577 h 353158"/>
              <a:gd name="connsiteX148" fmla="*/ 170563 w 352893"/>
              <a:gd name="connsiteY148" fmla="*/ 193700 h 353158"/>
              <a:gd name="connsiteX149" fmla="*/ 164106 w 352893"/>
              <a:gd name="connsiteY149" fmla="*/ 182283 h 353158"/>
              <a:gd name="connsiteX150" fmla="*/ 160269 w 352893"/>
              <a:gd name="connsiteY150" fmla="*/ 175171 h 353158"/>
              <a:gd name="connsiteX151" fmla="*/ 160269 w 352893"/>
              <a:gd name="connsiteY151" fmla="*/ 175171 h 353158"/>
              <a:gd name="connsiteX152" fmla="*/ 160269 w 352893"/>
              <a:gd name="connsiteY152" fmla="*/ 175171 h 353158"/>
              <a:gd name="connsiteX153" fmla="*/ 160269 w 352893"/>
              <a:gd name="connsiteY153" fmla="*/ 175171 h 353158"/>
              <a:gd name="connsiteX154" fmla="*/ 127797 w 352893"/>
              <a:gd name="connsiteY154" fmla="*/ 187243 h 353158"/>
              <a:gd name="connsiteX155" fmla="*/ 119843 w 352893"/>
              <a:gd name="connsiteY155" fmla="*/ 200344 h 353158"/>
              <a:gd name="connsiteX156" fmla="*/ 119843 w 352893"/>
              <a:gd name="connsiteY156" fmla="*/ 200344 h 353158"/>
              <a:gd name="connsiteX157" fmla="*/ 109362 w 352893"/>
              <a:gd name="connsiteY157" fmla="*/ 241519 h 353158"/>
              <a:gd name="connsiteX158" fmla="*/ 116193 w 352893"/>
              <a:gd name="connsiteY158" fmla="*/ 247695 h 353158"/>
              <a:gd name="connsiteX159" fmla="*/ 117410 w 352893"/>
              <a:gd name="connsiteY159" fmla="*/ 248631 h 353158"/>
              <a:gd name="connsiteX160" fmla="*/ 124896 w 352893"/>
              <a:gd name="connsiteY160" fmla="*/ 219996 h 353158"/>
              <a:gd name="connsiteX161" fmla="*/ 125551 w 352893"/>
              <a:gd name="connsiteY161" fmla="*/ 218498 h 353158"/>
              <a:gd name="connsiteX162" fmla="*/ 129107 w 352893"/>
              <a:gd name="connsiteY162" fmla="*/ 213632 h 353158"/>
              <a:gd name="connsiteX163" fmla="*/ 135845 w 352893"/>
              <a:gd name="connsiteY163" fmla="*/ 210451 h 353158"/>
              <a:gd name="connsiteX164" fmla="*/ 146045 w 352893"/>
              <a:gd name="connsiteY164" fmla="*/ 217188 h 353158"/>
              <a:gd name="connsiteX165" fmla="*/ 147262 w 352893"/>
              <a:gd name="connsiteY165" fmla="*/ 222429 h 353158"/>
              <a:gd name="connsiteX166" fmla="*/ 147262 w 352893"/>
              <a:gd name="connsiteY166" fmla="*/ 264820 h 353158"/>
              <a:gd name="connsiteX167" fmla="*/ 148852 w 352893"/>
              <a:gd name="connsiteY167" fmla="*/ 265475 h 353158"/>
              <a:gd name="connsiteX168" fmla="*/ 177862 w 352893"/>
              <a:gd name="connsiteY168" fmla="*/ 270154 h 353158"/>
              <a:gd name="connsiteX169" fmla="*/ 221002 w 352893"/>
              <a:gd name="connsiteY169" fmla="*/ 259954 h 353158"/>
              <a:gd name="connsiteX170" fmla="*/ 223903 w 352893"/>
              <a:gd name="connsiteY170" fmla="*/ 258457 h 353158"/>
              <a:gd name="connsiteX171" fmla="*/ 224651 w 352893"/>
              <a:gd name="connsiteY171" fmla="*/ 258457 h 353158"/>
              <a:gd name="connsiteX172" fmla="*/ 220627 w 352893"/>
              <a:gd name="connsiteY172" fmla="*/ 243390 h 353158"/>
              <a:gd name="connsiteX173" fmla="*/ 133318 w 352893"/>
              <a:gd name="connsiteY173" fmla="*/ 259205 h 353158"/>
              <a:gd name="connsiteX174" fmla="*/ 133318 w 352893"/>
              <a:gd name="connsiteY174" fmla="*/ 245823 h 353158"/>
              <a:gd name="connsiteX175" fmla="*/ 130230 w 352893"/>
              <a:gd name="connsiteY175" fmla="*/ 257521 h 353158"/>
              <a:gd name="connsiteX176" fmla="*/ 131915 w 352893"/>
              <a:gd name="connsiteY176" fmla="*/ 258457 h 353158"/>
              <a:gd name="connsiteX177" fmla="*/ 133225 w 352893"/>
              <a:gd name="connsiteY177" fmla="*/ 259205 h 353158"/>
              <a:gd name="connsiteX178" fmla="*/ 256281 w 352893"/>
              <a:gd name="connsiteY178" fmla="*/ 229915 h 353158"/>
              <a:gd name="connsiteX179" fmla="*/ 257965 w 352893"/>
              <a:gd name="connsiteY179" fmla="*/ 227576 h 353158"/>
              <a:gd name="connsiteX180" fmla="*/ 232088 w 352893"/>
              <a:gd name="connsiteY180" fmla="*/ 93339 h 353158"/>
              <a:gd name="connsiteX181" fmla="*/ 97852 w 352893"/>
              <a:gd name="connsiteY181" fmla="*/ 119216 h 353158"/>
              <a:gd name="connsiteX182" fmla="*/ 97852 w 352893"/>
              <a:gd name="connsiteY182" fmla="*/ 227576 h 353158"/>
              <a:gd name="connsiteX183" fmla="*/ 98320 w 352893"/>
              <a:gd name="connsiteY183" fmla="*/ 228231 h 353158"/>
              <a:gd name="connsiteX184" fmla="*/ 106274 w 352893"/>
              <a:gd name="connsiteY184" fmla="*/ 197162 h 353158"/>
              <a:gd name="connsiteX185" fmla="*/ 108146 w 352893"/>
              <a:gd name="connsiteY185" fmla="*/ 190612 h 353158"/>
              <a:gd name="connsiteX186" fmla="*/ 123025 w 352893"/>
              <a:gd name="connsiteY186" fmla="*/ 173861 h 353158"/>
              <a:gd name="connsiteX187" fmla="*/ 158210 w 352893"/>
              <a:gd name="connsiteY187" fmla="*/ 160292 h 353158"/>
              <a:gd name="connsiteX188" fmla="*/ 154935 w 352893"/>
              <a:gd name="connsiteY188" fmla="*/ 159169 h 353158"/>
              <a:gd name="connsiteX189" fmla="*/ 144487 w 352893"/>
              <a:gd name="connsiteY189" fmla="*/ 106330 h 353158"/>
              <a:gd name="connsiteX190" fmla="*/ 197326 w 352893"/>
              <a:gd name="connsiteY190" fmla="*/ 95882 h 353158"/>
              <a:gd name="connsiteX191" fmla="*/ 207775 w 352893"/>
              <a:gd name="connsiteY191" fmla="*/ 148721 h 353158"/>
              <a:gd name="connsiteX192" fmla="*/ 197326 w 352893"/>
              <a:gd name="connsiteY192" fmla="*/ 159169 h 353158"/>
              <a:gd name="connsiteX193" fmla="*/ 196578 w 352893"/>
              <a:gd name="connsiteY193" fmla="*/ 159169 h 353158"/>
              <a:gd name="connsiteX194" fmla="*/ 231389 w 352893"/>
              <a:gd name="connsiteY194" fmla="*/ 173768 h 353158"/>
              <a:gd name="connsiteX195" fmla="*/ 246174 w 352893"/>
              <a:gd name="connsiteY195" fmla="*/ 190425 h 353158"/>
              <a:gd name="connsiteX196" fmla="*/ 248046 w 352893"/>
              <a:gd name="connsiteY196" fmla="*/ 196975 h 353158"/>
              <a:gd name="connsiteX197" fmla="*/ 177394 w 352893"/>
              <a:gd name="connsiteY197" fmla="*/ 176575 h 353158"/>
              <a:gd name="connsiteX198" fmla="*/ 179640 w 352893"/>
              <a:gd name="connsiteY198" fmla="*/ 172645 h 353158"/>
              <a:gd name="connsiteX199" fmla="*/ 175335 w 352893"/>
              <a:gd name="connsiteY199" fmla="*/ 172645 h 353158"/>
              <a:gd name="connsiteX200" fmla="*/ 176552 w 352893"/>
              <a:gd name="connsiteY200" fmla="*/ 150841 h 353158"/>
              <a:gd name="connsiteX201" fmla="*/ 199946 w 352893"/>
              <a:gd name="connsiteY201" fmla="*/ 127072 h 353158"/>
              <a:gd name="connsiteX202" fmla="*/ 176177 w 352893"/>
              <a:gd name="connsiteY202" fmla="*/ 103679 h 353158"/>
              <a:gd name="connsiteX203" fmla="*/ 152783 w 352893"/>
              <a:gd name="connsiteY203" fmla="*/ 127353 h 353158"/>
              <a:gd name="connsiteX204" fmla="*/ 176177 w 352893"/>
              <a:gd name="connsiteY204" fmla="*/ 150841 h 35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352893" h="353158">
                <a:moveTo>
                  <a:pt x="140430" y="352878"/>
                </a:moveTo>
                <a:cubicBezTo>
                  <a:pt x="139564" y="352825"/>
                  <a:pt x="138711" y="352635"/>
                  <a:pt x="137904" y="352316"/>
                </a:cubicBezTo>
                <a:lnTo>
                  <a:pt x="81943" y="329764"/>
                </a:lnTo>
                <a:cubicBezTo>
                  <a:pt x="78598" y="328448"/>
                  <a:pt x="76615" y="324987"/>
                  <a:pt x="77171" y="321435"/>
                </a:cubicBezTo>
                <a:lnTo>
                  <a:pt x="82692" y="286811"/>
                </a:lnTo>
                <a:lnTo>
                  <a:pt x="76048" y="280822"/>
                </a:lnTo>
                <a:lnTo>
                  <a:pt x="67813" y="271464"/>
                </a:lnTo>
                <a:lnTo>
                  <a:pt x="33002" y="277453"/>
                </a:lnTo>
                <a:cubicBezTo>
                  <a:pt x="29467" y="278083"/>
                  <a:pt x="25969" y="276178"/>
                  <a:pt x="24580" y="272868"/>
                </a:cubicBezTo>
                <a:lnTo>
                  <a:pt x="1278" y="218031"/>
                </a:lnTo>
                <a:cubicBezTo>
                  <a:pt x="-205" y="214707"/>
                  <a:pt x="850" y="210798"/>
                  <a:pt x="3805" y="208673"/>
                </a:cubicBezTo>
                <a:lnTo>
                  <a:pt x="33470" y="187243"/>
                </a:lnTo>
                <a:lnTo>
                  <a:pt x="33470" y="177230"/>
                </a:lnTo>
                <a:lnTo>
                  <a:pt x="33937" y="167872"/>
                </a:lnTo>
                <a:lnTo>
                  <a:pt x="3337" y="146723"/>
                </a:lnTo>
                <a:cubicBezTo>
                  <a:pt x="314" y="144652"/>
                  <a:pt x="-823" y="140733"/>
                  <a:pt x="623" y="137365"/>
                </a:cubicBezTo>
                <a:lnTo>
                  <a:pt x="23176" y="81967"/>
                </a:lnTo>
                <a:cubicBezTo>
                  <a:pt x="24524" y="78658"/>
                  <a:pt x="27977" y="76719"/>
                  <a:pt x="31504" y="77288"/>
                </a:cubicBezTo>
                <a:lnTo>
                  <a:pt x="68936" y="83090"/>
                </a:lnTo>
                <a:lnTo>
                  <a:pt x="75767" y="75697"/>
                </a:lnTo>
                <a:lnTo>
                  <a:pt x="81756" y="70082"/>
                </a:lnTo>
                <a:lnTo>
                  <a:pt x="74925" y="33025"/>
                </a:lnTo>
                <a:cubicBezTo>
                  <a:pt x="74282" y="29515"/>
                  <a:pt x="76143" y="26024"/>
                  <a:pt x="79417" y="24603"/>
                </a:cubicBezTo>
                <a:lnTo>
                  <a:pt x="134909" y="1302"/>
                </a:lnTo>
                <a:cubicBezTo>
                  <a:pt x="138236" y="-145"/>
                  <a:pt x="142120" y="904"/>
                  <a:pt x="144267" y="3828"/>
                </a:cubicBezTo>
                <a:lnTo>
                  <a:pt x="166164" y="33774"/>
                </a:lnTo>
                <a:cubicBezTo>
                  <a:pt x="171765" y="33290"/>
                  <a:pt x="177390" y="33134"/>
                  <a:pt x="183009" y="33306"/>
                </a:cubicBezTo>
                <a:lnTo>
                  <a:pt x="185067" y="33306"/>
                </a:lnTo>
                <a:lnTo>
                  <a:pt x="205936" y="3360"/>
                </a:lnTo>
                <a:cubicBezTo>
                  <a:pt x="207983" y="305"/>
                  <a:pt x="211929" y="-839"/>
                  <a:pt x="215293" y="647"/>
                </a:cubicBezTo>
                <a:lnTo>
                  <a:pt x="271441" y="23199"/>
                </a:lnTo>
                <a:cubicBezTo>
                  <a:pt x="274786" y="24515"/>
                  <a:pt x="276770" y="27976"/>
                  <a:pt x="276213" y="31528"/>
                </a:cubicBezTo>
                <a:lnTo>
                  <a:pt x="270599" y="66620"/>
                </a:lnTo>
                <a:lnTo>
                  <a:pt x="279956" y="74761"/>
                </a:lnTo>
                <a:lnTo>
                  <a:pt x="285946" y="81124"/>
                </a:lnTo>
                <a:lnTo>
                  <a:pt x="319915" y="74948"/>
                </a:lnTo>
                <a:cubicBezTo>
                  <a:pt x="323449" y="74318"/>
                  <a:pt x="326948" y="76223"/>
                  <a:pt x="328337" y="79534"/>
                </a:cubicBezTo>
                <a:lnTo>
                  <a:pt x="351638" y="134745"/>
                </a:lnTo>
                <a:cubicBezTo>
                  <a:pt x="353122" y="138069"/>
                  <a:pt x="352066" y="141978"/>
                  <a:pt x="349111" y="144103"/>
                </a:cubicBezTo>
                <a:lnTo>
                  <a:pt x="321693" y="164035"/>
                </a:lnTo>
                <a:lnTo>
                  <a:pt x="322441" y="173393"/>
                </a:lnTo>
                <a:cubicBezTo>
                  <a:pt x="322441" y="177698"/>
                  <a:pt x="322441" y="182003"/>
                  <a:pt x="322441" y="186401"/>
                </a:cubicBezTo>
                <a:lnTo>
                  <a:pt x="322441" y="186401"/>
                </a:lnTo>
                <a:lnTo>
                  <a:pt x="349579" y="205959"/>
                </a:lnTo>
                <a:cubicBezTo>
                  <a:pt x="352571" y="208052"/>
                  <a:pt x="353701" y="211947"/>
                  <a:pt x="352293" y="215317"/>
                </a:cubicBezTo>
                <a:lnTo>
                  <a:pt x="329740" y="271464"/>
                </a:lnTo>
                <a:cubicBezTo>
                  <a:pt x="328397" y="274785"/>
                  <a:pt x="324957" y="276757"/>
                  <a:pt x="321412" y="276237"/>
                </a:cubicBezTo>
                <a:lnTo>
                  <a:pt x="288753" y="270996"/>
                </a:lnTo>
                <a:lnTo>
                  <a:pt x="282109" y="278670"/>
                </a:lnTo>
                <a:cubicBezTo>
                  <a:pt x="278997" y="281957"/>
                  <a:pt x="275718" y="285080"/>
                  <a:pt x="272283" y="288028"/>
                </a:cubicBezTo>
                <a:lnTo>
                  <a:pt x="277804" y="320593"/>
                </a:lnTo>
                <a:cubicBezTo>
                  <a:pt x="278434" y="324127"/>
                  <a:pt x="276529" y="327626"/>
                  <a:pt x="273219" y="329015"/>
                </a:cubicBezTo>
                <a:lnTo>
                  <a:pt x="218007" y="352316"/>
                </a:lnTo>
                <a:cubicBezTo>
                  <a:pt x="214705" y="353820"/>
                  <a:pt x="210801" y="352805"/>
                  <a:pt x="208649" y="349883"/>
                </a:cubicBezTo>
                <a:lnTo>
                  <a:pt x="188904" y="322745"/>
                </a:lnTo>
                <a:lnTo>
                  <a:pt x="179078" y="323213"/>
                </a:lnTo>
                <a:lnTo>
                  <a:pt x="165977" y="322745"/>
                </a:lnTo>
                <a:lnTo>
                  <a:pt x="146606" y="350258"/>
                </a:lnTo>
                <a:cubicBezTo>
                  <a:pt x="145640" y="351701"/>
                  <a:pt x="144173" y="352734"/>
                  <a:pt x="142489" y="353159"/>
                </a:cubicBezTo>
                <a:cubicBezTo>
                  <a:pt x="141793" y="353161"/>
                  <a:pt x="141100" y="353067"/>
                  <a:pt x="140430" y="352878"/>
                </a:cubicBezTo>
                <a:close/>
                <a:moveTo>
                  <a:pt x="137997" y="335753"/>
                </a:moveTo>
                <a:lnTo>
                  <a:pt x="156713" y="309551"/>
                </a:lnTo>
                <a:cubicBezTo>
                  <a:pt x="158359" y="307261"/>
                  <a:pt x="161117" y="306043"/>
                  <a:pt x="163919" y="306369"/>
                </a:cubicBezTo>
                <a:lnTo>
                  <a:pt x="167755" y="306837"/>
                </a:lnTo>
                <a:cubicBezTo>
                  <a:pt x="175633" y="307494"/>
                  <a:pt x="183553" y="307494"/>
                  <a:pt x="191431" y="306837"/>
                </a:cubicBezTo>
                <a:lnTo>
                  <a:pt x="192273" y="306837"/>
                </a:lnTo>
                <a:cubicBezTo>
                  <a:pt x="195124" y="306373"/>
                  <a:pt x="197991" y="307571"/>
                  <a:pt x="199666" y="309925"/>
                </a:cubicBezTo>
                <a:lnTo>
                  <a:pt x="218382" y="335566"/>
                </a:lnTo>
                <a:lnTo>
                  <a:pt x="262364" y="316850"/>
                </a:lnTo>
                <a:lnTo>
                  <a:pt x="257030" y="286062"/>
                </a:lnTo>
                <a:cubicBezTo>
                  <a:pt x="256562" y="283299"/>
                  <a:pt x="257639" y="280501"/>
                  <a:pt x="259837" y="278763"/>
                </a:cubicBezTo>
                <a:lnTo>
                  <a:pt x="263206" y="275956"/>
                </a:lnTo>
                <a:cubicBezTo>
                  <a:pt x="269284" y="270779"/>
                  <a:pt x="274832" y="265011"/>
                  <a:pt x="279769" y="258737"/>
                </a:cubicBezTo>
                <a:lnTo>
                  <a:pt x="280424" y="257895"/>
                </a:lnTo>
                <a:cubicBezTo>
                  <a:pt x="282132" y="255712"/>
                  <a:pt x="284895" y="254636"/>
                  <a:pt x="287630" y="255088"/>
                </a:cubicBezTo>
                <a:lnTo>
                  <a:pt x="318417" y="259954"/>
                </a:lnTo>
                <a:lnTo>
                  <a:pt x="335730" y="215317"/>
                </a:lnTo>
                <a:lnTo>
                  <a:pt x="309715" y="196601"/>
                </a:lnTo>
                <a:cubicBezTo>
                  <a:pt x="307561" y="195014"/>
                  <a:pt x="306362" y="192440"/>
                  <a:pt x="306533" y="189770"/>
                </a:cubicBezTo>
                <a:lnTo>
                  <a:pt x="306533" y="185091"/>
                </a:lnTo>
                <a:cubicBezTo>
                  <a:pt x="306896" y="177503"/>
                  <a:pt x="306646" y="169898"/>
                  <a:pt x="305784" y="162351"/>
                </a:cubicBezTo>
                <a:lnTo>
                  <a:pt x="305784" y="161322"/>
                </a:lnTo>
                <a:cubicBezTo>
                  <a:pt x="305306" y="158442"/>
                  <a:pt x="306503" y="155540"/>
                  <a:pt x="308872" y="153835"/>
                </a:cubicBezTo>
                <a:lnTo>
                  <a:pt x="334887" y="135120"/>
                </a:lnTo>
                <a:lnTo>
                  <a:pt x="316172" y="91137"/>
                </a:lnTo>
                <a:lnTo>
                  <a:pt x="283232" y="96846"/>
                </a:lnTo>
                <a:cubicBezTo>
                  <a:pt x="280465" y="97272"/>
                  <a:pt x="277673" y="96248"/>
                  <a:pt x="275839" y="94132"/>
                </a:cubicBezTo>
                <a:cubicBezTo>
                  <a:pt x="270930" y="88178"/>
                  <a:pt x="265445" y="82724"/>
                  <a:pt x="259463" y="77849"/>
                </a:cubicBezTo>
                <a:lnTo>
                  <a:pt x="256749" y="75697"/>
                </a:lnTo>
                <a:cubicBezTo>
                  <a:pt x="254532" y="73968"/>
                  <a:pt x="253423" y="71177"/>
                  <a:pt x="253848" y="68398"/>
                </a:cubicBezTo>
                <a:lnTo>
                  <a:pt x="259182" y="34990"/>
                </a:lnTo>
                <a:lnTo>
                  <a:pt x="215293" y="17210"/>
                </a:lnTo>
                <a:lnTo>
                  <a:pt x="195174" y="45845"/>
                </a:lnTo>
                <a:cubicBezTo>
                  <a:pt x="193598" y="48013"/>
                  <a:pt x="191016" y="49216"/>
                  <a:pt x="188343" y="49027"/>
                </a:cubicBezTo>
                <a:lnTo>
                  <a:pt x="182166" y="49027"/>
                </a:lnTo>
                <a:cubicBezTo>
                  <a:pt x="177304" y="48746"/>
                  <a:pt x="172430" y="48746"/>
                  <a:pt x="167568" y="49027"/>
                </a:cubicBezTo>
                <a:lnTo>
                  <a:pt x="163170" y="49588"/>
                </a:lnTo>
                <a:cubicBezTo>
                  <a:pt x="160492" y="49951"/>
                  <a:pt x="157814" y="48928"/>
                  <a:pt x="156058" y="46875"/>
                </a:cubicBezTo>
                <a:lnTo>
                  <a:pt x="135283" y="17865"/>
                </a:lnTo>
                <a:lnTo>
                  <a:pt x="91301" y="36581"/>
                </a:lnTo>
                <a:lnTo>
                  <a:pt x="97384" y="71767"/>
                </a:lnTo>
                <a:cubicBezTo>
                  <a:pt x="97846" y="74416"/>
                  <a:pt x="96888" y="77115"/>
                  <a:pt x="94857" y="78879"/>
                </a:cubicBezTo>
                <a:lnTo>
                  <a:pt x="94857" y="78879"/>
                </a:lnTo>
                <a:cubicBezTo>
                  <a:pt x="89234" y="83691"/>
                  <a:pt x="84008" y="88948"/>
                  <a:pt x="79230" y="94600"/>
                </a:cubicBezTo>
                <a:lnTo>
                  <a:pt x="78013" y="96191"/>
                </a:lnTo>
                <a:cubicBezTo>
                  <a:pt x="76228" y="98260"/>
                  <a:pt x="73514" y="99282"/>
                  <a:pt x="70808" y="98905"/>
                </a:cubicBezTo>
                <a:lnTo>
                  <a:pt x="35154" y="93664"/>
                </a:lnTo>
                <a:lnTo>
                  <a:pt x="17187" y="137646"/>
                </a:lnTo>
                <a:lnTo>
                  <a:pt x="45916" y="157953"/>
                </a:lnTo>
                <a:cubicBezTo>
                  <a:pt x="48090" y="159489"/>
                  <a:pt x="49326" y="162032"/>
                  <a:pt x="49191" y="164691"/>
                </a:cubicBezTo>
                <a:lnTo>
                  <a:pt x="49191" y="164691"/>
                </a:lnTo>
                <a:cubicBezTo>
                  <a:pt x="48444" y="172690"/>
                  <a:pt x="48444" y="180741"/>
                  <a:pt x="49191" y="188740"/>
                </a:cubicBezTo>
                <a:lnTo>
                  <a:pt x="49191" y="189770"/>
                </a:lnTo>
                <a:cubicBezTo>
                  <a:pt x="49544" y="192527"/>
                  <a:pt x="48358" y="195257"/>
                  <a:pt x="46103" y="196882"/>
                </a:cubicBezTo>
                <a:lnTo>
                  <a:pt x="18029" y="217375"/>
                </a:lnTo>
                <a:lnTo>
                  <a:pt x="36745" y="261358"/>
                </a:lnTo>
                <a:lnTo>
                  <a:pt x="69872" y="255649"/>
                </a:lnTo>
                <a:cubicBezTo>
                  <a:pt x="72670" y="255101"/>
                  <a:pt x="75536" y="256189"/>
                  <a:pt x="77264" y="258457"/>
                </a:cubicBezTo>
                <a:lnTo>
                  <a:pt x="79136" y="260890"/>
                </a:lnTo>
                <a:cubicBezTo>
                  <a:pt x="84259" y="266978"/>
                  <a:pt x="89929" y="272585"/>
                  <a:pt x="96074" y="277640"/>
                </a:cubicBezTo>
                <a:lnTo>
                  <a:pt x="98226" y="280541"/>
                </a:lnTo>
                <a:cubicBezTo>
                  <a:pt x="98876" y="281844"/>
                  <a:pt x="99073" y="283325"/>
                  <a:pt x="98788" y="284752"/>
                </a:cubicBezTo>
                <a:lnTo>
                  <a:pt x="93641" y="318254"/>
                </a:lnTo>
                <a:close/>
                <a:moveTo>
                  <a:pt x="177862" y="282694"/>
                </a:moveTo>
                <a:cubicBezTo>
                  <a:pt x="117601" y="282900"/>
                  <a:pt x="68582" y="234217"/>
                  <a:pt x="68375" y="173955"/>
                </a:cubicBezTo>
                <a:cubicBezTo>
                  <a:pt x="68168" y="113694"/>
                  <a:pt x="116852" y="64675"/>
                  <a:pt x="177113" y="64469"/>
                </a:cubicBezTo>
                <a:cubicBezTo>
                  <a:pt x="237374" y="64262"/>
                  <a:pt x="286393" y="112946"/>
                  <a:pt x="286600" y="173207"/>
                </a:cubicBezTo>
                <a:cubicBezTo>
                  <a:pt x="286600" y="173331"/>
                  <a:pt x="286601" y="173456"/>
                  <a:pt x="286601" y="173581"/>
                </a:cubicBezTo>
                <a:cubicBezTo>
                  <a:pt x="286550" y="233675"/>
                  <a:pt x="237956" y="282436"/>
                  <a:pt x="177862" y="282694"/>
                </a:cubicBezTo>
                <a:close/>
                <a:moveTo>
                  <a:pt x="177862" y="270154"/>
                </a:moveTo>
                <a:cubicBezTo>
                  <a:pt x="184150" y="270122"/>
                  <a:pt x="190420" y="269464"/>
                  <a:pt x="196578" y="268189"/>
                </a:cubicBezTo>
                <a:lnTo>
                  <a:pt x="205187" y="265943"/>
                </a:lnTo>
                <a:lnTo>
                  <a:pt x="205936" y="262855"/>
                </a:lnTo>
                <a:lnTo>
                  <a:pt x="205936" y="222803"/>
                </a:lnTo>
                <a:cubicBezTo>
                  <a:pt x="206176" y="220993"/>
                  <a:pt x="206681" y="219227"/>
                  <a:pt x="207433" y="217563"/>
                </a:cubicBezTo>
                <a:cubicBezTo>
                  <a:pt x="209104" y="213332"/>
                  <a:pt x="213275" y="210626"/>
                  <a:pt x="217820" y="210825"/>
                </a:cubicBezTo>
                <a:cubicBezTo>
                  <a:pt x="220398" y="211090"/>
                  <a:pt x="222825" y="212172"/>
                  <a:pt x="224745" y="213913"/>
                </a:cubicBezTo>
                <a:cubicBezTo>
                  <a:pt x="226245" y="215338"/>
                  <a:pt x="227481" y="217017"/>
                  <a:pt x="228394" y="218873"/>
                </a:cubicBezTo>
                <a:cubicBezTo>
                  <a:pt x="228707" y="219359"/>
                  <a:pt x="228929" y="219898"/>
                  <a:pt x="229050" y="220464"/>
                </a:cubicBezTo>
                <a:lnTo>
                  <a:pt x="236442" y="249660"/>
                </a:lnTo>
                <a:lnTo>
                  <a:pt x="238595" y="248069"/>
                </a:lnTo>
                <a:lnTo>
                  <a:pt x="244116" y="243016"/>
                </a:lnTo>
                <a:lnTo>
                  <a:pt x="234009" y="200718"/>
                </a:lnTo>
                <a:cubicBezTo>
                  <a:pt x="234009" y="200718"/>
                  <a:pt x="234009" y="200718"/>
                  <a:pt x="234009" y="200718"/>
                </a:cubicBezTo>
                <a:cubicBezTo>
                  <a:pt x="232512" y="193045"/>
                  <a:pt x="229424" y="188927"/>
                  <a:pt x="225961" y="187524"/>
                </a:cubicBezTo>
                <a:lnTo>
                  <a:pt x="195174" y="174703"/>
                </a:lnTo>
                <a:lnTo>
                  <a:pt x="186939" y="188927"/>
                </a:lnTo>
                <a:lnTo>
                  <a:pt x="184506" y="192577"/>
                </a:lnTo>
                <a:cubicBezTo>
                  <a:pt x="180482" y="197817"/>
                  <a:pt x="173744" y="198660"/>
                  <a:pt x="170563" y="193700"/>
                </a:cubicBezTo>
                <a:lnTo>
                  <a:pt x="164106" y="182283"/>
                </a:lnTo>
                <a:lnTo>
                  <a:pt x="160269" y="175171"/>
                </a:lnTo>
                <a:lnTo>
                  <a:pt x="160269" y="175171"/>
                </a:lnTo>
                <a:lnTo>
                  <a:pt x="160269" y="175171"/>
                </a:lnTo>
                <a:lnTo>
                  <a:pt x="160269" y="175171"/>
                </a:lnTo>
                <a:lnTo>
                  <a:pt x="127797" y="187243"/>
                </a:lnTo>
                <a:cubicBezTo>
                  <a:pt x="124428" y="188553"/>
                  <a:pt x="121434" y="192671"/>
                  <a:pt x="119843" y="200344"/>
                </a:cubicBezTo>
                <a:cubicBezTo>
                  <a:pt x="119843" y="200344"/>
                  <a:pt x="119843" y="200344"/>
                  <a:pt x="119843" y="200344"/>
                </a:cubicBezTo>
                <a:lnTo>
                  <a:pt x="109362" y="241519"/>
                </a:lnTo>
                <a:lnTo>
                  <a:pt x="116193" y="247695"/>
                </a:lnTo>
                <a:lnTo>
                  <a:pt x="117410" y="248631"/>
                </a:lnTo>
                <a:lnTo>
                  <a:pt x="124896" y="219996"/>
                </a:lnTo>
                <a:cubicBezTo>
                  <a:pt x="125075" y="219480"/>
                  <a:pt x="125294" y="218980"/>
                  <a:pt x="125551" y="218498"/>
                </a:cubicBezTo>
                <a:cubicBezTo>
                  <a:pt x="126456" y="216689"/>
                  <a:pt x="127658" y="215044"/>
                  <a:pt x="129107" y="213632"/>
                </a:cubicBezTo>
                <a:cubicBezTo>
                  <a:pt x="130934" y="211848"/>
                  <a:pt x="133306" y="210728"/>
                  <a:pt x="135845" y="210451"/>
                </a:cubicBezTo>
                <a:cubicBezTo>
                  <a:pt x="140346" y="210246"/>
                  <a:pt x="144466" y="212968"/>
                  <a:pt x="146045" y="217188"/>
                </a:cubicBezTo>
                <a:cubicBezTo>
                  <a:pt x="146701" y="218867"/>
                  <a:pt x="147111" y="220632"/>
                  <a:pt x="147262" y="222429"/>
                </a:cubicBezTo>
                <a:lnTo>
                  <a:pt x="147262" y="264820"/>
                </a:lnTo>
                <a:lnTo>
                  <a:pt x="148852" y="265475"/>
                </a:lnTo>
                <a:cubicBezTo>
                  <a:pt x="158228" y="268501"/>
                  <a:pt x="168010" y="270079"/>
                  <a:pt x="177862" y="270154"/>
                </a:cubicBezTo>
                <a:close/>
                <a:moveTo>
                  <a:pt x="221002" y="259954"/>
                </a:moveTo>
                <a:lnTo>
                  <a:pt x="223903" y="258457"/>
                </a:lnTo>
                <a:lnTo>
                  <a:pt x="224651" y="258457"/>
                </a:lnTo>
                <a:lnTo>
                  <a:pt x="220627" y="243390"/>
                </a:lnTo>
                <a:close/>
                <a:moveTo>
                  <a:pt x="133318" y="259205"/>
                </a:moveTo>
                <a:lnTo>
                  <a:pt x="133318" y="245823"/>
                </a:lnTo>
                <a:lnTo>
                  <a:pt x="130230" y="257521"/>
                </a:lnTo>
                <a:lnTo>
                  <a:pt x="131915" y="258457"/>
                </a:lnTo>
                <a:lnTo>
                  <a:pt x="133225" y="259205"/>
                </a:lnTo>
                <a:close/>
                <a:moveTo>
                  <a:pt x="256281" y="229915"/>
                </a:moveTo>
                <a:lnTo>
                  <a:pt x="257965" y="227576"/>
                </a:lnTo>
                <a:cubicBezTo>
                  <a:pt x="287888" y="183361"/>
                  <a:pt x="276302" y="123262"/>
                  <a:pt x="232088" y="93339"/>
                </a:cubicBezTo>
                <a:cubicBezTo>
                  <a:pt x="187874" y="63417"/>
                  <a:pt x="127774" y="75002"/>
                  <a:pt x="97852" y="119216"/>
                </a:cubicBezTo>
                <a:cubicBezTo>
                  <a:pt x="75705" y="151941"/>
                  <a:pt x="75705" y="194851"/>
                  <a:pt x="97852" y="227576"/>
                </a:cubicBezTo>
                <a:lnTo>
                  <a:pt x="98320" y="228231"/>
                </a:lnTo>
                <a:lnTo>
                  <a:pt x="106274" y="197162"/>
                </a:lnTo>
                <a:lnTo>
                  <a:pt x="108146" y="190612"/>
                </a:lnTo>
                <a:cubicBezTo>
                  <a:pt x="110461" y="183146"/>
                  <a:pt x="115884" y="177041"/>
                  <a:pt x="123025" y="173861"/>
                </a:cubicBezTo>
                <a:lnTo>
                  <a:pt x="158210" y="160292"/>
                </a:lnTo>
                <a:lnTo>
                  <a:pt x="154935" y="159169"/>
                </a:lnTo>
                <a:cubicBezTo>
                  <a:pt x="137459" y="147463"/>
                  <a:pt x="132781" y="123806"/>
                  <a:pt x="144487" y="106330"/>
                </a:cubicBezTo>
                <a:cubicBezTo>
                  <a:pt x="156193" y="88853"/>
                  <a:pt x="179850" y="84176"/>
                  <a:pt x="197326" y="95882"/>
                </a:cubicBezTo>
                <a:cubicBezTo>
                  <a:pt x="214803" y="107588"/>
                  <a:pt x="219481" y="131245"/>
                  <a:pt x="207775" y="148721"/>
                </a:cubicBezTo>
                <a:cubicBezTo>
                  <a:pt x="205007" y="152852"/>
                  <a:pt x="201458" y="156402"/>
                  <a:pt x="197326" y="159169"/>
                </a:cubicBezTo>
                <a:lnTo>
                  <a:pt x="196578" y="159169"/>
                </a:lnTo>
                <a:lnTo>
                  <a:pt x="231389" y="173768"/>
                </a:lnTo>
                <a:cubicBezTo>
                  <a:pt x="238519" y="176887"/>
                  <a:pt x="243923" y="182975"/>
                  <a:pt x="246174" y="190425"/>
                </a:cubicBezTo>
                <a:lnTo>
                  <a:pt x="248046" y="196975"/>
                </a:lnTo>
                <a:close/>
                <a:moveTo>
                  <a:pt x="177394" y="176575"/>
                </a:moveTo>
                <a:lnTo>
                  <a:pt x="179640" y="172645"/>
                </a:lnTo>
                <a:lnTo>
                  <a:pt x="175335" y="172645"/>
                </a:lnTo>
                <a:close/>
                <a:moveTo>
                  <a:pt x="176552" y="150841"/>
                </a:moveTo>
                <a:cubicBezTo>
                  <a:pt x="189575" y="150737"/>
                  <a:pt x="200049" y="140096"/>
                  <a:pt x="199946" y="127072"/>
                </a:cubicBezTo>
                <a:cubicBezTo>
                  <a:pt x="199842" y="114049"/>
                  <a:pt x="189201" y="103575"/>
                  <a:pt x="176177" y="103679"/>
                </a:cubicBezTo>
                <a:cubicBezTo>
                  <a:pt x="163190" y="103782"/>
                  <a:pt x="152732" y="114366"/>
                  <a:pt x="152783" y="127353"/>
                </a:cubicBezTo>
                <a:cubicBezTo>
                  <a:pt x="152834" y="140267"/>
                  <a:pt x="163263" y="150738"/>
                  <a:pt x="176177" y="150841"/>
                </a:cubicBezTo>
                <a:close/>
              </a:path>
            </a:pathLst>
          </a:custGeom>
          <a:solidFill>
            <a:schemeClr val="accent1"/>
          </a:solidFill>
          <a:ln w="9274" cap="flat">
            <a:noFill/>
            <a:prstDash val="solid"/>
            <a:miter/>
          </a:ln>
        </p:spPr>
        <p:txBody>
          <a:bodyPr rtlCol="0" anchor="ctr"/>
          <a:lstStyle/>
          <a:p>
            <a:endParaRPr lang="en-US"/>
          </a:p>
        </p:txBody>
      </p:sp>
      <p:sp>
        <p:nvSpPr>
          <p:cNvPr id="1002" name="Graphic 656">
            <a:extLst>
              <a:ext uri="{FF2B5EF4-FFF2-40B4-BE49-F238E27FC236}">
                <a16:creationId xmlns:a16="http://schemas.microsoft.com/office/drawing/2014/main" id="{683268B0-EC77-B54C-A607-195627160FAB}"/>
              </a:ext>
            </a:extLst>
          </p:cNvPr>
          <p:cNvSpPr/>
          <p:nvPr userDrawn="1"/>
        </p:nvSpPr>
        <p:spPr>
          <a:xfrm>
            <a:off x="7929630" y="2964333"/>
            <a:ext cx="225700" cy="255715"/>
          </a:xfrm>
          <a:custGeom>
            <a:avLst/>
            <a:gdLst>
              <a:gd name="connsiteX0" fmla="*/ 148318 w 300407"/>
              <a:gd name="connsiteY0" fmla="*/ 340358 h 340358"/>
              <a:gd name="connsiteX1" fmla="*/ 146933 w 300407"/>
              <a:gd name="connsiteY1" fmla="*/ 340358 h 340358"/>
              <a:gd name="connsiteX2" fmla="*/ 142222 w 300407"/>
              <a:gd name="connsiteY2" fmla="*/ 337393 h 340358"/>
              <a:gd name="connsiteX3" fmla="*/ 90129 w 300407"/>
              <a:gd name="connsiteY3" fmla="*/ 262418 h 340358"/>
              <a:gd name="connsiteX4" fmla="*/ 79230 w 300407"/>
              <a:gd name="connsiteY4" fmla="*/ 271130 h 340358"/>
              <a:gd name="connsiteX5" fmla="*/ 65283 w 300407"/>
              <a:gd name="connsiteY5" fmla="*/ 276412 h 340358"/>
              <a:gd name="connsiteX6" fmla="*/ 59926 w 300407"/>
              <a:gd name="connsiteY6" fmla="*/ 275763 h 340358"/>
              <a:gd name="connsiteX7" fmla="*/ 45795 w 300407"/>
              <a:gd name="connsiteY7" fmla="*/ 266496 h 340358"/>
              <a:gd name="connsiteX8" fmla="*/ 41915 w 300407"/>
              <a:gd name="connsiteY8" fmla="*/ 261491 h 340358"/>
              <a:gd name="connsiteX9" fmla="*/ 21041 w 300407"/>
              <a:gd name="connsiteY9" fmla="*/ 233967 h 340358"/>
              <a:gd name="connsiteX10" fmla="*/ 22334 w 300407"/>
              <a:gd name="connsiteY10" fmla="*/ 195321 h 340358"/>
              <a:gd name="connsiteX11" fmla="*/ 22981 w 300407"/>
              <a:gd name="connsiteY11" fmla="*/ 194672 h 340358"/>
              <a:gd name="connsiteX12" fmla="*/ 89390 w 300407"/>
              <a:gd name="connsiteY12" fmla="*/ 144720 h 340358"/>
              <a:gd name="connsiteX13" fmla="*/ 91792 w 300407"/>
              <a:gd name="connsiteY13" fmla="*/ 143700 h 340358"/>
              <a:gd name="connsiteX14" fmla="*/ 95209 w 300407"/>
              <a:gd name="connsiteY14" fmla="*/ 140920 h 340358"/>
              <a:gd name="connsiteX15" fmla="*/ 163096 w 300407"/>
              <a:gd name="connsiteY15" fmla="*/ 6262 h 340358"/>
              <a:gd name="connsiteX16" fmla="*/ 171026 w 300407"/>
              <a:gd name="connsiteY16" fmla="*/ 55 h 340358"/>
              <a:gd name="connsiteX17" fmla="*/ 176027 w 300407"/>
              <a:gd name="connsiteY17" fmla="*/ 3111 h 340358"/>
              <a:gd name="connsiteX18" fmla="*/ 219623 w 300407"/>
              <a:gd name="connsiteY18" fmla="*/ 64092 h 340358"/>
              <a:gd name="connsiteX19" fmla="*/ 220270 w 300407"/>
              <a:gd name="connsiteY19" fmla="*/ 64092 h 340358"/>
              <a:gd name="connsiteX20" fmla="*/ 269961 w 300407"/>
              <a:gd name="connsiteY20" fmla="*/ 77808 h 340358"/>
              <a:gd name="connsiteX21" fmla="*/ 265990 w 300407"/>
              <a:gd name="connsiteY21" fmla="*/ 120068 h 340358"/>
              <a:gd name="connsiteX22" fmla="*/ 262110 w 300407"/>
              <a:gd name="connsiteY22" fmla="*/ 124239 h 340358"/>
              <a:gd name="connsiteX23" fmla="*/ 299056 w 300407"/>
              <a:gd name="connsiteY23" fmla="*/ 175766 h 340358"/>
              <a:gd name="connsiteX24" fmla="*/ 297403 w 300407"/>
              <a:gd name="connsiteY24" fmla="*/ 185854 h 340358"/>
              <a:gd name="connsiteX25" fmla="*/ 292406 w 300407"/>
              <a:gd name="connsiteY25" fmla="*/ 187165 h 340358"/>
              <a:gd name="connsiteX26" fmla="*/ 159402 w 300407"/>
              <a:gd name="connsiteY26" fmla="*/ 207925 h 340358"/>
              <a:gd name="connsiteX27" fmla="*/ 158663 w 300407"/>
              <a:gd name="connsiteY27" fmla="*/ 208481 h 340358"/>
              <a:gd name="connsiteX28" fmla="*/ 160603 w 300407"/>
              <a:gd name="connsiteY28" fmla="*/ 215246 h 340358"/>
              <a:gd name="connsiteX29" fmla="*/ 169100 w 300407"/>
              <a:gd name="connsiteY29" fmla="*/ 237488 h 340358"/>
              <a:gd name="connsiteX30" fmla="*/ 168638 w 300407"/>
              <a:gd name="connsiteY30" fmla="*/ 253706 h 340358"/>
              <a:gd name="connsiteX31" fmla="*/ 160603 w 300407"/>
              <a:gd name="connsiteY31" fmla="*/ 265569 h 340358"/>
              <a:gd name="connsiteX32" fmla="*/ 158016 w 300407"/>
              <a:gd name="connsiteY32" fmla="*/ 267886 h 340358"/>
              <a:gd name="connsiteX33" fmla="*/ 158016 w 300407"/>
              <a:gd name="connsiteY33" fmla="*/ 267886 h 340358"/>
              <a:gd name="connsiteX34" fmla="*/ 197640 w 300407"/>
              <a:gd name="connsiteY34" fmla="*/ 289943 h 340358"/>
              <a:gd name="connsiteX35" fmla="*/ 203820 w 300407"/>
              <a:gd name="connsiteY35" fmla="*/ 298071 h 340358"/>
              <a:gd name="connsiteX36" fmla="*/ 200966 w 300407"/>
              <a:gd name="connsiteY36" fmla="*/ 302917 h 340358"/>
              <a:gd name="connsiteX37" fmla="*/ 152382 w 300407"/>
              <a:gd name="connsiteY37" fmla="*/ 338968 h 340358"/>
              <a:gd name="connsiteX38" fmla="*/ 148318 w 300407"/>
              <a:gd name="connsiteY38" fmla="*/ 340358 h 340358"/>
              <a:gd name="connsiteX39" fmla="*/ 149796 w 300407"/>
              <a:gd name="connsiteY39" fmla="*/ 322935 h 340358"/>
              <a:gd name="connsiteX40" fmla="*/ 180368 w 300407"/>
              <a:gd name="connsiteY40" fmla="*/ 300137 h 340358"/>
              <a:gd name="connsiteX41" fmla="*/ 179814 w 300407"/>
              <a:gd name="connsiteY41" fmla="*/ 300137 h 340358"/>
              <a:gd name="connsiteX42" fmla="*/ 126520 w 300407"/>
              <a:gd name="connsiteY42" fmla="*/ 248887 h 340358"/>
              <a:gd name="connsiteX43" fmla="*/ 120702 w 300407"/>
              <a:gd name="connsiteY43" fmla="*/ 238230 h 340358"/>
              <a:gd name="connsiteX44" fmla="*/ 101582 w 300407"/>
              <a:gd name="connsiteY44" fmla="*/ 253428 h 340358"/>
              <a:gd name="connsiteX45" fmla="*/ 30185 w 300407"/>
              <a:gd name="connsiteY45" fmla="*/ 282343 h 340358"/>
              <a:gd name="connsiteX46" fmla="*/ 23997 w 300407"/>
              <a:gd name="connsiteY46" fmla="*/ 279470 h 340358"/>
              <a:gd name="connsiteX47" fmla="*/ 1460 w 300407"/>
              <a:gd name="connsiteY47" fmla="*/ 249629 h 340358"/>
              <a:gd name="connsiteX48" fmla="*/ 2846 w 300407"/>
              <a:gd name="connsiteY48" fmla="*/ 239434 h 340358"/>
              <a:gd name="connsiteX49" fmla="*/ 12912 w 300407"/>
              <a:gd name="connsiteY49" fmla="*/ 241009 h 340358"/>
              <a:gd name="connsiteX50" fmla="*/ 12913 w 300407"/>
              <a:gd name="connsiteY50" fmla="*/ 241010 h 340358"/>
              <a:gd name="connsiteX51" fmla="*/ 35542 w 300407"/>
              <a:gd name="connsiteY51" fmla="*/ 270944 h 340358"/>
              <a:gd name="connsiteX52" fmla="*/ 34152 w 300407"/>
              <a:gd name="connsiteY52" fmla="*/ 281071 h 340358"/>
              <a:gd name="connsiteX53" fmla="*/ 30185 w 300407"/>
              <a:gd name="connsiteY53" fmla="*/ 282529 h 340358"/>
              <a:gd name="connsiteX54" fmla="*/ 64637 w 300407"/>
              <a:gd name="connsiteY54" fmla="*/ 261955 h 340358"/>
              <a:gd name="connsiteX55" fmla="*/ 70271 w 300407"/>
              <a:gd name="connsiteY55" fmla="*/ 259545 h 340358"/>
              <a:gd name="connsiteX56" fmla="*/ 129291 w 300407"/>
              <a:gd name="connsiteY56" fmla="*/ 213207 h 340358"/>
              <a:gd name="connsiteX57" fmla="*/ 90314 w 300407"/>
              <a:gd name="connsiteY57" fmla="*/ 162328 h 340358"/>
              <a:gd name="connsiteX58" fmla="*/ 32125 w 300407"/>
              <a:gd name="connsiteY58" fmla="*/ 206071 h 340358"/>
              <a:gd name="connsiteX59" fmla="*/ 30739 w 300407"/>
              <a:gd name="connsiteY59" fmla="*/ 207554 h 340358"/>
              <a:gd name="connsiteX60" fmla="*/ 32679 w 300407"/>
              <a:gd name="connsiteY60" fmla="*/ 225255 h 340358"/>
              <a:gd name="connsiteX61" fmla="*/ 53368 w 300407"/>
              <a:gd name="connsiteY61" fmla="*/ 252409 h 340358"/>
              <a:gd name="connsiteX62" fmla="*/ 53368 w 300407"/>
              <a:gd name="connsiteY62" fmla="*/ 252409 h 340358"/>
              <a:gd name="connsiteX63" fmla="*/ 63344 w 300407"/>
              <a:gd name="connsiteY63" fmla="*/ 261677 h 340358"/>
              <a:gd name="connsiteX64" fmla="*/ 64637 w 300407"/>
              <a:gd name="connsiteY64" fmla="*/ 261955 h 340358"/>
              <a:gd name="connsiteX65" fmla="*/ 148318 w 300407"/>
              <a:gd name="connsiteY65" fmla="*/ 256301 h 340358"/>
              <a:gd name="connsiteX66" fmla="*/ 149981 w 300407"/>
              <a:gd name="connsiteY66" fmla="*/ 254819 h 340358"/>
              <a:gd name="connsiteX67" fmla="*/ 154691 w 300407"/>
              <a:gd name="connsiteY67" fmla="*/ 248239 h 340358"/>
              <a:gd name="connsiteX68" fmla="*/ 154691 w 300407"/>
              <a:gd name="connsiteY68" fmla="*/ 240732 h 340358"/>
              <a:gd name="connsiteX69" fmla="*/ 146379 w 300407"/>
              <a:gd name="connsiteY69" fmla="*/ 218953 h 340358"/>
              <a:gd name="connsiteX70" fmla="*/ 146379 w 300407"/>
              <a:gd name="connsiteY70" fmla="*/ 217563 h 340358"/>
              <a:gd name="connsiteX71" fmla="*/ 144439 w 300407"/>
              <a:gd name="connsiteY71" fmla="*/ 219231 h 340358"/>
              <a:gd name="connsiteX72" fmla="*/ 143054 w 300407"/>
              <a:gd name="connsiteY72" fmla="*/ 220065 h 340358"/>
              <a:gd name="connsiteX73" fmla="*/ 142407 w 300407"/>
              <a:gd name="connsiteY73" fmla="*/ 220807 h 340358"/>
              <a:gd name="connsiteX74" fmla="*/ 131970 w 300407"/>
              <a:gd name="connsiteY74" fmla="*/ 229055 h 340358"/>
              <a:gd name="connsiteX75" fmla="*/ 132894 w 300407"/>
              <a:gd name="connsiteY75" fmla="*/ 230167 h 340358"/>
              <a:gd name="connsiteX76" fmla="*/ 148226 w 300407"/>
              <a:gd name="connsiteY76" fmla="*/ 255560 h 340358"/>
              <a:gd name="connsiteX77" fmla="*/ 140560 w 300407"/>
              <a:gd name="connsiteY77" fmla="*/ 203940 h 340358"/>
              <a:gd name="connsiteX78" fmla="*/ 142776 w 300407"/>
              <a:gd name="connsiteY78" fmla="*/ 202086 h 340358"/>
              <a:gd name="connsiteX79" fmla="*/ 273009 w 300407"/>
              <a:gd name="connsiteY79" fmla="*/ 171040 h 340358"/>
              <a:gd name="connsiteX80" fmla="*/ 278182 w 300407"/>
              <a:gd name="connsiteY80" fmla="*/ 171503 h 340358"/>
              <a:gd name="connsiteX81" fmla="*/ 174365 w 300407"/>
              <a:gd name="connsiteY81" fmla="*/ 25539 h 340358"/>
              <a:gd name="connsiteX82" fmla="*/ 172795 w 300407"/>
              <a:gd name="connsiteY82" fmla="*/ 33324 h 340358"/>
              <a:gd name="connsiteX83" fmla="*/ 112112 w 300407"/>
              <a:gd name="connsiteY83" fmla="*/ 145461 h 340358"/>
              <a:gd name="connsiteX84" fmla="*/ 102044 w 300407"/>
              <a:gd name="connsiteY84" fmla="*/ 153895 h 340358"/>
              <a:gd name="connsiteX85" fmla="*/ 149057 w 300407"/>
              <a:gd name="connsiteY85" fmla="*/ 136750 h 340358"/>
              <a:gd name="connsiteX86" fmla="*/ 142635 w 300407"/>
              <a:gd name="connsiteY86" fmla="*/ 128645 h 340358"/>
              <a:gd name="connsiteX87" fmla="*/ 145086 w 300407"/>
              <a:gd name="connsiteY87" fmla="*/ 123961 h 340358"/>
              <a:gd name="connsiteX88" fmla="*/ 172795 w 300407"/>
              <a:gd name="connsiteY88" fmla="*/ 78735 h 340358"/>
              <a:gd name="connsiteX89" fmla="*/ 181693 w 300407"/>
              <a:gd name="connsiteY89" fmla="*/ 73756 h 340358"/>
              <a:gd name="connsiteX90" fmla="*/ 186742 w 300407"/>
              <a:gd name="connsiteY90" fmla="*/ 82349 h 340358"/>
              <a:gd name="connsiteX91" fmla="*/ 154507 w 300407"/>
              <a:gd name="connsiteY91" fmla="*/ 135082 h 340358"/>
              <a:gd name="connsiteX92" fmla="*/ 149057 w 300407"/>
              <a:gd name="connsiteY92" fmla="*/ 136286 h 340358"/>
              <a:gd name="connsiteX93" fmla="*/ 253428 w 300407"/>
              <a:gd name="connsiteY93" fmla="*/ 111264 h 340358"/>
              <a:gd name="connsiteX94" fmla="*/ 256846 w 300407"/>
              <a:gd name="connsiteY94" fmla="*/ 106908 h 340358"/>
              <a:gd name="connsiteX95" fmla="*/ 256846 w 300407"/>
              <a:gd name="connsiteY95" fmla="*/ 83739 h 340358"/>
              <a:gd name="connsiteX96" fmla="*/ 246224 w 300407"/>
              <a:gd name="connsiteY96" fmla="*/ 74472 h 340358"/>
              <a:gd name="connsiteX97" fmla="*/ 231907 w 300407"/>
              <a:gd name="connsiteY97" fmla="*/ 74472 h 340358"/>
              <a:gd name="connsiteX98" fmla="*/ 227936 w 300407"/>
              <a:gd name="connsiteY98" fmla="*/ 75862 h 34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300407" h="340358">
                <a:moveTo>
                  <a:pt x="148318" y="340358"/>
                </a:moveTo>
                <a:lnTo>
                  <a:pt x="146933" y="340358"/>
                </a:lnTo>
                <a:cubicBezTo>
                  <a:pt x="145015" y="340084"/>
                  <a:pt x="143303" y="339006"/>
                  <a:pt x="142222" y="337393"/>
                </a:cubicBezTo>
                <a:lnTo>
                  <a:pt x="90129" y="262418"/>
                </a:lnTo>
                <a:lnTo>
                  <a:pt x="79230" y="271130"/>
                </a:lnTo>
                <a:cubicBezTo>
                  <a:pt x="75257" y="274330"/>
                  <a:pt x="70373" y="276180"/>
                  <a:pt x="65283" y="276412"/>
                </a:cubicBezTo>
                <a:cubicBezTo>
                  <a:pt x="63478" y="276419"/>
                  <a:pt x="61678" y="276201"/>
                  <a:pt x="59926" y="275763"/>
                </a:cubicBezTo>
                <a:cubicBezTo>
                  <a:pt x="54416" y="274123"/>
                  <a:pt x="49503" y="270902"/>
                  <a:pt x="45795" y="266496"/>
                </a:cubicBezTo>
                <a:lnTo>
                  <a:pt x="41915" y="261491"/>
                </a:lnTo>
                <a:lnTo>
                  <a:pt x="21041" y="233967"/>
                </a:lnTo>
                <a:cubicBezTo>
                  <a:pt x="11012" y="222844"/>
                  <a:pt x="11584" y="205744"/>
                  <a:pt x="22334" y="195321"/>
                </a:cubicBezTo>
                <a:lnTo>
                  <a:pt x="22981" y="194672"/>
                </a:lnTo>
                <a:lnTo>
                  <a:pt x="89390" y="144720"/>
                </a:lnTo>
                <a:lnTo>
                  <a:pt x="91792" y="143700"/>
                </a:lnTo>
                <a:lnTo>
                  <a:pt x="95209" y="140920"/>
                </a:lnTo>
                <a:cubicBezTo>
                  <a:pt x="131416" y="111264"/>
                  <a:pt x="154045" y="68262"/>
                  <a:pt x="163096" y="6262"/>
                </a:cubicBezTo>
                <a:cubicBezTo>
                  <a:pt x="163578" y="2351"/>
                  <a:pt x="167128" y="-428"/>
                  <a:pt x="171026" y="55"/>
                </a:cubicBezTo>
                <a:cubicBezTo>
                  <a:pt x="173053" y="306"/>
                  <a:pt x="174875" y="1419"/>
                  <a:pt x="176027" y="3111"/>
                </a:cubicBezTo>
                <a:lnTo>
                  <a:pt x="219623" y="64092"/>
                </a:lnTo>
                <a:lnTo>
                  <a:pt x="220270" y="64092"/>
                </a:lnTo>
                <a:cubicBezTo>
                  <a:pt x="243730" y="54176"/>
                  <a:pt x="261926" y="62239"/>
                  <a:pt x="269961" y="77808"/>
                </a:cubicBezTo>
                <a:cubicBezTo>
                  <a:pt x="276779" y="91502"/>
                  <a:pt x="275238" y="107894"/>
                  <a:pt x="265990" y="120068"/>
                </a:cubicBezTo>
                <a:lnTo>
                  <a:pt x="262110" y="124239"/>
                </a:lnTo>
                <a:lnTo>
                  <a:pt x="299056" y="175766"/>
                </a:lnTo>
                <a:cubicBezTo>
                  <a:pt x="301376" y="179010"/>
                  <a:pt x="300636" y="183526"/>
                  <a:pt x="297403" y="185854"/>
                </a:cubicBezTo>
                <a:cubicBezTo>
                  <a:pt x="295956" y="186896"/>
                  <a:pt x="294176" y="187363"/>
                  <a:pt x="292406" y="187165"/>
                </a:cubicBezTo>
                <a:cubicBezTo>
                  <a:pt x="245115" y="182254"/>
                  <a:pt x="195978" y="183922"/>
                  <a:pt x="159402" y="207925"/>
                </a:cubicBezTo>
                <a:lnTo>
                  <a:pt x="158663" y="208481"/>
                </a:lnTo>
                <a:lnTo>
                  <a:pt x="160603" y="215246"/>
                </a:lnTo>
                <a:cubicBezTo>
                  <a:pt x="163651" y="223865"/>
                  <a:pt x="167253" y="230630"/>
                  <a:pt x="169100" y="237488"/>
                </a:cubicBezTo>
                <a:cubicBezTo>
                  <a:pt x="170652" y="242808"/>
                  <a:pt x="170490" y="248484"/>
                  <a:pt x="168638" y="253706"/>
                </a:cubicBezTo>
                <a:cubicBezTo>
                  <a:pt x="166881" y="258216"/>
                  <a:pt x="164135" y="262270"/>
                  <a:pt x="160603" y="265569"/>
                </a:cubicBezTo>
                <a:lnTo>
                  <a:pt x="158016" y="267886"/>
                </a:lnTo>
                <a:lnTo>
                  <a:pt x="158016" y="267886"/>
                </a:lnTo>
                <a:cubicBezTo>
                  <a:pt x="168208" y="279710"/>
                  <a:pt x="182248" y="287525"/>
                  <a:pt x="197640" y="289943"/>
                </a:cubicBezTo>
                <a:cubicBezTo>
                  <a:pt x="201584" y="290475"/>
                  <a:pt x="204350" y="294114"/>
                  <a:pt x="203820" y="298071"/>
                </a:cubicBezTo>
                <a:cubicBezTo>
                  <a:pt x="203560" y="300007"/>
                  <a:pt x="202531" y="301755"/>
                  <a:pt x="200966" y="302917"/>
                </a:cubicBezTo>
                <a:lnTo>
                  <a:pt x="152382" y="338968"/>
                </a:lnTo>
                <a:cubicBezTo>
                  <a:pt x="151221" y="339876"/>
                  <a:pt x="149790" y="340366"/>
                  <a:pt x="148318" y="340358"/>
                </a:cubicBezTo>
                <a:close/>
                <a:moveTo>
                  <a:pt x="149796" y="322935"/>
                </a:moveTo>
                <a:lnTo>
                  <a:pt x="180368" y="300137"/>
                </a:lnTo>
                <a:lnTo>
                  <a:pt x="179814" y="300137"/>
                </a:lnTo>
                <a:cubicBezTo>
                  <a:pt x="159956" y="292538"/>
                  <a:pt x="141945" y="275393"/>
                  <a:pt x="126520" y="248887"/>
                </a:cubicBezTo>
                <a:lnTo>
                  <a:pt x="120702" y="238230"/>
                </a:lnTo>
                <a:lnTo>
                  <a:pt x="101582" y="253428"/>
                </a:lnTo>
                <a:close/>
                <a:moveTo>
                  <a:pt x="30185" y="282343"/>
                </a:moveTo>
                <a:cubicBezTo>
                  <a:pt x="27766" y="282523"/>
                  <a:pt x="25426" y="281436"/>
                  <a:pt x="23997" y="279470"/>
                </a:cubicBezTo>
                <a:lnTo>
                  <a:pt x="1460" y="249629"/>
                </a:lnTo>
                <a:cubicBezTo>
                  <a:pt x="-937" y="246423"/>
                  <a:pt x="-319" y="241879"/>
                  <a:pt x="2846" y="239434"/>
                </a:cubicBezTo>
                <a:cubicBezTo>
                  <a:pt x="6059" y="237080"/>
                  <a:pt x="10566" y="237785"/>
                  <a:pt x="12912" y="241009"/>
                </a:cubicBezTo>
                <a:cubicBezTo>
                  <a:pt x="12913" y="241009"/>
                  <a:pt x="12913" y="241010"/>
                  <a:pt x="12913" y="241010"/>
                </a:cubicBezTo>
                <a:lnTo>
                  <a:pt x="35542" y="270944"/>
                </a:lnTo>
                <a:cubicBezTo>
                  <a:pt x="37945" y="274126"/>
                  <a:pt x="37323" y="278660"/>
                  <a:pt x="34152" y="281071"/>
                </a:cubicBezTo>
                <a:cubicBezTo>
                  <a:pt x="33004" y="281944"/>
                  <a:pt x="31623" y="282451"/>
                  <a:pt x="30185" y="282529"/>
                </a:cubicBezTo>
                <a:close/>
                <a:moveTo>
                  <a:pt x="64637" y="261955"/>
                </a:moveTo>
                <a:cubicBezTo>
                  <a:pt x="66748" y="261882"/>
                  <a:pt x="68757" y="261023"/>
                  <a:pt x="70271" y="259545"/>
                </a:cubicBezTo>
                <a:lnTo>
                  <a:pt x="129291" y="213207"/>
                </a:lnTo>
                <a:lnTo>
                  <a:pt x="90314" y="162328"/>
                </a:lnTo>
                <a:lnTo>
                  <a:pt x="32125" y="206071"/>
                </a:lnTo>
                <a:lnTo>
                  <a:pt x="30739" y="207554"/>
                </a:lnTo>
                <a:cubicBezTo>
                  <a:pt x="27507" y="211817"/>
                  <a:pt x="27137" y="217748"/>
                  <a:pt x="32679" y="225255"/>
                </a:cubicBezTo>
                <a:lnTo>
                  <a:pt x="53368" y="252409"/>
                </a:lnTo>
                <a:cubicBezTo>
                  <a:pt x="53368" y="252409"/>
                  <a:pt x="53368" y="252409"/>
                  <a:pt x="53368" y="252409"/>
                </a:cubicBezTo>
                <a:cubicBezTo>
                  <a:pt x="55522" y="256565"/>
                  <a:pt x="59048" y="259841"/>
                  <a:pt x="63344" y="261677"/>
                </a:cubicBezTo>
                <a:cubicBezTo>
                  <a:pt x="63755" y="261845"/>
                  <a:pt x="64193" y="261939"/>
                  <a:pt x="64637" y="261955"/>
                </a:cubicBezTo>
                <a:close/>
                <a:moveTo>
                  <a:pt x="148318" y="256301"/>
                </a:moveTo>
                <a:lnTo>
                  <a:pt x="149981" y="254819"/>
                </a:lnTo>
                <a:cubicBezTo>
                  <a:pt x="152029" y="253013"/>
                  <a:pt x="153641" y="250763"/>
                  <a:pt x="154691" y="248239"/>
                </a:cubicBezTo>
                <a:cubicBezTo>
                  <a:pt x="155529" y="245807"/>
                  <a:pt x="155529" y="243164"/>
                  <a:pt x="154691" y="240732"/>
                </a:cubicBezTo>
                <a:cubicBezTo>
                  <a:pt x="153214" y="235171"/>
                  <a:pt x="149519" y="228221"/>
                  <a:pt x="146379" y="218953"/>
                </a:cubicBezTo>
                <a:lnTo>
                  <a:pt x="146379" y="217563"/>
                </a:lnTo>
                <a:lnTo>
                  <a:pt x="144439" y="219231"/>
                </a:lnTo>
                <a:lnTo>
                  <a:pt x="143054" y="220065"/>
                </a:lnTo>
                <a:lnTo>
                  <a:pt x="142407" y="220807"/>
                </a:lnTo>
                <a:lnTo>
                  <a:pt x="131970" y="229055"/>
                </a:lnTo>
                <a:lnTo>
                  <a:pt x="132894" y="230167"/>
                </a:lnTo>
                <a:cubicBezTo>
                  <a:pt x="137264" y="239059"/>
                  <a:pt x="142394" y="247556"/>
                  <a:pt x="148226" y="255560"/>
                </a:cubicBezTo>
                <a:close/>
                <a:moveTo>
                  <a:pt x="140560" y="203940"/>
                </a:moveTo>
                <a:lnTo>
                  <a:pt x="142776" y="202086"/>
                </a:lnTo>
                <a:cubicBezTo>
                  <a:pt x="179168" y="173449"/>
                  <a:pt x="227566" y="168445"/>
                  <a:pt x="273009" y="171040"/>
                </a:cubicBezTo>
                <a:lnTo>
                  <a:pt x="278182" y="171503"/>
                </a:lnTo>
                <a:lnTo>
                  <a:pt x="174365" y="25539"/>
                </a:lnTo>
                <a:lnTo>
                  <a:pt x="172795" y="33324"/>
                </a:lnTo>
                <a:cubicBezTo>
                  <a:pt x="164772" y="76158"/>
                  <a:pt x="143546" y="115382"/>
                  <a:pt x="112112" y="145461"/>
                </a:cubicBezTo>
                <a:lnTo>
                  <a:pt x="102044" y="153895"/>
                </a:lnTo>
                <a:close/>
                <a:moveTo>
                  <a:pt x="149057" y="136750"/>
                </a:moveTo>
                <a:cubicBezTo>
                  <a:pt x="145053" y="136291"/>
                  <a:pt x="142178" y="132663"/>
                  <a:pt x="142635" y="128645"/>
                </a:cubicBezTo>
                <a:cubicBezTo>
                  <a:pt x="142841" y="126832"/>
                  <a:pt x="143715" y="125161"/>
                  <a:pt x="145086" y="123961"/>
                </a:cubicBezTo>
                <a:cubicBezTo>
                  <a:pt x="158984" y="112316"/>
                  <a:pt x="168714" y="96436"/>
                  <a:pt x="172795" y="78735"/>
                </a:cubicBezTo>
                <a:cubicBezTo>
                  <a:pt x="173882" y="74894"/>
                  <a:pt x="177866" y="72665"/>
                  <a:pt x="181693" y="73756"/>
                </a:cubicBezTo>
                <a:cubicBezTo>
                  <a:pt x="185392" y="74810"/>
                  <a:pt x="187613" y="78592"/>
                  <a:pt x="186742" y="82349"/>
                </a:cubicBezTo>
                <a:cubicBezTo>
                  <a:pt x="182006" y="102979"/>
                  <a:pt x="170687" y="121495"/>
                  <a:pt x="154507" y="135082"/>
                </a:cubicBezTo>
                <a:cubicBezTo>
                  <a:pt x="152898" y="136139"/>
                  <a:pt x="150959" y="136568"/>
                  <a:pt x="149057" y="136286"/>
                </a:cubicBezTo>
                <a:close/>
                <a:moveTo>
                  <a:pt x="253428" y="111264"/>
                </a:moveTo>
                <a:lnTo>
                  <a:pt x="256846" y="106908"/>
                </a:lnTo>
                <a:cubicBezTo>
                  <a:pt x="260531" y="99628"/>
                  <a:pt x="260531" y="91020"/>
                  <a:pt x="256846" y="83739"/>
                </a:cubicBezTo>
                <a:cubicBezTo>
                  <a:pt x="254663" y="79365"/>
                  <a:pt x="250845" y="76033"/>
                  <a:pt x="246224" y="74472"/>
                </a:cubicBezTo>
                <a:cubicBezTo>
                  <a:pt x="241541" y="73164"/>
                  <a:pt x="236590" y="73164"/>
                  <a:pt x="231907" y="74472"/>
                </a:cubicBezTo>
                <a:lnTo>
                  <a:pt x="227936" y="75862"/>
                </a:lnTo>
                <a:close/>
              </a:path>
            </a:pathLst>
          </a:custGeom>
          <a:solidFill>
            <a:schemeClr val="accent1"/>
          </a:solidFill>
          <a:ln w="9236" cap="flat">
            <a:noFill/>
            <a:prstDash val="solid"/>
            <a:miter/>
          </a:ln>
        </p:spPr>
        <p:txBody>
          <a:bodyPr rtlCol="0" anchor="ctr"/>
          <a:lstStyle/>
          <a:p>
            <a:endParaRPr lang="en-US"/>
          </a:p>
        </p:txBody>
      </p:sp>
      <p:sp>
        <p:nvSpPr>
          <p:cNvPr id="1003" name="Graphic 659">
            <a:extLst>
              <a:ext uri="{FF2B5EF4-FFF2-40B4-BE49-F238E27FC236}">
                <a16:creationId xmlns:a16="http://schemas.microsoft.com/office/drawing/2014/main" id="{66132AE1-B004-3449-846E-C3FA2FD61BB5}"/>
              </a:ext>
            </a:extLst>
          </p:cNvPr>
          <p:cNvSpPr/>
          <p:nvPr userDrawn="1"/>
        </p:nvSpPr>
        <p:spPr>
          <a:xfrm>
            <a:off x="7898460" y="3494271"/>
            <a:ext cx="288041" cy="257138"/>
          </a:xfrm>
          <a:custGeom>
            <a:avLst/>
            <a:gdLst>
              <a:gd name="connsiteX0" fmla="*/ 41444 w 383383"/>
              <a:gd name="connsiteY0" fmla="*/ 342251 h 342251"/>
              <a:gd name="connsiteX1" fmla="*/ 33539 w 383383"/>
              <a:gd name="connsiteY1" fmla="*/ 334559 h 342251"/>
              <a:gd name="connsiteX2" fmla="*/ 41444 w 383383"/>
              <a:gd name="connsiteY2" fmla="*/ 326867 h 342251"/>
              <a:gd name="connsiteX3" fmla="*/ 85640 w 383383"/>
              <a:gd name="connsiteY3" fmla="*/ 326867 h 342251"/>
              <a:gd name="connsiteX4" fmla="*/ 85640 w 383383"/>
              <a:gd name="connsiteY4" fmla="*/ 285441 h 342251"/>
              <a:gd name="connsiteX5" fmla="*/ 93546 w 383383"/>
              <a:gd name="connsiteY5" fmla="*/ 278120 h 342251"/>
              <a:gd name="connsiteX6" fmla="*/ 132122 w 383383"/>
              <a:gd name="connsiteY6" fmla="*/ 278120 h 342251"/>
              <a:gd name="connsiteX7" fmla="*/ 132122 w 383383"/>
              <a:gd name="connsiteY7" fmla="*/ 245683 h 342251"/>
              <a:gd name="connsiteX8" fmla="*/ 140028 w 383383"/>
              <a:gd name="connsiteY8" fmla="*/ 237991 h 342251"/>
              <a:gd name="connsiteX9" fmla="*/ 184129 w 383383"/>
              <a:gd name="connsiteY9" fmla="*/ 237991 h 342251"/>
              <a:gd name="connsiteX10" fmla="*/ 184129 w 383383"/>
              <a:gd name="connsiteY10" fmla="*/ 195731 h 342251"/>
              <a:gd name="connsiteX11" fmla="*/ 191939 w 383383"/>
              <a:gd name="connsiteY11" fmla="*/ 188132 h 342251"/>
              <a:gd name="connsiteX12" fmla="*/ 230611 w 383383"/>
              <a:gd name="connsiteY12" fmla="*/ 188132 h 342251"/>
              <a:gd name="connsiteX13" fmla="*/ 230611 w 383383"/>
              <a:gd name="connsiteY13" fmla="*/ 155973 h 342251"/>
              <a:gd name="connsiteX14" fmla="*/ 238517 w 383383"/>
              <a:gd name="connsiteY14" fmla="*/ 148374 h 342251"/>
              <a:gd name="connsiteX15" fmla="*/ 289666 w 383383"/>
              <a:gd name="connsiteY15" fmla="*/ 148374 h 342251"/>
              <a:gd name="connsiteX16" fmla="*/ 289666 w 383383"/>
              <a:gd name="connsiteY16" fmla="*/ 22520 h 342251"/>
              <a:gd name="connsiteX17" fmla="*/ 297476 w 383383"/>
              <a:gd name="connsiteY17" fmla="*/ 14921 h 342251"/>
              <a:gd name="connsiteX18" fmla="*/ 373676 w 383383"/>
              <a:gd name="connsiteY18" fmla="*/ 14921 h 342251"/>
              <a:gd name="connsiteX19" fmla="*/ 381697 w 383383"/>
              <a:gd name="connsiteY19" fmla="*/ 22499 h 342251"/>
              <a:gd name="connsiteX20" fmla="*/ 380915 w 383383"/>
              <a:gd name="connsiteY20" fmla="*/ 25949 h 342251"/>
              <a:gd name="connsiteX21" fmla="*/ 366628 w 383383"/>
              <a:gd name="connsiteY21" fmla="*/ 53752 h 342251"/>
              <a:gd name="connsiteX22" fmla="*/ 382058 w 383383"/>
              <a:gd name="connsiteY22" fmla="*/ 82481 h 342251"/>
              <a:gd name="connsiteX23" fmla="*/ 378650 w 383383"/>
              <a:gd name="connsiteY23" fmla="*/ 92842 h 342251"/>
              <a:gd name="connsiteX24" fmla="*/ 375105 w 383383"/>
              <a:gd name="connsiteY24" fmla="*/ 93695 h 342251"/>
              <a:gd name="connsiteX25" fmla="*/ 305382 w 383383"/>
              <a:gd name="connsiteY25" fmla="*/ 93695 h 342251"/>
              <a:gd name="connsiteX26" fmla="*/ 305382 w 383383"/>
              <a:gd name="connsiteY26" fmla="*/ 148374 h 342251"/>
              <a:gd name="connsiteX27" fmla="*/ 376343 w 383383"/>
              <a:gd name="connsiteY27" fmla="*/ 148374 h 342251"/>
              <a:gd name="connsiteX28" fmla="*/ 383335 w 383383"/>
              <a:gd name="connsiteY28" fmla="*/ 156863 h 342251"/>
              <a:gd name="connsiteX29" fmla="*/ 376343 w 383383"/>
              <a:gd name="connsiteY29" fmla="*/ 163665 h 342251"/>
              <a:gd name="connsiteX30" fmla="*/ 246327 w 383383"/>
              <a:gd name="connsiteY30" fmla="*/ 163665 h 342251"/>
              <a:gd name="connsiteX31" fmla="*/ 246327 w 383383"/>
              <a:gd name="connsiteY31" fmla="*/ 195731 h 342251"/>
              <a:gd name="connsiteX32" fmla="*/ 238517 w 383383"/>
              <a:gd name="connsiteY32" fmla="*/ 203423 h 342251"/>
              <a:gd name="connsiteX33" fmla="*/ 199940 w 383383"/>
              <a:gd name="connsiteY33" fmla="*/ 203423 h 342251"/>
              <a:gd name="connsiteX34" fmla="*/ 199940 w 383383"/>
              <a:gd name="connsiteY34" fmla="*/ 244942 h 342251"/>
              <a:gd name="connsiteX35" fmla="*/ 197654 w 383383"/>
              <a:gd name="connsiteY35" fmla="*/ 250317 h 342251"/>
              <a:gd name="connsiteX36" fmla="*/ 197178 w 383383"/>
              <a:gd name="connsiteY36" fmla="*/ 250317 h 342251"/>
              <a:gd name="connsiteX37" fmla="*/ 197178 w 383383"/>
              <a:gd name="connsiteY37" fmla="*/ 250317 h 342251"/>
              <a:gd name="connsiteX38" fmla="*/ 191558 w 383383"/>
              <a:gd name="connsiteY38" fmla="*/ 252541 h 342251"/>
              <a:gd name="connsiteX39" fmla="*/ 147839 w 383383"/>
              <a:gd name="connsiteY39" fmla="*/ 252541 h 342251"/>
              <a:gd name="connsiteX40" fmla="*/ 147839 w 383383"/>
              <a:gd name="connsiteY40" fmla="*/ 284700 h 342251"/>
              <a:gd name="connsiteX41" fmla="*/ 140028 w 383383"/>
              <a:gd name="connsiteY41" fmla="*/ 292392 h 342251"/>
              <a:gd name="connsiteX42" fmla="*/ 101357 w 383383"/>
              <a:gd name="connsiteY42" fmla="*/ 292392 h 342251"/>
              <a:gd name="connsiteX43" fmla="*/ 101357 w 383383"/>
              <a:gd name="connsiteY43" fmla="*/ 333818 h 342251"/>
              <a:gd name="connsiteX44" fmla="*/ 93546 w 383383"/>
              <a:gd name="connsiteY44" fmla="*/ 341510 h 342251"/>
              <a:gd name="connsiteX45" fmla="*/ 36587 w 383383"/>
              <a:gd name="connsiteY45" fmla="*/ 262921 h 342251"/>
              <a:gd name="connsiteX46" fmla="*/ 19918 w 383383"/>
              <a:gd name="connsiteY46" fmla="*/ 249298 h 342251"/>
              <a:gd name="connsiteX47" fmla="*/ 29443 w 383383"/>
              <a:gd name="connsiteY47" fmla="*/ 226685 h 342251"/>
              <a:gd name="connsiteX48" fmla="*/ 32681 w 383383"/>
              <a:gd name="connsiteY48" fmla="*/ 225573 h 342251"/>
              <a:gd name="connsiteX49" fmla="*/ 58494 w 383383"/>
              <a:gd name="connsiteY49" fmla="*/ 214730 h 342251"/>
              <a:gd name="connsiteX50" fmla="*/ 54113 w 383383"/>
              <a:gd name="connsiteY50" fmla="*/ 169875 h 342251"/>
              <a:gd name="connsiteX51" fmla="*/ 53255 w 383383"/>
              <a:gd name="connsiteY51" fmla="*/ 172099 h 342251"/>
              <a:gd name="connsiteX52" fmla="*/ 40111 w 383383"/>
              <a:gd name="connsiteY52" fmla="*/ 181366 h 342251"/>
              <a:gd name="connsiteX53" fmla="*/ 30586 w 383383"/>
              <a:gd name="connsiteY53" fmla="*/ 179605 h 342251"/>
              <a:gd name="connsiteX54" fmla="*/ 26681 w 383383"/>
              <a:gd name="connsiteY54" fmla="*/ 176733 h 342251"/>
              <a:gd name="connsiteX55" fmla="*/ 24014 w 383383"/>
              <a:gd name="connsiteY55" fmla="*/ 173304 h 342251"/>
              <a:gd name="connsiteX56" fmla="*/ 6773 w 383383"/>
              <a:gd name="connsiteY56" fmla="*/ 147818 h 342251"/>
              <a:gd name="connsiteX57" fmla="*/ 4773 w 383383"/>
              <a:gd name="connsiteY57" fmla="*/ 145408 h 342251"/>
              <a:gd name="connsiteX58" fmla="*/ 4773 w 383383"/>
              <a:gd name="connsiteY58" fmla="*/ 114640 h 342251"/>
              <a:gd name="connsiteX59" fmla="*/ 23823 w 383383"/>
              <a:gd name="connsiteY59" fmla="*/ 86837 h 342251"/>
              <a:gd name="connsiteX60" fmla="*/ 23823 w 383383"/>
              <a:gd name="connsiteY60" fmla="*/ 86374 h 342251"/>
              <a:gd name="connsiteX61" fmla="*/ 57065 w 383383"/>
              <a:gd name="connsiteY61" fmla="*/ 63205 h 342251"/>
              <a:gd name="connsiteX62" fmla="*/ 67257 w 383383"/>
              <a:gd name="connsiteY62" fmla="*/ 67190 h 342251"/>
              <a:gd name="connsiteX63" fmla="*/ 80497 w 383383"/>
              <a:gd name="connsiteY63" fmla="*/ 67190 h 342251"/>
              <a:gd name="connsiteX64" fmla="*/ 90022 w 383383"/>
              <a:gd name="connsiteY64" fmla="*/ 60981 h 342251"/>
              <a:gd name="connsiteX65" fmla="*/ 112406 w 383383"/>
              <a:gd name="connsiteY65" fmla="*/ 64966 h 342251"/>
              <a:gd name="connsiteX66" fmla="*/ 115739 w 383383"/>
              <a:gd name="connsiteY66" fmla="*/ 66448 h 342251"/>
              <a:gd name="connsiteX67" fmla="*/ 123359 w 383383"/>
              <a:gd name="connsiteY67" fmla="*/ 72194 h 342251"/>
              <a:gd name="connsiteX68" fmla="*/ 123359 w 383383"/>
              <a:gd name="connsiteY68" fmla="*/ 72194 h 342251"/>
              <a:gd name="connsiteX69" fmla="*/ 139933 w 383383"/>
              <a:gd name="connsiteY69" fmla="*/ 86374 h 342251"/>
              <a:gd name="connsiteX70" fmla="*/ 151363 w 383383"/>
              <a:gd name="connsiteY70" fmla="*/ 72936 h 342251"/>
              <a:gd name="connsiteX71" fmla="*/ 153649 w 383383"/>
              <a:gd name="connsiteY71" fmla="*/ 70248 h 342251"/>
              <a:gd name="connsiteX72" fmla="*/ 175747 w 383383"/>
              <a:gd name="connsiteY72" fmla="*/ 68951 h 342251"/>
              <a:gd name="connsiteX73" fmla="*/ 180224 w 383383"/>
              <a:gd name="connsiteY73" fmla="*/ 90544 h 342251"/>
              <a:gd name="connsiteX74" fmla="*/ 178128 w 383383"/>
              <a:gd name="connsiteY74" fmla="*/ 93695 h 342251"/>
              <a:gd name="connsiteX75" fmla="*/ 159078 w 383383"/>
              <a:gd name="connsiteY75" fmla="*/ 119922 h 342251"/>
              <a:gd name="connsiteX76" fmla="*/ 131705 w 383383"/>
              <a:gd name="connsiteY76" fmla="*/ 125739 h 342251"/>
              <a:gd name="connsiteX77" fmla="*/ 130503 w 383383"/>
              <a:gd name="connsiteY77" fmla="*/ 124927 h 342251"/>
              <a:gd name="connsiteX78" fmla="*/ 126884 w 383383"/>
              <a:gd name="connsiteY78" fmla="*/ 122147 h 342251"/>
              <a:gd name="connsiteX79" fmla="*/ 111453 w 383383"/>
              <a:gd name="connsiteY79" fmla="*/ 110469 h 342251"/>
              <a:gd name="connsiteX80" fmla="*/ 114215 w 383383"/>
              <a:gd name="connsiteY80" fmla="*/ 140867 h 342251"/>
              <a:gd name="connsiteX81" fmla="*/ 149267 w 383383"/>
              <a:gd name="connsiteY81" fmla="*/ 144203 h 342251"/>
              <a:gd name="connsiteX82" fmla="*/ 149839 w 383383"/>
              <a:gd name="connsiteY82" fmla="*/ 144203 h 342251"/>
              <a:gd name="connsiteX83" fmla="*/ 167460 w 383383"/>
              <a:gd name="connsiteY83" fmla="*/ 163387 h 342251"/>
              <a:gd name="connsiteX84" fmla="*/ 172032 w 383383"/>
              <a:gd name="connsiteY84" fmla="*/ 204443 h 342251"/>
              <a:gd name="connsiteX85" fmla="*/ 172032 w 383383"/>
              <a:gd name="connsiteY85" fmla="*/ 208613 h 342251"/>
              <a:gd name="connsiteX86" fmla="*/ 156125 w 383383"/>
              <a:gd name="connsiteY86" fmla="*/ 227148 h 342251"/>
              <a:gd name="connsiteX87" fmla="*/ 134587 w 383383"/>
              <a:gd name="connsiteY87" fmla="*/ 211402 h 342251"/>
              <a:gd name="connsiteX88" fmla="*/ 134504 w 383383"/>
              <a:gd name="connsiteY88" fmla="*/ 210744 h 342251"/>
              <a:gd name="connsiteX89" fmla="*/ 130598 w 383383"/>
              <a:gd name="connsiteY89" fmla="*/ 182942 h 342251"/>
              <a:gd name="connsiteX90" fmla="*/ 100690 w 383383"/>
              <a:gd name="connsiteY90" fmla="*/ 180625 h 342251"/>
              <a:gd name="connsiteX91" fmla="*/ 99833 w 383383"/>
              <a:gd name="connsiteY91" fmla="*/ 180625 h 342251"/>
              <a:gd name="connsiteX92" fmla="*/ 97261 w 383383"/>
              <a:gd name="connsiteY92" fmla="*/ 180625 h 342251"/>
              <a:gd name="connsiteX93" fmla="*/ 96594 w 383383"/>
              <a:gd name="connsiteY93" fmla="*/ 181088 h 342251"/>
              <a:gd name="connsiteX94" fmla="*/ 99737 w 383383"/>
              <a:gd name="connsiteY94" fmla="*/ 213247 h 342251"/>
              <a:gd name="connsiteX95" fmla="*/ 99737 w 383383"/>
              <a:gd name="connsiteY95" fmla="*/ 213247 h 342251"/>
              <a:gd name="connsiteX96" fmla="*/ 79640 w 383383"/>
              <a:gd name="connsiteY96" fmla="*/ 247351 h 342251"/>
              <a:gd name="connsiteX97" fmla="*/ 45445 w 383383"/>
              <a:gd name="connsiteY97" fmla="*/ 261067 h 342251"/>
              <a:gd name="connsiteX98" fmla="*/ 41063 w 383383"/>
              <a:gd name="connsiteY98" fmla="*/ 262458 h 342251"/>
              <a:gd name="connsiteX99" fmla="*/ 36587 w 383383"/>
              <a:gd name="connsiteY99" fmla="*/ 262921 h 342251"/>
              <a:gd name="connsiteX100" fmla="*/ 37444 w 383383"/>
              <a:gd name="connsiteY100" fmla="*/ 247537 h 342251"/>
              <a:gd name="connsiteX101" fmla="*/ 39158 w 383383"/>
              <a:gd name="connsiteY101" fmla="*/ 246981 h 342251"/>
              <a:gd name="connsiteX102" fmla="*/ 39158 w 383383"/>
              <a:gd name="connsiteY102" fmla="*/ 246981 h 342251"/>
              <a:gd name="connsiteX103" fmla="*/ 73258 w 383383"/>
              <a:gd name="connsiteY103" fmla="*/ 233913 h 342251"/>
              <a:gd name="connsiteX104" fmla="*/ 83354 w 383383"/>
              <a:gd name="connsiteY104" fmla="*/ 221217 h 342251"/>
              <a:gd name="connsiteX105" fmla="*/ 83354 w 383383"/>
              <a:gd name="connsiteY105" fmla="*/ 214452 h 342251"/>
              <a:gd name="connsiteX106" fmla="*/ 80973 w 383383"/>
              <a:gd name="connsiteY106" fmla="*/ 182942 h 342251"/>
              <a:gd name="connsiteX107" fmla="*/ 83164 w 383383"/>
              <a:gd name="connsiteY107" fmla="*/ 173674 h 342251"/>
              <a:gd name="connsiteX108" fmla="*/ 97166 w 383383"/>
              <a:gd name="connsiteY108" fmla="*/ 165704 h 342251"/>
              <a:gd name="connsiteX109" fmla="*/ 102023 w 383383"/>
              <a:gd name="connsiteY109" fmla="*/ 165704 h 342251"/>
              <a:gd name="connsiteX110" fmla="*/ 138218 w 383383"/>
              <a:gd name="connsiteY110" fmla="*/ 168392 h 342251"/>
              <a:gd name="connsiteX111" fmla="*/ 145362 w 383383"/>
              <a:gd name="connsiteY111" fmla="*/ 174972 h 342251"/>
              <a:gd name="connsiteX112" fmla="*/ 150220 w 383383"/>
              <a:gd name="connsiteY112" fmla="*/ 208428 h 342251"/>
              <a:gd name="connsiteX113" fmla="*/ 153723 w 383383"/>
              <a:gd name="connsiteY113" fmla="*/ 211877 h 342251"/>
              <a:gd name="connsiteX114" fmla="*/ 154125 w 383383"/>
              <a:gd name="connsiteY114" fmla="*/ 211857 h 342251"/>
              <a:gd name="connsiteX115" fmla="*/ 156221 w 383383"/>
              <a:gd name="connsiteY115" fmla="*/ 206203 h 342251"/>
              <a:gd name="connsiteX116" fmla="*/ 156221 w 383383"/>
              <a:gd name="connsiteY116" fmla="*/ 205647 h 342251"/>
              <a:gd name="connsiteX117" fmla="*/ 152315 w 383383"/>
              <a:gd name="connsiteY117" fmla="*/ 165055 h 342251"/>
              <a:gd name="connsiteX118" fmla="*/ 149458 w 383383"/>
              <a:gd name="connsiteY118" fmla="*/ 159958 h 342251"/>
              <a:gd name="connsiteX119" fmla="*/ 147743 w 383383"/>
              <a:gd name="connsiteY119" fmla="*/ 159402 h 342251"/>
              <a:gd name="connsiteX120" fmla="*/ 106881 w 383383"/>
              <a:gd name="connsiteY120" fmla="*/ 155602 h 342251"/>
              <a:gd name="connsiteX121" fmla="*/ 99833 w 383383"/>
              <a:gd name="connsiteY121" fmla="*/ 148837 h 342251"/>
              <a:gd name="connsiteX122" fmla="*/ 95165 w 383383"/>
              <a:gd name="connsiteY122" fmla="*/ 110562 h 342251"/>
              <a:gd name="connsiteX123" fmla="*/ 95165 w 383383"/>
              <a:gd name="connsiteY123" fmla="*/ 102685 h 342251"/>
              <a:gd name="connsiteX124" fmla="*/ 110405 w 383383"/>
              <a:gd name="connsiteY124" fmla="*/ 93417 h 342251"/>
              <a:gd name="connsiteX125" fmla="*/ 116311 w 383383"/>
              <a:gd name="connsiteY125" fmla="*/ 95549 h 342251"/>
              <a:gd name="connsiteX126" fmla="*/ 120311 w 383383"/>
              <a:gd name="connsiteY126" fmla="*/ 98607 h 342251"/>
              <a:gd name="connsiteX127" fmla="*/ 135742 w 383383"/>
              <a:gd name="connsiteY127" fmla="*/ 110284 h 342251"/>
              <a:gd name="connsiteX128" fmla="*/ 135742 w 383383"/>
              <a:gd name="connsiteY128" fmla="*/ 110284 h 342251"/>
              <a:gd name="connsiteX129" fmla="*/ 145267 w 383383"/>
              <a:gd name="connsiteY129" fmla="*/ 110747 h 342251"/>
              <a:gd name="connsiteX130" fmla="*/ 164317 w 383383"/>
              <a:gd name="connsiteY130" fmla="*/ 84706 h 342251"/>
              <a:gd name="connsiteX131" fmla="*/ 164317 w 383383"/>
              <a:gd name="connsiteY131" fmla="*/ 84706 h 342251"/>
              <a:gd name="connsiteX132" fmla="*/ 164984 w 383383"/>
              <a:gd name="connsiteY132" fmla="*/ 81369 h 342251"/>
              <a:gd name="connsiteX133" fmla="*/ 162888 w 383383"/>
              <a:gd name="connsiteY133" fmla="*/ 82111 h 342251"/>
              <a:gd name="connsiteX134" fmla="*/ 162888 w 383383"/>
              <a:gd name="connsiteY134" fmla="*/ 82111 h 342251"/>
              <a:gd name="connsiteX135" fmla="*/ 146696 w 383383"/>
              <a:gd name="connsiteY135" fmla="*/ 102407 h 342251"/>
              <a:gd name="connsiteX136" fmla="*/ 135266 w 383383"/>
              <a:gd name="connsiteY136" fmla="*/ 103426 h 342251"/>
              <a:gd name="connsiteX137" fmla="*/ 113549 w 383383"/>
              <a:gd name="connsiteY137" fmla="*/ 84242 h 342251"/>
              <a:gd name="connsiteX138" fmla="*/ 107548 w 383383"/>
              <a:gd name="connsiteY138" fmla="*/ 79794 h 342251"/>
              <a:gd name="connsiteX139" fmla="*/ 93451 w 383383"/>
              <a:gd name="connsiteY139" fmla="*/ 77013 h 342251"/>
              <a:gd name="connsiteX140" fmla="*/ 64548 w 383383"/>
              <a:gd name="connsiteY140" fmla="*/ 86315 h 342251"/>
              <a:gd name="connsiteX141" fmla="*/ 57065 w 383383"/>
              <a:gd name="connsiteY141" fmla="*/ 80257 h 342251"/>
              <a:gd name="connsiteX142" fmla="*/ 57065 w 383383"/>
              <a:gd name="connsiteY142" fmla="*/ 80257 h 342251"/>
              <a:gd name="connsiteX143" fmla="*/ 54779 w 383383"/>
              <a:gd name="connsiteY143" fmla="*/ 81277 h 342251"/>
              <a:gd name="connsiteX144" fmla="*/ 41635 w 383383"/>
              <a:gd name="connsiteY144" fmla="*/ 89525 h 342251"/>
              <a:gd name="connsiteX145" fmla="*/ 36015 w 383383"/>
              <a:gd name="connsiteY145" fmla="*/ 95549 h 342251"/>
              <a:gd name="connsiteX146" fmla="*/ 17632 w 383383"/>
              <a:gd name="connsiteY146" fmla="*/ 123351 h 342251"/>
              <a:gd name="connsiteX147" fmla="*/ 18965 w 383383"/>
              <a:gd name="connsiteY147" fmla="*/ 138365 h 342251"/>
              <a:gd name="connsiteX148" fmla="*/ 19727 w 383383"/>
              <a:gd name="connsiteY148" fmla="*/ 139292 h 342251"/>
              <a:gd name="connsiteX149" fmla="*/ 38015 w 383383"/>
              <a:gd name="connsiteY149" fmla="*/ 164963 h 342251"/>
              <a:gd name="connsiteX150" fmla="*/ 38015 w 383383"/>
              <a:gd name="connsiteY150" fmla="*/ 165426 h 342251"/>
              <a:gd name="connsiteX151" fmla="*/ 38587 w 383383"/>
              <a:gd name="connsiteY151" fmla="*/ 166260 h 342251"/>
              <a:gd name="connsiteX152" fmla="*/ 38587 w 383383"/>
              <a:gd name="connsiteY152" fmla="*/ 166260 h 342251"/>
              <a:gd name="connsiteX153" fmla="*/ 39539 w 383383"/>
              <a:gd name="connsiteY153" fmla="*/ 164129 h 342251"/>
              <a:gd name="connsiteX154" fmla="*/ 38873 w 383383"/>
              <a:gd name="connsiteY154" fmla="*/ 162182 h 342251"/>
              <a:gd name="connsiteX155" fmla="*/ 19823 w 383383"/>
              <a:gd name="connsiteY155" fmla="*/ 135492 h 342251"/>
              <a:gd name="connsiteX156" fmla="*/ 19823 w 383383"/>
              <a:gd name="connsiteY156" fmla="*/ 127058 h 342251"/>
              <a:gd name="connsiteX157" fmla="*/ 35158 w 383383"/>
              <a:gd name="connsiteY157" fmla="*/ 102963 h 342251"/>
              <a:gd name="connsiteX158" fmla="*/ 35158 w 383383"/>
              <a:gd name="connsiteY158" fmla="*/ 102499 h 342251"/>
              <a:gd name="connsiteX159" fmla="*/ 42397 w 383383"/>
              <a:gd name="connsiteY159" fmla="*/ 96475 h 342251"/>
              <a:gd name="connsiteX160" fmla="*/ 58399 w 383383"/>
              <a:gd name="connsiteY160" fmla="*/ 99256 h 342251"/>
              <a:gd name="connsiteX161" fmla="*/ 63923 w 383383"/>
              <a:gd name="connsiteY161" fmla="*/ 110655 h 342251"/>
              <a:gd name="connsiteX162" fmla="*/ 63923 w 383383"/>
              <a:gd name="connsiteY162" fmla="*/ 114732 h 342251"/>
              <a:gd name="connsiteX163" fmla="*/ 75068 w 383383"/>
              <a:gd name="connsiteY163" fmla="*/ 218807 h 342251"/>
              <a:gd name="connsiteX164" fmla="*/ 70400 w 383383"/>
              <a:gd name="connsiteY164" fmla="*/ 226592 h 342251"/>
              <a:gd name="connsiteX165" fmla="*/ 39254 w 383383"/>
              <a:gd name="connsiteY165" fmla="*/ 239567 h 342251"/>
              <a:gd name="connsiteX166" fmla="*/ 38015 w 383383"/>
              <a:gd name="connsiteY166" fmla="*/ 240030 h 342251"/>
              <a:gd name="connsiteX167" fmla="*/ 34799 w 383383"/>
              <a:gd name="connsiteY167" fmla="*/ 244558 h 342251"/>
              <a:gd name="connsiteX168" fmla="*/ 35063 w 383383"/>
              <a:gd name="connsiteY168" fmla="*/ 245405 h 342251"/>
              <a:gd name="connsiteX169" fmla="*/ 37444 w 383383"/>
              <a:gd name="connsiteY169" fmla="*/ 247537 h 342251"/>
              <a:gd name="connsiteX170" fmla="*/ 52970 w 383383"/>
              <a:gd name="connsiteY170" fmla="*/ 154861 h 342251"/>
              <a:gd name="connsiteX171" fmla="*/ 49160 w 383383"/>
              <a:gd name="connsiteY171" fmla="*/ 116123 h 342251"/>
              <a:gd name="connsiteX172" fmla="*/ 49160 w 383383"/>
              <a:gd name="connsiteY172" fmla="*/ 115659 h 342251"/>
              <a:gd name="connsiteX173" fmla="*/ 49160 w 383383"/>
              <a:gd name="connsiteY173" fmla="*/ 113064 h 342251"/>
              <a:gd name="connsiteX174" fmla="*/ 49160 w 383383"/>
              <a:gd name="connsiteY174" fmla="*/ 111489 h 342251"/>
              <a:gd name="connsiteX175" fmla="*/ 36110 w 383383"/>
              <a:gd name="connsiteY175" fmla="*/ 130673 h 342251"/>
              <a:gd name="connsiteX176" fmla="*/ 52493 w 383383"/>
              <a:gd name="connsiteY176" fmla="*/ 153842 h 342251"/>
              <a:gd name="connsiteX177" fmla="*/ 52970 w 383383"/>
              <a:gd name="connsiteY177" fmla="*/ 154490 h 342251"/>
              <a:gd name="connsiteX178" fmla="*/ 361865 w 383383"/>
              <a:gd name="connsiteY178" fmla="*/ 78589 h 342251"/>
              <a:gd name="connsiteX179" fmla="*/ 350435 w 383383"/>
              <a:gd name="connsiteY179" fmla="*/ 57644 h 342251"/>
              <a:gd name="connsiteX180" fmla="*/ 350435 w 383383"/>
              <a:gd name="connsiteY180" fmla="*/ 50694 h 342251"/>
              <a:gd name="connsiteX181" fmla="*/ 360818 w 383383"/>
              <a:gd name="connsiteY181" fmla="*/ 30212 h 342251"/>
              <a:gd name="connsiteX182" fmla="*/ 305382 w 383383"/>
              <a:gd name="connsiteY182" fmla="*/ 30212 h 342251"/>
              <a:gd name="connsiteX183" fmla="*/ 305382 w 383383"/>
              <a:gd name="connsiteY183" fmla="*/ 78589 h 342251"/>
              <a:gd name="connsiteX184" fmla="*/ 69448 w 383383"/>
              <a:gd name="connsiteY184" fmla="*/ 59868 h 342251"/>
              <a:gd name="connsiteX185" fmla="*/ 38682 w 383383"/>
              <a:gd name="connsiteY185" fmla="*/ 29934 h 342251"/>
              <a:gd name="connsiteX186" fmla="*/ 69448 w 383383"/>
              <a:gd name="connsiteY186" fmla="*/ 0 h 342251"/>
              <a:gd name="connsiteX187" fmla="*/ 100214 w 383383"/>
              <a:gd name="connsiteY187" fmla="*/ 29934 h 342251"/>
              <a:gd name="connsiteX188" fmla="*/ 69448 w 383383"/>
              <a:gd name="connsiteY188" fmla="*/ 59868 h 342251"/>
              <a:gd name="connsiteX189" fmla="*/ 69448 w 383383"/>
              <a:gd name="connsiteY189" fmla="*/ 44577 h 342251"/>
              <a:gd name="connsiteX190" fmla="*/ 84592 w 383383"/>
              <a:gd name="connsiteY190" fmla="*/ 30027 h 342251"/>
              <a:gd name="connsiteX191" fmla="*/ 69638 w 383383"/>
              <a:gd name="connsiteY191" fmla="*/ 15292 h 342251"/>
              <a:gd name="connsiteX192" fmla="*/ 54494 w 383383"/>
              <a:gd name="connsiteY192" fmla="*/ 29842 h 342251"/>
              <a:gd name="connsiteX193" fmla="*/ 54494 w 383383"/>
              <a:gd name="connsiteY193" fmla="*/ 29934 h 342251"/>
              <a:gd name="connsiteX194" fmla="*/ 69352 w 383383"/>
              <a:gd name="connsiteY194" fmla="*/ 44577 h 342251"/>
              <a:gd name="connsiteX195" fmla="*/ 69448 w 383383"/>
              <a:gd name="connsiteY195" fmla="*/ 44577 h 3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383383" h="342251">
                <a:moveTo>
                  <a:pt x="41444" y="342251"/>
                </a:moveTo>
                <a:cubicBezTo>
                  <a:pt x="37078" y="342251"/>
                  <a:pt x="33539" y="338807"/>
                  <a:pt x="33539" y="334559"/>
                </a:cubicBezTo>
                <a:cubicBezTo>
                  <a:pt x="33539" y="330311"/>
                  <a:pt x="37078" y="326867"/>
                  <a:pt x="41444" y="326867"/>
                </a:cubicBezTo>
                <a:lnTo>
                  <a:pt x="85640" y="326867"/>
                </a:lnTo>
                <a:lnTo>
                  <a:pt x="85640" y="285441"/>
                </a:lnTo>
                <a:cubicBezTo>
                  <a:pt x="85844" y="281338"/>
                  <a:pt x="89325" y="278115"/>
                  <a:pt x="93546" y="278120"/>
                </a:cubicBezTo>
                <a:lnTo>
                  <a:pt x="132122" y="278120"/>
                </a:lnTo>
                <a:lnTo>
                  <a:pt x="132122" y="245683"/>
                </a:lnTo>
                <a:cubicBezTo>
                  <a:pt x="132122" y="241435"/>
                  <a:pt x="135662" y="237991"/>
                  <a:pt x="140028" y="237991"/>
                </a:cubicBezTo>
                <a:lnTo>
                  <a:pt x="184129" y="237991"/>
                </a:lnTo>
                <a:lnTo>
                  <a:pt x="184129" y="195731"/>
                </a:lnTo>
                <a:cubicBezTo>
                  <a:pt x="184129" y="191534"/>
                  <a:pt x="187626" y="188132"/>
                  <a:pt x="191939" y="188132"/>
                </a:cubicBezTo>
                <a:lnTo>
                  <a:pt x="230611" y="188132"/>
                </a:lnTo>
                <a:lnTo>
                  <a:pt x="230611" y="155973"/>
                </a:lnTo>
                <a:cubicBezTo>
                  <a:pt x="230663" y="151761"/>
                  <a:pt x="234187" y="148373"/>
                  <a:pt x="238517" y="148374"/>
                </a:cubicBezTo>
                <a:lnTo>
                  <a:pt x="289666" y="148374"/>
                </a:lnTo>
                <a:lnTo>
                  <a:pt x="289666" y="22520"/>
                </a:lnTo>
                <a:cubicBezTo>
                  <a:pt x="289666" y="18323"/>
                  <a:pt x="293163" y="14921"/>
                  <a:pt x="297476" y="14921"/>
                </a:cubicBezTo>
                <a:lnTo>
                  <a:pt x="373676" y="14921"/>
                </a:lnTo>
                <a:cubicBezTo>
                  <a:pt x="378042" y="14858"/>
                  <a:pt x="381633" y="18251"/>
                  <a:pt x="381697" y="22499"/>
                </a:cubicBezTo>
                <a:cubicBezTo>
                  <a:pt x="381715" y="23693"/>
                  <a:pt x="381448" y="24874"/>
                  <a:pt x="380915" y="25949"/>
                </a:cubicBezTo>
                <a:lnTo>
                  <a:pt x="366628" y="53752"/>
                </a:lnTo>
                <a:lnTo>
                  <a:pt x="382058" y="82481"/>
                </a:lnTo>
                <a:cubicBezTo>
                  <a:pt x="384058" y="86258"/>
                  <a:pt x="382532" y="90897"/>
                  <a:pt x="378650" y="92842"/>
                </a:cubicBezTo>
                <a:cubicBezTo>
                  <a:pt x="377553" y="93391"/>
                  <a:pt x="376339" y="93684"/>
                  <a:pt x="375105" y="93695"/>
                </a:cubicBezTo>
                <a:lnTo>
                  <a:pt x="305382" y="93695"/>
                </a:lnTo>
                <a:lnTo>
                  <a:pt x="305382" y="148374"/>
                </a:lnTo>
                <a:lnTo>
                  <a:pt x="376343" y="148374"/>
                </a:lnTo>
                <a:cubicBezTo>
                  <a:pt x="380683" y="148839"/>
                  <a:pt x="383814" y="152640"/>
                  <a:pt x="383335" y="156863"/>
                </a:cubicBezTo>
                <a:cubicBezTo>
                  <a:pt x="382929" y="160443"/>
                  <a:pt x="380024" y="163270"/>
                  <a:pt x="376343" y="163665"/>
                </a:cubicBezTo>
                <a:lnTo>
                  <a:pt x="246327" y="163665"/>
                </a:lnTo>
                <a:lnTo>
                  <a:pt x="246327" y="195731"/>
                </a:lnTo>
                <a:cubicBezTo>
                  <a:pt x="246327" y="199943"/>
                  <a:pt x="242846" y="203372"/>
                  <a:pt x="238517" y="203423"/>
                </a:cubicBezTo>
                <a:lnTo>
                  <a:pt x="199940" y="203423"/>
                </a:lnTo>
                <a:lnTo>
                  <a:pt x="199940" y="244942"/>
                </a:lnTo>
                <a:cubicBezTo>
                  <a:pt x="199931" y="246956"/>
                  <a:pt x="199110" y="248886"/>
                  <a:pt x="197654" y="250317"/>
                </a:cubicBezTo>
                <a:lnTo>
                  <a:pt x="197178" y="250317"/>
                </a:lnTo>
                <a:lnTo>
                  <a:pt x="197178" y="250317"/>
                </a:lnTo>
                <a:cubicBezTo>
                  <a:pt x="195683" y="251756"/>
                  <a:pt x="193661" y="252556"/>
                  <a:pt x="191558" y="252541"/>
                </a:cubicBezTo>
                <a:lnTo>
                  <a:pt x="147839" y="252541"/>
                </a:lnTo>
                <a:lnTo>
                  <a:pt x="147839" y="284700"/>
                </a:lnTo>
                <a:cubicBezTo>
                  <a:pt x="147839" y="288912"/>
                  <a:pt x="144357" y="292341"/>
                  <a:pt x="140028" y="292392"/>
                </a:cubicBezTo>
                <a:lnTo>
                  <a:pt x="101357" y="292392"/>
                </a:lnTo>
                <a:lnTo>
                  <a:pt x="101357" y="333818"/>
                </a:lnTo>
                <a:cubicBezTo>
                  <a:pt x="101357" y="338030"/>
                  <a:pt x="97875" y="341459"/>
                  <a:pt x="93546" y="341510"/>
                </a:cubicBezTo>
                <a:close/>
                <a:moveTo>
                  <a:pt x="36587" y="262921"/>
                </a:moveTo>
                <a:cubicBezTo>
                  <a:pt x="28543" y="262472"/>
                  <a:pt x="21761" y="256929"/>
                  <a:pt x="19918" y="249298"/>
                </a:cubicBezTo>
                <a:cubicBezTo>
                  <a:pt x="17339" y="240524"/>
                  <a:pt x="21278" y="231174"/>
                  <a:pt x="29443" y="226685"/>
                </a:cubicBezTo>
                <a:lnTo>
                  <a:pt x="32681" y="225573"/>
                </a:lnTo>
                <a:lnTo>
                  <a:pt x="58494" y="214730"/>
                </a:lnTo>
                <a:lnTo>
                  <a:pt x="54113" y="169875"/>
                </a:lnTo>
                <a:lnTo>
                  <a:pt x="53255" y="172099"/>
                </a:lnTo>
                <a:cubicBezTo>
                  <a:pt x="50723" y="177116"/>
                  <a:pt x="45800" y="180587"/>
                  <a:pt x="40111" y="181366"/>
                </a:cubicBezTo>
                <a:cubicBezTo>
                  <a:pt x="36823" y="181818"/>
                  <a:pt x="33474" y="181199"/>
                  <a:pt x="30586" y="179605"/>
                </a:cubicBezTo>
                <a:cubicBezTo>
                  <a:pt x="29147" y="178838"/>
                  <a:pt x="27832" y="177870"/>
                  <a:pt x="26681" y="176733"/>
                </a:cubicBezTo>
                <a:lnTo>
                  <a:pt x="24014" y="173304"/>
                </a:lnTo>
                <a:lnTo>
                  <a:pt x="6773" y="147818"/>
                </a:lnTo>
                <a:lnTo>
                  <a:pt x="4773" y="145408"/>
                </a:lnTo>
                <a:cubicBezTo>
                  <a:pt x="-1591" y="136087"/>
                  <a:pt x="-1591" y="123961"/>
                  <a:pt x="4773" y="114640"/>
                </a:cubicBezTo>
                <a:lnTo>
                  <a:pt x="23823" y="86837"/>
                </a:lnTo>
                <a:lnTo>
                  <a:pt x="23823" y="86374"/>
                </a:lnTo>
                <a:cubicBezTo>
                  <a:pt x="32339" y="75656"/>
                  <a:pt x="43896" y="67602"/>
                  <a:pt x="57065" y="63205"/>
                </a:cubicBezTo>
                <a:lnTo>
                  <a:pt x="67257" y="67190"/>
                </a:lnTo>
                <a:cubicBezTo>
                  <a:pt x="71067" y="75253"/>
                  <a:pt x="79163" y="74604"/>
                  <a:pt x="80497" y="67190"/>
                </a:cubicBezTo>
                <a:lnTo>
                  <a:pt x="90022" y="60981"/>
                </a:lnTo>
                <a:lnTo>
                  <a:pt x="112406" y="64966"/>
                </a:lnTo>
                <a:lnTo>
                  <a:pt x="115739" y="66448"/>
                </a:lnTo>
                <a:lnTo>
                  <a:pt x="123359" y="72194"/>
                </a:lnTo>
                <a:lnTo>
                  <a:pt x="123359" y="72194"/>
                </a:lnTo>
                <a:lnTo>
                  <a:pt x="139933" y="86374"/>
                </a:lnTo>
                <a:lnTo>
                  <a:pt x="151363" y="72936"/>
                </a:lnTo>
                <a:lnTo>
                  <a:pt x="153649" y="70248"/>
                </a:lnTo>
                <a:cubicBezTo>
                  <a:pt x="159650" y="64512"/>
                  <a:pt x="169080" y="63958"/>
                  <a:pt x="175747" y="68951"/>
                </a:cubicBezTo>
                <a:cubicBezTo>
                  <a:pt x="182644" y="74007"/>
                  <a:pt x="184567" y="83282"/>
                  <a:pt x="180224" y="90544"/>
                </a:cubicBezTo>
                <a:lnTo>
                  <a:pt x="178128" y="93695"/>
                </a:lnTo>
                <a:lnTo>
                  <a:pt x="159078" y="119922"/>
                </a:lnTo>
                <a:cubicBezTo>
                  <a:pt x="153170" y="128883"/>
                  <a:pt x="140915" y="131488"/>
                  <a:pt x="131705" y="125739"/>
                </a:cubicBezTo>
                <a:cubicBezTo>
                  <a:pt x="131294" y="125483"/>
                  <a:pt x="130893" y="125212"/>
                  <a:pt x="130503" y="124927"/>
                </a:cubicBezTo>
                <a:lnTo>
                  <a:pt x="126884" y="122147"/>
                </a:lnTo>
                <a:lnTo>
                  <a:pt x="111453" y="110469"/>
                </a:lnTo>
                <a:lnTo>
                  <a:pt x="114215" y="140867"/>
                </a:lnTo>
                <a:lnTo>
                  <a:pt x="149267" y="144203"/>
                </a:lnTo>
                <a:lnTo>
                  <a:pt x="149839" y="144203"/>
                </a:lnTo>
                <a:cubicBezTo>
                  <a:pt x="159515" y="145951"/>
                  <a:pt x="166758" y="153836"/>
                  <a:pt x="167460" y="163387"/>
                </a:cubicBezTo>
                <a:lnTo>
                  <a:pt x="172032" y="204443"/>
                </a:lnTo>
                <a:lnTo>
                  <a:pt x="172032" y="208613"/>
                </a:lnTo>
                <a:cubicBezTo>
                  <a:pt x="172509" y="217882"/>
                  <a:pt x="165584" y="225951"/>
                  <a:pt x="156125" y="227148"/>
                </a:cubicBezTo>
                <a:cubicBezTo>
                  <a:pt x="145709" y="228587"/>
                  <a:pt x="136066" y="221537"/>
                  <a:pt x="134587" y="211402"/>
                </a:cubicBezTo>
                <a:cubicBezTo>
                  <a:pt x="134555" y="211183"/>
                  <a:pt x="134528" y="210964"/>
                  <a:pt x="134504" y="210744"/>
                </a:cubicBezTo>
                <a:lnTo>
                  <a:pt x="130598" y="182942"/>
                </a:lnTo>
                <a:lnTo>
                  <a:pt x="100690" y="180625"/>
                </a:lnTo>
                <a:lnTo>
                  <a:pt x="99833" y="180625"/>
                </a:lnTo>
                <a:cubicBezTo>
                  <a:pt x="98995" y="180375"/>
                  <a:pt x="98099" y="180375"/>
                  <a:pt x="97261" y="180625"/>
                </a:cubicBezTo>
                <a:lnTo>
                  <a:pt x="96594" y="181088"/>
                </a:lnTo>
                <a:lnTo>
                  <a:pt x="99737" y="213247"/>
                </a:lnTo>
                <a:lnTo>
                  <a:pt x="99737" y="213247"/>
                </a:lnTo>
                <a:cubicBezTo>
                  <a:pt x="99737" y="225295"/>
                  <a:pt x="98690" y="239752"/>
                  <a:pt x="79640" y="247351"/>
                </a:cubicBezTo>
                <a:lnTo>
                  <a:pt x="45445" y="261067"/>
                </a:lnTo>
                <a:lnTo>
                  <a:pt x="41063" y="262458"/>
                </a:lnTo>
                <a:cubicBezTo>
                  <a:pt x="39596" y="262790"/>
                  <a:pt x="38093" y="262945"/>
                  <a:pt x="36587" y="262921"/>
                </a:cubicBezTo>
                <a:close/>
                <a:moveTo>
                  <a:pt x="37444" y="247537"/>
                </a:moveTo>
                <a:lnTo>
                  <a:pt x="39158" y="246981"/>
                </a:lnTo>
                <a:lnTo>
                  <a:pt x="39158" y="246981"/>
                </a:lnTo>
                <a:lnTo>
                  <a:pt x="73258" y="233913"/>
                </a:lnTo>
                <a:cubicBezTo>
                  <a:pt x="79101" y="232265"/>
                  <a:pt x="83181" y="227134"/>
                  <a:pt x="83354" y="221217"/>
                </a:cubicBezTo>
                <a:lnTo>
                  <a:pt x="83354" y="214452"/>
                </a:lnTo>
                <a:lnTo>
                  <a:pt x="80973" y="182942"/>
                </a:lnTo>
                <a:cubicBezTo>
                  <a:pt x="80623" y="179701"/>
                  <a:pt x="81394" y="176440"/>
                  <a:pt x="83164" y="173674"/>
                </a:cubicBezTo>
                <a:cubicBezTo>
                  <a:pt x="86256" y="168995"/>
                  <a:pt x="91458" y="166034"/>
                  <a:pt x="97166" y="165704"/>
                </a:cubicBezTo>
                <a:lnTo>
                  <a:pt x="102023" y="165704"/>
                </a:lnTo>
                <a:lnTo>
                  <a:pt x="138218" y="168392"/>
                </a:lnTo>
                <a:lnTo>
                  <a:pt x="145362" y="174972"/>
                </a:lnTo>
                <a:lnTo>
                  <a:pt x="150220" y="208428"/>
                </a:lnTo>
                <a:cubicBezTo>
                  <a:pt x="150209" y="210321"/>
                  <a:pt x="151777" y="211866"/>
                  <a:pt x="153723" y="211877"/>
                </a:cubicBezTo>
                <a:cubicBezTo>
                  <a:pt x="153858" y="211877"/>
                  <a:pt x="153992" y="211871"/>
                  <a:pt x="154125" y="211857"/>
                </a:cubicBezTo>
                <a:cubicBezTo>
                  <a:pt x="154887" y="211857"/>
                  <a:pt x="157173" y="211301"/>
                  <a:pt x="156221" y="206203"/>
                </a:cubicBezTo>
                <a:lnTo>
                  <a:pt x="156221" y="205647"/>
                </a:lnTo>
                <a:lnTo>
                  <a:pt x="152315" y="165055"/>
                </a:lnTo>
                <a:cubicBezTo>
                  <a:pt x="152227" y="163017"/>
                  <a:pt x="151171" y="161134"/>
                  <a:pt x="149458" y="159958"/>
                </a:cubicBezTo>
                <a:lnTo>
                  <a:pt x="147743" y="159402"/>
                </a:lnTo>
                <a:lnTo>
                  <a:pt x="106881" y="155602"/>
                </a:lnTo>
                <a:lnTo>
                  <a:pt x="99833" y="148837"/>
                </a:lnTo>
                <a:lnTo>
                  <a:pt x="95165" y="110562"/>
                </a:lnTo>
                <a:cubicBezTo>
                  <a:pt x="94547" y="107971"/>
                  <a:pt x="94547" y="105276"/>
                  <a:pt x="95165" y="102685"/>
                </a:cubicBezTo>
                <a:cubicBezTo>
                  <a:pt x="96943" y="96171"/>
                  <a:pt x="103609" y="92117"/>
                  <a:pt x="110405" y="93417"/>
                </a:cubicBezTo>
                <a:cubicBezTo>
                  <a:pt x="112485" y="93792"/>
                  <a:pt x="114483" y="94513"/>
                  <a:pt x="116311" y="95549"/>
                </a:cubicBezTo>
                <a:lnTo>
                  <a:pt x="120311" y="98607"/>
                </a:lnTo>
                <a:lnTo>
                  <a:pt x="135742" y="110284"/>
                </a:lnTo>
                <a:lnTo>
                  <a:pt x="135742" y="110284"/>
                </a:lnTo>
                <a:cubicBezTo>
                  <a:pt x="138980" y="113157"/>
                  <a:pt x="142028" y="115011"/>
                  <a:pt x="145267" y="110747"/>
                </a:cubicBezTo>
                <a:lnTo>
                  <a:pt x="164317" y="84706"/>
                </a:lnTo>
                <a:lnTo>
                  <a:pt x="164317" y="84706"/>
                </a:lnTo>
                <a:cubicBezTo>
                  <a:pt x="166412" y="82203"/>
                  <a:pt x="165174" y="81462"/>
                  <a:pt x="164984" y="81369"/>
                </a:cubicBezTo>
                <a:cubicBezTo>
                  <a:pt x="164793" y="81277"/>
                  <a:pt x="163745" y="80721"/>
                  <a:pt x="162888" y="82111"/>
                </a:cubicBezTo>
                <a:lnTo>
                  <a:pt x="162888" y="82111"/>
                </a:lnTo>
                <a:lnTo>
                  <a:pt x="146696" y="102407"/>
                </a:lnTo>
                <a:lnTo>
                  <a:pt x="135266" y="103426"/>
                </a:lnTo>
                <a:lnTo>
                  <a:pt x="113549" y="84242"/>
                </a:lnTo>
                <a:lnTo>
                  <a:pt x="107548" y="79794"/>
                </a:lnTo>
                <a:lnTo>
                  <a:pt x="93451" y="77013"/>
                </a:lnTo>
                <a:cubicBezTo>
                  <a:pt x="88110" y="87348"/>
                  <a:pt x="75169" y="91512"/>
                  <a:pt x="64548" y="86315"/>
                </a:cubicBezTo>
                <a:cubicBezTo>
                  <a:pt x="61611" y="84878"/>
                  <a:pt x="59051" y="82806"/>
                  <a:pt x="57065" y="80257"/>
                </a:cubicBezTo>
                <a:lnTo>
                  <a:pt x="57065" y="80257"/>
                </a:lnTo>
                <a:lnTo>
                  <a:pt x="54779" y="81277"/>
                </a:lnTo>
                <a:cubicBezTo>
                  <a:pt x="49995" y="83364"/>
                  <a:pt x="45563" y="86145"/>
                  <a:pt x="41635" y="89525"/>
                </a:cubicBezTo>
                <a:lnTo>
                  <a:pt x="36015" y="95549"/>
                </a:lnTo>
                <a:lnTo>
                  <a:pt x="17632" y="123351"/>
                </a:lnTo>
                <a:cubicBezTo>
                  <a:pt x="14614" y="128092"/>
                  <a:pt x="15156" y="134198"/>
                  <a:pt x="18965" y="138365"/>
                </a:cubicBezTo>
                <a:lnTo>
                  <a:pt x="19727" y="139292"/>
                </a:lnTo>
                <a:lnTo>
                  <a:pt x="38015" y="164963"/>
                </a:lnTo>
                <a:lnTo>
                  <a:pt x="38015" y="165426"/>
                </a:lnTo>
                <a:cubicBezTo>
                  <a:pt x="38135" y="165744"/>
                  <a:pt x="38331" y="166030"/>
                  <a:pt x="38587" y="166260"/>
                </a:cubicBezTo>
                <a:lnTo>
                  <a:pt x="38587" y="166260"/>
                </a:lnTo>
                <a:cubicBezTo>
                  <a:pt x="39291" y="165780"/>
                  <a:pt x="39659" y="164957"/>
                  <a:pt x="39539" y="164129"/>
                </a:cubicBezTo>
                <a:lnTo>
                  <a:pt x="38873" y="162182"/>
                </a:lnTo>
                <a:lnTo>
                  <a:pt x="19823" y="135492"/>
                </a:lnTo>
                <a:lnTo>
                  <a:pt x="19823" y="127058"/>
                </a:lnTo>
                <a:lnTo>
                  <a:pt x="35158" y="102963"/>
                </a:lnTo>
                <a:lnTo>
                  <a:pt x="35158" y="102499"/>
                </a:lnTo>
                <a:cubicBezTo>
                  <a:pt x="37008" y="99927"/>
                  <a:pt x="39499" y="97855"/>
                  <a:pt x="42397" y="96475"/>
                </a:cubicBezTo>
                <a:cubicBezTo>
                  <a:pt x="47798" y="94015"/>
                  <a:pt x="54206" y="95129"/>
                  <a:pt x="58399" y="99256"/>
                </a:cubicBezTo>
                <a:cubicBezTo>
                  <a:pt x="61389" y="102420"/>
                  <a:pt x="63317" y="106397"/>
                  <a:pt x="63923" y="110655"/>
                </a:cubicBezTo>
                <a:lnTo>
                  <a:pt x="63923" y="114732"/>
                </a:lnTo>
                <a:lnTo>
                  <a:pt x="75068" y="218807"/>
                </a:lnTo>
                <a:lnTo>
                  <a:pt x="70400" y="226592"/>
                </a:lnTo>
                <a:lnTo>
                  <a:pt x="39254" y="239567"/>
                </a:lnTo>
                <a:lnTo>
                  <a:pt x="38015" y="240030"/>
                </a:lnTo>
                <a:cubicBezTo>
                  <a:pt x="35842" y="240416"/>
                  <a:pt x="34402" y="242444"/>
                  <a:pt x="34799" y="244558"/>
                </a:cubicBezTo>
                <a:cubicBezTo>
                  <a:pt x="34853" y="244849"/>
                  <a:pt x="34942" y="245134"/>
                  <a:pt x="35063" y="245405"/>
                </a:cubicBezTo>
                <a:cubicBezTo>
                  <a:pt x="35539" y="246888"/>
                  <a:pt x="36110" y="247722"/>
                  <a:pt x="37444" y="247537"/>
                </a:cubicBezTo>
                <a:close/>
                <a:moveTo>
                  <a:pt x="52970" y="154861"/>
                </a:moveTo>
                <a:lnTo>
                  <a:pt x="49160" y="116123"/>
                </a:lnTo>
                <a:lnTo>
                  <a:pt x="49160" y="115659"/>
                </a:lnTo>
                <a:cubicBezTo>
                  <a:pt x="49274" y="114798"/>
                  <a:pt x="49274" y="113926"/>
                  <a:pt x="49160" y="113064"/>
                </a:cubicBezTo>
                <a:lnTo>
                  <a:pt x="49160" y="111489"/>
                </a:lnTo>
                <a:lnTo>
                  <a:pt x="36110" y="130673"/>
                </a:lnTo>
                <a:lnTo>
                  <a:pt x="52493" y="153842"/>
                </a:lnTo>
                <a:lnTo>
                  <a:pt x="52970" y="154490"/>
                </a:lnTo>
                <a:close/>
                <a:moveTo>
                  <a:pt x="361865" y="78589"/>
                </a:moveTo>
                <a:lnTo>
                  <a:pt x="350435" y="57644"/>
                </a:lnTo>
                <a:cubicBezTo>
                  <a:pt x="349250" y="55471"/>
                  <a:pt x="349250" y="52867"/>
                  <a:pt x="350435" y="50694"/>
                </a:cubicBezTo>
                <a:lnTo>
                  <a:pt x="360818" y="30212"/>
                </a:lnTo>
                <a:lnTo>
                  <a:pt x="305382" y="30212"/>
                </a:lnTo>
                <a:lnTo>
                  <a:pt x="305382" y="78589"/>
                </a:lnTo>
                <a:close/>
                <a:moveTo>
                  <a:pt x="69448" y="59868"/>
                </a:moveTo>
                <a:cubicBezTo>
                  <a:pt x="52456" y="59868"/>
                  <a:pt x="38682" y="46466"/>
                  <a:pt x="38682" y="29934"/>
                </a:cubicBezTo>
                <a:cubicBezTo>
                  <a:pt x="38682" y="13402"/>
                  <a:pt x="52456" y="0"/>
                  <a:pt x="69448" y="0"/>
                </a:cubicBezTo>
                <a:cubicBezTo>
                  <a:pt x="86439" y="0"/>
                  <a:pt x="100214" y="13402"/>
                  <a:pt x="100214" y="29934"/>
                </a:cubicBezTo>
                <a:cubicBezTo>
                  <a:pt x="100214" y="46466"/>
                  <a:pt x="86439" y="59868"/>
                  <a:pt x="69448" y="59868"/>
                </a:cubicBezTo>
                <a:close/>
                <a:moveTo>
                  <a:pt x="69448" y="44577"/>
                </a:moveTo>
                <a:cubicBezTo>
                  <a:pt x="77759" y="44628"/>
                  <a:pt x="84540" y="38114"/>
                  <a:pt x="84592" y="30027"/>
                </a:cubicBezTo>
                <a:cubicBezTo>
                  <a:pt x="84645" y="21940"/>
                  <a:pt x="77950" y="15343"/>
                  <a:pt x="69638" y="15292"/>
                </a:cubicBezTo>
                <a:cubicBezTo>
                  <a:pt x="61327" y="15241"/>
                  <a:pt x="54547" y="21755"/>
                  <a:pt x="54494" y="29842"/>
                </a:cubicBezTo>
                <a:cubicBezTo>
                  <a:pt x="54494" y="29873"/>
                  <a:pt x="54494" y="29903"/>
                  <a:pt x="54494" y="29934"/>
                </a:cubicBezTo>
                <a:cubicBezTo>
                  <a:pt x="54441" y="37970"/>
                  <a:pt x="61094" y="44526"/>
                  <a:pt x="69352" y="44577"/>
                </a:cubicBezTo>
                <a:cubicBezTo>
                  <a:pt x="69384" y="44577"/>
                  <a:pt x="69416" y="44577"/>
                  <a:pt x="69448" y="44577"/>
                </a:cubicBezTo>
                <a:close/>
              </a:path>
            </a:pathLst>
          </a:custGeom>
          <a:solidFill>
            <a:schemeClr val="accent1"/>
          </a:solidFill>
          <a:ln w="9525" cap="flat">
            <a:noFill/>
            <a:prstDash val="solid"/>
            <a:miter/>
          </a:ln>
        </p:spPr>
        <p:txBody>
          <a:bodyPr rtlCol="0" anchor="ctr"/>
          <a:lstStyle/>
          <a:p>
            <a:endParaRPr lang="en-US"/>
          </a:p>
        </p:txBody>
      </p:sp>
      <p:sp>
        <p:nvSpPr>
          <p:cNvPr id="1004" name="Graphic 662">
            <a:extLst>
              <a:ext uri="{FF2B5EF4-FFF2-40B4-BE49-F238E27FC236}">
                <a16:creationId xmlns:a16="http://schemas.microsoft.com/office/drawing/2014/main" id="{84843248-E55D-1D48-8F82-A6687B99C90D}"/>
              </a:ext>
            </a:extLst>
          </p:cNvPr>
          <p:cNvSpPr/>
          <p:nvPr userDrawn="1"/>
        </p:nvSpPr>
        <p:spPr>
          <a:xfrm>
            <a:off x="7957464" y="4061920"/>
            <a:ext cx="170033" cy="269769"/>
          </a:xfrm>
          <a:custGeom>
            <a:avLst/>
            <a:gdLst>
              <a:gd name="connsiteX0" fmla="*/ 40508 w 226314"/>
              <a:gd name="connsiteY0" fmla="*/ 359062 h 359063"/>
              <a:gd name="connsiteX1" fmla="*/ 33650 w 226314"/>
              <a:gd name="connsiteY1" fmla="*/ 352232 h 359063"/>
              <a:gd name="connsiteX2" fmla="*/ 33650 w 226314"/>
              <a:gd name="connsiteY2" fmla="*/ 352044 h 359063"/>
              <a:gd name="connsiteX3" fmla="*/ 33650 w 226314"/>
              <a:gd name="connsiteY3" fmla="*/ 226180 h 359063"/>
              <a:gd name="connsiteX4" fmla="*/ 6858 w 226314"/>
              <a:gd name="connsiteY4" fmla="*/ 226180 h 359063"/>
              <a:gd name="connsiteX5" fmla="*/ 0 w 226314"/>
              <a:gd name="connsiteY5" fmla="*/ 219162 h 359063"/>
              <a:gd name="connsiteX6" fmla="*/ 0 w 226314"/>
              <a:gd name="connsiteY6" fmla="*/ 160301 h 359063"/>
              <a:gd name="connsiteX7" fmla="*/ 6858 w 226314"/>
              <a:gd name="connsiteY7" fmla="*/ 153282 h 359063"/>
              <a:gd name="connsiteX8" fmla="*/ 35662 w 226314"/>
              <a:gd name="connsiteY8" fmla="*/ 153282 h 359063"/>
              <a:gd name="connsiteX9" fmla="*/ 49652 w 226314"/>
              <a:gd name="connsiteY9" fmla="*/ 98071 h 359063"/>
              <a:gd name="connsiteX10" fmla="*/ 64922 w 226314"/>
              <a:gd name="connsiteY10" fmla="*/ 78045 h 359063"/>
              <a:gd name="connsiteX11" fmla="*/ 90434 w 226314"/>
              <a:gd name="connsiteY11" fmla="*/ 69903 h 359063"/>
              <a:gd name="connsiteX12" fmla="*/ 97841 w 226314"/>
              <a:gd name="connsiteY12" fmla="*/ 72898 h 359063"/>
              <a:gd name="connsiteX13" fmla="*/ 124629 w 226314"/>
              <a:gd name="connsiteY13" fmla="*/ 81886 h 359063"/>
              <a:gd name="connsiteX14" fmla="*/ 133411 w 226314"/>
              <a:gd name="connsiteY14" fmla="*/ 72898 h 359063"/>
              <a:gd name="connsiteX15" fmla="*/ 140726 w 226314"/>
              <a:gd name="connsiteY15" fmla="*/ 70091 h 359063"/>
              <a:gd name="connsiteX16" fmla="*/ 165141 w 226314"/>
              <a:gd name="connsiteY16" fmla="*/ 77858 h 359063"/>
              <a:gd name="connsiteX17" fmla="*/ 180411 w 226314"/>
              <a:gd name="connsiteY17" fmla="*/ 97884 h 359063"/>
              <a:gd name="connsiteX18" fmla="*/ 194401 w 226314"/>
              <a:gd name="connsiteY18" fmla="*/ 153095 h 359063"/>
              <a:gd name="connsiteX19" fmla="*/ 219456 w 226314"/>
              <a:gd name="connsiteY19" fmla="*/ 153095 h 359063"/>
              <a:gd name="connsiteX20" fmla="*/ 226314 w 226314"/>
              <a:gd name="connsiteY20" fmla="*/ 160114 h 359063"/>
              <a:gd name="connsiteX21" fmla="*/ 226314 w 226314"/>
              <a:gd name="connsiteY21" fmla="*/ 218975 h 359063"/>
              <a:gd name="connsiteX22" fmla="*/ 219456 w 226314"/>
              <a:gd name="connsiteY22" fmla="*/ 225993 h 359063"/>
              <a:gd name="connsiteX23" fmla="*/ 192664 w 226314"/>
              <a:gd name="connsiteY23" fmla="*/ 225993 h 359063"/>
              <a:gd name="connsiteX24" fmla="*/ 192664 w 226314"/>
              <a:gd name="connsiteY24" fmla="*/ 352044 h 359063"/>
              <a:gd name="connsiteX25" fmla="*/ 185806 w 226314"/>
              <a:gd name="connsiteY25" fmla="*/ 359062 h 359063"/>
              <a:gd name="connsiteX26" fmla="*/ 178948 w 226314"/>
              <a:gd name="connsiteY26" fmla="*/ 345026 h 359063"/>
              <a:gd name="connsiteX27" fmla="*/ 178948 w 226314"/>
              <a:gd name="connsiteY27" fmla="*/ 331925 h 359063"/>
              <a:gd name="connsiteX28" fmla="*/ 47366 w 226314"/>
              <a:gd name="connsiteY28" fmla="*/ 331925 h 359063"/>
              <a:gd name="connsiteX29" fmla="*/ 47366 w 226314"/>
              <a:gd name="connsiteY29" fmla="*/ 345026 h 359063"/>
              <a:gd name="connsiteX30" fmla="*/ 178948 w 226314"/>
              <a:gd name="connsiteY30" fmla="*/ 317888 h 359063"/>
              <a:gd name="connsiteX31" fmla="*/ 178948 w 226314"/>
              <a:gd name="connsiteY31" fmla="*/ 226555 h 359063"/>
              <a:gd name="connsiteX32" fmla="*/ 47366 w 226314"/>
              <a:gd name="connsiteY32" fmla="*/ 226555 h 359063"/>
              <a:gd name="connsiteX33" fmla="*/ 47366 w 226314"/>
              <a:gd name="connsiteY33" fmla="*/ 318168 h 359063"/>
              <a:gd name="connsiteX34" fmla="*/ 212598 w 226314"/>
              <a:gd name="connsiteY34" fmla="*/ 212237 h 359063"/>
              <a:gd name="connsiteX35" fmla="*/ 212598 w 226314"/>
              <a:gd name="connsiteY35" fmla="*/ 167319 h 359063"/>
              <a:gd name="connsiteX36" fmla="*/ 13716 w 226314"/>
              <a:gd name="connsiteY36" fmla="*/ 167319 h 359063"/>
              <a:gd name="connsiteX37" fmla="*/ 13716 w 226314"/>
              <a:gd name="connsiteY37" fmla="*/ 212237 h 359063"/>
              <a:gd name="connsiteX38" fmla="*/ 57150 w 226314"/>
              <a:gd name="connsiteY38" fmla="*/ 153282 h 359063"/>
              <a:gd name="connsiteX39" fmla="*/ 65745 w 226314"/>
              <a:gd name="connsiteY39" fmla="*/ 117535 h 359063"/>
              <a:gd name="connsiteX40" fmla="*/ 66385 w 226314"/>
              <a:gd name="connsiteY40" fmla="*/ 115851 h 359063"/>
              <a:gd name="connsiteX41" fmla="*/ 70409 w 226314"/>
              <a:gd name="connsiteY41" fmla="*/ 111359 h 359063"/>
              <a:gd name="connsiteX42" fmla="*/ 86144 w 226314"/>
              <a:gd name="connsiteY42" fmla="*/ 113733 h 359063"/>
              <a:gd name="connsiteX43" fmla="*/ 87234 w 226314"/>
              <a:gd name="connsiteY43" fmla="*/ 115570 h 359063"/>
              <a:gd name="connsiteX44" fmla="*/ 88514 w 226314"/>
              <a:gd name="connsiteY44" fmla="*/ 119875 h 359063"/>
              <a:gd name="connsiteX45" fmla="*/ 88514 w 226314"/>
              <a:gd name="connsiteY45" fmla="*/ 153282 h 359063"/>
              <a:gd name="connsiteX46" fmla="*/ 107899 w 226314"/>
              <a:gd name="connsiteY46" fmla="*/ 153282 h 359063"/>
              <a:gd name="connsiteX47" fmla="*/ 107899 w 226314"/>
              <a:gd name="connsiteY47" fmla="*/ 148884 h 359063"/>
              <a:gd name="connsiteX48" fmla="*/ 102961 w 226314"/>
              <a:gd name="connsiteY48" fmla="*/ 148884 h 359063"/>
              <a:gd name="connsiteX49" fmla="*/ 92812 w 226314"/>
              <a:gd name="connsiteY49" fmla="*/ 138497 h 359063"/>
              <a:gd name="connsiteX50" fmla="*/ 92812 w 226314"/>
              <a:gd name="connsiteY50" fmla="*/ 121653 h 359063"/>
              <a:gd name="connsiteX51" fmla="*/ 102961 w 226314"/>
              <a:gd name="connsiteY51" fmla="*/ 111265 h 359063"/>
              <a:gd name="connsiteX52" fmla="*/ 126919 w 226314"/>
              <a:gd name="connsiteY52" fmla="*/ 111265 h 359063"/>
              <a:gd name="connsiteX53" fmla="*/ 137160 w 226314"/>
              <a:gd name="connsiteY53" fmla="*/ 121559 h 359063"/>
              <a:gd name="connsiteX54" fmla="*/ 137160 w 226314"/>
              <a:gd name="connsiteY54" fmla="*/ 121653 h 359063"/>
              <a:gd name="connsiteX55" fmla="*/ 137160 w 226314"/>
              <a:gd name="connsiteY55" fmla="*/ 138497 h 359063"/>
              <a:gd name="connsiteX56" fmla="*/ 127010 w 226314"/>
              <a:gd name="connsiteY56" fmla="*/ 148884 h 359063"/>
              <a:gd name="connsiteX57" fmla="*/ 121615 w 226314"/>
              <a:gd name="connsiteY57" fmla="*/ 148884 h 359063"/>
              <a:gd name="connsiteX58" fmla="*/ 121615 w 226314"/>
              <a:gd name="connsiteY58" fmla="*/ 153282 h 359063"/>
              <a:gd name="connsiteX59" fmla="*/ 141641 w 226314"/>
              <a:gd name="connsiteY59" fmla="*/ 153282 h 359063"/>
              <a:gd name="connsiteX60" fmla="*/ 141641 w 226314"/>
              <a:gd name="connsiteY60" fmla="*/ 119875 h 359063"/>
              <a:gd name="connsiteX61" fmla="*/ 143012 w 226314"/>
              <a:gd name="connsiteY61" fmla="*/ 115476 h 359063"/>
              <a:gd name="connsiteX62" fmla="*/ 157929 w 226314"/>
              <a:gd name="connsiteY62" fmla="*/ 110221 h 359063"/>
              <a:gd name="connsiteX63" fmla="*/ 159746 w 226314"/>
              <a:gd name="connsiteY63" fmla="*/ 111359 h 359063"/>
              <a:gd name="connsiteX64" fmla="*/ 163769 w 226314"/>
              <a:gd name="connsiteY64" fmla="*/ 115851 h 359063"/>
              <a:gd name="connsiteX65" fmla="*/ 164501 w 226314"/>
              <a:gd name="connsiteY65" fmla="*/ 117535 h 359063"/>
              <a:gd name="connsiteX66" fmla="*/ 173096 w 226314"/>
              <a:gd name="connsiteY66" fmla="*/ 153282 h 359063"/>
              <a:gd name="connsiteX67" fmla="*/ 181143 w 226314"/>
              <a:gd name="connsiteY67" fmla="*/ 153282 h 359063"/>
              <a:gd name="connsiteX68" fmla="*/ 167975 w 226314"/>
              <a:gd name="connsiteY68" fmla="*/ 101159 h 359063"/>
              <a:gd name="connsiteX69" fmla="*/ 161026 w 226314"/>
              <a:gd name="connsiteY69" fmla="*/ 90397 h 359063"/>
              <a:gd name="connsiteX70" fmla="*/ 141366 w 226314"/>
              <a:gd name="connsiteY70" fmla="*/ 84221 h 359063"/>
              <a:gd name="connsiteX71" fmla="*/ 138440 w 226314"/>
              <a:gd name="connsiteY71" fmla="*/ 87590 h 359063"/>
              <a:gd name="connsiteX72" fmla="*/ 93182 w 226314"/>
              <a:gd name="connsiteY72" fmla="*/ 88063 h 359063"/>
              <a:gd name="connsiteX73" fmla="*/ 92720 w 226314"/>
              <a:gd name="connsiteY73" fmla="*/ 87590 h 359063"/>
              <a:gd name="connsiteX74" fmla="*/ 89611 w 226314"/>
              <a:gd name="connsiteY74" fmla="*/ 84221 h 359063"/>
              <a:gd name="connsiteX75" fmla="*/ 68946 w 226314"/>
              <a:gd name="connsiteY75" fmla="*/ 90865 h 359063"/>
              <a:gd name="connsiteX76" fmla="*/ 61996 w 226314"/>
              <a:gd name="connsiteY76" fmla="*/ 101627 h 359063"/>
              <a:gd name="connsiteX77" fmla="*/ 48829 w 226314"/>
              <a:gd name="connsiteY77" fmla="*/ 153282 h 359063"/>
              <a:gd name="connsiteX78" fmla="*/ 75895 w 226314"/>
              <a:gd name="connsiteY78" fmla="*/ 153282 h 359063"/>
              <a:gd name="connsiteX79" fmla="*/ 75895 w 226314"/>
              <a:gd name="connsiteY79" fmla="*/ 129888 h 359063"/>
              <a:gd name="connsiteX80" fmla="*/ 70226 w 226314"/>
              <a:gd name="connsiteY80" fmla="*/ 153282 h 359063"/>
              <a:gd name="connsiteX81" fmla="*/ 160386 w 226314"/>
              <a:gd name="connsiteY81" fmla="*/ 153282 h 359063"/>
              <a:gd name="connsiteX82" fmla="*/ 154625 w 226314"/>
              <a:gd name="connsiteY82" fmla="*/ 129700 h 359063"/>
              <a:gd name="connsiteX83" fmla="*/ 154625 w 226314"/>
              <a:gd name="connsiteY83" fmla="*/ 153282 h 359063"/>
              <a:gd name="connsiteX84" fmla="*/ 123810 w 226314"/>
              <a:gd name="connsiteY84" fmla="*/ 134567 h 359063"/>
              <a:gd name="connsiteX85" fmla="*/ 123810 w 226314"/>
              <a:gd name="connsiteY85" fmla="*/ 125021 h 359063"/>
              <a:gd name="connsiteX86" fmla="*/ 106528 w 226314"/>
              <a:gd name="connsiteY86" fmla="*/ 125021 h 359063"/>
              <a:gd name="connsiteX87" fmla="*/ 106528 w 226314"/>
              <a:gd name="connsiteY87" fmla="*/ 134847 h 359063"/>
              <a:gd name="connsiteX88" fmla="*/ 153802 w 226314"/>
              <a:gd name="connsiteY88" fmla="*/ 120623 h 359063"/>
              <a:gd name="connsiteX89" fmla="*/ 153802 w 226314"/>
              <a:gd name="connsiteY89" fmla="*/ 120062 h 359063"/>
              <a:gd name="connsiteX90" fmla="*/ 152888 w 226314"/>
              <a:gd name="connsiteY90" fmla="*/ 120062 h 359063"/>
              <a:gd name="connsiteX91" fmla="*/ 77175 w 226314"/>
              <a:gd name="connsiteY91" fmla="*/ 120623 h 359063"/>
              <a:gd name="connsiteX92" fmla="*/ 77724 w 226314"/>
              <a:gd name="connsiteY92" fmla="*/ 120623 h 359063"/>
              <a:gd name="connsiteX93" fmla="*/ 76810 w 226314"/>
              <a:gd name="connsiteY93" fmla="*/ 120623 h 359063"/>
              <a:gd name="connsiteX94" fmla="*/ 115489 w 226314"/>
              <a:gd name="connsiteY94" fmla="*/ 65505 h 359063"/>
              <a:gd name="connsiteX95" fmla="*/ 83485 w 226314"/>
              <a:gd name="connsiteY95" fmla="*/ 32753 h 359063"/>
              <a:gd name="connsiteX96" fmla="*/ 115489 w 226314"/>
              <a:gd name="connsiteY96" fmla="*/ 0 h 359063"/>
              <a:gd name="connsiteX97" fmla="*/ 147493 w 226314"/>
              <a:gd name="connsiteY97" fmla="*/ 32753 h 359063"/>
              <a:gd name="connsiteX98" fmla="*/ 115489 w 226314"/>
              <a:gd name="connsiteY98" fmla="*/ 65505 h 359063"/>
              <a:gd name="connsiteX99" fmla="*/ 115489 w 226314"/>
              <a:gd name="connsiteY99" fmla="*/ 52404 h 359063"/>
              <a:gd name="connsiteX100" fmla="*/ 134782 w 226314"/>
              <a:gd name="connsiteY100" fmla="*/ 32659 h 359063"/>
              <a:gd name="connsiteX101" fmla="*/ 115488 w 226314"/>
              <a:gd name="connsiteY101" fmla="*/ 12914 h 359063"/>
              <a:gd name="connsiteX102" fmla="*/ 96195 w 226314"/>
              <a:gd name="connsiteY102" fmla="*/ 32659 h 359063"/>
              <a:gd name="connsiteX103" fmla="*/ 96195 w 226314"/>
              <a:gd name="connsiteY103" fmla="*/ 32753 h 359063"/>
              <a:gd name="connsiteX104" fmla="*/ 115489 w 226314"/>
              <a:gd name="connsiteY104" fmla="*/ 52404 h 35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226314" h="359063">
                <a:moveTo>
                  <a:pt x="40508" y="359062"/>
                </a:moveTo>
                <a:cubicBezTo>
                  <a:pt x="36771" y="359114"/>
                  <a:pt x="33701" y="356057"/>
                  <a:pt x="33650" y="352232"/>
                </a:cubicBezTo>
                <a:cubicBezTo>
                  <a:pt x="33649" y="352170"/>
                  <a:pt x="33649" y="352107"/>
                  <a:pt x="33650" y="352044"/>
                </a:cubicBezTo>
                <a:lnTo>
                  <a:pt x="33650" y="226180"/>
                </a:lnTo>
                <a:lnTo>
                  <a:pt x="6858" y="226180"/>
                </a:lnTo>
                <a:cubicBezTo>
                  <a:pt x="3070" y="226180"/>
                  <a:pt x="0" y="223038"/>
                  <a:pt x="0" y="219162"/>
                </a:cubicBezTo>
                <a:lnTo>
                  <a:pt x="0" y="160301"/>
                </a:lnTo>
                <a:cubicBezTo>
                  <a:pt x="0" y="156425"/>
                  <a:pt x="3070" y="153282"/>
                  <a:pt x="6858" y="153282"/>
                </a:cubicBezTo>
                <a:lnTo>
                  <a:pt x="35662" y="153282"/>
                </a:lnTo>
                <a:lnTo>
                  <a:pt x="49652" y="98071"/>
                </a:lnTo>
                <a:cubicBezTo>
                  <a:pt x="50926" y="89103"/>
                  <a:pt x="56732" y="81489"/>
                  <a:pt x="64922" y="78045"/>
                </a:cubicBezTo>
                <a:lnTo>
                  <a:pt x="90434" y="69903"/>
                </a:lnTo>
                <a:cubicBezTo>
                  <a:pt x="93283" y="69017"/>
                  <a:pt x="96353" y="70258"/>
                  <a:pt x="97841" y="72898"/>
                </a:cubicBezTo>
                <a:cubicBezTo>
                  <a:pt x="102813" y="82950"/>
                  <a:pt x="114806" y="86974"/>
                  <a:pt x="124629" y="81886"/>
                </a:cubicBezTo>
                <a:cubicBezTo>
                  <a:pt x="128417" y="79923"/>
                  <a:pt x="131494" y="76775"/>
                  <a:pt x="133411" y="72898"/>
                </a:cubicBezTo>
                <a:cubicBezTo>
                  <a:pt x="134899" y="70316"/>
                  <a:pt x="137946" y="69146"/>
                  <a:pt x="140726" y="70091"/>
                </a:cubicBezTo>
                <a:lnTo>
                  <a:pt x="165141" y="77858"/>
                </a:lnTo>
                <a:cubicBezTo>
                  <a:pt x="173331" y="81302"/>
                  <a:pt x="179137" y="88916"/>
                  <a:pt x="180411" y="97884"/>
                </a:cubicBezTo>
                <a:lnTo>
                  <a:pt x="194401" y="153095"/>
                </a:lnTo>
                <a:lnTo>
                  <a:pt x="219456" y="153095"/>
                </a:lnTo>
                <a:cubicBezTo>
                  <a:pt x="223244" y="153095"/>
                  <a:pt x="226314" y="156237"/>
                  <a:pt x="226314" y="160114"/>
                </a:cubicBezTo>
                <a:lnTo>
                  <a:pt x="226314" y="218975"/>
                </a:lnTo>
                <a:cubicBezTo>
                  <a:pt x="226314" y="222851"/>
                  <a:pt x="223244" y="225993"/>
                  <a:pt x="219456" y="225993"/>
                </a:cubicBezTo>
                <a:lnTo>
                  <a:pt x="192664" y="225993"/>
                </a:lnTo>
                <a:lnTo>
                  <a:pt x="192664" y="352044"/>
                </a:lnTo>
                <a:cubicBezTo>
                  <a:pt x="192664" y="355920"/>
                  <a:pt x="189594" y="359062"/>
                  <a:pt x="185806" y="359062"/>
                </a:cubicBezTo>
                <a:close/>
                <a:moveTo>
                  <a:pt x="178948" y="345026"/>
                </a:moveTo>
                <a:lnTo>
                  <a:pt x="178948" y="331925"/>
                </a:lnTo>
                <a:lnTo>
                  <a:pt x="47366" y="331925"/>
                </a:lnTo>
                <a:lnTo>
                  <a:pt x="47366" y="345026"/>
                </a:lnTo>
                <a:close/>
                <a:moveTo>
                  <a:pt x="178948" y="317888"/>
                </a:moveTo>
                <a:lnTo>
                  <a:pt x="178948" y="226555"/>
                </a:lnTo>
                <a:lnTo>
                  <a:pt x="47366" y="226555"/>
                </a:lnTo>
                <a:lnTo>
                  <a:pt x="47366" y="318168"/>
                </a:lnTo>
                <a:close/>
                <a:moveTo>
                  <a:pt x="212598" y="212237"/>
                </a:moveTo>
                <a:lnTo>
                  <a:pt x="212598" y="167319"/>
                </a:lnTo>
                <a:lnTo>
                  <a:pt x="13716" y="167319"/>
                </a:lnTo>
                <a:lnTo>
                  <a:pt x="13716" y="212237"/>
                </a:lnTo>
                <a:close/>
                <a:moveTo>
                  <a:pt x="57150" y="153282"/>
                </a:moveTo>
                <a:lnTo>
                  <a:pt x="65745" y="117535"/>
                </a:lnTo>
                <a:cubicBezTo>
                  <a:pt x="65919" y="116959"/>
                  <a:pt x="66133" y="116396"/>
                  <a:pt x="66385" y="115851"/>
                </a:cubicBezTo>
                <a:cubicBezTo>
                  <a:pt x="67403" y="114081"/>
                  <a:pt x="68774" y="112550"/>
                  <a:pt x="70409" y="111359"/>
                </a:cubicBezTo>
                <a:cubicBezTo>
                  <a:pt x="75395" y="107568"/>
                  <a:pt x="82440" y="108631"/>
                  <a:pt x="86144" y="113733"/>
                </a:cubicBezTo>
                <a:cubicBezTo>
                  <a:pt x="86563" y="114310"/>
                  <a:pt x="86927" y="114924"/>
                  <a:pt x="87234" y="115570"/>
                </a:cubicBezTo>
                <a:cubicBezTo>
                  <a:pt x="87892" y="116922"/>
                  <a:pt x="88324" y="118377"/>
                  <a:pt x="88514" y="119875"/>
                </a:cubicBezTo>
                <a:lnTo>
                  <a:pt x="88514" y="153282"/>
                </a:lnTo>
                <a:lnTo>
                  <a:pt x="107899" y="153282"/>
                </a:lnTo>
                <a:lnTo>
                  <a:pt x="107899" y="148884"/>
                </a:lnTo>
                <a:lnTo>
                  <a:pt x="102961" y="148884"/>
                </a:lnTo>
                <a:cubicBezTo>
                  <a:pt x="97356" y="148884"/>
                  <a:pt x="92812" y="144234"/>
                  <a:pt x="92812" y="138497"/>
                </a:cubicBezTo>
                <a:lnTo>
                  <a:pt x="92812" y="121653"/>
                </a:lnTo>
                <a:cubicBezTo>
                  <a:pt x="92812" y="115916"/>
                  <a:pt x="97356" y="111265"/>
                  <a:pt x="102961" y="111265"/>
                </a:cubicBezTo>
                <a:lnTo>
                  <a:pt x="126919" y="111265"/>
                </a:lnTo>
                <a:cubicBezTo>
                  <a:pt x="132524" y="111214"/>
                  <a:pt x="137109" y="115822"/>
                  <a:pt x="137160" y="121559"/>
                </a:cubicBezTo>
                <a:cubicBezTo>
                  <a:pt x="137160" y="121590"/>
                  <a:pt x="137160" y="121621"/>
                  <a:pt x="137160" y="121653"/>
                </a:cubicBezTo>
                <a:lnTo>
                  <a:pt x="137160" y="138497"/>
                </a:lnTo>
                <a:cubicBezTo>
                  <a:pt x="137160" y="144234"/>
                  <a:pt x="132616" y="148884"/>
                  <a:pt x="127010" y="148884"/>
                </a:cubicBezTo>
                <a:lnTo>
                  <a:pt x="121615" y="148884"/>
                </a:lnTo>
                <a:lnTo>
                  <a:pt x="121615" y="153282"/>
                </a:lnTo>
                <a:lnTo>
                  <a:pt x="141641" y="153282"/>
                </a:lnTo>
                <a:lnTo>
                  <a:pt x="141641" y="119875"/>
                </a:lnTo>
                <a:cubicBezTo>
                  <a:pt x="141903" y="118352"/>
                  <a:pt x="142364" y="116873"/>
                  <a:pt x="143012" y="115476"/>
                </a:cubicBezTo>
                <a:cubicBezTo>
                  <a:pt x="145713" y="109809"/>
                  <a:pt x="152392" y="107456"/>
                  <a:pt x="157929" y="110221"/>
                </a:cubicBezTo>
                <a:cubicBezTo>
                  <a:pt x="158569" y="110540"/>
                  <a:pt x="159177" y="110921"/>
                  <a:pt x="159746" y="111359"/>
                </a:cubicBezTo>
                <a:cubicBezTo>
                  <a:pt x="161402" y="112525"/>
                  <a:pt x="162778" y="114061"/>
                  <a:pt x="163769" y="115851"/>
                </a:cubicBezTo>
                <a:cubicBezTo>
                  <a:pt x="164088" y="116375"/>
                  <a:pt x="164334" y="116942"/>
                  <a:pt x="164501" y="117535"/>
                </a:cubicBezTo>
                <a:lnTo>
                  <a:pt x="173096" y="153282"/>
                </a:lnTo>
                <a:lnTo>
                  <a:pt x="181143" y="153282"/>
                </a:lnTo>
                <a:lnTo>
                  <a:pt x="167975" y="101159"/>
                </a:lnTo>
                <a:cubicBezTo>
                  <a:pt x="166604" y="94889"/>
                  <a:pt x="164043" y="91801"/>
                  <a:pt x="161026" y="90397"/>
                </a:cubicBezTo>
                <a:lnTo>
                  <a:pt x="141366" y="84221"/>
                </a:lnTo>
                <a:lnTo>
                  <a:pt x="138440" y="87590"/>
                </a:lnTo>
                <a:cubicBezTo>
                  <a:pt x="126070" y="100510"/>
                  <a:pt x="105807" y="100722"/>
                  <a:pt x="93182" y="88063"/>
                </a:cubicBezTo>
                <a:cubicBezTo>
                  <a:pt x="93027" y="87907"/>
                  <a:pt x="92873" y="87749"/>
                  <a:pt x="92720" y="87590"/>
                </a:cubicBezTo>
                <a:lnTo>
                  <a:pt x="89611" y="84221"/>
                </a:lnTo>
                <a:lnTo>
                  <a:pt x="68946" y="90865"/>
                </a:lnTo>
                <a:cubicBezTo>
                  <a:pt x="65928" y="91988"/>
                  <a:pt x="63368" y="95357"/>
                  <a:pt x="61996" y="101627"/>
                </a:cubicBezTo>
                <a:lnTo>
                  <a:pt x="48829" y="153282"/>
                </a:lnTo>
                <a:close/>
                <a:moveTo>
                  <a:pt x="75895" y="153282"/>
                </a:moveTo>
                <a:lnTo>
                  <a:pt x="75895" y="129888"/>
                </a:lnTo>
                <a:lnTo>
                  <a:pt x="70226" y="153282"/>
                </a:lnTo>
                <a:close/>
                <a:moveTo>
                  <a:pt x="160386" y="153282"/>
                </a:moveTo>
                <a:lnTo>
                  <a:pt x="154625" y="129700"/>
                </a:lnTo>
                <a:lnTo>
                  <a:pt x="154625" y="153282"/>
                </a:lnTo>
                <a:close/>
                <a:moveTo>
                  <a:pt x="123810" y="134567"/>
                </a:moveTo>
                <a:lnTo>
                  <a:pt x="123810" y="125021"/>
                </a:lnTo>
                <a:lnTo>
                  <a:pt x="106528" y="125021"/>
                </a:lnTo>
                <a:lnTo>
                  <a:pt x="106528" y="134847"/>
                </a:lnTo>
                <a:close/>
                <a:moveTo>
                  <a:pt x="153802" y="120623"/>
                </a:moveTo>
                <a:lnTo>
                  <a:pt x="153802" y="120062"/>
                </a:lnTo>
                <a:lnTo>
                  <a:pt x="152888" y="120062"/>
                </a:lnTo>
                <a:close/>
                <a:moveTo>
                  <a:pt x="77175" y="120623"/>
                </a:moveTo>
                <a:lnTo>
                  <a:pt x="77724" y="120623"/>
                </a:lnTo>
                <a:lnTo>
                  <a:pt x="76810" y="120623"/>
                </a:lnTo>
                <a:close/>
                <a:moveTo>
                  <a:pt x="115489" y="65505"/>
                </a:moveTo>
                <a:cubicBezTo>
                  <a:pt x="97813" y="65505"/>
                  <a:pt x="83485" y="50841"/>
                  <a:pt x="83485" y="32753"/>
                </a:cubicBezTo>
                <a:cubicBezTo>
                  <a:pt x="83485" y="14664"/>
                  <a:pt x="97813" y="0"/>
                  <a:pt x="115489" y="0"/>
                </a:cubicBezTo>
                <a:cubicBezTo>
                  <a:pt x="133164" y="0"/>
                  <a:pt x="147493" y="14664"/>
                  <a:pt x="147493" y="32753"/>
                </a:cubicBezTo>
                <a:cubicBezTo>
                  <a:pt x="147493" y="50841"/>
                  <a:pt x="133164" y="65505"/>
                  <a:pt x="115489" y="65505"/>
                </a:cubicBezTo>
                <a:close/>
                <a:moveTo>
                  <a:pt x="115489" y="52404"/>
                </a:moveTo>
                <a:cubicBezTo>
                  <a:pt x="126144" y="52404"/>
                  <a:pt x="134782" y="43564"/>
                  <a:pt x="134782" y="32659"/>
                </a:cubicBezTo>
                <a:cubicBezTo>
                  <a:pt x="134782" y="21754"/>
                  <a:pt x="126144" y="12914"/>
                  <a:pt x="115488" y="12914"/>
                </a:cubicBezTo>
                <a:cubicBezTo>
                  <a:pt x="104833" y="12914"/>
                  <a:pt x="96195" y="21754"/>
                  <a:pt x="96195" y="32659"/>
                </a:cubicBezTo>
                <a:cubicBezTo>
                  <a:pt x="96195" y="32690"/>
                  <a:pt x="96195" y="32722"/>
                  <a:pt x="96195" y="32753"/>
                </a:cubicBezTo>
                <a:cubicBezTo>
                  <a:pt x="96245" y="43621"/>
                  <a:pt x="104869" y="52404"/>
                  <a:pt x="115489" y="52404"/>
                </a:cubicBezTo>
                <a:close/>
              </a:path>
            </a:pathLst>
          </a:custGeom>
          <a:solidFill>
            <a:schemeClr val="accent1"/>
          </a:solidFill>
          <a:ln w="9144" cap="flat">
            <a:noFill/>
            <a:prstDash val="solid"/>
            <a:miter/>
          </a:ln>
        </p:spPr>
        <p:txBody>
          <a:bodyPr rtlCol="0" anchor="ctr"/>
          <a:lstStyle/>
          <a:p>
            <a:endParaRPr lang="en-US"/>
          </a:p>
        </p:txBody>
      </p:sp>
      <p:sp>
        <p:nvSpPr>
          <p:cNvPr id="1005" name="Rectangle 7">
            <a:extLst>
              <a:ext uri="{FF2B5EF4-FFF2-40B4-BE49-F238E27FC236}">
                <a16:creationId xmlns:a16="http://schemas.microsoft.com/office/drawing/2014/main" id="{BFFECA8C-85F6-0340-9E01-57A2923C878E}"/>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773844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Icon Gallery 6">
    <p:spTree>
      <p:nvGrpSpPr>
        <p:cNvPr id="1" name=""/>
        <p:cNvGrpSpPr/>
        <p:nvPr/>
      </p:nvGrpSpPr>
      <p:grpSpPr>
        <a:xfrm>
          <a:off x="0" y="0"/>
          <a:ext cx="0" cy="0"/>
          <a:chOff x="0" y="0"/>
          <a:chExt cx="0" cy="0"/>
        </a:xfrm>
      </p:grpSpPr>
      <p:sp>
        <p:nvSpPr>
          <p:cNvPr id="5" name="Title Placeholder 1"/>
          <p:cNvSpPr>
            <a:spLocks noGrp="1"/>
          </p:cNvSpPr>
          <p:nvPr>
            <p:ph type="title" hasCustomPrompt="1"/>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Icon gallery</a:t>
            </a:r>
          </a:p>
        </p:txBody>
      </p:sp>
      <p:sp>
        <p:nvSpPr>
          <p:cNvPr id="572" name="TextBox 571">
            <a:extLst>
              <a:ext uri="{FF2B5EF4-FFF2-40B4-BE49-F238E27FC236}">
                <a16:creationId xmlns:a16="http://schemas.microsoft.com/office/drawing/2014/main" id="{A85C2747-5CCC-9548-8B2B-13DA453ACFE4}"/>
              </a:ext>
            </a:extLst>
          </p:cNvPr>
          <p:cNvSpPr txBox="1"/>
          <p:nvPr userDrawn="1"/>
        </p:nvSpPr>
        <p:spPr>
          <a:xfrm>
            <a:off x="355600" y="782320"/>
            <a:ext cx="7886700" cy="307777"/>
          </a:xfrm>
          <a:prstGeom prst="rect">
            <a:avLst/>
          </a:prstGeom>
          <a:noFill/>
        </p:spPr>
        <p:txBody>
          <a:bodyPr wrap="square" rtlCol="0">
            <a:spAutoFit/>
          </a:bodyPr>
          <a:lstStyle/>
          <a:p>
            <a:pPr>
              <a:spcAft>
                <a:spcPts val="750"/>
              </a:spcAft>
              <a:buClr>
                <a:schemeClr val="accent1"/>
              </a:buClr>
            </a:pPr>
            <a:r>
              <a:rPr lang="en-US" dirty="0">
                <a:latin typeface="Calibri" panose="020F0502020204030204" pitchFamily="34" charset="0"/>
                <a:cs typeface="Calibri" panose="020F0502020204030204" pitchFamily="34" charset="0"/>
              </a:rPr>
              <a:t>To change the color, just select the icon you want and choose a color from the fill color option.</a:t>
            </a:r>
          </a:p>
        </p:txBody>
      </p:sp>
      <p:grpSp>
        <p:nvGrpSpPr>
          <p:cNvPr id="466" name="Graphic 2">
            <a:extLst>
              <a:ext uri="{FF2B5EF4-FFF2-40B4-BE49-F238E27FC236}">
                <a16:creationId xmlns:a16="http://schemas.microsoft.com/office/drawing/2014/main" id="{0B7431E1-D16F-2A4B-9486-CFE8A66F1E78}"/>
              </a:ext>
            </a:extLst>
          </p:cNvPr>
          <p:cNvGrpSpPr/>
          <p:nvPr userDrawn="1"/>
        </p:nvGrpSpPr>
        <p:grpSpPr>
          <a:xfrm>
            <a:off x="520778" y="1311990"/>
            <a:ext cx="251061" cy="264171"/>
            <a:chOff x="4419600" y="3270250"/>
            <a:chExt cx="303784" cy="319647"/>
          </a:xfrm>
          <a:solidFill>
            <a:schemeClr val="accent1"/>
          </a:solidFill>
        </p:grpSpPr>
        <p:sp>
          <p:nvSpPr>
            <p:cNvPr id="467" name="Freeform 466">
              <a:extLst>
                <a:ext uri="{FF2B5EF4-FFF2-40B4-BE49-F238E27FC236}">
                  <a16:creationId xmlns:a16="http://schemas.microsoft.com/office/drawing/2014/main" id="{ED1E93F2-46A4-0E40-8D34-273D5788E08E}"/>
                </a:ext>
              </a:extLst>
            </p:cNvPr>
            <p:cNvSpPr/>
            <p:nvPr/>
          </p:nvSpPr>
          <p:spPr>
            <a:xfrm>
              <a:off x="4543736" y="3270250"/>
              <a:ext cx="55418" cy="56029"/>
            </a:xfrm>
            <a:custGeom>
              <a:avLst/>
              <a:gdLst>
                <a:gd name="connsiteX0" fmla="*/ 55418 w 55418"/>
                <a:gd name="connsiteY0" fmla="*/ 28015 h 56029"/>
                <a:gd name="connsiteX1" fmla="*/ 27709 w 55418"/>
                <a:gd name="connsiteY1" fmla="*/ 56029 h 56029"/>
                <a:gd name="connsiteX2" fmla="*/ 0 w 55418"/>
                <a:gd name="connsiteY2" fmla="*/ 28015 h 56029"/>
                <a:gd name="connsiteX3" fmla="*/ 27709 w 55418"/>
                <a:gd name="connsiteY3" fmla="*/ 0 h 56029"/>
                <a:gd name="connsiteX4" fmla="*/ 55418 w 55418"/>
                <a:gd name="connsiteY4" fmla="*/ 28015 h 56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18" h="56029">
                  <a:moveTo>
                    <a:pt x="55418" y="28015"/>
                  </a:moveTo>
                  <a:cubicBezTo>
                    <a:pt x="55418" y="43487"/>
                    <a:pt x="43012" y="56029"/>
                    <a:pt x="27709" y="56029"/>
                  </a:cubicBezTo>
                  <a:cubicBezTo>
                    <a:pt x="12406" y="56029"/>
                    <a:pt x="0" y="43487"/>
                    <a:pt x="0" y="28015"/>
                  </a:cubicBezTo>
                  <a:cubicBezTo>
                    <a:pt x="0" y="12543"/>
                    <a:pt x="12406" y="0"/>
                    <a:pt x="27709" y="0"/>
                  </a:cubicBezTo>
                  <a:cubicBezTo>
                    <a:pt x="43012" y="0"/>
                    <a:pt x="55418" y="12543"/>
                    <a:pt x="55418" y="28015"/>
                  </a:cubicBezTo>
                  <a:close/>
                </a:path>
              </a:pathLst>
            </a:custGeom>
            <a:grpFill/>
            <a:ln w="9236" cap="flat">
              <a:noFill/>
              <a:prstDash val="solid"/>
              <a:miter/>
            </a:ln>
          </p:spPr>
          <p:txBody>
            <a:bodyPr rtlCol="0" anchor="ctr"/>
            <a:lstStyle/>
            <a:p>
              <a:endParaRPr lang="en-US"/>
            </a:p>
          </p:txBody>
        </p:sp>
        <p:sp>
          <p:nvSpPr>
            <p:cNvPr id="468" name="Freeform 467">
              <a:extLst>
                <a:ext uri="{FF2B5EF4-FFF2-40B4-BE49-F238E27FC236}">
                  <a16:creationId xmlns:a16="http://schemas.microsoft.com/office/drawing/2014/main" id="{5F9DA6BF-A493-7845-BE47-87A6F92DDFD9}"/>
                </a:ext>
              </a:extLst>
            </p:cNvPr>
            <p:cNvSpPr/>
            <p:nvPr/>
          </p:nvSpPr>
          <p:spPr>
            <a:xfrm>
              <a:off x="4667965" y="3488297"/>
              <a:ext cx="55418" cy="56029"/>
            </a:xfrm>
            <a:custGeom>
              <a:avLst/>
              <a:gdLst>
                <a:gd name="connsiteX0" fmla="*/ 55418 w 55418"/>
                <a:gd name="connsiteY0" fmla="*/ 28015 h 56029"/>
                <a:gd name="connsiteX1" fmla="*/ 27709 w 55418"/>
                <a:gd name="connsiteY1" fmla="*/ 56029 h 56029"/>
                <a:gd name="connsiteX2" fmla="*/ 0 w 55418"/>
                <a:gd name="connsiteY2" fmla="*/ 28015 h 56029"/>
                <a:gd name="connsiteX3" fmla="*/ 27709 w 55418"/>
                <a:gd name="connsiteY3" fmla="*/ 0 h 56029"/>
                <a:gd name="connsiteX4" fmla="*/ 55418 w 55418"/>
                <a:gd name="connsiteY4" fmla="*/ 28015 h 56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18" h="56029">
                  <a:moveTo>
                    <a:pt x="55418" y="28015"/>
                  </a:moveTo>
                  <a:cubicBezTo>
                    <a:pt x="55418" y="43487"/>
                    <a:pt x="43012" y="56029"/>
                    <a:pt x="27709" y="56029"/>
                  </a:cubicBezTo>
                  <a:cubicBezTo>
                    <a:pt x="12406" y="56029"/>
                    <a:pt x="0" y="43487"/>
                    <a:pt x="0" y="28015"/>
                  </a:cubicBezTo>
                  <a:cubicBezTo>
                    <a:pt x="0" y="12543"/>
                    <a:pt x="12406" y="0"/>
                    <a:pt x="27709" y="0"/>
                  </a:cubicBezTo>
                  <a:cubicBezTo>
                    <a:pt x="43012" y="0"/>
                    <a:pt x="55418" y="12543"/>
                    <a:pt x="55418" y="28015"/>
                  </a:cubicBezTo>
                  <a:close/>
                </a:path>
              </a:pathLst>
            </a:custGeom>
            <a:grpFill/>
            <a:ln w="9236" cap="flat">
              <a:noFill/>
              <a:prstDash val="solid"/>
              <a:miter/>
            </a:ln>
          </p:spPr>
          <p:txBody>
            <a:bodyPr rtlCol="0" anchor="ctr"/>
            <a:lstStyle/>
            <a:p>
              <a:endParaRPr lang="en-US"/>
            </a:p>
          </p:txBody>
        </p:sp>
        <p:sp>
          <p:nvSpPr>
            <p:cNvPr id="469" name="Freeform 468">
              <a:extLst>
                <a:ext uri="{FF2B5EF4-FFF2-40B4-BE49-F238E27FC236}">
                  <a16:creationId xmlns:a16="http://schemas.microsoft.com/office/drawing/2014/main" id="{23963440-B5A2-D047-9EEB-62D88705AA84}"/>
                </a:ext>
              </a:extLst>
            </p:cNvPr>
            <p:cNvSpPr/>
            <p:nvPr/>
          </p:nvSpPr>
          <p:spPr>
            <a:xfrm>
              <a:off x="4419600" y="3488297"/>
              <a:ext cx="55418" cy="56029"/>
            </a:xfrm>
            <a:custGeom>
              <a:avLst/>
              <a:gdLst>
                <a:gd name="connsiteX0" fmla="*/ 55418 w 55418"/>
                <a:gd name="connsiteY0" fmla="*/ 28015 h 56029"/>
                <a:gd name="connsiteX1" fmla="*/ 27709 w 55418"/>
                <a:gd name="connsiteY1" fmla="*/ 56029 h 56029"/>
                <a:gd name="connsiteX2" fmla="*/ 0 w 55418"/>
                <a:gd name="connsiteY2" fmla="*/ 28015 h 56029"/>
                <a:gd name="connsiteX3" fmla="*/ 27709 w 55418"/>
                <a:gd name="connsiteY3" fmla="*/ 0 h 56029"/>
                <a:gd name="connsiteX4" fmla="*/ 55418 w 55418"/>
                <a:gd name="connsiteY4" fmla="*/ 28015 h 56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18" h="56029">
                  <a:moveTo>
                    <a:pt x="55418" y="28015"/>
                  </a:moveTo>
                  <a:cubicBezTo>
                    <a:pt x="55418" y="43487"/>
                    <a:pt x="43012" y="56029"/>
                    <a:pt x="27709" y="56029"/>
                  </a:cubicBezTo>
                  <a:cubicBezTo>
                    <a:pt x="12406" y="56029"/>
                    <a:pt x="0" y="43487"/>
                    <a:pt x="0" y="28015"/>
                  </a:cubicBezTo>
                  <a:cubicBezTo>
                    <a:pt x="0" y="12543"/>
                    <a:pt x="12406" y="0"/>
                    <a:pt x="27709" y="0"/>
                  </a:cubicBezTo>
                  <a:cubicBezTo>
                    <a:pt x="43012" y="0"/>
                    <a:pt x="55418" y="12543"/>
                    <a:pt x="55418" y="28015"/>
                  </a:cubicBezTo>
                  <a:close/>
                </a:path>
              </a:pathLst>
            </a:custGeom>
            <a:grpFill/>
            <a:ln w="9236" cap="flat">
              <a:noFill/>
              <a:prstDash val="solid"/>
              <a:miter/>
            </a:ln>
          </p:spPr>
          <p:txBody>
            <a:bodyPr rtlCol="0" anchor="ctr"/>
            <a:lstStyle/>
            <a:p>
              <a:endParaRPr lang="en-US"/>
            </a:p>
          </p:txBody>
        </p:sp>
        <p:sp>
          <p:nvSpPr>
            <p:cNvPr id="470" name="Freeform 469">
              <a:extLst>
                <a:ext uri="{FF2B5EF4-FFF2-40B4-BE49-F238E27FC236}">
                  <a16:creationId xmlns:a16="http://schemas.microsoft.com/office/drawing/2014/main" id="{BE7BB0FB-99EB-BC4B-9A44-AC03851B56FC}"/>
                </a:ext>
              </a:extLst>
            </p:cNvPr>
            <p:cNvSpPr/>
            <p:nvPr/>
          </p:nvSpPr>
          <p:spPr>
            <a:xfrm>
              <a:off x="4562209" y="3321890"/>
              <a:ext cx="18472" cy="62846"/>
            </a:xfrm>
            <a:custGeom>
              <a:avLst/>
              <a:gdLst>
                <a:gd name="connsiteX0" fmla="*/ 0 w 18472"/>
                <a:gd name="connsiteY0" fmla="*/ 0 h 62846"/>
                <a:gd name="connsiteX1" fmla="*/ 18473 w 18472"/>
                <a:gd name="connsiteY1" fmla="*/ 0 h 62846"/>
                <a:gd name="connsiteX2" fmla="*/ 18473 w 18472"/>
                <a:gd name="connsiteY2" fmla="*/ 62846 h 62846"/>
                <a:gd name="connsiteX3" fmla="*/ 0 w 18472"/>
                <a:gd name="connsiteY3" fmla="*/ 62846 h 62846"/>
              </a:gdLst>
              <a:ahLst/>
              <a:cxnLst>
                <a:cxn ang="0">
                  <a:pos x="connsiteX0" y="connsiteY0"/>
                </a:cxn>
                <a:cxn ang="0">
                  <a:pos x="connsiteX1" y="connsiteY1"/>
                </a:cxn>
                <a:cxn ang="0">
                  <a:pos x="connsiteX2" y="connsiteY2"/>
                </a:cxn>
                <a:cxn ang="0">
                  <a:pos x="connsiteX3" y="connsiteY3"/>
                </a:cxn>
              </a:cxnLst>
              <a:rect l="l" t="t" r="r" b="b"/>
              <a:pathLst>
                <a:path w="18472" h="62846">
                  <a:moveTo>
                    <a:pt x="0" y="0"/>
                  </a:moveTo>
                  <a:lnTo>
                    <a:pt x="18473" y="0"/>
                  </a:lnTo>
                  <a:lnTo>
                    <a:pt x="18473" y="62846"/>
                  </a:lnTo>
                  <a:lnTo>
                    <a:pt x="0" y="62846"/>
                  </a:lnTo>
                  <a:close/>
                </a:path>
              </a:pathLst>
            </a:custGeom>
            <a:grpFill/>
            <a:ln w="9236" cap="flat">
              <a:noFill/>
              <a:prstDash val="solid"/>
              <a:miter/>
            </a:ln>
          </p:spPr>
          <p:txBody>
            <a:bodyPr rtlCol="0" anchor="ctr"/>
            <a:lstStyle/>
            <a:p>
              <a:endParaRPr lang="en-US"/>
            </a:p>
          </p:txBody>
        </p:sp>
        <p:sp>
          <p:nvSpPr>
            <p:cNvPr id="471" name="Freeform 470">
              <a:extLst>
                <a:ext uri="{FF2B5EF4-FFF2-40B4-BE49-F238E27FC236}">
                  <a16:creationId xmlns:a16="http://schemas.microsoft.com/office/drawing/2014/main" id="{8AC6F14C-B41E-2845-A760-7A9C861B456F}"/>
                </a:ext>
              </a:extLst>
            </p:cNvPr>
            <p:cNvSpPr/>
            <p:nvPr/>
          </p:nvSpPr>
          <p:spPr>
            <a:xfrm rot="-1764600">
              <a:off x="4463220" y="3479416"/>
              <a:ext cx="61606" cy="18676"/>
            </a:xfrm>
            <a:custGeom>
              <a:avLst/>
              <a:gdLst>
                <a:gd name="connsiteX0" fmla="*/ 0 w 61606"/>
                <a:gd name="connsiteY0" fmla="*/ 0 h 18676"/>
                <a:gd name="connsiteX1" fmla="*/ 61607 w 61606"/>
                <a:gd name="connsiteY1" fmla="*/ 0 h 18676"/>
                <a:gd name="connsiteX2" fmla="*/ 61607 w 61606"/>
                <a:gd name="connsiteY2" fmla="*/ 18676 h 18676"/>
                <a:gd name="connsiteX3" fmla="*/ 0 w 61606"/>
                <a:gd name="connsiteY3" fmla="*/ 18676 h 18676"/>
              </a:gdLst>
              <a:ahLst/>
              <a:cxnLst>
                <a:cxn ang="0">
                  <a:pos x="connsiteX0" y="connsiteY0"/>
                </a:cxn>
                <a:cxn ang="0">
                  <a:pos x="connsiteX1" y="connsiteY1"/>
                </a:cxn>
                <a:cxn ang="0">
                  <a:pos x="connsiteX2" y="connsiteY2"/>
                </a:cxn>
                <a:cxn ang="0">
                  <a:pos x="connsiteX3" y="connsiteY3"/>
                </a:cxn>
              </a:cxnLst>
              <a:rect l="l" t="t" r="r" b="b"/>
              <a:pathLst>
                <a:path w="61606" h="18676">
                  <a:moveTo>
                    <a:pt x="0" y="0"/>
                  </a:moveTo>
                  <a:lnTo>
                    <a:pt x="61607" y="0"/>
                  </a:lnTo>
                  <a:lnTo>
                    <a:pt x="61607" y="18676"/>
                  </a:lnTo>
                  <a:lnTo>
                    <a:pt x="0" y="18676"/>
                  </a:lnTo>
                  <a:close/>
                </a:path>
              </a:pathLst>
            </a:custGeom>
            <a:grpFill/>
            <a:ln w="9236" cap="flat">
              <a:noFill/>
              <a:prstDash val="solid"/>
              <a:miter/>
            </a:ln>
          </p:spPr>
          <p:txBody>
            <a:bodyPr rtlCol="0" anchor="ctr"/>
            <a:lstStyle/>
            <a:p>
              <a:endParaRPr lang="en-US"/>
            </a:p>
          </p:txBody>
        </p:sp>
        <p:sp>
          <p:nvSpPr>
            <p:cNvPr id="472" name="Freeform 471">
              <a:extLst>
                <a:ext uri="{FF2B5EF4-FFF2-40B4-BE49-F238E27FC236}">
                  <a16:creationId xmlns:a16="http://schemas.microsoft.com/office/drawing/2014/main" id="{397A83B6-E59A-174F-9399-2F639050A1B0}"/>
                </a:ext>
              </a:extLst>
            </p:cNvPr>
            <p:cNvSpPr/>
            <p:nvPr/>
          </p:nvSpPr>
          <p:spPr>
            <a:xfrm rot="-3635400">
              <a:off x="4639637" y="3457510"/>
              <a:ext cx="18472" cy="62286"/>
            </a:xfrm>
            <a:custGeom>
              <a:avLst/>
              <a:gdLst>
                <a:gd name="connsiteX0" fmla="*/ 0 w 18472"/>
                <a:gd name="connsiteY0" fmla="*/ 0 h 62286"/>
                <a:gd name="connsiteX1" fmla="*/ 18473 w 18472"/>
                <a:gd name="connsiteY1" fmla="*/ 0 h 62286"/>
                <a:gd name="connsiteX2" fmla="*/ 18473 w 18472"/>
                <a:gd name="connsiteY2" fmla="*/ 62286 h 62286"/>
                <a:gd name="connsiteX3" fmla="*/ 0 w 18472"/>
                <a:gd name="connsiteY3" fmla="*/ 62286 h 62286"/>
              </a:gdLst>
              <a:ahLst/>
              <a:cxnLst>
                <a:cxn ang="0">
                  <a:pos x="connsiteX0" y="connsiteY0"/>
                </a:cxn>
                <a:cxn ang="0">
                  <a:pos x="connsiteX1" y="connsiteY1"/>
                </a:cxn>
                <a:cxn ang="0">
                  <a:pos x="connsiteX2" y="connsiteY2"/>
                </a:cxn>
                <a:cxn ang="0">
                  <a:pos x="connsiteX3" y="connsiteY3"/>
                </a:cxn>
              </a:cxnLst>
              <a:rect l="l" t="t" r="r" b="b"/>
              <a:pathLst>
                <a:path w="18472" h="62286">
                  <a:moveTo>
                    <a:pt x="0" y="0"/>
                  </a:moveTo>
                  <a:lnTo>
                    <a:pt x="18473" y="0"/>
                  </a:lnTo>
                  <a:lnTo>
                    <a:pt x="18473" y="62286"/>
                  </a:lnTo>
                  <a:lnTo>
                    <a:pt x="0" y="62286"/>
                  </a:lnTo>
                  <a:close/>
                </a:path>
              </a:pathLst>
            </a:custGeom>
            <a:grpFill/>
            <a:ln w="9236" cap="flat">
              <a:noFill/>
              <a:prstDash val="solid"/>
              <a:miter/>
            </a:ln>
          </p:spPr>
          <p:txBody>
            <a:bodyPr rtlCol="0" anchor="ctr"/>
            <a:lstStyle/>
            <a:p>
              <a:endParaRPr lang="en-US"/>
            </a:p>
          </p:txBody>
        </p:sp>
        <p:sp>
          <p:nvSpPr>
            <p:cNvPr id="473" name="Freeform 472">
              <a:extLst>
                <a:ext uri="{FF2B5EF4-FFF2-40B4-BE49-F238E27FC236}">
                  <a16:creationId xmlns:a16="http://schemas.microsoft.com/office/drawing/2014/main" id="{CCFAF39C-AF7B-7040-85D8-FDA5AB4C47AB}"/>
                </a:ext>
              </a:extLst>
            </p:cNvPr>
            <p:cNvSpPr/>
            <p:nvPr/>
          </p:nvSpPr>
          <p:spPr>
            <a:xfrm rot="-2700000">
              <a:off x="4608558" y="3377465"/>
              <a:ext cx="54494" cy="18676"/>
            </a:xfrm>
            <a:custGeom>
              <a:avLst/>
              <a:gdLst>
                <a:gd name="connsiteX0" fmla="*/ 0 w 54494"/>
                <a:gd name="connsiteY0" fmla="*/ 0 h 18676"/>
                <a:gd name="connsiteX1" fmla="*/ 54495 w 54494"/>
                <a:gd name="connsiteY1" fmla="*/ 0 h 18676"/>
                <a:gd name="connsiteX2" fmla="*/ 54495 w 54494"/>
                <a:gd name="connsiteY2" fmla="*/ 18676 h 18676"/>
                <a:gd name="connsiteX3" fmla="*/ 0 w 54494"/>
                <a:gd name="connsiteY3" fmla="*/ 18676 h 18676"/>
              </a:gdLst>
              <a:ahLst/>
              <a:cxnLst>
                <a:cxn ang="0">
                  <a:pos x="connsiteX0" y="connsiteY0"/>
                </a:cxn>
                <a:cxn ang="0">
                  <a:pos x="connsiteX1" y="connsiteY1"/>
                </a:cxn>
                <a:cxn ang="0">
                  <a:pos x="connsiteX2" y="connsiteY2"/>
                </a:cxn>
                <a:cxn ang="0">
                  <a:pos x="connsiteX3" y="connsiteY3"/>
                </a:cxn>
              </a:cxnLst>
              <a:rect l="l" t="t" r="r" b="b"/>
              <a:pathLst>
                <a:path w="54494" h="18676">
                  <a:moveTo>
                    <a:pt x="0" y="0"/>
                  </a:moveTo>
                  <a:lnTo>
                    <a:pt x="54495" y="0"/>
                  </a:lnTo>
                  <a:lnTo>
                    <a:pt x="54495" y="18676"/>
                  </a:lnTo>
                  <a:lnTo>
                    <a:pt x="0" y="18676"/>
                  </a:lnTo>
                  <a:close/>
                </a:path>
              </a:pathLst>
            </a:custGeom>
            <a:grpFill/>
            <a:ln w="9236" cap="flat">
              <a:noFill/>
              <a:prstDash val="solid"/>
              <a:miter/>
            </a:ln>
          </p:spPr>
          <p:txBody>
            <a:bodyPr rtlCol="0" anchor="ctr"/>
            <a:lstStyle/>
            <a:p>
              <a:endParaRPr lang="en-US"/>
            </a:p>
          </p:txBody>
        </p:sp>
        <p:sp>
          <p:nvSpPr>
            <p:cNvPr id="474" name="Freeform 473">
              <a:extLst>
                <a:ext uri="{FF2B5EF4-FFF2-40B4-BE49-F238E27FC236}">
                  <a16:creationId xmlns:a16="http://schemas.microsoft.com/office/drawing/2014/main" id="{E2959C7A-903A-C242-A56A-D79F50096D24}"/>
                </a:ext>
              </a:extLst>
            </p:cNvPr>
            <p:cNvSpPr/>
            <p:nvPr/>
          </p:nvSpPr>
          <p:spPr>
            <a:xfrm rot="-5366400">
              <a:off x="4543447" y="3521480"/>
              <a:ext cx="54863" cy="18676"/>
            </a:xfrm>
            <a:custGeom>
              <a:avLst/>
              <a:gdLst>
                <a:gd name="connsiteX0" fmla="*/ 0 w 54863"/>
                <a:gd name="connsiteY0" fmla="*/ 0 h 18676"/>
                <a:gd name="connsiteX1" fmla="*/ 54864 w 54863"/>
                <a:gd name="connsiteY1" fmla="*/ 0 h 18676"/>
                <a:gd name="connsiteX2" fmla="*/ 54864 w 54863"/>
                <a:gd name="connsiteY2" fmla="*/ 18676 h 18676"/>
                <a:gd name="connsiteX3" fmla="*/ 0 w 54863"/>
                <a:gd name="connsiteY3" fmla="*/ 18676 h 18676"/>
              </a:gdLst>
              <a:ahLst/>
              <a:cxnLst>
                <a:cxn ang="0">
                  <a:pos x="connsiteX0" y="connsiteY0"/>
                </a:cxn>
                <a:cxn ang="0">
                  <a:pos x="connsiteX1" y="connsiteY1"/>
                </a:cxn>
                <a:cxn ang="0">
                  <a:pos x="connsiteX2" y="connsiteY2"/>
                </a:cxn>
                <a:cxn ang="0">
                  <a:pos x="connsiteX3" y="connsiteY3"/>
                </a:cxn>
              </a:cxnLst>
              <a:rect l="l" t="t" r="r" b="b"/>
              <a:pathLst>
                <a:path w="54863" h="18676">
                  <a:moveTo>
                    <a:pt x="0" y="0"/>
                  </a:moveTo>
                  <a:lnTo>
                    <a:pt x="54864" y="0"/>
                  </a:lnTo>
                  <a:lnTo>
                    <a:pt x="54864" y="18676"/>
                  </a:lnTo>
                  <a:lnTo>
                    <a:pt x="0" y="18676"/>
                  </a:lnTo>
                  <a:close/>
                </a:path>
              </a:pathLst>
            </a:custGeom>
            <a:grpFill/>
            <a:ln w="9236" cap="flat">
              <a:noFill/>
              <a:prstDash val="solid"/>
              <a:miter/>
            </a:ln>
          </p:spPr>
          <p:txBody>
            <a:bodyPr rtlCol="0" anchor="ctr"/>
            <a:lstStyle/>
            <a:p>
              <a:endParaRPr lang="en-US"/>
            </a:p>
          </p:txBody>
        </p:sp>
        <p:sp>
          <p:nvSpPr>
            <p:cNvPr id="475" name="Freeform 474">
              <a:extLst>
                <a:ext uri="{FF2B5EF4-FFF2-40B4-BE49-F238E27FC236}">
                  <a16:creationId xmlns:a16="http://schemas.microsoft.com/office/drawing/2014/main" id="{2C9A970A-7BBD-9645-B658-97E007757402}"/>
                </a:ext>
              </a:extLst>
            </p:cNvPr>
            <p:cNvSpPr/>
            <p:nvPr/>
          </p:nvSpPr>
          <p:spPr>
            <a:xfrm rot="-2700000">
              <a:off x="4497841" y="3359321"/>
              <a:ext cx="18472" cy="55095"/>
            </a:xfrm>
            <a:custGeom>
              <a:avLst/>
              <a:gdLst>
                <a:gd name="connsiteX0" fmla="*/ 0 w 18472"/>
                <a:gd name="connsiteY0" fmla="*/ 0 h 55095"/>
                <a:gd name="connsiteX1" fmla="*/ 18473 w 18472"/>
                <a:gd name="connsiteY1" fmla="*/ 0 h 55095"/>
                <a:gd name="connsiteX2" fmla="*/ 18473 w 18472"/>
                <a:gd name="connsiteY2" fmla="*/ 55096 h 55095"/>
                <a:gd name="connsiteX3" fmla="*/ 0 w 18472"/>
                <a:gd name="connsiteY3" fmla="*/ 55096 h 55095"/>
              </a:gdLst>
              <a:ahLst/>
              <a:cxnLst>
                <a:cxn ang="0">
                  <a:pos x="connsiteX0" y="connsiteY0"/>
                </a:cxn>
                <a:cxn ang="0">
                  <a:pos x="connsiteX1" y="connsiteY1"/>
                </a:cxn>
                <a:cxn ang="0">
                  <a:pos x="connsiteX2" y="connsiteY2"/>
                </a:cxn>
                <a:cxn ang="0">
                  <a:pos x="connsiteX3" y="connsiteY3"/>
                </a:cxn>
              </a:cxnLst>
              <a:rect l="l" t="t" r="r" b="b"/>
              <a:pathLst>
                <a:path w="18472" h="55095">
                  <a:moveTo>
                    <a:pt x="0" y="0"/>
                  </a:moveTo>
                  <a:lnTo>
                    <a:pt x="18473" y="0"/>
                  </a:lnTo>
                  <a:lnTo>
                    <a:pt x="18473" y="55096"/>
                  </a:lnTo>
                  <a:lnTo>
                    <a:pt x="0" y="55096"/>
                  </a:lnTo>
                  <a:close/>
                </a:path>
              </a:pathLst>
            </a:custGeom>
            <a:grpFill/>
            <a:ln w="9236" cap="flat">
              <a:noFill/>
              <a:prstDash val="solid"/>
              <a:miter/>
            </a:ln>
          </p:spPr>
          <p:txBody>
            <a:bodyPr rtlCol="0" anchor="ctr"/>
            <a:lstStyle/>
            <a:p>
              <a:endParaRPr lang="en-US"/>
            </a:p>
          </p:txBody>
        </p:sp>
        <p:sp>
          <p:nvSpPr>
            <p:cNvPr id="476" name="Freeform 475">
              <a:extLst>
                <a:ext uri="{FF2B5EF4-FFF2-40B4-BE49-F238E27FC236}">
                  <a16:creationId xmlns:a16="http://schemas.microsoft.com/office/drawing/2014/main" id="{40F2D8E5-5364-3C43-AFDA-BF97AE8F54A2}"/>
                </a:ext>
              </a:extLst>
            </p:cNvPr>
            <p:cNvSpPr/>
            <p:nvPr/>
          </p:nvSpPr>
          <p:spPr>
            <a:xfrm>
              <a:off x="4645521" y="3339726"/>
              <a:ext cx="36945" cy="37352"/>
            </a:xfrm>
            <a:custGeom>
              <a:avLst/>
              <a:gdLst>
                <a:gd name="connsiteX0" fmla="*/ 36945 w 36945"/>
                <a:gd name="connsiteY0" fmla="*/ 18676 h 37352"/>
                <a:gd name="connsiteX1" fmla="*/ 18473 w 36945"/>
                <a:gd name="connsiteY1" fmla="*/ 37353 h 37352"/>
                <a:gd name="connsiteX2" fmla="*/ 0 w 36945"/>
                <a:gd name="connsiteY2" fmla="*/ 18676 h 37352"/>
                <a:gd name="connsiteX3" fmla="*/ 18473 w 36945"/>
                <a:gd name="connsiteY3" fmla="*/ 0 h 37352"/>
                <a:gd name="connsiteX4" fmla="*/ 36945 w 36945"/>
                <a:gd name="connsiteY4" fmla="*/ 18676 h 37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45" h="37352">
                  <a:moveTo>
                    <a:pt x="36945" y="18676"/>
                  </a:moveTo>
                  <a:cubicBezTo>
                    <a:pt x="36945" y="28991"/>
                    <a:pt x="28675" y="37353"/>
                    <a:pt x="18473" y="37353"/>
                  </a:cubicBezTo>
                  <a:cubicBezTo>
                    <a:pt x="8271" y="37353"/>
                    <a:pt x="0" y="28991"/>
                    <a:pt x="0" y="18676"/>
                  </a:cubicBezTo>
                  <a:cubicBezTo>
                    <a:pt x="0" y="8362"/>
                    <a:pt x="8271" y="0"/>
                    <a:pt x="18473" y="0"/>
                  </a:cubicBezTo>
                  <a:cubicBezTo>
                    <a:pt x="28675" y="0"/>
                    <a:pt x="36945" y="8362"/>
                    <a:pt x="36945" y="18676"/>
                  </a:cubicBezTo>
                  <a:close/>
                </a:path>
              </a:pathLst>
            </a:custGeom>
            <a:grpFill/>
            <a:ln w="9236" cap="flat">
              <a:noFill/>
              <a:prstDash val="solid"/>
              <a:miter/>
            </a:ln>
          </p:spPr>
          <p:txBody>
            <a:bodyPr rtlCol="0" anchor="ctr"/>
            <a:lstStyle/>
            <a:p>
              <a:endParaRPr lang="en-US"/>
            </a:p>
          </p:txBody>
        </p:sp>
        <p:sp>
          <p:nvSpPr>
            <p:cNvPr id="477" name="Freeform 476">
              <a:extLst>
                <a:ext uri="{FF2B5EF4-FFF2-40B4-BE49-F238E27FC236}">
                  <a16:creationId xmlns:a16="http://schemas.microsoft.com/office/drawing/2014/main" id="{F0E81513-97A1-464C-ADD0-6856E29E017F}"/>
                </a:ext>
              </a:extLst>
            </p:cNvPr>
            <p:cNvSpPr/>
            <p:nvPr/>
          </p:nvSpPr>
          <p:spPr>
            <a:xfrm>
              <a:off x="4460517" y="3339726"/>
              <a:ext cx="36945" cy="37352"/>
            </a:xfrm>
            <a:custGeom>
              <a:avLst/>
              <a:gdLst>
                <a:gd name="connsiteX0" fmla="*/ 36945 w 36945"/>
                <a:gd name="connsiteY0" fmla="*/ 18676 h 37352"/>
                <a:gd name="connsiteX1" fmla="*/ 18473 w 36945"/>
                <a:gd name="connsiteY1" fmla="*/ 37353 h 37352"/>
                <a:gd name="connsiteX2" fmla="*/ 0 w 36945"/>
                <a:gd name="connsiteY2" fmla="*/ 18676 h 37352"/>
                <a:gd name="connsiteX3" fmla="*/ 18473 w 36945"/>
                <a:gd name="connsiteY3" fmla="*/ 0 h 37352"/>
                <a:gd name="connsiteX4" fmla="*/ 36945 w 36945"/>
                <a:gd name="connsiteY4" fmla="*/ 18676 h 37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45" h="37352">
                  <a:moveTo>
                    <a:pt x="36945" y="18676"/>
                  </a:moveTo>
                  <a:cubicBezTo>
                    <a:pt x="36945" y="28991"/>
                    <a:pt x="28675" y="37353"/>
                    <a:pt x="18473" y="37353"/>
                  </a:cubicBezTo>
                  <a:cubicBezTo>
                    <a:pt x="8271" y="37353"/>
                    <a:pt x="0" y="28991"/>
                    <a:pt x="0" y="18676"/>
                  </a:cubicBezTo>
                  <a:cubicBezTo>
                    <a:pt x="0" y="8362"/>
                    <a:pt x="8271" y="0"/>
                    <a:pt x="18473" y="0"/>
                  </a:cubicBezTo>
                  <a:cubicBezTo>
                    <a:pt x="28675" y="0"/>
                    <a:pt x="36945" y="8362"/>
                    <a:pt x="36945" y="18676"/>
                  </a:cubicBezTo>
                  <a:close/>
                </a:path>
              </a:pathLst>
            </a:custGeom>
            <a:grpFill/>
            <a:ln w="9236" cap="flat">
              <a:noFill/>
              <a:prstDash val="solid"/>
              <a:miter/>
            </a:ln>
          </p:spPr>
          <p:txBody>
            <a:bodyPr rtlCol="0" anchor="ctr"/>
            <a:lstStyle/>
            <a:p>
              <a:endParaRPr lang="en-US"/>
            </a:p>
          </p:txBody>
        </p:sp>
        <p:sp>
          <p:nvSpPr>
            <p:cNvPr id="478" name="Freeform 477">
              <a:extLst>
                <a:ext uri="{FF2B5EF4-FFF2-40B4-BE49-F238E27FC236}">
                  <a16:creationId xmlns:a16="http://schemas.microsoft.com/office/drawing/2014/main" id="{AA569AC7-78D2-2C49-A919-4FEE738376E3}"/>
                </a:ext>
              </a:extLst>
            </p:cNvPr>
            <p:cNvSpPr/>
            <p:nvPr/>
          </p:nvSpPr>
          <p:spPr>
            <a:xfrm>
              <a:off x="4560085" y="3408455"/>
              <a:ext cx="22813" cy="20544"/>
            </a:xfrm>
            <a:custGeom>
              <a:avLst/>
              <a:gdLst>
                <a:gd name="connsiteX0" fmla="*/ 11361 w 22813"/>
                <a:gd name="connsiteY0" fmla="*/ 0 h 20544"/>
                <a:gd name="connsiteX1" fmla="*/ 0 w 22813"/>
                <a:gd name="connsiteY1" fmla="*/ 11206 h 20544"/>
                <a:gd name="connsiteX2" fmla="*/ 0 w 22813"/>
                <a:gd name="connsiteY2" fmla="*/ 20544 h 20544"/>
                <a:gd name="connsiteX3" fmla="*/ 22814 w 22813"/>
                <a:gd name="connsiteY3" fmla="*/ 20544 h 20544"/>
                <a:gd name="connsiteX4" fmla="*/ 22814 w 22813"/>
                <a:gd name="connsiteY4" fmla="*/ 11206 h 20544"/>
                <a:gd name="connsiteX5" fmla="*/ 11361 w 22813"/>
                <a:gd name="connsiteY5" fmla="*/ 0 h 2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13" h="20544">
                  <a:moveTo>
                    <a:pt x="11361" y="0"/>
                  </a:moveTo>
                  <a:cubicBezTo>
                    <a:pt x="5213" y="47"/>
                    <a:pt x="198" y="4993"/>
                    <a:pt x="0" y="11206"/>
                  </a:cubicBezTo>
                  <a:lnTo>
                    <a:pt x="0" y="20544"/>
                  </a:lnTo>
                  <a:lnTo>
                    <a:pt x="22814" y="20544"/>
                  </a:lnTo>
                  <a:lnTo>
                    <a:pt x="22814" y="11206"/>
                  </a:lnTo>
                  <a:cubicBezTo>
                    <a:pt x="22614" y="4957"/>
                    <a:pt x="17545" y="-3"/>
                    <a:pt x="11361" y="0"/>
                  </a:cubicBezTo>
                  <a:close/>
                </a:path>
              </a:pathLst>
            </a:custGeom>
            <a:grpFill/>
            <a:ln w="9236" cap="flat">
              <a:noFill/>
              <a:prstDash val="solid"/>
              <a:miter/>
            </a:ln>
          </p:spPr>
          <p:txBody>
            <a:bodyPr rtlCol="0" anchor="ctr"/>
            <a:lstStyle/>
            <a:p>
              <a:endParaRPr lang="en-US"/>
            </a:p>
          </p:txBody>
        </p:sp>
        <p:sp>
          <p:nvSpPr>
            <p:cNvPr id="479" name="Freeform 478">
              <a:extLst>
                <a:ext uri="{FF2B5EF4-FFF2-40B4-BE49-F238E27FC236}">
                  <a16:creationId xmlns:a16="http://schemas.microsoft.com/office/drawing/2014/main" id="{E9DCD9A5-2EA5-8E4C-822A-35EAE6D82871}"/>
                </a:ext>
              </a:extLst>
            </p:cNvPr>
            <p:cNvSpPr/>
            <p:nvPr/>
          </p:nvSpPr>
          <p:spPr>
            <a:xfrm>
              <a:off x="4562913" y="3444495"/>
              <a:ext cx="17539" cy="26806"/>
            </a:xfrm>
            <a:custGeom>
              <a:avLst/>
              <a:gdLst>
                <a:gd name="connsiteX0" fmla="*/ 8532 w 17539"/>
                <a:gd name="connsiteY0" fmla="*/ 6 h 26806"/>
                <a:gd name="connsiteX1" fmla="*/ 0 w 17539"/>
                <a:gd name="connsiteY1" fmla="*/ 8562 h 26806"/>
                <a:gd name="connsiteX2" fmla="*/ 4468 w 17539"/>
                <a:gd name="connsiteY2" fmla="*/ 16161 h 26806"/>
                <a:gd name="connsiteX3" fmla="*/ 4468 w 17539"/>
                <a:gd name="connsiteY3" fmla="*/ 24286 h 26806"/>
                <a:gd name="connsiteX4" fmla="*/ 6870 w 17539"/>
                <a:gd name="connsiteY4" fmla="*/ 26807 h 26806"/>
                <a:gd name="connsiteX5" fmla="*/ 10657 w 17539"/>
                <a:gd name="connsiteY5" fmla="*/ 26807 h 26806"/>
                <a:gd name="connsiteX6" fmla="*/ 13058 w 17539"/>
                <a:gd name="connsiteY6" fmla="*/ 24286 h 26806"/>
                <a:gd name="connsiteX7" fmla="*/ 13058 w 17539"/>
                <a:gd name="connsiteY7" fmla="*/ 16161 h 26806"/>
                <a:gd name="connsiteX8" fmla="*/ 16528 w 17539"/>
                <a:gd name="connsiteY8" fmla="*/ 4529 h 26806"/>
                <a:gd name="connsiteX9" fmla="*/ 8717 w 17539"/>
                <a:gd name="connsiteY9" fmla="*/ 6 h 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39" h="26806">
                  <a:moveTo>
                    <a:pt x="8532" y="6"/>
                  </a:moveTo>
                  <a:cubicBezTo>
                    <a:pt x="3839" y="-13"/>
                    <a:pt x="19" y="3817"/>
                    <a:pt x="0" y="8562"/>
                  </a:cubicBezTo>
                  <a:cubicBezTo>
                    <a:pt x="-13" y="11735"/>
                    <a:pt x="1705" y="14657"/>
                    <a:pt x="4468" y="16161"/>
                  </a:cubicBezTo>
                  <a:lnTo>
                    <a:pt x="4468" y="24286"/>
                  </a:lnTo>
                  <a:cubicBezTo>
                    <a:pt x="4467" y="25642"/>
                    <a:pt x="5529" y="26757"/>
                    <a:pt x="6870" y="26807"/>
                  </a:cubicBezTo>
                  <a:lnTo>
                    <a:pt x="10657" y="26807"/>
                  </a:lnTo>
                  <a:cubicBezTo>
                    <a:pt x="11998" y="26757"/>
                    <a:pt x="13059" y="25642"/>
                    <a:pt x="13058" y="24286"/>
                  </a:cubicBezTo>
                  <a:lnTo>
                    <a:pt x="13058" y="16161"/>
                  </a:lnTo>
                  <a:cubicBezTo>
                    <a:pt x="17193" y="13918"/>
                    <a:pt x="18747" y="8710"/>
                    <a:pt x="16528" y="4529"/>
                  </a:cubicBezTo>
                  <a:cubicBezTo>
                    <a:pt x="14993" y="1637"/>
                    <a:pt x="11962" y="-119"/>
                    <a:pt x="8717" y="6"/>
                  </a:cubicBezTo>
                  <a:close/>
                </a:path>
              </a:pathLst>
            </a:custGeom>
            <a:grpFill/>
            <a:ln w="9236" cap="flat">
              <a:noFill/>
              <a:prstDash val="solid"/>
              <a:miter/>
            </a:ln>
          </p:spPr>
          <p:txBody>
            <a:bodyPr rtlCol="0" anchor="ctr"/>
            <a:lstStyle/>
            <a:p>
              <a:endParaRPr lang="en-US"/>
            </a:p>
          </p:txBody>
        </p:sp>
        <p:sp>
          <p:nvSpPr>
            <p:cNvPr id="480" name="Freeform 479">
              <a:extLst>
                <a:ext uri="{FF2B5EF4-FFF2-40B4-BE49-F238E27FC236}">
                  <a16:creationId xmlns:a16="http://schemas.microsoft.com/office/drawing/2014/main" id="{549AA95E-91EA-204B-9680-51336253DAC8}"/>
                </a:ext>
              </a:extLst>
            </p:cNvPr>
            <p:cNvSpPr/>
            <p:nvPr/>
          </p:nvSpPr>
          <p:spPr>
            <a:xfrm>
              <a:off x="4505313" y="3377079"/>
              <a:ext cx="132264" cy="133723"/>
            </a:xfrm>
            <a:custGeom>
              <a:avLst/>
              <a:gdLst>
                <a:gd name="connsiteX0" fmla="*/ 66132 w 132264"/>
                <a:gd name="connsiteY0" fmla="*/ 0 h 133723"/>
                <a:gd name="connsiteX1" fmla="*/ 0 w 132264"/>
                <a:gd name="connsiteY1" fmla="*/ 66862 h 133723"/>
                <a:gd name="connsiteX2" fmla="*/ 66132 w 132264"/>
                <a:gd name="connsiteY2" fmla="*/ 133724 h 133723"/>
                <a:gd name="connsiteX3" fmla="*/ 132265 w 132264"/>
                <a:gd name="connsiteY3" fmla="*/ 66862 h 133723"/>
                <a:gd name="connsiteX4" fmla="*/ 132265 w 132264"/>
                <a:gd name="connsiteY4" fmla="*/ 66768 h 133723"/>
                <a:gd name="connsiteX5" fmla="*/ 66225 w 132264"/>
                <a:gd name="connsiteY5" fmla="*/ 0 h 133723"/>
                <a:gd name="connsiteX6" fmla="*/ 66132 w 132264"/>
                <a:gd name="connsiteY6" fmla="*/ 0 h 133723"/>
                <a:gd name="connsiteX7" fmla="*/ 95596 w 132264"/>
                <a:gd name="connsiteY7" fmla="*/ 102721 h 133723"/>
                <a:gd name="connsiteX8" fmla="*/ 91625 w 132264"/>
                <a:gd name="connsiteY8" fmla="*/ 106736 h 133723"/>
                <a:gd name="connsiteX9" fmla="*/ 40732 w 132264"/>
                <a:gd name="connsiteY9" fmla="*/ 106736 h 133723"/>
                <a:gd name="connsiteX10" fmla="*/ 36761 w 132264"/>
                <a:gd name="connsiteY10" fmla="*/ 102721 h 133723"/>
                <a:gd name="connsiteX11" fmla="*/ 36761 w 132264"/>
                <a:gd name="connsiteY11" fmla="*/ 56030 h 133723"/>
                <a:gd name="connsiteX12" fmla="*/ 40732 w 132264"/>
                <a:gd name="connsiteY12" fmla="*/ 52014 h 133723"/>
                <a:gd name="connsiteX13" fmla="*/ 44796 w 132264"/>
                <a:gd name="connsiteY13" fmla="*/ 52014 h 133723"/>
                <a:gd name="connsiteX14" fmla="*/ 44796 w 132264"/>
                <a:gd name="connsiteY14" fmla="*/ 42582 h 133723"/>
                <a:gd name="connsiteX15" fmla="*/ 67585 w 132264"/>
                <a:gd name="connsiteY15" fmla="*/ 22386 h 133723"/>
                <a:gd name="connsiteX16" fmla="*/ 87561 w 132264"/>
                <a:gd name="connsiteY16" fmla="*/ 42582 h 133723"/>
                <a:gd name="connsiteX17" fmla="*/ 87561 w 132264"/>
                <a:gd name="connsiteY17" fmla="*/ 51921 h 133723"/>
                <a:gd name="connsiteX18" fmla="*/ 91625 w 132264"/>
                <a:gd name="connsiteY18" fmla="*/ 51921 h 133723"/>
                <a:gd name="connsiteX19" fmla="*/ 95596 w 132264"/>
                <a:gd name="connsiteY19" fmla="*/ 55936 h 13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2264" h="133723">
                  <a:moveTo>
                    <a:pt x="66132" y="0"/>
                  </a:moveTo>
                  <a:cubicBezTo>
                    <a:pt x="29608" y="0"/>
                    <a:pt x="0" y="29935"/>
                    <a:pt x="0" y="66862"/>
                  </a:cubicBezTo>
                  <a:cubicBezTo>
                    <a:pt x="0" y="103789"/>
                    <a:pt x="29609" y="133724"/>
                    <a:pt x="66132" y="133724"/>
                  </a:cubicBezTo>
                  <a:cubicBezTo>
                    <a:pt x="102656" y="133724"/>
                    <a:pt x="132265" y="103789"/>
                    <a:pt x="132265" y="66862"/>
                  </a:cubicBezTo>
                  <a:cubicBezTo>
                    <a:pt x="132265" y="66831"/>
                    <a:pt x="132265" y="66800"/>
                    <a:pt x="132265" y="66768"/>
                  </a:cubicBezTo>
                  <a:cubicBezTo>
                    <a:pt x="132265" y="29893"/>
                    <a:pt x="102698" y="0"/>
                    <a:pt x="66225" y="0"/>
                  </a:cubicBezTo>
                  <a:cubicBezTo>
                    <a:pt x="66194" y="0"/>
                    <a:pt x="66163" y="0"/>
                    <a:pt x="66132" y="0"/>
                  </a:cubicBezTo>
                  <a:close/>
                  <a:moveTo>
                    <a:pt x="95596" y="102721"/>
                  </a:moveTo>
                  <a:cubicBezTo>
                    <a:pt x="95596" y="104938"/>
                    <a:pt x="93818" y="106736"/>
                    <a:pt x="91625" y="106736"/>
                  </a:cubicBezTo>
                  <a:lnTo>
                    <a:pt x="40732" y="106736"/>
                  </a:lnTo>
                  <a:cubicBezTo>
                    <a:pt x="38539" y="106736"/>
                    <a:pt x="36761" y="104938"/>
                    <a:pt x="36761" y="102721"/>
                  </a:cubicBezTo>
                  <a:lnTo>
                    <a:pt x="36761" y="56030"/>
                  </a:lnTo>
                  <a:cubicBezTo>
                    <a:pt x="36761" y="53812"/>
                    <a:pt x="38539" y="52014"/>
                    <a:pt x="40732" y="52014"/>
                  </a:cubicBezTo>
                  <a:lnTo>
                    <a:pt x="44796" y="52014"/>
                  </a:lnTo>
                  <a:lnTo>
                    <a:pt x="44796" y="42582"/>
                  </a:lnTo>
                  <a:cubicBezTo>
                    <a:pt x="45573" y="30643"/>
                    <a:pt x="55776" y="21601"/>
                    <a:pt x="67585" y="22386"/>
                  </a:cubicBezTo>
                  <a:cubicBezTo>
                    <a:pt x="78311" y="23099"/>
                    <a:pt x="86855" y="31737"/>
                    <a:pt x="87561" y="42582"/>
                  </a:cubicBezTo>
                  <a:lnTo>
                    <a:pt x="87561" y="51921"/>
                  </a:lnTo>
                  <a:lnTo>
                    <a:pt x="91625" y="51921"/>
                  </a:lnTo>
                  <a:cubicBezTo>
                    <a:pt x="93818" y="51921"/>
                    <a:pt x="95596" y="53718"/>
                    <a:pt x="95596" y="55936"/>
                  </a:cubicBezTo>
                  <a:close/>
                </a:path>
              </a:pathLst>
            </a:custGeom>
            <a:grpFill/>
            <a:ln w="9236" cap="flat">
              <a:noFill/>
              <a:prstDash val="solid"/>
              <a:miter/>
            </a:ln>
          </p:spPr>
          <p:txBody>
            <a:bodyPr rtlCol="0" anchor="ctr"/>
            <a:lstStyle/>
            <a:p>
              <a:endParaRPr lang="en-US"/>
            </a:p>
          </p:txBody>
        </p:sp>
        <p:sp>
          <p:nvSpPr>
            <p:cNvPr id="481" name="Freeform 480">
              <a:extLst>
                <a:ext uri="{FF2B5EF4-FFF2-40B4-BE49-F238E27FC236}">
                  <a16:creationId xmlns:a16="http://schemas.microsoft.com/office/drawing/2014/main" id="{B3C96EB2-E88A-BE42-B51A-E8E8536BD32D}"/>
                </a:ext>
              </a:extLst>
            </p:cNvPr>
            <p:cNvSpPr/>
            <p:nvPr/>
          </p:nvSpPr>
          <p:spPr>
            <a:xfrm>
              <a:off x="4552049" y="3552544"/>
              <a:ext cx="36945" cy="37352"/>
            </a:xfrm>
            <a:custGeom>
              <a:avLst/>
              <a:gdLst>
                <a:gd name="connsiteX0" fmla="*/ 36945 w 36945"/>
                <a:gd name="connsiteY0" fmla="*/ 18676 h 37352"/>
                <a:gd name="connsiteX1" fmla="*/ 18473 w 36945"/>
                <a:gd name="connsiteY1" fmla="*/ 37353 h 37352"/>
                <a:gd name="connsiteX2" fmla="*/ 0 w 36945"/>
                <a:gd name="connsiteY2" fmla="*/ 18676 h 37352"/>
                <a:gd name="connsiteX3" fmla="*/ 18473 w 36945"/>
                <a:gd name="connsiteY3" fmla="*/ 0 h 37352"/>
                <a:gd name="connsiteX4" fmla="*/ 36945 w 36945"/>
                <a:gd name="connsiteY4" fmla="*/ 18676 h 37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45" h="37352">
                  <a:moveTo>
                    <a:pt x="36945" y="18676"/>
                  </a:moveTo>
                  <a:cubicBezTo>
                    <a:pt x="36945" y="28991"/>
                    <a:pt x="28675" y="37353"/>
                    <a:pt x="18473" y="37353"/>
                  </a:cubicBezTo>
                  <a:cubicBezTo>
                    <a:pt x="8271" y="37353"/>
                    <a:pt x="0" y="28991"/>
                    <a:pt x="0" y="18676"/>
                  </a:cubicBezTo>
                  <a:cubicBezTo>
                    <a:pt x="0" y="8362"/>
                    <a:pt x="8271" y="0"/>
                    <a:pt x="18473" y="0"/>
                  </a:cubicBezTo>
                  <a:cubicBezTo>
                    <a:pt x="28675" y="0"/>
                    <a:pt x="36945" y="8362"/>
                    <a:pt x="36945" y="18676"/>
                  </a:cubicBezTo>
                  <a:close/>
                </a:path>
              </a:pathLst>
            </a:custGeom>
            <a:grpFill/>
            <a:ln w="9236" cap="flat">
              <a:noFill/>
              <a:prstDash val="solid"/>
              <a:miter/>
            </a:ln>
          </p:spPr>
          <p:txBody>
            <a:bodyPr rtlCol="0" anchor="ctr"/>
            <a:lstStyle/>
            <a:p>
              <a:endParaRPr lang="en-US"/>
            </a:p>
          </p:txBody>
        </p:sp>
      </p:grpSp>
      <p:grpSp>
        <p:nvGrpSpPr>
          <p:cNvPr id="482" name="Graphic 22">
            <a:extLst>
              <a:ext uri="{FF2B5EF4-FFF2-40B4-BE49-F238E27FC236}">
                <a16:creationId xmlns:a16="http://schemas.microsoft.com/office/drawing/2014/main" id="{71BD8B60-E347-0745-B511-1CFE43F53BB8}"/>
              </a:ext>
            </a:extLst>
          </p:cNvPr>
          <p:cNvGrpSpPr/>
          <p:nvPr userDrawn="1"/>
        </p:nvGrpSpPr>
        <p:grpSpPr>
          <a:xfrm>
            <a:off x="524588" y="1860850"/>
            <a:ext cx="243441" cy="208194"/>
            <a:chOff x="4394332" y="3276584"/>
            <a:chExt cx="356422" cy="304815"/>
          </a:xfrm>
          <a:solidFill>
            <a:schemeClr val="accent1"/>
          </a:solidFill>
        </p:grpSpPr>
        <p:sp>
          <p:nvSpPr>
            <p:cNvPr id="483" name="Freeform 482">
              <a:extLst>
                <a:ext uri="{FF2B5EF4-FFF2-40B4-BE49-F238E27FC236}">
                  <a16:creationId xmlns:a16="http://schemas.microsoft.com/office/drawing/2014/main" id="{682127A3-77BB-3047-A681-7AC8F3D3133B}"/>
                </a:ext>
              </a:extLst>
            </p:cNvPr>
            <p:cNvSpPr/>
            <p:nvPr/>
          </p:nvSpPr>
          <p:spPr>
            <a:xfrm>
              <a:off x="4411886" y="3562350"/>
              <a:ext cx="312085" cy="19050"/>
            </a:xfrm>
            <a:custGeom>
              <a:avLst/>
              <a:gdLst>
                <a:gd name="connsiteX0" fmla="*/ 308343 w 312085"/>
                <a:gd name="connsiteY0" fmla="*/ 0 h 19050"/>
                <a:gd name="connsiteX1" fmla="*/ 312086 w 312085"/>
                <a:gd name="connsiteY1" fmla="*/ 0 h 19050"/>
                <a:gd name="connsiteX2" fmla="*/ 312086 w 312085"/>
                <a:gd name="connsiteY2" fmla="*/ 19050 h 19050"/>
                <a:gd name="connsiteX3" fmla="*/ 308343 w 312085"/>
                <a:gd name="connsiteY3" fmla="*/ 19050 h 19050"/>
                <a:gd name="connsiteX4" fmla="*/ 3743 w 312085"/>
                <a:gd name="connsiteY4" fmla="*/ 19050 h 19050"/>
                <a:gd name="connsiteX5" fmla="*/ 3743 w 312085"/>
                <a:gd name="connsiteY5" fmla="*/ 0 h 19050"/>
                <a:gd name="connsiteX6" fmla="*/ 0 w 312085"/>
                <a:gd name="connsiteY6" fmla="*/ 0 h 19050"/>
                <a:gd name="connsiteX7" fmla="*/ 3743 w 312085"/>
                <a:gd name="connsiteY7"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85" h="19050">
                  <a:moveTo>
                    <a:pt x="308343" y="0"/>
                  </a:moveTo>
                  <a:cubicBezTo>
                    <a:pt x="310410" y="0"/>
                    <a:pt x="312086" y="0"/>
                    <a:pt x="312086" y="0"/>
                  </a:cubicBezTo>
                  <a:lnTo>
                    <a:pt x="312086" y="19050"/>
                  </a:lnTo>
                  <a:cubicBezTo>
                    <a:pt x="312086" y="19050"/>
                    <a:pt x="310410" y="19050"/>
                    <a:pt x="308343" y="19050"/>
                  </a:cubicBezTo>
                  <a:lnTo>
                    <a:pt x="3743" y="19050"/>
                  </a:lnTo>
                  <a:lnTo>
                    <a:pt x="3743" y="0"/>
                  </a:lnTo>
                  <a:cubicBezTo>
                    <a:pt x="1676" y="0"/>
                    <a:pt x="0" y="0"/>
                    <a:pt x="0" y="0"/>
                  </a:cubicBezTo>
                  <a:cubicBezTo>
                    <a:pt x="0" y="0"/>
                    <a:pt x="1676" y="0"/>
                    <a:pt x="3743" y="0"/>
                  </a:cubicBezTo>
                  <a:close/>
                </a:path>
              </a:pathLst>
            </a:custGeom>
            <a:grpFill/>
            <a:ln w="9274" cap="flat">
              <a:noFill/>
              <a:prstDash val="solid"/>
              <a:miter/>
            </a:ln>
          </p:spPr>
          <p:txBody>
            <a:bodyPr rtlCol="0" anchor="ctr"/>
            <a:lstStyle/>
            <a:p>
              <a:endParaRPr lang="en-US"/>
            </a:p>
          </p:txBody>
        </p:sp>
        <p:sp>
          <p:nvSpPr>
            <p:cNvPr id="484" name="Freeform 483">
              <a:extLst>
                <a:ext uri="{FF2B5EF4-FFF2-40B4-BE49-F238E27FC236}">
                  <a16:creationId xmlns:a16="http://schemas.microsoft.com/office/drawing/2014/main" id="{6113C17D-191D-D240-A42B-74E016A2ADA2}"/>
                </a:ext>
              </a:extLst>
            </p:cNvPr>
            <p:cNvSpPr/>
            <p:nvPr/>
          </p:nvSpPr>
          <p:spPr>
            <a:xfrm>
              <a:off x="4455868" y="3313842"/>
              <a:ext cx="35747" cy="72961"/>
            </a:xfrm>
            <a:custGeom>
              <a:avLst/>
              <a:gdLst>
                <a:gd name="connsiteX0" fmla="*/ 35747 w 35747"/>
                <a:gd name="connsiteY0" fmla="*/ 4477 h 72961"/>
                <a:gd name="connsiteX1" fmla="*/ 35747 w 35747"/>
                <a:gd name="connsiteY1" fmla="*/ 40862 h 72961"/>
                <a:gd name="connsiteX2" fmla="*/ 0 w 35747"/>
                <a:gd name="connsiteY2" fmla="*/ 72962 h 72961"/>
                <a:gd name="connsiteX3" fmla="*/ 0 w 35747"/>
                <a:gd name="connsiteY3" fmla="*/ 4477 h 72961"/>
                <a:gd name="connsiteX4" fmla="*/ 4398 w 35747"/>
                <a:gd name="connsiteY4" fmla="*/ 0 h 72961"/>
                <a:gd name="connsiteX5" fmla="*/ 31910 w 35747"/>
                <a:gd name="connsiteY5" fmla="*/ 0 h 72961"/>
                <a:gd name="connsiteX6" fmla="*/ 35747 w 35747"/>
                <a:gd name="connsiteY6" fmla="*/ 4477 h 7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47" h="72961">
                  <a:moveTo>
                    <a:pt x="35747" y="4477"/>
                  </a:moveTo>
                  <a:lnTo>
                    <a:pt x="35747" y="40862"/>
                  </a:lnTo>
                  <a:lnTo>
                    <a:pt x="0" y="72962"/>
                  </a:lnTo>
                  <a:lnTo>
                    <a:pt x="0" y="4477"/>
                  </a:lnTo>
                  <a:cubicBezTo>
                    <a:pt x="0" y="2004"/>
                    <a:pt x="1969" y="0"/>
                    <a:pt x="4398" y="0"/>
                  </a:cubicBezTo>
                  <a:lnTo>
                    <a:pt x="31910" y="0"/>
                  </a:lnTo>
                  <a:cubicBezTo>
                    <a:pt x="34118" y="289"/>
                    <a:pt x="35765" y="2211"/>
                    <a:pt x="35747" y="4477"/>
                  </a:cubicBezTo>
                  <a:close/>
                </a:path>
              </a:pathLst>
            </a:custGeom>
            <a:grpFill/>
            <a:ln w="9274" cap="flat">
              <a:noFill/>
              <a:prstDash val="solid"/>
              <a:miter/>
            </a:ln>
          </p:spPr>
          <p:txBody>
            <a:bodyPr rtlCol="0" anchor="ctr"/>
            <a:lstStyle/>
            <a:p>
              <a:endParaRPr lang="en-US"/>
            </a:p>
          </p:txBody>
        </p:sp>
        <p:sp>
          <p:nvSpPr>
            <p:cNvPr id="485" name="Freeform 484">
              <a:extLst>
                <a:ext uri="{FF2B5EF4-FFF2-40B4-BE49-F238E27FC236}">
                  <a16:creationId xmlns:a16="http://schemas.microsoft.com/office/drawing/2014/main" id="{2A37D0AF-3995-FB42-B579-D853148E2D19}"/>
                </a:ext>
              </a:extLst>
            </p:cNvPr>
            <p:cNvSpPr/>
            <p:nvPr/>
          </p:nvSpPr>
          <p:spPr>
            <a:xfrm>
              <a:off x="4657904" y="3389125"/>
              <a:ext cx="24814" cy="25307"/>
            </a:xfrm>
            <a:custGeom>
              <a:avLst/>
              <a:gdLst>
                <a:gd name="connsiteX0" fmla="*/ 20682 w 24814"/>
                <a:gd name="connsiteY0" fmla="*/ 21682 h 25307"/>
                <a:gd name="connsiteX1" fmla="*/ 3610 w 24814"/>
                <a:gd name="connsiteY1" fmla="*/ 21736 h 25307"/>
                <a:gd name="connsiteX2" fmla="*/ 3557 w 24814"/>
                <a:gd name="connsiteY2" fmla="*/ 21682 h 25307"/>
                <a:gd name="connsiteX3" fmla="*/ 1 w 24814"/>
                <a:gd name="connsiteY3" fmla="*/ 12919 h 25307"/>
                <a:gd name="connsiteX4" fmla="*/ 3557 w 24814"/>
                <a:gd name="connsiteY4" fmla="*/ 4156 h 25307"/>
                <a:gd name="connsiteX5" fmla="*/ 20731 w 24814"/>
                <a:gd name="connsiteY5" fmla="*/ 3128 h 25307"/>
                <a:gd name="connsiteX6" fmla="*/ 21741 w 24814"/>
                <a:gd name="connsiteY6" fmla="*/ 20609 h 25307"/>
                <a:gd name="connsiteX7" fmla="*/ 20682 w 24814"/>
                <a:gd name="connsiteY7" fmla="*/ 21682 h 2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14" h="25307">
                  <a:moveTo>
                    <a:pt x="20682" y="21682"/>
                  </a:moveTo>
                  <a:cubicBezTo>
                    <a:pt x="15982" y="26495"/>
                    <a:pt x="8339" y="26519"/>
                    <a:pt x="3610" y="21736"/>
                  </a:cubicBezTo>
                  <a:cubicBezTo>
                    <a:pt x="3592" y="21718"/>
                    <a:pt x="3574" y="21700"/>
                    <a:pt x="3557" y="21682"/>
                  </a:cubicBezTo>
                  <a:cubicBezTo>
                    <a:pt x="1267" y="19363"/>
                    <a:pt x="-13" y="16207"/>
                    <a:pt x="1" y="12919"/>
                  </a:cubicBezTo>
                  <a:cubicBezTo>
                    <a:pt x="-35" y="9627"/>
                    <a:pt x="1249" y="6463"/>
                    <a:pt x="3557" y="4156"/>
                  </a:cubicBezTo>
                  <a:cubicBezTo>
                    <a:pt x="8020" y="-955"/>
                    <a:pt x="15710" y="-1415"/>
                    <a:pt x="20731" y="3128"/>
                  </a:cubicBezTo>
                  <a:cubicBezTo>
                    <a:pt x="25753" y="7672"/>
                    <a:pt x="26205" y="15498"/>
                    <a:pt x="21741" y="20609"/>
                  </a:cubicBezTo>
                  <a:cubicBezTo>
                    <a:pt x="21410" y="20989"/>
                    <a:pt x="21056" y="21347"/>
                    <a:pt x="20682" y="21682"/>
                  </a:cubicBezTo>
                  <a:close/>
                </a:path>
              </a:pathLst>
            </a:custGeom>
            <a:grpFill/>
            <a:ln w="9274" cap="flat">
              <a:noFill/>
              <a:prstDash val="solid"/>
              <a:miter/>
            </a:ln>
          </p:spPr>
          <p:txBody>
            <a:bodyPr rtlCol="0" anchor="ctr"/>
            <a:lstStyle/>
            <a:p>
              <a:endParaRPr lang="en-US"/>
            </a:p>
          </p:txBody>
        </p:sp>
        <p:sp>
          <p:nvSpPr>
            <p:cNvPr id="486" name="Freeform 485">
              <a:extLst>
                <a:ext uri="{FF2B5EF4-FFF2-40B4-BE49-F238E27FC236}">
                  <a16:creationId xmlns:a16="http://schemas.microsoft.com/office/drawing/2014/main" id="{4407DB25-3241-8349-AA96-F0FE4FC05072}"/>
                </a:ext>
              </a:extLst>
            </p:cNvPr>
            <p:cNvSpPr/>
            <p:nvPr/>
          </p:nvSpPr>
          <p:spPr>
            <a:xfrm>
              <a:off x="4661461" y="3352796"/>
              <a:ext cx="56621" cy="57915"/>
            </a:xfrm>
            <a:custGeom>
              <a:avLst/>
              <a:gdLst>
                <a:gd name="connsiteX0" fmla="*/ 56615 w 56621"/>
                <a:gd name="connsiteY0" fmla="*/ 50677 h 57915"/>
                <a:gd name="connsiteX1" fmla="*/ 54837 w 56621"/>
                <a:gd name="connsiteY1" fmla="*/ 55630 h 57915"/>
                <a:gd name="connsiteX2" fmla="*/ 49878 w 56621"/>
                <a:gd name="connsiteY2" fmla="*/ 57916 h 57915"/>
                <a:gd name="connsiteX3" fmla="*/ 42204 w 56621"/>
                <a:gd name="connsiteY3" fmla="*/ 57916 h 57915"/>
                <a:gd name="connsiteX4" fmla="*/ 35654 w 56621"/>
                <a:gd name="connsiteY4" fmla="*/ 51725 h 57915"/>
                <a:gd name="connsiteX5" fmla="*/ 6083 w 56621"/>
                <a:gd name="connsiteY5" fmla="*/ 21626 h 57915"/>
                <a:gd name="connsiteX6" fmla="*/ 0 w 56621"/>
                <a:gd name="connsiteY6" fmla="*/ 14958 h 57915"/>
                <a:gd name="connsiteX7" fmla="*/ 0 w 56621"/>
                <a:gd name="connsiteY7" fmla="*/ 7148 h 57915"/>
                <a:gd name="connsiteX8" fmla="*/ 2246 w 56621"/>
                <a:gd name="connsiteY8" fmla="*/ 2099 h 57915"/>
                <a:gd name="connsiteX9" fmla="*/ 7112 w 56621"/>
                <a:gd name="connsiteY9" fmla="*/ 4 h 57915"/>
                <a:gd name="connsiteX10" fmla="*/ 56615 w 56621"/>
                <a:gd name="connsiteY10" fmla="*/ 50677 h 5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621" h="57915">
                  <a:moveTo>
                    <a:pt x="56615" y="50677"/>
                  </a:moveTo>
                  <a:cubicBezTo>
                    <a:pt x="56695" y="52503"/>
                    <a:pt x="56055" y="54286"/>
                    <a:pt x="54837" y="55630"/>
                  </a:cubicBezTo>
                  <a:cubicBezTo>
                    <a:pt x="53567" y="57058"/>
                    <a:pt x="51771" y="57886"/>
                    <a:pt x="49878" y="57916"/>
                  </a:cubicBezTo>
                  <a:lnTo>
                    <a:pt x="42204" y="57916"/>
                  </a:lnTo>
                  <a:cubicBezTo>
                    <a:pt x="38779" y="57879"/>
                    <a:pt x="35943" y="55198"/>
                    <a:pt x="35654" y="51725"/>
                  </a:cubicBezTo>
                  <a:cubicBezTo>
                    <a:pt x="33138" y="36285"/>
                    <a:pt x="21251" y="24186"/>
                    <a:pt x="6083" y="21626"/>
                  </a:cubicBezTo>
                  <a:cubicBezTo>
                    <a:pt x="2670" y="21331"/>
                    <a:pt x="36" y="18444"/>
                    <a:pt x="0" y="14958"/>
                  </a:cubicBezTo>
                  <a:lnTo>
                    <a:pt x="0" y="7148"/>
                  </a:lnTo>
                  <a:cubicBezTo>
                    <a:pt x="29" y="5221"/>
                    <a:pt x="842" y="3393"/>
                    <a:pt x="2246" y="2099"/>
                  </a:cubicBezTo>
                  <a:cubicBezTo>
                    <a:pt x="3485" y="705"/>
                    <a:pt x="5266" y="-61"/>
                    <a:pt x="7112" y="4"/>
                  </a:cubicBezTo>
                  <a:cubicBezTo>
                    <a:pt x="33640" y="2141"/>
                    <a:pt x="54665" y="23664"/>
                    <a:pt x="56615" y="50677"/>
                  </a:cubicBezTo>
                  <a:close/>
                </a:path>
              </a:pathLst>
            </a:custGeom>
            <a:grpFill/>
            <a:ln w="9274" cap="flat">
              <a:noFill/>
              <a:prstDash val="solid"/>
              <a:miter/>
            </a:ln>
          </p:spPr>
          <p:txBody>
            <a:bodyPr rtlCol="0" anchor="ctr"/>
            <a:lstStyle/>
            <a:p>
              <a:endParaRPr lang="en-US"/>
            </a:p>
          </p:txBody>
        </p:sp>
        <p:sp>
          <p:nvSpPr>
            <p:cNvPr id="487" name="Freeform 486">
              <a:extLst>
                <a:ext uri="{FF2B5EF4-FFF2-40B4-BE49-F238E27FC236}">
                  <a16:creationId xmlns:a16="http://schemas.microsoft.com/office/drawing/2014/main" id="{A85F94FB-3A3D-104C-8E2A-6161447FFB67}"/>
                </a:ext>
              </a:extLst>
            </p:cNvPr>
            <p:cNvSpPr/>
            <p:nvPr/>
          </p:nvSpPr>
          <p:spPr>
            <a:xfrm>
              <a:off x="4661461" y="3319838"/>
              <a:ext cx="89293" cy="90873"/>
            </a:xfrm>
            <a:custGeom>
              <a:avLst/>
              <a:gdLst>
                <a:gd name="connsiteX0" fmla="*/ 64008 w 89293"/>
                <a:gd name="connsiteY0" fmla="*/ 25722 h 90873"/>
                <a:gd name="connsiteX1" fmla="*/ 89274 w 89293"/>
                <a:gd name="connsiteY1" fmla="*/ 82301 h 90873"/>
                <a:gd name="connsiteX2" fmla="*/ 87122 w 89293"/>
                <a:gd name="connsiteY2" fmla="*/ 88206 h 90873"/>
                <a:gd name="connsiteX3" fmla="*/ 81227 w 89293"/>
                <a:gd name="connsiteY3" fmla="*/ 90873 h 90873"/>
                <a:gd name="connsiteX4" fmla="*/ 76360 w 89293"/>
                <a:gd name="connsiteY4" fmla="*/ 90873 h 90873"/>
                <a:gd name="connsiteX5" fmla="*/ 68500 w 89293"/>
                <a:gd name="connsiteY5" fmla="*/ 83063 h 90873"/>
                <a:gd name="connsiteX6" fmla="*/ 49223 w 89293"/>
                <a:gd name="connsiteY6" fmla="*/ 40772 h 90873"/>
                <a:gd name="connsiteX7" fmla="*/ 7580 w 89293"/>
                <a:gd name="connsiteY7" fmla="*/ 21246 h 90873"/>
                <a:gd name="connsiteX8" fmla="*/ 0 w 89293"/>
                <a:gd name="connsiteY8" fmla="*/ 13245 h 90873"/>
                <a:gd name="connsiteX9" fmla="*/ 0 w 89293"/>
                <a:gd name="connsiteY9" fmla="*/ 8196 h 90873"/>
                <a:gd name="connsiteX10" fmla="*/ 8230 w 89293"/>
                <a:gd name="connsiteY10" fmla="*/ 1 h 90873"/>
                <a:gd name="connsiteX11" fmla="*/ 8422 w 89293"/>
                <a:gd name="connsiteY11" fmla="*/ 5 h 90873"/>
                <a:gd name="connsiteX12" fmla="*/ 64008 w 89293"/>
                <a:gd name="connsiteY12" fmla="*/ 25722 h 9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293" h="90873">
                  <a:moveTo>
                    <a:pt x="64008" y="25722"/>
                  </a:moveTo>
                  <a:cubicBezTo>
                    <a:pt x="78917" y="40822"/>
                    <a:pt x="87901" y="60939"/>
                    <a:pt x="89274" y="82301"/>
                  </a:cubicBezTo>
                  <a:cubicBezTo>
                    <a:pt x="89427" y="84493"/>
                    <a:pt x="88643" y="86646"/>
                    <a:pt x="87122" y="88206"/>
                  </a:cubicBezTo>
                  <a:cubicBezTo>
                    <a:pt x="85622" y="89913"/>
                    <a:pt x="83476" y="90884"/>
                    <a:pt x="81227" y="90873"/>
                  </a:cubicBezTo>
                  <a:lnTo>
                    <a:pt x="76360" y="90873"/>
                  </a:lnTo>
                  <a:cubicBezTo>
                    <a:pt x="72111" y="90825"/>
                    <a:pt x="68650" y="87386"/>
                    <a:pt x="68500" y="83063"/>
                  </a:cubicBezTo>
                  <a:cubicBezTo>
                    <a:pt x="67581" y="66986"/>
                    <a:pt x="60689" y="51867"/>
                    <a:pt x="49223" y="40772"/>
                  </a:cubicBezTo>
                  <a:cubicBezTo>
                    <a:pt x="38272" y="29130"/>
                    <a:pt x="23389" y="22151"/>
                    <a:pt x="7580" y="21246"/>
                  </a:cubicBezTo>
                  <a:cubicBezTo>
                    <a:pt x="3370" y="21044"/>
                    <a:pt x="45" y="17535"/>
                    <a:pt x="0" y="13245"/>
                  </a:cubicBezTo>
                  <a:lnTo>
                    <a:pt x="0" y="8196"/>
                  </a:lnTo>
                  <a:cubicBezTo>
                    <a:pt x="49" y="3620"/>
                    <a:pt x="3734" y="-49"/>
                    <a:pt x="8230" y="1"/>
                  </a:cubicBezTo>
                  <a:cubicBezTo>
                    <a:pt x="8294" y="1"/>
                    <a:pt x="8358" y="3"/>
                    <a:pt x="8422" y="5"/>
                  </a:cubicBezTo>
                  <a:cubicBezTo>
                    <a:pt x="29398" y="1446"/>
                    <a:pt x="49149" y="10584"/>
                    <a:pt x="64008" y="25722"/>
                  </a:cubicBezTo>
                  <a:close/>
                </a:path>
              </a:pathLst>
            </a:custGeom>
            <a:grpFill/>
            <a:ln w="9274" cap="flat">
              <a:noFill/>
              <a:prstDash val="solid"/>
              <a:miter/>
            </a:ln>
          </p:spPr>
          <p:txBody>
            <a:bodyPr rtlCol="0" anchor="ctr"/>
            <a:lstStyle/>
            <a:p>
              <a:endParaRPr lang="en-US"/>
            </a:p>
          </p:txBody>
        </p:sp>
        <p:sp>
          <p:nvSpPr>
            <p:cNvPr id="488" name="Freeform 487">
              <a:extLst>
                <a:ext uri="{FF2B5EF4-FFF2-40B4-BE49-F238E27FC236}">
                  <a16:creationId xmlns:a16="http://schemas.microsoft.com/office/drawing/2014/main" id="{11479C1D-4DDC-1944-A95B-2D205239268A}"/>
                </a:ext>
              </a:extLst>
            </p:cNvPr>
            <p:cNvSpPr/>
            <p:nvPr/>
          </p:nvSpPr>
          <p:spPr>
            <a:xfrm>
              <a:off x="4483661" y="3437096"/>
              <a:ext cx="57176" cy="58197"/>
            </a:xfrm>
            <a:custGeom>
              <a:avLst/>
              <a:gdLst>
                <a:gd name="connsiteX0" fmla="*/ 0 w 57176"/>
                <a:gd name="connsiteY0" fmla="*/ 0 h 58197"/>
                <a:gd name="connsiteX1" fmla="*/ 57177 w 57176"/>
                <a:gd name="connsiteY1" fmla="*/ 0 h 58197"/>
                <a:gd name="connsiteX2" fmla="*/ 57177 w 57176"/>
                <a:gd name="connsiteY2" fmla="*/ 58198 h 58197"/>
                <a:gd name="connsiteX3" fmla="*/ 0 w 57176"/>
                <a:gd name="connsiteY3" fmla="*/ 58198 h 58197"/>
              </a:gdLst>
              <a:ahLst/>
              <a:cxnLst>
                <a:cxn ang="0">
                  <a:pos x="connsiteX0" y="connsiteY0"/>
                </a:cxn>
                <a:cxn ang="0">
                  <a:pos x="connsiteX1" y="connsiteY1"/>
                </a:cxn>
                <a:cxn ang="0">
                  <a:pos x="connsiteX2" y="connsiteY2"/>
                </a:cxn>
                <a:cxn ang="0">
                  <a:pos x="connsiteX3" y="connsiteY3"/>
                </a:cxn>
              </a:cxnLst>
              <a:rect l="l" t="t" r="r" b="b"/>
              <a:pathLst>
                <a:path w="57176" h="58197">
                  <a:moveTo>
                    <a:pt x="0" y="0"/>
                  </a:moveTo>
                  <a:lnTo>
                    <a:pt x="57177" y="0"/>
                  </a:lnTo>
                  <a:lnTo>
                    <a:pt x="57177" y="58198"/>
                  </a:lnTo>
                  <a:lnTo>
                    <a:pt x="0" y="58198"/>
                  </a:lnTo>
                  <a:close/>
                </a:path>
              </a:pathLst>
            </a:custGeom>
            <a:grpFill/>
            <a:ln w="9274" cap="flat">
              <a:noFill/>
              <a:prstDash val="solid"/>
              <a:miter/>
            </a:ln>
          </p:spPr>
          <p:txBody>
            <a:bodyPr rtlCol="0" anchor="ctr"/>
            <a:lstStyle/>
            <a:p>
              <a:endParaRPr lang="en-US"/>
            </a:p>
          </p:txBody>
        </p:sp>
        <p:sp>
          <p:nvSpPr>
            <p:cNvPr id="489" name="Freeform 488">
              <a:extLst>
                <a:ext uri="{FF2B5EF4-FFF2-40B4-BE49-F238E27FC236}">
                  <a16:creationId xmlns:a16="http://schemas.microsoft.com/office/drawing/2014/main" id="{067C9592-908B-804D-A09E-81629A90CB7C}"/>
                </a:ext>
              </a:extLst>
            </p:cNvPr>
            <p:cNvSpPr/>
            <p:nvPr/>
          </p:nvSpPr>
          <p:spPr>
            <a:xfrm>
              <a:off x="4689441" y="3411283"/>
              <a:ext cx="9357" cy="9525"/>
            </a:xfrm>
            <a:custGeom>
              <a:avLst/>
              <a:gdLst>
                <a:gd name="connsiteX0" fmla="*/ 0 w 9357"/>
                <a:gd name="connsiteY0" fmla="*/ 0 h 9525"/>
                <a:gd name="connsiteX1" fmla="*/ 0 w 9357"/>
                <a:gd name="connsiteY1" fmla="*/ 0 h 9525"/>
                <a:gd name="connsiteX2" fmla="*/ 0 w 9357"/>
                <a:gd name="connsiteY2" fmla="*/ 0 h 9525"/>
              </a:gdLst>
              <a:ahLst/>
              <a:cxnLst>
                <a:cxn ang="0">
                  <a:pos x="connsiteX0" y="connsiteY0"/>
                </a:cxn>
                <a:cxn ang="0">
                  <a:pos x="connsiteX1" y="connsiteY1"/>
                </a:cxn>
                <a:cxn ang="0">
                  <a:pos x="connsiteX2" y="connsiteY2"/>
                </a:cxn>
              </a:cxnLst>
              <a:rect l="l" t="t" r="r" b="b"/>
              <a:pathLst>
                <a:path w="9357" h="9525">
                  <a:moveTo>
                    <a:pt x="0" y="0"/>
                  </a:moveTo>
                  <a:lnTo>
                    <a:pt x="0" y="0"/>
                  </a:lnTo>
                  <a:lnTo>
                    <a:pt x="0" y="0"/>
                  </a:lnTo>
                  <a:close/>
                </a:path>
              </a:pathLst>
            </a:custGeom>
            <a:grpFill/>
            <a:ln w="9274" cap="flat">
              <a:noFill/>
              <a:prstDash val="solid"/>
              <a:miter/>
            </a:ln>
          </p:spPr>
          <p:txBody>
            <a:bodyPr rtlCol="0" anchor="ctr"/>
            <a:lstStyle/>
            <a:p>
              <a:endParaRPr lang="en-US"/>
            </a:p>
          </p:txBody>
        </p:sp>
        <p:sp>
          <p:nvSpPr>
            <p:cNvPr id="490" name="Freeform 489">
              <a:extLst>
                <a:ext uri="{FF2B5EF4-FFF2-40B4-BE49-F238E27FC236}">
                  <a16:creationId xmlns:a16="http://schemas.microsoft.com/office/drawing/2014/main" id="{DF898DCD-CBC7-BE4A-AF1B-7E21053E50E2}"/>
                </a:ext>
              </a:extLst>
            </p:cNvPr>
            <p:cNvSpPr/>
            <p:nvPr/>
          </p:nvSpPr>
          <p:spPr>
            <a:xfrm>
              <a:off x="4442112" y="3301920"/>
              <a:ext cx="247235" cy="269954"/>
            </a:xfrm>
            <a:custGeom>
              <a:avLst/>
              <a:gdLst>
                <a:gd name="connsiteX0" fmla="*/ 243118 w 247235"/>
                <a:gd name="connsiteY0" fmla="*/ 115554 h 269954"/>
                <a:gd name="connsiteX1" fmla="*/ 243118 w 247235"/>
                <a:gd name="connsiteY1" fmla="*/ 115554 h 269954"/>
                <a:gd name="connsiteX2" fmla="*/ 212945 w 247235"/>
                <a:gd name="connsiteY2" fmla="*/ 115799 h 269954"/>
                <a:gd name="connsiteX3" fmla="*/ 212705 w 247235"/>
                <a:gd name="connsiteY3" fmla="*/ 115554 h 269954"/>
                <a:gd name="connsiteX4" fmla="*/ 212705 w 247235"/>
                <a:gd name="connsiteY4" fmla="*/ 84598 h 269954"/>
                <a:gd name="connsiteX5" fmla="*/ 216448 w 247235"/>
                <a:gd name="connsiteY5" fmla="*/ 81740 h 269954"/>
                <a:gd name="connsiteX6" fmla="*/ 126144 w 247235"/>
                <a:gd name="connsiteY6" fmla="*/ 873 h 269954"/>
                <a:gd name="connsiteX7" fmla="*/ 121653 w 247235"/>
                <a:gd name="connsiteY7" fmla="*/ 873 h 269954"/>
                <a:gd name="connsiteX8" fmla="*/ 0 w 247235"/>
                <a:gd name="connsiteY8" fmla="*/ 109744 h 269954"/>
                <a:gd name="connsiteX9" fmla="*/ 187 w 247235"/>
                <a:gd name="connsiteY9" fmla="*/ 269954 h 269954"/>
                <a:gd name="connsiteX10" fmla="*/ 247236 w 247235"/>
                <a:gd name="connsiteY10" fmla="*/ 269954 h 269954"/>
                <a:gd name="connsiteX11" fmla="*/ 247236 w 247235"/>
                <a:gd name="connsiteY11" fmla="*/ 109363 h 269954"/>
                <a:gd name="connsiteX12" fmla="*/ 247236 w 247235"/>
                <a:gd name="connsiteY12" fmla="*/ 109363 h 269954"/>
                <a:gd name="connsiteX13" fmla="*/ 243118 w 247235"/>
                <a:gd name="connsiteY13" fmla="*/ 115554 h 269954"/>
                <a:gd name="connsiteX14" fmla="*/ 98726 w 247235"/>
                <a:gd name="connsiteY14" fmla="*/ 193754 h 269954"/>
                <a:gd name="connsiteX15" fmla="*/ 41549 w 247235"/>
                <a:gd name="connsiteY15" fmla="*/ 193754 h 269954"/>
                <a:gd name="connsiteX16" fmla="*/ 41549 w 247235"/>
                <a:gd name="connsiteY16" fmla="*/ 135176 h 269954"/>
                <a:gd name="connsiteX17" fmla="*/ 98726 w 247235"/>
                <a:gd name="connsiteY17" fmla="*/ 135176 h 269954"/>
                <a:gd name="connsiteX18" fmla="*/ 211021 w 247235"/>
                <a:gd name="connsiteY18" fmla="*/ 260429 h 269954"/>
                <a:gd name="connsiteX19" fmla="*/ 143644 w 247235"/>
                <a:gd name="connsiteY19" fmla="*/ 260429 h 269954"/>
                <a:gd name="connsiteX20" fmla="*/ 143644 w 247235"/>
                <a:gd name="connsiteY20" fmla="*/ 135176 h 269954"/>
                <a:gd name="connsiteX21" fmla="*/ 211114 w 247235"/>
                <a:gd name="connsiteY21" fmla="*/ 135176 h 26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235" h="269954">
                  <a:moveTo>
                    <a:pt x="243118" y="115554"/>
                  </a:moveTo>
                  <a:lnTo>
                    <a:pt x="243118" y="115554"/>
                  </a:lnTo>
                  <a:cubicBezTo>
                    <a:pt x="234853" y="124103"/>
                    <a:pt x="221344" y="124212"/>
                    <a:pt x="212945" y="115799"/>
                  </a:cubicBezTo>
                  <a:cubicBezTo>
                    <a:pt x="212865" y="115718"/>
                    <a:pt x="212784" y="115636"/>
                    <a:pt x="212705" y="115554"/>
                  </a:cubicBezTo>
                  <a:cubicBezTo>
                    <a:pt x="204368" y="106980"/>
                    <a:pt x="204368" y="93172"/>
                    <a:pt x="212705" y="84598"/>
                  </a:cubicBezTo>
                  <a:cubicBezTo>
                    <a:pt x="213824" y="83482"/>
                    <a:pt x="215082" y="82521"/>
                    <a:pt x="216448" y="81740"/>
                  </a:cubicBezTo>
                  <a:lnTo>
                    <a:pt x="126144" y="873"/>
                  </a:lnTo>
                  <a:cubicBezTo>
                    <a:pt x="124866" y="-291"/>
                    <a:pt x="122931" y="-291"/>
                    <a:pt x="121653" y="873"/>
                  </a:cubicBezTo>
                  <a:lnTo>
                    <a:pt x="0" y="109744"/>
                  </a:lnTo>
                  <a:lnTo>
                    <a:pt x="187" y="269954"/>
                  </a:lnTo>
                  <a:lnTo>
                    <a:pt x="247236" y="269954"/>
                  </a:lnTo>
                  <a:lnTo>
                    <a:pt x="247236" y="109363"/>
                  </a:lnTo>
                  <a:lnTo>
                    <a:pt x="247236" y="109363"/>
                  </a:lnTo>
                  <a:cubicBezTo>
                    <a:pt x="246234" y="111658"/>
                    <a:pt x="244839" y="113754"/>
                    <a:pt x="243118" y="115554"/>
                  </a:cubicBezTo>
                  <a:close/>
                  <a:moveTo>
                    <a:pt x="98726" y="193754"/>
                  </a:moveTo>
                  <a:lnTo>
                    <a:pt x="41549" y="193754"/>
                  </a:lnTo>
                  <a:lnTo>
                    <a:pt x="41549" y="135176"/>
                  </a:lnTo>
                  <a:lnTo>
                    <a:pt x="98726" y="135176"/>
                  </a:lnTo>
                  <a:close/>
                  <a:moveTo>
                    <a:pt x="211021" y="260429"/>
                  </a:moveTo>
                  <a:lnTo>
                    <a:pt x="143644" y="260429"/>
                  </a:lnTo>
                  <a:lnTo>
                    <a:pt x="143644" y="135176"/>
                  </a:lnTo>
                  <a:lnTo>
                    <a:pt x="211114" y="135176"/>
                  </a:lnTo>
                  <a:close/>
                </a:path>
              </a:pathLst>
            </a:custGeom>
            <a:grpFill/>
            <a:ln w="9274" cap="flat">
              <a:noFill/>
              <a:prstDash val="solid"/>
              <a:miter/>
            </a:ln>
          </p:spPr>
          <p:txBody>
            <a:bodyPr rtlCol="0" anchor="ctr"/>
            <a:lstStyle/>
            <a:p>
              <a:endParaRPr lang="en-US"/>
            </a:p>
          </p:txBody>
        </p:sp>
        <p:sp>
          <p:nvSpPr>
            <p:cNvPr id="491" name="Freeform 490">
              <a:extLst>
                <a:ext uri="{FF2B5EF4-FFF2-40B4-BE49-F238E27FC236}">
                  <a16:creationId xmlns:a16="http://schemas.microsoft.com/office/drawing/2014/main" id="{70503DA6-56C0-8A44-9185-5AF9200FC32F}"/>
                </a:ext>
              </a:extLst>
            </p:cNvPr>
            <p:cNvSpPr/>
            <p:nvPr/>
          </p:nvSpPr>
          <p:spPr>
            <a:xfrm>
              <a:off x="4394332" y="3276584"/>
              <a:ext cx="266942" cy="166610"/>
            </a:xfrm>
            <a:custGeom>
              <a:avLst/>
              <a:gdLst>
                <a:gd name="connsiteX0" fmla="*/ 257771 w 266942"/>
                <a:gd name="connsiteY0" fmla="*/ 91170 h 166610"/>
                <a:gd name="connsiteX1" fmla="*/ 257771 w 266942"/>
                <a:gd name="connsiteY1" fmla="*/ 83360 h 166610"/>
                <a:gd name="connsiteX2" fmla="*/ 259082 w 266942"/>
                <a:gd name="connsiteY2" fmla="*/ 77073 h 166610"/>
                <a:gd name="connsiteX3" fmla="*/ 173925 w 266942"/>
                <a:gd name="connsiteY3" fmla="*/ 873 h 166610"/>
                <a:gd name="connsiteX4" fmla="*/ 169433 w 266942"/>
                <a:gd name="connsiteY4" fmla="*/ 873 h 166610"/>
                <a:gd name="connsiteX5" fmla="*/ 991 w 266942"/>
                <a:gd name="connsiteY5" fmla="*/ 151654 h 166610"/>
                <a:gd name="connsiteX6" fmla="*/ 983 w 266942"/>
                <a:gd name="connsiteY6" fmla="*/ 156503 h 166610"/>
                <a:gd name="connsiteX7" fmla="*/ 991 w 266942"/>
                <a:gd name="connsiteY7" fmla="*/ 156512 h 166610"/>
                <a:gd name="connsiteX8" fmla="*/ 8851 w 266942"/>
                <a:gd name="connsiteY8" fmla="*/ 165560 h 166610"/>
                <a:gd name="connsiteX9" fmla="*/ 13481 w 266942"/>
                <a:gd name="connsiteY9" fmla="*/ 165706 h 166610"/>
                <a:gd name="connsiteX10" fmla="*/ 13624 w 266942"/>
                <a:gd name="connsiteY10" fmla="*/ 165560 h 166610"/>
                <a:gd name="connsiteX11" fmla="*/ 48061 w 266942"/>
                <a:gd name="connsiteY11" fmla="*/ 134699 h 166610"/>
                <a:gd name="connsiteX12" fmla="*/ 169714 w 266942"/>
                <a:gd name="connsiteY12" fmla="*/ 25829 h 166610"/>
                <a:gd name="connsiteX13" fmla="*/ 174205 w 266942"/>
                <a:gd name="connsiteY13" fmla="*/ 25829 h 166610"/>
                <a:gd name="connsiteX14" fmla="*/ 264509 w 266942"/>
                <a:gd name="connsiteY14" fmla="*/ 106696 h 166610"/>
                <a:gd name="connsiteX15" fmla="*/ 266942 w 266942"/>
                <a:gd name="connsiteY15" fmla="*/ 105267 h 166610"/>
                <a:gd name="connsiteX16" fmla="*/ 257772 w 266942"/>
                <a:gd name="connsiteY16" fmla="*/ 91170 h 16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942" h="166610">
                  <a:moveTo>
                    <a:pt x="257771" y="91170"/>
                  </a:moveTo>
                  <a:lnTo>
                    <a:pt x="257771" y="83360"/>
                  </a:lnTo>
                  <a:cubicBezTo>
                    <a:pt x="257781" y="81195"/>
                    <a:pt x="258227" y="79055"/>
                    <a:pt x="259082" y="77073"/>
                  </a:cubicBezTo>
                  <a:lnTo>
                    <a:pt x="173925" y="873"/>
                  </a:lnTo>
                  <a:cubicBezTo>
                    <a:pt x="172646" y="-291"/>
                    <a:pt x="170712" y="-291"/>
                    <a:pt x="169433" y="873"/>
                  </a:cubicBezTo>
                  <a:lnTo>
                    <a:pt x="991" y="151654"/>
                  </a:lnTo>
                  <a:cubicBezTo>
                    <a:pt x="-327" y="152991"/>
                    <a:pt x="-331" y="155162"/>
                    <a:pt x="983" y="156503"/>
                  </a:cubicBezTo>
                  <a:cubicBezTo>
                    <a:pt x="985" y="156506"/>
                    <a:pt x="988" y="156509"/>
                    <a:pt x="991" y="156512"/>
                  </a:cubicBezTo>
                  <a:lnTo>
                    <a:pt x="8851" y="165560"/>
                  </a:lnTo>
                  <a:cubicBezTo>
                    <a:pt x="10091" y="166902"/>
                    <a:pt x="12163" y="166967"/>
                    <a:pt x="13481" y="165706"/>
                  </a:cubicBezTo>
                  <a:cubicBezTo>
                    <a:pt x="13530" y="165659"/>
                    <a:pt x="13578" y="165610"/>
                    <a:pt x="13624" y="165560"/>
                  </a:cubicBezTo>
                  <a:lnTo>
                    <a:pt x="48061" y="134699"/>
                  </a:lnTo>
                  <a:lnTo>
                    <a:pt x="169714" y="25829"/>
                  </a:lnTo>
                  <a:cubicBezTo>
                    <a:pt x="170993" y="24664"/>
                    <a:pt x="172927" y="24664"/>
                    <a:pt x="174205" y="25829"/>
                  </a:cubicBezTo>
                  <a:lnTo>
                    <a:pt x="264509" y="106696"/>
                  </a:lnTo>
                  <a:cubicBezTo>
                    <a:pt x="265278" y="106149"/>
                    <a:pt x="266092" y="105671"/>
                    <a:pt x="266942" y="105267"/>
                  </a:cubicBezTo>
                  <a:cubicBezTo>
                    <a:pt x="261497" y="102730"/>
                    <a:pt x="257941" y="97264"/>
                    <a:pt x="257772" y="91170"/>
                  </a:cubicBezTo>
                  <a:close/>
                </a:path>
              </a:pathLst>
            </a:custGeom>
            <a:grpFill/>
            <a:ln w="9274" cap="flat">
              <a:noFill/>
              <a:prstDash val="solid"/>
              <a:miter/>
            </a:ln>
          </p:spPr>
          <p:txBody>
            <a:bodyPr rtlCol="0" anchor="ctr"/>
            <a:lstStyle/>
            <a:p>
              <a:endParaRPr lang="en-US"/>
            </a:p>
          </p:txBody>
        </p:sp>
        <p:sp>
          <p:nvSpPr>
            <p:cNvPr id="492" name="Freeform 491">
              <a:extLst>
                <a:ext uri="{FF2B5EF4-FFF2-40B4-BE49-F238E27FC236}">
                  <a16:creationId xmlns:a16="http://schemas.microsoft.com/office/drawing/2014/main" id="{4BCEE18D-350D-C34D-A900-9215C43476C3}"/>
                </a:ext>
              </a:extLst>
            </p:cNvPr>
            <p:cNvSpPr/>
            <p:nvPr/>
          </p:nvSpPr>
          <p:spPr>
            <a:xfrm>
              <a:off x="4689441" y="3411283"/>
              <a:ext cx="9357" cy="9525"/>
            </a:xfrm>
            <a:custGeom>
              <a:avLst/>
              <a:gdLst>
                <a:gd name="connsiteX0" fmla="*/ 0 w 9357"/>
                <a:gd name="connsiteY0" fmla="*/ 0 h 9525"/>
                <a:gd name="connsiteX1" fmla="*/ 0 w 9357"/>
                <a:gd name="connsiteY1" fmla="*/ 0 h 9525"/>
                <a:gd name="connsiteX2" fmla="*/ 0 w 9357"/>
                <a:gd name="connsiteY2" fmla="*/ 0 h 9525"/>
                <a:gd name="connsiteX3" fmla="*/ 0 w 9357"/>
                <a:gd name="connsiteY3" fmla="*/ 0 h 9525"/>
              </a:gdLst>
              <a:ahLst/>
              <a:cxnLst>
                <a:cxn ang="0">
                  <a:pos x="connsiteX0" y="connsiteY0"/>
                </a:cxn>
                <a:cxn ang="0">
                  <a:pos x="connsiteX1" y="connsiteY1"/>
                </a:cxn>
                <a:cxn ang="0">
                  <a:pos x="connsiteX2" y="connsiteY2"/>
                </a:cxn>
                <a:cxn ang="0">
                  <a:pos x="connsiteX3" y="connsiteY3"/>
                </a:cxn>
              </a:cxnLst>
              <a:rect l="l" t="t" r="r" b="b"/>
              <a:pathLst>
                <a:path w="9357" h="9525">
                  <a:moveTo>
                    <a:pt x="0" y="0"/>
                  </a:moveTo>
                  <a:lnTo>
                    <a:pt x="0" y="0"/>
                  </a:lnTo>
                  <a:lnTo>
                    <a:pt x="0" y="0"/>
                  </a:lnTo>
                  <a:lnTo>
                    <a:pt x="0" y="0"/>
                  </a:lnTo>
                  <a:close/>
                </a:path>
              </a:pathLst>
            </a:custGeom>
            <a:grpFill/>
            <a:ln w="9274" cap="flat">
              <a:noFill/>
              <a:prstDash val="solid"/>
              <a:miter/>
            </a:ln>
          </p:spPr>
          <p:txBody>
            <a:bodyPr rtlCol="0" anchor="ctr"/>
            <a:lstStyle/>
            <a:p>
              <a:endParaRPr lang="en-US"/>
            </a:p>
          </p:txBody>
        </p:sp>
      </p:grpSp>
      <p:grpSp>
        <p:nvGrpSpPr>
          <p:cNvPr id="493" name="Graphic 35">
            <a:extLst>
              <a:ext uri="{FF2B5EF4-FFF2-40B4-BE49-F238E27FC236}">
                <a16:creationId xmlns:a16="http://schemas.microsoft.com/office/drawing/2014/main" id="{F958BD1C-0F07-A647-BB31-E4D1A29D6818}"/>
              </a:ext>
            </a:extLst>
          </p:cNvPr>
          <p:cNvGrpSpPr/>
          <p:nvPr userDrawn="1"/>
        </p:nvGrpSpPr>
        <p:grpSpPr>
          <a:xfrm>
            <a:off x="533531" y="2432840"/>
            <a:ext cx="225555" cy="215865"/>
            <a:chOff x="4406848" y="3269927"/>
            <a:chExt cx="330234" cy="316049"/>
          </a:xfrm>
          <a:solidFill>
            <a:schemeClr val="accent1"/>
          </a:solidFill>
        </p:grpSpPr>
        <p:sp>
          <p:nvSpPr>
            <p:cNvPr id="494" name="Freeform 493">
              <a:extLst>
                <a:ext uri="{FF2B5EF4-FFF2-40B4-BE49-F238E27FC236}">
                  <a16:creationId xmlns:a16="http://schemas.microsoft.com/office/drawing/2014/main" id="{B6AFBF0D-856D-664B-8AAA-513B00A84C1B}"/>
                </a:ext>
              </a:extLst>
            </p:cNvPr>
            <p:cNvSpPr/>
            <p:nvPr/>
          </p:nvSpPr>
          <p:spPr>
            <a:xfrm>
              <a:off x="4506430" y="3548529"/>
              <a:ext cx="131138" cy="37447"/>
            </a:xfrm>
            <a:custGeom>
              <a:avLst/>
              <a:gdLst>
                <a:gd name="connsiteX0" fmla="*/ 16040 w 131138"/>
                <a:gd name="connsiteY0" fmla="*/ 0 h 37447"/>
                <a:gd name="connsiteX1" fmla="*/ 115100 w 131138"/>
                <a:gd name="connsiteY1" fmla="*/ 0 h 37447"/>
                <a:gd name="connsiteX2" fmla="*/ 117458 w 131138"/>
                <a:gd name="connsiteY2" fmla="*/ 1121 h 37447"/>
                <a:gd name="connsiteX3" fmla="*/ 130383 w 131138"/>
                <a:gd name="connsiteY3" fmla="*/ 16436 h 37447"/>
                <a:gd name="connsiteX4" fmla="*/ 131138 w 131138"/>
                <a:gd name="connsiteY4" fmla="*/ 18397 h 37447"/>
                <a:gd name="connsiteX5" fmla="*/ 131138 w 131138"/>
                <a:gd name="connsiteY5" fmla="*/ 34365 h 37447"/>
                <a:gd name="connsiteX6" fmla="*/ 128026 w 131138"/>
                <a:gd name="connsiteY6" fmla="*/ 37448 h 37447"/>
                <a:gd name="connsiteX7" fmla="*/ 127931 w 131138"/>
                <a:gd name="connsiteY7" fmla="*/ 37447 h 37447"/>
                <a:gd name="connsiteX8" fmla="*/ 3115 w 131138"/>
                <a:gd name="connsiteY8" fmla="*/ 37447 h 37447"/>
                <a:gd name="connsiteX9" fmla="*/ 2 w 131138"/>
                <a:gd name="connsiteY9" fmla="*/ 34365 h 37447"/>
                <a:gd name="connsiteX10" fmla="*/ 2 w 131138"/>
                <a:gd name="connsiteY10" fmla="*/ 17463 h 37447"/>
                <a:gd name="connsiteX11" fmla="*/ 851 w 131138"/>
                <a:gd name="connsiteY11" fmla="*/ 15408 h 37447"/>
                <a:gd name="connsiteX12" fmla="*/ 13681 w 131138"/>
                <a:gd name="connsiteY12" fmla="*/ 1027 h 37447"/>
                <a:gd name="connsiteX13" fmla="*/ 16040 w 131138"/>
                <a:gd name="connsiteY13" fmla="*/ 0 h 3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138" h="37447">
                  <a:moveTo>
                    <a:pt x="16040" y="0"/>
                  </a:moveTo>
                  <a:lnTo>
                    <a:pt x="115100" y="0"/>
                  </a:lnTo>
                  <a:cubicBezTo>
                    <a:pt x="116014" y="13"/>
                    <a:pt x="116877" y="423"/>
                    <a:pt x="117458" y="1121"/>
                  </a:cubicBezTo>
                  <a:lnTo>
                    <a:pt x="130383" y="16436"/>
                  </a:lnTo>
                  <a:cubicBezTo>
                    <a:pt x="130882" y="16968"/>
                    <a:pt x="131153" y="17671"/>
                    <a:pt x="131138" y="18397"/>
                  </a:cubicBezTo>
                  <a:lnTo>
                    <a:pt x="131138" y="34365"/>
                  </a:lnTo>
                  <a:cubicBezTo>
                    <a:pt x="131139" y="36067"/>
                    <a:pt x="129746" y="37447"/>
                    <a:pt x="128026" y="37448"/>
                  </a:cubicBezTo>
                  <a:cubicBezTo>
                    <a:pt x="127994" y="37448"/>
                    <a:pt x="127962" y="37447"/>
                    <a:pt x="127931" y="37447"/>
                  </a:cubicBezTo>
                  <a:lnTo>
                    <a:pt x="3115" y="37447"/>
                  </a:lnTo>
                  <a:cubicBezTo>
                    <a:pt x="1395" y="37447"/>
                    <a:pt x="2" y="36067"/>
                    <a:pt x="2" y="34365"/>
                  </a:cubicBezTo>
                  <a:lnTo>
                    <a:pt x="2" y="17463"/>
                  </a:lnTo>
                  <a:cubicBezTo>
                    <a:pt x="-25" y="16689"/>
                    <a:pt x="284" y="15942"/>
                    <a:pt x="851" y="15408"/>
                  </a:cubicBezTo>
                  <a:lnTo>
                    <a:pt x="13681" y="1027"/>
                  </a:lnTo>
                  <a:cubicBezTo>
                    <a:pt x="14281" y="364"/>
                    <a:pt x="15141" y="-11"/>
                    <a:pt x="16040" y="0"/>
                  </a:cubicBezTo>
                  <a:close/>
                </a:path>
              </a:pathLst>
            </a:custGeom>
            <a:grpFill/>
            <a:ln w="9253" cap="flat">
              <a:noFill/>
              <a:prstDash val="solid"/>
              <a:miter/>
            </a:ln>
          </p:spPr>
          <p:txBody>
            <a:bodyPr rtlCol="0" anchor="ctr"/>
            <a:lstStyle/>
            <a:p>
              <a:endParaRPr lang="en-US"/>
            </a:p>
          </p:txBody>
        </p:sp>
        <p:sp>
          <p:nvSpPr>
            <p:cNvPr id="495" name="Freeform 494">
              <a:extLst>
                <a:ext uri="{FF2B5EF4-FFF2-40B4-BE49-F238E27FC236}">
                  <a16:creationId xmlns:a16="http://schemas.microsoft.com/office/drawing/2014/main" id="{E5B0465A-5852-B140-BA6B-B57228AF6B51}"/>
                </a:ext>
              </a:extLst>
            </p:cNvPr>
            <p:cNvSpPr/>
            <p:nvPr/>
          </p:nvSpPr>
          <p:spPr>
            <a:xfrm>
              <a:off x="4557848" y="3407335"/>
              <a:ext cx="28302" cy="141194"/>
            </a:xfrm>
            <a:custGeom>
              <a:avLst/>
              <a:gdLst>
                <a:gd name="connsiteX0" fmla="*/ 0 w 28302"/>
                <a:gd name="connsiteY0" fmla="*/ 0 h 141194"/>
                <a:gd name="connsiteX1" fmla="*/ 28303 w 28302"/>
                <a:gd name="connsiteY1" fmla="*/ 0 h 141194"/>
                <a:gd name="connsiteX2" fmla="*/ 28303 w 28302"/>
                <a:gd name="connsiteY2" fmla="*/ 141194 h 141194"/>
                <a:gd name="connsiteX3" fmla="*/ 0 w 28302"/>
                <a:gd name="connsiteY3" fmla="*/ 141194 h 141194"/>
              </a:gdLst>
              <a:ahLst/>
              <a:cxnLst>
                <a:cxn ang="0">
                  <a:pos x="connsiteX0" y="connsiteY0"/>
                </a:cxn>
                <a:cxn ang="0">
                  <a:pos x="connsiteX1" y="connsiteY1"/>
                </a:cxn>
                <a:cxn ang="0">
                  <a:pos x="connsiteX2" y="connsiteY2"/>
                </a:cxn>
                <a:cxn ang="0">
                  <a:pos x="connsiteX3" y="connsiteY3"/>
                </a:cxn>
              </a:cxnLst>
              <a:rect l="l" t="t" r="r" b="b"/>
              <a:pathLst>
                <a:path w="28302" h="141194">
                  <a:moveTo>
                    <a:pt x="0" y="0"/>
                  </a:moveTo>
                  <a:lnTo>
                    <a:pt x="28303" y="0"/>
                  </a:lnTo>
                  <a:lnTo>
                    <a:pt x="28303" y="141194"/>
                  </a:lnTo>
                  <a:lnTo>
                    <a:pt x="0" y="141194"/>
                  </a:lnTo>
                  <a:close/>
                </a:path>
              </a:pathLst>
            </a:custGeom>
            <a:grpFill/>
            <a:ln w="9253" cap="flat">
              <a:noFill/>
              <a:prstDash val="solid"/>
              <a:miter/>
            </a:ln>
          </p:spPr>
          <p:txBody>
            <a:bodyPr rtlCol="0" anchor="ctr"/>
            <a:lstStyle/>
            <a:p>
              <a:endParaRPr lang="en-US"/>
            </a:p>
          </p:txBody>
        </p:sp>
        <p:sp>
          <p:nvSpPr>
            <p:cNvPr id="496" name="Freeform 495">
              <a:extLst>
                <a:ext uri="{FF2B5EF4-FFF2-40B4-BE49-F238E27FC236}">
                  <a16:creationId xmlns:a16="http://schemas.microsoft.com/office/drawing/2014/main" id="{6CBEB90E-5248-8841-91E5-F6A71FF822F8}"/>
                </a:ext>
              </a:extLst>
            </p:cNvPr>
            <p:cNvSpPr/>
            <p:nvPr/>
          </p:nvSpPr>
          <p:spPr>
            <a:xfrm>
              <a:off x="4406848" y="3270301"/>
              <a:ext cx="59290" cy="225509"/>
            </a:xfrm>
            <a:custGeom>
              <a:avLst/>
              <a:gdLst>
                <a:gd name="connsiteX0" fmla="*/ 53166 w 59290"/>
                <a:gd name="connsiteY0" fmla="*/ 223506 h 225509"/>
                <a:gd name="connsiteX1" fmla="*/ 43963 w 59290"/>
                <a:gd name="connsiteY1" fmla="*/ 223735 h 225509"/>
                <a:gd name="connsiteX2" fmla="*/ 43732 w 59290"/>
                <a:gd name="connsiteY2" fmla="*/ 223506 h 225509"/>
                <a:gd name="connsiteX3" fmla="*/ 43732 w 59290"/>
                <a:gd name="connsiteY3" fmla="*/ 2003 h 225509"/>
                <a:gd name="connsiteX4" fmla="*/ 52935 w 59290"/>
                <a:gd name="connsiteY4" fmla="*/ 1774 h 225509"/>
                <a:gd name="connsiteX5" fmla="*/ 53166 w 59290"/>
                <a:gd name="connsiteY5" fmla="*/ 2003 h 225509"/>
                <a:gd name="connsiteX6" fmla="*/ 57223 w 59290"/>
                <a:gd name="connsiteY6" fmla="*/ 6019 h 225509"/>
                <a:gd name="connsiteX7" fmla="*/ 57592 w 59290"/>
                <a:gd name="connsiteY7" fmla="*/ 14991 h 225509"/>
                <a:gd name="connsiteX8" fmla="*/ 57223 w 59290"/>
                <a:gd name="connsiteY8" fmla="*/ 15357 h 225509"/>
                <a:gd name="connsiteX9" fmla="*/ 57223 w 59290"/>
                <a:gd name="connsiteY9" fmla="*/ 211460 h 225509"/>
                <a:gd name="connsiteX10" fmla="*/ 57454 w 59290"/>
                <a:gd name="connsiteY10" fmla="*/ 220569 h 225509"/>
                <a:gd name="connsiteX11" fmla="*/ 57223 w 59290"/>
                <a:gd name="connsiteY11" fmla="*/ 220798 h 22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290" h="225509">
                  <a:moveTo>
                    <a:pt x="53166" y="223506"/>
                  </a:moveTo>
                  <a:cubicBezTo>
                    <a:pt x="50689" y="226085"/>
                    <a:pt x="46568" y="226187"/>
                    <a:pt x="43963" y="223735"/>
                  </a:cubicBezTo>
                  <a:cubicBezTo>
                    <a:pt x="43884" y="223660"/>
                    <a:pt x="43807" y="223584"/>
                    <a:pt x="43732" y="223506"/>
                  </a:cubicBezTo>
                  <a:cubicBezTo>
                    <a:pt x="-14577" y="160951"/>
                    <a:pt x="-14577" y="64559"/>
                    <a:pt x="43732" y="2003"/>
                  </a:cubicBezTo>
                  <a:cubicBezTo>
                    <a:pt x="46209" y="-576"/>
                    <a:pt x="50330" y="-678"/>
                    <a:pt x="52935" y="1774"/>
                  </a:cubicBezTo>
                  <a:cubicBezTo>
                    <a:pt x="53014" y="1849"/>
                    <a:pt x="53091" y="1925"/>
                    <a:pt x="53166" y="2003"/>
                  </a:cubicBezTo>
                  <a:lnTo>
                    <a:pt x="57223" y="6019"/>
                  </a:lnTo>
                  <a:cubicBezTo>
                    <a:pt x="59828" y="8395"/>
                    <a:pt x="59993" y="12413"/>
                    <a:pt x="57592" y="14991"/>
                  </a:cubicBezTo>
                  <a:cubicBezTo>
                    <a:pt x="57474" y="15118"/>
                    <a:pt x="57351" y="15240"/>
                    <a:pt x="57223" y="15357"/>
                  </a:cubicBezTo>
                  <a:cubicBezTo>
                    <a:pt x="5716" y="70784"/>
                    <a:pt x="5716" y="156033"/>
                    <a:pt x="57223" y="211460"/>
                  </a:cubicBezTo>
                  <a:cubicBezTo>
                    <a:pt x="59828" y="213912"/>
                    <a:pt x="59931" y="217990"/>
                    <a:pt x="57454" y="220569"/>
                  </a:cubicBezTo>
                  <a:cubicBezTo>
                    <a:pt x="57379" y="220647"/>
                    <a:pt x="57302" y="220724"/>
                    <a:pt x="57223" y="220798"/>
                  </a:cubicBezTo>
                  <a:close/>
                </a:path>
              </a:pathLst>
            </a:custGeom>
            <a:grpFill/>
            <a:ln w="9253" cap="flat">
              <a:noFill/>
              <a:prstDash val="solid"/>
              <a:miter/>
            </a:ln>
          </p:spPr>
          <p:txBody>
            <a:bodyPr rtlCol="0" anchor="ctr"/>
            <a:lstStyle/>
            <a:p>
              <a:endParaRPr lang="en-US"/>
            </a:p>
          </p:txBody>
        </p:sp>
        <p:sp>
          <p:nvSpPr>
            <p:cNvPr id="497" name="Freeform 496">
              <a:extLst>
                <a:ext uri="{FF2B5EF4-FFF2-40B4-BE49-F238E27FC236}">
                  <a16:creationId xmlns:a16="http://schemas.microsoft.com/office/drawing/2014/main" id="{05D82E48-9D67-4041-B652-095016249730}"/>
                </a:ext>
              </a:extLst>
            </p:cNvPr>
            <p:cNvSpPr/>
            <p:nvPr/>
          </p:nvSpPr>
          <p:spPr>
            <a:xfrm>
              <a:off x="4677860" y="3269927"/>
              <a:ext cx="59222" cy="225942"/>
            </a:xfrm>
            <a:custGeom>
              <a:avLst/>
              <a:gdLst>
                <a:gd name="connsiteX0" fmla="*/ 6124 w 59222"/>
                <a:gd name="connsiteY0" fmla="*/ 224440 h 225942"/>
                <a:gd name="connsiteX1" fmla="*/ 2067 w 59222"/>
                <a:gd name="connsiteY1" fmla="*/ 220331 h 225942"/>
                <a:gd name="connsiteX2" fmla="*/ 1698 w 59222"/>
                <a:gd name="connsiteY2" fmla="*/ 211358 h 225942"/>
                <a:gd name="connsiteX3" fmla="*/ 2067 w 59222"/>
                <a:gd name="connsiteY3" fmla="*/ 210993 h 225942"/>
                <a:gd name="connsiteX4" fmla="*/ 2067 w 59222"/>
                <a:gd name="connsiteY4" fmla="*/ 15357 h 225942"/>
                <a:gd name="connsiteX5" fmla="*/ 1698 w 59222"/>
                <a:gd name="connsiteY5" fmla="*/ 6384 h 225942"/>
                <a:gd name="connsiteX6" fmla="*/ 2067 w 59222"/>
                <a:gd name="connsiteY6" fmla="*/ 6019 h 225942"/>
                <a:gd name="connsiteX7" fmla="*/ 6124 w 59222"/>
                <a:gd name="connsiteY7" fmla="*/ 2003 h 225942"/>
                <a:gd name="connsiteX8" fmla="*/ 15327 w 59222"/>
                <a:gd name="connsiteY8" fmla="*/ 1774 h 225942"/>
                <a:gd name="connsiteX9" fmla="*/ 15558 w 59222"/>
                <a:gd name="connsiteY9" fmla="*/ 2003 h 225942"/>
                <a:gd name="connsiteX10" fmla="*/ 15558 w 59222"/>
                <a:gd name="connsiteY10" fmla="*/ 223506 h 225942"/>
                <a:gd name="connsiteX11" fmla="*/ 6133 w 59222"/>
                <a:gd name="connsiteY11" fmla="*/ 224447 h 225942"/>
                <a:gd name="connsiteX12" fmla="*/ 6124 w 59222"/>
                <a:gd name="connsiteY12" fmla="*/ 224440 h 22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222" h="225942">
                  <a:moveTo>
                    <a:pt x="6124" y="224440"/>
                  </a:moveTo>
                  <a:lnTo>
                    <a:pt x="2067" y="220331"/>
                  </a:lnTo>
                  <a:cubicBezTo>
                    <a:pt x="-538" y="217954"/>
                    <a:pt x="-703" y="213937"/>
                    <a:pt x="1698" y="211358"/>
                  </a:cubicBezTo>
                  <a:cubicBezTo>
                    <a:pt x="1816" y="211231"/>
                    <a:pt x="1939" y="211110"/>
                    <a:pt x="2067" y="210993"/>
                  </a:cubicBezTo>
                  <a:cubicBezTo>
                    <a:pt x="53286" y="155634"/>
                    <a:pt x="53286" y="70716"/>
                    <a:pt x="2067" y="15357"/>
                  </a:cubicBezTo>
                  <a:cubicBezTo>
                    <a:pt x="-538" y="12980"/>
                    <a:pt x="-703" y="8963"/>
                    <a:pt x="1698" y="6384"/>
                  </a:cubicBezTo>
                  <a:cubicBezTo>
                    <a:pt x="1816" y="6257"/>
                    <a:pt x="1939" y="6135"/>
                    <a:pt x="2067" y="6019"/>
                  </a:cubicBezTo>
                  <a:lnTo>
                    <a:pt x="6124" y="2003"/>
                  </a:lnTo>
                  <a:cubicBezTo>
                    <a:pt x="8602" y="-576"/>
                    <a:pt x="12722" y="-678"/>
                    <a:pt x="15327" y="1774"/>
                  </a:cubicBezTo>
                  <a:cubicBezTo>
                    <a:pt x="15406" y="1849"/>
                    <a:pt x="15483" y="1925"/>
                    <a:pt x="15558" y="2003"/>
                  </a:cubicBezTo>
                  <a:cubicBezTo>
                    <a:pt x="73777" y="64594"/>
                    <a:pt x="73777" y="160916"/>
                    <a:pt x="15558" y="223506"/>
                  </a:cubicBezTo>
                  <a:cubicBezTo>
                    <a:pt x="13218" y="226342"/>
                    <a:pt x="8999" y="226764"/>
                    <a:pt x="6133" y="224447"/>
                  </a:cubicBezTo>
                  <a:cubicBezTo>
                    <a:pt x="6130" y="224445"/>
                    <a:pt x="6127" y="224442"/>
                    <a:pt x="6124" y="224440"/>
                  </a:cubicBezTo>
                  <a:close/>
                </a:path>
              </a:pathLst>
            </a:custGeom>
            <a:grpFill/>
            <a:ln w="9253" cap="flat">
              <a:noFill/>
              <a:prstDash val="solid"/>
              <a:miter/>
            </a:ln>
          </p:spPr>
          <p:txBody>
            <a:bodyPr rtlCol="0" anchor="ctr"/>
            <a:lstStyle/>
            <a:p>
              <a:endParaRPr lang="en-US"/>
            </a:p>
          </p:txBody>
        </p:sp>
        <p:sp>
          <p:nvSpPr>
            <p:cNvPr id="498" name="Freeform 497">
              <a:extLst>
                <a:ext uri="{FF2B5EF4-FFF2-40B4-BE49-F238E27FC236}">
                  <a16:creationId xmlns:a16="http://schemas.microsoft.com/office/drawing/2014/main" id="{CD2ACD85-C7ED-7343-B6B1-AC43C287E62F}"/>
                </a:ext>
              </a:extLst>
            </p:cNvPr>
            <p:cNvSpPr/>
            <p:nvPr/>
          </p:nvSpPr>
          <p:spPr>
            <a:xfrm>
              <a:off x="4439632" y="3293366"/>
              <a:ext cx="49671" cy="179430"/>
            </a:xfrm>
            <a:custGeom>
              <a:avLst/>
              <a:gdLst>
                <a:gd name="connsiteX0" fmla="*/ 43591 w 49671"/>
                <a:gd name="connsiteY0" fmla="*/ 177469 h 179430"/>
                <a:gd name="connsiteX1" fmla="*/ 34252 w 49671"/>
                <a:gd name="connsiteY1" fmla="*/ 177563 h 179430"/>
                <a:gd name="connsiteX2" fmla="*/ 34157 w 49671"/>
                <a:gd name="connsiteY2" fmla="*/ 177469 h 179430"/>
                <a:gd name="connsiteX3" fmla="*/ 34157 w 49671"/>
                <a:gd name="connsiteY3" fmla="*/ 2003 h 179430"/>
                <a:gd name="connsiteX4" fmla="*/ 43360 w 49671"/>
                <a:gd name="connsiteY4" fmla="*/ 1774 h 179430"/>
                <a:gd name="connsiteX5" fmla="*/ 43591 w 49671"/>
                <a:gd name="connsiteY5" fmla="*/ 2003 h 179430"/>
                <a:gd name="connsiteX6" fmla="*/ 47648 w 49671"/>
                <a:gd name="connsiteY6" fmla="*/ 6019 h 179430"/>
                <a:gd name="connsiteX7" fmla="*/ 47879 w 49671"/>
                <a:gd name="connsiteY7" fmla="*/ 15128 h 179430"/>
                <a:gd name="connsiteX8" fmla="*/ 47648 w 49671"/>
                <a:gd name="connsiteY8" fmla="*/ 15357 h 179430"/>
                <a:gd name="connsiteX9" fmla="*/ 47648 w 49671"/>
                <a:gd name="connsiteY9" fmla="*/ 164769 h 179430"/>
                <a:gd name="connsiteX10" fmla="*/ 47743 w 49671"/>
                <a:gd name="connsiteY10" fmla="*/ 174012 h 179430"/>
                <a:gd name="connsiteX11" fmla="*/ 47648 w 49671"/>
                <a:gd name="connsiteY11" fmla="*/ 174107 h 17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671" h="179430">
                  <a:moveTo>
                    <a:pt x="43591" y="177469"/>
                  </a:moveTo>
                  <a:cubicBezTo>
                    <a:pt x="41039" y="180047"/>
                    <a:pt x="36857" y="180089"/>
                    <a:pt x="34252" y="177563"/>
                  </a:cubicBezTo>
                  <a:cubicBezTo>
                    <a:pt x="34220" y="177532"/>
                    <a:pt x="34188" y="177500"/>
                    <a:pt x="34157" y="177469"/>
                  </a:cubicBezTo>
                  <a:cubicBezTo>
                    <a:pt x="-11386" y="127666"/>
                    <a:pt x="-11386" y="51806"/>
                    <a:pt x="34157" y="2003"/>
                  </a:cubicBezTo>
                  <a:cubicBezTo>
                    <a:pt x="36634" y="-576"/>
                    <a:pt x="40755" y="-678"/>
                    <a:pt x="43360" y="1774"/>
                  </a:cubicBezTo>
                  <a:cubicBezTo>
                    <a:pt x="43439" y="1849"/>
                    <a:pt x="43516" y="1925"/>
                    <a:pt x="43591" y="2003"/>
                  </a:cubicBezTo>
                  <a:lnTo>
                    <a:pt x="47648" y="6019"/>
                  </a:lnTo>
                  <a:cubicBezTo>
                    <a:pt x="50253" y="8471"/>
                    <a:pt x="50357" y="12549"/>
                    <a:pt x="47879" y="15128"/>
                  </a:cubicBezTo>
                  <a:cubicBezTo>
                    <a:pt x="47804" y="15206"/>
                    <a:pt x="47727" y="15282"/>
                    <a:pt x="47648" y="15357"/>
                  </a:cubicBezTo>
                  <a:cubicBezTo>
                    <a:pt x="9210" y="57894"/>
                    <a:pt x="9210" y="122231"/>
                    <a:pt x="47648" y="164769"/>
                  </a:cubicBezTo>
                  <a:cubicBezTo>
                    <a:pt x="50253" y="167295"/>
                    <a:pt x="50296" y="171434"/>
                    <a:pt x="47743" y="174012"/>
                  </a:cubicBezTo>
                  <a:cubicBezTo>
                    <a:pt x="47712" y="174044"/>
                    <a:pt x="47680" y="174076"/>
                    <a:pt x="47648" y="174107"/>
                  </a:cubicBezTo>
                  <a:close/>
                </a:path>
              </a:pathLst>
            </a:custGeom>
            <a:grpFill/>
            <a:ln w="9253" cap="flat">
              <a:noFill/>
              <a:prstDash val="solid"/>
              <a:miter/>
            </a:ln>
          </p:spPr>
          <p:txBody>
            <a:bodyPr rtlCol="0" anchor="ctr"/>
            <a:lstStyle/>
            <a:p>
              <a:endParaRPr lang="en-US"/>
            </a:p>
          </p:txBody>
        </p:sp>
        <p:sp>
          <p:nvSpPr>
            <p:cNvPr id="499" name="Freeform 498">
              <a:extLst>
                <a:ext uri="{FF2B5EF4-FFF2-40B4-BE49-F238E27FC236}">
                  <a16:creationId xmlns:a16="http://schemas.microsoft.com/office/drawing/2014/main" id="{781B05A7-B396-9B49-9AD8-C4D17A5BB191}"/>
                </a:ext>
              </a:extLst>
            </p:cNvPr>
            <p:cNvSpPr/>
            <p:nvPr/>
          </p:nvSpPr>
          <p:spPr>
            <a:xfrm>
              <a:off x="4654696" y="3292806"/>
              <a:ext cx="49671" cy="179864"/>
            </a:xfrm>
            <a:custGeom>
              <a:avLst/>
              <a:gdLst>
                <a:gd name="connsiteX0" fmla="*/ 6080 w 49671"/>
                <a:gd name="connsiteY0" fmla="*/ 178122 h 179864"/>
                <a:gd name="connsiteX1" fmla="*/ 2024 w 49671"/>
                <a:gd name="connsiteY1" fmla="*/ 174107 h 179864"/>
                <a:gd name="connsiteX2" fmla="*/ 1928 w 49671"/>
                <a:gd name="connsiteY2" fmla="*/ 164863 h 179864"/>
                <a:gd name="connsiteX3" fmla="*/ 2024 w 49671"/>
                <a:gd name="connsiteY3" fmla="*/ 164769 h 179864"/>
                <a:gd name="connsiteX4" fmla="*/ 2024 w 49671"/>
                <a:gd name="connsiteY4" fmla="*/ 15357 h 179864"/>
                <a:gd name="connsiteX5" fmla="*/ 1793 w 49671"/>
                <a:gd name="connsiteY5" fmla="*/ 6247 h 179864"/>
                <a:gd name="connsiteX6" fmla="*/ 2024 w 49671"/>
                <a:gd name="connsiteY6" fmla="*/ 6019 h 179864"/>
                <a:gd name="connsiteX7" fmla="*/ 6080 w 49671"/>
                <a:gd name="connsiteY7" fmla="*/ 2003 h 179864"/>
                <a:gd name="connsiteX8" fmla="*/ 15284 w 49671"/>
                <a:gd name="connsiteY8" fmla="*/ 1774 h 179864"/>
                <a:gd name="connsiteX9" fmla="*/ 15515 w 49671"/>
                <a:gd name="connsiteY9" fmla="*/ 2003 h 179864"/>
                <a:gd name="connsiteX10" fmla="*/ 15515 w 49671"/>
                <a:gd name="connsiteY10" fmla="*/ 177469 h 179864"/>
                <a:gd name="connsiteX11" fmla="*/ 6500 w 49671"/>
                <a:gd name="connsiteY11" fmla="*/ 178483 h 179864"/>
                <a:gd name="connsiteX12" fmla="*/ 6080 w 49671"/>
                <a:gd name="connsiteY12" fmla="*/ 178122 h 179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671" h="179864">
                  <a:moveTo>
                    <a:pt x="6080" y="178122"/>
                  </a:moveTo>
                  <a:lnTo>
                    <a:pt x="2024" y="174107"/>
                  </a:lnTo>
                  <a:cubicBezTo>
                    <a:pt x="-582" y="171580"/>
                    <a:pt x="-624" y="167442"/>
                    <a:pt x="1928" y="164863"/>
                  </a:cubicBezTo>
                  <a:cubicBezTo>
                    <a:pt x="1960" y="164831"/>
                    <a:pt x="1992" y="164800"/>
                    <a:pt x="2024" y="164769"/>
                  </a:cubicBezTo>
                  <a:cubicBezTo>
                    <a:pt x="40462" y="122231"/>
                    <a:pt x="40462" y="57894"/>
                    <a:pt x="2024" y="15357"/>
                  </a:cubicBezTo>
                  <a:cubicBezTo>
                    <a:pt x="-582" y="12904"/>
                    <a:pt x="-685" y="8826"/>
                    <a:pt x="1793" y="6247"/>
                  </a:cubicBezTo>
                  <a:cubicBezTo>
                    <a:pt x="1868" y="6169"/>
                    <a:pt x="1945" y="6093"/>
                    <a:pt x="2024" y="6019"/>
                  </a:cubicBezTo>
                  <a:lnTo>
                    <a:pt x="6080" y="2003"/>
                  </a:lnTo>
                  <a:cubicBezTo>
                    <a:pt x="8558" y="-576"/>
                    <a:pt x="12678" y="-678"/>
                    <a:pt x="15284" y="1774"/>
                  </a:cubicBezTo>
                  <a:cubicBezTo>
                    <a:pt x="15363" y="1849"/>
                    <a:pt x="15440" y="1925"/>
                    <a:pt x="15515" y="2003"/>
                  </a:cubicBezTo>
                  <a:cubicBezTo>
                    <a:pt x="61057" y="51806"/>
                    <a:pt x="61057" y="127666"/>
                    <a:pt x="15515" y="177469"/>
                  </a:cubicBezTo>
                  <a:cubicBezTo>
                    <a:pt x="13309" y="180213"/>
                    <a:pt x="9273" y="180667"/>
                    <a:pt x="6500" y="178483"/>
                  </a:cubicBezTo>
                  <a:cubicBezTo>
                    <a:pt x="6355" y="178369"/>
                    <a:pt x="6215" y="178249"/>
                    <a:pt x="6080" y="178122"/>
                  </a:cubicBezTo>
                  <a:close/>
                </a:path>
              </a:pathLst>
            </a:custGeom>
            <a:grpFill/>
            <a:ln w="9253" cap="flat">
              <a:noFill/>
              <a:prstDash val="solid"/>
              <a:miter/>
            </a:ln>
          </p:spPr>
          <p:txBody>
            <a:bodyPr rtlCol="0" anchor="ctr"/>
            <a:lstStyle/>
            <a:p>
              <a:endParaRPr lang="en-US"/>
            </a:p>
          </p:txBody>
        </p:sp>
        <p:sp>
          <p:nvSpPr>
            <p:cNvPr id="500" name="Freeform 499">
              <a:extLst>
                <a:ext uri="{FF2B5EF4-FFF2-40B4-BE49-F238E27FC236}">
                  <a16:creationId xmlns:a16="http://schemas.microsoft.com/office/drawing/2014/main" id="{E328EAF4-B3D1-BC42-82D1-34D22C514983}"/>
                </a:ext>
              </a:extLst>
            </p:cNvPr>
            <p:cNvSpPr/>
            <p:nvPr/>
          </p:nvSpPr>
          <p:spPr>
            <a:xfrm>
              <a:off x="4472563" y="3316193"/>
              <a:ext cx="39906" cy="133445"/>
            </a:xfrm>
            <a:custGeom>
              <a:avLst/>
              <a:gdLst>
                <a:gd name="connsiteX0" fmla="*/ 33868 w 39906"/>
                <a:gd name="connsiteY0" fmla="*/ 131483 h 133445"/>
                <a:gd name="connsiteX1" fmla="*/ 24529 w 39906"/>
                <a:gd name="connsiteY1" fmla="*/ 131578 h 133445"/>
                <a:gd name="connsiteX2" fmla="*/ 24434 w 39906"/>
                <a:gd name="connsiteY2" fmla="*/ 131483 h 133445"/>
                <a:gd name="connsiteX3" fmla="*/ 24434 w 39906"/>
                <a:gd name="connsiteY3" fmla="*/ 1962 h 133445"/>
                <a:gd name="connsiteX4" fmla="*/ 33773 w 39906"/>
                <a:gd name="connsiteY4" fmla="*/ 1868 h 133445"/>
                <a:gd name="connsiteX5" fmla="*/ 33868 w 39906"/>
                <a:gd name="connsiteY5" fmla="*/ 1962 h 133445"/>
                <a:gd name="connsiteX6" fmla="*/ 37925 w 39906"/>
                <a:gd name="connsiteY6" fmla="*/ 5977 h 133445"/>
                <a:gd name="connsiteX7" fmla="*/ 38020 w 39906"/>
                <a:gd name="connsiteY7" fmla="*/ 15221 h 133445"/>
                <a:gd name="connsiteX8" fmla="*/ 37925 w 39906"/>
                <a:gd name="connsiteY8" fmla="*/ 15316 h 133445"/>
                <a:gd name="connsiteX9" fmla="*/ 37925 w 39906"/>
                <a:gd name="connsiteY9" fmla="*/ 119063 h 133445"/>
                <a:gd name="connsiteX10" fmla="*/ 37925 w 39906"/>
                <a:gd name="connsiteY10" fmla="*/ 128402 h 13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06" h="133445">
                  <a:moveTo>
                    <a:pt x="33868" y="131483"/>
                  </a:moveTo>
                  <a:cubicBezTo>
                    <a:pt x="31315" y="134062"/>
                    <a:pt x="27134" y="134104"/>
                    <a:pt x="24529" y="131578"/>
                  </a:cubicBezTo>
                  <a:cubicBezTo>
                    <a:pt x="24497" y="131547"/>
                    <a:pt x="24465" y="131515"/>
                    <a:pt x="24434" y="131483"/>
                  </a:cubicBezTo>
                  <a:cubicBezTo>
                    <a:pt x="-8145" y="94331"/>
                    <a:pt x="-8145" y="39115"/>
                    <a:pt x="24434" y="1962"/>
                  </a:cubicBezTo>
                  <a:cubicBezTo>
                    <a:pt x="26986" y="-617"/>
                    <a:pt x="31167" y="-659"/>
                    <a:pt x="33773" y="1868"/>
                  </a:cubicBezTo>
                  <a:cubicBezTo>
                    <a:pt x="33805" y="1899"/>
                    <a:pt x="33836" y="1930"/>
                    <a:pt x="33868" y="1962"/>
                  </a:cubicBezTo>
                  <a:lnTo>
                    <a:pt x="37925" y="5977"/>
                  </a:lnTo>
                  <a:cubicBezTo>
                    <a:pt x="40530" y="8504"/>
                    <a:pt x="40572" y="12643"/>
                    <a:pt x="38020" y="15221"/>
                  </a:cubicBezTo>
                  <a:cubicBezTo>
                    <a:pt x="37988" y="15253"/>
                    <a:pt x="37957" y="15285"/>
                    <a:pt x="37925" y="15316"/>
                  </a:cubicBezTo>
                  <a:cubicBezTo>
                    <a:pt x="12132" y="45187"/>
                    <a:pt x="12132" y="89193"/>
                    <a:pt x="37925" y="119063"/>
                  </a:cubicBezTo>
                  <a:cubicBezTo>
                    <a:pt x="40515" y="121648"/>
                    <a:pt x="40515" y="125817"/>
                    <a:pt x="37925" y="128402"/>
                  </a:cubicBezTo>
                  <a:close/>
                </a:path>
              </a:pathLst>
            </a:custGeom>
            <a:grpFill/>
            <a:ln w="9253" cap="flat">
              <a:noFill/>
              <a:prstDash val="solid"/>
              <a:miter/>
            </a:ln>
          </p:spPr>
          <p:txBody>
            <a:bodyPr rtlCol="0" anchor="ctr"/>
            <a:lstStyle/>
            <a:p>
              <a:endParaRPr lang="en-US"/>
            </a:p>
          </p:txBody>
        </p:sp>
        <p:sp>
          <p:nvSpPr>
            <p:cNvPr id="501" name="Freeform 500">
              <a:extLst>
                <a:ext uri="{FF2B5EF4-FFF2-40B4-BE49-F238E27FC236}">
                  <a16:creationId xmlns:a16="http://schemas.microsoft.com/office/drawing/2014/main" id="{25AA830C-2824-9046-9B8A-18A345183C08}"/>
                </a:ext>
              </a:extLst>
            </p:cNvPr>
            <p:cNvSpPr/>
            <p:nvPr/>
          </p:nvSpPr>
          <p:spPr>
            <a:xfrm>
              <a:off x="4631340" y="3315819"/>
              <a:ext cx="39906" cy="133584"/>
            </a:xfrm>
            <a:custGeom>
              <a:avLst/>
              <a:gdLst>
                <a:gd name="connsiteX0" fmla="*/ 6228 w 39906"/>
                <a:gd name="connsiteY0" fmla="*/ 131857 h 133584"/>
                <a:gd name="connsiteX1" fmla="*/ 1982 w 39906"/>
                <a:gd name="connsiteY1" fmla="*/ 128122 h 133584"/>
                <a:gd name="connsiteX2" fmla="*/ 1887 w 39906"/>
                <a:gd name="connsiteY2" fmla="*/ 118878 h 133584"/>
                <a:gd name="connsiteX3" fmla="*/ 1982 w 39906"/>
                <a:gd name="connsiteY3" fmla="*/ 118783 h 133584"/>
                <a:gd name="connsiteX4" fmla="*/ 1982 w 39906"/>
                <a:gd name="connsiteY4" fmla="*/ 15316 h 133584"/>
                <a:gd name="connsiteX5" fmla="*/ 1887 w 39906"/>
                <a:gd name="connsiteY5" fmla="*/ 6072 h 133584"/>
                <a:gd name="connsiteX6" fmla="*/ 1982 w 39906"/>
                <a:gd name="connsiteY6" fmla="*/ 5977 h 133584"/>
                <a:gd name="connsiteX7" fmla="*/ 6039 w 39906"/>
                <a:gd name="connsiteY7" fmla="*/ 1962 h 133584"/>
                <a:gd name="connsiteX8" fmla="*/ 15378 w 39906"/>
                <a:gd name="connsiteY8" fmla="*/ 1868 h 133584"/>
                <a:gd name="connsiteX9" fmla="*/ 15473 w 39906"/>
                <a:gd name="connsiteY9" fmla="*/ 1962 h 133584"/>
                <a:gd name="connsiteX10" fmla="*/ 15473 w 39906"/>
                <a:gd name="connsiteY10" fmla="*/ 131483 h 133584"/>
                <a:gd name="connsiteX11" fmla="*/ 6277 w 39906"/>
                <a:gd name="connsiteY11" fmla="*/ 131902 h 133584"/>
                <a:gd name="connsiteX12" fmla="*/ 6228 w 39906"/>
                <a:gd name="connsiteY12" fmla="*/ 131857 h 13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906" h="133584">
                  <a:moveTo>
                    <a:pt x="6228" y="131857"/>
                  </a:moveTo>
                  <a:lnTo>
                    <a:pt x="1982" y="128122"/>
                  </a:lnTo>
                  <a:cubicBezTo>
                    <a:pt x="-623" y="125595"/>
                    <a:pt x="-666" y="121456"/>
                    <a:pt x="1887" y="118878"/>
                  </a:cubicBezTo>
                  <a:cubicBezTo>
                    <a:pt x="1918" y="118846"/>
                    <a:pt x="1950" y="118814"/>
                    <a:pt x="1982" y="118783"/>
                  </a:cubicBezTo>
                  <a:cubicBezTo>
                    <a:pt x="27574" y="88946"/>
                    <a:pt x="27574" y="45153"/>
                    <a:pt x="1982" y="15316"/>
                  </a:cubicBezTo>
                  <a:cubicBezTo>
                    <a:pt x="-623" y="12789"/>
                    <a:pt x="-666" y="8650"/>
                    <a:pt x="1887" y="6072"/>
                  </a:cubicBezTo>
                  <a:cubicBezTo>
                    <a:pt x="1918" y="6040"/>
                    <a:pt x="1950" y="6009"/>
                    <a:pt x="1982" y="5977"/>
                  </a:cubicBezTo>
                  <a:lnTo>
                    <a:pt x="6039" y="1962"/>
                  </a:lnTo>
                  <a:cubicBezTo>
                    <a:pt x="8591" y="-617"/>
                    <a:pt x="12773" y="-659"/>
                    <a:pt x="15378" y="1868"/>
                  </a:cubicBezTo>
                  <a:cubicBezTo>
                    <a:pt x="15410" y="1899"/>
                    <a:pt x="15442" y="1930"/>
                    <a:pt x="15473" y="1962"/>
                  </a:cubicBezTo>
                  <a:cubicBezTo>
                    <a:pt x="48051" y="39115"/>
                    <a:pt x="48051" y="94331"/>
                    <a:pt x="15473" y="131483"/>
                  </a:cubicBezTo>
                  <a:cubicBezTo>
                    <a:pt x="13050" y="134113"/>
                    <a:pt x="8933" y="134300"/>
                    <a:pt x="6277" y="131902"/>
                  </a:cubicBezTo>
                  <a:cubicBezTo>
                    <a:pt x="6260" y="131887"/>
                    <a:pt x="6244" y="131872"/>
                    <a:pt x="6228" y="131857"/>
                  </a:cubicBezTo>
                  <a:close/>
                </a:path>
              </a:pathLst>
            </a:custGeom>
            <a:grpFill/>
            <a:ln w="9253" cap="flat">
              <a:noFill/>
              <a:prstDash val="solid"/>
              <a:miter/>
            </a:ln>
          </p:spPr>
          <p:txBody>
            <a:bodyPr rtlCol="0" anchor="ctr"/>
            <a:lstStyle/>
            <a:p>
              <a:endParaRPr lang="en-US"/>
            </a:p>
          </p:txBody>
        </p:sp>
        <p:sp>
          <p:nvSpPr>
            <p:cNvPr id="502" name="Freeform 501">
              <a:extLst>
                <a:ext uri="{FF2B5EF4-FFF2-40B4-BE49-F238E27FC236}">
                  <a16:creationId xmlns:a16="http://schemas.microsoft.com/office/drawing/2014/main" id="{D8519D05-6231-364C-A72F-62CC956F4E00}"/>
                </a:ext>
              </a:extLst>
            </p:cNvPr>
            <p:cNvSpPr/>
            <p:nvPr/>
          </p:nvSpPr>
          <p:spPr>
            <a:xfrm>
              <a:off x="4505480" y="3339508"/>
              <a:ext cx="30052" cy="87041"/>
            </a:xfrm>
            <a:custGeom>
              <a:avLst/>
              <a:gdLst>
                <a:gd name="connsiteX0" fmla="*/ 24065 w 30052"/>
                <a:gd name="connsiteY0" fmla="*/ 85383 h 87041"/>
                <a:gd name="connsiteX1" fmla="*/ 14741 w 30052"/>
                <a:gd name="connsiteY1" fmla="*/ 84855 h 87041"/>
                <a:gd name="connsiteX2" fmla="*/ 14631 w 30052"/>
                <a:gd name="connsiteY2" fmla="*/ 84729 h 87041"/>
                <a:gd name="connsiteX3" fmla="*/ 14631 w 30052"/>
                <a:gd name="connsiteY3" fmla="*/ 2273 h 87041"/>
                <a:gd name="connsiteX4" fmla="*/ 24065 w 30052"/>
                <a:gd name="connsiteY4" fmla="*/ 1619 h 87041"/>
                <a:gd name="connsiteX5" fmla="*/ 28122 w 30052"/>
                <a:gd name="connsiteY5" fmla="*/ 5634 h 87041"/>
                <a:gd name="connsiteX6" fmla="*/ 28782 w 30052"/>
                <a:gd name="connsiteY6" fmla="*/ 14039 h 87041"/>
                <a:gd name="connsiteX7" fmla="*/ 28782 w 30052"/>
                <a:gd name="connsiteY7" fmla="*/ 72963 h 87041"/>
                <a:gd name="connsiteX8" fmla="*/ 28122 w 30052"/>
                <a:gd name="connsiteY8" fmla="*/ 81368 h 8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52" h="87041">
                  <a:moveTo>
                    <a:pt x="24065" y="85383"/>
                  </a:moveTo>
                  <a:cubicBezTo>
                    <a:pt x="21343" y="87786"/>
                    <a:pt x="17168" y="87549"/>
                    <a:pt x="14741" y="84855"/>
                  </a:cubicBezTo>
                  <a:cubicBezTo>
                    <a:pt x="14703" y="84813"/>
                    <a:pt x="14667" y="84772"/>
                    <a:pt x="14631" y="84729"/>
                  </a:cubicBezTo>
                  <a:cubicBezTo>
                    <a:pt x="-4877" y="60635"/>
                    <a:pt x="-4877" y="26367"/>
                    <a:pt x="14631" y="2273"/>
                  </a:cubicBezTo>
                  <a:cubicBezTo>
                    <a:pt x="17056" y="-481"/>
                    <a:pt x="21275" y="-773"/>
                    <a:pt x="24065" y="1619"/>
                  </a:cubicBezTo>
                  <a:lnTo>
                    <a:pt x="28122" y="5634"/>
                  </a:lnTo>
                  <a:cubicBezTo>
                    <a:pt x="30419" y="7885"/>
                    <a:pt x="30701" y="11464"/>
                    <a:pt x="28782" y="14039"/>
                  </a:cubicBezTo>
                  <a:cubicBezTo>
                    <a:pt x="14929" y="31287"/>
                    <a:pt x="14929" y="55715"/>
                    <a:pt x="28782" y="72963"/>
                  </a:cubicBezTo>
                  <a:cubicBezTo>
                    <a:pt x="30701" y="75538"/>
                    <a:pt x="30419" y="79117"/>
                    <a:pt x="28122" y="81368"/>
                  </a:cubicBezTo>
                  <a:close/>
                </a:path>
              </a:pathLst>
            </a:custGeom>
            <a:grpFill/>
            <a:ln w="9253" cap="flat">
              <a:noFill/>
              <a:prstDash val="solid"/>
              <a:miter/>
            </a:ln>
          </p:spPr>
          <p:txBody>
            <a:bodyPr rtlCol="0" anchor="ctr"/>
            <a:lstStyle/>
            <a:p>
              <a:endParaRPr lang="en-US"/>
            </a:p>
          </p:txBody>
        </p:sp>
        <p:sp>
          <p:nvSpPr>
            <p:cNvPr id="503" name="Freeform 502">
              <a:extLst>
                <a:ext uri="{FF2B5EF4-FFF2-40B4-BE49-F238E27FC236}">
                  <a16:creationId xmlns:a16="http://schemas.microsoft.com/office/drawing/2014/main" id="{140ACD55-04F0-D142-B91C-8AC7A0593388}"/>
                </a:ext>
              </a:extLst>
            </p:cNvPr>
            <p:cNvSpPr/>
            <p:nvPr/>
          </p:nvSpPr>
          <p:spPr>
            <a:xfrm>
              <a:off x="4608445" y="3339508"/>
              <a:ext cx="30058" cy="87042"/>
            </a:xfrm>
            <a:custGeom>
              <a:avLst/>
              <a:gdLst>
                <a:gd name="connsiteX0" fmla="*/ 6009 w 30058"/>
                <a:gd name="connsiteY0" fmla="*/ 85383 h 87042"/>
                <a:gd name="connsiteX1" fmla="*/ 1952 w 30058"/>
                <a:gd name="connsiteY1" fmla="*/ 81368 h 87042"/>
                <a:gd name="connsiteX2" fmla="*/ 1292 w 30058"/>
                <a:gd name="connsiteY2" fmla="*/ 73056 h 87042"/>
                <a:gd name="connsiteX3" fmla="*/ 1292 w 30058"/>
                <a:gd name="connsiteY3" fmla="*/ 14039 h 87042"/>
                <a:gd name="connsiteX4" fmla="*/ 1952 w 30058"/>
                <a:gd name="connsiteY4" fmla="*/ 5634 h 87042"/>
                <a:gd name="connsiteX5" fmla="*/ 6009 w 30058"/>
                <a:gd name="connsiteY5" fmla="*/ 1619 h 87042"/>
                <a:gd name="connsiteX6" fmla="*/ 15443 w 30058"/>
                <a:gd name="connsiteY6" fmla="*/ 2273 h 87042"/>
                <a:gd name="connsiteX7" fmla="*/ 15443 w 30058"/>
                <a:gd name="connsiteY7" fmla="*/ 84823 h 87042"/>
                <a:gd name="connsiteX8" fmla="*/ 6009 w 30058"/>
                <a:gd name="connsiteY8" fmla="*/ 85383 h 8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58" h="87042">
                  <a:moveTo>
                    <a:pt x="6009" y="85383"/>
                  </a:moveTo>
                  <a:lnTo>
                    <a:pt x="1952" y="81368"/>
                  </a:lnTo>
                  <a:cubicBezTo>
                    <a:pt x="-372" y="79167"/>
                    <a:pt x="-657" y="75590"/>
                    <a:pt x="1292" y="73056"/>
                  </a:cubicBezTo>
                  <a:cubicBezTo>
                    <a:pt x="15125" y="55766"/>
                    <a:pt x="15125" y="31329"/>
                    <a:pt x="1292" y="14039"/>
                  </a:cubicBezTo>
                  <a:cubicBezTo>
                    <a:pt x="-627" y="11464"/>
                    <a:pt x="-346" y="7885"/>
                    <a:pt x="1952" y="5634"/>
                  </a:cubicBezTo>
                  <a:lnTo>
                    <a:pt x="6009" y="1619"/>
                  </a:lnTo>
                  <a:cubicBezTo>
                    <a:pt x="8798" y="-773"/>
                    <a:pt x="13017" y="-481"/>
                    <a:pt x="15443" y="2273"/>
                  </a:cubicBezTo>
                  <a:cubicBezTo>
                    <a:pt x="34930" y="26409"/>
                    <a:pt x="34930" y="60686"/>
                    <a:pt x="15443" y="84823"/>
                  </a:cubicBezTo>
                  <a:cubicBezTo>
                    <a:pt x="12990" y="87548"/>
                    <a:pt x="8773" y="87798"/>
                    <a:pt x="6009" y="85383"/>
                  </a:cubicBezTo>
                  <a:close/>
                </a:path>
              </a:pathLst>
            </a:custGeom>
            <a:grpFill/>
            <a:ln w="9253" cap="flat">
              <a:noFill/>
              <a:prstDash val="solid"/>
              <a:miter/>
            </a:ln>
          </p:spPr>
          <p:txBody>
            <a:bodyPr rtlCol="0" anchor="ctr"/>
            <a:lstStyle/>
            <a:p>
              <a:endParaRPr lang="en-US"/>
            </a:p>
          </p:txBody>
        </p:sp>
        <p:sp>
          <p:nvSpPr>
            <p:cNvPr id="504" name="Freeform 503">
              <a:extLst>
                <a:ext uri="{FF2B5EF4-FFF2-40B4-BE49-F238E27FC236}">
                  <a16:creationId xmlns:a16="http://schemas.microsoft.com/office/drawing/2014/main" id="{BE74BC01-F749-6345-AD33-4F3E636038B5}"/>
                </a:ext>
              </a:extLst>
            </p:cNvPr>
            <p:cNvSpPr/>
            <p:nvPr/>
          </p:nvSpPr>
          <p:spPr>
            <a:xfrm>
              <a:off x="4542376" y="3353733"/>
              <a:ext cx="59247" cy="58644"/>
            </a:xfrm>
            <a:custGeom>
              <a:avLst/>
              <a:gdLst>
                <a:gd name="connsiteX0" fmla="*/ 59247 w 59247"/>
                <a:gd name="connsiteY0" fmla="*/ 29322 h 58644"/>
                <a:gd name="connsiteX1" fmla="*/ 29624 w 59247"/>
                <a:gd name="connsiteY1" fmla="*/ 58644 h 58644"/>
                <a:gd name="connsiteX2" fmla="*/ 0 w 59247"/>
                <a:gd name="connsiteY2" fmla="*/ 29322 h 58644"/>
                <a:gd name="connsiteX3" fmla="*/ 29624 w 59247"/>
                <a:gd name="connsiteY3" fmla="*/ 0 h 58644"/>
                <a:gd name="connsiteX4" fmla="*/ 59247 w 59247"/>
                <a:gd name="connsiteY4" fmla="*/ 29322 h 58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47" h="58644">
                  <a:moveTo>
                    <a:pt x="59247" y="29322"/>
                  </a:moveTo>
                  <a:cubicBezTo>
                    <a:pt x="59247" y="45516"/>
                    <a:pt x="45984" y="58644"/>
                    <a:pt x="29624" y="58644"/>
                  </a:cubicBezTo>
                  <a:cubicBezTo>
                    <a:pt x="13263" y="58644"/>
                    <a:pt x="0" y="45516"/>
                    <a:pt x="0" y="29322"/>
                  </a:cubicBezTo>
                  <a:cubicBezTo>
                    <a:pt x="0" y="13128"/>
                    <a:pt x="13263" y="0"/>
                    <a:pt x="29624" y="0"/>
                  </a:cubicBezTo>
                  <a:cubicBezTo>
                    <a:pt x="45984" y="0"/>
                    <a:pt x="59247" y="13128"/>
                    <a:pt x="59247" y="29322"/>
                  </a:cubicBezTo>
                  <a:close/>
                </a:path>
              </a:pathLst>
            </a:custGeom>
            <a:grpFill/>
            <a:ln w="9253" cap="flat">
              <a:noFill/>
              <a:prstDash val="solid"/>
              <a:miter/>
            </a:ln>
          </p:spPr>
          <p:txBody>
            <a:bodyPr rtlCol="0" anchor="ctr"/>
            <a:lstStyle/>
            <a:p>
              <a:endParaRPr lang="en-US"/>
            </a:p>
          </p:txBody>
        </p:sp>
      </p:grpSp>
      <p:grpSp>
        <p:nvGrpSpPr>
          <p:cNvPr id="505" name="Graphic 49">
            <a:extLst>
              <a:ext uri="{FF2B5EF4-FFF2-40B4-BE49-F238E27FC236}">
                <a16:creationId xmlns:a16="http://schemas.microsoft.com/office/drawing/2014/main" id="{A1CBC58D-BD84-1244-B684-2CEDE0F04E96}"/>
              </a:ext>
            </a:extLst>
          </p:cNvPr>
          <p:cNvGrpSpPr/>
          <p:nvPr userDrawn="1"/>
        </p:nvGrpSpPr>
        <p:grpSpPr>
          <a:xfrm>
            <a:off x="547488" y="3005405"/>
            <a:ext cx="197641" cy="208183"/>
            <a:chOff x="4425950" y="3276600"/>
            <a:chExt cx="289367" cy="304800"/>
          </a:xfrm>
          <a:solidFill>
            <a:schemeClr val="accent1"/>
          </a:solidFill>
        </p:grpSpPr>
        <p:sp>
          <p:nvSpPr>
            <p:cNvPr id="506" name="Freeform 505">
              <a:extLst>
                <a:ext uri="{FF2B5EF4-FFF2-40B4-BE49-F238E27FC236}">
                  <a16:creationId xmlns:a16="http://schemas.microsoft.com/office/drawing/2014/main" id="{A8B3E0D3-FBA3-E043-87E0-D79CBC17FE2D}"/>
                </a:ext>
              </a:extLst>
            </p:cNvPr>
            <p:cNvSpPr/>
            <p:nvPr/>
          </p:nvSpPr>
          <p:spPr>
            <a:xfrm>
              <a:off x="4491555" y="3340608"/>
              <a:ext cx="157900" cy="177799"/>
            </a:xfrm>
            <a:custGeom>
              <a:avLst/>
              <a:gdLst>
                <a:gd name="connsiteX0" fmla="*/ 68760 w 157900"/>
                <a:gd name="connsiteY0" fmla="*/ 646 h 177799"/>
                <a:gd name="connsiteX1" fmla="*/ 352 w 157900"/>
                <a:gd name="connsiteY1" fmla="*/ 70934 h 177799"/>
                <a:gd name="connsiteX2" fmla="*/ 23909 w 157900"/>
                <a:gd name="connsiteY2" fmla="*/ 133372 h 177799"/>
                <a:gd name="connsiteX3" fmla="*/ 40964 w 157900"/>
                <a:gd name="connsiteY3" fmla="*/ 171611 h 177799"/>
                <a:gd name="connsiteX4" fmla="*/ 40964 w 157900"/>
                <a:gd name="connsiteY4" fmla="*/ 177799 h 177799"/>
                <a:gd name="connsiteX5" fmla="*/ 116910 w 157900"/>
                <a:gd name="connsiteY5" fmla="*/ 177799 h 177799"/>
                <a:gd name="connsiteX6" fmla="*/ 116910 w 157900"/>
                <a:gd name="connsiteY6" fmla="*/ 173643 h 177799"/>
                <a:gd name="connsiteX7" fmla="*/ 134907 w 157900"/>
                <a:gd name="connsiteY7" fmla="*/ 132541 h 177799"/>
                <a:gd name="connsiteX8" fmla="*/ 157898 w 157900"/>
                <a:gd name="connsiteY8" fmla="*/ 77862 h 177799"/>
                <a:gd name="connsiteX9" fmla="*/ 79408 w 157900"/>
                <a:gd name="connsiteY9" fmla="*/ 1 h 177799"/>
                <a:gd name="connsiteX10" fmla="*/ 68760 w 157900"/>
                <a:gd name="connsiteY10" fmla="*/ 646 h 177799"/>
                <a:gd name="connsiteX11" fmla="*/ 109183 w 157900"/>
                <a:gd name="connsiteY11" fmla="*/ 80263 h 177799"/>
                <a:gd name="connsiteX12" fmla="*/ 106168 w 157900"/>
                <a:gd name="connsiteY12" fmla="*/ 87652 h 177799"/>
                <a:gd name="connsiteX13" fmla="*/ 111162 w 157900"/>
                <a:gd name="connsiteY13" fmla="*/ 97812 h 177799"/>
                <a:gd name="connsiteX14" fmla="*/ 105132 w 157900"/>
                <a:gd name="connsiteY14" fmla="*/ 103723 h 177799"/>
                <a:gd name="connsiteX15" fmla="*/ 94578 w 157900"/>
                <a:gd name="connsiteY15" fmla="*/ 99013 h 177799"/>
                <a:gd name="connsiteX16" fmla="*/ 87134 w 157900"/>
                <a:gd name="connsiteY16" fmla="*/ 101969 h 177799"/>
                <a:gd name="connsiteX17" fmla="*/ 83271 w 157900"/>
                <a:gd name="connsiteY17" fmla="*/ 112683 h 177799"/>
                <a:gd name="connsiteX18" fmla="*/ 74979 w 157900"/>
                <a:gd name="connsiteY18" fmla="*/ 112683 h 177799"/>
                <a:gd name="connsiteX19" fmla="*/ 71116 w 157900"/>
                <a:gd name="connsiteY19" fmla="*/ 102246 h 177799"/>
                <a:gd name="connsiteX20" fmla="*/ 63672 w 157900"/>
                <a:gd name="connsiteY20" fmla="*/ 99198 h 177799"/>
                <a:gd name="connsiteX21" fmla="*/ 53213 w 157900"/>
                <a:gd name="connsiteY21" fmla="*/ 104185 h 177799"/>
                <a:gd name="connsiteX22" fmla="*/ 47465 w 157900"/>
                <a:gd name="connsiteY22" fmla="*/ 98089 h 177799"/>
                <a:gd name="connsiteX23" fmla="*/ 52459 w 157900"/>
                <a:gd name="connsiteY23" fmla="*/ 87837 h 177799"/>
                <a:gd name="connsiteX24" fmla="*/ 49350 w 157900"/>
                <a:gd name="connsiteY24" fmla="*/ 80540 h 177799"/>
                <a:gd name="connsiteX25" fmla="*/ 38043 w 157900"/>
                <a:gd name="connsiteY25" fmla="*/ 76753 h 177799"/>
                <a:gd name="connsiteX26" fmla="*/ 38043 w 157900"/>
                <a:gd name="connsiteY26" fmla="*/ 68441 h 177799"/>
                <a:gd name="connsiteX27" fmla="*/ 48973 w 157900"/>
                <a:gd name="connsiteY27" fmla="*/ 64654 h 177799"/>
                <a:gd name="connsiteX28" fmla="*/ 52082 w 157900"/>
                <a:gd name="connsiteY28" fmla="*/ 57265 h 177799"/>
                <a:gd name="connsiteX29" fmla="*/ 47465 w 157900"/>
                <a:gd name="connsiteY29" fmla="*/ 46827 h 177799"/>
                <a:gd name="connsiteX30" fmla="*/ 53402 w 157900"/>
                <a:gd name="connsiteY30" fmla="*/ 41009 h 177799"/>
                <a:gd name="connsiteX31" fmla="*/ 63861 w 157900"/>
                <a:gd name="connsiteY31" fmla="*/ 45812 h 177799"/>
                <a:gd name="connsiteX32" fmla="*/ 71304 w 157900"/>
                <a:gd name="connsiteY32" fmla="*/ 42764 h 177799"/>
                <a:gd name="connsiteX33" fmla="*/ 75168 w 157900"/>
                <a:gd name="connsiteY33" fmla="*/ 32049 h 177799"/>
                <a:gd name="connsiteX34" fmla="*/ 83554 w 157900"/>
                <a:gd name="connsiteY34" fmla="*/ 32049 h 177799"/>
                <a:gd name="connsiteX35" fmla="*/ 87417 w 157900"/>
                <a:gd name="connsiteY35" fmla="*/ 42764 h 177799"/>
                <a:gd name="connsiteX36" fmla="*/ 94861 w 157900"/>
                <a:gd name="connsiteY36" fmla="*/ 45719 h 177799"/>
                <a:gd name="connsiteX37" fmla="*/ 105320 w 157900"/>
                <a:gd name="connsiteY37" fmla="*/ 40824 h 177799"/>
                <a:gd name="connsiteX38" fmla="*/ 111350 w 157900"/>
                <a:gd name="connsiteY38" fmla="*/ 46643 h 177799"/>
                <a:gd name="connsiteX39" fmla="*/ 106451 w 157900"/>
                <a:gd name="connsiteY39" fmla="*/ 56895 h 177799"/>
                <a:gd name="connsiteX40" fmla="*/ 109560 w 157900"/>
                <a:gd name="connsiteY40" fmla="*/ 64284 h 177799"/>
                <a:gd name="connsiteX41" fmla="*/ 120490 w 157900"/>
                <a:gd name="connsiteY41" fmla="*/ 68071 h 177799"/>
                <a:gd name="connsiteX42" fmla="*/ 120490 w 157900"/>
                <a:gd name="connsiteY42" fmla="*/ 76291 h 17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7900" h="177799">
                  <a:moveTo>
                    <a:pt x="68760" y="646"/>
                  </a:moveTo>
                  <a:cubicBezTo>
                    <a:pt x="31964" y="5451"/>
                    <a:pt x="3518" y="34679"/>
                    <a:pt x="352" y="70934"/>
                  </a:cubicBezTo>
                  <a:cubicBezTo>
                    <a:pt x="-1905" y="94177"/>
                    <a:pt x="6767" y="117162"/>
                    <a:pt x="23909" y="133372"/>
                  </a:cubicBezTo>
                  <a:cubicBezTo>
                    <a:pt x="34660" y="143316"/>
                    <a:pt x="40818" y="157122"/>
                    <a:pt x="40964" y="171611"/>
                  </a:cubicBezTo>
                  <a:lnTo>
                    <a:pt x="40964" y="177799"/>
                  </a:lnTo>
                  <a:lnTo>
                    <a:pt x="116910" y="177799"/>
                  </a:lnTo>
                  <a:lnTo>
                    <a:pt x="116910" y="173643"/>
                  </a:lnTo>
                  <a:cubicBezTo>
                    <a:pt x="117041" y="158130"/>
                    <a:pt x="123526" y="143320"/>
                    <a:pt x="134907" y="132541"/>
                  </a:cubicBezTo>
                  <a:cubicBezTo>
                    <a:pt x="149777" y="118098"/>
                    <a:pt x="158068" y="98381"/>
                    <a:pt x="157898" y="77862"/>
                  </a:cubicBezTo>
                  <a:cubicBezTo>
                    <a:pt x="158158" y="35115"/>
                    <a:pt x="123017" y="256"/>
                    <a:pt x="79408" y="1"/>
                  </a:cubicBezTo>
                  <a:cubicBezTo>
                    <a:pt x="75848" y="-19"/>
                    <a:pt x="72291" y="196"/>
                    <a:pt x="68760" y="646"/>
                  </a:cubicBezTo>
                  <a:close/>
                  <a:moveTo>
                    <a:pt x="109183" y="80263"/>
                  </a:moveTo>
                  <a:cubicBezTo>
                    <a:pt x="108516" y="82846"/>
                    <a:pt x="107502" y="85331"/>
                    <a:pt x="106168" y="87652"/>
                  </a:cubicBezTo>
                  <a:lnTo>
                    <a:pt x="111162" y="97812"/>
                  </a:lnTo>
                  <a:lnTo>
                    <a:pt x="105132" y="103723"/>
                  </a:lnTo>
                  <a:lnTo>
                    <a:pt x="94578" y="99013"/>
                  </a:lnTo>
                  <a:cubicBezTo>
                    <a:pt x="92253" y="100340"/>
                    <a:pt x="89747" y="101336"/>
                    <a:pt x="87134" y="101969"/>
                  </a:cubicBezTo>
                  <a:lnTo>
                    <a:pt x="83271" y="112683"/>
                  </a:lnTo>
                  <a:lnTo>
                    <a:pt x="74979" y="112683"/>
                  </a:lnTo>
                  <a:lnTo>
                    <a:pt x="71116" y="102246"/>
                  </a:lnTo>
                  <a:cubicBezTo>
                    <a:pt x="68507" y="101559"/>
                    <a:pt x="66004" y="100534"/>
                    <a:pt x="63672" y="99198"/>
                  </a:cubicBezTo>
                  <a:lnTo>
                    <a:pt x="53213" y="104185"/>
                  </a:lnTo>
                  <a:lnTo>
                    <a:pt x="47465" y="98089"/>
                  </a:lnTo>
                  <a:lnTo>
                    <a:pt x="52459" y="87837"/>
                  </a:lnTo>
                  <a:cubicBezTo>
                    <a:pt x="51041" y="85579"/>
                    <a:pt x="49991" y="83117"/>
                    <a:pt x="49350" y="80540"/>
                  </a:cubicBezTo>
                  <a:lnTo>
                    <a:pt x="38043" y="76753"/>
                  </a:lnTo>
                  <a:lnTo>
                    <a:pt x="38043" y="68441"/>
                  </a:lnTo>
                  <a:lnTo>
                    <a:pt x="48973" y="64654"/>
                  </a:lnTo>
                  <a:cubicBezTo>
                    <a:pt x="49614" y="62048"/>
                    <a:pt x="50663" y="59555"/>
                    <a:pt x="52082" y="57265"/>
                  </a:cubicBezTo>
                  <a:lnTo>
                    <a:pt x="47465" y="46827"/>
                  </a:lnTo>
                  <a:lnTo>
                    <a:pt x="53402" y="41009"/>
                  </a:lnTo>
                  <a:lnTo>
                    <a:pt x="63861" y="45812"/>
                  </a:lnTo>
                  <a:cubicBezTo>
                    <a:pt x="66212" y="44514"/>
                    <a:pt x="68710" y="43491"/>
                    <a:pt x="71304" y="42764"/>
                  </a:cubicBezTo>
                  <a:lnTo>
                    <a:pt x="75168" y="32049"/>
                  </a:lnTo>
                  <a:lnTo>
                    <a:pt x="83554" y="32049"/>
                  </a:lnTo>
                  <a:lnTo>
                    <a:pt x="87417" y="42764"/>
                  </a:lnTo>
                  <a:cubicBezTo>
                    <a:pt x="90029" y="43396"/>
                    <a:pt x="92536" y="44392"/>
                    <a:pt x="94861" y="45719"/>
                  </a:cubicBezTo>
                  <a:lnTo>
                    <a:pt x="105320" y="40824"/>
                  </a:lnTo>
                  <a:lnTo>
                    <a:pt x="111350" y="46643"/>
                  </a:lnTo>
                  <a:lnTo>
                    <a:pt x="106451" y="56895"/>
                  </a:lnTo>
                  <a:cubicBezTo>
                    <a:pt x="107775" y="59232"/>
                    <a:pt x="108819" y="61712"/>
                    <a:pt x="109560" y="64284"/>
                  </a:cubicBezTo>
                  <a:lnTo>
                    <a:pt x="120490" y="68071"/>
                  </a:lnTo>
                  <a:lnTo>
                    <a:pt x="120490" y="76291"/>
                  </a:lnTo>
                  <a:close/>
                </a:path>
              </a:pathLst>
            </a:custGeom>
            <a:grpFill/>
            <a:ln w="9218" cap="flat">
              <a:noFill/>
              <a:prstDash val="solid"/>
              <a:miter/>
            </a:ln>
          </p:spPr>
          <p:txBody>
            <a:bodyPr rtlCol="0" anchor="ctr"/>
            <a:lstStyle/>
            <a:p>
              <a:endParaRPr lang="en-US"/>
            </a:p>
          </p:txBody>
        </p:sp>
        <p:sp>
          <p:nvSpPr>
            <p:cNvPr id="507" name="Freeform 506">
              <a:extLst>
                <a:ext uri="{FF2B5EF4-FFF2-40B4-BE49-F238E27FC236}">
                  <a16:creationId xmlns:a16="http://schemas.microsoft.com/office/drawing/2014/main" id="{133A5461-87A6-3841-8987-ECE85F03D91F}"/>
                </a:ext>
              </a:extLst>
            </p:cNvPr>
            <p:cNvSpPr/>
            <p:nvPr/>
          </p:nvSpPr>
          <p:spPr>
            <a:xfrm>
              <a:off x="4555039" y="3397873"/>
              <a:ext cx="31094" cy="30480"/>
            </a:xfrm>
            <a:custGeom>
              <a:avLst/>
              <a:gdLst>
                <a:gd name="connsiteX0" fmla="*/ 15641 w 31094"/>
                <a:gd name="connsiteY0" fmla="*/ 0 h 30480"/>
                <a:gd name="connsiteX1" fmla="*/ 0 w 31094"/>
                <a:gd name="connsiteY1" fmla="*/ 15148 h 30480"/>
                <a:gd name="connsiteX2" fmla="*/ 15453 w 31094"/>
                <a:gd name="connsiteY2" fmla="*/ 30480 h 30480"/>
                <a:gd name="connsiteX3" fmla="*/ 31094 w 31094"/>
                <a:gd name="connsiteY3" fmla="*/ 15332 h 30480"/>
                <a:gd name="connsiteX4" fmla="*/ 31095 w 31094"/>
                <a:gd name="connsiteY4" fmla="*/ 15240 h 30480"/>
                <a:gd name="connsiteX5" fmla="*/ 15641 w 31094"/>
                <a:gd name="connsiteY5" fmla="*/ 0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94" h="30480">
                  <a:moveTo>
                    <a:pt x="15641" y="0"/>
                  </a:moveTo>
                  <a:cubicBezTo>
                    <a:pt x="7055" y="-51"/>
                    <a:pt x="52" y="6731"/>
                    <a:pt x="0" y="15148"/>
                  </a:cubicBezTo>
                  <a:cubicBezTo>
                    <a:pt x="-52" y="23564"/>
                    <a:pt x="6867" y="30429"/>
                    <a:pt x="15453" y="30480"/>
                  </a:cubicBezTo>
                  <a:cubicBezTo>
                    <a:pt x="24039" y="30531"/>
                    <a:pt x="31042" y="23749"/>
                    <a:pt x="31094" y="15332"/>
                  </a:cubicBezTo>
                  <a:cubicBezTo>
                    <a:pt x="31094" y="15302"/>
                    <a:pt x="31095" y="15271"/>
                    <a:pt x="31095" y="15240"/>
                  </a:cubicBezTo>
                  <a:cubicBezTo>
                    <a:pt x="31095" y="6859"/>
                    <a:pt x="24191" y="51"/>
                    <a:pt x="15641" y="0"/>
                  </a:cubicBezTo>
                  <a:close/>
                </a:path>
              </a:pathLst>
            </a:custGeom>
            <a:grpFill/>
            <a:ln w="9218" cap="flat">
              <a:noFill/>
              <a:prstDash val="solid"/>
              <a:miter/>
            </a:ln>
          </p:spPr>
          <p:txBody>
            <a:bodyPr rtlCol="0" anchor="ctr"/>
            <a:lstStyle/>
            <a:p>
              <a:endParaRPr lang="en-US"/>
            </a:p>
          </p:txBody>
        </p:sp>
        <p:sp>
          <p:nvSpPr>
            <p:cNvPr id="508" name="Freeform 507">
              <a:extLst>
                <a:ext uri="{FF2B5EF4-FFF2-40B4-BE49-F238E27FC236}">
                  <a16:creationId xmlns:a16="http://schemas.microsoft.com/office/drawing/2014/main" id="{0F7C552F-00EA-FA41-801E-76A9578EE191}"/>
                </a:ext>
              </a:extLst>
            </p:cNvPr>
            <p:cNvSpPr/>
            <p:nvPr/>
          </p:nvSpPr>
          <p:spPr>
            <a:xfrm>
              <a:off x="4425950" y="3406925"/>
              <a:ext cx="43815" cy="23090"/>
            </a:xfrm>
            <a:custGeom>
              <a:avLst/>
              <a:gdLst>
                <a:gd name="connsiteX0" fmla="*/ 40423 w 43815"/>
                <a:gd name="connsiteY0" fmla="*/ 0 h 23090"/>
                <a:gd name="connsiteX1" fmla="*/ 43815 w 43815"/>
                <a:gd name="connsiteY1" fmla="*/ 0 h 23090"/>
                <a:gd name="connsiteX2" fmla="*/ 43815 w 43815"/>
                <a:gd name="connsiteY2" fmla="*/ 23091 h 23090"/>
                <a:gd name="connsiteX3" fmla="*/ 40423 w 43815"/>
                <a:gd name="connsiteY3" fmla="*/ 23091 h 23090"/>
                <a:gd name="connsiteX4" fmla="*/ 3392 w 43815"/>
                <a:gd name="connsiteY4" fmla="*/ 23091 h 23090"/>
                <a:gd name="connsiteX5" fmla="*/ 3392 w 43815"/>
                <a:gd name="connsiteY5" fmla="*/ 0 h 23090"/>
                <a:gd name="connsiteX6" fmla="*/ 0 w 43815"/>
                <a:gd name="connsiteY6" fmla="*/ 0 h 23090"/>
                <a:gd name="connsiteX7" fmla="*/ 3392 w 43815"/>
                <a:gd name="connsiteY7" fmla="*/ 0 h 2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 h="23090">
                  <a:moveTo>
                    <a:pt x="40423" y="0"/>
                  </a:moveTo>
                  <a:cubicBezTo>
                    <a:pt x="42296" y="0"/>
                    <a:pt x="43815" y="0"/>
                    <a:pt x="43815" y="0"/>
                  </a:cubicBezTo>
                  <a:lnTo>
                    <a:pt x="43815" y="23091"/>
                  </a:lnTo>
                  <a:cubicBezTo>
                    <a:pt x="43815" y="23091"/>
                    <a:pt x="42296" y="23091"/>
                    <a:pt x="40423" y="23091"/>
                  </a:cubicBezTo>
                  <a:lnTo>
                    <a:pt x="3392" y="23091"/>
                  </a:lnTo>
                  <a:lnTo>
                    <a:pt x="3392" y="0"/>
                  </a:lnTo>
                  <a:cubicBezTo>
                    <a:pt x="1519" y="0"/>
                    <a:pt x="0" y="0"/>
                    <a:pt x="0" y="0"/>
                  </a:cubicBezTo>
                  <a:cubicBezTo>
                    <a:pt x="0" y="0"/>
                    <a:pt x="1519" y="0"/>
                    <a:pt x="3392" y="0"/>
                  </a:cubicBezTo>
                  <a:close/>
                </a:path>
              </a:pathLst>
            </a:custGeom>
            <a:grpFill/>
            <a:ln w="9218" cap="flat">
              <a:noFill/>
              <a:prstDash val="solid"/>
              <a:miter/>
            </a:ln>
          </p:spPr>
          <p:txBody>
            <a:bodyPr rtlCol="0" anchor="ctr"/>
            <a:lstStyle/>
            <a:p>
              <a:endParaRPr lang="en-US"/>
            </a:p>
          </p:txBody>
        </p:sp>
        <p:sp>
          <p:nvSpPr>
            <p:cNvPr id="509" name="Freeform 508">
              <a:extLst>
                <a:ext uri="{FF2B5EF4-FFF2-40B4-BE49-F238E27FC236}">
                  <a16:creationId xmlns:a16="http://schemas.microsoft.com/office/drawing/2014/main" id="{2331799A-6FC0-854F-94A5-02ED7A30E782}"/>
                </a:ext>
              </a:extLst>
            </p:cNvPr>
            <p:cNvSpPr/>
            <p:nvPr/>
          </p:nvSpPr>
          <p:spPr>
            <a:xfrm>
              <a:off x="4671502" y="3406925"/>
              <a:ext cx="43815" cy="23090"/>
            </a:xfrm>
            <a:custGeom>
              <a:avLst/>
              <a:gdLst>
                <a:gd name="connsiteX0" fmla="*/ 40423 w 43815"/>
                <a:gd name="connsiteY0" fmla="*/ 0 h 23090"/>
                <a:gd name="connsiteX1" fmla="*/ 43815 w 43815"/>
                <a:gd name="connsiteY1" fmla="*/ 0 h 23090"/>
                <a:gd name="connsiteX2" fmla="*/ 43815 w 43815"/>
                <a:gd name="connsiteY2" fmla="*/ 23091 h 23090"/>
                <a:gd name="connsiteX3" fmla="*/ 40423 w 43815"/>
                <a:gd name="connsiteY3" fmla="*/ 23091 h 23090"/>
                <a:gd name="connsiteX4" fmla="*/ 3392 w 43815"/>
                <a:gd name="connsiteY4" fmla="*/ 23091 h 23090"/>
                <a:gd name="connsiteX5" fmla="*/ 3392 w 43815"/>
                <a:gd name="connsiteY5" fmla="*/ 0 h 23090"/>
                <a:gd name="connsiteX6" fmla="*/ 0 w 43815"/>
                <a:gd name="connsiteY6" fmla="*/ 0 h 23090"/>
                <a:gd name="connsiteX7" fmla="*/ 3392 w 43815"/>
                <a:gd name="connsiteY7" fmla="*/ 0 h 2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 h="23090">
                  <a:moveTo>
                    <a:pt x="40423" y="0"/>
                  </a:moveTo>
                  <a:cubicBezTo>
                    <a:pt x="42296" y="0"/>
                    <a:pt x="43815" y="0"/>
                    <a:pt x="43815" y="0"/>
                  </a:cubicBezTo>
                  <a:lnTo>
                    <a:pt x="43815" y="23091"/>
                  </a:lnTo>
                  <a:cubicBezTo>
                    <a:pt x="43815" y="23091"/>
                    <a:pt x="42296" y="23091"/>
                    <a:pt x="40423" y="23091"/>
                  </a:cubicBezTo>
                  <a:lnTo>
                    <a:pt x="3392" y="23091"/>
                  </a:lnTo>
                  <a:lnTo>
                    <a:pt x="3392" y="0"/>
                  </a:lnTo>
                  <a:cubicBezTo>
                    <a:pt x="1519" y="0"/>
                    <a:pt x="0" y="0"/>
                    <a:pt x="0" y="0"/>
                  </a:cubicBezTo>
                  <a:cubicBezTo>
                    <a:pt x="0" y="0"/>
                    <a:pt x="1519" y="0"/>
                    <a:pt x="3392" y="0"/>
                  </a:cubicBezTo>
                  <a:close/>
                </a:path>
              </a:pathLst>
            </a:custGeom>
            <a:grpFill/>
            <a:ln w="9218" cap="flat">
              <a:noFill/>
              <a:prstDash val="solid"/>
              <a:miter/>
            </a:ln>
          </p:spPr>
          <p:txBody>
            <a:bodyPr rtlCol="0" anchor="ctr"/>
            <a:lstStyle/>
            <a:p>
              <a:endParaRPr lang="en-US"/>
            </a:p>
          </p:txBody>
        </p:sp>
        <p:sp>
          <p:nvSpPr>
            <p:cNvPr id="510" name="Freeform 509">
              <a:extLst>
                <a:ext uri="{FF2B5EF4-FFF2-40B4-BE49-F238E27FC236}">
                  <a16:creationId xmlns:a16="http://schemas.microsoft.com/office/drawing/2014/main" id="{104EEFE0-0F20-014F-BE8A-517CBE962056}"/>
                </a:ext>
              </a:extLst>
            </p:cNvPr>
            <p:cNvSpPr/>
            <p:nvPr/>
          </p:nvSpPr>
          <p:spPr>
            <a:xfrm rot="-1800000">
              <a:off x="4442430" y="3467076"/>
              <a:ext cx="43815" cy="23090"/>
            </a:xfrm>
            <a:custGeom>
              <a:avLst/>
              <a:gdLst>
                <a:gd name="connsiteX0" fmla="*/ 40423 w 43815"/>
                <a:gd name="connsiteY0" fmla="*/ 0 h 23090"/>
                <a:gd name="connsiteX1" fmla="*/ 43815 w 43815"/>
                <a:gd name="connsiteY1" fmla="*/ 0 h 23090"/>
                <a:gd name="connsiteX2" fmla="*/ 43815 w 43815"/>
                <a:gd name="connsiteY2" fmla="*/ 23091 h 23090"/>
                <a:gd name="connsiteX3" fmla="*/ 40423 w 43815"/>
                <a:gd name="connsiteY3" fmla="*/ 23091 h 23090"/>
                <a:gd name="connsiteX4" fmla="*/ 3392 w 43815"/>
                <a:gd name="connsiteY4" fmla="*/ 23091 h 23090"/>
                <a:gd name="connsiteX5" fmla="*/ 3392 w 43815"/>
                <a:gd name="connsiteY5" fmla="*/ 0 h 23090"/>
                <a:gd name="connsiteX6" fmla="*/ 0 w 43815"/>
                <a:gd name="connsiteY6" fmla="*/ 0 h 23090"/>
                <a:gd name="connsiteX7" fmla="*/ 3392 w 43815"/>
                <a:gd name="connsiteY7" fmla="*/ 0 h 2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 h="23090">
                  <a:moveTo>
                    <a:pt x="40423" y="0"/>
                  </a:moveTo>
                  <a:cubicBezTo>
                    <a:pt x="42296" y="0"/>
                    <a:pt x="43815" y="0"/>
                    <a:pt x="43815" y="0"/>
                  </a:cubicBezTo>
                  <a:lnTo>
                    <a:pt x="43815" y="23091"/>
                  </a:lnTo>
                  <a:cubicBezTo>
                    <a:pt x="43815" y="23091"/>
                    <a:pt x="42296" y="23091"/>
                    <a:pt x="40423" y="23091"/>
                  </a:cubicBezTo>
                  <a:lnTo>
                    <a:pt x="3392" y="23091"/>
                  </a:lnTo>
                  <a:lnTo>
                    <a:pt x="3392" y="0"/>
                  </a:lnTo>
                  <a:cubicBezTo>
                    <a:pt x="1519" y="0"/>
                    <a:pt x="0" y="0"/>
                    <a:pt x="0" y="0"/>
                  </a:cubicBezTo>
                  <a:cubicBezTo>
                    <a:pt x="0" y="0"/>
                    <a:pt x="1519" y="0"/>
                    <a:pt x="3392" y="0"/>
                  </a:cubicBezTo>
                  <a:close/>
                </a:path>
              </a:pathLst>
            </a:custGeom>
            <a:grpFill/>
            <a:ln w="9218" cap="flat">
              <a:noFill/>
              <a:prstDash val="solid"/>
              <a:miter/>
            </a:ln>
          </p:spPr>
          <p:txBody>
            <a:bodyPr rtlCol="0" anchor="ctr"/>
            <a:lstStyle/>
            <a:p>
              <a:endParaRPr lang="en-US"/>
            </a:p>
          </p:txBody>
        </p:sp>
        <p:sp>
          <p:nvSpPr>
            <p:cNvPr id="511" name="Freeform 510">
              <a:extLst>
                <a:ext uri="{FF2B5EF4-FFF2-40B4-BE49-F238E27FC236}">
                  <a16:creationId xmlns:a16="http://schemas.microsoft.com/office/drawing/2014/main" id="{2676E23E-9151-2646-836D-E80BEF433892}"/>
                </a:ext>
              </a:extLst>
            </p:cNvPr>
            <p:cNvSpPr/>
            <p:nvPr/>
          </p:nvSpPr>
          <p:spPr>
            <a:xfrm rot="-1800000">
              <a:off x="4655027" y="3346779"/>
              <a:ext cx="43815" cy="23090"/>
            </a:xfrm>
            <a:custGeom>
              <a:avLst/>
              <a:gdLst>
                <a:gd name="connsiteX0" fmla="*/ 40423 w 43815"/>
                <a:gd name="connsiteY0" fmla="*/ 0 h 23090"/>
                <a:gd name="connsiteX1" fmla="*/ 43815 w 43815"/>
                <a:gd name="connsiteY1" fmla="*/ 0 h 23090"/>
                <a:gd name="connsiteX2" fmla="*/ 43815 w 43815"/>
                <a:gd name="connsiteY2" fmla="*/ 23091 h 23090"/>
                <a:gd name="connsiteX3" fmla="*/ 40423 w 43815"/>
                <a:gd name="connsiteY3" fmla="*/ 23091 h 23090"/>
                <a:gd name="connsiteX4" fmla="*/ 3392 w 43815"/>
                <a:gd name="connsiteY4" fmla="*/ 23091 h 23090"/>
                <a:gd name="connsiteX5" fmla="*/ 3392 w 43815"/>
                <a:gd name="connsiteY5" fmla="*/ 0 h 23090"/>
                <a:gd name="connsiteX6" fmla="*/ 0 w 43815"/>
                <a:gd name="connsiteY6" fmla="*/ 0 h 23090"/>
                <a:gd name="connsiteX7" fmla="*/ 3392 w 43815"/>
                <a:gd name="connsiteY7" fmla="*/ 0 h 2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 h="23090">
                  <a:moveTo>
                    <a:pt x="40423" y="0"/>
                  </a:moveTo>
                  <a:cubicBezTo>
                    <a:pt x="42296" y="0"/>
                    <a:pt x="43815" y="0"/>
                    <a:pt x="43815" y="0"/>
                  </a:cubicBezTo>
                  <a:lnTo>
                    <a:pt x="43815" y="23091"/>
                  </a:lnTo>
                  <a:cubicBezTo>
                    <a:pt x="43815" y="23091"/>
                    <a:pt x="42296" y="23091"/>
                    <a:pt x="40423" y="23091"/>
                  </a:cubicBezTo>
                  <a:lnTo>
                    <a:pt x="3392" y="23091"/>
                  </a:lnTo>
                  <a:lnTo>
                    <a:pt x="3392" y="0"/>
                  </a:lnTo>
                  <a:cubicBezTo>
                    <a:pt x="1519" y="0"/>
                    <a:pt x="0" y="0"/>
                    <a:pt x="0" y="0"/>
                  </a:cubicBezTo>
                  <a:cubicBezTo>
                    <a:pt x="0" y="0"/>
                    <a:pt x="1519" y="0"/>
                    <a:pt x="3392" y="0"/>
                  </a:cubicBezTo>
                  <a:close/>
                </a:path>
              </a:pathLst>
            </a:custGeom>
            <a:grpFill/>
            <a:ln w="9218" cap="flat">
              <a:noFill/>
              <a:prstDash val="solid"/>
              <a:miter/>
            </a:ln>
          </p:spPr>
          <p:txBody>
            <a:bodyPr rtlCol="0" anchor="ctr"/>
            <a:lstStyle/>
            <a:p>
              <a:endParaRPr lang="en-US"/>
            </a:p>
          </p:txBody>
        </p:sp>
        <p:sp>
          <p:nvSpPr>
            <p:cNvPr id="512" name="Freeform 511">
              <a:extLst>
                <a:ext uri="{FF2B5EF4-FFF2-40B4-BE49-F238E27FC236}">
                  <a16:creationId xmlns:a16="http://schemas.microsoft.com/office/drawing/2014/main" id="{691402FF-FF51-4544-97DC-65A908AE7AE3}"/>
                </a:ext>
              </a:extLst>
            </p:cNvPr>
            <p:cNvSpPr/>
            <p:nvPr/>
          </p:nvSpPr>
          <p:spPr>
            <a:xfrm rot="-3600000">
              <a:off x="4610135" y="3302652"/>
              <a:ext cx="43815" cy="23090"/>
            </a:xfrm>
            <a:custGeom>
              <a:avLst/>
              <a:gdLst>
                <a:gd name="connsiteX0" fmla="*/ 40423 w 43815"/>
                <a:gd name="connsiteY0" fmla="*/ 0 h 23090"/>
                <a:gd name="connsiteX1" fmla="*/ 43815 w 43815"/>
                <a:gd name="connsiteY1" fmla="*/ 0 h 23090"/>
                <a:gd name="connsiteX2" fmla="*/ 43815 w 43815"/>
                <a:gd name="connsiteY2" fmla="*/ 23091 h 23090"/>
                <a:gd name="connsiteX3" fmla="*/ 40423 w 43815"/>
                <a:gd name="connsiteY3" fmla="*/ 23091 h 23090"/>
                <a:gd name="connsiteX4" fmla="*/ 3392 w 43815"/>
                <a:gd name="connsiteY4" fmla="*/ 23091 h 23090"/>
                <a:gd name="connsiteX5" fmla="*/ 3392 w 43815"/>
                <a:gd name="connsiteY5" fmla="*/ 0 h 23090"/>
                <a:gd name="connsiteX6" fmla="*/ 0 w 43815"/>
                <a:gd name="connsiteY6" fmla="*/ 0 h 23090"/>
                <a:gd name="connsiteX7" fmla="*/ 3392 w 43815"/>
                <a:gd name="connsiteY7" fmla="*/ 0 h 2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5" h="23090">
                  <a:moveTo>
                    <a:pt x="40423" y="0"/>
                  </a:moveTo>
                  <a:cubicBezTo>
                    <a:pt x="42296" y="0"/>
                    <a:pt x="43815" y="0"/>
                    <a:pt x="43815" y="0"/>
                  </a:cubicBezTo>
                  <a:lnTo>
                    <a:pt x="43815" y="23091"/>
                  </a:lnTo>
                  <a:cubicBezTo>
                    <a:pt x="43815" y="23091"/>
                    <a:pt x="42296" y="23091"/>
                    <a:pt x="40423" y="23091"/>
                  </a:cubicBezTo>
                  <a:lnTo>
                    <a:pt x="3392" y="23091"/>
                  </a:lnTo>
                  <a:lnTo>
                    <a:pt x="3392" y="0"/>
                  </a:lnTo>
                  <a:cubicBezTo>
                    <a:pt x="1519" y="0"/>
                    <a:pt x="0" y="0"/>
                    <a:pt x="0" y="0"/>
                  </a:cubicBezTo>
                  <a:cubicBezTo>
                    <a:pt x="0" y="0"/>
                    <a:pt x="1519" y="0"/>
                    <a:pt x="3392" y="0"/>
                  </a:cubicBezTo>
                  <a:close/>
                </a:path>
              </a:pathLst>
            </a:custGeom>
            <a:grpFill/>
            <a:ln w="9218" cap="flat">
              <a:noFill/>
              <a:prstDash val="solid"/>
              <a:miter/>
            </a:ln>
          </p:spPr>
          <p:txBody>
            <a:bodyPr rtlCol="0" anchor="ctr"/>
            <a:lstStyle/>
            <a:p>
              <a:endParaRPr lang="en-US"/>
            </a:p>
          </p:txBody>
        </p:sp>
        <p:sp>
          <p:nvSpPr>
            <p:cNvPr id="513" name="Freeform 512">
              <a:extLst>
                <a:ext uri="{FF2B5EF4-FFF2-40B4-BE49-F238E27FC236}">
                  <a16:creationId xmlns:a16="http://schemas.microsoft.com/office/drawing/2014/main" id="{92CAFB2F-4B85-BA4E-BB71-B671AA3AC36F}"/>
                </a:ext>
              </a:extLst>
            </p:cNvPr>
            <p:cNvSpPr/>
            <p:nvPr/>
          </p:nvSpPr>
          <p:spPr>
            <a:xfrm>
              <a:off x="4558902" y="3276600"/>
              <a:ext cx="23556" cy="42949"/>
            </a:xfrm>
            <a:custGeom>
              <a:avLst/>
              <a:gdLst>
                <a:gd name="connsiteX0" fmla="*/ 20164 w 23556"/>
                <a:gd name="connsiteY0" fmla="*/ 0 h 42949"/>
                <a:gd name="connsiteX1" fmla="*/ 23556 w 23556"/>
                <a:gd name="connsiteY1" fmla="*/ 0 h 42949"/>
                <a:gd name="connsiteX2" fmla="*/ 23556 w 23556"/>
                <a:gd name="connsiteY2" fmla="*/ 42949 h 42949"/>
                <a:gd name="connsiteX3" fmla="*/ 20164 w 23556"/>
                <a:gd name="connsiteY3" fmla="*/ 42949 h 42949"/>
                <a:gd name="connsiteX4" fmla="*/ 3392 w 23556"/>
                <a:gd name="connsiteY4" fmla="*/ 42949 h 42949"/>
                <a:gd name="connsiteX5" fmla="*/ 3392 w 23556"/>
                <a:gd name="connsiteY5" fmla="*/ 0 h 42949"/>
                <a:gd name="connsiteX6" fmla="*/ 0 w 23556"/>
                <a:gd name="connsiteY6" fmla="*/ 0 h 42949"/>
                <a:gd name="connsiteX7" fmla="*/ 3392 w 23556"/>
                <a:gd name="connsiteY7" fmla="*/ 0 h 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6" h="42949">
                  <a:moveTo>
                    <a:pt x="20164" y="0"/>
                  </a:moveTo>
                  <a:cubicBezTo>
                    <a:pt x="22038" y="0"/>
                    <a:pt x="23556" y="0"/>
                    <a:pt x="23556" y="0"/>
                  </a:cubicBezTo>
                  <a:lnTo>
                    <a:pt x="23556" y="42949"/>
                  </a:lnTo>
                  <a:cubicBezTo>
                    <a:pt x="23556" y="42949"/>
                    <a:pt x="22038" y="42949"/>
                    <a:pt x="20164" y="42949"/>
                  </a:cubicBezTo>
                  <a:lnTo>
                    <a:pt x="3392" y="42949"/>
                  </a:lnTo>
                  <a:lnTo>
                    <a:pt x="3392" y="0"/>
                  </a:lnTo>
                  <a:cubicBezTo>
                    <a:pt x="1519" y="0"/>
                    <a:pt x="0" y="0"/>
                    <a:pt x="0" y="0"/>
                  </a:cubicBezTo>
                  <a:cubicBezTo>
                    <a:pt x="0" y="0"/>
                    <a:pt x="1519" y="0"/>
                    <a:pt x="3392" y="0"/>
                  </a:cubicBezTo>
                  <a:close/>
                </a:path>
              </a:pathLst>
            </a:custGeom>
            <a:grpFill/>
            <a:ln w="9218" cap="flat">
              <a:noFill/>
              <a:prstDash val="solid"/>
              <a:miter/>
            </a:ln>
          </p:spPr>
          <p:txBody>
            <a:bodyPr rtlCol="0" anchor="ctr"/>
            <a:lstStyle/>
            <a:p>
              <a:endParaRPr lang="en-US"/>
            </a:p>
          </p:txBody>
        </p:sp>
        <p:sp>
          <p:nvSpPr>
            <p:cNvPr id="514" name="Freeform 513">
              <a:extLst>
                <a:ext uri="{FF2B5EF4-FFF2-40B4-BE49-F238E27FC236}">
                  <a16:creationId xmlns:a16="http://schemas.microsoft.com/office/drawing/2014/main" id="{1830AEAB-0116-AB4B-99FB-7B0637AA12C9}"/>
                </a:ext>
              </a:extLst>
            </p:cNvPr>
            <p:cNvSpPr/>
            <p:nvPr/>
          </p:nvSpPr>
          <p:spPr>
            <a:xfrm rot="-1800000">
              <a:off x="4497497" y="3292801"/>
              <a:ext cx="23556" cy="42949"/>
            </a:xfrm>
            <a:custGeom>
              <a:avLst/>
              <a:gdLst>
                <a:gd name="connsiteX0" fmla="*/ 20164 w 23556"/>
                <a:gd name="connsiteY0" fmla="*/ 0 h 42949"/>
                <a:gd name="connsiteX1" fmla="*/ 23556 w 23556"/>
                <a:gd name="connsiteY1" fmla="*/ 0 h 42949"/>
                <a:gd name="connsiteX2" fmla="*/ 23556 w 23556"/>
                <a:gd name="connsiteY2" fmla="*/ 42949 h 42949"/>
                <a:gd name="connsiteX3" fmla="*/ 20164 w 23556"/>
                <a:gd name="connsiteY3" fmla="*/ 42949 h 42949"/>
                <a:gd name="connsiteX4" fmla="*/ 3392 w 23556"/>
                <a:gd name="connsiteY4" fmla="*/ 42949 h 42949"/>
                <a:gd name="connsiteX5" fmla="*/ 3392 w 23556"/>
                <a:gd name="connsiteY5" fmla="*/ 0 h 42949"/>
                <a:gd name="connsiteX6" fmla="*/ 0 w 23556"/>
                <a:gd name="connsiteY6" fmla="*/ 0 h 42949"/>
                <a:gd name="connsiteX7" fmla="*/ 3392 w 23556"/>
                <a:gd name="connsiteY7" fmla="*/ 0 h 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6" h="42949">
                  <a:moveTo>
                    <a:pt x="20164" y="0"/>
                  </a:moveTo>
                  <a:cubicBezTo>
                    <a:pt x="22038" y="0"/>
                    <a:pt x="23556" y="0"/>
                    <a:pt x="23556" y="0"/>
                  </a:cubicBezTo>
                  <a:lnTo>
                    <a:pt x="23556" y="42949"/>
                  </a:lnTo>
                  <a:cubicBezTo>
                    <a:pt x="23556" y="42949"/>
                    <a:pt x="22038" y="42949"/>
                    <a:pt x="20164" y="42949"/>
                  </a:cubicBezTo>
                  <a:lnTo>
                    <a:pt x="3392" y="42949"/>
                  </a:lnTo>
                  <a:lnTo>
                    <a:pt x="3392" y="0"/>
                  </a:lnTo>
                  <a:cubicBezTo>
                    <a:pt x="1519" y="0"/>
                    <a:pt x="0" y="0"/>
                    <a:pt x="0" y="0"/>
                  </a:cubicBezTo>
                  <a:cubicBezTo>
                    <a:pt x="0" y="0"/>
                    <a:pt x="1519" y="0"/>
                    <a:pt x="3392" y="0"/>
                  </a:cubicBezTo>
                  <a:close/>
                </a:path>
              </a:pathLst>
            </a:custGeom>
            <a:grpFill/>
            <a:ln w="9218" cap="flat">
              <a:noFill/>
              <a:prstDash val="solid"/>
              <a:miter/>
            </a:ln>
          </p:spPr>
          <p:txBody>
            <a:bodyPr rtlCol="0" anchor="ctr"/>
            <a:lstStyle/>
            <a:p>
              <a:endParaRPr lang="en-US"/>
            </a:p>
          </p:txBody>
        </p:sp>
        <p:sp>
          <p:nvSpPr>
            <p:cNvPr id="515" name="Freeform 514">
              <a:extLst>
                <a:ext uri="{FF2B5EF4-FFF2-40B4-BE49-F238E27FC236}">
                  <a16:creationId xmlns:a16="http://schemas.microsoft.com/office/drawing/2014/main" id="{2093C13C-8FDB-2641-92B3-4FA25A7D0169}"/>
                </a:ext>
              </a:extLst>
            </p:cNvPr>
            <p:cNvSpPr/>
            <p:nvPr/>
          </p:nvSpPr>
          <p:spPr>
            <a:xfrm rot="-3606808">
              <a:off x="4666008" y="3456133"/>
              <a:ext cx="23637" cy="43097"/>
            </a:xfrm>
            <a:custGeom>
              <a:avLst/>
              <a:gdLst>
                <a:gd name="connsiteX0" fmla="*/ 20234 w 23637"/>
                <a:gd name="connsiteY0" fmla="*/ 0 h 43097"/>
                <a:gd name="connsiteX1" fmla="*/ 23638 w 23637"/>
                <a:gd name="connsiteY1" fmla="*/ 0 h 43097"/>
                <a:gd name="connsiteX2" fmla="*/ 23638 w 23637"/>
                <a:gd name="connsiteY2" fmla="*/ 43097 h 43097"/>
                <a:gd name="connsiteX3" fmla="*/ 20234 w 23637"/>
                <a:gd name="connsiteY3" fmla="*/ 43097 h 43097"/>
                <a:gd name="connsiteX4" fmla="*/ 3404 w 23637"/>
                <a:gd name="connsiteY4" fmla="*/ 43097 h 43097"/>
                <a:gd name="connsiteX5" fmla="*/ 3404 w 23637"/>
                <a:gd name="connsiteY5" fmla="*/ 0 h 43097"/>
                <a:gd name="connsiteX6" fmla="*/ 0 w 23637"/>
                <a:gd name="connsiteY6" fmla="*/ 0 h 43097"/>
                <a:gd name="connsiteX7" fmla="*/ 3404 w 23637"/>
                <a:gd name="connsiteY7" fmla="*/ 0 h 4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7" h="43097">
                  <a:moveTo>
                    <a:pt x="20234" y="0"/>
                  </a:moveTo>
                  <a:cubicBezTo>
                    <a:pt x="22114" y="0"/>
                    <a:pt x="23638" y="0"/>
                    <a:pt x="23638" y="0"/>
                  </a:cubicBezTo>
                  <a:lnTo>
                    <a:pt x="23638" y="43097"/>
                  </a:lnTo>
                  <a:cubicBezTo>
                    <a:pt x="23638" y="43097"/>
                    <a:pt x="22114" y="43097"/>
                    <a:pt x="20234" y="43097"/>
                  </a:cubicBezTo>
                  <a:lnTo>
                    <a:pt x="3404" y="43097"/>
                  </a:lnTo>
                  <a:lnTo>
                    <a:pt x="3404" y="0"/>
                  </a:lnTo>
                  <a:cubicBezTo>
                    <a:pt x="1524" y="0"/>
                    <a:pt x="0" y="0"/>
                    <a:pt x="0" y="0"/>
                  </a:cubicBezTo>
                  <a:cubicBezTo>
                    <a:pt x="0" y="0"/>
                    <a:pt x="1524" y="0"/>
                    <a:pt x="3404" y="0"/>
                  </a:cubicBezTo>
                  <a:close/>
                </a:path>
              </a:pathLst>
            </a:custGeom>
            <a:grpFill/>
            <a:ln w="9250" cap="flat">
              <a:noFill/>
              <a:prstDash val="solid"/>
              <a:miter/>
            </a:ln>
          </p:spPr>
          <p:txBody>
            <a:bodyPr rtlCol="0" anchor="ctr"/>
            <a:lstStyle/>
            <a:p>
              <a:endParaRPr lang="en-US"/>
            </a:p>
          </p:txBody>
        </p:sp>
        <p:sp>
          <p:nvSpPr>
            <p:cNvPr id="516" name="Freeform 515">
              <a:extLst>
                <a:ext uri="{FF2B5EF4-FFF2-40B4-BE49-F238E27FC236}">
                  <a16:creationId xmlns:a16="http://schemas.microsoft.com/office/drawing/2014/main" id="{FB1373BF-2E6A-AB4B-807D-34493A57B9B3}"/>
                </a:ext>
              </a:extLst>
            </p:cNvPr>
            <p:cNvSpPr/>
            <p:nvPr/>
          </p:nvSpPr>
          <p:spPr>
            <a:xfrm rot="-3600000">
              <a:off x="4452568" y="3336846"/>
              <a:ext cx="23556" cy="42949"/>
            </a:xfrm>
            <a:custGeom>
              <a:avLst/>
              <a:gdLst>
                <a:gd name="connsiteX0" fmla="*/ 20164 w 23556"/>
                <a:gd name="connsiteY0" fmla="*/ 0 h 42949"/>
                <a:gd name="connsiteX1" fmla="*/ 23556 w 23556"/>
                <a:gd name="connsiteY1" fmla="*/ 0 h 42949"/>
                <a:gd name="connsiteX2" fmla="*/ 23556 w 23556"/>
                <a:gd name="connsiteY2" fmla="*/ 42949 h 42949"/>
                <a:gd name="connsiteX3" fmla="*/ 20164 w 23556"/>
                <a:gd name="connsiteY3" fmla="*/ 42949 h 42949"/>
                <a:gd name="connsiteX4" fmla="*/ 3392 w 23556"/>
                <a:gd name="connsiteY4" fmla="*/ 42949 h 42949"/>
                <a:gd name="connsiteX5" fmla="*/ 3392 w 23556"/>
                <a:gd name="connsiteY5" fmla="*/ 0 h 42949"/>
                <a:gd name="connsiteX6" fmla="*/ 0 w 23556"/>
                <a:gd name="connsiteY6" fmla="*/ 0 h 42949"/>
                <a:gd name="connsiteX7" fmla="*/ 3392 w 23556"/>
                <a:gd name="connsiteY7" fmla="*/ 0 h 4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6" h="42949">
                  <a:moveTo>
                    <a:pt x="20164" y="0"/>
                  </a:moveTo>
                  <a:cubicBezTo>
                    <a:pt x="22038" y="0"/>
                    <a:pt x="23556" y="0"/>
                    <a:pt x="23556" y="0"/>
                  </a:cubicBezTo>
                  <a:lnTo>
                    <a:pt x="23556" y="42949"/>
                  </a:lnTo>
                  <a:cubicBezTo>
                    <a:pt x="23556" y="42949"/>
                    <a:pt x="22038" y="42949"/>
                    <a:pt x="20164" y="42949"/>
                  </a:cubicBezTo>
                  <a:lnTo>
                    <a:pt x="3392" y="42949"/>
                  </a:lnTo>
                  <a:lnTo>
                    <a:pt x="3392" y="0"/>
                  </a:lnTo>
                  <a:cubicBezTo>
                    <a:pt x="1519" y="0"/>
                    <a:pt x="0" y="0"/>
                    <a:pt x="0" y="0"/>
                  </a:cubicBezTo>
                  <a:cubicBezTo>
                    <a:pt x="0" y="0"/>
                    <a:pt x="1519" y="0"/>
                    <a:pt x="3392" y="0"/>
                  </a:cubicBezTo>
                  <a:close/>
                </a:path>
              </a:pathLst>
            </a:custGeom>
            <a:grpFill/>
            <a:ln w="9218" cap="flat">
              <a:noFill/>
              <a:prstDash val="solid"/>
              <a:miter/>
            </a:ln>
          </p:spPr>
          <p:txBody>
            <a:bodyPr rtlCol="0" anchor="ctr"/>
            <a:lstStyle/>
            <a:p>
              <a:endParaRPr lang="en-US"/>
            </a:p>
          </p:txBody>
        </p:sp>
        <p:sp>
          <p:nvSpPr>
            <p:cNvPr id="517" name="Freeform 516">
              <a:extLst>
                <a:ext uri="{FF2B5EF4-FFF2-40B4-BE49-F238E27FC236}">
                  <a16:creationId xmlns:a16="http://schemas.microsoft.com/office/drawing/2014/main" id="{FB8C8C82-7F21-1A44-B8A7-B5A82175568E}"/>
                </a:ext>
              </a:extLst>
            </p:cNvPr>
            <p:cNvSpPr/>
            <p:nvPr/>
          </p:nvSpPr>
          <p:spPr>
            <a:xfrm>
              <a:off x="4532613" y="3527644"/>
              <a:ext cx="75945" cy="53755"/>
            </a:xfrm>
            <a:custGeom>
              <a:avLst/>
              <a:gdLst>
                <a:gd name="connsiteX0" fmla="*/ 0 w 75945"/>
                <a:gd name="connsiteY0" fmla="*/ 0 h 53755"/>
                <a:gd name="connsiteX1" fmla="*/ 75946 w 75945"/>
                <a:gd name="connsiteY1" fmla="*/ 0 h 53755"/>
                <a:gd name="connsiteX2" fmla="*/ 75946 w 75945"/>
                <a:gd name="connsiteY2" fmla="*/ 30295 h 53755"/>
                <a:gd name="connsiteX3" fmla="*/ 54745 w 75945"/>
                <a:gd name="connsiteY3" fmla="*/ 42672 h 53755"/>
                <a:gd name="connsiteX4" fmla="*/ 48338 w 75945"/>
                <a:gd name="connsiteY4" fmla="*/ 53756 h 53755"/>
                <a:gd name="connsiteX5" fmla="*/ 27702 w 75945"/>
                <a:gd name="connsiteY5" fmla="*/ 53756 h 53755"/>
                <a:gd name="connsiteX6" fmla="*/ 21201 w 75945"/>
                <a:gd name="connsiteY6" fmla="*/ 42672 h 53755"/>
                <a:gd name="connsiteX7" fmla="*/ 0 w 75945"/>
                <a:gd name="connsiteY7" fmla="*/ 30295 h 53755"/>
                <a:gd name="connsiteX8" fmla="*/ 0 w 75945"/>
                <a:gd name="connsiteY8" fmla="*/ 0 h 5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45" h="53755">
                  <a:moveTo>
                    <a:pt x="0" y="0"/>
                  </a:moveTo>
                  <a:lnTo>
                    <a:pt x="75946" y="0"/>
                  </a:lnTo>
                  <a:lnTo>
                    <a:pt x="75946" y="30295"/>
                  </a:lnTo>
                  <a:lnTo>
                    <a:pt x="54745" y="42672"/>
                  </a:lnTo>
                  <a:lnTo>
                    <a:pt x="48338" y="53756"/>
                  </a:lnTo>
                  <a:lnTo>
                    <a:pt x="27702" y="53756"/>
                  </a:lnTo>
                  <a:lnTo>
                    <a:pt x="21201" y="42672"/>
                  </a:lnTo>
                  <a:lnTo>
                    <a:pt x="0" y="30295"/>
                  </a:lnTo>
                  <a:lnTo>
                    <a:pt x="0" y="0"/>
                  </a:lnTo>
                  <a:close/>
                </a:path>
              </a:pathLst>
            </a:custGeom>
            <a:grpFill/>
            <a:ln w="9218" cap="flat">
              <a:noFill/>
              <a:prstDash val="solid"/>
              <a:miter/>
            </a:ln>
          </p:spPr>
          <p:txBody>
            <a:bodyPr rtlCol="0" anchor="ctr"/>
            <a:lstStyle/>
            <a:p>
              <a:endParaRPr lang="en-US"/>
            </a:p>
          </p:txBody>
        </p:sp>
      </p:grpSp>
      <p:grpSp>
        <p:nvGrpSpPr>
          <p:cNvPr id="518" name="Graphic 256">
            <a:extLst>
              <a:ext uri="{FF2B5EF4-FFF2-40B4-BE49-F238E27FC236}">
                <a16:creationId xmlns:a16="http://schemas.microsoft.com/office/drawing/2014/main" id="{2B54E7D2-D4D7-BF47-972E-42C81C6CCA29}"/>
              </a:ext>
            </a:extLst>
          </p:cNvPr>
          <p:cNvGrpSpPr/>
          <p:nvPr userDrawn="1"/>
        </p:nvGrpSpPr>
        <p:grpSpPr>
          <a:xfrm>
            <a:off x="529206" y="3608283"/>
            <a:ext cx="234205" cy="207336"/>
            <a:chOff x="4400550" y="3276600"/>
            <a:chExt cx="342900" cy="303561"/>
          </a:xfrm>
          <a:solidFill>
            <a:schemeClr val="accent1"/>
          </a:solidFill>
        </p:grpSpPr>
        <p:sp>
          <p:nvSpPr>
            <p:cNvPr id="519" name="Freeform 518">
              <a:extLst>
                <a:ext uri="{FF2B5EF4-FFF2-40B4-BE49-F238E27FC236}">
                  <a16:creationId xmlns:a16="http://schemas.microsoft.com/office/drawing/2014/main" id="{2EE1246B-007C-BF4B-8F82-01C5520145AD}"/>
                </a:ext>
              </a:extLst>
            </p:cNvPr>
            <p:cNvSpPr/>
            <p:nvPr/>
          </p:nvSpPr>
          <p:spPr>
            <a:xfrm>
              <a:off x="4513897" y="3276600"/>
              <a:ext cx="200984" cy="104775"/>
            </a:xfrm>
            <a:custGeom>
              <a:avLst/>
              <a:gdLst>
                <a:gd name="connsiteX0" fmla="*/ 198977 w 200984"/>
                <a:gd name="connsiteY0" fmla="*/ 104775 h 104775"/>
                <a:gd name="connsiteX1" fmla="*/ 200978 w 200984"/>
                <a:gd name="connsiteY1" fmla="*/ 87059 h 104775"/>
                <a:gd name="connsiteX2" fmla="*/ 96203 w 200984"/>
                <a:gd name="connsiteY2" fmla="*/ 0 h 104775"/>
                <a:gd name="connsiteX3" fmla="*/ 0 w 200984"/>
                <a:gd name="connsiteY3" fmla="*/ 52769 h 104775"/>
                <a:gd name="connsiteX4" fmla="*/ 82391 w 200984"/>
                <a:gd name="connsiteY4" fmla="*/ 89249 h 104775"/>
                <a:gd name="connsiteX5" fmla="*/ 124778 w 200984"/>
                <a:gd name="connsiteY5" fmla="*/ 82487 h 104775"/>
                <a:gd name="connsiteX6" fmla="*/ 198977 w 200984"/>
                <a:gd name="connsiteY6"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984" h="104775">
                  <a:moveTo>
                    <a:pt x="198977" y="104775"/>
                  </a:moveTo>
                  <a:cubicBezTo>
                    <a:pt x="200389" y="98978"/>
                    <a:pt x="201061" y="93025"/>
                    <a:pt x="200978" y="87059"/>
                  </a:cubicBezTo>
                  <a:cubicBezTo>
                    <a:pt x="200978" y="38957"/>
                    <a:pt x="154400" y="0"/>
                    <a:pt x="96203" y="0"/>
                  </a:cubicBezTo>
                  <a:cubicBezTo>
                    <a:pt x="53150" y="0"/>
                    <a:pt x="16097" y="21717"/>
                    <a:pt x="0" y="52769"/>
                  </a:cubicBezTo>
                  <a:cubicBezTo>
                    <a:pt x="31055" y="54214"/>
                    <a:pt x="60446" y="67228"/>
                    <a:pt x="82391" y="89249"/>
                  </a:cubicBezTo>
                  <a:cubicBezTo>
                    <a:pt x="96073" y="84767"/>
                    <a:pt x="110380" y="82485"/>
                    <a:pt x="124778" y="82487"/>
                  </a:cubicBezTo>
                  <a:cubicBezTo>
                    <a:pt x="151200" y="82209"/>
                    <a:pt x="177081" y="89983"/>
                    <a:pt x="198977" y="104775"/>
                  </a:cubicBezTo>
                  <a:close/>
                </a:path>
              </a:pathLst>
            </a:custGeom>
            <a:grpFill/>
            <a:ln w="9525" cap="flat">
              <a:noFill/>
              <a:prstDash val="solid"/>
              <a:miter/>
            </a:ln>
          </p:spPr>
          <p:txBody>
            <a:bodyPr rtlCol="0" anchor="ctr"/>
            <a:lstStyle/>
            <a:p>
              <a:endParaRPr lang="en-US"/>
            </a:p>
          </p:txBody>
        </p:sp>
        <p:sp>
          <p:nvSpPr>
            <p:cNvPr id="520" name="Freeform 519">
              <a:extLst>
                <a:ext uri="{FF2B5EF4-FFF2-40B4-BE49-F238E27FC236}">
                  <a16:creationId xmlns:a16="http://schemas.microsoft.com/office/drawing/2014/main" id="{7F9CC510-44B4-5E49-8BE2-3F1519F01DE8}"/>
                </a:ext>
              </a:extLst>
            </p:cNvPr>
            <p:cNvSpPr/>
            <p:nvPr/>
          </p:nvSpPr>
          <p:spPr>
            <a:xfrm>
              <a:off x="4560284" y="3371840"/>
              <a:ext cx="183165" cy="208321"/>
            </a:xfrm>
            <a:custGeom>
              <a:avLst/>
              <a:gdLst>
                <a:gd name="connsiteX0" fmla="*/ 44672 w 183165"/>
                <a:gd name="connsiteY0" fmla="*/ 4296 h 208321"/>
                <a:gd name="connsiteX1" fmla="*/ 62484 w 183165"/>
                <a:gd name="connsiteY1" fmla="*/ 57160 h 208321"/>
                <a:gd name="connsiteX2" fmla="*/ 58579 w 183165"/>
                <a:gd name="connsiteY2" fmla="*/ 82115 h 208321"/>
                <a:gd name="connsiteX3" fmla="*/ 0 w 183165"/>
                <a:gd name="connsiteY3" fmla="*/ 145076 h 208321"/>
                <a:gd name="connsiteX4" fmla="*/ 78391 w 183165"/>
                <a:gd name="connsiteY4" fmla="*/ 173841 h 208321"/>
                <a:gd name="connsiteX5" fmla="*/ 84011 w 183165"/>
                <a:gd name="connsiteY5" fmla="*/ 173841 h 208321"/>
                <a:gd name="connsiteX6" fmla="*/ 118491 w 183165"/>
                <a:gd name="connsiteY6" fmla="*/ 208322 h 208321"/>
                <a:gd name="connsiteX7" fmla="*/ 121158 w 183165"/>
                <a:gd name="connsiteY7" fmla="*/ 206988 h 208321"/>
                <a:gd name="connsiteX8" fmla="*/ 121158 w 183165"/>
                <a:gd name="connsiteY8" fmla="*/ 166221 h 208321"/>
                <a:gd name="connsiteX9" fmla="*/ 183166 w 183165"/>
                <a:gd name="connsiteY9" fmla="*/ 86687 h 208321"/>
                <a:gd name="connsiteX10" fmla="*/ 148399 w 183165"/>
                <a:gd name="connsiteY10" fmla="*/ 22108 h 208321"/>
                <a:gd name="connsiteX11" fmla="*/ 78391 w 183165"/>
                <a:gd name="connsiteY11" fmla="*/ 10 h 208321"/>
                <a:gd name="connsiteX12" fmla="*/ 44672 w 183165"/>
                <a:gd name="connsiteY12" fmla="*/ 4296 h 20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165" h="208321">
                  <a:moveTo>
                    <a:pt x="44672" y="4296"/>
                  </a:moveTo>
                  <a:cubicBezTo>
                    <a:pt x="56197" y="19513"/>
                    <a:pt x="62450" y="38071"/>
                    <a:pt x="62484" y="57160"/>
                  </a:cubicBezTo>
                  <a:cubicBezTo>
                    <a:pt x="62442" y="65627"/>
                    <a:pt x="61125" y="74040"/>
                    <a:pt x="58579" y="82115"/>
                  </a:cubicBezTo>
                  <a:cubicBezTo>
                    <a:pt x="48962" y="110518"/>
                    <a:pt x="27636" y="133438"/>
                    <a:pt x="0" y="145076"/>
                  </a:cubicBezTo>
                  <a:cubicBezTo>
                    <a:pt x="21597" y="164158"/>
                    <a:pt x="49577" y="174426"/>
                    <a:pt x="78391" y="173841"/>
                  </a:cubicBezTo>
                  <a:cubicBezTo>
                    <a:pt x="80296" y="173841"/>
                    <a:pt x="82105" y="173841"/>
                    <a:pt x="84011" y="173841"/>
                  </a:cubicBezTo>
                  <a:lnTo>
                    <a:pt x="118491" y="208322"/>
                  </a:lnTo>
                  <a:lnTo>
                    <a:pt x="121158" y="206988"/>
                  </a:lnTo>
                  <a:lnTo>
                    <a:pt x="121158" y="166221"/>
                  </a:lnTo>
                  <a:cubicBezTo>
                    <a:pt x="157639" y="152410"/>
                    <a:pt x="183166" y="122120"/>
                    <a:pt x="183166" y="86687"/>
                  </a:cubicBezTo>
                  <a:cubicBezTo>
                    <a:pt x="182536" y="60849"/>
                    <a:pt x="169621" y="36860"/>
                    <a:pt x="148399" y="22108"/>
                  </a:cubicBezTo>
                  <a:cubicBezTo>
                    <a:pt x="128033" y="7432"/>
                    <a:pt x="103492" y="-315"/>
                    <a:pt x="78391" y="10"/>
                  </a:cubicBezTo>
                  <a:cubicBezTo>
                    <a:pt x="67008" y="-107"/>
                    <a:pt x="55663" y="1335"/>
                    <a:pt x="44672" y="4296"/>
                  </a:cubicBezTo>
                  <a:close/>
                </a:path>
              </a:pathLst>
            </a:custGeom>
            <a:grpFill/>
            <a:ln w="9525" cap="flat">
              <a:noFill/>
              <a:prstDash val="solid"/>
              <a:miter/>
            </a:ln>
          </p:spPr>
          <p:txBody>
            <a:bodyPr rtlCol="0" anchor="ctr"/>
            <a:lstStyle/>
            <a:p>
              <a:endParaRPr lang="en-US"/>
            </a:p>
          </p:txBody>
        </p:sp>
        <p:sp>
          <p:nvSpPr>
            <p:cNvPr id="521" name="Freeform 520">
              <a:extLst>
                <a:ext uri="{FF2B5EF4-FFF2-40B4-BE49-F238E27FC236}">
                  <a16:creationId xmlns:a16="http://schemas.microsoft.com/office/drawing/2014/main" id="{3CCDBEA8-F8FD-4E40-9A46-F03ED469BB22}"/>
                </a:ext>
              </a:extLst>
            </p:cNvPr>
            <p:cNvSpPr/>
            <p:nvPr/>
          </p:nvSpPr>
          <p:spPr>
            <a:xfrm>
              <a:off x="4400550" y="3341465"/>
              <a:ext cx="209645" cy="208883"/>
            </a:xfrm>
            <a:custGeom>
              <a:avLst/>
              <a:gdLst>
                <a:gd name="connsiteX0" fmla="*/ 104775 w 209645"/>
                <a:gd name="connsiteY0" fmla="*/ 0 h 208883"/>
                <a:gd name="connsiteX1" fmla="*/ 0 w 209645"/>
                <a:gd name="connsiteY1" fmla="*/ 87535 h 208883"/>
                <a:gd name="connsiteX2" fmla="*/ 62103 w 209645"/>
                <a:gd name="connsiteY2" fmla="*/ 166973 h 208883"/>
                <a:gd name="connsiteX3" fmla="*/ 62103 w 209645"/>
                <a:gd name="connsiteY3" fmla="*/ 207550 h 208883"/>
                <a:gd name="connsiteX4" fmla="*/ 64770 w 209645"/>
                <a:gd name="connsiteY4" fmla="*/ 208883 h 208883"/>
                <a:gd name="connsiteX5" fmla="*/ 99251 w 209645"/>
                <a:gd name="connsiteY5" fmla="*/ 174403 h 208883"/>
                <a:gd name="connsiteX6" fmla="*/ 104870 w 209645"/>
                <a:gd name="connsiteY6" fmla="*/ 174403 h 208883"/>
                <a:gd name="connsiteX7" fmla="*/ 209645 w 209645"/>
                <a:gd name="connsiteY7" fmla="*/ 87344 h 208883"/>
                <a:gd name="connsiteX8" fmla="*/ 104775 w 209645"/>
                <a:gd name="connsiteY8" fmla="*/ 0 h 20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645" h="208883">
                  <a:moveTo>
                    <a:pt x="104775" y="0"/>
                  </a:moveTo>
                  <a:cubicBezTo>
                    <a:pt x="46958" y="0"/>
                    <a:pt x="0" y="38957"/>
                    <a:pt x="0" y="87535"/>
                  </a:cubicBezTo>
                  <a:cubicBezTo>
                    <a:pt x="0" y="122968"/>
                    <a:pt x="25527" y="153353"/>
                    <a:pt x="62103" y="166973"/>
                  </a:cubicBezTo>
                  <a:lnTo>
                    <a:pt x="62103" y="207550"/>
                  </a:lnTo>
                  <a:lnTo>
                    <a:pt x="64770" y="208883"/>
                  </a:lnTo>
                  <a:lnTo>
                    <a:pt x="99251" y="174403"/>
                  </a:lnTo>
                  <a:lnTo>
                    <a:pt x="104870" y="174403"/>
                  </a:lnTo>
                  <a:cubicBezTo>
                    <a:pt x="162782" y="174403"/>
                    <a:pt x="209645" y="135446"/>
                    <a:pt x="209645" y="87344"/>
                  </a:cubicBezTo>
                  <a:cubicBezTo>
                    <a:pt x="209645" y="39243"/>
                    <a:pt x="162782" y="0"/>
                    <a:pt x="104775" y="0"/>
                  </a:cubicBezTo>
                  <a:close/>
                </a:path>
              </a:pathLst>
            </a:custGeom>
            <a:grpFill/>
            <a:ln w="9525" cap="flat">
              <a:noFill/>
              <a:prstDash val="solid"/>
              <a:miter/>
            </a:ln>
          </p:spPr>
          <p:txBody>
            <a:bodyPr rtlCol="0" anchor="ctr"/>
            <a:lstStyle/>
            <a:p>
              <a:endParaRPr lang="en-US"/>
            </a:p>
          </p:txBody>
        </p:sp>
      </p:grpSp>
      <p:grpSp>
        <p:nvGrpSpPr>
          <p:cNvPr id="522" name="Graphic 262">
            <a:extLst>
              <a:ext uri="{FF2B5EF4-FFF2-40B4-BE49-F238E27FC236}">
                <a16:creationId xmlns:a16="http://schemas.microsoft.com/office/drawing/2014/main" id="{9E143D02-691A-C14C-9A9E-C96300BBD4B1}"/>
              </a:ext>
            </a:extLst>
          </p:cNvPr>
          <p:cNvGrpSpPr/>
          <p:nvPr userDrawn="1"/>
        </p:nvGrpSpPr>
        <p:grpSpPr>
          <a:xfrm>
            <a:off x="537114" y="4170284"/>
            <a:ext cx="218388" cy="218772"/>
            <a:chOff x="4413247" y="3270246"/>
            <a:chExt cx="319743" cy="320304"/>
          </a:xfrm>
          <a:solidFill>
            <a:schemeClr val="accent1"/>
          </a:solidFill>
        </p:grpSpPr>
        <p:sp>
          <p:nvSpPr>
            <p:cNvPr id="523" name="Freeform 522">
              <a:extLst>
                <a:ext uri="{FF2B5EF4-FFF2-40B4-BE49-F238E27FC236}">
                  <a16:creationId xmlns:a16="http://schemas.microsoft.com/office/drawing/2014/main" id="{968B70A2-01AB-CA42-8180-908144FB23B8}"/>
                </a:ext>
              </a:extLst>
            </p:cNvPr>
            <p:cNvSpPr/>
            <p:nvPr/>
          </p:nvSpPr>
          <p:spPr>
            <a:xfrm>
              <a:off x="4415491" y="3571875"/>
              <a:ext cx="317500" cy="18676"/>
            </a:xfrm>
            <a:custGeom>
              <a:avLst/>
              <a:gdLst>
                <a:gd name="connsiteX0" fmla="*/ 313578 w 317500"/>
                <a:gd name="connsiteY0" fmla="*/ 0 h 18676"/>
                <a:gd name="connsiteX1" fmla="*/ 317500 w 317500"/>
                <a:gd name="connsiteY1" fmla="*/ 0 h 18676"/>
                <a:gd name="connsiteX2" fmla="*/ 317500 w 317500"/>
                <a:gd name="connsiteY2" fmla="*/ 18676 h 18676"/>
                <a:gd name="connsiteX3" fmla="*/ 313578 w 317500"/>
                <a:gd name="connsiteY3" fmla="*/ 18676 h 18676"/>
                <a:gd name="connsiteX4" fmla="*/ 3922 w 317500"/>
                <a:gd name="connsiteY4" fmla="*/ 18676 h 18676"/>
                <a:gd name="connsiteX5" fmla="*/ 3922 w 317500"/>
                <a:gd name="connsiteY5" fmla="*/ 0 h 18676"/>
                <a:gd name="connsiteX6" fmla="*/ 0 w 317500"/>
                <a:gd name="connsiteY6" fmla="*/ 0 h 18676"/>
                <a:gd name="connsiteX7" fmla="*/ 3922 w 317500"/>
                <a:gd name="connsiteY7" fmla="*/ 0 h 1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500" h="18676">
                  <a:moveTo>
                    <a:pt x="313578" y="0"/>
                  </a:moveTo>
                  <a:cubicBezTo>
                    <a:pt x="315744" y="0"/>
                    <a:pt x="317500" y="0"/>
                    <a:pt x="317500" y="0"/>
                  </a:cubicBezTo>
                  <a:lnTo>
                    <a:pt x="317500" y="18676"/>
                  </a:lnTo>
                  <a:cubicBezTo>
                    <a:pt x="317500" y="18676"/>
                    <a:pt x="315744" y="18676"/>
                    <a:pt x="313578" y="18676"/>
                  </a:cubicBezTo>
                  <a:lnTo>
                    <a:pt x="3922" y="18676"/>
                  </a:lnTo>
                  <a:lnTo>
                    <a:pt x="3922" y="0"/>
                  </a:lnTo>
                  <a:cubicBezTo>
                    <a:pt x="1756" y="0"/>
                    <a:pt x="0" y="0"/>
                    <a:pt x="0" y="0"/>
                  </a:cubicBezTo>
                  <a:cubicBezTo>
                    <a:pt x="0" y="0"/>
                    <a:pt x="1756" y="0"/>
                    <a:pt x="3922" y="0"/>
                  </a:cubicBezTo>
                  <a:close/>
                </a:path>
              </a:pathLst>
            </a:custGeom>
            <a:grpFill/>
            <a:ln w="9245" cap="flat">
              <a:noFill/>
              <a:prstDash val="solid"/>
              <a:miter/>
            </a:ln>
          </p:spPr>
          <p:txBody>
            <a:bodyPr rtlCol="0" anchor="ctr"/>
            <a:lstStyle/>
            <a:p>
              <a:endParaRPr lang="en-US"/>
            </a:p>
          </p:txBody>
        </p:sp>
        <p:sp>
          <p:nvSpPr>
            <p:cNvPr id="524" name="Freeform 523">
              <a:extLst>
                <a:ext uri="{FF2B5EF4-FFF2-40B4-BE49-F238E27FC236}">
                  <a16:creationId xmlns:a16="http://schemas.microsoft.com/office/drawing/2014/main" id="{1A261BAA-AA10-564E-9AC1-5BEBDADE6856}"/>
                </a:ext>
              </a:extLst>
            </p:cNvPr>
            <p:cNvSpPr/>
            <p:nvPr/>
          </p:nvSpPr>
          <p:spPr>
            <a:xfrm>
              <a:off x="4434167" y="3513697"/>
              <a:ext cx="280147" cy="48745"/>
            </a:xfrm>
            <a:custGeom>
              <a:avLst/>
              <a:gdLst>
                <a:gd name="connsiteX0" fmla="*/ 248771 w 280147"/>
                <a:gd name="connsiteY0" fmla="*/ 0 h 48745"/>
                <a:gd name="connsiteX1" fmla="*/ 31376 w 280147"/>
                <a:gd name="connsiteY1" fmla="*/ 0 h 48745"/>
                <a:gd name="connsiteX2" fmla="*/ 0 w 280147"/>
                <a:gd name="connsiteY2" fmla="*/ 31470 h 48745"/>
                <a:gd name="connsiteX3" fmla="*/ 0 w 280147"/>
                <a:gd name="connsiteY3" fmla="*/ 45010 h 48745"/>
                <a:gd name="connsiteX4" fmla="*/ 3735 w 280147"/>
                <a:gd name="connsiteY4" fmla="*/ 48746 h 48745"/>
                <a:gd name="connsiteX5" fmla="*/ 276412 w 280147"/>
                <a:gd name="connsiteY5" fmla="*/ 48746 h 48745"/>
                <a:gd name="connsiteX6" fmla="*/ 280147 w 280147"/>
                <a:gd name="connsiteY6" fmla="*/ 45010 h 48745"/>
                <a:gd name="connsiteX7" fmla="*/ 280147 w 280147"/>
                <a:gd name="connsiteY7" fmla="*/ 31470 h 48745"/>
                <a:gd name="connsiteX8" fmla="*/ 248771 w 280147"/>
                <a:gd name="connsiteY8" fmla="*/ 0 h 48745"/>
                <a:gd name="connsiteX9" fmla="*/ 238779 w 280147"/>
                <a:gd name="connsiteY9" fmla="*/ 28015 h 48745"/>
                <a:gd name="connsiteX10" fmla="*/ 235231 w 280147"/>
                <a:gd name="connsiteY10" fmla="*/ 31749 h 48745"/>
                <a:gd name="connsiteX11" fmla="*/ 235137 w 280147"/>
                <a:gd name="connsiteY11" fmla="*/ 31750 h 48745"/>
                <a:gd name="connsiteX12" fmla="*/ 45010 w 280147"/>
                <a:gd name="connsiteY12" fmla="*/ 31750 h 48745"/>
                <a:gd name="connsiteX13" fmla="*/ 41275 w 280147"/>
                <a:gd name="connsiteY13" fmla="*/ 28015 h 48745"/>
                <a:gd name="connsiteX14" fmla="*/ 41275 w 280147"/>
                <a:gd name="connsiteY14" fmla="*/ 21478 h 48745"/>
                <a:gd name="connsiteX15" fmla="*/ 45010 w 280147"/>
                <a:gd name="connsiteY15" fmla="*/ 17743 h 48745"/>
                <a:gd name="connsiteX16" fmla="*/ 235137 w 280147"/>
                <a:gd name="connsiteY16" fmla="*/ 17743 h 48745"/>
                <a:gd name="connsiteX17" fmla="*/ 238780 w 280147"/>
                <a:gd name="connsiteY17" fmla="*/ 21383 h 48745"/>
                <a:gd name="connsiteX18" fmla="*/ 238779 w 280147"/>
                <a:gd name="connsiteY18" fmla="*/ 21478 h 48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147" h="48745">
                  <a:moveTo>
                    <a:pt x="248771" y="0"/>
                  </a:moveTo>
                  <a:lnTo>
                    <a:pt x="31376" y="0"/>
                  </a:lnTo>
                  <a:cubicBezTo>
                    <a:pt x="14033" y="51"/>
                    <a:pt x="0" y="14126"/>
                    <a:pt x="0" y="31470"/>
                  </a:cubicBezTo>
                  <a:lnTo>
                    <a:pt x="0" y="45010"/>
                  </a:lnTo>
                  <a:cubicBezTo>
                    <a:pt x="0" y="47073"/>
                    <a:pt x="1672" y="48746"/>
                    <a:pt x="3735" y="48746"/>
                  </a:cubicBezTo>
                  <a:lnTo>
                    <a:pt x="276412" y="48746"/>
                  </a:lnTo>
                  <a:cubicBezTo>
                    <a:pt x="278475" y="48746"/>
                    <a:pt x="280147" y="47073"/>
                    <a:pt x="280147" y="45010"/>
                  </a:cubicBezTo>
                  <a:lnTo>
                    <a:pt x="280147" y="31470"/>
                  </a:lnTo>
                  <a:cubicBezTo>
                    <a:pt x="280147" y="14126"/>
                    <a:pt x="266114" y="51"/>
                    <a:pt x="248771" y="0"/>
                  </a:cubicBezTo>
                  <a:close/>
                  <a:moveTo>
                    <a:pt x="238779" y="28015"/>
                  </a:moveTo>
                  <a:cubicBezTo>
                    <a:pt x="238830" y="30025"/>
                    <a:pt x="237242" y="31697"/>
                    <a:pt x="235231" y="31749"/>
                  </a:cubicBezTo>
                  <a:cubicBezTo>
                    <a:pt x="235200" y="31750"/>
                    <a:pt x="235168" y="31750"/>
                    <a:pt x="235137" y="31750"/>
                  </a:cubicBezTo>
                  <a:lnTo>
                    <a:pt x="45010" y="31750"/>
                  </a:lnTo>
                  <a:cubicBezTo>
                    <a:pt x="42947" y="31750"/>
                    <a:pt x="41275" y="30078"/>
                    <a:pt x="41275" y="28015"/>
                  </a:cubicBezTo>
                  <a:lnTo>
                    <a:pt x="41275" y="21478"/>
                  </a:lnTo>
                  <a:cubicBezTo>
                    <a:pt x="41275" y="19415"/>
                    <a:pt x="42947" y="17743"/>
                    <a:pt x="45010" y="17743"/>
                  </a:cubicBezTo>
                  <a:lnTo>
                    <a:pt x="235137" y="17743"/>
                  </a:lnTo>
                  <a:cubicBezTo>
                    <a:pt x="237148" y="17742"/>
                    <a:pt x="238779" y="19372"/>
                    <a:pt x="238780" y="21383"/>
                  </a:cubicBezTo>
                  <a:cubicBezTo>
                    <a:pt x="238780" y="21415"/>
                    <a:pt x="238779" y="21446"/>
                    <a:pt x="238779" y="21478"/>
                  </a:cubicBezTo>
                  <a:close/>
                </a:path>
              </a:pathLst>
            </a:custGeom>
            <a:grpFill/>
            <a:ln w="9245" cap="flat">
              <a:noFill/>
              <a:prstDash val="solid"/>
              <a:miter/>
            </a:ln>
          </p:spPr>
          <p:txBody>
            <a:bodyPr rtlCol="0" anchor="ctr"/>
            <a:lstStyle/>
            <a:p>
              <a:endParaRPr lang="en-US"/>
            </a:p>
          </p:txBody>
        </p:sp>
        <p:sp>
          <p:nvSpPr>
            <p:cNvPr id="525" name="Freeform 524">
              <a:extLst>
                <a:ext uri="{FF2B5EF4-FFF2-40B4-BE49-F238E27FC236}">
                  <a16:creationId xmlns:a16="http://schemas.microsoft.com/office/drawing/2014/main" id="{B18B63F9-4D4B-AE41-9359-DD03BDC79CA0}"/>
                </a:ext>
              </a:extLst>
            </p:cNvPr>
            <p:cNvSpPr/>
            <p:nvPr/>
          </p:nvSpPr>
          <p:spPr>
            <a:xfrm>
              <a:off x="4444066" y="3410322"/>
              <a:ext cx="69853" cy="69851"/>
            </a:xfrm>
            <a:custGeom>
              <a:avLst/>
              <a:gdLst>
                <a:gd name="connsiteX0" fmla="*/ 43890 w 69853"/>
                <a:gd name="connsiteY0" fmla="*/ 4764 h 69851"/>
                <a:gd name="connsiteX1" fmla="*/ 43890 w 69853"/>
                <a:gd name="connsiteY1" fmla="*/ 24934 h 69851"/>
                <a:gd name="connsiteX2" fmla="*/ 39407 w 69853"/>
                <a:gd name="connsiteY2" fmla="*/ 29417 h 69851"/>
                <a:gd name="connsiteX3" fmla="*/ 30069 w 69853"/>
                <a:gd name="connsiteY3" fmla="*/ 29417 h 69851"/>
                <a:gd name="connsiteX4" fmla="*/ 25587 w 69853"/>
                <a:gd name="connsiteY4" fmla="*/ 24934 h 69851"/>
                <a:gd name="connsiteX5" fmla="*/ 25587 w 69853"/>
                <a:gd name="connsiteY5" fmla="*/ 4764 h 69851"/>
                <a:gd name="connsiteX6" fmla="*/ 21402 w 69853"/>
                <a:gd name="connsiteY6" fmla="*/ 2 h 69851"/>
                <a:gd name="connsiteX7" fmla="*/ 21385 w 69853"/>
                <a:gd name="connsiteY7" fmla="*/ 1 h 69851"/>
                <a:gd name="connsiteX8" fmla="*/ 4482 w 69853"/>
                <a:gd name="connsiteY8" fmla="*/ 1 h 69851"/>
                <a:gd name="connsiteX9" fmla="*/ 0 w 69853"/>
                <a:gd name="connsiteY9" fmla="*/ 4484 h 69851"/>
                <a:gd name="connsiteX10" fmla="*/ 0 w 69853"/>
                <a:gd name="connsiteY10" fmla="*/ 65369 h 69851"/>
                <a:gd name="connsiteX11" fmla="*/ 4482 w 69853"/>
                <a:gd name="connsiteY11" fmla="*/ 69851 h 69851"/>
                <a:gd name="connsiteX12" fmla="*/ 65368 w 69853"/>
                <a:gd name="connsiteY12" fmla="*/ 69851 h 69851"/>
                <a:gd name="connsiteX13" fmla="*/ 69850 w 69853"/>
                <a:gd name="connsiteY13" fmla="*/ 65369 h 69851"/>
                <a:gd name="connsiteX14" fmla="*/ 69850 w 69853"/>
                <a:gd name="connsiteY14" fmla="*/ 4764 h 69851"/>
                <a:gd name="connsiteX15" fmla="*/ 65466 w 69853"/>
                <a:gd name="connsiteY15" fmla="*/ 4 h 69851"/>
                <a:gd name="connsiteX16" fmla="*/ 65368 w 69853"/>
                <a:gd name="connsiteY16" fmla="*/ 1 h 69851"/>
                <a:gd name="connsiteX17" fmla="*/ 48465 w 69853"/>
                <a:gd name="connsiteY17" fmla="*/ 1 h 69851"/>
                <a:gd name="connsiteX18" fmla="*/ 43882 w 69853"/>
                <a:gd name="connsiteY18" fmla="*/ 4380 h 69851"/>
                <a:gd name="connsiteX19" fmla="*/ 43890 w 69853"/>
                <a:gd name="connsiteY19" fmla="*/ 4764 h 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853" h="69851">
                  <a:moveTo>
                    <a:pt x="43890" y="4764"/>
                  </a:moveTo>
                  <a:lnTo>
                    <a:pt x="43890" y="24934"/>
                  </a:lnTo>
                  <a:cubicBezTo>
                    <a:pt x="43840" y="27389"/>
                    <a:pt x="41862" y="29367"/>
                    <a:pt x="39407" y="29417"/>
                  </a:cubicBezTo>
                  <a:lnTo>
                    <a:pt x="30069" y="29417"/>
                  </a:lnTo>
                  <a:cubicBezTo>
                    <a:pt x="27614" y="29367"/>
                    <a:pt x="25636" y="27389"/>
                    <a:pt x="25587" y="24934"/>
                  </a:cubicBezTo>
                  <a:lnTo>
                    <a:pt x="25587" y="4764"/>
                  </a:lnTo>
                  <a:cubicBezTo>
                    <a:pt x="25746" y="2293"/>
                    <a:pt x="23872" y="162"/>
                    <a:pt x="21402" y="2"/>
                  </a:cubicBezTo>
                  <a:cubicBezTo>
                    <a:pt x="21396" y="2"/>
                    <a:pt x="21390" y="2"/>
                    <a:pt x="21385" y="1"/>
                  </a:cubicBezTo>
                  <a:lnTo>
                    <a:pt x="4482" y="1"/>
                  </a:lnTo>
                  <a:cubicBezTo>
                    <a:pt x="2028" y="51"/>
                    <a:pt x="50" y="2029"/>
                    <a:pt x="0" y="4484"/>
                  </a:cubicBezTo>
                  <a:lnTo>
                    <a:pt x="0" y="65369"/>
                  </a:lnTo>
                  <a:cubicBezTo>
                    <a:pt x="50" y="67824"/>
                    <a:pt x="2028" y="69802"/>
                    <a:pt x="4482" y="69851"/>
                  </a:cubicBezTo>
                  <a:lnTo>
                    <a:pt x="65368" y="69851"/>
                  </a:lnTo>
                  <a:cubicBezTo>
                    <a:pt x="67822" y="69802"/>
                    <a:pt x="69800" y="67824"/>
                    <a:pt x="69850" y="65369"/>
                  </a:cubicBezTo>
                  <a:lnTo>
                    <a:pt x="69850" y="4764"/>
                  </a:lnTo>
                  <a:cubicBezTo>
                    <a:pt x="69954" y="2239"/>
                    <a:pt x="67991" y="108"/>
                    <a:pt x="65466" y="4"/>
                  </a:cubicBezTo>
                  <a:cubicBezTo>
                    <a:pt x="65433" y="3"/>
                    <a:pt x="65400" y="2"/>
                    <a:pt x="65368" y="1"/>
                  </a:cubicBezTo>
                  <a:lnTo>
                    <a:pt x="48465" y="1"/>
                  </a:lnTo>
                  <a:cubicBezTo>
                    <a:pt x="45991" y="-55"/>
                    <a:pt x="43938" y="1905"/>
                    <a:pt x="43882" y="4380"/>
                  </a:cubicBezTo>
                  <a:cubicBezTo>
                    <a:pt x="43879" y="4508"/>
                    <a:pt x="43882" y="4636"/>
                    <a:pt x="43890" y="4764"/>
                  </a:cubicBezTo>
                  <a:close/>
                </a:path>
              </a:pathLst>
            </a:custGeom>
            <a:grpFill/>
            <a:ln w="9245" cap="flat">
              <a:noFill/>
              <a:prstDash val="solid"/>
              <a:miter/>
            </a:ln>
          </p:spPr>
          <p:txBody>
            <a:bodyPr rtlCol="0" anchor="ctr"/>
            <a:lstStyle/>
            <a:p>
              <a:endParaRPr lang="en-US"/>
            </a:p>
          </p:txBody>
        </p:sp>
        <p:sp>
          <p:nvSpPr>
            <p:cNvPr id="526" name="Freeform 525">
              <a:extLst>
                <a:ext uri="{FF2B5EF4-FFF2-40B4-BE49-F238E27FC236}">
                  <a16:creationId xmlns:a16="http://schemas.microsoft.com/office/drawing/2014/main" id="{B068BF95-7FA7-AC4C-A4DA-C54B1989666B}"/>
                </a:ext>
              </a:extLst>
            </p:cNvPr>
            <p:cNvSpPr/>
            <p:nvPr/>
          </p:nvSpPr>
          <p:spPr>
            <a:xfrm>
              <a:off x="4469652" y="3308443"/>
              <a:ext cx="18676" cy="42488"/>
            </a:xfrm>
            <a:custGeom>
              <a:avLst/>
              <a:gdLst>
                <a:gd name="connsiteX0" fmla="*/ 18676 w 18676"/>
                <a:gd name="connsiteY0" fmla="*/ 42489 h 42488"/>
                <a:gd name="connsiteX1" fmla="*/ 0 w 18676"/>
                <a:gd name="connsiteY1" fmla="*/ 42489 h 42488"/>
                <a:gd name="connsiteX2" fmla="*/ 0 w 18676"/>
                <a:gd name="connsiteY2" fmla="*/ 0 h 42488"/>
                <a:gd name="connsiteX3" fmla="*/ 18676 w 18676"/>
                <a:gd name="connsiteY3" fmla="*/ 2054 h 42488"/>
                <a:gd name="connsiteX4" fmla="*/ 18676 w 18676"/>
                <a:gd name="connsiteY4" fmla="*/ 42489 h 42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76" h="42488">
                  <a:moveTo>
                    <a:pt x="18676" y="42489"/>
                  </a:moveTo>
                  <a:lnTo>
                    <a:pt x="0" y="42489"/>
                  </a:lnTo>
                  <a:lnTo>
                    <a:pt x="0" y="0"/>
                  </a:lnTo>
                  <a:lnTo>
                    <a:pt x="18676" y="2054"/>
                  </a:lnTo>
                  <a:lnTo>
                    <a:pt x="18676" y="42489"/>
                  </a:lnTo>
                  <a:close/>
                </a:path>
              </a:pathLst>
            </a:custGeom>
            <a:grpFill/>
            <a:ln w="9245" cap="flat">
              <a:noFill/>
              <a:prstDash val="solid"/>
              <a:miter/>
            </a:ln>
          </p:spPr>
          <p:txBody>
            <a:bodyPr rtlCol="0" anchor="ctr"/>
            <a:lstStyle/>
            <a:p>
              <a:endParaRPr lang="en-US"/>
            </a:p>
          </p:txBody>
        </p:sp>
        <p:sp>
          <p:nvSpPr>
            <p:cNvPr id="527" name="Freeform 526">
              <a:extLst>
                <a:ext uri="{FF2B5EF4-FFF2-40B4-BE49-F238E27FC236}">
                  <a16:creationId xmlns:a16="http://schemas.microsoft.com/office/drawing/2014/main" id="{9A2A8C42-83AC-DD4E-BB72-500E2DB98EE0}"/>
                </a:ext>
              </a:extLst>
            </p:cNvPr>
            <p:cNvSpPr/>
            <p:nvPr/>
          </p:nvSpPr>
          <p:spPr>
            <a:xfrm>
              <a:off x="4413247" y="3340473"/>
              <a:ext cx="131121" cy="118035"/>
            </a:xfrm>
            <a:custGeom>
              <a:avLst/>
              <a:gdLst>
                <a:gd name="connsiteX0" fmla="*/ 107019 w 131121"/>
                <a:gd name="connsiteY0" fmla="*/ 118035 h 118035"/>
                <a:gd name="connsiteX1" fmla="*/ 107019 w 131121"/>
                <a:gd name="connsiteY1" fmla="*/ 96931 h 118035"/>
                <a:gd name="connsiteX2" fmla="*/ 112528 w 131121"/>
                <a:gd name="connsiteY2" fmla="*/ 94036 h 118035"/>
                <a:gd name="connsiteX3" fmla="*/ 112528 w 131121"/>
                <a:gd name="connsiteY3" fmla="*/ 45104 h 118035"/>
                <a:gd name="connsiteX4" fmla="*/ 65370 w 131121"/>
                <a:gd name="connsiteY4" fmla="*/ 20918 h 118035"/>
                <a:gd name="connsiteX5" fmla="*/ 18679 w 131121"/>
                <a:gd name="connsiteY5" fmla="*/ 44637 h 118035"/>
                <a:gd name="connsiteX6" fmla="*/ 18679 w 131121"/>
                <a:gd name="connsiteY6" fmla="*/ 93569 h 118035"/>
                <a:gd name="connsiteX7" fmla="*/ 24469 w 131121"/>
                <a:gd name="connsiteY7" fmla="*/ 96744 h 118035"/>
                <a:gd name="connsiteX8" fmla="*/ 24469 w 131121"/>
                <a:gd name="connsiteY8" fmla="*/ 117849 h 118035"/>
                <a:gd name="connsiteX9" fmla="*/ 10275 w 131121"/>
                <a:gd name="connsiteY9" fmla="*/ 110565 h 118035"/>
                <a:gd name="connsiteX10" fmla="*/ 3 w 131121"/>
                <a:gd name="connsiteY10" fmla="*/ 93569 h 118035"/>
                <a:gd name="connsiteX11" fmla="*/ 3 w 131121"/>
                <a:gd name="connsiteY11" fmla="*/ 45104 h 118035"/>
                <a:gd name="connsiteX12" fmla="*/ 10555 w 131121"/>
                <a:gd name="connsiteY12" fmla="*/ 28015 h 118035"/>
                <a:gd name="connsiteX13" fmla="*/ 65370 w 131121"/>
                <a:gd name="connsiteY13" fmla="*/ 0 h 118035"/>
                <a:gd name="connsiteX14" fmla="*/ 120653 w 131121"/>
                <a:gd name="connsiteY14" fmla="*/ 28015 h 118035"/>
                <a:gd name="connsiteX15" fmla="*/ 131112 w 131121"/>
                <a:gd name="connsiteY15" fmla="*/ 45104 h 118035"/>
                <a:gd name="connsiteX16" fmla="*/ 131112 w 131121"/>
                <a:gd name="connsiteY16" fmla="*/ 93569 h 118035"/>
                <a:gd name="connsiteX17" fmla="*/ 121400 w 131121"/>
                <a:gd name="connsiteY17" fmla="*/ 110565 h 11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121" h="118035">
                  <a:moveTo>
                    <a:pt x="107019" y="118035"/>
                  </a:moveTo>
                  <a:lnTo>
                    <a:pt x="107019" y="96931"/>
                  </a:lnTo>
                  <a:lnTo>
                    <a:pt x="112528" y="94036"/>
                  </a:lnTo>
                  <a:lnTo>
                    <a:pt x="112528" y="45104"/>
                  </a:lnTo>
                  <a:lnTo>
                    <a:pt x="65370" y="20918"/>
                  </a:lnTo>
                  <a:lnTo>
                    <a:pt x="18679" y="44637"/>
                  </a:lnTo>
                  <a:lnTo>
                    <a:pt x="18679" y="93569"/>
                  </a:lnTo>
                  <a:lnTo>
                    <a:pt x="24469" y="96744"/>
                  </a:lnTo>
                  <a:lnTo>
                    <a:pt x="24469" y="117849"/>
                  </a:lnTo>
                  <a:lnTo>
                    <a:pt x="10275" y="110565"/>
                  </a:lnTo>
                  <a:cubicBezTo>
                    <a:pt x="3873" y="107340"/>
                    <a:pt x="-118" y="100736"/>
                    <a:pt x="3" y="93569"/>
                  </a:cubicBezTo>
                  <a:lnTo>
                    <a:pt x="3" y="45104"/>
                  </a:lnTo>
                  <a:cubicBezTo>
                    <a:pt x="-103" y="37840"/>
                    <a:pt x="4013" y="31174"/>
                    <a:pt x="10555" y="28015"/>
                  </a:cubicBezTo>
                  <a:lnTo>
                    <a:pt x="65370" y="0"/>
                  </a:lnTo>
                  <a:lnTo>
                    <a:pt x="120653" y="28015"/>
                  </a:lnTo>
                  <a:cubicBezTo>
                    <a:pt x="127158" y="31201"/>
                    <a:pt x="131234" y="37861"/>
                    <a:pt x="131112" y="45104"/>
                  </a:cubicBezTo>
                  <a:lnTo>
                    <a:pt x="131112" y="93569"/>
                  </a:lnTo>
                  <a:cubicBezTo>
                    <a:pt x="131340" y="100613"/>
                    <a:pt x="127584" y="107186"/>
                    <a:pt x="121400" y="110565"/>
                  </a:cubicBezTo>
                  <a:close/>
                </a:path>
              </a:pathLst>
            </a:custGeom>
            <a:grpFill/>
            <a:ln w="9245" cap="flat">
              <a:noFill/>
              <a:prstDash val="solid"/>
              <a:miter/>
            </a:ln>
          </p:spPr>
          <p:txBody>
            <a:bodyPr rtlCol="0" anchor="ctr"/>
            <a:lstStyle/>
            <a:p>
              <a:endParaRPr lang="en-US"/>
            </a:p>
          </p:txBody>
        </p:sp>
        <p:sp>
          <p:nvSpPr>
            <p:cNvPr id="528" name="Freeform 527">
              <a:extLst>
                <a:ext uri="{FF2B5EF4-FFF2-40B4-BE49-F238E27FC236}">
                  <a16:creationId xmlns:a16="http://schemas.microsoft.com/office/drawing/2014/main" id="{38FDE4D6-6E98-BB40-B896-5C9DBAE3F564}"/>
                </a:ext>
              </a:extLst>
            </p:cNvPr>
            <p:cNvSpPr/>
            <p:nvPr/>
          </p:nvSpPr>
          <p:spPr>
            <a:xfrm>
              <a:off x="4576160" y="3408175"/>
              <a:ext cx="77403" cy="77600"/>
            </a:xfrm>
            <a:custGeom>
              <a:avLst/>
              <a:gdLst>
                <a:gd name="connsiteX0" fmla="*/ 38608 w 77403"/>
                <a:gd name="connsiteY0" fmla="*/ 0 h 77600"/>
                <a:gd name="connsiteX1" fmla="*/ 38608 w 77403"/>
                <a:gd name="connsiteY1" fmla="*/ 0 h 77600"/>
                <a:gd name="connsiteX2" fmla="*/ 72226 w 77403"/>
                <a:gd name="connsiteY2" fmla="*/ 19424 h 77600"/>
                <a:gd name="connsiteX3" fmla="*/ 72226 w 77403"/>
                <a:gd name="connsiteY3" fmla="*/ 19424 h 77600"/>
                <a:gd name="connsiteX4" fmla="*/ 72226 w 77403"/>
                <a:gd name="connsiteY4" fmla="*/ 58177 h 77600"/>
                <a:gd name="connsiteX5" fmla="*/ 72226 w 77403"/>
                <a:gd name="connsiteY5" fmla="*/ 58177 h 77600"/>
                <a:gd name="connsiteX6" fmla="*/ 38608 w 77403"/>
                <a:gd name="connsiteY6" fmla="*/ 77601 h 77600"/>
                <a:gd name="connsiteX7" fmla="*/ 38608 w 77403"/>
                <a:gd name="connsiteY7" fmla="*/ 77601 h 77600"/>
                <a:gd name="connsiteX8" fmla="*/ 5178 w 77403"/>
                <a:gd name="connsiteY8" fmla="*/ 58177 h 77600"/>
                <a:gd name="connsiteX9" fmla="*/ 5178 w 77403"/>
                <a:gd name="connsiteY9" fmla="*/ 58177 h 77600"/>
                <a:gd name="connsiteX10" fmla="*/ 5178 w 77403"/>
                <a:gd name="connsiteY10" fmla="*/ 19424 h 77600"/>
                <a:gd name="connsiteX11" fmla="*/ 5178 w 77403"/>
                <a:gd name="connsiteY11" fmla="*/ 19424 h 77600"/>
                <a:gd name="connsiteX12" fmla="*/ 38608 w 77403"/>
                <a:gd name="connsiteY12" fmla="*/ 0 h 7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403" h="77600">
                  <a:moveTo>
                    <a:pt x="38608" y="0"/>
                  </a:moveTo>
                  <a:lnTo>
                    <a:pt x="38608" y="0"/>
                  </a:lnTo>
                  <a:cubicBezTo>
                    <a:pt x="52483" y="-10"/>
                    <a:pt x="65305" y="7398"/>
                    <a:pt x="72226" y="19424"/>
                  </a:cubicBezTo>
                  <a:lnTo>
                    <a:pt x="72226" y="19424"/>
                  </a:lnTo>
                  <a:cubicBezTo>
                    <a:pt x="79130" y="31419"/>
                    <a:pt x="79130" y="46182"/>
                    <a:pt x="72226" y="58177"/>
                  </a:cubicBezTo>
                  <a:lnTo>
                    <a:pt x="72226" y="58177"/>
                  </a:lnTo>
                  <a:cubicBezTo>
                    <a:pt x="65305" y="70203"/>
                    <a:pt x="52483" y="77611"/>
                    <a:pt x="38608" y="77601"/>
                  </a:cubicBezTo>
                  <a:lnTo>
                    <a:pt x="38608" y="77601"/>
                  </a:lnTo>
                  <a:cubicBezTo>
                    <a:pt x="24795" y="77564"/>
                    <a:pt x="12051" y="70159"/>
                    <a:pt x="5178" y="58177"/>
                  </a:cubicBezTo>
                  <a:lnTo>
                    <a:pt x="5178" y="58177"/>
                  </a:lnTo>
                  <a:cubicBezTo>
                    <a:pt x="-1726" y="46182"/>
                    <a:pt x="-1726" y="31419"/>
                    <a:pt x="5178" y="19424"/>
                  </a:cubicBezTo>
                  <a:lnTo>
                    <a:pt x="5178" y="19424"/>
                  </a:lnTo>
                  <a:cubicBezTo>
                    <a:pt x="12051" y="7441"/>
                    <a:pt x="24795" y="37"/>
                    <a:pt x="38608" y="0"/>
                  </a:cubicBezTo>
                  <a:close/>
                </a:path>
              </a:pathLst>
            </a:custGeom>
            <a:grpFill/>
            <a:ln w="9245" cap="flat">
              <a:noFill/>
              <a:prstDash val="solid"/>
              <a:miter/>
            </a:ln>
          </p:spPr>
          <p:txBody>
            <a:bodyPr rtlCol="0" anchor="ctr"/>
            <a:lstStyle/>
            <a:p>
              <a:endParaRPr lang="en-US"/>
            </a:p>
          </p:txBody>
        </p:sp>
        <p:sp>
          <p:nvSpPr>
            <p:cNvPr id="529" name="Freeform 528">
              <a:extLst>
                <a:ext uri="{FF2B5EF4-FFF2-40B4-BE49-F238E27FC236}">
                  <a16:creationId xmlns:a16="http://schemas.microsoft.com/office/drawing/2014/main" id="{D6D6E93D-1FA1-F440-B3B1-884AEAA0FCBE}"/>
                </a:ext>
              </a:extLst>
            </p:cNvPr>
            <p:cNvSpPr/>
            <p:nvPr/>
          </p:nvSpPr>
          <p:spPr>
            <a:xfrm>
              <a:off x="4636597" y="3322544"/>
              <a:ext cx="57662" cy="57616"/>
            </a:xfrm>
            <a:custGeom>
              <a:avLst/>
              <a:gdLst>
                <a:gd name="connsiteX0" fmla="*/ 28785 w 57662"/>
                <a:gd name="connsiteY0" fmla="*/ 0 h 57616"/>
                <a:gd name="connsiteX1" fmla="*/ 28785 w 57662"/>
                <a:gd name="connsiteY1" fmla="*/ 0 h 57616"/>
                <a:gd name="connsiteX2" fmla="*/ 53811 w 57662"/>
                <a:gd name="connsiteY2" fmla="*/ 14381 h 57616"/>
                <a:gd name="connsiteX3" fmla="*/ 53811 w 57662"/>
                <a:gd name="connsiteY3" fmla="*/ 14381 h 57616"/>
                <a:gd name="connsiteX4" fmla="*/ 53811 w 57662"/>
                <a:gd name="connsiteY4" fmla="*/ 43236 h 57616"/>
                <a:gd name="connsiteX5" fmla="*/ 53811 w 57662"/>
                <a:gd name="connsiteY5" fmla="*/ 43236 h 57616"/>
                <a:gd name="connsiteX6" fmla="*/ 28785 w 57662"/>
                <a:gd name="connsiteY6" fmla="*/ 57617 h 57616"/>
                <a:gd name="connsiteX7" fmla="*/ 28785 w 57662"/>
                <a:gd name="connsiteY7" fmla="*/ 57617 h 57616"/>
                <a:gd name="connsiteX8" fmla="*/ 3851 w 57662"/>
                <a:gd name="connsiteY8" fmla="*/ 43236 h 57616"/>
                <a:gd name="connsiteX9" fmla="*/ 3851 w 57662"/>
                <a:gd name="connsiteY9" fmla="*/ 43236 h 57616"/>
                <a:gd name="connsiteX10" fmla="*/ 3851 w 57662"/>
                <a:gd name="connsiteY10" fmla="*/ 14381 h 57616"/>
                <a:gd name="connsiteX11" fmla="*/ 3851 w 57662"/>
                <a:gd name="connsiteY11" fmla="*/ 14381 h 57616"/>
                <a:gd name="connsiteX12" fmla="*/ 28785 w 57662"/>
                <a:gd name="connsiteY12" fmla="*/ 0 h 57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62" h="57616">
                  <a:moveTo>
                    <a:pt x="28785" y="0"/>
                  </a:moveTo>
                  <a:lnTo>
                    <a:pt x="28785" y="0"/>
                  </a:lnTo>
                  <a:cubicBezTo>
                    <a:pt x="39082" y="34"/>
                    <a:pt x="48596" y="5501"/>
                    <a:pt x="53811" y="14381"/>
                  </a:cubicBezTo>
                  <a:lnTo>
                    <a:pt x="53811" y="14381"/>
                  </a:lnTo>
                  <a:cubicBezTo>
                    <a:pt x="58946" y="23314"/>
                    <a:pt x="58946" y="34303"/>
                    <a:pt x="53811" y="43236"/>
                  </a:cubicBezTo>
                  <a:lnTo>
                    <a:pt x="53811" y="43236"/>
                  </a:lnTo>
                  <a:cubicBezTo>
                    <a:pt x="48596" y="52115"/>
                    <a:pt x="39082" y="57583"/>
                    <a:pt x="28785" y="57617"/>
                  </a:cubicBezTo>
                  <a:lnTo>
                    <a:pt x="28785" y="57617"/>
                  </a:lnTo>
                  <a:cubicBezTo>
                    <a:pt x="18505" y="57607"/>
                    <a:pt x="9008" y="52129"/>
                    <a:pt x="3851" y="43236"/>
                  </a:cubicBezTo>
                  <a:lnTo>
                    <a:pt x="3851" y="43236"/>
                  </a:lnTo>
                  <a:cubicBezTo>
                    <a:pt x="-1284" y="34303"/>
                    <a:pt x="-1284" y="23314"/>
                    <a:pt x="3851" y="14381"/>
                  </a:cubicBezTo>
                  <a:lnTo>
                    <a:pt x="3851" y="14381"/>
                  </a:lnTo>
                  <a:cubicBezTo>
                    <a:pt x="9008" y="5488"/>
                    <a:pt x="18505" y="10"/>
                    <a:pt x="28785" y="0"/>
                  </a:cubicBezTo>
                  <a:close/>
                </a:path>
              </a:pathLst>
            </a:custGeom>
            <a:grpFill/>
            <a:ln w="9245" cap="flat">
              <a:noFill/>
              <a:prstDash val="solid"/>
              <a:miter/>
            </a:ln>
          </p:spPr>
          <p:txBody>
            <a:bodyPr rtlCol="0" anchor="ctr"/>
            <a:lstStyle/>
            <a:p>
              <a:endParaRPr lang="en-US"/>
            </a:p>
          </p:txBody>
        </p:sp>
        <p:sp>
          <p:nvSpPr>
            <p:cNvPr id="530" name="Freeform 529">
              <a:extLst>
                <a:ext uri="{FF2B5EF4-FFF2-40B4-BE49-F238E27FC236}">
                  <a16:creationId xmlns:a16="http://schemas.microsoft.com/office/drawing/2014/main" id="{1175C580-B4B0-BC46-A73F-3CFC925845BD}"/>
                </a:ext>
              </a:extLst>
            </p:cNvPr>
            <p:cNvSpPr/>
            <p:nvPr/>
          </p:nvSpPr>
          <p:spPr>
            <a:xfrm>
              <a:off x="4452889" y="3270246"/>
              <a:ext cx="52296" cy="52299"/>
            </a:xfrm>
            <a:custGeom>
              <a:avLst/>
              <a:gdLst>
                <a:gd name="connsiteX0" fmla="*/ 25728 w 52296"/>
                <a:gd name="connsiteY0" fmla="*/ 3 h 52299"/>
                <a:gd name="connsiteX1" fmla="*/ 25728 w 52296"/>
                <a:gd name="connsiteY1" fmla="*/ 3 h 52299"/>
                <a:gd name="connsiteX2" fmla="*/ 48793 w 52296"/>
                <a:gd name="connsiteY2" fmla="*/ 13077 h 52299"/>
                <a:gd name="connsiteX3" fmla="*/ 48793 w 52296"/>
                <a:gd name="connsiteY3" fmla="*/ 13077 h 52299"/>
                <a:gd name="connsiteX4" fmla="*/ 48793 w 52296"/>
                <a:gd name="connsiteY4" fmla="*/ 39224 h 52299"/>
                <a:gd name="connsiteX5" fmla="*/ 48793 w 52296"/>
                <a:gd name="connsiteY5" fmla="*/ 39224 h 52299"/>
                <a:gd name="connsiteX6" fmla="*/ 25728 w 52296"/>
                <a:gd name="connsiteY6" fmla="*/ 52297 h 52299"/>
                <a:gd name="connsiteX7" fmla="*/ 25728 w 52296"/>
                <a:gd name="connsiteY7" fmla="*/ 52297 h 52299"/>
                <a:gd name="connsiteX8" fmla="*/ 3503 w 52296"/>
                <a:gd name="connsiteY8" fmla="*/ 39224 h 52299"/>
                <a:gd name="connsiteX9" fmla="*/ 3503 w 52296"/>
                <a:gd name="connsiteY9" fmla="*/ 39224 h 52299"/>
                <a:gd name="connsiteX10" fmla="*/ 3503 w 52296"/>
                <a:gd name="connsiteY10" fmla="*/ 13077 h 52299"/>
                <a:gd name="connsiteX11" fmla="*/ 3503 w 52296"/>
                <a:gd name="connsiteY11" fmla="*/ 13077 h 52299"/>
                <a:gd name="connsiteX12" fmla="*/ 25728 w 52296"/>
                <a:gd name="connsiteY12" fmla="*/ 3 h 5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96" h="52299">
                  <a:moveTo>
                    <a:pt x="25728" y="3"/>
                  </a:moveTo>
                  <a:lnTo>
                    <a:pt x="25728" y="3"/>
                  </a:lnTo>
                  <a:cubicBezTo>
                    <a:pt x="35220" y="-149"/>
                    <a:pt x="44048" y="4855"/>
                    <a:pt x="48793" y="13077"/>
                  </a:cubicBezTo>
                  <a:lnTo>
                    <a:pt x="48793" y="13077"/>
                  </a:lnTo>
                  <a:cubicBezTo>
                    <a:pt x="53464" y="21167"/>
                    <a:pt x="53464" y="31134"/>
                    <a:pt x="48793" y="39224"/>
                  </a:cubicBezTo>
                  <a:lnTo>
                    <a:pt x="48793" y="39224"/>
                  </a:lnTo>
                  <a:cubicBezTo>
                    <a:pt x="44019" y="47417"/>
                    <a:pt x="35210" y="52410"/>
                    <a:pt x="25728" y="52297"/>
                  </a:cubicBezTo>
                  <a:lnTo>
                    <a:pt x="25728" y="52297"/>
                  </a:lnTo>
                  <a:cubicBezTo>
                    <a:pt x="16542" y="52131"/>
                    <a:pt x="8112" y="47172"/>
                    <a:pt x="3503" y="39224"/>
                  </a:cubicBezTo>
                  <a:lnTo>
                    <a:pt x="3503" y="39224"/>
                  </a:lnTo>
                  <a:cubicBezTo>
                    <a:pt x="-1168" y="31134"/>
                    <a:pt x="-1168" y="21167"/>
                    <a:pt x="3503" y="13077"/>
                  </a:cubicBezTo>
                  <a:lnTo>
                    <a:pt x="3503" y="13077"/>
                  </a:lnTo>
                  <a:cubicBezTo>
                    <a:pt x="8071" y="5088"/>
                    <a:pt x="16526" y="114"/>
                    <a:pt x="25728" y="3"/>
                  </a:cubicBezTo>
                  <a:close/>
                </a:path>
              </a:pathLst>
            </a:custGeom>
            <a:grpFill/>
            <a:ln w="9245" cap="flat">
              <a:noFill/>
              <a:prstDash val="solid"/>
              <a:miter/>
            </a:ln>
          </p:spPr>
          <p:txBody>
            <a:bodyPr rtlCol="0" anchor="ctr"/>
            <a:lstStyle/>
            <a:p>
              <a:endParaRPr lang="en-US"/>
            </a:p>
          </p:txBody>
        </p:sp>
        <p:sp>
          <p:nvSpPr>
            <p:cNvPr id="531" name="Freeform 530">
              <a:extLst>
                <a:ext uri="{FF2B5EF4-FFF2-40B4-BE49-F238E27FC236}">
                  <a16:creationId xmlns:a16="http://schemas.microsoft.com/office/drawing/2014/main" id="{B3542C57-9907-084C-A455-F7DE1EEFB676}"/>
                </a:ext>
              </a:extLst>
            </p:cNvPr>
            <p:cNvSpPr/>
            <p:nvPr/>
          </p:nvSpPr>
          <p:spPr>
            <a:xfrm>
              <a:off x="4575922" y="3474663"/>
              <a:ext cx="78161" cy="39313"/>
            </a:xfrm>
            <a:custGeom>
              <a:avLst/>
              <a:gdLst>
                <a:gd name="connsiteX0" fmla="*/ 38847 w 78161"/>
                <a:gd name="connsiteY0" fmla="*/ 20451 h 39313"/>
                <a:gd name="connsiteX1" fmla="*/ 0 w 78161"/>
                <a:gd name="connsiteY1" fmla="*/ 1027 h 39313"/>
                <a:gd name="connsiteX2" fmla="*/ 0 w 78161"/>
                <a:gd name="connsiteY2" fmla="*/ 39314 h 39313"/>
                <a:gd name="connsiteX3" fmla="*/ 78161 w 78161"/>
                <a:gd name="connsiteY3" fmla="*/ 39314 h 39313"/>
                <a:gd name="connsiteX4" fmla="*/ 78161 w 78161"/>
                <a:gd name="connsiteY4" fmla="*/ 0 h 39313"/>
                <a:gd name="connsiteX5" fmla="*/ 38847 w 78161"/>
                <a:gd name="connsiteY5" fmla="*/ 20451 h 3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61" h="39313">
                  <a:moveTo>
                    <a:pt x="38847" y="20451"/>
                  </a:moveTo>
                  <a:cubicBezTo>
                    <a:pt x="23559" y="20465"/>
                    <a:pt x="9161" y="13266"/>
                    <a:pt x="0" y="1027"/>
                  </a:cubicBezTo>
                  <a:lnTo>
                    <a:pt x="0" y="39314"/>
                  </a:lnTo>
                  <a:lnTo>
                    <a:pt x="78161" y="39314"/>
                  </a:lnTo>
                  <a:lnTo>
                    <a:pt x="78161" y="0"/>
                  </a:lnTo>
                  <a:cubicBezTo>
                    <a:pt x="69144" y="12784"/>
                    <a:pt x="54491" y="20406"/>
                    <a:pt x="38847" y="20451"/>
                  </a:cubicBezTo>
                  <a:close/>
                </a:path>
              </a:pathLst>
            </a:custGeom>
            <a:grpFill/>
            <a:ln w="9245" cap="flat">
              <a:noFill/>
              <a:prstDash val="solid"/>
              <a:miter/>
            </a:ln>
          </p:spPr>
          <p:txBody>
            <a:bodyPr rtlCol="0" anchor="ctr"/>
            <a:lstStyle/>
            <a:p>
              <a:endParaRPr lang="en-US"/>
            </a:p>
          </p:txBody>
        </p:sp>
        <p:sp>
          <p:nvSpPr>
            <p:cNvPr id="532" name="Freeform 531">
              <a:extLst>
                <a:ext uri="{FF2B5EF4-FFF2-40B4-BE49-F238E27FC236}">
                  <a16:creationId xmlns:a16="http://schemas.microsoft.com/office/drawing/2014/main" id="{4958560C-5313-1C4F-B0B3-1B26DB41B555}"/>
                </a:ext>
              </a:extLst>
            </p:cNvPr>
            <p:cNvSpPr/>
            <p:nvPr/>
          </p:nvSpPr>
          <p:spPr>
            <a:xfrm>
              <a:off x="4619811" y="3356348"/>
              <a:ext cx="8124" cy="12513"/>
            </a:xfrm>
            <a:custGeom>
              <a:avLst/>
              <a:gdLst>
                <a:gd name="connsiteX0" fmla="*/ 8124 w 8124"/>
                <a:gd name="connsiteY0" fmla="*/ 0 h 12513"/>
                <a:gd name="connsiteX1" fmla="*/ 0 w 8124"/>
                <a:gd name="connsiteY1" fmla="*/ 12513 h 12513"/>
                <a:gd name="connsiteX2" fmla="*/ 0 w 8124"/>
                <a:gd name="connsiteY2" fmla="*/ 12513 h 12513"/>
                <a:gd name="connsiteX3" fmla="*/ 8124 w 8124"/>
                <a:gd name="connsiteY3" fmla="*/ 93 h 12513"/>
                <a:gd name="connsiteX4" fmla="*/ 8124 w 8124"/>
                <a:gd name="connsiteY4" fmla="*/ 0 h 12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4" h="12513">
                  <a:moveTo>
                    <a:pt x="8124" y="0"/>
                  </a:moveTo>
                  <a:lnTo>
                    <a:pt x="0" y="12513"/>
                  </a:lnTo>
                  <a:lnTo>
                    <a:pt x="0" y="12513"/>
                  </a:lnTo>
                  <a:lnTo>
                    <a:pt x="8124" y="93"/>
                  </a:lnTo>
                  <a:lnTo>
                    <a:pt x="8124" y="0"/>
                  </a:lnTo>
                  <a:close/>
                </a:path>
              </a:pathLst>
            </a:custGeom>
            <a:grpFill/>
            <a:ln w="9245" cap="flat">
              <a:noFill/>
              <a:prstDash val="solid"/>
              <a:miter/>
            </a:ln>
          </p:spPr>
          <p:txBody>
            <a:bodyPr rtlCol="0" anchor="ctr"/>
            <a:lstStyle/>
            <a:p>
              <a:endParaRPr lang="en-US"/>
            </a:p>
          </p:txBody>
        </p:sp>
        <p:sp>
          <p:nvSpPr>
            <p:cNvPr id="533" name="Freeform 532">
              <a:extLst>
                <a:ext uri="{FF2B5EF4-FFF2-40B4-BE49-F238E27FC236}">
                  <a16:creationId xmlns:a16="http://schemas.microsoft.com/office/drawing/2014/main" id="{DC676BFE-1A1E-134B-A5A4-E1820CEEE3A2}"/>
                </a:ext>
              </a:extLst>
            </p:cNvPr>
            <p:cNvSpPr/>
            <p:nvPr/>
          </p:nvSpPr>
          <p:spPr>
            <a:xfrm>
              <a:off x="4493838" y="3277720"/>
              <a:ext cx="155574" cy="88152"/>
            </a:xfrm>
            <a:custGeom>
              <a:avLst/>
              <a:gdLst>
                <a:gd name="connsiteX0" fmla="*/ 140821 w 155574"/>
                <a:gd name="connsiteY0" fmla="*/ 51640 h 88152"/>
                <a:gd name="connsiteX1" fmla="*/ 155575 w 155574"/>
                <a:gd name="connsiteY1" fmla="*/ 39221 h 88152"/>
                <a:gd name="connsiteX2" fmla="*/ 15221 w 155574"/>
                <a:gd name="connsiteY2" fmla="*/ 0 h 88152"/>
                <a:gd name="connsiteX3" fmla="*/ 15875 w 155574"/>
                <a:gd name="connsiteY3" fmla="*/ 934 h 88152"/>
                <a:gd name="connsiteX4" fmla="*/ 3108 w 155574"/>
                <a:gd name="connsiteY4" fmla="*/ 49193 h 88152"/>
                <a:gd name="connsiteX5" fmla="*/ 0 w 155574"/>
                <a:gd name="connsiteY5" fmla="*/ 50800 h 88152"/>
                <a:gd name="connsiteX6" fmla="*/ 116728 w 155574"/>
                <a:gd name="connsiteY6" fmla="*/ 88153 h 88152"/>
                <a:gd name="connsiteX7" fmla="*/ 140821 w 155574"/>
                <a:gd name="connsiteY7" fmla="*/ 51547 h 8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574" h="88152">
                  <a:moveTo>
                    <a:pt x="140821" y="51640"/>
                  </a:moveTo>
                  <a:cubicBezTo>
                    <a:pt x="144614" y="46323"/>
                    <a:pt x="149689" y="42051"/>
                    <a:pt x="155575" y="39221"/>
                  </a:cubicBezTo>
                  <a:lnTo>
                    <a:pt x="15221" y="0"/>
                  </a:lnTo>
                  <a:cubicBezTo>
                    <a:pt x="15461" y="295"/>
                    <a:pt x="15680" y="607"/>
                    <a:pt x="15875" y="934"/>
                  </a:cubicBezTo>
                  <a:cubicBezTo>
                    <a:pt x="25676" y="17786"/>
                    <a:pt x="19960" y="39392"/>
                    <a:pt x="3108" y="49193"/>
                  </a:cubicBezTo>
                  <a:cubicBezTo>
                    <a:pt x="2099" y="49780"/>
                    <a:pt x="1062" y="50316"/>
                    <a:pt x="0" y="50800"/>
                  </a:cubicBezTo>
                  <a:lnTo>
                    <a:pt x="116728" y="88153"/>
                  </a:lnTo>
                  <a:lnTo>
                    <a:pt x="140821" y="51547"/>
                  </a:lnTo>
                  <a:close/>
                </a:path>
              </a:pathLst>
            </a:custGeom>
            <a:grpFill/>
            <a:ln w="9245" cap="flat">
              <a:noFill/>
              <a:prstDash val="solid"/>
              <a:miter/>
            </a:ln>
          </p:spPr>
          <p:txBody>
            <a:bodyPr rtlCol="0" anchor="ctr"/>
            <a:lstStyle/>
            <a:p>
              <a:endParaRPr lang="en-US"/>
            </a:p>
          </p:txBody>
        </p:sp>
        <p:sp>
          <p:nvSpPr>
            <p:cNvPr id="534" name="Freeform 533">
              <a:extLst>
                <a:ext uri="{FF2B5EF4-FFF2-40B4-BE49-F238E27FC236}">
                  <a16:creationId xmlns:a16="http://schemas.microsoft.com/office/drawing/2014/main" id="{9D01AEB7-DA1F-384F-83A9-BF3B53858E23}"/>
                </a:ext>
              </a:extLst>
            </p:cNvPr>
            <p:cNvSpPr/>
            <p:nvPr/>
          </p:nvSpPr>
          <p:spPr>
            <a:xfrm>
              <a:off x="4597680" y="3357188"/>
              <a:ext cx="83577" cy="75079"/>
            </a:xfrm>
            <a:custGeom>
              <a:avLst/>
              <a:gdLst>
                <a:gd name="connsiteX0" fmla="*/ 67702 w 83577"/>
                <a:gd name="connsiteY0" fmla="*/ 32310 h 75079"/>
                <a:gd name="connsiteX1" fmla="*/ 34645 w 83577"/>
                <a:gd name="connsiteY1" fmla="*/ 13634 h 75079"/>
                <a:gd name="connsiteX2" fmla="*/ 30723 w 83577"/>
                <a:gd name="connsiteY2" fmla="*/ 4296 h 75079"/>
                <a:gd name="connsiteX3" fmla="*/ 29882 w 83577"/>
                <a:gd name="connsiteY3" fmla="*/ 0 h 75079"/>
                <a:gd name="connsiteX4" fmla="*/ 0 w 83577"/>
                <a:gd name="connsiteY4" fmla="*/ 45477 h 75079"/>
                <a:gd name="connsiteX5" fmla="*/ 58364 w 83577"/>
                <a:gd name="connsiteY5" fmla="*/ 65741 h 75079"/>
                <a:gd name="connsiteX6" fmla="*/ 62566 w 83577"/>
                <a:gd name="connsiteY6" fmla="*/ 75079 h 75079"/>
                <a:gd name="connsiteX7" fmla="*/ 83577 w 83577"/>
                <a:gd name="connsiteY7" fmla="*/ 28388 h 75079"/>
                <a:gd name="connsiteX8" fmla="*/ 67702 w 83577"/>
                <a:gd name="connsiteY8" fmla="*/ 32310 h 7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577" h="75079">
                  <a:moveTo>
                    <a:pt x="67702" y="32310"/>
                  </a:moveTo>
                  <a:cubicBezTo>
                    <a:pt x="54160" y="32353"/>
                    <a:pt x="41597" y="25255"/>
                    <a:pt x="34645" y="13634"/>
                  </a:cubicBezTo>
                  <a:cubicBezTo>
                    <a:pt x="32925" y="10711"/>
                    <a:pt x="31606" y="7570"/>
                    <a:pt x="30723" y="4296"/>
                  </a:cubicBezTo>
                  <a:cubicBezTo>
                    <a:pt x="30723" y="2895"/>
                    <a:pt x="30069" y="1401"/>
                    <a:pt x="29882" y="0"/>
                  </a:cubicBezTo>
                  <a:lnTo>
                    <a:pt x="0" y="45477"/>
                  </a:lnTo>
                  <a:cubicBezTo>
                    <a:pt x="21792" y="37027"/>
                    <a:pt x="46498" y="45604"/>
                    <a:pt x="58364" y="65741"/>
                  </a:cubicBezTo>
                  <a:cubicBezTo>
                    <a:pt x="60122" y="68680"/>
                    <a:pt x="61532" y="71814"/>
                    <a:pt x="62566" y="75079"/>
                  </a:cubicBezTo>
                  <a:lnTo>
                    <a:pt x="83577" y="28388"/>
                  </a:lnTo>
                  <a:cubicBezTo>
                    <a:pt x="78630" y="30824"/>
                    <a:pt x="73215" y="32161"/>
                    <a:pt x="67702" y="32310"/>
                  </a:cubicBezTo>
                  <a:close/>
                </a:path>
              </a:pathLst>
            </a:custGeom>
            <a:grpFill/>
            <a:ln w="9245" cap="flat">
              <a:noFill/>
              <a:prstDash val="solid"/>
              <a:miter/>
            </a:ln>
          </p:spPr>
          <p:txBody>
            <a:bodyPr rtlCol="0" anchor="ctr"/>
            <a:lstStyle/>
            <a:p>
              <a:endParaRPr lang="en-US"/>
            </a:p>
          </p:txBody>
        </p:sp>
      </p:grpSp>
      <p:grpSp>
        <p:nvGrpSpPr>
          <p:cNvPr id="535" name="Graphic 750">
            <a:extLst>
              <a:ext uri="{FF2B5EF4-FFF2-40B4-BE49-F238E27FC236}">
                <a16:creationId xmlns:a16="http://schemas.microsoft.com/office/drawing/2014/main" id="{70E11BC1-12BB-DA48-8560-CEDDECA558F1}"/>
              </a:ext>
            </a:extLst>
          </p:cNvPr>
          <p:cNvGrpSpPr/>
          <p:nvPr userDrawn="1"/>
        </p:nvGrpSpPr>
        <p:grpSpPr>
          <a:xfrm>
            <a:off x="1368189" y="1860850"/>
            <a:ext cx="232472" cy="208194"/>
            <a:chOff x="4400402" y="3276584"/>
            <a:chExt cx="340362" cy="304815"/>
          </a:xfrm>
          <a:solidFill>
            <a:schemeClr val="accent1"/>
          </a:solidFill>
        </p:grpSpPr>
        <p:sp>
          <p:nvSpPr>
            <p:cNvPr id="536" name="Freeform 535">
              <a:extLst>
                <a:ext uri="{FF2B5EF4-FFF2-40B4-BE49-F238E27FC236}">
                  <a16:creationId xmlns:a16="http://schemas.microsoft.com/office/drawing/2014/main" id="{C358962D-AC6B-3345-B4FC-85A9BF3902B1}"/>
                </a:ext>
              </a:extLst>
            </p:cNvPr>
            <p:cNvSpPr/>
            <p:nvPr/>
          </p:nvSpPr>
          <p:spPr>
            <a:xfrm>
              <a:off x="4418065" y="3562350"/>
              <a:ext cx="309073" cy="19050"/>
            </a:xfrm>
            <a:custGeom>
              <a:avLst/>
              <a:gdLst>
                <a:gd name="connsiteX0" fmla="*/ 305366 w 309073"/>
                <a:gd name="connsiteY0" fmla="*/ 0 h 19050"/>
                <a:gd name="connsiteX1" fmla="*/ 309073 w 309073"/>
                <a:gd name="connsiteY1" fmla="*/ 0 h 19050"/>
                <a:gd name="connsiteX2" fmla="*/ 309073 w 309073"/>
                <a:gd name="connsiteY2" fmla="*/ 19050 h 19050"/>
                <a:gd name="connsiteX3" fmla="*/ 305366 w 309073"/>
                <a:gd name="connsiteY3" fmla="*/ 19050 h 19050"/>
                <a:gd name="connsiteX4" fmla="*/ 3707 w 309073"/>
                <a:gd name="connsiteY4" fmla="*/ 19050 h 19050"/>
                <a:gd name="connsiteX5" fmla="*/ 3707 w 309073"/>
                <a:gd name="connsiteY5" fmla="*/ 0 h 19050"/>
                <a:gd name="connsiteX6" fmla="*/ 0 w 309073"/>
                <a:gd name="connsiteY6" fmla="*/ 0 h 19050"/>
                <a:gd name="connsiteX7" fmla="*/ 3707 w 309073"/>
                <a:gd name="connsiteY7"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073" h="19050">
                  <a:moveTo>
                    <a:pt x="305366" y="0"/>
                  </a:moveTo>
                  <a:cubicBezTo>
                    <a:pt x="307414" y="0"/>
                    <a:pt x="309073" y="0"/>
                    <a:pt x="309073" y="0"/>
                  </a:cubicBezTo>
                  <a:lnTo>
                    <a:pt x="309073" y="19050"/>
                  </a:lnTo>
                  <a:cubicBezTo>
                    <a:pt x="309073" y="19050"/>
                    <a:pt x="307414" y="19050"/>
                    <a:pt x="305366" y="19050"/>
                  </a:cubicBezTo>
                  <a:lnTo>
                    <a:pt x="3707" y="19050"/>
                  </a:lnTo>
                  <a:lnTo>
                    <a:pt x="3707" y="0"/>
                  </a:lnTo>
                  <a:cubicBezTo>
                    <a:pt x="1660" y="0"/>
                    <a:pt x="0" y="0"/>
                    <a:pt x="0" y="0"/>
                  </a:cubicBezTo>
                  <a:cubicBezTo>
                    <a:pt x="0" y="0"/>
                    <a:pt x="1660" y="0"/>
                    <a:pt x="3707" y="0"/>
                  </a:cubicBezTo>
                  <a:close/>
                </a:path>
              </a:pathLst>
            </a:custGeom>
            <a:grpFill/>
            <a:ln w="9268" cap="flat">
              <a:noFill/>
              <a:prstDash val="solid"/>
              <a:miter/>
            </a:ln>
          </p:spPr>
          <p:txBody>
            <a:bodyPr rtlCol="0" anchor="ctr"/>
            <a:lstStyle/>
            <a:p>
              <a:endParaRPr lang="en-US"/>
            </a:p>
          </p:txBody>
        </p:sp>
        <p:sp>
          <p:nvSpPr>
            <p:cNvPr id="537" name="Freeform 536">
              <a:extLst>
                <a:ext uri="{FF2B5EF4-FFF2-40B4-BE49-F238E27FC236}">
                  <a16:creationId xmlns:a16="http://schemas.microsoft.com/office/drawing/2014/main" id="{768A0346-F104-514B-97C9-68F96722391B}"/>
                </a:ext>
              </a:extLst>
            </p:cNvPr>
            <p:cNvSpPr/>
            <p:nvPr/>
          </p:nvSpPr>
          <p:spPr>
            <a:xfrm>
              <a:off x="4400402" y="3276584"/>
              <a:ext cx="340362" cy="166816"/>
            </a:xfrm>
            <a:custGeom>
              <a:avLst/>
              <a:gdLst>
                <a:gd name="connsiteX0" fmla="*/ 8766 w 340362"/>
                <a:gd name="connsiteY0" fmla="*/ 165560 h 166816"/>
                <a:gd name="connsiteX1" fmla="*/ 981 w 340362"/>
                <a:gd name="connsiteY1" fmla="*/ 156512 h 166816"/>
                <a:gd name="connsiteX2" fmla="*/ 973 w 340362"/>
                <a:gd name="connsiteY2" fmla="*/ 151662 h 166816"/>
                <a:gd name="connsiteX3" fmla="*/ 981 w 340362"/>
                <a:gd name="connsiteY3" fmla="*/ 151654 h 166816"/>
                <a:gd name="connsiteX4" fmla="*/ 168076 w 340362"/>
                <a:gd name="connsiteY4" fmla="*/ 873 h 166816"/>
                <a:gd name="connsiteX5" fmla="*/ 172524 w 340362"/>
                <a:gd name="connsiteY5" fmla="*/ 873 h 166816"/>
                <a:gd name="connsiteX6" fmla="*/ 339340 w 340362"/>
                <a:gd name="connsiteY6" fmla="*/ 151654 h 166816"/>
                <a:gd name="connsiteX7" fmla="*/ 339482 w 340362"/>
                <a:gd name="connsiteY7" fmla="*/ 156366 h 166816"/>
                <a:gd name="connsiteX8" fmla="*/ 339340 w 340362"/>
                <a:gd name="connsiteY8" fmla="*/ 156512 h 166816"/>
                <a:gd name="connsiteX9" fmla="*/ 331648 w 340362"/>
                <a:gd name="connsiteY9" fmla="*/ 165560 h 166816"/>
                <a:gd name="connsiteX10" fmla="*/ 326829 w 340362"/>
                <a:gd name="connsiteY10" fmla="*/ 165560 h 166816"/>
                <a:gd name="connsiteX11" fmla="*/ 172524 w 340362"/>
                <a:gd name="connsiteY11" fmla="*/ 26210 h 166816"/>
                <a:gd name="connsiteX12" fmla="*/ 168076 w 340362"/>
                <a:gd name="connsiteY12" fmla="*/ 26210 h 166816"/>
                <a:gd name="connsiteX13" fmla="*/ 13493 w 340362"/>
                <a:gd name="connsiteY13" fmla="*/ 165941 h 166816"/>
                <a:gd name="connsiteX14" fmla="*/ 8910 w 340362"/>
                <a:gd name="connsiteY14" fmla="*/ 165733 h 166816"/>
                <a:gd name="connsiteX15" fmla="*/ 8766 w 340362"/>
                <a:gd name="connsiteY15" fmla="*/ 165560 h 16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0362" h="166816">
                  <a:moveTo>
                    <a:pt x="8766" y="165560"/>
                  </a:moveTo>
                  <a:lnTo>
                    <a:pt x="981" y="156512"/>
                  </a:lnTo>
                  <a:cubicBezTo>
                    <a:pt x="-324" y="155175"/>
                    <a:pt x="-328" y="153004"/>
                    <a:pt x="973" y="151662"/>
                  </a:cubicBezTo>
                  <a:cubicBezTo>
                    <a:pt x="976" y="151660"/>
                    <a:pt x="979" y="151657"/>
                    <a:pt x="981" y="151654"/>
                  </a:cubicBezTo>
                  <a:lnTo>
                    <a:pt x="168076" y="873"/>
                  </a:lnTo>
                  <a:cubicBezTo>
                    <a:pt x="169342" y="-291"/>
                    <a:pt x="171258" y="-291"/>
                    <a:pt x="172524" y="873"/>
                  </a:cubicBezTo>
                  <a:lnTo>
                    <a:pt x="339340" y="151654"/>
                  </a:lnTo>
                  <a:cubicBezTo>
                    <a:pt x="340645" y="152915"/>
                    <a:pt x="340709" y="155025"/>
                    <a:pt x="339482" y="156366"/>
                  </a:cubicBezTo>
                  <a:cubicBezTo>
                    <a:pt x="339436" y="156416"/>
                    <a:pt x="339389" y="156465"/>
                    <a:pt x="339340" y="156512"/>
                  </a:cubicBezTo>
                  <a:lnTo>
                    <a:pt x="331648" y="165560"/>
                  </a:lnTo>
                  <a:cubicBezTo>
                    <a:pt x="330313" y="166916"/>
                    <a:pt x="328165" y="166916"/>
                    <a:pt x="326829" y="165560"/>
                  </a:cubicBezTo>
                  <a:lnTo>
                    <a:pt x="172524" y="26210"/>
                  </a:lnTo>
                  <a:cubicBezTo>
                    <a:pt x="171258" y="25045"/>
                    <a:pt x="169342" y="25045"/>
                    <a:pt x="168076" y="26210"/>
                  </a:cubicBezTo>
                  <a:lnTo>
                    <a:pt x="13493" y="165941"/>
                  </a:lnTo>
                  <a:cubicBezTo>
                    <a:pt x="12171" y="167185"/>
                    <a:pt x="10119" y="167091"/>
                    <a:pt x="8910" y="165733"/>
                  </a:cubicBezTo>
                  <a:cubicBezTo>
                    <a:pt x="8860" y="165677"/>
                    <a:pt x="8812" y="165620"/>
                    <a:pt x="8766" y="165560"/>
                  </a:cubicBezTo>
                  <a:close/>
                </a:path>
              </a:pathLst>
            </a:custGeom>
            <a:grpFill/>
            <a:ln w="9268" cap="flat">
              <a:noFill/>
              <a:prstDash val="solid"/>
              <a:miter/>
            </a:ln>
          </p:spPr>
          <p:txBody>
            <a:bodyPr rtlCol="0" anchor="ctr"/>
            <a:lstStyle/>
            <a:p>
              <a:endParaRPr lang="en-US"/>
            </a:p>
          </p:txBody>
        </p:sp>
        <p:sp>
          <p:nvSpPr>
            <p:cNvPr id="538" name="Freeform 537">
              <a:extLst>
                <a:ext uri="{FF2B5EF4-FFF2-40B4-BE49-F238E27FC236}">
                  <a16:creationId xmlns:a16="http://schemas.microsoft.com/office/drawing/2014/main" id="{51283275-9C09-9B41-A21F-00E510E0AF05}"/>
                </a:ext>
              </a:extLst>
            </p:cNvPr>
            <p:cNvSpPr/>
            <p:nvPr/>
          </p:nvSpPr>
          <p:spPr>
            <a:xfrm>
              <a:off x="4461623" y="3313842"/>
              <a:ext cx="35402" cy="72961"/>
            </a:xfrm>
            <a:custGeom>
              <a:avLst/>
              <a:gdLst>
                <a:gd name="connsiteX0" fmla="*/ 35402 w 35402"/>
                <a:gd name="connsiteY0" fmla="*/ 4477 h 72961"/>
                <a:gd name="connsiteX1" fmla="*/ 35402 w 35402"/>
                <a:gd name="connsiteY1" fmla="*/ 40862 h 72961"/>
                <a:gd name="connsiteX2" fmla="*/ 0 w 35402"/>
                <a:gd name="connsiteY2" fmla="*/ 72962 h 72961"/>
                <a:gd name="connsiteX3" fmla="*/ 0 w 35402"/>
                <a:gd name="connsiteY3" fmla="*/ 4477 h 72961"/>
                <a:gd name="connsiteX4" fmla="*/ 4356 w 35402"/>
                <a:gd name="connsiteY4" fmla="*/ 0 h 72961"/>
                <a:gd name="connsiteX5" fmla="*/ 31602 w 35402"/>
                <a:gd name="connsiteY5" fmla="*/ 0 h 72961"/>
                <a:gd name="connsiteX6" fmla="*/ 35402 w 35402"/>
                <a:gd name="connsiteY6" fmla="*/ 4477 h 7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02" h="72961">
                  <a:moveTo>
                    <a:pt x="35402" y="4477"/>
                  </a:moveTo>
                  <a:lnTo>
                    <a:pt x="35402" y="40862"/>
                  </a:lnTo>
                  <a:lnTo>
                    <a:pt x="0" y="72962"/>
                  </a:lnTo>
                  <a:lnTo>
                    <a:pt x="0" y="4477"/>
                  </a:lnTo>
                  <a:cubicBezTo>
                    <a:pt x="0" y="2004"/>
                    <a:pt x="1950" y="0"/>
                    <a:pt x="4356" y="0"/>
                  </a:cubicBezTo>
                  <a:lnTo>
                    <a:pt x="31602" y="0"/>
                  </a:lnTo>
                  <a:cubicBezTo>
                    <a:pt x="33789" y="289"/>
                    <a:pt x="35420" y="2211"/>
                    <a:pt x="35402" y="4477"/>
                  </a:cubicBezTo>
                  <a:close/>
                </a:path>
              </a:pathLst>
            </a:custGeom>
            <a:grpFill/>
            <a:ln w="9268" cap="flat">
              <a:noFill/>
              <a:prstDash val="solid"/>
              <a:miter/>
            </a:ln>
          </p:spPr>
          <p:txBody>
            <a:bodyPr rtlCol="0" anchor="ctr"/>
            <a:lstStyle/>
            <a:p>
              <a:endParaRPr lang="en-US"/>
            </a:p>
          </p:txBody>
        </p:sp>
        <p:sp>
          <p:nvSpPr>
            <p:cNvPr id="539" name="Freeform 538">
              <a:extLst>
                <a:ext uri="{FF2B5EF4-FFF2-40B4-BE49-F238E27FC236}">
                  <a16:creationId xmlns:a16="http://schemas.microsoft.com/office/drawing/2014/main" id="{2874E22D-BECD-6F42-8B0A-92938BBF9FB5}"/>
                </a:ext>
              </a:extLst>
            </p:cNvPr>
            <p:cNvSpPr/>
            <p:nvPr/>
          </p:nvSpPr>
          <p:spPr>
            <a:xfrm>
              <a:off x="4549479" y="3383470"/>
              <a:ext cx="42538" cy="38957"/>
            </a:xfrm>
            <a:custGeom>
              <a:avLst/>
              <a:gdLst>
                <a:gd name="connsiteX0" fmla="*/ 21223 w 42538"/>
                <a:gd name="connsiteY0" fmla="*/ 0 h 38957"/>
                <a:gd name="connsiteX1" fmla="*/ 0 w 42538"/>
                <a:gd name="connsiteY1" fmla="*/ 21812 h 38957"/>
                <a:gd name="connsiteX2" fmla="*/ 0 w 42538"/>
                <a:gd name="connsiteY2" fmla="*/ 38957 h 38957"/>
                <a:gd name="connsiteX3" fmla="*/ 42538 w 42538"/>
                <a:gd name="connsiteY3" fmla="*/ 38957 h 38957"/>
                <a:gd name="connsiteX4" fmla="*/ 42538 w 42538"/>
                <a:gd name="connsiteY4" fmla="*/ 21812 h 38957"/>
                <a:gd name="connsiteX5" fmla="*/ 21223 w 42538"/>
                <a:gd name="connsiteY5" fmla="*/ 0 h 38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38" h="38957">
                  <a:moveTo>
                    <a:pt x="21223" y="0"/>
                  </a:moveTo>
                  <a:cubicBezTo>
                    <a:pt x="9523" y="52"/>
                    <a:pt x="51" y="9787"/>
                    <a:pt x="0" y="21812"/>
                  </a:cubicBezTo>
                  <a:lnTo>
                    <a:pt x="0" y="38957"/>
                  </a:lnTo>
                  <a:lnTo>
                    <a:pt x="42538" y="38957"/>
                  </a:lnTo>
                  <a:lnTo>
                    <a:pt x="42538" y="21812"/>
                  </a:lnTo>
                  <a:cubicBezTo>
                    <a:pt x="42487" y="9750"/>
                    <a:pt x="32959" y="0"/>
                    <a:pt x="21223" y="0"/>
                  </a:cubicBezTo>
                  <a:close/>
                </a:path>
              </a:pathLst>
            </a:custGeom>
            <a:grpFill/>
            <a:ln w="9268" cap="flat">
              <a:noFill/>
              <a:prstDash val="solid"/>
              <a:miter/>
            </a:ln>
          </p:spPr>
          <p:txBody>
            <a:bodyPr rtlCol="0" anchor="ctr"/>
            <a:lstStyle/>
            <a:p>
              <a:endParaRPr lang="en-US"/>
            </a:p>
          </p:txBody>
        </p:sp>
        <p:sp>
          <p:nvSpPr>
            <p:cNvPr id="540" name="Freeform 539">
              <a:extLst>
                <a:ext uri="{FF2B5EF4-FFF2-40B4-BE49-F238E27FC236}">
                  <a16:creationId xmlns:a16="http://schemas.microsoft.com/office/drawing/2014/main" id="{C5838061-316C-7245-93FD-2896E950640F}"/>
                </a:ext>
              </a:extLst>
            </p:cNvPr>
            <p:cNvSpPr/>
            <p:nvPr/>
          </p:nvSpPr>
          <p:spPr>
            <a:xfrm>
              <a:off x="4554687" y="3451478"/>
              <a:ext cx="32125" cy="50768"/>
            </a:xfrm>
            <a:custGeom>
              <a:avLst/>
              <a:gdLst>
                <a:gd name="connsiteX0" fmla="*/ 16015 w 32125"/>
                <a:gd name="connsiteY0" fmla="*/ 0 h 50768"/>
                <a:gd name="connsiteX1" fmla="*/ 0 w 32125"/>
                <a:gd name="connsiteY1" fmla="*/ 16497 h 50768"/>
                <a:gd name="connsiteX2" fmla="*/ 8045 w 32125"/>
                <a:gd name="connsiteY2" fmla="*/ 30766 h 50768"/>
                <a:gd name="connsiteX3" fmla="*/ 8045 w 32125"/>
                <a:gd name="connsiteY3" fmla="*/ 46101 h 50768"/>
                <a:gd name="connsiteX4" fmla="*/ 12586 w 32125"/>
                <a:gd name="connsiteY4" fmla="*/ 50768 h 50768"/>
                <a:gd name="connsiteX5" fmla="*/ 19537 w 32125"/>
                <a:gd name="connsiteY5" fmla="*/ 50768 h 50768"/>
                <a:gd name="connsiteX6" fmla="*/ 24078 w 32125"/>
                <a:gd name="connsiteY6" fmla="*/ 46101 h 50768"/>
                <a:gd name="connsiteX7" fmla="*/ 24078 w 32125"/>
                <a:gd name="connsiteY7" fmla="*/ 30766 h 50768"/>
                <a:gd name="connsiteX8" fmla="*/ 29992 w 32125"/>
                <a:gd name="connsiteY8" fmla="*/ 8269 h 50768"/>
                <a:gd name="connsiteX9" fmla="*/ 16015 w 32125"/>
                <a:gd name="connsiteY9" fmla="*/ 0 h 5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125" h="50768">
                  <a:moveTo>
                    <a:pt x="16015" y="0"/>
                  </a:moveTo>
                  <a:cubicBezTo>
                    <a:pt x="7160" y="10"/>
                    <a:pt x="-10" y="7396"/>
                    <a:pt x="0" y="16497"/>
                  </a:cubicBezTo>
                  <a:cubicBezTo>
                    <a:pt x="6" y="22389"/>
                    <a:pt x="3074" y="27830"/>
                    <a:pt x="8045" y="30766"/>
                  </a:cubicBezTo>
                  <a:lnTo>
                    <a:pt x="8045" y="46101"/>
                  </a:lnTo>
                  <a:cubicBezTo>
                    <a:pt x="8045" y="48679"/>
                    <a:pt x="10078" y="50768"/>
                    <a:pt x="12586" y="50768"/>
                  </a:cubicBezTo>
                  <a:lnTo>
                    <a:pt x="19537" y="50768"/>
                  </a:lnTo>
                  <a:cubicBezTo>
                    <a:pt x="22045" y="50768"/>
                    <a:pt x="24078" y="48679"/>
                    <a:pt x="24078" y="46101"/>
                  </a:cubicBezTo>
                  <a:lnTo>
                    <a:pt x="24078" y="30766"/>
                  </a:lnTo>
                  <a:cubicBezTo>
                    <a:pt x="31756" y="26232"/>
                    <a:pt x="34403" y="16160"/>
                    <a:pt x="29992" y="8269"/>
                  </a:cubicBezTo>
                  <a:cubicBezTo>
                    <a:pt x="27119" y="3130"/>
                    <a:pt x="21782" y="-28"/>
                    <a:pt x="16015" y="0"/>
                  </a:cubicBezTo>
                  <a:close/>
                </a:path>
              </a:pathLst>
            </a:custGeom>
            <a:grpFill/>
            <a:ln w="9268" cap="flat">
              <a:noFill/>
              <a:prstDash val="solid"/>
              <a:miter/>
            </a:ln>
          </p:spPr>
          <p:txBody>
            <a:bodyPr rtlCol="0" anchor="ctr"/>
            <a:lstStyle/>
            <a:p>
              <a:endParaRPr lang="en-US"/>
            </a:p>
          </p:txBody>
        </p:sp>
        <p:sp>
          <p:nvSpPr>
            <p:cNvPr id="541" name="Freeform 540">
              <a:extLst>
                <a:ext uri="{FF2B5EF4-FFF2-40B4-BE49-F238E27FC236}">
                  <a16:creationId xmlns:a16="http://schemas.microsoft.com/office/drawing/2014/main" id="{F182A178-9779-6F49-8F07-5BDD82C4A7D8}"/>
                </a:ext>
              </a:extLst>
            </p:cNvPr>
            <p:cNvSpPr/>
            <p:nvPr/>
          </p:nvSpPr>
          <p:spPr>
            <a:xfrm>
              <a:off x="4447999" y="3288601"/>
              <a:ext cx="244849" cy="283273"/>
            </a:xfrm>
            <a:custGeom>
              <a:avLst/>
              <a:gdLst>
                <a:gd name="connsiteX0" fmla="*/ 122703 w 244849"/>
                <a:gd name="connsiteY0" fmla="*/ 0 h 283273"/>
                <a:gd name="connsiteX1" fmla="*/ 0 w 244849"/>
                <a:gd name="connsiteY1" fmla="*/ 110490 h 283273"/>
                <a:gd name="connsiteX2" fmla="*/ 185 w 244849"/>
                <a:gd name="connsiteY2" fmla="*/ 283274 h 283273"/>
                <a:gd name="connsiteX3" fmla="*/ 244849 w 244849"/>
                <a:gd name="connsiteY3" fmla="*/ 283274 h 283273"/>
                <a:gd name="connsiteX4" fmla="*/ 244849 w 244849"/>
                <a:gd name="connsiteY4" fmla="*/ 110490 h 283273"/>
                <a:gd name="connsiteX5" fmla="*/ 177567 w 244849"/>
                <a:gd name="connsiteY5" fmla="*/ 228600 h 283273"/>
                <a:gd name="connsiteX6" fmla="*/ 170153 w 244849"/>
                <a:gd name="connsiteY6" fmla="*/ 236220 h 283273"/>
                <a:gd name="connsiteX7" fmla="*/ 75253 w 244849"/>
                <a:gd name="connsiteY7" fmla="*/ 236220 h 283273"/>
                <a:gd name="connsiteX8" fmla="*/ 67931 w 244849"/>
                <a:gd name="connsiteY8" fmla="*/ 228696 h 283273"/>
                <a:gd name="connsiteX9" fmla="*/ 67931 w 244849"/>
                <a:gd name="connsiteY9" fmla="*/ 228600 h 283273"/>
                <a:gd name="connsiteX10" fmla="*/ 67931 w 244849"/>
                <a:gd name="connsiteY10" fmla="*/ 141351 h 283273"/>
                <a:gd name="connsiteX11" fmla="*/ 75253 w 244849"/>
                <a:gd name="connsiteY11" fmla="*/ 133826 h 283273"/>
                <a:gd name="connsiteX12" fmla="*/ 82945 w 244849"/>
                <a:gd name="connsiteY12" fmla="*/ 133826 h 283273"/>
                <a:gd name="connsiteX13" fmla="*/ 82945 w 244849"/>
                <a:gd name="connsiteY13" fmla="*/ 116681 h 283273"/>
                <a:gd name="connsiteX14" fmla="*/ 124670 w 244849"/>
                <a:gd name="connsiteY14" fmla="*/ 77746 h 283273"/>
                <a:gd name="connsiteX15" fmla="*/ 162553 w 244849"/>
                <a:gd name="connsiteY15" fmla="*/ 116681 h 283273"/>
                <a:gd name="connsiteX16" fmla="*/ 162553 w 244849"/>
                <a:gd name="connsiteY16" fmla="*/ 133826 h 283273"/>
                <a:gd name="connsiteX17" fmla="*/ 170153 w 244849"/>
                <a:gd name="connsiteY17" fmla="*/ 133826 h 283273"/>
                <a:gd name="connsiteX18" fmla="*/ 177566 w 244849"/>
                <a:gd name="connsiteY18" fmla="*/ 141255 h 283273"/>
                <a:gd name="connsiteX19" fmla="*/ 177567 w 244849"/>
                <a:gd name="connsiteY19" fmla="*/ 141351 h 28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4849" h="283273">
                  <a:moveTo>
                    <a:pt x="122703" y="0"/>
                  </a:moveTo>
                  <a:lnTo>
                    <a:pt x="0" y="110490"/>
                  </a:lnTo>
                  <a:lnTo>
                    <a:pt x="185" y="283274"/>
                  </a:lnTo>
                  <a:lnTo>
                    <a:pt x="244849" y="283274"/>
                  </a:lnTo>
                  <a:lnTo>
                    <a:pt x="244849" y="110490"/>
                  </a:lnTo>
                  <a:close/>
                  <a:moveTo>
                    <a:pt x="177567" y="228600"/>
                  </a:moveTo>
                  <a:cubicBezTo>
                    <a:pt x="177567" y="232808"/>
                    <a:pt x="174247" y="236220"/>
                    <a:pt x="170153" y="236220"/>
                  </a:cubicBezTo>
                  <a:lnTo>
                    <a:pt x="75253" y="236220"/>
                  </a:lnTo>
                  <a:cubicBezTo>
                    <a:pt x="71209" y="236220"/>
                    <a:pt x="67931" y="232852"/>
                    <a:pt x="67931" y="228696"/>
                  </a:cubicBezTo>
                  <a:cubicBezTo>
                    <a:pt x="67931" y="228664"/>
                    <a:pt x="67931" y="228632"/>
                    <a:pt x="67931" y="228600"/>
                  </a:cubicBezTo>
                  <a:lnTo>
                    <a:pt x="67931" y="141351"/>
                  </a:lnTo>
                  <a:cubicBezTo>
                    <a:pt x="67931" y="137195"/>
                    <a:pt x="71209" y="133826"/>
                    <a:pt x="75253" y="133826"/>
                  </a:cubicBezTo>
                  <a:lnTo>
                    <a:pt x="82945" y="133826"/>
                  </a:lnTo>
                  <a:lnTo>
                    <a:pt x="82945" y="116681"/>
                  </a:lnTo>
                  <a:cubicBezTo>
                    <a:pt x="84006" y="94087"/>
                    <a:pt x="102687" y="76655"/>
                    <a:pt x="124670" y="77746"/>
                  </a:cubicBezTo>
                  <a:cubicBezTo>
                    <a:pt x="145169" y="78763"/>
                    <a:pt x="161564" y="95613"/>
                    <a:pt x="162553" y="116681"/>
                  </a:cubicBezTo>
                  <a:lnTo>
                    <a:pt x="162553" y="133826"/>
                  </a:lnTo>
                  <a:lnTo>
                    <a:pt x="170153" y="133826"/>
                  </a:lnTo>
                  <a:cubicBezTo>
                    <a:pt x="174196" y="133774"/>
                    <a:pt x="177515" y="137100"/>
                    <a:pt x="177566" y="141255"/>
                  </a:cubicBezTo>
                  <a:cubicBezTo>
                    <a:pt x="177566" y="141287"/>
                    <a:pt x="177567" y="141319"/>
                    <a:pt x="177567" y="141351"/>
                  </a:cubicBezTo>
                  <a:close/>
                </a:path>
              </a:pathLst>
            </a:custGeom>
            <a:grpFill/>
            <a:ln w="9268" cap="flat">
              <a:noFill/>
              <a:prstDash val="solid"/>
              <a:miter/>
            </a:ln>
          </p:spPr>
          <p:txBody>
            <a:bodyPr rtlCol="0" anchor="ctr"/>
            <a:lstStyle/>
            <a:p>
              <a:endParaRPr lang="en-US"/>
            </a:p>
          </p:txBody>
        </p:sp>
      </p:grpSp>
      <p:grpSp>
        <p:nvGrpSpPr>
          <p:cNvPr id="542" name="Graphic 759">
            <a:extLst>
              <a:ext uri="{FF2B5EF4-FFF2-40B4-BE49-F238E27FC236}">
                <a16:creationId xmlns:a16="http://schemas.microsoft.com/office/drawing/2014/main" id="{C144070D-9E6D-3846-9B40-10A3958B922E}"/>
              </a:ext>
            </a:extLst>
          </p:cNvPr>
          <p:cNvGrpSpPr/>
          <p:nvPr userDrawn="1"/>
        </p:nvGrpSpPr>
        <p:grpSpPr>
          <a:xfrm>
            <a:off x="1345018" y="2427747"/>
            <a:ext cx="207554" cy="226051"/>
            <a:chOff x="4419600" y="3263900"/>
            <a:chExt cx="303879" cy="330961"/>
          </a:xfrm>
          <a:solidFill>
            <a:schemeClr val="accent1"/>
          </a:solidFill>
        </p:grpSpPr>
        <p:sp>
          <p:nvSpPr>
            <p:cNvPr id="543" name="Freeform 542">
              <a:extLst>
                <a:ext uri="{FF2B5EF4-FFF2-40B4-BE49-F238E27FC236}">
                  <a16:creationId xmlns:a16="http://schemas.microsoft.com/office/drawing/2014/main" id="{6A79BB1F-3FF3-1544-8ACF-FC5D17C5BB2F}"/>
                </a:ext>
              </a:extLst>
            </p:cNvPr>
            <p:cNvSpPr/>
            <p:nvPr/>
          </p:nvSpPr>
          <p:spPr>
            <a:xfrm>
              <a:off x="4543736" y="3263900"/>
              <a:ext cx="55418" cy="56605"/>
            </a:xfrm>
            <a:custGeom>
              <a:avLst/>
              <a:gdLst>
                <a:gd name="connsiteX0" fmla="*/ 55418 w 55418"/>
                <a:gd name="connsiteY0" fmla="*/ 28303 h 56605"/>
                <a:gd name="connsiteX1" fmla="*/ 27709 w 55418"/>
                <a:gd name="connsiteY1" fmla="*/ 56606 h 56605"/>
                <a:gd name="connsiteX2" fmla="*/ 0 w 55418"/>
                <a:gd name="connsiteY2" fmla="*/ 28303 h 56605"/>
                <a:gd name="connsiteX3" fmla="*/ 27709 w 55418"/>
                <a:gd name="connsiteY3" fmla="*/ 0 h 56605"/>
                <a:gd name="connsiteX4" fmla="*/ 55418 w 55418"/>
                <a:gd name="connsiteY4" fmla="*/ 28303 h 5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18" h="56605">
                  <a:moveTo>
                    <a:pt x="55418" y="28303"/>
                  </a:moveTo>
                  <a:cubicBezTo>
                    <a:pt x="55418" y="43934"/>
                    <a:pt x="43012" y="56606"/>
                    <a:pt x="27709" y="56606"/>
                  </a:cubicBezTo>
                  <a:cubicBezTo>
                    <a:pt x="12406" y="56606"/>
                    <a:pt x="0" y="43934"/>
                    <a:pt x="0" y="28303"/>
                  </a:cubicBezTo>
                  <a:cubicBezTo>
                    <a:pt x="0" y="12672"/>
                    <a:pt x="12406" y="0"/>
                    <a:pt x="27709" y="0"/>
                  </a:cubicBezTo>
                  <a:cubicBezTo>
                    <a:pt x="43012" y="0"/>
                    <a:pt x="55418" y="12672"/>
                    <a:pt x="55418" y="28303"/>
                  </a:cubicBezTo>
                  <a:close/>
                </a:path>
              </a:pathLst>
            </a:custGeom>
            <a:grpFill/>
            <a:ln w="9236" cap="flat">
              <a:noFill/>
              <a:prstDash val="solid"/>
              <a:miter/>
            </a:ln>
          </p:spPr>
          <p:txBody>
            <a:bodyPr rtlCol="0" anchor="ctr"/>
            <a:lstStyle/>
            <a:p>
              <a:endParaRPr lang="en-US"/>
            </a:p>
          </p:txBody>
        </p:sp>
        <p:sp>
          <p:nvSpPr>
            <p:cNvPr id="544" name="Freeform 543">
              <a:extLst>
                <a:ext uri="{FF2B5EF4-FFF2-40B4-BE49-F238E27FC236}">
                  <a16:creationId xmlns:a16="http://schemas.microsoft.com/office/drawing/2014/main" id="{5FE929D5-3F55-C241-BE2F-E68C6E071C45}"/>
                </a:ext>
              </a:extLst>
            </p:cNvPr>
            <p:cNvSpPr/>
            <p:nvPr/>
          </p:nvSpPr>
          <p:spPr>
            <a:xfrm>
              <a:off x="4667965" y="3484190"/>
              <a:ext cx="55418" cy="56605"/>
            </a:xfrm>
            <a:custGeom>
              <a:avLst/>
              <a:gdLst>
                <a:gd name="connsiteX0" fmla="*/ 55418 w 55418"/>
                <a:gd name="connsiteY0" fmla="*/ 28303 h 56605"/>
                <a:gd name="connsiteX1" fmla="*/ 27709 w 55418"/>
                <a:gd name="connsiteY1" fmla="*/ 56606 h 56605"/>
                <a:gd name="connsiteX2" fmla="*/ 0 w 55418"/>
                <a:gd name="connsiteY2" fmla="*/ 28303 h 56605"/>
                <a:gd name="connsiteX3" fmla="*/ 27709 w 55418"/>
                <a:gd name="connsiteY3" fmla="*/ 0 h 56605"/>
                <a:gd name="connsiteX4" fmla="*/ 55418 w 55418"/>
                <a:gd name="connsiteY4" fmla="*/ 28303 h 5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18" h="56605">
                  <a:moveTo>
                    <a:pt x="55418" y="28303"/>
                  </a:moveTo>
                  <a:cubicBezTo>
                    <a:pt x="55418" y="43934"/>
                    <a:pt x="43012" y="56606"/>
                    <a:pt x="27709" y="56606"/>
                  </a:cubicBezTo>
                  <a:cubicBezTo>
                    <a:pt x="12406" y="56606"/>
                    <a:pt x="0" y="43934"/>
                    <a:pt x="0" y="28303"/>
                  </a:cubicBezTo>
                  <a:cubicBezTo>
                    <a:pt x="0" y="12672"/>
                    <a:pt x="12406" y="0"/>
                    <a:pt x="27709" y="0"/>
                  </a:cubicBezTo>
                  <a:cubicBezTo>
                    <a:pt x="43012" y="0"/>
                    <a:pt x="55418" y="12672"/>
                    <a:pt x="55418" y="28303"/>
                  </a:cubicBezTo>
                  <a:close/>
                </a:path>
              </a:pathLst>
            </a:custGeom>
            <a:grpFill/>
            <a:ln w="9236" cap="flat">
              <a:noFill/>
              <a:prstDash val="solid"/>
              <a:miter/>
            </a:ln>
          </p:spPr>
          <p:txBody>
            <a:bodyPr rtlCol="0" anchor="ctr"/>
            <a:lstStyle/>
            <a:p>
              <a:endParaRPr lang="en-US"/>
            </a:p>
          </p:txBody>
        </p:sp>
        <p:sp>
          <p:nvSpPr>
            <p:cNvPr id="545" name="Freeform 544">
              <a:extLst>
                <a:ext uri="{FF2B5EF4-FFF2-40B4-BE49-F238E27FC236}">
                  <a16:creationId xmlns:a16="http://schemas.microsoft.com/office/drawing/2014/main" id="{4A0391B2-7EEA-B641-B005-41CD46331FB0}"/>
                </a:ext>
              </a:extLst>
            </p:cNvPr>
            <p:cNvSpPr/>
            <p:nvPr/>
          </p:nvSpPr>
          <p:spPr>
            <a:xfrm>
              <a:off x="4419600" y="3484190"/>
              <a:ext cx="55418" cy="56605"/>
            </a:xfrm>
            <a:custGeom>
              <a:avLst/>
              <a:gdLst>
                <a:gd name="connsiteX0" fmla="*/ 55418 w 55418"/>
                <a:gd name="connsiteY0" fmla="*/ 28303 h 56605"/>
                <a:gd name="connsiteX1" fmla="*/ 27709 w 55418"/>
                <a:gd name="connsiteY1" fmla="*/ 56606 h 56605"/>
                <a:gd name="connsiteX2" fmla="*/ 0 w 55418"/>
                <a:gd name="connsiteY2" fmla="*/ 28303 h 56605"/>
                <a:gd name="connsiteX3" fmla="*/ 27709 w 55418"/>
                <a:gd name="connsiteY3" fmla="*/ 0 h 56605"/>
                <a:gd name="connsiteX4" fmla="*/ 55418 w 55418"/>
                <a:gd name="connsiteY4" fmla="*/ 28303 h 5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18" h="56605">
                  <a:moveTo>
                    <a:pt x="55418" y="28303"/>
                  </a:moveTo>
                  <a:cubicBezTo>
                    <a:pt x="55418" y="43934"/>
                    <a:pt x="43012" y="56606"/>
                    <a:pt x="27709" y="56606"/>
                  </a:cubicBezTo>
                  <a:cubicBezTo>
                    <a:pt x="12406" y="56606"/>
                    <a:pt x="0" y="43934"/>
                    <a:pt x="0" y="28303"/>
                  </a:cubicBezTo>
                  <a:cubicBezTo>
                    <a:pt x="0" y="12672"/>
                    <a:pt x="12406" y="0"/>
                    <a:pt x="27709" y="0"/>
                  </a:cubicBezTo>
                  <a:cubicBezTo>
                    <a:pt x="43012" y="0"/>
                    <a:pt x="55418" y="12672"/>
                    <a:pt x="55418" y="28303"/>
                  </a:cubicBezTo>
                  <a:close/>
                </a:path>
              </a:pathLst>
            </a:custGeom>
            <a:grpFill/>
            <a:ln w="9236" cap="flat">
              <a:noFill/>
              <a:prstDash val="solid"/>
              <a:miter/>
            </a:ln>
          </p:spPr>
          <p:txBody>
            <a:bodyPr rtlCol="0" anchor="ctr"/>
            <a:lstStyle/>
            <a:p>
              <a:endParaRPr lang="en-US"/>
            </a:p>
          </p:txBody>
        </p:sp>
        <p:sp>
          <p:nvSpPr>
            <p:cNvPr id="546" name="Freeform 545">
              <a:extLst>
                <a:ext uri="{FF2B5EF4-FFF2-40B4-BE49-F238E27FC236}">
                  <a16:creationId xmlns:a16="http://schemas.microsoft.com/office/drawing/2014/main" id="{BCD12A75-D88F-904E-97EA-C1A2842116B3}"/>
                </a:ext>
              </a:extLst>
            </p:cNvPr>
            <p:cNvSpPr/>
            <p:nvPr/>
          </p:nvSpPr>
          <p:spPr>
            <a:xfrm>
              <a:off x="4562209" y="3316071"/>
              <a:ext cx="18472" cy="99343"/>
            </a:xfrm>
            <a:custGeom>
              <a:avLst/>
              <a:gdLst>
                <a:gd name="connsiteX0" fmla="*/ 0 w 18472"/>
                <a:gd name="connsiteY0" fmla="*/ 0 h 99343"/>
                <a:gd name="connsiteX1" fmla="*/ 18473 w 18472"/>
                <a:gd name="connsiteY1" fmla="*/ 0 h 99343"/>
                <a:gd name="connsiteX2" fmla="*/ 18473 w 18472"/>
                <a:gd name="connsiteY2" fmla="*/ 99343 h 99343"/>
                <a:gd name="connsiteX3" fmla="*/ 0 w 18472"/>
                <a:gd name="connsiteY3" fmla="*/ 99343 h 99343"/>
              </a:gdLst>
              <a:ahLst/>
              <a:cxnLst>
                <a:cxn ang="0">
                  <a:pos x="connsiteX0" y="connsiteY0"/>
                </a:cxn>
                <a:cxn ang="0">
                  <a:pos x="connsiteX1" y="connsiteY1"/>
                </a:cxn>
                <a:cxn ang="0">
                  <a:pos x="connsiteX2" y="connsiteY2"/>
                </a:cxn>
                <a:cxn ang="0">
                  <a:pos x="connsiteX3" y="connsiteY3"/>
                </a:cxn>
              </a:cxnLst>
              <a:rect l="l" t="t" r="r" b="b"/>
              <a:pathLst>
                <a:path w="18472" h="99343">
                  <a:moveTo>
                    <a:pt x="0" y="0"/>
                  </a:moveTo>
                  <a:lnTo>
                    <a:pt x="18473" y="0"/>
                  </a:lnTo>
                  <a:lnTo>
                    <a:pt x="18473" y="99343"/>
                  </a:lnTo>
                  <a:lnTo>
                    <a:pt x="0" y="99343"/>
                  </a:lnTo>
                  <a:close/>
                </a:path>
              </a:pathLst>
            </a:custGeom>
            <a:grpFill/>
            <a:ln w="9236" cap="flat">
              <a:noFill/>
              <a:prstDash val="solid"/>
              <a:miter/>
            </a:ln>
          </p:spPr>
          <p:txBody>
            <a:bodyPr rtlCol="0" anchor="ctr"/>
            <a:lstStyle/>
            <a:p>
              <a:endParaRPr lang="en-US"/>
            </a:p>
          </p:txBody>
        </p:sp>
        <p:sp>
          <p:nvSpPr>
            <p:cNvPr id="547" name="Freeform 546">
              <a:extLst>
                <a:ext uri="{FF2B5EF4-FFF2-40B4-BE49-F238E27FC236}">
                  <a16:creationId xmlns:a16="http://schemas.microsoft.com/office/drawing/2014/main" id="{B7026301-56AD-094F-A87C-D1671CBA717C}"/>
                </a:ext>
              </a:extLst>
            </p:cNvPr>
            <p:cNvSpPr/>
            <p:nvPr/>
          </p:nvSpPr>
          <p:spPr>
            <a:xfrm rot="-1764600">
              <a:off x="4460952" y="3466311"/>
              <a:ext cx="96704" cy="18868"/>
            </a:xfrm>
            <a:custGeom>
              <a:avLst/>
              <a:gdLst>
                <a:gd name="connsiteX0" fmla="*/ 0 w 96704"/>
                <a:gd name="connsiteY0" fmla="*/ 0 h 18868"/>
                <a:gd name="connsiteX1" fmla="*/ 96705 w 96704"/>
                <a:gd name="connsiteY1" fmla="*/ 0 h 18868"/>
                <a:gd name="connsiteX2" fmla="*/ 96705 w 96704"/>
                <a:gd name="connsiteY2" fmla="*/ 18869 h 18868"/>
                <a:gd name="connsiteX3" fmla="*/ 0 w 96704"/>
                <a:gd name="connsiteY3" fmla="*/ 18869 h 18868"/>
              </a:gdLst>
              <a:ahLst/>
              <a:cxnLst>
                <a:cxn ang="0">
                  <a:pos x="connsiteX0" y="connsiteY0"/>
                </a:cxn>
                <a:cxn ang="0">
                  <a:pos x="connsiteX1" y="connsiteY1"/>
                </a:cxn>
                <a:cxn ang="0">
                  <a:pos x="connsiteX2" y="connsiteY2"/>
                </a:cxn>
                <a:cxn ang="0">
                  <a:pos x="connsiteX3" y="connsiteY3"/>
                </a:cxn>
              </a:cxnLst>
              <a:rect l="l" t="t" r="r" b="b"/>
              <a:pathLst>
                <a:path w="96704" h="18868">
                  <a:moveTo>
                    <a:pt x="0" y="0"/>
                  </a:moveTo>
                  <a:lnTo>
                    <a:pt x="96705" y="0"/>
                  </a:lnTo>
                  <a:lnTo>
                    <a:pt x="96705" y="18869"/>
                  </a:lnTo>
                  <a:lnTo>
                    <a:pt x="0" y="18869"/>
                  </a:lnTo>
                  <a:close/>
                </a:path>
              </a:pathLst>
            </a:custGeom>
            <a:grpFill/>
            <a:ln w="9236" cap="flat">
              <a:noFill/>
              <a:prstDash val="solid"/>
              <a:miter/>
            </a:ln>
          </p:spPr>
          <p:txBody>
            <a:bodyPr rtlCol="0" anchor="ctr"/>
            <a:lstStyle/>
            <a:p>
              <a:endParaRPr lang="en-US"/>
            </a:p>
          </p:txBody>
        </p:sp>
        <p:sp>
          <p:nvSpPr>
            <p:cNvPr id="548" name="Freeform 547">
              <a:extLst>
                <a:ext uri="{FF2B5EF4-FFF2-40B4-BE49-F238E27FC236}">
                  <a16:creationId xmlns:a16="http://schemas.microsoft.com/office/drawing/2014/main" id="{07B0C4FF-9988-F345-A745-16387F292006}"/>
                </a:ext>
              </a:extLst>
            </p:cNvPr>
            <p:cNvSpPr/>
            <p:nvPr/>
          </p:nvSpPr>
          <p:spPr>
            <a:xfrm rot="-3635400">
              <a:off x="4624360" y="3426335"/>
              <a:ext cx="18472" cy="98776"/>
            </a:xfrm>
            <a:custGeom>
              <a:avLst/>
              <a:gdLst>
                <a:gd name="connsiteX0" fmla="*/ 0 w 18472"/>
                <a:gd name="connsiteY0" fmla="*/ 0 h 98776"/>
                <a:gd name="connsiteX1" fmla="*/ 18473 w 18472"/>
                <a:gd name="connsiteY1" fmla="*/ 0 h 98776"/>
                <a:gd name="connsiteX2" fmla="*/ 18473 w 18472"/>
                <a:gd name="connsiteY2" fmla="*/ 98777 h 98776"/>
                <a:gd name="connsiteX3" fmla="*/ 0 w 18472"/>
                <a:gd name="connsiteY3" fmla="*/ 98777 h 98776"/>
              </a:gdLst>
              <a:ahLst/>
              <a:cxnLst>
                <a:cxn ang="0">
                  <a:pos x="connsiteX0" y="connsiteY0"/>
                </a:cxn>
                <a:cxn ang="0">
                  <a:pos x="connsiteX1" y="connsiteY1"/>
                </a:cxn>
                <a:cxn ang="0">
                  <a:pos x="connsiteX2" y="connsiteY2"/>
                </a:cxn>
                <a:cxn ang="0">
                  <a:pos x="connsiteX3" y="connsiteY3"/>
                </a:cxn>
              </a:cxnLst>
              <a:rect l="l" t="t" r="r" b="b"/>
              <a:pathLst>
                <a:path w="18472" h="98776">
                  <a:moveTo>
                    <a:pt x="0" y="0"/>
                  </a:moveTo>
                  <a:lnTo>
                    <a:pt x="18473" y="0"/>
                  </a:lnTo>
                  <a:lnTo>
                    <a:pt x="18473" y="98777"/>
                  </a:lnTo>
                  <a:lnTo>
                    <a:pt x="0" y="98777"/>
                  </a:lnTo>
                  <a:close/>
                </a:path>
              </a:pathLst>
            </a:custGeom>
            <a:grpFill/>
            <a:ln w="9236" cap="flat">
              <a:noFill/>
              <a:prstDash val="solid"/>
              <a:miter/>
            </a:ln>
          </p:spPr>
          <p:txBody>
            <a:bodyPr rtlCol="0" anchor="ctr"/>
            <a:lstStyle/>
            <a:p>
              <a:endParaRPr lang="en-US"/>
            </a:p>
          </p:txBody>
        </p:sp>
        <p:sp>
          <p:nvSpPr>
            <p:cNvPr id="549" name="Freeform 548">
              <a:extLst>
                <a:ext uri="{FF2B5EF4-FFF2-40B4-BE49-F238E27FC236}">
                  <a16:creationId xmlns:a16="http://schemas.microsoft.com/office/drawing/2014/main" id="{0476BDDE-01F4-0944-AF85-A927D52093AB}"/>
                </a:ext>
              </a:extLst>
            </p:cNvPr>
            <p:cNvSpPr/>
            <p:nvPr/>
          </p:nvSpPr>
          <p:spPr>
            <a:xfrm>
              <a:off x="4562209" y="3467491"/>
              <a:ext cx="18472" cy="51982"/>
            </a:xfrm>
            <a:custGeom>
              <a:avLst/>
              <a:gdLst>
                <a:gd name="connsiteX0" fmla="*/ 0 w 18472"/>
                <a:gd name="connsiteY0" fmla="*/ 0 h 51982"/>
                <a:gd name="connsiteX1" fmla="*/ 18473 w 18472"/>
                <a:gd name="connsiteY1" fmla="*/ 0 h 51982"/>
                <a:gd name="connsiteX2" fmla="*/ 18473 w 18472"/>
                <a:gd name="connsiteY2" fmla="*/ 51983 h 51982"/>
                <a:gd name="connsiteX3" fmla="*/ 0 w 18472"/>
                <a:gd name="connsiteY3" fmla="*/ 51983 h 51982"/>
              </a:gdLst>
              <a:ahLst/>
              <a:cxnLst>
                <a:cxn ang="0">
                  <a:pos x="connsiteX0" y="connsiteY0"/>
                </a:cxn>
                <a:cxn ang="0">
                  <a:pos x="connsiteX1" y="connsiteY1"/>
                </a:cxn>
                <a:cxn ang="0">
                  <a:pos x="connsiteX2" y="connsiteY2"/>
                </a:cxn>
                <a:cxn ang="0">
                  <a:pos x="connsiteX3" y="connsiteY3"/>
                </a:cxn>
              </a:cxnLst>
              <a:rect l="l" t="t" r="r" b="b"/>
              <a:pathLst>
                <a:path w="18472" h="51982">
                  <a:moveTo>
                    <a:pt x="0" y="0"/>
                  </a:moveTo>
                  <a:lnTo>
                    <a:pt x="18473" y="0"/>
                  </a:lnTo>
                  <a:lnTo>
                    <a:pt x="18473" y="51983"/>
                  </a:lnTo>
                  <a:lnTo>
                    <a:pt x="0" y="51983"/>
                  </a:lnTo>
                  <a:close/>
                </a:path>
              </a:pathLst>
            </a:custGeom>
            <a:grpFill/>
            <a:ln w="9236" cap="flat">
              <a:noFill/>
              <a:prstDash val="solid"/>
              <a:miter/>
            </a:ln>
          </p:spPr>
          <p:txBody>
            <a:bodyPr rtlCol="0" anchor="ctr"/>
            <a:lstStyle/>
            <a:p>
              <a:endParaRPr lang="en-US"/>
            </a:p>
          </p:txBody>
        </p:sp>
        <p:sp>
          <p:nvSpPr>
            <p:cNvPr id="550" name="Freeform 549">
              <a:extLst>
                <a:ext uri="{FF2B5EF4-FFF2-40B4-BE49-F238E27FC236}">
                  <a16:creationId xmlns:a16="http://schemas.microsoft.com/office/drawing/2014/main" id="{B40E9AB3-C6D6-054F-858F-EB4963EA21E2}"/>
                </a:ext>
              </a:extLst>
            </p:cNvPr>
            <p:cNvSpPr/>
            <p:nvPr/>
          </p:nvSpPr>
          <p:spPr>
            <a:xfrm>
              <a:off x="4552973" y="3509851"/>
              <a:ext cx="36945" cy="37737"/>
            </a:xfrm>
            <a:custGeom>
              <a:avLst/>
              <a:gdLst>
                <a:gd name="connsiteX0" fmla="*/ 36945 w 36945"/>
                <a:gd name="connsiteY0" fmla="*/ 18869 h 37737"/>
                <a:gd name="connsiteX1" fmla="*/ 18473 w 36945"/>
                <a:gd name="connsiteY1" fmla="*/ 37737 h 37737"/>
                <a:gd name="connsiteX2" fmla="*/ 0 w 36945"/>
                <a:gd name="connsiteY2" fmla="*/ 18869 h 37737"/>
                <a:gd name="connsiteX3" fmla="*/ 18473 w 36945"/>
                <a:gd name="connsiteY3" fmla="*/ 0 h 37737"/>
                <a:gd name="connsiteX4" fmla="*/ 36945 w 36945"/>
                <a:gd name="connsiteY4" fmla="*/ 18869 h 3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45" h="37737">
                  <a:moveTo>
                    <a:pt x="36945" y="18869"/>
                  </a:moveTo>
                  <a:cubicBezTo>
                    <a:pt x="36945" y="29289"/>
                    <a:pt x="28675" y="37737"/>
                    <a:pt x="18473" y="37737"/>
                  </a:cubicBezTo>
                  <a:cubicBezTo>
                    <a:pt x="8271" y="37737"/>
                    <a:pt x="0" y="29289"/>
                    <a:pt x="0" y="18869"/>
                  </a:cubicBezTo>
                  <a:cubicBezTo>
                    <a:pt x="0" y="8448"/>
                    <a:pt x="8271" y="0"/>
                    <a:pt x="18473" y="0"/>
                  </a:cubicBezTo>
                  <a:cubicBezTo>
                    <a:pt x="28675" y="0"/>
                    <a:pt x="36945" y="8448"/>
                    <a:pt x="36945" y="18869"/>
                  </a:cubicBezTo>
                  <a:close/>
                </a:path>
              </a:pathLst>
            </a:custGeom>
            <a:grpFill/>
            <a:ln w="9236" cap="flat">
              <a:noFill/>
              <a:prstDash val="solid"/>
              <a:miter/>
            </a:ln>
          </p:spPr>
          <p:txBody>
            <a:bodyPr rtlCol="0" anchor="ctr"/>
            <a:lstStyle/>
            <a:p>
              <a:endParaRPr lang="en-US"/>
            </a:p>
          </p:txBody>
        </p:sp>
        <p:sp>
          <p:nvSpPr>
            <p:cNvPr id="551" name="Freeform 550">
              <a:extLst>
                <a:ext uri="{FF2B5EF4-FFF2-40B4-BE49-F238E27FC236}">
                  <a16:creationId xmlns:a16="http://schemas.microsoft.com/office/drawing/2014/main" id="{FBC61619-86D4-8D41-9863-E3E2E19A2C97}"/>
                </a:ext>
              </a:extLst>
            </p:cNvPr>
            <p:cNvSpPr/>
            <p:nvPr/>
          </p:nvSpPr>
          <p:spPr>
            <a:xfrm rot="-2700000">
              <a:off x="4601434" y="3398165"/>
              <a:ext cx="43226" cy="18868"/>
            </a:xfrm>
            <a:custGeom>
              <a:avLst/>
              <a:gdLst>
                <a:gd name="connsiteX0" fmla="*/ 0 w 43226"/>
                <a:gd name="connsiteY0" fmla="*/ 0 h 18868"/>
                <a:gd name="connsiteX1" fmla="*/ 43226 w 43226"/>
                <a:gd name="connsiteY1" fmla="*/ 0 h 18868"/>
                <a:gd name="connsiteX2" fmla="*/ 43226 w 43226"/>
                <a:gd name="connsiteY2" fmla="*/ 18869 h 18868"/>
                <a:gd name="connsiteX3" fmla="*/ 0 w 43226"/>
                <a:gd name="connsiteY3" fmla="*/ 18869 h 18868"/>
              </a:gdLst>
              <a:ahLst/>
              <a:cxnLst>
                <a:cxn ang="0">
                  <a:pos x="connsiteX0" y="connsiteY0"/>
                </a:cxn>
                <a:cxn ang="0">
                  <a:pos x="connsiteX1" y="connsiteY1"/>
                </a:cxn>
                <a:cxn ang="0">
                  <a:pos x="connsiteX2" y="connsiteY2"/>
                </a:cxn>
                <a:cxn ang="0">
                  <a:pos x="connsiteX3" y="connsiteY3"/>
                </a:cxn>
              </a:cxnLst>
              <a:rect l="l" t="t" r="r" b="b"/>
              <a:pathLst>
                <a:path w="43226" h="18868">
                  <a:moveTo>
                    <a:pt x="0" y="0"/>
                  </a:moveTo>
                  <a:lnTo>
                    <a:pt x="43226" y="0"/>
                  </a:lnTo>
                  <a:lnTo>
                    <a:pt x="43226" y="18869"/>
                  </a:lnTo>
                  <a:lnTo>
                    <a:pt x="0" y="18869"/>
                  </a:lnTo>
                  <a:close/>
                </a:path>
              </a:pathLst>
            </a:custGeom>
            <a:grpFill/>
            <a:ln w="9236" cap="flat">
              <a:noFill/>
              <a:prstDash val="solid"/>
              <a:miter/>
            </a:ln>
          </p:spPr>
          <p:txBody>
            <a:bodyPr rtlCol="0" anchor="ctr"/>
            <a:lstStyle/>
            <a:p>
              <a:endParaRPr lang="en-US"/>
            </a:p>
          </p:txBody>
        </p:sp>
        <p:sp>
          <p:nvSpPr>
            <p:cNvPr id="552" name="Freeform 551">
              <a:extLst>
                <a:ext uri="{FF2B5EF4-FFF2-40B4-BE49-F238E27FC236}">
                  <a16:creationId xmlns:a16="http://schemas.microsoft.com/office/drawing/2014/main" id="{4C98EAF6-4802-D947-A334-0B20C2117E16}"/>
                </a:ext>
              </a:extLst>
            </p:cNvPr>
            <p:cNvSpPr/>
            <p:nvPr/>
          </p:nvSpPr>
          <p:spPr>
            <a:xfrm rot="-2700000">
              <a:off x="4511454" y="3385634"/>
              <a:ext cx="18472" cy="51511"/>
            </a:xfrm>
            <a:custGeom>
              <a:avLst/>
              <a:gdLst>
                <a:gd name="connsiteX0" fmla="*/ 0 w 18472"/>
                <a:gd name="connsiteY0" fmla="*/ 0 h 51511"/>
                <a:gd name="connsiteX1" fmla="*/ 18473 w 18472"/>
                <a:gd name="connsiteY1" fmla="*/ 0 h 51511"/>
                <a:gd name="connsiteX2" fmla="*/ 18473 w 18472"/>
                <a:gd name="connsiteY2" fmla="*/ 51511 h 51511"/>
                <a:gd name="connsiteX3" fmla="*/ 0 w 18472"/>
                <a:gd name="connsiteY3" fmla="*/ 51511 h 51511"/>
              </a:gdLst>
              <a:ahLst/>
              <a:cxnLst>
                <a:cxn ang="0">
                  <a:pos x="connsiteX0" y="connsiteY0"/>
                </a:cxn>
                <a:cxn ang="0">
                  <a:pos x="connsiteX1" y="connsiteY1"/>
                </a:cxn>
                <a:cxn ang="0">
                  <a:pos x="connsiteX2" y="connsiteY2"/>
                </a:cxn>
                <a:cxn ang="0">
                  <a:pos x="connsiteX3" y="connsiteY3"/>
                </a:cxn>
              </a:cxnLst>
              <a:rect l="l" t="t" r="r" b="b"/>
              <a:pathLst>
                <a:path w="18472" h="51511">
                  <a:moveTo>
                    <a:pt x="0" y="0"/>
                  </a:moveTo>
                  <a:lnTo>
                    <a:pt x="18473" y="0"/>
                  </a:lnTo>
                  <a:lnTo>
                    <a:pt x="18473" y="51511"/>
                  </a:lnTo>
                  <a:lnTo>
                    <a:pt x="0" y="51511"/>
                  </a:lnTo>
                  <a:close/>
                </a:path>
              </a:pathLst>
            </a:custGeom>
            <a:grpFill/>
            <a:ln w="9236" cap="flat">
              <a:noFill/>
              <a:prstDash val="solid"/>
              <a:miter/>
            </a:ln>
          </p:spPr>
          <p:txBody>
            <a:bodyPr rtlCol="0" anchor="ctr"/>
            <a:lstStyle/>
            <a:p>
              <a:endParaRPr lang="en-US"/>
            </a:p>
          </p:txBody>
        </p:sp>
        <p:sp>
          <p:nvSpPr>
            <p:cNvPr id="553" name="Freeform 552">
              <a:extLst>
                <a:ext uri="{FF2B5EF4-FFF2-40B4-BE49-F238E27FC236}">
                  <a16:creationId xmlns:a16="http://schemas.microsoft.com/office/drawing/2014/main" id="{A4CCEB2A-D66D-474E-B88A-F554810B4040}"/>
                </a:ext>
              </a:extLst>
            </p:cNvPr>
            <p:cNvSpPr/>
            <p:nvPr/>
          </p:nvSpPr>
          <p:spPr>
            <a:xfrm>
              <a:off x="4627141" y="3365601"/>
              <a:ext cx="36945" cy="37737"/>
            </a:xfrm>
            <a:custGeom>
              <a:avLst/>
              <a:gdLst>
                <a:gd name="connsiteX0" fmla="*/ 36945 w 36945"/>
                <a:gd name="connsiteY0" fmla="*/ 18869 h 37737"/>
                <a:gd name="connsiteX1" fmla="*/ 18473 w 36945"/>
                <a:gd name="connsiteY1" fmla="*/ 37737 h 37737"/>
                <a:gd name="connsiteX2" fmla="*/ 0 w 36945"/>
                <a:gd name="connsiteY2" fmla="*/ 18869 h 37737"/>
                <a:gd name="connsiteX3" fmla="*/ 18473 w 36945"/>
                <a:gd name="connsiteY3" fmla="*/ 0 h 37737"/>
                <a:gd name="connsiteX4" fmla="*/ 36945 w 36945"/>
                <a:gd name="connsiteY4" fmla="*/ 18869 h 3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45" h="37737">
                  <a:moveTo>
                    <a:pt x="36945" y="18869"/>
                  </a:moveTo>
                  <a:cubicBezTo>
                    <a:pt x="36945" y="29289"/>
                    <a:pt x="28675" y="37737"/>
                    <a:pt x="18473" y="37737"/>
                  </a:cubicBezTo>
                  <a:cubicBezTo>
                    <a:pt x="8271" y="37737"/>
                    <a:pt x="0" y="29289"/>
                    <a:pt x="0" y="18869"/>
                  </a:cubicBezTo>
                  <a:cubicBezTo>
                    <a:pt x="0" y="8448"/>
                    <a:pt x="8271" y="0"/>
                    <a:pt x="18473" y="0"/>
                  </a:cubicBezTo>
                  <a:cubicBezTo>
                    <a:pt x="28675" y="0"/>
                    <a:pt x="36945" y="8448"/>
                    <a:pt x="36945" y="18869"/>
                  </a:cubicBezTo>
                  <a:close/>
                </a:path>
              </a:pathLst>
            </a:custGeom>
            <a:grpFill/>
            <a:ln w="9236" cap="flat">
              <a:noFill/>
              <a:prstDash val="solid"/>
              <a:miter/>
            </a:ln>
          </p:spPr>
          <p:txBody>
            <a:bodyPr rtlCol="0" anchor="ctr"/>
            <a:lstStyle/>
            <a:p>
              <a:endParaRPr lang="en-US"/>
            </a:p>
          </p:txBody>
        </p:sp>
        <p:sp>
          <p:nvSpPr>
            <p:cNvPr id="554" name="Freeform 553">
              <a:extLst>
                <a:ext uri="{FF2B5EF4-FFF2-40B4-BE49-F238E27FC236}">
                  <a16:creationId xmlns:a16="http://schemas.microsoft.com/office/drawing/2014/main" id="{1F0D82C4-9571-6745-9D38-8E3A5DFE88BB}"/>
                </a:ext>
              </a:extLst>
            </p:cNvPr>
            <p:cNvSpPr/>
            <p:nvPr/>
          </p:nvSpPr>
          <p:spPr>
            <a:xfrm>
              <a:off x="4477419" y="3367205"/>
              <a:ext cx="36945" cy="37737"/>
            </a:xfrm>
            <a:custGeom>
              <a:avLst/>
              <a:gdLst>
                <a:gd name="connsiteX0" fmla="*/ 36945 w 36945"/>
                <a:gd name="connsiteY0" fmla="*/ 18869 h 37737"/>
                <a:gd name="connsiteX1" fmla="*/ 18473 w 36945"/>
                <a:gd name="connsiteY1" fmla="*/ 37737 h 37737"/>
                <a:gd name="connsiteX2" fmla="*/ 0 w 36945"/>
                <a:gd name="connsiteY2" fmla="*/ 18869 h 37737"/>
                <a:gd name="connsiteX3" fmla="*/ 18473 w 36945"/>
                <a:gd name="connsiteY3" fmla="*/ 0 h 37737"/>
                <a:gd name="connsiteX4" fmla="*/ 36945 w 36945"/>
                <a:gd name="connsiteY4" fmla="*/ 18869 h 37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45" h="37737">
                  <a:moveTo>
                    <a:pt x="36945" y="18869"/>
                  </a:moveTo>
                  <a:cubicBezTo>
                    <a:pt x="36945" y="29289"/>
                    <a:pt x="28675" y="37737"/>
                    <a:pt x="18473" y="37737"/>
                  </a:cubicBezTo>
                  <a:cubicBezTo>
                    <a:pt x="8271" y="37737"/>
                    <a:pt x="0" y="29289"/>
                    <a:pt x="0" y="18869"/>
                  </a:cubicBezTo>
                  <a:cubicBezTo>
                    <a:pt x="0" y="8448"/>
                    <a:pt x="8271" y="0"/>
                    <a:pt x="18473" y="0"/>
                  </a:cubicBezTo>
                  <a:cubicBezTo>
                    <a:pt x="28675" y="0"/>
                    <a:pt x="36945" y="8448"/>
                    <a:pt x="36945" y="18869"/>
                  </a:cubicBezTo>
                  <a:close/>
                </a:path>
              </a:pathLst>
            </a:custGeom>
            <a:grpFill/>
            <a:ln w="9236" cap="flat">
              <a:noFill/>
              <a:prstDash val="solid"/>
              <a:miter/>
            </a:ln>
          </p:spPr>
          <p:txBody>
            <a:bodyPr rtlCol="0" anchor="ctr"/>
            <a:lstStyle/>
            <a:p>
              <a:endParaRPr lang="en-US"/>
            </a:p>
          </p:txBody>
        </p:sp>
        <p:sp>
          <p:nvSpPr>
            <p:cNvPr id="555" name="Freeform 554">
              <a:extLst>
                <a:ext uri="{FF2B5EF4-FFF2-40B4-BE49-F238E27FC236}">
                  <a16:creationId xmlns:a16="http://schemas.microsoft.com/office/drawing/2014/main" id="{52198359-9889-5A43-B7E5-66D37BB38220}"/>
                </a:ext>
              </a:extLst>
            </p:cNvPr>
            <p:cNvSpPr/>
            <p:nvPr/>
          </p:nvSpPr>
          <p:spPr>
            <a:xfrm>
              <a:off x="4499035" y="3557695"/>
              <a:ext cx="153099" cy="37166"/>
            </a:xfrm>
            <a:custGeom>
              <a:avLst/>
              <a:gdLst>
                <a:gd name="connsiteX0" fmla="*/ 56801 w 153099"/>
                <a:gd name="connsiteY0" fmla="*/ 36405 h 37166"/>
                <a:gd name="connsiteX1" fmla="*/ 54946 w 153099"/>
                <a:gd name="connsiteY1" fmla="*/ 34340 h 37166"/>
                <a:gd name="connsiteX2" fmla="*/ 54954 w 153099"/>
                <a:gd name="connsiteY2" fmla="*/ 34235 h 37166"/>
                <a:gd name="connsiteX3" fmla="*/ 55600 w 153099"/>
                <a:gd name="connsiteY3" fmla="*/ 22348 h 37166"/>
                <a:gd name="connsiteX4" fmla="*/ 57800 w 153099"/>
                <a:gd name="connsiteY4" fmla="*/ 20459 h 37166"/>
                <a:gd name="connsiteX5" fmla="*/ 57817 w 153099"/>
                <a:gd name="connsiteY5" fmla="*/ 20461 h 37166"/>
                <a:gd name="connsiteX6" fmla="*/ 69455 w 153099"/>
                <a:gd name="connsiteY6" fmla="*/ 21216 h 37166"/>
                <a:gd name="connsiteX7" fmla="*/ 71309 w 153099"/>
                <a:gd name="connsiteY7" fmla="*/ 23280 h 37166"/>
                <a:gd name="connsiteX8" fmla="*/ 71302 w 153099"/>
                <a:gd name="connsiteY8" fmla="*/ 23385 h 37166"/>
                <a:gd name="connsiteX9" fmla="*/ 70655 w 153099"/>
                <a:gd name="connsiteY9" fmla="*/ 34424 h 37166"/>
                <a:gd name="connsiteX10" fmla="*/ 67619 w 153099"/>
                <a:gd name="connsiteY10" fmla="*/ 37160 h 37166"/>
                <a:gd name="connsiteX11" fmla="*/ 67607 w 153099"/>
                <a:gd name="connsiteY11" fmla="*/ 37159 h 37166"/>
                <a:gd name="connsiteX12" fmla="*/ 84048 w 153099"/>
                <a:gd name="connsiteY12" fmla="*/ 20649 h 37166"/>
                <a:gd name="connsiteX13" fmla="*/ 96055 w 153099"/>
                <a:gd name="connsiteY13" fmla="*/ 19140 h 37166"/>
                <a:gd name="connsiteX14" fmla="*/ 98359 w 153099"/>
                <a:gd name="connsiteY14" fmla="*/ 20894 h 37166"/>
                <a:gd name="connsiteX15" fmla="*/ 98365 w 153099"/>
                <a:gd name="connsiteY15" fmla="*/ 20932 h 37166"/>
                <a:gd name="connsiteX16" fmla="*/ 99750 w 153099"/>
                <a:gd name="connsiteY16" fmla="*/ 32725 h 37166"/>
                <a:gd name="connsiteX17" fmla="*/ 98115 w 153099"/>
                <a:gd name="connsiteY17" fmla="*/ 34975 h 37166"/>
                <a:gd name="connsiteX18" fmla="*/ 97995 w 153099"/>
                <a:gd name="connsiteY18" fmla="*/ 34990 h 37166"/>
                <a:gd name="connsiteX19" fmla="*/ 86080 w 153099"/>
                <a:gd name="connsiteY19" fmla="*/ 36405 h 37166"/>
                <a:gd name="connsiteX20" fmla="*/ 83776 w 153099"/>
                <a:gd name="connsiteY20" fmla="*/ 34650 h 37166"/>
                <a:gd name="connsiteX21" fmla="*/ 83771 w 153099"/>
                <a:gd name="connsiteY21" fmla="*/ 34612 h 37166"/>
                <a:gd name="connsiteX22" fmla="*/ 82293 w 153099"/>
                <a:gd name="connsiteY22" fmla="*/ 22819 h 37166"/>
                <a:gd name="connsiteX23" fmla="*/ 84048 w 153099"/>
                <a:gd name="connsiteY23" fmla="*/ 20555 h 37166"/>
                <a:gd name="connsiteX24" fmla="*/ 38605 w 153099"/>
                <a:gd name="connsiteY24" fmla="*/ 33386 h 37166"/>
                <a:gd name="connsiteX25" fmla="*/ 28076 w 153099"/>
                <a:gd name="connsiteY25" fmla="*/ 30555 h 37166"/>
                <a:gd name="connsiteX26" fmla="*/ 26690 w 153099"/>
                <a:gd name="connsiteY26" fmla="*/ 28008 h 37166"/>
                <a:gd name="connsiteX27" fmla="*/ 29646 w 153099"/>
                <a:gd name="connsiteY27" fmla="*/ 16498 h 37166"/>
                <a:gd name="connsiteX28" fmla="*/ 31822 w 153099"/>
                <a:gd name="connsiteY28" fmla="*/ 15021 h 37166"/>
                <a:gd name="connsiteX29" fmla="*/ 32047 w 153099"/>
                <a:gd name="connsiteY29" fmla="*/ 15083 h 37166"/>
                <a:gd name="connsiteX30" fmla="*/ 43408 w 153099"/>
                <a:gd name="connsiteY30" fmla="*/ 17536 h 37166"/>
                <a:gd name="connsiteX31" fmla="*/ 44886 w 153099"/>
                <a:gd name="connsiteY31" fmla="*/ 20083 h 37166"/>
                <a:gd name="connsiteX32" fmla="*/ 42115 w 153099"/>
                <a:gd name="connsiteY32" fmla="*/ 30838 h 37166"/>
                <a:gd name="connsiteX33" fmla="*/ 38896 w 153099"/>
                <a:gd name="connsiteY33" fmla="*/ 33347 h 37166"/>
                <a:gd name="connsiteX34" fmla="*/ 38605 w 153099"/>
                <a:gd name="connsiteY34" fmla="*/ 33291 h 37166"/>
                <a:gd name="connsiteX35" fmla="*/ 109818 w 153099"/>
                <a:gd name="connsiteY35" fmla="*/ 15838 h 37166"/>
                <a:gd name="connsiteX36" fmla="*/ 120901 w 153099"/>
                <a:gd name="connsiteY36" fmla="*/ 12159 h 37166"/>
                <a:gd name="connsiteX37" fmla="*/ 123367 w 153099"/>
                <a:gd name="connsiteY37" fmla="*/ 13387 h 37166"/>
                <a:gd name="connsiteX38" fmla="*/ 123395 w 153099"/>
                <a:gd name="connsiteY38" fmla="*/ 13479 h 37166"/>
                <a:gd name="connsiteX39" fmla="*/ 127090 w 153099"/>
                <a:gd name="connsiteY39" fmla="*/ 24706 h 37166"/>
                <a:gd name="connsiteX40" fmla="*/ 125889 w 153099"/>
                <a:gd name="connsiteY40" fmla="*/ 27348 h 37166"/>
                <a:gd name="connsiteX41" fmla="*/ 120255 w 153099"/>
                <a:gd name="connsiteY41" fmla="*/ 29235 h 37166"/>
                <a:gd name="connsiteX42" fmla="*/ 120255 w 153099"/>
                <a:gd name="connsiteY42" fmla="*/ 29235 h 37166"/>
                <a:gd name="connsiteX43" fmla="*/ 114713 w 153099"/>
                <a:gd name="connsiteY43" fmla="*/ 31122 h 37166"/>
                <a:gd name="connsiteX44" fmla="*/ 112135 w 153099"/>
                <a:gd name="connsiteY44" fmla="*/ 29825 h 37166"/>
                <a:gd name="connsiteX45" fmla="*/ 112127 w 153099"/>
                <a:gd name="connsiteY45" fmla="*/ 29801 h 37166"/>
                <a:gd name="connsiteX46" fmla="*/ 108525 w 153099"/>
                <a:gd name="connsiteY46" fmla="*/ 18480 h 37166"/>
                <a:gd name="connsiteX47" fmla="*/ 109681 w 153099"/>
                <a:gd name="connsiteY47" fmla="*/ 15792 h 37166"/>
                <a:gd name="connsiteX48" fmla="*/ 109818 w 153099"/>
                <a:gd name="connsiteY48" fmla="*/ 15744 h 37166"/>
                <a:gd name="connsiteX49" fmla="*/ 1198 w 153099"/>
                <a:gd name="connsiteY49" fmla="*/ 19140 h 37166"/>
                <a:gd name="connsiteX50" fmla="*/ 182 w 153099"/>
                <a:gd name="connsiteY50" fmla="*/ 16310 h 37166"/>
                <a:gd name="connsiteX51" fmla="*/ 5262 w 153099"/>
                <a:gd name="connsiteY51" fmla="*/ 5649 h 37166"/>
                <a:gd name="connsiteX52" fmla="*/ 8033 w 153099"/>
                <a:gd name="connsiteY52" fmla="*/ 4611 h 37166"/>
                <a:gd name="connsiteX53" fmla="*/ 18470 w 153099"/>
                <a:gd name="connsiteY53" fmla="*/ 9800 h 37166"/>
                <a:gd name="connsiteX54" fmla="*/ 19486 w 153099"/>
                <a:gd name="connsiteY54" fmla="*/ 12630 h 37166"/>
                <a:gd name="connsiteX55" fmla="*/ 14314 w 153099"/>
                <a:gd name="connsiteY55" fmla="*/ 23385 h 37166"/>
                <a:gd name="connsiteX56" fmla="*/ 11635 w 153099"/>
                <a:gd name="connsiteY56" fmla="*/ 24329 h 37166"/>
                <a:gd name="connsiteX57" fmla="*/ 134202 w 153099"/>
                <a:gd name="connsiteY57" fmla="*/ 6121 h 37166"/>
                <a:gd name="connsiteX58" fmla="*/ 144362 w 153099"/>
                <a:gd name="connsiteY58" fmla="*/ 271 h 37166"/>
                <a:gd name="connsiteX59" fmla="*/ 147015 w 153099"/>
                <a:gd name="connsiteY59" fmla="*/ 981 h 37166"/>
                <a:gd name="connsiteX60" fmla="*/ 147040 w 153099"/>
                <a:gd name="connsiteY60" fmla="*/ 1026 h 37166"/>
                <a:gd name="connsiteX61" fmla="*/ 152859 w 153099"/>
                <a:gd name="connsiteY61" fmla="*/ 11498 h 37166"/>
                <a:gd name="connsiteX62" fmla="*/ 152120 w 153099"/>
                <a:gd name="connsiteY62" fmla="*/ 14328 h 37166"/>
                <a:gd name="connsiteX63" fmla="*/ 141960 w 153099"/>
                <a:gd name="connsiteY63" fmla="*/ 20083 h 37166"/>
                <a:gd name="connsiteX64" fmla="*/ 139280 w 153099"/>
                <a:gd name="connsiteY64" fmla="*/ 19488 h 37166"/>
                <a:gd name="connsiteX65" fmla="*/ 139189 w 153099"/>
                <a:gd name="connsiteY65" fmla="*/ 19329 h 37166"/>
                <a:gd name="connsiteX66" fmla="*/ 133001 w 153099"/>
                <a:gd name="connsiteY66" fmla="*/ 8857 h 37166"/>
                <a:gd name="connsiteX67" fmla="*/ 134004 w 153099"/>
                <a:gd name="connsiteY67" fmla="*/ 6106 h 37166"/>
                <a:gd name="connsiteX68" fmla="*/ 134202 w 153099"/>
                <a:gd name="connsiteY68" fmla="*/ 6026 h 3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53099" h="37166">
                  <a:moveTo>
                    <a:pt x="56801" y="36405"/>
                  </a:moveTo>
                  <a:cubicBezTo>
                    <a:pt x="55731" y="36358"/>
                    <a:pt x="54900" y="35433"/>
                    <a:pt x="54946" y="34340"/>
                  </a:cubicBezTo>
                  <a:cubicBezTo>
                    <a:pt x="54948" y="34305"/>
                    <a:pt x="54950" y="34270"/>
                    <a:pt x="54954" y="34235"/>
                  </a:cubicBezTo>
                  <a:lnTo>
                    <a:pt x="55600" y="22348"/>
                  </a:lnTo>
                  <a:cubicBezTo>
                    <a:pt x="55697" y="21206"/>
                    <a:pt x="56682" y="20360"/>
                    <a:pt x="57800" y="20459"/>
                  </a:cubicBezTo>
                  <a:cubicBezTo>
                    <a:pt x="57806" y="20460"/>
                    <a:pt x="57811" y="20460"/>
                    <a:pt x="57817" y="20461"/>
                  </a:cubicBezTo>
                  <a:lnTo>
                    <a:pt x="69455" y="21216"/>
                  </a:lnTo>
                  <a:cubicBezTo>
                    <a:pt x="70525" y="21263"/>
                    <a:pt x="71355" y="22187"/>
                    <a:pt x="71309" y="23280"/>
                  </a:cubicBezTo>
                  <a:cubicBezTo>
                    <a:pt x="71308" y="23315"/>
                    <a:pt x="71305" y="23350"/>
                    <a:pt x="71302" y="23385"/>
                  </a:cubicBezTo>
                  <a:lnTo>
                    <a:pt x="70655" y="34424"/>
                  </a:lnTo>
                  <a:cubicBezTo>
                    <a:pt x="70557" y="36036"/>
                    <a:pt x="69198" y="37261"/>
                    <a:pt x="67619" y="37160"/>
                  </a:cubicBezTo>
                  <a:cubicBezTo>
                    <a:pt x="67615" y="37160"/>
                    <a:pt x="67611" y="37160"/>
                    <a:pt x="67607" y="37159"/>
                  </a:cubicBezTo>
                  <a:close/>
                  <a:moveTo>
                    <a:pt x="84048" y="20649"/>
                  </a:moveTo>
                  <a:lnTo>
                    <a:pt x="96055" y="19140"/>
                  </a:lnTo>
                  <a:cubicBezTo>
                    <a:pt x="97166" y="18975"/>
                    <a:pt x="98198" y="19760"/>
                    <a:pt x="98359" y="20894"/>
                  </a:cubicBezTo>
                  <a:cubicBezTo>
                    <a:pt x="98361" y="20907"/>
                    <a:pt x="98363" y="20920"/>
                    <a:pt x="98365" y="20932"/>
                  </a:cubicBezTo>
                  <a:lnTo>
                    <a:pt x="99750" y="32725"/>
                  </a:lnTo>
                  <a:cubicBezTo>
                    <a:pt x="99907" y="33808"/>
                    <a:pt x="99175" y="34815"/>
                    <a:pt x="98115" y="34975"/>
                  </a:cubicBezTo>
                  <a:cubicBezTo>
                    <a:pt x="98075" y="34981"/>
                    <a:pt x="98035" y="34986"/>
                    <a:pt x="97995" y="34990"/>
                  </a:cubicBezTo>
                  <a:lnTo>
                    <a:pt x="86080" y="36405"/>
                  </a:lnTo>
                  <a:cubicBezTo>
                    <a:pt x="84970" y="36570"/>
                    <a:pt x="83938" y="35785"/>
                    <a:pt x="83776" y="34650"/>
                  </a:cubicBezTo>
                  <a:cubicBezTo>
                    <a:pt x="83774" y="34638"/>
                    <a:pt x="83773" y="34625"/>
                    <a:pt x="83771" y="34612"/>
                  </a:cubicBezTo>
                  <a:lnTo>
                    <a:pt x="82293" y="22819"/>
                  </a:lnTo>
                  <a:cubicBezTo>
                    <a:pt x="82184" y="21705"/>
                    <a:pt x="82961" y="20702"/>
                    <a:pt x="84048" y="20555"/>
                  </a:cubicBezTo>
                  <a:close/>
                  <a:moveTo>
                    <a:pt x="38605" y="33386"/>
                  </a:moveTo>
                  <a:lnTo>
                    <a:pt x="28076" y="30555"/>
                  </a:lnTo>
                  <a:cubicBezTo>
                    <a:pt x="27010" y="30236"/>
                    <a:pt x="26393" y="29101"/>
                    <a:pt x="26690" y="28008"/>
                  </a:cubicBezTo>
                  <a:lnTo>
                    <a:pt x="29646" y="16498"/>
                  </a:lnTo>
                  <a:cubicBezTo>
                    <a:pt x="29848" y="15477"/>
                    <a:pt x="30822" y="14816"/>
                    <a:pt x="31822" y="15021"/>
                  </a:cubicBezTo>
                  <a:cubicBezTo>
                    <a:pt x="31898" y="15037"/>
                    <a:pt x="31974" y="15058"/>
                    <a:pt x="32047" y="15083"/>
                  </a:cubicBezTo>
                  <a:lnTo>
                    <a:pt x="43408" y="17536"/>
                  </a:lnTo>
                  <a:cubicBezTo>
                    <a:pt x="44480" y="17857"/>
                    <a:pt x="45125" y="18970"/>
                    <a:pt x="44886" y="20083"/>
                  </a:cubicBezTo>
                  <a:lnTo>
                    <a:pt x="42115" y="30838"/>
                  </a:lnTo>
                  <a:cubicBezTo>
                    <a:pt x="41904" y="32439"/>
                    <a:pt x="40463" y="33562"/>
                    <a:pt x="38896" y="33347"/>
                  </a:cubicBezTo>
                  <a:cubicBezTo>
                    <a:pt x="38798" y="33334"/>
                    <a:pt x="38701" y="33315"/>
                    <a:pt x="38605" y="33291"/>
                  </a:cubicBezTo>
                  <a:close/>
                  <a:moveTo>
                    <a:pt x="109818" y="15838"/>
                  </a:moveTo>
                  <a:lnTo>
                    <a:pt x="120901" y="12159"/>
                  </a:lnTo>
                  <a:cubicBezTo>
                    <a:pt x="121914" y="11803"/>
                    <a:pt x="123018" y="12353"/>
                    <a:pt x="123367" y="13387"/>
                  </a:cubicBezTo>
                  <a:cubicBezTo>
                    <a:pt x="123377" y="13418"/>
                    <a:pt x="123386" y="13448"/>
                    <a:pt x="123395" y="13479"/>
                  </a:cubicBezTo>
                  <a:lnTo>
                    <a:pt x="127090" y="24706"/>
                  </a:lnTo>
                  <a:cubicBezTo>
                    <a:pt x="127463" y="25774"/>
                    <a:pt x="126928" y="26950"/>
                    <a:pt x="125889" y="27348"/>
                  </a:cubicBezTo>
                  <a:lnTo>
                    <a:pt x="120255" y="29235"/>
                  </a:lnTo>
                  <a:lnTo>
                    <a:pt x="120255" y="29235"/>
                  </a:lnTo>
                  <a:lnTo>
                    <a:pt x="114713" y="31122"/>
                  </a:lnTo>
                  <a:cubicBezTo>
                    <a:pt x="113651" y="31491"/>
                    <a:pt x="112496" y="30910"/>
                    <a:pt x="112135" y="29825"/>
                  </a:cubicBezTo>
                  <a:cubicBezTo>
                    <a:pt x="112132" y="29817"/>
                    <a:pt x="112129" y="29809"/>
                    <a:pt x="112127" y="29801"/>
                  </a:cubicBezTo>
                  <a:lnTo>
                    <a:pt x="108525" y="18480"/>
                  </a:lnTo>
                  <a:cubicBezTo>
                    <a:pt x="108117" y="17411"/>
                    <a:pt x="108635" y="16208"/>
                    <a:pt x="109681" y="15792"/>
                  </a:cubicBezTo>
                  <a:cubicBezTo>
                    <a:pt x="109726" y="15774"/>
                    <a:pt x="109772" y="15758"/>
                    <a:pt x="109818" y="15744"/>
                  </a:cubicBezTo>
                  <a:close/>
                  <a:moveTo>
                    <a:pt x="1198" y="19140"/>
                  </a:moveTo>
                  <a:cubicBezTo>
                    <a:pt x="168" y="18630"/>
                    <a:pt x="-281" y="17379"/>
                    <a:pt x="182" y="16310"/>
                  </a:cubicBezTo>
                  <a:lnTo>
                    <a:pt x="5262" y="5649"/>
                  </a:lnTo>
                  <a:cubicBezTo>
                    <a:pt x="5761" y="4597"/>
                    <a:pt x="6986" y="4138"/>
                    <a:pt x="8033" y="4611"/>
                  </a:cubicBezTo>
                  <a:lnTo>
                    <a:pt x="18470" y="9800"/>
                  </a:lnTo>
                  <a:cubicBezTo>
                    <a:pt x="19500" y="10310"/>
                    <a:pt x="19949" y="11561"/>
                    <a:pt x="19486" y="12630"/>
                  </a:cubicBezTo>
                  <a:lnTo>
                    <a:pt x="14314" y="23385"/>
                  </a:lnTo>
                  <a:cubicBezTo>
                    <a:pt x="13818" y="24389"/>
                    <a:pt x="12631" y="24807"/>
                    <a:pt x="11635" y="24329"/>
                  </a:cubicBezTo>
                  <a:close/>
                  <a:moveTo>
                    <a:pt x="134202" y="6121"/>
                  </a:moveTo>
                  <a:lnTo>
                    <a:pt x="144362" y="271"/>
                  </a:lnTo>
                  <a:cubicBezTo>
                    <a:pt x="145286" y="-281"/>
                    <a:pt x="146474" y="37"/>
                    <a:pt x="147015" y="981"/>
                  </a:cubicBezTo>
                  <a:cubicBezTo>
                    <a:pt x="147024" y="996"/>
                    <a:pt x="147032" y="1011"/>
                    <a:pt x="147040" y="1026"/>
                  </a:cubicBezTo>
                  <a:lnTo>
                    <a:pt x="152859" y="11498"/>
                  </a:lnTo>
                  <a:cubicBezTo>
                    <a:pt x="153367" y="12495"/>
                    <a:pt x="153047" y="13723"/>
                    <a:pt x="152120" y="14328"/>
                  </a:cubicBezTo>
                  <a:lnTo>
                    <a:pt x="141960" y="20083"/>
                  </a:lnTo>
                  <a:cubicBezTo>
                    <a:pt x="141059" y="20675"/>
                    <a:pt x="139859" y="20409"/>
                    <a:pt x="139280" y="19488"/>
                  </a:cubicBezTo>
                  <a:cubicBezTo>
                    <a:pt x="139247" y="19437"/>
                    <a:pt x="139217" y="19383"/>
                    <a:pt x="139189" y="19329"/>
                  </a:cubicBezTo>
                  <a:lnTo>
                    <a:pt x="133001" y="8857"/>
                  </a:lnTo>
                  <a:cubicBezTo>
                    <a:pt x="132534" y="7814"/>
                    <a:pt x="132984" y="6583"/>
                    <a:pt x="134004" y="6106"/>
                  </a:cubicBezTo>
                  <a:cubicBezTo>
                    <a:pt x="134069" y="6076"/>
                    <a:pt x="134135" y="6049"/>
                    <a:pt x="134202" y="6026"/>
                  </a:cubicBezTo>
                  <a:close/>
                </a:path>
              </a:pathLst>
            </a:custGeom>
            <a:grpFill/>
            <a:ln w="9236" cap="flat">
              <a:noFill/>
              <a:prstDash val="solid"/>
              <a:miter/>
            </a:ln>
          </p:spPr>
          <p:txBody>
            <a:bodyPr rtlCol="0" anchor="ctr"/>
            <a:lstStyle/>
            <a:p>
              <a:endParaRPr lang="en-US"/>
            </a:p>
          </p:txBody>
        </p:sp>
        <p:sp>
          <p:nvSpPr>
            <p:cNvPr id="556" name="Freeform 555">
              <a:extLst>
                <a:ext uri="{FF2B5EF4-FFF2-40B4-BE49-F238E27FC236}">
                  <a16:creationId xmlns:a16="http://schemas.microsoft.com/office/drawing/2014/main" id="{1952D48B-1E9A-BE42-B85F-A75E778B2CF4}"/>
                </a:ext>
              </a:extLst>
            </p:cNvPr>
            <p:cNvSpPr/>
            <p:nvPr/>
          </p:nvSpPr>
          <p:spPr>
            <a:xfrm>
              <a:off x="4631971" y="3300567"/>
              <a:ext cx="91507" cy="161179"/>
            </a:xfrm>
            <a:custGeom>
              <a:avLst/>
              <a:gdLst>
                <a:gd name="connsiteX0" fmla="*/ 74695 w 91507"/>
                <a:gd name="connsiteY0" fmla="*/ 157773 h 161179"/>
                <a:gd name="connsiteX1" fmla="*/ 75803 w 91507"/>
                <a:gd name="connsiteY1" fmla="*/ 145886 h 161179"/>
                <a:gd name="connsiteX2" fmla="*/ 77900 w 91507"/>
                <a:gd name="connsiteY2" fmla="*/ 144079 h 161179"/>
                <a:gd name="connsiteX3" fmla="*/ 78020 w 91507"/>
                <a:gd name="connsiteY3" fmla="*/ 144094 h 161179"/>
                <a:gd name="connsiteX4" fmla="*/ 89658 w 91507"/>
                <a:gd name="connsiteY4" fmla="*/ 145131 h 161179"/>
                <a:gd name="connsiteX5" fmla="*/ 91505 w 91507"/>
                <a:gd name="connsiteY5" fmla="*/ 147396 h 161179"/>
                <a:gd name="connsiteX6" fmla="*/ 90397 w 91507"/>
                <a:gd name="connsiteY6" fmla="*/ 159283 h 161179"/>
                <a:gd name="connsiteX7" fmla="*/ 88197 w 91507"/>
                <a:gd name="connsiteY7" fmla="*/ 161171 h 161179"/>
                <a:gd name="connsiteX8" fmla="*/ 88180 w 91507"/>
                <a:gd name="connsiteY8" fmla="*/ 161170 h 161179"/>
                <a:gd name="connsiteX9" fmla="*/ 76542 w 91507"/>
                <a:gd name="connsiteY9" fmla="*/ 160038 h 161179"/>
                <a:gd name="connsiteX10" fmla="*/ 74693 w 91507"/>
                <a:gd name="connsiteY10" fmla="*/ 157790 h 161179"/>
                <a:gd name="connsiteX11" fmla="*/ 74695 w 91507"/>
                <a:gd name="connsiteY11" fmla="*/ 157773 h 161179"/>
                <a:gd name="connsiteX12" fmla="*/ 75157 w 91507"/>
                <a:gd name="connsiteY12" fmla="*/ 125036 h 161179"/>
                <a:gd name="connsiteX13" fmla="*/ 75157 w 91507"/>
                <a:gd name="connsiteY13" fmla="*/ 125036 h 161179"/>
                <a:gd name="connsiteX14" fmla="*/ 74603 w 91507"/>
                <a:gd name="connsiteY14" fmla="*/ 119093 h 161179"/>
                <a:gd name="connsiteX15" fmla="*/ 76433 w 91507"/>
                <a:gd name="connsiteY15" fmla="*/ 116830 h 161179"/>
                <a:gd name="connsiteX16" fmla="*/ 76450 w 91507"/>
                <a:gd name="connsiteY16" fmla="*/ 116829 h 161179"/>
                <a:gd name="connsiteX17" fmla="*/ 88088 w 91507"/>
                <a:gd name="connsiteY17" fmla="*/ 115696 h 161179"/>
                <a:gd name="connsiteX18" fmla="*/ 90303 w 91507"/>
                <a:gd name="connsiteY18" fmla="*/ 117566 h 161179"/>
                <a:gd name="connsiteX19" fmla="*/ 90304 w 91507"/>
                <a:gd name="connsiteY19" fmla="*/ 117583 h 161179"/>
                <a:gd name="connsiteX20" fmla="*/ 91413 w 91507"/>
                <a:gd name="connsiteY20" fmla="*/ 129470 h 161179"/>
                <a:gd name="connsiteX21" fmla="*/ 89669 w 91507"/>
                <a:gd name="connsiteY21" fmla="*/ 131633 h 161179"/>
                <a:gd name="connsiteX22" fmla="*/ 89565 w 91507"/>
                <a:gd name="connsiteY22" fmla="*/ 131640 h 161179"/>
                <a:gd name="connsiteX23" fmla="*/ 77928 w 91507"/>
                <a:gd name="connsiteY23" fmla="*/ 133150 h 161179"/>
                <a:gd name="connsiteX24" fmla="*/ 75712 w 91507"/>
                <a:gd name="connsiteY24" fmla="*/ 131280 h 161179"/>
                <a:gd name="connsiteX25" fmla="*/ 75711 w 91507"/>
                <a:gd name="connsiteY25" fmla="*/ 131263 h 161179"/>
                <a:gd name="connsiteX26" fmla="*/ 71739 w 91507"/>
                <a:gd name="connsiteY26" fmla="*/ 104847 h 161179"/>
                <a:gd name="connsiteX27" fmla="*/ 68507 w 91507"/>
                <a:gd name="connsiteY27" fmla="*/ 93620 h 161179"/>
                <a:gd name="connsiteX28" fmla="*/ 69709 w 91507"/>
                <a:gd name="connsiteY28" fmla="*/ 91102 h 161179"/>
                <a:gd name="connsiteX29" fmla="*/ 69800 w 91507"/>
                <a:gd name="connsiteY29" fmla="*/ 91073 h 161179"/>
                <a:gd name="connsiteX30" fmla="*/ 80976 w 91507"/>
                <a:gd name="connsiteY30" fmla="*/ 87582 h 161179"/>
                <a:gd name="connsiteX31" fmla="*/ 83562 w 91507"/>
                <a:gd name="connsiteY31" fmla="*/ 88997 h 161179"/>
                <a:gd name="connsiteX32" fmla="*/ 86795 w 91507"/>
                <a:gd name="connsiteY32" fmla="*/ 100413 h 161179"/>
                <a:gd name="connsiteX33" fmla="*/ 85592 w 91507"/>
                <a:gd name="connsiteY33" fmla="*/ 102931 h 161179"/>
                <a:gd name="connsiteX34" fmla="*/ 85501 w 91507"/>
                <a:gd name="connsiteY34" fmla="*/ 102960 h 161179"/>
                <a:gd name="connsiteX35" fmla="*/ 74418 w 91507"/>
                <a:gd name="connsiteY35" fmla="*/ 106356 h 161179"/>
                <a:gd name="connsiteX36" fmla="*/ 71761 w 91507"/>
                <a:gd name="connsiteY36" fmla="*/ 104924 h 161179"/>
                <a:gd name="connsiteX37" fmla="*/ 71739 w 91507"/>
                <a:gd name="connsiteY37" fmla="*/ 104847 h 161179"/>
                <a:gd name="connsiteX38" fmla="*/ 60194 w 91507"/>
                <a:gd name="connsiteY38" fmla="*/ 74563 h 161179"/>
                <a:gd name="connsiteX39" fmla="*/ 60194 w 91507"/>
                <a:gd name="connsiteY39" fmla="*/ 74563 h 161179"/>
                <a:gd name="connsiteX40" fmla="*/ 57515 w 91507"/>
                <a:gd name="connsiteY40" fmla="*/ 69185 h 161179"/>
                <a:gd name="connsiteX41" fmla="*/ 58347 w 91507"/>
                <a:gd name="connsiteY41" fmla="*/ 66355 h 161179"/>
                <a:gd name="connsiteX42" fmla="*/ 68691 w 91507"/>
                <a:gd name="connsiteY42" fmla="*/ 60883 h 161179"/>
                <a:gd name="connsiteX43" fmla="*/ 71449 w 91507"/>
                <a:gd name="connsiteY43" fmla="*/ 61708 h 161179"/>
                <a:gd name="connsiteX44" fmla="*/ 71462 w 91507"/>
                <a:gd name="connsiteY44" fmla="*/ 61732 h 161179"/>
                <a:gd name="connsiteX45" fmla="*/ 76819 w 91507"/>
                <a:gd name="connsiteY45" fmla="*/ 72299 h 161179"/>
                <a:gd name="connsiteX46" fmla="*/ 76012 w 91507"/>
                <a:gd name="connsiteY46" fmla="*/ 75116 h 161179"/>
                <a:gd name="connsiteX47" fmla="*/ 75988 w 91507"/>
                <a:gd name="connsiteY47" fmla="*/ 75129 h 161179"/>
                <a:gd name="connsiteX48" fmla="*/ 65736 w 91507"/>
                <a:gd name="connsiteY48" fmla="*/ 80601 h 161179"/>
                <a:gd name="connsiteX49" fmla="*/ 62978 w 91507"/>
                <a:gd name="connsiteY49" fmla="*/ 79776 h 161179"/>
                <a:gd name="connsiteX50" fmla="*/ 62965 w 91507"/>
                <a:gd name="connsiteY50" fmla="*/ 79752 h 161179"/>
                <a:gd name="connsiteX51" fmla="*/ 48556 w 91507"/>
                <a:gd name="connsiteY51" fmla="*/ 55694 h 161179"/>
                <a:gd name="connsiteX52" fmla="*/ 42183 w 91507"/>
                <a:gd name="connsiteY52" fmla="*/ 47487 h 161179"/>
                <a:gd name="connsiteX53" fmla="*/ 42183 w 91507"/>
                <a:gd name="connsiteY53" fmla="*/ 44656 h 161179"/>
                <a:gd name="connsiteX54" fmla="*/ 51419 w 91507"/>
                <a:gd name="connsiteY54" fmla="*/ 37203 h 161179"/>
                <a:gd name="connsiteX55" fmla="*/ 54283 w 91507"/>
                <a:gd name="connsiteY55" fmla="*/ 37203 h 161179"/>
                <a:gd name="connsiteX56" fmla="*/ 61579 w 91507"/>
                <a:gd name="connsiteY56" fmla="*/ 46637 h 161179"/>
                <a:gd name="connsiteX57" fmla="*/ 61702 w 91507"/>
                <a:gd name="connsiteY57" fmla="*/ 49436 h 161179"/>
                <a:gd name="connsiteX58" fmla="*/ 61579 w 91507"/>
                <a:gd name="connsiteY58" fmla="*/ 49562 h 161179"/>
                <a:gd name="connsiteX59" fmla="*/ 53636 w 91507"/>
                <a:gd name="connsiteY59" fmla="*/ 56072 h 161179"/>
                <a:gd name="connsiteX60" fmla="*/ 48600 w 91507"/>
                <a:gd name="connsiteY60" fmla="*/ 55285 h 161179"/>
                <a:gd name="connsiteX61" fmla="*/ 48556 w 91507"/>
                <a:gd name="connsiteY61" fmla="*/ 55223 h 161179"/>
                <a:gd name="connsiteX62" fmla="*/ 27774 w 91507"/>
                <a:gd name="connsiteY62" fmla="*/ 32580 h 161179"/>
                <a:gd name="connsiteX63" fmla="*/ 23248 w 91507"/>
                <a:gd name="connsiteY63" fmla="*/ 28712 h 161179"/>
                <a:gd name="connsiteX64" fmla="*/ 23248 w 91507"/>
                <a:gd name="connsiteY64" fmla="*/ 25788 h 161179"/>
                <a:gd name="connsiteX65" fmla="*/ 30822 w 91507"/>
                <a:gd name="connsiteY65" fmla="*/ 16353 h 161179"/>
                <a:gd name="connsiteX66" fmla="*/ 33562 w 91507"/>
                <a:gd name="connsiteY66" fmla="*/ 16228 h 161179"/>
                <a:gd name="connsiteX67" fmla="*/ 33685 w 91507"/>
                <a:gd name="connsiteY67" fmla="*/ 16353 h 161179"/>
                <a:gd name="connsiteX68" fmla="*/ 42460 w 91507"/>
                <a:gd name="connsiteY68" fmla="*/ 24089 h 161179"/>
                <a:gd name="connsiteX69" fmla="*/ 42583 w 91507"/>
                <a:gd name="connsiteY69" fmla="*/ 26889 h 161179"/>
                <a:gd name="connsiteX70" fmla="*/ 42460 w 91507"/>
                <a:gd name="connsiteY70" fmla="*/ 27014 h 161179"/>
                <a:gd name="connsiteX71" fmla="*/ 34886 w 91507"/>
                <a:gd name="connsiteY71" fmla="*/ 36448 h 161179"/>
                <a:gd name="connsiteX72" fmla="*/ 32146 w 91507"/>
                <a:gd name="connsiteY72" fmla="*/ 36574 h 161179"/>
                <a:gd name="connsiteX73" fmla="*/ 32023 w 91507"/>
                <a:gd name="connsiteY73" fmla="*/ 36448 h 161179"/>
                <a:gd name="connsiteX74" fmla="*/ 6161 w 91507"/>
                <a:gd name="connsiteY74" fmla="*/ 17297 h 161179"/>
                <a:gd name="connsiteX75" fmla="*/ 6161 w 91507"/>
                <a:gd name="connsiteY75" fmla="*/ 17297 h 161179"/>
                <a:gd name="connsiteX76" fmla="*/ 1081 w 91507"/>
                <a:gd name="connsiteY76" fmla="*/ 14467 h 161179"/>
                <a:gd name="connsiteX77" fmla="*/ 237 w 91507"/>
                <a:gd name="connsiteY77" fmla="*/ 11661 h 161179"/>
                <a:gd name="connsiteX78" fmla="*/ 250 w 91507"/>
                <a:gd name="connsiteY78" fmla="*/ 11636 h 161179"/>
                <a:gd name="connsiteX79" fmla="*/ 5976 w 91507"/>
                <a:gd name="connsiteY79" fmla="*/ 1070 h 161179"/>
                <a:gd name="connsiteX80" fmla="*/ 8591 w 91507"/>
                <a:gd name="connsiteY80" fmla="*/ 223 h 161179"/>
                <a:gd name="connsiteX81" fmla="*/ 8747 w 91507"/>
                <a:gd name="connsiteY81" fmla="*/ 315 h 161179"/>
                <a:gd name="connsiteX82" fmla="*/ 13827 w 91507"/>
                <a:gd name="connsiteY82" fmla="*/ 3240 h 161179"/>
                <a:gd name="connsiteX83" fmla="*/ 13827 w 91507"/>
                <a:gd name="connsiteY83" fmla="*/ 3240 h 161179"/>
                <a:gd name="connsiteX84" fmla="*/ 18907 w 91507"/>
                <a:gd name="connsiteY84" fmla="*/ 6070 h 161179"/>
                <a:gd name="connsiteX85" fmla="*/ 19646 w 91507"/>
                <a:gd name="connsiteY85" fmla="*/ 8900 h 161179"/>
                <a:gd name="connsiteX86" fmla="*/ 13920 w 91507"/>
                <a:gd name="connsiteY86" fmla="*/ 19938 h 161179"/>
                <a:gd name="connsiteX87" fmla="*/ 11149 w 91507"/>
                <a:gd name="connsiteY87" fmla="*/ 20693 h 161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91507" h="161179">
                  <a:moveTo>
                    <a:pt x="74695" y="157773"/>
                  </a:moveTo>
                  <a:lnTo>
                    <a:pt x="75803" y="145886"/>
                  </a:lnTo>
                  <a:cubicBezTo>
                    <a:pt x="75894" y="144796"/>
                    <a:pt x="76832" y="143987"/>
                    <a:pt x="77900" y="144079"/>
                  </a:cubicBezTo>
                  <a:cubicBezTo>
                    <a:pt x="77940" y="144083"/>
                    <a:pt x="77980" y="144088"/>
                    <a:pt x="78020" y="144094"/>
                  </a:cubicBezTo>
                  <a:lnTo>
                    <a:pt x="89658" y="145131"/>
                  </a:lnTo>
                  <a:cubicBezTo>
                    <a:pt x="90758" y="145278"/>
                    <a:pt x="91563" y="146264"/>
                    <a:pt x="91505" y="147396"/>
                  </a:cubicBezTo>
                  <a:lnTo>
                    <a:pt x="90397" y="159283"/>
                  </a:lnTo>
                  <a:cubicBezTo>
                    <a:pt x="90300" y="160425"/>
                    <a:pt x="89315" y="161270"/>
                    <a:pt x="88197" y="161171"/>
                  </a:cubicBezTo>
                  <a:cubicBezTo>
                    <a:pt x="88191" y="161171"/>
                    <a:pt x="88186" y="161170"/>
                    <a:pt x="88180" y="161170"/>
                  </a:cubicBezTo>
                  <a:lnTo>
                    <a:pt x="76542" y="160038"/>
                  </a:lnTo>
                  <a:cubicBezTo>
                    <a:pt x="75424" y="159938"/>
                    <a:pt x="74596" y="158932"/>
                    <a:pt x="74693" y="157790"/>
                  </a:cubicBezTo>
                  <a:cubicBezTo>
                    <a:pt x="74694" y="157785"/>
                    <a:pt x="74694" y="157779"/>
                    <a:pt x="74695" y="157773"/>
                  </a:cubicBezTo>
                  <a:close/>
                  <a:moveTo>
                    <a:pt x="75157" y="125036"/>
                  </a:moveTo>
                  <a:lnTo>
                    <a:pt x="75157" y="125036"/>
                  </a:lnTo>
                  <a:lnTo>
                    <a:pt x="74603" y="119093"/>
                  </a:lnTo>
                  <a:cubicBezTo>
                    <a:pt x="74496" y="117952"/>
                    <a:pt x="75316" y="116939"/>
                    <a:pt x="76433" y="116830"/>
                  </a:cubicBezTo>
                  <a:cubicBezTo>
                    <a:pt x="76439" y="116830"/>
                    <a:pt x="76444" y="116829"/>
                    <a:pt x="76450" y="116829"/>
                  </a:cubicBezTo>
                  <a:lnTo>
                    <a:pt x="88088" y="115696"/>
                  </a:lnTo>
                  <a:cubicBezTo>
                    <a:pt x="89205" y="115588"/>
                    <a:pt x="90197" y="116425"/>
                    <a:pt x="90303" y="117566"/>
                  </a:cubicBezTo>
                  <a:cubicBezTo>
                    <a:pt x="90303" y="117572"/>
                    <a:pt x="90304" y="117578"/>
                    <a:pt x="90304" y="117583"/>
                  </a:cubicBezTo>
                  <a:lnTo>
                    <a:pt x="91413" y="129470"/>
                  </a:lnTo>
                  <a:cubicBezTo>
                    <a:pt x="91516" y="130560"/>
                    <a:pt x="90735" y="131528"/>
                    <a:pt x="89669" y="131633"/>
                  </a:cubicBezTo>
                  <a:cubicBezTo>
                    <a:pt x="89634" y="131636"/>
                    <a:pt x="89600" y="131639"/>
                    <a:pt x="89565" y="131640"/>
                  </a:cubicBezTo>
                  <a:lnTo>
                    <a:pt x="77928" y="133150"/>
                  </a:lnTo>
                  <a:cubicBezTo>
                    <a:pt x="76810" y="133258"/>
                    <a:pt x="75819" y="132421"/>
                    <a:pt x="75712" y="131280"/>
                  </a:cubicBezTo>
                  <a:cubicBezTo>
                    <a:pt x="75712" y="131274"/>
                    <a:pt x="75711" y="131269"/>
                    <a:pt x="75711" y="131263"/>
                  </a:cubicBezTo>
                  <a:close/>
                  <a:moveTo>
                    <a:pt x="71739" y="104847"/>
                  </a:moveTo>
                  <a:lnTo>
                    <a:pt x="68507" y="93620"/>
                  </a:lnTo>
                  <a:cubicBezTo>
                    <a:pt x="68158" y="92586"/>
                    <a:pt x="68697" y="91458"/>
                    <a:pt x="69709" y="91102"/>
                  </a:cubicBezTo>
                  <a:cubicBezTo>
                    <a:pt x="69739" y="91092"/>
                    <a:pt x="69769" y="91082"/>
                    <a:pt x="69800" y="91073"/>
                  </a:cubicBezTo>
                  <a:lnTo>
                    <a:pt x="80976" y="87582"/>
                  </a:lnTo>
                  <a:cubicBezTo>
                    <a:pt x="82069" y="87273"/>
                    <a:pt x="83208" y="87896"/>
                    <a:pt x="83562" y="88997"/>
                  </a:cubicBezTo>
                  <a:lnTo>
                    <a:pt x="86795" y="100413"/>
                  </a:lnTo>
                  <a:cubicBezTo>
                    <a:pt x="87143" y="101447"/>
                    <a:pt x="86605" y="102575"/>
                    <a:pt x="85592" y="102931"/>
                  </a:cubicBezTo>
                  <a:cubicBezTo>
                    <a:pt x="85562" y="102941"/>
                    <a:pt x="85532" y="102951"/>
                    <a:pt x="85501" y="102960"/>
                  </a:cubicBezTo>
                  <a:lnTo>
                    <a:pt x="74418" y="106356"/>
                  </a:lnTo>
                  <a:cubicBezTo>
                    <a:pt x="73297" y="106710"/>
                    <a:pt x="72107" y="106069"/>
                    <a:pt x="71761" y="104924"/>
                  </a:cubicBezTo>
                  <a:cubicBezTo>
                    <a:pt x="71753" y="104898"/>
                    <a:pt x="71746" y="104873"/>
                    <a:pt x="71739" y="104847"/>
                  </a:cubicBezTo>
                  <a:close/>
                  <a:moveTo>
                    <a:pt x="60194" y="74563"/>
                  </a:moveTo>
                  <a:lnTo>
                    <a:pt x="60194" y="74563"/>
                  </a:lnTo>
                  <a:lnTo>
                    <a:pt x="57515" y="69185"/>
                  </a:lnTo>
                  <a:cubicBezTo>
                    <a:pt x="57068" y="68162"/>
                    <a:pt x="57422" y="66958"/>
                    <a:pt x="58347" y="66355"/>
                  </a:cubicBezTo>
                  <a:lnTo>
                    <a:pt x="68691" y="60883"/>
                  </a:lnTo>
                  <a:cubicBezTo>
                    <a:pt x="69676" y="60333"/>
                    <a:pt x="70911" y="60702"/>
                    <a:pt x="71449" y="61708"/>
                  </a:cubicBezTo>
                  <a:cubicBezTo>
                    <a:pt x="71454" y="61716"/>
                    <a:pt x="71458" y="61724"/>
                    <a:pt x="71462" y="61732"/>
                  </a:cubicBezTo>
                  <a:lnTo>
                    <a:pt x="76819" y="72299"/>
                  </a:lnTo>
                  <a:cubicBezTo>
                    <a:pt x="77358" y="73304"/>
                    <a:pt x="76997" y="74566"/>
                    <a:pt x="76012" y="75116"/>
                  </a:cubicBezTo>
                  <a:cubicBezTo>
                    <a:pt x="76004" y="75120"/>
                    <a:pt x="75996" y="75125"/>
                    <a:pt x="75988" y="75129"/>
                  </a:cubicBezTo>
                  <a:lnTo>
                    <a:pt x="65736" y="80601"/>
                  </a:lnTo>
                  <a:cubicBezTo>
                    <a:pt x="64751" y="81151"/>
                    <a:pt x="63516" y="80782"/>
                    <a:pt x="62978" y="79776"/>
                  </a:cubicBezTo>
                  <a:cubicBezTo>
                    <a:pt x="62973" y="79768"/>
                    <a:pt x="62969" y="79760"/>
                    <a:pt x="62965" y="79752"/>
                  </a:cubicBezTo>
                  <a:close/>
                  <a:moveTo>
                    <a:pt x="48556" y="55694"/>
                  </a:moveTo>
                  <a:lnTo>
                    <a:pt x="42183" y="47487"/>
                  </a:lnTo>
                  <a:cubicBezTo>
                    <a:pt x="41455" y="46689"/>
                    <a:pt x="41455" y="45453"/>
                    <a:pt x="42183" y="44656"/>
                  </a:cubicBezTo>
                  <a:lnTo>
                    <a:pt x="51419" y="37203"/>
                  </a:lnTo>
                  <a:cubicBezTo>
                    <a:pt x="52212" y="36400"/>
                    <a:pt x="53490" y="36400"/>
                    <a:pt x="54283" y="37203"/>
                  </a:cubicBezTo>
                  <a:lnTo>
                    <a:pt x="61579" y="46637"/>
                  </a:lnTo>
                  <a:cubicBezTo>
                    <a:pt x="62370" y="47376"/>
                    <a:pt x="62425" y="48629"/>
                    <a:pt x="61702" y="49436"/>
                  </a:cubicBezTo>
                  <a:cubicBezTo>
                    <a:pt x="61663" y="49480"/>
                    <a:pt x="61622" y="49522"/>
                    <a:pt x="61579" y="49562"/>
                  </a:cubicBezTo>
                  <a:lnTo>
                    <a:pt x="53636" y="56072"/>
                  </a:lnTo>
                  <a:cubicBezTo>
                    <a:pt x="52033" y="57275"/>
                    <a:pt x="49778" y="56923"/>
                    <a:pt x="48600" y="55285"/>
                  </a:cubicBezTo>
                  <a:cubicBezTo>
                    <a:pt x="48585" y="55265"/>
                    <a:pt x="48570" y="55244"/>
                    <a:pt x="48556" y="55223"/>
                  </a:cubicBezTo>
                  <a:close/>
                  <a:moveTo>
                    <a:pt x="27774" y="32580"/>
                  </a:moveTo>
                  <a:lnTo>
                    <a:pt x="23248" y="28712"/>
                  </a:lnTo>
                  <a:cubicBezTo>
                    <a:pt x="22462" y="27903"/>
                    <a:pt x="22462" y="26597"/>
                    <a:pt x="23248" y="25788"/>
                  </a:cubicBezTo>
                  <a:lnTo>
                    <a:pt x="30822" y="16353"/>
                  </a:lnTo>
                  <a:cubicBezTo>
                    <a:pt x="31545" y="15546"/>
                    <a:pt x="32772" y="15490"/>
                    <a:pt x="33562" y="16228"/>
                  </a:cubicBezTo>
                  <a:cubicBezTo>
                    <a:pt x="33605" y="16268"/>
                    <a:pt x="33646" y="16310"/>
                    <a:pt x="33685" y="16353"/>
                  </a:cubicBezTo>
                  <a:lnTo>
                    <a:pt x="42460" y="24089"/>
                  </a:lnTo>
                  <a:cubicBezTo>
                    <a:pt x="43251" y="24828"/>
                    <a:pt x="43306" y="26081"/>
                    <a:pt x="42583" y="26889"/>
                  </a:cubicBezTo>
                  <a:cubicBezTo>
                    <a:pt x="42544" y="26932"/>
                    <a:pt x="42503" y="26974"/>
                    <a:pt x="42460" y="27014"/>
                  </a:cubicBezTo>
                  <a:lnTo>
                    <a:pt x="34886" y="36448"/>
                  </a:lnTo>
                  <a:cubicBezTo>
                    <a:pt x="34163" y="37256"/>
                    <a:pt x="32937" y="37312"/>
                    <a:pt x="32146" y="36574"/>
                  </a:cubicBezTo>
                  <a:cubicBezTo>
                    <a:pt x="32103" y="36534"/>
                    <a:pt x="32062" y="36492"/>
                    <a:pt x="32023" y="36448"/>
                  </a:cubicBezTo>
                  <a:close/>
                  <a:moveTo>
                    <a:pt x="6161" y="17297"/>
                  </a:moveTo>
                  <a:lnTo>
                    <a:pt x="6161" y="17297"/>
                  </a:lnTo>
                  <a:lnTo>
                    <a:pt x="1081" y="14467"/>
                  </a:lnTo>
                  <a:cubicBezTo>
                    <a:pt x="89" y="13930"/>
                    <a:pt x="-289" y="12674"/>
                    <a:pt x="237" y="11661"/>
                  </a:cubicBezTo>
                  <a:cubicBezTo>
                    <a:pt x="241" y="11653"/>
                    <a:pt x="245" y="11644"/>
                    <a:pt x="250" y="11636"/>
                  </a:cubicBezTo>
                  <a:lnTo>
                    <a:pt x="5976" y="1070"/>
                  </a:lnTo>
                  <a:cubicBezTo>
                    <a:pt x="6469" y="98"/>
                    <a:pt x="7640" y="-281"/>
                    <a:pt x="8591" y="223"/>
                  </a:cubicBezTo>
                  <a:cubicBezTo>
                    <a:pt x="8644" y="251"/>
                    <a:pt x="8697" y="282"/>
                    <a:pt x="8747" y="315"/>
                  </a:cubicBezTo>
                  <a:lnTo>
                    <a:pt x="13827" y="3240"/>
                  </a:lnTo>
                  <a:lnTo>
                    <a:pt x="13827" y="3240"/>
                  </a:lnTo>
                  <a:lnTo>
                    <a:pt x="18907" y="6070"/>
                  </a:lnTo>
                  <a:cubicBezTo>
                    <a:pt x="19874" y="6645"/>
                    <a:pt x="20205" y="7910"/>
                    <a:pt x="19646" y="8900"/>
                  </a:cubicBezTo>
                  <a:lnTo>
                    <a:pt x="13920" y="19938"/>
                  </a:lnTo>
                  <a:cubicBezTo>
                    <a:pt x="13357" y="20926"/>
                    <a:pt x="12118" y="21264"/>
                    <a:pt x="11149" y="20693"/>
                  </a:cubicBezTo>
                  <a:close/>
                </a:path>
              </a:pathLst>
            </a:custGeom>
            <a:grpFill/>
            <a:ln w="9236" cap="flat">
              <a:noFill/>
              <a:prstDash val="solid"/>
              <a:miter/>
            </a:ln>
          </p:spPr>
          <p:txBody>
            <a:bodyPr rtlCol="0" anchor="ctr"/>
            <a:lstStyle/>
            <a:p>
              <a:endParaRPr lang="en-US"/>
            </a:p>
          </p:txBody>
        </p:sp>
        <p:sp>
          <p:nvSpPr>
            <p:cNvPr id="557" name="Freeform 556">
              <a:extLst>
                <a:ext uri="{FF2B5EF4-FFF2-40B4-BE49-F238E27FC236}">
                  <a16:creationId xmlns:a16="http://schemas.microsoft.com/office/drawing/2014/main" id="{EF697BE4-31D7-104A-9CF2-449177213558}"/>
                </a:ext>
              </a:extLst>
            </p:cNvPr>
            <p:cNvSpPr/>
            <p:nvPr/>
          </p:nvSpPr>
          <p:spPr>
            <a:xfrm>
              <a:off x="4420144" y="3300699"/>
              <a:ext cx="91228" cy="161338"/>
            </a:xfrm>
            <a:custGeom>
              <a:avLst/>
              <a:gdLst>
                <a:gd name="connsiteX0" fmla="*/ 9 w 91228"/>
                <a:gd name="connsiteY0" fmla="*/ 147264 h 161338"/>
                <a:gd name="connsiteX1" fmla="*/ 1857 w 91228"/>
                <a:gd name="connsiteY1" fmla="*/ 144999 h 161338"/>
                <a:gd name="connsiteX2" fmla="*/ 13402 w 91228"/>
                <a:gd name="connsiteY2" fmla="*/ 143962 h 161338"/>
                <a:gd name="connsiteX3" fmla="*/ 15605 w 91228"/>
                <a:gd name="connsiteY3" fmla="*/ 145631 h 161338"/>
                <a:gd name="connsiteX4" fmla="*/ 15619 w 91228"/>
                <a:gd name="connsiteY4" fmla="*/ 145754 h 161338"/>
                <a:gd name="connsiteX5" fmla="*/ 16727 w 91228"/>
                <a:gd name="connsiteY5" fmla="*/ 157641 h 161338"/>
                <a:gd name="connsiteX6" fmla="*/ 14897 w 91228"/>
                <a:gd name="connsiteY6" fmla="*/ 159904 h 161338"/>
                <a:gd name="connsiteX7" fmla="*/ 14880 w 91228"/>
                <a:gd name="connsiteY7" fmla="*/ 159906 h 161338"/>
                <a:gd name="connsiteX8" fmla="*/ 3519 w 91228"/>
                <a:gd name="connsiteY8" fmla="*/ 161321 h 161338"/>
                <a:gd name="connsiteX9" fmla="*/ 944 w 91228"/>
                <a:gd name="connsiteY9" fmla="*/ 159269 h 161338"/>
                <a:gd name="connsiteX10" fmla="*/ 933 w 91228"/>
                <a:gd name="connsiteY10" fmla="*/ 159151 h 161338"/>
                <a:gd name="connsiteX11" fmla="*/ 9 w 91228"/>
                <a:gd name="connsiteY11" fmla="*/ 129244 h 161338"/>
                <a:gd name="connsiteX12" fmla="*/ 1210 w 91228"/>
                <a:gd name="connsiteY12" fmla="*/ 117451 h 161338"/>
                <a:gd name="connsiteX13" fmla="*/ 3410 w 91228"/>
                <a:gd name="connsiteY13" fmla="*/ 115563 h 161338"/>
                <a:gd name="connsiteX14" fmla="*/ 3427 w 91228"/>
                <a:gd name="connsiteY14" fmla="*/ 115564 h 161338"/>
                <a:gd name="connsiteX15" fmla="*/ 14972 w 91228"/>
                <a:gd name="connsiteY15" fmla="*/ 116791 h 161338"/>
                <a:gd name="connsiteX16" fmla="*/ 16821 w 91228"/>
                <a:gd name="connsiteY16" fmla="*/ 119038 h 161338"/>
                <a:gd name="connsiteX17" fmla="*/ 16819 w 91228"/>
                <a:gd name="connsiteY17" fmla="*/ 119055 h 161338"/>
                <a:gd name="connsiteX18" fmla="*/ 15619 w 91228"/>
                <a:gd name="connsiteY18" fmla="*/ 130942 h 161338"/>
                <a:gd name="connsiteX19" fmla="*/ 13402 w 91228"/>
                <a:gd name="connsiteY19" fmla="*/ 132735 h 161338"/>
                <a:gd name="connsiteX20" fmla="*/ 1857 w 91228"/>
                <a:gd name="connsiteY20" fmla="*/ 131508 h 161338"/>
                <a:gd name="connsiteX21" fmla="*/ 8 w 91228"/>
                <a:gd name="connsiteY21" fmla="*/ 129261 h 161338"/>
                <a:gd name="connsiteX22" fmla="*/ 9 w 91228"/>
                <a:gd name="connsiteY22" fmla="*/ 129244 h 161338"/>
                <a:gd name="connsiteX23" fmla="*/ 4535 w 91228"/>
                <a:gd name="connsiteY23" fmla="*/ 99809 h 161338"/>
                <a:gd name="connsiteX24" fmla="*/ 7953 w 91228"/>
                <a:gd name="connsiteY24" fmla="*/ 88394 h 161338"/>
                <a:gd name="connsiteX25" fmla="*/ 10294 w 91228"/>
                <a:gd name="connsiteY25" fmla="*/ 86934 h 161338"/>
                <a:gd name="connsiteX26" fmla="*/ 10446 w 91228"/>
                <a:gd name="connsiteY26" fmla="*/ 86979 h 161338"/>
                <a:gd name="connsiteX27" fmla="*/ 21622 w 91228"/>
                <a:gd name="connsiteY27" fmla="*/ 90469 h 161338"/>
                <a:gd name="connsiteX28" fmla="*/ 23051 w 91228"/>
                <a:gd name="connsiteY28" fmla="*/ 92861 h 161338"/>
                <a:gd name="connsiteX29" fmla="*/ 23008 w 91228"/>
                <a:gd name="connsiteY29" fmla="*/ 93017 h 161338"/>
                <a:gd name="connsiteX30" fmla="*/ 19590 w 91228"/>
                <a:gd name="connsiteY30" fmla="*/ 104715 h 161338"/>
                <a:gd name="connsiteX31" fmla="*/ 17249 w 91228"/>
                <a:gd name="connsiteY31" fmla="*/ 106175 h 161338"/>
                <a:gd name="connsiteX32" fmla="*/ 17097 w 91228"/>
                <a:gd name="connsiteY32" fmla="*/ 106130 h 161338"/>
                <a:gd name="connsiteX33" fmla="*/ 5921 w 91228"/>
                <a:gd name="connsiteY33" fmla="*/ 102356 h 161338"/>
                <a:gd name="connsiteX34" fmla="*/ 4492 w 91228"/>
                <a:gd name="connsiteY34" fmla="*/ 99965 h 161338"/>
                <a:gd name="connsiteX35" fmla="*/ 4535 w 91228"/>
                <a:gd name="connsiteY35" fmla="*/ 99809 h 161338"/>
                <a:gd name="connsiteX36" fmla="*/ 15342 w 91228"/>
                <a:gd name="connsiteY36" fmla="*/ 74525 h 161338"/>
                <a:gd name="connsiteX37" fmla="*/ 14510 w 91228"/>
                <a:gd name="connsiteY37" fmla="*/ 71695 h 161338"/>
                <a:gd name="connsiteX38" fmla="*/ 17281 w 91228"/>
                <a:gd name="connsiteY38" fmla="*/ 66506 h 161338"/>
                <a:gd name="connsiteX39" fmla="*/ 17281 w 91228"/>
                <a:gd name="connsiteY39" fmla="*/ 66506 h 161338"/>
                <a:gd name="connsiteX40" fmla="*/ 19960 w 91228"/>
                <a:gd name="connsiteY40" fmla="*/ 61223 h 161338"/>
                <a:gd name="connsiteX41" fmla="*/ 22707 w 91228"/>
                <a:gd name="connsiteY41" fmla="*/ 60361 h 161338"/>
                <a:gd name="connsiteX42" fmla="*/ 22731 w 91228"/>
                <a:gd name="connsiteY42" fmla="*/ 60374 h 161338"/>
                <a:gd name="connsiteX43" fmla="*/ 33075 w 91228"/>
                <a:gd name="connsiteY43" fmla="*/ 65846 h 161338"/>
                <a:gd name="connsiteX44" fmla="*/ 33920 w 91228"/>
                <a:gd name="connsiteY44" fmla="*/ 68652 h 161338"/>
                <a:gd name="connsiteX45" fmla="*/ 33907 w 91228"/>
                <a:gd name="connsiteY45" fmla="*/ 68676 h 161338"/>
                <a:gd name="connsiteX46" fmla="*/ 28457 w 91228"/>
                <a:gd name="connsiteY46" fmla="*/ 79242 h 161338"/>
                <a:gd name="connsiteX47" fmla="*/ 25710 w 91228"/>
                <a:gd name="connsiteY47" fmla="*/ 80105 h 161338"/>
                <a:gd name="connsiteX48" fmla="*/ 25686 w 91228"/>
                <a:gd name="connsiteY48" fmla="*/ 80092 h 161338"/>
                <a:gd name="connsiteX49" fmla="*/ 29566 w 91228"/>
                <a:gd name="connsiteY49" fmla="*/ 46222 h 161338"/>
                <a:gd name="connsiteX50" fmla="*/ 36955 w 91228"/>
                <a:gd name="connsiteY50" fmla="*/ 36788 h 161338"/>
                <a:gd name="connsiteX51" fmla="*/ 39698 w 91228"/>
                <a:gd name="connsiteY51" fmla="*/ 36760 h 161338"/>
                <a:gd name="connsiteX52" fmla="*/ 39726 w 91228"/>
                <a:gd name="connsiteY52" fmla="*/ 36788 h 161338"/>
                <a:gd name="connsiteX53" fmla="*/ 48962 w 91228"/>
                <a:gd name="connsiteY53" fmla="*/ 44241 h 161338"/>
                <a:gd name="connsiteX54" fmla="*/ 48990 w 91228"/>
                <a:gd name="connsiteY54" fmla="*/ 47043 h 161338"/>
                <a:gd name="connsiteX55" fmla="*/ 48962 w 91228"/>
                <a:gd name="connsiteY55" fmla="*/ 47072 h 161338"/>
                <a:gd name="connsiteX56" fmla="*/ 41573 w 91228"/>
                <a:gd name="connsiteY56" fmla="*/ 56506 h 161338"/>
                <a:gd name="connsiteX57" fmla="*/ 38710 w 91228"/>
                <a:gd name="connsiteY57" fmla="*/ 56506 h 161338"/>
                <a:gd name="connsiteX58" fmla="*/ 29473 w 91228"/>
                <a:gd name="connsiteY58" fmla="*/ 49053 h 161338"/>
                <a:gd name="connsiteX59" fmla="*/ 29566 w 91228"/>
                <a:gd name="connsiteY59" fmla="*/ 46222 h 161338"/>
                <a:gd name="connsiteX60" fmla="*/ 49147 w 91228"/>
                <a:gd name="connsiteY60" fmla="*/ 24052 h 161338"/>
                <a:gd name="connsiteX61" fmla="*/ 58383 w 91228"/>
                <a:gd name="connsiteY61" fmla="*/ 16316 h 161338"/>
                <a:gd name="connsiteX62" fmla="*/ 61123 w 91228"/>
                <a:gd name="connsiteY62" fmla="*/ 16190 h 161338"/>
                <a:gd name="connsiteX63" fmla="*/ 61246 w 91228"/>
                <a:gd name="connsiteY63" fmla="*/ 16316 h 161338"/>
                <a:gd name="connsiteX64" fmla="*/ 68820 w 91228"/>
                <a:gd name="connsiteY64" fmla="*/ 25750 h 161338"/>
                <a:gd name="connsiteX65" fmla="*/ 68820 w 91228"/>
                <a:gd name="connsiteY65" fmla="*/ 28675 h 161338"/>
                <a:gd name="connsiteX66" fmla="*/ 59584 w 91228"/>
                <a:gd name="connsiteY66" fmla="*/ 36411 h 161338"/>
                <a:gd name="connsiteX67" fmla="*/ 56843 w 91228"/>
                <a:gd name="connsiteY67" fmla="*/ 36536 h 161338"/>
                <a:gd name="connsiteX68" fmla="*/ 56721 w 91228"/>
                <a:gd name="connsiteY68" fmla="*/ 36411 h 161338"/>
                <a:gd name="connsiteX69" fmla="*/ 49239 w 91228"/>
                <a:gd name="connsiteY69" fmla="*/ 26977 h 161338"/>
                <a:gd name="connsiteX70" fmla="*/ 49147 w 91228"/>
                <a:gd name="connsiteY70" fmla="*/ 24052 h 161338"/>
                <a:gd name="connsiteX71" fmla="*/ 72515 w 91228"/>
                <a:gd name="connsiteY71" fmla="*/ 6032 h 161338"/>
                <a:gd name="connsiteX72" fmla="*/ 82582 w 91228"/>
                <a:gd name="connsiteY72" fmla="*/ 278 h 161338"/>
                <a:gd name="connsiteX73" fmla="*/ 85353 w 91228"/>
                <a:gd name="connsiteY73" fmla="*/ 1032 h 161338"/>
                <a:gd name="connsiteX74" fmla="*/ 90987 w 91228"/>
                <a:gd name="connsiteY74" fmla="*/ 11504 h 161338"/>
                <a:gd name="connsiteX75" fmla="*/ 90249 w 91228"/>
                <a:gd name="connsiteY75" fmla="*/ 14335 h 161338"/>
                <a:gd name="connsiteX76" fmla="*/ 80181 w 91228"/>
                <a:gd name="connsiteY76" fmla="*/ 19806 h 161338"/>
                <a:gd name="connsiteX77" fmla="*/ 77410 w 91228"/>
                <a:gd name="connsiteY77" fmla="*/ 19806 h 161338"/>
                <a:gd name="connsiteX78" fmla="*/ 71683 w 91228"/>
                <a:gd name="connsiteY78" fmla="*/ 8863 h 161338"/>
                <a:gd name="connsiteX79" fmla="*/ 72515 w 91228"/>
                <a:gd name="connsiteY79" fmla="*/ 6032 h 16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228" h="161338">
                  <a:moveTo>
                    <a:pt x="9" y="147264"/>
                  </a:moveTo>
                  <a:cubicBezTo>
                    <a:pt x="-48" y="146132"/>
                    <a:pt x="756" y="145146"/>
                    <a:pt x="1857" y="144999"/>
                  </a:cubicBezTo>
                  <a:lnTo>
                    <a:pt x="13402" y="143962"/>
                  </a:lnTo>
                  <a:cubicBezTo>
                    <a:pt x="14462" y="143801"/>
                    <a:pt x="15448" y="144549"/>
                    <a:pt x="15605" y="145631"/>
                  </a:cubicBezTo>
                  <a:cubicBezTo>
                    <a:pt x="15611" y="145672"/>
                    <a:pt x="15615" y="145713"/>
                    <a:pt x="15619" y="145754"/>
                  </a:cubicBezTo>
                  <a:lnTo>
                    <a:pt x="16727" y="157641"/>
                  </a:lnTo>
                  <a:cubicBezTo>
                    <a:pt x="16833" y="158783"/>
                    <a:pt x="16014" y="159796"/>
                    <a:pt x="14897" y="159904"/>
                  </a:cubicBezTo>
                  <a:cubicBezTo>
                    <a:pt x="14891" y="159905"/>
                    <a:pt x="14885" y="159905"/>
                    <a:pt x="14880" y="159906"/>
                  </a:cubicBezTo>
                  <a:lnTo>
                    <a:pt x="3519" y="161321"/>
                  </a:lnTo>
                  <a:cubicBezTo>
                    <a:pt x="2253" y="161481"/>
                    <a:pt x="1101" y="160562"/>
                    <a:pt x="944" y="159269"/>
                  </a:cubicBezTo>
                  <a:cubicBezTo>
                    <a:pt x="939" y="159230"/>
                    <a:pt x="936" y="159190"/>
                    <a:pt x="933" y="159151"/>
                  </a:cubicBezTo>
                  <a:close/>
                  <a:moveTo>
                    <a:pt x="9" y="129244"/>
                  </a:moveTo>
                  <a:lnTo>
                    <a:pt x="1210" y="117451"/>
                  </a:lnTo>
                  <a:cubicBezTo>
                    <a:pt x="1307" y="116309"/>
                    <a:pt x="2292" y="115464"/>
                    <a:pt x="3410" y="115563"/>
                  </a:cubicBezTo>
                  <a:cubicBezTo>
                    <a:pt x="3416" y="115563"/>
                    <a:pt x="3421" y="115564"/>
                    <a:pt x="3427" y="115564"/>
                  </a:cubicBezTo>
                  <a:lnTo>
                    <a:pt x="14972" y="116791"/>
                  </a:lnTo>
                  <a:cubicBezTo>
                    <a:pt x="16090" y="116890"/>
                    <a:pt x="16918" y="117896"/>
                    <a:pt x="16821" y="119038"/>
                  </a:cubicBezTo>
                  <a:cubicBezTo>
                    <a:pt x="16820" y="119044"/>
                    <a:pt x="16820" y="119049"/>
                    <a:pt x="16819" y="119055"/>
                  </a:cubicBezTo>
                  <a:lnTo>
                    <a:pt x="15619" y="130942"/>
                  </a:lnTo>
                  <a:cubicBezTo>
                    <a:pt x="15475" y="132053"/>
                    <a:pt x="14493" y="132846"/>
                    <a:pt x="13402" y="132735"/>
                  </a:cubicBezTo>
                  <a:lnTo>
                    <a:pt x="1857" y="131508"/>
                  </a:lnTo>
                  <a:cubicBezTo>
                    <a:pt x="738" y="131409"/>
                    <a:pt x="-89" y="130403"/>
                    <a:pt x="8" y="129261"/>
                  </a:cubicBezTo>
                  <a:cubicBezTo>
                    <a:pt x="8" y="129256"/>
                    <a:pt x="9" y="129250"/>
                    <a:pt x="9" y="129244"/>
                  </a:cubicBezTo>
                  <a:close/>
                  <a:moveTo>
                    <a:pt x="4535" y="99809"/>
                  </a:moveTo>
                  <a:lnTo>
                    <a:pt x="7953" y="88394"/>
                  </a:lnTo>
                  <a:cubicBezTo>
                    <a:pt x="8204" y="87330"/>
                    <a:pt x="9253" y="86677"/>
                    <a:pt x="10294" y="86934"/>
                  </a:cubicBezTo>
                  <a:cubicBezTo>
                    <a:pt x="10345" y="86947"/>
                    <a:pt x="10396" y="86962"/>
                    <a:pt x="10446" y="86979"/>
                  </a:cubicBezTo>
                  <a:lnTo>
                    <a:pt x="21622" y="90469"/>
                  </a:lnTo>
                  <a:cubicBezTo>
                    <a:pt x="22664" y="90727"/>
                    <a:pt x="23303" y="91797"/>
                    <a:pt x="23051" y="92861"/>
                  </a:cubicBezTo>
                  <a:cubicBezTo>
                    <a:pt x="23039" y="92913"/>
                    <a:pt x="23024" y="92965"/>
                    <a:pt x="23008" y="93017"/>
                  </a:cubicBezTo>
                  <a:lnTo>
                    <a:pt x="19590" y="104715"/>
                  </a:lnTo>
                  <a:cubicBezTo>
                    <a:pt x="19338" y="105779"/>
                    <a:pt x="18290" y="106432"/>
                    <a:pt x="17249" y="106175"/>
                  </a:cubicBezTo>
                  <a:cubicBezTo>
                    <a:pt x="17198" y="106162"/>
                    <a:pt x="17147" y="106147"/>
                    <a:pt x="17097" y="106130"/>
                  </a:cubicBezTo>
                  <a:lnTo>
                    <a:pt x="5921" y="102356"/>
                  </a:lnTo>
                  <a:cubicBezTo>
                    <a:pt x="4879" y="102099"/>
                    <a:pt x="4240" y="101028"/>
                    <a:pt x="4492" y="99965"/>
                  </a:cubicBezTo>
                  <a:cubicBezTo>
                    <a:pt x="4504" y="99912"/>
                    <a:pt x="4518" y="99860"/>
                    <a:pt x="4535" y="99809"/>
                  </a:cubicBezTo>
                  <a:close/>
                  <a:moveTo>
                    <a:pt x="15342" y="74525"/>
                  </a:moveTo>
                  <a:cubicBezTo>
                    <a:pt x="14417" y="73922"/>
                    <a:pt x="14063" y="72719"/>
                    <a:pt x="14510" y="71695"/>
                  </a:cubicBezTo>
                  <a:lnTo>
                    <a:pt x="17281" y="66506"/>
                  </a:lnTo>
                  <a:lnTo>
                    <a:pt x="17281" y="66506"/>
                  </a:lnTo>
                  <a:lnTo>
                    <a:pt x="19960" y="61223"/>
                  </a:lnTo>
                  <a:cubicBezTo>
                    <a:pt x="20485" y="60210"/>
                    <a:pt x="21715" y="59824"/>
                    <a:pt x="22707" y="60361"/>
                  </a:cubicBezTo>
                  <a:cubicBezTo>
                    <a:pt x="22715" y="60365"/>
                    <a:pt x="22723" y="60369"/>
                    <a:pt x="22731" y="60374"/>
                  </a:cubicBezTo>
                  <a:lnTo>
                    <a:pt x="33075" y="65846"/>
                  </a:lnTo>
                  <a:cubicBezTo>
                    <a:pt x="34067" y="66382"/>
                    <a:pt x="34445" y="67639"/>
                    <a:pt x="33920" y="68652"/>
                  </a:cubicBezTo>
                  <a:cubicBezTo>
                    <a:pt x="33915" y="68660"/>
                    <a:pt x="33911" y="68668"/>
                    <a:pt x="33907" y="68676"/>
                  </a:cubicBezTo>
                  <a:lnTo>
                    <a:pt x="28457" y="79242"/>
                  </a:lnTo>
                  <a:cubicBezTo>
                    <a:pt x="27932" y="80255"/>
                    <a:pt x="26702" y="80641"/>
                    <a:pt x="25710" y="80105"/>
                  </a:cubicBezTo>
                  <a:cubicBezTo>
                    <a:pt x="25702" y="80100"/>
                    <a:pt x="25694" y="80096"/>
                    <a:pt x="25686" y="80092"/>
                  </a:cubicBezTo>
                  <a:close/>
                  <a:moveTo>
                    <a:pt x="29566" y="46222"/>
                  </a:moveTo>
                  <a:lnTo>
                    <a:pt x="36955" y="36788"/>
                  </a:lnTo>
                  <a:cubicBezTo>
                    <a:pt x="37704" y="36007"/>
                    <a:pt x="38932" y="35994"/>
                    <a:pt x="39698" y="36760"/>
                  </a:cubicBezTo>
                  <a:cubicBezTo>
                    <a:pt x="39707" y="36769"/>
                    <a:pt x="39716" y="36779"/>
                    <a:pt x="39726" y="36788"/>
                  </a:cubicBezTo>
                  <a:lnTo>
                    <a:pt x="48962" y="44241"/>
                  </a:lnTo>
                  <a:cubicBezTo>
                    <a:pt x="49727" y="45007"/>
                    <a:pt x="49740" y="46261"/>
                    <a:pt x="48990" y="47043"/>
                  </a:cubicBezTo>
                  <a:cubicBezTo>
                    <a:pt x="48981" y="47053"/>
                    <a:pt x="48971" y="47062"/>
                    <a:pt x="48962" y="47072"/>
                  </a:cubicBezTo>
                  <a:lnTo>
                    <a:pt x="41573" y="56506"/>
                  </a:lnTo>
                  <a:cubicBezTo>
                    <a:pt x="40781" y="57309"/>
                    <a:pt x="39502" y="57309"/>
                    <a:pt x="38710" y="56506"/>
                  </a:cubicBezTo>
                  <a:lnTo>
                    <a:pt x="29473" y="49053"/>
                  </a:lnTo>
                  <a:cubicBezTo>
                    <a:pt x="28771" y="48231"/>
                    <a:pt x="28812" y="46995"/>
                    <a:pt x="29566" y="46222"/>
                  </a:cubicBezTo>
                  <a:close/>
                  <a:moveTo>
                    <a:pt x="49147" y="24052"/>
                  </a:moveTo>
                  <a:lnTo>
                    <a:pt x="58383" y="16316"/>
                  </a:lnTo>
                  <a:cubicBezTo>
                    <a:pt x="59106" y="15508"/>
                    <a:pt x="60333" y="15452"/>
                    <a:pt x="61123" y="16190"/>
                  </a:cubicBezTo>
                  <a:cubicBezTo>
                    <a:pt x="61166" y="16230"/>
                    <a:pt x="61207" y="16272"/>
                    <a:pt x="61246" y="16316"/>
                  </a:cubicBezTo>
                  <a:lnTo>
                    <a:pt x="68820" y="25750"/>
                  </a:lnTo>
                  <a:cubicBezTo>
                    <a:pt x="69560" y="26579"/>
                    <a:pt x="69560" y="27846"/>
                    <a:pt x="68820" y="28675"/>
                  </a:cubicBezTo>
                  <a:lnTo>
                    <a:pt x="59584" y="36411"/>
                  </a:lnTo>
                  <a:cubicBezTo>
                    <a:pt x="58861" y="37218"/>
                    <a:pt x="57634" y="37275"/>
                    <a:pt x="56843" y="36536"/>
                  </a:cubicBezTo>
                  <a:cubicBezTo>
                    <a:pt x="56801" y="36496"/>
                    <a:pt x="56760" y="36455"/>
                    <a:pt x="56721" y="36411"/>
                  </a:cubicBezTo>
                  <a:lnTo>
                    <a:pt x="49239" y="26977"/>
                  </a:lnTo>
                  <a:cubicBezTo>
                    <a:pt x="48426" y="26193"/>
                    <a:pt x="48385" y="24887"/>
                    <a:pt x="49147" y="24052"/>
                  </a:cubicBezTo>
                  <a:close/>
                  <a:moveTo>
                    <a:pt x="72515" y="6032"/>
                  </a:moveTo>
                  <a:lnTo>
                    <a:pt x="82582" y="278"/>
                  </a:lnTo>
                  <a:cubicBezTo>
                    <a:pt x="83552" y="-293"/>
                    <a:pt x="84791" y="44"/>
                    <a:pt x="85353" y="1032"/>
                  </a:cubicBezTo>
                  <a:lnTo>
                    <a:pt x="90987" y="11504"/>
                  </a:lnTo>
                  <a:cubicBezTo>
                    <a:pt x="91496" y="12501"/>
                    <a:pt x="91175" y="13729"/>
                    <a:pt x="90249" y="14335"/>
                  </a:cubicBezTo>
                  <a:lnTo>
                    <a:pt x="80181" y="19806"/>
                  </a:lnTo>
                  <a:cubicBezTo>
                    <a:pt x="79400" y="20549"/>
                    <a:pt x="78190" y="20549"/>
                    <a:pt x="77410" y="19806"/>
                  </a:cubicBezTo>
                  <a:lnTo>
                    <a:pt x="71683" y="8863"/>
                  </a:lnTo>
                  <a:cubicBezTo>
                    <a:pt x="71192" y="7843"/>
                    <a:pt x="71554" y="6608"/>
                    <a:pt x="72515" y="6032"/>
                  </a:cubicBezTo>
                  <a:close/>
                </a:path>
              </a:pathLst>
            </a:custGeom>
            <a:grpFill/>
            <a:ln w="9236" cap="flat">
              <a:noFill/>
              <a:prstDash val="solid"/>
              <a:miter/>
            </a:ln>
          </p:spPr>
          <p:txBody>
            <a:bodyPr rtlCol="0" anchor="ctr"/>
            <a:lstStyle/>
            <a:p>
              <a:endParaRPr lang="en-US"/>
            </a:p>
          </p:txBody>
        </p:sp>
        <p:sp>
          <p:nvSpPr>
            <p:cNvPr id="558" name="Freeform 557">
              <a:extLst>
                <a:ext uri="{FF2B5EF4-FFF2-40B4-BE49-F238E27FC236}">
                  <a16:creationId xmlns:a16="http://schemas.microsoft.com/office/drawing/2014/main" id="{639C6421-3CF0-1841-8052-4A7C75ACC96A}"/>
                </a:ext>
              </a:extLst>
            </p:cNvPr>
            <p:cNvSpPr/>
            <p:nvPr/>
          </p:nvSpPr>
          <p:spPr>
            <a:xfrm>
              <a:off x="4516951" y="3383715"/>
              <a:ext cx="108989" cy="111324"/>
            </a:xfrm>
            <a:custGeom>
              <a:avLst/>
              <a:gdLst>
                <a:gd name="connsiteX0" fmla="*/ 54494 w 108989"/>
                <a:gd name="connsiteY0" fmla="*/ 0 h 111324"/>
                <a:gd name="connsiteX1" fmla="*/ 0 w 108989"/>
                <a:gd name="connsiteY1" fmla="*/ 55662 h 111324"/>
                <a:gd name="connsiteX2" fmla="*/ 54495 w 108989"/>
                <a:gd name="connsiteY2" fmla="*/ 111325 h 111324"/>
                <a:gd name="connsiteX3" fmla="*/ 108989 w 108989"/>
                <a:gd name="connsiteY3" fmla="*/ 55662 h 111324"/>
                <a:gd name="connsiteX4" fmla="*/ 108989 w 108989"/>
                <a:gd name="connsiteY4" fmla="*/ 55568 h 111324"/>
                <a:gd name="connsiteX5" fmla="*/ 54587 w 108989"/>
                <a:gd name="connsiteY5" fmla="*/ 0 h 111324"/>
                <a:gd name="connsiteX6" fmla="*/ 54494 w 108989"/>
                <a:gd name="connsiteY6" fmla="*/ 0 h 111324"/>
                <a:gd name="connsiteX7" fmla="*/ 54494 w 108989"/>
                <a:gd name="connsiteY7" fmla="*/ 79531 h 111324"/>
                <a:gd name="connsiteX8" fmla="*/ 31220 w 108989"/>
                <a:gd name="connsiteY8" fmla="*/ 55380 h 111324"/>
                <a:gd name="connsiteX9" fmla="*/ 54864 w 108989"/>
                <a:gd name="connsiteY9" fmla="*/ 31606 h 111324"/>
                <a:gd name="connsiteX10" fmla="*/ 78140 w 108989"/>
                <a:gd name="connsiteY10" fmla="*/ 55568 h 111324"/>
                <a:gd name="connsiteX11" fmla="*/ 54680 w 108989"/>
                <a:gd name="connsiteY11" fmla="*/ 79532 h 111324"/>
                <a:gd name="connsiteX12" fmla="*/ 54494 w 108989"/>
                <a:gd name="connsiteY12" fmla="*/ 79531 h 11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989" h="111324">
                  <a:moveTo>
                    <a:pt x="54494" y="0"/>
                  </a:moveTo>
                  <a:cubicBezTo>
                    <a:pt x="24398" y="0"/>
                    <a:pt x="0" y="24921"/>
                    <a:pt x="0" y="55662"/>
                  </a:cubicBezTo>
                  <a:cubicBezTo>
                    <a:pt x="0" y="86404"/>
                    <a:pt x="24398" y="111325"/>
                    <a:pt x="54495" y="111325"/>
                  </a:cubicBezTo>
                  <a:cubicBezTo>
                    <a:pt x="84591" y="111325"/>
                    <a:pt x="108989" y="86404"/>
                    <a:pt x="108989" y="55662"/>
                  </a:cubicBezTo>
                  <a:cubicBezTo>
                    <a:pt x="108989" y="55631"/>
                    <a:pt x="108989" y="55599"/>
                    <a:pt x="108989" y="55568"/>
                  </a:cubicBezTo>
                  <a:cubicBezTo>
                    <a:pt x="108989" y="24879"/>
                    <a:pt x="84632" y="0"/>
                    <a:pt x="54587" y="0"/>
                  </a:cubicBezTo>
                  <a:cubicBezTo>
                    <a:pt x="54556" y="0"/>
                    <a:pt x="54525" y="0"/>
                    <a:pt x="54494" y="0"/>
                  </a:cubicBezTo>
                  <a:close/>
                  <a:moveTo>
                    <a:pt x="54494" y="79531"/>
                  </a:moveTo>
                  <a:cubicBezTo>
                    <a:pt x="41538" y="79427"/>
                    <a:pt x="31118" y="68614"/>
                    <a:pt x="31220" y="55380"/>
                  </a:cubicBezTo>
                  <a:cubicBezTo>
                    <a:pt x="31322" y="42146"/>
                    <a:pt x="41908" y="31502"/>
                    <a:pt x="54864" y="31606"/>
                  </a:cubicBezTo>
                  <a:cubicBezTo>
                    <a:pt x="67748" y="31710"/>
                    <a:pt x="78139" y="42408"/>
                    <a:pt x="78140" y="55568"/>
                  </a:cubicBezTo>
                  <a:cubicBezTo>
                    <a:pt x="78140" y="68802"/>
                    <a:pt x="67637" y="79531"/>
                    <a:pt x="54680" y="79532"/>
                  </a:cubicBezTo>
                  <a:cubicBezTo>
                    <a:pt x="54618" y="79532"/>
                    <a:pt x="54556" y="79532"/>
                    <a:pt x="54494" y="79531"/>
                  </a:cubicBezTo>
                  <a:close/>
                </a:path>
              </a:pathLst>
            </a:custGeom>
            <a:grpFill/>
            <a:ln w="9236" cap="flat">
              <a:noFill/>
              <a:prstDash val="solid"/>
              <a:miter/>
            </a:ln>
          </p:spPr>
          <p:txBody>
            <a:bodyPr rtlCol="0" anchor="ctr"/>
            <a:lstStyle/>
            <a:p>
              <a:endParaRPr lang="en-US"/>
            </a:p>
          </p:txBody>
        </p:sp>
      </p:grpSp>
      <p:sp>
        <p:nvSpPr>
          <p:cNvPr id="559" name="Graphic 778">
            <a:extLst>
              <a:ext uri="{FF2B5EF4-FFF2-40B4-BE49-F238E27FC236}">
                <a16:creationId xmlns:a16="http://schemas.microsoft.com/office/drawing/2014/main" id="{8032B453-7E9A-1B43-9D22-E4E23020B7CD}"/>
              </a:ext>
            </a:extLst>
          </p:cNvPr>
          <p:cNvSpPr/>
          <p:nvPr userDrawn="1"/>
        </p:nvSpPr>
        <p:spPr>
          <a:xfrm>
            <a:off x="1323529" y="2969085"/>
            <a:ext cx="281063" cy="280822"/>
          </a:xfrm>
          <a:custGeom>
            <a:avLst/>
            <a:gdLst>
              <a:gd name="connsiteX0" fmla="*/ 484632 w 497921"/>
              <a:gd name="connsiteY0" fmla="*/ 415431 h 497491"/>
              <a:gd name="connsiteX1" fmla="*/ 408908 w 497921"/>
              <a:gd name="connsiteY1" fmla="*/ 339231 h 497491"/>
              <a:gd name="connsiteX2" fmla="*/ 404145 w 497921"/>
              <a:gd name="connsiteY2" fmla="*/ 335326 h 497491"/>
              <a:gd name="connsiteX3" fmla="*/ 438150 w 497921"/>
              <a:gd name="connsiteY3" fmla="*/ 219502 h 497491"/>
              <a:gd name="connsiteX4" fmla="*/ 219502 w 497921"/>
              <a:gd name="connsiteY4" fmla="*/ 0 h 497491"/>
              <a:gd name="connsiteX5" fmla="*/ 0 w 497921"/>
              <a:gd name="connsiteY5" fmla="*/ 218648 h 497491"/>
              <a:gd name="connsiteX6" fmla="*/ 218648 w 497921"/>
              <a:gd name="connsiteY6" fmla="*/ 438150 h 497491"/>
              <a:gd name="connsiteX7" fmla="*/ 336232 w 497921"/>
              <a:gd name="connsiteY7" fmla="*/ 404191 h 497491"/>
              <a:gd name="connsiteX8" fmla="*/ 340137 w 497921"/>
              <a:gd name="connsiteY8" fmla="*/ 408954 h 497491"/>
              <a:gd name="connsiteX9" fmla="*/ 416337 w 497921"/>
              <a:gd name="connsiteY9" fmla="*/ 484678 h 497491"/>
              <a:gd name="connsiteX10" fmla="*/ 485108 w 497921"/>
              <a:gd name="connsiteY10" fmla="*/ 481730 h 497491"/>
              <a:gd name="connsiteX11" fmla="*/ 485108 w 497921"/>
              <a:gd name="connsiteY11" fmla="*/ 415907 h 497491"/>
              <a:gd name="connsiteX12" fmla="*/ 95154 w 497921"/>
              <a:gd name="connsiteY12" fmla="*/ 333802 h 497491"/>
              <a:gd name="connsiteX13" fmla="*/ 151638 w 497921"/>
              <a:gd name="connsiteY13" fmla="*/ 255601 h 497491"/>
              <a:gd name="connsiteX14" fmla="*/ 161829 w 497921"/>
              <a:gd name="connsiteY14" fmla="*/ 257316 h 497491"/>
              <a:gd name="connsiteX15" fmla="*/ 175164 w 497921"/>
              <a:gd name="connsiteY15" fmla="*/ 254554 h 497491"/>
              <a:gd name="connsiteX16" fmla="*/ 192500 w 497921"/>
              <a:gd name="connsiteY16" fmla="*/ 274270 h 497491"/>
              <a:gd name="connsiteX17" fmla="*/ 187737 w 497921"/>
              <a:gd name="connsiteY17" fmla="*/ 291511 h 497491"/>
              <a:gd name="connsiteX18" fmla="*/ 224373 w 497921"/>
              <a:gd name="connsiteY18" fmla="*/ 324503 h 497491"/>
              <a:gd name="connsiteX19" fmla="*/ 257365 w 497921"/>
              <a:gd name="connsiteY19" fmla="*/ 291511 h 497491"/>
              <a:gd name="connsiteX20" fmla="*/ 251174 w 497921"/>
              <a:gd name="connsiteY20" fmla="*/ 271794 h 497491"/>
              <a:gd name="connsiteX21" fmla="*/ 306800 w 497921"/>
              <a:gd name="connsiteY21" fmla="*/ 197023 h 497491"/>
              <a:gd name="connsiteX22" fmla="*/ 317373 w 497921"/>
              <a:gd name="connsiteY22" fmla="*/ 198832 h 497491"/>
              <a:gd name="connsiteX23" fmla="*/ 352139 w 497921"/>
              <a:gd name="connsiteY23" fmla="*/ 164066 h 497491"/>
              <a:gd name="connsiteX24" fmla="*/ 317373 w 497921"/>
              <a:gd name="connsiteY24" fmla="*/ 129300 h 497491"/>
              <a:gd name="connsiteX25" fmla="*/ 282606 w 497921"/>
              <a:gd name="connsiteY25" fmla="*/ 164066 h 497491"/>
              <a:gd name="connsiteX26" fmla="*/ 288798 w 497921"/>
              <a:gd name="connsiteY26" fmla="*/ 183783 h 497491"/>
              <a:gd name="connsiteX27" fmla="*/ 233172 w 497921"/>
              <a:gd name="connsiteY27" fmla="*/ 258554 h 497491"/>
              <a:gd name="connsiteX28" fmla="*/ 222599 w 497921"/>
              <a:gd name="connsiteY28" fmla="*/ 256744 h 497491"/>
              <a:gd name="connsiteX29" fmla="*/ 209169 w 497921"/>
              <a:gd name="connsiteY29" fmla="*/ 259411 h 497491"/>
              <a:gd name="connsiteX30" fmla="*/ 191833 w 497921"/>
              <a:gd name="connsiteY30" fmla="*/ 239695 h 497491"/>
              <a:gd name="connsiteX31" fmla="*/ 196596 w 497921"/>
              <a:gd name="connsiteY31" fmla="*/ 222454 h 497491"/>
              <a:gd name="connsiteX32" fmla="*/ 161807 w 497921"/>
              <a:gd name="connsiteY32" fmla="*/ 187711 h 497491"/>
              <a:gd name="connsiteX33" fmla="*/ 127063 w 497921"/>
              <a:gd name="connsiteY33" fmla="*/ 222500 h 497491"/>
              <a:gd name="connsiteX34" fmla="*/ 133445 w 497921"/>
              <a:gd name="connsiteY34" fmla="*/ 242552 h 497491"/>
              <a:gd name="connsiteX35" fmla="*/ 80581 w 497921"/>
              <a:gd name="connsiteY35" fmla="*/ 315514 h 497491"/>
              <a:gd name="connsiteX36" fmla="*/ 124184 w 497921"/>
              <a:gd name="connsiteY36" fmla="*/ 77000 h 497491"/>
              <a:gd name="connsiteX37" fmla="*/ 362698 w 497921"/>
              <a:gd name="connsiteY37" fmla="*/ 120603 h 497491"/>
              <a:gd name="connsiteX38" fmla="*/ 319095 w 497921"/>
              <a:gd name="connsiteY38" fmla="*/ 359117 h 497491"/>
              <a:gd name="connsiteX39" fmla="*/ 95154 w 497921"/>
              <a:gd name="connsiteY39" fmla="*/ 333802 h 49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97921" h="497491">
                <a:moveTo>
                  <a:pt x="484632" y="415431"/>
                </a:moveTo>
                <a:lnTo>
                  <a:pt x="408908" y="339231"/>
                </a:lnTo>
                <a:cubicBezTo>
                  <a:pt x="407412" y="337822"/>
                  <a:pt x="405820" y="336517"/>
                  <a:pt x="404145" y="335326"/>
                </a:cubicBezTo>
                <a:cubicBezTo>
                  <a:pt x="426227" y="300720"/>
                  <a:pt x="438020" y="260552"/>
                  <a:pt x="438150" y="219502"/>
                </a:cubicBezTo>
                <a:cubicBezTo>
                  <a:pt x="438385" y="98510"/>
                  <a:pt x="340493" y="236"/>
                  <a:pt x="219502" y="0"/>
                </a:cubicBezTo>
                <a:cubicBezTo>
                  <a:pt x="98510" y="-235"/>
                  <a:pt x="236" y="97657"/>
                  <a:pt x="0" y="218648"/>
                </a:cubicBezTo>
                <a:cubicBezTo>
                  <a:pt x="-235" y="339640"/>
                  <a:pt x="97657" y="437914"/>
                  <a:pt x="218648" y="438150"/>
                </a:cubicBezTo>
                <a:cubicBezTo>
                  <a:pt x="260273" y="438231"/>
                  <a:pt x="301060" y="426452"/>
                  <a:pt x="336232" y="404191"/>
                </a:cubicBezTo>
                <a:cubicBezTo>
                  <a:pt x="337423" y="405866"/>
                  <a:pt x="338728" y="407458"/>
                  <a:pt x="340137" y="408954"/>
                </a:cubicBezTo>
                <a:lnTo>
                  <a:pt x="416337" y="484678"/>
                </a:lnTo>
                <a:cubicBezTo>
                  <a:pt x="436142" y="502854"/>
                  <a:pt x="466931" y="501534"/>
                  <a:pt x="485108" y="481730"/>
                </a:cubicBezTo>
                <a:cubicBezTo>
                  <a:pt x="502192" y="463115"/>
                  <a:pt x="502192" y="434522"/>
                  <a:pt x="485108" y="415907"/>
                </a:cubicBezTo>
                <a:close/>
                <a:moveTo>
                  <a:pt x="95154" y="333802"/>
                </a:moveTo>
                <a:lnTo>
                  <a:pt x="151638" y="255601"/>
                </a:lnTo>
                <a:cubicBezTo>
                  <a:pt x="154934" y="256664"/>
                  <a:pt x="158367" y="257242"/>
                  <a:pt x="161829" y="257316"/>
                </a:cubicBezTo>
                <a:cubicBezTo>
                  <a:pt x="166413" y="257283"/>
                  <a:pt x="170945" y="256344"/>
                  <a:pt x="175164" y="254554"/>
                </a:cubicBezTo>
                <a:lnTo>
                  <a:pt x="192500" y="274270"/>
                </a:lnTo>
                <a:cubicBezTo>
                  <a:pt x="189419" y="279496"/>
                  <a:pt x="187776" y="285444"/>
                  <a:pt x="187737" y="291511"/>
                </a:cubicBezTo>
                <a:cubicBezTo>
                  <a:pt x="188743" y="310738"/>
                  <a:pt x="205146" y="325509"/>
                  <a:pt x="224373" y="324503"/>
                </a:cubicBezTo>
                <a:cubicBezTo>
                  <a:pt x="242193" y="323570"/>
                  <a:pt x="256433" y="309331"/>
                  <a:pt x="257365" y="291511"/>
                </a:cubicBezTo>
                <a:cubicBezTo>
                  <a:pt x="257372" y="284459"/>
                  <a:pt x="255211" y="277576"/>
                  <a:pt x="251174" y="271794"/>
                </a:cubicBezTo>
                <a:lnTo>
                  <a:pt x="306800" y="197023"/>
                </a:lnTo>
                <a:cubicBezTo>
                  <a:pt x="310213" y="198155"/>
                  <a:pt x="313777" y="198765"/>
                  <a:pt x="317373" y="198832"/>
                </a:cubicBezTo>
                <a:cubicBezTo>
                  <a:pt x="336573" y="198832"/>
                  <a:pt x="352139" y="183267"/>
                  <a:pt x="352139" y="164066"/>
                </a:cubicBezTo>
                <a:cubicBezTo>
                  <a:pt x="352139" y="144865"/>
                  <a:pt x="336574" y="129300"/>
                  <a:pt x="317373" y="129300"/>
                </a:cubicBezTo>
                <a:cubicBezTo>
                  <a:pt x="298172" y="129300"/>
                  <a:pt x="282606" y="144865"/>
                  <a:pt x="282606" y="164066"/>
                </a:cubicBezTo>
                <a:cubicBezTo>
                  <a:pt x="282600" y="171118"/>
                  <a:pt x="284761" y="178001"/>
                  <a:pt x="288798" y="183783"/>
                </a:cubicBezTo>
                <a:lnTo>
                  <a:pt x="233172" y="258554"/>
                </a:lnTo>
                <a:cubicBezTo>
                  <a:pt x="229759" y="257422"/>
                  <a:pt x="226194" y="256812"/>
                  <a:pt x="222599" y="256744"/>
                </a:cubicBezTo>
                <a:cubicBezTo>
                  <a:pt x="217991" y="256744"/>
                  <a:pt x="213427" y="257651"/>
                  <a:pt x="209169" y="259411"/>
                </a:cubicBezTo>
                <a:lnTo>
                  <a:pt x="191833" y="239695"/>
                </a:lnTo>
                <a:cubicBezTo>
                  <a:pt x="194914" y="234469"/>
                  <a:pt x="196557" y="228521"/>
                  <a:pt x="196596" y="222454"/>
                </a:cubicBezTo>
                <a:cubicBezTo>
                  <a:pt x="196583" y="203254"/>
                  <a:pt x="181008" y="187698"/>
                  <a:pt x="161807" y="187711"/>
                </a:cubicBezTo>
                <a:cubicBezTo>
                  <a:pt x="142606" y="187723"/>
                  <a:pt x="127051" y="203299"/>
                  <a:pt x="127063" y="222500"/>
                </a:cubicBezTo>
                <a:cubicBezTo>
                  <a:pt x="127068" y="229683"/>
                  <a:pt x="129297" y="236688"/>
                  <a:pt x="133445" y="242552"/>
                </a:cubicBezTo>
                <a:lnTo>
                  <a:pt x="80581" y="315514"/>
                </a:lnTo>
                <a:cubicBezTo>
                  <a:pt x="26758" y="237609"/>
                  <a:pt x="46280" y="130823"/>
                  <a:pt x="124184" y="77000"/>
                </a:cubicBezTo>
                <a:cubicBezTo>
                  <a:pt x="202089" y="23176"/>
                  <a:pt x="308875" y="42698"/>
                  <a:pt x="362698" y="120603"/>
                </a:cubicBezTo>
                <a:cubicBezTo>
                  <a:pt x="416521" y="198507"/>
                  <a:pt x="397000" y="305294"/>
                  <a:pt x="319095" y="359117"/>
                </a:cubicBezTo>
                <a:cubicBezTo>
                  <a:pt x="248608" y="407815"/>
                  <a:pt x="152992" y="397007"/>
                  <a:pt x="95154" y="333802"/>
                </a:cubicBezTo>
                <a:close/>
              </a:path>
            </a:pathLst>
          </a:custGeom>
          <a:solidFill>
            <a:schemeClr val="accent1"/>
          </a:solidFill>
          <a:ln w="9525" cap="flat">
            <a:noFill/>
            <a:prstDash val="solid"/>
            <a:miter/>
          </a:ln>
        </p:spPr>
        <p:txBody>
          <a:bodyPr rtlCol="0" anchor="ctr"/>
          <a:lstStyle/>
          <a:p>
            <a:endParaRPr lang="en-US"/>
          </a:p>
        </p:txBody>
      </p:sp>
      <p:grpSp>
        <p:nvGrpSpPr>
          <p:cNvPr id="560" name="Graphic 781">
            <a:extLst>
              <a:ext uri="{FF2B5EF4-FFF2-40B4-BE49-F238E27FC236}">
                <a16:creationId xmlns:a16="http://schemas.microsoft.com/office/drawing/2014/main" id="{F1FE3CE2-D324-7949-8704-B4771DA2B7D4}"/>
              </a:ext>
            </a:extLst>
          </p:cNvPr>
          <p:cNvGrpSpPr/>
          <p:nvPr userDrawn="1"/>
        </p:nvGrpSpPr>
        <p:grpSpPr>
          <a:xfrm>
            <a:off x="1394112" y="3585643"/>
            <a:ext cx="257287" cy="252616"/>
            <a:chOff x="4343400" y="3206749"/>
            <a:chExt cx="455800" cy="447526"/>
          </a:xfrm>
          <a:solidFill>
            <a:schemeClr val="accent1"/>
          </a:solidFill>
        </p:grpSpPr>
        <p:sp>
          <p:nvSpPr>
            <p:cNvPr id="561" name="Freeform 560">
              <a:extLst>
                <a:ext uri="{FF2B5EF4-FFF2-40B4-BE49-F238E27FC236}">
                  <a16:creationId xmlns:a16="http://schemas.microsoft.com/office/drawing/2014/main" id="{4353E064-C047-B148-9DA6-3D39431D713C}"/>
                </a:ext>
              </a:extLst>
            </p:cNvPr>
            <p:cNvSpPr/>
            <p:nvPr/>
          </p:nvSpPr>
          <p:spPr>
            <a:xfrm>
              <a:off x="4343400" y="3206749"/>
              <a:ext cx="455800" cy="447526"/>
            </a:xfrm>
            <a:custGeom>
              <a:avLst/>
              <a:gdLst>
                <a:gd name="connsiteX0" fmla="*/ 234945 w 455800"/>
                <a:gd name="connsiteY0" fmla="*/ 0 h 447526"/>
                <a:gd name="connsiteX1" fmla="*/ 166831 w 455800"/>
                <a:gd name="connsiteY1" fmla="*/ 10971 h 447526"/>
                <a:gd name="connsiteX2" fmla="*/ 166831 w 455800"/>
                <a:gd name="connsiteY2" fmla="*/ 63932 h 447526"/>
                <a:gd name="connsiteX3" fmla="*/ 392640 w 455800"/>
                <a:gd name="connsiteY3" fmla="*/ 154732 h 447526"/>
                <a:gd name="connsiteX4" fmla="*/ 303058 w 455800"/>
                <a:gd name="connsiteY4" fmla="*/ 383610 h 447526"/>
                <a:gd name="connsiteX5" fmla="*/ 77250 w 455800"/>
                <a:gd name="connsiteY5" fmla="*/ 292810 h 447526"/>
                <a:gd name="connsiteX6" fmla="*/ 63168 w 455800"/>
                <a:gd name="connsiteY6" fmla="*/ 223763 h 447526"/>
                <a:gd name="connsiteX7" fmla="*/ 64008 w 455800"/>
                <a:gd name="connsiteY7" fmla="*/ 206645 h 447526"/>
                <a:gd name="connsiteX8" fmla="*/ 64661 w 455800"/>
                <a:gd name="connsiteY8" fmla="*/ 202011 h 447526"/>
                <a:gd name="connsiteX9" fmla="*/ 66621 w 455800"/>
                <a:gd name="connsiteY9" fmla="*/ 189716 h 447526"/>
                <a:gd name="connsiteX10" fmla="*/ 81923 w 455800"/>
                <a:gd name="connsiteY10" fmla="*/ 144888 h 447526"/>
                <a:gd name="connsiteX11" fmla="*/ 123071 w 455800"/>
                <a:gd name="connsiteY11" fmla="*/ 169005 h 447526"/>
                <a:gd name="connsiteX12" fmla="*/ 123071 w 455800"/>
                <a:gd name="connsiteY12" fmla="*/ 24968 h 447526"/>
                <a:gd name="connsiteX13" fmla="*/ 0 w 455800"/>
                <a:gd name="connsiteY13" fmla="*/ 97033 h 447526"/>
                <a:gd name="connsiteX14" fmla="*/ 39468 w 455800"/>
                <a:gd name="connsiteY14" fmla="*/ 120110 h 447526"/>
                <a:gd name="connsiteX15" fmla="*/ 22953 w 455800"/>
                <a:gd name="connsiteY15" fmla="*/ 161722 h 447526"/>
                <a:gd name="connsiteX16" fmla="*/ 22953 w 455800"/>
                <a:gd name="connsiteY16" fmla="*/ 161722 h 447526"/>
                <a:gd name="connsiteX17" fmla="*/ 22393 w 455800"/>
                <a:gd name="connsiteY17" fmla="*/ 163992 h 447526"/>
                <a:gd name="connsiteX18" fmla="*/ 20714 w 455800"/>
                <a:gd name="connsiteY18" fmla="*/ 170612 h 447526"/>
                <a:gd name="connsiteX19" fmla="*/ 18381 w 455800"/>
                <a:gd name="connsiteY19" fmla="*/ 181583 h 447526"/>
                <a:gd name="connsiteX20" fmla="*/ 17168 w 455800"/>
                <a:gd name="connsiteY20" fmla="*/ 188203 h 447526"/>
                <a:gd name="connsiteX21" fmla="*/ 15582 w 455800"/>
                <a:gd name="connsiteY21" fmla="*/ 200214 h 447526"/>
                <a:gd name="connsiteX22" fmla="*/ 15022 w 455800"/>
                <a:gd name="connsiteY22" fmla="*/ 205889 h 447526"/>
                <a:gd name="connsiteX23" fmla="*/ 14276 w 455800"/>
                <a:gd name="connsiteY23" fmla="*/ 223763 h 447526"/>
                <a:gd name="connsiteX24" fmla="*/ 235038 w 455800"/>
                <a:gd name="connsiteY24" fmla="*/ 447526 h 447526"/>
                <a:gd name="connsiteX25" fmla="*/ 455800 w 455800"/>
                <a:gd name="connsiteY25" fmla="*/ 223763 h 447526"/>
                <a:gd name="connsiteX26" fmla="*/ 235038 w 455800"/>
                <a:gd name="connsiteY26" fmla="*/ 0 h 447526"/>
                <a:gd name="connsiteX27" fmla="*/ 234945 w 455800"/>
                <a:gd name="connsiteY27" fmla="*/ 0 h 44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55800" h="447526">
                  <a:moveTo>
                    <a:pt x="234945" y="0"/>
                  </a:moveTo>
                  <a:cubicBezTo>
                    <a:pt x="211811" y="-9"/>
                    <a:pt x="188822" y="3693"/>
                    <a:pt x="166831" y="10971"/>
                  </a:cubicBezTo>
                  <a:lnTo>
                    <a:pt x="166831" y="63932"/>
                  </a:lnTo>
                  <a:cubicBezTo>
                    <a:pt x="253924" y="25803"/>
                    <a:pt x="355022" y="66455"/>
                    <a:pt x="392640" y="154732"/>
                  </a:cubicBezTo>
                  <a:cubicBezTo>
                    <a:pt x="430258" y="243008"/>
                    <a:pt x="390151" y="345480"/>
                    <a:pt x="303058" y="383610"/>
                  </a:cubicBezTo>
                  <a:cubicBezTo>
                    <a:pt x="215966" y="421739"/>
                    <a:pt x="114868" y="381087"/>
                    <a:pt x="77250" y="292810"/>
                  </a:cubicBezTo>
                  <a:cubicBezTo>
                    <a:pt x="67959" y="271009"/>
                    <a:pt x="63167" y="247512"/>
                    <a:pt x="63168" y="223763"/>
                  </a:cubicBezTo>
                  <a:cubicBezTo>
                    <a:pt x="63164" y="218047"/>
                    <a:pt x="63445" y="212333"/>
                    <a:pt x="64008" y="206645"/>
                  </a:cubicBezTo>
                  <a:cubicBezTo>
                    <a:pt x="64008" y="205037"/>
                    <a:pt x="64008" y="203524"/>
                    <a:pt x="64661" y="202011"/>
                  </a:cubicBezTo>
                  <a:cubicBezTo>
                    <a:pt x="65128" y="197850"/>
                    <a:pt x="65781" y="193689"/>
                    <a:pt x="66621" y="189716"/>
                  </a:cubicBezTo>
                  <a:cubicBezTo>
                    <a:pt x="69690" y="174139"/>
                    <a:pt x="74838" y="159058"/>
                    <a:pt x="81923" y="144888"/>
                  </a:cubicBezTo>
                  <a:lnTo>
                    <a:pt x="123071" y="169005"/>
                  </a:lnTo>
                  <a:lnTo>
                    <a:pt x="123071" y="24968"/>
                  </a:lnTo>
                  <a:lnTo>
                    <a:pt x="0" y="97033"/>
                  </a:lnTo>
                  <a:lnTo>
                    <a:pt x="39468" y="120110"/>
                  </a:lnTo>
                  <a:cubicBezTo>
                    <a:pt x="32635" y="133400"/>
                    <a:pt x="27103" y="147338"/>
                    <a:pt x="22953" y="161722"/>
                  </a:cubicBezTo>
                  <a:lnTo>
                    <a:pt x="22953" y="161722"/>
                  </a:lnTo>
                  <a:lnTo>
                    <a:pt x="22393" y="163992"/>
                  </a:lnTo>
                  <a:cubicBezTo>
                    <a:pt x="21740" y="166167"/>
                    <a:pt x="21274" y="168437"/>
                    <a:pt x="20714" y="170612"/>
                  </a:cubicBezTo>
                  <a:cubicBezTo>
                    <a:pt x="19874" y="174206"/>
                    <a:pt x="19034" y="177895"/>
                    <a:pt x="18381" y="181583"/>
                  </a:cubicBezTo>
                  <a:cubicBezTo>
                    <a:pt x="17915" y="183758"/>
                    <a:pt x="17542" y="185933"/>
                    <a:pt x="17168" y="188203"/>
                  </a:cubicBezTo>
                  <a:cubicBezTo>
                    <a:pt x="16515" y="192175"/>
                    <a:pt x="16049" y="196147"/>
                    <a:pt x="15582" y="200214"/>
                  </a:cubicBezTo>
                  <a:lnTo>
                    <a:pt x="15022" y="205889"/>
                  </a:lnTo>
                  <a:cubicBezTo>
                    <a:pt x="14556" y="211752"/>
                    <a:pt x="14276" y="217710"/>
                    <a:pt x="14276" y="223763"/>
                  </a:cubicBezTo>
                  <a:cubicBezTo>
                    <a:pt x="14276" y="347344"/>
                    <a:pt x="113115" y="447526"/>
                    <a:pt x="235038" y="447526"/>
                  </a:cubicBezTo>
                  <a:cubicBezTo>
                    <a:pt x="356962" y="447526"/>
                    <a:pt x="455800" y="347344"/>
                    <a:pt x="455800" y="223763"/>
                  </a:cubicBezTo>
                  <a:cubicBezTo>
                    <a:pt x="455800" y="100182"/>
                    <a:pt x="356962" y="0"/>
                    <a:pt x="235038" y="0"/>
                  </a:cubicBezTo>
                  <a:cubicBezTo>
                    <a:pt x="235007" y="0"/>
                    <a:pt x="234976" y="0"/>
                    <a:pt x="234945" y="0"/>
                  </a:cubicBezTo>
                  <a:close/>
                </a:path>
              </a:pathLst>
            </a:custGeom>
            <a:grpFill/>
            <a:ln w="9331" cap="flat">
              <a:noFill/>
              <a:prstDash val="solid"/>
              <a:miter/>
            </a:ln>
          </p:spPr>
          <p:txBody>
            <a:bodyPr rtlCol="0" anchor="ctr"/>
            <a:lstStyle/>
            <a:p>
              <a:endParaRPr lang="en-US"/>
            </a:p>
          </p:txBody>
        </p:sp>
        <p:sp>
          <p:nvSpPr>
            <p:cNvPr id="562" name="Freeform 561">
              <a:extLst>
                <a:ext uri="{FF2B5EF4-FFF2-40B4-BE49-F238E27FC236}">
                  <a16:creationId xmlns:a16="http://schemas.microsoft.com/office/drawing/2014/main" id="{11CD8729-8B19-E949-B15C-870FED992E69}"/>
                </a:ext>
              </a:extLst>
            </p:cNvPr>
            <p:cNvSpPr/>
            <p:nvPr/>
          </p:nvSpPr>
          <p:spPr>
            <a:xfrm>
              <a:off x="4478693" y="3326008"/>
              <a:ext cx="219269" cy="173922"/>
            </a:xfrm>
            <a:custGeom>
              <a:avLst/>
              <a:gdLst>
                <a:gd name="connsiteX0" fmla="*/ 101424 w 219269"/>
                <a:gd name="connsiteY0" fmla="*/ 173922 h 173922"/>
                <a:gd name="connsiteX1" fmla="*/ 119618 w 219269"/>
                <a:gd name="connsiteY1" fmla="*/ 163519 h 173922"/>
                <a:gd name="connsiteX2" fmla="*/ 219269 w 219269"/>
                <a:gd name="connsiteY2" fmla="*/ 33290 h 173922"/>
                <a:gd name="connsiteX3" fmla="*/ 176908 w 219269"/>
                <a:gd name="connsiteY3" fmla="*/ 0 h 173922"/>
                <a:gd name="connsiteX4" fmla="*/ 94146 w 219269"/>
                <a:gd name="connsiteY4" fmla="*/ 107720 h 173922"/>
                <a:gd name="connsiteX5" fmla="*/ 33963 w 219269"/>
                <a:gd name="connsiteY5" fmla="*/ 57785 h 173922"/>
                <a:gd name="connsiteX6" fmla="*/ 0 w 219269"/>
                <a:gd name="connsiteY6" fmla="*/ 100154 h 173922"/>
                <a:gd name="connsiteX7" fmla="*/ 81456 w 219269"/>
                <a:gd name="connsiteY7" fmla="*/ 167681 h 173922"/>
                <a:gd name="connsiteX8" fmla="*/ 98438 w 219269"/>
                <a:gd name="connsiteY8" fmla="*/ 173828 h 17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269" h="173922">
                  <a:moveTo>
                    <a:pt x="101424" y="173922"/>
                  </a:moveTo>
                  <a:cubicBezTo>
                    <a:pt x="108618" y="173063"/>
                    <a:pt x="115172" y="169316"/>
                    <a:pt x="119618" y="163519"/>
                  </a:cubicBezTo>
                  <a:lnTo>
                    <a:pt x="219269" y="33290"/>
                  </a:lnTo>
                  <a:lnTo>
                    <a:pt x="176908" y="0"/>
                  </a:lnTo>
                  <a:lnTo>
                    <a:pt x="94146" y="107720"/>
                  </a:lnTo>
                  <a:lnTo>
                    <a:pt x="33963" y="57785"/>
                  </a:lnTo>
                  <a:lnTo>
                    <a:pt x="0" y="100154"/>
                  </a:lnTo>
                  <a:lnTo>
                    <a:pt x="81456" y="167681"/>
                  </a:lnTo>
                  <a:cubicBezTo>
                    <a:pt x="86234" y="171679"/>
                    <a:pt x="92242" y="173854"/>
                    <a:pt x="98438" y="173828"/>
                  </a:cubicBezTo>
                  <a:close/>
                </a:path>
              </a:pathLst>
            </a:custGeom>
            <a:grpFill/>
            <a:ln w="9331" cap="flat">
              <a:noFill/>
              <a:prstDash val="solid"/>
              <a:miter/>
            </a:ln>
          </p:spPr>
          <p:txBody>
            <a:bodyPr rtlCol="0" anchor="ctr"/>
            <a:lstStyle/>
            <a:p>
              <a:endParaRPr lang="en-US"/>
            </a:p>
          </p:txBody>
        </p:sp>
      </p:grpSp>
      <p:grpSp>
        <p:nvGrpSpPr>
          <p:cNvPr id="563" name="Graphic 786">
            <a:extLst>
              <a:ext uri="{FF2B5EF4-FFF2-40B4-BE49-F238E27FC236}">
                <a16:creationId xmlns:a16="http://schemas.microsoft.com/office/drawing/2014/main" id="{4307F612-96C8-4343-8FCA-E0845029DDFC}"/>
              </a:ext>
            </a:extLst>
          </p:cNvPr>
          <p:cNvGrpSpPr/>
          <p:nvPr userDrawn="1"/>
        </p:nvGrpSpPr>
        <p:grpSpPr>
          <a:xfrm>
            <a:off x="1372903" y="4127969"/>
            <a:ext cx="299704" cy="303402"/>
            <a:chOff x="4305316" y="3162300"/>
            <a:chExt cx="530944" cy="537495"/>
          </a:xfrm>
          <a:solidFill>
            <a:schemeClr val="accent1"/>
          </a:solidFill>
        </p:grpSpPr>
        <p:sp>
          <p:nvSpPr>
            <p:cNvPr id="564" name="Freeform 563">
              <a:extLst>
                <a:ext uri="{FF2B5EF4-FFF2-40B4-BE49-F238E27FC236}">
                  <a16:creationId xmlns:a16="http://schemas.microsoft.com/office/drawing/2014/main" id="{59D4B8ED-5DA8-5849-ACB9-0747E21CF3FC}"/>
                </a:ext>
              </a:extLst>
            </p:cNvPr>
            <p:cNvSpPr/>
            <p:nvPr/>
          </p:nvSpPr>
          <p:spPr>
            <a:xfrm>
              <a:off x="4440364" y="3494391"/>
              <a:ext cx="381421" cy="182258"/>
            </a:xfrm>
            <a:custGeom>
              <a:avLst/>
              <a:gdLst>
                <a:gd name="connsiteX0" fmla="*/ 331661 w 381421"/>
                <a:gd name="connsiteY0" fmla="*/ 8903 h 182258"/>
                <a:gd name="connsiteX1" fmla="*/ 233839 w 381421"/>
                <a:gd name="connsiteY1" fmla="*/ 70054 h 182258"/>
                <a:gd name="connsiteX2" fmla="*/ 134969 w 381421"/>
                <a:gd name="connsiteY2" fmla="*/ 91580 h 182258"/>
                <a:gd name="connsiteX3" fmla="*/ 175355 w 381421"/>
                <a:gd name="connsiteY3" fmla="*/ 59386 h 182258"/>
                <a:gd name="connsiteX4" fmla="*/ 249365 w 381421"/>
                <a:gd name="connsiteY4" fmla="*/ 17285 h 182258"/>
                <a:gd name="connsiteX5" fmla="*/ 95250 w 381421"/>
                <a:gd name="connsiteY5" fmla="*/ 6046 h 182258"/>
                <a:gd name="connsiteX6" fmla="*/ 0 w 381421"/>
                <a:gd name="connsiteY6" fmla="*/ 37002 h 182258"/>
                <a:gd name="connsiteX7" fmla="*/ 0 w 381421"/>
                <a:gd name="connsiteY7" fmla="*/ 182258 h 182258"/>
                <a:gd name="connsiteX8" fmla="*/ 189262 w 381421"/>
                <a:gd name="connsiteY8" fmla="*/ 179496 h 182258"/>
                <a:gd name="connsiteX9" fmla="*/ 227362 w 381421"/>
                <a:gd name="connsiteY9" fmla="*/ 169114 h 182258"/>
                <a:gd name="connsiteX10" fmla="*/ 360712 w 381421"/>
                <a:gd name="connsiteY10" fmla="*/ 59195 h 182258"/>
                <a:gd name="connsiteX11" fmla="*/ 331661 w 381421"/>
                <a:gd name="connsiteY11" fmla="*/ 8903 h 18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421" h="182258">
                  <a:moveTo>
                    <a:pt x="331661" y="8903"/>
                  </a:moveTo>
                  <a:cubicBezTo>
                    <a:pt x="276416" y="46051"/>
                    <a:pt x="255461" y="57385"/>
                    <a:pt x="233839" y="70054"/>
                  </a:cubicBezTo>
                  <a:cubicBezTo>
                    <a:pt x="202406" y="89104"/>
                    <a:pt x="182690" y="91294"/>
                    <a:pt x="134969" y="91580"/>
                  </a:cubicBezTo>
                  <a:cubicBezTo>
                    <a:pt x="102775" y="91580"/>
                    <a:pt x="86106" y="65101"/>
                    <a:pt x="175355" y="59386"/>
                  </a:cubicBezTo>
                  <a:cubicBezTo>
                    <a:pt x="227743" y="55957"/>
                    <a:pt x="253651" y="39859"/>
                    <a:pt x="249365" y="17285"/>
                  </a:cubicBezTo>
                  <a:cubicBezTo>
                    <a:pt x="244412" y="-8718"/>
                    <a:pt x="161735" y="4045"/>
                    <a:pt x="95250" y="6046"/>
                  </a:cubicBezTo>
                  <a:cubicBezTo>
                    <a:pt x="60865" y="6998"/>
                    <a:pt x="25527" y="22714"/>
                    <a:pt x="0" y="37002"/>
                  </a:cubicBezTo>
                  <a:lnTo>
                    <a:pt x="0" y="182258"/>
                  </a:lnTo>
                  <a:cubicBezTo>
                    <a:pt x="93536" y="182258"/>
                    <a:pt x="189262" y="179496"/>
                    <a:pt x="189262" y="179496"/>
                  </a:cubicBezTo>
                  <a:cubicBezTo>
                    <a:pt x="217837" y="179496"/>
                    <a:pt x="227362" y="169114"/>
                    <a:pt x="227362" y="169114"/>
                  </a:cubicBezTo>
                  <a:cubicBezTo>
                    <a:pt x="227362" y="169114"/>
                    <a:pt x="321755" y="94914"/>
                    <a:pt x="360712" y="59195"/>
                  </a:cubicBezTo>
                  <a:cubicBezTo>
                    <a:pt x="403955" y="20333"/>
                    <a:pt x="372237" y="-17767"/>
                    <a:pt x="331661" y="8903"/>
                  </a:cubicBezTo>
                  <a:close/>
                </a:path>
              </a:pathLst>
            </a:custGeom>
            <a:grpFill/>
            <a:ln w="9525" cap="flat">
              <a:noFill/>
              <a:prstDash val="solid"/>
              <a:miter/>
            </a:ln>
          </p:spPr>
          <p:txBody>
            <a:bodyPr rtlCol="0" anchor="ctr"/>
            <a:lstStyle/>
            <a:p>
              <a:endParaRPr lang="en-US"/>
            </a:p>
          </p:txBody>
        </p:sp>
        <p:sp>
          <p:nvSpPr>
            <p:cNvPr id="565" name="Freeform 564">
              <a:extLst>
                <a:ext uri="{FF2B5EF4-FFF2-40B4-BE49-F238E27FC236}">
                  <a16:creationId xmlns:a16="http://schemas.microsoft.com/office/drawing/2014/main" id="{7DA03A35-3938-0F44-8276-643E1CB2E951}"/>
                </a:ext>
              </a:extLst>
            </p:cNvPr>
            <p:cNvSpPr/>
            <p:nvPr/>
          </p:nvSpPr>
          <p:spPr>
            <a:xfrm>
              <a:off x="4326159" y="3487292"/>
              <a:ext cx="90795" cy="212502"/>
            </a:xfrm>
            <a:custGeom>
              <a:avLst/>
              <a:gdLst>
                <a:gd name="connsiteX0" fmla="*/ 75343 w 90795"/>
                <a:gd name="connsiteY0" fmla="*/ 0 h 212502"/>
                <a:gd name="connsiteX1" fmla="*/ 0 w 90795"/>
                <a:gd name="connsiteY1" fmla="*/ 0 h 212502"/>
                <a:gd name="connsiteX2" fmla="*/ 0 w 90795"/>
                <a:gd name="connsiteY2" fmla="*/ 212503 h 212502"/>
                <a:gd name="connsiteX3" fmla="*/ 73533 w 90795"/>
                <a:gd name="connsiteY3" fmla="*/ 212503 h 212502"/>
                <a:gd name="connsiteX4" fmla="*/ 90773 w 90795"/>
                <a:gd name="connsiteY4" fmla="*/ 197263 h 212502"/>
                <a:gd name="connsiteX5" fmla="*/ 90773 w 90795"/>
                <a:gd name="connsiteY5" fmla="*/ 19622 h 212502"/>
                <a:gd name="connsiteX6" fmla="*/ 75343 w 90795"/>
                <a:gd name="connsiteY6" fmla="*/ 0 h 21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95" h="212502">
                  <a:moveTo>
                    <a:pt x="75343" y="0"/>
                  </a:moveTo>
                  <a:lnTo>
                    <a:pt x="0" y="0"/>
                  </a:lnTo>
                  <a:lnTo>
                    <a:pt x="0" y="212503"/>
                  </a:lnTo>
                  <a:lnTo>
                    <a:pt x="73533" y="212503"/>
                  </a:lnTo>
                  <a:cubicBezTo>
                    <a:pt x="73533" y="212503"/>
                    <a:pt x="89821" y="210788"/>
                    <a:pt x="90773" y="197263"/>
                  </a:cubicBezTo>
                  <a:lnTo>
                    <a:pt x="90773" y="19622"/>
                  </a:lnTo>
                  <a:cubicBezTo>
                    <a:pt x="91228" y="10153"/>
                    <a:pt x="84652" y="1790"/>
                    <a:pt x="75343" y="0"/>
                  </a:cubicBezTo>
                  <a:close/>
                </a:path>
              </a:pathLst>
            </a:custGeom>
            <a:grpFill/>
            <a:ln w="9525" cap="flat">
              <a:noFill/>
              <a:prstDash val="solid"/>
              <a:miter/>
            </a:ln>
          </p:spPr>
          <p:txBody>
            <a:bodyPr rtlCol="0" anchor="ctr"/>
            <a:lstStyle/>
            <a:p>
              <a:endParaRPr lang="en-US"/>
            </a:p>
          </p:txBody>
        </p:sp>
        <p:sp>
          <p:nvSpPr>
            <p:cNvPr id="566" name="Freeform 565">
              <a:extLst>
                <a:ext uri="{FF2B5EF4-FFF2-40B4-BE49-F238E27FC236}">
                  <a16:creationId xmlns:a16="http://schemas.microsoft.com/office/drawing/2014/main" id="{D8039BAE-952E-5F4E-8C55-0BB1A16D5DEF}"/>
                </a:ext>
              </a:extLst>
            </p:cNvPr>
            <p:cNvSpPr/>
            <p:nvPr/>
          </p:nvSpPr>
          <p:spPr>
            <a:xfrm>
              <a:off x="4426407" y="3162300"/>
              <a:ext cx="291184" cy="277076"/>
            </a:xfrm>
            <a:custGeom>
              <a:avLst/>
              <a:gdLst>
                <a:gd name="connsiteX0" fmla="*/ 12242 w 291184"/>
                <a:gd name="connsiteY0" fmla="*/ 123253 h 277076"/>
                <a:gd name="connsiteX1" fmla="*/ 30054 w 291184"/>
                <a:gd name="connsiteY1" fmla="*/ 136208 h 277076"/>
                <a:gd name="connsiteX2" fmla="*/ 81203 w 291184"/>
                <a:gd name="connsiteY2" fmla="*/ 173355 h 277076"/>
                <a:gd name="connsiteX3" fmla="*/ 81203 w 291184"/>
                <a:gd name="connsiteY3" fmla="*/ 173355 h 277076"/>
                <a:gd name="connsiteX4" fmla="*/ 67963 w 291184"/>
                <a:gd name="connsiteY4" fmla="*/ 214122 h 277076"/>
                <a:gd name="connsiteX5" fmla="*/ 67963 w 291184"/>
                <a:gd name="connsiteY5" fmla="*/ 214122 h 277076"/>
                <a:gd name="connsiteX6" fmla="*/ 54914 w 291184"/>
                <a:gd name="connsiteY6" fmla="*/ 254222 h 277076"/>
                <a:gd name="connsiteX7" fmla="*/ 76536 w 291184"/>
                <a:gd name="connsiteY7" fmla="*/ 269843 h 277076"/>
                <a:gd name="connsiteX8" fmla="*/ 100444 w 291184"/>
                <a:gd name="connsiteY8" fmla="*/ 252413 h 277076"/>
                <a:gd name="connsiteX9" fmla="*/ 145592 w 291184"/>
                <a:gd name="connsiteY9" fmla="*/ 219932 h 277076"/>
                <a:gd name="connsiteX10" fmla="*/ 145592 w 291184"/>
                <a:gd name="connsiteY10" fmla="*/ 219932 h 277076"/>
                <a:gd name="connsiteX11" fmla="*/ 205314 w 291184"/>
                <a:gd name="connsiteY11" fmla="*/ 263271 h 277076"/>
                <a:gd name="connsiteX12" fmla="*/ 214839 w 291184"/>
                <a:gd name="connsiteY12" fmla="*/ 269939 h 277076"/>
                <a:gd name="connsiteX13" fmla="*/ 236365 w 291184"/>
                <a:gd name="connsiteY13" fmla="*/ 254318 h 277076"/>
                <a:gd name="connsiteX14" fmla="*/ 232936 w 291184"/>
                <a:gd name="connsiteY14" fmla="*/ 243554 h 277076"/>
                <a:gd name="connsiteX15" fmla="*/ 209410 w 291184"/>
                <a:gd name="connsiteY15" fmla="*/ 173355 h 277076"/>
                <a:gd name="connsiteX16" fmla="*/ 259892 w 291184"/>
                <a:gd name="connsiteY16" fmla="*/ 136970 h 277076"/>
                <a:gd name="connsiteX17" fmla="*/ 278942 w 291184"/>
                <a:gd name="connsiteY17" fmla="*/ 123253 h 277076"/>
                <a:gd name="connsiteX18" fmla="*/ 270751 w 291184"/>
                <a:gd name="connsiteY18" fmla="*/ 97917 h 277076"/>
                <a:gd name="connsiteX19" fmla="*/ 185026 w 291184"/>
                <a:gd name="connsiteY19" fmla="*/ 97917 h 277076"/>
                <a:gd name="connsiteX20" fmla="*/ 171595 w 291184"/>
                <a:gd name="connsiteY20" fmla="*/ 57150 h 277076"/>
                <a:gd name="connsiteX21" fmla="*/ 171595 w 291184"/>
                <a:gd name="connsiteY21" fmla="*/ 57150 h 277076"/>
                <a:gd name="connsiteX22" fmla="*/ 166071 w 291184"/>
                <a:gd name="connsiteY22" fmla="*/ 40005 h 277076"/>
                <a:gd name="connsiteX23" fmla="*/ 162070 w 291184"/>
                <a:gd name="connsiteY23" fmla="*/ 27623 h 277076"/>
                <a:gd name="connsiteX24" fmla="*/ 162070 w 291184"/>
                <a:gd name="connsiteY24" fmla="*/ 27623 h 277076"/>
                <a:gd name="connsiteX25" fmla="*/ 158546 w 291184"/>
                <a:gd name="connsiteY25" fmla="*/ 16859 h 277076"/>
                <a:gd name="connsiteX26" fmla="*/ 131971 w 291184"/>
                <a:gd name="connsiteY26" fmla="*/ 16859 h 277076"/>
                <a:gd name="connsiteX27" fmla="*/ 128447 w 291184"/>
                <a:gd name="connsiteY27" fmla="*/ 27623 h 277076"/>
                <a:gd name="connsiteX28" fmla="*/ 122827 w 291184"/>
                <a:gd name="connsiteY28" fmla="*/ 44958 h 277076"/>
                <a:gd name="connsiteX29" fmla="*/ 118922 w 291184"/>
                <a:gd name="connsiteY29" fmla="*/ 57150 h 277076"/>
                <a:gd name="connsiteX30" fmla="*/ 118922 w 291184"/>
                <a:gd name="connsiteY30" fmla="*/ 57150 h 277076"/>
                <a:gd name="connsiteX31" fmla="*/ 105587 w 291184"/>
                <a:gd name="connsiteY31" fmla="*/ 98012 h 277076"/>
                <a:gd name="connsiteX32" fmla="*/ 20434 w 291184"/>
                <a:gd name="connsiteY32" fmla="*/ 98012 h 277076"/>
                <a:gd name="connsiteX33" fmla="*/ 12242 w 291184"/>
                <a:gd name="connsiteY33" fmla="*/ 123253 h 277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1184" h="277076">
                  <a:moveTo>
                    <a:pt x="12242" y="123253"/>
                  </a:moveTo>
                  <a:lnTo>
                    <a:pt x="30054" y="136208"/>
                  </a:lnTo>
                  <a:lnTo>
                    <a:pt x="81203" y="173355"/>
                  </a:lnTo>
                  <a:lnTo>
                    <a:pt x="81203" y="173355"/>
                  </a:lnTo>
                  <a:lnTo>
                    <a:pt x="67963" y="214122"/>
                  </a:lnTo>
                  <a:lnTo>
                    <a:pt x="67963" y="214122"/>
                  </a:lnTo>
                  <a:lnTo>
                    <a:pt x="54914" y="254222"/>
                  </a:lnTo>
                  <a:cubicBezTo>
                    <a:pt x="47675" y="276701"/>
                    <a:pt x="57295" y="283750"/>
                    <a:pt x="76536" y="269843"/>
                  </a:cubicBezTo>
                  <a:lnTo>
                    <a:pt x="100444" y="252413"/>
                  </a:lnTo>
                  <a:lnTo>
                    <a:pt x="145592" y="219932"/>
                  </a:lnTo>
                  <a:lnTo>
                    <a:pt x="145592" y="219932"/>
                  </a:lnTo>
                  <a:lnTo>
                    <a:pt x="205314" y="263271"/>
                  </a:lnTo>
                  <a:lnTo>
                    <a:pt x="214839" y="269939"/>
                  </a:lnTo>
                  <a:cubicBezTo>
                    <a:pt x="233889" y="283845"/>
                    <a:pt x="243414" y="276797"/>
                    <a:pt x="236365" y="254318"/>
                  </a:cubicBezTo>
                  <a:lnTo>
                    <a:pt x="232936" y="243554"/>
                  </a:lnTo>
                  <a:lnTo>
                    <a:pt x="209410" y="173355"/>
                  </a:lnTo>
                  <a:lnTo>
                    <a:pt x="259892" y="136970"/>
                  </a:lnTo>
                  <a:lnTo>
                    <a:pt x="278942" y="123253"/>
                  </a:lnTo>
                  <a:cubicBezTo>
                    <a:pt x="297992" y="109347"/>
                    <a:pt x="294468" y="97917"/>
                    <a:pt x="270751" y="97917"/>
                  </a:cubicBezTo>
                  <a:lnTo>
                    <a:pt x="185026" y="97917"/>
                  </a:lnTo>
                  <a:lnTo>
                    <a:pt x="171595" y="57150"/>
                  </a:lnTo>
                  <a:lnTo>
                    <a:pt x="171595" y="57150"/>
                  </a:lnTo>
                  <a:lnTo>
                    <a:pt x="166071" y="40005"/>
                  </a:lnTo>
                  <a:lnTo>
                    <a:pt x="162070" y="27623"/>
                  </a:lnTo>
                  <a:lnTo>
                    <a:pt x="162070" y="27623"/>
                  </a:lnTo>
                  <a:lnTo>
                    <a:pt x="158546" y="16859"/>
                  </a:lnTo>
                  <a:cubicBezTo>
                    <a:pt x="151212" y="-5620"/>
                    <a:pt x="139496" y="-5620"/>
                    <a:pt x="131971" y="16859"/>
                  </a:cubicBezTo>
                  <a:lnTo>
                    <a:pt x="128447" y="27623"/>
                  </a:lnTo>
                  <a:lnTo>
                    <a:pt x="122827" y="44958"/>
                  </a:lnTo>
                  <a:lnTo>
                    <a:pt x="118922" y="57150"/>
                  </a:lnTo>
                  <a:lnTo>
                    <a:pt x="118922" y="57150"/>
                  </a:lnTo>
                  <a:lnTo>
                    <a:pt x="105587" y="98012"/>
                  </a:lnTo>
                  <a:lnTo>
                    <a:pt x="20434" y="98012"/>
                  </a:lnTo>
                  <a:cubicBezTo>
                    <a:pt x="-3284" y="97917"/>
                    <a:pt x="-6808" y="109347"/>
                    <a:pt x="12242" y="123253"/>
                  </a:cubicBezTo>
                  <a:close/>
                </a:path>
              </a:pathLst>
            </a:custGeom>
            <a:grpFill/>
            <a:ln w="9525" cap="flat">
              <a:noFill/>
              <a:prstDash val="solid"/>
              <a:miter/>
            </a:ln>
          </p:spPr>
          <p:txBody>
            <a:bodyPr rtlCol="0" anchor="ctr"/>
            <a:lstStyle/>
            <a:p>
              <a:endParaRPr lang="en-US"/>
            </a:p>
          </p:txBody>
        </p:sp>
        <p:sp>
          <p:nvSpPr>
            <p:cNvPr id="567" name="Freeform 566">
              <a:extLst>
                <a:ext uri="{FF2B5EF4-FFF2-40B4-BE49-F238E27FC236}">
                  <a16:creationId xmlns:a16="http://schemas.microsoft.com/office/drawing/2014/main" id="{24D672D7-773C-9C47-BF0A-E1A35E3B437E}"/>
                </a:ext>
              </a:extLst>
            </p:cNvPr>
            <p:cNvSpPr/>
            <p:nvPr/>
          </p:nvSpPr>
          <p:spPr>
            <a:xfrm>
              <a:off x="4305316" y="3273290"/>
              <a:ext cx="174405" cy="166220"/>
            </a:xfrm>
            <a:custGeom>
              <a:avLst/>
              <a:gdLst>
                <a:gd name="connsiteX0" fmla="*/ 141430 w 174405"/>
                <a:gd name="connsiteY0" fmla="*/ 152567 h 166220"/>
                <a:gd name="connsiteX1" fmla="*/ 139335 w 174405"/>
                <a:gd name="connsiteY1" fmla="*/ 146185 h 166220"/>
                <a:gd name="connsiteX2" fmla="*/ 125619 w 174405"/>
                <a:gd name="connsiteY2" fmla="*/ 103989 h 166220"/>
                <a:gd name="connsiteX3" fmla="*/ 155622 w 174405"/>
                <a:gd name="connsiteY3" fmla="*/ 82177 h 166220"/>
                <a:gd name="connsiteX4" fmla="*/ 166957 w 174405"/>
                <a:gd name="connsiteY4" fmla="*/ 73985 h 166220"/>
                <a:gd name="connsiteX5" fmla="*/ 162004 w 174405"/>
                <a:gd name="connsiteY5" fmla="*/ 58841 h 166220"/>
                <a:gd name="connsiteX6" fmla="*/ 110950 w 174405"/>
                <a:gd name="connsiteY6" fmla="*/ 58841 h 166220"/>
                <a:gd name="connsiteX7" fmla="*/ 102949 w 174405"/>
                <a:gd name="connsiteY7" fmla="*/ 34361 h 166220"/>
                <a:gd name="connsiteX8" fmla="*/ 102949 w 174405"/>
                <a:gd name="connsiteY8" fmla="*/ 34361 h 166220"/>
                <a:gd name="connsiteX9" fmla="*/ 99615 w 174405"/>
                <a:gd name="connsiteY9" fmla="*/ 24170 h 166220"/>
                <a:gd name="connsiteX10" fmla="*/ 97234 w 174405"/>
                <a:gd name="connsiteY10" fmla="*/ 16740 h 166220"/>
                <a:gd name="connsiteX11" fmla="*/ 97234 w 174405"/>
                <a:gd name="connsiteY11" fmla="*/ 16740 h 166220"/>
                <a:gd name="connsiteX12" fmla="*/ 95234 w 174405"/>
                <a:gd name="connsiteY12" fmla="*/ 10073 h 166220"/>
                <a:gd name="connsiteX13" fmla="*/ 79232 w 174405"/>
                <a:gd name="connsiteY13" fmla="*/ 10073 h 166220"/>
                <a:gd name="connsiteX14" fmla="*/ 77136 w 174405"/>
                <a:gd name="connsiteY14" fmla="*/ 16550 h 166220"/>
                <a:gd name="connsiteX15" fmla="*/ 73803 w 174405"/>
                <a:gd name="connsiteY15" fmla="*/ 26932 h 166220"/>
                <a:gd name="connsiteX16" fmla="*/ 71421 w 174405"/>
                <a:gd name="connsiteY16" fmla="*/ 34171 h 166220"/>
                <a:gd name="connsiteX17" fmla="*/ 71421 w 174405"/>
                <a:gd name="connsiteY17" fmla="*/ 34171 h 166220"/>
                <a:gd name="connsiteX18" fmla="*/ 63516 w 174405"/>
                <a:gd name="connsiteY18" fmla="*/ 58745 h 166220"/>
                <a:gd name="connsiteX19" fmla="*/ 12271 w 174405"/>
                <a:gd name="connsiteY19" fmla="*/ 58745 h 166220"/>
                <a:gd name="connsiteX20" fmla="*/ 7318 w 174405"/>
                <a:gd name="connsiteY20" fmla="*/ 73890 h 166220"/>
                <a:gd name="connsiteX21" fmla="*/ 17986 w 174405"/>
                <a:gd name="connsiteY21" fmla="*/ 81701 h 166220"/>
                <a:gd name="connsiteX22" fmla="*/ 48657 w 174405"/>
                <a:gd name="connsiteY22" fmla="*/ 103894 h 166220"/>
                <a:gd name="connsiteX23" fmla="*/ 48657 w 174405"/>
                <a:gd name="connsiteY23" fmla="*/ 103894 h 166220"/>
                <a:gd name="connsiteX24" fmla="*/ 40751 w 174405"/>
                <a:gd name="connsiteY24" fmla="*/ 128278 h 166220"/>
                <a:gd name="connsiteX25" fmla="*/ 40751 w 174405"/>
                <a:gd name="connsiteY25" fmla="*/ 128278 h 166220"/>
                <a:gd name="connsiteX26" fmla="*/ 32940 w 174405"/>
                <a:gd name="connsiteY26" fmla="*/ 152376 h 166220"/>
                <a:gd name="connsiteX27" fmla="*/ 45894 w 174405"/>
                <a:gd name="connsiteY27" fmla="*/ 161901 h 166220"/>
                <a:gd name="connsiteX28" fmla="*/ 60277 w 174405"/>
                <a:gd name="connsiteY28" fmla="*/ 151424 h 166220"/>
                <a:gd name="connsiteX29" fmla="*/ 87138 w 174405"/>
                <a:gd name="connsiteY29" fmla="*/ 131897 h 166220"/>
                <a:gd name="connsiteX30" fmla="*/ 87138 w 174405"/>
                <a:gd name="connsiteY30" fmla="*/ 131897 h 166220"/>
                <a:gd name="connsiteX31" fmla="*/ 123047 w 174405"/>
                <a:gd name="connsiteY31" fmla="*/ 157901 h 166220"/>
                <a:gd name="connsiteX32" fmla="*/ 128476 w 174405"/>
                <a:gd name="connsiteY32" fmla="*/ 161901 h 166220"/>
                <a:gd name="connsiteX33" fmla="*/ 141430 w 174405"/>
                <a:gd name="connsiteY33" fmla="*/ 152567 h 16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4405" h="166220">
                  <a:moveTo>
                    <a:pt x="141430" y="152567"/>
                  </a:moveTo>
                  <a:lnTo>
                    <a:pt x="139335" y="146185"/>
                  </a:lnTo>
                  <a:lnTo>
                    <a:pt x="125619" y="103989"/>
                  </a:lnTo>
                  <a:lnTo>
                    <a:pt x="155622" y="82177"/>
                  </a:lnTo>
                  <a:lnTo>
                    <a:pt x="166957" y="73985"/>
                  </a:lnTo>
                  <a:cubicBezTo>
                    <a:pt x="178482" y="65603"/>
                    <a:pt x="176482" y="58841"/>
                    <a:pt x="162004" y="58841"/>
                  </a:cubicBezTo>
                  <a:lnTo>
                    <a:pt x="110950" y="58841"/>
                  </a:lnTo>
                  <a:lnTo>
                    <a:pt x="102949" y="34361"/>
                  </a:lnTo>
                  <a:lnTo>
                    <a:pt x="102949" y="34361"/>
                  </a:lnTo>
                  <a:lnTo>
                    <a:pt x="99615" y="24170"/>
                  </a:lnTo>
                  <a:lnTo>
                    <a:pt x="97234" y="16740"/>
                  </a:lnTo>
                  <a:lnTo>
                    <a:pt x="97234" y="16740"/>
                  </a:lnTo>
                  <a:lnTo>
                    <a:pt x="95234" y="10073"/>
                  </a:lnTo>
                  <a:cubicBezTo>
                    <a:pt x="90852" y="-3358"/>
                    <a:pt x="83613" y="-3358"/>
                    <a:pt x="79232" y="10073"/>
                  </a:cubicBezTo>
                  <a:lnTo>
                    <a:pt x="77136" y="16550"/>
                  </a:lnTo>
                  <a:lnTo>
                    <a:pt x="73803" y="26932"/>
                  </a:lnTo>
                  <a:lnTo>
                    <a:pt x="71421" y="34171"/>
                  </a:lnTo>
                  <a:lnTo>
                    <a:pt x="71421" y="34171"/>
                  </a:lnTo>
                  <a:lnTo>
                    <a:pt x="63516" y="58745"/>
                  </a:lnTo>
                  <a:lnTo>
                    <a:pt x="12271" y="58745"/>
                  </a:lnTo>
                  <a:cubicBezTo>
                    <a:pt x="-1921" y="58745"/>
                    <a:pt x="-4112" y="65508"/>
                    <a:pt x="7318" y="73890"/>
                  </a:cubicBezTo>
                  <a:lnTo>
                    <a:pt x="17986" y="81701"/>
                  </a:lnTo>
                  <a:lnTo>
                    <a:pt x="48657" y="103894"/>
                  </a:lnTo>
                  <a:lnTo>
                    <a:pt x="48657" y="103894"/>
                  </a:lnTo>
                  <a:lnTo>
                    <a:pt x="40751" y="128278"/>
                  </a:lnTo>
                  <a:lnTo>
                    <a:pt x="40751" y="128278"/>
                  </a:lnTo>
                  <a:lnTo>
                    <a:pt x="32940" y="152376"/>
                  </a:lnTo>
                  <a:cubicBezTo>
                    <a:pt x="28559" y="165902"/>
                    <a:pt x="34369" y="170093"/>
                    <a:pt x="45894" y="161901"/>
                  </a:cubicBezTo>
                  <a:lnTo>
                    <a:pt x="60277" y="151424"/>
                  </a:lnTo>
                  <a:lnTo>
                    <a:pt x="87138" y="131897"/>
                  </a:lnTo>
                  <a:lnTo>
                    <a:pt x="87138" y="131897"/>
                  </a:lnTo>
                  <a:lnTo>
                    <a:pt x="123047" y="157901"/>
                  </a:lnTo>
                  <a:lnTo>
                    <a:pt x="128476" y="161901"/>
                  </a:lnTo>
                  <a:cubicBezTo>
                    <a:pt x="140001" y="170283"/>
                    <a:pt x="145812" y="166092"/>
                    <a:pt x="141430" y="152567"/>
                  </a:cubicBezTo>
                  <a:close/>
                </a:path>
              </a:pathLst>
            </a:custGeom>
            <a:grpFill/>
            <a:ln w="9525" cap="flat">
              <a:noFill/>
              <a:prstDash val="solid"/>
              <a:miter/>
            </a:ln>
          </p:spPr>
          <p:txBody>
            <a:bodyPr rtlCol="0" anchor="ctr"/>
            <a:lstStyle/>
            <a:p>
              <a:endParaRPr lang="en-US"/>
            </a:p>
          </p:txBody>
        </p:sp>
        <p:sp>
          <p:nvSpPr>
            <p:cNvPr id="568" name="Freeform 567">
              <a:extLst>
                <a:ext uri="{FF2B5EF4-FFF2-40B4-BE49-F238E27FC236}">
                  <a16:creationId xmlns:a16="http://schemas.microsoft.com/office/drawing/2014/main" id="{777ADD35-1DBC-FC42-A3E7-7C0C081CA90C}"/>
                </a:ext>
              </a:extLst>
            </p:cNvPr>
            <p:cNvSpPr/>
            <p:nvPr/>
          </p:nvSpPr>
          <p:spPr>
            <a:xfrm>
              <a:off x="4661862" y="3273290"/>
              <a:ext cx="174398" cy="166498"/>
            </a:xfrm>
            <a:custGeom>
              <a:avLst/>
              <a:gdLst>
                <a:gd name="connsiteX0" fmla="*/ 162074 w 174398"/>
                <a:gd name="connsiteY0" fmla="*/ 58745 h 166498"/>
                <a:gd name="connsiteX1" fmla="*/ 110925 w 174398"/>
                <a:gd name="connsiteY1" fmla="*/ 58745 h 166498"/>
                <a:gd name="connsiteX2" fmla="*/ 102924 w 174398"/>
                <a:gd name="connsiteY2" fmla="*/ 34171 h 166498"/>
                <a:gd name="connsiteX3" fmla="*/ 102924 w 174398"/>
                <a:gd name="connsiteY3" fmla="*/ 34171 h 166498"/>
                <a:gd name="connsiteX4" fmla="*/ 100638 w 174398"/>
                <a:gd name="connsiteY4" fmla="*/ 26932 h 166498"/>
                <a:gd name="connsiteX5" fmla="*/ 97209 w 174398"/>
                <a:gd name="connsiteY5" fmla="*/ 16550 h 166498"/>
                <a:gd name="connsiteX6" fmla="*/ 95113 w 174398"/>
                <a:gd name="connsiteY6" fmla="*/ 10073 h 166498"/>
                <a:gd name="connsiteX7" fmla="*/ 79207 w 174398"/>
                <a:gd name="connsiteY7" fmla="*/ 10073 h 166498"/>
                <a:gd name="connsiteX8" fmla="*/ 77111 w 174398"/>
                <a:gd name="connsiteY8" fmla="*/ 16550 h 166498"/>
                <a:gd name="connsiteX9" fmla="*/ 77111 w 174398"/>
                <a:gd name="connsiteY9" fmla="*/ 16550 h 166498"/>
                <a:gd name="connsiteX10" fmla="*/ 74730 w 174398"/>
                <a:gd name="connsiteY10" fmla="*/ 23979 h 166498"/>
                <a:gd name="connsiteX11" fmla="*/ 71396 w 174398"/>
                <a:gd name="connsiteY11" fmla="*/ 34171 h 166498"/>
                <a:gd name="connsiteX12" fmla="*/ 71396 w 174398"/>
                <a:gd name="connsiteY12" fmla="*/ 34171 h 166498"/>
                <a:gd name="connsiteX13" fmla="*/ 63395 w 174398"/>
                <a:gd name="connsiteY13" fmla="*/ 58650 h 166498"/>
                <a:gd name="connsiteX14" fmla="*/ 12341 w 174398"/>
                <a:gd name="connsiteY14" fmla="*/ 58650 h 166498"/>
                <a:gd name="connsiteX15" fmla="*/ 7388 w 174398"/>
                <a:gd name="connsiteY15" fmla="*/ 73795 h 166498"/>
                <a:gd name="connsiteX16" fmla="*/ 18628 w 174398"/>
                <a:gd name="connsiteY16" fmla="*/ 81986 h 166498"/>
                <a:gd name="connsiteX17" fmla="*/ 48727 w 174398"/>
                <a:gd name="connsiteY17" fmla="*/ 103799 h 166498"/>
                <a:gd name="connsiteX18" fmla="*/ 35011 w 174398"/>
                <a:gd name="connsiteY18" fmla="*/ 146185 h 166498"/>
                <a:gd name="connsiteX19" fmla="*/ 32915 w 174398"/>
                <a:gd name="connsiteY19" fmla="*/ 152662 h 166498"/>
                <a:gd name="connsiteX20" fmla="*/ 45869 w 174398"/>
                <a:gd name="connsiteY20" fmla="*/ 162187 h 166498"/>
                <a:gd name="connsiteX21" fmla="*/ 51298 w 174398"/>
                <a:gd name="connsiteY21" fmla="*/ 158186 h 166498"/>
                <a:gd name="connsiteX22" fmla="*/ 87112 w 174398"/>
                <a:gd name="connsiteY22" fmla="*/ 132183 h 166498"/>
                <a:gd name="connsiteX23" fmla="*/ 87112 w 174398"/>
                <a:gd name="connsiteY23" fmla="*/ 132183 h 166498"/>
                <a:gd name="connsiteX24" fmla="*/ 114068 w 174398"/>
                <a:gd name="connsiteY24" fmla="*/ 151709 h 166498"/>
                <a:gd name="connsiteX25" fmla="*/ 128451 w 174398"/>
                <a:gd name="connsiteY25" fmla="*/ 162187 h 166498"/>
                <a:gd name="connsiteX26" fmla="*/ 141310 w 174398"/>
                <a:gd name="connsiteY26" fmla="*/ 152662 h 166498"/>
                <a:gd name="connsiteX27" fmla="*/ 133499 w 174398"/>
                <a:gd name="connsiteY27" fmla="*/ 128564 h 166498"/>
                <a:gd name="connsiteX28" fmla="*/ 133499 w 174398"/>
                <a:gd name="connsiteY28" fmla="*/ 128564 h 166498"/>
                <a:gd name="connsiteX29" fmla="*/ 125498 w 174398"/>
                <a:gd name="connsiteY29" fmla="*/ 104180 h 166498"/>
                <a:gd name="connsiteX30" fmla="*/ 125498 w 174398"/>
                <a:gd name="connsiteY30" fmla="*/ 104180 h 166498"/>
                <a:gd name="connsiteX31" fmla="*/ 156073 w 174398"/>
                <a:gd name="connsiteY31" fmla="*/ 81986 h 166498"/>
                <a:gd name="connsiteX32" fmla="*/ 167313 w 174398"/>
                <a:gd name="connsiteY32" fmla="*/ 73890 h 166498"/>
                <a:gd name="connsiteX33" fmla="*/ 162074 w 174398"/>
                <a:gd name="connsiteY33" fmla="*/ 58745 h 16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4398" h="166498">
                  <a:moveTo>
                    <a:pt x="162074" y="58745"/>
                  </a:moveTo>
                  <a:lnTo>
                    <a:pt x="110925" y="58745"/>
                  </a:lnTo>
                  <a:lnTo>
                    <a:pt x="102924" y="34171"/>
                  </a:lnTo>
                  <a:lnTo>
                    <a:pt x="102924" y="34171"/>
                  </a:lnTo>
                  <a:lnTo>
                    <a:pt x="100638" y="26932"/>
                  </a:lnTo>
                  <a:lnTo>
                    <a:pt x="97209" y="16550"/>
                  </a:lnTo>
                  <a:lnTo>
                    <a:pt x="95113" y="10073"/>
                  </a:lnTo>
                  <a:cubicBezTo>
                    <a:pt x="90732" y="-3358"/>
                    <a:pt x="83588" y="-3358"/>
                    <a:pt x="79207" y="10073"/>
                  </a:cubicBezTo>
                  <a:lnTo>
                    <a:pt x="77111" y="16550"/>
                  </a:lnTo>
                  <a:lnTo>
                    <a:pt x="77111" y="16550"/>
                  </a:lnTo>
                  <a:lnTo>
                    <a:pt x="74730" y="23979"/>
                  </a:lnTo>
                  <a:lnTo>
                    <a:pt x="71396" y="34171"/>
                  </a:lnTo>
                  <a:lnTo>
                    <a:pt x="71396" y="34171"/>
                  </a:lnTo>
                  <a:lnTo>
                    <a:pt x="63395" y="58650"/>
                  </a:lnTo>
                  <a:lnTo>
                    <a:pt x="12341" y="58650"/>
                  </a:lnTo>
                  <a:cubicBezTo>
                    <a:pt x="-1946" y="58650"/>
                    <a:pt x="-4137" y="65413"/>
                    <a:pt x="7388" y="73795"/>
                  </a:cubicBezTo>
                  <a:lnTo>
                    <a:pt x="18628" y="81986"/>
                  </a:lnTo>
                  <a:lnTo>
                    <a:pt x="48727" y="103799"/>
                  </a:lnTo>
                  <a:lnTo>
                    <a:pt x="35011" y="146185"/>
                  </a:lnTo>
                  <a:lnTo>
                    <a:pt x="32915" y="152662"/>
                  </a:lnTo>
                  <a:cubicBezTo>
                    <a:pt x="28534" y="166187"/>
                    <a:pt x="34344" y="170378"/>
                    <a:pt x="45869" y="162187"/>
                  </a:cubicBezTo>
                  <a:lnTo>
                    <a:pt x="51298" y="158186"/>
                  </a:lnTo>
                  <a:lnTo>
                    <a:pt x="87112" y="132183"/>
                  </a:lnTo>
                  <a:lnTo>
                    <a:pt x="87112" y="132183"/>
                  </a:lnTo>
                  <a:lnTo>
                    <a:pt x="114068" y="151709"/>
                  </a:lnTo>
                  <a:lnTo>
                    <a:pt x="128451" y="162187"/>
                  </a:lnTo>
                  <a:cubicBezTo>
                    <a:pt x="139881" y="170569"/>
                    <a:pt x="145691" y="166378"/>
                    <a:pt x="141310" y="152662"/>
                  </a:cubicBezTo>
                  <a:lnTo>
                    <a:pt x="133499" y="128564"/>
                  </a:lnTo>
                  <a:lnTo>
                    <a:pt x="133499" y="128564"/>
                  </a:lnTo>
                  <a:lnTo>
                    <a:pt x="125498" y="104180"/>
                  </a:lnTo>
                  <a:lnTo>
                    <a:pt x="125498" y="104180"/>
                  </a:lnTo>
                  <a:lnTo>
                    <a:pt x="156073" y="81986"/>
                  </a:lnTo>
                  <a:lnTo>
                    <a:pt x="167313" y="73890"/>
                  </a:lnTo>
                  <a:cubicBezTo>
                    <a:pt x="178457" y="65508"/>
                    <a:pt x="176266" y="58745"/>
                    <a:pt x="162074" y="58745"/>
                  </a:cubicBezTo>
                  <a:close/>
                </a:path>
              </a:pathLst>
            </a:custGeom>
            <a:grpFill/>
            <a:ln w="9525" cap="flat">
              <a:noFill/>
              <a:prstDash val="solid"/>
              <a:miter/>
            </a:ln>
          </p:spPr>
          <p:txBody>
            <a:bodyPr rtlCol="0" anchor="ctr"/>
            <a:lstStyle/>
            <a:p>
              <a:endParaRPr lang="en-US"/>
            </a:p>
          </p:txBody>
        </p:sp>
      </p:grpSp>
      <p:grpSp>
        <p:nvGrpSpPr>
          <p:cNvPr id="569" name="Graphic 794">
            <a:extLst>
              <a:ext uri="{FF2B5EF4-FFF2-40B4-BE49-F238E27FC236}">
                <a16:creationId xmlns:a16="http://schemas.microsoft.com/office/drawing/2014/main" id="{74B88C1A-6C01-2A42-B030-621C22E01BAE}"/>
              </a:ext>
            </a:extLst>
          </p:cNvPr>
          <p:cNvGrpSpPr/>
          <p:nvPr userDrawn="1"/>
        </p:nvGrpSpPr>
        <p:grpSpPr>
          <a:xfrm>
            <a:off x="2327066" y="1293424"/>
            <a:ext cx="214420" cy="301302"/>
            <a:chOff x="4381500" y="3162300"/>
            <a:chExt cx="379857" cy="533774"/>
          </a:xfrm>
          <a:solidFill>
            <a:schemeClr val="accent1"/>
          </a:solidFill>
        </p:grpSpPr>
        <p:sp>
          <p:nvSpPr>
            <p:cNvPr id="570" name="Freeform 569">
              <a:extLst>
                <a:ext uri="{FF2B5EF4-FFF2-40B4-BE49-F238E27FC236}">
                  <a16:creationId xmlns:a16="http://schemas.microsoft.com/office/drawing/2014/main" id="{B71EDE18-87A3-0C4F-9AA2-B4BDCFD2970E}"/>
                </a:ext>
              </a:extLst>
            </p:cNvPr>
            <p:cNvSpPr/>
            <p:nvPr/>
          </p:nvSpPr>
          <p:spPr>
            <a:xfrm>
              <a:off x="4411503" y="3381836"/>
              <a:ext cx="319849" cy="314238"/>
            </a:xfrm>
            <a:custGeom>
              <a:avLst/>
              <a:gdLst>
                <a:gd name="connsiteX0" fmla="*/ 159925 w 319849"/>
                <a:gd name="connsiteY0" fmla="*/ 0 h 314238"/>
                <a:gd name="connsiteX1" fmla="*/ 0 w 319849"/>
                <a:gd name="connsiteY1" fmla="*/ 157119 h 314238"/>
                <a:gd name="connsiteX2" fmla="*/ 159925 w 319849"/>
                <a:gd name="connsiteY2" fmla="*/ 314238 h 314238"/>
                <a:gd name="connsiteX3" fmla="*/ 319850 w 319849"/>
                <a:gd name="connsiteY3" fmla="*/ 157119 h 314238"/>
                <a:gd name="connsiteX4" fmla="*/ 159925 w 319849"/>
                <a:gd name="connsiteY4" fmla="*/ 0 h 314238"/>
                <a:gd name="connsiteX5" fmla="*/ 159925 w 319849"/>
                <a:gd name="connsiteY5" fmla="*/ 268852 h 314238"/>
                <a:gd name="connsiteX6" fmla="*/ 46196 w 319849"/>
                <a:gd name="connsiteY6" fmla="*/ 157119 h 314238"/>
                <a:gd name="connsiteX7" fmla="*/ 159925 w 319849"/>
                <a:gd name="connsiteY7" fmla="*/ 45386 h 314238"/>
                <a:gd name="connsiteX8" fmla="*/ 273653 w 319849"/>
                <a:gd name="connsiteY8" fmla="*/ 157119 h 314238"/>
                <a:gd name="connsiteX9" fmla="*/ 159925 w 319849"/>
                <a:gd name="connsiteY9" fmla="*/ 268852 h 31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9849" h="314238">
                  <a:moveTo>
                    <a:pt x="159925" y="0"/>
                  </a:moveTo>
                  <a:cubicBezTo>
                    <a:pt x="71601" y="0"/>
                    <a:pt x="0" y="70345"/>
                    <a:pt x="0" y="157119"/>
                  </a:cubicBezTo>
                  <a:cubicBezTo>
                    <a:pt x="0" y="243894"/>
                    <a:pt x="71601" y="314238"/>
                    <a:pt x="159925" y="314238"/>
                  </a:cubicBezTo>
                  <a:cubicBezTo>
                    <a:pt x="248249" y="314238"/>
                    <a:pt x="319850" y="243894"/>
                    <a:pt x="319850" y="157119"/>
                  </a:cubicBezTo>
                  <a:cubicBezTo>
                    <a:pt x="319745" y="70387"/>
                    <a:pt x="248205" y="103"/>
                    <a:pt x="159925" y="0"/>
                  </a:cubicBezTo>
                  <a:close/>
                  <a:moveTo>
                    <a:pt x="159925" y="268852"/>
                  </a:moveTo>
                  <a:cubicBezTo>
                    <a:pt x="97114" y="268852"/>
                    <a:pt x="46196" y="218828"/>
                    <a:pt x="46196" y="157119"/>
                  </a:cubicBezTo>
                  <a:cubicBezTo>
                    <a:pt x="46196" y="95410"/>
                    <a:pt x="97114" y="45386"/>
                    <a:pt x="159925" y="45386"/>
                  </a:cubicBezTo>
                  <a:cubicBezTo>
                    <a:pt x="222735" y="45386"/>
                    <a:pt x="273653" y="95410"/>
                    <a:pt x="273653" y="157119"/>
                  </a:cubicBezTo>
                  <a:cubicBezTo>
                    <a:pt x="273601" y="218806"/>
                    <a:pt x="222714" y="268801"/>
                    <a:pt x="159925" y="268852"/>
                  </a:cubicBezTo>
                  <a:close/>
                </a:path>
              </a:pathLst>
            </a:custGeom>
            <a:grpFill/>
            <a:ln w="9525" cap="flat">
              <a:noFill/>
              <a:prstDash val="solid"/>
              <a:miter/>
            </a:ln>
          </p:spPr>
          <p:txBody>
            <a:bodyPr rtlCol="0" anchor="ctr"/>
            <a:lstStyle/>
            <a:p>
              <a:endParaRPr lang="en-US"/>
            </a:p>
          </p:txBody>
        </p:sp>
        <p:sp>
          <p:nvSpPr>
            <p:cNvPr id="571" name="Freeform 570">
              <a:extLst>
                <a:ext uri="{FF2B5EF4-FFF2-40B4-BE49-F238E27FC236}">
                  <a16:creationId xmlns:a16="http://schemas.microsoft.com/office/drawing/2014/main" id="{E896C3BD-0EEC-B249-9A53-3BAADF345C50}"/>
                </a:ext>
              </a:extLst>
            </p:cNvPr>
            <p:cNvSpPr/>
            <p:nvPr/>
          </p:nvSpPr>
          <p:spPr>
            <a:xfrm>
              <a:off x="4480655" y="3449774"/>
              <a:ext cx="181546" cy="178361"/>
            </a:xfrm>
            <a:custGeom>
              <a:avLst/>
              <a:gdLst>
                <a:gd name="connsiteX0" fmla="*/ 90773 w 181546"/>
                <a:gd name="connsiteY0" fmla="*/ 0 h 178361"/>
                <a:gd name="connsiteX1" fmla="*/ 0 w 181546"/>
                <a:gd name="connsiteY1" fmla="*/ 89181 h 178361"/>
                <a:gd name="connsiteX2" fmla="*/ 90773 w 181546"/>
                <a:gd name="connsiteY2" fmla="*/ 178361 h 178361"/>
                <a:gd name="connsiteX3" fmla="*/ 181547 w 181546"/>
                <a:gd name="connsiteY3" fmla="*/ 89181 h 178361"/>
                <a:gd name="connsiteX4" fmla="*/ 90773 w 181546"/>
                <a:gd name="connsiteY4" fmla="*/ 0 h 178361"/>
                <a:gd name="connsiteX5" fmla="*/ 90773 w 181546"/>
                <a:gd name="connsiteY5" fmla="*/ 151879 h 178361"/>
                <a:gd name="connsiteX6" fmla="*/ 26861 w 181546"/>
                <a:gd name="connsiteY6" fmla="*/ 89274 h 178361"/>
                <a:gd name="connsiteX7" fmla="*/ 90583 w 181546"/>
                <a:gd name="connsiteY7" fmla="*/ 26483 h 178361"/>
                <a:gd name="connsiteX8" fmla="*/ 154495 w 181546"/>
                <a:gd name="connsiteY8" fmla="*/ 89087 h 178361"/>
                <a:gd name="connsiteX9" fmla="*/ 154496 w 181546"/>
                <a:gd name="connsiteY9" fmla="*/ 89181 h 178361"/>
                <a:gd name="connsiteX10" fmla="*/ 90965 w 181546"/>
                <a:gd name="connsiteY10" fmla="*/ 152346 h 178361"/>
                <a:gd name="connsiteX11" fmla="*/ 90773 w 181546"/>
                <a:gd name="connsiteY11" fmla="*/ 152347 h 1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1546" h="178361">
                  <a:moveTo>
                    <a:pt x="90773" y="0"/>
                  </a:moveTo>
                  <a:cubicBezTo>
                    <a:pt x="40641" y="0"/>
                    <a:pt x="0" y="39928"/>
                    <a:pt x="0" y="89181"/>
                  </a:cubicBezTo>
                  <a:cubicBezTo>
                    <a:pt x="0" y="138434"/>
                    <a:pt x="40641" y="178361"/>
                    <a:pt x="90773" y="178361"/>
                  </a:cubicBezTo>
                  <a:cubicBezTo>
                    <a:pt x="140906" y="178361"/>
                    <a:pt x="181547" y="138434"/>
                    <a:pt x="181547" y="89181"/>
                  </a:cubicBezTo>
                  <a:cubicBezTo>
                    <a:pt x="181494" y="39949"/>
                    <a:pt x="140884" y="52"/>
                    <a:pt x="90773" y="0"/>
                  </a:cubicBezTo>
                  <a:close/>
                  <a:moveTo>
                    <a:pt x="90773" y="151879"/>
                  </a:moveTo>
                  <a:cubicBezTo>
                    <a:pt x="55528" y="151930"/>
                    <a:pt x="26913" y="123901"/>
                    <a:pt x="26861" y="89274"/>
                  </a:cubicBezTo>
                  <a:cubicBezTo>
                    <a:pt x="26808" y="54647"/>
                    <a:pt x="55337" y="26535"/>
                    <a:pt x="90583" y="26483"/>
                  </a:cubicBezTo>
                  <a:cubicBezTo>
                    <a:pt x="125828" y="26431"/>
                    <a:pt x="154443" y="54460"/>
                    <a:pt x="154495" y="89087"/>
                  </a:cubicBezTo>
                  <a:cubicBezTo>
                    <a:pt x="154495" y="89118"/>
                    <a:pt x="154496" y="89150"/>
                    <a:pt x="154496" y="89181"/>
                  </a:cubicBezTo>
                  <a:cubicBezTo>
                    <a:pt x="154706" y="123859"/>
                    <a:pt x="126263" y="152139"/>
                    <a:pt x="90965" y="152346"/>
                  </a:cubicBezTo>
                  <a:cubicBezTo>
                    <a:pt x="90901" y="152346"/>
                    <a:pt x="90837" y="152346"/>
                    <a:pt x="90773" y="152347"/>
                  </a:cubicBezTo>
                  <a:close/>
                </a:path>
              </a:pathLst>
            </a:custGeom>
            <a:grpFill/>
            <a:ln w="9525" cap="flat">
              <a:noFill/>
              <a:prstDash val="solid"/>
              <a:miter/>
            </a:ln>
          </p:spPr>
          <p:txBody>
            <a:bodyPr rtlCol="0" anchor="ctr"/>
            <a:lstStyle/>
            <a:p>
              <a:endParaRPr lang="en-US"/>
            </a:p>
          </p:txBody>
        </p:sp>
        <p:sp>
          <p:nvSpPr>
            <p:cNvPr id="573" name="Freeform 572">
              <a:extLst>
                <a:ext uri="{FF2B5EF4-FFF2-40B4-BE49-F238E27FC236}">
                  <a16:creationId xmlns:a16="http://schemas.microsoft.com/office/drawing/2014/main" id="{AFFD3689-4219-A142-BC88-67F0CCE89AD5}"/>
                </a:ext>
              </a:extLst>
            </p:cNvPr>
            <p:cNvSpPr/>
            <p:nvPr/>
          </p:nvSpPr>
          <p:spPr>
            <a:xfrm>
              <a:off x="4584382" y="3162300"/>
              <a:ext cx="176974" cy="214295"/>
            </a:xfrm>
            <a:custGeom>
              <a:avLst/>
              <a:gdLst>
                <a:gd name="connsiteX0" fmla="*/ 76867 w 176974"/>
                <a:gd name="connsiteY0" fmla="*/ 214296 h 214295"/>
                <a:gd name="connsiteX1" fmla="*/ 176975 w 176974"/>
                <a:gd name="connsiteY1" fmla="*/ 0 h 214295"/>
                <a:gd name="connsiteX2" fmla="*/ 49911 w 176974"/>
                <a:gd name="connsiteY2" fmla="*/ 0 h 214295"/>
                <a:gd name="connsiteX3" fmla="*/ 0 w 176974"/>
                <a:gd name="connsiteY3" fmla="*/ 107054 h 214295"/>
                <a:gd name="connsiteX4" fmla="*/ 44006 w 176974"/>
                <a:gd name="connsiteY4" fmla="*/ 201288 h 214295"/>
                <a:gd name="connsiteX5" fmla="*/ 76867 w 176974"/>
                <a:gd name="connsiteY5" fmla="*/ 214296 h 21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974" h="214295">
                  <a:moveTo>
                    <a:pt x="76867" y="214296"/>
                  </a:moveTo>
                  <a:lnTo>
                    <a:pt x="176975" y="0"/>
                  </a:lnTo>
                  <a:lnTo>
                    <a:pt x="49911" y="0"/>
                  </a:lnTo>
                  <a:lnTo>
                    <a:pt x="0" y="107054"/>
                  </a:lnTo>
                  <a:lnTo>
                    <a:pt x="44006" y="201288"/>
                  </a:lnTo>
                  <a:cubicBezTo>
                    <a:pt x="55334" y="204648"/>
                    <a:pt x="66332" y="209001"/>
                    <a:pt x="76867" y="214296"/>
                  </a:cubicBezTo>
                  <a:close/>
                </a:path>
              </a:pathLst>
            </a:custGeom>
            <a:grpFill/>
            <a:ln w="9525" cap="flat">
              <a:noFill/>
              <a:prstDash val="solid"/>
              <a:miter/>
            </a:ln>
          </p:spPr>
          <p:txBody>
            <a:bodyPr rtlCol="0" anchor="ctr"/>
            <a:lstStyle/>
            <a:p>
              <a:endParaRPr lang="en-US"/>
            </a:p>
          </p:txBody>
        </p:sp>
        <p:sp>
          <p:nvSpPr>
            <p:cNvPr id="574" name="Freeform 573">
              <a:extLst>
                <a:ext uri="{FF2B5EF4-FFF2-40B4-BE49-F238E27FC236}">
                  <a16:creationId xmlns:a16="http://schemas.microsoft.com/office/drawing/2014/main" id="{28101F56-7290-E844-ADF9-C80D6DCDD26C}"/>
                </a:ext>
              </a:extLst>
            </p:cNvPr>
            <p:cNvSpPr/>
            <p:nvPr/>
          </p:nvSpPr>
          <p:spPr>
            <a:xfrm>
              <a:off x="4381500" y="3162300"/>
              <a:ext cx="218503" cy="214295"/>
            </a:xfrm>
            <a:custGeom>
              <a:avLst/>
              <a:gdLst>
                <a:gd name="connsiteX0" fmla="*/ 189929 w 218503"/>
                <a:gd name="connsiteY0" fmla="*/ 193147 h 214295"/>
                <a:gd name="connsiteX1" fmla="*/ 218504 w 218503"/>
                <a:gd name="connsiteY1" fmla="*/ 195299 h 214295"/>
                <a:gd name="connsiteX2" fmla="*/ 127064 w 218503"/>
                <a:gd name="connsiteY2" fmla="*/ 0 h 214295"/>
                <a:gd name="connsiteX3" fmla="*/ 0 w 218503"/>
                <a:gd name="connsiteY3" fmla="*/ 0 h 214295"/>
                <a:gd name="connsiteX4" fmla="*/ 100013 w 218503"/>
                <a:gd name="connsiteY4" fmla="*/ 214296 h 214295"/>
                <a:gd name="connsiteX5" fmla="*/ 189929 w 218503"/>
                <a:gd name="connsiteY5" fmla="*/ 193147 h 21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503" h="214295">
                  <a:moveTo>
                    <a:pt x="189929" y="193147"/>
                  </a:moveTo>
                  <a:cubicBezTo>
                    <a:pt x="199494" y="193188"/>
                    <a:pt x="209044" y="193907"/>
                    <a:pt x="218504" y="195299"/>
                  </a:cubicBezTo>
                  <a:lnTo>
                    <a:pt x="127064" y="0"/>
                  </a:lnTo>
                  <a:lnTo>
                    <a:pt x="0" y="0"/>
                  </a:lnTo>
                  <a:lnTo>
                    <a:pt x="100013" y="214296"/>
                  </a:lnTo>
                  <a:cubicBezTo>
                    <a:pt x="127867" y="200378"/>
                    <a:pt x="158678" y="193131"/>
                    <a:pt x="189929" y="193147"/>
                  </a:cubicBezTo>
                  <a:close/>
                </a:path>
              </a:pathLst>
            </a:custGeom>
            <a:grpFill/>
            <a:ln w="9525" cap="flat">
              <a:noFill/>
              <a:prstDash val="solid"/>
              <a:miter/>
            </a:ln>
          </p:spPr>
          <p:txBody>
            <a:bodyPr rtlCol="0" anchor="ctr"/>
            <a:lstStyle/>
            <a:p>
              <a:endParaRPr lang="en-US"/>
            </a:p>
          </p:txBody>
        </p:sp>
      </p:grpSp>
      <p:grpSp>
        <p:nvGrpSpPr>
          <p:cNvPr id="575" name="Graphic 801">
            <a:extLst>
              <a:ext uri="{FF2B5EF4-FFF2-40B4-BE49-F238E27FC236}">
                <a16:creationId xmlns:a16="http://schemas.microsoft.com/office/drawing/2014/main" id="{D7223681-30E0-C943-BCFB-B0B02ECDF2E1}"/>
              </a:ext>
            </a:extLst>
          </p:cNvPr>
          <p:cNvGrpSpPr/>
          <p:nvPr userDrawn="1"/>
        </p:nvGrpSpPr>
        <p:grpSpPr>
          <a:xfrm>
            <a:off x="2313058" y="1846401"/>
            <a:ext cx="284366" cy="237093"/>
            <a:chOff x="4317999" y="3219531"/>
            <a:chExt cx="503771" cy="420024"/>
          </a:xfrm>
          <a:solidFill>
            <a:schemeClr val="accent1"/>
          </a:solidFill>
        </p:grpSpPr>
        <p:sp>
          <p:nvSpPr>
            <p:cNvPr id="576" name="Freeform 575">
              <a:extLst>
                <a:ext uri="{FF2B5EF4-FFF2-40B4-BE49-F238E27FC236}">
                  <a16:creationId xmlns:a16="http://schemas.microsoft.com/office/drawing/2014/main" id="{26D60DCA-7818-C14B-8046-9C80DF13082F}"/>
                </a:ext>
              </a:extLst>
            </p:cNvPr>
            <p:cNvSpPr/>
            <p:nvPr/>
          </p:nvSpPr>
          <p:spPr>
            <a:xfrm>
              <a:off x="4529760" y="3446695"/>
              <a:ext cx="291964" cy="192860"/>
            </a:xfrm>
            <a:custGeom>
              <a:avLst/>
              <a:gdLst>
                <a:gd name="connsiteX0" fmla="*/ 289184 w 291964"/>
                <a:gd name="connsiteY0" fmla="*/ 112784 h 192860"/>
                <a:gd name="connsiteX1" fmla="*/ 164536 w 291964"/>
                <a:gd name="connsiteY1" fmla="*/ 41444 h 192860"/>
                <a:gd name="connsiteX2" fmla="*/ 157856 w 291964"/>
                <a:gd name="connsiteY2" fmla="*/ 45263 h 192860"/>
                <a:gd name="connsiteX3" fmla="*/ 157856 w 291964"/>
                <a:gd name="connsiteY3" fmla="*/ 77301 h 192860"/>
                <a:gd name="connsiteX4" fmla="*/ 102541 w 291964"/>
                <a:gd name="connsiteY4" fmla="*/ 47777 h 192860"/>
                <a:gd name="connsiteX5" fmla="*/ 53904 w 291964"/>
                <a:gd name="connsiteY5" fmla="*/ 0 h 192860"/>
                <a:gd name="connsiteX6" fmla="*/ 0 w 291964"/>
                <a:gd name="connsiteY6" fmla="*/ 53459 h 192860"/>
                <a:gd name="connsiteX7" fmla="*/ 48260 w 291964"/>
                <a:gd name="connsiteY7" fmla="*/ 101236 h 192860"/>
                <a:gd name="connsiteX8" fmla="*/ 157480 w 291964"/>
                <a:gd name="connsiteY8" fmla="*/ 153391 h 192860"/>
                <a:gd name="connsiteX9" fmla="*/ 157480 w 291964"/>
                <a:gd name="connsiteY9" fmla="*/ 188129 h 192860"/>
                <a:gd name="connsiteX10" fmla="*/ 164159 w 291964"/>
                <a:gd name="connsiteY10" fmla="*/ 191948 h 192860"/>
                <a:gd name="connsiteX11" fmla="*/ 289090 w 291964"/>
                <a:gd name="connsiteY11" fmla="*/ 120421 h 192860"/>
                <a:gd name="connsiteX12" fmla="*/ 291790 w 291964"/>
                <a:gd name="connsiteY12" fmla="*/ 115429 h 192860"/>
                <a:gd name="connsiteX13" fmla="*/ 289184 w 291964"/>
                <a:gd name="connsiteY13" fmla="*/ 112784 h 19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1964" h="192860">
                  <a:moveTo>
                    <a:pt x="289184" y="112784"/>
                  </a:moveTo>
                  <a:lnTo>
                    <a:pt x="164536" y="41444"/>
                  </a:lnTo>
                  <a:cubicBezTo>
                    <a:pt x="160867" y="39302"/>
                    <a:pt x="157856" y="41444"/>
                    <a:pt x="157856" y="45263"/>
                  </a:cubicBezTo>
                  <a:lnTo>
                    <a:pt x="157856" y="77301"/>
                  </a:lnTo>
                  <a:cubicBezTo>
                    <a:pt x="136836" y="73198"/>
                    <a:pt x="117556" y="62908"/>
                    <a:pt x="102541" y="47777"/>
                  </a:cubicBezTo>
                  <a:lnTo>
                    <a:pt x="53904" y="0"/>
                  </a:lnTo>
                  <a:lnTo>
                    <a:pt x="0" y="53459"/>
                  </a:lnTo>
                  <a:lnTo>
                    <a:pt x="48260" y="101236"/>
                  </a:lnTo>
                  <a:cubicBezTo>
                    <a:pt x="77462" y="130625"/>
                    <a:pt x="116069" y="149060"/>
                    <a:pt x="157480" y="153391"/>
                  </a:cubicBezTo>
                  <a:lnTo>
                    <a:pt x="157480" y="188129"/>
                  </a:lnTo>
                  <a:cubicBezTo>
                    <a:pt x="157480" y="192320"/>
                    <a:pt x="160490" y="194090"/>
                    <a:pt x="164159" y="191948"/>
                  </a:cubicBezTo>
                  <a:lnTo>
                    <a:pt x="289090" y="120421"/>
                  </a:lnTo>
                  <a:cubicBezTo>
                    <a:pt x="291228" y="119781"/>
                    <a:pt x="292437" y="117546"/>
                    <a:pt x="291790" y="115429"/>
                  </a:cubicBezTo>
                  <a:cubicBezTo>
                    <a:pt x="291409" y="114179"/>
                    <a:pt x="290436" y="113193"/>
                    <a:pt x="289184" y="112784"/>
                  </a:cubicBezTo>
                  <a:close/>
                </a:path>
              </a:pathLst>
            </a:custGeom>
            <a:grpFill/>
            <a:ln w="9349" cap="flat">
              <a:noFill/>
              <a:prstDash val="solid"/>
              <a:miter/>
            </a:ln>
          </p:spPr>
          <p:txBody>
            <a:bodyPr rtlCol="0" anchor="ctr"/>
            <a:lstStyle/>
            <a:p>
              <a:endParaRPr lang="en-US"/>
            </a:p>
          </p:txBody>
        </p:sp>
        <p:sp>
          <p:nvSpPr>
            <p:cNvPr id="577" name="Freeform 576">
              <a:extLst>
                <a:ext uri="{FF2B5EF4-FFF2-40B4-BE49-F238E27FC236}">
                  <a16:creationId xmlns:a16="http://schemas.microsoft.com/office/drawing/2014/main" id="{7F9D8460-9E9C-FB4B-AF75-1D8B872A3190}"/>
                </a:ext>
              </a:extLst>
            </p:cNvPr>
            <p:cNvSpPr/>
            <p:nvPr/>
          </p:nvSpPr>
          <p:spPr>
            <a:xfrm>
              <a:off x="4318000" y="3252884"/>
              <a:ext cx="169333" cy="151621"/>
            </a:xfrm>
            <a:custGeom>
              <a:avLst/>
              <a:gdLst>
                <a:gd name="connsiteX0" fmla="*/ 115147 w 169333"/>
                <a:gd name="connsiteY0" fmla="*/ 151621 h 151621"/>
                <a:gd name="connsiteX1" fmla="*/ 169333 w 169333"/>
                <a:gd name="connsiteY1" fmla="*/ 98163 h 151621"/>
                <a:gd name="connsiteX2" fmla="*/ 120885 w 169333"/>
                <a:gd name="connsiteY2" fmla="*/ 50385 h 151621"/>
                <a:gd name="connsiteX3" fmla="*/ 1976 w 169333"/>
                <a:gd name="connsiteY3" fmla="*/ 0 h 151621"/>
                <a:gd name="connsiteX4" fmla="*/ 0 w 169333"/>
                <a:gd name="connsiteY4" fmla="*/ 75531 h 151621"/>
                <a:gd name="connsiteX5" fmla="*/ 66981 w 169333"/>
                <a:gd name="connsiteY5" fmla="*/ 103937 h 15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151621">
                  <a:moveTo>
                    <a:pt x="115147" y="151621"/>
                  </a:moveTo>
                  <a:lnTo>
                    <a:pt x="169333" y="98163"/>
                  </a:lnTo>
                  <a:lnTo>
                    <a:pt x="120885" y="50385"/>
                  </a:lnTo>
                  <a:cubicBezTo>
                    <a:pt x="89264" y="19083"/>
                    <a:pt x="46681" y="1039"/>
                    <a:pt x="1976" y="0"/>
                  </a:cubicBezTo>
                  <a:lnTo>
                    <a:pt x="0" y="75531"/>
                  </a:lnTo>
                  <a:cubicBezTo>
                    <a:pt x="25191" y="76099"/>
                    <a:pt x="49187" y="86275"/>
                    <a:pt x="66981" y="103937"/>
                  </a:cubicBezTo>
                  <a:close/>
                </a:path>
              </a:pathLst>
            </a:custGeom>
            <a:grpFill/>
            <a:ln w="9349" cap="flat">
              <a:noFill/>
              <a:prstDash val="solid"/>
              <a:miter/>
            </a:ln>
          </p:spPr>
          <p:txBody>
            <a:bodyPr rtlCol="0" anchor="ctr"/>
            <a:lstStyle/>
            <a:p>
              <a:endParaRPr lang="en-US"/>
            </a:p>
          </p:txBody>
        </p:sp>
        <p:sp>
          <p:nvSpPr>
            <p:cNvPr id="578" name="Freeform 577">
              <a:extLst>
                <a:ext uri="{FF2B5EF4-FFF2-40B4-BE49-F238E27FC236}">
                  <a16:creationId xmlns:a16="http://schemas.microsoft.com/office/drawing/2014/main" id="{CB2217F0-2AA9-D243-85F1-F7BA885A6441}"/>
                </a:ext>
              </a:extLst>
            </p:cNvPr>
            <p:cNvSpPr/>
            <p:nvPr/>
          </p:nvSpPr>
          <p:spPr>
            <a:xfrm>
              <a:off x="4317999" y="3219531"/>
              <a:ext cx="503771" cy="378412"/>
            </a:xfrm>
            <a:custGeom>
              <a:avLst/>
              <a:gdLst>
                <a:gd name="connsiteX0" fmla="*/ 274132 w 503771"/>
                <a:gd name="connsiteY0" fmla="*/ 176872 h 378412"/>
                <a:gd name="connsiteX1" fmla="*/ 274132 w 503771"/>
                <a:gd name="connsiteY1" fmla="*/ 176872 h 378412"/>
                <a:gd name="connsiteX2" fmla="*/ 308845 w 503771"/>
                <a:gd name="connsiteY2" fmla="*/ 142505 h 378412"/>
                <a:gd name="connsiteX3" fmla="*/ 369241 w 503771"/>
                <a:gd name="connsiteY3" fmla="*/ 114565 h 378412"/>
                <a:gd name="connsiteX4" fmla="*/ 369241 w 503771"/>
                <a:gd name="connsiteY4" fmla="*/ 147814 h 378412"/>
                <a:gd name="connsiteX5" fmla="*/ 375920 w 503771"/>
                <a:gd name="connsiteY5" fmla="*/ 151632 h 378412"/>
                <a:gd name="connsiteX6" fmla="*/ 500944 w 503771"/>
                <a:gd name="connsiteY6" fmla="*/ 79827 h 378412"/>
                <a:gd name="connsiteX7" fmla="*/ 503582 w 503771"/>
                <a:gd name="connsiteY7" fmla="*/ 74801 h 378412"/>
                <a:gd name="connsiteX8" fmla="*/ 500944 w 503771"/>
                <a:gd name="connsiteY8" fmla="*/ 72190 h 378412"/>
                <a:gd name="connsiteX9" fmla="*/ 376296 w 503771"/>
                <a:gd name="connsiteY9" fmla="*/ 850 h 378412"/>
                <a:gd name="connsiteX10" fmla="*/ 369617 w 503771"/>
                <a:gd name="connsiteY10" fmla="*/ 4668 h 378412"/>
                <a:gd name="connsiteX11" fmla="*/ 369617 w 503771"/>
                <a:gd name="connsiteY11" fmla="*/ 38848 h 378412"/>
                <a:gd name="connsiteX12" fmla="*/ 254941 w 503771"/>
                <a:gd name="connsiteY12" fmla="*/ 88861 h 378412"/>
                <a:gd name="connsiteX13" fmla="*/ 190500 w 503771"/>
                <a:gd name="connsiteY13" fmla="*/ 152657 h 378412"/>
                <a:gd name="connsiteX14" fmla="*/ 190500 w 503771"/>
                <a:gd name="connsiteY14" fmla="*/ 152657 h 378412"/>
                <a:gd name="connsiteX15" fmla="*/ 136407 w 503771"/>
                <a:gd name="connsiteY15" fmla="*/ 206022 h 378412"/>
                <a:gd name="connsiteX16" fmla="*/ 136407 w 503771"/>
                <a:gd name="connsiteY16" fmla="*/ 206022 h 378412"/>
                <a:gd name="connsiteX17" fmla="*/ 66981 w 503771"/>
                <a:gd name="connsiteY17" fmla="*/ 274941 h 378412"/>
                <a:gd name="connsiteX18" fmla="*/ 0 w 503771"/>
                <a:gd name="connsiteY18" fmla="*/ 302881 h 378412"/>
                <a:gd name="connsiteX19" fmla="*/ 1976 w 503771"/>
                <a:gd name="connsiteY19" fmla="*/ 378412 h 378412"/>
                <a:gd name="connsiteX20" fmla="*/ 120885 w 503771"/>
                <a:gd name="connsiteY20" fmla="*/ 327934 h 378412"/>
                <a:gd name="connsiteX21" fmla="*/ 170462 w 503771"/>
                <a:gd name="connsiteY21" fmla="*/ 279318 h 378412"/>
                <a:gd name="connsiteX22" fmla="*/ 170462 w 503771"/>
                <a:gd name="connsiteY22" fmla="*/ 279318 h 37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3771" h="378412">
                  <a:moveTo>
                    <a:pt x="274132" y="176872"/>
                  </a:moveTo>
                  <a:lnTo>
                    <a:pt x="274132" y="176872"/>
                  </a:lnTo>
                  <a:lnTo>
                    <a:pt x="308845" y="142505"/>
                  </a:lnTo>
                  <a:cubicBezTo>
                    <a:pt x="325043" y="126467"/>
                    <a:pt x="346422" y="116576"/>
                    <a:pt x="369241" y="114565"/>
                  </a:cubicBezTo>
                  <a:lnTo>
                    <a:pt x="369241" y="147814"/>
                  </a:lnTo>
                  <a:cubicBezTo>
                    <a:pt x="369241" y="152005"/>
                    <a:pt x="372251" y="153681"/>
                    <a:pt x="375920" y="151632"/>
                  </a:cubicBezTo>
                  <a:lnTo>
                    <a:pt x="500944" y="79827"/>
                  </a:lnTo>
                  <a:cubicBezTo>
                    <a:pt x="503075" y="79160"/>
                    <a:pt x="504256" y="76910"/>
                    <a:pt x="503582" y="74801"/>
                  </a:cubicBezTo>
                  <a:cubicBezTo>
                    <a:pt x="503185" y="73557"/>
                    <a:pt x="502201" y="72583"/>
                    <a:pt x="500944" y="72190"/>
                  </a:cubicBezTo>
                  <a:lnTo>
                    <a:pt x="376296" y="850"/>
                  </a:lnTo>
                  <a:cubicBezTo>
                    <a:pt x="372627" y="-1293"/>
                    <a:pt x="369617" y="850"/>
                    <a:pt x="369617" y="4668"/>
                  </a:cubicBezTo>
                  <a:lnTo>
                    <a:pt x="369617" y="38848"/>
                  </a:lnTo>
                  <a:cubicBezTo>
                    <a:pt x="326447" y="40853"/>
                    <a:pt x="285573" y="58679"/>
                    <a:pt x="254941" y="88861"/>
                  </a:cubicBezTo>
                  <a:lnTo>
                    <a:pt x="190500" y="152657"/>
                  </a:lnTo>
                  <a:lnTo>
                    <a:pt x="190500" y="152657"/>
                  </a:lnTo>
                  <a:lnTo>
                    <a:pt x="136407" y="206022"/>
                  </a:lnTo>
                  <a:lnTo>
                    <a:pt x="136407" y="206022"/>
                  </a:lnTo>
                  <a:lnTo>
                    <a:pt x="66981" y="274941"/>
                  </a:lnTo>
                  <a:cubicBezTo>
                    <a:pt x="49090" y="292400"/>
                    <a:pt x="25117" y="302400"/>
                    <a:pt x="0" y="302881"/>
                  </a:cubicBezTo>
                  <a:lnTo>
                    <a:pt x="1976" y="378412"/>
                  </a:lnTo>
                  <a:cubicBezTo>
                    <a:pt x="46694" y="377348"/>
                    <a:pt x="89279" y="359270"/>
                    <a:pt x="120885" y="327934"/>
                  </a:cubicBezTo>
                  <a:lnTo>
                    <a:pt x="170462" y="279318"/>
                  </a:lnTo>
                  <a:lnTo>
                    <a:pt x="170462" y="279318"/>
                  </a:lnTo>
                  <a:close/>
                </a:path>
              </a:pathLst>
            </a:custGeom>
            <a:grpFill/>
            <a:ln w="9349" cap="flat">
              <a:noFill/>
              <a:prstDash val="solid"/>
              <a:miter/>
            </a:ln>
          </p:spPr>
          <p:txBody>
            <a:bodyPr rtlCol="0" anchor="ctr"/>
            <a:lstStyle/>
            <a:p>
              <a:endParaRPr lang="en-US"/>
            </a:p>
          </p:txBody>
        </p:sp>
      </p:grpSp>
      <p:grpSp>
        <p:nvGrpSpPr>
          <p:cNvPr id="579" name="Graphic 812">
            <a:extLst>
              <a:ext uri="{FF2B5EF4-FFF2-40B4-BE49-F238E27FC236}">
                <a16:creationId xmlns:a16="http://schemas.microsoft.com/office/drawing/2014/main" id="{2E6E9A81-BA99-294F-A936-8BB6C63BA8E7}"/>
              </a:ext>
            </a:extLst>
          </p:cNvPr>
          <p:cNvGrpSpPr/>
          <p:nvPr userDrawn="1"/>
        </p:nvGrpSpPr>
        <p:grpSpPr>
          <a:xfrm>
            <a:off x="2297777" y="2980306"/>
            <a:ext cx="338095" cy="258381"/>
            <a:chOff x="4273558" y="3200423"/>
            <a:chExt cx="598958" cy="457739"/>
          </a:xfrm>
          <a:solidFill>
            <a:schemeClr val="accent1"/>
          </a:solidFill>
        </p:grpSpPr>
        <p:sp>
          <p:nvSpPr>
            <p:cNvPr id="580" name="Freeform 579">
              <a:extLst>
                <a:ext uri="{FF2B5EF4-FFF2-40B4-BE49-F238E27FC236}">
                  <a16:creationId xmlns:a16="http://schemas.microsoft.com/office/drawing/2014/main" id="{51EF89E9-52C4-C34C-A8A6-246908311475}"/>
                </a:ext>
              </a:extLst>
            </p:cNvPr>
            <p:cNvSpPr/>
            <p:nvPr/>
          </p:nvSpPr>
          <p:spPr>
            <a:xfrm>
              <a:off x="4421567" y="3200423"/>
              <a:ext cx="305098" cy="292559"/>
            </a:xfrm>
            <a:custGeom>
              <a:avLst/>
              <a:gdLst>
                <a:gd name="connsiteX0" fmla="*/ 224903 w 305098"/>
                <a:gd name="connsiteY0" fmla="*/ 284964 h 292559"/>
                <a:gd name="connsiteX1" fmla="*/ 247453 w 305098"/>
                <a:gd name="connsiteY1" fmla="*/ 268486 h 292559"/>
                <a:gd name="connsiteX2" fmla="*/ 243852 w 305098"/>
                <a:gd name="connsiteY2" fmla="*/ 257151 h 292559"/>
                <a:gd name="connsiteX3" fmla="*/ 219787 w 305098"/>
                <a:gd name="connsiteY3" fmla="*/ 182951 h 292559"/>
                <a:gd name="connsiteX4" fmla="*/ 272466 w 305098"/>
                <a:gd name="connsiteY4" fmla="*/ 144851 h 292559"/>
                <a:gd name="connsiteX5" fmla="*/ 292173 w 305098"/>
                <a:gd name="connsiteY5" fmla="*/ 130469 h 292559"/>
                <a:gd name="connsiteX6" fmla="*/ 283551 w 305098"/>
                <a:gd name="connsiteY6" fmla="*/ 103703 h 292559"/>
                <a:gd name="connsiteX7" fmla="*/ 194111 w 305098"/>
                <a:gd name="connsiteY7" fmla="*/ 103703 h 292559"/>
                <a:gd name="connsiteX8" fmla="*/ 180183 w 305098"/>
                <a:gd name="connsiteY8" fmla="*/ 60269 h 292559"/>
                <a:gd name="connsiteX9" fmla="*/ 180183 w 305098"/>
                <a:gd name="connsiteY9" fmla="*/ 60269 h 292559"/>
                <a:gd name="connsiteX10" fmla="*/ 174119 w 305098"/>
                <a:gd name="connsiteY10" fmla="*/ 42172 h 292559"/>
                <a:gd name="connsiteX11" fmla="*/ 169951 w 305098"/>
                <a:gd name="connsiteY11" fmla="*/ 29123 h 292559"/>
                <a:gd name="connsiteX12" fmla="*/ 169951 w 305098"/>
                <a:gd name="connsiteY12" fmla="*/ 29123 h 292559"/>
                <a:gd name="connsiteX13" fmla="*/ 166255 w 305098"/>
                <a:gd name="connsiteY13" fmla="*/ 17788 h 292559"/>
                <a:gd name="connsiteX14" fmla="*/ 138305 w 305098"/>
                <a:gd name="connsiteY14" fmla="*/ 17788 h 292559"/>
                <a:gd name="connsiteX15" fmla="*/ 134705 w 305098"/>
                <a:gd name="connsiteY15" fmla="*/ 29123 h 292559"/>
                <a:gd name="connsiteX16" fmla="*/ 128925 w 305098"/>
                <a:gd name="connsiteY16" fmla="*/ 47601 h 292559"/>
                <a:gd name="connsiteX17" fmla="*/ 124851 w 305098"/>
                <a:gd name="connsiteY17" fmla="*/ 60079 h 292559"/>
                <a:gd name="connsiteX18" fmla="*/ 124851 w 305098"/>
                <a:gd name="connsiteY18" fmla="*/ 60079 h 292559"/>
                <a:gd name="connsiteX19" fmla="*/ 110829 w 305098"/>
                <a:gd name="connsiteY19" fmla="*/ 103227 h 292559"/>
                <a:gd name="connsiteX20" fmla="*/ 21389 w 305098"/>
                <a:gd name="connsiteY20" fmla="*/ 103227 h 292559"/>
                <a:gd name="connsiteX21" fmla="*/ 12767 w 305098"/>
                <a:gd name="connsiteY21" fmla="*/ 129992 h 292559"/>
                <a:gd name="connsiteX22" fmla="*/ 31716 w 305098"/>
                <a:gd name="connsiteY22" fmla="*/ 143613 h 292559"/>
                <a:gd name="connsiteX23" fmla="*/ 85437 w 305098"/>
                <a:gd name="connsiteY23" fmla="*/ 182856 h 292559"/>
                <a:gd name="connsiteX24" fmla="*/ 85437 w 305098"/>
                <a:gd name="connsiteY24" fmla="*/ 182856 h 292559"/>
                <a:gd name="connsiteX25" fmla="*/ 71509 w 305098"/>
                <a:gd name="connsiteY25" fmla="*/ 225909 h 292559"/>
                <a:gd name="connsiteX26" fmla="*/ 71509 w 305098"/>
                <a:gd name="connsiteY26" fmla="*/ 225909 h 292559"/>
                <a:gd name="connsiteX27" fmla="*/ 57866 w 305098"/>
                <a:gd name="connsiteY27" fmla="*/ 268200 h 292559"/>
                <a:gd name="connsiteX28" fmla="*/ 80510 w 305098"/>
                <a:gd name="connsiteY28" fmla="*/ 284678 h 292559"/>
                <a:gd name="connsiteX29" fmla="*/ 105334 w 305098"/>
                <a:gd name="connsiteY29" fmla="*/ 266676 h 292559"/>
                <a:gd name="connsiteX30" fmla="*/ 152707 w 305098"/>
                <a:gd name="connsiteY30" fmla="*/ 232291 h 292559"/>
                <a:gd name="connsiteX31" fmla="*/ 152707 w 305098"/>
                <a:gd name="connsiteY31" fmla="*/ 232291 h 292559"/>
                <a:gd name="connsiteX32" fmla="*/ 215429 w 305098"/>
                <a:gd name="connsiteY32" fmla="*/ 278106 h 29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5098" h="292559">
                  <a:moveTo>
                    <a:pt x="224903" y="284964"/>
                  </a:moveTo>
                  <a:cubicBezTo>
                    <a:pt x="244989" y="299728"/>
                    <a:pt x="255127" y="292298"/>
                    <a:pt x="247453" y="268486"/>
                  </a:cubicBezTo>
                  <a:lnTo>
                    <a:pt x="243852" y="257151"/>
                  </a:lnTo>
                  <a:lnTo>
                    <a:pt x="219787" y="182951"/>
                  </a:lnTo>
                  <a:lnTo>
                    <a:pt x="272466" y="144851"/>
                  </a:lnTo>
                  <a:lnTo>
                    <a:pt x="292173" y="130469"/>
                  </a:lnTo>
                  <a:cubicBezTo>
                    <a:pt x="312354" y="115800"/>
                    <a:pt x="308469" y="103703"/>
                    <a:pt x="283551" y="103703"/>
                  </a:cubicBezTo>
                  <a:lnTo>
                    <a:pt x="194111" y="103703"/>
                  </a:lnTo>
                  <a:lnTo>
                    <a:pt x="180183" y="60269"/>
                  </a:lnTo>
                  <a:lnTo>
                    <a:pt x="180183" y="60269"/>
                  </a:lnTo>
                  <a:lnTo>
                    <a:pt x="174119" y="42172"/>
                  </a:lnTo>
                  <a:lnTo>
                    <a:pt x="169951" y="29123"/>
                  </a:lnTo>
                  <a:lnTo>
                    <a:pt x="169951" y="29123"/>
                  </a:lnTo>
                  <a:lnTo>
                    <a:pt x="166255" y="17788"/>
                  </a:lnTo>
                  <a:cubicBezTo>
                    <a:pt x="158581" y="-5929"/>
                    <a:pt x="145980" y="-5929"/>
                    <a:pt x="138305" y="17788"/>
                  </a:cubicBezTo>
                  <a:lnTo>
                    <a:pt x="134705" y="29123"/>
                  </a:lnTo>
                  <a:lnTo>
                    <a:pt x="128925" y="47601"/>
                  </a:lnTo>
                  <a:lnTo>
                    <a:pt x="124851" y="60079"/>
                  </a:lnTo>
                  <a:lnTo>
                    <a:pt x="124851" y="60079"/>
                  </a:lnTo>
                  <a:lnTo>
                    <a:pt x="110829" y="103227"/>
                  </a:lnTo>
                  <a:lnTo>
                    <a:pt x="21389" y="103227"/>
                  </a:lnTo>
                  <a:cubicBezTo>
                    <a:pt x="-3529" y="103227"/>
                    <a:pt x="-7035" y="115324"/>
                    <a:pt x="12767" y="129992"/>
                  </a:cubicBezTo>
                  <a:lnTo>
                    <a:pt x="31716" y="143613"/>
                  </a:lnTo>
                  <a:lnTo>
                    <a:pt x="85437" y="182856"/>
                  </a:lnTo>
                  <a:lnTo>
                    <a:pt x="85437" y="182856"/>
                  </a:lnTo>
                  <a:lnTo>
                    <a:pt x="71509" y="225909"/>
                  </a:lnTo>
                  <a:lnTo>
                    <a:pt x="71509" y="225909"/>
                  </a:lnTo>
                  <a:lnTo>
                    <a:pt x="57866" y="268200"/>
                  </a:lnTo>
                  <a:cubicBezTo>
                    <a:pt x="50192" y="292013"/>
                    <a:pt x="60329" y="299442"/>
                    <a:pt x="80510" y="284678"/>
                  </a:cubicBezTo>
                  <a:lnTo>
                    <a:pt x="105334" y="266676"/>
                  </a:lnTo>
                  <a:lnTo>
                    <a:pt x="152707" y="232291"/>
                  </a:lnTo>
                  <a:lnTo>
                    <a:pt x="152707" y="232291"/>
                  </a:lnTo>
                  <a:lnTo>
                    <a:pt x="215429" y="278106"/>
                  </a:lnTo>
                  <a:close/>
                </a:path>
              </a:pathLst>
            </a:custGeom>
            <a:grpFill/>
            <a:ln w="9374" cap="flat">
              <a:noFill/>
              <a:prstDash val="solid"/>
              <a:miter/>
            </a:ln>
          </p:spPr>
          <p:txBody>
            <a:bodyPr rtlCol="0" anchor="ctr"/>
            <a:lstStyle/>
            <a:p>
              <a:endParaRPr lang="en-US"/>
            </a:p>
          </p:txBody>
        </p:sp>
        <p:sp>
          <p:nvSpPr>
            <p:cNvPr id="581" name="Freeform 580">
              <a:extLst>
                <a:ext uri="{FF2B5EF4-FFF2-40B4-BE49-F238E27FC236}">
                  <a16:creationId xmlns:a16="http://schemas.microsoft.com/office/drawing/2014/main" id="{0DB27B52-457E-524A-9E7C-DBD5AD101E37}"/>
                </a:ext>
              </a:extLst>
            </p:cNvPr>
            <p:cNvSpPr/>
            <p:nvPr/>
          </p:nvSpPr>
          <p:spPr>
            <a:xfrm>
              <a:off x="4273558" y="3342060"/>
              <a:ext cx="196667" cy="188691"/>
            </a:xfrm>
            <a:custGeom>
              <a:avLst/>
              <a:gdLst>
                <a:gd name="connsiteX0" fmla="*/ 144952 w 196667"/>
                <a:gd name="connsiteY0" fmla="*/ 183809 h 188691"/>
                <a:gd name="connsiteX1" fmla="*/ 159543 w 196667"/>
                <a:gd name="connsiteY1" fmla="*/ 173141 h 188691"/>
                <a:gd name="connsiteX2" fmla="*/ 157175 w 196667"/>
                <a:gd name="connsiteY2" fmla="*/ 165806 h 188691"/>
                <a:gd name="connsiteX3" fmla="*/ 141731 w 196667"/>
                <a:gd name="connsiteY3" fmla="*/ 118181 h 188691"/>
                <a:gd name="connsiteX4" fmla="*/ 175650 w 196667"/>
                <a:gd name="connsiteY4" fmla="*/ 93321 h 188691"/>
                <a:gd name="connsiteX5" fmla="*/ 188346 w 196667"/>
                <a:gd name="connsiteY5" fmla="*/ 83796 h 188691"/>
                <a:gd name="connsiteX6" fmla="*/ 182756 w 196667"/>
                <a:gd name="connsiteY6" fmla="*/ 66556 h 188691"/>
                <a:gd name="connsiteX7" fmla="*/ 125151 w 196667"/>
                <a:gd name="connsiteY7" fmla="*/ 66556 h 188691"/>
                <a:gd name="connsiteX8" fmla="*/ 115676 w 196667"/>
                <a:gd name="connsiteY8" fmla="*/ 38838 h 188691"/>
                <a:gd name="connsiteX9" fmla="*/ 115676 w 196667"/>
                <a:gd name="connsiteY9" fmla="*/ 38838 h 188691"/>
                <a:gd name="connsiteX10" fmla="*/ 111981 w 196667"/>
                <a:gd name="connsiteY10" fmla="*/ 27218 h 188691"/>
                <a:gd name="connsiteX11" fmla="*/ 109233 w 196667"/>
                <a:gd name="connsiteY11" fmla="*/ 18836 h 188691"/>
                <a:gd name="connsiteX12" fmla="*/ 109233 w 196667"/>
                <a:gd name="connsiteY12" fmla="*/ 18836 h 188691"/>
                <a:gd name="connsiteX13" fmla="*/ 106865 w 196667"/>
                <a:gd name="connsiteY13" fmla="*/ 11501 h 188691"/>
                <a:gd name="connsiteX14" fmla="*/ 88863 w 196667"/>
                <a:gd name="connsiteY14" fmla="*/ 11501 h 188691"/>
                <a:gd name="connsiteX15" fmla="*/ 86494 w 196667"/>
                <a:gd name="connsiteY15" fmla="*/ 18836 h 188691"/>
                <a:gd name="connsiteX16" fmla="*/ 82704 w 196667"/>
                <a:gd name="connsiteY16" fmla="*/ 30551 h 188691"/>
                <a:gd name="connsiteX17" fmla="*/ 80525 w 196667"/>
                <a:gd name="connsiteY17" fmla="*/ 39314 h 188691"/>
                <a:gd name="connsiteX18" fmla="*/ 80525 w 196667"/>
                <a:gd name="connsiteY18" fmla="*/ 39314 h 188691"/>
                <a:gd name="connsiteX19" fmla="*/ 71051 w 196667"/>
                <a:gd name="connsiteY19" fmla="*/ 67127 h 188691"/>
                <a:gd name="connsiteX20" fmla="*/ 13824 w 196667"/>
                <a:gd name="connsiteY20" fmla="*/ 67127 h 188691"/>
                <a:gd name="connsiteX21" fmla="*/ 8329 w 196667"/>
                <a:gd name="connsiteY21" fmla="*/ 84368 h 188691"/>
                <a:gd name="connsiteX22" fmla="*/ 20361 w 196667"/>
                <a:gd name="connsiteY22" fmla="*/ 93131 h 188691"/>
                <a:gd name="connsiteX23" fmla="*/ 54944 w 196667"/>
                <a:gd name="connsiteY23" fmla="*/ 117991 h 188691"/>
                <a:gd name="connsiteX24" fmla="*/ 54944 w 196667"/>
                <a:gd name="connsiteY24" fmla="*/ 117991 h 188691"/>
                <a:gd name="connsiteX25" fmla="*/ 45469 w 196667"/>
                <a:gd name="connsiteY25" fmla="*/ 145709 h 188691"/>
                <a:gd name="connsiteX26" fmla="*/ 45469 w 196667"/>
                <a:gd name="connsiteY26" fmla="*/ 145709 h 188691"/>
                <a:gd name="connsiteX27" fmla="*/ 36658 w 196667"/>
                <a:gd name="connsiteY27" fmla="*/ 172950 h 188691"/>
                <a:gd name="connsiteX28" fmla="*/ 51249 w 196667"/>
                <a:gd name="connsiteY28" fmla="*/ 183618 h 188691"/>
                <a:gd name="connsiteX29" fmla="*/ 67450 w 196667"/>
                <a:gd name="connsiteY29" fmla="*/ 171712 h 188691"/>
                <a:gd name="connsiteX30" fmla="*/ 97864 w 196667"/>
                <a:gd name="connsiteY30" fmla="*/ 149519 h 188691"/>
                <a:gd name="connsiteX31" fmla="*/ 97864 w 196667"/>
                <a:gd name="connsiteY31" fmla="*/ 149519 h 188691"/>
                <a:gd name="connsiteX32" fmla="*/ 138320 w 196667"/>
                <a:gd name="connsiteY32" fmla="*/ 179141 h 18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6667" h="188691">
                  <a:moveTo>
                    <a:pt x="144952" y="183809"/>
                  </a:moveTo>
                  <a:cubicBezTo>
                    <a:pt x="157933" y="193334"/>
                    <a:pt x="164470" y="188476"/>
                    <a:pt x="159543" y="173141"/>
                  </a:cubicBezTo>
                  <a:lnTo>
                    <a:pt x="157175" y="165806"/>
                  </a:lnTo>
                  <a:lnTo>
                    <a:pt x="141731" y="118181"/>
                  </a:lnTo>
                  <a:lnTo>
                    <a:pt x="175650" y="93321"/>
                  </a:lnTo>
                  <a:lnTo>
                    <a:pt x="188346" y="83796"/>
                  </a:lnTo>
                  <a:cubicBezTo>
                    <a:pt x="201326" y="74271"/>
                    <a:pt x="198863" y="66556"/>
                    <a:pt x="182756" y="66556"/>
                  </a:cubicBezTo>
                  <a:lnTo>
                    <a:pt x="125151" y="66556"/>
                  </a:lnTo>
                  <a:lnTo>
                    <a:pt x="115676" y="38838"/>
                  </a:lnTo>
                  <a:lnTo>
                    <a:pt x="115676" y="38838"/>
                  </a:lnTo>
                  <a:lnTo>
                    <a:pt x="111981" y="27218"/>
                  </a:lnTo>
                  <a:lnTo>
                    <a:pt x="109233" y="18836"/>
                  </a:lnTo>
                  <a:lnTo>
                    <a:pt x="109233" y="18836"/>
                  </a:lnTo>
                  <a:lnTo>
                    <a:pt x="106865" y="11501"/>
                  </a:lnTo>
                  <a:cubicBezTo>
                    <a:pt x="101938" y="-3834"/>
                    <a:pt x="93790" y="-3834"/>
                    <a:pt x="88863" y="11501"/>
                  </a:cubicBezTo>
                  <a:lnTo>
                    <a:pt x="86494" y="18836"/>
                  </a:lnTo>
                  <a:lnTo>
                    <a:pt x="82704" y="30551"/>
                  </a:lnTo>
                  <a:lnTo>
                    <a:pt x="80525" y="39314"/>
                  </a:lnTo>
                  <a:lnTo>
                    <a:pt x="80525" y="39314"/>
                  </a:lnTo>
                  <a:lnTo>
                    <a:pt x="71051" y="67127"/>
                  </a:lnTo>
                  <a:lnTo>
                    <a:pt x="13824" y="67127"/>
                  </a:lnTo>
                  <a:cubicBezTo>
                    <a:pt x="-2188" y="67127"/>
                    <a:pt x="-4652" y="74843"/>
                    <a:pt x="8329" y="84368"/>
                  </a:cubicBezTo>
                  <a:lnTo>
                    <a:pt x="20361" y="93131"/>
                  </a:lnTo>
                  <a:lnTo>
                    <a:pt x="54944" y="117991"/>
                  </a:lnTo>
                  <a:lnTo>
                    <a:pt x="54944" y="117991"/>
                  </a:lnTo>
                  <a:lnTo>
                    <a:pt x="45469" y="145709"/>
                  </a:lnTo>
                  <a:lnTo>
                    <a:pt x="45469" y="145709"/>
                  </a:lnTo>
                  <a:lnTo>
                    <a:pt x="36658" y="172950"/>
                  </a:lnTo>
                  <a:cubicBezTo>
                    <a:pt x="31731" y="188285"/>
                    <a:pt x="38268" y="193048"/>
                    <a:pt x="51249" y="183618"/>
                  </a:cubicBezTo>
                  <a:lnTo>
                    <a:pt x="67450" y="171712"/>
                  </a:lnTo>
                  <a:lnTo>
                    <a:pt x="97864" y="149519"/>
                  </a:lnTo>
                  <a:lnTo>
                    <a:pt x="97864" y="149519"/>
                  </a:lnTo>
                  <a:lnTo>
                    <a:pt x="138320" y="179141"/>
                  </a:lnTo>
                  <a:close/>
                </a:path>
              </a:pathLst>
            </a:custGeom>
            <a:grpFill/>
            <a:ln w="9374" cap="flat">
              <a:noFill/>
              <a:prstDash val="solid"/>
              <a:miter/>
            </a:ln>
          </p:spPr>
          <p:txBody>
            <a:bodyPr rtlCol="0" anchor="ctr"/>
            <a:lstStyle/>
            <a:p>
              <a:endParaRPr lang="en-US"/>
            </a:p>
          </p:txBody>
        </p:sp>
        <p:sp>
          <p:nvSpPr>
            <p:cNvPr id="582" name="Freeform 581">
              <a:extLst>
                <a:ext uri="{FF2B5EF4-FFF2-40B4-BE49-F238E27FC236}">
                  <a16:creationId xmlns:a16="http://schemas.microsoft.com/office/drawing/2014/main" id="{FEC3F37C-9ECE-F047-A56A-1021418C00E1}"/>
                </a:ext>
              </a:extLst>
            </p:cNvPr>
            <p:cNvSpPr/>
            <p:nvPr/>
          </p:nvSpPr>
          <p:spPr>
            <a:xfrm>
              <a:off x="4407011" y="3510391"/>
              <a:ext cx="153827" cy="147771"/>
            </a:xfrm>
            <a:custGeom>
              <a:avLst/>
              <a:gdLst>
                <a:gd name="connsiteX0" fmla="*/ 143008 w 153827"/>
                <a:gd name="connsiteY0" fmla="*/ 52530 h 147771"/>
                <a:gd name="connsiteX1" fmla="*/ 97909 w 153827"/>
                <a:gd name="connsiteY1" fmla="*/ 52530 h 147771"/>
                <a:gd name="connsiteX2" fmla="*/ 90897 w 153827"/>
                <a:gd name="connsiteY2" fmla="*/ 30813 h 147771"/>
                <a:gd name="connsiteX3" fmla="*/ 90897 w 153827"/>
                <a:gd name="connsiteY3" fmla="*/ 30813 h 147771"/>
                <a:gd name="connsiteX4" fmla="*/ 87960 w 153827"/>
                <a:gd name="connsiteY4" fmla="*/ 21288 h 147771"/>
                <a:gd name="connsiteX5" fmla="*/ 85781 w 153827"/>
                <a:gd name="connsiteY5" fmla="*/ 14716 h 147771"/>
                <a:gd name="connsiteX6" fmla="*/ 85781 w 153827"/>
                <a:gd name="connsiteY6" fmla="*/ 14716 h 147771"/>
                <a:gd name="connsiteX7" fmla="*/ 83981 w 153827"/>
                <a:gd name="connsiteY7" fmla="*/ 9001 h 147771"/>
                <a:gd name="connsiteX8" fmla="*/ 69864 w 153827"/>
                <a:gd name="connsiteY8" fmla="*/ 9001 h 147771"/>
                <a:gd name="connsiteX9" fmla="*/ 68064 w 153827"/>
                <a:gd name="connsiteY9" fmla="*/ 14716 h 147771"/>
                <a:gd name="connsiteX10" fmla="*/ 65032 w 153827"/>
                <a:gd name="connsiteY10" fmla="*/ 24241 h 147771"/>
                <a:gd name="connsiteX11" fmla="*/ 62947 w 153827"/>
                <a:gd name="connsiteY11" fmla="*/ 30623 h 147771"/>
                <a:gd name="connsiteX12" fmla="*/ 62947 w 153827"/>
                <a:gd name="connsiteY12" fmla="*/ 30623 h 147771"/>
                <a:gd name="connsiteX13" fmla="*/ 56031 w 153827"/>
                <a:gd name="connsiteY13" fmla="*/ 52530 h 147771"/>
                <a:gd name="connsiteX14" fmla="*/ 10837 w 153827"/>
                <a:gd name="connsiteY14" fmla="*/ 52530 h 147771"/>
                <a:gd name="connsiteX15" fmla="*/ 6479 w 153827"/>
                <a:gd name="connsiteY15" fmla="*/ 65961 h 147771"/>
                <a:gd name="connsiteX16" fmla="*/ 15953 w 153827"/>
                <a:gd name="connsiteY16" fmla="*/ 72819 h 147771"/>
                <a:gd name="connsiteX17" fmla="*/ 42956 w 153827"/>
                <a:gd name="connsiteY17" fmla="*/ 92631 h 147771"/>
                <a:gd name="connsiteX18" fmla="*/ 42956 w 153827"/>
                <a:gd name="connsiteY18" fmla="*/ 92631 h 147771"/>
                <a:gd name="connsiteX19" fmla="*/ 35945 w 153827"/>
                <a:gd name="connsiteY19" fmla="*/ 114348 h 147771"/>
                <a:gd name="connsiteX20" fmla="*/ 35945 w 153827"/>
                <a:gd name="connsiteY20" fmla="*/ 114348 h 147771"/>
                <a:gd name="connsiteX21" fmla="*/ 29028 w 153827"/>
                <a:gd name="connsiteY21" fmla="*/ 135588 h 147771"/>
                <a:gd name="connsiteX22" fmla="*/ 40493 w 153827"/>
                <a:gd name="connsiteY22" fmla="*/ 143970 h 147771"/>
                <a:gd name="connsiteX23" fmla="*/ 53094 w 153827"/>
                <a:gd name="connsiteY23" fmla="*/ 134445 h 147771"/>
                <a:gd name="connsiteX24" fmla="*/ 76875 w 153827"/>
                <a:gd name="connsiteY24" fmla="*/ 117110 h 147771"/>
                <a:gd name="connsiteX25" fmla="*/ 76875 w 153827"/>
                <a:gd name="connsiteY25" fmla="*/ 117110 h 147771"/>
                <a:gd name="connsiteX26" fmla="*/ 108425 w 153827"/>
                <a:gd name="connsiteY26" fmla="*/ 140256 h 147771"/>
                <a:gd name="connsiteX27" fmla="*/ 113258 w 153827"/>
                <a:gd name="connsiteY27" fmla="*/ 143780 h 147771"/>
                <a:gd name="connsiteX28" fmla="*/ 124722 w 153827"/>
                <a:gd name="connsiteY28" fmla="*/ 135398 h 147771"/>
                <a:gd name="connsiteX29" fmla="*/ 122827 w 153827"/>
                <a:gd name="connsiteY29" fmla="*/ 129683 h 147771"/>
                <a:gd name="connsiteX30" fmla="*/ 110794 w 153827"/>
                <a:gd name="connsiteY30" fmla="*/ 92345 h 147771"/>
                <a:gd name="connsiteX31" fmla="*/ 137323 w 153827"/>
                <a:gd name="connsiteY31" fmla="*/ 73295 h 147771"/>
                <a:gd name="connsiteX32" fmla="*/ 147271 w 153827"/>
                <a:gd name="connsiteY32" fmla="*/ 65961 h 147771"/>
                <a:gd name="connsiteX33" fmla="*/ 143008 w 153827"/>
                <a:gd name="connsiteY33" fmla="*/ 52530 h 147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3827" h="147771">
                  <a:moveTo>
                    <a:pt x="143008" y="52530"/>
                  </a:moveTo>
                  <a:lnTo>
                    <a:pt x="97909" y="52530"/>
                  </a:lnTo>
                  <a:lnTo>
                    <a:pt x="90897" y="30813"/>
                  </a:lnTo>
                  <a:lnTo>
                    <a:pt x="90897" y="30813"/>
                  </a:lnTo>
                  <a:lnTo>
                    <a:pt x="87960" y="21288"/>
                  </a:lnTo>
                  <a:lnTo>
                    <a:pt x="85781" y="14716"/>
                  </a:lnTo>
                  <a:lnTo>
                    <a:pt x="85781" y="14716"/>
                  </a:lnTo>
                  <a:lnTo>
                    <a:pt x="83981" y="9001"/>
                  </a:lnTo>
                  <a:cubicBezTo>
                    <a:pt x="80096" y="-3000"/>
                    <a:pt x="73748" y="-3000"/>
                    <a:pt x="69864" y="9001"/>
                  </a:cubicBezTo>
                  <a:lnTo>
                    <a:pt x="68064" y="14716"/>
                  </a:lnTo>
                  <a:lnTo>
                    <a:pt x="65032" y="24241"/>
                  </a:lnTo>
                  <a:lnTo>
                    <a:pt x="62947" y="30623"/>
                  </a:lnTo>
                  <a:lnTo>
                    <a:pt x="62947" y="30623"/>
                  </a:lnTo>
                  <a:lnTo>
                    <a:pt x="56031" y="52530"/>
                  </a:lnTo>
                  <a:lnTo>
                    <a:pt x="10837" y="52530"/>
                  </a:lnTo>
                  <a:cubicBezTo>
                    <a:pt x="-1669" y="52530"/>
                    <a:pt x="-3659" y="58531"/>
                    <a:pt x="6479" y="65961"/>
                  </a:cubicBezTo>
                  <a:lnTo>
                    <a:pt x="15953" y="72819"/>
                  </a:lnTo>
                  <a:lnTo>
                    <a:pt x="42956" y="92631"/>
                  </a:lnTo>
                  <a:lnTo>
                    <a:pt x="42956" y="92631"/>
                  </a:lnTo>
                  <a:lnTo>
                    <a:pt x="35945" y="114348"/>
                  </a:lnTo>
                  <a:lnTo>
                    <a:pt x="35945" y="114348"/>
                  </a:lnTo>
                  <a:lnTo>
                    <a:pt x="29028" y="135588"/>
                  </a:lnTo>
                  <a:cubicBezTo>
                    <a:pt x="25144" y="147590"/>
                    <a:pt x="30260" y="151400"/>
                    <a:pt x="40493" y="143970"/>
                  </a:cubicBezTo>
                  <a:lnTo>
                    <a:pt x="53094" y="134445"/>
                  </a:lnTo>
                  <a:lnTo>
                    <a:pt x="76875" y="117110"/>
                  </a:lnTo>
                  <a:lnTo>
                    <a:pt x="76875" y="117110"/>
                  </a:lnTo>
                  <a:lnTo>
                    <a:pt x="108425" y="140256"/>
                  </a:lnTo>
                  <a:lnTo>
                    <a:pt x="113258" y="143780"/>
                  </a:lnTo>
                  <a:cubicBezTo>
                    <a:pt x="123490" y="151209"/>
                    <a:pt x="128606" y="147399"/>
                    <a:pt x="124722" y="135398"/>
                  </a:cubicBezTo>
                  <a:lnTo>
                    <a:pt x="122827" y="129683"/>
                  </a:lnTo>
                  <a:lnTo>
                    <a:pt x="110794" y="92345"/>
                  </a:lnTo>
                  <a:lnTo>
                    <a:pt x="137323" y="73295"/>
                  </a:lnTo>
                  <a:lnTo>
                    <a:pt x="147271" y="65961"/>
                  </a:lnTo>
                  <a:cubicBezTo>
                    <a:pt x="157504" y="58531"/>
                    <a:pt x="155514" y="52530"/>
                    <a:pt x="143008" y="52530"/>
                  </a:cubicBezTo>
                  <a:close/>
                </a:path>
              </a:pathLst>
            </a:custGeom>
            <a:grpFill/>
            <a:ln w="9374" cap="flat">
              <a:noFill/>
              <a:prstDash val="solid"/>
              <a:miter/>
            </a:ln>
          </p:spPr>
          <p:txBody>
            <a:bodyPr rtlCol="0" anchor="ctr"/>
            <a:lstStyle/>
            <a:p>
              <a:endParaRPr lang="en-US"/>
            </a:p>
          </p:txBody>
        </p:sp>
        <p:sp>
          <p:nvSpPr>
            <p:cNvPr id="583" name="Freeform 582">
              <a:extLst>
                <a:ext uri="{FF2B5EF4-FFF2-40B4-BE49-F238E27FC236}">
                  <a16:creationId xmlns:a16="http://schemas.microsoft.com/office/drawing/2014/main" id="{0A40D65F-9277-5B4A-AACC-2F2FA8CAF529}"/>
                </a:ext>
              </a:extLst>
            </p:cNvPr>
            <p:cNvSpPr/>
            <p:nvPr/>
          </p:nvSpPr>
          <p:spPr>
            <a:xfrm>
              <a:off x="4587312" y="3510486"/>
              <a:ext cx="153827" cy="147676"/>
            </a:xfrm>
            <a:custGeom>
              <a:avLst/>
              <a:gdLst>
                <a:gd name="connsiteX0" fmla="*/ 143008 w 153827"/>
                <a:gd name="connsiteY0" fmla="*/ 52435 h 147676"/>
                <a:gd name="connsiteX1" fmla="*/ 97909 w 153827"/>
                <a:gd name="connsiteY1" fmla="*/ 52435 h 147676"/>
                <a:gd name="connsiteX2" fmla="*/ 90897 w 153827"/>
                <a:gd name="connsiteY2" fmla="*/ 30623 h 147676"/>
                <a:gd name="connsiteX3" fmla="*/ 90897 w 153827"/>
                <a:gd name="connsiteY3" fmla="*/ 30623 h 147676"/>
                <a:gd name="connsiteX4" fmla="*/ 88813 w 153827"/>
                <a:gd name="connsiteY4" fmla="*/ 24241 h 147676"/>
                <a:gd name="connsiteX5" fmla="*/ 85781 w 153827"/>
                <a:gd name="connsiteY5" fmla="*/ 14716 h 147676"/>
                <a:gd name="connsiteX6" fmla="*/ 83981 w 153827"/>
                <a:gd name="connsiteY6" fmla="*/ 9001 h 147676"/>
                <a:gd name="connsiteX7" fmla="*/ 69864 w 153827"/>
                <a:gd name="connsiteY7" fmla="*/ 9001 h 147676"/>
                <a:gd name="connsiteX8" fmla="*/ 68064 w 153827"/>
                <a:gd name="connsiteY8" fmla="*/ 14716 h 147676"/>
                <a:gd name="connsiteX9" fmla="*/ 68064 w 153827"/>
                <a:gd name="connsiteY9" fmla="*/ 14716 h 147676"/>
                <a:gd name="connsiteX10" fmla="*/ 65885 w 153827"/>
                <a:gd name="connsiteY10" fmla="*/ 21288 h 147676"/>
                <a:gd name="connsiteX11" fmla="*/ 62947 w 153827"/>
                <a:gd name="connsiteY11" fmla="*/ 30813 h 147676"/>
                <a:gd name="connsiteX12" fmla="*/ 62947 w 153827"/>
                <a:gd name="connsiteY12" fmla="*/ 30813 h 147676"/>
                <a:gd name="connsiteX13" fmla="*/ 55747 w 153827"/>
                <a:gd name="connsiteY13" fmla="*/ 52435 h 147676"/>
                <a:gd name="connsiteX14" fmla="*/ 10837 w 153827"/>
                <a:gd name="connsiteY14" fmla="*/ 52435 h 147676"/>
                <a:gd name="connsiteX15" fmla="*/ 6479 w 153827"/>
                <a:gd name="connsiteY15" fmla="*/ 65865 h 147676"/>
                <a:gd name="connsiteX16" fmla="*/ 16427 w 153827"/>
                <a:gd name="connsiteY16" fmla="*/ 73200 h 147676"/>
                <a:gd name="connsiteX17" fmla="*/ 42956 w 153827"/>
                <a:gd name="connsiteY17" fmla="*/ 92250 h 147676"/>
                <a:gd name="connsiteX18" fmla="*/ 30923 w 153827"/>
                <a:gd name="connsiteY18" fmla="*/ 129588 h 147676"/>
                <a:gd name="connsiteX19" fmla="*/ 29028 w 153827"/>
                <a:gd name="connsiteY19" fmla="*/ 135303 h 147676"/>
                <a:gd name="connsiteX20" fmla="*/ 40398 w 153827"/>
                <a:gd name="connsiteY20" fmla="*/ 143685 h 147676"/>
                <a:gd name="connsiteX21" fmla="*/ 45325 w 153827"/>
                <a:gd name="connsiteY21" fmla="*/ 140160 h 147676"/>
                <a:gd name="connsiteX22" fmla="*/ 76875 w 153827"/>
                <a:gd name="connsiteY22" fmla="*/ 117015 h 147676"/>
                <a:gd name="connsiteX23" fmla="*/ 76875 w 153827"/>
                <a:gd name="connsiteY23" fmla="*/ 117015 h 147676"/>
                <a:gd name="connsiteX24" fmla="*/ 100562 w 153827"/>
                <a:gd name="connsiteY24" fmla="*/ 134350 h 147676"/>
                <a:gd name="connsiteX25" fmla="*/ 113258 w 153827"/>
                <a:gd name="connsiteY25" fmla="*/ 143875 h 147676"/>
                <a:gd name="connsiteX26" fmla="*/ 124722 w 153827"/>
                <a:gd name="connsiteY26" fmla="*/ 135493 h 147676"/>
                <a:gd name="connsiteX27" fmla="*/ 117805 w 153827"/>
                <a:gd name="connsiteY27" fmla="*/ 114252 h 147676"/>
                <a:gd name="connsiteX28" fmla="*/ 117805 w 153827"/>
                <a:gd name="connsiteY28" fmla="*/ 114252 h 147676"/>
                <a:gd name="connsiteX29" fmla="*/ 110794 w 153827"/>
                <a:gd name="connsiteY29" fmla="*/ 92535 h 147676"/>
                <a:gd name="connsiteX30" fmla="*/ 110794 w 153827"/>
                <a:gd name="connsiteY30" fmla="*/ 92535 h 147676"/>
                <a:gd name="connsiteX31" fmla="*/ 137797 w 153827"/>
                <a:gd name="connsiteY31" fmla="*/ 72723 h 147676"/>
                <a:gd name="connsiteX32" fmla="*/ 147271 w 153827"/>
                <a:gd name="connsiteY32" fmla="*/ 65865 h 147676"/>
                <a:gd name="connsiteX33" fmla="*/ 143008 w 153827"/>
                <a:gd name="connsiteY33" fmla="*/ 52435 h 14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3827" h="147676">
                  <a:moveTo>
                    <a:pt x="143008" y="52435"/>
                  </a:moveTo>
                  <a:lnTo>
                    <a:pt x="97909" y="52435"/>
                  </a:lnTo>
                  <a:lnTo>
                    <a:pt x="90897" y="30623"/>
                  </a:lnTo>
                  <a:lnTo>
                    <a:pt x="90897" y="30623"/>
                  </a:lnTo>
                  <a:lnTo>
                    <a:pt x="88813" y="24241"/>
                  </a:lnTo>
                  <a:lnTo>
                    <a:pt x="85781" y="14716"/>
                  </a:lnTo>
                  <a:lnTo>
                    <a:pt x="83981" y="9001"/>
                  </a:lnTo>
                  <a:cubicBezTo>
                    <a:pt x="80096" y="-3000"/>
                    <a:pt x="73748" y="-3000"/>
                    <a:pt x="69864" y="9001"/>
                  </a:cubicBezTo>
                  <a:lnTo>
                    <a:pt x="68064" y="14716"/>
                  </a:lnTo>
                  <a:lnTo>
                    <a:pt x="68064" y="14716"/>
                  </a:lnTo>
                  <a:lnTo>
                    <a:pt x="65885" y="21288"/>
                  </a:lnTo>
                  <a:lnTo>
                    <a:pt x="62947" y="30813"/>
                  </a:lnTo>
                  <a:lnTo>
                    <a:pt x="62947" y="30813"/>
                  </a:lnTo>
                  <a:lnTo>
                    <a:pt x="55747" y="52435"/>
                  </a:lnTo>
                  <a:lnTo>
                    <a:pt x="10837" y="52435"/>
                  </a:lnTo>
                  <a:cubicBezTo>
                    <a:pt x="-1669" y="52435"/>
                    <a:pt x="-3659" y="58436"/>
                    <a:pt x="6479" y="65865"/>
                  </a:cubicBezTo>
                  <a:lnTo>
                    <a:pt x="16427" y="73200"/>
                  </a:lnTo>
                  <a:lnTo>
                    <a:pt x="42956" y="92250"/>
                  </a:lnTo>
                  <a:lnTo>
                    <a:pt x="30923" y="129588"/>
                  </a:lnTo>
                  <a:lnTo>
                    <a:pt x="29028" y="135303"/>
                  </a:lnTo>
                  <a:cubicBezTo>
                    <a:pt x="25144" y="147304"/>
                    <a:pt x="30260" y="151114"/>
                    <a:pt x="40398" y="143685"/>
                  </a:cubicBezTo>
                  <a:lnTo>
                    <a:pt x="45325" y="140160"/>
                  </a:lnTo>
                  <a:lnTo>
                    <a:pt x="76875" y="117015"/>
                  </a:lnTo>
                  <a:lnTo>
                    <a:pt x="76875" y="117015"/>
                  </a:lnTo>
                  <a:lnTo>
                    <a:pt x="100562" y="134350"/>
                  </a:lnTo>
                  <a:lnTo>
                    <a:pt x="113258" y="143875"/>
                  </a:lnTo>
                  <a:cubicBezTo>
                    <a:pt x="123395" y="151305"/>
                    <a:pt x="128606" y="147495"/>
                    <a:pt x="124722" y="135493"/>
                  </a:cubicBezTo>
                  <a:lnTo>
                    <a:pt x="117805" y="114252"/>
                  </a:lnTo>
                  <a:lnTo>
                    <a:pt x="117805" y="114252"/>
                  </a:lnTo>
                  <a:lnTo>
                    <a:pt x="110794" y="92535"/>
                  </a:lnTo>
                  <a:lnTo>
                    <a:pt x="110794" y="92535"/>
                  </a:lnTo>
                  <a:lnTo>
                    <a:pt x="137797" y="72723"/>
                  </a:lnTo>
                  <a:lnTo>
                    <a:pt x="147271" y="65865"/>
                  </a:lnTo>
                  <a:cubicBezTo>
                    <a:pt x="157504" y="58436"/>
                    <a:pt x="155514" y="52435"/>
                    <a:pt x="143008" y="52435"/>
                  </a:cubicBezTo>
                  <a:close/>
                </a:path>
              </a:pathLst>
            </a:custGeom>
            <a:grpFill/>
            <a:ln w="9374" cap="flat">
              <a:noFill/>
              <a:prstDash val="solid"/>
              <a:miter/>
            </a:ln>
          </p:spPr>
          <p:txBody>
            <a:bodyPr rtlCol="0" anchor="ctr"/>
            <a:lstStyle/>
            <a:p>
              <a:endParaRPr lang="en-US"/>
            </a:p>
          </p:txBody>
        </p:sp>
        <p:sp>
          <p:nvSpPr>
            <p:cNvPr id="584" name="Freeform 583">
              <a:extLst>
                <a:ext uri="{FF2B5EF4-FFF2-40B4-BE49-F238E27FC236}">
                  <a16:creationId xmlns:a16="http://schemas.microsoft.com/office/drawing/2014/main" id="{9C314711-285F-5245-A7E9-003C90D7B00C}"/>
                </a:ext>
              </a:extLst>
            </p:cNvPr>
            <p:cNvSpPr/>
            <p:nvPr/>
          </p:nvSpPr>
          <p:spPr>
            <a:xfrm>
              <a:off x="4675652" y="3342155"/>
              <a:ext cx="196865" cy="189072"/>
            </a:xfrm>
            <a:custGeom>
              <a:avLst/>
              <a:gdLst>
                <a:gd name="connsiteX0" fmla="*/ 182955 w 196865"/>
                <a:gd name="connsiteY0" fmla="*/ 66651 h 189072"/>
                <a:gd name="connsiteX1" fmla="*/ 125349 w 196865"/>
                <a:gd name="connsiteY1" fmla="*/ 66651 h 189072"/>
                <a:gd name="connsiteX2" fmla="*/ 115874 w 196865"/>
                <a:gd name="connsiteY2" fmla="*/ 38838 h 189072"/>
                <a:gd name="connsiteX3" fmla="*/ 115874 w 196865"/>
                <a:gd name="connsiteY3" fmla="*/ 38838 h 189072"/>
                <a:gd name="connsiteX4" fmla="*/ 113222 w 196865"/>
                <a:gd name="connsiteY4" fmla="*/ 30647 h 189072"/>
                <a:gd name="connsiteX5" fmla="*/ 109526 w 196865"/>
                <a:gd name="connsiteY5" fmla="*/ 18836 h 189072"/>
                <a:gd name="connsiteX6" fmla="*/ 107158 w 196865"/>
                <a:gd name="connsiteY6" fmla="*/ 11501 h 189072"/>
                <a:gd name="connsiteX7" fmla="*/ 89156 w 196865"/>
                <a:gd name="connsiteY7" fmla="*/ 11501 h 189072"/>
                <a:gd name="connsiteX8" fmla="*/ 86787 w 196865"/>
                <a:gd name="connsiteY8" fmla="*/ 18836 h 189072"/>
                <a:gd name="connsiteX9" fmla="*/ 86787 w 196865"/>
                <a:gd name="connsiteY9" fmla="*/ 18836 h 189072"/>
                <a:gd name="connsiteX10" fmla="*/ 84040 w 196865"/>
                <a:gd name="connsiteY10" fmla="*/ 27218 h 189072"/>
                <a:gd name="connsiteX11" fmla="*/ 81103 w 196865"/>
                <a:gd name="connsiteY11" fmla="*/ 39219 h 189072"/>
                <a:gd name="connsiteX12" fmla="*/ 81103 w 196865"/>
                <a:gd name="connsiteY12" fmla="*/ 39219 h 189072"/>
                <a:gd name="connsiteX13" fmla="*/ 71628 w 196865"/>
                <a:gd name="connsiteY13" fmla="*/ 66937 h 189072"/>
                <a:gd name="connsiteX14" fmla="*/ 14022 w 196865"/>
                <a:gd name="connsiteY14" fmla="*/ 66937 h 189072"/>
                <a:gd name="connsiteX15" fmla="*/ 8527 w 196865"/>
                <a:gd name="connsiteY15" fmla="*/ 84177 h 189072"/>
                <a:gd name="connsiteX16" fmla="*/ 21223 w 196865"/>
                <a:gd name="connsiteY16" fmla="*/ 93702 h 189072"/>
                <a:gd name="connsiteX17" fmla="*/ 55142 w 196865"/>
                <a:gd name="connsiteY17" fmla="*/ 118562 h 189072"/>
                <a:gd name="connsiteX18" fmla="*/ 39699 w 196865"/>
                <a:gd name="connsiteY18" fmla="*/ 166187 h 189072"/>
                <a:gd name="connsiteX19" fmla="*/ 37330 w 196865"/>
                <a:gd name="connsiteY19" fmla="*/ 173522 h 189072"/>
                <a:gd name="connsiteX20" fmla="*/ 51921 w 196865"/>
                <a:gd name="connsiteY20" fmla="*/ 184190 h 189072"/>
                <a:gd name="connsiteX21" fmla="*/ 58079 w 196865"/>
                <a:gd name="connsiteY21" fmla="*/ 179713 h 189072"/>
                <a:gd name="connsiteX22" fmla="*/ 98536 w 196865"/>
                <a:gd name="connsiteY22" fmla="*/ 150090 h 189072"/>
                <a:gd name="connsiteX23" fmla="*/ 98536 w 196865"/>
                <a:gd name="connsiteY23" fmla="*/ 150090 h 189072"/>
                <a:gd name="connsiteX24" fmla="*/ 128949 w 196865"/>
                <a:gd name="connsiteY24" fmla="*/ 172283 h 189072"/>
                <a:gd name="connsiteX25" fmla="*/ 145151 w 196865"/>
                <a:gd name="connsiteY25" fmla="*/ 184190 h 189072"/>
                <a:gd name="connsiteX26" fmla="*/ 159742 w 196865"/>
                <a:gd name="connsiteY26" fmla="*/ 173522 h 189072"/>
                <a:gd name="connsiteX27" fmla="*/ 150930 w 196865"/>
                <a:gd name="connsiteY27" fmla="*/ 146280 h 189072"/>
                <a:gd name="connsiteX28" fmla="*/ 150930 w 196865"/>
                <a:gd name="connsiteY28" fmla="*/ 146280 h 189072"/>
                <a:gd name="connsiteX29" fmla="*/ 141930 w 196865"/>
                <a:gd name="connsiteY29" fmla="*/ 118562 h 189072"/>
                <a:gd name="connsiteX30" fmla="*/ 141930 w 196865"/>
                <a:gd name="connsiteY30" fmla="*/ 118562 h 189072"/>
                <a:gd name="connsiteX31" fmla="*/ 176512 w 196865"/>
                <a:gd name="connsiteY31" fmla="*/ 93321 h 189072"/>
                <a:gd name="connsiteX32" fmla="*/ 188545 w 196865"/>
                <a:gd name="connsiteY32" fmla="*/ 84558 h 189072"/>
                <a:gd name="connsiteX33" fmla="*/ 182955 w 196865"/>
                <a:gd name="connsiteY33" fmla="*/ 66651 h 189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865" h="189072">
                  <a:moveTo>
                    <a:pt x="182955" y="66651"/>
                  </a:moveTo>
                  <a:lnTo>
                    <a:pt x="125349" y="66651"/>
                  </a:lnTo>
                  <a:lnTo>
                    <a:pt x="115874" y="38838"/>
                  </a:lnTo>
                  <a:lnTo>
                    <a:pt x="115874" y="38838"/>
                  </a:lnTo>
                  <a:lnTo>
                    <a:pt x="113222" y="30647"/>
                  </a:lnTo>
                  <a:lnTo>
                    <a:pt x="109526" y="18836"/>
                  </a:lnTo>
                  <a:lnTo>
                    <a:pt x="107158" y="11501"/>
                  </a:lnTo>
                  <a:cubicBezTo>
                    <a:pt x="102231" y="-3834"/>
                    <a:pt x="94083" y="-3834"/>
                    <a:pt x="89156" y="11501"/>
                  </a:cubicBezTo>
                  <a:lnTo>
                    <a:pt x="86787" y="18836"/>
                  </a:lnTo>
                  <a:lnTo>
                    <a:pt x="86787" y="18836"/>
                  </a:lnTo>
                  <a:lnTo>
                    <a:pt x="84040" y="27218"/>
                  </a:lnTo>
                  <a:lnTo>
                    <a:pt x="81103" y="39219"/>
                  </a:lnTo>
                  <a:lnTo>
                    <a:pt x="81103" y="39219"/>
                  </a:lnTo>
                  <a:lnTo>
                    <a:pt x="71628" y="66937"/>
                  </a:lnTo>
                  <a:lnTo>
                    <a:pt x="14022" y="66937"/>
                  </a:lnTo>
                  <a:cubicBezTo>
                    <a:pt x="-1990" y="66937"/>
                    <a:pt x="-4927" y="74652"/>
                    <a:pt x="8527" y="84177"/>
                  </a:cubicBezTo>
                  <a:lnTo>
                    <a:pt x="21223" y="93702"/>
                  </a:lnTo>
                  <a:lnTo>
                    <a:pt x="55142" y="118562"/>
                  </a:lnTo>
                  <a:lnTo>
                    <a:pt x="39699" y="166187"/>
                  </a:lnTo>
                  <a:lnTo>
                    <a:pt x="37330" y="173522"/>
                  </a:lnTo>
                  <a:cubicBezTo>
                    <a:pt x="32403" y="188857"/>
                    <a:pt x="38941" y="193619"/>
                    <a:pt x="51921" y="184190"/>
                  </a:cubicBezTo>
                  <a:lnTo>
                    <a:pt x="58079" y="179713"/>
                  </a:lnTo>
                  <a:lnTo>
                    <a:pt x="98536" y="150090"/>
                  </a:lnTo>
                  <a:lnTo>
                    <a:pt x="98536" y="150090"/>
                  </a:lnTo>
                  <a:lnTo>
                    <a:pt x="128949" y="172283"/>
                  </a:lnTo>
                  <a:lnTo>
                    <a:pt x="145151" y="184190"/>
                  </a:lnTo>
                  <a:cubicBezTo>
                    <a:pt x="158131" y="193715"/>
                    <a:pt x="164669" y="188857"/>
                    <a:pt x="159742" y="173522"/>
                  </a:cubicBezTo>
                  <a:lnTo>
                    <a:pt x="150930" y="146280"/>
                  </a:lnTo>
                  <a:lnTo>
                    <a:pt x="150930" y="146280"/>
                  </a:lnTo>
                  <a:lnTo>
                    <a:pt x="141930" y="118562"/>
                  </a:lnTo>
                  <a:lnTo>
                    <a:pt x="141930" y="118562"/>
                  </a:lnTo>
                  <a:lnTo>
                    <a:pt x="176512" y="93321"/>
                  </a:lnTo>
                  <a:lnTo>
                    <a:pt x="188545" y="84558"/>
                  </a:lnTo>
                  <a:cubicBezTo>
                    <a:pt x="201525" y="74366"/>
                    <a:pt x="199061" y="66651"/>
                    <a:pt x="182955" y="66651"/>
                  </a:cubicBezTo>
                  <a:close/>
                </a:path>
              </a:pathLst>
            </a:custGeom>
            <a:grpFill/>
            <a:ln w="9374" cap="flat">
              <a:noFill/>
              <a:prstDash val="solid"/>
              <a:miter/>
            </a:ln>
          </p:spPr>
          <p:txBody>
            <a:bodyPr rtlCol="0" anchor="ctr"/>
            <a:lstStyle/>
            <a:p>
              <a:endParaRPr lang="en-US"/>
            </a:p>
          </p:txBody>
        </p:sp>
      </p:grpSp>
      <p:sp>
        <p:nvSpPr>
          <p:cNvPr id="585" name="Graphic 820">
            <a:extLst>
              <a:ext uri="{FF2B5EF4-FFF2-40B4-BE49-F238E27FC236}">
                <a16:creationId xmlns:a16="http://schemas.microsoft.com/office/drawing/2014/main" id="{DF656876-C0E9-6F4A-B2E7-0A870AA78B41}"/>
              </a:ext>
            </a:extLst>
          </p:cNvPr>
          <p:cNvSpPr/>
          <p:nvPr userDrawn="1"/>
        </p:nvSpPr>
        <p:spPr>
          <a:xfrm>
            <a:off x="2298836" y="3596421"/>
            <a:ext cx="266608" cy="231061"/>
          </a:xfrm>
          <a:custGeom>
            <a:avLst/>
            <a:gdLst>
              <a:gd name="connsiteX0" fmla="*/ 285750 w 571500"/>
              <a:gd name="connsiteY0" fmla="*/ 114300 h 495300"/>
              <a:gd name="connsiteX1" fmla="*/ 266700 w 571500"/>
              <a:gd name="connsiteY1" fmla="*/ 95250 h 495300"/>
              <a:gd name="connsiteX2" fmla="*/ 285750 w 571500"/>
              <a:gd name="connsiteY2" fmla="*/ 76200 h 495300"/>
              <a:gd name="connsiteX3" fmla="*/ 304800 w 571500"/>
              <a:gd name="connsiteY3" fmla="*/ 95250 h 495300"/>
              <a:gd name="connsiteX4" fmla="*/ 285750 w 571500"/>
              <a:gd name="connsiteY4" fmla="*/ 114300 h 495300"/>
              <a:gd name="connsiteX5" fmla="*/ 228600 w 571500"/>
              <a:gd name="connsiteY5" fmla="*/ 200025 h 495300"/>
              <a:gd name="connsiteX6" fmla="*/ 285750 w 571500"/>
              <a:gd name="connsiteY6" fmla="*/ 247650 h 495300"/>
              <a:gd name="connsiteX7" fmla="*/ 342900 w 571500"/>
              <a:gd name="connsiteY7" fmla="*/ 200025 h 495300"/>
              <a:gd name="connsiteX8" fmla="*/ 285750 w 571500"/>
              <a:gd name="connsiteY8" fmla="*/ 152400 h 495300"/>
              <a:gd name="connsiteX9" fmla="*/ 228600 w 571500"/>
              <a:gd name="connsiteY9" fmla="*/ 200025 h 495300"/>
              <a:gd name="connsiteX10" fmla="*/ 190500 w 571500"/>
              <a:gd name="connsiteY10" fmla="*/ 310610 h 495300"/>
              <a:gd name="connsiteX11" fmla="*/ 190500 w 571500"/>
              <a:gd name="connsiteY11" fmla="*/ 92583 h 495300"/>
              <a:gd name="connsiteX12" fmla="*/ 244983 w 571500"/>
              <a:gd name="connsiteY12" fmla="*/ 38100 h 495300"/>
              <a:gd name="connsiteX13" fmla="*/ 326517 w 571500"/>
              <a:gd name="connsiteY13" fmla="*/ 38100 h 495300"/>
              <a:gd name="connsiteX14" fmla="*/ 381000 w 571500"/>
              <a:gd name="connsiteY14" fmla="*/ 92583 h 495300"/>
              <a:gd name="connsiteX15" fmla="*/ 381000 w 571500"/>
              <a:gd name="connsiteY15" fmla="*/ 310610 h 495300"/>
              <a:gd name="connsiteX16" fmla="*/ 419100 w 571500"/>
              <a:gd name="connsiteY16" fmla="*/ 280416 h 495300"/>
              <a:gd name="connsiteX17" fmla="*/ 419100 w 571500"/>
              <a:gd name="connsiteY17" fmla="*/ 29337 h 495300"/>
              <a:gd name="connsiteX18" fmla="*/ 389763 w 571500"/>
              <a:gd name="connsiteY18" fmla="*/ 0 h 495300"/>
              <a:gd name="connsiteX19" fmla="*/ 181737 w 571500"/>
              <a:gd name="connsiteY19" fmla="*/ 0 h 495300"/>
              <a:gd name="connsiteX20" fmla="*/ 152400 w 571500"/>
              <a:gd name="connsiteY20" fmla="*/ 29337 h 495300"/>
              <a:gd name="connsiteX21" fmla="*/ 152400 w 571500"/>
              <a:gd name="connsiteY21" fmla="*/ 280416 h 495300"/>
              <a:gd name="connsiteX22" fmla="*/ 548640 w 571500"/>
              <a:gd name="connsiteY22" fmla="*/ 182880 h 495300"/>
              <a:gd name="connsiteX23" fmla="*/ 517208 w 571500"/>
              <a:gd name="connsiteY23" fmla="*/ 159353 h 495300"/>
              <a:gd name="connsiteX24" fmla="*/ 506730 w 571500"/>
              <a:gd name="connsiteY24" fmla="*/ 206978 h 495300"/>
              <a:gd name="connsiteX25" fmla="*/ 523113 w 571500"/>
              <a:gd name="connsiteY25" fmla="*/ 219075 h 495300"/>
              <a:gd name="connsiteX26" fmla="*/ 527685 w 571500"/>
              <a:gd name="connsiteY26" fmla="*/ 227933 h 495300"/>
              <a:gd name="connsiteX27" fmla="*/ 404622 w 571500"/>
              <a:gd name="connsiteY27" fmla="*/ 325850 h 495300"/>
              <a:gd name="connsiteX28" fmla="*/ 478060 w 571500"/>
              <a:gd name="connsiteY28" fmla="*/ 395764 h 495300"/>
              <a:gd name="connsiteX29" fmla="*/ 478060 w 571500"/>
              <a:gd name="connsiteY29" fmla="*/ 419100 h 495300"/>
              <a:gd name="connsiteX30" fmla="*/ 322898 w 571500"/>
              <a:gd name="connsiteY30" fmla="*/ 299561 h 495300"/>
              <a:gd name="connsiteX31" fmla="*/ 248603 w 571500"/>
              <a:gd name="connsiteY31" fmla="*/ 299561 h 495300"/>
              <a:gd name="connsiteX32" fmla="*/ 93726 w 571500"/>
              <a:gd name="connsiteY32" fmla="*/ 419100 h 495300"/>
              <a:gd name="connsiteX33" fmla="*/ 93726 w 571500"/>
              <a:gd name="connsiteY33" fmla="*/ 395764 h 495300"/>
              <a:gd name="connsiteX34" fmla="*/ 167164 w 571500"/>
              <a:gd name="connsiteY34" fmla="*/ 325850 h 495300"/>
              <a:gd name="connsiteX35" fmla="*/ 43815 w 571500"/>
              <a:gd name="connsiteY35" fmla="*/ 228600 h 495300"/>
              <a:gd name="connsiteX36" fmla="*/ 48387 w 571500"/>
              <a:gd name="connsiteY36" fmla="*/ 219075 h 495300"/>
              <a:gd name="connsiteX37" fmla="*/ 64770 w 571500"/>
              <a:gd name="connsiteY37" fmla="*/ 206883 h 495300"/>
              <a:gd name="connsiteX38" fmla="*/ 54293 w 571500"/>
              <a:gd name="connsiteY38" fmla="*/ 159258 h 495300"/>
              <a:gd name="connsiteX39" fmla="*/ 22860 w 571500"/>
              <a:gd name="connsiteY39" fmla="*/ 182880 h 495300"/>
              <a:gd name="connsiteX40" fmla="*/ 0 w 571500"/>
              <a:gd name="connsiteY40" fmla="*/ 228600 h 495300"/>
              <a:gd name="connsiteX41" fmla="*/ 0 w 571500"/>
              <a:gd name="connsiteY41" fmla="*/ 438150 h 495300"/>
              <a:gd name="connsiteX42" fmla="*/ 57150 w 571500"/>
              <a:gd name="connsiteY42" fmla="*/ 495300 h 495300"/>
              <a:gd name="connsiteX43" fmla="*/ 514350 w 571500"/>
              <a:gd name="connsiteY43" fmla="*/ 495300 h 495300"/>
              <a:gd name="connsiteX44" fmla="*/ 571500 w 571500"/>
              <a:gd name="connsiteY44" fmla="*/ 438150 h 495300"/>
              <a:gd name="connsiteX45" fmla="*/ 571500 w 571500"/>
              <a:gd name="connsiteY45" fmla="*/ 228600 h 495300"/>
              <a:gd name="connsiteX46" fmla="*/ 548640 w 571500"/>
              <a:gd name="connsiteY46" fmla="*/ 182880 h 495300"/>
              <a:gd name="connsiteX47" fmla="*/ 133350 w 571500"/>
              <a:gd name="connsiteY47" fmla="*/ 235077 h 495300"/>
              <a:gd name="connsiteX48" fmla="*/ 98393 w 571500"/>
              <a:gd name="connsiteY48" fmla="*/ 76200 h 495300"/>
              <a:gd name="connsiteX49" fmla="*/ 99346 w 571500"/>
              <a:gd name="connsiteY49" fmla="*/ 71628 h 495300"/>
              <a:gd name="connsiteX50" fmla="*/ 103251 w 571500"/>
              <a:gd name="connsiteY50" fmla="*/ 69152 h 495300"/>
              <a:gd name="connsiteX51" fmla="*/ 133350 w 571500"/>
              <a:gd name="connsiteY51" fmla="*/ 64675 h 495300"/>
              <a:gd name="connsiteX52" fmla="*/ 133350 w 571500"/>
              <a:gd name="connsiteY52" fmla="*/ 26575 h 495300"/>
              <a:gd name="connsiteX53" fmla="*/ 82296 w 571500"/>
              <a:gd name="connsiteY53" fmla="*/ 34004 h 495300"/>
              <a:gd name="connsiteX54" fmla="*/ 57568 w 571500"/>
              <a:gd name="connsiteY54" fmla="*/ 67653 h 495300"/>
              <a:gd name="connsiteX55" fmla="*/ 57817 w 571500"/>
              <a:gd name="connsiteY55" fmla="*/ 69056 h 495300"/>
              <a:gd name="connsiteX56" fmla="*/ 94107 w 571500"/>
              <a:gd name="connsiteY56" fmla="*/ 234220 h 495300"/>
              <a:gd name="connsiteX57" fmla="*/ 133350 w 571500"/>
              <a:gd name="connsiteY57" fmla="*/ 265271 h 495300"/>
              <a:gd name="connsiteX58" fmla="*/ 509111 w 571500"/>
              <a:gd name="connsiteY58" fmla="*/ 46006 h 495300"/>
              <a:gd name="connsiteX59" fmla="*/ 489204 w 571500"/>
              <a:gd name="connsiteY59" fmla="*/ 33623 h 495300"/>
              <a:gd name="connsiteX60" fmla="*/ 438150 w 571500"/>
              <a:gd name="connsiteY60" fmla="*/ 26194 h 495300"/>
              <a:gd name="connsiteX61" fmla="*/ 438150 w 571500"/>
              <a:gd name="connsiteY61" fmla="*/ 64294 h 495300"/>
              <a:gd name="connsiteX62" fmla="*/ 468249 w 571500"/>
              <a:gd name="connsiteY62" fmla="*/ 68675 h 495300"/>
              <a:gd name="connsiteX63" fmla="*/ 472154 w 571500"/>
              <a:gd name="connsiteY63" fmla="*/ 71152 h 495300"/>
              <a:gd name="connsiteX64" fmla="*/ 473107 w 571500"/>
              <a:gd name="connsiteY64" fmla="*/ 75724 h 495300"/>
              <a:gd name="connsiteX65" fmla="*/ 438150 w 571500"/>
              <a:gd name="connsiteY65" fmla="*/ 235077 h 495300"/>
              <a:gd name="connsiteX66" fmla="*/ 438150 w 571500"/>
              <a:gd name="connsiteY66" fmla="*/ 265271 h 495300"/>
              <a:gd name="connsiteX67" fmla="*/ 477393 w 571500"/>
              <a:gd name="connsiteY67" fmla="*/ 234220 h 495300"/>
              <a:gd name="connsiteX68" fmla="*/ 513683 w 571500"/>
              <a:gd name="connsiteY68" fmla="*/ 69056 h 495300"/>
              <a:gd name="connsiteX69" fmla="*/ 509111 w 571500"/>
              <a:gd name="connsiteY69" fmla="*/ 46006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1500" h="495300">
                <a:moveTo>
                  <a:pt x="285750" y="114300"/>
                </a:moveTo>
                <a:cubicBezTo>
                  <a:pt x="275229" y="114300"/>
                  <a:pt x="266700" y="105771"/>
                  <a:pt x="266700" y="95250"/>
                </a:cubicBezTo>
                <a:cubicBezTo>
                  <a:pt x="266700" y="84729"/>
                  <a:pt x="275229" y="76200"/>
                  <a:pt x="285750" y="76200"/>
                </a:cubicBezTo>
                <a:cubicBezTo>
                  <a:pt x="296271" y="76200"/>
                  <a:pt x="304800" y="84729"/>
                  <a:pt x="304800" y="95250"/>
                </a:cubicBezTo>
                <a:cubicBezTo>
                  <a:pt x="304800" y="105771"/>
                  <a:pt x="296271" y="114300"/>
                  <a:pt x="285750" y="114300"/>
                </a:cubicBezTo>
                <a:close/>
                <a:moveTo>
                  <a:pt x="228600" y="200025"/>
                </a:moveTo>
                <a:cubicBezTo>
                  <a:pt x="228600" y="226314"/>
                  <a:pt x="254222" y="247650"/>
                  <a:pt x="285750" y="247650"/>
                </a:cubicBezTo>
                <a:cubicBezTo>
                  <a:pt x="317278" y="247650"/>
                  <a:pt x="342900" y="226314"/>
                  <a:pt x="342900" y="200025"/>
                </a:cubicBezTo>
                <a:cubicBezTo>
                  <a:pt x="342900" y="173736"/>
                  <a:pt x="317278" y="152400"/>
                  <a:pt x="285750" y="152400"/>
                </a:cubicBezTo>
                <a:cubicBezTo>
                  <a:pt x="254222" y="152400"/>
                  <a:pt x="228600" y="173736"/>
                  <a:pt x="228600" y="200025"/>
                </a:cubicBezTo>
                <a:close/>
                <a:moveTo>
                  <a:pt x="190500" y="310610"/>
                </a:moveTo>
                <a:lnTo>
                  <a:pt x="190500" y="92583"/>
                </a:lnTo>
                <a:cubicBezTo>
                  <a:pt x="217181" y="85618"/>
                  <a:pt x="238018" y="64781"/>
                  <a:pt x="244983" y="38100"/>
                </a:cubicBezTo>
                <a:lnTo>
                  <a:pt x="326517" y="38100"/>
                </a:lnTo>
                <a:cubicBezTo>
                  <a:pt x="333482" y="64781"/>
                  <a:pt x="354319" y="85618"/>
                  <a:pt x="381000" y="92583"/>
                </a:cubicBezTo>
                <a:lnTo>
                  <a:pt x="381000" y="310610"/>
                </a:lnTo>
                <a:lnTo>
                  <a:pt x="419100" y="280416"/>
                </a:lnTo>
                <a:lnTo>
                  <a:pt x="419100" y="29337"/>
                </a:lnTo>
                <a:cubicBezTo>
                  <a:pt x="419100" y="13135"/>
                  <a:pt x="405965" y="0"/>
                  <a:pt x="389763" y="0"/>
                </a:cubicBezTo>
                <a:lnTo>
                  <a:pt x="181737" y="0"/>
                </a:lnTo>
                <a:cubicBezTo>
                  <a:pt x="165535" y="0"/>
                  <a:pt x="152400" y="13135"/>
                  <a:pt x="152400" y="29337"/>
                </a:cubicBezTo>
                <a:lnTo>
                  <a:pt x="152400" y="280416"/>
                </a:lnTo>
                <a:close/>
                <a:moveTo>
                  <a:pt x="548640" y="182880"/>
                </a:moveTo>
                <a:lnTo>
                  <a:pt x="517208" y="159353"/>
                </a:lnTo>
                <a:lnTo>
                  <a:pt x="506730" y="206978"/>
                </a:lnTo>
                <a:lnTo>
                  <a:pt x="523113" y="219075"/>
                </a:lnTo>
                <a:cubicBezTo>
                  <a:pt x="525901" y="221182"/>
                  <a:pt x="527583" y="224440"/>
                  <a:pt x="527685" y="227933"/>
                </a:cubicBezTo>
                <a:lnTo>
                  <a:pt x="404622" y="325850"/>
                </a:lnTo>
                <a:lnTo>
                  <a:pt x="478060" y="395764"/>
                </a:lnTo>
                <a:cubicBezTo>
                  <a:pt x="486632" y="404336"/>
                  <a:pt x="478060" y="419100"/>
                  <a:pt x="478060" y="419100"/>
                </a:cubicBezTo>
                <a:lnTo>
                  <a:pt x="322898" y="299561"/>
                </a:lnTo>
                <a:cubicBezTo>
                  <a:pt x="301511" y="281268"/>
                  <a:pt x="269989" y="281268"/>
                  <a:pt x="248603" y="299561"/>
                </a:cubicBezTo>
                <a:lnTo>
                  <a:pt x="93726" y="419100"/>
                </a:lnTo>
                <a:cubicBezTo>
                  <a:pt x="93726" y="419100"/>
                  <a:pt x="85249" y="403955"/>
                  <a:pt x="93726" y="395764"/>
                </a:cubicBezTo>
                <a:lnTo>
                  <a:pt x="167164" y="325850"/>
                </a:lnTo>
                <a:lnTo>
                  <a:pt x="43815" y="228600"/>
                </a:lnTo>
                <a:cubicBezTo>
                  <a:pt x="43708" y="224872"/>
                  <a:pt x="45412" y="221323"/>
                  <a:pt x="48387" y="219075"/>
                </a:cubicBezTo>
                <a:lnTo>
                  <a:pt x="64770" y="206883"/>
                </a:lnTo>
                <a:lnTo>
                  <a:pt x="54293" y="159258"/>
                </a:lnTo>
                <a:lnTo>
                  <a:pt x="22860" y="182880"/>
                </a:lnTo>
                <a:cubicBezTo>
                  <a:pt x="8469" y="193673"/>
                  <a:pt x="0" y="210612"/>
                  <a:pt x="0" y="228600"/>
                </a:cubicBezTo>
                <a:lnTo>
                  <a:pt x="0" y="438150"/>
                </a:lnTo>
                <a:cubicBezTo>
                  <a:pt x="0" y="469713"/>
                  <a:pt x="25587" y="495300"/>
                  <a:pt x="57150" y="495300"/>
                </a:cubicBezTo>
                <a:lnTo>
                  <a:pt x="514350" y="495300"/>
                </a:lnTo>
                <a:cubicBezTo>
                  <a:pt x="545913" y="495300"/>
                  <a:pt x="571500" y="469713"/>
                  <a:pt x="571500" y="438150"/>
                </a:cubicBezTo>
                <a:lnTo>
                  <a:pt x="571500" y="228600"/>
                </a:lnTo>
                <a:cubicBezTo>
                  <a:pt x="571500" y="210612"/>
                  <a:pt x="563031" y="193673"/>
                  <a:pt x="548640" y="182880"/>
                </a:cubicBezTo>
                <a:close/>
                <a:moveTo>
                  <a:pt x="133350" y="235077"/>
                </a:moveTo>
                <a:lnTo>
                  <a:pt x="98393" y="76200"/>
                </a:lnTo>
                <a:cubicBezTo>
                  <a:pt x="98080" y="74610"/>
                  <a:pt x="98424" y="72961"/>
                  <a:pt x="99346" y="71628"/>
                </a:cubicBezTo>
                <a:cubicBezTo>
                  <a:pt x="100240" y="70289"/>
                  <a:pt x="101658" y="69390"/>
                  <a:pt x="103251" y="69152"/>
                </a:cubicBezTo>
                <a:lnTo>
                  <a:pt x="133350" y="64675"/>
                </a:lnTo>
                <a:lnTo>
                  <a:pt x="133350" y="26575"/>
                </a:lnTo>
                <a:lnTo>
                  <a:pt x="82296" y="34004"/>
                </a:lnTo>
                <a:cubicBezTo>
                  <a:pt x="66176" y="36468"/>
                  <a:pt x="55104" y="51533"/>
                  <a:pt x="57568" y="67653"/>
                </a:cubicBezTo>
                <a:cubicBezTo>
                  <a:pt x="57639" y="68123"/>
                  <a:pt x="57722" y="68591"/>
                  <a:pt x="57817" y="69056"/>
                </a:cubicBezTo>
                <a:lnTo>
                  <a:pt x="94107" y="234220"/>
                </a:lnTo>
                <a:lnTo>
                  <a:pt x="133350" y="265271"/>
                </a:lnTo>
                <a:close/>
                <a:moveTo>
                  <a:pt x="509111" y="46006"/>
                </a:moveTo>
                <a:cubicBezTo>
                  <a:pt x="504469" y="39308"/>
                  <a:pt x="497264" y="34827"/>
                  <a:pt x="489204" y="33623"/>
                </a:cubicBezTo>
                <a:lnTo>
                  <a:pt x="438150" y="26194"/>
                </a:lnTo>
                <a:lnTo>
                  <a:pt x="438150" y="64294"/>
                </a:lnTo>
                <a:lnTo>
                  <a:pt x="468249" y="68675"/>
                </a:lnTo>
                <a:cubicBezTo>
                  <a:pt x="469842" y="68914"/>
                  <a:pt x="471260" y="69813"/>
                  <a:pt x="472154" y="71152"/>
                </a:cubicBezTo>
                <a:cubicBezTo>
                  <a:pt x="473076" y="72485"/>
                  <a:pt x="473420" y="74134"/>
                  <a:pt x="473107" y="75724"/>
                </a:cubicBezTo>
                <a:lnTo>
                  <a:pt x="438150" y="235077"/>
                </a:lnTo>
                <a:lnTo>
                  <a:pt x="438150" y="265271"/>
                </a:lnTo>
                <a:lnTo>
                  <a:pt x="477393" y="234220"/>
                </a:lnTo>
                <a:lnTo>
                  <a:pt x="513683" y="69056"/>
                </a:lnTo>
                <a:cubicBezTo>
                  <a:pt x="515414" y="61071"/>
                  <a:pt x="513759" y="52726"/>
                  <a:pt x="509111" y="46006"/>
                </a:cubicBezTo>
                <a:close/>
              </a:path>
            </a:pathLst>
          </a:custGeom>
          <a:solidFill>
            <a:schemeClr val="accent1"/>
          </a:solidFill>
          <a:ln w="9525" cap="flat">
            <a:noFill/>
            <a:prstDash val="solid"/>
            <a:miter/>
          </a:ln>
        </p:spPr>
        <p:txBody>
          <a:bodyPr rtlCol="0" anchor="ctr"/>
          <a:lstStyle/>
          <a:p>
            <a:endParaRPr lang="en-US"/>
          </a:p>
        </p:txBody>
      </p:sp>
      <p:sp>
        <p:nvSpPr>
          <p:cNvPr id="586" name="Graphic 823">
            <a:extLst>
              <a:ext uri="{FF2B5EF4-FFF2-40B4-BE49-F238E27FC236}">
                <a16:creationId xmlns:a16="http://schemas.microsoft.com/office/drawing/2014/main" id="{E2C601A1-8ACF-FC4A-9A4A-D3B28CD8D2C0}"/>
              </a:ext>
            </a:extLst>
          </p:cNvPr>
          <p:cNvSpPr/>
          <p:nvPr userDrawn="1"/>
        </p:nvSpPr>
        <p:spPr>
          <a:xfrm>
            <a:off x="2295874" y="4161177"/>
            <a:ext cx="272533" cy="236986"/>
          </a:xfrm>
          <a:custGeom>
            <a:avLst/>
            <a:gdLst>
              <a:gd name="connsiteX0" fmla="*/ 537652 w 584200"/>
              <a:gd name="connsiteY0" fmla="*/ 0 h 508000"/>
              <a:gd name="connsiteX1" fmla="*/ 140773 w 584200"/>
              <a:gd name="connsiteY1" fmla="*/ 0 h 508000"/>
              <a:gd name="connsiteX2" fmla="*/ 94226 w 584200"/>
              <a:gd name="connsiteY2" fmla="*/ 46473 h 508000"/>
              <a:gd name="connsiteX3" fmla="*/ 94226 w 584200"/>
              <a:gd name="connsiteY3" fmla="*/ 150519 h 508000"/>
              <a:gd name="connsiteX4" fmla="*/ 546510 w 584200"/>
              <a:gd name="connsiteY4" fmla="*/ 150519 h 508000"/>
              <a:gd name="connsiteX5" fmla="*/ 546510 w 584200"/>
              <a:gd name="connsiteY5" fmla="*/ 292194 h 508000"/>
              <a:gd name="connsiteX6" fmla="*/ 537652 w 584200"/>
              <a:gd name="connsiteY6" fmla="*/ 301037 h 508000"/>
              <a:gd name="connsiteX7" fmla="*/ 508819 w 584200"/>
              <a:gd name="connsiteY7" fmla="*/ 301037 h 508000"/>
              <a:gd name="connsiteX8" fmla="*/ 508819 w 584200"/>
              <a:gd name="connsiteY8" fmla="*/ 338667 h 508000"/>
              <a:gd name="connsiteX9" fmla="*/ 537652 w 584200"/>
              <a:gd name="connsiteY9" fmla="*/ 338667 h 508000"/>
              <a:gd name="connsiteX10" fmla="*/ 584200 w 584200"/>
              <a:gd name="connsiteY10" fmla="*/ 292194 h 508000"/>
              <a:gd name="connsiteX11" fmla="*/ 584200 w 584200"/>
              <a:gd name="connsiteY11" fmla="*/ 46473 h 508000"/>
              <a:gd name="connsiteX12" fmla="*/ 537652 w 584200"/>
              <a:gd name="connsiteY12" fmla="*/ 0 h 508000"/>
              <a:gd name="connsiteX13" fmla="*/ 546510 w 584200"/>
              <a:gd name="connsiteY13" fmla="*/ 75259 h 508000"/>
              <a:gd name="connsiteX14" fmla="*/ 131916 w 584200"/>
              <a:gd name="connsiteY14" fmla="*/ 75259 h 508000"/>
              <a:gd name="connsiteX15" fmla="*/ 131916 w 584200"/>
              <a:gd name="connsiteY15" fmla="*/ 46473 h 508000"/>
              <a:gd name="connsiteX16" fmla="*/ 140773 w 584200"/>
              <a:gd name="connsiteY16" fmla="*/ 37630 h 508000"/>
              <a:gd name="connsiteX17" fmla="*/ 537652 w 584200"/>
              <a:gd name="connsiteY17" fmla="*/ 37630 h 508000"/>
              <a:gd name="connsiteX18" fmla="*/ 546510 w 584200"/>
              <a:gd name="connsiteY18" fmla="*/ 46473 h 508000"/>
              <a:gd name="connsiteX19" fmla="*/ 443427 w 584200"/>
              <a:gd name="connsiteY19" fmla="*/ 169333 h 508000"/>
              <a:gd name="connsiteX20" fmla="*/ 46548 w 584200"/>
              <a:gd name="connsiteY20" fmla="*/ 169333 h 508000"/>
              <a:gd name="connsiteX21" fmla="*/ 0 w 584200"/>
              <a:gd name="connsiteY21" fmla="*/ 215806 h 508000"/>
              <a:gd name="connsiteX22" fmla="*/ 0 w 584200"/>
              <a:gd name="connsiteY22" fmla="*/ 461527 h 508000"/>
              <a:gd name="connsiteX23" fmla="*/ 46548 w 584200"/>
              <a:gd name="connsiteY23" fmla="*/ 508000 h 508000"/>
              <a:gd name="connsiteX24" fmla="*/ 443427 w 584200"/>
              <a:gd name="connsiteY24" fmla="*/ 508000 h 508000"/>
              <a:gd name="connsiteX25" fmla="*/ 489974 w 584200"/>
              <a:gd name="connsiteY25" fmla="*/ 461527 h 508000"/>
              <a:gd name="connsiteX26" fmla="*/ 489974 w 584200"/>
              <a:gd name="connsiteY26" fmla="*/ 215806 h 508000"/>
              <a:gd name="connsiteX27" fmla="*/ 443427 w 584200"/>
              <a:gd name="connsiteY27" fmla="*/ 169333 h 508000"/>
              <a:gd name="connsiteX28" fmla="*/ 163859 w 584200"/>
              <a:gd name="connsiteY28" fmla="*/ 244593 h 508000"/>
              <a:gd name="connsiteX29" fmla="*/ 169606 w 584200"/>
              <a:gd name="connsiteY29" fmla="*/ 250331 h 508000"/>
              <a:gd name="connsiteX30" fmla="*/ 169606 w 584200"/>
              <a:gd name="connsiteY30" fmla="*/ 282222 h 508000"/>
              <a:gd name="connsiteX31" fmla="*/ 131916 w 584200"/>
              <a:gd name="connsiteY31" fmla="*/ 282222 h 508000"/>
              <a:gd name="connsiteX32" fmla="*/ 131916 w 584200"/>
              <a:gd name="connsiteY32" fmla="*/ 244593 h 508000"/>
              <a:gd name="connsiteX33" fmla="*/ 75381 w 584200"/>
              <a:gd name="connsiteY33" fmla="*/ 250331 h 508000"/>
              <a:gd name="connsiteX34" fmla="*/ 81128 w 584200"/>
              <a:gd name="connsiteY34" fmla="*/ 244593 h 508000"/>
              <a:gd name="connsiteX35" fmla="*/ 113071 w 584200"/>
              <a:gd name="connsiteY35" fmla="*/ 244593 h 508000"/>
              <a:gd name="connsiteX36" fmla="*/ 113071 w 584200"/>
              <a:gd name="connsiteY36" fmla="*/ 282222 h 508000"/>
              <a:gd name="connsiteX37" fmla="*/ 75381 w 584200"/>
              <a:gd name="connsiteY37" fmla="*/ 282222 h 508000"/>
              <a:gd name="connsiteX38" fmla="*/ 75381 w 584200"/>
              <a:gd name="connsiteY38" fmla="*/ 301037 h 508000"/>
              <a:gd name="connsiteX39" fmla="*/ 113071 w 584200"/>
              <a:gd name="connsiteY39" fmla="*/ 301037 h 508000"/>
              <a:gd name="connsiteX40" fmla="*/ 113071 w 584200"/>
              <a:gd name="connsiteY40" fmla="*/ 338667 h 508000"/>
              <a:gd name="connsiteX41" fmla="*/ 81128 w 584200"/>
              <a:gd name="connsiteY41" fmla="*/ 338667 h 508000"/>
              <a:gd name="connsiteX42" fmla="*/ 75381 w 584200"/>
              <a:gd name="connsiteY42" fmla="*/ 332928 h 508000"/>
              <a:gd name="connsiteX43" fmla="*/ 131916 w 584200"/>
              <a:gd name="connsiteY43" fmla="*/ 427002 h 508000"/>
              <a:gd name="connsiteX44" fmla="*/ 126168 w 584200"/>
              <a:gd name="connsiteY44" fmla="*/ 432741 h 508000"/>
              <a:gd name="connsiteX45" fmla="*/ 81128 w 584200"/>
              <a:gd name="connsiteY45" fmla="*/ 432741 h 508000"/>
              <a:gd name="connsiteX46" fmla="*/ 75381 w 584200"/>
              <a:gd name="connsiteY46" fmla="*/ 427002 h 508000"/>
              <a:gd name="connsiteX47" fmla="*/ 75381 w 584200"/>
              <a:gd name="connsiteY47" fmla="*/ 419664 h 508000"/>
              <a:gd name="connsiteX48" fmla="*/ 81128 w 584200"/>
              <a:gd name="connsiteY48" fmla="*/ 413926 h 508000"/>
              <a:gd name="connsiteX49" fmla="*/ 126168 w 584200"/>
              <a:gd name="connsiteY49" fmla="*/ 413926 h 508000"/>
              <a:gd name="connsiteX50" fmla="*/ 131916 w 584200"/>
              <a:gd name="connsiteY50" fmla="*/ 419664 h 508000"/>
              <a:gd name="connsiteX51" fmla="*/ 163859 w 584200"/>
              <a:gd name="connsiteY51" fmla="*/ 338667 h 508000"/>
              <a:gd name="connsiteX52" fmla="*/ 131916 w 584200"/>
              <a:gd name="connsiteY52" fmla="*/ 338667 h 508000"/>
              <a:gd name="connsiteX53" fmla="*/ 131916 w 584200"/>
              <a:gd name="connsiteY53" fmla="*/ 301037 h 508000"/>
              <a:gd name="connsiteX54" fmla="*/ 169606 w 584200"/>
              <a:gd name="connsiteY54" fmla="*/ 301037 h 508000"/>
              <a:gd name="connsiteX55" fmla="*/ 169606 w 584200"/>
              <a:gd name="connsiteY55" fmla="*/ 332928 h 508000"/>
              <a:gd name="connsiteX56" fmla="*/ 163859 w 584200"/>
              <a:gd name="connsiteY56" fmla="*/ 338667 h 508000"/>
              <a:gd name="connsiteX57" fmla="*/ 226142 w 584200"/>
              <a:gd name="connsiteY57" fmla="*/ 427002 h 508000"/>
              <a:gd name="connsiteX58" fmla="*/ 220394 w 584200"/>
              <a:gd name="connsiteY58" fmla="*/ 432741 h 508000"/>
              <a:gd name="connsiteX59" fmla="*/ 175354 w 584200"/>
              <a:gd name="connsiteY59" fmla="*/ 432741 h 508000"/>
              <a:gd name="connsiteX60" fmla="*/ 169606 w 584200"/>
              <a:gd name="connsiteY60" fmla="*/ 427002 h 508000"/>
              <a:gd name="connsiteX61" fmla="*/ 169606 w 584200"/>
              <a:gd name="connsiteY61" fmla="*/ 419664 h 508000"/>
              <a:gd name="connsiteX62" fmla="*/ 175354 w 584200"/>
              <a:gd name="connsiteY62" fmla="*/ 413926 h 508000"/>
              <a:gd name="connsiteX63" fmla="*/ 220394 w 584200"/>
              <a:gd name="connsiteY63" fmla="*/ 413926 h 508000"/>
              <a:gd name="connsiteX64" fmla="*/ 226142 w 584200"/>
              <a:gd name="connsiteY64" fmla="*/ 419664 h 508000"/>
              <a:gd name="connsiteX65" fmla="*/ 320368 w 584200"/>
              <a:gd name="connsiteY65" fmla="*/ 427002 h 508000"/>
              <a:gd name="connsiteX66" fmla="*/ 314620 w 584200"/>
              <a:gd name="connsiteY66" fmla="*/ 432741 h 508000"/>
              <a:gd name="connsiteX67" fmla="*/ 269580 w 584200"/>
              <a:gd name="connsiteY67" fmla="*/ 432741 h 508000"/>
              <a:gd name="connsiteX68" fmla="*/ 263832 w 584200"/>
              <a:gd name="connsiteY68" fmla="*/ 427002 h 508000"/>
              <a:gd name="connsiteX69" fmla="*/ 263832 w 584200"/>
              <a:gd name="connsiteY69" fmla="*/ 419664 h 508000"/>
              <a:gd name="connsiteX70" fmla="*/ 269580 w 584200"/>
              <a:gd name="connsiteY70" fmla="*/ 413926 h 508000"/>
              <a:gd name="connsiteX71" fmla="*/ 314620 w 584200"/>
              <a:gd name="connsiteY71" fmla="*/ 413926 h 508000"/>
              <a:gd name="connsiteX72" fmla="*/ 320368 w 584200"/>
              <a:gd name="connsiteY72" fmla="*/ 419664 h 508000"/>
              <a:gd name="connsiteX73" fmla="*/ 414594 w 584200"/>
              <a:gd name="connsiteY73" fmla="*/ 427002 h 508000"/>
              <a:gd name="connsiteX74" fmla="*/ 408846 w 584200"/>
              <a:gd name="connsiteY74" fmla="*/ 432741 h 508000"/>
              <a:gd name="connsiteX75" fmla="*/ 363806 w 584200"/>
              <a:gd name="connsiteY75" fmla="*/ 432741 h 508000"/>
              <a:gd name="connsiteX76" fmla="*/ 358058 w 584200"/>
              <a:gd name="connsiteY76" fmla="*/ 427002 h 508000"/>
              <a:gd name="connsiteX77" fmla="*/ 358058 w 584200"/>
              <a:gd name="connsiteY77" fmla="*/ 419664 h 508000"/>
              <a:gd name="connsiteX78" fmla="*/ 363806 w 584200"/>
              <a:gd name="connsiteY78" fmla="*/ 413926 h 508000"/>
              <a:gd name="connsiteX79" fmla="*/ 408846 w 584200"/>
              <a:gd name="connsiteY79" fmla="*/ 413926 h 508000"/>
              <a:gd name="connsiteX80" fmla="*/ 414594 w 584200"/>
              <a:gd name="connsiteY80" fmla="*/ 419664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84200" h="508000">
                <a:moveTo>
                  <a:pt x="537652" y="0"/>
                </a:moveTo>
                <a:lnTo>
                  <a:pt x="140773" y="0"/>
                </a:lnTo>
                <a:cubicBezTo>
                  <a:pt x="115066" y="0"/>
                  <a:pt x="94226" y="20806"/>
                  <a:pt x="94226" y="46473"/>
                </a:cubicBezTo>
                <a:lnTo>
                  <a:pt x="94226" y="150519"/>
                </a:lnTo>
                <a:lnTo>
                  <a:pt x="546510" y="150519"/>
                </a:lnTo>
                <a:lnTo>
                  <a:pt x="546510" y="292194"/>
                </a:lnTo>
                <a:cubicBezTo>
                  <a:pt x="546510" y="297078"/>
                  <a:pt x="542544" y="301037"/>
                  <a:pt x="537652" y="301037"/>
                </a:cubicBezTo>
                <a:lnTo>
                  <a:pt x="508819" y="301037"/>
                </a:lnTo>
                <a:lnTo>
                  <a:pt x="508819" y="338667"/>
                </a:lnTo>
                <a:lnTo>
                  <a:pt x="537652" y="338667"/>
                </a:lnTo>
                <a:cubicBezTo>
                  <a:pt x="563360" y="338667"/>
                  <a:pt x="584200" y="317860"/>
                  <a:pt x="584200" y="292194"/>
                </a:cubicBezTo>
                <a:lnTo>
                  <a:pt x="584200" y="46473"/>
                </a:lnTo>
                <a:cubicBezTo>
                  <a:pt x="584200" y="20806"/>
                  <a:pt x="563360" y="0"/>
                  <a:pt x="537652" y="0"/>
                </a:cubicBezTo>
                <a:close/>
                <a:moveTo>
                  <a:pt x="546510" y="75259"/>
                </a:moveTo>
                <a:lnTo>
                  <a:pt x="131916" y="75259"/>
                </a:lnTo>
                <a:lnTo>
                  <a:pt x="131916" y="46473"/>
                </a:lnTo>
                <a:cubicBezTo>
                  <a:pt x="131916" y="41589"/>
                  <a:pt x="135882" y="37630"/>
                  <a:pt x="140773" y="37630"/>
                </a:cubicBezTo>
                <a:lnTo>
                  <a:pt x="537652" y="37630"/>
                </a:lnTo>
                <a:cubicBezTo>
                  <a:pt x="542544" y="37630"/>
                  <a:pt x="546510" y="41589"/>
                  <a:pt x="546510" y="46473"/>
                </a:cubicBezTo>
                <a:close/>
                <a:moveTo>
                  <a:pt x="443427" y="169333"/>
                </a:moveTo>
                <a:lnTo>
                  <a:pt x="46548" y="169333"/>
                </a:lnTo>
                <a:cubicBezTo>
                  <a:pt x="20840" y="169333"/>
                  <a:pt x="0" y="190140"/>
                  <a:pt x="0" y="215806"/>
                </a:cubicBezTo>
                <a:lnTo>
                  <a:pt x="0" y="461527"/>
                </a:lnTo>
                <a:cubicBezTo>
                  <a:pt x="0" y="487194"/>
                  <a:pt x="20840" y="508000"/>
                  <a:pt x="46548" y="508000"/>
                </a:cubicBezTo>
                <a:lnTo>
                  <a:pt x="443427" y="508000"/>
                </a:lnTo>
                <a:cubicBezTo>
                  <a:pt x="469134" y="508000"/>
                  <a:pt x="489974" y="487194"/>
                  <a:pt x="489974" y="461527"/>
                </a:cubicBezTo>
                <a:lnTo>
                  <a:pt x="489974" y="215806"/>
                </a:lnTo>
                <a:cubicBezTo>
                  <a:pt x="489974" y="190140"/>
                  <a:pt x="469134" y="169333"/>
                  <a:pt x="443427" y="169333"/>
                </a:cubicBezTo>
                <a:close/>
                <a:moveTo>
                  <a:pt x="163859" y="244593"/>
                </a:moveTo>
                <a:cubicBezTo>
                  <a:pt x="167033" y="244593"/>
                  <a:pt x="169606" y="247162"/>
                  <a:pt x="169606" y="250331"/>
                </a:cubicBezTo>
                <a:lnTo>
                  <a:pt x="169606" y="282222"/>
                </a:lnTo>
                <a:lnTo>
                  <a:pt x="131916" y="282222"/>
                </a:lnTo>
                <a:lnTo>
                  <a:pt x="131916" y="244593"/>
                </a:lnTo>
                <a:close/>
                <a:moveTo>
                  <a:pt x="75381" y="250331"/>
                </a:moveTo>
                <a:cubicBezTo>
                  <a:pt x="75381" y="247162"/>
                  <a:pt x="77954" y="244593"/>
                  <a:pt x="81128" y="244593"/>
                </a:cubicBezTo>
                <a:lnTo>
                  <a:pt x="113071" y="244593"/>
                </a:lnTo>
                <a:lnTo>
                  <a:pt x="113071" y="282222"/>
                </a:lnTo>
                <a:lnTo>
                  <a:pt x="75381" y="282222"/>
                </a:lnTo>
                <a:close/>
                <a:moveTo>
                  <a:pt x="75381" y="301037"/>
                </a:moveTo>
                <a:lnTo>
                  <a:pt x="113071" y="301037"/>
                </a:lnTo>
                <a:lnTo>
                  <a:pt x="113071" y="338667"/>
                </a:lnTo>
                <a:lnTo>
                  <a:pt x="81128" y="338667"/>
                </a:lnTo>
                <a:cubicBezTo>
                  <a:pt x="77954" y="338667"/>
                  <a:pt x="75381" y="336097"/>
                  <a:pt x="75381" y="332928"/>
                </a:cubicBezTo>
                <a:close/>
                <a:moveTo>
                  <a:pt x="131916" y="427002"/>
                </a:moveTo>
                <a:cubicBezTo>
                  <a:pt x="131916" y="430172"/>
                  <a:pt x="129343" y="432741"/>
                  <a:pt x="126168" y="432741"/>
                </a:cubicBezTo>
                <a:lnTo>
                  <a:pt x="81128" y="432741"/>
                </a:lnTo>
                <a:cubicBezTo>
                  <a:pt x="77954" y="432741"/>
                  <a:pt x="75381" y="430172"/>
                  <a:pt x="75381" y="427002"/>
                </a:cubicBezTo>
                <a:lnTo>
                  <a:pt x="75381" y="419664"/>
                </a:lnTo>
                <a:cubicBezTo>
                  <a:pt x="75381" y="416495"/>
                  <a:pt x="77954" y="413926"/>
                  <a:pt x="81128" y="413926"/>
                </a:cubicBezTo>
                <a:lnTo>
                  <a:pt x="126168" y="413926"/>
                </a:lnTo>
                <a:cubicBezTo>
                  <a:pt x="129343" y="413926"/>
                  <a:pt x="131916" y="416495"/>
                  <a:pt x="131916" y="419664"/>
                </a:cubicBezTo>
                <a:close/>
                <a:moveTo>
                  <a:pt x="163859" y="338667"/>
                </a:moveTo>
                <a:lnTo>
                  <a:pt x="131916" y="338667"/>
                </a:lnTo>
                <a:lnTo>
                  <a:pt x="131916" y="301037"/>
                </a:lnTo>
                <a:lnTo>
                  <a:pt x="169606" y="301037"/>
                </a:lnTo>
                <a:lnTo>
                  <a:pt x="169606" y="332928"/>
                </a:lnTo>
                <a:cubicBezTo>
                  <a:pt x="169606" y="336097"/>
                  <a:pt x="167033" y="338667"/>
                  <a:pt x="163859" y="338667"/>
                </a:cubicBezTo>
                <a:close/>
                <a:moveTo>
                  <a:pt x="226142" y="427002"/>
                </a:moveTo>
                <a:cubicBezTo>
                  <a:pt x="226142" y="430172"/>
                  <a:pt x="223569" y="432741"/>
                  <a:pt x="220394" y="432741"/>
                </a:cubicBezTo>
                <a:lnTo>
                  <a:pt x="175354" y="432741"/>
                </a:lnTo>
                <a:cubicBezTo>
                  <a:pt x="172180" y="432741"/>
                  <a:pt x="169606" y="430172"/>
                  <a:pt x="169606" y="427002"/>
                </a:cubicBezTo>
                <a:lnTo>
                  <a:pt x="169606" y="419664"/>
                </a:lnTo>
                <a:cubicBezTo>
                  <a:pt x="169606" y="416495"/>
                  <a:pt x="172180" y="413926"/>
                  <a:pt x="175354" y="413926"/>
                </a:cubicBezTo>
                <a:lnTo>
                  <a:pt x="220394" y="413926"/>
                </a:lnTo>
                <a:cubicBezTo>
                  <a:pt x="223569" y="413926"/>
                  <a:pt x="226142" y="416495"/>
                  <a:pt x="226142" y="419664"/>
                </a:cubicBezTo>
                <a:close/>
                <a:moveTo>
                  <a:pt x="320368" y="427002"/>
                </a:moveTo>
                <a:cubicBezTo>
                  <a:pt x="320368" y="430172"/>
                  <a:pt x="317794" y="432741"/>
                  <a:pt x="314620" y="432741"/>
                </a:cubicBezTo>
                <a:lnTo>
                  <a:pt x="269580" y="432741"/>
                </a:lnTo>
                <a:cubicBezTo>
                  <a:pt x="266406" y="432741"/>
                  <a:pt x="263832" y="430172"/>
                  <a:pt x="263832" y="427002"/>
                </a:cubicBezTo>
                <a:lnTo>
                  <a:pt x="263832" y="419664"/>
                </a:lnTo>
                <a:cubicBezTo>
                  <a:pt x="263832" y="416495"/>
                  <a:pt x="266406" y="413926"/>
                  <a:pt x="269580" y="413926"/>
                </a:cubicBezTo>
                <a:lnTo>
                  <a:pt x="314620" y="413926"/>
                </a:lnTo>
                <a:cubicBezTo>
                  <a:pt x="317794" y="413926"/>
                  <a:pt x="320368" y="416495"/>
                  <a:pt x="320368" y="419664"/>
                </a:cubicBezTo>
                <a:close/>
                <a:moveTo>
                  <a:pt x="414594" y="427002"/>
                </a:moveTo>
                <a:cubicBezTo>
                  <a:pt x="414594" y="430172"/>
                  <a:pt x="412020" y="432741"/>
                  <a:pt x="408846" y="432741"/>
                </a:cubicBezTo>
                <a:lnTo>
                  <a:pt x="363806" y="432741"/>
                </a:lnTo>
                <a:cubicBezTo>
                  <a:pt x="360631" y="432741"/>
                  <a:pt x="358058" y="430172"/>
                  <a:pt x="358058" y="427002"/>
                </a:cubicBezTo>
                <a:lnTo>
                  <a:pt x="358058" y="419664"/>
                </a:lnTo>
                <a:cubicBezTo>
                  <a:pt x="358058" y="416495"/>
                  <a:pt x="360631" y="413926"/>
                  <a:pt x="363806" y="413926"/>
                </a:cubicBezTo>
                <a:lnTo>
                  <a:pt x="408846" y="413926"/>
                </a:lnTo>
                <a:cubicBezTo>
                  <a:pt x="412020" y="413926"/>
                  <a:pt x="414594" y="416495"/>
                  <a:pt x="414594" y="419664"/>
                </a:cubicBezTo>
                <a:close/>
              </a:path>
            </a:pathLst>
          </a:custGeom>
          <a:solidFill>
            <a:schemeClr val="accent1"/>
          </a:solidFill>
          <a:ln w="9371" cap="flat">
            <a:noFill/>
            <a:prstDash val="solid"/>
            <a:miter/>
          </a:ln>
        </p:spPr>
        <p:txBody>
          <a:bodyPr rtlCol="0" anchor="ctr"/>
          <a:lstStyle/>
          <a:p>
            <a:endParaRPr lang="en-US"/>
          </a:p>
        </p:txBody>
      </p:sp>
      <p:sp>
        <p:nvSpPr>
          <p:cNvPr id="587" name="Graphic 826">
            <a:extLst>
              <a:ext uri="{FF2B5EF4-FFF2-40B4-BE49-F238E27FC236}">
                <a16:creationId xmlns:a16="http://schemas.microsoft.com/office/drawing/2014/main" id="{7C3E9503-2434-A548-9AB9-DFED8A1FD722}"/>
              </a:ext>
            </a:extLst>
          </p:cNvPr>
          <p:cNvSpPr/>
          <p:nvPr userDrawn="1"/>
        </p:nvSpPr>
        <p:spPr>
          <a:xfrm>
            <a:off x="2298056" y="2410430"/>
            <a:ext cx="293269" cy="260685"/>
          </a:xfrm>
          <a:custGeom>
            <a:avLst/>
            <a:gdLst>
              <a:gd name="connsiteX0" fmla="*/ 571500 w 571500"/>
              <a:gd name="connsiteY0" fmla="*/ 244593 h 508000"/>
              <a:gd name="connsiteX1" fmla="*/ 571500 w 571500"/>
              <a:gd name="connsiteY1" fmla="*/ 451556 h 508000"/>
              <a:gd name="connsiteX2" fmla="*/ 514350 w 571500"/>
              <a:gd name="connsiteY2" fmla="*/ 508000 h 508000"/>
              <a:gd name="connsiteX3" fmla="*/ 57150 w 571500"/>
              <a:gd name="connsiteY3" fmla="*/ 508000 h 508000"/>
              <a:gd name="connsiteX4" fmla="*/ 0 w 571500"/>
              <a:gd name="connsiteY4" fmla="*/ 451556 h 508000"/>
              <a:gd name="connsiteX5" fmla="*/ 0 w 571500"/>
              <a:gd name="connsiteY5" fmla="*/ 244593 h 508000"/>
              <a:gd name="connsiteX6" fmla="*/ 22860 w 571500"/>
              <a:gd name="connsiteY6" fmla="*/ 199437 h 508000"/>
              <a:gd name="connsiteX7" fmla="*/ 76200 w 571500"/>
              <a:gd name="connsiteY7" fmla="*/ 159926 h 508000"/>
              <a:gd name="connsiteX8" fmla="*/ 76200 w 571500"/>
              <a:gd name="connsiteY8" fmla="*/ 214489 h 508000"/>
              <a:gd name="connsiteX9" fmla="*/ 48387 w 571500"/>
              <a:gd name="connsiteY9" fmla="*/ 235185 h 508000"/>
              <a:gd name="connsiteX10" fmla="*/ 43815 w 571500"/>
              <a:gd name="connsiteY10" fmla="*/ 244593 h 508000"/>
              <a:gd name="connsiteX11" fmla="*/ 166878 w 571500"/>
              <a:gd name="connsiteY11" fmla="*/ 340642 h 508000"/>
              <a:gd name="connsiteX12" fmla="*/ 93440 w 571500"/>
              <a:gd name="connsiteY12" fmla="*/ 409693 h 508000"/>
              <a:gd name="connsiteX13" fmla="*/ 93440 w 571500"/>
              <a:gd name="connsiteY13" fmla="*/ 432741 h 508000"/>
              <a:gd name="connsiteX14" fmla="*/ 248603 w 571500"/>
              <a:gd name="connsiteY14" fmla="*/ 314678 h 508000"/>
              <a:gd name="connsiteX15" fmla="*/ 322898 w 571500"/>
              <a:gd name="connsiteY15" fmla="*/ 314678 h 508000"/>
              <a:gd name="connsiteX16" fmla="*/ 477774 w 571500"/>
              <a:gd name="connsiteY16" fmla="*/ 432741 h 508000"/>
              <a:gd name="connsiteX17" fmla="*/ 477774 w 571500"/>
              <a:gd name="connsiteY17" fmla="*/ 409693 h 508000"/>
              <a:gd name="connsiteX18" fmla="*/ 404336 w 571500"/>
              <a:gd name="connsiteY18" fmla="*/ 340642 h 508000"/>
              <a:gd name="connsiteX19" fmla="*/ 527685 w 571500"/>
              <a:gd name="connsiteY19" fmla="*/ 244593 h 508000"/>
              <a:gd name="connsiteX20" fmla="*/ 523113 w 571500"/>
              <a:gd name="connsiteY20" fmla="*/ 235844 h 508000"/>
              <a:gd name="connsiteX21" fmla="*/ 495300 w 571500"/>
              <a:gd name="connsiteY21" fmla="*/ 214489 h 508000"/>
              <a:gd name="connsiteX22" fmla="*/ 495300 w 571500"/>
              <a:gd name="connsiteY22" fmla="*/ 159926 h 508000"/>
              <a:gd name="connsiteX23" fmla="*/ 548640 w 571500"/>
              <a:gd name="connsiteY23" fmla="*/ 199437 h 508000"/>
              <a:gd name="connsiteX24" fmla="*/ 571500 w 571500"/>
              <a:gd name="connsiteY24" fmla="*/ 244593 h 508000"/>
              <a:gd name="connsiteX25" fmla="*/ 419100 w 571500"/>
              <a:gd name="connsiteY25" fmla="*/ 0 h 508000"/>
              <a:gd name="connsiteX26" fmla="*/ 212789 w 571500"/>
              <a:gd name="connsiteY26" fmla="*/ 0 h 508000"/>
              <a:gd name="connsiteX27" fmla="*/ 194786 w 571500"/>
              <a:gd name="connsiteY27" fmla="*/ 7432 h 508000"/>
              <a:gd name="connsiteX28" fmla="*/ 102584 w 571500"/>
              <a:gd name="connsiteY28" fmla="*/ 99248 h 508000"/>
              <a:gd name="connsiteX29" fmla="*/ 95250 w 571500"/>
              <a:gd name="connsiteY29" fmla="*/ 116934 h 508000"/>
              <a:gd name="connsiteX30" fmla="*/ 95250 w 571500"/>
              <a:gd name="connsiteY30" fmla="*/ 252401 h 508000"/>
              <a:gd name="connsiteX31" fmla="*/ 133350 w 571500"/>
              <a:gd name="connsiteY31" fmla="*/ 282787 h 508000"/>
              <a:gd name="connsiteX32" fmla="*/ 133350 w 571500"/>
              <a:gd name="connsiteY32" fmla="*/ 131704 h 508000"/>
              <a:gd name="connsiteX33" fmla="*/ 200025 w 571500"/>
              <a:gd name="connsiteY33" fmla="*/ 131704 h 508000"/>
              <a:gd name="connsiteX34" fmla="*/ 228600 w 571500"/>
              <a:gd name="connsiteY34" fmla="*/ 103482 h 508000"/>
              <a:gd name="connsiteX35" fmla="*/ 228600 w 571500"/>
              <a:gd name="connsiteY35" fmla="*/ 37630 h 508000"/>
              <a:gd name="connsiteX36" fmla="*/ 419100 w 571500"/>
              <a:gd name="connsiteY36" fmla="*/ 37630 h 508000"/>
              <a:gd name="connsiteX37" fmla="*/ 438150 w 571500"/>
              <a:gd name="connsiteY37" fmla="*/ 56445 h 508000"/>
              <a:gd name="connsiteX38" fmla="*/ 438150 w 571500"/>
              <a:gd name="connsiteY38" fmla="*/ 282787 h 508000"/>
              <a:gd name="connsiteX39" fmla="*/ 476250 w 571500"/>
              <a:gd name="connsiteY39" fmla="*/ 252401 h 508000"/>
              <a:gd name="connsiteX40" fmla="*/ 476250 w 571500"/>
              <a:gd name="connsiteY40" fmla="*/ 56445 h 508000"/>
              <a:gd name="connsiteX41" fmla="*/ 419100 w 571500"/>
              <a:gd name="connsiteY41" fmla="*/ 0 h 508000"/>
              <a:gd name="connsiteX42" fmla="*/ 400050 w 571500"/>
              <a:gd name="connsiteY42" fmla="*/ 79963 h 508000"/>
              <a:gd name="connsiteX43" fmla="*/ 400050 w 571500"/>
              <a:gd name="connsiteY43" fmla="*/ 108185 h 508000"/>
              <a:gd name="connsiteX44" fmla="*/ 395288 w 571500"/>
              <a:gd name="connsiteY44" fmla="*/ 112889 h 508000"/>
              <a:gd name="connsiteX45" fmla="*/ 271463 w 571500"/>
              <a:gd name="connsiteY45" fmla="*/ 112889 h 508000"/>
              <a:gd name="connsiteX46" fmla="*/ 266700 w 571500"/>
              <a:gd name="connsiteY46" fmla="*/ 108185 h 508000"/>
              <a:gd name="connsiteX47" fmla="*/ 266700 w 571500"/>
              <a:gd name="connsiteY47" fmla="*/ 79963 h 508000"/>
              <a:gd name="connsiteX48" fmla="*/ 271463 w 571500"/>
              <a:gd name="connsiteY48" fmla="*/ 75259 h 508000"/>
              <a:gd name="connsiteX49" fmla="*/ 395288 w 571500"/>
              <a:gd name="connsiteY49" fmla="*/ 75259 h 508000"/>
              <a:gd name="connsiteX50" fmla="*/ 400050 w 571500"/>
              <a:gd name="connsiteY50" fmla="*/ 79963 h 508000"/>
              <a:gd name="connsiteX51" fmla="*/ 400050 w 571500"/>
              <a:gd name="connsiteY51" fmla="*/ 174037 h 508000"/>
              <a:gd name="connsiteX52" fmla="*/ 400050 w 571500"/>
              <a:gd name="connsiteY52" fmla="*/ 202259 h 508000"/>
              <a:gd name="connsiteX53" fmla="*/ 395288 w 571500"/>
              <a:gd name="connsiteY53" fmla="*/ 206963 h 508000"/>
              <a:gd name="connsiteX54" fmla="*/ 176213 w 571500"/>
              <a:gd name="connsiteY54" fmla="*/ 206963 h 508000"/>
              <a:gd name="connsiteX55" fmla="*/ 171450 w 571500"/>
              <a:gd name="connsiteY55" fmla="*/ 202259 h 508000"/>
              <a:gd name="connsiteX56" fmla="*/ 171450 w 571500"/>
              <a:gd name="connsiteY56" fmla="*/ 174037 h 508000"/>
              <a:gd name="connsiteX57" fmla="*/ 176213 w 571500"/>
              <a:gd name="connsiteY57" fmla="*/ 169333 h 508000"/>
              <a:gd name="connsiteX58" fmla="*/ 395288 w 571500"/>
              <a:gd name="connsiteY58" fmla="*/ 169333 h 508000"/>
              <a:gd name="connsiteX59" fmla="*/ 400050 w 571500"/>
              <a:gd name="connsiteY59" fmla="*/ 174037 h 508000"/>
              <a:gd name="connsiteX60" fmla="*/ 400050 w 571500"/>
              <a:gd name="connsiteY60" fmla="*/ 230482 h 508000"/>
              <a:gd name="connsiteX61" fmla="*/ 400050 w 571500"/>
              <a:gd name="connsiteY61" fmla="*/ 258704 h 508000"/>
              <a:gd name="connsiteX62" fmla="*/ 395288 w 571500"/>
              <a:gd name="connsiteY62" fmla="*/ 263408 h 508000"/>
              <a:gd name="connsiteX63" fmla="*/ 176213 w 571500"/>
              <a:gd name="connsiteY63" fmla="*/ 263408 h 508000"/>
              <a:gd name="connsiteX64" fmla="*/ 171450 w 571500"/>
              <a:gd name="connsiteY64" fmla="*/ 258704 h 508000"/>
              <a:gd name="connsiteX65" fmla="*/ 171450 w 571500"/>
              <a:gd name="connsiteY65" fmla="*/ 230482 h 508000"/>
              <a:gd name="connsiteX66" fmla="*/ 176213 w 571500"/>
              <a:gd name="connsiteY66" fmla="*/ 225778 h 508000"/>
              <a:gd name="connsiteX67" fmla="*/ 395288 w 571500"/>
              <a:gd name="connsiteY67" fmla="*/ 225778 h 508000"/>
              <a:gd name="connsiteX68" fmla="*/ 400050 w 571500"/>
              <a:gd name="connsiteY68" fmla="*/ 23048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71500" h="508000">
                <a:moveTo>
                  <a:pt x="571500" y="244593"/>
                </a:moveTo>
                <a:lnTo>
                  <a:pt x="571500" y="451556"/>
                </a:lnTo>
                <a:cubicBezTo>
                  <a:pt x="571500" y="482729"/>
                  <a:pt x="545913" y="508000"/>
                  <a:pt x="514350" y="508000"/>
                </a:cubicBezTo>
                <a:lnTo>
                  <a:pt x="57150" y="508000"/>
                </a:lnTo>
                <a:cubicBezTo>
                  <a:pt x="25587" y="508000"/>
                  <a:pt x="0" y="482729"/>
                  <a:pt x="0" y="451556"/>
                </a:cubicBezTo>
                <a:lnTo>
                  <a:pt x="0" y="244593"/>
                </a:lnTo>
                <a:cubicBezTo>
                  <a:pt x="0" y="226826"/>
                  <a:pt x="8469" y="210097"/>
                  <a:pt x="22860" y="199437"/>
                </a:cubicBezTo>
                <a:lnTo>
                  <a:pt x="76200" y="159926"/>
                </a:lnTo>
                <a:lnTo>
                  <a:pt x="76200" y="214489"/>
                </a:lnTo>
                <a:lnTo>
                  <a:pt x="48387" y="235185"/>
                </a:lnTo>
                <a:cubicBezTo>
                  <a:pt x="45412" y="237406"/>
                  <a:pt x="43708" y="240911"/>
                  <a:pt x="43815" y="244593"/>
                </a:cubicBezTo>
                <a:lnTo>
                  <a:pt x="166878" y="340642"/>
                </a:lnTo>
                <a:lnTo>
                  <a:pt x="93440" y="409693"/>
                </a:lnTo>
                <a:cubicBezTo>
                  <a:pt x="85249" y="417783"/>
                  <a:pt x="93440" y="432741"/>
                  <a:pt x="93440" y="432741"/>
                </a:cubicBezTo>
                <a:lnTo>
                  <a:pt x="248603" y="314678"/>
                </a:lnTo>
                <a:cubicBezTo>
                  <a:pt x="269989" y="296611"/>
                  <a:pt x="301511" y="296611"/>
                  <a:pt x="322898" y="314678"/>
                </a:cubicBezTo>
                <a:lnTo>
                  <a:pt x="477774" y="432741"/>
                </a:lnTo>
                <a:cubicBezTo>
                  <a:pt x="477774" y="432741"/>
                  <a:pt x="486632" y="418159"/>
                  <a:pt x="477774" y="409693"/>
                </a:cubicBezTo>
                <a:lnTo>
                  <a:pt x="404336" y="340642"/>
                </a:lnTo>
                <a:lnTo>
                  <a:pt x="527685" y="244593"/>
                </a:lnTo>
                <a:cubicBezTo>
                  <a:pt x="527583" y="241143"/>
                  <a:pt x="525901" y="237925"/>
                  <a:pt x="523113" y="235844"/>
                </a:cubicBezTo>
                <a:lnTo>
                  <a:pt x="495300" y="214489"/>
                </a:lnTo>
                <a:lnTo>
                  <a:pt x="495300" y="159926"/>
                </a:lnTo>
                <a:lnTo>
                  <a:pt x="548640" y="199437"/>
                </a:lnTo>
                <a:cubicBezTo>
                  <a:pt x="563031" y="210097"/>
                  <a:pt x="571500" y="226826"/>
                  <a:pt x="571500" y="244593"/>
                </a:cubicBezTo>
                <a:close/>
                <a:moveTo>
                  <a:pt x="419100" y="0"/>
                </a:moveTo>
                <a:lnTo>
                  <a:pt x="212789" y="0"/>
                </a:lnTo>
                <a:cubicBezTo>
                  <a:pt x="206020" y="-17"/>
                  <a:pt x="199530" y="2663"/>
                  <a:pt x="194786" y="7432"/>
                </a:cubicBezTo>
                <a:lnTo>
                  <a:pt x="102584" y="99248"/>
                </a:lnTo>
                <a:cubicBezTo>
                  <a:pt x="97901" y="103976"/>
                  <a:pt x="95270" y="110321"/>
                  <a:pt x="95250" y="116934"/>
                </a:cubicBezTo>
                <a:lnTo>
                  <a:pt x="95250" y="252401"/>
                </a:lnTo>
                <a:lnTo>
                  <a:pt x="133350" y="282787"/>
                </a:lnTo>
                <a:lnTo>
                  <a:pt x="133350" y="131704"/>
                </a:lnTo>
                <a:lnTo>
                  <a:pt x="200025" y="131704"/>
                </a:lnTo>
                <a:cubicBezTo>
                  <a:pt x="215807" y="131704"/>
                  <a:pt x="228600" y="119068"/>
                  <a:pt x="228600" y="103482"/>
                </a:cubicBezTo>
                <a:lnTo>
                  <a:pt x="228600" y="37630"/>
                </a:lnTo>
                <a:lnTo>
                  <a:pt x="419100" y="37630"/>
                </a:lnTo>
                <a:cubicBezTo>
                  <a:pt x="429621" y="37630"/>
                  <a:pt x="438150" y="46053"/>
                  <a:pt x="438150" y="56445"/>
                </a:cubicBezTo>
                <a:lnTo>
                  <a:pt x="438150" y="282787"/>
                </a:lnTo>
                <a:lnTo>
                  <a:pt x="476250" y="252401"/>
                </a:lnTo>
                <a:lnTo>
                  <a:pt x="476250" y="56445"/>
                </a:lnTo>
                <a:cubicBezTo>
                  <a:pt x="476250" y="25271"/>
                  <a:pt x="450663" y="0"/>
                  <a:pt x="419100" y="0"/>
                </a:cubicBezTo>
                <a:close/>
                <a:moveTo>
                  <a:pt x="400050" y="79963"/>
                </a:moveTo>
                <a:lnTo>
                  <a:pt x="400050" y="108185"/>
                </a:lnTo>
                <a:cubicBezTo>
                  <a:pt x="400050" y="110783"/>
                  <a:pt x="397918" y="112889"/>
                  <a:pt x="395288" y="112889"/>
                </a:cubicBezTo>
                <a:lnTo>
                  <a:pt x="271463" y="112889"/>
                </a:lnTo>
                <a:cubicBezTo>
                  <a:pt x="268832" y="112889"/>
                  <a:pt x="266700" y="110783"/>
                  <a:pt x="266700" y="108185"/>
                </a:cubicBezTo>
                <a:lnTo>
                  <a:pt x="266700" y="79963"/>
                </a:lnTo>
                <a:cubicBezTo>
                  <a:pt x="266700" y="77365"/>
                  <a:pt x="268832" y="75259"/>
                  <a:pt x="271463" y="75259"/>
                </a:cubicBezTo>
                <a:lnTo>
                  <a:pt x="395288" y="75259"/>
                </a:lnTo>
                <a:cubicBezTo>
                  <a:pt x="397918" y="75259"/>
                  <a:pt x="400050" y="77365"/>
                  <a:pt x="400050" y="79963"/>
                </a:cubicBezTo>
                <a:close/>
                <a:moveTo>
                  <a:pt x="400050" y="174037"/>
                </a:moveTo>
                <a:lnTo>
                  <a:pt x="400050" y="202259"/>
                </a:lnTo>
                <a:cubicBezTo>
                  <a:pt x="400050" y="204857"/>
                  <a:pt x="397918" y="206963"/>
                  <a:pt x="395288" y="206963"/>
                </a:cubicBezTo>
                <a:lnTo>
                  <a:pt x="176213" y="206963"/>
                </a:lnTo>
                <a:cubicBezTo>
                  <a:pt x="173582" y="206963"/>
                  <a:pt x="171450" y="204857"/>
                  <a:pt x="171450" y="202259"/>
                </a:cubicBezTo>
                <a:lnTo>
                  <a:pt x="171450" y="174037"/>
                </a:lnTo>
                <a:cubicBezTo>
                  <a:pt x="171450" y="171439"/>
                  <a:pt x="173582" y="169333"/>
                  <a:pt x="176213" y="169333"/>
                </a:cubicBezTo>
                <a:lnTo>
                  <a:pt x="395288" y="169333"/>
                </a:lnTo>
                <a:cubicBezTo>
                  <a:pt x="397918" y="169333"/>
                  <a:pt x="400050" y="171439"/>
                  <a:pt x="400050" y="174037"/>
                </a:cubicBezTo>
                <a:close/>
                <a:moveTo>
                  <a:pt x="400050" y="230482"/>
                </a:moveTo>
                <a:lnTo>
                  <a:pt x="400050" y="258704"/>
                </a:lnTo>
                <a:cubicBezTo>
                  <a:pt x="400050" y="261302"/>
                  <a:pt x="397918" y="263408"/>
                  <a:pt x="395288" y="263408"/>
                </a:cubicBezTo>
                <a:lnTo>
                  <a:pt x="176213" y="263408"/>
                </a:lnTo>
                <a:cubicBezTo>
                  <a:pt x="173582" y="263408"/>
                  <a:pt x="171450" y="261302"/>
                  <a:pt x="171450" y="258704"/>
                </a:cubicBezTo>
                <a:lnTo>
                  <a:pt x="171450" y="230482"/>
                </a:lnTo>
                <a:cubicBezTo>
                  <a:pt x="171450" y="227884"/>
                  <a:pt x="173582" y="225778"/>
                  <a:pt x="176213" y="225778"/>
                </a:cubicBezTo>
                <a:lnTo>
                  <a:pt x="395288" y="225778"/>
                </a:lnTo>
                <a:cubicBezTo>
                  <a:pt x="397918" y="225778"/>
                  <a:pt x="400050" y="227884"/>
                  <a:pt x="400050" y="230482"/>
                </a:cubicBezTo>
                <a:close/>
              </a:path>
            </a:pathLst>
          </a:custGeom>
          <a:solidFill>
            <a:schemeClr val="accent1"/>
          </a:solidFill>
          <a:ln w="9525" cap="flat">
            <a:noFill/>
            <a:prstDash val="solid"/>
            <a:miter/>
          </a:ln>
        </p:spPr>
        <p:txBody>
          <a:bodyPr rtlCol="0" anchor="ctr"/>
          <a:lstStyle/>
          <a:p>
            <a:endParaRPr lang="en-US"/>
          </a:p>
        </p:txBody>
      </p:sp>
      <p:grpSp>
        <p:nvGrpSpPr>
          <p:cNvPr id="588" name="Graphic 829">
            <a:extLst>
              <a:ext uri="{FF2B5EF4-FFF2-40B4-BE49-F238E27FC236}">
                <a16:creationId xmlns:a16="http://schemas.microsoft.com/office/drawing/2014/main" id="{C5CF9C11-59A7-DD48-BA1C-77AC6DF58585}"/>
              </a:ext>
            </a:extLst>
          </p:cNvPr>
          <p:cNvGrpSpPr/>
          <p:nvPr userDrawn="1"/>
        </p:nvGrpSpPr>
        <p:grpSpPr>
          <a:xfrm>
            <a:off x="1397250" y="1311726"/>
            <a:ext cx="230715" cy="264698"/>
            <a:chOff x="4273550" y="3086004"/>
            <a:chExt cx="598415" cy="686561"/>
          </a:xfrm>
          <a:solidFill>
            <a:schemeClr val="accent1"/>
          </a:solidFill>
        </p:grpSpPr>
        <p:sp>
          <p:nvSpPr>
            <p:cNvPr id="589" name="Freeform 588">
              <a:extLst>
                <a:ext uri="{FF2B5EF4-FFF2-40B4-BE49-F238E27FC236}">
                  <a16:creationId xmlns:a16="http://schemas.microsoft.com/office/drawing/2014/main" id="{220FEA5B-B6E1-2D4D-8BE9-B210687F5A88}"/>
                </a:ext>
              </a:extLst>
            </p:cNvPr>
            <p:cNvSpPr/>
            <p:nvPr/>
          </p:nvSpPr>
          <p:spPr>
            <a:xfrm>
              <a:off x="4506246" y="3086004"/>
              <a:ext cx="134539" cy="135255"/>
            </a:xfrm>
            <a:custGeom>
              <a:avLst/>
              <a:gdLst>
                <a:gd name="connsiteX0" fmla="*/ 67175 w 134539"/>
                <a:gd name="connsiteY0" fmla="*/ 135255 h 135255"/>
                <a:gd name="connsiteX1" fmla="*/ 134539 w 134539"/>
                <a:gd name="connsiteY1" fmla="*/ 67723 h 135255"/>
                <a:gd name="connsiteX2" fmla="*/ 67364 w 134539"/>
                <a:gd name="connsiteY2" fmla="*/ 0 h 135255"/>
                <a:gd name="connsiteX3" fmla="*/ 0 w 134539"/>
                <a:gd name="connsiteY3" fmla="*/ 67532 h 135255"/>
                <a:gd name="connsiteX4" fmla="*/ 0 w 134539"/>
                <a:gd name="connsiteY4" fmla="*/ 67723 h 135255"/>
                <a:gd name="connsiteX5" fmla="*/ 67175 w 134539"/>
                <a:gd name="connsiteY5" fmla="*/ 135255 h 135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539" h="135255">
                  <a:moveTo>
                    <a:pt x="67175" y="135255"/>
                  </a:moveTo>
                  <a:cubicBezTo>
                    <a:pt x="104327" y="135308"/>
                    <a:pt x="134487" y="105072"/>
                    <a:pt x="134539" y="67723"/>
                  </a:cubicBezTo>
                  <a:cubicBezTo>
                    <a:pt x="134592" y="30373"/>
                    <a:pt x="104516" y="53"/>
                    <a:pt x="67364" y="0"/>
                  </a:cubicBezTo>
                  <a:cubicBezTo>
                    <a:pt x="30212" y="-52"/>
                    <a:pt x="52" y="30183"/>
                    <a:pt x="0" y="67532"/>
                  </a:cubicBezTo>
                  <a:cubicBezTo>
                    <a:pt x="0" y="67596"/>
                    <a:pt x="0" y="67659"/>
                    <a:pt x="0" y="67723"/>
                  </a:cubicBezTo>
                  <a:cubicBezTo>
                    <a:pt x="52" y="104998"/>
                    <a:pt x="30097" y="135202"/>
                    <a:pt x="67175" y="135255"/>
                  </a:cubicBezTo>
                  <a:close/>
                </a:path>
              </a:pathLst>
            </a:custGeom>
            <a:grpFill/>
            <a:ln w="9374" cap="flat">
              <a:noFill/>
              <a:prstDash val="solid"/>
              <a:miter/>
            </a:ln>
          </p:spPr>
          <p:txBody>
            <a:bodyPr rtlCol="0" anchor="ctr"/>
            <a:lstStyle/>
            <a:p>
              <a:endParaRPr lang="en-US"/>
            </a:p>
          </p:txBody>
        </p:sp>
        <p:sp>
          <p:nvSpPr>
            <p:cNvPr id="590" name="Freeform 589">
              <a:extLst>
                <a:ext uri="{FF2B5EF4-FFF2-40B4-BE49-F238E27FC236}">
                  <a16:creationId xmlns:a16="http://schemas.microsoft.com/office/drawing/2014/main" id="{D9A7B3F5-6C57-CF43-BEA6-1A97949A17E3}"/>
                </a:ext>
              </a:extLst>
            </p:cNvPr>
            <p:cNvSpPr/>
            <p:nvPr/>
          </p:nvSpPr>
          <p:spPr>
            <a:xfrm>
              <a:off x="4478769" y="3230307"/>
              <a:ext cx="189871" cy="417195"/>
            </a:xfrm>
            <a:custGeom>
              <a:avLst/>
              <a:gdLst>
                <a:gd name="connsiteX0" fmla="*/ 157942 w 189871"/>
                <a:gd name="connsiteY0" fmla="*/ 1 h 417195"/>
                <a:gd name="connsiteX1" fmla="*/ 110569 w 189871"/>
                <a:gd name="connsiteY1" fmla="*/ 1 h 417195"/>
                <a:gd name="connsiteX2" fmla="*/ 110569 w 189871"/>
                <a:gd name="connsiteY2" fmla="*/ 2668 h 417195"/>
                <a:gd name="connsiteX3" fmla="*/ 95125 w 189871"/>
                <a:gd name="connsiteY3" fmla="*/ 30481 h 417195"/>
                <a:gd name="connsiteX4" fmla="*/ 90672 w 189871"/>
                <a:gd name="connsiteY4" fmla="*/ 30481 h 417195"/>
                <a:gd name="connsiteX5" fmla="*/ 75323 w 189871"/>
                <a:gd name="connsiteY5" fmla="*/ 2668 h 417195"/>
                <a:gd name="connsiteX6" fmla="*/ 75323 w 189871"/>
                <a:gd name="connsiteY6" fmla="*/ 1 h 417195"/>
                <a:gd name="connsiteX7" fmla="*/ 31645 w 189871"/>
                <a:gd name="connsiteY7" fmla="*/ 1 h 417195"/>
                <a:gd name="connsiteX8" fmla="*/ 0 w 189871"/>
                <a:gd name="connsiteY8" fmla="*/ 31814 h 417195"/>
                <a:gd name="connsiteX9" fmla="*/ 0 w 189871"/>
                <a:gd name="connsiteY9" fmla="*/ 190786 h 417195"/>
                <a:gd name="connsiteX10" fmla="*/ 31645 w 189871"/>
                <a:gd name="connsiteY10" fmla="*/ 222600 h 417195"/>
                <a:gd name="connsiteX11" fmla="*/ 31645 w 189871"/>
                <a:gd name="connsiteY11" fmla="*/ 385382 h 417195"/>
                <a:gd name="connsiteX12" fmla="*/ 63290 w 189871"/>
                <a:gd name="connsiteY12" fmla="*/ 417196 h 417195"/>
                <a:gd name="connsiteX13" fmla="*/ 94936 w 189871"/>
                <a:gd name="connsiteY13" fmla="*/ 385382 h 417195"/>
                <a:gd name="connsiteX14" fmla="*/ 126581 w 189871"/>
                <a:gd name="connsiteY14" fmla="*/ 417196 h 417195"/>
                <a:gd name="connsiteX15" fmla="*/ 158226 w 189871"/>
                <a:gd name="connsiteY15" fmla="*/ 385382 h 417195"/>
                <a:gd name="connsiteX16" fmla="*/ 158226 w 189871"/>
                <a:gd name="connsiteY16" fmla="*/ 222600 h 417195"/>
                <a:gd name="connsiteX17" fmla="*/ 189871 w 189871"/>
                <a:gd name="connsiteY17" fmla="*/ 190786 h 417195"/>
                <a:gd name="connsiteX18" fmla="*/ 189871 w 189871"/>
                <a:gd name="connsiteY18" fmla="*/ 31814 h 417195"/>
                <a:gd name="connsiteX19" fmla="*/ 158037 w 189871"/>
                <a:gd name="connsiteY19" fmla="*/ 0 h 417195"/>
                <a:gd name="connsiteX20" fmla="*/ 157942 w 189871"/>
                <a:gd name="connsiteY20" fmla="*/ 1 h 41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9871" h="417195">
                  <a:moveTo>
                    <a:pt x="157942" y="1"/>
                  </a:moveTo>
                  <a:lnTo>
                    <a:pt x="110569" y="1"/>
                  </a:lnTo>
                  <a:cubicBezTo>
                    <a:pt x="111024" y="831"/>
                    <a:pt x="111024" y="1837"/>
                    <a:pt x="110569" y="2668"/>
                  </a:cubicBezTo>
                  <a:lnTo>
                    <a:pt x="95125" y="30481"/>
                  </a:lnTo>
                  <a:cubicBezTo>
                    <a:pt x="93893" y="32671"/>
                    <a:pt x="91904" y="32671"/>
                    <a:pt x="90672" y="30481"/>
                  </a:cubicBezTo>
                  <a:lnTo>
                    <a:pt x="75323" y="2668"/>
                  </a:lnTo>
                  <a:cubicBezTo>
                    <a:pt x="74868" y="1837"/>
                    <a:pt x="74868" y="831"/>
                    <a:pt x="75323" y="1"/>
                  </a:cubicBezTo>
                  <a:lnTo>
                    <a:pt x="31645" y="1"/>
                  </a:lnTo>
                  <a:cubicBezTo>
                    <a:pt x="14190" y="53"/>
                    <a:pt x="52" y="14266"/>
                    <a:pt x="0" y="31814"/>
                  </a:cubicBezTo>
                  <a:lnTo>
                    <a:pt x="0" y="190786"/>
                  </a:lnTo>
                  <a:cubicBezTo>
                    <a:pt x="52" y="208335"/>
                    <a:pt x="14190" y="222547"/>
                    <a:pt x="31645" y="222600"/>
                  </a:cubicBezTo>
                  <a:lnTo>
                    <a:pt x="31645" y="385382"/>
                  </a:lnTo>
                  <a:cubicBezTo>
                    <a:pt x="31645" y="402952"/>
                    <a:pt x="45813" y="417196"/>
                    <a:pt x="63290" y="417196"/>
                  </a:cubicBezTo>
                  <a:cubicBezTo>
                    <a:pt x="80768" y="417196"/>
                    <a:pt x="94936" y="402952"/>
                    <a:pt x="94936" y="385382"/>
                  </a:cubicBezTo>
                  <a:cubicBezTo>
                    <a:pt x="94936" y="402952"/>
                    <a:pt x="109104" y="417196"/>
                    <a:pt x="126581" y="417196"/>
                  </a:cubicBezTo>
                  <a:cubicBezTo>
                    <a:pt x="144058" y="417196"/>
                    <a:pt x="158226" y="402952"/>
                    <a:pt x="158226" y="385382"/>
                  </a:cubicBezTo>
                  <a:lnTo>
                    <a:pt x="158226" y="222600"/>
                  </a:lnTo>
                  <a:cubicBezTo>
                    <a:pt x="175681" y="222547"/>
                    <a:pt x="189819" y="208335"/>
                    <a:pt x="189871" y="190786"/>
                  </a:cubicBezTo>
                  <a:lnTo>
                    <a:pt x="189871" y="31814"/>
                  </a:lnTo>
                  <a:cubicBezTo>
                    <a:pt x="189819" y="14191"/>
                    <a:pt x="175566" y="-52"/>
                    <a:pt x="158037" y="0"/>
                  </a:cubicBezTo>
                  <a:cubicBezTo>
                    <a:pt x="158005" y="0"/>
                    <a:pt x="157973" y="0"/>
                    <a:pt x="157942" y="1"/>
                  </a:cubicBezTo>
                  <a:close/>
                </a:path>
              </a:pathLst>
            </a:custGeom>
            <a:grpFill/>
            <a:ln w="9374" cap="flat">
              <a:noFill/>
              <a:prstDash val="solid"/>
              <a:miter/>
            </a:ln>
          </p:spPr>
          <p:txBody>
            <a:bodyPr rtlCol="0" anchor="ctr"/>
            <a:lstStyle/>
            <a:p>
              <a:endParaRPr lang="en-US"/>
            </a:p>
          </p:txBody>
        </p:sp>
        <p:sp>
          <p:nvSpPr>
            <p:cNvPr id="591" name="Freeform 590">
              <a:extLst>
                <a:ext uri="{FF2B5EF4-FFF2-40B4-BE49-F238E27FC236}">
                  <a16:creationId xmlns:a16="http://schemas.microsoft.com/office/drawing/2014/main" id="{50340BC2-3CDF-ED42-B635-E4C5914A1F1D}"/>
                </a:ext>
              </a:extLst>
            </p:cNvPr>
            <p:cNvSpPr/>
            <p:nvPr/>
          </p:nvSpPr>
          <p:spPr>
            <a:xfrm>
              <a:off x="4273550" y="3627691"/>
              <a:ext cx="216589" cy="144875"/>
            </a:xfrm>
            <a:custGeom>
              <a:avLst/>
              <a:gdLst>
                <a:gd name="connsiteX0" fmla="*/ 156994 w 216589"/>
                <a:gd name="connsiteY0" fmla="*/ 52959 h 144875"/>
                <a:gd name="connsiteX1" fmla="*/ 186934 w 216589"/>
                <a:gd name="connsiteY1" fmla="*/ 0 h 144875"/>
                <a:gd name="connsiteX2" fmla="*/ 60258 w 216589"/>
                <a:gd name="connsiteY2" fmla="*/ 59436 h 144875"/>
                <a:gd name="connsiteX3" fmla="*/ 50215 w 216589"/>
                <a:gd name="connsiteY3" fmla="*/ 37909 h 144875"/>
                <a:gd name="connsiteX4" fmla="*/ 0 w 216589"/>
                <a:gd name="connsiteY4" fmla="*/ 126587 h 144875"/>
                <a:gd name="connsiteX5" fmla="*/ 99862 w 216589"/>
                <a:gd name="connsiteY5" fmla="*/ 144875 h 144875"/>
                <a:gd name="connsiteX6" fmla="*/ 89819 w 216589"/>
                <a:gd name="connsiteY6" fmla="*/ 123349 h 144875"/>
                <a:gd name="connsiteX7" fmla="*/ 216589 w 216589"/>
                <a:gd name="connsiteY7" fmla="*/ 64008 h 144875"/>
                <a:gd name="connsiteX8" fmla="*/ 156994 w 216589"/>
                <a:gd name="connsiteY8" fmla="*/ 52959 h 14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589" h="144875">
                  <a:moveTo>
                    <a:pt x="156994" y="52959"/>
                  </a:moveTo>
                  <a:lnTo>
                    <a:pt x="186934" y="0"/>
                  </a:lnTo>
                  <a:lnTo>
                    <a:pt x="60258" y="59436"/>
                  </a:lnTo>
                  <a:lnTo>
                    <a:pt x="50215" y="37909"/>
                  </a:lnTo>
                  <a:lnTo>
                    <a:pt x="0" y="126587"/>
                  </a:lnTo>
                  <a:lnTo>
                    <a:pt x="99862" y="144875"/>
                  </a:lnTo>
                  <a:lnTo>
                    <a:pt x="89819" y="123349"/>
                  </a:lnTo>
                  <a:lnTo>
                    <a:pt x="216589" y="64008"/>
                  </a:lnTo>
                  <a:lnTo>
                    <a:pt x="156994" y="52959"/>
                  </a:lnTo>
                  <a:close/>
                </a:path>
              </a:pathLst>
            </a:custGeom>
            <a:grpFill/>
            <a:ln w="9374" cap="flat">
              <a:noFill/>
              <a:prstDash val="solid"/>
              <a:miter/>
            </a:ln>
          </p:spPr>
          <p:txBody>
            <a:bodyPr rtlCol="0" anchor="ctr"/>
            <a:lstStyle/>
            <a:p>
              <a:endParaRPr lang="en-US"/>
            </a:p>
          </p:txBody>
        </p:sp>
        <p:sp>
          <p:nvSpPr>
            <p:cNvPr id="592" name="Freeform 591">
              <a:extLst>
                <a:ext uri="{FF2B5EF4-FFF2-40B4-BE49-F238E27FC236}">
                  <a16:creationId xmlns:a16="http://schemas.microsoft.com/office/drawing/2014/main" id="{E167D2C6-844E-754D-A89B-A763960429BD}"/>
                </a:ext>
              </a:extLst>
            </p:cNvPr>
            <p:cNvSpPr/>
            <p:nvPr/>
          </p:nvSpPr>
          <p:spPr>
            <a:xfrm>
              <a:off x="4655281" y="3627691"/>
              <a:ext cx="216684" cy="144875"/>
            </a:xfrm>
            <a:custGeom>
              <a:avLst/>
              <a:gdLst>
                <a:gd name="connsiteX0" fmla="*/ 59690 w 216684"/>
                <a:gd name="connsiteY0" fmla="*/ 52959 h 144875"/>
                <a:gd name="connsiteX1" fmla="*/ 29655 w 216684"/>
                <a:gd name="connsiteY1" fmla="*/ 0 h 144875"/>
                <a:gd name="connsiteX2" fmla="*/ 156426 w 216684"/>
                <a:gd name="connsiteY2" fmla="*/ 59436 h 144875"/>
                <a:gd name="connsiteX3" fmla="*/ 166469 w 216684"/>
                <a:gd name="connsiteY3" fmla="*/ 37909 h 144875"/>
                <a:gd name="connsiteX4" fmla="*/ 216684 w 216684"/>
                <a:gd name="connsiteY4" fmla="*/ 126587 h 144875"/>
                <a:gd name="connsiteX5" fmla="*/ 116822 w 216684"/>
                <a:gd name="connsiteY5" fmla="*/ 144875 h 144875"/>
                <a:gd name="connsiteX6" fmla="*/ 126770 w 216684"/>
                <a:gd name="connsiteY6" fmla="*/ 123349 h 144875"/>
                <a:gd name="connsiteX7" fmla="*/ 0 w 216684"/>
                <a:gd name="connsiteY7" fmla="*/ 64008 h 144875"/>
                <a:gd name="connsiteX8" fmla="*/ 59690 w 216684"/>
                <a:gd name="connsiteY8" fmla="*/ 52959 h 14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684" h="144875">
                  <a:moveTo>
                    <a:pt x="59690" y="52959"/>
                  </a:moveTo>
                  <a:lnTo>
                    <a:pt x="29655" y="0"/>
                  </a:lnTo>
                  <a:lnTo>
                    <a:pt x="156426" y="59436"/>
                  </a:lnTo>
                  <a:lnTo>
                    <a:pt x="166469" y="37909"/>
                  </a:lnTo>
                  <a:lnTo>
                    <a:pt x="216684" y="126587"/>
                  </a:lnTo>
                  <a:lnTo>
                    <a:pt x="116822" y="144875"/>
                  </a:lnTo>
                  <a:lnTo>
                    <a:pt x="126770" y="123349"/>
                  </a:lnTo>
                  <a:lnTo>
                    <a:pt x="0" y="64008"/>
                  </a:lnTo>
                  <a:lnTo>
                    <a:pt x="59690" y="52959"/>
                  </a:lnTo>
                  <a:close/>
                </a:path>
              </a:pathLst>
            </a:custGeom>
            <a:grpFill/>
            <a:ln w="9374" cap="flat">
              <a:noFill/>
              <a:prstDash val="solid"/>
              <a:miter/>
            </a:ln>
          </p:spPr>
          <p:txBody>
            <a:bodyPr rtlCol="0" anchor="ctr"/>
            <a:lstStyle/>
            <a:p>
              <a:endParaRPr lang="en-US"/>
            </a:p>
          </p:txBody>
        </p:sp>
        <p:sp>
          <p:nvSpPr>
            <p:cNvPr id="593" name="Freeform 592">
              <a:extLst>
                <a:ext uri="{FF2B5EF4-FFF2-40B4-BE49-F238E27FC236}">
                  <a16:creationId xmlns:a16="http://schemas.microsoft.com/office/drawing/2014/main" id="{2F7FB295-CDAF-5942-924A-528B0F6A65CA}"/>
                </a:ext>
              </a:extLst>
            </p:cNvPr>
            <p:cNvSpPr/>
            <p:nvPr/>
          </p:nvSpPr>
          <p:spPr>
            <a:xfrm>
              <a:off x="4655281" y="3454050"/>
              <a:ext cx="216684" cy="144970"/>
            </a:xfrm>
            <a:custGeom>
              <a:avLst/>
              <a:gdLst>
                <a:gd name="connsiteX0" fmla="*/ 59690 w 216684"/>
                <a:gd name="connsiteY0" fmla="*/ 91916 h 144970"/>
                <a:gd name="connsiteX1" fmla="*/ 0 w 216684"/>
                <a:gd name="connsiteY1" fmla="*/ 80963 h 144970"/>
                <a:gd name="connsiteX2" fmla="*/ 126770 w 216684"/>
                <a:gd name="connsiteY2" fmla="*/ 21526 h 144970"/>
                <a:gd name="connsiteX3" fmla="*/ 116822 w 216684"/>
                <a:gd name="connsiteY3" fmla="*/ 0 h 144970"/>
                <a:gd name="connsiteX4" fmla="*/ 216684 w 216684"/>
                <a:gd name="connsiteY4" fmla="*/ 18383 h 144970"/>
                <a:gd name="connsiteX5" fmla="*/ 166469 w 216684"/>
                <a:gd name="connsiteY5" fmla="*/ 107061 h 144970"/>
                <a:gd name="connsiteX6" fmla="*/ 156426 w 216684"/>
                <a:gd name="connsiteY6" fmla="*/ 85534 h 144970"/>
                <a:gd name="connsiteX7" fmla="*/ 29655 w 216684"/>
                <a:gd name="connsiteY7" fmla="*/ 144970 h 144970"/>
                <a:gd name="connsiteX8" fmla="*/ 59690 w 216684"/>
                <a:gd name="connsiteY8" fmla="*/ 91916 h 14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684" h="144970">
                  <a:moveTo>
                    <a:pt x="59690" y="91916"/>
                  </a:moveTo>
                  <a:lnTo>
                    <a:pt x="0" y="80963"/>
                  </a:lnTo>
                  <a:lnTo>
                    <a:pt x="126770" y="21526"/>
                  </a:lnTo>
                  <a:lnTo>
                    <a:pt x="116822" y="0"/>
                  </a:lnTo>
                  <a:lnTo>
                    <a:pt x="216684" y="18383"/>
                  </a:lnTo>
                  <a:lnTo>
                    <a:pt x="166469" y="107061"/>
                  </a:lnTo>
                  <a:lnTo>
                    <a:pt x="156426" y="85534"/>
                  </a:lnTo>
                  <a:lnTo>
                    <a:pt x="29655" y="144970"/>
                  </a:lnTo>
                  <a:lnTo>
                    <a:pt x="59690" y="91916"/>
                  </a:lnTo>
                  <a:close/>
                </a:path>
              </a:pathLst>
            </a:custGeom>
            <a:grpFill/>
            <a:ln w="9374" cap="flat">
              <a:noFill/>
              <a:prstDash val="solid"/>
              <a:miter/>
            </a:ln>
          </p:spPr>
          <p:txBody>
            <a:bodyPr rtlCol="0" anchor="ctr"/>
            <a:lstStyle/>
            <a:p>
              <a:endParaRPr lang="en-US"/>
            </a:p>
          </p:txBody>
        </p:sp>
        <p:sp>
          <p:nvSpPr>
            <p:cNvPr id="594" name="Freeform 593">
              <a:extLst>
                <a:ext uri="{FF2B5EF4-FFF2-40B4-BE49-F238E27FC236}">
                  <a16:creationId xmlns:a16="http://schemas.microsoft.com/office/drawing/2014/main" id="{7EFD8CB1-B1E2-2A4C-8F64-D9B7E3D9CE9D}"/>
                </a:ext>
              </a:extLst>
            </p:cNvPr>
            <p:cNvSpPr/>
            <p:nvPr/>
          </p:nvSpPr>
          <p:spPr>
            <a:xfrm>
              <a:off x="4273550" y="3454050"/>
              <a:ext cx="216684" cy="144970"/>
            </a:xfrm>
            <a:custGeom>
              <a:avLst/>
              <a:gdLst>
                <a:gd name="connsiteX0" fmla="*/ 156994 w 216684"/>
                <a:gd name="connsiteY0" fmla="*/ 91916 h 144970"/>
                <a:gd name="connsiteX1" fmla="*/ 216684 w 216684"/>
                <a:gd name="connsiteY1" fmla="*/ 80963 h 144970"/>
                <a:gd name="connsiteX2" fmla="*/ 89819 w 216684"/>
                <a:gd name="connsiteY2" fmla="*/ 21526 h 144970"/>
                <a:gd name="connsiteX3" fmla="*/ 99862 w 216684"/>
                <a:gd name="connsiteY3" fmla="*/ 0 h 144970"/>
                <a:gd name="connsiteX4" fmla="*/ 0 w 216684"/>
                <a:gd name="connsiteY4" fmla="*/ 18383 h 144970"/>
                <a:gd name="connsiteX5" fmla="*/ 50215 w 216684"/>
                <a:gd name="connsiteY5" fmla="*/ 107061 h 144970"/>
                <a:gd name="connsiteX6" fmla="*/ 60164 w 216684"/>
                <a:gd name="connsiteY6" fmla="*/ 85534 h 144970"/>
                <a:gd name="connsiteX7" fmla="*/ 186934 w 216684"/>
                <a:gd name="connsiteY7" fmla="*/ 144970 h 144970"/>
                <a:gd name="connsiteX8" fmla="*/ 156994 w 216684"/>
                <a:gd name="connsiteY8" fmla="*/ 91916 h 14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684" h="144970">
                  <a:moveTo>
                    <a:pt x="156994" y="91916"/>
                  </a:moveTo>
                  <a:lnTo>
                    <a:pt x="216684" y="80963"/>
                  </a:lnTo>
                  <a:lnTo>
                    <a:pt x="89819" y="21526"/>
                  </a:lnTo>
                  <a:lnTo>
                    <a:pt x="99862" y="0"/>
                  </a:lnTo>
                  <a:lnTo>
                    <a:pt x="0" y="18383"/>
                  </a:lnTo>
                  <a:lnTo>
                    <a:pt x="50215" y="107061"/>
                  </a:lnTo>
                  <a:lnTo>
                    <a:pt x="60164" y="85534"/>
                  </a:lnTo>
                  <a:lnTo>
                    <a:pt x="186934" y="144970"/>
                  </a:lnTo>
                  <a:lnTo>
                    <a:pt x="156994" y="91916"/>
                  </a:lnTo>
                  <a:close/>
                </a:path>
              </a:pathLst>
            </a:custGeom>
            <a:grpFill/>
            <a:ln w="9374" cap="flat">
              <a:noFill/>
              <a:prstDash val="solid"/>
              <a:miter/>
            </a:ln>
          </p:spPr>
          <p:txBody>
            <a:bodyPr rtlCol="0" anchor="ctr"/>
            <a:lstStyle/>
            <a:p>
              <a:endParaRPr lang="en-US"/>
            </a:p>
          </p:txBody>
        </p:sp>
      </p:grpSp>
      <p:grpSp>
        <p:nvGrpSpPr>
          <p:cNvPr id="595" name="Graphic 850">
            <a:extLst>
              <a:ext uri="{FF2B5EF4-FFF2-40B4-BE49-F238E27FC236}">
                <a16:creationId xmlns:a16="http://schemas.microsoft.com/office/drawing/2014/main" id="{DBEB5667-28CF-4845-BF2A-A4AD0168366C}"/>
              </a:ext>
            </a:extLst>
          </p:cNvPr>
          <p:cNvGrpSpPr/>
          <p:nvPr userDrawn="1"/>
        </p:nvGrpSpPr>
        <p:grpSpPr>
          <a:xfrm>
            <a:off x="3182156" y="2424134"/>
            <a:ext cx="269534" cy="233277"/>
            <a:chOff x="4254490" y="3155949"/>
            <a:chExt cx="635549" cy="550054"/>
          </a:xfrm>
          <a:solidFill>
            <a:schemeClr val="accent1"/>
          </a:solidFill>
        </p:grpSpPr>
        <p:sp>
          <p:nvSpPr>
            <p:cNvPr id="596" name="Freeform 595">
              <a:extLst>
                <a:ext uri="{FF2B5EF4-FFF2-40B4-BE49-F238E27FC236}">
                  <a16:creationId xmlns:a16="http://schemas.microsoft.com/office/drawing/2014/main" id="{F5EFCF6E-A5FD-B84C-BA79-015F2089E2E0}"/>
                </a:ext>
              </a:extLst>
            </p:cNvPr>
            <p:cNvSpPr/>
            <p:nvPr/>
          </p:nvSpPr>
          <p:spPr>
            <a:xfrm>
              <a:off x="4254490" y="3374954"/>
              <a:ext cx="635549" cy="331049"/>
            </a:xfrm>
            <a:custGeom>
              <a:avLst/>
              <a:gdLst>
                <a:gd name="connsiteX0" fmla="*/ 621361 w 635549"/>
                <a:gd name="connsiteY0" fmla="*/ 330579 h 331049"/>
                <a:gd name="connsiteX1" fmla="*/ 14226 w 635549"/>
                <a:gd name="connsiteY1" fmla="*/ 330579 h 331049"/>
                <a:gd name="connsiteX2" fmla="*/ 0 w 635549"/>
                <a:gd name="connsiteY2" fmla="*/ 316465 h 331049"/>
                <a:gd name="connsiteX3" fmla="*/ 1905 w 635549"/>
                <a:gd name="connsiteY3" fmla="*/ 309394 h 331049"/>
                <a:gd name="connsiteX4" fmla="*/ 90615 w 635549"/>
                <a:gd name="connsiteY4" fmla="*/ 157616 h 331049"/>
                <a:gd name="connsiteX5" fmla="*/ 102936 w 635549"/>
                <a:gd name="connsiteY5" fmla="*/ 150554 h 331049"/>
                <a:gd name="connsiteX6" fmla="*/ 530755 w 635549"/>
                <a:gd name="connsiteY6" fmla="*/ 150554 h 331049"/>
                <a:gd name="connsiteX7" fmla="*/ 542982 w 635549"/>
                <a:gd name="connsiteY7" fmla="*/ 157522 h 331049"/>
                <a:gd name="connsiteX8" fmla="*/ 633587 w 635549"/>
                <a:gd name="connsiteY8" fmla="*/ 309771 h 331049"/>
                <a:gd name="connsiteX9" fmla="*/ 628534 w 635549"/>
                <a:gd name="connsiteY9" fmla="*/ 329103 h 331049"/>
                <a:gd name="connsiteX10" fmla="*/ 621361 w 635549"/>
                <a:gd name="connsiteY10" fmla="*/ 331050 h 331049"/>
                <a:gd name="connsiteX11" fmla="*/ 38867 w 635549"/>
                <a:gd name="connsiteY11" fmla="*/ 302332 h 331049"/>
                <a:gd name="connsiteX12" fmla="*/ 596435 w 635549"/>
                <a:gd name="connsiteY12" fmla="*/ 302332 h 331049"/>
                <a:gd name="connsiteX13" fmla="*/ 522605 w 635549"/>
                <a:gd name="connsiteY13" fmla="*/ 178330 h 331049"/>
                <a:gd name="connsiteX14" fmla="*/ 111087 w 635549"/>
                <a:gd name="connsiteY14" fmla="*/ 178330 h 331049"/>
                <a:gd name="connsiteX15" fmla="*/ 504882 w 635549"/>
                <a:gd name="connsiteY15" fmla="*/ 129369 h 331049"/>
                <a:gd name="connsiteX16" fmla="*/ 492561 w 635549"/>
                <a:gd name="connsiteY16" fmla="*/ 122402 h 331049"/>
                <a:gd name="connsiteX17" fmla="*/ 435979 w 635549"/>
                <a:gd name="connsiteY17" fmla="*/ 27870 h 331049"/>
                <a:gd name="connsiteX18" fmla="*/ 199039 w 635549"/>
                <a:gd name="connsiteY18" fmla="*/ 27870 h 331049"/>
                <a:gd name="connsiteX19" fmla="*/ 142173 w 635549"/>
                <a:gd name="connsiteY19" fmla="*/ 122402 h 331049"/>
                <a:gd name="connsiteX20" fmla="*/ 123050 w 635549"/>
                <a:gd name="connsiteY20" fmla="*/ 128566 h 331049"/>
                <a:gd name="connsiteX21" fmla="*/ 116844 w 635549"/>
                <a:gd name="connsiteY21" fmla="*/ 109568 h 331049"/>
                <a:gd name="connsiteX22" fmla="*/ 117721 w 635549"/>
                <a:gd name="connsiteY22" fmla="*/ 108090 h 331049"/>
                <a:gd name="connsiteX23" fmla="*/ 178283 w 635549"/>
                <a:gd name="connsiteY23" fmla="*/ 6968 h 331049"/>
                <a:gd name="connsiteX24" fmla="*/ 190604 w 635549"/>
                <a:gd name="connsiteY24" fmla="*/ 0 h 331049"/>
                <a:gd name="connsiteX25" fmla="*/ 444509 w 635549"/>
                <a:gd name="connsiteY25" fmla="*/ 0 h 331049"/>
                <a:gd name="connsiteX26" fmla="*/ 456735 w 635549"/>
                <a:gd name="connsiteY26" fmla="*/ 6968 h 331049"/>
                <a:gd name="connsiteX27" fmla="*/ 517108 w 635549"/>
                <a:gd name="connsiteY27" fmla="*/ 108655 h 331049"/>
                <a:gd name="connsiteX28" fmla="*/ 511175 w 635549"/>
                <a:gd name="connsiteY28" fmla="*/ 127739 h 331049"/>
                <a:gd name="connsiteX29" fmla="*/ 504882 w 635549"/>
                <a:gd name="connsiteY29" fmla="*/ 129369 h 33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35549" h="331049">
                  <a:moveTo>
                    <a:pt x="621361" y="330579"/>
                  </a:moveTo>
                  <a:lnTo>
                    <a:pt x="14226" y="330579"/>
                  </a:lnTo>
                  <a:cubicBezTo>
                    <a:pt x="6374" y="330584"/>
                    <a:pt x="5" y="324265"/>
                    <a:pt x="0" y="316465"/>
                  </a:cubicBezTo>
                  <a:cubicBezTo>
                    <a:pt x="-2" y="313982"/>
                    <a:pt x="655" y="311544"/>
                    <a:pt x="1905" y="309394"/>
                  </a:cubicBezTo>
                  <a:lnTo>
                    <a:pt x="90615" y="157616"/>
                  </a:lnTo>
                  <a:cubicBezTo>
                    <a:pt x="93170" y="153257"/>
                    <a:pt x="97859" y="150570"/>
                    <a:pt x="102936" y="150554"/>
                  </a:cubicBezTo>
                  <a:lnTo>
                    <a:pt x="530755" y="150554"/>
                  </a:lnTo>
                  <a:cubicBezTo>
                    <a:pt x="535790" y="150546"/>
                    <a:pt x="540448" y="153200"/>
                    <a:pt x="542982" y="157522"/>
                  </a:cubicBezTo>
                  <a:lnTo>
                    <a:pt x="633587" y="309771"/>
                  </a:lnTo>
                  <a:cubicBezTo>
                    <a:pt x="637566" y="316495"/>
                    <a:pt x="635303" y="325151"/>
                    <a:pt x="628534" y="329103"/>
                  </a:cubicBezTo>
                  <a:cubicBezTo>
                    <a:pt x="626359" y="330372"/>
                    <a:pt x="623884" y="331044"/>
                    <a:pt x="621361" y="331050"/>
                  </a:cubicBezTo>
                  <a:close/>
                  <a:moveTo>
                    <a:pt x="38867" y="302332"/>
                  </a:moveTo>
                  <a:lnTo>
                    <a:pt x="596435" y="302332"/>
                  </a:lnTo>
                  <a:lnTo>
                    <a:pt x="522605" y="178330"/>
                  </a:lnTo>
                  <a:lnTo>
                    <a:pt x="111087" y="178330"/>
                  </a:lnTo>
                  <a:close/>
                  <a:moveTo>
                    <a:pt x="504882" y="129369"/>
                  </a:moveTo>
                  <a:cubicBezTo>
                    <a:pt x="499814" y="129411"/>
                    <a:pt x="495111" y="126752"/>
                    <a:pt x="492561" y="122402"/>
                  </a:cubicBezTo>
                  <a:lnTo>
                    <a:pt x="435979" y="27870"/>
                  </a:lnTo>
                  <a:lnTo>
                    <a:pt x="199039" y="27870"/>
                  </a:lnTo>
                  <a:lnTo>
                    <a:pt x="142173" y="122402"/>
                  </a:lnTo>
                  <a:cubicBezTo>
                    <a:pt x="138606" y="129350"/>
                    <a:pt x="130044" y="132110"/>
                    <a:pt x="123050" y="128566"/>
                  </a:cubicBezTo>
                  <a:cubicBezTo>
                    <a:pt x="116055" y="125023"/>
                    <a:pt x="113277" y="116517"/>
                    <a:pt x="116844" y="109568"/>
                  </a:cubicBezTo>
                  <a:cubicBezTo>
                    <a:pt x="117106" y="109058"/>
                    <a:pt x="117399" y="108565"/>
                    <a:pt x="117721" y="108090"/>
                  </a:cubicBezTo>
                  <a:lnTo>
                    <a:pt x="178283" y="6968"/>
                  </a:lnTo>
                  <a:cubicBezTo>
                    <a:pt x="180862" y="2645"/>
                    <a:pt x="185546" y="-4"/>
                    <a:pt x="190604" y="0"/>
                  </a:cubicBezTo>
                  <a:lnTo>
                    <a:pt x="444509" y="0"/>
                  </a:lnTo>
                  <a:cubicBezTo>
                    <a:pt x="449543" y="-8"/>
                    <a:pt x="454201" y="2646"/>
                    <a:pt x="456735" y="6968"/>
                  </a:cubicBezTo>
                  <a:lnTo>
                    <a:pt x="517108" y="108655"/>
                  </a:lnTo>
                  <a:cubicBezTo>
                    <a:pt x="520774" y="115553"/>
                    <a:pt x="518118" y="124097"/>
                    <a:pt x="511175" y="127739"/>
                  </a:cubicBezTo>
                  <a:cubicBezTo>
                    <a:pt x="509232" y="128758"/>
                    <a:pt x="507078" y="129316"/>
                    <a:pt x="504882" y="129369"/>
                  </a:cubicBezTo>
                  <a:close/>
                </a:path>
              </a:pathLst>
            </a:custGeom>
            <a:grpFill/>
            <a:ln w="9383" cap="flat">
              <a:noFill/>
              <a:prstDash val="solid"/>
              <a:miter/>
            </a:ln>
          </p:spPr>
          <p:txBody>
            <a:bodyPr rtlCol="0" anchor="ctr"/>
            <a:lstStyle/>
            <a:p>
              <a:endParaRPr lang="en-US"/>
            </a:p>
          </p:txBody>
        </p:sp>
        <p:sp>
          <p:nvSpPr>
            <p:cNvPr id="597" name="Freeform 596">
              <a:extLst>
                <a:ext uri="{FF2B5EF4-FFF2-40B4-BE49-F238E27FC236}">
                  <a16:creationId xmlns:a16="http://schemas.microsoft.com/office/drawing/2014/main" id="{CE404432-D288-5C4F-BB96-B7D825B50466}"/>
                </a:ext>
              </a:extLst>
            </p:cNvPr>
            <p:cNvSpPr/>
            <p:nvPr/>
          </p:nvSpPr>
          <p:spPr>
            <a:xfrm rot="-3607800">
              <a:off x="4298932" y="3601135"/>
              <a:ext cx="169080" cy="28246"/>
            </a:xfrm>
            <a:custGeom>
              <a:avLst/>
              <a:gdLst>
                <a:gd name="connsiteX0" fmla="*/ 0 w 169080"/>
                <a:gd name="connsiteY0" fmla="*/ 0 h 28246"/>
                <a:gd name="connsiteX1" fmla="*/ 169081 w 169080"/>
                <a:gd name="connsiteY1" fmla="*/ 0 h 28246"/>
                <a:gd name="connsiteX2" fmla="*/ 169081 w 169080"/>
                <a:gd name="connsiteY2" fmla="*/ 28247 h 28246"/>
                <a:gd name="connsiteX3" fmla="*/ 0 w 169080"/>
                <a:gd name="connsiteY3" fmla="*/ 28247 h 28246"/>
              </a:gdLst>
              <a:ahLst/>
              <a:cxnLst>
                <a:cxn ang="0">
                  <a:pos x="connsiteX0" y="connsiteY0"/>
                </a:cxn>
                <a:cxn ang="0">
                  <a:pos x="connsiteX1" y="connsiteY1"/>
                </a:cxn>
                <a:cxn ang="0">
                  <a:pos x="connsiteX2" y="connsiteY2"/>
                </a:cxn>
                <a:cxn ang="0">
                  <a:pos x="connsiteX3" y="connsiteY3"/>
                </a:cxn>
              </a:cxnLst>
              <a:rect l="l" t="t" r="r" b="b"/>
              <a:pathLst>
                <a:path w="169080" h="28246">
                  <a:moveTo>
                    <a:pt x="0" y="0"/>
                  </a:moveTo>
                  <a:lnTo>
                    <a:pt x="169081" y="0"/>
                  </a:lnTo>
                  <a:lnTo>
                    <a:pt x="169081" y="28247"/>
                  </a:lnTo>
                  <a:lnTo>
                    <a:pt x="0" y="28247"/>
                  </a:lnTo>
                  <a:close/>
                </a:path>
              </a:pathLst>
            </a:custGeom>
            <a:grpFill/>
            <a:ln w="9383" cap="flat">
              <a:noFill/>
              <a:prstDash val="solid"/>
              <a:miter/>
            </a:ln>
          </p:spPr>
          <p:txBody>
            <a:bodyPr rtlCol="0" anchor="ctr"/>
            <a:lstStyle/>
            <a:p>
              <a:endParaRPr lang="en-US"/>
            </a:p>
          </p:txBody>
        </p:sp>
        <p:sp>
          <p:nvSpPr>
            <p:cNvPr id="598" name="Freeform 597">
              <a:extLst>
                <a:ext uri="{FF2B5EF4-FFF2-40B4-BE49-F238E27FC236}">
                  <a16:creationId xmlns:a16="http://schemas.microsoft.com/office/drawing/2014/main" id="{6FF82589-51ED-B54D-9428-7F3ECDACF5EE}"/>
                </a:ext>
              </a:extLst>
            </p:cNvPr>
            <p:cNvSpPr/>
            <p:nvPr/>
          </p:nvSpPr>
          <p:spPr>
            <a:xfrm>
              <a:off x="4460813" y="3376594"/>
              <a:ext cx="88780" cy="127730"/>
            </a:xfrm>
            <a:custGeom>
              <a:avLst/>
              <a:gdLst>
                <a:gd name="connsiteX0" fmla="*/ 14421 w 88780"/>
                <a:gd name="connsiteY0" fmla="*/ 127729 h 127730"/>
                <a:gd name="connsiteX1" fmla="*/ 7123 w 88780"/>
                <a:gd name="connsiteY1" fmla="*/ 125752 h 127730"/>
                <a:gd name="connsiteX2" fmla="*/ 1900 w 88780"/>
                <a:gd name="connsiteY2" fmla="*/ 106465 h 127730"/>
                <a:gd name="connsiteX3" fmla="*/ 2194 w 88780"/>
                <a:gd name="connsiteY3" fmla="*/ 105980 h 127730"/>
                <a:gd name="connsiteX4" fmla="*/ 62377 w 88780"/>
                <a:gd name="connsiteY4" fmla="*/ 6834 h 127730"/>
                <a:gd name="connsiteX5" fmla="*/ 81901 w 88780"/>
                <a:gd name="connsiteY5" fmla="*/ 2032 h 127730"/>
                <a:gd name="connsiteX6" fmla="*/ 86735 w 88780"/>
                <a:gd name="connsiteY6" fmla="*/ 21428 h 127730"/>
                <a:gd name="connsiteX7" fmla="*/ 26647 w 88780"/>
                <a:gd name="connsiteY7" fmla="*/ 120574 h 127730"/>
                <a:gd name="connsiteX8" fmla="*/ 14420 w 88780"/>
                <a:gd name="connsiteY8" fmla="*/ 127729 h 12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80" h="127730">
                  <a:moveTo>
                    <a:pt x="14421" y="127729"/>
                  </a:moveTo>
                  <a:cubicBezTo>
                    <a:pt x="11849" y="127767"/>
                    <a:pt x="9319" y="127081"/>
                    <a:pt x="7123" y="125752"/>
                  </a:cubicBezTo>
                  <a:cubicBezTo>
                    <a:pt x="319" y="121859"/>
                    <a:pt x="-2019" y="113223"/>
                    <a:pt x="1900" y="106465"/>
                  </a:cubicBezTo>
                  <a:cubicBezTo>
                    <a:pt x="1995" y="106301"/>
                    <a:pt x="2093" y="106139"/>
                    <a:pt x="2194" y="105980"/>
                  </a:cubicBezTo>
                  <a:lnTo>
                    <a:pt x="62377" y="6834"/>
                  </a:lnTo>
                  <a:cubicBezTo>
                    <a:pt x="66434" y="152"/>
                    <a:pt x="75175" y="-1998"/>
                    <a:pt x="81901" y="2032"/>
                  </a:cubicBezTo>
                  <a:cubicBezTo>
                    <a:pt x="88627" y="6062"/>
                    <a:pt x="90791" y="14746"/>
                    <a:pt x="86735" y="21428"/>
                  </a:cubicBezTo>
                  <a:lnTo>
                    <a:pt x="26647" y="120574"/>
                  </a:lnTo>
                  <a:cubicBezTo>
                    <a:pt x="24161" y="124968"/>
                    <a:pt x="19494" y="127699"/>
                    <a:pt x="14420" y="127729"/>
                  </a:cubicBezTo>
                  <a:close/>
                </a:path>
              </a:pathLst>
            </a:custGeom>
            <a:grpFill/>
            <a:ln w="9383" cap="flat">
              <a:noFill/>
              <a:prstDash val="solid"/>
              <a:miter/>
            </a:ln>
          </p:spPr>
          <p:txBody>
            <a:bodyPr rtlCol="0" anchor="ctr"/>
            <a:lstStyle/>
            <a:p>
              <a:endParaRPr lang="en-US"/>
            </a:p>
          </p:txBody>
        </p:sp>
        <p:sp>
          <p:nvSpPr>
            <p:cNvPr id="599" name="Freeform 598">
              <a:extLst>
                <a:ext uri="{FF2B5EF4-FFF2-40B4-BE49-F238E27FC236}">
                  <a16:creationId xmlns:a16="http://schemas.microsoft.com/office/drawing/2014/main" id="{4B5D99D8-6D72-9942-AAD4-8DB9451334B8}"/>
                </a:ext>
              </a:extLst>
            </p:cNvPr>
            <p:cNvSpPr/>
            <p:nvPr/>
          </p:nvSpPr>
          <p:spPr>
            <a:xfrm>
              <a:off x="4551884" y="3377916"/>
              <a:ext cx="88030" cy="126408"/>
            </a:xfrm>
            <a:custGeom>
              <a:avLst/>
              <a:gdLst>
                <a:gd name="connsiteX0" fmla="*/ 14239 w 88030"/>
                <a:gd name="connsiteY0" fmla="*/ 126408 h 126408"/>
                <a:gd name="connsiteX1" fmla="*/ 6846 w 88030"/>
                <a:gd name="connsiteY1" fmla="*/ 124337 h 126408"/>
                <a:gd name="connsiteX2" fmla="*/ 2013 w 88030"/>
                <a:gd name="connsiteY2" fmla="*/ 104941 h 126408"/>
                <a:gd name="connsiteX3" fmla="*/ 62196 w 88030"/>
                <a:gd name="connsiteY3" fmla="*/ 5984 h 126408"/>
                <a:gd name="connsiteX4" fmla="*/ 82007 w 88030"/>
                <a:gd name="connsiteY4" fmla="*/ 2583 h 126408"/>
                <a:gd name="connsiteX5" fmla="*/ 86458 w 88030"/>
                <a:gd name="connsiteY5" fmla="*/ 20578 h 126408"/>
                <a:gd name="connsiteX6" fmla="*/ 26370 w 88030"/>
                <a:gd name="connsiteY6" fmla="*/ 119064 h 126408"/>
                <a:gd name="connsiteX7" fmla="*/ 14239 w 88030"/>
                <a:gd name="connsiteY7" fmla="*/ 126408 h 12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30" h="126408">
                  <a:moveTo>
                    <a:pt x="14239" y="126408"/>
                  </a:moveTo>
                  <a:cubicBezTo>
                    <a:pt x="11629" y="126409"/>
                    <a:pt x="9071" y="125692"/>
                    <a:pt x="6846" y="124337"/>
                  </a:cubicBezTo>
                  <a:cubicBezTo>
                    <a:pt x="163" y="120276"/>
                    <a:pt x="-1992" y="111631"/>
                    <a:pt x="2013" y="104941"/>
                  </a:cubicBezTo>
                  <a:lnTo>
                    <a:pt x="62196" y="5984"/>
                  </a:lnTo>
                  <a:cubicBezTo>
                    <a:pt x="66721" y="-390"/>
                    <a:pt x="75591" y="-1913"/>
                    <a:pt x="82007" y="2583"/>
                  </a:cubicBezTo>
                  <a:cubicBezTo>
                    <a:pt x="87798" y="6641"/>
                    <a:pt x="89696" y="14316"/>
                    <a:pt x="86458" y="20578"/>
                  </a:cubicBezTo>
                  <a:lnTo>
                    <a:pt x="26370" y="119064"/>
                  </a:lnTo>
                  <a:cubicBezTo>
                    <a:pt x="23936" y="123488"/>
                    <a:pt x="19312" y="126287"/>
                    <a:pt x="14239" y="126408"/>
                  </a:cubicBezTo>
                  <a:close/>
                </a:path>
              </a:pathLst>
            </a:custGeom>
            <a:grpFill/>
            <a:ln w="9383" cap="flat">
              <a:noFill/>
              <a:prstDash val="solid"/>
              <a:miter/>
            </a:ln>
          </p:spPr>
          <p:txBody>
            <a:bodyPr rtlCol="0" anchor="ctr"/>
            <a:lstStyle/>
            <a:p>
              <a:endParaRPr lang="en-US"/>
            </a:p>
          </p:txBody>
        </p:sp>
        <p:sp>
          <p:nvSpPr>
            <p:cNvPr id="600" name="Freeform 599">
              <a:extLst>
                <a:ext uri="{FF2B5EF4-FFF2-40B4-BE49-F238E27FC236}">
                  <a16:creationId xmlns:a16="http://schemas.microsoft.com/office/drawing/2014/main" id="{6ECA3558-58F7-824B-9902-16BA56DEC584}"/>
                </a:ext>
              </a:extLst>
            </p:cNvPr>
            <p:cNvSpPr/>
            <p:nvPr/>
          </p:nvSpPr>
          <p:spPr>
            <a:xfrm>
              <a:off x="4641803" y="3397004"/>
              <a:ext cx="77869" cy="106661"/>
            </a:xfrm>
            <a:custGeom>
              <a:avLst/>
              <a:gdLst>
                <a:gd name="connsiteX0" fmla="*/ 14169 w 77869"/>
                <a:gd name="connsiteY0" fmla="*/ 106661 h 106661"/>
                <a:gd name="connsiteX1" fmla="*/ 6681 w 77869"/>
                <a:gd name="connsiteY1" fmla="*/ 104589 h 106661"/>
                <a:gd name="connsiteX2" fmla="*/ 2132 w 77869"/>
                <a:gd name="connsiteY2" fmla="*/ 85099 h 106661"/>
                <a:gd name="connsiteX3" fmla="*/ 52079 w 77869"/>
                <a:gd name="connsiteY3" fmla="*/ 5726 h 106661"/>
                <a:gd name="connsiteX4" fmla="*/ 72105 w 77869"/>
                <a:gd name="connsiteY4" fmla="*/ 2816 h 106661"/>
                <a:gd name="connsiteX5" fmla="*/ 76247 w 77869"/>
                <a:gd name="connsiteY5" fmla="*/ 20791 h 106661"/>
                <a:gd name="connsiteX6" fmla="*/ 26205 w 77869"/>
                <a:gd name="connsiteY6" fmla="*/ 100070 h 106661"/>
                <a:gd name="connsiteX7" fmla="*/ 14169 w 77869"/>
                <a:gd name="connsiteY7" fmla="*/ 106661 h 10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9" h="106661">
                  <a:moveTo>
                    <a:pt x="14169" y="106661"/>
                  </a:moveTo>
                  <a:cubicBezTo>
                    <a:pt x="11529" y="106665"/>
                    <a:pt x="8939" y="105948"/>
                    <a:pt x="6681" y="104589"/>
                  </a:cubicBezTo>
                  <a:cubicBezTo>
                    <a:pt x="42" y="100431"/>
                    <a:pt x="-1988" y="91736"/>
                    <a:pt x="2132" y="85099"/>
                  </a:cubicBezTo>
                  <a:lnTo>
                    <a:pt x="52079" y="5726"/>
                  </a:lnTo>
                  <a:cubicBezTo>
                    <a:pt x="56800" y="-571"/>
                    <a:pt x="65766" y="-1874"/>
                    <a:pt x="72105" y="2816"/>
                  </a:cubicBezTo>
                  <a:cubicBezTo>
                    <a:pt x="77740" y="6985"/>
                    <a:pt x="79495" y="14602"/>
                    <a:pt x="76247" y="20791"/>
                  </a:cubicBezTo>
                  <a:lnTo>
                    <a:pt x="26205" y="100070"/>
                  </a:lnTo>
                  <a:cubicBezTo>
                    <a:pt x="23639" y="104217"/>
                    <a:pt x="19068" y="106719"/>
                    <a:pt x="14169" y="106661"/>
                  </a:cubicBezTo>
                  <a:close/>
                </a:path>
              </a:pathLst>
            </a:custGeom>
            <a:grpFill/>
            <a:ln w="9383" cap="flat">
              <a:noFill/>
              <a:prstDash val="solid"/>
              <a:miter/>
            </a:ln>
          </p:spPr>
          <p:txBody>
            <a:bodyPr rtlCol="0" anchor="ctr"/>
            <a:lstStyle/>
            <a:p>
              <a:endParaRPr lang="en-US"/>
            </a:p>
          </p:txBody>
        </p:sp>
        <p:sp>
          <p:nvSpPr>
            <p:cNvPr id="601" name="Freeform 600">
              <a:extLst>
                <a:ext uri="{FF2B5EF4-FFF2-40B4-BE49-F238E27FC236}">
                  <a16:creationId xmlns:a16="http://schemas.microsoft.com/office/drawing/2014/main" id="{9A1A434F-CB7C-A04F-B4DB-CD8EED08B7C3}"/>
                </a:ext>
              </a:extLst>
            </p:cNvPr>
            <p:cNvSpPr/>
            <p:nvPr/>
          </p:nvSpPr>
          <p:spPr>
            <a:xfrm rot="-3607800">
              <a:off x="4370301" y="3601043"/>
              <a:ext cx="169080" cy="28246"/>
            </a:xfrm>
            <a:custGeom>
              <a:avLst/>
              <a:gdLst>
                <a:gd name="connsiteX0" fmla="*/ 0 w 169080"/>
                <a:gd name="connsiteY0" fmla="*/ 0 h 28246"/>
                <a:gd name="connsiteX1" fmla="*/ 169081 w 169080"/>
                <a:gd name="connsiteY1" fmla="*/ 0 h 28246"/>
                <a:gd name="connsiteX2" fmla="*/ 169081 w 169080"/>
                <a:gd name="connsiteY2" fmla="*/ 28247 h 28246"/>
                <a:gd name="connsiteX3" fmla="*/ 0 w 169080"/>
                <a:gd name="connsiteY3" fmla="*/ 28247 h 28246"/>
              </a:gdLst>
              <a:ahLst/>
              <a:cxnLst>
                <a:cxn ang="0">
                  <a:pos x="connsiteX0" y="connsiteY0"/>
                </a:cxn>
                <a:cxn ang="0">
                  <a:pos x="connsiteX1" y="connsiteY1"/>
                </a:cxn>
                <a:cxn ang="0">
                  <a:pos x="connsiteX2" y="connsiteY2"/>
                </a:cxn>
                <a:cxn ang="0">
                  <a:pos x="connsiteX3" y="connsiteY3"/>
                </a:cxn>
              </a:cxnLst>
              <a:rect l="l" t="t" r="r" b="b"/>
              <a:pathLst>
                <a:path w="169080" h="28246">
                  <a:moveTo>
                    <a:pt x="0" y="0"/>
                  </a:moveTo>
                  <a:lnTo>
                    <a:pt x="169081" y="0"/>
                  </a:lnTo>
                  <a:lnTo>
                    <a:pt x="169081" y="28247"/>
                  </a:lnTo>
                  <a:lnTo>
                    <a:pt x="0" y="28247"/>
                  </a:lnTo>
                  <a:close/>
                </a:path>
              </a:pathLst>
            </a:custGeom>
            <a:grpFill/>
            <a:ln w="9383" cap="flat">
              <a:noFill/>
              <a:prstDash val="solid"/>
              <a:miter/>
            </a:ln>
          </p:spPr>
          <p:txBody>
            <a:bodyPr rtlCol="0" anchor="ctr"/>
            <a:lstStyle/>
            <a:p>
              <a:endParaRPr lang="en-US"/>
            </a:p>
          </p:txBody>
        </p:sp>
        <p:sp>
          <p:nvSpPr>
            <p:cNvPr id="602" name="Freeform 601">
              <a:extLst>
                <a:ext uri="{FF2B5EF4-FFF2-40B4-BE49-F238E27FC236}">
                  <a16:creationId xmlns:a16="http://schemas.microsoft.com/office/drawing/2014/main" id="{6A509DE6-4ABD-3C41-B428-1A7A19C9B55D}"/>
                </a:ext>
              </a:extLst>
            </p:cNvPr>
            <p:cNvSpPr/>
            <p:nvPr/>
          </p:nvSpPr>
          <p:spPr>
            <a:xfrm rot="-3607800">
              <a:off x="4441622" y="3601128"/>
              <a:ext cx="169080" cy="28246"/>
            </a:xfrm>
            <a:custGeom>
              <a:avLst/>
              <a:gdLst>
                <a:gd name="connsiteX0" fmla="*/ 0 w 169080"/>
                <a:gd name="connsiteY0" fmla="*/ 0 h 28246"/>
                <a:gd name="connsiteX1" fmla="*/ 169081 w 169080"/>
                <a:gd name="connsiteY1" fmla="*/ 0 h 28246"/>
                <a:gd name="connsiteX2" fmla="*/ 169081 w 169080"/>
                <a:gd name="connsiteY2" fmla="*/ 28247 h 28246"/>
                <a:gd name="connsiteX3" fmla="*/ 0 w 169080"/>
                <a:gd name="connsiteY3" fmla="*/ 28247 h 28246"/>
              </a:gdLst>
              <a:ahLst/>
              <a:cxnLst>
                <a:cxn ang="0">
                  <a:pos x="connsiteX0" y="connsiteY0"/>
                </a:cxn>
                <a:cxn ang="0">
                  <a:pos x="connsiteX1" y="connsiteY1"/>
                </a:cxn>
                <a:cxn ang="0">
                  <a:pos x="connsiteX2" y="connsiteY2"/>
                </a:cxn>
                <a:cxn ang="0">
                  <a:pos x="connsiteX3" y="connsiteY3"/>
                </a:cxn>
              </a:cxnLst>
              <a:rect l="l" t="t" r="r" b="b"/>
              <a:pathLst>
                <a:path w="169080" h="28246">
                  <a:moveTo>
                    <a:pt x="0" y="0"/>
                  </a:moveTo>
                  <a:lnTo>
                    <a:pt x="169081" y="0"/>
                  </a:lnTo>
                  <a:lnTo>
                    <a:pt x="169081" y="28247"/>
                  </a:lnTo>
                  <a:lnTo>
                    <a:pt x="0" y="28247"/>
                  </a:lnTo>
                  <a:close/>
                </a:path>
              </a:pathLst>
            </a:custGeom>
            <a:grpFill/>
            <a:ln w="9383" cap="flat">
              <a:noFill/>
              <a:prstDash val="solid"/>
              <a:miter/>
            </a:ln>
          </p:spPr>
          <p:txBody>
            <a:bodyPr rtlCol="0" anchor="ctr"/>
            <a:lstStyle/>
            <a:p>
              <a:endParaRPr lang="en-US"/>
            </a:p>
          </p:txBody>
        </p:sp>
        <p:sp>
          <p:nvSpPr>
            <p:cNvPr id="603" name="Freeform 602">
              <a:extLst>
                <a:ext uri="{FF2B5EF4-FFF2-40B4-BE49-F238E27FC236}">
                  <a16:creationId xmlns:a16="http://schemas.microsoft.com/office/drawing/2014/main" id="{54DCCE56-CEDD-6B40-BADA-2A6DF294A464}"/>
                </a:ext>
              </a:extLst>
            </p:cNvPr>
            <p:cNvSpPr/>
            <p:nvPr/>
          </p:nvSpPr>
          <p:spPr>
            <a:xfrm rot="-3607800">
              <a:off x="4512990" y="3601131"/>
              <a:ext cx="169080" cy="28246"/>
            </a:xfrm>
            <a:custGeom>
              <a:avLst/>
              <a:gdLst>
                <a:gd name="connsiteX0" fmla="*/ 0 w 169080"/>
                <a:gd name="connsiteY0" fmla="*/ 0 h 28246"/>
                <a:gd name="connsiteX1" fmla="*/ 169081 w 169080"/>
                <a:gd name="connsiteY1" fmla="*/ 0 h 28246"/>
                <a:gd name="connsiteX2" fmla="*/ 169081 w 169080"/>
                <a:gd name="connsiteY2" fmla="*/ 28247 h 28246"/>
                <a:gd name="connsiteX3" fmla="*/ 0 w 169080"/>
                <a:gd name="connsiteY3" fmla="*/ 28247 h 28246"/>
              </a:gdLst>
              <a:ahLst/>
              <a:cxnLst>
                <a:cxn ang="0">
                  <a:pos x="connsiteX0" y="connsiteY0"/>
                </a:cxn>
                <a:cxn ang="0">
                  <a:pos x="connsiteX1" y="connsiteY1"/>
                </a:cxn>
                <a:cxn ang="0">
                  <a:pos x="connsiteX2" y="connsiteY2"/>
                </a:cxn>
                <a:cxn ang="0">
                  <a:pos x="connsiteX3" y="connsiteY3"/>
                </a:cxn>
              </a:cxnLst>
              <a:rect l="l" t="t" r="r" b="b"/>
              <a:pathLst>
                <a:path w="169080" h="28246">
                  <a:moveTo>
                    <a:pt x="0" y="0"/>
                  </a:moveTo>
                  <a:lnTo>
                    <a:pt x="169081" y="0"/>
                  </a:lnTo>
                  <a:lnTo>
                    <a:pt x="169081" y="28247"/>
                  </a:lnTo>
                  <a:lnTo>
                    <a:pt x="0" y="28247"/>
                  </a:lnTo>
                  <a:close/>
                </a:path>
              </a:pathLst>
            </a:custGeom>
            <a:grpFill/>
            <a:ln w="9383" cap="flat">
              <a:noFill/>
              <a:prstDash val="solid"/>
              <a:miter/>
            </a:ln>
          </p:spPr>
          <p:txBody>
            <a:bodyPr rtlCol="0" anchor="ctr"/>
            <a:lstStyle/>
            <a:p>
              <a:endParaRPr lang="en-US"/>
            </a:p>
          </p:txBody>
        </p:sp>
        <p:sp>
          <p:nvSpPr>
            <p:cNvPr id="604" name="Freeform 603">
              <a:extLst>
                <a:ext uri="{FF2B5EF4-FFF2-40B4-BE49-F238E27FC236}">
                  <a16:creationId xmlns:a16="http://schemas.microsoft.com/office/drawing/2014/main" id="{E436A017-FDC4-FA4E-BDDA-5E728B665E22}"/>
                </a:ext>
              </a:extLst>
            </p:cNvPr>
            <p:cNvSpPr/>
            <p:nvPr/>
          </p:nvSpPr>
          <p:spPr>
            <a:xfrm rot="-3607800">
              <a:off x="4584358" y="3601134"/>
              <a:ext cx="169080" cy="28246"/>
            </a:xfrm>
            <a:custGeom>
              <a:avLst/>
              <a:gdLst>
                <a:gd name="connsiteX0" fmla="*/ 0 w 169080"/>
                <a:gd name="connsiteY0" fmla="*/ 0 h 28246"/>
                <a:gd name="connsiteX1" fmla="*/ 169081 w 169080"/>
                <a:gd name="connsiteY1" fmla="*/ 0 h 28246"/>
                <a:gd name="connsiteX2" fmla="*/ 169081 w 169080"/>
                <a:gd name="connsiteY2" fmla="*/ 28247 h 28246"/>
                <a:gd name="connsiteX3" fmla="*/ 0 w 169080"/>
                <a:gd name="connsiteY3" fmla="*/ 28247 h 28246"/>
              </a:gdLst>
              <a:ahLst/>
              <a:cxnLst>
                <a:cxn ang="0">
                  <a:pos x="connsiteX0" y="connsiteY0"/>
                </a:cxn>
                <a:cxn ang="0">
                  <a:pos x="connsiteX1" y="connsiteY1"/>
                </a:cxn>
                <a:cxn ang="0">
                  <a:pos x="connsiteX2" y="connsiteY2"/>
                </a:cxn>
                <a:cxn ang="0">
                  <a:pos x="connsiteX3" y="connsiteY3"/>
                </a:cxn>
              </a:cxnLst>
              <a:rect l="l" t="t" r="r" b="b"/>
              <a:pathLst>
                <a:path w="169080" h="28246">
                  <a:moveTo>
                    <a:pt x="0" y="0"/>
                  </a:moveTo>
                  <a:lnTo>
                    <a:pt x="169081" y="0"/>
                  </a:lnTo>
                  <a:lnTo>
                    <a:pt x="169081" y="28247"/>
                  </a:lnTo>
                  <a:lnTo>
                    <a:pt x="0" y="28247"/>
                  </a:lnTo>
                  <a:close/>
                </a:path>
              </a:pathLst>
            </a:custGeom>
            <a:grpFill/>
            <a:ln w="9383" cap="flat">
              <a:noFill/>
              <a:prstDash val="solid"/>
              <a:miter/>
            </a:ln>
          </p:spPr>
          <p:txBody>
            <a:bodyPr rtlCol="0" anchor="ctr"/>
            <a:lstStyle/>
            <a:p>
              <a:endParaRPr lang="en-US"/>
            </a:p>
          </p:txBody>
        </p:sp>
        <p:sp>
          <p:nvSpPr>
            <p:cNvPr id="605" name="Freeform 604">
              <a:extLst>
                <a:ext uri="{FF2B5EF4-FFF2-40B4-BE49-F238E27FC236}">
                  <a16:creationId xmlns:a16="http://schemas.microsoft.com/office/drawing/2014/main" id="{572F0114-2260-944D-9984-F0100097F99C}"/>
                </a:ext>
              </a:extLst>
            </p:cNvPr>
            <p:cNvSpPr/>
            <p:nvPr/>
          </p:nvSpPr>
          <p:spPr>
            <a:xfrm rot="-3600000">
              <a:off x="4657261" y="3603558"/>
              <a:ext cx="163488" cy="28246"/>
            </a:xfrm>
            <a:custGeom>
              <a:avLst/>
              <a:gdLst>
                <a:gd name="connsiteX0" fmla="*/ 0 w 163488"/>
                <a:gd name="connsiteY0" fmla="*/ 0 h 28246"/>
                <a:gd name="connsiteX1" fmla="*/ 163489 w 163488"/>
                <a:gd name="connsiteY1" fmla="*/ 0 h 28246"/>
                <a:gd name="connsiteX2" fmla="*/ 163489 w 163488"/>
                <a:gd name="connsiteY2" fmla="*/ 28247 h 28246"/>
                <a:gd name="connsiteX3" fmla="*/ 0 w 163488"/>
                <a:gd name="connsiteY3" fmla="*/ 28247 h 28246"/>
              </a:gdLst>
              <a:ahLst/>
              <a:cxnLst>
                <a:cxn ang="0">
                  <a:pos x="connsiteX0" y="connsiteY0"/>
                </a:cxn>
                <a:cxn ang="0">
                  <a:pos x="connsiteX1" y="connsiteY1"/>
                </a:cxn>
                <a:cxn ang="0">
                  <a:pos x="connsiteX2" y="connsiteY2"/>
                </a:cxn>
                <a:cxn ang="0">
                  <a:pos x="connsiteX3" y="connsiteY3"/>
                </a:cxn>
              </a:cxnLst>
              <a:rect l="l" t="t" r="r" b="b"/>
              <a:pathLst>
                <a:path w="163488" h="28246">
                  <a:moveTo>
                    <a:pt x="0" y="0"/>
                  </a:moveTo>
                  <a:lnTo>
                    <a:pt x="163489" y="0"/>
                  </a:lnTo>
                  <a:lnTo>
                    <a:pt x="163489" y="28247"/>
                  </a:lnTo>
                  <a:lnTo>
                    <a:pt x="0" y="28247"/>
                  </a:lnTo>
                  <a:close/>
                </a:path>
              </a:pathLst>
            </a:custGeom>
            <a:grpFill/>
            <a:ln w="9383" cap="flat">
              <a:noFill/>
              <a:prstDash val="solid"/>
              <a:miter/>
            </a:ln>
          </p:spPr>
          <p:txBody>
            <a:bodyPr rtlCol="0" anchor="ctr"/>
            <a:lstStyle/>
            <a:p>
              <a:endParaRPr lang="en-US"/>
            </a:p>
          </p:txBody>
        </p:sp>
        <p:sp>
          <p:nvSpPr>
            <p:cNvPr id="606" name="Freeform 605">
              <a:extLst>
                <a:ext uri="{FF2B5EF4-FFF2-40B4-BE49-F238E27FC236}">
                  <a16:creationId xmlns:a16="http://schemas.microsoft.com/office/drawing/2014/main" id="{4C72B9EC-A5B6-CA4A-9713-250C5B86761B}"/>
                </a:ext>
              </a:extLst>
            </p:cNvPr>
            <p:cNvSpPr/>
            <p:nvPr/>
          </p:nvSpPr>
          <p:spPr>
            <a:xfrm rot="-3619800">
              <a:off x="4744995" y="3628652"/>
              <a:ext cx="104348" cy="28246"/>
            </a:xfrm>
            <a:custGeom>
              <a:avLst/>
              <a:gdLst>
                <a:gd name="connsiteX0" fmla="*/ 0 w 104348"/>
                <a:gd name="connsiteY0" fmla="*/ 0 h 28246"/>
                <a:gd name="connsiteX1" fmla="*/ 104348 w 104348"/>
                <a:gd name="connsiteY1" fmla="*/ 0 h 28246"/>
                <a:gd name="connsiteX2" fmla="*/ 104348 w 104348"/>
                <a:gd name="connsiteY2" fmla="*/ 28247 h 28246"/>
                <a:gd name="connsiteX3" fmla="*/ 0 w 104348"/>
                <a:gd name="connsiteY3" fmla="*/ 28247 h 28246"/>
              </a:gdLst>
              <a:ahLst/>
              <a:cxnLst>
                <a:cxn ang="0">
                  <a:pos x="connsiteX0" y="connsiteY0"/>
                </a:cxn>
                <a:cxn ang="0">
                  <a:pos x="connsiteX1" y="connsiteY1"/>
                </a:cxn>
                <a:cxn ang="0">
                  <a:pos x="connsiteX2" y="connsiteY2"/>
                </a:cxn>
                <a:cxn ang="0">
                  <a:pos x="connsiteX3" y="connsiteY3"/>
                </a:cxn>
              </a:cxnLst>
              <a:rect l="l" t="t" r="r" b="b"/>
              <a:pathLst>
                <a:path w="104348" h="28246">
                  <a:moveTo>
                    <a:pt x="0" y="0"/>
                  </a:moveTo>
                  <a:lnTo>
                    <a:pt x="104348" y="0"/>
                  </a:lnTo>
                  <a:lnTo>
                    <a:pt x="104348" y="28247"/>
                  </a:lnTo>
                  <a:lnTo>
                    <a:pt x="0" y="28247"/>
                  </a:lnTo>
                  <a:close/>
                </a:path>
              </a:pathLst>
            </a:custGeom>
            <a:grpFill/>
            <a:ln w="9383" cap="flat">
              <a:noFill/>
              <a:prstDash val="solid"/>
              <a:miter/>
            </a:ln>
          </p:spPr>
          <p:txBody>
            <a:bodyPr rtlCol="0" anchor="ctr"/>
            <a:lstStyle/>
            <a:p>
              <a:endParaRPr lang="en-US"/>
            </a:p>
          </p:txBody>
        </p:sp>
        <p:sp>
          <p:nvSpPr>
            <p:cNvPr id="607" name="Freeform 606">
              <a:extLst>
                <a:ext uri="{FF2B5EF4-FFF2-40B4-BE49-F238E27FC236}">
                  <a16:creationId xmlns:a16="http://schemas.microsoft.com/office/drawing/2014/main" id="{AE2B237E-9D64-8148-A48C-FE78EE68A0A3}"/>
                </a:ext>
              </a:extLst>
            </p:cNvPr>
            <p:cNvSpPr/>
            <p:nvPr/>
          </p:nvSpPr>
          <p:spPr>
            <a:xfrm>
              <a:off x="4458273" y="3155949"/>
              <a:ext cx="227142" cy="197726"/>
            </a:xfrm>
            <a:custGeom>
              <a:avLst/>
              <a:gdLst>
                <a:gd name="connsiteX0" fmla="*/ 14211 w 227142"/>
                <a:gd name="connsiteY0" fmla="*/ 197726 h 197726"/>
                <a:gd name="connsiteX1" fmla="*/ 0 w 227142"/>
                <a:gd name="connsiteY1" fmla="*/ 183410 h 197726"/>
                <a:gd name="connsiteX2" fmla="*/ 1890 w 227142"/>
                <a:gd name="connsiteY2" fmla="*/ 176447 h 197726"/>
                <a:gd name="connsiteX3" fmla="*/ 101879 w 227142"/>
                <a:gd name="connsiteY3" fmla="*/ 6968 h 197726"/>
                <a:gd name="connsiteX4" fmla="*/ 114200 w 227142"/>
                <a:gd name="connsiteY4" fmla="*/ 0 h 197726"/>
                <a:gd name="connsiteX5" fmla="*/ 114200 w 227142"/>
                <a:gd name="connsiteY5" fmla="*/ 0 h 197726"/>
                <a:gd name="connsiteX6" fmla="*/ 126426 w 227142"/>
                <a:gd name="connsiteY6" fmla="*/ 6968 h 197726"/>
                <a:gd name="connsiteX7" fmla="*/ 225183 w 227142"/>
                <a:gd name="connsiteY7" fmla="*/ 174846 h 197726"/>
                <a:gd name="connsiteX8" fmla="*/ 220112 w 227142"/>
                <a:gd name="connsiteY8" fmla="*/ 194195 h 197726"/>
                <a:gd name="connsiteX9" fmla="*/ 200636 w 227142"/>
                <a:gd name="connsiteY9" fmla="*/ 189158 h 197726"/>
                <a:gd name="connsiteX10" fmla="*/ 114200 w 227142"/>
                <a:gd name="connsiteY10" fmla="*/ 42088 h 197726"/>
                <a:gd name="connsiteX11" fmla="*/ 26816 w 227142"/>
                <a:gd name="connsiteY11" fmla="*/ 190382 h 197726"/>
                <a:gd name="connsiteX12" fmla="*/ 14211 w 227142"/>
                <a:gd name="connsiteY12" fmla="*/ 197726 h 19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142" h="197726">
                  <a:moveTo>
                    <a:pt x="14211" y="197726"/>
                  </a:moveTo>
                  <a:cubicBezTo>
                    <a:pt x="6308" y="197671"/>
                    <a:pt x="-55" y="191261"/>
                    <a:pt x="0" y="183410"/>
                  </a:cubicBezTo>
                  <a:cubicBezTo>
                    <a:pt x="18" y="180966"/>
                    <a:pt x="668" y="178568"/>
                    <a:pt x="1890" y="176447"/>
                  </a:cubicBezTo>
                  <a:lnTo>
                    <a:pt x="101879" y="6968"/>
                  </a:lnTo>
                  <a:cubicBezTo>
                    <a:pt x="104444" y="2631"/>
                    <a:pt x="109137" y="-23"/>
                    <a:pt x="114200" y="0"/>
                  </a:cubicBezTo>
                  <a:lnTo>
                    <a:pt x="114200" y="0"/>
                  </a:lnTo>
                  <a:cubicBezTo>
                    <a:pt x="119234" y="-8"/>
                    <a:pt x="123892" y="2646"/>
                    <a:pt x="126426" y="6968"/>
                  </a:cubicBezTo>
                  <a:lnTo>
                    <a:pt x="225183" y="174846"/>
                  </a:lnTo>
                  <a:cubicBezTo>
                    <a:pt x="229161" y="181580"/>
                    <a:pt x="226891" y="190243"/>
                    <a:pt x="220112" y="194195"/>
                  </a:cubicBezTo>
                  <a:cubicBezTo>
                    <a:pt x="213334" y="198147"/>
                    <a:pt x="204614" y="195892"/>
                    <a:pt x="200636" y="189158"/>
                  </a:cubicBezTo>
                  <a:lnTo>
                    <a:pt x="114200" y="42088"/>
                  </a:lnTo>
                  <a:lnTo>
                    <a:pt x="26816" y="190382"/>
                  </a:lnTo>
                  <a:cubicBezTo>
                    <a:pt x="24300" y="194952"/>
                    <a:pt x="19455" y="197775"/>
                    <a:pt x="14211" y="197726"/>
                  </a:cubicBezTo>
                  <a:close/>
                </a:path>
              </a:pathLst>
            </a:custGeom>
            <a:grpFill/>
            <a:ln w="9383" cap="flat">
              <a:noFill/>
              <a:prstDash val="solid"/>
              <a:miter/>
            </a:ln>
          </p:spPr>
          <p:txBody>
            <a:bodyPr rtlCol="0" anchor="ctr"/>
            <a:lstStyle/>
            <a:p>
              <a:endParaRPr lang="en-US"/>
            </a:p>
          </p:txBody>
        </p:sp>
      </p:grpSp>
      <p:grpSp>
        <p:nvGrpSpPr>
          <p:cNvPr id="608" name="Graphic 896">
            <a:extLst>
              <a:ext uri="{FF2B5EF4-FFF2-40B4-BE49-F238E27FC236}">
                <a16:creationId xmlns:a16="http://schemas.microsoft.com/office/drawing/2014/main" id="{6889D8D3-B94B-574D-9EA7-C7A2F4EB54B5}"/>
              </a:ext>
            </a:extLst>
          </p:cNvPr>
          <p:cNvGrpSpPr/>
          <p:nvPr userDrawn="1"/>
        </p:nvGrpSpPr>
        <p:grpSpPr>
          <a:xfrm>
            <a:off x="4019374" y="1300950"/>
            <a:ext cx="225532" cy="286251"/>
            <a:chOff x="4406900" y="3219450"/>
            <a:chExt cx="330200" cy="419100"/>
          </a:xfrm>
          <a:solidFill>
            <a:schemeClr val="accent1"/>
          </a:solidFill>
        </p:grpSpPr>
        <p:sp>
          <p:nvSpPr>
            <p:cNvPr id="609" name="Freeform 608">
              <a:extLst>
                <a:ext uri="{FF2B5EF4-FFF2-40B4-BE49-F238E27FC236}">
                  <a16:creationId xmlns:a16="http://schemas.microsoft.com/office/drawing/2014/main" id="{8E2C4682-8441-C345-85F5-268728983893}"/>
                </a:ext>
              </a:extLst>
            </p:cNvPr>
            <p:cNvSpPr/>
            <p:nvPr/>
          </p:nvSpPr>
          <p:spPr>
            <a:xfrm>
              <a:off x="4406900" y="3219450"/>
              <a:ext cx="330200" cy="419100"/>
            </a:xfrm>
            <a:custGeom>
              <a:avLst/>
              <a:gdLst>
                <a:gd name="connsiteX0" fmla="*/ 28303 w 330200"/>
                <a:gd name="connsiteY0" fmla="*/ 419100 h 419100"/>
                <a:gd name="connsiteX1" fmla="*/ 301897 w 330200"/>
                <a:gd name="connsiteY1" fmla="*/ 419100 h 419100"/>
                <a:gd name="connsiteX2" fmla="*/ 330200 w 330200"/>
                <a:gd name="connsiteY2" fmla="*/ 391160 h 419100"/>
                <a:gd name="connsiteX3" fmla="*/ 330200 w 330200"/>
                <a:gd name="connsiteY3" fmla="*/ 27940 h 419100"/>
                <a:gd name="connsiteX4" fmla="*/ 301897 w 330200"/>
                <a:gd name="connsiteY4" fmla="*/ 0 h 419100"/>
                <a:gd name="connsiteX5" fmla="*/ 81041 w 330200"/>
                <a:gd name="connsiteY5" fmla="*/ 0 h 419100"/>
                <a:gd name="connsiteX6" fmla="*/ 0 w 330200"/>
                <a:gd name="connsiteY6" fmla="*/ 80002 h 419100"/>
                <a:gd name="connsiteX7" fmla="*/ 0 w 330200"/>
                <a:gd name="connsiteY7" fmla="*/ 391160 h 419100"/>
                <a:gd name="connsiteX8" fmla="*/ 28303 w 330200"/>
                <a:gd name="connsiteY8" fmla="*/ 419100 h 419100"/>
                <a:gd name="connsiteX9" fmla="*/ 18869 w 330200"/>
                <a:gd name="connsiteY9" fmla="*/ 87638 h 419100"/>
                <a:gd name="connsiteX10" fmla="*/ 88777 w 330200"/>
                <a:gd name="connsiteY10" fmla="*/ 18627 h 419100"/>
                <a:gd name="connsiteX11" fmla="*/ 301897 w 330200"/>
                <a:gd name="connsiteY11" fmla="*/ 18627 h 419100"/>
                <a:gd name="connsiteX12" fmla="*/ 311331 w 330200"/>
                <a:gd name="connsiteY12" fmla="*/ 27940 h 419100"/>
                <a:gd name="connsiteX13" fmla="*/ 311331 w 330200"/>
                <a:gd name="connsiteY13" fmla="*/ 391160 h 419100"/>
                <a:gd name="connsiteX14" fmla="*/ 301897 w 330200"/>
                <a:gd name="connsiteY14" fmla="*/ 400473 h 419100"/>
                <a:gd name="connsiteX15" fmla="*/ 28303 w 330200"/>
                <a:gd name="connsiteY15" fmla="*/ 400473 h 419100"/>
                <a:gd name="connsiteX16" fmla="*/ 18869 w 330200"/>
                <a:gd name="connsiteY16" fmla="*/ 39116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200" h="419100">
                  <a:moveTo>
                    <a:pt x="28303" y="419100"/>
                  </a:moveTo>
                  <a:lnTo>
                    <a:pt x="301897" y="419100"/>
                  </a:lnTo>
                  <a:cubicBezTo>
                    <a:pt x="317528" y="419100"/>
                    <a:pt x="330200" y="406591"/>
                    <a:pt x="330200" y="391160"/>
                  </a:cubicBezTo>
                  <a:lnTo>
                    <a:pt x="330200" y="27940"/>
                  </a:lnTo>
                  <a:cubicBezTo>
                    <a:pt x="330200" y="12509"/>
                    <a:pt x="317528" y="0"/>
                    <a:pt x="301897" y="0"/>
                  </a:cubicBezTo>
                  <a:lnTo>
                    <a:pt x="81041" y="0"/>
                  </a:lnTo>
                  <a:lnTo>
                    <a:pt x="0" y="80002"/>
                  </a:lnTo>
                  <a:lnTo>
                    <a:pt x="0" y="391160"/>
                  </a:lnTo>
                  <a:cubicBezTo>
                    <a:pt x="0" y="406591"/>
                    <a:pt x="12672" y="419100"/>
                    <a:pt x="28303" y="419100"/>
                  </a:cubicBezTo>
                  <a:close/>
                  <a:moveTo>
                    <a:pt x="18869" y="87638"/>
                  </a:moveTo>
                  <a:lnTo>
                    <a:pt x="88777" y="18627"/>
                  </a:lnTo>
                  <a:lnTo>
                    <a:pt x="301897" y="18627"/>
                  </a:lnTo>
                  <a:cubicBezTo>
                    <a:pt x="307108" y="18627"/>
                    <a:pt x="311331" y="22796"/>
                    <a:pt x="311331" y="27940"/>
                  </a:cubicBezTo>
                  <a:lnTo>
                    <a:pt x="311331" y="391160"/>
                  </a:lnTo>
                  <a:cubicBezTo>
                    <a:pt x="311331" y="396304"/>
                    <a:pt x="307108" y="400473"/>
                    <a:pt x="301897" y="400473"/>
                  </a:cubicBezTo>
                  <a:lnTo>
                    <a:pt x="28303" y="400473"/>
                  </a:lnTo>
                  <a:cubicBezTo>
                    <a:pt x="23092" y="400473"/>
                    <a:pt x="18869" y="396304"/>
                    <a:pt x="18869" y="391160"/>
                  </a:cubicBezTo>
                  <a:close/>
                </a:path>
              </a:pathLst>
            </a:custGeom>
            <a:grpFill/>
            <a:ln w="9253" cap="flat">
              <a:noFill/>
              <a:prstDash val="solid"/>
              <a:miter/>
            </a:ln>
          </p:spPr>
          <p:txBody>
            <a:bodyPr rtlCol="0" anchor="ctr"/>
            <a:lstStyle/>
            <a:p>
              <a:endParaRPr lang="en-US"/>
            </a:p>
          </p:txBody>
        </p:sp>
        <p:sp>
          <p:nvSpPr>
            <p:cNvPr id="610" name="Freeform 609">
              <a:extLst>
                <a:ext uri="{FF2B5EF4-FFF2-40B4-BE49-F238E27FC236}">
                  <a16:creationId xmlns:a16="http://schemas.microsoft.com/office/drawing/2014/main" id="{ABAE51FF-5B7D-E94B-9072-38C7EB535CCD}"/>
                </a:ext>
              </a:extLst>
            </p:cNvPr>
            <p:cNvSpPr/>
            <p:nvPr/>
          </p:nvSpPr>
          <p:spPr>
            <a:xfrm>
              <a:off x="4444637" y="3256703"/>
              <a:ext cx="66040" cy="65193"/>
            </a:xfrm>
            <a:custGeom>
              <a:avLst/>
              <a:gdLst>
                <a:gd name="connsiteX0" fmla="*/ 66040 w 66040"/>
                <a:gd name="connsiteY0" fmla="*/ 0 h 65193"/>
                <a:gd name="connsiteX1" fmla="*/ 47171 w 66040"/>
                <a:gd name="connsiteY1" fmla="*/ 0 h 65193"/>
                <a:gd name="connsiteX2" fmla="*/ 47171 w 66040"/>
                <a:gd name="connsiteY2" fmla="*/ 46567 h 65193"/>
                <a:gd name="connsiteX3" fmla="*/ 0 w 66040"/>
                <a:gd name="connsiteY3" fmla="*/ 46567 h 65193"/>
                <a:gd name="connsiteX4" fmla="*/ 0 w 66040"/>
                <a:gd name="connsiteY4" fmla="*/ 65193 h 65193"/>
                <a:gd name="connsiteX5" fmla="*/ 66040 w 66040"/>
                <a:gd name="connsiteY5" fmla="*/ 65193 h 65193"/>
                <a:gd name="connsiteX6" fmla="*/ 66040 w 66040"/>
                <a:gd name="connsiteY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40" h="65193">
                  <a:moveTo>
                    <a:pt x="66040" y="0"/>
                  </a:moveTo>
                  <a:lnTo>
                    <a:pt x="47171" y="0"/>
                  </a:lnTo>
                  <a:lnTo>
                    <a:pt x="47171" y="46567"/>
                  </a:lnTo>
                  <a:lnTo>
                    <a:pt x="0" y="46567"/>
                  </a:lnTo>
                  <a:lnTo>
                    <a:pt x="0" y="65193"/>
                  </a:lnTo>
                  <a:lnTo>
                    <a:pt x="66040" y="65193"/>
                  </a:lnTo>
                  <a:lnTo>
                    <a:pt x="66040" y="0"/>
                  </a:lnTo>
                  <a:close/>
                </a:path>
              </a:pathLst>
            </a:custGeom>
            <a:grpFill/>
            <a:ln w="9253" cap="flat">
              <a:noFill/>
              <a:prstDash val="solid"/>
              <a:miter/>
            </a:ln>
          </p:spPr>
          <p:txBody>
            <a:bodyPr rtlCol="0" anchor="ctr"/>
            <a:lstStyle/>
            <a:p>
              <a:endParaRPr lang="en-US"/>
            </a:p>
          </p:txBody>
        </p:sp>
        <p:sp>
          <p:nvSpPr>
            <p:cNvPr id="611" name="Freeform 610">
              <a:extLst>
                <a:ext uri="{FF2B5EF4-FFF2-40B4-BE49-F238E27FC236}">
                  <a16:creationId xmlns:a16="http://schemas.microsoft.com/office/drawing/2014/main" id="{9871FA0E-C4DE-DF42-8C5F-CE55B11400A4}"/>
                </a:ext>
              </a:extLst>
            </p:cNvPr>
            <p:cNvSpPr/>
            <p:nvPr/>
          </p:nvSpPr>
          <p:spPr>
            <a:xfrm>
              <a:off x="4454071" y="3377776"/>
              <a:ext cx="188685" cy="186266"/>
            </a:xfrm>
            <a:custGeom>
              <a:avLst/>
              <a:gdLst>
                <a:gd name="connsiteX0" fmla="*/ 0 w 188685"/>
                <a:gd name="connsiteY0" fmla="*/ 93133 h 186266"/>
                <a:gd name="connsiteX1" fmla="*/ 94343 w 188685"/>
                <a:gd name="connsiteY1" fmla="*/ 186267 h 186266"/>
                <a:gd name="connsiteX2" fmla="*/ 188686 w 188685"/>
                <a:gd name="connsiteY2" fmla="*/ 93133 h 186266"/>
                <a:gd name="connsiteX3" fmla="*/ 188686 w 188685"/>
                <a:gd name="connsiteY3" fmla="*/ 83820 h 186266"/>
                <a:gd name="connsiteX4" fmla="*/ 103777 w 188685"/>
                <a:gd name="connsiteY4" fmla="*/ 83820 h 186266"/>
                <a:gd name="connsiteX5" fmla="*/ 103777 w 188685"/>
                <a:gd name="connsiteY5" fmla="*/ 0 h 186266"/>
                <a:gd name="connsiteX6" fmla="*/ 94343 w 188685"/>
                <a:gd name="connsiteY6" fmla="*/ 0 h 186266"/>
                <a:gd name="connsiteX7" fmla="*/ 0 w 188685"/>
                <a:gd name="connsiteY7" fmla="*/ 93133 h 186266"/>
                <a:gd name="connsiteX8" fmla="*/ 84909 w 188685"/>
                <a:gd name="connsiteY8" fmla="*/ 19185 h 186266"/>
                <a:gd name="connsiteX9" fmla="*/ 84909 w 188685"/>
                <a:gd name="connsiteY9" fmla="*/ 102447 h 186266"/>
                <a:gd name="connsiteX10" fmla="*/ 169251 w 188685"/>
                <a:gd name="connsiteY10" fmla="*/ 102447 h 186266"/>
                <a:gd name="connsiteX11" fmla="*/ 84909 w 188685"/>
                <a:gd name="connsiteY11" fmla="*/ 167023 h 186266"/>
                <a:gd name="connsiteX12" fmla="*/ 19494 w 188685"/>
                <a:gd name="connsiteY12" fmla="*/ 83761 h 186266"/>
                <a:gd name="connsiteX13" fmla="*/ 84909 w 188685"/>
                <a:gd name="connsiteY13" fmla="*/ 19185 h 18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685" h="186266">
                  <a:moveTo>
                    <a:pt x="0" y="93133"/>
                  </a:moveTo>
                  <a:cubicBezTo>
                    <a:pt x="0" y="144569"/>
                    <a:pt x="42239" y="186267"/>
                    <a:pt x="94343" y="186267"/>
                  </a:cubicBezTo>
                  <a:cubicBezTo>
                    <a:pt x="146447" y="186267"/>
                    <a:pt x="188686" y="144569"/>
                    <a:pt x="188686" y="93133"/>
                  </a:cubicBezTo>
                  <a:lnTo>
                    <a:pt x="188686" y="83820"/>
                  </a:lnTo>
                  <a:lnTo>
                    <a:pt x="103777" y="83820"/>
                  </a:lnTo>
                  <a:lnTo>
                    <a:pt x="103777" y="0"/>
                  </a:lnTo>
                  <a:lnTo>
                    <a:pt x="94343" y="0"/>
                  </a:lnTo>
                  <a:cubicBezTo>
                    <a:pt x="42239" y="0"/>
                    <a:pt x="0" y="41697"/>
                    <a:pt x="0" y="93133"/>
                  </a:cubicBezTo>
                  <a:close/>
                  <a:moveTo>
                    <a:pt x="84909" y="19185"/>
                  </a:moveTo>
                  <a:lnTo>
                    <a:pt x="84909" y="102447"/>
                  </a:lnTo>
                  <a:lnTo>
                    <a:pt x="169251" y="102447"/>
                  </a:lnTo>
                  <a:cubicBezTo>
                    <a:pt x="164024" y="143271"/>
                    <a:pt x="126263" y="172182"/>
                    <a:pt x="84909" y="167023"/>
                  </a:cubicBezTo>
                  <a:cubicBezTo>
                    <a:pt x="43554" y="161863"/>
                    <a:pt x="14267" y="124586"/>
                    <a:pt x="19494" y="83761"/>
                  </a:cubicBezTo>
                  <a:cubicBezTo>
                    <a:pt x="23814" y="50021"/>
                    <a:pt x="50730" y="23450"/>
                    <a:pt x="84909" y="19185"/>
                  </a:cubicBezTo>
                  <a:close/>
                </a:path>
              </a:pathLst>
            </a:custGeom>
            <a:grpFill/>
            <a:ln w="9253" cap="flat">
              <a:noFill/>
              <a:prstDash val="solid"/>
              <a:miter/>
            </a:ln>
          </p:spPr>
          <p:txBody>
            <a:bodyPr rtlCol="0" anchor="ctr"/>
            <a:lstStyle/>
            <a:p>
              <a:endParaRPr lang="en-US"/>
            </a:p>
          </p:txBody>
        </p:sp>
        <p:sp>
          <p:nvSpPr>
            <p:cNvPr id="612" name="Freeform 611">
              <a:extLst>
                <a:ext uri="{FF2B5EF4-FFF2-40B4-BE49-F238E27FC236}">
                  <a16:creationId xmlns:a16="http://schemas.microsoft.com/office/drawing/2014/main" id="{ED0A15E6-216E-0D45-A75D-F849BA8B0CF9}"/>
                </a:ext>
              </a:extLst>
            </p:cNvPr>
            <p:cNvSpPr/>
            <p:nvPr/>
          </p:nvSpPr>
          <p:spPr>
            <a:xfrm>
              <a:off x="4576717" y="3340523"/>
              <a:ext cx="103777" cy="102446"/>
            </a:xfrm>
            <a:custGeom>
              <a:avLst/>
              <a:gdLst>
                <a:gd name="connsiteX0" fmla="*/ 103777 w 103777"/>
                <a:gd name="connsiteY0" fmla="*/ 93133 h 102446"/>
                <a:gd name="connsiteX1" fmla="*/ 9434 w 103777"/>
                <a:gd name="connsiteY1" fmla="*/ 0 h 102446"/>
                <a:gd name="connsiteX2" fmla="*/ 0 w 103777"/>
                <a:gd name="connsiteY2" fmla="*/ 0 h 102446"/>
                <a:gd name="connsiteX3" fmla="*/ 0 w 103777"/>
                <a:gd name="connsiteY3" fmla="*/ 102447 h 102446"/>
                <a:gd name="connsiteX4" fmla="*/ 103777 w 103777"/>
                <a:gd name="connsiteY4" fmla="*/ 102447 h 102446"/>
                <a:gd name="connsiteX5" fmla="*/ 18869 w 103777"/>
                <a:gd name="connsiteY5" fmla="*/ 83820 h 102446"/>
                <a:gd name="connsiteX6" fmla="*/ 18869 w 103777"/>
                <a:gd name="connsiteY6" fmla="*/ 19185 h 102446"/>
                <a:gd name="connsiteX7" fmla="*/ 84343 w 103777"/>
                <a:gd name="connsiteY7" fmla="*/ 83820 h 10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77" h="102446">
                  <a:moveTo>
                    <a:pt x="103777" y="93133"/>
                  </a:moveTo>
                  <a:cubicBezTo>
                    <a:pt x="103777" y="41697"/>
                    <a:pt x="61538" y="0"/>
                    <a:pt x="9434" y="0"/>
                  </a:cubicBezTo>
                  <a:lnTo>
                    <a:pt x="0" y="0"/>
                  </a:lnTo>
                  <a:lnTo>
                    <a:pt x="0" y="102447"/>
                  </a:lnTo>
                  <a:lnTo>
                    <a:pt x="103777" y="102447"/>
                  </a:lnTo>
                  <a:close/>
                  <a:moveTo>
                    <a:pt x="18869" y="83820"/>
                  </a:moveTo>
                  <a:lnTo>
                    <a:pt x="18869" y="19185"/>
                  </a:lnTo>
                  <a:cubicBezTo>
                    <a:pt x="53090" y="23431"/>
                    <a:pt x="80042" y="50038"/>
                    <a:pt x="84343" y="83820"/>
                  </a:cubicBezTo>
                  <a:close/>
                </a:path>
              </a:pathLst>
            </a:custGeom>
            <a:grpFill/>
            <a:ln w="9253" cap="flat">
              <a:noFill/>
              <a:prstDash val="solid"/>
              <a:miter/>
            </a:ln>
          </p:spPr>
          <p:txBody>
            <a:bodyPr rtlCol="0" anchor="ctr"/>
            <a:lstStyle/>
            <a:p>
              <a:endParaRPr lang="en-US"/>
            </a:p>
          </p:txBody>
        </p:sp>
      </p:grpSp>
      <p:grpSp>
        <p:nvGrpSpPr>
          <p:cNvPr id="613" name="Graphic 903">
            <a:extLst>
              <a:ext uri="{FF2B5EF4-FFF2-40B4-BE49-F238E27FC236}">
                <a16:creationId xmlns:a16="http://schemas.microsoft.com/office/drawing/2014/main" id="{4B55C765-5E6C-F743-9B0E-DDDA04C5DA5E}"/>
              </a:ext>
            </a:extLst>
          </p:cNvPr>
          <p:cNvGrpSpPr/>
          <p:nvPr userDrawn="1"/>
        </p:nvGrpSpPr>
        <p:grpSpPr>
          <a:xfrm>
            <a:off x="3988988" y="1812028"/>
            <a:ext cx="286305" cy="305839"/>
            <a:chOff x="4362450" y="3206750"/>
            <a:chExt cx="419180" cy="447779"/>
          </a:xfrm>
          <a:solidFill>
            <a:schemeClr val="accent1"/>
          </a:solidFill>
        </p:grpSpPr>
        <p:sp>
          <p:nvSpPr>
            <p:cNvPr id="614" name="Freeform 613">
              <a:extLst>
                <a:ext uri="{FF2B5EF4-FFF2-40B4-BE49-F238E27FC236}">
                  <a16:creationId xmlns:a16="http://schemas.microsoft.com/office/drawing/2014/main" id="{3842A184-906E-AD4E-985D-720DC8D9CC4B}"/>
                </a:ext>
              </a:extLst>
            </p:cNvPr>
            <p:cNvSpPr/>
            <p:nvPr/>
          </p:nvSpPr>
          <p:spPr>
            <a:xfrm>
              <a:off x="4473291" y="3348117"/>
              <a:ext cx="308339" cy="306411"/>
            </a:xfrm>
            <a:custGeom>
              <a:avLst/>
              <a:gdLst>
                <a:gd name="connsiteX0" fmla="*/ 178433 w 308339"/>
                <a:gd name="connsiteY0" fmla="*/ 5696 h 306411"/>
                <a:gd name="connsiteX1" fmla="*/ 168241 w 308339"/>
                <a:gd name="connsiteY1" fmla="*/ 25935 h 306411"/>
                <a:gd name="connsiteX2" fmla="*/ 139666 w 308339"/>
                <a:gd name="connsiteY2" fmla="*/ 25935 h 306411"/>
                <a:gd name="connsiteX3" fmla="*/ 129475 w 308339"/>
                <a:gd name="connsiteY3" fmla="*/ 5696 h 306411"/>
                <a:gd name="connsiteX4" fmla="*/ 117759 w 308339"/>
                <a:gd name="connsiteY4" fmla="*/ 1251 h 306411"/>
                <a:gd name="connsiteX5" fmla="*/ 71563 w 308339"/>
                <a:gd name="connsiteY5" fmla="*/ 20166 h 306411"/>
                <a:gd name="connsiteX6" fmla="*/ 66229 w 308339"/>
                <a:gd name="connsiteY6" fmla="*/ 31893 h 306411"/>
                <a:gd name="connsiteX7" fmla="*/ 73372 w 308339"/>
                <a:gd name="connsiteY7" fmla="*/ 53361 h 306411"/>
                <a:gd name="connsiteX8" fmla="*/ 53370 w 308339"/>
                <a:gd name="connsiteY8" fmla="*/ 73316 h 306411"/>
                <a:gd name="connsiteX9" fmla="*/ 31748 w 308339"/>
                <a:gd name="connsiteY9" fmla="*/ 66129 h 306411"/>
                <a:gd name="connsiteX10" fmla="*/ 19937 w 308339"/>
                <a:gd name="connsiteY10" fmla="*/ 71520 h 306411"/>
                <a:gd name="connsiteX11" fmla="*/ 887 w 308339"/>
                <a:gd name="connsiteY11" fmla="*/ 117294 h 306411"/>
                <a:gd name="connsiteX12" fmla="*/ 5459 w 308339"/>
                <a:gd name="connsiteY12" fmla="*/ 129399 h 306411"/>
                <a:gd name="connsiteX13" fmla="*/ 25843 w 308339"/>
                <a:gd name="connsiteY13" fmla="*/ 139519 h 306411"/>
                <a:gd name="connsiteX14" fmla="*/ 25843 w 308339"/>
                <a:gd name="connsiteY14" fmla="*/ 167891 h 306411"/>
                <a:gd name="connsiteX15" fmla="*/ 5554 w 308339"/>
                <a:gd name="connsiteY15" fmla="*/ 178010 h 306411"/>
                <a:gd name="connsiteX16" fmla="*/ 506 w 308339"/>
                <a:gd name="connsiteY16" fmla="*/ 189643 h 306411"/>
                <a:gd name="connsiteX17" fmla="*/ 19556 w 308339"/>
                <a:gd name="connsiteY17" fmla="*/ 235512 h 306411"/>
                <a:gd name="connsiteX18" fmla="*/ 31367 w 308339"/>
                <a:gd name="connsiteY18" fmla="*/ 240808 h 306411"/>
                <a:gd name="connsiteX19" fmla="*/ 52989 w 308339"/>
                <a:gd name="connsiteY19" fmla="*/ 233715 h 306411"/>
                <a:gd name="connsiteX20" fmla="*/ 72991 w 308339"/>
                <a:gd name="connsiteY20" fmla="*/ 253575 h 306411"/>
                <a:gd name="connsiteX21" fmla="*/ 65848 w 308339"/>
                <a:gd name="connsiteY21" fmla="*/ 275044 h 306411"/>
                <a:gd name="connsiteX22" fmla="*/ 71182 w 308339"/>
                <a:gd name="connsiteY22" fmla="*/ 286771 h 306411"/>
                <a:gd name="connsiteX23" fmla="*/ 117378 w 308339"/>
                <a:gd name="connsiteY23" fmla="*/ 305686 h 306411"/>
                <a:gd name="connsiteX24" fmla="*/ 129570 w 308339"/>
                <a:gd name="connsiteY24" fmla="*/ 301146 h 306411"/>
                <a:gd name="connsiteX25" fmla="*/ 139762 w 308339"/>
                <a:gd name="connsiteY25" fmla="*/ 280907 h 306411"/>
                <a:gd name="connsiteX26" fmla="*/ 168337 w 308339"/>
                <a:gd name="connsiteY26" fmla="*/ 280907 h 306411"/>
                <a:gd name="connsiteX27" fmla="*/ 178528 w 308339"/>
                <a:gd name="connsiteY27" fmla="*/ 301052 h 306411"/>
                <a:gd name="connsiteX28" fmla="*/ 187006 w 308339"/>
                <a:gd name="connsiteY28" fmla="*/ 306348 h 306411"/>
                <a:gd name="connsiteX29" fmla="*/ 190720 w 308339"/>
                <a:gd name="connsiteY29" fmla="*/ 305591 h 306411"/>
                <a:gd name="connsiteX30" fmla="*/ 236821 w 308339"/>
                <a:gd name="connsiteY30" fmla="*/ 286676 h 306411"/>
                <a:gd name="connsiteX31" fmla="*/ 242251 w 308339"/>
                <a:gd name="connsiteY31" fmla="*/ 274949 h 306411"/>
                <a:gd name="connsiteX32" fmla="*/ 235012 w 308339"/>
                <a:gd name="connsiteY32" fmla="*/ 253481 h 306411"/>
                <a:gd name="connsiteX33" fmla="*/ 255109 w 308339"/>
                <a:gd name="connsiteY33" fmla="*/ 233620 h 306411"/>
                <a:gd name="connsiteX34" fmla="*/ 276731 w 308339"/>
                <a:gd name="connsiteY34" fmla="*/ 240713 h 306411"/>
                <a:gd name="connsiteX35" fmla="*/ 288542 w 308339"/>
                <a:gd name="connsiteY35" fmla="*/ 235417 h 306411"/>
                <a:gd name="connsiteX36" fmla="*/ 307592 w 308339"/>
                <a:gd name="connsiteY36" fmla="*/ 189549 h 306411"/>
                <a:gd name="connsiteX37" fmla="*/ 303115 w 308339"/>
                <a:gd name="connsiteY37" fmla="*/ 177443 h 306411"/>
                <a:gd name="connsiteX38" fmla="*/ 282732 w 308339"/>
                <a:gd name="connsiteY38" fmla="*/ 167323 h 306411"/>
                <a:gd name="connsiteX39" fmla="*/ 282732 w 308339"/>
                <a:gd name="connsiteY39" fmla="*/ 138951 h 306411"/>
                <a:gd name="connsiteX40" fmla="*/ 303115 w 308339"/>
                <a:gd name="connsiteY40" fmla="*/ 128832 h 306411"/>
                <a:gd name="connsiteX41" fmla="*/ 307592 w 308339"/>
                <a:gd name="connsiteY41" fmla="*/ 116726 h 306411"/>
                <a:gd name="connsiteX42" fmla="*/ 288542 w 308339"/>
                <a:gd name="connsiteY42" fmla="*/ 70952 h 306411"/>
                <a:gd name="connsiteX43" fmla="*/ 276731 w 308339"/>
                <a:gd name="connsiteY43" fmla="*/ 65561 h 306411"/>
                <a:gd name="connsiteX44" fmla="*/ 255109 w 308339"/>
                <a:gd name="connsiteY44" fmla="*/ 72749 h 306411"/>
                <a:gd name="connsiteX45" fmla="*/ 235012 w 308339"/>
                <a:gd name="connsiteY45" fmla="*/ 52794 h 306411"/>
                <a:gd name="connsiteX46" fmla="*/ 242251 w 308339"/>
                <a:gd name="connsiteY46" fmla="*/ 31325 h 306411"/>
                <a:gd name="connsiteX47" fmla="*/ 236821 w 308339"/>
                <a:gd name="connsiteY47" fmla="*/ 19598 h 306411"/>
                <a:gd name="connsiteX48" fmla="*/ 190720 w 308339"/>
                <a:gd name="connsiteY48" fmla="*/ 683 h 306411"/>
                <a:gd name="connsiteX49" fmla="*/ 178433 w 308339"/>
                <a:gd name="connsiteY49" fmla="*/ 5696 h 306411"/>
                <a:gd name="connsiteX50" fmla="*/ 221200 w 308339"/>
                <a:gd name="connsiteY50" fmla="*/ 34068 h 306411"/>
                <a:gd name="connsiteX51" fmla="*/ 214723 w 308339"/>
                <a:gd name="connsiteY51" fmla="*/ 53645 h 306411"/>
                <a:gd name="connsiteX52" fmla="*/ 218152 w 308339"/>
                <a:gd name="connsiteY52" fmla="*/ 64332 h 306411"/>
                <a:gd name="connsiteX53" fmla="*/ 243775 w 308339"/>
                <a:gd name="connsiteY53" fmla="*/ 89772 h 306411"/>
                <a:gd name="connsiteX54" fmla="*/ 254538 w 308339"/>
                <a:gd name="connsiteY54" fmla="*/ 93177 h 306411"/>
                <a:gd name="connsiteX55" fmla="*/ 274255 w 308339"/>
                <a:gd name="connsiteY55" fmla="*/ 86746 h 306411"/>
                <a:gd name="connsiteX56" fmla="*/ 286542 w 308339"/>
                <a:gd name="connsiteY56" fmla="*/ 116253 h 306411"/>
                <a:gd name="connsiteX57" fmla="*/ 267968 w 308339"/>
                <a:gd name="connsiteY57" fmla="*/ 125711 h 306411"/>
                <a:gd name="connsiteX58" fmla="*/ 262825 w 308339"/>
                <a:gd name="connsiteY58" fmla="*/ 135736 h 306411"/>
                <a:gd name="connsiteX59" fmla="*/ 262825 w 308339"/>
                <a:gd name="connsiteY59" fmla="*/ 171674 h 306411"/>
                <a:gd name="connsiteX60" fmla="*/ 267968 w 308339"/>
                <a:gd name="connsiteY60" fmla="*/ 181699 h 306411"/>
                <a:gd name="connsiteX61" fmla="*/ 286542 w 308339"/>
                <a:gd name="connsiteY61" fmla="*/ 191156 h 306411"/>
                <a:gd name="connsiteX62" fmla="*/ 274255 w 308339"/>
                <a:gd name="connsiteY62" fmla="*/ 220758 h 306411"/>
                <a:gd name="connsiteX63" fmla="*/ 254538 w 308339"/>
                <a:gd name="connsiteY63" fmla="*/ 214232 h 306411"/>
                <a:gd name="connsiteX64" fmla="*/ 243775 w 308339"/>
                <a:gd name="connsiteY64" fmla="*/ 217732 h 306411"/>
                <a:gd name="connsiteX65" fmla="*/ 218152 w 308339"/>
                <a:gd name="connsiteY65" fmla="*/ 243172 h 306411"/>
                <a:gd name="connsiteX66" fmla="*/ 214723 w 308339"/>
                <a:gd name="connsiteY66" fmla="*/ 253859 h 306411"/>
                <a:gd name="connsiteX67" fmla="*/ 221200 w 308339"/>
                <a:gd name="connsiteY67" fmla="*/ 273341 h 306411"/>
                <a:gd name="connsiteX68" fmla="*/ 191482 w 308339"/>
                <a:gd name="connsiteY68" fmla="*/ 285163 h 306411"/>
                <a:gd name="connsiteX69" fmla="*/ 181957 w 308339"/>
                <a:gd name="connsiteY69" fmla="*/ 266816 h 306411"/>
                <a:gd name="connsiteX70" fmla="*/ 173385 w 308339"/>
                <a:gd name="connsiteY70" fmla="*/ 261614 h 306411"/>
                <a:gd name="connsiteX71" fmla="*/ 171861 w 308339"/>
                <a:gd name="connsiteY71" fmla="*/ 261614 h 306411"/>
                <a:gd name="connsiteX72" fmla="*/ 135666 w 308339"/>
                <a:gd name="connsiteY72" fmla="*/ 261614 h 306411"/>
                <a:gd name="connsiteX73" fmla="*/ 125569 w 308339"/>
                <a:gd name="connsiteY73" fmla="*/ 266721 h 306411"/>
                <a:gd name="connsiteX74" fmla="*/ 116044 w 308339"/>
                <a:gd name="connsiteY74" fmla="*/ 285069 h 306411"/>
                <a:gd name="connsiteX75" fmla="*/ 86231 w 308339"/>
                <a:gd name="connsiteY75" fmla="*/ 272869 h 306411"/>
                <a:gd name="connsiteX76" fmla="*/ 92803 w 308339"/>
                <a:gd name="connsiteY76" fmla="*/ 253292 h 306411"/>
                <a:gd name="connsiteX77" fmla="*/ 89279 w 308339"/>
                <a:gd name="connsiteY77" fmla="*/ 242605 h 306411"/>
                <a:gd name="connsiteX78" fmla="*/ 63657 w 308339"/>
                <a:gd name="connsiteY78" fmla="*/ 217259 h 306411"/>
                <a:gd name="connsiteX79" fmla="*/ 52894 w 308339"/>
                <a:gd name="connsiteY79" fmla="*/ 213760 h 306411"/>
                <a:gd name="connsiteX80" fmla="*/ 33272 w 308339"/>
                <a:gd name="connsiteY80" fmla="*/ 220285 h 306411"/>
                <a:gd name="connsiteX81" fmla="*/ 21556 w 308339"/>
                <a:gd name="connsiteY81" fmla="*/ 190778 h 306411"/>
                <a:gd name="connsiteX82" fmla="*/ 40035 w 308339"/>
                <a:gd name="connsiteY82" fmla="*/ 181321 h 306411"/>
                <a:gd name="connsiteX83" fmla="*/ 45178 w 308339"/>
                <a:gd name="connsiteY83" fmla="*/ 171296 h 306411"/>
                <a:gd name="connsiteX84" fmla="*/ 45178 w 308339"/>
                <a:gd name="connsiteY84" fmla="*/ 135357 h 306411"/>
                <a:gd name="connsiteX85" fmla="*/ 40035 w 308339"/>
                <a:gd name="connsiteY85" fmla="*/ 125427 h 306411"/>
                <a:gd name="connsiteX86" fmla="*/ 21556 w 308339"/>
                <a:gd name="connsiteY86" fmla="*/ 115970 h 306411"/>
                <a:gd name="connsiteX87" fmla="*/ 33844 w 308339"/>
                <a:gd name="connsiteY87" fmla="*/ 86462 h 306411"/>
                <a:gd name="connsiteX88" fmla="*/ 53560 w 308339"/>
                <a:gd name="connsiteY88" fmla="*/ 92893 h 306411"/>
                <a:gd name="connsiteX89" fmla="*/ 64324 w 308339"/>
                <a:gd name="connsiteY89" fmla="*/ 89489 h 306411"/>
                <a:gd name="connsiteX90" fmla="*/ 89851 w 308339"/>
                <a:gd name="connsiteY90" fmla="*/ 64048 h 306411"/>
                <a:gd name="connsiteX91" fmla="*/ 93375 w 308339"/>
                <a:gd name="connsiteY91" fmla="*/ 53361 h 306411"/>
                <a:gd name="connsiteX92" fmla="*/ 86803 w 308339"/>
                <a:gd name="connsiteY92" fmla="*/ 33784 h 306411"/>
                <a:gd name="connsiteX93" fmla="*/ 116616 w 308339"/>
                <a:gd name="connsiteY93" fmla="*/ 21584 h 306411"/>
                <a:gd name="connsiteX94" fmla="*/ 126141 w 308339"/>
                <a:gd name="connsiteY94" fmla="*/ 40026 h 306411"/>
                <a:gd name="connsiteX95" fmla="*/ 136237 w 308339"/>
                <a:gd name="connsiteY95" fmla="*/ 45133 h 306411"/>
                <a:gd name="connsiteX96" fmla="*/ 172432 w 308339"/>
                <a:gd name="connsiteY96" fmla="*/ 45133 h 306411"/>
                <a:gd name="connsiteX97" fmla="*/ 182434 w 308339"/>
                <a:gd name="connsiteY97" fmla="*/ 40026 h 306411"/>
                <a:gd name="connsiteX98" fmla="*/ 191959 w 308339"/>
                <a:gd name="connsiteY98" fmla="*/ 21584 h 306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308339" h="306411">
                  <a:moveTo>
                    <a:pt x="178433" y="5696"/>
                  </a:moveTo>
                  <a:lnTo>
                    <a:pt x="168241" y="25935"/>
                  </a:lnTo>
                  <a:cubicBezTo>
                    <a:pt x="158746" y="24881"/>
                    <a:pt x="149162" y="24881"/>
                    <a:pt x="139666" y="25935"/>
                  </a:cubicBezTo>
                  <a:lnTo>
                    <a:pt x="129475" y="5696"/>
                  </a:lnTo>
                  <a:cubicBezTo>
                    <a:pt x="127242" y="1510"/>
                    <a:pt x="122234" y="-390"/>
                    <a:pt x="117759" y="1251"/>
                  </a:cubicBezTo>
                  <a:lnTo>
                    <a:pt x="71563" y="20166"/>
                  </a:lnTo>
                  <a:cubicBezTo>
                    <a:pt x="66968" y="22086"/>
                    <a:pt x="64642" y="27200"/>
                    <a:pt x="66229" y="31893"/>
                  </a:cubicBezTo>
                  <a:lnTo>
                    <a:pt x="73372" y="53361"/>
                  </a:lnTo>
                  <a:cubicBezTo>
                    <a:pt x="65985" y="59262"/>
                    <a:pt x="59277" y="65954"/>
                    <a:pt x="53370" y="73316"/>
                  </a:cubicBezTo>
                  <a:lnTo>
                    <a:pt x="31748" y="66129"/>
                  </a:lnTo>
                  <a:cubicBezTo>
                    <a:pt x="26996" y="64565"/>
                    <a:pt x="21836" y="66920"/>
                    <a:pt x="19937" y="71520"/>
                  </a:cubicBezTo>
                  <a:lnTo>
                    <a:pt x="887" y="117294"/>
                  </a:lnTo>
                  <a:cubicBezTo>
                    <a:pt x="-1038" y="121895"/>
                    <a:pt x="962" y="127190"/>
                    <a:pt x="5459" y="129399"/>
                  </a:cubicBezTo>
                  <a:lnTo>
                    <a:pt x="25843" y="139519"/>
                  </a:lnTo>
                  <a:cubicBezTo>
                    <a:pt x="24829" y="148949"/>
                    <a:pt x="24829" y="158460"/>
                    <a:pt x="25843" y="167891"/>
                  </a:cubicBezTo>
                  <a:lnTo>
                    <a:pt x="5554" y="178010"/>
                  </a:lnTo>
                  <a:cubicBezTo>
                    <a:pt x="1119" y="180031"/>
                    <a:pt x="-1061" y="185054"/>
                    <a:pt x="506" y="189643"/>
                  </a:cubicBezTo>
                  <a:lnTo>
                    <a:pt x="19556" y="235512"/>
                  </a:lnTo>
                  <a:cubicBezTo>
                    <a:pt x="21490" y="240074"/>
                    <a:pt x="26641" y="242384"/>
                    <a:pt x="31367" y="240808"/>
                  </a:cubicBezTo>
                  <a:lnTo>
                    <a:pt x="52989" y="233715"/>
                  </a:lnTo>
                  <a:cubicBezTo>
                    <a:pt x="58898" y="241048"/>
                    <a:pt x="65606" y="247709"/>
                    <a:pt x="72991" y="253575"/>
                  </a:cubicBezTo>
                  <a:lnTo>
                    <a:pt x="65848" y="275044"/>
                  </a:lnTo>
                  <a:cubicBezTo>
                    <a:pt x="64261" y="279737"/>
                    <a:pt x="66587" y="284850"/>
                    <a:pt x="71182" y="286771"/>
                  </a:cubicBezTo>
                  <a:lnTo>
                    <a:pt x="117378" y="305686"/>
                  </a:lnTo>
                  <a:cubicBezTo>
                    <a:pt x="122012" y="307598"/>
                    <a:pt x="127345" y="305612"/>
                    <a:pt x="129570" y="301146"/>
                  </a:cubicBezTo>
                  <a:lnTo>
                    <a:pt x="139762" y="280907"/>
                  </a:lnTo>
                  <a:cubicBezTo>
                    <a:pt x="149260" y="281914"/>
                    <a:pt x="158839" y="281914"/>
                    <a:pt x="168337" y="280907"/>
                  </a:cubicBezTo>
                  <a:lnTo>
                    <a:pt x="178528" y="301052"/>
                  </a:lnTo>
                  <a:cubicBezTo>
                    <a:pt x="180116" y="304269"/>
                    <a:pt x="183398" y="306319"/>
                    <a:pt x="187006" y="306348"/>
                  </a:cubicBezTo>
                  <a:cubicBezTo>
                    <a:pt x="188280" y="306324"/>
                    <a:pt x="189539" y="306068"/>
                    <a:pt x="190720" y="305591"/>
                  </a:cubicBezTo>
                  <a:lnTo>
                    <a:pt x="236821" y="286676"/>
                  </a:lnTo>
                  <a:cubicBezTo>
                    <a:pt x="241454" y="284792"/>
                    <a:pt x="243826" y="279668"/>
                    <a:pt x="242251" y="274949"/>
                  </a:cubicBezTo>
                  <a:lnTo>
                    <a:pt x="235012" y="253481"/>
                  </a:lnTo>
                  <a:cubicBezTo>
                    <a:pt x="242427" y="247615"/>
                    <a:pt x="249167" y="240955"/>
                    <a:pt x="255109" y="233620"/>
                  </a:cubicBezTo>
                  <a:lnTo>
                    <a:pt x="276731" y="240713"/>
                  </a:lnTo>
                  <a:cubicBezTo>
                    <a:pt x="281457" y="242289"/>
                    <a:pt x="286608" y="239980"/>
                    <a:pt x="288542" y="235417"/>
                  </a:cubicBezTo>
                  <a:lnTo>
                    <a:pt x="307592" y="189549"/>
                  </a:lnTo>
                  <a:cubicBezTo>
                    <a:pt x="309532" y="184972"/>
                    <a:pt x="307577" y="179686"/>
                    <a:pt x="303115" y="177443"/>
                  </a:cubicBezTo>
                  <a:lnTo>
                    <a:pt x="282732" y="167323"/>
                  </a:lnTo>
                  <a:cubicBezTo>
                    <a:pt x="283794" y="157895"/>
                    <a:pt x="283794" y="148379"/>
                    <a:pt x="282732" y="138951"/>
                  </a:cubicBezTo>
                  <a:lnTo>
                    <a:pt x="303115" y="128832"/>
                  </a:lnTo>
                  <a:cubicBezTo>
                    <a:pt x="307577" y="126589"/>
                    <a:pt x="309532" y="121303"/>
                    <a:pt x="307592" y="116726"/>
                  </a:cubicBezTo>
                  <a:lnTo>
                    <a:pt x="288542" y="70952"/>
                  </a:lnTo>
                  <a:cubicBezTo>
                    <a:pt x="286644" y="66353"/>
                    <a:pt x="281483" y="63997"/>
                    <a:pt x="276731" y="65561"/>
                  </a:cubicBezTo>
                  <a:lnTo>
                    <a:pt x="255109" y="72749"/>
                  </a:lnTo>
                  <a:cubicBezTo>
                    <a:pt x="249169" y="65384"/>
                    <a:pt x="242429" y="58692"/>
                    <a:pt x="235012" y="52794"/>
                  </a:cubicBezTo>
                  <a:lnTo>
                    <a:pt x="242251" y="31325"/>
                  </a:lnTo>
                  <a:cubicBezTo>
                    <a:pt x="243826" y="26607"/>
                    <a:pt x="241454" y="21483"/>
                    <a:pt x="236821" y="19598"/>
                  </a:cubicBezTo>
                  <a:lnTo>
                    <a:pt x="190720" y="683"/>
                  </a:lnTo>
                  <a:cubicBezTo>
                    <a:pt x="185933" y="-1225"/>
                    <a:pt x="180486" y="997"/>
                    <a:pt x="178433" y="5696"/>
                  </a:cubicBezTo>
                  <a:close/>
                  <a:moveTo>
                    <a:pt x="221200" y="34068"/>
                  </a:moveTo>
                  <a:lnTo>
                    <a:pt x="214723" y="53645"/>
                  </a:lnTo>
                  <a:cubicBezTo>
                    <a:pt x="213386" y="57569"/>
                    <a:pt x="214776" y="61900"/>
                    <a:pt x="218152" y="64332"/>
                  </a:cubicBezTo>
                  <a:cubicBezTo>
                    <a:pt x="228062" y="71334"/>
                    <a:pt x="236722" y="79933"/>
                    <a:pt x="243775" y="89772"/>
                  </a:cubicBezTo>
                  <a:cubicBezTo>
                    <a:pt x="246224" y="93125"/>
                    <a:pt x="250586" y="94505"/>
                    <a:pt x="254538" y="93177"/>
                  </a:cubicBezTo>
                  <a:lnTo>
                    <a:pt x="274255" y="86746"/>
                  </a:lnTo>
                  <a:lnTo>
                    <a:pt x="286542" y="116253"/>
                  </a:lnTo>
                  <a:lnTo>
                    <a:pt x="267968" y="125711"/>
                  </a:lnTo>
                  <a:cubicBezTo>
                    <a:pt x="264221" y="127566"/>
                    <a:pt x="262133" y="131635"/>
                    <a:pt x="262825" y="135736"/>
                  </a:cubicBezTo>
                  <a:cubicBezTo>
                    <a:pt x="264825" y="147633"/>
                    <a:pt x="264825" y="159777"/>
                    <a:pt x="262825" y="171674"/>
                  </a:cubicBezTo>
                  <a:cubicBezTo>
                    <a:pt x="262133" y="175775"/>
                    <a:pt x="264221" y="179843"/>
                    <a:pt x="267968" y="181699"/>
                  </a:cubicBezTo>
                  <a:lnTo>
                    <a:pt x="286542" y="191156"/>
                  </a:lnTo>
                  <a:lnTo>
                    <a:pt x="274255" y="220758"/>
                  </a:lnTo>
                  <a:lnTo>
                    <a:pt x="254538" y="214232"/>
                  </a:lnTo>
                  <a:cubicBezTo>
                    <a:pt x="250566" y="212924"/>
                    <a:pt x="246199" y="214344"/>
                    <a:pt x="243775" y="217732"/>
                  </a:cubicBezTo>
                  <a:cubicBezTo>
                    <a:pt x="236697" y="227550"/>
                    <a:pt x="228040" y="236145"/>
                    <a:pt x="218152" y="243172"/>
                  </a:cubicBezTo>
                  <a:cubicBezTo>
                    <a:pt x="214776" y="245605"/>
                    <a:pt x="213386" y="249936"/>
                    <a:pt x="214723" y="253859"/>
                  </a:cubicBezTo>
                  <a:lnTo>
                    <a:pt x="221200" y="273341"/>
                  </a:lnTo>
                  <a:lnTo>
                    <a:pt x="191482" y="285163"/>
                  </a:lnTo>
                  <a:lnTo>
                    <a:pt x="181957" y="266816"/>
                  </a:lnTo>
                  <a:cubicBezTo>
                    <a:pt x="180328" y="263605"/>
                    <a:pt x="177006" y="261589"/>
                    <a:pt x="173385" y="261614"/>
                  </a:cubicBezTo>
                  <a:lnTo>
                    <a:pt x="171861" y="261614"/>
                  </a:lnTo>
                  <a:cubicBezTo>
                    <a:pt x="159879" y="263600"/>
                    <a:pt x="147648" y="263600"/>
                    <a:pt x="135666" y="261614"/>
                  </a:cubicBezTo>
                  <a:cubicBezTo>
                    <a:pt x="131536" y="260928"/>
                    <a:pt x="127438" y="263000"/>
                    <a:pt x="125569" y="266721"/>
                  </a:cubicBezTo>
                  <a:lnTo>
                    <a:pt x="116044" y="285069"/>
                  </a:lnTo>
                  <a:lnTo>
                    <a:pt x="86231" y="272869"/>
                  </a:lnTo>
                  <a:lnTo>
                    <a:pt x="92803" y="253292"/>
                  </a:lnTo>
                  <a:cubicBezTo>
                    <a:pt x="94121" y="249347"/>
                    <a:pt x="92691" y="245011"/>
                    <a:pt x="89279" y="242605"/>
                  </a:cubicBezTo>
                  <a:cubicBezTo>
                    <a:pt x="79373" y="235636"/>
                    <a:pt x="70712" y="227069"/>
                    <a:pt x="63657" y="217259"/>
                  </a:cubicBezTo>
                  <a:cubicBezTo>
                    <a:pt x="61233" y="213871"/>
                    <a:pt x="56866" y="212451"/>
                    <a:pt x="52894" y="213760"/>
                  </a:cubicBezTo>
                  <a:lnTo>
                    <a:pt x="33272" y="220285"/>
                  </a:lnTo>
                  <a:lnTo>
                    <a:pt x="21556" y="190778"/>
                  </a:lnTo>
                  <a:lnTo>
                    <a:pt x="40035" y="181321"/>
                  </a:lnTo>
                  <a:cubicBezTo>
                    <a:pt x="43782" y="179465"/>
                    <a:pt x="45870" y="175397"/>
                    <a:pt x="45178" y="171296"/>
                  </a:cubicBezTo>
                  <a:cubicBezTo>
                    <a:pt x="43178" y="159398"/>
                    <a:pt x="43178" y="147254"/>
                    <a:pt x="45178" y="135357"/>
                  </a:cubicBezTo>
                  <a:cubicBezTo>
                    <a:pt x="45825" y="131288"/>
                    <a:pt x="43745" y="127272"/>
                    <a:pt x="40035" y="125427"/>
                  </a:cubicBezTo>
                  <a:lnTo>
                    <a:pt x="21556" y="115970"/>
                  </a:lnTo>
                  <a:lnTo>
                    <a:pt x="33844" y="86462"/>
                  </a:lnTo>
                  <a:lnTo>
                    <a:pt x="53560" y="92893"/>
                  </a:lnTo>
                  <a:cubicBezTo>
                    <a:pt x="57512" y="94221"/>
                    <a:pt x="61874" y="92841"/>
                    <a:pt x="64324" y="89489"/>
                  </a:cubicBezTo>
                  <a:cubicBezTo>
                    <a:pt x="71342" y="79652"/>
                    <a:pt x="79970" y="71053"/>
                    <a:pt x="89851" y="64048"/>
                  </a:cubicBezTo>
                  <a:cubicBezTo>
                    <a:pt x="93262" y="61641"/>
                    <a:pt x="94692" y="57305"/>
                    <a:pt x="93375" y="53361"/>
                  </a:cubicBezTo>
                  <a:lnTo>
                    <a:pt x="86803" y="33784"/>
                  </a:lnTo>
                  <a:lnTo>
                    <a:pt x="116616" y="21584"/>
                  </a:lnTo>
                  <a:lnTo>
                    <a:pt x="126141" y="40026"/>
                  </a:lnTo>
                  <a:cubicBezTo>
                    <a:pt x="128010" y="43747"/>
                    <a:pt x="132107" y="45820"/>
                    <a:pt x="136237" y="45133"/>
                  </a:cubicBezTo>
                  <a:cubicBezTo>
                    <a:pt x="148215" y="43099"/>
                    <a:pt x="160454" y="43099"/>
                    <a:pt x="172432" y="45133"/>
                  </a:cubicBezTo>
                  <a:cubicBezTo>
                    <a:pt x="176531" y="45775"/>
                    <a:pt x="180576" y="43710"/>
                    <a:pt x="182434" y="40026"/>
                  </a:cubicBezTo>
                  <a:lnTo>
                    <a:pt x="191959" y="21584"/>
                  </a:lnTo>
                  <a:close/>
                </a:path>
              </a:pathLst>
            </a:custGeom>
            <a:grpFill/>
            <a:ln w="9525" cap="flat">
              <a:noFill/>
              <a:prstDash val="solid"/>
              <a:miter/>
            </a:ln>
          </p:spPr>
          <p:txBody>
            <a:bodyPr rtlCol="0" anchor="ctr"/>
            <a:lstStyle/>
            <a:p>
              <a:endParaRPr lang="en-US"/>
            </a:p>
          </p:txBody>
        </p:sp>
        <p:sp>
          <p:nvSpPr>
            <p:cNvPr id="615" name="Freeform 614">
              <a:extLst>
                <a:ext uri="{FF2B5EF4-FFF2-40B4-BE49-F238E27FC236}">
                  <a16:creationId xmlns:a16="http://schemas.microsoft.com/office/drawing/2014/main" id="{7B8037C2-2E8A-F247-81E4-CA367F7BF314}"/>
                </a:ext>
              </a:extLst>
            </p:cNvPr>
            <p:cNvSpPr/>
            <p:nvPr/>
          </p:nvSpPr>
          <p:spPr>
            <a:xfrm>
              <a:off x="4619625" y="3452643"/>
              <a:ext cx="57150" cy="56744"/>
            </a:xfrm>
            <a:custGeom>
              <a:avLst/>
              <a:gdLst>
                <a:gd name="connsiteX0" fmla="*/ 0 w 57150"/>
                <a:gd name="connsiteY0" fmla="*/ 0 h 56744"/>
                <a:gd name="connsiteX1" fmla="*/ 0 w 57150"/>
                <a:gd name="connsiteY1" fmla="*/ 47287 h 56744"/>
                <a:gd name="connsiteX2" fmla="*/ 9525 w 57150"/>
                <a:gd name="connsiteY2" fmla="*/ 56745 h 56744"/>
                <a:gd name="connsiteX3" fmla="*/ 57150 w 57150"/>
                <a:gd name="connsiteY3" fmla="*/ 56745 h 56744"/>
                <a:gd name="connsiteX4" fmla="*/ 57150 w 57150"/>
                <a:gd name="connsiteY4" fmla="*/ 37830 h 56744"/>
                <a:gd name="connsiteX5" fmla="*/ 19050 w 57150"/>
                <a:gd name="connsiteY5" fmla="*/ 37830 h 56744"/>
                <a:gd name="connsiteX6" fmla="*/ 19050 w 57150"/>
                <a:gd name="connsiteY6" fmla="*/ 0 h 5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56744">
                  <a:moveTo>
                    <a:pt x="0" y="0"/>
                  </a:moveTo>
                  <a:lnTo>
                    <a:pt x="0" y="47287"/>
                  </a:lnTo>
                  <a:cubicBezTo>
                    <a:pt x="0" y="52510"/>
                    <a:pt x="4264" y="56745"/>
                    <a:pt x="9525" y="56745"/>
                  </a:cubicBezTo>
                  <a:lnTo>
                    <a:pt x="57150" y="56745"/>
                  </a:lnTo>
                  <a:lnTo>
                    <a:pt x="57150" y="37830"/>
                  </a:lnTo>
                  <a:lnTo>
                    <a:pt x="19050" y="37830"/>
                  </a:lnTo>
                  <a:lnTo>
                    <a:pt x="19050" y="0"/>
                  </a:lnTo>
                  <a:close/>
                </a:path>
              </a:pathLst>
            </a:custGeom>
            <a:grpFill/>
            <a:ln w="9525" cap="flat">
              <a:noFill/>
              <a:prstDash val="solid"/>
              <a:miter/>
            </a:ln>
          </p:spPr>
          <p:txBody>
            <a:bodyPr rtlCol="0" anchor="ctr"/>
            <a:lstStyle/>
            <a:p>
              <a:endParaRPr lang="en-US"/>
            </a:p>
          </p:txBody>
        </p:sp>
        <p:sp>
          <p:nvSpPr>
            <p:cNvPr id="616" name="Freeform 615">
              <a:extLst>
                <a:ext uri="{FF2B5EF4-FFF2-40B4-BE49-F238E27FC236}">
                  <a16:creationId xmlns:a16="http://schemas.microsoft.com/office/drawing/2014/main" id="{FEC3B23D-D1F6-0249-979B-E208BBC2F051}"/>
                </a:ext>
              </a:extLst>
            </p:cNvPr>
            <p:cNvSpPr/>
            <p:nvPr/>
          </p:nvSpPr>
          <p:spPr>
            <a:xfrm>
              <a:off x="4543425" y="3414813"/>
              <a:ext cx="171450" cy="170234"/>
            </a:xfrm>
            <a:custGeom>
              <a:avLst/>
              <a:gdLst>
                <a:gd name="connsiteX0" fmla="*/ 0 w 171450"/>
                <a:gd name="connsiteY0" fmla="*/ 85117 h 170234"/>
                <a:gd name="connsiteX1" fmla="*/ 85725 w 171450"/>
                <a:gd name="connsiteY1" fmla="*/ 170234 h 170234"/>
                <a:gd name="connsiteX2" fmla="*/ 85725 w 171450"/>
                <a:gd name="connsiteY2" fmla="*/ 170234 h 170234"/>
                <a:gd name="connsiteX3" fmla="*/ 171450 w 171450"/>
                <a:gd name="connsiteY3" fmla="*/ 85117 h 170234"/>
                <a:gd name="connsiteX4" fmla="*/ 85725 w 171450"/>
                <a:gd name="connsiteY4" fmla="*/ 0 h 170234"/>
                <a:gd name="connsiteX5" fmla="*/ 0 w 171450"/>
                <a:gd name="connsiteY5" fmla="*/ 85117 h 170234"/>
                <a:gd name="connsiteX6" fmla="*/ 152400 w 171450"/>
                <a:gd name="connsiteY6" fmla="*/ 85117 h 170234"/>
                <a:gd name="connsiteX7" fmla="*/ 85725 w 171450"/>
                <a:gd name="connsiteY7" fmla="*/ 151319 h 170234"/>
                <a:gd name="connsiteX8" fmla="*/ 85725 w 171450"/>
                <a:gd name="connsiteY8" fmla="*/ 151319 h 170234"/>
                <a:gd name="connsiteX9" fmla="*/ 19050 w 171450"/>
                <a:gd name="connsiteY9" fmla="*/ 85117 h 170234"/>
                <a:gd name="connsiteX10" fmla="*/ 85725 w 171450"/>
                <a:gd name="connsiteY10" fmla="*/ 18915 h 170234"/>
                <a:gd name="connsiteX11" fmla="*/ 152400 w 171450"/>
                <a:gd name="connsiteY11" fmla="*/ 85117 h 170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450" h="170234">
                  <a:moveTo>
                    <a:pt x="0" y="85117"/>
                  </a:moveTo>
                  <a:cubicBezTo>
                    <a:pt x="0" y="132126"/>
                    <a:pt x="38380" y="170234"/>
                    <a:pt x="85725" y="170234"/>
                  </a:cubicBezTo>
                  <a:lnTo>
                    <a:pt x="85725" y="170234"/>
                  </a:lnTo>
                  <a:cubicBezTo>
                    <a:pt x="133070" y="170234"/>
                    <a:pt x="171450" y="132126"/>
                    <a:pt x="171450" y="85117"/>
                  </a:cubicBezTo>
                  <a:cubicBezTo>
                    <a:pt x="171450" y="38108"/>
                    <a:pt x="133070" y="0"/>
                    <a:pt x="85725" y="0"/>
                  </a:cubicBezTo>
                  <a:cubicBezTo>
                    <a:pt x="38380" y="0"/>
                    <a:pt x="0" y="38108"/>
                    <a:pt x="0" y="85117"/>
                  </a:cubicBezTo>
                  <a:close/>
                  <a:moveTo>
                    <a:pt x="152400" y="85117"/>
                  </a:moveTo>
                  <a:cubicBezTo>
                    <a:pt x="152400" y="121679"/>
                    <a:pt x="122549" y="151319"/>
                    <a:pt x="85725" y="151319"/>
                  </a:cubicBezTo>
                  <a:lnTo>
                    <a:pt x="85725" y="151319"/>
                  </a:lnTo>
                  <a:cubicBezTo>
                    <a:pt x="48901" y="151319"/>
                    <a:pt x="19050" y="121679"/>
                    <a:pt x="19050" y="85117"/>
                  </a:cubicBezTo>
                  <a:cubicBezTo>
                    <a:pt x="19050" y="48555"/>
                    <a:pt x="48901" y="18915"/>
                    <a:pt x="85725" y="18915"/>
                  </a:cubicBezTo>
                  <a:cubicBezTo>
                    <a:pt x="122549" y="18915"/>
                    <a:pt x="152400" y="48555"/>
                    <a:pt x="152400" y="85117"/>
                  </a:cubicBezTo>
                  <a:close/>
                </a:path>
              </a:pathLst>
            </a:custGeom>
            <a:grpFill/>
            <a:ln w="9525" cap="flat">
              <a:noFill/>
              <a:prstDash val="solid"/>
              <a:miter/>
            </a:ln>
          </p:spPr>
          <p:txBody>
            <a:bodyPr rtlCol="0" anchor="ctr"/>
            <a:lstStyle/>
            <a:p>
              <a:endParaRPr lang="en-US"/>
            </a:p>
          </p:txBody>
        </p:sp>
        <p:sp>
          <p:nvSpPr>
            <p:cNvPr id="617" name="Freeform 616">
              <a:extLst>
                <a:ext uri="{FF2B5EF4-FFF2-40B4-BE49-F238E27FC236}">
                  <a16:creationId xmlns:a16="http://schemas.microsoft.com/office/drawing/2014/main" id="{11342FBE-4205-4E48-8F7D-6CFCF8F816A6}"/>
                </a:ext>
              </a:extLst>
            </p:cNvPr>
            <p:cNvSpPr/>
            <p:nvPr/>
          </p:nvSpPr>
          <p:spPr>
            <a:xfrm>
              <a:off x="4362450" y="3206750"/>
              <a:ext cx="323850" cy="425585"/>
            </a:xfrm>
            <a:custGeom>
              <a:avLst/>
              <a:gdLst>
                <a:gd name="connsiteX0" fmla="*/ 28575 w 323850"/>
                <a:gd name="connsiteY0" fmla="*/ 425585 h 425585"/>
                <a:gd name="connsiteX1" fmla="*/ 161925 w 323850"/>
                <a:gd name="connsiteY1" fmla="*/ 425585 h 425585"/>
                <a:gd name="connsiteX2" fmla="*/ 161925 w 323850"/>
                <a:gd name="connsiteY2" fmla="*/ 406670 h 425585"/>
                <a:gd name="connsiteX3" fmla="*/ 28575 w 323850"/>
                <a:gd name="connsiteY3" fmla="*/ 406670 h 425585"/>
                <a:gd name="connsiteX4" fmla="*/ 19050 w 323850"/>
                <a:gd name="connsiteY4" fmla="*/ 397213 h 425585"/>
                <a:gd name="connsiteX5" fmla="*/ 19050 w 323850"/>
                <a:gd name="connsiteY5" fmla="*/ 88995 h 425585"/>
                <a:gd name="connsiteX6" fmla="*/ 89630 w 323850"/>
                <a:gd name="connsiteY6" fmla="*/ 18915 h 425585"/>
                <a:gd name="connsiteX7" fmla="*/ 295275 w 323850"/>
                <a:gd name="connsiteY7" fmla="*/ 18915 h 425585"/>
                <a:gd name="connsiteX8" fmla="*/ 304800 w 323850"/>
                <a:gd name="connsiteY8" fmla="*/ 28372 h 425585"/>
                <a:gd name="connsiteX9" fmla="*/ 304800 w 323850"/>
                <a:gd name="connsiteY9" fmla="*/ 132404 h 425585"/>
                <a:gd name="connsiteX10" fmla="*/ 323850 w 323850"/>
                <a:gd name="connsiteY10" fmla="*/ 132404 h 425585"/>
                <a:gd name="connsiteX11" fmla="*/ 323850 w 323850"/>
                <a:gd name="connsiteY11" fmla="*/ 28372 h 425585"/>
                <a:gd name="connsiteX12" fmla="*/ 295275 w 323850"/>
                <a:gd name="connsiteY12" fmla="*/ 0 h 425585"/>
                <a:gd name="connsiteX13" fmla="*/ 81820 w 323850"/>
                <a:gd name="connsiteY13" fmla="*/ 0 h 425585"/>
                <a:gd name="connsiteX14" fmla="*/ 0 w 323850"/>
                <a:gd name="connsiteY14" fmla="*/ 81239 h 425585"/>
                <a:gd name="connsiteX15" fmla="*/ 0 w 323850"/>
                <a:gd name="connsiteY15" fmla="*/ 397213 h 425585"/>
                <a:gd name="connsiteX16" fmla="*/ 28575 w 323850"/>
                <a:gd name="connsiteY16" fmla="*/ 425585 h 42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850" h="425585">
                  <a:moveTo>
                    <a:pt x="28575" y="425585"/>
                  </a:moveTo>
                  <a:lnTo>
                    <a:pt x="161925" y="425585"/>
                  </a:lnTo>
                  <a:lnTo>
                    <a:pt x="161925" y="406670"/>
                  </a:lnTo>
                  <a:lnTo>
                    <a:pt x="28575" y="406670"/>
                  </a:lnTo>
                  <a:cubicBezTo>
                    <a:pt x="23314" y="406670"/>
                    <a:pt x="19050" y="402436"/>
                    <a:pt x="19050" y="397213"/>
                  </a:cubicBezTo>
                  <a:lnTo>
                    <a:pt x="19050" y="88995"/>
                  </a:lnTo>
                  <a:lnTo>
                    <a:pt x="89630" y="18915"/>
                  </a:lnTo>
                  <a:lnTo>
                    <a:pt x="295275" y="18915"/>
                  </a:lnTo>
                  <a:cubicBezTo>
                    <a:pt x="300536" y="18915"/>
                    <a:pt x="304800" y="23149"/>
                    <a:pt x="304800" y="28372"/>
                  </a:cubicBezTo>
                  <a:lnTo>
                    <a:pt x="304800" y="132404"/>
                  </a:lnTo>
                  <a:lnTo>
                    <a:pt x="323850" y="132404"/>
                  </a:lnTo>
                  <a:lnTo>
                    <a:pt x="323850" y="28372"/>
                  </a:lnTo>
                  <a:cubicBezTo>
                    <a:pt x="323850" y="12703"/>
                    <a:pt x="311057" y="0"/>
                    <a:pt x="295275" y="0"/>
                  </a:cubicBezTo>
                  <a:lnTo>
                    <a:pt x="81820" y="0"/>
                  </a:lnTo>
                  <a:lnTo>
                    <a:pt x="0" y="81239"/>
                  </a:lnTo>
                  <a:lnTo>
                    <a:pt x="0" y="397213"/>
                  </a:lnTo>
                  <a:cubicBezTo>
                    <a:pt x="0" y="412882"/>
                    <a:pt x="12793" y="425585"/>
                    <a:pt x="28575" y="425585"/>
                  </a:cubicBezTo>
                  <a:close/>
                </a:path>
              </a:pathLst>
            </a:custGeom>
            <a:grpFill/>
            <a:ln w="9525" cap="flat">
              <a:noFill/>
              <a:prstDash val="solid"/>
              <a:miter/>
            </a:ln>
          </p:spPr>
          <p:txBody>
            <a:bodyPr rtlCol="0" anchor="ctr"/>
            <a:lstStyle/>
            <a:p>
              <a:endParaRPr lang="en-US"/>
            </a:p>
          </p:txBody>
        </p:sp>
        <p:sp>
          <p:nvSpPr>
            <p:cNvPr id="618" name="Freeform 617">
              <a:extLst>
                <a:ext uri="{FF2B5EF4-FFF2-40B4-BE49-F238E27FC236}">
                  <a16:creationId xmlns:a16="http://schemas.microsoft.com/office/drawing/2014/main" id="{EE4CD370-A2DE-4842-8956-6D28C896BF65}"/>
                </a:ext>
              </a:extLst>
            </p:cNvPr>
            <p:cNvSpPr/>
            <p:nvPr/>
          </p:nvSpPr>
          <p:spPr>
            <a:xfrm>
              <a:off x="4400550" y="3244579"/>
              <a:ext cx="66675" cy="66202"/>
            </a:xfrm>
            <a:custGeom>
              <a:avLst/>
              <a:gdLst>
                <a:gd name="connsiteX0" fmla="*/ 47625 w 66675"/>
                <a:gd name="connsiteY0" fmla="*/ 47287 h 66202"/>
                <a:gd name="connsiteX1" fmla="*/ 0 w 66675"/>
                <a:gd name="connsiteY1" fmla="*/ 47287 h 66202"/>
                <a:gd name="connsiteX2" fmla="*/ 0 w 66675"/>
                <a:gd name="connsiteY2" fmla="*/ 66202 h 66202"/>
                <a:gd name="connsiteX3" fmla="*/ 66675 w 66675"/>
                <a:gd name="connsiteY3" fmla="*/ 66202 h 66202"/>
                <a:gd name="connsiteX4" fmla="*/ 66675 w 66675"/>
                <a:gd name="connsiteY4" fmla="*/ 0 h 66202"/>
                <a:gd name="connsiteX5" fmla="*/ 47625 w 66675"/>
                <a:gd name="connsiteY5" fmla="*/ 0 h 66202"/>
                <a:gd name="connsiteX6" fmla="*/ 47625 w 66675"/>
                <a:gd name="connsiteY6" fmla="*/ 47287 h 6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202">
                  <a:moveTo>
                    <a:pt x="47625" y="47287"/>
                  </a:moveTo>
                  <a:lnTo>
                    <a:pt x="0" y="47287"/>
                  </a:lnTo>
                  <a:lnTo>
                    <a:pt x="0" y="66202"/>
                  </a:lnTo>
                  <a:lnTo>
                    <a:pt x="66675" y="66202"/>
                  </a:lnTo>
                  <a:lnTo>
                    <a:pt x="66675" y="0"/>
                  </a:lnTo>
                  <a:lnTo>
                    <a:pt x="47625" y="0"/>
                  </a:lnTo>
                  <a:lnTo>
                    <a:pt x="47625" y="47287"/>
                  </a:lnTo>
                  <a:close/>
                </a:path>
              </a:pathLst>
            </a:custGeom>
            <a:grpFill/>
            <a:ln w="9525" cap="flat">
              <a:noFill/>
              <a:prstDash val="solid"/>
              <a:miter/>
            </a:ln>
          </p:spPr>
          <p:txBody>
            <a:bodyPr rtlCol="0" anchor="ctr"/>
            <a:lstStyle/>
            <a:p>
              <a:endParaRPr lang="en-US"/>
            </a:p>
          </p:txBody>
        </p:sp>
      </p:grpSp>
      <p:grpSp>
        <p:nvGrpSpPr>
          <p:cNvPr id="619" name="Graphic 911">
            <a:extLst>
              <a:ext uri="{FF2B5EF4-FFF2-40B4-BE49-F238E27FC236}">
                <a16:creationId xmlns:a16="http://schemas.microsoft.com/office/drawing/2014/main" id="{D2D48607-F2AE-EC4C-BCE0-A7825BF163A0}"/>
              </a:ext>
            </a:extLst>
          </p:cNvPr>
          <p:cNvGrpSpPr/>
          <p:nvPr userDrawn="1"/>
        </p:nvGrpSpPr>
        <p:grpSpPr>
          <a:xfrm>
            <a:off x="3976689" y="2390168"/>
            <a:ext cx="310903" cy="301209"/>
            <a:chOff x="4343407" y="3206750"/>
            <a:chExt cx="455192" cy="441000"/>
          </a:xfrm>
          <a:solidFill>
            <a:schemeClr val="accent1"/>
          </a:solidFill>
        </p:grpSpPr>
        <p:sp>
          <p:nvSpPr>
            <p:cNvPr id="620" name="Freeform 619">
              <a:extLst>
                <a:ext uri="{FF2B5EF4-FFF2-40B4-BE49-F238E27FC236}">
                  <a16:creationId xmlns:a16="http://schemas.microsoft.com/office/drawing/2014/main" id="{CF574D6D-40F2-9944-8BEE-C53B351DFF34}"/>
                </a:ext>
              </a:extLst>
            </p:cNvPr>
            <p:cNvSpPr/>
            <p:nvPr/>
          </p:nvSpPr>
          <p:spPr>
            <a:xfrm>
              <a:off x="4343407" y="3206750"/>
              <a:ext cx="455192" cy="441000"/>
            </a:xfrm>
            <a:custGeom>
              <a:avLst/>
              <a:gdLst>
                <a:gd name="connsiteX0" fmla="*/ 196874 w 455192"/>
                <a:gd name="connsiteY0" fmla="*/ 11916 h 441000"/>
                <a:gd name="connsiteX1" fmla="*/ 57142 w 455192"/>
                <a:gd name="connsiteY1" fmla="*/ 256486 h 441000"/>
                <a:gd name="connsiteX2" fmla="*/ 13708 w 455192"/>
                <a:gd name="connsiteY2" fmla="*/ 231707 h 441000"/>
                <a:gd name="connsiteX3" fmla="*/ 8946 w 455192"/>
                <a:gd name="connsiteY3" fmla="*/ 239841 h 441000"/>
                <a:gd name="connsiteX4" fmla="*/ 21614 w 455192"/>
                <a:gd name="connsiteY4" fmla="*/ 312663 h 441000"/>
                <a:gd name="connsiteX5" fmla="*/ 236022 w 455192"/>
                <a:gd name="connsiteY5" fmla="*/ 435610 h 441000"/>
                <a:gd name="connsiteX6" fmla="*/ 236022 w 455192"/>
                <a:gd name="connsiteY6" fmla="*/ 435610 h 441000"/>
                <a:gd name="connsiteX7" fmla="*/ 255072 w 455192"/>
                <a:gd name="connsiteY7" fmla="*/ 441001 h 441000"/>
                <a:gd name="connsiteX8" fmla="*/ 298220 w 455192"/>
                <a:gd name="connsiteY8" fmla="*/ 421235 h 441000"/>
                <a:gd name="connsiteX9" fmla="*/ 454525 w 455192"/>
                <a:gd name="connsiteY9" fmla="*/ 152549 h 441000"/>
                <a:gd name="connsiteX10" fmla="*/ 455192 w 455192"/>
                <a:gd name="connsiteY10" fmla="*/ 146401 h 441000"/>
                <a:gd name="connsiteX11" fmla="*/ 200017 w 455192"/>
                <a:gd name="connsiteY11" fmla="*/ 0 h 441000"/>
                <a:gd name="connsiteX12" fmla="*/ 214876 w 455192"/>
                <a:gd name="connsiteY12" fmla="*/ 401658 h 441000"/>
                <a:gd name="connsiteX13" fmla="*/ 31139 w 455192"/>
                <a:gd name="connsiteY13" fmla="*/ 296302 h 441000"/>
                <a:gd name="connsiteX14" fmla="*/ 21614 w 455192"/>
                <a:gd name="connsiteY14" fmla="*/ 258472 h 441000"/>
                <a:gd name="connsiteX15" fmla="*/ 219067 w 455192"/>
                <a:gd name="connsiteY15" fmla="*/ 371394 h 441000"/>
                <a:gd name="connsiteX16" fmla="*/ 214876 w 455192"/>
                <a:gd name="connsiteY16" fmla="*/ 401658 h 441000"/>
                <a:gd name="connsiteX17" fmla="*/ 434904 w 455192"/>
                <a:gd name="connsiteY17" fmla="*/ 156521 h 441000"/>
                <a:gd name="connsiteX18" fmla="*/ 287266 w 455192"/>
                <a:gd name="connsiteY18" fmla="*/ 405914 h 441000"/>
                <a:gd name="connsiteX19" fmla="*/ 245547 w 455192"/>
                <a:gd name="connsiteY19" fmla="*/ 419249 h 441000"/>
                <a:gd name="connsiteX20" fmla="*/ 245547 w 455192"/>
                <a:gd name="connsiteY20" fmla="*/ 419249 h 441000"/>
                <a:gd name="connsiteX21" fmla="*/ 239832 w 455192"/>
                <a:gd name="connsiteY21" fmla="*/ 371961 h 441000"/>
                <a:gd name="connsiteX22" fmla="*/ 244594 w 455192"/>
                <a:gd name="connsiteY22" fmla="*/ 363828 h 441000"/>
                <a:gd name="connsiteX23" fmla="*/ 74192 w 455192"/>
                <a:gd name="connsiteY23" fmla="*/ 266416 h 441000"/>
                <a:gd name="connsiteX24" fmla="*/ 211828 w 455192"/>
                <a:gd name="connsiteY24" fmla="*/ 28372 h 4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192" h="441000">
                  <a:moveTo>
                    <a:pt x="196874" y="11916"/>
                  </a:moveTo>
                  <a:cubicBezTo>
                    <a:pt x="180967" y="72066"/>
                    <a:pt x="128675" y="189906"/>
                    <a:pt x="57142" y="256486"/>
                  </a:cubicBezTo>
                  <a:lnTo>
                    <a:pt x="13708" y="231707"/>
                  </a:lnTo>
                  <a:lnTo>
                    <a:pt x="8946" y="239841"/>
                  </a:lnTo>
                  <a:cubicBezTo>
                    <a:pt x="-6866" y="266984"/>
                    <a:pt x="-1151" y="299612"/>
                    <a:pt x="21614" y="312663"/>
                  </a:cubicBezTo>
                  <a:lnTo>
                    <a:pt x="236022" y="435610"/>
                  </a:lnTo>
                  <a:lnTo>
                    <a:pt x="236022" y="435610"/>
                  </a:lnTo>
                  <a:cubicBezTo>
                    <a:pt x="241782" y="439043"/>
                    <a:pt x="248354" y="440903"/>
                    <a:pt x="255072" y="441001"/>
                  </a:cubicBezTo>
                  <a:cubicBezTo>
                    <a:pt x="270883" y="441001"/>
                    <a:pt x="285171" y="430692"/>
                    <a:pt x="298220" y="421235"/>
                  </a:cubicBezTo>
                  <a:cubicBezTo>
                    <a:pt x="332510" y="396456"/>
                    <a:pt x="445191" y="234072"/>
                    <a:pt x="454525" y="152549"/>
                  </a:cubicBezTo>
                  <a:lnTo>
                    <a:pt x="455192" y="146401"/>
                  </a:lnTo>
                  <a:lnTo>
                    <a:pt x="200017" y="0"/>
                  </a:lnTo>
                  <a:close/>
                  <a:moveTo>
                    <a:pt x="214876" y="401658"/>
                  </a:moveTo>
                  <a:lnTo>
                    <a:pt x="31139" y="296302"/>
                  </a:lnTo>
                  <a:cubicBezTo>
                    <a:pt x="19614" y="289682"/>
                    <a:pt x="15994" y="273699"/>
                    <a:pt x="21614" y="258472"/>
                  </a:cubicBezTo>
                  <a:lnTo>
                    <a:pt x="219067" y="371394"/>
                  </a:lnTo>
                  <a:cubicBezTo>
                    <a:pt x="215144" y="380975"/>
                    <a:pt x="213703" y="391381"/>
                    <a:pt x="214876" y="401658"/>
                  </a:cubicBezTo>
                  <a:close/>
                  <a:moveTo>
                    <a:pt x="434904" y="156521"/>
                  </a:moveTo>
                  <a:cubicBezTo>
                    <a:pt x="421569" y="234166"/>
                    <a:pt x="318127" y="383499"/>
                    <a:pt x="287266" y="405914"/>
                  </a:cubicBezTo>
                  <a:cubicBezTo>
                    <a:pt x="268883" y="419154"/>
                    <a:pt x="257929" y="426342"/>
                    <a:pt x="245547" y="419249"/>
                  </a:cubicBezTo>
                  <a:lnTo>
                    <a:pt x="245547" y="419249"/>
                  </a:lnTo>
                  <a:cubicBezTo>
                    <a:pt x="231926" y="411399"/>
                    <a:pt x="229354" y="390309"/>
                    <a:pt x="239832" y="371961"/>
                  </a:cubicBezTo>
                  <a:lnTo>
                    <a:pt x="244594" y="363828"/>
                  </a:lnTo>
                  <a:lnTo>
                    <a:pt x="74192" y="266416"/>
                  </a:lnTo>
                  <a:cubicBezTo>
                    <a:pt x="142867" y="200403"/>
                    <a:pt x="192016" y="93818"/>
                    <a:pt x="211828" y="28372"/>
                  </a:cubicBezTo>
                  <a:close/>
                </a:path>
              </a:pathLst>
            </a:custGeom>
            <a:grpFill/>
            <a:ln w="9525" cap="flat">
              <a:noFill/>
              <a:prstDash val="solid"/>
              <a:miter/>
            </a:ln>
          </p:spPr>
          <p:txBody>
            <a:bodyPr rtlCol="0" anchor="ctr"/>
            <a:lstStyle/>
            <a:p>
              <a:endParaRPr lang="en-US"/>
            </a:p>
          </p:txBody>
        </p:sp>
        <p:sp>
          <p:nvSpPr>
            <p:cNvPr id="621" name="Freeform 620">
              <a:extLst>
                <a:ext uri="{FF2B5EF4-FFF2-40B4-BE49-F238E27FC236}">
                  <a16:creationId xmlns:a16="http://schemas.microsoft.com/office/drawing/2014/main" id="{BCEEB4C6-C66A-CF4D-8553-AAA2C6777D54}"/>
                </a:ext>
              </a:extLst>
            </p:cNvPr>
            <p:cNvSpPr/>
            <p:nvPr/>
          </p:nvSpPr>
          <p:spPr>
            <a:xfrm>
              <a:off x="4512468" y="3364027"/>
              <a:ext cx="152400" cy="151319"/>
            </a:xfrm>
            <a:custGeom>
              <a:avLst/>
              <a:gdLst>
                <a:gd name="connsiteX0" fmla="*/ 76200 w 152400"/>
                <a:gd name="connsiteY0" fmla="*/ 151319 h 151319"/>
                <a:gd name="connsiteX1" fmla="*/ 152400 w 152400"/>
                <a:gd name="connsiteY1" fmla="*/ 75660 h 151319"/>
                <a:gd name="connsiteX2" fmla="*/ 152400 w 152400"/>
                <a:gd name="connsiteY2" fmla="*/ 66202 h 151319"/>
                <a:gd name="connsiteX3" fmla="*/ 85725 w 152400"/>
                <a:gd name="connsiteY3" fmla="*/ 66202 h 151319"/>
                <a:gd name="connsiteX4" fmla="*/ 85725 w 152400"/>
                <a:gd name="connsiteY4" fmla="*/ 0 h 151319"/>
                <a:gd name="connsiteX5" fmla="*/ 76200 w 152400"/>
                <a:gd name="connsiteY5" fmla="*/ 0 h 151319"/>
                <a:gd name="connsiteX6" fmla="*/ 0 w 152400"/>
                <a:gd name="connsiteY6" fmla="*/ 75660 h 151319"/>
                <a:gd name="connsiteX7" fmla="*/ 76200 w 152400"/>
                <a:gd name="connsiteY7" fmla="*/ 151319 h 151319"/>
                <a:gd name="connsiteX8" fmla="*/ 66675 w 152400"/>
                <a:gd name="connsiteY8" fmla="*/ 19671 h 151319"/>
                <a:gd name="connsiteX9" fmla="*/ 66675 w 152400"/>
                <a:gd name="connsiteY9" fmla="*/ 85117 h 151319"/>
                <a:gd name="connsiteX10" fmla="*/ 132493 w 152400"/>
                <a:gd name="connsiteY10" fmla="*/ 85117 h 151319"/>
                <a:gd name="connsiteX11" fmla="*/ 66594 w 152400"/>
                <a:gd name="connsiteY11" fmla="*/ 131578 h 151319"/>
                <a:gd name="connsiteX12" fmla="*/ 19801 w 152400"/>
                <a:gd name="connsiteY12" fmla="*/ 66146 h 151319"/>
                <a:gd name="connsiteX13" fmla="*/ 66675 w 152400"/>
                <a:gd name="connsiteY13" fmla="*/ 19671 h 15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400" h="151319">
                  <a:moveTo>
                    <a:pt x="76200" y="151319"/>
                  </a:moveTo>
                  <a:cubicBezTo>
                    <a:pt x="118284" y="151319"/>
                    <a:pt x="152400" y="117445"/>
                    <a:pt x="152400" y="75660"/>
                  </a:cubicBezTo>
                  <a:lnTo>
                    <a:pt x="152400" y="66202"/>
                  </a:lnTo>
                  <a:lnTo>
                    <a:pt x="85725" y="66202"/>
                  </a:lnTo>
                  <a:lnTo>
                    <a:pt x="85725" y="0"/>
                  </a:lnTo>
                  <a:lnTo>
                    <a:pt x="76200" y="0"/>
                  </a:lnTo>
                  <a:cubicBezTo>
                    <a:pt x="34116" y="0"/>
                    <a:pt x="0" y="33874"/>
                    <a:pt x="0" y="75660"/>
                  </a:cubicBezTo>
                  <a:cubicBezTo>
                    <a:pt x="0" y="117445"/>
                    <a:pt x="34116" y="151319"/>
                    <a:pt x="76200" y="151319"/>
                  </a:cubicBezTo>
                  <a:close/>
                  <a:moveTo>
                    <a:pt x="66675" y="19671"/>
                  </a:moveTo>
                  <a:lnTo>
                    <a:pt x="66675" y="85117"/>
                  </a:lnTo>
                  <a:lnTo>
                    <a:pt x="132493" y="85117"/>
                  </a:lnTo>
                  <a:cubicBezTo>
                    <a:pt x="127217" y="116015"/>
                    <a:pt x="97712" y="136816"/>
                    <a:pt x="66594" y="131578"/>
                  </a:cubicBezTo>
                  <a:cubicBezTo>
                    <a:pt x="35475" y="126339"/>
                    <a:pt x="14525" y="97044"/>
                    <a:pt x="19801" y="66146"/>
                  </a:cubicBezTo>
                  <a:cubicBezTo>
                    <a:pt x="23868" y="42326"/>
                    <a:pt x="42679" y="23676"/>
                    <a:pt x="66675" y="19671"/>
                  </a:cubicBezTo>
                  <a:close/>
                </a:path>
              </a:pathLst>
            </a:custGeom>
            <a:grpFill/>
            <a:ln w="9525" cap="flat">
              <a:noFill/>
              <a:prstDash val="solid"/>
              <a:miter/>
            </a:ln>
          </p:spPr>
          <p:txBody>
            <a:bodyPr rtlCol="0" anchor="ctr"/>
            <a:lstStyle/>
            <a:p>
              <a:endParaRPr lang="en-US"/>
            </a:p>
          </p:txBody>
        </p:sp>
        <p:sp>
          <p:nvSpPr>
            <p:cNvPr id="622" name="Freeform 621">
              <a:extLst>
                <a:ext uri="{FF2B5EF4-FFF2-40B4-BE49-F238E27FC236}">
                  <a16:creationId xmlns:a16="http://schemas.microsoft.com/office/drawing/2014/main" id="{6906F348-731D-A548-9E2D-4A348FFA8B58}"/>
                </a:ext>
              </a:extLst>
            </p:cNvPr>
            <p:cNvSpPr/>
            <p:nvPr/>
          </p:nvSpPr>
          <p:spPr>
            <a:xfrm>
              <a:off x="4617243" y="3326197"/>
              <a:ext cx="85725" cy="85117"/>
            </a:xfrm>
            <a:custGeom>
              <a:avLst/>
              <a:gdLst>
                <a:gd name="connsiteX0" fmla="*/ 85725 w 85725"/>
                <a:gd name="connsiteY0" fmla="*/ 75660 h 85117"/>
                <a:gd name="connsiteX1" fmla="*/ 9525 w 85725"/>
                <a:gd name="connsiteY1" fmla="*/ 0 h 85117"/>
                <a:gd name="connsiteX2" fmla="*/ 0 w 85725"/>
                <a:gd name="connsiteY2" fmla="*/ 0 h 85117"/>
                <a:gd name="connsiteX3" fmla="*/ 0 w 85725"/>
                <a:gd name="connsiteY3" fmla="*/ 85117 h 85117"/>
                <a:gd name="connsiteX4" fmla="*/ 85725 w 85725"/>
                <a:gd name="connsiteY4" fmla="*/ 85117 h 85117"/>
                <a:gd name="connsiteX5" fmla="*/ 19050 w 85725"/>
                <a:gd name="connsiteY5" fmla="*/ 66202 h 85117"/>
                <a:gd name="connsiteX6" fmla="*/ 19050 w 85725"/>
                <a:gd name="connsiteY6" fmla="*/ 19671 h 85117"/>
                <a:gd name="connsiteX7" fmla="*/ 65818 w 85725"/>
                <a:gd name="connsiteY7" fmla="*/ 66202 h 8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25" h="85117">
                  <a:moveTo>
                    <a:pt x="85725" y="75660"/>
                  </a:moveTo>
                  <a:cubicBezTo>
                    <a:pt x="85725" y="33874"/>
                    <a:pt x="51609" y="0"/>
                    <a:pt x="9525" y="0"/>
                  </a:cubicBezTo>
                  <a:lnTo>
                    <a:pt x="0" y="0"/>
                  </a:lnTo>
                  <a:lnTo>
                    <a:pt x="0" y="85117"/>
                  </a:lnTo>
                  <a:lnTo>
                    <a:pt x="85725" y="85117"/>
                  </a:lnTo>
                  <a:close/>
                  <a:moveTo>
                    <a:pt x="19050" y="66202"/>
                  </a:moveTo>
                  <a:lnTo>
                    <a:pt x="19050" y="19671"/>
                  </a:lnTo>
                  <a:cubicBezTo>
                    <a:pt x="43021" y="23723"/>
                    <a:pt x="61786" y="42393"/>
                    <a:pt x="65818" y="66202"/>
                  </a:cubicBezTo>
                  <a:close/>
                </a:path>
              </a:pathLst>
            </a:custGeom>
            <a:grpFill/>
            <a:ln w="9525" cap="flat">
              <a:noFill/>
              <a:prstDash val="solid"/>
              <a:miter/>
            </a:ln>
          </p:spPr>
          <p:txBody>
            <a:bodyPr rtlCol="0" anchor="ctr"/>
            <a:lstStyle/>
            <a:p>
              <a:endParaRPr lang="en-US"/>
            </a:p>
          </p:txBody>
        </p:sp>
      </p:grpSp>
      <p:grpSp>
        <p:nvGrpSpPr>
          <p:cNvPr id="623" name="Graphic 917">
            <a:extLst>
              <a:ext uri="{FF2B5EF4-FFF2-40B4-BE49-F238E27FC236}">
                <a16:creationId xmlns:a16="http://schemas.microsoft.com/office/drawing/2014/main" id="{87919F39-D04E-B047-958C-4E3288A8D34A}"/>
              </a:ext>
            </a:extLst>
          </p:cNvPr>
          <p:cNvGrpSpPr/>
          <p:nvPr userDrawn="1"/>
        </p:nvGrpSpPr>
        <p:grpSpPr>
          <a:xfrm>
            <a:off x="4002852" y="2953359"/>
            <a:ext cx="258577" cy="312274"/>
            <a:chOff x="4381500" y="3200400"/>
            <a:chExt cx="378583" cy="457200"/>
          </a:xfrm>
          <a:solidFill>
            <a:schemeClr val="accent1"/>
          </a:solidFill>
        </p:grpSpPr>
        <p:sp>
          <p:nvSpPr>
            <p:cNvPr id="624" name="Freeform 623">
              <a:extLst>
                <a:ext uri="{FF2B5EF4-FFF2-40B4-BE49-F238E27FC236}">
                  <a16:creationId xmlns:a16="http://schemas.microsoft.com/office/drawing/2014/main" id="{3917BB92-BEAC-1347-9D77-3840DF75DD0D}"/>
                </a:ext>
              </a:extLst>
            </p:cNvPr>
            <p:cNvSpPr/>
            <p:nvPr/>
          </p:nvSpPr>
          <p:spPr>
            <a:xfrm>
              <a:off x="4381500" y="3200400"/>
              <a:ext cx="278780" cy="457200"/>
            </a:xfrm>
            <a:custGeom>
              <a:avLst/>
              <a:gdLst>
                <a:gd name="connsiteX0" fmla="*/ 269488 w 278780"/>
                <a:gd name="connsiteY0" fmla="*/ 0 h 457200"/>
                <a:gd name="connsiteX1" fmla="*/ 9293 w 278780"/>
                <a:gd name="connsiteY1" fmla="*/ 0 h 457200"/>
                <a:gd name="connsiteX2" fmla="*/ 0 w 278780"/>
                <a:gd name="connsiteY2" fmla="*/ 9525 h 457200"/>
                <a:gd name="connsiteX3" fmla="*/ 0 w 278780"/>
                <a:gd name="connsiteY3" fmla="*/ 447675 h 457200"/>
                <a:gd name="connsiteX4" fmla="*/ 9293 w 278780"/>
                <a:gd name="connsiteY4" fmla="*/ 457200 h 457200"/>
                <a:gd name="connsiteX5" fmla="*/ 269488 w 278780"/>
                <a:gd name="connsiteY5" fmla="*/ 457200 h 457200"/>
                <a:gd name="connsiteX6" fmla="*/ 278781 w 278780"/>
                <a:gd name="connsiteY6" fmla="*/ 447675 h 457200"/>
                <a:gd name="connsiteX7" fmla="*/ 278781 w 278780"/>
                <a:gd name="connsiteY7" fmla="*/ 352425 h 457200"/>
                <a:gd name="connsiteX8" fmla="*/ 260195 w 278780"/>
                <a:gd name="connsiteY8" fmla="*/ 352425 h 457200"/>
                <a:gd name="connsiteX9" fmla="*/ 260195 w 278780"/>
                <a:gd name="connsiteY9" fmla="*/ 438150 h 457200"/>
                <a:gd name="connsiteX10" fmla="*/ 18585 w 278780"/>
                <a:gd name="connsiteY10" fmla="*/ 438150 h 457200"/>
                <a:gd name="connsiteX11" fmla="*/ 18585 w 278780"/>
                <a:gd name="connsiteY11" fmla="*/ 19050 h 457200"/>
                <a:gd name="connsiteX12" fmla="*/ 260195 w 278780"/>
                <a:gd name="connsiteY12" fmla="*/ 19050 h 457200"/>
                <a:gd name="connsiteX13" fmla="*/ 260195 w 278780"/>
                <a:gd name="connsiteY13" fmla="*/ 85725 h 457200"/>
                <a:gd name="connsiteX14" fmla="*/ 278781 w 278780"/>
                <a:gd name="connsiteY14" fmla="*/ 85725 h 457200"/>
                <a:gd name="connsiteX15" fmla="*/ 278781 w 278780"/>
                <a:gd name="connsiteY15" fmla="*/ 9525 h 457200"/>
                <a:gd name="connsiteX16" fmla="*/ 269488 w 278780"/>
                <a:gd name="connsiteY1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8780" h="457200">
                  <a:moveTo>
                    <a:pt x="269488" y="0"/>
                  </a:moveTo>
                  <a:lnTo>
                    <a:pt x="9293" y="0"/>
                  </a:lnTo>
                  <a:cubicBezTo>
                    <a:pt x="4160" y="0"/>
                    <a:pt x="0" y="4264"/>
                    <a:pt x="0" y="9525"/>
                  </a:cubicBezTo>
                  <a:lnTo>
                    <a:pt x="0" y="447675"/>
                  </a:lnTo>
                  <a:cubicBezTo>
                    <a:pt x="0" y="452936"/>
                    <a:pt x="4160" y="457200"/>
                    <a:pt x="9293" y="457200"/>
                  </a:cubicBezTo>
                  <a:lnTo>
                    <a:pt x="269488" y="457200"/>
                  </a:lnTo>
                  <a:cubicBezTo>
                    <a:pt x="274620" y="457200"/>
                    <a:pt x="278781" y="452936"/>
                    <a:pt x="278781" y="447675"/>
                  </a:cubicBezTo>
                  <a:lnTo>
                    <a:pt x="278781" y="352425"/>
                  </a:lnTo>
                  <a:lnTo>
                    <a:pt x="260195" y="352425"/>
                  </a:lnTo>
                  <a:lnTo>
                    <a:pt x="260195" y="438150"/>
                  </a:lnTo>
                  <a:lnTo>
                    <a:pt x="18585" y="438150"/>
                  </a:lnTo>
                  <a:lnTo>
                    <a:pt x="18585" y="19050"/>
                  </a:lnTo>
                  <a:lnTo>
                    <a:pt x="260195" y="19050"/>
                  </a:lnTo>
                  <a:lnTo>
                    <a:pt x="260195" y="85725"/>
                  </a:lnTo>
                  <a:lnTo>
                    <a:pt x="278781" y="85725"/>
                  </a:lnTo>
                  <a:lnTo>
                    <a:pt x="278781" y="9525"/>
                  </a:lnTo>
                  <a:cubicBezTo>
                    <a:pt x="278781" y="4264"/>
                    <a:pt x="274620" y="0"/>
                    <a:pt x="269488" y="0"/>
                  </a:cubicBezTo>
                  <a:close/>
                </a:path>
              </a:pathLst>
            </a:custGeom>
            <a:grpFill/>
            <a:ln w="9293" cap="flat">
              <a:noFill/>
              <a:prstDash val="solid"/>
              <a:miter/>
            </a:ln>
          </p:spPr>
          <p:txBody>
            <a:bodyPr rtlCol="0" anchor="ctr"/>
            <a:lstStyle/>
            <a:p>
              <a:endParaRPr lang="en-US"/>
            </a:p>
          </p:txBody>
        </p:sp>
        <p:sp>
          <p:nvSpPr>
            <p:cNvPr id="625" name="Freeform 624">
              <a:extLst>
                <a:ext uri="{FF2B5EF4-FFF2-40B4-BE49-F238E27FC236}">
                  <a16:creationId xmlns:a16="http://schemas.microsoft.com/office/drawing/2014/main" id="{D8AC6088-860B-C24F-8C38-A4134DB3CAD6}"/>
                </a:ext>
              </a:extLst>
            </p:cNvPr>
            <p:cNvSpPr/>
            <p:nvPr/>
          </p:nvSpPr>
          <p:spPr>
            <a:xfrm>
              <a:off x="4493012" y="3295523"/>
              <a:ext cx="267071" cy="292829"/>
            </a:xfrm>
            <a:custGeom>
              <a:avLst/>
              <a:gdLst>
                <a:gd name="connsiteX0" fmla="*/ 241610 w 267071"/>
                <a:gd name="connsiteY0" fmla="*/ 123951 h 292829"/>
                <a:gd name="connsiteX1" fmla="*/ 120928 w 267071"/>
                <a:gd name="connsiteY1" fmla="*/ 0 h 292829"/>
                <a:gd name="connsiteX2" fmla="*/ 0 w 267071"/>
                <a:gd name="connsiteY2" fmla="*/ 123699 h 292829"/>
                <a:gd name="connsiteX3" fmla="*/ 120682 w 267071"/>
                <a:gd name="connsiteY3" fmla="*/ 247650 h 292829"/>
                <a:gd name="connsiteX4" fmla="*/ 188827 w 267071"/>
                <a:gd name="connsiteY4" fmla="*/ 226155 h 292829"/>
                <a:gd name="connsiteX5" fmla="*/ 253876 w 267071"/>
                <a:gd name="connsiteY5" fmla="*/ 292830 h 292829"/>
                <a:gd name="connsiteX6" fmla="*/ 267072 w 267071"/>
                <a:gd name="connsiteY6" fmla="*/ 279304 h 292829"/>
                <a:gd name="connsiteX7" fmla="*/ 203603 w 267071"/>
                <a:gd name="connsiteY7" fmla="*/ 214344 h 292829"/>
                <a:gd name="connsiteX8" fmla="*/ 241610 w 267071"/>
                <a:gd name="connsiteY8" fmla="*/ 123951 h 292829"/>
                <a:gd name="connsiteX9" fmla="*/ 18585 w 267071"/>
                <a:gd name="connsiteY9" fmla="*/ 123951 h 292829"/>
                <a:gd name="connsiteX10" fmla="*/ 120805 w 267071"/>
                <a:gd name="connsiteY10" fmla="*/ 19176 h 292829"/>
                <a:gd name="connsiteX11" fmla="*/ 223024 w 267071"/>
                <a:gd name="connsiteY11" fmla="*/ 123951 h 292829"/>
                <a:gd name="connsiteX12" fmla="*/ 120805 w 267071"/>
                <a:gd name="connsiteY12" fmla="*/ 228726 h 292829"/>
                <a:gd name="connsiteX13" fmla="*/ 18585 w 267071"/>
                <a:gd name="connsiteY13" fmla="*/ 123951 h 29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071" h="292829">
                  <a:moveTo>
                    <a:pt x="241610" y="123951"/>
                  </a:moveTo>
                  <a:cubicBezTo>
                    <a:pt x="241678" y="55565"/>
                    <a:pt x="187647" y="70"/>
                    <a:pt x="120928" y="0"/>
                  </a:cubicBezTo>
                  <a:cubicBezTo>
                    <a:pt x="54209" y="-70"/>
                    <a:pt x="68" y="55312"/>
                    <a:pt x="0" y="123699"/>
                  </a:cubicBezTo>
                  <a:cubicBezTo>
                    <a:pt x="-68" y="192085"/>
                    <a:pt x="53963" y="247580"/>
                    <a:pt x="120682" y="247650"/>
                  </a:cubicBezTo>
                  <a:cubicBezTo>
                    <a:pt x="144989" y="247675"/>
                    <a:pt x="168739" y="240184"/>
                    <a:pt x="188827" y="226155"/>
                  </a:cubicBezTo>
                  <a:lnTo>
                    <a:pt x="253876" y="292830"/>
                  </a:lnTo>
                  <a:lnTo>
                    <a:pt x="267072" y="279304"/>
                  </a:lnTo>
                  <a:lnTo>
                    <a:pt x="203603" y="214344"/>
                  </a:lnTo>
                  <a:cubicBezTo>
                    <a:pt x="227913" y="190890"/>
                    <a:pt x="241670" y="158171"/>
                    <a:pt x="241610" y="123951"/>
                  </a:cubicBezTo>
                  <a:close/>
                  <a:moveTo>
                    <a:pt x="18585" y="123951"/>
                  </a:moveTo>
                  <a:cubicBezTo>
                    <a:pt x="18585" y="66086"/>
                    <a:pt x="64351" y="19176"/>
                    <a:pt x="120805" y="19176"/>
                  </a:cubicBezTo>
                  <a:cubicBezTo>
                    <a:pt x="177259" y="19176"/>
                    <a:pt x="223024" y="66086"/>
                    <a:pt x="223024" y="123951"/>
                  </a:cubicBezTo>
                  <a:cubicBezTo>
                    <a:pt x="223024" y="181817"/>
                    <a:pt x="177259" y="228726"/>
                    <a:pt x="120805" y="228726"/>
                  </a:cubicBezTo>
                  <a:cubicBezTo>
                    <a:pt x="64351" y="228726"/>
                    <a:pt x="18585" y="181817"/>
                    <a:pt x="18585" y="123951"/>
                  </a:cubicBezTo>
                  <a:close/>
                </a:path>
              </a:pathLst>
            </a:custGeom>
            <a:grpFill/>
            <a:ln w="9293" cap="flat">
              <a:noFill/>
              <a:prstDash val="solid"/>
              <a:miter/>
            </a:ln>
          </p:spPr>
          <p:txBody>
            <a:bodyPr rtlCol="0" anchor="ctr"/>
            <a:lstStyle/>
            <a:p>
              <a:endParaRPr lang="en-US"/>
            </a:p>
          </p:txBody>
        </p:sp>
        <p:sp>
          <p:nvSpPr>
            <p:cNvPr id="626" name="Freeform 625">
              <a:extLst>
                <a:ext uri="{FF2B5EF4-FFF2-40B4-BE49-F238E27FC236}">
                  <a16:creationId xmlns:a16="http://schemas.microsoft.com/office/drawing/2014/main" id="{7B55739F-8C2A-1447-A4D5-820D4A16132C}"/>
                </a:ext>
              </a:extLst>
            </p:cNvPr>
            <p:cNvSpPr/>
            <p:nvPr/>
          </p:nvSpPr>
          <p:spPr>
            <a:xfrm>
              <a:off x="4427963" y="3276600"/>
              <a:ext cx="111512" cy="19050"/>
            </a:xfrm>
            <a:custGeom>
              <a:avLst/>
              <a:gdLst>
                <a:gd name="connsiteX0" fmla="*/ 0 w 111512"/>
                <a:gd name="connsiteY0" fmla="*/ 0 h 19050"/>
                <a:gd name="connsiteX1" fmla="*/ 111512 w 111512"/>
                <a:gd name="connsiteY1" fmla="*/ 0 h 19050"/>
                <a:gd name="connsiteX2" fmla="*/ 111512 w 111512"/>
                <a:gd name="connsiteY2" fmla="*/ 19050 h 19050"/>
                <a:gd name="connsiteX3" fmla="*/ 0 w 111512"/>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11512" h="19050">
                  <a:moveTo>
                    <a:pt x="0" y="0"/>
                  </a:moveTo>
                  <a:lnTo>
                    <a:pt x="111512" y="0"/>
                  </a:lnTo>
                  <a:lnTo>
                    <a:pt x="111512" y="19050"/>
                  </a:lnTo>
                  <a:lnTo>
                    <a:pt x="0" y="19050"/>
                  </a:lnTo>
                  <a:close/>
                </a:path>
              </a:pathLst>
            </a:custGeom>
            <a:grpFill/>
            <a:ln w="9293" cap="flat">
              <a:noFill/>
              <a:prstDash val="solid"/>
              <a:miter/>
            </a:ln>
          </p:spPr>
          <p:txBody>
            <a:bodyPr rtlCol="0" anchor="ctr"/>
            <a:lstStyle/>
            <a:p>
              <a:endParaRPr lang="en-US"/>
            </a:p>
          </p:txBody>
        </p:sp>
        <p:sp>
          <p:nvSpPr>
            <p:cNvPr id="627" name="Freeform 626">
              <a:extLst>
                <a:ext uri="{FF2B5EF4-FFF2-40B4-BE49-F238E27FC236}">
                  <a16:creationId xmlns:a16="http://schemas.microsoft.com/office/drawing/2014/main" id="{D5BAD43B-7831-F343-920D-6F82D9855A1F}"/>
                </a:ext>
              </a:extLst>
            </p:cNvPr>
            <p:cNvSpPr/>
            <p:nvPr/>
          </p:nvSpPr>
          <p:spPr>
            <a:xfrm>
              <a:off x="4427963" y="3314700"/>
              <a:ext cx="74341" cy="19050"/>
            </a:xfrm>
            <a:custGeom>
              <a:avLst/>
              <a:gdLst>
                <a:gd name="connsiteX0" fmla="*/ 0 w 74341"/>
                <a:gd name="connsiteY0" fmla="*/ 0 h 19050"/>
                <a:gd name="connsiteX1" fmla="*/ 74341 w 74341"/>
                <a:gd name="connsiteY1" fmla="*/ 0 h 19050"/>
                <a:gd name="connsiteX2" fmla="*/ 74341 w 74341"/>
                <a:gd name="connsiteY2" fmla="*/ 19050 h 19050"/>
                <a:gd name="connsiteX3" fmla="*/ 0 w 74341"/>
                <a:gd name="connsiteY3" fmla="*/ 19050 h 19050"/>
              </a:gdLst>
              <a:ahLst/>
              <a:cxnLst>
                <a:cxn ang="0">
                  <a:pos x="connsiteX0" y="connsiteY0"/>
                </a:cxn>
                <a:cxn ang="0">
                  <a:pos x="connsiteX1" y="connsiteY1"/>
                </a:cxn>
                <a:cxn ang="0">
                  <a:pos x="connsiteX2" y="connsiteY2"/>
                </a:cxn>
                <a:cxn ang="0">
                  <a:pos x="connsiteX3" y="connsiteY3"/>
                </a:cxn>
              </a:cxnLst>
              <a:rect l="l" t="t" r="r" b="b"/>
              <a:pathLst>
                <a:path w="74341" h="19050">
                  <a:moveTo>
                    <a:pt x="0" y="0"/>
                  </a:moveTo>
                  <a:lnTo>
                    <a:pt x="74341" y="0"/>
                  </a:lnTo>
                  <a:lnTo>
                    <a:pt x="74341" y="19050"/>
                  </a:lnTo>
                  <a:lnTo>
                    <a:pt x="0" y="19050"/>
                  </a:lnTo>
                  <a:close/>
                </a:path>
              </a:pathLst>
            </a:custGeom>
            <a:grpFill/>
            <a:ln w="9293" cap="flat">
              <a:noFill/>
              <a:prstDash val="solid"/>
              <a:miter/>
            </a:ln>
          </p:spPr>
          <p:txBody>
            <a:bodyPr rtlCol="0" anchor="ctr"/>
            <a:lstStyle/>
            <a:p>
              <a:endParaRPr lang="en-US"/>
            </a:p>
          </p:txBody>
        </p:sp>
        <p:sp>
          <p:nvSpPr>
            <p:cNvPr id="628" name="Freeform 627">
              <a:extLst>
                <a:ext uri="{FF2B5EF4-FFF2-40B4-BE49-F238E27FC236}">
                  <a16:creationId xmlns:a16="http://schemas.microsoft.com/office/drawing/2014/main" id="{45ADC48F-EB79-CC49-B4EE-9F4180D765F7}"/>
                </a:ext>
              </a:extLst>
            </p:cNvPr>
            <p:cNvSpPr/>
            <p:nvPr/>
          </p:nvSpPr>
          <p:spPr>
            <a:xfrm>
              <a:off x="4427963" y="3352800"/>
              <a:ext cx="46463" cy="19050"/>
            </a:xfrm>
            <a:custGeom>
              <a:avLst/>
              <a:gdLst>
                <a:gd name="connsiteX0" fmla="*/ 0 w 46463"/>
                <a:gd name="connsiteY0" fmla="*/ 0 h 19050"/>
                <a:gd name="connsiteX1" fmla="*/ 46463 w 46463"/>
                <a:gd name="connsiteY1" fmla="*/ 0 h 19050"/>
                <a:gd name="connsiteX2" fmla="*/ 46463 w 46463"/>
                <a:gd name="connsiteY2" fmla="*/ 19050 h 19050"/>
                <a:gd name="connsiteX3" fmla="*/ 0 w 46463"/>
                <a:gd name="connsiteY3" fmla="*/ 19050 h 19050"/>
              </a:gdLst>
              <a:ahLst/>
              <a:cxnLst>
                <a:cxn ang="0">
                  <a:pos x="connsiteX0" y="connsiteY0"/>
                </a:cxn>
                <a:cxn ang="0">
                  <a:pos x="connsiteX1" y="connsiteY1"/>
                </a:cxn>
                <a:cxn ang="0">
                  <a:pos x="connsiteX2" y="connsiteY2"/>
                </a:cxn>
                <a:cxn ang="0">
                  <a:pos x="connsiteX3" y="connsiteY3"/>
                </a:cxn>
              </a:cxnLst>
              <a:rect l="l" t="t" r="r" b="b"/>
              <a:pathLst>
                <a:path w="46463" h="19050">
                  <a:moveTo>
                    <a:pt x="0" y="0"/>
                  </a:moveTo>
                  <a:lnTo>
                    <a:pt x="46463" y="0"/>
                  </a:lnTo>
                  <a:lnTo>
                    <a:pt x="46463" y="19050"/>
                  </a:lnTo>
                  <a:lnTo>
                    <a:pt x="0" y="19050"/>
                  </a:lnTo>
                  <a:close/>
                </a:path>
              </a:pathLst>
            </a:custGeom>
            <a:grpFill/>
            <a:ln w="9293" cap="flat">
              <a:noFill/>
              <a:prstDash val="solid"/>
              <a:miter/>
            </a:ln>
          </p:spPr>
          <p:txBody>
            <a:bodyPr rtlCol="0" anchor="ctr"/>
            <a:lstStyle/>
            <a:p>
              <a:endParaRPr lang="en-US"/>
            </a:p>
          </p:txBody>
        </p:sp>
        <p:sp>
          <p:nvSpPr>
            <p:cNvPr id="629" name="Freeform 628">
              <a:extLst>
                <a:ext uri="{FF2B5EF4-FFF2-40B4-BE49-F238E27FC236}">
                  <a16:creationId xmlns:a16="http://schemas.microsoft.com/office/drawing/2014/main" id="{C9E455CF-8433-BE41-AF3C-CE4B173FF405}"/>
                </a:ext>
              </a:extLst>
            </p:cNvPr>
            <p:cNvSpPr/>
            <p:nvPr/>
          </p:nvSpPr>
          <p:spPr>
            <a:xfrm>
              <a:off x="4427963" y="3390900"/>
              <a:ext cx="46463" cy="19050"/>
            </a:xfrm>
            <a:custGeom>
              <a:avLst/>
              <a:gdLst>
                <a:gd name="connsiteX0" fmla="*/ 0 w 46463"/>
                <a:gd name="connsiteY0" fmla="*/ 0 h 19050"/>
                <a:gd name="connsiteX1" fmla="*/ 46463 w 46463"/>
                <a:gd name="connsiteY1" fmla="*/ 0 h 19050"/>
                <a:gd name="connsiteX2" fmla="*/ 46463 w 46463"/>
                <a:gd name="connsiteY2" fmla="*/ 19050 h 19050"/>
                <a:gd name="connsiteX3" fmla="*/ 0 w 46463"/>
                <a:gd name="connsiteY3" fmla="*/ 19050 h 19050"/>
              </a:gdLst>
              <a:ahLst/>
              <a:cxnLst>
                <a:cxn ang="0">
                  <a:pos x="connsiteX0" y="connsiteY0"/>
                </a:cxn>
                <a:cxn ang="0">
                  <a:pos x="connsiteX1" y="connsiteY1"/>
                </a:cxn>
                <a:cxn ang="0">
                  <a:pos x="connsiteX2" y="connsiteY2"/>
                </a:cxn>
                <a:cxn ang="0">
                  <a:pos x="connsiteX3" y="connsiteY3"/>
                </a:cxn>
              </a:cxnLst>
              <a:rect l="l" t="t" r="r" b="b"/>
              <a:pathLst>
                <a:path w="46463" h="19050">
                  <a:moveTo>
                    <a:pt x="0" y="0"/>
                  </a:moveTo>
                  <a:lnTo>
                    <a:pt x="46463" y="0"/>
                  </a:lnTo>
                  <a:lnTo>
                    <a:pt x="46463" y="19050"/>
                  </a:lnTo>
                  <a:lnTo>
                    <a:pt x="0" y="19050"/>
                  </a:lnTo>
                  <a:close/>
                </a:path>
              </a:pathLst>
            </a:custGeom>
            <a:grpFill/>
            <a:ln w="9293" cap="flat">
              <a:noFill/>
              <a:prstDash val="solid"/>
              <a:miter/>
            </a:ln>
          </p:spPr>
          <p:txBody>
            <a:bodyPr rtlCol="0" anchor="ctr"/>
            <a:lstStyle/>
            <a:p>
              <a:endParaRPr lang="en-US"/>
            </a:p>
          </p:txBody>
        </p:sp>
        <p:sp>
          <p:nvSpPr>
            <p:cNvPr id="630" name="Freeform 629">
              <a:extLst>
                <a:ext uri="{FF2B5EF4-FFF2-40B4-BE49-F238E27FC236}">
                  <a16:creationId xmlns:a16="http://schemas.microsoft.com/office/drawing/2014/main" id="{8FC6F585-EFF5-A741-AA17-800C3EA8DABF}"/>
                </a:ext>
              </a:extLst>
            </p:cNvPr>
            <p:cNvSpPr/>
            <p:nvPr/>
          </p:nvSpPr>
          <p:spPr>
            <a:xfrm>
              <a:off x="4427963" y="3429000"/>
              <a:ext cx="46463" cy="19050"/>
            </a:xfrm>
            <a:custGeom>
              <a:avLst/>
              <a:gdLst>
                <a:gd name="connsiteX0" fmla="*/ 0 w 46463"/>
                <a:gd name="connsiteY0" fmla="*/ 0 h 19050"/>
                <a:gd name="connsiteX1" fmla="*/ 46463 w 46463"/>
                <a:gd name="connsiteY1" fmla="*/ 0 h 19050"/>
                <a:gd name="connsiteX2" fmla="*/ 46463 w 46463"/>
                <a:gd name="connsiteY2" fmla="*/ 19050 h 19050"/>
                <a:gd name="connsiteX3" fmla="*/ 0 w 46463"/>
                <a:gd name="connsiteY3" fmla="*/ 19050 h 19050"/>
              </a:gdLst>
              <a:ahLst/>
              <a:cxnLst>
                <a:cxn ang="0">
                  <a:pos x="connsiteX0" y="connsiteY0"/>
                </a:cxn>
                <a:cxn ang="0">
                  <a:pos x="connsiteX1" y="connsiteY1"/>
                </a:cxn>
                <a:cxn ang="0">
                  <a:pos x="connsiteX2" y="connsiteY2"/>
                </a:cxn>
                <a:cxn ang="0">
                  <a:pos x="connsiteX3" y="connsiteY3"/>
                </a:cxn>
              </a:cxnLst>
              <a:rect l="l" t="t" r="r" b="b"/>
              <a:pathLst>
                <a:path w="46463" h="19050">
                  <a:moveTo>
                    <a:pt x="0" y="0"/>
                  </a:moveTo>
                  <a:lnTo>
                    <a:pt x="46463" y="0"/>
                  </a:lnTo>
                  <a:lnTo>
                    <a:pt x="46463" y="19050"/>
                  </a:lnTo>
                  <a:lnTo>
                    <a:pt x="0" y="19050"/>
                  </a:lnTo>
                  <a:close/>
                </a:path>
              </a:pathLst>
            </a:custGeom>
            <a:grpFill/>
            <a:ln w="9293" cap="flat">
              <a:noFill/>
              <a:prstDash val="solid"/>
              <a:miter/>
            </a:ln>
          </p:spPr>
          <p:txBody>
            <a:bodyPr rtlCol="0" anchor="ctr"/>
            <a:lstStyle/>
            <a:p>
              <a:endParaRPr lang="en-US"/>
            </a:p>
          </p:txBody>
        </p:sp>
        <p:sp>
          <p:nvSpPr>
            <p:cNvPr id="631" name="Freeform 630">
              <a:extLst>
                <a:ext uri="{FF2B5EF4-FFF2-40B4-BE49-F238E27FC236}">
                  <a16:creationId xmlns:a16="http://schemas.microsoft.com/office/drawing/2014/main" id="{BB4CA39E-0280-884F-8EE0-DAC3D551B440}"/>
                </a:ext>
              </a:extLst>
            </p:cNvPr>
            <p:cNvSpPr/>
            <p:nvPr/>
          </p:nvSpPr>
          <p:spPr>
            <a:xfrm>
              <a:off x="4567353" y="3438525"/>
              <a:ext cx="18585" cy="28575"/>
            </a:xfrm>
            <a:custGeom>
              <a:avLst/>
              <a:gdLst>
                <a:gd name="connsiteX0" fmla="*/ 0 w 18585"/>
                <a:gd name="connsiteY0" fmla="*/ 0 h 28575"/>
                <a:gd name="connsiteX1" fmla="*/ 18585 w 18585"/>
                <a:gd name="connsiteY1" fmla="*/ 0 h 28575"/>
                <a:gd name="connsiteX2" fmla="*/ 18585 w 18585"/>
                <a:gd name="connsiteY2" fmla="*/ 28575 h 28575"/>
                <a:gd name="connsiteX3" fmla="*/ 0 w 18585"/>
                <a:gd name="connsiteY3" fmla="*/ 28575 h 28575"/>
              </a:gdLst>
              <a:ahLst/>
              <a:cxnLst>
                <a:cxn ang="0">
                  <a:pos x="connsiteX0" y="connsiteY0"/>
                </a:cxn>
                <a:cxn ang="0">
                  <a:pos x="connsiteX1" y="connsiteY1"/>
                </a:cxn>
                <a:cxn ang="0">
                  <a:pos x="connsiteX2" y="connsiteY2"/>
                </a:cxn>
                <a:cxn ang="0">
                  <a:pos x="connsiteX3" y="connsiteY3"/>
                </a:cxn>
              </a:cxnLst>
              <a:rect l="l" t="t" r="r" b="b"/>
              <a:pathLst>
                <a:path w="18585" h="28575">
                  <a:moveTo>
                    <a:pt x="0" y="0"/>
                  </a:moveTo>
                  <a:lnTo>
                    <a:pt x="18585" y="0"/>
                  </a:lnTo>
                  <a:lnTo>
                    <a:pt x="18585" y="28575"/>
                  </a:lnTo>
                  <a:lnTo>
                    <a:pt x="0" y="28575"/>
                  </a:lnTo>
                  <a:close/>
                </a:path>
              </a:pathLst>
            </a:custGeom>
            <a:grpFill/>
            <a:ln w="9293" cap="flat">
              <a:noFill/>
              <a:prstDash val="solid"/>
              <a:miter/>
            </a:ln>
          </p:spPr>
          <p:txBody>
            <a:bodyPr rtlCol="0" anchor="ctr"/>
            <a:lstStyle/>
            <a:p>
              <a:endParaRPr lang="en-US"/>
            </a:p>
          </p:txBody>
        </p:sp>
        <p:sp>
          <p:nvSpPr>
            <p:cNvPr id="632" name="Freeform 631">
              <a:extLst>
                <a:ext uri="{FF2B5EF4-FFF2-40B4-BE49-F238E27FC236}">
                  <a16:creationId xmlns:a16="http://schemas.microsoft.com/office/drawing/2014/main" id="{12134382-CCB0-8C43-A250-99F405554F0D}"/>
                </a:ext>
              </a:extLst>
            </p:cNvPr>
            <p:cNvSpPr/>
            <p:nvPr/>
          </p:nvSpPr>
          <p:spPr>
            <a:xfrm>
              <a:off x="4604524" y="3362325"/>
              <a:ext cx="18585" cy="104775"/>
            </a:xfrm>
            <a:custGeom>
              <a:avLst/>
              <a:gdLst>
                <a:gd name="connsiteX0" fmla="*/ 0 w 18585"/>
                <a:gd name="connsiteY0" fmla="*/ 0 h 104775"/>
                <a:gd name="connsiteX1" fmla="*/ 18585 w 18585"/>
                <a:gd name="connsiteY1" fmla="*/ 0 h 104775"/>
                <a:gd name="connsiteX2" fmla="*/ 18585 w 18585"/>
                <a:gd name="connsiteY2" fmla="*/ 104775 h 104775"/>
                <a:gd name="connsiteX3" fmla="*/ 0 w 18585"/>
                <a:gd name="connsiteY3" fmla="*/ 104775 h 104775"/>
              </a:gdLst>
              <a:ahLst/>
              <a:cxnLst>
                <a:cxn ang="0">
                  <a:pos x="connsiteX0" y="connsiteY0"/>
                </a:cxn>
                <a:cxn ang="0">
                  <a:pos x="connsiteX1" y="connsiteY1"/>
                </a:cxn>
                <a:cxn ang="0">
                  <a:pos x="connsiteX2" y="connsiteY2"/>
                </a:cxn>
                <a:cxn ang="0">
                  <a:pos x="connsiteX3" y="connsiteY3"/>
                </a:cxn>
              </a:cxnLst>
              <a:rect l="l" t="t" r="r" b="b"/>
              <a:pathLst>
                <a:path w="18585" h="104775">
                  <a:moveTo>
                    <a:pt x="0" y="0"/>
                  </a:moveTo>
                  <a:lnTo>
                    <a:pt x="18585" y="0"/>
                  </a:lnTo>
                  <a:lnTo>
                    <a:pt x="18585" y="104775"/>
                  </a:lnTo>
                  <a:lnTo>
                    <a:pt x="0" y="104775"/>
                  </a:lnTo>
                  <a:close/>
                </a:path>
              </a:pathLst>
            </a:custGeom>
            <a:grpFill/>
            <a:ln w="9293" cap="flat">
              <a:noFill/>
              <a:prstDash val="solid"/>
              <a:miter/>
            </a:ln>
          </p:spPr>
          <p:txBody>
            <a:bodyPr rtlCol="0" anchor="ctr"/>
            <a:lstStyle/>
            <a:p>
              <a:endParaRPr lang="en-US"/>
            </a:p>
          </p:txBody>
        </p:sp>
        <p:sp>
          <p:nvSpPr>
            <p:cNvPr id="633" name="Freeform 632">
              <a:extLst>
                <a:ext uri="{FF2B5EF4-FFF2-40B4-BE49-F238E27FC236}">
                  <a16:creationId xmlns:a16="http://schemas.microsoft.com/office/drawing/2014/main" id="{1481F21D-822C-8143-BFF3-167758E6EC27}"/>
                </a:ext>
              </a:extLst>
            </p:cNvPr>
            <p:cNvSpPr/>
            <p:nvPr/>
          </p:nvSpPr>
          <p:spPr>
            <a:xfrm>
              <a:off x="4641695" y="3400425"/>
              <a:ext cx="18585" cy="66675"/>
            </a:xfrm>
            <a:custGeom>
              <a:avLst/>
              <a:gdLst>
                <a:gd name="connsiteX0" fmla="*/ 0 w 18585"/>
                <a:gd name="connsiteY0" fmla="*/ 0 h 66675"/>
                <a:gd name="connsiteX1" fmla="*/ 18585 w 18585"/>
                <a:gd name="connsiteY1" fmla="*/ 0 h 66675"/>
                <a:gd name="connsiteX2" fmla="*/ 18585 w 18585"/>
                <a:gd name="connsiteY2" fmla="*/ 66675 h 66675"/>
                <a:gd name="connsiteX3" fmla="*/ 0 w 18585"/>
                <a:gd name="connsiteY3" fmla="*/ 66675 h 66675"/>
              </a:gdLst>
              <a:ahLst/>
              <a:cxnLst>
                <a:cxn ang="0">
                  <a:pos x="connsiteX0" y="connsiteY0"/>
                </a:cxn>
                <a:cxn ang="0">
                  <a:pos x="connsiteX1" y="connsiteY1"/>
                </a:cxn>
                <a:cxn ang="0">
                  <a:pos x="connsiteX2" y="connsiteY2"/>
                </a:cxn>
                <a:cxn ang="0">
                  <a:pos x="connsiteX3" y="connsiteY3"/>
                </a:cxn>
              </a:cxnLst>
              <a:rect l="l" t="t" r="r" b="b"/>
              <a:pathLst>
                <a:path w="18585" h="66675">
                  <a:moveTo>
                    <a:pt x="0" y="0"/>
                  </a:moveTo>
                  <a:lnTo>
                    <a:pt x="18585" y="0"/>
                  </a:lnTo>
                  <a:lnTo>
                    <a:pt x="18585" y="66675"/>
                  </a:lnTo>
                  <a:lnTo>
                    <a:pt x="0" y="66675"/>
                  </a:lnTo>
                  <a:close/>
                </a:path>
              </a:pathLst>
            </a:custGeom>
            <a:grpFill/>
            <a:ln w="9293" cap="flat">
              <a:noFill/>
              <a:prstDash val="solid"/>
              <a:miter/>
            </a:ln>
          </p:spPr>
          <p:txBody>
            <a:bodyPr rtlCol="0" anchor="ctr"/>
            <a:lstStyle/>
            <a:p>
              <a:endParaRPr lang="en-US"/>
            </a:p>
          </p:txBody>
        </p:sp>
        <p:sp>
          <p:nvSpPr>
            <p:cNvPr id="634" name="Freeform 633">
              <a:extLst>
                <a:ext uri="{FF2B5EF4-FFF2-40B4-BE49-F238E27FC236}">
                  <a16:creationId xmlns:a16="http://schemas.microsoft.com/office/drawing/2014/main" id="{49885B12-5203-E245-9A00-727CA4B67B07}"/>
                </a:ext>
              </a:extLst>
            </p:cNvPr>
            <p:cNvSpPr/>
            <p:nvPr/>
          </p:nvSpPr>
          <p:spPr>
            <a:xfrm>
              <a:off x="4427963" y="3562350"/>
              <a:ext cx="18585" cy="38100"/>
            </a:xfrm>
            <a:custGeom>
              <a:avLst/>
              <a:gdLst>
                <a:gd name="connsiteX0" fmla="*/ 0 w 18585"/>
                <a:gd name="connsiteY0" fmla="*/ 0 h 38100"/>
                <a:gd name="connsiteX1" fmla="*/ 18585 w 18585"/>
                <a:gd name="connsiteY1" fmla="*/ 0 h 38100"/>
                <a:gd name="connsiteX2" fmla="*/ 18585 w 18585"/>
                <a:gd name="connsiteY2" fmla="*/ 38100 h 38100"/>
                <a:gd name="connsiteX3" fmla="*/ 0 w 18585"/>
                <a:gd name="connsiteY3" fmla="*/ 38100 h 38100"/>
              </a:gdLst>
              <a:ahLst/>
              <a:cxnLst>
                <a:cxn ang="0">
                  <a:pos x="connsiteX0" y="connsiteY0"/>
                </a:cxn>
                <a:cxn ang="0">
                  <a:pos x="connsiteX1" y="connsiteY1"/>
                </a:cxn>
                <a:cxn ang="0">
                  <a:pos x="connsiteX2" y="connsiteY2"/>
                </a:cxn>
                <a:cxn ang="0">
                  <a:pos x="connsiteX3" y="connsiteY3"/>
                </a:cxn>
              </a:cxnLst>
              <a:rect l="l" t="t" r="r" b="b"/>
              <a:pathLst>
                <a:path w="18585" h="38100">
                  <a:moveTo>
                    <a:pt x="0" y="0"/>
                  </a:moveTo>
                  <a:lnTo>
                    <a:pt x="18585" y="0"/>
                  </a:lnTo>
                  <a:lnTo>
                    <a:pt x="18585" y="38100"/>
                  </a:lnTo>
                  <a:lnTo>
                    <a:pt x="0" y="38100"/>
                  </a:lnTo>
                  <a:close/>
                </a:path>
              </a:pathLst>
            </a:custGeom>
            <a:grpFill/>
            <a:ln w="9293" cap="flat">
              <a:noFill/>
              <a:prstDash val="solid"/>
              <a:miter/>
            </a:ln>
          </p:spPr>
          <p:txBody>
            <a:bodyPr rtlCol="0" anchor="ctr"/>
            <a:lstStyle/>
            <a:p>
              <a:endParaRPr lang="en-US"/>
            </a:p>
          </p:txBody>
        </p:sp>
        <p:sp>
          <p:nvSpPr>
            <p:cNvPr id="635" name="Freeform 634">
              <a:extLst>
                <a:ext uri="{FF2B5EF4-FFF2-40B4-BE49-F238E27FC236}">
                  <a16:creationId xmlns:a16="http://schemas.microsoft.com/office/drawing/2014/main" id="{2FCA1F6A-506E-304B-A730-311AD97B6CD7}"/>
                </a:ext>
              </a:extLst>
            </p:cNvPr>
            <p:cNvSpPr/>
            <p:nvPr/>
          </p:nvSpPr>
          <p:spPr>
            <a:xfrm>
              <a:off x="4465134" y="3524250"/>
              <a:ext cx="18585" cy="76200"/>
            </a:xfrm>
            <a:custGeom>
              <a:avLst/>
              <a:gdLst>
                <a:gd name="connsiteX0" fmla="*/ 0 w 18585"/>
                <a:gd name="connsiteY0" fmla="*/ 0 h 76200"/>
                <a:gd name="connsiteX1" fmla="*/ 18585 w 18585"/>
                <a:gd name="connsiteY1" fmla="*/ 0 h 76200"/>
                <a:gd name="connsiteX2" fmla="*/ 18585 w 18585"/>
                <a:gd name="connsiteY2" fmla="*/ 76200 h 76200"/>
                <a:gd name="connsiteX3" fmla="*/ 0 w 18585"/>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8585" h="76200">
                  <a:moveTo>
                    <a:pt x="0" y="0"/>
                  </a:moveTo>
                  <a:lnTo>
                    <a:pt x="18585" y="0"/>
                  </a:lnTo>
                  <a:lnTo>
                    <a:pt x="18585" y="76200"/>
                  </a:lnTo>
                  <a:lnTo>
                    <a:pt x="0" y="76200"/>
                  </a:lnTo>
                  <a:close/>
                </a:path>
              </a:pathLst>
            </a:custGeom>
            <a:grpFill/>
            <a:ln w="9293" cap="flat">
              <a:noFill/>
              <a:prstDash val="solid"/>
              <a:miter/>
            </a:ln>
          </p:spPr>
          <p:txBody>
            <a:bodyPr rtlCol="0" anchor="ctr"/>
            <a:lstStyle/>
            <a:p>
              <a:endParaRPr lang="en-US"/>
            </a:p>
          </p:txBody>
        </p:sp>
        <p:sp>
          <p:nvSpPr>
            <p:cNvPr id="636" name="Freeform 635">
              <a:extLst>
                <a:ext uri="{FF2B5EF4-FFF2-40B4-BE49-F238E27FC236}">
                  <a16:creationId xmlns:a16="http://schemas.microsoft.com/office/drawing/2014/main" id="{A903989E-D5CA-DA47-B645-5D5F5AEC32DF}"/>
                </a:ext>
              </a:extLst>
            </p:cNvPr>
            <p:cNvSpPr/>
            <p:nvPr/>
          </p:nvSpPr>
          <p:spPr>
            <a:xfrm>
              <a:off x="4502304" y="3552825"/>
              <a:ext cx="18585" cy="47625"/>
            </a:xfrm>
            <a:custGeom>
              <a:avLst/>
              <a:gdLst>
                <a:gd name="connsiteX0" fmla="*/ 0 w 18585"/>
                <a:gd name="connsiteY0" fmla="*/ 0 h 47625"/>
                <a:gd name="connsiteX1" fmla="*/ 18585 w 18585"/>
                <a:gd name="connsiteY1" fmla="*/ 0 h 47625"/>
                <a:gd name="connsiteX2" fmla="*/ 18585 w 18585"/>
                <a:gd name="connsiteY2" fmla="*/ 47625 h 47625"/>
                <a:gd name="connsiteX3" fmla="*/ 0 w 18585"/>
                <a:gd name="connsiteY3" fmla="*/ 47625 h 47625"/>
              </a:gdLst>
              <a:ahLst/>
              <a:cxnLst>
                <a:cxn ang="0">
                  <a:pos x="connsiteX0" y="connsiteY0"/>
                </a:cxn>
                <a:cxn ang="0">
                  <a:pos x="connsiteX1" y="connsiteY1"/>
                </a:cxn>
                <a:cxn ang="0">
                  <a:pos x="connsiteX2" y="connsiteY2"/>
                </a:cxn>
                <a:cxn ang="0">
                  <a:pos x="connsiteX3" y="connsiteY3"/>
                </a:cxn>
              </a:cxnLst>
              <a:rect l="l" t="t" r="r" b="b"/>
              <a:pathLst>
                <a:path w="18585" h="47625">
                  <a:moveTo>
                    <a:pt x="0" y="0"/>
                  </a:moveTo>
                  <a:lnTo>
                    <a:pt x="18585" y="0"/>
                  </a:lnTo>
                  <a:lnTo>
                    <a:pt x="18585" y="47625"/>
                  </a:lnTo>
                  <a:lnTo>
                    <a:pt x="0" y="47625"/>
                  </a:lnTo>
                  <a:close/>
                </a:path>
              </a:pathLst>
            </a:custGeom>
            <a:grpFill/>
            <a:ln w="9293" cap="flat">
              <a:noFill/>
              <a:prstDash val="solid"/>
              <a:miter/>
            </a:ln>
          </p:spPr>
          <p:txBody>
            <a:bodyPr rtlCol="0" anchor="ctr"/>
            <a:lstStyle/>
            <a:p>
              <a:endParaRPr lang="en-US"/>
            </a:p>
          </p:txBody>
        </p:sp>
        <p:sp>
          <p:nvSpPr>
            <p:cNvPr id="637" name="Freeform 636">
              <a:extLst>
                <a:ext uri="{FF2B5EF4-FFF2-40B4-BE49-F238E27FC236}">
                  <a16:creationId xmlns:a16="http://schemas.microsoft.com/office/drawing/2014/main" id="{98EE1100-080C-7246-A61F-74C8E3B7B333}"/>
                </a:ext>
              </a:extLst>
            </p:cNvPr>
            <p:cNvSpPr/>
            <p:nvPr/>
          </p:nvSpPr>
          <p:spPr>
            <a:xfrm>
              <a:off x="4539475" y="3581400"/>
              <a:ext cx="18585" cy="19050"/>
            </a:xfrm>
            <a:custGeom>
              <a:avLst/>
              <a:gdLst>
                <a:gd name="connsiteX0" fmla="*/ 0 w 18585"/>
                <a:gd name="connsiteY0" fmla="*/ 0 h 19050"/>
                <a:gd name="connsiteX1" fmla="*/ 18585 w 18585"/>
                <a:gd name="connsiteY1" fmla="*/ 0 h 19050"/>
                <a:gd name="connsiteX2" fmla="*/ 18585 w 18585"/>
                <a:gd name="connsiteY2" fmla="*/ 19050 h 19050"/>
                <a:gd name="connsiteX3" fmla="*/ 0 w 18585"/>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8585" h="19050">
                  <a:moveTo>
                    <a:pt x="0" y="0"/>
                  </a:moveTo>
                  <a:lnTo>
                    <a:pt x="18585" y="0"/>
                  </a:lnTo>
                  <a:lnTo>
                    <a:pt x="18585" y="19050"/>
                  </a:lnTo>
                  <a:lnTo>
                    <a:pt x="0" y="19050"/>
                  </a:lnTo>
                  <a:close/>
                </a:path>
              </a:pathLst>
            </a:custGeom>
            <a:grpFill/>
            <a:ln w="9293" cap="flat">
              <a:noFill/>
              <a:prstDash val="solid"/>
              <a:miter/>
            </a:ln>
          </p:spPr>
          <p:txBody>
            <a:bodyPr rtlCol="0" anchor="ctr"/>
            <a:lstStyle/>
            <a:p>
              <a:endParaRPr lang="en-US"/>
            </a:p>
          </p:txBody>
        </p:sp>
        <p:sp>
          <p:nvSpPr>
            <p:cNvPr id="638" name="Freeform 637">
              <a:extLst>
                <a:ext uri="{FF2B5EF4-FFF2-40B4-BE49-F238E27FC236}">
                  <a16:creationId xmlns:a16="http://schemas.microsoft.com/office/drawing/2014/main" id="{0FD3648B-5362-944E-9EA3-859B8B9591F1}"/>
                </a:ext>
              </a:extLst>
            </p:cNvPr>
            <p:cNvSpPr/>
            <p:nvPr/>
          </p:nvSpPr>
          <p:spPr>
            <a:xfrm>
              <a:off x="4576646" y="3562350"/>
              <a:ext cx="18585" cy="38100"/>
            </a:xfrm>
            <a:custGeom>
              <a:avLst/>
              <a:gdLst>
                <a:gd name="connsiteX0" fmla="*/ 0 w 18585"/>
                <a:gd name="connsiteY0" fmla="*/ 0 h 38100"/>
                <a:gd name="connsiteX1" fmla="*/ 18585 w 18585"/>
                <a:gd name="connsiteY1" fmla="*/ 0 h 38100"/>
                <a:gd name="connsiteX2" fmla="*/ 18585 w 18585"/>
                <a:gd name="connsiteY2" fmla="*/ 38100 h 38100"/>
                <a:gd name="connsiteX3" fmla="*/ 0 w 18585"/>
                <a:gd name="connsiteY3" fmla="*/ 38100 h 38100"/>
              </a:gdLst>
              <a:ahLst/>
              <a:cxnLst>
                <a:cxn ang="0">
                  <a:pos x="connsiteX0" y="connsiteY0"/>
                </a:cxn>
                <a:cxn ang="0">
                  <a:pos x="connsiteX1" y="connsiteY1"/>
                </a:cxn>
                <a:cxn ang="0">
                  <a:pos x="connsiteX2" y="connsiteY2"/>
                </a:cxn>
                <a:cxn ang="0">
                  <a:pos x="connsiteX3" y="connsiteY3"/>
                </a:cxn>
              </a:cxnLst>
              <a:rect l="l" t="t" r="r" b="b"/>
              <a:pathLst>
                <a:path w="18585" h="38100">
                  <a:moveTo>
                    <a:pt x="0" y="0"/>
                  </a:moveTo>
                  <a:lnTo>
                    <a:pt x="18585" y="0"/>
                  </a:lnTo>
                  <a:lnTo>
                    <a:pt x="18585" y="38100"/>
                  </a:lnTo>
                  <a:lnTo>
                    <a:pt x="0" y="38100"/>
                  </a:lnTo>
                  <a:close/>
                </a:path>
              </a:pathLst>
            </a:custGeom>
            <a:grpFill/>
            <a:ln w="9293" cap="flat">
              <a:noFill/>
              <a:prstDash val="solid"/>
              <a:miter/>
            </a:ln>
          </p:spPr>
          <p:txBody>
            <a:bodyPr rtlCol="0" anchor="ctr"/>
            <a:lstStyle/>
            <a:p>
              <a:endParaRPr lang="en-US"/>
            </a:p>
          </p:txBody>
        </p:sp>
      </p:grpSp>
      <p:grpSp>
        <p:nvGrpSpPr>
          <p:cNvPr id="639" name="Graphic 935">
            <a:extLst>
              <a:ext uri="{FF2B5EF4-FFF2-40B4-BE49-F238E27FC236}">
                <a16:creationId xmlns:a16="http://schemas.microsoft.com/office/drawing/2014/main" id="{F58191E8-EC66-934A-AF64-2830E274DED7}"/>
              </a:ext>
            </a:extLst>
          </p:cNvPr>
          <p:cNvGrpSpPr/>
          <p:nvPr userDrawn="1"/>
        </p:nvGrpSpPr>
        <p:grpSpPr>
          <a:xfrm>
            <a:off x="3174221" y="1301139"/>
            <a:ext cx="285405" cy="285872"/>
            <a:chOff x="4690386" y="3835672"/>
            <a:chExt cx="417861" cy="418545"/>
          </a:xfrm>
          <a:solidFill>
            <a:schemeClr val="accent1"/>
          </a:solidFill>
        </p:grpSpPr>
        <p:sp>
          <p:nvSpPr>
            <p:cNvPr id="640" name="Freeform 639">
              <a:extLst>
                <a:ext uri="{FF2B5EF4-FFF2-40B4-BE49-F238E27FC236}">
                  <a16:creationId xmlns:a16="http://schemas.microsoft.com/office/drawing/2014/main" id="{F2EC9C4F-15DE-A64F-8326-536C43A96F58}"/>
                </a:ext>
              </a:extLst>
            </p:cNvPr>
            <p:cNvSpPr/>
            <p:nvPr/>
          </p:nvSpPr>
          <p:spPr>
            <a:xfrm>
              <a:off x="4690386" y="3835672"/>
              <a:ext cx="390579" cy="295278"/>
            </a:xfrm>
            <a:custGeom>
              <a:avLst/>
              <a:gdLst>
                <a:gd name="connsiteX0" fmla="*/ 35774 w 390579"/>
                <a:gd name="connsiteY0" fmla="*/ 286897 h 295278"/>
                <a:gd name="connsiteX1" fmla="*/ 75112 w 390579"/>
                <a:gd name="connsiteY1" fmla="*/ 74394 h 295278"/>
                <a:gd name="connsiteX2" fmla="*/ 209605 w 390579"/>
                <a:gd name="connsiteY2" fmla="*/ 19054 h 295278"/>
                <a:gd name="connsiteX3" fmla="*/ 209605 w 390579"/>
                <a:gd name="connsiteY3" fmla="*/ 19054 h 295278"/>
                <a:gd name="connsiteX4" fmla="*/ 344193 w 390579"/>
                <a:gd name="connsiteY4" fmla="*/ 74870 h 295278"/>
                <a:gd name="connsiteX5" fmla="*/ 355337 w 390579"/>
                <a:gd name="connsiteY5" fmla="*/ 85729 h 295278"/>
                <a:gd name="connsiteX6" fmla="*/ 323905 w 390579"/>
                <a:gd name="connsiteY6" fmla="*/ 85729 h 295278"/>
                <a:gd name="connsiteX7" fmla="*/ 323905 w 390579"/>
                <a:gd name="connsiteY7" fmla="*/ 104779 h 295278"/>
                <a:gd name="connsiteX8" fmla="*/ 390580 w 390579"/>
                <a:gd name="connsiteY8" fmla="*/ 104779 h 295278"/>
                <a:gd name="connsiteX9" fmla="*/ 390580 w 390579"/>
                <a:gd name="connsiteY9" fmla="*/ 38104 h 295278"/>
                <a:gd name="connsiteX10" fmla="*/ 371530 w 390579"/>
                <a:gd name="connsiteY10" fmla="*/ 38104 h 295278"/>
                <a:gd name="connsiteX11" fmla="*/ 371530 w 390579"/>
                <a:gd name="connsiteY11" fmla="*/ 74870 h 295278"/>
                <a:gd name="connsiteX12" fmla="*/ 357623 w 390579"/>
                <a:gd name="connsiteY12" fmla="*/ 61345 h 295278"/>
                <a:gd name="connsiteX13" fmla="*/ 209605 w 390579"/>
                <a:gd name="connsiteY13" fmla="*/ 4 h 295278"/>
                <a:gd name="connsiteX14" fmla="*/ 209605 w 390579"/>
                <a:gd name="connsiteY14" fmla="*/ 4 h 295278"/>
                <a:gd name="connsiteX15" fmla="*/ 61586 w 390579"/>
                <a:gd name="connsiteY15" fmla="*/ 60964 h 295278"/>
                <a:gd name="connsiteX16" fmla="*/ 18438 w 390579"/>
                <a:gd name="connsiteY16" fmla="*/ 295279 h 29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0579" h="295278">
                  <a:moveTo>
                    <a:pt x="35774" y="286897"/>
                  </a:moveTo>
                  <a:cubicBezTo>
                    <a:pt x="3551" y="214758"/>
                    <a:pt x="19201" y="130217"/>
                    <a:pt x="75112" y="74394"/>
                  </a:cubicBezTo>
                  <a:cubicBezTo>
                    <a:pt x="110699" y="38645"/>
                    <a:pt x="159164" y="18703"/>
                    <a:pt x="209605" y="19054"/>
                  </a:cubicBezTo>
                  <a:lnTo>
                    <a:pt x="209605" y="19054"/>
                  </a:lnTo>
                  <a:cubicBezTo>
                    <a:pt x="260110" y="18995"/>
                    <a:pt x="308553" y="39085"/>
                    <a:pt x="344193" y="74870"/>
                  </a:cubicBezTo>
                  <a:lnTo>
                    <a:pt x="355337" y="85729"/>
                  </a:lnTo>
                  <a:lnTo>
                    <a:pt x="323905" y="85729"/>
                  </a:lnTo>
                  <a:lnTo>
                    <a:pt x="323905" y="104779"/>
                  </a:lnTo>
                  <a:lnTo>
                    <a:pt x="390580" y="104779"/>
                  </a:lnTo>
                  <a:lnTo>
                    <a:pt x="390580" y="38104"/>
                  </a:lnTo>
                  <a:lnTo>
                    <a:pt x="371530" y="38104"/>
                  </a:lnTo>
                  <a:lnTo>
                    <a:pt x="371530" y="74870"/>
                  </a:lnTo>
                  <a:lnTo>
                    <a:pt x="357623" y="61345"/>
                  </a:lnTo>
                  <a:cubicBezTo>
                    <a:pt x="318423" y="21999"/>
                    <a:pt x="265145" y="-80"/>
                    <a:pt x="209605" y="4"/>
                  </a:cubicBezTo>
                  <a:lnTo>
                    <a:pt x="209605" y="4"/>
                  </a:lnTo>
                  <a:cubicBezTo>
                    <a:pt x="154093" y="-319"/>
                    <a:pt x="100771" y="21641"/>
                    <a:pt x="61586" y="60964"/>
                  </a:cubicBezTo>
                  <a:cubicBezTo>
                    <a:pt x="-119" y="122499"/>
                    <a:pt x="-17300" y="215800"/>
                    <a:pt x="18438" y="295279"/>
                  </a:cubicBezTo>
                  <a:close/>
                </a:path>
              </a:pathLst>
            </a:custGeom>
            <a:grpFill/>
            <a:ln w="9525" cap="flat">
              <a:noFill/>
              <a:prstDash val="solid"/>
              <a:miter/>
            </a:ln>
          </p:spPr>
          <p:txBody>
            <a:bodyPr rtlCol="0" anchor="ctr"/>
            <a:lstStyle/>
            <a:p>
              <a:endParaRPr lang="en-US"/>
            </a:p>
          </p:txBody>
        </p:sp>
        <p:sp>
          <p:nvSpPr>
            <p:cNvPr id="641" name="Freeform 640">
              <a:extLst>
                <a:ext uri="{FF2B5EF4-FFF2-40B4-BE49-F238E27FC236}">
                  <a16:creationId xmlns:a16="http://schemas.microsoft.com/office/drawing/2014/main" id="{A531A0BD-7C3F-3A4E-AA63-77BC8CFD3695}"/>
                </a:ext>
              </a:extLst>
            </p:cNvPr>
            <p:cNvSpPr/>
            <p:nvPr/>
          </p:nvSpPr>
          <p:spPr>
            <a:xfrm>
              <a:off x="4719016" y="3960262"/>
              <a:ext cx="389231" cy="293955"/>
            </a:xfrm>
            <a:custGeom>
              <a:avLst/>
              <a:gdLst>
                <a:gd name="connsiteX0" fmla="*/ 314897 w 389231"/>
                <a:gd name="connsiteY0" fmla="*/ 220409 h 293955"/>
                <a:gd name="connsiteX1" fmla="*/ 45815 w 389231"/>
                <a:gd name="connsiteY1" fmla="*/ 220409 h 293955"/>
                <a:gd name="connsiteX2" fmla="*/ 34957 w 389231"/>
                <a:gd name="connsiteY2" fmla="*/ 208788 h 293955"/>
                <a:gd name="connsiteX3" fmla="*/ 66675 w 389231"/>
                <a:gd name="connsiteY3" fmla="*/ 208788 h 293955"/>
                <a:gd name="connsiteX4" fmla="*/ 66675 w 389231"/>
                <a:gd name="connsiteY4" fmla="*/ 189738 h 293955"/>
                <a:gd name="connsiteX5" fmla="*/ 0 w 389231"/>
                <a:gd name="connsiteY5" fmla="*/ 189738 h 293955"/>
                <a:gd name="connsiteX6" fmla="*/ 0 w 389231"/>
                <a:gd name="connsiteY6" fmla="*/ 256413 h 293955"/>
                <a:gd name="connsiteX7" fmla="*/ 19050 w 389231"/>
                <a:gd name="connsiteY7" fmla="*/ 256413 h 293955"/>
                <a:gd name="connsiteX8" fmla="*/ 19050 w 389231"/>
                <a:gd name="connsiteY8" fmla="*/ 219647 h 293955"/>
                <a:gd name="connsiteX9" fmla="*/ 32385 w 389231"/>
                <a:gd name="connsiteY9" fmla="*/ 233458 h 293955"/>
                <a:gd name="connsiteX10" fmla="*/ 328728 w 389231"/>
                <a:gd name="connsiteY10" fmla="*/ 231696 h 293955"/>
                <a:gd name="connsiteX11" fmla="*/ 371475 w 389231"/>
                <a:gd name="connsiteY11" fmla="*/ 0 h 293955"/>
                <a:gd name="connsiteX12" fmla="*/ 354140 w 389231"/>
                <a:gd name="connsiteY12" fmla="*/ 7906 h 293955"/>
                <a:gd name="connsiteX13" fmla="*/ 314897 w 389231"/>
                <a:gd name="connsiteY13" fmla="*/ 220409 h 29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231" h="293955">
                  <a:moveTo>
                    <a:pt x="314897" y="220409"/>
                  </a:moveTo>
                  <a:cubicBezTo>
                    <a:pt x="240539" y="294586"/>
                    <a:pt x="120173" y="294586"/>
                    <a:pt x="45815" y="220409"/>
                  </a:cubicBezTo>
                  <a:lnTo>
                    <a:pt x="34957" y="208788"/>
                  </a:lnTo>
                  <a:lnTo>
                    <a:pt x="66675" y="208788"/>
                  </a:lnTo>
                  <a:lnTo>
                    <a:pt x="66675" y="189738"/>
                  </a:lnTo>
                  <a:lnTo>
                    <a:pt x="0" y="189738"/>
                  </a:lnTo>
                  <a:lnTo>
                    <a:pt x="0" y="256413"/>
                  </a:lnTo>
                  <a:lnTo>
                    <a:pt x="19050" y="256413"/>
                  </a:lnTo>
                  <a:lnTo>
                    <a:pt x="19050" y="219647"/>
                  </a:lnTo>
                  <a:lnTo>
                    <a:pt x="32385" y="233458"/>
                  </a:lnTo>
                  <a:cubicBezTo>
                    <a:pt x="114704" y="314804"/>
                    <a:pt x="247382" y="314015"/>
                    <a:pt x="328728" y="231696"/>
                  </a:cubicBezTo>
                  <a:cubicBezTo>
                    <a:pt x="389157" y="170545"/>
                    <a:pt x="406104" y="78689"/>
                    <a:pt x="371475" y="0"/>
                  </a:cubicBezTo>
                  <a:lnTo>
                    <a:pt x="354140" y="7906"/>
                  </a:lnTo>
                  <a:cubicBezTo>
                    <a:pt x="386386" y="80025"/>
                    <a:pt x="370774" y="164563"/>
                    <a:pt x="314897" y="220409"/>
                  </a:cubicBezTo>
                  <a:close/>
                </a:path>
              </a:pathLst>
            </a:custGeom>
            <a:grpFill/>
            <a:ln w="9525" cap="flat">
              <a:noFill/>
              <a:prstDash val="solid"/>
              <a:miter/>
            </a:ln>
          </p:spPr>
          <p:txBody>
            <a:bodyPr rtlCol="0" anchor="ctr"/>
            <a:lstStyle/>
            <a:p>
              <a:endParaRPr lang="en-US"/>
            </a:p>
          </p:txBody>
        </p:sp>
        <p:sp>
          <p:nvSpPr>
            <p:cNvPr id="642" name="Freeform 641">
              <a:extLst>
                <a:ext uri="{FF2B5EF4-FFF2-40B4-BE49-F238E27FC236}">
                  <a16:creationId xmlns:a16="http://schemas.microsoft.com/office/drawing/2014/main" id="{940ABC95-FBFF-A742-8667-D4C8F7AD7C4C}"/>
                </a:ext>
              </a:extLst>
            </p:cNvPr>
            <p:cNvSpPr/>
            <p:nvPr/>
          </p:nvSpPr>
          <p:spPr>
            <a:xfrm>
              <a:off x="4814266" y="3921401"/>
              <a:ext cx="190500" cy="247650"/>
            </a:xfrm>
            <a:custGeom>
              <a:avLst/>
              <a:gdLst>
                <a:gd name="connsiteX0" fmla="*/ 190500 w 190500"/>
                <a:gd name="connsiteY0" fmla="*/ 53531 h 247650"/>
                <a:gd name="connsiteX1" fmla="*/ 136874 w 190500"/>
                <a:gd name="connsiteY1" fmla="*/ 0 h 247650"/>
                <a:gd name="connsiteX2" fmla="*/ 0 w 190500"/>
                <a:gd name="connsiteY2" fmla="*/ 0 h 247650"/>
                <a:gd name="connsiteX3" fmla="*/ 0 w 190500"/>
                <a:gd name="connsiteY3" fmla="*/ 247650 h 247650"/>
                <a:gd name="connsiteX4" fmla="*/ 190500 w 190500"/>
                <a:gd name="connsiteY4" fmla="*/ 247650 h 247650"/>
                <a:gd name="connsiteX5" fmla="*/ 171450 w 190500"/>
                <a:gd name="connsiteY5" fmla="*/ 228600 h 247650"/>
                <a:gd name="connsiteX6" fmla="*/ 19050 w 190500"/>
                <a:gd name="connsiteY6" fmla="*/ 228600 h 247650"/>
                <a:gd name="connsiteX7" fmla="*/ 19050 w 190500"/>
                <a:gd name="connsiteY7" fmla="*/ 19050 h 247650"/>
                <a:gd name="connsiteX8" fmla="*/ 128969 w 190500"/>
                <a:gd name="connsiteY8" fmla="*/ 19050 h 247650"/>
                <a:gd name="connsiteX9" fmla="*/ 171450 w 190500"/>
                <a:gd name="connsiteY9" fmla="*/ 61341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0" h="247650">
                  <a:moveTo>
                    <a:pt x="190500" y="53531"/>
                  </a:moveTo>
                  <a:lnTo>
                    <a:pt x="136874" y="0"/>
                  </a:lnTo>
                  <a:lnTo>
                    <a:pt x="0" y="0"/>
                  </a:lnTo>
                  <a:lnTo>
                    <a:pt x="0" y="247650"/>
                  </a:lnTo>
                  <a:lnTo>
                    <a:pt x="190500" y="247650"/>
                  </a:lnTo>
                  <a:close/>
                  <a:moveTo>
                    <a:pt x="171450" y="228600"/>
                  </a:moveTo>
                  <a:lnTo>
                    <a:pt x="19050" y="228600"/>
                  </a:lnTo>
                  <a:lnTo>
                    <a:pt x="19050" y="19050"/>
                  </a:lnTo>
                  <a:lnTo>
                    <a:pt x="128969" y="19050"/>
                  </a:lnTo>
                  <a:lnTo>
                    <a:pt x="171450" y="61341"/>
                  </a:lnTo>
                  <a:close/>
                </a:path>
              </a:pathLst>
            </a:custGeom>
            <a:grpFill/>
            <a:ln w="9525" cap="flat">
              <a:noFill/>
              <a:prstDash val="solid"/>
              <a:miter/>
            </a:ln>
          </p:spPr>
          <p:txBody>
            <a:bodyPr rtlCol="0" anchor="ctr"/>
            <a:lstStyle/>
            <a:p>
              <a:endParaRPr lang="en-US"/>
            </a:p>
          </p:txBody>
        </p:sp>
        <p:sp>
          <p:nvSpPr>
            <p:cNvPr id="643" name="Freeform 642">
              <a:extLst>
                <a:ext uri="{FF2B5EF4-FFF2-40B4-BE49-F238E27FC236}">
                  <a16:creationId xmlns:a16="http://schemas.microsoft.com/office/drawing/2014/main" id="{0F91FB13-4A4E-3444-99E5-808F2B95077A}"/>
                </a:ext>
              </a:extLst>
            </p:cNvPr>
            <p:cNvSpPr/>
            <p:nvPr/>
          </p:nvSpPr>
          <p:spPr>
            <a:xfrm>
              <a:off x="4928089" y="3950261"/>
              <a:ext cx="47625" cy="47625"/>
            </a:xfrm>
            <a:custGeom>
              <a:avLst/>
              <a:gdLst>
                <a:gd name="connsiteX0" fmla="*/ 0 w 47625"/>
                <a:gd name="connsiteY0" fmla="*/ 0 h 47625"/>
                <a:gd name="connsiteX1" fmla="*/ 0 w 47625"/>
                <a:gd name="connsiteY1" fmla="*/ 47625 h 47625"/>
                <a:gd name="connsiteX2" fmla="*/ 47625 w 47625"/>
                <a:gd name="connsiteY2" fmla="*/ 47625 h 47625"/>
                <a:gd name="connsiteX3" fmla="*/ 47625 w 47625"/>
                <a:gd name="connsiteY3" fmla="*/ 28575 h 47625"/>
                <a:gd name="connsiteX4" fmla="*/ 19050 w 47625"/>
                <a:gd name="connsiteY4" fmla="*/ 28575 h 47625"/>
                <a:gd name="connsiteX5" fmla="*/ 19050 w 47625"/>
                <a:gd name="connsiteY5" fmla="*/ 0 h 47625"/>
                <a:gd name="connsiteX6" fmla="*/ 0 w 47625"/>
                <a:gd name="connsiteY6" fmla="*/ 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25" h="47625">
                  <a:moveTo>
                    <a:pt x="0" y="0"/>
                  </a:moveTo>
                  <a:lnTo>
                    <a:pt x="0" y="47625"/>
                  </a:lnTo>
                  <a:lnTo>
                    <a:pt x="47625" y="47625"/>
                  </a:lnTo>
                  <a:lnTo>
                    <a:pt x="47625" y="28575"/>
                  </a:lnTo>
                  <a:lnTo>
                    <a:pt x="19050" y="28575"/>
                  </a:lnTo>
                  <a:lnTo>
                    <a:pt x="19050" y="0"/>
                  </a:lnTo>
                  <a:lnTo>
                    <a:pt x="0" y="0"/>
                  </a:lnTo>
                  <a:close/>
                </a:path>
              </a:pathLst>
            </a:custGeom>
            <a:grpFill/>
            <a:ln w="9525" cap="flat">
              <a:noFill/>
              <a:prstDash val="solid"/>
              <a:miter/>
            </a:ln>
          </p:spPr>
          <p:txBody>
            <a:bodyPr rtlCol="0" anchor="ctr"/>
            <a:lstStyle/>
            <a:p>
              <a:endParaRPr lang="en-US"/>
            </a:p>
          </p:txBody>
        </p:sp>
        <p:sp>
          <p:nvSpPr>
            <p:cNvPr id="644" name="Freeform 643">
              <a:extLst>
                <a:ext uri="{FF2B5EF4-FFF2-40B4-BE49-F238E27FC236}">
                  <a16:creationId xmlns:a16="http://schemas.microsoft.com/office/drawing/2014/main" id="{8FF1E011-1076-C44C-82CF-AD51A5A4DCB3}"/>
                </a:ext>
              </a:extLst>
            </p:cNvPr>
            <p:cNvSpPr/>
            <p:nvPr/>
          </p:nvSpPr>
          <p:spPr>
            <a:xfrm>
              <a:off x="4861414" y="4045511"/>
              <a:ext cx="19050" cy="76200"/>
            </a:xfrm>
            <a:custGeom>
              <a:avLst/>
              <a:gdLst>
                <a:gd name="connsiteX0" fmla="*/ 0 w 19050"/>
                <a:gd name="connsiteY0" fmla="*/ 0 h 76200"/>
                <a:gd name="connsiteX1" fmla="*/ 19050 w 19050"/>
                <a:gd name="connsiteY1" fmla="*/ 0 h 76200"/>
                <a:gd name="connsiteX2" fmla="*/ 19050 w 19050"/>
                <a:gd name="connsiteY2" fmla="*/ 76200 h 76200"/>
                <a:gd name="connsiteX3" fmla="*/ 0 w 19050"/>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9050" h="76200">
                  <a:moveTo>
                    <a:pt x="0" y="0"/>
                  </a:moveTo>
                  <a:lnTo>
                    <a:pt x="19050" y="0"/>
                  </a:lnTo>
                  <a:lnTo>
                    <a:pt x="19050" y="76200"/>
                  </a:lnTo>
                  <a:lnTo>
                    <a:pt x="0" y="76200"/>
                  </a:lnTo>
                  <a:close/>
                </a:path>
              </a:pathLst>
            </a:custGeom>
            <a:grpFill/>
            <a:ln w="9525" cap="flat">
              <a:noFill/>
              <a:prstDash val="solid"/>
              <a:miter/>
            </a:ln>
          </p:spPr>
          <p:txBody>
            <a:bodyPr rtlCol="0" anchor="ctr"/>
            <a:lstStyle/>
            <a:p>
              <a:endParaRPr lang="en-US"/>
            </a:p>
          </p:txBody>
        </p:sp>
        <p:sp>
          <p:nvSpPr>
            <p:cNvPr id="645" name="Freeform 644">
              <a:extLst>
                <a:ext uri="{FF2B5EF4-FFF2-40B4-BE49-F238E27FC236}">
                  <a16:creationId xmlns:a16="http://schemas.microsoft.com/office/drawing/2014/main" id="{15D203D7-47C9-3546-8F59-6A47CCB1C6A9}"/>
                </a:ext>
              </a:extLst>
            </p:cNvPr>
            <p:cNvSpPr/>
            <p:nvPr/>
          </p:nvSpPr>
          <p:spPr>
            <a:xfrm>
              <a:off x="4899514" y="4083611"/>
              <a:ext cx="19050" cy="38100"/>
            </a:xfrm>
            <a:custGeom>
              <a:avLst/>
              <a:gdLst>
                <a:gd name="connsiteX0" fmla="*/ 0 w 19050"/>
                <a:gd name="connsiteY0" fmla="*/ 0 h 38100"/>
                <a:gd name="connsiteX1" fmla="*/ 19050 w 19050"/>
                <a:gd name="connsiteY1" fmla="*/ 0 h 38100"/>
                <a:gd name="connsiteX2" fmla="*/ 19050 w 19050"/>
                <a:gd name="connsiteY2" fmla="*/ 38100 h 38100"/>
                <a:gd name="connsiteX3" fmla="*/ 0 w 19050"/>
                <a:gd name="connsiteY3" fmla="*/ 38100 h 38100"/>
              </a:gdLst>
              <a:ahLst/>
              <a:cxnLst>
                <a:cxn ang="0">
                  <a:pos x="connsiteX0" y="connsiteY0"/>
                </a:cxn>
                <a:cxn ang="0">
                  <a:pos x="connsiteX1" y="connsiteY1"/>
                </a:cxn>
                <a:cxn ang="0">
                  <a:pos x="connsiteX2" y="connsiteY2"/>
                </a:cxn>
                <a:cxn ang="0">
                  <a:pos x="connsiteX3" y="connsiteY3"/>
                </a:cxn>
              </a:cxnLst>
              <a:rect l="l" t="t" r="r" b="b"/>
              <a:pathLst>
                <a:path w="19050" h="38100">
                  <a:moveTo>
                    <a:pt x="0" y="0"/>
                  </a:moveTo>
                  <a:lnTo>
                    <a:pt x="19050" y="0"/>
                  </a:lnTo>
                  <a:lnTo>
                    <a:pt x="19050" y="38100"/>
                  </a:lnTo>
                  <a:lnTo>
                    <a:pt x="0" y="38100"/>
                  </a:lnTo>
                  <a:close/>
                </a:path>
              </a:pathLst>
            </a:custGeom>
            <a:grpFill/>
            <a:ln w="9525" cap="flat">
              <a:noFill/>
              <a:prstDash val="solid"/>
              <a:miter/>
            </a:ln>
          </p:spPr>
          <p:txBody>
            <a:bodyPr rtlCol="0" anchor="ctr"/>
            <a:lstStyle/>
            <a:p>
              <a:endParaRPr lang="en-US"/>
            </a:p>
          </p:txBody>
        </p:sp>
        <p:sp>
          <p:nvSpPr>
            <p:cNvPr id="646" name="Freeform 645">
              <a:extLst>
                <a:ext uri="{FF2B5EF4-FFF2-40B4-BE49-F238E27FC236}">
                  <a16:creationId xmlns:a16="http://schemas.microsoft.com/office/drawing/2014/main" id="{D91F62BD-B6FA-B34E-9397-88DDEE228DFC}"/>
                </a:ext>
              </a:extLst>
            </p:cNvPr>
            <p:cNvSpPr/>
            <p:nvPr/>
          </p:nvSpPr>
          <p:spPr>
            <a:xfrm>
              <a:off x="4937614" y="4064561"/>
              <a:ext cx="19050" cy="57150"/>
            </a:xfrm>
            <a:custGeom>
              <a:avLst/>
              <a:gdLst>
                <a:gd name="connsiteX0" fmla="*/ 0 w 19050"/>
                <a:gd name="connsiteY0" fmla="*/ 0 h 57150"/>
                <a:gd name="connsiteX1" fmla="*/ 19050 w 19050"/>
                <a:gd name="connsiteY1" fmla="*/ 0 h 57150"/>
                <a:gd name="connsiteX2" fmla="*/ 19050 w 19050"/>
                <a:gd name="connsiteY2" fmla="*/ 57150 h 57150"/>
                <a:gd name="connsiteX3" fmla="*/ 0 w 1905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19050" h="57150">
                  <a:moveTo>
                    <a:pt x="0" y="0"/>
                  </a:moveTo>
                  <a:lnTo>
                    <a:pt x="19050" y="0"/>
                  </a:lnTo>
                  <a:lnTo>
                    <a:pt x="19050" y="57150"/>
                  </a:lnTo>
                  <a:lnTo>
                    <a:pt x="0" y="57150"/>
                  </a:lnTo>
                  <a:close/>
                </a:path>
              </a:pathLst>
            </a:custGeom>
            <a:grpFill/>
            <a:ln w="9525" cap="flat">
              <a:noFill/>
              <a:prstDash val="solid"/>
              <a:miter/>
            </a:ln>
          </p:spPr>
          <p:txBody>
            <a:bodyPr rtlCol="0" anchor="ctr"/>
            <a:lstStyle/>
            <a:p>
              <a:endParaRPr lang="en-US"/>
            </a:p>
          </p:txBody>
        </p:sp>
      </p:grpSp>
      <p:grpSp>
        <p:nvGrpSpPr>
          <p:cNvPr id="647" name="Graphic 947">
            <a:extLst>
              <a:ext uri="{FF2B5EF4-FFF2-40B4-BE49-F238E27FC236}">
                <a16:creationId xmlns:a16="http://schemas.microsoft.com/office/drawing/2014/main" id="{BE1AB0D0-58D4-9541-8269-4AFFAB7AD893}"/>
              </a:ext>
            </a:extLst>
          </p:cNvPr>
          <p:cNvGrpSpPr/>
          <p:nvPr userDrawn="1"/>
        </p:nvGrpSpPr>
        <p:grpSpPr>
          <a:xfrm>
            <a:off x="3165124" y="1813148"/>
            <a:ext cx="303599" cy="303599"/>
            <a:chOff x="4677742" y="4159213"/>
            <a:chExt cx="444499" cy="444500"/>
          </a:xfrm>
          <a:solidFill>
            <a:schemeClr val="accent1"/>
          </a:solidFill>
        </p:grpSpPr>
        <p:sp>
          <p:nvSpPr>
            <p:cNvPr id="648" name="Freeform 647">
              <a:extLst>
                <a:ext uri="{FF2B5EF4-FFF2-40B4-BE49-F238E27FC236}">
                  <a16:creationId xmlns:a16="http://schemas.microsoft.com/office/drawing/2014/main" id="{6E82F4DF-522A-974A-9C55-02522E624FA4}"/>
                </a:ext>
              </a:extLst>
            </p:cNvPr>
            <p:cNvSpPr/>
            <p:nvPr/>
          </p:nvSpPr>
          <p:spPr>
            <a:xfrm>
              <a:off x="4677742" y="4338904"/>
              <a:ext cx="264789" cy="264808"/>
            </a:xfrm>
            <a:custGeom>
              <a:avLst/>
              <a:gdLst>
                <a:gd name="connsiteX0" fmla="*/ 132404 w 264789"/>
                <a:gd name="connsiteY0" fmla="*/ 264809 h 264808"/>
                <a:gd name="connsiteX1" fmla="*/ 264790 w 264789"/>
                <a:gd name="connsiteY1" fmla="*/ 132385 h 264808"/>
                <a:gd name="connsiteX2" fmla="*/ 132366 w 264789"/>
                <a:gd name="connsiteY2" fmla="*/ 0 h 264808"/>
                <a:gd name="connsiteX3" fmla="*/ 37830 w 264789"/>
                <a:gd name="connsiteY3" fmla="*/ 39721 h 264808"/>
                <a:gd name="connsiteX4" fmla="*/ 37830 w 264789"/>
                <a:gd name="connsiteY4" fmla="*/ 9457 h 264808"/>
                <a:gd name="connsiteX5" fmla="*/ 18915 w 264789"/>
                <a:gd name="connsiteY5" fmla="*/ 9457 h 264808"/>
                <a:gd name="connsiteX6" fmla="*/ 18915 w 264789"/>
                <a:gd name="connsiteY6" fmla="*/ 75660 h 264808"/>
                <a:gd name="connsiteX7" fmla="*/ 85117 w 264789"/>
                <a:gd name="connsiteY7" fmla="*/ 75660 h 264808"/>
                <a:gd name="connsiteX8" fmla="*/ 85117 w 264789"/>
                <a:gd name="connsiteY8" fmla="*/ 56745 h 264808"/>
                <a:gd name="connsiteX9" fmla="*/ 48044 w 264789"/>
                <a:gd name="connsiteY9" fmla="*/ 56745 h 264808"/>
                <a:gd name="connsiteX10" fmla="*/ 208320 w 264789"/>
                <a:gd name="connsiteY10" fmla="*/ 48300 h 264808"/>
                <a:gd name="connsiteX11" fmla="*/ 216764 w 264789"/>
                <a:gd name="connsiteY11" fmla="*/ 208576 h 264808"/>
                <a:gd name="connsiteX12" fmla="*/ 56488 w 264789"/>
                <a:gd name="connsiteY12" fmla="*/ 217021 h 264808"/>
                <a:gd name="connsiteX13" fmla="*/ 18915 w 264789"/>
                <a:gd name="connsiteY13" fmla="*/ 132404 h 264808"/>
                <a:gd name="connsiteX14" fmla="*/ 21941 w 264789"/>
                <a:gd name="connsiteY14" fmla="*/ 106207 h 264808"/>
                <a:gd name="connsiteX15" fmla="*/ 3499 w 264789"/>
                <a:gd name="connsiteY15" fmla="*/ 101857 h 264808"/>
                <a:gd name="connsiteX16" fmla="*/ 0 w 264789"/>
                <a:gd name="connsiteY16" fmla="*/ 132404 h 264808"/>
                <a:gd name="connsiteX17" fmla="*/ 132404 w 264789"/>
                <a:gd name="connsiteY17" fmla="*/ 264809 h 26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789" h="264808">
                  <a:moveTo>
                    <a:pt x="132404" y="264809"/>
                  </a:moveTo>
                  <a:cubicBezTo>
                    <a:pt x="205529" y="264798"/>
                    <a:pt x="264800" y="205510"/>
                    <a:pt x="264790" y="132385"/>
                  </a:cubicBezTo>
                  <a:cubicBezTo>
                    <a:pt x="264779" y="59260"/>
                    <a:pt x="205491" y="-10"/>
                    <a:pt x="132366" y="0"/>
                  </a:cubicBezTo>
                  <a:cubicBezTo>
                    <a:pt x="96798" y="5"/>
                    <a:pt x="62728" y="14320"/>
                    <a:pt x="37830" y="39721"/>
                  </a:cubicBezTo>
                  <a:lnTo>
                    <a:pt x="37830" y="9457"/>
                  </a:lnTo>
                  <a:lnTo>
                    <a:pt x="18915" y="9457"/>
                  </a:lnTo>
                  <a:lnTo>
                    <a:pt x="18915" y="75660"/>
                  </a:lnTo>
                  <a:lnTo>
                    <a:pt x="85117" y="75660"/>
                  </a:lnTo>
                  <a:lnTo>
                    <a:pt x="85117" y="56745"/>
                  </a:lnTo>
                  <a:lnTo>
                    <a:pt x="48044" y="56745"/>
                  </a:lnTo>
                  <a:cubicBezTo>
                    <a:pt x="89971" y="10154"/>
                    <a:pt x="161729" y="6373"/>
                    <a:pt x="208320" y="48300"/>
                  </a:cubicBezTo>
                  <a:cubicBezTo>
                    <a:pt x="254911" y="90227"/>
                    <a:pt x="258691" y="161985"/>
                    <a:pt x="216764" y="208576"/>
                  </a:cubicBezTo>
                  <a:cubicBezTo>
                    <a:pt x="174837" y="255167"/>
                    <a:pt x="103079" y="258948"/>
                    <a:pt x="56488" y="217021"/>
                  </a:cubicBezTo>
                  <a:cubicBezTo>
                    <a:pt x="32505" y="195438"/>
                    <a:pt x="18842" y="164668"/>
                    <a:pt x="18915" y="132404"/>
                  </a:cubicBezTo>
                  <a:cubicBezTo>
                    <a:pt x="18919" y="123585"/>
                    <a:pt x="19935" y="114795"/>
                    <a:pt x="21941" y="106207"/>
                  </a:cubicBezTo>
                  <a:lnTo>
                    <a:pt x="3499" y="101857"/>
                  </a:lnTo>
                  <a:cubicBezTo>
                    <a:pt x="1195" y="111876"/>
                    <a:pt x="21" y="122123"/>
                    <a:pt x="0" y="132404"/>
                  </a:cubicBezTo>
                  <a:cubicBezTo>
                    <a:pt x="0" y="205529"/>
                    <a:pt x="59279" y="264809"/>
                    <a:pt x="132404" y="264809"/>
                  </a:cubicBezTo>
                  <a:close/>
                </a:path>
              </a:pathLst>
            </a:custGeom>
            <a:grpFill/>
            <a:ln w="9322" cap="flat">
              <a:noFill/>
              <a:prstDash val="solid"/>
              <a:miter/>
            </a:ln>
          </p:spPr>
          <p:txBody>
            <a:bodyPr rtlCol="0" anchor="ctr"/>
            <a:lstStyle/>
            <a:p>
              <a:endParaRPr lang="en-US"/>
            </a:p>
          </p:txBody>
        </p:sp>
        <p:sp>
          <p:nvSpPr>
            <p:cNvPr id="649" name="Freeform 648">
              <a:extLst>
                <a:ext uri="{FF2B5EF4-FFF2-40B4-BE49-F238E27FC236}">
                  <a16:creationId xmlns:a16="http://schemas.microsoft.com/office/drawing/2014/main" id="{07CB25BB-3002-B94D-880A-036634CF5E6F}"/>
                </a:ext>
              </a:extLst>
            </p:cNvPr>
            <p:cNvSpPr/>
            <p:nvPr/>
          </p:nvSpPr>
          <p:spPr>
            <a:xfrm>
              <a:off x="4800688" y="4405106"/>
              <a:ext cx="66202" cy="85117"/>
            </a:xfrm>
            <a:custGeom>
              <a:avLst/>
              <a:gdLst>
                <a:gd name="connsiteX0" fmla="*/ 0 w 66202"/>
                <a:gd name="connsiteY0" fmla="*/ 0 h 85117"/>
                <a:gd name="connsiteX1" fmla="*/ 0 w 66202"/>
                <a:gd name="connsiteY1" fmla="*/ 85117 h 85117"/>
                <a:gd name="connsiteX2" fmla="*/ 66202 w 66202"/>
                <a:gd name="connsiteY2" fmla="*/ 85117 h 85117"/>
                <a:gd name="connsiteX3" fmla="*/ 66202 w 66202"/>
                <a:gd name="connsiteY3" fmla="*/ 66202 h 85117"/>
                <a:gd name="connsiteX4" fmla="*/ 18915 w 66202"/>
                <a:gd name="connsiteY4" fmla="*/ 66202 h 85117"/>
                <a:gd name="connsiteX5" fmla="*/ 18915 w 66202"/>
                <a:gd name="connsiteY5" fmla="*/ 0 h 85117"/>
                <a:gd name="connsiteX6" fmla="*/ 0 w 66202"/>
                <a:gd name="connsiteY6" fmla="*/ 0 h 8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02" h="85117">
                  <a:moveTo>
                    <a:pt x="0" y="0"/>
                  </a:moveTo>
                  <a:lnTo>
                    <a:pt x="0" y="85117"/>
                  </a:lnTo>
                  <a:lnTo>
                    <a:pt x="66202" y="85117"/>
                  </a:lnTo>
                  <a:lnTo>
                    <a:pt x="66202" y="66202"/>
                  </a:lnTo>
                  <a:lnTo>
                    <a:pt x="18915" y="66202"/>
                  </a:lnTo>
                  <a:lnTo>
                    <a:pt x="18915" y="0"/>
                  </a:lnTo>
                  <a:lnTo>
                    <a:pt x="0" y="0"/>
                  </a:lnTo>
                  <a:close/>
                </a:path>
              </a:pathLst>
            </a:custGeom>
            <a:grpFill/>
            <a:ln w="9322" cap="flat">
              <a:noFill/>
              <a:prstDash val="solid"/>
              <a:miter/>
            </a:ln>
          </p:spPr>
          <p:txBody>
            <a:bodyPr rtlCol="0" anchor="ctr"/>
            <a:lstStyle/>
            <a:p>
              <a:endParaRPr lang="en-US"/>
            </a:p>
          </p:txBody>
        </p:sp>
        <p:sp>
          <p:nvSpPr>
            <p:cNvPr id="650" name="Freeform 649">
              <a:extLst>
                <a:ext uri="{FF2B5EF4-FFF2-40B4-BE49-F238E27FC236}">
                  <a16:creationId xmlns:a16="http://schemas.microsoft.com/office/drawing/2014/main" id="{66D9791E-2F0E-8642-8F7A-E545DD4DBD4B}"/>
                </a:ext>
              </a:extLst>
            </p:cNvPr>
            <p:cNvSpPr/>
            <p:nvPr/>
          </p:nvSpPr>
          <p:spPr>
            <a:xfrm>
              <a:off x="4772316" y="4253787"/>
              <a:ext cx="255351" cy="321553"/>
            </a:xfrm>
            <a:custGeom>
              <a:avLst/>
              <a:gdLst>
                <a:gd name="connsiteX0" fmla="*/ 151319 w 255351"/>
                <a:gd name="connsiteY0" fmla="*/ 302638 h 321553"/>
                <a:gd name="connsiteX1" fmla="*/ 151319 w 255351"/>
                <a:gd name="connsiteY1" fmla="*/ 321553 h 321553"/>
                <a:gd name="connsiteX2" fmla="*/ 255351 w 255351"/>
                <a:gd name="connsiteY2" fmla="*/ 321553 h 321553"/>
                <a:gd name="connsiteX3" fmla="*/ 255351 w 255351"/>
                <a:gd name="connsiteY3" fmla="*/ 0 h 321553"/>
                <a:gd name="connsiteX4" fmla="*/ 0 w 255351"/>
                <a:gd name="connsiteY4" fmla="*/ 0 h 321553"/>
                <a:gd name="connsiteX5" fmla="*/ 0 w 255351"/>
                <a:gd name="connsiteY5" fmla="*/ 75660 h 321553"/>
                <a:gd name="connsiteX6" fmla="*/ 18915 w 255351"/>
                <a:gd name="connsiteY6" fmla="*/ 75660 h 321553"/>
                <a:gd name="connsiteX7" fmla="*/ 18915 w 255351"/>
                <a:gd name="connsiteY7" fmla="*/ 18915 h 321553"/>
                <a:gd name="connsiteX8" fmla="*/ 236436 w 255351"/>
                <a:gd name="connsiteY8" fmla="*/ 18915 h 321553"/>
                <a:gd name="connsiteX9" fmla="*/ 236436 w 255351"/>
                <a:gd name="connsiteY9" fmla="*/ 302638 h 321553"/>
                <a:gd name="connsiteX10" fmla="*/ 151319 w 255351"/>
                <a:gd name="connsiteY10" fmla="*/ 302638 h 32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351" h="321553">
                  <a:moveTo>
                    <a:pt x="151319" y="302638"/>
                  </a:moveTo>
                  <a:lnTo>
                    <a:pt x="151319" y="321553"/>
                  </a:lnTo>
                  <a:lnTo>
                    <a:pt x="255351" y="321553"/>
                  </a:lnTo>
                  <a:lnTo>
                    <a:pt x="255351" y="0"/>
                  </a:lnTo>
                  <a:lnTo>
                    <a:pt x="0" y="0"/>
                  </a:lnTo>
                  <a:lnTo>
                    <a:pt x="0" y="75660"/>
                  </a:lnTo>
                  <a:lnTo>
                    <a:pt x="18915" y="75660"/>
                  </a:lnTo>
                  <a:lnTo>
                    <a:pt x="18915" y="18915"/>
                  </a:lnTo>
                  <a:lnTo>
                    <a:pt x="236436" y="18915"/>
                  </a:lnTo>
                  <a:lnTo>
                    <a:pt x="236436" y="302638"/>
                  </a:lnTo>
                  <a:lnTo>
                    <a:pt x="151319" y="302638"/>
                  </a:lnTo>
                  <a:close/>
                </a:path>
              </a:pathLst>
            </a:custGeom>
            <a:grpFill/>
            <a:ln w="9322" cap="flat">
              <a:noFill/>
              <a:prstDash val="solid"/>
              <a:miter/>
            </a:ln>
          </p:spPr>
          <p:txBody>
            <a:bodyPr rtlCol="0" anchor="ctr"/>
            <a:lstStyle/>
            <a:p>
              <a:endParaRPr lang="en-US"/>
            </a:p>
          </p:txBody>
        </p:sp>
        <p:sp>
          <p:nvSpPr>
            <p:cNvPr id="651" name="Freeform 650">
              <a:extLst>
                <a:ext uri="{FF2B5EF4-FFF2-40B4-BE49-F238E27FC236}">
                  <a16:creationId xmlns:a16="http://schemas.microsoft.com/office/drawing/2014/main" id="{982676C4-47C7-884E-8BE9-37D9251740A8}"/>
                </a:ext>
              </a:extLst>
            </p:cNvPr>
            <p:cNvSpPr/>
            <p:nvPr/>
          </p:nvSpPr>
          <p:spPr>
            <a:xfrm>
              <a:off x="4810146" y="4206500"/>
              <a:ext cx="264808" cy="321553"/>
            </a:xfrm>
            <a:custGeom>
              <a:avLst/>
              <a:gdLst>
                <a:gd name="connsiteX0" fmla="*/ 236436 w 264808"/>
                <a:gd name="connsiteY0" fmla="*/ 302638 h 321553"/>
                <a:gd name="connsiteX1" fmla="*/ 236436 w 264808"/>
                <a:gd name="connsiteY1" fmla="*/ 321553 h 321553"/>
                <a:gd name="connsiteX2" fmla="*/ 264809 w 264808"/>
                <a:gd name="connsiteY2" fmla="*/ 321553 h 321553"/>
                <a:gd name="connsiteX3" fmla="*/ 264809 w 264808"/>
                <a:gd name="connsiteY3" fmla="*/ 0 h 321553"/>
                <a:gd name="connsiteX4" fmla="*/ 0 w 264808"/>
                <a:gd name="connsiteY4" fmla="*/ 0 h 321553"/>
                <a:gd name="connsiteX5" fmla="*/ 0 w 264808"/>
                <a:gd name="connsiteY5" fmla="*/ 28372 h 321553"/>
                <a:gd name="connsiteX6" fmla="*/ 18915 w 264808"/>
                <a:gd name="connsiteY6" fmla="*/ 28372 h 321553"/>
                <a:gd name="connsiteX7" fmla="*/ 18915 w 264808"/>
                <a:gd name="connsiteY7" fmla="*/ 18915 h 321553"/>
                <a:gd name="connsiteX8" fmla="*/ 245894 w 264808"/>
                <a:gd name="connsiteY8" fmla="*/ 18915 h 321553"/>
                <a:gd name="connsiteX9" fmla="*/ 245894 w 264808"/>
                <a:gd name="connsiteY9" fmla="*/ 302638 h 321553"/>
                <a:gd name="connsiteX10" fmla="*/ 236436 w 264808"/>
                <a:gd name="connsiteY10" fmla="*/ 302638 h 32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808" h="321553">
                  <a:moveTo>
                    <a:pt x="236436" y="302638"/>
                  </a:moveTo>
                  <a:lnTo>
                    <a:pt x="236436" y="321553"/>
                  </a:lnTo>
                  <a:lnTo>
                    <a:pt x="264809" y="321553"/>
                  </a:lnTo>
                  <a:lnTo>
                    <a:pt x="264809" y="0"/>
                  </a:lnTo>
                  <a:lnTo>
                    <a:pt x="0" y="0"/>
                  </a:lnTo>
                  <a:lnTo>
                    <a:pt x="0" y="28372"/>
                  </a:lnTo>
                  <a:lnTo>
                    <a:pt x="18915" y="28372"/>
                  </a:lnTo>
                  <a:lnTo>
                    <a:pt x="18915" y="18915"/>
                  </a:lnTo>
                  <a:lnTo>
                    <a:pt x="245894" y="18915"/>
                  </a:lnTo>
                  <a:lnTo>
                    <a:pt x="245894" y="302638"/>
                  </a:lnTo>
                  <a:lnTo>
                    <a:pt x="236436" y="302638"/>
                  </a:lnTo>
                  <a:close/>
                </a:path>
              </a:pathLst>
            </a:custGeom>
            <a:grpFill/>
            <a:ln w="9322" cap="flat">
              <a:noFill/>
              <a:prstDash val="solid"/>
              <a:miter/>
            </a:ln>
          </p:spPr>
          <p:txBody>
            <a:bodyPr rtlCol="0" anchor="ctr"/>
            <a:lstStyle/>
            <a:p>
              <a:endParaRPr lang="en-US"/>
            </a:p>
          </p:txBody>
        </p:sp>
        <p:sp>
          <p:nvSpPr>
            <p:cNvPr id="652" name="Freeform 651">
              <a:extLst>
                <a:ext uri="{FF2B5EF4-FFF2-40B4-BE49-F238E27FC236}">
                  <a16:creationId xmlns:a16="http://schemas.microsoft.com/office/drawing/2014/main" id="{1CA21697-D081-D444-936A-BD8BB130D7C8}"/>
                </a:ext>
              </a:extLst>
            </p:cNvPr>
            <p:cNvSpPr/>
            <p:nvPr/>
          </p:nvSpPr>
          <p:spPr>
            <a:xfrm>
              <a:off x="4857433" y="4159213"/>
              <a:ext cx="264808" cy="321553"/>
            </a:xfrm>
            <a:custGeom>
              <a:avLst/>
              <a:gdLst>
                <a:gd name="connsiteX0" fmla="*/ 236436 w 264808"/>
                <a:gd name="connsiteY0" fmla="*/ 302638 h 321553"/>
                <a:gd name="connsiteX1" fmla="*/ 236436 w 264808"/>
                <a:gd name="connsiteY1" fmla="*/ 321553 h 321553"/>
                <a:gd name="connsiteX2" fmla="*/ 264809 w 264808"/>
                <a:gd name="connsiteY2" fmla="*/ 321553 h 321553"/>
                <a:gd name="connsiteX3" fmla="*/ 264809 w 264808"/>
                <a:gd name="connsiteY3" fmla="*/ 0 h 321553"/>
                <a:gd name="connsiteX4" fmla="*/ 0 w 264808"/>
                <a:gd name="connsiteY4" fmla="*/ 0 h 321553"/>
                <a:gd name="connsiteX5" fmla="*/ 0 w 264808"/>
                <a:gd name="connsiteY5" fmla="*/ 28372 h 321553"/>
                <a:gd name="connsiteX6" fmla="*/ 18915 w 264808"/>
                <a:gd name="connsiteY6" fmla="*/ 28372 h 321553"/>
                <a:gd name="connsiteX7" fmla="*/ 18915 w 264808"/>
                <a:gd name="connsiteY7" fmla="*/ 18915 h 321553"/>
                <a:gd name="connsiteX8" fmla="*/ 245894 w 264808"/>
                <a:gd name="connsiteY8" fmla="*/ 18915 h 321553"/>
                <a:gd name="connsiteX9" fmla="*/ 245894 w 264808"/>
                <a:gd name="connsiteY9" fmla="*/ 302638 h 321553"/>
                <a:gd name="connsiteX10" fmla="*/ 236436 w 264808"/>
                <a:gd name="connsiteY10" fmla="*/ 302638 h 32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808" h="321553">
                  <a:moveTo>
                    <a:pt x="236436" y="302638"/>
                  </a:moveTo>
                  <a:lnTo>
                    <a:pt x="236436" y="321553"/>
                  </a:lnTo>
                  <a:lnTo>
                    <a:pt x="264809" y="321553"/>
                  </a:lnTo>
                  <a:lnTo>
                    <a:pt x="264809" y="0"/>
                  </a:lnTo>
                  <a:lnTo>
                    <a:pt x="0" y="0"/>
                  </a:lnTo>
                  <a:lnTo>
                    <a:pt x="0" y="28372"/>
                  </a:lnTo>
                  <a:lnTo>
                    <a:pt x="18915" y="28372"/>
                  </a:lnTo>
                  <a:lnTo>
                    <a:pt x="18915" y="18915"/>
                  </a:lnTo>
                  <a:lnTo>
                    <a:pt x="245894" y="18915"/>
                  </a:lnTo>
                  <a:lnTo>
                    <a:pt x="245894" y="302638"/>
                  </a:lnTo>
                  <a:lnTo>
                    <a:pt x="236436" y="302638"/>
                  </a:lnTo>
                  <a:close/>
                </a:path>
              </a:pathLst>
            </a:custGeom>
            <a:grpFill/>
            <a:ln w="9322" cap="flat">
              <a:noFill/>
              <a:prstDash val="solid"/>
              <a:miter/>
            </a:ln>
          </p:spPr>
          <p:txBody>
            <a:bodyPr rtlCol="0" anchor="ctr"/>
            <a:lstStyle/>
            <a:p>
              <a:endParaRPr lang="en-US"/>
            </a:p>
          </p:txBody>
        </p:sp>
      </p:grpSp>
      <p:grpSp>
        <p:nvGrpSpPr>
          <p:cNvPr id="653" name="Graphic 955">
            <a:extLst>
              <a:ext uri="{FF2B5EF4-FFF2-40B4-BE49-F238E27FC236}">
                <a16:creationId xmlns:a16="http://schemas.microsoft.com/office/drawing/2014/main" id="{DAE379F5-48D3-8B40-8FC3-C721D4857DCC}"/>
              </a:ext>
            </a:extLst>
          </p:cNvPr>
          <p:cNvGrpSpPr/>
          <p:nvPr userDrawn="1"/>
        </p:nvGrpSpPr>
        <p:grpSpPr>
          <a:xfrm>
            <a:off x="4006371" y="3564489"/>
            <a:ext cx="251538" cy="294925"/>
            <a:chOff x="4387850" y="3213100"/>
            <a:chExt cx="368277" cy="431800"/>
          </a:xfrm>
          <a:solidFill>
            <a:schemeClr val="accent1"/>
          </a:solidFill>
        </p:grpSpPr>
        <p:sp>
          <p:nvSpPr>
            <p:cNvPr id="654" name="Freeform 653">
              <a:extLst>
                <a:ext uri="{FF2B5EF4-FFF2-40B4-BE49-F238E27FC236}">
                  <a16:creationId xmlns:a16="http://schemas.microsoft.com/office/drawing/2014/main" id="{C9A24D1A-83E5-CB41-B58D-252E366D5064}"/>
                </a:ext>
              </a:extLst>
            </p:cNvPr>
            <p:cNvSpPr/>
            <p:nvPr/>
          </p:nvSpPr>
          <p:spPr>
            <a:xfrm>
              <a:off x="4387850" y="3213100"/>
              <a:ext cx="321082" cy="413026"/>
            </a:xfrm>
            <a:custGeom>
              <a:avLst/>
              <a:gdLst>
                <a:gd name="connsiteX0" fmla="*/ 321082 w 321082"/>
                <a:gd name="connsiteY0" fmla="*/ 197126 h 413026"/>
                <a:gd name="connsiteX1" fmla="*/ 321082 w 321082"/>
                <a:gd name="connsiteY1" fmla="*/ 80634 h 413026"/>
                <a:gd name="connsiteX2" fmla="*/ 239962 w 321082"/>
                <a:gd name="connsiteY2" fmla="*/ 0 h 413026"/>
                <a:gd name="connsiteX3" fmla="*/ 28331 w 321082"/>
                <a:gd name="connsiteY3" fmla="*/ 0 h 413026"/>
                <a:gd name="connsiteX4" fmla="*/ 0 w 321082"/>
                <a:gd name="connsiteY4" fmla="*/ 28161 h 413026"/>
                <a:gd name="connsiteX5" fmla="*/ 0 w 321082"/>
                <a:gd name="connsiteY5" fmla="*/ 384865 h 413026"/>
                <a:gd name="connsiteX6" fmla="*/ 28331 w 321082"/>
                <a:gd name="connsiteY6" fmla="*/ 413026 h 413026"/>
                <a:gd name="connsiteX7" fmla="*/ 217203 w 321082"/>
                <a:gd name="connsiteY7" fmla="*/ 413026 h 413026"/>
                <a:gd name="connsiteX8" fmla="*/ 217203 w 321082"/>
                <a:gd name="connsiteY8" fmla="*/ 394252 h 413026"/>
                <a:gd name="connsiteX9" fmla="*/ 28331 w 321082"/>
                <a:gd name="connsiteY9" fmla="*/ 394252 h 413026"/>
                <a:gd name="connsiteX10" fmla="*/ 18887 w 321082"/>
                <a:gd name="connsiteY10" fmla="*/ 384865 h 413026"/>
                <a:gd name="connsiteX11" fmla="*/ 18887 w 321082"/>
                <a:gd name="connsiteY11" fmla="*/ 28161 h 413026"/>
                <a:gd name="connsiteX12" fmla="*/ 28331 w 321082"/>
                <a:gd name="connsiteY12" fmla="*/ 18774 h 413026"/>
                <a:gd name="connsiteX13" fmla="*/ 232218 w 321082"/>
                <a:gd name="connsiteY13" fmla="*/ 18774 h 413026"/>
                <a:gd name="connsiteX14" fmla="*/ 302195 w 321082"/>
                <a:gd name="connsiteY14" fmla="*/ 88331 h 413026"/>
                <a:gd name="connsiteX15" fmla="*/ 302195 w 321082"/>
                <a:gd name="connsiteY15" fmla="*/ 197126 h 41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1082" h="413026">
                  <a:moveTo>
                    <a:pt x="321082" y="197126"/>
                  </a:moveTo>
                  <a:lnTo>
                    <a:pt x="321082" y="80634"/>
                  </a:lnTo>
                  <a:lnTo>
                    <a:pt x="239962" y="0"/>
                  </a:lnTo>
                  <a:lnTo>
                    <a:pt x="28331" y="0"/>
                  </a:lnTo>
                  <a:cubicBezTo>
                    <a:pt x="12684" y="0"/>
                    <a:pt x="0" y="12608"/>
                    <a:pt x="0" y="28161"/>
                  </a:cubicBezTo>
                  <a:lnTo>
                    <a:pt x="0" y="384865"/>
                  </a:lnTo>
                  <a:cubicBezTo>
                    <a:pt x="0" y="400418"/>
                    <a:pt x="12684" y="413026"/>
                    <a:pt x="28331" y="413026"/>
                  </a:cubicBezTo>
                  <a:lnTo>
                    <a:pt x="217203" y="413026"/>
                  </a:lnTo>
                  <a:lnTo>
                    <a:pt x="217203" y="394252"/>
                  </a:lnTo>
                  <a:lnTo>
                    <a:pt x="28331" y="394252"/>
                  </a:lnTo>
                  <a:cubicBezTo>
                    <a:pt x="23115" y="394252"/>
                    <a:pt x="18887" y="390050"/>
                    <a:pt x="18887" y="384865"/>
                  </a:cubicBezTo>
                  <a:lnTo>
                    <a:pt x="18887" y="28161"/>
                  </a:lnTo>
                  <a:cubicBezTo>
                    <a:pt x="18887" y="22977"/>
                    <a:pt x="23115" y="18774"/>
                    <a:pt x="28331" y="18774"/>
                  </a:cubicBezTo>
                  <a:lnTo>
                    <a:pt x="232218" y="18774"/>
                  </a:lnTo>
                  <a:lnTo>
                    <a:pt x="302195" y="88331"/>
                  </a:lnTo>
                  <a:lnTo>
                    <a:pt x="302195" y="197126"/>
                  </a:lnTo>
                  <a:close/>
                </a:path>
              </a:pathLst>
            </a:custGeom>
            <a:grpFill/>
            <a:ln w="9281" cap="flat">
              <a:noFill/>
              <a:prstDash val="solid"/>
              <a:miter/>
            </a:ln>
          </p:spPr>
          <p:txBody>
            <a:bodyPr rtlCol="0" anchor="ctr"/>
            <a:lstStyle/>
            <a:p>
              <a:endParaRPr lang="en-US"/>
            </a:p>
          </p:txBody>
        </p:sp>
        <p:sp>
          <p:nvSpPr>
            <p:cNvPr id="655" name="Freeform 654">
              <a:extLst>
                <a:ext uri="{FF2B5EF4-FFF2-40B4-BE49-F238E27FC236}">
                  <a16:creationId xmlns:a16="http://schemas.microsoft.com/office/drawing/2014/main" id="{C5F5365A-8FBA-E24D-BCA5-52FCC1C7581F}"/>
                </a:ext>
              </a:extLst>
            </p:cNvPr>
            <p:cNvSpPr/>
            <p:nvPr/>
          </p:nvSpPr>
          <p:spPr>
            <a:xfrm>
              <a:off x="4605052" y="3250647"/>
              <a:ext cx="66105" cy="65708"/>
            </a:xfrm>
            <a:custGeom>
              <a:avLst/>
              <a:gdLst>
                <a:gd name="connsiteX0" fmla="*/ 66105 w 66105"/>
                <a:gd name="connsiteY0" fmla="*/ 46935 h 65708"/>
                <a:gd name="connsiteX1" fmla="*/ 18887 w 66105"/>
                <a:gd name="connsiteY1" fmla="*/ 46935 h 65708"/>
                <a:gd name="connsiteX2" fmla="*/ 18887 w 66105"/>
                <a:gd name="connsiteY2" fmla="*/ 0 h 65708"/>
                <a:gd name="connsiteX3" fmla="*/ 0 w 66105"/>
                <a:gd name="connsiteY3" fmla="*/ 0 h 65708"/>
                <a:gd name="connsiteX4" fmla="*/ 0 w 66105"/>
                <a:gd name="connsiteY4" fmla="*/ 65709 h 65708"/>
                <a:gd name="connsiteX5" fmla="*/ 66105 w 66105"/>
                <a:gd name="connsiteY5" fmla="*/ 65709 h 65708"/>
                <a:gd name="connsiteX6" fmla="*/ 66105 w 66105"/>
                <a:gd name="connsiteY6" fmla="*/ 46935 h 6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05" h="65708">
                  <a:moveTo>
                    <a:pt x="66105" y="46935"/>
                  </a:moveTo>
                  <a:lnTo>
                    <a:pt x="18887" y="46935"/>
                  </a:lnTo>
                  <a:lnTo>
                    <a:pt x="18887" y="0"/>
                  </a:lnTo>
                  <a:lnTo>
                    <a:pt x="0" y="0"/>
                  </a:lnTo>
                  <a:lnTo>
                    <a:pt x="0" y="65709"/>
                  </a:lnTo>
                  <a:lnTo>
                    <a:pt x="66105" y="65709"/>
                  </a:lnTo>
                  <a:lnTo>
                    <a:pt x="66105" y="46935"/>
                  </a:lnTo>
                  <a:close/>
                </a:path>
              </a:pathLst>
            </a:custGeom>
            <a:grpFill/>
            <a:ln w="9281" cap="flat">
              <a:noFill/>
              <a:prstDash val="solid"/>
              <a:miter/>
            </a:ln>
          </p:spPr>
          <p:txBody>
            <a:bodyPr rtlCol="0" anchor="ctr"/>
            <a:lstStyle/>
            <a:p>
              <a:endParaRPr lang="en-US"/>
            </a:p>
          </p:txBody>
        </p:sp>
        <p:sp>
          <p:nvSpPr>
            <p:cNvPr id="656" name="Freeform 655">
              <a:extLst>
                <a:ext uri="{FF2B5EF4-FFF2-40B4-BE49-F238E27FC236}">
                  <a16:creationId xmlns:a16="http://schemas.microsoft.com/office/drawing/2014/main" id="{E52B2E09-BE8F-894D-80F8-41B71A70666D}"/>
                </a:ext>
              </a:extLst>
            </p:cNvPr>
            <p:cNvSpPr/>
            <p:nvPr/>
          </p:nvSpPr>
          <p:spPr>
            <a:xfrm>
              <a:off x="4567300" y="3429000"/>
              <a:ext cx="188827" cy="215900"/>
            </a:xfrm>
            <a:custGeom>
              <a:avLst/>
              <a:gdLst>
                <a:gd name="connsiteX0" fmla="*/ 179406 w 188827"/>
                <a:gd name="connsiteY0" fmla="*/ 103257 h 215900"/>
                <a:gd name="connsiteX1" fmla="*/ 141632 w 188827"/>
                <a:gd name="connsiteY1" fmla="*/ 103257 h 215900"/>
                <a:gd name="connsiteX2" fmla="*/ 141632 w 188827"/>
                <a:gd name="connsiteY2" fmla="*/ 9387 h 215900"/>
                <a:gd name="connsiteX3" fmla="*/ 132188 w 188827"/>
                <a:gd name="connsiteY3" fmla="*/ 0 h 215900"/>
                <a:gd name="connsiteX4" fmla="*/ 56639 w 188827"/>
                <a:gd name="connsiteY4" fmla="*/ 0 h 215900"/>
                <a:gd name="connsiteX5" fmla="*/ 47196 w 188827"/>
                <a:gd name="connsiteY5" fmla="*/ 9387 h 215900"/>
                <a:gd name="connsiteX6" fmla="*/ 47196 w 188827"/>
                <a:gd name="connsiteY6" fmla="*/ 103257 h 215900"/>
                <a:gd name="connsiteX7" fmla="*/ 9421 w 188827"/>
                <a:gd name="connsiteY7" fmla="*/ 103257 h 215900"/>
                <a:gd name="connsiteX8" fmla="*/ 0 w 188827"/>
                <a:gd name="connsiteY8" fmla="*/ 112666 h 215900"/>
                <a:gd name="connsiteX9" fmla="*/ 2433 w 188827"/>
                <a:gd name="connsiteY9" fmla="*/ 118933 h 215900"/>
                <a:gd name="connsiteX10" fmla="*/ 87425 w 188827"/>
                <a:gd name="connsiteY10" fmla="*/ 212802 h 215900"/>
                <a:gd name="connsiteX11" fmla="*/ 94414 w 188827"/>
                <a:gd name="connsiteY11" fmla="*/ 215900 h 215900"/>
                <a:gd name="connsiteX12" fmla="*/ 94414 w 188827"/>
                <a:gd name="connsiteY12" fmla="*/ 215900 h 215900"/>
                <a:gd name="connsiteX13" fmla="*/ 101402 w 188827"/>
                <a:gd name="connsiteY13" fmla="*/ 212802 h 215900"/>
                <a:gd name="connsiteX14" fmla="*/ 186394 w 188827"/>
                <a:gd name="connsiteY14" fmla="*/ 118933 h 215900"/>
                <a:gd name="connsiteX15" fmla="*/ 185711 w 188827"/>
                <a:gd name="connsiteY15" fmla="*/ 105675 h 215900"/>
                <a:gd name="connsiteX16" fmla="*/ 179406 w 188827"/>
                <a:gd name="connsiteY16" fmla="*/ 103257 h 215900"/>
                <a:gd name="connsiteX17" fmla="*/ 94414 w 188827"/>
                <a:gd name="connsiteY17" fmla="*/ 192433 h 215900"/>
                <a:gd name="connsiteX18" fmla="*/ 30669 w 188827"/>
                <a:gd name="connsiteY18" fmla="*/ 122030 h 215900"/>
                <a:gd name="connsiteX19" fmla="*/ 56639 w 188827"/>
                <a:gd name="connsiteY19" fmla="*/ 122030 h 215900"/>
                <a:gd name="connsiteX20" fmla="*/ 66083 w 188827"/>
                <a:gd name="connsiteY20" fmla="*/ 112643 h 215900"/>
                <a:gd name="connsiteX21" fmla="*/ 66083 w 188827"/>
                <a:gd name="connsiteY21" fmla="*/ 18774 h 215900"/>
                <a:gd name="connsiteX22" fmla="*/ 122744 w 188827"/>
                <a:gd name="connsiteY22" fmla="*/ 18774 h 215900"/>
                <a:gd name="connsiteX23" fmla="*/ 122744 w 188827"/>
                <a:gd name="connsiteY23" fmla="*/ 112643 h 215900"/>
                <a:gd name="connsiteX24" fmla="*/ 132188 w 188827"/>
                <a:gd name="connsiteY24" fmla="*/ 122030 h 215900"/>
                <a:gd name="connsiteX25" fmla="*/ 158252 w 188827"/>
                <a:gd name="connsiteY25" fmla="*/ 122030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8827" h="215900">
                  <a:moveTo>
                    <a:pt x="179406" y="103257"/>
                  </a:moveTo>
                  <a:lnTo>
                    <a:pt x="141632" y="103257"/>
                  </a:lnTo>
                  <a:lnTo>
                    <a:pt x="141632" y="9387"/>
                  </a:lnTo>
                  <a:cubicBezTo>
                    <a:pt x="141632" y="4203"/>
                    <a:pt x="137404" y="0"/>
                    <a:pt x="132188" y="0"/>
                  </a:cubicBezTo>
                  <a:lnTo>
                    <a:pt x="56639" y="0"/>
                  </a:lnTo>
                  <a:cubicBezTo>
                    <a:pt x="51424" y="0"/>
                    <a:pt x="47196" y="4203"/>
                    <a:pt x="47196" y="9387"/>
                  </a:cubicBezTo>
                  <a:lnTo>
                    <a:pt x="47196" y="103257"/>
                  </a:lnTo>
                  <a:lnTo>
                    <a:pt x="9421" y="103257"/>
                  </a:lnTo>
                  <a:cubicBezTo>
                    <a:pt x="4206" y="103269"/>
                    <a:pt x="-12" y="107481"/>
                    <a:pt x="0" y="112666"/>
                  </a:cubicBezTo>
                  <a:cubicBezTo>
                    <a:pt x="6" y="114981"/>
                    <a:pt x="872" y="117214"/>
                    <a:pt x="2433" y="118933"/>
                  </a:cubicBezTo>
                  <a:lnTo>
                    <a:pt x="87425" y="212802"/>
                  </a:lnTo>
                  <a:cubicBezTo>
                    <a:pt x="89211" y="214769"/>
                    <a:pt x="91749" y="215894"/>
                    <a:pt x="94414" y="215900"/>
                  </a:cubicBezTo>
                  <a:lnTo>
                    <a:pt x="94414" y="215900"/>
                  </a:lnTo>
                  <a:cubicBezTo>
                    <a:pt x="97078" y="215894"/>
                    <a:pt x="99616" y="214769"/>
                    <a:pt x="101402" y="212802"/>
                  </a:cubicBezTo>
                  <a:lnTo>
                    <a:pt x="186394" y="118933"/>
                  </a:lnTo>
                  <a:cubicBezTo>
                    <a:pt x="189889" y="115084"/>
                    <a:pt x="189583" y="109148"/>
                    <a:pt x="185711" y="105675"/>
                  </a:cubicBezTo>
                  <a:cubicBezTo>
                    <a:pt x="183981" y="104123"/>
                    <a:pt x="181736" y="103262"/>
                    <a:pt x="179406" y="103257"/>
                  </a:cubicBezTo>
                  <a:close/>
                  <a:moveTo>
                    <a:pt x="94414" y="192433"/>
                  </a:moveTo>
                  <a:lnTo>
                    <a:pt x="30669" y="122030"/>
                  </a:lnTo>
                  <a:lnTo>
                    <a:pt x="56639" y="122030"/>
                  </a:lnTo>
                  <a:cubicBezTo>
                    <a:pt x="61855" y="122030"/>
                    <a:pt x="66083" y="117828"/>
                    <a:pt x="66083" y="112643"/>
                  </a:cubicBezTo>
                  <a:lnTo>
                    <a:pt x="66083" y="18774"/>
                  </a:lnTo>
                  <a:lnTo>
                    <a:pt x="122744" y="18774"/>
                  </a:lnTo>
                  <a:lnTo>
                    <a:pt x="122744" y="112643"/>
                  </a:lnTo>
                  <a:cubicBezTo>
                    <a:pt x="122744" y="117828"/>
                    <a:pt x="126972" y="122030"/>
                    <a:pt x="132188" y="122030"/>
                  </a:cubicBezTo>
                  <a:lnTo>
                    <a:pt x="158252" y="122030"/>
                  </a:lnTo>
                  <a:close/>
                </a:path>
              </a:pathLst>
            </a:custGeom>
            <a:grpFill/>
            <a:ln w="9281" cap="flat">
              <a:noFill/>
              <a:prstDash val="solid"/>
              <a:miter/>
            </a:ln>
          </p:spPr>
          <p:txBody>
            <a:bodyPr rtlCol="0" anchor="ctr"/>
            <a:lstStyle/>
            <a:p>
              <a:endParaRPr lang="en-US"/>
            </a:p>
          </p:txBody>
        </p:sp>
        <p:sp>
          <p:nvSpPr>
            <p:cNvPr id="657" name="Freeform 656">
              <a:extLst>
                <a:ext uri="{FF2B5EF4-FFF2-40B4-BE49-F238E27FC236}">
                  <a16:creationId xmlns:a16="http://schemas.microsoft.com/office/drawing/2014/main" id="{BAE11FED-3A64-154B-9C92-F3ADE4099B81}"/>
                </a:ext>
              </a:extLst>
            </p:cNvPr>
            <p:cNvSpPr/>
            <p:nvPr/>
          </p:nvSpPr>
          <p:spPr>
            <a:xfrm>
              <a:off x="4425624" y="3306969"/>
              <a:ext cx="56661" cy="93869"/>
            </a:xfrm>
            <a:custGeom>
              <a:avLst/>
              <a:gdLst>
                <a:gd name="connsiteX0" fmla="*/ 56662 w 56661"/>
                <a:gd name="connsiteY0" fmla="*/ 93870 h 93869"/>
                <a:gd name="connsiteX1" fmla="*/ 56662 w 56661"/>
                <a:gd name="connsiteY1" fmla="*/ 9387 h 93869"/>
                <a:gd name="connsiteX2" fmla="*/ 47218 w 56661"/>
                <a:gd name="connsiteY2" fmla="*/ 0 h 93869"/>
                <a:gd name="connsiteX3" fmla="*/ 9444 w 56661"/>
                <a:gd name="connsiteY3" fmla="*/ 0 h 93869"/>
                <a:gd name="connsiteX4" fmla="*/ 0 w 56661"/>
                <a:gd name="connsiteY4" fmla="*/ 9387 h 93869"/>
                <a:gd name="connsiteX5" fmla="*/ 0 w 56661"/>
                <a:gd name="connsiteY5" fmla="*/ 93870 h 93869"/>
                <a:gd name="connsiteX6" fmla="*/ 18887 w 56661"/>
                <a:gd name="connsiteY6" fmla="*/ 93870 h 93869"/>
                <a:gd name="connsiteX7" fmla="*/ 18887 w 56661"/>
                <a:gd name="connsiteY7" fmla="*/ 18774 h 93869"/>
                <a:gd name="connsiteX8" fmla="*/ 37774 w 56661"/>
                <a:gd name="connsiteY8" fmla="*/ 18774 h 93869"/>
                <a:gd name="connsiteX9" fmla="*/ 37774 w 56661"/>
                <a:gd name="connsiteY9" fmla="*/ 93870 h 9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61" h="93869">
                  <a:moveTo>
                    <a:pt x="56662" y="93870"/>
                  </a:moveTo>
                  <a:lnTo>
                    <a:pt x="56662" y="9387"/>
                  </a:lnTo>
                  <a:cubicBezTo>
                    <a:pt x="56662" y="4203"/>
                    <a:pt x="52434" y="0"/>
                    <a:pt x="47218" y="0"/>
                  </a:cubicBezTo>
                  <a:lnTo>
                    <a:pt x="9444" y="0"/>
                  </a:lnTo>
                  <a:cubicBezTo>
                    <a:pt x="4228" y="0"/>
                    <a:pt x="0" y="4203"/>
                    <a:pt x="0" y="9387"/>
                  </a:cubicBezTo>
                  <a:lnTo>
                    <a:pt x="0" y="93870"/>
                  </a:lnTo>
                  <a:lnTo>
                    <a:pt x="18887" y="93870"/>
                  </a:lnTo>
                  <a:lnTo>
                    <a:pt x="18887" y="18774"/>
                  </a:lnTo>
                  <a:lnTo>
                    <a:pt x="37774" y="18774"/>
                  </a:lnTo>
                  <a:lnTo>
                    <a:pt x="37774" y="93870"/>
                  </a:lnTo>
                  <a:close/>
                </a:path>
              </a:pathLst>
            </a:custGeom>
            <a:grpFill/>
            <a:ln w="9281" cap="flat">
              <a:noFill/>
              <a:prstDash val="solid"/>
              <a:miter/>
            </a:ln>
          </p:spPr>
          <p:txBody>
            <a:bodyPr rtlCol="0" anchor="ctr"/>
            <a:lstStyle/>
            <a:p>
              <a:endParaRPr lang="en-US"/>
            </a:p>
          </p:txBody>
        </p:sp>
        <p:sp>
          <p:nvSpPr>
            <p:cNvPr id="658" name="Freeform 657">
              <a:extLst>
                <a:ext uri="{FF2B5EF4-FFF2-40B4-BE49-F238E27FC236}">
                  <a16:creationId xmlns:a16="http://schemas.microsoft.com/office/drawing/2014/main" id="{0A99FEC1-CDAF-D14E-B274-A88C2F849A0B}"/>
                </a:ext>
              </a:extLst>
            </p:cNvPr>
            <p:cNvSpPr/>
            <p:nvPr/>
          </p:nvSpPr>
          <p:spPr>
            <a:xfrm>
              <a:off x="4491729" y="3269421"/>
              <a:ext cx="56661" cy="131417"/>
            </a:xfrm>
            <a:custGeom>
              <a:avLst/>
              <a:gdLst>
                <a:gd name="connsiteX0" fmla="*/ 56662 w 56661"/>
                <a:gd name="connsiteY0" fmla="*/ 9387 h 131417"/>
                <a:gd name="connsiteX1" fmla="*/ 47218 w 56661"/>
                <a:gd name="connsiteY1" fmla="*/ 0 h 131417"/>
                <a:gd name="connsiteX2" fmla="*/ 9444 w 56661"/>
                <a:gd name="connsiteY2" fmla="*/ 0 h 131417"/>
                <a:gd name="connsiteX3" fmla="*/ 0 w 56661"/>
                <a:gd name="connsiteY3" fmla="*/ 9387 h 131417"/>
                <a:gd name="connsiteX4" fmla="*/ 0 w 56661"/>
                <a:gd name="connsiteY4" fmla="*/ 131417 h 131417"/>
                <a:gd name="connsiteX5" fmla="*/ 18887 w 56661"/>
                <a:gd name="connsiteY5" fmla="*/ 131417 h 131417"/>
                <a:gd name="connsiteX6" fmla="*/ 18887 w 56661"/>
                <a:gd name="connsiteY6" fmla="*/ 18774 h 131417"/>
                <a:gd name="connsiteX7" fmla="*/ 37774 w 56661"/>
                <a:gd name="connsiteY7" fmla="*/ 18774 h 131417"/>
                <a:gd name="connsiteX8" fmla="*/ 37774 w 56661"/>
                <a:gd name="connsiteY8" fmla="*/ 131417 h 131417"/>
                <a:gd name="connsiteX9" fmla="*/ 56662 w 56661"/>
                <a:gd name="connsiteY9" fmla="*/ 131417 h 131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61" h="131417">
                  <a:moveTo>
                    <a:pt x="56662" y="9387"/>
                  </a:moveTo>
                  <a:cubicBezTo>
                    <a:pt x="56662" y="4203"/>
                    <a:pt x="52433" y="0"/>
                    <a:pt x="47218" y="0"/>
                  </a:cubicBezTo>
                  <a:lnTo>
                    <a:pt x="9444" y="0"/>
                  </a:lnTo>
                  <a:cubicBezTo>
                    <a:pt x="4228" y="0"/>
                    <a:pt x="0" y="4203"/>
                    <a:pt x="0" y="9387"/>
                  </a:cubicBezTo>
                  <a:lnTo>
                    <a:pt x="0" y="131417"/>
                  </a:lnTo>
                  <a:lnTo>
                    <a:pt x="18887" y="131417"/>
                  </a:lnTo>
                  <a:lnTo>
                    <a:pt x="18887" y="18774"/>
                  </a:lnTo>
                  <a:lnTo>
                    <a:pt x="37774" y="18774"/>
                  </a:lnTo>
                  <a:lnTo>
                    <a:pt x="37774" y="131417"/>
                  </a:lnTo>
                  <a:lnTo>
                    <a:pt x="56662" y="131417"/>
                  </a:lnTo>
                  <a:close/>
                </a:path>
              </a:pathLst>
            </a:custGeom>
            <a:grpFill/>
            <a:ln w="9281" cap="flat">
              <a:noFill/>
              <a:prstDash val="solid"/>
              <a:miter/>
            </a:ln>
          </p:spPr>
          <p:txBody>
            <a:bodyPr rtlCol="0" anchor="ctr"/>
            <a:lstStyle/>
            <a:p>
              <a:endParaRPr lang="en-US"/>
            </a:p>
          </p:txBody>
        </p:sp>
        <p:sp>
          <p:nvSpPr>
            <p:cNvPr id="659" name="Freeform 658">
              <a:extLst>
                <a:ext uri="{FF2B5EF4-FFF2-40B4-BE49-F238E27FC236}">
                  <a16:creationId xmlns:a16="http://schemas.microsoft.com/office/drawing/2014/main" id="{78E67CA1-8133-0449-A99B-F469AC99BA36}"/>
                </a:ext>
              </a:extLst>
            </p:cNvPr>
            <p:cNvSpPr/>
            <p:nvPr/>
          </p:nvSpPr>
          <p:spPr>
            <a:xfrm>
              <a:off x="4557834" y="3335130"/>
              <a:ext cx="56661" cy="65708"/>
            </a:xfrm>
            <a:custGeom>
              <a:avLst/>
              <a:gdLst>
                <a:gd name="connsiteX0" fmla="*/ 56662 w 56661"/>
                <a:gd name="connsiteY0" fmla="*/ 65709 h 65708"/>
                <a:gd name="connsiteX1" fmla="*/ 56662 w 56661"/>
                <a:gd name="connsiteY1" fmla="*/ 9387 h 65708"/>
                <a:gd name="connsiteX2" fmla="*/ 47218 w 56661"/>
                <a:gd name="connsiteY2" fmla="*/ 0 h 65708"/>
                <a:gd name="connsiteX3" fmla="*/ 9444 w 56661"/>
                <a:gd name="connsiteY3" fmla="*/ 0 h 65708"/>
                <a:gd name="connsiteX4" fmla="*/ 0 w 56661"/>
                <a:gd name="connsiteY4" fmla="*/ 9387 h 65708"/>
                <a:gd name="connsiteX5" fmla="*/ 0 w 56661"/>
                <a:gd name="connsiteY5" fmla="*/ 65709 h 65708"/>
                <a:gd name="connsiteX6" fmla="*/ 18887 w 56661"/>
                <a:gd name="connsiteY6" fmla="*/ 65709 h 65708"/>
                <a:gd name="connsiteX7" fmla="*/ 18887 w 56661"/>
                <a:gd name="connsiteY7" fmla="*/ 18774 h 65708"/>
                <a:gd name="connsiteX8" fmla="*/ 37774 w 56661"/>
                <a:gd name="connsiteY8" fmla="*/ 18774 h 65708"/>
                <a:gd name="connsiteX9" fmla="*/ 37774 w 56661"/>
                <a:gd name="connsiteY9" fmla="*/ 65709 h 6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61" h="65708">
                  <a:moveTo>
                    <a:pt x="56662" y="65709"/>
                  </a:moveTo>
                  <a:lnTo>
                    <a:pt x="56662" y="9387"/>
                  </a:lnTo>
                  <a:cubicBezTo>
                    <a:pt x="56662" y="4203"/>
                    <a:pt x="52433" y="0"/>
                    <a:pt x="47218" y="0"/>
                  </a:cubicBezTo>
                  <a:lnTo>
                    <a:pt x="9444" y="0"/>
                  </a:lnTo>
                  <a:cubicBezTo>
                    <a:pt x="4228" y="0"/>
                    <a:pt x="0" y="4203"/>
                    <a:pt x="0" y="9387"/>
                  </a:cubicBezTo>
                  <a:lnTo>
                    <a:pt x="0" y="65709"/>
                  </a:lnTo>
                  <a:lnTo>
                    <a:pt x="18887" y="65709"/>
                  </a:lnTo>
                  <a:lnTo>
                    <a:pt x="18887" y="18774"/>
                  </a:lnTo>
                  <a:lnTo>
                    <a:pt x="37774" y="18774"/>
                  </a:lnTo>
                  <a:lnTo>
                    <a:pt x="37774" y="65709"/>
                  </a:lnTo>
                  <a:close/>
                </a:path>
              </a:pathLst>
            </a:custGeom>
            <a:grpFill/>
            <a:ln w="9281" cap="flat">
              <a:noFill/>
              <a:prstDash val="solid"/>
              <a:miter/>
            </a:ln>
          </p:spPr>
          <p:txBody>
            <a:bodyPr rtlCol="0" anchor="ctr"/>
            <a:lstStyle/>
            <a:p>
              <a:endParaRPr lang="en-US"/>
            </a:p>
          </p:txBody>
        </p:sp>
        <p:sp>
          <p:nvSpPr>
            <p:cNvPr id="660" name="Freeform 659">
              <a:extLst>
                <a:ext uri="{FF2B5EF4-FFF2-40B4-BE49-F238E27FC236}">
                  <a16:creationId xmlns:a16="http://schemas.microsoft.com/office/drawing/2014/main" id="{9E268DAF-9619-7745-9042-93315E3CDFE0}"/>
                </a:ext>
              </a:extLst>
            </p:cNvPr>
            <p:cNvSpPr/>
            <p:nvPr/>
          </p:nvSpPr>
          <p:spPr>
            <a:xfrm>
              <a:off x="4425624" y="3429000"/>
              <a:ext cx="122766" cy="18773"/>
            </a:xfrm>
            <a:custGeom>
              <a:avLst/>
              <a:gdLst>
                <a:gd name="connsiteX0" fmla="*/ 0 w 122766"/>
                <a:gd name="connsiteY0" fmla="*/ 0 h 18773"/>
                <a:gd name="connsiteX1" fmla="*/ 122767 w 122766"/>
                <a:gd name="connsiteY1" fmla="*/ 0 h 18773"/>
                <a:gd name="connsiteX2" fmla="*/ 122767 w 122766"/>
                <a:gd name="connsiteY2" fmla="*/ 18774 h 18773"/>
                <a:gd name="connsiteX3" fmla="*/ 0 w 122766"/>
                <a:gd name="connsiteY3" fmla="*/ 18774 h 18773"/>
              </a:gdLst>
              <a:ahLst/>
              <a:cxnLst>
                <a:cxn ang="0">
                  <a:pos x="connsiteX0" y="connsiteY0"/>
                </a:cxn>
                <a:cxn ang="0">
                  <a:pos x="connsiteX1" y="connsiteY1"/>
                </a:cxn>
                <a:cxn ang="0">
                  <a:pos x="connsiteX2" y="connsiteY2"/>
                </a:cxn>
                <a:cxn ang="0">
                  <a:pos x="connsiteX3" y="connsiteY3"/>
                </a:cxn>
              </a:cxnLst>
              <a:rect l="l" t="t" r="r" b="b"/>
              <a:pathLst>
                <a:path w="122766" h="18773">
                  <a:moveTo>
                    <a:pt x="0" y="0"/>
                  </a:moveTo>
                  <a:lnTo>
                    <a:pt x="122767" y="0"/>
                  </a:lnTo>
                  <a:lnTo>
                    <a:pt x="122767" y="18774"/>
                  </a:lnTo>
                  <a:lnTo>
                    <a:pt x="0" y="18774"/>
                  </a:lnTo>
                  <a:close/>
                </a:path>
              </a:pathLst>
            </a:custGeom>
            <a:grpFill/>
            <a:ln w="9281" cap="flat">
              <a:noFill/>
              <a:prstDash val="solid"/>
              <a:miter/>
            </a:ln>
          </p:spPr>
          <p:txBody>
            <a:bodyPr rtlCol="0" anchor="ctr"/>
            <a:lstStyle/>
            <a:p>
              <a:endParaRPr lang="en-US"/>
            </a:p>
          </p:txBody>
        </p:sp>
        <p:sp>
          <p:nvSpPr>
            <p:cNvPr id="661" name="Freeform 660">
              <a:extLst>
                <a:ext uri="{FF2B5EF4-FFF2-40B4-BE49-F238E27FC236}">
                  <a16:creationId xmlns:a16="http://schemas.microsoft.com/office/drawing/2014/main" id="{2E37CB4C-FAC5-6B42-9E83-F7AE4CDFA4CF}"/>
                </a:ext>
              </a:extLst>
            </p:cNvPr>
            <p:cNvSpPr/>
            <p:nvPr/>
          </p:nvSpPr>
          <p:spPr>
            <a:xfrm>
              <a:off x="4425624" y="3466547"/>
              <a:ext cx="122766" cy="18773"/>
            </a:xfrm>
            <a:custGeom>
              <a:avLst/>
              <a:gdLst>
                <a:gd name="connsiteX0" fmla="*/ 0 w 122766"/>
                <a:gd name="connsiteY0" fmla="*/ 0 h 18773"/>
                <a:gd name="connsiteX1" fmla="*/ 122767 w 122766"/>
                <a:gd name="connsiteY1" fmla="*/ 0 h 18773"/>
                <a:gd name="connsiteX2" fmla="*/ 122767 w 122766"/>
                <a:gd name="connsiteY2" fmla="*/ 18774 h 18773"/>
                <a:gd name="connsiteX3" fmla="*/ 0 w 122766"/>
                <a:gd name="connsiteY3" fmla="*/ 18774 h 18773"/>
              </a:gdLst>
              <a:ahLst/>
              <a:cxnLst>
                <a:cxn ang="0">
                  <a:pos x="connsiteX0" y="connsiteY0"/>
                </a:cxn>
                <a:cxn ang="0">
                  <a:pos x="connsiteX1" y="connsiteY1"/>
                </a:cxn>
                <a:cxn ang="0">
                  <a:pos x="connsiteX2" y="connsiteY2"/>
                </a:cxn>
                <a:cxn ang="0">
                  <a:pos x="connsiteX3" y="connsiteY3"/>
                </a:cxn>
              </a:cxnLst>
              <a:rect l="l" t="t" r="r" b="b"/>
              <a:pathLst>
                <a:path w="122766" h="18773">
                  <a:moveTo>
                    <a:pt x="0" y="0"/>
                  </a:moveTo>
                  <a:lnTo>
                    <a:pt x="122767" y="0"/>
                  </a:lnTo>
                  <a:lnTo>
                    <a:pt x="122767" y="18774"/>
                  </a:lnTo>
                  <a:lnTo>
                    <a:pt x="0" y="18774"/>
                  </a:lnTo>
                  <a:close/>
                </a:path>
              </a:pathLst>
            </a:custGeom>
            <a:grpFill/>
            <a:ln w="9281" cap="flat">
              <a:noFill/>
              <a:prstDash val="solid"/>
              <a:miter/>
            </a:ln>
          </p:spPr>
          <p:txBody>
            <a:bodyPr rtlCol="0" anchor="ctr"/>
            <a:lstStyle/>
            <a:p>
              <a:endParaRPr lang="en-US"/>
            </a:p>
          </p:txBody>
        </p:sp>
        <p:sp>
          <p:nvSpPr>
            <p:cNvPr id="662" name="Freeform 661">
              <a:extLst>
                <a:ext uri="{FF2B5EF4-FFF2-40B4-BE49-F238E27FC236}">
                  <a16:creationId xmlns:a16="http://schemas.microsoft.com/office/drawing/2014/main" id="{B4238170-6428-534D-961B-39FEF5264DD8}"/>
                </a:ext>
              </a:extLst>
            </p:cNvPr>
            <p:cNvSpPr/>
            <p:nvPr/>
          </p:nvSpPr>
          <p:spPr>
            <a:xfrm>
              <a:off x="4425624" y="3504095"/>
              <a:ext cx="122766" cy="18773"/>
            </a:xfrm>
            <a:custGeom>
              <a:avLst/>
              <a:gdLst>
                <a:gd name="connsiteX0" fmla="*/ 0 w 122766"/>
                <a:gd name="connsiteY0" fmla="*/ 0 h 18773"/>
                <a:gd name="connsiteX1" fmla="*/ 122767 w 122766"/>
                <a:gd name="connsiteY1" fmla="*/ 0 h 18773"/>
                <a:gd name="connsiteX2" fmla="*/ 122767 w 122766"/>
                <a:gd name="connsiteY2" fmla="*/ 18774 h 18773"/>
                <a:gd name="connsiteX3" fmla="*/ 0 w 122766"/>
                <a:gd name="connsiteY3" fmla="*/ 18774 h 18773"/>
              </a:gdLst>
              <a:ahLst/>
              <a:cxnLst>
                <a:cxn ang="0">
                  <a:pos x="connsiteX0" y="connsiteY0"/>
                </a:cxn>
                <a:cxn ang="0">
                  <a:pos x="connsiteX1" y="connsiteY1"/>
                </a:cxn>
                <a:cxn ang="0">
                  <a:pos x="connsiteX2" y="connsiteY2"/>
                </a:cxn>
                <a:cxn ang="0">
                  <a:pos x="connsiteX3" y="connsiteY3"/>
                </a:cxn>
              </a:cxnLst>
              <a:rect l="l" t="t" r="r" b="b"/>
              <a:pathLst>
                <a:path w="122766" h="18773">
                  <a:moveTo>
                    <a:pt x="0" y="0"/>
                  </a:moveTo>
                  <a:lnTo>
                    <a:pt x="122767" y="0"/>
                  </a:lnTo>
                  <a:lnTo>
                    <a:pt x="122767" y="18774"/>
                  </a:lnTo>
                  <a:lnTo>
                    <a:pt x="0" y="18774"/>
                  </a:lnTo>
                  <a:close/>
                </a:path>
              </a:pathLst>
            </a:custGeom>
            <a:grpFill/>
            <a:ln w="9281" cap="flat">
              <a:noFill/>
              <a:prstDash val="solid"/>
              <a:miter/>
            </a:ln>
          </p:spPr>
          <p:txBody>
            <a:bodyPr rtlCol="0" anchor="ctr"/>
            <a:lstStyle/>
            <a:p>
              <a:endParaRPr lang="en-US"/>
            </a:p>
          </p:txBody>
        </p:sp>
      </p:grpSp>
      <p:grpSp>
        <p:nvGrpSpPr>
          <p:cNvPr id="663" name="Graphic 967">
            <a:extLst>
              <a:ext uri="{FF2B5EF4-FFF2-40B4-BE49-F238E27FC236}">
                <a16:creationId xmlns:a16="http://schemas.microsoft.com/office/drawing/2014/main" id="{AF44FB21-151F-8F46-B36C-511539E9C0C7}"/>
              </a:ext>
            </a:extLst>
          </p:cNvPr>
          <p:cNvGrpSpPr/>
          <p:nvPr userDrawn="1"/>
        </p:nvGrpSpPr>
        <p:grpSpPr>
          <a:xfrm>
            <a:off x="4006371" y="4136545"/>
            <a:ext cx="251538" cy="286251"/>
            <a:chOff x="4552144" y="2281278"/>
            <a:chExt cx="368277" cy="419100"/>
          </a:xfrm>
          <a:solidFill>
            <a:schemeClr val="accent1"/>
          </a:solidFill>
        </p:grpSpPr>
        <p:sp>
          <p:nvSpPr>
            <p:cNvPr id="664" name="Freeform 663">
              <a:extLst>
                <a:ext uri="{FF2B5EF4-FFF2-40B4-BE49-F238E27FC236}">
                  <a16:creationId xmlns:a16="http://schemas.microsoft.com/office/drawing/2014/main" id="{FFE7B4B4-5D6C-774C-A582-B1F907888FF7}"/>
                </a:ext>
              </a:extLst>
            </p:cNvPr>
            <p:cNvSpPr/>
            <p:nvPr/>
          </p:nvSpPr>
          <p:spPr>
            <a:xfrm>
              <a:off x="4599339" y="2290591"/>
              <a:ext cx="321082" cy="409786"/>
            </a:xfrm>
            <a:custGeom>
              <a:avLst/>
              <a:gdLst>
                <a:gd name="connsiteX0" fmla="*/ 321082 w 321082"/>
                <a:gd name="connsiteY0" fmla="*/ 381847 h 409786"/>
                <a:gd name="connsiteX1" fmla="*/ 321082 w 321082"/>
                <a:gd name="connsiteY1" fmla="*/ 80002 h 409786"/>
                <a:gd name="connsiteX2" fmla="*/ 239962 w 321082"/>
                <a:gd name="connsiteY2" fmla="*/ 0 h 409786"/>
                <a:gd name="connsiteX3" fmla="*/ 84992 w 321082"/>
                <a:gd name="connsiteY3" fmla="*/ 0 h 409786"/>
                <a:gd name="connsiteX4" fmla="*/ 84992 w 321082"/>
                <a:gd name="connsiteY4" fmla="*/ 18627 h 409786"/>
                <a:gd name="connsiteX5" fmla="*/ 232218 w 321082"/>
                <a:gd name="connsiteY5" fmla="*/ 18627 h 409786"/>
                <a:gd name="connsiteX6" fmla="*/ 302195 w 321082"/>
                <a:gd name="connsiteY6" fmla="*/ 87638 h 409786"/>
                <a:gd name="connsiteX7" fmla="*/ 302195 w 321082"/>
                <a:gd name="connsiteY7" fmla="*/ 381847 h 409786"/>
                <a:gd name="connsiteX8" fmla="*/ 292751 w 321082"/>
                <a:gd name="connsiteY8" fmla="*/ 391160 h 409786"/>
                <a:gd name="connsiteX9" fmla="*/ 28331 w 321082"/>
                <a:gd name="connsiteY9" fmla="*/ 391160 h 409786"/>
                <a:gd name="connsiteX10" fmla="*/ 18887 w 321082"/>
                <a:gd name="connsiteY10" fmla="*/ 381847 h 409786"/>
                <a:gd name="connsiteX11" fmla="*/ 18887 w 321082"/>
                <a:gd name="connsiteY11" fmla="*/ 223520 h 409786"/>
                <a:gd name="connsiteX12" fmla="*/ 0 w 321082"/>
                <a:gd name="connsiteY12" fmla="*/ 223520 h 409786"/>
                <a:gd name="connsiteX13" fmla="*/ 0 w 321082"/>
                <a:gd name="connsiteY13" fmla="*/ 381847 h 409786"/>
                <a:gd name="connsiteX14" fmla="*/ 28331 w 321082"/>
                <a:gd name="connsiteY14" fmla="*/ 409787 h 409786"/>
                <a:gd name="connsiteX15" fmla="*/ 292751 w 321082"/>
                <a:gd name="connsiteY15" fmla="*/ 409787 h 409786"/>
                <a:gd name="connsiteX16" fmla="*/ 321082 w 321082"/>
                <a:gd name="connsiteY16" fmla="*/ 381847 h 40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1082" h="409786">
                  <a:moveTo>
                    <a:pt x="321082" y="381847"/>
                  </a:moveTo>
                  <a:lnTo>
                    <a:pt x="321082" y="80002"/>
                  </a:lnTo>
                  <a:lnTo>
                    <a:pt x="239962" y="0"/>
                  </a:lnTo>
                  <a:lnTo>
                    <a:pt x="84992" y="0"/>
                  </a:lnTo>
                  <a:lnTo>
                    <a:pt x="84992" y="18627"/>
                  </a:lnTo>
                  <a:lnTo>
                    <a:pt x="232218" y="18627"/>
                  </a:lnTo>
                  <a:lnTo>
                    <a:pt x="302195" y="87638"/>
                  </a:lnTo>
                  <a:lnTo>
                    <a:pt x="302195" y="381847"/>
                  </a:lnTo>
                  <a:cubicBezTo>
                    <a:pt x="302195" y="386990"/>
                    <a:pt x="297967" y="391160"/>
                    <a:pt x="292751" y="391160"/>
                  </a:cubicBezTo>
                  <a:lnTo>
                    <a:pt x="28331" y="391160"/>
                  </a:lnTo>
                  <a:cubicBezTo>
                    <a:pt x="23115" y="391160"/>
                    <a:pt x="18887" y="386990"/>
                    <a:pt x="18887" y="381847"/>
                  </a:cubicBezTo>
                  <a:lnTo>
                    <a:pt x="18887" y="223520"/>
                  </a:lnTo>
                  <a:lnTo>
                    <a:pt x="0" y="223520"/>
                  </a:lnTo>
                  <a:lnTo>
                    <a:pt x="0" y="381847"/>
                  </a:lnTo>
                  <a:cubicBezTo>
                    <a:pt x="0" y="397278"/>
                    <a:pt x="12684" y="409787"/>
                    <a:pt x="28331" y="409787"/>
                  </a:cubicBezTo>
                  <a:lnTo>
                    <a:pt x="292751" y="409787"/>
                  </a:lnTo>
                  <a:cubicBezTo>
                    <a:pt x="308398" y="409787"/>
                    <a:pt x="321082" y="397278"/>
                    <a:pt x="321082" y="381847"/>
                  </a:cubicBezTo>
                  <a:close/>
                </a:path>
              </a:pathLst>
            </a:custGeom>
            <a:grpFill/>
            <a:ln w="9281" cap="flat">
              <a:noFill/>
              <a:prstDash val="solid"/>
              <a:miter/>
            </a:ln>
          </p:spPr>
          <p:txBody>
            <a:bodyPr rtlCol="0" anchor="ctr"/>
            <a:lstStyle/>
            <a:p>
              <a:endParaRPr lang="en-US"/>
            </a:p>
          </p:txBody>
        </p:sp>
        <p:sp>
          <p:nvSpPr>
            <p:cNvPr id="665" name="Freeform 664">
              <a:extLst>
                <a:ext uri="{FF2B5EF4-FFF2-40B4-BE49-F238E27FC236}">
                  <a16:creationId xmlns:a16="http://schemas.microsoft.com/office/drawing/2014/main" id="{15557BFC-1963-6942-8C1B-A2E4C2AA049A}"/>
                </a:ext>
              </a:extLst>
            </p:cNvPr>
            <p:cNvSpPr/>
            <p:nvPr/>
          </p:nvSpPr>
          <p:spPr>
            <a:xfrm>
              <a:off x="4816542" y="2327844"/>
              <a:ext cx="66105" cy="65193"/>
            </a:xfrm>
            <a:custGeom>
              <a:avLst/>
              <a:gdLst>
                <a:gd name="connsiteX0" fmla="*/ 0 w 66105"/>
                <a:gd name="connsiteY0" fmla="*/ 0 h 65193"/>
                <a:gd name="connsiteX1" fmla="*/ 0 w 66105"/>
                <a:gd name="connsiteY1" fmla="*/ 65193 h 65193"/>
                <a:gd name="connsiteX2" fmla="*/ 66105 w 66105"/>
                <a:gd name="connsiteY2" fmla="*/ 65193 h 65193"/>
                <a:gd name="connsiteX3" fmla="*/ 66105 w 66105"/>
                <a:gd name="connsiteY3" fmla="*/ 46567 h 65193"/>
                <a:gd name="connsiteX4" fmla="*/ 18887 w 66105"/>
                <a:gd name="connsiteY4" fmla="*/ 46567 h 65193"/>
                <a:gd name="connsiteX5" fmla="*/ 18887 w 66105"/>
                <a:gd name="connsiteY5" fmla="*/ 0 h 65193"/>
                <a:gd name="connsiteX6" fmla="*/ 0 w 66105"/>
                <a:gd name="connsiteY6" fmla="*/ 0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05" h="65193">
                  <a:moveTo>
                    <a:pt x="0" y="0"/>
                  </a:moveTo>
                  <a:lnTo>
                    <a:pt x="0" y="65193"/>
                  </a:lnTo>
                  <a:lnTo>
                    <a:pt x="66105" y="65193"/>
                  </a:lnTo>
                  <a:lnTo>
                    <a:pt x="66105" y="46567"/>
                  </a:lnTo>
                  <a:lnTo>
                    <a:pt x="18887" y="46567"/>
                  </a:lnTo>
                  <a:lnTo>
                    <a:pt x="18887" y="0"/>
                  </a:lnTo>
                  <a:lnTo>
                    <a:pt x="0" y="0"/>
                  </a:lnTo>
                  <a:close/>
                </a:path>
              </a:pathLst>
            </a:custGeom>
            <a:grpFill/>
            <a:ln w="9281" cap="flat">
              <a:noFill/>
              <a:prstDash val="solid"/>
              <a:miter/>
            </a:ln>
          </p:spPr>
          <p:txBody>
            <a:bodyPr rtlCol="0" anchor="ctr"/>
            <a:lstStyle/>
            <a:p>
              <a:endParaRPr lang="en-US"/>
            </a:p>
          </p:txBody>
        </p:sp>
        <p:sp>
          <p:nvSpPr>
            <p:cNvPr id="666" name="Freeform 665">
              <a:extLst>
                <a:ext uri="{FF2B5EF4-FFF2-40B4-BE49-F238E27FC236}">
                  <a16:creationId xmlns:a16="http://schemas.microsoft.com/office/drawing/2014/main" id="{D705AED5-D94A-6447-A591-AB8968FD57B4}"/>
                </a:ext>
              </a:extLst>
            </p:cNvPr>
            <p:cNvSpPr/>
            <p:nvPr/>
          </p:nvSpPr>
          <p:spPr>
            <a:xfrm>
              <a:off x="4656001" y="2551364"/>
              <a:ext cx="56661" cy="111760"/>
            </a:xfrm>
            <a:custGeom>
              <a:avLst/>
              <a:gdLst>
                <a:gd name="connsiteX0" fmla="*/ 56662 w 56661"/>
                <a:gd name="connsiteY0" fmla="*/ 111760 h 111760"/>
                <a:gd name="connsiteX1" fmla="*/ 56662 w 56661"/>
                <a:gd name="connsiteY1" fmla="*/ 9313 h 111760"/>
                <a:gd name="connsiteX2" fmla="*/ 47218 w 56661"/>
                <a:gd name="connsiteY2" fmla="*/ 0 h 111760"/>
                <a:gd name="connsiteX3" fmla="*/ 9444 w 56661"/>
                <a:gd name="connsiteY3" fmla="*/ 0 h 111760"/>
                <a:gd name="connsiteX4" fmla="*/ 0 w 56661"/>
                <a:gd name="connsiteY4" fmla="*/ 9313 h 111760"/>
                <a:gd name="connsiteX5" fmla="*/ 0 w 56661"/>
                <a:gd name="connsiteY5" fmla="*/ 111760 h 111760"/>
                <a:gd name="connsiteX6" fmla="*/ 18887 w 56661"/>
                <a:gd name="connsiteY6" fmla="*/ 111760 h 111760"/>
                <a:gd name="connsiteX7" fmla="*/ 18887 w 56661"/>
                <a:gd name="connsiteY7" fmla="*/ 18627 h 111760"/>
                <a:gd name="connsiteX8" fmla="*/ 37774 w 56661"/>
                <a:gd name="connsiteY8" fmla="*/ 18627 h 111760"/>
                <a:gd name="connsiteX9" fmla="*/ 37774 w 56661"/>
                <a:gd name="connsiteY9" fmla="*/ 111760 h 11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61" h="111760">
                  <a:moveTo>
                    <a:pt x="56662" y="111760"/>
                  </a:moveTo>
                  <a:lnTo>
                    <a:pt x="56662" y="9313"/>
                  </a:lnTo>
                  <a:cubicBezTo>
                    <a:pt x="56662" y="4170"/>
                    <a:pt x="52433" y="0"/>
                    <a:pt x="47218" y="0"/>
                  </a:cubicBezTo>
                  <a:lnTo>
                    <a:pt x="9444" y="0"/>
                  </a:lnTo>
                  <a:cubicBezTo>
                    <a:pt x="4228" y="0"/>
                    <a:pt x="0" y="4170"/>
                    <a:pt x="0" y="9313"/>
                  </a:cubicBezTo>
                  <a:lnTo>
                    <a:pt x="0" y="111760"/>
                  </a:lnTo>
                  <a:lnTo>
                    <a:pt x="18887" y="111760"/>
                  </a:lnTo>
                  <a:lnTo>
                    <a:pt x="18887" y="18627"/>
                  </a:lnTo>
                  <a:lnTo>
                    <a:pt x="37774" y="18627"/>
                  </a:lnTo>
                  <a:lnTo>
                    <a:pt x="37774" y="111760"/>
                  </a:lnTo>
                  <a:close/>
                </a:path>
              </a:pathLst>
            </a:custGeom>
            <a:grpFill/>
            <a:ln w="9281" cap="flat">
              <a:noFill/>
              <a:prstDash val="solid"/>
              <a:miter/>
            </a:ln>
          </p:spPr>
          <p:txBody>
            <a:bodyPr rtlCol="0" anchor="ctr"/>
            <a:lstStyle/>
            <a:p>
              <a:endParaRPr lang="en-US"/>
            </a:p>
          </p:txBody>
        </p:sp>
        <p:sp>
          <p:nvSpPr>
            <p:cNvPr id="667" name="Freeform 666">
              <a:extLst>
                <a:ext uri="{FF2B5EF4-FFF2-40B4-BE49-F238E27FC236}">
                  <a16:creationId xmlns:a16="http://schemas.microsoft.com/office/drawing/2014/main" id="{4590206A-D54D-FD4C-9639-1261857DF5D2}"/>
                </a:ext>
              </a:extLst>
            </p:cNvPr>
            <p:cNvSpPr/>
            <p:nvPr/>
          </p:nvSpPr>
          <p:spPr>
            <a:xfrm>
              <a:off x="4731550" y="2607244"/>
              <a:ext cx="56661" cy="55880"/>
            </a:xfrm>
            <a:custGeom>
              <a:avLst/>
              <a:gdLst>
                <a:gd name="connsiteX0" fmla="*/ 0 w 56661"/>
                <a:gd name="connsiteY0" fmla="*/ 9313 h 55880"/>
                <a:gd name="connsiteX1" fmla="*/ 0 w 56661"/>
                <a:gd name="connsiteY1" fmla="*/ 55880 h 55880"/>
                <a:gd name="connsiteX2" fmla="*/ 18887 w 56661"/>
                <a:gd name="connsiteY2" fmla="*/ 55880 h 55880"/>
                <a:gd name="connsiteX3" fmla="*/ 18887 w 56661"/>
                <a:gd name="connsiteY3" fmla="*/ 18627 h 55880"/>
                <a:gd name="connsiteX4" fmla="*/ 37774 w 56661"/>
                <a:gd name="connsiteY4" fmla="*/ 18627 h 55880"/>
                <a:gd name="connsiteX5" fmla="*/ 37774 w 56661"/>
                <a:gd name="connsiteY5" fmla="*/ 55880 h 55880"/>
                <a:gd name="connsiteX6" fmla="*/ 56662 w 56661"/>
                <a:gd name="connsiteY6" fmla="*/ 55880 h 55880"/>
                <a:gd name="connsiteX7" fmla="*/ 56662 w 56661"/>
                <a:gd name="connsiteY7" fmla="*/ 9313 h 55880"/>
                <a:gd name="connsiteX8" fmla="*/ 47218 w 56661"/>
                <a:gd name="connsiteY8" fmla="*/ 0 h 55880"/>
                <a:gd name="connsiteX9" fmla="*/ 9444 w 56661"/>
                <a:gd name="connsiteY9" fmla="*/ 0 h 55880"/>
                <a:gd name="connsiteX10" fmla="*/ 0 w 56661"/>
                <a:gd name="connsiteY10" fmla="*/ 9313 h 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661" h="55880">
                  <a:moveTo>
                    <a:pt x="0" y="9313"/>
                  </a:moveTo>
                  <a:lnTo>
                    <a:pt x="0" y="55880"/>
                  </a:lnTo>
                  <a:lnTo>
                    <a:pt x="18887" y="55880"/>
                  </a:lnTo>
                  <a:lnTo>
                    <a:pt x="18887" y="18627"/>
                  </a:lnTo>
                  <a:lnTo>
                    <a:pt x="37774" y="18627"/>
                  </a:lnTo>
                  <a:lnTo>
                    <a:pt x="37774" y="55880"/>
                  </a:lnTo>
                  <a:lnTo>
                    <a:pt x="56662" y="55880"/>
                  </a:lnTo>
                  <a:lnTo>
                    <a:pt x="56662" y="9313"/>
                  </a:lnTo>
                  <a:cubicBezTo>
                    <a:pt x="56662" y="4170"/>
                    <a:pt x="52433" y="0"/>
                    <a:pt x="47218" y="0"/>
                  </a:cubicBezTo>
                  <a:lnTo>
                    <a:pt x="9444" y="0"/>
                  </a:lnTo>
                  <a:cubicBezTo>
                    <a:pt x="4228" y="0"/>
                    <a:pt x="0" y="4170"/>
                    <a:pt x="0" y="9313"/>
                  </a:cubicBezTo>
                  <a:close/>
                </a:path>
              </a:pathLst>
            </a:custGeom>
            <a:grpFill/>
            <a:ln w="9281" cap="flat">
              <a:noFill/>
              <a:prstDash val="solid"/>
              <a:miter/>
            </a:ln>
          </p:spPr>
          <p:txBody>
            <a:bodyPr rtlCol="0" anchor="ctr"/>
            <a:lstStyle/>
            <a:p>
              <a:endParaRPr lang="en-US"/>
            </a:p>
          </p:txBody>
        </p:sp>
        <p:sp>
          <p:nvSpPr>
            <p:cNvPr id="668" name="Freeform 667">
              <a:extLst>
                <a:ext uri="{FF2B5EF4-FFF2-40B4-BE49-F238E27FC236}">
                  <a16:creationId xmlns:a16="http://schemas.microsoft.com/office/drawing/2014/main" id="{A768047C-6D2E-984B-801F-6998B98A0671}"/>
                </a:ext>
              </a:extLst>
            </p:cNvPr>
            <p:cNvSpPr/>
            <p:nvPr/>
          </p:nvSpPr>
          <p:spPr>
            <a:xfrm>
              <a:off x="4807098" y="2560678"/>
              <a:ext cx="56661" cy="102446"/>
            </a:xfrm>
            <a:custGeom>
              <a:avLst/>
              <a:gdLst>
                <a:gd name="connsiteX0" fmla="*/ 56662 w 56661"/>
                <a:gd name="connsiteY0" fmla="*/ 102447 h 102446"/>
                <a:gd name="connsiteX1" fmla="*/ 56662 w 56661"/>
                <a:gd name="connsiteY1" fmla="*/ 9313 h 102446"/>
                <a:gd name="connsiteX2" fmla="*/ 47218 w 56661"/>
                <a:gd name="connsiteY2" fmla="*/ 0 h 102446"/>
                <a:gd name="connsiteX3" fmla="*/ 9444 w 56661"/>
                <a:gd name="connsiteY3" fmla="*/ 0 h 102446"/>
                <a:gd name="connsiteX4" fmla="*/ 0 w 56661"/>
                <a:gd name="connsiteY4" fmla="*/ 9313 h 102446"/>
                <a:gd name="connsiteX5" fmla="*/ 0 w 56661"/>
                <a:gd name="connsiteY5" fmla="*/ 102447 h 102446"/>
                <a:gd name="connsiteX6" fmla="*/ 18887 w 56661"/>
                <a:gd name="connsiteY6" fmla="*/ 102447 h 102446"/>
                <a:gd name="connsiteX7" fmla="*/ 18887 w 56661"/>
                <a:gd name="connsiteY7" fmla="*/ 18627 h 102446"/>
                <a:gd name="connsiteX8" fmla="*/ 37774 w 56661"/>
                <a:gd name="connsiteY8" fmla="*/ 18627 h 102446"/>
                <a:gd name="connsiteX9" fmla="*/ 37774 w 56661"/>
                <a:gd name="connsiteY9" fmla="*/ 102447 h 10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61" h="102446">
                  <a:moveTo>
                    <a:pt x="56662" y="102447"/>
                  </a:moveTo>
                  <a:lnTo>
                    <a:pt x="56662" y="9313"/>
                  </a:lnTo>
                  <a:cubicBezTo>
                    <a:pt x="56662" y="4170"/>
                    <a:pt x="52433" y="0"/>
                    <a:pt x="47218" y="0"/>
                  </a:cubicBezTo>
                  <a:lnTo>
                    <a:pt x="9444" y="0"/>
                  </a:lnTo>
                  <a:cubicBezTo>
                    <a:pt x="4228" y="0"/>
                    <a:pt x="0" y="4170"/>
                    <a:pt x="0" y="9313"/>
                  </a:cubicBezTo>
                  <a:lnTo>
                    <a:pt x="0" y="102447"/>
                  </a:lnTo>
                  <a:lnTo>
                    <a:pt x="18887" y="102447"/>
                  </a:lnTo>
                  <a:lnTo>
                    <a:pt x="18887" y="18627"/>
                  </a:lnTo>
                  <a:lnTo>
                    <a:pt x="37774" y="18627"/>
                  </a:lnTo>
                  <a:lnTo>
                    <a:pt x="37774" y="102447"/>
                  </a:lnTo>
                  <a:close/>
                </a:path>
              </a:pathLst>
            </a:custGeom>
            <a:grpFill/>
            <a:ln w="9281" cap="flat">
              <a:noFill/>
              <a:prstDash val="solid"/>
              <a:miter/>
            </a:ln>
          </p:spPr>
          <p:txBody>
            <a:bodyPr rtlCol="0" anchor="ctr"/>
            <a:lstStyle/>
            <a:p>
              <a:endParaRPr lang="en-US"/>
            </a:p>
          </p:txBody>
        </p:sp>
        <p:sp>
          <p:nvSpPr>
            <p:cNvPr id="669" name="Freeform 668">
              <a:extLst>
                <a:ext uri="{FF2B5EF4-FFF2-40B4-BE49-F238E27FC236}">
                  <a16:creationId xmlns:a16="http://schemas.microsoft.com/office/drawing/2014/main" id="{1D3C96FC-BECB-C84E-A816-B0BE317E2123}"/>
                </a:ext>
              </a:extLst>
            </p:cNvPr>
            <p:cNvSpPr/>
            <p:nvPr/>
          </p:nvSpPr>
          <p:spPr>
            <a:xfrm>
              <a:off x="4740993" y="2420978"/>
              <a:ext cx="122766" cy="18626"/>
            </a:xfrm>
            <a:custGeom>
              <a:avLst/>
              <a:gdLst>
                <a:gd name="connsiteX0" fmla="*/ 0 w 122766"/>
                <a:gd name="connsiteY0" fmla="*/ 0 h 18626"/>
                <a:gd name="connsiteX1" fmla="*/ 122767 w 122766"/>
                <a:gd name="connsiteY1" fmla="*/ 0 h 18626"/>
                <a:gd name="connsiteX2" fmla="*/ 122767 w 122766"/>
                <a:gd name="connsiteY2" fmla="*/ 18627 h 18626"/>
                <a:gd name="connsiteX3" fmla="*/ 0 w 122766"/>
                <a:gd name="connsiteY3" fmla="*/ 18627 h 18626"/>
              </a:gdLst>
              <a:ahLst/>
              <a:cxnLst>
                <a:cxn ang="0">
                  <a:pos x="connsiteX0" y="connsiteY0"/>
                </a:cxn>
                <a:cxn ang="0">
                  <a:pos x="connsiteX1" y="connsiteY1"/>
                </a:cxn>
                <a:cxn ang="0">
                  <a:pos x="connsiteX2" y="connsiteY2"/>
                </a:cxn>
                <a:cxn ang="0">
                  <a:pos x="connsiteX3" y="connsiteY3"/>
                </a:cxn>
              </a:cxnLst>
              <a:rect l="l" t="t" r="r" b="b"/>
              <a:pathLst>
                <a:path w="122766" h="18626">
                  <a:moveTo>
                    <a:pt x="0" y="0"/>
                  </a:moveTo>
                  <a:lnTo>
                    <a:pt x="122767" y="0"/>
                  </a:lnTo>
                  <a:lnTo>
                    <a:pt x="122767" y="18627"/>
                  </a:lnTo>
                  <a:lnTo>
                    <a:pt x="0" y="18627"/>
                  </a:lnTo>
                  <a:close/>
                </a:path>
              </a:pathLst>
            </a:custGeom>
            <a:grpFill/>
            <a:ln w="9281" cap="flat">
              <a:noFill/>
              <a:prstDash val="solid"/>
              <a:miter/>
            </a:ln>
          </p:spPr>
          <p:txBody>
            <a:bodyPr rtlCol="0" anchor="ctr"/>
            <a:lstStyle/>
            <a:p>
              <a:endParaRPr lang="en-US"/>
            </a:p>
          </p:txBody>
        </p:sp>
        <p:sp>
          <p:nvSpPr>
            <p:cNvPr id="670" name="Freeform 669">
              <a:extLst>
                <a:ext uri="{FF2B5EF4-FFF2-40B4-BE49-F238E27FC236}">
                  <a16:creationId xmlns:a16="http://schemas.microsoft.com/office/drawing/2014/main" id="{7B8954BB-297B-FC4E-9F51-666C99E8290C}"/>
                </a:ext>
              </a:extLst>
            </p:cNvPr>
            <p:cNvSpPr/>
            <p:nvPr/>
          </p:nvSpPr>
          <p:spPr>
            <a:xfrm>
              <a:off x="4740993" y="2458231"/>
              <a:ext cx="122766" cy="18626"/>
            </a:xfrm>
            <a:custGeom>
              <a:avLst/>
              <a:gdLst>
                <a:gd name="connsiteX0" fmla="*/ 0 w 122766"/>
                <a:gd name="connsiteY0" fmla="*/ 0 h 18626"/>
                <a:gd name="connsiteX1" fmla="*/ 122767 w 122766"/>
                <a:gd name="connsiteY1" fmla="*/ 0 h 18626"/>
                <a:gd name="connsiteX2" fmla="*/ 122767 w 122766"/>
                <a:gd name="connsiteY2" fmla="*/ 18627 h 18626"/>
                <a:gd name="connsiteX3" fmla="*/ 0 w 122766"/>
                <a:gd name="connsiteY3" fmla="*/ 18627 h 18626"/>
              </a:gdLst>
              <a:ahLst/>
              <a:cxnLst>
                <a:cxn ang="0">
                  <a:pos x="connsiteX0" y="connsiteY0"/>
                </a:cxn>
                <a:cxn ang="0">
                  <a:pos x="connsiteX1" y="connsiteY1"/>
                </a:cxn>
                <a:cxn ang="0">
                  <a:pos x="connsiteX2" y="connsiteY2"/>
                </a:cxn>
                <a:cxn ang="0">
                  <a:pos x="connsiteX3" y="connsiteY3"/>
                </a:cxn>
              </a:cxnLst>
              <a:rect l="l" t="t" r="r" b="b"/>
              <a:pathLst>
                <a:path w="122766" h="18626">
                  <a:moveTo>
                    <a:pt x="0" y="0"/>
                  </a:moveTo>
                  <a:lnTo>
                    <a:pt x="122767" y="0"/>
                  </a:lnTo>
                  <a:lnTo>
                    <a:pt x="122767" y="18627"/>
                  </a:lnTo>
                  <a:lnTo>
                    <a:pt x="0" y="18627"/>
                  </a:lnTo>
                  <a:close/>
                </a:path>
              </a:pathLst>
            </a:custGeom>
            <a:grpFill/>
            <a:ln w="9281" cap="flat">
              <a:noFill/>
              <a:prstDash val="solid"/>
              <a:miter/>
            </a:ln>
          </p:spPr>
          <p:txBody>
            <a:bodyPr rtlCol="0" anchor="ctr"/>
            <a:lstStyle/>
            <a:p>
              <a:endParaRPr lang="en-US"/>
            </a:p>
          </p:txBody>
        </p:sp>
        <p:sp>
          <p:nvSpPr>
            <p:cNvPr id="671" name="Freeform 670">
              <a:extLst>
                <a:ext uri="{FF2B5EF4-FFF2-40B4-BE49-F238E27FC236}">
                  <a16:creationId xmlns:a16="http://schemas.microsoft.com/office/drawing/2014/main" id="{C2CE3258-AB6C-F641-8C47-1C7E06DB8C06}"/>
                </a:ext>
              </a:extLst>
            </p:cNvPr>
            <p:cNvSpPr/>
            <p:nvPr/>
          </p:nvSpPr>
          <p:spPr>
            <a:xfrm>
              <a:off x="4740993" y="2495484"/>
              <a:ext cx="122766" cy="18626"/>
            </a:xfrm>
            <a:custGeom>
              <a:avLst/>
              <a:gdLst>
                <a:gd name="connsiteX0" fmla="*/ 0 w 122766"/>
                <a:gd name="connsiteY0" fmla="*/ 0 h 18626"/>
                <a:gd name="connsiteX1" fmla="*/ 122767 w 122766"/>
                <a:gd name="connsiteY1" fmla="*/ 0 h 18626"/>
                <a:gd name="connsiteX2" fmla="*/ 122767 w 122766"/>
                <a:gd name="connsiteY2" fmla="*/ 18627 h 18626"/>
                <a:gd name="connsiteX3" fmla="*/ 0 w 122766"/>
                <a:gd name="connsiteY3" fmla="*/ 18627 h 18626"/>
              </a:gdLst>
              <a:ahLst/>
              <a:cxnLst>
                <a:cxn ang="0">
                  <a:pos x="connsiteX0" y="connsiteY0"/>
                </a:cxn>
                <a:cxn ang="0">
                  <a:pos x="connsiteX1" y="connsiteY1"/>
                </a:cxn>
                <a:cxn ang="0">
                  <a:pos x="connsiteX2" y="connsiteY2"/>
                </a:cxn>
                <a:cxn ang="0">
                  <a:pos x="connsiteX3" y="connsiteY3"/>
                </a:cxn>
              </a:cxnLst>
              <a:rect l="l" t="t" r="r" b="b"/>
              <a:pathLst>
                <a:path w="122766" h="18626">
                  <a:moveTo>
                    <a:pt x="0" y="0"/>
                  </a:moveTo>
                  <a:lnTo>
                    <a:pt x="122767" y="0"/>
                  </a:lnTo>
                  <a:lnTo>
                    <a:pt x="122767" y="18627"/>
                  </a:lnTo>
                  <a:lnTo>
                    <a:pt x="0" y="18627"/>
                  </a:lnTo>
                  <a:close/>
                </a:path>
              </a:pathLst>
            </a:custGeom>
            <a:grpFill/>
            <a:ln w="9281" cap="flat">
              <a:noFill/>
              <a:prstDash val="solid"/>
              <a:miter/>
            </a:ln>
          </p:spPr>
          <p:txBody>
            <a:bodyPr rtlCol="0" anchor="ctr"/>
            <a:lstStyle/>
            <a:p>
              <a:endParaRPr lang="en-US"/>
            </a:p>
          </p:txBody>
        </p:sp>
        <p:sp>
          <p:nvSpPr>
            <p:cNvPr id="672" name="Freeform 671">
              <a:extLst>
                <a:ext uri="{FF2B5EF4-FFF2-40B4-BE49-F238E27FC236}">
                  <a16:creationId xmlns:a16="http://schemas.microsoft.com/office/drawing/2014/main" id="{1656FB31-3AD7-3148-9C1D-F6B707B55321}"/>
                </a:ext>
              </a:extLst>
            </p:cNvPr>
            <p:cNvSpPr/>
            <p:nvPr/>
          </p:nvSpPr>
          <p:spPr>
            <a:xfrm>
              <a:off x="4552144" y="2281278"/>
              <a:ext cx="188827" cy="214206"/>
            </a:xfrm>
            <a:custGeom>
              <a:avLst/>
              <a:gdLst>
                <a:gd name="connsiteX0" fmla="*/ 94414 w 188827"/>
                <a:gd name="connsiteY0" fmla="*/ 0 h 214206"/>
                <a:gd name="connsiteX1" fmla="*/ 94414 w 188827"/>
                <a:gd name="connsiteY1" fmla="*/ 0 h 214206"/>
                <a:gd name="connsiteX2" fmla="*/ 87425 w 188827"/>
                <a:gd name="connsiteY2" fmla="*/ 3073 h 214206"/>
                <a:gd name="connsiteX3" fmla="*/ 2433 w 188827"/>
                <a:gd name="connsiteY3" fmla="*/ 96207 h 214206"/>
                <a:gd name="connsiteX4" fmla="*/ 3116 w 188827"/>
                <a:gd name="connsiteY4" fmla="*/ 109361 h 214206"/>
                <a:gd name="connsiteX5" fmla="*/ 9421 w 188827"/>
                <a:gd name="connsiteY5" fmla="*/ 111760 h 214206"/>
                <a:gd name="connsiteX6" fmla="*/ 47196 w 188827"/>
                <a:gd name="connsiteY6" fmla="*/ 111760 h 214206"/>
                <a:gd name="connsiteX7" fmla="*/ 47196 w 188827"/>
                <a:gd name="connsiteY7" fmla="*/ 204893 h 214206"/>
                <a:gd name="connsiteX8" fmla="*/ 56639 w 188827"/>
                <a:gd name="connsiteY8" fmla="*/ 214207 h 214206"/>
                <a:gd name="connsiteX9" fmla="*/ 132188 w 188827"/>
                <a:gd name="connsiteY9" fmla="*/ 214207 h 214206"/>
                <a:gd name="connsiteX10" fmla="*/ 141632 w 188827"/>
                <a:gd name="connsiteY10" fmla="*/ 204893 h 214206"/>
                <a:gd name="connsiteX11" fmla="*/ 141632 w 188827"/>
                <a:gd name="connsiteY11" fmla="*/ 111760 h 214206"/>
                <a:gd name="connsiteX12" fmla="*/ 179406 w 188827"/>
                <a:gd name="connsiteY12" fmla="*/ 111760 h 214206"/>
                <a:gd name="connsiteX13" fmla="*/ 188827 w 188827"/>
                <a:gd name="connsiteY13" fmla="*/ 102425 h 214206"/>
                <a:gd name="connsiteX14" fmla="*/ 186394 w 188827"/>
                <a:gd name="connsiteY14" fmla="*/ 96207 h 214206"/>
                <a:gd name="connsiteX15" fmla="*/ 101402 w 188827"/>
                <a:gd name="connsiteY15" fmla="*/ 3073 h 214206"/>
                <a:gd name="connsiteX16" fmla="*/ 94414 w 188827"/>
                <a:gd name="connsiteY16" fmla="*/ 0 h 214206"/>
                <a:gd name="connsiteX17" fmla="*/ 132188 w 188827"/>
                <a:gd name="connsiteY17" fmla="*/ 93133 h 214206"/>
                <a:gd name="connsiteX18" fmla="*/ 122744 w 188827"/>
                <a:gd name="connsiteY18" fmla="*/ 102447 h 214206"/>
                <a:gd name="connsiteX19" fmla="*/ 122744 w 188827"/>
                <a:gd name="connsiteY19" fmla="*/ 195580 h 214206"/>
                <a:gd name="connsiteX20" fmla="*/ 66083 w 188827"/>
                <a:gd name="connsiteY20" fmla="*/ 195580 h 214206"/>
                <a:gd name="connsiteX21" fmla="*/ 66083 w 188827"/>
                <a:gd name="connsiteY21" fmla="*/ 102447 h 214206"/>
                <a:gd name="connsiteX22" fmla="*/ 56639 w 188827"/>
                <a:gd name="connsiteY22" fmla="*/ 93133 h 214206"/>
                <a:gd name="connsiteX23" fmla="*/ 30575 w 188827"/>
                <a:gd name="connsiteY23" fmla="*/ 93133 h 214206"/>
                <a:gd name="connsiteX24" fmla="*/ 94414 w 188827"/>
                <a:gd name="connsiteY24" fmla="*/ 23283 h 214206"/>
                <a:gd name="connsiteX25" fmla="*/ 158158 w 188827"/>
                <a:gd name="connsiteY25" fmla="*/ 93133 h 214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8827" h="214206">
                  <a:moveTo>
                    <a:pt x="94414" y="0"/>
                  </a:moveTo>
                  <a:lnTo>
                    <a:pt x="94414" y="0"/>
                  </a:lnTo>
                  <a:cubicBezTo>
                    <a:pt x="91749" y="6"/>
                    <a:pt x="89211" y="1122"/>
                    <a:pt x="87425" y="3073"/>
                  </a:cubicBezTo>
                  <a:lnTo>
                    <a:pt x="2433" y="96207"/>
                  </a:lnTo>
                  <a:cubicBezTo>
                    <a:pt x="-1061" y="100025"/>
                    <a:pt x="-755" y="105914"/>
                    <a:pt x="3116" y="109361"/>
                  </a:cubicBezTo>
                  <a:cubicBezTo>
                    <a:pt x="4846" y="110900"/>
                    <a:pt x="7092" y="111755"/>
                    <a:pt x="9421" y="111760"/>
                  </a:cubicBezTo>
                  <a:lnTo>
                    <a:pt x="47196" y="111760"/>
                  </a:lnTo>
                  <a:lnTo>
                    <a:pt x="47196" y="204893"/>
                  </a:lnTo>
                  <a:cubicBezTo>
                    <a:pt x="47196" y="210037"/>
                    <a:pt x="51424" y="214207"/>
                    <a:pt x="56639" y="214207"/>
                  </a:cubicBezTo>
                  <a:lnTo>
                    <a:pt x="132188" y="214207"/>
                  </a:lnTo>
                  <a:cubicBezTo>
                    <a:pt x="137404" y="214207"/>
                    <a:pt x="141632" y="210037"/>
                    <a:pt x="141632" y="204893"/>
                  </a:cubicBezTo>
                  <a:lnTo>
                    <a:pt x="141632" y="111760"/>
                  </a:lnTo>
                  <a:lnTo>
                    <a:pt x="179406" y="111760"/>
                  </a:lnTo>
                  <a:cubicBezTo>
                    <a:pt x="184622" y="111748"/>
                    <a:pt x="188840" y="107568"/>
                    <a:pt x="188827" y="102425"/>
                  </a:cubicBezTo>
                  <a:cubicBezTo>
                    <a:pt x="188822" y="100127"/>
                    <a:pt x="187955" y="97912"/>
                    <a:pt x="186394" y="96207"/>
                  </a:cubicBezTo>
                  <a:lnTo>
                    <a:pt x="101402" y="3073"/>
                  </a:lnTo>
                  <a:cubicBezTo>
                    <a:pt x="99617" y="1122"/>
                    <a:pt x="97078" y="6"/>
                    <a:pt x="94414" y="0"/>
                  </a:cubicBezTo>
                  <a:close/>
                  <a:moveTo>
                    <a:pt x="132188" y="93133"/>
                  </a:moveTo>
                  <a:cubicBezTo>
                    <a:pt x="126973" y="93133"/>
                    <a:pt x="122744" y="97303"/>
                    <a:pt x="122744" y="102447"/>
                  </a:cubicBezTo>
                  <a:lnTo>
                    <a:pt x="122744" y="195580"/>
                  </a:lnTo>
                  <a:lnTo>
                    <a:pt x="66083" y="195580"/>
                  </a:lnTo>
                  <a:lnTo>
                    <a:pt x="66083" y="102447"/>
                  </a:lnTo>
                  <a:cubicBezTo>
                    <a:pt x="66083" y="97303"/>
                    <a:pt x="61855" y="93133"/>
                    <a:pt x="56639" y="93133"/>
                  </a:cubicBezTo>
                  <a:lnTo>
                    <a:pt x="30575" y="93133"/>
                  </a:lnTo>
                  <a:lnTo>
                    <a:pt x="94414" y="23283"/>
                  </a:lnTo>
                  <a:lnTo>
                    <a:pt x="158158" y="93133"/>
                  </a:lnTo>
                  <a:close/>
                </a:path>
              </a:pathLst>
            </a:custGeom>
            <a:grpFill/>
            <a:ln w="9281" cap="flat">
              <a:noFill/>
              <a:prstDash val="solid"/>
              <a:miter/>
            </a:ln>
          </p:spPr>
          <p:txBody>
            <a:bodyPr rtlCol="0" anchor="ctr"/>
            <a:lstStyle/>
            <a:p>
              <a:endParaRPr lang="en-US"/>
            </a:p>
          </p:txBody>
        </p:sp>
      </p:grpSp>
      <p:grpSp>
        <p:nvGrpSpPr>
          <p:cNvPr id="673" name="Graphic 979">
            <a:extLst>
              <a:ext uri="{FF2B5EF4-FFF2-40B4-BE49-F238E27FC236}">
                <a16:creationId xmlns:a16="http://schemas.microsoft.com/office/drawing/2014/main" id="{3E1A5EFF-E808-FE48-921E-2DB8D274C943}"/>
              </a:ext>
            </a:extLst>
          </p:cNvPr>
          <p:cNvGrpSpPr/>
          <p:nvPr userDrawn="1"/>
        </p:nvGrpSpPr>
        <p:grpSpPr>
          <a:xfrm>
            <a:off x="3160786" y="3555814"/>
            <a:ext cx="312275" cy="312274"/>
            <a:chOff x="4343399" y="3200400"/>
            <a:chExt cx="457201" cy="457200"/>
          </a:xfrm>
          <a:solidFill>
            <a:schemeClr val="accent1"/>
          </a:solidFill>
        </p:grpSpPr>
        <p:sp>
          <p:nvSpPr>
            <p:cNvPr id="674" name="Freeform 673">
              <a:extLst>
                <a:ext uri="{FF2B5EF4-FFF2-40B4-BE49-F238E27FC236}">
                  <a16:creationId xmlns:a16="http://schemas.microsoft.com/office/drawing/2014/main" id="{82EF3F2F-7A52-B743-8324-D1652338B0D3}"/>
                </a:ext>
              </a:extLst>
            </p:cNvPr>
            <p:cNvSpPr/>
            <p:nvPr/>
          </p:nvSpPr>
          <p:spPr>
            <a:xfrm>
              <a:off x="4514846" y="3400424"/>
              <a:ext cx="114303" cy="114303"/>
            </a:xfrm>
            <a:custGeom>
              <a:avLst/>
              <a:gdLst>
                <a:gd name="connsiteX0" fmla="*/ 34293 w 114303"/>
                <a:gd name="connsiteY0" fmla="*/ 4763 h 114303"/>
                <a:gd name="connsiteX1" fmla="*/ 41913 w 114303"/>
                <a:gd name="connsiteY1" fmla="*/ 22193 h 114303"/>
                <a:gd name="connsiteX2" fmla="*/ 57153 w 114303"/>
                <a:gd name="connsiteY2" fmla="*/ 19050 h 114303"/>
                <a:gd name="connsiteX3" fmla="*/ 57153 w 114303"/>
                <a:gd name="connsiteY3" fmla="*/ 19050 h 114303"/>
                <a:gd name="connsiteX4" fmla="*/ 95253 w 114303"/>
                <a:gd name="connsiteY4" fmla="*/ 57150 h 114303"/>
                <a:gd name="connsiteX5" fmla="*/ 57153 w 114303"/>
                <a:gd name="connsiteY5" fmla="*/ 95250 h 114303"/>
                <a:gd name="connsiteX6" fmla="*/ 19053 w 114303"/>
                <a:gd name="connsiteY6" fmla="*/ 57150 h 114303"/>
                <a:gd name="connsiteX7" fmla="*/ 26673 w 114303"/>
                <a:gd name="connsiteY7" fmla="*/ 34290 h 114303"/>
                <a:gd name="connsiteX8" fmla="*/ 11433 w 114303"/>
                <a:gd name="connsiteY8" fmla="*/ 22860 h 114303"/>
                <a:gd name="connsiteX9" fmla="*/ 22863 w 114303"/>
                <a:gd name="connsiteY9" fmla="*/ 102870 h 114303"/>
                <a:gd name="connsiteX10" fmla="*/ 102873 w 114303"/>
                <a:gd name="connsiteY10" fmla="*/ 91440 h 114303"/>
                <a:gd name="connsiteX11" fmla="*/ 114303 w 114303"/>
                <a:gd name="connsiteY11" fmla="*/ 57150 h 114303"/>
                <a:gd name="connsiteX12" fmla="*/ 57153 w 114303"/>
                <a:gd name="connsiteY12" fmla="*/ 0 h 114303"/>
                <a:gd name="connsiteX13" fmla="*/ 57153 w 114303"/>
                <a:gd name="connsiteY13" fmla="*/ 0 h 114303"/>
                <a:gd name="connsiteX14" fmla="*/ 34293 w 114303"/>
                <a:gd name="connsiteY14" fmla="*/ 4763 h 11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303" h="114303">
                  <a:moveTo>
                    <a:pt x="34293" y="4763"/>
                  </a:moveTo>
                  <a:lnTo>
                    <a:pt x="41913" y="22193"/>
                  </a:lnTo>
                  <a:cubicBezTo>
                    <a:pt x="46723" y="20108"/>
                    <a:pt x="51911" y="19038"/>
                    <a:pt x="57153" y="19050"/>
                  </a:cubicBezTo>
                  <a:lnTo>
                    <a:pt x="57153" y="19050"/>
                  </a:lnTo>
                  <a:cubicBezTo>
                    <a:pt x="78195" y="19050"/>
                    <a:pt x="95253" y="36108"/>
                    <a:pt x="95253" y="57150"/>
                  </a:cubicBezTo>
                  <a:cubicBezTo>
                    <a:pt x="95253" y="78192"/>
                    <a:pt x="78195" y="95250"/>
                    <a:pt x="57153" y="95250"/>
                  </a:cubicBezTo>
                  <a:cubicBezTo>
                    <a:pt x="36111" y="95250"/>
                    <a:pt x="19053" y="78192"/>
                    <a:pt x="19053" y="57150"/>
                  </a:cubicBezTo>
                  <a:cubicBezTo>
                    <a:pt x="19053" y="48906"/>
                    <a:pt x="21727" y="40885"/>
                    <a:pt x="26673" y="34290"/>
                  </a:cubicBezTo>
                  <a:lnTo>
                    <a:pt x="11433" y="22860"/>
                  </a:lnTo>
                  <a:cubicBezTo>
                    <a:pt x="-7504" y="48110"/>
                    <a:pt x="-2387" y="83932"/>
                    <a:pt x="22863" y="102870"/>
                  </a:cubicBezTo>
                  <a:cubicBezTo>
                    <a:pt x="48114" y="121808"/>
                    <a:pt x="83936" y="116690"/>
                    <a:pt x="102873" y="91440"/>
                  </a:cubicBezTo>
                  <a:cubicBezTo>
                    <a:pt x="110293" y="81548"/>
                    <a:pt x="114303" y="69516"/>
                    <a:pt x="114303" y="57150"/>
                  </a:cubicBezTo>
                  <a:cubicBezTo>
                    <a:pt x="114303" y="25587"/>
                    <a:pt x="88716" y="0"/>
                    <a:pt x="57153" y="0"/>
                  </a:cubicBezTo>
                  <a:lnTo>
                    <a:pt x="57153" y="0"/>
                  </a:lnTo>
                  <a:cubicBezTo>
                    <a:pt x="49287" y="-3"/>
                    <a:pt x="41504" y="1619"/>
                    <a:pt x="34293" y="4763"/>
                  </a:cubicBezTo>
                  <a:close/>
                </a:path>
              </a:pathLst>
            </a:custGeom>
            <a:grpFill/>
            <a:ln w="9525" cap="flat">
              <a:noFill/>
              <a:prstDash val="solid"/>
              <a:miter/>
            </a:ln>
          </p:spPr>
          <p:txBody>
            <a:bodyPr rtlCol="0" anchor="ctr"/>
            <a:lstStyle/>
            <a:p>
              <a:endParaRPr lang="en-US"/>
            </a:p>
          </p:txBody>
        </p:sp>
        <p:sp>
          <p:nvSpPr>
            <p:cNvPr id="675" name="Freeform 674">
              <a:extLst>
                <a:ext uri="{FF2B5EF4-FFF2-40B4-BE49-F238E27FC236}">
                  <a16:creationId xmlns:a16="http://schemas.microsoft.com/office/drawing/2014/main" id="{E98ADC26-0B57-EE41-8D05-232309C16909}"/>
                </a:ext>
              </a:extLst>
            </p:cNvPr>
            <p:cNvSpPr/>
            <p:nvPr/>
          </p:nvSpPr>
          <p:spPr>
            <a:xfrm>
              <a:off x="4343399" y="3333750"/>
              <a:ext cx="457201" cy="247651"/>
            </a:xfrm>
            <a:custGeom>
              <a:avLst/>
              <a:gdLst>
                <a:gd name="connsiteX0" fmla="*/ 454915 w 457201"/>
                <a:gd name="connsiteY0" fmla="*/ 117634 h 247651"/>
                <a:gd name="connsiteX1" fmla="*/ 229458 w 457201"/>
                <a:gd name="connsiteY1" fmla="*/ 0 h 247651"/>
                <a:gd name="connsiteX2" fmla="*/ 227934 w 457201"/>
                <a:gd name="connsiteY2" fmla="*/ 0 h 247651"/>
                <a:gd name="connsiteX3" fmla="*/ 2287 w 457201"/>
                <a:gd name="connsiteY3" fmla="*/ 117634 h 247651"/>
                <a:gd name="connsiteX4" fmla="*/ 2287 w 457201"/>
                <a:gd name="connsiteY4" fmla="*/ 130016 h 247651"/>
                <a:gd name="connsiteX5" fmla="*/ 227934 w 457201"/>
                <a:gd name="connsiteY5" fmla="*/ 247650 h 247651"/>
                <a:gd name="connsiteX6" fmla="*/ 228601 w 457201"/>
                <a:gd name="connsiteY6" fmla="*/ 247650 h 247651"/>
                <a:gd name="connsiteX7" fmla="*/ 241364 w 457201"/>
                <a:gd name="connsiteY7" fmla="*/ 246983 h 247651"/>
                <a:gd name="connsiteX8" fmla="*/ 268510 w 457201"/>
                <a:gd name="connsiteY8" fmla="*/ 243745 h 247651"/>
                <a:gd name="connsiteX9" fmla="*/ 454915 w 457201"/>
                <a:gd name="connsiteY9" fmla="*/ 130016 h 247651"/>
                <a:gd name="connsiteX10" fmla="*/ 454915 w 457201"/>
                <a:gd name="connsiteY10" fmla="*/ 117634 h 247651"/>
                <a:gd name="connsiteX11" fmla="*/ 333376 w 457201"/>
                <a:gd name="connsiteY11" fmla="*/ 123825 h 247651"/>
                <a:gd name="connsiteX12" fmla="*/ 239459 w 457201"/>
                <a:gd name="connsiteY12" fmla="*/ 228028 h 247651"/>
                <a:gd name="connsiteX13" fmla="*/ 228315 w 457201"/>
                <a:gd name="connsiteY13" fmla="*/ 228600 h 247651"/>
                <a:gd name="connsiteX14" fmla="*/ 123540 w 457201"/>
                <a:gd name="connsiteY14" fmla="*/ 123825 h 247651"/>
                <a:gd name="connsiteX15" fmla="*/ 228315 w 457201"/>
                <a:gd name="connsiteY15" fmla="*/ 19050 h 247651"/>
                <a:gd name="connsiteX16" fmla="*/ 239650 w 457201"/>
                <a:gd name="connsiteY16" fmla="*/ 19621 h 247651"/>
                <a:gd name="connsiteX17" fmla="*/ 333376 w 457201"/>
                <a:gd name="connsiteY17" fmla="*/ 123825 h 247651"/>
                <a:gd name="connsiteX18" fmla="*/ 22384 w 457201"/>
                <a:gd name="connsiteY18" fmla="*/ 123825 h 247651"/>
                <a:gd name="connsiteX19" fmla="*/ 137827 w 457201"/>
                <a:gd name="connsiteY19" fmla="*/ 39815 h 247651"/>
                <a:gd name="connsiteX20" fmla="*/ 137827 w 457201"/>
                <a:gd name="connsiteY20" fmla="*/ 207740 h 247651"/>
                <a:gd name="connsiteX21" fmla="*/ 22384 w 457201"/>
                <a:gd name="connsiteY21" fmla="*/ 123825 h 247651"/>
                <a:gd name="connsiteX22" fmla="*/ 320041 w 457201"/>
                <a:gd name="connsiteY22" fmla="*/ 206978 h 247651"/>
                <a:gd name="connsiteX23" fmla="*/ 320041 w 457201"/>
                <a:gd name="connsiteY23" fmla="*/ 40862 h 247651"/>
                <a:gd name="connsiteX24" fmla="*/ 434341 w 457201"/>
                <a:gd name="connsiteY24" fmla="*/ 123825 h 247651"/>
                <a:gd name="connsiteX25" fmla="*/ 320041 w 457201"/>
                <a:gd name="connsiteY25" fmla="*/ 206978 h 24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7201" h="247651">
                  <a:moveTo>
                    <a:pt x="454915" y="117634"/>
                  </a:moveTo>
                  <a:cubicBezTo>
                    <a:pt x="450819" y="112871"/>
                    <a:pt x="353378" y="953"/>
                    <a:pt x="229458" y="0"/>
                  </a:cubicBezTo>
                  <a:lnTo>
                    <a:pt x="227934" y="0"/>
                  </a:lnTo>
                  <a:cubicBezTo>
                    <a:pt x="103156" y="0"/>
                    <a:pt x="6287" y="112871"/>
                    <a:pt x="2287" y="117634"/>
                  </a:cubicBezTo>
                  <a:cubicBezTo>
                    <a:pt x="-762" y="121198"/>
                    <a:pt x="-762" y="126452"/>
                    <a:pt x="2287" y="130016"/>
                  </a:cubicBezTo>
                  <a:cubicBezTo>
                    <a:pt x="6287" y="134779"/>
                    <a:pt x="103156" y="247650"/>
                    <a:pt x="227934" y="247650"/>
                  </a:cubicBezTo>
                  <a:lnTo>
                    <a:pt x="228601" y="247650"/>
                  </a:lnTo>
                  <a:cubicBezTo>
                    <a:pt x="232864" y="247668"/>
                    <a:pt x="237126" y="247445"/>
                    <a:pt x="241364" y="246983"/>
                  </a:cubicBezTo>
                  <a:cubicBezTo>
                    <a:pt x="250470" y="246457"/>
                    <a:pt x="259536" y="245376"/>
                    <a:pt x="268510" y="243745"/>
                  </a:cubicBezTo>
                  <a:cubicBezTo>
                    <a:pt x="373285" y="223552"/>
                    <a:pt x="451676" y="133826"/>
                    <a:pt x="454915" y="130016"/>
                  </a:cubicBezTo>
                  <a:cubicBezTo>
                    <a:pt x="457963" y="126452"/>
                    <a:pt x="457963" y="121198"/>
                    <a:pt x="454915" y="117634"/>
                  </a:cubicBezTo>
                  <a:close/>
                  <a:moveTo>
                    <a:pt x="333376" y="123825"/>
                  </a:moveTo>
                  <a:cubicBezTo>
                    <a:pt x="333372" y="177484"/>
                    <a:pt x="292829" y="222467"/>
                    <a:pt x="239459" y="228028"/>
                  </a:cubicBezTo>
                  <a:cubicBezTo>
                    <a:pt x="235744" y="228028"/>
                    <a:pt x="231934" y="228600"/>
                    <a:pt x="228315" y="228600"/>
                  </a:cubicBezTo>
                  <a:cubicBezTo>
                    <a:pt x="170449" y="228600"/>
                    <a:pt x="123540" y="181691"/>
                    <a:pt x="123540" y="123825"/>
                  </a:cubicBezTo>
                  <a:cubicBezTo>
                    <a:pt x="123540" y="65959"/>
                    <a:pt x="170449" y="19050"/>
                    <a:pt x="228315" y="19050"/>
                  </a:cubicBezTo>
                  <a:cubicBezTo>
                    <a:pt x="232125" y="19050"/>
                    <a:pt x="235840" y="19050"/>
                    <a:pt x="239650" y="19621"/>
                  </a:cubicBezTo>
                  <a:cubicBezTo>
                    <a:pt x="292944" y="25273"/>
                    <a:pt x="333382" y="70232"/>
                    <a:pt x="333376" y="123825"/>
                  </a:cubicBezTo>
                  <a:close/>
                  <a:moveTo>
                    <a:pt x="22384" y="123825"/>
                  </a:moveTo>
                  <a:cubicBezTo>
                    <a:pt x="55328" y="88911"/>
                    <a:pt x="94474" y="60423"/>
                    <a:pt x="137827" y="39815"/>
                  </a:cubicBezTo>
                  <a:cubicBezTo>
                    <a:pt x="93751" y="87113"/>
                    <a:pt x="93751" y="160442"/>
                    <a:pt x="137827" y="207740"/>
                  </a:cubicBezTo>
                  <a:cubicBezTo>
                    <a:pt x="94482" y="187158"/>
                    <a:pt x="55338" y="158703"/>
                    <a:pt x="22384" y="123825"/>
                  </a:cubicBezTo>
                  <a:close/>
                  <a:moveTo>
                    <a:pt x="320041" y="206978"/>
                  </a:moveTo>
                  <a:cubicBezTo>
                    <a:pt x="363094" y="159975"/>
                    <a:pt x="363094" y="87865"/>
                    <a:pt x="320041" y="40862"/>
                  </a:cubicBezTo>
                  <a:cubicBezTo>
                    <a:pt x="362808" y="61438"/>
                    <a:pt x="401525" y="89540"/>
                    <a:pt x="434341" y="123825"/>
                  </a:cubicBezTo>
                  <a:cubicBezTo>
                    <a:pt x="401547" y="158186"/>
                    <a:pt x="362828" y="186355"/>
                    <a:pt x="320041" y="206978"/>
                  </a:cubicBezTo>
                  <a:close/>
                </a:path>
              </a:pathLst>
            </a:custGeom>
            <a:grpFill/>
            <a:ln w="9525" cap="flat">
              <a:noFill/>
              <a:prstDash val="solid"/>
              <a:miter/>
            </a:ln>
          </p:spPr>
          <p:txBody>
            <a:bodyPr rtlCol="0" anchor="ctr"/>
            <a:lstStyle/>
            <a:p>
              <a:endParaRPr lang="en-US"/>
            </a:p>
          </p:txBody>
        </p:sp>
        <p:sp>
          <p:nvSpPr>
            <p:cNvPr id="676" name="Freeform 675">
              <a:extLst>
                <a:ext uri="{FF2B5EF4-FFF2-40B4-BE49-F238E27FC236}">
                  <a16:creationId xmlns:a16="http://schemas.microsoft.com/office/drawing/2014/main" id="{323FE377-0618-884E-A4D6-EFEBAF3830BA}"/>
                </a:ext>
              </a:extLst>
            </p:cNvPr>
            <p:cNvSpPr/>
            <p:nvPr/>
          </p:nvSpPr>
          <p:spPr>
            <a:xfrm>
              <a:off x="4400550" y="3543300"/>
              <a:ext cx="333375" cy="114300"/>
            </a:xfrm>
            <a:custGeom>
              <a:avLst/>
              <a:gdLst>
                <a:gd name="connsiteX0" fmla="*/ 0 w 333375"/>
                <a:gd name="connsiteY0" fmla="*/ 0 h 114300"/>
                <a:gd name="connsiteX1" fmla="*/ 0 w 333375"/>
                <a:gd name="connsiteY1" fmla="*/ 85725 h 114300"/>
                <a:gd name="connsiteX2" fmla="*/ 28575 w 333375"/>
                <a:gd name="connsiteY2" fmla="*/ 114300 h 114300"/>
                <a:gd name="connsiteX3" fmla="*/ 304800 w 333375"/>
                <a:gd name="connsiteY3" fmla="*/ 114300 h 114300"/>
                <a:gd name="connsiteX4" fmla="*/ 333375 w 333375"/>
                <a:gd name="connsiteY4" fmla="*/ 85725 h 114300"/>
                <a:gd name="connsiteX5" fmla="*/ 333375 w 333375"/>
                <a:gd name="connsiteY5" fmla="*/ 9525 h 114300"/>
                <a:gd name="connsiteX6" fmla="*/ 314325 w 333375"/>
                <a:gd name="connsiteY6" fmla="*/ 9525 h 114300"/>
                <a:gd name="connsiteX7" fmla="*/ 314325 w 333375"/>
                <a:gd name="connsiteY7" fmla="*/ 85725 h 114300"/>
                <a:gd name="connsiteX8" fmla="*/ 304800 w 333375"/>
                <a:gd name="connsiteY8" fmla="*/ 95250 h 114300"/>
                <a:gd name="connsiteX9" fmla="*/ 28575 w 333375"/>
                <a:gd name="connsiteY9" fmla="*/ 95250 h 114300"/>
                <a:gd name="connsiteX10" fmla="*/ 19050 w 333375"/>
                <a:gd name="connsiteY10" fmla="*/ 85725 h 114300"/>
                <a:gd name="connsiteX11" fmla="*/ 19050 w 333375"/>
                <a:gd name="connsiteY11"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5" h="114300">
                  <a:moveTo>
                    <a:pt x="0" y="0"/>
                  </a:moveTo>
                  <a:lnTo>
                    <a:pt x="0" y="85725"/>
                  </a:lnTo>
                  <a:cubicBezTo>
                    <a:pt x="0" y="101507"/>
                    <a:pt x="12793" y="114300"/>
                    <a:pt x="28575" y="114300"/>
                  </a:cubicBezTo>
                  <a:lnTo>
                    <a:pt x="304800" y="114300"/>
                  </a:lnTo>
                  <a:cubicBezTo>
                    <a:pt x="320582" y="114300"/>
                    <a:pt x="333375" y="101507"/>
                    <a:pt x="333375" y="85725"/>
                  </a:cubicBezTo>
                  <a:lnTo>
                    <a:pt x="333375" y="9525"/>
                  </a:lnTo>
                  <a:lnTo>
                    <a:pt x="314325" y="9525"/>
                  </a:lnTo>
                  <a:lnTo>
                    <a:pt x="314325" y="85725"/>
                  </a:lnTo>
                  <a:cubicBezTo>
                    <a:pt x="314325" y="90986"/>
                    <a:pt x="310061" y="95250"/>
                    <a:pt x="304800" y="95250"/>
                  </a:cubicBezTo>
                  <a:lnTo>
                    <a:pt x="28575" y="95250"/>
                  </a:lnTo>
                  <a:cubicBezTo>
                    <a:pt x="23314" y="95250"/>
                    <a:pt x="19050" y="90986"/>
                    <a:pt x="19050" y="85725"/>
                  </a:cubicBezTo>
                  <a:lnTo>
                    <a:pt x="19050" y="0"/>
                  </a:lnTo>
                  <a:close/>
                </a:path>
              </a:pathLst>
            </a:custGeom>
            <a:grpFill/>
            <a:ln w="9525" cap="flat">
              <a:noFill/>
              <a:prstDash val="solid"/>
              <a:miter/>
            </a:ln>
          </p:spPr>
          <p:txBody>
            <a:bodyPr rtlCol="0" anchor="ctr"/>
            <a:lstStyle/>
            <a:p>
              <a:endParaRPr lang="en-US"/>
            </a:p>
          </p:txBody>
        </p:sp>
        <p:sp>
          <p:nvSpPr>
            <p:cNvPr id="677" name="Freeform 676">
              <a:extLst>
                <a:ext uri="{FF2B5EF4-FFF2-40B4-BE49-F238E27FC236}">
                  <a16:creationId xmlns:a16="http://schemas.microsoft.com/office/drawing/2014/main" id="{FF9FC90A-3ED5-6A42-BFCF-8A9AA037BC9A}"/>
                </a:ext>
              </a:extLst>
            </p:cNvPr>
            <p:cNvSpPr/>
            <p:nvPr/>
          </p:nvSpPr>
          <p:spPr>
            <a:xfrm>
              <a:off x="4400550" y="3200400"/>
              <a:ext cx="333375" cy="171450"/>
            </a:xfrm>
            <a:custGeom>
              <a:avLst/>
              <a:gdLst>
                <a:gd name="connsiteX0" fmla="*/ 333375 w 333375"/>
                <a:gd name="connsiteY0" fmla="*/ 161925 h 171450"/>
                <a:gd name="connsiteX1" fmla="*/ 333375 w 333375"/>
                <a:gd name="connsiteY1" fmla="*/ 28575 h 171450"/>
                <a:gd name="connsiteX2" fmla="*/ 304800 w 333375"/>
                <a:gd name="connsiteY2" fmla="*/ 0 h 171450"/>
                <a:gd name="connsiteX3" fmla="*/ 72295 w 333375"/>
                <a:gd name="connsiteY3" fmla="*/ 0 h 171450"/>
                <a:gd name="connsiteX4" fmla="*/ 0 w 333375"/>
                <a:gd name="connsiteY4" fmla="*/ 72295 h 171450"/>
                <a:gd name="connsiteX5" fmla="*/ 0 w 333375"/>
                <a:gd name="connsiteY5" fmla="*/ 171450 h 171450"/>
                <a:gd name="connsiteX6" fmla="*/ 19050 w 333375"/>
                <a:gd name="connsiteY6" fmla="*/ 171450 h 171450"/>
                <a:gd name="connsiteX7" fmla="*/ 19050 w 333375"/>
                <a:gd name="connsiteY7" fmla="*/ 80105 h 171450"/>
                <a:gd name="connsiteX8" fmla="*/ 80105 w 333375"/>
                <a:gd name="connsiteY8" fmla="*/ 19050 h 171450"/>
                <a:gd name="connsiteX9" fmla="*/ 304800 w 333375"/>
                <a:gd name="connsiteY9" fmla="*/ 19050 h 171450"/>
                <a:gd name="connsiteX10" fmla="*/ 314325 w 333375"/>
                <a:gd name="connsiteY10" fmla="*/ 28575 h 171450"/>
                <a:gd name="connsiteX11" fmla="*/ 314325 w 333375"/>
                <a:gd name="connsiteY11" fmla="*/ 16192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5" h="171450">
                  <a:moveTo>
                    <a:pt x="333375" y="161925"/>
                  </a:moveTo>
                  <a:lnTo>
                    <a:pt x="333375" y="28575"/>
                  </a:lnTo>
                  <a:cubicBezTo>
                    <a:pt x="333375" y="12793"/>
                    <a:pt x="320582" y="0"/>
                    <a:pt x="304800" y="0"/>
                  </a:cubicBezTo>
                  <a:lnTo>
                    <a:pt x="72295" y="0"/>
                  </a:lnTo>
                  <a:lnTo>
                    <a:pt x="0" y="72295"/>
                  </a:lnTo>
                  <a:lnTo>
                    <a:pt x="0" y="171450"/>
                  </a:lnTo>
                  <a:lnTo>
                    <a:pt x="19050" y="171450"/>
                  </a:lnTo>
                  <a:lnTo>
                    <a:pt x="19050" y="80105"/>
                  </a:lnTo>
                  <a:lnTo>
                    <a:pt x="80105" y="19050"/>
                  </a:lnTo>
                  <a:lnTo>
                    <a:pt x="304800" y="19050"/>
                  </a:lnTo>
                  <a:cubicBezTo>
                    <a:pt x="310061" y="19050"/>
                    <a:pt x="314325" y="23314"/>
                    <a:pt x="314325" y="28575"/>
                  </a:cubicBezTo>
                  <a:lnTo>
                    <a:pt x="314325" y="161925"/>
                  </a:lnTo>
                  <a:close/>
                </a:path>
              </a:pathLst>
            </a:custGeom>
            <a:grpFill/>
            <a:ln w="9525" cap="flat">
              <a:noFill/>
              <a:prstDash val="solid"/>
              <a:miter/>
            </a:ln>
          </p:spPr>
          <p:txBody>
            <a:bodyPr rtlCol="0" anchor="ctr"/>
            <a:lstStyle/>
            <a:p>
              <a:endParaRPr lang="en-US"/>
            </a:p>
          </p:txBody>
        </p:sp>
        <p:sp>
          <p:nvSpPr>
            <p:cNvPr id="678" name="Freeform 677">
              <a:extLst>
                <a:ext uri="{FF2B5EF4-FFF2-40B4-BE49-F238E27FC236}">
                  <a16:creationId xmlns:a16="http://schemas.microsoft.com/office/drawing/2014/main" id="{670F495D-4E16-5E49-BF12-4FE3C9DF44A4}"/>
                </a:ext>
              </a:extLst>
            </p:cNvPr>
            <p:cNvSpPr/>
            <p:nvPr/>
          </p:nvSpPr>
          <p:spPr>
            <a:xfrm>
              <a:off x="4438650" y="3238500"/>
              <a:ext cx="57150" cy="57150"/>
            </a:xfrm>
            <a:custGeom>
              <a:avLst/>
              <a:gdLst>
                <a:gd name="connsiteX0" fmla="*/ 38100 w 57150"/>
                <a:gd name="connsiteY0" fmla="*/ 38100 h 57150"/>
                <a:gd name="connsiteX1" fmla="*/ 0 w 57150"/>
                <a:gd name="connsiteY1" fmla="*/ 38100 h 57150"/>
                <a:gd name="connsiteX2" fmla="*/ 0 w 57150"/>
                <a:gd name="connsiteY2" fmla="*/ 57150 h 57150"/>
                <a:gd name="connsiteX3" fmla="*/ 57150 w 57150"/>
                <a:gd name="connsiteY3" fmla="*/ 57150 h 57150"/>
                <a:gd name="connsiteX4" fmla="*/ 57150 w 57150"/>
                <a:gd name="connsiteY4" fmla="*/ 0 h 57150"/>
                <a:gd name="connsiteX5" fmla="*/ 38100 w 57150"/>
                <a:gd name="connsiteY5" fmla="*/ 0 h 57150"/>
                <a:gd name="connsiteX6" fmla="*/ 38100 w 57150"/>
                <a:gd name="connsiteY6" fmla="*/ 3810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0" h="57150">
                  <a:moveTo>
                    <a:pt x="38100" y="38100"/>
                  </a:moveTo>
                  <a:lnTo>
                    <a:pt x="0" y="38100"/>
                  </a:lnTo>
                  <a:lnTo>
                    <a:pt x="0" y="57150"/>
                  </a:lnTo>
                  <a:lnTo>
                    <a:pt x="57150" y="57150"/>
                  </a:lnTo>
                  <a:lnTo>
                    <a:pt x="57150" y="0"/>
                  </a:lnTo>
                  <a:lnTo>
                    <a:pt x="38100" y="0"/>
                  </a:lnTo>
                  <a:lnTo>
                    <a:pt x="38100" y="38100"/>
                  </a:lnTo>
                  <a:close/>
                </a:path>
              </a:pathLst>
            </a:custGeom>
            <a:grpFill/>
            <a:ln w="9525" cap="flat">
              <a:noFill/>
              <a:prstDash val="solid"/>
              <a:miter/>
            </a:ln>
          </p:spPr>
          <p:txBody>
            <a:bodyPr rtlCol="0" anchor="ctr"/>
            <a:lstStyle/>
            <a:p>
              <a:endParaRPr lang="en-US"/>
            </a:p>
          </p:txBody>
        </p:sp>
      </p:grpSp>
      <p:grpSp>
        <p:nvGrpSpPr>
          <p:cNvPr id="679" name="Graphic 987">
            <a:extLst>
              <a:ext uri="{FF2B5EF4-FFF2-40B4-BE49-F238E27FC236}">
                <a16:creationId xmlns:a16="http://schemas.microsoft.com/office/drawing/2014/main" id="{A2C4C49F-4AE2-9B4A-B926-D24FB5C4F3E6}"/>
              </a:ext>
            </a:extLst>
          </p:cNvPr>
          <p:cNvGrpSpPr/>
          <p:nvPr userDrawn="1"/>
        </p:nvGrpSpPr>
        <p:grpSpPr>
          <a:xfrm>
            <a:off x="3192082" y="4132208"/>
            <a:ext cx="249683" cy="294925"/>
            <a:chOff x="4387850" y="3213100"/>
            <a:chExt cx="365561" cy="431800"/>
          </a:xfrm>
          <a:solidFill>
            <a:schemeClr val="accent1"/>
          </a:solidFill>
        </p:grpSpPr>
        <p:sp>
          <p:nvSpPr>
            <p:cNvPr id="680" name="Freeform 679">
              <a:extLst>
                <a:ext uri="{FF2B5EF4-FFF2-40B4-BE49-F238E27FC236}">
                  <a16:creationId xmlns:a16="http://schemas.microsoft.com/office/drawing/2014/main" id="{45109A6B-0B87-1E45-9F34-593A1CF8FB04}"/>
                </a:ext>
              </a:extLst>
            </p:cNvPr>
            <p:cNvSpPr/>
            <p:nvPr/>
          </p:nvSpPr>
          <p:spPr>
            <a:xfrm>
              <a:off x="4387850" y="3213100"/>
              <a:ext cx="330525" cy="431800"/>
            </a:xfrm>
            <a:custGeom>
              <a:avLst/>
              <a:gdLst>
                <a:gd name="connsiteX0" fmla="*/ 18887 w 330525"/>
                <a:gd name="connsiteY0" fmla="*/ 403639 h 431800"/>
                <a:gd name="connsiteX1" fmla="*/ 18887 w 330525"/>
                <a:gd name="connsiteY1" fmla="*/ 28161 h 431800"/>
                <a:gd name="connsiteX2" fmla="*/ 28331 w 330525"/>
                <a:gd name="connsiteY2" fmla="*/ 18774 h 431800"/>
                <a:gd name="connsiteX3" fmla="*/ 241661 w 330525"/>
                <a:gd name="connsiteY3" fmla="*/ 18774 h 431800"/>
                <a:gd name="connsiteX4" fmla="*/ 311638 w 330525"/>
                <a:gd name="connsiteY4" fmla="*/ 88331 h 431800"/>
                <a:gd name="connsiteX5" fmla="*/ 311638 w 330525"/>
                <a:gd name="connsiteY5" fmla="*/ 337930 h 431800"/>
                <a:gd name="connsiteX6" fmla="*/ 330526 w 330525"/>
                <a:gd name="connsiteY6" fmla="*/ 337930 h 431800"/>
                <a:gd name="connsiteX7" fmla="*/ 330526 w 330525"/>
                <a:gd name="connsiteY7" fmla="*/ 80634 h 431800"/>
                <a:gd name="connsiteX8" fmla="*/ 249405 w 330525"/>
                <a:gd name="connsiteY8" fmla="*/ 0 h 431800"/>
                <a:gd name="connsiteX9" fmla="*/ 28331 w 330525"/>
                <a:gd name="connsiteY9" fmla="*/ 0 h 431800"/>
                <a:gd name="connsiteX10" fmla="*/ 0 w 330525"/>
                <a:gd name="connsiteY10" fmla="*/ 28161 h 431800"/>
                <a:gd name="connsiteX11" fmla="*/ 0 w 330525"/>
                <a:gd name="connsiteY11" fmla="*/ 403639 h 431800"/>
                <a:gd name="connsiteX12" fmla="*/ 28331 w 330525"/>
                <a:gd name="connsiteY12" fmla="*/ 431800 h 431800"/>
                <a:gd name="connsiteX13" fmla="*/ 311638 w 330525"/>
                <a:gd name="connsiteY13" fmla="*/ 431800 h 431800"/>
                <a:gd name="connsiteX14" fmla="*/ 311638 w 330525"/>
                <a:gd name="connsiteY14" fmla="*/ 413026 h 431800"/>
                <a:gd name="connsiteX15" fmla="*/ 28331 w 330525"/>
                <a:gd name="connsiteY15" fmla="*/ 413026 h 431800"/>
                <a:gd name="connsiteX16" fmla="*/ 18887 w 330525"/>
                <a:gd name="connsiteY16" fmla="*/ 403639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525" h="431800">
                  <a:moveTo>
                    <a:pt x="18887" y="403639"/>
                  </a:moveTo>
                  <a:lnTo>
                    <a:pt x="18887" y="28161"/>
                  </a:lnTo>
                  <a:cubicBezTo>
                    <a:pt x="18887" y="22977"/>
                    <a:pt x="23115" y="18774"/>
                    <a:pt x="28331" y="18774"/>
                  </a:cubicBezTo>
                  <a:lnTo>
                    <a:pt x="241661" y="18774"/>
                  </a:lnTo>
                  <a:lnTo>
                    <a:pt x="311638" y="88331"/>
                  </a:lnTo>
                  <a:lnTo>
                    <a:pt x="311638" y="337930"/>
                  </a:lnTo>
                  <a:lnTo>
                    <a:pt x="330526" y="337930"/>
                  </a:lnTo>
                  <a:lnTo>
                    <a:pt x="330526" y="80634"/>
                  </a:lnTo>
                  <a:lnTo>
                    <a:pt x="249405" y="0"/>
                  </a:lnTo>
                  <a:lnTo>
                    <a:pt x="28331" y="0"/>
                  </a:lnTo>
                  <a:cubicBezTo>
                    <a:pt x="12684" y="0"/>
                    <a:pt x="0" y="12608"/>
                    <a:pt x="0" y="28161"/>
                  </a:cubicBezTo>
                  <a:lnTo>
                    <a:pt x="0" y="403639"/>
                  </a:lnTo>
                  <a:cubicBezTo>
                    <a:pt x="0" y="419192"/>
                    <a:pt x="12684" y="431800"/>
                    <a:pt x="28331" y="431800"/>
                  </a:cubicBezTo>
                  <a:lnTo>
                    <a:pt x="311638" y="431800"/>
                  </a:lnTo>
                  <a:lnTo>
                    <a:pt x="311638" y="413026"/>
                  </a:lnTo>
                  <a:lnTo>
                    <a:pt x="28331" y="413026"/>
                  </a:lnTo>
                  <a:cubicBezTo>
                    <a:pt x="23115" y="413026"/>
                    <a:pt x="18887" y="408823"/>
                    <a:pt x="18887" y="403639"/>
                  </a:cubicBezTo>
                  <a:close/>
                </a:path>
              </a:pathLst>
            </a:custGeom>
            <a:grpFill/>
            <a:ln w="9281" cap="flat">
              <a:noFill/>
              <a:prstDash val="solid"/>
              <a:miter/>
            </a:ln>
          </p:spPr>
          <p:txBody>
            <a:bodyPr rtlCol="0" anchor="ctr"/>
            <a:lstStyle/>
            <a:p>
              <a:endParaRPr lang="en-US"/>
            </a:p>
          </p:txBody>
        </p:sp>
        <p:sp>
          <p:nvSpPr>
            <p:cNvPr id="681" name="Freeform 680">
              <a:extLst>
                <a:ext uri="{FF2B5EF4-FFF2-40B4-BE49-F238E27FC236}">
                  <a16:creationId xmlns:a16="http://schemas.microsoft.com/office/drawing/2014/main" id="{526DE750-DCDE-354D-842E-4860E195F4C1}"/>
                </a:ext>
              </a:extLst>
            </p:cNvPr>
            <p:cNvSpPr/>
            <p:nvPr/>
          </p:nvSpPr>
          <p:spPr>
            <a:xfrm>
              <a:off x="4614496" y="3250647"/>
              <a:ext cx="66105" cy="65708"/>
            </a:xfrm>
            <a:custGeom>
              <a:avLst/>
              <a:gdLst>
                <a:gd name="connsiteX0" fmla="*/ 0 w 66105"/>
                <a:gd name="connsiteY0" fmla="*/ 0 h 65708"/>
                <a:gd name="connsiteX1" fmla="*/ 0 w 66105"/>
                <a:gd name="connsiteY1" fmla="*/ 65709 h 65708"/>
                <a:gd name="connsiteX2" fmla="*/ 66105 w 66105"/>
                <a:gd name="connsiteY2" fmla="*/ 65709 h 65708"/>
                <a:gd name="connsiteX3" fmla="*/ 66105 w 66105"/>
                <a:gd name="connsiteY3" fmla="*/ 46935 h 65708"/>
                <a:gd name="connsiteX4" fmla="*/ 18887 w 66105"/>
                <a:gd name="connsiteY4" fmla="*/ 46935 h 65708"/>
                <a:gd name="connsiteX5" fmla="*/ 18887 w 66105"/>
                <a:gd name="connsiteY5" fmla="*/ 0 h 65708"/>
                <a:gd name="connsiteX6" fmla="*/ 0 w 66105"/>
                <a:gd name="connsiteY6" fmla="*/ 0 h 6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05" h="65708">
                  <a:moveTo>
                    <a:pt x="0" y="0"/>
                  </a:moveTo>
                  <a:lnTo>
                    <a:pt x="0" y="65709"/>
                  </a:lnTo>
                  <a:lnTo>
                    <a:pt x="66105" y="65709"/>
                  </a:lnTo>
                  <a:lnTo>
                    <a:pt x="66105" y="46935"/>
                  </a:lnTo>
                  <a:lnTo>
                    <a:pt x="18887" y="46935"/>
                  </a:lnTo>
                  <a:lnTo>
                    <a:pt x="18887" y="0"/>
                  </a:lnTo>
                  <a:lnTo>
                    <a:pt x="0" y="0"/>
                  </a:lnTo>
                  <a:close/>
                </a:path>
              </a:pathLst>
            </a:custGeom>
            <a:grpFill/>
            <a:ln w="9281" cap="flat">
              <a:noFill/>
              <a:prstDash val="solid"/>
              <a:miter/>
            </a:ln>
          </p:spPr>
          <p:txBody>
            <a:bodyPr rtlCol="0" anchor="ctr"/>
            <a:lstStyle/>
            <a:p>
              <a:endParaRPr lang="en-US"/>
            </a:p>
          </p:txBody>
        </p:sp>
        <p:sp>
          <p:nvSpPr>
            <p:cNvPr id="682" name="Freeform 681">
              <a:extLst>
                <a:ext uri="{FF2B5EF4-FFF2-40B4-BE49-F238E27FC236}">
                  <a16:creationId xmlns:a16="http://schemas.microsoft.com/office/drawing/2014/main" id="{1EDF40E4-075A-D049-94E7-05F8426D3BC5}"/>
                </a:ext>
              </a:extLst>
            </p:cNvPr>
            <p:cNvSpPr/>
            <p:nvPr/>
          </p:nvSpPr>
          <p:spPr>
            <a:xfrm>
              <a:off x="4425624" y="3325829"/>
              <a:ext cx="327786" cy="316348"/>
            </a:xfrm>
            <a:custGeom>
              <a:avLst/>
              <a:gdLst>
                <a:gd name="connsiteX0" fmla="*/ 245533 w 327786"/>
                <a:gd name="connsiteY0" fmla="*/ 121944 h 316348"/>
                <a:gd name="connsiteX1" fmla="*/ 122680 w 327786"/>
                <a:gd name="connsiteY1" fmla="*/ 0 h 316348"/>
                <a:gd name="connsiteX2" fmla="*/ 0 w 327786"/>
                <a:gd name="connsiteY2" fmla="*/ 122116 h 316348"/>
                <a:gd name="connsiteX3" fmla="*/ 122853 w 327786"/>
                <a:gd name="connsiteY3" fmla="*/ 244061 h 316348"/>
                <a:gd name="connsiteX4" fmla="*/ 207759 w 327786"/>
                <a:gd name="connsiteY4" fmla="*/ 210088 h 316348"/>
                <a:gd name="connsiteX5" fmla="*/ 314377 w 327786"/>
                <a:gd name="connsiteY5" fmla="*/ 316348 h 316348"/>
                <a:gd name="connsiteX6" fmla="*/ 327787 w 327786"/>
                <a:gd name="connsiteY6" fmla="*/ 303019 h 316348"/>
                <a:gd name="connsiteX7" fmla="*/ 220130 w 327786"/>
                <a:gd name="connsiteY7" fmla="*/ 196007 h 316348"/>
                <a:gd name="connsiteX8" fmla="*/ 245533 w 327786"/>
                <a:gd name="connsiteY8" fmla="*/ 121944 h 316348"/>
                <a:gd name="connsiteX9" fmla="*/ 122767 w 327786"/>
                <a:gd name="connsiteY9" fmla="*/ 225201 h 316348"/>
                <a:gd name="connsiteX10" fmla="*/ 18887 w 327786"/>
                <a:gd name="connsiteY10" fmla="*/ 121944 h 316348"/>
                <a:gd name="connsiteX11" fmla="*/ 122767 w 327786"/>
                <a:gd name="connsiteY11" fmla="*/ 18688 h 316348"/>
                <a:gd name="connsiteX12" fmla="*/ 226646 w 327786"/>
                <a:gd name="connsiteY12" fmla="*/ 121944 h 316348"/>
                <a:gd name="connsiteX13" fmla="*/ 122767 w 327786"/>
                <a:gd name="connsiteY13" fmla="*/ 225201 h 31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7786" h="316348">
                  <a:moveTo>
                    <a:pt x="245533" y="121944"/>
                  </a:moveTo>
                  <a:cubicBezTo>
                    <a:pt x="245486" y="54549"/>
                    <a:pt x="190482" y="-47"/>
                    <a:pt x="122680" y="0"/>
                  </a:cubicBezTo>
                  <a:cubicBezTo>
                    <a:pt x="54878" y="48"/>
                    <a:pt x="-48" y="54721"/>
                    <a:pt x="0" y="122116"/>
                  </a:cubicBezTo>
                  <a:cubicBezTo>
                    <a:pt x="48" y="189512"/>
                    <a:pt x="55051" y="244108"/>
                    <a:pt x="122853" y="244061"/>
                  </a:cubicBezTo>
                  <a:cubicBezTo>
                    <a:pt x="154503" y="244039"/>
                    <a:pt x="184921" y="231868"/>
                    <a:pt x="207759" y="210088"/>
                  </a:cubicBezTo>
                  <a:lnTo>
                    <a:pt x="314377" y="316348"/>
                  </a:lnTo>
                  <a:lnTo>
                    <a:pt x="327787" y="303019"/>
                  </a:lnTo>
                  <a:lnTo>
                    <a:pt x="220130" y="196007"/>
                  </a:lnTo>
                  <a:cubicBezTo>
                    <a:pt x="236598" y="174788"/>
                    <a:pt x="245530" y="148744"/>
                    <a:pt x="245533" y="121944"/>
                  </a:cubicBezTo>
                  <a:close/>
                  <a:moveTo>
                    <a:pt x="122767" y="225201"/>
                  </a:moveTo>
                  <a:cubicBezTo>
                    <a:pt x="65396" y="225201"/>
                    <a:pt x="18887" y="178971"/>
                    <a:pt x="18887" y="121944"/>
                  </a:cubicBezTo>
                  <a:cubicBezTo>
                    <a:pt x="18887" y="64917"/>
                    <a:pt x="65396" y="18688"/>
                    <a:pt x="122767" y="18688"/>
                  </a:cubicBezTo>
                  <a:cubicBezTo>
                    <a:pt x="180138" y="18688"/>
                    <a:pt x="226646" y="64917"/>
                    <a:pt x="226646" y="121944"/>
                  </a:cubicBezTo>
                  <a:cubicBezTo>
                    <a:pt x="226646" y="178971"/>
                    <a:pt x="180138" y="225201"/>
                    <a:pt x="122767" y="225201"/>
                  </a:cubicBezTo>
                  <a:close/>
                </a:path>
              </a:pathLst>
            </a:custGeom>
            <a:grpFill/>
            <a:ln w="9281" cap="flat">
              <a:noFill/>
              <a:prstDash val="solid"/>
              <a:miter/>
            </a:ln>
          </p:spPr>
          <p:txBody>
            <a:bodyPr rtlCol="0" anchor="ctr"/>
            <a:lstStyle/>
            <a:p>
              <a:endParaRPr lang="en-US"/>
            </a:p>
          </p:txBody>
        </p:sp>
        <p:sp>
          <p:nvSpPr>
            <p:cNvPr id="683" name="Freeform 682">
              <a:extLst>
                <a:ext uri="{FF2B5EF4-FFF2-40B4-BE49-F238E27FC236}">
                  <a16:creationId xmlns:a16="http://schemas.microsoft.com/office/drawing/2014/main" id="{A69CD139-B4D3-AD40-BDEF-96DD11B0FC01}"/>
                </a:ext>
              </a:extLst>
            </p:cNvPr>
            <p:cNvSpPr/>
            <p:nvPr/>
          </p:nvSpPr>
          <p:spPr>
            <a:xfrm>
              <a:off x="4482285" y="3429000"/>
              <a:ext cx="18887" cy="65708"/>
            </a:xfrm>
            <a:custGeom>
              <a:avLst/>
              <a:gdLst>
                <a:gd name="connsiteX0" fmla="*/ 0 w 18887"/>
                <a:gd name="connsiteY0" fmla="*/ 0 h 65708"/>
                <a:gd name="connsiteX1" fmla="*/ 18887 w 18887"/>
                <a:gd name="connsiteY1" fmla="*/ 0 h 65708"/>
                <a:gd name="connsiteX2" fmla="*/ 18887 w 18887"/>
                <a:gd name="connsiteY2" fmla="*/ 65709 h 65708"/>
                <a:gd name="connsiteX3" fmla="*/ 0 w 18887"/>
                <a:gd name="connsiteY3" fmla="*/ 65709 h 65708"/>
              </a:gdLst>
              <a:ahLst/>
              <a:cxnLst>
                <a:cxn ang="0">
                  <a:pos x="connsiteX0" y="connsiteY0"/>
                </a:cxn>
                <a:cxn ang="0">
                  <a:pos x="connsiteX1" y="connsiteY1"/>
                </a:cxn>
                <a:cxn ang="0">
                  <a:pos x="connsiteX2" y="connsiteY2"/>
                </a:cxn>
                <a:cxn ang="0">
                  <a:pos x="connsiteX3" y="connsiteY3"/>
                </a:cxn>
              </a:cxnLst>
              <a:rect l="l" t="t" r="r" b="b"/>
              <a:pathLst>
                <a:path w="18887" h="65708">
                  <a:moveTo>
                    <a:pt x="0" y="0"/>
                  </a:moveTo>
                  <a:lnTo>
                    <a:pt x="18887" y="0"/>
                  </a:lnTo>
                  <a:lnTo>
                    <a:pt x="18887" y="65709"/>
                  </a:lnTo>
                  <a:lnTo>
                    <a:pt x="0" y="65709"/>
                  </a:lnTo>
                  <a:close/>
                </a:path>
              </a:pathLst>
            </a:custGeom>
            <a:grpFill/>
            <a:ln w="9281" cap="flat">
              <a:noFill/>
              <a:prstDash val="solid"/>
              <a:miter/>
            </a:ln>
          </p:spPr>
          <p:txBody>
            <a:bodyPr rtlCol="0" anchor="ctr"/>
            <a:lstStyle/>
            <a:p>
              <a:endParaRPr lang="en-US"/>
            </a:p>
          </p:txBody>
        </p:sp>
        <p:sp>
          <p:nvSpPr>
            <p:cNvPr id="684" name="Freeform 683">
              <a:extLst>
                <a:ext uri="{FF2B5EF4-FFF2-40B4-BE49-F238E27FC236}">
                  <a16:creationId xmlns:a16="http://schemas.microsoft.com/office/drawing/2014/main" id="{F90963E7-EEE5-5F48-91CB-0EDEB0BECD87}"/>
                </a:ext>
              </a:extLst>
            </p:cNvPr>
            <p:cNvSpPr/>
            <p:nvPr/>
          </p:nvSpPr>
          <p:spPr>
            <a:xfrm>
              <a:off x="4520060" y="3457160"/>
              <a:ext cx="18887" cy="37547"/>
            </a:xfrm>
            <a:custGeom>
              <a:avLst/>
              <a:gdLst>
                <a:gd name="connsiteX0" fmla="*/ 0 w 18887"/>
                <a:gd name="connsiteY0" fmla="*/ 0 h 37547"/>
                <a:gd name="connsiteX1" fmla="*/ 18887 w 18887"/>
                <a:gd name="connsiteY1" fmla="*/ 0 h 37547"/>
                <a:gd name="connsiteX2" fmla="*/ 18887 w 18887"/>
                <a:gd name="connsiteY2" fmla="*/ 37548 h 37547"/>
                <a:gd name="connsiteX3" fmla="*/ 0 w 18887"/>
                <a:gd name="connsiteY3" fmla="*/ 37548 h 37547"/>
              </a:gdLst>
              <a:ahLst/>
              <a:cxnLst>
                <a:cxn ang="0">
                  <a:pos x="connsiteX0" y="connsiteY0"/>
                </a:cxn>
                <a:cxn ang="0">
                  <a:pos x="connsiteX1" y="connsiteY1"/>
                </a:cxn>
                <a:cxn ang="0">
                  <a:pos x="connsiteX2" y="connsiteY2"/>
                </a:cxn>
                <a:cxn ang="0">
                  <a:pos x="connsiteX3" y="connsiteY3"/>
                </a:cxn>
              </a:cxnLst>
              <a:rect l="l" t="t" r="r" b="b"/>
              <a:pathLst>
                <a:path w="18887" h="37547">
                  <a:moveTo>
                    <a:pt x="0" y="0"/>
                  </a:moveTo>
                  <a:lnTo>
                    <a:pt x="18887" y="0"/>
                  </a:lnTo>
                  <a:lnTo>
                    <a:pt x="18887" y="37548"/>
                  </a:lnTo>
                  <a:lnTo>
                    <a:pt x="0" y="37548"/>
                  </a:lnTo>
                  <a:close/>
                </a:path>
              </a:pathLst>
            </a:custGeom>
            <a:grpFill/>
            <a:ln w="9281" cap="flat">
              <a:noFill/>
              <a:prstDash val="solid"/>
              <a:miter/>
            </a:ln>
          </p:spPr>
          <p:txBody>
            <a:bodyPr rtlCol="0" anchor="ctr"/>
            <a:lstStyle/>
            <a:p>
              <a:endParaRPr lang="en-US"/>
            </a:p>
          </p:txBody>
        </p:sp>
        <p:sp>
          <p:nvSpPr>
            <p:cNvPr id="685" name="Freeform 684">
              <a:extLst>
                <a:ext uri="{FF2B5EF4-FFF2-40B4-BE49-F238E27FC236}">
                  <a16:creationId xmlns:a16="http://schemas.microsoft.com/office/drawing/2014/main" id="{F1C25211-1DF6-2E46-9CEB-04D79D8A1A35}"/>
                </a:ext>
              </a:extLst>
            </p:cNvPr>
            <p:cNvSpPr/>
            <p:nvPr/>
          </p:nvSpPr>
          <p:spPr>
            <a:xfrm>
              <a:off x="4557834" y="3400839"/>
              <a:ext cx="18887" cy="93869"/>
            </a:xfrm>
            <a:custGeom>
              <a:avLst/>
              <a:gdLst>
                <a:gd name="connsiteX0" fmla="*/ 0 w 18887"/>
                <a:gd name="connsiteY0" fmla="*/ 0 h 93869"/>
                <a:gd name="connsiteX1" fmla="*/ 18887 w 18887"/>
                <a:gd name="connsiteY1" fmla="*/ 0 h 93869"/>
                <a:gd name="connsiteX2" fmla="*/ 18887 w 18887"/>
                <a:gd name="connsiteY2" fmla="*/ 93870 h 93869"/>
                <a:gd name="connsiteX3" fmla="*/ 0 w 18887"/>
                <a:gd name="connsiteY3" fmla="*/ 93870 h 93869"/>
              </a:gdLst>
              <a:ahLst/>
              <a:cxnLst>
                <a:cxn ang="0">
                  <a:pos x="connsiteX0" y="connsiteY0"/>
                </a:cxn>
                <a:cxn ang="0">
                  <a:pos x="connsiteX1" y="connsiteY1"/>
                </a:cxn>
                <a:cxn ang="0">
                  <a:pos x="connsiteX2" y="connsiteY2"/>
                </a:cxn>
                <a:cxn ang="0">
                  <a:pos x="connsiteX3" y="connsiteY3"/>
                </a:cxn>
              </a:cxnLst>
              <a:rect l="l" t="t" r="r" b="b"/>
              <a:pathLst>
                <a:path w="18887" h="93869">
                  <a:moveTo>
                    <a:pt x="0" y="0"/>
                  </a:moveTo>
                  <a:lnTo>
                    <a:pt x="18887" y="0"/>
                  </a:lnTo>
                  <a:lnTo>
                    <a:pt x="18887" y="93870"/>
                  </a:lnTo>
                  <a:lnTo>
                    <a:pt x="0" y="93870"/>
                  </a:lnTo>
                  <a:close/>
                </a:path>
              </a:pathLst>
            </a:custGeom>
            <a:grpFill/>
            <a:ln w="9281" cap="flat">
              <a:noFill/>
              <a:prstDash val="solid"/>
              <a:miter/>
            </a:ln>
          </p:spPr>
          <p:txBody>
            <a:bodyPr rtlCol="0" anchor="ctr"/>
            <a:lstStyle/>
            <a:p>
              <a:endParaRPr lang="en-US"/>
            </a:p>
          </p:txBody>
        </p:sp>
        <p:sp>
          <p:nvSpPr>
            <p:cNvPr id="686" name="Freeform 685">
              <a:extLst>
                <a:ext uri="{FF2B5EF4-FFF2-40B4-BE49-F238E27FC236}">
                  <a16:creationId xmlns:a16="http://schemas.microsoft.com/office/drawing/2014/main" id="{2FBBDAB8-60D5-EE45-B28E-ED8443AE4C2D}"/>
                </a:ext>
              </a:extLst>
            </p:cNvPr>
            <p:cNvSpPr/>
            <p:nvPr/>
          </p:nvSpPr>
          <p:spPr>
            <a:xfrm>
              <a:off x="4595608" y="3438386"/>
              <a:ext cx="18887" cy="56321"/>
            </a:xfrm>
            <a:custGeom>
              <a:avLst/>
              <a:gdLst>
                <a:gd name="connsiteX0" fmla="*/ 0 w 18887"/>
                <a:gd name="connsiteY0" fmla="*/ 0 h 56321"/>
                <a:gd name="connsiteX1" fmla="*/ 18887 w 18887"/>
                <a:gd name="connsiteY1" fmla="*/ 0 h 56321"/>
                <a:gd name="connsiteX2" fmla="*/ 18887 w 18887"/>
                <a:gd name="connsiteY2" fmla="*/ 56322 h 56321"/>
                <a:gd name="connsiteX3" fmla="*/ 0 w 18887"/>
                <a:gd name="connsiteY3" fmla="*/ 56322 h 56321"/>
              </a:gdLst>
              <a:ahLst/>
              <a:cxnLst>
                <a:cxn ang="0">
                  <a:pos x="connsiteX0" y="connsiteY0"/>
                </a:cxn>
                <a:cxn ang="0">
                  <a:pos x="connsiteX1" y="connsiteY1"/>
                </a:cxn>
                <a:cxn ang="0">
                  <a:pos x="connsiteX2" y="connsiteY2"/>
                </a:cxn>
                <a:cxn ang="0">
                  <a:pos x="connsiteX3" y="connsiteY3"/>
                </a:cxn>
              </a:cxnLst>
              <a:rect l="l" t="t" r="r" b="b"/>
              <a:pathLst>
                <a:path w="18887" h="56321">
                  <a:moveTo>
                    <a:pt x="0" y="0"/>
                  </a:moveTo>
                  <a:lnTo>
                    <a:pt x="18887" y="0"/>
                  </a:lnTo>
                  <a:lnTo>
                    <a:pt x="18887" y="56322"/>
                  </a:lnTo>
                  <a:lnTo>
                    <a:pt x="0" y="56322"/>
                  </a:lnTo>
                  <a:close/>
                </a:path>
              </a:pathLst>
            </a:custGeom>
            <a:grpFill/>
            <a:ln w="9281" cap="flat">
              <a:noFill/>
              <a:prstDash val="solid"/>
              <a:miter/>
            </a:ln>
          </p:spPr>
          <p:txBody>
            <a:bodyPr rtlCol="0" anchor="ctr"/>
            <a:lstStyle/>
            <a:p>
              <a:endParaRPr lang="en-US"/>
            </a:p>
          </p:txBody>
        </p:sp>
      </p:grpSp>
      <p:grpSp>
        <p:nvGrpSpPr>
          <p:cNvPr id="687" name="Graphic 997">
            <a:extLst>
              <a:ext uri="{FF2B5EF4-FFF2-40B4-BE49-F238E27FC236}">
                <a16:creationId xmlns:a16="http://schemas.microsoft.com/office/drawing/2014/main" id="{E1B221B7-8781-A44E-91A9-2618E170F4CB}"/>
              </a:ext>
            </a:extLst>
          </p:cNvPr>
          <p:cNvGrpSpPr/>
          <p:nvPr userDrawn="1"/>
        </p:nvGrpSpPr>
        <p:grpSpPr>
          <a:xfrm>
            <a:off x="3169461" y="2962034"/>
            <a:ext cx="294925" cy="294925"/>
            <a:chOff x="4356100" y="3213100"/>
            <a:chExt cx="431800" cy="431800"/>
          </a:xfrm>
          <a:solidFill>
            <a:schemeClr val="accent1"/>
          </a:solidFill>
        </p:grpSpPr>
        <p:sp>
          <p:nvSpPr>
            <p:cNvPr id="688" name="Freeform 687">
              <a:extLst>
                <a:ext uri="{FF2B5EF4-FFF2-40B4-BE49-F238E27FC236}">
                  <a16:creationId xmlns:a16="http://schemas.microsoft.com/office/drawing/2014/main" id="{C9ADEB65-EA2D-AD4F-9257-638ABE9BA760}"/>
                </a:ext>
              </a:extLst>
            </p:cNvPr>
            <p:cNvSpPr/>
            <p:nvPr/>
          </p:nvSpPr>
          <p:spPr>
            <a:xfrm>
              <a:off x="4356100" y="3213100"/>
              <a:ext cx="328543" cy="431800"/>
            </a:xfrm>
            <a:custGeom>
              <a:avLst/>
              <a:gdLst>
                <a:gd name="connsiteX0" fmla="*/ 309770 w 328543"/>
                <a:gd name="connsiteY0" fmla="*/ 403639 h 431800"/>
                <a:gd name="connsiteX1" fmla="*/ 300383 w 328543"/>
                <a:gd name="connsiteY1" fmla="*/ 413026 h 431800"/>
                <a:gd name="connsiteX2" fmla="*/ 28161 w 328543"/>
                <a:gd name="connsiteY2" fmla="*/ 413026 h 431800"/>
                <a:gd name="connsiteX3" fmla="*/ 18774 w 328543"/>
                <a:gd name="connsiteY3" fmla="*/ 403639 h 431800"/>
                <a:gd name="connsiteX4" fmla="*/ 18774 w 328543"/>
                <a:gd name="connsiteY4" fmla="*/ 28161 h 431800"/>
                <a:gd name="connsiteX5" fmla="*/ 28161 w 328543"/>
                <a:gd name="connsiteY5" fmla="*/ 18774 h 431800"/>
                <a:gd name="connsiteX6" fmla="*/ 240212 w 328543"/>
                <a:gd name="connsiteY6" fmla="*/ 18774 h 431800"/>
                <a:gd name="connsiteX7" fmla="*/ 309770 w 328543"/>
                <a:gd name="connsiteY7" fmla="*/ 88331 h 431800"/>
                <a:gd name="connsiteX8" fmla="*/ 309770 w 328543"/>
                <a:gd name="connsiteY8" fmla="*/ 140804 h 431800"/>
                <a:gd name="connsiteX9" fmla="*/ 328543 w 328543"/>
                <a:gd name="connsiteY9" fmla="*/ 140804 h 431800"/>
                <a:gd name="connsiteX10" fmla="*/ 328543 w 328543"/>
                <a:gd name="connsiteY10" fmla="*/ 80634 h 431800"/>
                <a:gd name="connsiteX11" fmla="*/ 247910 w 328543"/>
                <a:gd name="connsiteY11" fmla="*/ 0 h 431800"/>
                <a:gd name="connsiteX12" fmla="*/ 28161 w 328543"/>
                <a:gd name="connsiteY12" fmla="*/ 0 h 431800"/>
                <a:gd name="connsiteX13" fmla="*/ 0 w 328543"/>
                <a:gd name="connsiteY13" fmla="*/ 28161 h 431800"/>
                <a:gd name="connsiteX14" fmla="*/ 0 w 328543"/>
                <a:gd name="connsiteY14" fmla="*/ 403639 h 431800"/>
                <a:gd name="connsiteX15" fmla="*/ 28161 w 328543"/>
                <a:gd name="connsiteY15" fmla="*/ 431800 h 431800"/>
                <a:gd name="connsiteX16" fmla="*/ 300383 w 328543"/>
                <a:gd name="connsiteY16" fmla="*/ 431800 h 431800"/>
                <a:gd name="connsiteX17" fmla="*/ 328543 w 328543"/>
                <a:gd name="connsiteY17" fmla="*/ 403639 h 431800"/>
                <a:gd name="connsiteX18" fmla="*/ 328543 w 328543"/>
                <a:gd name="connsiteY18" fmla="*/ 394252 h 431800"/>
                <a:gd name="connsiteX19" fmla="*/ 309770 w 328543"/>
                <a:gd name="connsiteY19" fmla="*/ 394252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8543" h="431800">
                  <a:moveTo>
                    <a:pt x="309770" y="403639"/>
                  </a:moveTo>
                  <a:cubicBezTo>
                    <a:pt x="309770" y="408823"/>
                    <a:pt x="305567" y="413026"/>
                    <a:pt x="300383" y="413026"/>
                  </a:cubicBezTo>
                  <a:lnTo>
                    <a:pt x="28161" y="413026"/>
                  </a:lnTo>
                  <a:cubicBezTo>
                    <a:pt x="22977" y="413026"/>
                    <a:pt x="18774" y="408823"/>
                    <a:pt x="18774" y="403639"/>
                  </a:cubicBezTo>
                  <a:lnTo>
                    <a:pt x="18774" y="28161"/>
                  </a:lnTo>
                  <a:cubicBezTo>
                    <a:pt x="18774" y="22977"/>
                    <a:pt x="22977" y="18774"/>
                    <a:pt x="28161" y="18774"/>
                  </a:cubicBezTo>
                  <a:lnTo>
                    <a:pt x="240212" y="18774"/>
                  </a:lnTo>
                  <a:lnTo>
                    <a:pt x="309770" y="88331"/>
                  </a:lnTo>
                  <a:lnTo>
                    <a:pt x="309770" y="140804"/>
                  </a:lnTo>
                  <a:lnTo>
                    <a:pt x="328543" y="140804"/>
                  </a:lnTo>
                  <a:lnTo>
                    <a:pt x="328543" y="80634"/>
                  </a:lnTo>
                  <a:lnTo>
                    <a:pt x="247910" y="0"/>
                  </a:lnTo>
                  <a:lnTo>
                    <a:pt x="28161" y="0"/>
                  </a:lnTo>
                  <a:cubicBezTo>
                    <a:pt x="12608" y="0"/>
                    <a:pt x="0" y="12608"/>
                    <a:pt x="0" y="28161"/>
                  </a:cubicBezTo>
                  <a:lnTo>
                    <a:pt x="0" y="403639"/>
                  </a:lnTo>
                  <a:cubicBezTo>
                    <a:pt x="0" y="419192"/>
                    <a:pt x="12608" y="431800"/>
                    <a:pt x="28161" y="431800"/>
                  </a:cubicBezTo>
                  <a:lnTo>
                    <a:pt x="300383" y="431800"/>
                  </a:lnTo>
                  <a:cubicBezTo>
                    <a:pt x="315935" y="431800"/>
                    <a:pt x="328543" y="419192"/>
                    <a:pt x="328543" y="403639"/>
                  </a:cubicBezTo>
                  <a:lnTo>
                    <a:pt x="328543" y="394252"/>
                  </a:lnTo>
                  <a:lnTo>
                    <a:pt x="309770" y="394252"/>
                  </a:lnTo>
                  <a:close/>
                </a:path>
              </a:pathLst>
            </a:custGeom>
            <a:grpFill/>
            <a:ln w="9318" cap="flat">
              <a:noFill/>
              <a:prstDash val="solid"/>
              <a:miter/>
            </a:ln>
          </p:spPr>
          <p:txBody>
            <a:bodyPr rtlCol="0" anchor="ctr"/>
            <a:lstStyle/>
            <a:p>
              <a:endParaRPr lang="en-US"/>
            </a:p>
          </p:txBody>
        </p:sp>
        <p:sp>
          <p:nvSpPr>
            <p:cNvPr id="689" name="Freeform 688">
              <a:extLst>
                <a:ext uri="{FF2B5EF4-FFF2-40B4-BE49-F238E27FC236}">
                  <a16:creationId xmlns:a16="http://schemas.microsoft.com/office/drawing/2014/main" id="{563283AC-23A4-AD45-A6FB-3DBB5265BBF6}"/>
                </a:ext>
              </a:extLst>
            </p:cNvPr>
            <p:cNvSpPr/>
            <p:nvPr/>
          </p:nvSpPr>
          <p:spPr>
            <a:xfrm>
              <a:off x="4581386" y="3250647"/>
              <a:ext cx="65708" cy="65708"/>
            </a:xfrm>
            <a:custGeom>
              <a:avLst/>
              <a:gdLst>
                <a:gd name="connsiteX0" fmla="*/ 0 w 65708"/>
                <a:gd name="connsiteY0" fmla="*/ 0 h 65708"/>
                <a:gd name="connsiteX1" fmla="*/ 0 w 65708"/>
                <a:gd name="connsiteY1" fmla="*/ 65709 h 65708"/>
                <a:gd name="connsiteX2" fmla="*/ 65709 w 65708"/>
                <a:gd name="connsiteY2" fmla="*/ 65709 h 65708"/>
                <a:gd name="connsiteX3" fmla="*/ 65709 w 65708"/>
                <a:gd name="connsiteY3" fmla="*/ 46935 h 65708"/>
                <a:gd name="connsiteX4" fmla="*/ 18774 w 65708"/>
                <a:gd name="connsiteY4" fmla="*/ 46935 h 65708"/>
                <a:gd name="connsiteX5" fmla="*/ 18774 w 65708"/>
                <a:gd name="connsiteY5" fmla="*/ 0 h 65708"/>
                <a:gd name="connsiteX6" fmla="*/ 0 w 65708"/>
                <a:gd name="connsiteY6" fmla="*/ 0 h 6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708" h="65708">
                  <a:moveTo>
                    <a:pt x="0" y="0"/>
                  </a:moveTo>
                  <a:lnTo>
                    <a:pt x="0" y="65709"/>
                  </a:lnTo>
                  <a:lnTo>
                    <a:pt x="65709" y="65709"/>
                  </a:lnTo>
                  <a:lnTo>
                    <a:pt x="65709" y="46935"/>
                  </a:lnTo>
                  <a:lnTo>
                    <a:pt x="18774" y="46935"/>
                  </a:lnTo>
                  <a:lnTo>
                    <a:pt x="18774" y="0"/>
                  </a:lnTo>
                  <a:lnTo>
                    <a:pt x="0" y="0"/>
                  </a:lnTo>
                  <a:close/>
                </a:path>
              </a:pathLst>
            </a:custGeom>
            <a:grpFill/>
            <a:ln w="9318" cap="flat">
              <a:noFill/>
              <a:prstDash val="solid"/>
              <a:miter/>
            </a:ln>
          </p:spPr>
          <p:txBody>
            <a:bodyPr rtlCol="0" anchor="ctr"/>
            <a:lstStyle/>
            <a:p>
              <a:endParaRPr lang="en-US"/>
            </a:p>
          </p:txBody>
        </p:sp>
        <p:sp>
          <p:nvSpPr>
            <p:cNvPr id="690" name="Freeform 689">
              <a:extLst>
                <a:ext uri="{FF2B5EF4-FFF2-40B4-BE49-F238E27FC236}">
                  <a16:creationId xmlns:a16="http://schemas.microsoft.com/office/drawing/2014/main" id="{24BB930D-4080-AA44-9596-D5D542FF025D}"/>
                </a:ext>
              </a:extLst>
            </p:cNvPr>
            <p:cNvSpPr/>
            <p:nvPr/>
          </p:nvSpPr>
          <p:spPr>
            <a:xfrm>
              <a:off x="4543839" y="3353904"/>
              <a:ext cx="244060" cy="234673"/>
            </a:xfrm>
            <a:custGeom>
              <a:avLst/>
              <a:gdLst>
                <a:gd name="connsiteX0" fmla="*/ 197126 w 244060"/>
                <a:gd name="connsiteY0" fmla="*/ 0 h 234673"/>
                <a:gd name="connsiteX1" fmla="*/ 178352 w 244060"/>
                <a:gd name="connsiteY1" fmla="*/ 0 h 234673"/>
                <a:gd name="connsiteX2" fmla="*/ 178352 w 244060"/>
                <a:gd name="connsiteY2" fmla="*/ 18774 h 234673"/>
                <a:gd name="connsiteX3" fmla="*/ 65709 w 244060"/>
                <a:gd name="connsiteY3" fmla="*/ 18774 h 234673"/>
                <a:gd name="connsiteX4" fmla="*/ 65709 w 244060"/>
                <a:gd name="connsiteY4" fmla="*/ 0 h 234673"/>
                <a:gd name="connsiteX5" fmla="*/ 46935 w 244060"/>
                <a:gd name="connsiteY5" fmla="*/ 0 h 234673"/>
                <a:gd name="connsiteX6" fmla="*/ 46935 w 244060"/>
                <a:gd name="connsiteY6" fmla="*/ 18774 h 234673"/>
                <a:gd name="connsiteX7" fmla="*/ 0 w 244060"/>
                <a:gd name="connsiteY7" fmla="*/ 18774 h 234673"/>
                <a:gd name="connsiteX8" fmla="*/ 0 w 244060"/>
                <a:gd name="connsiteY8" fmla="*/ 234674 h 234673"/>
                <a:gd name="connsiteX9" fmla="*/ 244061 w 244060"/>
                <a:gd name="connsiteY9" fmla="*/ 234674 h 234673"/>
                <a:gd name="connsiteX10" fmla="*/ 244061 w 244060"/>
                <a:gd name="connsiteY10" fmla="*/ 18774 h 234673"/>
                <a:gd name="connsiteX11" fmla="*/ 197126 w 244060"/>
                <a:gd name="connsiteY11" fmla="*/ 18774 h 234673"/>
                <a:gd name="connsiteX12" fmla="*/ 18774 w 244060"/>
                <a:gd name="connsiteY12" fmla="*/ 215900 h 234673"/>
                <a:gd name="connsiteX13" fmla="*/ 18774 w 244060"/>
                <a:gd name="connsiteY13" fmla="*/ 93870 h 234673"/>
                <a:gd name="connsiteX14" fmla="*/ 225287 w 244060"/>
                <a:gd name="connsiteY14" fmla="*/ 93870 h 234673"/>
                <a:gd name="connsiteX15" fmla="*/ 225287 w 244060"/>
                <a:gd name="connsiteY15" fmla="*/ 215900 h 234673"/>
                <a:gd name="connsiteX16" fmla="*/ 225287 w 244060"/>
                <a:gd name="connsiteY16" fmla="*/ 37548 h 234673"/>
                <a:gd name="connsiteX17" fmla="*/ 225287 w 244060"/>
                <a:gd name="connsiteY17" fmla="*/ 75096 h 234673"/>
                <a:gd name="connsiteX18" fmla="*/ 18774 w 244060"/>
                <a:gd name="connsiteY18" fmla="*/ 75096 h 234673"/>
                <a:gd name="connsiteX19" fmla="*/ 18774 w 244060"/>
                <a:gd name="connsiteY19" fmla="*/ 37548 h 234673"/>
                <a:gd name="connsiteX20" fmla="*/ 46935 w 244060"/>
                <a:gd name="connsiteY20" fmla="*/ 37548 h 234673"/>
                <a:gd name="connsiteX21" fmla="*/ 46935 w 244060"/>
                <a:gd name="connsiteY21" fmla="*/ 46935 h 234673"/>
                <a:gd name="connsiteX22" fmla="*/ 65709 w 244060"/>
                <a:gd name="connsiteY22" fmla="*/ 46935 h 234673"/>
                <a:gd name="connsiteX23" fmla="*/ 65709 w 244060"/>
                <a:gd name="connsiteY23" fmla="*/ 37548 h 234673"/>
                <a:gd name="connsiteX24" fmla="*/ 178352 w 244060"/>
                <a:gd name="connsiteY24" fmla="*/ 37548 h 234673"/>
                <a:gd name="connsiteX25" fmla="*/ 178352 w 244060"/>
                <a:gd name="connsiteY25" fmla="*/ 46935 h 234673"/>
                <a:gd name="connsiteX26" fmla="*/ 197126 w 244060"/>
                <a:gd name="connsiteY26" fmla="*/ 46935 h 234673"/>
                <a:gd name="connsiteX27" fmla="*/ 197126 w 244060"/>
                <a:gd name="connsiteY27" fmla="*/ 37548 h 23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4060" h="234673">
                  <a:moveTo>
                    <a:pt x="197126" y="0"/>
                  </a:moveTo>
                  <a:lnTo>
                    <a:pt x="178352" y="0"/>
                  </a:lnTo>
                  <a:lnTo>
                    <a:pt x="178352" y="18774"/>
                  </a:lnTo>
                  <a:lnTo>
                    <a:pt x="65709" y="18774"/>
                  </a:lnTo>
                  <a:lnTo>
                    <a:pt x="65709" y="0"/>
                  </a:lnTo>
                  <a:lnTo>
                    <a:pt x="46935" y="0"/>
                  </a:lnTo>
                  <a:lnTo>
                    <a:pt x="46935" y="18774"/>
                  </a:lnTo>
                  <a:lnTo>
                    <a:pt x="0" y="18774"/>
                  </a:lnTo>
                  <a:lnTo>
                    <a:pt x="0" y="234674"/>
                  </a:lnTo>
                  <a:lnTo>
                    <a:pt x="244061" y="234674"/>
                  </a:lnTo>
                  <a:lnTo>
                    <a:pt x="244061" y="18774"/>
                  </a:lnTo>
                  <a:lnTo>
                    <a:pt x="197126" y="18774"/>
                  </a:lnTo>
                  <a:close/>
                  <a:moveTo>
                    <a:pt x="18774" y="215900"/>
                  </a:moveTo>
                  <a:lnTo>
                    <a:pt x="18774" y="93870"/>
                  </a:lnTo>
                  <a:lnTo>
                    <a:pt x="225287" y="93870"/>
                  </a:lnTo>
                  <a:lnTo>
                    <a:pt x="225287" y="215900"/>
                  </a:lnTo>
                  <a:close/>
                  <a:moveTo>
                    <a:pt x="225287" y="37548"/>
                  </a:moveTo>
                  <a:lnTo>
                    <a:pt x="225287" y="75096"/>
                  </a:lnTo>
                  <a:lnTo>
                    <a:pt x="18774" y="75096"/>
                  </a:lnTo>
                  <a:lnTo>
                    <a:pt x="18774" y="37548"/>
                  </a:lnTo>
                  <a:lnTo>
                    <a:pt x="46935" y="37548"/>
                  </a:lnTo>
                  <a:lnTo>
                    <a:pt x="46935" y="46935"/>
                  </a:lnTo>
                  <a:lnTo>
                    <a:pt x="65709" y="46935"/>
                  </a:lnTo>
                  <a:lnTo>
                    <a:pt x="65709" y="37548"/>
                  </a:lnTo>
                  <a:lnTo>
                    <a:pt x="178352" y="37548"/>
                  </a:lnTo>
                  <a:lnTo>
                    <a:pt x="178352" y="46935"/>
                  </a:lnTo>
                  <a:lnTo>
                    <a:pt x="197126" y="46935"/>
                  </a:lnTo>
                  <a:lnTo>
                    <a:pt x="197126" y="37548"/>
                  </a:lnTo>
                  <a:close/>
                </a:path>
              </a:pathLst>
            </a:custGeom>
            <a:grpFill/>
            <a:ln w="9318" cap="flat">
              <a:noFill/>
              <a:prstDash val="solid"/>
              <a:miter/>
            </a:ln>
          </p:spPr>
          <p:txBody>
            <a:bodyPr rtlCol="0" anchor="ctr"/>
            <a:lstStyle/>
            <a:p>
              <a:endParaRPr lang="en-US"/>
            </a:p>
          </p:txBody>
        </p:sp>
        <p:sp>
          <p:nvSpPr>
            <p:cNvPr id="691" name="Freeform 690">
              <a:extLst>
                <a:ext uri="{FF2B5EF4-FFF2-40B4-BE49-F238E27FC236}">
                  <a16:creationId xmlns:a16="http://schemas.microsoft.com/office/drawing/2014/main" id="{FF18E055-869A-374B-8C38-E37F286245ED}"/>
                </a:ext>
              </a:extLst>
            </p:cNvPr>
            <p:cNvSpPr/>
            <p:nvPr/>
          </p:nvSpPr>
          <p:spPr>
            <a:xfrm>
              <a:off x="4393647" y="3438386"/>
              <a:ext cx="56321" cy="150191"/>
            </a:xfrm>
            <a:custGeom>
              <a:avLst/>
              <a:gdLst>
                <a:gd name="connsiteX0" fmla="*/ 56322 w 56321"/>
                <a:gd name="connsiteY0" fmla="*/ 150191 h 150191"/>
                <a:gd name="connsiteX1" fmla="*/ 56322 w 56321"/>
                <a:gd name="connsiteY1" fmla="*/ 0 h 150191"/>
                <a:gd name="connsiteX2" fmla="*/ 0 w 56321"/>
                <a:gd name="connsiteY2" fmla="*/ 0 h 150191"/>
                <a:gd name="connsiteX3" fmla="*/ 0 w 56321"/>
                <a:gd name="connsiteY3" fmla="*/ 150191 h 150191"/>
                <a:gd name="connsiteX4" fmla="*/ 18774 w 56321"/>
                <a:gd name="connsiteY4" fmla="*/ 150191 h 150191"/>
                <a:gd name="connsiteX5" fmla="*/ 18774 w 56321"/>
                <a:gd name="connsiteY5" fmla="*/ 18774 h 150191"/>
                <a:gd name="connsiteX6" fmla="*/ 37548 w 56321"/>
                <a:gd name="connsiteY6" fmla="*/ 18774 h 150191"/>
                <a:gd name="connsiteX7" fmla="*/ 37548 w 56321"/>
                <a:gd name="connsiteY7" fmla="*/ 150191 h 150191"/>
                <a:gd name="connsiteX8" fmla="*/ 56322 w 56321"/>
                <a:gd name="connsiteY8" fmla="*/ 150191 h 15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321" h="150191">
                  <a:moveTo>
                    <a:pt x="56322" y="150191"/>
                  </a:moveTo>
                  <a:lnTo>
                    <a:pt x="56322" y="0"/>
                  </a:lnTo>
                  <a:lnTo>
                    <a:pt x="0" y="0"/>
                  </a:lnTo>
                  <a:lnTo>
                    <a:pt x="0" y="150191"/>
                  </a:lnTo>
                  <a:lnTo>
                    <a:pt x="18774" y="150191"/>
                  </a:lnTo>
                  <a:lnTo>
                    <a:pt x="18774" y="18774"/>
                  </a:lnTo>
                  <a:lnTo>
                    <a:pt x="37548" y="18774"/>
                  </a:lnTo>
                  <a:lnTo>
                    <a:pt x="37548" y="150191"/>
                  </a:lnTo>
                  <a:lnTo>
                    <a:pt x="56322" y="150191"/>
                  </a:lnTo>
                  <a:close/>
                </a:path>
              </a:pathLst>
            </a:custGeom>
            <a:grpFill/>
            <a:ln w="9318" cap="flat">
              <a:noFill/>
              <a:prstDash val="solid"/>
              <a:miter/>
            </a:ln>
          </p:spPr>
          <p:txBody>
            <a:bodyPr rtlCol="0" anchor="ctr"/>
            <a:lstStyle/>
            <a:p>
              <a:endParaRPr lang="en-US"/>
            </a:p>
          </p:txBody>
        </p:sp>
        <p:sp>
          <p:nvSpPr>
            <p:cNvPr id="692" name="Freeform 691">
              <a:extLst>
                <a:ext uri="{FF2B5EF4-FFF2-40B4-BE49-F238E27FC236}">
                  <a16:creationId xmlns:a16="http://schemas.microsoft.com/office/drawing/2014/main" id="{320FC7B6-F401-0E43-BB3E-59A3D69607DB}"/>
                </a:ext>
              </a:extLst>
            </p:cNvPr>
            <p:cNvSpPr/>
            <p:nvPr/>
          </p:nvSpPr>
          <p:spPr>
            <a:xfrm>
              <a:off x="4468743" y="3494708"/>
              <a:ext cx="56321" cy="93869"/>
            </a:xfrm>
            <a:custGeom>
              <a:avLst/>
              <a:gdLst>
                <a:gd name="connsiteX0" fmla="*/ 56322 w 56321"/>
                <a:gd name="connsiteY0" fmla="*/ 93870 h 93869"/>
                <a:gd name="connsiteX1" fmla="*/ 56322 w 56321"/>
                <a:gd name="connsiteY1" fmla="*/ 0 h 93869"/>
                <a:gd name="connsiteX2" fmla="*/ 0 w 56321"/>
                <a:gd name="connsiteY2" fmla="*/ 0 h 93869"/>
                <a:gd name="connsiteX3" fmla="*/ 0 w 56321"/>
                <a:gd name="connsiteY3" fmla="*/ 93870 h 93869"/>
                <a:gd name="connsiteX4" fmla="*/ 18774 w 56321"/>
                <a:gd name="connsiteY4" fmla="*/ 93870 h 93869"/>
                <a:gd name="connsiteX5" fmla="*/ 18774 w 56321"/>
                <a:gd name="connsiteY5" fmla="*/ 18774 h 93869"/>
                <a:gd name="connsiteX6" fmla="*/ 37548 w 56321"/>
                <a:gd name="connsiteY6" fmla="*/ 18774 h 93869"/>
                <a:gd name="connsiteX7" fmla="*/ 37548 w 56321"/>
                <a:gd name="connsiteY7" fmla="*/ 93870 h 93869"/>
                <a:gd name="connsiteX8" fmla="*/ 56322 w 56321"/>
                <a:gd name="connsiteY8" fmla="*/ 93870 h 9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321" h="93869">
                  <a:moveTo>
                    <a:pt x="56322" y="93870"/>
                  </a:moveTo>
                  <a:lnTo>
                    <a:pt x="56322" y="0"/>
                  </a:lnTo>
                  <a:lnTo>
                    <a:pt x="0" y="0"/>
                  </a:lnTo>
                  <a:lnTo>
                    <a:pt x="0" y="93870"/>
                  </a:lnTo>
                  <a:lnTo>
                    <a:pt x="18774" y="93870"/>
                  </a:lnTo>
                  <a:lnTo>
                    <a:pt x="18774" y="18774"/>
                  </a:lnTo>
                  <a:lnTo>
                    <a:pt x="37548" y="18774"/>
                  </a:lnTo>
                  <a:lnTo>
                    <a:pt x="37548" y="93870"/>
                  </a:lnTo>
                  <a:lnTo>
                    <a:pt x="56322" y="93870"/>
                  </a:lnTo>
                  <a:close/>
                </a:path>
              </a:pathLst>
            </a:custGeom>
            <a:grpFill/>
            <a:ln w="9318" cap="flat">
              <a:noFill/>
              <a:prstDash val="solid"/>
              <a:miter/>
            </a:ln>
          </p:spPr>
          <p:txBody>
            <a:bodyPr rtlCol="0" anchor="ctr"/>
            <a:lstStyle/>
            <a:p>
              <a:endParaRPr lang="en-US"/>
            </a:p>
          </p:txBody>
        </p:sp>
        <p:sp>
          <p:nvSpPr>
            <p:cNvPr id="693" name="Freeform 692">
              <a:extLst>
                <a:ext uri="{FF2B5EF4-FFF2-40B4-BE49-F238E27FC236}">
                  <a16:creationId xmlns:a16="http://schemas.microsoft.com/office/drawing/2014/main" id="{0A02AC93-332C-3448-B943-9E2BD9C48C23}"/>
                </a:ext>
              </a:extLst>
            </p:cNvPr>
            <p:cNvSpPr/>
            <p:nvPr/>
          </p:nvSpPr>
          <p:spPr>
            <a:xfrm>
              <a:off x="4393647" y="3391452"/>
              <a:ext cx="93869" cy="18773"/>
            </a:xfrm>
            <a:custGeom>
              <a:avLst/>
              <a:gdLst>
                <a:gd name="connsiteX0" fmla="*/ 0 w 93869"/>
                <a:gd name="connsiteY0" fmla="*/ 0 h 18773"/>
                <a:gd name="connsiteX1" fmla="*/ 93870 w 93869"/>
                <a:gd name="connsiteY1" fmla="*/ 0 h 18773"/>
                <a:gd name="connsiteX2" fmla="*/ 93870 w 93869"/>
                <a:gd name="connsiteY2" fmla="*/ 18774 h 18773"/>
                <a:gd name="connsiteX3" fmla="*/ 0 w 93869"/>
                <a:gd name="connsiteY3" fmla="*/ 18774 h 18773"/>
              </a:gdLst>
              <a:ahLst/>
              <a:cxnLst>
                <a:cxn ang="0">
                  <a:pos x="connsiteX0" y="connsiteY0"/>
                </a:cxn>
                <a:cxn ang="0">
                  <a:pos x="connsiteX1" y="connsiteY1"/>
                </a:cxn>
                <a:cxn ang="0">
                  <a:pos x="connsiteX2" y="connsiteY2"/>
                </a:cxn>
                <a:cxn ang="0">
                  <a:pos x="connsiteX3" y="connsiteY3"/>
                </a:cxn>
              </a:cxnLst>
              <a:rect l="l" t="t" r="r" b="b"/>
              <a:pathLst>
                <a:path w="93869" h="18773">
                  <a:moveTo>
                    <a:pt x="0" y="0"/>
                  </a:moveTo>
                  <a:lnTo>
                    <a:pt x="93870" y="0"/>
                  </a:lnTo>
                  <a:lnTo>
                    <a:pt x="93870" y="18774"/>
                  </a:lnTo>
                  <a:lnTo>
                    <a:pt x="0" y="18774"/>
                  </a:lnTo>
                  <a:close/>
                </a:path>
              </a:pathLst>
            </a:custGeom>
            <a:grpFill/>
            <a:ln w="9318" cap="flat">
              <a:noFill/>
              <a:prstDash val="solid"/>
              <a:miter/>
            </a:ln>
          </p:spPr>
          <p:txBody>
            <a:bodyPr rtlCol="0" anchor="ctr"/>
            <a:lstStyle/>
            <a:p>
              <a:endParaRPr lang="en-US"/>
            </a:p>
          </p:txBody>
        </p:sp>
        <p:sp>
          <p:nvSpPr>
            <p:cNvPr id="694" name="Freeform 693">
              <a:extLst>
                <a:ext uri="{FF2B5EF4-FFF2-40B4-BE49-F238E27FC236}">
                  <a16:creationId xmlns:a16="http://schemas.microsoft.com/office/drawing/2014/main" id="{BBB42164-BE3F-6D4F-AE5B-517217CB51D6}"/>
                </a:ext>
              </a:extLst>
            </p:cNvPr>
            <p:cNvSpPr/>
            <p:nvPr/>
          </p:nvSpPr>
          <p:spPr>
            <a:xfrm>
              <a:off x="4393647" y="3353904"/>
              <a:ext cx="122030" cy="18773"/>
            </a:xfrm>
            <a:custGeom>
              <a:avLst/>
              <a:gdLst>
                <a:gd name="connsiteX0" fmla="*/ 0 w 122030"/>
                <a:gd name="connsiteY0" fmla="*/ 0 h 18773"/>
                <a:gd name="connsiteX1" fmla="*/ 122030 w 122030"/>
                <a:gd name="connsiteY1" fmla="*/ 0 h 18773"/>
                <a:gd name="connsiteX2" fmla="*/ 122030 w 122030"/>
                <a:gd name="connsiteY2" fmla="*/ 18774 h 18773"/>
                <a:gd name="connsiteX3" fmla="*/ 0 w 122030"/>
                <a:gd name="connsiteY3" fmla="*/ 18774 h 18773"/>
              </a:gdLst>
              <a:ahLst/>
              <a:cxnLst>
                <a:cxn ang="0">
                  <a:pos x="connsiteX0" y="connsiteY0"/>
                </a:cxn>
                <a:cxn ang="0">
                  <a:pos x="connsiteX1" y="connsiteY1"/>
                </a:cxn>
                <a:cxn ang="0">
                  <a:pos x="connsiteX2" y="connsiteY2"/>
                </a:cxn>
                <a:cxn ang="0">
                  <a:pos x="connsiteX3" y="connsiteY3"/>
                </a:cxn>
              </a:cxnLst>
              <a:rect l="l" t="t" r="r" b="b"/>
              <a:pathLst>
                <a:path w="122030" h="18773">
                  <a:moveTo>
                    <a:pt x="0" y="0"/>
                  </a:moveTo>
                  <a:lnTo>
                    <a:pt x="122030" y="0"/>
                  </a:lnTo>
                  <a:lnTo>
                    <a:pt x="122030" y="18774"/>
                  </a:lnTo>
                  <a:lnTo>
                    <a:pt x="0" y="18774"/>
                  </a:lnTo>
                  <a:close/>
                </a:path>
              </a:pathLst>
            </a:custGeom>
            <a:grpFill/>
            <a:ln w="9318" cap="flat">
              <a:noFill/>
              <a:prstDash val="solid"/>
              <a:miter/>
            </a:ln>
          </p:spPr>
          <p:txBody>
            <a:bodyPr rtlCol="0" anchor="ctr"/>
            <a:lstStyle/>
            <a:p>
              <a:endParaRPr lang="en-US"/>
            </a:p>
          </p:txBody>
        </p:sp>
        <p:sp>
          <p:nvSpPr>
            <p:cNvPr id="695" name="Freeform 694">
              <a:extLst>
                <a:ext uri="{FF2B5EF4-FFF2-40B4-BE49-F238E27FC236}">
                  <a16:creationId xmlns:a16="http://schemas.microsoft.com/office/drawing/2014/main" id="{212B70A2-DC4A-5C41-BB74-E4B58171732F}"/>
                </a:ext>
              </a:extLst>
            </p:cNvPr>
            <p:cNvSpPr/>
            <p:nvPr/>
          </p:nvSpPr>
          <p:spPr>
            <a:xfrm>
              <a:off x="4393647" y="3316356"/>
              <a:ext cx="122030" cy="18773"/>
            </a:xfrm>
            <a:custGeom>
              <a:avLst/>
              <a:gdLst>
                <a:gd name="connsiteX0" fmla="*/ 0 w 122030"/>
                <a:gd name="connsiteY0" fmla="*/ 0 h 18773"/>
                <a:gd name="connsiteX1" fmla="*/ 122030 w 122030"/>
                <a:gd name="connsiteY1" fmla="*/ 0 h 18773"/>
                <a:gd name="connsiteX2" fmla="*/ 122030 w 122030"/>
                <a:gd name="connsiteY2" fmla="*/ 18774 h 18773"/>
                <a:gd name="connsiteX3" fmla="*/ 0 w 122030"/>
                <a:gd name="connsiteY3" fmla="*/ 18774 h 18773"/>
              </a:gdLst>
              <a:ahLst/>
              <a:cxnLst>
                <a:cxn ang="0">
                  <a:pos x="connsiteX0" y="connsiteY0"/>
                </a:cxn>
                <a:cxn ang="0">
                  <a:pos x="connsiteX1" y="connsiteY1"/>
                </a:cxn>
                <a:cxn ang="0">
                  <a:pos x="connsiteX2" y="connsiteY2"/>
                </a:cxn>
                <a:cxn ang="0">
                  <a:pos x="connsiteX3" y="connsiteY3"/>
                </a:cxn>
              </a:cxnLst>
              <a:rect l="l" t="t" r="r" b="b"/>
              <a:pathLst>
                <a:path w="122030" h="18773">
                  <a:moveTo>
                    <a:pt x="0" y="0"/>
                  </a:moveTo>
                  <a:lnTo>
                    <a:pt x="122030" y="0"/>
                  </a:lnTo>
                  <a:lnTo>
                    <a:pt x="122030" y="18774"/>
                  </a:lnTo>
                  <a:lnTo>
                    <a:pt x="0" y="18774"/>
                  </a:lnTo>
                  <a:close/>
                </a:path>
              </a:pathLst>
            </a:custGeom>
            <a:grpFill/>
            <a:ln w="9318" cap="flat">
              <a:noFill/>
              <a:prstDash val="solid"/>
              <a:miter/>
            </a:ln>
          </p:spPr>
          <p:txBody>
            <a:bodyPr rtlCol="0" anchor="ctr"/>
            <a:lstStyle/>
            <a:p>
              <a:endParaRPr lang="en-US"/>
            </a:p>
          </p:txBody>
        </p:sp>
      </p:grpSp>
      <p:sp>
        <p:nvSpPr>
          <p:cNvPr id="696" name="Graphic 1047">
            <a:extLst>
              <a:ext uri="{FF2B5EF4-FFF2-40B4-BE49-F238E27FC236}">
                <a16:creationId xmlns:a16="http://schemas.microsoft.com/office/drawing/2014/main" id="{1CDDF696-7DC7-A748-A6E7-1404716DCC33}"/>
              </a:ext>
            </a:extLst>
          </p:cNvPr>
          <p:cNvSpPr/>
          <p:nvPr userDrawn="1"/>
        </p:nvSpPr>
        <p:spPr>
          <a:xfrm>
            <a:off x="4783335" y="1291507"/>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165332 w 594626"/>
              <a:gd name="connsiteY6" fmla="*/ 409492 h 594626"/>
              <a:gd name="connsiteX7" fmla="*/ 165332 w 594626"/>
              <a:gd name="connsiteY7" fmla="*/ 189492 h 594626"/>
              <a:gd name="connsiteX8" fmla="*/ 385711 w 594626"/>
              <a:gd name="connsiteY8" fmla="*/ 189492 h 594626"/>
              <a:gd name="connsiteX9" fmla="*/ 385711 w 594626"/>
              <a:gd name="connsiteY9" fmla="*/ 236865 h 594626"/>
              <a:gd name="connsiteX10" fmla="*/ 347244 w 594626"/>
              <a:gd name="connsiteY10" fmla="*/ 286512 h 594626"/>
              <a:gd name="connsiteX11" fmla="*/ 347244 w 594626"/>
              <a:gd name="connsiteY11" fmla="*/ 227390 h 594626"/>
              <a:gd name="connsiteX12" fmla="*/ 203799 w 594626"/>
              <a:gd name="connsiteY12" fmla="*/ 227390 h 594626"/>
              <a:gd name="connsiteX13" fmla="*/ 203799 w 594626"/>
              <a:gd name="connsiteY13" fmla="*/ 371120 h 594626"/>
              <a:gd name="connsiteX14" fmla="*/ 230233 w 594626"/>
              <a:gd name="connsiteY14" fmla="*/ 371120 h 594626"/>
              <a:gd name="connsiteX15" fmla="*/ 239234 w 594626"/>
              <a:gd name="connsiteY15" fmla="*/ 379553 h 594626"/>
              <a:gd name="connsiteX16" fmla="*/ 277132 w 594626"/>
              <a:gd name="connsiteY16" fmla="*/ 409492 h 594626"/>
              <a:gd name="connsiteX17" fmla="*/ 367520 w 594626"/>
              <a:gd name="connsiteY17" fmla="*/ 426357 h 594626"/>
              <a:gd name="connsiteX18" fmla="*/ 268131 w 594626"/>
              <a:gd name="connsiteY18" fmla="*/ 347339 h 594626"/>
              <a:gd name="connsiteX19" fmla="*/ 303851 w 594626"/>
              <a:gd name="connsiteY19" fmla="*/ 302145 h 594626"/>
              <a:gd name="connsiteX20" fmla="*/ 357477 w 594626"/>
              <a:gd name="connsiteY20" fmla="*/ 344497 h 594626"/>
              <a:gd name="connsiteX21" fmla="*/ 448622 w 594626"/>
              <a:gd name="connsiteY21" fmla="*/ 226443 h 594626"/>
              <a:gd name="connsiteX22" fmla="*/ 494195 w 594626"/>
              <a:gd name="connsiteY22" fmla="*/ 261689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165332" y="409492"/>
                </a:moveTo>
                <a:lnTo>
                  <a:pt x="165332" y="189492"/>
                </a:lnTo>
                <a:lnTo>
                  <a:pt x="385711" y="189492"/>
                </a:lnTo>
                <a:lnTo>
                  <a:pt x="385711" y="236865"/>
                </a:lnTo>
                <a:lnTo>
                  <a:pt x="347244" y="286512"/>
                </a:lnTo>
                <a:lnTo>
                  <a:pt x="347244" y="227390"/>
                </a:lnTo>
                <a:lnTo>
                  <a:pt x="203799" y="227390"/>
                </a:lnTo>
                <a:lnTo>
                  <a:pt x="203799" y="371120"/>
                </a:lnTo>
                <a:lnTo>
                  <a:pt x="230233" y="371120"/>
                </a:lnTo>
                <a:cubicBezTo>
                  <a:pt x="232976" y="374193"/>
                  <a:pt x="235988" y="377015"/>
                  <a:pt x="239234" y="379553"/>
                </a:cubicBezTo>
                <a:lnTo>
                  <a:pt x="277132" y="409492"/>
                </a:lnTo>
                <a:close/>
                <a:moveTo>
                  <a:pt x="367520" y="426357"/>
                </a:moveTo>
                <a:lnTo>
                  <a:pt x="268131" y="347339"/>
                </a:lnTo>
                <a:lnTo>
                  <a:pt x="303851" y="302145"/>
                </a:lnTo>
                <a:lnTo>
                  <a:pt x="357477" y="344497"/>
                </a:lnTo>
                <a:lnTo>
                  <a:pt x="448622" y="226443"/>
                </a:lnTo>
                <a:lnTo>
                  <a:pt x="494195" y="261689"/>
                </a:lnTo>
                <a:close/>
              </a:path>
            </a:pathLst>
          </a:custGeom>
          <a:solidFill>
            <a:schemeClr val="accent1"/>
          </a:solidFill>
          <a:ln w="9374" cap="flat">
            <a:noFill/>
            <a:prstDash val="solid"/>
            <a:miter/>
          </a:ln>
        </p:spPr>
        <p:txBody>
          <a:bodyPr rtlCol="0" anchor="ctr"/>
          <a:lstStyle/>
          <a:p>
            <a:endParaRPr lang="en-US"/>
          </a:p>
        </p:txBody>
      </p:sp>
      <p:sp>
        <p:nvSpPr>
          <p:cNvPr id="697" name="Graphic 1050">
            <a:extLst>
              <a:ext uri="{FF2B5EF4-FFF2-40B4-BE49-F238E27FC236}">
                <a16:creationId xmlns:a16="http://schemas.microsoft.com/office/drawing/2014/main" id="{1D435810-496E-5B41-AB6B-9BE2C6124F9E}"/>
              </a:ext>
            </a:extLst>
          </p:cNvPr>
          <p:cNvSpPr/>
          <p:nvPr userDrawn="1"/>
        </p:nvSpPr>
        <p:spPr>
          <a:xfrm>
            <a:off x="6431083" y="1291507"/>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08355 w 594626"/>
              <a:gd name="connsiteY6" fmla="*/ 134539 h 594626"/>
              <a:gd name="connsiteX7" fmla="*/ 446251 w 594626"/>
              <a:gd name="connsiteY7" fmla="*/ 172441 h 594626"/>
              <a:gd name="connsiteX8" fmla="*/ 408349 w 594626"/>
              <a:gd name="connsiteY8" fmla="*/ 210336 h 594626"/>
              <a:gd name="connsiteX9" fmla="*/ 370454 w 594626"/>
              <a:gd name="connsiteY9" fmla="*/ 172435 h 594626"/>
              <a:gd name="connsiteX10" fmla="*/ 370457 w 594626"/>
              <a:gd name="connsiteY10" fmla="*/ 171964 h 594626"/>
              <a:gd name="connsiteX11" fmla="*/ 408355 w 594626"/>
              <a:gd name="connsiteY11" fmla="*/ 134539 h 594626"/>
              <a:gd name="connsiteX12" fmla="*/ 325168 w 594626"/>
              <a:gd name="connsiteY12" fmla="*/ 402765 h 594626"/>
              <a:gd name="connsiteX13" fmla="*/ 146004 w 594626"/>
              <a:gd name="connsiteY13" fmla="*/ 402765 h 594626"/>
              <a:gd name="connsiteX14" fmla="*/ 146004 w 594626"/>
              <a:gd name="connsiteY14" fmla="*/ 157468 h 594626"/>
              <a:gd name="connsiteX15" fmla="*/ 325168 w 594626"/>
              <a:gd name="connsiteY15" fmla="*/ 157468 h 594626"/>
              <a:gd name="connsiteX16" fmla="*/ 325168 w 594626"/>
              <a:gd name="connsiteY16" fmla="*/ 192998 h 594626"/>
              <a:gd name="connsiteX17" fmla="*/ 181628 w 594626"/>
              <a:gd name="connsiteY17" fmla="*/ 192998 h 594626"/>
              <a:gd name="connsiteX18" fmla="*/ 181628 w 594626"/>
              <a:gd name="connsiteY18" fmla="*/ 367141 h 594626"/>
              <a:gd name="connsiteX19" fmla="*/ 325168 w 594626"/>
              <a:gd name="connsiteY19" fmla="*/ 367141 h 594626"/>
              <a:gd name="connsiteX20" fmla="*/ 474962 w 594626"/>
              <a:gd name="connsiteY20" fmla="*/ 338528 h 594626"/>
              <a:gd name="connsiteX21" fmla="*/ 452128 w 594626"/>
              <a:gd name="connsiteY21" fmla="*/ 361551 h 594626"/>
              <a:gd name="connsiteX22" fmla="*/ 452033 w 594626"/>
              <a:gd name="connsiteY22" fmla="*/ 361551 h 594626"/>
              <a:gd name="connsiteX23" fmla="*/ 452033 w 594626"/>
              <a:gd name="connsiteY23" fmla="*/ 375384 h 594626"/>
              <a:gd name="connsiteX24" fmla="*/ 452033 w 594626"/>
              <a:gd name="connsiteY24" fmla="*/ 375384 h 594626"/>
              <a:gd name="connsiteX25" fmla="*/ 452033 w 594626"/>
              <a:gd name="connsiteY25" fmla="*/ 457529 h 594626"/>
              <a:gd name="connsiteX26" fmla="*/ 428829 w 594626"/>
              <a:gd name="connsiteY26" fmla="*/ 480178 h 594626"/>
              <a:gd name="connsiteX27" fmla="*/ 408355 w 594626"/>
              <a:gd name="connsiteY27" fmla="*/ 467003 h 594626"/>
              <a:gd name="connsiteX28" fmla="*/ 377852 w 594626"/>
              <a:gd name="connsiteY28" fmla="*/ 478002 h 594626"/>
              <a:gd name="connsiteX29" fmla="*/ 364677 w 594626"/>
              <a:gd name="connsiteY29" fmla="*/ 457529 h 594626"/>
              <a:gd name="connsiteX30" fmla="*/ 364677 w 594626"/>
              <a:gd name="connsiteY30" fmla="*/ 375384 h 594626"/>
              <a:gd name="connsiteX31" fmla="*/ 364677 w 594626"/>
              <a:gd name="connsiteY31" fmla="*/ 375384 h 594626"/>
              <a:gd name="connsiteX32" fmla="*/ 364677 w 594626"/>
              <a:gd name="connsiteY32" fmla="*/ 270310 h 594626"/>
              <a:gd name="connsiteX33" fmla="*/ 293049 w 594626"/>
              <a:gd name="connsiteY33" fmla="*/ 270310 h 594626"/>
              <a:gd name="connsiteX34" fmla="*/ 268597 w 594626"/>
              <a:gd name="connsiteY34" fmla="*/ 248811 h 594626"/>
              <a:gd name="connsiteX35" fmla="*/ 290097 w 594626"/>
              <a:gd name="connsiteY35" fmla="*/ 224359 h 594626"/>
              <a:gd name="connsiteX36" fmla="*/ 293049 w 594626"/>
              <a:gd name="connsiteY36" fmla="*/ 224359 h 594626"/>
              <a:gd name="connsiteX37" fmla="*/ 364677 w 594626"/>
              <a:gd name="connsiteY37" fmla="*/ 224359 h 594626"/>
              <a:gd name="connsiteX38" fmla="*/ 364677 w 594626"/>
              <a:gd name="connsiteY38" fmla="*/ 224359 h 594626"/>
              <a:gd name="connsiteX39" fmla="*/ 392438 w 594626"/>
              <a:gd name="connsiteY39" fmla="*/ 224359 h 594626"/>
              <a:gd name="connsiteX40" fmla="*/ 408355 w 594626"/>
              <a:gd name="connsiteY40" fmla="*/ 251930 h 594626"/>
              <a:gd name="connsiteX41" fmla="*/ 424273 w 594626"/>
              <a:gd name="connsiteY41" fmla="*/ 224359 h 594626"/>
              <a:gd name="connsiteX42" fmla="*/ 452033 w 594626"/>
              <a:gd name="connsiteY42" fmla="*/ 224359 h 594626"/>
              <a:gd name="connsiteX43" fmla="*/ 474962 w 594626"/>
              <a:gd name="connsiteY43" fmla="*/ 247287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08355" y="134539"/>
                </a:moveTo>
                <a:cubicBezTo>
                  <a:pt x="429286" y="134541"/>
                  <a:pt x="446252" y="151510"/>
                  <a:pt x="446251" y="172441"/>
                </a:cubicBezTo>
                <a:cubicBezTo>
                  <a:pt x="446249" y="193371"/>
                  <a:pt x="429280" y="210338"/>
                  <a:pt x="408349" y="210336"/>
                </a:cubicBezTo>
                <a:cubicBezTo>
                  <a:pt x="387419" y="210335"/>
                  <a:pt x="370452" y="193366"/>
                  <a:pt x="370454" y="172435"/>
                </a:cubicBezTo>
                <a:cubicBezTo>
                  <a:pt x="370454" y="172278"/>
                  <a:pt x="370455" y="172121"/>
                  <a:pt x="370457" y="171964"/>
                </a:cubicBezTo>
                <a:cubicBezTo>
                  <a:pt x="370716" y="151219"/>
                  <a:pt x="387608" y="134538"/>
                  <a:pt x="408355" y="134539"/>
                </a:cubicBezTo>
                <a:close/>
                <a:moveTo>
                  <a:pt x="325168" y="402765"/>
                </a:moveTo>
                <a:lnTo>
                  <a:pt x="146004" y="402765"/>
                </a:lnTo>
                <a:lnTo>
                  <a:pt x="146004" y="157468"/>
                </a:lnTo>
                <a:lnTo>
                  <a:pt x="325168" y="157468"/>
                </a:lnTo>
                <a:lnTo>
                  <a:pt x="325168" y="192998"/>
                </a:lnTo>
                <a:lnTo>
                  <a:pt x="181628" y="192998"/>
                </a:lnTo>
                <a:lnTo>
                  <a:pt x="181628" y="367141"/>
                </a:lnTo>
                <a:lnTo>
                  <a:pt x="325168" y="367141"/>
                </a:lnTo>
                <a:close/>
                <a:moveTo>
                  <a:pt x="474962" y="338528"/>
                </a:moveTo>
                <a:cubicBezTo>
                  <a:pt x="475014" y="351191"/>
                  <a:pt x="464791" y="361498"/>
                  <a:pt x="452128" y="361551"/>
                </a:cubicBezTo>
                <a:cubicBezTo>
                  <a:pt x="452097" y="361551"/>
                  <a:pt x="452065" y="361551"/>
                  <a:pt x="452033" y="361551"/>
                </a:cubicBezTo>
                <a:lnTo>
                  <a:pt x="452033" y="375384"/>
                </a:lnTo>
                <a:lnTo>
                  <a:pt x="452033" y="375384"/>
                </a:lnTo>
                <a:lnTo>
                  <a:pt x="452033" y="457529"/>
                </a:lnTo>
                <a:cubicBezTo>
                  <a:pt x="451880" y="470191"/>
                  <a:pt x="441491" y="480331"/>
                  <a:pt x="428829" y="480178"/>
                </a:cubicBezTo>
                <a:cubicBezTo>
                  <a:pt x="420044" y="480071"/>
                  <a:pt x="412092" y="474954"/>
                  <a:pt x="408355" y="467003"/>
                </a:cubicBezTo>
                <a:cubicBezTo>
                  <a:pt x="402969" y="478464"/>
                  <a:pt x="389312" y="483388"/>
                  <a:pt x="377852" y="478002"/>
                </a:cubicBezTo>
                <a:cubicBezTo>
                  <a:pt x="369901" y="474265"/>
                  <a:pt x="364784" y="466313"/>
                  <a:pt x="364677" y="457529"/>
                </a:cubicBezTo>
                <a:lnTo>
                  <a:pt x="364677" y="375384"/>
                </a:lnTo>
                <a:lnTo>
                  <a:pt x="364677" y="375384"/>
                </a:lnTo>
                <a:lnTo>
                  <a:pt x="364677" y="270310"/>
                </a:lnTo>
                <a:lnTo>
                  <a:pt x="293049" y="270310"/>
                </a:lnTo>
                <a:cubicBezTo>
                  <a:pt x="280360" y="271126"/>
                  <a:pt x="269413" y="261500"/>
                  <a:pt x="268597" y="248811"/>
                </a:cubicBezTo>
                <a:cubicBezTo>
                  <a:pt x="267782" y="236121"/>
                  <a:pt x="277408" y="225174"/>
                  <a:pt x="290097" y="224359"/>
                </a:cubicBezTo>
                <a:cubicBezTo>
                  <a:pt x="291080" y="224295"/>
                  <a:pt x="292066" y="224295"/>
                  <a:pt x="293049" y="224359"/>
                </a:cubicBezTo>
                <a:lnTo>
                  <a:pt x="364677" y="224359"/>
                </a:lnTo>
                <a:lnTo>
                  <a:pt x="364677" y="224359"/>
                </a:lnTo>
                <a:lnTo>
                  <a:pt x="392438" y="224359"/>
                </a:lnTo>
                <a:lnTo>
                  <a:pt x="408355" y="251930"/>
                </a:lnTo>
                <a:lnTo>
                  <a:pt x="424273" y="224359"/>
                </a:lnTo>
                <a:lnTo>
                  <a:pt x="452033" y="224359"/>
                </a:lnTo>
                <a:cubicBezTo>
                  <a:pt x="464696" y="224359"/>
                  <a:pt x="474962" y="234624"/>
                  <a:pt x="474962" y="247287"/>
                </a:cubicBezTo>
                <a:close/>
              </a:path>
            </a:pathLst>
          </a:custGeom>
          <a:solidFill>
            <a:schemeClr val="accent1"/>
          </a:solidFill>
          <a:ln w="9374" cap="flat">
            <a:noFill/>
            <a:prstDash val="solid"/>
            <a:miter/>
          </a:ln>
        </p:spPr>
        <p:txBody>
          <a:bodyPr rtlCol="0" anchor="ctr"/>
          <a:lstStyle/>
          <a:p>
            <a:endParaRPr lang="en-US"/>
          </a:p>
        </p:txBody>
      </p:sp>
      <p:sp>
        <p:nvSpPr>
          <p:cNvPr id="698" name="Graphic 1053">
            <a:extLst>
              <a:ext uri="{FF2B5EF4-FFF2-40B4-BE49-F238E27FC236}">
                <a16:creationId xmlns:a16="http://schemas.microsoft.com/office/drawing/2014/main" id="{CB9EBFFE-36E7-2745-9CA3-92FF7AEBF78B}"/>
              </a:ext>
            </a:extLst>
          </p:cNvPr>
          <p:cNvSpPr/>
          <p:nvPr userDrawn="1"/>
        </p:nvSpPr>
        <p:spPr>
          <a:xfrm>
            <a:off x="7297164" y="1291507"/>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393575 w 594626"/>
              <a:gd name="connsiteY6" fmla="*/ 418493 h 594626"/>
              <a:gd name="connsiteX7" fmla="*/ 393575 w 594626"/>
              <a:gd name="connsiteY7" fmla="*/ 374531 h 594626"/>
              <a:gd name="connsiteX8" fmla="*/ 346202 w 594626"/>
              <a:gd name="connsiteY8" fmla="*/ 392249 h 594626"/>
              <a:gd name="connsiteX9" fmla="*/ 329053 w 594626"/>
              <a:gd name="connsiteY9" fmla="*/ 438011 h 594626"/>
              <a:gd name="connsiteX10" fmla="*/ 329053 w 594626"/>
              <a:gd name="connsiteY10" fmla="*/ 486710 h 594626"/>
              <a:gd name="connsiteX11" fmla="*/ 280259 w 594626"/>
              <a:gd name="connsiteY11" fmla="*/ 486710 h 594626"/>
              <a:gd name="connsiteX12" fmla="*/ 280259 w 594626"/>
              <a:gd name="connsiteY12" fmla="*/ 443601 h 594626"/>
              <a:gd name="connsiteX13" fmla="*/ 280259 w 594626"/>
              <a:gd name="connsiteY13" fmla="*/ 437916 h 594626"/>
              <a:gd name="connsiteX14" fmla="*/ 280259 w 594626"/>
              <a:gd name="connsiteY14" fmla="*/ 393101 h 594626"/>
              <a:gd name="connsiteX15" fmla="*/ 201146 w 594626"/>
              <a:gd name="connsiteY15" fmla="*/ 313136 h 594626"/>
              <a:gd name="connsiteX16" fmla="*/ 196503 w 594626"/>
              <a:gd name="connsiteY16" fmla="*/ 313136 h 594626"/>
              <a:gd name="connsiteX17" fmla="*/ 196503 w 594626"/>
              <a:gd name="connsiteY17" fmla="*/ 355771 h 594626"/>
              <a:gd name="connsiteX18" fmla="*/ 104410 w 594626"/>
              <a:gd name="connsiteY18" fmla="*/ 289449 h 594626"/>
              <a:gd name="connsiteX19" fmla="*/ 196503 w 594626"/>
              <a:gd name="connsiteY19" fmla="*/ 223127 h 594626"/>
              <a:gd name="connsiteX20" fmla="*/ 196503 w 594626"/>
              <a:gd name="connsiteY20" fmla="*/ 265289 h 594626"/>
              <a:gd name="connsiteX21" fmla="*/ 201146 w 594626"/>
              <a:gd name="connsiteY21" fmla="*/ 264815 h 594626"/>
              <a:gd name="connsiteX22" fmla="*/ 280259 w 594626"/>
              <a:gd name="connsiteY22" fmla="*/ 290965 h 594626"/>
              <a:gd name="connsiteX23" fmla="*/ 280259 w 594626"/>
              <a:gd name="connsiteY23" fmla="*/ 200672 h 594626"/>
              <a:gd name="connsiteX24" fmla="*/ 238665 w 594626"/>
              <a:gd name="connsiteY24" fmla="*/ 200672 h 594626"/>
              <a:gd name="connsiteX25" fmla="*/ 304987 w 594626"/>
              <a:gd name="connsiteY25" fmla="*/ 108484 h 594626"/>
              <a:gd name="connsiteX26" fmla="*/ 371310 w 594626"/>
              <a:gd name="connsiteY26" fmla="*/ 200672 h 594626"/>
              <a:gd name="connsiteX27" fmla="*/ 328958 w 594626"/>
              <a:gd name="connsiteY27" fmla="*/ 200672 h 594626"/>
              <a:gd name="connsiteX28" fmla="*/ 328958 w 594626"/>
              <a:gd name="connsiteY28" fmla="*/ 343739 h 594626"/>
              <a:gd name="connsiteX29" fmla="*/ 393575 w 594626"/>
              <a:gd name="connsiteY29" fmla="*/ 325832 h 594626"/>
              <a:gd name="connsiteX30" fmla="*/ 393575 w 594626"/>
              <a:gd name="connsiteY30" fmla="*/ 286607 h 594626"/>
              <a:gd name="connsiteX31" fmla="*/ 485763 w 594626"/>
              <a:gd name="connsiteY31" fmla="*/ 352929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393575" y="418493"/>
                </a:moveTo>
                <a:lnTo>
                  <a:pt x="393575" y="374531"/>
                </a:lnTo>
                <a:cubicBezTo>
                  <a:pt x="376064" y="373948"/>
                  <a:pt x="359033" y="380317"/>
                  <a:pt x="346202" y="392249"/>
                </a:cubicBezTo>
                <a:cubicBezTo>
                  <a:pt x="335340" y="405045"/>
                  <a:pt x="329276" y="421227"/>
                  <a:pt x="329053" y="438011"/>
                </a:cubicBezTo>
                <a:lnTo>
                  <a:pt x="329053" y="486710"/>
                </a:lnTo>
                <a:lnTo>
                  <a:pt x="280259" y="486710"/>
                </a:lnTo>
                <a:lnTo>
                  <a:pt x="280259" y="443601"/>
                </a:lnTo>
                <a:cubicBezTo>
                  <a:pt x="280160" y="441707"/>
                  <a:pt x="280160" y="439810"/>
                  <a:pt x="280259" y="437916"/>
                </a:cubicBezTo>
                <a:lnTo>
                  <a:pt x="280259" y="393101"/>
                </a:lnTo>
                <a:cubicBezTo>
                  <a:pt x="279501" y="382774"/>
                  <a:pt x="271637" y="313136"/>
                  <a:pt x="201146" y="313136"/>
                </a:cubicBezTo>
                <a:cubicBezTo>
                  <a:pt x="199601" y="313275"/>
                  <a:pt x="198048" y="313275"/>
                  <a:pt x="196503" y="313136"/>
                </a:cubicBezTo>
                <a:lnTo>
                  <a:pt x="196503" y="355771"/>
                </a:lnTo>
                <a:lnTo>
                  <a:pt x="104410" y="289449"/>
                </a:lnTo>
                <a:lnTo>
                  <a:pt x="196503" y="223127"/>
                </a:lnTo>
                <a:lnTo>
                  <a:pt x="196503" y="265289"/>
                </a:lnTo>
                <a:cubicBezTo>
                  <a:pt x="198033" y="264991"/>
                  <a:pt x="199587" y="264832"/>
                  <a:pt x="201146" y="264815"/>
                </a:cubicBezTo>
                <a:cubicBezTo>
                  <a:pt x="229781" y="263890"/>
                  <a:pt x="257816" y="273157"/>
                  <a:pt x="280259" y="290965"/>
                </a:cubicBezTo>
                <a:lnTo>
                  <a:pt x="280259" y="200672"/>
                </a:lnTo>
                <a:lnTo>
                  <a:pt x="238665" y="200672"/>
                </a:lnTo>
                <a:lnTo>
                  <a:pt x="304987" y="108484"/>
                </a:lnTo>
                <a:lnTo>
                  <a:pt x="371310" y="200672"/>
                </a:lnTo>
                <a:lnTo>
                  <a:pt x="328958" y="200672"/>
                </a:lnTo>
                <a:lnTo>
                  <a:pt x="328958" y="343739"/>
                </a:lnTo>
                <a:cubicBezTo>
                  <a:pt x="348405" y="331858"/>
                  <a:pt x="370787" y="325655"/>
                  <a:pt x="393575" y="325832"/>
                </a:cubicBezTo>
                <a:lnTo>
                  <a:pt x="393575" y="286607"/>
                </a:lnTo>
                <a:lnTo>
                  <a:pt x="485763" y="352929"/>
                </a:lnTo>
                <a:close/>
              </a:path>
            </a:pathLst>
          </a:custGeom>
          <a:solidFill>
            <a:schemeClr val="accent1"/>
          </a:solidFill>
          <a:ln w="9374" cap="flat">
            <a:noFill/>
            <a:prstDash val="solid"/>
            <a:miter/>
          </a:ln>
        </p:spPr>
        <p:txBody>
          <a:bodyPr rtlCol="0" anchor="ctr"/>
          <a:lstStyle/>
          <a:p>
            <a:endParaRPr lang="en-US"/>
          </a:p>
        </p:txBody>
      </p:sp>
      <p:sp>
        <p:nvSpPr>
          <p:cNvPr id="699" name="Graphic 1056">
            <a:extLst>
              <a:ext uri="{FF2B5EF4-FFF2-40B4-BE49-F238E27FC236}">
                <a16:creationId xmlns:a16="http://schemas.microsoft.com/office/drawing/2014/main" id="{54CA2EC4-22B0-014B-8C78-DD9800B5E5EF}"/>
              </a:ext>
            </a:extLst>
          </p:cNvPr>
          <p:cNvSpPr/>
          <p:nvPr userDrawn="1"/>
        </p:nvSpPr>
        <p:spPr>
          <a:xfrm>
            <a:off x="8155441" y="1291507"/>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43885 w 594626"/>
              <a:gd name="connsiteY6" fmla="*/ 340517 h 594626"/>
              <a:gd name="connsiteX7" fmla="*/ 478088 w 594626"/>
              <a:gd name="connsiteY7" fmla="*/ 374721 h 594626"/>
              <a:gd name="connsiteX8" fmla="*/ 443885 w 594626"/>
              <a:gd name="connsiteY8" fmla="*/ 408924 h 594626"/>
              <a:gd name="connsiteX9" fmla="*/ 409682 w 594626"/>
              <a:gd name="connsiteY9" fmla="*/ 374721 h 594626"/>
              <a:gd name="connsiteX10" fmla="*/ 443885 w 594626"/>
              <a:gd name="connsiteY10" fmla="*/ 340517 h 594626"/>
              <a:gd name="connsiteX11" fmla="*/ 304987 w 594626"/>
              <a:gd name="connsiteY11" fmla="*/ 90956 h 594626"/>
              <a:gd name="connsiteX12" fmla="*/ 355108 w 594626"/>
              <a:gd name="connsiteY12" fmla="*/ 140887 h 594626"/>
              <a:gd name="connsiteX13" fmla="*/ 305177 w 594626"/>
              <a:gd name="connsiteY13" fmla="*/ 191008 h 594626"/>
              <a:gd name="connsiteX14" fmla="*/ 255056 w 594626"/>
              <a:gd name="connsiteY14" fmla="*/ 141077 h 594626"/>
              <a:gd name="connsiteX15" fmla="*/ 255056 w 594626"/>
              <a:gd name="connsiteY15" fmla="*/ 140982 h 594626"/>
              <a:gd name="connsiteX16" fmla="*/ 304987 w 594626"/>
              <a:gd name="connsiteY16" fmla="*/ 90956 h 594626"/>
              <a:gd name="connsiteX17" fmla="*/ 216589 w 594626"/>
              <a:gd name="connsiteY17" fmla="*/ 241034 h 594626"/>
              <a:gd name="connsiteX18" fmla="*/ 247098 w 594626"/>
              <a:gd name="connsiteY18" fmla="*/ 210526 h 594626"/>
              <a:gd name="connsiteX19" fmla="*/ 284333 w 594626"/>
              <a:gd name="connsiteY19" fmla="*/ 210526 h 594626"/>
              <a:gd name="connsiteX20" fmla="*/ 305366 w 594626"/>
              <a:gd name="connsiteY20" fmla="*/ 247003 h 594626"/>
              <a:gd name="connsiteX21" fmla="*/ 326495 w 594626"/>
              <a:gd name="connsiteY21" fmla="*/ 210526 h 594626"/>
              <a:gd name="connsiteX22" fmla="*/ 362972 w 594626"/>
              <a:gd name="connsiteY22" fmla="*/ 210526 h 594626"/>
              <a:gd name="connsiteX23" fmla="*/ 393480 w 594626"/>
              <a:gd name="connsiteY23" fmla="*/ 241034 h 594626"/>
              <a:gd name="connsiteX24" fmla="*/ 393480 w 594626"/>
              <a:gd name="connsiteY24" fmla="*/ 293713 h 594626"/>
              <a:gd name="connsiteX25" fmla="*/ 216589 w 594626"/>
              <a:gd name="connsiteY25" fmla="*/ 293713 h 594626"/>
              <a:gd name="connsiteX26" fmla="*/ 166185 w 594626"/>
              <a:gd name="connsiteY26" fmla="*/ 340517 h 594626"/>
              <a:gd name="connsiteX27" fmla="*/ 200388 w 594626"/>
              <a:gd name="connsiteY27" fmla="*/ 374721 h 594626"/>
              <a:gd name="connsiteX28" fmla="*/ 166185 w 594626"/>
              <a:gd name="connsiteY28" fmla="*/ 408924 h 594626"/>
              <a:gd name="connsiteX29" fmla="*/ 131981 w 594626"/>
              <a:gd name="connsiteY29" fmla="*/ 374721 h 594626"/>
              <a:gd name="connsiteX30" fmla="*/ 166185 w 594626"/>
              <a:gd name="connsiteY30" fmla="*/ 340517 h 594626"/>
              <a:gd name="connsiteX31" fmla="*/ 226632 w 594626"/>
              <a:gd name="connsiteY31" fmla="*/ 455349 h 594626"/>
              <a:gd name="connsiteX32" fmla="*/ 105642 w 594626"/>
              <a:gd name="connsiteY32" fmla="*/ 455349 h 594626"/>
              <a:gd name="connsiteX33" fmla="*/ 105642 w 594626"/>
              <a:gd name="connsiteY33" fmla="*/ 437537 h 594626"/>
              <a:gd name="connsiteX34" fmla="*/ 126581 w 594626"/>
              <a:gd name="connsiteY34" fmla="*/ 416883 h 594626"/>
              <a:gd name="connsiteX35" fmla="*/ 205788 w 594626"/>
              <a:gd name="connsiteY35" fmla="*/ 416883 h 594626"/>
              <a:gd name="connsiteX36" fmla="*/ 226632 w 594626"/>
              <a:gd name="connsiteY36" fmla="*/ 437537 h 594626"/>
              <a:gd name="connsiteX37" fmla="*/ 226632 w 594626"/>
              <a:gd name="connsiteY37" fmla="*/ 437727 h 594626"/>
              <a:gd name="connsiteX38" fmla="*/ 373963 w 594626"/>
              <a:gd name="connsiteY38" fmla="*/ 414893 h 594626"/>
              <a:gd name="connsiteX39" fmla="*/ 353024 w 594626"/>
              <a:gd name="connsiteY39" fmla="*/ 417451 h 594626"/>
              <a:gd name="connsiteX40" fmla="*/ 304987 w 594626"/>
              <a:gd name="connsiteY40" fmla="*/ 379553 h 594626"/>
              <a:gd name="connsiteX41" fmla="*/ 256951 w 594626"/>
              <a:gd name="connsiteY41" fmla="*/ 417451 h 594626"/>
              <a:gd name="connsiteX42" fmla="*/ 236060 w 594626"/>
              <a:gd name="connsiteY42" fmla="*/ 414846 h 594626"/>
              <a:gd name="connsiteX43" fmla="*/ 238665 w 594626"/>
              <a:gd name="connsiteY43" fmla="*/ 393954 h 594626"/>
              <a:gd name="connsiteX44" fmla="*/ 291913 w 594626"/>
              <a:gd name="connsiteY44" fmla="*/ 352455 h 594626"/>
              <a:gd name="connsiteX45" fmla="*/ 291913 w 594626"/>
              <a:gd name="connsiteY45" fmla="*/ 324979 h 594626"/>
              <a:gd name="connsiteX46" fmla="*/ 303919 w 594626"/>
              <a:gd name="connsiteY46" fmla="*/ 310741 h 594626"/>
              <a:gd name="connsiteX47" fmla="*/ 318157 w 594626"/>
              <a:gd name="connsiteY47" fmla="*/ 322747 h 594626"/>
              <a:gd name="connsiteX48" fmla="*/ 318157 w 594626"/>
              <a:gd name="connsiteY48" fmla="*/ 324979 h 594626"/>
              <a:gd name="connsiteX49" fmla="*/ 318157 w 594626"/>
              <a:gd name="connsiteY49" fmla="*/ 352455 h 594626"/>
              <a:gd name="connsiteX50" fmla="*/ 371310 w 594626"/>
              <a:gd name="connsiteY50" fmla="*/ 393954 h 594626"/>
              <a:gd name="connsiteX51" fmla="*/ 373963 w 594626"/>
              <a:gd name="connsiteY51" fmla="*/ 414893 h 594626"/>
              <a:gd name="connsiteX52" fmla="*/ 504333 w 594626"/>
              <a:gd name="connsiteY52" fmla="*/ 455349 h 594626"/>
              <a:gd name="connsiteX53" fmla="*/ 383342 w 594626"/>
              <a:gd name="connsiteY53" fmla="*/ 455349 h 594626"/>
              <a:gd name="connsiteX54" fmla="*/ 383342 w 594626"/>
              <a:gd name="connsiteY54" fmla="*/ 437537 h 594626"/>
              <a:gd name="connsiteX55" fmla="*/ 404187 w 594626"/>
              <a:gd name="connsiteY55" fmla="*/ 416693 h 594626"/>
              <a:gd name="connsiteX56" fmla="*/ 483300 w 594626"/>
              <a:gd name="connsiteY56" fmla="*/ 416693 h 594626"/>
              <a:gd name="connsiteX57" fmla="*/ 504144 w 594626"/>
              <a:gd name="connsiteY57" fmla="*/ 437537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43885" y="340517"/>
                </a:moveTo>
                <a:cubicBezTo>
                  <a:pt x="462775" y="340517"/>
                  <a:pt x="478088" y="355831"/>
                  <a:pt x="478088" y="374721"/>
                </a:cubicBezTo>
                <a:cubicBezTo>
                  <a:pt x="478088" y="393611"/>
                  <a:pt x="462775" y="408924"/>
                  <a:pt x="443885" y="408924"/>
                </a:cubicBezTo>
                <a:cubicBezTo>
                  <a:pt x="424995" y="408924"/>
                  <a:pt x="409682" y="393611"/>
                  <a:pt x="409682" y="374721"/>
                </a:cubicBezTo>
                <a:cubicBezTo>
                  <a:pt x="409682" y="355831"/>
                  <a:pt x="424995" y="340517"/>
                  <a:pt x="443885" y="340517"/>
                </a:cubicBezTo>
                <a:close/>
                <a:moveTo>
                  <a:pt x="304987" y="90956"/>
                </a:moveTo>
                <a:cubicBezTo>
                  <a:pt x="332616" y="90904"/>
                  <a:pt x="355056" y="113259"/>
                  <a:pt x="355108" y="140887"/>
                </a:cubicBezTo>
                <a:cubicBezTo>
                  <a:pt x="355160" y="168516"/>
                  <a:pt x="332805" y="190956"/>
                  <a:pt x="305177" y="191008"/>
                </a:cubicBezTo>
                <a:cubicBezTo>
                  <a:pt x="277548" y="191060"/>
                  <a:pt x="255109" y="168705"/>
                  <a:pt x="255056" y="141077"/>
                </a:cubicBezTo>
                <a:cubicBezTo>
                  <a:pt x="255056" y="141045"/>
                  <a:pt x="255056" y="141014"/>
                  <a:pt x="255056" y="140982"/>
                </a:cubicBezTo>
                <a:cubicBezTo>
                  <a:pt x="255108" y="113412"/>
                  <a:pt x="277418" y="91060"/>
                  <a:pt x="304987" y="90956"/>
                </a:cubicBezTo>
                <a:close/>
                <a:moveTo>
                  <a:pt x="216589" y="241034"/>
                </a:moveTo>
                <a:cubicBezTo>
                  <a:pt x="216589" y="224185"/>
                  <a:pt x="230248" y="210526"/>
                  <a:pt x="247098" y="210526"/>
                </a:cubicBezTo>
                <a:lnTo>
                  <a:pt x="284333" y="210526"/>
                </a:lnTo>
                <a:lnTo>
                  <a:pt x="305366" y="247003"/>
                </a:lnTo>
                <a:lnTo>
                  <a:pt x="326495" y="210526"/>
                </a:lnTo>
                <a:lnTo>
                  <a:pt x="362972" y="210526"/>
                </a:lnTo>
                <a:cubicBezTo>
                  <a:pt x="379821" y="210526"/>
                  <a:pt x="393480" y="224185"/>
                  <a:pt x="393480" y="241034"/>
                </a:cubicBezTo>
                <a:lnTo>
                  <a:pt x="393480" y="293713"/>
                </a:lnTo>
                <a:lnTo>
                  <a:pt x="216589" y="293713"/>
                </a:lnTo>
                <a:close/>
                <a:moveTo>
                  <a:pt x="166185" y="340517"/>
                </a:moveTo>
                <a:cubicBezTo>
                  <a:pt x="185074" y="340517"/>
                  <a:pt x="200388" y="355831"/>
                  <a:pt x="200388" y="374721"/>
                </a:cubicBezTo>
                <a:cubicBezTo>
                  <a:pt x="200388" y="393611"/>
                  <a:pt x="185074" y="408924"/>
                  <a:pt x="166185" y="408924"/>
                </a:cubicBezTo>
                <a:cubicBezTo>
                  <a:pt x="147295" y="408924"/>
                  <a:pt x="131981" y="393611"/>
                  <a:pt x="131981" y="374721"/>
                </a:cubicBezTo>
                <a:cubicBezTo>
                  <a:pt x="131981" y="355831"/>
                  <a:pt x="147295" y="340517"/>
                  <a:pt x="166185" y="340517"/>
                </a:cubicBezTo>
                <a:close/>
                <a:moveTo>
                  <a:pt x="226632" y="455349"/>
                </a:moveTo>
                <a:lnTo>
                  <a:pt x="105642" y="455349"/>
                </a:lnTo>
                <a:lnTo>
                  <a:pt x="105642" y="437537"/>
                </a:lnTo>
                <a:cubicBezTo>
                  <a:pt x="105746" y="426062"/>
                  <a:pt x="115105" y="416830"/>
                  <a:pt x="126581" y="416883"/>
                </a:cubicBezTo>
                <a:lnTo>
                  <a:pt x="205788" y="416883"/>
                </a:lnTo>
                <a:cubicBezTo>
                  <a:pt x="217248" y="416830"/>
                  <a:pt x="226580" y="426077"/>
                  <a:pt x="226632" y="437537"/>
                </a:cubicBezTo>
                <a:cubicBezTo>
                  <a:pt x="226633" y="437600"/>
                  <a:pt x="226633" y="437663"/>
                  <a:pt x="226632" y="437727"/>
                </a:cubicBezTo>
                <a:close/>
                <a:moveTo>
                  <a:pt x="373963" y="414893"/>
                </a:moveTo>
                <a:cubicBezTo>
                  <a:pt x="368844" y="421305"/>
                  <a:pt x="359535" y="422443"/>
                  <a:pt x="353024" y="417451"/>
                </a:cubicBezTo>
                <a:lnTo>
                  <a:pt x="304987" y="379553"/>
                </a:lnTo>
                <a:lnTo>
                  <a:pt x="256951" y="417451"/>
                </a:lnTo>
                <a:cubicBezTo>
                  <a:pt x="250463" y="422501"/>
                  <a:pt x="241109" y="421334"/>
                  <a:pt x="236060" y="414846"/>
                </a:cubicBezTo>
                <a:cubicBezTo>
                  <a:pt x="231010" y="408357"/>
                  <a:pt x="232177" y="399004"/>
                  <a:pt x="238665" y="393954"/>
                </a:cubicBezTo>
                <a:lnTo>
                  <a:pt x="291913" y="352455"/>
                </a:lnTo>
                <a:lnTo>
                  <a:pt x="291913" y="324979"/>
                </a:lnTo>
                <a:cubicBezTo>
                  <a:pt x="291296" y="317732"/>
                  <a:pt x="296672" y="311357"/>
                  <a:pt x="303919" y="310741"/>
                </a:cubicBezTo>
                <a:cubicBezTo>
                  <a:pt x="311166" y="310124"/>
                  <a:pt x="317541" y="315500"/>
                  <a:pt x="318157" y="322747"/>
                </a:cubicBezTo>
                <a:cubicBezTo>
                  <a:pt x="318220" y="323490"/>
                  <a:pt x="318220" y="324236"/>
                  <a:pt x="318157" y="324979"/>
                </a:cubicBezTo>
                <a:lnTo>
                  <a:pt x="318157" y="352455"/>
                </a:lnTo>
                <a:lnTo>
                  <a:pt x="371310" y="393954"/>
                </a:lnTo>
                <a:cubicBezTo>
                  <a:pt x="377801" y="399017"/>
                  <a:pt x="378986" y="408371"/>
                  <a:pt x="373963" y="414893"/>
                </a:cubicBezTo>
                <a:close/>
                <a:moveTo>
                  <a:pt x="504333" y="455349"/>
                </a:moveTo>
                <a:lnTo>
                  <a:pt x="383342" y="455349"/>
                </a:lnTo>
                <a:lnTo>
                  <a:pt x="383342" y="437537"/>
                </a:lnTo>
                <a:cubicBezTo>
                  <a:pt x="383342" y="426025"/>
                  <a:pt x="392675" y="416693"/>
                  <a:pt x="404187" y="416693"/>
                </a:cubicBezTo>
                <a:lnTo>
                  <a:pt x="483300" y="416693"/>
                </a:lnTo>
                <a:cubicBezTo>
                  <a:pt x="494811" y="416693"/>
                  <a:pt x="504144" y="426025"/>
                  <a:pt x="504144" y="437537"/>
                </a:cubicBezTo>
                <a:close/>
              </a:path>
            </a:pathLst>
          </a:custGeom>
          <a:solidFill>
            <a:schemeClr val="accent1"/>
          </a:solidFill>
          <a:ln w="9374" cap="flat">
            <a:noFill/>
            <a:prstDash val="solid"/>
            <a:miter/>
          </a:ln>
        </p:spPr>
        <p:txBody>
          <a:bodyPr rtlCol="0" anchor="ctr"/>
          <a:lstStyle/>
          <a:p>
            <a:endParaRPr lang="en-US"/>
          </a:p>
        </p:txBody>
      </p:sp>
      <p:sp>
        <p:nvSpPr>
          <p:cNvPr id="700" name="Graphic 1059">
            <a:extLst>
              <a:ext uri="{FF2B5EF4-FFF2-40B4-BE49-F238E27FC236}">
                <a16:creationId xmlns:a16="http://schemas.microsoft.com/office/drawing/2014/main" id="{B73F5840-3E07-9547-872A-17C921CAFCA3}"/>
              </a:ext>
            </a:extLst>
          </p:cNvPr>
          <p:cNvSpPr/>
          <p:nvPr userDrawn="1"/>
        </p:nvSpPr>
        <p:spPr>
          <a:xfrm>
            <a:off x="4783335" y="1812379"/>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64350 w 594626"/>
              <a:gd name="connsiteY6" fmla="*/ 391870 h 594626"/>
              <a:gd name="connsiteX7" fmla="*/ 409966 w 594626"/>
              <a:gd name="connsiteY7" fmla="*/ 377279 h 594626"/>
              <a:gd name="connsiteX8" fmla="*/ 409966 w 594626"/>
              <a:gd name="connsiteY8" fmla="*/ 444454 h 594626"/>
              <a:gd name="connsiteX9" fmla="*/ 394996 w 594626"/>
              <a:gd name="connsiteY9" fmla="*/ 459424 h 594626"/>
              <a:gd name="connsiteX10" fmla="*/ 332843 w 594626"/>
              <a:gd name="connsiteY10" fmla="*/ 459424 h 594626"/>
              <a:gd name="connsiteX11" fmla="*/ 345539 w 594626"/>
              <a:gd name="connsiteY11" fmla="*/ 420957 h 594626"/>
              <a:gd name="connsiteX12" fmla="*/ 299127 w 594626"/>
              <a:gd name="connsiteY12" fmla="*/ 370254 h 594626"/>
              <a:gd name="connsiteX13" fmla="*/ 248424 w 594626"/>
              <a:gd name="connsiteY13" fmla="*/ 416666 h 594626"/>
              <a:gd name="connsiteX14" fmla="*/ 248424 w 594626"/>
              <a:gd name="connsiteY14" fmla="*/ 420957 h 594626"/>
              <a:gd name="connsiteX15" fmla="*/ 261689 w 594626"/>
              <a:gd name="connsiteY15" fmla="*/ 459424 h 594626"/>
              <a:gd name="connsiteX16" fmla="*/ 192240 w 594626"/>
              <a:gd name="connsiteY16" fmla="*/ 459424 h 594626"/>
              <a:gd name="connsiteX17" fmla="*/ 177270 w 594626"/>
              <a:gd name="connsiteY17" fmla="*/ 444454 h 594626"/>
              <a:gd name="connsiteX18" fmla="*/ 177270 w 594626"/>
              <a:gd name="connsiteY18" fmla="*/ 378984 h 594626"/>
              <a:gd name="connsiteX19" fmla="*/ 131507 w 594626"/>
              <a:gd name="connsiteY19" fmla="*/ 391680 h 594626"/>
              <a:gd name="connsiteX20" fmla="*/ 80805 w 594626"/>
              <a:gd name="connsiteY20" fmla="*/ 345268 h 594626"/>
              <a:gd name="connsiteX21" fmla="*/ 127217 w 594626"/>
              <a:gd name="connsiteY21" fmla="*/ 294565 h 594626"/>
              <a:gd name="connsiteX22" fmla="*/ 131507 w 594626"/>
              <a:gd name="connsiteY22" fmla="*/ 294565 h 594626"/>
              <a:gd name="connsiteX23" fmla="*/ 177270 w 594626"/>
              <a:gd name="connsiteY23" fmla="*/ 307356 h 594626"/>
              <a:gd name="connsiteX24" fmla="*/ 177270 w 594626"/>
              <a:gd name="connsiteY24" fmla="*/ 241981 h 594626"/>
              <a:gd name="connsiteX25" fmla="*/ 192240 w 594626"/>
              <a:gd name="connsiteY25" fmla="*/ 227390 h 594626"/>
              <a:gd name="connsiteX26" fmla="*/ 258562 w 594626"/>
              <a:gd name="connsiteY26" fmla="*/ 227390 h 594626"/>
              <a:gd name="connsiteX27" fmla="*/ 248235 w 594626"/>
              <a:gd name="connsiteY27" fmla="*/ 184471 h 594626"/>
              <a:gd name="connsiteX28" fmla="*/ 296839 w 594626"/>
              <a:gd name="connsiteY28" fmla="*/ 135866 h 594626"/>
              <a:gd name="connsiteX29" fmla="*/ 345444 w 594626"/>
              <a:gd name="connsiteY29" fmla="*/ 184471 h 594626"/>
              <a:gd name="connsiteX30" fmla="*/ 335117 w 594626"/>
              <a:gd name="connsiteY30" fmla="*/ 227390 h 594626"/>
              <a:gd name="connsiteX31" fmla="*/ 394333 w 594626"/>
              <a:gd name="connsiteY31" fmla="*/ 227390 h 594626"/>
              <a:gd name="connsiteX32" fmla="*/ 409303 w 594626"/>
              <a:gd name="connsiteY32" fmla="*/ 242360 h 594626"/>
              <a:gd name="connsiteX33" fmla="*/ 409303 w 594626"/>
              <a:gd name="connsiteY33" fmla="*/ 309630 h 594626"/>
              <a:gd name="connsiteX34" fmla="*/ 463687 w 594626"/>
              <a:gd name="connsiteY34" fmla="*/ 294944 h 594626"/>
              <a:gd name="connsiteX35" fmla="*/ 510099 w 594626"/>
              <a:gd name="connsiteY35" fmla="*/ 345647 h 594626"/>
              <a:gd name="connsiteX36" fmla="*/ 463687 w 594626"/>
              <a:gd name="connsiteY36" fmla="*/ 392059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64350" y="391870"/>
                </a:moveTo>
                <a:cubicBezTo>
                  <a:pt x="450707" y="391870"/>
                  <a:pt x="420009" y="367141"/>
                  <a:pt x="409966" y="377279"/>
                </a:cubicBezTo>
                <a:cubicBezTo>
                  <a:pt x="399923" y="387417"/>
                  <a:pt x="409966" y="444454"/>
                  <a:pt x="409966" y="444454"/>
                </a:cubicBezTo>
                <a:cubicBezTo>
                  <a:pt x="409966" y="452721"/>
                  <a:pt x="403264" y="459424"/>
                  <a:pt x="394996" y="459424"/>
                </a:cubicBezTo>
                <a:lnTo>
                  <a:pt x="332843" y="459424"/>
                </a:lnTo>
                <a:cubicBezTo>
                  <a:pt x="330285" y="448433"/>
                  <a:pt x="345539" y="431000"/>
                  <a:pt x="345539" y="420957"/>
                </a:cubicBezTo>
                <a:cubicBezTo>
                  <a:pt x="346724" y="394139"/>
                  <a:pt x="325944" y="371439"/>
                  <a:pt x="299127" y="370254"/>
                </a:cubicBezTo>
                <a:cubicBezTo>
                  <a:pt x="272309" y="369069"/>
                  <a:pt x="249609" y="389848"/>
                  <a:pt x="248424" y="416666"/>
                </a:cubicBezTo>
                <a:cubicBezTo>
                  <a:pt x="248361" y="418095"/>
                  <a:pt x="248361" y="419527"/>
                  <a:pt x="248424" y="420957"/>
                </a:cubicBezTo>
                <a:cubicBezTo>
                  <a:pt x="248424" y="431000"/>
                  <a:pt x="266331" y="447201"/>
                  <a:pt x="261689" y="459424"/>
                </a:cubicBezTo>
                <a:lnTo>
                  <a:pt x="192240" y="459424"/>
                </a:lnTo>
                <a:cubicBezTo>
                  <a:pt x="183972" y="459424"/>
                  <a:pt x="177270" y="452721"/>
                  <a:pt x="177270" y="444454"/>
                </a:cubicBezTo>
                <a:cubicBezTo>
                  <a:pt x="177270" y="444454"/>
                  <a:pt x="189587" y="391870"/>
                  <a:pt x="177270" y="378984"/>
                </a:cubicBezTo>
                <a:cubicBezTo>
                  <a:pt x="164953" y="366099"/>
                  <a:pt x="144109" y="391680"/>
                  <a:pt x="131507" y="391680"/>
                </a:cubicBezTo>
                <a:cubicBezTo>
                  <a:pt x="104690" y="392865"/>
                  <a:pt x="81990" y="372086"/>
                  <a:pt x="80805" y="345268"/>
                </a:cubicBezTo>
                <a:cubicBezTo>
                  <a:pt x="79620" y="318451"/>
                  <a:pt x="100399" y="295750"/>
                  <a:pt x="127217" y="294565"/>
                </a:cubicBezTo>
                <a:cubicBezTo>
                  <a:pt x="128646" y="294502"/>
                  <a:pt x="130078" y="294502"/>
                  <a:pt x="131507" y="294565"/>
                </a:cubicBezTo>
                <a:cubicBezTo>
                  <a:pt x="144109" y="294565"/>
                  <a:pt x="167132" y="317494"/>
                  <a:pt x="177270" y="307356"/>
                </a:cubicBezTo>
                <a:cubicBezTo>
                  <a:pt x="187408" y="297218"/>
                  <a:pt x="177270" y="241981"/>
                  <a:pt x="177270" y="241981"/>
                </a:cubicBezTo>
                <a:cubicBezTo>
                  <a:pt x="177524" y="233884"/>
                  <a:pt x="184138" y="227437"/>
                  <a:pt x="192240" y="227390"/>
                </a:cubicBezTo>
                <a:cubicBezTo>
                  <a:pt x="192240" y="227390"/>
                  <a:pt x="246340" y="239897"/>
                  <a:pt x="258562" y="227390"/>
                </a:cubicBezTo>
                <a:cubicBezTo>
                  <a:pt x="270784" y="214884"/>
                  <a:pt x="248235" y="195745"/>
                  <a:pt x="248235" y="184471"/>
                </a:cubicBezTo>
                <a:cubicBezTo>
                  <a:pt x="248235" y="157627"/>
                  <a:pt x="269996" y="135866"/>
                  <a:pt x="296839" y="135866"/>
                </a:cubicBezTo>
                <a:cubicBezTo>
                  <a:pt x="323683" y="135866"/>
                  <a:pt x="345444" y="157627"/>
                  <a:pt x="345444" y="184471"/>
                </a:cubicBezTo>
                <a:cubicBezTo>
                  <a:pt x="345444" y="195745"/>
                  <a:pt x="325074" y="217442"/>
                  <a:pt x="335117" y="227390"/>
                </a:cubicBezTo>
                <a:cubicBezTo>
                  <a:pt x="345160" y="237339"/>
                  <a:pt x="394333" y="227390"/>
                  <a:pt x="394333" y="227390"/>
                </a:cubicBezTo>
                <a:cubicBezTo>
                  <a:pt x="402579" y="227442"/>
                  <a:pt x="409251" y="234114"/>
                  <a:pt x="409303" y="242360"/>
                </a:cubicBezTo>
                <a:cubicBezTo>
                  <a:pt x="409303" y="242360"/>
                  <a:pt x="397554" y="297882"/>
                  <a:pt x="409303" y="309630"/>
                </a:cubicBezTo>
                <a:cubicBezTo>
                  <a:pt x="421051" y="321379"/>
                  <a:pt x="450044" y="294944"/>
                  <a:pt x="463687" y="294944"/>
                </a:cubicBezTo>
                <a:cubicBezTo>
                  <a:pt x="490505" y="296129"/>
                  <a:pt x="511284" y="318830"/>
                  <a:pt x="510099" y="345647"/>
                </a:cubicBezTo>
                <a:cubicBezTo>
                  <a:pt x="508987" y="370805"/>
                  <a:pt x="488845" y="390948"/>
                  <a:pt x="463687" y="392059"/>
                </a:cubicBezTo>
                <a:close/>
              </a:path>
            </a:pathLst>
          </a:custGeom>
          <a:solidFill>
            <a:schemeClr val="accent1"/>
          </a:solidFill>
          <a:ln w="9374" cap="flat">
            <a:noFill/>
            <a:prstDash val="solid"/>
            <a:miter/>
          </a:ln>
        </p:spPr>
        <p:txBody>
          <a:bodyPr rtlCol="0" anchor="ctr"/>
          <a:lstStyle/>
          <a:p>
            <a:endParaRPr lang="en-US"/>
          </a:p>
        </p:txBody>
      </p:sp>
      <p:sp>
        <p:nvSpPr>
          <p:cNvPr id="701" name="Graphic 1062">
            <a:extLst>
              <a:ext uri="{FF2B5EF4-FFF2-40B4-BE49-F238E27FC236}">
                <a16:creationId xmlns:a16="http://schemas.microsoft.com/office/drawing/2014/main" id="{4159CBC6-28B0-4C44-A129-CDB4E4B5932D}"/>
              </a:ext>
            </a:extLst>
          </p:cNvPr>
          <p:cNvSpPr/>
          <p:nvPr userDrawn="1"/>
        </p:nvSpPr>
        <p:spPr>
          <a:xfrm>
            <a:off x="5592945" y="1812379"/>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56013 w 594626"/>
              <a:gd name="connsiteY6" fmla="*/ 425694 h 594626"/>
              <a:gd name="connsiteX7" fmla="*/ 442748 w 594626"/>
              <a:gd name="connsiteY7" fmla="*/ 438864 h 594626"/>
              <a:gd name="connsiteX8" fmla="*/ 326305 w 594626"/>
              <a:gd name="connsiteY8" fmla="*/ 438864 h 594626"/>
              <a:gd name="connsiteX9" fmla="*/ 378416 w 594626"/>
              <a:gd name="connsiteY9" fmla="*/ 496943 h 594626"/>
              <a:gd name="connsiteX10" fmla="*/ 380121 w 594626"/>
              <a:gd name="connsiteY10" fmla="*/ 499217 h 594626"/>
              <a:gd name="connsiteX11" fmla="*/ 337770 w 594626"/>
              <a:gd name="connsiteY11" fmla="*/ 499217 h 594626"/>
              <a:gd name="connsiteX12" fmla="*/ 299871 w 594626"/>
              <a:gd name="connsiteY12" fmla="*/ 456581 h 594626"/>
              <a:gd name="connsiteX13" fmla="*/ 261973 w 594626"/>
              <a:gd name="connsiteY13" fmla="*/ 499217 h 594626"/>
              <a:gd name="connsiteX14" fmla="*/ 218863 w 594626"/>
              <a:gd name="connsiteY14" fmla="*/ 499217 h 594626"/>
              <a:gd name="connsiteX15" fmla="*/ 220569 w 594626"/>
              <a:gd name="connsiteY15" fmla="*/ 496943 h 594626"/>
              <a:gd name="connsiteX16" fmla="*/ 272774 w 594626"/>
              <a:gd name="connsiteY16" fmla="*/ 438864 h 594626"/>
              <a:gd name="connsiteX17" fmla="*/ 159931 w 594626"/>
              <a:gd name="connsiteY17" fmla="*/ 438864 h 594626"/>
              <a:gd name="connsiteX18" fmla="*/ 146667 w 594626"/>
              <a:gd name="connsiteY18" fmla="*/ 425789 h 594626"/>
              <a:gd name="connsiteX19" fmla="*/ 146667 w 594626"/>
              <a:gd name="connsiteY19" fmla="*/ 425694 h 594626"/>
              <a:gd name="connsiteX20" fmla="*/ 146667 w 594626"/>
              <a:gd name="connsiteY20" fmla="*/ 243876 h 594626"/>
              <a:gd name="connsiteX21" fmla="*/ 173101 w 594626"/>
              <a:gd name="connsiteY21" fmla="*/ 243876 h 594626"/>
              <a:gd name="connsiteX22" fmla="*/ 173101 w 594626"/>
              <a:gd name="connsiteY22" fmla="*/ 412429 h 594626"/>
              <a:gd name="connsiteX23" fmla="*/ 429484 w 594626"/>
              <a:gd name="connsiteY23" fmla="*/ 412429 h 594626"/>
              <a:gd name="connsiteX24" fmla="*/ 429484 w 594626"/>
              <a:gd name="connsiteY24" fmla="*/ 243876 h 594626"/>
              <a:gd name="connsiteX25" fmla="*/ 456013 w 594626"/>
              <a:gd name="connsiteY25" fmla="*/ 243876 h 594626"/>
              <a:gd name="connsiteX26" fmla="*/ 282248 w 594626"/>
              <a:gd name="connsiteY26" fmla="*/ 373299 h 594626"/>
              <a:gd name="connsiteX27" fmla="*/ 282248 w 594626"/>
              <a:gd name="connsiteY27" fmla="*/ 302429 h 594626"/>
              <a:gd name="connsiteX28" fmla="*/ 320147 w 594626"/>
              <a:gd name="connsiteY28" fmla="*/ 302429 h 594626"/>
              <a:gd name="connsiteX29" fmla="*/ 320147 w 594626"/>
              <a:gd name="connsiteY29" fmla="*/ 373299 h 594626"/>
              <a:gd name="connsiteX30" fmla="*/ 338338 w 594626"/>
              <a:gd name="connsiteY30" fmla="*/ 373299 h 594626"/>
              <a:gd name="connsiteX31" fmla="*/ 338338 w 594626"/>
              <a:gd name="connsiteY31" fmla="*/ 263773 h 594626"/>
              <a:gd name="connsiteX32" fmla="*/ 376236 w 594626"/>
              <a:gd name="connsiteY32" fmla="*/ 263773 h 594626"/>
              <a:gd name="connsiteX33" fmla="*/ 376236 w 594626"/>
              <a:gd name="connsiteY33" fmla="*/ 373299 h 594626"/>
              <a:gd name="connsiteX34" fmla="*/ 398976 w 594626"/>
              <a:gd name="connsiteY34" fmla="*/ 373299 h 594626"/>
              <a:gd name="connsiteX35" fmla="*/ 398976 w 594626"/>
              <a:gd name="connsiteY35" fmla="*/ 393196 h 594626"/>
              <a:gd name="connsiteX36" fmla="*/ 203041 w 594626"/>
              <a:gd name="connsiteY36" fmla="*/ 393196 h 594626"/>
              <a:gd name="connsiteX37" fmla="*/ 203041 w 594626"/>
              <a:gd name="connsiteY37" fmla="*/ 373299 h 594626"/>
              <a:gd name="connsiteX38" fmla="*/ 225780 w 594626"/>
              <a:gd name="connsiteY38" fmla="*/ 373299 h 594626"/>
              <a:gd name="connsiteX39" fmla="*/ 225780 w 594626"/>
              <a:gd name="connsiteY39" fmla="*/ 325926 h 594626"/>
              <a:gd name="connsiteX40" fmla="*/ 263678 w 594626"/>
              <a:gd name="connsiteY40" fmla="*/ 325926 h 594626"/>
              <a:gd name="connsiteX41" fmla="*/ 263678 w 594626"/>
              <a:gd name="connsiteY41" fmla="*/ 373299 h 594626"/>
              <a:gd name="connsiteX42" fmla="*/ 481215 w 594626"/>
              <a:gd name="connsiteY42" fmla="*/ 225969 h 594626"/>
              <a:gd name="connsiteX43" fmla="*/ 121654 w 594626"/>
              <a:gd name="connsiteY43" fmla="*/ 225969 h 594626"/>
              <a:gd name="connsiteX44" fmla="*/ 121654 w 594626"/>
              <a:gd name="connsiteY44" fmla="*/ 155573 h 594626"/>
              <a:gd name="connsiteX45" fmla="*/ 481026 w 594626"/>
              <a:gd name="connsiteY45" fmla="*/ 155573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56013" y="425694"/>
                </a:moveTo>
                <a:cubicBezTo>
                  <a:pt x="455961" y="432983"/>
                  <a:pt x="450037" y="438864"/>
                  <a:pt x="442748" y="438864"/>
                </a:cubicBezTo>
                <a:lnTo>
                  <a:pt x="326305" y="438864"/>
                </a:lnTo>
                <a:lnTo>
                  <a:pt x="378416" y="496943"/>
                </a:lnTo>
                <a:cubicBezTo>
                  <a:pt x="379044" y="497654"/>
                  <a:pt x="379614" y="498415"/>
                  <a:pt x="380121" y="499217"/>
                </a:cubicBezTo>
                <a:lnTo>
                  <a:pt x="337770" y="499217"/>
                </a:lnTo>
                <a:lnTo>
                  <a:pt x="299871" y="456581"/>
                </a:lnTo>
                <a:lnTo>
                  <a:pt x="261973" y="499217"/>
                </a:lnTo>
                <a:lnTo>
                  <a:pt x="218863" y="499217"/>
                </a:lnTo>
                <a:cubicBezTo>
                  <a:pt x="219370" y="498415"/>
                  <a:pt x="219941" y="497654"/>
                  <a:pt x="220569" y="496943"/>
                </a:cubicBezTo>
                <a:lnTo>
                  <a:pt x="272774" y="438864"/>
                </a:lnTo>
                <a:lnTo>
                  <a:pt x="159931" y="438864"/>
                </a:lnTo>
                <a:cubicBezTo>
                  <a:pt x="152658" y="438916"/>
                  <a:pt x="146720" y="433062"/>
                  <a:pt x="146667" y="425789"/>
                </a:cubicBezTo>
                <a:cubicBezTo>
                  <a:pt x="146667" y="425757"/>
                  <a:pt x="146667" y="425726"/>
                  <a:pt x="146667" y="425694"/>
                </a:cubicBezTo>
                <a:lnTo>
                  <a:pt x="146667" y="243876"/>
                </a:lnTo>
                <a:lnTo>
                  <a:pt x="173101" y="243876"/>
                </a:lnTo>
                <a:lnTo>
                  <a:pt x="173101" y="412429"/>
                </a:lnTo>
                <a:lnTo>
                  <a:pt x="429484" y="412429"/>
                </a:lnTo>
                <a:lnTo>
                  <a:pt x="429484" y="243876"/>
                </a:lnTo>
                <a:lnTo>
                  <a:pt x="456013" y="243876"/>
                </a:lnTo>
                <a:close/>
                <a:moveTo>
                  <a:pt x="282248" y="373299"/>
                </a:moveTo>
                <a:lnTo>
                  <a:pt x="282248" y="302429"/>
                </a:lnTo>
                <a:lnTo>
                  <a:pt x="320147" y="302429"/>
                </a:lnTo>
                <a:lnTo>
                  <a:pt x="320147" y="373299"/>
                </a:lnTo>
                <a:lnTo>
                  <a:pt x="338338" y="373299"/>
                </a:lnTo>
                <a:lnTo>
                  <a:pt x="338338" y="263773"/>
                </a:lnTo>
                <a:lnTo>
                  <a:pt x="376236" y="263773"/>
                </a:lnTo>
                <a:lnTo>
                  <a:pt x="376236" y="373299"/>
                </a:lnTo>
                <a:lnTo>
                  <a:pt x="398976" y="373299"/>
                </a:lnTo>
                <a:lnTo>
                  <a:pt x="398976" y="393196"/>
                </a:lnTo>
                <a:lnTo>
                  <a:pt x="203041" y="393196"/>
                </a:lnTo>
                <a:lnTo>
                  <a:pt x="203041" y="373299"/>
                </a:lnTo>
                <a:lnTo>
                  <a:pt x="225780" y="373299"/>
                </a:lnTo>
                <a:lnTo>
                  <a:pt x="225780" y="325926"/>
                </a:lnTo>
                <a:lnTo>
                  <a:pt x="263678" y="325926"/>
                </a:lnTo>
                <a:lnTo>
                  <a:pt x="263678" y="373299"/>
                </a:lnTo>
                <a:close/>
                <a:moveTo>
                  <a:pt x="481215" y="225969"/>
                </a:moveTo>
                <a:lnTo>
                  <a:pt x="121654" y="225969"/>
                </a:lnTo>
                <a:lnTo>
                  <a:pt x="121654" y="155573"/>
                </a:lnTo>
                <a:lnTo>
                  <a:pt x="481026" y="155573"/>
                </a:lnTo>
                <a:close/>
              </a:path>
            </a:pathLst>
          </a:custGeom>
          <a:solidFill>
            <a:schemeClr val="accent1"/>
          </a:solidFill>
          <a:ln w="9374" cap="flat">
            <a:noFill/>
            <a:prstDash val="solid"/>
            <a:miter/>
          </a:ln>
        </p:spPr>
        <p:txBody>
          <a:bodyPr rtlCol="0" anchor="ctr"/>
          <a:lstStyle/>
          <a:p>
            <a:endParaRPr lang="en-US"/>
          </a:p>
        </p:txBody>
      </p:sp>
      <p:grpSp>
        <p:nvGrpSpPr>
          <p:cNvPr id="702" name="Graphic 1065">
            <a:extLst>
              <a:ext uri="{FF2B5EF4-FFF2-40B4-BE49-F238E27FC236}">
                <a16:creationId xmlns:a16="http://schemas.microsoft.com/office/drawing/2014/main" id="{3D1B86DE-ED59-4140-AC04-B9B1FDE6C5C4}"/>
              </a:ext>
            </a:extLst>
          </p:cNvPr>
          <p:cNvGrpSpPr/>
          <p:nvPr userDrawn="1"/>
        </p:nvGrpSpPr>
        <p:grpSpPr>
          <a:xfrm>
            <a:off x="5592945" y="1291507"/>
            <a:ext cx="305136" cy="305136"/>
            <a:chOff x="5430923" y="1610968"/>
            <a:chExt cx="594626" cy="594626"/>
          </a:xfrm>
          <a:solidFill>
            <a:schemeClr val="accent1"/>
          </a:solidFill>
        </p:grpSpPr>
        <p:sp>
          <p:nvSpPr>
            <p:cNvPr id="703" name="Freeform 702">
              <a:extLst>
                <a:ext uri="{FF2B5EF4-FFF2-40B4-BE49-F238E27FC236}">
                  <a16:creationId xmlns:a16="http://schemas.microsoft.com/office/drawing/2014/main" id="{47E0C697-8915-6449-A140-C18FBD678002}"/>
                </a:ext>
              </a:extLst>
            </p:cNvPr>
            <p:cNvSpPr/>
            <p:nvPr/>
          </p:nvSpPr>
          <p:spPr>
            <a:xfrm>
              <a:off x="5671293" y="1819286"/>
              <a:ext cx="119415" cy="135515"/>
            </a:xfrm>
            <a:custGeom>
              <a:avLst/>
              <a:gdLst>
                <a:gd name="connsiteX0" fmla="*/ 103936 w 119415"/>
                <a:gd name="connsiteY0" fmla="*/ 12251 h 135515"/>
                <a:gd name="connsiteX1" fmla="*/ 60827 w 119415"/>
                <a:gd name="connsiteY1" fmla="*/ 124 h 135515"/>
                <a:gd name="connsiteX2" fmla="*/ 0 w 119415"/>
                <a:gd name="connsiteY2" fmla="*/ 17178 h 135515"/>
                <a:gd name="connsiteX3" fmla="*/ 14591 w 119415"/>
                <a:gd name="connsiteY3" fmla="*/ 45602 h 135515"/>
                <a:gd name="connsiteX4" fmla="*/ 23118 w 119415"/>
                <a:gd name="connsiteY4" fmla="*/ 40485 h 135515"/>
                <a:gd name="connsiteX5" fmla="*/ 33540 w 119415"/>
                <a:gd name="connsiteY5" fmla="*/ 36222 h 135515"/>
                <a:gd name="connsiteX6" fmla="*/ 44531 w 119415"/>
                <a:gd name="connsiteY6" fmla="*/ 33190 h 135515"/>
                <a:gd name="connsiteX7" fmla="*/ 54574 w 119415"/>
                <a:gd name="connsiteY7" fmla="*/ 32148 h 135515"/>
                <a:gd name="connsiteX8" fmla="*/ 74755 w 119415"/>
                <a:gd name="connsiteY8" fmla="*/ 37454 h 135515"/>
                <a:gd name="connsiteX9" fmla="*/ 80250 w 119415"/>
                <a:gd name="connsiteY9" fmla="*/ 52139 h 135515"/>
                <a:gd name="connsiteX10" fmla="*/ 76365 w 119415"/>
                <a:gd name="connsiteY10" fmla="*/ 63603 h 135515"/>
                <a:gd name="connsiteX11" fmla="*/ 66891 w 119415"/>
                <a:gd name="connsiteY11" fmla="*/ 73078 h 135515"/>
                <a:gd name="connsiteX12" fmla="*/ 54668 w 119415"/>
                <a:gd name="connsiteY12" fmla="*/ 82079 h 135515"/>
                <a:gd name="connsiteX13" fmla="*/ 42920 w 119415"/>
                <a:gd name="connsiteY13" fmla="*/ 93827 h 135515"/>
                <a:gd name="connsiteX14" fmla="*/ 34488 w 119415"/>
                <a:gd name="connsiteY14" fmla="*/ 110124 h 135515"/>
                <a:gd name="connsiteX15" fmla="*/ 33066 w 119415"/>
                <a:gd name="connsiteY15" fmla="*/ 135516 h 135515"/>
                <a:gd name="connsiteX16" fmla="*/ 66038 w 119415"/>
                <a:gd name="connsiteY16" fmla="*/ 135516 h 135515"/>
                <a:gd name="connsiteX17" fmla="*/ 70017 w 119415"/>
                <a:gd name="connsiteY17" fmla="*/ 116567 h 135515"/>
                <a:gd name="connsiteX18" fmla="*/ 79492 w 119415"/>
                <a:gd name="connsiteY18" fmla="*/ 104344 h 135515"/>
                <a:gd name="connsiteX19" fmla="*/ 92472 w 119415"/>
                <a:gd name="connsiteY19" fmla="*/ 94870 h 135515"/>
                <a:gd name="connsiteX20" fmla="*/ 105452 w 119415"/>
                <a:gd name="connsiteY20" fmla="*/ 84258 h 135515"/>
                <a:gd name="connsiteX21" fmla="*/ 115495 w 119415"/>
                <a:gd name="connsiteY21" fmla="*/ 69194 h 135515"/>
                <a:gd name="connsiteX22" fmla="*/ 119380 w 119415"/>
                <a:gd name="connsiteY22" fmla="*/ 45507 h 135515"/>
                <a:gd name="connsiteX23" fmla="*/ 103936 w 119415"/>
                <a:gd name="connsiteY23" fmla="*/ 12251 h 13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415" h="135515">
                  <a:moveTo>
                    <a:pt x="103936" y="12251"/>
                  </a:moveTo>
                  <a:cubicBezTo>
                    <a:pt x="91341" y="3473"/>
                    <a:pt x="76152" y="-800"/>
                    <a:pt x="60827" y="124"/>
                  </a:cubicBezTo>
                  <a:cubicBezTo>
                    <a:pt x="39286" y="-535"/>
                    <a:pt x="18059" y="5416"/>
                    <a:pt x="0" y="17178"/>
                  </a:cubicBezTo>
                  <a:lnTo>
                    <a:pt x="14591" y="45602"/>
                  </a:lnTo>
                  <a:cubicBezTo>
                    <a:pt x="17281" y="43655"/>
                    <a:pt x="20134" y="41943"/>
                    <a:pt x="23118" y="40485"/>
                  </a:cubicBezTo>
                  <a:cubicBezTo>
                    <a:pt x="26502" y="38853"/>
                    <a:pt x="29983" y="37430"/>
                    <a:pt x="33540" y="36222"/>
                  </a:cubicBezTo>
                  <a:cubicBezTo>
                    <a:pt x="37122" y="34937"/>
                    <a:pt x="40796" y="33923"/>
                    <a:pt x="44531" y="33190"/>
                  </a:cubicBezTo>
                  <a:cubicBezTo>
                    <a:pt x="47841" y="32548"/>
                    <a:pt x="51202" y="32200"/>
                    <a:pt x="54574" y="32148"/>
                  </a:cubicBezTo>
                  <a:cubicBezTo>
                    <a:pt x="61726" y="31350"/>
                    <a:pt x="68919" y="33242"/>
                    <a:pt x="74755" y="37454"/>
                  </a:cubicBezTo>
                  <a:cubicBezTo>
                    <a:pt x="78621" y="41326"/>
                    <a:pt x="80624" y="46680"/>
                    <a:pt x="80250" y="52139"/>
                  </a:cubicBezTo>
                  <a:cubicBezTo>
                    <a:pt x="80409" y="56308"/>
                    <a:pt x="79026" y="60390"/>
                    <a:pt x="76365" y="63603"/>
                  </a:cubicBezTo>
                  <a:cubicBezTo>
                    <a:pt x="73592" y="67124"/>
                    <a:pt x="70411" y="70304"/>
                    <a:pt x="66891" y="73078"/>
                  </a:cubicBezTo>
                  <a:lnTo>
                    <a:pt x="54668" y="82079"/>
                  </a:lnTo>
                  <a:cubicBezTo>
                    <a:pt x="50182" y="85380"/>
                    <a:pt x="46221" y="89341"/>
                    <a:pt x="42920" y="93827"/>
                  </a:cubicBezTo>
                  <a:cubicBezTo>
                    <a:pt x="39210" y="98745"/>
                    <a:pt x="36358" y="104255"/>
                    <a:pt x="34488" y="110124"/>
                  </a:cubicBezTo>
                  <a:cubicBezTo>
                    <a:pt x="32401" y="118420"/>
                    <a:pt x="31919" y="127038"/>
                    <a:pt x="33066" y="135516"/>
                  </a:cubicBezTo>
                  <a:lnTo>
                    <a:pt x="66038" y="135516"/>
                  </a:lnTo>
                  <a:cubicBezTo>
                    <a:pt x="65701" y="128961"/>
                    <a:pt x="67072" y="122432"/>
                    <a:pt x="70017" y="116567"/>
                  </a:cubicBezTo>
                  <a:cubicBezTo>
                    <a:pt x="72358" y="111920"/>
                    <a:pt x="75575" y="107770"/>
                    <a:pt x="79492" y="104344"/>
                  </a:cubicBezTo>
                  <a:cubicBezTo>
                    <a:pt x="83642" y="100951"/>
                    <a:pt x="87975" y="97788"/>
                    <a:pt x="92472" y="94870"/>
                  </a:cubicBezTo>
                  <a:cubicBezTo>
                    <a:pt x="97156" y="91794"/>
                    <a:pt x="101507" y="88237"/>
                    <a:pt x="105452" y="84258"/>
                  </a:cubicBezTo>
                  <a:cubicBezTo>
                    <a:pt x="109723" y="79917"/>
                    <a:pt x="113131" y="74805"/>
                    <a:pt x="115495" y="69194"/>
                  </a:cubicBezTo>
                  <a:cubicBezTo>
                    <a:pt x="118334" y="61630"/>
                    <a:pt x="119654" y="53581"/>
                    <a:pt x="119380" y="45507"/>
                  </a:cubicBezTo>
                  <a:cubicBezTo>
                    <a:pt x="119809" y="32598"/>
                    <a:pt x="114076" y="20253"/>
                    <a:pt x="103936" y="12251"/>
                  </a:cubicBezTo>
                  <a:close/>
                </a:path>
              </a:pathLst>
            </a:custGeom>
            <a:grpFill/>
            <a:ln w="9374" cap="flat">
              <a:noFill/>
              <a:prstDash val="solid"/>
              <a:miter/>
            </a:ln>
          </p:spPr>
          <p:txBody>
            <a:bodyPr rtlCol="0" anchor="ctr"/>
            <a:lstStyle/>
            <a:p>
              <a:endParaRPr lang="en-US"/>
            </a:p>
          </p:txBody>
        </p:sp>
        <p:sp>
          <p:nvSpPr>
            <p:cNvPr id="704" name="Freeform 703">
              <a:extLst>
                <a:ext uri="{FF2B5EF4-FFF2-40B4-BE49-F238E27FC236}">
                  <a16:creationId xmlns:a16="http://schemas.microsoft.com/office/drawing/2014/main" id="{C237EFFB-4F5C-BB40-A3E1-739283E12AA9}"/>
                </a:ext>
              </a:extLst>
            </p:cNvPr>
            <p:cNvSpPr/>
            <p:nvPr/>
          </p:nvSpPr>
          <p:spPr>
            <a:xfrm>
              <a:off x="5698564" y="1972297"/>
              <a:ext cx="47405" cy="42750"/>
            </a:xfrm>
            <a:custGeom>
              <a:avLst/>
              <a:gdLst>
                <a:gd name="connsiteX0" fmla="*/ 23608 w 47405"/>
                <a:gd name="connsiteY0" fmla="*/ 33 h 42750"/>
                <a:gd name="connsiteX1" fmla="*/ 6554 w 47405"/>
                <a:gd name="connsiteY1" fmla="*/ 5718 h 42750"/>
                <a:gd name="connsiteX2" fmla="*/ 6159 w 47405"/>
                <a:gd name="connsiteY2" fmla="*/ 36400 h 42750"/>
                <a:gd name="connsiteX3" fmla="*/ 6554 w 47405"/>
                <a:gd name="connsiteY3" fmla="*/ 36795 h 42750"/>
                <a:gd name="connsiteX4" fmla="*/ 40852 w 47405"/>
                <a:gd name="connsiteY4" fmla="*/ 36795 h 42750"/>
                <a:gd name="connsiteX5" fmla="*/ 41247 w 47405"/>
                <a:gd name="connsiteY5" fmla="*/ 6113 h 42750"/>
                <a:gd name="connsiteX6" fmla="*/ 40852 w 47405"/>
                <a:gd name="connsiteY6" fmla="*/ 5718 h 42750"/>
                <a:gd name="connsiteX7" fmla="*/ 23608 w 47405"/>
                <a:gd name="connsiteY7" fmla="*/ 33 h 4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05" h="42750">
                  <a:moveTo>
                    <a:pt x="23608" y="33"/>
                  </a:moveTo>
                  <a:cubicBezTo>
                    <a:pt x="17415" y="-251"/>
                    <a:pt x="11338" y="1775"/>
                    <a:pt x="6554" y="5718"/>
                  </a:cubicBezTo>
                  <a:cubicBezTo>
                    <a:pt x="-2028" y="14081"/>
                    <a:pt x="-2205" y="27818"/>
                    <a:pt x="6159" y="36400"/>
                  </a:cubicBezTo>
                  <a:cubicBezTo>
                    <a:pt x="6289" y="36533"/>
                    <a:pt x="6420" y="36665"/>
                    <a:pt x="6554" y="36795"/>
                  </a:cubicBezTo>
                  <a:cubicBezTo>
                    <a:pt x="16607" y="44736"/>
                    <a:pt x="30798" y="44736"/>
                    <a:pt x="40852" y="36795"/>
                  </a:cubicBezTo>
                  <a:cubicBezTo>
                    <a:pt x="49433" y="28432"/>
                    <a:pt x="49610" y="14695"/>
                    <a:pt x="41247" y="6113"/>
                  </a:cubicBezTo>
                  <a:cubicBezTo>
                    <a:pt x="41117" y="5980"/>
                    <a:pt x="40985" y="5848"/>
                    <a:pt x="40852" y="5718"/>
                  </a:cubicBezTo>
                  <a:cubicBezTo>
                    <a:pt x="36014" y="1738"/>
                    <a:pt x="29864" y="-289"/>
                    <a:pt x="23608" y="33"/>
                  </a:cubicBezTo>
                  <a:close/>
                </a:path>
              </a:pathLst>
            </a:custGeom>
            <a:grpFill/>
            <a:ln w="9374" cap="flat">
              <a:noFill/>
              <a:prstDash val="solid"/>
              <a:miter/>
            </a:ln>
          </p:spPr>
          <p:txBody>
            <a:bodyPr rtlCol="0" anchor="ctr"/>
            <a:lstStyle/>
            <a:p>
              <a:endParaRPr lang="en-US"/>
            </a:p>
          </p:txBody>
        </p:sp>
        <p:sp>
          <p:nvSpPr>
            <p:cNvPr id="705" name="Freeform 704">
              <a:extLst>
                <a:ext uri="{FF2B5EF4-FFF2-40B4-BE49-F238E27FC236}">
                  <a16:creationId xmlns:a16="http://schemas.microsoft.com/office/drawing/2014/main" id="{2A4B8B33-8D77-AF41-AB66-19B6697412FD}"/>
                </a:ext>
              </a:extLst>
            </p:cNvPr>
            <p:cNvSpPr/>
            <p:nvPr/>
          </p:nvSpPr>
          <p:spPr>
            <a:xfrm>
              <a:off x="5430923" y="1610968"/>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41232 w 594626"/>
                <a:gd name="connsiteY6" fmla="*/ 393196 h 594626"/>
                <a:gd name="connsiteX7" fmla="*/ 390448 w 594626"/>
                <a:gd name="connsiteY7" fmla="*/ 443885 h 594626"/>
                <a:gd name="connsiteX8" fmla="*/ 323558 w 594626"/>
                <a:gd name="connsiteY8" fmla="*/ 443885 h 594626"/>
                <a:gd name="connsiteX9" fmla="*/ 240465 w 594626"/>
                <a:gd name="connsiteY9" fmla="*/ 515134 h 594626"/>
                <a:gd name="connsiteX10" fmla="*/ 227201 w 594626"/>
                <a:gd name="connsiteY10" fmla="*/ 509070 h 594626"/>
                <a:gd name="connsiteX11" fmla="*/ 227201 w 594626"/>
                <a:gd name="connsiteY11" fmla="*/ 443885 h 594626"/>
                <a:gd name="connsiteX12" fmla="*/ 204178 w 594626"/>
                <a:gd name="connsiteY12" fmla="*/ 443885 h 594626"/>
                <a:gd name="connsiteX13" fmla="*/ 153489 w 594626"/>
                <a:gd name="connsiteY13" fmla="*/ 393196 h 594626"/>
                <a:gd name="connsiteX14" fmla="*/ 153489 w 594626"/>
                <a:gd name="connsiteY14" fmla="*/ 206925 h 594626"/>
                <a:gd name="connsiteX15" fmla="*/ 204178 w 594626"/>
                <a:gd name="connsiteY15" fmla="*/ 156236 h 594626"/>
                <a:gd name="connsiteX16" fmla="*/ 390448 w 594626"/>
                <a:gd name="connsiteY16" fmla="*/ 156236 h 594626"/>
                <a:gd name="connsiteX17" fmla="*/ 441232 w 594626"/>
                <a:gd name="connsiteY17" fmla="*/ 206925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41232" y="393196"/>
                  </a:moveTo>
                  <a:cubicBezTo>
                    <a:pt x="441128" y="421185"/>
                    <a:pt x="418437" y="443833"/>
                    <a:pt x="390448" y="443885"/>
                  </a:cubicBezTo>
                  <a:lnTo>
                    <a:pt x="323558" y="443885"/>
                  </a:lnTo>
                  <a:lnTo>
                    <a:pt x="240465" y="515134"/>
                  </a:lnTo>
                  <a:cubicBezTo>
                    <a:pt x="233170" y="521387"/>
                    <a:pt x="227201" y="518735"/>
                    <a:pt x="227201" y="509070"/>
                  </a:cubicBezTo>
                  <a:lnTo>
                    <a:pt x="227201" y="443885"/>
                  </a:lnTo>
                  <a:lnTo>
                    <a:pt x="204178" y="443885"/>
                  </a:lnTo>
                  <a:cubicBezTo>
                    <a:pt x="176226" y="443781"/>
                    <a:pt x="153592" y="421148"/>
                    <a:pt x="153489" y="393196"/>
                  </a:cubicBezTo>
                  <a:lnTo>
                    <a:pt x="153489" y="206925"/>
                  </a:lnTo>
                  <a:cubicBezTo>
                    <a:pt x="153592" y="178974"/>
                    <a:pt x="176226" y="156340"/>
                    <a:pt x="204178" y="156236"/>
                  </a:cubicBezTo>
                  <a:lnTo>
                    <a:pt x="390448" y="156236"/>
                  </a:lnTo>
                  <a:cubicBezTo>
                    <a:pt x="418437" y="156288"/>
                    <a:pt x="441128" y="178937"/>
                    <a:pt x="441232" y="206925"/>
                  </a:cubicBezTo>
                  <a:close/>
                </a:path>
              </a:pathLst>
            </a:custGeom>
            <a:grpFill/>
            <a:ln w="9374" cap="flat">
              <a:noFill/>
              <a:prstDash val="solid"/>
              <a:miter/>
            </a:ln>
          </p:spPr>
          <p:txBody>
            <a:bodyPr rtlCol="0" anchor="ctr"/>
            <a:lstStyle/>
            <a:p>
              <a:endParaRPr lang="en-US"/>
            </a:p>
          </p:txBody>
        </p:sp>
      </p:grpSp>
      <p:grpSp>
        <p:nvGrpSpPr>
          <p:cNvPr id="706" name="Graphic 1071">
            <a:extLst>
              <a:ext uri="{FF2B5EF4-FFF2-40B4-BE49-F238E27FC236}">
                <a16:creationId xmlns:a16="http://schemas.microsoft.com/office/drawing/2014/main" id="{791C639A-4C4E-3C4D-A232-F8E0D43FB487}"/>
              </a:ext>
            </a:extLst>
          </p:cNvPr>
          <p:cNvGrpSpPr/>
          <p:nvPr userDrawn="1"/>
        </p:nvGrpSpPr>
        <p:grpSpPr>
          <a:xfrm>
            <a:off x="6431083" y="1812379"/>
            <a:ext cx="305136" cy="305136"/>
            <a:chOff x="4273455" y="3130549"/>
            <a:chExt cx="594626" cy="594626"/>
          </a:xfrm>
          <a:solidFill>
            <a:schemeClr val="accent1"/>
          </a:solidFill>
        </p:grpSpPr>
        <p:sp>
          <p:nvSpPr>
            <p:cNvPr id="707" name="Freeform 706">
              <a:extLst>
                <a:ext uri="{FF2B5EF4-FFF2-40B4-BE49-F238E27FC236}">
                  <a16:creationId xmlns:a16="http://schemas.microsoft.com/office/drawing/2014/main" id="{F166A1FA-C05C-6F46-9766-5B9FC8DC7AD7}"/>
                </a:ext>
              </a:extLst>
            </p:cNvPr>
            <p:cNvSpPr/>
            <p:nvPr/>
          </p:nvSpPr>
          <p:spPr>
            <a:xfrm>
              <a:off x="4529364" y="3306114"/>
              <a:ext cx="40740" cy="45762"/>
            </a:xfrm>
            <a:custGeom>
              <a:avLst/>
              <a:gdLst>
                <a:gd name="connsiteX0" fmla="*/ 40741 w 40740"/>
                <a:gd name="connsiteY0" fmla="*/ 45762 h 45762"/>
                <a:gd name="connsiteX1" fmla="*/ 40741 w 40740"/>
                <a:gd name="connsiteY1" fmla="*/ 0 h 45762"/>
                <a:gd name="connsiteX2" fmla="*/ 0 w 40740"/>
                <a:gd name="connsiteY2" fmla="*/ 45762 h 45762"/>
              </a:gdLst>
              <a:ahLst/>
              <a:cxnLst>
                <a:cxn ang="0">
                  <a:pos x="connsiteX0" y="connsiteY0"/>
                </a:cxn>
                <a:cxn ang="0">
                  <a:pos x="connsiteX1" y="connsiteY1"/>
                </a:cxn>
                <a:cxn ang="0">
                  <a:pos x="connsiteX2" y="connsiteY2"/>
                </a:cxn>
              </a:cxnLst>
              <a:rect l="l" t="t" r="r" b="b"/>
              <a:pathLst>
                <a:path w="40740" h="45762">
                  <a:moveTo>
                    <a:pt x="40741" y="45762"/>
                  </a:moveTo>
                  <a:lnTo>
                    <a:pt x="40741" y="0"/>
                  </a:lnTo>
                  <a:cubicBezTo>
                    <a:pt x="24729" y="4453"/>
                    <a:pt x="10327" y="21507"/>
                    <a:pt x="0" y="45762"/>
                  </a:cubicBezTo>
                  <a:close/>
                </a:path>
              </a:pathLst>
            </a:custGeom>
            <a:grpFill/>
            <a:ln w="9374" cap="flat">
              <a:noFill/>
              <a:prstDash val="solid"/>
              <a:miter/>
            </a:ln>
          </p:spPr>
          <p:txBody>
            <a:bodyPr rtlCol="0" anchor="ctr"/>
            <a:lstStyle/>
            <a:p>
              <a:endParaRPr lang="en-US"/>
            </a:p>
          </p:txBody>
        </p:sp>
        <p:sp>
          <p:nvSpPr>
            <p:cNvPr id="708" name="Freeform 707">
              <a:extLst>
                <a:ext uri="{FF2B5EF4-FFF2-40B4-BE49-F238E27FC236}">
                  <a16:creationId xmlns:a16="http://schemas.microsoft.com/office/drawing/2014/main" id="{3BD0E7DF-580B-DD4C-ABCC-B831803850EB}"/>
                </a:ext>
              </a:extLst>
            </p:cNvPr>
            <p:cNvSpPr/>
            <p:nvPr/>
          </p:nvSpPr>
          <p:spPr>
            <a:xfrm>
              <a:off x="4477727" y="3312083"/>
              <a:ext cx="54573" cy="39793"/>
            </a:xfrm>
            <a:custGeom>
              <a:avLst/>
              <a:gdLst>
                <a:gd name="connsiteX0" fmla="*/ 54574 w 54573"/>
                <a:gd name="connsiteY0" fmla="*/ 0 h 39793"/>
                <a:gd name="connsiteX1" fmla="*/ 0 w 54573"/>
                <a:gd name="connsiteY1" fmla="*/ 39793 h 39793"/>
                <a:gd name="connsiteX2" fmla="*/ 32687 w 54573"/>
                <a:gd name="connsiteY2" fmla="*/ 39793 h 39793"/>
                <a:gd name="connsiteX3" fmla="*/ 54574 w 54573"/>
                <a:gd name="connsiteY3" fmla="*/ 0 h 39793"/>
              </a:gdLst>
              <a:ahLst/>
              <a:cxnLst>
                <a:cxn ang="0">
                  <a:pos x="connsiteX0" y="connsiteY0"/>
                </a:cxn>
                <a:cxn ang="0">
                  <a:pos x="connsiteX1" y="connsiteY1"/>
                </a:cxn>
                <a:cxn ang="0">
                  <a:pos x="connsiteX2" y="connsiteY2"/>
                </a:cxn>
                <a:cxn ang="0">
                  <a:pos x="connsiteX3" y="connsiteY3"/>
                </a:cxn>
              </a:cxnLst>
              <a:rect l="l" t="t" r="r" b="b"/>
              <a:pathLst>
                <a:path w="54573" h="39793">
                  <a:moveTo>
                    <a:pt x="54574" y="0"/>
                  </a:moveTo>
                  <a:cubicBezTo>
                    <a:pt x="33218" y="8268"/>
                    <a:pt x="14401" y="21988"/>
                    <a:pt x="0" y="39793"/>
                  </a:cubicBezTo>
                  <a:lnTo>
                    <a:pt x="32687" y="39793"/>
                  </a:lnTo>
                  <a:cubicBezTo>
                    <a:pt x="37721" y="25405"/>
                    <a:pt x="45118" y="11956"/>
                    <a:pt x="54574" y="0"/>
                  </a:cubicBezTo>
                  <a:close/>
                </a:path>
              </a:pathLst>
            </a:custGeom>
            <a:grpFill/>
            <a:ln w="9374" cap="flat">
              <a:noFill/>
              <a:prstDash val="solid"/>
              <a:miter/>
            </a:ln>
          </p:spPr>
          <p:txBody>
            <a:bodyPr rtlCol="0" anchor="ctr"/>
            <a:lstStyle/>
            <a:p>
              <a:endParaRPr lang="en-US"/>
            </a:p>
          </p:txBody>
        </p:sp>
        <p:sp>
          <p:nvSpPr>
            <p:cNvPr id="709" name="Freeform 708">
              <a:extLst>
                <a:ext uri="{FF2B5EF4-FFF2-40B4-BE49-F238E27FC236}">
                  <a16:creationId xmlns:a16="http://schemas.microsoft.com/office/drawing/2014/main" id="{AFE7370F-87E0-FA41-94D2-921A2ADEE5C4}"/>
                </a:ext>
              </a:extLst>
            </p:cNvPr>
            <p:cNvSpPr/>
            <p:nvPr/>
          </p:nvSpPr>
          <p:spPr>
            <a:xfrm>
              <a:off x="4514773" y="3369310"/>
              <a:ext cx="55331" cy="54952"/>
            </a:xfrm>
            <a:custGeom>
              <a:avLst/>
              <a:gdLst>
                <a:gd name="connsiteX0" fmla="*/ 0 w 55331"/>
                <a:gd name="connsiteY0" fmla="*/ 54953 h 54952"/>
                <a:gd name="connsiteX1" fmla="*/ 55332 w 55331"/>
                <a:gd name="connsiteY1" fmla="*/ 54953 h 54952"/>
                <a:gd name="connsiteX2" fmla="*/ 55332 w 55331"/>
                <a:gd name="connsiteY2" fmla="*/ 0 h 54952"/>
                <a:gd name="connsiteX3" fmla="*/ 8622 w 55331"/>
                <a:gd name="connsiteY3" fmla="*/ 0 h 54952"/>
                <a:gd name="connsiteX4" fmla="*/ 0 w 55331"/>
                <a:gd name="connsiteY4" fmla="*/ 54953 h 5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1" h="54952">
                  <a:moveTo>
                    <a:pt x="0" y="54953"/>
                  </a:moveTo>
                  <a:lnTo>
                    <a:pt x="55332" y="54953"/>
                  </a:lnTo>
                  <a:lnTo>
                    <a:pt x="55332" y="0"/>
                  </a:lnTo>
                  <a:lnTo>
                    <a:pt x="8622" y="0"/>
                  </a:lnTo>
                  <a:cubicBezTo>
                    <a:pt x="3510" y="17896"/>
                    <a:pt x="614" y="36351"/>
                    <a:pt x="0" y="54953"/>
                  </a:cubicBezTo>
                  <a:close/>
                </a:path>
              </a:pathLst>
            </a:custGeom>
            <a:grpFill/>
            <a:ln w="9374" cap="flat">
              <a:noFill/>
              <a:prstDash val="solid"/>
              <a:miter/>
            </a:ln>
          </p:spPr>
          <p:txBody>
            <a:bodyPr rtlCol="0" anchor="ctr"/>
            <a:lstStyle/>
            <a:p>
              <a:endParaRPr lang="en-US"/>
            </a:p>
          </p:txBody>
        </p:sp>
        <p:sp>
          <p:nvSpPr>
            <p:cNvPr id="710" name="Freeform 709">
              <a:extLst>
                <a:ext uri="{FF2B5EF4-FFF2-40B4-BE49-F238E27FC236}">
                  <a16:creationId xmlns:a16="http://schemas.microsoft.com/office/drawing/2014/main" id="{86B44392-02BD-6644-809D-C8ACEEFB11A7}"/>
                </a:ext>
              </a:extLst>
            </p:cNvPr>
            <p:cNvSpPr/>
            <p:nvPr/>
          </p:nvSpPr>
          <p:spPr>
            <a:xfrm>
              <a:off x="4625721" y="3312083"/>
              <a:ext cx="54573" cy="39793"/>
            </a:xfrm>
            <a:custGeom>
              <a:avLst/>
              <a:gdLst>
                <a:gd name="connsiteX0" fmla="*/ 54574 w 54573"/>
                <a:gd name="connsiteY0" fmla="*/ 39793 h 39793"/>
                <a:gd name="connsiteX1" fmla="*/ 0 w 54573"/>
                <a:gd name="connsiteY1" fmla="*/ 0 h 39793"/>
                <a:gd name="connsiteX2" fmla="*/ 21981 w 54573"/>
                <a:gd name="connsiteY2" fmla="*/ 39793 h 39793"/>
              </a:gdLst>
              <a:ahLst/>
              <a:cxnLst>
                <a:cxn ang="0">
                  <a:pos x="connsiteX0" y="connsiteY0"/>
                </a:cxn>
                <a:cxn ang="0">
                  <a:pos x="connsiteX1" y="connsiteY1"/>
                </a:cxn>
                <a:cxn ang="0">
                  <a:pos x="connsiteX2" y="connsiteY2"/>
                </a:cxn>
              </a:cxnLst>
              <a:rect l="l" t="t" r="r" b="b"/>
              <a:pathLst>
                <a:path w="54573" h="39793">
                  <a:moveTo>
                    <a:pt x="54574" y="39793"/>
                  </a:moveTo>
                  <a:cubicBezTo>
                    <a:pt x="40191" y="21968"/>
                    <a:pt x="21369" y="8244"/>
                    <a:pt x="0" y="0"/>
                  </a:cubicBezTo>
                  <a:cubicBezTo>
                    <a:pt x="9489" y="11950"/>
                    <a:pt x="16918" y="25399"/>
                    <a:pt x="21981" y="39793"/>
                  </a:cubicBezTo>
                  <a:close/>
                </a:path>
              </a:pathLst>
            </a:custGeom>
            <a:grpFill/>
            <a:ln w="9374" cap="flat">
              <a:noFill/>
              <a:prstDash val="solid"/>
              <a:miter/>
            </a:ln>
          </p:spPr>
          <p:txBody>
            <a:bodyPr rtlCol="0" anchor="ctr"/>
            <a:lstStyle/>
            <a:p>
              <a:endParaRPr lang="en-US"/>
            </a:p>
          </p:txBody>
        </p:sp>
        <p:sp>
          <p:nvSpPr>
            <p:cNvPr id="711" name="Freeform 710">
              <a:extLst>
                <a:ext uri="{FF2B5EF4-FFF2-40B4-BE49-F238E27FC236}">
                  <a16:creationId xmlns:a16="http://schemas.microsoft.com/office/drawing/2014/main" id="{6D0D565B-16EE-5D46-ABDB-AAA2823FA4B7}"/>
                </a:ext>
              </a:extLst>
            </p:cNvPr>
            <p:cNvSpPr/>
            <p:nvPr/>
          </p:nvSpPr>
          <p:spPr>
            <a:xfrm>
              <a:off x="4587917" y="3306114"/>
              <a:ext cx="40551" cy="45762"/>
            </a:xfrm>
            <a:custGeom>
              <a:avLst/>
              <a:gdLst>
                <a:gd name="connsiteX0" fmla="*/ 0 w 40551"/>
                <a:gd name="connsiteY0" fmla="*/ 0 h 45762"/>
                <a:gd name="connsiteX1" fmla="*/ 0 w 40551"/>
                <a:gd name="connsiteY1" fmla="*/ 45762 h 45762"/>
                <a:gd name="connsiteX2" fmla="*/ 40551 w 40551"/>
                <a:gd name="connsiteY2" fmla="*/ 45762 h 45762"/>
                <a:gd name="connsiteX3" fmla="*/ 0 w 40551"/>
                <a:gd name="connsiteY3" fmla="*/ 0 h 45762"/>
              </a:gdLst>
              <a:ahLst/>
              <a:cxnLst>
                <a:cxn ang="0">
                  <a:pos x="connsiteX0" y="connsiteY0"/>
                </a:cxn>
                <a:cxn ang="0">
                  <a:pos x="connsiteX1" y="connsiteY1"/>
                </a:cxn>
                <a:cxn ang="0">
                  <a:pos x="connsiteX2" y="connsiteY2"/>
                </a:cxn>
                <a:cxn ang="0">
                  <a:pos x="connsiteX3" y="connsiteY3"/>
                </a:cxn>
              </a:cxnLst>
              <a:rect l="l" t="t" r="r" b="b"/>
              <a:pathLst>
                <a:path w="40551" h="45762">
                  <a:moveTo>
                    <a:pt x="0" y="0"/>
                  </a:moveTo>
                  <a:lnTo>
                    <a:pt x="0" y="45762"/>
                  </a:lnTo>
                  <a:lnTo>
                    <a:pt x="40551" y="45762"/>
                  </a:lnTo>
                  <a:cubicBezTo>
                    <a:pt x="30413" y="21507"/>
                    <a:pt x="16012" y="4453"/>
                    <a:pt x="0" y="0"/>
                  </a:cubicBezTo>
                  <a:close/>
                </a:path>
              </a:pathLst>
            </a:custGeom>
            <a:grpFill/>
            <a:ln w="9374" cap="flat">
              <a:noFill/>
              <a:prstDash val="solid"/>
              <a:miter/>
            </a:ln>
          </p:spPr>
          <p:txBody>
            <a:bodyPr rtlCol="0" anchor="ctr"/>
            <a:lstStyle/>
            <a:p>
              <a:endParaRPr lang="en-US"/>
            </a:p>
          </p:txBody>
        </p:sp>
        <p:sp>
          <p:nvSpPr>
            <p:cNvPr id="712" name="Freeform 711">
              <a:extLst>
                <a:ext uri="{FF2B5EF4-FFF2-40B4-BE49-F238E27FC236}">
                  <a16:creationId xmlns:a16="http://schemas.microsoft.com/office/drawing/2014/main" id="{8898341B-6B38-474D-ACD2-DBC739BE746F}"/>
                </a:ext>
              </a:extLst>
            </p:cNvPr>
            <p:cNvSpPr/>
            <p:nvPr/>
          </p:nvSpPr>
          <p:spPr>
            <a:xfrm>
              <a:off x="4514773" y="3442453"/>
              <a:ext cx="55331" cy="55047"/>
            </a:xfrm>
            <a:custGeom>
              <a:avLst/>
              <a:gdLst>
                <a:gd name="connsiteX0" fmla="*/ 8622 w 55331"/>
                <a:gd name="connsiteY0" fmla="*/ 55047 h 55047"/>
                <a:gd name="connsiteX1" fmla="*/ 55332 w 55331"/>
                <a:gd name="connsiteY1" fmla="*/ 55047 h 55047"/>
                <a:gd name="connsiteX2" fmla="*/ 55332 w 55331"/>
                <a:gd name="connsiteY2" fmla="*/ 0 h 55047"/>
                <a:gd name="connsiteX3" fmla="*/ 0 w 55331"/>
                <a:gd name="connsiteY3" fmla="*/ 0 h 55047"/>
                <a:gd name="connsiteX4" fmla="*/ 8622 w 55331"/>
                <a:gd name="connsiteY4" fmla="*/ 55047 h 55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1" h="55047">
                  <a:moveTo>
                    <a:pt x="8622" y="55047"/>
                  </a:moveTo>
                  <a:lnTo>
                    <a:pt x="55332" y="55047"/>
                  </a:lnTo>
                  <a:lnTo>
                    <a:pt x="55332" y="0"/>
                  </a:lnTo>
                  <a:lnTo>
                    <a:pt x="0" y="0"/>
                  </a:lnTo>
                  <a:cubicBezTo>
                    <a:pt x="626" y="18631"/>
                    <a:pt x="3522" y="37117"/>
                    <a:pt x="8622" y="55047"/>
                  </a:cubicBezTo>
                  <a:close/>
                </a:path>
              </a:pathLst>
            </a:custGeom>
            <a:grpFill/>
            <a:ln w="9374" cap="flat">
              <a:noFill/>
              <a:prstDash val="solid"/>
              <a:miter/>
            </a:ln>
          </p:spPr>
          <p:txBody>
            <a:bodyPr rtlCol="0" anchor="ctr"/>
            <a:lstStyle/>
            <a:p>
              <a:endParaRPr lang="en-US"/>
            </a:p>
          </p:txBody>
        </p:sp>
        <p:sp>
          <p:nvSpPr>
            <p:cNvPr id="713" name="Freeform 712">
              <a:extLst>
                <a:ext uri="{FF2B5EF4-FFF2-40B4-BE49-F238E27FC236}">
                  <a16:creationId xmlns:a16="http://schemas.microsoft.com/office/drawing/2014/main" id="{9ADDB54C-31BA-3744-9F35-DF0AD21E98A9}"/>
                </a:ext>
              </a:extLst>
            </p:cNvPr>
            <p:cNvSpPr/>
            <p:nvPr/>
          </p:nvSpPr>
          <p:spPr>
            <a:xfrm>
              <a:off x="4449209" y="3369688"/>
              <a:ext cx="55521" cy="54573"/>
            </a:xfrm>
            <a:custGeom>
              <a:avLst/>
              <a:gdLst>
                <a:gd name="connsiteX0" fmla="*/ 55521 w 55521"/>
                <a:gd name="connsiteY0" fmla="*/ 0 h 54573"/>
                <a:gd name="connsiteX1" fmla="*/ 16391 w 55521"/>
                <a:gd name="connsiteY1" fmla="*/ 0 h 54573"/>
                <a:gd name="connsiteX2" fmla="*/ 0 w 55521"/>
                <a:gd name="connsiteY2" fmla="*/ 54574 h 54573"/>
                <a:gd name="connsiteX3" fmla="*/ 47373 w 55521"/>
                <a:gd name="connsiteY3" fmla="*/ 54574 h 54573"/>
                <a:gd name="connsiteX4" fmla="*/ 55521 w 55521"/>
                <a:gd name="connsiteY4" fmla="*/ 0 h 54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21" h="54573">
                  <a:moveTo>
                    <a:pt x="55521" y="0"/>
                  </a:moveTo>
                  <a:lnTo>
                    <a:pt x="16391" y="0"/>
                  </a:lnTo>
                  <a:cubicBezTo>
                    <a:pt x="6941" y="16748"/>
                    <a:pt x="1342" y="35391"/>
                    <a:pt x="0" y="54574"/>
                  </a:cubicBezTo>
                  <a:lnTo>
                    <a:pt x="47373" y="54574"/>
                  </a:lnTo>
                  <a:cubicBezTo>
                    <a:pt x="48090" y="36140"/>
                    <a:pt x="50822" y="17839"/>
                    <a:pt x="55521" y="0"/>
                  </a:cubicBezTo>
                  <a:close/>
                </a:path>
              </a:pathLst>
            </a:custGeom>
            <a:grpFill/>
            <a:ln w="9374" cap="flat">
              <a:noFill/>
              <a:prstDash val="solid"/>
              <a:miter/>
            </a:ln>
          </p:spPr>
          <p:txBody>
            <a:bodyPr rtlCol="0" anchor="ctr"/>
            <a:lstStyle/>
            <a:p>
              <a:endParaRPr lang="en-US"/>
            </a:p>
          </p:txBody>
        </p:sp>
        <p:sp>
          <p:nvSpPr>
            <p:cNvPr id="714" name="Freeform 713">
              <a:extLst>
                <a:ext uri="{FF2B5EF4-FFF2-40B4-BE49-F238E27FC236}">
                  <a16:creationId xmlns:a16="http://schemas.microsoft.com/office/drawing/2014/main" id="{832DE68A-2515-7F4C-8DC6-3B5C93750D71}"/>
                </a:ext>
              </a:extLst>
            </p:cNvPr>
            <p:cNvSpPr/>
            <p:nvPr/>
          </p:nvSpPr>
          <p:spPr>
            <a:xfrm>
              <a:off x="4273455" y="3130549"/>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144677 w 594626"/>
                <a:gd name="connsiteY6" fmla="*/ 303187 h 594626"/>
                <a:gd name="connsiteX7" fmla="*/ 306535 w 594626"/>
                <a:gd name="connsiteY7" fmla="*/ 142912 h 594626"/>
                <a:gd name="connsiteX8" fmla="*/ 436590 w 594626"/>
                <a:gd name="connsiteY8" fmla="*/ 210052 h 594626"/>
                <a:gd name="connsiteX9" fmla="*/ 387511 w 594626"/>
                <a:gd name="connsiteY9" fmla="*/ 239328 h 594626"/>
                <a:gd name="connsiteX10" fmla="*/ 379837 w 594626"/>
                <a:gd name="connsiteY10" fmla="*/ 239328 h 594626"/>
                <a:gd name="connsiteX11" fmla="*/ 380690 w 594626"/>
                <a:gd name="connsiteY11" fmla="*/ 243403 h 594626"/>
                <a:gd name="connsiteX12" fmla="*/ 364583 w 594626"/>
                <a:gd name="connsiteY12" fmla="*/ 252877 h 594626"/>
                <a:gd name="connsiteX13" fmla="*/ 361172 w 594626"/>
                <a:gd name="connsiteY13" fmla="*/ 239234 h 594626"/>
                <a:gd name="connsiteX14" fmla="*/ 314462 w 594626"/>
                <a:gd name="connsiteY14" fmla="*/ 239234 h 594626"/>
                <a:gd name="connsiteX15" fmla="*/ 314462 w 594626"/>
                <a:gd name="connsiteY15" fmla="*/ 282817 h 594626"/>
                <a:gd name="connsiteX16" fmla="*/ 314462 w 594626"/>
                <a:gd name="connsiteY16" fmla="*/ 282817 h 594626"/>
                <a:gd name="connsiteX17" fmla="*/ 314462 w 594626"/>
                <a:gd name="connsiteY17" fmla="*/ 282817 h 594626"/>
                <a:gd name="connsiteX18" fmla="*/ 314462 w 594626"/>
                <a:gd name="connsiteY18" fmla="*/ 293713 h 594626"/>
                <a:gd name="connsiteX19" fmla="*/ 333411 w 594626"/>
                <a:gd name="connsiteY19" fmla="*/ 293713 h 594626"/>
                <a:gd name="connsiteX20" fmla="*/ 364867 w 594626"/>
                <a:gd name="connsiteY20" fmla="*/ 311525 h 594626"/>
                <a:gd name="connsiteX21" fmla="*/ 314462 w 594626"/>
                <a:gd name="connsiteY21" fmla="*/ 311525 h 594626"/>
                <a:gd name="connsiteX22" fmla="*/ 314462 w 594626"/>
                <a:gd name="connsiteY22" fmla="*/ 366572 h 594626"/>
                <a:gd name="connsiteX23" fmla="*/ 329527 w 594626"/>
                <a:gd name="connsiteY23" fmla="*/ 366572 h 594626"/>
                <a:gd name="connsiteX24" fmla="*/ 296650 w 594626"/>
                <a:gd name="connsiteY24" fmla="*/ 389311 h 594626"/>
                <a:gd name="connsiteX25" fmla="*/ 296650 w 594626"/>
                <a:gd name="connsiteY25" fmla="*/ 384385 h 594626"/>
                <a:gd name="connsiteX26" fmla="*/ 255909 w 594626"/>
                <a:gd name="connsiteY26" fmla="*/ 384385 h 594626"/>
                <a:gd name="connsiteX27" fmla="*/ 264152 w 594626"/>
                <a:gd name="connsiteY27" fmla="*/ 400870 h 594626"/>
                <a:gd name="connsiteX28" fmla="*/ 245203 w 594626"/>
                <a:gd name="connsiteY28" fmla="*/ 404092 h 594626"/>
                <a:gd name="connsiteX29" fmla="*/ 236960 w 594626"/>
                <a:gd name="connsiteY29" fmla="*/ 384764 h 594626"/>
                <a:gd name="connsiteX30" fmla="*/ 204272 w 594626"/>
                <a:gd name="connsiteY30" fmla="*/ 384764 h 594626"/>
                <a:gd name="connsiteX31" fmla="*/ 225401 w 594626"/>
                <a:gd name="connsiteY31" fmla="*/ 405418 h 594626"/>
                <a:gd name="connsiteX32" fmla="*/ 176038 w 594626"/>
                <a:gd name="connsiteY32" fmla="*/ 398407 h 594626"/>
                <a:gd name="connsiteX33" fmla="*/ 144677 w 594626"/>
                <a:gd name="connsiteY33" fmla="*/ 303187 h 594626"/>
                <a:gd name="connsiteX34" fmla="*/ 305745 w 594626"/>
                <a:gd name="connsiteY34" fmla="*/ 464256 h 594626"/>
                <a:gd name="connsiteX35" fmla="*/ 266710 w 594626"/>
                <a:gd name="connsiteY35" fmla="*/ 459424 h 594626"/>
                <a:gd name="connsiteX36" fmla="*/ 444548 w 594626"/>
                <a:gd name="connsiteY36" fmla="*/ 357003 h 594626"/>
                <a:gd name="connsiteX37" fmla="*/ 454781 w 594626"/>
                <a:gd name="connsiteY37" fmla="*/ 362783 h 594626"/>
                <a:gd name="connsiteX38" fmla="*/ 305556 w 594626"/>
                <a:gd name="connsiteY38" fmla="*/ 464256 h 594626"/>
                <a:gd name="connsiteX39" fmla="*/ 440001 w 594626"/>
                <a:gd name="connsiteY39" fmla="*/ 334454 h 594626"/>
                <a:gd name="connsiteX40" fmla="*/ 215073 w 594626"/>
                <a:gd name="connsiteY40" fmla="*/ 432231 h 594626"/>
                <a:gd name="connsiteX41" fmla="*/ 191008 w 594626"/>
                <a:gd name="connsiteY41" fmla="*/ 412714 h 594626"/>
                <a:gd name="connsiteX42" fmla="*/ 389122 w 594626"/>
                <a:gd name="connsiteY42" fmla="*/ 305177 h 594626"/>
                <a:gd name="connsiteX43" fmla="*/ 350655 w 594626"/>
                <a:gd name="connsiteY43" fmla="*/ 283101 h 594626"/>
                <a:gd name="connsiteX44" fmla="*/ 476099 w 594626"/>
                <a:gd name="connsiteY44" fmla="*/ 209957 h 594626"/>
                <a:gd name="connsiteX45" fmla="*/ 476667 w 594626"/>
                <a:gd name="connsiteY45" fmla="*/ 355108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144677" y="303187"/>
                  </a:moveTo>
                  <a:cubicBezTo>
                    <a:pt x="145114" y="214233"/>
                    <a:pt x="217581" y="142475"/>
                    <a:pt x="306535" y="142912"/>
                  </a:cubicBezTo>
                  <a:cubicBezTo>
                    <a:pt x="358139" y="143166"/>
                    <a:pt x="406497" y="168130"/>
                    <a:pt x="436590" y="210052"/>
                  </a:cubicBezTo>
                  <a:lnTo>
                    <a:pt x="387511" y="239328"/>
                  </a:lnTo>
                  <a:lnTo>
                    <a:pt x="379837" y="239328"/>
                  </a:lnTo>
                  <a:lnTo>
                    <a:pt x="380690" y="243403"/>
                  </a:lnTo>
                  <a:lnTo>
                    <a:pt x="364583" y="252877"/>
                  </a:lnTo>
                  <a:cubicBezTo>
                    <a:pt x="363635" y="248235"/>
                    <a:pt x="362498" y="243403"/>
                    <a:pt x="361172" y="239234"/>
                  </a:cubicBezTo>
                  <a:lnTo>
                    <a:pt x="314462" y="239234"/>
                  </a:lnTo>
                  <a:lnTo>
                    <a:pt x="314462" y="282817"/>
                  </a:lnTo>
                  <a:lnTo>
                    <a:pt x="314462" y="282817"/>
                  </a:lnTo>
                  <a:lnTo>
                    <a:pt x="314462" y="282817"/>
                  </a:lnTo>
                  <a:lnTo>
                    <a:pt x="314462" y="293713"/>
                  </a:lnTo>
                  <a:lnTo>
                    <a:pt x="333411" y="293713"/>
                  </a:lnTo>
                  <a:lnTo>
                    <a:pt x="364867" y="311525"/>
                  </a:lnTo>
                  <a:lnTo>
                    <a:pt x="314462" y="311525"/>
                  </a:lnTo>
                  <a:lnTo>
                    <a:pt x="314462" y="366572"/>
                  </a:lnTo>
                  <a:lnTo>
                    <a:pt x="329527" y="366572"/>
                  </a:lnTo>
                  <a:cubicBezTo>
                    <a:pt x="319631" y="375584"/>
                    <a:pt x="308574" y="383232"/>
                    <a:pt x="296650" y="389311"/>
                  </a:cubicBezTo>
                  <a:lnTo>
                    <a:pt x="296650" y="384385"/>
                  </a:lnTo>
                  <a:lnTo>
                    <a:pt x="255909" y="384385"/>
                  </a:lnTo>
                  <a:cubicBezTo>
                    <a:pt x="258235" y="390081"/>
                    <a:pt x="260991" y="395592"/>
                    <a:pt x="264152" y="400870"/>
                  </a:cubicBezTo>
                  <a:cubicBezTo>
                    <a:pt x="257910" y="402344"/>
                    <a:pt x="251581" y="403420"/>
                    <a:pt x="245203" y="404092"/>
                  </a:cubicBezTo>
                  <a:cubicBezTo>
                    <a:pt x="242009" y="397848"/>
                    <a:pt x="239255" y="391390"/>
                    <a:pt x="236960" y="384764"/>
                  </a:cubicBezTo>
                  <a:lnTo>
                    <a:pt x="204272" y="384764"/>
                  </a:lnTo>
                  <a:cubicBezTo>
                    <a:pt x="210471" y="392462"/>
                    <a:pt x="217564" y="399396"/>
                    <a:pt x="225401" y="405418"/>
                  </a:cubicBezTo>
                  <a:cubicBezTo>
                    <a:pt x="208720" y="405134"/>
                    <a:pt x="192138" y="402779"/>
                    <a:pt x="176038" y="398407"/>
                  </a:cubicBezTo>
                  <a:cubicBezTo>
                    <a:pt x="155662" y="370842"/>
                    <a:pt x="144669" y="337466"/>
                    <a:pt x="144677" y="303187"/>
                  </a:cubicBezTo>
                  <a:close/>
                  <a:moveTo>
                    <a:pt x="305745" y="464256"/>
                  </a:moveTo>
                  <a:cubicBezTo>
                    <a:pt x="292585" y="464246"/>
                    <a:pt x="279476" y="462623"/>
                    <a:pt x="266710" y="459424"/>
                  </a:cubicBezTo>
                  <a:cubicBezTo>
                    <a:pt x="353213" y="454781"/>
                    <a:pt x="412240" y="399070"/>
                    <a:pt x="444548" y="357003"/>
                  </a:cubicBezTo>
                  <a:lnTo>
                    <a:pt x="454781" y="362783"/>
                  </a:lnTo>
                  <a:cubicBezTo>
                    <a:pt x="430435" y="423912"/>
                    <a:pt x="371355" y="464087"/>
                    <a:pt x="305556" y="464256"/>
                  </a:cubicBezTo>
                  <a:close/>
                  <a:moveTo>
                    <a:pt x="440001" y="334454"/>
                  </a:moveTo>
                  <a:cubicBezTo>
                    <a:pt x="406555" y="380784"/>
                    <a:pt x="322231" y="477615"/>
                    <a:pt x="215073" y="432231"/>
                  </a:cubicBezTo>
                  <a:lnTo>
                    <a:pt x="191008" y="412714"/>
                  </a:lnTo>
                  <a:cubicBezTo>
                    <a:pt x="191008" y="412714"/>
                    <a:pt x="316925" y="468330"/>
                    <a:pt x="389122" y="305177"/>
                  </a:cubicBezTo>
                  <a:lnTo>
                    <a:pt x="350655" y="283101"/>
                  </a:lnTo>
                  <a:lnTo>
                    <a:pt x="476099" y="209957"/>
                  </a:lnTo>
                  <a:lnTo>
                    <a:pt x="476667" y="355108"/>
                  </a:lnTo>
                  <a:close/>
                </a:path>
              </a:pathLst>
            </a:custGeom>
            <a:grpFill/>
            <a:ln w="9374" cap="flat">
              <a:noFill/>
              <a:prstDash val="solid"/>
              <a:miter/>
            </a:ln>
          </p:spPr>
          <p:txBody>
            <a:bodyPr rtlCol="0" anchor="ctr"/>
            <a:lstStyle/>
            <a:p>
              <a:endParaRPr lang="en-US"/>
            </a:p>
          </p:txBody>
        </p:sp>
        <p:sp>
          <p:nvSpPr>
            <p:cNvPr id="715" name="Freeform 714">
              <a:extLst>
                <a:ext uri="{FF2B5EF4-FFF2-40B4-BE49-F238E27FC236}">
                  <a16:creationId xmlns:a16="http://schemas.microsoft.com/office/drawing/2014/main" id="{D8CC8A7F-AC41-E44B-8133-45E5D6C84ECB}"/>
                </a:ext>
              </a:extLst>
            </p:cNvPr>
            <p:cNvSpPr/>
            <p:nvPr/>
          </p:nvSpPr>
          <p:spPr>
            <a:xfrm>
              <a:off x="4449588" y="3442453"/>
              <a:ext cx="55615" cy="55047"/>
            </a:xfrm>
            <a:custGeom>
              <a:avLst/>
              <a:gdLst>
                <a:gd name="connsiteX0" fmla="*/ 47373 w 55615"/>
                <a:gd name="connsiteY0" fmla="*/ 0 h 55047"/>
                <a:gd name="connsiteX1" fmla="*/ 0 w 55615"/>
                <a:gd name="connsiteY1" fmla="*/ 0 h 55047"/>
                <a:gd name="connsiteX2" fmla="*/ 16391 w 55615"/>
                <a:gd name="connsiteY2" fmla="*/ 55047 h 55047"/>
                <a:gd name="connsiteX3" fmla="*/ 55616 w 55615"/>
                <a:gd name="connsiteY3" fmla="*/ 55047 h 55047"/>
                <a:gd name="connsiteX4" fmla="*/ 47373 w 55615"/>
                <a:gd name="connsiteY4" fmla="*/ 0 h 55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15" h="55047">
                  <a:moveTo>
                    <a:pt x="47373" y="0"/>
                  </a:moveTo>
                  <a:lnTo>
                    <a:pt x="0" y="0"/>
                  </a:lnTo>
                  <a:cubicBezTo>
                    <a:pt x="1272" y="19345"/>
                    <a:pt x="6873" y="38158"/>
                    <a:pt x="16391" y="55047"/>
                  </a:cubicBezTo>
                  <a:lnTo>
                    <a:pt x="55616" y="55047"/>
                  </a:lnTo>
                  <a:cubicBezTo>
                    <a:pt x="50804" y="37067"/>
                    <a:pt x="48039" y="18601"/>
                    <a:pt x="47373" y="0"/>
                  </a:cubicBezTo>
                  <a:close/>
                </a:path>
              </a:pathLst>
            </a:custGeom>
            <a:grpFill/>
            <a:ln w="9374" cap="flat">
              <a:noFill/>
              <a:prstDash val="solid"/>
              <a:miter/>
            </a:ln>
          </p:spPr>
          <p:txBody>
            <a:bodyPr rtlCol="0" anchor="ctr"/>
            <a:lstStyle/>
            <a:p>
              <a:endParaRPr lang="en-US"/>
            </a:p>
          </p:txBody>
        </p:sp>
      </p:grpSp>
      <p:sp>
        <p:nvSpPr>
          <p:cNvPr id="716" name="Graphic 1083">
            <a:extLst>
              <a:ext uri="{FF2B5EF4-FFF2-40B4-BE49-F238E27FC236}">
                <a16:creationId xmlns:a16="http://schemas.microsoft.com/office/drawing/2014/main" id="{A7EA0C2F-C3B7-0C4A-8913-EEB46ECE6E9E}"/>
              </a:ext>
            </a:extLst>
          </p:cNvPr>
          <p:cNvSpPr/>
          <p:nvPr userDrawn="1"/>
        </p:nvSpPr>
        <p:spPr>
          <a:xfrm>
            <a:off x="7297164" y="1812379"/>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58381 w 594626"/>
              <a:gd name="connsiteY6" fmla="*/ 399923 h 594626"/>
              <a:gd name="connsiteX7" fmla="*/ 399260 w 594626"/>
              <a:gd name="connsiteY7" fmla="*/ 471172 h 594626"/>
              <a:gd name="connsiteX8" fmla="*/ 185228 w 594626"/>
              <a:gd name="connsiteY8" fmla="*/ 471172 h 594626"/>
              <a:gd name="connsiteX9" fmla="*/ 131981 w 594626"/>
              <a:gd name="connsiteY9" fmla="*/ 392249 h 594626"/>
              <a:gd name="connsiteX10" fmla="*/ 357098 w 594626"/>
              <a:gd name="connsiteY10" fmla="*/ 392249 h 594626"/>
              <a:gd name="connsiteX11" fmla="*/ 393670 w 594626"/>
              <a:gd name="connsiteY11" fmla="*/ 441232 h 594626"/>
              <a:gd name="connsiteX12" fmla="*/ 425694 w 594626"/>
              <a:gd name="connsiteY12" fmla="*/ 403334 h 594626"/>
              <a:gd name="connsiteX13" fmla="*/ 425694 w 594626"/>
              <a:gd name="connsiteY13" fmla="*/ 179449 h 594626"/>
              <a:gd name="connsiteX14" fmla="*/ 403050 w 594626"/>
              <a:gd name="connsiteY14" fmla="*/ 157373 h 594626"/>
              <a:gd name="connsiteX15" fmla="*/ 226632 w 594626"/>
              <a:gd name="connsiteY15" fmla="*/ 157373 h 594626"/>
              <a:gd name="connsiteX16" fmla="*/ 203988 w 594626"/>
              <a:gd name="connsiteY16" fmla="*/ 179449 h 594626"/>
              <a:gd name="connsiteX17" fmla="*/ 203988 w 594626"/>
              <a:gd name="connsiteY17" fmla="*/ 378984 h 594626"/>
              <a:gd name="connsiteX18" fmla="*/ 171585 w 594626"/>
              <a:gd name="connsiteY18" fmla="*/ 378984 h 594626"/>
              <a:gd name="connsiteX19" fmla="*/ 171585 w 594626"/>
              <a:gd name="connsiteY19" fmla="*/ 152162 h 594626"/>
              <a:gd name="connsiteX20" fmla="*/ 199061 w 594626"/>
              <a:gd name="connsiteY20" fmla="*/ 124212 h 594626"/>
              <a:gd name="connsiteX21" fmla="*/ 430242 w 594626"/>
              <a:gd name="connsiteY21" fmla="*/ 124212 h 594626"/>
              <a:gd name="connsiteX22" fmla="*/ 458097 w 594626"/>
              <a:gd name="connsiteY22" fmla="*/ 152162 h 594626"/>
              <a:gd name="connsiteX23" fmla="*/ 327348 w 594626"/>
              <a:gd name="connsiteY23" fmla="*/ 276753 h 594626"/>
              <a:gd name="connsiteX24" fmla="*/ 276279 w 594626"/>
              <a:gd name="connsiteY24" fmla="*/ 239707 h 594626"/>
              <a:gd name="connsiteX25" fmla="*/ 300913 w 594626"/>
              <a:gd name="connsiteY25" fmla="*/ 213652 h 594626"/>
              <a:gd name="connsiteX26" fmla="*/ 326211 w 594626"/>
              <a:gd name="connsiteY26" fmla="*/ 240655 h 594626"/>
              <a:gd name="connsiteX27" fmla="*/ 376900 w 594626"/>
              <a:gd name="connsiteY27" fmla="*/ 177649 h 594626"/>
              <a:gd name="connsiteX28" fmla="*/ 404092 w 594626"/>
              <a:gd name="connsiteY28" fmla="*/ 206073 h 594626"/>
              <a:gd name="connsiteX29" fmla="*/ 404092 w 594626"/>
              <a:gd name="connsiteY29" fmla="*/ 293807 h 594626"/>
              <a:gd name="connsiteX30" fmla="*/ 327348 w 594626"/>
              <a:gd name="connsiteY30" fmla="*/ 364583 h 594626"/>
              <a:gd name="connsiteX31" fmla="*/ 276279 w 594626"/>
              <a:gd name="connsiteY31" fmla="*/ 327632 h 594626"/>
              <a:gd name="connsiteX32" fmla="*/ 300913 w 594626"/>
              <a:gd name="connsiteY32" fmla="*/ 301482 h 594626"/>
              <a:gd name="connsiteX33" fmla="*/ 326211 w 594626"/>
              <a:gd name="connsiteY33" fmla="*/ 328579 h 594626"/>
              <a:gd name="connsiteX34" fmla="*/ 376615 w 594626"/>
              <a:gd name="connsiteY34" fmla="*/ 265289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58381" y="399923"/>
                </a:moveTo>
                <a:cubicBezTo>
                  <a:pt x="458381" y="459329"/>
                  <a:pt x="432610" y="471172"/>
                  <a:pt x="399260" y="471172"/>
                </a:cubicBezTo>
                <a:lnTo>
                  <a:pt x="185228" y="471172"/>
                </a:lnTo>
                <a:cubicBezTo>
                  <a:pt x="185228" y="471172"/>
                  <a:pt x="131981" y="465393"/>
                  <a:pt x="131981" y="392249"/>
                </a:cubicBezTo>
                <a:lnTo>
                  <a:pt x="357098" y="392249"/>
                </a:lnTo>
                <a:cubicBezTo>
                  <a:pt x="357098" y="392249"/>
                  <a:pt x="361835" y="441232"/>
                  <a:pt x="393670" y="441232"/>
                </a:cubicBezTo>
                <a:cubicBezTo>
                  <a:pt x="412619" y="441232"/>
                  <a:pt x="425694" y="431758"/>
                  <a:pt x="425694" y="403334"/>
                </a:cubicBezTo>
                <a:lnTo>
                  <a:pt x="425694" y="179449"/>
                </a:lnTo>
                <a:cubicBezTo>
                  <a:pt x="425486" y="167122"/>
                  <a:pt x="415378" y="157267"/>
                  <a:pt x="403050" y="157373"/>
                </a:cubicBezTo>
                <a:lnTo>
                  <a:pt x="226632" y="157373"/>
                </a:lnTo>
                <a:cubicBezTo>
                  <a:pt x="214304" y="157267"/>
                  <a:pt x="204196" y="167122"/>
                  <a:pt x="203988" y="179449"/>
                </a:cubicBezTo>
                <a:lnTo>
                  <a:pt x="203988" y="378984"/>
                </a:lnTo>
                <a:lnTo>
                  <a:pt x="171585" y="378984"/>
                </a:lnTo>
                <a:lnTo>
                  <a:pt x="171585" y="152162"/>
                </a:lnTo>
                <a:cubicBezTo>
                  <a:pt x="171829" y="137011"/>
                  <a:pt x="183916" y="124715"/>
                  <a:pt x="199061" y="124212"/>
                </a:cubicBezTo>
                <a:lnTo>
                  <a:pt x="430242" y="124212"/>
                </a:lnTo>
                <a:cubicBezTo>
                  <a:pt x="445535" y="124516"/>
                  <a:pt x="457845" y="136868"/>
                  <a:pt x="458097" y="152162"/>
                </a:cubicBezTo>
                <a:close/>
                <a:moveTo>
                  <a:pt x="327348" y="276753"/>
                </a:moveTo>
                <a:lnTo>
                  <a:pt x="276279" y="239707"/>
                </a:lnTo>
                <a:lnTo>
                  <a:pt x="300913" y="213652"/>
                </a:lnTo>
                <a:lnTo>
                  <a:pt x="326211" y="240655"/>
                </a:lnTo>
                <a:lnTo>
                  <a:pt x="376900" y="177649"/>
                </a:lnTo>
                <a:lnTo>
                  <a:pt x="404092" y="206073"/>
                </a:lnTo>
                <a:close/>
                <a:moveTo>
                  <a:pt x="404092" y="293807"/>
                </a:moveTo>
                <a:lnTo>
                  <a:pt x="327348" y="364583"/>
                </a:lnTo>
                <a:lnTo>
                  <a:pt x="276279" y="327632"/>
                </a:lnTo>
                <a:lnTo>
                  <a:pt x="300913" y="301482"/>
                </a:lnTo>
                <a:lnTo>
                  <a:pt x="326211" y="328579"/>
                </a:lnTo>
                <a:lnTo>
                  <a:pt x="376615" y="265289"/>
                </a:lnTo>
                <a:close/>
              </a:path>
            </a:pathLst>
          </a:custGeom>
          <a:solidFill>
            <a:schemeClr val="accent1"/>
          </a:solidFill>
          <a:ln w="9374" cap="flat">
            <a:noFill/>
            <a:prstDash val="solid"/>
            <a:miter/>
          </a:ln>
        </p:spPr>
        <p:txBody>
          <a:bodyPr rtlCol="0" anchor="ctr"/>
          <a:lstStyle/>
          <a:p>
            <a:endParaRPr lang="en-US"/>
          </a:p>
        </p:txBody>
      </p:sp>
      <p:grpSp>
        <p:nvGrpSpPr>
          <p:cNvPr id="717" name="Graphic 1086">
            <a:extLst>
              <a:ext uri="{FF2B5EF4-FFF2-40B4-BE49-F238E27FC236}">
                <a16:creationId xmlns:a16="http://schemas.microsoft.com/office/drawing/2014/main" id="{06C0D341-45BE-C04D-B9A2-314883F57AB3}"/>
              </a:ext>
            </a:extLst>
          </p:cNvPr>
          <p:cNvGrpSpPr/>
          <p:nvPr userDrawn="1"/>
        </p:nvGrpSpPr>
        <p:grpSpPr>
          <a:xfrm>
            <a:off x="8155441" y="1812379"/>
            <a:ext cx="305136" cy="305136"/>
            <a:chOff x="4273455" y="3130549"/>
            <a:chExt cx="594626" cy="594626"/>
          </a:xfrm>
          <a:solidFill>
            <a:schemeClr val="accent1"/>
          </a:solidFill>
        </p:grpSpPr>
        <p:sp>
          <p:nvSpPr>
            <p:cNvPr id="718" name="Freeform 717">
              <a:extLst>
                <a:ext uri="{FF2B5EF4-FFF2-40B4-BE49-F238E27FC236}">
                  <a16:creationId xmlns:a16="http://schemas.microsoft.com/office/drawing/2014/main" id="{0DDDEA34-E73C-E34A-9E05-8B5761ED3934}"/>
                </a:ext>
              </a:extLst>
            </p:cNvPr>
            <p:cNvSpPr/>
            <p:nvPr/>
          </p:nvSpPr>
          <p:spPr>
            <a:xfrm>
              <a:off x="4273455" y="3130549"/>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214789 w 594626"/>
                <a:gd name="connsiteY6" fmla="*/ 102231 h 594626"/>
                <a:gd name="connsiteX7" fmla="*/ 385332 w 594626"/>
                <a:gd name="connsiteY7" fmla="*/ 102231 h 594626"/>
                <a:gd name="connsiteX8" fmla="*/ 385332 w 594626"/>
                <a:gd name="connsiteY8" fmla="*/ 149604 h 594626"/>
                <a:gd name="connsiteX9" fmla="*/ 214789 w 594626"/>
                <a:gd name="connsiteY9" fmla="*/ 149604 h 594626"/>
                <a:gd name="connsiteX10" fmla="*/ 300061 w 594626"/>
                <a:gd name="connsiteY10" fmla="*/ 493153 h 594626"/>
                <a:gd name="connsiteX11" fmla="*/ 140508 w 594626"/>
                <a:gd name="connsiteY11" fmla="*/ 333980 h 594626"/>
                <a:gd name="connsiteX12" fmla="*/ 299682 w 594626"/>
                <a:gd name="connsiteY12" fmla="*/ 174428 h 594626"/>
                <a:gd name="connsiteX13" fmla="*/ 459234 w 594626"/>
                <a:gd name="connsiteY13" fmla="*/ 333601 h 594626"/>
                <a:gd name="connsiteX14" fmla="*/ 459234 w 594626"/>
                <a:gd name="connsiteY14" fmla="*/ 333790 h 594626"/>
                <a:gd name="connsiteX15" fmla="*/ 299966 w 594626"/>
                <a:gd name="connsiteY15" fmla="*/ 493153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214789" y="102231"/>
                  </a:moveTo>
                  <a:lnTo>
                    <a:pt x="385332" y="102231"/>
                  </a:lnTo>
                  <a:lnTo>
                    <a:pt x="385332" y="149604"/>
                  </a:lnTo>
                  <a:lnTo>
                    <a:pt x="214789" y="149604"/>
                  </a:lnTo>
                  <a:close/>
                  <a:moveTo>
                    <a:pt x="300061" y="493153"/>
                  </a:moveTo>
                  <a:cubicBezTo>
                    <a:pt x="212047" y="493258"/>
                    <a:pt x="140613" y="421993"/>
                    <a:pt x="140508" y="333980"/>
                  </a:cubicBezTo>
                  <a:cubicBezTo>
                    <a:pt x="140404" y="245966"/>
                    <a:pt x="211668" y="174532"/>
                    <a:pt x="299682" y="174428"/>
                  </a:cubicBezTo>
                  <a:cubicBezTo>
                    <a:pt x="387695" y="174323"/>
                    <a:pt x="459129" y="245587"/>
                    <a:pt x="459234" y="333601"/>
                  </a:cubicBezTo>
                  <a:cubicBezTo>
                    <a:pt x="459234" y="333664"/>
                    <a:pt x="459234" y="333727"/>
                    <a:pt x="459234" y="333790"/>
                  </a:cubicBezTo>
                  <a:cubicBezTo>
                    <a:pt x="459130" y="421724"/>
                    <a:pt x="387899" y="492997"/>
                    <a:pt x="299966" y="493153"/>
                  </a:cubicBezTo>
                  <a:close/>
                </a:path>
              </a:pathLst>
            </a:custGeom>
            <a:grpFill/>
            <a:ln w="9374" cap="flat">
              <a:noFill/>
              <a:prstDash val="solid"/>
              <a:miter/>
            </a:ln>
          </p:spPr>
          <p:txBody>
            <a:bodyPr rtlCol="0" anchor="ctr"/>
            <a:lstStyle/>
            <a:p>
              <a:endParaRPr lang="en-US"/>
            </a:p>
          </p:txBody>
        </p:sp>
        <p:sp>
          <p:nvSpPr>
            <p:cNvPr id="719" name="Freeform 718">
              <a:extLst>
                <a:ext uri="{FF2B5EF4-FFF2-40B4-BE49-F238E27FC236}">
                  <a16:creationId xmlns:a16="http://schemas.microsoft.com/office/drawing/2014/main" id="{EEFA2268-53BC-0341-8224-4633D6A18479}"/>
                </a:ext>
              </a:extLst>
            </p:cNvPr>
            <p:cNvSpPr/>
            <p:nvPr/>
          </p:nvSpPr>
          <p:spPr>
            <a:xfrm>
              <a:off x="4461715" y="3352824"/>
              <a:ext cx="223221" cy="223221"/>
            </a:xfrm>
            <a:custGeom>
              <a:avLst/>
              <a:gdLst>
                <a:gd name="connsiteX0" fmla="*/ 111706 w 223221"/>
                <a:gd name="connsiteY0" fmla="*/ 0 h 223221"/>
                <a:gd name="connsiteX1" fmla="*/ 0 w 223221"/>
                <a:gd name="connsiteY1" fmla="*/ 111516 h 223221"/>
                <a:gd name="connsiteX2" fmla="*/ 111516 w 223221"/>
                <a:gd name="connsiteY2" fmla="*/ 223222 h 223221"/>
                <a:gd name="connsiteX3" fmla="*/ 223222 w 223221"/>
                <a:gd name="connsiteY3" fmla="*/ 111706 h 223221"/>
                <a:gd name="connsiteX4" fmla="*/ 223222 w 223221"/>
                <a:gd name="connsiteY4" fmla="*/ 111516 h 223221"/>
                <a:gd name="connsiteX5" fmla="*/ 111706 w 223221"/>
                <a:gd name="connsiteY5" fmla="*/ 0 h 223221"/>
                <a:gd name="connsiteX6" fmla="*/ 144298 w 223221"/>
                <a:gd name="connsiteY6" fmla="*/ 111516 h 223221"/>
                <a:gd name="connsiteX7" fmla="*/ 111706 w 223221"/>
                <a:gd name="connsiteY7" fmla="*/ 144109 h 223221"/>
                <a:gd name="connsiteX8" fmla="*/ 79113 w 223221"/>
                <a:gd name="connsiteY8" fmla="*/ 111516 h 223221"/>
                <a:gd name="connsiteX9" fmla="*/ 111706 w 223221"/>
                <a:gd name="connsiteY9" fmla="*/ 78923 h 223221"/>
                <a:gd name="connsiteX10" fmla="*/ 116632 w 223221"/>
                <a:gd name="connsiteY10" fmla="*/ 79397 h 223221"/>
                <a:gd name="connsiteX11" fmla="*/ 157184 w 223221"/>
                <a:gd name="connsiteY11" fmla="*/ 27666 h 223221"/>
                <a:gd name="connsiteX12" fmla="*/ 182197 w 223221"/>
                <a:gd name="connsiteY12" fmla="*/ 47278 h 223221"/>
                <a:gd name="connsiteX13" fmla="*/ 141740 w 223221"/>
                <a:gd name="connsiteY13" fmla="*/ 98915 h 223221"/>
                <a:gd name="connsiteX14" fmla="*/ 144298 w 223221"/>
                <a:gd name="connsiteY14" fmla="*/ 111516 h 22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221" h="223221">
                  <a:moveTo>
                    <a:pt x="111706" y="0"/>
                  </a:moveTo>
                  <a:cubicBezTo>
                    <a:pt x="50065" y="-52"/>
                    <a:pt x="52" y="49875"/>
                    <a:pt x="0" y="111516"/>
                  </a:cubicBezTo>
                  <a:cubicBezTo>
                    <a:pt x="-52" y="173157"/>
                    <a:pt x="49875" y="223169"/>
                    <a:pt x="111516" y="223222"/>
                  </a:cubicBezTo>
                  <a:cubicBezTo>
                    <a:pt x="173157" y="223274"/>
                    <a:pt x="223169" y="173346"/>
                    <a:pt x="223222" y="111706"/>
                  </a:cubicBezTo>
                  <a:cubicBezTo>
                    <a:pt x="223222" y="111642"/>
                    <a:pt x="223222" y="111579"/>
                    <a:pt x="223222" y="111516"/>
                  </a:cubicBezTo>
                  <a:cubicBezTo>
                    <a:pt x="223117" y="49971"/>
                    <a:pt x="173251" y="104"/>
                    <a:pt x="111706" y="0"/>
                  </a:cubicBezTo>
                  <a:close/>
                  <a:moveTo>
                    <a:pt x="144298" y="111516"/>
                  </a:moveTo>
                  <a:cubicBezTo>
                    <a:pt x="144298" y="129517"/>
                    <a:pt x="129706" y="144109"/>
                    <a:pt x="111706" y="144109"/>
                  </a:cubicBezTo>
                  <a:cubicBezTo>
                    <a:pt x="93705" y="144109"/>
                    <a:pt x="79113" y="129517"/>
                    <a:pt x="79113" y="111516"/>
                  </a:cubicBezTo>
                  <a:cubicBezTo>
                    <a:pt x="79113" y="93516"/>
                    <a:pt x="93705" y="78923"/>
                    <a:pt x="111706" y="78923"/>
                  </a:cubicBezTo>
                  <a:cubicBezTo>
                    <a:pt x="113356" y="78983"/>
                    <a:pt x="115001" y="79141"/>
                    <a:pt x="116632" y="79397"/>
                  </a:cubicBezTo>
                  <a:lnTo>
                    <a:pt x="157184" y="27666"/>
                  </a:lnTo>
                  <a:lnTo>
                    <a:pt x="182197" y="47278"/>
                  </a:lnTo>
                  <a:lnTo>
                    <a:pt x="141740" y="98915"/>
                  </a:lnTo>
                  <a:cubicBezTo>
                    <a:pt x="143459" y="102892"/>
                    <a:pt x="144330" y="107184"/>
                    <a:pt x="144298" y="111516"/>
                  </a:cubicBezTo>
                  <a:close/>
                </a:path>
              </a:pathLst>
            </a:custGeom>
            <a:grpFill/>
            <a:ln w="9374" cap="flat">
              <a:noFill/>
              <a:prstDash val="solid"/>
              <a:miter/>
            </a:ln>
          </p:spPr>
          <p:txBody>
            <a:bodyPr rtlCol="0" anchor="ctr"/>
            <a:lstStyle/>
            <a:p>
              <a:endParaRPr lang="en-US"/>
            </a:p>
          </p:txBody>
        </p:sp>
      </p:grpSp>
      <p:grpSp>
        <p:nvGrpSpPr>
          <p:cNvPr id="720" name="Graphic 1091">
            <a:extLst>
              <a:ext uri="{FF2B5EF4-FFF2-40B4-BE49-F238E27FC236}">
                <a16:creationId xmlns:a16="http://schemas.microsoft.com/office/drawing/2014/main" id="{6C7B265B-7F17-964B-9EF4-D78C0A047A3A}"/>
              </a:ext>
            </a:extLst>
          </p:cNvPr>
          <p:cNvGrpSpPr/>
          <p:nvPr userDrawn="1"/>
        </p:nvGrpSpPr>
        <p:grpSpPr>
          <a:xfrm>
            <a:off x="4783335" y="2388204"/>
            <a:ext cx="305136" cy="305136"/>
            <a:chOff x="4273455" y="3130549"/>
            <a:chExt cx="594626" cy="594626"/>
          </a:xfrm>
          <a:solidFill>
            <a:schemeClr val="accent1"/>
          </a:solidFill>
        </p:grpSpPr>
        <p:sp>
          <p:nvSpPr>
            <p:cNvPr id="721" name="Freeform 720">
              <a:extLst>
                <a:ext uri="{FF2B5EF4-FFF2-40B4-BE49-F238E27FC236}">
                  <a16:creationId xmlns:a16="http://schemas.microsoft.com/office/drawing/2014/main" id="{701FC3EA-DC6E-1D48-A43E-66A7FC4A8135}"/>
                </a:ext>
              </a:extLst>
            </p:cNvPr>
            <p:cNvSpPr/>
            <p:nvPr/>
          </p:nvSpPr>
          <p:spPr>
            <a:xfrm>
              <a:off x="4489251" y="3412798"/>
              <a:ext cx="70" cy="1989"/>
            </a:xfrm>
            <a:custGeom>
              <a:avLst/>
              <a:gdLst>
                <a:gd name="connsiteX0" fmla="*/ 35 w 70"/>
                <a:gd name="connsiteY0" fmla="*/ 1990 h 1989"/>
                <a:gd name="connsiteX1" fmla="*/ 35 w 70"/>
                <a:gd name="connsiteY1" fmla="*/ 0 h 1989"/>
                <a:gd name="connsiteX2" fmla="*/ 35 w 70"/>
                <a:gd name="connsiteY2" fmla="*/ 0 h 1989"/>
                <a:gd name="connsiteX3" fmla="*/ 35 w 70"/>
                <a:gd name="connsiteY3" fmla="*/ 1990 h 1989"/>
              </a:gdLst>
              <a:ahLst/>
              <a:cxnLst>
                <a:cxn ang="0">
                  <a:pos x="connsiteX0" y="connsiteY0"/>
                </a:cxn>
                <a:cxn ang="0">
                  <a:pos x="connsiteX1" y="connsiteY1"/>
                </a:cxn>
                <a:cxn ang="0">
                  <a:pos x="connsiteX2" y="connsiteY2"/>
                </a:cxn>
                <a:cxn ang="0">
                  <a:pos x="connsiteX3" y="connsiteY3"/>
                </a:cxn>
              </a:cxnLst>
              <a:rect l="l" t="t" r="r" b="b"/>
              <a:pathLst>
                <a:path w="70" h="1989">
                  <a:moveTo>
                    <a:pt x="35" y="1990"/>
                  </a:moveTo>
                  <a:cubicBezTo>
                    <a:pt x="-12" y="1327"/>
                    <a:pt x="-12" y="662"/>
                    <a:pt x="35" y="0"/>
                  </a:cubicBezTo>
                  <a:lnTo>
                    <a:pt x="35" y="0"/>
                  </a:lnTo>
                  <a:cubicBezTo>
                    <a:pt x="82" y="662"/>
                    <a:pt x="82" y="1327"/>
                    <a:pt x="35" y="1990"/>
                  </a:cubicBezTo>
                  <a:close/>
                </a:path>
              </a:pathLst>
            </a:custGeom>
            <a:grpFill/>
            <a:ln w="9374" cap="flat">
              <a:noFill/>
              <a:prstDash val="solid"/>
              <a:miter/>
            </a:ln>
          </p:spPr>
          <p:txBody>
            <a:bodyPr rtlCol="0" anchor="ctr"/>
            <a:lstStyle/>
            <a:p>
              <a:endParaRPr lang="en-US"/>
            </a:p>
          </p:txBody>
        </p:sp>
        <p:sp>
          <p:nvSpPr>
            <p:cNvPr id="722" name="Freeform 721">
              <a:extLst>
                <a:ext uri="{FF2B5EF4-FFF2-40B4-BE49-F238E27FC236}">
                  <a16:creationId xmlns:a16="http://schemas.microsoft.com/office/drawing/2014/main" id="{E37E84B2-364E-904B-93A2-FF038B9DE225}"/>
                </a:ext>
              </a:extLst>
            </p:cNvPr>
            <p:cNvSpPr/>
            <p:nvPr/>
          </p:nvSpPr>
          <p:spPr>
            <a:xfrm>
              <a:off x="4273455" y="3130549"/>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215831 w 594626"/>
                <a:gd name="connsiteY6" fmla="*/ 114264 h 594626"/>
                <a:gd name="connsiteX7" fmla="*/ 251172 w 594626"/>
                <a:gd name="connsiteY7" fmla="*/ 149414 h 594626"/>
                <a:gd name="connsiteX8" fmla="*/ 216021 w 594626"/>
                <a:gd name="connsiteY8" fmla="*/ 184755 h 594626"/>
                <a:gd name="connsiteX9" fmla="*/ 180681 w 594626"/>
                <a:gd name="connsiteY9" fmla="*/ 149604 h 594626"/>
                <a:gd name="connsiteX10" fmla="*/ 180681 w 594626"/>
                <a:gd name="connsiteY10" fmla="*/ 149509 h 594626"/>
                <a:gd name="connsiteX11" fmla="*/ 215831 w 594626"/>
                <a:gd name="connsiteY11" fmla="*/ 114264 h 594626"/>
                <a:gd name="connsiteX12" fmla="*/ 292955 w 594626"/>
                <a:gd name="connsiteY12" fmla="*/ 317778 h 594626"/>
                <a:gd name="connsiteX13" fmla="*/ 262920 w 594626"/>
                <a:gd name="connsiteY13" fmla="*/ 348002 h 594626"/>
                <a:gd name="connsiteX14" fmla="*/ 262825 w 594626"/>
                <a:gd name="connsiteY14" fmla="*/ 348002 h 594626"/>
                <a:gd name="connsiteX15" fmla="*/ 262825 w 594626"/>
                <a:gd name="connsiteY15" fmla="*/ 450802 h 594626"/>
                <a:gd name="connsiteX16" fmla="*/ 241388 w 594626"/>
                <a:gd name="connsiteY16" fmla="*/ 472942 h 594626"/>
                <a:gd name="connsiteX17" fmla="*/ 239328 w 594626"/>
                <a:gd name="connsiteY17" fmla="*/ 472878 h 594626"/>
                <a:gd name="connsiteX18" fmla="*/ 215896 w 594626"/>
                <a:gd name="connsiteY18" fmla="*/ 452861 h 594626"/>
                <a:gd name="connsiteX19" fmla="*/ 215831 w 594626"/>
                <a:gd name="connsiteY19" fmla="*/ 450802 h 594626"/>
                <a:gd name="connsiteX20" fmla="*/ 194394 w 594626"/>
                <a:gd name="connsiteY20" fmla="*/ 472942 h 594626"/>
                <a:gd name="connsiteX21" fmla="*/ 192334 w 594626"/>
                <a:gd name="connsiteY21" fmla="*/ 472878 h 594626"/>
                <a:gd name="connsiteX22" fmla="*/ 168995 w 594626"/>
                <a:gd name="connsiteY22" fmla="*/ 452958 h 594626"/>
                <a:gd name="connsiteX23" fmla="*/ 168932 w 594626"/>
                <a:gd name="connsiteY23" fmla="*/ 450802 h 594626"/>
                <a:gd name="connsiteX24" fmla="*/ 168932 w 594626"/>
                <a:gd name="connsiteY24" fmla="*/ 347907 h 594626"/>
                <a:gd name="connsiteX25" fmla="*/ 168079 w 594626"/>
                <a:gd name="connsiteY25" fmla="*/ 347907 h 594626"/>
                <a:gd name="connsiteX26" fmla="*/ 137855 w 594626"/>
                <a:gd name="connsiteY26" fmla="*/ 317683 h 594626"/>
                <a:gd name="connsiteX27" fmla="*/ 137855 w 594626"/>
                <a:gd name="connsiteY27" fmla="*/ 227390 h 594626"/>
                <a:gd name="connsiteX28" fmla="*/ 168079 w 594626"/>
                <a:gd name="connsiteY28" fmla="*/ 197167 h 594626"/>
                <a:gd name="connsiteX29" fmla="*/ 189587 w 594626"/>
                <a:gd name="connsiteY29" fmla="*/ 197167 h 594626"/>
                <a:gd name="connsiteX30" fmla="*/ 215831 w 594626"/>
                <a:gd name="connsiteY30" fmla="*/ 240086 h 594626"/>
                <a:gd name="connsiteX31" fmla="*/ 242076 w 594626"/>
                <a:gd name="connsiteY31" fmla="*/ 197167 h 594626"/>
                <a:gd name="connsiteX32" fmla="*/ 262825 w 594626"/>
                <a:gd name="connsiteY32" fmla="*/ 197167 h 594626"/>
                <a:gd name="connsiteX33" fmla="*/ 292955 w 594626"/>
                <a:gd name="connsiteY33" fmla="*/ 227296 h 594626"/>
                <a:gd name="connsiteX34" fmla="*/ 292955 w 594626"/>
                <a:gd name="connsiteY34" fmla="*/ 227390 h 594626"/>
                <a:gd name="connsiteX35" fmla="*/ 418114 w 594626"/>
                <a:gd name="connsiteY35" fmla="*/ 284901 h 594626"/>
                <a:gd name="connsiteX36" fmla="*/ 462218 w 594626"/>
                <a:gd name="connsiteY36" fmla="*/ 266379 h 594626"/>
                <a:gd name="connsiteX37" fmla="*/ 480740 w 594626"/>
                <a:gd name="connsiteY37" fmla="*/ 310483 h 594626"/>
                <a:gd name="connsiteX38" fmla="*/ 436636 w 594626"/>
                <a:gd name="connsiteY38" fmla="*/ 329005 h 594626"/>
                <a:gd name="connsiteX39" fmla="*/ 418114 w 594626"/>
                <a:gd name="connsiteY39" fmla="*/ 310483 h 594626"/>
                <a:gd name="connsiteX40" fmla="*/ 377942 w 594626"/>
                <a:gd name="connsiteY40" fmla="*/ 310483 h 594626"/>
                <a:gd name="connsiteX41" fmla="*/ 377942 w 594626"/>
                <a:gd name="connsiteY41" fmla="*/ 435263 h 594626"/>
                <a:gd name="connsiteX42" fmla="*/ 418114 w 594626"/>
                <a:gd name="connsiteY42" fmla="*/ 435263 h 594626"/>
                <a:gd name="connsiteX43" fmla="*/ 462246 w 594626"/>
                <a:gd name="connsiteY43" fmla="*/ 416808 h 594626"/>
                <a:gd name="connsiteX44" fmla="*/ 480701 w 594626"/>
                <a:gd name="connsiteY44" fmla="*/ 460939 h 594626"/>
                <a:gd name="connsiteX45" fmla="*/ 436569 w 594626"/>
                <a:gd name="connsiteY45" fmla="*/ 479395 h 594626"/>
                <a:gd name="connsiteX46" fmla="*/ 418114 w 594626"/>
                <a:gd name="connsiteY46" fmla="*/ 460939 h 594626"/>
                <a:gd name="connsiteX47" fmla="*/ 365151 w 594626"/>
                <a:gd name="connsiteY47" fmla="*/ 460939 h 594626"/>
                <a:gd name="connsiteX48" fmla="*/ 352266 w 594626"/>
                <a:gd name="connsiteY48" fmla="*/ 448149 h 594626"/>
                <a:gd name="connsiteX49" fmla="*/ 352266 w 594626"/>
                <a:gd name="connsiteY49" fmla="*/ 310483 h 594626"/>
                <a:gd name="connsiteX50" fmla="*/ 322231 w 594626"/>
                <a:gd name="connsiteY50" fmla="*/ 310483 h 594626"/>
                <a:gd name="connsiteX51" fmla="*/ 309441 w 594626"/>
                <a:gd name="connsiteY51" fmla="*/ 297692 h 594626"/>
                <a:gd name="connsiteX52" fmla="*/ 322231 w 594626"/>
                <a:gd name="connsiteY52" fmla="*/ 284901 h 594626"/>
                <a:gd name="connsiteX53" fmla="*/ 352076 w 594626"/>
                <a:gd name="connsiteY53" fmla="*/ 284901 h 594626"/>
                <a:gd name="connsiteX54" fmla="*/ 352076 w 594626"/>
                <a:gd name="connsiteY54" fmla="*/ 147235 h 594626"/>
                <a:gd name="connsiteX55" fmla="*/ 364962 w 594626"/>
                <a:gd name="connsiteY55" fmla="*/ 134445 h 594626"/>
                <a:gd name="connsiteX56" fmla="*/ 417925 w 594626"/>
                <a:gd name="connsiteY56" fmla="*/ 134445 h 594626"/>
                <a:gd name="connsiteX57" fmla="*/ 462056 w 594626"/>
                <a:gd name="connsiteY57" fmla="*/ 115989 h 594626"/>
                <a:gd name="connsiteX58" fmla="*/ 480511 w 594626"/>
                <a:gd name="connsiteY58" fmla="*/ 160121 h 594626"/>
                <a:gd name="connsiteX59" fmla="*/ 436380 w 594626"/>
                <a:gd name="connsiteY59" fmla="*/ 178576 h 594626"/>
                <a:gd name="connsiteX60" fmla="*/ 417925 w 594626"/>
                <a:gd name="connsiteY60" fmla="*/ 160121 h 594626"/>
                <a:gd name="connsiteX61" fmla="*/ 377942 w 594626"/>
                <a:gd name="connsiteY61" fmla="*/ 160121 h 594626"/>
                <a:gd name="connsiteX62" fmla="*/ 377942 w 594626"/>
                <a:gd name="connsiteY62" fmla="*/ 284901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215831" y="114264"/>
                  </a:moveTo>
                  <a:cubicBezTo>
                    <a:pt x="235297" y="114211"/>
                    <a:pt x="251119" y="129949"/>
                    <a:pt x="251172" y="149414"/>
                  </a:cubicBezTo>
                  <a:cubicBezTo>
                    <a:pt x="251224" y="168880"/>
                    <a:pt x="235486" y="184702"/>
                    <a:pt x="216021" y="184755"/>
                  </a:cubicBezTo>
                  <a:cubicBezTo>
                    <a:pt x="196555" y="184807"/>
                    <a:pt x="180733" y="169069"/>
                    <a:pt x="180681" y="149604"/>
                  </a:cubicBezTo>
                  <a:cubicBezTo>
                    <a:pt x="180681" y="149572"/>
                    <a:pt x="180681" y="149541"/>
                    <a:pt x="180681" y="149509"/>
                  </a:cubicBezTo>
                  <a:cubicBezTo>
                    <a:pt x="180732" y="130102"/>
                    <a:pt x="196425" y="114368"/>
                    <a:pt x="215831" y="114264"/>
                  </a:cubicBezTo>
                  <a:close/>
                  <a:moveTo>
                    <a:pt x="292955" y="317778"/>
                  </a:moveTo>
                  <a:cubicBezTo>
                    <a:pt x="293007" y="334418"/>
                    <a:pt x="279560" y="347950"/>
                    <a:pt x="262920" y="348002"/>
                  </a:cubicBezTo>
                  <a:cubicBezTo>
                    <a:pt x="262889" y="348002"/>
                    <a:pt x="262857" y="348002"/>
                    <a:pt x="262825" y="348002"/>
                  </a:cubicBezTo>
                  <a:lnTo>
                    <a:pt x="262825" y="450802"/>
                  </a:lnTo>
                  <a:cubicBezTo>
                    <a:pt x="263019" y="462835"/>
                    <a:pt x="253422" y="472748"/>
                    <a:pt x="241388" y="472942"/>
                  </a:cubicBezTo>
                  <a:cubicBezTo>
                    <a:pt x="240701" y="472953"/>
                    <a:pt x="240014" y="472931"/>
                    <a:pt x="239328" y="472878"/>
                  </a:cubicBezTo>
                  <a:cubicBezTo>
                    <a:pt x="227330" y="473821"/>
                    <a:pt x="216839" y="464859"/>
                    <a:pt x="215896" y="452861"/>
                  </a:cubicBezTo>
                  <a:cubicBezTo>
                    <a:pt x="215842" y="452176"/>
                    <a:pt x="215820" y="451489"/>
                    <a:pt x="215831" y="450802"/>
                  </a:cubicBezTo>
                  <a:cubicBezTo>
                    <a:pt x="216025" y="462835"/>
                    <a:pt x="206428" y="472748"/>
                    <a:pt x="194394" y="472942"/>
                  </a:cubicBezTo>
                  <a:cubicBezTo>
                    <a:pt x="193707" y="472953"/>
                    <a:pt x="193020" y="472931"/>
                    <a:pt x="192334" y="472878"/>
                  </a:cubicBezTo>
                  <a:cubicBezTo>
                    <a:pt x="180389" y="473822"/>
                    <a:pt x="169939" y="464904"/>
                    <a:pt x="168995" y="452958"/>
                  </a:cubicBezTo>
                  <a:cubicBezTo>
                    <a:pt x="168938" y="452241"/>
                    <a:pt x="168917" y="451521"/>
                    <a:pt x="168932" y="450802"/>
                  </a:cubicBezTo>
                  <a:lnTo>
                    <a:pt x="168932" y="347907"/>
                  </a:lnTo>
                  <a:lnTo>
                    <a:pt x="168079" y="347907"/>
                  </a:lnTo>
                  <a:cubicBezTo>
                    <a:pt x="151387" y="347907"/>
                    <a:pt x="137855" y="334376"/>
                    <a:pt x="137855" y="317683"/>
                  </a:cubicBezTo>
                  <a:lnTo>
                    <a:pt x="137855" y="227390"/>
                  </a:lnTo>
                  <a:cubicBezTo>
                    <a:pt x="137855" y="210698"/>
                    <a:pt x="151387" y="197167"/>
                    <a:pt x="168079" y="197167"/>
                  </a:cubicBezTo>
                  <a:lnTo>
                    <a:pt x="189587" y="197167"/>
                  </a:lnTo>
                  <a:lnTo>
                    <a:pt x="215831" y="240086"/>
                  </a:lnTo>
                  <a:lnTo>
                    <a:pt x="242076" y="197167"/>
                  </a:lnTo>
                  <a:lnTo>
                    <a:pt x="262825" y="197167"/>
                  </a:lnTo>
                  <a:cubicBezTo>
                    <a:pt x="279465" y="197166"/>
                    <a:pt x="292955" y="210656"/>
                    <a:pt x="292955" y="227296"/>
                  </a:cubicBezTo>
                  <a:cubicBezTo>
                    <a:pt x="292955" y="227327"/>
                    <a:pt x="292955" y="227359"/>
                    <a:pt x="292955" y="227390"/>
                  </a:cubicBezTo>
                  <a:close/>
                  <a:moveTo>
                    <a:pt x="418114" y="284901"/>
                  </a:moveTo>
                  <a:cubicBezTo>
                    <a:pt x="425178" y="267608"/>
                    <a:pt x="444924" y="259315"/>
                    <a:pt x="462218" y="266379"/>
                  </a:cubicBezTo>
                  <a:cubicBezTo>
                    <a:pt x="479511" y="273444"/>
                    <a:pt x="487804" y="293189"/>
                    <a:pt x="480740" y="310483"/>
                  </a:cubicBezTo>
                  <a:cubicBezTo>
                    <a:pt x="473675" y="327776"/>
                    <a:pt x="453930" y="336069"/>
                    <a:pt x="436636" y="329005"/>
                  </a:cubicBezTo>
                  <a:cubicBezTo>
                    <a:pt x="428225" y="325569"/>
                    <a:pt x="421550" y="318894"/>
                    <a:pt x="418114" y="310483"/>
                  </a:cubicBezTo>
                  <a:lnTo>
                    <a:pt x="377942" y="310483"/>
                  </a:lnTo>
                  <a:lnTo>
                    <a:pt x="377942" y="435263"/>
                  </a:lnTo>
                  <a:lnTo>
                    <a:pt x="418114" y="435263"/>
                  </a:lnTo>
                  <a:cubicBezTo>
                    <a:pt x="425204" y="417980"/>
                    <a:pt x="444963" y="409718"/>
                    <a:pt x="462246" y="416808"/>
                  </a:cubicBezTo>
                  <a:cubicBezTo>
                    <a:pt x="479528" y="423898"/>
                    <a:pt x="487791" y="443657"/>
                    <a:pt x="480701" y="460939"/>
                  </a:cubicBezTo>
                  <a:cubicBezTo>
                    <a:pt x="473610" y="478222"/>
                    <a:pt x="453852" y="486485"/>
                    <a:pt x="436569" y="479395"/>
                  </a:cubicBezTo>
                  <a:cubicBezTo>
                    <a:pt x="428196" y="475960"/>
                    <a:pt x="421549" y="469312"/>
                    <a:pt x="418114" y="460939"/>
                  </a:cubicBezTo>
                  <a:lnTo>
                    <a:pt x="365151" y="460939"/>
                  </a:lnTo>
                  <a:cubicBezTo>
                    <a:pt x="358072" y="460940"/>
                    <a:pt x="352318" y="455228"/>
                    <a:pt x="352266" y="448149"/>
                  </a:cubicBezTo>
                  <a:lnTo>
                    <a:pt x="352266" y="310483"/>
                  </a:lnTo>
                  <a:lnTo>
                    <a:pt x="322231" y="310483"/>
                  </a:lnTo>
                  <a:cubicBezTo>
                    <a:pt x="315167" y="310483"/>
                    <a:pt x="309441" y="304756"/>
                    <a:pt x="309441" y="297692"/>
                  </a:cubicBezTo>
                  <a:cubicBezTo>
                    <a:pt x="309441" y="290628"/>
                    <a:pt x="315167" y="284901"/>
                    <a:pt x="322231" y="284901"/>
                  </a:cubicBezTo>
                  <a:lnTo>
                    <a:pt x="352076" y="284901"/>
                  </a:lnTo>
                  <a:lnTo>
                    <a:pt x="352076" y="147235"/>
                  </a:lnTo>
                  <a:cubicBezTo>
                    <a:pt x="352128" y="140156"/>
                    <a:pt x="357882" y="134444"/>
                    <a:pt x="364962" y="134445"/>
                  </a:cubicBezTo>
                  <a:lnTo>
                    <a:pt x="417925" y="134445"/>
                  </a:lnTo>
                  <a:cubicBezTo>
                    <a:pt x="425015" y="117162"/>
                    <a:pt x="444773" y="108899"/>
                    <a:pt x="462056" y="115989"/>
                  </a:cubicBezTo>
                  <a:cubicBezTo>
                    <a:pt x="479339" y="123080"/>
                    <a:pt x="487602" y="142838"/>
                    <a:pt x="480511" y="160121"/>
                  </a:cubicBezTo>
                  <a:cubicBezTo>
                    <a:pt x="473421" y="177404"/>
                    <a:pt x="453663" y="185666"/>
                    <a:pt x="436380" y="178576"/>
                  </a:cubicBezTo>
                  <a:cubicBezTo>
                    <a:pt x="428007" y="175141"/>
                    <a:pt x="421360" y="168494"/>
                    <a:pt x="417925" y="160121"/>
                  </a:cubicBezTo>
                  <a:lnTo>
                    <a:pt x="377942" y="160121"/>
                  </a:lnTo>
                  <a:lnTo>
                    <a:pt x="377942" y="284901"/>
                  </a:lnTo>
                  <a:close/>
                </a:path>
              </a:pathLst>
            </a:custGeom>
            <a:grpFill/>
            <a:ln w="9374" cap="flat">
              <a:noFill/>
              <a:prstDash val="solid"/>
              <a:miter/>
            </a:ln>
          </p:spPr>
          <p:txBody>
            <a:bodyPr rtlCol="0" anchor="ctr"/>
            <a:lstStyle/>
            <a:p>
              <a:endParaRPr lang="en-US"/>
            </a:p>
          </p:txBody>
        </p:sp>
      </p:grpSp>
      <p:sp>
        <p:nvSpPr>
          <p:cNvPr id="723" name="Graphic 1096">
            <a:extLst>
              <a:ext uri="{FF2B5EF4-FFF2-40B4-BE49-F238E27FC236}">
                <a16:creationId xmlns:a16="http://schemas.microsoft.com/office/drawing/2014/main" id="{32029D69-85A2-0B4C-B84B-AF4070542466}"/>
              </a:ext>
            </a:extLst>
          </p:cNvPr>
          <p:cNvSpPr/>
          <p:nvPr userDrawn="1"/>
        </p:nvSpPr>
        <p:spPr>
          <a:xfrm>
            <a:off x="4783335" y="2956928"/>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358519 w 594626"/>
              <a:gd name="connsiteY6" fmla="*/ 440190 h 594626"/>
              <a:gd name="connsiteX7" fmla="*/ 351318 w 594626"/>
              <a:gd name="connsiteY7" fmla="*/ 463119 h 594626"/>
              <a:gd name="connsiteX8" fmla="*/ 329148 w 594626"/>
              <a:gd name="connsiteY8" fmla="*/ 472593 h 594626"/>
              <a:gd name="connsiteX9" fmla="*/ 325642 w 594626"/>
              <a:gd name="connsiteY9" fmla="*/ 482068 h 594626"/>
              <a:gd name="connsiteX10" fmla="*/ 311904 w 594626"/>
              <a:gd name="connsiteY10" fmla="*/ 487184 h 594626"/>
              <a:gd name="connsiteX11" fmla="*/ 288028 w 594626"/>
              <a:gd name="connsiteY11" fmla="*/ 487184 h 594626"/>
              <a:gd name="connsiteX12" fmla="*/ 274290 w 594626"/>
              <a:gd name="connsiteY12" fmla="*/ 482068 h 594626"/>
              <a:gd name="connsiteX13" fmla="*/ 270784 w 594626"/>
              <a:gd name="connsiteY13" fmla="*/ 472593 h 594626"/>
              <a:gd name="connsiteX14" fmla="*/ 248519 w 594626"/>
              <a:gd name="connsiteY14" fmla="*/ 463119 h 594626"/>
              <a:gd name="connsiteX15" fmla="*/ 241318 w 594626"/>
              <a:gd name="connsiteY15" fmla="*/ 440285 h 594626"/>
              <a:gd name="connsiteX16" fmla="*/ 241318 w 594626"/>
              <a:gd name="connsiteY16" fmla="*/ 420009 h 594626"/>
              <a:gd name="connsiteX17" fmla="*/ 358519 w 594626"/>
              <a:gd name="connsiteY17" fmla="*/ 420009 h 594626"/>
              <a:gd name="connsiteX18" fmla="*/ 408261 w 594626"/>
              <a:gd name="connsiteY18" fmla="*/ 289354 h 594626"/>
              <a:gd name="connsiteX19" fmla="*/ 408261 w 594626"/>
              <a:gd name="connsiteY19" fmla="*/ 290207 h 594626"/>
              <a:gd name="connsiteX20" fmla="*/ 404945 w 594626"/>
              <a:gd name="connsiteY20" fmla="*/ 295892 h 594626"/>
              <a:gd name="connsiteX21" fmla="*/ 404945 w 594626"/>
              <a:gd name="connsiteY21" fmla="*/ 295892 h 594626"/>
              <a:gd name="connsiteX22" fmla="*/ 395470 w 594626"/>
              <a:gd name="connsiteY22" fmla="*/ 309725 h 594626"/>
              <a:gd name="connsiteX23" fmla="*/ 388269 w 594626"/>
              <a:gd name="connsiteY23" fmla="*/ 318631 h 594626"/>
              <a:gd name="connsiteX24" fmla="*/ 366951 w 594626"/>
              <a:gd name="connsiteY24" fmla="*/ 348950 h 594626"/>
              <a:gd name="connsiteX25" fmla="*/ 358519 w 594626"/>
              <a:gd name="connsiteY25" fmla="*/ 378984 h 594626"/>
              <a:gd name="connsiteX26" fmla="*/ 357287 w 594626"/>
              <a:gd name="connsiteY26" fmla="*/ 392722 h 594626"/>
              <a:gd name="connsiteX27" fmla="*/ 242455 w 594626"/>
              <a:gd name="connsiteY27" fmla="*/ 392722 h 594626"/>
              <a:gd name="connsiteX28" fmla="*/ 241413 w 594626"/>
              <a:gd name="connsiteY28" fmla="*/ 378984 h 594626"/>
              <a:gd name="connsiteX29" fmla="*/ 233644 w 594626"/>
              <a:gd name="connsiteY29" fmla="*/ 348950 h 594626"/>
              <a:gd name="connsiteX30" fmla="*/ 212326 w 594626"/>
              <a:gd name="connsiteY30" fmla="*/ 318631 h 594626"/>
              <a:gd name="connsiteX31" fmla="*/ 205125 w 594626"/>
              <a:gd name="connsiteY31" fmla="*/ 309725 h 594626"/>
              <a:gd name="connsiteX32" fmla="*/ 195651 w 594626"/>
              <a:gd name="connsiteY32" fmla="*/ 295892 h 594626"/>
              <a:gd name="connsiteX33" fmla="*/ 195651 w 594626"/>
              <a:gd name="connsiteY33" fmla="*/ 295892 h 594626"/>
              <a:gd name="connsiteX34" fmla="*/ 192334 w 594626"/>
              <a:gd name="connsiteY34" fmla="*/ 290207 h 594626"/>
              <a:gd name="connsiteX35" fmla="*/ 191861 w 594626"/>
              <a:gd name="connsiteY35" fmla="*/ 289354 h 594626"/>
              <a:gd name="connsiteX36" fmla="*/ 239646 w 594626"/>
              <a:gd name="connsiteY36" fmla="*/ 120456 h 594626"/>
              <a:gd name="connsiteX37" fmla="*/ 408545 w 594626"/>
              <a:gd name="connsiteY37" fmla="*/ 168241 h 594626"/>
              <a:gd name="connsiteX38" fmla="*/ 408545 w 594626"/>
              <a:gd name="connsiteY38" fmla="*/ 289354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358519" y="440190"/>
                </a:moveTo>
                <a:cubicBezTo>
                  <a:pt x="358670" y="448412"/>
                  <a:pt x="356142" y="456459"/>
                  <a:pt x="351318" y="463119"/>
                </a:cubicBezTo>
                <a:cubicBezTo>
                  <a:pt x="345384" y="468955"/>
                  <a:pt x="337467" y="472338"/>
                  <a:pt x="329148" y="472593"/>
                </a:cubicBezTo>
                <a:cubicBezTo>
                  <a:pt x="328951" y="476031"/>
                  <a:pt x="327730" y="479330"/>
                  <a:pt x="325642" y="482068"/>
                </a:cubicBezTo>
                <a:cubicBezTo>
                  <a:pt x="321970" y="485605"/>
                  <a:pt x="316995" y="487458"/>
                  <a:pt x="311904" y="487184"/>
                </a:cubicBezTo>
                <a:lnTo>
                  <a:pt x="288028" y="487184"/>
                </a:lnTo>
                <a:cubicBezTo>
                  <a:pt x="282935" y="487469"/>
                  <a:pt x="277955" y="485615"/>
                  <a:pt x="274290" y="482068"/>
                </a:cubicBezTo>
                <a:cubicBezTo>
                  <a:pt x="272226" y="479317"/>
                  <a:pt x="271008" y="476025"/>
                  <a:pt x="270784" y="472593"/>
                </a:cubicBezTo>
                <a:cubicBezTo>
                  <a:pt x="262442" y="472315"/>
                  <a:pt x="254503" y="468937"/>
                  <a:pt x="248519" y="463119"/>
                </a:cubicBezTo>
                <a:cubicBezTo>
                  <a:pt x="243757" y="456464"/>
                  <a:pt x="241235" y="448467"/>
                  <a:pt x="241318" y="440285"/>
                </a:cubicBezTo>
                <a:lnTo>
                  <a:pt x="241318" y="420009"/>
                </a:lnTo>
                <a:lnTo>
                  <a:pt x="358519" y="420009"/>
                </a:lnTo>
                <a:close/>
                <a:moveTo>
                  <a:pt x="408261" y="289354"/>
                </a:moveTo>
                <a:lnTo>
                  <a:pt x="408261" y="290207"/>
                </a:lnTo>
                <a:cubicBezTo>
                  <a:pt x="407218" y="292102"/>
                  <a:pt x="406081" y="293997"/>
                  <a:pt x="404945" y="295892"/>
                </a:cubicBezTo>
                <a:lnTo>
                  <a:pt x="404945" y="295892"/>
                </a:lnTo>
                <a:cubicBezTo>
                  <a:pt x="402576" y="299682"/>
                  <a:pt x="399355" y="304419"/>
                  <a:pt x="395470" y="309725"/>
                </a:cubicBezTo>
                <a:lnTo>
                  <a:pt x="388269" y="318631"/>
                </a:lnTo>
                <a:cubicBezTo>
                  <a:pt x="380067" y="327920"/>
                  <a:pt x="372917" y="338088"/>
                  <a:pt x="366951" y="348950"/>
                </a:cubicBezTo>
                <a:cubicBezTo>
                  <a:pt x="362902" y="358571"/>
                  <a:pt x="360069" y="368661"/>
                  <a:pt x="358519" y="378984"/>
                </a:cubicBezTo>
                <a:lnTo>
                  <a:pt x="357287" y="392722"/>
                </a:lnTo>
                <a:lnTo>
                  <a:pt x="242455" y="392722"/>
                </a:lnTo>
                <a:lnTo>
                  <a:pt x="241413" y="378984"/>
                </a:lnTo>
                <a:cubicBezTo>
                  <a:pt x="240066" y="368692"/>
                  <a:pt x="237457" y="358604"/>
                  <a:pt x="233644" y="348950"/>
                </a:cubicBezTo>
                <a:cubicBezTo>
                  <a:pt x="227678" y="338088"/>
                  <a:pt x="220528" y="327920"/>
                  <a:pt x="212326" y="318631"/>
                </a:cubicBezTo>
                <a:cubicBezTo>
                  <a:pt x="209768" y="315599"/>
                  <a:pt x="207304" y="312567"/>
                  <a:pt x="205125" y="309725"/>
                </a:cubicBezTo>
                <a:cubicBezTo>
                  <a:pt x="200956" y="304324"/>
                  <a:pt x="197640" y="299492"/>
                  <a:pt x="195651" y="295892"/>
                </a:cubicBezTo>
                <a:lnTo>
                  <a:pt x="195651" y="295892"/>
                </a:lnTo>
                <a:cubicBezTo>
                  <a:pt x="194514" y="293997"/>
                  <a:pt x="193377" y="292102"/>
                  <a:pt x="192334" y="290207"/>
                </a:cubicBezTo>
                <a:lnTo>
                  <a:pt x="191861" y="289354"/>
                </a:lnTo>
                <a:cubicBezTo>
                  <a:pt x="158416" y="229519"/>
                  <a:pt x="179811" y="153900"/>
                  <a:pt x="239646" y="120456"/>
                </a:cubicBezTo>
                <a:cubicBezTo>
                  <a:pt x="299482" y="87011"/>
                  <a:pt x="375100" y="108406"/>
                  <a:pt x="408545" y="168241"/>
                </a:cubicBezTo>
                <a:cubicBezTo>
                  <a:pt x="429579" y="205873"/>
                  <a:pt x="429579" y="251723"/>
                  <a:pt x="408545" y="289354"/>
                </a:cubicBezTo>
                <a:close/>
              </a:path>
            </a:pathLst>
          </a:custGeom>
          <a:solidFill>
            <a:schemeClr val="accent1"/>
          </a:solidFill>
          <a:ln w="9374" cap="flat">
            <a:noFill/>
            <a:prstDash val="solid"/>
            <a:miter/>
          </a:ln>
        </p:spPr>
        <p:txBody>
          <a:bodyPr rtlCol="0" anchor="ctr"/>
          <a:lstStyle/>
          <a:p>
            <a:endParaRPr lang="en-US"/>
          </a:p>
        </p:txBody>
      </p:sp>
      <p:sp>
        <p:nvSpPr>
          <p:cNvPr id="724" name="Graphic 1099">
            <a:extLst>
              <a:ext uri="{FF2B5EF4-FFF2-40B4-BE49-F238E27FC236}">
                <a16:creationId xmlns:a16="http://schemas.microsoft.com/office/drawing/2014/main" id="{3656CAE9-0926-9340-942B-C8C9F7B18BFE}"/>
              </a:ext>
            </a:extLst>
          </p:cNvPr>
          <p:cNvSpPr/>
          <p:nvPr userDrawn="1"/>
        </p:nvSpPr>
        <p:spPr>
          <a:xfrm>
            <a:off x="4783335" y="3559383"/>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246434 w 594626"/>
              <a:gd name="connsiteY6" fmla="*/ 131792 h 594626"/>
              <a:gd name="connsiteX7" fmla="*/ 353118 w 594626"/>
              <a:gd name="connsiteY7" fmla="*/ 146383 h 594626"/>
              <a:gd name="connsiteX8" fmla="*/ 325737 w 594626"/>
              <a:gd name="connsiteY8" fmla="*/ 256288 h 594626"/>
              <a:gd name="connsiteX9" fmla="*/ 300913 w 594626"/>
              <a:gd name="connsiteY9" fmla="*/ 217916 h 594626"/>
              <a:gd name="connsiteX10" fmla="*/ 139845 w 594626"/>
              <a:gd name="connsiteY10" fmla="*/ 318631 h 594626"/>
              <a:gd name="connsiteX11" fmla="*/ 127339 w 594626"/>
              <a:gd name="connsiteY11" fmla="*/ 299682 h 594626"/>
              <a:gd name="connsiteX12" fmla="*/ 272584 w 594626"/>
              <a:gd name="connsiteY12" fmla="*/ 173006 h 594626"/>
              <a:gd name="connsiteX13" fmla="*/ 467477 w 594626"/>
              <a:gd name="connsiteY13" fmla="*/ 450991 h 594626"/>
              <a:gd name="connsiteX14" fmla="*/ 129044 w 594626"/>
              <a:gd name="connsiteY14" fmla="*/ 450991 h 594626"/>
              <a:gd name="connsiteX15" fmla="*/ 129044 w 594626"/>
              <a:gd name="connsiteY15" fmla="*/ 416883 h 594626"/>
              <a:gd name="connsiteX16" fmla="*/ 168269 w 594626"/>
              <a:gd name="connsiteY16" fmla="*/ 416883 h 594626"/>
              <a:gd name="connsiteX17" fmla="*/ 168269 w 594626"/>
              <a:gd name="connsiteY17" fmla="*/ 335022 h 594626"/>
              <a:gd name="connsiteX18" fmla="*/ 234591 w 594626"/>
              <a:gd name="connsiteY18" fmla="*/ 335022 h 594626"/>
              <a:gd name="connsiteX19" fmla="*/ 234591 w 594626"/>
              <a:gd name="connsiteY19" fmla="*/ 416883 h 594626"/>
              <a:gd name="connsiteX20" fmla="*/ 265384 w 594626"/>
              <a:gd name="connsiteY20" fmla="*/ 416883 h 594626"/>
              <a:gd name="connsiteX21" fmla="*/ 265384 w 594626"/>
              <a:gd name="connsiteY21" fmla="*/ 287933 h 594626"/>
              <a:gd name="connsiteX22" fmla="*/ 331706 w 594626"/>
              <a:gd name="connsiteY22" fmla="*/ 287933 h 594626"/>
              <a:gd name="connsiteX23" fmla="*/ 331706 w 594626"/>
              <a:gd name="connsiteY23" fmla="*/ 416883 h 594626"/>
              <a:gd name="connsiteX24" fmla="*/ 362972 w 594626"/>
              <a:gd name="connsiteY24" fmla="*/ 416883 h 594626"/>
              <a:gd name="connsiteX25" fmla="*/ 362972 w 594626"/>
              <a:gd name="connsiteY25" fmla="*/ 214410 h 594626"/>
              <a:gd name="connsiteX26" fmla="*/ 429294 w 594626"/>
              <a:gd name="connsiteY26" fmla="*/ 214410 h 594626"/>
              <a:gd name="connsiteX27" fmla="*/ 429294 w 594626"/>
              <a:gd name="connsiteY27" fmla="*/ 416883 h 594626"/>
              <a:gd name="connsiteX28" fmla="*/ 468424 w 594626"/>
              <a:gd name="connsiteY28" fmla="*/ 416883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246434" y="131792"/>
                </a:moveTo>
                <a:lnTo>
                  <a:pt x="353118" y="146383"/>
                </a:lnTo>
                <a:lnTo>
                  <a:pt x="325737" y="256288"/>
                </a:lnTo>
                <a:lnTo>
                  <a:pt x="300913" y="217916"/>
                </a:lnTo>
                <a:lnTo>
                  <a:pt x="139845" y="318631"/>
                </a:lnTo>
                <a:lnTo>
                  <a:pt x="127339" y="299682"/>
                </a:lnTo>
                <a:lnTo>
                  <a:pt x="272584" y="173006"/>
                </a:lnTo>
                <a:close/>
                <a:moveTo>
                  <a:pt x="467477" y="450991"/>
                </a:moveTo>
                <a:lnTo>
                  <a:pt x="129044" y="450991"/>
                </a:lnTo>
                <a:lnTo>
                  <a:pt x="129044" y="416883"/>
                </a:lnTo>
                <a:lnTo>
                  <a:pt x="168269" y="416883"/>
                </a:lnTo>
                <a:lnTo>
                  <a:pt x="168269" y="335022"/>
                </a:lnTo>
                <a:lnTo>
                  <a:pt x="234591" y="335022"/>
                </a:lnTo>
                <a:lnTo>
                  <a:pt x="234591" y="416883"/>
                </a:lnTo>
                <a:lnTo>
                  <a:pt x="265384" y="416883"/>
                </a:lnTo>
                <a:lnTo>
                  <a:pt x="265384" y="287933"/>
                </a:lnTo>
                <a:lnTo>
                  <a:pt x="331706" y="287933"/>
                </a:lnTo>
                <a:lnTo>
                  <a:pt x="331706" y="416883"/>
                </a:lnTo>
                <a:lnTo>
                  <a:pt x="362972" y="416883"/>
                </a:lnTo>
                <a:lnTo>
                  <a:pt x="362972" y="214410"/>
                </a:lnTo>
                <a:lnTo>
                  <a:pt x="429294" y="214410"/>
                </a:lnTo>
                <a:lnTo>
                  <a:pt x="429294" y="416883"/>
                </a:lnTo>
                <a:lnTo>
                  <a:pt x="468424" y="416883"/>
                </a:lnTo>
                <a:close/>
              </a:path>
            </a:pathLst>
          </a:custGeom>
          <a:solidFill>
            <a:schemeClr val="accent1"/>
          </a:solidFill>
          <a:ln w="9374" cap="flat">
            <a:noFill/>
            <a:prstDash val="solid"/>
            <a:miter/>
          </a:ln>
        </p:spPr>
        <p:txBody>
          <a:bodyPr rtlCol="0" anchor="ctr"/>
          <a:lstStyle/>
          <a:p>
            <a:endParaRPr lang="en-US"/>
          </a:p>
        </p:txBody>
      </p:sp>
      <p:grpSp>
        <p:nvGrpSpPr>
          <p:cNvPr id="725" name="Graphic 1102">
            <a:extLst>
              <a:ext uri="{FF2B5EF4-FFF2-40B4-BE49-F238E27FC236}">
                <a16:creationId xmlns:a16="http://schemas.microsoft.com/office/drawing/2014/main" id="{75A12273-3172-1B46-8347-4C18D27D9FDD}"/>
              </a:ext>
            </a:extLst>
          </p:cNvPr>
          <p:cNvGrpSpPr/>
          <p:nvPr userDrawn="1"/>
        </p:nvGrpSpPr>
        <p:grpSpPr>
          <a:xfrm>
            <a:off x="4783335" y="4127102"/>
            <a:ext cx="305136" cy="305136"/>
            <a:chOff x="4552059" y="5501976"/>
            <a:chExt cx="594626" cy="594626"/>
          </a:xfrm>
          <a:solidFill>
            <a:schemeClr val="accent1"/>
          </a:solidFill>
        </p:grpSpPr>
        <p:sp>
          <p:nvSpPr>
            <p:cNvPr id="726" name="Freeform 725">
              <a:extLst>
                <a:ext uri="{FF2B5EF4-FFF2-40B4-BE49-F238E27FC236}">
                  <a16:creationId xmlns:a16="http://schemas.microsoft.com/office/drawing/2014/main" id="{3C67329F-5B94-AA4A-A96D-9C4E7B24105E}"/>
                </a:ext>
              </a:extLst>
            </p:cNvPr>
            <p:cNvSpPr/>
            <p:nvPr/>
          </p:nvSpPr>
          <p:spPr>
            <a:xfrm>
              <a:off x="4673902" y="5718661"/>
              <a:ext cx="94272" cy="106684"/>
            </a:xfrm>
            <a:custGeom>
              <a:avLst/>
              <a:gdLst>
                <a:gd name="connsiteX0" fmla="*/ 0 w 94272"/>
                <a:gd name="connsiteY0" fmla="*/ 106684 h 106684"/>
                <a:gd name="connsiteX1" fmla="*/ 94272 w 94272"/>
                <a:gd name="connsiteY1" fmla="*/ 106684 h 106684"/>
                <a:gd name="connsiteX2" fmla="*/ 47184 w 94272"/>
                <a:gd name="connsiteY2" fmla="*/ 0 h 106684"/>
                <a:gd name="connsiteX3" fmla="*/ 0 w 94272"/>
                <a:gd name="connsiteY3" fmla="*/ 106684 h 106684"/>
              </a:gdLst>
              <a:ahLst/>
              <a:cxnLst>
                <a:cxn ang="0">
                  <a:pos x="connsiteX0" y="connsiteY0"/>
                </a:cxn>
                <a:cxn ang="0">
                  <a:pos x="connsiteX1" y="connsiteY1"/>
                </a:cxn>
                <a:cxn ang="0">
                  <a:pos x="connsiteX2" y="connsiteY2"/>
                </a:cxn>
                <a:cxn ang="0">
                  <a:pos x="connsiteX3" y="connsiteY3"/>
                </a:cxn>
              </a:cxnLst>
              <a:rect l="l" t="t" r="r" b="b"/>
              <a:pathLst>
                <a:path w="94272" h="106684">
                  <a:moveTo>
                    <a:pt x="0" y="106684"/>
                  </a:moveTo>
                  <a:lnTo>
                    <a:pt x="94272" y="106684"/>
                  </a:lnTo>
                  <a:lnTo>
                    <a:pt x="47184" y="0"/>
                  </a:lnTo>
                  <a:lnTo>
                    <a:pt x="0" y="106684"/>
                  </a:lnTo>
                  <a:close/>
                </a:path>
              </a:pathLst>
            </a:custGeom>
            <a:grpFill/>
            <a:ln w="9374" cap="flat">
              <a:noFill/>
              <a:prstDash val="solid"/>
              <a:miter/>
            </a:ln>
          </p:spPr>
          <p:txBody>
            <a:bodyPr rtlCol="0" anchor="ctr"/>
            <a:lstStyle/>
            <a:p>
              <a:endParaRPr lang="en-US"/>
            </a:p>
          </p:txBody>
        </p:sp>
        <p:sp>
          <p:nvSpPr>
            <p:cNvPr id="727" name="Freeform 726">
              <a:extLst>
                <a:ext uri="{FF2B5EF4-FFF2-40B4-BE49-F238E27FC236}">
                  <a16:creationId xmlns:a16="http://schemas.microsoft.com/office/drawing/2014/main" id="{B531823C-DB06-EA46-B04D-1E0FFB029B98}"/>
                </a:ext>
              </a:extLst>
            </p:cNvPr>
            <p:cNvSpPr/>
            <p:nvPr/>
          </p:nvSpPr>
          <p:spPr>
            <a:xfrm>
              <a:off x="4836676" y="5680667"/>
              <a:ext cx="25012" cy="25012"/>
            </a:xfrm>
            <a:custGeom>
              <a:avLst/>
              <a:gdLst>
                <a:gd name="connsiteX0" fmla="*/ 12601 w 25012"/>
                <a:gd name="connsiteY0" fmla="*/ 0 h 25012"/>
                <a:gd name="connsiteX1" fmla="*/ 0 w 25012"/>
                <a:gd name="connsiteY1" fmla="*/ 12412 h 25012"/>
                <a:gd name="connsiteX2" fmla="*/ 12412 w 25012"/>
                <a:gd name="connsiteY2" fmla="*/ 25013 h 25012"/>
                <a:gd name="connsiteX3" fmla="*/ 25013 w 25012"/>
                <a:gd name="connsiteY3" fmla="*/ 12601 h 25012"/>
                <a:gd name="connsiteX4" fmla="*/ 25013 w 25012"/>
                <a:gd name="connsiteY4" fmla="*/ 12412 h 25012"/>
                <a:gd name="connsiteX5" fmla="*/ 12601 w 25012"/>
                <a:gd name="connsiteY5" fmla="*/ 0 h 2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12" h="25012">
                  <a:moveTo>
                    <a:pt x="12601" y="0"/>
                  </a:moveTo>
                  <a:cubicBezTo>
                    <a:pt x="5694" y="-52"/>
                    <a:pt x="52" y="5505"/>
                    <a:pt x="0" y="12412"/>
                  </a:cubicBezTo>
                  <a:cubicBezTo>
                    <a:pt x="-52" y="19319"/>
                    <a:pt x="5505" y="24960"/>
                    <a:pt x="12412" y="25013"/>
                  </a:cubicBezTo>
                  <a:cubicBezTo>
                    <a:pt x="19319" y="25065"/>
                    <a:pt x="24960" y="19508"/>
                    <a:pt x="25013" y="12601"/>
                  </a:cubicBezTo>
                  <a:cubicBezTo>
                    <a:pt x="25013" y="12538"/>
                    <a:pt x="25013" y="12475"/>
                    <a:pt x="25013" y="12412"/>
                  </a:cubicBezTo>
                  <a:cubicBezTo>
                    <a:pt x="24961" y="5579"/>
                    <a:pt x="19434" y="52"/>
                    <a:pt x="12601" y="0"/>
                  </a:cubicBezTo>
                  <a:close/>
                </a:path>
              </a:pathLst>
            </a:custGeom>
            <a:grpFill/>
            <a:ln w="9374" cap="flat">
              <a:noFill/>
              <a:prstDash val="solid"/>
              <a:miter/>
            </a:ln>
          </p:spPr>
          <p:txBody>
            <a:bodyPr rtlCol="0" anchor="ctr"/>
            <a:lstStyle/>
            <a:p>
              <a:endParaRPr lang="en-US"/>
            </a:p>
          </p:txBody>
        </p:sp>
        <p:sp>
          <p:nvSpPr>
            <p:cNvPr id="728" name="Freeform 727">
              <a:extLst>
                <a:ext uri="{FF2B5EF4-FFF2-40B4-BE49-F238E27FC236}">
                  <a16:creationId xmlns:a16="http://schemas.microsoft.com/office/drawing/2014/main" id="{C4297F8A-C208-9444-8E12-709C698EDA9A}"/>
                </a:ext>
              </a:extLst>
            </p:cNvPr>
            <p:cNvSpPr/>
            <p:nvPr/>
          </p:nvSpPr>
          <p:spPr>
            <a:xfrm>
              <a:off x="4931232" y="5718661"/>
              <a:ext cx="94272" cy="106684"/>
            </a:xfrm>
            <a:custGeom>
              <a:avLst/>
              <a:gdLst>
                <a:gd name="connsiteX0" fmla="*/ 0 w 94272"/>
                <a:gd name="connsiteY0" fmla="*/ 106684 h 106684"/>
                <a:gd name="connsiteX1" fmla="*/ 94272 w 94272"/>
                <a:gd name="connsiteY1" fmla="*/ 106684 h 106684"/>
                <a:gd name="connsiteX2" fmla="*/ 47184 w 94272"/>
                <a:gd name="connsiteY2" fmla="*/ 0 h 106684"/>
                <a:gd name="connsiteX3" fmla="*/ 0 w 94272"/>
                <a:gd name="connsiteY3" fmla="*/ 106684 h 106684"/>
              </a:gdLst>
              <a:ahLst/>
              <a:cxnLst>
                <a:cxn ang="0">
                  <a:pos x="connsiteX0" y="connsiteY0"/>
                </a:cxn>
                <a:cxn ang="0">
                  <a:pos x="connsiteX1" y="connsiteY1"/>
                </a:cxn>
                <a:cxn ang="0">
                  <a:pos x="connsiteX2" y="connsiteY2"/>
                </a:cxn>
                <a:cxn ang="0">
                  <a:pos x="connsiteX3" y="connsiteY3"/>
                </a:cxn>
              </a:cxnLst>
              <a:rect l="l" t="t" r="r" b="b"/>
              <a:pathLst>
                <a:path w="94272" h="106684">
                  <a:moveTo>
                    <a:pt x="0" y="106684"/>
                  </a:moveTo>
                  <a:lnTo>
                    <a:pt x="94272" y="106684"/>
                  </a:lnTo>
                  <a:lnTo>
                    <a:pt x="47184" y="0"/>
                  </a:lnTo>
                  <a:lnTo>
                    <a:pt x="0" y="106684"/>
                  </a:lnTo>
                  <a:close/>
                </a:path>
              </a:pathLst>
            </a:custGeom>
            <a:grpFill/>
            <a:ln w="9374" cap="flat">
              <a:noFill/>
              <a:prstDash val="solid"/>
              <a:miter/>
            </a:ln>
          </p:spPr>
          <p:txBody>
            <a:bodyPr rtlCol="0" anchor="ctr"/>
            <a:lstStyle/>
            <a:p>
              <a:endParaRPr lang="en-US"/>
            </a:p>
          </p:txBody>
        </p:sp>
        <p:sp>
          <p:nvSpPr>
            <p:cNvPr id="729" name="Freeform 728">
              <a:extLst>
                <a:ext uri="{FF2B5EF4-FFF2-40B4-BE49-F238E27FC236}">
                  <a16:creationId xmlns:a16="http://schemas.microsoft.com/office/drawing/2014/main" id="{C5738952-E746-EB49-840B-FDD9912E3A22}"/>
                </a:ext>
              </a:extLst>
            </p:cNvPr>
            <p:cNvSpPr/>
            <p:nvPr/>
          </p:nvSpPr>
          <p:spPr>
            <a:xfrm>
              <a:off x="4552059" y="5501976"/>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26452 w 594626"/>
                <a:gd name="connsiteY6" fmla="*/ 380500 h 594626"/>
                <a:gd name="connsiteX7" fmla="*/ 356056 w 594626"/>
                <a:gd name="connsiteY7" fmla="*/ 325074 h 594626"/>
                <a:gd name="connsiteX8" fmla="*/ 356056 w 594626"/>
                <a:gd name="connsiteY8" fmla="*/ 324031 h 594626"/>
                <a:gd name="connsiteX9" fmla="*/ 410819 w 594626"/>
                <a:gd name="connsiteY9" fmla="*/ 200198 h 594626"/>
                <a:gd name="connsiteX10" fmla="*/ 365246 w 594626"/>
                <a:gd name="connsiteY10" fmla="*/ 212231 h 594626"/>
                <a:gd name="connsiteX11" fmla="*/ 324884 w 594626"/>
                <a:gd name="connsiteY11" fmla="*/ 212231 h 594626"/>
                <a:gd name="connsiteX12" fmla="*/ 318347 w 594626"/>
                <a:gd name="connsiteY12" fmla="*/ 218769 h 594626"/>
                <a:gd name="connsiteX13" fmla="*/ 318347 w 594626"/>
                <a:gd name="connsiteY13" fmla="*/ 423136 h 594626"/>
                <a:gd name="connsiteX14" fmla="*/ 373678 w 594626"/>
                <a:gd name="connsiteY14" fmla="*/ 423136 h 594626"/>
                <a:gd name="connsiteX15" fmla="*/ 399544 w 594626"/>
                <a:gd name="connsiteY15" fmla="*/ 450991 h 594626"/>
                <a:gd name="connsiteX16" fmla="*/ 399544 w 594626"/>
                <a:gd name="connsiteY16" fmla="*/ 462361 h 594626"/>
                <a:gd name="connsiteX17" fmla="*/ 398049 w 594626"/>
                <a:gd name="connsiteY17" fmla="*/ 464253 h 594626"/>
                <a:gd name="connsiteX18" fmla="*/ 398028 w 594626"/>
                <a:gd name="connsiteY18" fmla="*/ 464256 h 594626"/>
                <a:gd name="connsiteX19" fmla="*/ 196598 w 594626"/>
                <a:gd name="connsiteY19" fmla="*/ 464256 h 594626"/>
                <a:gd name="connsiteX20" fmla="*/ 194890 w 594626"/>
                <a:gd name="connsiteY20" fmla="*/ 462553 h 594626"/>
                <a:gd name="connsiteX21" fmla="*/ 194893 w 594626"/>
                <a:gd name="connsiteY21" fmla="*/ 462455 h 594626"/>
                <a:gd name="connsiteX22" fmla="*/ 194893 w 594626"/>
                <a:gd name="connsiteY22" fmla="*/ 450991 h 594626"/>
                <a:gd name="connsiteX23" fmla="*/ 220758 w 594626"/>
                <a:gd name="connsiteY23" fmla="*/ 423136 h 594626"/>
                <a:gd name="connsiteX24" fmla="*/ 276090 w 594626"/>
                <a:gd name="connsiteY24" fmla="*/ 423136 h 594626"/>
                <a:gd name="connsiteX25" fmla="*/ 276090 w 594626"/>
                <a:gd name="connsiteY25" fmla="*/ 218769 h 594626"/>
                <a:gd name="connsiteX26" fmla="*/ 269552 w 594626"/>
                <a:gd name="connsiteY26" fmla="*/ 212231 h 594626"/>
                <a:gd name="connsiteX27" fmla="*/ 231180 w 594626"/>
                <a:gd name="connsiteY27" fmla="*/ 212231 h 594626"/>
                <a:gd name="connsiteX28" fmla="*/ 183807 w 594626"/>
                <a:gd name="connsiteY28" fmla="*/ 200009 h 594626"/>
                <a:gd name="connsiteX29" fmla="*/ 238665 w 594626"/>
                <a:gd name="connsiteY29" fmla="*/ 324126 h 594626"/>
                <a:gd name="connsiteX30" fmla="*/ 238665 w 594626"/>
                <a:gd name="connsiteY30" fmla="*/ 325074 h 594626"/>
                <a:gd name="connsiteX31" fmla="*/ 168364 w 594626"/>
                <a:gd name="connsiteY31" fmla="*/ 380500 h 594626"/>
                <a:gd name="connsiteX32" fmla="*/ 97967 w 594626"/>
                <a:gd name="connsiteY32" fmla="*/ 325074 h 594626"/>
                <a:gd name="connsiteX33" fmla="*/ 97967 w 594626"/>
                <a:gd name="connsiteY33" fmla="*/ 324031 h 594626"/>
                <a:gd name="connsiteX34" fmla="*/ 155952 w 594626"/>
                <a:gd name="connsiteY34" fmla="*/ 192998 h 594626"/>
                <a:gd name="connsiteX35" fmla="*/ 151688 w 594626"/>
                <a:gd name="connsiteY35" fmla="*/ 191861 h 594626"/>
                <a:gd name="connsiteX36" fmla="*/ 136529 w 594626"/>
                <a:gd name="connsiteY36" fmla="*/ 166090 h 594626"/>
                <a:gd name="connsiteX37" fmla="*/ 156994 w 594626"/>
                <a:gd name="connsiteY37" fmla="*/ 150267 h 594626"/>
                <a:gd name="connsiteX38" fmla="*/ 162300 w 594626"/>
                <a:gd name="connsiteY38" fmla="*/ 150930 h 594626"/>
                <a:gd name="connsiteX39" fmla="*/ 235823 w 594626"/>
                <a:gd name="connsiteY39" fmla="*/ 169880 h 594626"/>
                <a:gd name="connsiteX40" fmla="*/ 268510 w 594626"/>
                <a:gd name="connsiteY40" fmla="*/ 169880 h 594626"/>
                <a:gd name="connsiteX41" fmla="*/ 317381 w 594626"/>
                <a:gd name="connsiteY41" fmla="*/ 163324 h 594626"/>
                <a:gd name="connsiteX42" fmla="*/ 323937 w 594626"/>
                <a:gd name="connsiteY42" fmla="*/ 169880 h 594626"/>
                <a:gd name="connsiteX43" fmla="*/ 358614 w 594626"/>
                <a:gd name="connsiteY43" fmla="*/ 169880 h 594626"/>
                <a:gd name="connsiteX44" fmla="*/ 431094 w 594626"/>
                <a:gd name="connsiteY44" fmla="*/ 150930 h 594626"/>
                <a:gd name="connsiteX45" fmla="*/ 457530 w 594626"/>
                <a:gd name="connsiteY45" fmla="*/ 164859 h 594626"/>
                <a:gd name="connsiteX46" fmla="*/ 443601 w 594626"/>
                <a:gd name="connsiteY46" fmla="*/ 191294 h 594626"/>
                <a:gd name="connsiteX47" fmla="*/ 441801 w 594626"/>
                <a:gd name="connsiteY47" fmla="*/ 191766 h 594626"/>
                <a:gd name="connsiteX48" fmla="*/ 437442 w 594626"/>
                <a:gd name="connsiteY48" fmla="*/ 192903 h 594626"/>
                <a:gd name="connsiteX49" fmla="*/ 495427 w 594626"/>
                <a:gd name="connsiteY49" fmla="*/ 324031 h 594626"/>
                <a:gd name="connsiteX50" fmla="*/ 495427 w 594626"/>
                <a:gd name="connsiteY50" fmla="*/ 324979 h 594626"/>
                <a:gd name="connsiteX51" fmla="*/ 426452 w 594626"/>
                <a:gd name="connsiteY51" fmla="*/ 380500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26452" y="380500"/>
                  </a:moveTo>
                  <a:cubicBezTo>
                    <a:pt x="384953" y="380500"/>
                    <a:pt x="356056" y="357666"/>
                    <a:pt x="356056" y="325074"/>
                  </a:cubicBezTo>
                  <a:cubicBezTo>
                    <a:pt x="355971" y="324731"/>
                    <a:pt x="355971" y="324374"/>
                    <a:pt x="356056" y="324031"/>
                  </a:cubicBezTo>
                  <a:lnTo>
                    <a:pt x="410819" y="200198"/>
                  </a:lnTo>
                  <a:lnTo>
                    <a:pt x="365246" y="212231"/>
                  </a:lnTo>
                  <a:lnTo>
                    <a:pt x="324884" y="212231"/>
                  </a:lnTo>
                  <a:cubicBezTo>
                    <a:pt x="323024" y="214707"/>
                    <a:pt x="320823" y="216908"/>
                    <a:pt x="318347" y="218769"/>
                  </a:cubicBezTo>
                  <a:lnTo>
                    <a:pt x="318347" y="423136"/>
                  </a:lnTo>
                  <a:lnTo>
                    <a:pt x="373678" y="423136"/>
                  </a:lnTo>
                  <a:cubicBezTo>
                    <a:pt x="388506" y="423701"/>
                    <a:pt x="400077" y="436163"/>
                    <a:pt x="399544" y="450991"/>
                  </a:cubicBezTo>
                  <a:lnTo>
                    <a:pt x="399544" y="462361"/>
                  </a:lnTo>
                  <a:cubicBezTo>
                    <a:pt x="399654" y="463296"/>
                    <a:pt x="398984" y="464143"/>
                    <a:pt x="398049" y="464253"/>
                  </a:cubicBezTo>
                  <a:cubicBezTo>
                    <a:pt x="398042" y="464254"/>
                    <a:pt x="398035" y="464255"/>
                    <a:pt x="398028" y="464256"/>
                  </a:cubicBezTo>
                  <a:lnTo>
                    <a:pt x="196598" y="464256"/>
                  </a:lnTo>
                  <a:cubicBezTo>
                    <a:pt x="195656" y="464257"/>
                    <a:pt x="194891" y="463495"/>
                    <a:pt x="194890" y="462553"/>
                  </a:cubicBezTo>
                  <a:cubicBezTo>
                    <a:pt x="194890" y="462520"/>
                    <a:pt x="194891" y="462488"/>
                    <a:pt x="194893" y="462455"/>
                  </a:cubicBezTo>
                  <a:lnTo>
                    <a:pt x="194893" y="450991"/>
                  </a:lnTo>
                  <a:cubicBezTo>
                    <a:pt x="194359" y="436163"/>
                    <a:pt x="205931" y="423701"/>
                    <a:pt x="220758" y="423136"/>
                  </a:cubicBezTo>
                  <a:lnTo>
                    <a:pt x="276090" y="423136"/>
                  </a:lnTo>
                  <a:lnTo>
                    <a:pt x="276090" y="218769"/>
                  </a:lnTo>
                  <a:cubicBezTo>
                    <a:pt x="273591" y="216934"/>
                    <a:pt x="271387" y="214730"/>
                    <a:pt x="269552" y="212231"/>
                  </a:cubicBezTo>
                  <a:lnTo>
                    <a:pt x="231180" y="212231"/>
                  </a:lnTo>
                  <a:lnTo>
                    <a:pt x="183807" y="200009"/>
                  </a:lnTo>
                  <a:lnTo>
                    <a:pt x="238665" y="324126"/>
                  </a:lnTo>
                  <a:cubicBezTo>
                    <a:pt x="238750" y="324436"/>
                    <a:pt x="238750" y="324763"/>
                    <a:pt x="238665" y="325074"/>
                  </a:cubicBezTo>
                  <a:cubicBezTo>
                    <a:pt x="238665" y="357666"/>
                    <a:pt x="209768" y="380500"/>
                    <a:pt x="168364" y="380500"/>
                  </a:cubicBezTo>
                  <a:cubicBezTo>
                    <a:pt x="126960" y="380500"/>
                    <a:pt x="97967" y="357666"/>
                    <a:pt x="97967" y="325074"/>
                  </a:cubicBezTo>
                  <a:cubicBezTo>
                    <a:pt x="97883" y="324731"/>
                    <a:pt x="97883" y="324374"/>
                    <a:pt x="97967" y="324031"/>
                  </a:cubicBezTo>
                  <a:lnTo>
                    <a:pt x="155952" y="192998"/>
                  </a:lnTo>
                  <a:lnTo>
                    <a:pt x="151688" y="191861"/>
                  </a:lnTo>
                  <a:cubicBezTo>
                    <a:pt x="140415" y="188892"/>
                    <a:pt x="133647" y="177386"/>
                    <a:pt x="136529" y="166090"/>
                  </a:cubicBezTo>
                  <a:cubicBezTo>
                    <a:pt x="138977" y="156787"/>
                    <a:pt x="147375" y="150294"/>
                    <a:pt x="156994" y="150267"/>
                  </a:cubicBezTo>
                  <a:cubicBezTo>
                    <a:pt x="158781" y="150301"/>
                    <a:pt x="160560" y="150523"/>
                    <a:pt x="162300" y="150930"/>
                  </a:cubicBezTo>
                  <a:lnTo>
                    <a:pt x="235823" y="169880"/>
                  </a:lnTo>
                  <a:lnTo>
                    <a:pt x="268510" y="169880"/>
                  </a:lnTo>
                  <a:cubicBezTo>
                    <a:pt x="280195" y="154574"/>
                    <a:pt x="302076" y="151639"/>
                    <a:pt x="317381" y="163324"/>
                  </a:cubicBezTo>
                  <a:cubicBezTo>
                    <a:pt x="319848" y="165208"/>
                    <a:pt x="322053" y="167412"/>
                    <a:pt x="323937" y="169880"/>
                  </a:cubicBezTo>
                  <a:lnTo>
                    <a:pt x="358614" y="169880"/>
                  </a:lnTo>
                  <a:lnTo>
                    <a:pt x="431094" y="150930"/>
                  </a:lnTo>
                  <a:cubicBezTo>
                    <a:pt x="442241" y="147477"/>
                    <a:pt x="454076" y="153713"/>
                    <a:pt x="457530" y="164859"/>
                  </a:cubicBezTo>
                  <a:cubicBezTo>
                    <a:pt x="460983" y="176005"/>
                    <a:pt x="454747" y="187840"/>
                    <a:pt x="443601" y="191294"/>
                  </a:cubicBezTo>
                  <a:cubicBezTo>
                    <a:pt x="443008" y="191478"/>
                    <a:pt x="442408" y="191635"/>
                    <a:pt x="441801" y="191766"/>
                  </a:cubicBezTo>
                  <a:lnTo>
                    <a:pt x="437442" y="192903"/>
                  </a:lnTo>
                  <a:lnTo>
                    <a:pt x="495427" y="324031"/>
                  </a:lnTo>
                  <a:cubicBezTo>
                    <a:pt x="495522" y="324340"/>
                    <a:pt x="495522" y="324670"/>
                    <a:pt x="495427" y="324979"/>
                  </a:cubicBezTo>
                  <a:cubicBezTo>
                    <a:pt x="496659" y="357666"/>
                    <a:pt x="467761" y="380500"/>
                    <a:pt x="426452" y="380500"/>
                  </a:cubicBezTo>
                  <a:close/>
                </a:path>
              </a:pathLst>
            </a:custGeom>
            <a:grpFill/>
            <a:ln w="9374" cap="flat">
              <a:noFill/>
              <a:prstDash val="solid"/>
              <a:miter/>
            </a:ln>
          </p:spPr>
          <p:txBody>
            <a:bodyPr rtlCol="0" anchor="ctr"/>
            <a:lstStyle/>
            <a:p>
              <a:endParaRPr lang="en-US"/>
            </a:p>
          </p:txBody>
        </p:sp>
      </p:grpSp>
      <p:grpSp>
        <p:nvGrpSpPr>
          <p:cNvPr id="730" name="Graphic 1109">
            <a:extLst>
              <a:ext uri="{FF2B5EF4-FFF2-40B4-BE49-F238E27FC236}">
                <a16:creationId xmlns:a16="http://schemas.microsoft.com/office/drawing/2014/main" id="{897CCBE0-13EE-3444-BE57-97CCBECB135E}"/>
              </a:ext>
            </a:extLst>
          </p:cNvPr>
          <p:cNvGrpSpPr/>
          <p:nvPr userDrawn="1"/>
        </p:nvGrpSpPr>
        <p:grpSpPr>
          <a:xfrm>
            <a:off x="5562533" y="2357792"/>
            <a:ext cx="365961" cy="365961"/>
            <a:chOff x="5415000" y="3091903"/>
            <a:chExt cx="713153" cy="713153"/>
          </a:xfrm>
          <a:solidFill>
            <a:schemeClr val="accent1"/>
          </a:solidFill>
        </p:grpSpPr>
        <p:sp>
          <p:nvSpPr>
            <p:cNvPr id="731" name="Freeform 730">
              <a:extLst>
                <a:ext uri="{FF2B5EF4-FFF2-40B4-BE49-F238E27FC236}">
                  <a16:creationId xmlns:a16="http://schemas.microsoft.com/office/drawing/2014/main" id="{AD5BA94E-608D-3F4C-AF46-372FBF8D7709}"/>
                </a:ext>
              </a:extLst>
            </p:cNvPr>
            <p:cNvSpPr/>
            <p:nvPr/>
          </p:nvSpPr>
          <p:spPr>
            <a:xfrm rot="-4618200">
              <a:off x="5474358" y="3151261"/>
              <a:ext cx="594436" cy="594436"/>
            </a:xfrm>
            <a:custGeom>
              <a:avLst/>
              <a:gdLst>
                <a:gd name="connsiteX0" fmla="*/ 594437 w 594436"/>
                <a:gd name="connsiteY0" fmla="*/ 297218 h 594436"/>
                <a:gd name="connsiteX1" fmla="*/ 297218 w 594436"/>
                <a:gd name="connsiteY1" fmla="*/ 594437 h 594436"/>
                <a:gd name="connsiteX2" fmla="*/ 0 w 594436"/>
                <a:gd name="connsiteY2" fmla="*/ 297218 h 594436"/>
                <a:gd name="connsiteX3" fmla="*/ 297218 w 594436"/>
                <a:gd name="connsiteY3" fmla="*/ 0 h 594436"/>
                <a:gd name="connsiteX4" fmla="*/ 594437 w 594436"/>
                <a:gd name="connsiteY4" fmla="*/ 297218 h 59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436" h="594436">
                  <a:moveTo>
                    <a:pt x="594437" y="297218"/>
                  </a:moveTo>
                  <a:cubicBezTo>
                    <a:pt x="594437" y="461367"/>
                    <a:pt x="461367" y="594437"/>
                    <a:pt x="297218" y="594437"/>
                  </a:cubicBezTo>
                  <a:cubicBezTo>
                    <a:pt x="133069" y="594437"/>
                    <a:pt x="0" y="461367"/>
                    <a:pt x="0" y="297218"/>
                  </a:cubicBezTo>
                  <a:cubicBezTo>
                    <a:pt x="0" y="133069"/>
                    <a:pt x="133069" y="0"/>
                    <a:pt x="297218" y="0"/>
                  </a:cubicBezTo>
                  <a:cubicBezTo>
                    <a:pt x="461367" y="0"/>
                    <a:pt x="594437" y="133069"/>
                    <a:pt x="594437" y="297218"/>
                  </a:cubicBezTo>
                  <a:close/>
                </a:path>
              </a:pathLst>
            </a:custGeom>
            <a:grpFill/>
            <a:ln w="9374" cap="flat">
              <a:noFill/>
              <a:prstDash val="solid"/>
              <a:miter/>
            </a:ln>
          </p:spPr>
          <p:txBody>
            <a:bodyPr rtlCol="0" anchor="ctr"/>
            <a:lstStyle/>
            <a:p>
              <a:endParaRPr lang="en-US"/>
            </a:p>
          </p:txBody>
        </p:sp>
        <p:sp>
          <p:nvSpPr>
            <p:cNvPr id="732" name="Freeform 731">
              <a:extLst>
                <a:ext uri="{FF2B5EF4-FFF2-40B4-BE49-F238E27FC236}">
                  <a16:creationId xmlns:a16="http://schemas.microsoft.com/office/drawing/2014/main" id="{09B75BF6-B018-9542-8EDA-3D92D0773F2D}"/>
                </a:ext>
              </a:extLst>
            </p:cNvPr>
            <p:cNvSpPr/>
            <p:nvPr/>
          </p:nvSpPr>
          <p:spPr>
            <a:xfrm>
              <a:off x="5617756" y="3305599"/>
              <a:ext cx="303187" cy="303187"/>
            </a:xfrm>
            <a:custGeom>
              <a:avLst/>
              <a:gdLst>
                <a:gd name="connsiteX0" fmla="*/ 151594 w 303187"/>
                <a:gd name="connsiteY0" fmla="*/ 0 h 303187"/>
                <a:gd name="connsiteX1" fmla="*/ 0 w 303187"/>
                <a:gd name="connsiteY1" fmla="*/ 151594 h 303187"/>
                <a:gd name="connsiteX2" fmla="*/ 151594 w 303187"/>
                <a:gd name="connsiteY2" fmla="*/ 303187 h 303187"/>
                <a:gd name="connsiteX3" fmla="*/ 303187 w 303187"/>
                <a:gd name="connsiteY3" fmla="*/ 151594 h 303187"/>
                <a:gd name="connsiteX4" fmla="*/ 151594 w 303187"/>
                <a:gd name="connsiteY4" fmla="*/ 0 h 303187"/>
                <a:gd name="connsiteX5" fmla="*/ 203420 w 303187"/>
                <a:gd name="connsiteY5" fmla="*/ 205030 h 303187"/>
                <a:gd name="connsiteX6" fmla="*/ 189966 w 303187"/>
                <a:gd name="connsiteY6" fmla="*/ 221895 h 303187"/>
                <a:gd name="connsiteX7" fmla="*/ 166279 w 303187"/>
                <a:gd name="connsiteY7" fmla="*/ 231370 h 303187"/>
                <a:gd name="connsiteX8" fmla="*/ 166279 w 303187"/>
                <a:gd name="connsiteY8" fmla="*/ 261120 h 303187"/>
                <a:gd name="connsiteX9" fmla="*/ 145340 w 303187"/>
                <a:gd name="connsiteY9" fmla="*/ 261120 h 303187"/>
                <a:gd name="connsiteX10" fmla="*/ 145340 w 303187"/>
                <a:gd name="connsiteY10" fmla="*/ 232033 h 303187"/>
                <a:gd name="connsiteX11" fmla="*/ 120612 w 303187"/>
                <a:gd name="connsiteY11" fmla="*/ 224548 h 303187"/>
                <a:gd name="connsiteX12" fmla="*/ 94557 w 303187"/>
                <a:gd name="connsiteY12" fmla="*/ 203893 h 303187"/>
                <a:gd name="connsiteX13" fmla="*/ 115685 w 303187"/>
                <a:gd name="connsiteY13" fmla="*/ 182102 h 303187"/>
                <a:gd name="connsiteX14" fmla="*/ 155005 w 303187"/>
                <a:gd name="connsiteY14" fmla="*/ 203893 h 303187"/>
                <a:gd name="connsiteX15" fmla="*/ 171680 w 303187"/>
                <a:gd name="connsiteY15" fmla="*/ 197072 h 303187"/>
                <a:gd name="connsiteX16" fmla="*/ 174143 w 303187"/>
                <a:gd name="connsiteY16" fmla="*/ 167700 h 303187"/>
                <a:gd name="connsiteX17" fmla="*/ 156615 w 303187"/>
                <a:gd name="connsiteY17" fmla="*/ 155952 h 303187"/>
                <a:gd name="connsiteX18" fmla="*/ 120801 w 303187"/>
                <a:gd name="connsiteY18" fmla="*/ 136529 h 303187"/>
                <a:gd name="connsiteX19" fmla="*/ 106874 w 303187"/>
                <a:gd name="connsiteY19" fmla="*/ 120327 h 303187"/>
                <a:gd name="connsiteX20" fmla="*/ 102231 w 303187"/>
                <a:gd name="connsiteY20" fmla="*/ 101378 h 303187"/>
                <a:gd name="connsiteX21" fmla="*/ 114453 w 303187"/>
                <a:gd name="connsiteY21" fmla="*/ 72954 h 303187"/>
                <a:gd name="connsiteX22" fmla="*/ 145340 w 303187"/>
                <a:gd name="connsiteY22" fmla="*/ 60069 h 303187"/>
                <a:gd name="connsiteX23" fmla="*/ 145340 w 303187"/>
                <a:gd name="connsiteY23" fmla="*/ 42351 h 303187"/>
                <a:gd name="connsiteX24" fmla="*/ 166279 w 303187"/>
                <a:gd name="connsiteY24" fmla="*/ 42351 h 303187"/>
                <a:gd name="connsiteX25" fmla="*/ 166279 w 303187"/>
                <a:gd name="connsiteY25" fmla="*/ 61301 h 303187"/>
                <a:gd name="connsiteX26" fmla="*/ 184565 w 303187"/>
                <a:gd name="connsiteY26" fmla="*/ 68217 h 303187"/>
                <a:gd name="connsiteX27" fmla="*/ 202378 w 303187"/>
                <a:gd name="connsiteY27" fmla="*/ 82903 h 303187"/>
                <a:gd name="connsiteX28" fmla="*/ 180870 w 303187"/>
                <a:gd name="connsiteY28" fmla="*/ 103842 h 303187"/>
                <a:gd name="connsiteX29" fmla="*/ 151783 w 303187"/>
                <a:gd name="connsiteY29" fmla="*/ 88682 h 303187"/>
                <a:gd name="connsiteX30" fmla="*/ 138140 w 303187"/>
                <a:gd name="connsiteY30" fmla="*/ 93230 h 303187"/>
                <a:gd name="connsiteX31" fmla="*/ 132834 w 303187"/>
                <a:gd name="connsiteY31" fmla="*/ 103557 h 303187"/>
                <a:gd name="connsiteX32" fmla="*/ 137477 w 303187"/>
                <a:gd name="connsiteY32" fmla="*/ 113506 h 303187"/>
                <a:gd name="connsiteX33" fmla="*/ 155952 w 303187"/>
                <a:gd name="connsiteY33" fmla="*/ 124212 h 303187"/>
                <a:gd name="connsiteX34" fmla="*/ 189776 w 303187"/>
                <a:gd name="connsiteY34" fmla="*/ 141645 h 303187"/>
                <a:gd name="connsiteX35" fmla="*/ 203799 w 303187"/>
                <a:gd name="connsiteY35" fmla="*/ 158984 h 303187"/>
                <a:gd name="connsiteX36" fmla="*/ 203799 w 303187"/>
                <a:gd name="connsiteY36" fmla="*/ 204936 h 30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3187" h="303187">
                  <a:moveTo>
                    <a:pt x="151594" y="0"/>
                  </a:moveTo>
                  <a:cubicBezTo>
                    <a:pt x="67871" y="0"/>
                    <a:pt x="0" y="67871"/>
                    <a:pt x="0" y="151594"/>
                  </a:cubicBezTo>
                  <a:cubicBezTo>
                    <a:pt x="0" y="235317"/>
                    <a:pt x="67871" y="303187"/>
                    <a:pt x="151594" y="303187"/>
                  </a:cubicBezTo>
                  <a:cubicBezTo>
                    <a:pt x="235317" y="303187"/>
                    <a:pt x="303187" y="235317"/>
                    <a:pt x="303187" y="151594"/>
                  </a:cubicBezTo>
                  <a:cubicBezTo>
                    <a:pt x="303187" y="67871"/>
                    <a:pt x="235316" y="0"/>
                    <a:pt x="151594" y="0"/>
                  </a:cubicBezTo>
                  <a:close/>
                  <a:moveTo>
                    <a:pt x="203420" y="205030"/>
                  </a:moveTo>
                  <a:cubicBezTo>
                    <a:pt x="200350" y="211648"/>
                    <a:pt x="195736" y="217431"/>
                    <a:pt x="189966" y="221895"/>
                  </a:cubicBezTo>
                  <a:cubicBezTo>
                    <a:pt x="182848" y="226729"/>
                    <a:pt x="174767" y="229961"/>
                    <a:pt x="166279" y="231370"/>
                  </a:cubicBezTo>
                  <a:lnTo>
                    <a:pt x="166279" y="261120"/>
                  </a:lnTo>
                  <a:lnTo>
                    <a:pt x="145340" y="261120"/>
                  </a:lnTo>
                  <a:lnTo>
                    <a:pt x="145340" y="232033"/>
                  </a:lnTo>
                  <a:cubicBezTo>
                    <a:pt x="136687" y="231183"/>
                    <a:pt x="128284" y="228640"/>
                    <a:pt x="120612" y="224548"/>
                  </a:cubicBezTo>
                  <a:cubicBezTo>
                    <a:pt x="110899" y="219070"/>
                    <a:pt x="102107" y="212100"/>
                    <a:pt x="94557" y="203893"/>
                  </a:cubicBezTo>
                  <a:lnTo>
                    <a:pt x="115685" y="182102"/>
                  </a:lnTo>
                  <a:cubicBezTo>
                    <a:pt x="129234" y="196598"/>
                    <a:pt x="142403" y="203893"/>
                    <a:pt x="155005" y="203893"/>
                  </a:cubicBezTo>
                  <a:cubicBezTo>
                    <a:pt x="161261" y="203990"/>
                    <a:pt x="167285" y="201526"/>
                    <a:pt x="171680" y="197072"/>
                  </a:cubicBezTo>
                  <a:cubicBezTo>
                    <a:pt x="179916" y="189364"/>
                    <a:pt x="180980" y="176673"/>
                    <a:pt x="174143" y="167700"/>
                  </a:cubicBezTo>
                  <a:cubicBezTo>
                    <a:pt x="169258" y="162516"/>
                    <a:pt x="163267" y="158501"/>
                    <a:pt x="156615" y="155952"/>
                  </a:cubicBezTo>
                  <a:cubicBezTo>
                    <a:pt x="144117" y="150568"/>
                    <a:pt x="132131" y="144068"/>
                    <a:pt x="120801" y="136529"/>
                  </a:cubicBezTo>
                  <a:cubicBezTo>
                    <a:pt x="114985" y="132260"/>
                    <a:pt x="110222" y="126718"/>
                    <a:pt x="106874" y="120327"/>
                  </a:cubicBezTo>
                  <a:cubicBezTo>
                    <a:pt x="103792" y="114489"/>
                    <a:pt x="102198" y="107980"/>
                    <a:pt x="102231" y="101378"/>
                  </a:cubicBezTo>
                  <a:cubicBezTo>
                    <a:pt x="102170" y="90615"/>
                    <a:pt x="106600" y="80314"/>
                    <a:pt x="114453" y="72954"/>
                  </a:cubicBezTo>
                  <a:cubicBezTo>
                    <a:pt x="122747" y="64906"/>
                    <a:pt x="133785" y="60301"/>
                    <a:pt x="145340" y="60069"/>
                  </a:cubicBezTo>
                  <a:lnTo>
                    <a:pt x="145340" y="42351"/>
                  </a:lnTo>
                  <a:lnTo>
                    <a:pt x="166279" y="42351"/>
                  </a:lnTo>
                  <a:lnTo>
                    <a:pt x="166279" y="61301"/>
                  </a:lnTo>
                  <a:cubicBezTo>
                    <a:pt x="172683" y="62690"/>
                    <a:pt x="178845" y="65021"/>
                    <a:pt x="184565" y="68217"/>
                  </a:cubicBezTo>
                  <a:cubicBezTo>
                    <a:pt x="191105" y="72332"/>
                    <a:pt x="197092" y="77267"/>
                    <a:pt x="202378" y="82903"/>
                  </a:cubicBezTo>
                  <a:lnTo>
                    <a:pt x="180870" y="103842"/>
                  </a:lnTo>
                  <a:cubicBezTo>
                    <a:pt x="173668" y="95009"/>
                    <a:pt x="163149" y="89527"/>
                    <a:pt x="151783" y="88682"/>
                  </a:cubicBezTo>
                  <a:cubicBezTo>
                    <a:pt x="146830" y="88462"/>
                    <a:pt x="141970" y="90082"/>
                    <a:pt x="138140" y="93230"/>
                  </a:cubicBezTo>
                  <a:cubicBezTo>
                    <a:pt x="134844" y="95646"/>
                    <a:pt x="132879" y="99472"/>
                    <a:pt x="132834" y="103557"/>
                  </a:cubicBezTo>
                  <a:cubicBezTo>
                    <a:pt x="132987" y="107361"/>
                    <a:pt x="134659" y="110945"/>
                    <a:pt x="137477" y="113506"/>
                  </a:cubicBezTo>
                  <a:cubicBezTo>
                    <a:pt x="142863" y="118267"/>
                    <a:pt x="149143" y="121906"/>
                    <a:pt x="155952" y="124212"/>
                  </a:cubicBezTo>
                  <a:cubicBezTo>
                    <a:pt x="167901" y="128609"/>
                    <a:pt x="179262" y="134465"/>
                    <a:pt x="189776" y="141645"/>
                  </a:cubicBezTo>
                  <a:cubicBezTo>
                    <a:pt x="195686" y="146305"/>
                    <a:pt x="200478" y="152230"/>
                    <a:pt x="203799" y="158984"/>
                  </a:cubicBezTo>
                  <a:cubicBezTo>
                    <a:pt x="210498" y="173569"/>
                    <a:pt x="210498" y="190351"/>
                    <a:pt x="203799" y="204936"/>
                  </a:cubicBezTo>
                  <a:close/>
                </a:path>
              </a:pathLst>
            </a:custGeom>
            <a:solidFill>
              <a:schemeClr val="bg1"/>
            </a:solidFill>
            <a:ln w="9374" cap="flat">
              <a:noFill/>
              <a:prstDash val="solid"/>
              <a:miter/>
            </a:ln>
          </p:spPr>
          <p:txBody>
            <a:bodyPr rtlCol="0" anchor="ctr"/>
            <a:lstStyle/>
            <a:p>
              <a:endParaRPr lang="en-US" dirty="0"/>
            </a:p>
          </p:txBody>
        </p:sp>
      </p:grpSp>
      <p:grpSp>
        <p:nvGrpSpPr>
          <p:cNvPr id="733" name="Graphic 1114">
            <a:extLst>
              <a:ext uri="{FF2B5EF4-FFF2-40B4-BE49-F238E27FC236}">
                <a16:creationId xmlns:a16="http://schemas.microsoft.com/office/drawing/2014/main" id="{A475A1B6-B9D9-DD43-86A7-D67674B8E77D}"/>
              </a:ext>
            </a:extLst>
          </p:cNvPr>
          <p:cNvGrpSpPr/>
          <p:nvPr userDrawn="1"/>
        </p:nvGrpSpPr>
        <p:grpSpPr>
          <a:xfrm>
            <a:off x="5545580" y="2909563"/>
            <a:ext cx="399866" cy="399866"/>
            <a:chOff x="5388026" y="3898792"/>
            <a:chExt cx="779226" cy="779226"/>
          </a:xfrm>
          <a:solidFill>
            <a:schemeClr val="accent1"/>
          </a:solidFill>
        </p:grpSpPr>
        <p:sp>
          <p:nvSpPr>
            <p:cNvPr id="734" name="Freeform 733">
              <a:extLst>
                <a:ext uri="{FF2B5EF4-FFF2-40B4-BE49-F238E27FC236}">
                  <a16:creationId xmlns:a16="http://schemas.microsoft.com/office/drawing/2014/main" id="{D7110563-63D2-604C-898A-3CC0DB0B0786}"/>
                </a:ext>
              </a:extLst>
            </p:cNvPr>
            <p:cNvSpPr/>
            <p:nvPr/>
          </p:nvSpPr>
          <p:spPr>
            <a:xfrm rot="-4022400">
              <a:off x="5480421" y="3991187"/>
              <a:ext cx="594436" cy="594436"/>
            </a:xfrm>
            <a:custGeom>
              <a:avLst/>
              <a:gdLst>
                <a:gd name="connsiteX0" fmla="*/ 594437 w 594436"/>
                <a:gd name="connsiteY0" fmla="*/ 297218 h 594436"/>
                <a:gd name="connsiteX1" fmla="*/ 297218 w 594436"/>
                <a:gd name="connsiteY1" fmla="*/ 594437 h 594436"/>
                <a:gd name="connsiteX2" fmla="*/ 0 w 594436"/>
                <a:gd name="connsiteY2" fmla="*/ 297218 h 594436"/>
                <a:gd name="connsiteX3" fmla="*/ 297218 w 594436"/>
                <a:gd name="connsiteY3" fmla="*/ 0 h 594436"/>
                <a:gd name="connsiteX4" fmla="*/ 594437 w 594436"/>
                <a:gd name="connsiteY4" fmla="*/ 297218 h 59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436" h="594436">
                  <a:moveTo>
                    <a:pt x="594437" y="297218"/>
                  </a:moveTo>
                  <a:cubicBezTo>
                    <a:pt x="594437" y="461367"/>
                    <a:pt x="461367" y="594437"/>
                    <a:pt x="297218" y="594437"/>
                  </a:cubicBezTo>
                  <a:cubicBezTo>
                    <a:pt x="133069" y="594437"/>
                    <a:pt x="0" y="461367"/>
                    <a:pt x="0" y="297218"/>
                  </a:cubicBezTo>
                  <a:cubicBezTo>
                    <a:pt x="0" y="133069"/>
                    <a:pt x="133069" y="0"/>
                    <a:pt x="297218" y="0"/>
                  </a:cubicBezTo>
                  <a:cubicBezTo>
                    <a:pt x="461367" y="0"/>
                    <a:pt x="594437" y="133069"/>
                    <a:pt x="594437" y="297218"/>
                  </a:cubicBezTo>
                  <a:close/>
                </a:path>
              </a:pathLst>
            </a:custGeom>
            <a:grpFill/>
            <a:ln w="9374" cap="flat">
              <a:noFill/>
              <a:prstDash val="solid"/>
              <a:miter/>
            </a:ln>
          </p:spPr>
          <p:txBody>
            <a:bodyPr rtlCol="0" anchor="ctr"/>
            <a:lstStyle/>
            <a:p>
              <a:endParaRPr lang="en-US" dirty="0"/>
            </a:p>
          </p:txBody>
        </p:sp>
        <p:sp>
          <p:nvSpPr>
            <p:cNvPr id="735" name="Freeform 734">
              <a:extLst>
                <a:ext uri="{FF2B5EF4-FFF2-40B4-BE49-F238E27FC236}">
                  <a16:creationId xmlns:a16="http://schemas.microsoft.com/office/drawing/2014/main" id="{DA05613C-33E1-344F-A76F-45A073B6A1CC}"/>
                </a:ext>
              </a:extLst>
            </p:cNvPr>
            <p:cNvSpPr/>
            <p:nvPr/>
          </p:nvSpPr>
          <p:spPr>
            <a:xfrm>
              <a:off x="5707794" y="4119357"/>
              <a:ext cx="147235" cy="100809"/>
            </a:xfrm>
            <a:custGeom>
              <a:avLst/>
              <a:gdLst>
                <a:gd name="connsiteX0" fmla="*/ 94083 w 147235"/>
                <a:gd name="connsiteY0" fmla="*/ 72386 h 100809"/>
                <a:gd name="connsiteX1" fmla="*/ 136908 w 147235"/>
                <a:gd name="connsiteY1" fmla="*/ 87640 h 100809"/>
                <a:gd name="connsiteX2" fmla="*/ 139182 w 147235"/>
                <a:gd name="connsiteY2" fmla="*/ 68691 h 100809"/>
                <a:gd name="connsiteX3" fmla="*/ 147235 w 147235"/>
                <a:gd name="connsiteY3" fmla="*/ 51826 h 100809"/>
                <a:gd name="connsiteX4" fmla="*/ 94083 w 147235"/>
                <a:gd name="connsiteY4" fmla="*/ 32877 h 100809"/>
                <a:gd name="connsiteX5" fmla="*/ 94083 w 147235"/>
                <a:gd name="connsiteY5" fmla="*/ 0 h 100809"/>
                <a:gd name="connsiteX6" fmla="*/ 0 w 147235"/>
                <a:gd name="connsiteY6" fmla="*/ 54195 h 100809"/>
                <a:gd name="connsiteX7" fmla="*/ 93799 w 147235"/>
                <a:gd name="connsiteY7" fmla="*/ 100810 h 10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235" h="100809">
                  <a:moveTo>
                    <a:pt x="94083" y="72386"/>
                  </a:moveTo>
                  <a:cubicBezTo>
                    <a:pt x="109212" y="74646"/>
                    <a:pt x="123757" y="79827"/>
                    <a:pt x="136908" y="87640"/>
                  </a:cubicBezTo>
                  <a:cubicBezTo>
                    <a:pt x="136689" y="81244"/>
                    <a:pt x="137456" y="74853"/>
                    <a:pt x="139182" y="68691"/>
                  </a:cubicBezTo>
                  <a:cubicBezTo>
                    <a:pt x="140960" y="62680"/>
                    <a:pt x="143678" y="56988"/>
                    <a:pt x="147235" y="51826"/>
                  </a:cubicBezTo>
                  <a:cubicBezTo>
                    <a:pt x="131042" y="41854"/>
                    <a:pt x="112933" y="35398"/>
                    <a:pt x="94083" y="32877"/>
                  </a:cubicBezTo>
                  <a:lnTo>
                    <a:pt x="94083" y="0"/>
                  </a:lnTo>
                  <a:lnTo>
                    <a:pt x="0" y="54195"/>
                  </a:lnTo>
                  <a:lnTo>
                    <a:pt x="93799" y="100810"/>
                  </a:lnTo>
                  <a:close/>
                </a:path>
              </a:pathLst>
            </a:custGeom>
            <a:solidFill>
              <a:schemeClr val="bg1"/>
            </a:solidFill>
            <a:ln w="9374" cap="flat">
              <a:noFill/>
              <a:prstDash val="solid"/>
              <a:miter/>
            </a:ln>
          </p:spPr>
          <p:txBody>
            <a:bodyPr rtlCol="0" anchor="ctr"/>
            <a:lstStyle/>
            <a:p>
              <a:endParaRPr lang="en-US"/>
            </a:p>
          </p:txBody>
        </p:sp>
        <p:sp>
          <p:nvSpPr>
            <p:cNvPr id="736" name="Freeform 735">
              <a:extLst>
                <a:ext uri="{FF2B5EF4-FFF2-40B4-BE49-F238E27FC236}">
                  <a16:creationId xmlns:a16="http://schemas.microsoft.com/office/drawing/2014/main" id="{D495890B-0B21-7E45-B1ED-7D6BB5235E0E}"/>
                </a:ext>
              </a:extLst>
            </p:cNvPr>
            <p:cNvSpPr/>
            <p:nvPr/>
          </p:nvSpPr>
          <p:spPr>
            <a:xfrm>
              <a:off x="5683160" y="4374508"/>
              <a:ext cx="173385" cy="100809"/>
            </a:xfrm>
            <a:custGeom>
              <a:avLst/>
              <a:gdLst>
                <a:gd name="connsiteX0" fmla="*/ 79492 w 173385"/>
                <a:gd name="connsiteY0" fmla="*/ 29466 h 100809"/>
                <a:gd name="connsiteX1" fmla="*/ 57321 w 173385"/>
                <a:gd name="connsiteY1" fmla="*/ 22171 h 100809"/>
                <a:gd name="connsiteX2" fmla="*/ 0 w 173385"/>
                <a:gd name="connsiteY2" fmla="*/ 22171 h 100809"/>
                <a:gd name="connsiteX3" fmla="*/ 8622 w 173385"/>
                <a:gd name="connsiteY3" fmla="*/ 31645 h 100809"/>
                <a:gd name="connsiteX4" fmla="*/ 79492 w 173385"/>
                <a:gd name="connsiteY4" fmla="*/ 69544 h 100809"/>
                <a:gd name="connsiteX5" fmla="*/ 79492 w 173385"/>
                <a:gd name="connsiteY5" fmla="*/ 100810 h 100809"/>
                <a:gd name="connsiteX6" fmla="*/ 173385 w 173385"/>
                <a:gd name="connsiteY6" fmla="*/ 46615 h 100809"/>
                <a:gd name="connsiteX7" fmla="*/ 79492 w 173385"/>
                <a:gd name="connsiteY7" fmla="*/ 0 h 10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385" h="100809">
                  <a:moveTo>
                    <a:pt x="79492" y="29466"/>
                  </a:moveTo>
                  <a:cubicBezTo>
                    <a:pt x="71889" y="27737"/>
                    <a:pt x="64466" y="25294"/>
                    <a:pt x="57321" y="22171"/>
                  </a:cubicBezTo>
                  <a:lnTo>
                    <a:pt x="0" y="22171"/>
                  </a:lnTo>
                  <a:cubicBezTo>
                    <a:pt x="2701" y="25482"/>
                    <a:pt x="5579" y="28645"/>
                    <a:pt x="8622" y="31645"/>
                  </a:cubicBezTo>
                  <a:cubicBezTo>
                    <a:pt x="27897" y="51116"/>
                    <a:pt x="52595" y="64324"/>
                    <a:pt x="79492" y="69544"/>
                  </a:cubicBezTo>
                  <a:lnTo>
                    <a:pt x="79492" y="100810"/>
                  </a:lnTo>
                  <a:lnTo>
                    <a:pt x="173385" y="46615"/>
                  </a:lnTo>
                  <a:lnTo>
                    <a:pt x="79492" y="0"/>
                  </a:lnTo>
                  <a:close/>
                </a:path>
              </a:pathLst>
            </a:custGeom>
            <a:solidFill>
              <a:schemeClr val="bg1"/>
            </a:solidFill>
            <a:ln w="9374" cap="flat">
              <a:noFill/>
              <a:prstDash val="solid"/>
              <a:miter/>
            </a:ln>
          </p:spPr>
          <p:txBody>
            <a:bodyPr rtlCol="0" anchor="ctr"/>
            <a:lstStyle/>
            <a:p>
              <a:endParaRPr lang="en-US"/>
            </a:p>
          </p:txBody>
        </p:sp>
        <p:sp>
          <p:nvSpPr>
            <p:cNvPr id="737" name="Freeform 736">
              <a:extLst>
                <a:ext uri="{FF2B5EF4-FFF2-40B4-BE49-F238E27FC236}">
                  <a16:creationId xmlns:a16="http://schemas.microsoft.com/office/drawing/2014/main" id="{00797699-130B-6141-8B0B-D922701BA453}"/>
                </a:ext>
              </a:extLst>
            </p:cNvPr>
            <p:cNvSpPr/>
            <p:nvPr/>
          </p:nvSpPr>
          <p:spPr>
            <a:xfrm>
              <a:off x="5874389" y="4173027"/>
              <a:ext cx="62927" cy="62927"/>
            </a:xfrm>
            <a:custGeom>
              <a:avLst/>
              <a:gdLst>
                <a:gd name="connsiteX0" fmla="*/ 22897 w 62927"/>
                <a:gd name="connsiteY0" fmla="*/ 61731 h 62927"/>
                <a:gd name="connsiteX1" fmla="*/ 61731 w 62927"/>
                <a:gd name="connsiteY1" fmla="*/ 40030 h 62927"/>
                <a:gd name="connsiteX2" fmla="*/ 40030 w 62927"/>
                <a:gd name="connsiteY2" fmla="*/ 1197 h 62927"/>
                <a:gd name="connsiteX3" fmla="*/ 1201 w 62927"/>
                <a:gd name="connsiteY3" fmla="*/ 22885 h 62927"/>
                <a:gd name="connsiteX4" fmla="*/ 22885 w 62927"/>
                <a:gd name="connsiteY4" fmla="*/ 61727 h 62927"/>
                <a:gd name="connsiteX5" fmla="*/ 22897 w 62927"/>
                <a:gd name="connsiteY5" fmla="*/ 61731 h 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927" h="62927">
                  <a:moveTo>
                    <a:pt x="22897" y="61731"/>
                  </a:moveTo>
                  <a:cubicBezTo>
                    <a:pt x="39613" y="66462"/>
                    <a:pt x="56999" y="56746"/>
                    <a:pt x="61731" y="40030"/>
                  </a:cubicBezTo>
                  <a:cubicBezTo>
                    <a:pt x="66462" y="23314"/>
                    <a:pt x="56746" y="5928"/>
                    <a:pt x="40030" y="1197"/>
                  </a:cubicBezTo>
                  <a:cubicBezTo>
                    <a:pt x="23319" y="-3533"/>
                    <a:pt x="5937" y="6176"/>
                    <a:pt x="1201" y="22885"/>
                  </a:cubicBezTo>
                  <a:cubicBezTo>
                    <a:pt x="-3538" y="39599"/>
                    <a:pt x="6171" y="56989"/>
                    <a:pt x="22885" y="61727"/>
                  </a:cubicBezTo>
                  <a:cubicBezTo>
                    <a:pt x="22889" y="61728"/>
                    <a:pt x="22893" y="61729"/>
                    <a:pt x="22897" y="61731"/>
                  </a:cubicBezTo>
                  <a:close/>
                </a:path>
              </a:pathLst>
            </a:custGeom>
            <a:solidFill>
              <a:schemeClr val="bg1"/>
            </a:solidFill>
            <a:ln w="9374" cap="flat">
              <a:noFill/>
              <a:prstDash val="solid"/>
              <a:miter/>
            </a:ln>
          </p:spPr>
          <p:txBody>
            <a:bodyPr rtlCol="0" anchor="ctr"/>
            <a:lstStyle/>
            <a:p>
              <a:endParaRPr lang="en-US"/>
            </a:p>
          </p:txBody>
        </p:sp>
        <p:sp>
          <p:nvSpPr>
            <p:cNvPr id="738" name="Freeform 737">
              <a:extLst>
                <a:ext uri="{FF2B5EF4-FFF2-40B4-BE49-F238E27FC236}">
                  <a16:creationId xmlns:a16="http://schemas.microsoft.com/office/drawing/2014/main" id="{D5E3E07A-2384-1A4E-92A9-D12A254A2B06}"/>
                </a:ext>
              </a:extLst>
            </p:cNvPr>
            <p:cNvSpPr/>
            <p:nvPr/>
          </p:nvSpPr>
          <p:spPr>
            <a:xfrm>
              <a:off x="5849128" y="4255602"/>
              <a:ext cx="111957" cy="111705"/>
            </a:xfrm>
            <a:custGeom>
              <a:avLst/>
              <a:gdLst>
                <a:gd name="connsiteX0" fmla="*/ 95531 w 111957"/>
                <a:gd name="connsiteY0" fmla="*/ 0 h 111705"/>
                <a:gd name="connsiteX1" fmla="*/ 16892 w 111957"/>
                <a:gd name="connsiteY1" fmla="*/ 0 h 111705"/>
                <a:gd name="connsiteX2" fmla="*/ 27 w 111957"/>
                <a:gd name="connsiteY2" fmla="*/ 18949 h 111705"/>
                <a:gd name="connsiteX3" fmla="*/ 27 w 111957"/>
                <a:gd name="connsiteY3" fmla="*/ 111706 h 111705"/>
                <a:gd name="connsiteX4" fmla="*/ 111922 w 111957"/>
                <a:gd name="connsiteY4" fmla="*/ 111706 h 111705"/>
                <a:gd name="connsiteX5" fmla="*/ 111922 w 111957"/>
                <a:gd name="connsiteY5" fmla="*/ 19044 h 111705"/>
                <a:gd name="connsiteX6" fmla="*/ 95531 w 111957"/>
                <a:gd name="connsiteY6" fmla="*/ 0 h 11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957" h="111705">
                  <a:moveTo>
                    <a:pt x="95531" y="0"/>
                  </a:moveTo>
                  <a:lnTo>
                    <a:pt x="16892" y="0"/>
                  </a:lnTo>
                  <a:cubicBezTo>
                    <a:pt x="7019" y="610"/>
                    <a:pt x="-512" y="9072"/>
                    <a:pt x="27" y="18949"/>
                  </a:cubicBezTo>
                  <a:lnTo>
                    <a:pt x="27" y="111706"/>
                  </a:lnTo>
                  <a:lnTo>
                    <a:pt x="111922" y="111706"/>
                  </a:lnTo>
                  <a:lnTo>
                    <a:pt x="111922" y="19044"/>
                  </a:lnTo>
                  <a:cubicBezTo>
                    <a:pt x="112525" y="9302"/>
                    <a:pt x="105254" y="855"/>
                    <a:pt x="95531" y="0"/>
                  </a:cubicBezTo>
                  <a:close/>
                </a:path>
              </a:pathLst>
            </a:custGeom>
            <a:solidFill>
              <a:schemeClr val="bg1"/>
            </a:solidFill>
            <a:ln w="9374" cap="flat">
              <a:noFill/>
              <a:prstDash val="solid"/>
              <a:miter/>
            </a:ln>
          </p:spPr>
          <p:txBody>
            <a:bodyPr rtlCol="0" anchor="ctr"/>
            <a:lstStyle/>
            <a:p>
              <a:endParaRPr lang="en-US"/>
            </a:p>
          </p:txBody>
        </p:sp>
        <p:sp>
          <p:nvSpPr>
            <p:cNvPr id="739" name="Freeform 738">
              <a:extLst>
                <a:ext uri="{FF2B5EF4-FFF2-40B4-BE49-F238E27FC236}">
                  <a16:creationId xmlns:a16="http://schemas.microsoft.com/office/drawing/2014/main" id="{3402E2C6-727F-4948-9BC9-FE218B0DCC24}"/>
                </a:ext>
              </a:extLst>
            </p:cNvPr>
            <p:cNvSpPr/>
            <p:nvPr/>
          </p:nvSpPr>
          <p:spPr>
            <a:xfrm>
              <a:off x="5624274" y="4173052"/>
              <a:ext cx="62905" cy="62927"/>
            </a:xfrm>
            <a:custGeom>
              <a:avLst/>
              <a:gdLst>
                <a:gd name="connsiteX0" fmla="*/ 22787 w 62905"/>
                <a:gd name="connsiteY0" fmla="*/ 61706 h 62927"/>
                <a:gd name="connsiteX1" fmla="*/ 61683 w 62905"/>
                <a:gd name="connsiteY1" fmla="*/ 40118 h 62927"/>
                <a:gd name="connsiteX2" fmla="*/ 40095 w 62905"/>
                <a:gd name="connsiteY2" fmla="*/ 1222 h 62927"/>
                <a:gd name="connsiteX3" fmla="*/ 1200 w 62905"/>
                <a:gd name="connsiteY3" fmla="*/ 22810 h 62927"/>
                <a:gd name="connsiteX4" fmla="*/ 1185 w 62905"/>
                <a:gd name="connsiteY4" fmla="*/ 22860 h 62927"/>
                <a:gd name="connsiteX5" fmla="*/ 22787 w 62905"/>
                <a:gd name="connsiteY5" fmla="*/ 61706 h 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905" h="62927">
                  <a:moveTo>
                    <a:pt x="22787" y="61706"/>
                  </a:moveTo>
                  <a:cubicBezTo>
                    <a:pt x="39490" y="66485"/>
                    <a:pt x="56904" y="56820"/>
                    <a:pt x="61683" y="40118"/>
                  </a:cubicBezTo>
                  <a:cubicBezTo>
                    <a:pt x="66463" y="23416"/>
                    <a:pt x="56798" y="6001"/>
                    <a:pt x="40095" y="1222"/>
                  </a:cubicBezTo>
                  <a:cubicBezTo>
                    <a:pt x="23393" y="-3558"/>
                    <a:pt x="5979" y="6108"/>
                    <a:pt x="1200" y="22810"/>
                  </a:cubicBezTo>
                  <a:cubicBezTo>
                    <a:pt x="1195" y="22826"/>
                    <a:pt x="1190" y="22843"/>
                    <a:pt x="1185" y="22860"/>
                  </a:cubicBezTo>
                  <a:cubicBezTo>
                    <a:pt x="-3505" y="39544"/>
                    <a:pt x="6140" y="56888"/>
                    <a:pt x="22787" y="61706"/>
                  </a:cubicBezTo>
                  <a:close/>
                </a:path>
              </a:pathLst>
            </a:custGeom>
            <a:solidFill>
              <a:schemeClr val="bg1"/>
            </a:solidFill>
            <a:ln w="9374" cap="flat">
              <a:noFill/>
              <a:prstDash val="solid"/>
              <a:miter/>
            </a:ln>
          </p:spPr>
          <p:txBody>
            <a:bodyPr rtlCol="0" anchor="ctr"/>
            <a:lstStyle/>
            <a:p>
              <a:endParaRPr lang="en-US"/>
            </a:p>
          </p:txBody>
        </p:sp>
        <p:sp>
          <p:nvSpPr>
            <p:cNvPr id="740" name="Freeform 739">
              <a:extLst>
                <a:ext uri="{FF2B5EF4-FFF2-40B4-BE49-F238E27FC236}">
                  <a16:creationId xmlns:a16="http://schemas.microsoft.com/office/drawing/2014/main" id="{BA1AC5B4-85E2-904D-A359-126C7E18ECCB}"/>
                </a:ext>
              </a:extLst>
            </p:cNvPr>
            <p:cNvSpPr/>
            <p:nvPr/>
          </p:nvSpPr>
          <p:spPr>
            <a:xfrm>
              <a:off x="5599472" y="4255696"/>
              <a:ext cx="111945" cy="111705"/>
            </a:xfrm>
            <a:custGeom>
              <a:avLst/>
              <a:gdLst>
                <a:gd name="connsiteX0" fmla="*/ 111923 w 111945"/>
                <a:gd name="connsiteY0" fmla="*/ 18949 h 111705"/>
                <a:gd name="connsiteX1" fmla="*/ 95058 w 111945"/>
                <a:gd name="connsiteY1" fmla="*/ 0 h 111705"/>
                <a:gd name="connsiteX2" fmla="*/ 16798 w 111945"/>
                <a:gd name="connsiteY2" fmla="*/ 0 h 111705"/>
                <a:gd name="connsiteX3" fmla="*/ 28 w 111945"/>
                <a:gd name="connsiteY3" fmla="*/ 18949 h 111705"/>
                <a:gd name="connsiteX4" fmla="*/ 28 w 111945"/>
                <a:gd name="connsiteY4" fmla="*/ 111706 h 111705"/>
                <a:gd name="connsiteX5" fmla="*/ 111923 w 111945"/>
                <a:gd name="connsiteY5" fmla="*/ 111706 h 11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45" h="111705">
                  <a:moveTo>
                    <a:pt x="111923" y="18949"/>
                  </a:moveTo>
                  <a:cubicBezTo>
                    <a:pt x="112410" y="9090"/>
                    <a:pt x="104907" y="660"/>
                    <a:pt x="95058" y="0"/>
                  </a:cubicBezTo>
                  <a:lnTo>
                    <a:pt x="16798" y="0"/>
                  </a:lnTo>
                  <a:cubicBezTo>
                    <a:pt x="6962" y="660"/>
                    <a:pt x="-513" y="9107"/>
                    <a:pt x="28" y="18949"/>
                  </a:cubicBezTo>
                  <a:lnTo>
                    <a:pt x="28" y="111706"/>
                  </a:lnTo>
                  <a:lnTo>
                    <a:pt x="111923" y="111706"/>
                  </a:lnTo>
                  <a:close/>
                </a:path>
              </a:pathLst>
            </a:custGeom>
            <a:solidFill>
              <a:schemeClr val="bg1"/>
            </a:solidFill>
            <a:ln w="9374" cap="flat">
              <a:noFill/>
              <a:prstDash val="solid"/>
              <a:miter/>
            </a:ln>
          </p:spPr>
          <p:txBody>
            <a:bodyPr rtlCol="0" anchor="ctr"/>
            <a:lstStyle/>
            <a:p>
              <a:endParaRPr lang="en-US"/>
            </a:p>
          </p:txBody>
        </p:sp>
      </p:grpSp>
      <p:grpSp>
        <p:nvGrpSpPr>
          <p:cNvPr id="741" name="Graphic 1124">
            <a:extLst>
              <a:ext uri="{FF2B5EF4-FFF2-40B4-BE49-F238E27FC236}">
                <a16:creationId xmlns:a16="http://schemas.microsoft.com/office/drawing/2014/main" id="{DB4B86D4-19D0-B840-AE3F-7C4EE054B6BF}"/>
              </a:ext>
            </a:extLst>
          </p:cNvPr>
          <p:cNvGrpSpPr/>
          <p:nvPr userDrawn="1"/>
        </p:nvGrpSpPr>
        <p:grpSpPr>
          <a:xfrm>
            <a:off x="5529817" y="3496255"/>
            <a:ext cx="431392" cy="431392"/>
            <a:chOff x="5334084" y="4533439"/>
            <a:chExt cx="840660" cy="840660"/>
          </a:xfrm>
          <a:solidFill>
            <a:schemeClr val="accent1"/>
          </a:solidFill>
        </p:grpSpPr>
        <p:sp>
          <p:nvSpPr>
            <p:cNvPr id="742" name="Freeform 741">
              <a:extLst>
                <a:ext uri="{FF2B5EF4-FFF2-40B4-BE49-F238E27FC236}">
                  <a16:creationId xmlns:a16="http://schemas.microsoft.com/office/drawing/2014/main" id="{7D972548-C190-034E-AE1D-D90E9D42DF76}"/>
                </a:ext>
              </a:extLst>
            </p:cNvPr>
            <p:cNvSpPr/>
            <p:nvPr/>
          </p:nvSpPr>
          <p:spPr>
            <a:xfrm rot="-2700000">
              <a:off x="5457196" y="4656551"/>
              <a:ext cx="594436" cy="594436"/>
            </a:xfrm>
            <a:custGeom>
              <a:avLst/>
              <a:gdLst>
                <a:gd name="connsiteX0" fmla="*/ 594437 w 594436"/>
                <a:gd name="connsiteY0" fmla="*/ 297218 h 594436"/>
                <a:gd name="connsiteX1" fmla="*/ 297218 w 594436"/>
                <a:gd name="connsiteY1" fmla="*/ 594437 h 594436"/>
                <a:gd name="connsiteX2" fmla="*/ 0 w 594436"/>
                <a:gd name="connsiteY2" fmla="*/ 297218 h 594436"/>
                <a:gd name="connsiteX3" fmla="*/ 297218 w 594436"/>
                <a:gd name="connsiteY3" fmla="*/ 0 h 594436"/>
                <a:gd name="connsiteX4" fmla="*/ 594437 w 594436"/>
                <a:gd name="connsiteY4" fmla="*/ 297218 h 594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436" h="594436">
                  <a:moveTo>
                    <a:pt x="594437" y="297218"/>
                  </a:moveTo>
                  <a:cubicBezTo>
                    <a:pt x="594437" y="461367"/>
                    <a:pt x="461367" y="594437"/>
                    <a:pt x="297218" y="594437"/>
                  </a:cubicBezTo>
                  <a:cubicBezTo>
                    <a:pt x="133069" y="594437"/>
                    <a:pt x="0" y="461367"/>
                    <a:pt x="0" y="297218"/>
                  </a:cubicBezTo>
                  <a:cubicBezTo>
                    <a:pt x="0" y="133069"/>
                    <a:pt x="133069" y="0"/>
                    <a:pt x="297218" y="0"/>
                  </a:cubicBezTo>
                  <a:cubicBezTo>
                    <a:pt x="461367" y="0"/>
                    <a:pt x="594437" y="133069"/>
                    <a:pt x="594437" y="297218"/>
                  </a:cubicBezTo>
                  <a:close/>
                </a:path>
              </a:pathLst>
            </a:custGeom>
            <a:grpFill/>
            <a:ln w="9374" cap="flat">
              <a:noFill/>
              <a:prstDash val="solid"/>
              <a:miter/>
            </a:ln>
          </p:spPr>
          <p:txBody>
            <a:bodyPr rtlCol="0" anchor="ctr"/>
            <a:lstStyle/>
            <a:p>
              <a:endParaRPr lang="en-US"/>
            </a:p>
          </p:txBody>
        </p:sp>
        <p:sp>
          <p:nvSpPr>
            <p:cNvPr id="743" name="Freeform 742">
              <a:extLst>
                <a:ext uri="{FF2B5EF4-FFF2-40B4-BE49-F238E27FC236}">
                  <a16:creationId xmlns:a16="http://schemas.microsoft.com/office/drawing/2014/main" id="{31E92D83-338D-9242-B367-146AAC4DACB8}"/>
                </a:ext>
              </a:extLst>
            </p:cNvPr>
            <p:cNvSpPr/>
            <p:nvPr/>
          </p:nvSpPr>
          <p:spPr>
            <a:xfrm>
              <a:off x="5538587" y="4829701"/>
              <a:ext cx="431459" cy="247378"/>
            </a:xfrm>
            <a:custGeom>
              <a:avLst/>
              <a:gdLst>
                <a:gd name="connsiteX0" fmla="*/ 390881 w 431459"/>
                <a:gd name="connsiteY0" fmla="*/ 68925 h 247378"/>
                <a:gd name="connsiteX1" fmla="*/ 390881 w 431459"/>
                <a:gd name="connsiteY1" fmla="*/ 68925 h 247378"/>
                <a:gd name="connsiteX2" fmla="*/ 319347 w 431459"/>
                <a:gd name="connsiteY2" fmla="*/ 15773 h 247378"/>
                <a:gd name="connsiteX3" fmla="*/ 319347 w 431459"/>
                <a:gd name="connsiteY3" fmla="*/ 15773 h 247378"/>
                <a:gd name="connsiteX4" fmla="*/ 252454 w 431459"/>
                <a:gd name="connsiteY4" fmla="*/ 12081 h 247378"/>
                <a:gd name="connsiteX5" fmla="*/ 248762 w 431459"/>
                <a:gd name="connsiteY5" fmla="*/ 15773 h 247378"/>
                <a:gd name="connsiteX6" fmla="*/ 183955 w 431459"/>
                <a:gd name="connsiteY6" fmla="*/ 15773 h 247378"/>
                <a:gd name="connsiteX7" fmla="*/ 117062 w 431459"/>
                <a:gd name="connsiteY7" fmla="*/ 12081 h 247378"/>
                <a:gd name="connsiteX8" fmla="*/ 113370 w 431459"/>
                <a:gd name="connsiteY8" fmla="*/ 15773 h 247378"/>
                <a:gd name="connsiteX9" fmla="*/ 112801 w 431459"/>
                <a:gd name="connsiteY9" fmla="*/ 15773 h 247378"/>
                <a:gd name="connsiteX10" fmla="*/ 37857 w 431459"/>
                <a:gd name="connsiteY10" fmla="*/ 72052 h 247378"/>
                <a:gd name="connsiteX11" fmla="*/ 37857 w 431459"/>
                <a:gd name="connsiteY11" fmla="*/ 72052 h 247378"/>
                <a:gd name="connsiteX12" fmla="*/ 20617 w 431459"/>
                <a:gd name="connsiteY12" fmla="*/ 209522 h 247378"/>
                <a:gd name="connsiteX13" fmla="*/ 158087 w 431459"/>
                <a:gd name="connsiteY13" fmla="*/ 226762 h 247378"/>
                <a:gd name="connsiteX14" fmla="*/ 183955 w 431459"/>
                <a:gd name="connsiteY14" fmla="*/ 196359 h 247378"/>
                <a:gd name="connsiteX15" fmla="*/ 248098 w 431459"/>
                <a:gd name="connsiteY15" fmla="*/ 196359 h 247378"/>
                <a:gd name="connsiteX16" fmla="*/ 381522 w 431459"/>
                <a:gd name="connsiteY16" fmla="*/ 233687 h 247378"/>
                <a:gd name="connsiteX17" fmla="*/ 418850 w 431459"/>
                <a:gd name="connsiteY17" fmla="*/ 100264 h 247378"/>
                <a:gd name="connsiteX18" fmla="*/ 390881 w 431459"/>
                <a:gd name="connsiteY18" fmla="*/ 68925 h 247378"/>
                <a:gd name="connsiteX19" fmla="*/ 98684 w 431459"/>
                <a:gd name="connsiteY19" fmla="*/ 213602 h 247378"/>
                <a:gd name="connsiteX20" fmla="*/ 33309 w 431459"/>
                <a:gd name="connsiteY20" fmla="*/ 148228 h 247378"/>
                <a:gd name="connsiteX21" fmla="*/ 98684 w 431459"/>
                <a:gd name="connsiteY21" fmla="*/ 82853 h 247378"/>
                <a:gd name="connsiteX22" fmla="*/ 164059 w 431459"/>
                <a:gd name="connsiteY22" fmla="*/ 148228 h 247378"/>
                <a:gd name="connsiteX23" fmla="*/ 98684 w 431459"/>
                <a:gd name="connsiteY23" fmla="*/ 213602 h 247378"/>
                <a:gd name="connsiteX24" fmla="*/ 215979 w 431459"/>
                <a:gd name="connsiteY24" fmla="*/ 165282 h 247378"/>
                <a:gd name="connsiteX25" fmla="*/ 198925 w 431459"/>
                <a:gd name="connsiteY25" fmla="*/ 148228 h 247378"/>
                <a:gd name="connsiteX26" fmla="*/ 215979 w 431459"/>
                <a:gd name="connsiteY26" fmla="*/ 131173 h 247378"/>
                <a:gd name="connsiteX27" fmla="*/ 233034 w 431459"/>
                <a:gd name="connsiteY27" fmla="*/ 148228 h 247378"/>
                <a:gd name="connsiteX28" fmla="*/ 216264 w 431459"/>
                <a:gd name="connsiteY28" fmla="*/ 165282 h 247378"/>
                <a:gd name="connsiteX29" fmla="*/ 333275 w 431459"/>
                <a:gd name="connsiteY29" fmla="*/ 213602 h 247378"/>
                <a:gd name="connsiteX30" fmla="*/ 267806 w 431459"/>
                <a:gd name="connsiteY30" fmla="*/ 148322 h 247378"/>
                <a:gd name="connsiteX31" fmla="*/ 333086 w 431459"/>
                <a:gd name="connsiteY31" fmla="*/ 82853 h 247378"/>
                <a:gd name="connsiteX32" fmla="*/ 398555 w 431459"/>
                <a:gd name="connsiteY32" fmla="*/ 148133 h 247378"/>
                <a:gd name="connsiteX33" fmla="*/ 398555 w 431459"/>
                <a:gd name="connsiteY33" fmla="*/ 148228 h 247378"/>
                <a:gd name="connsiteX34" fmla="*/ 333559 w 431459"/>
                <a:gd name="connsiteY34" fmla="*/ 213602 h 24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1459" h="247378">
                  <a:moveTo>
                    <a:pt x="390881" y="68925"/>
                  </a:moveTo>
                  <a:lnTo>
                    <a:pt x="390881" y="68925"/>
                  </a:lnTo>
                  <a:lnTo>
                    <a:pt x="319347" y="15773"/>
                  </a:lnTo>
                  <a:lnTo>
                    <a:pt x="319347" y="15773"/>
                  </a:lnTo>
                  <a:cubicBezTo>
                    <a:pt x="301895" y="-3719"/>
                    <a:pt x="271945" y="-5372"/>
                    <a:pt x="252454" y="12081"/>
                  </a:cubicBezTo>
                  <a:cubicBezTo>
                    <a:pt x="251156" y="13242"/>
                    <a:pt x="249923" y="14475"/>
                    <a:pt x="248762" y="15773"/>
                  </a:cubicBezTo>
                  <a:lnTo>
                    <a:pt x="183955" y="15773"/>
                  </a:lnTo>
                  <a:cubicBezTo>
                    <a:pt x="166503" y="-3719"/>
                    <a:pt x="136553" y="-5372"/>
                    <a:pt x="117062" y="12081"/>
                  </a:cubicBezTo>
                  <a:cubicBezTo>
                    <a:pt x="115764" y="13242"/>
                    <a:pt x="114531" y="14475"/>
                    <a:pt x="113370" y="15773"/>
                  </a:cubicBezTo>
                  <a:lnTo>
                    <a:pt x="112801" y="15773"/>
                  </a:lnTo>
                  <a:lnTo>
                    <a:pt x="37857" y="72052"/>
                  </a:lnTo>
                  <a:lnTo>
                    <a:pt x="37857" y="72052"/>
                  </a:lnTo>
                  <a:cubicBezTo>
                    <a:pt x="-4865" y="105252"/>
                    <a:pt x="-12584" y="166800"/>
                    <a:pt x="20617" y="209522"/>
                  </a:cubicBezTo>
                  <a:cubicBezTo>
                    <a:pt x="53818" y="252244"/>
                    <a:pt x="115365" y="259962"/>
                    <a:pt x="158087" y="226762"/>
                  </a:cubicBezTo>
                  <a:cubicBezTo>
                    <a:pt x="168705" y="218510"/>
                    <a:pt x="177511" y="208161"/>
                    <a:pt x="183955" y="196359"/>
                  </a:cubicBezTo>
                  <a:cubicBezTo>
                    <a:pt x="202959" y="182099"/>
                    <a:pt x="229095" y="182099"/>
                    <a:pt x="248098" y="196359"/>
                  </a:cubicBezTo>
                  <a:cubicBezTo>
                    <a:pt x="274634" y="243510"/>
                    <a:pt x="334370" y="260223"/>
                    <a:pt x="381522" y="233687"/>
                  </a:cubicBezTo>
                  <a:cubicBezTo>
                    <a:pt x="428674" y="207151"/>
                    <a:pt x="445386" y="147415"/>
                    <a:pt x="418850" y="100264"/>
                  </a:cubicBezTo>
                  <a:cubicBezTo>
                    <a:pt x="411902" y="87918"/>
                    <a:pt x="402360" y="77226"/>
                    <a:pt x="390881" y="68925"/>
                  </a:cubicBezTo>
                  <a:close/>
                  <a:moveTo>
                    <a:pt x="98684" y="213602"/>
                  </a:moveTo>
                  <a:cubicBezTo>
                    <a:pt x="62578" y="213602"/>
                    <a:pt x="33309" y="184333"/>
                    <a:pt x="33309" y="148228"/>
                  </a:cubicBezTo>
                  <a:cubicBezTo>
                    <a:pt x="33309" y="112122"/>
                    <a:pt x="62578" y="82853"/>
                    <a:pt x="98684" y="82853"/>
                  </a:cubicBezTo>
                  <a:cubicBezTo>
                    <a:pt x="134789" y="82853"/>
                    <a:pt x="164059" y="112122"/>
                    <a:pt x="164059" y="148228"/>
                  </a:cubicBezTo>
                  <a:cubicBezTo>
                    <a:pt x="164006" y="184311"/>
                    <a:pt x="134768" y="213550"/>
                    <a:pt x="98684" y="213602"/>
                  </a:cubicBezTo>
                  <a:close/>
                  <a:moveTo>
                    <a:pt x="215979" y="165282"/>
                  </a:moveTo>
                  <a:cubicBezTo>
                    <a:pt x="206561" y="165282"/>
                    <a:pt x="198925" y="157646"/>
                    <a:pt x="198925" y="148228"/>
                  </a:cubicBezTo>
                  <a:cubicBezTo>
                    <a:pt x="198925" y="138809"/>
                    <a:pt x="206561" y="131173"/>
                    <a:pt x="215979" y="131173"/>
                  </a:cubicBezTo>
                  <a:cubicBezTo>
                    <a:pt x="225398" y="131173"/>
                    <a:pt x="233034" y="138809"/>
                    <a:pt x="233034" y="148228"/>
                  </a:cubicBezTo>
                  <a:cubicBezTo>
                    <a:pt x="232985" y="157516"/>
                    <a:pt x="225550" y="165077"/>
                    <a:pt x="216264" y="165282"/>
                  </a:cubicBezTo>
                  <a:close/>
                  <a:moveTo>
                    <a:pt x="333275" y="213602"/>
                  </a:moveTo>
                  <a:cubicBezTo>
                    <a:pt x="297170" y="213655"/>
                    <a:pt x="267858" y="184428"/>
                    <a:pt x="267806" y="148322"/>
                  </a:cubicBezTo>
                  <a:cubicBezTo>
                    <a:pt x="267753" y="112217"/>
                    <a:pt x="296980" y="82905"/>
                    <a:pt x="333086" y="82853"/>
                  </a:cubicBezTo>
                  <a:cubicBezTo>
                    <a:pt x="369191" y="82801"/>
                    <a:pt x="398503" y="112027"/>
                    <a:pt x="398555" y="148133"/>
                  </a:cubicBezTo>
                  <a:cubicBezTo>
                    <a:pt x="398555" y="148164"/>
                    <a:pt x="398555" y="148196"/>
                    <a:pt x="398555" y="148228"/>
                  </a:cubicBezTo>
                  <a:cubicBezTo>
                    <a:pt x="398504" y="184164"/>
                    <a:pt x="369495" y="213342"/>
                    <a:pt x="333559" y="213602"/>
                  </a:cubicBezTo>
                  <a:close/>
                </a:path>
              </a:pathLst>
            </a:custGeom>
            <a:solidFill>
              <a:schemeClr val="bg1"/>
            </a:solidFill>
            <a:ln w="9374" cap="flat">
              <a:noFill/>
              <a:prstDash val="solid"/>
              <a:miter/>
            </a:ln>
          </p:spPr>
          <p:txBody>
            <a:bodyPr rtlCol="0" anchor="ctr"/>
            <a:lstStyle/>
            <a:p>
              <a:endParaRPr lang="en-US"/>
            </a:p>
          </p:txBody>
        </p:sp>
      </p:grpSp>
      <p:grpSp>
        <p:nvGrpSpPr>
          <p:cNvPr id="744" name="Graphic 1129">
            <a:extLst>
              <a:ext uri="{FF2B5EF4-FFF2-40B4-BE49-F238E27FC236}">
                <a16:creationId xmlns:a16="http://schemas.microsoft.com/office/drawing/2014/main" id="{1B7E9C26-6746-FC47-B05E-B81081A90149}"/>
              </a:ext>
            </a:extLst>
          </p:cNvPr>
          <p:cNvGrpSpPr/>
          <p:nvPr userDrawn="1"/>
        </p:nvGrpSpPr>
        <p:grpSpPr>
          <a:xfrm>
            <a:off x="5592945" y="4127102"/>
            <a:ext cx="305136" cy="305136"/>
            <a:chOff x="5457159" y="5516455"/>
            <a:chExt cx="594626" cy="594626"/>
          </a:xfrm>
          <a:solidFill>
            <a:schemeClr val="accent1"/>
          </a:solidFill>
        </p:grpSpPr>
        <p:sp>
          <p:nvSpPr>
            <p:cNvPr id="745" name="Freeform 744">
              <a:extLst>
                <a:ext uri="{FF2B5EF4-FFF2-40B4-BE49-F238E27FC236}">
                  <a16:creationId xmlns:a16="http://schemas.microsoft.com/office/drawing/2014/main" id="{F75D540A-B60C-ED46-9389-8CEC6875E1B7}"/>
                </a:ext>
              </a:extLst>
            </p:cNvPr>
            <p:cNvSpPr/>
            <p:nvPr/>
          </p:nvSpPr>
          <p:spPr>
            <a:xfrm>
              <a:off x="5618322" y="5704716"/>
              <a:ext cx="280258" cy="251455"/>
            </a:xfrm>
            <a:custGeom>
              <a:avLst/>
              <a:gdLst>
                <a:gd name="connsiteX0" fmla="*/ 0 w 280258"/>
                <a:gd name="connsiteY0" fmla="*/ 251456 h 251455"/>
                <a:gd name="connsiteX1" fmla="*/ 280259 w 280258"/>
                <a:gd name="connsiteY1" fmla="*/ 251456 h 251455"/>
                <a:gd name="connsiteX2" fmla="*/ 280259 w 280258"/>
                <a:gd name="connsiteY2" fmla="*/ 0 h 251455"/>
                <a:gd name="connsiteX3" fmla="*/ 0 w 280258"/>
                <a:gd name="connsiteY3" fmla="*/ 0 h 251455"/>
                <a:gd name="connsiteX4" fmla="*/ 185986 w 280258"/>
                <a:gd name="connsiteY4" fmla="*/ 45668 h 251455"/>
                <a:gd name="connsiteX5" fmla="*/ 246340 w 280258"/>
                <a:gd name="connsiteY5" fmla="*/ 45668 h 251455"/>
                <a:gd name="connsiteX6" fmla="*/ 246340 w 280258"/>
                <a:gd name="connsiteY6" fmla="*/ 110379 h 251455"/>
                <a:gd name="connsiteX7" fmla="*/ 185986 w 280258"/>
                <a:gd name="connsiteY7" fmla="*/ 110379 h 251455"/>
                <a:gd name="connsiteX8" fmla="*/ 185986 w 280258"/>
                <a:gd name="connsiteY8" fmla="*/ 143540 h 251455"/>
                <a:gd name="connsiteX9" fmla="*/ 246340 w 280258"/>
                <a:gd name="connsiteY9" fmla="*/ 143540 h 251455"/>
                <a:gd name="connsiteX10" fmla="*/ 246340 w 280258"/>
                <a:gd name="connsiteY10" fmla="*/ 208252 h 251455"/>
                <a:gd name="connsiteX11" fmla="*/ 185986 w 280258"/>
                <a:gd name="connsiteY11" fmla="*/ 208252 h 251455"/>
                <a:gd name="connsiteX12" fmla="*/ 110190 w 280258"/>
                <a:gd name="connsiteY12" fmla="*/ 45668 h 251455"/>
                <a:gd name="connsiteX13" fmla="*/ 170543 w 280258"/>
                <a:gd name="connsiteY13" fmla="*/ 45668 h 251455"/>
                <a:gd name="connsiteX14" fmla="*/ 170543 w 280258"/>
                <a:gd name="connsiteY14" fmla="*/ 110379 h 251455"/>
                <a:gd name="connsiteX15" fmla="*/ 110095 w 280258"/>
                <a:gd name="connsiteY15" fmla="*/ 110379 h 251455"/>
                <a:gd name="connsiteX16" fmla="*/ 110190 w 280258"/>
                <a:gd name="connsiteY16" fmla="*/ 143540 h 251455"/>
                <a:gd name="connsiteX17" fmla="*/ 170543 w 280258"/>
                <a:gd name="connsiteY17" fmla="*/ 143540 h 251455"/>
                <a:gd name="connsiteX18" fmla="*/ 170543 w 280258"/>
                <a:gd name="connsiteY18" fmla="*/ 208252 h 251455"/>
                <a:gd name="connsiteX19" fmla="*/ 110095 w 280258"/>
                <a:gd name="connsiteY19" fmla="*/ 208252 h 251455"/>
                <a:gd name="connsiteX20" fmla="*/ 34393 w 280258"/>
                <a:gd name="connsiteY20" fmla="*/ 45668 h 251455"/>
                <a:gd name="connsiteX21" fmla="*/ 94746 w 280258"/>
                <a:gd name="connsiteY21" fmla="*/ 45668 h 251455"/>
                <a:gd name="connsiteX22" fmla="*/ 94746 w 280258"/>
                <a:gd name="connsiteY22" fmla="*/ 110379 h 251455"/>
                <a:gd name="connsiteX23" fmla="*/ 34203 w 280258"/>
                <a:gd name="connsiteY23" fmla="*/ 110379 h 251455"/>
                <a:gd name="connsiteX24" fmla="*/ 34393 w 280258"/>
                <a:gd name="connsiteY24" fmla="*/ 143540 h 251455"/>
                <a:gd name="connsiteX25" fmla="*/ 94746 w 280258"/>
                <a:gd name="connsiteY25" fmla="*/ 143540 h 251455"/>
                <a:gd name="connsiteX26" fmla="*/ 94746 w 280258"/>
                <a:gd name="connsiteY26" fmla="*/ 208252 h 251455"/>
                <a:gd name="connsiteX27" fmla="*/ 34203 w 280258"/>
                <a:gd name="connsiteY27" fmla="*/ 208252 h 25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0258" h="251455">
                  <a:moveTo>
                    <a:pt x="0" y="251456"/>
                  </a:moveTo>
                  <a:lnTo>
                    <a:pt x="280259" y="251456"/>
                  </a:lnTo>
                  <a:lnTo>
                    <a:pt x="280259" y="0"/>
                  </a:lnTo>
                  <a:lnTo>
                    <a:pt x="0" y="0"/>
                  </a:lnTo>
                  <a:close/>
                  <a:moveTo>
                    <a:pt x="185986" y="45668"/>
                  </a:moveTo>
                  <a:lnTo>
                    <a:pt x="246340" y="45668"/>
                  </a:lnTo>
                  <a:lnTo>
                    <a:pt x="246340" y="110379"/>
                  </a:lnTo>
                  <a:lnTo>
                    <a:pt x="185986" y="110379"/>
                  </a:lnTo>
                  <a:close/>
                  <a:moveTo>
                    <a:pt x="185986" y="143540"/>
                  </a:moveTo>
                  <a:lnTo>
                    <a:pt x="246340" y="143540"/>
                  </a:lnTo>
                  <a:lnTo>
                    <a:pt x="246340" y="208252"/>
                  </a:lnTo>
                  <a:lnTo>
                    <a:pt x="185986" y="208252"/>
                  </a:lnTo>
                  <a:close/>
                  <a:moveTo>
                    <a:pt x="110190" y="45668"/>
                  </a:moveTo>
                  <a:lnTo>
                    <a:pt x="170543" y="45668"/>
                  </a:lnTo>
                  <a:lnTo>
                    <a:pt x="170543" y="110379"/>
                  </a:lnTo>
                  <a:lnTo>
                    <a:pt x="110095" y="110379"/>
                  </a:lnTo>
                  <a:close/>
                  <a:moveTo>
                    <a:pt x="110190" y="143540"/>
                  </a:moveTo>
                  <a:lnTo>
                    <a:pt x="170543" y="143540"/>
                  </a:lnTo>
                  <a:lnTo>
                    <a:pt x="170543" y="208252"/>
                  </a:lnTo>
                  <a:lnTo>
                    <a:pt x="110095" y="208252"/>
                  </a:lnTo>
                  <a:close/>
                  <a:moveTo>
                    <a:pt x="34393" y="45668"/>
                  </a:moveTo>
                  <a:lnTo>
                    <a:pt x="94746" y="45668"/>
                  </a:lnTo>
                  <a:lnTo>
                    <a:pt x="94746" y="110379"/>
                  </a:lnTo>
                  <a:lnTo>
                    <a:pt x="34203" y="110379"/>
                  </a:lnTo>
                  <a:close/>
                  <a:moveTo>
                    <a:pt x="34393" y="143540"/>
                  </a:moveTo>
                  <a:lnTo>
                    <a:pt x="94746" y="143540"/>
                  </a:lnTo>
                  <a:lnTo>
                    <a:pt x="94746" y="208252"/>
                  </a:lnTo>
                  <a:lnTo>
                    <a:pt x="34203" y="208252"/>
                  </a:lnTo>
                  <a:close/>
                </a:path>
              </a:pathLst>
            </a:custGeom>
            <a:grpFill/>
            <a:ln w="9374" cap="flat">
              <a:noFill/>
              <a:prstDash val="solid"/>
              <a:miter/>
            </a:ln>
          </p:spPr>
          <p:txBody>
            <a:bodyPr rtlCol="0" anchor="ctr"/>
            <a:lstStyle/>
            <a:p>
              <a:endParaRPr lang="en-US"/>
            </a:p>
          </p:txBody>
        </p:sp>
        <p:sp>
          <p:nvSpPr>
            <p:cNvPr id="746" name="Freeform 745">
              <a:extLst>
                <a:ext uri="{FF2B5EF4-FFF2-40B4-BE49-F238E27FC236}">
                  <a16:creationId xmlns:a16="http://schemas.microsoft.com/office/drawing/2014/main" id="{3F5D02B1-2ECA-B64F-88AE-A25DA50F35BC}"/>
                </a:ext>
              </a:extLst>
            </p:cNvPr>
            <p:cNvSpPr/>
            <p:nvPr/>
          </p:nvSpPr>
          <p:spPr>
            <a:xfrm>
              <a:off x="5457159" y="5516455"/>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79225 w 594626"/>
                <a:gd name="connsiteY6" fmla="*/ 459708 h 594626"/>
                <a:gd name="connsiteX7" fmla="*/ 461413 w 594626"/>
                <a:gd name="connsiteY7" fmla="*/ 477520 h 594626"/>
                <a:gd name="connsiteX8" fmla="*/ 141266 w 594626"/>
                <a:gd name="connsiteY8" fmla="*/ 477520 h 594626"/>
                <a:gd name="connsiteX9" fmla="*/ 123265 w 594626"/>
                <a:gd name="connsiteY9" fmla="*/ 459708 h 594626"/>
                <a:gd name="connsiteX10" fmla="*/ 123265 w 594626"/>
                <a:gd name="connsiteY10" fmla="*/ 459708 h 594626"/>
                <a:gd name="connsiteX11" fmla="*/ 123265 w 594626"/>
                <a:gd name="connsiteY11" fmla="*/ 168269 h 594626"/>
                <a:gd name="connsiteX12" fmla="*/ 141172 w 594626"/>
                <a:gd name="connsiteY12" fmla="*/ 150457 h 594626"/>
                <a:gd name="connsiteX13" fmla="*/ 211378 w 594626"/>
                <a:gd name="connsiteY13" fmla="*/ 150457 h 594626"/>
                <a:gd name="connsiteX14" fmla="*/ 211378 w 594626"/>
                <a:gd name="connsiteY14" fmla="*/ 113695 h 594626"/>
                <a:gd name="connsiteX15" fmla="*/ 230328 w 594626"/>
                <a:gd name="connsiteY15" fmla="*/ 94746 h 594626"/>
                <a:gd name="connsiteX16" fmla="*/ 249277 w 594626"/>
                <a:gd name="connsiteY16" fmla="*/ 113695 h 594626"/>
                <a:gd name="connsiteX17" fmla="*/ 249277 w 594626"/>
                <a:gd name="connsiteY17" fmla="*/ 150267 h 594626"/>
                <a:gd name="connsiteX18" fmla="*/ 353497 w 594626"/>
                <a:gd name="connsiteY18" fmla="*/ 150267 h 594626"/>
                <a:gd name="connsiteX19" fmla="*/ 353497 w 594626"/>
                <a:gd name="connsiteY19" fmla="*/ 113695 h 594626"/>
                <a:gd name="connsiteX20" fmla="*/ 372447 w 594626"/>
                <a:gd name="connsiteY20" fmla="*/ 94746 h 594626"/>
                <a:gd name="connsiteX21" fmla="*/ 391396 w 594626"/>
                <a:gd name="connsiteY21" fmla="*/ 113695 h 594626"/>
                <a:gd name="connsiteX22" fmla="*/ 391396 w 594626"/>
                <a:gd name="connsiteY22" fmla="*/ 150267 h 594626"/>
                <a:gd name="connsiteX23" fmla="*/ 461603 w 594626"/>
                <a:gd name="connsiteY23" fmla="*/ 150267 h 594626"/>
                <a:gd name="connsiteX24" fmla="*/ 479415 w 594626"/>
                <a:gd name="connsiteY24" fmla="*/ 168079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79225" y="459708"/>
                  </a:moveTo>
                  <a:cubicBezTo>
                    <a:pt x="479174" y="469524"/>
                    <a:pt x="471229" y="477468"/>
                    <a:pt x="461413" y="477520"/>
                  </a:cubicBezTo>
                  <a:lnTo>
                    <a:pt x="141266" y="477520"/>
                  </a:lnTo>
                  <a:cubicBezTo>
                    <a:pt x="131377" y="477573"/>
                    <a:pt x="123317" y="469598"/>
                    <a:pt x="123265" y="459708"/>
                  </a:cubicBezTo>
                  <a:cubicBezTo>
                    <a:pt x="123265" y="459708"/>
                    <a:pt x="123265" y="459708"/>
                    <a:pt x="123265" y="459708"/>
                  </a:cubicBezTo>
                  <a:lnTo>
                    <a:pt x="123265" y="168269"/>
                  </a:lnTo>
                  <a:cubicBezTo>
                    <a:pt x="123317" y="158416"/>
                    <a:pt x="131319" y="150457"/>
                    <a:pt x="141172" y="150457"/>
                  </a:cubicBezTo>
                  <a:lnTo>
                    <a:pt x="211378" y="150457"/>
                  </a:lnTo>
                  <a:lnTo>
                    <a:pt x="211378" y="113695"/>
                  </a:lnTo>
                  <a:cubicBezTo>
                    <a:pt x="211378" y="103230"/>
                    <a:pt x="219862" y="94746"/>
                    <a:pt x="230328" y="94746"/>
                  </a:cubicBezTo>
                  <a:cubicBezTo>
                    <a:pt x="240793" y="94746"/>
                    <a:pt x="249277" y="103230"/>
                    <a:pt x="249277" y="113695"/>
                  </a:cubicBezTo>
                  <a:lnTo>
                    <a:pt x="249277" y="150267"/>
                  </a:lnTo>
                  <a:lnTo>
                    <a:pt x="353497" y="150267"/>
                  </a:lnTo>
                  <a:lnTo>
                    <a:pt x="353497" y="113695"/>
                  </a:lnTo>
                  <a:cubicBezTo>
                    <a:pt x="353497" y="103230"/>
                    <a:pt x="361981" y="94746"/>
                    <a:pt x="372447" y="94746"/>
                  </a:cubicBezTo>
                  <a:cubicBezTo>
                    <a:pt x="382912" y="94746"/>
                    <a:pt x="391396" y="103230"/>
                    <a:pt x="391396" y="113695"/>
                  </a:cubicBezTo>
                  <a:lnTo>
                    <a:pt x="391396" y="150267"/>
                  </a:lnTo>
                  <a:lnTo>
                    <a:pt x="461603" y="150267"/>
                  </a:lnTo>
                  <a:cubicBezTo>
                    <a:pt x="471419" y="150319"/>
                    <a:pt x="479363" y="158264"/>
                    <a:pt x="479415" y="168079"/>
                  </a:cubicBezTo>
                  <a:close/>
                </a:path>
              </a:pathLst>
            </a:custGeom>
            <a:grpFill/>
            <a:ln w="9374" cap="flat">
              <a:noFill/>
              <a:prstDash val="solid"/>
              <a:miter/>
            </a:ln>
          </p:spPr>
          <p:txBody>
            <a:bodyPr rtlCol="0" anchor="ctr"/>
            <a:lstStyle/>
            <a:p>
              <a:endParaRPr lang="en-US"/>
            </a:p>
          </p:txBody>
        </p:sp>
      </p:grpSp>
      <p:grpSp>
        <p:nvGrpSpPr>
          <p:cNvPr id="747" name="Graphic 1134">
            <a:extLst>
              <a:ext uri="{FF2B5EF4-FFF2-40B4-BE49-F238E27FC236}">
                <a16:creationId xmlns:a16="http://schemas.microsoft.com/office/drawing/2014/main" id="{F011A257-BFA1-C340-A856-A046333CB722}"/>
              </a:ext>
            </a:extLst>
          </p:cNvPr>
          <p:cNvGrpSpPr/>
          <p:nvPr userDrawn="1"/>
        </p:nvGrpSpPr>
        <p:grpSpPr>
          <a:xfrm>
            <a:off x="6431083" y="2388204"/>
            <a:ext cx="305136" cy="305136"/>
            <a:chOff x="6379747" y="3153966"/>
            <a:chExt cx="594626" cy="594626"/>
          </a:xfrm>
          <a:solidFill>
            <a:schemeClr val="accent1"/>
          </a:solidFill>
        </p:grpSpPr>
        <p:sp>
          <p:nvSpPr>
            <p:cNvPr id="748" name="Freeform 747">
              <a:extLst>
                <a:ext uri="{FF2B5EF4-FFF2-40B4-BE49-F238E27FC236}">
                  <a16:creationId xmlns:a16="http://schemas.microsoft.com/office/drawing/2014/main" id="{A49BC3AB-5281-8C4A-9A06-F22A9CBD1DB6}"/>
                </a:ext>
              </a:extLst>
            </p:cNvPr>
            <p:cNvSpPr/>
            <p:nvPr/>
          </p:nvSpPr>
          <p:spPr>
            <a:xfrm>
              <a:off x="6576818" y="3383820"/>
              <a:ext cx="27760" cy="119180"/>
            </a:xfrm>
            <a:custGeom>
              <a:avLst/>
              <a:gdLst>
                <a:gd name="connsiteX0" fmla="*/ 13833 w 27760"/>
                <a:gd name="connsiteY0" fmla="*/ 0 h 119180"/>
                <a:gd name="connsiteX1" fmla="*/ 0 w 27760"/>
                <a:gd name="connsiteY1" fmla="*/ 13833 h 119180"/>
                <a:gd name="connsiteX2" fmla="*/ 0 w 27760"/>
                <a:gd name="connsiteY2" fmla="*/ 13928 h 119180"/>
                <a:gd name="connsiteX3" fmla="*/ 0 w 27760"/>
                <a:gd name="connsiteY3" fmla="*/ 106400 h 119180"/>
                <a:gd name="connsiteX4" fmla="*/ 15028 w 27760"/>
                <a:gd name="connsiteY4" fmla="*/ 119132 h 119180"/>
                <a:gd name="connsiteX5" fmla="*/ 27761 w 27760"/>
                <a:gd name="connsiteY5" fmla="*/ 106400 h 119180"/>
                <a:gd name="connsiteX6" fmla="*/ 27761 w 27760"/>
                <a:gd name="connsiteY6" fmla="*/ 13928 h 119180"/>
                <a:gd name="connsiteX7" fmla="*/ 13833 w 27760"/>
                <a:gd name="connsiteY7" fmla="*/ 0 h 11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60" h="119180">
                  <a:moveTo>
                    <a:pt x="13833" y="0"/>
                  </a:moveTo>
                  <a:cubicBezTo>
                    <a:pt x="6194" y="0"/>
                    <a:pt x="0" y="6193"/>
                    <a:pt x="0" y="13833"/>
                  </a:cubicBezTo>
                  <a:cubicBezTo>
                    <a:pt x="0" y="13864"/>
                    <a:pt x="0" y="13896"/>
                    <a:pt x="0" y="13928"/>
                  </a:cubicBezTo>
                  <a:lnTo>
                    <a:pt x="0" y="106400"/>
                  </a:lnTo>
                  <a:cubicBezTo>
                    <a:pt x="634" y="114066"/>
                    <a:pt x="7362" y="119766"/>
                    <a:pt x="15028" y="119132"/>
                  </a:cubicBezTo>
                  <a:cubicBezTo>
                    <a:pt x="21814" y="118571"/>
                    <a:pt x="27200" y="113186"/>
                    <a:pt x="27761" y="106400"/>
                  </a:cubicBezTo>
                  <a:lnTo>
                    <a:pt x="27761" y="13928"/>
                  </a:lnTo>
                  <a:cubicBezTo>
                    <a:pt x="27761" y="6236"/>
                    <a:pt x="21525" y="0"/>
                    <a:pt x="13833" y="0"/>
                  </a:cubicBezTo>
                  <a:close/>
                </a:path>
              </a:pathLst>
            </a:custGeom>
            <a:grpFill/>
            <a:ln w="9374" cap="flat">
              <a:noFill/>
              <a:prstDash val="solid"/>
              <a:miter/>
            </a:ln>
          </p:spPr>
          <p:txBody>
            <a:bodyPr rtlCol="0" anchor="ctr"/>
            <a:lstStyle/>
            <a:p>
              <a:endParaRPr lang="en-US"/>
            </a:p>
          </p:txBody>
        </p:sp>
        <p:sp>
          <p:nvSpPr>
            <p:cNvPr id="749" name="Freeform 748">
              <a:extLst>
                <a:ext uri="{FF2B5EF4-FFF2-40B4-BE49-F238E27FC236}">
                  <a16:creationId xmlns:a16="http://schemas.microsoft.com/office/drawing/2014/main" id="{C6EAD2DA-3289-7348-B329-FABB04E4AAFC}"/>
                </a:ext>
              </a:extLst>
            </p:cNvPr>
            <p:cNvSpPr/>
            <p:nvPr/>
          </p:nvSpPr>
          <p:spPr>
            <a:xfrm>
              <a:off x="6653193" y="3377283"/>
              <a:ext cx="129593" cy="129707"/>
            </a:xfrm>
            <a:custGeom>
              <a:avLst/>
              <a:gdLst>
                <a:gd name="connsiteX0" fmla="*/ 125908 w 129593"/>
                <a:gd name="connsiteY0" fmla="*/ 54953 h 129707"/>
                <a:gd name="connsiteX1" fmla="*/ 106959 w 129593"/>
                <a:gd name="connsiteY1" fmla="*/ 50594 h 129707"/>
                <a:gd name="connsiteX2" fmla="*/ 104306 w 129593"/>
                <a:gd name="connsiteY2" fmla="*/ 44436 h 129707"/>
                <a:gd name="connsiteX3" fmla="*/ 115107 w 129593"/>
                <a:gd name="connsiteY3" fmla="*/ 27855 h 129707"/>
                <a:gd name="connsiteX4" fmla="*/ 115107 w 129593"/>
                <a:gd name="connsiteY4" fmla="*/ 22929 h 129707"/>
                <a:gd name="connsiteX5" fmla="*/ 106580 w 129593"/>
                <a:gd name="connsiteY5" fmla="*/ 14401 h 129707"/>
                <a:gd name="connsiteX6" fmla="*/ 101653 w 129593"/>
                <a:gd name="connsiteY6" fmla="*/ 14401 h 129707"/>
                <a:gd name="connsiteX7" fmla="*/ 85073 w 129593"/>
                <a:gd name="connsiteY7" fmla="*/ 24823 h 129707"/>
                <a:gd name="connsiteX8" fmla="*/ 78914 w 129593"/>
                <a:gd name="connsiteY8" fmla="*/ 22265 h 129707"/>
                <a:gd name="connsiteX9" fmla="*/ 74556 w 129593"/>
                <a:gd name="connsiteY9" fmla="*/ 3316 h 129707"/>
                <a:gd name="connsiteX10" fmla="*/ 70861 w 129593"/>
                <a:gd name="connsiteY10" fmla="*/ 0 h 129707"/>
                <a:gd name="connsiteX11" fmla="*/ 64797 w 129593"/>
                <a:gd name="connsiteY11" fmla="*/ 0 h 129707"/>
                <a:gd name="connsiteX12" fmla="*/ 58733 w 129593"/>
                <a:gd name="connsiteY12" fmla="*/ 0 h 129707"/>
                <a:gd name="connsiteX13" fmla="*/ 55038 w 129593"/>
                <a:gd name="connsiteY13" fmla="*/ 3316 h 129707"/>
                <a:gd name="connsiteX14" fmla="*/ 50680 w 129593"/>
                <a:gd name="connsiteY14" fmla="*/ 22265 h 129707"/>
                <a:gd name="connsiteX15" fmla="*/ 44521 w 129593"/>
                <a:gd name="connsiteY15" fmla="*/ 24823 h 129707"/>
                <a:gd name="connsiteX16" fmla="*/ 27941 w 129593"/>
                <a:gd name="connsiteY16" fmla="*/ 14401 h 129707"/>
                <a:gd name="connsiteX17" fmla="*/ 23014 w 129593"/>
                <a:gd name="connsiteY17" fmla="*/ 14401 h 129707"/>
                <a:gd name="connsiteX18" fmla="*/ 14487 w 129593"/>
                <a:gd name="connsiteY18" fmla="*/ 22929 h 129707"/>
                <a:gd name="connsiteX19" fmla="*/ 14487 w 129593"/>
                <a:gd name="connsiteY19" fmla="*/ 27855 h 129707"/>
                <a:gd name="connsiteX20" fmla="*/ 25004 w 129593"/>
                <a:gd name="connsiteY20" fmla="*/ 44436 h 129707"/>
                <a:gd name="connsiteX21" fmla="*/ 22351 w 129593"/>
                <a:gd name="connsiteY21" fmla="*/ 50594 h 129707"/>
                <a:gd name="connsiteX22" fmla="*/ 3402 w 129593"/>
                <a:gd name="connsiteY22" fmla="*/ 54953 h 129707"/>
                <a:gd name="connsiteX23" fmla="*/ 85 w 129593"/>
                <a:gd name="connsiteY23" fmla="*/ 58648 h 129707"/>
                <a:gd name="connsiteX24" fmla="*/ 85 w 129593"/>
                <a:gd name="connsiteY24" fmla="*/ 64712 h 129707"/>
                <a:gd name="connsiteX25" fmla="*/ 85 w 129593"/>
                <a:gd name="connsiteY25" fmla="*/ 70775 h 129707"/>
                <a:gd name="connsiteX26" fmla="*/ 3402 w 129593"/>
                <a:gd name="connsiteY26" fmla="*/ 74470 h 129707"/>
                <a:gd name="connsiteX27" fmla="*/ 22351 w 129593"/>
                <a:gd name="connsiteY27" fmla="*/ 78734 h 129707"/>
                <a:gd name="connsiteX28" fmla="*/ 25004 w 129593"/>
                <a:gd name="connsiteY28" fmla="*/ 84987 h 129707"/>
                <a:gd name="connsiteX29" fmla="*/ 14487 w 129593"/>
                <a:gd name="connsiteY29" fmla="*/ 101568 h 129707"/>
                <a:gd name="connsiteX30" fmla="*/ 14487 w 129593"/>
                <a:gd name="connsiteY30" fmla="*/ 106495 h 129707"/>
                <a:gd name="connsiteX31" fmla="*/ 23014 w 129593"/>
                <a:gd name="connsiteY31" fmla="*/ 115022 h 129707"/>
                <a:gd name="connsiteX32" fmla="*/ 27941 w 129593"/>
                <a:gd name="connsiteY32" fmla="*/ 115022 h 129707"/>
                <a:gd name="connsiteX33" fmla="*/ 44521 w 129593"/>
                <a:gd name="connsiteY33" fmla="*/ 104505 h 129707"/>
                <a:gd name="connsiteX34" fmla="*/ 50680 w 129593"/>
                <a:gd name="connsiteY34" fmla="*/ 107063 h 129707"/>
                <a:gd name="connsiteX35" fmla="*/ 55038 w 129593"/>
                <a:gd name="connsiteY35" fmla="*/ 126012 h 129707"/>
                <a:gd name="connsiteX36" fmla="*/ 58733 w 129593"/>
                <a:gd name="connsiteY36" fmla="*/ 129328 h 129707"/>
                <a:gd name="connsiteX37" fmla="*/ 70861 w 129593"/>
                <a:gd name="connsiteY37" fmla="*/ 129328 h 129707"/>
                <a:gd name="connsiteX38" fmla="*/ 74556 w 129593"/>
                <a:gd name="connsiteY38" fmla="*/ 126012 h 129707"/>
                <a:gd name="connsiteX39" fmla="*/ 78914 w 129593"/>
                <a:gd name="connsiteY39" fmla="*/ 107063 h 129707"/>
                <a:gd name="connsiteX40" fmla="*/ 85073 w 129593"/>
                <a:gd name="connsiteY40" fmla="*/ 104505 h 129707"/>
                <a:gd name="connsiteX41" fmla="*/ 101653 w 129593"/>
                <a:gd name="connsiteY41" fmla="*/ 115022 h 129707"/>
                <a:gd name="connsiteX42" fmla="*/ 106580 w 129593"/>
                <a:gd name="connsiteY42" fmla="*/ 115022 h 129707"/>
                <a:gd name="connsiteX43" fmla="*/ 115107 w 129593"/>
                <a:gd name="connsiteY43" fmla="*/ 106495 h 129707"/>
                <a:gd name="connsiteX44" fmla="*/ 115107 w 129593"/>
                <a:gd name="connsiteY44" fmla="*/ 101568 h 129707"/>
                <a:gd name="connsiteX45" fmla="*/ 104590 w 129593"/>
                <a:gd name="connsiteY45" fmla="*/ 84987 h 129707"/>
                <a:gd name="connsiteX46" fmla="*/ 107243 w 129593"/>
                <a:gd name="connsiteY46" fmla="*/ 78734 h 129707"/>
                <a:gd name="connsiteX47" fmla="*/ 126192 w 129593"/>
                <a:gd name="connsiteY47" fmla="*/ 74470 h 129707"/>
                <a:gd name="connsiteX48" fmla="*/ 129509 w 129593"/>
                <a:gd name="connsiteY48" fmla="*/ 70775 h 129707"/>
                <a:gd name="connsiteX49" fmla="*/ 129509 w 129593"/>
                <a:gd name="connsiteY49" fmla="*/ 64712 h 129707"/>
                <a:gd name="connsiteX50" fmla="*/ 129509 w 129593"/>
                <a:gd name="connsiteY50" fmla="*/ 58648 h 129707"/>
                <a:gd name="connsiteX51" fmla="*/ 125908 w 129593"/>
                <a:gd name="connsiteY51" fmla="*/ 54953 h 129707"/>
                <a:gd name="connsiteX52" fmla="*/ 64039 w 129593"/>
                <a:gd name="connsiteY52" fmla="*/ 88493 h 129707"/>
                <a:gd name="connsiteX53" fmla="*/ 40069 w 129593"/>
                <a:gd name="connsiteY53" fmla="*/ 64712 h 129707"/>
                <a:gd name="connsiteX54" fmla="*/ 63850 w 129593"/>
                <a:gd name="connsiteY54" fmla="*/ 40741 h 129707"/>
                <a:gd name="connsiteX55" fmla="*/ 87820 w 129593"/>
                <a:gd name="connsiteY55" fmla="*/ 64522 h 129707"/>
                <a:gd name="connsiteX56" fmla="*/ 87820 w 129593"/>
                <a:gd name="connsiteY56" fmla="*/ 64712 h 129707"/>
                <a:gd name="connsiteX57" fmla="*/ 64039 w 129593"/>
                <a:gd name="connsiteY57" fmla="*/ 88493 h 12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9593" h="129707">
                  <a:moveTo>
                    <a:pt x="125908" y="54953"/>
                  </a:moveTo>
                  <a:lnTo>
                    <a:pt x="106959" y="50594"/>
                  </a:lnTo>
                  <a:cubicBezTo>
                    <a:pt x="106213" y="48485"/>
                    <a:pt x="105327" y="46427"/>
                    <a:pt x="104306" y="44436"/>
                  </a:cubicBezTo>
                  <a:lnTo>
                    <a:pt x="115107" y="27855"/>
                  </a:lnTo>
                  <a:cubicBezTo>
                    <a:pt x="116098" y="26363"/>
                    <a:pt x="116098" y="24421"/>
                    <a:pt x="115107" y="22929"/>
                  </a:cubicBezTo>
                  <a:lnTo>
                    <a:pt x="106580" y="14401"/>
                  </a:lnTo>
                  <a:cubicBezTo>
                    <a:pt x="105104" y="13357"/>
                    <a:pt x="103129" y="13357"/>
                    <a:pt x="101653" y="14401"/>
                  </a:cubicBezTo>
                  <a:lnTo>
                    <a:pt x="85073" y="24823"/>
                  </a:lnTo>
                  <a:cubicBezTo>
                    <a:pt x="83083" y="23876"/>
                    <a:pt x="80999" y="23023"/>
                    <a:pt x="78914" y="22265"/>
                  </a:cubicBezTo>
                  <a:lnTo>
                    <a:pt x="74556" y="3316"/>
                  </a:lnTo>
                  <a:cubicBezTo>
                    <a:pt x="74089" y="1577"/>
                    <a:pt x="72640" y="276"/>
                    <a:pt x="70861" y="0"/>
                  </a:cubicBezTo>
                  <a:cubicBezTo>
                    <a:pt x="70861" y="0"/>
                    <a:pt x="67924" y="0"/>
                    <a:pt x="64797" y="0"/>
                  </a:cubicBezTo>
                  <a:cubicBezTo>
                    <a:pt x="61670" y="0"/>
                    <a:pt x="58733" y="0"/>
                    <a:pt x="58733" y="0"/>
                  </a:cubicBezTo>
                  <a:cubicBezTo>
                    <a:pt x="56975" y="320"/>
                    <a:pt x="55546" y="1602"/>
                    <a:pt x="55038" y="3316"/>
                  </a:cubicBezTo>
                  <a:lnTo>
                    <a:pt x="50680" y="22265"/>
                  </a:lnTo>
                  <a:cubicBezTo>
                    <a:pt x="48595" y="23023"/>
                    <a:pt x="46511" y="23876"/>
                    <a:pt x="44521" y="24823"/>
                  </a:cubicBezTo>
                  <a:lnTo>
                    <a:pt x="27941" y="14401"/>
                  </a:lnTo>
                  <a:cubicBezTo>
                    <a:pt x="26465" y="13357"/>
                    <a:pt x="24490" y="13357"/>
                    <a:pt x="23014" y="14401"/>
                  </a:cubicBezTo>
                  <a:lnTo>
                    <a:pt x="14487" y="22929"/>
                  </a:lnTo>
                  <a:cubicBezTo>
                    <a:pt x="13496" y="24421"/>
                    <a:pt x="13496" y="26363"/>
                    <a:pt x="14487" y="27855"/>
                  </a:cubicBezTo>
                  <a:lnTo>
                    <a:pt x="25004" y="44436"/>
                  </a:lnTo>
                  <a:cubicBezTo>
                    <a:pt x="23983" y="46427"/>
                    <a:pt x="23097" y="48485"/>
                    <a:pt x="22351" y="50594"/>
                  </a:cubicBezTo>
                  <a:lnTo>
                    <a:pt x="3402" y="54953"/>
                  </a:lnTo>
                  <a:cubicBezTo>
                    <a:pt x="1648" y="55397"/>
                    <a:pt x="338" y="56857"/>
                    <a:pt x="85" y="58648"/>
                  </a:cubicBezTo>
                  <a:cubicBezTo>
                    <a:pt x="-28" y="60667"/>
                    <a:pt x="-28" y="62692"/>
                    <a:pt x="85" y="64712"/>
                  </a:cubicBezTo>
                  <a:cubicBezTo>
                    <a:pt x="-24" y="66731"/>
                    <a:pt x="-24" y="68756"/>
                    <a:pt x="85" y="70775"/>
                  </a:cubicBezTo>
                  <a:cubicBezTo>
                    <a:pt x="362" y="72555"/>
                    <a:pt x="1662" y="74004"/>
                    <a:pt x="3402" y="74470"/>
                  </a:cubicBezTo>
                  <a:lnTo>
                    <a:pt x="22351" y="78734"/>
                  </a:lnTo>
                  <a:cubicBezTo>
                    <a:pt x="23079" y="80881"/>
                    <a:pt x="23966" y="82971"/>
                    <a:pt x="25004" y="84987"/>
                  </a:cubicBezTo>
                  <a:lnTo>
                    <a:pt x="14487" y="101568"/>
                  </a:lnTo>
                  <a:cubicBezTo>
                    <a:pt x="13496" y="103060"/>
                    <a:pt x="13496" y="105002"/>
                    <a:pt x="14487" y="106495"/>
                  </a:cubicBezTo>
                  <a:lnTo>
                    <a:pt x="23014" y="115022"/>
                  </a:lnTo>
                  <a:cubicBezTo>
                    <a:pt x="24521" y="115965"/>
                    <a:pt x="26434" y="115965"/>
                    <a:pt x="27941" y="115022"/>
                  </a:cubicBezTo>
                  <a:lnTo>
                    <a:pt x="44521" y="104505"/>
                  </a:lnTo>
                  <a:cubicBezTo>
                    <a:pt x="46496" y="105534"/>
                    <a:pt x="48557" y="106390"/>
                    <a:pt x="50680" y="107063"/>
                  </a:cubicBezTo>
                  <a:lnTo>
                    <a:pt x="55038" y="126012"/>
                  </a:lnTo>
                  <a:cubicBezTo>
                    <a:pt x="55505" y="127752"/>
                    <a:pt x="56954" y="129052"/>
                    <a:pt x="58733" y="129328"/>
                  </a:cubicBezTo>
                  <a:cubicBezTo>
                    <a:pt x="62760" y="129834"/>
                    <a:pt x="66834" y="129834"/>
                    <a:pt x="70861" y="129328"/>
                  </a:cubicBezTo>
                  <a:cubicBezTo>
                    <a:pt x="72652" y="129076"/>
                    <a:pt x="74112" y="127765"/>
                    <a:pt x="74556" y="126012"/>
                  </a:cubicBezTo>
                  <a:lnTo>
                    <a:pt x="78914" y="107063"/>
                  </a:lnTo>
                  <a:cubicBezTo>
                    <a:pt x="81037" y="106390"/>
                    <a:pt x="83098" y="105534"/>
                    <a:pt x="85073" y="104505"/>
                  </a:cubicBezTo>
                  <a:lnTo>
                    <a:pt x="101653" y="115022"/>
                  </a:lnTo>
                  <a:cubicBezTo>
                    <a:pt x="103160" y="115965"/>
                    <a:pt x="105073" y="115965"/>
                    <a:pt x="106580" y="115022"/>
                  </a:cubicBezTo>
                  <a:lnTo>
                    <a:pt x="115107" y="106495"/>
                  </a:lnTo>
                  <a:cubicBezTo>
                    <a:pt x="116098" y="105002"/>
                    <a:pt x="116098" y="103060"/>
                    <a:pt x="115107" y="101568"/>
                  </a:cubicBezTo>
                  <a:lnTo>
                    <a:pt x="104590" y="84987"/>
                  </a:lnTo>
                  <a:cubicBezTo>
                    <a:pt x="105628" y="82971"/>
                    <a:pt x="106515" y="80881"/>
                    <a:pt x="107243" y="78734"/>
                  </a:cubicBezTo>
                  <a:lnTo>
                    <a:pt x="126192" y="74470"/>
                  </a:lnTo>
                  <a:cubicBezTo>
                    <a:pt x="127946" y="74026"/>
                    <a:pt x="129256" y="72566"/>
                    <a:pt x="129509" y="70775"/>
                  </a:cubicBezTo>
                  <a:cubicBezTo>
                    <a:pt x="129618" y="68756"/>
                    <a:pt x="129618" y="66731"/>
                    <a:pt x="129509" y="64712"/>
                  </a:cubicBezTo>
                  <a:cubicBezTo>
                    <a:pt x="129622" y="62692"/>
                    <a:pt x="129622" y="60667"/>
                    <a:pt x="129509" y="58648"/>
                  </a:cubicBezTo>
                  <a:cubicBezTo>
                    <a:pt x="129245" y="56762"/>
                    <a:pt x="127787" y="55266"/>
                    <a:pt x="125908" y="54953"/>
                  </a:cubicBezTo>
                  <a:close/>
                  <a:moveTo>
                    <a:pt x="64039" y="88493"/>
                  </a:moveTo>
                  <a:cubicBezTo>
                    <a:pt x="50853" y="88545"/>
                    <a:pt x="40121" y="77898"/>
                    <a:pt x="40069" y="64712"/>
                  </a:cubicBezTo>
                  <a:cubicBezTo>
                    <a:pt x="40016" y="51525"/>
                    <a:pt x="50664" y="40793"/>
                    <a:pt x="63850" y="40741"/>
                  </a:cubicBezTo>
                  <a:cubicBezTo>
                    <a:pt x="77036" y="40689"/>
                    <a:pt x="87768" y="51336"/>
                    <a:pt x="87820" y="64522"/>
                  </a:cubicBezTo>
                  <a:cubicBezTo>
                    <a:pt x="87821" y="64585"/>
                    <a:pt x="87821" y="64649"/>
                    <a:pt x="87820" y="64712"/>
                  </a:cubicBezTo>
                  <a:cubicBezTo>
                    <a:pt x="87820" y="77846"/>
                    <a:pt x="77173" y="88493"/>
                    <a:pt x="64039" y="88493"/>
                  </a:cubicBezTo>
                  <a:close/>
                </a:path>
              </a:pathLst>
            </a:custGeom>
            <a:grpFill/>
            <a:ln w="9374" cap="flat">
              <a:noFill/>
              <a:prstDash val="solid"/>
              <a:miter/>
            </a:ln>
          </p:spPr>
          <p:txBody>
            <a:bodyPr rtlCol="0" anchor="ctr"/>
            <a:lstStyle/>
            <a:p>
              <a:endParaRPr lang="en-US"/>
            </a:p>
          </p:txBody>
        </p:sp>
        <p:sp>
          <p:nvSpPr>
            <p:cNvPr id="750" name="Freeform 749">
              <a:extLst>
                <a:ext uri="{FF2B5EF4-FFF2-40B4-BE49-F238E27FC236}">
                  <a16:creationId xmlns:a16="http://schemas.microsoft.com/office/drawing/2014/main" id="{AFE77076-CC30-734D-BF10-E853E52EE93E}"/>
                </a:ext>
              </a:extLst>
            </p:cNvPr>
            <p:cNvSpPr/>
            <p:nvPr/>
          </p:nvSpPr>
          <p:spPr>
            <a:xfrm>
              <a:off x="6379747" y="3153966"/>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242360 w 594626"/>
                <a:gd name="connsiteY6" fmla="*/ 442748 h 594626"/>
                <a:gd name="connsiteX7" fmla="*/ 225685 w 594626"/>
                <a:gd name="connsiteY7" fmla="*/ 457339 h 594626"/>
                <a:gd name="connsiteX8" fmla="*/ 193756 w 594626"/>
                <a:gd name="connsiteY8" fmla="*/ 457339 h 594626"/>
                <a:gd name="connsiteX9" fmla="*/ 177080 w 594626"/>
                <a:gd name="connsiteY9" fmla="*/ 442748 h 594626"/>
                <a:gd name="connsiteX10" fmla="*/ 174522 w 594626"/>
                <a:gd name="connsiteY10" fmla="*/ 424557 h 594626"/>
                <a:gd name="connsiteX11" fmla="*/ 244918 w 594626"/>
                <a:gd name="connsiteY11" fmla="*/ 424557 h 594626"/>
                <a:gd name="connsiteX12" fmla="*/ 417640 w 594626"/>
                <a:gd name="connsiteY12" fmla="*/ 442748 h 594626"/>
                <a:gd name="connsiteX13" fmla="*/ 400870 w 594626"/>
                <a:gd name="connsiteY13" fmla="*/ 457339 h 594626"/>
                <a:gd name="connsiteX14" fmla="*/ 369036 w 594626"/>
                <a:gd name="connsiteY14" fmla="*/ 457339 h 594626"/>
                <a:gd name="connsiteX15" fmla="*/ 352266 w 594626"/>
                <a:gd name="connsiteY15" fmla="*/ 442748 h 594626"/>
                <a:gd name="connsiteX16" fmla="*/ 349802 w 594626"/>
                <a:gd name="connsiteY16" fmla="*/ 424557 h 594626"/>
                <a:gd name="connsiteX17" fmla="*/ 420104 w 594626"/>
                <a:gd name="connsiteY17" fmla="*/ 424557 h 594626"/>
                <a:gd name="connsiteX18" fmla="*/ 448907 w 594626"/>
                <a:gd name="connsiteY18" fmla="*/ 396796 h 594626"/>
                <a:gd name="connsiteX19" fmla="*/ 434221 w 594626"/>
                <a:gd name="connsiteY19" fmla="*/ 411577 h 594626"/>
                <a:gd name="connsiteX20" fmla="*/ 160500 w 594626"/>
                <a:gd name="connsiteY20" fmla="*/ 411577 h 594626"/>
                <a:gd name="connsiteX21" fmla="*/ 145814 w 594626"/>
                <a:gd name="connsiteY21" fmla="*/ 396796 h 594626"/>
                <a:gd name="connsiteX22" fmla="*/ 145814 w 594626"/>
                <a:gd name="connsiteY22" fmla="*/ 175185 h 594626"/>
                <a:gd name="connsiteX23" fmla="*/ 160500 w 594626"/>
                <a:gd name="connsiteY23" fmla="*/ 160405 h 594626"/>
                <a:gd name="connsiteX24" fmla="*/ 434221 w 594626"/>
                <a:gd name="connsiteY24" fmla="*/ 160405 h 594626"/>
                <a:gd name="connsiteX25" fmla="*/ 448907 w 594626"/>
                <a:gd name="connsiteY25" fmla="*/ 175185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242360" y="442748"/>
                  </a:moveTo>
                  <a:cubicBezTo>
                    <a:pt x="241005" y="450973"/>
                    <a:pt x="234017" y="457088"/>
                    <a:pt x="225685" y="457339"/>
                  </a:cubicBezTo>
                  <a:lnTo>
                    <a:pt x="193756" y="457339"/>
                  </a:lnTo>
                  <a:cubicBezTo>
                    <a:pt x="185424" y="457088"/>
                    <a:pt x="178436" y="450973"/>
                    <a:pt x="177080" y="442748"/>
                  </a:cubicBezTo>
                  <a:lnTo>
                    <a:pt x="174522" y="424557"/>
                  </a:lnTo>
                  <a:lnTo>
                    <a:pt x="244918" y="424557"/>
                  </a:lnTo>
                  <a:close/>
                  <a:moveTo>
                    <a:pt x="417640" y="442748"/>
                  </a:moveTo>
                  <a:cubicBezTo>
                    <a:pt x="416244" y="450988"/>
                    <a:pt x="409224" y="457095"/>
                    <a:pt x="400870" y="457339"/>
                  </a:cubicBezTo>
                  <a:lnTo>
                    <a:pt x="369036" y="457339"/>
                  </a:lnTo>
                  <a:cubicBezTo>
                    <a:pt x="360682" y="457095"/>
                    <a:pt x="353663" y="450988"/>
                    <a:pt x="352266" y="442748"/>
                  </a:cubicBezTo>
                  <a:lnTo>
                    <a:pt x="349802" y="424557"/>
                  </a:lnTo>
                  <a:lnTo>
                    <a:pt x="420104" y="424557"/>
                  </a:lnTo>
                  <a:close/>
                  <a:moveTo>
                    <a:pt x="448907" y="396796"/>
                  </a:moveTo>
                  <a:cubicBezTo>
                    <a:pt x="448907" y="404923"/>
                    <a:pt x="442347" y="411525"/>
                    <a:pt x="434221" y="411577"/>
                  </a:cubicBezTo>
                  <a:lnTo>
                    <a:pt x="160500" y="411577"/>
                  </a:lnTo>
                  <a:cubicBezTo>
                    <a:pt x="152374" y="411525"/>
                    <a:pt x="145814" y="404922"/>
                    <a:pt x="145814" y="396796"/>
                  </a:cubicBezTo>
                  <a:lnTo>
                    <a:pt x="145814" y="175185"/>
                  </a:lnTo>
                  <a:cubicBezTo>
                    <a:pt x="145814" y="167059"/>
                    <a:pt x="152374" y="160457"/>
                    <a:pt x="160500" y="160405"/>
                  </a:cubicBezTo>
                  <a:lnTo>
                    <a:pt x="434221" y="160405"/>
                  </a:lnTo>
                  <a:cubicBezTo>
                    <a:pt x="442347" y="160457"/>
                    <a:pt x="448907" y="167059"/>
                    <a:pt x="448907" y="175185"/>
                  </a:cubicBezTo>
                  <a:close/>
                </a:path>
              </a:pathLst>
            </a:custGeom>
            <a:grpFill/>
            <a:ln w="9374" cap="flat">
              <a:noFill/>
              <a:prstDash val="solid"/>
              <a:miter/>
            </a:ln>
          </p:spPr>
          <p:txBody>
            <a:bodyPr rtlCol="0" anchor="ctr"/>
            <a:lstStyle/>
            <a:p>
              <a:endParaRPr lang="en-US"/>
            </a:p>
          </p:txBody>
        </p:sp>
      </p:grpSp>
      <p:grpSp>
        <p:nvGrpSpPr>
          <p:cNvPr id="751" name="Graphic 1140">
            <a:extLst>
              <a:ext uri="{FF2B5EF4-FFF2-40B4-BE49-F238E27FC236}">
                <a16:creationId xmlns:a16="http://schemas.microsoft.com/office/drawing/2014/main" id="{B3A359F6-AA55-EB41-8D46-FE608EE131B5}"/>
              </a:ext>
            </a:extLst>
          </p:cNvPr>
          <p:cNvGrpSpPr/>
          <p:nvPr userDrawn="1"/>
        </p:nvGrpSpPr>
        <p:grpSpPr>
          <a:xfrm>
            <a:off x="7297164" y="2388204"/>
            <a:ext cx="305136" cy="305136"/>
            <a:chOff x="4273455" y="3130549"/>
            <a:chExt cx="594626" cy="594626"/>
          </a:xfrm>
          <a:solidFill>
            <a:schemeClr val="accent1"/>
          </a:solidFill>
        </p:grpSpPr>
        <p:sp>
          <p:nvSpPr>
            <p:cNvPr id="752" name="Freeform 751">
              <a:extLst>
                <a:ext uri="{FF2B5EF4-FFF2-40B4-BE49-F238E27FC236}">
                  <a16:creationId xmlns:a16="http://schemas.microsoft.com/office/drawing/2014/main" id="{899F671F-8FFB-104F-A281-947F67AF6CBA}"/>
                </a:ext>
              </a:extLst>
            </p:cNvPr>
            <p:cNvSpPr/>
            <p:nvPr/>
          </p:nvSpPr>
          <p:spPr>
            <a:xfrm>
              <a:off x="4396719" y="3340317"/>
              <a:ext cx="304280" cy="219506"/>
            </a:xfrm>
            <a:custGeom>
              <a:avLst/>
              <a:gdLst>
                <a:gd name="connsiteX0" fmla="*/ 296176 w 304280"/>
                <a:gd name="connsiteY0" fmla="*/ 129707 h 219506"/>
                <a:gd name="connsiteX1" fmla="*/ 226727 w 304280"/>
                <a:gd name="connsiteY1" fmla="*/ 72860 h 219506"/>
                <a:gd name="connsiteX2" fmla="*/ 198303 w 304280"/>
                <a:gd name="connsiteY2" fmla="*/ 56942 h 219506"/>
                <a:gd name="connsiteX3" fmla="*/ 190724 w 304280"/>
                <a:gd name="connsiteY3" fmla="*/ 55711 h 219506"/>
                <a:gd name="connsiteX4" fmla="*/ 187597 w 304280"/>
                <a:gd name="connsiteY4" fmla="*/ 55711 h 219506"/>
                <a:gd name="connsiteX5" fmla="*/ 156710 w 304280"/>
                <a:gd name="connsiteY5" fmla="*/ 63101 h 219506"/>
                <a:gd name="connsiteX6" fmla="*/ 133687 w 304280"/>
                <a:gd name="connsiteY6" fmla="*/ 56469 h 219506"/>
                <a:gd name="connsiteX7" fmla="*/ 132739 w 304280"/>
                <a:gd name="connsiteY7" fmla="*/ 55995 h 219506"/>
                <a:gd name="connsiteX8" fmla="*/ 116538 w 304280"/>
                <a:gd name="connsiteY8" fmla="*/ 37046 h 219506"/>
                <a:gd name="connsiteX9" fmla="*/ 116538 w 304280"/>
                <a:gd name="connsiteY9" fmla="*/ 25487 h 219506"/>
                <a:gd name="connsiteX10" fmla="*/ 118906 w 304280"/>
                <a:gd name="connsiteY10" fmla="*/ 22265 h 219506"/>
                <a:gd name="connsiteX11" fmla="*/ 58743 w 304280"/>
                <a:gd name="connsiteY11" fmla="*/ 0 h 219506"/>
                <a:gd name="connsiteX12" fmla="*/ 0 w 304280"/>
                <a:gd name="connsiteY12" fmla="*/ 69165 h 219506"/>
                <a:gd name="connsiteX13" fmla="*/ 27571 w 304280"/>
                <a:gd name="connsiteY13" fmla="*/ 100336 h 219506"/>
                <a:gd name="connsiteX14" fmla="*/ 35719 w 304280"/>
                <a:gd name="connsiteY14" fmla="*/ 109811 h 219506"/>
                <a:gd name="connsiteX15" fmla="*/ 52489 w 304280"/>
                <a:gd name="connsiteY15" fmla="*/ 100336 h 219506"/>
                <a:gd name="connsiteX16" fmla="*/ 61964 w 304280"/>
                <a:gd name="connsiteY16" fmla="*/ 103273 h 219506"/>
                <a:gd name="connsiteX17" fmla="*/ 61964 w 304280"/>
                <a:gd name="connsiteY17" fmla="*/ 103273 h 219506"/>
                <a:gd name="connsiteX18" fmla="*/ 69923 w 304280"/>
                <a:gd name="connsiteY18" fmla="*/ 116443 h 219506"/>
                <a:gd name="connsiteX19" fmla="*/ 69923 w 304280"/>
                <a:gd name="connsiteY19" fmla="*/ 117106 h 219506"/>
                <a:gd name="connsiteX20" fmla="*/ 83092 w 304280"/>
                <a:gd name="connsiteY20" fmla="*/ 112369 h 219506"/>
                <a:gd name="connsiteX21" fmla="*/ 91904 w 304280"/>
                <a:gd name="connsiteY21" fmla="*/ 114169 h 219506"/>
                <a:gd name="connsiteX22" fmla="*/ 103557 w 304280"/>
                <a:gd name="connsiteY22" fmla="*/ 126486 h 219506"/>
                <a:gd name="connsiteX23" fmla="*/ 105358 w 304280"/>
                <a:gd name="connsiteY23" fmla="*/ 143067 h 219506"/>
                <a:gd name="connsiteX24" fmla="*/ 108010 w 304280"/>
                <a:gd name="connsiteY24" fmla="*/ 143067 h 219506"/>
                <a:gd name="connsiteX25" fmla="*/ 121180 w 304280"/>
                <a:gd name="connsiteY25" fmla="*/ 148657 h 219506"/>
                <a:gd name="connsiteX26" fmla="*/ 131697 w 304280"/>
                <a:gd name="connsiteY26" fmla="*/ 174901 h 219506"/>
                <a:gd name="connsiteX27" fmla="*/ 143351 w 304280"/>
                <a:gd name="connsiteY27" fmla="*/ 179544 h 219506"/>
                <a:gd name="connsiteX28" fmla="*/ 160310 w 304280"/>
                <a:gd name="connsiteY28" fmla="*/ 215547 h 219506"/>
                <a:gd name="connsiteX29" fmla="*/ 162300 w 304280"/>
                <a:gd name="connsiteY29" fmla="*/ 216400 h 219506"/>
                <a:gd name="connsiteX30" fmla="*/ 187029 w 304280"/>
                <a:gd name="connsiteY30" fmla="*/ 217916 h 219506"/>
                <a:gd name="connsiteX31" fmla="*/ 196503 w 304280"/>
                <a:gd name="connsiteY31" fmla="*/ 214316 h 219506"/>
                <a:gd name="connsiteX32" fmla="*/ 157373 w 304280"/>
                <a:gd name="connsiteY32" fmla="*/ 178028 h 219506"/>
                <a:gd name="connsiteX33" fmla="*/ 171585 w 304280"/>
                <a:gd name="connsiteY33" fmla="*/ 162774 h 219506"/>
                <a:gd name="connsiteX34" fmla="*/ 217063 w 304280"/>
                <a:gd name="connsiteY34" fmla="*/ 204936 h 219506"/>
                <a:gd name="connsiteX35" fmla="*/ 237623 w 304280"/>
                <a:gd name="connsiteY35" fmla="*/ 194703 h 219506"/>
                <a:gd name="connsiteX36" fmla="*/ 185797 w 304280"/>
                <a:gd name="connsiteY36" fmla="*/ 147330 h 219506"/>
                <a:gd name="connsiteX37" fmla="*/ 200293 w 304280"/>
                <a:gd name="connsiteY37" fmla="*/ 131318 h 219506"/>
                <a:gd name="connsiteX38" fmla="*/ 257141 w 304280"/>
                <a:gd name="connsiteY38" fmla="*/ 184186 h 219506"/>
                <a:gd name="connsiteX39" fmla="*/ 276943 w 304280"/>
                <a:gd name="connsiteY39" fmla="*/ 173196 h 219506"/>
                <a:gd name="connsiteX40" fmla="*/ 214789 w 304280"/>
                <a:gd name="connsiteY40" fmla="*/ 115780 h 219506"/>
                <a:gd name="connsiteX41" fmla="*/ 228906 w 304280"/>
                <a:gd name="connsiteY41" fmla="*/ 100431 h 219506"/>
                <a:gd name="connsiteX42" fmla="*/ 295229 w 304280"/>
                <a:gd name="connsiteY42" fmla="*/ 161637 h 219506"/>
                <a:gd name="connsiteX43" fmla="*/ 299397 w 304280"/>
                <a:gd name="connsiteY43" fmla="*/ 158131 h 219506"/>
                <a:gd name="connsiteX44" fmla="*/ 304135 w 304280"/>
                <a:gd name="connsiteY44" fmla="*/ 140224 h 219506"/>
                <a:gd name="connsiteX45" fmla="*/ 296176 w 304280"/>
                <a:gd name="connsiteY45" fmla="*/ 129707 h 21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04280" h="219506">
                  <a:moveTo>
                    <a:pt x="296176" y="129707"/>
                  </a:moveTo>
                  <a:cubicBezTo>
                    <a:pt x="272205" y="109621"/>
                    <a:pt x="243403" y="85745"/>
                    <a:pt x="226727" y="72860"/>
                  </a:cubicBezTo>
                  <a:cubicBezTo>
                    <a:pt x="226727" y="72860"/>
                    <a:pt x="214979" y="65754"/>
                    <a:pt x="198303" y="56942"/>
                  </a:cubicBezTo>
                  <a:cubicBezTo>
                    <a:pt x="195834" y="56235"/>
                    <a:pt x="193290" y="55822"/>
                    <a:pt x="190724" y="55711"/>
                  </a:cubicBezTo>
                  <a:cubicBezTo>
                    <a:pt x="189687" y="55559"/>
                    <a:pt x="188634" y="55559"/>
                    <a:pt x="187597" y="55711"/>
                  </a:cubicBezTo>
                  <a:cubicBezTo>
                    <a:pt x="177861" y="60104"/>
                    <a:pt x="167380" y="62611"/>
                    <a:pt x="156710" y="63101"/>
                  </a:cubicBezTo>
                  <a:cubicBezTo>
                    <a:pt x="148583" y="62969"/>
                    <a:pt x="140638" y="60681"/>
                    <a:pt x="133687" y="56469"/>
                  </a:cubicBezTo>
                  <a:lnTo>
                    <a:pt x="132739" y="55995"/>
                  </a:lnTo>
                  <a:cubicBezTo>
                    <a:pt x="125123" y="51972"/>
                    <a:pt x="119328" y="45195"/>
                    <a:pt x="116538" y="37046"/>
                  </a:cubicBezTo>
                  <a:cubicBezTo>
                    <a:pt x="114697" y="33412"/>
                    <a:pt x="114697" y="29120"/>
                    <a:pt x="116538" y="25487"/>
                  </a:cubicBezTo>
                  <a:cubicBezTo>
                    <a:pt x="117178" y="24311"/>
                    <a:pt x="117974" y="23227"/>
                    <a:pt x="118906" y="22265"/>
                  </a:cubicBezTo>
                  <a:cubicBezTo>
                    <a:pt x="98329" y="16342"/>
                    <a:pt x="78219" y="8900"/>
                    <a:pt x="58743" y="0"/>
                  </a:cubicBezTo>
                  <a:lnTo>
                    <a:pt x="0" y="69165"/>
                  </a:lnTo>
                  <a:cubicBezTo>
                    <a:pt x="5874" y="75607"/>
                    <a:pt x="14780" y="85745"/>
                    <a:pt x="27571" y="100336"/>
                  </a:cubicBezTo>
                  <a:lnTo>
                    <a:pt x="35719" y="109811"/>
                  </a:lnTo>
                  <a:cubicBezTo>
                    <a:pt x="39673" y="104373"/>
                    <a:pt x="45791" y="100917"/>
                    <a:pt x="52489" y="100336"/>
                  </a:cubicBezTo>
                  <a:cubicBezTo>
                    <a:pt x="55848" y="100479"/>
                    <a:pt x="59113" y="101491"/>
                    <a:pt x="61964" y="103273"/>
                  </a:cubicBezTo>
                  <a:lnTo>
                    <a:pt x="61964" y="103273"/>
                  </a:lnTo>
                  <a:cubicBezTo>
                    <a:pt x="66292" y="106403"/>
                    <a:pt x="69164" y="111156"/>
                    <a:pt x="69923" y="116443"/>
                  </a:cubicBezTo>
                  <a:lnTo>
                    <a:pt x="69923" y="117106"/>
                  </a:lnTo>
                  <a:cubicBezTo>
                    <a:pt x="73589" y="113977"/>
                    <a:pt x="78272" y="112292"/>
                    <a:pt x="83092" y="112369"/>
                  </a:cubicBezTo>
                  <a:cubicBezTo>
                    <a:pt x="86120" y="112371"/>
                    <a:pt x="89117" y="112983"/>
                    <a:pt x="91904" y="114169"/>
                  </a:cubicBezTo>
                  <a:cubicBezTo>
                    <a:pt x="97324" y="116487"/>
                    <a:pt x="101543" y="120946"/>
                    <a:pt x="103557" y="126486"/>
                  </a:cubicBezTo>
                  <a:cubicBezTo>
                    <a:pt x="105381" y="131811"/>
                    <a:pt x="105996" y="137475"/>
                    <a:pt x="105358" y="143067"/>
                  </a:cubicBezTo>
                  <a:cubicBezTo>
                    <a:pt x="106239" y="142969"/>
                    <a:pt x="107129" y="142969"/>
                    <a:pt x="108010" y="143067"/>
                  </a:cubicBezTo>
                  <a:cubicBezTo>
                    <a:pt x="112950" y="143196"/>
                    <a:pt x="117656" y="145193"/>
                    <a:pt x="121180" y="148657"/>
                  </a:cubicBezTo>
                  <a:cubicBezTo>
                    <a:pt x="128275" y="155500"/>
                    <a:pt x="132103" y="165052"/>
                    <a:pt x="131697" y="174901"/>
                  </a:cubicBezTo>
                  <a:cubicBezTo>
                    <a:pt x="135939" y="175330"/>
                    <a:pt x="139976" y="176939"/>
                    <a:pt x="143351" y="179544"/>
                  </a:cubicBezTo>
                  <a:cubicBezTo>
                    <a:pt x="154268" y="188276"/>
                    <a:pt x="160530" y="201569"/>
                    <a:pt x="160310" y="215547"/>
                  </a:cubicBezTo>
                  <a:lnTo>
                    <a:pt x="162300" y="216400"/>
                  </a:lnTo>
                  <a:cubicBezTo>
                    <a:pt x="170075" y="219933"/>
                    <a:pt x="178880" y="220473"/>
                    <a:pt x="187029" y="217916"/>
                  </a:cubicBezTo>
                  <a:cubicBezTo>
                    <a:pt x="190272" y="216954"/>
                    <a:pt x="193440" y="215751"/>
                    <a:pt x="196503" y="214316"/>
                  </a:cubicBezTo>
                  <a:lnTo>
                    <a:pt x="157373" y="178028"/>
                  </a:lnTo>
                  <a:lnTo>
                    <a:pt x="171585" y="162774"/>
                  </a:lnTo>
                  <a:lnTo>
                    <a:pt x="217063" y="204936"/>
                  </a:lnTo>
                  <a:lnTo>
                    <a:pt x="237623" y="194703"/>
                  </a:lnTo>
                  <a:lnTo>
                    <a:pt x="185797" y="147330"/>
                  </a:lnTo>
                  <a:lnTo>
                    <a:pt x="200293" y="131318"/>
                  </a:lnTo>
                  <a:lnTo>
                    <a:pt x="257141" y="184186"/>
                  </a:lnTo>
                  <a:cubicBezTo>
                    <a:pt x="264247" y="180396"/>
                    <a:pt x="270974" y="176607"/>
                    <a:pt x="276943" y="173196"/>
                  </a:cubicBezTo>
                  <a:lnTo>
                    <a:pt x="214789" y="115780"/>
                  </a:lnTo>
                  <a:lnTo>
                    <a:pt x="228906" y="100431"/>
                  </a:lnTo>
                  <a:lnTo>
                    <a:pt x="295229" y="161637"/>
                  </a:lnTo>
                  <a:cubicBezTo>
                    <a:pt x="296717" y="160591"/>
                    <a:pt x="298112" y="159418"/>
                    <a:pt x="299397" y="158131"/>
                  </a:cubicBezTo>
                  <a:cubicBezTo>
                    <a:pt x="303125" y="152948"/>
                    <a:pt x="304811" y="146573"/>
                    <a:pt x="304135" y="140224"/>
                  </a:cubicBezTo>
                  <a:cubicBezTo>
                    <a:pt x="301866" y="136444"/>
                    <a:pt x="299198" y="132918"/>
                    <a:pt x="296176" y="129707"/>
                  </a:cubicBezTo>
                  <a:close/>
                </a:path>
              </a:pathLst>
            </a:custGeom>
            <a:grpFill/>
            <a:ln w="9374" cap="flat">
              <a:noFill/>
              <a:prstDash val="solid"/>
              <a:miter/>
            </a:ln>
          </p:spPr>
          <p:txBody>
            <a:bodyPr rtlCol="0" anchor="ctr"/>
            <a:lstStyle/>
            <a:p>
              <a:endParaRPr lang="en-US"/>
            </a:p>
          </p:txBody>
        </p:sp>
        <p:sp>
          <p:nvSpPr>
            <p:cNvPr id="753" name="Freeform 752">
              <a:extLst>
                <a:ext uri="{FF2B5EF4-FFF2-40B4-BE49-F238E27FC236}">
                  <a16:creationId xmlns:a16="http://schemas.microsoft.com/office/drawing/2014/main" id="{E39EB39B-6FDA-A846-B35B-2844B0CA0157}"/>
                </a:ext>
              </a:extLst>
            </p:cNvPr>
            <p:cNvSpPr/>
            <p:nvPr/>
          </p:nvSpPr>
          <p:spPr>
            <a:xfrm>
              <a:off x="4273455" y="3130549"/>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48907 w 594626"/>
                <a:gd name="connsiteY6" fmla="*/ 348571 h 594626"/>
                <a:gd name="connsiteX7" fmla="*/ 439432 w 594626"/>
                <a:gd name="connsiteY7" fmla="*/ 382016 h 594626"/>
                <a:gd name="connsiteX8" fmla="*/ 315694 w 594626"/>
                <a:gd name="connsiteY8" fmla="*/ 448338 h 594626"/>
                <a:gd name="connsiteX9" fmla="*/ 299587 w 594626"/>
                <a:gd name="connsiteY9" fmla="*/ 450328 h 594626"/>
                <a:gd name="connsiteX10" fmla="*/ 277511 w 594626"/>
                <a:gd name="connsiteY10" fmla="*/ 445306 h 594626"/>
                <a:gd name="connsiteX11" fmla="*/ 273342 w 594626"/>
                <a:gd name="connsiteY11" fmla="*/ 443601 h 594626"/>
                <a:gd name="connsiteX12" fmla="*/ 257141 w 594626"/>
                <a:gd name="connsiteY12" fmla="*/ 448907 h 594626"/>
                <a:gd name="connsiteX13" fmla="*/ 249087 w 594626"/>
                <a:gd name="connsiteY13" fmla="*/ 448149 h 594626"/>
                <a:gd name="connsiteX14" fmla="*/ 230991 w 594626"/>
                <a:gd name="connsiteY14" fmla="*/ 432516 h 594626"/>
                <a:gd name="connsiteX15" fmla="*/ 226159 w 594626"/>
                <a:gd name="connsiteY15" fmla="*/ 432989 h 594626"/>
                <a:gd name="connsiteX16" fmla="*/ 211852 w 594626"/>
                <a:gd name="connsiteY16" fmla="*/ 428631 h 594626"/>
                <a:gd name="connsiteX17" fmla="*/ 197640 w 594626"/>
                <a:gd name="connsiteY17" fmla="*/ 411861 h 594626"/>
                <a:gd name="connsiteX18" fmla="*/ 197166 w 594626"/>
                <a:gd name="connsiteY18" fmla="*/ 411008 h 594626"/>
                <a:gd name="connsiteX19" fmla="*/ 192524 w 594626"/>
                <a:gd name="connsiteY19" fmla="*/ 411008 h 594626"/>
                <a:gd name="connsiteX20" fmla="*/ 174427 w 594626"/>
                <a:gd name="connsiteY20" fmla="*/ 404471 h 594626"/>
                <a:gd name="connsiteX21" fmla="*/ 163437 w 594626"/>
                <a:gd name="connsiteY21" fmla="*/ 388459 h 594626"/>
                <a:gd name="connsiteX22" fmla="*/ 142972 w 594626"/>
                <a:gd name="connsiteY22" fmla="*/ 376426 h 594626"/>
                <a:gd name="connsiteX23" fmla="*/ 146004 w 594626"/>
                <a:gd name="connsiteY23" fmla="*/ 336443 h 594626"/>
                <a:gd name="connsiteX24" fmla="*/ 135108 w 594626"/>
                <a:gd name="connsiteY24" fmla="*/ 324031 h 594626"/>
                <a:gd name="connsiteX25" fmla="*/ 102136 w 594626"/>
                <a:gd name="connsiteY25" fmla="*/ 287175 h 594626"/>
                <a:gd name="connsiteX26" fmla="*/ 94841 w 594626"/>
                <a:gd name="connsiteY26" fmla="*/ 280164 h 594626"/>
                <a:gd name="connsiteX27" fmla="*/ 177270 w 594626"/>
                <a:gd name="connsiteY27" fmla="*/ 184281 h 594626"/>
                <a:gd name="connsiteX28" fmla="*/ 184565 w 594626"/>
                <a:gd name="connsiteY28" fmla="*/ 187787 h 594626"/>
                <a:gd name="connsiteX29" fmla="*/ 252119 w 594626"/>
                <a:gd name="connsiteY29" fmla="*/ 213084 h 594626"/>
                <a:gd name="connsiteX30" fmla="*/ 272205 w 594626"/>
                <a:gd name="connsiteY30" fmla="*/ 219621 h 594626"/>
                <a:gd name="connsiteX31" fmla="*/ 321758 w 594626"/>
                <a:gd name="connsiteY31" fmla="*/ 212800 h 594626"/>
                <a:gd name="connsiteX32" fmla="*/ 327253 w 594626"/>
                <a:gd name="connsiteY32" fmla="*/ 212800 h 594626"/>
                <a:gd name="connsiteX33" fmla="*/ 382774 w 594626"/>
                <a:gd name="connsiteY33" fmla="*/ 228433 h 594626"/>
                <a:gd name="connsiteX34" fmla="*/ 433084 w 594626"/>
                <a:gd name="connsiteY34" fmla="*/ 197451 h 594626"/>
                <a:gd name="connsiteX35" fmla="*/ 441327 w 594626"/>
                <a:gd name="connsiteY35" fmla="*/ 192429 h 594626"/>
                <a:gd name="connsiteX36" fmla="*/ 447012 w 594626"/>
                <a:gd name="connsiteY36" fmla="*/ 200104 h 594626"/>
                <a:gd name="connsiteX37" fmla="*/ 513902 w 594626"/>
                <a:gd name="connsiteY37" fmla="*/ 290681 h 594626"/>
                <a:gd name="connsiteX38" fmla="*/ 520345 w 594626"/>
                <a:gd name="connsiteY38" fmla="*/ 299397 h 594626"/>
                <a:gd name="connsiteX39" fmla="*/ 511344 w 594626"/>
                <a:gd name="connsiteY39" fmla="*/ 305556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48907" y="348571"/>
                  </a:moveTo>
                  <a:cubicBezTo>
                    <a:pt x="450169" y="360523"/>
                    <a:pt x="446775" y="372502"/>
                    <a:pt x="439432" y="382016"/>
                  </a:cubicBezTo>
                  <a:cubicBezTo>
                    <a:pt x="426168" y="396796"/>
                    <a:pt x="332653" y="444264"/>
                    <a:pt x="315694" y="448338"/>
                  </a:cubicBezTo>
                  <a:cubicBezTo>
                    <a:pt x="310413" y="449585"/>
                    <a:pt x="305012" y="450253"/>
                    <a:pt x="299587" y="450328"/>
                  </a:cubicBezTo>
                  <a:cubicBezTo>
                    <a:pt x="291943" y="450350"/>
                    <a:pt x="284394" y="448633"/>
                    <a:pt x="277511" y="445306"/>
                  </a:cubicBezTo>
                  <a:lnTo>
                    <a:pt x="273342" y="443601"/>
                  </a:lnTo>
                  <a:cubicBezTo>
                    <a:pt x="268749" y="447249"/>
                    <a:pt x="263002" y="449131"/>
                    <a:pt x="257141" y="448907"/>
                  </a:cubicBezTo>
                  <a:cubicBezTo>
                    <a:pt x="254438" y="448919"/>
                    <a:pt x="251740" y="448665"/>
                    <a:pt x="249087" y="448149"/>
                  </a:cubicBezTo>
                  <a:cubicBezTo>
                    <a:pt x="240521" y="446916"/>
                    <a:pt x="233455" y="440812"/>
                    <a:pt x="230991" y="432516"/>
                  </a:cubicBezTo>
                  <a:cubicBezTo>
                    <a:pt x="229398" y="432823"/>
                    <a:pt x="227781" y="432982"/>
                    <a:pt x="226159" y="432989"/>
                  </a:cubicBezTo>
                  <a:cubicBezTo>
                    <a:pt x="221062" y="432994"/>
                    <a:pt x="216080" y="431477"/>
                    <a:pt x="211852" y="428631"/>
                  </a:cubicBezTo>
                  <a:cubicBezTo>
                    <a:pt x="205627" y="424494"/>
                    <a:pt x="200700" y="418680"/>
                    <a:pt x="197640" y="411861"/>
                  </a:cubicBezTo>
                  <a:lnTo>
                    <a:pt x="197166" y="411008"/>
                  </a:lnTo>
                  <a:cubicBezTo>
                    <a:pt x="195621" y="411122"/>
                    <a:pt x="194069" y="411122"/>
                    <a:pt x="192524" y="411008"/>
                  </a:cubicBezTo>
                  <a:cubicBezTo>
                    <a:pt x="185937" y="410880"/>
                    <a:pt x="179576" y="408582"/>
                    <a:pt x="174427" y="404471"/>
                  </a:cubicBezTo>
                  <a:cubicBezTo>
                    <a:pt x="168823" y="400764"/>
                    <a:pt x="164881" y="395021"/>
                    <a:pt x="163437" y="388459"/>
                  </a:cubicBezTo>
                  <a:cubicBezTo>
                    <a:pt x="155316" y="387246"/>
                    <a:pt x="147980" y="382933"/>
                    <a:pt x="142972" y="376426"/>
                  </a:cubicBezTo>
                  <a:cubicBezTo>
                    <a:pt x="132265" y="363256"/>
                    <a:pt x="138424" y="348002"/>
                    <a:pt x="146004" y="336443"/>
                  </a:cubicBezTo>
                  <a:lnTo>
                    <a:pt x="135108" y="324031"/>
                  </a:lnTo>
                  <a:cubicBezTo>
                    <a:pt x="119285" y="305935"/>
                    <a:pt x="105547" y="290302"/>
                    <a:pt x="102136" y="287175"/>
                  </a:cubicBezTo>
                  <a:lnTo>
                    <a:pt x="94841" y="280164"/>
                  </a:lnTo>
                  <a:lnTo>
                    <a:pt x="177270" y="184281"/>
                  </a:lnTo>
                  <a:lnTo>
                    <a:pt x="184565" y="187787"/>
                  </a:lnTo>
                  <a:cubicBezTo>
                    <a:pt x="206300" y="198178"/>
                    <a:pt x="228905" y="206643"/>
                    <a:pt x="252119" y="213084"/>
                  </a:cubicBezTo>
                  <a:cubicBezTo>
                    <a:pt x="258935" y="214873"/>
                    <a:pt x="265642" y="217056"/>
                    <a:pt x="272205" y="219621"/>
                  </a:cubicBezTo>
                  <a:cubicBezTo>
                    <a:pt x="288501" y="215953"/>
                    <a:pt x="305077" y="213671"/>
                    <a:pt x="321758" y="212800"/>
                  </a:cubicBezTo>
                  <a:cubicBezTo>
                    <a:pt x="323588" y="212696"/>
                    <a:pt x="325423" y="212696"/>
                    <a:pt x="327253" y="212800"/>
                  </a:cubicBezTo>
                  <a:cubicBezTo>
                    <a:pt x="346107" y="216687"/>
                    <a:pt x="364661" y="221911"/>
                    <a:pt x="382774" y="228433"/>
                  </a:cubicBezTo>
                  <a:lnTo>
                    <a:pt x="433084" y="197451"/>
                  </a:lnTo>
                  <a:lnTo>
                    <a:pt x="441327" y="192429"/>
                  </a:lnTo>
                  <a:lnTo>
                    <a:pt x="447012" y="200104"/>
                  </a:lnTo>
                  <a:lnTo>
                    <a:pt x="513902" y="290681"/>
                  </a:lnTo>
                  <a:lnTo>
                    <a:pt x="520345" y="299397"/>
                  </a:lnTo>
                  <a:lnTo>
                    <a:pt x="511344" y="305556"/>
                  </a:lnTo>
                  <a:close/>
                </a:path>
              </a:pathLst>
            </a:custGeom>
            <a:grpFill/>
            <a:ln w="9374" cap="flat">
              <a:noFill/>
              <a:prstDash val="solid"/>
              <a:miter/>
            </a:ln>
          </p:spPr>
          <p:txBody>
            <a:bodyPr rtlCol="0" anchor="ctr"/>
            <a:lstStyle/>
            <a:p>
              <a:endParaRPr lang="en-US"/>
            </a:p>
          </p:txBody>
        </p:sp>
      </p:grpSp>
      <p:grpSp>
        <p:nvGrpSpPr>
          <p:cNvPr id="754" name="Graphic 1145">
            <a:extLst>
              <a:ext uri="{FF2B5EF4-FFF2-40B4-BE49-F238E27FC236}">
                <a16:creationId xmlns:a16="http://schemas.microsoft.com/office/drawing/2014/main" id="{F629FCCD-3B98-0241-B465-92124629FCBA}"/>
              </a:ext>
            </a:extLst>
          </p:cNvPr>
          <p:cNvGrpSpPr/>
          <p:nvPr userDrawn="1"/>
        </p:nvGrpSpPr>
        <p:grpSpPr>
          <a:xfrm>
            <a:off x="8155441" y="2388204"/>
            <a:ext cx="305136" cy="305136"/>
            <a:chOff x="4273455" y="3130549"/>
            <a:chExt cx="594626" cy="594626"/>
          </a:xfrm>
          <a:solidFill>
            <a:schemeClr val="accent1"/>
          </a:solidFill>
        </p:grpSpPr>
        <p:sp>
          <p:nvSpPr>
            <p:cNvPr id="755" name="Freeform 754">
              <a:extLst>
                <a:ext uri="{FF2B5EF4-FFF2-40B4-BE49-F238E27FC236}">
                  <a16:creationId xmlns:a16="http://schemas.microsoft.com/office/drawing/2014/main" id="{390669BC-10A9-9F41-9A2E-A206A6F8B0FF}"/>
                </a:ext>
              </a:extLst>
            </p:cNvPr>
            <p:cNvSpPr/>
            <p:nvPr/>
          </p:nvSpPr>
          <p:spPr>
            <a:xfrm>
              <a:off x="4509818" y="3292113"/>
              <a:ext cx="121662" cy="45836"/>
            </a:xfrm>
            <a:custGeom>
              <a:avLst/>
              <a:gdLst>
                <a:gd name="connsiteX0" fmla="*/ 67677 w 121662"/>
                <a:gd name="connsiteY0" fmla="*/ 2063 h 45836"/>
                <a:gd name="connsiteX1" fmla="*/ 54318 w 121662"/>
                <a:gd name="connsiteY1" fmla="*/ 2063 h 45836"/>
                <a:gd name="connsiteX2" fmla="*/ 2302 w 121662"/>
                <a:gd name="connsiteY2" fmla="*/ 40815 h 45836"/>
                <a:gd name="connsiteX3" fmla="*/ 4008 w 121662"/>
                <a:gd name="connsiteY3" fmla="*/ 45836 h 45836"/>
                <a:gd name="connsiteX4" fmla="*/ 117703 w 121662"/>
                <a:gd name="connsiteY4" fmla="*/ 45836 h 45836"/>
                <a:gd name="connsiteX5" fmla="*/ 119313 w 121662"/>
                <a:gd name="connsiteY5" fmla="*/ 40815 h 4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662" h="45836">
                  <a:moveTo>
                    <a:pt x="67677" y="2063"/>
                  </a:moveTo>
                  <a:cubicBezTo>
                    <a:pt x="63649" y="-688"/>
                    <a:pt x="58346" y="-688"/>
                    <a:pt x="54318" y="2063"/>
                  </a:cubicBezTo>
                  <a:lnTo>
                    <a:pt x="2302" y="40815"/>
                  </a:lnTo>
                  <a:cubicBezTo>
                    <a:pt x="-1298" y="43562"/>
                    <a:pt x="-635" y="45836"/>
                    <a:pt x="4008" y="45836"/>
                  </a:cubicBezTo>
                  <a:lnTo>
                    <a:pt x="117703" y="45836"/>
                  </a:lnTo>
                  <a:cubicBezTo>
                    <a:pt x="122251" y="45836"/>
                    <a:pt x="123009" y="43562"/>
                    <a:pt x="119313" y="40815"/>
                  </a:cubicBezTo>
                  <a:close/>
                </a:path>
              </a:pathLst>
            </a:custGeom>
            <a:grpFill/>
            <a:ln w="9374" cap="flat">
              <a:noFill/>
              <a:prstDash val="solid"/>
              <a:miter/>
            </a:ln>
          </p:spPr>
          <p:txBody>
            <a:bodyPr rtlCol="0" anchor="ctr"/>
            <a:lstStyle/>
            <a:p>
              <a:endParaRPr lang="en-US"/>
            </a:p>
          </p:txBody>
        </p:sp>
        <p:sp>
          <p:nvSpPr>
            <p:cNvPr id="756" name="Freeform 755">
              <a:extLst>
                <a:ext uri="{FF2B5EF4-FFF2-40B4-BE49-F238E27FC236}">
                  <a16:creationId xmlns:a16="http://schemas.microsoft.com/office/drawing/2014/main" id="{F9EFA601-41C1-C84F-9B70-32EBCBD429CE}"/>
                </a:ext>
              </a:extLst>
            </p:cNvPr>
            <p:cNvSpPr/>
            <p:nvPr/>
          </p:nvSpPr>
          <p:spPr>
            <a:xfrm>
              <a:off x="4273455" y="3130549"/>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54876 w 594626"/>
                <a:gd name="connsiteY6" fmla="*/ 473730 h 594626"/>
                <a:gd name="connsiteX7" fmla="*/ 139750 w 594626"/>
                <a:gd name="connsiteY7" fmla="*/ 473730 h 594626"/>
                <a:gd name="connsiteX8" fmla="*/ 139750 w 594626"/>
                <a:gd name="connsiteY8" fmla="*/ 445306 h 594626"/>
                <a:gd name="connsiteX9" fmla="*/ 454876 w 594626"/>
                <a:gd name="connsiteY9" fmla="*/ 445306 h 594626"/>
                <a:gd name="connsiteX10" fmla="*/ 174901 w 594626"/>
                <a:gd name="connsiteY10" fmla="*/ 260078 h 594626"/>
                <a:gd name="connsiteX11" fmla="*/ 239802 w 594626"/>
                <a:gd name="connsiteY11" fmla="*/ 260078 h 594626"/>
                <a:gd name="connsiteX12" fmla="*/ 227485 w 594626"/>
                <a:gd name="connsiteY12" fmla="*/ 282912 h 594626"/>
                <a:gd name="connsiteX13" fmla="*/ 227485 w 594626"/>
                <a:gd name="connsiteY13" fmla="*/ 391680 h 594626"/>
                <a:gd name="connsiteX14" fmla="*/ 186839 w 594626"/>
                <a:gd name="connsiteY14" fmla="*/ 391680 h 594626"/>
                <a:gd name="connsiteX15" fmla="*/ 186839 w 594626"/>
                <a:gd name="connsiteY15" fmla="*/ 282912 h 594626"/>
                <a:gd name="connsiteX16" fmla="*/ 174901 w 594626"/>
                <a:gd name="connsiteY16" fmla="*/ 260078 h 594626"/>
                <a:gd name="connsiteX17" fmla="*/ 428442 w 594626"/>
                <a:gd name="connsiteY17" fmla="*/ 404945 h 594626"/>
                <a:gd name="connsiteX18" fmla="*/ 428442 w 594626"/>
                <a:gd name="connsiteY18" fmla="*/ 432895 h 594626"/>
                <a:gd name="connsiteX19" fmla="*/ 166279 w 594626"/>
                <a:gd name="connsiteY19" fmla="*/ 432895 h 594626"/>
                <a:gd name="connsiteX20" fmla="*/ 166279 w 594626"/>
                <a:gd name="connsiteY20" fmla="*/ 404945 h 594626"/>
                <a:gd name="connsiteX21" fmla="*/ 265384 w 594626"/>
                <a:gd name="connsiteY21" fmla="*/ 260078 h 594626"/>
                <a:gd name="connsiteX22" fmla="*/ 329811 w 594626"/>
                <a:gd name="connsiteY22" fmla="*/ 260078 h 594626"/>
                <a:gd name="connsiteX23" fmla="*/ 317873 w 594626"/>
                <a:gd name="connsiteY23" fmla="*/ 282912 h 594626"/>
                <a:gd name="connsiteX24" fmla="*/ 317873 w 594626"/>
                <a:gd name="connsiteY24" fmla="*/ 391680 h 594626"/>
                <a:gd name="connsiteX25" fmla="*/ 276848 w 594626"/>
                <a:gd name="connsiteY25" fmla="*/ 391680 h 594626"/>
                <a:gd name="connsiteX26" fmla="*/ 276848 w 594626"/>
                <a:gd name="connsiteY26" fmla="*/ 282912 h 594626"/>
                <a:gd name="connsiteX27" fmla="*/ 265384 w 594626"/>
                <a:gd name="connsiteY27" fmla="*/ 260078 h 594626"/>
                <a:gd name="connsiteX28" fmla="*/ 355392 w 594626"/>
                <a:gd name="connsiteY28" fmla="*/ 260078 h 594626"/>
                <a:gd name="connsiteX29" fmla="*/ 419820 w 594626"/>
                <a:gd name="connsiteY29" fmla="*/ 260078 h 594626"/>
                <a:gd name="connsiteX30" fmla="*/ 407503 w 594626"/>
                <a:gd name="connsiteY30" fmla="*/ 282912 h 594626"/>
                <a:gd name="connsiteX31" fmla="*/ 407503 w 594626"/>
                <a:gd name="connsiteY31" fmla="*/ 391680 h 594626"/>
                <a:gd name="connsiteX32" fmla="*/ 366857 w 594626"/>
                <a:gd name="connsiteY32" fmla="*/ 391680 h 594626"/>
                <a:gd name="connsiteX33" fmla="*/ 366857 w 594626"/>
                <a:gd name="connsiteY33" fmla="*/ 282912 h 594626"/>
                <a:gd name="connsiteX34" fmla="*/ 354919 w 594626"/>
                <a:gd name="connsiteY34" fmla="*/ 260078 h 594626"/>
                <a:gd name="connsiteX35" fmla="*/ 448054 w 594626"/>
                <a:gd name="connsiteY35" fmla="*/ 241602 h 594626"/>
                <a:gd name="connsiteX36" fmla="*/ 147141 w 594626"/>
                <a:gd name="connsiteY36" fmla="*/ 241602 h 594626"/>
                <a:gd name="connsiteX37" fmla="*/ 142782 w 594626"/>
                <a:gd name="connsiteY37" fmla="*/ 228433 h 594626"/>
                <a:gd name="connsiteX38" fmla="*/ 279690 w 594626"/>
                <a:gd name="connsiteY38" fmla="*/ 126202 h 594626"/>
                <a:gd name="connsiteX39" fmla="*/ 315031 w 594626"/>
                <a:gd name="connsiteY39" fmla="*/ 126202 h 594626"/>
                <a:gd name="connsiteX40" fmla="*/ 451939 w 594626"/>
                <a:gd name="connsiteY40" fmla="*/ 228433 h 594626"/>
                <a:gd name="connsiteX41" fmla="*/ 447580 w 594626"/>
                <a:gd name="connsiteY41" fmla="*/ 241602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54876" y="473730"/>
                  </a:moveTo>
                  <a:lnTo>
                    <a:pt x="139750" y="473730"/>
                  </a:lnTo>
                  <a:lnTo>
                    <a:pt x="139750" y="445306"/>
                  </a:lnTo>
                  <a:lnTo>
                    <a:pt x="454876" y="445306"/>
                  </a:lnTo>
                  <a:close/>
                  <a:moveTo>
                    <a:pt x="174901" y="260078"/>
                  </a:moveTo>
                  <a:lnTo>
                    <a:pt x="239802" y="260078"/>
                  </a:lnTo>
                  <a:cubicBezTo>
                    <a:pt x="240839" y="269509"/>
                    <a:pt x="235936" y="278599"/>
                    <a:pt x="227485" y="282912"/>
                  </a:cubicBezTo>
                  <a:lnTo>
                    <a:pt x="227485" y="391680"/>
                  </a:lnTo>
                  <a:lnTo>
                    <a:pt x="186839" y="391680"/>
                  </a:lnTo>
                  <a:lnTo>
                    <a:pt x="186839" y="282912"/>
                  </a:lnTo>
                  <a:cubicBezTo>
                    <a:pt x="178535" y="278487"/>
                    <a:pt x="173796" y="269422"/>
                    <a:pt x="174901" y="260078"/>
                  </a:cubicBezTo>
                  <a:close/>
                  <a:moveTo>
                    <a:pt x="428442" y="404945"/>
                  </a:moveTo>
                  <a:lnTo>
                    <a:pt x="428442" y="432895"/>
                  </a:lnTo>
                  <a:lnTo>
                    <a:pt x="166279" y="432895"/>
                  </a:lnTo>
                  <a:lnTo>
                    <a:pt x="166279" y="404945"/>
                  </a:lnTo>
                  <a:close/>
                  <a:moveTo>
                    <a:pt x="265384" y="260078"/>
                  </a:moveTo>
                  <a:lnTo>
                    <a:pt x="329811" y="260078"/>
                  </a:lnTo>
                  <a:cubicBezTo>
                    <a:pt x="330916" y="269422"/>
                    <a:pt x="326177" y="278487"/>
                    <a:pt x="317873" y="282912"/>
                  </a:cubicBezTo>
                  <a:lnTo>
                    <a:pt x="317873" y="391680"/>
                  </a:lnTo>
                  <a:lnTo>
                    <a:pt x="276848" y="391680"/>
                  </a:lnTo>
                  <a:lnTo>
                    <a:pt x="276848" y="282912"/>
                  </a:lnTo>
                  <a:cubicBezTo>
                    <a:pt x="268727" y="278351"/>
                    <a:pt x="264191" y="269315"/>
                    <a:pt x="265384" y="260078"/>
                  </a:cubicBezTo>
                  <a:close/>
                  <a:moveTo>
                    <a:pt x="355392" y="260078"/>
                  </a:moveTo>
                  <a:lnTo>
                    <a:pt x="419820" y="260078"/>
                  </a:lnTo>
                  <a:cubicBezTo>
                    <a:pt x="420857" y="269509"/>
                    <a:pt x="415954" y="278599"/>
                    <a:pt x="407503" y="282912"/>
                  </a:cubicBezTo>
                  <a:lnTo>
                    <a:pt x="407503" y="391680"/>
                  </a:lnTo>
                  <a:lnTo>
                    <a:pt x="366857" y="391680"/>
                  </a:lnTo>
                  <a:lnTo>
                    <a:pt x="366857" y="282912"/>
                  </a:lnTo>
                  <a:cubicBezTo>
                    <a:pt x="358553" y="278487"/>
                    <a:pt x="353813" y="269422"/>
                    <a:pt x="354919" y="260078"/>
                  </a:cubicBezTo>
                  <a:close/>
                  <a:moveTo>
                    <a:pt x="448054" y="241602"/>
                  </a:moveTo>
                  <a:lnTo>
                    <a:pt x="147141" y="241602"/>
                  </a:lnTo>
                  <a:cubicBezTo>
                    <a:pt x="135013" y="241602"/>
                    <a:pt x="133023" y="235633"/>
                    <a:pt x="142782" y="228433"/>
                  </a:cubicBezTo>
                  <a:lnTo>
                    <a:pt x="279690" y="126202"/>
                  </a:lnTo>
                  <a:cubicBezTo>
                    <a:pt x="290373" y="119011"/>
                    <a:pt x="304348" y="119011"/>
                    <a:pt x="315031" y="126202"/>
                  </a:cubicBezTo>
                  <a:lnTo>
                    <a:pt x="451939" y="228433"/>
                  </a:lnTo>
                  <a:cubicBezTo>
                    <a:pt x="461603" y="235633"/>
                    <a:pt x="459708" y="241602"/>
                    <a:pt x="447580" y="241602"/>
                  </a:cubicBezTo>
                  <a:close/>
                </a:path>
              </a:pathLst>
            </a:custGeom>
            <a:grpFill/>
            <a:ln w="9374" cap="flat">
              <a:noFill/>
              <a:prstDash val="solid"/>
              <a:miter/>
            </a:ln>
          </p:spPr>
          <p:txBody>
            <a:bodyPr rtlCol="0" anchor="ctr"/>
            <a:lstStyle/>
            <a:p>
              <a:endParaRPr lang="en-US"/>
            </a:p>
          </p:txBody>
        </p:sp>
      </p:grpSp>
      <p:sp>
        <p:nvSpPr>
          <p:cNvPr id="757" name="Graphic 1150">
            <a:extLst>
              <a:ext uri="{FF2B5EF4-FFF2-40B4-BE49-F238E27FC236}">
                <a16:creationId xmlns:a16="http://schemas.microsoft.com/office/drawing/2014/main" id="{722297A2-F92C-7D4E-8CAE-2227D837543A}"/>
              </a:ext>
            </a:extLst>
          </p:cNvPr>
          <p:cNvSpPr/>
          <p:nvPr userDrawn="1"/>
        </p:nvSpPr>
        <p:spPr>
          <a:xfrm>
            <a:off x="6431083" y="2956928"/>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51181 w 594626"/>
              <a:gd name="connsiteY6" fmla="*/ 371783 h 594626"/>
              <a:gd name="connsiteX7" fmla="*/ 425504 w 594626"/>
              <a:gd name="connsiteY7" fmla="*/ 388080 h 594626"/>
              <a:gd name="connsiteX8" fmla="*/ 320336 w 594626"/>
              <a:gd name="connsiteY8" fmla="*/ 452602 h 594626"/>
              <a:gd name="connsiteX9" fmla="*/ 294944 w 594626"/>
              <a:gd name="connsiteY9" fmla="*/ 471551 h 594626"/>
              <a:gd name="connsiteX10" fmla="*/ 148562 w 594626"/>
              <a:gd name="connsiteY10" fmla="*/ 467951 h 594626"/>
              <a:gd name="connsiteX11" fmla="*/ 143256 w 594626"/>
              <a:gd name="connsiteY11" fmla="*/ 461318 h 594626"/>
              <a:gd name="connsiteX12" fmla="*/ 143256 w 594626"/>
              <a:gd name="connsiteY12" fmla="*/ 413945 h 594626"/>
              <a:gd name="connsiteX13" fmla="*/ 169880 w 594626"/>
              <a:gd name="connsiteY13" fmla="*/ 380974 h 594626"/>
              <a:gd name="connsiteX14" fmla="*/ 172154 w 594626"/>
              <a:gd name="connsiteY14" fmla="*/ 380974 h 594626"/>
              <a:gd name="connsiteX15" fmla="*/ 269173 w 594626"/>
              <a:gd name="connsiteY15" fmla="*/ 335780 h 594626"/>
              <a:gd name="connsiteX16" fmla="*/ 300345 w 594626"/>
              <a:gd name="connsiteY16" fmla="*/ 332085 h 594626"/>
              <a:gd name="connsiteX17" fmla="*/ 279406 w 594626"/>
              <a:gd name="connsiteY17" fmla="*/ 370646 h 594626"/>
              <a:gd name="connsiteX18" fmla="*/ 262352 w 594626"/>
              <a:gd name="connsiteY18" fmla="*/ 393196 h 594626"/>
              <a:gd name="connsiteX19" fmla="*/ 317020 w 594626"/>
              <a:gd name="connsiteY19" fmla="*/ 400397 h 594626"/>
              <a:gd name="connsiteX20" fmla="*/ 392817 w 594626"/>
              <a:gd name="connsiteY20" fmla="*/ 369889 h 594626"/>
              <a:gd name="connsiteX21" fmla="*/ 349992 w 594626"/>
              <a:gd name="connsiteY21" fmla="*/ 369889 h 594626"/>
              <a:gd name="connsiteX22" fmla="*/ 349992 w 594626"/>
              <a:gd name="connsiteY22" fmla="*/ 276943 h 594626"/>
              <a:gd name="connsiteX23" fmla="*/ 249940 w 594626"/>
              <a:gd name="connsiteY23" fmla="*/ 276943 h 594626"/>
              <a:gd name="connsiteX24" fmla="*/ 249940 w 594626"/>
              <a:gd name="connsiteY24" fmla="*/ 333222 h 594626"/>
              <a:gd name="connsiteX25" fmla="*/ 193092 w 594626"/>
              <a:gd name="connsiteY25" fmla="*/ 361646 h 594626"/>
              <a:gd name="connsiteX26" fmla="*/ 193092 w 594626"/>
              <a:gd name="connsiteY26" fmla="*/ 225022 h 594626"/>
              <a:gd name="connsiteX27" fmla="*/ 167700 w 594626"/>
              <a:gd name="connsiteY27" fmla="*/ 240276 h 594626"/>
              <a:gd name="connsiteX28" fmla="*/ 149320 w 594626"/>
              <a:gd name="connsiteY28" fmla="*/ 209768 h 594626"/>
              <a:gd name="connsiteX29" fmla="*/ 290491 w 594626"/>
              <a:gd name="connsiteY29" fmla="*/ 124496 h 594626"/>
              <a:gd name="connsiteX30" fmla="*/ 308872 w 594626"/>
              <a:gd name="connsiteY30" fmla="*/ 124496 h 594626"/>
              <a:gd name="connsiteX31" fmla="*/ 450044 w 594626"/>
              <a:gd name="connsiteY31" fmla="*/ 209768 h 594626"/>
              <a:gd name="connsiteX32" fmla="*/ 431663 w 594626"/>
              <a:gd name="connsiteY32" fmla="*/ 240276 h 594626"/>
              <a:gd name="connsiteX33" fmla="*/ 406555 w 594626"/>
              <a:gd name="connsiteY33" fmla="*/ 225022 h 594626"/>
              <a:gd name="connsiteX34" fmla="*/ 406555 w 594626"/>
              <a:gd name="connsiteY34" fmla="*/ 365151 h 594626"/>
              <a:gd name="connsiteX35" fmla="*/ 413566 w 594626"/>
              <a:gd name="connsiteY35" fmla="*/ 362877 h 594626"/>
              <a:gd name="connsiteX36" fmla="*/ 451181 w 594626"/>
              <a:gd name="connsiteY36" fmla="*/ 371783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51181" y="371783"/>
                </a:moveTo>
                <a:cubicBezTo>
                  <a:pt x="449759" y="376521"/>
                  <a:pt x="442938" y="381258"/>
                  <a:pt x="425504" y="388080"/>
                </a:cubicBezTo>
                <a:cubicBezTo>
                  <a:pt x="425504" y="388080"/>
                  <a:pt x="333127" y="441801"/>
                  <a:pt x="320336" y="452602"/>
                </a:cubicBezTo>
                <a:cubicBezTo>
                  <a:pt x="312723" y="459985"/>
                  <a:pt x="304189" y="466354"/>
                  <a:pt x="294944" y="471551"/>
                </a:cubicBezTo>
                <a:cubicBezTo>
                  <a:pt x="287649" y="474393"/>
                  <a:pt x="308777" y="467951"/>
                  <a:pt x="148562" y="467951"/>
                </a:cubicBezTo>
                <a:cubicBezTo>
                  <a:pt x="143256" y="467951"/>
                  <a:pt x="143256" y="461318"/>
                  <a:pt x="143256" y="461318"/>
                </a:cubicBezTo>
                <a:lnTo>
                  <a:pt x="143256" y="413945"/>
                </a:lnTo>
                <a:cubicBezTo>
                  <a:pt x="143256" y="413945"/>
                  <a:pt x="143256" y="384195"/>
                  <a:pt x="169880" y="380974"/>
                </a:cubicBezTo>
                <a:lnTo>
                  <a:pt x="172154" y="380974"/>
                </a:lnTo>
                <a:cubicBezTo>
                  <a:pt x="207396" y="373146"/>
                  <a:pt x="240506" y="357723"/>
                  <a:pt x="269173" y="335780"/>
                </a:cubicBezTo>
                <a:cubicBezTo>
                  <a:pt x="281111" y="326969"/>
                  <a:pt x="293239" y="323179"/>
                  <a:pt x="300345" y="332085"/>
                </a:cubicBezTo>
                <a:cubicBezTo>
                  <a:pt x="307451" y="340991"/>
                  <a:pt x="303377" y="354161"/>
                  <a:pt x="279406" y="370646"/>
                </a:cubicBezTo>
                <a:cubicBezTo>
                  <a:pt x="258278" y="385237"/>
                  <a:pt x="257614" y="383627"/>
                  <a:pt x="262352" y="393196"/>
                </a:cubicBezTo>
                <a:cubicBezTo>
                  <a:pt x="276090" y="409303"/>
                  <a:pt x="299397" y="407218"/>
                  <a:pt x="317020" y="400397"/>
                </a:cubicBezTo>
                <a:cubicBezTo>
                  <a:pt x="342223" y="390922"/>
                  <a:pt x="367236" y="379363"/>
                  <a:pt x="392817" y="369889"/>
                </a:cubicBezTo>
                <a:lnTo>
                  <a:pt x="349992" y="369889"/>
                </a:lnTo>
                <a:lnTo>
                  <a:pt x="349992" y="276943"/>
                </a:lnTo>
                <a:lnTo>
                  <a:pt x="249940" y="276943"/>
                </a:lnTo>
                <a:lnTo>
                  <a:pt x="249940" y="333222"/>
                </a:lnTo>
                <a:cubicBezTo>
                  <a:pt x="232211" y="344963"/>
                  <a:pt x="213122" y="354507"/>
                  <a:pt x="193092" y="361646"/>
                </a:cubicBezTo>
                <a:lnTo>
                  <a:pt x="193092" y="225022"/>
                </a:lnTo>
                <a:lnTo>
                  <a:pt x="167700" y="240276"/>
                </a:lnTo>
                <a:lnTo>
                  <a:pt x="149320" y="209768"/>
                </a:lnTo>
                <a:lnTo>
                  <a:pt x="290491" y="124496"/>
                </a:lnTo>
                <a:cubicBezTo>
                  <a:pt x="296145" y="121091"/>
                  <a:pt x="303218" y="121091"/>
                  <a:pt x="308872" y="124496"/>
                </a:cubicBezTo>
                <a:lnTo>
                  <a:pt x="450044" y="209768"/>
                </a:lnTo>
                <a:lnTo>
                  <a:pt x="431663" y="240276"/>
                </a:lnTo>
                <a:lnTo>
                  <a:pt x="406555" y="225022"/>
                </a:lnTo>
                <a:lnTo>
                  <a:pt x="406555" y="365151"/>
                </a:lnTo>
                <a:lnTo>
                  <a:pt x="413566" y="362877"/>
                </a:lnTo>
                <a:cubicBezTo>
                  <a:pt x="433937" y="356529"/>
                  <a:pt x="454023" y="362119"/>
                  <a:pt x="451181" y="371783"/>
                </a:cubicBezTo>
                <a:close/>
              </a:path>
            </a:pathLst>
          </a:custGeom>
          <a:solidFill>
            <a:schemeClr val="accent1"/>
          </a:solidFill>
          <a:ln w="9374" cap="flat">
            <a:noFill/>
            <a:prstDash val="solid"/>
            <a:miter/>
          </a:ln>
        </p:spPr>
        <p:txBody>
          <a:bodyPr rtlCol="0" anchor="ctr"/>
          <a:lstStyle/>
          <a:p>
            <a:endParaRPr lang="en-US"/>
          </a:p>
        </p:txBody>
      </p:sp>
      <p:sp>
        <p:nvSpPr>
          <p:cNvPr id="758" name="Graphic 1153">
            <a:extLst>
              <a:ext uri="{FF2B5EF4-FFF2-40B4-BE49-F238E27FC236}">
                <a16:creationId xmlns:a16="http://schemas.microsoft.com/office/drawing/2014/main" id="{346A8E32-7DE3-2F43-8A15-8162EC300C1C}"/>
              </a:ext>
            </a:extLst>
          </p:cNvPr>
          <p:cNvSpPr/>
          <p:nvPr userDrawn="1"/>
        </p:nvSpPr>
        <p:spPr>
          <a:xfrm>
            <a:off x="7297164" y="2956928"/>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232696 w 594626"/>
              <a:gd name="connsiteY6" fmla="*/ 192050 h 594626"/>
              <a:gd name="connsiteX7" fmla="*/ 299018 w 594626"/>
              <a:gd name="connsiteY7" fmla="*/ 124875 h 594626"/>
              <a:gd name="connsiteX8" fmla="*/ 365341 w 594626"/>
              <a:gd name="connsiteY8" fmla="*/ 192334 h 594626"/>
              <a:gd name="connsiteX9" fmla="*/ 377752 w 594626"/>
              <a:gd name="connsiteY9" fmla="*/ 211284 h 594626"/>
              <a:gd name="connsiteX10" fmla="*/ 360224 w 594626"/>
              <a:gd name="connsiteY10" fmla="*/ 238760 h 594626"/>
              <a:gd name="connsiteX11" fmla="*/ 298829 w 594626"/>
              <a:gd name="connsiteY11" fmla="*/ 305082 h 594626"/>
              <a:gd name="connsiteX12" fmla="*/ 237813 w 594626"/>
              <a:gd name="connsiteY12" fmla="*/ 238665 h 594626"/>
              <a:gd name="connsiteX13" fmla="*/ 218863 w 594626"/>
              <a:gd name="connsiteY13" fmla="*/ 211094 h 594626"/>
              <a:gd name="connsiteX14" fmla="*/ 231811 w 594626"/>
              <a:gd name="connsiteY14" fmla="*/ 192191 h 594626"/>
              <a:gd name="connsiteX15" fmla="*/ 232696 w 594626"/>
              <a:gd name="connsiteY15" fmla="*/ 192050 h 594626"/>
              <a:gd name="connsiteX16" fmla="*/ 462361 w 594626"/>
              <a:gd name="connsiteY16" fmla="*/ 403050 h 594626"/>
              <a:gd name="connsiteX17" fmla="*/ 462361 w 594626"/>
              <a:gd name="connsiteY17" fmla="*/ 469372 h 594626"/>
              <a:gd name="connsiteX18" fmla="*/ 462361 w 594626"/>
              <a:gd name="connsiteY18" fmla="*/ 470130 h 594626"/>
              <a:gd name="connsiteX19" fmla="*/ 136150 w 594626"/>
              <a:gd name="connsiteY19" fmla="*/ 470130 h 594626"/>
              <a:gd name="connsiteX20" fmla="*/ 136150 w 594626"/>
              <a:gd name="connsiteY20" fmla="*/ 469372 h 594626"/>
              <a:gd name="connsiteX21" fmla="*/ 136150 w 594626"/>
              <a:gd name="connsiteY21" fmla="*/ 375763 h 594626"/>
              <a:gd name="connsiteX22" fmla="*/ 146667 w 594626"/>
              <a:gd name="connsiteY22" fmla="*/ 360035 h 594626"/>
              <a:gd name="connsiteX23" fmla="*/ 224264 w 594626"/>
              <a:gd name="connsiteY23" fmla="*/ 329906 h 594626"/>
              <a:gd name="connsiteX24" fmla="*/ 232696 w 594626"/>
              <a:gd name="connsiteY24" fmla="*/ 373110 h 594626"/>
              <a:gd name="connsiteX25" fmla="*/ 232696 w 594626"/>
              <a:gd name="connsiteY25" fmla="*/ 373110 h 594626"/>
              <a:gd name="connsiteX26" fmla="*/ 274858 w 594626"/>
              <a:gd name="connsiteY26" fmla="*/ 442369 h 594626"/>
              <a:gd name="connsiteX27" fmla="*/ 290776 w 594626"/>
              <a:gd name="connsiteY27" fmla="*/ 374436 h 594626"/>
              <a:gd name="connsiteX28" fmla="*/ 290776 w 594626"/>
              <a:gd name="connsiteY28" fmla="*/ 374436 h 594626"/>
              <a:gd name="connsiteX29" fmla="*/ 272395 w 594626"/>
              <a:gd name="connsiteY29" fmla="*/ 342602 h 594626"/>
              <a:gd name="connsiteX30" fmla="*/ 275427 w 594626"/>
              <a:gd name="connsiteY30" fmla="*/ 337485 h 594626"/>
              <a:gd name="connsiteX31" fmla="*/ 322800 w 594626"/>
              <a:gd name="connsiteY31" fmla="*/ 337485 h 594626"/>
              <a:gd name="connsiteX32" fmla="*/ 325832 w 594626"/>
              <a:gd name="connsiteY32" fmla="*/ 342602 h 594626"/>
              <a:gd name="connsiteX33" fmla="*/ 307735 w 594626"/>
              <a:gd name="connsiteY33" fmla="*/ 374247 h 594626"/>
              <a:gd name="connsiteX34" fmla="*/ 307735 w 594626"/>
              <a:gd name="connsiteY34" fmla="*/ 374247 h 594626"/>
              <a:gd name="connsiteX35" fmla="*/ 323747 w 594626"/>
              <a:gd name="connsiteY35" fmla="*/ 442275 h 594626"/>
              <a:gd name="connsiteX36" fmla="*/ 365720 w 594626"/>
              <a:gd name="connsiteY36" fmla="*/ 373110 h 594626"/>
              <a:gd name="connsiteX37" fmla="*/ 365720 w 594626"/>
              <a:gd name="connsiteY37" fmla="*/ 373110 h 594626"/>
              <a:gd name="connsiteX38" fmla="*/ 374436 w 594626"/>
              <a:gd name="connsiteY38" fmla="*/ 328390 h 594626"/>
              <a:gd name="connsiteX39" fmla="*/ 374910 w 594626"/>
              <a:gd name="connsiteY39" fmla="*/ 328390 h 594626"/>
              <a:gd name="connsiteX40" fmla="*/ 451749 w 594626"/>
              <a:gd name="connsiteY40" fmla="*/ 360035 h 594626"/>
              <a:gd name="connsiteX41" fmla="*/ 462361 w 594626"/>
              <a:gd name="connsiteY41" fmla="*/ 375763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232696" y="192050"/>
                </a:moveTo>
                <a:cubicBezTo>
                  <a:pt x="234117" y="144677"/>
                  <a:pt x="263299" y="124875"/>
                  <a:pt x="299018" y="124875"/>
                </a:cubicBezTo>
                <a:cubicBezTo>
                  <a:pt x="334738" y="124875"/>
                  <a:pt x="364109" y="144961"/>
                  <a:pt x="365341" y="192334"/>
                </a:cubicBezTo>
                <a:cubicBezTo>
                  <a:pt x="373909" y="194273"/>
                  <a:pt x="379399" y="202654"/>
                  <a:pt x="377752" y="211284"/>
                </a:cubicBezTo>
                <a:cubicBezTo>
                  <a:pt x="376994" y="223790"/>
                  <a:pt x="373394" y="238476"/>
                  <a:pt x="360224" y="238760"/>
                </a:cubicBezTo>
                <a:cubicBezTo>
                  <a:pt x="351318" y="274574"/>
                  <a:pt x="331137" y="305082"/>
                  <a:pt x="298829" y="305082"/>
                </a:cubicBezTo>
                <a:cubicBezTo>
                  <a:pt x="266521" y="305082"/>
                  <a:pt x="246434" y="274764"/>
                  <a:pt x="237813" y="238665"/>
                </a:cubicBezTo>
                <a:cubicBezTo>
                  <a:pt x="223506" y="239328"/>
                  <a:pt x="219716" y="223980"/>
                  <a:pt x="218863" y="211094"/>
                </a:cubicBezTo>
                <a:cubicBezTo>
                  <a:pt x="217219" y="202299"/>
                  <a:pt x="223015" y="193835"/>
                  <a:pt x="231811" y="192191"/>
                </a:cubicBezTo>
                <a:cubicBezTo>
                  <a:pt x="232105" y="192136"/>
                  <a:pt x="232400" y="192089"/>
                  <a:pt x="232696" y="192050"/>
                </a:cubicBezTo>
                <a:close/>
                <a:moveTo>
                  <a:pt x="462361" y="403050"/>
                </a:moveTo>
                <a:lnTo>
                  <a:pt x="462361" y="469372"/>
                </a:lnTo>
                <a:cubicBezTo>
                  <a:pt x="462361" y="469372"/>
                  <a:pt x="462361" y="469372"/>
                  <a:pt x="462361" y="470130"/>
                </a:cubicBezTo>
                <a:lnTo>
                  <a:pt x="136150" y="470130"/>
                </a:lnTo>
                <a:cubicBezTo>
                  <a:pt x="136150" y="470130"/>
                  <a:pt x="136150" y="470130"/>
                  <a:pt x="136150" y="469372"/>
                </a:cubicBezTo>
                <a:lnTo>
                  <a:pt x="136150" y="375763"/>
                </a:lnTo>
                <a:cubicBezTo>
                  <a:pt x="136396" y="368952"/>
                  <a:pt x="140467" y="362864"/>
                  <a:pt x="146667" y="360035"/>
                </a:cubicBezTo>
                <a:lnTo>
                  <a:pt x="224264" y="329906"/>
                </a:lnTo>
                <a:lnTo>
                  <a:pt x="232696" y="373110"/>
                </a:lnTo>
                <a:lnTo>
                  <a:pt x="232696" y="373110"/>
                </a:lnTo>
                <a:lnTo>
                  <a:pt x="274858" y="442369"/>
                </a:lnTo>
                <a:lnTo>
                  <a:pt x="290776" y="374436"/>
                </a:lnTo>
                <a:lnTo>
                  <a:pt x="290776" y="374436"/>
                </a:lnTo>
                <a:lnTo>
                  <a:pt x="272395" y="342602"/>
                </a:lnTo>
                <a:cubicBezTo>
                  <a:pt x="270784" y="339759"/>
                  <a:pt x="272395" y="337485"/>
                  <a:pt x="275427" y="337485"/>
                </a:cubicBezTo>
                <a:lnTo>
                  <a:pt x="322800" y="337485"/>
                </a:lnTo>
                <a:cubicBezTo>
                  <a:pt x="326116" y="337485"/>
                  <a:pt x="327442" y="339759"/>
                  <a:pt x="325832" y="342602"/>
                </a:cubicBezTo>
                <a:lnTo>
                  <a:pt x="307735" y="374247"/>
                </a:lnTo>
                <a:lnTo>
                  <a:pt x="307735" y="374247"/>
                </a:lnTo>
                <a:lnTo>
                  <a:pt x="323747" y="442275"/>
                </a:lnTo>
                <a:lnTo>
                  <a:pt x="365720" y="373110"/>
                </a:lnTo>
                <a:lnTo>
                  <a:pt x="365720" y="373110"/>
                </a:lnTo>
                <a:lnTo>
                  <a:pt x="374436" y="328390"/>
                </a:lnTo>
                <a:lnTo>
                  <a:pt x="374910" y="328390"/>
                </a:lnTo>
                <a:lnTo>
                  <a:pt x="451749" y="360035"/>
                </a:lnTo>
                <a:cubicBezTo>
                  <a:pt x="457928" y="362906"/>
                  <a:pt x="462012" y="368959"/>
                  <a:pt x="462361" y="375763"/>
                </a:cubicBezTo>
                <a:close/>
              </a:path>
            </a:pathLst>
          </a:custGeom>
          <a:solidFill>
            <a:schemeClr val="accent1"/>
          </a:solidFill>
          <a:ln w="9374" cap="flat">
            <a:noFill/>
            <a:prstDash val="solid"/>
            <a:miter/>
          </a:ln>
        </p:spPr>
        <p:txBody>
          <a:bodyPr rtlCol="0" anchor="ctr"/>
          <a:lstStyle/>
          <a:p>
            <a:endParaRPr lang="en-US"/>
          </a:p>
        </p:txBody>
      </p:sp>
      <p:sp>
        <p:nvSpPr>
          <p:cNvPr id="759" name="Graphic 1156">
            <a:extLst>
              <a:ext uri="{FF2B5EF4-FFF2-40B4-BE49-F238E27FC236}">
                <a16:creationId xmlns:a16="http://schemas.microsoft.com/office/drawing/2014/main" id="{CC98513D-DA9E-2B48-AB9C-0D743C0DA37F}"/>
              </a:ext>
            </a:extLst>
          </p:cNvPr>
          <p:cNvSpPr/>
          <p:nvPr userDrawn="1"/>
        </p:nvSpPr>
        <p:spPr>
          <a:xfrm>
            <a:off x="8155441" y="2956928"/>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306788 w 594626"/>
              <a:gd name="connsiteY6" fmla="*/ 451465 h 594626"/>
              <a:gd name="connsiteX7" fmla="*/ 259415 w 594626"/>
              <a:gd name="connsiteY7" fmla="*/ 469656 h 594626"/>
              <a:gd name="connsiteX8" fmla="*/ 237623 w 594626"/>
              <a:gd name="connsiteY8" fmla="*/ 469656 h 594626"/>
              <a:gd name="connsiteX9" fmla="*/ 223162 w 594626"/>
              <a:gd name="connsiteY9" fmla="*/ 452756 h 594626"/>
              <a:gd name="connsiteX10" fmla="*/ 237623 w 594626"/>
              <a:gd name="connsiteY10" fmla="*/ 438295 h 594626"/>
              <a:gd name="connsiteX11" fmla="*/ 259225 w 594626"/>
              <a:gd name="connsiteY11" fmla="*/ 438295 h 594626"/>
              <a:gd name="connsiteX12" fmla="*/ 283670 w 594626"/>
              <a:gd name="connsiteY12" fmla="*/ 430052 h 594626"/>
              <a:gd name="connsiteX13" fmla="*/ 291818 w 594626"/>
              <a:gd name="connsiteY13" fmla="*/ 406555 h 594626"/>
              <a:gd name="connsiteX14" fmla="*/ 291818 w 594626"/>
              <a:gd name="connsiteY14" fmla="*/ 302335 h 594626"/>
              <a:gd name="connsiteX15" fmla="*/ 307451 w 594626"/>
              <a:gd name="connsiteY15" fmla="*/ 302335 h 594626"/>
              <a:gd name="connsiteX16" fmla="*/ 323179 w 594626"/>
              <a:gd name="connsiteY16" fmla="*/ 302335 h 594626"/>
              <a:gd name="connsiteX17" fmla="*/ 323179 w 594626"/>
              <a:gd name="connsiteY17" fmla="*/ 405418 h 594626"/>
              <a:gd name="connsiteX18" fmla="*/ 306598 w 594626"/>
              <a:gd name="connsiteY18" fmla="*/ 451465 h 594626"/>
              <a:gd name="connsiteX19" fmla="*/ 471267 w 594626"/>
              <a:gd name="connsiteY19" fmla="*/ 325926 h 594626"/>
              <a:gd name="connsiteX20" fmla="*/ 461792 w 594626"/>
              <a:gd name="connsiteY20" fmla="*/ 316452 h 594626"/>
              <a:gd name="connsiteX21" fmla="*/ 461792 w 594626"/>
              <a:gd name="connsiteY21" fmla="*/ 308683 h 594626"/>
              <a:gd name="connsiteX22" fmla="*/ 428252 w 594626"/>
              <a:gd name="connsiteY22" fmla="*/ 295987 h 594626"/>
              <a:gd name="connsiteX23" fmla="*/ 386374 w 594626"/>
              <a:gd name="connsiteY23" fmla="*/ 298261 h 594626"/>
              <a:gd name="connsiteX24" fmla="*/ 386374 w 594626"/>
              <a:gd name="connsiteY24" fmla="*/ 305366 h 594626"/>
              <a:gd name="connsiteX25" fmla="*/ 374881 w 594626"/>
              <a:gd name="connsiteY25" fmla="*/ 312254 h 594626"/>
              <a:gd name="connsiteX26" fmla="*/ 367994 w 594626"/>
              <a:gd name="connsiteY26" fmla="*/ 305366 h 594626"/>
              <a:gd name="connsiteX27" fmla="*/ 367994 w 594626"/>
              <a:gd name="connsiteY27" fmla="*/ 297787 h 594626"/>
              <a:gd name="connsiteX28" fmla="*/ 367330 w 594626"/>
              <a:gd name="connsiteY28" fmla="*/ 297787 h 594626"/>
              <a:gd name="connsiteX29" fmla="*/ 307830 w 594626"/>
              <a:gd name="connsiteY29" fmla="*/ 283291 h 594626"/>
              <a:gd name="connsiteX30" fmla="*/ 247761 w 594626"/>
              <a:gd name="connsiteY30" fmla="*/ 295987 h 594626"/>
              <a:gd name="connsiteX31" fmla="*/ 247761 w 594626"/>
              <a:gd name="connsiteY31" fmla="*/ 305461 h 594626"/>
              <a:gd name="connsiteX32" fmla="*/ 236267 w 594626"/>
              <a:gd name="connsiteY32" fmla="*/ 312348 h 594626"/>
              <a:gd name="connsiteX33" fmla="*/ 229380 w 594626"/>
              <a:gd name="connsiteY33" fmla="*/ 305461 h 594626"/>
              <a:gd name="connsiteX34" fmla="*/ 229380 w 594626"/>
              <a:gd name="connsiteY34" fmla="*/ 298355 h 594626"/>
              <a:gd name="connsiteX35" fmla="*/ 187597 w 594626"/>
              <a:gd name="connsiteY35" fmla="*/ 296081 h 594626"/>
              <a:gd name="connsiteX36" fmla="*/ 153962 w 594626"/>
              <a:gd name="connsiteY36" fmla="*/ 308777 h 594626"/>
              <a:gd name="connsiteX37" fmla="*/ 153962 w 594626"/>
              <a:gd name="connsiteY37" fmla="*/ 316547 h 594626"/>
              <a:gd name="connsiteX38" fmla="*/ 144488 w 594626"/>
              <a:gd name="connsiteY38" fmla="*/ 326021 h 594626"/>
              <a:gd name="connsiteX39" fmla="*/ 135013 w 594626"/>
              <a:gd name="connsiteY39" fmla="*/ 316547 h 594626"/>
              <a:gd name="connsiteX40" fmla="*/ 135961 w 594626"/>
              <a:gd name="connsiteY40" fmla="*/ 299587 h 594626"/>
              <a:gd name="connsiteX41" fmla="*/ 293807 w 594626"/>
              <a:gd name="connsiteY41" fmla="*/ 165900 h 594626"/>
              <a:gd name="connsiteX42" fmla="*/ 301577 w 594626"/>
              <a:gd name="connsiteY42" fmla="*/ 134918 h 594626"/>
              <a:gd name="connsiteX43" fmla="*/ 307072 w 594626"/>
              <a:gd name="connsiteY43" fmla="*/ 128191 h 594626"/>
              <a:gd name="connsiteX44" fmla="*/ 312851 w 594626"/>
              <a:gd name="connsiteY44" fmla="*/ 134634 h 594626"/>
              <a:gd name="connsiteX45" fmla="*/ 320905 w 594626"/>
              <a:gd name="connsiteY45" fmla="*/ 165995 h 594626"/>
              <a:gd name="connsiteX46" fmla="*/ 479320 w 594626"/>
              <a:gd name="connsiteY46" fmla="*/ 299682 h 594626"/>
              <a:gd name="connsiteX47" fmla="*/ 480268 w 594626"/>
              <a:gd name="connsiteY47" fmla="*/ 316547 h 594626"/>
              <a:gd name="connsiteX48" fmla="*/ 471267 w 594626"/>
              <a:gd name="connsiteY48" fmla="*/ 325926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306788" y="451465"/>
                </a:moveTo>
                <a:cubicBezTo>
                  <a:pt x="294291" y="463972"/>
                  <a:pt x="277071" y="470584"/>
                  <a:pt x="259415" y="469656"/>
                </a:cubicBezTo>
                <a:lnTo>
                  <a:pt x="237623" y="469656"/>
                </a:lnTo>
                <a:cubicBezTo>
                  <a:pt x="228963" y="468982"/>
                  <a:pt x="222489" y="461416"/>
                  <a:pt x="223162" y="452756"/>
                </a:cubicBezTo>
                <a:cubicBezTo>
                  <a:pt x="223763" y="445032"/>
                  <a:pt x="229899" y="438896"/>
                  <a:pt x="237623" y="438295"/>
                </a:cubicBezTo>
                <a:lnTo>
                  <a:pt x="259225" y="438295"/>
                </a:lnTo>
                <a:cubicBezTo>
                  <a:pt x="268163" y="439049"/>
                  <a:pt x="277014" y="436065"/>
                  <a:pt x="283670" y="430052"/>
                </a:cubicBezTo>
                <a:cubicBezTo>
                  <a:pt x="289090" y="423436"/>
                  <a:pt x="291979" y="415107"/>
                  <a:pt x="291818" y="406555"/>
                </a:cubicBezTo>
                <a:lnTo>
                  <a:pt x="291818" y="302335"/>
                </a:lnTo>
                <a:lnTo>
                  <a:pt x="307451" y="302335"/>
                </a:lnTo>
                <a:lnTo>
                  <a:pt x="323179" y="302335"/>
                </a:lnTo>
                <a:lnTo>
                  <a:pt x="323179" y="405418"/>
                </a:lnTo>
                <a:cubicBezTo>
                  <a:pt x="323724" y="422320"/>
                  <a:pt x="317793" y="438791"/>
                  <a:pt x="306598" y="451465"/>
                </a:cubicBezTo>
                <a:close/>
                <a:moveTo>
                  <a:pt x="471267" y="325926"/>
                </a:moveTo>
                <a:cubicBezTo>
                  <a:pt x="466034" y="325926"/>
                  <a:pt x="461792" y="321684"/>
                  <a:pt x="461792" y="316452"/>
                </a:cubicBezTo>
                <a:cubicBezTo>
                  <a:pt x="461792" y="313799"/>
                  <a:pt x="461792" y="311241"/>
                  <a:pt x="461792" y="308683"/>
                </a:cubicBezTo>
                <a:cubicBezTo>
                  <a:pt x="451603" y="302191"/>
                  <a:pt x="440186" y="297869"/>
                  <a:pt x="428252" y="295987"/>
                </a:cubicBezTo>
                <a:cubicBezTo>
                  <a:pt x="414295" y="293664"/>
                  <a:pt x="399998" y="294440"/>
                  <a:pt x="386374" y="298261"/>
                </a:cubicBezTo>
                <a:cubicBezTo>
                  <a:pt x="386374" y="300629"/>
                  <a:pt x="386374" y="302903"/>
                  <a:pt x="386374" y="305366"/>
                </a:cubicBezTo>
                <a:cubicBezTo>
                  <a:pt x="385102" y="310442"/>
                  <a:pt x="379956" y="313526"/>
                  <a:pt x="374881" y="312254"/>
                </a:cubicBezTo>
                <a:cubicBezTo>
                  <a:pt x="371490" y="311404"/>
                  <a:pt x="368843" y="308757"/>
                  <a:pt x="367994" y="305366"/>
                </a:cubicBezTo>
                <a:cubicBezTo>
                  <a:pt x="367994" y="302714"/>
                  <a:pt x="367994" y="300250"/>
                  <a:pt x="367994" y="297787"/>
                </a:cubicBezTo>
                <a:lnTo>
                  <a:pt x="367330" y="297787"/>
                </a:lnTo>
                <a:cubicBezTo>
                  <a:pt x="366383" y="295702"/>
                  <a:pt x="358424" y="283291"/>
                  <a:pt x="307830" y="283291"/>
                </a:cubicBezTo>
                <a:cubicBezTo>
                  <a:pt x="265763" y="283291"/>
                  <a:pt x="251930" y="291818"/>
                  <a:pt x="247761" y="295987"/>
                </a:cubicBezTo>
                <a:cubicBezTo>
                  <a:pt x="247761" y="299113"/>
                  <a:pt x="247761" y="302240"/>
                  <a:pt x="247761" y="305461"/>
                </a:cubicBezTo>
                <a:cubicBezTo>
                  <a:pt x="246489" y="310537"/>
                  <a:pt x="241343" y="313620"/>
                  <a:pt x="236267" y="312348"/>
                </a:cubicBezTo>
                <a:cubicBezTo>
                  <a:pt x="232877" y="311499"/>
                  <a:pt x="230230" y="308851"/>
                  <a:pt x="229380" y="305461"/>
                </a:cubicBezTo>
                <a:cubicBezTo>
                  <a:pt x="229380" y="302998"/>
                  <a:pt x="229380" y="300724"/>
                  <a:pt x="229380" y="298355"/>
                </a:cubicBezTo>
                <a:cubicBezTo>
                  <a:pt x="215790" y="294527"/>
                  <a:pt x="201522" y="293751"/>
                  <a:pt x="187597" y="296081"/>
                </a:cubicBezTo>
                <a:cubicBezTo>
                  <a:pt x="175630" y="297949"/>
                  <a:pt x="164179" y="302271"/>
                  <a:pt x="153962" y="308777"/>
                </a:cubicBezTo>
                <a:cubicBezTo>
                  <a:pt x="153962" y="311335"/>
                  <a:pt x="153962" y="313894"/>
                  <a:pt x="153962" y="316547"/>
                </a:cubicBezTo>
                <a:cubicBezTo>
                  <a:pt x="153962" y="321779"/>
                  <a:pt x="149720" y="326021"/>
                  <a:pt x="144488" y="326021"/>
                </a:cubicBezTo>
                <a:cubicBezTo>
                  <a:pt x="139255" y="326021"/>
                  <a:pt x="135013" y="321779"/>
                  <a:pt x="135013" y="316547"/>
                </a:cubicBezTo>
                <a:cubicBezTo>
                  <a:pt x="135040" y="310881"/>
                  <a:pt x="135356" y="305220"/>
                  <a:pt x="135961" y="299587"/>
                </a:cubicBezTo>
                <a:cubicBezTo>
                  <a:pt x="142214" y="218863"/>
                  <a:pt x="209578" y="170543"/>
                  <a:pt x="293807" y="165900"/>
                </a:cubicBezTo>
                <a:lnTo>
                  <a:pt x="301577" y="134918"/>
                </a:lnTo>
                <a:cubicBezTo>
                  <a:pt x="301577" y="134918"/>
                  <a:pt x="302714" y="128191"/>
                  <a:pt x="307072" y="128191"/>
                </a:cubicBezTo>
                <a:cubicBezTo>
                  <a:pt x="311430" y="128191"/>
                  <a:pt x="312851" y="134634"/>
                  <a:pt x="312851" y="134634"/>
                </a:cubicBezTo>
                <a:lnTo>
                  <a:pt x="320905" y="165995"/>
                </a:lnTo>
                <a:cubicBezTo>
                  <a:pt x="405324" y="170732"/>
                  <a:pt x="472498" y="219053"/>
                  <a:pt x="479320" y="299682"/>
                </a:cubicBezTo>
                <a:cubicBezTo>
                  <a:pt x="479927" y="305283"/>
                  <a:pt x="480243" y="310912"/>
                  <a:pt x="480268" y="316547"/>
                </a:cubicBezTo>
                <a:cubicBezTo>
                  <a:pt x="480224" y="321563"/>
                  <a:pt x="476277" y="325676"/>
                  <a:pt x="471267" y="325926"/>
                </a:cubicBezTo>
                <a:close/>
              </a:path>
            </a:pathLst>
          </a:custGeom>
          <a:solidFill>
            <a:schemeClr val="accent1"/>
          </a:solidFill>
          <a:ln w="9374" cap="flat">
            <a:noFill/>
            <a:prstDash val="solid"/>
            <a:miter/>
          </a:ln>
        </p:spPr>
        <p:txBody>
          <a:bodyPr rtlCol="0" anchor="ctr"/>
          <a:lstStyle/>
          <a:p>
            <a:endParaRPr lang="en-US"/>
          </a:p>
        </p:txBody>
      </p:sp>
      <p:grpSp>
        <p:nvGrpSpPr>
          <p:cNvPr id="760" name="Graphic 1159">
            <a:extLst>
              <a:ext uri="{FF2B5EF4-FFF2-40B4-BE49-F238E27FC236}">
                <a16:creationId xmlns:a16="http://schemas.microsoft.com/office/drawing/2014/main" id="{1257AA84-22AD-1C45-ADC7-3179BD7686BD}"/>
              </a:ext>
            </a:extLst>
          </p:cNvPr>
          <p:cNvGrpSpPr/>
          <p:nvPr userDrawn="1"/>
        </p:nvGrpSpPr>
        <p:grpSpPr>
          <a:xfrm>
            <a:off x="6431083" y="3559383"/>
            <a:ext cx="305136" cy="305136"/>
            <a:chOff x="6292430" y="4679699"/>
            <a:chExt cx="594626" cy="594626"/>
          </a:xfrm>
          <a:solidFill>
            <a:schemeClr val="accent1"/>
          </a:solidFill>
        </p:grpSpPr>
        <p:sp>
          <p:nvSpPr>
            <p:cNvPr id="761" name="Freeform 760">
              <a:extLst>
                <a:ext uri="{FF2B5EF4-FFF2-40B4-BE49-F238E27FC236}">
                  <a16:creationId xmlns:a16="http://schemas.microsoft.com/office/drawing/2014/main" id="{F2C372AB-1AB4-384F-85DB-28C307280024}"/>
                </a:ext>
              </a:extLst>
            </p:cNvPr>
            <p:cNvSpPr/>
            <p:nvPr/>
          </p:nvSpPr>
          <p:spPr>
            <a:xfrm>
              <a:off x="6549286" y="4979950"/>
              <a:ext cx="75796" cy="75796"/>
            </a:xfrm>
            <a:custGeom>
              <a:avLst/>
              <a:gdLst>
                <a:gd name="connsiteX0" fmla="*/ 37898 w 75796"/>
                <a:gd name="connsiteY0" fmla="*/ 0 h 75796"/>
                <a:gd name="connsiteX1" fmla="*/ 0 w 75796"/>
                <a:gd name="connsiteY1" fmla="*/ 37898 h 75796"/>
                <a:gd name="connsiteX2" fmla="*/ 37898 w 75796"/>
                <a:gd name="connsiteY2" fmla="*/ 75797 h 75796"/>
                <a:gd name="connsiteX3" fmla="*/ 75797 w 75796"/>
                <a:gd name="connsiteY3" fmla="*/ 37898 h 75796"/>
                <a:gd name="connsiteX4" fmla="*/ 37898 w 75796"/>
                <a:gd name="connsiteY4" fmla="*/ 0 h 7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96" h="75796">
                  <a:moveTo>
                    <a:pt x="37898" y="0"/>
                  </a:moveTo>
                  <a:cubicBezTo>
                    <a:pt x="16968" y="0"/>
                    <a:pt x="0" y="16968"/>
                    <a:pt x="0" y="37898"/>
                  </a:cubicBezTo>
                  <a:cubicBezTo>
                    <a:pt x="0" y="58829"/>
                    <a:pt x="16968" y="75797"/>
                    <a:pt x="37898" y="75797"/>
                  </a:cubicBezTo>
                  <a:cubicBezTo>
                    <a:pt x="58829" y="75797"/>
                    <a:pt x="75797" y="58829"/>
                    <a:pt x="75797" y="37898"/>
                  </a:cubicBezTo>
                  <a:cubicBezTo>
                    <a:pt x="75797" y="16968"/>
                    <a:pt x="58829" y="0"/>
                    <a:pt x="37898" y="0"/>
                  </a:cubicBezTo>
                  <a:close/>
                </a:path>
              </a:pathLst>
            </a:custGeom>
            <a:grpFill/>
            <a:ln w="9374" cap="flat">
              <a:noFill/>
              <a:prstDash val="solid"/>
              <a:miter/>
            </a:ln>
          </p:spPr>
          <p:txBody>
            <a:bodyPr rtlCol="0" anchor="ctr"/>
            <a:lstStyle/>
            <a:p>
              <a:endParaRPr lang="en-US"/>
            </a:p>
          </p:txBody>
        </p:sp>
        <p:sp>
          <p:nvSpPr>
            <p:cNvPr id="762" name="Freeform 761">
              <a:extLst>
                <a:ext uri="{FF2B5EF4-FFF2-40B4-BE49-F238E27FC236}">
                  <a16:creationId xmlns:a16="http://schemas.microsoft.com/office/drawing/2014/main" id="{E9D23958-AD36-2249-A821-4A73C7A15E56}"/>
                </a:ext>
              </a:extLst>
            </p:cNvPr>
            <p:cNvSpPr/>
            <p:nvPr/>
          </p:nvSpPr>
          <p:spPr>
            <a:xfrm>
              <a:off x="6292430" y="4679699"/>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66056 w 594626"/>
                <a:gd name="connsiteY6" fmla="*/ 447296 h 594626"/>
                <a:gd name="connsiteX7" fmla="*/ 356056 w 594626"/>
                <a:gd name="connsiteY7" fmla="*/ 447296 h 594626"/>
                <a:gd name="connsiteX8" fmla="*/ 356056 w 594626"/>
                <a:gd name="connsiteY8" fmla="*/ 432895 h 594626"/>
                <a:gd name="connsiteX9" fmla="*/ 348097 w 594626"/>
                <a:gd name="connsiteY9" fmla="*/ 407408 h 594626"/>
                <a:gd name="connsiteX10" fmla="*/ 294281 w 594626"/>
                <a:gd name="connsiteY10" fmla="*/ 385332 h 594626"/>
                <a:gd name="connsiteX11" fmla="*/ 240465 w 594626"/>
                <a:gd name="connsiteY11" fmla="*/ 407408 h 594626"/>
                <a:gd name="connsiteX12" fmla="*/ 232507 w 594626"/>
                <a:gd name="connsiteY12" fmla="*/ 432705 h 594626"/>
                <a:gd name="connsiteX13" fmla="*/ 232507 w 594626"/>
                <a:gd name="connsiteY13" fmla="*/ 447107 h 594626"/>
                <a:gd name="connsiteX14" fmla="*/ 113790 w 594626"/>
                <a:gd name="connsiteY14" fmla="*/ 447107 h 594626"/>
                <a:gd name="connsiteX15" fmla="*/ 113790 w 594626"/>
                <a:gd name="connsiteY15" fmla="*/ 362783 h 594626"/>
                <a:gd name="connsiteX16" fmla="*/ 113790 w 594626"/>
                <a:gd name="connsiteY16" fmla="*/ 362783 h 594626"/>
                <a:gd name="connsiteX17" fmla="*/ 113790 w 594626"/>
                <a:gd name="connsiteY17" fmla="*/ 362309 h 594626"/>
                <a:gd name="connsiteX18" fmla="*/ 178028 w 594626"/>
                <a:gd name="connsiteY18" fmla="*/ 287744 h 594626"/>
                <a:gd name="connsiteX19" fmla="*/ 178028 w 594626"/>
                <a:gd name="connsiteY19" fmla="*/ 287744 h 594626"/>
                <a:gd name="connsiteX20" fmla="*/ 189113 w 594626"/>
                <a:gd name="connsiteY20" fmla="*/ 262731 h 594626"/>
                <a:gd name="connsiteX21" fmla="*/ 187313 w 594626"/>
                <a:gd name="connsiteY21" fmla="*/ 261215 h 594626"/>
                <a:gd name="connsiteX22" fmla="*/ 211284 w 594626"/>
                <a:gd name="connsiteY22" fmla="*/ 174522 h 594626"/>
                <a:gd name="connsiteX23" fmla="*/ 235254 w 594626"/>
                <a:gd name="connsiteY23" fmla="*/ 261215 h 594626"/>
                <a:gd name="connsiteX24" fmla="*/ 233454 w 594626"/>
                <a:gd name="connsiteY24" fmla="*/ 262826 h 594626"/>
                <a:gd name="connsiteX25" fmla="*/ 244350 w 594626"/>
                <a:gd name="connsiteY25" fmla="*/ 287649 h 594626"/>
                <a:gd name="connsiteX26" fmla="*/ 268037 w 594626"/>
                <a:gd name="connsiteY26" fmla="*/ 292292 h 594626"/>
                <a:gd name="connsiteX27" fmla="*/ 317873 w 594626"/>
                <a:gd name="connsiteY27" fmla="*/ 274195 h 594626"/>
                <a:gd name="connsiteX28" fmla="*/ 317873 w 594626"/>
                <a:gd name="connsiteY28" fmla="*/ 274195 h 594626"/>
                <a:gd name="connsiteX29" fmla="*/ 330285 w 594626"/>
                <a:gd name="connsiteY29" fmla="*/ 245771 h 594626"/>
                <a:gd name="connsiteX30" fmla="*/ 328295 w 594626"/>
                <a:gd name="connsiteY30" fmla="*/ 243971 h 594626"/>
                <a:gd name="connsiteX31" fmla="*/ 355203 w 594626"/>
                <a:gd name="connsiteY31" fmla="*/ 146762 h 594626"/>
                <a:gd name="connsiteX32" fmla="*/ 382016 w 594626"/>
                <a:gd name="connsiteY32" fmla="*/ 243971 h 594626"/>
                <a:gd name="connsiteX33" fmla="*/ 380026 w 594626"/>
                <a:gd name="connsiteY33" fmla="*/ 245771 h 594626"/>
                <a:gd name="connsiteX34" fmla="*/ 392249 w 594626"/>
                <a:gd name="connsiteY34" fmla="*/ 273627 h 594626"/>
                <a:gd name="connsiteX35" fmla="*/ 466435 w 594626"/>
                <a:gd name="connsiteY35" fmla="*/ 362498 h 594626"/>
                <a:gd name="connsiteX36" fmla="*/ 466435 w 594626"/>
                <a:gd name="connsiteY36" fmla="*/ 362498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66056" y="447296"/>
                  </a:moveTo>
                  <a:lnTo>
                    <a:pt x="356056" y="447296"/>
                  </a:lnTo>
                  <a:lnTo>
                    <a:pt x="356056" y="432895"/>
                  </a:lnTo>
                  <a:cubicBezTo>
                    <a:pt x="355665" y="423851"/>
                    <a:pt x="352922" y="415066"/>
                    <a:pt x="348097" y="407408"/>
                  </a:cubicBezTo>
                  <a:cubicBezTo>
                    <a:pt x="348097" y="407408"/>
                    <a:pt x="332653" y="385332"/>
                    <a:pt x="294281" y="385332"/>
                  </a:cubicBezTo>
                  <a:cubicBezTo>
                    <a:pt x="255909" y="385332"/>
                    <a:pt x="240465" y="407408"/>
                    <a:pt x="240465" y="407408"/>
                  </a:cubicBezTo>
                  <a:cubicBezTo>
                    <a:pt x="235671" y="415011"/>
                    <a:pt x="232929" y="423727"/>
                    <a:pt x="232507" y="432705"/>
                  </a:cubicBezTo>
                  <a:lnTo>
                    <a:pt x="232507" y="447107"/>
                  </a:lnTo>
                  <a:lnTo>
                    <a:pt x="113790" y="447107"/>
                  </a:lnTo>
                  <a:lnTo>
                    <a:pt x="113790" y="362783"/>
                  </a:lnTo>
                  <a:lnTo>
                    <a:pt x="113790" y="362783"/>
                  </a:lnTo>
                  <a:lnTo>
                    <a:pt x="113790" y="362309"/>
                  </a:lnTo>
                  <a:cubicBezTo>
                    <a:pt x="113790" y="293713"/>
                    <a:pt x="147804" y="293713"/>
                    <a:pt x="178028" y="287744"/>
                  </a:cubicBezTo>
                  <a:lnTo>
                    <a:pt x="178028" y="287744"/>
                  </a:lnTo>
                  <a:cubicBezTo>
                    <a:pt x="198967" y="280543"/>
                    <a:pt x="192145" y="267563"/>
                    <a:pt x="189113" y="262731"/>
                  </a:cubicBezTo>
                  <a:lnTo>
                    <a:pt x="187313" y="261215"/>
                  </a:lnTo>
                  <a:cubicBezTo>
                    <a:pt x="169880" y="243308"/>
                    <a:pt x="155289" y="174522"/>
                    <a:pt x="211284" y="174522"/>
                  </a:cubicBezTo>
                  <a:cubicBezTo>
                    <a:pt x="267279" y="174522"/>
                    <a:pt x="252688" y="243308"/>
                    <a:pt x="235254" y="261215"/>
                  </a:cubicBezTo>
                  <a:lnTo>
                    <a:pt x="233454" y="262826"/>
                  </a:lnTo>
                  <a:cubicBezTo>
                    <a:pt x="230422" y="267563"/>
                    <a:pt x="223980" y="280448"/>
                    <a:pt x="244350" y="287649"/>
                  </a:cubicBezTo>
                  <a:cubicBezTo>
                    <a:pt x="252214" y="289165"/>
                    <a:pt x="260362" y="290302"/>
                    <a:pt x="268037" y="292292"/>
                  </a:cubicBezTo>
                  <a:cubicBezTo>
                    <a:pt x="282343" y="280448"/>
                    <a:pt x="300819" y="277416"/>
                    <a:pt x="317873" y="274195"/>
                  </a:cubicBezTo>
                  <a:lnTo>
                    <a:pt x="317873" y="274195"/>
                  </a:lnTo>
                  <a:cubicBezTo>
                    <a:pt x="341275" y="266047"/>
                    <a:pt x="333696" y="251551"/>
                    <a:pt x="330285" y="245771"/>
                  </a:cubicBezTo>
                  <a:lnTo>
                    <a:pt x="328295" y="243971"/>
                  </a:lnTo>
                  <a:cubicBezTo>
                    <a:pt x="308777" y="223885"/>
                    <a:pt x="292386" y="146762"/>
                    <a:pt x="355203" y="146762"/>
                  </a:cubicBezTo>
                  <a:cubicBezTo>
                    <a:pt x="418019" y="146762"/>
                    <a:pt x="401628" y="223885"/>
                    <a:pt x="382016" y="243971"/>
                  </a:cubicBezTo>
                  <a:lnTo>
                    <a:pt x="380026" y="245771"/>
                  </a:lnTo>
                  <a:cubicBezTo>
                    <a:pt x="376615" y="251077"/>
                    <a:pt x="369036" y="265573"/>
                    <a:pt x="392249" y="273627"/>
                  </a:cubicBezTo>
                  <a:cubicBezTo>
                    <a:pt x="426168" y="280069"/>
                    <a:pt x="466435" y="285280"/>
                    <a:pt x="466435" y="362498"/>
                  </a:cubicBezTo>
                  <a:lnTo>
                    <a:pt x="466435" y="362498"/>
                  </a:lnTo>
                  <a:close/>
                </a:path>
              </a:pathLst>
            </a:custGeom>
            <a:grpFill/>
            <a:ln w="9374" cap="flat">
              <a:noFill/>
              <a:prstDash val="solid"/>
              <a:miter/>
            </a:ln>
          </p:spPr>
          <p:txBody>
            <a:bodyPr rtlCol="0" anchor="ctr"/>
            <a:lstStyle/>
            <a:p>
              <a:endParaRPr lang="en-US"/>
            </a:p>
          </p:txBody>
        </p:sp>
      </p:grpSp>
      <p:grpSp>
        <p:nvGrpSpPr>
          <p:cNvPr id="763" name="Graphic 1164">
            <a:extLst>
              <a:ext uri="{FF2B5EF4-FFF2-40B4-BE49-F238E27FC236}">
                <a16:creationId xmlns:a16="http://schemas.microsoft.com/office/drawing/2014/main" id="{70D7AF28-D3BE-734D-B2CA-F5090BB6FE9A}"/>
              </a:ext>
            </a:extLst>
          </p:cNvPr>
          <p:cNvGrpSpPr/>
          <p:nvPr userDrawn="1"/>
        </p:nvGrpSpPr>
        <p:grpSpPr>
          <a:xfrm>
            <a:off x="7297164" y="3559383"/>
            <a:ext cx="305136" cy="305136"/>
            <a:chOff x="4273455" y="3130549"/>
            <a:chExt cx="594626" cy="594626"/>
          </a:xfrm>
          <a:solidFill>
            <a:schemeClr val="accent1"/>
          </a:solidFill>
        </p:grpSpPr>
        <p:sp>
          <p:nvSpPr>
            <p:cNvPr id="764" name="Freeform 763">
              <a:extLst>
                <a:ext uri="{FF2B5EF4-FFF2-40B4-BE49-F238E27FC236}">
                  <a16:creationId xmlns:a16="http://schemas.microsoft.com/office/drawing/2014/main" id="{E93E0BFD-8E27-AC4C-9C34-854EE310FA5C}"/>
                </a:ext>
              </a:extLst>
            </p:cNvPr>
            <p:cNvSpPr/>
            <p:nvPr/>
          </p:nvSpPr>
          <p:spPr>
            <a:xfrm>
              <a:off x="4273455" y="3130549"/>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73825 w 594626"/>
                <a:gd name="connsiteY6" fmla="*/ 316831 h 594626"/>
                <a:gd name="connsiteX7" fmla="*/ 461224 w 594626"/>
                <a:gd name="connsiteY7" fmla="*/ 329432 h 594626"/>
                <a:gd name="connsiteX8" fmla="*/ 442331 w 594626"/>
                <a:gd name="connsiteY8" fmla="*/ 329489 h 594626"/>
                <a:gd name="connsiteX9" fmla="*/ 442274 w 594626"/>
                <a:gd name="connsiteY9" fmla="*/ 329432 h 594626"/>
                <a:gd name="connsiteX10" fmla="*/ 433653 w 594626"/>
                <a:gd name="connsiteY10" fmla="*/ 320810 h 594626"/>
                <a:gd name="connsiteX11" fmla="*/ 433653 w 594626"/>
                <a:gd name="connsiteY11" fmla="*/ 422094 h 594626"/>
                <a:gd name="connsiteX12" fmla="*/ 451275 w 594626"/>
                <a:gd name="connsiteY12" fmla="*/ 422094 h 594626"/>
                <a:gd name="connsiteX13" fmla="*/ 451275 w 594626"/>
                <a:gd name="connsiteY13" fmla="*/ 445306 h 594626"/>
                <a:gd name="connsiteX14" fmla="*/ 145814 w 594626"/>
                <a:gd name="connsiteY14" fmla="*/ 445306 h 594626"/>
                <a:gd name="connsiteX15" fmla="*/ 145814 w 594626"/>
                <a:gd name="connsiteY15" fmla="*/ 422094 h 594626"/>
                <a:gd name="connsiteX16" fmla="*/ 163532 w 594626"/>
                <a:gd name="connsiteY16" fmla="*/ 422094 h 594626"/>
                <a:gd name="connsiteX17" fmla="*/ 163532 w 594626"/>
                <a:gd name="connsiteY17" fmla="*/ 318347 h 594626"/>
                <a:gd name="connsiteX18" fmla="*/ 152446 w 594626"/>
                <a:gd name="connsiteY18" fmla="*/ 329432 h 594626"/>
                <a:gd name="connsiteX19" fmla="*/ 133554 w 594626"/>
                <a:gd name="connsiteY19" fmla="*/ 329489 h 594626"/>
                <a:gd name="connsiteX20" fmla="*/ 133497 w 594626"/>
                <a:gd name="connsiteY20" fmla="*/ 329432 h 594626"/>
                <a:gd name="connsiteX21" fmla="*/ 120896 w 594626"/>
                <a:gd name="connsiteY21" fmla="*/ 316831 h 594626"/>
                <a:gd name="connsiteX22" fmla="*/ 120839 w 594626"/>
                <a:gd name="connsiteY22" fmla="*/ 297938 h 594626"/>
                <a:gd name="connsiteX23" fmla="*/ 120896 w 594626"/>
                <a:gd name="connsiteY23" fmla="*/ 297882 h 594626"/>
                <a:gd name="connsiteX24" fmla="*/ 287933 w 594626"/>
                <a:gd name="connsiteY24" fmla="*/ 131034 h 594626"/>
                <a:gd name="connsiteX25" fmla="*/ 306826 w 594626"/>
                <a:gd name="connsiteY25" fmla="*/ 130977 h 594626"/>
                <a:gd name="connsiteX26" fmla="*/ 306882 w 594626"/>
                <a:gd name="connsiteY26" fmla="*/ 131034 h 594626"/>
                <a:gd name="connsiteX27" fmla="*/ 473825 w 594626"/>
                <a:gd name="connsiteY27" fmla="*/ 297976 h 594626"/>
                <a:gd name="connsiteX28" fmla="*/ 473825 w 594626"/>
                <a:gd name="connsiteY28" fmla="*/ 316831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73825" y="316831"/>
                  </a:moveTo>
                  <a:lnTo>
                    <a:pt x="461224" y="329432"/>
                  </a:lnTo>
                  <a:cubicBezTo>
                    <a:pt x="456022" y="334665"/>
                    <a:pt x="447564" y="334690"/>
                    <a:pt x="442331" y="329489"/>
                  </a:cubicBezTo>
                  <a:cubicBezTo>
                    <a:pt x="442312" y="329470"/>
                    <a:pt x="442293" y="329451"/>
                    <a:pt x="442274" y="329432"/>
                  </a:cubicBezTo>
                  <a:lnTo>
                    <a:pt x="433653" y="320810"/>
                  </a:lnTo>
                  <a:lnTo>
                    <a:pt x="433653" y="422094"/>
                  </a:lnTo>
                  <a:lnTo>
                    <a:pt x="451275" y="422094"/>
                  </a:lnTo>
                  <a:lnTo>
                    <a:pt x="451275" y="445306"/>
                  </a:lnTo>
                  <a:lnTo>
                    <a:pt x="145814" y="445306"/>
                  </a:lnTo>
                  <a:lnTo>
                    <a:pt x="145814" y="422094"/>
                  </a:lnTo>
                  <a:lnTo>
                    <a:pt x="163532" y="422094"/>
                  </a:lnTo>
                  <a:lnTo>
                    <a:pt x="163532" y="318347"/>
                  </a:lnTo>
                  <a:lnTo>
                    <a:pt x="152446" y="329432"/>
                  </a:lnTo>
                  <a:cubicBezTo>
                    <a:pt x="147245" y="334665"/>
                    <a:pt x="138786" y="334690"/>
                    <a:pt x="133554" y="329489"/>
                  </a:cubicBezTo>
                  <a:cubicBezTo>
                    <a:pt x="133535" y="329470"/>
                    <a:pt x="133516" y="329451"/>
                    <a:pt x="133497" y="329432"/>
                  </a:cubicBezTo>
                  <a:lnTo>
                    <a:pt x="120896" y="316831"/>
                  </a:lnTo>
                  <a:cubicBezTo>
                    <a:pt x="115663" y="311629"/>
                    <a:pt x="115638" y="303171"/>
                    <a:pt x="120839" y="297938"/>
                  </a:cubicBezTo>
                  <a:cubicBezTo>
                    <a:pt x="120858" y="297919"/>
                    <a:pt x="120877" y="297900"/>
                    <a:pt x="120896" y="297882"/>
                  </a:cubicBezTo>
                  <a:lnTo>
                    <a:pt x="287933" y="131034"/>
                  </a:lnTo>
                  <a:cubicBezTo>
                    <a:pt x="293135" y="125801"/>
                    <a:pt x="301593" y="125776"/>
                    <a:pt x="306826" y="130977"/>
                  </a:cubicBezTo>
                  <a:cubicBezTo>
                    <a:pt x="306845" y="130996"/>
                    <a:pt x="306864" y="131015"/>
                    <a:pt x="306882" y="131034"/>
                  </a:cubicBezTo>
                  <a:lnTo>
                    <a:pt x="473825" y="297976"/>
                  </a:lnTo>
                  <a:cubicBezTo>
                    <a:pt x="478965" y="303210"/>
                    <a:pt x="478965" y="311597"/>
                    <a:pt x="473825" y="316831"/>
                  </a:cubicBezTo>
                  <a:close/>
                </a:path>
              </a:pathLst>
            </a:custGeom>
            <a:grpFill/>
            <a:ln w="9374" cap="flat">
              <a:noFill/>
              <a:prstDash val="solid"/>
              <a:miter/>
            </a:ln>
          </p:spPr>
          <p:txBody>
            <a:bodyPr rtlCol="0" anchor="ctr"/>
            <a:lstStyle/>
            <a:p>
              <a:endParaRPr lang="en-US"/>
            </a:p>
          </p:txBody>
        </p:sp>
        <p:sp>
          <p:nvSpPr>
            <p:cNvPr id="765" name="Freeform 764">
              <a:extLst>
                <a:ext uri="{FF2B5EF4-FFF2-40B4-BE49-F238E27FC236}">
                  <a16:creationId xmlns:a16="http://schemas.microsoft.com/office/drawing/2014/main" id="{908272D7-CC29-A64C-BAC9-01C5E9009DBA}"/>
                </a:ext>
              </a:extLst>
            </p:cNvPr>
            <p:cNvSpPr/>
            <p:nvPr/>
          </p:nvSpPr>
          <p:spPr>
            <a:xfrm>
              <a:off x="4461810" y="3320601"/>
              <a:ext cx="220474" cy="227778"/>
            </a:xfrm>
            <a:custGeom>
              <a:avLst/>
              <a:gdLst>
                <a:gd name="connsiteX0" fmla="*/ 99578 w 220474"/>
                <a:gd name="connsiteY0" fmla="*/ 3894 h 227778"/>
                <a:gd name="connsiteX1" fmla="*/ 0 w 220474"/>
                <a:gd name="connsiteY1" fmla="*/ 103661 h 227778"/>
                <a:gd name="connsiteX2" fmla="*/ 0 w 220474"/>
                <a:gd name="connsiteY2" fmla="*/ 227305 h 227778"/>
                <a:gd name="connsiteX3" fmla="*/ 39888 w 220474"/>
                <a:gd name="connsiteY3" fmla="*/ 227305 h 227778"/>
                <a:gd name="connsiteX4" fmla="*/ 39888 w 220474"/>
                <a:gd name="connsiteY4" fmla="*/ 226357 h 227778"/>
                <a:gd name="connsiteX5" fmla="*/ 39888 w 220474"/>
                <a:gd name="connsiteY5" fmla="*/ 111620 h 227778"/>
                <a:gd name="connsiteX6" fmla="*/ 46615 w 220474"/>
                <a:gd name="connsiteY6" fmla="*/ 104988 h 227778"/>
                <a:gd name="connsiteX7" fmla="*/ 103463 w 220474"/>
                <a:gd name="connsiteY7" fmla="*/ 104988 h 227778"/>
                <a:gd name="connsiteX8" fmla="*/ 110095 w 220474"/>
                <a:gd name="connsiteY8" fmla="*/ 111620 h 227778"/>
                <a:gd name="connsiteX9" fmla="*/ 110095 w 220474"/>
                <a:gd name="connsiteY9" fmla="*/ 226831 h 227778"/>
                <a:gd name="connsiteX10" fmla="*/ 110095 w 220474"/>
                <a:gd name="connsiteY10" fmla="*/ 227779 h 227778"/>
                <a:gd name="connsiteX11" fmla="*/ 220474 w 220474"/>
                <a:gd name="connsiteY11" fmla="*/ 227779 h 227778"/>
                <a:gd name="connsiteX12" fmla="*/ 220474 w 220474"/>
                <a:gd name="connsiteY12" fmla="*/ 105935 h 227778"/>
                <a:gd name="connsiteX13" fmla="*/ 118433 w 220474"/>
                <a:gd name="connsiteY13" fmla="*/ 3894 h 227778"/>
                <a:gd name="connsiteX14" fmla="*/ 99578 w 220474"/>
                <a:gd name="connsiteY14" fmla="*/ 3894 h 227778"/>
                <a:gd name="connsiteX15" fmla="*/ 135487 w 220474"/>
                <a:gd name="connsiteY15" fmla="*/ 110672 h 227778"/>
                <a:gd name="connsiteX16" fmla="*/ 141172 w 220474"/>
                <a:gd name="connsiteY16" fmla="*/ 104988 h 227778"/>
                <a:gd name="connsiteX17" fmla="*/ 182955 w 220474"/>
                <a:gd name="connsiteY17" fmla="*/ 104988 h 227778"/>
                <a:gd name="connsiteX18" fmla="*/ 188733 w 220474"/>
                <a:gd name="connsiteY18" fmla="*/ 110577 h 227778"/>
                <a:gd name="connsiteX19" fmla="*/ 188734 w 220474"/>
                <a:gd name="connsiteY19" fmla="*/ 110672 h 227778"/>
                <a:gd name="connsiteX20" fmla="*/ 188734 w 220474"/>
                <a:gd name="connsiteY20" fmla="*/ 151508 h 227778"/>
                <a:gd name="connsiteX21" fmla="*/ 183050 w 220474"/>
                <a:gd name="connsiteY21" fmla="*/ 157194 h 227778"/>
                <a:gd name="connsiteX22" fmla="*/ 182955 w 220474"/>
                <a:gd name="connsiteY22" fmla="*/ 157193 h 227778"/>
                <a:gd name="connsiteX23" fmla="*/ 141172 w 220474"/>
                <a:gd name="connsiteY23" fmla="*/ 157193 h 227778"/>
                <a:gd name="connsiteX24" fmla="*/ 135487 w 220474"/>
                <a:gd name="connsiteY24" fmla="*/ 151508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0474" h="227778">
                  <a:moveTo>
                    <a:pt x="99578" y="3894"/>
                  </a:moveTo>
                  <a:lnTo>
                    <a:pt x="0" y="103661"/>
                  </a:lnTo>
                  <a:lnTo>
                    <a:pt x="0" y="227305"/>
                  </a:lnTo>
                  <a:lnTo>
                    <a:pt x="39888" y="227305"/>
                  </a:lnTo>
                  <a:cubicBezTo>
                    <a:pt x="39888" y="227305"/>
                    <a:pt x="39888" y="226736"/>
                    <a:pt x="39888" y="226357"/>
                  </a:cubicBezTo>
                  <a:lnTo>
                    <a:pt x="39888" y="111620"/>
                  </a:lnTo>
                  <a:cubicBezTo>
                    <a:pt x="39940" y="107942"/>
                    <a:pt x="42937" y="104987"/>
                    <a:pt x="46615" y="104988"/>
                  </a:cubicBezTo>
                  <a:lnTo>
                    <a:pt x="103463" y="104988"/>
                  </a:lnTo>
                  <a:cubicBezTo>
                    <a:pt x="107104" y="105039"/>
                    <a:pt x="110044" y="107978"/>
                    <a:pt x="110095" y="111620"/>
                  </a:cubicBezTo>
                  <a:lnTo>
                    <a:pt x="110095" y="226831"/>
                  </a:lnTo>
                  <a:cubicBezTo>
                    <a:pt x="110148" y="227145"/>
                    <a:pt x="110148" y="227465"/>
                    <a:pt x="110095" y="227779"/>
                  </a:cubicBezTo>
                  <a:lnTo>
                    <a:pt x="220474" y="227779"/>
                  </a:lnTo>
                  <a:lnTo>
                    <a:pt x="220474" y="105935"/>
                  </a:lnTo>
                  <a:lnTo>
                    <a:pt x="118433" y="3894"/>
                  </a:lnTo>
                  <a:cubicBezTo>
                    <a:pt x="113220" y="-1298"/>
                    <a:pt x="104791" y="-1298"/>
                    <a:pt x="99578" y="3894"/>
                  </a:cubicBezTo>
                  <a:close/>
                  <a:moveTo>
                    <a:pt x="135487" y="110672"/>
                  </a:moveTo>
                  <a:cubicBezTo>
                    <a:pt x="135487" y="107533"/>
                    <a:pt x="138032" y="104988"/>
                    <a:pt x="141172" y="104988"/>
                  </a:cubicBezTo>
                  <a:lnTo>
                    <a:pt x="182955" y="104988"/>
                  </a:lnTo>
                  <a:cubicBezTo>
                    <a:pt x="186094" y="104935"/>
                    <a:pt x="188681" y="107438"/>
                    <a:pt x="188733" y="110577"/>
                  </a:cubicBezTo>
                  <a:cubicBezTo>
                    <a:pt x="188734" y="110609"/>
                    <a:pt x="188734" y="110641"/>
                    <a:pt x="188734" y="110672"/>
                  </a:cubicBezTo>
                  <a:lnTo>
                    <a:pt x="188734" y="151508"/>
                  </a:lnTo>
                  <a:cubicBezTo>
                    <a:pt x="188735" y="154648"/>
                    <a:pt x="186190" y="157193"/>
                    <a:pt x="183050" y="157194"/>
                  </a:cubicBezTo>
                  <a:cubicBezTo>
                    <a:pt x="183018" y="157194"/>
                    <a:pt x="182986" y="157193"/>
                    <a:pt x="182955" y="157193"/>
                  </a:cubicBezTo>
                  <a:lnTo>
                    <a:pt x="141172" y="157193"/>
                  </a:lnTo>
                  <a:cubicBezTo>
                    <a:pt x="138032" y="157193"/>
                    <a:pt x="135487" y="154648"/>
                    <a:pt x="135487" y="151508"/>
                  </a:cubicBezTo>
                  <a:close/>
                </a:path>
              </a:pathLst>
            </a:custGeom>
            <a:grpFill/>
            <a:ln w="9374" cap="flat">
              <a:noFill/>
              <a:prstDash val="solid"/>
              <a:miter/>
            </a:ln>
          </p:spPr>
          <p:txBody>
            <a:bodyPr rtlCol="0" anchor="ctr"/>
            <a:lstStyle/>
            <a:p>
              <a:endParaRPr lang="en-US"/>
            </a:p>
          </p:txBody>
        </p:sp>
      </p:grpSp>
      <p:grpSp>
        <p:nvGrpSpPr>
          <p:cNvPr id="766" name="Graphic 1169">
            <a:extLst>
              <a:ext uri="{FF2B5EF4-FFF2-40B4-BE49-F238E27FC236}">
                <a16:creationId xmlns:a16="http://schemas.microsoft.com/office/drawing/2014/main" id="{1DA5BB75-D5CE-D447-B26A-184D7FAD9055}"/>
              </a:ext>
            </a:extLst>
          </p:cNvPr>
          <p:cNvGrpSpPr/>
          <p:nvPr userDrawn="1"/>
        </p:nvGrpSpPr>
        <p:grpSpPr>
          <a:xfrm>
            <a:off x="8155441" y="3559383"/>
            <a:ext cx="305136" cy="305136"/>
            <a:chOff x="4273455" y="3130549"/>
            <a:chExt cx="594626" cy="594626"/>
          </a:xfrm>
          <a:solidFill>
            <a:schemeClr val="accent1"/>
          </a:solidFill>
        </p:grpSpPr>
        <p:sp>
          <p:nvSpPr>
            <p:cNvPr id="767" name="Freeform 766">
              <a:extLst>
                <a:ext uri="{FF2B5EF4-FFF2-40B4-BE49-F238E27FC236}">
                  <a16:creationId xmlns:a16="http://schemas.microsoft.com/office/drawing/2014/main" id="{0A56103F-D127-E946-AD5C-5B96905A48A1}"/>
                </a:ext>
              </a:extLst>
            </p:cNvPr>
            <p:cNvSpPr/>
            <p:nvPr/>
          </p:nvSpPr>
          <p:spPr>
            <a:xfrm>
              <a:off x="4445009" y="3391006"/>
              <a:ext cx="164983" cy="164889"/>
            </a:xfrm>
            <a:custGeom>
              <a:avLst/>
              <a:gdLst>
                <a:gd name="connsiteX0" fmla="*/ 16043 w 164983"/>
                <a:gd name="connsiteY0" fmla="*/ 71154 h 164889"/>
                <a:gd name="connsiteX1" fmla="*/ 16138 w 164983"/>
                <a:gd name="connsiteY1" fmla="*/ 148846 h 164889"/>
                <a:gd name="connsiteX2" fmla="*/ 93830 w 164983"/>
                <a:gd name="connsiteY2" fmla="*/ 148751 h 164889"/>
                <a:gd name="connsiteX3" fmla="*/ 164984 w 164983"/>
                <a:gd name="connsiteY3" fmla="*/ 77692 h 164889"/>
                <a:gd name="connsiteX4" fmla="*/ 87292 w 164983"/>
                <a:gd name="connsiteY4" fmla="*/ 0 h 164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983" h="164889">
                  <a:moveTo>
                    <a:pt x="16043" y="71154"/>
                  </a:moveTo>
                  <a:cubicBezTo>
                    <a:pt x="-5385" y="92634"/>
                    <a:pt x="-5342" y="127418"/>
                    <a:pt x="16138" y="148846"/>
                  </a:cubicBezTo>
                  <a:cubicBezTo>
                    <a:pt x="37618" y="170274"/>
                    <a:pt x="72402" y="170231"/>
                    <a:pt x="93830" y="148751"/>
                  </a:cubicBezTo>
                  <a:lnTo>
                    <a:pt x="164984" y="77692"/>
                  </a:lnTo>
                  <a:lnTo>
                    <a:pt x="87292" y="0"/>
                  </a:lnTo>
                  <a:close/>
                </a:path>
              </a:pathLst>
            </a:custGeom>
            <a:grpFill/>
            <a:ln w="9374" cap="flat">
              <a:noFill/>
              <a:prstDash val="solid"/>
              <a:miter/>
            </a:ln>
          </p:spPr>
          <p:txBody>
            <a:bodyPr rtlCol="0" anchor="ctr"/>
            <a:lstStyle/>
            <a:p>
              <a:endParaRPr lang="en-US"/>
            </a:p>
          </p:txBody>
        </p:sp>
        <p:sp>
          <p:nvSpPr>
            <p:cNvPr id="768" name="Freeform 767">
              <a:extLst>
                <a:ext uri="{FF2B5EF4-FFF2-40B4-BE49-F238E27FC236}">
                  <a16:creationId xmlns:a16="http://schemas.microsoft.com/office/drawing/2014/main" id="{05F8DA57-4A09-7B40-B74D-8ECD7833C5BD}"/>
                </a:ext>
              </a:extLst>
            </p:cNvPr>
            <p:cNvSpPr/>
            <p:nvPr/>
          </p:nvSpPr>
          <p:spPr>
            <a:xfrm>
              <a:off x="4273455" y="3130549"/>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454876 w 594626"/>
                <a:gd name="connsiteY6" fmla="*/ 236865 h 594626"/>
                <a:gd name="connsiteX7" fmla="*/ 451749 w 594626"/>
                <a:gd name="connsiteY7" fmla="*/ 253256 h 594626"/>
                <a:gd name="connsiteX8" fmla="*/ 429863 w 594626"/>
                <a:gd name="connsiteY8" fmla="*/ 289923 h 594626"/>
                <a:gd name="connsiteX9" fmla="*/ 287744 w 594626"/>
                <a:gd name="connsiteY9" fmla="*/ 432042 h 594626"/>
                <a:gd name="connsiteX10" fmla="*/ 164811 w 594626"/>
                <a:gd name="connsiteY10" fmla="*/ 431805 h 594626"/>
                <a:gd name="connsiteX11" fmla="*/ 165048 w 594626"/>
                <a:gd name="connsiteY11" fmla="*/ 308872 h 594626"/>
                <a:gd name="connsiteX12" fmla="*/ 300155 w 594626"/>
                <a:gd name="connsiteY12" fmla="*/ 173954 h 594626"/>
                <a:gd name="connsiteX13" fmla="*/ 307261 w 594626"/>
                <a:gd name="connsiteY13" fmla="*/ 166848 h 594626"/>
                <a:gd name="connsiteX14" fmla="*/ 335685 w 594626"/>
                <a:gd name="connsiteY14" fmla="*/ 147899 h 594626"/>
                <a:gd name="connsiteX15" fmla="*/ 368373 w 594626"/>
                <a:gd name="connsiteY15" fmla="*/ 141551 h 594626"/>
                <a:gd name="connsiteX16" fmla="*/ 376710 w 594626"/>
                <a:gd name="connsiteY16" fmla="*/ 142024 h 594626"/>
                <a:gd name="connsiteX17" fmla="*/ 393101 w 594626"/>
                <a:gd name="connsiteY17" fmla="*/ 145151 h 594626"/>
                <a:gd name="connsiteX18" fmla="*/ 400965 w 594626"/>
                <a:gd name="connsiteY18" fmla="*/ 147899 h 594626"/>
                <a:gd name="connsiteX19" fmla="*/ 429389 w 594626"/>
                <a:gd name="connsiteY19" fmla="*/ 166848 h 594626"/>
                <a:gd name="connsiteX20" fmla="*/ 441138 w 594626"/>
                <a:gd name="connsiteY20" fmla="*/ 180017 h 594626"/>
                <a:gd name="connsiteX21" fmla="*/ 454876 w 594626"/>
                <a:gd name="connsiteY21" fmla="*/ 236865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454876" y="236865"/>
                  </a:moveTo>
                  <a:cubicBezTo>
                    <a:pt x="454393" y="242421"/>
                    <a:pt x="453346" y="247913"/>
                    <a:pt x="451749" y="253256"/>
                  </a:cubicBezTo>
                  <a:cubicBezTo>
                    <a:pt x="447640" y="267119"/>
                    <a:pt x="440114" y="279727"/>
                    <a:pt x="429863" y="289923"/>
                  </a:cubicBezTo>
                  <a:lnTo>
                    <a:pt x="287744" y="432042"/>
                  </a:lnTo>
                  <a:cubicBezTo>
                    <a:pt x="253731" y="465923"/>
                    <a:pt x="198692" y="465817"/>
                    <a:pt x="164811" y="431805"/>
                  </a:cubicBezTo>
                  <a:cubicBezTo>
                    <a:pt x="130929" y="397793"/>
                    <a:pt x="131035" y="342754"/>
                    <a:pt x="165048" y="308872"/>
                  </a:cubicBezTo>
                  <a:lnTo>
                    <a:pt x="300155" y="173954"/>
                  </a:lnTo>
                  <a:lnTo>
                    <a:pt x="307261" y="166848"/>
                  </a:lnTo>
                  <a:cubicBezTo>
                    <a:pt x="315393" y="158718"/>
                    <a:pt x="325053" y="152278"/>
                    <a:pt x="335685" y="147899"/>
                  </a:cubicBezTo>
                  <a:cubicBezTo>
                    <a:pt x="346080" y="143731"/>
                    <a:pt x="357173" y="141577"/>
                    <a:pt x="368373" y="141551"/>
                  </a:cubicBezTo>
                  <a:cubicBezTo>
                    <a:pt x="371120" y="141551"/>
                    <a:pt x="373868" y="141551"/>
                    <a:pt x="376710" y="142024"/>
                  </a:cubicBezTo>
                  <a:cubicBezTo>
                    <a:pt x="382266" y="142507"/>
                    <a:pt x="387758" y="143554"/>
                    <a:pt x="393101" y="145151"/>
                  </a:cubicBezTo>
                  <a:cubicBezTo>
                    <a:pt x="395754" y="146004"/>
                    <a:pt x="398407" y="146856"/>
                    <a:pt x="400965" y="147899"/>
                  </a:cubicBezTo>
                  <a:cubicBezTo>
                    <a:pt x="411621" y="152233"/>
                    <a:pt x="421290" y="158679"/>
                    <a:pt x="429389" y="166848"/>
                  </a:cubicBezTo>
                  <a:cubicBezTo>
                    <a:pt x="433756" y="170814"/>
                    <a:pt x="437694" y="175228"/>
                    <a:pt x="441138" y="180017"/>
                  </a:cubicBezTo>
                  <a:cubicBezTo>
                    <a:pt x="452156" y="196807"/>
                    <a:pt x="457011" y="216897"/>
                    <a:pt x="454876" y="236865"/>
                  </a:cubicBezTo>
                  <a:close/>
                </a:path>
              </a:pathLst>
            </a:custGeom>
            <a:grpFill/>
            <a:ln w="9374" cap="flat">
              <a:noFill/>
              <a:prstDash val="solid"/>
              <a:miter/>
            </a:ln>
          </p:spPr>
          <p:txBody>
            <a:bodyPr rtlCol="0" anchor="ctr"/>
            <a:lstStyle/>
            <a:p>
              <a:endParaRPr lang="en-US"/>
            </a:p>
          </p:txBody>
        </p:sp>
      </p:grpSp>
      <p:sp>
        <p:nvSpPr>
          <p:cNvPr id="769" name="Graphic 1174">
            <a:extLst>
              <a:ext uri="{FF2B5EF4-FFF2-40B4-BE49-F238E27FC236}">
                <a16:creationId xmlns:a16="http://schemas.microsoft.com/office/drawing/2014/main" id="{C1E8CF7F-EFE5-1C41-83AB-B8D74F8F9795}"/>
              </a:ext>
            </a:extLst>
          </p:cNvPr>
          <p:cNvSpPr/>
          <p:nvPr userDrawn="1"/>
        </p:nvSpPr>
        <p:spPr>
          <a:xfrm>
            <a:off x="6431083" y="4127102"/>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308872 w 594626"/>
              <a:gd name="connsiteY6" fmla="*/ 146193 h 594626"/>
              <a:gd name="connsiteX7" fmla="*/ 317494 w 594626"/>
              <a:gd name="connsiteY7" fmla="*/ 118717 h 594626"/>
              <a:gd name="connsiteX8" fmla="*/ 325352 w 594626"/>
              <a:gd name="connsiteY8" fmla="*/ 113355 h 594626"/>
              <a:gd name="connsiteX9" fmla="*/ 328863 w 594626"/>
              <a:gd name="connsiteY9" fmla="*/ 115211 h 594626"/>
              <a:gd name="connsiteX10" fmla="*/ 393764 w 594626"/>
              <a:gd name="connsiteY10" fmla="*/ 165900 h 594626"/>
              <a:gd name="connsiteX11" fmla="*/ 396103 w 594626"/>
              <a:gd name="connsiteY11" fmla="*/ 174706 h 594626"/>
              <a:gd name="connsiteX12" fmla="*/ 392912 w 594626"/>
              <a:gd name="connsiteY12" fmla="*/ 177459 h 594626"/>
              <a:gd name="connsiteX13" fmla="*/ 366951 w 594626"/>
              <a:gd name="connsiteY13" fmla="*/ 191955 h 594626"/>
              <a:gd name="connsiteX14" fmla="*/ 349518 w 594626"/>
              <a:gd name="connsiteY14" fmla="*/ 190629 h 594626"/>
              <a:gd name="connsiteX15" fmla="*/ 313988 w 594626"/>
              <a:gd name="connsiteY15" fmla="*/ 162679 h 594626"/>
              <a:gd name="connsiteX16" fmla="*/ 308872 w 594626"/>
              <a:gd name="connsiteY16" fmla="*/ 146193 h 594626"/>
              <a:gd name="connsiteX17" fmla="*/ 215073 w 594626"/>
              <a:gd name="connsiteY17" fmla="*/ 198967 h 594626"/>
              <a:gd name="connsiteX18" fmla="*/ 287270 w 594626"/>
              <a:gd name="connsiteY18" fmla="*/ 167416 h 594626"/>
              <a:gd name="connsiteX19" fmla="*/ 301766 w 594626"/>
              <a:gd name="connsiteY19" fmla="*/ 168364 h 594626"/>
              <a:gd name="connsiteX20" fmla="*/ 348002 w 594626"/>
              <a:gd name="connsiteY20" fmla="*/ 203609 h 594626"/>
              <a:gd name="connsiteX21" fmla="*/ 352645 w 594626"/>
              <a:gd name="connsiteY21" fmla="*/ 217347 h 594626"/>
              <a:gd name="connsiteX22" fmla="*/ 341180 w 594626"/>
              <a:gd name="connsiteY22" fmla="*/ 295323 h 594626"/>
              <a:gd name="connsiteX23" fmla="*/ 331706 w 594626"/>
              <a:gd name="connsiteY23" fmla="*/ 307830 h 594626"/>
              <a:gd name="connsiteX24" fmla="*/ 228527 w 594626"/>
              <a:gd name="connsiteY24" fmla="*/ 363067 h 594626"/>
              <a:gd name="connsiteX25" fmla="*/ 424178 w 594626"/>
              <a:gd name="connsiteY25" fmla="*/ 363067 h 594626"/>
              <a:gd name="connsiteX26" fmla="*/ 424178 w 594626"/>
              <a:gd name="connsiteY26" fmla="*/ 384100 h 594626"/>
              <a:gd name="connsiteX27" fmla="*/ 187787 w 594626"/>
              <a:gd name="connsiteY27" fmla="*/ 384100 h 594626"/>
              <a:gd name="connsiteX28" fmla="*/ 179733 w 594626"/>
              <a:gd name="connsiteY28" fmla="*/ 383437 h 594626"/>
              <a:gd name="connsiteX29" fmla="*/ 263110 w 594626"/>
              <a:gd name="connsiteY29" fmla="*/ 274764 h 594626"/>
              <a:gd name="connsiteX30" fmla="*/ 277890 w 594626"/>
              <a:gd name="connsiteY30" fmla="*/ 277322 h 594626"/>
              <a:gd name="connsiteX31" fmla="*/ 300126 w 594626"/>
              <a:gd name="connsiteY31" fmla="*/ 249295 h 594626"/>
              <a:gd name="connsiteX32" fmla="*/ 272099 w 594626"/>
              <a:gd name="connsiteY32" fmla="*/ 227060 h 594626"/>
              <a:gd name="connsiteX33" fmla="*/ 249864 w 594626"/>
              <a:gd name="connsiteY33" fmla="*/ 255086 h 594626"/>
              <a:gd name="connsiteX34" fmla="*/ 255909 w 594626"/>
              <a:gd name="connsiteY34" fmla="*/ 268795 h 594626"/>
              <a:gd name="connsiteX35" fmla="*/ 172533 w 594626"/>
              <a:gd name="connsiteY35" fmla="*/ 378037 h 594626"/>
              <a:gd name="connsiteX36" fmla="*/ 169974 w 594626"/>
              <a:gd name="connsiteY36" fmla="*/ 366857 h 594626"/>
              <a:gd name="connsiteX37" fmla="*/ 205409 w 594626"/>
              <a:gd name="connsiteY37" fmla="*/ 211094 h 594626"/>
              <a:gd name="connsiteX38" fmla="*/ 215073 w 594626"/>
              <a:gd name="connsiteY38" fmla="*/ 198967 h 594626"/>
              <a:gd name="connsiteX39" fmla="*/ 476478 w 594626"/>
              <a:gd name="connsiteY39" fmla="*/ 247477 h 594626"/>
              <a:gd name="connsiteX40" fmla="*/ 476478 w 594626"/>
              <a:gd name="connsiteY40" fmla="*/ 459518 h 594626"/>
              <a:gd name="connsiteX41" fmla="*/ 118527 w 594626"/>
              <a:gd name="connsiteY41" fmla="*/ 459518 h 594626"/>
              <a:gd name="connsiteX42" fmla="*/ 118527 w 594626"/>
              <a:gd name="connsiteY42" fmla="*/ 247477 h 594626"/>
              <a:gd name="connsiteX43" fmla="*/ 172911 w 594626"/>
              <a:gd name="connsiteY43" fmla="*/ 247477 h 594626"/>
              <a:gd name="connsiteX44" fmla="*/ 156710 w 594626"/>
              <a:gd name="connsiteY44" fmla="*/ 318631 h 594626"/>
              <a:gd name="connsiteX45" fmla="*/ 139561 w 594626"/>
              <a:gd name="connsiteY45" fmla="*/ 318631 h 594626"/>
              <a:gd name="connsiteX46" fmla="*/ 139561 w 594626"/>
              <a:gd name="connsiteY46" fmla="*/ 438485 h 594626"/>
              <a:gd name="connsiteX47" fmla="*/ 455444 w 594626"/>
              <a:gd name="connsiteY47" fmla="*/ 438485 h 594626"/>
              <a:gd name="connsiteX48" fmla="*/ 455444 w 594626"/>
              <a:gd name="connsiteY48" fmla="*/ 318631 h 594626"/>
              <a:gd name="connsiteX49" fmla="*/ 355298 w 594626"/>
              <a:gd name="connsiteY49" fmla="*/ 318631 h 594626"/>
              <a:gd name="connsiteX50" fmla="*/ 364772 w 594626"/>
              <a:gd name="connsiteY50" fmla="*/ 298734 h 594626"/>
              <a:gd name="connsiteX51" fmla="*/ 372352 w 594626"/>
              <a:gd name="connsiteY51" fmla="*/ 247477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308872" y="146193"/>
                </a:moveTo>
                <a:lnTo>
                  <a:pt x="317494" y="118717"/>
                </a:lnTo>
                <a:cubicBezTo>
                  <a:pt x="318183" y="115066"/>
                  <a:pt x="321702" y="112666"/>
                  <a:pt x="325352" y="113355"/>
                </a:cubicBezTo>
                <a:cubicBezTo>
                  <a:pt x="326683" y="113606"/>
                  <a:pt x="327907" y="114253"/>
                  <a:pt x="328863" y="115211"/>
                </a:cubicBezTo>
                <a:lnTo>
                  <a:pt x="393764" y="165900"/>
                </a:lnTo>
                <a:cubicBezTo>
                  <a:pt x="396842" y="167686"/>
                  <a:pt x="397889" y="171629"/>
                  <a:pt x="396103" y="174706"/>
                </a:cubicBezTo>
                <a:cubicBezTo>
                  <a:pt x="395378" y="175956"/>
                  <a:pt x="394254" y="176925"/>
                  <a:pt x="392912" y="177459"/>
                </a:cubicBezTo>
                <a:lnTo>
                  <a:pt x="366951" y="191955"/>
                </a:lnTo>
                <a:cubicBezTo>
                  <a:pt x="361330" y="194710"/>
                  <a:pt x="354658" y="194203"/>
                  <a:pt x="349518" y="190629"/>
                </a:cubicBezTo>
                <a:lnTo>
                  <a:pt x="313988" y="162679"/>
                </a:lnTo>
                <a:cubicBezTo>
                  <a:pt x="309274" y="158612"/>
                  <a:pt x="307288" y="152215"/>
                  <a:pt x="308872" y="146193"/>
                </a:cubicBezTo>
                <a:close/>
                <a:moveTo>
                  <a:pt x="215073" y="198967"/>
                </a:moveTo>
                <a:lnTo>
                  <a:pt x="287270" y="167416"/>
                </a:lnTo>
                <a:cubicBezTo>
                  <a:pt x="291902" y="165009"/>
                  <a:pt x="297487" y="165374"/>
                  <a:pt x="301766" y="168364"/>
                </a:cubicBezTo>
                <a:lnTo>
                  <a:pt x="348002" y="203609"/>
                </a:lnTo>
                <a:cubicBezTo>
                  <a:pt x="351945" y="206995"/>
                  <a:pt x="353726" y="212264"/>
                  <a:pt x="352645" y="217347"/>
                </a:cubicBezTo>
                <a:lnTo>
                  <a:pt x="341180" y="295323"/>
                </a:lnTo>
                <a:cubicBezTo>
                  <a:pt x="339978" y="300665"/>
                  <a:pt x="336523" y="305226"/>
                  <a:pt x="331706" y="307830"/>
                </a:cubicBezTo>
                <a:lnTo>
                  <a:pt x="228527" y="363067"/>
                </a:lnTo>
                <a:lnTo>
                  <a:pt x="424178" y="363067"/>
                </a:lnTo>
                <a:lnTo>
                  <a:pt x="424178" y="384100"/>
                </a:lnTo>
                <a:lnTo>
                  <a:pt x="187787" y="384100"/>
                </a:lnTo>
                <a:cubicBezTo>
                  <a:pt x="185089" y="384547"/>
                  <a:pt x="182322" y="384319"/>
                  <a:pt x="179733" y="383437"/>
                </a:cubicBezTo>
                <a:lnTo>
                  <a:pt x="263110" y="274764"/>
                </a:lnTo>
                <a:cubicBezTo>
                  <a:pt x="267647" y="277144"/>
                  <a:pt x="272817" y="278039"/>
                  <a:pt x="277890" y="277322"/>
                </a:cubicBezTo>
                <a:cubicBezTo>
                  <a:pt x="291770" y="275723"/>
                  <a:pt x="301725" y="263175"/>
                  <a:pt x="300126" y="249295"/>
                </a:cubicBezTo>
                <a:cubicBezTo>
                  <a:pt x="298527" y="235416"/>
                  <a:pt x="285979" y="225461"/>
                  <a:pt x="272099" y="227060"/>
                </a:cubicBezTo>
                <a:cubicBezTo>
                  <a:pt x="258220" y="228659"/>
                  <a:pt x="248265" y="241207"/>
                  <a:pt x="249864" y="255086"/>
                </a:cubicBezTo>
                <a:cubicBezTo>
                  <a:pt x="250448" y="260161"/>
                  <a:pt x="252556" y="264940"/>
                  <a:pt x="255909" y="268795"/>
                </a:cubicBezTo>
                <a:lnTo>
                  <a:pt x="172533" y="378037"/>
                </a:lnTo>
                <a:cubicBezTo>
                  <a:pt x="170239" y="374793"/>
                  <a:pt x="169320" y="370775"/>
                  <a:pt x="169974" y="366857"/>
                </a:cubicBezTo>
                <a:lnTo>
                  <a:pt x="205409" y="211094"/>
                </a:lnTo>
                <a:cubicBezTo>
                  <a:pt x="206753" y="205858"/>
                  <a:pt x="210270" y="201446"/>
                  <a:pt x="215073" y="198967"/>
                </a:cubicBezTo>
                <a:close/>
                <a:moveTo>
                  <a:pt x="476478" y="247477"/>
                </a:moveTo>
                <a:lnTo>
                  <a:pt x="476478" y="459518"/>
                </a:lnTo>
                <a:lnTo>
                  <a:pt x="118527" y="459518"/>
                </a:lnTo>
                <a:lnTo>
                  <a:pt x="118527" y="247477"/>
                </a:lnTo>
                <a:lnTo>
                  <a:pt x="172911" y="247477"/>
                </a:lnTo>
                <a:lnTo>
                  <a:pt x="156710" y="318631"/>
                </a:lnTo>
                <a:lnTo>
                  <a:pt x="139561" y="318631"/>
                </a:lnTo>
                <a:lnTo>
                  <a:pt x="139561" y="438485"/>
                </a:lnTo>
                <a:lnTo>
                  <a:pt x="455444" y="438485"/>
                </a:lnTo>
                <a:lnTo>
                  <a:pt x="455444" y="318631"/>
                </a:lnTo>
                <a:lnTo>
                  <a:pt x="355298" y="318631"/>
                </a:lnTo>
                <a:cubicBezTo>
                  <a:pt x="360176" y="312964"/>
                  <a:pt x="363447" y="306093"/>
                  <a:pt x="364772" y="298734"/>
                </a:cubicBezTo>
                <a:lnTo>
                  <a:pt x="372352" y="247477"/>
                </a:lnTo>
                <a:close/>
              </a:path>
            </a:pathLst>
          </a:custGeom>
          <a:solidFill>
            <a:schemeClr val="accent1"/>
          </a:solidFill>
          <a:ln w="9374" cap="flat">
            <a:noFill/>
            <a:prstDash val="solid"/>
            <a:miter/>
          </a:ln>
        </p:spPr>
        <p:txBody>
          <a:bodyPr rtlCol="0" anchor="ctr"/>
          <a:lstStyle/>
          <a:p>
            <a:endParaRPr lang="en-US"/>
          </a:p>
        </p:txBody>
      </p:sp>
      <p:grpSp>
        <p:nvGrpSpPr>
          <p:cNvPr id="770" name="Graphic 1177">
            <a:extLst>
              <a:ext uri="{FF2B5EF4-FFF2-40B4-BE49-F238E27FC236}">
                <a16:creationId xmlns:a16="http://schemas.microsoft.com/office/drawing/2014/main" id="{C7E13662-A694-A34F-AEC3-775C8EE96B4D}"/>
              </a:ext>
            </a:extLst>
          </p:cNvPr>
          <p:cNvGrpSpPr/>
          <p:nvPr userDrawn="1"/>
        </p:nvGrpSpPr>
        <p:grpSpPr>
          <a:xfrm>
            <a:off x="7297164" y="4127102"/>
            <a:ext cx="305136" cy="305136"/>
            <a:chOff x="4273455" y="3130549"/>
            <a:chExt cx="594626" cy="594626"/>
          </a:xfrm>
          <a:solidFill>
            <a:schemeClr val="accent1"/>
          </a:solidFill>
        </p:grpSpPr>
        <p:sp>
          <p:nvSpPr>
            <p:cNvPr id="771" name="Freeform 770">
              <a:extLst>
                <a:ext uri="{FF2B5EF4-FFF2-40B4-BE49-F238E27FC236}">
                  <a16:creationId xmlns:a16="http://schemas.microsoft.com/office/drawing/2014/main" id="{4496C170-BA19-414A-B61F-C7DCE3F5CC45}"/>
                </a:ext>
              </a:extLst>
            </p:cNvPr>
            <p:cNvSpPr/>
            <p:nvPr/>
          </p:nvSpPr>
          <p:spPr>
            <a:xfrm>
              <a:off x="4455083" y="3298818"/>
              <a:ext cx="232222" cy="264530"/>
            </a:xfrm>
            <a:custGeom>
              <a:avLst/>
              <a:gdLst>
                <a:gd name="connsiteX0" fmla="*/ 116348 w 232222"/>
                <a:gd name="connsiteY0" fmla="*/ 0 h 264530"/>
                <a:gd name="connsiteX1" fmla="*/ 59501 w 232222"/>
                <a:gd name="connsiteY1" fmla="*/ 24350 h 264530"/>
                <a:gd name="connsiteX2" fmla="*/ 0 w 232222"/>
                <a:gd name="connsiteY2" fmla="*/ 40930 h 264530"/>
                <a:gd name="connsiteX3" fmla="*/ 116064 w 232222"/>
                <a:gd name="connsiteY3" fmla="*/ 264531 h 264530"/>
                <a:gd name="connsiteX4" fmla="*/ 232223 w 232222"/>
                <a:gd name="connsiteY4" fmla="*/ 40930 h 264530"/>
                <a:gd name="connsiteX5" fmla="*/ 172722 w 232222"/>
                <a:gd name="connsiteY5" fmla="*/ 24350 h 264530"/>
                <a:gd name="connsiteX6" fmla="*/ 116348 w 232222"/>
                <a:gd name="connsiteY6" fmla="*/ 0 h 264530"/>
                <a:gd name="connsiteX7" fmla="*/ 116348 w 232222"/>
                <a:gd name="connsiteY7" fmla="*/ 244634 h 264530"/>
                <a:gd name="connsiteX8" fmla="*/ 15728 w 232222"/>
                <a:gd name="connsiteY8" fmla="*/ 52395 h 264530"/>
                <a:gd name="connsiteX9" fmla="*/ 69828 w 232222"/>
                <a:gd name="connsiteY9" fmla="*/ 38562 h 264530"/>
                <a:gd name="connsiteX10" fmla="*/ 116348 w 232222"/>
                <a:gd name="connsiteY10" fmla="*/ 17433 h 26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222" h="264530">
                  <a:moveTo>
                    <a:pt x="116348" y="0"/>
                  </a:moveTo>
                  <a:cubicBezTo>
                    <a:pt x="98109" y="9684"/>
                    <a:pt x="79094" y="17828"/>
                    <a:pt x="59501" y="24350"/>
                  </a:cubicBezTo>
                  <a:cubicBezTo>
                    <a:pt x="40063" y="31209"/>
                    <a:pt x="20184" y="36749"/>
                    <a:pt x="0" y="40930"/>
                  </a:cubicBezTo>
                  <a:cubicBezTo>
                    <a:pt x="3127" y="90482"/>
                    <a:pt x="20370" y="236107"/>
                    <a:pt x="116064" y="264531"/>
                  </a:cubicBezTo>
                  <a:cubicBezTo>
                    <a:pt x="211852" y="236107"/>
                    <a:pt x="229096" y="90482"/>
                    <a:pt x="232223" y="40930"/>
                  </a:cubicBezTo>
                  <a:cubicBezTo>
                    <a:pt x="212038" y="36749"/>
                    <a:pt x="192160" y="31209"/>
                    <a:pt x="172722" y="24350"/>
                  </a:cubicBezTo>
                  <a:cubicBezTo>
                    <a:pt x="153294" y="17794"/>
                    <a:pt x="134439" y="9650"/>
                    <a:pt x="116348" y="0"/>
                  </a:cubicBezTo>
                  <a:close/>
                  <a:moveTo>
                    <a:pt x="116348" y="244634"/>
                  </a:moveTo>
                  <a:cubicBezTo>
                    <a:pt x="15728" y="219432"/>
                    <a:pt x="15728" y="52395"/>
                    <a:pt x="15728" y="52395"/>
                  </a:cubicBezTo>
                  <a:cubicBezTo>
                    <a:pt x="34176" y="49594"/>
                    <a:pt x="52299" y="44960"/>
                    <a:pt x="69828" y="38562"/>
                  </a:cubicBezTo>
                  <a:cubicBezTo>
                    <a:pt x="86153" y="33481"/>
                    <a:pt x="101780" y="26383"/>
                    <a:pt x="116348" y="17433"/>
                  </a:cubicBezTo>
                  <a:close/>
                </a:path>
              </a:pathLst>
            </a:custGeom>
            <a:grpFill/>
            <a:ln w="9374" cap="flat">
              <a:noFill/>
              <a:prstDash val="solid"/>
              <a:miter/>
            </a:ln>
          </p:spPr>
          <p:txBody>
            <a:bodyPr rtlCol="0" anchor="ctr"/>
            <a:lstStyle/>
            <a:p>
              <a:endParaRPr lang="en-US"/>
            </a:p>
          </p:txBody>
        </p:sp>
        <p:sp>
          <p:nvSpPr>
            <p:cNvPr id="772" name="Freeform 771">
              <a:extLst>
                <a:ext uri="{FF2B5EF4-FFF2-40B4-BE49-F238E27FC236}">
                  <a16:creationId xmlns:a16="http://schemas.microsoft.com/office/drawing/2014/main" id="{0CDDFEFD-2293-354A-9E63-F29726916363}"/>
                </a:ext>
              </a:extLst>
            </p:cNvPr>
            <p:cNvSpPr/>
            <p:nvPr/>
          </p:nvSpPr>
          <p:spPr>
            <a:xfrm>
              <a:off x="4273455" y="3130549"/>
              <a:ext cx="594626" cy="59462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303282 w 594626"/>
                <a:gd name="connsiteY6" fmla="*/ 472309 h 594626"/>
                <a:gd name="connsiteX7" fmla="*/ 293807 w 594626"/>
                <a:gd name="connsiteY7" fmla="*/ 472309 h 594626"/>
                <a:gd name="connsiteX8" fmla="*/ 142214 w 594626"/>
                <a:gd name="connsiteY8" fmla="*/ 192808 h 594626"/>
                <a:gd name="connsiteX9" fmla="*/ 159647 w 594626"/>
                <a:gd name="connsiteY9" fmla="*/ 173196 h 594626"/>
                <a:gd name="connsiteX10" fmla="*/ 228812 w 594626"/>
                <a:gd name="connsiteY10" fmla="*/ 155384 h 594626"/>
                <a:gd name="connsiteX11" fmla="*/ 287175 w 594626"/>
                <a:gd name="connsiteY11" fmla="*/ 129139 h 594626"/>
                <a:gd name="connsiteX12" fmla="*/ 309725 w 594626"/>
                <a:gd name="connsiteY12" fmla="*/ 129139 h 594626"/>
                <a:gd name="connsiteX13" fmla="*/ 367994 w 594626"/>
                <a:gd name="connsiteY13" fmla="*/ 155289 h 594626"/>
                <a:gd name="connsiteX14" fmla="*/ 437158 w 594626"/>
                <a:gd name="connsiteY14" fmla="*/ 173101 h 594626"/>
                <a:gd name="connsiteX15" fmla="*/ 454591 w 594626"/>
                <a:gd name="connsiteY15" fmla="*/ 192713 h 594626"/>
                <a:gd name="connsiteX16" fmla="*/ 303282 w 594626"/>
                <a:gd name="connsiteY16" fmla="*/ 472309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303282" y="472309"/>
                  </a:moveTo>
                  <a:cubicBezTo>
                    <a:pt x="300183" y="473174"/>
                    <a:pt x="296906" y="473174"/>
                    <a:pt x="293807" y="472309"/>
                  </a:cubicBezTo>
                  <a:cubicBezTo>
                    <a:pt x="144109" y="434979"/>
                    <a:pt x="142214" y="202662"/>
                    <a:pt x="142214" y="192808"/>
                  </a:cubicBezTo>
                  <a:cubicBezTo>
                    <a:pt x="142195" y="182790"/>
                    <a:pt x="149696" y="174352"/>
                    <a:pt x="159647" y="173196"/>
                  </a:cubicBezTo>
                  <a:cubicBezTo>
                    <a:pt x="183230" y="169540"/>
                    <a:pt x="206396" y="163574"/>
                    <a:pt x="228812" y="155384"/>
                  </a:cubicBezTo>
                  <a:cubicBezTo>
                    <a:pt x="249235" y="148974"/>
                    <a:pt x="268827" y="140164"/>
                    <a:pt x="287175" y="129139"/>
                  </a:cubicBezTo>
                  <a:cubicBezTo>
                    <a:pt x="293958" y="124441"/>
                    <a:pt x="302942" y="124441"/>
                    <a:pt x="309725" y="129139"/>
                  </a:cubicBezTo>
                  <a:cubicBezTo>
                    <a:pt x="328065" y="140091"/>
                    <a:pt x="347620" y="148867"/>
                    <a:pt x="367994" y="155289"/>
                  </a:cubicBezTo>
                  <a:cubicBezTo>
                    <a:pt x="390410" y="163476"/>
                    <a:pt x="413576" y="169442"/>
                    <a:pt x="437158" y="173101"/>
                  </a:cubicBezTo>
                  <a:cubicBezTo>
                    <a:pt x="447110" y="174257"/>
                    <a:pt x="454610" y="182695"/>
                    <a:pt x="454591" y="192713"/>
                  </a:cubicBezTo>
                  <a:cubicBezTo>
                    <a:pt x="454212" y="202662"/>
                    <a:pt x="452507" y="434979"/>
                    <a:pt x="303282" y="472309"/>
                  </a:cubicBezTo>
                  <a:close/>
                </a:path>
              </a:pathLst>
            </a:custGeom>
            <a:grpFill/>
            <a:ln w="9374" cap="flat">
              <a:noFill/>
              <a:prstDash val="solid"/>
              <a:miter/>
            </a:ln>
          </p:spPr>
          <p:txBody>
            <a:bodyPr rtlCol="0" anchor="ctr"/>
            <a:lstStyle/>
            <a:p>
              <a:endParaRPr lang="en-US"/>
            </a:p>
          </p:txBody>
        </p:sp>
      </p:grpSp>
      <p:sp>
        <p:nvSpPr>
          <p:cNvPr id="773" name="Graphic 1182">
            <a:extLst>
              <a:ext uri="{FF2B5EF4-FFF2-40B4-BE49-F238E27FC236}">
                <a16:creationId xmlns:a16="http://schemas.microsoft.com/office/drawing/2014/main" id="{F9EA59C3-698B-1646-A76A-575115BA1F9F}"/>
              </a:ext>
            </a:extLst>
          </p:cNvPr>
          <p:cNvSpPr/>
          <p:nvPr userDrawn="1"/>
        </p:nvSpPr>
        <p:spPr>
          <a:xfrm>
            <a:off x="8155441" y="4127102"/>
            <a:ext cx="305136" cy="305136"/>
          </a:xfrm>
          <a:custGeom>
            <a:avLst/>
            <a:gdLst>
              <a:gd name="connsiteX0" fmla="*/ 297313 w 594626"/>
              <a:gd name="connsiteY0" fmla="*/ 0 h 594626"/>
              <a:gd name="connsiteX1" fmla="*/ 0 w 594626"/>
              <a:gd name="connsiteY1" fmla="*/ 297313 h 594626"/>
              <a:gd name="connsiteX2" fmla="*/ 297313 w 594626"/>
              <a:gd name="connsiteY2" fmla="*/ 594626 h 594626"/>
              <a:gd name="connsiteX3" fmla="*/ 594626 w 594626"/>
              <a:gd name="connsiteY3" fmla="*/ 297313 h 594626"/>
              <a:gd name="connsiteX4" fmla="*/ 594626 w 594626"/>
              <a:gd name="connsiteY4" fmla="*/ 297218 h 594626"/>
              <a:gd name="connsiteX5" fmla="*/ 297313 w 594626"/>
              <a:gd name="connsiteY5" fmla="*/ 0 h 594626"/>
              <a:gd name="connsiteX6" fmla="*/ 241034 w 594626"/>
              <a:gd name="connsiteY6" fmla="*/ 136719 h 594626"/>
              <a:gd name="connsiteX7" fmla="*/ 279890 w 594626"/>
              <a:gd name="connsiteY7" fmla="*/ 169207 h 594626"/>
              <a:gd name="connsiteX8" fmla="*/ 247401 w 594626"/>
              <a:gd name="connsiteY8" fmla="*/ 208063 h 594626"/>
              <a:gd name="connsiteX9" fmla="*/ 208545 w 594626"/>
              <a:gd name="connsiteY9" fmla="*/ 175574 h 594626"/>
              <a:gd name="connsiteX10" fmla="*/ 208536 w 594626"/>
              <a:gd name="connsiteY10" fmla="*/ 175470 h 594626"/>
              <a:gd name="connsiteX11" fmla="*/ 241034 w 594626"/>
              <a:gd name="connsiteY11" fmla="*/ 136719 h 594626"/>
              <a:gd name="connsiteX12" fmla="*/ 335022 w 594626"/>
              <a:gd name="connsiteY12" fmla="*/ 489553 h 594626"/>
              <a:gd name="connsiteX13" fmla="*/ 198209 w 594626"/>
              <a:gd name="connsiteY13" fmla="*/ 413756 h 594626"/>
              <a:gd name="connsiteX14" fmla="*/ 224927 w 594626"/>
              <a:gd name="connsiteY14" fmla="*/ 376616 h 594626"/>
              <a:gd name="connsiteX15" fmla="*/ 351508 w 594626"/>
              <a:gd name="connsiteY15" fmla="*/ 489553 h 594626"/>
              <a:gd name="connsiteX16" fmla="*/ 398502 w 594626"/>
              <a:gd name="connsiteY16" fmla="*/ 369510 h 594626"/>
              <a:gd name="connsiteX17" fmla="*/ 462834 w 594626"/>
              <a:gd name="connsiteY17" fmla="*/ 457623 h 594626"/>
              <a:gd name="connsiteX18" fmla="*/ 443032 w 594626"/>
              <a:gd name="connsiteY18" fmla="*/ 479794 h 594626"/>
              <a:gd name="connsiteX19" fmla="*/ 371404 w 594626"/>
              <a:gd name="connsiteY19" fmla="*/ 405892 h 594626"/>
              <a:gd name="connsiteX20" fmla="*/ 280638 w 594626"/>
              <a:gd name="connsiteY20" fmla="*/ 377468 h 594626"/>
              <a:gd name="connsiteX21" fmla="*/ 261689 w 594626"/>
              <a:gd name="connsiteY21" fmla="*/ 359277 h 594626"/>
              <a:gd name="connsiteX22" fmla="*/ 225022 w 594626"/>
              <a:gd name="connsiteY22" fmla="*/ 280354 h 594626"/>
              <a:gd name="connsiteX23" fmla="*/ 162489 w 594626"/>
              <a:gd name="connsiteY23" fmla="*/ 272205 h 594626"/>
              <a:gd name="connsiteX24" fmla="*/ 121843 w 594626"/>
              <a:gd name="connsiteY24" fmla="*/ 205220 h 594626"/>
              <a:gd name="connsiteX25" fmla="*/ 141361 w 594626"/>
              <a:gd name="connsiteY25" fmla="*/ 189492 h 594626"/>
              <a:gd name="connsiteX26" fmla="*/ 176796 w 594626"/>
              <a:gd name="connsiteY26" fmla="*/ 236865 h 594626"/>
              <a:gd name="connsiteX27" fmla="*/ 241034 w 594626"/>
              <a:gd name="connsiteY27" fmla="*/ 231938 h 594626"/>
              <a:gd name="connsiteX28" fmla="*/ 271732 w 594626"/>
              <a:gd name="connsiteY28" fmla="*/ 224074 h 594626"/>
              <a:gd name="connsiteX29" fmla="*/ 271732 w 594626"/>
              <a:gd name="connsiteY29" fmla="*/ 224074 h 594626"/>
              <a:gd name="connsiteX30" fmla="*/ 326969 w 594626"/>
              <a:gd name="connsiteY30" fmla="*/ 186176 h 594626"/>
              <a:gd name="connsiteX31" fmla="*/ 324884 w 594626"/>
              <a:gd name="connsiteY31" fmla="*/ 129897 h 594626"/>
              <a:gd name="connsiteX32" fmla="*/ 350466 w 594626"/>
              <a:gd name="connsiteY32" fmla="*/ 127812 h 594626"/>
              <a:gd name="connsiteX33" fmla="*/ 359940 w 594626"/>
              <a:gd name="connsiteY33" fmla="*/ 211568 h 594626"/>
              <a:gd name="connsiteX34" fmla="*/ 305935 w 594626"/>
              <a:gd name="connsiteY34" fmla="*/ 256667 h 594626"/>
              <a:gd name="connsiteX35" fmla="*/ 318726 w 594626"/>
              <a:gd name="connsiteY35" fmla="*/ 294565 h 594626"/>
              <a:gd name="connsiteX36" fmla="*/ 395375 w 594626"/>
              <a:gd name="connsiteY36" fmla="*/ 273342 h 594626"/>
              <a:gd name="connsiteX37" fmla="*/ 463213 w 594626"/>
              <a:gd name="connsiteY37" fmla="*/ 368088 h 594626"/>
              <a:gd name="connsiteX38" fmla="*/ 436874 w 594626"/>
              <a:gd name="connsiteY38" fmla="*/ 379553 h 594626"/>
              <a:gd name="connsiteX39" fmla="*/ 397081 w 594626"/>
              <a:gd name="connsiteY39" fmla="*/ 320810 h 594626"/>
              <a:gd name="connsiteX40" fmla="*/ 335496 w 594626"/>
              <a:gd name="connsiteY40" fmla="*/ 338907 h 594626"/>
              <a:gd name="connsiteX41" fmla="*/ 398502 w 594626"/>
              <a:gd name="connsiteY41" fmla="*/ 369510 h 594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94626" h="594626">
                <a:moveTo>
                  <a:pt x="297313" y="0"/>
                </a:moveTo>
                <a:cubicBezTo>
                  <a:pt x="133112" y="0"/>
                  <a:pt x="0" y="133112"/>
                  <a:pt x="0" y="297313"/>
                </a:cubicBezTo>
                <a:cubicBezTo>
                  <a:pt x="0" y="461515"/>
                  <a:pt x="133112" y="594626"/>
                  <a:pt x="297313" y="594626"/>
                </a:cubicBezTo>
                <a:cubicBezTo>
                  <a:pt x="461515" y="594626"/>
                  <a:pt x="594626" y="461515"/>
                  <a:pt x="594626" y="297313"/>
                </a:cubicBezTo>
                <a:cubicBezTo>
                  <a:pt x="594626" y="297281"/>
                  <a:pt x="594626" y="297250"/>
                  <a:pt x="594626" y="297218"/>
                </a:cubicBezTo>
                <a:cubicBezTo>
                  <a:pt x="594574" y="133054"/>
                  <a:pt x="461478" y="0"/>
                  <a:pt x="297313" y="0"/>
                </a:cubicBezTo>
                <a:close/>
                <a:moveTo>
                  <a:pt x="241034" y="136719"/>
                </a:moveTo>
                <a:cubicBezTo>
                  <a:pt x="260735" y="134960"/>
                  <a:pt x="278131" y="149506"/>
                  <a:pt x="279890" y="169207"/>
                </a:cubicBezTo>
                <a:cubicBezTo>
                  <a:pt x="281648" y="188908"/>
                  <a:pt x="267102" y="206305"/>
                  <a:pt x="247401" y="208063"/>
                </a:cubicBezTo>
                <a:cubicBezTo>
                  <a:pt x="227700" y="209821"/>
                  <a:pt x="210303" y="195276"/>
                  <a:pt x="208545" y="175574"/>
                </a:cubicBezTo>
                <a:cubicBezTo>
                  <a:pt x="208542" y="175539"/>
                  <a:pt x="208539" y="175505"/>
                  <a:pt x="208536" y="175470"/>
                </a:cubicBezTo>
                <a:cubicBezTo>
                  <a:pt x="206893" y="155821"/>
                  <a:pt x="221399" y="138523"/>
                  <a:pt x="241034" y="136719"/>
                </a:cubicBezTo>
                <a:close/>
                <a:moveTo>
                  <a:pt x="335022" y="489553"/>
                </a:moveTo>
                <a:cubicBezTo>
                  <a:pt x="238286" y="462550"/>
                  <a:pt x="198209" y="413756"/>
                  <a:pt x="198209" y="413756"/>
                </a:cubicBezTo>
                <a:lnTo>
                  <a:pt x="224927" y="376616"/>
                </a:lnTo>
                <a:cubicBezTo>
                  <a:pt x="258457" y="422972"/>
                  <a:pt x="301643" y="461504"/>
                  <a:pt x="351508" y="489553"/>
                </a:cubicBezTo>
                <a:close/>
                <a:moveTo>
                  <a:pt x="398502" y="369510"/>
                </a:moveTo>
                <a:cubicBezTo>
                  <a:pt x="415746" y="380311"/>
                  <a:pt x="452412" y="440095"/>
                  <a:pt x="462834" y="457623"/>
                </a:cubicBezTo>
                <a:lnTo>
                  <a:pt x="443032" y="479794"/>
                </a:lnTo>
                <a:cubicBezTo>
                  <a:pt x="443032" y="479794"/>
                  <a:pt x="400870" y="424557"/>
                  <a:pt x="371404" y="405892"/>
                </a:cubicBezTo>
                <a:cubicBezTo>
                  <a:pt x="337296" y="384100"/>
                  <a:pt x="304324" y="391301"/>
                  <a:pt x="280638" y="377468"/>
                </a:cubicBezTo>
                <a:cubicBezTo>
                  <a:pt x="272612" y="373482"/>
                  <a:pt x="265999" y="367134"/>
                  <a:pt x="261689" y="359277"/>
                </a:cubicBezTo>
                <a:lnTo>
                  <a:pt x="225022" y="280354"/>
                </a:lnTo>
                <a:cubicBezTo>
                  <a:pt x="173669" y="284996"/>
                  <a:pt x="170827" y="281206"/>
                  <a:pt x="162489" y="272205"/>
                </a:cubicBezTo>
                <a:cubicBezTo>
                  <a:pt x="149035" y="257614"/>
                  <a:pt x="121843" y="205220"/>
                  <a:pt x="121843" y="205220"/>
                </a:cubicBezTo>
                <a:lnTo>
                  <a:pt x="141361" y="189492"/>
                </a:lnTo>
                <a:cubicBezTo>
                  <a:pt x="151688" y="208441"/>
                  <a:pt x="166279" y="231180"/>
                  <a:pt x="176796" y="236865"/>
                </a:cubicBezTo>
                <a:cubicBezTo>
                  <a:pt x="189776" y="244255"/>
                  <a:pt x="241034" y="231938"/>
                  <a:pt x="241034" y="231938"/>
                </a:cubicBezTo>
                <a:lnTo>
                  <a:pt x="271732" y="224074"/>
                </a:lnTo>
                <a:lnTo>
                  <a:pt x="271732" y="224074"/>
                </a:lnTo>
                <a:cubicBezTo>
                  <a:pt x="276943" y="222748"/>
                  <a:pt x="319105" y="211094"/>
                  <a:pt x="326969" y="186176"/>
                </a:cubicBezTo>
                <a:cubicBezTo>
                  <a:pt x="330373" y="167488"/>
                  <a:pt x="329662" y="148282"/>
                  <a:pt x="324884" y="129897"/>
                </a:cubicBezTo>
                <a:lnTo>
                  <a:pt x="350466" y="127812"/>
                </a:lnTo>
                <a:cubicBezTo>
                  <a:pt x="350466" y="127812"/>
                  <a:pt x="365625" y="191955"/>
                  <a:pt x="359940" y="211568"/>
                </a:cubicBezTo>
                <a:cubicBezTo>
                  <a:pt x="356056" y="225211"/>
                  <a:pt x="334453" y="243782"/>
                  <a:pt x="305935" y="256667"/>
                </a:cubicBezTo>
                <a:lnTo>
                  <a:pt x="318726" y="294565"/>
                </a:lnTo>
                <a:cubicBezTo>
                  <a:pt x="339191" y="288123"/>
                  <a:pt x="377847" y="276279"/>
                  <a:pt x="395375" y="273342"/>
                </a:cubicBezTo>
                <a:cubicBezTo>
                  <a:pt x="403523" y="272016"/>
                  <a:pt x="432800" y="266615"/>
                  <a:pt x="463213" y="368088"/>
                </a:cubicBezTo>
                <a:lnTo>
                  <a:pt x="436874" y="379553"/>
                </a:lnTo>
                <a:cubicBezTo>
                  <a:pt x="436874" y="379553"/>
                  <a:pt x="419346" y="329716"/>
                  <a:pt x="397081" y="320810"/>
                </a:cubicBezTo>
                <a:cubicBezTo>
                  <a:pt x="389596" y="317778"/>
                  <a:pt x="342412" y="332653"/>
                  <a:pt x="335496" y="338907"/>
                </a:cubicBezTo>
                <a:cubicBezTo>
                  <a:pt x="336064" y="339191"/>
                  <a:pt x="356908" y="343075"/>
                  <a:pt x="398502" y="369510"/>
                </a:cubicBezTo>
                <a:close/>
              </a:path>
            </a:pathLst>
          </a:custGeom>
          <a:solidFill>
            <a:schemeClr val="accent1"/>
          </a:solidFill>
          <a:ln w="9374" cap="flat">
            <a:noFill/>
            <a:prstDash val="solid"/>
            <a:miter/>
          </a:ln>
        </p:spPr>
        <p:txBody>
          <a:bodyPr rtlCol="0" anchor="ctr"/>
          <a:lstStyle/>
          <a:p>
            <a:endParaRPr lang="en-US"/>
          </a:p>
        </p:txBody>
      </p:sp>
      <p:sp>
        <p:nvSpPr>
          <p:cNvPr id="312" name="Rectangle 7">
            <a:extLst>
              <a:ext uri="{FF2B5EF4-FFF2-40B4-BE49-F238E27FC236}">
                <a16:creationId xmlns:a16="http://schemas.microsoft.com/office/drawing/2014/main" id="{DCF99356-AAF1-534C-90CE-7CEC732ACB2D}"/>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8385201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Presentation tips">
    <p:spTree>
      <p:nvGrpSpPr>
        <p:cNvPr id="1" name=""/>
        <p:cNvGrpSpPr/>
        <p:nvPr/>
      </p:nvGrpSpPr>
      <p:grpSpPr>
        <a:xfrm>
          <a:off x="0" y="0"/>
          <a:ext cx="0" cy="0"/>
          <a:chOff x="0" y="0"/>
          <a:chExt cx="0" cy="0"/>
        </a:xfrm>
      </p:grpSpPr>
      <p:sp>
        <p:nvSpPr>
          <p:cNvPr id="3" name="Text Placeholder 4">
            <a:extLst>
              <a:ext uri="{FF2B5EF4-FFF2-40B4-BE49-F238E27FC236}">
                <a16:creationId xmlns:a16="http://schemas.microsoft.com/office/drawing/2014/main" id="{B313B37C-6321-CB4A-A1AB-3D10F6EE4C57}"/>
              </a:ext>
            </a:extLst>
          </p:cNvPr>
          <p:cNvSpPr txBox="1">
            <a:spLocks/>
          </p:cNvSpPr>
          <p:nvPr userDrawn="1"/>
        </p:nvSpPr>
        <p:spPr>
          <a:xfrm>
            <a:off x="360363" y="262641"/>
            <a:ext cx="7880600" cy="1030742"/>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buNone/>
            </a:pPr>
            <a:r>
              <a:rPr lang="en-US" sz="3000" dirty="0">
                <a:solidFill>
                  <a:schemeClr val="accent2"/>
                </a:solidFill>
              </a:rPr>
              <a:t>Five tips for great presentations!</a:t>
            </a:r>
            <a:endParaRPr lang="en-US" sz="3000" b="1" dirty="0">
              <a:solidFill>
                <a:schemeClr val="accent2"/>
              </a:solidFill>
            </a:endParaRPr>
          </a:p>
        </p:txBody>
      </p:sp>
      <p:sp>
        <p:nvSpPr>
          <p:cNvPr id="4" name="Text Placeholder 4">
            <a:extLst>
              <a:ext uri="{FF2B5EF4-FFF2-40B4-BE49-F238E27FC236}">
                <a16:creationId xmlns:a16="http://schemas.microsoft.com/office/drawing/2014/main" id="{3403EFE8-21E4-3741-9DC3-5C39133F1D92}"/>
              </a:ext>
            </a:extLst>
          </p:cNvPr>
          <p:cNvSpPr txBox="1">
            <a:spLocks/>
          </p:cNvSpPr>
          <p:nvPr userDrawn="1"/>
        </p:nvSpPr>
        <p:spPr>
          <a:xfrm>
            <a:off x="360363" y="1326314"/>
            <a:ext cx="7880600" cy="1030742"/>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342900" indent="-342900">
              <a:lnSpc>
                <a:spcPct val="120000"/>
              </a:lnSpc>
              <a:buFont typeface="+mj-lt"/>
              <a:buAutoNum type="arabicPeriod"/>
            </a:pPr>
            <a:r>
              <a:rPr lang="en-US" dirty="0">
                <a:solidFill>
                  <a:schemeClr val="tx1"/>
                </a:solidFill>
              </a:rPr>
              <a:t>Think about your message and the narrative </a:t>
            </a:r>
            <a:r>
              <a:rPr lang="en-US" sz="1400" b="0" i="0" kern="1200" dirty="0">
                <a:solidFill>
                  <a:schemeClr val="tx1"/>
                </a:solidFill>
                <a:effectLst/>
                <a:latin typeface="+mn-lt"/>
                <a:ea typeface="MS PGothic" panose="020B0600070205080204" pitchFamily="34" charset="-128"/>
                <a:cs typeface="ＭＳ Ｐゴシック" charset="0"/>
              </a:rPr>
              <a:t>you want to discuss</a:t>
            </a:r>
            <a:r>
              <a:rPr lang="en-US" dirty="0">
                <a:solidFill>
                  <a:schemeClr val="tx1"/>
                </a:solidFill>
              </a:rPr>
              <a:t>. What is the overall goal of the presentation? </a:t>
            </a:r>
          </a:p>
          <a:p>
            <a:pPr marL="342900" indent="-342900">
              <a:lnSpc>
                <a:spcPct val="110000"/>
              </a:lnSpc>
              <a:buFont typeface="+mj-lt"/>
              <a:buAutoNum type="arabicPeriod"/>
            </a:pPr>
            <a:r>
              <a:rPr lang="en-US" dirty="0">
                <a:solidFill>
                  <a:schemeClr val="tx1"/>
                </a:solidFill>
              </a:rPr>
              <a:t>Do not crowd slides with excess information. </a:t>
            </a:r>
          </a:p>
          <a:p>
            <a:pPr marL="342900" indent="-342900">
              <a:lnSpc>
                <a:spcPct val="110000"/>
              </a:lnSpc>
              <a:buFont typeface="+mj-lt"/>
              <a:buAutoNum type="arabicPeriod"/>
            </a:pPr>
            <a:r>
              <a:rPr lang="en-US" dirty="0">
                <a:solidFill>
                  <a:schemeClr val="tx1"/>
                </a:solidFill>
              </a:rPr>
              <a:t>Maintain a strong contrast between text and background colors. A stronger contrast makes presentations easier to read. </a:t>
            </a:r>
          </a:p>
          <a:p>
            <a:pPr marL="342900" indent="-342900">
              <a:lnSpc>
                <a:spcPct val="110000"/>
              </a:lnSpc>
              <a:buFont typeface="+mj-lt"/>
              <a:buAutoNum type="arabicPeriod"/>
            </a:pPr>
            <a:r>
              <a:rPr lang="en-US" dirty="0">
                <a:solidFill>
                  <a:schemeClr val="tx1"/>
                </a:solidFill>
              </a:rPr>
              <a:t> Limit your designs to a single image with simple or no text.</a:t>
            </a:r>
          </a:p>
          <a:p>
            <a:pPr marL="342900" indent="-342900">
              <a:lnSpc>
                <a:spcPct val="110000"/>
              </a:lnSpc>
              <a:buFont typeface="+mj-lt"/>
              <a:buAutoNum type="arabicPeriod"/>
            </a:pPr>
            <a:r>
              <a:rPr lang="en-US" dirty="0">
                <a:solidFill>
                  <a:schemeClr val="tx1"/>
                </a:solidFill>
              </a:rPr>
              <a:t>A harmonious palette enhances the look of your entire presentation. There is no need for complex gradients or textures. Make sure you are using the Crawford color palette correctly.</a:t>
            </a:r>
          </a:p>
          <a:p>
            <a:pPr marL="342900" indent="-342900">
              <a:lnSpc>
                <a:spcPct val="110000"/>
              </a:lnSpc>
              <a:buFont typeface="+mj-lt"/>
              <a:buAutoNum type="arabicPeriod"/>
            </a:pPr>
            <a:r>
              <a:rPr lang="en-US" sz="1400" b="0" i="0" kern="1200" dirty="0">
                <a:solidFill>
                  <a:schemeClr val="tx1"/>
                </a:solidFill>
                <a:effectLst/>
                <a:latin typeface="+mn-lt"/>
                <a:ea typeface="MS PGothic" panose="020B0600070205080204" pitchFamily="34" charset="-128"/>
                <a:cs typeface="ＭＳ Ｐゴシック" charset="0"/>
              </a:rPr>
              <a:t>Visit the branded materials resource page in the new intranet to access Crawford's image gallery for additional photos.</a:t>
            </a:r>
            <a:endParaRPr lang="en-US" dirty="0">
              <a:solidFill>
                <a:schemeClr val="tx1"/>
              </a:solidFill>
            </a:endParaRPr>
          </a:p>
        </p:txBody>
      </p:sp>
      <p:sp>
        <p:nvSpPr>
          <p:cNvPr id="6" name="Rectangle 7">
            <a:extLst>
              <a:ext uri="{FF2B5EF4-FFF2-40B4-BE49-F238E27FC236}">
                <a16:creationId xmlns:a16="http://schemas.microsoft.com/office/drawing/2014/main" id="{A2B8868F-03EE-F84D-A559-CD8334290404}"/>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7869865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Text Content, Charts, &amp; Graphs">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Click to edit Master title style</a:t>
            </a:r>
          </a:p>
        </p:txBody>
      </p:sp>
      <p:sp>
        <p:nvSpPr>
          <p:cNvPr id="4" name="Text Placeholder 3">
            <a:extLst>
              <a:ext uri="{FF2B5EF4-FFF2-40B4-BE49-F238E27FC236}">
                <a16:creationId xmlns:a16="http://schemas.microsoft.com/office/drawing/2014/main" id="{0514050B-DED6-423C-ACA6-8431C4DD5901}"/>
              </a:ext>
            </a:extLst>
          </p:cNvPr>
          <p:cNvSpPr>
            <a:spLocks noGrp="1"/>
          </p:cNvSpPr>
          <p:nvPr>
            <p:ph type="body" sz="quarter" idx="10"/>
          </p:nvPr>
        </p:nvSpPr>
        <p:spPr>
          <a:xfrm>
            <a:off x="347472" y="996114"/>
            <a:ext cx="7886700" cy="390473"/>
          </a:xfrm>
          <a:prstGeom prst="rect">
            <a:avLst/>
          </a:prstGeom>
        </p:spPr>
        <p:txBody>
          <a:bodyPr/>
          <a:lstStyle>
            <a:lvl1pPr marL="0" indent="0">
              <a:buNone/>
              <a:defRPr sz="1800">
                <a:solidFill>
                  <a:schemeClr val="accent1"/>
                </a:solidFill>
              </a:defRPr>
            </a:lvl1pPr>
            <a:lvl2pPr marL="342900" indent="0">
              <a:buNone/>
              <a:defRPr/>
            </a:lvl2pPr>
          </a:lstStyle>
          <a:p>
            <a:pPr lvl="0"/>
            <a:r>
              <a:rPr lang="en-US" dirty="0"/>
              <a:t>Edit Master text styles</a:t>
            </a:r>
          </a:p>
        </p:txBody>
      </p:sp>
      <p:sp>
        <p:nvSpPr>
          <p:cNvPr id="6" name="Content Placeholder 5">
            <a:extLst>
              <a:ext uri="{FF2B5EF4-FFF2-40B4-BE49-F238E27FC236}">
                <a16:creationId xmlns:a16="http://schemas.microsoft.com/office/drawing/2014/main" id="{B5A2D6EE-926B-4D31-9DF0-683C64FB4286}"/>
              </a:ext>
            </a:extLst>
          </p:cNvPr>
          <p:cNvSpPr>
            <a:spLocks noGrp="1"/>
          </p:cNvSpPr>
          <p:nvPr>
            <p:ph sz="quarter" idx="11" hasCustomPrompt="1"/>
          </p:nvPr>
        </p:nvSpPr>
        <p:spPr>
          <a:xfrm>
            <a:off x="4572000" y="1441450"/>
            <a:ext cx="3662362" cy="3151188"/>
          </a:xfrm>
          <a:prstGeom prst="rect">
            <a:avLst/>
          </a:prstGeom>
        </p:spPr>
        <p:txBody>
          <a:bodyPr/>
          <a:lstStyle>
            <a:lvl1pPr marL="0" indent="0">
              <a:buNone/>
              <a:defRPr sz="1400"/>
            </a:lvl1pPr>
          </a:lstStyle>
          <a:p>
            <a:pPr lvl="0"/>
            <a:r>
              <a:rPr lang="en-US" dirty="0"/>
              <a:t>Charts &amp; Graphs </a:t>
            </a:r>
          </a:p>
        </p:txBody>
      </p:sp>
      <p:sp>
        <p:nvSpPr>
          <p:cNvPr id="7" name="Text Placeholder 6">
            <a:extLst>
              <a:ext uri="{FF2B5EF4-FFF2-40B4-BE49-F238E27FC236}">
                <a16:creationId xmlns:a16="http://schemas.microsoft.com/office/drawing/2014/main" id="{C63725AC-815F-40F8-8086-A9FE7F39D735}"/>
              </a:ext>
            </a:extLst>
          </p:cNvPr>
          <p:cNvSpPr>
            <a:spLocks noGrp="1"/>
          </p:cNvSpPr>
          <p:nvPr>
            <p:ph type="body" sz="quarter" idx="12"/>
          </p:nvPr>
        </p:nvSpPr>
        <p:spPr>
          <a:xfrm>
            <a:off x="374649" y="1441451"/>
            <a:ext cx="3972063" cy="3151187"/>
          </a:xfrm>
          <a:prstGeom prst="rect">
            <a:avLst/>
          </a:prstGeom>
        </p:spPr>
        <p:txBody>
          <a:bodyPr/>
          <a:lstStyle>
            <a:lvl1pPr>
              <a:lnSpc>
                <a:spcPct val="100000"/>
              </a:lnSpc>
              <a:spcBef>
                <a:spcPts val="0"/>
              </a:spcBef>
              <a:spcAft>
                <a:spcPts val="750"/>
              </a:spcAft>
              <a:buClr>
                <a:schemeClr val="accent1"/>
              </a:buClr>
              <a:defRPr sz="1400" b="0"/>
            </a:lvl1pPr>
            <a:lvl2pPr>
              <a:defRPr b="0"/>
            </a:lvl2pPr>
            <a:lvl3pPr>
              <a:defRPr b="0"/>
            </a:lvl3pPr>
            <a:lvl4pPr>
              <a:defRPr b="0"/>
            </a:lvl4pPr>
            <a:lvl5pPr>
              <a:defRPr b="0"/>
            </a:lvl5pPr>
          </a:lstStyle>
          <a:p>
            <a:pPr lvl="0"/>
            <a:r>
              <a:rPr lang="en-US" dirty="0"/>
              <a:t>Edit Master text styles</a:t>
            </a:r>
          </a:p>
          <a:p>
            <a:pPr lvl="0"/>
            <a:endParaRPr lang="en-US" dirty="0"/>
          </a:p>
        </p:txBody>
      </p:sp>
      <p:sp>
        <p:nvSpPr>
          <p:cNvPr id="8" name="Rectangle 7">
            <a:extLst>
              <a:ext uri="{FF2B5EF4-FFF2-40B4-BE49-F238E27FC236}">
                <a16:creationId xmlns:a16="http://schemas.microsoft.com/office/drawing/2014/main" id="{133A9EF8-D212-7E4A-9288-92710E5F1CDA}"/>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3556013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emplate details">
    <p:spTree>
      <p:nvGrpSpPr>
        <p:cNvPr id="1" name=""/>
        <p:cNvGrpSpPr/>
        <p:nvPr/>
      </p:nvGrpSpPr>
      <p:grpSpPr>
        <a:xfrm>
          <a:off x="0" y="0"/>
          <a:ext cx="0" cy="0"/>
          <a:chOff x="0" y="0"/>
          <a:chExt cx="0" cy="0"/>
        </a:xfrm>
      </p:grpSpPr>
      <p:sp>
        <p:nvSpPr>
          <p:cNvPr id="3" name="Text Placeholder 4">
            <a:extLst>
              <a:ext uri="{FF2B5EF4-FFF2-40B4-BE49-F238E27FC236}">
                <a16:creationId xmlns:a16="http://schemas.microsoft.com/office/drawing/2014/main" id="{5C582AD8-5041-6040-A3B6-EA52090605F0}"/>
              </a:ext>
            </a:extLst>
          </p:cNvPr>
          <p:cNvSpPr txBox="1">
            <a:spLocks/>
          </p:cNvSpPr>
          <p:nvPr userDrawn="1"/>
        </p:nvSpPr>
        <p:spPr>
          <a:xfrm>
            <a:off x="333512" y="1475740"/>
            <a:ext cx="1725168" cy="621818"/>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buNone/>
            </a:pPr>
            <a:r>
              <a:rPr lang="en-US" sz="1400" dirty="0">
                <a:solidFill>
                  <a:schemeClr val="tx1"/>
                </a:solidFill>
              </a:rPr>
              <a:t>Body Copy</a:t>
            </a:r>
            <a:endParaRPr lang="en-US" sz="1400" b="1" dirty="0">
              <a:solidFill>
                <a:schemeClr val="tx1"/>
              </a:solidFill>
            </a:endParaRPr>
          </a:p>
        </p:txBody>
      </p:sp>
      <p:sp>
        <p:nvSpPr>
          <p:cNvPr id="4" name="Text Placeholder 4">
            <a:extLst>
              <a:ext uri="{FF2B5EF4-FFF2-40B4-BE49-F238E27FC236}">
                <a16:creationId xmlns:a16="http://schemas.microsoft.com/office/drawing/2014/main" id="{1ABFF437-CCA0-D643-AC73-F52861668673}"/>
              </a:ext>
            </a:extLst>
          </p:cNvPr>
          <p:cNvSpPr txBox="1">
            <a:spLocks/>
          </p:cNvSpPr>
          <p:nvPr userDrawn="1"/>
        </p:nvSpPr>
        <p:spPr>
          <a:xfrm>
            <a:off x="314452" y="945314"/>
            <a:ext cx="1725168" cy="621818"/>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buNone/>
            </a:pPr>
            <a:r>
              <a:rPr lang="en-US" sz="1800" dirty="0">
                <a:solidFill>
                  <a:schemeClr val="accent1"/>
                </a:solidFill>
              </a:rPr>
              <a:t>Sub-headers</a:t>
            </a:r>
            <a:endParaRPr lang="en-US" sz="1800" b="1" dirty="0">
              <a:solidFill>
                <a:schemeClr val="accent1"/>
              </a:solidFill>
            </a:endParaRPr>
          </a:p>
        </p:txBody>
      </p:sp>
      <p:sp>
        <p:nvSpPr>
          <p:cNvPr id="5" name="Text Placeholder 4">
            <a:extLst>
              <a:ext uri="{FF2B5EF4-FFF2-40B4-BE49-F238E27FC236}">
                <a16:creationId xmlns:a16="http://schemas.microsoft.com/office/drawing/2014/main" id="{FAC790EB-8358-8F45-898F-353E25CAF754}"/>
              </a:ext>
            </a:extLst>
          </p:cNvPr>
          <p:cNvSpPr txBox="1">
            <a:spLocks/>
          </p:cNvSpPr>
          <p:nvPr userDrawn="1"/>
        </p:nvSpPr>
        <p:spPr>
          <a:xfrm>
            <a:off x="296672" y="245709"/>
            <a:ext cx="1725168" cy="621818"/>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buNone/>
            </a:pPr>
            <a:r>
              <a:rPr lang="en-US" sz="3000" dirty="0">
                <a:solidFill>
                  <a:schemeClr val="accent2"/>
                </a:solidFill>
              </a:rPr>
              <a:t>Header</a:t>
            </a:r>
            <a:endParaRPr lang="en-US" sz="3000" b="1" dirty="0">
              <a:solidFill>
                <a:schemeClr val="accent2"/>
              </a:solidFill>
            </a:endParaRPr>
          </a:p>
        </p:txBody>
      </p:sp>
      <p:sp>
        <p:nvSpPr>
          <p:cNvPr id="6" name="Text Placeholder 9">
            <a:extLst>
              <a:ext uri="{FF2B5EF4-FFF2-40B4-BE49-F238E27FC236}">
                <a16:creationId xmlns:a16="http://schemas.microsoft.com/office/drawing/2014/main" id="{01ACFDA2-0B68-FF4E-8C4C-0AB624525AAD}"/>
              </a:ext>
            </a:extLst>
          </p:cNvPr>
          <p:cNvSpPr txBox="1">
            <a:spLocks/>
          </p:cNvSpPr>
          <p:nvPr userDrawn="1"/>
        </p:nvSpPr>
        <p:spPr>
          <a:xfrm>
            <a:off x="1985962" y="382587"/>
            <a:ext cx="3449637" cy="389573"/>
          </a:xfrm>
          <a:prstGeom prst="rect">
            <a:avLst/>
          </a:prstGeom>
        </p:spPr>
        <p:txBody>
          <a:bodyPr anchor="ctr"/>
          <a:lstStyle>
            <a:lvl1pPr marL="0" indent="0" algn="l" defTabSz="684213" rtl="0" eaLnBrk="0" fontAlgn="base" hangingPunct="0">
              <a:lnSpc>
                <a:spcPct val="90000"/>
              </a:lnSpc>
              <a:spcBef>
                <a:spcPts val="750"/>
              </a:spcBef>
              <a:spcAft>
                <a:spcPct val="0"/>
              </a:spcAft>
              <a:buFont typeface="Arial" panose="020B0604020202020204" pitchFamily="34" charset="0"/>
              <a:buNone/>
              <a:defRPr sz="1400" b="0" kern="1200">
                <a:solidFill>
                  <a:schemeClr val="tx1"/>
                </a:solidFill>
                <a:latin typeface="+mn-lt"/>
                <a:ea typeface="MS PGothic" panose="020B0600070205080204" pitchFamily="34" charset="-128"/>
                <a:cs typeface="ＭＳ Ｐゴシック" charset="0"/>
              </a:defRPr>
            </a:lvl1pPr>
            <a:lvl2pPr marL="0" indent="0" algn="l" defTabSz="684213" rtl="0" eaLnBrk="0" fontAlgn="base" hangingPunct="0">
              <a:lnSpc>
                <a:spcPct val="90000"/>
              </a:lnSpc>
              <a:spcBef>
                <a:spcPts val="1200"/>
              </a:spcBef>
              <a:spcAft>
                <a:spcPct val="0"/>
              </a:spcAft>
              <a:buFontTx/>
              <a:buNone/>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dirty="0"/>
              <a:t>Calibri, 30 pts. RGB 0-114-206</a:t>
            </a:r>
          </a:p>
        </p:txBody>
      </p:sp>
      <p:sp>
        <p:nvSpPr>
          <p:cNvPr id="7" name="Text Placeholder 9">
            <a:extLst>
              <a:ext uri="{FF2B5EF4-FFF2-40B4-BE49-F238E27FC236}">
                <a16:creationId xmlns:a16="http://schemas.microsoft.com/office/drawing/2014/main" id="{DF81E1FC-1219-744D-BDE9-418A51DC9D3B}"/>
              </a:ext>
            </a:extLst>
          </p:cNvPr>
          <p:cNvSpPr txBox="1">
            <a:spLocks/>
          </p:cNvSpPr>
          <p:nvPr userDrawn="1"/>
        </p:nvSpPr>
        <p:spPr>
          <a:xfrm>
            <a:off x="1961289" y="938847"/>
            <a:ext cx="3449637" cy="389573"/>
          </a:xfrm>
          <a:prstGeom prst="rect">
            <a:avLst/>
          </a:prstGeom>
        </p:spPr>
        <p:txBody>
          <a:bodyPr anchor="ctr"/>
          <a:lstStyle>
            <a:lvl1pPr marL="0" indent="0" algn="l" defTabSz="684213" rtl="0" eaLnBrk="0" fontAlgn="base" hangingPunct="0">
              <a:lnSpc>
                <a:spcPct val="90000"/>
              </a:lnSpc>
              <a:spcBef>
                <a:spcPts val="750"/>
              </a:spcBef>
              <a:spcAft>
                <a:spcPct val="0"/>
              </a:spcAft>
              <a:buFont typeface="Arial" panose="020B0604020202020204" pitchFamily="34" charset="0"/>
              <a:buNone/>
              <a:defRPr sz="1400" b="0" kern="1200">
                <a:solidFill>
                  <a:schemeClr val="tx1"/>
                </a:solidFill>
                <a:latin typeface="+mn-lt"/>
                <a:ea typeface="MS PGothic" panose="020B0600070205080204" pitchFamily="34" charset="-128"/>
                <a:cs typeface="ＭＳ Ｐゴシック" charset="0"/>
              </a:defRPr>
            </a:lvl1pPr>
            <a:lvl2pPr marL="0" indent="0" algn="l" defTabSz="684213" rtl="0" eaLnBrk="0" fontAlgn="base" hangingPunct="0">
              <a:lnSpc>
                <a:spcPct val="90000"/>
              </a:lnSpc>
              <a:spcBef>
                <a:spcPts val="1200"/>
              </a:spcBef>
              <a:spcAft>
                <a:spcPct val="0"/>
              </a:spcAft>
              <a:buFontTx/>
              <a:buNone/>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dirty="0"/>
              <a:t>Calibri, 18 pts. RGB 0-47-135</a:t>
            </a:r>
          </a:p>
        </p:txBody>
      </p:sp>
      <p:sp>
        <p:nvSpPr>
          <p:cNvPr id="8" name="Text Placeholder 9">
            <a:extLst>
              <a:ext uri="{FF2B5EF4-FFF2-40B4-BE49-F238E27FC236}">
                <a16:creationId xmlns:a16="http://schemas.microsoft.com/office/drawing/2014/main" id="{BA73E28F-C839-1B41-AD66-ECB89E9534E3}"/>
              </a:ext>
            </a:extLst>
          </p:cNvPr>
          <p:cNvSpPr txBox="1">
            <a:spLocks/>
          </p:cNvSpPr>
          <p:nvPr userDrawn="1"/>
        </p:nvSpPr>
        <p:spPr>
          <a:xfrm>
            <a:off x="1985962" y="1429067"/>
            <a:ext cx="3449637" cy="389573"/>
          </a:xfrm>
          <a:prstGeom prst="rect">
            <a:avLst/>
          </a:prstGeom>
        </p:spPr>
        <p:txBody>
          <a:bodyPr anchor="ctr"/>
          <a:lstStyle>
            <a:lvl1pPr marL="0" indent="0" algn="l" defTabSz="684213" rtl="0" eaLnBrk="0" fontAlgn="base" hangingPunct="0">
              <a:lnSpc>
                <a:spcPct val="90000"/>
              </a:lnSpc>
              <a:spcBef>
                <a:spcPts val="750"/>
              </a:spcBef>
              <a:spcAft>
                <a:spcPct val="0"/>
              </a:spcAft>
              <a:buFont typeface="Arial" panose="020B0604020202020204" pitchFamily="34" charset="0"/>
              <a:buNone/>
              <a:defRPr sz="1400" b="0" kern="1200">
                <a:solidFill>
                  <a:schemeClr val="tx1"/>
                </a:solidFill>
                <a:latin typeface="+mn-lt"/>
                <a:ea typeface="MS PGothic" panose="020B0600070205080204" pitchFamily="34" charset="-128"/>
                <a:cs typeface="ＭＳ Ｐゴシック" charset="0"/>
              </a:defRPr>
            </a:lvl1pPr>
            <a:lvl2pPr marL="0" indent="0" algn="l" defTabSz="684213" rtl="0" eaLnBrk="0" fontAlgn="base" hangingPunct="0">
              <a:lnSpc>
                <a:spcPct val="90000"/>
              </a:lnSpc>
              <a:spcBef>
                <a:spcPts val="1200"/>
              </a:spcBef>
              <a:spcAft>
                <a:spcPct val="0"/>
              </a:spcAft>
              <a:buFontTx/>
              <a:buNone/>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dirty="0"/>
              <a:t>Calibri, 14 pts. RGB 70-70-70</a:t>
            </a:r>
          </a:p>
        </p:txBody>
      </p:sp>
      <p:sp>
        <p:nvSpPr>
          <p:cNvPr id="9" name="Oval 8">
            <a:extLst>
              <a:ext uri="{FF2B5EF4-FFF2-40B4-BE49-F238E27FC236}">
                <a16:creationId xmlns:a16="http://schemas.microsoft.com/office/drawing/2014/main" id="{81E82DE6-5C85-924E-8E77-AA85488A2E8D}"/>
              </a:ext>
            </a:extLst>
          </p:cNvPr>
          <p:cNvSpPr/>
          <p:nvPr userDrawn="1"/>
        </p:nvSpPr>
        <p:spPr>
          <a:xfrm>
            <a:off x="375920" y="2174240"/>
            <a:ext cx="807720" cy="807720"/>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001F78FF-AD91-8243-B6D6-7177D861A411}"/>
              </a:ext>
            </a:extLst>
          </p:cNvPr>
          <p:cNvSpPr/>
          <p:nvPr userDrawn="1"/>
        </p:nvSpPr>
        <p:spPr>
          <a:xfrm>
            <a:off x="1635760" y="2174240"/>
            <a:ext cx="807720" cy="807720"/>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17389CCC-6E0C-2845-A7B2-8F68F22157ED}"/>
              </a:ext>
            </a:extLst>
          </p:cNvPr>
          <p:cNvSpPr/>
          <p:nvPr userDrawn="1"/>
        </p:nvSpPr>
        <p:spPr>
          <a:xfrm>
            <a:off x="2956560" y="2174240"/>
            <a:ext cx="807720" cy="807720"/>
          </a:xfrm>
          <a:prstGeom prst="ellipse">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Text Placeholder 9">
            <a:extLst>
              <a:ext uri="{FF2B5EF4-FFF2-40B4-BE49-F238E27FC236}">
                <a16:creationId xmlns:a16="http://schemas.microsoft.com/office/drawing/2014/main" id="{95B6BACF-F7C5-084E-8C3C-67939A367F7F}"/>
              </a:ext>
            </a:extLst>
          </p:cNvPr>
          <p:cNvSpPr txBox="1">
            <a:spLocks/>
          </p:cNvSpPr>
          <p:nvPr userDrawn="1"/>
        </p:nvSpPr>
        <p:spPr>
          <a:xfrm>
            <a:off x="299403" y="3044507"/>
            <a:ext cx="950277" cy="318453"/>
          </a:xfrm>
          <a:prstGeom prst="rect">
            <a:avLst/>
          </a:prstGeom>
        </p:spPr>
        <p:txBody>
          <a:bodyPr/>
          <a:lstStyle>
            <a:lvl1pPr marL="0" indent="0" algn="l" defTabSz="684213" rtl="0" eaLnBrk="0" fontAlgn="base" hangingPunct="0">
              <a:lnSpc>
                <a:spcPct val="90000"/>
              </a:lnSpc>
              <a:spcBef>
                <a:spcPts val="750"/>
              </a:spcBef>
              <a:spcAft>
                <a:spcPct val="0"/>
              </a:spcAft>
              <a:buFont typeface="Arial" panose="020B0604020202020204" pitchFamily="34" charset="0"/>
              <a:buNone/>
              <a:defRPr sz="1400" b="0" kern="1200">
                <a:solidFill>
                  <a:schemeClr val="tx1"/>
                </a:solidFill>
                <a:latin typeface="+mn-lt"/>
                <a:ea typeface="MS PGothic" panose="020B0600070205080204" pitchFamily="34" charset="-128"/>
                <a:cs typeface="ＭＳ Ｐゴシック" charset="0"/>
              </a:defRPr>
            </a:lvl1pPr>
            <a:lvl2pPr marL="0" indent="0" algn="l" defTabSz="684213" rtl="0" eaLnBrk="0" fontAlgn="base" hangingPunct="0">
              <a:lnSpc>
                <a:spcPct val="90000"/>
              </a:lnSpc>
              <a:spcBef>
                <a:spcPts val="1200"/>
              </a:spcBef>
              <a:spcAft>
                <a:spcPct val="0"/>
              </a:spcAft>
              <a:buFontTx/>
              <a:buNone/>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lgn="ctr"/>
            <a:r>
              <a:rPr lang="en-US" sz="1000" dirty="0"/>
              <a:t>RGB 0-47-135</a:t>
            </a:r>
          </a:p>
        </p:txBody>
      </p:sp>
      <p:sp>
        <p:nvSpPr>
          <p:cNvPr id="13" name="Text Placeholder 9">
            <a:extLst>
              <a:ext uri="{FF2B5EF4-FFF2-40B4-BE49-F238E27FC236}">
                <a16:creationId xmlns:a16="http://schemas.microsoft.com/office/drawing/2014/main" id="{BEA0B87F-A13D-1C43-967F-685EFC43BEFA}"/>
              </a:ext>
            </a:extLst>
          </p:cNvPr>
          <p:cNvSpPr txBox="1">
            <a:spLocks/>
          </p:cNvSpPr>
          <p:nvPr userDrawn="1"/>
        </p:nvSpPr>
        <p:spPr>
          <a:xfrm>
            <a:off x="1477963" y="3044507"/>
            <a:ext cx="1133158" cy="318453"/>
          </a:xfrm>
          <a:prstGeom prst="rect">
            <a:avLst/>
          </a:prstGeom>
        </p:spPr>
        <p:txBody>
          <a:bodyPr/>
          <a:lstStyle>
            <a:lvl1pPr marL="0" indent="0" algn="l" defTabSz="684213" rtl="0" eaLnBrk="0" fontAlgn="base" hangingPunct="0">
              <a:lnSpc>
                <a:spcPct val="90000"/>
              </a:lnSpc>
              <a:spcBef>
                <a:spcPts val="750"/>
              </a:spcBef>
              <a:spcAft>
                <a:spcPct val="0"/>
              </a:spcAft>
              <a:buFont typeface="Arial" panose="020B0604020202020204" pitchFamily="34" charset="0"/>
              <a:buNone/>
              <a:defRPr sz="1400" b="0" kern="1200">
                <a:solidFill>
                  <a:schemeClr val="tx1"/>
                </a:solidFill>
                <a:latin typeface="+mn-lt"/>
                <a:ea typeface="MS PGothic" panose="020B0600070205080204" pitchFamily="34" charset="-128"/>
                <a:cs typeface="ＭＳ Ｐゴシック" charset="0"/>
              </a:defRPr>
            </a:lvl1pPr>
            <a:lvl2pPr marL="0" indent="0" algn="l" defTabSz="684213" rtl="0" eaLnBrk="0" fontAlgn="base" hangingPunct="0">
              <a:lnSpc>
                <a:spcPct val="90000"/>
              </a:lnSpc>
              <a:spcBef>
                <a:spcPts val="1200"/>
              </a:spcBef>
              <a:spcAft>
                <a:spcPct val="0"/>
              </a:spcAft>
              <a:buFontTx/>
              <a:buNone/>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lgn="ctr"/>
            <a:r>
              <a:rPr lang="en-US" sz="1000" dirty="0"/>
              <a:t>RGB 0-114-206</a:t>
            </a:r>
          </a:p>
        </p:txBody>
      </p:sp>
      <p:sp>
        <p:nvSpPr>
          <p:cNvPr id="14" name="Text Placeholder 9">
            <a:extLst>
              <a:ext uri="{FF2B5EF4-FFF2-40B4-BE49-F238E27FC236}">
                <a16:creationId xmlns:a16="http://schemas.microsoft.com/office/drawing/2014/main" id="{AB596B65-5ED3-6249-81EB-83EFCD32CA8D}"/>
              </a:ext>
            </a:extLst>
          </p:cNvPr>
          <p:cNvSpPr txBox="1">
            <a:spLocks/>
          </p:cNvSpPr>
          <p:nvPr userDrawn="1"/>
        </p:nvSpPr>
        <p:spPr>
          <a:xfrm>
            <a:off x="2951163" y="3044507"/>
            <a:ext cx="950277" cy="318453"/>
          </a:xfrm>
          <a:prstGeom prst="rect">
            <a:avLst/>
          </a:prstGeom>
        </p:spPr>
        <p:txBody>
          <a:bodyPr/>
          <a:lstStyle>
            <a:lvl1pPr marL="0" indent="0" algn="l" defTabSz="684213" rtl="0" eaLnBrk="0" fontAlgn="base" hangingPunct="0">
              <a:lnSpc>
                <a:spcPct val="90000"/>
              </a:lnSpc>
              <a:spcBef>
                <a:spcPts val="750"/>
              </a:spcBef>
              <a:spcAft>
                <a:spcPct val="0"/>
              </a:spcAft>
              <a:buFont typeface="Arial" panose="020B0604020202020204" pitchFamily="34" charset="0"/>
              <a:buNone/>
              <a:defRPr sz="1400" b="0" kern="1200">
                <a:solidFill>
                  <a:schemeClr val="tx1"/>
                </a:solidFill>
                <a:latin typeface="+mn-lt"/>
                <a:ea typeface="MS PGothic" panose="020B0600070205080204" pitchFamily="34" charset="-128"/>
                <a:cs typeface="ＭＳ Ｐゴシック" charset="0"/>
              </a:defRPr>
            </a:lvl1pPr>
            <a:lvl2pPr marL="0" indent="0" algn="l" defTabSz="684213" rtl="0" eaLnBrk="0" fontAlgn="base" hangingPunct="0">
              <a:lnSpc>
                <a:spcPct val="90000"/>
              </a:lnSpc>
              <a:spcBef>
                <a:spcPts val="1200"/>
              </a:spcBef>
              <a:spcAft>
                <a:spcPct val="0"/>
              </a:spcAft>
              <a:buFontTx/>
              <a:buNone/>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lgn="ctr"/>
            <a:r>
              <a:rPr lang="en-US" sz="1000" dirty="0"/>
              <a:t>RGB 70-70-70</a:t>
            </a:r>
          </a:p>
        </p:txBody>
      </p:sp>
      <p:sp>
        <p:nvSpPr>
          <p:cNvPr id="15" name="Oval 14">
            <a:extLst>
              <a:ext uri="{FF2B5EF4-FFF2-40B4-BE49-F238E27FC236}">
                <a16:creationId xmlns:a16="http://schemas.microsoft.com/office/drawing/2014/main" id="{74EB8EB7-DAC7-8641-8B5E-8EB93D2206AE}"/>
              </a:ext>
            </a:extLst>
          </p:cNvPr>
          <p:cNvSpPr/>
          <p:nvPr userDrawn="1"/>
        </p:nvSpPr>
        <p:spPr>
          <a:xfrm>
            <a:off x="492760" y="3510280"/>
            <a:ext cx="574040" cy="574040"/>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A63E7BF-C3A0-9A46-8B0D-86D05A828347}"/>
              </a:ext>
            </a:extLst>
          </p:cNvPr>
          <p:cNvSpPr/>
          <p:nvPr userDrawn="1"/>
        </p:nvSpPr>
        <p:spPr>
          <a:xfrm>
            <a:off x="1793240" y="3510280"/>
            <a:ext cx="574040" cy="574040"/>
          </a:xfrm>
          <a:prstGeom prst="ellipse">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Text Placeholder 9">
            <a:extLst>
              <a:ext uri="{FF2B5EF4-FFF2-40B4-BE49-F238E27FC236}">
                <a16:creationId xmlns:a16="http://schemas.microsoft.com/office/drawing/2014/main" id="{56C5FE35-D890-C24D-B3BE-73D301B29AAE}"/>
              </a:ext>
            </a:extLst>
          </p:cNvPr>
          <p:cNvSpPr txBox="1">
            <a:spLocks/>
          </p:cNvSpPr>
          <p:nvPr userDrawn="1"/>
        </p:nvSpPr>
        <p:spPr>
          <a:xfrm>
            <a:off x="1518603" y="4162107"/>
            <a:ext cx="1112838" cy="318453"/>
          </a:xfrm>
          <a:prstGeom prst="rect">
            <a:avLst/>
          </a:prstGeom>
        </p:spPr>
        <p:txBody>
          <a:bodyPr/>
          <a:lstStyle>
            <a:lvl1pPr marL="0" indent="0" algn="l" defTabSz="684213" rtl="0" eaLnBrk="0" fontAlgn="base" hangingPunct="0">
              <a:lnSpc>
                <a:spcPct val="90000"/>
              </a:lnSpc>
              <a:spcBef>
                <a:spcPts val="750"/>
              </a:spcBef>
              <a:spcAft>
                <a:spcPct val="0"/>
              </a:spcAft>
              <a:buFont typeface="Arial" panose="020B0604020202020204" pitchFamily="34" charset="0"/>
              <a:buNone/>
              <a:defRPr sz="1400" b="0" kern="1200">
                <a:solidFill>
                  <a:schemeClr val="tx1"/>
                </a:solidFill>
                <a:latin typeface="+mn-lt"/>
                <a:ea typeface="MS PGothic" panose="020B0600070205080204" pitchFamily="34" charset="-128"/>
                <a:cs typeface="ＭＳ Ｐゴシック" charset="0"/>
              </a:defRPr>
            </a:lvl1pPr>
            <a:lvl2pPr marL="0" indent="0" algn="l" defTabSz="684213" rtl="0" eaLnBrk="0" fontAlgn="base" hangingPunct="0">
              <a:lnSpc>
                <a:spcPct val="90000"/>
              </a:lnSpc>
              <a:spcBef>
                <a:spcPts val="1200"/>
              </a:spcBef>
              <a:spcAft>
                <a:spcPct val="0"/>
              </a:spcAft>
              <a:buFontTx/>
              <a:buNone/>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lgn="ctr"/>
            <a:r>
              <a:rPr lang="en-US" sz="1000" dirty="0"/>
              <a:t>RGB 219-10-91</a:t>
            </a:r>
          </a:p>
        </p:txBody>
      </p:sp>
      <p:sp>
        <p:nvSpPr>
          <p:cNvPr id="18" name="Oval 17">
            <a:extLst>
              <a:ext uri="{FF2B5EF4-FFF2-40B4-BE49-F238E27FC236}">
                <a16:creationId xmlns:a16="http://schemas.microsoft.com/office/drawing/2014/main" id="{06B4F99F-1F6D-CA4C-9DFF-F05EC09F2B81}"/>
              </a:ext>
            </a:extLst>
          </p:cNvPr>
          <p:cNvSpPr/>
          <p:nvPr userDrawn="1"/>
        </p:nvSpPr>
        <p:spPr>
          <a:xfrm>
            <a:off x="3032760" y="3510280"/>
            <a:ext cx="574040" cy="574040"/>
          </a:xfrm>
          <a:prstGeom prst="ellipse">
            <a:avLst/>
          </a:prstGeom>
          <a:solidFill>
            <a:srgbClr val="C6BCD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Text Placeholder 9">
            <a:extLst>
              <a:ext uri="{FF2B5EF4-FFF2-40B4-BE49-F238E27FC236}">
                <a16:creationId xmlns:a16="http://schemas.microsoft.com/office/drawing/2014/main" id="{F7292C5E-0275-8A41-A36F-EF931FEB1457}"/>
              </a:ext>
            </a:extLst>
          </p:cNvPr>
          <p:cNvSpPr txBox="1">
            <a:spLocks/>
          </p:cNvSpPr>
          <p:nvPr userDrawn="1"/>
        </p:nvSpPr>
        <p:spPr>
          <a:xfrm>
            <a:off x="2839403" y="4162107"/>
            <a:ext cx="1092517" cy="318453"/>
          </a:xfrm>
          <a:prstGeom prst="rect">
            <a:avLst/>
          </a:prstGeom>
        </p:spPr>
        <p:txBody>
          <a:bodyPr/>
          <a:lstStyle>
            <a:lvl1pPr marL="0" indent="0" algn="l" defTabSz="684213" rtl="0" eaLnBrk="0" fontAlgn="base" hangingPunct="0">
              <a:lnSpc>
                <a:spcPct val="90000"/>
              </a:lnSpc>
              <a:spcBef>
                <a:spcPts val="750"/>
              </a:spcBef>
              <a:spcAft>
                <a:spcPct val="0"/>
              </a:spcAft>
              <a:buFont typeface="Arial" panose="020B0604020202020204" pitchFamily="34" charset="0"/>
              <a:buNone/>
              <a:defRPr sz="1400" b="0" kern="1200">
                <a:solidFill>
                  <a:schemeClr val="tx1"/>
                </a:solidFill>
                <a:latin typeface="+mn-lt"/>
                <a:ea typeface="MS PGothic" panose="020B0600070205080204" pitchFamily="34" charset="-128"/>
                <a:cs typeface="ＭＳ Ｐゴシック" charset="0"/>
              </a:defRPr>
            </a:lvl1pPr>
            <a:lvl2pPr marL="0" indent="0" algn="l" defTabSz="684213" rtl="0" eaLnBrk="0" fontAlgn="base" hangingPunct="0">
              <a:lnSpc>
                <a:spcPct val="90000"/>
              </a:lnSpc>
              <a:spcBef>
                <a:spcPts val="1200"/>
              </a:spcBef>
              <a:spcAft>
                <a:spcPct val="0"/>
              </a:spcAft>
              <a:buFontTx/>
              <a:buNone/>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lgn="ctr"/>
            <a:r>
              <a:rPr lang="en-US" sz="1000" dirty="0"/>
              <a:t>RGB 198-188-208</a:t>
            </a:r>
          </a:p>
        </p:txBody>
      </p:sp>
      <p:sp>
        <p:nvSpPr>
          <p:cNvPr id="20" name="Oval 19">
            <a:extLst>
              <a:ext uri="{FF2B5EF4-FFF2-40B4-BE49-F238E27FC236}">
                <a16:creationId xmlns:a16="http://schemas.microsoft.com/office/drawing/2014/main" id="{0C5DEE79-BC74-6F4C-A043-6D2C42C766FD}"/>
              </a:ext>
            </a:extLst>
          </p:cNvPr>
          <p:cNvSpPr/>
          <p:nvPr userDrawn="1"/>
        </p:nvSpPr>
        <p:spPr>
          <a:xfrm>
            <a:off x="4292600" y="3510280"/>
            <a:ext cx="574040" cy="574040"/>
          </a:xfrm>
          <a:prstGeom prst="ellipse">
            <a:avLst/>
          </a:prstGeom>
          <a:solidFill>
            <a:schemeClr val="bg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Text Placeholder 9">
            <a:extLst>
              <a:ext uri="{FF2B5EF4-FFF2-40B4-BE49-F238E27FC236}">
                <a16:creationId xmlns:a16="http://schemas.microsoft.com/office/drawing/2014/main" id="{9C6503CC-625E-FF43-8AF0-CF1CAEC310D6}"/>
              </a:ext>
            </a:extLst>
          </p:cNvPr>
          <p:cNvSpPr txBox="1">
            <a:spLocks/>
          </p:cNvSpPr>
          <p:nvPr userDrawn="1"/>
        </p:nvSpPr>
        <p:spPr>
          <a:xfrm>
            <a:off x="4017963" y="4162107"/>
            <a:ext cx="1112838" cy="318453"/>
          </a:xfrm>
          <a:prstGeom prst="rect">
            <a:avLst/>
          </a:prstGeom>
        </p:spPr>
        <p:txBody>
          <a:bodyPr/>
          <a:lstStyle>
            <a:lvl1pPr marL="0" indent="0" algn="l" defTabSz="684213" rtl="0" eaLnBrk="0" fontAlgn="base" hangingPunct="0">
              <a:lnSpc>
                <a:spcPct val="90000"/>
              </a:lnSpc>
              <a:spcBef>
                <a:spcPts val="750"/>
              </a:spcBef>
              <a:spcAft>
                <a:spcPct val="0"/>
              </a:spcAft>
              <a:buFont typeface="Arial" panose="020B0604020202020204" pitchFamily="34" charset="0"/>
              <a:buNone/>
              <a:defRPr sz="1400" b="0" kern="1200">
                <a:solidFill>
                  <a:schemeClr val="tx1"/>
                </a:solidFill>
                <a:latin typeface="+mn-lt"/>
                <a:ea typeface="MS PGothic" panose="020B0600070205080204" pitchFamily="34" charset="-128"/>
                <a:cs typeface="ＭＳ Ｐゴシック" charset="0"/>
              </a:defRPr>
            </a:lvl1pPr>
            <a:lvl2pPr marL="0" indent="0" algn="l" defTabSz="684213" rtl="0" eaLnBrk="0" fontAlgn="base" hangingPunct="0">
              <a:lnSpc>
                <a:spcPct val="90000"/>
              </a:lnSpc>
              <a:spcBef>
                <a:spcPts val="1200"/>
              </a:spcBef>
              <a:spcAft>
                <a:spcPct val="0"/>
              </a:spcAft>
              <a:buFontTx/>
              <a:buNone/>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lgn="ctr"/>
            <a:r>
              <a:rPr lang="en-US" sz="1000" dirty="0"/>
              <a:t>RGB 230-230-230</a:t>
            </a:r>
          </a:p>
        </p:txBody>
      </p:sp>
      <p:sp>
        <p:nvSpPr>
          <p:cNvPr id="23" name="Text Placeholder 9">
            <a:extLst>
              <a:ext uri="{FF2B5EF4-FFF2-40B4-BE49-F238E27FC236}">
                <a16:creationId xmlns:a16="http://schemas.microsoft.com/office/drawing/2014/main" id="{A3424ED4-422C-6948-9132-F6291502C429}"/>
              </a:ext>
            </a:extLst>
          </p:cNvPr>
          <p:cNvSpPr txBox="1">
            <a:spLocks/>
          </p:cNvSpPr>
          <p:nvPr userDrawn="1"/>
        </p:nvSpPr>
        <p:spPr>
          <a:xfrm>
            <a:off x="136843" y="4162107"/>
            <a:ext cx="1275398" cy="318453"/>
          </a:xfrm>
          <a:prstGeom prst="rect">
            <a:avLst/>
          </a:prstGeom>
        </p:spPr>
        <p:txBody>
          <a:bodyPr/>
          <a:lstStyle>
            <a:lvl1pPr marL="0" indent="0" algn="l" defTabSz="684213" rtl="0" eaLnBrk="0" fontAlgn="base" hangingPunct="0">
              <a:lnSpc>
                <a:spcPct val="90000"/>
              </a:lnSpc>
              <a:spcBef>
                <a:spcPts val="750"/>
              </a:spcBef>
              <a:spcAft>
                <a:spcPct val="0"/>
              </a:spcAft>
              <a:buFont typeface="Arial" panose="020B0604020202020204" pitchFamily="34" charset="0"/>
              <a:buNone/>
              <a:defRPr sz="1400" b="0" kern="1200">
                <a:solidFill>
                  <a:schemeClr val="tx1"/>
                </a:solidFill>
                <a:latin typeface="+mn-lt"/>
                <a:ea typeface="MS PGothic" panose="020B0600070205080204" pitchFamily="34" charset="-128"/>
                <a:cs typeface="ＭＳ Ｐゴシック" charset="0"/>
              </a:defRPr>
            </a:lvl1pPr>
            <a:lvl2pPr marL="0" indent="0" algn="l" defTabSz="684213" rtl="0" eaLnBrk="0" fontAlgn="base" hangingPunct="0">
              <a:lnSpc>
                <a:spcPct val="90000"/>
              </a:lnSpc>
              <a:spcBef>
                <a:spcPts val="1200"/>
              </a:spcBef>
              <a:spcAft>
                <a:spcPct val="0"/>
              </a:spcAft>
              <a:buFontTx/>
              <a:buNone/>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lgn="ctr"/>
            <a:r>
              <a:rPr lang="en-US" sz="1000" dirty="0"/>
              <a:t>RGB 241-196-0</a:t>
            </a:r>
          </a:p>
        </p:txBody>
      </p:sp>
      <p:sp>
        <p:nvSpPr>
          <p:cNvPr id="24" name="Rectangle 7">
            <a:extLst>
              <a:ext uri="{FF2B5EF4-FFF2-40B4-BE49-F238E27FC236}">
                <a16:creationId xmlns:a16="http://schemas.microsoft.com/office/drawing/2014/main" id="{DCA9ADF2-19D3-D645-A454-81D6F70CBF6C}"/>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
        <p:nvSpPr>
          <p:cNvPr id="25" name="Oval 24">
            <a:extLst>
              <a:ext uri="{FF2B5EF4-FFF2-40B4-BE49-F238E27FC236}">
                <a16:creationId xmlns:a16="http://schemas.microsoft.com/office/drawing/2014/main" id="{ABBE8B85-088B-7547-8CED-2094EA1B55B6}"/>
              </a:ext>
            </a:extLst>
          </p:cNvPr>
          <p:cNvSpPr/>
          <p:nvPr userDrawn="1"/>
        </p:nvSpPr>
        <p:spPr>
          <a:xfrm>
            <a:off x="7127240" y="3510280"/>
            <a:ext cx="574040" cy="574040"/>
          </a:xfrm>
          <a:prstGeom prst="ellipse">
            <a:avLst/>
          </a:prstGeom>
          <a:solidFill>
            <a:schemeClr val="accent6"/>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 name="Text Placeholder 9">
            <a:extLst>
              <a:ext uri="{FF2B5EF4-FFF2-40B4-BE49-F238E27FC236}">
                <a16:creationId xmlns:a16="http://schemas.microsoft.com/office/drawing/2014/main" id="{8D9F039D-6904-4144-BD62-C29D597FA9B9}"/>
              </a:ext>
            </a:extLst>
          </p:cNvPr>
          <p:cNvSpPr txBox="1">
            <a:spLocks/>
          </p:cNvSpPr>
          <p:nvPr userDrawn="1"/>
        </p:nvSpPr>
        <p:spPr>
          <a:xfrm>
            <a:off x="6263323" y="4162107"/>
            <a:ext cx="2291397" cy="574040"/>
          </a:xfrm>
          <a:prstGeom prst="rect">
            <a:avLst/>
          </a:prstGeom>
        </p:spPr>
        <p:txBody>
          <a:bodyPr/>
          <a:lstStyle>
            <a:lvl1pPr marL="0" indent="0" algn="l" defTabSz="684213" rtl="0" eaLnBrk="0" fontAlgn="base" hangingPunct="0">
              <a:lnSpc>
                <a:spcPct val="90000"/>
              </a:lnSpc>
              <a:spcBef>
                <a:spcPts val="750"/>
              </a:spcBef>
              <a:spcAft>
                <a:spcPct val="0"/>
              </a:spcAft>
              <a:buFont typeface="Arial" panose="020B0604020202020204" pitchFamily="34" charset="0"/>
              <a:buNone/>
              <a:defRPr sz="1400" b="0" kern="1200">
                <a:solidFill>
                  <a:schemeClr val="tx1"/>
                </a:solidFill>
                <a:latin typeface="+mn-lt"/>
                <a:ea typeface="MS PGothic" panose="020B0600070205080204" pitchFamily="34" charset="-128"/>
                <a:cs typeface="ＭＳ Ｐゴシック" charset="0"/>
              </a:defRPr>
            </a:lvl1pPr>
            <a:lvl2pPr marL="0" indent="0" algn="l" defTabSz="684213" rtl="0" eaLnBrk="0" fontAlgn="base" hangingPunct="0">
              <a:lnSpc>
                <a:spcPct val="90000"/>
              </a:lnSpc>
              <a:spcBef>
                <a:spcPts val="1200"/>
              </a:spcBef>
              <a:spcAft>
                <a:spcPct val="0"/>
              </a:spcAft>
              <a:buFontTx/>
              <a:buNone/>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lgn="ctr"/>
            <a:r>
              <a:rPr lang="en-US" sz="1000" dirty="0"/>
              <a:t>RGB 36-158-107</a:t>
            </a:r>
          </a:p>
          <a:p>
            <a:pPr algn="ctr"/>
            <a:r>
              <a:rPr lang="en-US" sz="1000" dirty="0"/>
              <a:t>(For financial information only) </a:t>
            </a:r>
          </a:p>
        </p:txBody>
      </p:sp>
    </p:spTree>
    <p:extLst>
      <p:ext uri="{BB962C8B-B14F-4D97-AF65-F5344CB8AC3E}">
        <p14:creationId xmlns:p14="http://schemas.microsoft.com/office/powerpoint/2010/main" val="181070438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Importing Content">
    <p:spTree>
      <p:nvGrpSpPr>
        <p:cNvPr id="1" name=""/>
        <p:cNvGrpSpPr/>
        <p:nvPr/>
      </p:nvGrpSpPr>
      <p:grpSpPr>
        <a:xfrm>
          <a:off x="0" y="0"/>
          <a:ext cx="0" cy="0"/>
          <a:chOff x="0" y="0"/>
          <a:chExt cx="0" cy="0"/>
        </a:xfrm>
      </p:grpSpPr>
      <p:sp>
        <p:nvSpPr>
          <p:cNvPr id="3" name="Text Placeholder 4">
            <a:extLst>
              <a:ext uri="{FF2B5EF4-FFF2-40B4-BE49-F238E27FC236}">
                <a16:creationId xmlns:a16="http://schemas.microsoft.com/office/drawing/2014/main" id="{A7403CBB-FA74-4B42-B7FA-43F548DAFEA3}"/>
              </a:ext>
            </a:extLst>
          </p:cNvPr>
          <p:cNvSpPr txBox="1">
            <a:spLocks/>
          </p:cNvSpPr>
          <p:nvPr userDrawn="1"/>
        </p:nvSpPr>
        <p:spPr>
          <a:xfrm>
            <a:off x="360758" y="262641"/>
            <a:ext cx="7880600" cy="1030742"/>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buNone/>
            </a:pPr>
            <a:r>
              <a:rPr lang="en-US" sz="3000" dirty="0">
                <a:solidFill>
                  <a:schemeClr val="accent2"/>
                </a:solidFill>
              </a:rPr>
              <a:t>Importing content from an old template</a:t>
            </a:r>
            <a:endParaRPr lang="en-US" sz="3000" b="1" dirty="0">
              <a:solidFill>
                <a:schemeClr val="accent2"/>
              </a:solidFill>
            </a:endParaRPr>
          </a:p>
        </p:txBody>
      </p:sp>
      <p:pic>
        <p:nvPicPr>
          <p:cNvPr id="4" name="Picture 3" descr="PasteWindow.jpg">
            <a:extLst>
              <a:ext uri="{FF2B5EF4-FFF2-40B4-BE49-F238E27FC236}">
                <a16:creationId xmlns:a16="http://schemas.microsoft.com/office/drawing/2014/main" id="{EE604788-DF9A-5646-BEBA-FF9D4EABD3B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417767" y="1032356"/>
            <a:ext cx="3822397" cy="2301394"/>
          </a:xfrm>
          <a:prstGeom prst="rect">
            <a:avLst/>
          </a:prstGeom>
        </p:spPr>
      </p:pic>
      <p:pic>
        <p:nvPicPr>
          <p:cNvPr id="5" name="Picture 4" descr="UseDestination.jpg">
            <a:extLst>
              <a:ext uri="{FF2B5EF4-FFF2-40B4-BE49-F238E27FC236}">
                <a16:creationId xmlns:a16="http://schemas.microsoft.com/office/drawing/2014/main" id="{BB841BB5-F87F-3546-8710-1B63B9CF70E1}"/>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810608" y="2464876"/>
            <a:ext cx="3739956" cy="2200449"/>
          </a:xfrm>
          <a:prstGeom prst="rect">
            <a:avLst/>
          </a:prstGeom>
        </p:spPr>
      </p:pic>
      <p:sp>
        <p:nvSpPr>
          <p:cNvPr id="6" name="Rectangle 5">
            <a:extLst>
              <a:ext uri="{FF2B5EF4-FFF2-40B4-BE49-F238E27FC236}">
                <a16:creationId xmlns:a16="http://schemas.microsoft.com/office/drawing/2014/main" id="{23791977-8E54-4A44-9CF0-D3C1134AFF7A}"/>
              </a:ext>
            </a:extLst>
          </p:cNvPr>
          <p:cNvSpPr/>
          <p:nvPr userDrawn="1"/>
        </p:nvSpPr>
        <p:spPr>
          <a:xfrm>
            <a:off x="3617576" y="2116666"/>
            <a:ext cx="823576" cy="1270001"/>
          </a:xfrm>
          <a:prstGeom prst="rect">
            <a:avLst/>
          </a:prstGeom>
          <a:noFill/>
          <a:ln w="19050" cmpd="sng">
            <a:solidFill>
              <a:srgbClr val="F0C3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20CF200A-22EA-E345-8346-C66BB43EFCF2}"/>
              </a:ext>
            </a:extLst>
          </p:cNvPr>
          <p:cNvGrpSpPr/>
          <p:nvPr userDrawn="1"/>
        </p:nvGrpSpPr>
        <p:grpSpPr>
          <a:xfrm>
            <a:off x="3186659" y="3549506"/>
            <a:ext cx="1877947" cy="926228"/>
            <a:chOff x="3171265" y="3418657"/>
            <a:chExt cx="1877947" cy="926228"/>
          </a:xfrm>
        </p:grpSpPr>
        <p:grpSp>
          <p:nvGrpSpPr>
            <p:cNvPr id="8" name="Group 7">
              <a:extLst>
                <a:ext uri="{FF2B5EF4-FFF2-40B4-BE49-F238E27FC236}">
                  <a16:creationId xmlns:a16="http://schemas.microsoft.com/office/drawing/2014/main" id="{A08CC224-30C7-3B4E-BED0-EACE163F8C75}"/>
                </a:ext>
              </a:extLst>
            </p:cNvPr>
            <p:cNvGrpSpPr/>
            <p:nvPr/>
          </p:nvGrpSpPr>
          <p:grpSpPr>
            <a:xfrm>
              <a:off x="3171265" y="3418657"/>
              <a:ext cx="1548652" cy="926228"/>
              <a:chOff x="3171265" y="3418657"/>
              <a:chExt cx="1548652" cy="926228"/>
            </a:xfrm>
          </p:grpSpPr>
          <p:pic>
            <p:nvPicPr>
              <p:cNvPr id="10" name="Picture 9" descr="Screen Shot 2018-12-12 at 1.48.48 PM.png">
                <a:extLst>
                  <a:ext uri="{FF2B5EF4-FFF2-40B4-BE49-F238E27FC236}">
                    <a16:creationId xmlns:a16="http://schemas.microsoft.com/office/drawing/2014/main" id="{0340916C-5232-4743-A703-06180A0ED020}"/>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171265" y="3418657"/>
                <a:ext cx="1548652" cy="926228"/>
              </a:xfrm>
              <a:prstGeom prst="rect">
                <a:avLst/>
              </a:prstGeom>
            </p:spPr>
          </p:pic>
          <p:sp>
            <p:nvSpPr>
              <p:cNvPr id="11" name="Rectangle 10">
                <a:extLst>
                  <a:ext uri="{FF2B5EF4-FFF2-40B4-BE49-F238E27FC236}">
                    <a16:creationId xmlns:a16="http://schemas.microsoft.com/office/drawing/2014/main" id="{7293FCC6-230E-0C40-AAF7-2A9F5E5C56FB}"/>
                  </a:ext>
                </a:extLst>
              </p:cNvPr>
              <p:cNvSpPr/>
              <p:nvPr/>
            </p:nvSpPr>
            <p:spPr>
              <a:xfrm>
                <a:off x="3189343" y="3489339"/>
                <a:ext cx="1427480" cy="734209"/>
              </a:xfrm>
              <a:prstGeom prst="rect">
                <a:avLst/>
              </a:prstGeom>
              <a:noFill/>
              <a:ln w="19050" cmpd="sng">
                <a:solidFill>
                  <a:srgbClr val="F0C3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cxnSp>
          <p:nvCxnSpPr>
            <p:cNvPr id="9" name="Straight Connector 8">
              <a:extLst>
                <a:ext uri="{FF2B5EF4-FFF2-40B4-BE49-F238E27FC236}">
                  <a16:creationId xmlns:a16="http://schemas.microsoft.com/office/drawing/2014/main" id="{6F4BDAC3-C8DC-194E-BAD4-1BC598D4EB18}"/>
                </a:ext>
              </a:extLst>
            </p:cNvPr>
            <p:cNvCxnSpPr/>
            <p:nvPr/>
          </p:nvCxnSpPr>
          <p:spPr>
            <a:xfrm>
              <a:off x="4609353" y="3772647"/>
              <a:ext cx="439859" cy="0"/>
            </a:xfrm>
            <a:prstGeom prst="line">
              <a:avLst/>
            </a:prstGeom>
            <a:ln w="19050" cmpd="sng">
              <a:solidFill>
                <a:srgbClr val="F0C300"/>
              </a:solidFill>
            </a:ln>
          </p:spPr>
          <p:style>
            <a:lnRef idx="2">
              <a:schemeClr val="accent1"/>
            </a:lnRef>
            <a:fillRef idx="0">
              <a:schemeClr val="accent1"/>
            </a:fillRef>
            <a:effectRef idx="1">
              <a:schemeClr val="accent1"/>
            </a:effectRef>
            <a:fontRef idx="minor">
              <a:schemeClr val="tx1"/>
            </a:fontRef>
          </p:style>
        </p:cxnSp>
      </p:grpSp>
      <p:sp>
        <p:nvSpPr>
          <p:cNvPr id="12" name="Text Placeholder 4">
            <a:extLst>
              <a:ext uri="{FF2B5EF4-FFF2-40B4-BE49-F238E27FC236}">
                <a16:creationId xmlns:a16="http://schemas.microsoft.com/office/drawing/2014/main" id="{5F2F170E-E6C4-8648-85E2-9E8E2885A36B}"/>
              </a:ext>
            </a:extLst>
          </p:cNvPr>
          <p:cNvSpPr txBox="1">
            <a:spLocks/>
          </p:cNvSpPr>
          <p:nvPr userDrawn="1"/>
        </p:nvSpPr>
        <p:spPr>
          <a:xfrm>
            <a:off x="360363" y="3393305"/>
            <a:ext cx="2870517" cy="1030742"/>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dirty="0">
                <a:solidFill>
                  <a:srgbClr val="000000"/>
                </a:solidFill>
              </a:rPr>
              <a:t>You will see paste options appear as shown here.</a:t>
            </a:r>
          </a:p>
          <a:p>
            <a:r>
              <a:rPr lang="en-US" dirty="0">
                <a:solidFill>
                  <a:srgbClr val="000000"/>
                </a:solidFill>
              </a:rPr>
              <a:t>Select “Use Destination Theme.”</a:t>
            </a:r>
          </a:p>
        </p:txBody>
      </p:sp>
      <p:sp>
        <p:nvSpPr>
          <p:cNvPr id="13" name="Text Placeholder 4">
            <a:extLst>
              <a:ext uri="{FF2B5EF4-FFF2-40B4-BE49-F238E27FC236}">
                <a16:creationId xmlns:a16="http://schemas.microsoft.com/office/drawing/2014/main" id="{7697A1F1-512D-604C-90EC-C85006C9C9ED}"/>
              </a:ext>
            </a:extLst>
          </p:cNvPr>
          <p:cNvSpPr txBox="1">
            <a:spLocks/>
          </p:cNvSpPr>
          <p:nvPr userDrawn="1"/>
        </p:nvSpPr>
        <p:spPr>
          <a:xfrm>
            <a:off x="377603" y="1874575"/>
            <a:ext cx="2870517" cy="1030742"/>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dirty="0">
                <a:solidFill>
                  <a:srgbClr val="000000"/>
                </a:solidFill>
              </a:rPr>
              <a:t>Copy slides or content from your source deck.</a:t>
            </a:r>
            <a:endParaRPr lang="en-US" b="1" dirty="0"/>
          </a:p>
          <a:p>
            <a:r>
              <a:rPr lang="en-US" dirty="0">
                <a:solidFill>
                  <a:srgbClr val="000000"/>
                </a:solidFill>
              </a:rPr>
              <a:t>Paste the slides into the Crawford Master Template and </a:t>
            </a:r>
            <a:r>
              <a:rPr lang="en-US" b="1" dirty="0"/>
              <a:t>always match to destination!</a:t>
            </a:r>
            <a:endParaRPr lang="en-US" dirty="0">
              <a:solidFill>
                <a:srgbClr val="000000"/>
              </a:solidFill>
            </a:endParaRPr>
          </a:p>
        </p:txBody>
      </p:sp>
      <p:sp>
        <p:nvSpPr>
          <p:cNvPr id="14" name="Text Placeholder 4">
            <a:extLst>
              <a:ext uri="{FF2B5EF4-FFF2-40B4-BE49-F238E27FC236}">
                <a16:creationId xmlns:a16="http://schemas.microsoft.com/office/drawing/2014/main" id="{AE50BF05-C67E-F349-A8D6-181761B44554}"/>
              </a:ext>
            </a:extLst>
          </p:cNvPr>
          <p:cNvSpPr txBox="1">
            <a:spLocks/>
          </p:cNvSpPr>
          <p:nvPr userDrawn="1"/>
        </p:nvSpPr>
        <p:spPr>
          <a:xfrm>
            <a:off x="348575" y="982889"/>
            <a:ext cx="3054820" cy="1030742"/>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buNone/>
            </a:pPr>
            <a:r>
              <a:rPr lang="en-US" sz="1400" b="1" dirty="0">
                <a:solidFill>
                  <a:schemeClr val="accent4"/>
                </a:solidFill>
              </a:rPr>
              <a:t>Do not drag and drop slides from old presentations into the new template! It will cause formatting problems.  </a:t>
            </a:r>
          </a:p>
        </p:txBody>
      </p:sp>
      <p:sp>
        <p:nvSpPr>
          <p:cNvPr id="16" name="Rectangle 7">
            <a:extLst>
              <a:ext uri="{FF2B5EF4-FFF2-40B4-BE49-F238E27FC236}">
                <a16:creationId xmlns:a16="http://schemas.microsoft.com/office/drawing/2014/main" id="{D3EF8EF9-F1E0-A74E-AC25-08DB222BF202}"/>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58089876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lecting a Layout">
    <p:spTree>
      <p:nvGrpSpPr>
        <p:cNvPr id="1" name=""/>
        <p:cNvGrpSpPr/>
        <p:nvPr/>
      </p:nvGrpSpPr>
      <p:grpSpPr>
        <a:xfrm>
          <a:off x="0" y="0"/>
          <a:ext cx="0" cy="0"/>
          <a:chOff x="0" y="0"/>
          <a:chExt cx="0" cy="0"/>
        </a:xfrm>
      </p:grpSpPr>
      <p:pic>
        <p:nvPicPr>
          <p:cNvPr id="3" name="Picture 2" descr="SelectAslide.jpg">
            <a:extLst>
              <a:ext uri="{FF2B5EF4-FFF2-40B4-BE49-F238E27FC236}">
                <a16:creationId xmlns:a16="http://schemas.microsoft.com/office/drawing/2014/main" id="{3E185357-020E-DD48-9146-8A1FB8EAE94C}"/>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433301" y="933234"/>
            <a:ext cx="8329699" cy="3584886"/>
          </a:xfrm>
          <a:prstGeom prst="rect">
            <a:avLst/>
          </a:prstGeom>
          <a:ln>
            <a:solidFill>
              <a:schemeClr val="tx1"/>
            </a:solidFill>
          </a:ln>
        </p:spPr>
      </p:pic>
      <p:sp>
        <p:nvSpPr>
          <p:cNvPr id="4" name="Text Placeholder 4">
            <a:extLst>
              <a:ext uri="{FF2B5EF4-FFF2-40B4-BE49-F238E27FC236}">
                <a16:creationId xmlns:a16="http://schemas.microsoft.com/office/drawing/2014/main" id="{0688D1D5-C207-6B4A-A1D4-0CD87F6F6CF6}"/>
              </a:ext>
            </a:extLst>
          </p:cNvPr>
          <p:cNvSpPr txBox="1">
            <a:spLocks/>
          </p:cNvSpPr>
          <p:nvPr userDrawn="1"/>
        </p:nvSpPr>
        <p:spPr>
          <a:xfrm>
            <a:off x="347472" y="231194"/>
            <a:ext cx="7886700" cy="621818"/>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buNone/>
            </a:pPr>
            <a:r>
              <a:rPr lang="en-US" sz="3000" dirty="0">
                <a:solidFill>
                  <a:schemeClr val="accent2"/>
                </a:solidFill>
              </a:rPr>
              <a:t>Select the best layout for your content</a:t>
            </a:r>
            <a:endParaRPr lang="en-US" sz="3000" b="1" dirty="0">
              <a:solidFill>
                <a:schemeClr val="accent2"/>
              </a:solidFill>
            </a:endParaRPr>
          </a:p>
        </p:txBody>
      </p:sp>
      <p:sp>
        <p:nvSpPr>
          <p:cNvPr id="6" name="Rectangle 7">
            <a:extLst>
              <a:ext uri="{FF2B5EF4-FFF2-40B4-BE49-F238E27FC236}">
                <a16:creationId xmlns:a16="http://schemas.microsoft.com/office/drawing/2014/main" id="{5ECE87E6-3BC7-B14B-8204-1482073A83DE}"/>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92773981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Intranet Image Gallery">
    <p:spTree>
      <p:nvGrpSpPr>
        <p:cNvPr id="1" name=""/>
        <p:cNvGrpSpPr/>
        <p:nvPr/>
      </p:nvGrpSpPr>
      <p:grpSpPr>
        <a:xfrm>
          <a:off x="0" y="0"/>
          <a:ext cx="0" cy="0"/>
          <a:chOff x="0" y="0"/>
          <a:chExt cx="0" cy="0"/>
        </a:xfrm>
      </p:grpSpPr>
      <p:sp>
        <p:nvSpPr>
          <p:cNvPr id="3" name="Text Placeholder 4">
            <a:extLst>
              <a:ext uri="{FF2B5EF4-FFF2-40B4-BE49-F238E27FC236}">
                <a16:creationId xmlns:a16="http://schemas.microsoft.com/office/drawing/2014/main" id="{FA0FAEE6-7602-2540-A32C-81775D9FA0D2}"/>
              </a:ext>
            </a:extLst>
          </p:cNvPr>
          <p:cNvSpPr txBox="1">
            <a:spLocks/>
          </p:cNvSpPr>
          <p:nvPr userDrawn="1"/>
        </p:nvSpPr>
        <p:spPr>
          <a:xfrm>
            <a:off x="377603" y="2069941"/>
            <a:ext cx="3054820" cy="640010"/>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dirty="0">
                <a:solidFill>
                  <a:srgbClr val="000000"/>
                </a:solidFill>
              </a:rPr>
              <a:t>Click on the </a:t>
            </a:r>
            <a:r>
              <a:rPr lang="en-US" dirty="0">
                <a:solidFill>
                  <a:srgbClr val="000000"/>
                </a:solidFill>
                <a:hlinkClick r:id="rId2"/>
              </a:rPr>
              <a:t>Branded Materials </a:t>
            </a:r>
            <a:r>
              <a:rPr lang="en-US" dirty="0">
                <a:solidFill>
                  <a:srgbClr val="000000"/>
                </a:solidFill>
              </a:rPr>
              <a:t>portion on the home page or under the Resource Pages drop down. </a:t>
            </a:r>
          </a:p>
          <a:p>
            <a:r>
              <a:rPr lang="en-US" dirty="0">
                <a:solidFill>
                  <a:srgbClr val="000000"/>
                </a:solidFill>
              </a:rPr>
              <a:t>Click on the </a:t>
            </a:r>
            <a:r>
              <a:rPr lang="en-US" dirty="0">
                <a:solidFill>
                  <a:srgbClr val="000000"/>
                </a:solidFill>
                <a:hlinkClick r:id="rId3"/>
              </a:rPr>
              <a:t>Logos</a:t>
            </a:r>
            <a:r>
              <a:rPr lang="en-US" dirty="0">
                <a:solidFill>
                  <a:srgbClr val="000000"/>
                </a:solidFill>
              </a:rPr>
              <a:t> or </a:t>
            </a:r>
            <a:r>
              <a:rPr lang="en-US" dirty="0">
                <a:solidFill>
                  <a:srgbClr val="000000"/>
                </a:solidFill>
                <a:hlinkClick r:id="rId4"/>
              </a:rPr>
              <a:t>Image Gallery</a:t>
            </a:r>
            <a:endParaRPr lang="en-US" dirty="0">
              <a:solidFill>
                <a:srgbClr val="000000"/>
              </a:solidFill>
            </a:endParaRPr>
          </a:p>
        </p:txBody>
      </p:sp>
      <p:sp>
        <p:nvSpPr>
          <p:cNvPr id="4" name="Text Placeholder 4">
            <a:extLst>
              <a:ext uri="{FF2B5EF4-FFF2-40B4-BE49-F238E27FC236}">
                <a16:creationId xmlns:a16="http://schemas.microsoft.com/office/drawing/2014/main" id="{356E3942-5A06-C746-A8AA-59BAFBAAC573}"/>
              </a:ext>
            </a:extLst>
          </p:cNvPr>
          <p:cNvSpPr txBox="1">
            <a:spLocks/>
          </p:cNvSpPr>
          <p:nvPr userDrawn="1"/>
        </p:nvSpPr>
        <p:spPr>
          <a:xfrm>
            <a:off x="348575" y="1178255"/>
            <a:ext cx="3054820" cy="640010"/>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buNone/>
            </a:pPr>
            <a:r>
              <a:rPr lang="en-US" sz="1400" b="0" dirty="0">
                <a:solidFill>
                  <a:schemeClr val="tx2"/>
                </a:solidFill>
              </a:rPr>
              <a:t>Did you know that Crawford’s Global Intranet has company logos and an image gallery available to you?</a:t>
            </a:r>
          </a:p>
        </p:txBody>
      </p:sp>
      <p:pic>
        <p:nvPicPr>
          <p:cNvPr id="10" name="Picture 9">
            <a:extLst>
              <a:ext uri="{FF2B5EF4-FFF2-40B4-BE49-F238E27FC236}">
                <a16:creationId xmlns:a16="http://schemas.microsoft.com/office/drawing/2014/main" id="{27AE7C63-25A0-234A-88B9-ED443BBA1C42}"/>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3252493" y="1100379"/>
            <a:ext cx="5792692" cy="3632415"/>
          </a:xfrm>
          <a:prstGeom prst="rect">
            <a:avLst/>
          </a:prstGeom>
        </p:spPr>
      </p:pic>
      <p:sp>
        <p:nvSpPr>
          <p:cNvPr id="12" name="Text Placeholder 4">
            <a:extLst>
              <a:ext uri="{FF2B5EF4-FFF2-40B4-BE49-F238E27FC236}">
                <a16:creationId xmlns:a16="http://schemas.microsoft.com/office/drawing/2014/main" id="{E5EDE379-FC6A-A445-B149-D084CF06082C}"/>
              </a:ext>
            </a:extLst>
          </p:cNvPr>
          <p:cNvSpPr txBox="1">
            <a:spLocks/>
          </p:cNvSpPr>
          <p:nvPr userDrawn="1"/>
        </p:nvSpPr>
        <p:spPr>
          <a:xfrm>
            <a:off x="347472" y="231194"/>
            <a:ext cx="7886700" cy="621818"/>
          </a:xfrm>
          <a:prstGeom prst="rect">
            <a:avLst/>
          </a:prstGeom>
        </p:spPr>
        <p:txBody>
          <a:bodyPr/>
          <a:lstStyle>
            <a:lvl1pPr marL="173038" indent="-173038" algn="l" defTabSz="684213" rtl="0" eaLnBrk="0" fontAlgn="base" hangingPunct="0">
              <a:lnSpc>
                <a:spcPct val="100000"/>
              </a:lnSpc>
              <a:spcBef>
                <a:spcPts val="0"/>
              </a:spcBef>
              <a:spcAft>
                <a:spcPts val="750"/>
              </a:spcAft>
              <a:buClr>
                <a:schemeClr val="accent2"/>
              </a:buClr>
              <a:buFont typeface="Arial" panose="020B0604020202020204" pitchFamily="34" charset="0"/>
              <a:buChar char="•"/>
              <a:defRPr sz="1400" b="0" kern="1200">
                <a:solidFill>
                  <a:schemeClr val="tx1"/>
                </a:solidFill>
                <a:latin typeface="+mn-lt"/>
                <a:ea typeface="MS PGothic" panose="020B0600070205080204" pitchFamily="34" charset="-128"/>
                <a:cs typeface="ＭＳ Ｐゴシック" charset="0"/>
              </a:defRPr>
            </a:lvl1pPr>
            <a:lvl2pPr marL="171450" indent="-171450" algn="l" defTabSz="684213" rtl="0" eaLnBrk="0" fontAlgn="base" hangingPunct="0">
              <a:lnSpc>
                <a:spcPct val="90000"/>
              </a:lnSpc>
              <a:spcBef>
                <a:spcPts val="1200"/>
              </a:spcBef>
              <a:spcAft>
                <a:spcPct val="0"/>
              </a:spcAft>
              <a:buClr>
                <a:schemeClr val="accent2"/>
              </a:buClr>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buNone/>
            </a:pPr>
            <a:r>
              <a:rPr lang="en-US" sz="3000" dirty="0">
                <a:solidFill>
                  <a:schemeClr val="accent2"/>
                </a:solidFill>
              </a:rPr>
              <a:t>Use assets available on the Intranet</a:t>
            </a:r>
            <a:endParaRPr lang="en-US" sz="3000" b="1" dirty="0">
              <a:solidFill>
                <a:schemeClr val="accent2"/>
              </a:solidFill>
            </a:endParaRPr>
          </a:p>
        </p:txBody>
      </p:sp>
    </p:spTree>
    <p:extLst>
      <p:ext uri="{BB962C8B-B14F-4D97-AF65-F5344CB8AC3E}">
        <p14:creationId xmlns:p14="http://schemas.microsoft.com/office/powerpoint/2010/main" val="6603276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mp; Text Content">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Click to edit Master title style</a:t>
            </a:r>
          </a:p>
        </p:txBody>
      </p:sp>
      <p:sp>
        <p:nvSpPr>
          <p:cNvPr id="4" name="Text Placeholder 3">
            <a:extLst>
              <a:ext uri="{FF2B5EF4-FFF2-40B4-BE49-F238E27FC236}">
                <a16:creationId xmlns:a16="http://schemas.microsoft.com/office/drawing/2014/main" id="{0514050B-DED6-423C-ACA6-8431C4DD5901}"/>
              </a:ext>
            </a:extLst>
          </p:cNvPr>
          <p:cNvSpPr>
            <a:spLocks noGrp="1"/>
          </p:cNvSpPr>
          <p:nvPr>
            <p:ph type="body" sz="quarter" idx="10"/>
          </p:nvPr>
        </p:nvSpPr>
        <p:spPr>
          <a:xfrm>
            <a:off x="347472" y="996114"/>
            <a:ext cx="7886700" cy="390473"/>
          </a:xfrm>
          <a:prstGeom prst="rect">
            <a:avLst/>
          </a:prstGeom>
        </p:spPr>
        <p:txBody>
          <a:bodyPr/>
          <a:lstStyle>
            <a:lvl1pPr marL="0" indent="0">
              <a:buNone/>
              <a:defRPr sz="1800">
                <a:solidFill>
                  <a:schemeClr val="accent1"/>
                </a:solidFill>
              </a:defRPr>
            </a:lvl1pPr>
            <a:lvl2pPr marL="342900" indent="0">
              <a:buNone/>
              <a:defRPr/>
            </a:lvl2pPr>
          </a:lstStyle>
          <a:p>
            <a:pPr lvl="0"/>
            <a:r>
              <a:rPr lang="en-US" dirty="0"/>
              <a:t>Edit Master text styles</a:t>
            </a:r>
          </a:p>
        </p:txBody>
      </p:sp>
      <p:sp>
        <p:nvSpPr>
          <p:cNvPr id="7" name="Text Placeholder 6">
            <a:extLst>
              <a:ext uri="{FF2B5EF4-FFF2-40B4-BE49-F238E27FC236}">
                <a16:creationId xmlns:a16="http://schemas.microsoft.com/office/drawing/2014/main" id="{5EF92D58-F92A-4A5D-B200-C8D6E89E3BD3}"/>
              </a:ext>
            </a:extLst>
          </p:cNvPr>
          <p:cNvSpPr>
            <a:spLocks noGrp="1"/>
          </p:cNvSpPr>
          <p:nvPr>
            <p:ph type="body" sz="quarter" idx="11" hasCustomPrompt="1"/>
          </p:nvPr>
        </p:nvSpPr>
        <p:spPr>
          <a:xfrm>
            <a:off x="360362" y="1754187"/>
            <a:ext cx="7873809" cy="2251933"/>
          </a:xfrm>
          <a:prstGeom prst="rect">
            <a:avLst/>
          </a:prstGeom>
        </p:spPr>
        <p:txBody>
          <a:bodyPr/>
          <a:lstStyle>
            <a:lvl1pPr marL="0" indent="0">
              <a:buNone/>
              <a:defRPr sz="1400" b="0"/>
            </a:lvl1pPr>
            <a:lvl2pPr marL="0" indent="0">
              <a:spcBef>
                <a:spcPts val="1200"/>
              </a:spcBef>
              <a:buFontTx/>
              <a:buNone/>
              <a:defRPr sz="1400"/>
            </a:lvl2pPr>
          </a:lstStyle>
          <a:p>
            <a:pPr lvl="0"/>
            <a:r>
              <a:rPr lang="en-US" dirty="0"/>
              <a:t>Content</a:t>
            </a:r>
          </a:p>
        </p:txBody>
      </p:sp>
      <p:sp>
        <p:nvSpPr>
          <p:cNvPr id="6" name="Rectangle 7">
            <a:extLst>
              <a:ext uri="{FF2B5EF4-FFF2-40B4-BE49-F238E27FC236}">
                <a16:creationId xmlns:a16="http://schemas.microsoft.com/office/drawing/2014/main" id="{02E242C5-41D6-6441-B8DB-1F2379AC44FB}"/>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666941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mp; Numbered Bullets">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Click to edit Master title style</a:t>
            </a:r>
          </a:p>
        </p:txBody>
      </p:sp>
      <p:sp>
        <p:nvSpPr>
          <p:cNvPr id="4" name="Text Placeholder 3">
            <a:extLst>
              <a:ext uri="{FF2B5EF4-FFF2-40B4-BE49-F238E27FC236}">
                <a16:creationId xmlns:a16="http://schemas.microsoft.com/office/drawing/2014/main" id="{0514050B-DED6-423C-ACA6-8431C4DD5901}"/>
              </a:ext>
            </a:extLst>
          </p:cNvPr>
          <p:cNvSpPr>
            <a:spLocks noGrp="1"/>
          </p:cNvSpPr>
          <p:nvPr>
            <p:ph type="body" sz="quarter" idx="10"/>
          </p:nvPr>
        </p:nvSpPr>
        <p:spPr>
          <a:xfrm>
            <a:off x="347472" y="996114"/>
            <a:ext cx="7886700" cy="390473"/>
          </a:xfrm>
          <a:prstGeom prst="rect">
            <a:avLst/>
          </a:prstGeom>
        </p:spPr>
        <p:txBody>
          <a:bodyPr/>
          <a:lstStyle>
            <a:lvl1pPr marL="0" indent="0">
              <a:buNone/>
              <a:defRPr sz="1800">
                <a:solidFill>
                  <a:schemeClr val="accent1"/>
                </a:solidFill>
              </a:defRPr>
            </a:lvl1pPr>
            <a:lvl2pPr marL="342900" indent="0">
              <a:buNone/>
              <a:defRPr/>
            </a:lvl2pPr>
          </a:lstStyle>
          <a:p>
            <a:pPr lvl="0"/>
            <a:r>
              <a:rPr lang="en-US" dirty="0"/>
              <a:t>Edit Master text styles</a:t>
            </a:r>
          </a:p>
        </p:txBody>
      </p:sp>
      <p:sp>
        <p:nvSpPr>
          <p:cNvPr id="7" name="Text Placeholder 6">
            <a:extLst>
              <a:ext uri="{FF2B5EF4-FFF2-40B4-BE49-F238E27FC236}">
                <a16:creationId xmlns:a16="http://schemas.microsoft.com/office/drawing/2014/main" id="{5EF92D58-F92A-4A5D-B200-C8D6E89E3BD3}"/>
              </a:ext>
            </a:extLst>
          </p:cNvPr>
          <p:cNvSpPr>
            <a:spLocks noGrp="1"/>
          </p:cNvSpPr>
          <p:nvPr>
            <p:ph type="body" sz="quarter" idx="11" hasCustomPrompt="1"/>
          </p:nvPr>
        </p:nvSpPr>
        <p:spPr>
          <a:xfrm>
            <a:off x="360362" y="1754187"/>
            <a:ext cx="7873809" cy="2251933"/>
          </a:xfrm>
          <a:prstGeom prst="rect">
            <a:avLst/>
          </a:prstGeom>
        </p:spPr>
        <p:txBody>
          <a:bodyPr/>
          <a:lstStyle>
            <a:lvl1pPr marL="228600" indent="-228600">
              <a:lnSpc>
                <a:spcPct val="100000"/>
              </a:lnSpc>
              <a:spcBef>
                <a:spcPts val="0"/>
              </a:spcBef>
              <a:spcAft>
                <a:spcPts val="750"/>
              </a:spcAft>
              <a:buFont typeface="+mj-lt"/>
              <a:buAutoNum type="arabicPeriod"/>
              <a:defRPr sz="1400" b="0"/>
            </a:lvl1pPr>
            <a:lvl2pPr marL="284163" indent="-284163">
              <a:spcBef>
                <a:spcPts val="1200"/>
              </a:spcBef>
              <a:buFont typeface="+mj-lt"/>
              <a:buAutoNum type="arabicPeriod"/>
              <a:defRPr sz="1400"/>
            </a:lvl2pPr>
          </a:lstStyle>
          <a:p>
            <a:pPr lvl="0"/>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0"/>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0"/>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0"/>
            <a:r>
              <a:rPr lang="en-US" dirty="0">
                <a:solidFill>
                  <a:srgbClr val="474747"/>
                </a:solidFill>
                <a:latin typeface="Calibri" charset="0"/>
              </a:rPr>
              <a:t>Lorem ipsum dolor sit </a:t>
            </a:r>
            <a:r>
              <a:rPr lang="en-US" dirty="0" err="1">
                <a:solidFill>
                  <a:srgbClr val="474747"/>
                </a:solidFill>
                <a:latin typeface="Calibri" charset="0"/>
              </a:rPr>
              <a:t>amet</a:t>
            </a:r>
            <a:endParaRPr lang="en-US" dirty="0"/>
          </a:p>
        </p:txBody>
      </p:sp>
      <p:sp>
        <p:nvSpPr>
          <p:cNvPr id="6" name="Rectangle 7">
            <a:extLst>
              <a:ext uri="{FF2B5EF4-FFF2-40B4-BE49-F238E27FC236}">
                <a16:creationId xmlns:a16="http://schemas.microsoft.com/office/drawing/2014/main" id="{C88D0036-126E-A74D-B7C6-759554594CF8}"/>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4281162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mp; Blue Bullets">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47472" y="296256"/>
            <a:ext cx="7886700" cy="689862"/>
          </a:xfrm>
          <a:prstGeom prst="rect">
            <a:avLst/>
          </a:prstGeom>
        </p:spPr>
        <p:txBody>
          <a:bodyPr rtlCol="0" anchor="t">
            <a:normAutofit/>
          </a:bodyPr>
          <a:lstStyle>
            <a:lvl1pPr>
              <a:defRPr sz="3000" baseline="0">
                <a:solidFill>
                  <a:srgbClr val="0071CE"/>
                </a:solidFill>
              </a:defRPr>
            </a:lvl1pPr>
          </a:lstStyle>
          <a:p>
            <a:r>
              <a:rPr lang="en-US" dirty="0"/>
              <a:t>Click to edit Master title style</a:t>
            </a:r>
          </a:p>
        </p:txBody>
      </p:sp>
      <p:sp>
        <p:nvSpPr>
          <p:cNvPr id="4" name="Text Placeholder 3">
            <a:extLst>
              <a:ext uri="{FF2B5EF4-FFF2-40B4-BE49-F238E27FC236}">
                <a16:creationId xmlns:a16="http://schemas.microsoft.com/office/drawing/2014/main" id="{0514050B-DED6-423C-ACA6-8431C4DD5901}"/>
              </a:ext>
            </a:extLst>
          </p:cNvPr>
          <p:cNvSpPr>
            <a:spLocks noGrp="1"/>
          </p:cNvSpPr>
          <p:nvPr>
            <p:ph type="body" sz="quarter" idx="10"/>
          </p:nvPr>
        </p:nvSpPr>
        <p:spPr>
          <a:xfrm>
            <a:off x="347472" y="996114"/>
            <a:ext cx="7886700" cy="390473"/>
          </a:xfrm>
          <a:prstGeom prst="rect">
            <a:avLst/>
          </a:prstGeom>
        </p:spPr>
        <p:txBody>
          <a:bodyPr/>
          <a:lstStyle>
            <a:lvl1pPr marL="0" indent="0">
              <a:buNone/>
              <a:defRPr sz="1800">
                <a:solidFill>
                  <a:schemeClr val="accent1"/>
                </a:solidFill>
              </a:defRPr>
            </a:lvl1pPr>
            <a:lvl2pPr marL="342900" indent="0">
              <a:buNone/>
              <a:defRPr/>
            </a:lvl2pPr>
          </a:lstStyle>
          <a:p>
            <a:pPr lvl="0"/>
            <a:r>
              <a:rPr lang="en-US" dirty="0"/>
              <a:t>Edit Master text styles</a:t>
            </a:r>
          </a:p>
        </p:txBody>
      </p:sp>
      <p:sp>
        <p:nvSpPr>
          <p:cNvPr id="7" name="Text Placeholder 6">
            <a:extLst>
              <a:ext uri="{FF2B5EF4-FFF2-40B4-BE49-F238E27FC236}">
                <a16:creationId xmlns:a16="http://schemas.microsoft.com/office/drawing/2014/main" id="{5EF92D58-F92A-4A5D-B200-C8D6E89E3BD3}"/>
              </a:ext>
            </a:extLst>
          </p:cNvPr>
          <p:cNvSpPr>
            <a:spLocks noGrp="1"/>
          </p:cNvSpPr>
          <p:nvPr>
            <p:ph type="body" sz="quarter" idx="11" hasCustomPrompt="1"/>
          </p:nvPr>
        </p:nvSpPr>
        <p:spPr>
          <a:xfrm>
            <a:off x="360362" y="1754187"/>
            <a:ext cx="7873809" cy="2251933"/>
          </a:xfrm>
          <a:prstGeom prst="rect">
            <a:avLst/>
          </a:prstGeom>
        </p:spPr>
        <p:txBody>
          <a:bodyPr/>
          <a:lstStyle>
            <a:lvl1pPr marL="173038" indent="-173038">
              <a:lnSpc>
                <a:spcPct val="100000"/>
              </a:lnSpc>
              <a:spcBef>
                <a:spcPts val="0"/>
              </a:spcBef>
              <a:spcAft>
                <a:spcPts val="750"/>
              </a:spcAft>
              <a:buClr>
                <a:schemeClr val="accent2"/>
              </a:buClr>
              <a:buFont typeface="Arial" panose="020B0604020202020204" pitchFamily="34" charset="0"/>
              <a:buChar char="•"/>
              <a:defRPr sz="1400" b="0"/>
            </a:lvl1pPr>
            <a:lvl2pPr marL="171450" indent="-171450">
              <a:spcBef>
                <a:spcPts val="1200"/>
              </a:spcBef>
              <a:buClr>
                <a:schemeClr val="accent2"/>
              </a:buClr>
              <a:buFont typeface="Arial" panose="020B0604020202020204" pitchFamily="34" charset="0"/>
              <a:buChar char="•"/>
              <a:defRPr sz="1400"/>
            </a:lvl2pPr>
          </a:lstStyle>
          <a:p>
            <a:pPr lvl="0"/>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0"/>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0"/>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0"/>
            <a:r>
              <a:rPr lang="en-US" dirty="0">
                <a:solidFill>
                  <a:srgbClr val="474747"/>
                </a:solidFill>
                <a:latin typeface="Calibri" charset="0"/>
              </a:rPr>
              <a:t>Lorem ipsum dolor sit </a:t>
            </a:r>
            <a:r>
              <a:rPr lang="en-US" dirty="0" err="1">
                <a:solidFill>
                  <a:srgbClr val="474747"/>
                </a:solidFill>
                <a:latin typeface="Calibri" charset="0"/>
              </a:rPr>
              <a:t>amet</a:t>
            </a:r>
            <a:endParaRPr lang="en-US" dirty="0"/>
          </a:p>
        </p:txBody>
      </p:sp>
      <p:sp>
        <p:nvSpPr>
          <p:cNvPr id="6" name="Rectangle 7">
            <a:extLst>
              <a:ext uri="{FF2B5EF4-FFF2-40B4-BE49-F238E27FC236}">
                <a16:creationId xmlns:a16="http://schemas.microsoft.com/office/drawing/2014/main" id="{25E5DBCF-9528-CC4C-93BA-331A34DB36CF}"/>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89406003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Subtitle, Content &amp;  Call Out">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47472" y="296256"/>
            <a:ext cx="5153918" cy="689862"/>
          </a:xfrm>
          <a:prstGeom prst="rect">
            <a:avLst/>
          </a:prstGeom>
        </p:spPr>
        <p:txBody>
          <a:bodyPr rtlCol="0" anchor="t">
            <a:normAutofit/>
          </a:bodyPr>
          <a:lstStyle>
            <a:lvl1pPr>
              <a:defRPr sz="3000" baseline="0">
                <a:solidFill>
                  <a:srgbClr val="0071CE"/>
                </a:solidFill>
              </a:defRPr>
            </a:lvl1pPr>
          </a:lstStyle>
          <a:p>
            <a:r>
              <a:rPr lang="en-US" dirty="0"/>
              <a:t>Click to edit Master title style</a:t>
            </a:r>
          </a:p>
        </p:txBody>
      </p:sp>
      <p:sp>
        <p:nvSpPr>
          <p:cNvPr id="4" name="Text Placeholder 3">
            <a:extLst>
              <a:ext uri="{FF2B5EF4-FFF2-40B4-BE49-F238E27FC236}">
                <a16:creationId xmlns:a16="http://schemas.microsoft.com/office/drawing/2014/main" id="{0514050B-DED6-423C-ACA6-8431C4DD5901}"/>
              </a:ext>
            </a:extLst>
          </p:cNvPr>
          <p:cNvSpPr>
            <a:spLocks noGrp="1"/>
          </p:cNvSpPr>
          <p:nvPr>
            <p:ph type="body" sz="quarter" idx="10"/>
          </p:nvPr>
        </p:nvSpPr>
        <p:spPr>
          <a:xfrm>
            <a:off x="347472" y="996114"/>
            <a:ext cx="5153918" cy="390473"/>
          </a:xfrm>
          <a:prstGeom prst="rect">
            <a:avLst/>
          </a:prstGeom>
        </p:spPr>
        <p:txBody>
          <a:bodyPr/>
          <a:lstStyle>
            <a:lvl1pPr marL="0" indent="0">
              <a:buNone/>
              <a:defRPr sz="1800">
                <a:solidFill>
                  <a:schemeClr val="accent1"/>
                </a:solidFill>
              </a:defRPr>
            </a:lvl1pPr>
            <a:lvl2pPr marL="342900" indent="0">
              <a:buNone/>
              <a:defRPr/>
            </a:lvl2pPr>
          </a:lstStyle>
          <a:p>
            <a:pPr lvl="0"/>
            <a:r>
              <a:rPr lang="en-US" dirty="0"/>
              <a:t>Edit Master text styles</a:t>
            </a:r>
          </a:p>
        </p:txBody>
      </p:sp>
      <p:sp>
        <p:nvSpPr>
          <p:cNvPr id="7" name="Text Placeholder 6">
            <a:extLst>
              <a:ext uri="{FF2B5EF4-FFF2-40B4-BE49-F238E27FC236}">
                <a16:creationId xmlns:a16="http://schemas.microsoft.com/office/drawing/2014/main" id="{5EF92D58-F92A-4A5D-B200-C8D6E89E3BD3}"/>
              </a:ext>
            </a:extLst>
          </p:cNvPr>
          <p:cNvSpPr>
            <a:spLocks noGrp="1"/>
          </p:cNvSpPr>
          <p:nvPr>
            <p:ph type="body" sz="quarter" idx="11"/>
          </p:nvPr>
        </p:nvSpPr>
        <p:spPr>
          <a:xfrm>
            <a:off x="360363" y="1754187"/>
            <a:ext cx="5153918" cy="2251933"/>
          </a:xfrm>
          <a:prstGeom prst="rect">
            <a:avLst/>
          </a:prstGeom>
        </p:spPr>
        <p:txBody>
          <a:bodyPr/>
          <a:lstStyle>
            <a:lvl1pPr marL="0" indent="0">
              <a:lnSpc>
                <a:spcPct val="100000"/>
              </a:lnSpc>
              <a:spcBef>
                <a:spcPts val="0"/>
              </a:spcBef>
              <a:spcAft>
                <a:spcPts val="750"/>
              </a:spcAft>
              <a:buNone/>
              <a:defRPr sz="1400" b="1"/>
            </a:lvl1pPr>
            <a:lvl2pPr marL="228600" indent="-228600">
              <a:lnSpc>
                <a:spcPct val="100000"/>
              </a:lnSpc>
              <a:spcBef>
                <a:spcPts val="0"/>
              </a:spcBef>
              <a:spcAft>
                <a:spcPts val="750"/>
              </a:spcAft>
              <a:buFont typeface="+mj-lt"/>
              <a:buAutoNum type="arabicPeriod"/>
              <a:defRPr sz="1400"/>
            </a:lvl2pPr>
          </a:lstStyle>
          <a:p>
            <a:pPr lvl="0"/>
            <a:r>
              <a:rPr lang="en-US" dirty="0"/>
              <a:t>Edit Master text styles</a:t>
            </a:r>
          </a:p>
          <a:p>
            <a:pPr lvl="1"/>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1"/>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1"/>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1"/>
            <a:r>
              <a:rPr lang="en-US" dirty="0">
                <a:solidFill>
                  <a:srgbClr val="474747"/>
                </a:solidFill>
                <a:latin typeface="Calibri" charset="0"/>
              </a:rPr>
              <a:t>Lorem ipsum dolor sit </a:t>
            </a:r>
            <a:r>
              <a:rPr lang="en-US" dirty="0" err="1">
                <a:solidFill>
                  <a:srgbClr val="474747"/>
                </a:solidFill>
                <a:latin typeface="Calibri" charset="0"/>
              </a:rPr>
              <a:t>amet</a:t>
            </a:r>
            <a:endParaRPr lang="en-US" dirty="0"/>
          </a:p>
        </p:txBody>
      </p:sp>
      <p:sp>
        <p:nvSpPr>
          <p:cNvPr id="8" name="Rectangle 7">
            <a:extLst>
              <a:ext uri="{FF2B5EF4-FFF2-40B4-BE49-F238E27FC236}">
                <a16:creationId xmlns:a16="http://schemas.microsoft.com/office/drawing/2014/main" id="{7B74600D-F2EC-49BD-85A1-6641F90D275A}"/>
              </a:ext>
            </a:extLst>
          </p:cNvPr>
          <p:cNvSpPr>
            <a:spLocks noChangeArrowheads="1"/>
          </p:cNvSpPr>
          <p:nvPr userDrawn="1"/>
        </p:nvSpPr>
        <p:spPr bwMode="auto">
          <a:xfrm>
            <a:off x="5640388" y="0"/>
            <a:ext cx="2281237" cy="5143500"/>
          </a:xfrm>
          <a:prstGeom prst="rect">
            <a:avLst/>
          </a:prstGeom>
          <a:solidFill>
            <a:srgbClr val="F2F2F2"/>
          </a:solidFill>
          <a:ln w="12700">
            <a:solidFill>
              <a:srgbClr val="D0CECE"/>
            </a:solidFill>
            <a:miter lim="800000"/>
            <a:headEnd/>
            <a:tailEnd/>
          </a:ln>
          <a:effectLst>
            <a:outerShdw blurRad="95250" dist="50800" sx="96001" sy="96001" algn="ctr" rotWithShape="0">
              <a:srgbClr val="A3A3A2">
                <a:alpha val="51999"/>
              </a:srgbClr>
            </a:outerShdw>
          </a:effectLst>
        </p:spPr>
        <p:txBody>
          <a:bodyPr lIns="68580" tIns="34290" rIns="68580" bIns="34290" anchor="ctr"/>
          <a:lstStyle/>
          <a:p>
            <a:pPr algn="ctr" defTabSz="685766" eaLnBrk="1" fontAlgn="auto" hangingPunct="1">
              <a:spcBef>
                <a:spcPts val="0"/>
              </a:spcBef>
              <a:spcAft>
                <a:spcPts val="0"/>
              </a:spcAft>
              <a:defRPr/>
            </a:pPr>
            <a:endParaRPr lang="en-US" dirty="0">
              <a:ln w="9525" cmpd="sng">
                <a:solidFill>
                  <a:srgbClr val="353535"/>
                </a:solidFill>
              </a:ln>
              <a:solidFill>
                <a:schemeClr val="lt1"/>
              </a:solidFill>
              <a:latin typeface="+mn-lt"/>
              <a:ea typeface="+mn-ea"/>
            </a:endParaRPr>
          </a:p>
        </p:txBody>
      </p:sp>
      <p:sp>
        <p:nvSpPr>
          <p:cNvPr id="9" name="Rectangle 7">
            <a:extLst>
              <a:ext uri="{FF2B5EF4-FFF2-40B4-BE49-F238E27FC236}">
                <a16:creationId xmlns:a16="http://schemas.microsoft.com/office/drawing/2014/main" id="{530ADAA8-3C3C-E144-8A73-3E5E405B48D3}"/>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86643015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ubtitle, Content &amp; Picture">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47472" y="296256"/>
            <a:ext cx="5153918" cy="689862"/>
          </a:xfrm>
          <a:prstGeom prst="rect">
            <a:avLst/>
          </a:prstGeom>
        </p:spPr>
        <p:txBody>
          <a:bodyPr rtlCol="0" anchor="t">
            <a:normAutofit/>
          </a:bodyPr>
          <a:lstStyle>
            <a:lvl1pPr>
              <a:defRPr sz="3000" baseline="0">
                <a:solidFill>
                  <a:srgbClr val="0071CE"/>
                </a:solidFill>
              </a:defRPr>
            </a:lvl1pPr>
          </a:lstStyle>
          <a:p>
            <a:r>
              <a:rPr lang="en-US" dirty="0"/>
              <a:t>Click to edit Master title style</a:t>
            </a:r>
          </a:p>
        </p:txBody>
      </p:sp>
      <p:sp>
        <p:nvSpPr>
          <p:cNvPr id="4" name="Text Placeholder 3">
            <a:extLst>
              <a:ext uri="{FF2B5EF4-FFF2-40B4-BE49-F238E27FC236}">
                <a16:creationId xmlns:a16="http://schemas.microsoft.com/office/drawing/2014/main" id="{0514050B-DED6-423C-ACA6-8431C4DD5901}"/>
              </a:ext>
            </a:extLst>
          </p:cNvPr>
          <p:cNvSpPr>
            <a:spLocks noGrp="1"/>
          </p:cNvSpPr>
          <p:nvPr>
            <p:ph type="body" sz="quarter" idx="10"/>
          </p:nvPr>
        </p:nvSpPr>
        <p:spPr>
          <a:xfrm>
            <a:off x="347472" y="996114"/>
            <a:ext cx="5153918" cy="390473"/>
          </a:xfrm>
          <a:prstGeom prst="rect">
            <a:avLst/>
          </a:prstGeom>
        </p:spPr>
        <p:txBody>
          <a:bodyPr/>
          <a:lstStyle>
            <a:lvl1pPr marL="0" indent="0">
              <a:buNone/>
              <a:defRPr sz="1800">
                <a:solidFill>
                  <a:schemeClr val="accent1"/>
                </a:solidFill>
              </a:defRPr>
            </a:lvl1pPr>
            <a:lvl2pPr marL="342900" indent="0">
              <a:buNone/>
              <a:defRPr/>
            </a:lvl2pPr>
          </a:lstStyle>
          <a:p>
            <a:pPr lvl="0"/>
            <a:r>
              <a:rPr lang="en-US" dirty="0"/>
              <a:t>Edit Master text styles</a:t>
            </a:r>
          </a:p>
        </p:txBody>
      </p:sp>
      <p:sp>
        <p:nvSpPr>
          <p:cNvPr id="7" name="Text Placeholder 6">
            <a:extLst>
              <a:ext uri="{FF2B5EF4-FFF2-40B4-BE49-F238E27FC236}">
                <a16:creationId xmlns:a16="http://schemas.microsoft.com/office/drawing/2014/main" id="{5EF92D58-F92A-4A5D-B200-C8D6E89E3BD3}"/>
              </a:ext>
            </a:extLst>
          </p:cNvPr>
          <p:cNvSpPr>
            <a:spLocks noGrp="1"/>
          </p:cNvSpPr>
          <p:nvPr>
            <p:ph type="body" sz="quarter" idx="11" hasCustomPrompt="1"/>
          </p:nvPr>
        </p:nvSpPr>
        <p:spPr>
          <a:xfrm>
            <a:off x="360363" y="1754187"/>
            <a:ext cx="5153918" cy="2251933"/>
          </a:xfrm>
          <a:prstGeom prst="rect">
            <a:avLst/>
          </a:prstGeom>
        </p:spPr>
        <p:txBody>
          <a:bodyPr/>
          <a:lstStyle>
            <a:lvl1pPr marL="173038" indent="-173038">
              <a:buFont typeface="Arial" panose="020B0604020202020204" pitchFamily="34" charset="0"/>
              <a:buChar char="•"/>
              <a:defRPr sz="1400" b="0"/>
            </a:lvl1pPr>
            <a:lvl2pPr marL="173038" indent="-173038">
              <a:lnSpc>
                <a:spcPct val="100000"/>
              </a:lnSpc>
              <a:spcBef>
                <a:spcPts val="0"/>
              </a:spcBef>
              <a:spcAft>
                <a:spcPts val="750"/>
              </a:spcAft>
              <a:buClr>
                <a:schemeClr val="accent1"/>
              </a:buClr>
              <a:buFont typeface="Arial" panose="020B0604020202020204" pitchFamily="34" charset="0"/>
              <a:buChar char="•"/>
              <a:defRPr sz="1400" b="0"/>
            </a:lvl2pPr>
          </a:lstStyle>
          <a:p>
            <a:pPr lvl="1"/>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1"/>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1"/>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1"/>
            <a:r>
              <a:rPr lang="en-US" dirty="0">
                <a:solidFill>
                  <a:srgbClr val="474747"/>
                </a:solidFill>
                <a:latin typeface="Calibri" charset="0"/>
              </a:rPr>
              <a:t>Lorem ipsum dolor sit </a:t>
            </a:r>
            <a:r>
              <a:rPr lang="en-US" dirty="0" err="1">
                <a:solidFill>
                  <a:srgbClr val="474747"/>
                </a:solidFill>
                <a:latin typeface="Calibri" charset="0"/>
              </a:rPr>
              <a:t>amet</a:t>
            </a:r>
            <a:r>
              <a:rPr lang="en-US" dirty="0">
                <a:solidFill>
                  <a:srgbClr val="474747"/>
                </a:solidFill>
                <a:latin typeface="Calibri" charset="0"/>
              </a:rPr>
              <a:t> </a:t>
            </a:r>
          </a:p>
          <a:p>
            <a:pPr lvl="1"/>
            <a:r>
              <a:rPr lang="en-US" dirty="0">
                <a:solidFill>
                  <a:srgbClr val="474747"/>
                </a:solidFill>
                <a:latin typeface="Calibri" charset="0"/>
              </a:rPr>
              <a:t>Lorem ipsum dolor sit </a:t>
            </a:r>
            <a:r>
              <a:rPr lang="en-US" dirty="0" err="1">
                <a:solidFill>
                  <a:srgbClr val="474747"/>
                </a:solidFill>
                <a:latin typeface="Calibri" charset="0"/>
              </a:rPr>
              <a:t>amet</a:t>
            </a:r>
            <a:endParaRPr lang="en-US" dirty="0"/>
          </a:p>
        </p:txBody>
      </p:sp>
      <p:sp>
        <p:nvSpPr>
          <p:cNvPr id="6" name="Picture Placeholder 5">
            <a:extLst>
              <a:ext uri="{FF2B5EF4-FFF2-40B4-BE49-F238E27FC236}">
                <a16:creationId xmlns:a16="http://schemas.microsoft.com/office/drawing/2014/main" id="{4B25B175-DEE8-403C-86E3-2AE9B1CC9044}"/>
              </a:ext>
            </a:extLst>
          </p:cNvPr>
          <p:cNvSpPr>
            <a:spLocks noGrp="1"/>
          </p:cNvSpPr>
          <p:nvPr>
            <p:ph type="pic" sz="quarter" idx="12"/>
          </p:nvPr>
        </p:nvSpPr>
        <p:spPr>
          <a:xfrm>
            <a:off x="5595079" y="0"/>
            <a:ext cx="2637696" cy="5143500"/>
          </a:xfrm>
          <a:prstGeom prst="rect">
            <a:avLst/>
          </a:prstGeom>
          <a:pattFill prst="smCheck">
            <a:fgClr>
              <a:schemeClr val="tx1">
                <a:lumMod val="20000"/>
                <a:lumOff val="80000"/>
              </a:schemeClr>
            </a:fgClr>
            <a:bgClr>
              <a:schemeClr val="bg1"/>
            </a:bgClr>
          </a:pattFill>
        </p:spPr>
        <p:txBody>
          <a:bodyPr anchor="ctr"/>
          <a:lstStyle>
            <a:lvl1pPr marL="0" indent="0" algn="ctr">
              <a:buNone/>
              <a:defRPr sz="1400"/>
            </a:lvl1pPr>
          </a:lstStyle>
          <a:p>
            <a:endParaRPr lang="en-US"/>
          </a:p>
        </p:txBody>
      </p:sp>
      <p:sp>
        <p:nvSpPr>
          <p:cNvPr id="8" name="Rectangle 7">
            <a:extLst>
              <a:ext uri="{FF2B5EF4-FFF2-40B4-BE49-F238E27FC236}">
                <a16:creationId xmlns:a16="http://schemas.microsoft.com/office/drawing/2014/main" id="{C15791D3-E9FA-B245-9089-A30320BE4B57}"/>
              </a:ext>
            </a:extLst>
          </p:cNvPr>
          <p:cNvSpPr>
            <a:spLocks noChangeArrowheads="1"/>
          </p:cNvSpPr>
          <p:nvPr userDrawn="1"/>
        </p:nvSpPr>
        <p:spPr bwMode="auto">
          <a:xfrm>
            <a:off x="8675688" y="147638"/>
            <a:ext cx="268287" cy="19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AF9D3E56-5DB4-4465-9C72-044CA2C25C3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a:t>
            </a:fld>
            <a:endParaRPr lang="uk-UA" altLang="en-US" sz="800" dirty="0">
              <a:solidFill>
                <a:srgbClr val="5A5A58"/>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781908889"/>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A785076-CAD3-4915-9CD9-A9E73D115AAE}"/>
              </a:ext>
            </a:extLst>
          </p:cNvPr>
          <p:cNvSpPr>
            <a:spLocks noGrp="1"/>
          </p:cNvSpPr>
          <p:nvPr>
            <p:ph type="title"/>
          </p:nvPr>
        </p:nvSpPr>
        <p:spPr>
          <a:xfrm>
            <a:off x="347472" y="292608"/>
            <a:ext cx="7886700" cy="685800"/>
          </a:xfrm>
          <a:prstGeom prst="rect">
            <a:avLst/>
          </a:prstGeom>
        </p:spPr>
        <p:txBody>
          <a:bodyPr vert="horz" lIns="91440" tIns="45720" rIns="91440" bIns="45720" rtlCol="0" anchor="t">
            <a:normAutofit/>
          </a:bodyPr>
          <a:lstStyle/>
          <a:p>
            <a:r>
              <a:rPr lang="en-US" dirty="0"/>
              <a:t>Click to edit Master title style</a:t>
            </a:r>
          </a:p>
        </p:txBody>
      </p:sp>
      <p:grpSp>
        <p:nvGrpSpPr>
          <p:cNvPr id="16" name="Graphic 3">
            <a:extLst>
              <a:ext uri="{FF2B5EF4-FFF2-40B4-BE49-F238E27FC236}">
                <a16:creationId xmlns:a16="http://schemas.microsoft.com/office/drawing/2014/main" id="{6185D8EB-AC54-9B4D-AF8F-DDD039130105}"/>
              </a:ext>
            </a:extLst>
          </p:cNvPr>
          <p:cNvGrpSpPr/>
          <p:nvPr userDrawn="1"/>
        </p:nvGrpSpPr>
        <p:grpSpPr>
          <a:xfrm>
            <a:off x="123372" y="4860703"/>
            <a:ext cx="968102" cy="158086"/>
            <a:chOff x="2219230" y="2262998"/>
            <a:chExt cx="4520549" cy="738182"/>
          </a:xfrm>
        </p:grpSpPr>
        <p:sp>
          <p:nvSpPr>
            <p:cNvPr id="17" name="Freeform 16">
              <a:extLst>
                <a:ext uri="{FF2B5EF4-FFF2-40B4-BE49-F238E27FC236}">
                  <a16:creationId xmlns:a16="http://schemas.microsoft.com/office/drawing/2014/main" id="{4E3230E1-1860-0F4C-A0F1-33C4496B087B}"/>
                </a:ext>
              </a:extLst>
            </p:cNvPr>
            <p:cNvSpPr/>
            <p:nvPr/>
          </p:nvSpPr>
          <p:spPr>
            <a:xfrm>
              <a:off x="2219230" y="2301142"/>
              <a:ext cx="593373" cy="698050"/>
            </a:xfrm>
            <a:custGeom>
              <a:avLst/>
              <a:gdLst>
                <a:gd name="connsiteX0" fmla="*/ 536241 w 593373"/>
                <a:gd name="connsiteY0" fmla="*/ 664166 h 698050"/>
                <a:gd name="connsiteX1" fmla="*/ 410000 w 593373"/>
                <a:gd name="connsiteY1" fmla="*/ 698051 h 698050"/>
                <a:gd name="connsiteX2" fmla="*/ 195636 w 593373"/>
                <a:gd name="connsiteY2" fmla="*/ 698051 h 698050"/>
                <a:gd name="connsiteX3" fmla="*/ 69395 w 593373"/>
                <a:gd name="connsiteY3" fmla="*/ 664166 h 698050"/>
                <a:gd name="connsiteX4" fmla="*/ 0 w 593373"/>
                <a:gd name="connsiteY4" fmla="*/ 348883 h 698050"/>
                <a:gd name="connsiteX5" fmla="*/ 69395 w 593373"/>
                <a:gd name="connsiteY5" fmla="*/ 33980 h 698050"/>
                <a:gd name="connsiteX6" fmla="*/ 195636 w 593373"/>
                <a:gd name="connsiteY6" fmla="*/ 0 h 698050"/>
                <a:gd name="connsiteX7" fmla="*/ 410000 w 593373"/>
                <a:gd name="connsiteY7" fmla="*/ 0 h 698050"/>
                <a:gd name="connsiteX8" fmla="*/ 536241 w 593373"/>
                <a:gd name="connsiteY8" fmla="*/ 33980 h 698050"/>
                <a:gd name="connsiteX9" fmla="*/ 592423 w 593373"/>
                <a:gd name="connsiteY9" fmla="*/ 252434 h 698050"/>
                <a:gd name="connsiteX10" fmla="*/ 436047 w 593373"/>
                <a:gd name="connsiteY10" fmla="*/ 252434 h 698050"/>
                <a:gd name="connsiteX11" fmla="*/ 416084 w 593373"/>
                <a:gd name="connsiteY11" fmla="*/ 138853 h 698050"/>
                <a:gd name="connsiteX12" fmla="*/ 367983 w 593373"/>
                <a:gd name="connsiteY12" fmla="*/ 128631 h 698050"/>
                <a:gd name="connsiteX13" fmla="*/ 237653 w 593373"/>
                <a:gd name="connsiteY13" fmla="*/ 128631 h 698050"/>
                <a:gd name="connsiteX14" fmla="*/ 190123 w 593373"/>
                <a:gd name="connsiteY14" fmla="*/ 138096 h 698050"/>
                <a:gd name="connsiteX15" fmla="*/ 168069 w 593373"/>
                <a:gd name="connsiteY15" fmla="*/ 348599 h 698050"/>
                <a:gd name="connsiteX16" fmla="*/ 190123 w 593373"/>
                <a:gd name="connsiteY16" fmla="*/ 559387 h 698050"/>
                <a:gd name="connsiteX17" fmla="*/ 238224 w 593373"/>
                <a:gd name="connsiteY17" fmla="*/ 568379 h 698050"/>
                <a:gd name="connsiteX18" fmla="*/ 368458 w 593373"/>
                <a:gd name="connsiteY18" fmla="*/ 568379 h 698050"/>
                <a:gd name="connsiteX19" fmla="*/ 416559 w 593373"/>
                <a:gd name="connsiteY19" fmla="*/ 559387 h 698050"/>
                <a:gd name="connsiteX20" fmla="*/ 436522 w 593373"/>
                <a:gd name="connsiteY20" fmla="*/ 437666 h 698050"/>
                <a:gd name="connsiteX21" fmla="*/ 593373 w 593373"/>
                <a:gd name="connsiteY21" fmla="*/ 437666 h 698050"/>
                <a:gd name="connsiteX22" fmla="*/ 536241 w 593373"/>
                <a:gd name="connsiteY22" fmla="*/ 664166 h 69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3373" h="698050">
                  <a:moveTo>
                    <a:pt x="536241" y="664166"/>
                  </a:moveTo>
                  <a:cubicBezTo>
                    <a:pt x="511240" y="688112"/>
                    <a:pt x="480155" y="698051"/>
                    <a:pt x="410000" y="698051"/>
                  </a:cubicBezTo>
                  <a:lnTo>
                    <a:pt x="195636" y="698051"/>
                  </a:lnTo>
                  <a:cubicBezTo>
                    <a:pt x="126527" y="698051"/>
                    <a:pt x="94396" y="688586"/>
                    <a:pt x="69395" y="664166"/>
                  </a:cubicBezTo>
                  <a:cubicBezTo>
                    <a:pt x="29279" y="626211"/>
                    <a:pt x="0" y="562416"/>
                    <a:pt x="0" y="348883"/>
                  </a:cubicBezTo>
                  <a:cubicBezTo>
                    <a:pt x="0" y="135351"/>
                    <a:pt x="29279" y="70610"/>
                    <a:pt x="69395" y="33980"/>
                  </a:cubicBezTo>
                  <a:cubicBezTo>
                    <a:pt x="94396" y="10033"/>
                    <a:pt x="126432" y="0"/>
                    <a:pt x="195636" y="0"/>
                  </a:cubicBezTo>
                  <a:lnTo>
                    <a:pt x="410000" y="0"/>
                  </a:lnTo>
                  <a:cubicBezTo>
                    <a:pt x="480155" y="0"/>
                    <a:pt x="511240" y="10033"/>
                    <a:pt x="536241" y="33980"/>
                  </a:cubicBezTo>
                  <a:cubicBezTo>
                    <a:pt x="573315" y="68906"/>
                    <a:pt x="590426" y="121721"/>
                    <a:pt x="592423" y="252434"/>
                  </a:cubicBezTo>
                  <a:lnTo>
                    <a:pt x="436047" y="252434"/>
                  </a:lnTo>
                  <a:cubicBezTo>
                    <a:pt x="433100" y="165639"/>
                    <a:pt x="424069" y="146709"/>
                    <a:pt x="416084" y="138853"/>
                  </a:cubicBezTo>
                  <a:cubicBezTo>
                    <a:pt x="408099" y="130997"/>
                    <a:pt x="400018" y="128631"/>
                    <a:pt x="367983" y="128631"/>
                  </a:cubicBezTo>
                  <a:lnTo>
                    <a:pt x="237653" y="128631"/>
                  </a:lnTo>
                  <a:cubicBezTo>
                    <a:pt x="205618" y="128631"/>
                    <a:pt x="196682" y="131470"/>
                    <a:pt x="190123" y="138096"/>
                  </a:cubicBezTo>
                  <a:cubicBezTo>
                    <a:pt x="181092" y="146141"/>
                    <a:pt x="168069" y="171034"/>
                    <a:pt x="168069" y="348599"/>
                  </a:cubicBezTo>
                  <a:cubicBezTo>
                    <a:pt x="168069" y="526165"/>
                    <a:pt x="180617" y="550395"/>
                    <a:pt x="190123" y="559387"/>
                  </a:cubicBezTo>
                  <a:cubicBezTo>
                    <a:pt x="197157" y="565445"/>
                    <a:pt x="206093" y="568379"/>
                    <a:pt x="238224" y="568379"/>
                  </a:cubicBezTo>
                  <a:lnTo>
                    <a:pt x="368458" y="568379"/>
                  </a:lnTo>
                  <a:cubicBezTo>
                    <a:pt x="400494" y="569325"/>
                    <a:pt x="409524" y="565445"/>
                    <a:pt x="416559" y="559387"/>
                  </a:cubicBezTo>
                  <a:cubicBezTo>
                    <a:pt x="424544" y="551436"/>
                    <a:pt x="433575" y="534494"/>
                    <a:pt x="436522" y="437666"/>
                  </a:cubicBezTo>
                  <a:lnTo>
                    <a:pt x="593373" y="437666"/>
                  </a:lnTo>
                  <a:cubicBezTo>
                    <a:pt x="589381" y="578412"/>
                    <a:pt x="573315" y="629239"/>
                    <a:pt x="536241" y="664166"/>
                  </a:cubicBezTo>
                  <a:close/>
                </a:path>
              </a:pathLst>
            </a:custGeom>
            <a:solidFill>
              <a:srgbClr val="1E417E"/>
            </a:solidFill>
            <a:ln w="9506"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33019444-93F1-3342-815C-A54B331BB79D}"/>
                </a:ext>
              </a:extLst>
            </p:cNvPr>
            <p:cNvSpPr/>
            <p:nvPr/>
          </p:nvSpPr>
          <p:spPr>
            <a:xfrm>
              <a:off x="2943883" y="2448893"/>
              <a:ext cx="342601" cy="550300"/>
            </a:xfrm>
            <a:custGeom>
              <a:avLst/>
              <a:gdLst>
                <a:gd name="connsiteX0" fmla="*/ 0 w 342601"/>
                <a:gd name="connsiteY0" fmla="*/ 550301 h 550300"/>
                <a:gd name="connsiteX1" fmla="*/ 0 w 342601"/>
                <a:gd name="connsiteY1" fmla="*/ 1325 h 550300"/>
                <a:gd name="connsiteX2" fmla="*/ 153239 w 342601"/>
                <a:gd name="connsiteY2" fmla="*/ 1325 h 550300"/>
                <a:gd name="connsiteX3" fmla="*/ 153239 w 342601"/>
                <a:gd name="connsiteY3" fmla="*/ 85186 h 550300"/>
                <a:gd name="connsiteX4" fmla="*/ 283568 w 342601"/>
                <a:gd name="connsiteY4" fmla="*/ 0 h 550300"/>
                <a:gd name="connsiteX5" fmla="*/ 342601 w 342601"/>
                <a:gd name="connsiteY5" fmla="*/ 0 h 550300"/>
                <a:gd name="connsiteX6" fmla="*/ 342601 w 342601"/>
                <a:gd name="connsiteY6" fmla="*/ 151252 h 550300"/>
                <a:gd name="connsiteX7" fmla="*/ 271495 w 342601"/>
                <a:gd name="connsiteY7" fmla="*/ 151252 h 550300"/>
                <a:gd name="connsiteX8" fmla="*/ 153239 w 342601"/>
                <a:gd name="connsiteY8" fmla="*/ 173211 h 550300"/>
                <a:gd name="connsiteX9" fmla="*/ 153239 w 342601"/>
                <a:gd name="connsiteY9" fmla="*/ 550301 h 55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601" h="550300">
                  <a:moveTo>
                    <a:pt x="0" y="550301"/>
                  </a:moveTo>
                  <a:lnTo>
                    <a:pt x="0" y="1325"/>
                  </a:lnTo>
                  <a:lnTo>
                    <a:pt x="153239" y="1325"/>
                  </a:lnTo>
                  <a:lnTo>
                    <a:pt x="153239" y="85186"/>
                  </a:lnTo>
                  <a:cubicBezTo>
                    <a:pt x="210276" y="26313"/>
                    <a:pt x="239460" y="0"/>
                    <a:pt x="283568" y="0"/>
                  </a:cubicBezTo>
                  <a:lnTo>
                    <a:pt x="342601" y="0"/>
                  </a:lnTo>
                  <a:lnTo>
                    <a:pt x="342601" y="151252"/>
                  </a:lnTo>
                  <a:lnTo>
                    <a:pt x="271495" y="151252"/>
                  </a:lnTo>
                  <a:cubicBezTo>
                    <a:pt x="230945" y="149965"/>
                    <a:pt x="190597" y="157458"/>
                    <a:pt x="153239" y="173211"/>
                  </a:cubicBezTo>
                  <a:lnTo>
                    <a:pt x="153239" y="550301"/>
                  </a:lnTo>
                  <a:close/>
                </a:path>
              </a:pathLst>
            </a:custGeom>
            <a:solidFill>
              <a:srgbClr val="1E417E"/>
            </a:solidFill>
            <a:ln w="9506"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4A81B2FF-7AC0-314F-8BA8-67C39159A57D}"/>
                </a:ext>
              </a:extLst>
            </p:cNvPr>
            <p:cNvSpPr/>
            <p:nvPr/>
          </p:nvSpPr>
          <p:spPr>
            <a:xfrm>
              <a:off x="3362629" y="2450502"/>
              <a:ext cx="496980" cy="549732"/>
            </a:xfrm>
            <a:custGeom>
              <a:avLst/>
              <a:gdLst>
                <a:gd name="connsiteX0" fmla="*/ 56181 w 496980"/>
                <a:gd name="connsiteY0" fmla="*/ 30951 h 549732"/>
                <a:gd name="connsiteX1" fmla="*/ 154285 w 496980"/>
                <a:gd name="connsiteY1" fmla="*/ 0 h 549732"/>
                <a:gd name="connsiteX2" fmla="*/ 354674 w 496980"/>
                <a:gd name="connsiteY2" fmla="*/ 0 h 549732"/>
                <a:gd name="connsiteX3" fmla="*/ 463900 w 496980"/>
                <a:gd name="connsiteY3" fmla="*/ 30951 h 549732"/>
                <a:gd name="connsiteX4" fmla="*/ 496981 w 496980"/>
                <a:gd name="connsiteY4" fmla="*/ 177565 h 549732"/>
                <a:gd name="connsiteX5" fmla="*/ 496981 w 496980"/>
                <a:gd name="connsiteY5" fmla="*/ 548692 h 549732"/>
                <a:gd name="connsiteX6" fmla="*/ 343647 w 496980"/>
                <a:gd name="connsiteY6" fmla="*/ 548692 h 549732"/>
                <a:gd name="connsiteX7" fmla="*/ 343647 w 496980"/>
                <a:gd name="connsiteY7" fmla="*/ 485843 h 549732"/>
                <a:gd name="connsiteX8" fmla="*/ 204382 w 496980"/>
                <a:gd name="connsiteY8" fmla="*/ 549733 h 549732"/>
                <a:gd name="connsiteX9" fmla="*/ 129284 w 496980"/>
                <a:gd name="connsiteY9" fmla="*/ 549733 h 549732"/>
                <a:gd name="connsiteX10" fmla="*/ 32131 w 496980"/>
                <a:gd name="connsiteY10" fmla="*/ 521337 h 549732"/>
                <a:gd name="connsiteX11" fmla="*/ 0 w 496980"/>
                <a:gd name="connsiteY11" fmla="*/ 398291 h 549732"/>
                <a:gd name="connsiteX12" fmla="*/ 34127 w 496980"/>
                <a:gd name="connsiteY12" fmla="*/ 264644 h 549732"/>
                <a:gd name="connsiteX13" fmla="*/ 190408 w 496980"/>
                <a:gd name="connsiteY13" fmla="*/ 227730 h 549732"/>
                <a:gd name="connsiteX14" fmla="*/ 343647 w 496980"/>
                <a:gd name="connsiteY14" fmla="*/ 244294 h 549732"/>
                <a:gd name="connsiteX15" fmla="*/ 343647 w 496980"/>
                <a:gd name="connsiteY15" fmla="*/ 195549 h 549732"/>
                <a:gd name="connsiteX16" fmla="*/ 333666 w 496980"/>
                <a:gd name="connsiteY16" fmla="*/ 122762 h 549732"/>
                <a:gd name="connsiteX17" fmla="*/ 293550 w 496980"/>
                <a:gd name="connsiteY17" fmla="*/ 114812 h 549732"/>
                <a:gd name="connsiteX18" fmla="*/ 215409 w 496980"/>
                <a:gd name="connsiteY18" fmla="*/ 114812 h 549732"/>
                <a:gd name="connsiteX19" fmla="*/ 177385 w 496980"/>
                <a:gd name="connsiteY19" fmla="*/ 122762 h 549732"/>
                <a:gd name="connsiteX20" fmla="*/ 166357 w 496980"/>
                <a:gd name="connsiteY20" fmla="*/ 174631 h 549732"/>
                <a:gd name="connsiteX21" fmla="*/ 22054 w 496980"/>
                <a:gd name="connsiteY21" fmla="*/ 174631 h 549732"/>
                <a:gd name="connsiteX22" fmla="*/ 56181 w 496980"/>
                <a:gd name="connsiteY22" fmla="*/ 30951 h 549732"/>
                <a:gd name="connsiteX23" fmla="*/ 343647 w 496980"/>
                <a:gd name="connsiteY23" fmla="*/ 412016 h 549732"/>
                <a:gd name="connsiteX24" fmla="*/ 343647 w 496980"/>
                <a:gd name="connsiteY24" fmla="*/ 320015 h 549732"/>
                <a:gd name="connsiteX25" fmla="*/ 242502 w 496980"/>
                <a:gd name="connsiteY25" fmla="*/ 320015 h 549732"/>
                <a:gd name="connsiteX26" fmla="*/ 160369 w 496980"/>
                <a:gd name="connsiteY26" fmla="*/ 333929 h 549732"/>
                <a:gd name="connsiteX27" fmla="*/ 148296 w 496980"/>
                <a:gd name="connsiteY27" fmla="*/ 381254 h 549732"/>
                <a:gd name="connsiteX28" fmla="*/ 158372 w 496980"/>
                <a:gd name="connsiteY28" fmla="*/ 432176 h 549732"/>
                <a:gd name="connsiteX29" fmla="*/ 197443 w 496980"/>
                <a:gd name="connsiteY29" fmla="*/ 441641 h 549732"/>
                <a:gd name="connsiteX30" fmla="*/ 240505 w 496980"/>
                <a:gd name="connsiteY30" fmla="*/ 441641 h 549732"/>
                <a:gd name="connsiteX31" fmla="*/ 343647 w 496980"/>
                <a:gd name="connsiteY31" fmla="*/ 412016 h 54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6980" h="549732">
                  <a:moveTo>
                    <a:pt x="56181" y="30951"/>
                  </a:moveTo>
                  <a:cubicBezTo>
                    <a:pt x="78140" y="8992"/>
                    <a:pt x="103237" y="0"/>
                    <a:pt x="154285" y="0"/>
                  </a:cubicBezTo>
                  <a:lnTo>
                    <a:pt x="354674" y="0"/>
                  </a:lnTo>
                  <a:cubicBezTo>
                    <a:pt x="410855" y="0"/>
                    <a:pt x="443937" y="10033"/>
                    <a:pt x="463900" y="30951"/>
                  </a:cubicBezTo>
                  <a:cubicBezTo>
                    <a:pt x="488996" y="55844"/>
                    <a:pt x="496981" y="84807"/>
                    <a:pt x="496981" y="177565"/>
                  </a:cubicBezTo>
                  <a:lnTo>
                    <a:pt x="496981" y="548692"/>
                  </a:lnTo>
                  <a:lnTo>
                    <a:pt x="343647" y="548692"/>
                  </a:lnTo>
                  <a:lnTo>
                    <a:pt x="343647" y="485843"/>
                  </a:lnTo>
                  <a:cubicBezTo>
                    <a:pt x="277104" y="539700"/>
                    <a:pt x="253529" y="549733"/>
                    <a:pt x="204382" y="549733"/>
                  </a:cubicBezTo>
                  <a:lnTo>
                    <a:pt x="129284" y="549733"/>
                  </a:lnTo>
                  <a:cubicBezTo>
                    <a:pt x="80137" y="549733"/>
                    <a:pt x="54090" y="543770"/>
                    <a:pt x="32131" y="521337"/>
                  </a:cubicBezTo>
                  <a:cubicBezTo>
                    <a:pt x="13119" y="502407"/>
                    <a:pt x="0" y="470415"/>
                    <a:pt x="0" y="398291"/>
                  </a:cubicBezTo>
                  <a:cubicBezTo>
                    <a:pt x="0" y="330426"/>
                    <a:pt x="10076" y="288591"/>
                    <a:pt x="34127" y="264644"/>
                  </a:cubicBezTo>
                  <a:cubicBezTo>
                    <a:pt x="58178" y="240697"/>
                    <a:pt x="91164" y="227730"/>
                    <a:pt x="190408" y="227730"/>
                  </a:cubicBezTo>
                  <a:cubicBezTo>
                    <a:pt x="241931" y="227853"/>
                    <a:pt x="293297" y="233406"/>
                    <a:pt x="343647" y="244294"/>
                  </a:cubicBezTo>
                  <a:lnTo>
                    <a:pt x="343647" y="195549"/>
                  </a:lnTo>
                  <a:cubicBezTo>
                    <a:pt x="343647" y="141692"/>
                    <a:pt x="340700" y="130713"/>
                    <a:pt x="333666" y="122762"/>
                  </a:cubicBezTo>
                  <a:cubicBezTo>
                    <a:pt x="326631" y="116705"/>
                    <a:pt x="316649" y="114812"/>
                    <a:pt x="293550" y="114812"/>
                  </a:cubicBezTo>
                  <a:lnTo>
                    <a:pt x="215409" y="114812"/>
                  </a:lnTo>
                  <a:cubicBezTo>
                    <a:pt x="194401" y="114812"/>
                    <a:pt x="183374" y="116705"/>
                    <a:pt x="177385" y="122762"/>
                  </a:cubicBezTo>
                  <a:cubicBezTo>
                    <a:pt x="169399" y="130713"/>
                    <a:pt x="168354" y="141692"/>
                    <a:pt x="166357" y="174631"/>
                  </a:cubicBezTo>
                  <a:lnTo>
                    <a:pt x="22054" y="174631"/>
                  </a:lnTo>
                  <a:cubicBezTo>
                    <a:pt x="23100" y="84807"/>
                    <a:pt x="33081" y="52910"/>
                    <a:pt x="56181" y="30951"/>
                  </a:cubicBezTo>
                  <a:close/>
                  <a:moveTo>
                    <a:pt x="343647" y="412016"/>
                  </a:moveTo>
                  <a:lnTo>
                    <a:pt x="343647" y="320015"/>
                  </a:lnTo>
                  <a:lnTo>
                    <a:pt x="242502" y="320015"/>
                  </a:lnTo>
                  <a:cubicBezTo>
                    <a:pt x="184419" y="320015"/>
                    <a:pt x="170350" y="323990"/>
                    <a:pt x="160369" y="333929"/>
                  </a:cubicBezTo>
                  <a:cubicBezTo>
                    <a:pt x="150387" y="343867"/>
                    <a:pt x="148296" y="355888"/>
                    <a:pt x="148296" y="381254"/>
                  </a:cubicBezTo>
                  <a:cubicBezTo>
                    <a:pt x="148296" y="409649"/>
                    <a:pt x="150292" y="424226"/>
                    <a:pt x="158372" y="432176"/>
                  </a:cubicBezTo>
                  <a:cubicBezTo>
                    <a:pt x="166452" y="440127"/>
                    <a:pt x="177385" y="441641"/>
                    <a:pt x="197443" y="441641"/>
                  </a:cubicBezTo>
                  <a:lnTo>
                    <a:pt x="240505" y="441641"/>
                  </a:lnTo>
                  <a:cubicBezTo>
                    <a:pt x="273016" y="440979"/>
                    <a:pt x="293550" y="437950"/>
                    <a:pt x="343647" y="412016"/>
                  </a:cubicBezTo>
                  <a:close/>
                </a:path>
              </a:pathLst>
            </a:custGeom>
            <a:solidFill>
              <a:srgbClr val="1E417E"/>
            </a:solidFill>
            <a:ln w="9506"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E557ABD1-6657-5B46-9991-384A90306AC6}"/>
                </a:ext>
              </a:extLst>
            </p:cNvPr>
            <p:cNvSpPr/>
            <p:nvPr/>
          </p:nvSpPr>
          <p:spPr>
            <a:xfrm>
              <a:off x="3943929" y="2448514"/>
              <a:ext cx="781879" cy="552666"/>
            </a:xfrm>
            <a:custGeom>
              <a:avLst/>
              <a:gdLst>
                <a:gd name="connsiteX0" fmla="*/ 154095 w 781879"/>
                <a:gd name="connsiteY0" fmla="*/ 1988 h 552666"/>
                <a:gd name="connsiteX1" fmla="*/ 219212 w 781879"/>
                <a:gd name="connsiteY1" fmla="*/ 382106 h 552666"/>
                <a:gd name="connsiteX2" fmla="*/ 229288 w 781879"/>
                <a:gd name="connsiteY2" fmla="*/ 382106 h 552666"/>
                <a:gd name="connsiteX3" fmla="*/ 308379 w 781879"/>
                <a:gd name="connsiteY3" fmla="*/ 36914 h 552666"/>
                <a:gd name="connsiteX4" fmla="*/ 360568 w 781879"/>
                <a:gd name="connsiteY4" fmla="*/ 0 h 552666"/>
                <a:gd name="connsiteX5" fmla="*/ 432624 w 781879"/>
                <a:gd name="connsiteY5" fmla="*/ 0 h 552666"/>
                <a:gd name="connsiteX6" fmla="*/ 483768 w 781879"/>
                <a:gd name="connsiteY6" fmla="*/ 36914 h 552666"/>
                <a:gd name="connsiteX7" fmla="*/ 564950 w 781879"/>
                <a:gd name="connsiteY7" fmla="*/ 382106 h 552666"/>
                <a:gd name="connsiteX8" fmla="*/ 574456 w 781879"/>
                <a:gd name="connsiteY8" fmla="*/ 382106 h 552666"/>
                <a:gd name="connsiteX9" fmla="*/ 637577 w 781879"/>
                <a:gd name="connsiteY9" fmla="*/ 1988 h 552666"/>
                <a:gd name="connsiteX10" fmla="*/ 781880 w 781879"/>
                <a:gd name="connsiteY10" fmla="*/ 1988 h 552666"/>
                <a:gd name="connsiteX11" fmla="*/ 667806 w 781879"/>
                <a:gd name="connsiteY11" fmla="*/ 515753 h 552666"/>
                <a:gd name="connsiteX12" fmla="*/ 616758 w 781879"/>
                <a:gd name="connsiteY12" fmla="*/ 552667 h 552666"/>
                <a:gd name="connsiteX13" fmla="*/ 515803 w 781879"/>
                <a:gd name="connsiteY13" fmla="*/ 552667 h 552666"/>
                <a:gd name="connsiteX14" fmla="*/ 463710 w 781879"/>
                <a:gd name="connsiteY14" fmla="*/ 515753 h 552666"/>
                <a:gd name="connsiteX15" fmla="*/ 395170 w 781879"/>
                <a:gd name="connsiteY15" fmla="*/ 218454 h 552666"/>
                <a:gd name="connsiteX16" fmla="*/ 386234 w 781879"/>
                <a:gd name="connsiteY16" fmla="*/ 218454 h 552666"/>
                <a:gd name="connsiteX17" fmla="*/ 318075 w 781879"/>
                <a:gd name="connsiteY17" fmla="*/ 515753 h 552666"/>
                <a:gd name="connsiteX18" fmla="*/ 265982 w 781879"/>
                <a:gd name="connsiteY18" fmla="*/ 552667 h 552666"/>
                <a:gd name="connsiteX19" fmla="*/ 165122 w 781879"/>
                <a:gd name="connsiteY19" fmla="*/ 552667 h 552666"/>
                <a:gd name="connsiteX20" fmla="*/ 114074 w 781879"/>
                <a:gd name="connsiteY20" fmla="*/ 515753 h 552666"/>
                <a:gd name="connsiteX21" fmla="*/ 0 w 781879"/>
                <a:gd name="connsiteY21" fmla="*/ 1988 h 55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1879" h="552666">
                  <a:moveTo>
                    <a:pt x="154095" y="1988"/>
                  </a:moveTo>
                  <a:lnTo>
                    <a:pt x="219212" y="382106"/>
                  </a:lnTo>
                  <a:lnTo>
                    <a:pt x="229288" y="382106"/>
                  </a:lnTo>
                  <a:lnTo>
                    <a:pt x="308379" y="36914"/>
                  </a:lnTo>
                  <a:cubicBezTo>
                    <a:pt x="314463" y="7004"/>
                    <a:pt x="329483" y="0"/>
                    <a:pt x="360568" y="0"/>
                  </a:cubicBezTo>
                  <a:lnTo>
                    <a:pt x="432624" y="0"/>
                  </a:lnTo>
                  <a:cubicBezTo>
                    <a:pt x="462759" y="0"/>
                    <a:pt x="476733" y="7004"/>
                    <a:pt x="483768" y="36914"/>
                  </a:cubicBezTo>
                  <a:lnTo>
                    <a:pt x="564950" y="382106"/>
                  </a:lnTo>
                  <a:lnTo>
                    <a:pt x="574456" y="382106"/>
                  </a:lnTo>
                  <a:lnTo>
                    <a:pt x="637577" y="1988"/>
                  </a:lnTo>
                  <a:lnTo>
                    <a:pt x="781880" y="1988"/>
                  </a:lnTo>
                  <a:lnTo>
                    <a:pt x="667806" y="515753"/>
                  </a:lnTo>
                  <a:cubicBezTo>
                    <a:pt x="659821" y="545757"/>
                    <a:pt x="646798" y="552667"/>
                    <a:pt x="616758" y="552667"/>
                  </a:cubicBezTo>
                  <a:lnTo>
                    <a:pt x="515803" y="552667"/>
                  </a:lnTo>
                  <a:cubicBezTo>
                    <a:pt x="484718" y="552667"/>
                    <a:pt x="470744" y="543202"/>
                    <a:pt x="463710" y="515753"/>
                  </a:cubicBezTo>
                  <a:lnTo>
                    <a:pt x="395170" y="218454"/>
                  </a:lnTo>
                  <a:lnTo>
                    <a:pt x="386234" y="218454"/>
                  </a:lnTo>
                  <a:lnTo>
                    <a:pt x="318075" y="515753"/>
                  </a:lnTo>
                  <a:cubicBezTo>
                    <a:pt x="311041" y="544716"/>
                    <a:pt x="296021" y="552667"/>
                    <a:pt x="265982" y="552667"/>
                  </a:cubicBezTo>
                  <a:lnTo>
                    <a:pt x="165122" y="552667"/>
                  </a:lnTo>
                  <a:cubicBezTo>
                    <a:pt x="135082" y="552667"/>
                    <a:pt x="122059" y="545757"/>
                    <a:pt x="114074" y="515753"/>
                  </a:cubicBezTo>
                  <a:lnTo>
                    <a:pt x="0" y="1988"/>
                  </a:lnTo>
                  <a:close/>
                </a:path>
              </a:pathLst>
            </a:custGeom>
            <a:solidFill>
              <a:srgbClr val="1E417E"/>
            </a:solidFill>
            <a:ln w="9506"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BE7D5CC-5718-0A43-9FB2-B045AEC06592}"/>
                </a:ext>
              </a:extLst>
            </p:cNvPr>
            <p:cNvSpPr/>
            <p:nvPr/>
          </p:nvSpPr>
          <p:spPr>
            <a:xfrm>
              <a:off x="4784367" y="2262998"/>
              <a:ext cx="349635" cy="736195"/>
            </a:xfrm>
            <a:custGeom>
              <a:avLst/>
              <a:gdLst>
                <a:gd name="connsiteX0" fmla="*/ 83179 w 349635"/>
                <a:gd name="connsiteY0" fmla="*/ 736195 h 736195"/>
                <a:gd name="connsiteX1" fmla="*/ 83179 w 349635"/>
                <a:gd name="connsiteY1" fmla="*/ 307237 h 736195"/>
                <a:gd name="connsiteX2" fmla="*/ 0 w 349635"/>
                <a:gd name="connsiteY2" fmla="*/ 307237 h 736195"/>
                <a:gd name="connsiteX3" fmla="*/ 0 w 349635"/>
                <a:gd name="connsiteY3" fmla="*/ 187504 h 736195"/>
                <a:gd name="connsiteX4" fmla="*/ 83179 w 349635"/>
                <a:gd name="connsiteY4" fmla="*/ 187504 h 736195"/>
                <a:gd name="connsiteX5" fmla="*/ 83179 w 349635"/>
                <a:gd name="connsiteY5" fmla="*/ 161569 h 736195"/>
                <a:gd name="connsiteX6" fmla="*/ 115214 w 349635"/>
                <a:gd name="connsiteY6" fmla="*/ 33885 h 736195"/>
                <a:gd name="connsiteX7" fmla="*/ 223489 w 349635"/>
                <a:gd name="connsiteY7" fmla="*/ 0 h 736195"/>
                <a:gd name="connsiteX8" fmla="*/ 340700 w 349635"/>
                <a:gd name="connsiteY8" fmla="*/ 0 h 736195"/>
                <a:gd name="connsiteX9" fmla="*/ 340700 w 349635"/>
                <a:gd name="connsiteY9" fmla="*/ 115663 h 736195"/>
                <a:gd name="connsiteX10" fmla="*/ 275583 w 349635"/>
                <a:gd name="connsiteY10" fmla="*/ 115663 h 736195"/>
                <a:gd name="connsiteX11" fmla="*/ 243452 w 349635"/>
                <a:gd name="connsiteY11" fmla="*/ 122668 h 736195"/>
                <a:gd name="connsiteX12" fmla="*/ 236418 w 349635"/>
                <a:gd name="connsiteY12" fmla="*/ 166586 h 736195"/>
                <a:gd name="connsiteX13" fmla="*/ 236418 w 349635"/>
                <a:gd name="connsiteY13" fmla="*/ 188545 h 736195"/>
                <a:gd name="connsiteX14" fmla="*/ 349636 w 349635"/>
                <a:gd name="connsiteY14" fmla="*/ 188545 h 736195"/>
                <a:gd name="connsiteX15" fmla="*/ 349636 w 349635"/>
                <a:gd name="connsiteY15" fmla="*/ 307237 h 736195"/>
                <a:gd name="connsiteX16" fmla="*/ 237463 w 349635"/>
                <a:gd name="connsiteY16" fmla="*/ 307237 h 736195"/>
                <a:gd name="connsiteX17" fmla="*/ 237463 w 349635"/>
                <a:gd name="connsiteY17" fmla="*/ 736195 h 73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9635" h="736195">
                  <a:moveTo>
                    <a:pt x="83179" y="736195"/>
                  </a:moveTo>
                  <a:lnTo>
                    <a:pt x="83179" y="307237"/>
                  </a:lnTo>
                  <a:lnTo>
                    <a:pt x="0" y="307237"/>
                  </a:lnTo>
                  <a:lnTo>
                    <a:pt x="0" y="187504"/>
                  </a:lnTo>
                  <a:lnTo>
                    <a:pt x="83179" y="187504"/>
                  </a:lnTo>
                  <a:lnTo>
                    <a:pt x="83179" y="161569"/>
                  </a:lnTo>
                  <a:cubicBezTo>
                    <a:pt x="83179" y="92758"/>
                    <a:pt x="92685" y="56885"/>
                    <a:pt x="115214" y="33885"/>
                  </a:cubicBezTo>
                  <a:cubicBezTo>
                    <a:pt x="137744" y="10885"/>
                    <a:pt x="164361" y="0"/>
                    <a:pt x="223489" y="0"/>
                  </a:cubicBezTo>
                  <a:lnTo>
                    <a:pt x="340700" y="0"/>
                  </a:lnTo>
                  <a:lnTo>
                    <a:pt x="340700" y="115663"/>
                  </a:lnTo>
                  <a:lnTo>
                    <a:pt x="275583" y="115663"/>
                  </a:lnTo>
                  <a:cubicBezTo>
                    <a:pt x="255525" y="115663"/>
                    <a:pt x="249441" y="117746"/>
                    <a:pt x="243452" y="122668"/>
                  </a:cubicBezTo>
                  <a:cubicBezTo>
                    <a:pt x="237463" y="127589"/>
                    <a:pt x="236418" y="139705"/>
                    <a:pt x="236418" y="166586"/>
                  </a:cubicBezTo>
                  <a:lnTo>
                    <a:pt x="236418" y="188545"/>
                  </a:lnTo>
                  <a:lnTo>
                    <a:pt x="349636" y="188545"/>
                  </a:lnTo>
                  <a:lnTo>
                    <a:pt x="349636" y="307237"/>
                  </a:lnTo>
                  <a:lnTo>
                    <a:pt x="237463" y="307237"/>
                  </a:lnTo>
                  <a:lnTo>
                    <a:pt x="237463" y="736195"/>
                  </a:lnTo>
                  <a:close/>
                </a:path>
              </a:pathLst>
            </a:custGeom>
            <a:solidFill>
              <a:srgbClr val="1E417E"/>
            </a:solidFill>
            <a:ln w="9506"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39AA7354-9FDA-A848-AE6E-16398F191D85}"/>
                </a:ext>
              </a:extLst>
            </p:cNvPr>
            <p:cNvSpPr/>
            <p:nvPr/>
          </p:nvSpPr>
          <p:spPr>
            <a:xfrm>
              <a:off x="5199215" y="2450502"/>
              <a:ext cx="505916" cy="548691"/>
            </a:xfrm>
            <a:custGeom>
              <a:avLst/>
              <a:gdLst>
                <a:gd name="connsiteX0" fmla="*/ 50002 w 505916"/>
                <a:gd name="connsiteY0" fmla="*/ 514807 h 548691"/>
                <a:gd name="connsiteX1" fmla="*/ 0 w 505916"/>
                <a:gd name="connsiteY1" fmla="*/ 274393 h 548691"/>
                <a:gd name="connsiteX2" fmla="*/ 50002 w 505916"/>
                <a:gd name="connsiteY2" fmla="*/ 32939 h 548691"/>
                <a:gd name="connsiteX3" fmla="*/ 159228 w 505916"/>
                <a:gd name="connsiteY3" fmla="*/ 0 h 548691"/>
                <a:gd name="connsiteX4" fmla="*/ 346594 w 505916"/>
                <a:gd name="connsiteY4" fmla="*/ 0 h 548691"/>
                <a:gd name="connsiteX5" fmla="*/ 455819 w 505916"/>
                <a:gd name="connsiteY5" fmla="*/ 32939 h 548691"/>
                <a:gd name="connsiteX6" fmla="*/ 505917 w 505916"/>
                <a:gd name="connsiteY6" fmla="*/ 274393 h 548691"/>
                <a:gd name="connsiteX7" fmla="*/ 455819 w 505916"/>
                <a:gd name="connsiteY7" fmla="*/ 514807 h 548691"/>
                <a:gd name="connsiteX8" fmla="*/ 346594 w 505916"/>
                <a:gd name="connsiteY8" fmla="*/ 548692 h 548691"/>
                <a:gd name="connsiteX9" fmla="*/ 159228 w 505916"/>
                <a:gd name="connsiteY9" fmla="*/ 548692 h 548691"/>
                <a:gd name="connsiteX10" fmla="*/ 50002 w 505916"/>
                <a:gd name="connsiteY10" fmla="*/ 514807 h 548691"/>
                <a:gd name="connsiteX11" fmla="*/ 165312 w 505916"/>
                <a:gd name="connsiteY11" fmla="*/ 417979 h 548691"/>
                <a:gd name="connsiteX12" fmla="*/ 205332 w 505916"/>
                <a:gd name="connsiteY12" fmla="*/ 428012 h 548691"/>
                <a:gd name="connsiteX13" fmla="*/ 300394 w 505916"/>
                <a:gd name="connsiteY13" fmla="*/ 428012 h 548691"/>
                <a:gd name="connsiteX14" fmla="*/ 340510 w 505916"/>
                <a:gd name="connsiteY14" fmla="*/ 417979 h 548691"/>
                <a:gd name="connsiteX15" fmla="*/ 353533 w 505916"/>
                <a:gd name="connsiteY15" fmla="*/ 274393 h 548691"/>
                <a:gd name="connsiteX16" fmla="*/ 340510 w 505916"/>
                <a:gd name="connsiteY16" fmla="*/ 129672 h 548691"/>
                <a:gd name="connsiteX17" fmla="*/ 300394 w 505916"/>
                <a:gd name="connsiteY17" fmla="*/ 120775 h 548691"/>
                <a:gd name="connsiteX18" fmla="*/ 205332 w 505916"/>
                <a:gd name="connsiteY18" fmla="*/ 120775 h 548691"/>
                <a:gd name="connsiteX19" fmla="*/ 165312 w 505916"/>
                <a:gd name="connsiteY19" fmla="*/ 129672 h 548691"/>
                <a:gd name="connsiteX20" fmla="*/ 152288 w 505916"/>
                <a:gd name="connsiteY20" fmla="*/ 274393 h 548691"/>
                <a:gd name="connsiteX21" fmla="*/ 165312 w 505916"/>
                <a:gd name="connsiteY21" fmla="*/ 417979 h 5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5916" h="548691">
                  <a:moveTo>
                    <a:pt x="50002" y="514807"/>
                  </a:moveTo>
                  <a:cubicBezTo>
                    <a:pt x="13974" y="478839"/>
                    <a:pt x="0" y="429053"/>
                    <a:pt x="0" y="274393"/>
                  </a:cubicBezTo>
                  <a:cubicBezTo>
                    <a:pt x="0" y="119733"/>
                    <a:pt x="13974" y="69852"/>
                    <a:pt x="50002" y="32939"/>
                  </a:cubicBezTo>
                  <a:cubicBezTo>
                    <a:pt x="73102" y="8992"/>
                    <a:pt x="103141" y="0"/>
                    <a:pt x="159228" y="0"/>
                  </a:cubicBezTo>
                  <a:lnTo>
                    <a:pt x="346594" y="0"/>
                  </a:lnTo>
                  <a:cubicBezTo>
                    <a:pt x="402680" y="0"/>
                    <a:pt x="432149" y="9465"/>
                    <a:pt x="455819" y="32939"/>
                  </a:cubicBezTo>
                  <a:cubicBezTo>
                    <a:pt x="491943" y="69852"/>
                    <a:pt x="505917" y="118787"/>
                    <a:pt x="505917" y="274393"/>
                  </a:cubicBezTo>
                  <a:cubicBezTo>
                    <a:pt x="505917" y="429999"/>
                    <a:pt x="491943" y="478839"/>
                    <a:pt x="455819" y="514807"/>
                  </a:cubicBezTo>
                  <a:cubicBezTo>
                    <a:pt x="431769" y="539700"/>
                    <a:pt x="402680" y="548692"/>
                    <a:pt x="346594" y="548692"/>
                  </a:cubicBezTo>
                  <a:lnTo>
                    <a:pt x="159228" y="548692"/>
                  </a:lnTo>
                  <a:cubicBezTo>
                    <a:pt x="103141" y="548692"/>
                    <a:pt x="74053" y="539700"/>
                    <a:pt x="50002" y="514807"/>
                  </a:cubicBezTo>
                  <a:close/>
                  <a:moveTo>
                    <a:pt x="165312" y="417979"/>
                  </a:moveTo>
                  <a:cubicBezTo>
                    <a:pt x="171301" y="426024"/>
                    <a:pt x="179286" y="428012"/>
                    <a:pt x="205332" y="428012"/>
                  </a:cubicBezTo>
                  <a:lnTo>
                    <a:pt x="300394" y="428012"/>
                  </a:lnTo>
                  <a:cubicBezTo>
                    <a:pt x="326441" y="428012"/>
                    <a:pt x="334521" y="424983"/>
                    <a:pt x="340510" y="417979"/>
                  </a:cubicBezTo>
                  <a:cubicBezTo>
                    <a:pt x="348495" y="410028"/>
                    <a:pt x="353533" y="392044"/>
                    <a:pt x="353533" y="274393"/>
                  </a:cubicBezTo>
                  <a:cubicBezTo>
                    <a:pt x="353533" y="156742"/>
                    <a:pt x="348495" y="138758"/>
                    <a:pt x="340510" y="129672"/>
                  </a:cubicBezTo>
                  <a:cubicBezTo>
                    <a:pt x="334521" y="122762"/>
                    <a:pt x="326441" y="120775"/>
                    <a:pt x="300394" y="120775"/>
                  </a:cubicBezTo>
                  <a:lnTo>
                    <a:pt x="205332" y="120775"/>
                  </a:lnTo>
                  <a:cubicBezTo>
                    <a:pt x="179286" y="120775"/>
                    <a:pt x="171301" y="122762"/>
                    <a:pt x="165312" y="129672"/>
                  </a:cubicBezTo>
                  <a:cubicBezTo>
                    <a:pt x="157231" y="139137"/>
                    <a:pt x="152288" y="156647"/>
                    <a:pt x="152288" y="274393"/>
                  </a:cubicBezTo>
                  <a:cubicBezTo>
                    <a:pt x="152288" y="392139"/>
                    <a:pt x="157041" y="410028"/>
                    <a:pt x="165312" y="417979"/>
                  </a:cubicBezTo>
                  <a:close/>
                </a:path>
              </a:pathLst>
            </a:custGeom>
            <a:solidFill>
              <a:srgbClr val="1E417E"/>
            </a:solidFill>
            <a:ln w="9506"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82BA4B72-39C2-B349-80CB-5B0B9AAE5A79}"/>
                </a:ext>
              </a:extLst>
            </p:cNvPr>
            <p:cNvSpPr/>
            <p:nvPr/>
          </p:nvSpPr>
          <p:spPr>
            <a:xfrm>
              <a:off x="5820346" y="2448893"/>
              <a:ext cx="343171" cy="550300"/>
            </a:xfrm>
            <a:custGeom>
              <a:avLst/>
              <a:gdLst>
                <a:gd name="connsiteX0" fmla="*/ 0 w 343171"/>
                <a:gd name="connsiteY0" fmla="*/ 550301 h 550300"/>
                <a:gd name="connsiteX1" fmla="*/ 0 w 343171"/>
                <a:gd name="connsiteY1" fmla="*/ 1325 h 550300"/>
                <a:gd name="connsiteX2" fmla="*/ 153809 w 343171"/>
                <a:gd name="connsiteY2" fmla="*/ 1325 h 550300"/>
                <a:gd name="connsiteX3" fmla="*/ 153809 w 343171"/>
                <a:gd name="connsiteY3" fmla="*/ 85186 h 550300"/>
                <a:gd name="connsiteX4" fmla="*/ 284043 w 343171"/>
                <a:gd name="connsiteY4" fmla="*/ 0 h 550300"/>
                <a:gd name="connsiteX5" fmla="*/ 343172 w 343171"/>
                <a:gd name="connsiteY5" fmla="*/ 0 h 550300"/>
                <a:gd name="connsiteX6" fmla="*/ 343172 w 343171"/>
                <a:gd name="connsiteY6" fmla="*/ 151252 h 550300"/>
                <a:gd name="connsiteX7" fmla="*/ 271971 w 343171"/>
                <a:gd name="connsiteY7" fmla="*/ 151252 h 550300"/>
                <a:gd name="connsiteX8" fmla="*/ 153809 w 343171"/>
                <a:gd name="connsiteY8" fmla="*/ 173211 h 550300"/>
                <a:gd name="connsiteX9" fmla="*/ 153809 w 343171"/>
                <a:gd name="connsiteY9" fmla="*/ 550301 h 55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3171" h="550300">
                  <a:moveTo>
                    <a:pt x="0" y="550301"/>
                  </a:moveTo>
                  <a:lnTo>
                    <a:pt x="0" y="1325"/>
                  </a:lnTo>
                  <a:lnTo>
                    <a:pt x="153809" y="1325"/>
                  </a:lnTo>
                  <a:lnTo>
                    <a:pt x="153809" y="85186"/>
                  </a:lnTo>
                  <a:cubicBezTo>
                    <a:pt x="210846" y="26313"/>
                    <a:pt x="239935" y="0"/>
                    <a:pt x="284043" y="0"/>
                  </a:cubicBezTo>
                  <a:lnTo>
                    <a:pt x="343172" y="0"/>
                  </a:lnTo>
                  <a:lnTo>
                    <a:pt x="343172" y="151252"/>
                  </a:lnTo>
                  <a:lnTo>
                    <a:pt x="271971" y="151252"/>
                  </a:lnTo>
                  <a:cubicBezTo>
                    <a:pt x="231451" y="149967"/>
                    <a:pt x="191135" y="157459"/>
                    <a:pt x="153809" y="173211"/>
                  </a:cubicBezTo>
                  <a:lnTo>
                    <a:pt x="153809" y="550301"/>
                  </a:lnTo>
                  <a:close/>
                </a:path>
              </a:pathLst>
            </a:custGeom>
            <a:solidFill>
              <a:srgbClr val="1E417E"/>
            </a:solidFill>
            <a:ln w="9506"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45BA3962-5191-B741-973B-8F9D5FD2C725}"/>
                </a:ext>
              </a:extLst>
            </p:cNvPr>
            <p:cNvSpPr/>
            <p:nvPr/>
          </p:nvSpPr>
          <p:spPr>
            <a:xfrm>
              <a:off x="6230821" y="2262998"/>
              <a:ext cx="508958" cy="737236"/>
            </a:xfrm>
            <a:custGeom>
              <a:avLst/>
              <a:gdLst>
                <a:gd name="connsiteX0" fmla="*/ 356005 w 508958"/>
                <a:gd name="connsiteY0" fmla="*/ 736195 h 737236"/>
                <a:gd name="connsiteX1" fmla="*/ 356005 w 508958"/>
                <a:gd name="connsiteY1" fmla="*/ 665396 h 737236"/>
                <a:gd name="connsiteX2" fmla="*/ 217691 w 508958"/>
                <a:gd name="connsiteY2" fmla="*/ 737236 h 737236"/>
                <a:gd name="connsiteX3" fmla="*/ 159608 w 508958"/>
                <a:gd name="connsiteY3" fmla="*/ 737236 h 737236"/>
                <a:gd name="connsiteX4" fmla="*/ 46390 w 508958"/>
                <a:gd name="connsiteY4" fmla="*/ 703257 h 737236"/>
                <a:gd name="connsiteX5" fmla="*/ 0 w 508958"/>
                <a:gd name="connsiteY5" fmla="*/ 461897 h 737236"/>
                <a:gd name="connsiteX6" fmla="*/ 50097 w 508958"/>
                <a:gd name="connsiteY6" fmla="*/ 220442 h 737236"/>
                <a:gd name="connsiteX7" fmla="*/ 161319 w 508958"/>
                <a:gd name="connsiteY7" fmla="*/ 186557 h 737236"/>
                <a:gd name="connsiteX8" fmla="*/ 221398 w 508958"/>
                <a:gd name="connsiteY8" fmla="*/ 186557 h 737236"/>
                <a:gd name="connsiteX9" fmla="*/ 355720 w 508958"/>
                <a:gd name="connsiteY9" fmla="*/ 249405 h 737236"/>
                <a:gd name="connsiteX10" fmla="*/ 355720 w 508958"/>
                <a:gd name="connsiteY10" fmla="*/ 0 h 737236"/>
                <a:gd name="connsiteX11" fmla="*/ 508959 w 508958"/>
                <a:gd name="connsiteY11" fmla="*/ 0 h 737236"/>
                <a:gd name="connsiteX12" fmla="*/ 508959 w 508958"/>
                <a:gd name="connsiteY12" fmla="*/ 736195 h 737236"/>
                <a:gd name="connsiteX13" fmla="*/ 356005 w 508958"/>
                <a:gd name="connsiteY13" fmla="*/ 591568 h 737236"/>
                <a:gd name="connsiteX14" fmla="*/ 356005 w 508958"/>
                <a:gd name="connsiteY14" fmla="*/ 330237 h 737236"/>
                <a:gd name="connsiteX15" fmla="*/ 275678 w 508958"/>
                <a:gd name="connsiteY15" fmla="*/ 308751 h 737236"/>
                <a:gd name="connsiteX16" fmla="*/ 220543 w 508958"/>
                <a:gd name="connsiteY16" fmla="*/ 308751 h 737236"/>
                <a:gd name="connsiteX17" fmla="*/ 170445 w 508958"/>
                <a:gd name="connsiteY17" fmla="*/ 321719 h 737236"/>
                <a:gd name="connsiteX18" fmla="*/ 152383 w 508958"/>
                <a:gd name="connsiteY18" fmla="*/ 462370 h 737236"/>
                <a:gd name="connsiteX19" fmla="*/ 171111 w 508958"/>
                <a:gd name="connsiteY19" fmla="*/ 602169 h 737236"/>
                <a:gd name="connsiteX20" fmla="*/ 221208 w 508958"/>
                <a:gd name="connsiteY20" fmla="*/ 614095 h 737236"/>
                <a:gd name="connsiteX21" fmla="*/ 271305 w 508958"/>
                <a:gd name="connsiteY21" fmla="*/ 614095 h 737236"/>
                <a:gd name="connsiteX22" fmla="*/ 356005 w 508958"/>
                <a:gd name="connsiteY22" fmla="*/ 591568 h 73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8958" h="737236">
                  <a:moveTo>
                    <a:pt x="356005" y="736195"/>
                  </a:moveTo>
                  <a:lnTo>
                    <a:pt x="356005" y="665396"/>
                  </a:lnTo>
                  <a:cubicBezTo>
                    <a:pt x="286800" y="725216"/>
                    <a:pt x="262845" y="737236"/>
                    <a:pt x="217691" y="737236"/>
                  </a:cubicBezTo>
                  <a:lnTo>
                    <a:pt x="159608" y="737236"/>
                  </a:lnTo>
                  <a:cubicBezTo>
                    <a:pt x="101525" y="737236"/>
                    <a:pt x="70441" y="727203"/>
                    <a:pt x="46390" y="703257"/>
                  </a:cubicBezTo>
                  <a:cubicBezTo>
                    <a:pt x="13309" y="670318"/>
                    <a:pt x="0" y="622519"/>
                    <a:pt x="0" y="461897"/>
                  </a:cubicBezTo>
                  <a:cubicBezTo>
                    <a:pt x="0" y="301274"/>
                    <a:pt x="16065" y="254422"/>
                    <a:pt x="50097" y="220442"/>
                  </a:cubicBezTo>
                  <a:cubicBezTo>
                    <a:pt x="74148" y="196495"/>
                    <a:pt x="106279" y="186557"/>
                    <a:pt x="161319" y="186557"/>
                  </a:cubicBezTo>
                  <a:lnTo>
                    <a:pt x="221398" y="186557"/>
                  </a:lnTo>
                  <a:cubicBezTo>
                    <a:pt x="267503" y="186557"/>
                    <a:pt x="292599" y="196022"/>
                    <a:pt x="355720" y="249405"/>
                  </a:cubicBezTo>
                  <a:lnTo>
                    <a:pt x="355720" y="0"/>
                  </a:lnTo>
                  <a:lnTo>
                    <a:pt x="508959" y="0"/>
                  </a:lnTo>
                  <a:lnTo>
                    <a:pt x="508959" y="736195"/>
                  </a:lnTo>
                  <a:close/>
                  <a:moveTo>
                    <a:pt x="356005" y="591568"/>
                  </a:moveTo>
                  <a:lnTo>
                    <a:pt x="356005" y="330237"/>
                  </a:lnTo>
                  <a:cubicBezTo>
                    <a:pt x="323969" y="315188"/>
                    <a:pt x="300869" y="308751"/>
                    <a:pt x="275678" y="308751"/>
                  </a:cubicBezTo>
                  <a:lnTo>
                    <a:pt x="220543" y="308751"/>
                  </a:lnTo>
                  <a:cubicBezTo>
                    <a:pt x="192024" y="308751"/>
                    <a:pt x="179476" y="312727"/>
                    <a:pt x="170445" y="321719"/>
                  </a:cubicBezTo>
                  <a:cubicBezTo>
                    <a:pt x="156376" y="334686"/>
                    <a:pt x="152383" y="357591"/>
                    <a:pt x="152383" y="462370"/>
                  </a:cubicBezTo>
                  <a:cubicBezTo>
                    <a:pt x="152383" y="567149"/>
                    <a:pt x="156566" y="588540"/>
                    <a:pt x="171111" y="602169"/>
                  </a:cubicBezTo>
                  <a:cubicBezTo>
                    <a:pt x="180141" y="611161"/>
                    <a:pt x="193165" y="614095"/>
                    <a:pt x="221208" y="614095"/>
                  </a:cubicBezTo>
                  <a:lnTo>
                    <a:pt x="271305" y="614095"/>
                  </a:lnTo>
                  <a:cubicBezTo>
                    <a:pt x="296877" y="614474"/>
                    <a:pt x="321878" y="607470"/>
                    <a:pt x="356005" y="591568"/>
                  </a:cubicBezTo>
                  <a:close/>
                </a:path>
              </a:pathLst>
            </a:custGeom>
            <a:solidFill>
              <a:srgbClr val="1E417E"/>
            </a:solidFill>
            <a:ln w="9506" cap="flat">
              <a:noFill/>
              <a:prstDash val="solid"/>
              <a:miter/>
            </a:ln>
          </p:spPr>
          <p:txBody>
            <a:bodyPr rtlCol="0" anchor="ctr"/>
            <a:lstStyle/>
            <a:p>
              <a:endParaRPr lang="en-US" dirty="0"/>
            </a:p>
          </p:txBody>
        </p:sp>
      </p:grpSp>
    </p:spTree>
  </p:cSld>
  <p:clrMap bg1="lt1" tx1="dk1" bg2="lt2" tx2="dk2" accent1="accent1" accent2="accent2" accent3="accent3" accent4="accent4" accent5="accent5" accent6="accent6" hlink="hlink" folHlink="folHlink"/>
  <p:sldLayoutIdLst>
    <p:sldLayoutId id="2147484486" r:id="rId1"/>
    <p:sldLayoutId id="2147484523" r:id="rId2"/>
    <p:sldLayoutId id="2147484511" r:id="rId3"/>
    <p:sldLayoutId id="2147484512" r:id="rId4"/>
    <p:sldLayoutId id="2147484509" r:id="rId5"/>
    <p:sldLayoutId id="2147484502" r:id="rId6"/>
    <p:sldLayoutId id="2147484510" r:id="rId7"/>
    <p:sldLayoutId id="2147484503" r:id="rId8"/>
    <p:sldLayoutId id="2147484504" r:id="rId9"/>
    <p:sldLayoutId id="2147484505" r:id="rId10"/>
    <p:sldLayoutId id="2147484492" r:id="rId11"/>
    <p:sldLayoutId id="2147484507" r:id="rId12"/>
    <p:sldLayoutId id="2147484493" r:id="rId13"/>
    <p:sldLayoutId id="2147484487" r:id="rId14"/>
    <p:sldLayoutId id="2147484496" r:id="rId15"/>
    <p:sldLayoutId id="2147484508" r:id="rId16"/>
    <p:sldLayoutId id="2147484497" r:id="rId17"/>
    <p:sldLayoutId id="2147484488" r:id="rId18"/>
    <p:sldLayoutId id="2147484499" r:id="rId19"/>
    <p:sldLayoutId id="2147484500" r:id="rId20"/>
    <p:sldLayoutId id="2147484513" r:id="rId21"/>
    <p:sldLayoutId id="2147484531" r:id="rId22"/>
    <p:sldLayoutId id="2147484519" r:id="rId23"/>
    <p:sldLayoutId id="2147484518" r:id="rId24"/>
    <p:sldLayoutId id="2147484516" r:id="rId25"/>
    <p:sldLayoutId id="2147484543" r:id="rId26"/>
    <p:sldLayoutId id="2147484522" r:id="rId27"/>
    <p:sldLayoutId id="2147484578" r:id="rId28"/>
    <p:sldLayoutId id="2147484545" r:id="rId29"/>
    <p:sldLayoutId id="2147484576" r:id="rId30"/>
    <p:sldLayoutId id="2147484579" r:id="rId31"/>
    <p:sldLayoutId id="2147484577" r:id="rId32"/>
    <p:sldLayoutId id="2147484537" r:id="rId33"/>
    <p:sldLayoutId id="2147484538" r:id="rId34"/>
    <p:sldLayoutId id="2147484539" r:id="rId35"/>
    <p:sldLayoutId id="2147484540" r:id="rId36"/>
    <p:sldLayoutId id="2147484541" r:id="rId37"/>
    <p:sldLayoutId id="2147484542" r:id="rId38"/>
    <p:sldLayoutId id="2147484533" r:id="rId39"/>
    <p:sldLayoutId id="2147484534" r:id="rId40"/>
    <p:sldLayoutId id="2147484535" r:id="rId41"/>
    <p:sldLayoutId id="2147484536" r:id="rId42"/>
    <p:sldLayoutId id="2147484580" r:id="rId43"/>
  </p:sldLayoutIdLst>
  <p:hf hdr="0" ftr="0" dt="0"/>
  <p:txStyles>
    <p:titleStyle>
      <a:lvl1pPr algn="l" defTabSz="684213" rtl="0" eaLnBrk="0" fontAlgn="base" hangingPunct="0">
        <a:lnSpc>
          <a:spcPct val="90000"/>
        </a:lnSpc>
        <a:spcBef>
          <a:spcPct val="0"/>
        </a:spcBef>
        <a:spcAft>
          <a:spcPct val="0"/>
        </a:spcAft>
        <a:defRPr sz="3000" kern="1200">
          <a:solidFill>
            <a:schemeClr val="accent2"/>
          </a:solidFill>
          <a:latin typeface="+mj-lt"/>
          <a:ea typeface="MS PGothic" panose="020B0600070205080204" pitchFamily="34" charset="-128"/>
          <a:cs typeface="ＭＳ Ｐゴシック" charset="0"/>
        </a:defRPr>
      </a:lvl1pPr>
      <a:lvl2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2pPr>
      <a:lvl3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3pPr>
      <a:lvl4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4pPr>
      <a:lvl5pPr algn="l" defTabSz="684213" rtl="0" eaLnBrk="0" fontAlgn="base" hangingPunct="0">
        <a:lnSpc>
          <a:spcPct val="90000"/>
        </a:lnSpc>
        <a:spcBef>
          <a:spcPct val="0"/>
        </a:spcBef>
        <a:spcAft>
          <a:spcPct val="0"/>
        </a:spcAft>
        <a:defRPr sz="3000">
          <a:solidFill>
            <a:schemeClr val="accent2"/>
          </a:solidFill>
          <a:latin typeface="Calibri" charset="0"/>
          <a:ea typeface="MS PGothic" panose="020B0600070205080204" pitchFamily="34" charset="-128"/>
          <a:cs typeface="ＭＳ Ｐゴシック" charset="0"/>
        </a:defRPr>
      </a:lvl5pPr>
      <a:lvl6pPr marL="4572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6pPr>
      <a:lvl7pPr marL="9144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7pPr>
      <a:lvl8pPr marL="13716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8pPr>
      <a:lvl9pPr marL="1828800" algn="l" defTabSz="684213" rtl="0" fontAlgn="base">
        <a:lnSpc>
          <a:spcPct val="90000"/>
        </a:lnSpc>
        <a:spcBef>
          <a:spcPct val="0"/>
        </a:spcBef>
        <a:spcAft>
          <a:spcPct val="0"/>
        </a:spcAft>
        <a:defRPr sz="3300">
          <a:solidFill>
            <a:schemeClr val="tx1"/>
          </a:solidFill>
          <a:latin typeface="Arial" charset="0"/>
          <a:ea typeface="ＭＳ Ｐゴシック" charset="0"/>
          <a:cs typeface="ＭＳ Ｐゴシック" charset="0"/>
        </a:defRPr>
      </a:lvl9pPr>
    </p:titleStyle>
    <p:body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66" rtl="0" eaLnBrk="1" latinLnBrk="0" hangingPunct="1">
        <a:defRPr sz="1400" kern="1200">
          <a:solidFill>
            <a:schemeClr val="tx1"/>
          </a:solidFill>
          <a:latin typeface="+mn-lt"/>
          <a:ea typeface="+mn-ea"/>
          <a:cs typeface="+mn-cs"/>
        </a:defRPr>
      </a:lvl1pPr>
      <a:lvl2pPr marL="342884" algn="l" defTabSz="685766" rtl="0" eaLnBrk="1" latinLnBrk="0" hangingPunct="1">
        <a:defRPr sz="1400" kern="1200">
          <a:solidFill>
            <a:schemeClr val="tx1"/>
          </a:solidFill>
          <a:latin typeface="+mn-lt"/>
          <a:ea typeface="+mn-ea"/>
          <a:cs typeface="+mn-cs"/>
        </a:defRPr>
      </a:lvl2pPr>
      <a:lvl3pPr marL="685766" algn="l" defTabSz="685766" rtl="0" eaLnBrk="1" latinLnBrk="0" hangingPunct="1">
        <a:defRPr sz="1400" kern="1200">
          <a:solidFill>
            <a:schemeClr val="tx1"/>
          </a:solidFill>
          <a:latin typeface="+mn-lt"/>
          <a:ea typeface="+mn-ea"/>
          <a:cs typeface="+mn-cs"/>
        </a:defRPr>
      </a:lvl3pPr>
      <a:lvl4pPr marL="1028649" algn="l" defTabSz="685766" rtl="0" eaLnBrk="1" latinLnBrk="0" hangingPunct="1">
        <a:defRPr sz="1400" kern="1200">
          <a:solidFill>
            <a:schemeClr val="tx1"/>
          </a:solidFill>
          <a:latin typeface="+mn-lt"/>
          <a:ea typeface="+mn-ea"/>
          <a:cs typeface="+mn-cs"/>
        </a:defRPr>
      </a:lvl4pPr>
      <a:lvl5pPr marL="1371532" algn="l" defTabSz="685766" rtl="0" eaLnBrk="1" latinLnBrk="0" hangingPunct="1">
        <a:defRPr sz="1400" kern="1200">
          <a:solidFill>
            <a:schemeClr val="tx1"/>
          </a:solidFill>
          <a:latin typeface="+mn-lt"/>
          <a:ea typeface="+mn-ea"/>
          <a:cs typeface="+mn-cs"/>
        </a:defRPr>
      </a:lvl5pPr>
      <a:lvl6pPr marL="1714415" algn="l" defTabSz="685766" rtl="0" eaLnBrk="1" latinLnBrk="0" hangingPunct="1">
        <a:defRPr sz="1400" kern="1200">
          <a:solidFill>
            <a:schemeClr val="tx1"/>
          </a:solidFill>
          <a:latin typeface="+mn-lt"/>
          <a:ea typeface="+mn-ea"/>
          <a:cs typeface="+mn-cs"/>
        </a:defRPr>
      </a:lvl6pPr>
      <a:lvl7pPr marL="2057297" algn="l" defTabSz="685766" rtl="0" eaLnBrk="1" latinLnBrk="0" hangingPunct="1">
        <a:defRPr sz="1400" kern="1200">
          <a:solidFill>
            <a:schemeClr val="tx1"/>
          </a:solidFill>
          <a:latin typeface="+mn-lt"/>
          <a:ea typeface="+mn-ea"/>
          <a:cs typeface="+mn-cs"/>
        </a:defRPr>
      </a:lvl7pPr>
      <a:lvl8pPr marL="2400180" algn="l" defTabSz="685766" rtl="0" eaLnBrk="1" latinLnBrk="0" hangingPunct="1">
        <a:defRPr sz="1400" kern="1200">
          <a:solidFill>
            <a:schemeClr val="tx1"/>
          </a:solidFill>
          <a:latin typeface="+mn-lt"/>
          <a:ea typeface="+mn-ea"/>
          <a:cs typeface="+mn-cs"/>
        </a:defRPr>
      </a:lvl8pPr>
      <a:lvl9pPr marL="2743064" algn="l" defTabSz="685766"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xml"/><Relationship Id="rId1" Type="http://schemas.openxmlformats.org/officeDocument/2006/relationships/slideLayout" Target="../slideLayouts/slideLayout21.xml"/><Relationship Id="rId4" Type="http://schemas.openxmlformats.org/officeDocument/2006/relationships/image" Target="../media/image21.png"/></Relationships>
</file>

<file path=ppt/slides/_rels/slide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image" Target="../media/image26.png"/></Relationships>
</file>

<file path=ppt/slides/_rels/slide1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21.png"/></Relationships>
</file>

<file path=ppt/slides/_rels/slide1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image" Target="../media/image21.png"/><Relationship Id="rId4" Type="http://schemas.openxmlformats.org/officeDocument/2006/relationships/image" Target="../media/image29.png"/></Relationships>
</file>

<file path=ppt/slides/_rels/slide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3.jpg"/><Relationship Id="rId1" Type="http://schemas.openxmlformats.org/officeDocument/2006/relationships/slideLayout" Target="../slideLayouts/slideLayout15.xml"/><Relationship Id="rId4" Type="http://schemas.openxmlformats.org/officeDocument/2006/relationships/image" Target="../media/image21.png"/></Relationships>
</file>

<file path=ppt/slides/_rels/slide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city at night&#10;&#10;Description automatically generated with low confidence">
            <a:extLst>
              <a:ext uri="{FF2B5EF4-FFF2-40B4-BE49-F238E27FC236}">
                <a16:creationId xmlns:a16="http://schemas.microsoft.com/office/drawing/2014/main" id="{6ABD2E0F-40C0-4C1E-907A-62ABFB61F77A}"/>
              </a:ext>
            </a:extLst>
          </p:cNvPr>
          <p:cNvPicPr>
            <a:picLocks noGrp="1" noChangeAspect="1"/>
          </p:cNvPicPr>
          <p:nvPr>
            <p:ph type="pic" sz="quarter" idx="10"/>
          </p:nvPr>
        </p:nvPicPr>
        <p:blipFill rotWithShape="1">
          <a:blip r:embed="rId3">
            <a:extLst>
              <a:ext uri="{28A0092B-C50C-407E-A947-70E740481C1C}">
                <a14:useLocalDpi xmlns:a14="http://schemas.microsoft.com/office/drawing/2010/main" val="0"/>
              </a:ext>
            </a:extLst>
          </a:blip>
          <a:srcRect l="1002" r="1002"/>
          <a:stretch/>
        </p:blipFill>
        <p:spPr>
          <a:xfrm>
            <a:off x="0" y="0"/>
            <a:ext cx="9144000" cy="4762314"/>
          </a:xfrm>
        </p:spPr>
      </p:pic>
      <p:sp>
        <p:nvSpPr>
          <p:cNvPr id="14339" name="Title 7">
            <a:extLst>
              <a:ext uri="{FF2B5EF4-FFF2-40B4-BE49-F238E27FC236}">
                <a16:creationId xmlns:a16="http://schemas.microsoft.com/office/drawing/2014/main" id="{359C1494-2A1A-45A3-A8A4-2E55BFDD615F}"/>
              </a:ext>
            </a:extLst>
          </p:cNvPr>
          <p:cNvSpPr>
            <a:spLocks noGrp="1"/>
          </p:cNvSpPr>
          <p:nvPr>
            <p:ph type="title"/>
          </p:nvPr>
        </p:nvSpPr>
        <p:spPr>
          <a:xfrm>
            <a:off x="347472" y="1133856"/>
            <a:ext cx="8510324" cy="958716"/>
          </a:xfrm>
        </p:spPr>
        <p:txBody>
          <a:bodyPr/>
          <a:lstStyle/>
          <a:p>
            <a:r>
              <a:rPr lang="en-US" altLang="en-US" sz="4000" dirty="0"/>
              <a:t>Turning Reactive into Proactive:</a:t>
            </a:r>
          </a:p>
        </p:txBody>
      </p:sp>
      <p:sp>
        <p:nvSpPr>
          <p:cNvPr id="15363" name="Content Placeholder 8">
            <a:extLst>
              <a:ext uri="{FF2B5EF4-FFF2-40B4-BE49-F238E27FC236}">
                <a16:creationId xmlns:a16="http://schemas.microsoft.com/office/drawing/2014/main" id="{6A4D732B-BD32-47ED-AFEE-4A76991EF01D}"/>
              </a:ext>
            </a:extLst>
          </p:cNvPr>
          <p:cNvSpPr>
            <a:spLocks noGrp="1"/>
          </p:cNvSpPr>
          <p:nvPr>
            <p:ph idx="1"/>
          </p:nvPr>
        </p:nvSpPr>
        <p:spPr>
          <a:xfrm>
            <a:off x="351378" y="2130552"/>
            <a:ext cx="8506418" cy="1096184"/>
          </a:xfrm>
        </p:spPr>
        <p:txBody>
          <a:bodyPr>
            <a:normAutofit/>
          </a:bodyPr>
          <a:lstStyle/>
          <a:p>
            <a:r>
              <a:rPr lang="en-US" altLang="en-US" sz="2800" dirty="0"/>
              <a:t>Integrating the RIM program into company processes</a:t>
            </a:r>
          </a:p>
        </p:txBody>
      </p:sp>
      <p:sp>
        <p:nvSpPr>
          <p:cNvPr id="2" name="Rectangle 1">
            <a:extLst>
              <a:ext uri="{FF2B5EF4-FFF2-40B4-BE49-F238E27FC236}">
                <a16:creationId xmlns:a16="http://schemas.microsoft.com/office/drawing/2014/main" id="{C18A3E80-69FE-4079-93BC-6B271FD30C4C}"/>
              </a:ext>
            </a:extLst>
          </p:cNvPr>
          <p:cNvSpPr/>
          <p:nvPr/>
        </p:nvSpPr>
        <p:spPr>
          <a:xfrm>
            <a:off x="22225" y="4727575"/>
            <a:ext cx="2395148" cy="404813"/>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r>
              <a:rPr lang="en-US" dirty="0">
                <a:solidFill>
                  <a:schemeClr val="tx2"/>
                </a:solidFill>
              </a:rPr>
              <a:t>ARMA Chicago Spring Seminar</a:t>
            </a:r>
          </a:p>
        </p:txBody>
      </p:sp>
      <p:sp>
        <p:nvSpPr>
          <p:cNvPr id="8" name="Rectangle 7">
            <a:extLst>
              <a:ext uri="{FF2B5EF4-FFF2-40B4-BE49-F238E27FC236}">
                <a16:creationId xmlns:a16="http://schemas.microsoft.com/office/drawing/2014/main" id="{5CC5C418-208F-45E9-81A9-00DA54C17804}"/>
              </a:ext>
            </a:extLst>
          </p:cNvPr>
          <p:cNvSpPr/>
          <p:nvPr/>
        </p:nvSpPr>
        <p:spPr>
          <a:xfrm>
            <a:off x="7696200" y="4727575"/>
            <a:ext cx="1447800" cy="404813"/>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r>
              <a:rPr lang="en-US" dirty="0">
                <a:solidFill>
                  <a:schemeClr val="tx2"/>
                </a:solidFill>
              </a:rPr>
              <a:t>May 20, 2025</a:t>
            </a:r>
          </a:p>
        </p:txBody>
      </p:sp>
      <p:grpSp>
        <p:nvGrpSpPr>
          <p:cNvPr id="3" name="Group 2">
            <a:extLst>
              <a:ext uri="{FF2B5EF4-FFF2-40B4-BE49-F238E27FC236}">
                <a16:creationId xmlns:a16="http://schemas.microsoft.com/office/drawing/2014/main" id="{C769D881-CC13-5B0B-76CB-5EEA60012CB6}"/>
              </a:ext>
            </a:extLst>
          </p:cNvPr>
          <p:cNvGrpSpPr/>
          <p:nvPr/>
        </p:nvGrpSpPr>
        <p:grpSpPr>
          <a:xfrm>
            <a:off x="347472" y="279482"/>
            <a:ext cx="1636446" cy="380662"/>
            <a:chOff x="347472" y="279482"/>
            <a:chExt cx="1636446" cy="380662"/>
          </a:xfrm>
        </p:grpSpPr>
        <p:grpSp>
          <p:nvGrpSpPr>
            <p:cNvPr id="229" name="Graphic 4">
              <a:extLst>
                <a:ext uri="{FF2B5EF4-FFF2-40B4-BE49-F238E27FC236}">
                  <a16:creationId xmlns:a16="http://schemas.microsoft.com/office/drawing/2014/main" id="{9E037538-B079-437B-8C70-44EF92EB6551}"/>
                </a:ext>
              </a:extLst>
            </p:cNvPr>
            <p:cNvGrpSpPr/>
            <p:nvPr/>
          </p:nvGrpSpPr>
          <p:grpSpPr>
            <a:xfrm>
              <a:off x="347472" y="320229"/>
              <a:ext cx="836623" cy="293321"/>
              <a:chOff x="2219515" y="1791176"/>
              <a:chExt cx="4520549" cy="1571529"/>
            </a:xfrm>
          </p:grpSpPr>
          <p:sp>
            <p:nvSpPr>
              <p:cNvPr id="230" name="Freeform 9">
                <a:extLst>
                  <a:ext uri="{FF2B5EF4-FFF2-40B4-BE49-F238E27FC236}">
                    <a16:creationId xmlns:a16="http://schemas.microsoft.com/office/drawing/2014/main" id="{7AEEC6F2-F01D-40F7-94B8-C476B61459F5}"/>
                  </a:ext>
                </a:extLst>
              </p:cNvPr>
              <p:cNvSpPr/>
              <p:nvPr/>
            </p:nvSpPr>
            <p:spPr>
              <a:xfrm>
                <a:off x="2219515" y="2658046"/>
                <a:ext cx="593183" cy="702659"/>
              </a:xfrm>
              <a:custGeom>
                <a:avLst/>
                <a:gdLst>
                  <a:gd name="connsiteX0" fmla="*/ 535956 w 593183"/>
                  <a:gd name="connsiteY0" fmla="*/ 668560 h 702659"/>
                  <a:gd name="connsiteX1" fmla="*/ 409715 w 593183"/>
                  <a:gd name="connsiteY1" fmla="*/ 702659 h 702659"/>
                  <a:gd name="connsiteX2" fmla="*/ 195351 w 593183"/>
                  <a:gd name="connsiteY2" fmla="*/ 702659 h 702659"/>
                  <a:gd name="connsiteX3" fmla="*/ 69110 w 593183"/>
                  <a:gd name="connsiteY3" fmla="*/ 668560 h 702659"/>
                  <a:gd name="connsiteX4" fmla="*/ 0 w 593183"/>
                  <a:gd name="connsiteY4" fmla="*/ 351282 h 702659"/>
                  <a:gd name="connsiteX5" fmla="*/ 69110 w 593183"/>
                  <a:gd name="connsiteY5" fmla="*/ 34100 h 702659"/>
                  <a:gd name="connsiteX6" fmla="*/ 195351 w 593183"/>
                  <a:gd name="connsiteY6" fmla="*/ 0 h 702659"/>
                  <a:gd name="connsiteX7" fmla="*/ 409715 w 593183"/>
                  <a:gd name="connsiteY7" fmla="*/ 0 h 702659"/>
                  <a:gd name="connsiteX8" fmla="*/ 535956 w 593183"/>
                  <a:gd name="connsiteY8" fmla="*/ 34100 h 702659"/>
                  <a:gd name="connsiteX9" fmla="*/ 592042 w 593183"/>
                  <a:gd name="connsiteY9" fmla="*/ 253937 h 702659"/>
                  <a:gd name="connsiteX10" fmla="*/ 435856 w 593183"/>
                  <a:gd name="connsiteY10" fmla="*/ 253937 h 702659"/>
                  <a:gd name="connsiteX11" fmla="*/ 415799 w 593183"/>
                  <a:gd name="connsiteY11" fmla="*/ 139446 h 702659"/>
                  <a:gd name="connsiteX12" fmla="*/ 367697 w 593183"/>
                  <a:gd name="connsiteY12" fmla="*/ 129445 h 702659"/>
                  <a:gd name="connsiteX13" fmla="*/ 237463 w 593183"/>
                  <a:gd name="connsiteY13" fmla="*/ 129445 h 702659"/>
                  <a:gd name="connsiteX14" fmla="*/ 189362 w 593183"/>
                  <a:gd name="connsiteY14" fmla="*/ 139446 h 702659"/>
                  <a:gd name="connsiteX15" fmla="*/ 167308 w 593183"/>
                  <a:gd name="connsiteY15" fmla="*/ 351282 h 702659"/>
                  <a:gd name="connsiteX16" fmla="*/ 189362 w 593183"/>
                  <a:gd name="connsiteY16" fmla="*/ 563118 h 702659"/>
                  <a:gd name="connsiteX17" fmla="*/ 237463 w 593183"/>
                  <a:gd name="connsiteY17" fmla="*/ 572167 h 702659"/>
                  <a:gd name="connsiteX18" fmla="*/ 367697 w 593183"/>
                  <a:gd name="connsiteY18" fmla="*/ 572167 h 702659"/>
                  <a:gd name="connsiteX19" fmla="*/ 415799 w 593183"/>
                  <a:gd name="connsiteY19" fmla="*/ 563118 h 702659"/>
                  <a:gd name="connsiteX20" fmla="*/ 435856 w 593183"/>
                  <a:gd name="connsiteY20" fmla="*/ 440627 h 702659"/>
                  <a:gd name="connsiteX21" fmla="*/ 593183 w 593183"/>
                  <a:gd name="connsiteY21" fmla="*/ 440627 h 702659"/>
                  <a:gd name="connsiteX22" fmla="*/ 535956 w 593183"/>
                  <a:gd name="connsiteY22" fmla="*/ 668560 h 70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3183" h="702659">
                    <a:moveTo>
                      <a:pt x="535956" y="668560"/>
                    </a:moveTo>
                    <a:cubicBezTo>
                      <a:pt x="510860" y="692658"/>
                      <a:pt x="479870" y="702659"/>
                      <a:pt x="409715" y="702659"/>
                    </a:cubicBezTo>
                    <a:lnTo>
                      <a:pt x="195351" y="702659"/>
                    </a:lnTo>
                    <a:cubicBezTo>
                      <a:pt x="126242" y="702659"/>
                      <a:pt x="94111" y="692658"/>
                      <a:pt x="69110" y="668560"/>
                    </a:cubicBezTo>
                    <a:cubicBezTo>
                      <a:pt x="28994" y="630365"/>
                      <a:pt x="0" y="566166"/>
                      <a:pt x="0" y="351282"/>
                    </a:cubicBezTo>
                    <a:cubicBezTo>
                      <a:pt x="0" y="135446"/>
                      <a:pt x="29089" y="71247"/>
                      <a:pt x="69110" y="34100"/>
                    </a:cubicBezTo>
                    <a:cubicBezTo>
                      <a:pt x="94111" y="10001"/>
                      <a:pt x="126242" y="0"/>
                      <a:pt x="195351" y="0"/>
                    </a:cubicBezTo>
                    <a:lnTo>
                      <a:pt x="409715" y="0"/>
                    </a:lnTo>
                    <a:cubicBezTo>
                      <a:pt x="479870" y="0"/>
                      <a:pt x="510955" y="10097"/>
                      <a:pt x="535956" y="34100"/>
                    </a:cubicBezTo>
                    <a:cubicBezTo>
                      <a:pt x="573030" y="69247"/>
                      <a:pt x="590046" y="122396"/>
                      <a:pt x="592042" y="253937"/>
                    </a:cubicBezTo>
                    <a:lnTo>
                      <a:pt x="435856" y="253937"/>
                    </a:lnTo>
                    <a:cubicBezTo>
                      <a:pt x="432815" y="166592"/>
                      <a:pt x="423879" y="147542"/>
                      <a:pt x="415799" y="139446"/>
                    </a:cubicBezTo>
                    <a:cubicBezTo>
                      <a:pt x="408764" y="132398"/>
                      <a:pt x="399733" y="129445"/>
                      <a:pt x="367697" y="129445"/>
                    </a:cubicBezTo>
                    <a:lnTo>
                      <a:pt x="237463" y="129445"/>
                    </a:lnTo>
                    <a:cubicBezTo>
                      <a:pt x="205428" y="129445"/>
                      <a:pt x="196397" y="132493"/>
                      <a:pt x="189362" y="139446"/>
                    </a:cubicBezTo>
                    <a:cubicBezTo>
                      <a:pt x="180331" y="147447"/>
                      <a:pt x="167308" y="172593"/>
                      <a:pt x="167308" y="351282"/>
                    </a:cubicBezTo>
                    <a:cubicBezTo>
                      <a:pt x="167308" y="529971"/>
                      <a:pt x="180331" y="554069"/>
                      <a:pt x="189362" y="563118"/>
                    </a:cubicBezTo>
                    <a:cubicBezTo>
                      <a:pt x="196397" y="569119"/>
                      <a:pt x="205428" y="572167"/>
                      <a:pt x="237463" y="572167"/>
                    </a:cubicBezTo>
                    <a:lnTo>
                      <a:pt x="367697" y="572167"/>
                    </a:lnTo>
                    <a:cubicBezTo>
                      <a:pt x="399733" y="573215"/>
                      <a:pt x="408764" y="569214"/>
                      <a:pt x="415799" y="563118"/>
                    </a:cubicBezTo>
                    <a:cubicBezTo>
                      <a:pt x="423784" y="555117"/>
                      <a:pt x="432815" y="537972"/>
                      <a:pt x="435856" y="440627"/>
                    </a:cubicBezTo>
                    <a:lnTo>
                      <a:pt x="593183" y="440627"/>
                    </a:lnTo>
                    <a:cubicBezTo>
                      <a:pt x="589095" y="582168"/>
                      <a:pt x="573030" y="633413"/>
                      <a:pt x="535956" y="668560"/>
                    </a:cubicBezTo>
                    <a:close/>
                  </a:path>
                </a:pathLst>
              </a:custGeom>
              <a:solidFill>
                <a:srgbClr val="FFFFFF"/>
              </a:solidFill>
              <a:ln w="9506" cap="flat">
                <a:noFill/>
                <a:prstDash val="solid"/>
                <a:miter/>
              </a:ln>
            </p:spPr>
            <p:txBody>
              <a:bodyPr rtlCol="0" anchor="ctr"/>
              <a:lstStyle/>
              <a:p>
                <a:endParaRPr lang="en-US"/>
              </a:p>
            </p:txBody>
          </p:sp>
          <p:sp>
            <p:nvSpPr>
              <p:cNvPr id="231" name="Freeform 11">
                <a:extLst>
                  <a:ext uri="{FF2B5EF4-FFF2-40B4-BE49-F238E27FC236}">
                    <a16:creationId xmlns:a16="http://schemas.microsoft.com/office/drawing/2014/main" id="{1A91ED83-9243-4A38-A2ED-B46BB3CF8178}"/>
                  </a:ext>
                </a:extLst>
              </p:cNvPr>
              <p:cNvSpPr/>
              <p:nvPr/>
            </p:nvSpPr>
            <p:spPr>
              <a:xfrm>
                <a:off x="2943883" y="2807493"/>
                <a:ext cx="342601" cy="553212"/>
              </a:xfrm>
              <a:custGeom>
                <a:avLst/>
                <a:gdLst>
                  <a:gd name="connsiteX0" fmla="*/ 0 w 342601"/>
                  <a:gd name="connsiteY0" fmla="*/ 553212 h 553212"/>
                  <a:gd name="connsiteX1" fmla="*/ 0 w 342601"/>
                  <a:gd name="connsiteY1" fmla="*/ 1048 h 553212"/>
                  <a:gd name="connsiteX2" fmla="*/ 153239 w 342601"/>
                  <a:gd name="connsiteY2" fmla="*/ 1048 h 553212"/>
                  <a:gd name="connsiteX3" fmla="*/ 153239 w 342601"/>
                  <a:gd name="connsiteY3" fmla="*/ 85344 h 553212"/>
                  <a:gd name="connsiteX4" fmla="*/ 283473 w 342601"/>
                  <a:gd name="connsiteY4" fmla="*/ 0 h 553212"/>
                  <a:gd name="connsiteX5" fmla="*/ 342601 w 342601"/>
                  <a:gd name="connsiteY5" fmla="*/ 0 h 553212"/>
                  <a:gd name="connsiteX6" fmla="*/ 342601 w 342601"/>
                  <a:gd name="connsiteY6" fmla="*/ 151638 h 553212"/>
                  <a:gd name="connsiteX7" fmla="*/ 271495 w 342601"/>
                  <a:gd name="connsiteY7" fmla="*/ 151638 h 553212"/>
                  <a:gd name="connsiteX8" fmla="*/ 153239 w 342601"/>
                  <a:gd name="connsiteY8" fmla="*/ 173736 h 553212"/>
                  <a:gd name="connsiteX9" fmla="*/ 153239 w 342601"/>
                  <a:gd name="connsiteY9" fmla="*/ 553212 h 553212"/>
                  <a:gd name="connsiteX10" fmla="*/ 0 w 342601"/>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01" h="553212">
                    <a:moveTo>
                      <a:pt x="0" y="553212"/>
                    </a:moveTo>
                    <a:lnTo>
                      <a:pt x="0" y="1048"/>
                    </a:lnTo>
                    <a:lnTo>
                      <a:pt x="153239" y="1048"/>
                    </a:lnTo>
                    <a:lnTo>
                      <a:pt x="153239" y="85344"/>
                    </a:lnTo>
                    <a:cubicBezTo>
                      <a:pt x="210371" y="26098"/>
                      <a:pt x="239365" y="0"/>
                      <a:pt x="283473" y="0"/>
                    </a:cubicBezTo>
                    <a:lnTo>
                      <a:pt x="342601" y="0"/>
                    </a:lnTo>
                    <a:lnTo>
                      <a:pt x="342601" y="151638"/>
                    </a:lnTo>
                    <a:lnTo>
                      <a:pt x="271495" y="151638"/>
                    </a:lnTo>
                    <a:cubicBezTo>
                      <a:pt x="229383" y="151638"/>
                      <a:pt x="197347" y="155638"/>
                      <a:pt x="153239" y="173736"/>
                    </a:cubicBezTo>
                    <a:lnTo>
                      <a:pt x="153239" y="553212"/>
                    </a:lnTo>
                    <a:lnTo>
                      <a:pt x="0" y="553212"/>
                    </a:lnTo>
                    <a:close/>
                  </a:path>
                </a:pathLst>
              </a:custGeom>
              <a:solidFill>
                <a:srgbClr val="FFFFFF"/>
              </a:solidFill>
              <a:ln w="9506" cap="flat">
                <a:noFill/>
                <a:prstDash val="solid"/>
                <a:miter/>
              </a:ln>
            </p:spPr>
            <p:txBody>
              <a:bodyPr rtlCol="0" anchor="ctr"/>
              <a:lstStyle/>
              <a:p>
                <a:endParaRPr lang="en-US"/>
              </a:p>
            </p:txBody>
          </p:sp>
          <p:sp>
            <p:nvSpPr>
              <p:cNvPr id="232" name="Freeform 12">
                <a:extLst>
                  <a:ext uri="{FF2B5EF4-FFF2-40B4-BE49-F238E27FC236}">
                    <a16:creationId xmlns:a16="http://schemas.microsoft.com/office/drawing/2014/main" id="{81CF5422-48ED-446E-9467-77D7CA3AF82A}"/>
                  </a:ext>
                </a:extLst>
              </p:cNvPr>
              <p:cNvSpPr/>
              <p:nvPr/>
            </p:nvSpPr>
            <p:spPr>
              <a:xfrm>
                <a:off x="3362819" y="2808636"/>
                <a:ext cx="496885" cy="553116"/>
              </a:xfrm>
              <a:custGeom>
                <a:avLst/>
                <a:gdLst>
                  <a:gd name="connsiteX0" fmla="*/ 55991 w 496885"/>
                  <a:gd name="connsiteY0" fmla="*/ 31051 h 553116"/>
                  <a:gd name="connsiteX1" fmla="*/ 154190 w 496885"/>
                  <a:gd name="connsiteY1" fmla="*/ 0 h 553116"/>
                  <a:gd name="connsiteX2" fmla="*/ 354579 w 496885"/>
                  <a:gd name="connsiteY2" fmla="*/ 0 h 553116"/>
                  <a:gd name="connsiteX3" fmla="*/ 463804 w 496885"/>
                  <a:gd name="connsiteY3" fmla="*/ 31051 h 553116"/>
                  <a:gd name="connsiteX4" fmla="*/ 496886 w 496885"/>
                  <a:gd name="connsiteY4" fmla="*/ 178594 h 553116"/>
                  <a:gd name="connsiteX5" fmla="*/ 496886 w 496885"/>
                  <a:gd name="connsiteY5" fmla="*/ 552069 h 553116"/>
                  <a:gd name="connsiteX6" fmla="*/ 343552 w 496885"/>
                  <a:gd name="connsiteY6" fmla="*/ 552069 h 553116"/>
                  <a:gd name="connsiteX7" fmla="*/ 343552 w 496885"/>
                  <a:gd name="connsiteY7" fmla="*/ 488823 h 553116"/>
                  <a:gd name="connsiteX8" fmla="*/ 204287 w 496885"/>
                  <a:gd name="connsiteY8" fmla="*/ 553117 h 553116"/>
                  <a:gd name="connsiteX9" fmla="*/ 129188 w 496885"/>
                  <a:gd name="connsiteY9" fmla="*/ 553117 h 553116"/>
                  <a:gd name="connsiteX10" fmla="*/ 32036 w 496885"/>
                  <a:gd name="connsiteY10" fmla="*/ 525018 h 553116"/>
                  <a:gd name="connsiteX11" fmla="*/ 0 w 496885"/>
                  <a:gd name="connsiteY11" fmla="*/ 401574 h 553116"/>
                  <a:gd name="connsiteX12" fmla="*/ 34032 w 496885"/>
                  <a:gd name="connsiteY12" fmla="*/ 267081 h 553116"/>
                  <a:gd name="connsiteX13" fmla="*/ 190313 w 496885"/>
                  <a:gd name="connsiteY13" fmla="*/ 229933 h 553116"/>
                  <a:gd name="connsiteX14" fmla="*/ 343647 w 496885"/>
                  <a:gd name="connsiteY14" fmla="*/ 246031 h 553116"/>
                  <a:gd name="connsiteX15" fmla="*/ 343647 w 496885"/>
                  <a:gd name="connsiteY15" fmla="*/ 196882 h 553116"/>
                  <a:gd name="connsiteX16" fmla="*/ 333665 w 496885"/>
                  <a:gd name="connsiteY16" fmla="*/ 123539 h 553116"/>
                  <a:gd name="connsiteX17" fmla="*/ 293549 w 496885"/>
                  <a:gd name="connsiteY17" fmla="*/ 115538 h 553116"/>
                  <a:gd name="connsiteX18" fmla="*/ 215409 w 496885"/>
                  <a:gd name="connsiteY18" fmla="*/ 115538 h 553116"/>
                  <a:gd name="connsiteX19" fmla="*/ 177385 w 496885"/>
                  <a:gd name="connsiteY19" fmla="*/ 123539 h 553116"/>
                  <a:gd name="connsiteX20" fmla="*/ 166357 w 496885"/>
                  <a:gd name="connsiteY20" fmla="*/ 175736 h 553116"/>
                  <a:gd name="connsiteX21" fmla="*/ 21864 w 496885"/>
                  <a:gd name="connsiteY21" fmla="*/ 175736 h 553116"/>
                  <a:gd name="connsiteX22" fmla="*/ 55991 w 496885"/>
                  <a:gd name="connsiteY22" fmla="*/ 31051 h 553116"/>
                  <a:gd name="connsiteX23" fmla="*/ 343457 w 496885"/>
                  <a:gd name="connsiteY23" fmla="*/ 414528 h 553116"/>
                  <a:gd name="connsiteX24" fmla="*/ 343457 w 496885"/>
                  <a:gd name="connsiteY24" fmla="*/ 322136 h 553116"/>
                  <a:gd name="connsiteX25" fmla="*/ 242216 w 496885"/>
                  <a:gd name="connsiteY25" fmla="*/ 322136 h 553116"/>
                  <a:gd name="connsiteX26" fmla="*/ 160083 w 496885"/>
                  <a:gd name="connsiteY26" fmla="*/ 336232 h 553116"/>
                  <a:gd name="connsiteX27" fmla="*/ 148106 w 496885"/>
                  <a:gd name="connsiteY27" fmla="*/ 383381 h 553116"/>
                  <a:gd name="connsiteX28" fmla="*/ 158087 w 496885"/>
                  <a:gd name="connsiteY28" fmla="*/ 434626 h 553116"/>
                  <a:gd name="connsiteX29" fmla="*/ 197157 w 496885"/>
                  <a:gd name="connsiteY29" fmla="*/ 443674 h 553116"/>
                  <a:gd name="connsiteX30" fmla="*/ 240220 w 496885"/>
                  <a:gd name="connsiteY30" fmla="*/ 443674 h 553116"/>
                  <a:gd name="connsiteX31" fmla="*/ 343457 w 496885"/>
                  <a:gd name="connsiteY31" fmla="*/ 414528 h 55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6885" h="553116">
                    <a:moveTo>
                      <a:pt x="55991" y="31051"/>
                    </a:moveTo>
                    <a:cubicBezTo>
                      <a:pt x="78045" y="8953"/>
                      <a:pt x="103047" y="0"/>
                      <a:pt x="154190" y="0"/>
                    </a:cubicBezTo>
                    <a:lnTo>
                      <a:pt x="354579" y="0"/>
                    </a:lnTo>
                    <a:cubicBezTo>
                      <a:pt x="410665" y="0"/>
                      <a:pt x="443746" y="10001"/>
                      <a:pt x="463804" y="31051"/>
                    </a:cubicBezTo>
                    <a:cubicBezTo>
                      <a:pt x="488901" y="56102"/>
                      <a:pt x="496886" y="85249"/>
                      <a:pt x="496886" y="178594"/>
                    </a:cubicBezTo>
                    <a:lnTo>
                      <a:pt x="496886" y="552069"/>
                    </a:lnTo>
                    <a:lnTo>
                      <a:pt x="343552" y="552069"/>
                    </a:lnTo>
                    <a:lnTo>
                      <a:pt x="343552" y="488823"/>
                    </a:lnTo>
                    <a:cubicBezTo>
                      <a:pt x="277389" y="543020"/>
                      <a:pt x="253339" y="553117"/>
                      <a:pt x="204287" y="553117"/>
                    </a:cubicBezTo>
                    <a:lnTo>
                      <a:pt x="129188" y="553117"/>
                    </a:lnTo>
                    <a:cubicBezTo>
                      <a:pt x="80042" y="553117"/>
                      <a:pt x="53995" y="547116"/>
                      <a:pt x="32036" y="525018"/>
                    </a:cubicBezTo>
                    <a:cubicBezTo>
                      <a:pt x="13023" y="505968"/>
                      <a:pt x="0" y="473773"/>
                      <a:pt x="0" y="401574"/>
                    </a:cubicBezTo>
                    <a:cubicBezTo>
                      <a:pt x="0" y="333280"/>
                      <a:pt x="9981" y="291179"/>
                      <a:pt x="34032" y="267081"/>
                    </a:cubicBezTo>
                    <a:cubicBezTo>
                      <a:pt x="59128" y="241935"/>
                      <a:pt x="91164" y="229933"/>
                      <a:pt x="190313" y="229933"/>
                    </a:cubicBezTo>
                    <a:cubicBezTo>
                      <a:pt x="243452" y="229933"/>
                      <a:pt x="298493" y="235934"/>
                      <a:pt x="343647" y="246031"/>
                    </a:cubicBezTo>
                    <a:lnTo>
                      <a:pt x="343647" y="196882"/>
                    </a:lnTo>
                    <a:cubicBezTo>
                      <a:pt x="343647" y="142685"/>
                      <a:pt x="340605" y="131636"/>
                      <a:pt x="333665" y="123539"/>
                    </a:cubicBezTo>
                    <a:cubicBezTo>
                      <a:pt x="326631" y="117538"/>
                      <a:pt x="316649" y="115538"/>
                      <a:pt x="293549" y="115538"/>
                    </a:cubicBezTo>
                    <a:lnTo>
                      <a:pt x="215409" y="115538"/>
                    </a:lnTo>
                    <a:cubicBezTo>
                      <a:pt x="194401" y="115538"/>
                      <a:pt x="183373" y="117538"/>
                      <a:pt x="177385" y="123539"/>
                    </a:cubicBezTo>
                    <a:cubicBezTo>
                      <a:pt x="169399" y="131540"/>
                      <a:pt x="168354" y="142589"/>
                      <a:pt x="166357" y="175736"/>
                    </a:cubicBezTo>
                    <a:lnTo>
                      <a:pt x="21864" y="175736"/>
                    </a:lnTo>
                    <a:cubicBezTo>
                      <a:pt x="22910" y="85249"/>
                      <a:pt x="32891" y="53149"/>
                      <a:pt x="55991" y="31051"/>
                    </a:cubicBezTo>
                    <a:close/>
                    <a:moveTo>
                      <a:pt x="343457" y="414528"/>
                    </a:moveTo>
                    <a:lnTo>
                      <a:pt x="343457" y="322136"/>
                    </a:lnTo>
                    <a:lnTo>
                      <a:pt x="242216" y="322136"/>
                    </a:lnTo>
                    <a:cubicBezTo>
                      <a:pt x="184134" y="322136"/>
                      <a:pt x="170065" y="326136"/>
                      <a:pt x="160083" y="336232"/>
                    </a:cubicBezTo>
                    <a:cubicBezTo>
                      <a:pt x="150102" y="346234"/>
                      <a:pt x="148106" y="358331"/>
                      <a:pt x="148106" y="383381"/>
                    </a:cubicBezTo>
                    <a:cubicBezTo>
                      <a:pt x="148106" y="411480"/>
                      <a:pt x="150102" y="426529"/>
                      <a:pt x="158087" y="434626"/>
                    </a:cubicBezTo>
                    <a:cubicBezTo>
                      <a:pt x="166072" y="442627"/>
                      <a:pt x="177099" y="443674"/>
                      <a:pt x="197157" y="443674"/>
                    </a:cubicBezTo>
                    <a:lnTo>
                      <a:pt x="240220" y="443674"/>
                    </a:lnTo>
                    <a:cubicBezTo>
                      <a:pt x="272351" y="443674"/>
                      <a:pt x="293359" y="440627"/>
                      <a:pt x="343457" y="414528"/>
                    </a:cubicBezTo>
                    <a:close/>
                  </a:path>
                </a:pathLst>
              </a:custGeom>
              <a:solidFill>
                <a:srgbClr val="FFFFFF"/>
              </a:solidFill>
              <a:ln w="9506" cap="flat">
                <a:noFill/>
                <a:prstDash val="solid"/>
                <a:miter/>
              </a:ln>
            </p:spPr>
            <p:txBody>
              <a:bodyPr rtlCol="0" anchor="ctr"/>
              <a:lstStyle/>
              <a:p>
                <a:endParaRPr lang="en-US"/>
              </a:p>
            </p:txBody>
          </p:sp>
          <p:sp>
            <p:nvSpPr>
              <p:cNvPr id="233" name="Freeform 13">
                <a:extLst>
                  <a:ext uri="{FF2B5EF4-FFF2-40B4-BE49-F238E27FC236}">
                    <a16:creationId xmlns:a16="http://schemas.microsoft.com/office/drawing/2014/main" id="{1B5E1AAB-6CAC-4741-BB66-BBCF5DE3ACB6}"/>
                  </a:ext>
                </a:extLst>
              </p:cNvPr>
              <p:cNvSpPr/>
              <p:nvPr/>
            </p:nvSpPr>
            <p:spPr>
              <a:xfrm>
                <a:off x="3943644" y="2806541"/>
                <a:ext cx="782640" cy="556164"/>
              </a:xfrm>
              <a:custGeom>
                <a:avLst/>
                <a:gdLst>
                  <a:gd name="connsiteX0" fmla="*/ 154380 w 782640"/>
                  <a:gd name="connsiteY0" fmla="*/ 2000 h 556164"/>
                  <a:gd name="connsiteX1" fmla="*/ 219497 w 782640"/>
                  <a:gd name="connsiteY1" fmla="*/ 384524 h 556164"/>
                  <a:gd name="connsiteX2" fmla="*/ 229478 w 782640"/>
                  <a:gd name="connsiteY2" fmla="*/ 384524 h 556164"/>
                  <a:gd name="connsiteX3" fmla="*/ 308664 w 782640"/>
                  <a:gd name="connsiteY3" fmla="*/ 37148 h 556164"/>
                  <a:gd name="connsiteX4" fmla="*/ 360758 w 782640"/>
                  <a:gd name="connsiteY4" fmla="*/ 0 h 556164"/>
                  <a:gd name="connsiteX5" fmla="*/ 432910 w 782640"/>
                  <a:gd name="connsiteY5" fmla="*/ 0 h 556164"/>
                  <a:gd name="connsiteX6" fmla="*/ 484053 w 782640"/>
                  <a:gd name="connsiteY6" fmla="*/ 37148 h 556164"/>
                  <a:gd name="connsiteX7" fmla="*/ 565235 w 782640"/>
                  <a:gd name="connsiteY7" fmla="*/ 384524 h 556164"/>
                  <a:gd name="connsiteX8" fmla="*/ 575217 w 782640"/>
                  <a:gd name="connsiteY8" fmla="*/ 384524 h 556164"/>
                  <a:gd name="connsiteX9" fmla="*/ 638337 w 782640"/>
                  <a:gd name="connsiteY9" fmla="*/ 2000 h 556164"/>
                  <a:gd name="connsiteX10" fmla="*/ 782641 w 782640"/>
                  <a:gd name="connsiteY10" fmla="*/ 2000 h 556164"/>
                  <a:gd name="connsiteX11" fmla="*/ 668472 w 782640"/>
                  <a:gd name="connsiteY11" fmla="*/ 519017 h 556164"/>
                  <a:gd name="connsiteX12" fmla="*/ 617329 w 782640"/>
                  <a:gd name="connsiteY12" fmla="*/ 556165 h 556164"/>
                  <a:gd name="connsiteX13" fmla="*/ 516183 w 782640"/>
                  <a:gd name="connsiteY13" fmla="*/ 556165 h 556164"/>
                  <a:gd name="connsiteX14" fmla="*/ 464090 w 782640"/>
                  <a:gd name="connsiteY14" fmla="*/ 519017 h 556164"/>
                  <a:gd name="connsiteX15" fmla="*/ 395931 w 782640"/>
                  <a:gd name="connsiteY15" fmla="*/ 219837 h 556164"/>
                  <a:gd name="connsiteX16" fmla="*/ 386900 w 782640"/>
                  <a:gd name="connsiteY16" fmla="*/ 219837 h 556164"/>
                  <a:gd name="connsiteX17" fmla="*/ 318741 w 782640"/>
                  <a:gd name="connsiteY17" fmla="*/ 519017 h 556164"/>
                  <a:gd name="connsiteX18" fmla="*/ 266647 w 782640"/>
                  <a:gd name="connsiteY18" fmla="*/ 556165 h 556164"/>
                  <a:gd name="connsiteX19" fmla="*/ 165407 w 782640"/>
                  <a:gd name="connsiteY19" fmla="*/ 556165 h 556164"/>
                  <a:gd name="connsiteX20" fmla="*/ 114264 w 782640"/>
                  <a:gd name="connsiteY20" fmla="*/ 519017 h 556164"/>
                  <a:gd name="connsiteX21" fmla="*/ 0 w 782640"/>
                  <a:gd name="connsiteY21" fmla="*/ 2000 h 556164"/>
                  <a:gd name="connsiteX22" fmla="*/ 154380 w 782640"/>
                  <a:gd name="connsiteY22" fmla="*/ 2000 h 5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2640" h="556164">
                    <a:moveTo>
                      <a:pt x="154380" y="2000"/>
                    </a:moveTo>
                    <a:lnTo>
                      <a:pt x="219497" y="384524"/>
                    </a:lnTo>
                    <a:lnTo>
                      <a:pt x="229478" y="384524"/>
                    </a:lnTo>
                    <a:lnTo>
                      <a:pt x="308664" y="37148"/>
                    </a:lnTo>
                    <a:cubicBezTo>
                      <a:pt x="314653" y="7048"/>
                      <a:pt x="329673" y="0"/>
                      <a:pt x="360758" y="0"/>
                    </a:cubicBezTo>
                    <a:lnTo>
                      <a:pt x="432910" y="0"/>
                    </a:lnTo>
                    <a:cubicBezTo>
                      <a:pt x="462949" y="0"/>
                      <a:pt x="477018" y="7048"/>
                      <a:pt x="484053" y="37148"/>
                    </a:cubicBezTo>
                    <a:lnTo>
                      <a:pt x="565235" y="384524"/>
                    </a:lnTo>
                    <a:lnTo>
                      <a:pt x="575217" y="384524"/>
                    </a:lnTo>
                    <a:lnTo>
                      <a:pt x="638337" y="2000"/>
                    </a:lnTo>
                    <a:lnTo>
                      <a:pt x="782641" y="2000"/>
                    </a:lnTo>
                    <a:lnTo>
                      <a:pt x="668472" y="519017"/>
                    </a:lnTo>
                    <a:cubicBezTo>
                      <a:pt x="660391" y="549116"/>
                      <a:pt x="647368" y="556165"/>
                      <a:pt x="617329" y="556165"/>
                    </a:cubicBezTo>
                    <a:lnTo>
                      <a:pt x="516183" y="556165"/>
                    </a:lnTo>
                    <a:cubicBezTo>
                      <a:pt x="485098" y="556165"/>
                      <a:pt x="471124" y="547116"/>
                      <a:pt x="464090" y="519017"/>
                    </a:cubicBezTo>
                    <a:lnTo>
                      <a:pt x="395931" y="219837"/>
                    </a:lnTo>
                    <a:lnTo>
                      <a:pt x="386900" y="219837"/>
                    </a:lnTo>
                    <a:lnTo>
                      <a:pt x="318741" y="519017"/>
                    </a:lnTo>
                    <a:cubicBezTo>
                      <a:pt x="311706" y="548164"/>
                      <a:pt x="296687" y="556165"/>
                      <a:pt x="266647" y="556165"/>
                    </a:cubicBezTo>
                    <a:lnTo>
                      <a:pt x="165407" y="556165"/>
                    </a:lnTo>
                    <a:cubicBezTo>
                      <a:pt x="135367" y="556165"/>
                      <a:pt x="122344" y="549116"/>
                      <a:pt x="114264" y="519017"/>
                    </a:cubicBezTo>
                    <a:lnTo>
                      <a:pt x="0" y="2000"/>
                    </a:lnTo>
                    <a:lnTo>
                      <a:pt x="154380" y="2000"/>
                    </a:lnTo>
                    <a:close/>
                  </a:path>
                </a:pathLst>
              </a:custGeom>
              <a:solidFill>
                <a:srgbClr val="FFFFFF"/>
              </a:solidFill>
              <a:ln w="9506" cap="flat">
                <a:noFill/>
                <a:prstDash val="solid"/>
                <a:miter/>
              </a:ln>
            </p:spPr>
            <p:txBody>
              <a:bodyPr rtlCol="0" anchor="ctr"/>
              <a:lstStyle/>
              <a:p>
                <a:endParaRPr lang="en-US"/>
              </a:p>
            </p:txBody>
          </p:sp>
          <p:sp>
            <p:nvSpPr>
              <p:cNvPr id="234" name="Freeform 14">
                <a:extLst>
                  <a:ext uri="{FF2B5EF4-FFF2-40B4-BE49-F238E27FC236}">
                    <a16:creationId xmlns:a16="http://schemas.microsoft.com/office/drawing/2014/main" id="{51B63E5E-9DC1-45DB-A09D-B9D754CA6B28}"/>
                  </a:ext>
                </a:extLst>
              </p:cNvPr>
              <p:cNvSpPr/>
              <p:nvPr/>
            </p:nvSpPr>
            <p:spPr>
              <a:xfrm>
                <a:off x="4784367" y="2619851"/>
                <a:ext cx="349540" cy="740854"/>
              </a:xfrm>
              <a:custGeom>
                <a:avLst/>
                <a:gdLst>
                  <a:gd name="connsiteX0" fmla="*/ 83179 w 349540"/>
                  <a:gd name="connsiteY0" fmla="*/ 740855 h 740854"/>
                  <a:gd name="connsiteX1" fmla="*/ 83179 w 349540"/>
                  <a:gd name="connsiteY1" fmla="*/ 309182 h 740854"/>
                  <a:gd name="connsiteX2" fmla="*/ 0 w 349540"/>
                  <a:gd name="connsiteY2" fmla="*/ 309182 h 740854"/>
                  <a:gd name="connsiteX3" fmla="*/ 0 w 349540"/>
                  <a:gd name="connsiteY3" fmla="*/ 188690 h 740854"/>
                  <a:gd name="connsiteX4" fmla="*/ 83179 w 349540"/>
                  <a:gd name="connsiteY4" fmla="*/ 188690 h 740854"/>
                  <a:gd name="connsiteX5" fmla="*/ 83179 w 349540"/>
                  <a:gd name="connsiteY5" fmla="*/ 162592 h 740854"/>
                  <a:gd name="connsiteX6" fmla="*/ 115214 w 349540"/>
                  <a:gd name="connsiteY6" fmla="*/ 34099 h 740854"/>
                  <a:gd name="connsiteX7" fmla="*/ 223394 w 349540"/>
                  <a:gd name="connsiteY7" fmla="*/ 0 h 740854"/>
                  <a:gd name="connsiteX8" fmla="*/ 340605 w 349540"/>
                  <a:gd name="connsiteY8" fmla="*/ 0 h 740854"/>
                  <a:gd name="connsiteX9" fmla="*/ 340605 w 349540"/>
                  <a:gd name="connsiteY9" fmla="*/ 116395 h 740854"/>
                  <a:gd name="connsiteX10" fmla="*/ 275488 w 349540"/>
                  <a:gd name="connsiteY10" fmla="*/ 116395 h 740854"/>
                  <a:gd name="connsiteX11" fmla="*/ 243357 w 349540"/>
                  <a:gd name="connsiteY11" fmla="*/ 123444 h 740854"/>
                  <a:gd name="connsiteX12" fmla="*/ 236323 w 349540"/>
                  <a:gd name="connsiteY12" fmla="*/ 167640 h 740854"/>
                  <a:gd name="connsiteX13" fmla="*/ 236323 w 349540"/>
                  <a:gd name="connsiteY13" fmla="*/ 189738 h 740854"/>
                  <a:gd name="connsiteX14" fmla="*/ 349541 w 349540"/>
                  <a:gd name="connsiteY14" fmla="*/ 189738 h 740854"/>
                  <a:gd name="connsiteX15" fmla="*/ 349541 w 349540"/>
                  <a:gd name="connsiteY15" fmla="*/ 309182 h 740854"/>
                  <a:gd name="connsiteX16" fmla="*/ 237273 w 349540"/>
                  <a:gd name="connsiteY16" fmla="*/ 309182 h 740854"/>
                  <a:gd name="connsiteX17" fmla="*/ 237273 w 349540"/>
                  <a:gd name="connsiteY17" fmla="*/ 740855 h 740854"/>
                  <a:gd name="connsiteX18" fmla="*/ 83179 w 349540"/>
                  <a:gd name="connsiteY18" fmla="*/ 740855 h 74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540" h="740854">
                    <a:moveTo>
                      <a:pt x="83179" y="740855"/>
                    </a:moveTo>
                    <a:lnTo>
                      <a:pt x="83179" y="309182"/>
                    </a:lnTo>
                    <a:lnTo>
                      <a:pt x="0" y="309182"/>
                    </a:lnTo>
                    <a:lnTo>
                      <a:pt x="0" y="188690"/>
                    </a:lnTo>
                    <a:lnTo>
                      <a:pt x="83179" y="188690"/>
                    </a:lnTo>
                    <a:lnTo>
                      <a:pt x="83179" y="162592"/>
                    </a:lnTo>
                    <a:cubicBezTo>
                      <a:pt x="83179" y="93345"/>
                      <a:pt x="92210" y="57150"/>
                      <a:pt x="115214" y="34099"/>
                    </a:cubicBezTo>
                    <a:cubicBezTo>
                      <a:pt x="138219" y="11049"/>
                      <a:pt x="164361" y="0"/>
                      <a:pt x="223394" y="0"/>
                    </a:cubicBezTo>
                    <a:lnTo>
                      <a:pt x="340605" y="0"/>
                    </a:lnTo>
                    <a:lnTo>
                      <a:pt x="340605" y="116395"/>
                    </a:lnTo>
                    <a:lnTo>
                      <a:pt x="275488" y="116395"/>
                    </a:lnTo>
                    <a:cubicBezTo>
                      <a:pt x="255430" y="116395"/>
                      <a:pt x="249441" y="118396"/>
                      <a:pt x="243357" y="123444"/>
                    </a:cubicBezTo>
                    <a:cubicBezTo>
                      <a:pt x="238414" y="129445"/>
                      <a:pt x="236323" y="140494"/>
                      <a:pt x="236323" y="167640"/>
                    </a:cubicBezTo>
                    <a:lnTo>
                      <a:pt x="236323" y="189738"/>
                    </a:lnTo>
                    <a:lnTo>
                      <a:pt x="349541" y="189738"/>
                    </a:lnTo>
                    <a:lnTo>
                      <a:pt x="349541" y="309182"/>
                    </a:lnTo>
                    <a:lnTo>
                      <a:pt x="237273" y="309182"/>
                    </a:lnTo>
                    <a:lnTo>
                      <a:pt x="237273" y="740855"/>
                    </a:lnTo>
                    <a:lnTo>
                      <a:pt x="83179" y="740855"/>
                    </a:lnTo>
                    <a:close/>
                  </a:path>
                </a:pathLst>
              </a:custGeom>
              <a:solidFill>
                <a:srgbClr val="FFFFFF"/>
              </a:solidFill>
              <a:ln w="9506" cap="flat">
                <a:noFill/>
                <a:prstDash val="solid"/>
                <a:miter/>
              </a:ln>
            </p:spPr>
            <p:txBody>
              <a:bodyPr rtlCol="0" anchor="ctr"/>
              <a:lstStyle/>
              <a:p>
                <a:endParaRPr lang="en-US"/>
              </a:p>
            </p:txBody>
          </p:sp>
          <p:sp>
            <p:nvSpPr>
              <p:cNvPr id="235" name="Freeform 15">
                <a:extLst>
                  <a:ext uri="{FF2B5EF4-FFF2-40B4-BE49-F238E27FC236}">
                    <a16:creationId xmlns:a16="http://schemas.microsoft.com/office/drawing/2014/main" id="{89208AA3-5DB2-45E8-AA21-7397C7A88745}"/>
                  </a:ext>
                </a:extLst>
              </p:cNvPr>
              <p:cNvSpPr/>
              <p:nvPr/>
            </p:nvSpPr>
            <p:spPr>
              <a:xfrm>
                <a:off x="5199119" y="2808636"/>
                <a:ext cx="506011" cy="552068"/>
              </a:xfrm>
              <a:custGeom>
                <a:avLst/>
                <a:gdLst>
                  <a:gd name="connsiteX0" fmla="*/ 50097 w 506011"/>
                  <a:gd name="connsiteY0" fmla="*/ 517969 h 552068"/>
                  <a:gd name="connsiteX1" fmla="*/ 0 w 506011"/>
                  <a:gd name="connsiteY1" fmla="*/ 276035 h 552068"/>
                  <a:gd name="connsiteX2" fmla="*/ 50097 w 506011"/>
                  <a:gd name="connsiteY2" fmla="*/ 33147 h 552068"/>
                  <a:gd name="connsiteX3" fmla="*/ 159323 w 506011"/>
                  <a:gd name="connsiteY3" fmla="*/ 0 h 552068"/>
                  <a:gd name="connsiteX4" fmla="*/ 346689 w 506011"/>
                  <a:gd name="connsiteY4" fmla="*/ 0 h 552068"/>
                  <a:gd name="connsiteX5" fmla="*/ 455914 w 506011"/>
                  <a:gd name="connsiteY5" fmla="*/ 33147 h 552068"/>
                  <a:gd name="connsiteX6" fmla="*/ 506012 w 506011"/>
                  <a:gd name="connsiteY6" fmla="*/ 276035 h 552068"/>
                  <a:gd name="connsiteX7" fmla="*/ 455914 w 506011"/>
                  <a:gd name="connsiteY7" fmla="*/ 517969 h 552068"/>
                  <a:gd name="connsiteX8" fmla="*/ 346689 w 506011"/>
                  <a:gd name="connsiteY8" fmla="*/ 552069 h 552068"/>
                  <a:gd name="connsiteX9" fmla="*/ 159323 w 506011"/>
                  <a:gd name="connsiteY9" fmla="*/ 552069 h 552068"/>
                  <a:gd name="connsiteX10" fmla="*/ 50097 w 506011"/>
                  <a:gd name="connsiteY10" fmla="*/ 517969 h 552068"/>
                  <a:gd name="connsiteX11" fmla="*/ 165407 w 506011"/>
                  <a:gd name="connsiteY11" fmla="*/ 420529 h 552068"/>
                  <a:gd name="connsiteX12" fmla="*/ 205523 w 506011"/>
                  <a:gd name="connsiteY12" fmla="*/ 430625 h 552068"/>
                  <a:gd name="connsiteX13" fmla="*/ 300679 w 506011"/>
                  <a:gd name="connsiteY13" fmla="*/ 430625 h 552068"/>
                  <a:gd name="connsiteX14" fmla="*/ 340795 w 506011"/>
                  <a:gd name="connsiteY14" fmla="*/ 420529 h 552068"/>
                  <a:gd name="connsiteX15" fmla="*/ 353819 w 506011"/>
                  <a:gd name="connsiteY15" fmla="*/ 275939 h 552068"/>
                  <a:gd name="connsiteX16" fmla="*/ 340795 w 506011"/>
                  <a:gd name="connsiteY16" fmla="*/ 130397 h 552068"/>
                  <a:gd name="connsiteX17" fmla="*/ 300679 w 506011"/>
                  <a:gd name="connsiteY17" fmla="*/ 121348 h 552068"/>
                  <a:gd name="connsiteX18" fmla="*/ 205523 w 506011"/>
                  <a:gd name="connsiteY18" fmla="*/ 121348 h 552068"/>
                  <a:gd name="connsiteX19" fmla="*/ 165407 w 506011"/>
                  <a:gd name="connsiteY19" fmla="*/ 130397 h 552068"/>
                  <a:gd name="connsiteX20" fmla="*/ 152383 w 506011"/>
                  <a:gd name="connsiteY20" fmla="*/ 275939 h 552068"/>
                  <a:gd name="connsiteX21" fmla="*/ 165407 w 506011"/>
                  <a:gd name="connsiteY21" fmla="*/ 420529 h 55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6011" h="552068">
                    <a:moveTo>
                      <a:pt x="50097" y="517969"/>
                    </a:moveTo>
                    <a:cubicBezTo>
                      <a:pt x="14069" y="481774"/>
                      <a:pt x="0" y="431673"/>
                      <a:pt x="0" y="276035"/>
                    </a:cubicBezTo>
                    <a:cubicBezTo>
                      <a:pt x="0" y="119444"/>
                      <a:pt x="13974" y="70199"/>
                      <a:pt x="50097" y="33147"/>
                    </a:cubicBezTo>
                    <a:cubicBezTo>
                      <a:pt x="73102" y="9049"/>
                      <a:pt x="103237" y="0"/>
                      <a:pt x="159323" y="0"/>
                    </a:cubicBezTo>
                    <a:lnTo>
                      <a:pt x="346689" y="0"/>
                    </a:lnTo>
                    <a:cubicBezTo>
                      <a:pt x="402775" y="0"/>
                      <a:pt x="431864" y="9049"/>
                      <a:pt x="455914" y="33147"/>
                    </a:cubicBezTo>
                    <a:cubicBezTo>
                      <a:pt x="491943" y="70294"/>
                      <a:pt x="506012" y="119444"/>
                      <a:pt x="506012" y="276035"/>
                    </a:cubicBezTo>
                    <a:cubicBezTo>
                      <a:pt x="506012" y="432625"/>
                      <a:pt x="492038" y="481870"/>
                      <a:pt x="455914" y="517969"/>
                    </a:cubicBezTo>
                    <a:cubicBezTo>
                      <a:pt x="431864" y="543020"/>
                      <a:pt x="402775" y="552069"/>
                      <a:pt x="346689" y="552069"/>
                    </a:cubicBezTo>
                    <a:lnTo>
                      <a:pt x="159323" y="552069"/>
                    </a:lnTo>
                    <a:cubicBezTo>
                      <a:pt x="103237" y="552069"/>
                      <a:pt x="74148" y="543020"/>
                      <a:pt x="50097" y="517969"/>
                    </a:cubicBezTo>
                    <a:close/>
                    <a:moveTo>
                      <a:pt x="165407" y="420529"/>
                    </a:moveTo>
                    <a:cubicBezTo>
                      <a:pt x="171396" y="428530"/>
                      <a:pt x="179381" y="430625"/>
                      <a:pt x="205523" y="430625"/>
                    </a:cubicBezTo>
                    <a:lnTo>
                      <a:pt x="300679" y="430625"/>
                    </a:lnTo>
                    <a:cubicBezTo>
                      <a:pt x="326726" y="430625"/>
                      <a:pt x="334711" y="427577"/>
                      <a:pt x="340795" y="420529"/>
                    </a:cubicBezTo>
                    <a:cubicBezTo>
                      <a:pt x="348780" y="412528"/>
                      <a:pt x="353819" y="394430"/>
                      <a:pt x="353819" y="275939"/>
                    </a:cubicBezTo>
                    <a:cubicBezTo>
                      <a:pt x="353819" y="157448"/>
                      <a:pt x="348780" y="139446"/>
                      <a:pt x="340795" y="130397"/>
                    </a:cubicBezTo>
                    <a:cubicBezTo>
                      <a:pt x="334806" y="123349"/>
                      <a:pt x="326726" y="121348"/>
                      <a:pt x="300679" y="121348"/>
                    </a:cubicBezTo>
                    <a:lnTo>
                      <a:pt x="205523" y="121348"/>
                    </a:lnTo>
                    <a:cubicBezTo>
                      <a:pt x="179476" y="121348"/>
                      <a:pt x="171491" y="123349"/>
                      <a:pt x="165407" y="130397"/>
                    </a:cubicBezTo>
                    <a:cubicBezTo>
                      <a:pt x="157422" y="139446"/>
                      <a:pt x="152383" y="157544"/>
                      <a:pt x="152383" y="275939"/>
                    </a:cubicBezTo>
                    <a:cubicBezTo>
                      <a:pt x="152383" y="394430"/>
                      <a:pt x="157326" y="412528"/>
                      <a:pt x="165407" y="420529"/>
                    </a:cubicBezTo>
                    <a:close/>
                  </a:path>
                </a:pathLst>
              </a:custGeom>
              <a:solidFill>
                <a:srgbClr val="FFFFFF"/>
              </a:solidFill>
              <a:ln w="9506" cap="flat">
                <a:noFill/>
                <a:prstDash val="solid"/>
                <a:miter/>
              </a:ln>
            </p:spPr>
            <p:txBody>
              <a:bodyPr rtlCol="0" anchor="ctr"/>
              <a:lstStyle/>
              <a:p>
                <a:endParaRPr lang="en-US"/>
              </a:p>
            </p:txBody>
          </p:sp>
          <p:sp>
            <p:nvSpPr>
              <p:cNvPr id="236" name="Freeform 16">
                <a:extLst>
                  <a:ext uri="{FF2B5EF4-FFF2-40B4-BE49-F238E27FC236}">
                    <a16:creationId xmlns:a16="http://schemas.microsoft.com/office/drawing/2014/main" id="{3B5525CD-6C7E-4E15-8FF0-71F0242D814B}"/>
                  </a:ext>
                </a:extLst>
              </p:cNvPr>
              <p:cNvSpPr/>
              <p:nvPr/>
            </p:nvSpPr>
            <p:spPr>
              <a:xfrm>
                <a:off x="5820346" y="2807493"/>
                <a:ext cx="342696" cy="553212"/>
              </a:xfrm>
              <a:custGeom>
                <a:avLst/>
                <a:gdLst>
                  <a:gd name="connsiteX0" fmla="*/ 0 w 342696"/>
                  <a:gd name="connsiteY0" fmla="*/ 553212 h 553212"/>
                  <a:gd name="connsiteX1" fmla="*/ 0 w 342696"/>
                  <a:gd name="connsiteY1" fmla="*/ 1048 h 553212"/>
                  <a:gd name="connsiteX2" fmla="*/ 153334 w 342696"/>
                  <a:gd name="connsiteY2" fmla="*/ 1048 h 553212"/>
                  <a:gd name="connsiteX3" fmla="*/ 153334 w 342696"/>
                  <a:gd name="connsiteY3" fmla="*/ 85344 h 553212"/>
                  <a:gd name="connsiteX4" fmla="*/ 283568 w 342696"/>
                  <a:gd name="connsiteY4" fmla="*/ 0 h 553212"/>
                  <a:gd name="connsiteX5" fmla="*/ 342696 w 342696"/>
                  <a:gd name="connsiteY5" fmla="*/ 0 h 553212"/>
                  <a:gd name="connsiteX6" fmla="*/ 342696 w 342696"/>
                  <a:gd name="connsiteY6" fmla="*/ 151638 h 553212"/>
                  <a:gd name="connsiteX7" fmla="*/ 271590 w 342696"/>
                  <a:gd name="connsiteY7" fmla="*/ 151638 h 553212"/>
                  <a:gd name="connsiteX8" fmla="*/ 153334 w 342696"/>
                  <a:gd name="connsiteY8" fmla="*/ 173736 h 553212"/>
                  <a:gd name="connsiteX9" fmla="*/ 153334 w 342696"/>
                  <a:gd name="connsiteY9" fmla="*/ 553212 h 553212"/>
                  <a:gd name="connsiteX10" fmla="*/ 0 w 342696"/>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96" h="553212">
                    <a:moveTo>
                      <a:pt x="0" y="553212"/>
                    </a:moveTo>
                    <a:lnTo>
                      <a:pt x="0" y="1048"/>
                    </a:lnTo>
                    <a:lnTo>
                      <a:pt x="153334" y="1048"/>
                    </a:lnTo>
                    <a:lnTo>
                      <a:pt x="153334" y="85344"/>
                    </a:lnTo>
                    <a:cubicBezTo>
                      <a:pt x="210466" y="26098"/>
                      <a:pt x="239460" y="0"/>
                      <a:pt x="283568" y="0"/>
                    </a:cubicBezTo>
                    <a:lnTo>
                      <a:pt x="342696" y="0"/>
                    </a:lnTo>
                    <a:lnTo>
                      <a:pt x="342696" y="151638"/>
                    </a:lnTo>
                    <a:lnTo>
                      <a:pt x="271590" y="151638"/>
                    </a:lnTo>
                    <a:cubicBezTo>
                      <a:pt x="229478" y="151638"/>
                      <a:pt x="197442" y="155638"/>
                      <a:pt x="153334" y="173736"/>
                    </a:cubicBezTo>
                    <a:lnTo>
                      <a:pt x="153334" y="553212"/>
                    </a:lnTo>
                    <a:lnTo>
                      <a:pt x="0" y="553212"/>
                    </a:lnTo>
                    <a:close/>
                  </a:path>
                </a:pathLst>
              </a:custGeom>
              <a:solidFill>
                <a:srgbClr val="FFFFFF"/>
              </a:solidFill>
              <a:ln w="9506" cap="flat">
                <a:noFill/>
                <a:prstDash val="solid"/>
                <a:miter/>
              </a:ln>
            </p:spPr>
            <p:txBody>
              <a:bodyPr rtlCol="0" anchor="ctr"/>
              <a:lstStyle/>
              <a:p>
                <a:endParaRPr lang="en-US"/>
              </a:p>
            </p:txBody>
          </p:sp>
          <p:sp>
            <p:nvSpPr>
              <p:cNvPr id="237" name="Freeform 17">
                <a:extLst>
                  <a:ext uri="{FF2B5EF4-FFF2-40B4-BE49-F238E27FC236}">
                    <a16:creationId xmlns:a16="http://schemas.microsoft.com/office/drawing/2014/main" id="{3B23A163-B56D-488D-AF9B-3E5809967979}"/>
                  </a:ext>
                </a:extLst>
              </p:cNvPr>
              <p:cNvSpPr/>
              <p:nvPr/>
            </p:nvSpPr>
            <p:spPr>
              <a:xfrm>
                <a:off x="6231201" y="2619851"/>
                <a:ext cx="508863" cy="741902"/>
              </a:xfrm>
              <a:custGeom>
                <a:avLst/>
                <a:gdLst>
                  <a:gd name="connsiteX0" fmla="*/ 355625 w 508863"/>
                  <a:gd name="connsiteY0" fmla="*/ 740855 h 741902"/>
                  <a:gd name="connsiteX1" fmla="*/ 355625 w 508863"/>
                  <a:gd name="connsiteY1" fmla="*/ 669608 h 741902"/>
                  <a:gd name="connsiteX2" fmla="*/ 217405 w 508863"/>
                  <a:gd name="connsiteY2" fmla="*/ 741902 h 741902"/>
                  <a:gd name="connsiteX3" fmla="*/ 159323 w 508863"/>
                  <a:gd name="connsiteY3" fmla="*/ 741902 h 741902"/>
                  <a:gd name="connsiteX4" fmla="*/ 46105 w 508863"/>
                  <a:gd name="connsiteY4" fmla="*/ 707803 h 741902"/>
                  <a:gd name="connsiteX5" fmla="*/ 0 w 508863"/>
                  <a:gd name="connsiteY5" fmla="*/ 464820 h 741902"/>
                  <a:gd name="connsiteX6" fmla="*/ 50097 w 508863"/>
                  <a:gd name="connsiteY6" fmla="*/ 221932 h 741902"/>
                  <a:gd name="connsiteX7" fmla="*/ 161319 w 508863"/>
                  <a:gd name="connsiteY7" fmla="*/ 187833 h 741902"/>
                  <a:gd name="connsiteX8" fmla="*/ 221398 w 508863"/>
                  <a:gd name="connsiteY8" fmla="*/ 187833 h 741902"/>
                  <a:gd name="connsiteX9" fmla="*/ 355625 w 508863"/>
                  <a:gd name="connsiteY9" fmla="*/ 251079 h 741902"/>
                  <a:gd name="connsiteX10" fmla="*/ 355625 w 508863"/>
                  <a:gd name="connsiteY10" fmla="*/ 0 h 741902"/>
                  <a:gd name="connsiteX11" fmla="*/ 508864 w 508863"/>
                  <a:gd name="connsiteY11" fmla="*/ 0 h 741902"/>
                  <a:gd name="connsiteX12" fmla="*/ 508864 w 508863"/>
                  <a:gd name="connsiteY12" fmla="*/ 740855 h 741902"/>
                  <a:gd name="connsiteX13" fmla="*/ 355625 w 508863"/>
                  <a:gd name="connsiteY13" fmla="*/ 740855 h 741902"/>
                  <a:gd name="connsiteX14" fmla="*/ 355625 w 508863"/>
                  <a:gd name="connsiteY14" fmla="*/ 595313 h 741902"/>
                  <a:gd name="connsiteX15" fmla="*/ 355625 w 508863"/>
                  <a:gd name="connsiteY15" fmla="*/ 332327 h 741902"/>
                  <a:gd name="connsiteX16" fmla="*/ 275488 w 508863"/>
                  <a:gd name="connsiteY16" fmla="*/ 310229 h 741902"/>
                  <a:gd name="connsiteX17" fmla="*/ 220352 w 508863"/>
                  <a:gd name="connsiteY17" fmla="*/ 310229 h 741902"/>
                  <a:gd name="connsiteX18" fmla="*/ 170255 w 508863"/>
                  <a:gd name="connsiteY18" fmla="*/ 323279 h 741902"/>
                  <a:gd name="connsiteX19" fmla="*/ 152193 w 508863"/>
                  <a:gd name="connsiteY19" fmla="*/ 464820 h 741902"/>
                  <a:gd name="connsiteX20" fmla="*/ 170255 w 508863"/>
                  <a:gd name="connsiteY20" fmla="*/ 606362 h 741902"/>
                  <a:gd name="connsiteX21" fmla="*/ 220352 w 508863"/>
                  <a:gd name="connsiteY21" fmla="*/ 618363 h 741902"/>
                  <a:gd name="connsiteX22" fmla="*/ 270449 w 508863"/>
                  <a:gd name="connsiteY22" fmla="*/ 618363 h 741902"/>
                  <a:gd name="connsiteX23" fmla="*/ 355625 w 508863"/>
                  <a:gd name="connsiteY23" fmla="*/ 595313 h 7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863" h="741902">
                    <a:moveTo>
                      <a:pt x="355625" y="740855"/>
                    </a:moveTo>
                    <a:lnTo>
                      <a:pt x="355625" y="669608"/>
                    </a:lnTo>
                    <a:cubicBezTo>
                      <a:pt x="286515" y="729805"/>
                      <a:pt x="262464" y="741902"/>
                      <a:pt x="217405" y="741902"/>
                    </a:cubicBezTo>
                    <a:lnTo>
                      <a:pt x="159323" y="741902"/>
                    </a:lnTo>
                    <a:cubicBezTo>
                      <a:pt x="101240" y="741902"/>
                      <a:pt x="70155" y="731806"/>
                      <a:pt x="46105" y="707803"/>
                    </a:cubicBezTo>
                    <a:cubicBezTo>
                      <a:pt x="13023" y="674656"/>
                      <a:pt x="0" y="626459"/>
                      <a:pt x="0" y="464820"/>
                    </a:cubicBezTo>
                    <a:cubicBezTo>
                      <a:pt x="0" y="302228"/>
                      <a:pt x="16065" y="256032"/>
                      <a:pt x="50097" y="221932"/>
                    </a:cubicBezTo>
                    <a:cubicBezTo>
                      <a:pt x="74148" y="197834"/>
                      <a:pt x="106183" y="187833"/>
                      <a:pt x="161319" y="187833"/>
                    </a:cubicBezTo>
                    <a:lnTo>
                      <a:pt x="221398" y="187833"/>
                    </a:lnTo>
                    <a:cubicBezTo>
                      <a:pt x="267503" y="187833"/>
                      <a:pt x="292504" y="197834"/>
                      <a:pt x="355625" y="251079"/>
                    </a:cubicBezTo>
                    <a:lnTo>
                      <a:pt x="355625" y="0"/>
                    </a:lnTo>
                    <a:lnTo>
                      <a:pt x="508864" y="0"/>
                    </a:lnTo>
                    <a:lnTo>
                      <a:pt x="508864" y="740855"/>
                    </a:lnTo>
                    <a:lnTo>
                      <a:pt x="355625" y="740855"/>
                    </a:lnTo>
                    <a:close/>
                    <a:moveTo>
                      <a:pt x="355625" y="595313"/>
                    </a:moveTo>
                    <a:lnTo>
                      <a:pt x="355625" y="332327"/>
                    </a:lnTo>
                    <a:cubicBezTo>
                      <a:pt x="323589" y="317278"/>
                      <a:pt x="300489" y="310229"/>
                      <a:pt x="275488" y="310229"/>
                    </a:cubicBezTo>
                    <a:lnTo>
                      <a:pt x="220352" y="310229"/>
                    </a:lnTo>
                    <a:cubicBezTo>
                      <a:pt x="192309" y="310229"/>
                      <a:pt x="179286" y="314230"/>
                      <a:pt x="170255" y="323279"/>
                    </a:cubicBezTo>
                    <a:cubicBezTo>
                      <a:pt x="156186" y="336328"/>
                      <a:pt x="152193" y="359378"/>
                      <a:pt x="152193" y="464820"/>
                    </a:cubicBezTo>
                    <a:cubicBezTo>
                      <a:pt x="152193" y="570262"/>
                      <a:pt x="156186" y="592360"/>
                      <a:pt x="170255" y="606362"/>
                    </a:cubicBezTo>
                    <a:cubicBezTo>
                      <a:pt x="179286" y="615410"/>
                      <a:pt x="192309" y="618363"/>
                      <a:pt x="220352" y="618363"/>
                    </a:cubicBezTo>
                    <a:lnTo>
                      <a:pt x="270449" y="618363"/>
                    </a:lnTo>
                    <a:cubicBezTo>
                      <a:pt x="296497" y="618363"/>
                      <a:pt x="321497" y="611314"/>
                      <a:pt x="355625" y="595313"/>
                    </a:cubicBezTo>
                    <a:close/>
                  </a:path>
                </a:pathLst>
              </a:custGeom>
              <a:solidFill>
                <a:srgbClr val="FFFFFF"/>
              </a:solidFill>
              <a:ln w="9506" cap="flat">
                <a:noFill/>
                <a:prstDash val="solid"/>
                <a:miter/>
              </a:ln>
            </p:spPr>
            <p:txBody>
              <a:bodyPr rtlCol="0" anchor="ctr"/>
              <a:lstStyle/>
              <a:p>
                <a:endParaRPr lang="en-US"/>
              </a:p>
            </p:txBody>
          </p:sp>
          <p:sp>
            <p:nvSpPr>
              <p:cNvPr id="238" name="Freeform 18">
                <a:extLst>
                  <a:ext uri="{FF2B5EF4-FFF2-40B4-BE49-F238E27FC236}">
                    <a16:creationId xmlns:a16="http://schemas.microsoft.com/office/drawing/2014/main" id="{96064131-D0C7-43CE-B34F-95FAACFBE02A}"/>
                  </a:ext>
                </a:extLst>
              </p:cNvPr>
              <p:cNvSpPr/>
              <p:nvPr/>
            </p:nvSpPr>
            <p:spPr>
              <a:xfrm>
                <a:off x="2872967" y="1791176"/>
                <a:ext cx="1946001" cy="886967"/>
              </a:xfrm>
              <a:custGeom>
                <a:avLst/>
                <a:gdLst>
                  <a:gd name="connsiteX0" fmla="*/ 1656064 w 1946001"/>
                  <a:gd name="connsiteY0" fmla="*/ 126492 h 886967"/>
                  <a:gd name="connsiteX1" fmla="*/ 973143 w 1946001"/>
                  <a:gd name="connsiteY1" fmla="*/ 0 h 886967"/>
                  <a:gd name="connsiteX2" fmla="*/ 290032 w 1946001"/>
                  <a:gd name="connsiteY2" fmla="*/ 126492 h 886967"/>
                  <a:gd name="connsiteX3" fmla="*/ 0 w 1946001"/>
                  <a:gd name="connsiteY3" fmla="*/ 443484 h 886967"/>
                  <a:gd name="connsiteX4" fmla="*/ 290032 w 1946001"/>
                  <a:gd name="connsiteY4" fmla="*/ 760476 h 886967"/>
                  <a:gd name="connsiteX5" fmla="*/ 973143 w 1946001"/>
                  <a:gd name="connsiteY5" fmla="*/ 886968 h 886967"/>
                  <a:gd name="connsiteX6" fmla="*/ 1656064 w 1946001"/>
                  <a:gd name="connsiteY6" fmla="*/ 760476 h 886967"/>
                  <a:gd name="connsiteX7" fmla="*/ 1946002 w 1946001"/>
                  <a:gd name="connsiteY7" fmla="*/ 443484 h 886967"/>
                  <a:gd name="connsiteX8" fmla="*/ 1656064 w 1946001"/>
                  <a:gd name="connsiteY8" fmla="*/ 126492 h 886967"/>
                  <a:gd name="connsiteX9" fmla="*/ 1622508 w 1946001"/>
                  <a:gd name="connsiteY9" fmla="*/ 224599 h 886967"/>
                  <a:gd name="connsiteX10" fmla="*/ 1622223 w 1946001"/>
                  <a:gd name="connsiteY10" fmla="*/ 227838 h 886967"/>
                  <a:gd name="connsiteX11" fmla="*/ 1622318 w 1946001"/>
                  <a:gd name="connsiteY11" fmla="*/ 232981 h 886967"/>
                  <a:gd name="connsiteX12" fmla="*/ 1624789 w 1946001"/>
                  <a:gd name="connsiteY12" fmla="*/ 236792 h 886967"/>
                  <a:gd name="connsiteX13" fmla="*/ 1624029 w 1946001"/>
                  <a:gd name="connsiteY13" fmla="*/ 240697 h 886967"/>
                  <a:gd name="connsiteX14" fmla="*/ 1625075 w 1946001"/>
                  <a:gd name="connsiteY14" fmla="*/ 246317 h 886967"/>
                  <a:gd name="connsiteX15" fmla="*/ 1623458 w 1946001"/>
                  <a:gd name="connsiteY15" fmla="*/ 256032 h 886967"/>
                  <a:gd name="connsiteX16" fmla="*/ 1625075 w 1946001"/>
                  <a:gd name="connsiteY16" fmla="*/ 261080 h 886967"/>
                  <a:gd name="connsiteX17" fmla="*/ 1623458 w 1946001"/>
                  <a:gd name="connsiteY17" fmla="*/ 270796 h 886967"/>
                  <a:gd name="connsiteX18" fmla="*/ 1623649 w 1946001"/>
                  <a:gd name="connsiteY18" fmla="*/ 275177 h 886967"/>
                  <a:gd name="connsiteX19" fmla="*/ 1624789 w 1946001"/>
                  <a:gd name="connsiteY19" fmla="*/ 275844 h 886967"/>
                  <a:gd name="connsiteX20" fmla="*/ 1627071 w 1946001"/>
                  <a:gd name="connsiteY20" fmla="*/ 270796 h 886967"/>
                  <a:gd name="connsiteX21" fmla="*/ 1630873 w 1946001"/>
                  <a:gd name="connsiteY21" fmla="*/ 271653 h 886967"/>
                  <a:gd name="connsiteX22" fmla="*/ 1631349 w 1946001"/>
                  <a:gd name="connsiteY22" fmla="*/ 275082 h 886967"/>
                  <a:gd name="connsiteX23" fmla="*/ 1631634 w 1946001"/>
                  <a:gd name="connsiteY23" fmla="*/ 273939 h 886967"/>
                  <a:gd name="connsiteX24" fmla="*/ 1631349 w 1946001"/>
                  <a:gd name="connsiteY24" fmla="*/ 270129 h 886967"/>
                  <a:gd name="connsiteX25" fmla="*/ 1629542 w 1946001"/>
                  <a:gd name="connsiteY25" fmla="*/ 269081 h 886967"/>
                  <a:gd name="connsiteX26" fmla="*/ 1626976 w 1946001"/>
                  <a:gd name="connsiteY26" fmla="*/ 263747 h 886967"/>
                  <a:gd name="connsiteX27" fmla="*/ 1629162 w 1946001"/>
                  <a:gd name="connsiteY27" fmla="*/ 252317 h 886967"/>
                  <a:gd name="connsiteX28" fmla="*/ 1633155 w 1946001"/>
                  <a:gd name="connsiteY28" fmla="*/ 251270 h 886967"/>
                  <a:gd name="connsiteX29" fmla="*/ 1637718 w 1946001"/>
                  <a:gd name="connsiteY29" fmla="*/ 255651 h 886967"/>
                  <a:gd name="connsiteX30" fmla="*/ 1635531 w 1946001"/>
                  <a:gd name="connsiteY30" fmla="*/ 250889 h 886967"/>
                  <a:gd name="connsiteX31" fmla="*/ 1630303 w 1946001"/>
                  <a:gd name="connsiteY31" fmla="*/ 233934 h 886967"/>
                  <a:gd name="connsiteX32" fmla="*/ 1630018 w 1946001"/>
                  <a:gd name="connsiteY32" fmla="*/ 231648 h 886967"/>
                  <a:gd name="connsiteX33" fmla="*/ 1732589 w 1946001"/>
                  <a:gd name="connsiteY33" fmla="*/ 443389 h 886967"/>
                  <a:gd name="connsiteX34" fmla="*/ 1703120 w 1946001"/>
                  <a:gd name="connsiteY34" fmla="*/ 559689 h 886967"/>
                  <a:gd name="connsiteX35" fmla="*/ 1700933 w 1946001"/>
                  <a:gd name="connsiteY35" fmla="*/ 559022 h 886967"/>
                  <a:gd name="connsiteX36" fmla="*/ 1701694 w 1946001"/>
                  <a:gd name="connsiteY36" fmla="*/ 558070 h 886967"/>
                  <a:gd name="connsiteX37" fmla="*/ 1697892 w 1946001"/>
                  <a:gd name="connsiteY37" fmla="*/ 556736 h 886967"/>
                  <a:gd name="connsiteX38" fmla="*/ 1697511 w 1946001"/>
                  <a:gd name="connsiteY38" fmla="*/ 554545 h 886967"/>
                  <a:gd name="connsiteX39" fmla="*/ 1694564 w 1946001"/>
                  <a:gd name="connsiteY39" fmla="*/ 554260 h 886967"/>
                  <a:gd name="connsiteX40" fmla="*/ 1691522 w 1946001"/>
                  <a:gd name="connsiteY40" fmla="*/ 549783 h 886967"/>
                  <a:gd name="connsiteX41" fmla="*/ 1687815 w 1946001"/>
                  <a:gd name="connsiteY41" fmla="*/ 546830 h 886967"/>
                  <a:gd name="connsiteX42" fmla="*/ 1686674 w 1946001"/>
                  <a:gd name="connsiteY42" fmla="*/ 543973 h 886967"/>
                  <a:gd name="connsiteX43" fmla="*/ 1690762 w 1946001"/>
                  <a:gd name="connsiteY43" fmla="*/ 543211 h 886967"/>
                  <a:gd name="connsiteX44" fmla="*/ 1689811 w 1946001"/>
                  <a:gd name="connsiteY44" fmla="*/ 540163 h 886967"/>
                  <a:gd name="connsiteX45" fmla="*/ 1680780 w 1946001"/>
                  <a:gd name="connsiteY45" fmla="*/ 537115 h 886967"/>
                  <a:gd name="connsiteX46" fmla="*/ 1678974 w 1946001"/>
                  <a:gd name="connsiteY46" fmla="*/ 532733 h 886967"/>
                  <a:gd name="connsiteX47" fmla="*/ 1672985 w 1946001"/>
                  <a:gd name="connsiteY47" fmla="*/ 528638 h 886967"/>
                  <a:gd name="connsiteX48" fmla="*/ 1656064 w 1946001"/>
                  <a:gd name="connsiteY48" fmla="*/ 522637 h 886967"/>
                  <a:gd name="connsiteX49" fmla="*/ 1648745 w 1946001"/>
                  <a:gd name="connsiteY49" fmla="*/ 521589 h 886967"/>
                  <a:gd name="connsiteX50" fmla="*/ 1639714 w 1946001"/>
                  <a:gd name="connsiteY50" fmla="*/ 517207 h 886967"/>
                  <a:gd name="connsiteX51" fmla="*/ 1636767 w 1946001"/>
                  <a:gd name="connsiteY51" fmla="*/ 518922 h 886967"/>
                  <a:gd name="connsiteX52" fmla="*/ 1635531 w 1946001"/>
                  <a:gd name="connsiteY52" fmla="*/ 520922 h 886967"/>
                  <a:gd name="connsiteX53" fmla="*/ 1632299 w 1946001"/>
                  <a:gd name="connsiteY53" fmla="*/ 521303 h 886967"/>
                  <a:gd name="connsiteX54" fmla="*/ 1628212 w 1946001"/>
                  <a:gd name="connsiteY54" fmla="*/ 526828 h 886967"/>
                  <a:gd name="connsiteX55" fmla="*/ 1626215 w 1946001"/>
                  <a:gd name="connsiteY55" fmla="*/ 526828 h 886967"/>
                  <a:gd name="connsiteX56" fmla="*/ 1624789 w 1946001"/>
                  <a:gd name="connsiteY56" fmla="*/ 525875 h 886967"/>
                  <a:gd name="connsiteX57" fmla="*/ 1623268 w 1946001"/>
                  <a:gd name="connsiteY57" fmla="*/ 523113 h 886967"/>
                  <a:gd name="connsiteX58" fmla="*/ 1622698 w 1946001"/>
                  <a:gd name="connsiteY58" fmla="*/ 522732 h 886967"/>
                  <a:gd name="connsiteX59" fmla="*/ 1622318 w 1946001"/>
                  <a:gd name="connsiteY59" fmla="*/ 524066 h 886967"/>
                  <a:gd name="connsiteX60" fmla="*/ 1620987 w 1946001"/>
                  <a:gd name="connsiteY60" fmla="*/ 522256 h 886967"/>
                  <a:gd name="connsiteX61" fmla="*/ 1620987 w 1946001"/>
                  <a:gd name="connsiteY61" fmla="*/ 516446 h 886967"/>
                  <a:gd name="connsiteX62" fmla="*/ 1620131 w 1946001"/>
                  <a:gd name="connsiteY62" fmla="*/ 514064 h 886967"/>
                  <a:gd name="connsiteX63" fmla="*/ 1616994 w 1946001"/>
                  <a:gd name="connsiteY63" fmla="*/ 514064 h 886967"/>
                  <a:gd name="connsiteX64" fmla="*/ 1614333 w 1946001"/>
                  <a:gd name="connsiteY64" fmla="*/ 512255 h 886967"/>
                  <a:gd name="connsiteX65" fmla="*/ 1611766 w 1946001"/>
                  <a:gd name="connsiteY65" fmla="*/ 512255 h 886967"/>
                  <a:gd name="connsiteX66" fmla="*/ 1605872 w 1946001"/>
                  <a:gd name="connsiteY66" fmla="*/ 514541 h 886967"/>
                  <a:gd name="connsiteX67" fmla="*/ 1604351 w 1946001"/>
                  <a:gd name="connsiteY67" fmla="*/ 517207 h 886967"/>
                  <a:gd name="connsiteX68" fmla="*/ 1608724 w 1946001"/>
                  <a:gd name="connsiteY68" fmla="*/ 518160 h 886967"/>
                  <a:gd name="connsiteX69" fmla="*/ 1610055 w 1946001"/>
                  <a:gd name="connsiteY69" fmla="*/ 520922 h 886967"/>
                  <a:gd name="connsiteX70" fmla="*/ 1611766 w 1946001"/>
                  <a:gd name="connsiteY70" fmla="*/ 521684 h 886967"/>
                  <a:gd name="connsiteX71" fmla="*/ 1619371 w 1946001"/>
                  <a:gd name="connsiteY71" fmla="*/ 520255 h 886967"/>
                  <a:gd name="connsiteX72" fmla="*/ 1618705 w 1946001"/>
                  <a:gd name="connsiteY72" fmla="*/ 522542 h 886967"/>
                  <a:gd name="connsiteX73" fmla="*/ 1618135 w 1946001"/>
                  <a:gd name="connsiteY73" fmla="*/ 522732 h 886967"/>
                  <a:gd name="connsiteX74" fmla="*/ 1615759 w 1946001"/>
                  <a:gd name="connsiteY74" fmla="*/ 522542 h 886967"/>
                  <a:gd name="connsiteX75" fmla="*/ 1613192 w 1946001"/>
                  <a:gd name="connsiteY75" fmla="*/ 523780 h 886967"/>
                  <a:gd name="connsiteX76" fmla="*/ 1609675 w 1946001"/>
                  <a:gd name="connsiteY76" fmla="*/ 524161 h 886967"/>
                  <a:gd name="connsiteX77" fmla="*/ 1609675 w 1946001"/>
                  <a:gd name="connsiteY77" fmla="*/ 524732 h 886967"/>
                  <a:gd name="connsiteX78" fmla="*/ 1611576 w 1946001"/>
                  <a:gd name="connsiteY78" fmla="*/ 525113 h 886967"/>
                  <a:gd name="connsiteX79" fmla="*/ 1613762 w 1946001"/>
                  <a:gd name="connsiteY79" fmla="*/ 526923 h 886967"/>
                  <a:gd name="connsiteX80" fmla="*/ 1614428 w 1946001"/>
                  <a:gd name="connsiteY80" fmla="*/ 530447 h 886967"/>
                  <a:gd name="connsiteX81" fmla="*/ 1616899 w 1946001"/>
                  <a:gd name="connsiteY81" fmla="*/ 529781 h 886967"/>
                  <a:gd name="connsiteX82" fmla="*/ 1618991 w 1946001"/>
                  <a:gd name="connsiteY82" fmla="*/ 525018 h 886967"/>
                  <a:gd name="connsiteX83" fmla="*/ 1618991 w 1946001"/>
                  <a:gd name="connsiteY83" fmla="*/ 528161 h 886967"/>
                  <a:gd name="connsiteX84" fmla="*/ 1621747 w 1946001"/>
                  <a:gd name="connsiteY84" fmla="*/ 530352 h 886967"/>
                  <a:gd name="connsiteX85" fmla="*/ 1623458 w 1946001"/>
                  <a:gd name="connsiteY85" fmla="*/ 529971 h 886967"/>
                  <a:gd name="connsiteX86" fmla="*/ 1625930 w 1946001"/>
                  <a:gd name="connsiteY86" fmla="*/ 532162 h 886967"/>
                  <a:gd name="connsiteX87" fmla="*/ 1633630 w 1946001"/>
                  <a:gd name="connsiteY87" fmla="*/ 533876 h 886967"/>
                  <a:gd name="connsiteX88" fmla="*/ 1640760 w 1946001"/>
                  <a:gd name="connsiteY88" fmla="*/ 536924 h 886967"/>
                  <a:gd name="connsiteX89" fmla="*/ 1643992 w 1946001"/>
                  <a:gd name="connsiteY89" fmla="*/ 542925 h 886967"/>
                  <a:gd name="connsiteX90" fmla="*/ 1643231 w 1946001"/>
                  <a:gd name="connsiteY90" fmla="*/ 544354 h 886967"/>
                  <a:gd name="connsiteX91" fmla="*/ 1645323 w 1946001"/>
                  <a:gd name="connsiteY91" fmla="*/ 545592 h 886967"/>
                  <a:gd name="connsiteX92" fmla="*/ 1644467 w 1946001"/>
                  <a:gd name="connsiteY92" fmla="*/ 545878 h 886967"/>
                  <a:gd name="connsiteX93" fmla="*/ 1645323 w 1946001"/>
                  <a:gd name="connsiteY93" fmla="*/ 547402 h 886967"/>
                  <a:gd name="connsiteX94" fmla="*/ 1643802 w 1946001"/>
                  <a:gd name="connsiteY94" fmla="*/ 546545 h 886967"/>
                  <a:gd name="connsiteX95" fmla="*/ 1641995 w 1946001"/>
                  <a:gd name="connsiteY95" fmla="*/ 547021 h 886967"/>
                  <a:gd name="connsiteX96" fmla="*/ 1639429 w 1946001"/>
                  <a:gd name="connsiteY96" fmla="*/ 551593 h 886967"/>
                  <a:gd name="connsiteX97" fmla="*/ 1645132 w 1946001"/>
                  <a:gd name="connsiteY97" fmla="*/ 551212 h 886967"/>
                  <a:gd name="connsiteX98" fmla="*/ 1645418 w 1946001"/>
                  <a:gd name="connsiteY98" fmla="*/ 550355 h 886967"/>
                  <a:gd name="connsiteX99" fmla="*/ 1650266 w 1946001"/>
                  <a:gd name="connsiteY99" fmla="*/ 549974 h 886967"/>
                  <a:gd name="connsiteX100" fmla="*/ 1657110 w 1946001"/>
                  <a:gd name="connsiteY100" fmla="*/ 555403 h 886967"/>
                  <a:gd name="connsiteX101" fmla="*/ 1665190 w 1946001"/>
                  <a:gd name="connsiteY101" fmla="*/ 555879 h 886967"/>
                  <a:gd name="connsiteX102" fmla="*/ 1668042 w 1946001"/>
                  <a:gd name="connsiteY102" fmla="*/ 554069 h 886967"/>
                  <a:gd name="connsiteX103" fmla="*/ 1666141 w 1946001"/>
                  <a:gd name="connsiteY103" fmla="*/ 551498 h 886967"/>
                  <a:gd name="connsiteX104" fmla="*/ 1668613 w 1946001"/>
                  <a:gd name="connsiteY104" fmla="*/ 550640 h 886967"/>
                  <a:gd name="connsiteX105" fmla="*/ 1669088 w 1946001"/>
                  <a:gd name="connsiteY105" fmla="*/ 549688 h 886967"/>
                  <a:gd name="connsiteX106" fmla="*/ 1670514 w 1946001"/>
                  <a:gd name="connsiteY106" fmla="*/ 549307 h 886967"/>
                  <a:gd name="connsiteX107" fmla="*/ 1670324 w 1946001"/>
                  <a:gd name="connsiteY107" fmla="*/ 547307 h 886967"/>
                  <a:gd name="connsiteX108" fmla="*/ 1671940 w 1946001"/>
                  <a:gd name="connsiteY108" fmla="*/ 548068 h 886967"/>
                  <a:gd name="connsiteX109" fmla="*/ 1673461 w 1946001"/>
                  <a:gd name="connsiteY109" fmla="*/ 547116 h 886967"/>
                  <a:gd name="connsiteX110" fmla="*/ 1682397 w 1946001"/>
                  <a:gd name="connsiteY110" fmla="*/ 550926 h 886967"/>
                  <a:gd name="connsiteX111" fmla="*/ 1684678 w 1946001"/>
                  <a:gd name="connsiteY111" fmla="*/ 554641 h 886967"/>
                  <a:gd name="connsiteX112" fmla="*/ 1686389 w 1946001"/>
                  <a:gd name="connsiteY112" fmla="*/ 554927 h 886967"/>
                  <a:gd name="connsiteX113" fmla="*/ 1686389 w 1946001"/>
                  <a:gd name="connsiteY113" fmla="*/ 555784 h 886967"/>
                  <a:gd name="connsiteX114" fmla="*/ 1690572 w 1946001"/>
                  <a:gd name="connsiteY114" fmla="*/ 559594 h 886967"/>
                  <a:gd name="connsiteX115" fmla="*/ 1701409 w 1946001"/>
                  <a:gd name="connsiteY115" fmla="*/ 561594 h 886967"/>
                  <a:gd name="connsiteX116" fmla="*/ 1701979 w 1946001"/>
                  <a:gd name="connsiteY116" fmla="*/ 561880 h 886967"/>
                  <a:gd name="connsiteX117" fmla="*/ 1664620 w 1946001"/>
                  <a:gd name="connsiteY117" fmla="*/ 617792 h 886967"/>
                  <a:gd name="connsiteX118" fmla="*/ 1664050 w 1946001"/>
                  <a:gd name="connsiteY118" fmla="*/ 611029 h 886967"/>
                  <a:gd name="connsiteX119" fmla="*/ 1662339 w 1946001"/>
                  <a:gd name="connsiteY119" fmla="*/ 609029 h 886967"/>
                  <a:gd name="connsiteX120" fmla="*/ 1661768 w 1946001"/>
                  <a:gd name="connsiteY120" fmla="*/ 599313 h 886967"/>
                  <a:gd name="connsiteX121" fmla="*/ 1658251 w 1946001"/>
                  <a:gd name="connsiteY121" fmla="*/ 594455 h 886967"/>
                  <a:gd name="connsiteX122" fmla="*/ 1655399 w 1946001"/>
                  <a:gd name="connsiteY122" fmla="*/ 595408 h 886967"/>
                  <a:gd name="connsiteX123" fmla="*/ 1654258 w 1946001"/>
                  <a:gd name="connsiteY123" fmla="*/ 594170 h 886967"/>
                  <a:gd name="connsiteX124" fmla="*/ 1652737 w 1946001"/>
                  <a:gd name="connsiteY124" fmla="*/ 584073 h 886967"/>
                  <a:gd name="connsiteX125" fmla="*/ 1651311 w 1946001"/>
                  <a:gd name="connsiteY125" fmla="*/ 581978 h 886967"/>
                  <a:gd name="connsiteX126" fmla="*/ 1651407 w 1946001"/>
                  <a:gd name="connsiteY126" fmla="*/ 579787 h 886967"/>
                  <a:gd name="connsiteX127" fmla="*/ 1650076 w 1946001"/>
                  <a:gd name="connsiteY127" fmla="*/ 578549 h 886967"/>
                  <a:gd name="connsiteX128" fmla="*/ 1650076 w 1946001"/>
                  <a:gd name="connsiteY128" fmla="*/ 573977 h 886967"/>
                  <a:gd name="connsiteX129" fmla="*/ 1649886 w 1946001"/>
                  <a:gd name="connsiteY129" fmla="*/ 572167 h 886967"/>
                  <a:gd name="connsiteX130" fmla="*/ 1647604 w 1946001"/>
                  <a:gd name="connsiteY130" fmla="*/ 573786 h 886967"/>
                  <a:gd name="connsiteX131" fmla="*/ 1643897 w 1946001"/>
                  <a:gd name="connsiteY131" fmla="*/ 582263 h 886967"/>
                  <a:gd name="connsiteX132" fmla="*/ 1644562 w 1946001"/>
                  <a:gd name="connsiteY132" fmla="*/ 583406 h 886967"/>
                  <a:gd name="connsiteX133" fmla="*/ 1642946 w 1946001"/>
                  <a:gd name="connsiteY133" fmla="*/ 589693 h 886967"/>
                  <a:gd name="connsiteX134" fmla="*/ 1643326 w 1946001"/>
                  <a:gd name="connsiteY134" fmla="*/ 598361 h 886967"/>
                  <a:gd name="connsiteX135" fmla="*/ 1640950 w 1946001"/>
                  <a:gd name="connsiteY135" fmla="*/ 607600 h 886967"/>
                  <a:gd name="connsiteX136" fmla="*/ 1638858 w 1946001"/>
                  <a:gd name="connsiteY136" fmla="*/ 613220 h 886967"/>
                  <a:gd name="connsiteX137" fmla="*/ 1634961 w 1946001"/>
                  <a:gd name="connsiteY137" fmla="*/ 614363 h 886967"/>
                  <a:gd name="connsiteX138" fmla="*/ 1631158 w 1946001"/>
                  <a:gd name="connsiteY138" fmla="*/ 611124 h 886967"/>
                  <a:gd name="connsiteX139" fmla="*/ 1629637 w 1946001"/>
                  <a:gd name="connsiteY139" fmla="*/ 608362 h 886967"/>
                  <a:gd name="connsiteX140" fmla="*/ 1625645 w 1946001"/>
                  <a:gd name="connsiteY140" fmla="*/ 607028 h 886967"/>
                  <a:gd name="connsiteX141" fmla="*/ 1621462 w 1946001"/>
                  <a:gd name="connsiteY141" fmla="*/ 602266 h 886967"/>
                  <a:gd name="connsiteX142" fmla="*/ 1617470 w 1946001"/>
                  <a:gd name="connsiteY142" fmla="*/ 602266 h 886967"/>
                  <a:gd name="connsiteX143" fmla="*/ 1617279 w 1946001"/>
                  <a:gd name="connsiteY143" fmla="*/ 598361 h 886967"/>
                  <a:gd name="connsiteX144" fmla="*/ 1613857 w 1946001"/>
                  <a:gd name="connsiteY144" fmla="*/ 595979 h 886967"/>
                  <a:gd name="connsiteX145" fmla="*/ 1616424 w 1946001"/>
                  <a:gd name="connsiteY145" fmla="*/ 588264 h 886967"/>
                  <a:gd name="connsiteX146" fmla="*/ 1615283 w 1946001"/>
                  <a:gd name="connsiteY146" fmla="*/ 588550 h 886967"/>
                  <a:gd name="connsiteX147" fmla="*/ 1616139 w 1946001"/>
                  <a:gd name="connsiteY147" fmla="*/ 585597 h 886967"/>
                  <a:gd name="connsiteX148" fmla="*/ 1617184 w 1946001"/>
                  <a:gd name="connsiteY148" fmla="*/ 586740 h 886967"/>
                  <a:gd name="connsiteX149" fmla="*/ 1617470 w 1946001"/>
                  <a:gd name="connsiteY149" fmla="*/ 584835 h 886967"/>
                  <a:gd name="connsiteX150" fmla="*/ 1618610 w 1946001"/>
                  <a:gd name="connsiteY150" fmla="*/ 585311 h 886967"/>
                  <a:gd name="connsiteX151" fmla="*/ 1619371 w 1946001"/>
                  <a:gd name="connsiteY151" fmla="*/ 584264 h 886967"/>
                  <a:gd name="connsiteX152" fmla="*/ 1618705 w 1946001"/>
                  <a:gd name="connsiteY152" fmla="*/ 583120 h 886967"/>
                  <a:gd name="connsiteX153" fmla="*/ 1620702 w 1946001"/>
                  <a:gd name="connsiteY153" fmla="*/ 580263 h 886967"/>
                  <a:gd name="connsiteX154" fmla="*/ 1619086 w 1946001"/>
                  <a:gd name="connsiteY154" fmla="*/ 580168 h 886967"/>
                  <a:gd name="connsiteX155" fmla="*/ 1618610 w 1946001"/>
                  <a:gd name="connsiteY155" fmla="*/ 577977 h 886967"/>
                  <a:gd name="connsiteX156" fmla="*/ 1616329 w 1946001"/>
                  <a:gd name="connsiteY156" fmla="*/ 581406 h 886967"/>
                  <a:gd name="connsiteX157" fmla="*/ 1616329 w 1946001"/>
                  <a:gd name="connsiteY157" fmla="*/ 578834 h 886967"/>
                  <a:gd name="connsiteX158" fmla="*/ 1615283 w 1946001"/>
                  <a:gd name="connsiteY158" fmla="*/ 578834 h 886967"/>
                  <a:gd name="connsiteX159" fmla="*/ 1616044 w 1946001"/>
                  <a:gd name="connsiteY159" fmla="*/ 577787 h 886967"/>
                  <a:gd name="connsiteX160" fmla="*/ 1612146 w 1946001"/>
                  <a:gd name="connsiteY160" fmla="*/ 579406 h 886967"/>
                  <a:gd name="connsiteX161" fmla="*/ 1610245 w 1946001"/>
                  <a:gd name="connsiteY161" fmla="*/ 577787 h 886967"/>
                  <a:gd name="connsiteX162" fmla="*/ 1607488 w 1946001"/>
                  <a:gd name="connsiteY162" fmla="*/ 577882 h 886967"/>
                  <a:gd name="connsiteX163" fmla="*/ 1605302 w 1946001"/>
                  <a:gd name="connsiteY163" fmla="*/ 575786 h 886967"/>
                  <a:gd name="connsiteX164" fmla="*/ 1602070 w 1946001"/>
                  <a:gd name="connsiteY164" fmla="*/ 575120 h 886967"/>
                  <a:gd name="connsiteX165" fmla="*/ 1600929 w 1946001"/>
                  <a:gd name="connsiteY165" fmla="*/ 573215 h 886967"/>
                  <a:gd name="connsiteX166" fmla="*/ 1600454 w 1946001"/>
                  <a:gd name="connsiteY166" fmla="*/ 574358 h 886967"/>
                  <a:gd name="connsiteX167" fmla="*/ 1598267 w 1946001"/>
                  <a:gd name="connsiteY167" fmla="*/ 571881 h 886967"/>
                  <a:gd name="connsiteX168" fmla="*/ 1597507 w 1946001"/>
                  <a:gd name="connsiteY168" fmla="*/ 572262 h 886967"/>
                  <a:gd name="connsiteX169" fmla="*/ 1597031 w 1946001"/>
                  <a:gd name="connsiteY169" fmla="*/ 571310 h 886967"/>
                  <a:gd name="connsiteX170" fmla="*/ 1595701 w 1946001"/>
                  <a:gd name="connsiteY170" fmla="*/ 572072 h 886967"/>
                  <a:gd name="connsiteX171" fmla="*/ 1596651 w 1946001"/>
                  <a:gd name="connsiteY171" fmla="*/ 572548 h 886967"/>
                  <a:gd name="connsiteX172" fmla="*/ 1599693 w 1946001"/>
                  <a:gd name="connsiteY172" fmla="*/ 574643 h 886967"/>
                  <a:gd name="connsiteX173" fmla="*/ 1599503 w 1946001"/>
                  <a:gd name="connsiteY173" fmla="*/ 577215 h 886967"/>
                  <a:gd name="connsiteX174" fmla="*/ 1596936 w 1946001"/>
                  <a:gd name="connsiteY174" fmla="*/ 578549 h 886967"/>
                  <a:gd name="connsiteX175" fmla="*/ 1591993 w 1946001"/>
                  <a:gd name="connsiteY175" fmla="*/ 577787 h 886967"/>
                  <a:gd name="connsiteX176" fmla="*/ 1590852 w 1946001"/>
                  <a:gd name="connsiteY176" fmla="*/ 578834 h 886967"/>
                  <a:gd name="connsiteX177" fmla="*/ 1591043 w 1946001"/>
                  <a:gd name="connsiteY177" fmla="*/ 580644 h 886967"/>
                  <a:gd name="connsiteX178" fmla="*/ 1589521 w 1946001"/>
                  <a:gd name="connsiteY178" fmla="*/ 579120 h 886967"/>
                  <a:gd name="connsiteX179" fmla="*/ 1587715 w 1946001"/>
                  <a:gd name="connsiteY179" fmla="*/ 580454 h 886967"/>
                  <a:gd name="connsiteX180" fmla="*/ 1587050 w 1946001"/>
                  <a:gd name="connsiteY180" fmla="*/ 583120 h 886967"/>
                  <a:gd name="connsiteX181" fmla="*/ 1587810 w 1946001"/>
                  <a:gd name="connsiteY181" fmla="*/ 583120 h 886967"/>
                  <a:gd name="connsiteX182" fmla="*/ 1587620 w 1946001"/>
                  <a:gd name="connsiteY182" fmla="*/ 584645 h 886967"/>
                  <a:gd name="connsiteX183" fmla="*/ 1585434 w 1946001"/>
                  <a:gd name="connsiteY183" fmla="*/ 584835 h 886967"/>
                  <a:gd name="connsiteX184" fmla="*/ 1582677 w 1946001"/>
                  <a:gd name="connsiteY184" fmla="*/ 589883 h 886967"/>
                  <a:gd name="connsiteX185" fmla="*/ 1584388 w 1946001"/>
                  <a:gd name="connsiteY185" fmla="*/ 592645 h 886967"/>
                  <a:gd name="connsiteX186" fmla="*/ 1583818 w 1946001"/>
                  <a:gd name="connsiteY186" fmla="*/ 593312 h 886967"/>
                  <a:gd name="connsiteX187" fmla="*/ 1584008 w 1946001"/>
                  <a:gd name="connsiteY187" fmla="*/ 594836 h 886967"/>
                  <a:gd name="connsiteX188" fmla="*/ 1581727 w 1946001"/>
                  <a:gd name="connsiteY188" fmla="*/ 592360 h 886967"/>
                  <a:gd name="connsiteX189" fmla="*/ 1578399 w 1946001"/>
                  <a:gd name="connsiteY189" fmla="*/ 592169 h 886967"/>
                  <a:gd name="connsiteX190" fmla="*/ 1576878 w 1946001"/>
                  <a:gd name="connsiteY190" fmla="*/ 593408 h 886967"/>
                  <a:gd name="connsiteX191" fmla="*/ 1575357 w 1946001"/>
                  <a:gd name="connsiteY191" fmla="*/ 596837 h 886967"/>
                  <a:gd name="connsiteX192" fmla="*/ 1576688 w 1946001"/>
                  <a:gd name="connsiteY192" fmla="*/ 591312 h 886967"/>
                  <a:gd name="connsiteX193" fmla="*/ 1574122 w 1946001"/>
                  <a:gd name="connsiteY193" fmla="*/ 587788 h 886967"/>
                  <a:gd name="connsiteX194" fmla="*/ 1570699 w 1946001"/>
                  <a:gd name="connsiteY194" fmla="*/ 585597 h 886967"/>
                  <a:gd name="connsiteX195" fmla="*/ 1566802 w 1946001"/>
                  <a:gd name="connsiteY195" fmla="*/ 587693 h 886967"/>
                  <a:gd name="connsiteX196" fmla="*/ 1566231 w 1946001"/>
                  <a:gd name="connsiteY196" fmla="*/ 586168 h 886967"/>
                  <a:gd name="connsiteX197" fmla="*/ 1566136 w 1946001"/>
                  <a:gd name="connsiteY197" fmla="*/ 589502 h 886967"/>
                  <a:gd name="connsiteX198" fmla="*/ 1564996 w 1946001"/>
                  <a:gd name="connsiteY198" fmla="*/ 590455 h 886967"/>
                  <a:gd name="connsiteX199" fmla="*/ 1565091 w 1946001"/>
                  <a:gd name="connsiteY199" fmla="*/ 589407 h 886967"/>
                  <a:gd name="connsiteX200" fmla="*/ 1562144 w 1946001"/>
                  <a:gd name="connsiteY200" fmla="*/ 589883 h 886967"/>
                  <a:gd name="connsiteX201" fmla="*/ 1562619 w 1946001"/>
                  <a:gd name="connsiteY201" fmla="*/ 592931 h 886967"/>
                  <a:gd name="connsiteX202" fmla="*/ 1561193 w 1946001"/>
                  <a:gd name="connsiteY202" fmla="*/ 592074 h 886967"/>
                  <a:gd name="connsiteX203" fmla="*/ 1561288 w 1946001"/>
                  <a:gd name="connsiteY203" fmla="*/ 594836 h 886967"/>
                  <a:gd name="connsiteX204" fmla="*/ 1558722 w 1946001"/>
                  <a:gd name="connsiteY204" fmla="*/ 595027 h 886967"/>
                  <a:gd name="connsiteX205" fmla="*/ 1559007 w 1946001"/>
                  <a:gd name="connsiteY205" fmla="*/ 596837 h 886967"/>
                  <a:gd name="connsiteX206" fmla="*/ 1557676 w 1946001"/>
                  <a:gd name="connsiteY206" fmla="*/ 599789 h 886967"/>
                  <a:gd name="connsiteX207" fmla="*/ 1558151 w 1946001"/>
                  <a:gd name="connsiteY207" fmla="*/ 601218 h 886967"/>
                  <a:gd name="connsiteX208" fmla="*/ 1556535 w 1946001"/>
                  <a:gd name="connsiteY208" fmla="*/ 600932 h 886967"/>
                  <a:gd name="connsiteX209" fmla="*/ 1555775 w 1946001"/>
                  <a:gd name="connsiteY209" fmla="*/ 598837 h 886967"/>
                  <a:gd name="connsiteX210" fmla="*/ 1553588 w 1946001"/>
                  <a:gd name="connsiteY210" fmla="*/ 599027 h 886967"/>
                  <a:gd name="connsiteX211" fmla="*/ 1553398 w 1946001"/>
                  <a:gd name="connsiteY211" fmla="*/ 601313 h 886967"/>
                  <a:gd name="connsiteX212" fmla="*/ 1554444 w 1946001"/>
                  <a:gd name="connsiteY212" fmla="*/ 604361 h 886967"/>
                  <a:gd name="connsiteX213" fmla="*/ 1553588 w 1946001"/>
                  <a:gd name="connsiteY213" fmla="*/ 604361 h 886967"/>
                  <a:gd name="connsiteX214" fmla="*/ 1553113 w 1946001"/>
                  <a:gd name="connsiteY214" fmla="*/ 606933 h 886967"/>
                  <a:gd name="connsiteX215" fmla="*/ 1550546 w 1946001"/>
                  <a:gd name="connsiteY215" fmla="*/ 599980 h 886967"/>
                  <a:gd name="connsiteX216" fmla="*/ 1549691 w 1946001"/>
                  <a:gd name="connsiteY216" fmla="*/ 601790 h 886967"/>
                  <a:gd name="connsiteX217" fmla="*/ 1547504 w 1946001"/>
                  <a:gd name="connsiteY217" fmla="*/ 603504 h 886967"/>
                  <a:gd name="connsiteX218" fmla="*/ 1546364 w 1946001"/>
                  <a:gd name="connsiteY218" fmla="*/ 605981 h 886967"/>
                  <a:gd name="connsiteX219" fmla="*/ 1547029 w 1946001"/>
                  <a:gd name="connsiteY219" fmla="*/ 609410 h 886967"/>
                  <a:gd name="connsiteX220" fmla="*/ 1544557 w 1946001"/>
                  <a:gd name="connsiteY220" fmla="*/ 612172 h 886967"/>
                  <a:gd name="connsiteX221" fmla="*/ 1542846 w 1946001"/>
                  <a:gd name="connsiteY221" fmla="*/ 616268 h 886967"/>
                  <a:gd name="connsiteX222" fmla="*/ 1539804 w 1946001"/>
                  <a:gd name="connsiteY222" fmla="*/ 618649 h 886967"/>
                  <a:gd name="connsiteX223" fmla="*/ 1532675 w 1946001"/>
                  <a:gd name="connsiteY223" fmla="*/ 621411 h 886967"/>
                  <a:gd name="connsiteX224" fmla="*/ 1530488 w 1946001"/>
                  <a:gd name="connsiteY224" fmla="*/ 620935 h 886967"/>
                  <a:gd name="connsiteX225" fmla="*/ 1528397 w 1946001"/>
                  <a:gd name="connsiteY225" fmla="*/ 622649 h 886967"/>
                  <a:gd name="connsiteX226" fmla="*/ 1523169 w 1946001"/>
                  <a:gd name="connsiteY226" fmla="*/ 624840 h 886967"/>
                  <a:gd name="connsiteX227" fmla="*/ 1518321 w 1946001"/>
                  <a:gd name="connsiteY227" fmla="*/ 623792 h 886967"/>
                  <a:gd name="connsiteX228" fmla="*/ 1514233 w 1946001"/>
                  <a:gd name="connsiteY228" fmla="*/ 626459 h 886967"/>
                  <a:gd name="connsiteX229" fmla="*/ 1511856 w 1946001"/>
                  <a:gd name="connsiteY229" fmla="*/ 629698 h 886967"/>
                  <a:gd name="connsiteX230" fmla="*/ 1507484 w 1946001"/>
                  <a:gd name="connsiteY230" fmla="*/ 631412 h 886967"/>
                  <a:gd name="connsiteX231" fmla="*/ 1505297 w 1946001"/>
                  <a:gd name="connsiteY231" fmla="*/ 635318 h 886967"/>
                  <a:gd name="connsiteX232" fmla="*/ 1505202 w 1946001"/>
                  <a:gd name="connsiteY232" fmla="*/ 630460 h 886967"/>
                  <a:gd name="connsiteX233" fmla="*/ 1504917 w 1946001"/>
                  <a:gd name="connsiteY233" fmla="*/ 631127 h 886967"/>
                  <a:gd name="connsiteX234" fmla="*/ 1503206 w 1946001"/>
                  <a:gd name="connsiteY234" fmla="*/ 633984 h 886967"/>
                  <a:gd name="connsiteX235" fmla="*/ 1503206 w 1946001"/>
                  <a:gd name="connsiteY235" fmla="*/ 640842 h 886967"/>
                  <a:gd name="connsiteX236" fmla="*/ 1501114 w 1946001"/>
                  <a:gd name="connsiteY236" fmla="*/ 644366 h 886967"/>
                  <a:gd name="connsiteX237" fmla="*/ 1501019 w 1946001"/>
                  <a:gd name="connsiteY237" fmla="*/ 647319 h 886967"/>
                  <a:gd name="connsiteX238" fmla="*/ 1504537 w 1946001"/>
                  <a:gd name="connsiteY238" fmla="*/ 658082 h 886967"/>
                  <a:gd name="connsiteX239" fmla="*/ 1503206 w 1946001"/>
                  <a:gd name="connsiteY239" fmla="*/ 660273 h 886967"/>
                  <a:gd name="connsiteX240" fmla="*/ 1502350 w 1946001"/>
                  <a:gd name="connsiteY240" fmla="*/ 657987 h 886967"/>
                  <a:gd name="connsiteX241" fmla="*/ 1502921 w 1946001"/>
                  <a:gd name="connsiteY241" fmla="*/ 661035 h 886967"/>
                  <a:gd name="connsiteX242" fmla="*/ 1501685 w 1946001"/>
                  <a:gd name="connsiteY242" fmla="*/ 661797 h 886967"/>
                  <a:gd name="connsiteX243" fmla="*/ 1500924 w 1946001"/>
                  <a:gd name="connsiteY243" fmla="*/ 659320 h 886967"/>
                  <a:gd name="connsiteX244" fmla="*/ 1499879 w 1946001"/>
                  <a:gd name="connsiteY244" fmla="*/ 659130 h 886967"/>
                  <a:gd name="connsiteX245" fmla="*/ 1503016 w 1946001"/>
                  <a:gd name="connsiteY245" fmla="*/ 664845 h 886967"/>
                  <a:gd name="connsiteX246" fmla="*/ 1503871 w 1946001"/>
                  <a:gd name="connsiteY246" fmla="*/ 670941 h 886967"/>
                  <a:gd name="connsiteX247" fmla="*/ 1507484 w 1946001"/>
                  <a:gd name="connsiteY247" fmla="*/ 679418 h 886967"/>
                  <a:gd name="connsiteX248" fmla="*/ 1507484 w 1946001"/>
                  <a:gd name="connsiteY248" fmla="*/ 686848 h 886967"/>
                  <a:gd name="connsiteX249" fmla="*/ 1510526 w 1946001"/>
                  <a:gd name="connsiteY249" fmla="*/ 696182 h 886967"/>
                  <a:gd name="connsiteX250" fmla="*/ 1510145 w 1946001"/>
                  <a:gd name="connsiteY250" fmla="*/ 706660 h 886967"/>
                  <a:gd name="connsiteX251" fmla="*/ 1508719 w 1946001"/>
                  <a:gd name="connsiteY251" fmla="*/ 709613 h 886967"/>
                  <a:gd name="connsiteX252" fmla="*/ 1506913 w 1946001"/>
                  <a:gd name="connsiteY252" fmla="*/ 709327 h 886967"/>
                  <a:gd name="connsiteX253" fmla="*/ 1506533 w 1946001"/>
                  <a:gd name="connsiteY253" fmla="*/ 713899 h 886967"/>
                  <a:gd name="connsiteX254" fmla="*/ 1508719 w 1946001"/>
                  <a:gd name="connsiteY254" fmla="*/ 714947 h 886967"/>
                  <a:gd name="connsiteX255" fmla="*/ 1511381 w 1946001"/>
                  <a:gd name="connsiteY255" fmla="*/ 718757 h 886967"/>
                  <a:gd name="connsiteX256" fmla="*/ 1519937 w 1946001"/>
                  <a:gd name="connsiteY256" fmla="*/ 721233 h 886967"/>
                  <a:gd name="connsiteX257" fmla="*/ 1520317 w 1946001"/>
                  <a:gd name="connsiteY257" fmla="*/ 720185 h 886967"/>
                  <a:gd name="connsiteX258" fmla="*/ 1522028 w 1946001"/>
                  <a:gd name="connsiteY258" fmla="*/ 720376 h 886967"/>
                  <a:gd name="connsiteX259" fmla="*/ 1525355 w 1946001"/>
                  <a:gd name="connsiteY259" fmla="*/ 717233 h 886967"/>
                  <a:gd name="connsiteX260" fmla="*/ 1527827 w 1946001"/>
                  <a:gd name="connsiteY260" fmla="*/ 717042 h 886967"/>
                  <a:gd name="connsiteX261" fmla="*/ 1531249 w 1946001"/>
                  <a:gd name="connsiteY261" fmla="*/ 713518 h 886967"/>
                  <a:gd name="connsiteX262" fmla="*/ 1549025 w 1946001"/>
                  <a:gd name="connsiteY262" fmla="*/ 713994 h 886967"/>
                  <a:gd name="connsiteX263" fmla="*/ 1551402 w 1946001"/>
                  <a:gd name="connsiteY263" fmla="*/ 708851 h 886967"/>
                  <a:gd name="connsiteX264" fmla="*/ 1561764 w 1946001"/>
                  <a:gd name="connsiteY264" fmla="*/ 704088 h 886967"/>
                  <a:gd name="connsiteX265" fmla="*/ 1571555 w 1946001"/>
                  <a:gd name="connsiteY265" fmla="*/ 703421 h 886967"/>
                  <a:gd name="connsiteX266" fmla="*/ 1571935 w 1946001"/>
                  <a:gd name="connsiteY266" fmla="*/ 703231 h 886967"/>
                  <a:gd name="connsiteX267" fmla="*/ 1165263 w 1946001"/>
                  <a:gd name="connsiteY267" fmla="*/ 852583 h 886967"/>
                  <a:gd name="connsiteX268" fmla="*/ 1505487 w 1946001"/>
                  <a:gd name="connsiteY268" fmla="*/ 569976 h 886967"/>
                  <a:gd name="connsiteX269" fmla="*/ 1506913 w 1946001"/>
                  <a:gd name="connsiteY269" fmla="*/ 570357 h 886967"/>
                  <a:gd name="connsiteX270" fmla="*/ 1509195 w 1946001"/>
                  <a:gd name="connsiteY270" fmla="*/ 569595 h 886967"/>
                  <a:gd name="connsiteX271" fmla="*/ 1516229 w 1946001"/>
                  <a:gd name="connsiteY271" fmla="*/ 572167 h 886967"/>
                  <a:gd name="connsiteX272" fmla="*/ 1515374 w 1946001"/>
                  <a:gd name="connsiteY272" fmla="*/ 570357 h 886967"/>
                  <a:gd name="connsiteX273" fmla="*/ 1515564 w 1946001"/>
                  <a:gd name="connsiteY273" fmla="*/ 567118 h 886967"/>
                  <a:gd name="connsiteX274" fmla="*/ 1508529 w 1946001"/>
                  <a:gd name="connsiteY274" fmla="*/ 566547 h 886967"/>
                  <a:gd name="connsiteX275" fmla="*/ 1507388 w 1946001"/>
                  <a:gd name="connsiteY275" fmla="*/ 564928 h 886967"/>
                  <a:gd name="connsiteX276" fmla="*/ 1513948 w 1946001"/>
                  <a:gd name="connsiteY276" fmla="*/ 545687 h 886967"/>
                  <a:gd name="connsiteX277" fmla="*/ 1514993 w 1946001"/>
                  <a:gd name="connsiteY277" fmla="*/ 545592 h 886967"/>
                  <a:gd name="connsiteX278" fmla="*/ 1516324 w 1946001"/>
                  <a:gd name="connsiteY278" fmla="*/ 546640 h 886967"/>
                  <a:gd name="connsiteX279" fmla="*/ 1517370 w 1946001"/>
                  <a:gd name="connsiteY279" fmla="*/ 549402 h 886967"/>
                  <a:gd name="connsiteX280" fmla="*/ 1517940 w 1946001"/>
                  <a:gd name="connsiteY280" fmla="*/ 549402 h 886967"/>
                  <a:gd name="connsiteX281" fmla="*/ 1523739 w 1946001"/>
                  <a:gd name="connsiteY281" fmla="*/ 546259 h 886967"/>
                  <a:gd name="connsiteX282" fmla="*/ 1527066 w 1946001"/>
                  <a:gd name="connsiteY282" fmla="*/ 540068 h 886967"/>
                  <a:gd name="connsiteX283" fmla="*/ 1525070 w 1946001"/>
                  <a:gd name="connsiteY283" fmla="*/ 537877 h 886967"/>
                  <a:gd name="connsiteX284" fmla="*/ 1529348 w 1946001"/>
                  <a:gd name="connsiteY284" fmla="*/ 534734 h 886967"/>
                  <a:gd name="connsiteX285" fmla="*/ 1531154 w 1946001"/>
                  <a:gd name="connsiteY285" fmla="*/ 531590 h 886967"/>
                  <a:gd name="connsiteX286" fmla="*/ 1531914 w 1946001"/>
                  <a:gd name="connsiteY286" fmla="*/ 527209 h 886967"/>
                  <a:gd name="connsiteX287" fmla="*/ 1534101 w 1946001"/>
                  <a:gd name="connsiteY287" fmla="*/ 525018 h 886967"/>
                  <a:gd name="connsiteX288" fmla="*/ 1534101 w 1946001"/>
                  <a:gd name="connsiteY288" fmla="*/ 523399 h 886967"/>
                  <a:gd name="connsiteX289" fmla="*/ 1536097 w 1946001"/>
                  <a:gd name="connsiteY289" fmla="*/ 524637 h 886967"/>
                  <a:gd name="connsiteX290" fmla="*/ 1538664 w 1946001"/>
                  <a:gd name="connsiteY290" fmla="*/ 524447 h 886967"/>
                  <a:gd name="connsiteX291" fmla="*/ 1533530 w 1946001"/>
                  <a:gd name="connsiteY291" fmla="*/ 519494 h 886967"/>
                  <a:gd name="connsiteX292" fmla="*/ 1534101 w 1946001"/>
                  <a:gd name="connsiteY292" fmla="*/ 517589 h 886967"/>
                  <a:gd name="connsiteX293" fmla="*/ 1530013 w 1946001"/>
                  <a:gd name="connsiteY293" fmla="*/ 511207 h 886967"/>
                  <a:gd name="connsiteX294" fmla="*/ 1532865 w 1946001"/>
                  <a:gd name="connsiteY294" fmla="*/ 510540 h 886967"/>
                  <a:gd name="connsiteX295" fmla="*/ 1530964 w 1946001"/>
                  <a:gd name="connsiteY295" fmla="*/ 508635 h 886967"/>
                  <a:gd name="connsiteX296" fmla="*/ 1532009 w 1946001"/>
                  <a:gd name="connsiteY296" fmla="*/ 508254 h 886967"/>
                  <a:gd name="connsiteX297" fmla="*/ 1532580 w 1946001"/>
                  <a:gd name="connsiteY297" fmla="*/ 507397 h 886967"/>
                  <a:gd name="connsiteX298" fmla="*/ 1534196 w 1946001"/>
                  <a:gd name="connsiteY298" fmla="*/ 508254 h 886967"/>
                  <a:gd name="connsiteX299" fmla="*/ 1536762 w 1946001"/>
                  <a:gd name="connsiteY299" fmla="*/ 507111 h 886967"/>
                  <a:gd name="connsiteX300" fmla="*/ 1535051 w 1946001"/>
                  <a:gd name="connsiteY300" fmla="*/ 504635 h 886967"/>
                  <a:gd name="connsiteX301" fmla="*/ 1537713 w 1946001"/>
                  <a:gd name="connsiteY301" fmla="*/ 504635 h 886967"/>
                  <a:gd name="connsiteX302" fmla="*/ 1540090 w 1946001"/>
                  <a:gd name="connsiteY302" fmla="*/ 503015 h 886967"/>
                  <a:gd name="connsiteX303" fmla="*/ 1535432 w 1946001"/>
                  <a:gd name="connsiteY303" fmla="*/ 500539 h 886967"/>
                  <a:gd name="connsiteX304" fmla="*/ 1534101 w 1946001"/>
                  <a:gd name="connsiteY304" fmla="*/ 500825 h 886967"/>
                  <a:gd name="connsiteX305" fmla="*/ 1534101 w 1946001"/>
                  <a:gd name="connsiteY305" fmla="*/ 499205 h 886967"/>
                  <a:gd name="connsiteX306" fmla="*/ 1532390 w 1946001"/>
                  <a:gd name="connsiteY306" fmla="*/ 499586 h 886967"/>
                  <a:gd name="connsiteX307" fmla="*/ 1532390 w 1946001"/>
                  <a:gd name="connsiteY307" fmla="*/ 497015 h 886967"/>
                  <a:gd name="connsiteX308" fmla="*/ 1530298 w 1946001"/>
                  <a:gd name="connsiteY308" fmla="*/ 496062 h 886967"/>
                  <a:gd name="connsiteX309" fmla="*/ 1529728 w 1946001"/>
                  <a:gd name="connsiteY309" fmla="*/ 494443 h 886967"/>
                  <a:gd name="connsiteX310" fmla="*/ 1527542 w 1946001"/>
                  <a:gd name="connsiteY310" fmla="*/ 496253 h 886967"/>
                  <a:gd name="connsiteX311" fmla="*/ 1527542 w 1946001"/>
                  <a:gd name="connsiteY311" fmla="*/ 494443 h 886967"/>
                  <a:gd name="connsiteX312" fmla="*/ 1525165 w 1946001"/>
                  <a:gd name="connsiteY312" fmla="*/ 497681 h 886967"/>
                  <a:gd name="connsiteX313" fmla="*/ 1529633 w 1946001"/>
                  <a:gd name="connsiteY313" fmla="*/ 443198 h 886967"/>
                  <a:gd name="connsiteX314" fmla="*/ 1527161 w 1946001"/>
                  <a:gd name="connsiteY314" fmla="*/ 402622 h 886967"/>
                  <a:gd name="connsiteX315" fmla="*/ 1527161 w 1946001"/>
                  <a:gd name="connsiteY315" fmla="*/ 400907 h 886967"/>
                  <a:gd name="connsiteX316" fmla="*/ 1530013 w 1946001"/>
                  <a:gd name="connsiteY316" fmla="*/ 400336 h 886967"/>
                  <a:gd name="connsiteX317" fmla="*/ 1533245 w 1946001"/>
                  <a:gd name="connsiteY317" fmla="*/ 395573 h 886967"/>
                  <a:gd name="connsiteX318" fmla="*/ 1534101 w 1946001"/>
                  <a:gd name="connsiteY318" fmla="*/ 395954 h 886967"/>
                  <a:gd name="connsiteX319" fmla="*/ 1535812 w 1946001"/>
                  <a:gd name="connsiteY319" fmla="*/ 391287 h 886967"/>
                  <a:gd name="connsiteX320" fmla="*/ 1534766 w 1946001"/>
                  <a:gd name="connsiteY320" fmla="*/ 389477 h 886967"/>
                  <a:gd name="connsiteX321" fmla="*/ 1536287 w 1946001"/>
                  <a:gd name="connsiteY321" fmla="*/ 388525 h 886967"/>
                  <a:gd name="connsiteX322" fmla="*/ 1536667 w 1946001"/>
                  <a:gd name="connsiteY322" fmla="*/ 390049 h 886967"/>
                  <a:gd name="connsiteX323" fmla="*/ 1542466 w 1946001"/>
                  <a:gd name="connsiteY323" fmla="*/ 380714 h 886967"/>
                  <a:gd name="connsiteX324" fmla="*/ 1543892 w 1946001"/>
                  <a:gd name="connsiteY324" fmla="*/ 381000 h 886967"/>
                  <a:gd name="connsiteX325" fmla="*/ 1544938 w 1946001"/>
                  <a:gd name="connsiteY325" fmla="*/ 376619 h 886967"/>
                  <a:gd name="connsiteX326" fmla="*/ 1544938 w 1946001"/>
                  <a:gd name="connsiteY326" fmla="*/ 375380 h 886967"/>
                  <a:gd name="connsiteX327" fmla="*/ 1546364 w 1946001"/>
                  <a:gd name="connsiteY327" fmla="*/ 375190 h 886967"/>
                  <a:gd name="connsiteX328" fmla="*/ 1546364 w 1946001"/>
                  <a:gd name="connsiteY328" fmla="*/ 374237 h 886967"/>
                  <a:gd name="connsiteX329" fmla="*/ 1546364 w 1946001"/>
                  <a:gd name="connsiteY329" fmla="*/ 372999 h 886967"/>
                  <a:gd name="connsiteX330" fmla="*/ 1544938 w 1946001"/>
                  <a:gd name="connsiteY330" fmla="*/ 373571 h 886967"/>
                  <a:gd name="connsiteX331" fmla="*/ 1547409 w 1946001"/>
                  <a:gd name="connsiteY331" fmla="*/ 371380 h 886967"/>
                  <a:gd name="connsiteX332" fmla="*/ 1543227 w 1946001"/>
                  <a:gd name="connsiteY332" fmla="*/ 369189 h 886967"/>
                  <a:gd name="connsiteX333" fmla="*/ 1538474 w 1946001"/>
                  <a:gd name="connsiteY333" fmla="*/ 370142 h 886967"/>
                  <a:gd name="connsiteX334" fmla="*/ 1547124 w 1946001"/>
                  <a:gd name="connsiteY334" fmla="*/ 365379 h 886967"/>
                  <a:gd name="connsiteX335" fmla="*/ 1544462 w 1946001"/>
                  <a:gd name="connsiteY335" fmla="*/ 362807 h 886967"/>
                  <a:gd name="connsiteX336" fmla="*/ 1541706 w 1946001"/>
                  <a:gd name="connsiteY336" fmla="*/ 359093 h 886967"/>
                  <a:gd name="connsiteX337" fmla="*/ 1542466 w 1946001"/>
                  <a:gd name="connsiteY337" fmla="*/ 358426 h 886967"/>
                  <a:gd name="connsiteX338" fmla="*/ 1538569 w 1946001"/>
                  <a:gd name="connsiteY338" fmla="*/ 351377 h 886967"/>
                  <a:gd name="connsiteX339" fmla="*/ 1535242 w 1946001"/>
                  <a:gd name="connsiteY339" fmla="*/ 346043 h 886967"/>
                  <a:gd name="connsiteX340" fmla="*/ 1530583 w 1946001"/>
                  <a:gd name="connsiteY340" fmla="*/ 343472 h 886967"/>
                  <a:gd name="connsiteX341" fmla="*/ 1529348 w 1946001"/>
                  <a:gd name="connsiteY341" fmla="*/ 333661 h 886967"/>
                  <a:gd name="connsiteX342" fmla="*/ 1527732 w 1946001"/>
                  <a:gd name="connsiteY342" fmla="*/ 325755 h 886967"/>
                  <a:gd name="connsiteX343" fmla="*/ 1527732 w 1946001"/>
                  <a:gd name="connsiteY343" fmla="*/ 321183 h 886967"/>
                  <a:gd name="connsiteX344" fmla="*/ 1533530 w 1946001"/>
                  <a:gd name="connsiteY344" fmla="*/ 324136 h 886967"/>
                  <a:gd name="connsiteX345" fmla="*/ 1539804 w 1946001"/>
                  <a:gd name="connsiteY345" fmla="*/ 324517 h 886967"/>
                  <a:gd name="connsiteX346" fmla="*/ 1541801 w 1946001"/>
                  <a:gd name="connsiteY346" fmla="*/ 331089 h 886967"/>
                  <a:gd name="connsiteX347" fmla="*/ 1544177 w 1946001"/>
                  <a:gd name="connsiteY347" fmla="*/ 341757 h 886967"/>
                  <a:gd name="connsiteX348" fmla="*/ 1551877 w 1946001"/>
                  <a:gd name="connsiteY348" fmla="*/ 343757 h 886967"/>
                  <a:gd name="connsiteX349" fmla="*/ 1557011 w 1946001"/>
                  <a:gd name="connsiteY349" fmla="*/ 345472 h 886967"/>
                  <a:gd name="connsiteX350" fmla="*/ 1562429 w 1946001"/>
                  <a:gd name="connsiteY350" fmla="*/ 339757 h 886967"/>
                  <a:gd name="connsiteX351" fmla="*/ 1562714 w 1946001"/>
                  <a:gd name="connsiteY351" fmla="*/ 332042 h 886967"/>
                  <a:gd name="connsiteX352" fmla="*/ 1560813 w 1946001"/>
                  <a:gd name="connsiteY352" fmla="*/ 326231 h 886967"/>
                  <a:gd name="connsiteX353" fmla="*/ 1560243 w 1946001"/>
                  <a:gd name="connsiteY353" fmla="*/ 318230 h 886967"/>
                  <a:gd name="connsiteX354" fmla="*/ 1553588 w 1946001"/>
                  <a:gd name="connsiteY354" fmla="*/ 315373 h 886967"/>
                  <a:gd name="connsiteX355" fmla="*/ 1554064 w 1946001"/>
                  <a:gd name="connsiteY355" fmla="*/ 304419 h 886967"/>
                  <a:gd name="connsiteX356" fmla="*/ 1562239 w 1946001"/>
                  <a:gd name="connsiteY356" fmla="*/ 301276 h 886967"/>
                  <a:gd name="connsiteX357" fmla="*/ 1568893 w 1946001"/>
                  <a:gd name="connsiteY357" fmla="*/ 298704 h 886967"/>
                  <a:gd name="connsiteX358" fmla="*/ 1571460 w 1946001"/>
                  <a:gd name="connsiteY358" fmla="*/ 295085 h 886967"/>
                  <a:gd name="connsiteX359" fmla="*/ 1574977 w 1946001"/>
                  <a:gd name="connsiteY359" fmla="*/ 287369 h 886967"/>
                  <a:gd name="connsiteX360" fmla="*/ 1573741 w 1946001"/>
                  <a:gd name="connsiteY360" fmla="*/ 282607 h 886967"/>
                  <a:gd name="connsiteX361" fmla="*/ 1577734 w 1946001"/>
                  <a:gd name="connsiteY361" fmla="*/ 276511 h 886967"/>
                  <a:gd name="connsiteX362" fmla="*/ 1578875 w 1946001"/>
                  <a:gd name="connsiteY362" fmla="*/ 274511 h 886967"/>
                  <a:gd name="connsiteX363" fmla="*/ 1585244 w 1946001"/>
                  <a:gd name="connsiteY363" fmla="*/ 275368 h 886967"/>
                  <a:gd name="connsiteX364" fmla="*/ 1589331 w 1946001"/>
                  <a:gd name="connsiteY364" fmla="*/ 273177 h 886967"/>
                  <a:gd name="connsiteX365" fmla="*/ 1594655 w 1946001"/>
                  <a:gd name="connsiteY365" fmla="*/ 279082 h 886967"/>
                  <a:gd name="connsiteX366" fmla="*/ 1597887 w 1946001"/>
                  <a:gd name="connsiteY366" fmla="*/ 281940 h 886967"/>
                  <a:gd name="connsiteX367" fmla="*/ 1604826 w 1946001"/>
                  <a:gd name="connsiteY367" fmla="*/ 276320 h 886967"/>
                  <a:gd name="connsiteX368" fmla="*/ 1601404 w 1946001"/>
                  <a:gd name="connsiteY368" fmla="*/ 267462 h 886967"/>
                  <a:gd name="connsiteX369" fmla="*/ 1596651 w 1946001"/>
                  <a:gd name="connsiteY369" fmla="*/ 263652 h 886967"/>
                  <a:gd name="connsiteX370" fmla="*/ 1591993 w 1946001"/>
                  <a:gd name="connsiteY370" fmla="*/ 257461 h 886967"/>
                  <a:gd name="connsiteX371" fmla="*/ 1588951 w 1946001"/>
                  <a:gd name="connsiteY371" fmla="*/ 251841 h 886967"/>
                  <a:gd name="connsiteX372" fmla="*/ 1583723 w 1946001"/>
                  <a:gd name="connsiteY372" fmla="*/ 242506 h 886967"/>
                  <a:gd name="connsiteX373" fmla="*/ 1579540 w 1946001"/>
                  <a:gd name="connsiteY373" fmla="*/ 239173 h 886967"/>
                  <a:gd name="connsiteX374" fmla="*/ 1572315 w 1946001"/>
                  <a:gd name="connsiteY374" fmla="*/ 235934 h 886967"/>
                  <a:gd name="connsiteX375" fmla="*/ 1569939 w 1946001"/>
                  <a:gd name="connsiteY375" fmla="*/ 228886 h 886967"/>
                  <a:gd name="connsiteX376" fmla="*/ 1563380 w 1946001"/>
                  <a:gd name="connsiteY376" fmla="*/ 228695 h 886967"/>
                  <a:gd name="connsiteX377" fmla="*/ 1559577 w 1946001"/>
                  <a:gd name="connsiteY377" fmla="*/ 224981 h 886967"/>
                  <a:gd name="connsiteX378" fmla="*/ 1555965 w 1946001"/>
                  <a:gd name="connsiteY378" fmla="*/ 225743 h 886967"/>
                  <a:gd name="connsiteX379" fmla="*/ 1549881 w 1946001"/>
                  <a:gd name="connsiteY379" fmla="*/ 224885 h 886967"/>
                  <a:gd name="connsiteX380" fmla="*/ 1544748 w 1946001"/>
                  <a:gd name="connsiteY380" fmla="*/ 221552 h 886967"/>
                  <a:gd name="connsiteX381" fmla="*/ 1541991 w 1946001"/>
                  <a:gd name="connsiteY381" fmla="*/ 220980 h 886967"/>
                  <a:gd name="connsiteX382" fmla="*/ 1539995 w 1946001"/>
                  <a:gd name="connsiteY382" fmla="*/ 212312 h 886967"/>
                  <a:gd name="connsiteX383" fmla="*/ 1545793 w 1946001"/>
                  <a:gd name="connsiteY383" fmla="*/ 210217 h 886967"/>
                  <a:gd name="connsiteX384" fmla="*/ 1551877 w 1946001"/>
                  <a:gd name="connsiteY384" fmla="*/ 209931 h 886967"/>
                  <a:gd name="connsiteX385" fmla="*/ 1557296 w 1946001"/>
                  <a:gd name="connsiteY385" fmla="*/ 211360 h 886967"/>
                  <a:gd name="connsiteX386" fmla="*/ 1562049 w 1946001"/>
                  <a:gd name="connsiteY386" fmla="*/ 210598 h 886967"/>
                  <a:gd name="connsiteX387" fmla="*/ 1567848 w 1946001"/>
                  <a:gd name="connsiteY387" fmla="*/ 208693 h 886967"/>
                  <a:gd name="connsiteX388" fmla="*/ 1570414 w 1946001"/>
                  <a:gd name="connsiteY388" fmla="*/ 211169 h 886967"/>
                  <a:gd name="connsiteX389" fmla="*/ 1577259 w 1946001"/>
                  <a:gd name="connsiteY389" fmla="*/ 206883 h 886967"/>
                  <a:gd name="connsiteX390" fmla="*/ 1581441 w 1946001"/>
                  <a:gd name="connsiteY390" fmla="*/ 206883 h 886967"/>
                  <a:gd name="connsiteX391" fmla="*/ 1587145 w 1946001"/>
                  <a:gd name="connsiteY391" fmla="*/ 202502 h 886967"/>
                  <a:gd name="connsiteX392" fmla="*/ 1591328 w 1946001"/>
                  <a:gd name="connsiteY392" fmla="*/ 206693 h 886967"/>
                  <a:gd name="connsiteX393" fmla="*/ 1598457 w 1946001"/>
                  <a:gd name="connsiteY393" fmla="*/ 208502 h 886967"/>
                  <a:gd name="connsiteX394" fmla="*/ 1601214 w 1946001"/>
                  <a:gd name="connsiteY394" fmla="*/ 209360 h 886967"/>
                  <a:gd name="connsiteX395" fmla="*/ 1604731 w 1946001"/>
                  <a:gd name="connsiteY395" fmla="*/ 215265 h 886967"/>
                  <a:gd name="connsiteX396" fmla="*/ 1605112 w 1946001"/>
                  <a:gd name="connsiteY396" fmla="*/ 219742 h 886967"/>
                  <a:gd name="connsiteX397" fmla="*/ 1608058 w 1946001"/>
                  <a:gd name="connsiteY397" fmla="*/ 230124 h 886967"/>
                  <a:gd name="connsiteX398" fmla="*/ 1614713 w 1946001"/>
                  <a:gd name="connsiteY398" fmla="*/ 226505 h 886967"/>
                  <a:gd name="connsiteX399" fmla="*/ 1618515 w 1946001"/>
                  <a:gd name="connsiteY399" fmla="*/ 223933 h 886967"/>
                  <a:gd name="connsiteX400" fmla="*/ 1622603 w 1946001"/>
                  <a:gd name="connsiteY400" fmla="*/ 223933 h 886967"/>
                  <a:gd name="connsiteX401" fmla="*/ 1622698 w 1946001"/>
                  <a:gd name="connsiteY401" fmla="*/ 223837 h 886967"/>
                  <a:gd name="connsiteX402" fmla="*/ 1622508 w 1946001"/>
                  <a:gd name="connsiteY402" fmla="*/ 224599 h 886967"/>
                  <a:gd name="connsiteX403" fmla="*/ 1589426 w 1946001"/>
                  <a:gd name="connsiteY403" fmla="*/ 701612 h 886967"/>
                  <a:gd name="connsiteX404" fmla="*/ 1592373 w 1946001"/>
                  <a:gd name="connsiteY404" fmla="*/ 704755 h 886967"/>
                  <a:gd name="connsiteX405" fmla="*/ 1593989 w 1946001"/>
                  <a:gd name="connsiteY405" fmla="*/ 704088 h 886967"/>
                  <a:gd name="connsiteX406" fmla="*/ 1597697 w 1946001"/>
                  <a:gd name="connsiteY406" fmla="*/ 706184 h 886967"/>
                  <a:gd name="connsiteX407" fmla="*/ 1597317 w 1946001"/>
                  <a:gd name="connsiteY407" fmla="*/ 705517 h 886967"/>
                  <a:gd name="connsiteX408" fmla="*/ 1601404 w 1946001"/>
                  <a:gd name="connsiteY408" fmla="*/ 708755 h 886967"/>
                  <a:gd name="connsiteX409" fmla="*/ 1600644 w 1946001"/>
                  <a:gd name="connsiteY409" fmla="*/ 711327 h 886967"/>
                  <a:gd name="connsiteX410" fmla="*/ 1603686 w 1946001"/>
                  <a:gd name="connsiteY410" fmla="*/ 713327 h 886967"/>
                  <a:gd name="connsiteX411" fmla="*/ 1606538 w 1946001"/>
                  <a:gd name="connsiteY411" fmla="*/ 721424 h 886967"/>
                  <a:gd name="connsiteX412" fmla="*/ 1606728 w 1946001"/>
                  <a:gd name="connsiteY412" fmla="*/ 723710 h 886967"/>
                  <a:gd name="connsiteX413" fmla="*/ 1605207 w 1946001"/>
                  <a:gd name="connsiteY413" fmla="*/ 722471 h 886967"/>
                  <a:gd name="connsiteX414" fmla="*/ 1605207 w 1946001"/>
                  <a:gd name="connsiteY414" fmla="*/ 723710 h 886967"/>
                  <a:gd name="connsiteX415" fmla="*/ 1609009 w 1946001"/>
                  <a:gd name="connsiteY415" fmla="*/ 726758 h 886967"/>
                  <a:gd name="connsiteX416" fmla="*/ 1609199 w 1946001"/>
                  <a:gd name="connsiteY416" fmla="*/ 723805 h 886967"/>
                  <a:gd name="connsiteX417" fmla="*/ 1611671 w 1946001"/>
                  <a:gd name="connsiteY417" fmla="*/ 720281 h 886967"/>
                  <a:gd name="connsiteX418" fmla="*/ 1615759 w 1946001"/>
                  <a:gd name="connsiteY418" fmla="*/ 717899 h 886967"/>
                  <a:gd name="connsiteX419" fmla="*/ 1618610 w 1946001"/>
                  <a:gd name="connsiteY419" fmla="*/ 712470 h 886967"/>
                  <a:gd name="connsiteX420" fmla="*/ 1619086 w 1946001"/>
                  <a:gd name="connsiteY420" fmla="*/ 709517 h 886967"/>
                  <a:gd name="connsiteX421" fmla="*/ 1619941 w 1946001"/>
                  <a:gd name="connsiteY421" fmla="*/ 714089 h 886967"/>
                  <a:gd name="connsiteX422" fmla="*/ 1619276 w 1946001"/>
                  <a:gd name="connsiteY422" fmla="*/ 716661 h 886967"/>
                  <a:gd name="connsiteX423" fmla="*/ 1616899 w 1946001"/>
                  <a:gd name="connsiteY423" fmla="*/ 721043 h 886967"/>
                  <a:gd name="connsiteX424" fmla="*/ 1616329 w 1946001"/>
                  <a:gd name="connsiteY424" fmla="*/ 726186 h 886967"/>
                  <a:gd name="connsiteX425" fmla="*/ 1613952 w 1946001"/>
                  <a:gd name="connsiteY425" fmla="*/ 726377 h 886967"/>
                  <a:gd name="connsiteX426" fmla="*/ 1613857 w 1946001"/>
                  <a:gd name="connsiteY426" fmla="*/ 728186 h 886967"/>
                  <a:gd name="connsiteX427" fmla="*/ 1617755 w 1946001"/>
                  <a:gd name="connsiteY427" fmla="*/ 728186 h 886967"/>
                  <a:gd name="connsiteX428" fmla="*/ 1619941 w 1946001"/>
                  <a:gd name="connsiteY428" fmla="*/ 721614 h 886967"/>
                  <a:gd name="connsiteX429" fmla="*/ 1621652 w 1946001"/>
                  <a:gd name="connsiteY429" fmla="*/ 725900 h 886967"/>
                  <a:gd name="connsiteX430" fmla="*/ 1621557 w 1946001"/>
                  <a:gd name="connsiteY430" fmla="*/ 729234 h 886967"/>
                  <a:gd name="connsiteX431" fmla="*/ 1619846 w 1946001"/>
                  <a:gd name="connsiteY431" fmla="*/ 731711 h 886967"/>
                  <a:gd name="connsiteX432" fmla="*/ 1625835 w 1946001"/>
                  <a:gd name="connsiteY432" fmla="*/ 730663 h 886967"/>
                  <a:gd name="connsiteX433" fmla="*/ 1624979 w 1946001"/>
                  <a:gd name="connsiteY433" fmla="*/ 732949 h 886967"/>
                  <a:gd name="connsiteX434" fmla="*/ 1627071 w 1946001"/>
                  <a:gd name="connsiteY434" fmla="*/ 736378 h 886967"/>
                  <a:gd name="connsiteX435" fmla="*/ 1627546 w 1946001"/>
                  <a:gd name="connsiteY435" fmla="*/ 739235 h 886967"/>
                  <a:gd name="connsiteX436" fmla="*/ 1627071 w 1946001"/>
                  <a:gd name="connsiteY436" fmla="*/ 742188 h 886967"/>
                  <a:gd name="connsiteX437" fmla="*/ 1628212 w 1946001"/>
                  <a:gd name="connsiteY437" fmla="*/ 745712 h 886967"/>
                  <a:gd name="connsiteX438" fmla="*/ 1630113 w 1946001"/>
                  <a:gd name="connsiteY438" fmla="*/ 749237 h 886967"/>
                  <a:gd name="connsiteX439" fmla="*/ 1633535 w 1946001"/>
                  <a:gd name="connsiteY439" fmla="*/ 751618 h 886967"/>
                  <a:gd name="connsiteX440" fmla="*/ 1147866 w 1946001"/>
                  <a:gd name="connsiteY440" fmla="*/ 862775 h 886967"/>
                  <a:gd name="connsiteX441" fmla="*/ 1587810 w 1946001"/>
                  <a:gd name="connsiteY441" fmla="*/ 700945 h 886967"/>
                  <a:gd name="connsiteX442" fmla="*/ 1589426 w 1946001"/>
                  <a:gd name="connsiteY442" fmla="*/ 701612 h 886967"/>
                  <a:gd name="connsiteX443" fmla="*/ 312467 w 1946001"/>
                  <a:gd name="connsiteY443" fmla="*/ 235553 h 886967"/>
                  <a:gd name="connsiteX444" fmla="*/ 315984 w 1946001"/>
                  <a:gd name="connsiteY444" fmla="*/ 235363 h 886967"/>
                  <a:gd name="connsiteX445" fmla="*/ 320262 w 1946001"/>
                  <a:gd name="connsiteY445" fmla="*/ 232410 h 886967"/>
                  <a:gd name="connsiteX446" fmla="*/ 326631 w 1946001"/>
                  <a:gd name="connsiteY446" fmla="*/ 230219 h 886967"/>
                  <a:gd name="connsiteX447" fmla="*/ 333666 w 1946001"/>
                  <a:gd name="connsiteY447" fmla="*/ 231839 h 886967"/>
                  <a:gd name="connsiteX448" fmla="*/ 336612 w 1946001"/>
                  <a:gd name="connsiteY448" fmla="*/ 236125 h 886967"/>
                  <a:gd name="connsiteX449" fmla="*/ 347830 w 1946001"/>
                  <a:gd name="connsiteY449" fmla="*/ 237458 h 886967"/>
                  <a:gd name="connsiteX450" fmla="*/ 354484 w 1946001"/>
                  <a:gd name="connsiteY450" fmla="*/ 237839 h 886967"/>
                  <a:gd name="connsiteX451" fmla="*/ 356195 w 1946001"/>
                  <a:gd name="connsiteY451" fmla="*/ 242126 h 886967"/>
                  <a:gd name="connsiteX452" fmla="*/ 361138 w 1946001"/>
                  <a:gd name="connsiteY452" fmla="*/ 242887 h 886967"/>
                  <a:gd name="connsiteX453" fmla="*/ 360283 w 1946001"/>
                  <a:gd name="connsiteY453" fmla="*/ 250507 h 886967"/>
                  <a:gd name="connsiteX454" fmla="*/ 354674 w 1946001"/>
                  <a:gd name="connsiteY454" fmla="*/ 251746 h 886967"/>
                  <a:gd name="connsiteX455" fmla="*/ 354389 w 1946001"/>
                  <a:gd name="connsiteY455" fmla="*/ 259080 h 886967"/>
                  <a:gd name="connsiteX456" fmla="*/ 355530 w 1946001"/>
                  <a:gd name="connsiteY456" fmla="*/ 262319 h 886967"/>
                  <a:gd name="connsiteX457" fmla="*/ 353914 w 1946001"/>
                  <a:gd name="connsiteY457" fmla="*/ 262700 h 886967"/>
                  <a:gd name="connsiteX458" fmla="*/ 354199 w 1946001"/>
                  <a:gd name="connsiteY458" fmla="*/ 264128 h 886967"/>
                  <a:gd name="connsiteX459" fmla="*/ 353438 w 1946001"/>
                  <a:gd name="connsiteY459" fmla="*/ 266986 h 886967"/>
                  <a:gd name="connsiteX460" fmla="*/ 349541 w 1946001"/>
                  <a:gd name="connsiteY460" fmla="*/ 268034 h 886967"/>
                  <a:gd name="connsiteX461" fmla="*/ 349446 w 1946001"/>
                  <a:gd name="connsiteY461" fmla="*/ 266986 h 886967"/>
                  <a:gd name="connsiteX462" fmla="*/ 351727 w 1946001"/>
                  <a:gd name="connsiteY462" fmla="*/ 265652 h 886967"/>
                  <a:gd name="connsiteX463" fmla="*/ 352393 w 1946001"/>
                  <a:gd name="connsiteY463" fmla="*/ 264414 h 886967"/>
                  <a:gd name="connsiteX464" fmla="*/ 346119 w 1946001"/>
                  <a:gd name="connsiteY464" fmla="*/ 257270 h 886967"/>
                  <a:gd name="connsiteX465" fmla="*/ 345263 w 1946001"/>
                  <a:gd name="connsiteY465" fmla="*/ 258032 h 886967"/>
                  <a:gd name="connsiteX466" fmla="*/ 343837 w 1946001"/>
                  <a:gd name="connsiteY466" fmla="*/ 266700 h 886967"/>
                  <a:gd name="connsiteX467" fmla="*/ 344407 w 1946001"/>
                  <a:gd name="connsiteY467" fmla="*/ 267081 h 886967"/>
                  <a:gd name="connsiteX468" fmla="*/ 343552 w 1946001"/>
                  <a:gd name="connsiteY468" fmla="*/ 268129 h 886967"/>
                  <a:gd name="connsiteX469" fmla="*/ 343932 w 1946001"/>
                  <a:gd name="connsiteY469" fmla="*/ 269177 h 886967"/>
                  <a:gd name="connsiteX470" fmla="*/ 343362 w 1946001"/>
                  <a:gd name="connsiteY470" fmla="*/ 270415 h 886967"/>
                  <a:gd name="connsiteX471" fmla="*/ 342982 w 1946001"/>
                  <a:gd name="connsiteY471" fmla="*/ 269177 h 886967"/>
                  <a:gd name="connsiteX472" fmla="*/ 342411 w 1946001"/>
                  <a:gd name="connsiteY472" fmla="*/ 270796 h 886967"/>
                  <a:gd name="connsiteX473" fmla="*/ 345168 w 1946001"/>
                  <a:gd name="connsiteY473" fmla="*/ 274034 h 886967"/>
                  <a:gd name="connsiteX474" fmla="*/ 341936 w 1946001"/>
                  <a:gd name="connsiteY474" fmla="*/ 272701 h 886967"/>
                  <a:gd name="connsiteX475" fmla="*/ 333570 w 1946001"/>
                  <a:gd name="connsiteY475" fmla="*/ 286798 h 886967"/>
                  <a:gd name="connsiteX476" fmla="*/ 331099 w 1946001"/>
                  <a:gd name="connsiteY476" fmla="*/ 288703 h 886967"/>
                  <a:gd name="connsiteX477" fmla="*/ 329483 w 1946001"/>
                  <a:gd name="connsiteY477" fmla="*/ 295085 h 886967"/>
                  <a:gd name="connsiteX478" fmla="*/ 329007 w 1946001"/>
                  <a:gd name="connsiteY478" fmla="*/ 298132 h 886967"/>
                  <a:gd name="connsiteX479" fmla="*/ 325015 w 1946001"/>
                  <a:gd name="connsiteY479" fmla="*/ 302800 h 886967"/>
                  <a:gd name="connsiteX480" fmla="*/ 325680 w 1946001"/>
                  <a:gd name="connsiteY480" fmla="*/ 307753 h 886967"/>
                  <a:gd name="connsiteX481" fmla="*/ 323969 w 1946001"/>
                  <a:gd name="connsiteY481" fmla="*/ 312420 h 886967"/>
                  <a:gd name="connsiteX482" fmla="*/ 324635 w 1946001"/>
                  <a:gd name="connsiteY482" fmla="*/ 318516 h 886967"/>
                  <a:gd name="connsiteX483" fmla="*/ 325490 w 1946001"/>
                  <a:gd name="connsiteY483" fmla="*/ 320135 h 886967"/>
                  <a:gd name="connsiteX484" fmla="*/ 326631 w 1946001"/>
                  <a:gd name="connsiteY484" fmla="*/ 319183 h 886967"/>
                  <a:gd name="connsiteX485" fmla="*/ 328342 w 1946001"/>
                  <a:gd name="connsiteY485" fmla="*/ 320993 h 886967"/>
                  <a:gd name="connsiteX486" fmla="*/ 326346 w 1946001"/>
                  <a:gd name="connsiteY486" fmla="*/ 320897 h 886967"/>
                  <a:gd name="connsiteX487" fmla="*/ 326346 w 1946001"/>
                  <a:gd name="connsiteY487" fmla="*/ 323564 h 886967"/>
                  <a:gd name="connsiteX488" fmla="*/ 325775 w 1946001"/>
                  <a:gd name="connsiteY488" fmla="*/ 321374 h 886967"/>
                  <a:gd name="connsiteX489" fmla="*/ 325300 w 1946001"/>
                  <a:gd name="connsiteY489" fmla="*/ 321755 h 886967"/>
                  <a:gd name="connsiteX490" fmla="*/ 324730 w 1946001"/>
                  <a:gd name="connsiteY490" fmla="*/ 324803 h 886967"/>
                  <a:gd name="connsiteX491" fmla="*/ 325871 w 1946001"/>
                  <a:gd name="connsiteY491" fmla="*/ 327851 h 886967"/>
                  <a:gd name="connsiteX492" fmla="*/ 324540 w 1946001"/>
                  <a:gd name="connsiteY492" fmla="*/ 330137 h 886967"/>
                  <a:gd name="connsiteX493" fmla="*/ 326251 w 1946001"/>
                  <a:gd name="connsiteY493" fmla="*/ 339852 h 886967"/>
                  <a:gd name="connsiteX494" fmla="*/ 325395 w 1946001"/>
                  <a:gd name="connsiteY494" fmla="*/ 342805 h 886967"/>
                  <a:gd name="connsiteX495" fmla="*/ 331479 w 1946001"/>
                  <a:gd name="connsiteY495" fmla="*/ 351187 h 886967"/>
                  <a:gd name="connsiteX496" fmla="*/ 331479 w 1946001"/>
                  <a:gd name="connsiteY496" fmla="*/ 353282 h 886967"/>
                  <a:gd name="connsiteX497" fmla="*/ 333475 w 1946001"/>
                  <a:gd name="connsiteY497" fmla="*/ 353854 h 886967"/>
                  <a:gd name="connsiteX498" fmla="*/ 336137 w 1946001"/>
                  <a:gd name="connsiteY498" fmla="*/ 356426 h 886967"/>
                  <a:gd name="connsiteX499" fmla="*/ 337088 w 1946001"/>
                  <a:gd name="connsiteY499" fmla="*/ 360236 h 886967"/>
                  <a:gd name="connsiteX500" fmla="*/ 339464 w 1946001"/>
                  <a:gd name="connsiteY500" fmla="*/ 363855 h 886967"/>
                  <a:gd name="connsiteX501" fmla="*/ 342316 w 1946001"/>
                  <a:gd name="connsiteY501" fmla="*/ 371951 h 886967"/>
                  <a:gd name="connsiteX502" fmla="*/ 342886 w 1946001"/>
                  <a:gd name="connsiteY502" fmla="*/ 371570 h 886967"/>
                  <a:gd name="connsiteX503" fmla="*/ 343647 w 1946001"/>
                  <a:gd name="connsiteY503" fmla="*/ 375095 h 886967"/>
                  <a:gd name="connsiteX504" fmla="*/ 346784 w 1946001"/>
                  <a:gd name="connsiteY504" fmla="*/ 376809 h 886967"/>
                  <a:gd name="connsiteX505" fmla="*/ 350777 w 1946001"/>
                  <a:gd name="connsiteY505" fmla="*/ 381857 h 886967"/>
                  <a:gd name="connsiteX506" fmla="*/ 350586 w 1946001"/>
                  <a:gd name="connsiteY506" fmla="*/ 385763 h 886967"/>
                  <a:gd name="connsiteX507" fmla="*/ 346879 w 1946001"/>
                  <a:gd name="connsiteY507" fmla="*/ 385381 h 886967"/>
                  <a:gd name="connsiteX508" fmla="*/ 346879 w 1946001"/>
                  <a:gd name="connsiteY508" fmla="*/ 386048 h 886967"/>
                  <a:gd name="connsiteX509" fmla="*/ 353343 w 1946001"/>
                  <a:gd name="connsiteY509" fmla="*/ 390716 h 886967"/>
                  <a:gd name="connsiteX510" fmla="*/ 354389 w 1946001"/>
                  <a:gd name="connsiteY510" fmla="*/ 391192 h 886967"/>
                  <a:gd name="connsiteX511" fmla="*/ 355149 w 1946001"/>
                  <a:gd name="connsiteY511" fmla="*/ 389954 h 886967"/>
                  <a:gd name="connsiteX512" fmla="*/ 355815 w 1946001"/>
                  <a:gd name="connsiteY512" fmla="*/ 391668 h 886967"/>
                  <a:gd name="connsiteX513" fmla="*/ 358667 w 1946001"/>
                  <a:gd name="connsiteY513" fmla="*/ 393764 h 886967"/>
                  <a:gd name="connsiteX514" fmla="*/ 359807 w 1946001"/>
                  <a:gd name="connsiteY514" fmla="*/ 396430 h 886967"/>
                  <a:gd name="connsiteX515" fmla="*/ 359237 w 1946001"/>
                  <a:gd name="connsiteY515" fmla="*/ 401479 h 886967"/>
                  <a:gd name="connsiteX516" fmla="*/ 361043 w 1946001"/>
                  <a:gd name="connsiteY516" fmla="*/ 401479 h 886967"/>
                  <a:gd name="connsiteX517" fmla="*/ 367127 w 1946001"/>
                  <a:gd name="connsiteY517" fmla="*/ 407003 h 886967"/>
                  <a:gd name="connsiteX518" fmla="*/ 369504 w 1946001"/>
                  <a:gd name="connsiteY518" fmla="*/ 411004 h 886967"/>
                  <a:gd name="connsiteX519" fmla="*/ 371500 w 1946001"/>
                  <a:gd name="connsiteY519" fmla="*/ 409480 h 886967"/>
                  <a:gd name="connsiteX520" fmla="*/ 371785 w 1946001"/>
                  <a:gd name="connsiteY520" fmla="*/ 407765 h 886967"/>
                  <a:gd name="connsiteX521" fmla="*/ 368268 w 1946001"/>
                  <a:gd name="connsiteY521" fmla="*/ 403955 h 886967"/>
                  <a:gd name="connsiteX522" fmla="*/ 367602 w 1946001"/>
                  <a:gd name="connsiteY522" fmla="*/ 404622 h 886967"/>
                  <a:gd name="connsiteX523" fmla="*/ 366842 w 1946001"/>
                  <a:gd name="connsiteY523" fmla="*/ 403955 h 886967"/>
                  <a:gd name="connsiteX524" fmla="*/ 362469 w 1946001"/>
                  <a:gd name="connsiteY524" fmla="*/ 391573 h 886967"/>
                  <a:gd name="connsiteX525" fmla="*/ 361328 w 1946001"/>
                  <a:gd name="connsiteY525" fmla="*/ 390906 h 886967"/>
                  <a:gd name="connsiteX526" fmla="*/ 361614 w 1946001"/>
                  <a:gd name="connsiteY526" fmla="*/ 392430 h 886967"/>
                  <a:gd name="connsiteX527" fmla="*/ 361233 w 1946001"/>
                  <a:gd name="connsiteY527" fmla="*/ 391859 h 886967"/>
                  <a:gd name="connsiteX528" fmla="*/ 355244 w 1946001"/>
                  <a:gd name="connsiteY528" fmla="*/ 380333 h 886967"/>
                  <a:gd name="connsiteX529" fmla="*/ 354199 w 1946001"/>
                  <a:gd name="connsiteY529" fmla="*/ 380143 h 886967"/>
                  <a:gd name="connsiteX530" fmla="*/ 353153 w 1946001"/>
                  <a:gd name="connsiteY530" fmla="*/ 378047 h 886967"/>
                  <a:gd name="connsiteX531" fmla="*/ 350111 w 1946001"/>
                  <a:gd name="connsiteY531" fmla="*/ 375285 h 886967"/>
                  <a:gd name="connsiteX532" fmla="*/ 349256 w 1946001"/>
                  <a:gd name="connsiteY532" fmla="*/ 373285 h 886967"/>
                  <a:gd name="connsiteX533" fmla="*/ 347164 w 1946001"/>
                  <a:gd name="connsiteY533" fmla="*/ 363188 h 886967"/>
                  <a:gd name="connsiteX534" fmla="*/ 350682 w 1946001"/>
                  <a:gd name="connsiteY534" fmla="*/ 365855 h 886967"/>
                  <a:gd name="connsiteX535" fmla="*/ 352488 w 1946001"/>
                  <a:gd name="connsiteY535" fmla="*/ 365855 h 886967"/>
                  <a:gd name="connsiteX536" fmla="*/ 355244 w 1946001"/>
                  <a:gd name="connsiteY536" fmla="*/ 367855 h 886967"/>
                  <a:gd name="connsiteX537" fmla="*/ 357146 w 1946001"/>
                  <a:gd name="connsiteY537" fmla="*/ 374523 h 886967"/>
                  <a:gd name="connsiteX538" fmla="*/ 361233 w 1946001"/>
                  <a:gd name="connsiteY538" fmla="*/ 381286 h 886967"/>
                  <a:gd name="connsiteX539" fmla="*/ 364560 w 1946001"/>
                  <a:gd name="connsiteY539" fmla="*/ 384905 h 886967"/>
                  <a:gd name="connsiteX540" fmla="*/ 366937 w 1946001"/>
                  <a:gd name="connsiteY540" fmla="*/ 385572 h 886967"/>
                  <a:gd name="connsiteX541" fmla="*/ 367317 w 1946001"/>
                  <a:gd name="connsiteY541" fmla="*/ 388430 h 886967"/>
                  <a:gd name="connsiteX542" fmla="*/ 373401 w 1946001"/>
                  <a:gd name="connsiteY542" fmla="*/ 393097 h 886967"/>
                  <a:gd name="connsiteX543" fmla="*/ 372165 w 1946001"/>
                  <a:gd name="connsiteY543" fmla="*/ 395859 h 886967"/>
                  <a:gd name="connsiteX544" fmla="*/ 372831 w 1946001"/>
                  <a:gd name="connsiteY544" fmla="*/ 397193 h 886967"/>
                  <a:gd name="connsiteX545" fmla="*/ 374162 w 1946001"/>
                  <a:gd name="connsiteY545" fmla="*/ 396621 h 886967"/>
                  <a:gd name="connsiteX546" fmla="*/ 374162 w 1946001"/>
                  <a:gd name="connsiteY546" fmla="*/ 398240 h 886967"/>
                  <a:gd name="connsiteX547" fmla="*/ 377109 w 1946001"/>
                  <a:gd name="connsiteY547" fmla="*/ 398907 h 886967"/>
                  <a:gd name="connsiteX548" fmla="*/ 378725 w 1946001"/>
                  <a:gd name="connsiteY548" fmla="*/ 400431 h 886967"/>
                  <a:gd name="connsiteX549" fmla="*/ 378915 w 1946001"/>
                  <a:gd name="connsiteY549" fmla="*/ 402527 h 886967"/>
                  <a:gd name="connsiteX550" fmla="*/ 383288 w 1946001"/>
                  <a:gd name="connsiteY550" fmla="*/ 405955 h 886967"/>
                  <a:gd name="connsiteX551" fmla="*/ 385949 w 1946001"/>
                  <a:gd name="connsiteY551" fmla="*/ 409766 h 886967"/>
                  <a:gd name="connsiteX552" fmla="*/ 388896 w 1946001"/>
                  <a:gd name="connsiteY552" fmla="*/ 412337 h 886967"/>
                  <a:gd name="connsiteX553" fmla="*/ 391273 w 1946001"/>
                  <a:gd name="connsiteY553" fmla="*/ 418910 h 886967"/>
                  <a:gd name="connsiteX554" fmla="*/ 390227 w 1946001"/>
                  <a:gd name="connsiteY554" fmla="*/ 421196 h 886967"/>
                  <a:gd name="connsiteX555" fmla="*/ 390988 w 1946001"/>
                  <a:gd name="connsiteY555" fmla="*/ 422243 h 886967"/>
                  <a:gd name="connsiteX556" fmla="*/ 389276 w 1946001"/>
                  <a:gd name="connsiteY556" fmla="*/ 423101 h 886967"/>
                  <a:gd name="connsiteX557" fmla="*/ 390132 w 1946001"/>
                  <a:gd name="connsiteY557" fmla="*/ 426149 h 886967"/>
                  <a:gd name="connsiteX558" fmla="*/ 392699 w 1946001"/>
                  <a:gd name="connsiteY558" fmla="*/ 428244 h 886967"/>
                  <a:gd name="connsiteX559" fmla="*/ 396881 w 1946001"/>
                  <a:gd name="connsiteY559" fmla="*/ 430911 h 886967"/>
                  <a:gd name="connsiteX560" fmla="*/ 399163 w 1946001"/>
                  <a:gd name="connsiteY560" fmla="*/ 433292 h 886967"/>
                  <a:gd name="connsiteX561" fmla="*/ 405722 w 1946001"/>
                  <a:gd name="connsiteY561" fmla="*/ 435007 h 886967"/>
                  <a:gd name="connsiteX562" fmla="*/ 410000 w 1946001"/>
                  <a:gd name="connsiteY562" fmla="*/ 438626 h 886967"/>
                  <a:gd name="connsiteX563" fmla="*/ 417510 w 1946001"/>
                  <a:gd name="connsiteY563" fmla="*/ 441007 h 886967"/>
                  <a:gd name="connsiteX564" fmla="*/ 417415 w 1946001"/>
                  <a:gd name="connsiteY564" fmla="*/ 443389 h 886967"/>
                  <a:gd name="connsiteX565" fmla="*/ 563239 w 1946001"/>
                  <a:gd name="connsiteY565" fmla="*/ 737140 h 886967"/>
                  <a:gd name="connsiteX566" fmla="*/ 563239 w 1946001"/>
                  <a:gd name="connsiteY566" fmla="*/ 742950 h 886967"/>
                  <a:gd name="connsiteX567" fmla="*/ 558676 w 1946001"/>
                  <a:gd name="connsiteY567" fmla="*/ 765334 h 886967"/>
                  <a:gd name="connsiteX568" fmla="*/ 557345 w 1946001"/>
                  <a:gd name="connsiteY568" fmla="*/ 765524 h 886967"/>
                  <a:gd name="connsiteX569" fmla="*/ 558201 w 1946001"/>
                  <a:gd name="connsiteY569" fmla="*/ 769239 h 886967"/>
                  <a:gd name="connsiteX570" fmla="*/ 556014 w 1946001"/>
                  <a:gd name="connsiteY570" fmla="*/ 770668 h 886967"/>
                  <a:gd name="connsiteX571" fmla="*/ 556775 w 1946001"/>
                  <a:gd name="connsiteY571" fmla="*/ 780193 h 886967"/>
                  <a:gd name="connsiteX572" fmla="*/ 558961 w 1946001"/>
                  <a:gd name="connsiteY572" fmla="*/ 787337 h 886967"/>
                  <a:gd name="connsiteX573" fmla="*/ 557535 w 1946001"/>
                  <a:gd name="connsiteY573" fmla="*/ 790480 h 886967"/>
                  <a:gd name="connsiteX574" fmla="*/ 557630 w 1946001"/>
                  <a:gd name="connsiteY574" fmla="*/ 796671 h 886967"/>
                  <a:gd name="connsiteX575" fmla="*/ 214078 w 1946001"/>
                  <a:gd name="connsiteY575" fmla="*/ 443294 h 886967"/>
                  <a:gd name="connsiteX576" fmla="*/ 312467 w 1946001"/>
                  <a:gd name="connsiteY576" fmla="*/ 235553 h 886967"/>
                  <a:gd name="connsiteX577" fmla="*/ 1512997 w 1946001"/>
                  <a:gd name="connsiteY577" fmla="*/ 506254 h 886967"/>
                  <a:gd name="connsiteX578" fmla="*/ 1512047 w 1946001"/>
                  <a:gd name="connsiteY578" fmla="*/ 508349 h 886967"/>
                  <a:gd name="connsiteX579" fmla="*/ 1507388 w 1946001"/>
                  <a:gd name="connsiteY579" fmla="*/ 513683 h 886967"/>
                  <a:gd name="connsiteX580" fmla="*/ 1501210 w 1946001"/>
                  <a:gd name="connsiteY580" fmla="*/ 514541 h 886967"/>
                  <a:gd name="connsiteX581" fmla="*/ 1500164 w 1946001"/>
                  <a:gd name="connsiteY581" fmla="*/ 517589 h 886967"/>
                  <a:gd name="connsiteX582" fmla="*/ 1498928 w 1946001"/>
                  <a:gd name="connsiteY582" fmla="*/ 517589 h 886967"/>
                  <a:gd name="connsiteX583" fmla="*/ 1498263 w 1946001"/>
                  <a:gd name="connsiteY583" fmla="*/ 520922 h 886967"/>
                  <a:gd name="connsiteX584" fmla="*/ 1493224 w 1946001"/>
                  <a:gd name="connsiteY584" fmla="*/ 520065 h 886967"/>
                  <a:gd name="connsiteX585" fmla="*/ 1491323 w 1946001"/>
                  <a:gd name="connsiteY585" fmla="*/ 518636 h 886967"/>
                  <a:gd name="connsiteX586" fmla="*/ 1488852 w 1946001"/>
                  <a:gd name="connsiteY586" fmla="*/ 521018 h 886967"/>
                  <a:gd name="connsiteX587" fmla="*/ 1487711 w 1946001"/>
                  <a:gd name="connsiteY587" fmla="*/ 526447 h 886967"/>
                  <a:gd name="connsiteX588" fmla="*/ 1489042 w 1946001"/>
                  <a:gd name="connsiteY588" fmla="*/ 531209 h 886967"/>
                  <a:gd name="connsiteX589" fmla="*/ 1491323 w 1946001"/>
                  <a:gd name="connsiteY589" fmla="*/ 532257 h 886967"/>
                  <a:gd name="connsiteX590" fmla="*/ 1492464 w 1946001"/>
                  <a:gd name="connsiteY590" fmla="*/ 534829 h 886967"/>
                  <a:gd name="connsiteX591" fmla="*/ 1494460 w 1946001"/>
                  <a:gd name="connsiteY591" fmla="*/ 543401 h 886967"/>
                  <a:gd name="connsiteX592" fmla="*/ 1498643 w 1946001"/>
                  <a:gd name="connsiteY592" fmla="*/ 543592 h 886967"/>
                  <a:gd name="connsiteX593" fmla="*/ 1501400 w 1946001"/>
                  <a:gd name="connsiteY593" fmla="*/ 542354 h 886967"/>
                  <a:gd name="connsiteX594" fmla="*/ 1502540 w 1946001"/>
                  <a:gd name="connsiteY594" fmla="*/ 545973 h 886967"/>
                  <a:gd name="connsiteX595" fmla="*/ 1504917 w 1946001"/>
                  <a:gd name="connsiteY595" fmla="*/ 545592 h 886967"/>
                  <a:gd name="connsiteX596" fmla="*/ 1499403 w 1946001"/>
                  <a:gd name="connsiteY596" fmla="*/ 561594 h 886967"/>
                  <a:gd name="connsiteX597" fmla="*/ 1498928 w 1946001"/>
                  <a:gd name="connsiteY597" fmla="*/ 561785 h 886967"/>
                  <a:gd name="connsiteX598" fmla="*/ 1497597 w 1946001"/>
                  <a:gd name="connsiteY598" fmla="*/ 560070 h 886967"/>
                  <a:gd name="connsiteX599" fmla="*/ 1496266 w 1946001"/>
                  <a:gd name="connsiteY599" fmla="*/ 560832 h 886967"/>
                  <a:gd name="connsiteX600" fmla="*/ 1494650 w 1946001"/>
                  <a:gd name="connsiteY600" fmla="*/ 562928 h 886967"/>
                  <a:gd name="connsiteX601" fmla="*/ 1487426 w 1946001"/>
                  <a:gd name="connsiteY601" fmla="*/ 562261 h 886967"/>
                  <a:gd name="connsiteX602" fmla="*/ 1484098 w 1946001"/>
                  <a:gd name="connsiteY602" fmla="*/ 559499 h 886967"/>
                  <a:gd name="connsiteX603" fmla="*/ 1480391 w 1946001"/>
                  <a:gd name="connsiteY603" fmla="*/ 559118 h 886967"/>
                  <a:gd name="connsiteX604" fmla="*/ 1479726 w 1946001"/>
                  <a:gd name="connsiteY604" fmla="*/ 557879 h 886967"/>
                  <a:gd name="connsiteX605" fmla="*/ 1477064 w 1946001"/>
                  <a:gd name="connsiteY605" fmla="*/ 558451 h 886967"/>
                  <a:gd name="connsiteX606" fmla="*/ 1473737 w 1946001"/>
                  <a:gd name="connsiteY606" fmla="*/ 557879 h 886967"/>
                  <a:gd name="connsiteX607" fmla="*/ 1472881 w 1946001"/>
                  <a:gd name="connsiteY607" fmla="*/ 558165 h 886967"/>
                  <a:gd name="connsiteX608" fmla="*/ 1470790 w 1946001"/>
                  <a:gd name="connsiteY608" fmla="*/ 561308 h 886967"/>
                  <a:gd name="connsiteX609" fmla="*/ 1469079 w 1946001"/>
                  <a:gd name="connsiteY609" fmla="*/ 561023 h 886967"/>
                  <a:gd name="connsiteX610" fmla="*/ 1469744 w 1946001"/>
                  <a:gd name="connsiteY610" fmla="*/ 561975 h 886967"/>
                  <a:gd name="connsiteX611" fmla="*/ 1475543 w 1946001"/>
                  <a:gd name="connsiteY611" fmla="*/ 563118 h 886967"/>
                  <a:gd name="connsiteX612" fmla="*/ 1474877 w 1946001"/>
                  <a:gd name="connsiteY612" fmla="*/ 564070 h 886967"/>
                  <a:gd name="connsiteX613" fmla="*/ 1477729 w 1946001"/>
                  <a:gd name="connsiteY613" fmla="*/ 565309 h 886967"/>
                  <a:gd name="connsiteX614" fmla="*/ 1485429 w 1946001"/>
                  <a:gd name="connsiteY614" fmla="*/ 566928 h 886967"/>
                  <a:gd name="connsiteX615" fmla="*/ 1486760 w 1946001"/>
                  <a:gd name="connsiteY615" fmla="*/ 566357 h 886967"/>
                  <a:gd name="connsiteX616" fmla="*/ 1491513 w 1946001"/>
                  <a:gd name="connsiteY616" fmla="*/ 566738 h 886967"/>
                  <a:gd name="connsiteX617" fmla="*/ 1496742 w 1946001"/>
                  <a:gd name="connsiteY617" fmla="*/ 569119 h 886967"/>
                  <a:gd name="connsiteX618" fmla="*/ 1088358 w 1946001"/>
                  <a:gd name="connsiteY618" fmla="*/ 861251 h 886967"/>
                  <a:gd name="connsiteX619" fmla="*/ 1030941 w 1946001"/>
                  <a:gd name="connsiteY619" fmla="*/ 864775 h 886967"/>
                  <a:gd name="connsiteX620" fmla="*/ 1312988 w 1946001"/>
                  <a:gd name="connsiteY620" fmla="*/ 471106 h 886967"/>
                  <a:gd name="connsiteX621" fmla="*/ 1316790 w 1946001"/>
                  <a:gd name="connsiteY621" fmla="*/ 480917 h 886967"/>
                  <a:gd name="connsiteX622" fmla="*/ 1320403 w 1946001"/>
                  <a:gd name="connsiteY622" fmla="*/ 485299 h 886967"/>
                  <a:gd name="connsiteX623" fmla="*/ 1321924 w 1946001"/>
                  <a:gd name="connsiteY623" fmla="*/ 485299 h 886967"/>
                  <a:gd name="connsiteX624" fmla="*/ 1323920 w 1946001"/>
                  <a:gd name="connsiteY624" fmla="*/ 483394 h 886967"/>
                  <a:gd name="connsiteX625" fmla="*/ 1324490 w 1946001"/>
                  <a:gd name="connsiteY625" fmla="*/ 480631 h 886967"/>
                  <a:gd name="connsiteX626" fmla="*/ 1328388 w 1946001"/>
                  <a:gd name="connsiteY626" fmla="*/ 479298 h 886967"/>
                  <a:gd name="connsiteX627" fmla="*/ 1328388 w 1946001"/>
                  <a:gd name="connsiteY627" fmla="*/ 477679 h 886967"/>
                  <a:gd name="connsiteX628" fmla="*/ 1330194 w 1946001"/>
                  <a:gd name="connsiteY628" fmla="*/ 474345 h 886967"/>
                  <a:gd name="connsiteX629" fmla="*/ 1332951 w 1946001"/>
                  <a:gd name="connsiteY629" fmla="*/ 474345 h 886967"/>
                  <a:gd name="connsiteX630" fmla="*/ 1332571 w 1946001"/>
                  <a:gd name="connsiteY630" fmla="*/ 467773 h 886967"/>
                  <a:gd name="connsiteX631" fmla="*/ 1335042 w 1946001"/>
                  <a:gd name="connsiteY631" fmla="*/ 459867 h 886967"/>
                  <a:gd name="connsiteX632" fmla="*/ 1334282 w 1946001"/>
                  <a:gd name="connsiteY632" fmla="*/ 457676 h 886967"/>
                  <a:gd name="connsiteX633" fmla="*/ 1333806 w 1946001"/>
                  <a:gd name="connsiteY633" fmla="*/ 449199 h 886967"/>
                  <a:gd name="connsiteX634" fmla="*/ 1335042 w 1946001"/>
                  <a:gd name="connsiteY634" fmla="*/ 447008 h 886967"/>
                  <a:gd name="connsiteX635" fmla="*/ 1337989 w 1946001"/>
                  <a:gd name="connsiteY635" fmla="*/ 447008 h 886967"/>
                  <a:gd name="connsiteX636" fmla="*/ 1339890 w 1946001"/>
                  <a:gd name="connsiteY636" fmla="*/ 444341 h 886967"/>
                  <a:gd name="connsiteX637" fmla="*/ 1344453 w 1946001"/>
                  <a:gd name="connsiteY637" fmla="*/ 443008 h 886967"/>
                  <a:gd name="connsiteX638" fmla="*/ 1345784 w 1946001"/>
                  <a:gd name="connsiteY638" fmla="*/ 440627 h 886967"/>
                  <a:gd name="connsiteX639" fmla="*/ 1354720 w 1946001"/>
                  <a:gd name="connsiteY639" fmla="*/ 433578 h 886967"/>
                  <a:gd name="connsiteX640" fmla="*/ 1358712 w 1946001"/>
                  <a:gd name="connsiteY640" fmla="*/ 428625 h 886967"/>
                  <a:gd name="connsiteX641" fmla="*/ 1365557 w 1946001"/>
                  <a:gd name="connsiteY641" fmla="*/ 425101 h 886967"/>
                  <a:gd name="connsiteX642" fmla="*/ 1369169 w 1946001"/>
                  <a:gd name="connsiteY642" fmla="*/ 421386 h 886967"/>
                  <a:gd name="connsiteX643" fmla="*/ 1369169 w 1946001"/>
                  <a:gd name="connsiteY643" fmla="*/ 417671 h 886967"/>
                  <a:gd name="connsiteX644" fmla="*/ 1373542 w 1946001"/>
                  <a:gd name="connsiteY644" fmla="*/ 415766 h 886967"/>
                  <a:gd name="connsiteX645" fmla="*/ 1374588 w 1946001"/>
                  <a:gd name="connsiteY645" fmla="*/ 413671 h 886967"/>
                  <a:gd name="connsiteX646" fmla="*/ 1375538 w 1946001"/>
                  <a:gd name="connsiteY646" fmla="*/ 417100 h 886967"/>
                  <a:gd name="connsiteX647" fmla="*/ 1377345 w 1946001"/>
                  <a:gd name="connsiteY647" fmla="*/ 416433 h 886967"/>
                  <a:gd name="connsiteX648" fmla="*/ 1377345 w 1946001"/>
                  <a:gd name="connsiteY648" fmla="*/ 415480 h 886967"/>
                  <a:gd name="connsiteX649" fmla="*/ 1378010 w 1946001"/>
                  <a:gd name="connsiteY649" fmla="*/ 416719 h 886967"/>
                  <a:gd name="connsiteX650" fmla="*/ 1378770 w 1946001"/>
                  <a:gd name="connsiteY650" fmla="*/ 416433 h 886967"/>
                  <a:gd name="connsiteX651" fmla="*/ 1382288 w 1946001"/>
                  <a:gd name="connsiteY651" fmla="*/ 415195 h 886967"/>
                  <a:gd name="connsiteX652" fmla="*/ 1382573 w 1946001"/>
                  <a:gd name="connsiteY652" fmla="*/ 415766 h 886967"/>
                  <a:gd name="connsiteX653" fmla="*/ 1384284 w 1946001"/>
                  <a:gd name="connsiteY653" fmla="*/ 414338 h 886967"/>
                  <a:gd name="connsiteX654" fmla="*/ 1385520 w 1946001"/>
                  <a:gd name="connsiteY654" fmla="*/ 415480 h 886967"/>
                  <a:gd name="connsiteX655" fmla="*/ 1387041 w 1946001"/>
                  <a:gd name="connsiteY655" fmla="*/ 413385 h 886967"/>
                  <a:gd name="connsiteX656" fmla="*/ 1387041 w 1946001"/>
                  <a:gd name="connsiteY656" fmla="*/ 411004 h 886967"/>
                  <a:gd name="connsiteX657" fmla="*/ 1388467 w 1946001"/>
                  <a:gd name="connsiteY657" fmla="*/ 409289 h 886967"/>
                  <a:gd name="connsiteX658" fmla="*/ 1389703 w 1946001"/>
                  <a:gd name="connsiteY658" fmla="*/ 410718 h 886967"/>
                  <a:gd name="connsiteX659" fmla="*/ 1392459 w 1946001"/>
                  <a:gd name="connsiteY659" fmla="*/ 410718 h 886967"/>
                  <a:gd name="connsiteX660" fmla="*/ 1393885 w 1946001"/>
                  <a:gd name="connsiteY660" fmla="*/ 413290 h 886967"/>
                  <a:gd name="connsiteX661" fmla="*/ 1394456 w 1946001"/>
                  <a:gd name="connsiteY661" fmla="*/ 415004 h 886967"/>
                  <a:gd name="connsiteX662" fmla="*/ 1394456 w 1946001"/>
                  <a:gd name="connsiteY662" fmla="*/ 416052 h 886967"/>
                  <a:gd name="connsiteX663" fmla="*/ 1394836 w 1946001"/>
                  <a:gd name="connsiteY663" fmla="*/ 416147 h 886967"/>
                  <a:gd name="connsiteX664" fmla="*/ 1396167 w 1946001"/>
                  <a:gd name="connsiteY664" fmla="*/ 420053 h 886967"/>
                  <a:gd name="connsiteX665" fmla="*/ 1399304 w 1946001"/>
                  <a:gd name="connsiteY665" fmla="*/ 424529 h 886967"/>
                  <a:gd name="connsiteX666" fmla="*/ 1403201 w 1946001"/>
                  <a:gd name="connsiteY666" fmla="*/ 426339 h 886967"/>
                  <a:gd name="connsiteX667" fmla="*/ 1403772 w 1946001"/>
                  <a:gd name="connsiteY667" fmla="*/ 428625 h 886967"/>
                  <a:gd name="connsiteX668" fmla="*/ 1402916 w 1946001"/>
                  <a:gd name="connsiteY668" fmla="*/ 427958 h 886967"/>
                  <a:gd name="connsiteX669" fmla="*/ 1402536 w 1946001"/>
                  <a:gd name="connsiteY669" fmla="*/ 429006 h 886967"/>
                  <a:gd name="connsiteX670" fmla="*/ 1404342 w 1946001"/>
                  <a:gd name="connsiteY670" fmla="*/ 430435 h 886967"/>
                  <a:gd name="connsiteX671" fmla="*/ 1404532 w 1946001"/>
                  <a:gd name="connsiteY671" fmla="*/ 429482 h 886967"/>
                  <a:gd name="connsiteX672" fmla="*/ 1406909 w 1946001"/>
                  <a:gd name="connsiteY672" fmla="*/ 433483 h 886967"/>
                  <a:gd name="connsiteX673" fmla="*/ 1407764 w 1946001"/>
                  <a:gd name="connsiteY673" fmla="*/ 439388 h 886967"/>
                  <a:gd name="connsiteX674" fmla="*/ 1406148 w 1946001"/>
                  <a:gd name="connsiteY674" fmla="*/ 445389 h 886967"/>
                  <a:gd name="connsiteX675" fmla="*/ 1407764 w 1946001"/>
                  <a:gd name="connsiteY675" fmla="*/ 444722 h 886967"/>
                  <a:gd name="connsiteX676" fmla="*/ 1407764 w 1946001"/>
                  <a:gd name="connsiteY676" fmla="*/ 446151 h 886967"/>
                  <a:gd name="connsiteX677" fmla="*/ 1411662 w 1946001"/>
                  <a:gd name="connsiteY677" fmla="*/ 446627 h 886967"/>
                  <a:gd name="connsiteX678" fmla="*/ 1418316 w 1946001"/>
                  <a:gd name="connsiteY678" fmla="*/ 441960 h 886967"/>
                  <a:gd name="connsiteX679" fmla="*/ 1418696 w 1946001"/>
                  <a:gd name="connsiteY679" fmla="*/ 438150 h 886967"/>
                  <a:gd name="connsiteX680" fmla="*/ 1419647 w 1946001"/>
                  <a:gd name="connsiteY680" fmla="*/ 441103 h 886967"/>
                  <a:gd name="connsiteX681" fmla="*/ 1423830 w 1946001"/>
                  <a:gd name="connsiteY681" fmla="*/ 442913 h 886967"/>
                  <a:gd name="connsiteX682" fmla="*/ 1424305 w 1946001"/>
                  <a:gd name="connsiteY682" fmla="*/ 450628 h 886967"/>
                  <a:gd name="connsiteX683" fmla="*/ 1426301 w 1946001"/>
                  <a:gd name="connsiteY683" fmla="*/ 457581 h 886967"/>
                  <a:gd name="connsiteX684" fmla="*/ 1426967 w 1946001"/>
                  <a:gd name="connsiteY684" fmla="*/ 456914 h 886967"/>
                  <a:gd name="connsiteX685" fmla="*/ 1428297 w 1946001"/>
                  <a:gd name="connsiteY685" fmla="*/ 461105 h 886967"/>
                  <a:gd name="connsiteX686" fmla="*/ 1428678 w 1946001"/>
                  <a:gd name="connsiteY686" fmla="*/ 465392 h 886967"/>
                  <a:gd name="connsiteX687" fmla="*/ 1427917 w 1946001"/>
                  <a:gd name="connsiteY687" fmla="*/ 466154 h 886967"/>
                  <a:gd name="connsiteX688" fmla="*/ 1429533 w 1946001"/>
                  <a:gd name="connsiteY688" fmla="*/ 467011 h 886967"/>
                  <a:gd name="connsiteX689" fmla="*/ 1427917 w 1946001"/>
                  <a:gd name="connsiteY689" fmla="*/ 474250 h 886967"/>
                  <a:gd name="connsiteX690" fmla="*/ 1428868 w 1946001"/>
                  <a:gd name="connsiteY690" fmla="*/ 474726 h 886967"/>
                  <a:gd name="connsiteX691" fmla="*/ 1426967 w 1946001"/>
                  <a:gd name="connsiteY691" fmla="*/ 480727 h 886967"/>
                  <a:gd name="connsiteX692" fmla="*/ 1426967 w 1946001"/>
                  <a:gd name="connsiteY692" fmla="*/ 484632 h 886967"/>
                  <a:gd name="connsiteX693" fmla="*/ 1428868 w 1946001"/>
                  <a:gd name="connsiteY693" fmla="*/ 484251 h 886967"/>
                  <a:gd name="connsiteX694" fmla="*/ 1436663 w 1946001"/>
                  <a:gd name="connsiteY694" fmla="*/ 493300 h 886967"/>
                  <a:gd name="connsiteX695" fmla="*/ 1438564 w 1946001"/>
                  <a:gd name="connsiteY695" fmla="*/ 503587 h 886967"/>
                  <a:gd name="connsiteX696" fmla="*/ 1442462 w 1946001"/>
                  <a:gd name="connsiteY696" fmla="*/ 510730 h 886967"/>
                  <a:gd name="connsiteX697" fmla="*/ 1453108 w 1946001"/>
                  <a:gd name="connsiteY697" fmla="*/ 517970 h 886967"/>
                  <a:gd name="connsiteX698" fmla="*/ 1454725 w 1946001"/>
                  <a:gd name="connsiteY698" fmla="*/ 517017 h 886967"/>
                  <a:gd name="connsiteX699" fmla="*/ 1456626 w 1946001"/>
                  <a:gd name="connsiteY699" fmla="*/ 517970 h 886967"/>
                  <a:gd name="connsiteX700" fmla="*/ 1457291 w 1946001"/>
                  <a:gd name="connsiteY700" fmla="*/ 515779 h 886967"/>
                  <a:gd name="connsiteX701" fmla="*/ 1453108 w 1946001"/>
                  <a:gd name="connsiteY701" fmla="*/ 509206 h 886967"/>
                  <a:gd name="connsiteX702" fmla="*/ 1453108 w 1946001"/>
                  <a:gd name="connsiteY702" fmla="*/ 500348 h 886967"/>
                  <a:gd name="connsiteX703" fmla="*/ 1450827 w 1946001"/>
                  <a:gd name="connsiteY703" fmla="*/ 497205 h 886967"/>
                  <a:gd name="connsiteX704" fmla="*/ 1447595 w 1946001"/>
                  <a:gd name="connsiteY704" fmla="*/ 494443 h 886967"/>
                  <a:gd name="connsiteX705" fmla="*/ 1446739 w 1946001"/>
                  <a:gd name="connsiteY705" fmla="*/ 494443 h 886967"/>
                  <a:gd name="connsiteX706" fmla="*/ 1443412 w 1946001"/>
                  <a:gd name="connsiteY706" fmla="*/ 490919 h 886967"/>
                  <a:gd name="connsiteX707" fmla="*/ 1440370 w 1946001"/>
                  <a:gd name="connsiteY707" fmla="*/ 490728 h 886967"/>
                  <a:gd name="connsiteX708" fmla="*/ 1438374 w 1946001"/>
                  <a:gd name="connsiteY708" fmla="*/ 488823 h 886967"/>
                  <a:gd name="connsiteX709" fmla="*/ 1434667 w 1946001"/>
                  <a:gd name="connsiteY709" fmla="*/ 479489 h 886967"/>
                  <a:gd name="connsiteX710" fmla="*/ 1431815 w 1946001"/>
                  <a:gd name="connsiteY710" fmla="*/ 479489 h 886967"/>
                  <a:gd name="connsiteX711" fmla="*/ 1431149 w 1946001"/>
                  <a:gd name="connsiteY711" fmla="*/ 474536 h 886967"/>
                  <a:gd name="connsiteX712" fmla="*/ 1435047 w 1946001"/>
                  <a:gd name="connsiteY712" fmla="*/ 464820 h 886967"/>
                  <a:gd name="connsiteX713" fmla="*/ 1435427 w 1946001"/>
                  <a:gd name="connsiteY713" fmla="*/ 458534 h 886967"/>
                  <a:gd name="connsiteX714" fmla="*/ 1436378 w 1946001"/>
                  <a:gd name="connsiteY714" fmla="*/ 457772 h 886967"/>
                  <a:gd name="connsiteX715" fmla="*/ 1439800 w 1946001"/>
                  <a:gd name="connsiteY715" fmla="*/ 458153 h 886967"/>
                  <a:gd name="connsiteX716" fmla="*/ 1440275 w 1946001"/>
                  <a:gd name="connsiteY716" fmla="*/ 462629 h 886967"/>
                  <a:gd name="connsiteX717" fmla="*/ 1445028 w 1946001"/>
                  <a:gd name="connsiteY717" fmla="*/ 462629 h 886967"/>
                  <a:gd name="connsiteX718" fmla="*/ 1448831 w 1946001"/>
                  <a:gd name="connsiteY718" fmla="*/ 465392 h 886967"/>
                  <a:gd name="connsiteX719" fmla="*/ 1450162 w 1946001"/>
                  <a:gd name="connsiteY719" fmla="*/ 467678 h 886967"/>
                  <a:gd name="connsiteX720" fmla="*/ 1451492 w 1946001"/>
                  <a:gd name="connsiteY720" fmla="*/ 471202 h 886967"/>
                  <a:gd name="connsiteX721" fmla="*/ 1453584 w 1946001"/>
                  <a:gd name="connsiteY721" fmla="*/ 470345 h 886967"/>
                  <a:gd name="connsiteX722" fmla="*/ 1453584 w 1946001"/>
                  <a:gd name="connsiteY722" fmla="*/ 472916 h 886967"/>
                  <a:gd name="connsiteX723" fmla="*/ 1458147 w 1946001"/>
                  <a:gd name="connsiteY723" fmla="*/ 473297 h 886967"/>
                  <a:gd name="connsiteX724" fmla="*/ 1460903 w 1946001"/>
                  <a:gd name="connsiteY724" fmla="*/ 475298 h 886967"/>
                  <a:gd name="connsiteX725" fmla="*/ 1459668 w 1946001"/>
                  <a:gd name="connsiteY725" fmla="*/ 478346 h 886967"/>
                  <a:gd name="connsiteX726" fmla="*/ 1460048 w 1946001"/>
                  <a:gd name="connsiteY726" fmla="*/ 482251 h 886967"/>
                  <a:gd name="connsiteX727" fmla="*/ 1460808 w 1946001"/>
                  <a:gd name="connsiteY727" fmla="*/ 482537 h 886967"/>
                  <a:gd name="connsiteX728" fmla="*/ 1466322 w 1946001"/>
                  <a:gd name="connsiteY728" fmla="*/ 478346 h 886967"/>
                  <a:gd name="connsiteX729" fmla="*/ 1465752 w 1946001"/>
                  <a:gd name="connsiteY729" fmla="*/ 475964 h 886967"/>
                  <a:gd name="connsiteX730" fmla="*/ 1468033 w 1946001"/>
                  <a:gd name="connsiteY730" fmla="*/ 477774 h 886967"/>
                  <a:gd name="connsiteX731" fmla="*/ 1467748 w 1946001"/>
                  <a:gd name="connsiteY731" fmla="*/ 475964 h 886967"/>
                  <a:gd name="connsiteX732" fmla="*/ 1469554 w 1946001"/>
                  <a:gd name="connsiteY732" fmla="*/ 473393 h 886967"/>
                  <a:gd name="connsiteX733" fmla="*/ 1472121 w 1946001"/>
                  <a:gd name="connsiteY733" fmla="*/ 473393 h 886967"/>
                  <a:gd name="connsiteX734" fmla="*/ 1475543 w 1946001"/>
                  <a:gd name="connsiteY734" fmla="*/ 471869 h 886967"/>
                  <a:gd name="connsiteX735" fmla="*/ 1480676 w 1946001"/>
                  <a:gd name="connsiteY735" fmla="*/ 469011 h 886967"/>
                  <a:gd name="connsiteX736" fmla="*/ 1481437 w 1946001"/>
                  <a:gd name="connsiteY736" fmla="*/ 467106 h 886967"/>
                  <a:gd name="connsiteX737" fmla="*/ 1481437 w 1946001"/>
                  <a:gd name="connsiteY737" fmla="*/ 463391 h 886967"/>
                  <a:gd name="connsiteX738" fmla="*/ 1482482 w 1946001"/>
                  <a:gd name="connsiteY738" fmla="*/ 461581 h 886967"/>
                  <a:gd name="connsiteX739" fmla="*/ 1479821 w 1946001"/>
                  <a:gd name="connsiteY739" fmla="*/ 448628 h 886967"/>
                  <a:gd name="connsiteX740" fmla="*/ 1477539 w 1946001"/>
                  <a:gd name="connsiteY740" fmla="*/ 446818 h 886967"/>
                  <a:gd name="connsiteX741" fmla="*/ 1476874 w 1946001"/>
                  <a:gd name="connsiteY741" fmla="*/ 444532 h 886967"/>
                  <a:gd name="connsiteX742" fmla="*/ 1474022 w 1946001"/>
                  <a:gd name="connsiteY742" fmla="*/ 443675 h 886967"/>
                  <a:gd name="connsiteX743" fmla="*/ 1470695 w 1946001"/>
                  <a:gd name="connsiteY743" fmla="*/ 440055 h 886967"/>
                  <a:gd name="connsiteX744" fmla="*/ 1467748 w 1946001"/>
                  <a:gd name="connsiteY744" fmla="*/ 436817 h 886967"/>
                  <a:gd name="connsiteX745" fmla="*/ 1467178 w 1946001"/>
                  <a:gd name="connsiteY745" fmla="*/ 434721 h 886967"/>
                  <a:gd name="connsiteX746" fmla="*/ 1464231 w 1946001"/>
                  <a:gd name="connsiteY746" fmla="*/ 432054 h 886967"/>
                  <a:gd name="connsiteX747" fmla="*/ 1463850 w 1946001"/>
                  <a:gd name="connsiteY747" fmla="*/ 429578 h 886967"/>
                  <a:gd name="connsiteX748" fmla="*/ 1465466 w 1946001"/>
                  <a:gd name="connsiteY748" fmla="*/ 425196 h 886967"/>
                  <a:gd name="connsiteX749" fmla="*/ 1468699 w 1946001"/>
                  <a:gd name="connsiteY749" fmla="*/ 421386 h 886967"/>
                  <a:gd name="connsiteX750" fmla="*/ 1472596 w 1946001"/>
                  <a:gd name="connsiteY750" fmla="*/ 417957 h 886967"/>
                  <a:gd name="connsiteX751" fmla="*/ 1475448 w 1946001"/>
                  <a:gd name="connsiteY751" fmla="*/ 417100 h 886967"/>
                  <a:gd name="connsiteX752" fmla="*/ 1476779 w 1946001"/>
                  <a:gd name="connsiteY752" fmla="*/ 416147 h 886967"/>
                  <a:gd name="connsiteX753" fmla="*/ 1477064 w 1946001"/>
                  <a:gd name="connsiteY753" fmla="*/ 417100 h 886967"/>
                  <a:gd name="connsiteX754" fmla="*/ 1478680 w 1946001"/>
                  <a:gd name="connsiteY754" fmla="*/ 415480 h 886967"/>
                  <a:gd name="connsiteX755" fmla="*/ 1481627 w 1946001"/>
                  <a:gd name="connsiteY755" fmla="*/ 417386 h 886967"/>
                  <a:gd name="connsiteX756" fmla="*/ 1484098 w 1946001"/>
                  <a:gd name="connsiteY756" fmla="*/ 416433 h 886967"/>
                  <a:gd name="connsiteX757" fmla="*/ 1484098 w 1946001"/>
                  <a:gd name="connsiteY757" fmla="*/ 419862 h 886967"/>
                  <a:gd name="connsiteX758" fmla="*/ 1486475 w 1946001"/>
                  <a:gd name="connsiteY758" fmla="*/ 423386 h 886967"/>
                  <a:gd name="connsiteX759" fmla="*/ 1488091 w 1946001"/>
                  <a:gd name="connsiteY759" fmla="*/ 422624 h 886967"/>
                  <a:gd name="connsiteX760" fmla="*/ 1486760 w 1946001"/>
                  <a:gd name="connsiteY760" fmla="*/ 419862 h 886967"/>
                  <a:gd name="connsiteX761" fmla="*/ 1488091 w 1946001"/>
                  <a:gd name="connsiteY761" fmla="*/ 417386 h 886967"/>
                  <a:gd name="connsiteX762" fmla="*/ 1500544 w 1946001"/>
                  <a:gd name="connsiteY762" fmla="*/ 414623 h 886967"/>
                  <a:gd name="connsiteX763" fmla="*/ 1501400 w 1946001"/>
                  <a:gd name="connsiteY763" fmla="*/ 410813 h 886967"/>
                  <a:gd name="connsiteX764" fmla="*/ 1503681 w 1946001"/>
                  <a:gd name="connsiteY764" fmla="*/ 412718 h 886967"/>
                  <a:gd name="connsiteX765" fmla="*/ 1503681 w 1946001"/>
                  <a:gd name="connsiteY765" fmla="*/ 409575 h 886967"/>
                  <a:gd name="connsiteX766" fmla="*/ 1506153 w 1946001"/>
                  <a:gd name="connsiteY766" fmla="*/ 412432 h 886967"/>
                  <a:gd name="connsiteX767" fmla="*/ 1507579 w 1946001"/>
                  <a:gd name="connsiteY767" fmla="*/ 412242 h 886967"/>
                  <a:gd name="connsiteX768" fmla="*/ 1507579 w 1946001"/>
                  <a:gd name="connsiteY768" fmla="*/ 411194 h 886967"/>
                  <a:gd name="connsiteX769" fmla="*/ 1507579 w 1946001"/>
                  <a:gd name="connsiteY769" fmla="*/ 411194 h 886967"/>
                  <a:gd name="connsiteX770" fmla="*/ 1508719 w 1946001"/>
                  <a:gd name="connsiteY770" fmla="*/ 411861 h 886967"/>
                  <a:gd name="connsiteX771" fmla="*/ 1509290 w 1946001"/>
                  <a:gd name="connsiteY771" fmla="*/ 411194 h 886967"/>
                  <a:gd name="connsiteX772" fmla="*/ 1509860 w 1946001"/>
                  <a:gd name="connsiteY772" fmla="*/ 410337 h 886967"/>
                  <a:gd name="connsiteX773" fmla="*/ 1510335 w 1946001"/>
                  <a:gd name="connsiteY773" fmla="*/ 410909 h 886967"/>
                  <a:gd name="connsiteX774" fmla="*/ 1512142 w 1946001"/>
                  <a:gd name="connsiteY774" fmla="*/ 409670 h 886967"/>
                  <a:gd name="connsiteX775" fmla="*/ 1513377 w 1946001"/>
                  <a:gd name="connsiteY775" fmla="*/ 410718 h 886967"/>
                  <a:gd name="connsiteX776" fmla="*/ 1518130 w 1946001"/>
                  <a:gd name="connsiteY776" fmla="*/ 409194 h 886967"/>
                  <a:gd name="connsiteX777" fmla="*/ 1518796 w 1946001"/>
                  <a:gd name="connsiteY777" fmla="*/ 408432 h 886967"/>
                  <a:gd name="connsiteX778" fmla="*/ 1520792 w 1946001"/>
                  <a:gd name="connsiteY778" fmla="*/ 443294 h 886967"/>
                  <a:gd name="connsiteX779" fmla="*/ 1514993 w 1946001"/>
                  <a:gd name="connsiteY779" fmla="*/ 505016 h 886967"/>
                  <a:gd name="connsiteX780" fmla="*/ 1512997 w 1946001"/>
                  <a:gd name="connsiteY780" fmla="*/ 506254 h 886967"/>
                  <a:gd name="connsiteX781" fmla="*/ 605256 w 1946001"/>
                  <a:gd name="connsiteY781" fmla="*/ 813054 h 886967"/>
                  <a:gd name="connsiteX782" fmla="*/ 606016 w 1946001"/>
                  <a:gd name="connsiteY782" fmla="*/ 810863 h 886967"/>
                  <a:gd name="connsiteX783" fmla="*/ 609153 w 1946001"/>
                  <a:gd name="connsiteY783" fmla="*/ 808482 h 886967"/>
                  <a:gd name="connsiteX784" fmla="*/ 605256 w 1946001"/>
                  <a:gd name="connsiteY784" fmla="*/ 806291 h 886967"/>
                  <a:gd name="connsiteX785" fmla="*/ 607347 w 1946001"/>
                  <a:gd name="connsiteY785" fmla="*/ 804482 h 886967"/>
                  <a:gd name="connsiteX786" fmla="*/ 609344 w 1946001"/>
                  <a:gd name="connsiteY786" fmla="*/ 806482 h 886967"/>
                  <a:gd name="connsiteX787" fmla="*/ 612005 w 1946001"/>
                  <a:gd name="connsiteY787" fmla="*/ 806101 h 886967"/>
                  <a:gd name="connsiteX788" fmla="*/ 612481 w 1946001"/>
                  <a:gd name="connsiteY788" fmla="*/ 804005 h 886967"/>
                  <a:gd name="connsiteX789" fmla="*/ 611910 w 1946001"/>
                  <a:gd name="connsiteY789" fmla="*/ 801434 h 886967"/>
                  <a:gd name="connsiteX790" fmla="*/ 611055 w 1946001"/>
                  <a:gd name="connsiteY790" fmla="*/ 800005 h 886967"/>
                  <a:gd name="connsiteX791" fmla="*/ 608393 w 1946001"/>
                  <a:gd name="connsiteY791" fmla="*/ 801624 h 886967"/>
                  <a:gd name="connsiteX792" fmla="*/ 609724 w 1946001"/>
                  <a:gd name="connsiteY792" fmla="*/ 803053 h 886967"/>
                  <a:gd name="connsiteX793" fmla="*/ 607632 w 1946001"/>
                  <a:gd name="connsiteY793" fmla="*/ 803624 h 886967"/>
                  <a:gd name="connsiteX794" fmla="*/ 604686 w 1946001"/>
                  <a:gd name="connsiteY794" fmla="*/ 801053 h 886967"/>
                  <a:gd name="connsiteX795" fmla="*/ 602689 w 1946001"/>
                  <a:gd name="connsiteY795" fmla="*/ 791528 h 886967"/>
                  <a:gd name="connsiteX796" fmla="*/ 604020 w 1946001"/>
                  <a:gd name="connsiteY796" fmla="*/ 789908 h 886967"/>
                  <a:gd name="connsiteX797" fmla="*/ 610294 w 1946001"/>
                  <a:gd name="connsiteY797" fmla="*/ 792766 h 886967"/>
                  <a:gd name="connsiteX798" fmla="*/ 613907 w 1946001"/>
                  <a:gd name="connsiteY798" fmla="*/ 792194 h 886967"/>
                  <a:gd name="connsiteX799" fmla="*/ 616853 w 1946001"/>
                  <a:gd name="connsiteY799" fmla="*/ 790194 h 886967"/>
                  <a:gd name="connsiteX800" fmla="*/ 617614 w 1946001"/>
                  <a:gd name="connsiteY800" fmla="*/ 788194 h 886967"/>
                  <a:gd name="connsiteX801" fmla="*/ 616853 w 1946001"/>
                  <a:gd name="connsiteY801" fmla="*/ 783050 h 886967"/>
                  <a:gd name="connsiteX802" fmla="*/ 617994 w 1946001"/>
                  <a:gd name="connsiteY802" fmla="*/ 778288 h 886967"/>
                  <a:gd name="connsiteX803" fmla="*/ 781215 w 1946001"/>
                  <a:gd name="connsiteY803" fmla="*/ 852297 h 886967"/>
                  <a:gd name="connsiteX804" fmla="*/ 605256 w 1946001"/>
                  <a:gd name="connsiteY804" fmla="*/ 813054 h 886967"/>
                  <a:gd name="connsiteX805" fmla="*/ 599552 w 1946001"/>
                  <a:gd name="connsiteY805" fmla="*/ 119729 h 886967"/>
                  <a:gd name="connsiteX806" fmla="*/ 604590 w 1946001"/>
                  <a:gd name="connsiteY806" fmla="*/ 117634 h 886967"/>
                  <a:gd name="connsiteX807" fmla="*/ 602594 w 1946001"/>
                  <a:gd name="connsiteY807" fmla="*/ 118967 h 886967"/>
                  <a:gd name="connsiteX808" fmla="*/ 599552 w 1946001"/>
                  <a:gd name="connsiteY808" fmla="*/ 119729 h 886967"/>
                  <a:gd name="connsiteX809" fmla="*/ 602404 w 1946001"/>
                  <a:gd name="connsiteY809" fmla="*/ 130207 h 886967"/>
                  <a:gd name="connsiteX810" fmla="*/ 614287 w 1946001"/>
                  <a:gd name="connsiteY810" fmla="*/ 130302 h 886967"/>
                  <a:gd name="connsiteX811" fmla="*/ 619135 w 1946001"/>
                  <a:gd name="connsiteY811" fmla="*/ 132302 h 886967"/>
                  <a:gd name="connsiteX812" fmla="*/ 620466 w 1946001"/>
                  <a:gd name="connsiteY812" fmla="*/ 130874 h 886967"/>
                  <a:gd name="connsiteX813" fmla="*/ 622652 w 1946001"/>
                  <a:gd name="connsiteY813" fmla="*/ 132779 h 886967"/>
                  <a:gd name="connsiteX814" fmla="*/ 623603 w 1946001"/>
                  <a:gd name="connsiteY814" fmla="*/ 132779 h 886967"/>
                  <a:gd name="connsiteX815" fmla="*/ 623032 w 1946001"/>
                  <a:gd name="connsiteY815" fmla="*/ 132017 h 886967"/>
                  <a:gd name="connsiteX816" fmla="*/ 620466 w 1946001"/>
                  <a:gd name="connsiteY816" fmla="*/ 128873 h 886967"/>
                  <a:gd name="connsiteX817" fmla="*/ 627595 w 1946001"/>
                  <a:gd name="connsiteY817" fmla="*/ 130588 h 886967"/>
                  <a:gd name="connsiteX818" fmla="*/ 628451 w 1946001"/>
                  <a:gd name="connsiteY818" fmla="*/ 132017 h 886967"/>
                  <a:gd name="connsiteX819" fmla="*/ 632158 w 1946001"/>
                  <a:gd name="connsiteY819" fmla="*/ 131350 h 886967"/>
                  <a:gd name="connsiteX820" fmla="*/ 632634 w 1946001"/>
                  <a:gd name="connsiteY820" fmla="*/ 130778 h 886967"/>
                  <a:gd name="connsiteX821" fmla="*/ 631017 w 1946001"/>
                  <a:gd name="connsiteY821" fmla="*/ 126778 h 886967"/>
                  <a:gd name="connsiteX822" fmla="*/ 629401 w 1946001"/>
                  <a:gd name="connsiteY822" fmla="*/ 126492 h 886967"/>
                  <a:gd name="connsiteX823" fmla="*/ 632348 w 1946001"/>
                  <a:gd name="connsiteY823" fmla="*/ 126301 h 886967"/>
                  <a:gd name="connsiteX824" fmla="*/ 634725 w 1946001"/>
                  <a:gd name="connsiteY824" fmla="*/ 128492 h 886967"/>
                  <a:gd name="connsiteX825" fmla="*/ 637101 w 1946001"/>
                  <a:gd name="connsiteY825" fmla="*/ 128016 h 886967"/>
                  <a:gd name="connsiteX826" fmla="*/ 637292 w 1946001"/>
                  <a:gd name="connsiteY826" fmla="*/ 132017 h 886967"/>
                  <a:gd name="connsiteX827" fmla="*/ 640334 w 1946001"/>
                  <a:gd name="connsiteY827" fmla="*/ 132017 h 886967"/>
                  <a:gd name="connsiteX828" fmla="*/ 640429 w 1946001"/>
                  <a:gd name="connsiteY828" fmla="*/ 133350 h 886967"/>
                  <a:gd name="connsiteX829" fmla="*/ 639668 w 1946001"/>
                  <a:gd name="connsiteY829" fmla="*/ 134017 h 886967"/>
                  <a:gd name="connsiteX830" fmla="*/ 645087 w 1946001"/>
                  <a:gd name="connsiteY830" fmla="*/ 137446 h 886967"/>
                  <a:gd name="connsiteX831" fmla="*/ 645372 w 1946001"/>
                  <a:gd name="connsiteY831" fmla="*/ 139065 h 886967"/>
                  <a:gd name="connsiteX832" fmla="*/ 644041 w 1946001"/>
                  <a:gd name="connsiteY832" fmla="*/ 140208 h 886967"/>
                  <a:gd name="connsiteX833" fmla="*/ 641379 w 1946001"/>
                  <a:gd name="connsiteY833" fmla="*/ 139732 h 886967"/>
                  <a:gd name="connsiteX834" fmla="*/ 641664 w 1946001"/>
                  <a:gd name="connsiteY834" fmla="*/ 143637 h 886967"/>
                  <a:gd name="connsiteX835" fmla="*/ 645942 w 1946001"/>
                  <a:gd name="connsiteY835" fmla="*/ 140875 h 886967"/>
                  <a:gd name="connsiteX836" fmla="*/ 648604 w 1946001"/>
                  <a:gd name="connsiteY836" fmla="*/ 140589 h 886967"/>
                  <a:gd name="connsiteX837" fmla="*/ 648604 w 1946001"/>
                  <a:gd name="connsiteY837" fmla="*/ 141923 h 886967"/>
                  <a:gd name="connsiteX838" fmla="*/ 651456 w 1946001"/>
                  <a:gd name="connsiteY838" fmla="*/ 144875 h 886967"/>
                  <a:gd name="connsiteX839" fmla="*/ 651456 w 1946001"/>
                  <a:gd name="connsiteY839" fmla="*/ 142970 h 886967"/>
                  <a:gd name="connsiteX840" fmla="*/ 653072 w 1946001"/>
                  <a:gd name="connsiteY840" fmla="*/ 143351 h 886967"/>
                  <a:gd name="connsiteX841" fmla="*/ 653357 w 1946001"/>
                  <a:gd name="connsiteY841" fmla="*/ 146685 h 886967"/>
                  <a:gd name="connsiteX842" fmla="*/ 656779 w 1946001"/>
                  <a:gd name="connsiteY842" fmla="*/ 148399 h 886967"/>
                  <a:gd name="connsiteX843" fmla="*/ 659726 w 1946001"/>
                  <a:gd name="connsiteY843" fmla="*/ 156400 h 886967"/>
                  <a:gd name="connsiteX844" fmla="*/ 657064 w 1946001"/>
                  <a:gd name="connsiteY844" fmla="*/ 159258 h 886967"/>
                  <a:gd name="connsiteX845" fmla="*/ 656589 w 1946001"/>
                  <a:gd name="connsiteY845" fmla="*/ 161449 h 886967"/>
                  <a:gd name="connsiteX846" fmla="*/ 650505 w 1946001"/>
                  <a:gd name="connsiteY846" fmla="*/ 166402 h 886967"/>
                  <a:gd name="connsiteX847" fmla="*/ 654117 w 1946001"/>
                  <a:gd name="connsiteY847" fmla="*/ 171069 h 886967"/>
                  <a:gd name="connsiteX848" fmla="*/ 654117 w 1946001"/>
                  <a:gd name="connsiteY848" fmla="*/ 172593 h 886967"/>
                  <a:gd name="connsiteX849" fmla="*/ 651456 w 1946001"/>
                  <a:gd name="connsiteY849" fmla="*/ 171641 h 886967"/>
                  <a:gd name="connsiteX850" fmla="*/ 646703 w 1946001"/>
                  <a:gd name="connsiteY850" fmla="*/ 174117 h 886967"/>
                  <a:gd name="connsiteX851" fmla="*/ 638242 w 1946001"/>
                  <a:gd name="connsiteY851" fmla="*/ 172498 h 886967"/>
                  <a:gd name="connsiteX852" fmla="*/ 638718 w 1946001"/>
                  <a:gd name="connsiteY852" fmla="*/ 173260 h 886967"/>
                  <a:gd name="connsiteX853" fmla="*/ 638052 w 1946001"/>
                  <a:gd name="connsiteY853" fmla="*/ 173260 h 886967"/>
                  <a:gd name="connsiteX854" fmla="*/ 638242 w 1946001"/>
                  <a:gd name="connsiteY854" fmla="*/ 174784 h 886967"/>
                  <a:gd name="connsiteX855" fmla="*/ 635866 w 1946001"/>
                  <a:gd name="connsiteY855" fmla="*/ 176022 h 886967"/>
                  <a:gd name="connsiteX856" fmla="*/ 635010 w 1946001"/>
                  <a:gd name="connsiteY856" fmla="*/ 178975 h 886967"/>
                  <a:gd name="connsiteX857" fmla="*/ 636626 w 1946001"/>
                  <a:gd name="connsiteY857" fmla="*/ 181166 h 886967"/>
                  <a:gd name="connsiteX858" fmla="*/ 640809 w 1946001"/>
                  <a:gd name="connsiteY858" fmla="*/ 182404 h 886967"/>
                  <a:gd name="connsiteX859" fmla="*/ 644516 w 1946001"/>
                  <a:gd name="connsiteY859" fmla="*/ 181166 h 886967"/>
                  <a:gd name="connsiteX860" fmla="*/ 644326 w 1946001"/>
                  <a:gd name="connsiteY860" fmla="*/ 179927 h 886967"/>
                  <a:gd name="connsiteX861" fmla="*/ 645087 w 1946001"/>
                  <a:gd name="connsiteY861" fmla="*/ 179451 h 886967"/>
                  <a:gd name="connsiteX862" fmla="*/ 649555 w 1946001"/>
                  <a:gd name="connsiteY862" fmla="*/ 181070 h 886967"/>
                  <a:gd name="connsiteX863" fmla="*/ 650030 w 1946001"/>
                  <a:gd name="connsiteY863" fmla="*/ 180308 h 886967"/>
                  <a:gd name="connsiteX864" fmla="*/ 648319 w 1946001"/>
                  <a:gd name="connsiteY864" fmla="*/ 177832 h 886967"/>
                  <a:gd name="connsiteX865" fmla="*/ 649650 w 1946001"/>
                  <a:gd name="connsiteY865" fmla="*/ 177165 h 886967"/>
                  <a:gd name="connsiteX866" fmla="*/ 649935 w 1946001"/>
                  <a:gd name="connsiteY866" fmla="*/ 178784 h 886967"/>
                  <a:gd name="connsiteX867" fmla="*/ 654403 w 1946001"/>
                  <a:gd name="connsiteY867" fmla="*/ 179451 h 886967"/>
                  <a:gd name="connsiteX868" fmla="*/ 656874 w 1946001"/>
                  <a:gd name="connsiteY868" fmla="*/ 184499 h 886967"/>
                  <a:gd name="connsiteX869" fmla="*/ 663624 w 1946001"/>
                  <a:gd name="connsiteY869" fmla="*/ 187452 h 886967"/>
                  <a:gd name="connsiteX870" fmla="*/ 661247 w 1946001"/>
                  <a:gd name="connsiteY870" fmla="*/ 188786 h 886967"/>
                  <a:gd name="connsiteX871" fmla="*/ 660487 w 1946001"/>
                  <a:gd name="connsiteY871" fmla="*/ 187833 h 886967"/>
                  <a:gd name="connsiteX872" fmla="*/ 663909 w 1946001"/>
                  <a:gd name="connsiteY872" fmla="*/ 192119 h 886967"/>
                  <a:gd name="connsiteX873" fmla="*/ 667806 w 1946001"/>
                  <a:gd name="connsiteY873" fmla="*/ 193739 h 886967"/>
                  <a:gd name="connsiteX874" fmla="*/ 669422 w 1946001"/>
                  <a:gd name="connsiteY874" fmla="*/ 192786 h 886967"/>
                  <a:gd name="connsiteX875" fmla="*/ 670088 w 1946001"/>
                  <a:gd name="connsiteY875" fmla="*/ 194120 h 886967"/>
                  <a:gd name="connsiteX876" fmla="*/ 671704 w 1946001"/>
                  <a:gd name="connsiteY876" fmla="*/ 193643 h 886967"/>
                  <a:gd name="connsiteX877" fmla="*/ 673035 w 1946001"/>
                  <a:gd name="connsiteY877" fmla="*/ 196596 h 886967"/>
                  <a:gd name="connsiteX878" fmla="*/ 674175 w 1946001"/>
                  <a:gd name="connsiteY878" fmla="*/ 196120 h 886967"/>
                  <a:gd name="connsiteX879" fmla="*/ 675316 w 1946001"/>
                  <a:gd name="connsiteY879" fmla="*/ 197739 h 886967"/>
                  <a:gd name="connsiteX880" fmla="*/ 680259 w 1946001"/>
                  <a:gd name="connsiteY880" fmla="*/ 199454 h 886967"/>
                  <a:gd name="connsiteX881" fmla="*/ 682541 w 1946001"/>
                  <a:gd name="connsiteY881" fmla="*/ 198787 h 886967"/>
                  <a:gd name="connsiteX882" fmla="*/ 684347 w 1946001"/>
                  <a:gd name="connsiteY882" fmla="*/ 200882 h 886967"/>
                  <a:gd name="connsiteX883" fmla="*/ 685868 w 1946001"/>
                  <a:gd name="connsiteY883" fmla="*/ 200692 h 886967"/>
                  <a:gd name="connsiteX884" fmla="*/ 685298 w 1946001"/>
                  <a:gd name="connsiteY884" fmla="*/ 197358 h 886967"/>
                  <a:gd name="connsiteX885" fmla="*/ 678929 w 1946001"/>
                  <a:gd name="connsiteY885" fmla="*/ 192215 h 886967"/>
                  <a:gd name="connsiteX886" fmla="*/ 674746 w 1946001"/>
                  <a:gd name="connsiteY886" fmla="*/ 187928 h 886967"/>
                  <a:gd name="connsiteX887" fmla="*/ 673605 w 1946001"/>
                  <a:gd name="connsiteY887" fmla="*/ 186595 h 886967"/>
                  <a:gd name="connsiteX888" fmla="*/ 674746 w 1946001"/>
                  <a:gd name="connsiteY888" fmla="*/ 186119 h 886967"/>
                  <a:gd name="connsiteX889" fmla="*/ 677312 w 1946001"/>
                  <a:gd name="connsiteY889" fmla="*/ 188690 h 886967"/>
                  <a:gd name="connsiteX890" fmla="*/ 678929 w 1946001"/>
                  <a:gd name="connsiteY890" fmla="*/ 187833 h 886967"/>
                  <a:gd name="connsiteX891" fmla="*/ 683111 w 1946001"/>
                  <a:gd name="connsiteY891" fmla="*/ 192024 h 886967"/>
                  <a:gd name="connsiteX892" fmla="*/ 688054 w 1946001"/>
                  <a:gd name="connsiteY892" fmla="*/ 192310 h 886967"/>
                  <a:gd name="connsiteX893" fmla="*/ 690621 w 1946001"/>
                  <a:gd name="connsiteY893" fmla="*/ 195739 h 886967"/>
                  <a:gd name="connsiteX894" fmla="*/ 691191 w 1946001"/>
                  <a:gd name="connsiteY894" fmla="*/ 195453 h 886967"/>
                  <a:gd name="connsiteX895" fmla="*/ 690241 w 1946001"/>
                  <a:gd name="connsiteY895" fmla="*/ 193072 h 886967"/>
                  <a:gd name="connsiteX896" fmla="*/ 692332 w 1946001"/>
                  <a:gd name="connsiteY896" fmla="*/ 193453 h 886967"/>
                  <a:gd name="connsiteX897" fmla="*/ 691857 w 1946001"/>
                  <a:gd name="connsiteY897" fmla="*/ 192024 h 886967"/>
                  <a:gd name="connsiteX898" fmla="*/ 690336 w 1946001"/>
                  <a:gd name="connsiteY898" fmla="*/ 190119 h 886967"/>
                  <a:gd name="connsiteX899" fmla="*/ 690336 w 1946001"/>
                  <a:gd name="connsiteY899" fmla="*/ 188690 h 886967"/>
                  <a:gd name="connsiteX900" fmla="*/ 691952 w 1946001"/>
                  <a:gd name="connsiteY900" fmla="*/ 189929 h 886967"/>
                  <a:gd name="connsiteX901" fmla="*/ 692522 w 1946001"/>
                  <a:gd name="connsiteY901" fmla="*/ 186595 h 886967"/>
                  <a:gd name="connsiteX902" fmla="*/ 691857 w 1946001"/>
                  <a:gd name="connsiteY902" fmla="*/ 184118 h 886967"/>
                  <a:gd name="connsiteX903" fmla="*/ 689290 w 1946001"/>
                  <a:gd name="connsiteY903" fmla="*/ 183261 h 886967"/>
                  <a:gd name="connsiteX904" fmla="*/ 690241 w 1946001"/>
                  <a:gd name="connsiteY904" fmla="*/ 179832 h 886967"/>
                  <a:gd name="connsiteX905" fmla="*/ 688530 w 1946001"/>
                  <a:gd name="connsiteY905" fmla="*/ 178594 h 886967"/>
                  <a:gd name="connsiteX906" fmla="*/ 687579 w 1946001"/>
                  <a:gd name="connsiteY906" fmla="*/ 179546 h 886967"/>
                  <a:gd name="connsiteX907" fmla="*/ 687389 w 1946001"/>
                  <a:gd name="connsiteY907" fmla="*/ 177641 h 886967"/>
                  <a:gd name="connsiteX908" fmla="*/ 684632 w 1946001"/>
                  <a:gd name="connsiteY908" fmla="*/ 177927 h 886967"/>
                  <a:gd name="connsiteX909" fmla="*/ 685393 w 1946001"/>
                  <a:gd name="connsiteY909" fmla="*/ 176879 h 886967"/>
                  <a:gd name="connsiteX910" fmla="*/ 683396 w 1946001"/>
                  <a:gd name="connsiteY910" fmla="*/ 176879 h 886967"/>
                  <a:gd name="connsiteX911" fmla="*/ 683206 w 1946001"/>
                  <a:gd name="connsiteY911" fmla="*/ 177927 h 886967"/>
                  <a:gd name="connsiteX912" fmla="*/ 681780 w 1946001"/>
                  <a:gd name="connsiteY912" fmla="*/ 174689 h 886967"/>
                  <a:gd name="connsiteX913" fmla="*/ 680640 w 1946001"/>
                  <a:gd name="connsiteY913" fmla="*/ 174498 h 886967"/>
                  <a:gd name="connsiteX914" fmla="*/ 680640 w 1946001"/>
                  <a:gd name="connsiteY914" fmla="*/ 171164 h 886967"/>
                  <a:gd name="connsiteX915" fmla="*/ 677788 w 1946001"/>
                  <a:gd name="connsiteY915" fmla="*/ 171164 h 886967"/>
                  <a:gd name="connsiteX916" fmla="*/ 677978 w 1946001"/>
                  <a:gd name="connsiteY916" fmla="*/ 168974 h 886967"/>
                  <a:gd name="connsiteX917" fmla="*/ 681210 w 1946001"/>
                  <a:gd name="connsiteY917" fmla="*/ 168211 h 886967"/>
                  <a:gd name="connsiteX918" fmla="*/ 677027 w 1946001"/>
                  <a:gd name="connsiteY918" fmla="*/ 164497 h 886967"/>
                  <a:gd name="connsiteX919" fmla="*/ 678548 w 1946001"/>
                  <a:gd name="connsiteY919" fmla="*/ 163925 h 886967"/>
                  <a:gd name="connsiteX920" fmla="*/ 680925 w 1946001"/>
                  <a:gd name="connsiteY920" fmla="*/ 165449 h 886967"/>
                  <a:gd name="connsiteX921" fmla="*/ 679784 w 1946001"/>
                  <a:gd name="connsiteY921" fmla="*/ 163449 h 886967"/>
                  <a:gd name="connsiteX922" fmla="*/ 682161 w 1946001"/>
                  <a:gd name="connsiteY922" fmla="*/ 163449 h 886967"/>
                  <a:gd name="connsiteX923" fmla="*/ 681970 w 1946001"/>
                  <a:gd name="connsiteY923" fmla="*/ 165164 h 886967"/>
                  <a:gd name="connsiteX924" fmla="*/ 686153 w 1946001"/>
                  <a:gd name="connsiteY924" fmla="*/ 167259 h 886967"/>
                  <a:gd name="connsiteX925" fmla="*/ 686343 w 1946001"/>
                  <a:gd name="connsiteY925" fmla="*/ 168307 h 886967"/>
                  <a:gd name="connsiteX926" fmla="*/ 688530 w 1946001"/>
                  <a:gd name="connsiteY926" fmla="*/ 168116 h 886967"/>
                  <a:gd name="connsiteX927" fmla="*/ 688530 w 1946001"/>
                  <a:gd name="connsiteY927" fmla="*/ 170783 h 886967"/>
                  <a:gd name="connsiteX928" fmla="*/ 690336 w 1946001"/>
                  <a:gd name="connsiteY928" fmla="*/ 173069 h 886967"/>
                  <a:gd name="connsiteX929" fmla="*/ 691572 w 1946001"/>
                  <a:gd name="connsiteY929" fmla="*/ 172403 h 886967"/>
                  <a:gd name="connsiteX930" fmla="*/ 691191 w 1946001"/>
                  <a:gd name="connsiteY930" fmla="*/ 174022 h 886967"/>
                  <a:gd name="connsiteX931" fmla="*/ 691857 w 1946001"/>
                  <a:gd name="connsiteY931" fmla="*/ 174974 h 886967"/>
                  <a:gd name="connsiteX932" fmla="*/ 693283 w 1946001"/>
                  <a:gd name="connsiteY932" fmla="*/ 174593 h 886967"/>
                  <a:gd name="connsiteX933" fmla="*/ 695849 w 1946001"/>
                  <a:gd name="connsiteY933" fmla="*/ 177165 h 886967"/>
                  <a:gd name="connsiteX934" fmla="*/ 697560 w 1946001"/>
                  <a:gd name="connsiteY934" fmla="*/ 173927 h 886967"/>
                  <a:gd name="connsiteX935" fmla="*/ 696800 w 1946001"/>
                  <a:gd name="connsiteY935" fmla="*/ 170212 h 886967"/>
                  <a:gd name="connsiteX936" fmla="*/ 699747 w 1946001"/>
                  <a:gd name="connsiteY936" fmla="*/ 171641 h 886967"/>
                  <a:gd name="connsiteX937" fmla="*/ 700983 w 1946001"/>
                  <a:gd name="connsiteY937" fmla="*/ 168307 h 886967"/>
                  <a:gd name="connsiteX938" fmla="*/ 702314 w 1946001"/>
                  <a:gd name="connsiteY938" fmla="*/ 167926 h 886967"/>
                  <a:gd name="connsiteX939" fmla="*/ 700222 w 1946001"/>
                  <a:gd name="connsiteY939" fmla="*/ 167449 h 886967"/>
                  <a:gd name="connsiteX940" fmla="*/ 701268 w 1946001"/>
                  <a:gd name="connsiteY940" fmla="*/ 165735 h 886967"/>
                  <a:gd name="connsiteX941" fmla="*/ 700222 w 1946001"/>
                  <a:gd name="connsiteY941" fmla="*/ 165449 h 886967"/>
                  <a:gd name="connsiteX942" fmla="*/ 703835 w 1946001"/>
                  <a:gd name="connsiteY942" fmla="*/ 165925 h 886967"/>
                  <a:gd name="connsiteX943" fmla="*/ 704405 w 1946001"/>
                  <a:gd name="connsiteY943" fmla="*/ 165449 h 886967"/>
                  <a:gd name="connsiteX944" fmla="*/ 703549 w 1946001"/>
                  <a:gd name="connsiteY944" fmla="*/ 164592 h 886967"/>
                  <a:gd name="connsiteX945" fmla="*/ 705165 w 1946001"/>
                  <a:gd name="connsiteY945" fmla="*/ 162782 h 886967"/>
                  <a:gd name="connsiteX946" fmla="*/ 701743 w 1946001"/>
                  <a:gd name="connsiteY946" fmla="*/ 159544 h 886967"/>
                  <a:gd name="connsiteX947" fmla="*/ 696990 w 1946001"/>
                  <a:gd name="connsiteY947" fmla="*/ 160401 h 886967"/>
                  <a:gd name="connsiteX948" fmla="*/ 698321 w 1946001"/>
                  <a:gd name="connsiteY948" fmla="*/ 156686 h 886967"/>
                  <a:gd name="connsiteX949" fmla="*/ 693568 w 1946001"/>
                  <a:gd name="connsiteY949" fmla="*/ 157353 h 886967"/>
                  <a:gd name="connsiteX950" fmla="*/ 694614 w 1946001"/>
                  <a:gd name="connsiteY950" fmla="*/ 155448 h 886967"/>
                  <a:gd name="connsiteX951" fmla="*/ 692332 w 1946001"/>
                  <a:gd name="connsiteY951" fmla="*/ 152019 h 886967"/>
                  <a:gd name="connsiteX952" fmla="*/ 689861 w 1946001"/>
                  <a:gd name="connsiteY952" fmla="*/ 151733 h 886967"/>
                  <a:gd name="connsiteX953" fmla="*/ 690336 w 1946001"/>
                  <a:gd name="connsiteY953" fmla="*/ 149638 h 886967"/>
                  <a:gd name="connsiteX954" fmla="*/ 686343 w 1946001"/>
                  <a:gd name="connsiteY954" fmla="*/ 151352 h 886967"/>
                  <a:gd name="connsiteX955" fmla="*/ 685203 w 1946001"/>
                  <a:gd name="connsiteY955" fmla="*/ 150114 h 886967"/>
                  <a:gd name="connsiteX956" fmla="*/ 685963 w 1946001"/>
                  <a:gd name="connsiteY956" fmla="*/ 148971 h 886967"/>
                  <a:gd name="connsiteX957" fmla="*/ 685393 w 1946001"/>
                  <a:gd name="connsiteY957" fmla="*/ 148114 h 886967"/>
                  <a:gd name="connsiteX958" fmla="*/ 682446 w 1946001"/>
                  <a:gd name="connsiteY958" fmla="*/ 148114 h 886967"/>
                  <a:gd name="connsiteX959" fmla="*/ 683396 w 1946001"/>
                  <a:gd name="connsiteY959" fmla="*/ 146590 h 886967"/>
                  <a:gd name="connsiteX960" fmla="*/ 676457 w 1946001"/>
                  <a:gd name="connsiteY960" fmla="*/ 144304 h 886967"/>
                  <a:gd name="connsiteX961" fmla="*/ 679214 w 1946001"/>
                  <a:gd name="connsiteY961" fmla="*/ 143732 h 886967"/>
                  <a:gd name="connsiteX962" fmla="*/ 677312 w 1946001"/>
                  <a:gd name="connsiteY962" fmla="*/ 141732 h 886967"/>
                  <a:gd name="connsiteX963" fmla="*/ 678833 w 1946001"/>
                  <a:gd name="connsiteY963" fmla="*/ 140589 h 886967"/>
                  <a:gd name="connsiteX964" fmla="*/ 675601 w 1946001"/>
                  <a:gd name="connsiteY964" fmla="*/ 138874 h 886967"/>
                  <a:gd name="connsiteX965" fmla="*/ 684062 w 1946001"/>
                  <a:gd name="connsiteY965" fmla="*/ 137922 h 886967"/>
                  <a:gd name="connsiteX966" fmla="*/ 674270 w 1946001"/>
                  <a:gd name="connsiteY966" fmla="*/ 135255 h 886967"/>
                  <a:gd name="connsiteX967" fmla="*/ 680925 w 1946001"/>
                  <a:gd name="connsiteY967" fmla="*/ 133541 h 886967"/>
                  <a:gd name="connsiteX968" fmla="*/ 681590 w 1946001"/>
                  <a:gd name="connsiteY968" fmla="*/ 132398 h 886967"/>
                  <a:gd name="connsiteX969" fmla="*/ 681210 w 1946001"/>
                  <a:gd name="connsiteY969" fmla="*/ 131445 h 886967"/>
                  <a:gd name="connsiteX970" fmla="*/ 677312 w 1946001"/>
                  <a:gd name="connsiteY970" fmla="*/ 127825 h 886967"/>
                  <a:gd name="connsiteX971" fmla="*/ 676742 w 1946001"/>
                  <a:gd name="connsiteY971" fmla="*/ 129635 h 886967"/>
                  <a:gd name="connsiteX972" fmla="*/ 673415 w 1946001"/>
                  <a:gd name="connsiteY972" fmla="*/ 131255 h 886967"/>
                  <a:gd name="connsiteX973" fmla="*/ 675126 w 1946001"/>
                  <a:gd name="connsiteY973" fmla="*/ 128969 h 886967"/>
                  <a:gd name="connsiteX974" fmla="*/ 670848 w 1946001"/>
                  <a:gd name="connsiteY974" fmla="*/ 129064 h 886967"/>
                  <a:gd name="connsiteX975" fmla="*/ 675601 w 1946001"/>
                  <a:gd name="connsiteY975" fmla="*/ 126968 h 886967"/>
                  <a:gd name="connsiteX976" fmla="*/ 675791 w 1946001"/>
                  <a:gd name="connsiteY976" fmla="*/ 124682 h 886967"/>
                  <a:gd name="connsiteX977" fmla="*/ 671419 w 1946001"/>
                  <a:gd name="connsiteY977" fmla="*/ 122873 h 886967"/>
                  <a:gd name="connsiteX978" fmla="*/ 667616 w 1946001"/>
                  <a:gd name="connsiteY978" fmla="*/ 125635 h 886967"/>
                  <a:gd name="connsiteX979" fmla="*/ 669708 w 1946001"/>
                  <a:gd name="connsiteY979" fmla="*/ 122015 h 886967"/>
                  <a:gd name="connsiteX980" fmla="*/ 665525 w 1946001"/>
                  <a:gd name="connsiteY980" fmla="*/ 124015 h 886967"/>
                  <a:gd name="connsiteX981" fmla="*/ 667046 w 1946001"/>
                  <a:gd name="connsiteY981" fmla="*/ 121253 h 886967"/>
                  <a:gd name="connsiteX982" fmla="*/ 666761 w 1946001"/>
                  <a:gd name="connsiteY982" fmla="*/ 119824 h 886967"/>
                  <a:gd name="connsiteX983" fmla="*/ 660392 w 1946001"/>
                  <a:gd name="connsiteY983" fmla="*/ 119824 h 886967"/>
                  <a:gd name="connsiteX984" fmla="*/ 664289 w 1946001"/>
                  <a:gd name="connsiteY984" fmla="*/ 118586 h 886967"/>
                  <a:gd name="connsiteX985" fmla="*/ 664954 w 1946001"/>
                  <a:gd name="connsiteY985" fmla="*/ 117920 h 886967"/>
                  <a:gd name="connsiteX986" fmla="*/ 663338 w 1946001"/>
                  <a:gd name="connsiteY986" fmla="*/ 115062 h 886967"/>
                  <a:gd name="connsiteX987" fmla="*/ 658680 w 1946001"/>
                  <a:gd name="connsiteY987" fmla="*/ 112681 h 886967"/>
                  <a:gd name="connsiteX988" fmla="*/ 657445 w 1946001"/>
                  <a:gd name="connsiteY988" fmla="*/ 114681 h 886967"/>
                  <a:gd name="connsiteX989" fmla="*/ 655258 w 1946001"/>
                  <a:gd name="connsiteY989" fmla="*/ 114681 h 886967"/>
                  <a:gd name="connsiteX990" fmla="*/ 655638 w 1946001"/>
                  <a:gd name="connsiteY990" fmla="*/ 117158 h 886967"/>
                  <a:gd name="connsiteX991" fmla="*/ 654117 w 1946001"/>
                  <a:gd name="connsiteY991" fmla="*/ 115919 h 886967"/>
                  <a:gd name="connsiteX992" fmla="*/ 654117 w 1946001"/>
                  <a:gd name="connsiteY992" fmla="*/ 114490 h 886967"/>
                  <a:gd name="connsiteX993" fmla="*/ 652216 w 1946001"/>
                  <a:gd name="connsiteY993" fmla="*/ 115443 h 886967"/>
                  <a:gd name="connsiteX994" fmla="*/ 654308 w 1946001"/>
                  <a:gd name="connsiteY994" fmla="*/ 111824 h 886967"/>
                  <a:gd name="connsiteX995" fmla="*/ 648224 w 1946001"/>
                  <a:gd name="connsiteY995" fmla="*/ 113157 h 886967"/>
                  <a:gd name="connsiteX996" fmla="*/ 650790 w 1946001"/>
                  <a:gd name="connsiteY996" fmla="*/ 111061 h 886967"/>
                  <a:gd name="connsiteX997" fmla="*/ 651171 w 1946001"/>
                  <a:gd name="connsiteY997" fmla="*/ 108871 h 886967"/>
                  <a:gd name="connsiteX998" fmla="*/ 647368 w 1946001"/>
                  <a:gd name="connsiteY998" fmla="*/ 108109 h 886967"/>
                  <a:gd name="connsiteX999" fmla="*/ 648224 w 1946001"/>
                  <a:gd name="connsiteY999" fmla="*/ 106109 h 886967"/>
                  <a:gd name="connsiteX1000" fmla="*/ 645372 w 1946001"/>
                  <a:gd name="connsiteY1000" fmla="*/ 103061 h 886967"/>
                  <a:gd name="connsiteX1001" fmla="*/ 644041 w 1946001"/>
                  <a:gd name="connsiteY1001" fmla="*/ 102680 h 886967"/>
                  <a:gd name="connsiteX1002" fmla="*/ 671609 w 1946001"/>
                  <a:gd name="connsiteY1002" fmla="*/ 87535 h 886967"/>
                  <a:gd name="connsiteX1003" fmla="*/ 672749 w 1946001"/>
                  <a:gd name="connsiteY1003" fmla="*/ 88201 h 886967"/>
                  <a:gd name="connsiteX1004" fmla="*/ 676362 w 1946001"/>
                  <a:gd name="connsiteY1004" fmla="*/ 87249 h 886967"/>
                  <a:gd name="connsiteX1005" fmla="*/ 674841 w 1946001"/>
                  <a:gd name="connsiteY1005" fmla="*/ 89154 h 886967"/>
                  <a:gd name="connsiteX1006" fmla="*/ 677978 w 1946001"/>
                  <a:gd name="connsiteY1006" fmla="*/ 88678 h 886967"/>
                  <a:gd name="connsiteX1007" fmla="*/ 676552 w 1946001"/>
                  <a:gd name="connsiteY1007" fmla="*/ 90678 h 886967"/>
                  <a:gd name="connsiteX1008" fmla="*/ 689385 w 1946001"/>
                  <a:gd name="connsiteY1008" fmla="*/ 89059 h 886967"/>
                  <a:gd name="connsiteX1009" fmla="*/ 690431 w 1946001"/>
                  <a:gd name="connsiteY1009" fmla="*/ 91059 h 886967"/>
                  <a:gd name="connsiteX1010" fmla="*/ 688244 w 1946001"/>
                  <a:gd name="connsiteY1010" fmla="*/ 91916 h 886967"/>
                  <a:gd name="connsiteX1011" fmla="*/ 690811 w 1946001"/>
                  <a:gd name="connsiteY1011" fmla="*/ 94202 h 886967"/>
                  <a:gd name="connsiteX1012" fmla="*/ 675601 w 1946001"/>
                  <a:gd name="connsiteY1012" fmla="*/ 94012 h 886967"/>
                  <a:gd name="connsiteX1013" fmla="*/ 671894 w 1946001"/>
                  <a:gd name="connsiteY1013" fmla="*/ 96488 h 886967"/>
                  <a:gd name="connsiteX1014" fmla="*/ 674366 w 1946001"/>
                  <a:gd name="connsiteY1014" fmla="*/ 98870 h 886967"/>
                  <a:gd name="connsiteX1015" fmla="*/ 677407 w 1946001"/>
                  <a:gd name="connsiteY1015" fmla="*/ 96488 h 886967"/>
                  <a:gd name="connsiteX1016" fmla="*/ 676552 w 1946001"/>
                  <a:gd name="connsiteY1016" fmla="*/ 98298 h 886967"/>
                  <a:gd name="connsiteX1017" fmla="*/ 676742 w 1946001"/>
                  <a:gd name="connsiteY1017" fmla="*/ 99155 h 886967"/>
                  <a:gd name="connsiteX1018" fmla="*/ 682351 w 1946001"/>
                  <a:gd name="connsiteY1018" fmla="*/ 99917 h 886967"/>
                  <a:gd name="connsiteX1019" fmla="*/ 677883 w 1946001"/>
                  <a:gd name="connsiteY1019" fmla="*/ 102775 h 886967"/>
                  <a:gd name="connsiteX1020" fmla="*/ 682256 w 1946001"/>
                  <a:gd name="connsiteY1020" fmla="*/ 106489 h 886967"/>
                  <a:gd name="connsiteX1021" fmla="*/ 688244 w 1946001"/>
                  <a:gd name="connsiteY1021" fmla="*/ 107823 h 886967"/>
                  <a:gd name="connsiteX1022" fmla="*/ 685488 w 1946001"/>
                  <a:gd name="connsiteY1022" fmla="*/ 105251 h 886967"/>
                  <a:gd name="connsiteX1023" fmla="*/ 686343 w 1946001"/>
                  <a:gd name="connsiteY1023" fmla="*/ 104299 h 886967"/>
                  <a:gd name="connsiteX1024" fmla="*/ 688815 w 1946001"/>
                  <a:gd name="connsiteY1024" fmla="*/ 105537 h 886967"/>
                  <a:gd name="connsiteX1025" fmla="*/ 689670 w 1946001"/>
                  <a:gd name="connsiteY1025" fmla="*/ 103823 h 886967"/>
                  <a:gd name="connsiteX1026" fmla="*/ 691287 w 1946001"/>
                  <a:gd name="connsiteY1026" fmla="*/ 104299 h 886967"/>
                  <a:gd name="connsiteX1027" fmla="*/ 690716 w 1946001"/>
                  <a:gd name="connsiteY1027" fmla="*/ 106204 h 886967"/>
                  <a:gd name="connsiteX1028" fmla="*/ 691762 w 1946001"/>
                  <a:gd name="connsiteY1028" fmla="*/ 106680 h 886967"/>
                  <a:gd name="connsiteX1029" fmla="*/ 698986 w 1946001"/>
                  <a:gd name="connsiteY1029" fmla="*/ 103346 h 886967"/>
                  <a:gd name="connsiteX1030" fmla="*/ 714006 w 1946001"/>
                  <a:gd name="connsiteY1030" fmla="*/ 109252 h 886967"/>
                  <a:gd name="connsiteX1031" fmla="*/ 714957 w 1946001"/>
                  <a:gd name="connsiteY1031" fmla="*/ 111061 h 886967"/>
                  <a:gd name="connsiteX1032" fmla="*/ 714101 w 1946001"/>
                  <a:gd name="connsiteY1032" fmla="*/ 113062 h 886967"/>
                  <a:gd name="connsiteX1033" fmla="*/ 714577 w 1946001"/>
                  <a:gd name="connsiteY1033" fmla="*/ 112395 h 886967"/>
                  <a:gd name="connsiteX1034" fmla="*/ 715432 w 1946001"/>
                  <a:gd name="connsiteY1034" fmla="*/ 114967 h 886967"/>
                  <a:gd name="connsiteX1035" fmla="*/ 719234 w 1946001"/>
                  <a:gd name="connsiteY1035" fmla="*/ 117158 h 886967"/>
                  <a:gd name="connsiteX1036" fmla="*/ 719044 w 1946001"/>
                  <a:gd name="connsiteY1036" fmla="*/ 118777 h 886967"/>
                  <a:gd name="connsiteX1037" fmla="*/ 721421 w 1946001"/>
                  <a:gd name="connsiteY1037" fmla="*/ 120682 h 886967"/>
                  <a:gd name="connsiteX1038" fmla="*/ 719330 w 1946001"/>
                  <a:gd name="connsiteY1038" fmla="*/ 121158 h 886967"/>
                  <a:gd name="connsiteX1039" fmla="*/ 721041 w 1946001"/>
                  <a:gd name="connsiteY1039" fmla="*/ 121349 h 886967"/>
                  <a:gd name="connsiteX1040" fmla="*/ 720185 w 1946001"/>
                  <a:gd name="connsiteY1040" fmla="*/ 122206 h 886967"/>
                  <a:gd name="connsiteX1041" fmla="*/ 721611 w 1946001"/>
                  <a:gd name="connsiteY1041" fmla="*/ 122682 h 886967"/>
                  <a:gd name="connsiteX1042" fmla="*/ 721041 w 1946001"/>
                  <a:gd name="connsiteY1042" fmla="*/ 124682 h 886967"/>
                  <a:gd name="connsiteX1043" fmla="*/ 722657 w 1946001"/>
                  <a:gd name="connsiteY1043" fmla="*/ 126301 h 886967"/>
                  <a:gd name="connsiteX1044" fmla="*/ 721991 w 1946001"/>
                  <a:gd name="connsiteY1044" fmla="*/ 128016 h 886967"/>
                  <a:gd name="connsiteX1045" fmla="*/ 723417 w 1946001"/>
                  <a:gd name="connsiteY1045" fmla="*/ 129064 h 886967"/>
                  <a:gd name="connsiteX1046" fmla="*/ 723227 w 1946001"/>
                  <a:gd name="connsiteY1046" fmla="*/ 130397 h 886967"/>
                  <a:gd name="connsiteX1047" fmla="*/ 724653 w 1946001"/>
                  <a:gd name="connsiteY1047" fmla="*/ 130016 h 886967"/>
                  <a:gd name="connsiteX1048" fmla="*/ 723893 w 1946001"/>
                  <a:gd name="connsiteY1048" fmla="*/ 131255 h 886967"/>
                  <a:gd name="connsiteX1049" fmla="*/ 724368 w 1946001"/>
                  <a:gd name="connsiteY1049" fmla="*/ 131636 h 886967"/>
                  <a:gd name="connsiteX1050" fmla="*/ 723037 w 1946001"/>
                  <a:gd name="connsiteY1050" fmla="*/ 132874 h 886967"/>
                  <a:gd name="connsiteX1051" fmla="*/ 726554 w 1946001"/>
                  <a:gd name="connsiteY1051" fmla="*/ 134493 h 886967"/>
                  <a:gd name="connsiteX1052" fmla="*/ 725889 w 1946001"/>
                  <a:gd name="connsiteY1052" fmla="*/ 138398 h 886967"/>
                  <a:gd name="connsiteX1053" fmla="*/ 723037 w 1946001"/>
                  <a:gd name="connsiteY1053" fmla="*/ 140970 h 886967"/>
                  <a:gd name="connsiteX1054" fmla="*/ 725414 w 1946001"/>
                  <a:gd name="connsiteY1054" fmla="*/ 141351 h 886967"/>
                  <a:gd name="connsiteX1055" fmla="*/ 723037 w 1946001"/>
                  <a:gd name="connsiteY1055" fmla="*/ 143066 h 886967"/>
                  <a:gd name="connsiteX1056" fmla="*/ 722467 w 1946001"/>
                  <a:gd name="connsiteY1056" fmla="*/ 143732 h 886967"/>
                  <a:gd name="connsiteX1057" fmla="*/ 722562 w 1946001"/>
                  <a:gd name="connsiteY1057" fmla="*/ 144399 h 886967"/>
                  <a:gd name="connsiteX1058" fmla="*/ 723512 w 1946001"/>
                  <a:gd name="connsiteY1058" fmla="*/ 145733 h 886967"/>
                  <a:gd name="connsiteX1059" fmla="*/ 728075 w 1946001"/>
                  <a:gd name="connsiteY1059" fmla="*/ 145352 h 886967"/>
                  <a:gd name="connsiteX1060" fmla="*/ 727695 w 1946001"/>
                  <a:gd name="connsiteY1060" fmla="*/ 144113 h 886967"/>
                  <a:gd name="connsiteX1061" fmla="*/ 729501 w 1946001"/>
                  <a:gd name="connsiteY1061" fmla="*/ 142589 h 886967"/>
                  <a:gd name="connsiteX1062" fmla="*/ 729596 w 1946001"/>
                  <a:gd name="connsiteY1062" fmla="*/ 141256 h 886967"/>
                  <a:gd name="connsiteX1063" fmla="*/ 730642 w 1946001"/>
                  <a:gd name="connsiteY1063" fmla="*/ 142780 h 886967"/>
                  <a:gd name="connsiteX1064" fmla="*/ 731688 w 1946001"/>
                  <a:gd name="connsiteY1064" fmla="*/ 142113 h 886967"/>
                  <a:gd name="connsiteX1065" fmla="*/ 679689 w 1946001"/>
                  <a:gd name="connsiteY1065" fmla="*/ 227171 h 886967"/>
                  <a:gd name="connsiteX1066" fmla="*/ 679119 w 1946001"/>
                  <a:gd name="connsiteY1066" fmla="*/ 226505 h 886967"/>
                  <a:gd name="connsiteX1067" fmla="*/ 679784 w 1946001"/>
                  <a:gd name="connsiteY1067" fmla="*/ 225838 h 886967"/>
                  <a:gd name="connsiteX1068" fmla="*/ 675126 w 1946001"/>
                  <a:gd name="connsiteY1068" fmla="*/ 225361 h 886967"/>
                  <a:gd name="connsiteX1069" fmla="*/ 678263 w 1946001"/>
                  <a:gd name="connsiteY1069" fmla="*/ 224981 h 886967"/>
                  <a:gd name="connsiteX1070" fmla="*/ 677502 w 1946001"/>
                  <a:gd name="connsiteY1070" fmla="*/ 224409 h 886967"/>
                  <a:gd name="connsiteX1071" fmla="*/ 680069 w 1946001"/>
                  <a:gd name="connsiteY1071" fmla="*/ 225266 h 886967"/>
                  <a:gd name="connsiteX1072" fmla="*/ 679784 w 1946001"/>
                  <a:gd name="connsiteY1072" fmla="*/ 224409 h 886967"/>
                  <a:gd name="connsiteX1073" fmla="*/ 681400 w 1946001"/>
                  <a:gd name="connsiteY1073" fmla="*/ 223075 h 886967"/>
                  <a:gd name="connsiteX1074" fmla="*/ 679119 w 1946001"/>
                  <a:gd name="connsiteY1074" fmla="*/ 220218 h 886967"/>
                  <a:gd name="connsiteX1075" fmla="*/ 677122 w 1946001"/>
                  <a:gd name="connsiteY1075" fmla="*/ 220313 h 886967"/>
                  <a:gd name="connsiteX1076" fmla="*/ 679499 w 1946001"/>
                  <a:gd name="connsiteY1076" fmla="*/ 218980 h 886967"/>
                  <a:gd name="connsiteX1077" fmla="*/ 677883 w 1946001"/>
                  <a:gd name="connsiteY1077" fmla="*/ 217075 h 886967"/>
                  <a:gd name="connsiteX1078" fmla="*/ 676267 w 1946001"/>
                  <a:gd name="connsiteY1078" fmla="*/ 217265 h 886967"/>
                  <a:gd name="connsiteX1079" fmla="*/ 677312 w 1946001"/>
                  <a:gd name="connsiteY1079" fmla="*/ 216408 h 886967"/>
                  <a:gd name="connsiteX1080" fmla="*/ 676552 w 1946001"/>
                  <a:gd name="connsiteY1080" fmla="*/ 215551 h 886967"/>
                  <a:gd name="connsiteX1081" fmla="*/ 673795 w 1946001"/>
                  <a:gd name="connsiteY1081" fmla="*/ 216218 h 886967"/>
                  <a:gd name="connsiteX1082" fmla="*/ 676552 w 1946001"/>
                  <a:gd name="connsiteY1082" fmla="*/ 214027 h 886967"/>
                  <a:gd name="connsiteX1083" fmla="*/ 672274 w 1946001"/>
                  <a:gd name="connsiteY1083" fmla="*/ 213265 h 886967"/>
                  <a:gd name="connsiteX1084" fmla="*/ 675126 w 1946001"/>
                  <a:gd name="connsiteY1084" fmla="*/ 212122 h 886967"/>
                  <a:gd name="connsiteX1085" fmla="*/ 673605 w 1946001"/>
                  <a:gd name="connsiteY1085" fmla="*/ 211074 h 886967"/>
                  <a:gd name="connsiteX1086" fmla="*/ 673795 w 1946001"/>
                  <a:gd name="connsiteY1086" fmla="*/ 209264 h 886967"/>
                  <a:gd name="connsiteX1087" fmla="*/ 669422 w 1946001"/>
                  <a:gd name="connsiteY1087" fmla="*/ 209931 h 886967"/>
                  <a:gd name="connsiteX1088" fmla="*/ 673035 w 1946001"/>
                  <a:gd name="connsiteY1088" fmla="*/ 208217 h 886967"/>
                  <a:gd name="connsiteX1089" fmla="*/ 670563 w 1946001"/>
                  <a:gd name="connsiteY1089" fmla="*/ 206978 h 886967"/>
                  <a:gd name="connsiteX1090" fmla="*/ 671514 w 1946001"/>
                  <a:gd name="connsiteY1090" fmla="*/ 206216 h 886967"/>
                  <a:gd name="connsiteX1091" fmla="*/ 669993 w 1946001"/>
                  <a:gd name="connsiteY1091" fmla="*/ 205835 h 886967"/>
                  <a:gd name="connsiteX1092" fmla="*/ 669422 w 1946001"/>
                  <a:gd name="connsiteY1092" fmla="*/ 203549 h 886967"/>
                  <a:gd name="connsiteX1093" fmla="*/ 668377 w 1946001"/>
                  <a:gd name="connsiteY1093" fmla="*/ 203549 h 886967"/>
                  <a:gd name="connsiteX1094" fmla="*/ 668852 w 1946001"/>
                  <a:gd name="connsiteY1094" fmla="*/ 202597 h 886967"/>
                  <a:gd name="connsiteX1095" fmla="*/ 667996 w 1946001"/>
                  <a:gd name="connsiteY1095" fmla="*/ 200787 h 886967"/>
                  <a:gd name="connsiteX1096" fmla="*/ 666666 w 1946001"/>
                  <a:gd name="connsiteY1096" fmla="*/ 200787 h 886967"/>
                  <a:gd name="connsiteX1097" fmla="*/ 663814 w 1946001"/>
                  <a:gd name="connsiteY1097" fmla="*/ 204597 h 886967"/>
                  <a:gd name="connsiteX1098" fmla="*/ 665145 w 1946001"/>
                  <a:gd name="connsiteY1098" fmla="*/ 206693 h 886967"/>
                  <a:gd name="connsiteX1099" fmla="*/ 663338 w 1946001"/>
                  <a:gd name="connsiteY1099" fmla="*/ 207836 h 886967"/>
                  <a:gd name="connsiteX1100" fmla="*/ 663624 w 1946001"/>
                  <a:gd name="connsiteY1100" fmla="*/ 208693 h 886967"/>
                  <a:gd name="connsiteX1101" fmla="*/ 662863 w 1946001"/>
                  <a:gd name="connsiteY1101" fmla="*/ 210312 h 886967"/>
                  <a:gd name="connsiteX1102" fmla="*/ 661342 w 1946001"/>
                  <a:gd name="connsiteY1102" fmla="*/ 210312 h 886967"/>
                  <a:gd name="connsiteX1103" fmla="*/ 662673 w 1946001"/>
                  <a:gd name="connsiteY1103" fmla="*/ 212027 h 886967"/>
                  <a:gd name="connsiteX1104" fmla="*/ 661627 w 1946001"/>
                  <a:gd name="connsiteY1104" fmla="*/ 213455 h 886967"/>
                  <a:gd name="connsiteX1105" fmla="*/ 661627 w 1946001"/>
                  <a:gd name="connsiteY1105" fmla="*/ 211646 h 886967"/>
                  <a:gd name="connsiteX1106" fmla="*/ 659916 w 1946001"/>
                  <a:gd name="connsiteY1106" fmla="*/ 210788 h 886967"/>
                  <a:gd name="connsiteX1107" fmla="*/ 658871 w 1946001"/>
                  <a:gd name="connsiteY1107" fmla="*/ 213170 h 886967"/>
                  <a:gd name="connsiteX1108" fmla="*/ 654878 w 1946001"/>
                  <a:gd name="connsiteY1108" fmla="*/ 215551 h 886967"/>
                  <a:gd name="connsiteX1109" fmla="*/ 654212 w 1946001"/>
                  <a:gd name="connsiteY1109" fmla="*/ 213360 h 886967"/>
                  <a:gd name="connsiteX1110" fmla="*/ 653642 w 1946001"/>
                  <a:gd name="connsiteY1110" fmla="*/ 214122 h 886967"/>
                  <a:gd name="connsiteX1111" fmla="*/ 654022 w 1946001"/>
                  <a:gd name="connsiteY1111" fmla="*/ 212217 h 886967"/>
                  <a:gd name="connsiteX1112" fmla="*/ 652406 w 1946001"/>
                  <a:gd name="connsiteY1112" fmla="*/ 215551 h 886967"/>
                  <a:gd name="connsiteX1113" fmla="*/ 649364 w 1946001"/>
                  <a:gd name="connsiteY1113" fmla="*/ 216027 h 886967"/>
                  <a:gd name="connsiteX1114" fmla="*/ 652406 w 1946001"/>
                  <a:gd name="connsiteY1114" fmla="*/ 215360 h 886967"/>
                  <a:gd name="connsiteX1115" fmla="*/ 652596 w 1946001"/>
                  <a:gd name="connsiteY1115" fmla="*/ 213360 h 886967"/>
                  <a:gd name="connsiteX1116" fmla="*/ 651551 w 1946001"/>
                  <a:gd name="connsiteY1116" fmla="*/ 210503 h 886967"/>
                  <a:gd name="connsiteX1117" fmla="*/ 643661 w 1946001"/>
                  <a:gd name="connsiteY1117" fmla="*/ 211931 h 886967"/>
                  <a:gd name="connsiteX1118" fmla="*/ 645372 w 1946001"/>
                  <a:gd name="connsiteY1118" fmla="*/ 210979 h 886967"/>
                  <a:gd name="connsiteX1119" fmla="*/ 644897 w 1946001"/>
                  <a:gd name="connsiteY1119" fmla="*/ 209836 h 886967"/>
                  <a:gd name="connsiteX1120" fmla="*/ 646418 w 1946001"/>
                  <a:gd name="connsiteY1120" fmla="*/ 210693 h 886967"/>
                  <a:gd name="connsiteX1121" fmla="*/ 648414 w 1946001"/>
                  <a:gd name="connsiteY1121" fmla="*/ 209836 h 886967"/>
                  <a:gd name="connsiteX1122" fmla="*/ 647368 w 1946001"/>
                  <a:gd name="connsiteY1122" fmla="*/ 208598 h 886967"/>
                  <a:gd name="connsiteX1123" fmla="*/ 648414 w 1946001"/>
                  <a:gd name="connsiteY1123" fmla="*/ 207740 h 886967"/>
                  <a:gd name="connsiteX1124" fmla="*/ 646418 w 1946001"/>
                  <a:gd name="connsiteY1124" fmla="*/ 207359 h 886967"/>
                  <a:gd name="connsiteX1125" fmla="*/ 647558 w 1946001"/>
                  <a:gd name="connsiteY1125" fmla="*/ 205454 h 886967"/>
                  <a:gd name="connsiteX1126" fmla="*/ 646418 w 1946001"/>
                  <a:gd name="connsiteY1126" fmla="*/ 203454 h 886967"/>
                  <a:gd name="connsiteX1127" fmla="*/ 639858 w 1946001"/>
                  <a:gd name="connsiteY1127" fmla="*/ 202502 h 886967"/>
                  <a:gd name="connsiteX1128" fmla="*/ 647558 w 1946001"/>
                  <a:gd name="connsiteY1128" fmla="*/ 202216 h 886967"/>
                  <a:gd name="connsiteX1129" fmla="*/ 646227 w 1946001"/>
                  <a:gd name="connsiteY1129" fmla="*/ 199073 h 886967"/>
                  <a:gd name="connsiteX1130" fmla="*/ 647558 w 1946001"/>
                  <a:gd name="connsiteY1130" fmla="*/ 196215 h 886967"/>
                  <a:gd name="connsiteX1131" fmla="*/ 646418 w 1946001"/>
                  <a:gd name="connsiteY1131" fmla="*/ 195072 h 886967"/>
                  <a:gd name="connsiteX1132" fmla="*/ 644611 w 1946001"/>
                  <a:gd name="connsiteY1132" fmla="*/ 196596 h 886967"/>
                  <a:gd name="connsiteX1133" fmla="*/ 643851 w 1946001"/>
                  <a:gd name="connsiteY1133" fmla="*/ 195072 h 886967"/>
                  <a:gd name="connsiteX1134" fmla="*/ 638337 w 1946001"/>
                  <a:gd name="connsiteY1134" fmla="*/ 194596 h 886967"/>
                  <a:gd name="connsiteX1135" fmla="*/ 637292 w 1946001"/>
                  <a:gd name="connsiteY1135" fmla="*/ 192119 h 886967"/>
                  <a:gd name="connsiteX1136" fmla="*/ 638718 w 1946001"/>
                  <a:gd name="connsiteY1136" fmla="*/ 191262 h 886967"/>
                  <a:gd name="connsiteX1137" fmla="*/ 635676 w 1946001"/>
                  <a:gd name="connsiteY1137" fmla="*/ 191643 h 886967"/>
                  <a:gd name="connsiteX1138" fmla="*/ 636151 w 1946001"/>
                  <a:gd name="connsiteY1138" fmla="*/ 190881 h 886967"/>
                  <a:gd name="connsiteX1139" fmla="*/ 635676 w 1946001"/>
                  <a:gd name="connsiteY1139" fmla="*/ 188786 h 886967"/>
                  <a:gd name="connsiteX1140" fmla="*/ 633299 w 1946001"/>
                  <a:gd name="connsiteY1140" fmla="*/ 189738 h 886967"/>
                  <a:gd name="connsiteX1141" fmla="*/ 634060 w 1946001"/>
                  <a:gd name="connsiteY1141" fmla="*/ 186976 h 886967"/>
                  <a:gd name="connsiteX1142" fmla="*/ 629211 w 1946001"/>
                  <a:gd name="connsiteY1142" fmla="*/ 184595 h 886967"/>
                  <a:gd name="connsiteX1143" fmla="*/ 623888 w 1946001"/>
                  <a:gd name="connsiteY1143" fmla="*/ 186976 h 886967"/>
                  <a:gd name="connsiteX1144" fmla="*/ 613716 w 1946001"/>
                  <a:gd name="connsiteY1144" fmla="*/ 183833 h 886967"/>
                  <a:gd name="connsiteX1145" fmla="*/ 610770 w 1946001"/>
                  <a:gd name="connsiteY1145" fmla="*/ 186309 h 886967"/>
                  <a:gd name="connsiteX1146" fmla="*/ 611340 w 1946001"/>
                  <a:gd name="connsiteY1146" fmla="*/ 189643 h 886967"/>
                  <a:gd name="connsiteX1147" fmla="*/ 613907 w 1946001"/>
                  <a:gd name="connsiteY1147" fmla="*/ 190024 h 886967"/>
                  <a:gd name="connsiteX1148" fmla="*/ 611150 w 1946001"/>
                  <a:gd name="connsiteY1148" fmla="*/ 196691 h 886967"/>
                  <a:gd name="connsiteX1149" fmla="*/ 613811 w 1946001"/>
                  <a:gd name="connsiteY1149" fmla="*/ 197453 h 886967"/>
                  <a:gd name="connsiteX1150" fmla="*/ 612481 w 1946001"/>
                  <a:gd name="connsiteY1150" fmla="*/ 197834 h 886967"/>
                  <a:gd name="connsiteX1151" fmla="*/ 612766 w 1946001"/>
                  <a:gd name="connsiteY1151" fmla="*/ 199644 h 886967"/>
                  <a:gd name="connsiteX1152" fmla="*/ 613811 w 1946001"/>
                  <a:gd name="connsiteY1152" fmla="*/ 201454 h 886967"/>
                  <a:gd name="connsiteX1153" fmla="*/ 613051 w 1946001"/>
                  <a:gd name="connsiteY1153" fmla="*/ 202787 h 886967"/>
                  <a:gd name="connsiteX1154" fmla="*/ 615047 w 1946001"/>
                  <a:gd name="connsiteY1154" fmla="*/ 202787 h 886967"/>
                  <a:gd name="connsiteX1155" fmla="*/ 613907 w 1946001"/>
                  <a:gd name="connsiteY1155" fmla="*/ 204692 h 886967"/>
                  <a:gd name="connsiteX1156" fmla="*/ 615618 w 1946001"/>
                  <a:gd name="connsiteY1156" fmla="*/ 205359 h 886967"/>
                  <a:gd name="connsiteX1157" fmla="*/ 613051 w 1946001"/>
                  <a:gd name="connsiteY1157" fmla="*/ 205264 h 886967"/>
                  <a:gd name="connsiteX1158" fmla="*/ 613051 w 1946001"/>
                  <a:gd name="connsiteY1158" fmla="*/ 207550 h 886967"/>
                  <a:gd name="connsiteX1159" fmla="*/ 608393 w 1946001"/>
                  <a:gd name="connsiteY1159" fmla="*/ 208883 h 886967"/>
                  <a:gd name="connsiteX1160" fmla="*/ 608393 w 1946001"/>
                  <a:gd name="connsiteY1160" fmla="*/ 210693 h 886967"/>
                  <a:gd name="connsiteX1161" fmla="*/ 606587 w 1946001"/>
                  <a:gd name="connsiteY1161" fmla="*/ 214312 h 886967"/>
                  <a:gd name="connsiteX1162" fmla="*/ 602404 w 1946001"/>
                  <a:gd name="connsiteY1162" fmla="*/ 216789 h 886967"/>
                  <a:gd name="connsiteX1163" fmla="*/ 601644 w 1946001"/>
                  <a:gd name="connsiteY1163" fmla="*/ 221456 h 886967"/>
                  <a:gd name="connsiteX1164" fmla="*/ 597176 w 1946001"/>
                  <a:gd name="connsiteY1164" fmla="*/ 223075 h 886967"/>
                  <a:gd name="connsiteX1165" fmla="*/ 592803 w 1946001"/>
                  <a:gd name="connsiteY1165" fmla="*/ 223075 h 886967"/>
                  <a:gd name="connsiteX1166" fmla="*/ 587384 w 1946001"/>
                  <a:gd name="connsiteY1166" fmla="*/ 226886 h 886967"/>
                  <a:gd name="connsiteX1167" fmla="*/ 585198 w 1946001"/>
                  <a:gd name="connsiteY1167" fmla="*/ 232696 h 886967"/>
                  <a:gd name="connsiteX1168" fmla="*/ 584818 w 1946001"/>
                  <a:gd name="connsiteY1168" fmla="*/ 237363 h 886967"/>
                  <a:gd name="connsiteX1169" fmla="*/ 582251 w 1946001"/>
                  <a:gd name="connsiteY1169" fmla="*/ 239458 h 886967"/>
                  <a:gd name="connsiteX1170" fmla="*/ 578544 w 1946001"/>
                  <a:gd name="connsiteY1170" fmla="*/ 240221 h 886967"/>
                  <a:gd name="connsiteX1171" fmla="*/ 575407 w 1946001"/>
                  <a:gd name="connsiteY1171" fmla="*/ 239458 h 886967"/>
                  <a:gd name="connsiteX1172" fmla="*/ 574171 w 1946001"/>
                  <a:gd name="connsiteY1172" fmla="*/ 234410 h 886967"/>
                  <a:gd name="connsiteX1173" fmla="*/ 574646 w 1946001"/>
                  <a:gd name="connsiteY1173" fmla="*/ 229933 h 886967"/>
                  <a:gd name="connsiteX1174" fmla="*/ 571794 w 1946001"/>
                  <a:gd name="connsiteY1174" fmla="*/ 229172 h 886967"/>
                  <a:gd name="connsiteX1175" fmla="*/ 569228 w 1946001"/>
                  <a:gd name="connsiteY1175" fmla="*/ 226124 h 886967"/>
                  <a:gd name="connsiteX1176" fmla="*/ 565235 w 1946001"/>
                  <a:gd name="connsiteY1176" fmla="*/ 223837 h 886967"/>
                  <a:gd name="connsiteX1177" fmla="*/ 556965 w 1946001"/>
                  <a:gd name="connsiteY1177" fmla="*/ 220694 h 886967"/>
                  <a:gd name="connsiteX1178" fmla="*/ 549740 w 1946001"/>
                  <a:gd name="connsiteY1178" fmla="*/ 223075 h 886967"/>
                  <a:gd name="connsiteX1179" fmla="*/ 551451 w 1946001"/>
                  <a:gd name="connsiteY1179" fmla="*/ 221647 h 886967"/>
                  <a:gd name="connsiteX1180" fmla="*/ 551451 w 1946001"/>
                  <a:gd name="connsiteY1180" fmla="*/ 219456 h 886967"/>
                  <a:gd name="connsiteX1181" fmla="*/ 548124 w 1946001"/>
                  <a:gd name="connsiteY1181" fmla="*/ 211265 h 886967"/>
                  <a:gd name="connsiteX1182" fmla="*/ 548409 w 1946001"/>
                  <a:gd name="connsiteY1182" fmla="*/ 202121 h 886967"/>
                  <a:gd name="connsiteX1183" fmla="*/ 550120 w 1946001"/>
                  <a:gd name="connsiteY1183" fmla="*/ 202502 h 886967"/>
                  <a:gd name="connsiteX1184" fmla="*/ 552402 w 1946001"/>
                  <a:gd name="connsiteY1184" fmla="*/ 203645 h 886967"/>
                  <a:gd name="connsiteX1185" fmla="*/ 553923 w 1946001"/>
                  <a:gd name="connsiteY1185" fmla="*/ 201263 h 886967"/>
                  <a:gd name="connsiteX1186" fmla="*/ 554778 w 1946001"/>
                  <a:gd name="connsiteY1186" fmla="*/ 199454 h 886967"/>
                  <a:gd name="connsiteX1187" fmla="*/ 553923 w 1946001"/>
                  <a:gd name="connsiteY1187" fmla="*/ 197072 h 886967"/>
                  <a:gd name="connsiteX1188" fmla="*/ 565996 w 1946001"/>
                  <a:gd name="connsiteY1188" fmla="*/ 195834 h 886967"/>
                  <a:gd name="connsiteX1189" fmla="*/ 565805 w 1946001"/>
                  <a:gd name="connsiteY1189" fmla="*/ 194310 h 886967"/>
                  <a:gd name="connsiteX1190" fmla="*/ 569703 w 1946001"/>
                  <a:gd name="connsiteY1190" fmla="*/ 194500 h 886967"/>
                  <a:gd name="connsiteX1191" fmla="*/ 573220 w 1946001"/>
                  <a:gd name="connsiteY1191" fmla="*/ 192881 h 886967"/>
                  <a:gd name="connsiteX1192" fmla="*/ 572079 w 1946001"/>
                  <a:gd name="connsiteY1192" fmla="*/ 189262 h 886967"/>
                  <a:gd name="connsiteX1193" fmla="*/ 568562 w 1946001"/>
                  <a:gd name="connsiteY1193" fmla="*/ 187452 h 886967"/>
                  <a:gd name="connsiteX1194" fmla="*/ 566281 w 1946001"/>
                  <a:gd name="connsiteY1194" fmla="*/ 188500 h 886967"/>
                  <a:gd name="connsiteX1195" fmla="*/ 566946 w 1946001"/>
                  <a:gd name="connsiteY1195" fmla="*/ 187547 h 886967"/>
                  <a:gd name="connsiteX1196" fmla="*/ 562193 w 1946001"/>
                  <a:gd name="connsiteY1196" fmla="*/ 185547 h 886967"/>
                  <a:gd name="connsiteX1197" fmla="*/ 561908 w 1946001"/>
                  <a:gd name="connsiteY1197" fmla="*/ 186499 h 886967"/>
                  <a:gd name="connsiteX1198" fmla="*/ 560957 w 1946001"/>
                  <a:gd name="connsiteY1198" fmla="*/ 185547 h 886967"/>
                  <a:gd name="connsiteX1199" fmla="*/ 561718 w 1946001"/>
                  <a:gd name="connsiteY1199" fmla="*/ 184690 h 886967"/>
                  <a:gd name="connsiteX1200" fmla="*/ 566946 w 1946001"/>
                  <a:gd name="connsiteY1200" fmla="*/ 186881 h 886967"/>
                  <a:gd name="connsiteX1201" fmla="*/ 569513 w 1946001"/>
                  <a:gd name="connsiteY1201" fmla="*/ 186499 h 886967"/>
                  <a:gd name="connsiteX1202" fmla="*/ 573315 w 1946001"/>
                  <a:gd name="connsiteY1202" fmla="*/ 189262 h 886967"/>
                  <a:gd name="connsiteX1203" fmla="*/ 575692 w 1946001"/>
                  <a:gd name="connsiteY1203" fmla="*/ 187547 h 886967"/>
                  <a:gd name="connsiteX1204" fmla="*/ 575882 w 1946001"/>
                  <a:gd name="connsiteY1204" fmla="*/ 185261 h 886967"/>
                  <a:gd name="connsiteX1205" fmla="*/ 576738 w 1946001"/>
                  <a:gd name="connsiteY1205" fmla="*/ 185261 h 886967"/>
                  <a:gd name="connsiteX1206" fmla="*/ 576452 w 1946001"/>
                  <a:gd name="connsiteY1206" fmla="*/ 184023 h 886967"/>
                  <a:gd name="connsiteX1207" fmla="*/ 579684 w 1946001"/>
                  <a:gd name="connsiteY1207" fmla="*/ 185071 h 886967"/>
                  <a:gd name="connsiteX1208" fmla="*/ 583962 w 1946001"/>
                  <a:gd name="connsiteY1208" fmla="*/ 183833 h 886967"/>
                  <a:gd name="connsiteX1209" fmla="*/ 589000 w 1946001"/>
                  <a:gd name="connsiteY1209" fmla="*/ 175165 h 886967"/>
                  <a:gd name="connsiteX1210" fmla="*/ 579875 w 1946001"/>
                  <a:gd name="connsiteY1210" fmla="*/ 174022 h 886967"/>
                  <a:gd name="connsiteX1211" fmla="*/ 575026 w 1946001"/>
                  <a:gd name="connsiteY1211" fmla="*/ 170021 h 886967"/>
                  <a:gd name="connsiteX1212" fmla="*/ 575692 w 1946001"/>
                  <a:gd name="connsiteY1212" fmla="*/ 169259 h 886967"/>
                  <a:gd name="connsiteX1213" fmla="*/ 581491 w 1946001"/>
                  <a:gd name="connsiteY1213" fmla="*/ 171069 h 886967"/>
                  <a:gd name="connsiteX1214" fmla="*/ 584437 w 1946001"/>
                  <a:gd name="connsiteY1214" fmla="*/ 174022 h 886967"/>
                  <a:gd name="connsiteX1215" fmla="*/ 587384 w 1946001"/>
                  <a:gd name="connsiteY1215" fmla="*/ 173831 h 886967"/>
                  <a:gd name="connsiteX1216" fmla="*/ 592708 w 1946001"/>
                  <a:gd name="connsiteY1216" fmla="*/ 167735 h 886967"/>
                  <a:gd name="connsiteX1217" fmla="*/ 592233 w 1946001"/>
                  <a:gd name="connsiteY1217" fmla="*/ 166021 h 886967"/>
                  <a:gd name="connsiteX1218" fmla="*/ 589856 w 1946001"/>
                  <a:gd name="connsiteY1218" fmla="*/ 165354 h 886967"/>
                  <a:gd name="connsiteX1219" fmla="*/ 590712 w 1946001"/>
                  <a:gd name="connsiteY1219" fmla="*/ 163449 h 886967"/>
                  <a:gd name="connsiteX1220" fmla="*/ 595465 w 1946001"/>
                  <a:gd name="connsiteY1220" fmla="*/ 163449 h 886967"/>
                  <a:gd name="connsiteX1221" fmla="*/ 596225 w 1946001"/>
                  <a:gd name="connsiteY1221" fmla="*/ 166211 h 886967"/>
                  <a:gd name="connsiteX1222" fmla="*/ 598887 w 1946001"/>
                  <a:gd name="connsiteY1222" fmla="*/ 166592 h 886967"/>
                  <a:gd name="connsiteX1223" fmla="*/ 599267 w 1946001"/>
                  <a:gd name="connsiteY1223" fmla="*/ 165068 h 886967"/>
                  <a:gd name="connsiteX1224" fmla="*/ 602214 w 1946001"/>
                  <a:gd name="connsiteY1224" fmla="*/ 166783 h 886967"/>
                  <a:gd name="connsiteX1225" fmla="*/ 600503 w 1946001"/>
                  <a:gd name="connsiteY1225" fmla="*/ 163449 h 886967"/>
                  <a:gd name="connsiteX1226" fmla="*/ 601168 w 1946001"/>
                  <a:gd name="connsiteY1226" fmla="*/ 162401 h 886967"/>
                  <a:gd name="connsiteX1227" fmla="*/ 603735 w 1946001"/>
                  <a:gd name="connsiteY1227" fmla="*/ 165164 h 886967"/>
                  <a:gd name="connsiteX1228" fmla="*/ 606777 w 1946001"/>
                  <a:gd name="connsiteY1228" fmla="*/ 163354 h 886967"/>
                  <a:gd name="connsiteX1229" fmla="*/ 612195 w 1946001"/>
                  <a:gd name="connsiteY1229" fmla="*/ 157734 h 886967"/>
                  <a:gd name="connsiteX1230" fmla="*/ 612576 w 1946001"/>
                  <a:gd name="connsiteY1230" fmla="*/ 155353 h 886967"/>
                  <a:gd name="connsiteX1231" fmla="*/ 609153 w 1946001"/>
                  <a:gd name="connsiteY1231" fmla="*/ 151448 h 886967"/>
                  <a:gd name="connsiteX1232" fmla="*/ 609534 w 1946001"/>
                  <a:gd name="connsiteY1232" fmla="*/ 148781 h 886967"/>
                  <a:gd name="connsiteX1233" fmla="*/ 608203 w 1946001"/>
                  <a:gd name="connsiteY1233" fmla="*/ 149066 h 886967"/>
                  <a:gd name="connsiteX1234" fmla="*/ 608203 w 1946001"/>
                  <a:gd name="connsiteY1234" fmla="*/ 147542 h 886967"/>
                  <a:gd name="connsiteX1235" fmla="*/ 606777 w 1946001"/>
                  <a:gd name="connsiteY1235" fmla="*/ 146114 h 886967"/>
                  <a:gd name="connsiteX1236" fmla="*/ 609153 w 1946001"/>
                  <a:gd name="connsiteY1236" fmla="*/ 145447 h 886967"/>
                  <a:gd name="connsiteX1237" fmla="*/ 609914 w 1946001"/>
                  <a:gd name="connsiteY1237" fmla="*/ 146875 h 886967"/>
                  <a:gd name="connsiteX1238" fmla="*/ 612100 w 1946001"/>
                  <a:gd name="connsiteY1238" fmla="*/ 144971 h 886967"/>
                  <a:gd name="connsiteX1239" fmla="*/ 612290 w 1946001"/>
                  <a:gd name="connsiteY1239" fmla="*/ 142780 h 886967"/>
                  <a:gd name="connsiteX1240" fmla="*/ 609724 w 1946001"/>
                  <a:gd name="connsiteY1240" fmla="*/ 142399 h 886967"/>
                  <a:gd name="connsiteX1241" fmla="*/ 612290 w 1946001"/>
                  <a:gd name="connsiteY1241" fmla="*/ 139922 h 886967"/>
                  <a:gd name="connsiteX1242" fmla="*/ 608393 w 1946001"/>
                  <a:gd name="connsiteY1242" fmla="*/ 138684 h 886967"/>
                  <a:gd name="connsiteX1243" fmla="*/ 606492 w 1946001"/>
                  <a:gd name="connsiteY1243" fmla="*/ 136493 h 886967"/>
                  <a:gd name="connsiteX1244" fmla="*/ 607347 w 1946001"/>
                  <a:gd name="connsiteY1244" fmla="*/ 135922 h 886967"/>
                  <a:gd name="connsiteX1245" fmla="*/ 606777 w 1946001"/>
                  <a:gd name="connsiteY1245" fmla="*/ 133922 h 886967"/>
                  <a:gd name="connsiteX1246" fmla="*/ 596700 w 1946001"/>
                  <a:gd name="connsiteY1246" fmla="*/ 133064 h 886967"/>
                  <a:gd name="connsiteX1247" fmla="*/ 602119 w 1946001"/>
                  <a:gd name="connsiteY1247" fmla="*/ 129064 h 886967"/>
                  <a:gd name="connsiteX1248" fmla="*/ 602404 w 1946001"/>
                  <a:gd name="connsiteY1248" fmla="*/ 130207 h 886967"/>
                  <a:gd name="connsiteX1249" fmla="*/ 1126002 w 1946001"/>
                  <a:gd name="connsiteY1249" fmla="*/ 170117 h 886967"/>
                  <a:gd name="connsiteX1250" fmla="*/ 1129424 w 1946001"/>
                  <a:gd name="connsiteY1250" fmla="*/ 174974 h 886967"/>
                  <a:gd name="connsiteX1251" fmla="*/ 1117447 w 1946001"/>
                  <a:gd name="connsiteY1251" fmla="*/ 173260 h 886967"/>
                  <a:gd name="connsiteX1252" fmla="*/ 1116971 w 1946001"/>
                  <a:gd name="connsiteY1252" fmla="*/ 173546 h 886967"/>
                  <a:gd name="connsiteX1253" fmla="*/ 1116686 w 1946001"/>
                  <a:gd name="connsiteY1253" fmla="*/ 172593 h 886967"/>
                  <a:gd name="connsiteX1254" fmla="*/ 1117922 w 1946001"/>
                  <a:gd name="connsiteY1254" fmla="*/ 172498 h 886967"/>
                  <a:gd name="connsiteX1255" fmla="*/ 1110792 w 1946001"/>
                  <a:gd name="connsiteY1255" fmla="*/ 170783 h 886967"/>
                  <a:gd name="connsiteX1256" fmla="*/ 1108891 w 1946001"/>
                  <a:gd name="connsiteY1256" fmla="*/ 172117 h 886967"/>
                  <a:gd name="connsiteX1257" fmla="*/ 1109461 w 1946001"/>
                  <a:gd name="connsiteY1257" fmla="*/ 172974 h 886967"/>
                  <a:gd name="connsiteX1258" fmla="*/ 1112599 w 1946001"/>
                  <a:gd name="connsiteY1258" fmla="*/ 174689 h 886967"/>
                  <a:gd name="connsiteX1259" fmla="*/ 1115450 w 1946001"/>
                  <a:gd name="connsiteY1259" fmla="*/ 174308 h 886967"/>
                  <a:gd name="connsiteX1260" fmla="*/ 1117447 w 1946001"/>
                  <a:gd name="connsiteY1260" fmla="*/ 176784 h 886967"/>
                  <a:gd name="connsiteX1261" fmla="*/ 1113834 w 1946001"/>
                  <a:gd name="connsiteY1261" fmla="*/ 177260 h 886967"/>
                  <a:gd name="connsiteX1262" fmla="*/ 1107180 w 1946001"/>
                  <a:gd name="connsiteY1262" fmla="*/ 176022 h 886967"/>
                  <a:gd name="connsiteX1263" fmla="*/ 1104043 w 1946001"/>
                  <a:gd name="connsiteY1263" fmla="*/ 174689 h 886967"/>
                  <a:gd name="connsiteX1264" fmla="*/ 1099100 w 1946001"/>
                  <a:gd name="connsiteY1264" fmla="*/ 174308 h 886967"/>
                  <a:gd name="connsiteX1265" fmla="*/ 1100431 w 1946001"/>
                  <a:gd name="connsiteY1265" fmla="*/ 173546 h 886967"/>
                  <a:gd name="connsiteX1266" fmla="*/ 1099955 w 1946001"/>
                  <a:gd name="connsiteY1266" fmla="*/ 172212 h 886967"/>
                  <a:gd name="connsiteX1267" fmla="*/ 1097484 w 1946001"/>
                  <a:gd name="connsiteY1267" fmla="*/ 170117 h 886967"/>
                  <a:gd name="connsiteX1268" fmla="*/ 1099290 w 1946001"/>
                  <a:gd name="connsiteY1268" fmla="*/ 169640 h 886967"/>
                  <a:gd name="connsiteX1269" fmla="*/ 1099670 w 1946001"/>
                  <a:gd name="connsiteY1269" fmla="*/ 167449 h 886967"/>
                  <a:gd name="connsiteX1270" fmla="*/ 1085506 w 1946001"/>
                  <a:gd name="connsiteY1270" fmla="*/ 161354 h 886967"/>
                  <a:gd name="connsiteX1271" fmla="*/ 1087788 w 1946001"/>
                  <a:gd name="connsiteY1271" fmla="*/ 160973 h 886967"/>
                  <a:gd name="connsiteX1272" fmla="*/ 1093206 w 1946001"/>
                  <a:gd name="connsiteY1272" fmla="*/ 163068 h 886967"/>
                  <a:gd name="connsiteX1273" fmla="*/ 1097769 w 1946001"/>
                  <a:gd name="connsiteY1273" fmla="*/ 163163 h 886967"/>
                  <a:gd name="connsiteX1274" fmla="*/ 1098054 w 1946001"/>
                  <a:gd name="connsiteY1274" fmla="*/ 164116 h 886967"/>
                  <a:gd name="connsiteX1275" fmla="*/ 1120298 w 1946001"/>
                  <a:gd name="connsiteY1275" fmla="*/ 166497 h 886967"/>
                  <a:gd name="connsiteX1276" fmla="*/ 1126478 w 1946001"/>
                  <a:gd name="connsiteY1276" fmla="*/ 165449 h 886967"/>
                  <a:gd name="connsiteX1277" fmla="*/ 1132181 w 1946001"/>
                  <a:gd name="connsiteY1277" fmla="*/ 162878 h 886967"/>
                  <a:gd name="connsiteX1278" fmla="*/ 1133037 w 1946001"/>
                  <a:gd name="connsiteY1278" fmla="*/ 160973 h 886967"/>
                  <a:gd name="connsiteX1279" fmla="*/ 1131896 w 1946001"/>
                  <a:gd name="connsiteY1279" fmla="*/ 160592 h 886967"/>
                  <a:gd name="connsiteX1280" fmla="*/ 1131231 w 1946001"/>
                  <a:gd name="connsiteY1280" fmla="*/ 158401 h 886967"/>
                  <a:gd name="connsiteX1281" fmla="*/ 1125812 w 1946001"/>
                  <a:gd name="connsiteY1281" fmla="*/ 156020 h 886967"/>
                  <a:gd name="connsiteX1282" fmla="*/ 1118492 w 1946001"/>
                  <a:gd name="connsiteY1282" fmla="*/ 155162 h 886967"/>
                  <a:gd name="connsiteX1283" fmla="*/ 1105184 w 1946001"/>
                  <a:gd name="connsiteY1283" fmla="*/ 150209 h 886967"/>
                  <a:gd name="connsiteX1284" fmla="*/ 1092731 w 1946001"/>
                  <a:gd name="connsiteY1284" fmla="*/ 149828 h 886967"/>
                  <a:gd name="connsiteX1285" fmla="*/ 1091685 w 1946001"/>
                  <a:gd name="connsiteY1285" fmla="*/ 148876 h 886967"/>
                  <a:gd name="connsiteX1286" fmla="*/ 1090069 w 1946001"/>
                  <a:gd name="connsiteY1286" fmla="*/ 149352 h 886967"/>
                  <a:gd name="connsiteX1287" fmla="*/ 1090354 w 1946001"/>
                  <a:gd name="connsiteY1287" fmla="*/ 148685 h 886967"/>
                  <a:gd name="connsiteX1288" fmla="*/ 1085601 w 1946001"/>
                  <a:gd name="connsiteY1288" fmla="*/ 148019 h 886967"/>
                  <a:gd name="connsiteX1289" fmla="*/ 1086266 w 1946001"/>
                  <a:gd name="connsiteY1289" fmla="*/ 146875 h 886967"/>
                  <a:gd name="connsiteX1290" fmla="*/ 1090164 w 1946001"/>
                  <a:gd name="connsiteY1290" fmla="*/ 147828 h 886967"/>
                  <a:gd name="connsiteX1291" fmla="*/ 1091115 w 1946001"/>
                  <a:gd name="connsiteY1291" fmla="*/ 146875 h 886967"/>
                  <a:gd name="connsiteX1292" fmla="*/ 1085126 w 1946001"/>
                  <a:gd name="connsiteY1292" fmla="*/ 145828 h 886967"/>
                  <a:gd name="connsiteX1293" fmla="*/ 1085221 w 1946001"/>
                  <a:gd name="connsiteY1293" fmla="*/ 146685 h 886967"/>
                  <a:gd name="connsiteX1294" fmla="*/ 1084365 w 1946001"/>
                  <a:gd name="connsiteY1294" fmla="*/ 146590 h 886967"/>
                  <a:gd name="connsiteX1295" fmla="*/ 1083890 w 1946001"/>
                  <a:gd name="connsiteY1295" fmla="*/ 147447 h 886967"/>
                  <a:gd name="connsiteX1296" fmla="*/ 1080183 w 1946001"/>
                  <a:gd name="connsiteY1296" fmla="*/ 146590 h 886967"/>
                  <a:gd name="connsiteX1297" fmla="*/ 1073623 w 1946001"/>
                  <a:gd name="connsiteY1297" fmla="*/ 147257 h 886967"/>
                  <a:gd name="connsiteX1298" fmla="*/ 1075334 w 1946001"/>
                  <a:gd name="connsiteY1298" fmla="*/ 146018 h 886967"/>
                  <a:gd name="connsiteX1299" fmla="*/ 1068870 w 1946001"/>
                  <a:gd name="connsiteY1299" fmla="*/ 144304 h 886967"/>
                  <a:gd name="connsiteX1300" fmla="*/ 1075810 w 1946001"/>
                  <a:gd name="connsiteY1300" fmla="*/ 144780 h 886967"/>
                  <a:gd name="connsiteX1301" fmla="*/ 1080658 w 1946001"/>
                  <a:gd name="connsiteY1301" fmla="*/ 142685 h 886967"/>
                  <a:gd name="connsiteX1302" fmla="*/ 1075525 w 1946001"/>
                  <a:gd name="connsiteY1302" fmla="*/ 141065 h 886967"/>
                  <a:gd name="connsiteX1303" fmla="*/ 1072293 w 1946001"/>
                  <a:gd name="connsiteY1303" fmla="*/ 141256 h 886967"/>
                  <a:gd name="connsiteX1304" fmla="*/ 1071532 w 1946001"/>
                  <a:gd name="connsiteY1304" fmla="*/ 140113 h 886967"/>
                  <a:gd name="connsiteX1305" fmla="*/ 1068395 w 1946001"/>
                  <a:gd name="connsiteY1305" fmla="*/ 140684 h 886967"/>
                  <a:gd name="connsiteX1306" fmla="*/ 1068395 w 1946001"/>
                  <a:gd name="connsiteY1306" fmla="*/ 142494 h 886967"/>
                  <a:gd name="connsiteX1307" fmla="*/ 1065543 w 1946001"/>
                  <a:gd name="connsiteY1307" fmla="*/ 142494 h 886967"/>
                  <a:gd name="connsiteX1308" fmla="*/ 1067159 w 1946001"/>
                  <a:gd name="connsiteY1308" fmla="*/ 141446 h 886967"/>
                  <a:gd name="connsiteX1309" fmla="*/ 1064307 w 1946001"/>
                  <a:gd name="connsiteY1309" fmla="*/ 141637 h 886967"/>
                  <a:gd name="connsiteX1310" fmla="*/ 1065828 w 1946001"/>
                  <a:gd name="connsiteY1310" fmla="*/ 140970 h 886967"/>
                  <a:gd name="connsiteX1311" fmla="*/ 1064783 w 1946001"/>
                  <a:gd name="connsiteY1311" fmla="*/ 140589 h 886967"/>
                  <a:gd name="connsiteX1312" fmla="*/ 1067159 w 1946001"/>
                  <a:gd name="connsiteY1312" fmla="*/ 140399 h 886967"/>
                  <a:gd name="connsiteX1313" fmla="*/ 1067730 w 1946001"/>
                  <a:gd name="connsiteY1313" fmla="*/ 139256 h 886967"/>
                  <a:gd name="connsiteX1314" fmla="*/ 1063547 w 1946001"/>
                  <a:gd name="connsiteY1314" fmla="*/ 138589 h 886967"/>
                  <a:gd name="connsiteX1315" fmla="*/ 1060885 w 1946001"/>
                  <a:gd name="connsiteY1315" fmla="*/ 142494 h 886967"/>
                  <a:gd name="connsiteX1316" fmla="*/ 1058509 w 1946001"/>
                  <a:gd name="connsiteY1316" fmla="*/ 143161 h 886967"/>
                  <a:gd name="connsiteX1317" fmla="*/ 1058509 w 1946001"/>
                  <a:gd name="connsiteY1317" fmla="*/ 139732 h 886967"/>
                  <a:gd name="connsiteX1318" fmla="*/ 1050904 w 1946001"/>
                  <a:gd name="connsiteY1318" fmla="*/ 144971 h 886967"/>
                  <a:gd name="connsiteX1319" fmla="*/ 1049953 w 1946001"/>
                  <a:gd name="connsiteY1319" fmla="*/ 144494 h 886967"/>
                  <a:gd name="connsiteX1320" fmla="*/ 1050999 w 1946001"/>
                  <a:gd name="connsiteY1320" fmla="*/ 142494 h 886967"/>
                  <a:gd name="connsiteX1321" fmla="*/ 1054611 w 1946001"/>
                  <a:gd name="connsiteY1321" fmla="*/ 140113 h 886967"/>
                  <a:gd name="connsiteX1322" fmla="*/ 1051474 w 1946001"/>
                  <a:gd name="connsiteY1322" fmla="*/ 140494 h 886967"/>
                  <a:gd name="connsiteX1323" fmla="*/ 1050048 w 1946001"/>
                  <a:gd name="connsiteY1323" fmla="*/ 139351 h 886967"/>
                  <a:gd name="connsiteX1324" fmla="*/ 1046911 w 1946001"/>
                  <a:gd name="connsiteY1324" fmla="*/ 140399 h 886967"/>
                  <a:gd name="connsiteX1325" fmla="*/ 1048622 w 1946001"/>
                  <a:gd name="connsiteY1325" fmla="*/ 141542 h 886967"/>
                  <a:gd name="connsiteX1326" fmla="*/ 1041873 w 1946001"/>
                  <a:gd name="connsiteY1326" fmla="*/ 144113 h 886967"/>
                  <a:gd name="connsiteX1327" fmla="*/ 1041588 w 1946001"/>
                  <a:gd name="connsiteY1327" fmla="*/ 145542 h 886967"/>
                  <a:gd name="connsiteX1328" fmla="*/ 1039591 w 1946001"/>
                  <a:gd name="connsiteY1328" fmla="*/ 144780 h 886967"/>
                  <a:gd name="connsiteX1329" fmla="*/ 1039781 w 1946001"/>
                  <a:gd name="connsiteY1329" fmla="*/ 144209 h 886967"/>
                  <a:gd name="connsiteX1330" fmla="*/ 1037120 w 1946001"/>
                  <a:gd name="connsiteY1330" fmla="*/ 144494 h 886967"/>
                  <a:gd name="connsiteX1331" fmla="*/ 1034743 w 1946001"/>
                  <a:gd name="connsiteY1331" fmla="*/ 143447 h 886967"/>
                  <a:gd name="connsiteX1332" fmla="*/ 1034078 w 1946001"/>
                  <a:gd name="connsiteY1332" fmla="*/ 144304 h 886967"/>
                  <a:gd name="connsiteX1333" fmla="*/ 1032842 w 1946001"/>
                  <a:gd name="connsiteY1333" fmla="*/ 143447 h 886967"/>
                  <a:gd name="connsiteX1334" fmla="*/ 1032842 w 1946001"/>
                  <a:gd name="connsiteY1334" fmla="*/ 144494 h 886967"/>
                  <a:gd name="connsiteX1335" fmla="*/ 1035028 w 1946001"/>
                  <a:gd name="connsiteY1335" fmla="*/ 144780 h 886967"/>
                  <a:gd name="connsiteX1336" fmla="*/ 1035409 w 1946001"/>
                  <a:gd name="connsiteY1336" fmla="*/ 146971 h 886967"/>
                  <a:gd name="connsiteX1337" fmla="*/ 1031511 w 1946001"/>
                  <a:gd name="connsiteY1337" fmla="*/ 145256 h 886967"/>
                  <a:gd name="connsiteX1338" fmla="*/ 1031891 w 1946001"/>
                  <a:gd name="connsiteY1338" fmla="*/ 145923 h 886967"/>
                  <a:gd name="connsiteX1339" fmla="*/ 1028564 w 1946001"/>
                  <a:gd name="connsiteY1339" fmla="*/ 146209 h 886967"/>
                  <a:gd name="connsiteX1340" fmla="*/ 1028089 w 1946001"/>
                  <a:gd name="connsiteY1340" fmla="*/ 146780 h 886967"/>
                  <a:gd name="connsiteX1341" fmla="*/ 1028279 w 1946001"/>
                  <a:gd name="connsiteY1341" fmla="*/ 147542 h 886967"/>
                  <a:gd name="connsiteX1342" fmla="*/ 1026473 w 1946001"/>
                  <a:gd name="connsiteY1342" fmla="*/ 149066 h 886967"/>
                  <a:gd name="connsiteX1343" fmla="*/ 1026758 w 1946001"/>
                  <a:gd name="connsiteY1343" fmla="*/ 148114 h 886967"/>
                  <a:gd name="connsiteX1344" fmla="*/ 1026758 w 1946001"/>
                  <a:gd name="connsiteY1344" fmla="*/ 145733 h 886967"/>
                  <a:gd name="connsiteX1345" fmla="*/ 1024287 w 1946001"/>
                  <a:gd name="connsiteY1345" fmla="*/ 146971 h 886967"/>
                  <a:gd name="connsiteX1346" fmla="*/ 1023526 w 1946001"/>
                  <a:gd name="connsiteY1346" fmla="*/ 148590 h 886967"/>
                  <a:gd name="connsiteX1347" fmla="*/ 1023051 w 1946001"/>
                  <a:gd name="connsiteY1347" fmla="*/ 146685 h 886967"/>
                  <a:gd name="connsiteX1348" fmla="*/ 1020864 w 1946001"/>
                  <a:gd name="connsiteY1348" fmla="*/ 146780 h 886967"/>
                  <a:gd name="connsiteX1349" fmla="*/ 1020294 w 1946001"/>
                  <a:gd name="connsiteY1349" fmla="*/ 148304 h 886967"/>
                  <a:gd name="connsiteX1350" fmla="*/ 1022575 w 1946001"/>
                  <a:gd name="connsiteY1350" fmla="*/ 149733 h 886967"/>
                  <a:gd name="connsiteX1351" fmla="*/ 1018678 w 1946001"/>
                  <a:gd name="connsiteY1351" fmla="*/ 148114 h 886967"/>
                  <a:gd name="connsiteX1352" fmla="*/ 1017442 w 1946001"/>
                  <a:gd name="connsiteY1352" fmla="*/ 148114 h 886967"/>
                  <a:gd name="connsiteX1353" fmla="*/ 1019438 w 1946001"/>
                  <a:gd name="connsiteY1353" fmla="*/ 149257 h 886967"/>
                  <a:gd name="connsiteX1354" fmla="*/ 1018298 w 1946001"/>
                  <a:gd name="connsiteY1354" fmla="*/ 149543 h 886967"/>
                  <a:gd name="connsiteX1355" fmla="*/ 1016491 w 1946001"/>
                  <a:gd name="connsiteY1355" fmla="*/ 149257 h 886967"/>
                  <a:gd name="connsiteX1356" fmla="*/ 1016206 w 1946001"/>
                  <a:gd name="connsiteY1356" fmla="*/ 148304 h 886967"/>
                  <a:gd name="connsiteX1357" fmla="*/ 1015161 w 1946001"/>
                  <a:gd name="connsiteY1357" fmla="*/ 149447 h 886967"/>
                  <a:gd name="connsiteX1358" fmla="*/ 1015826 w 1946001"/>
                  <a:gd name="connsiteY1358" fmla="*/ 149924 h 886967"/>
                  <a:gd name="connsiteX1359" fmla="*/ 1012784 w 1946001"/>
                  <a:gd name="connsiteY1359" fmla="*/ 151067 h 886967"/>
                  <a:gd name="connsiteX1360" fmla="*/ 1014305 w 1946001"/>
                  <a:gd name="connsiteY1360" fmla="*/ 151924 h 886967"/>
                  <a:gd name="connsiteX1361" fmla="*/ 1013354 w 1946001"/>
                  <a:gd name="connsiteY1361" fmla="*/ 151733 h 886967"/>
                  <a:gd name="connsiteX1362" fmla="*/ 1013640 w 1946001"/>
                  <a:gd name="connsiteY1362" fmla="*/ 152210 h 886967"/>
                  <a:gd name="connsiteX1363" fmla="*/ 1007651 w 1946001"/>
                  <a:gd name="connsiteY1363" fmla="*/ 153543 h 886967"/>
                  <a:gd name="connsiteX1364" fmla="*/ 1012879 w 1946001"/>
                  <a:gd name="connsiteY1364" fmla="*/ 153829 h 886967"/>
                  <a:gd name="connsiteX1365" fmla="*/ 1011453 w 1946001"/>
                  <a:gd name="connsiteY1365" fmla="*/ 154781 h 886967"/>
                  <a:gd name="connsiteX1366" fmla="*/ 1006795 w 1946001"/>
                  <a:gd name="connsiteY1366" fmla="*/ 154496 h 886967"/>
                  <a:gd name="connsiteX1367" fmla="*/ 1006890 w 1946001"/>
                  <a:gd name="connsiteY1367" fmla="*/ 156400 h 886967"/>
                  <a:gd name="connsiteX1368" fmla="*/ 1005654 w 1946001"/>
                  <a:gd name="connsiteY1368" fmla="*/ 156877 h 886967"/>
                  <a:gd name="connsiteX1369" fmla="*/ 1004324 w 1946001"/>
                  <a:gd name="connsiteY1369" fmla="*/ 155353 h 886967"/>
                  <a:gd name="connsiteX1370" fmla="*/ 1002042 w 1946001"/>
                  <a:gd name="connsiteY1370" fmla="*/ 156972 h 886967"/>
                  <a:gd name="connsiteX1371" fmla="*/ 1002613 w 1946001"/>
                  <a:gd name="connsiteY1371" fmla="*/ 157829 h 886967"/>
                  <a:gd name="connsiteX1372" fmla="*/ 1001187 w 1946001"/>
                  <a:gd name="connsiteY1372" fmla="*/ 158401 h 886967"/>
                  <a:gd name="connsiteX1373" fmla="*/ 1003753 w 1946001"/>
                  <a:gd name="connsiteY1373" fmla="*/ 158401 h 886967"/>
                  <a:gd name="connsiteX1374" fmla="*/ 997859 w 1946001"/>
                  <a:gd name="connsiteY1374" fmla="*/ 158877 h 886967"/>
                  <a:gd name="connsiteX1375" fmla="*/ 995958 w 1946001"/>
                  <a:gd name="connsiteY1375" fmla="*/ 161449 h 886967"/>
                  <a:gd name="connsiteX1376" fmla="*/ 991395 w 1946001"/>
                  <a:gd name="connsiteY1376" fmla="*/ 163068 h 886967"/>
                  <a:gd name="connsiteX1377" fmla="*/ 991205 w 1946001"/>
                  <a:gd name="connsiteY1377" fmla="*/ 163830 h 886967"/>
                  <a:gd name="connsiteX1378" fmla="*/ 992156 w 1946001"/>
                  <a:gd name="connsiteY1378" fmla="*/ 163925 h 886967"/>
                  <a:gd name="connsiteX1379" fmla="*/ 990540 w 1946001"/>
                  <a:gd name="connsiteY1379" fmla="*/ 164306 h 886967"/>
                  <a:gd name="connsiteX1380" fmla="*/ 991776 w 1946001"/>
                  <a:gd name="connsiteY1380" fmla="*/ 165259 h 886967"/>
                  <a:gd name="connsiteX1381" fmla="*/ 987308 w 1946001"/>
                  <a:gd name="connsiteY1381" fmla="*/ 166878 h 886967"/>
                  <a:gd name="connsiteX1382" fmla="*/ 989969 w 1946001"/>
                  <a:gd name="connsiteY1382" fmla="*/ 166497 h 886967"/>
                  <a:gd name="connsiteX1383" fmla="*/ 990635 w 1946001"/>
                  <a:gd name="connsiteY1383" fmla="*/ 167354 h 886967"/>
                  <a:gd name="connsiteX1384" fmla="*/ 988734 w 1946001"/>
                  <a:gd name="connsiteY1384" fmla="*/ 166973 h 886967"/>
                  <a:gd name="connsiteX1385" fmla="*/ 988448 w 1946001"/>
                  <a:gd name="connsiteY1385" fmla="*/ 168307 h 886967"/>
                  <a:gd name="connsiteX1386" fmla="*/ 987213 w 1946001"/>
                  <a:gd name="connsiteY1386" fmla="*/ 168497 h 886967"/>
                  <a:gd name="connsiteX1387" fmla="*/ 988068 w 1946001"/>
                  <a:gd name="connsiteY1387" fmla="*/ 169831 h 886967"/>
                  <a:gd name="connsiteX1388" fmla="*/ 986262 w 1946001"/>
                  <a:gd name="connsiteY1388" fmla="*/ 168878 h 886967"/>
                  <a:gd name="connsiteX1389" fmla="*/ 985121 w 1946001"/>
                  <a:gd name="connsiteY1389" fmla="*/ 170307 h 886967"/>
                  <a:gd name="connsiteX1390" fmla="*/ 986642 w 1946001"/>
                  <a:gd name="connsiteY1390" fmla="*/ 169831 h 886967"/>
                  <a:gd name="connsiteX1391" fmla="*/ 986832 w 1946001"/>
                  <a:gd name="connsiteY1391" fmla="*/ 170783 h 886967"/>
                  <a:gd name="connsiteX1392" fmla="*/ 981794 w 1946001"/>
                  <a:gd name="connsiteY1392" fmla="*/ 172022 h 886967"/>
                  <a:gd name="connsiteX1393" fmla="*/ 981224 w 1946001"/>
                  <a:gd name="connsiteY1393" fmla="*/ 172784 h 886967"/>
                  <a:gd name="connsiteX1394" fmla="*/ 981889 w 1946001"/>
                  <a:gd name="connsiteY1394" fmla="*/ 172879 h 886967"/>
                  <a:gd name="connsiteX1395" fmla="*/ 981794 w 1946001"/>
                  <a:gd name="connsiteY1395" fmla="*/ 173927 h 886967"/>
                  <a:gd name="connsiteX1396" fmla="*/ 979513 w 1946001"/>
                  <a:gd name="connsiteY1396" fmla="*/ 173641 h 886967"/>
                  <a:gd name="connsiteX1397" fmla="*/ 975045 w 1946001"/>
                  <a:gd name="connsiteY1397" fmla="*/ 175736 h 886967"/>
                  <a:gd name="connsiteX1398" fmla="*/ 975045 w 1946001"/>
                  <a:gd name="connsiteY1398" fmla="*/ 176308 h 886967"/>
                  <a:gd name="connsiteX1399" fmla="*/ 973238 w 1946001"/>
                  <a:gd name="connsiteY1399" fmla="*/ 176879 h 886967"/>
                  <a:gd name="connsiteX1400" fmla="*/ 975520 w 1946001"/>
                  <a:gd name="connsiteY1400" fmla="*/ 178308 h 886967"/>
                  <a:gd name="connsiteX1401" fmla="*/ 981224 w 1946001"/>
                  <a:gd name="connsiteY1401" fmla="*/ 177070 h 886967"/>
                  <a:gd name="connsiteX1402" fmla="*/ 975045 w 1946001"/>
                  <a:gd name="connsiteY1402" fmla="*/ 179165 h 886967"/>
                  <a:gd name="connsiteX1403" fmla="*/ 973238 w 1946001"/>
                  <a:gd name="connsiteY1403" fmla="*/ 177832 h 886967"/>
                  <a:gd name="connsiteX1404" fmla="*/ 971052 w 1946001"/>
                  <a:gd name="connsiteY1404" fmla="*/ 178403 h 886967"/>
                  <a:gd name="connsiteX1405" fmla="*/ 971622 w 1946001"/>
                  <a:gd name="connsiteY1405" fmla="*/ 179165 h 886967"/>
                  <a:gd name="connsiteX1406" fmla="*/ 970767 w 1946001"/>
                  <a:gd name="connsiteY1406" fmla="*/ 179356 h 886967"/>
                  <a:gd name="connsiteX1407" fmla="*/ 970102 w 1946001"/>
                  <a:gd name="connsiteY1407" fmla="*/ 178594 h 886967"/>
                  <a:gd name="connsiteX1408" fmla="*/ 967630 w 1946001"/>
                  <a:gd name="connsiteY1408" fmla="*/ 178880 h 886967"/>
                  <a:gd name="connsiteX1409" fmla="*/ 962497 w 1946001"/>
                  <a:gd name="connsiteY1409" fmla="*/ 180785 h 886967"/>
                  <a:gd name="connsiteX1410" fmla="*/ 959074 w 1946001"/>
                  <a:gd name="connsiteY1410" fmla="*/ 181356 h 886967"/>
                  <a:gd name="connsiteX1411" fmla="*/ 962497 w 1946001"/>
                  <a:gd name="connsiteY1411" fmla="*/ 182213 h 886967"/>
                  <a:gd name="connsiteX1412" fmla="*/ 962116 w 1946001"/>
                  <a:gd name="connsiteY1412" fmla="*/ 182785 h 886967"/>
                  <a:gd name="connsiteX1413" fmla="*/ 956318 w 1946001"/>
                  <a:gd name="connsiteY1413" fmla="*/ 182880 h 886967"/>
                  <a:gd name="connsiteX1414" fmla="*/ 957648 w 1946001"/>
                  <a:gd name="connsiteY1414" fmla="*/ 183071 h 886967"/>
                  <a:gd name="connsiteX1415" fmla="*/ 957078 w 1946001"/>
                  <a:gd name="connsiteY1415" fmla="*/ 183547 h 886967"/>
                  <a:gd name="connsiteX1416" fmla="*/ 957268 w 1946001"/>
                  <a:gd name="connsiteY1416" fmla="*/ 184404 h 886967"/>
                  <a:gd name="connsiteX1417" fmla="*/ 956223 w 1946001"/>
                  <a:gd name="connsiteY1417" fmla="*/ 183642 h 886967"/>
                  <a:gd name="connsiteX1418" fmla="*/ 954511 w 1946001"/>
                  <a:gd name="connsiteY1418" fmla="*/ 184499 h 886967"/>
                  <a:gd name="connsiteX1419" fmla="*/ 955177 w 1946001"/>
                  <a:gd name="connsiteY1419" fmla="*/ 184975 h 886967"/>
                  <a:gd name="connsiteX1420" fmla="*/ 950234 w 1946001"/>
                  <a:gd name="connsiteY1420" fmla="*/ 184595 h 886967"/>
                  <a:gd name="connsiteX1421" fmla="*/ 950614 w 1946001"/>
                  <a:gd name="connsiteY1421" fmla="*/ 185452 h 886967"/>
                  <a:gd name="connsiteX1422" fmla="*/ 956318 w 1946001"/>
                  <a:gd name="connsiteY1422" fmla="*/ 185642 h 886967"/>
                  <a:gd name="connsiteX1423" fmla="*/ 949568 w 1946001"/>
                  <a:gd name="connsiteY1423" fmla="*/ 186309 h 886967"/>
                  <a:gd name="connsiteX1424" fmla="*/ 951089 w 1946001"/>
                  <a:gd name="connsiteY1424" fmla="*/ 186881 h 886967"/>
                  <a:gd name="connsiteX1425" fmla="*/ 949568 w 1946001"/>
                  <a:gd name="connsiteY1425" fmla="*/ 187833 h 886967"/>
                  <a:gd name="connsiteX1426" fmla="*/ 949948 w 1946001"/>
                  <a:gd name="connsiteY1426" fmla="*/ 188881 h 886967"/>
                  <a:gd name="connsiteX1427" fmla="*/ 956128 w 1946001"/>
                  <a:gd name="connsiteY1427" fmla="*/ 188690 h 886967"/>
                  <a:gd name="connsiteX1428" fmla="*/ 957078 w 1946001"/>
                  <a:gd name="connsiteY1428" fmla="*/ 187833 h 886967"/>
                  <a:gd name="connsiteX1429" fmla="*/ 957078 w 1946001"/>
                  <a:gd name="connsiteY1429" fmla="*/ 188500 h 886967"/>
                  <a:gd name="connsiteX1430" fmla="*/ 959645 w 1946001"/>
                  <a:gd name="connsiteY1430" fmla="*/ 188690 h 886967"/>
                  <a:gd name="connsiteX1431" fmla="*/ 962211 w 1946001"/>
                  <a:gd name="connsiteY1431" fmla="*/ 187166 h 886967"/>
                  <a:gd name="connsiteX1432" fmla="*/ 961261 w 1946001"/>
                  <a:gd name="connsiteY1432" fmla="*/ 188500 h 886967"/>
                  <a:gd name="connsiteX1433" fmla="*/ 962782 w 1946001"/>
                  <a:gd name="connsiteY1433" fmla="*/ 188214 h 886967"/>
                  <a:gd name="connsiteX1434" fmla="*/ 960025 w 1946001"/>
                  <a:gd name="connsiteY1434" fmla="*/ 188976 h 886967"/>
                  <a:gd name="connsiteX1435" fmla="*/ 960215 w 1946001"/>
                  <a:gd name="connsiteY1435" fmla="*/ 189643 h 886967"/>
                  <a:gd name="connsiteX1436" fmla="*/ 958979 w 1946001"/>
                  <a:gd name="connsiteY1436" fmla="*/ 189833 h 886967"/>
                  <a:gd name="connsiteX1437" fmla="*/ 958029 w 1946001"/>
                  <a:gd name="connsiteY1437" fmla="*/ 188976 h 886967"/>
                  <a:gd name="connsiteX1438" fmla="*/ 950044 w 1946001"/>
                  <a:gd name="connsiteY1438" fmla="*/ 189643 h 886967"/>
                  <a:gd name="connsiteX1439" fmla="*/ 951184 w 1946001"/>
                  <a:gd name="connsiteY1439" fmla="*/ 190024 h 886967"/>
                  <a:gd name="connsiteX1440" fmla="*/ 951184 w 1946001"/>
                  <a:gd name="connsiteY1440" fmla="*/ 190405 h 886967"/>
                  <a:gd name="connsiteX1441" fmla="*/ 949473 w 1946001"/>
                  <a:gd name="connsiteY1441" fmla="*/ 190310 h 886967"/>
                  <a:gd name="connsiteX1442" fmla="*/ 950329 w 1946001"/>
                  <a:gd name="connsiteY1442" fmla="*/ 191072 h 886967"/>
                  <a:gd name="connsiteX1443" fmla="*/ 952895 w 1946001"/>
                  <a:gd name="connsiteY1443" fmla="*/ 190595 h 886967"/>
                  <a:gd name="connsiteX1444" fmla="*/ 950329 w 1946001"/>
                  <a:gd name="connsiteY1444" fmla="*/ 192119 h 886967"/>
                  <a:gd name="connsiteX1445" fmla="*/ 951184 w 1946001"/>
                  <a:gd name="connsiteY1445" fmla="*/ 192786 h 886967"/>
                  <a:gd name="connsiteX1446" fmla="*/ 952420 w 1946001"/>
                  <a:gd name="connsiteY1446" fmla="*/ 192215 h 886967"/>
                  <a:gd name="connsiteX1447" fmla="*/ 952515 w 1946001"/>
                  <a:gd name="connsiteY1447" fmla="*/ 192977 h 886967"/>
                  <a:gd name="connsiteX1448" fmla="*/ 951564 w 1946001"/>
                  <a:gd name="connsiteY1448" fmla="*/ 193262 h 886967"/>
                  <a:gd name="connsiteX1449" fmla="*/ 951945 w 1946001"/>
                  <a:gd name="connsiteY1449" fmla="*/ 193739 h 886967"/>
                  <a:gd name="connsiteX1450" fmla="*/ 956223 w 1946001"/>
                  <a:gd name="connsiteY1450" fmla="*/ 191167 h 886967"/>
                  <a:gd name="connsiteX1451" fmla="*/ 959645 w 1946001"/>
                  <a:gd name="connsiteY1451" fmla="*/ 191167 h 886967"/>
                  <a:gd name="connsiteX1452" fmla="*/ 957648 w 1946001"/>
                  <a:gd name="connsiteY1452" fmla="*/ 192119 h 886967"/>
                  <a:gd name="connsiteX1453" fmla="*/ 957078 w 1946001"/>
                  <a:gd name="connsiteY1453" fmla="*/ 191548 h 886967"/>
                  <a:gd name="connsiteX1454" fmla="*/ 953086 w 1946001"/>
                  <a:gd name="connsiteY1454" fmla="*/ 194120 h 886967"/>
                  <a:gd name="connsiteX1455" fmla="*/ 956128 w 1946001"/>
                  <a:gd name="connsiteY1455" fmla="*/ 194120 h 886967"/>
                  <a:gd name="connsiteX1456" fmla="*/ 950614 w 1946001"/>
                  <a:gd name="connsiteY1456" fmla="*/ 195644 h 886967"/>
                  <a:gd name="connsiteX1457" fmla="*/ 951089 w 1946001"/>
                  <a:gd name="connsiteY1457" fmla="*/ 196215 h 886967"/>
                  <a:gd name="connsiteX1458" fmla="*/ 956128 w 1946001"/>
                  <a:gd name="connsiteY1458" fmla="*/ 195358 h 886967"/>
                  <a:gd name="connsiteX1459" fmla="*/ 954036 w 1946001"/>
                  <a:gd name="connsiteY1459" fmla="*/ 197644 h 886967"/>
                  <a:gd name="connsiteX1460" fmla="*/ 952515 w 1946001"/>
                  <a:gd name="connsiteY1460" fmla="*/ 197453 h 886967"/>
                  <a:gd name="connsiteX1461" fmla="*/ 951945 w 1946001"/>
                  <a:gd name="connsiteY1461" fmla="*/ 198501 h 886967"/>
                  <a:gd name="connsiteX1462" fmla="*/ 956223 w 1946001"/>
                  <a:gd name="connsiteY1462" fmla="*/ 200216 h 886967"/>
                  <a:gd name="connsiteX1463" fmla="*/ 958029 w 1946001"/>
                  <a:gd name="connsiteY1463" fmla="*/ 199930 h 886967"/>
                  <a:gd name="connsiteX1464" fmla="*/ 957648 w 1946001"/>
                  <a:gd name="connsiteY1464" fmla="*/ 200978 h 886967"/>
                  <a:gd name="connsiteX1465" fmla="*/ 962782 w 1946001"/>
                  <a:gd name="connsiteY1465" fmla="*/ 200978 h 886967"/>
                  <a:gd name="connsiteX1466" fmla="*/ 969911 w 1946001"/>
                  <a:gd name="connsiteY1466" fmla="*/ 198787 h 886967"/>
                  <a:gd name="connsiteX1467" fmla="*/ 972478 w 1946001"/>
                  <a:gd name="connsiteY1467" fmla="*/ 197072 h 886967"/>
                  <a:gd name="connsiteX1468" fmla="*/ 975235 w 1946001"/>
                  <a:gd name="connsiteY1468" fmla="*/ 197358 h 886967"/>
                  <a:gd name="connsiteX1469" fmla="*/ 976566 w 1946001"/>
                  <a:gd name="connsiteY1469" fmla="*/ 196215 h 886967"/>
                  <a:gd name="connsiteX1470" fmla="*/ 975710 w 1946001"/>
                  <a:gd name="connsiteY1470" fmla="*/ 194596 h 886967"/>
                  <a:gd name="connsiteX1471" fmla="*/ 976946 w 1946001"/>
                  <a:gd name="connsiteY1471" fmla="*/ 195262 h 886967"/>
                  <a:gd name="connsiteX1472" fmla="*/ 976566 w 1946001"/>
                  <a:gd name="connsiteY1472" fmla="*/ 194120 h 886967"/>
                  <a:gd name="connsiteX1473" fmla="*/ 977802 w 1946001"/>
                  <a:gd name="connsiteY1473" fmla="*/ 193834 h 886967"/>
                  <a:gd name="connsiteX1474" fmla="*/ 978372 w 1946001"/>
                  <a:gd name="connsiteY1474" fmla="*/ 196596 h 886967"/>
                  <a:gd name="connsiteX1475" fmla="*/ 980558 w 1946001"/>
                  <a:gd name="connsiteY1475" fmla="*/ 197072 h 886967"/>
                  <a:gd name="connsiteX1476" fmla="*/ 980273 w 1946001"/>
                  <a:gd name="connsiteY1476" fmla="*/ 197549 h 886967"/>
                  <a:gd name="connsiteX1477" fmla="*/ 980558 w 1946001"/>
                  <a:gd name="connsiteY1477" fmla="*/ 199263 h 886967"/>
                  <a:gd name="connsiteX1478" fmla="*/ 981319 w 1946001"/>
                  <a:gd name="connsiteY1478" fmla="*/ 200216 h 886967"/>
                  <a:gd name="connsiteX1479" fmla="*/ 982555 w 1946001"/>
                  <a:gd name="connsiteY1479" fmla="*/ 199930 h 886967"/>
                  <a:gd name="connsiteX1480" fmla="*/ 982745 w 1946001"/>
                  <a:gd name="connsiteY1480" fmla="*/ 200216 h 886967"/>
                  <a:gd name="connsiteX1481" fmla="*/ 981414 w 1946001"/>
                  <a:gd name="connsiteY1481" fmla="*/ 200882 h 886967"/>
                  <a:gd name="connsiteX1482" fmla="*/ 983125 w 1946001"/>
                  <a:gd name="connsiteY1482" fmla="*/ 200978 h 886967"/>
                  <a:gd name="connsiteX1483" fmla="*/ 983125 w 1946001"/>
                  <a:gd name="connsiteY1483" fmla="*/ 201835 h 886967"/>
                  <a:gd name="connsiteX1484" fmla="*/ 984266 w 1946001"/>
                  <a:gd name="connsiteY1484" fmla="*/ 201835 h 886967"/>
                  <a:gd name="connsiteX1485" fmla="*/ 983695 w 1946001"/>
                  <a:gd name="connsiteY1485" fmla="*/ 203549 h 886967"/>
                  <a:gd name="connsiteX1486" fmla="*/ 989114 w 1946001"/>
                  <a:gd name="connsiteY1486" fmla="*/ 206693 h 886967"/>
                  <a:gd name="connsiteX1487" fmla="*/ 987593 w 1946001"/>
                  <a:gd name="connsiteY1487" fmla="*/ 207169 h 886967"/>
                  <a:gd name="connsiteX1488" fmla="*/ 988163 w 1946001"/>
                  <a:gd name="connsiteY1488" fmla="*/ 207740 h 886967"/>
                  <a:gd name="connsiteX1489" fmla="*/ 986927 w 1946001"/>
                  <a:gd name="connsiteY1489" fmla="*/ 207836 h 886967"/>
                  <a:gd name="connsiteX1490" fmla="*/ 989494 w 1946001"/>
                  <a:gd name="connsiteY1490" fmla="*/ 209931 h 886967"/>
                  <a:gd name="connsiteX1491" fmla="*/ 988639 w 1946001"/>
                  <a:gd name="connsiteY1491" fmla="*/ 210693 h 886967"/>
                  <a:gd name="connsiteX1492" fmla="*/ 995008 w 1946001"/>
                  <a:gd name="connsiteY1492" fmla="*/ 210693 h 886967"/>
                  <a:gd name="connsiteX1493" fmla="*/ 996719 w 1946001"/>
                  <a:gd name="connsiteY1493" fmla="*/ 208407 h 886967"/>
                  <a:gd name="connsiteX1494" fmla="*/ 1004419 w 1946001"/>
                  <a:gd name="connsiteY1494" fmla="*/ 208121 h 886967"/>
                  <a:gd name="connsiteX1495" fmla="*/ 1007936 w 1946001"/>
                  <a:gd name="connsiteY1495" fmla="*/ 203359 h 886967"/>
                  <a:gd name="connsiteX1496" fmla="*/ 1007175 w 1946001"/>
                  <a:gd name="connsiteY1496" fmla="*/ 201549 h 886967"/>
                  <a:gd name="connsiteX1497" fmla="*/ 1008221 w 1946001"/>
                  <a:gd name="connsiteY1497" fmla="*/ 201263 h 886967"/>
                  <a:gd name="connsiteX1498" fmla="*/ 1008411 w 1946001"/>
                  <a:gd name="connsiteY1498" fmla="*/ 199930 h 886967"/>
                  <a:gd name="connsiteX1499" fmla="*/ 1006605 w 1946001"/>
                  <a:gd name="connsiteY1499" fmla="*/ 199358 h 886967"/>
                  <a:gd name="connsiteX1500" fmla="*/ 1008791 w 1946001"/>
                  <a:gd name="connsiteY1500" fmla="*/ 199168 h 886967"/>
                  <a:gd name="connsiteX1501" fmla="*/ 1005750 w 1946001"/>
                  <a:gd name="connsiteY1501" fmla="*/ 198692 h 886967"/>
                  <a:gd name="connsiteX1502" fmla="*/ 1009552 w 1946001"/>
                  <a:gd name="connsiteY1502" fmla="*/ 198501 h 886967"/>
                  <a:gd name="connsiteX1503" fmla="*/ 1012309 w 1946001"/>
                  <a:gd name="connsiteY1503" fmla="*/ 197072 h 886967"/>
                  <a:gd name="connsiteX1504" fmla="*/ 1014305 w 1946001"/>
                  <a:gd name="connsiteY1504" fmla="*/ 197644 h 886967"/>
                  <a:gd name="connsiteX1505" fmla="*/ 1016206 w 1946001"/>
                  <a:gd name="connsiteY1505" fmla="*/ 196691 h 886967"/>
                  <a:gd name="connsiteX1506" fmla="*/ 1016206 w 1946001"/>
                  <a:gd name="connsiteY1506" fmla="*/ 196215 h 886967"/>
                  <a:gd name="connsiteX1507" fmla="*/ 1017822 w 1946001"/>
                  <a:gd name="connsiteY1507" fmla="*/ 196024 h 886967"/>
                  <a:gd name="connsiteX1508" fmla="*/ 1011073 w 1946001"/>
                  <a:gd name="connsiteY1508" fmla="*/ 196215 h 886967"/>
                  <a:gd name="connsiteX1509" fmla="*/ 1006225 w 1946001"/>
                  <a:gd name="connsiteY1509" fmla="*/ 195453 h 886967"/>
                  <a:gd name="connsiteX1510" fmla="*/ 1009742 w 1946001"/>
                  <a:gd name="connsiteY1510" fmla="*/ 195072 h 886967"/>
                  <a:gd name="connsiteX1511" fmla="*/ 1014305 w 1946001"/>
                  <a:gd name="connsiteY1511" fmla="*/ 195834 h 886967"/>
                  <a:gd name="connsiteX1512" fmla="*/ 1017537 w 1946001"/>
                  <a:gd name="connsiteY1512" fmla="*/ 195262 h 886967"/>
                  <a:gd name="connsiteX1513" fmla="*/ 1019153 w 1946001"/>
                  <a:gd name="connsiteY1513" fmla="*/ 193834 h 886967"/>
                  <a:gd name="connsiteX1514" fmla="*/ 1016682 w 1946001"/>
                  <a:gd name="connsiteY1514" fmla="*/ 192310 h 886967"/>
                  <a:gd name="connsiteX1515" fmla="*/ 1017347 w 1946001"/>
                  <a:gd name="connsiteY1515" fmla="*/ 192215 h 886967"/>
                  <a:gd name="connsiteX1516" fmla="*/ 1012689 w 1946001"/>
                  <a:gd name="connsiteY1516" fmla="*/ 190881 h 886967"/>
                  <a:gd name="connsiteX1517" fmla="*/ 1009267 w 1946001"/>
                  <a:gd name="connsiteY1517" fmla="*/ 192500 h 886967"/>
                  <a:gd name="connsiteX1518" fmla="*/ 1006035 w 1946001"/>
                  <a:gd name="connsiteY1518" fmla="*/ 192881 h 886967"/>
                  <a:gd name="connsiteX1519" fmla="*/ 1010598 w 1946001"/>
                  <a:gd name="connsiteY1519" fmla="*/ 191643 h 886967"/>
                  <a:gd name="connsiteX1520" fmla="*/ 1010217 w 1946001"/>
                  <a:gd name="connsiteY1520" fmla="*/ 187071 h 886967"/>
                  <a:gd name="connsiteX1521" fmla="*/ 1010598 w 1946001"/>
                  <a:gd name="connsiteY1521" fmla="*/ 186214 h 886967"/>
                  <a:gd name="connsiteX1522" fmla="*/ 1011834 w 1946001"/>
                  <a:gd name="connsiteY1522" fmla="*/ 186499 h 886967"/>
                  <a:gd name="connsiteX1523" fmla="*/ 1012309 w 1946001"/>
                  <a:gd name="connsiteY1523" fmla="*/ 183928 h 886967"/>
                  <a:gd name="connsiteX1524" fmla="*/ 1011453 w 1946001"/>
                  <a:gd name="connsiteY1524" fmla="*/ 182785 h 886967"/>
                  <a:gd name="connsiteX1525" fmla="*/ 1013164 w 1946001"/>
                  <a:gd name="connsiteY1525" fmla="*/ 182975 h 886967"/>
                  <a:gd name="connsiteX1526" fmla="*/ 1013925 w 1946001"/>
                  <a:gd name="connsiteY1526" fmla="*/ 182213 h 886967"/>
                  <a:gd name="connsiteX1527" fmla="*/ 1013925 w 1946001"/>
                  <a:gd name="connsiteY1527" fmla="*/ 180975 h 886967"/>
                  <a:gd name="connsiteX1528" fmla="*/ 1014970 w 1946001"/>
                  <a:gd name="connsiteY1528" fmla="*/ 181451 h 886967"/>
                  <a:gd name="connsiteX1529" fmla="*/ 1016587 w 1946001"/>
                  <a:gd name="connsiteY1529" fmla="*/ 180594 h 886967"/>
                  <a:gd name="connsiteX1530" fmla="*/ 1018773 w 1946001"/>
                  <a:gd name="connsiteY1530" fmla="*/ 179261 h 886967"/>
                  <a:gd name="connsiteX1531" fmla="*/ 1027804 w 1946001"/>
                  <a:gd name="connsiteY1531" fmla="*/ 177070 h 886967"/>
                  <a:gd name="connsiteX1532" fmla="*/ 1033317 w 1946001"/>
                  <a:gd name="connsiteY1532" fmla="*/ 174308 h 886967"/>
                  <a:gd name="connsiteX1533" fmla="*/ 1031036 w 1946001"/>
                  <a:gd name="connsiteY1533" fmla="*/ 172307 h 886967"/>
                  <a:gd name="connsiteX1534" fmla="*/ 1033317 w 1946001"/>
                  <a:gd name="connsiteY1534" fmla="*/ 170783 h 886967"/>
                  <a:gd name="connsiteX1535" fmla="*/ 1032557 w 1946001"/>
                  <a:gd name="connsiteY1535" fmla="*/ 169736 h 886967"/>
                  <a:gd name="connsiteX1536" fmla="*/ 1035884 w 1946001"/>
                  <a:gd name="connsiteY1536" fmla="*/ 168783 h 886967"/>
                  <a:gd name="connsiteX1537" fmla="*/ 1034838 w 1946001"/>
                  <a:gd name="connsiteY1537" fmla="*/ 167831 h 886967"/>
                  <a:gd name="connsiteX1538" fmla="*/ 1036930 w 1946001"/>
                  <a:gd name="connsiteY1538" fmla="*/ 168402 h 886967"/>
                  <a:gd name="connsiteX1539" fmla="*/ 1037785 w 1946001"/>
                  <a:gd name="connsiteY1539" fmla="*/ 166973 h 886967"/>
                  <a:gd name="connsiteX1540" fmla="*/ 1045580 w 1946001"/>
                  <a:gd name="connsiteY1540" fmla="*/ 167640 h 886967"/>
                  <a:gd name="connsiteX1541" fmla="*/ 1046246 w 1946001"/>
                  <a:gd name="connsiteY1541" fmla="*/ 166687 h 886967"/>
                  <a:gd name="connsiteX1542" fmla="*/ 1052235 w 1946001"/>
                  <a:gd name="connsiteY1542" fmla="*/ 169259 h 886967"/>
                  <a:gd name="connsiteX1543" fmla="*/ 1053470 w 1946001"/>
                  <a:gd name="connsiteY1543" fmla="*/ 171545 h 886967"/>
                  <a:gd name="connsiteX1544" fmla="*/ 1049002 w 1946001"/>
                  <a:gd name="connsiteY1544" fmla="*/ 172307 h 886967"/>
                  <a:gd name="connsiteX1545" fmla="*/ 1048337 w 1946001"/>
                  <a:gd name="connsiteY1545" fmla="*/ 173641 h 886967"/>
                  <a:gd name="connsiteX1546" fmla="*/ 1039306 w 1946001"/>
                  <a:gd name="connsiteY1546" fmla="*/ 178403 h 886967"/>
                  <a:gd name="connsiteX1547" fmla="*/ 1036835 w 1946001"/>
                  <a:gd name="connsiteY1547" fmla="*/ 179451 h 886967"/>
                  <a:gd name="connsiteX1548" fmla="*/ 1034173 w 1946001"/>
                  <a:gd name="connsiteY1548" fmla="*/ 179451 h 886967"/>
                  <a:gd name="connsiteX1549" fmla="*/ 1033793 w 1946001"/>
                  <a:gd name="connsiteY1549" fmla="*/ 180594 h 886967"/>
                  <a:gd name="connsiteX1550" fmla="*/ 1032272 w 1946001"/>
                  <a:gd name="connsiteY1550" fmla="*/ 180594 h 886967"/>
                  <a:gd name="connsiteX1551" fmla="*/ 1030275 w 1946001"/>
                  <a:gd name="connsiteY1551" fmla="*/ 182023 h 886967"/>
                  <a:gd name="connsiteX1552" fmla="*/ 1031606 w 1946001"/>
                  <a:gd name="connsiteY1552" fmla="*/ 183833 h 886967"/>
                  <a:gd name="connsiteX1553" fmla="*/ 1031321 w 1946001"/>
                  <a:gd name="connsiteY1553" fmla="*/ 184690 h 886967"/>
                  <a:gd name="connsiteX1554" fmla="*/ 1033412 w 1946001"/>
                  <a:gd name="connsiteY1554" fmla="*/ 186976 h 886967"/>
                  <a:gd name="connsiteX1555" fmla="*/ 1032462 w 1946001"/>
                  <a:gd name="connsiteY1555" fmla="*/ 186976 h 886967"/>
                  <a:gd name="connsiteX1556" fmla="*/ 1032462 w 1946001"/>
                  <a:gd name="connsiteY1556" fmla="*/ 188214 h 886967"/>
                  <a:gd name="connsiteX1557" fmla="*/ 1031606 w 1946001"/>
                  <a:gd name="connsiteY1557" fmla="*/ 189167 h 886967"/>
                  <a:gd name="connsiteX1558" fmla="*/ 1032462 w 1946001"/>
                  <a:gd name="connsiteY1558" fmla="*/ 190119 h 886967"/>
                  <a:gd name="connsiteX1559" fmla="*/ 1031891 w 1946001"/>
                  <a:gd name="connsiteY1559" fmla="*/ 190595 h 886967"/>
                  <a:gd name="connsiteX1560" fmla="*/ 1037975 w 1946001"/>
                  <a:gd name="connsiteY1560" fmla="*/ 192024 h 886967"/>
                  <a:gd name="connsiteX1561" fmla="*/ 1039591 w 1946001"/>
                  <a:gd name="connsiteY1561" fmla="*/ 191738 h 886967"/>
                  <a:gd name="connsiteX1562" fmla="*/ 1040922 w 1946001"/>
                  <a:gd name="connsiteY1562" fmla="*/ 193167 h 886967"/>
                  <a:gd name="connsiteX1563" fmla="*/ 1042158 w 1946001"/>
                  <a:gd name="connsiteY1563" fmla="*/ 192881 h 886967"/>
                  <a:gd name="connsiteX1564" fmla="*/ 1042728 w 1946001"/>
                  <a:gd name="connsiteY1564" fmla="*/ 193453 h 886967"/>
                  <a:gd name="connsiteX1565" fmla="*/ 1047196 w 1946001"/>
                  <a:gd name="connsiteY1565" fmla="*/ 193072 h 886967"/>
                  <a:gd name="connsiteX1566" fmla="*/ 1054991 w 1946001"/>
                  <a:gd name="connsiteY1566" fmla="*/ 191453 h 886967"/>
                  <a:gd name="connsiteX1567" fmla="*/ 1063927 w 1946001"/>
                  <a:gd name="connsiteY1567" fmla="*/ 190881 h 886967"/>
                  <a:gd name="connsiteX1568" fmla="*/ 1068870 w 1946001"/>
                  <a:gd name="connsiteY1568" fmla="*/ 190214 h 886967"/>
                  <a:gd name="connsiteX1569" fmla="*/ 1068870 w 1946001"/>
                  <a:gd name="connsiteY1569" fmla="*/ 191357 h 886967"/>
                  <a:gd name="connsiteX1570" fmla="*/ 1068015 w 1946001"/>
                  <a:gd name="connsiteY1570" fmla="*/ 190976 h 886967"/>
                  <a:gd name="connsiteX1571" fmla="*/ 1068585 w 1946001"/>
                  <a:gd name="connsiteY1571" fmla="*/ 191929 h 886967"/>
                  <a:gd name="connsiteX1572" fmla="*/ 1075049 w 1946001"/>
                  <a:gd name="connsiteY1572" fmla="*/ 192596 h 886967"/>
                  <a:gd name="connsiteX1573" fmla="*/ 1077236 w 1946001"/>
                  <a:gd name="connsiteY1573" fmla="*/ 193453 h 886967"/>
                  <a:gd name="connsiteX1574" fmla="*/ 1071342 w 1946001"/>
                  <a:gd name="connsiteY1574" fmla="*/ 193453 h 886967"/>
                  <a:gd name="connsiteX1575" fmla="*/ 1066874 w 1946001"/>
                  <a:gd name="connsiteY1575" fmla="*/ 194882 h 886967"/>
                  <a:gd name="connsiteX1576" fmla="*/ 1065543 w 1946001"/>
                  <a:gd name="connsiteY1576" fmla="*/ 194500 h 886967"/>
                  <a:gd name="connsiteX1577" fmla="*/ 1065163 w 1946001"/>
                  <a:gd name="connsiteY1577" fmla="*/ 195644 h 886967"/>
                  <a:gd name="connsiteX1578" fmla="*/ 1064307 w 1946001"/>
                  <a:gd name="connsiteY1578" fmla="*/ 195739 h 886967"/>
                  <a:gd name="connsiteX1579" fmla="*/ 1053280 w 1946001"/>
                  <a:gd name="connsiteY1579" fmla="*/ 194786 h 886967"/>
                  <a:gd name="connsiteX1580" fmla="*/ 1042348 w 1946001"/>
                  <a:gd name="connsiteY1580" fmla="*/ 196501 h 886967"/>
                  <a:gd name="connsiteX1581" fmla="*/ 1041968 w 1946001"/>
                  <a:gd name="connsiteY1581" fmla="*/ 198120 h 886967"/>
                  <a:gd name="connsiteX1582" fmla="*/ 1043584 w 1946001"/>
                  <a:gd name="connsiteY1582" fmla="*/ 198215 h 886967"/>
                  <a:gd name="connsiteX1583" fmla="*/ 1042348 w 1946001"/>
                  <a:gd name="connsiteY1583" fmla="*/ 198596 h 886967"/>
                  <a:gd name="connsiteX1584" fmla="*/ 1043204 w 1946001"/>
                  <a:gd name="connsiteY1584" fmla="*/ 199835 h 886967"/>
                  <a:gd name="connsiteX1585" fmla="*/ 1047482 w 1946001"/>
                  <a:gd name="connsiteY1585" fmla="*/ 199644 h 886967"/>
                  <a:gd name="connsiteX1586" fmla="*/ 1046531 w 1946001"/>
                  <a:gd name="connsiteY1586" fmla="*/ 203930 h 886967"/>
                  <a:gd name="connsiteX1587" fmla="*/ 1045580 w 1946001"/>
                  <a:gd name="connsiteY1587" fmla="*/ 204978 h 886967"/>
                  <a:gd name="connsiteX1588" fmla="*/ 1041588 w 1946001"/>
                  <a:gd name="connsiteY1588" fmla="*/ 204407 h 886967"/>
                  <a:gd name="connsiteX1589" fmla="*/ 1037405 w 1946001"/>
                  <a:gd name="connsiteY1589" fmla="*/ 202025 h 886967"/>
                  <a:gd name="connsiteX1590" fmla="*/ 1033127 w 1946001"/>
                  <a:gd name="connsiteY1590" fmla="*/ 202787 h 886967"/>
                  <a:gd name="connsiteX1591" fmla="*/ 1029610 w 1946001"/>
                  <a:gd name="connsiteY1591" fmla="*/ 205740 h 886967"/>
                  <a:gd name="connsiteX1592" fmla="*/ 1029325 w 1946001"/>
                  <a:gd name="connsiteY1592" fmla="*/ 207740 h 886967"/>
                  <a:gd name="connsiteX1593" fmla="*/ 1030941 w 1946001"/>
                  <a:gd name="connsiteY1593" fmla="*/ 211265 h 886967"/>
                  <a:gd name="connsiteX1594" fmla="*/ 1030370 w 1946001"/>
                  <a:gd name="connsiteY1594" fmla="*/ 212408 h 886967"/>
                  <a:gd name="connsiteX1595" fmla="*/ 1013164 w 1946001"/>
                  <a:gd name="connsiteY1595" fmla="*/ 219551 h 886967"/>
                  <a:gd name="connsiteX1596" fmla="*/ 1011358 w 1946001"/>
                  <a:gd name="connsiteY1596" fmla="*/ 219075 h 886967"/>
                  <a:gd name="connsiteX1597" fmla="*/ 1012024 w 1946001"/>
                  <a:gd name="connsiteY1597" fmla="*/ 218123 h 886967"/>
                  <a:gd name="connsiteX1598" fmla="*/ 1009457 w 1946001"/>
                  <a:gd name="connsiteY1598" fmla="*/ 219456 h 886967"/>
                  <a:gd name="connsiteX1599" fmla="*/ 1007841 w 1946001"/>
                  <a:gd name="connsiteY1599" fmla="*/ 222314 h 886967"/>
                  <a:gd name="connsiteX1600" fmla="*/ 1004894 w 1946001"/>
                  <a:gd name="connsiteY1600" fmla="*/ 223361 h 886967"/>
                  <a:gd name="connsiteX1601" fmla="*/ 1003753 w 1946001"/>
                  <a:gd name="connsiteY1601" fmla="*/ 220980 h 886967"/>
                  <a:gd name="connsiteX1602" fmla="*/ 1004894 w 1946001"/>
                  <a:gd name="connsiteY1602" fmla="*/ 221456 h 886967"/>
                  <a:gd name="connsiteX1603" fmla="*/ 1004324 w 1946001"/>
                  <a:gd name="connsiteY1603" fmla="*/ 220313 h 886967"/>
                  <a:gd name="connsiteX1604" fmla="*/ 999380 w 1946001"/>
                  <a:gd name="connsiteY1604" fmla="*/ 220504 h 886967"/>
                  <a:gd name="connsiteX1605" fmla="*/ 989399 w 1946001"/>
                  <a:gd name="connsiteY1605" fmla="*/ 225266 h 886967"/>
                  <a:gd name="connsiteX1606" fmla="*/ 988829 w 1946001"/>
                  <a:gd name="connsiteY1606" fmla="*/ 225647 h 886967"/>
                  <a:gd name="connsiteX1607" fmla="*/ 989779 w 1946001"/>
                  <a:gd name="connsiteY1607" fmla="*/ 225933 h 886967"/>
                  <a:gd name="connsiteX1608" fmla="*/ 989399 w 1946001"/>
                  <a:gd name="connsiteY1608" fmla="*/ 226886 h 886967"/>
                  <a:gd name="connsiteX1609" fmla="*/ 988258 w 1946001"/>
                  <a:gd name="connsiteY1609" fmla="*/ 226314 h 886967"/>
                  <a:gd name="connsiteX1610" fmla="*/ 984075 w 1946001"/>
                  <a:gd name="connsiteY1610" fmla="*/ 222599 h 886967"/>
                  <a:gd name="connsiteX1611" fmla="*/ 982079 w 1946001"/>
                  <a:gd name="connsiteY1611" fmla="*/ 223266 h 886967"/>
                  <a:gd name="connsiteX1612" fmla="*/ 982745 w 1946001"/>
                  <a:gd name="connsiteY1612" fmla="*/ 222218 h 886967"/>
                  <a:gd name="connsiteX1613" fmla="*/ 978752 w 1946001"/>
                  <a:gd name="connsiteY1613" fmla="*/ 225266 h 886967"/>
                  <a:gd name="connsiteX1614" fmla="*/ 976281 w 1946001"/>
                  <a:gd name="connsiteY1614" fmla="*/ 225266 h 886967"/>
                  <a:gd name="connsiteX1615" fmla="*/ 977041 w 1946001"/>
                  <a:gd name="connsiteY1615" fmla="*/ 223075 h 886967"/>
                  <a:gd name="connsiteX1616" fmla="*/ 973714 w 1946001"/>
                  <a:gd name="connsiteY1616" fmla="*/ 222790 h 886967"/>
                  <a:gd name="connsiteX1617" fmla="*/ 973143 w 1946001"/>
                  <a:gd name="connsiteY1617" fmla="*/ 221837 h 886967"/>
                  <a:gd name="connsiteX1618" fmla="*/ 973143 w 1946001"/>
                  <a:gd name="connsiteY1618" fmla="*/ 220504 h 886967"/>
                  <a:gd name="connsiteX1619" fmla="*/ 972003 w 1946001"/>
                  <a:gd name="connsiteY1619" fmla="*/ 220028 h 886967"/>
                  <a:gd name="connsiteX1620" fmla="*/ 972573 w 1946001"/>
                  <a:gd name="connsiteY1620" fmla="*/ 220028 h 886967"/>
                  <a:gd name="connsiteX1621" fmla="*/ 972098 w 1946001"/>
                  <a:gd name="connsiteY1621" fmla="*/ 218599 h 886967"/>
                  <a:gd name="connsiteX1622" fmla="*/ 972953 w 1946001"/>
                  <a:gd name="connsiteY1622" fmla="*/ 215646 h 886967"/>
                  <a:gd name="connsiteX1623" fmla="*/ 972478 w 1946001"/>
                  <a:gd name="connsiteY1623" fmla="*/ 214884 h 886967"/>
                  <a:gd name="connsiteX1624" fmla="*/ 973619 w 1946001"/>
                  <a:gd name="connsiteY1624" fmla="*/ 214884 h 886967"/>
                  <a:gd name="connsiteX1625" fmla="*/ 973429 w 1946001"/>
                  <a:gd name="connsiteY1625" fmla="*/ 213836 h 886967"/>
                  <a:gd name="connsiteX1626" fmla="*/ 974950 w 1946001"/>
                  <a:gd name="connsiteY1626" fmla="*/ 213455 h 886967"/>
                  <a:gd name="connsiteX1627" fmla="*/ 974950 w 1946001"/>
                  <a:gd name="connsiteY1627" fmla="*/ 211836 h 886967"/>
                  <a:gd name="connsiteX1628" fmla="*/ 975520 w 1946001"/>
                  <a:gd name="connsiteY1628" fmla="*/ 212312 h 886967"/>
                  <a:gd name="connsiteX1629" fmla="*/ 976851 w 1946001"/>
                  <a:gd name="connsiteY1629" fmla="*/ 211265 h 886967"/>
                  <a:gd name="connsiteX1630" fmla="*/ 976851 w 1946001"/>
                  <a:gd name="connsiteY1630" fmla="*/ 210217 h 886967"/>
                  <a:gd name="connsiteX1631" fmla="*/ 974379 w 1946001"/>
                  <a:gd name="connsiteY1631" fmla="*/ 210312 h 886967"/>
                  <a:gd name="connsiteX1632" fmla="*/ 974855 w 1946001"/>
                  <a:gd name="connsiteY1632" fmla="*/ 209264 h 886967"/>
                  <a:gd name="connsiteX1633" fmla="*/ 973904 w 1946001"/>
                  <a:gd name="connsiteY1633" fmla="*/ 209264 h 886967"/>
                  <a:gd name="connsiteX1634" fmla="*/ 975520 w 1946001"/>
                  <a:gd name="connsiteY1634" fmla="*/ 205264 h 886967"/>
                  <a:gd name="connsiteX1635" fmla="*/ 975425 w 1946001"/>
                  <a:gd name="connsiteY1635" fmla="*/ 202216 h 886967"/>
                  <a:gd name="connsiteX1636" fmla="*/ 967820 w 1946001"/>
                  <a:gd name="connsiteY1636" fmla="*/ 207645 h 886967"/>
                  <a:gd name="connsiteX1637" fmla="*/ 966869 w 1946001"/>
                  <a:gd name="connsiteY1637" fmla="*/ 210884 h 886967"/>
                  <a:gd name="connsiteX1638" fmla="*/ 967155 w 1946001"/>
                  <a:gd name="connsiteY1638" fmla="*/ 215836 h 886967"/>
                  <a:gd name="connsiteX1639" fmla="*/ 969056 w 1946001"/>
                  <a:gd name="connsiteY1639" fmla="*/ 217170 h 886967"/>
                  <a:gd name="connsiteX1640" fmla="*/ 969056 w 1946001"/>
                  <a:gd name="connsiteY1640" fmla="*/ 219742 h 886967"/>
                  <a:gd name="connsiteX1641" fmla="*/ 970292 w 1946001"/>
                  <a:gd name="connsiteY1641" fmla="*/ 222123 h 886967"/>
                  <a:gd name="connsiteX1642" fmla="*/ 969056 w 1946001"/>
                  <a:gd name="connsiteY1642" fmla="*/ 223361 h 886967"/>
                  <a:gd name="connsiteX1643" fmla="*/ 970767 w 1946001"/>
                  <a:gd name="connsiteY1643" fmla="*/ 225933 h 886967"/>
                  <a:gd name="connsiteX1644" fmla="*/ 969056 w 1946001"/>
                  <a:gd name="connsiteY1644" fmla="*/ 226600 h 886967"/>
                  <a:gd name="connsiteX1645" fmla="*/ 969151 w 1946001"/>
                  <a:gd name="connsiteY1645" fmla="*/ 229172 h 886967"/>
                  <a:gd name="connsiteX1646" fmla="*/ 968676 w 1946001"/>
                  <a:gd name="connsiteY1646" fmla="*/ 227743 h 886967"/>
                  <a:gd name="connsiteX1647" fmla="*/ 967535 w 1946001"/>
                  <a:gd name="connsiteY1647" fmla="*/ 228505 h 886967"/>
                  <a:gd name="connsiteX1648" fmla="*/ 966965 w 1946001"/>
                  <a:gd name="connsiteY1648" fmla="*/ 227267 h 886967"/>
                  <a:gd name="connsiteX1649" fmla="*/ 965919 w 1946001"/>
                  <a:gd name="connsiteY1649" fmla="*/ 227076 h 886967"/>
                  <a:gd name="connsiteX1650" fmla="*/ 964398 w 1946001"/>
                  <a:gd name="connsiteY1650" fmla="*/ 227267 h 886967"/>
                  <a:gd name="connsiteX1651" fmla="*/ 963637 w 1946001"/>
                  <a:gd name="connsiteY1651" fmla="*/ 228505 h 886967"/>
                  <a:gd name="connsiteX1652" fmla="*/ 965253 w 1946001"/>
                  <a:gd name="connsiteY1652" fmla="*/ 229838 h 886967"/>
                  <a:gd name="connsiteX1653" fmla="*/ 963637 w 1946001"/>
                  <a:gd name="connsiteY1653" fmla="*/ 229648 h 886967"/>
                  <a:gd name="connsiteX1654" fmla="*/ 962306 w 1946001"/>
                  <a:gd name="connsiteY1654" fmla="*/ 228505 h 886967"/>
                  <a:gd name="connsiteX1655" fmla="*/ 958124 w 1946001"/>
                  <a:gd name="connsiteY1655" fmla="*/ 229648 h 886967"/>
                  <a:gd name="connsiteX1656" fmla="*/ 953276 w 1946001"/>
                  <a:gd name="connsiteY1656" fmla="*/ 232791 h 886967"/>
                  <a:gd name="connsiteX1657" fmla="*/ 949758 w 1946001"/>
                  <a:gd name="connsiteY1657" fmla="*/ 231077 h 886967"/>
                  <a:gd name="connsiteX1658" fmla="*/ 947382 w 1946001"/>
                  <a:gd name="connsiteY1658" fmla="*/ 234315 h 886967"/>
                  <a:gd name="connsiteX1659" fmla="*/ 937210 w 1946001"/>
                  <a:gd name="connsiteY1659" fmla="*/ 238697 h 886967"/>
                  <a:gd name="connsiteX1660" fmla="*/ 930556 w 1946001"/>
                  <a:gd name="connsiteY1660" fmla="*/ 242506 h 886967"/>
                  <a:gd name="connsiteX1661" fmla="*/ 929795 w 1946001"/>
                  <a:gd name="connsiteY1661" fmla="*/ 244316 h 886967"/>
                  <a:gd name="connsiteX1662" fmla="*/ 931412 w 1946001"/>
                  <a:gd name="connsiteY1662" fmla="*/ 244602 h 886967"/>
                  <a:gd name="connsiteX1663" fmla="*/ 923712 w 1946001"/>
                  <a:gd name="connsiteY1663" fmla="*/ 245269 h 886967"/>
                  <a:gd name="connsiteX1664" fmla="*/ 922476 w 1946001"/>
                  <a:gd name="connsiteY1664" fmla="*/ 243078 h 886967"/>
                  <a:gd name="connsiteX1665" fmla="*/ 919529 w 1946001"/>
                  <a:gd name="connsiteY1665" fmla="*/ 242792 h 886967"/>
                  <a:gd name="connsiteX1666" fmla="*/ 921525 w 1946001"/>
                  <a:gd name="connsiteY1666" fmla="*/ 250889 h 886967"/>
                  <a:gd name="connsiteX1667" fmla="*/ 915726 w 1946001"/>
                  <a:gd name="connsiteY1667" fmla="*/ 251270 h 886967"/>
                  <a:gd name="connsiteX1668" fmla="*/ 911544 w 1946001"/>
                  <a:gd name="connsiteY1668" fmla="*/ 249269 h 886967"/>
                  <a:gd name="connsiteX1669" fmla="*/ 905175 w 1946001"/>
                  <a:gd name="connsiteY1669" fmla="*/ 251460 h 886967"/>
                  <a:gd name="connsiteX1670" fmla="*/ 904794 w 1946001"/>
                  <a:gd name="connsiteY1670" fmla="*/ 253079 h 886967"/>
                  <a:gd name="connsiteX1671" fmla="*/ 906696 w 1946001"/>
                  <a:gd name="connsiteY1671" fmla="*/ 252603 h 886967"/>
                  <a:gd name="connsiteX1672" fmla="*/ 905745 w 1946001"/>
                  <a:gd name="connsiteY1672" fmla="*/ 253746 h 886967"/>
                  <a:gd name="connsiteX1673" fmla="*/ 906696 w 1946001"/>
                  <a:gd name="connsiteY1673" fmla="*/ 254699 h 886967"/>
                  <a:gd name="connsiteX1674" fmla="*/ 905365 w 1946001"/>
                  <a:gd name="connsiteY1674" fmla="*/ 254984 h 886967"/>
                  <a:gd name="connsiteX1675" fmla="*/ 906981 w 1946001"/>
                  <a:gd name="connsiteY1675" fmla="*/ 256889 h 886967"/>
                  <a:gd name="connsiteX1676" fmla="*/ 908977 w 1946001"/>
                  <a:gd name="connsiteY1676" fmla="*/ 256508 h 886967"/>
                  <a:gd name="connsiteX1677" fmla="*/ 916202 w 1946001"/>
                  <a:gd name="connsiteY1677" fmla="*/ 258985 h 886967"/>
                  <a:gd name="connsiteX1678" fmla="*/ 916582 w 1946001"/>
                  <a:gd name="connsiteY1678" fmla="*/ 260604 h 886967"/>
                  <a:gd name="connsiteX1679" fmla="*/ 920194 w 1946001"/>
                  <a:gd name="connsiteY1679" fmla="*/ 260795 h 886967"/>
                  <a:gd name="connsiteX1680" fmla="*/ 918103 w 1946001"/>
                  <a:gd name="connsiteY1680" fmla="*/ 261080 h 886967"/>
                  <a:gd name="connsiteX1681" fmla="*/ 918578 w 1946001"/>
                  <a:gd name="connsiteY1681" fmla="*/ 264033 h 886967"/>
                  <a:gd name="connsiteX1682" fmla="*/ 919814 w 1946001"/>
                  <a:gd name="connsiteY1682" fmla="*/ 266224 h 886967"/>
                  <a:gd name="connsiteX1683" fmla="*/ 923236 w 1946001"/>
                  <a:gd name="connsiteY1683" fmla="*/ 267843 h 886967"/>
                  <a:gd name="connsiteX1684" fmla="*/ 923236 w 1946001"/>
                  <a:gd name="connsiteY1684" fmla="*/ 271463 h 886967"/>
                  <a:gd name="connsiteX1685" fmla="*/ 925423 w 1946001"/>
                  <a:gd name="connsiteY1685" fmla="*/ 274987 h 886967"/>
                  <a:gd name="connsiteX1686" fmla="*/ 923902 w 1946001"/>
                  <a:gd name="connsiteY1686" fmla="*/ 273177 h 886967"/>
                  <a:gd name="connsiteX1687" fmla="*/ 922761 w 1946001"/>
                  <a:gd name="connsiteY1687" fmla="*/ 278416 h 886967"/>
                  <a:gd name="connsiteX1688" fmla="*/ 923902 w 1946001"/>
                  <a:gd name="connsiteY1688" fmla="*/ 279082 h 886967"/>
                  <a:gd name="connsiteX1689" fmla="*/ 922000 w 1946001"/>
                  <a:gd name="connsiteY1689" fmla="*/ 286512 h 886967"/>
                  <a:gd name="connsiteX1690" fmla="*/ 919814 w 1946001"/>
                  <a:gd name="connsiteY1690" fmla="*/ 287941 h 886967"/>
                  <a:gd name="connsiteX1691" fmla="*/ 887588 w 1946001"/>
                  <a:gd name="connsiteY1691" fmla="*/ 285845 h 886967"/>
                  <a:gd name="connsiteX1692" fmla="*/ 886257 w 1946001"/>
                  <a:gd name="connsiteY1692" fmla="*/ 288417 h 886967"/>
                  <a:gd name="connsiteX1693" fmla="*/ 883501 w 1946001"/>
                  <a:gd name="connsiteY1693" fmla="*/ 288607 h 886967"/>
                  <a:gd name="connsiteX1694" fmla="*/ 882265 w 1946001"/>
                  <a:gd name="connsiteY1694" fmla="*/ 290513 h 886967"/>
                  <a:gd name="connsiteX1695" fmla="*/ 884356 w 1946001"/>
                  <a:gd name="connsiteY1695" fmla="*/ 292703 h 886967"/>
                  <a:gd name="connsiteX1696" fmla="*/ 883691 w 1946001"/>
                  <a:gd name="connsiteY1696" fmla="*/ 293942 h 886967"/>
                  <a:gd name="connsiteX1697" fmla="*/ 884356 w 1946001"/>
                  <a:gd name="connsiteY1697" fmla="*/ 295275 h 886967"/>
                  <a:gd name="connsiteX1698" fmla="*/ 885022 w 1946001"/>
                  <a:gd name="connsiteY1698" fmla="*/ 294989 h 886967"/>
                  <a:gd name="connsiteX1699" fmla="*/ 884356 w 1946001"/>
                  <a:gd name="connsiteY1699" fmla="*/ 298323 h 886967"/>
                  <a:gd name="connsiteX1700" fmla="*/ 885022 w 1946001"/>
                  <a:gd name="connsiteY1700" fmla="*/ 303943 h 886967"/>
                  <a:gd name="connsiteX1701" fmla="*/ 881029 w 1946001"/>
                  <a:gd name="connsiteY1701" fmla="*/ 318040 h 886967"/>
                  <a:gd name="connsiteX1702" fmla="*/ 882740 w 1946001"/>
                  <a:gd name="connsiteY1702" fmla="*/ 319850 h 886967"/>
                  <a:gd name="connsiteX1703" fmla="*/ 885022 w 1946001"/>
                  <a:gd name="connsiteY1703" fmla="*/ 319373 h 886967"/>
                  <a:gd name="connsiteX1704" fmla="*/ 884071 w 1946001"/>
                  <a:gd name="connsiteY1704" fmla="*/ 328327 h 886967"/>
                  <a:gd name="connsiteX1705" fmla="*/ 891391 w 1946001"/>
                  <a:gd name="connsiteY1705" fmla="*/ 327470 h 886967"/>
                  <a:gd name="connsiteX1706" fmla="*/ 895573 w 1946001"/>
                  <a:gd name="connsiteY1706" fmla="*/ 328327 h 886967"/>
                  <a:gd name="connsiteX1707" fmla="*/ 898615 w 1946001"/>
                  <a:gd name="connsiteY1707" fmla="*/ 333375 h 886967"/>
                  <a:gd name="connsiteX1708" fmla="*/ 901277 w 1946001"/>
                  <a:gd name="connsiteY1708" fmla="*/ 334709 h 886967"/>
                  <a:gd name="connsiteX1709" fmla="*/ 906886 w 1946001"/>
                  <a:gd name="connsiteY1709" fmla="*/ 330708 h 886967"/>
                  <a:gd name="connsiteX1710" fmla="*/ 918863 w 1946001"/>
                  <a:gd name="connsiteY1710" fmla="*/ 330232 h 886967"/>
                  <a:gd name="connsiteX1711" fmla="*/ 922286 w 1946001"/>
                  <a:gd name="connsiteY1711" fmla="*/ 325755 h 886967"/>
                  <a:gd name="connsiteX1712" fmla="*/ 925137 w 1946001"/>
                  <a:gd name="connsiteY1712" fmla="*/ 325374 h 886967"/>
                  <a:gd name="connsiteX1713" fmla="*/ 926658 w 1946001"/>
                  <a:gd name="connsiteY1713" fmla="*/ 320993 h 886967"/>
                  <a:gd name="connsiteX1714" fmla="*/ 929225 w 1946001"/>
                  <a:gd name="connsiteY1714" fmla="*/ 318802 h 886967"/>
                  <a:gd name="connsiteX1715" fmla="*/ 929605 w 1946001"/>
                  <a:gd name="connsiteY1715" fmla="*/ 317849 h 886967"/>
                  <a:gd name="connsiteX1716" fmla="*/ 927609 w 1946001"/>
                  <a:gd name="connsiteY1716" fmla="*/ 316611 h 886967"/>
                  <a:gd name="connsiteX1717" fmla="*/ 926944 w 1946001"/>
                  <a:gd name="connsiteY1717" fmla="*/ 314135 h 886967"/>
                  <a:gd name="connsiteX1718" fmla="*/ 932742 w 1946001"/>
                  <a:gd name="connsiteY1718" fmla="*/ 305086 h 886967"/>
                  <a:gd name="connsiteX1719" fmla="*/ 944055 w 1946001"/>
                  <a:gd name="connsiteY1719" fmla="*/ 298418 h 886967"/>
                  <a:gd name="connsiteX1720" fmla="*/ 945291 w 1946001"/>
                  <a:gd name="connsiteY1720" fmla="*/ 295370 h 886967"/>
                  <a:gd name="connsiteX1721" fmla="*/ 944245 w 1946001"/>
                  <a:gd name="connsiteY1721" fmla="*/ 294418 h 886967"/>
                  <a:gd name="connsiteX1722" fmla="*/ 944055 w 1946001"/>
                  <a:gd name="connsiteY1722" fmla="*/ 291655 h 886967"/>
                  <a:gd name="connsiteX1723" fmla="*/ 944625 w 1946001"/>
                  <a:gd name="connsiteY1723" fmla="*/ 289465 h 886967"/>
                  <a:gd name="connsiteX1724" fmla="*/ 948903 w 1946001"/>
                  <a:gd name="connsiteY1724" fmla="*/ 286893 h 886967"/>
                  <a:gd name="connsiteX1725" fmla="*/ 953846 w 1946001"/>
                  <a:gd name="connsiteY1725" fmla="*/ 287846 h 886967"/>
                  <a:gd name="connsiteX1726" fmla="*/ 959360 w 1946001"/>
                  <a:gd name="connsiteY1726" fmla="*/ 289941 h 886967"/>
                  <a:gd name="connsiteX1727" fmla="*/ 966489 w 1946001"/>
                  <a:gd name="connsiteY1727" fmla="*/ 284512 h 886967"/>
                  <a:gd name="connsiteX1728" fmla="*/ 969341 w 1946001"/>
                  <a:gd name="connsiteY1728" fmla="*/ 284036 h 886967"/>
                  <a:gd name="connsiteX1729" fmla="*/ 972573 w 1946001"/>
                  <a:gd name="connsiteY1729" fmla="*/ 280892 h 886967"/>
                  <a:gd name="connsiteX1730" fmla="*/ 979608 w 1946001"/>
                  <a:gd name="connsiteY1730" fmla="*/ 283845 h 886967"/>
                  <a:gd name="connsiteX1731" fmla="*/ 981604 w 1946001"/>
                  <a:gd name="connsiteY1731" fmla="*/ 289941 h 886967"/>
                  <a:gd name="connsiteX1732" fmla="*/ 984836 w 1946001"/>
                  <a:gd name="connsiteY1732" fmla="*/ 294418 h 886967"/>
                  <a:gd name="connsiteX1733" fmla="*/ 987118 w 1946001"/>
                  <a:gd name="connsiteY1733" fmla="*/ 294799 h 886967"/>
                  <a:gd name="connsiteX1734" fmla="*/ 994247 w 1946001"/>
                  <a:gd name="connsiteY1734" fmla="*/ 302038 h 886967"/>
                  <a:gd name="connsiteX1735" fmla="*/ 997669 w 1946001"/>
                  <a:gd name="connsiteY1735" fmla="*/ 302038 h 886967"/>
                  <a:gd name="connsiteX1736" fmla="*/ 1000997 w 1946001"/>
                  <a:gd name="connsiteY1736" fmla="*/ 306038 h 886967"/>
                  <a:gd name="connsiteX1737" fmla="*/ 1003183 w 1946001"/>
                  <a:gd name="connsiteY1737" fmla="*/ 306038 h 886967"/>
                  <a:gd name="connsiteX1738" fmla="*/ 1004229 w 1946001"/>
                  <a:gd name="connsiteY1738" fmla="*/ 308801 h 886967"/>
                  <a:gd name="connsiteX1739" fmla="*/ 1006510 w 1946001"/>
                  <a:gd name="connsiteY1739" fmla="*/ 310420 h 886967"/>
                  <a:gd name="connsiteX1740" fmla="*/ 1007366 w 1946001"/>
                  <a:gd name="connsiteY1740" fmla="*/ 309467 h 886967"/>
                  <a:gd name="connsiteX1741" fmla="*/ 1010217 w 1946001"/>
                  <a:gd name="connsiteY1741" fmla="*/ 317659 h 886967"/>
                  <a:gd name="connsiteX1742" fmla="*/ 1008411 w 1946001"/>
                  <a:gd name="connsiteY1742" fmla="*/ 318706 h 886967"/>
                  <a:gd name="connsiteX1743" fmla="*/ 1007746 w 1946001"/>
                  <a:gd name="connsiteY1743" fmla="*/ 321469 h 886967"/>
                  <a:gd name="connsiteX1744" fmla="*/ 1008031 w 1946001"/>
                  <a:gd name="connsiteY1744" fmla="*/ 323279 h 886967"/>
                  <a:gd name="connsiteX1745" fmla="*/ 1009837 w 1946001"/>
                  <a:gd name="connsiteY1745" fmla="*/ 323279 h 886967"/>
                  <a:gd name="connsiteX1746" fmla="*/ 1012119 w 1946001"/>
                  <a:gd name="connsiteY1746" fmla="*/ 320612 h 886967"/>
                  <a:gd name="connsiteX1747" fmla="*/ 1012784 w 1946001"/>
                  <a:gd name="connsiteY1747" fmla="*/ 317373 h 886967"/>
                  <a:gd name="connsiteX1748" fmla="*/ 1015066 w 1946001"/>
                  <a:gd name="connsiteY1748" fmla="*/ 316516 h 886967"/>
                  <a:gd name="connsiteX1749" fmla="*/ 1015066 w 1946001"/>
                  <a:gd name="connsiteY1749" fmla="*/ 313563 h 886967"/>
                  <a:gd name="connsiteX1750" fmla="*/ 1012214 w 1946001"/>
                  <a:gd name="connsiteY1750" fmla="*/ 311658 h 886967"/>
                  <a:gd name="connsiteX1751" fmla="*/ 1013545 w 1946001"/>
                  <a:gd name="connsiteY1751" fmla="*/ 307943 h 886967"/>
                  <a:gd name="connsiteX1752" fmla="*/ 1015731 w 1946001"/>
                  <a:gd name="connsiteY1752" fmla="*/ 306705 h 886967"/>
                  <a:gd name="connsiteX1753" fmla="*/ 1019438 w 1946001"/>
                  <a:gd name="connsiteY1753" fmla="*/ 308705 h 886967"/>
                  <a:gd name="connsiteX1754" fmla="*/ 1021720 w 1946001"/>
                  <a:gd name="connsiteY1754" fmla="*/ 311182 h 886967"/>
                  <a:gd name="connsiteX1755" fmla="*/ 1022290 w 1946001"/>
                  <a:gd name="connsiteY1755" fmla="*/ 309563 h 886967"/>
                  <a:gd name="connsiteX1756" fmla="*/ 1019438 w 1946001"/>
                  <a:gd name="connsiteY1756" fmla="*/ 305562 h 886967"/>
                  <a:gd name="connsiteX1757" fmla="*/ 1009457 w 1946001"/>
                  <a:gd name="connsiteY1757" fmla="*/ 300800 h 886967"/>
                  <a:gd name="connsiteX1758" fmla="*/ 1010503 w 1946001"/>
                  <a:gd name="connsiteY1758" fmla="*/ 298132 h 886967"/>
                  <a:gd name="connsiteX1759" fmla="*/ 1009742 w 1946001"/>
                  <a:gd name="connsiteY1759" fmla="*/ 297371 h 886967"/>
                  <a:gd name="connsiteX1760" fmla="*/ 1005559 w 1946001"/>
                  <a:gd name="connsiteY1760" fmla="*/ 298418 h 886967"/>
                  <a:gd name="connsiteX1761" fmla="*/ 1002993 w 1946001"/>
                  <a:gd name="connsiteY1761" fmla="*/ 296513 h 886967"/>
                  <a:gd name="connsiteX1762" fmla="*/ 1000141 w 1946001"/>
                  <a:gd name="connsiteY1762" fmla="*/ 293275 h 886967"/>
                  <a:gd name="connsiteX1763" fmla="*/ 997289 w 1946001"/>
                  <a:gd name="connsiteY1763" fmla="*/ 286417 h 886967"/>
                  <a:gd name="connsiteX1764" fmla="*/ 991776 w 1946001"/>
                  <a:gd name="connsiteY1764" fmla="*/ 282607 h 886967"/>
                  <a:gd name="connsiteX1765" fmla="*/ 990825 w 1946001"/>
                  <a:gd name="connsiteY1765" fmla="*/ 279559 h 886967"/>
                  <a:gd name="connsiteX1766" fmla="*/ 991776 w 1946001"/>
                  <a:gd name="connsiteY1766" fmla="*/ 276892 h 886967"/>
                  <a:gd name="connsiteX1767" fmla="*/ 990825 w 1946001"/>
                  <a:gd name="connsiteY1767" fmla="*/ 276035 h 886967"/>
                  <a:gd name="connsiteX1768" fmla="*/ 990825 w 1946001"/>
                  <a:gd name="connsiteY1768" fmla="*/ 274225 h 886967"/>
                  <a:gd name="connsiteX1769" fmla="*/ 995578 w 1946001"/>
                  <a:gd name="connsiteY1769" fmla="*/ 271653 h 886967"/>
                  <a:gd name="connsiteX1770" fmla="*/ 997859 w 1946001"/>
                  <a:gd name="connsiteY1770" fmla="*/ 271653 h 886967"/>
                  <a:gd name="connsiteX1771" fmla="*/ 997859 w 1946001"/>
                  <a:gd name="connsiteY1771" fmla="*/ 272987 h 886967"/>
                  <a:gd name="connsiteX1772" fmla="*/ 997669 w 1946001"/>
                  <a:gd name="connsiteY1772" fmla="*/ 275463 h 886967"/>
                  <a:gd name="connsiteX1773" fmla="*/ 998905 w 1946001"/>
                  <a:gd name="connsiteY1773" fmla="*/ 277559 h 886967"/>
                  <a:gd name="connsiteX1774" fmla="*/ 999476 w 1946001"/>
                  <a:gd name="connsiteY1774" fmla="*/ 277844 h 886967"/>
                  <a:gd name="connsiteX1775" fmla="*/ 1001472 w 1946001"/>
                  <a:gd name="connsiteY1775" fmla="*/ 274511 h 886967"/>
                  <a:gd name="connsiteX1776" fmla="*/ 1002422 w 1946001"/>
                  <a:gd name="connsiteY1776" fmla="*/ 274796 h 886967"/>
                  <a:gd name="connsiteX1777" fmla="*/ 1003848 w 1946001"/>
                  <a:gd name="connsiteY1777" fmla="*/ 276511 h 886967"/>
                  <a:gd name="connsiteX1778" fmla="*/ 1004894 w 1946001"/>
                  <a:gd name="connsiteY1778" fmla="*/ 280226 h 886967"/>
                  <a:gd name="connsiteX1779" fmla="*/ 1006795 w 1946001"/>
                  <a:gd name="connsiteY1779" fmla="*/ 281464 h 886967"/>
                  <a:gd name="connsiteX1780" fmla="*/ 1005464 w 1946001"/>
                  <a:gd name="connsiteY1780" fmla="*/ 282512 h 886967"/>
                  <a:gd name="connsiteX1781" fmla="*/ 1009647 w 1946001"/>
                  <a:gd name="connsiteY1781" fmla="*/ 286988 h 886967"/>
                  <a:gd name="connsiteX1782" fmla="*/ 1014020 w 1946001"/>
                  <a:gd name="connsiteY1782" fmla="*/ 287655 h 886967"/>
                  <a:gd name="connsiteX1783" fmla="*/ 1017442 w 1946001"/>
                  <a:gd name="connsiteY1783" fmla="*/ 290417 h 886967"/>
                  <a:gd name="connsiteX1784" fmla="*/ 1015161 w 1946001"/>
                  <a:gd name="connsiteY1784" fmla="*/ 290417 h 886967"/>
                  <a:gd name="connsiteX1785" fmla="*/ 1019343 w 1946001"/>
                  <a:gd name="connsiteY1785" fmla="*/ 291655 h 886967"/>
                  <a:gd name="connsiteX1786" fmla="*/ 1026473 w 1946001"/>
                  <a:gd name="connsiteY1786" fmla="*/ 298037 h 886967"/>
                  <a:gd name="connsiteX1787" fmla="*/ 1027709 w 1946001"/>
                  <a:gd name="connsiteY1787" fmla="*/ 298514 h 886967"/>
                  <a:gd name="connsiteX1788" fmla="*/ 1026663 w 1946001"/>
                  <a:gd name="connsiteY1788" fmla="*/ 301371 h 886967"/>
                  <a:gd name="connsiteX1789" fmla="*/ 1026948 w 1946001"/>
                  <a:gd name="connsiteY1789" fmla="*/ 307277 h 886967"/>
                  <a:gd name="connsiteX1790" fmla="*/ 1026473 w 1946001"/>
                  <a:gd name="connsiteY1790" fmla="*/ 307277 h 886967"/>
                  <a:gd name="connsiteX1791" fmla="*/ 1030846 w 1946001"/>
                  <a:gd name="connsiteY1791" fmla="*/ 312325 h 886967"/>
                  <a:gd name="connsiteX1792" fmla="*/ 1033698 w 1946001"/>
                  <a:gd name="connsiteY1792" fmla="*/ 316611 h 886967"/>
                  <a:gd name="connsiteX1793" fmla="*/ 1033698 w 1946001"/>
                  <a:gd name="connsiteY1793" fmla="*/ 316040 h 886967"/>
                  <a:gd name="connsiteX1794" fmla="*/ 1035409 w 1946001"/>
                  <a:gd name="connsiteY1794" fmla="*/ 316611 h 886967"/>
                  <a:gd name="connsiteX1795" fmla="*/ 1035599 w 1946001"/>
                  <a:gd name="connsiteY1795" fmla="*/ 317278 h 886967"/>
                  <a:gd name="connsiteX1796" fmla="*/ 1033698 w 1946001"/>
                  <a:gd name="connsiteY1796" fmla="*/ 317278 h 886967"/>
                  <a:gd name="connsiteX1797" fmla="*/ 1035599 w 1946001"/>
                  <a:gd name="connsiteY1797" fmla="*/ 320707 h 886967"/>
                  <a:gd name="connsiteX1798" fmla="*/ 1043394 w 1946001"/>
                  <a:gd name="connsiteY1798" fmla="*/ 320516 h 886967"/>
                  <a:gd name="connsiteX1799" fmla="*/ 1045961 w 1946001"/>
                  <a:gd name="connsiteY1799" fmla="*/ 321659 h 886967"/>
                  <a:gd name="connsiteX1800" fmla="*/ 1044535 w 1946001"/>
                  <a:gd name="connsiteY1800" fmla="*/ 322612 h 886967"/>
                  <a:gd name="connsiteX1801" fmla="*/ 1048147 w 1946001"/>
                  <a:gd name="connsiteY1801" fmla="*/ 322898 h 886967"/>
                  <a:gd name="connsiteX1802" fmla="*/ 1050523 w 1946001"/>
                  <a:gd name="connsiteY1802" fmla="*/ 324707 h 886967"/>
                  <a:gd name="connsiteX1803" fmla="*/ 1050143 w 1946001"/>
                  <a:gd name="connsiteY1803" fmla="*/ 321659 h 886967"/>
                  <a:gd name="connsiteX1804" fmla="*/ 1042728 w 1946001"/>
                  <a:gd name="connsiteY1804" fmla="*/ 316992 h 886967"/>
                  <a:gd name="connsiteX1805" fmla="*/ 1045010 w 1946001"/>
                  <a:gd name="connsiteY1805" fmla="*/ 316611 h 886967"/>
                  <a:gd name="connsiteX1806" fmla="*/ 1044535 w 1946001"/>
                  <a:gd name="connsiteY1806" fmla="*/ 314420 h 886967"/>
                  <a:gd name="connsiteX1807" fmla="*/ 1046626 w 1946001"/>
                  <a:gd name="connsiteY1807" fmla="*/ 315754 h 886967"/>
                  <a:gd name="connsiteX1808" fmla="*/ 1043394 w 1946001"/>
                  <a:gd name="connsiteY1808" fmla="*/ 310325 h 886967"/>
                  <a:gd name="connsiteX1809" fmla="*/ 1043394 w 1946001"/>
                  <a:gd name="connsiteY1809" fmla="*/ 306610 h 886967"/>
                  <a:gd name="connsiteX1810" fmla="*/ 1044535 w 1946001"/>
                  <a:gd name="connsiteY1810" fmla="*/ 306324 h 886967"/>
                  <a:gd name="connsiteX1811" fmla="*/ 1044440 w 1946001"/>
                  <a:gd name="connsiteY1811" fmla="*/ 307181 h 886967"/>
                  <a:gd name="connsiteX1812" fmla="*/ 1047862 w 1946001"/>
                  <a:gd name="connsiteY1812" fmla="*/ 310610 h 886967"/>
                  <a:gd name="connsiteX1813" fmla="*/ 1047482 w 1946001"/>
                  <a:gd name="connsiteY1813" fmla="*/ 308515 h 886967"/>
                  <a:gd name="connsiteX1814" fmla="*/ 1050048 w 1946001"/>
                  <a:gd name="connsiteY1814" fmla="*/ 310325 h 886967"/>
                  <a:gd name="connsiteX1815" fmla="*/ 1049098 w 1946001"/>
                  <a:gd name="connsiteY1815" fmla="*/ 307848 h 886967"/>
                  <a:gd name="connsiteX1816" fmla="*/ 1051759 w 1946001"/>
                  <a:gd name="connsiteY1816" fmla="*/ 308705 h 886967"/>
                  <a:gd name="connsiteX1817" fmla="*/ 1048337 w 1946001"/>
                  <a:gd name="connsiteY1817" fmla="*/ 306324 h 886967"/>
                  <a:gd name="connsiteX1818" fmla="*/ 1052330 w 1946001"/>
                  <a:gd name="connsiteY1818" fmla="*/ 304038 h 886967"/>
                  <a:gd name="connsiteX1819" fmla="*/ 1055182 w 1946001"/>
                  <a:gd name="connsiteY1819" fmla="*/ 303752 h 886967"/>
                  <a:gd name="connsiteX1820" fmla="*/ 1060600 w 1946001"/>
                  <a:gd name="connsiteY1820" fmla="*/ 305467 h 886967"/>
                  <a:gd name="connsiteX1821" fmla="*/ 1064497 w 1946001"/>
                  <a:gd name="connsiteY1821" fmla="*/ 306038 h 886967"/>
                  <a:gd name="connsiteX1822" fmla="*/ 1061646 w 1946001"/>
                  <a:gd name="connsiteY1822" fmla="*/ 307562 h 886967"/>
                  <a:gd name="connsiteX1823" fmla="*/ 1061265 w 1946001"/>
                  <a:gd name="connsiteY1823" fmla="*/ 309467 h 886967"/>
                  <a:gd name="connsiteX1824" fmla="*/ 1068300 w 1946001"/>
                  <a:gd name="connsiteY1824" fmla="*/ 303848 h 886967"/>
                  <a:gd name="connsiteX1825" fmla="*/ 1075429 w 1946001"/>
                  <a:gd name="connsiteY1825" fmla="*/ 303467 h 886967"/>
                  <a:gd name="connsiteX1826" fmla="*/ 1075620 w 1946001"/>
                  <a:gd name="connsiteY1826" fmla="*/ 302038 h 886967"/>
                  <a:gd name="connsiteX1827" fmla="*/ 1071152 w 1946001"/>
                  <a:gd name="connsiteY1827" fmla="*/ 300038 h 886967"/>
                  <a:gd name="connsiteX1828" fmla="*/ 1070676 w 1946001"/>
                  <a:gd name="connsiteY1828" fmla="*/ 297561 h 886967"/>
                  <a:gd name="connsiteX1829" fmla="*/ 1068110 w 1946001"/>
                  <a:gd name="connsiteY1829" fmla="*/ 293846 h 886967"/>
                  <a:gd name="connsiteX1830" fmla="*/ 1070106 w 1946001"/>
                  <a:gd name="connsiteY1830" fmla="*/ 291941 h 886967"/>
                  <a:gd name="connsiteX1831" fmla="*/ 1070201 w 1946001"/>
                  <a:gd name="connsiteY1831" fmla="*/ 289560 h 886967"/>
                  <a:gd name="connsiteX1832" fmla="*/ 1072863 w 1946001"/>
                  <a:gd name="connsiteY1832" fmla="*/ 287750 h 886967"/>
                  <a:gd name="connsiteX1833" fmla="*/ 1073909 w 1946001"/>
                  <a:gd name="connsiteY1833" fmla="*/ 285179 h 886967"/>
                  <a:gd name="connsiteX1834" fmla="*/ 1075049 w 1946001"/>
                  <a:gd name="connsiteY1834" fmla="*/ 276987 h 886967"/>
                  <a:gd name="connsiteX1835" fmla="*/ 1075620 w 1946001"/>
                  <a:gd name="connsiteY1835" fmla="*/ 278416 h 886967"/>
                  <a:gd name="connsiteX1836" fmla="*/ 1074954 w 1946001"/>
                  <a:gd name="connsiteY1836" fmla="*/ 280511 h 886967"/>
                  <a:gd name="connsiteX1837" fmla="*/ 1077996 w 1946001"/>
                  <a:gd name="connsiteY1837" fmla="*/ 278416 h 886967"/>
                  <a:gd name="connsiteX1838" fmla="*/ 1078567 w 1946001"/>
                  <a:gd name="connsiteY1838" fmla="*/ 273939 h 886967"/>
                  <a:gd name="connsiteX1839" fmla="*/ 1078377 w 1946001"/>
                  <a:gd name="connsiteY1839" fmla="*/ 273939 h 886967"/>
                  <a:gd name="connsiteX1840" fmla="*/ 1078567 w 1946001"/>
                  <a:gd name="connsiteY1840" fmla="*/ 271177 h 886967"/>
                  <a:gd name="connsiteX1841" fmla="*/ 1079327 w 1946001"/>
                  <a:gd name="connsiteY1841" fmla="*/ 272701 h 886967"/>
                  <a:gd name="connsiteX1842" fmla="*/ 1082369 w 1946001"/>
                  <a:gd name="connsiteY1842" fmla="*/ 269939 h 886967"/>
                  <a:gd name="connsiteX1843" fmla="*/ 1081133 w 1946001"/>
                  <a:gd name="connsiteY1843" fmla="*/ 267462 h 886967"/>
                  <a:gd name="connsiteX1844" fmla="*/ 1083034 w 1946001"/>
                  <a:gd name="connsiteY1844" fmla="*/ 269081 h 886967"/>
                  <a:gd name="connsiteX1845" fmla="*/ 1083985 w 1946001"/>
                  <a:gd name="connsiteY1845" fmla="*/ 266510 h 886967"/>
                  <a:gd name="connsiteX1846" fmla="*/ 1089974 w 1946001"/>
                  <a:gd name="connsiteY1846" fmla="*/ 264700 h 886967"/>
                  <a:gd name="connsiteX1847" fmla="*/ 1091590 w 1946001"/>
                  <a:gd name="connsiteY1847" fmla="*/ 266795 h 886967"/>
                  <a:gd name="connsiteX1848" fmla="*/ 1088643 w 1946001"/>
                  <a:gd name="connsiteY1848" fmla="*/ 266795 h 886967"/>
                  <a:gd name="connsiteX1849" fmla="*/ 1090734 w 1946001"/>
                  <a:gd name="connsiteY1849" fmla="*/ 267462 h 886967"/>
                  <a:gd name="connsiteX1850" fmla="*/ 1089784 w 1946001"/>
                  <a:gd name="connsiteY1850" fmla="*/ 268700 h 886967"/>
                  <a:gd name="connsiteX1851" fmla="*/ 1098910 w 1946001"/>
                  <a:gd name="connsiteY1851" fmla="*/ 269653 h 886967"/>
                  <a:gd name="connsiteX1852" fmla="*/ 1099575 w 1946001"/>
                  <a:gd name="connsiteY1852" fmla="*/ 270605 h 886967"/>
                  <a:gd name="connsiteX1853" fmla="*/ 1093206 w 1946001"/>
                  <a:gd name="connsiteY1853" fmla="*/ 274415 h 886967"/>
                  <a:gd name="connsiteX1854" fmla="*/ 1097579 w 1946001"/>
                  <a:gd name="connsiteY1854" fmla="*/ 276225 h 886967"/>
                  <a:gd name="connsiteX1855" fmla="*/ 1097579 w 1946001"/>
                  <a:gd name="connsiteY1855" fmla="*/ 280321 h 886967"/>
                  <a:gd name="connsiteX1856" fmla="*/ 1100526 w 1946001"/>
                  <a:gd name="connsiteY1856" fmla="*/ 281178 h 886967"/>
                  <a:gd name="connsiteX1857" fmla="*/ 1108131 w 1946001"/>
                  <a:gd name="connsiteY1857" fmla="*/ 276225 h 886967"/>
                  <a:gd name="connsiteX1858" fmla="*/ 1112979 w 1946001"/>
                  <a:gd name="connsiteY1858" fmla="*/ 276797 h 886967"/>
                  <a:gd name="connsiteX1859" fmla="*/ 1113644 w 1946001"/>
                  <a:gd name="connsiteY1859" fmla="*/ 273939 h 886967"/>
                  <a:gd name="connsiteX1860" fmla="*/ 1106039 w 1946001"/>
                  <a:gd name="connsiteY1860" fmla="*/ 274987 h 886967"/>
                  <a:gd name="connsiteX1861" fmla="*/ 1104994 w 1946001"/>
                  <a:gd name="connsiteY1861" fmla="*/ 272415 h 886967"/>
                  <a:gd name="connsiteX1862" fmla="*/ 1103188 w 1946001"/>
                  <a:gd name="connsiteY1862" fmla="*/ 271748 h 886967"/>
                  <a:gd name="connsiteX1863" fmla="*/ 1103473 w 1946001"/>
                  <a:gd name="connsiteY1863" fmla="*/ 270510 h 886967"/>
                  <a:gd name="connsiteX1864" fmla="*/ 1101571 w 1946001"/>
                  <a:gd name="connsiteY1864" fmla="*/ 270796 h 886967"/>
                  <a:gd name="connsiteX1865" fmla="*/ 1099385 w 1946001"/>
                  <a:gd name="connsiteY1865" fmla="*/ 268605 h 886967"/>
                  <a:gd name="connsiteX1866" fmla="*/ 1100906 w 1946001"/>
                  <a:gd name="connsiteY1866" fmla="*/ 268986 h 886967"/>
                  <a:gd name="connsiteX1867" fmla="*/ 1101096 w 1946001"/>
                  <a:gd name="connsiteY1867" fmla="*/ 267653 h 886967"/>
                  <a:gd name="connsiteX1868" fmla="*/ 1103188 w 1946001"/>
                  <a:gd name="connsiteY1868" fmla="*/ 270224 h 886967"/>
                  <a:gd name="connsiteX1869" fmla="*/ 1104138 w 1946001"/>
                  <a:gd name="connsiteY1869" fmla="*/ 268986 h 886967"/>
                  <a:gd name="connsiteX1870" fmla="*/ 1104994 w 1946001"/>
                  <a:gd name="connsiteY1870" fmla="*/ 270415 h 886967"/>
                  <a:gd name="connsiteX1871" fmla="*/ 1104994 w 1946001"/>
                  <a:gd name="connsiteY1871" fmla="*/ 268986 h 886967"/>
                  <a:gd name="connsiteX1872" fmla="*/ 1106420 w 1946001"/>
                  <a:gd name="connsiteY1872" fmla="*/ 266700 h 886967"/>
                  <a:gd name="connsiteX1873" fmla="*/ 1107180 w 1946001"/>
                  <a:gd name="connsiteY1873" fmla="*/ 268129 h 886967"/>
                  <a:gd name="connsiteX1874" fmla="*/ 1109652 w 1946001"/>
                  <a:gd name="connsiteY1874" fmla="*/ 265843 h 886967"/>
                  <a:gd name="connsiteX1875" fmla="*/ 1126668 w 1946001"/>
                  <a:gd name="connsiteY1875" fmla="*/ 261080 h 886967"/>
                  <a:gd name="connsiteX1876" fmla="*/ 1127618 w 1946001"/>
                  <a:gd name="connsiteY1876" fmla="*/ 262319 h 886967"/>
                  <a:gd name="connsiteX1877" fmla="*/ 1123055 w 1946001"/>
                  <a:gd name="connsiteY1877" fmla="*/ 263938 h 886967"/>
                  <a:gd name="connsiteX1878" fmla="*/ 1123436 w 1946001"/>
                  <a:gd name="connsiteY1878" fmla="*/ 264795 h 886967"/>
                  <a:gd name="connsiteX1879" fmla="*/ 1119918 w 1946001"/>
                  <a:gd name="connsiteY1879" fmla="*/ 265081 h 886967"/>
                  <a:gd name="connsiteX1880" fmla="*/ 1119538 w 1946001"/>
                  <a:gd name="connsiteY1880" fmla="*/ 266033 h 886967"/>
                  <a:gd name="connsiteX1881" fmla="*/ 1123436 w 1946001"/>
                  <a:gd name="connsiteY1881" fmla="*/ 269177 h 886967"/>
                  <a:gd name="connsiteX1882" fmla="*/ 1120489 w 1946001"/>
                  <a:gd name="connsiteY1882" fmla="*/ 269748 h 886967"/>
                  <a:gd name="connsiteX1883" fmla="*/ 1117922 w 1946001"/>
                  <a:gd name="connsiteY1883" fmla="*/ 274130 h 886967"/>
                  <a:gd name="connsiteX1884" fmla="*/ 1114975 w 1946001"/>
                  <a:gd name="connsiteY1884" fmla="*/ 274130 h 886967"/>
                  <a:gd name="connsiteX1885" fmla="*/ 1114215 w 1946001"/>
                  <a:gd name="connsiteY1885" fmla="*/ 275273 h 886967"/>
                  <a:gd name="connsiteX1886" fmla="*/ 1117732 w 1946001"/>
                  <a:gd name="connsiteY1886" fmla="*/ 279082 h 886967"/>
                  <a:gd name="connsiteX1887" fmla="*/ 1119063 w 1946001"/>
                  <a:gd name="connsiteY1887" fmla="*/ 278702 h 886967"/>
                  <a:gd name="connsiteX1888" fmla="*/ 1124671 w 1946001"/>
                  <a:gd name="connsiteY1888" fmla="*/ 282226 h 886967"/>
                  <a:gd name="connsiteX1889" fmla="*/ 1132466 w 1946001"/>
                  <a:gd name="connsiteY1889" fmla="*/ 289084 h 886967"/>
                  <a:gd name="connsiteX1890" fmla="*/ 1137600 w 1946001"/>
                  <a:gd name="connsiteY1890" fmla="*/ 291846 h 886967"/>
                  <a:gd name="connsiteX1891" fmla="*/ 1139501 w 1946001"/>
                  <a:gd name="connsiteY1891" fmla="*/ 296894 h 886967"/>
                  <a:gd name="connsiteX1892" fmla="*/ 1139501 w 1946001"/>
                  <a:gd name="connsiteY1892" fmla="*/ 299085 h 886967"/>
                  <a:gd name="connsiteX1893" fmla="*/ 1138550 w 1946001"/>
                  <a:gd name="connsiteY1893" fmla="*/ 299847 h 886967"/>
                  <a:gd name="connsiteX1894" fmla="*/ 1132847 w 1946001"/>
                  <a:gd name="connsiteY1894" fmla="*/ 303752 h 886967"/>
                  <a:gd name="connsiteX1895" fmla="*/ 1127713 w 1946001"/>
                  <a:gd name="connsiteY1895" fmla="*/ 303086 h 886967"/>
                  <a:gd name="connsiteX1896" fmla="*/ 1121344 w 1946001"/>
                  <a:gd name="connsiteY1896" fmla="*/ 304324 h 886967"/>
                  <a:gd name="connsiteX1897" fmla="*/ 1112599 w 1946001"/>
                  <a:gd name="connsiteY1897" fmla="*/ 301943 h 886967"/>
                  <a:gd name="connsiteX1898" fmla="*/ 1111458 w 1946001"/>
                  <a:gd name="connsiteY1898" fmla="*/ 298990 h 886967"/>
                  <a:gd name="connsiteX1899" fmla="*/ 1109081 w 1946001"/>
                  <a:gd name="connsiteY1899" fmla="*/ 299276 h 886967"/>
                  <a:gd name="connsiteX1900" fmla="*/ 1106610 w 1946001"/>
                  <a:gd name="connsiteY1900" fmla="*/ 296704 h 886967"/>
                  <a:gd name="connsiteX1901" fmla="*/ 1097674 w 1946001"/>
                  <a:gd name="connsiteY1901" fmla="*/ 296990 h 886967"/>
                  <a:gd name="connsiteX1902" fmla="*/ 1092350 w 1946001"/>
                  <a:gd name="connsiteY1902" fmla="*/ 298895 h 886967"/>
                  <a:gd name="connsiteX1903" fmla="*/ 1086266 w 1946001"/>
                  <a:gd name="connsiteY1903" fmla="*/ 303562 h 886967"/>
                  <a:gd name="connsiteX1904" fmla="*/ 1076665 w 1946001"/>
                  <a:gd name="connsiteY1904" fmla="*/ 301943 h 886967"/>
                  <a:gd name="connsiteX1905" fmla="*/ 1075525 w 1946001"/>
                  <a:gd name="connsiteY1905" fmla="*/ 303562 h 886967"/>
                  <a:gd name="connsiteX1906" fmla="*/ 1076190 w 1946001"/>
                  <a:gd name="connsiteY1906" fmla="*/ 304514 h 886967"/>
                  <a:gd name="connsiteX1907" fmla="*/ 1079707 w 1946001"/>
                  <a:gd name="connsiteY1907" fmla="*/ 305467 h 886967"/>
                  <a:gd name="connsiteX1908" fmla="*/ 1075525 w 1946001"/>
                  <a:gd name="connsiteY1908" fmla="*/ 305753 h 886967"/>
                  <a:gd name="connsiteX1909" fmla="*/ 1074859 w 1946001"/>
                  <a:gd name="connsiteY1909" fmla="*/ 306038 h 886967"/>
                  <a:gd name="connsiteX1910" fmla="*/ 1075525 w 1946001"/>
                  <a:gd name="connsiteY1910" fmla="*/ 307181 h 886967"/>
                  <a:gd name="connsiteX1911" fmla="*/ 1074859 w 1946001"/>
                  <a:gd name="connsiteY1911" fmla="*/ 307181 h 886967"/>
                  <a:gd name="connsiteX1912" fmla="*/ 1068870 w 1946001"/>
                  <a:gd name="connsiteY1912" fmla="*/ 306705 h 886967"/>
                  <a:gd name="connsiteX1913" fmla="*/ 1069346 w 1946001"/>
                  <a:gd name="connsiteY1913" fmla="*/ 308039 h 886967"/>
                  <a:gd name="connsiteX1914" fmla="*/ 1064117 w 1946001"/>
                  <a:gd name="connsiteY1914" fmla="*/ 307562 h 886967"/>
                  <a:gd name="connsiteX1915" fmla="*/ 1062121 w 1946001"/>
                  <a:gd name="connsiteY1915" fmla="*/ 309848 h 886967"/>
                  <a:gd name="connsiteX1916" fmla="*/ 1060885 w 1946001"/>
                  <a:gd name="connsiteY1916" fmla="*/ 313182 h 886967"/>
                  <a:gd name="connsiteX1917" fmla="*/ 1064402 w 1946001"/>
                  <a:gd name="connsiteY1917" fmla="*/ 312992 h 886967"/>
                  <a:gd name="connsiteX1918" fmla="*/ 1063642 w 1946001"/>
                  <a:gd name="connsiteY1918" fmla="*/ 315278 h 886967"/>
                  <a:gd name="connsiteX1919" fmla="*/ 1064973 w 1946001"/>
                  <a:gd name="connsiteY1919" fmla="*/ 317373 h 886967"/>
                  <a:gd name="connsiteX1920" fmla="*/ 1064022 w 1946001"/>
                  <a:gd name="connsiteY1920" fmla="*/ 318611 h 886967"/>
                  <a:gd name="connsiteX1921" fmla="*/ 1065923 w 1946001"/>
                  <a:gd name="connsiteY1921" fmla="*/ 320230 h 886967"/>
                  <a:gd name="connsiteX1922" fmla="*/ 1063357 w 1946001"/>
                  <a:gd name="connsiteY1922" fmla="*/ 320230 h 886967"/>
                  <a:gd name="connsiteX1923" fmla="*/ 1062406 w 1946001"/>
                  <a:gd name="connsiteY1923" fmla="*/ 318611 h 886967"/>
                  <a:gd name="connsiteX1924" fmla="*/ 1061931 w 1946001"/>
                  <a:gd name="connsiteY1924" fmla="*/ 321183 h 886967"/>
                  <a:gd name="connsiteX1925" fmla="*/ 1065923 w 1946001"/>
                  <a:gd name="connsiteY1925" fmla="*/ 322707 h 886967"/>
                  <a:gd name="connsiteX1926" fmla="*/ 1065733 w 1946001"/>
                  <a:gd name="connsiteY1926" fmla="*/ 324517 h 886967"/>
                  <a:gd name="connsiteX1927" fmla="*/ 1067254 w 1946001"/>
                  <a:gd name="connsiteY1927" fmla="*/ 325279 h 886967"/>
                  <a:gd name="connsiteX1928" fmla="*/ 1066684 w 1946001"/>
                  <a:gd name="connsiteY1928" fmla="*/ 326517 h 886967"/>
                  <a:gd name="connsiteX1929" fmla="*/ 1068205 w 1946001"/>
                  <a:gd name="connsiteY1929" fmla="*/ 327851 h 886967"/>
                  <a:gd name="connsiteX1930" fmla="*/ 1067254 w 1946001"/>
                  <a:gd name="connsiteY1930" fmla="*/ 328994 h 886967"/>
                  <a:gd name="connsiteX1931" fmla="*/ 1072102 w 1946001"/>
                  <a:gd name="connsiteY1931" fmla="*/ 328708 h 886967"/>
                  <a:gd name="connsiteX1932" fmla="*/ 1067635 w 1946001"/>
                  <a:gd name="connsiteY1932" fmla="*/ 331280 h 886967"/>
                  <a:gd name="connsiteX1933" fmla="*/ 1070581 w 1946001"/>
                  <a:gd name="connsiteY1933" fmla="*/ 330708 h 886967"/>
                  <a:gd name="connsiteX1934" fmla="*/ 1070581 w 1946001"/>
                  <a:gd name="connsiteY1934" fmla="*/ 331661 h 886967"/>
                  <a:gd name="connsiteX1935" fmla="*/ 1073243 w 1946001"/>
                  <a:gd name="connsiteY1935" fmla="*/ 330232 h 886967"/>
                  <a:gd name="connsiteX1936" fmla="*/ 1074764 w 1946001"/>
                  <a:gd name="connsiteY1936" fmla="*/ 331661 h 886967"/>
                  <a:gd name="connsiteX1937" fmla="*/ 1076000 w 1946001"/>
                  <a:gd name="connsiteY1937" fmla="*/ 330994 h 886967"/>
                  <a:gd name="connsiteX1938" fmla="*/ 1076951 w 1946001"/>
                  <a:gd name="connsiteY1938" fmla="*/ 333470 h 886967"/>
                  <a:gd name="connsiteX1939" fmla="*/ 1079707 w 1946001"/>
                  <a:gd name="connsiteY1939" fmla="*/ 334328 h 886967"/>
                  <a:gd name="connsiteX1940" fmla="*/ 1082939 w 1946001"/>
                  <a:gd name="connsiteY1940" fmla="*/ 333470 h 886967"/>
                  <a:gd name="connsiteX1941" fmla="*/ 1083510 w 1946001"/>
                  <a:gd name="connsiteY1941" fmla="*/ 329946 h 886967"/>
                  <a:gd name="connsiteX1942" fmla="*/ 1085126 w 1946001"/>
                  <a:gd name="connsiteY1942" fmla="*/ 329755 h 886967"/>
                  <a:gd name="connsiteX1943" fmla="*/ 1094727 w 1946001"/>
                  <a:gd name="connsiteY1943" fmla="*/ 334994 h 886967"/>
                  <a:gd name="connsiteX1944" fmla="*/ 1101191 w 1946001"/>
                  <a:gd name="connsiteY1944" fmla="*/ 332899 h 886967"/>
                  <a:gd name="connsiteX1945" fmla="*/ 1103283 w 1946001"/>
                  <a:gd name="connsiteY1945" fmla="*/ 330803 h 886967"/>
                  <a:gd name="connsiteX1946" fmla="*/ 1105089 w 1946001"/>
                  <a:gd name="connsiteY1946" fmla="*/ 330613 h 886967"/>
                  <a:gd name="connsiteX1947" fmla="*/ 1108226 w 1946001"/>
                  <a:gd name="connsiteY1947" fmla="*/ 331851 h 886967"/>
                  <a:gd name="connsiteX1948" fmla="*/ 1110887 w 1946001"/>
                  <a:gd name="connsiteY1948" fmla="*/ 329946 h 886967"/>
                  <a:gd name="connsiteX1949" fmla="*/ 1111743 w 1946001"/>
                  <a:gd name="connsiteY1949" fmla="*/ 330899 h 886967"/>
                  <a:gd name="connsiteX1950" fmla="*/ 1110507 w 1946001"/>
                  <a:gd name="connsiteY1950" fmla="*/ 332137 h 886967"/>
                  <a:gd name="connsiteX1951" fmla="*/ 1110127 w 1946001"/>
                  <a:gd name="connsiteY1951" fmla="*/ 335185 h 886967"/>
                  <a:gd name="connsiteX1952" fmla="*/ 1110127 w 1946001"/>
                  <a:gd name="connsiteY1952" fmla="*/ 336518 h 886967"/>
                  <a:gd name="connsiteX1953" fmla="*/ 1110507 w 1946001"/>
                  <a:gd name="connsiteY1953" fmla="*/ 343091 h 886967"/>
                  <a:gd name="connsiteX1954" fmla="*/ 1105279 w 1946001"/>
                  <a:gd name="connsiteY1954" fmla="*/ 352520 h 886967"/>
                  <a:gd name="connsiteX1955" fmla="*/ 1102712 w 1946001"/>
                  <a:gd name="connsiteY1955" fmla="*/ 360902 h 886967"/>
                  <a:gd name="connsiteX1956" fmla="*/ 1101286 w 1946001"/>
                  <a:gd name="connsiteY1956" fmla="*/ 362807 h 886967"/>
                  <a:gd name="connsiteX1957" fmla="*/ 1100811 w 1946001"/>
                  <a:gd name="connsiteY1957" fmla="*/ 363474 h 886967"/>
                  <a:gd name="connsiteX1958" fmla="*/ 1101857 w 1946001"/>
                  <a:gd name="connsiteY1958" fmla="*/ 366522 h 886967"/>
                  <a:gd name="connsiteX1959" fmla="*/ 1097484 w 1946001"/>
                  <a:gd name="connsiteY1959" fmla="*/ 368046 h 886967"/>
                  <a:gd name="connsiteX1960" fmla="*/ 1094347 w 1946001"/>
                  <a:gd name="connsiteY1960" fmla="*/ 368046 h 886967"/>
                  <a:gd name="connsiteX1961" fmla="*/ 1092350 w 1946001"/>
                  <a:gd name="connsiteY1961" fmla="*/ 366331 h 886967"/>
                  <a:gd name="connsiteX1962" fmla="*/ 1092350 w 1946001"/>
                  <a:gd name="connsiteY1962" fmla="*/ 366522 h 886967"/>
                  <a:gd name="connsiteX1963" fmla="*/ 1092350 w 1946001"/>
                  <a:gd name="connsiteY1963" fmla="*/ 367665 h 886967"/>
                  <a:gd name="connsiteX1964" fmla="*/ 1091590 w 1946001"/>
                  <a:gd name="connsiteY1964" fmla="*/ 367951 h 886967"/>
                  <a:gd name="connsiteX1965" fmla="*/ 1091590 w 1946001"/>
                  <a:gd name="connsiteY1965" fmla="*/ 366522 h 886967"/>
                  <a:gd name="connsiteX1966" fmla="*/ 1090259 w 1946001"/>
                  <a:gd name="connsiteY1966" fmla="*/ 365951 h 886967"/>
                  <a:gd name="connsiteX1967" fmla="*/ 1090639 w 1946001"/>
                  <a:gd name="connsiteY1967" fmla="*/ 365189 h 886967"/>
                  <a:gd name="connsiteX1968" fmla="*/ 1092255 w 1946001"/>
                  <a:gd name="connsiteY1968" fmla="*/ 366522 h 886967"/>
                  <a:gd name="connsiteX1969" fmla="*/ 1090639 w 1946001"/>
                  <a:gd name="connsiteY1969" fmla="*/ 364427 h 886967"/>
                  <a:gd name="connsiteX1970" fmla="*/ 1086457 w 1946001"/>
                  <a:gd name="connsiteY1970" fmla="*/ 364807 h 886967"/>
                  <a:gd name="connsiteX1971" fmla="*/ 1083795 w 1946001"/>
                  <a:gd name="connsiteY1971" fmla="*/ 365951 h 886967"/>
                  <a:gd name="connsiteX1972" fmla="*/ 1084746 w 1946001"/>
                  <a:gd name="connsiteY1972" fmla="*/ 364807 h 886967"/>
                  <a:gd name="connsiteX1973" fmla="*/ 1075525 w 1946001"/>
                  <a:gd name="connsiteY1973" fmla="*/ 369094 h 886967"/>
                  <a:gd name="connsiteX1974" fmla="*/ 1064688 w 1946001"/>
                  <a:gd name="connsiteY1974" fmla="*/ 365189 h 886967"/>
                  <a:gd name="connsiteX1975" fmla="*/ 1055562 w 1946001"/>
                  <a:gd name="connsiteY1975" fmla="*/ 364141 h 886967"/>
                  <a:gd name="connsiteX1976" fmla="*/ 1054231 w 1946001"/>
                  <a:gd name="connsiteY1976" fmla="*/ 362045 h 886967"/>
                  <a:gd name="connsiteX1977" fmla="*/ 1045295 w 1946001"/>
                  <a:gd name="connsiteY1977" fmla="*/ 360331 h 886967"/>
                  <a:gd name="connsiteX1978" fmla="*/ 1043584 w 1946001"/>
                  <a:gd name="connsiteY1978" fmla="*/ 357092 h 886967"/>
                  <a:gd name="connsiteX1979" fmla="*/ 1039306 w 1946001"/>
                  <a:gd name="connsiteY1979" fmla="*/ 355854 h 886967"/>
                  <a:gd name="connsiteX1980" fmla="*/ 1033698 w 1946001"/>
                  <a:gd name="connsiteY1980" fmla="*/ 356426 h 886967"/>
                  <a:gd name="connsiteX1981" fmla="*/ 1028564 w 1946001"/>
                  <a:gd name="connsiteY1981" fmla="*/ 361379 h 886967"/>
                  <a:gd name="connsiteX1982" fmla="*/ 1028089 w 1946001"/>
                  <a:gd name="connsiteY1982" fmla="*/ 364236 h 886967"/>
                  <a:gd name="connsiteX1983" fmla="*/ 1029135 w 1946001"/>
                  <a:gd name="connsiteY1983" fmla="*/ 367284 h 886967"/>
                  <a:gd name="connsiteX1984" fmla="*/ 1027804 w 1946001"/>
                  <a:gd name="connsiteY1984" fmla="*/ 370142 h 886967"/>
                  <a:gd name="connsiteX1985" fmla="*/ 1022861 w 1946001"/>
                  <a:gd name="connsiteY1985" fmla="*/ 372618 h 886967"/>
                  <a:gd name="connsiteX1986" fmla="*/ 1016206 w 1946001"/>
                  <a:gd name="connsiteY1986" fmla="*/ 368522 h 886967"/>
                  <a:gd name="connsiteX1987" fmla="*/ 1006605 w 1946001"/>
                  <a:gd name="connsiteY1987" fmla="*/ 366046 h 886967"/>
                  <a:gd name="connsiteX1988" fmla="*/ 1003468 w 1946001"/>
                  <a:gd name="connsiteY1988" fmla="*/ 359855 h 886967"/>
                  <a:gd name="connsiteX1989" fmla="*/ 996433 w 1946001"/>
                  <a:gd name="connsiteY1989" fmla="*/ 356521 h 886967"/>
                  <a:gd name="connsiteX1990" fmla="*/ 988829 w 1946001"/>
                  <a:gd name="connsiteY1990" fmla="*/ 356521 h 886967"/>
                  <a:gd name="connsiteX1991" fmla="*/ 983980 w 1946001"/>
                  <a:gd name="connsiteY1991" fmla="*/ 354140 h 886967"/>
                  <a:gd name="connsiteX1992" fmla="*/ 982555 w 1946001"/>
                  <a:gd name="connsiteY1992" fmla="*/ 353759 h 886967"/>
                  <a:gd name="connsiteX1993" fmla="*/ 981604 w 1946001"/>
                  <a:gd name="connsiteY1993" fmla="*/ 351377 h 886967"/>
                  <a:gd name="connsiteX1994" fmla="*/ 980273 w 1946001"/>
                  <a:gd name="connsiteY1994" fmla="*/ 352139 h 886967"/>
                  <a:gd name="connsiteX1995" fmla="*/ 978087 w 1946001"/>
                  <a:gd name="connsiteY1995" fmla="*/ 350711 h 886967"/>
                  <a:gd name="connsiteX1996" fmla="*/ 976376 w 1946001"/>
                  <a:gd name="connsiteY1996" fmla="*/ 348996 h 886967"/>
                  <a:gd name="connsiteX1997" fmla="*/ 976376 w 1946001"/>
                  <a:gd name="connsiteY1997" fmla="*/ 347948 h 886967"/>
                  <a:gd name="connsiteX1998" fmla="*/ 977706 w 1946001"/>
                  <a:gd name="connsiteY1998" fmla="*/ 348234 h 886967"/>
                  <a:gd name="connsiteX1999" fmla="*/ 978087 w 1946001"/>
                  <a:gd name="connsiteY1999" fmla="*/ 346520 h 886967"/>
                  <a:gd name="connsiteX2000" fmla="*/ 981604 w 1946001"/>
                  <a:gd name="connsiteY2000" fmla="*/ 343376 h 886967"/>
                  <a:gd name="connsiteX2001" fmla="*/ 982935 w 1946001"/>
                  <a:gd name="connsiteY2001" fmla="*/ 340233 h 886967"/>
                  <a:gd name="connsiteX2002" fmla="*/ 982555 w 1946001"/>
                  <a:gd name="connsiteY2002" fmla="*/ 337756 h 886967"/>
                  <a:gd name="connsiteX2003" fmla="*/ 980558 w 1946001"/>
                  <a:gd name="connsiteY2003" fmla="*/ 336328 h 886967"/>
                  <a:gd name="connsiteX2004" fmla="*/ 979608 w 1946001"/>
                  <a:gd name="connsiteY2004" fmla="*/ 334328 h 886967"/>
                  <a:gd name="connsiteX2005" fmla="*/ 982840 w 1946001"/>
                  <a:gd name="connsiteY2005" fmla="*/ 329470 h 886967"/>
                  <a:gd name="connsiteX2006" fmla="*/ 982459 w 1946001"/>
                  <a:gd name="connsiteY2006" fmla="*/ 328041 h 886967"/>
                  <a:gd name="connsiteX2007" fmla="*/ 979513 w 1946001"/>
                  <a:gd name="connsiteY2007" fmla="*/ 330041 h 886967"/>
                  <a:gd name="connsiteX2008" fmla="*/ 978562 w 1946001"/>
                  <a:gd name="connsiteY2008" fmla="*/ 329660 h 886967"/>
                  <a:gd name="connsiteX2009" fmla="*/ 978277 w 1946001"/>
                  <a:gd name="connsiteY2009" fmla="*/ 326898 h 886967"/>
                  <a:gd name="connsiteX2010" fmla="*/ 975425 w 1946001"/>
                  <a:gd name="connsiteY2010" fmla="*/ 326136 h 886967"/>
                  <a:gd name="connsiteX2011" fmla="*/ 970387 w 1946001"/>
                  <a:gd name="connsiteY2011" fmla="*/ 328708 h 886967"/>
                  <a:gd name="connsiteX2012" fmla="*/ 966204 w 1946001"/>
                  <a:gd name="connsiteY2012" fmla="*/ 329470 h 886967"/>
                  <a:gd name="connsiteX2013" fmla="*/ 963067 w 1946001"/>
                  <a:gd name="connsiteY2013" fmla="*/ 327660 h 886967"/>
                  <a:gd name="connsiteX2014" fmla="*/ 961641 w 1946001"/>
                  <a:gd name="connsiteY2014" fmla="*/ 328898 h 886967"/>
                  <a:gd name="connsiteX2015" fmla="*/ 958219 w 1946001"/>
                  <a:gd name="connsiteY2015" fmla="*/ 327660 h 886967"/>
                  <a:gd name="connsiteX2016" fmla="*/ 952895 w 1946001"/>
                  <a:gd name="connsiteY2016" fmla="*/ 330327 h 886967"/>
                  <a:gd name="connsiteX2017" fmla="*/ 951374 w 1946001"/>
                  <a:gd name="connsiteY2017" fmla="*/ 329470 h 886967"/>
                  <a:gd name="connsiteX2018" fmla="*/ 946146 w 1946001"/>
                  <a:gd name="connsiteY2018" fmla="*/ 328898 h 886967"/>
                  <a:gd name="connsiteX2019" fmla="*/ 932267 w 1946001"/>
                  <a:gd name="connsiteY2019" fmla="*/ 331946 h 886967"/>
                  <a:gd name="connsiteX2020" fmla="*/ 927324 w 1946001"/>
                  <a:gd name="connsiteY2020" fmla="*/ 334328 h 886967"/>
                  <a:gd name="connsiteX2021" fmla="*/ 925993 w 1946001"/>
                  <a:gd name="connsiteY2021" fmla="*/ 335947 h 886967"/>
                  <a:gd name="connsiteX2022" fmla="*/ 921430 w 1946001"/>
                  <a:gd name="connsiteY2022" fmla="*/ 336709 h 886967"/>
                  <a:gd name="connsiteX2023" fmla="*/ 918673 w 1946001"/>
                  <a:gd name="connsiteY2023" fmla="*/ 339852 h 886967"/>
                  <a:gd name="connsiteX2024" fmla="*/ 914966 w 1946001"/>
                  <a:gd name="connsiteY2024" fmla="*/ 341376 h 886967"/>
                  <a:gd name="connsiteX2025" fmla="*/ 909833 w 1946001"/>
                  <a:gd name="connsiteY2025" fmla="*/ 339852 h 886967"/>
                  <a:gd name="connsiteX2026" fmla="*/ 903083 w 1946001"/>
                  <a:gd name="connsiteY2026" fmla="*/ 340995 h 886967"/>
                  <a:gd name="connsiteX2027" fmla="*/ 899946 w 1946001"/>
                  <a:gd name="connsiteY2027" fmla="*/ 339280 h 886967"/>
                  <a:gd name="connsiteX2028" fmla="*/ 897665 w 1946001"/>
                  <a:gd name="connsiteY2028" fmla="*/ 336042 h 886967"/>
                  <a:gd name="connsiteX2029" fmla="*/ 895193 w 1946001"/>
                  <a:gd name="connsiteY2029" fmla="*/ 337185 h 886967"/>
                  <a:gd name="connsiteX2030" fmla="*/ 891010 w 1946001"/>
                  <a:gd name="connsiteY2030" fmla="*/ 348139 h 886967"/>
                  <a:gd name="connsiteX2031" fmla="*/ 882265 w 1946001"/>
                  <a:gd name="connsiteY2031" fmla="*/ 353663 h 886967"/>
                  <a:gd name="connsiteX2032" fmla="*/ 878177 w 1946001"/>
                  <a:gd name="connsiteY2032" fmla="*/ 358616 h 886967"/>
                  <a:gd name="connsiteX2033" fmla="*/ 877607 w 1946001"/>
                  <a:gd name="connsiteY2033" fmla="*/ 361664 h 886967"/>
                  <a:gd name="connsiteX2034" fmla="*/ 874660 w 1946001"/>
                  <a:gd name="connsiteY2034" fmla="*/ 365951 h 886967"/>
                  <a:gd name="connsiteX2035" fmla="*/ 874280 w 1946001"/>
                  <a:gd name="connsiteY2035" fmla="*/ 370427 h 886967"/>
                  <a:gd name="connsiteX2036" fmla="*/ 875230 w 1946001"/>
                  <a:gd name="connsiteY2036" fmla="*/ 374332 h 886967"/>
                  <a:gd name="connsiteX2037" fmla="*/ 873709 w 1946001"/>
                  <a:gd name="connsiteY2037" fmla="*/ 377380 h 886967"/>
                  <a:gd name="connsiteX2038" fmla="*/ 871903 w 1946001"/>
                  <a:gd name="connsiteY2038" fmla="*/ 379952 h 886967"/>
                  <a:gd name="connsiteX2039" fmla="*/ 865154 w 1946001"/>
                  <a:gd name="connsiteY2039" fmla="*/ 385858 h 886967"/>
                  <a:gd name="connsiteX2040" fmla="*/ 858214 w 1946001"/>
                  <a:gd name="connsiteY2040" fmla="*/ 389001 h 886967"/>
                  <a:gd name="connsiteX2041" fmla="*/ 855648 w 1946001"/>
                  <a:gd name="connsiteY2041" fmla="*/ 394811 h 886967"/>
                  <a:gd name="connsiteX2042" fmla="*/ 850514 w 1946001"/>
                  <a:gd name="connsiteY2042" fmla="*/ 399193 h 886967"/>
                  <a:gd name="connsiteX2043" fmla="*/ 848708 w 1946001"/>
                  <a:gd name="connsiteY2043" fmla="*/ 405575 h 886967"/>
                  <a:gd name="connsiteX2044" fmla="*/ 844050 w 1946001"/>
                  <a:gd name="connsiteY2044" fmla="*/ 412147 h 886967"/>
                  <a:gd name="connsiteX2045" fmla="*/ 839963 w 1946001"/>
                  <a:gd name="connsiteY2045" fmla="*/ 421672 h 886967"/>
                  <a:gd name="connsiteX2046" fmla="*/ 838727 w 1946001"/>
                  <a:gd name="connsiteY2046" fmla="*/ 422339 h 886967"/>
                  <a:gd name="connsiteX2047" fmla="*/ 837396 w 1946001"/>
                  <a:gd name="connsiteY2047" fmla="*/ 429482 h 886967"/>
                  <a:gd name="connsiteX2048" fmla="*/ 838346 w 1946001"/>
                  <a:gd name="connsiteY2048" fmla="*/ 429197 h 886967"/>
                  <a:gd name="connsiteX2049" fmla="*/ 841198 w 1946001"/>
                  <a:gd name="connsiteY2049" fmla="*/ 433673 h 886967"/>
                  <a:gd name="connsiteX2050" fmla="*/ 841293 w 1946001"/>
                  <a:gd name="connsiteY2050" fmla="*/ 436436 h 886967"/>
                  <a:gd name="connsiteX2051" fmla="*/ 839772 w 1946001"/>
                  <a:gd name="connsiteY2051" fmla="*/ 438912 h 886967"/>
                  <a:gd name="connsiteX2052" fmla="*/ 842054 w 1946001"/>
                  <a:gd name="connsiteY2052" fmla="*/ 444151 h 886967"/>
                  <a:gd name="connsiteX2053" fmla="*/ 842054 w 1946001"/>
                  <a:gd name="connsiteY2053" fmla="*/ 449104 h 886967"/>
                  <a:gd name="connsiteX2054" fmla="*/ 839582 w 1946001"/>
                  <a:gd name="connsiteY2054" fmla="*/ 457867 h 886967"/>
                  <a:gd name="connsiteX2055" fmla="*/ 839582 w 1946001"/>
                  <a:gd name="connsiteY2055" fmla="*/ 460343 h 886967"/>
                  <a:gd name="connsiteX2056" fmla="*/ 837776 w 1946001"/>
                  <a:gd name="connsiteY2056" fmla="*/ 463487 h 886967"/>
                  <a:gd name="connsiteX2057" fmla="*/ 833974 w 1946001"/>
                  <a:gd name="connsiteY2057" fmla="*/ 465487 h 886967"/>
                  <a:gd name="connsiteX2058" fmla="*/ 835304 w 1946001"/>
                  <a:gd name="connsiteY2058" fmla="*/ 465773 h 886967"/>
                  <a:gd name="connsiteX2059" fmla="*/ 839487 w 1946001"/>
                  <a:gd name="connsiteY2059" fmla="*/ 472059 h 886967"/>
                  <a:gd name="connsiteX2060" fmla="*/ 838061 w 1946001"/>
                  <a:gd name="connsiteY2060" fmla="*/ 473488 h 886967"/>
                  <a:gd name="connsiteX2061" fmla="*/ 838251 w 1946001"/>
                  <a:gd name="connsiteY2061" fmla="*/ 475298 h 886967"/>
                  <a:gd name="connsiteX2062" fmla="*/ 838251 w 1946001"/>
                  <a:gd name="connsiteY2062" fmla="*/ 478631 h 886967"/>
                  <a:gd name="connsiteX2063" fmla="*/ 842909 w 1946001"/>
                  <a:gd name="connsiteY2063" fmla="*/ 482918 h 886967"/>
                  <a:gd name="connsiteX2064" fmla="*/ 848233 w 1946001"/>
                  <a:gd name="connsiteY2064" fmla="*/ 481679 h 886967"/>
                  <a:gd name="connsiteX2065" fmla="*/ 845001 w 1946001"/>
                  <a:gd name="connsiteY2065" fmla="*/ 482918 h 886967"/>
                  <a:gd name="connsiteX2066" fmla="*/ 845571 w 1946001"/>
                  <a:gd name="connsiteY2066" fmla="*/ 485775 h 886967"/>
                  <a:gd name="connsiteX2067" fmla="*/ 846807 w 1946001"/>
                  <a:gd name="connsiteY2067" fmla="*/ 487204 h 886967"/>
                  <a:gd name="connsiteX2068" fmla="*/ 847472 w 1946001"/>
                  <a:gd name="connsiteY2068" fmla="*/ 488347 h 886967"/>
                  <a:gd name="connsiteX2069" fmla="*/ 848708 w 1946001"/>
                  <a:gd name="connsiteY2069" fmla="*/ 487204 h 886967"/>
                  <a:gd name="connsiteX2070" fmla="*/ 850704 w 1946001"/>
                  <a:gd name="connsiteY2070" fmla="*/ 491871 h 886967"/>
                  <a:gd name="connsiteX2071" fmla="*/ 853176 w 1946001"/>
                  <a:gd name="connsiteY2071" fmla="*/ 493205 h 886967"/>
                  <a:gd name="connsiteX2072" fmla="*/ 856503 w 1946001"/>
                  <a:gd name="connsiteY2072" fmla="*/ 497396 h 886967"/>
                  <a:gd name="connsiteX2073" fmla="*/ 857454 w 1946001"/>
                  <a:gd name="connsiteY2073" fmla="*/ 501110 h 886967"/>
                  <a:gd name="connsiteX2074" fmla="*/ 856788 w 1946001"/>
                  <a:gd name="connsiteY2074" fmla="*/ 501872 h 886967"/>
                  <a:gd name="connsiteX2075" fmla="*/ 858404 w 1946001"/>
                  <a:gd name="connsiteY2075" fmla="*/ 504254 h 886967"/>
                  <a:gd name="connsiteX2076" fmla="*/ 861066 w 1946001"/>
                  <a:gd name="connsiteY2076" fmla="*/ 507016 h 886967"/>
                  <a:gd name="connsiteX2077" fmla="*/ 865819 w 1946001"/>
                  <a:gd name="connsiteY2077" fmla="*/ 509111 h 886967"/>
                  <a:gd name="connsiteX2078" fmla="*/ 876846 w 1946001"/>
                  <a:gd name="connsiteY2078" fmla="*/ 519398 h 886967"/>
                  <a:gd name="connsiteX2079" fmla="*/ 886162 w 1946001"/>
                  <a:gd name="connsiteY2079" fmla="*/ 523589 h 886967"/>
                  <a:gd name="connsiteX2080" fmla="*/ 887778 w 1946001"/>
                  <a:gd name="connsiteY2080" fmla="*/ 523875 h 886967"/>
                  <a:gd name="connsiteX2081" fmla="*/ 893672 w 1946001"/>
                  <a:gd name="connsiteY2081" fmla="*/ 521113 h 886967"/>
                  <a:gd name="connsiteX2082" fmla="*/ 900707 w 1946001"/>
                  <a:gd name="connsiteY2082" fmla="*/ 519494 h 886967"/>
                  <a:gd name="connsiteX2083" fmla="*/ 909072 w 1946001"/>
                  <a:gd name="connsiteY2083" fmla="*/ 519779 h 886967"/>
                  <a:gd name="connsiteX2084" fmla="*/ 914966 w 1946001"/>
                  <a:gd name="connsiteY2084" fmla="*/ 522161 h 886967"/>
                  <a:gd name="connsiteX2085" fmla="*/ 926183 w 1946001"/>
                  <a:gd name="connsiteY2085" fmla="*/ 516541 h 886967"/>
                  <a:gd name="connsiteX2086" fmla="*/ 930461 w 1946001"/>
                  <a:gd name="connsiteY2086" fmla="*/ 516255 h 886967"/>
                  <a:gd name="connsiteX2087" fmla="*/ 931982 w 1946001"/>
                  <a:gd name="connsiteY2087" fmla="*/ 514445 h 886967"/>
                  <a:gd name="connsiteX2088" fmla="*/ 935404 w 1946001"/>
                  <a:gd name="connsiteY2088" fmla="*/ 513398 h 886967"/>
                  <a:gd name="connsiteX2089" fmla="*/ 939682 w 1946001"/>
                  <a:gd name="connsiteY2089" fmla="*/ 513112 h 886967"/>
                  <a:gd name="connsiteX2090" fmla="*/ 947382 w 1946001"/>
                  <a:gd name="connsiteY2090" fmla="*/ 512826 h 886967"/>
                  <a:gd name="connsiteX2091" fmla="*/ 950234 w 1946001"/>
                  <a:gd name="connsiteY2091" fmla="*/ 514064 h 886967"/>
                  <a:gd name="connsiteX2092" fmla="*/ 951374 w 1946001"/>
                  <a:gd name="connsiteY2092" fmla="*/ 516065 h 886967"/>
                  <a:gd name="connsiteX2093" fmla="*/ 953561 w 1946001"/>
                  <a:gd name="connsiteY2093" fmla="*/ 517970 h 886967"/>
                  <a:gd name="connsiteX2094" fmla="*/ 953561 w 1946001"/>
                  <a:gd name="connsiteY2094" fmla="*/ 521494 h 886967"/>
                  <a:gd name="connsiteX2095" fmla="*/ 957648 w 1946001"/>
                  <a:gd name="connsiteY2095" fmla="*/ 524732 h 886967"/>
                  <a:gd name="connsiteX2096" fmla="*/ 960881 w 1946001"/>
                  <a:gd name="connsiteY2096" fmla="*/ 523685 h 886967"/>
                  <a:gd name="connsiteX2097" fmla="*/ 962211 w 1946001"/>
                  <a:gd name="connsiteY2097" fmla="*/ 522256 h 886967"/>
                  <a:gd name="connsiteX2098" fmla="*/ 967440 w 1946001"/>
                  <a:gd name="connsiteY2098" fmla="*/ 523399 h 886967"/>
                  <a:gd name="connsiteX2099" fmla="*/ 968200 w 1946001"/>
                  <a:gd name="connsiteY2099" fmla="*/ 521208 h 886967"/>
                  <a:gd name="connsiteX2100" fmla="*/ 968771 w 1946001"/>
                  <a:gd name="connsiteY2100" fmla="*/ 521970 h 886967"/>
                  <a:gd name="connsiteX2101" fmla="*/ 969531 w 1946001"/>
                  <a:gd name="connsiteY2101" fmla="*/ 523113 h 886967"/>
                  <a:gd name="connsiteX2102" fmla="*/ 971242 w 1946001"/>
                  <a:gd name="connsiteY2102" fmla="*/ 523113 h 886967"/>
                  <a:gd name="connsiteX2103" fmla="*/ 971813 w 1946001"/>
                  <a:gd name="connsiteY2103" fmla="*/ 525590 h 886967"/>
                  <a:gd name="connsiteX2104" fmla="*/ 975520 w 1946001"/>
                  <a:gd name="connsiteY2104" fmla="*/ 525875 h 886967"/>
                  <a:gd name="connsiteX2105" fmla="*/ 974759 w 1946001"/>
                  <a:gd name="connsiteY2105" fmla="*/ 527590 h 886967"/>
                  <a:gd name="connsiteX2106" fmla="*/ 976851 w 1946001"/>
                  <a:gd name="connsiteY2106" fmla="*/ 530162 h 886967"/>
                  <a:gd name="connsiteX2107" fmla="*/ 975520 w 1946001"/>
                  <a:gd name="connsiteY2107" fmla="*/ 535972 h 886967"/>
                  <a:gd name="connsiteX2108" fmla="*/ 973809 w 1946001"/>
                  <a:gd name="connsiteY2108" fmla="*/ 541211 h 886967"/>
                  <a:gd name="connsiteX2109" fmla="*/ 974664 w 1946001"/>
                  <a:gd name="connsiteY2109" fmla="*/ 542544 h 886967"/>
                  <a:gd name="connsiteX2110" fmla="*/ 974664 w 1946001"/>
                  <a:gd name="connsiteY2110" fmla="*/ 544068 h 886967"/>
                  <a:gd name="connsiteX2111" fmla="*/ 973809 w 1946001"/>
                  <a:gd name="connsiteY2111" fmla="*/ 544925 h 886967"/>
                  <a:gd name="connsiteX2112" fmla="*/ 976376 w 1946001"/>
                  <a:gd name="connsiteY2112" fmla="*/ 547211 h 886967"/>
                  <a:gd name="connsiteX2113" fmla="*/ 973429 w 1946001"/>
                  <a:gd name="connsiteY2113" fmla="*/ 546449 h 886967"/>
                  <a:gd name="connsiteX2114" fmla="*/ 973048 w 1946001"/>
                  <a:gd name="connsiteY2114" fmla="*/ 550259 h 886967"/>
                  <a:gd name="connsiteX2115" fmla="*/ 970767 w 1946001"/>
                  <a:gd name="connsiteY2115" fmla="*/ 552069 h 886967"/>
                  <a:gd name="connsiteX2116" fmla="*/ 973429 w 1946001"/>
                  <a:gd name="connsiteY2116" fmla="*/ 558260 h 886967"/>
                  <a:gd name="connsiteX2117" fmla="*/ 982935 w 1946001"/>
                  <a:gd name="connsiteY2117" fmla="*/ 569500 h 886967"/>
                  <a:gd name="connsiteX2118" fmla="*/ 985977 w 1946001"/>
                  <a:gd name="connsiteY2118" fmla="*/ 572643 h 886967"/>
                  <a:gd name="connsiteX2119" fmla="*/ 987593 w 1946001"/>
                  <a:gd name="connsiteY2119" fmla="*/ 575405 h 886967"/>
                  <a:gd name="connsiteX2120" fmla="*/ 989209 w 1946001"/>
                  <a:gd name="connsiteY2120" fmla="*/ 580073 h 886967"/>
                  <a:gd name="connsiteX2121" fmla="*/ 989209 w 1946001"/>
                  <a:gd name="connsiteY2121" fmla="*/ 582168 h 886967"/>
                  <a:gd name="connsiteX2122" fmla="*/ 993867 w 1946001"/>
                  <a:gd name="connsiteY2122" fmla="*/ 593408 h 886967"/>
                  <a:gd name="connsiteX2123" fmla="*/ 994057 w 1946001"/>
                  <a:gd name="connsiteY2123" fmla="*/ 596646 h 886967"/>
                  <a:gd name="connsiteX2124" fmla="*/ 993106 w 1946001"/>
                  <a:gd name="connsiteY2124" fmla="*/ 598646 h 886967"/>
                  <a:gd name="connsiteX2125" fmla="*/ 994057 w 1946001"/>
                  <a:gd name="connsiteY2125" fmla="*/ 603314 h 886967"/>
                  <a:gd name="connsiteX2126" fmla="*/ 996338 w 1946001"/>
                  <a:gd name="connsiteY2126" fmla="*/ 606076 h 886967"/>
                  <a:gd name="connsiteX2127" fmla="*/ 996338 w 1946001"/>
                  <a:gd name="connsiteY2127" fmla="*/ 608743 h 886967"/>
                  <a:gd name="connsiteX2128" fmla="*/ 995768 w 1946001"/>
                  <a:gd name="connsiteY2128" fmla="*/ 615410 h 886967"/>
                  <a:gd name="connsiteX2129" fmla="*/ 992156 w 1946001"/>
                  <a:gd name="connsiteY2129" fmla="*/ 618935 h 886967"/>
                  <a:gd name="connsiteX2130" fmla="*/ 989304 w 1946001"/>
                  <a:gd name="connsiteY2130" fmla="*/ 624173 h 886967"/>
                  <a:gd name="connsiteX2131" fmla="*/ 985882 w 1946001"/>
                  <a:gd name="connsiteY2131" fmla="*/ 636270 h 886967"/>
                  <a:gd name="connsiteX2132" fmla="*/ 985406 w 1946001"/>
                  <a:gd name="connsiteY2132" fmla="*/ 644462 h 886967"/>
                  <a:gd name="connsiteX2133" fmla="*/ 985882 w 1946001"/>
                  <a:gd name="connsiteY2133" fmla="*/ 648938 h 886967"/>
                  <a:gd name="connsiteX2134" fmla="*/ 990730 w 1946001"/>
                  <a:gd name="connsiteY2134" fmla="*/ 656654 h 886967"/>
                  <a:gd name="connsiteX2135" fmla="*/ 999571 w 1946001"/>
                  <a:gd name="connsiteY2135" fmla="*/ 674846 h 886967"/>
                  <a:gd name="connsiteX2136" fmla="*/ 999856 w 1946001"/>
                  <a:gd name="connsiteY2136" fmla="*/ 684181 h 886967"/>
                  <a:gd name="connsiteX2137" fmla="*/ 1001472 w 1946001"/>
                  <a:gd name="connsiteY2137" fmla="*/ 689515 h 886967"/>
                  <a:gd name="connsiteX2138" fmla="*/ 1001662 w 1946001"/>
                  <a:gd name="connsiteY2138" fmla="*/ 693992 h 886967"/>
                  <a:gd name="connsiteX2139" fmla="*/ 1003658 w 1946001"/>
                  <a:gd name="connsiteY2139" fmla="*/ 704183 h 886967"/>
                  <a:gd name="connsiteX2140" fmla="*/ 1006320 w 1946001"/>
                  <a:gd name="connsiteY2140" fmla="*/ 708374 h 886967"/>
                  <a:gd name="connsiteX2141" fmla="*/ 1010217 w 1946001"/>
                  <a:gd name="connsiteY2141" fmla="*/ 711803 h 886967"/>
                  <a:gd name="connsiteX2142" fmla="*/ 1015351 w 1946001"/>
                  <a:gd name="connsiteY2142" fmla="*/ 724853 h 886967"/>
                  <a:gd name="connsiteX2143" fmla="*/ 1019438 w 1946001"/>
                  <a:gd name="connsiteY2143" fmla="*/ 732854 h 886967"/>
                  <a:gd name="connsiteX2144" fmla="*/ 1019819 w 1946001"/>
                  <a:gd name="connsiteY2144" fmla="*/ 737140 h 886967"/>
                  <a:gd name="connsiteX2145" fmla="*/ 1018678 w 1946001"/>
                  <a:gd name="connsiteY2145" fmla="*/ 738473 h 886967"/>
                  <a:gd name="connsiteX2146" fmla="*/ 1017727 w 1946001"/>
                  <a:gd name="connsiteY2146" fmla="*/ 738188 h 886967"/>
                  <a:gd name="connsiteX2147" fmla="*/ 1017442 w 1946001"/>
                  <a:gd name="connsiteY2147" fmla="*/ 739807 h 886967"/>
                  <a:gd name="connsiteX2148" fmla="*/ 1020389 w 1946001"/>
                  <a:gd name="connsiteY2148" fmla="*/ 744760 h 886967"/>
                  <a:gd name="connsiteX2149" fmla="*/ 1020674 w 1946001"/>
                  <a:gd name="connsiteY2149" fmla="*/ 747141 h 886967"/>
                  <a:gd name="connsiteX2150" fmla="*/ 1022385 w 1946001"/>
                  <a:gd name="connsiteY2150" fmla="*/ 747141 h 886967"/>
                  <a:gd name="connsiteX2151" fmla="*/ 1022385 w 1946001"/>
                  <a:gd name="connsiteY2151" fmla="*/ 748951 h 886967"/>
                  <a:gd name="connsiteX2152" fmla="*/ 1028659 w 1946001"/>
                  <a:gd name="connsiteY2152" fmla="*/ 751427 h 886967"/>
                  <a:gd name="connsiteX2153" fmla="*/ 1030656 w 1946001"/>
                  <a:gd name="connsiteY2153" fmla="*/ 749713 h 886967"/>
                  <a:gd name="connsiteX2154" fmla="*/ 1038070 w 1946001"/>
                  <a:gd name="connsiteY2154" fmla="*/ 749046 h 886967"/>
                  <a:gd name="connsiteX2155" fmla="*/ 1041778 w 1946001"/>
                  <a:gd name="connsiteY2155" fmla="*/ 746951 h 886967"/>
                  <a:gd name="connsiteX2156" fmla="*/ 1053756 w 1946001"/>
                  <a:gd name="connsiteY2156" fmla="*/ 747998 h 886967"/>
                  <a:gd name="connsiteX2157" fmla="*/ 1054326 w 1946001"/>
                  <a:gd name="connsiteY2157" fmla="*/ 746570 h 886967"/>
                  <a:gd name="connsiteX2158" fmla="*/ 1058414 w 1946001"/>
                  <a:gd name="connsiteY2158" fmla="*/ 747141 h 886967"/>
                  <a:gd name="connsiteX2159" fmla="*/ 1058699 w 1946001"/>
                  <a:gd name="connsiteY2159" fmla="*/ 745141 h 886967"/>
                  <a:gd name="connsiteX2160" fmla="*/ 1065923 w 1946001"/>
                  <a:gd name="connsiteY2160" fmla="*/ 743617 h 886967"/>
                  <a:gd name="connsiteX2161" fmla="*/ 1073053 w 1946001"/>
                  <a:gd name="connsiteY2161" fmla="*/ 737426 h 886967"/>
                  <a:gd name="connsiteX2162" fmla="*/ 1081038 w 1946001"/>
                  <a:gd name="connsiteY2162" fmla="*/ 727901 h 886967"/>
                  <a:gd name="connsiteX2163" fmla="*/ 1087883 w 1946001"/>
                  <a:gd name="connsiteY2163" fmla="*/ 715518 h 886967"/>
                  <a:gd name="connsiteX2164" fmla="*/ 1093111 w 1946001"/>
                  <a:gd name="connsiteY2164" fmla="*/ 710660 h 886967"/>
                  <a:gd name="connsiteX2165" fmla="*/ 1095583 w 1946001"/>
                  <a:gd name="connsiteY2165" fmla="*/ 699707 h 886967"/>
                  <a:gd name="connsiteX2166" fmla="*/ 1095583 w 1946001"/>
                  <a:gd name="connsiteY2166" fmla="*/ 695897 h 886967"/>
                  <a:gd name="connsiteX2167" fmla="*/ 1094822 w 1946001"/>
                  <a:gd name="connsiteY2167" fmla="*/ 697230 h 886967"/>
                  <a:gd name="connsiteX2168" fmla="*/ 1093491 w 1946001"/>
                  <a:gd name="connsiteY2168" fmla="*/ 695516 h 886967"/>
                  <a:gd name="connsiteX2169" fmla="*/ 1095202 w 1946001"/>
                  <a:gd name="connsiteY2169" fmla="*/ 692753 h 886967"/>
                  <a:gd name="connsiteX2170" fmla="*/ 1104994 w 1946001"/>
                  <a:gd name="connsiteY2170" fmla="*/ 688181 h 886967"/>
                  <a:gd name="connsiteX2171" fmla="*/ 1108226 w 1946001"/>
                  <a:gd name="connsiteY2171" fmla="*/ 684276 h 886967"/>
                  <a:gd name="connsiteX2172" fmla="*/ 1108511 w 1946001"/>
                  <a:gd name="connsiteY2172" fmla="*/ 682657 h 886967"/>
                  <a:gd name="connsiteX2173" fmla="*/ 1107560 w 1946001"/>
                  <a:gd name="connsiteY2173" fmla="*/ 684276 h 886967"/>
                  <a:gd name="connsiteX2174" fmla="*/ 1107560 w 1946001"/>
                  <a:gd name="connsiteY2174" fmla="*/ 683324 h 886967"/>
                  <a:gd name="connsiteX2175" fmla="*/ 1108986 w 1946001"/>
                  <a:gd name="connsiteY2175" fmla="*/ 672560 h 886967"/>
                  <a:gd name="connsiteX2176" fmla="*/ 1108226 w 1946001"/>
                  <a:gd name="connsiteY2176" fmla="*/ 672846 h 886967"/>
                  <a:gd name="connsiteX2177" fmla="*/ 1106324 w 1946001"/>
                  <a:gd name="connsiteY2177" fmla="*/ 664750 h 886967"/>
                  <a:gd name="connsiteX2178" fmla="*/ 1104613 w 1946001"/>
                  <a:gd name="connsiteY2178" fmla="*/ 662940 h 886967"/>
                  <a:gd name="connsiteX2179" fmla="*/ 1104613 w 1946001"/>
                  <a:gd name="connsiteY2179" fmla="*/ 659035 h 886967"/>
                  <a:gd name="connsiteX2180" fmla="*/ 1111173 w 1946001"/>
                  <a:gd name="connsiteY2180" fmla="*/ 653510 h 886967"/>
                  <a:gd name="connsiteX2181" fmla="*/ 1111838 w 1946001"/>
                  <a:gd name="connsiteY2181" fmla="*/ 651891 h 886967"/>
                  <a:gd name="connsiteX2182" fmla="*/ 1112884 w 1946001"/>
                  <a:gd name="connsiteY2182" fmla="*/ 653129 h 886967"/>
                  <a:gd name="connsiteX2183" fmla="*/ 1114690 w 1946001"/>
                  <a:gd name="connsiteY2183" fmla="*/ 649986 h 886967"/>
                  <a:gd name="connsiteX2184" fmla="*/ 1114025 w 1946001"/>
                  <a:gd name="connsiteY2184" fmla="*/ 649319 h 886967"/>
                  <a:gd name="connsiteX2185" fmla="*/ 1118682 w 1946001"/>
                  <a:gd name="connsiteY2185" fmla="*/ 645605 h 886967"/>
                  <a:gd name="connsiteX2186" fmla="*/ 1126763 w 1946001"/>
                  <a:gd name="connsiteY2186" fmla="*/ 642461 h 886967"/>
                  <a:gd name="connsiteX2187" fmla="*/ 1130470 w 1946001"/>
                  <a:gd name="connsiteY2187" fmla="*/ 639223 h 886967"/>
                  <a:gd name="connsiteX2188" fmla="*/ 1130470 w 1946001"/>
                  <a:gd name="connsiteY2188" fmla="*/ 638366 h 886967"/>
                  <a:gd name="connsiteX2189" fmla="*/ 1134653 w 1946001"/>
                  <a:gd name="connsiteY2189" fmla="*/ 634079 h 886967"/>
                  <a:gd name="connsiteX2190" fmla="*/ 1135033 w 1946001"/>
                  <a:gd name="connsiteY2190" fmla="*/ 632270 h 886967"/>
                  <a:gd name="connsiteX2191" fmla="*/ 1134178 w 1946001"/>
                  <a:gd name="connsiteY2191" fmla="*/ 631984 h 886967"/>
                  <a:gd name="connsiteX2192" fmla="*/ 1135603 w 1946001"/>
                  <a:gd name="connsiteY2192" fmla="*/ 629126 h 886967"/>
                  <a:gd name="connsiteX2193" fmla="*/ 1135033 w 1946001"/>
                  <a:gd name="connsiteY2193" fmla="*/ 626364 h 886967"/>
                  <a:gd name="connsiteX2194" fmla="*/ 1134463 w 1946001"/>
                  <a:gd name="connsiteY2194" fmla="*/ 626364 h 886967"/>
                  <a:gd name="connsiteX2195" fmla="*/ 1134083 w 1946001"/>
                  <a:gd name="connsiteY2195" fmla="*/ 619030 h 886967"/>
                  <a:gd name="connsiteX2196" fmla="*/ 1134083 w 1946001"/>
                  <a:gd name="connsiteY2196" fmla="*/ 612743 h 886967"/>
                  <a:gd name="connsiteX2197" fmla="*/ 1136174 w 1946001"/>
                  <a:gd name="connsiteY2197" fmla="*/ 608267 h 886967"/>
                  <a:gd name="connsiteX2198" fmla="*/ 1134938 w 1946001"/>
                  <a:gd name="connsiteY2198" fmla="*/ 605028 h 886967"/>
                  <a:gd name="connsiteX2199" fmla="*/ 1132086 w 1946001"/>
                  <a:gd name="connsiteY2199" fmla="*/ 603028 h 886967"/>
                  <a:gd name="connsiteX2200" fmla="*/ 1129710 w 1946001"/>
                  <a:gd name="connsiteY2200" fmla="*/ 596741 h 886967"/>
                  <a:gd name="connsiteX2201" fmla="*/ 1128759 w 1946001"/>
                  <a:gd name="connsiteY2201" fmla="*/ 593503 h 886967"/>
                  <a:gd name="connsiteX2202" fmla="*/ 1130375 w 1946001"/>
                  <a:gd name="connsiteY2202" fmla="*/ 586454 h 886967"/>
                  <a:gd name="connsiteX2203" fmla="*/ 1126668 w 1946001"/>
                  <a:gd name="connsiteY2203" fmla="*/ 582359 h 886967"/>
                  <a:gd name="connsiteX2204" fmla="*/ 1129044 w 1946001"/>
                  <a:gd name="connsiteY2204" fmla="*/ 573215 h 886967"/>
                  <a:gd name="connsiteX2205" fmla="*/ 1130565 w 1946001"/>
                  <a:gd name="connsiteY2205" fmla="*/ 571500 h 886967"/>
                  <a:gd name="connsiteX2206" fmla="*/ 1134368 w 1946001"/>
                  <a:gd name="connsiteY2206" fmla="*/ 562356 h 886967"/>
                  <a:gd name="connsiteX2207" fmla="*/ 1140452 w 1946001"/>
                  <a:gd name="connsiteY2207" fmla="*/ 556736 h 886967"/>
                  <a:gd name="connsiteX2208" fmla="*/ 1145490 w 1946001"/>
                  <a:gd name="connsiteY2208" fmla="*/ 550831 h 886967"/>
                  <a:gd name="connsiteX2209" fmla="*/ 1145870 w 1946001"/>
                  <a:gd name="connsiteY2209" fmla="*/ 548640 h 886967"/>
                  <a:gd name="connsiteX2210" fmla="*/ 1147391 w 1946001"/>
                  <a:gd name="connsiteY2210" fmla="*/ 548450 h 886967"/>
                  <a:gd name="connsiteX2211" fmla="*/ 1157943 w 1946001"/>
                  <a:gd name="connsiteY2211" fmla="*/ 537877 h 886967"/>
                  <a:gd name="connsiteX2212" fmla="*/ 1162506 w 1946001"/>
                  <a:gd name="connsiteY2212" fmla="*/ 535400 h 886967"/>
                  <a:gd name="connsiteX2213" fmla="*/ 1172107 w 1946001"/>
                  <a:gd name="connsiteY2213" fmla="*/ 525590 h 886967"/>
                  <a:gd name="connsiteX2214" fmla="*/ 1175054 w 1946001"/>
                  <a:gd name="connsiteY2214" fmla="*/ 520065 h 886967"/>
                  <a:gd name="connsiteX2215" fmla="*/ 1178286 w 1946001"/>
                  <a:gd name="connsiteY2215" fmla="*/ 516446 h 886967"/>
                  <a:gd name="connsiteX2216" fmla="*/ 1183229 w 1946001"/>
                  <a:gd name="connsiteY2216" fmla="*/ 503777 h 886967"/>
                  <a:gd name="connsiteX2217" fmla="*/ 1184560 w 1946001"/>
                  <a:gd name="connsiteY2217" fmla="*/ 502444 h 886967"/>
                  <a:gd name="connsiteX2218" fmla="*/ 1187507 w 1946001"/>
                  <a:gd name="connsiteY2218" fmla="*/ 497491 h 886967"/>
                  <a:gd name="connsiteX2219" fmla="*/ 1188457 w 1946001"/>
                  <a:gd name="connsiteY2219" fmla="*/ 491204 h 886967"/>
                  <a:gd name="connsiteX2220" fmla="*/ 1190644 w 1946001"/>
                  <a:gd name="connsiteY2220" fmla="*/ 490823 h 886967"/>
                  <a:gd name="connsiteX2221" fmla="*/ 1189123 w 1946001"/>
                  <a:gd name="connsiteY2221" fmla="*/ 490442 h 886967"/>
                  <a:gd name="connsiteX2222" fmla="*/ 1189693 w 1946001"/>
                  <a:gd name="connsiteY2222" fmla="*/ 489490 h 886967"/>
                  <a:gd name="connsiteX2223" fmla="*/ 1189313 w 1946001"/>
                  <a:gd name="connsiteY2223" fmla="*/ 485204 h 886967"/>
                  <a:gd name="connsiteX2224" fmla="*/ 1190074 w 1946001"/>
                  <a:gd name="connsiteY2224" fmla="*/ 482727 h 886967"/>
                  <a:gd name="connsiteX2225" fmla="*/ 1187507 w 1946001"/>
                  <a:gd name="connsiteY2225" fmla="*/ 481679 h 886967"/>
                  <a:gd name="connsiteX2226" fmla="*/ 1184560 w 1946001"/>
                  <a:gd name="connsiteY2226" fmla="*/ 483775 h 886967"/>
                  <a:gd name="connsiteX2227" fmla="*/ 1179902 w 1946001"/>
                  <a:gd name="connsiteY2227" fmla="*/ 484727 h 886967"/>
                  <a:gd name="connsiteX2228" fmla="*/ 1170111 w 1946001"/>
                  <a:gd name="connsiteY2228" fmla="*/ 486156 h 886967"/>
                  <a:gd name="connsiteX2229" fmla="*/ 1166118 w 1946001"/>
                  <a:gd name="connsiteY2229" fmla="*/ 488728 h 886967"/>
                  <a:gd name="connsiteX2230" fmla="*/ 1161840 w 1946001"/>
                  <a:gd name="connsiteY2230" fmla="*/ 487680 h 886967"/>
                  <a:gd name="connsiteX2231" fmla="*/ 1157848 w 1946001"/>
                  <a:gd name="connsiteY2231" fmla="*/ 490061 h 886967"/>
                  <a:gd name="connsiteX2232" fmla="*/ 1155281 w 1946001"/>
                  <a:gd name="connsiteY2232" fmla="*/ 490347 h 886967"/>
                  <a:gd name="connsiteX2233" fmla="*/ 1148912 w 1946001"/>
                  <a:gd name="connsiteY2233" fmla="*/ 484156 h 886967"/>
                  <a:gd name="connsiteX2234" fmla="*/ 1145300 w 1946001"/>
                  <a:gd name="connsiteY2234" fmla="*/ 483775 h 886967"/>
                  <a:gd name="connsiteX2235" fmla="*/ 1149673 w 1946001"/>
                  <a:gd name="connsiteY2235" fmla="*/ 481489 h 886967"/>
                  <a:gd name="connsiteX2236" fmla="*/ 1149102 w 1946001"/>
                  <a:gd name="connsiteY2236" fmla="*/ 478917 h 886967"/>
                  <a:gd name="connsiteX2237" fmla="*/ 1147961 w 1946001"/>
                  <a:gd name="connsiteY2237" fmla="*/ 476822 h 886967"/>
                  <a:gd name="connsiteX2238" fmla="*/ 1144539 w 1946001"/>
                  <a:gd name="connsiteY2238" fmla="*/ 474440 h 886967"/>
                  <a:gd name="connsiteX2239" fmla="*/ 1138836 w 1946001"/>
                  <a:gd name="connsiteY2239" fmla="*/ 466725 h 886967"/>
                  <a:gd name="connsiteX2240" fmla="*/ 1134653 w 1946001"/>
                  <a:gd name="connsiteY2240" fmla="*/ 464630 h 886967"/>
                  <a:gd name="connsiteX2241" fmla="*/ 1133037 w 1946001"/>
                  <a:gd name="connsiteY2241" fmla="*/ 464630 h 886967"/>
                  <a:gd name="connsiteX2242" fmla="*/ 1131421 w 1946001"/>
                  <a:gd name="connsiteY2242" fmla="*/ 461772 h 886967"/>
                  <a:gd name="connsiteX2243" fmla="*/ 1131040 w 1946001"/>
                  <a:gd name="connsiteY2243" fmla="*/ 463582 h 886967"/>
                  <a:gd name="connsiteX2244" fmla="*/ 1130280 w 1946001"/>
                  <a:gd name="connsiteY2244" fmla="*/ 463201 h 886967"/>
                  <a:gd name="connsiteX2245" fmla="*/ 1127713 w 1946001"/>
                  <a:gd name="connsiteY2245" fmla="*/ 458534 h 886967"/>
                  <a:gd name="connsiteX2246" fmla="*/ 1125622 w 1946001"/>
                  <a:gd name="connsiteY2246" fmla="*/ 449866 h 886967"/>
                  <a:gd name="connsiteX2247" fmla="*/ 1123816 w 1946001"/>
                  <a:gd name="connsiteY2247" fmla="*/ 446723 h 886967"/>
                  <a:gd name="connsiteX2248" fmla="*/ 1118207 w 1946001"/>
                  <a:gd name="connsiteY2248" fmla="*/ 441865 h 886967"/>
                  <a:gd name="connsiteX2249" fmla="*/ 1117447 w 1946001"/>
                  <a:gd name="connsiteY2249" fmla="*/ 428911 h 886967"/>
                  <a:gd name="connsiteX2250" fmla="*/ 1115831 w 1946001"/>
                  <a:gd name="connsiteY2250" fmla="*/ 426815 h 886967"/>
                  <a:gd name="connsiteX2251" fmla="*/ 1115545 w 1946001"/>
                  <a:gd name="connsiteY2251" fmla="*/ 423481 h 886967"/>
                  <a:gd name="connsiteX2252" fmla="*/ 1108796 w 1946001"/>
                  <a:gd name="connsiteY2252" fmla="*/ 417290 h 886967"/>
                  <a:gd name="connsiteX2253" fmla="*/ 1108321 w 1946001"/>
                  <a:gd name="connsiteY2253" fmla="*/ 412432 h 886967"/>
                  <a:gd name="connsiteX2254" fmla="*/ 1109937 w 1946001"/>
                  <a:gd name="connsiteY2254" fmla="*/ 412052 h 886967"/>
                  <a:gd name="connsiteX2255" fmla="*/ 1106610 w 1946001"/>
                  <a:gd name="connsiteY2255" fmla="*/ 408908 h 886967"/>
                  <a:gd name="connsiteX2256" fmla="*/ 1100716 w 1946001"/>
                  <a:gd name="connsiteY2256" fmla="*/ 396621 h 886967"/>
                  <a:gd name="connsiteX2257" fmla="*/ 1098054 w 1946001"/>
                  <a:gd name="connsiteY2257" fmla="*/ 387572 h 886967"/>
                  <a:gd name="connsiteX2258" fmla="*/ 1093871 w 1946001"/>
                  <a:gd name="connsiteY2258" fmla="*/ 381953 h 886967"/>
                  <a:gd name="connsiteX2259" fmla="*/ 1092065 w 1946001"/>
                  <a:gd name="connsiteY2259" fmla="*/ 377380 h 886967"/>
                  <a:gd name="connsiteX2260" fmla="*/ 1093111 w 1946001"/>
                  <a:gd name="connsiteY2260" fmla="*/ 374618 h 886967"/>
                  <a:gd name="connsiteX2261" fmla="*/ 1097103 w 1946001"/>
                  <a:gd name="connsiteY2261" fmla="*/ 383667 h 886967"/>
                  <a:gd name="connsiteX2262" fmla="*/ 1101001 w 1946001"/>
                  <a:gd name="connsiteY2262" fmla="*/ 388525 h 886967"/>
                  <a:gd name="connsiteX2263" fmla="*/ 1102712 w 1946001"/>
                  <a:gd name="connsiteY2263" fmla="*/ 387953 h 886967"/>
                  <a:gd name="connsiteX2264" fmla="*/ 1103948 w 1946001"/>
                  <a:gd name="connsiteY2264" fmla="*/ 381762 h 886967"/>
                  <a:gd name="connsiteX2265" fmla="*/ 1105184 w 1946001"/>
                  <a:gd name="connsiteY2265" fmla="*/ 381857 h 886967"/>
                  <a:gd name="connsiteX2266" fmla="*/ 1114405 w 1946001"/>
                  <a:gd name="connsiteY2266" fmla="*/ 396240 h 886967"/>
                  <a:gd name="connsiteX2267" fmla="*/ 1116401 w 1946001"/>
                  <a:gd name="connsiteY2267" fmla="*/ 402146 h 886967"/>
                  <a:gd name="connsiteX2268" fmla="*/ 1118207 w 1946001"/>
                  <a:gd name="connsiteY2268" fmla="*/ 402527 h 886967"/>
                  <a:gd name="connsiteX2269" fmla="*/ 1121154 w 1946001"/>
                  <a:gd name="connsiteY2269" fmla="*/ 405098 h 886967"/>
                  <a:gd name="connsiteX2270" fmla="*/ 1124671 w 1946001"/>
                  <a:gd name="connsiteY2270" fmla="*/ 412623 h 886967"/>
                  <a:gd name="connsiteX2271" fmla="*/ 1124386 w 1946001"/>
                  <a:gd name="connsiteY2271" fmla="*/ 415004 h 886967"/>
                  <a:gd name="connsiteX2272" fmla="*/ 1126002 w 1946001"/>
                  <a:gd name="connsiteY2272" fmla="*/ 421577 h 886967"/>
                  <a:gd name="connsiteX2273" fmla="*/ 1131135 w 1946001"/>
                  <a:gd name="connsiteY2273" fmla="*/ 424720 h 886967"/>
                  <a:gd name="connsiteX2274" fmla="*/ 1134083 w 1946001"/>
                  <a:gd name="connsiteY2274" fmla="*/ 427863 h 886967"/>
                  <a:gd name="connsiteX2275" fmla="*/ 1135128 w 1946001"/>
                  <a:gd name="connsiteY2275" fmla="*/ 431578 h 886967"/>
                  <a:gd name="connsiteX2276" fmla="*/ 1137790 w 1946001"/>
                  <a:gd name="connsiteY2276" fmla="*/ 435578 h 886967"/>
                  <a:gd name="connsiteX2277" fmla="*/ 1140642 w 1946001"/>
                  <a:gd name="connsiteY2277" fmla="*/ 437864 h 886967"/>
                  <a:gd name="connsiteX2278" fmla="*/ 1143113 w 1946001"/>
                  <a:gd name="connsiteY2278" fmla="*/ 443865 h 886967"/>
                  <a:gd name="connsiteX2279" fmla="*/ 1143684 w 1946001"/>
                  <a:gd name="connsiteY2279" fmla="*/ 446437 h 886967"/>
                  <a:gd name="connsiteX2280" fmla="*/ 1142828 w 1946001"/>
                  <a:gd name="connsiteY2280" fmla="*/ 449485 h 886967"/>
                  <a:gd name="connsiteX2281" fmla="*/ 1143969 w 1946001"/>
                  <a:gd name="connsiteY2281" fmla="*/ 450818 h 886967"/>
                  <a:gd name="connsiteX2282" fmla="*/ 1145965 w 1946001"/>
                  <a:gd name="connsiteY2282" fmla="*/ 460153 h 886967"/>
                  <a:gd name="connsiteX2283" fmla="*/ 1147201 w 1946001"/>
                  <a:gd name="connsiteY2283" fmla="*/ 462629 h 886967"/>
                  <a:gd name="connsiteX2284" fmla="*/ 1154426 w 1946001"/>
                  <a:gd name="connsiteY2284" fmla="*/ 462344 h 886967"/>
                  <a:gd name="connsiteX2285" fmla="*/ 1158798 w 1946001"/>
                  <a:gd name="connsiteY2285" fmla="*/ 459200 h 886967"/>
                  <a:gd name="connsiteX2286" fmla="*/ 1163932 w 1946001"/>
                  <a:gd name="connsiteY2286" fmla="*/ 459200 h 886967"/>
                  <a:gd name="connsiteX2287" fmla="*/ 1169160 w 1946001"/>
                  <a:gd name="connsiteY2287" fmla="*/ 456343 h 886967"/>
                  <a:gd name="connsiteX2288" fmla="*/ 1173913 w 1946001"/>
                  <a:gd name="connsiteY2288" fmla="*/ 455867 h 886967"/>
                  <a:gd name="connsiteX2289" fmla="*/ 1175624 w 1946001"/>
                  <a:gd name="connsiteY2289" fmla="*/ 453580 h 886967"/>
                  <a:gd name="connsiteX2290" fmla="*/ 1178096 w 1946001"/>
                  <a:gd name="connsiteY2290" fmla="*/ 452342 h 886967"/>
                  <a:gd name="connsiteX2291" fmla="*/ 1191595 w 1946001"/>
                  <a:gd name="connsiteY2291" fmla="*/ 447961 h 886967"/>
                  <a:gd name="connsiteX2292" fmla="*/ 1192070 w 1946001"/>
                  <a:gd name="connsiteY2292" fmla="*/ 444913 h 886967"/>
                  <a:gd name="connsiteX2293" fmla="*/ 1195302 w 1946001"/>
                  <a:gd name="connsiteY2293" fmla="*/ 442722 h 886967"/>
                  <a:gd name="connsiteX2294" fmla="*/ 1201006 w 1946001"/>
                  <a:gd name="connsiteY2294" fmla="*/ 440912 h 886967"/>
                  <a:gd name="connsiteX2295" fmla="*/ 1204903 w 1946001"/>
                  <a:gd name="connsiteY2295" fmla="*/ 441103 h 886967"/>
                  <a:gd name="connsiteX2296" fmla="*/ 1208230 w 1946001"/>
                  <a:gd name="connsiteY2296" fmla="*/ 436721 h 886967"/>
                  <a:gd name="connsiteX2297" fmla="*/ 1212413 w 1946001"/>
                  <a:gd name="connsiteY2297" fmla="*/ 435769 h 886967"/>
                  <a:gd name="connsiteX2298" fmla="*/ 1214314 w 1946001"/>
                  <a:gd name="connsiteY2298" fmla="*/ 431768 h 886967"/>
                  <a:gd name="connsiteX2299" fmla="*/ 1219543 w 1946001"/>
                  <a:gd name="connsiteY2299" fmla="*/ 430244 h 886967"/>
                  <a:gd name="connsiteX2300" fmla="*/ 1219067 w 1946001"/>
                  <a:gd name="connsiteY2300" fmla="*/ 424910 h 886967"/>
                  <a:gd name="connsiteX2301" fmla="*/ 1220398 w 1946001"/>
                  <a:gd name="connsiteY2301" fmla="*/ 423291 h 886967"/>
                  <a:gd name="connsiteX2302" fmla="*/ 1221729 w 1946001"/>
                  <a:gd name="connsiteY2302" fmla="*/ 422053 h 886967"/>
                  <a:gd name="connsiteX2303" fmla="*/ 1222965 w 1946001"/>
                  <a:gd name="connsiteY2303" fmla="*/ 423005 h 886967"/>
                  <a:gd name="connsiteX2304" fmla="*/ 1228669 w 1946001"/>
                  <a:gd name="connsiteY2304" fmla="*/ 415480 h 886967"/>
                  <a:gd name="connsiteX2305" fmla="*/ 1229809 w 1946001"/>
                  <a:gd name="connsiteY2305" fmla="*/ 412242 h 886967"/>
                  <a:gd name="connsiteX2306" fmla="*/ 1226862 w 1946001"/>
                  <a:gd name="connsiteY2306" fmla="*/ 410432 h 886967"/>
                  <a:gd name="connsiteX2307" fmla="*/ 1223820 w 1946001"/>
                  <a:gd name="connsiteY2307" fmla="*/ 406337 h 886967"/>
                  <a:gd name="connsiteX2308" fmla="*/ 1214980 w 1946001"/>
                  <a:gd name="connsiteY2308" fmla="*/ 402812 h 886967"/>
                  <a:gd name="connsiteX2309" fmla="*/ 1212128 w 1946001"/>
                  <a:gd name="connsiteY2309" fmla="*/ 399193 h 886967"/>
                  <a:gd name="connsiteX2310" fmla="*/ 1211748 w 1946001"/>
                  <a:gd name="connsiteY2310" fmla="*/ 395097 h 886967"/>
                  <a:gd name="connsiteX2311" fmla="*/ 1212413 w 1946001"/>
                  <a:gd name="connsiteY2311" fmla="*/ 391573 h 886967"/>
                  <a:gd name="connsiteX2312" fmla="*/ 1210797 w 1946001"/>
                  <a:gd name="connsiteY2312" fmla="*/ 392906 h 886967"/>
                  <a:gd name="connsiteX2313" fmla="*/ 1202432 w 1946001"/>
                  <a:gd name="connsiteY2313" fmla="*/ 401288 h 886967"/>
                  <a:gd name="connsiteX2314" fmla="*/ 1202432 w 1946001"/>
                  <a:gd name="connsiteY2314" fmla="*/ 402146 h 886967"/>
                  <a:gd name="connsiteX2315" fmla="*/ 1200245 w 1946001"/>
                  <a:gd name="connsiteY2315" fmla="*/ 403479 h 886967"/>
                  <a:gd name="connsiteX2316" fmla="*/ 1193496 w 1946001"/>
                  <a:gd name="connsiteY2316" fmla="*/ 402717 h 886967"/>
                  <a:gd name="connsiteX2317" fmla="*/ 1191880 w 1946001"/>
                  <a:gd name="connsiteY2317" fmla="*/ 403670 h 886967"/>
                  <a:gd name="connsiteX2318" fmla="*/ 1189313 w 1946001"/>
                  <a:gd name="connsiteY2318" fmla="*/ 403670 h 886967"/>
                  <a:gd name="connsiteX2319" fmla="*/ 1188648 w 1946001"/>
                  <a:gd name="connsiteY2319" fmla="*/ 402431 h 886967"/>
                  <a:gd name="connsiteX2320" fmla="*/ 1187412 w 1946001"/>
                  <a:gd name="connsiteY2320" fmla="*/ 402050 h 886967"/>
                  <a:gd name="connsiteX2321" fmla="*/ 1187412 w 1946001"/>
                  <a:gd name="connsiteY2321" fmla="*/ 400241 h 886967"/>
                  <a:gd name="connsiteX2322" fmla="*/ 1188077 w 1946001"/>
                  <a:gd name="connsiteY2322" fmla="*/ 393764 h 886967"/>
                  <a:gd name="connsiteX2323" fmla="*/ 1186176 w 1946001"/>
                  <a:gd name="connsiteY2323" fmla="*/ 392144 h 886967"/>
                  <a:gd name="connsiteX2324" fmla="*/ 1184275 w 1946001"/>
                  <a:gd name="connsiteY2324" fmla="*/ 395764 h 886967"/>
                  <a:gd name="connsiteX2325" fmla="*/ 1184275 w 1946001"/>
                  <a:gd name="connsiteY2325" fmla="*/ 399574 h 886967"/>
                  <a:gd name="connsiteX2326" fmla="*/ 1180758 w 1946001"/>
                  <a:gd name="connsiteY2326" fmla="*/ 393954 h 886967"/>
                  <a:gd name="connsiteX2327" fmla="*/ 1181423 w 1946001"/>
                  <a:gd name="connsiteY2327" fmla="*/ 391763 h 886967"/>
                  <a:gd name="connsiteX2328" fmla="*/ 1180377 w 1946001"/>
                  <a:gd name="connsiteY2328" fmla="*/ 389001 h 886967"/>
                  <a:gd name="connsiteX2329" fmla="*/ 1176955 w 1946001"/>
                  <a:gd name="connsiteY2329" fmla="*/ 386715 h 886967"/>
                  <a:gd name="connsiteX2330" fmla="*/ 1176480 w 1946001"/>
                  <a:gd name="connsiteY2330" fmla="*/ 384810 h 886967"/>
                  <a:gd name="connsiteX2331" fmla="*/ 1173913 w 1946001"/>
                  <a:gd name="connsiteY2331" fmla="*/ 382715 h 886967"/>
                  <a:gd name="connsiteX2332" fmla="*/ 1171632 w 1946001"/>
                  <a:gd name="connsiteY2332" fmla="*/ 378905 h 886967"/>
                  <a:gd name="connsiteX2333" fmla="*/ 1170396 w 1946001"/>
                  <a:gd name="connsiteY2333" fmla="*/ 374809 h 886967"/>
                  <a:gd name="connsiteX2334" fmla="*/ 1168780 w 1946001"/>
                  <a:gd name="connsiteY2334" fmla="*/ 374523 h 886967"/>
                  <a:gd name="connsiteX2335" fmla="*/ 1171251 w 1946001"/>
                  <a:gd name="connsiteY2335" fmla="*/ 372618 h 886967"/>
                  <a:gd name="connsiteX2336" fmla="*/ 1170016 w 1946001"/>
                  <a:gd name="connsiteY2336" fmla="*/ 370808 h 886967"/>
                  <a:gd name="connsiteX2337" fmla="*/ 1172487 w 1946001"/>
                  <a:gd name="connsiteY2337" fmla="*/ 371285 h 886967"/>
                  <a:gd name="connsiteX2338" fmla="*/ 1173248 w 1946001"/>
                  <a:gd name="connsiteY2338" fmla="*/ 370523 h 886967"/>
                  <a:gd name="connsiteX2339" fmla="*/ 1174674 w 1946001"/>
                  <a:gd name="connsiteY2339" fmla="*/ 367665 h 886967"/>
                  <a:gd name="connsiteX2340" fmla="*/ 1177716 w 1946001"/>
                  <a:gd name="connsiteY2340" fmla="*/ 371285 h 886967"/>
                  <a:gd name="connsiteX2341" fmla="*/ 1180377 w 1946001"/>
                  <a:gd name="connsiteY2341" fmla="*/ 370332 h 886967"/>
                  <a:gd name="connsiteX2342" fmla="*/ 1183324 w 1946001"/>
                  <a:gd name="connsiteY2342" fmla="*/ 375571 h 886967"/>
                  <a:gd name="connsiteX2343" fmla="*/ 1185225 w 1946001"/>
                  <a:gd name="connsiteY2343" fmla="*/ 377095 h 886967"/>
                  <a:gd name="connsiteX2344" fmla="*/ 1187697 w 1946001"/>
                  <a:gd name="connsiteY2344" fmla="*/ 382810 h 886967"/>
                  <a:gd name="connsiteX2345" fmla="*/ 1192545 w 1946001"/>
                  <a:gd name="connsiteY2345" fmla="*/ 384620 h 886967"/>
                  <a:gd name="connsiteX2346" fmla="*/ 1194161 w 1946001"/>
                  <a:gd name="connsiteY2346" fmla="*/ 386810 h 886967"/>
                  <a:gd name="connsiteX2347" fmla="*/ 1197774 w 1946001"/>
                  <a:gd name="connsiteY2347" fmla="*/ 387953 h 886967"/>
                  <a:gd name="connsiteX2348" fmla="*/ 1198344 w 1946001"/>
                  <a:gd name="connsiteY2348" fmla="*/ 389192 h 886967"/>
                  <a:gd name="connsiteX2349" fmla="*/ 1203953 w 1946001"/>
                  <a:gd name="connsiteY2349" fmla="*/ 390239 h 886967"/>
                  <a:gd name="connsiteX2350" fmla="*/ 1212793 w 1946001"/>
                  <a:gd name="connsiteY2350" fmla="*/ 386810 h 886967"/>
                  <a:gd name="connsiteX2351" fmla="*/ 1215360 w 1946001"/>
                  <a:gd name="connsiteY2351" fmla="*/ 387953 h 886967"/>
                  <a:gd name="connsiteX2352" fmla="*/ 1217927 w 1946001"/>
                  <a:gd name="connsiteY2352" fmla="*/ 394621 h 886967"/>
                  <a:gd name="connsiteX2353" fmla="*/ 1239125 w 1946001"/>
                  <a:gd name="connsiteY2353" fmla="*/ 397764 h 886967"/>
                  <a:gd name="connsiteX2354" fmla="*/ 1239791 w 1946001"/>
                  <a:gd name="connsiteY2354" fmla="*/ 398240 h 886967"/>
                  <a:gd name="connsiteX2355" fmla="*/ 1241787 w 1946001"/>
                  <a:gd name="connsiteY2355" fmla="*/ 397383 h 886967"/>
                  <a:gd name="connsiteX2356" fmla="*/ 1252054 w 1946001"/>
                  <a:gd name="connsiteY2356" fmla="*/ 396430 h 886967"/>
                  <a:gd name="connsiteX2357" fmla="*/ 1254430 w 1946001"/>
                  <a:gd name="connsiteY2357" fmla="*/ 397764 h 886967"/>
                  <a:gd name="connsiteX2358" fmla="*/ 1254905 w 1946001"/>
                  <a:gd name="connsiteY2358" fmla="*/ 396430 h 886967"/>
                  <a:gd name="connsiteX2359" fmla="*/ 1256141 w 1946001"/>
                  <a:gd name="connsiteY2359" fmla="*/ 396907 h 886967"/>
                  <a:gd name="connsiteX2360" fmla="*/ 1263936 w 1946001"/>
                  <a:gd name="connsiteY2360" fmla="*/ 396430 h 886967"/>
                  <a:gd name="connsiteX2361" fmla="*/ 1265172 w 1946001"/>
                  <a:gd name="connsiteY2361" fmla="*/ 399383 h 886967"/>
                  <a:gd name="connsiteX2362" fmla="*/ 1266978 w 1946001"/>
                  <a:gd name="connsiteY2362" fmla="*/ 399955 h 886967"/>
                  <a:gd name="connsiteX2363" fmla="*/ 1269070 w 1946001"/>
                  <a:gd name="connsiteY2363" fmla="*/ 404431 h 886967"/>
                  <a:gd name="connsiteX2364" fmla="*/ 1271636 w 1946001"/>
                  <a:gd name="connsiteY2364" fmla="*/ 405003 h 886967"/>
                  <a:gd name="connsiteX2365" fmla="*/ 1276104 w 1946001"/>
                  <a:gd name="connsiteY2365" fmla="*/ 409861 h 886967"/>
                  <a:gd name="connsiteX2366" fmla="*/ 1280192 w 1946001"/>
                  <a:gd name="connsiteY2366" fmla="*/ 409861 h 886967"/>
                  <a:gd name="connsiteX2367" fmla="*/ 1283234 w 1946001"/>
                  <a:gd name="connsiteY2367" fmla="*/ 408432 h 886967"/>
                  <a:gd name="connsiteX2368" fmla="*/ 1282949 w 1946001"/>
                  <a:gd name="connsiteY2368" fmla="*/ 410813 h 886967"/>
                  <a:gd name="connsiteX2369" fmla="*/ 1281142 w 1946001"/>
                  <a:gd name="connsiteY2369" fmla="*/ 411956 h 886967"/>
                  <a:gd name="connsiteX2370" fmla="*/ 1276199 w 1946001"/>
                  <a:gd name="connsiteY2370" fmla="*/ 412528 h 886967"/>
                  <a:gd name="connsiteX2371" fmla="*/ 1276484 w 1946001"/>
                  <a:gd name="connsiteY2371" fmla="*/ 413766 h 886967"/>
                  <a:gd name="connsiteX2372" fmla="*/ 1283519 w 1946001"/>
                  <a:gd name="connsiteY2372" fmla="*/ 420434 h 886967"/>
                  <a:gd name="connsiteX2373" fmla="*/ 1287416 w 1946001"/>
                  <a:gd name="connsiteY2373" fmla="*/ 420434 h 886967"/>
                  <a:gd name="connsiteX2374" fmla="*/ 1291029 w 1946001"/>
                  <a:gd name="connsiteY2374" fmla="*/ 418910 h 886967"/>
                  <a:gd name="connsiteX2375" fmla="*/ 1292740 w 1946001"/>
                  <a:gd name="connsiteY2375" fmla="*/ 412337 h 886967"/>
                  <a:gd name="connsiteX2376" fmla="*/ 1295972 w 1946001"/>
                  <a:gd name="connsiteY2376" fmla="*/ 412814 h 886967"/>
                  <a:gd name="connsiteX2377" fmla="*/ 1293881 w 1946001"/>
                  <a:gd name="connsiteY2377" fmla="*/ 414719 h 886967"/>
                  <a:gd name="connsiteX2378" fmla="*/ 1295592 w 1946001"/>
                  <a:gd name="connsiteY2378" fmla="*/ 422148 h 886967"/>
                  <a:gd name="connsiteX2379" fmla="*/ 1294831 w 1946001"/>
                  <a:gd name="connsiteY2379" fmla="*/ 426244 h 886967"/>
                  <a:gd name="connsiteX2380" fmla="*/ 1295592 w 1946001"/>
                  <a:gd name="connsiteY2380" fmla="*/ 429768 h 886967"/>
                  <a:gd name="connsiteX2381" fmla="*/ 1296162 w 1946001"/>
                  <a:gd name="connsiteY2381" fmla="*/ 429768 h 886967"/>
                  <a:gd name="connsiteX2382" fmla="*/ 1295972 w 1946001"/>
                  <a:gd name="connsiteY2382" fmla="*/ 433197 h 886967"/>
                  <a:gd name="connsiteX2383" fmla="*/ 1298158 w 1946001"/>
                  <a:gd name="connsiteY2383" fmla="*/ 442913 h 886967"/>
                  <a:gd name="connsiteX2384" fmla="*/ 1300060 w 1946001"/>
                  <a:gd name="connsiteY2384" fmla="*/ 446532 h 886967"/>
                  <a:gd name="connsiteX2385" fmla="*/ 1300820 w 1946001"/>
                  <a:gd name="connsiteY2385" fmla="*/ 448151 h 886967"/>
                  <a:gd name="connsiteX2386" fmla="*/ 1301676 w 1946001"/>
                  <a:gd name="connsiteY2386" fmla="*/ 447866 h 886967"/>
                  <a:gd name="connsiteX2387" fmla="*/ 1302056 w 1946001"/>
                  <a:gd name="connsiteY2387" fmla="*/ 450532 h 886967"/>
                  <a:gd name="connsiteX2388" fmla="*/ 1304052 w 1946001"/>
                  <a:gd name="connsiteY2388" fmla="*/ 454152 h 886967"/>
                  <a:gd name="connsiteX2389" fmla="*/ 972003 w 1946001"/>
                  <a:gd name="connsiteY2389" fmla="*/ 862775 h 886967"/>
                  <a:gd name="connsiteX2390" fmla="*/ 686723 w 1946001"/>
                  <a:gd name="connsiteY2390" fmla="*/ 657797 h 886967"/>
                  <a:gd name="connsiteX2391" fmla="*/ 687104 w 1946001"/>
                  <a:gd name="connsiteY2391" fmla="*/ 657320 h 886967"/>
                  <a:gd name="connsiteX2392" fmla="*/ 697275 w 1946001"/>
                  <a:gd name="connsiteY2392" fmla="*/ 650462 h 886967"/>
                  <a:gd name="connsiteX2393" fmla="*/ 697751 w 1946001"/>
                  <a:gd name="connsiteY2393" fmla="*/ 648557 h 886967"/>
                  <a:gd name="connsiteX2394" fmla="*/ 709728 w 1946001"/>
                  <a:gd name="connsiteY2394" fmla="*/ 645986 h 886967"/>
                  <a:gd name="connsiteX2395" fmla="*/ 710584 w 1946001"/>
                  <a:gd name="connsiteY2395" fmla="*/ 643509 h 886967"/>
                  <a:gd name="connsiteX2396" fmla="*/ 714577 w 1946001"/>
                  <a:gd name="connsiteY2396" fmla="*/ 639509 h 886967"/>
                  <a:gd name="connsiteX2397" fmla="*/ 715052 w 1946001"/>
                  <a:gd name="connsiteY2397" fmla="*/ 634746 h 886967"/>
                  <a:gd name="connsiteX2398" fmla="*/ 720375 w 1946001"/>
                  <a:gd name="connsiteY2398" fmla="*/ 622364 h 886967"/>
                  <a:gd name="connsiteX2399" fmla="*/ 720470 w 1946001"/>
                  <a:gd name="connsiteY2399" fmla="*/ 614267 h 886967"/>
                  <a:gd name="connsiteX2400" fmla="*/ 722086 w 1946001"/>
                  <a:gd name="connsiteY2400" fmla="*/ 610648 h 886967"/>
                  <a:gd name="connsiteX2401" fmla="*/ 722276 w 1946001"/>
                  <a:gd name="connsiteY2401" fmla="*/ 598932 h 886967"/>
                  <a:gd name="connsiteX2402" fmla="*/ 721041 w 1946001"/>
                  <a:gd name="connsiteY2402" fmla="*/ 590645 h 886967"/>
                  <a:gd name="connsiteX2403" fmla="*/ 721136 w 1946001"/>
                  <a:gd name="connsiteY2403" fmla="*/ 582835 h 886967"/>
                  <a:gd name="connsiteX2404" fmla="*/ 724843 w 1946001"/>
                  <a:gd name="connsiteY2404" fmla="*/ 579692 h 886967"/>
                  <a:gd name="connsiteX2405" fmla="*/ 728360 w 1946001"/>
                  <a:gd name="connsiteY2405" fmla="*/ 569976 h 886967"/>
                  <a:gd name="connsiteX2406" fmla="*/ 733208 w 1946001"/>
                  <a:gd name="connsiteY2406" fmla="*/ 563690 h 886967"/>
                  <a:gd name="connsiteX2407" fmla="*/ 737962 w 1946001"/>
                  <a:gd name="connsiteY2407" fmla="*/ 554641 h 886967"/>
                  <a:gd name="connsiteX2408" fmla="*/ 738722 w 1946001"/>
                  <a:gd name="connsiteY2408" fmla="*/ 542925 h 886967"/>
                  <a:gd name="connsiteX2409" fmla="*/ 736631 w 1946001"/>
                  <a:gd name="connsiteY2409" fmla="*/ 534829 h 886967"/>
                  <a:gd name="connsiteX2410" fmla="*/ 734729 w 1946001"/>
                  <a:gd name="connsiteY2410" fmla="*/ 531971 h 886967"/>
                  <a:gd name="connsiteX2411" fmla="*/ 726269 w 1946001"/>
                  <a:gd name="connsiteY2411" fmla="*/ 532162 h 886967"/>
                  <a:gd name="connsiteX2412" fmla="*/ 712390 w 1946001"/>
                  <a:gd name="connsiteY2412" fmla="*/ 522637 h 886967"/>
                  <a:gd name="connsiteX2413" fmla="*/ 709918 w 1946001"/>
                  <a:gd name="connsiteY2413" fmla="*/ 521875 h 886967"/>
                  <a:gd name="connsiteX2414" fmla="*/ 699557 w 1946001"/>
                  <a:gd name="connsiteY2414" fmla="*/ 523304 h 886967"/>
                  <a:gd name="connsiteX2415" fmla="*/ 690621 w 1946001"/>
                  <a:gd name="connsiteY2415" fmla="*/ 521113 h 886967"/>
                  <a:gd name="connsiteX2416" fmla="*/ 686153 w 1946001"/>
                  <a:gd name="connsiteY2416" fmla="*/ 524066 h 886967"/>
                  <a:gd name="connsiteX2417" fmla="*/ 686628 w 1946001"/>
                  <a:gd name="connsiteY2417" fmla="*/ 521303 h 886967"/>
                  <a:gd name="connsiteX2418" fmla="*/ 684537 w 1946001"/>
                  <a:gd name="connsiteY2418" fmla="*/ 520922 h 886967"/>
                  <a:gd name="connsiteX2419" fmla="*/ 685107 w 1946001"/>
                  <a:gd name="connsiteY2419" fmla="*/ 519303 h 886967"/>
                  <a:gd name="connsiteX2420" fmla="*/ 683016 w 1946001"/>
                  <a:gd name="connsiteY2420" fmla="*/ 517303 h 886967"/>
                  <a:gd name="connsiteX2421" fmla="*/ 680830 w 1946001"/>
                  <a:gd name="connsiteY2421" fmla="*/ 518731 h 886967"/>
                  <a:gd name="connsiteX2422" fmla="*/ 680069 w 1946001"/>
                  <a:gd name="connsiteY2422" fmla="*/ 516446 h 886967"/>
                  <a:gd name="connsiteX2423" fmla="*/ 671799 w 1946001"/>
                  <a:gd name="connsiteY2423" fmla="*/ 513874 h 886967"/>
                  <a:gd name="connsiteX2424" fmla="*/ 666666 w 1946001"/>
                  <a:gd name="connsiteY2424" fmla="*/ 515017 h 886967"/>
                  <a:gd name="connsiteX2425" fmla="*/ 665145 w 1946001"/>
                  <a:gd name="connsiteY2425" fmla="*/ 520065 h 886967"/>
                  <a:gd name="connsiteX2426" fmla="*/ 662673 w 1946001"/>
                  <a:gd name="connsiteY2426" fmla="*/ 521494 h 886967"/>
                  <a:gd name="connsiteX2427" fmla="*/ 661057 w 1946001"/>
                  <a:gd name="connsiteY2427" fmla="*/ 526352 h 886967"/>
                  <a:gd name="connsiteX2428" fmla="*/ 660296 w 1946001"/>
                  <a:gd name="connsiteY2428" fmla="*/ 522637 h 886967"/>
                  <a:gd name="connsiteX2429" fmla="*/ 649840 w 1946001"/>
                  <a:gd name="connsiteY2429" fmla="*/ 524542 h 886967"/>
                  <a:gd name="connsiteX2430" fmla="*/ 649269 w 1946001"/>
                  <a:gd name="connsiteY2430" fmla="*/ 525780 h 886967"/>
                  <a:gd name="connsiteX2431" fmla="*/ 649555 w 1946001"/>
                  <a:gd name="connsiteY2431" fmla="*/ 523780 h 886967"/>
                  <a:gd name="connsiteX2432" fmla="*/ 653452 w 1946001"/>
                  <a:gd name="connsiteY2432" fmla="*/ 523208 h 886967"/>
                  <a:gd name="connsiteX2433" fmla="*/ 653167 w 1946001"/>
                  <a:gd name="connsiteY2433" fmla="*/ 520255 h 886967"/>
                  <a:gd name="connsiteX2434" fmla="*/ 651931 w 1946001"/>
                  <a:gd name="connsiteY2434" fmla="*/ 519398 h 886967"/>
                  <a:gd name="connsiteX2435" fmla="*/ 652596 w 1946001"/>
                  <a:gd name="connsiteY2435" fmla="*/ 517589 h 886967"/>
                  <a:gd name="connsiteX2436" fmla="*/ 649840 w 1946001"/>
                  <a:gd name="connsiteY2436" fmla="*/ 520255 h 886967"/>
                  <a:gd name="connsiteX2437" fmla="*/ 648794 w 1946001"/>
                  <a:gd name="connsiteY2437" fmla="*/ 515969 h 886967"/>
                  <a:gd name="connsiteX2438" fmla="*/ 654783 w 1946001"/>
                  <a:gd name="connsiteY2438" fmla="*/ 506444 h 886967"/>
                  <a:gd name="connsiteX2439" fmla="*/ 655448 w 1946001"/>
                  <a:gd name="connsiteY2439" fmla="*/ 502539 h 886967"/>
                  <a:gd name="connsiteX2440" fmla="*/ 652787 w 1946001"/>
                  <a:gd name="connsiteY2440" fmla="*/ 501777 h 886967"/>
                  <a:gd name="connsiteX2441" fmla="*/ 647748 w 1946001"/>
                  <a:gd name="connsiteY2441" fmla="*/ 489299 h 886967"/>
                  <a:gd name="connsiteX2442" fmla="*/ 645942 w 1946001"/>
                  <a:gd name="connsiteY2442" fmla="*/ 488061 h 886967"/>
                  <a:gd name="connsiteX2443" fmla="*/ 645372 w 1946001"/>
                  <a:gd name="connsiteY2443" fmla="*/ 489299 h 886967"/>
                  <a:gd name="connsiteX2444" fmla="*/ 643756 w 1946001"/>
                  <a:gd name="connsiteY2444" fmla="*/ 486823 h 886967"/>
                  <a:gd name="connsiteX2445" fmla="*/ 642140 w 1946001"/>
                  <a:gd name="connsiteY2445" fmla="*/ 485680 h 886967"/>
                  <a:gd name="connsiteX2446" fmla="*/ 640429 w 1946001"/>
                  <a:gd name="connsiteY2446" fmla="*/ 443484 h 886967"/>
                  <a:gd name="connsiteX2447" fmla="*/ 673320 w 1946001"/>
                  <a:gd name="connsiteY2447" fmla="*/ 262795 h 886967"/>
                  <a:gd name="connsiteX2448" fmla="*/ 677978 w 1946001"/>
                  <a:gd name="connsiteY2448" fmla="*/ 262795 h 886967"/>
                  <a:gd name="connsiteX2449" fmla="*/ 680259 w 1946001"/>
                  <a:gd name="connsiteY2449" fmla="*/ 263747 h 886967"/>
                  <a:gd name="connsiteX2450" fmla="*/ 686438 w 1946001"/>
                  <a:gd name="connsiteY2450" fmla="*/ 261937 h 886967"/>
                  <a:gd name="connsiteX2451" fmla="*/ 686153 w 1946001"/>
                  <a:gd name="connsiteY2451" fmla="*/ 262604 h 886967"/>
                  <a:gd name="connsiteX2452" fmla="*/ 686914 w 1946001"/>
                  <a:gd name="connsiteY2452" fmla="*/ 262795 h 886967"/>
                  <a:gd name="connsiteX2453" fmla="*/ 693948 w 1946001"/>
                  <a:gd name="connsiteY2453" fmla="*/ 257080 h 886967"/>
                  <a:gd name="connsiteX2454" fmla="*/ 701268 w 1946001"/>
                  <a:gd name="connsiteY2454" fmla="*/ 255937 h 886967"/>
                  <a:gd name="connsiteX2455" fmla="*/ 705165 w 1946001"/>
                  <a:gd name="connsiteY2455" fmla="*/ 252222 h 886967"/>
                  <a:gd name="connsiteX2456" fmla="*/ 703549 w 1946001"/>
                  <a:gd name="connsiteY2456" fmla="*/ 250984 h 886967"/>
                  <a:gd name="connsiteX2457" fmla="*/ 705165 w 1946001"/>
                  <a:gd name="connsiteY2457" fmla="*/ 251174 h 886967"/>
                  <a:gd name="connsiteX2458" fmla="*/ 703549 w 1946001"/>
                  <a:gd name="connsiteY2458" fmla="*/ 250127 h 886967"/>
                  <a:gd name="connsiteX2459" fmla="*/ 704690 w 1946001"/>
                  <a:gd name="connsiteY2459" fmla="*/ 249460 h 886967"/>
                  <a:gd name="connsiteX2460" fmla="*/ 704120 w 1946001"/>
                  <a:gd name="connsiteY2460" fmla="*/ 247364 h 886967"/>
                  <a:gd name="connsiteX2461" fmla="*/ 702124 w 1946001"/>
                  <a:gd name="connsiteY2461" fmla="*/ 246412 h 886967"/>
                  <a:gd name="connsiteX2462" fmla="*/ 704785 w 1946001"/>
                  <a:gd name="connsiteY2462" fmla="*/ 246412 h 886967"/>
                  <a:gd name="connsiteX2463" fmla="*/ 703454 w 1946001"/>
                  <a:gd name="connsiteY2463" fmla="*/ 244793 h 886967"/>
                  <a:gd name="connsiteX2464" fmla="*/ 704120 w 1946001"/>
                  <a:gd name="connsiteY2464" fmla="*/ 244221 h 886967"/>
                  <a:gd name="connsiteX2465" fmla="*/ 699842 w 1946001"/>
                  <a:gd name="connsiteY2465" fmla="*/ 242983 h 886967"/>
                  <a:gd name="connsiteX2466" fmla="*/ 698226 w 1946001"/>
                  <a:gd name="connsiteY2466" fmla="*/ 245078 h 886967"/>
                  <a:gd name="connsiteX2467" fmla="*/ 698226 w 1946001"/>
                  <a:gd name="connsiteY2467" fmla="*/ 240506 h 886967"/>
                  <a:gd name="connsiteX2468" fmla="*/ 694709 w 1946001"/>
                  <a:gd name="connsiteY2468" fmla="*/ 240697 h 886967"/>
                  <a:gd name="connsiteX2469" fmla="*/ 696325 w 1946001"/>
                  <a:gd name="connsiteY2469" fmla="*/ 241173 h 886967"/>
                  <a:gd name="connsiteX2470" fmla="*/ 692237 w 1946001"/>
                  <a:gd name="connsiteY2470" fmla="*/ 241649 h 886967"/>
                  <a:gd name="connsiteX2471" fmla="*/ 685488 w 1946001"/>
                  <a:gd name="connsiteY2471" fmla="*/ 246031 h 886967"/>
                  <a:gd name="connsiteX2472" fmla="*/ 685773 w 1946001"/>
                  <a:gd name="connsiteY2472" fmla="*/ 244507 h 886967"/>
                  <a:gd name="connsiteX2473" fmla="*/ 682351 w 1946001"/>
                  <a:gd name="connsiteY2473" fmla="*/ 243459 h 886967"/>
                  <a:gd name="connsiteX2474" fmla="*/ 683301 w 1946001"/>
                  <a:gd name="connsiteY2474" fmla="*/ 242792 h 886967"/>
                  <a:gd name="connsiteX2475" fmla="*/ 686248 w 1946001"/>
                  <a:gd name="connsiteY2475" fmla="*/ 243935 h 886967"/>
                  <a:gd name="connsiteX2476" fmla="*/ 687294 w 1946001"/>
                  <a:gd name="connsiteY2476" fmla="*/ 242316 h 886967"/>
                  <a:gd name="connsiteX2477" fmla="*/ 692142 w 1946001"/>
                  <a:gd name="connsiteY2477" fmla="*/ 240887 h 886967"/>
                  <a:gd name="connsiteX2478" fmla="*/ 689480 w 1946001"/>
                  <a:gd name="connsiteY2478" fmla="*/ 241268 h 886967"/>
                  <a:gd name="connsiteX2479" fmla="*/ 697560 w 1946001"/>
                  <a:gd name="connsiteY2479" fmla="*/ 238316 h 886967"/>
                  <a:gd name="connsiteX2480" fmla="*/ 694899 w 1946001"/>
                  <a:gd name="connsiteY2480" fmla="*/ 235839 h 886967"/>
                  <a:gd name="connsiteX2481" fmla="*/ 693758 w 1946001"/>
                  <a:gd name="connsiteY2481" fmla="*/ 236982 h 886967"/>
                  <a:gd name="connsiteX2482" fmla="*/ 691857 w 1946001"/>
                  <a:gd name="connsiteY2482" fmla="*/ 236506 h 886967"/>
                  <a:gd name="connsiteX2483" fmla="*/ 690241 w 1946001"/>
                  <a:gd name="connsiteY2483" fmla="*/ 234315 h 886967"/>
                  <a:gd name="connsiteX2484" fmla="*/ 688054 w 1946001"/>
                  <a:gd name="connsiteY2484" fmla="*/ 236410 h 886967"/>
                  <a:gd name="connsiteX2485" fmla="*/ 688910 w 1946001"/>
                  <a:gd name="connsiteY2485" fmla="*/ 234315 h 886967"/>
                  <a:gd name="connsiteX2486" fmla="*/ 688054 w 1946001"/>
                  <a:gd name="connsiteY2486" fmla="*/ 233648 h 886967"/>
                  <a:gd name="connsiteX2487" fmla="*/ 685107 w 1946001"/>
                  <a:gd name="connsiteY2487" fmla="*/ 234029 h 886967"/>
                  <a:gd name="connsiteX2488" fmla="*/ 685393 w 1946001"/>
                  <a:gd name="connsiteY2488" fmla="*/ 233458 h 886967"/>
                  <a:gd name="connsiteX2489" fmla="*/ 685773 w 1946001"/>
                  <a:gd name="connsiteY2489" fmla="*/ 232981 h 886967"/>
                  <a:gd name="connsiteX2490" fmla="*/ 685773 w 1946001"/>
                  <a:gd name="connsiteY2490" fmla="*/ 232696 h 886967"/>
                  <a:gd name="connsiteX2491" fmla="*/ 732068 w 1946001"/>
                  <a:gd name="connsiteY2491" fmla="*/ 154877 h 886967"/>
                  <a:gd name="connsiteX2492" fmla="*/ 732638 w 1946001"/>
                  <a:gd name="connsiteY2492" fmla="*/ 155162 h 886967"/>
                  <a:gd name="connsiteX2493" fmla="*/ 739197 w 1946001"/>
                  <a:gd name="connsiteY2493" fmla="*/ 155734 h 886967"/>
                  <a:gd name="connsiteX2494" fmla="*/ 739388 w 1946001"/>
                  <a:gd name="connsiteY2494" fmla="*/ 157162 h 886967"/>
                  <a:gd name="connsiteX2495" fmla="*/ 738342 w 1946001"/>
                  <a:gd name="connsiteY2495" fmla="*/ 157353 h 886967"/>
                  <a:gd name="connsiteX2496" fmla="*/ 738627 w 1946001"/>
                  <a:gd name="connsiteY2496" fmla="*/ 158115 h 886967"/>
                  <a:gd name="connsiteX2497" fmla="*/ 737676 w 1946001"/>
                  <a:gd name="connsiteY2497" fmla="*/ 158496 h 886967"/>
                  <a:gd name="connsiteX2498" fmla="*/ 738152 w 1946001"/>
                  <a:gd name="connsiteY2498" fmla="*/ 159544 h 886967"/>
                  <a:gd name="connsiteX2499" fmla="*/ 737296 w 1946001"/>
                  <a:gd name="connsiteY2499" fmla="*/ 159639 h 886967"/>
                  <a:gd name="connsiteX2500" fmla="*/ 737011 w 1946001"/>
                  <a:gd name="connsiteY2500" fmla="*/ 160687 h 886967"/>
                  <a:gd name="connsiteX2501" fmla="*/ 739102 w 1946001"/>
                  <a:gd name="connsiteY2501" fmla="*/ 160496 h 886967"/>
                  <a:gd name="connsiteX2502" fmla="*/ 739388 w 1946001"/>
                  <a:gd name="connsiteY2502" fmla="*/ 161258 h 886967"/>
                  <a:gd name="connsiteX2503" fmla="*/ 738722 w 1946001"/>
                  <a:gd name="connsiteY2503" fmla="*/ 161735 h 886967"/>
                  <a:gd name="connsiteX2504" fmla="*/ 739102 w 1946001"/>
                  <a:gd name="connsiteY2504" fmla="*/ 162116 h 886967"/>
                  <a:gd name="connsiteX2505" fmla="*/ 736631 w 1946001"/>
                  <a:gd name="connsiteY2505" fmla="*/ 162020 h 886967"/>
                  <a:gd name="connsiteX2506" fmla="*/ 736916 w 1946001"/>
                  <a:gd name="connsiteY2506" fmla="*/ 163640 h 886967"/>
                  <a:gd name="connsiteX2507" fmla="*/ 735870 w 1946001"/>
                  <a:gd name="connsiteY2507" fmla="*/ 164021 h 886967"/>
                  <a:gd name="connsiteX2508" fmla="*/ 737011 w 1946001"/>
                  <a:gd name="connsiteY2508" fmla="*/ 164211 h 886967"/>
                  <a:gd name="connsiteX2509" fmla="*/ 736346 w 1946001"/>
                  <a:gd name="connsiteY2509" fmla="*/ 165354 h 886967"/>
                  <a:gd name="connsiteX2510" fmla="*/ 731688 w 1946001"/>
                  <a:gd name="connsiteY2510" fmla="*/ 165449 h 886967"/>
                  <a:gd name="connsiteX2511" fmla="*/ 730547 w 1946001"/>
                  <a:gd name="connsiteY2511" fmla="*/ 166497 h 886967"/>
                  <a:gd name="connsiteX2512" fmla="*/ 730737 w 1946001"/>
                  <a:gd name="connsiteY2512" fmla="*/ 167640 h 886967"/>
                  <a:gd name="connsiteX2513" fmla="*/ 732163 w 1946001"/>
                  <a:gd name="connsiteY2513" fmla="*/ 167831 h 886967"/>
                  <a:gd name="connsiteX2514" fmla="*/ 736346 w 1946001"/>
                  <a:gd name="connsiteY2514" fmla="*/ 166307 h 886967"/>
                  <a:gd name="connsiteX2515" fmla="*/ 735205 w 1946001"/>
                  <a:gd name="connsiteY2515" fmla="*/ 167354 h 886967"/>
                  <a:gd name="connsiteX2516" fmla="*/ 737011 w 1946001"/>
                  <a:gd name="connsiteY2516" fmla="*/ 168593 h 886967"/>
                  <a:gd name="connsiteX2517" fmla="*/ 729026 w 1946001"/>
                  <a:gd name="connsiteY2517" fmla="*/ 168402 h 886967"/>
                  <a:gd name="connsiteX2518" fmla="*/ 731022 w 1946001"/>
                  <a:gd name="connsiteY2518" fmla="*/ 169069 h 886967"/>
                  <a:gd name="connsiteX2519" fmla="*/ 728455 w 1946001"/>
                  <a:gd name="connsiteY2519" fmla="*/ 169926 h 886967"/>
                  <a:gd name="connsiteX2520" fmla="*/ 728646 w 1946001"/>
                  <a:gd name="connsiteY2520" fmla="*/ 171260 h 886967"/>
                  <a:gd name="connsiteX2521" fmla="*/ 727980 w 1946001"/>
                  <a:gd name="connsiteY2521" fmla="*/ 171831 h 886967"/>
                  <a:gd name="connsiteX2522" fmla="*/ 729026 w 1946001"/>
                  <a:gd name="connsiteY2522" fmla="*/ 171926 h 886967"/>
                  <a:gd name="connsiteX2523" fmla="*/ 727790 w 1946001"/>
                  <a:gd name="connsiteY2523" fmla="*/ 172593 h 886967"/>
                  <a:gd name="connsiteX2524" fmla="*/ 727030 w 1946001"/>
                  <a:gd name="connsiteY2524" fmla="*/ 174879 h 886967"/>
                  <a:gd name="connsiteX2525" fmla="*/ 727980 w 1946001"/>
                  <a:gd name="connsiteY2525" fmla="*/ 175927 h 886967"/>
                  <a:gd name="connsiteX2526" fmla="*/ 729976 w 1946001"/>
                  <a:gd name="connsiteY2526" fmla="*/ 175927 h 886967"/>
                  <a:gd name="connsiteX2527" fmla="*/ 728646 w 1946001"/>
                  <a:gd name="connsiteY2527" fmla="*/ 177641 h 886967"/>
                  <a:gd name="connsiteX2528" fmla="*/ 729501 w 1946001"/>
                  <a:gd name="connsiteY2528" fmla="*/ 178403 h 886967"/>
                  <a:gd name="connsiteX2529" fmla="*/ 728170 w 1946001"/>
                  <a:gd name="connsiteY2529" fmla="*/ 178213 h 886967"/>
                  <a:gd name="connsiteX2530" fmla="*/ 728075 w 1946001"/>
                  <a:gd name="connsiteY2530" fmla="*/ 179261 h 886967"/>
                  <a:gd name="connsiteX2531" fmla="*/ 729121 w 1946001"/>
                  <a:gd name="connsiteY2531" fmla="*/ 179546 h 886967"/>
                  <a:gd name="connsiteX2532" fmla="*/ 728170 w 1946001"/>
                  <a:gd name="connsiteY2532" fmla="*/ 180213 h 886967"/>
                  <a:gd name="connsiteX2533" fmla="*/ 729976 w 1946001"/>
                  <a:gd name="connsiteY2533" fmla="*/ 180213 h 886967"/>
                  <a:gd name="connsiteX2534" fmla="*/ 728646 w 1946001"/>
                  <a:gd name="connsiteY2534" fmla="*/ 181070 h 886967"/>
                  <a:gd name="connsiteX2535" fmla="*/ 729311 w 1946001"/>
                  <a:gd name="connsiteY2535" fmla="*/ 182213 h 886967"/>
                  <a:gd name="connsiteX2536" fmla="*/ 730452 w 1946001"/>
                  <a:gd name="connsiteY2536" fmla="*/ 181737 h 886967"/>
                  <a:gd name="connsiteX2537" fmla="*/ 729311 w 1946001"/>
                  <a:gd name="connsiteY2537" fmla="*/ 183261 h 886967"/>
                  <a:gd name="connsiteX2538" fmla="*/ 730737 w 1946001"/>
                  <a:gd name="connsiteY2538" fmla="*/ 182880 h 886967"/>
                  <a:gd name="connsiteX2539" fmla="*/ 730737 w 1946001"/>
                  <a:gd name="connsiteY2539" fmla="*/ 184214 h 886967"/>
                  <a:gd name="connsiteX2540" fmla="*/ 732448 w 1946001"/>
                  <a:gd name="connsiteY2540" fmla="*/ 184404 h 886967"/>
                  <a:gd name="connsiteX2541" fmla="*/ 731307 w 1946001"/>
                  <a:gd name="connsiteY2541" fmla="*/ 185166 h 886967"/>
                  <a:gd name="connsiteX2542" fmla="*/ 732258 w 1946001"/>
                  <a:gd name="connsiteY2542" fmla="*/ 185166 h 886967"/>
                  <a:gd name="connsiteX2543" fmla="*/ 731783 w 1946001"/>
                  <a:gd name="connsiteY2543" fmla="*/ 186785 h 886967"/>
                  <a:gd name="connsiteX2544" fmla="*/ 733494 w 1946001"/>
                  <a:gd name="connsiteY2544" fmla="*/ 187833 h 886967"/>
                  <a:gd name="connsiteX2545" fmla="*/ 732638 w 1946001"/>
                  <a:gd name="connsiteY2545" fmla="*/ 188786 h 886967"/>
                  <a:gd name="connsiteX2546" fmla="*/ 732638 w 1946001"/>
                  <a:gd name="connsiteY2546" fmla="*/ 191072 h 886967"/>
                  <a:gd name="connsiteX2547" fmla="*/ 733874 w 1946001"/>
                  <a:gd name="connsiteY2547" fmla="*/ 191072 h 886967"/>
                  <a:gd name="connsiteX2548" fmla="*/ 735490 w 1946001"/>
                  <a:gd name="connsiteY2548" fmla="*/ 188595 h 886967"/>
                  <a:gd name="connsiteX2549" fmla="*/ 737296 w 1946001"/>
                  <a:gd name="connsiteY2549" fmla="*/ 187833 h 886967"/>
                  <a:gd name="connsiteX2550" fmla="*/ 739292 w 1946001"/>
                  <a:gd name="connsiteY2550" fmla="*/ 188881 h 886967"/>
                  <a:gd name="connsiteX2551" fmla="*/ 737772 w 1946001"/>
                  <a:gd name="connsiteY2551" fmla="*/ 188500 h 886967"/>
                  <a:gd name="connsiteX2552" fmla="*/ 737011 w 1946001"/>
                  <a:gd name="connsiteY2552" fmla="*/ 189357 h 886967"/>
                  <a:gd name="connsiteX2553" fmla="*/ 738912 w 1946001"/>
                  <a:gd name="connsiteY2553" fmla="*/ 189738 h 886967"/>
                  <a:gd name="connsiteX2554" fmla="*/ 734634 w 1946001"/>
                  <a:gd name="connsiteY2554" fmla="*/ 191929 h 886967"/>
                  <a:gd name="connsiteX2555" fmla="*/ 734444 w 1946001"/>
                  <a:gd name="connsiteY2555" fmla="*/ 193929 h 886967"/>
                  <a:gd name="connsiteX2556" fmla="*/ 735110 w 1946001"/>
                  <a:gd name="connsiteY2556" fmla="*/ 193739 h 886967"/>
                  <a:gd name="connsiteX2557" fmla="*/ 734634 w 1946001"/>
                  <a:gd name="connsiteY2557" fmla="*/ 194405 h 886967"/>
                  <a:gd name="connsiteX2558" fmla="*/ 737011 w 1946001"/>
                  <a:gd name="connsiteY2558" fmla="*/ 197739 h 886967"/>
                  <a:gd name="connsiteX2559" fmla="*/ 737772 w 1946001"/>
                  <a:gd name="connsiteY2559" fmla="*/ 197834 h 886967"/>
                  <a:gd name="connsiteX2560" fmla="*/ 738057 w 1946001"/>
                  <a:gd name="connsiteY2560" fmla="*/ 199263 h 886967"/>
                  <a:gd name="connsiteX2561" fmla="*/ 739007 w 1946001"/>
                  <a:gd name="connsiteY2561" fmla="*/ 198787 h 886967"/>
                  <a:gd name="connsiteX2562" fmla="*/ 738627 w 1946001"/>
                  <a:gd name="connsiteY2562" fmla="*/ 200120 h 886967"/>
                  <a:gd name="connsiteX2563" fmla="*/ 741099 w 1946001"/>
                  <a:gd name="connsiteY2563" fmla="*/ 202025 h 886967"/>
                  <a:gd name="connsiteX2564" fmla="*/ 739863 w 1946001"/>
                  <a:gd name="connsiteY2564" fmla="*/ 202406 h 886967"/>
                  <a:gd name="connsiteX2565" fmla="*/ 740338 w 1946001"/>
                  <a:gd name="connsiteY2565" fmla="*/ 202692 h 886967"/>
                  <a:gd name="connsiteX2566" fmla="*/ 742525 w 1946001"/>
                  <a:gd name="connsiteY2566" fmla="*/ 202406 h 886967"/>
                  <a:gd name="connsiteX2567" fmla="*/ 741099 w 1946001"/>
                  <a:gd name="connsiteY2567" fmla="*/ 203359 h 886967"/>
                  <a:gd name="connsiteX2568" fmla="*/ 742429 w 1946001"/>
                  <a:gd name="connsiteY2568" fmla="*/ 204502 h 886967"/>
                  <a:gd name="connsiteX2569" fmla="*/ 741669 w 1946001"/>
                  <a:gd name="connsiteY2569" fmla="*/ 205264 h 886967"/>
                  <a:gd name="connsiteX2570" fmla="*/ 744996 w 1946001"/>
                  <a:gd name="connsiteY2570" fmla="*/ 205264 h 886967"/>
                  <a:gd name="connsiteX2571" fmla="*/ 742239 w 1946001"/>
                  <a:gd name="connsiteY2571" fmla="*/ 205835 h 886967"/>
                  <a:gd name="connsiteX2572" fmla="*/ 746992 w 1946001"/>
                  <a:gd name="connsiteY2572" fmla="*/ 207645 h 886967"/>
                  <a:gd name="connsiteX2573" fmla="*/ 745091 w 1946001"/>
                  <a:gd name="connsiteY2573" fmla="*/ 208693 h 886967"/>
                  <a:gd name="connsiteX2574" fmla="*/ 752411 w 1946001"/>
                  <a:gd name="connsiteY2574" fmla="*/ 207455 h 886967"/>
                  <a:gd name="connsiteX2575" fmla="*/ 752126 w 1946001"/>
                  <a:gd name="connsiteY2575" fmla="*/ 208121 h 886967"/>
                  <a:gd name="connsiteX2576" fmla="*/ 753457 w 1946001"/>
                  <a:gd name="connsiteY2576" fmla="*/ 207836 h 886967"/>
                  <a:gd name="connsiteX2577" fmla="*/ 752506 w 1946001"/>
                  <a:gd name="connsiteY2577" fmla="*/ 208598 h 886967"/>
                  <a:gd name="connsiteX2578" fmla="*/ 754122 w 1946001"/>
                  <a:gd name="connsiteY2578" fmla="*/ 208121 h 886967"/>
                  <a:gd name="connsiteX2579" fmla="*/ 752886 w 1946001"/>
                  <a:gd name="connsiteY2579" fmla="*/ 209169 h 886967"/>
                  <a:gd name="connsiteX2580" fmla="*/ 753647 w 1946001"/>
                  <a:gd name="connsiteY2580" fmla="*/ 210217 h 886967"/>
                  <a:gd name="connsiteX2581" fmla="*/ 754502 w 1946001"/>
                  <a:gd name="connsiteY2581" fmla="*/ 209360 h 886967"/>
                  <a:gd name="connsiteX2582" fmla="*/ 754597 w 1946001"/>
                  <a:gd name="connsiteY2582" fmla="*/ 210407 h 886967"/>
                  <a:gd name="connsiteX2583" fmla="*/ 755738 w 1946001"/>
                  <a:gd name="connsiteY2583" fmla="*/ 209931 h 886967"/>
                  <a:gd name="connsiteX2584" fmla="*/ 754692 w 1946001"/>
                  <a:gd name="connsiteY2584" fmla="*/ 211646 h 886967"/>
                  <a:gd name="connsiteX2585" fmla="*/ 756403 w 1946001"/>
                  <a:gd name="connsiteY2585" fmla="*/ 212503 h 886967"/>
                  <a:gd name="connsiteX2586" fmla="*/ 758400 w 1946001"/>
                  <a:gd name="connsiteY2586" fmla="*/ 211265 h 886967"/>
                  <a:gd name="connsiteX2587" fmla="*/ 758495 w 1946001"/>
                  <a:gd name="connsiteY2587" fmla="*/ 211836 h 886967"/>
                  <a:gd name="connsiteX2588" fmla="*/ 761537 w 1946001"/>
                  <a:gd name="connsiteY2588" fmla="*/ 212027 h 886967"/>
                  <a:gd name="connsiteX2589" fmla="*/ 761157 w 1946001"/>
                  <a:gd name="connsiteY2589" fmla="*/ 210693 h 886967"/>
                  <a:gd name="connsiteX2590" fmla="*/ 759731 w 1946001"/>
                  <a:gd name="connsiteY2590" fmla="*/ 210122 h 886967"/>
                  <a:gd name="connsiteX2591" fmla="*/ 762202 w 1946001"/>
                  <a:gd name="connsiteY2591" fmla="*/ 210026 h 886967"/>
                  <a:gd name="connsiteX2592" fmla="*/ 762963 w 1946001"/>
                  <a:gd name="connsiteY2592" fmla="*/ 206502 h 886967"/>
                  <a:gd name="connsiteX2593" fmla="*/ 764864 w 1946001"/>
                  <a:gd name="connsiteY2593" fmla="*/ 203930 h 886967"/>
                  <a:gd name="connsiteX2594" fmla="*/ 764389 w 1946001"/>
                  <a:gd name="connsiteY2594" fmla="*/ 200882 h 886967"/>
                  <a:gd name="connsiteX2595" fmla="*/ 762678 w 1946001"/>
                  <a:gd name="connsiteY2595" fmla="*/ 199454 h 886967"/>
                  <a:gd name="connsiteX2596" fmla="*/ 766195 w 1946001"/>
                  <a:gd name="connsiteY2596" fmla="*/ 198596 h 886967"/>
                  <a:gd name="connsiteX2597" fmla="*/ 767145 w 1946001"/>
                  <a:gd name="connsiteY2597" fmla="*/ 198311 h 886967"/>
                  <a:gd name="connsiteX2598" fmla="*/ 766575 w 1946001"/>
                  <a:gd name="connsiteY2598" fmla="*/ 197834 h 886967"/>
                  <a:gd name="connsiteX2599" fmla="*/ 765149 w 1946001"/>
                  <a:gd name="connsiteY2599" fmla="*/ 197168 h 886967"/>
                  <a:gd name="connsiteX2600" fmla="*/ 767431 w 1946001"/>
                  <a:gd name="connsiteY2600" fmla="*/ 197549 h 886967"/>
                  <a:gd name="connsiteX2601" fmla="*/ 766860 w 1946001"/>
                  <a:gd name="connsiteY2601" fmla="*/ 197168 h 886967"/>
                  <a:gd name="connsiteX2602" fmla="*/ 766955 w 1946001"/>
                  <a:gd name="connsiteY2602" fmla="*/ 196215 h 886967"/>
                  <a:gd name="connsiteX2603" fmla="*/ 768096 w 1946001"/>
                  <a:gd name="connsiteY2603" fmla="*/ 196691 h 886967"/>
                  <a:gd name="connsiteX2604" fmla="*/ 768381 w 1946001"/>
                  <a:gd name="connsiteY2604" fmla="*/ 195548 h 886967"/>
                  <a:gd name="connsiteX2605" fmla="*/ 769807 w 1946001"/>
                  <a:gd name="connsiteY2605" fmla="*/ 194977 h 886967"/>
                  <a:gd name="connsiteX2606" fmla="*/ 767526 w 1946001"/>
                  <a:gd name="connsiteY2606" fmla="*/ 193643 h 886967"/>
                  <a:gd name="connsiteX2607" fmla="*/ 770378 w 1946001"/>
                  <a:gd name="connsiteY2607" fmla="*/ 193929 h 886967"/>
                  <a:gd name="connsiteX2608" fmla="*/ 769902 w 1946001"/>
                  <a:gd name="connsiteY2608" fmla="*/ 191738 h 886967"/>
                  <a:gd name="connsiteX2609" fmla="*/ 767240 w 1946001"/>
                  <a:gd name="connsiteY2609" fmla="*/ 190976 h 886967"/>
                  <a:gd name="connsiteX2610" fmla="*/ 771328 w 1946001"/>
                  <a:gd name="connsiteY2610" fmla="*/ 190500 h 886967"/>
                  <a:gd name="connsiteX2611" fmla="*/ 768856 w 1946001"/>
                  <a:gd name="connsiteY2611" fmla="*/ 187452 h 886967"/>
                  <a:gd name="connsiteX2612" fmla="*/ 768381 w 1946001"/>
                  <a:gd name="connsiteY2612" fmla="*/ 187452 h 886967"/>
                  <a:gd name="connsiteX2613" fmla="*/ 768856 w 1946001"/>
                  <a:gd name="connsiteY2613" fmla="*/ 186499 h 886967"/>
                  <a:gd name="connsiteX2614" fmla="*/ 771899 w 1946001"/>
                  <a:gd name="connsiteY2614" fmla="*/ 186976 h 886967"/>
                  <a:gd name="connsiteX2615" fmla="*/ 773134 w 1946001"/>
                  <a:gd name="connsiteY2615" fmla="*/ 185547 h 886967"/>
                  <a:gd name="connsiteX2616" fmla="*/ 772184 w 1946001"/>
                  <a:gd name="connsiteY2616" fmla="*/ 183928 h 886967"/>
                  <a:gd name="connsiteX2617" fmla="*/ 773610 w 1946001"/>
                  <a:gd name="connsiteY2617" fmla="*/ 182975 h 886967"/>
                  <a:gd name="connsiteX2618" fmla="*/ 778363 w 1946001"/>
                  <a:gd name="connsiteY2618" fmla="*/ 183166 h 886967"/>
                  <a:gd name="connsiteX2619" fmla="*/ 778838 w 1946001"/>
                  <a:gd name="connsiteY2619" fmla="*/ 182213 h 886967"/>
                  <a:gd name="connsiteX2620" fmla="*/ 777887 w 1946001"/>
                  <a:gd name="connsiteY2620" fmla="*/ 181832 h 886967"/>
                  <a:gd name="connsiteX2621" fmla="*/ 778077 w 1946001"/>
                  <a:gd name="connsiteY2621" fmla="*/ 180975 h 886967"/>
                  <a:gd name="connsiteX2622" fmla="*/ 779313 w 1946001"/>
                  <a:gd name="connsiteY2622" fmla="*/ 181261 h 886967"/>
                  <a:gd name="connsiteX2623" fmla="*/ 779123 w 1946001"/>
                  <a:gd name="connsiteY2623" fmla="*/ 180404 h 886967"/>
                  <a:gd name="connsiteX2624" fmla="*/ 780169 w 1946001"/>
                  <a:gd name="connsiteY2624" fmla="*/ 179737 h 886967"/>
                  <a:gd name="connsiteX2625" fmla="*/ 779123 w 1946001"/>
                  <a:gd name="connsiteY2625" fmla="*/ 178975 h 886967"/>
                  <a:gd name="connsiteX2626" fmla="*/ 779979 w 1946001"/>
                  <a:gd name="connsiteY2626" fmla="*/ 178594 h 886967"/>
                  <a:gd name="connsiteX2627" fmla="*/ 782260 w 1946001"/>
                  <a:gd name="connsiteY2627" fmla="*/ 179261 h 886967"/>
                  <a:gd name="connsiteX2628" fmla="*/ 780169 w 1946001"/>
                  <a:gd name="connsiteY2628" fmla="*/ 180975 h 886967"/>
                  <a:gd name="connsiteX2629" fmla="*/ 781785 w 1946001"/>
                  <a:gd name="connsiteY2629" fmla="*/ 182118 h 886967"/>
                  <a:gd name="connsiteX2630" fmla="*/ 781405 w 1946001"/>
                  <a:gd name="connsiteY2630" fmla="*/ 181261 h 886967"/>
                  <a:gd name="connsiteX2631" fmla="*/ 782070 w 1946001"/>
                  <a:gd name="connsiteY2631" fmla="*/ 181642 h 886967"/>
                  <a:gd name="connsiteX2632" fmla="*/ 782070 w 1946001"/>
                  <a:gd name="connsiteY2632" fmla="*/ 180689 h 886967"/>
                  <a:gd name="connsiteX2633" fmla="*/ 783876 w 1946001"/>
                  <a:gd name="connsiteY2633" fmla="*/ 182118 h 886967"/>
                  <a:gd name="connsiteX2634" fmla="*/ 784447 w 1946001"/>
                  <a:gd name="connsiteY2634" fmla="*/ 180880 h 886967"/>
                  <a:gd name="connsiteX2635" fmla="*/ 786063 w 1946001"/>
                  <a:gd name="connsiteY2635" fmla="*/ 181642 h 886967"/>
                  <a:gd name="connsiteX2636" fmla="*/ 787203 w 1946001"/>
                  <a:gd name="connsiteY2636" fmla="*/ 179927 h 886967"/>
                  <a:gd name="connsiteX2637" fmla="*/ 786823 w 1946001"/>
                  <a:gd name="connsiteY2637" fmla="*/ 178594 h 886967"/>
                  <a:gd name="connsiteX2638" fmla="*/ 788629 w 1946001"/>
                  <a:gd name="connsiteY2638" fmla="*/ 179451 h 886967"/>
                  <a:gd name="connsiteX2639" fmla="*/ 789295 w 1946001"/>
                  <a:gd name="connsiteY2639" fmla="*/ 178499 h 886967"/>
                  <a:gd name="connsiteX2640" fmla="*/ 790435 w 1946001"/>
                  <a:gd name="connsiteY2640" fmla="*/ 178975 h 886967"/>
                  <a:gd name="connsiteX2641" fmla="*/ 791576 w 1946001"/>
                  <a:gd name="connsiteY2641" fmla="*/ 176689 h 886967"/>
                  <a:gd name="connsiteX2642" fmla="*/ 792051 w 1946001"/>
                  <a:gd name="connsiteY2642" fmla="*/ 177451 h 886967"/>
                  <a:gd name="connsiteX2643" fmla="*/ 793097 w 1946001"/>
                  <a:gd name="connsiteY2643" fmla="*/ 176308 h 886967"/>
                  <a:gd name="connsiteX2644" fmla="*/ 792907 w 1946001"/>
                  <a:gd name="connsiteY2644" fmla="*/ 175546 h 886967"/>
                  <a:gd name="connsiteX2645" fmla="*/ 794333 w 1946001"/>
                  <a:gd name="connsiteY2645" fmla="*/ 174689 h 886967"/>
                  <a:gd name="connsiteX2646" fmla="*/ 794333 w 1946001"/>
                  <a:gd name="connsiteY2646" fmla="*/ 172784 h 886967"/>
                  <a:gd name="connsiteX2647" fmla="*/ 795569 w 1946001"/>
                  <a:gd name="connsiteY2647" fmla="*/ 171641 h 886967"/>
                  <a:gd name="connsiteX2648" fmla="*/ 795474 w 1946001"/>
                  <a:gd name="connsiteY2648" fmla="*/ 170688 h 886967"/>
                  <a:gd name="connsiteX2649" fmla="*/ 798896 w 1946001"/>
                  <a:gd name="connsiteY2649" fmla="*/ 169640 h 886967"/>
                  <a:gd name="connsiteX2650" fmla="*/ 799656 w 1946001"/>
                  <a:gd name="connsiteY2650" fmla="*/ 168402 h 886967"/>
                  <a:gd name="connsiteX2651" fmla="*/ 798231 w 1946001"/>
                  <a:gd name="connsiteY2651" fmla="*/ 167545 h 886967"/>
                  <a:gd name="connsiteX2652" fmla="*/ 797375 w 1946001"/>
                  <a:gd name="connsiteY2652" fmla="*/ 165354 h 886967"/>
                  <a:gd name="connsiteX2653" fmla="*/ 797945 w 1946001"/>
                  <a:gd name="connsiteY2653" fmla="*/ 164783 h 886967"/>
                  <a:gd name="connsiteX2654" fmla="*/ 798801 w 1946001"/>
                  <a:gd name="connsiteY2654" fmla="*/ 166211 h 886967"/>
                  <a:gd name="connsiteX2655" fmla="*/ 800892 w 1946001"/>
                  <a:gd name="connsiteY2655" fmla="*/ 167259 h 886967"/>
                  <a:gd name="connsiteX2656" fmla="*/ 800227 w 1946001"/>
                  <a:gd name="connsiteY2656" fmla="*/ 167545 h 886967"/>
                  <a:gd name="connsiteX2657" fmla="*/ 800892 w 1946001"/>
                  <a:gd name="connsiteY2657" fmla="*/ 168497 h 886967"/>
                  <a:gd name="connsiteX2658" fmla="*/ 802984 w 1946001"/>
                  <a:gd name="connsiteY2658" fmla="*/ 168497 h 886967"/>
                  <a:gd name="connsiteX2659" fmla="*/ 802508 w 1946001"/>
                  <a:gd name="connsiteY2659" fmla="*/ 168116 h 886967"/>
                  <a:gd name="connsiteX2660" fmla="*/ 802888 w 1946001"/>
                  <a:gd name="connsiteY2660" fmla="*/ 167640 h 886967"/>
                  <a:gd name="connsiteX2661" fmla="*/ 804885 w 1946001"/>
                  <a:gd name="connsiteY2661" fmla="*/ 168402 h 886967"/>
                  <a:gd name="connsiteX2662" fmla="*/ 803934 w 1946001"/>
                  <a:gd name="connsiteY2662" fmla="*/ 167069 h 886967"/>
                  <a:gd name="connsiteX2663" fmla="*/ 805645 w 1946001"/>
                  <a:gd name="connsiteY2663" fmla="*/ 168307 h 886967"/>
                  <a:gd name="connsiteX2664" fmla="*/ 806691 w 1946001"/>
                  <a:gd name="connsiteY2664" fmla="*/ 166211 h 886967"/>
                  <a:gd name="connsiteX2665" fmla="*/ 808212 w 1946001"/>
                  <a:gd name="connsiteY2665" fmla="*/ 167259 h 886967"/>
                  <a:gd name="connsiteX2666" fmla="*/ 818859 w 1946001"/>
                  <a:gd name="connsiteY2666" fmla="*/ 164402 h 886967"/>
                  <a:gd name="connsiteX2667" fmla="*/ 821521 w 1946001"/>
                  <a:gd name="connsiteY2667" fmla="*/ 162592 h 886967"/>
                  <a:gd name="connsiteX2668" fmla="*/ 820950 w 1946001"/>
                  <a:gd name="connsiteY2668" fmla="*/ 161830 h 886967"/>
                  <a:gd name="connsiteX2669" fmla="*/ 823137 w 1946001"/>
                  <a:gd name="connsiteY2669" fmla="*/ 161830 h 886967"/>
                  <a:gd name="connsiteX2670" fmla="*/ 821901 w 1946001"/>
                  <a:gd name="connsiteY2670" fmla="*/ 160877 h 886967"/>
                  <a:gd name="connsiteX2671" fmla="*/ 826083 w 1946001"/>
                  <a:gd name="connsiteY2671" fmla="*/ 159639 h 886967"/>
                  <a:gd name="connsiteX2672" fmla="*/ 825228 w 1946001"/>
                  <a:gd name="connsiteY2672" fmla="*/ 158591 h 886967"/>
                  <a:gd name="connsiteX2673" fmla="*/ 827414 w 1946001"/>
                  <a:gd name="connsiteY2673" fmla="*/ 158686 h 886967"/>
                  <a:gd name="connsiteX2674" fmla="*/ 827509 w 1946001"/>
                  <a:gd name="connsiteY2674" fmla="*/ 157924 h 886967"/>
                  <a:gd name="connsiteX2675" fmla="*/ 827034 w 1946001"/>
                  <a:gd name="connsiteY2675" fmla="*/ 157448 h 886967"/>
                  <a:gd name="connsiteX2676" fmla="*/ 829981 w 1946001"/>
                  <a:gd name="connsiteY2676" fmla="*/ 156972 h 886967"/>
                  <a:gd name="connsiteX2677" fmla="*/ 829030 w 1946001"/>
                  <a:gd name="connsiteY2677" fmla="*/ 156591 h 886967"/>
                  <a:gd name="connsiteX2678" fmla="*/ 829601 w 1946001"/>
                  <a:gd name="connsiteY2678" fmla="*/ 155924 h 886967"/>
                  <a:gd name="connsiteX2679" fmla="*/ 831977 w 1946001"/>
                  <a:gd name="connsiteY2679" fmla="*/ 155924 h 886967"/>
                  <a:gd name="connsiteX2680" fmla="*/ 833118 w 1946001"/>
                  <a:gd name="connsiteY2680" fmla="*/ 154400 h 886967"/>
                  <a:gd name="connsiteX2681" fmla="*/ 827605 w 1946001"/>
                  <a:gd name="connsiteY2681" fmla="*/ 154781 h 886967"/>
                  <a:gd name="connsiteX2682" fmla="*/ 821996 w 1946001"/>
                  <a:gd name="connsiteY2682" fmla="*/ 152876 h 886967"/>
                  <a:gd name="connsiteX2683" fmla="*/ 813821 w 1946001"/>
                  <a:gd name="connsiteY2683" fmla="*/ 155353 h 886967"/>
                  <a:gd name="connsiteX2684" fmla="*/ 811444 w 1946001"/>
                  <a:gd name="connsiteY2684" fmla="*/ 155067 h 886967"/>
                  <a:gd name="connsiteX2685" fmla="*/ 818003 w 1946001"/>
                  <a:gd name="connsiteY2685" fmla="*/ 152495 h 886967"/>
                  <a:gd name="connsiteX2686" fmla="*/ 810493 w 1946001"/>
                  <a:gd name="connsiteY2686" fmla="*/ 152210 h 886967"/>
                  <a:gd name="connsiteX2687" fmla="*/ 813060 w 1946001"/>
                  <a:gd name="connsiteY2687" fmla="*/ 150876 h 886967"/>
                  <a:gd name="connsiteX2688" fmla="*/ 813440 w 1946001"/>
                  <a:gd name="connsiteY2688" fmla="*/ 149924 h 886967"/>
                  <a:gd name="connsiteX2689" fmla="*/ 812870 w 1946001"/>
                  <a:gd name="connsiteY2689" fmla="*/ 148781 h 886967"/>
                  <a:gd name="connsiteX2690" fmla="*/ 818098 w 1946001"/>
                  <a:gd name="connsiteY2690" fmla="*/ 148781 h 886967"/>
                  <a:gd name="connsiteX2691" fmla="*/ 821425 w 1946001"/>
                  <a:gd name="connsiteY2691" fmla="*/ 147066 h 886967"/>
                  <a:gd name="connsiteX2692" fmla="*/ 820950 w 1946001"/>
                  <a:gd name="connsiteY2692" fmla="*/ 146304 h 886967"/>
                  <a:gd name="connsiteX2693" fmla="*/ 821806 w 1946001"/>
                  <a:gd name="connsiteY2693" fmla="*/ 146875 h 886967"/>
                  <a:gd name="connsiteX2694" fmla="*/ 820950 w 1946001"/>
                  <a:gd name="connsiteY2694" fmla="*/ 145066 h 886967"/>
                  <a:gd name="connsiteX2695" fmla="*/ 816197 w 1946001"/>
                  <a:gd name="connsiteY2695" fmla="*/ 145066 h 886967"/>
                  <a:gd name="connsiteX2696" fmla="*/ 814486 w 1946001"/>
                  <a:gd name="connsiteY2696" fmla="*/ 143828 h 886967"/>
                  <a:gd name="connsiteX2697" fmla="*/ 815342 w 1946001"/>
                  <a:gd name="connsiteY2697" fmla="*/ 143637 h 886967"/>
                  <a:gd name="connsiteX2698" fmla="*/ 815056 w 1946001"/>
                  <a:gd name="connsiteY2698" fmla="*/ 142399 h 886967"/>
                  <a:gd name="connsiteX2699" fmla="*/ 824372 w 1946001"/>
                  <a:gd name="connsiteY2699" fmla="*/ 146209 h 886967"/>
                  <a:gd name="connsiteX2700" fmla="*/ 825988 w 1946001"/>
                  <a:gd name="connsiteY2700" fmla="*/ 148019 h 886967"/>
                  <a:gd name="connsiteX2701" fmla="*/ 826464 w 1946001"/>
                  <a:gd name="connsiteY2701" fmla="*/ 150400 h 886967"/>
                  <a:gd name="connsiteX2702" fmla="*/ 828555 w 1946001"/>
                  <a:gd name="connsiteY2702" fmla="*/ 152210 h 886967"/>
                  <a:gd name="connsiteX2703" fmla="*/ 831217 w 1946001"/>
                  <a:gd name="connsiteY2703" fmla="*/ 152591 h 886967"/>
                  <a:gd name="connsiteX2704" fmla="*/ 831692 w 1946001"/>
                  <a:gd name="connsiteY2704" fmla="*/ 150019 h 886967"/>
                  <a:gd name="connsiteX2705" fmla="*/ 832358 w 1946001"/>
                  <a:gd name="connsiteY2705" fmla="*/ 152210 h 886967"/>
                  <a:gd name="connsiteX2706" fmla="*/ 834639 w 1946001"/>
                  <a:gd name="connsiteY2706" fmla="*/ 152400 h 886967"/>
                  <a:gd name="connsiteX2707" fmla="*/ 833879 w 1946001"/>
                  <a:gd name="connsiteY2707" fmla="*/ 150019 h 886967"/>
                  <a:gd name="connsiteX2708" fmla="*/ 834259 w 1946001"/>
                  <a:gd name="connsiteY2708" fmla="*/ 148685 h 886967"/>
                  <a:gd name="connsiteX2709" fmla="*/ 833118 w 1946001"/>
                  <a:gd name="connsiteY2709" fmla="*/ 148209 h 886967"/>
                  <a:gd name="connsiteX2710" fmla="*/ 834069 w 1946001"/>
                  <a:gd name="connsiteY2710" fmla="*/ 147923 h 886967"/>
                  <a:gd name="connsiteX2711" fmla="*/ 834259 w 1946001"/>
                  <a:gd name="connsiteY2711" fmla="*/ 145066 h 886967"/>
                  <a:gd name="connsiteX2712" fmla="*/ 831882 w 1946001"/>
                  <a:gd name="connsiteY2712" fmla="*/ 146590 h 886967"/>
                  <a:gd name="connsiteX2713" fmla="*/ 831882 w 1946001"/>
                  <a:gd name="connsiteY2713" fmla="*/ 145352 h 886967"/>
                  <a:gd name="connsiteX2714" fmla="*/ 833783 w 1946001"/>
                  <a:gd name="connsiteY2714" fmla="*/ 143256 h 886967"/>
                  <a:gd name="connsiteX2715" fmla="*/ 829886 w 1946001"/>
                  <a:gd name="connsiteY2715" fmla="*/ 144304 h 886967"/>
                  <a:gd name="connsiteX2716" fmla="*/ 831787 w 1946001"/>
                  <a:gd name="connsiteY2716" fmla="*/ 141923 h 886967"/>
                  <a:gd name="connsiteX2717" fmla="*/ 824943 w 1946001"/>
                  <a:gd name="connsiteY2717" fmla="*/ 137922 h 886967"/>
                  <a:gd name="connsiteX2718" fmla="*/ 823517 w 1946001"/>
                  <a:gd name="connsiteY2718" fmla="*/ 138303 h 886967"/>
                  <a:gd name="connsiteX2719" fmla="*/ 822566 w 1946001"/>
                  <a:gd name="connsiteY2719" fmla="*/ 140208 h 886967"/>
                  <a:gd name="connsiteX2720" fmla="*/ 822661 w 1946001"/>
                  <a:gd name="connsiteY2720" fmla="*/ 138303 h 886967"/>
                  <a:gd name="connsiteX2721" fmla="*/ 822186 w 1946001"/>
                  <a:gd name="connsiteY2721" fmla="*/ 137827 h 886967"/>
                  <a:gd name="connsiteX2722" fmla="*/ 824753 w 1946001"/>
                  <a:gd name="connsiteY2722" fmla="*/ 137350 h 886967"/>
                  <a:gd name="connsiteX2723" fmla="*/ 824658 w 1946001"/>
                  <a:gd name="connsiteY2723" fmla="*/ 135922 h 886967"/>
                  <a:gd name="connsiteX2724" fmla="*/ 822566 w 1946001"/>
                  <a:gd name="connsiteY2724" fmla="*/ 134779 h 886967"/>
                  <a:gd name="connsiteX2725" fmla="*/ 817908 w 1946001"/>
                  <a:gd name="connsiteY2725" fmla="*/ 135636 h 886967"/>
                  <a:gd name="connsiteX2726" fmla="*/ 824182 w 1946001"/>
                  <a:gd name="connsiteY2726" fmla="*/ 132874 h 886967"/>
                  <a:gd name="connsiteX2727" fmla="*/ 818003 w 1946001"/>
                  <a:gd name="connsiteY2727" fmla="*/ 132302 h 886967"/>
                  <a:gd name="connsiteX2728" fmla="*/ 819334 w 1946001"/>
                  <a:gd name="connsiteY2728" fmla="*/ 131159 h 886967"/>
                  <a:gd name="connsiteX2729" fmla="*/ 817908 w 1946001"/>
                  <a:gd name="connsiteY2729" fmla="*/ 130874 h 886967"/>
                  <a:gd name="connsiteX2730" fmla="*/ 821330 w 1946001"/>
                  <a:gd name="connsiteY2730" fmla="*/ 131159 h 886967"/>
                  <a:gd name="connsiteX2731" fmla="*/ 824943 w 1946001"/>
                  <a:gd name="connsiteY2731" fmla="*/ 129254 h 886967"/>
                  <a:gd name="connsiteX2732" fmla="*/ 824372 w 1946001"/>
                  <a:gd name="connsiteY2732" fmla="*/ 127921 h 886967"/>
                  <a:gd name="connsiteX2733" fmla="*/ 826179 w 1946001"/>
                  <a:gd name="connsiteY2733" fmla="*/ 128587 h 886967"/>
                  <a:gd name="connsiteX2734" fmla="*/ 826939 w 1946001"/>
                  <a:gd name="connsiteY2734" fmla="*/ 126873 h 886967"/>
                  <a:gd name="connsiteX2735" fmla="*/ 832738 w 1946001"/>
                  <a:gd name="connsiteY2735" fmla="*/ 131255 h 886967"/>
                  <a:gd name="connsiteX2736" fmla="*/ 838917 w 1946001"/>
                  <a:gd name="connsiteY2736" fmla="*/ 129064 h 886967"/>
                  <a:gd name="connsiteX2737" fmla="*/ 839487 w 1946001"/>
                  <a:gd name="connsiteY2737" fmla="*/ 126301 h 886967"/>
                  <a:gd name="connsiteX2738" fmla="*/ 832833 w 1946001"/>
                  <a:gd name="connsiteY2738" fmla="*/ 124682 h 886967"/>
                  <a:gd name="connsiteX2739" fmla="*/ 833688 w 1946001"/>
                  <a:gd name="connsiteY2739" fmla="*/ 122492 h 886967"/>
                  <a:gd name="connsiteX2740" fmla="*/ 832453 w 1946001"/>
                  <a:gd name="connsiteY2740" fmla="*/ 122492 h 886967"/>
                  <a:gd name="connsiteX2741" fmla="*/ 834449 w 1946001"/>
                  <a:gd name="connsiteY2741" fmla="*/ 121920 h 886967"/>
                  <a:gd name="connsiteX2742" fmla="*/ 833974 w 1946001"/>
                  <a:gd name="connsiteY2742" fmla="*/ 120301 h 886967"/>
                  <a:gd name="connsiteX2743" fmla="*/ 842339 w 1946001"/>
                  <a:gd name="connsiteY2743" fmla="*/ 123063 h 886967"/>
                  <a:gd name="connsiteX2744" fmla="*/ 843860 w 1946001"/>
                  <a:gd name="connsiteY2744" fmla="*/ 121444 h 886967"/>
                  <a:gd name="connsiteX2745" fmla="*/ 842529 w 1946001"/>
                  <a:gd name="connsiteY2745" fmla="*/ 119253 h 886967"/>
                  <a:gd name="connsiteX2746" fmla="*/ 837491 w 1946001"/>
                  <a:gd name="connsiteY2746" fmla="*/ 119253 h 886967"/>
                  <a:gd name="connsiteX2747" fmla="*/ 838346 w 1946001"/>
                  <a:gd name="connsiteY2747" fmla="*/ 118872 h 886967"/>
                  <a:gd name="connsiteX2748" fmla="*/ 838727 w 1946001"/>
                  <a:gd name="connsiteY2748" fmla="*/ 116110 h 886967"/>
                  <a:gd name="connsiteX2749" fmla="*/ 835780 w 1946001"/>
                  <a:gd name="connsiteY2749" fmla="*/ 116300 h 886967"/>
                  <a:gd name="connsiteX2750" fmla="*/ 839107 w 1946001"/>
                  <a:gd name="connsiteY2750" fmla="*/ 114300 h 886967"/>
                  <a:gd name="connsiteX2751" fmla="*/ 834354 w 1946001"/>
                  <a:gd name="connsiteY2751" fmla="*/ 111728 h 886967"/>
                  <a:gd name="connsiteX2752" fmla="*/ 836160 w 1946001"/>
                  <a:gd name="connsiteY2752" fmla="*/ 111919 h 886967"/>
                  <a:gd name="connsiteX2753" fmla="*/ 835114 w 1946001"/>
                  <a:gd name="connsiteY2753" fmla="*/ 110871 h 886967"/>
                  <a:gd name="connsiteX2754" fmla="*/ 842529 w 1946001"/>
                  <a:gd name="connsiteY2754" fmla="*/ 114967 h 886967"/>
                  <a:gd name="connsiteX2755" fmla="*/ 843004 w 1946001"/>
                  <a:gd name="connsiteY2755" fmla="*/ 113443 h 886967"/>
                  <a:gd name="connsiteX2756" fmla="*/ 842814 w 1946001"/>
                  <a:gd name="connsiteY2756" fmla="*/ 109633 h 886967"/>
                  <a:gd name="connsiteX2757" fmla="*/ 838156 w 1946001"/>
                  <a:gd name="connsiteY2757" fmla="*/ 107156 h 886967"/>
                  <a:gd name="connsiteX2758" fmla="*/ 842339 w 1946001"/>
                  <a:gd name="connsiteY2758" fmla="*/ 105632 h 886967"/>
                  <a:gd name="connsiteX2759" fmla="*/ 835875 w 1946001"/>
                  <a:gd name="connsiteY2759" fmla="*/ 104394 h 886967"/>
                  <a:gd name="connsiteX2760" fmla="*/ 836065 w 1946001"/>
                  <a:gd name="connsiteY2760" fmla="*/ 102489 h 886967"/>
                  <a:gd name="connsiteX2761" fmla="*/ 833783 w 1946001"/>
                  <a:gd name="connsiteY2761" fmla="*/ 102775 h 886967"/>
                  <a:gd name="connsiteX2762" fmla="*/ 835590 w 1946001"/>
                  <a:gd name="connsiteY2762" fmla="*/ 102299 h 886967"/>
                  <a:gd name="connsiteX2763" fmla="*/ 832643 w 1946001"/>
                  <a:gd name="connsiteY2763" fmla="*/ 99727 h 886967"/>
                  <a:gd name="connsiteX2764" fmla="*/ 839012 w 1946001"/>
                  <a:gd name="connsiteY2764" fmla="*/ 98393 h 886967"/>
                  <a:gd name="connsiteX2765" fmla="*/ 836160 w 1946001"/>
                  <a:gd name="connsiteY2765" fmla="*/ 98108 h 886967"/>
                  <a:gd name="connsiteX2766" fmla="*/ 839487 w 1946001"/>
                  <a:gd name="connsiteY2766" fmla="*/ 97346 h 886967"/>
                  <a:gd name="connsiteX2767" fmla="*/ 846902 w 1946001"/>
                  <a:gd name="connsiteY2767" fmla="*/ 98774 h 886967"/>
                  <a:gd name="connsiteX2768" fmla="*/ 847853 w 1946001"/>
                  <a:gd name="connsiteY2768" fmla="*/ 96488 h 886967"/>
                  <a:gd name="connsiteX2769" fmla="*/ 847567 w 1946001"/>
                  <a:gd name="connsiteY2769" fmla="*/ 92964 h 886967"/>
                  <a:gd name="connsiteX2770" fmla="*/ 839963 w 1946001"/>
                  <a:gd name="connsiteY2770" fmla="*/ 92202 h 886967"/>
                  <a:gd name="connsiteX2771" fmla="*/ 841198 w 1946001"/>
                  <a:gd name="connsiteY2771" fmla="*/ 92011 h 886967"/>
                  <a:gd name="connsiteX2772" fmla="*/ 839867 w 1946001"/>
                  <a:gd name="connsiteY2772" fmla="*/ 91154 h 886967"/>
                  <a:gd name="connsiteX2773" fmla="*/ 841483 w 1946001"/>
                  <a:gd name="connsiteY2773" fmla="*/ 90678 h 886967"/>
                  <a:gd name="connsiteX2774" fmla="*/ 839867 w 1946001"/>
                  <a:gd name="connsiteY2774" fmla="*/ 89345 h 886967"/>
                  <a:gd name="connsiteX2775" fmla="*/ 840153 w 1946001"/>
                  <a:gd name="connsiteY2775" fmla="*/ 88583 h 886967"/>
                  <a:gd name="connsiteX2776" fmla="*/ 844620 w 1946001"/>
                  <a:gd name="connsiteY2776" fmla="*/ 90487 h 886967"/>
                  <a:gd name="connsiteX2777" fmla="*/ 845381 w 1946001"/>
                  <a:gd name="connsiteY2777" fmla="*/ 90011 h 886967"/>
                  <a:gd name="connsiteX2778" fmla="*/ 844906 w 1946001"/>
                  <a:gd name="connsiteY2778" fmla="*/ 88487 h 886967"/>
                  <a:gd name="connsiteX2779" fmla="*/ 839867 w 1946001"/>
                  <a:gd name="connsiteY2779" fmla="*/ 85820 h 886967"/>
                  <a:gd name="connsiteX2780" fmla="*/ 837206 w 1946001"/>
                  <a:gd name="connsiteY2780" fmla="*/ 89345 h 886967"/>
                  <a:gd name="connsiteX2781" fmla="*/ 835780 w 1946001"/>
                  <a:gd name="connsiteY2781" fmla="*/ 88487 h 886967"/>
                  <a:gd name="connsiteX2782" fmla="*/ 838061 w 1946001"/>
                  <a:gd name="connsiteY2782" fmla="*/ 84392 h 886967"/>
                  <a:gd name="connsiteX2783" fmla="*/ 836920 w 1946001"/>
                  <a:gd name="connsiteY2783" fmla="*/ 84106 h 886967"/>
                  <a:gd name="connsiteX2784" fmla="*/ 837681 w 1946001"/>
                  <a:gd name="connsiteY2784" fmla="*/ 82486 h 886967"/>
                  <a:gd name="connsiteX2785" fmla="*/ 818003 w 1946001"/>
                  <a:gd name="connsiteY2785" fmla="*/ 78962 h 886967"/>
                  <a:gd name="connsiteX2786" fmla="*/ 805931 w 1946001"/>
                  <a:gd name="connsiteY2786" fmla="*/ 81248 h 886967"/>
                  <a:gd name="connsiteX2787" fmla="*/ 972668 w 1946001"/>
                  <a:gd name="connsiteY2787" fmla="*/ 24098 h 886967"/>
                  <a:gd name="connsiteX2788" fmla="*/ 1206424 w 1946001"/>
                  <a:gd name="connsiteY2788" fmla="*/ 145637 h 886967"/>
                  <a:gd name="connsiteX2789" fmla="*/ 1203762 w 1946001"/>
                  <a:gd name="connsiteY2789" fmla="*/ 147733 h 886967"/>
                  <a:gd name="connsiteX2790" fmla="*/ 1197393 w 1946001"/>
                  <a:gd name="connsiteY2790" fmla="*/ 147352 h 886967"/>
                  <a:gd name="connsiteX2791" fmla="*/ 1194351 w 1946001"/>
                  <a:gd name="connsiteY2791" fmla="*/ 149733 h 886967"/>
                  <a:gd name="connsiteX2792" fmla="*/ 1188553 w 1946001"/>
                  <a:gd name="connsiteY2792" fmla="*/ 152305 h 886967"/>
                  <a:gd name="connsiteX2793" fmla="*/ 1183514 w 1946001"/>
                  <a:gd name="connsiteY2793" fmla="*/ 153924 h 886967"/>
                  <a:gd name="connsiteX2794" fmla="*/ 1177050 w 1946001"/>
                  <a:gd name="connsiteY2794" fmla="*/ 148304 h 886967"/>
                  <a:gd name="connsiteX2795" fmla="*/ 1171347 w 1946001"/>
                  <a:gd name="connsiteY2795" fmla="*/ 151638 h 886967"/>
                  <a:gd name="connsiteX2796" fmla="*/ 1168210 w 1946001"/>
                  <a:gd name="connsiteY2796" fmla="*/ 150400 h 886967"/>
                  <a:gd name="connsiteX2797" fmla="*/ 1163742 w 1946001"/>
                  <a:gd name="connsiteY2797" fmla="*/ 156020 h 886967"/>
                  <a:gd name="connsiteX2798" fmla="*/ 1156897 w 1946001"/>
                  <a:gd name="connsiteY2798" fmla="*/ 156020 h 886967"/>
                  <a:gd name="connsiteX2799" fmla="*/ 1151193 w 1946001"/>
                  <a:gd name="connsiteY2799" fmla="*/ 158972 h 886967"/>
                  <a:gd name="connsiteX2800" fmla="*/ 1145300 w 1946001"/>
                  <a:gd name="connsiteY2800" fmla="*/ 158972 h 886967"/>
                  <a:gd name="connsiteX2801" fmla="*/ 1144824 w 1946001"/>
                  <a:gd name="connsiteY2801" fmla="*/ 162401 h 886967"/>
                  <a:gd name="connsiteX2802" fmla="*/ 1142163 w 1946001"/>
                  <a:gd name="connsiteY2802" fmla="*/ 162401 h 886967"/>
                  <a:gd name="connsiteX2803" fmla="*/ 1134938 w 1946001"/>
                  <a:gd name="connsiteY2803" fmla="*/ 165449 h 886967"/>
                  <a:gd name="connsiteX2804" fmla="*/ 1133512 w 1946001"/>
                  <a:gd name="connsiteY2804" fmla="*/ 166687 h 886967"/>
                  <a:gd name="connsiteX2805" fmla="*/ 1132847 w 1946001"/>
                  <a:gd name="connsiteY2805" fmla="*/ 166878 h 886967"/>
                  <a:gd name="connsiteX2806" fmla="*/ 1125622 w 1946001"/>
                  <a:gd name="connsiteY2806" fmla="*/ 168878 h 886967"/>
                  <a:gd name="connsiteX2807" fmla="*/ 1126002 w 1946001"/>
                  <a:gd name="connsiteY2807" fmla="*/ 170117 h 886967"/>
                  <a:gd name="connsiteX2808" fmla="*/ 1104994 w 1946001"/>
                  <a:gd name="connsiteY2808" fmla="*/ 374523 h 886967"/>
                  <a:gd name="connsiteX2809" fmla="*/ 1105279 w 1946001"/>
                  <a:gd name="connsiteY2809" fmla="*/ 374809 h 886967"/>
                  <a:gd name="connsiteX2810" fmla="*/ 1105184 w 1946001"/>
                  <a:gd name="connsiteY2810" fmla="*/ 375190 h 886967"/>
                  <a:gd name="connsiteX2811" fmla="*/ 1104994 w 1946001"/>
                  <a:gd name="connsiteY2811" fmla="*/ 374523 h 886967"/>
                  <a:gd name="connsiteX2812" fmla="*/ 544227 w 1946001"/>
                  <a:gd name="connsiteY2812" fmla="*/ 457676 h 886967"/>
                  <a:gd name="connsiteX2813" fmla="*/ 544797 w 1946001"/>
                  <a:gd name="connsiteY2813" fmla="*/ 458438 h 886967"/>
                  <a:gd name="connsiteX2814" fmla="*/ 539283 w 1946001"/>
                  <a:gd name="connsiteY2814" fmla="*/ 460724 h 886967"/>
                  <a:gd name="connsiteX2815" fmla="*/ 536051 w 1946001"/>
                  <a:gd name="connsiteY2815" fmla="*/ 463868 h 886967"/>
                  <a:gd name="connsiteX2816" fmla="*/ 536431 w 1946001"/>
                  <a:gd name="connsiteY2816" fmla="*/ 466439 h 886967"/>
                  <a:gd name="connsiteX2817" fmla="*/ 538903 w 1946001"/>
                  <a:gd name="connsiteY2817" fmla="*/ 469678 h 886967"/>
                  <a:gd name="connsiteX2818" fmla="*/ 539473 w 1946001"/>
                  <a:gd name="connsiteY2818" fmla="*/ 472250 h 886967"/>
                  <a:gd name="connsiteX2819" fmla="*/ 536527 w 1946001"/>
                  <a:gd name="connsiteY2819" fmla="*/ 474726 h 886967"/>
                  <a:gd name="connsiteX2820" fmla="*/ 534150 w 1946001"/>
                  <a:gd name="connsiteY2820" fmla="*/ 471202 h 886967"/>
                  <a:gd name="connsiteX2821" fmla="*/ 533865 w 1946001"/>
                  <a:gd name="connsiteY2821" fmla="*/ 468821 h 886967"/>
                  <a:gd name="connsiteX2822" fmla="*/ 535576 w 1946001"/>
                  <a:gd name="connsiteY2822" fmla="*/ 464344 h 886967"/>
                  <a:gd name="connsiteX2823" fmla="*/ 533675 w 1946001"/>
                  <a:gd name="connsiteY2823" fmla="*/ 459296 h 886967"/>
                  <a:gd name="connsiteX2824" fmla="*/ 536051 w 1946001"/>
                  <a:gd name="connsiteY2824" fmla="*/ 457295 h 886967"/>
                  <a:gd name="connsiteX2825" fmla="*/ 536717 w 1946001"/>
                  <a:gd name="connsiteY2825" fmla="*/ 455295 h 886967"/>
                  <a:gd name="connsiteX2826" fmla="*/ 534150 w 1946001"/>
                  <a:gd name="connsiteY2826" fmla="*/ 454152 h 886967"/>
                  <a:gd name="connsiteX2827" fmla="*/ 532249 w 1946001"/>
                  <a:gd name="connsiteY2827" fmla="*/ 456057 h 886967"/>
                  <a:gd name="connsiteX2828" fmla="*/ 531203 w 1946001"/>
                  <a:gd name="connsiteY2828" fmla="*/ 458438 h 886967"/>
                  <a:gd name="connsiteX2829" fmla="*/ 526450 w 1946001"/>
                  <a:gd name="connsiteY2829" fmla="*/ 461867 h 886967"/>
                  <a:gd name="connsiteX2830" fmla="*/ 521507 w 1946001"/>
                  <a:gd name="connsiteY2830" fmla="*/ 463010 h 886967"/>
                  <a:gd name="connsiteX2831" fmla="*/ 520176 w 1946001"/>
                  <a:gd name="connsiteY2831" fmla="*/ 466344 h 886967"/>
                  <a:gd name="connsiteX2832" fmla="*/ 519701 w 1946001"/>
                  <a:gd name="connsiteY2832" fmla="*/ 465201 h 886967"/>
                  <a:gd name="connsiteX2833" fmla="*/ 517324 w 1946001"/>
                  <a:gd name="connsiteY2833" fmla="*/ 465677 h 886967"/>
                  <a:gd name="connsiteX2834" fmla="*/ 514282 w 1946001"/>
                  <a:gd name="connsiteY2834" fmla="*/ 469106 h 886967"/>
                  <a:gd name="connsiteX2835" fmla="*/ 514662 w 1946001"/>
                  <a:gd name="connsiteY2835" fmla="*/ 474917 h 886967"/>
                  <a:gd name="connsiteX2836" fmla="*/ 512476 w 1946001"/>
                  <a:gd name="connsiteY2836" fmla="*/ 477298 h 886967"/>
                  <a:gd name="connsiteX2837" fmla="*/ 507913 w 1946001"/>
                  <a:gd name="connsiteY2837" fmla="*/ 475202 h 886967"/>
                  <a:gd name="connsiteX2838" fmla="*/ 505917 w 1946001"/>
                  <a:gd name="connsiteY2838" fmla="*/ 474821 h 886967"/>
                  <a:gd name="connsiteX2839" fmla="*/ 504491 w 1946001"/>
                  <a:gd name="connsiteY2839" fmla="*/ 476917 h 886967"/>
                  <a:gd name="connsiteX2840" fmla="*/ 503350 w 1946001"/>
                  <a:gd name="connsiteY2840" fmla="*/ 475774 h 886967"/>
                  <a:gd name="connsiteX2841" fmla="*/ 498692 w 1946001"/>
                  <a:gd name="connsiteY2841" fmla="*/ 476917 h 886967"/>
                  <a:gd name="connsiteX2842" fmla="*/ 494509 w 1946001"/>
                  <a:gd name="connsiteY2842" fmla="*/ 475202 h 886967"/>
                  <a:gd name="connsiteX2843" fmla="*/ 494034 w 1946001"/>
                  <a:gd name="connsiteY2843" fmla="*/ 473012 h 886967"/>
                  <a:gd name="connsiteX2844" fmla="*/ 492893 w 1946001"/>
                  <a:gd name="connsiteY2844" fmla="*/ 471869 h 886967"/>
                  <a:gd name="connsiteX2845" fmla="*/ 490232 w 1946001"/>
                  <a:gd name="connsiteY2845" fmla="*/ 468630 h 886967"/>
                  <a:gd name="connsiteX2846" fmla="*/ 488806 w 1946001"/>
                  <a:gd name="connsiteY2846" fmla="*/ 464820 h 886967"/>
                  <a:gd name="connsiteX2847" fmla="*/ 488235 w 1946001"/>
                  <a:gd name="connsiteY2847" fmla="*/ 462248 h 886967"/>
                  <a:gd name="connsiteX2848" fmla="*/ 492893 w 1946001"/>
                  <a:gd name="connsiteY2848" fmla="*/ 446056 h 886967"/>
                  <a:gd name="connsiteX2849" fmla="*/ 489566 w 1946001"/>
                  <a:gd name="connsiteY2849" fmla="*/ 442055 h 886967"/>
                  <a:gd name="connsiteX2850" fmla="*/ 485574 w 1946001"/>
                  <a:gd name="connsiteY2850" fmla="*/ 439865 h 886967"/>
                  <a:gd name="connsiteX2851" fmla="*/ 471029 w 1946001"/>
                  <a:gd name="connsiteY2851" fmla="*/ 437769 h 886967"/>
                  <a:gd name="connsiteX2852" fmla="*/ 468748 w 1946001"/>
                  <a:gd name="connsiteY2852" fmla="*/ 436626 h 886967"/>
                  <a:gd name="connsiteX2853" fmla="*/ 471980 w 1946001"/>
                  <a:gd name="connsiteY2853" fmla="*/ 432340 h 886967"/>
                  <a:gd name="connsiteX2854" fmla="*/ 473501 w 1946001"/>
                  <a:gd name="connsiteY2854" fmla="*/ 426339 h 886967"/>
                  <a:gd name="connsiteX2855" fmla="*/ 472360 w 1946001"/>
                  <a:gd name="connsiteY2855" fmla="*/ 424815 h 886967"/>
                  <a:gd name="connsiteX2856" fmla="*/ 473501 w 1946001"/>
                  <a:gd name="connsiteY2856" fmla="*/ 423291 h 886967"/>
                  <a:gd name="connsiteX2857" fmla="*/ 474261 w 1946001"/>
                  <a:gd name="connsiteY2857" fmla="*/ 423291 h 886967"/>
                  <a:gd name="connsiteX2858" fmla="*/ 473501 w 1946001"/>
                  <a:gd name="connsiteY2858" fmla="*/ 424815 h 886967"/>
                  <a:gd name="connsiteX2859" fmla="*/ 474547 w 1946001"/>
                  <a:gd name="connsiteY2859" fmla="*/ 427196 h 886967"/>
                  <a:gd name="connsiteX2860" fmla="*/ 476828 w 1946001"/>
                  <a:gd name="connsiteY2860" fmla="*/ 421577 h 886967"/>
                  <a:gd name="connsiteX2861" fmla="*/ 476163 w 1946001"/>
                  <a:gd name="connsiteY2861" fmla="*/ 420910 h 886967"/>
                  <a:gd name="connsiteX2862" fmla="*/ 476923 w 1946001"/>
                  <a:gd name="connsiteY2862" fmla="*/ 420148 h 886967"/>
                  <a:gd name="connsiteX2863" fmla="*/ 476448 w 1946001"/>
                  <a:gd name="connsiteY2863" fmla="*/ 419767 h 886967"/>
                  <a:gd name="connsiteX2864" fmla="*/ 481011 w 1946001"/>
                  <a:gd name="connsiteY2864" fmla="*/ 412909 h 886967"/>
                  <a:gd name="connsiteX2865" fmla="*/ 480345 w 1946001"/>
                  <a:gd name="connsiteY2865" fmla="*/ 411194 h 886967"/>
                  <a:gd name="connsiteX2866" fmla="*/ 478064 w 1946001"/>
                  <a:gd name="connsiteY2866" fmla="*/ 410623 h 886967"/>
                  <a:gd name="connsiteX2867" fmla="*/ 476923 w 1946001"/>
                  <a:gd name="connsiteY2867" fmla="*/ 411194 h 886967"/>
                  <a:gd name="connsiteX2868" fmla="*/ 477113 w 1946001"/>
                  <a:gd name="connsiteY2868" fmla="*/ 409956 h 886967"/>
                  <a:gd name="connsiteX2869" fmla="*/ 475592 w 1946001"/>
                  <a:gd name="connsiteY2869" fmla="*/ 409385 h 886967"/>
                  <a:gd name="connsiteX2870" fmla="*/ 465230 w 1946001"/>
                  <a:gd name="connsiteY2870" fmla="*/ 410337 h 886967"/>
                  <a:gd name="connsiteX2871" fmla="*/ 461998 w 1946001"/>
                  <a:gd name="connsiteY2871" fmla="*/ 418814 h 886967"/>
                  <a:gd name="connsiteX2872" fmla="*/ 459622 w 1946001"/>
                  <a:gd name="connsiteY2872" fmla="*/ 419767 h 886967"/>
                  <a:gd name="connsiteX2873" fmla="*/ 459717 w 1946001"/>
                  <a:gd name="connsiteY2873" fmla="*/ 421291 h 886967"/>
                  <a:gd name="connsiteX2874" fmla="*/ 458196 w 1946001"/>
                  <a:gd name="connsiteY2874" fmla="*/ 421862 h 886967"/>
                  <a:gd name="connsiteX2875" fmla="*/ 454774 w 1946001"/>
                  <a:gd name="connsiteY2875" fmla="*/ 420053 h 886967"/>
                  <a:gd name="connsiteX2876" fmla="*/ 445363 w 1946001"/>
                  <a:gd name="connsiteY2876" fmla="*/ 420910 h 886967"/>
                  <a:gd name="connsiteX2877" fmla="*/ 443176 w 1946001"/>
                  <a:gd name="connsiteY2877" fmla="*/ 418338 h 886967"/>
                  <a:gd name="connsiteX2878" fmla="*/ 440324 w 1946001"/>
                  <a:gd name="connsiteY2878" fmla="*/ 416909 h 886967"/>
                  <a:gd name="connsiteX2879" fmla="*/ 438613 w 1946001"/>
                  <a:gd name="connsiteY2879" fmla="*/ 414909 h 886967"/>
                  <a:gd name="connsiteX2880" fmla="*/ 437377 w 1946001"/>
                  <a:gd name="connsiteY2880" fmla="*/ 410718 h 886967"/>
                  <a:gd name="connsiteX2881" fmla="*/ 434716 w 1946001"/>
                  <a:gd name="connsiteY2881" fmla="*/ 405098 h 886967"/>
                  <a:gd name="connsiteX2882" fmla="*/ 435286 w 1946001"/>
                  <a:gd name="connsiteY2882" fmla="*/ 402527 h 886967"/>
                  <a:gd name="connsiteX2883" fmla="*/ 433480 w 1946001"/>
                  <a:gd name="connsiteY2883" fmla="*/ 398812 h 886967"/>
                  <a:gd name="connsiteX2884" fmla="*/ 434621 w 1946001"/>
                  <a:gd name="connsiteY2884" fmla="*/ 392716 h 886967"/>
                  <a:gd name="connsiteX2885" fmla="*/ 434621 w 1946001"/>
                  <a:gd name="connsiteY2885" fmla="*/ 386048 h 886967"/>
                  <a:gd name="connsiteX2886" fmla="*/ 436142 w 1946001"/>
                  <a:gd name="connsiteY2886" fmla="*/ 383096 h 886967"/>
                  <a:gd name="connsiteX2887" fmla="*/ 438423 w 1946001"/>
                  <a:gd name="connsiteY2887" fmla="*/ 382715 h 886967"/>
                  <a:gd name="connsiteX2888" fmla="*/ 438708 w 1946001"/>
                  <a:gd name="connsiteY2888" fmla="*/ 380905 h 886967"/>
                  <a:gd name="connsiteX2889" fmla="*/ 437853 w 1946001"/>
                  <a:gd name="connsiteY2889" fmla="*/ 376333 h 886967"/>
                  <a:gd name="connsiteX2890" fmla="*/ 438328 w 1946001"/>
                  <a:gd name="connsiteY2890" fmla="*/ 374237 h 886967"/>
                  <a:gd name="connsiteX2891" fmla="*/ 437568 w 1946001"/>
                  <a:gd name="connsiteY2891" fmla="*/ 373571 h 886967"/>
                  <a:gd name="connsiteX2892" fmla="*/ 438803 w 1946001"/>
                  <a:gd name="connsiteY2892" fmla="*/ 373571 h 886967"/>
                  <a:gd name="connsiteX2893" fmla="*/ 438803 w 1946001"/>
                  <a:gd name="connsiteY2893" fmla="*/ 370713 h 886967"/>
                  <a:gd name="connsiteX2894" fmla="*/ 443081 w 1946001"/>
                  <a:gd name="connsiteY2894" fmla="*/ 368332 h 886967"/>
                  <a:gd name="connsiteX2895" fmla="*/ 442986 w 1946001"/>
                  <a:gd name="connsiteY2895" fmla="*/ 366903 h 886967"/>
                  <a:gd name="connsiteX2896" fmla="*/ 446694 w 1946001"/>
                  <a:gd name="connsiteY2896" fmla="*/ 367475 h 886967"/>
                  <a:gd name="connsiteX2897" fmla="*/ 449070 w 1946001"/>
                  <a:gd name="connsiteY2897" fmla="*/ 366903 h 886967"/>
                  <a:gd name="connsiteX2898" fmla="*/ 450781 w 1946001"/>
                  <a:gd name="connsiteY2898" fmla="*/ 362426 h 886967"/>
                  <a:gd name="connsiteX2899" fmla="*/ 451637 w 1946001"/>
                  <a:gd name="connsiteY2899" fmla="*/ 363379 h 886967"/>
                  <a:gd name="connsiteX2900" fmla="*/ 451161 w 1946001"/>
                  <a:gd name="connsiteY2900" fmla="*/ 364331 h 886967"/>
                  <a:gd name="connsiteX2901" fmla="*/ 454964 w 1946001"/>
                  <a:gd name="connsiteY2901" fmla="*/ 363188 h 886967"/>
                  <a:gd name="connsiteX2902" fmla="*/ 461998 w 1946001"/>
                  <a:gd name="connsiteY2902" fmla="*/ 365855 h 886967"/>
                  <a:gd name="connsiteX2903" fmla="*/ 463614 w 1946001"/>
                  <a:gd name="connsiteY2903" fmla="*/ 364903 h 886967"/>
                  <a:gd name="connsiteX2904" fmla="*/ 468272 w 1946001"/>
                  <a:gd name="connsiteY2904" fmla="*/ 369094 h 886967"/>
                  <a:gd name="connsiteX2905" fmla="*/ 471124 w 1946001"/>
                  <a:gd name="connsiteY2905" fmla="*/ 369761 h 886967"/>
                  <a:gd name="connsiteX2906" fmla="*/ 472075 w 1946001"/>
                  <a:gd name="connsiteY2906" fmla="*/ 368332 h 886967"/>
                  <a:gd name="connsiteX2907" fmla="*/ 474356 w 1946001"/>
                  <a:gd name="connsiteY2907" fmla="*/ 371285 h 886967"/>
                  <a:gd name="connsiteX2908" fmla="*/ 478634 w 1946001"/>
                  <a:gd name="connsiteY2908" fmla="*/ 370142 h 886967"/>
                  <a:gd name="connsiteX2909" fmla="*/ 482246 w 1946001"/>
                  <a:gd name="connsiteY2909" fmla="*/ 372713 h 886967"/>
                  <a:gd name="connsiteX2910" fmla="*/ 486429 w 1946001"/>
                  <a:gd name="connsiteY2910" fmla="*/ 371094 h 886967"/>
                  <a:gd name="connsiteX2911" fmla="*/ 490327 w 1946001"/>
                  <a:gd name="connsiteY2911" fmla="*/ 369284 h 886967"/>
                  <a:gd name="connsiteX2912" fmla="*/ 493274 w 1946001"/>
                  <a:gd name="connsiteY2912" fmla="*/ 371570 h 886967"/>
                  <a:gd name="connsiteX2913" fmla="*/ 494985 w 1946001"/>
                  <a:gd name="connsiteY2913" fmla="*/ 371380 h 886967"/>
                  <a:gd name="connsiteX2914" fmla="*/ 496220 w 1946001"/>
                  <a:gd name="connsiteY2914" fmla="*/ 368522 h 886967"/>
                  <a:gd name="connsiteX2915" fmla="*/ 496411 w 1946001"/>
                  <a:gd name="connsiteY2915" fmla="*/ 372047 h 886967"/>
                  <a:gd name="connsiteX2916" fmla="*/ 500593 w 1946001"/>
                  <a:gd name="connsiteY2916" fmla="*/ 370523 h 886967"/>
                  <a:gd name="connsiteX2917" fmla="*/ 500593 w 1946001"/>
                  <a:gd name="connsiteY2917" fmla="*/ 371094 h 886967"/>
                  <a:gd name="connsiteX2918" fmla="*/ 503635 w 1946001"/>
                  <a:gd name="connsiteY2918" fmla="*/ 370904 h 886967"/>
                  <a:gd name="connsiteX2919" fmla="*/ 508388 w 1946001"/>
                  <a:gd name="connsiteY2919" fmla="*/ 375095 h 886967"/>
                  <a:gd name="connsiteX2920" fmla="*/ 514092 w 1946001"/>
                  <a:gd name="connsiteY2920" fmla="*/ 372904 h 886967"/>
                  <a:gd name="connsiteX2921" fmla="*/ 519606 w 1946001"/>
                  <a:gd name="connsiteY2921" fmla="*/ 377857 h 886967"/>
                  <a:gd name="connsiteX2922" fmla="*/ 519796 w 1946001"/>
                  <a:gd name="connsiteY2922" fmla="*/ 385096 h 886967"/>
                  <a:gd name="connsiteX2923" fmla="*/ 520937 w 1946001"/>
                  <a:gd name="connsiteY2923" fmla="*/ 384715 h 886967"/>
                  <a:gd name="connsiteX2924" fmla="*/ 520271 w 1946001"/>
                  <a:gd name="connsiteY2924" fmla="*/ 387382 h 886967"/>
                  <a:gd name="connsiteX2925" fmla="*/ 522077 w 1946001"/>
                  <a:gd name="connsiteY2925" fmla="*/ 390049 h 886967"/>
                  <a:gd name="connsiteX2926" fmla="*/ 522838 w 1946001"/>
                  <a:gd name="connsiteY2926" fmla="*/ 389763 h 886967"/>
                  <a:gd name="connsiteX2927" fmla="*/ 524264 w 1946001"/>
                  <a:gd name="connsiteY2927" fmla="*/ 394716 h 886967"/>
                  <a:gd name="connsiteX2928" fmla="*/ 525880 w 1946001"/>
                  <a:gd name="connsiteY2928" fmla="*/ 395573 h 886967"/>
                  <a:gd name="connsiteX2929" fmla="*/ 527115 w 1946001"/>
                  <a:gd name="connsiteY2929" fmla="*/ 398717 h 886967"/>
                  <a:gd name="connsiteX2930" fmla="*/ 530443 w 1946001"/>
                  <a:gd name="connsiteY2930" fmla="*/ 397764 h 886967"/>
                  <a:gd name="connsiteX2931" fmla="*/ 531298 w 1946001"/>
                  <a:gd name="connsiteY2931" fmla="*/ 394049 h 886967"/>
                  <a:gd name="connsiteX2932" fmla="*/ 531488 w 1946001"/>
                  <a:gd name="connsiteY2932" fmla="*/ 389668 h 886967"/>
                  <a:gd name="connsiteX2933" fmla="*/ 524929 w 1946001"/>
                  <a:gd name="connsiteY2933" fmla="*/ 370237 h 886967"/>
                  <a:gd name="connsiteX2934" fmla="*/ 527876 w 1946001"/>
                  <a:gd name="connsiteY2934" fmla="*/ 361855 h 886967"/>
                  <a:gd name="connsiteX2935" fmla="*/ 529587 w 1946001"/>
                  <a:gd name="connsiteY2935" fmla="*/ 360902 h 886967"/>
                  <a:gd name="connsiteX2936" fmla="*/ 529017 w 1946001"/>
                  <a:gd name="connsiteY2936" fmla="*/ 359474 h 886967"/>
                  <a:gd name="connsiteX2937" fmla="*/ 531774 w 1946001"/>
                  <a:gd name="connsiteY2937" fmla="*/ 359474 h 886967"/>
                  <a:gd name="connsiteX2938" fmla="*/ 536051 w 1946001"/>
                  <a:gd name="connsiteY2938" fmla="*/ 357283 h 886967"/>
                  <a:gd name="connsiteX2939" fmla="*/ 538143 w 1946001"/>
                  <a:gd name="connsiteY2939" fmla="*/ 354806 h 886967"/>
                  <a:gd name="connsiteX2940" fmla="*/ 543181 w 1946001"/>
                  <a:gd name="connsiteY2940" fmla="*/ 354044 h 886967"/>
                  <a:gd name="connsiteX2941" fmla="*/ 545272 w 1946001"/>
                  <a:gd name="connsiteY2941" fmla="*/ 352235 h 886967"/>
                  <a:gd name="connsiteX2942" fmla="*/ 549930 w 1946001"/>
                  <a:gd name="connsiteY2942" fmla="*/ 351663 h 886967"/>
                  <a:gd name="connsiteX2943" fmla="*/ 550120 w 1946001"/>
                  <a:gd name="connsiteY2943" fmla="*/ 350425 h 886967"/>
                  <a:gd name="connsiteX2944" fmla="*/ 548980 w 1946001"/>
                  <a:gd name="connsiteY2944" fmla="*/ 350234 h 886967"/>
                  <a:gd name="connsiteX2945" fmla="*/ 550596 w 1946001"/>
                  <a:gd name="connsiteY2945" fmla="*/ 348901 h 886967"/>
                  <a:gd name="connsiteX2946" fmla="*/ 548980 w 1946001"/>
                  <a:gd name="connsiteY2946" fmla="*/ 347663 h 886967"/>
                  <a:gd name="connsiteX2947" fmla="*/ 550405 w 1946001"/>
                  <a:gd name="connsiteY2947" fmla="*/ 347472 h 886967"/>
                  <a:gd name="connsiteX2948" fmla="*/ 551926 w 1946001"/>
                  <a:gd name="connsiteY2948" fmla="*/ 349187 h 886967"/>
                  <a:gd name="connsiteX2949" fmla="*/ 553733 w 1946001"/>
                  <a:gd name="connsiteY2949" fmla="*/ 347853 h 886967"/>
                  <a:gd name="connsiteX2950" fmla="*/ 553448 w 1946001"/>
                  <a:gd name="connsiteY2950" fmla="*/ 345853 h 886967"/>
                  <a:gd name="connsiteX2951" fmla="*/ 552782 w 1946001"/>
                  <a:gd name="connsiteY2951" fmla="*/ 347186 h 886967"/>
                  <a:gd name="connsiteX2952" fmla="*/ 552592 w 1946001"/>
                  <a:gd name="connsiteY2952" fmla="*/ 345472 h 886967"/>
                  <a:gd name="connsiteX2953" fmla="*/ 550025 w 1946001"/>
                  <a:gd name="connsiteY2953" fmla="*/ 344805 h 886967"/>
                  <a:gd name="connsiteX2954" fmla="*/ 550596 w 1946001"/>
                  <a:gd name="connsiteY2954" fmla="*/ 342900 h 886967"/>
                  <a:gd name="connsiteX2955" fmla="*/ 550976 w 1946001"/>
                  <a:gd name="connsiteY2955" fmla="*/ 344615 h 886967"/>
                  <a:gd name="connsiteX2956" fmla="*/ 552687 w 1946001"/>
                  <a:gd name="connsiteY2956" fmla="*/ 344138 h 886967"/>
                  <a:gd name="connsiteX2957" fmla="*/ 554113 w 1946001"/>
                  <a:gd name="connsiteY2957" fmla="*/ 345091 h 886967"/>
                  <a:gd name="connsiteX2958" fmla="*/ 554018 w 1946001"/>
                  <a:gd name="connsiteY2958" fmla="*/ 342614 h 886967"/>
                  <a:gd name="connsiteX2959" fmla="*/ 560197 w 1946001"/>
                  <a:gd name="connsiteY2959" fmla="*/ 337090 h 886967"/>
                  <a:gd name="connsiteX2960" fmla="*/ 562288 w 1946001"/>
                  <a:gd name="connsiteY2960" fmla="*/ 328422 h 886967"/>
                  <a:gd name="connsiteX2961" fmla="*/ 564284 w 1946001"/>
                  <a:gd name="connsiteY2961" fmla="*/ 326422 h 886967"/>
                  <a:gd name="connsiteX2962" fmla="*/ 565996 w 1946001"/>
                  <a:gd name="connsiteY2962" fmla="*/ 323469 h 886967"/>
                  <a:gd name="connsiteX2963" fmla="*/ 565045 w 1946001"/>
                  <a:gd name="connsiteY2963" fmla="*/ 321469 h 886967"/>
                  <a:gd name="connsiteX2964" fmla="*/ 565615 w 1946001"/>
                  <a:gd name="connsiteY2964" fmla="*/ 320421 h 886967"/>
                  <a:gd name="connsiteX2965" fmla="*/ 571129 w 1946001"/>
                  <a:gd name="connsiteY2965" fmla="*/ 318421 h 886967"/>
                  <a:gd name="connsiteX2966" fmla="*/ 577688 w 1946001"/>
                  <a:gd name="connsiteY2966" fmla="*/ 319088 h 886967"/>
                  <a:gd name="connsiteX2967" fmla="*/ 579304 w 1946001"/>
                  <a:gd name="connsiteY2967" fmla="*/ 317468 h 886967"/>
                  <a:gd name="connsiteX2968" fmla="*/ 580065 w 1946001"/>
                  <a:gd name="connsiteY2968" fmla="*/ 318802 h 886967"/>
                  <a:gd name="connsiteX2969" fmla="*/ 585198 w 1946001"/>
                  <a:gd name="connsiteY2969" fmla="*/ 318992 h 886967"/>
                  <a:gd name="connsiteX2970" fmla="*/ 585198 w 1946001"/>
                  <a:gd name="connsiteY2970" fmla="*/ 317659 h 886967"/>
                  <a:gd name="connsiteX2971" fmla="*/ 584532 w 1946001"/>
                  <a:gd name="connsiteY2971" fmla="*/ 318992 h 886967"/>
                  <a:gd name="connsiteX2972" fmla="*/ 583107 w 1946001"/>
                  <a:gd name="connsiteY2972" fmla="*/ 318802 h 886967"/>
                  <a:gd name="connsiteX2973" fmla="*/ 581015 w 1946001"/>
                  <a:gd name="connsiteY2973" fmla="*/ 314516 h 886967"/>
                  <a:gd name="connsiteX2974" fmla="*/ 585863 w 1946001"/>
                  <a:gd name="connsiteY2974" fmla="*/ 306705 h 886967"/>
                  <a:gd name="connsiteX2975" fmla="*/ 590997 w 1946001"/>
                  <a:gd name="connsiteY2975" fmla="*/ 305943 h 886967"/>
                  <a:gd name="connsiteX2976" fmla="*/ 593088 w 1946001"/>
                  <a:gd name="connsiteY2976" fmla="*/ 303086 h 886967"/>
                  <a:gd name="connsiteX2977" fmla="*/ 594799 w 1946001"/>
                  <a:gd name="connsiteY2977" fmla="*/ 305467 h 886967"/>
                  <a:gd name="connsiteX2978" fmla="*/ 600503 w 1946001"/>
                  <a:gd name="connsiteY2978" fmla="*/ 304038 h 886967"/>
                  <a:gd name="connsiteX2979" fmla="*/ 601263 w 1946001"/>
                  <a:gd name="connsiteY2979" fmla="*/ 303562 h 886967"/>
                  <a:gd name="connsiteX2980" fmla="*/ 600788 w 1946001"/>
                  <a:gd name="connsiteY2980" fmla="*/ 302800 h 886967"/>
                  <a:gd name="connsiteX2981" fmla="*/ 601453 w 1946001"/>
                  <a:gd name="connsiteY2981" fmla="*/ 300800 h 886967"/>
                  <a:gd name="connsiteX2982" fmla="*/ 604305 w 1946001"/>
                  <a:gd name="connsiteY2982" fmla="*/ 301371 h 886967"/>
                  <a:gd name="connsiteX2983" fmla="*/ 607252 w 1946001"/>
                  <a:gd name="connsiteY2983" fmla="*/ 299466 h 886967"/>
                  <a:gd name="connsiteX2984" fmla="*/ 609819 w 1946001"/>
                  <a:gd name="connsiteY2984" fmla="*/ 297942 h 886967"/>
                  <a:gd name="connsiteX2985" fmla="*/ 615142 w 1946001"/>
                  <a:gd name="connsiteY2985" fmla="*/ 297942 h 886967"/>
                  <a:gd name="connsiteX2986" fmla="*/ 618374 w 1946001"/>
                  <a:gd name="connsiteY2986" fmla="*/ 294894 h 886967"/>
                  <a:gd name="connsiteX2987" fmla="*/ 621797 w 1946001"/>
                  <a:gd name="connsiteY2987" fmla="*/ 291179 h 886967"/>
                  <a:gd name="connsiteX2988" fmla="*/ 629497 w 1946001"/>
                  <a:gd name="connsiteY2988" fmla="*/ 289941 h 886967"/>
                  <a:gd name="connsiteX2989" fmla="*/ 634915 w 1946001"/>
                  <a:gd name="connsiteY2989" fmla="*/ 287846 h 886967"/>
                  <a:gd name="connsiteX2990" fmla="*/ 641379 w 1946001"/>
                  <a:gd name="connsiteY2990" fmla="*/ 280321 h 886967"/>
                  <a:gd name="connsiteX2991" fmla="*/ 642235 w 1946001"/>
                  <a:gd name="connsiteY2991" fmla="*/ 273939 h 886967"/>
                  <a:gd name="connsiteX2992" fmla="*/ 646418 w 1946001"/>
                  <a:gd name="connsiteY2992" fmla="*/ 271844 h 886967"/>
                  <a:gd name="connsiteX2993" fmla="*/ 646798 w 1946001"/>
                  <a:gd name="connsiteY2993" fmla="*/ 266319 h 886967"/>
                  <a:gd name="connsiteX2994" fmla="*/ 650790 w 1946001"/>
                  <a:gd name="connsiteY2994" fmla="*/ 269462 h 886967"/>
                  <a:gd name="connsiteX2995" fmla="*/ 653072 w 1946001"/>
                  <a:gd name="connsiteY2995" fmla="*/ 267843 h 886967"/>
                  <a:gd name="connsiteX2996" fmla="*/ 656304 w 1946001"/>
                  <a:gd name="connsiteY2996" fmla="*/ 267557 h 886967"/>
                  <a:gd name="connsiteX2997" fmla="*/ 658205 w 1946001"/>
                  <a:gd name="connsiteY2997" fmla="*/ 264414 h 886967"/>
                  <a:gd name="connsiteX2998" fmla="*/ 660677 w 1946001"/>
                  <a:gd name="connsiteY2998" fmla="*/ 262700 h 886967"/>
                  <a:gd name="connsiteX2999" fmla="*/ 664289 w 1946001"/>
                  <a:gd name="connsiteY2999" fmla="*/ 262700 h 886967"/>
                  <a:gd name="connsiteX3000" fmla="*/ 631968 w 1946001"/>
                  <a:gd name="connsiteY3000" fmla="*/ 443389 h 886967"/>
                  <a:gd name="connsiteX3001" fmla="*/ 633489 w 1946001"/>
                  <a:gd name="connsiteY3001" fmla="*/ 481775 h 886967"/>
                  <a:gd name="connsiteX3002" fmla="*/ 632253 w 1946001"/>
                  <a:gd name="connsiteY3002" fmla="*/ 481394 h 886967"/>
                  <a:gd name="connsiteX3003" fmla="*/ 631398 w 1946001"/>
                  <a:gd name="connsiteY3003" fmla="*/ 482251 h 886967"/>
                  <a:gd name="connsiteX3004" fmla="*/ 631208 w 1946001"/>
                  <a:gd name="connsiteY3004" fmla="*/ 480631 h 886967"/>
                  <a:gd name="connsiteX3005" fmla="*/ 625979 w 1946001"/>
                  <a:gd name="connsiteY3005" fmla="*/ 480251 h 886967"/>
                  <a:gd name="connsiteX3006" fmla="*/ 615142 w 1946001"/>
                  <a:gd name="connsiteY3006" fmla="*/ 482537 h 886967"/>
                  <a:gd name="connsiteX3007" fmla="*/ 610865 w 1946001"/>
                  <a:gd name="connsiteY3007" fmla="*/ 478250 h 886967"/>
                  <a:gd name="connsiteX3008" fmla="*/ 606872 w 1946001"/>
                  <a:gd name="connsiteY3008" fmla="*/ 477584 h 886967"/>
                  <a:gd name="connsiteX3009" fmla="*/ 605351 w 1946001"/>
                  <a:gd name="connsiteY3009" fmla="*/ 473297 h 886967"/>
                  <a:gd name="connsiteX3010" fmla="*/ 600123 w 1946001"/>
                  <a:gd name="connsiteY3010" fmla="*/ 469773 h 886967"/>
                  <a:gd name="connsiteX3011" fmla="*/ 598792 w 1946001"/>
                  <a:gd name="connsiteY3011" fmla="*/ 469964 h 886967"/>
                  <a:gd name="connsiteX3012" fmla="*/ 596605 w 1946001"/>
                  <a:gd name="connsiteY3012" fmla="*/ 468440 h 886967"/>
                  <a:gd name="connsiteX3013" fmla="*/ 594704 w 1946001"/>
                  <a:gd name="connsiteY3013" fmla="*/ 469773 h 886967"/>
                  <a:gd name="connsiteX3014" fmla="*/ 592613 w 1946001"/>
                  <a:gd name="connsiteY3014" fmla="*/ 469582 h 886967"/>
                  <a:gd name="connsiteX3015" fmla="*/ 593468 w 1946001"/>
                  <a:gd name="connsiteY3015" fmla="*/ 467868 h 886967"/>
                  <a:gd name="connsiteX3016" fmla="*/ 591947 w 1946001"/>
                  <a:gd name="connsiteY3016" fmla="*/ 464249 h 886967"/>
                  <a:gd name="connsiteX3017" fmla="*/ 587765 w 1946001"/>
                  <a:gd name="connsiteY3017" fmla="*/ 462153 h 886967"/>
                  <a:gd name="connsiteX3018" fmla="*/ 584437 w 1946001"/>
                  <a:gd name="connsiteY3018" fmla="*/ 462629 h 886967"/>
                  <a:gd name="connsiteX3019" fmla="*/ 582821 w 1946001"/>
                  <a:gd name="connsiteY3019" fmla="*/ 460153 h 886967"/>
                  <a:gd name="connsiteX3020" fmla="*/ 581015 w 1946001"/>
                  <a:gd name="connsiteY3020" fmla="*/ 459677 h 886967"/>
                  <a:gd name="connsiteX3021" fmla="*/ 585388 w 1946001"/>
                  <a:gd name="connsiteY3021" fmla="*/ 457105 h 886967"/>
                  <a:gd name="connsiteX3022" fmla="*/ 574551 w 1946001"/>
                  <a:gd name="connsiteY3022" fmla="*/ 458724 h 886967"/>
                  <a:gd name="connsiteX3023" fmla="*/ 573886 w 1946001"/>
                  <a:gd name="connsiteY3023" fmla="*/ 459296 h 886967"/>
                  <a:gd name="connsiteX3024" fmla="*/ 576262 w 1946001"/>
                  <a:gd name="connsiteY3024" fmla="*/ 459677 h 886967"/>
                  <a:gd name="connsiteX3025" fmla="*/ 569418 w 1946001"/>
                  <a:gd name="connsiteY3025" fmla="*/ 462629 h 886967"/>
                  <a:gd name="connsiteX3026" fmla="*/ 566756 w 1946001"/>
                  <a:gd name="connsiteY3026" fmla="*/ 463010 h 886967"/>
                  <a:gd name="connsiteX3027" fmla="*/ 563714 w 1946001"/>
                  <a:gd name="connsiteY3027" fmla="*/ 460629 h 886967"/>
                  <a:gd name="connsiteX3028" fmla="*/ 554113 w 1946001"/>
                  <a:gd name="connsiteY3028" fmla="*/ 462915 h 886967"/>
                  <a:gd name="connsiteX3029" fmla="*/ 551736 w 1946001"/>
                  <a:gd name="connsiteY3029" fmla="*/ 458534 h 886967"/>
                  <a:gd name="connsiteX3030" fmla="*/ 545082 w 1946001"/>
                  <a:gd name="connsiteY3030" fmla="*/ 458057 h 886967"/>
                  <a:gd name="connsiteX3031" fmla="*/ 542706 w 1946001"/>
                  <a:gd name="connsiteY3031" fmla="*/ 453771 h 886967"/>
                  <a:gd name="connsiteX3032" fmla="*/ 541375 w 1946001"/>
                  <a:gd name="connsiteY3032" fmla="*/ 457010 h 886967"/>
                  <a:gd name="connsiteX3033" fmla="*/ 544227 w 1946001"/>
                  <a:gd name="connsiteY3033" fmla="*/ 457676 h 886967"/>
                  <a:gd name="connsiteX3034" fmla="*/ 638242 w 1946001"/>
                  <a:gd name="connsiteY3034" fmla="*/ 767239 h 886967"/>
                  <a:gd name="connsiteX3035" fmla="*/ 640429 w 1946001"/>
                  <a:gd name="connsiteY3035" fmla="*/ 764953 h 886967"/>
                  <a:gd name="connsiteX3036" fmla="*/ 640809 w 1946001"/>
                  <a:gd name="connsiteY3036" fmla="*/ 762191 h 886967"/>
                  <a:gd name="connsiteX3037" fmla="*/ 643946 w 1946001"/>
                  <a:gd name="connsiteY3037" fmla="*/ 755999 h 886967"/>
                  <a:gd name="connsiteX3038" fmla="*/ 643756 w 1946001"/>
                  <a:gd name="connsiteY3038" fmla="*/ 750189 h 886967"/>
                  <a:gd name="connsiteX3039" fmla="*/ 641569 w 1946001"/>
                  <a:gd name="connsiteY3039" fmla="*/ 750189 h 886967"/>
                  <a:gd name="connsiteX3040" fmla="*/ 639763 w 1946001"/>
                  <a:gd name="connsiteY3040" fmla="*/ 747332 h 886967"/>
                  <a:gd name="connsiteX3041" fmla="*/ 640334 w 1946001"/>
                  <a:gd name="connsiteY3041" fmla="*/ 743331 h 886967"/>
                  <a:gd name="connsiteX3042" fmla="*/ 633679 w 1946001"/>
                  <a:gd name="connsiteY3042" fmla="*/ 738854 h 886967"/>
                  <a:gd name="connsiteX3043" fmla="*/ 632919 w 1946001"/>
                  <a:gd name="connsiteY3043" fmla="*/ 734854 h 886967"/>
                  <a:gd name="connsiteX3044" fmla="*/ 635961 w 1946001"/>
                  <a:gd name="connsiteY3044" fmla="*/ 737521 h 886967"/>
                  <a:gd name="connsiteX3045" fmla="*/ 639668 w 1946001"/>
                  <a:gd name="connsiteY3045" fmla="*/ 737235 h 886967"/>
                  <a:gd name="connsiteX3046" fmla="*/ 645182 w 1946001"/>
                  <a:gd name="connsiteY3046" fmla="*/ 739140 h 886967"/>
                  <a:gd name="connsiteX3047" fmla="*/ 652121 w 1946001"/>
                  <a:gd name="connsiteY3047" fmla="*/ 738854 h 886967"/>
                  <a:gd name="connsiteX3048" fmla="*/ 656019 w 1946001"/>
                  <a:gd name="connsiteY3048" fmla="*/ 735902 h 886967"/>
                  <a:gd name="connsiteX3049" fmla="*/ 659156 w 1946001"/>
                  <a:gd name="connsiteY3049" fmla="*/ 728948 h 886967"/>
                  <a:gd name="connsiteX3050" fmla="*/ 663529 w 1946001"/>
                  <a:gd name="connsiteY3050" fmla="*/ 722090 h 886967"/>
                  <a:gd name="connsiteX3051" fmla="*/ 664099 w 1946001"/>
                  <a:gd name="connsiteY3051" fmla="*/ 717804 h 886967"/>
                  <a:gd name="connsiteX3052" fmla="*/ 669803 w 1946001"/>
                  <a:gd name="connsiteY3052" fmla="*/ 711232 h 886967"/>
                  <a:gd name="connsiteX3053" fmla="*/ 673035 w 1946001"/>
                  <a:gd name="connsiteY3053" fmla="*/ 703612 h 886967"/>
                  <a:gd name="connsiteX3054" fmla="*/ 675031 w 1946001"/>
                  <a:gd name="connsiteY3054" fmla="*/ 695706 h 886967"/>
                  <a:gd name="connsiteX3055" fmla="*/ 680354 w 1946001"/>
                  <a:gd name="connsiteY3055" fmla="*/ 687515 h 886967"/>
                  <a:gd name="connsiteX3056" fmla="*/ 680354 w 1946001"/>
                  <a:gd name="connsiteY3056" fmla="*/ 680561 h 886967"/>
                  <a:gd name="connsiteX3057" fmla="*/ 680925 w 1946001"/>
                  <a:gd name="connsiteY3057" fmla="*/ 679799 h 886967"/>
                  <a:gd name="connsiteX3058" fmla="*/ 679784 w 1946001"/>
                  <a:gd name="connsiteY3058" fmla="*/ 677990 h 886967"/>
                  <a:gd name="connsiteX3059" fmla="*/ 678929 w 1946001"/>
                  <a:gd name="connsiteY3059" fmla="*/ 672656 h 886967"/>
                  <a:gd name="connsiteX3060" fmla="*/ 680354 w 1946001"/>
                  <a:gd name="connsiteY3060" fmla="*/ 667798 h 886967"/>
                  <a:gd name="connsiteX3061" fmla="*/ 682256 w 1946001"/>
                  <a:gd name="connsiteY3061" fmla="*/ 665321 h 886967"/>
                  <a:gd name="connsiteX3062" fmla="*/ 915441 w 1946001"/>
                  <a:gd name="connsiteY3062" fmla="*/ 864584 h 886967"/>
                  <a:gd name="connsiteX3063" fmla="*/ 858024 w 1946001"/>
                  <a:gd name="connsiteY3063" fmla="*/ 861060 h 886967"/>
                  <a:gd name="connsiteX3064" fmla="*/ 624744 w 1946001"/>
                  <a:gd name="connsiteY3064" fmla="*/ 772763 h 886967"/>
                  <a:gd name="connsiteX3065" fmla="*/ 638242 w 1946001"/>
                  <a:gd name="connsiteY3065" fmla="*/ 767239 h 886967"/>
                  <a:gd name="connsiteX3066" fmla="*/ 738342 w 1946001"/>
                  <a:gd name="connsiteY3066" fmla="*/ 150209 h 886967"/>
                  <a:gd name="connsiteX3067" fmla="*/ 737201 w 1946001"/>
                  <a:gd name="connsiteY3067" fmla="*/ 150495 h 886967"/>
                  <a:gd name="connsiteX3068" fmla="*/ 738247 w 1946001"/>
                  <a:gd name="connsiteY3068" fmla="*/ 150971 h 886967"/>
                  <a:gd name="connsiteX3069" fmla="*/ 737581 w 1946001"/>
                  <a:gd name="connsiteY3069" fmla="*/ 151829 h 886967"/>
                  <a:gd name="connsiteX3070" fmla="*/ 736536 w 1946001"/>
                  <a:gd name="connsiteY3070" fmla="*/ 151543 h 886967"/>
                  <a:gd name="connsiteX3071" fmla="*/ 737581 w 1946001"/>
                  <a:gd name="connsiteY3071" fmla="*/ 152495 h 886967"/>
                  <a:gd name="connsiteX3072" fmla="*/ 738722 w 1946001"/>
                  <a:gd name="connsiteY3072" fmla="*/ 152305 h 886967"/>
                  <a:gd name="connsiteX3073" fmla="*/ 738627 w 1946001"/>
                  <a:gd name="connsiteY3073" fmla="*/ 153448 h 886967"/>
                  <a:gd name="connsiteX3074" fmla="*/ 734539 w 1946001"/>
                  <a:gd name="connsiteY3074" fmla="*/ 151733 h 886967"/>
                  <a:gd name="connsiteX3075" fmla="*/ 736346 w 1946001"/>
                  <a:gd name="connsiteY3075" fmla="*/ 149161 h 886967"/>
                  <a:gd name="connsiteX3076" fmla="*/ 738342 w 1946001"/>
                  <a:gd name="connsiteY3076" fmla="*/ 150209 h 886967"/>
                  <a:gd name="connsiteX3077" fmla="*/ 914966 w 1946001"/>
                  <a:gd name="connsiteY3077" fmla="*/ 22193 h 886967"/>
                  <a:gd name="connsiteX3078" fmla="*/ 792622 w 1946001"/>
                  <a:gd name="connsiteY3078" fmla="*/ 81153 h 886967"/>
                  <a:gd name="connsiteX3079" fmla="*/ 774370 w 1946001"/>
                  <a:gd name="connsiteY3079" fmla="*/ 78676 h 886967"/>
                  <a:gd name="connsiteX3080" fmla="*/ 743665 w 1946001"/>
                  <a:gd name="connsiteY3080" fmla="*/ 82106 h 886967"/>
                  <a:gd name="connsiteX3081" fmla="*/ 718474 w 1946001"/>
                  <a:gd name="connsiteY3081" fmla="*/ 77152 h 886967"/>
                  <a:gd name="connsiteX3082" fmla="*/ 693758 w 1946001"/>
                  <a:gd name="connsiteY3082" fmla="*/ 82106 h 886967"/>
                  <a:gd name="connsiteX3083" fmla="*/ 684442 w 1946001"/>
                  <a:gd name="connsiteY3083" fmla="*/ 80391 h 886967"/>
                  <a:gd name="connsiteX3084" fmla="*/ 857644 w 1946001"/>
                  <a:gd name="connsiteY3084" fmla="*/ 25622 h 886967"/>
                  <a:gd name="connsiteX3085" fmla="*/ 914966 w 1946001"/>
                  <a:gd name="connsiteY3085" fmla="*/ 22193 h 886967"/>
                  <a:gd name="connsiteX3086" fmla="*/ 594989 w 1946001"/>
                  <a:gd name="connsiteY3086" fmla="*/ 134779 h 886967"/>
                  <a:gd name="connsiteX3087" fmla="*/ 594989 w 1946001"/>
                  <a:gd name="connsiteY3087" fmla="*/ 138684 h 886967"/>
                  <a:gd name="connsiteX3088" fmla="*/ 598221 w 1946001"/>
                  <a:gd name="connsiteY3088" fmla="*/ 141065 h 886967"/>
                  <a:gd name="connsiteX3089" fmla="*/ 596225 w 1946001"/>
                  <a:gd name="connsiteY3089" fmla="*/ 142875 h 886967"/>
                  <a:gd name="connsiteX3090" fmla="*/ 598221 w 1946001"/>
                  <a:gd name="connsiteY3090" fmla="*/ 143828 h 886967"/>
                  <a:gd name="connsiteX3091" fmla="*/ 593563 w 1946001"/>
                  <a:gd name="connsiteY3091" fmla="*/ 144875 h 886967"/>
                  <a:gd name="connsiteX3092" fmla="*/ 593468 w 1946001"/>
                  <a:gd name="connsiteY3092" fmla="*/ 147733 h 886967"/>
                  <a:gd name="connsiteX3093" fmla="*/ 590616 w 1946001"/>
                  <a:gd name="connsiteY3093" fmla="*/ 153543 h 886967"/>
                  <a:gd name="connsiteX3094" fmla="*/ 590331 w 1946001"/>
                  <a:gd name="connsiteY3094" fmla="*/ 156305 h 886967"/>
                  <a:gd name="connsiteX3095" fmla="*/ 587194 w 1946001"/>
                  <a:gd name="connsiteY3095" fmla="*/ 158020 h 886967"/>
                  <a:gd name="connsiteX3096" fmla="*/ 582726 w 1946001"/>
                  <a:gd name="connsiteY3096" fmla="*/ 151638 h 886967"/>
                  <a:gd name="connsiteX3097" fmla="*/ 583487 w 1946001"/>
                  <a:gd name="connsiteY3097" fmla="*/ 147161 h 886967"/>
                  <a:gd name="connsiteX3098" fmla="*/ 583677 w 1946001"/>
                  <a:gd name="connsiteY3098" fmla="*/ 148495 h 886967"/>
                  <a:gd name="connsiteX3099" fmla="*/ 585103 w 1946001"/>
                  <a:gd name="connsiteY3099" fmla="*/ 148399 h 886967"/>
                  <a:gd name="connsiteX3100" fmla="*/ 583772 w 1946001"/>
                  <a:gd name="connsiteY3100" fmla="*/ 143542 h 886967"/>
                  <a:gd name="connsiteX3101" fmla="*/ 594989 w 1946001"/>
                  <a:gd name="connsiteY3101" fmla="*/ 134779 h 886967"/>
                  <a:gd name="connsiteX3102" fmla="*/ 430628 w 1946001"/>
                  <a:gd name="connsiteY3102" fmla="*/ 446342 h 886967"/>
                  <a:gd name="connsiteX3103" fmla="*/ 435761 w 1946001"/>
                  <a:gd name="connsiteY3103" fmla="*/ 443770 h 886967"/>
                  <a:gd name="connsiteX3104" fmla="*/ 437758 w 1946001"/>
                  <a:gd name="connsiteY3104" fmla="*/ 443294 h 886967"/>
                  <a:gd name="connsiteX3105" fmla="*/ 442511 w 1946001"/>
                  <a:gd name="connsiteY3105" fmla="*/ 445389 h 886967"/>
                  <a:gd name="connsiteX3106" fmla="*/ 448310 w 1946001"/>
                  <a:gd name="connsiteY3106" fmla="*/ 450914 h 886967"/>
                  <a:gd name="connsiteX3107" fmla="*/ 452112 w 1946001"/>
                  <a:gd name="connsiteY3107" fmla="*/ 454247 h 886967"/>
                  <a:gd name="connsiteX3108" fmla="*/ 457721 w 1946001"/>
                  <a:gd name="connsiteY3108" fmla="*/ 455200 h 886967"/>
                  <a:gd name="connsiteX3109" fmla="*/ 464090 w 1946001"/>
                  <a:gd name="connsiteY3109" fmla="*/ 457772 h 886967"/>
                  <a:gd name="connsiteX3110" fmla="*/ 466276 w 1946001"/>
                  <a:gd name="connsiteY3110" fmla="*/ 457772 h 886967"/>
                  <a:gd name="connsiteX3111" fmla="*/ 468082 w 1946001"/>
                  <a:gd name="connsiteY3111" fmla="*/ 456914 h 886967"/>
                  <a:gd name="connsiteX3112" fmla="*/ 469223 w 1946001"/>
                  <a:gd name="connsiteY3112" fmla="*/ 456914 h 886967"/>
                  <a:gd name="connsiteX3113" fmla="*/ 469984 w 1946001"/>
                  <a:gd name="connsiteY3113" fmla="*/ 458724 h 886967"/>
                  <a:gd name="connsiteX3114" fmla="*/ 469223 w 1946001"/>
                  <a:gd name="connsiteY3114" fmla="*/ 458724 h 886967"/>
                  <a:gd name="connsiteX3115" fmla="*/ 469223 w 1946001"/>
                  <a:gd name="connsiteY3115" fmla="*/ 459296 h 886967"/>
                  <a:gd name="connsiteX3116" fmla="*/ 477113 w 1946001"/>
                  <a:gd name="connsiteY3116" fmla="*/ 467868 h 886967"/>
                  <a:gd name="connsiteX3117" fmla="*/ 476543 w 1946001"/>
                  <a:gd name="connsiteY3117" fmla="*/ 470726 h 886967"/>
                  <a:gd name="connsiteX3118" fmla="*/ 477874 w 1946001"/>
                  <a:gd name="connsiteY3118" fmla="*/ 472916 h 886967"/>
                  <a:gd name="connsiteX3119" fmla="*/ 480345 w 1946001"/>
                  <a:gd name="connsiteY3119" fmla="*/ 474726 h 886967"/>
                  <a:gd name="connsiteX3120" fmla="*/ 480630 w 1946001"/>
                  <a:gd name="connsiteY3120" fmla="*/ 473202 h 886967"/>
                  <a:gd name="connsiteX3121" fmla="*/ 479585 w 1946001"/>
                  <a:gd name="connsiteY3121" fmla="*/ 472630 h 886967"/>
                  <a:gd name="connsiteX3122" fmla="*/ 480821 w 1946001"/>
                  <a:gd name="connsiteY3122" fmla="*/ 472630 h 886967"/>
                  <a:gd name="connsiteX3123" fmla="*/ 482912 w 1946001"/>
                  <a:gd name="connsiteY3123" fmla="*/ 475298 h 886967"/>
                  <a:gd name="connsiteX3124" fmla="*/ 486334 w 1946001"/>
                  <a:gd name="connsiteY3124" fmla="*/ 477012 h 886967"/>
                  <a:gd name="connsiteX3125" fmla="*/ 486524 w 1946001"/>
                  <a:gd name="connsiteY3125" fmla="*/ 479584 h 886967"/>
                  <a:gd name="connsiteX3126" fmla="*/ 488140 w 1946001"/>
                  <a:gd name="connsiteY3126" fmla="*/ 480251 h 886967"/>
                  <a:gd name="connsiteX3127" fmla="*/ 488235 w 1946001"/>
                  <a:gd name="connsiteY3127" fmla="*/ 479012 h 886967"/>
                  <a:gd name="connsiteX3128" fmla="*/ 489376 w 1946001"/>
                  <a:gd name="connsiteY3128" fmla="*/ 480441 h 886967"/>
                  <a:gd name="connsiteX3129" fmla="*/ 490041 w 1946001"/>
                  <a:gd name="connsiteY3129" fmla="*/ 481679 h 886967"/>
                  <a:gd name="connsiteX3130" fmla="*/ 490612 w 1946001"/>
                  <a:gd name="connsiteY3130" fmla="*/ 480822 h 886967"/>
                  <a:gd name="connsiteX3131" fmla="*/ 494985 w 1946001"/>
                  <a:gd name="connsiteY3131" fmla="*/ 481394 h 886967"/>
                  <a:gd name="connsiteX3132" fmla="*/ 496981 w 1946001"/>
                  <a:gd name="connsiteY3132" fmla="*/ 483965 h 886967"/>
                  <a:gd name="connsiteX3133" fmla="*/ 498407 w 1946001"/>
                  <a:gd name="connsiteY3133" fmla="*/ 483299 h 886967"/>
                  <a:gd name="connsiteX3134" fmla="*/ 498977 w 1946001"/>
                  <a:gd name="connsiteY3134" fmla="*/ 486061 h 886967"/>
                  <a:gd name="connsiteX3135" fmla="*/ 500593 w 1946001"/>
                  <a:gd name="connsiteY3135" fmla="*/ 486061 h 886967"/>
                  <a:gd name="connsiteX3136" fmla="*/ 502399 w 1946001"/>
                  <a:gd name="connsiteY3136" fmla="*/ 484632 h 886967"/>
                  <a:gd name="connsiteX3137" fmla="*/ 500783 w 1946001"/>
                  <a:gd name="connsiteY3137" fmla="*/ 482441 h 886967"/>
                  <a:gd name="connsiteX3138" fmla="*/ 501069 w 1946001"/>
                  <a:gd name="connsiteY3138" fmla="*/ 481298 h 886967"/>
                  <a:gd name="connsiteX3139" fmla="*/ 506392 w 1946001"/>
                  <a:gd name="connsiteY3139" fmla="*/ 477298 h 886967"/>
                  <a:gd name="connsiteX3140" fmla="*/ 509814 w 1946001"/>
                  <a:gd name="connsiteY3140" fmla="*/ 479774 h 886967"/>
                  <a:gd name="connsiteX3141" fmla="*/ 508959 w 1946001"/>
                  <a:gd name="connsiteY3141" fmla="*/ 480727 h 886967"/>
                  <a:gd name="connsiteX3142" fmla="*/ 509339 w 1946001"/>
                  <a:gd name="connsiteY3142" fmla="*/ 484632 h 886967"/>
                  <a:gd name="connsiteX3143" fmla="*/ 506012 w 1946001"/>
                  <a:gd name="connsiteY3143" fmla="*/ 481489 h 886967"/>
                  <a:gd name="connsiteX3144" fmla="*/ 505917 w 1946001"/>
                  <a:gd name="connsiteY3144" fmla="*/ 482537 h 886967"/>
                  <a:gd name="connsiteX3145" fmla="*/ 507438 w 1946001"/>
                  <a:gd name="connsiteY3145" fmla="*/ 485108 h 886967"/>
                  <a:gd name="connsiteX3146" fmla="*/ 506012 w 1946001"/>
                  <a:gd name="connsiteY3146" fmla="*/ 487585 h 886967"/>
                  <a:gd name="connsiteX3147" fmla="*/ 504966 w 1946001"/>
                  <a:gd name="connsiteY3147" fmla="*/ 487394 h 886967"/>
                  <a:gd name="connsiteX3148" fmla="*/ 504206 w 1946001"/>
                  <a:gd name="connsiteY3148" fmla="*/ 489680 h 886967"/>
                  <a:gd name="connsiteX3149" fmla="*/ 507248 w 1946001"/>
                  <a:gd name="connsiteY3149" fmla="*/ 494348 h 886967"/>
                  <a:gd name="connsiteX3150" fmla="*/ 508483 w 1946001"/>
                  <a:gd name="connsiteY3150" fmla="*/ 509969 h 886967"/>
                  <a:gd name="connsiteX3151" fmla="*/ 511335 w 1946001"/>
                  <a:gd name="connsiteY3151" fmla="*/ 509969 h 886967"/>
                  <a:gd name="connsiteX3152" fmla="*/ 508674 w 1946001"/>
                  <a:gd name="connsiteY3152" fmla="*/ 514255 h 886967"/>
                  <a:gd name="connsiteX3153" fmla="*/ 508293 w 1946001"/>
                  <a:gd name="connsiteY3153" fmla="*/ 516922 h 886967"/>
                  <a:gd name="connsiteX3154" fmla="*/ 503730 w 1946001"/>
                  <a:gd name="connsiteY3154" fmla="*/ 519208 h 886967"/>
                  <a:gd name="connsiteX3155" fmla="*/ 503825 w 1946001"/>
                  <a:gd name="connsiteY3155" fmla="*/ 523399 h 886967"/>
                  <a:gd name="connsiteX3156" fmla="*/ 501924 w 1946001"/>
                  <a:gd name="connsiteY3156" fmla="*/ 524828 h 886967"/>
                  <a:gd name="connsiteX3157" fmla="*/ 502875 w 1946001"/>
                  <a:gd name="connsiteY3157" fmla="*/ 526256 h 886967"/>
                  <a:gd name="connsiteX3158" fmla="*/ 496791 w 1946001"/>
                  <a:gd name="connsiteY3158" fmla="*/ 531019 h 886967"/>
                  <a:gd name="connsiteX3159" fmla="*/ 497171 w 1946001"/>
                  <a:gd name="connsiteY3159" fmla="*/ 534448 h 886967"/>
                  <a:gd name="connsiteX3160" fmla="*/ 496030 w 1946001"/>
                  <a:gd name="connsiteY3160" fmla="*/ 540068 h 886967"/>
                  <a:gd name="connsiteX3161" fmla="*/ 493844 w 1946001"/>
                  <a:gd name="connsiteY3161" fmla="*/ 542163 h 886967"/>
                  <a:gd name="connsiteX3162" fmla="*/ 494699 w 1946001"/>
                  <a:gd name="connsiteY3162" fmla="*/ 549688 h 886967"/>
                  <a:gd name="connsiteX3163" fmla="*/ 497456 w 1946001"/>
                  <a:gd name="connsiteY3163" fmla="*/ 551307 h 886967"/>
                  <a:gd name="connsiteX3164" fmla="*/ 499453 w 1946001"/>
                  <a:gd name="connsiteY3164" fmla="*/ 548354 h 886967"/>
                  <a:gd name="connsiteX3165" fmla="*/ 500118 w 1946001"/>
                  <a:gd name="connsiteY3165" fmla="*/ 550450 h 886967"/>
                  <a:gd name="connsiteX3166" fmla="*/ 500118 w 1946001"/>
                  <a:gd name="connsiteY3166" fmla="*/ 553593 h 886967"/>
                  <a:gd name="connsiteX3167" fmla="*/ 497837 w 1946001"/>
                  <a:gd name="connsiteY3167" fmla="*/ 556260 h 886967"/>
                  <a:gd name="connsiteX3168" fmla="*/ 493559 w 1946001"/>
                  <a:gd name="connsiteY3168" fmla="*/ 562356 h 886967"/>
                  <a:gd name="connsiteX3169" fmla="*/ 495175 w 1946001"/>
                  <a:gd name="connsiteY3169" fmla="*/ 567500 h 886967"/>
                  <a:gd name="connsiteX3170" fmla="*/ 496316 w 1946001"/>
                  <a:gd name="connsiteY3170" fmla="*/ 568928 h 886967"/>
                  <a:gd name="connsiteX3171" fmla="*/ 495555 w 1946001"/>
                  <a:gd name="connsiteY3171" fmla="*/ 571405 h 886967"/>
                  <a:gd name="connsiteX3172" fmla="*/ 502114 w 1946001"/>
                  <a:gd name="connsiteY3172" fmla="*/ 575786 h 886967"/>
                  <a:gd name="connsiteX3173" fmla="*/ 505441 w 1946001"/>
                  <a:gd name="connsiteY3173" fmla="*/ 581597 h 886967"/>
                  <a:gd name="connsiteX3174" fmla="*/ 508769 w 1946001"/>
                  <a:gd name="connsiteY3174" fmla="*/ 584168 h 886967"/>
                  <a:gd name="connsiteX3175" fmla="*/ 516754 w 1946001"/>
                  <a:gd name="connsiteY3175" fmla="*/ 602266 h 886967"/>
                  <a:gd name="connsiteX3176" fmla="*/ 524739 w 1946001"/>
                  <a:gd name="connsiteY3176" fmla="*/ 612362 h 886967"/>
                  <a:gd name="connsiteX3177" fmla="*/ 525594 w 1946001"/>
                  <a:gd name="connsiteY3177" fmla="*/ 618363 h 886967"/>
                  <a:gd name="connsiteX3178" fmla="*/ 532344 w 1946001"/>
                  <a:gd name="connsiteY3178" fmla="*/ 624364 h 886967"/>
                  <a:gd name="connsiteX3179" fmla="*/ 540139 w 1946001"/>
                  <a:gd name="connsiteY3179" fmla="*/ 628650 h 886967"/>
                  <a:gd name="connsiteX3180" fmla="*/ 548219 w 1946001"/>
                  <a:gd name="connsiteY3180" fmla="*/ 630841 h 886967"/>
                  <a:gd name="connsiteX3181" fmla="*/ 558581 w 1946001"/>
                  <a:gd name="connsiteY3181" fmla="*/ 638270 h 886967"/>
                  <a:gd name="connsiteX3182" fmla="*/ 561338 w 1946001"/>
                  <a:gd name="connsiteY3182" fmla="*/ 649510 h 886967"/>
                  <a:gd name="connsiteX3183" fmla="*/ 562573 w 1946001"/>
                  <a:gd name="connsiteY3183" fmla="*/ 659416 h 886967"/>
                  <a:gd name="connsiteX3184" fmla="*/ 562954 w 1946001"/>
                  <a:gd name="connsiteY3184" fmla="*/ 668274 h 886967"/>
                  <a:gd name="connsiteX3185" fmla="*/ 561528 w 1946001"/>
                  <a:gd name="connsiteY3185" fmla="*/ 671132 h 886967"/>
                  <a:gd name="connsiteX3186" fmla="*/ 563429 w 1946001"/>
                  <a:gd name="connsiteY3186" fmla="*/ 684086 h 886967"/>
                  <a:gd name="connsiteX3187" fmla="*/ 562573 w 1946001"/>
                  <a:gd name="connsiteY3187" fmla="*/ 687705 h 886967"/>
                  <a:gd name="connsiteX3188" fmla="*/ 563239 w 1946001"/>
                  <a:gd name="connsiteY3188" fmla="*/ 694468 h 886967"/>
                  <a:gd name="connsiteX3189" fmla="*/ 560577 w 1946001"/>
                  <a:gd name="connsiteY3189" fmla="*/ 709136 h 886967"/>
                  <a:gd name="connsiteX3190" fmla="*/ 561908 w 1946001"/>
                  <a:gd name="connsiteY3190" fmla="*/ 715994 h 886967"/>
                  <a:gd name="connsiteX3191" fmla="*/ 560577 w 1946001"/>
                  <a:gd name="connsiteY3191" fmla="*/ 718757 h 886967"/>
                  <a:gd name="connsiteX3192" fmla="*/ 560482 w 1946001"/>
                  <a:gd name="connsiteY3192" fmla="*/ 721424 h 886967"/>
                  <a:gd name="connsiteX3193" fmla="*/ 561147 w 1946001"/>
                  <a:gd name="connsiteY3193" fmla="*/ 724567 h 886967"/>
                  <a:gd name="connsiteX3194" fmla="*/ 425590 w 1946001"/>
                  <a:gd name="connsiteY3194" fmla="*/ 445103 h 886967"/>
                  <a:gd name="connsiteX3195" fmla="*/ 430628 w 1946001"/>
                  <a:gd name="connsiteY3195" fmla="*/ 446342 h 886967"/>
                  <a:gd name="connsiteX3196" fmla="*/ 1337609 w 1946001"/>
                  <a:gd name="connsiteY3196" fmla="*/ 129445 h 886967"/>
                  <a:gd name="connsiteX3197" fmla="*/ 1331430 w 1946001"/>
                  <a:gd name="connsiteY3197" fmla="*/ 122682 h 886967"/>
                  <a:gd name="connsiteX3198" fmla="*/ 1325251 w 1946001"/>
                  <a:gd name="connsiteY3198" fmla="*/ 122587 h 886967"/>
                  <a:gd name="connsiteX3199" fmla="*/ 1318407 w 1946001"/>
                  <a:gd name="connsiteY3199" fmla="*/ 124968 h 886967"/>
                  <a:gd name="connsiteX3200" fmla="*/ 1312608 w 1946001"/>
                  <a:gd name="connsiteY3200" fmla="*/ 122015 h 886967"/>
                  <a:gd name="connsiteX3201" fmla="*/ 1305858 w 1946001"/>
                  <a:gd name="connsiteY3201" fmla="*/ 122873 h 886967"/>
                  <a:gd name="connsiteX3202" fmla="*/ 1300250 w 1946001"/>
                  <a:gd name="connsiteY3202" fmla="*/ 119348 h 886967"/>
                  <a:gd name="connsiteX3203" fmla="*/ 1294831 w 1946001"/>
                  <a:gd name="connsiteY3203" fmla="*/ 120110 h 886967"/>
                  <a:gd name="connsiteX3204" fmla="*/ 1288842 w 1946001"/>
                  <a:gd name="connsiteY3204" fmla="*/ 120777 h 886967"/>
                  <a:gd name="connsiteX3205" fmla="*/ 1283424 w 1946001"/>
                  <a:gd name="connsiteY3205" fmla="*/ 120015 h 886967"/>
                  <a:gd name="connsiteX3206" fmla="*/ 1276865 w 1946001"/>
                  <a:gd name="connsiteY3206" fmla="*/ 119062 h 886967"/>
                  <a:gd name="connsiteX3207" fmla="*/ 1273062 w 1946001"/>
                  <a:gd name="connsiteY3207" fmla="*/ 114967 h 886967"/>
                  <a:gd name="connsiteX3208" fmla="*/ 1269260 w 1946001"/>
                  <a:gd name="connsiteY3208" fmla="*/ 114205 h 886967"/>
                  <a:gd name="connsiteX3209" fmla="*/ 1263081 w 1946001"/>
                  <a:gd name="connsiteY3209" fmla="*/ 117824 h 886967"/>
                  <a:gd name="connsiteX3210" fmla="*/ 1259278 w 1946001"/>
                  <a:gd name="connsiteY3210" fmla="*/ 125539 h 886967"/>
                  <a:gd name="connsiteX3211" fmla="*/ 1252624 w 1946001"/>
                  <a:gd name="connsiteY3211" fmla="*/ 124301 h 886967"/>
                  <a:gd name="connsiteX3212" fmla="*/ 1250438 w 1946001"/>
                  <a:gd name="connsiteY3212" fmla="*/ 131159 h 886967"/>
                  <a:gd name="connsiteX3213" fmla="*/ 1243023 w 1946001"/>
                  <a:gd name="connsiteY3213" fmla="*/ 132969 h 886967"/>
                  <a:gd name="connsiteX3214" fmla="*/ 1236083 w 1946001"/>
                  <a:gd name="connsiteY3214" fmla="*/ 132874 h 886967"/>
                  <a:gd name="connsiteX3215" fmla="*/ 1229239 w 1946001"/>
                  <a:gd name="connsiteY3215" fmla="*/ 129540 h 886967"/>
                  <a:gd name="connsiteX3216" fmla="*/ 1224105 w 1946001"/>
                  <a:gd name="connsiteY3216" fmla="*/ 136493 h 886967"/>
                  <a:gd name="connsiteX3217" fmla="*/ 1222204 w 1946001"/>
                  <a:gd name="connsiteY3217" fmla="*/ 137255 h 886967"/>
                  <a:gd name="connsiteX3218" fmla="*/ 1214599 w 1946001"/>
                  <a:gd name="connsiteY3218" fmla="*/ 137541 h 886967"/>
                  <a:gd name="connsiteX3219" fmla="*/ 1212698 w 1946001"/>
                  <a:gd name="connsiteY3219" fmla="*/ 139636 h 886967"/>
                  <a:gd name="connsiteX3220" fmla="*/ 1031226 w 1946001"/>
                  <a:gd name="connsiteY3220" fmla="*/ 22193 h 886967"/>
                  <a:gd name="connsiteX3221" fmla="*/ 1088453 w 1946001"/>
                  <a:gd name="connsiteY3221" fmla="*/ 25717 h 886967"/>
                  <a:gd name="connsiteX3222" fmla="*/ 1341221 w 1946001"/>
                  <a:gd name="connsiteY3222" fmla="*/ 127254 h 886967"/>
                  <a:gd name="connsiteX3223" fmla="*/ 1337609 w 1946001"/>
                  <a:gd name="connsiteY3223" fmla="*/ 129445 h 886967"/>
                  <a:gd name="connsiteX3224" fmla="*/ 624458 w 1946001"/>
                  <a:gd name="connsiteY3224" fmla="*/ 104394 h 886967"/>
                  <a:gd name="connsiteX3225" fmla="*/ 625694 w 1946001"/>
                  <a:gd name="connsiteY3225" fmla="*/ 100584 h 886967"/>
                  <a:gd name="connsiteX3226" fmla="*/ 623888 w 1946001"/>
                  <a:gd name="connsiteY3226" fmla="*/ 98393 h 886967"/>
                  <a:gd name="connsiteX3227" fmla="*/ 624458 w 1946001"/>
                  <a:gd name="connsiteY3227" fmla="*/ 96393 h 886967"/>
                  <a:gd name="connsiteX3228" fmla="*/ 621036 w 1946001"/>
                  <a:gd name="connsiteY3228" fmla="*/ 94393 h 886967"/>
                  <a:gd name="connsiteX3229" fmla="*/ 622177 w 1946001"/>
                  <a:gd name="connsiteY3229" fmla="*/ 93155 h 886967"/>
                  <a:gd name="connsiteX3230" fmla="*/ 620846 w 1946001"/>
                  <a:gd name="connsiteY3230" fmla="*/ 88392 h 886967"/>
                  <a:gd name="connsiteX3231" fmla="*/ 612005 w 1946001"/>
                  <a:gd name="connsiteY3231" fmla="*/ 90107 h 886967"/>
                  <a:gd name="connsiteX3232" fmla="*/ 610770 w 1946001"/>
                  <a:gd name="connsiteY3232" fmla="*/ 91440 h 886967"/>
                  <a:gd name="connsiteX3233" fmla="*/ 611910 w 1946001"/>
                  <a:gd name="connsiteY3233" fmla="*/ 92297 h 886967"/>
                  <a:gd name="connsiteX3234" fmla="*/ 611910 w 1946001"/>
                  <a:gd name="connsiteY3234" fmla="*/ 93726 h 886967"/>
                  <a:gd name="connsiteX3235" fmla="*/ 608393 w 1946001"/>
                  <a:gd name="connsiteY3235" fmla="*/ 92011 h 886967"/>
                  <a:gd name="connsiteX3236" fmla="*/ 609058 w 1946001"/>
                  <a:gd name="connsiteY3236" fmla="*/ 94583 h 886967"/>
                  <a:gd name="connsiteX3237" fmla="*/ 606016 w 1946001"/>
                  <a:gd name="connsiteY3237" fmla="*/ 93059 h 886967"/>
                  <a:gd name="connsiteX3238" fmla="*/ 605826 w 1946001"/>
                  <a:gd name="connsiteY3238" fmla="*/ 94298 h 886967"/>
                  <a:gd name="connsiteX3239" fmla="*/ 606492 w 1946001"/>
                  <a:gd name="connsiteY3239" fmla="*/ 95155 h 886967"/>
                  <a:gd name="connsiteX3240" fmla="*/ 611055 w 1946001"/>
                  <a:gd name="connsiteY3240" fmla="*/ 96774 h 886967"/>
                  <a:gd name="connsiteX3241" fmla="*/ 603925 w 1946001"/>
                  <a:gd name="connsiteY3241" fmla="*/ 96298 h 886967"/>
                  <a:gd name="connsiteX3242" fmla="*/ 610199 w 1946001"/>
                  <a:gd name="connsiteY3242" fmla="*/ 100108 h 886967"/>
                  <a:gd name="connsiteX3243" fmla="*/ 602974 w 1946001"/>
                  <a:gd name="connsiteY3243" fmla="*/ 98393 h 886967"/>
                  <a:gd name="connsiteX3244" fmla="*/ 603925 w 1946001"/>
                  <a:gd name="connsiteY3244" fmla="*/ 103823 h 886967"/>
                  <a:gd name="connsiteX3245" fmla="*/ 606682 w 1946001"/>
                  <a:gd name="connsiteY3245" fmla="*/ 104489 h 886967"/>
                  <a:gd name="connsiteX3246" fmla="*/ 602119 w 1946001"/>
                  <a:gd name="connsiteY3246" fmla="*/ 108966 h 886967"/>
                  <a:gd name="connsiteX3247" fmla="*/ 604686 w 1946001"/>
                  <a:gd name="connsiteY3247" fmla="*/ 112300 h 886967"/>
                  <a:gd name="connsiteX3248" fmla="*/ 607252 w 1946001"/>
                  <a:gd name="connsiteY3248" fmla="*/ 112776 h 886967"/>
                  <a:gd name="connsiteX3249" fmla="*/ 606967 w 1946001"/>
                  <a:gd name="connsiteY3249" fmla="*/ 115824 h 886967"/>
                  <a:gd name="connsiteX3250" fmla="*/ 606016 w 1946001"/>
                  <a:gd name="connsiteY3250" fmla="*/ 116491 h 886967"/>
                  <a:gd name="connsiteX3251" fmla="*/ 600598 w 1946001"/>
                  <a:gd name="connsiteY3251" fmla="*/ 110204 h 886967"/>
                  <a:gd name="connsiteX3252" fmla="*/ 599837 w 1946001"/>
                  <a:gd name="connsiteY3252" fmla="*/ 108299 h 886967"/>
                  <a:gd name="connsiteX3253" fmla="*/ 600598 w 1946001"/>
                  <a:gd name="connsiteY3253" fmla="*/ 104489 h 886967"/>
                  <a:gd name="connsiteX3254" fmla="*/ 599077 w 1946001"/>
                  <a:gd name="connsiteY3254" fmla="*/ 101632 h 886967"/>
                  <a:gd name="connsiteX3255" fmla="*/ 600978 w 1946001"/>
                  <a:gd name="connsiteY3255" fmla="*/ 94964 h 886967"/>
                  <a:gd name="connsiteX3256" fmla="*/ 606206 w 1946001"/>
                  <a:gd name="connsiteY3256" fmla="*/ 88201 h 886967"/>
                  <a:gd name="connsiteX3257" fmla="*/ 595940 w 1946001"/>
                  <a:gd name="connsiteY3257" fmla="*/ 88392 h 886967"/>
                  <a:gd name="connsiteX3258" fmla="*/ 588810 w 1946001"/>
                  <a:gd name="connsiteY3258" fmla="*/ 95726 h 886967"/>
                  <a:gd name="connsiteX3259" fmla="*/ 587670 w 1946001"/>
                  <a:gd name="connsiteY3259" fmla="*/ 99727 h 886967"/>
                  <a:gd name="connsiteX3260" fmla="*/ 588430 w 1946001"/>
                  <a:gd name="connsiteY3260" fmla="*/ 100298 h 886967"/>
                  <a:gd name="connsiteX3261" fmla="*/ 587099 w 1946001"/>
                  <a:gd name="connsiteY3261" fmla="*/ 100298 h 886967"/>
                  <a:gd name="connsiteX3262" fmla="*/ 585578 w 1946001"/>
                  <a:gd name="connsiteY3262" fmla="*/ 104680 h 886967"/>
                  <a:gd name="connsiteX3263" fmla="*/ 585768 w 1946001"/>
                  <a:gd name="connsiteY3263" fmla="*/ 106966 h 886967"/>
                  <a:gd name="connsiteX3264" fmla="*/ 586909 w 1946001"/>
                  <a:gd name="connsiteY3264" fmla="*/ 106966 h 886967"/>
                  <a:gd name="connsiteX3265" fmla="*/ 584723 w 1946001"/>
                  <a:gd name="connsiteY3265" fmla="*/ 109157 h 886967"/>
                  <a:gd name="connsiteX3266" fmla="*/ 585673 w 1946001"/>
                  <a:gd name="connsiteY3266" fmla="*/ 111538 h 886967"/>
                  <a:gd name="connsiteX3267" fmla="*/ 584818 w 1946001"/>
                  <a:gd name="connsiteY3267" fmla="*/ 115538 h 886967"/>
                  <a:gd name="connsiteX3268" fmla="*/ 597176 w 1946001"/>
                  <a:gd name="connsiteY3268" fmla="*/ 120110 h 886967"/>
                  <a:gd name="connsiteX3269" fmla="*/ 587575 w 1946001"/>
                  <a:gd name="connsiteY3269" fmla="*/ 119348 h 886967"/>
                  <a:gd name="connsiteX3270" fmla="*/ 588145 w 1946001"/>
                  <a:gd name="connsiteY3270" fmla="*/ 120110 h 886967"/>
                  <a:gd name="connsiteX3271" fmla="*/ 587575 w 1946001"/>
                  <a:gd name="connsiteY3271" fmla="*/ 121158 h 886967"/>
                  <a:gd name="connsiteX3272" fmla="*/ 592233 w 1946001"/>
                  <a:gd name="connsiteY3272" fmla="*/ 126397 h 886967"/>
                  <a:gd name="connsiteX3273" fmla="*/ 572555 w 1946001"/>
                  <a:gd name="connsiteY3273" fmla="*/ 141637 h 886967"/>
                  <a:gd name="connsiteX3274" fmla="*/ 569798 w 1946001"/>
                  <a:gd name="connsiteY3274" fmla="*/ 138017 h 886967"/>
                  <a:gd name="connsiteX3275" fmla="*/ 571794 w 1946001"/>
                  <a:gd name="connsiteY3275" fmla="*/ 138398 h 886967"/>
                  <a:gd name="connsiteX3276" fmla="*/ 571889 w 1946001"/>
                  <a:gd name="connsiteY3276" fmla="*/ 136398 h 886967"/>
                  <a:gd name="connsiteX3277" fmla="*/ 564284 w 1946001"/>
                  <a:gd name="connsiteY3277" fmla="*/ 134874 h 886967"/>
                  <a:gd name="connsiteX3278" fmla="*/ 567517 w 1946001"/>
                  <a:gd name="connsiteY3278" fmla="*/ 131636 h 886967"/>
                  <a:gd name="connsiteX3279" fmla="*/ 565615 w 1946001"/>
                  <a:gd name="connsiteY3279" fmla="*/ 129826 h 886967"/>
                  <a:gd name="connsiteX3280" fmla="*/ 569228 w 1946001"/>
                  <a:gd name="connsiteY3280" fmla="*/ 130207 h 886967"/>
                  <a:gd name="connsiteX3281" fmla="*/ 563239 w 1946001"/>
                  <a:gd name="connsiteY3281" fmla="*/ 123158 h 886967"/>
                  <a:gd name="connsiteX3282" fmla="*/ 562858 w 1946001"/>
                  <a:gd name="connsiteY3282" fmla="*/ 117824 h 886967"/>
                  <a:gd name="connsiteX3283" fmla="*/ 560197 w 1946001"/>
                  <a:gd name="connsiteY3283" fmla="*/ 114967 h 886967"/>
                  <a:gd name="connsiteX3284" fmla="*/ 560197 w 1946001"/>
                  <a:gd name="connsiteY3284" fmla="*/ 112586 h 886967"/>
                  <a:gd name="connsiteX3285" fmla="*/ 557250 w 1946001"/>
                  <a:gd name="connsiteY3285" fmla="*/ 113538 h 886967"/>
                  <a:gd name="connsiteX3286" fmla="*/ 556204 w 1946001"/>
                  <a:gd name="connsiteY3286" fmla="*/ 112395 h 886967"/>
                  <a:gd name="connsiteX3287" fmla="*/ 556870 w 1946001"/>
                  <a:gd name="connsiteY3287" fmla="*/ 111157 h 886967"/>
                  <a:gd name="connsiteX3288" fmla="*/ 554968 w 1946001"/>
                  <a:gd name="connsiteY3288" fmla="*/ 110490 h 886967"/>
                  <a:gd name="connsiteX3289" fmla="*/ 551831 w 1946001"/>
                  <a:gd name="connsiteY3289" fmla="*/ 114681 h 886967"/>
                  <a:gd name="connsiteX3290" fmla="*/ 552782 w 1946001"/>
                  <a:gd name="connsiteY3290" fmla="*/ 115919 h 886967"/>
                  <a:gd name="connsiteX3291" fmla="*/ 552687 w 1946001"/>
                  <a:gd name="connsiteY3291" fmla="*/ 118205 h 886967"/>
                  <a:gd name="connsiteX3292" fmla="*/ 550976 w 1946001"/>
                  <a:gd name="connsiteY3292" fmla="*/ 116967 h 886967"/>
                  <a:gd name="connsiteX3293" fmla="*/ 549360 w 1946001"/>
                  <a:gd name="connsiteY3293" fmla="*/ 118205 h 886967"/>
                  <a:gd name="connsiteX3294" fmla="*/ 548980 w 1946001"/>
                  <a:gd name="connsiteY3294" fmla="*/ 122968 h 886967"/>
                  <a:gd name="connsiteX3295" fmla="*/ 550881 w 1946001"/>
                  <a:gd name="connsiteY3295" fmla="*/ 124682 h 886967"/>
                  <a:gd name="connsiteX3296" fmla="*/ 548409 w 1946001"/>
                  <a:gd name="connsiteY3296" fmla="*/ 127635 h 886967"/>
                  <a:gd name="connsiteX3297" fmla="*/ 548409 w 1946001"/>
                  <a:gd name="connsiteY3297" fmla="*/ 130778 h 886967"/>
                  <a:gd name="connsiteX3298" fmla="*/ 557440 w 1946001"/>
                  <a:gd name="connsiteY3298" fmla="*/ 137160 h 886967"/>
                  <a:gd name="connsiteX3299" fmla="*/ 560387 w 1946001"/>
                  <a:gd name="connsiteY3299" fmla="*/ 136493 h 886967"/>
                  <a:gd name="connsiteX3300" fmla="*/ 560387 w 1946001"/>
                  <a:gd name="connsiteY3300" fmla="*/ 138874 h 886967"/>
                  <a:gd name="connsiteX3301" fmla="*/ 559436 w 1946001"/>
                  <a:gd name="connsiteY3301" fmla="*/ 139351 h 886967"/>
                  <a:gd name="connsiteX3302" fmla="*/ 560007 w 1946001"/>
                  <a:gd name="connsiteY3302" fmla="*/ 137350 h 886967"/>
                  <a:gd name="connsiteX3303" fmla="*/ 558296 w 1946001"/>
                  <a:gd name="connsiteY3303" fmla="*/ 138112 h 886967"/>
                  <a:gd name="connsiteX3304" fmla="*/ 556204 w 1946001"/>
                  <a:gd name="connsiteY3304" fmla="*/ 144113 h 886967"/>
                  <a:gd name="connsiteX3305" fmla="*/ 558581 w 1946001"/>
                  <a:gd name="connsiteY3305" fmla="*/ 143923 h 886967"/>
                  <a:gd name="connsiteX3306" fmla="*/ 559436 w 1946001"/>
                  <a:gd name="connsiteY3306" fmla="*/ 142780 h 886967"/>
                  <a:gd name="connsiteX3307" fmla="*/ 558581 w 1946001"/>
                  <a:gd name="connsiteY3307" fmla="*/ 142970 h 886967"/>
                  <a:gd name="connsiteX3308" fmla="*/ 559151 w 1946001"/>
                  <a:gd name="connsiteY3308" fmla="*/ 141351 h 886967"/>
                  <a:gd name="connsiteX3309" fmla="*/ 560862 w 1946001"/>
                  <a:gd name="connsiteY3309" fmla="*/ 145352 h 886967"/>
                  <a:gd name="connsiteX3310" fmla="*/ 556204 w 1946001"/>
                  <a:gd name="connsiteY3310" fmla="*/ 150495 h 886967"/>
                  <a:gd name="connsiteX3311" fmla="*/ 552307 w 1946001"/>
                  <a:gd name="connsiteY3311" fmla="*/ 149924 h 886967"/>
                  <a:gd name="connsiteX3312" fmla="*/ 552687 w 1946001"/>
                  <a:gd name="connsiteY3312" fmla="*/ 151162 h 886967"/>
                  <a:gd name="connsiteX3313" fmla="*/ 552307 w 1946001"/>
                  <a:gd name="connsiteY3313" fmla="*/ 153257 h 886967"/>
                  <a:gd name="connsiteX3314" fmla="*/ 553543 w 1946001"/>
                  <a:gd name="connsiteY3314" fmla="*/ 154877 h 886967"/>
                  <a:gd name="connsiteX3315" fmla="*/ 553543 w 1946001"/>
                  <a:gd name="connsiteY3315" fmla="*/ 158020 h 886967"/>
                  <a:gd name="connsiteX3316" fmla="*/ 553543 w 1946001"/>
                  <a:gd name="connsiteY3316" fmla="*/ 158020 h 886967"/>
                  <a:gd name="connsiteX3317" fmla="*/ 552307 w 1946001"/>
                  <a:gd name="connsiteY3317" fmla="*/ 157258 h 886967"/>
                  <a:gd name="connsiteX3318" fmla="*/ 552687 w 1946001"/>
                  <a:gd name="connsiteY3318" fmla="*/ 156400 h 886967"/>
                  <a:gd name="connsiteX3319" fmla="*/ 550691 w 1946001"/>
                  <a:gd name="connsiteY3319" fmla="*/ 157258 h 886967"/>
                  <a:gd name="connsiteX3320" fmla="*/ 550691 w 1946001"/>
                  <a:gd name="connsiteY3320" fmla="*/ 155734 h 886967"/>
                  <a:gd name="connsiteX3321" fmla="*/ 549075 w 1946001"/>
                  <a:gd name="connsiteY3321" fmla="*/ 154781 h 886967"/>
                  <a:gd name="connsiteX3322" fmla="*/ 550691 w 1946001"/>
                  <a:gd name="connsiteY3322" fmla="*/ 153924 h 886967"/>
                  <a:gd name="connsiteX3323" fmla="*/ 550120 w 1946001"/>
                  <a:gd name="connsiteY3323" fmla="*/ 152972 h 886967"/>
                  <a:gd name="connsiteX3324" fmla="*/ 550691 w 1946001"/>
                  <a:gd name="connsiteY3324" fmla="*/ 148495 h 886967"/>
                  <a:gd name="connsiteX3325" fmla="*/ 547934 w 1946001"/>
                  <a:gd name="connsiteY3325" fmla="*/ 150495 h 886967"/>
                  <a:gd name="connsiteX3326" fmla="*/ 548409 w 1946001"/>
                  <a:gd name="connsiteY3326" fmla="*/ 147828 h 886967"/>
                  <a:gd name="connsiteX3327" fmla="*/ 546698 w 1946001"/>
                  <a:gd name="connsiteY3327" fmla="*/ 148114 h 886967"/>
                  <a:gd name="connsiteX3328" fmla="*/ 545367 w 1946001"/>
                  <a:gd name="connsiteY3328" fmla="*/ 146018 h 886967"/>
                  <a:gd name="connsiteX3329" fmla="*/ 539473 w 1946001"/>
                  <a:gd name="connsiteY3329" fmla="*/ 146875 h 886967"/>
                  <a:gd name="connsiteX3330" fmla="*/ 542135 w 1946001"/>
                  <a:gd name="connsiteY3330" fmla="*/ 152019 h 886967"/>
                  <a:gd name="connsiteX3331" fmla="*/ 545843 w 1946001"/>
                  <a:gd name="connsiteY3331" fmla="*/ 151352 h 886967"/>
                  <a:gd name="connsiteX3332" fmla="*/ 545843 w 1946001"/>
                  <a:gd name="connsiteY3332" fmla="*/ 153543 h 886967"/>
                  <a:gd name="connsiteX3333" fmla="*/ 545272 w 1946001"/>
                  <a:gd name="connsiteY3333" fmla="*/ 154210 h 886967"/>
                  <a:gd name="connsiteX3334" fmla="*/ 541565 w 1946001"/>
                  <a:gd name="connsiteY3334" fmla="*/ 152876 h 886967"/>
                  <a:gd name="connsiteX3335" fmla="*/ 539854 w 1946001"/>
                  <a:gd name="connsiteY3335" fmla="*/ 150019 h 886967"/>
                  <a:gd name="connsiteX3336" fmla="*/ 539188 w 1946001"/>
                  <a:gd name="connsiteY3336" fmla="*/ 150495 h 886967"/>
                  <a:gd name="connsiteX3337" fmla="*/ 540709 w 1946001"/>
                  <a:gd name="connsiteY3337" fmla="*/ 152876 h 886967"/>
                  <a:gd name="connsiteX3338" fmla="*/ 532534 w 1946001"/>
                  <a:gd name="connsiteY3338" fmla="*/ 152019 h 886967"/>
                  <a:gd name="connsiteX3339" fmla="*/ 524264 w 1946001"/>
                  <a:gd name="connsiteY3339" fmla="*/ 153543 h 886967"/>
                  <a:gd name="connsiteX3340" fmla="*/ 520081 w 1946001"/>
                  <a:gd name="connsiteY3340" fmla="*/ 149257 h 886967"/>
                  <a:gd name="connsiteX3341" fmla="*/ 514377 w 1946001"/>
                  <a:gd name="connsiteY3341" fmla="*/ 149543 h 886967"/>
                  <a:gd name="connsiteX3342" fmla="*/ 514377 w 1946001"/>
                  <a:gd name="connsiteY3342" fmla="*/ 148399 h 886967"/>
                  <a:gd name="connsiteX3343" fmla="*/ 510290 w 1946001"/>
                  <a:gd name="connsiteY3343" fmla="*/ 146304 h 886967"/>
                  <a:gd name="connsiteX3344" fmla="*/ 511335 w 1946001"/>
                  <a:gd name="connsiteY3344" fmla="*/ 145828 h 886967"/>
                  <a:gd name="connsiteX3345" fmla="*/ 510004 w 1946001"/>
                  <a:gd name="connsiteY3345" fmla="*/ 144018 h 886967"/>
                  <a:gd name="connsiteX3346" fmla="*/ 510575 w 1946001"/>
                  <a:gd name="connsiteY3346" fmla="*/ 143732 h 886967"/>
                  <a:gd name="connsiteX3347" fmla="*/ 507913 w 1946001"/>
                  <a:gd name="connsiteY3347" fmla="*/ 141446 h 886967"/>
                  <a:gd name="connsiteX3348" fmla="*/ 498787 w 1946001"/>
                  <a:gd name="connsiteY3348" fmla="*/ 144494 h 886967"/>
                  <a:gd name="connsiteX3349" fmla="*/ 496981 w 1946001"/>
                  <a:gd name="connsiteY3349" fmla="*/ 147257 h 886967"/>
                  <a:gd name="connsiteX3350" fmla="*/ 500593 w 1946001"/>
                  <a:gd name="connsiteY3350" fmla="*/ 149352 h 886967"/>
                  <a:gd name="connsiteX3351" fmla="*/ 501829 w 1946001"/>
                  <a:gd name="connsiteY3351" fmla="*/ 149066 h 886967"/>
                  <a:gd name="connsiteX3352" fmla="*/ 500688 w 1946001"/>
                  <a:gd name="connsiteY3352" fmla="*/ 147828 h 886967"/>
                  <a:gd name="connsiteX3353" fmla="*/ 502114 w 1946001"/>
                  <a:gd name="connsiteY3353" fmla="*/ 147161 h 886967"/>
                  <a:gd name="connsiteX3354" fmla="*/ 505727 w 1946001"/>
                  <a:gd name="connsiteY3354" fmla="*/ 148114 h 886967"/>
                  <a:gd name="connsiteX3355" fmla="*/ 505917 w 1946001"/>
                  <a:gd name="connsiteY3355" fmla="*/ 146399 h 886967"/>
                  <a:gd name="connsiteX3356" fmla="*/ 505536 w 1946001"/>
                  <a:gd name="connsiteY3356" fmla="*/ 145733 h 886967"/>
                  <a:gd name="connsiteX3357" fmla="*/ 506582 w 1946001"/>
                  <a:gd name="connsiteY3357" fmla="*/ 145733 h 886967"/>
                  <a:gd name="connsiteX3358" fmla="*/ 505917 w 1946001"/>
                  <a:gd name="connsiteY3358" fmla="*/ 145066 h 886967"/>
                  <a:gd name="connsiteX3359" fmla="*/ 509244 w 1946001"/>
                  <a:gd name="connsiteY3359" fmla="*/ 144113 h 886967"/>
                  <a:gd name="connsiteX3360" fmla="*/ 506772 w 1946001"/>
                  <a:gd name="connsiteY3360" fmla="*/ 148399 h 886967"/>
                  <a:gd name="connsiteX3361" fmla="*/ 501734 w 1946001"/>
                  <a:gd name="connsiteY3361" fmla="*/ 150019 h 886967"/>
                  <a:gd name="connsiteX3362" fmla="*/ 501164 w 1946001"/>
                  <a:gd name="connsiteY3362" fmla="*/ 150971 h 886967"/>
                  <a:gd name="connsiteX3363" fmla="*/ 501734 w 1946001"/>
                  <a:gd name="connsiteY3363" fmla="*/ 151162 h 886967"/>
                  <a:gd name="connsiteX3364" fmla="*/ 499928 w 1946001"/>
                  <a:gd name="connsiteY3364" fmla="*/ 152876 h 886967"/>
                  <a:gd name="connsiteX3365" fmla="*/ 503350 w 1946001"/>
                  <a:gd name="connsiteY3365" fmla="*/ 158686 h 886967"/>
                  <a:gd name="connsiteX3366" fmla="*/ 502875 w 1946001"/>
                  <a:gd name="connsiteY3366" fmla="*/ 159163 h 886967"/>
                  <a:gd name="connsiteX3367" fmla="*/ 503730 w 1946001"/>
                  <a:gd name="connsiteY3367" fmla="*/ 160306 h 886967"/>
                  <a:gd name="connsiteX3368" fmla="*/ 501259 w 1946001"/>
                  <a:gd name="connsiteY3368" fmla="*/ 160496 h 886967"/>
                  <a:gd name="connsiteX3369" fmla="*/ 501259 w 1946001"/>
                  <a:gd name="connsiteY3369" fmla="*/ 161925 h 886967"/>
                  <a:gd name="connsiteX3370" fmla="*/ 498692 w 1946001"/>
                  <a:gd name="connsiteY3370" fmla="*/ 159163 h 886967"/>
                  <a:gd name="connsiteX3371" fmla="*/ 501069 w 1946001"/>
                  <a:gd name="connsiteY3371" fmla="*/ 158401 h 886967"/>
                  <a:gd name="connsiteX3372" fmla="*/ 500118 w 1946001"/>
                  <a:gd name="connsiteY3372" fmla="*/ 156782 h 886967"/>
                  <a:gd name="connsiteX3373" fmla="*/ 497932 w 1946001"/>
                  <a:gd name="connsiteY3373" fmla="*/ 156020 h 886967"/>
                  <a:gd name="connsiteX3374" fmla="*/ 497551 w 1946001"/>
                  <a:gd name="connsiteY3374" fmla="*/ 153829 h 886967"/>
                  <a:gd name="connsiteX3375" fmla="*/ 496696 w 1946001"/>
                  <a:gd name="connsiteY3375" fmla="*/ 156020 h 886967"/>
                  <a:gd name="connsiteX3376" fmla="*/ 496506 w 1946001"/>
                  <a:gd name="connsiteY3376" fmla="*/ 152876 h 886967"/>
                  <a:gd name="connsiteX3377" fmla="*/ 493179 w 1946001"/>
                  <a:gd name="connsiteY3377" fmla="*/ 152876 h 886967"/>
                  <a:gd name="connsiteX3378" fmla="*/ 491658 w 1946001"/>
                  <a:gd name="connsiteY3378" fmla="*/ 150305 h 886967"/>
                  <a:gd name="connsiteX3379" fmla="*/ 484338 w 1946001"/>
                  <a:gd name="connsiteY3379" fmla="*/ 153448 h 886967"/>
                  <a:gd name="connsiteX3380" fmla="*/ 472455 w 1946001"/>
                  <a:gd name="connsiteY3380" fmla="*/ 152972 h 886967"/>
                  <a:gd name="connsiteX3381" fmla="*/ 468653 w 1946001"/>
                  <a:gd name="connsiteY3381" fmla="*/ 151257 h 886967"/>
                  <a:gd name="connsiteX3382" fmla="*/ 470079 w 1946001"/>
                  <a:gd name="connsiteY3382" fmla="*/ 150590 h 886967"/>
                  <a:gd name="connsiteX3383" fmla="*/ 470079 w 1946001"/>
                  <a:gd name="connsiteY3383" fmla="*/ 149161 h 886967"/>
                  <a:gd name="connsiteX3384" fmla="*/ 472265 w 1946001"/>
                  <a:gd name="connsiteY3384" fmla="*/ 148495 h 886967"/>
                  <a:gd name="connsiteX3385" fmla="*/ 471219 w 1946001"/>
                  <a:gd name="connsiteY3385" fmla="*/ 148209 h 886967"/>
                  <a:gd name="connsiteX3386" fmla="*/ 475497 w 1946001"/>
                  <a:gd name="connsiteY3386" fmla="*/ 148209 h 886967"/>
                  <a:gd name="connsiteX3387" fmla="*/ 474737 w 1946001"/>
                  <a:gd name="connsiteY3387" fmla="*/ 145637 h 886967"/>
                  <a:gd name="connsiteX3388" fmla="*/ 470364 w 1946001"/>
                  <a:gd name="connsiteY3388" fmla="*/ 141637 h 886967"/>
                  <a:gd name="connsiteX3389" fmla="*/ 466181 w 1946001"/>
                  <a:gd name="connsiteY3389" fmla="*/ 141446 h 886967"/>
                  <a:gd name="connsiteX3390" fmla="*/ 467322 w 1946001"/>
                  <a:gd name="connsiteY3390" fmla="*/ 143161 h 886967"/>
                  <a:gd name="connsiteX3391" fmla="*/ 463044 w 1946001"/>
                  <a:gd name="connsiteY3391" fmla="*/ 142018 h 886967"/>
                  <a:gd name="connsiteX3392" fmla="*/ 449926 w 1946001"/>
                  <a:gd name="connsiteY3392" fmla="*/ 137541 h 886967"/>
                  <a:gd name="connsiteX3393" fmla="*/ 449830 w 1946001"/>
                  <a:gd name="connsiteY3393" fmla="*/ 137446 h 886967"/>
                  <a:gd name="connsiteX3394" fmla="*/ 780929 w 1946001"/>
                  <a:gd name="connsiteY3394" fmla="*/ 34385 h 886967"/>
                  <a:gd name="connsiteX3395" fmla="*/ 624458 w 1946001"/>
                  <a:gd name="connsiteY3395" fmla="*/ 104394 h 886967"/>
                  <a:gd name="connsiteX3396" fmla="*/ 600883 w 1946001"/>
                  <a:gd name="connsiteY3396" fmla="*/ 826770 h 886967"/>
                  <a:gd name="connsiteX3397" fmla="*/ 604210 w 1946001"/>
                  <a:gd name="connsiteY3397" fmla="*/ 826199 h 886967"/>
                  <a:gd name="connsiteX3398" fmla="*/ 603640 w 1946001"/>
                  <a:gd name="connsiteY3398" fmla="*/ 823627 h 886967"/>
                  <a:gd name="connsiteX3399" fmla="*/ 604876 w 1946001"/>
                  <a:gd name="connsiteY3399" fmla="*/ 821436 h 886967"/>
                  <a:gd name="connsiteX3400" fmla="*/ 798135 w 1946001"/>
                  <a:gd name="connsiteY3400" fmla="*/ 862965 h 886967"/>
                  <a:gd name="connsiteX3401" fmla="*/ 579589 w 1946001"/>
                  <a:gd name="connsiteY3401" fmla="*/ 832390 h 886967"/>
                  <a:gd name="connsiteX3402" fmla="*/ 597651 w 1946001"/>
                  <a:gd name="connsiteY3402" fmla="*/ 829151 h 886967"/>
                  <a:gd name="connsiteX3403" fmla="*/ 600883 w 1946001"/>
                  <a:gd name="connsiteY3403" fmla="*/ 826770 h 886967"/>
                  <a:gd name="connsiteX3404" fmla="*/ 1510430 w 1946001"/>
                  <a:gd name="connsiteY3404" fmla="*/ 145256 h 886967"/>
                  <a:gd name="connsiteX3405" fmla="*/ 1507769 w 1946001"/>
                  <a:gd name="connsiteY3405" fmla="*/ 144875 h 886967"/>
                  <a:gd name="connsiteX3406" fmla="*/ 1501305 w 1946001"/>
                  <a:gd name="connsiteY3406" fmla="*/ 140494 h 886967"/>
                  <a:gd name="connsiteX3407" fmla="*/ 1494840 w 1946001"/>
                  <a:gd name="connsiteY3407" fmla="*/ 140399 h 886967"/>
                  <a:gd name="connsiteX3408" fmla="*/ 1489232 w 1946001"/>
                  <a:gd name="connsiteY3408" fmla="*/ 138208 h 886967"/>
                  <a:gd name="connsiteX3409" fmla="*/ 1482673 w 1946001"/>
                  <a:gd name="connsiteY3409" fmla="*/ 135922 h 886967"/>
                  <a:gd name="connsiteX3410" fmla="*/ 1475923 w 1946001"/>
                  <a:gd name="connsiteY3410" fmla="*/ 136970 h 886967"/>
                  <a:gd name="connsiteX3411" fmla="*/ 1470219 w 1946001"/>
                  <a:gd name="connsiteY3411" fmla="*/ 135922 h 886967"/>
                  <a:gd name="connsiteX3412" fmla="*/ 1468223 w 1946001"/>
                  <a:gd name="connsiteY3412" fmla="*/ 135541 h 886967"/>
                  <a:gd name="connsiteX3413" fmla="*/ 1461759 w 1946001"/>
                  <a:gd name="connsiteY3413" fmla="*/ 134493 h 886967"/>
                  <a:gd name="connsiteX3414" fmla="*/ 1455960 w 1946001"/>
                  <a:gd name="connsiteY3414" fmla="*/ 132588 h 886967"/>
                  <a:gd name="connsiteX3415" fmla="*/ 1449116 w 1946001"/>
                  <a:gd name="connsiteY3415" fmla="*/ 133541 h 886967"/>
                  <a:gd name="connsiteX3416" fmla="*/ 1442937 w 1946001"/>
                  <a:gd name="connsiteY3416" fmla="*/ 135160 h 886967"/>
                  <a:gd name="connsiteX3417" fmla="*/ 1437138 w 1946001"/>
                  <a:gd name="connsiteY3417" fmla="*/ 139446 h 886967"/>
                  <a:gd name="connsiteX3418" fmla="*/ 1434381 w 1946001"/>
                  <a:gd name="connsiteY3418" fmla="*/ 134969 h 886967"/>
                  <a:gd name="connsiteX3419" fmla="*/ 1429628 w 1946001"/>
                  <a:gd name="connsiteY3419" fmla="*/ 138303 h 886967"/>
                  <a:gd name="connsiteX3420" fmla="*/ 1423544 w 1946001"/>
                  <a:gd name="connsiteY3420" fmla="*/ 140208 h 886967"/>
                  <a:gd name="connsiteX3421" fmla="*/ 1417650 w 1946001"/>
                  <a:gd name="connsiteY3421" fmla="*/ 139351 h 886967"/>
                  <a:gd name="connsiteX3422" fmla="*/ 1414799 w 1946001"/>
                  <a:gd name="connsiteY3422" fmla="*/ 140399 h 886967"/>
                  <a:gd name="connsiteX3423" fmla="*/ 1406718 w 1946001"/>
                  <a:gd name="connsiteY3423" fmla="*/ 138494 h 886967"/>
                  <a:gd name="connsiteX3424" fmla="*/ 1402726 w 1946001"/>
                  <a:gd name="connsiteY3424" fmla="*/ 129540 h 886967"/>
                  <a:gd name="connsiteX3425" fmla="*/ 1394741 w 1946001"/>
                  <a:gd name="connsiteY3425" fmla="*/ 129921 h 886967"/>
                  <a:gd name="connsiteX3426" fmla="*/ 1391223 w 1946001"/>
                  <a:gd name="connsiteY3426" fmla="*/ 121634 h 886967"/>
                  <a:gd name="connsiteX3427" fmla="*/ 1384284 w 1946001"/>
                  <a:gd name="connsiteY3427" fmla="*/ 121730 h 886967"/>
                  <a:gd name="connsiteX3428" fmla="*/ 1383333 w 1946001"/>
                  <a:gd name="connsiteY3428" fmla="*/ 119634 h 886967"/>
                  <a:gd name="connsiteX3429" fmla="*/ 1376869 w 1946001"/>
                  <a:gd name="connsiteY3429" fmla="*/ 118205 h 886967"/>
                  <a:gd name="connsiteX3430" fmla="*/ 1370500 w 1946001"/>
                  <a:gd name="connsiteY3430" fmla="*/ 123063 h 886967"/>
                  <a:gd name="connsiteX3431" fmla="*/ 1363085 w 1946001"/>
                  <a:gd name="connsiteY3431" fmla="*/ 121634 h 886967"/>
                  <a:gd name="connsiteX3432" fmla="*/ 1356811 w 1946001"/>
                  <a:gd name="connsiteY3432" fmla="*/ 124301 h 886967"/>
                  <a:gd name="connsiteX3433" fmla="*/ 1352819 w 1946001"/>
                  <a:gd name="connsiteY3433" fmla="*/ 125063 h 886967"/>
                  <a:gd name="connsiteX3434" fmla="*/ 1352343 w 1946001"/>
                  <a:gd name="connsiteY3434" fmla="*/ 125349 h 886967"/>
                  <a:gd name="connsiteX3435" fmla="*/ 1164977 w 1946001"/>
                  <a:gd name="connsiteY3435" fmla="*/ 34576 h 886967"/>
                  <a:gd name="connsiteX3436" fmla="*/ 1510430 w 1946001"/>
                  <a:gd name="connsiteY3436" fmla="*/ 145256 h 886967"/>
                  <a:gd name="connsiteX3437" fmla="*/ 1510430 w 1946001"/>
                  <a:gd name="connsiteY3437" fmla="*/ 145256 h 886967"/>
                  <a:gd name="connsiteX3438" fmla="*/ 16636 w 1946001"/>
                  <a:gd name="connsiteY3438" fmla="*/ 443484 h 886967"/>
                  <a:gd name="connsiteX3439" fmla="*/ 798421 w 1946001"/>
                  <a:gd name="connsiteY3439" fmla="*/ 23908 h 886967"/>
                  <a:gd name="connsiteX3440" fmla="*/ 440515 w 1946001"/>
                  <a:gd name="connsiteY3440" fmla="*/ 133541 h 886967"/>
                  <a:gd name="connsiteX3441" fmla="*/ 437758 w 1946001"/>
                  <a:gd name="connsiteY3441" fmla="*/ 133541 h 886967"/>
                  <a:gd name="connsiteX3442" fmla="*/ 436997 w 1946001"/>
                  <a:gd name="connsiteY3442" fmla="*/ 135446 h 886967"/>
                  <a:gd name="connsiteX3443" fmla="*/ 432244 w 1946001"/>
                  <a:gd name="connsiteY3443" fmla="*/ 138017 h 886967"/>
                  <a:gd name="connsiteX3444" fmla="*/ 431579 w 1946001"/>
                  <a:gd name="connsiteY3444" fmla="*/ 138112 h 886967"/>
                  <a:gd name="connsiteX3445" fmla="*/ 433765 w 1946001"/>
                  <a:gd name="connsiteY3445" fmla="*/ 134493 h 886967"/>
                  <a:gd name="connsiteX3446" fmla="*/ 431864 w 1946001"/>
                  <a:gd name="connsiteY3446" fmla="*/ 134303 h 886967"/>
                  <a:gd name="connsiteX3447" fmla="*/ 431864 w 1946001"/>
                  <a:gd name="connsiteY3447" fmla="*/ 130302 h 886967"/>
                  <a:gd name="connsiteX3448" fmla="*/ 431008 w 1946001"/>
                  <a:gd name="connsiteY3448" fmla="*/ 130302 h 886967"/>
                  <a:gd name="connsiteX3449" fmla="*/ 431484 w 1946001"/>
                  <a:gd name="connsiteY3449" fmla="*/ 131159 h 886967"/>
                  <a:gd name="connsiteX3450" fmla="*/ 431103 w 1946001"/>
                  <a:gd name="connsiteY3450" fmla="*/ 131731 h 886967"/>
                  <a:gd name="connsiteX3451" fmla="*/ 430533 w 1946001"/>
                  <a:gd name="connsiteY3451" fmla="*/ 131540 h 886967"/>
                  <a:gd name="connsiteX3452" fmla="*/ 427681 w 1946001"/>
                  <a:gd name="connsiteY3452" fmla="*/ 135350 h 886967"/>
                  <a:gd name="connsiteX3453" fmla="*/ 429012 w 1946001"/>
                  <a:gd name="connsiteY3453" fmla="*/ 136303 h 886967"/>
                  <a:gd name="connsiteX3454" fmla="*/ 426826 w 1946001"/>
                  <a:gd name="connsiteY3454" fmla="*/ 137350 h 886967"/>
                  <a:gd name="connsiteX3455" fmla="*/ 425305 w 1946001"/>
                  <a:gd name="connsiteY3455" fmla="*/ 137636 h 886967"/>
                  <a:gd name="connsiteX3456" fmla="*/ 422358 w 1946001"/>
                  <a:gd name="connsiteY3456" fmla="*/ 134493 h 886967"/>
                  <a:gd name="connsiteX3457" fmla="*/ 419981 w 1946001"/>
                  <a:gd name="connsiteY3457" fmla="*/ 128587 h 886967"/>
                  <a:gd name="connsiteX3458" fmla="*/ 416939 w 1946001"/>
                  <a:gd name="connsiteY3458" fmla="*/ 125730 h 886967"/>
                  <a:gd name="connsiteX3459" fmla="*/ 416179 w 1946001"/>
                  <a:gd name="connsiteY3459" fmla="*/ 127254 h 886967"/>
                  <a:gd name="connsiteX3460" fmla="*/ 418650 w 1946001"/>
                  <a:gd name="connsiteY3460" fmla="*/ 128969 h 886967"/>
                  <a:gd name="connsiteX3461" fmla="*/ 412566 w 1946001"/>
                  <a:gd name="connsiteY3461" fmla="*/ 134398 h 886967"/>
                  <a:gd name="connsiteX3462" fmla="*/ 413422 w 1946001"/>
                  <a:gd name="connsiteY3462" fmla="*/ 131636 h 886967"/>
                  <a:gd name="connsiteX3463" fmla="*/ 407338 w 1946001"/>
                  <a:gd name="connsiteY3463" fmla="*/ 134493 h 886967"/>
                  <a:gd name="connsiteX3464" fmla="*/ 404391 w 1946001"/>
                  <a:gd name="connsiteY3464" fmla="*/ 139541 h 886967"/>
                  <a:gd name="connsiteX3465" fmla="*/ 404391 w 1946001"/>
                  <a:gd name="connsiteY3465" fmla="*/ 136493 h 886967"/>
                  <a:gd name="connsiteX3466" fmla="*/ 396406 w 1946001"/>
                  <a:gd name="connsiteY3466" fmla="*/ 140399 h 886967"/>
                  <a:gd name="connsiteX3467" fmla="*/ 400874 w 1946001"/>
                  <a:gd name="connsiteY3467" fmla="*/ 136112 h 886967"/>
                  <a:gd name="connsiteX3468" fmla="*/ 404581 w 1946001"/>
                  <a:gd name="connsiteY3468" fmla="*/ 135827 h 886967"/>
                  <a:gd name="connsiteX3469" fmla="*/ 410095 w 1946001"/>
                  <a:gd name="connsiteY3469" fmla="*/ 131540 h 886967"/>
                  <a:gd name="connsiteX3470" fmla="*/ 410950 w 1946001"/>
                  <a:gd name="connsiteY3470" fmla="*/ 130874 h 886967"/>
                  <a:gd name="connsiteX3471" fmla="*/ 410095 w 1946001"/>
                  <a:gd name="connsiteY3471" fmla="*/ 128683 h 886967"/>
                  <a:gd name="connsiteX3472" fmla="*/ 392413 w 1946001"/>
                  <a:gd name="connsiteY3472" fmla="*/ 138112 h 886967"/>
                  <a:gd name="connsiteX3473" fmla="*/ 389562 w 1946001"/>
                  <a:gd name="connsiteY3473" fmla="*/ 140684 h 886967"/>
                  <a:gd name="connsiteX3474" fmla="*/ 391273 w 1946001"/>
                  <a:gd name="connsiteY3474" fmla="*/ 144018 h 886967"/>
                  <a:gd name="connsiteX3475" fmla="*/ 390892 w 1946001"/>
                  <a:gd name="connsiteY3475" fmla="*/ 145542 h 886967"/>
                  <a:gd name="connsiteX3476" fmla="*/ 388706 w 1946001"/>
                  <a:gd name="connsiteY3476" fmla="*/ 142494 h 886967"/>
                  <a:gd name="connsiteX3477" fmla="*/ 385759 w 1946001"/>
                  <a:gd name="connsiteY3477" fmla="*/ 142113 h 886967"/>
                  <a:gd name="connsiteX3478" fmla="*/ 387375 w 1946001"/>
                  <a:gd name="connsiteY3478" fmla="*/ 144399 h 886967"/>
                  <a:gd name="connsiteX3479" fmla="*/ 386330 w 1946001"/>
                  <a:gd name="connsiteY3479" fmla="*/ 144780 h 886967"/>
                  <a:gd name="connsiteX3480" fmla="*/ 381291 w 1946001"/>
                  <a:gd name="connsiteY3480" fmla="*/ 141827 h 886967"/>
                  <a:gd name="connsiteX3481" fmla="*/ 377299 w 1946001"/>
                  <a:gd name="connsiteY3481" fmla="*/ 141827 h 886967"/>
                  <a:gd name="connsiteX3482" fmla="*/ 369979 w 1946001"/>
                  <a:gd name="connsiteY3482" fmla="*/ 135350 h 886967"/>
                  <a:gd name="connsiteX3483" fmla="*/ 362754 w 1946001"/>
                  <a:gd name="connsiteY3483" fmla="*/ 134112 h 886967"/>
                  <a:gd name="connsiteX3484" fmla="*/ 361709 w 1946001"/>
                  <a:gd name="connsiteY3484" fmla="*/ 134969 h 886967"/>
                  <a:gd name="connsiteX3485" fmla="*/ 353723 w 1946001"/>
                  <a:gd name="connsiteY3485" fmla="*/ 130016 h 886967"/>
                  <a:gd name="connsiteX3486" fmla="*/ 345073 w 1946001"/>
                  <a:gd name="connsiteY3486" fmla="*/ 131350 h 886967"/>
                  <a:gd name="connsiteX3487" fmla="*/ 314653 w 1946001"/>
                  <a:gd name="connsiteY3487" fmla="*/ 145256 h 886967"/>
                  <a:gd name="connsiteX3488" fmla="*/ 300394 w 1946001"/>
                  <a:gd name="connsiteY3488" fmla="*/ 143066 h 886967"/>
                  <a:gd name="connsiteX3489" fmla="*/ 311326 w 1946001"/>
                  <a:gd name="connsiteY3489" fmla="*/ 159544 h 886967"/>
                  <a:gd name="connsiteX3490" fmla="*/ 307714 w 1946001"/>
                  <a:gd name="connsiteY3490" fmla="*/ 156305 h 886967"/>
                  <a:gd name="connsiteX3491" fmla="*/ 306383 w 1946001"/>
                  <a:gd name="connsiteY3491" fmla="*/ 157448 h 886967"/>
                  <a:gd name="connsiteX3492" fmla="*/ 306763 w 1946001"/>
                  <a:gd name="connsiteY3492" fmla="*/ 160496 h 886967"/>
                  <a:gd name="connsiteX3493" fmla="*/ 306383 w 1946001"/>
                  <a:gd name="connsiteY3493" fmla="*/ 160306 h 886967"/>
                  <a:gd name="connsiteX3494" fmla="*/ 302580 w 1946001"/>
                  <a:gd name="connsiteY3494" fmla="*/ 159258 h 886967"/>
                  <a:gd name="connsiteX3495" fmla="*/ 305717 w 1946001"/>
                  <a:gd name="connsiteY3495" fmla="*/ 155924 h 886967"/>
                  <a:gd name="connsiteX3496" fmla="*/ 301059 w 1946001"/>
                  <a:gd name="connsiteY3496" fmla="*/ 153924 h 886967"/>
                  <a:gd name="connsiteX3497" fmla="*/ 295641 w 1946001"/>
                  <a:gd name="connsiteY3497" fmla="*/ 159258 h 886967"/>
                  <a:gd name="connsiteX3498" fmla="*/ 290698 w 1946001"/>
                  <a:gd name="connsiteY3498" fmla="*/ 159544 h 886967"/>
                  <a:gd name="connsiteX3499" fmla="*/ 290508 w 1946001"/>
                  <a:gd name="connsiteY3499" fmla="*/ 160973 h 886967"/>
                  <a:gd name="connsiteX3500" fmla="*/ 289177 w 1946001"/>
                  <a:gd name="connsiteY3500" fmla="*/ 160306 h 886967"/>
                  <a:gd name="connsiteX3501" fmla="*/ 291268 w 1946001"/>
                  <a:gd name="connsiteY3501" fmla="*/ 158496 h 886967"/>
                  <a:gd name="connsiteX3502" fmla="*/ 287846 w 1946001"/>
                  <a:gd name="connsiteY3502" fmla="*/ 160306 h 886967"/>
                  <a:gd name="connsiteX3503" fmla="*/ 286800 w 1946001"/>
                  <a:gd name="connsiteY3503" fmla="*/ 161258 h 886967"/>
                  <a:gd name="connsiteX3504" fmla="*/ 289557 w 1946001"/>
                  <a:gd name="connsiteY3504" fmla="*/ 162782 h 886967"/>
                  <a:gd name="connsiteX3505" fmla="*/ 287846 w 1946001"/>
                  <a:gd name="connsiteY3505" fmla="*/ 162973 h 886967"/>
                  <a:gd name="connsiteX3506" fmla="*/ 287466 w 1946001"/>
                  <a:gd name="connsiteY3506" fmla="*/ 165449 h 886967"/>
                  <a:gd name="connsiteX3507" fmla="*/ 286325 w 1946001"/>
                  <a:gd name="connsiteY3507" fmla="*/ 164592 h 886967"/>
                  <a:gd name="connsiteX3508" fmla="*/ 287181 w 1946001"/>
                  <a:gd name="connsiteY3508" fmla="*/ 162687 h 886967"/>
                  <a:gd name="connsiteX3509" fmla="*/ 286325 w 1946001"/>
                  <a:gd name="connsiteY3509" fmla="*/ 161830 h 886967"/>
                  <a:gd name="connsiteX3510" fmla="*/ 279290 w 1946001"/>
                  <a:gd name="connsiteY3510" fmla="*/ 166592 h 886967"/>
                  <a:gd name="connsiteX3511" fmla="*/ 279766 w 1946001"/>
                  <a:gd name="connsiteY3511" fmla="*/ 165164 h 886967"/>
                  <a:gd name="connsiteX3512" fmla="*/ 279290 w 1946001"/>
                  <a:gd name="connsiteY3512" fmla="*/ 164973 h 886967"/>
                  <a:gd name="connsiteX3513" fmla="*/ 278150 w 1946001"/>
                  <a:gd name="connsiteY3513" fmla="*/ 167354 h 886967"/>
                  <a:gd name="connsiteX3514" fmla="*/ 280336 w 1946001"/>
                  <a:gd name="connsiteY3514" fmla="*/ 169164 h 886967"/>
                  <a:gd name="connsiteX3515" fmla="*/ 277294 w 1946001"/>
                  <a:gd name="connsiteY3515" fmla="*/ 167735 h 886967"/>
                  <a:gd name="connsiteX3516" fmla="*/ 275203 w 1946001"/>
                  <a:gd name="connsiteY3516" fmla="*/ 170117 h 886967"/>
                  <a:gd name="connsiteX3517" fmla="*/ 277674 w 1946001"/>
                  <a:gd name="connsiteY3517" fmla="*/ 170307 h 886967"/>
                  <a:gd name="connsiteX3518" fmla="*/ 274727 w 1946001"/>
                  <a:gd name="connsiteY3518" fmla="*/ 170783 h 886967"/>
                  <a:gd name="connsiteX3519" fmla="*/ 276724 w 1946001"/>
                  <a:gd name="connsiteY3519" fmla="*/ 172307 h 886967"/>
                  <a:gd name="connsiteX3520" fmla="*/ 274727 w 1946001"/>
                  <a:gd name="connsiteY3520" fmla="*/ 171545 h 886967"/>
                  <a:gd name="connsiteX3521" fmla="*/ 274252 w 1946001"/>
                  <a:gd name="connsiteY3521" fmla="*/ 174117 h 886967"/>
                  <a:gd name="connsiteX3522" fmla="*/ 270735 w 1946001"/>
                  <a:gd name="connsiteY3522" fmla="*/ 178022 h 886967"/>
                  <a:gd name="connsiteX3523" fmla="*/ 261229 w 1946001"/>
                  <a:gd name="connsiteY3523" fmla="*/ 179070 h 886967"/>
                  <a:gd name="connsiteX3524" fmla="*/ 261134 w 1946001"/>
                  <a:gd name="connsiteY3524" fmla="*/ 182785 h 886967"/>
                  <a:gd name="connsiteX3525" fmla="*/ 261894 w 1946001"/>
                  <a:gd name="connsiteY3525" fmla="*/ 182785 h 886967"/>
                  <a:gd name="connsiteX3526" fmla="*/ 258852 w 1946001"/>
                  <a:gd name="connsiteY3526" fmla="*/ 184118 h 886967"/>
                  <a:gd name="connsiteX3527" fmla="*/ 269214 w 1946001"/>
                  <a:gd name="connsiteY3527" fmla="*/ 190310 h 886967"/>
                  <a:gd name="connsiteX3528" fmla="*/ 271115 w 1946001"/>
                  <a:gd name="connsiteY3528" fmla="*/ 192024 h 886967"/>
                  <a:gd name="connsiteX3529" fmla="*/ 272066 w 1946001"/>
                  <a:gd name="connsiteY3529" fmla="*/ 195834 h 886967"/>
                  <a:gd name="connsiteX3530" fmla="*/ 275583 w 1946001"/>
                  <a:gd name="connsiteY3530" fmla="*/ 196882 h 886967"/>
                  <a:gd name="connsiteX3531" fmla="*/ 277294 w 1946001"/>
                  <a:gd name="connsiteY3531" fmla="*/ 195167 h 886967"/>
                  <a:gd name="connsiteX3532" fmla="*/ 277199 w 1946001"/>
                  <a:gd name="connsiteY3532" fmla="*/ 196882 h 886967"/>
                  <a:gd name="connsiteX3533" fmla="*/ 280526 w 1946001"/>
                  <a:gd name="connsiteY3533" fmla="*/ 196406 h 886967"/>
                  <a:gd name="connsiteX3534" fmla="*/ 281097 w 1946001"/>
                  <a:gd name="connsiteY3534" fmla="*/ 197168 h 886967"/>
                  <a:gd name="connsiteX3535" fmla="*/ 279385 w 1946001"/>
                  <a:gd name="connsiteY3535" fmla="*/ 198692 h 886967"/>
                  <a:gd name="connsiteX3536" fmla="*/ 281762 w 1946001"/>
                  <a:gd name="connsiteY3536" fmla="*/ 200692 h 886967"/>
                  <a:gd name="connsiteX3537" fmla="*/ 282047 w 1946001"/>
                  <a:gd name="connsiteY3537" fmla="*/ 199358 h 886967"/>
                  <a:gd name="connsiteX3538" fmla="*/ 289082 w 1946001"/>
                  <a:gd name="connsiteY3538" fmla="*/ 200501 h 886967"/>
                  <a:gd name="connsiteX3539" fmla="*/ 284234 w 1946001"/>
                  <a:gd name="connsiteY3539" fmla="*/ 202216 h 886967"/>
                  <a:gd name="connsiteX3540" fmla="*/ 280051 w 1946001"/>
                  <a:gd name="connsiteY3540" fmla="*/ 201263 h 886967"/>
                  <a:gd name="connsiteX3541" fmla="*/ 278435 w 1946001"/>
                  <a:gd name="connsiteY3541" fmla="*/ 199549 h 886967"/>
                  <a:gd name="connsiteX3542" fmla="*/ 279290 w 1946001"/>
                  <a:gd name="connsiteY3542" fmla="*/ 201263 h 886967"/>
                  <a:gd name="connsiteX3543" fmla="*/ 279100 w 1946001"/>
                  <a:gd name="connsiteY3543" fmla="*/ 202692 h 886967"/>
                  <a:gd name="connsiteX3544" fmla="*/ 281002 w 1946001"/>
                  <a:gd name="connsiteY3544" fmla="*/ 202883 h 886967"/>
                  <a:gd name="connsiteX3545" fmla="*/ 279576 w 1946001"/>
                  <a:gd name="connsiteY3545" fmla="*/ 205835 h 886967"/>
                  <a:gd name="connsiteX3546" fmla="*/ 271876 w 1946001"/>
                  <a:gd name="connsiteY3546" fmla="*/ 204978 h 886967"/>
                  <a:gd name="connsiteX3547" fmla="*/ 270069 w 1946001"/>
                  <a:gd name="connsiteY3547" fmla="*/ 203645 h 886967"/>
                  <a:gd name="connsiteX3548" fmla="*/ 271305 w 1946001"/>
                  <a:gd name="connsiteY3548" fmla="*/ 202978 h 886967"/>
                  <a:gd name="connsiteX3549" fmla="*/ 271305 w 1946001"/>
                  <a:gd name="connsiteY3549" fmla="*/ 200787 h 886967"/>
                  <a:gd name="connsiteX3550" fmla="*/ 270450 w 1946001"/>
                  <a:gd name="connsiteY3550" fmla="*/ 200311 h 886967"/>
                  <a:gd name="connsiteX3551" fmla="*/ 267598 w 1946001"/>
                  <a:gd name="connsiteY3551" fmla="*/ 200311 h 886967"/>
                  <a:gd name="connsiteX3552" fmla="*/ 262845 w 1946001"/>
                  <a:gd name="connsiteY3552" fmla="*/ 203168 h 886967"/>
                  <a:gd name="connsiteX3553" fmla="*/ 263890 w 1946001"/>
                  <a:gd name="connsiteY3553" fmla="*/ 204311 h 886967"/>
                  <a:gd name="connsiteX3554" fmla="*/ 260848 w 1946001"/>
                  <a:gd name="connsiteY3554" fmla="*/ 204121 h 886967"/>
                  <a:gd name="connsiteX3555" fmla="*/ 253339 w 1946001"/>
                  <a:gd name="connsiteY3555" fmla="*/ 208121 h 886967"/>
                  <a:gd name="connsiteX3556" fmla="*/ 256571 w 1946001"/>
                  <a:gd name="connsiteY3556" fmla="*/ 210788 h 886967"/>
                  <a:gd name="connsiteX3557" fmla="*/ 261134 w 1946001"/>
                  <a:gd name="connsiteY3557" fmla="*/ 211550 h 886967"/>
                  <a:gd name="connsiteX3558" fmla="*/ 258567 w 1946001"/>
                  <a:gd name="connsiteY3558" fmla="*/ 212408 h 886967"/>
                  <a:gd name="connsiteX3559" fmla="*/ 261609 w 1946001"/>
                  <a:gd name="connsiteY3559" fmla="*/ 217361 h 886967"/>
                  <a:gd name="connsiteX3560" fmla="*/ 266932 w 1946001"/>
                  <a:gd name="connsiteY3560" fmla="*/ 218504 h 886967"/>
                  <a:gd name="connsiteX3561" fmla="*/ 272256 w 1946001"/>
                  <a:gd name="connsiteY3561" fmla="*/ 217361 h 886967"/>
                  <a:gd name="connsiteX3562" fmla="*/ 274347 w 1946001"/>
                  <a:gd name="connsiteY3562" fmla="*/ 218885 h 886967"/>
                  <a:gd name="connsiteX3563" fmla="*/ 274537 w 1946001"/>
                  <a:gd name="connsiteY3563" fmla="*/ 217932 h 886967"/>
                  <a:gd name="connsiteX3564" fmla="*/ 272921 w 1946001"/>
                  <a:gd name="connsiteY3564" fmla="*/ 217170 h 886967"/>
                  <a:gd name="connsiteX3565" fmla="*/ 274252 w 1946001"/>
                  <a:gd name="connsiteY3565" fmla="*/ 217170 h 886967"/>
                  <a:gd name="connsiteX3566" fmla="*/ 275868 w 1946001"/>
                  <a:gd name="connsiteY3566" fmla="*/ 220028 h 886967"/>
                  <a:gd name="connsiteX3567" fmla="*/ 279861 w 1946001"/>
                  <a:gd name="connsiteY3567" fmla="*/ 215551 h 886967"/>
                  <a:gd name="connsiteX3568" fmla="*/ 284043 w 1946001"/>
                  <a:gd name="connsiteY3568" fmla="*/ 216122 h 886967"/>
                  <a:gd name="connsiteX3569" fmla="*/ 283378 w 1946001"/>
                  <a:gd name="connsiteY3569" fmla="*/ 218027 h 886967"/>
                  <a:gd name="connsiteX3570" fmla="*/ 281097 w 1946001"/>
                  <a:gd name="connsiteY3570" fmla="*/ 218027 h 886967"/>
                  <a:gd name="connsiteX3571" fmla="*/ 283853 w 1946001"/>
                  <a:gd name="connsiteY3571" fmla="*/ 222885 h 886967"/>
                  <a:gd name="connsiteX3572" fmla="*/ 282713 w 1946001"/>
                  <a:gd name="connsiteY3572" fmla="*/ 225838 h 886967"/>
                  <a:gd name="connsiteX3573" fmla="*/ 277769 w 1946001"/>
                  <a:gd name="connsiteY3573" fmla="*/ 226219 h 886967"/>
                  <a:gd name="connsiteX3574" fmla="*/ 274632 w 1946001"/>
                  <a:gd name="connsiteY3574" fmla="*/ 229457 h 886967"/>
                  <a:gd name="connsiteX3575" fmla="*/ 271876 w 1946001"/>
                  <a:gd name="connsiteY3575" fmla="*/ 229933 h 886967"/>
                  <a:gd name="connsiteX3576" fmla="*/ 261229 w 1946001"/>
                  <a:gd name="connsiteY3576" fmla="*/ 232505 h 886967"/>
                  <a:gd name="connsiteX3577" fmla="*/ 270165 w 1946001"/>
                  <a:gd name="connsiteY3577" fmla="*/ 232315 h 886967"/>
                  <a:gd name="connsiteX3578" fmla="*/ 252483 w 1946001"/>
                  <a:gd name="connsiteY3578" fmla="*/ 236220 h 886967"/>
                  <a:gd name="connsiteX3579" fmla="*/ 255335 w 1946001"/>
                  <a:gd name="connsiteY3579" fmla="*/ 240697 h 886967"/>
                  <a:gd name="connsiteX3580" fmla="*/ 273397 w 1946001"/>
                  <a:gd name="connsiteY3580" fmla="*/ 236601 h 886967"/>
                  <a:gd name="connsiteX3581" fmla="*/ 289747 w 1946001"/>
                  <a:gd name="connsiteY3581" fmla="*/ 234505 h 886967"/>
                  <a:gd name="connsiteX3582" fmla="*/ 296401 w 1946001"/>
                  <a:gd name="connsiteY3582" fmla="*/ 231934 h 886967"/>
                  <a:gd name="connsiteX3583" fmla="*/ 301630 w 1946001"/>
                  <a:gd name="connsiteY3583" fmla="*/ 234886 h 886967"/>
                  <a:gd name="connsiteX3584" fmla="*/ 205428 w 1946001"/>
                  <a:gd name="connsiteY3584" fmla="*/ 443484 h 886967"/>
                  <a:gd name="connsiteX3585" fmla="*/ 565520 w 1946001"/>
                  <a:gd name="connsiteY3585" fmla="*/ 808387 h 886967"/>
                  <a:gd name="connsiteX3586" fmla="*/ 565901 w 1946001"/>
                  <a:gd name="connsiteY3586" fmla="*/ 810197 h 886967"/>
                  <a:gd name="connsiteX3587" fmla="*/ 565140 w 1946001"/>
                  <a:gd name="connsiteY3587" fmla="*/ 808768 h 886967"/>
                  <a:gd name="connsiteX3588" fmla="*/ 564189 w 1946001"/>
                  <a:gd name="connsiteY3588" fmla="*/ 809720 h 886967"/>
                  <a:gd name="connsiteX3589" fmla="*/ 565330 w 1946001"/>
                  <a:gd name="connsiteY3589" fmla="*/ 811149 h 886967"/>
                  <a:gd name="connsiteX3590" fmla="*/ 564094 w 1946001"/>
                  <a:gd name="connsiteY3590" fmla="*/ 812483 h 886967"/>
                  <a:gd name="connsiteX3591" fmla="*/ 564665 w 1946001"/>
                  <a:gd name="connsiteY3591" fmla="*/ 814673 h 886967"/>
                  <a:gd name="connsiteX3592" fmla="*/ 563429 w 1946001"/>
                  <a:gd name="connsiteY3592" fmla="*/ 818674 h 886967"/>
                  <a:gd name="connsiteX3593" fmla="*/ 564665 w 1946001"/>
                  <a:gd name="connsiteY3593" fmla="*/ 821150 h 886967"/>
                  <a:gd name="connsiteX3594" fmla="*/ 562858 w 1946001"/>
                  <a:gd name="connsiteY3594" fmla="*/ 824579 h 886967"/>
                  <a:gd name="connsiteX3595" fmla="*/ 565805 w 1946001"/>
                  <a:gd name="connsiteY3595" fmla="*/ 826484 h 886967"/>
                  <a:gd name="connsiteX3596" fmla="*/ 566471 w 1946001"/>
                  <a:gd name="connsiteY3596" fmla="*/ 829532 h 886967"/>
                  <a:gd name="connsiteX3597" fmla="*/ 566186 w 1946001"/>
                  <a:gd name="connsiteY3597" fmla="*/ 829723 h 886967"/>
                  <a:gd name="connsiteX3598" fmla="*/ 16636 w 1946001"/>
                  <a:gd name="connsiteY3598" fmla="*/ 443484 h 886967"/>
                  <a:gd name="connsiteX3599" fmla="*/ 283473 w 1946001"/>
                  <a:gd name="connsiteY3599" fmla="*/ 203359 h 886967"/>
                  <a:gd name="connsiteX3600" fmla="*/ 282713 w 1946001"/>
                  <a:gd name="connsiteY3600" fmla="*/ 204502 h 886967"/>
                  <a:gd name="connsiteX3601" fmla="*/ 281192 w 1946001"/>
                  <a:gd name="connsiteY3601" fmla="*/ 203168 h 886967"/>
                  <a:gd name="connsiteX3602" fmla="*/ 283473 w 1946001"/>
                  <a:gd name="connsiteY3602" fmla="*/ 203359 h 886967"/>
                  <a:gd name="connsiteX3603" fmla="*/ 1929366 w 1946001"/>
                  <a:gd name="connsiteY3603" fmla="*/ 443484 h 886967"/>
                  <a:gd name="connsiteX3604" fmla="*/ 1647414 w 1946001"/>
                  <a:gd name="connsiteY3604" fmla="*/ 746093 h 886967"/>
                  <a:gd name="connsiteX3605" fmla="*/ 1685343 w 1946001"/>
                  <a:gd name="connsiteY3605" fmla="*/ 722186 h 886967"/>
                  <a:gd name="connsiteX3606" fmla="*/ 1691617 w 1946001"/>
                  <a:gd name="connsiteY3606" fmla="*/ 714280 h 886967"/>
                  <a:gd name="connsiteX3607" fmla="*/ 1694564 w 1946001"/>
                  <a:gd name="connsiteY3607" fmla="*/ 706945 h 886967"/>
                  <a:gd name="connsiteX3608" fmla="*/ 1697987 w 1946001"/>
                  <a:gd name="connsiteY3608" fmla="*/ 689515 h 886967"/>
                  <a:gd name="connsiteX3609" fmla="*/ 1696371 w 1946001"/>
                  <a:gd name="connsiteY3609" fmla="*/ 678847 h 886967"/>
                  <a:gd name="connsiteX3610" fmla="*/ 1696846 w 1946001"/>
                  <a:gd name="connsiteY3610" fmla="*/ 669798 h 886967"/>
                  <a:gd name="connsiteX3611" fmla="*/ 1693424 w 1946001"/>
                  <a:gd name="connsiteY3611" fmla="*/ 662083 h 886967"/>
                  <a:gd name="connsiteX3612" fmla="*/ 1686579 w 1946001"/>
                  <a:gd name="connsiteY3612" fmla="*/ 653987 h 886967"/>
                  <a:gd name="connsiteX3613" fmla="*/ 1686009 w 1946001"/>
                  <a:gd name="connsiteY3613" fmla="*/ 646843 h 886967"/>
                  <a:gd name="connsiteX3614" fmla="*/ 1685248 w 1946001"/>
                  <a:gd name="connsiteY3614" fmla="*/ 647986 h 886967"/>
                  <a:gd name="connsiteX3615" fmla="*/ 1682872 w 1946001"/>
                  <a:gd name="connsiteY3615" fmla="*/ 644747 h 886967"/>
                  <a:gd name="connsiteX3616" fmla="*/ 1682301 w 1946001"/>
                  <a:gd name="connsiteY3616" fmla="*/ 647033 h 886967"/>
                  <a:gd name="connsiteX3617" fmla="*/ 1680971 w 1946001"/>
                  <a:gd name="connsiteY3617" fmla="*/ 647414 h 886967"/>
                  <a:gd name="connsiteX3618" fmla="*/ 1680400 w 1946001"/>
                  <a:gd name="connsiteY3618" fmla="*/ 641033 h 886967"/>
                  <a:gd name="connsiteX3619" fmla="*/ 1678499 w 1946001"/>
                  <a:gd name="connsiteY3619" fmla="*/ 636556 h 886967"/>
                  <a:gd name="connsiteX3620" fmla="*/ 1676978 w 1946001"/>
                  <a:gd name="connsiteY3620" fmla="*/ 635413 h 886967"/>
                  <a:gd name="connsiteX3621" fmla="*/ 1677738 w 1946001"/>
                  <a:gd name="connsiteY3621" fmla="*/ 633222 h 886967"/>
                  <a:gd name="connsiteX3622" fmla="*/ 1674411 w 1946001"/>
                  <a:gd name="connsiteY3622" fmla="*/ 630365 h 886967"/>
                  <a:gd name="connsiteX3623" fmla="*/ 1671940 w 1946001"/>
                  <a:gd name="connsiteY3623" fmla="*/ 629698 h 886967"/>
                  <a:gd name="connsiteX3624" fmla="*/ 1671084 w 1946001"/>
                  <a:gd name="connsiteY3624" fmla="*/ 626364 h 886967"/>
                  <a:gd name="connsiteX3625" fmla="*/ 1668327 w 1946001"/>
                  <a:gd name="connsiteY3625" fmla="*/ 626174 h 886967"/>
                  <a:gd name="connsiteX3626" fmla="*/ 1668327 w 1946001"/>
                  <a:gd name="connsiteY3626" fmla="*/ 626174 h 886967"/>
                  <a:gd name="connsiteX3627" fmla="*/ 1740954 w 1946001"/>
                  <a:gd name="connsiteY3627" fmla="*/ 443389 h 886967"/>
                  <a:gd name="connsiteX3628" fmla="*/ 1630018 w 1946001"/>
                  <a:gd name="connsiteY3628" fmla="*/ 220409 h 886967"/>
                  <a:gd name="connsiteX3629" fmla="*/ 1629067 w 1946001"/>
                  <a:gd name="connsiteY3629" fmla="*/ 215836 h 886967"/>
                  <a:gd name="connsiteX3630" fmla="*/ 1631349 w 1946001"/>
                  <a:gd name="connsiteY3630" fmla="*/ 211931 h 886967"/>
                  <a:gd name="connsiteX3631" fmla="*/ 1634771 w 1946001"/>
                  <a:gd name="connsiteY3631" fmla="*/ 208598 h 886967"/>
                  <a:gd name="connsiteX3632" fmla="*/ 1638383 w 1946001"/>
                  <a:gd name="connsiteY3632" fmla="*/ 200120 h 886967"/>
                  <a:gd name="connsiteX3633" fmla="*/ 1643516 w 1946001"/>
                  <a:gd name="connsiteY3633" fmla="*/ 196501 h 886967"/>
                  <a:gd name="connsiteX3634" fmla="*/ 1647699 w 1946001"/>
                  <a:gd name="connsiteY3634" fmla="*/ 193929 h 886967"/>
                  <a:gd name="connsiteX3635" fmla="*/ 1653688 w 1946001"/>
                  <a:gd name="connsiteY3635" fmla="*/ 188119 h 886967"/>
                  <a:gd name="connsiteX3636" fmla="*/ 1658441 w 1946001"/>
                  <a:gd name="connsiteY3636" fmla="*/ 184975 h 886967"/>
                  <a:gd name="connsiteX3637" fmla="*/ 1661768 w 1946001"/>
                  <a:gd name="connsiteY3637" fmla="*/ 179737 h 886967"/>
                  <a:gd name="connsiteX3638" fmla="*/ 1665856 w 1946001"/>
                  <a:gd name="connsiteY3638" fmla="*/ 171641 h 886967"/>
                  <a:gd name="connsiteX3639" fmla="*/ 1669088 w 1946001"/>
                  <a:gd name="connsiteY3639" fmla="*/ 166021 h 886967"/>
                  <a:gd name="connsiteX3640" fmla="*/ 1670324 w 1946001"/>
                  <a:gd name="connsiteY3640" fmla="*/ 161925 h 886967"/>
                  <a:gd name="connsiteX3641" fmla="*/ 1666997 w 1946001"/>
                  <a:gd name="connsiteY3641" fmla="*/ 155353 h 886967"/>
                  <a:gd name="connsiteX3642" fmla="*/ 1667282 w 1946001"/>
                  <a:gd name="connsiteY3642" fmla="*/ 150686 h 886967"/>
                  <a:gd name="connsiteX3643" fmla="*/ 1661673 w 1946001"/>
                  <a:gd name="connsiteY3643" fmla="*/ 150686 h 886967"/>
                  <a:gd name="connsiteX3644" fmla="*/ 1655019 w 1946001"/>
                  <a:gd name="connsiteY3644" fmla="*/ 149447 h 886967"/>
                  <a:gd name="connsiteX3645" fmla="*/ 1649410 w 1946001"/>
                  <a:gd name="connsiteY3645" fmla="*/ 153162 h 886967"/>
                  <a:gd name="connsiteX3646" fmla="*/ 1642756 w 1946001"/>
                  <a:gd name="connsiteY3646" fmla="*/ 153067 h 886967"/>
                  <a:gd name="connsiteX3647" fmla="*/ 1636672 w 1946001"/>
                  <a:gd name="connsiteY3647" fmla="*/ 151543 h 886967"/>
                  <a:gd name="connsiteX3648" fmla="*/ 1631253 w 1946001"/>
                  <a:gd name="connsiteY3648" fmla="*/ 151352 h 886967"/>
                  <a:gd name="connsiteX3649" fmla="*/ 1624789 w 1946001"/>
                  <a:gd name="connsiteY3649" fmla="*/ 149924 h 886967"/>
                  <a:gd name="connsiteX3650" fmla="*/ 1620797 w 1946001"/>
                  <a:gd name="connsiteY3650" fmla="*/ 154019 h 886967"/>
                  <a:gd name="connsiteX3651" fmla="*/ 1617279 w 1946001"/>
                  <a:gd name="connsiteY3651" fmla="*/ 153257 h 886967"/>
                  <a:gd name="connsiteX3652" fmla="*/ 1610340 w 1946001"/>
                  <a:gd name="connsiteY3652" fmla="*/ 151733 h 886967"/>
                  <a:gd name="connsiteX3653" fmla="*/ 1603781 w 1946001"/>
                  <a:gd name="connsiteY3653" fmla="*/ 150686 h 886967"/>
                  <a:gd name="connsiteX3654" fmla="*/ 1597982 w 1946001"/>
                  <a:gd name="connsiteY3654" fmla="*/ 147352 h 886967"/>
                  <a:gd name="connsiteX3655" fmla="*/ 1592373 w 1946001"/>
                  <a:gd name="connsiteY3655" fmla="*/ 149066 h 886967"/>
                  <a:gd name="connsiteX3656" fmla="*/ 1588381 w 1946001"/>
                  <a:gd name="connsiteY3656" fmla="*/ 146590 h 886967"/>
                  <a:gd name="connsiteX3657" fmla="*/ 1583152 w 1946001"/>
                  <a:gd name="connsiteY3657" fmla="*/ 144971 h 886967"/>
                  <a:gd name="connsiteX3658" fmla="*/ 1576878 w 1946001"/>
                  <a:gd name="connsiteY3658" fmla="*/ 142208 h 886967"/>
                  <a:gd name="connsiteX3659" fmla="*/ 1571080 w 1946001"/>
                  <a:gd name="connsiteY3659" fmla="*/ 141161 h 886967"/>
                  <a:gd name="connsiteX3660" fmla="*/ 1565091 w 1946001"/>
                  <a:gd name="connsiteY3660" fmla="*/ 136874 h 886967"/>
                  <a:gd name="connsiteX3661" fmla="*/ 1560718 w 1946001"/>
                  <a:gd name="connsiteY3661" fmla="*/ 134969 h 886967"/>
                  <a:gd name="connsiteX3662" fmla="*/ 1553683 w 1946001"/>
                  <a:gd name="connsiteY3662" fmla="*/ 138494 h 886967"/>
                  <a:gd name="connsiteX3663" fmla="*/ 1551402 w 1946001"/>
                  <a:gd name="connsiteY3663" fmla="*/ 134779 h 886967"/>
                  <a:gd name="connsiteX3664" fmla="*/ 1544557 w 1946001"/>
                  <a:gd name="connsiteY3664" fmla="*/ 133064 h 886967"/>
                  <a:gd name="connsiteX3665" fmla="*/ 1538854 w 1946001"/>
                  <a:gd name="connsiteY3665" fmla="*/ 135446 h 886967"/>
                  <a:gd name="connsiteX3666" fmla="*/ 1532104 w 1946001"/>
                  <a:gd name="connsiteY3666" fmla="*/ 135350 h 886967"/>
                  <a:gd name="connsiteX3667" fmla="*/ 1526021 w 1946001"/>
                  <a:gd name="connsiteY3667" fmla="*/ 136589 h 886967"/>
                  <a:gd name="connsiteX3668" fmla="*/ 1520412 w 1946001"/>
                  <a:gd name="connsiteY3668" fmla="*/ 137541 h 886967"/>
                  <a:gd name="connsiteX3669" fmla="*/ 1518035 w 1946001"/>
                  <a:gd name="connsiteY3669" fmla="*/ 140208 h 886967"/>
                  <a:gd name="connsiteX3670" fmla="*/ 1147961 w 1946001"/>
                  <a:gd name="connsiteY3670" fmla="*/ 23908 h 886967"/>
                  <a:gd name="connsiteX3671" fmla="*/ 1929366 w 1946001"/>
                  <a:gd name="connsiteY3671" fmla="*/ 443484 h 88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Lst>
                <a:rect l="l" t="t" r="r" b="b"/>
                <a:pathLst>
                  <a:path w="1946001" h="886967">
                    <a:moveTo>
                      <a:pt x="1656064" y="126492"/>
                    </a:moveTo>
                    <a:cubicBezTo>
                      <a:pt x="1473356" y="44958"/>
                      <a:pt x="1230855" y="0"/>
                      <a:pt x="973143" y="0"/>
                    </a:cubicBezTo>
                    <a:cubicBezTo>
                      <a:pt x="715432" y="0"/>
                      <a:pt x="472835" y="44958"/>
                      <a:pt x="290032" y="126492"/>
                    </a:cubicBezTo>
                    <a:cubicBezTo>
                      <a:pt x="103047" y="209931"/>
                      <a:pt x="0" y="322517"/>
                      <a:pt x="0" y="443484"/>
                    </a:cubicBezTo>
                    <a:cubicBezTo>
                      <a:pt x="0" y="564452"/>
                      <a:pt x="103047" y="677037"/>
                      <a:pt x="290032" y="760476"/>
                    </a:cubicBezTo>
                    <a:cubicBezTo>
                      <a:pt x="472835" y="842010"/>
                      <a:pt x="715432" y="886968"/>
                      <a:pt x="973143" y="886968"/>
                    </a:cubicBezTo>
                    <a:cubicBezTo>
                      <a:pt x="1230855" y="886968"/>
                      <a:pt x="1473356" y="842010"/>
                      <a:pt x="1656064" y="760476"/>
                    </a:cubicBezTo>
                    <a:cubicBezTo>
                      <a:pt x="1843050" y="677037"/>
                      <a:pt x="1946002" y="564452"/>
                      <a:pt x="1946002" y="443484"/>
                    </a:cubicBezTo>
                    <a:cubicBezTo>
                      <a:pt x="1946002" y="322517"/>
                      <a:pt x="1843050" y="209931"/>
                      <a:pt x="1656064" y="126492"/>
                    </a:cubicBezTo>
                    <a:close/>
                    <a:moveTo>
                      <a:pt x="1622508" y="224599"/>
                    </a:moveTo>
                    <a:lnTo>
                      <a:pt x="1622223" y="227838"/>
                    </a:lnTo>
                    <a:lnTo>
                      <a:pt x="1622318" y="232981"/>
                    </a:lnTo>
                    <a:lnTo>
                      <a:pt x="1624789" y="236792"/>
                    </a:lnTo>
                    <a:lnTo>
                      <a:pt x="1624029" y="240697"/>
                    </a:lnTo>
                    <a:lnTo>
                      <a:pt x="1625075" y="246317"/>
                    </a:lnTo>
                    <a:lnTo>
                      <a:pt x="1623458" y="256032"/>
                    </a:lnTo>
                    <a:lnTo>
                      <a:pt x="1625075" y="261080"/>
                    </a:lnTo>
                    <a:lnTo>
                      <a:pt x="1623458" y="270796"/>
                    </a:lnTo>
                    <a:lnTo>
                      <a:pt x="1623649" y="275177"/>
                    </a:lnTo>
                    <a:lnTo>
                      <a:pt x="1624789" y="275844"/>
                    </a:lnTo>
                    <a:lnTo>
                      <a:pt x="1627071" y="270796"/>
                    </a:lnTo>
                    <a:lnTo>
                      <a:pt x="1630873" y="271653"/>
                    </a:lnTo>
                    <a:lnTo>
                      <a:pt x="1631349" y="275082"/>
                    </a:lnTo>
                    <a:lnTo>
                      <a:pt x="1631634" y="273939"/>
                    </a:lnTo>
                    <a:lnTo>
                      <a:pt x="1631349" y="270129"/>
                    </a:lnTo>
                    <a:lnTo>
                      <a:pt x="1629542" y="269081"/>
                    </a:lnTo>
                    <a:lnTo>
                      <a:pt x="1626976" y="263747"/>
                    </a:lnTo>
                    <a:lnTo>
                      <a:pt x="1629162" y="252317"/>
                    </a:lnTo>
                    <a:lnTo>
                      <a:pt x="1633155" y="251270"/>
                    </a:lnTo>
                    <a:lnTo>
                      <a:pt x="1637718" y="255651"/>
                    </a:lnTo>
                    <a:lnTo>
                      <a:pt x="1635531" y="250889"/>
                    </a:lnTo>
                    <a:lnTo>
                      <a:pt x="1630303" y="233934"/>
                    </a:lnTo>
                    <a:lnTo>
                      <a:pt x="1630018" y="231648"/>
                    </a:lnTo>
                    <a:cubicBezTo>
                      <a:pt x="1695040" y="293942"/>
                      <a:pt x="1732589" y="366236"/>
                      <a:pt x="1732589" y="443389"/>
                    </a:cubicBezTo>
                    <a:cubicBezTo>
                      <a:pt x="1732589" y="483775"/>
                      <a:pt x="1722132" y="522732"/>
                      <a:pt x="1703120" y="559689"/>
                    </a:cubicBezTo>
                    <a:lnTo>
                      <a:pt x="1700933" y="559022"/>
                    </a:lnTo>
                    <a:lnTo>
                      <a:pt x="1701694" y="558070"/>
                    </a:lnTo>
                    <a:lnTo>
                      <a:pt x="1697892" y="556736"/>
                    </a:lnTo>
                    <a:lnTo>
                      <a:pt x="1697511" y="554545"/>
                    </a:lnTo>
                    <a:lnTo>
                      <a:pt x="1694564" y="554260"/>
                    </a:lnTo>
                    <a:lnTo>
                      <a:pt x="1691522" y="549783"/>
                    </a:lnTo>
                    <a:lnTo>
                      <a:pt x="1687815" y="546830"/>
                    </a:lnTo>
                    <a:lnTo>
                      <a:pt x="1686674" y="543973"/>
                    </a:lnTo>
                    <a:lnTo>
                      <a:pt x="1690762" y="543211"/>
                    </a:lnTo>
                    <a:lnTo>
                      <a:pt x="1689811" y="540163"/>
                    </a:lnTo>
                    <a:lnTo>
                      <a:pt x="1680780" y="537115"/>
                    </a:lnTo>
                    <a:lnTo>
                      <a:pt x="1678974" y="532733"/>
                    </a:lnTo>
                    <a:lnTo>
                      <a:pt x="1672985" y="528638"/>
                    </a:lnTo>
                    <a:lnTo>
                      <a:pt x="1656064" y="522637"/>
                    </a:lnTo>
                    <a:lnTo>
                      <a:pt x="1648745" y="521589"/>
                    </a:lnTo>
                    <a:lnTo>
                      <a:pt x="1639714" y="517207"/>
                    </a:lnTo>
                    <a:lnTo>
                      <a:pt x="1636767" y="518922"/>
                    </a:lnTo>
                    <a:lnTo>
                      <a:pt x="1635531" y="520922"/>
                    </a:lnTo>
                    <a:lnTo>
                      <a:pt x="1632299" y="521303"/>
                    </a:lnTo>
                    <a:lnTo>
                      <a:pt x="1628212" y="526828"/>
                    </a:lnTo>
                    <a:lnTo>
                      <a:pt x="1626215" y="526828"/>
                    </a:lnTo>
                    <a:lnTo>
                      <a:pt x="1624789" y="525875"/>
                    </a:lnTo>
                    <a:lnTo>
                      <a:pt x="1623268" y="523113"/>
                    </a:lnTo>
                    <a:lnTo>
                      <a:pt x="1622698" y="522732"/>
                    </a:lnTo>
                    <a:lnTo>
                      <a:pt x="1622318" y="524066"/>
                    </a:lnTo>
                    <a:lnTo>
                      <a:pt x="1620987" y="522256"/>
                    </a:lnTo>
                    <a:lnTo>
                      <a:pt x="1620987" y="516446"/>
                    </a:lnTo>
                    <a:lnTo>
                      <a:pt x="1620131" y="514064"/>
                    </a:lnTo>
                    <a:lnTo>
                      <a:pt x="1616994" y="514064"/>
                    </a:lnTo>
                    <a:lnTo>
                      <a:pt x="1614333" y="512255"/>
                    </a:lnTo>
                    <a:lnTo>
                      <a:pt x="1611766" y="512255"/>
                    </a:lnTo>
                    <a:lnTo>
                      <a:pt x="1605872" y="514541"/>
                    </a:lnTo>
                    <a:lnTo>
                      <a:pt x="1604351" y="517207"/>
                    </a:lnTo>
                    <a:lnTo>
                      <a:pt x="1608724" y="518160"/>
                    </a:lnTo>
                    <a:lnTo>
                      <a:pt x="1610055" y="520922"/>
                    </a:lnTo>
                    <a:lnTo>
                      <a:pt x="1611766" y="521684"/>
                    </a:lnTo>
                    <a:lnTo>
                      <a:pt x="1619371" y="520255"/>
                    </a:lnTo>
                    <a:lnTo>
                      <a:pt x="1618705" y="522542"/>
                    </a:lnTo>
                    <a:lnTo>
                      <a:pt x="1618135" y="522732"/>
                    </a:lnTo>
                    <a:lnTo>
                      <a:pt x="1615759" y="522542"/>
                    </a:lnTo>
                    <a:lnTo>
                      <a:pt x="1613192" y="523780"/>
                    </a:lnTo>
                    <a:lnTo>
                      <a:pt x="1609675" y="524161"/>
                    </a:lnTo>
                    <a:lnTo>
                      <a:pt x="1609675" y="524732"/>
                    </a:lnTo>
                    <a:lnTo>
                      <a:pt x="1611576" y="525113"/>
                    </a:lnTo>
                    <a:lnTo>
                      <a:pt x="1613762" y="526923"/>
                    </a:lnTo>
                    <a:lnTo>
                      <a:pt x="1614428" y="530447"/>
                    </a:lnTo>
                    <a:lnTo>
                      <a:pt x="1616899" y="529781"/>
                    </a:lnTo>
                    <a:lnTo>
                      <a:pt x="1618991" y="525018"/>
                    </a:lnTo>
                    <a:lnTo>
                      <a:pt x="1618991" y="528161"/>
                    </a:lnTo>
                    <a:lnTo>
                      <a:pt x="1621747" y="530352"/>
                    </a:lnTo>
                    <a:lnTo>
                      <a:pt x="1623458" y="529971"/>
                    </a:lnTo>
                    <a:lnTo>
                      <a:pt x="1625930" y="532162"/>
                    </a:lnTo>
                    <a:lnTo>
                      <a:pt x="1633630" y="533876"/>
                    </a:lnTo>
                    <a:lnTo>
                      <a:pt x="1640760" y="536924"/>
                    </a:lnTo>
                    <a:lnTo>
                      <a:pt x="1643992" y="542925"/>
                    </a:lnTo>
                    <a:lnTo>
                      <a:pt x="1643231" y="544354"/>
                    </a:lnTo>
                    <a:lnTo>
                      <a:pt x="1645323" y="545592"/>
                    </a:lnTo>
                    <a:lnTo>
                      <a:pt x="1644467" y="545878"/>
                    </a:lnTo>
                    <a:lnTo>
                      <a:pt x="1645323" y="547402"/>
                    </a:lnTo>
                    <a:lnTo>
                      <a:pt x="1643802" y="546545"/>
                    </a:lnTo>
                    <a:lnTo>
                      <a:pt x="1641995" y="547021"/>
                    </a:lnTo>
                    <a:lnTo>
                      <a:pt x="1639429" y="551593"/>
                    </a:lnTo>
                    <a:lnTo>
                      <a:pt x="1645132" y="551212"/>
                    </a:lnTo>
                    <a:lnTo>
                      <a:pt x="1645418" y="550355"/>
                    </a:lnTo>
                    <a:lnTo>
                      <a:pt x="1650266" y="549974"/>
                    </a:lnTo>
                    <a:lnTo>
                      <a:pt x="1657110" y="555403"/>
                    </a:lnTo>
                    <a:lnTo>
                      <a:pt x="1665190" y="555879"/>
                    </a:lnTo>
                    <a:lnTo>
                      <a:pt x="1668042" y="554069"/>
                    </a:lnTo>
                    <a:lnTo>
                      <a:pt x="1666141" y="551498"/>
                    </a:lnTo>
                    <a:lnTo>
                      <a:pt x="1668613" y="550640"/>
                    </a:lnTo>
                    <a:lnTo>
                      <a:pt x="1669088" y="549688"/>
                    </a:lnTo>
                    <a:lnTo>
                      <a:pt x="1670514" y="549307"/>
                    </a:lnTo>
                    <a:lnTo>
                      <a:pt x="1670324" y="547307"/>
                    </a:lnTo>
                    <a:lnTo>
                      <a:pt x="1671940" y="548068"/>
                    </a:lnTo>
                    <a:lnTo>
                      <a:pt x="1673461" y="547116"/>
                    </a:lnTo>
                    <a:lnTo>
                      <a:pt x="1682397" y="550926"/>
                    </a:lnTo>
                    <a:lnTo>
                      <a:pt x="1684678" y="554641"/>
                    </a:lnTo>
                    <a:lnTo>
                      <a:pt x="1686389" y="554927"/>
                    </a:lnTo>
                    <a:lnTo>
                      <a:pt x="1686389" y="555784"/>
                    </a:lnTo>
                    <a:lnTo>
                      <a:pt x="1690572" y="559594"/>
                    </a:lnTo>
                    <a:lnTo>
                      <a:pt x="1701409" y="561594"/>
                    </a:lnTo>
                    <a:lnTo>
                      <a:pt x="1701979" y="561880"/>
                    </a:lnTo>
                    <a:cubicBezTo>
                      <a:pt x="1691808" y="581120"/>
                      <a:pt x="1679354" y="599789"/>
                      <a:pt x="1664620" y="617792"/>
                    </a:cubicBezTo>
                    <a:lnTo>
                      <a:pt x="1664050" y="611029"/>
                    </a:lnTo>
                    <a:lnTo>
                      <a:pt x="1662339" y="609029"/>
                    </a:lnTo>
                    <a:lnTo>
                      <a:pt x="1661768" y="599313"/>
                    </a:lnTo>
                    <a:lnTo>
                      <a:pt x="1658251" y="594455"/>
                    </a:lnTo>
                    <a:lnTo>
                      <a:pt x="1655399" y="595408"/>
                    </a:lnTo>
                    <a:lnTo>
                      <a:pt x="1654258" y="594170"/>
                    </a:lnTo>
                    <a:lnTo>
                      <a:pt x="1652737" y="584073"/>
                    </a:lnTo>
                    <a:lnTo>
                      <a:pt x="1651311" y="581978"/>
                    </a:lnTo>
                    <a:lnTo>
                      <a:pt x="1651407" y="579787"/>
                    </a:lnTo>
                    <a:lnTo>
                      <a:pt x="1650076" y="578549"/>
                    </a:lnTo>
                    <a:lnTo>
                      <a:pt x="1650076" y="573977"/>
                    </a:lnTo>
                    <a:lnTo>
                      <a:pt x="1649886" y="572167"/>
                    </a:lnTo>
                    <a:lnTo>
                      <a:pt x="1647604" y="573786"/>
                    </a:lnTo>
                    <a:lnTo>
                      <a:pt x="1643897" y="582263"/>
                    </a:lnTo>
                    <a:lnTo>
                      <a:pt x="1644562" y="583406"/>
                    </a:lnTo>
                    <a:lnTo>
                      <a:pt x="1642946" y="589693"/>
                    </a:lnTo>
                    <a:lnTo>
                      <a:pt x="1643326" y="598361"/>
                    </a:lnTo>
                    <a:lnTo>
                      <a:pt x="1640950" y="607600"/>
                    </a:lnTo>
                    <a:lnTo>
                      <a:pt x="1638858" y="613220"/>
                    </a:lnTo>
                    <a:lnTo>
                      <a:pt x="1634961" y="614363"/>
                    </a:lnTo>
                    <a:lnTo>
                      <a:pt x="1631158" y="611124"/>
                    </a:lnTo>
                    <a:lnTo>
                      <a:pt x="1629637" y="608362"/>
                    </a:lnTo>
                    <a:lnTo>
                      <a:pt x="1625645" y="607028"/>
                    </a:lnTo>
                    <a:lnTo>
                      <a:pt x="1621462" y="602266"/>
                    </a:lnTo>
                    <a:lnTo>
                      <a:pt x="1617470" y="602266"/>
                    </a:lnTo>
                    <a:lnTo>
                      <a:pt x="1617279" y="598361"/>
                    </a:lnTo>
                    <a:lnTo>
                      <a:pt x="1613857" y="595979"/>
                    </a:lnTo>
                    <a:lnTo>
                      <a:pt x="1616424" y="588264"/>
                    </a:lnTo>
                    <a:lnTo>
                      <a:pt x="1615283" y="588550"/>
                    </a:lnTo>
                    <a:lnTo>
                      <a:pt x="1616139" y="585597"/>
                    </a:lnTo>
                    <a:lnTo>
                      <a:pt x="1617184" y="586740"/>
                    </a:lnTo>
                    <a:lnTo>
                      <a:pt x="1617470" y="584835"/>
                    </a:lnTo>
                    <a:lnTo>
                      <a:pt x="1618610" y="585311"/>
                    </a:lnTo>
                    <a:lnTo>
                      <a:pt x="1619371" y="584264"/>
                    </a:lnTo>
                    <a:lnTo>
                      <a:pt x="1618705" y="583120"/>
                    </a:lnTo>
                    <a:lnTo>
                      <a:pt x="1620702" y="580263"/>
                    </a:lnTo>
                    <a:lnTo>
                      <a:pt x="1619086" y="580168"/>
                    </a:lnTo>
                    <a:lnTo>
                      <a:pt x="1618610" y="577977"/>
                    </a:lnTo>
                    <a:lnTo>
                      <a:pt x="1616329" y="581406"/>
                    </a:lnTo>
                    <a:lnTo>
                      <a:pt x="1616329" y="578834"/>
                    </a:lnTo>
                    <a:lnTo>
                      <a:pt x="1615283" y="578834"/>
                    </a:lnTo>
                    <a:lnTo>
                      <a:pt x="1616044" y="577787"/>
                    </a:lnTo>
                    <a:lnTo>
                      <a:pt x="1612146" y="579406"/>
                    </a:lnTo>
                    <a:lnTo>
                      <a:pt x="1610245" y="577787"/>
                    </a:lnTo>
                    <a:lnTo>
                      <a:pt x="1607488" y="577882"/>
                    </a:lnTo>
                    <a:lnTo>
                      <a:pt x="1605302" y="575786"/>
                    </a:lnTo>
                    <a:lnTo>
                      <a:pt x="1602070" y="575120"/>
                    </a:lnTo>
                    <a:lnTo>
                      <a:pt x="1600929" y="573215"/>
                    </a:lnTo>
                    <a:lnTo>
                      <a:pt x="1600454" y="574358"/>
                    </a:lnTo>
                    <a:lnTo>
                      <a:pt x="1598267" y="571881"/>
                    </a:lnTo>
                    <a:lnTo>
                      <a:pt x="1597507" y="572262"/>
                    </a:lnTo>
                    <a:lnTo>
                      <a:pt x="1597031" y="571310"/>
                    </a:lnTo>
                    <a:lnTo>
                      <a:pt x="1595701" y="572072"/>
                    </a:lnTo>
                    <a:lnTo>
                      <a:pt x="1596651" y="572548"/>
                    </a:lnTo>
                    <a:lnTo>
                      <a:pt x="1599693" y="574643"/>
                    </a:lnTo>
                    <a:lnTo>
                      <a:pt x="1599503" y="577215"/>
                    </a:lnTo>
                    <a:lnTo>
                      <a:pt x="1596936" y="578549"/>
                    </a:lnTo>
                    <a:lnTo>
                      <a:pt x="1591993" y="577787"/>
                    </a:lnTo>
                    <a:lnTo>
                      <a:pt x="1590852" y="578834"/>
                    </a:lnTo>
                    <a:lnTo>
                      <a:pt x="1591043" y="580644"/>
                    </a:lnTo>
                    <a:lnTo>
                      <a:pt x="1589521" y="579120"/>
                    </a:lnTo>
                    <a:lnTo>
                      <a:pt x="1587715" y="580454"/>
                    </a:lnTo>
                    <a:lnTo>
                      <a:pt x="1587050" y="583120"/>
                    </a:lnTo>
                    <a:lnTo>
                      <a:pt x="1587810" y="583120"/>
                    </a:lnTo>
                    <a:lnTo>
                      <a:pt x="1587620" y="584645"/>
                    </a:lnTo>
                    <a:lnTo>
                      <a:pt x="1585434" y="584835"/>
                    </a:lnTo>
                    <a:lnTo>
                      <a:pt x="1582677" y="589883"/>
                    </a:lnTo>
                    <a:lnTo>
                      <a:pt x="1584388" y="592645"/>
                    </a:lnTo>
                    <a:lnTo>
                      <a:pt x="1583818" y="593312"/>
                    </a:lnTo>
                    <a:lnTo>
                      <a:pt x="1584008" y="594836"/>
                    </a:lnTo>
                    <a:lnTo>
                      <a:pt x="1581727" y="592360"/>
                    </a:lnTo>
                    <a:lnTo>
                      <a:pt x="1578399" y="592169"/>
                    </a:lnTo>
                    <a:lnTo>
                      <a:pt x="1576878" y="593408"/>
                    </a:lnTo>
                    <a:lnTo>
                      <a:pt x="1575357" y="596837"/>
                    </a:lnTo>
                    <a:lnTo>
                      <a:pt x="1576688" y="591312"/>
                    </a:lnTo>
                    <a:lnTo>
                      <a:pt x="1574122" y="587788"/>
                    </a:lnTo>
                    <a:lnTo>
                      <a:pt x="1570699" y="585597"/>
                    </a:lnTo>
                    <a:lnTo>
                      <a:pt x="1566802" y="587693"/>
                    </a:lnTo>
                    <a:lnTo>
                      <a:pt x="1566231" y="586168"/>
                    </a:lnTo>
                    <a:lnTo>
                      <a:pt x="1566136" y="589502"/>
                    </a:lnTo>
                    <a:lnTo>
                      <a:pt x="1564996" y="590455"/>
                    </a:lnTo>
                    <a:lnTo>
                      <a:pt x="1565091" y="589407"/>
                    </a:lnTo>
                    <a:lnTo>
                      <a:pt x="1562144" y="589883"/>
                    </a:lnTo>
                    <a:lnTo>
                      <a:pt x="1562619" y="592931"/>
                    </a:lnTo>
                    <a:lnTo>
                      <a:pt x="1561193" y="592074"/>
                    </a:lnTo>
                    <a:lnTo>
                      <a:pt x="1561288" y="594836"/>
                    </a:lnTo>
                    <a:lnTo>
                      <a:pt x="1558722" y="595027"/>
                    </a:lnTo>
                    <a:lnTo>
                      <a:pt x="1559007" y="596837"/>
                    </a:lnTo>
                    <a:lnTo>
                      <a:pt x="1557676" y="599789"/>
                    </a:lnTo>
                    <a:lnTo>
                      <a:pt x="1558151" y="601218"/>
                    </a:lnTo>
                    <a:lnTo>
                      <a:pt x="1556535" y="600932"/>
                    </a:lnTo>
                    <a:lnTo>
                      <a:pt x="1555775" y="598837"/>
                    </a:lnTo>
                    <a:lnTo>
                      <a:pt x="1553588" y="599027"/>
                    </a:lnTo>
                    <a:lnTo>
                      <a:pt x="1553398" y="601313"/>
                    </a:lnTo>
                    <a:lnTo>
                      <a:pt x="1554444" y="604361"/>
                    </a:lnTo>
                    <a:lnTo>
                      <a:pt x="1553588" y="604361"/>
                    </a:lnTo>
                    <a:lnTo>
                      <a:pt x="1553113" y="606933"/>
                    </a:lnTo>
                    <a:lnTo>
                      <a:pt x="1550546" y="599980"/>
                    </a:lnTo>
                    <a:lnTo>
                      <a:pt x="1549691" y="601790"/>
                    </a:lnTo>
                    <a:lnTo>
                      <a:pt x="1547504" y="603504"/>
                    </a:lnTo>
                    <a:lnTo>
                      <a:pt x="1546364" y="605981"/>
                    </a:lnTo>
                    <a:lnTo>
                      <a:pt x="1547029" y="609410"/>
                    </a:lnTo>
                    <a:lnTo>
                      <a:pt x="1544557" y="612172"/>
                    </a:lnTo>
                    <a:lnTo>
                      <a:pt x="1542846" y="616268"/>
                    </a:lnTo>
                    <a:lnTo>
                      <a:pt x="1539804" y="618649"/>
                    </a:lnTo>
                    <a:lnTo>
                      <a:pt x="1532675" y="621411"/>
                    </a:lnTo>
                    <a:lnTo>
                      <a:pt x="1530488" y="620935"/>
                    </a:lnTo>
                    <a:lnTo>
                      <a:pt x="1528397" y="622649"/>
                    </a:lnTo>
                    <a:lnTo>
                      <a:pt x="1523169" y="624840"/>
                    </a:lnTo>
                    <a:lnTo>
                      <a:pt x="1518321" y="623792"/>
                    </a:lnTo>
                    <a:lnTo>
                      <a:pt x="1514233" y="626459"/>
                    </a:lnTo>
                    <a:lnTo>
                      <a:pt x="1511856" y="629698"/>
                    </a:lnTo>
                    <a:lnTo>
                      <a:pt x="1507484" y="631412"/>
                    </a:lnTo>
                    <a:lnTo>
                      <a:pt x="1505297" y="635318"/>
                    </a:lnTo>
                    <a:lnTo>
                      <a:pt x="1505202" y="630460"/>
                    </a:lnTo>
                    <a:lnTo>
                      <a:pt x="1504917" y="631127"/>
                    </a:lnTo>
                    <a:lnTo>
                      <a:pt x="1503206" y="633984"/>
                    </a:lnTo>
                    <a:lnTo>
                      <a:pt x="1503206" y="640842"/>
                    </a:lnTo>
                    <a:lnTo>
                      <a:pt x="1501114" y="644366"/>
                    </a:lnTo>
                    <a:lnTo>
                      <a:pt x="1501019" y="647319"/>
                    </a:lnTo>
                    <a:lnTo>
                      <a:pt x="1504537" y="658082"/>
                    </a:lnTo>
                    <a:lnTo>
                      <a:pt x="1503206" y="660273"/>
                    </a:lnTo>
                    <a:lnTo>
                      <a:pt x="1502350" y="657987"/>
                    </a:lnTo>
                    <a:lnTo>
                      <a:pt x="1502921" y="661035"/>
                    </a:lnTo>
                    <a:lnTo>
                      <a:pt x="1501685" y="661797"/>
                    </a:lnTo>
                    <a:lnTo>
                      <a:pt x="1500924" y="659320"/>
                    </a:lnTo>
                    <a:lnTo>
                      <a:pt x="1499879" y="659130"/>
                    </a:lnTo>
                    <a:lnTo>
                      <a:pt x="1503016" y="664845"/>
                    </a:lnTo>
                    <a:lnTo>
                      <a:pt x="1503871" y="670941"/>
                    </a:lnTo>
                    <a:lnTo>
                      <a:pt x="1507484" y="679418"/>
                    </a:lnTo>
                    <a:lnTo>
                      <a:pt x="1507484" y="686848"/>
                    </a:lnTo>
                    <a:lnTo>
                      <a:pt x="1510526" y="696182"/>
                    </a:lnTo>
                    <a:lnTo>
                      <a:pt x="1510145" y="706660"/>
                    </a:lnTo>
                    <a:lnTo>
                      <a:pt x="1508719" y="709613"/>
                    </a:lnTo>
                    <a:lnTo>
                      <a:pt x="1506913" y="709327"/>
                    </a:lnTo>
                    <a:lnTo>
                      <a:pt x="1506533" y="713899"/>
                    </a:lnTo>
                    <a:lnTo>
                      <a:pt x="1508719" y="714947"/>
                    </a:lnTo>
                    <a:lnTo>
                      <a:pt x="1511381" y="718757"/>
                    </a:lnTo>
                    <a:lnTo>
                      <a:pt x="1519937" y="721233"/>
                    </a:lnTo>
                    <a:lnTo>
                      <a:pt x="1520317" y="720185"/>
                    </a:lnTo>
                    <a:lnTo>
                      <a:pt x="1522028" y="720376"/>
                    </a:lnTo>
                    <a:lnTo>
                      <a:pt x="1525355" y="717233"/>
                    </a:lnTo>
                    <a:lnTo>
                      <a:pt x="1527827" y="717042"/>
                    </a:lnTo>
                    <a:lnTo>
                      <a:pt x="1531249" y="713518"/>
                    </a:lnTo>
                    <a:lnTo>
                      <a:pt x="1549025" y="713994"/>
                    </a:lnTo>
                    <a:lnTo>
                      <a:pt x="1551402" y="708851"/>
                    </a:lnTo>
                    <a:lnTo>
                      <a:pt x="1561764" y="704088"/>
                    </a:lnTo>
                    <a:lnTo>
                      <a:pt x="1571555" y="703421"/>
                    </a:lnTo>
                    <a:lnTo>
                      <a:pt x="1571935" y="703231"/>
                    </a:lnTo>
                    <a:cubicBezTo>
                      <a:pt x="1470790" y="775335"/>
                      <a:pt x="1328768" y="828866"/>
                      <a:pt x="1165263" y="852583"/>
                    </a:cubicBezTo>
                    <a:cubicBezTo>
                      <a:pt x="1327818" y="805625"/>
                      <a:pt x="1454820" y="700659"/>
                      <a:pt x="1505487" y="569976"/>
                    </a:cubicBezTo>
                    <a:lnTo>
                      <a:pt x="1506913" y="570357"/>
                    </a:lnTo>
                    <a:lnTo>
                      <a:pt x="1509195" y="569595"/>
                    </a:lnTo>
                    <a:lnTo>
                      <a:pt x="1516229" y="572167"/>
                    </a:lnTo>
                    <a:lnTo>
                      <a:pt x="1515374" y="570357"/>
                    </a:lnTo>
                    <a:lnTo>
                      <a:pt x="1515564" y="567118"/>
                    </a:lnTo>
                    <a:lnTo>
                      <a:pt x="1508529" y="566547"/>
                    </a:lnTo>
                    <a:lnTo>
                      <a:pt x="1507388" y="564928"/>
                    </a:lnTo>
                    <a:cubicBezTo>
                      <a:pt x="1509765" y="558546"/>
                      <a:pt x="1511952" y="552164"/>
                      <a:pt x="1513948" y="545687"/>
                    </a:cubicBezTo>
                    <a:lnTo>
                      <a:pt x="1514993" y="545592"/>
                    </a:lnTo>
                    <a:lnTo>
                      <a:pt x="1516324" y="546640"/>
                    </a:lnTo>
                    <a:lnTo>
                      <a:pt x="1517370" y="549402"/>
                    </a:lnTo>
                    <a:lnTo>
                      <a:pt x="1517940" y="549402"/>
                    </a:lnTo>
                    <a:lnTo>
                      <a:pt x="1523739" y="546259"/>
                    </a:lnTo>
                    <a:lnTo>
                      <a:pt x="1527066" y="540068"/>
                    </a:lnTo>
                    <a:lnTo>
                      <a:pt x="1525070" y="537877"/>
                    </a:lnTo>
                    <a:lnTo>
                      <a:pt x="1529348" y="534734"/>
                    </a:lnTo>
                    <a:lnTo>
                      <a:pt x="1531154" y="531590"/>
                    </a:lnTo>
                    <a:lnTo>
                      <a:pt x="1531914" y="527209"/>
                    </a:lnTo>
                    <a:lnTo>
                      <a:pt x="1534101" y="525018"/>
                    </a:lnTo>
                    <a:lnTo>
                      <a:pt x="1534101" y="523399"/>
                    </a:lnTo>
                    <a:lnTo>
                      <a:pt x="1536097" y="524637"/>
                    </a:lnTo>
                    <a:lnTo>
                      <a:pt x="1538664" y="524447"/>
                    </a:lnTo>
                    <a:lnTo>
                      <a:pt x="1533530" y="519494"/>
                    </a:lnTo>
                    <a:lnTo>
                      <a:pt x="1534101" y="517589"/>
                    </a:lnTo>
                    <a:lnTo>
                      <a:pt x="1530013" y="511207"/>
                    </a:lnTo>
                    <a:lnTo>
                      <a:pt x="1532865" y="510540"/>
                    </a:lnTo>
                    <a:lnTo>
                      <a:pt x="1530964" y="508635"/>
                    </a:lnTo>
                    <a:lnTo>
                      <a:pt x="1532009" y="508254"/>
                    </a:lnTo>
                    <a:lnTo>
                      <a:pt x="1532580" y="507397"/>
                    </a:lnTo>
                    <a:lnTo>
                      <a:pt x="1534196" y="508254"/>
                    </a:lnTo>
                    <a:lnTo>
                      <a:pt x="1536762" y="507111"/>
                    </a:lnTo>
                    <a:lnTo>
                      <a:pt x="1535051" y="504635"/>
                    </a:lnTo>
                    <a:lnTo>
                      <a:pt x="1537713" y="504635"/>
                    </a:lnTo>
                    <a:lnTo>
                      <a:pt x="1540090" y="503015"/>
                    </a:lnTo>
                    <a:lnTo>
                      <a:pt x="1535432" y="500539"/>
                    </a:lnTo>
                    <a:lnTo>
                      <a:pt x="1534101" y="500825"/>
                    </a:lnTo>
                    <a:lnTo>
                      <a:pt x="1534101" y="499205"/>
                    </a:lnTo>
                    <a:lnTo>
                      <a:pt x="1532390" y="499586"/>
                    </a:lnTo>
                    <a:lnTo>
                      <a:pt x="1532390" y="497015"/>
                    </a:lnTo>
                    <a:lnTo>
                      <a:pt x="1530298" y="496062"/>
                    </a:lnTo>
                    <a:lnTo>
                      <a:pt x="1529728" y="494443"/>
                    </a:lnTo>
                    <a:lnTo>
                      <a:pt x="1527542" y="496253"/>
                    </a:lnTo>
                    <a:lnTo>
                      <a:pt x="1527542" y="494443"/>
                    </a:lnTo>
                    <a:lnTo>
                      <a:pt x="1525165" y="497681"/>
                    </a:lnTo>
                    <a:cubicBezTo>
                      <a:pt x="1528017" y="479774"/>
                      <a:pt x="1529633" y="461677"/>
                      <a:pt x="1529633" y="443198"/>
                    </a:cubicBezTo>
                    <a:cubicBezTo>
                      <a:pt x="1529633" y="429482"/>
                      <a:pt x="1528682" y="415957"/>
                      <a:pt x="1527161" y="402622"/>
                    </a:cubicBezTo>
                    <a:lnTo>
                      <a:pt x="1527161" y="400907"/>
                    </a:lnTo>
                    <a:lnTo>
                      <a:pt x="1530013" y="400336"/>
                    </a:lnTo>
                    <a:lnTo>
                      <a:pt x="1533245" y="395573"/>
                    </a:lnTo>
                    <a:lnTo>
                      <a:pt x="1534101" y="395954"/>
                    </a:lnTo>
                    <a:lnTo>
                      <a:pt x="1535812" y="391287"/>
                    </a:lnTo>
                    <a:lnTo>
                      <a:pt x="1534766" y="389477"/>
                    </a:lnTo>
                    <a:lnTo>
                      <a:pt x="1536287" y="388525"/>
                    </a:lnTo>
                    <a:lnTo>
                      <a:pt x="1536667" y="390049"/>
                    </a:lnTo>
                    <a:lnTo>
                      <a:pt x="1542466" y="380714"/>
                    </a:lnTo>
                    <a:lnTo>
                      <a:pt x="1543892" y="381000"/>
                    </a:lnTo>
                    <a:lnTo>
                      <a:pt x="1544938" y="376619"/>
                    </a:lnTo>
                    <a:lnTo>
                      <a:pt x="1544938" y="375380"/>
                    </a:lnTo>
                    <a:lnTo>
                      <a:pt x="1546364" y="375190"/>
                    </a:lnTo>
                    <a:lnTo>
                      <a:pt x="1546364" y="374237"/>
                    </a:lnTo>
                    <a:lnTo>
                      <a:pt x="1546364" y="372999"/>
                    </a:lnTo>
                    <a:lnTo>
                      <a:pt x="1544938" y="373571"/>
                    </a:lnTo>
                    <a:lnTo>
                      <a:pt x="1547409" y="371380"/>
                    </a:lnTo>
                    <a:lnTo>
                      <a:pt x="1543227" y="369189"/>
                    </a:lnTo>
                    <a:lnTo>
                      <a:pt x="1538474" y="370142"/>
                    </a:lnTo>
                    <a:lnTo>
                      <a:pt x="1547124" y="365379"/>
                    </a:lnTo>
                    <a:lnTo>
                      <a:pt x="1544462" y="362807"/>
                    </a:lnTo>
                    <a:lnTo>
                      <a:pt x="1541706" y="359093"/>
                    </a:lnTo>
                    <a:lnTo>
                      <a:pt x="1542466" y="358426"/>
                    </a:lnTo>
                    <a:lnTo>
                      <a:pt x="1538569" y="351377"/>
                    </a:lnTo>
                    <a:lnTo>
                      <a:pt x="1535242" y="346043"/>
                    </a:lnTo>
                    <a:lnTo>
                      <a:pt x="1530583" y="343472"/>
                    </a:lnTo>
                    <a:lnTo>
                      <a:pt x="1529348" y="333661"/>
                    </a:lnTo>
                    <a:lnTo>
                      <a:pt x="1527732" y="325755"/>
                    </a:lnTo>
                    <a:lnTo>
                      <a:pt x="1527732" y="321183"/>
                    </a:lnTo>
                    <a:lnTo>
                      <a:pt x="1533530" y="324136"/>
                    </a:lnTo>
                    <a:lnTo>
                      <a:pt x="1539804" y="324517"/>
                    </a:lnTo>
                    <a:lnTo>
                      <a:pt x="1541801" y="331089"/>
                    </a:lnTo>
                    <a:lnTo>
                      <a:pt x="1544177" y="341757"/>
                    </a:lnTo>
                    <a:lnTo>
                      <a:pt x="1551877" y="343757"/>
                    </a:lnTo>
                    <a:lnTo>
                      <a:pt x="1557011" y="345472"/>
                    </a:lnTo>
                    <a:lnTo>
                      <a:pt x="1562429" y="339757"/>
                    </a:lnTo>
                    <a:lnTo>
                      <a:pt x="1562714" y="332042"/>
                    </a:lnTo>
                    <a:lnTo>
                      <a:pt x="1560813" y="326231"/>
                    </a:lnTo>
                    <a:lnTo>
                      <a:pt x="1560243" y="318230"/>
                    </a:lnTo>
                    <a:lnTo>
                      <a:pt x="1553588" y="315373"/>
                    </a:lnTo>
                    <a:lnTo>
                      <a:pt x="1554064" y="304419"/>
                    </a:lnTo>
                    <a:lnTo>
                      <a:pt x="1562239" y="301276"/>
                    </a:lnTo>
                    <a:lnTo>
                      <a:pt x="1568893" y="298704"/>
                    </a:lnTo>
                    <a:lnTo>
                      <a:pt x="1571460" y="295085"/>
                    </a:lnTo>
                    <a:lnTo>
                      <a:pt x="1574977" y="287369"/>
                    </a:lnTo>
                    <a:lnTo>
                      <a:pt x="1573741" y="282607"/>
                    </a:lnTo>
                    <a:lnTo>
                      <a:pt x="1577734" y="276511"/>
                    </a:lnTo>
                    <a:lnTo>
                      <a:pt x="1578875" y="274511"/>
                    </a:lnTo>
                    <a:lnTo>
                      <a:pt x="1585244" y="275368"/>
                    </a:lnTo>
                    <a:lnTo>
                      <a:pt x="1589331" y="273177"/>
                    </a:lnTo>
                    <a:lnTo>
                      <a:pt x="1594655" y="279082"/>
                    </a:lnTo>
                    <a:lnTo>
                      <a:pt x="1597887" y="281940"/>
                    </a:lnTo>
                    <a:lnTo>
                      <a:pt x="1604826" y="276320"/>
                    </a:lnTo>
                    <a:lnTo>
                      <a:pt x="1601404" y="267462"/>
                    </a:lnTo>
                    <a:lnTo>
                      <a:pt x="1596651" y="263652"/>
                    </a:lnTo>
                    <a:lnTo>
                      <a:pt x="1591993" y="257461"/>
                    </a:lnTo>
                    <a:lnTo>
                      <a:pt x="1588951" y="251841"/>
                    </a:lnTo>
                    <a:lnTo>
                      <a:pt x="1583723" y="242506"/>
                    </a:lnTo>
                    <a:lnTo>
                      <a:pt x="1579540" y="239173"/>
                    </a:lnTo>
                    <a:lnTo>
                      <a:pt x="1572315" y="235934"/>
                    </a:lnTo>
                    <a:lnTo>
                      <a:pt x="1569939" y="228886"/>
                    </a:lnTo>
                    <a:lnTo>
                      <a:pt x="1563380" y="228695"/>
                    </a:lnTo>
                    <a:lnTo>
                      <a:pt x="1559577" y="224981"/>
                    </a:lnTo>
                    <a:lnTo>
                      <a:pt x="1555965" y="225743"/>
                    </a:lnTo>
                    <a:lnTo>
                      <a:pt x="1549881" y="224885"/>
                    </a:lnTo>
                    <a:lnTo>
                      <a:pt x="1544748" y="221552"/>
                    </a:lnTo>
                    <a:lnTo>
                      <a:pt x="1541991" y="220980"/>
                    </a:lnTo>
                    <a:lnTo>
                      <a:pt x="1539995" y="212312"/>
                    </a:lnTo>
                    <a:lnTo>
                      <a:pt x="1545793" y="210217"/>
                    </a:lnTo>
                    <a:lnTo>
                      <a:pt x="1551877" y="209931"/>
                    </a:lnTo>
                    <a:lnTo>
                      <a:pt x="1557296" y="211360"/>
                    </a:lnTo>
                    <a:lnTo>
                      <a:pt x="1562049" y="210598"/>
                    </a:lnTo>
                    <a:lnTo>
                      <a:pt x="1567848" y="208693"/>
                    </a:lnTo>
                    <a:lnTo>
                      <a:pt x="1570414" y="211169"/>
                    </a:lnTo>
                    <a:lnTo>
                      <a:pt x="1577259" y="206883"/>
                    </a:lnTo>
                    <a:lnTo>
                      <a:pt x="1581441" y="206883"/>
                    </a:lnTo>
                    <a:lnTo>
                      <a:pt x="1587145" y="202502"/>
                    </a:lnTo>
                    <a:lnTo>
                      <a:pt x="1591328" y="206693"/>
                    </a:lnTo>
                    <a:lnTo>
                      <a:pt x="1598457" y="208502"/>
                    </a:lnTo>
                    <a:lnTo>
                      <a:pt x="1601214" y="209360"/>
                    </a:lnTo>
                    <a:lnTo>
                      <a:pt x="1604731" y="215265"/>
                    </a:lnTo>
                    <a:lnTo>
                      <a:pt x="1605112" y="219742"/>
                    </a:lnTo>
                    <a:lnTo>
                      <a:pt x="1608058" y="230124"/>
                    </a:lnTo>
                    <a:lnTo>
                      <a:pt x="1614713" y="226505"/>
                    </a:lnTo>
                    <a:lnTo>
                      <a:pt x="1618515" y="223933"/>
                    </a:lnTo>
                    <a:lnTo>
                      <a:pt x="1622603" y="223933"/>
                    </a:lnTo>
                    <a:lnTo>
                      <a:pt x="1622698" y="223837"/>
                    </a:lnTo>
                    <a:cubicBezTo>
                      <a:pt x="1622128" y="224314"/>
                      <a:pt x="1622318" y="224409"/>
                      <a:pt x="1622508" y="224599"/>
                    </a:cubicBezTo>
                    <a:close/>
                    <a:moveTo>
                      <a:pt x="1589426" y="701612"/>
                    </a:moveTo>
                    <a:lnTo>
                      <a:pt x="1592373" y="704755"/>
                    </a:lnTo>
                    <a:lnTo>
                      <a:pt x="1593989" y="704088"/>
                    </a:lnTo>
                    <a:lnTo>
                      <a:pt x="1597697" y="706184"/>
                    </a:lnTo>
                    <a:lnTo>
                      <a:pt x="1597317" y="705517"/>
                    </a:lnTo>
                    <a:lnTo>
                      <a:pt x="1601404" y="708755"/>
                    </a:lnTo>
                    <a:lnTo>
                      <a:pt x="1600644" y="711327"/>
                    </a:lnTo>
                    <a:lnTo>
                      <a:pt x="1603686" y="713327"/>
                    </a:lnTo>
                    <a:lnTo>
                      <a:pt x="1606538" y="721424"/>
                    </a:lnTo>
                    <a:lnTo>
                      <a:pt x="1606728" y="723710"/>
                    </a:lnTo>
                    <a:lnTo>
                      <a:pt x="1605207" y="722471"/>
                    </a:lnTo>
                    <a:lnTo>
                      <a:pt x="1605207" y="723710"/>
                    </a:lnTo>
                    <a:lnTo>
                      <a:pt x="1609009" y="726758"/>
                    </a:lnTo>
                    <a:lnTo>
                      <a:pt x="1609199" y="723805"/>
                    </a:lnTo>
                    <a:lnTo>
                      <a:pt x="1611671" y="720281"/>
                    </a:lnTo>
                    <a:lnTo>
                      <a:pt x="1615759" y="717899"/>
                    </a:lnTo>
                    <a:lnTo>
                      <a:pt x="1618610" y="712470"/>
                    </a:lnTo>
                    <a:lnTo>
                      <a:pt x="1619086" y="709517"/>
                    </a:lnTo>
                    <a:lnTo>
                      <a:pt x="1619941" y="714089"/>
                    </a:lnTo>
                    <a:lnTo>
                      <a:pt x="1619276" y="716661"/>
                    </a:lnTo>
                    <a:lnTo>
                      <a:pt x="1616899" y="721043"/>
                    </a:lnTo>
                    <a:lnTo>
                      <a:pt x="1616329" y="726186"/>
                    </a:lnTo>
                    <a:lnTo>
                      <a:pt x="1613952" y="726377"/>
                    </a:lnTo>
                    <a:lnTo>
                      <a:pt x="1613857" y="728186"/>
                    </a:lnTo>
                    <a:lnTo>
                      <a:pt x="1617755" y="728186"/>
                    </a:lnTo>
                    <a:lnTo>
                      <a:pt x="1619941" y="721614"/>
                    </a:lnTo>
                    <a:lnTo>
                      <a:pt x="1621652" y="725900"/>
                    </a:lnTo>
                    <a:lnTo>
                      <a:pt x="1621557" y="729234"/>
                    </a:lnTo>
                    <a:lnTo>
                      <a:pt x="1619846" y="731711"/>
                    </a:lnTo>
                    <a:lnTo>
                      <a:pt x="1625835" y="730663"/>
                    </a:lnTo>
                    <a:lnTo>
                      <a:pt x="1624979" y="732949"/>
                    </a:lnTo>
                    <a:lnTo>
                      <a:pt x="1627071" y="736378"/>
                    </a:lnTo>
                    <a:lnTo>
                      <a:pt x="1627546" y="739235"/>
                    </a:lnTo>
                    <a:lnTo>
                      <a:pt x="1627071" y="742188"/>
                    </a:lnTo>
                    <a:lnTo>
                      <a:pt x="1628212" y="745712"/>
                    </a:lnTo>
                    <a:lnTo>
                      <a:pt x="1630113" y="749237"/>
                    </a:lnTo>
                    <a:lnTo>
                      <a:pt x="1633535" y="751618"/>
                    </a:lnTo>
                    <a:cubicBezTo>
                      <a:pt x="1501875" y="807815"/>
                      <a:pt x="1334472" y="847344"/>
                      <a:pt x="1147866" y="862775"/>
                    </a:cubicBezTo>
                    <a:cubicBezTo>
                      <a:pt x="1326392" y="839343"/>
                      <a:pt x="1481247" y="780860"/>
                      <a:pt x="1587810" y="700945"/>
                    </a:cubicBezTo>
                    <a:lnTo>
                      <a:pt x="1589426" y="701612"/>
                    </a:lnTo>
                    <a:close/>
                    <a:moveTo>
                      <a:pt x="312467" y="235553"/>
                    </a:moveTo>
                    <a:lnTo>
                      <a:pt x="315984" y="235363"/>
                    </a:lnTo>
                    <a:lnTo>
                      <a:pt x="320262" y="232410"/>
                    </a:lnTo>
                    <a:lnTo>
                      <a:pt x="326631" y="230219"/>
                    </a:lnTo>
                    <a:lnTo>
                      <a:pt x="333666" y="231839"/>
                    </a:lnTo>
                    <a:lnTo>
                      <a:pt x="336612" y="236125"/>
                    </a:lnTo>
                    <a:lnTo>
                      <a:pt x="347830" y="237458"/>
                    </a:lnTo>
                    <a:lnTo>
                      <a:pt x="354484" y="237839"/>
                    </a:lnTo>
                    <a:lnTo>
                      <a:pt x="356195" y="242126"/>
                    </a:lnTo>
                    <a:lnTo>
                      <a:pt x="361138" y="242887"/>
                    </a:lnTo>
                    <a:lnTo>
                      <a:pt x="360283" y="250507"/>
                    </a:lnTo>
                    <a:lnTo>
                      <a:pt x="354674" y="251746"/>
                    </a:lnTo>
                    <a:lnTo>
                      <a:pt x="354389" y="259080"/>
                    </a:lnTo>
                    <a:lnTo>
                      <a:pt x="355530" y="262319"/>
                    </a:lnTo>
                    <a:lnTo>
                      <a:pt x="353914" y="262700"/>
                    </a:lnTo>
                    <a:lnTo>
                      <a:pt x="354199" y="264128"/>
                    </a:lnTo>
                    <a:lnTo>
                      <a:pt x="353438" y="266986"/>
                    </a:lnTo>
                    <a:lnTo>
                      <a:pt x="349541" y="268034"/>
                    </a:lnTo>
                    <a:lnTo>
                      <a:pt x="349446" y="266986"/>
                    </a:lnTo>
                    <a:lnTo>
                      <a:pt x="351727" y="265652"/>
                    </a:lnTo>
                    <a:lnTo>
                      <a:pt x="352393" y="264414"/>
                    </a:lnTo>
                    <a:lnTo>
                      <a:pt x="346119" y="257270"/>
                    </a:lnTo>
                    <a:lnTo>
                      <a:pt x="345263" y="258032"/>
                    </a:lnTo>
                    <a:lnTo>
                      <a:pt x="343837" y="266700"/>
                    </a:lnTo>
                    <a:lnTo>
                      <a:pt x="344407" y="267081"/>
                    </a:lnTo>
                    <a:lnTo>
                      <a:pt x="343552" y="268129"/>
                    </a:lnTo>
                    <a:lnTo>
                      <a:pt x="343932" y="269177"/>
                    </a:lnTo>
                    <a:lnTo>
                      <a:pt x="343362" y="270415"/>
                    </a:lnTo>
                    <a:lnTo>
                      <a:pt x="342982" y="269177"/>
                    </a:lnTo>
                    <a:lnTo>
                      <a:pt x="342411" y="270796"/>
                    </a:lnTo>
                    <a:lnTo>
                      <a:pt x="345168" y="274034"/>
                    </a:lnTo>
                    <a:lnTo>
                      <a:pt x="341936" y="272701"/>
                    </a:lnTo>
                    <a:lnTo>
                      <a:pt x="333570" y="286798"/>
                    </a:lnTo>
                    <a:lnTo>
                      <a:pt x="331099" y="288703"/>
                    </a:lnTo>
                    <a:lnTo>
                      <a:pt x="329483" y="295085"/>
                    </a:lnTo>
                    <a:lnTo>
                      <a:pt x="329007" y="298132"/>
                    </a:lnTo>
                    <a:lnTo>
                      <a:pt x="325015" y="302800"/>
                    </a:lnTo>
                    <a:lnTo>
                      <a:pt x="325680" y="307753"/>
                    </a:lnTo>
                    <a:lnTo>
                      <a:pt x="323969" y="312420"/>
                    </a:lnTo>
                    <a:lnTo>
                      <a:pt x="324635" y="318516"/>
                    </a:lnTo>
                    <a:lnTo>
                      <a:pt x="325490" y="320135"/>
                    </a:lnTo>
                    <a:lnTo>
                      <a:pt x="326631" y="319183"/>
                    </a:lnTo>
                    <a:lnTo>
                      <a:pt x="328342" y="320993"/>
                    </a:lnTo>
                    <a:lnTo>
                      <a:pt x="326346" y="320897"/>
                    </a:lnTo>
                    <a:lnTo>
                      <a:pt x="326346" y="323564"/>
                    </a:lnTo>
                    <a:lnTo>
                      <a:pt x="325775" y="321374"/>
                    </a:lnTo>
                    <a:lnTo>
                      <a:pt x="325300" y="321755"/>
                    </a:lnTo>
                    <a:lnTo>
                      <a:pt x="324730" y="324803"/>
                    </a:lnTo>
                    <a:lnTo>
                      <a:pt x="325871" y="327851"/>
                    </a:lnTo>
                    <a:lnTo>
                      <a:pt x="324540" y="330137"/>
                    </a:lnTo>
                    <a:lnTo>
                      <a:pt x="326251" y="339852"/>
                    </a:lnTo>
                    <a:lnTo>
                      <a:pt x="325395" y="342805"/>
                    </a:lnTo>
                    <a:lnTo>
                      <a:pt x="331479" y="351187"/>
                    </a:lnTo>
                    <a:lnTo>
                      <a:pt x="331479" y="353282"/>
                    </a:lnTo>
                    <a:lnTo>
                      <a:pt x="333475" y="353854"/>
                    </a:lnTo>
                    <a:lnTo>
                      <a:pt x="336137" y="356426"/>
                    </a:lnTo>
                    <a:lnTo>
                      <a:pt x="337088" y="360236"/>
                    </a:lnTo>
                    <a:lnTo>
                      <a:pt x="339464" y="363855"/>
                    </a:lnTo>
                    <a:lnTo>
                      <a:pt x="342316" y="371951"/>
                    </a:lnTo>
                    <a:lnTo>
                      <a:pt x="342886" y="371570"/>
                    </a:lnTo>
                    <a:lnTo>
                      <a:pt x="343647" y="375095"/>
                    </a:lnTo>
                    <a:lnTo>
                      <a:pt x="346784" y="376809"/>
                    </a:lnTo>
                    <a:lnTo>
                      <a:pt x="350777" y="381857"/>
                    </a:lnTo>
                    <a:lnTo>
                      <a:pt x="350586" y="385763"/>
                    </a:lnTo>
                    <a:lnTo>
                      <a:pt x="346879" y="385381"/>
                    </a:lnTo>
                    <a:lnTo>
                      <a:pt x="346879" y="386048"/>
                    </a:lnTo>
                    <a:lnTo>
                      <a:pt x="353343" y="390716"/>
                    </a:lnTo>
                    <a:lnTo>
                      <a:pt x="354389" y="391192"/>
                    </a:lnTo>
                    <a:lnTo>
                      <a:pt x="355149" y="389954"/>
                    </a:lnTo>
                    <a:lnTo>
                      <a:pt x="355815" y="391668"/>
                    </a:lnTo>
                    <a:lnTo>
                      <a:pt x="358667" y="393764"/>
                    </a:lnTo>
                    <a:lnTo>
                      <a:pt x="359807" y="396430"/>
                    </a:lnTo>
                    <a:lnTo>
                      <a:pt x="359237" y="401479"/>
                    </a:lnTo>
                    <a:lnTo>
                      <a:pt x="361043" y="401479"/>
                    </a:lnTo>
                    <a:lnTo>
                      <a:pt x="367127" y="407003"/>
                    </a:lnTo>
                    <a:lnTo>
                      <a:pt x="369504" y="411004"/>
                    </a:lnTo>
                    <a:lnTo>
                      <a:pt x="371500" y="409480"/>
                    </a:lnTo>
                    <a:lnTo>
                      <a:pt x="371785" y="407765"/>
                    </a:lnTo>
                    <a:lnTo>
                      <a:pt x="368268" y="403955"/>
                    </a:lnTo>
                    <a:lnTo>
                      <a:pt x="367602" y="404622"/>
                    </a:lnTo>
                    <a:lnTo>
                      <a:pt x="366842" y="403955"/>
                    </a:lnTo>
                    <a:lnTo>
                      <a:pt x="362469" y="391573"/>
                    </a:lnTo>
                    <a:lnTo>
                      <a:pt x="361328" y="390906"/>
                    </a:lnTo>
                    <a:lnTo>
                      <a:pt x="361614" y="392430"/>
                    </a:lnTo>
                    <a:lnTo>
                      <a:pt x="361233" y="391859"/>
                    </a:lnTo>
                    <a:lnTo>
                      <a:pt x="355244" y="380333"/>
                    </a:lnTo>
                    <a:lnTo>
                      <a:pt x="354199" y="380143"/>
                    </a:lnTo>
                    <a:lnTo>
                      <a:pt x="353153" y="378047"/>
                    </a:lnTo>
                    <a:lnTo>
                      <a:pt x="350111" y="375285"/>
                    </a:lnTo>
                    <a:lnTo>
                      <a:pt x="349256" y="373285"/>
                    </a:lnTo>
                    <a:lnTo>
                      <a:pt x="347164" y="363188"/>
                    </a:lnTo>
                    <a:lnTo>
                      <a:pt x="350682" y="365855"/>
                    </a:lnTo>
                    <a:lnTo>
                      <a:pt x="352488" y="365855"/>
                    </a:lnTo>
                    <a:lnTo>
                      <a:pt x="355244" y="367855"/>
                    </a:lnTo>
                    <a:lnTo>
                      <a:pt x="357146" y="374523"/>
                    </a:lnTo>
                    <a:lnTo>
                      <a:pt x="361233" y="381286"/>
                    </a:lnTo>
                    <a:lnTo>
                      <a:pt x="364560" y="384905"/>
                    </a:lnTo>
                    <a:lnTo>
                      <a:pt x="366937" y="385572"/>
                    </a:lnTo>
                    <a:lnTo>
                      <a:pt x="367317" y="388430"/>
                    </a:lnTo>
                    <a:lnTo>
                      <a:pt x="373401" y="393097"/>
                    </a:lnTo>
                    <a:lnTo>
                      <a:pt x="372165" y="395859"/>
                    </a:lnTo>
                    <a:lnTo>
                      <a:pt x="372831" y="397193"/>
                    </a:lnTo>
                    <a:lnTo>
                      <a:pt x="374162" y="396621"/>
                    </a:lnTo>
                    <a:lnTo>
                      <a:pt x="374162" y="398240"/>
                    </a:lnTo>
                    <a:lnTo>
                      <a:pt x="377109" y="398907"/>
                    </a:lnTo>
                    <a:lnTo>
                      <a:pt x="378725" y="400431"/>
                    </a:lnTo>
                    <a:lnTo>
                      <a:pt x="378915" y="402527"/>
                    </a:lnTo>
                    <a:lnTo>
                      <a:pt x="383288" y="405955"/>
                    </a:lnTo>
                    <a:lnTo>
                      <a:pt x="385949" y="409766"/>
                    </a:lnTo>
                    <a:lnTo>
                      <a:pt x="388896" y="412337"/>
                    </a:lnTo>
                    <a:lnTo>
                      <a:pt x="391273" y="418910"/>
                    </a:lnTo>
                    <a:lnTo>
                      <a:pt x="390227" y="421196"/>
                    </a:lnTo>
                    <a:lnTo>
                      <a:pt x="390988" y="422243"/>
                    </a:lnTo>
                    <a:lnTo>
                      <a:pt x="389276" y="423101"/>
                    </a:lnTo>
                    <a:lnTo>
                      <a:pt x="390132" y="426149"/>
                    </a:lnTo>
                    <a:lnTo>
                      <a:pt x="392699" y="428244"/>
                    </a:lnTo>
                    <a:lnTo>
                      <a:pt x="396881" y="430911"/>
                    </a:lnTo>
                    <a:lnTo>
                      <a:pt x="399163" y="433292"/>
                    </a:lnTo>
                    <a:lnTo>
                      <a:pt x="405722" y="435007"/>
                    </a:lnTo>
                    <a:lnTo>
                      <a:pt x="410000" y="438626"/>
                    </a:lnTo>
                    <a:lnTo>
                      <a:pt x="417510" y="441007"/>
                    </a:lnTo>
                    <a:cubicBezTo>
                      <a:pt x="417510" y="441770"/>
                      <a:pt x="417415" y="442531"/>
                      <a:pt x="417415" y="443389"/>
                    </a:cubicBezTo>
                    <a:cubicBezTo>
                      <a:pt x="417415" y="556546"/>
                      <a:pt x="472740" y="659606"/>
                      <a:pt x="563239" y="737140"/>
                    </a:cubicBezTo>
                    <a:lnTo>
                      <a:pt x="563239" y="742950"/>
                    </a:lnTo>
                    <a:lnTo>
                      <a:pt x="558676" y="765334"/>
                    </a:lnTo>
                    <a:lnTo>
                      <a:pt x="557345" y="765524"/>
                    </a:lnTo>
                    <a:lnTo>
                      <a:pt x="558201" y="769239"/>
                    </a:lnTo>
                    <a:lnTo>
                      <a:pt x="556014" y="770668"/>
                    </a:lnTo>
                    <a:lnTo>
                      <a:pt x="556775" y="780193"/>
                    </a:lnTo>
                    <a:lnTo>
                      <a:pt x="558961" y="787337"/>
                    </a:lnTo>
                    <a:lnTo>
                      <a:pt x="557535" y="790480"/>
                    </a:lnTo>
                    <a:lnTo>
                      <a:pt x="557630" y="796671"/>
                    </a:lnTo>
                    <a:cubicBezTo>
                      <a:pt x="350967" y="721043"/>
                      <a:pt x="214078" y="590931"/>
                      <a:pt x="214078" y="443294"/>
                    </a:cubicBezTo>
                    <a:cubicBezTo>
                      <a:pt x="213793" y="367951"/>
                      <a:pt x="249726" y="296990"/>
                      <a:pt x="312467" y="235553"/>
                    </a:cubicBezTo>
                    <a:close/>
                    <a:moveTo>
                      <a:pt x="1512997" y="506254"/>
                    </a:moveTo>
                    <a:lnTo>
                      <a:pt x="1512047" y="508349"/>
                    </a:lnTo>
                    <a:lnTo>
                      <a:pt x="1507388" y="513683"/>
                    </a:lnTo>
                    <a:lnTo>
                      <a:pt x="1501210" y="514541"/>
                    </a:lnTo>
                    <a:lnTo>
                      <a:pt x="1500164" y="517589"/>
                    </a:lnTo>
                    <a:lnTo>
                      <a:pt x="1498928" y="517589"/>
                    </a:lnTo>
                    <a:lnTo>
                      <a:pt x="1498263" y="520922"/>
                    </a:lnTo>
                    <a:lnTo>
                      <a:pt x="1493224" y="520065"/>
                    </a:lnTo>
                    <a:lnTo>
                      <a:pt x="1491323" y="518636"/>
                    </a:lnTo>
                    <a:lnTo>
                      <a:pt x="1488852" y="521018"/>
                    </a:lnTo>
                    <a:lnTo>
                      <a:pt x="1487711" y="526447"/>
                    </a:lnTo>
                    <a:lnTo>
                      <a:pt x="1489042" y="531209"/>
                    </a:lnTo>
                    <a:lnTo>
                      <a:pt x="1491323" y="532257"/>
                    </a:lnTo>
                    <a:lnTo>
                      <a:pt x="1492464" y="534829"/>
                    </a:lnTo>
                    <a:lnTo>
                      <a:pt x="1494460" y="543401"/>
                    </a:lnTo>
                    <a:lnTo>
                      <a:pt x="1498643" y="543592"/>
                    </a:lnTo>
                    <a:lnTo>
                      <a:pt x="1501400" y="542354"/>
                    </a:lnTo>
                    <a:lnTo>
                      <a:pt x="1502540" y="545973"/>
                    </a:lnTo>
                    <a:lnTo>
                      <a:pt x="1504917" y="545592"/>
                    </a:lnTo>
                    <a:cubicBezTo>
                      <a:pt x="1503206" y="550926"/>
                      <a:pt x="1501305" y="556260"/>
                      <a:pt x="1499403" y="561594"/>
                    </a:cubicBezTo>
                    <a:lnTo>
                      <a:pt x="1498928" y="561785"/>
                    </a:lnTo>
                    <a:lnTo>
                      <a:pt x="1497597" y="560070"/>
                    </a:lnTo>
                    <a:lnTo>
                      <a:pt x="1496266" y="560832"/>
                    </a:lnTo>
                    <a:lnTo>
                      <a:pt x="1494650" y="562928"/>
                    </a:lnTo>
                    <a:lnTo>
                      <a:pt x="1487426" y="562261"/>
                    </a:lnTo>
                    <a:lnTo>
                      <a:pt x="1484098" y="559499"/>
                    </a:lnTo>
                    <a:lnTo>
                      <a:pt x="1480391" y="559118"/>
                    </a:lnTo>
                    <a:lnTo>
                      <a:pt x="1479726" y="557879"/>
                    </a:lnTo>
                    <a:lnTo>
                      <a:pt x="1477064" y="558451"/>
                    </a:lnTo>
                    <a:lnTo>
                      <a:pt x="1473737" y="557879"/>
                    </a:lnTo>
                    <a:lnTo>
                      <a:pt x="1472881" y="558165"/>
                    </a:lnTo>
                    <a:lnTo>
                      <a:pt x="1470790" y="561308"/>
                    </a:lnTo>
                    <a:lnTo>
                      <a:pt x="1469079" y="561023"/>
                    </a:lnTo>
                    <a:lnTo>
                      <a:pt x="1469744" y="561975"/>
                    </a:lnTo>
                    <a:lnTo>
                      <a:pt x="1475543" y="563118"/>
                    </a:lnTo>
                    <a:lnTo>
                      <a:pt x="1474877" y="564070"/>
                    </a:lnTo>
                    <a:lnTo>
                      <a:pt x="1477729" y="565309"/>
                    </a:lnTo>
                    <a:lnTo>
                      <a:pt x="1485429" y="566928"/>
                    </a:lnTo>
                    <a:lnTo>
                      <a:pt x="1486760" y="566357"/>
                    </a:lnTo>
                    <a:lnTo>
                      <a:pt x="1491513" y="566738"/>
                    </a:lnTo>
                    <a:lnTo>
                      <a:pt x="1496742" y="569119"/>
                    </a:lnTo>
                    <a:cubicBezTo>
                      <a:pt x="1438849" y="715613"/>
                      <a:pt x="1282568" y="828770"/>
                      <a:pt x="1088358" y="861251"/>
                    </a:cubicBezTo>
                    <a:cubicBezTo>
                      <a:pt x="1069441" y="862870"/>
                      <a:pt x="1050238" y="864013"/>
                      <a:pt x="1030941" y="864775"/>
                    </a:cubicBezTo>
                    <a:cubicBezTo>
                      <a:pt x="1184370" y="831723"/>
                      <a:pt x="1302816" y="669893"/>
                      <a:pt x="1312988" y="471106"/>
                    </a:cubicBezTo>
                    <a:lnTo>
                      <a:pt x="1316790" y="480917"/>
                    </a:lnTo>
                    <a:lnTo>
                      <a:pt x="1320403" y="485299"/>
                    </a:lnTo>
                    <a:lnTo>
                      <a:pt x="1321924" y="485299"/>
                    </a:lnTo>
                    <a:lnTo>
                      <a:pt x="1323920" y="483394"/>
                    </a:lnTo>
                    <a:lnTo>
                      <a:pt x="1324490" y="480631"/>
                    </a:lnTo>
                    <a:lnTo>
                      <a:pt x="1328388" y="479298"/>
                    </a:lnTo>
                    <a:lnTo>
                      <a:pt x="1328388" y="477679"/>
                    </a:lnTo>
                    <a:lnTo>
                      <a:pt x="1330194" y="474345"/>
                    </a:lnTo>
                    <a:lnTo>
                      <a:pt x="1332951" y="474345"/>
                    </a:lnTo>
                    <a:lnTo>
                      <a:pt x="1332571" y="467773"/>
                    </a:lnTo>
                    <a:lnTo>
                      <a:pt x="1335042" y="459867"/>
                    </a:lnTo>
                    <a:lnTo>
                      <a:pt x="1334282" y="457676"/>
                    </a:lnTo>
                    <a:lnTo>
                      <a:pt x="1333806" y="449199"/>
                    </a:lnTo>
                    <a:lnTo>
                      <a:pt x="1335042" y="447008"/>
                    </a:lnTo>
                    <a:lnTo>
                      <a:pt x="1337989" y="447008"/>
                    </a:lnTo>
                    <a:lnTo>
                      <a:pt x="1339890" y="444341"/>
                    </a:lnTo>
                    <a:lnTo>
                      <a:pt x="1344453" y="443008"/>
                    </a:lnTo>
                    <a:lnTo>
                      <a:pt x="1345784" y="440627"/>
                    </a:lnTo>
                    <a:lnTo>
                      <a:pt x="1354720" y="433578"/>
                    </a:lnTo>
                    <a:lnTo>
                      <a:pt x="1358712" y="428625"/>
                    </a:lnTo>
                    <a:lnTo>
                      <a:pt x="1365557" y="425101"/>
                    </a:lnTo>
                    <a:lnTo>
                      <a:pt x="1369169" y="421386"/>
                    </a:lnTo>
                    <a:lnTo>
                      <a:pt x="1369169" y="417671"/>
                    </a:lnTo>
                    <a:lnTo>
                      <a:pt x="1373542" y="415766"/>
                    </a:lnTo>
                    <a:lnTo>
                      <a:pt x="1374588" y="413671"/>
                    </a:lnTo>
                    <a:lnTo>
                      <a:pt x="1375538" y="417100"/>
                    </a:lnTo>
                    <a:lnTo>
                      <a:pt x="1377345" y="416433"/>
                    </a:lnTo>
                    <a:lnTo>
                      <a:pt x="1377345" y="415480"/>
                    </a:lnTo>
                    <a:lnTo>
                      <a:pt x="1378010" y="416719"/>
                    </a:lnTo>
                    <a:lnTo>
                      <a:pt x="1378770" y="416433"/>
                    </a:lnTo>
                    <a:lnTo>
                      <a:pt x="1382288" y="415195"/>
                    </a:lnTo>
                    <a:lnTo>
                      <a:pt x="1382573" y="415766"/>
                    </a:lnTo>
                    <a:lnTo>
                      <a:pt x="1384284" y="414338"/>
                    </a:lnTo>
                    <a:lnTo>
                      <a:pt x="1385520" y="415480"/>
                    </a:lnTo>
                    <a:lnTo>
                      <a:pt x="1387041" y="413385"/>
                    </a:lnTo>
                    <a:lnTo>
                      <a:pt x="1387041" y="411004"/>
                    </a:lnTo>
                    <a:lnTo>
                      <a:pt x="1388467" y="409289"/>
                    </a:lnTo>
                    <a:lnTo>
                      <a:pt x="1389703" y="410718"/>
                    </a:lnTo>
                    <a:lnTo>
                      <a:pt x="1392459" y="410718"/>
                    </a:lnTo>
                    <a:lnTo>
                      <a:pt x="1393885" y="413290"/>
                    </a:lnTo>
                    <a:lnTo>
                      <a:pt x="1394456" y="415004"/>
                    </a:lnTo>
                    <a:lnTo>
                      <a:pt x="1394456" y="416052"/>
                    </a:lnTo>
                    <a:lnTo>
                      <a:pt x="1394836" y="416147"/>
                    </a:lnTo>
                    <a:lnTo>
                      <a:pt x="1396167" y="420053"/>
                    </a:lnTo>
                    <a:lnTo>
                      <a:pt x="1399304" y="424529"/>
                    </a:lnTo>
                    <a:lnTo>
                      <a:pt x="1403201" y="426339"/>
                    </a:lnTo>
                    <a:lnTo>
                      <a:pt x="1403772" y="428625"/>
                    </a:lnTo>
                    <a:lnTo>
                      <a:pt x="1402916" y="427958"/>
                    </a:lnTo>
                    <a:lnTo>
                      <a:pt x="1402536" y="429006"/>
                    </a:lnTo>
                    <a:lnTo>
                      <a:pt x="1404342" y="430435"/>
                    </a:lnTo>
                    <a:lnTo>
                      <a:pt x="1404532" y="429482"/>
                    </a:lnTo>
                    <a:lnTo>
                      <a:pt x="1406909" y="433483"/>
                    </a:lnTo>
                    <a:lnTo>
                      <a:pt x="1407764" y="439388"/>
                    </a:lnTo>
                    <a:lnTo>
                      <a:pt x="1406148" y="445389"/>
                    </a:lnTo>
                    <a:lnTo>
                      <a:pt x="1407764" y="444722"/>
                    </a:lnTo>
                    <a:lnTo>
                      <a:pt x="1407764" y="446151"/>
                    </a:lnTo>
                    <a:lnTo>
                      <a:pt x="1411662" y="446627"/>
                    </a:lnTo>
                    <a:lnTo>
                      <a:pt x="1418316" y="441960"/>
                    </a:lnTo>
                    <a:lnTo>
                      <a:pt x="1418696" y="438150"/>
                    </a:lnTo>
                    <a:lnTo>
                      <a:pt x="1419647" y="441103"/>
                    </a:lnTo>
                    <a:lnTo>
                      <a:pt x="1423830" y="442913"/>
                    </a:lnTo>
                    <a:lnTo>
                      <a:pt x="1424305" y="450628"/>
                    </a:lnTo>
                    <a:lnTo>
                      <a:pt x="1426301" y="457581"/>
                    </a:lnTo>
                    <a:lnTo>
                      <a:pt x="1426967" y="456914"/>
                    </a:lnTo>
                    <a:lnTo>
                      <a:pt x="1428297" y="461105"/>
                    </a:lnTo>
                    <a:lnTo>
                      <a:pt x="1428678" y="465392"/>
                    </a:lnTo>
                    <a:lnTo>
                      <a:pt x="1427917" y="466154"/>
                    </a:lnTo>
                    <a:lnTo>
                      <a:pt x="1429533" y="467011"/>
                    </a:lnTo>
                    <a:lnTo>
                      <a:pt x="1427917" y="474250"/>
                    </a:lnTo>
                    <a:lnTo>
                      <a:pt x="1428868" y="474726"/>
                    </a:lnTo>
                    <a:lnTo>
                      <a:pt x="1426967" y="480727"/>
                    </a:lnTo>
                    <a:lnTo>
                      <a:pt x="1426967" y="484632"/>
                    </a:lnTo>
                    <a:lnTo>
                      <a:pt x="1428868" y="484251"/>
                    </a:lnTo>
                    <a:lnTo>
                      <a:pt x="1436663" y="493300"/>
                    </a:lnTo>
                    <a:lnTo>
                      <a:pt x="1438564" y="503587"/>
                    </a:lnTo>
                    <a:lnTo>
                      <a:pt x="1442462" y="510730"/>
                    </a:lnTo>
                    <a:lnTo>
                      <a:pt x="1453108" y="517970"/>
                    </a:lnTo>
                    <a:lnTo>
                      <a:pt x="1454725" y="517017"/>
                    </a:lnTo>
                    <a:lnTo>
                      <a:pt x="1456626" y="517970"/>
                    </a:lnTo>
                    <a:lnTo>
                      <a:pt x="1457291" y="515779"/>
                    </a:lnTo>
                    <a:lnTo>
                      <a:pt x="1453108" y="509206"/>
                    </a:lnTo>
                    <a:lnTo>
                      <a:pt x="1453108" y="500348"/>
                    </a:lnTo>
                    <a:lnTo>
                      <a:pt x="1450827" y="497205"/>
                    </a:lnTo>
                    <a:lnTo>
                      <a:pt x="1447595" y="494443"/>
                    </a:lnTo>
                    <a:lnTo>
                      <a:pt x="1446739" y="494443"/>
                    </a:lnTo>
                    <a:lnTo>
                      <a:pt x="1443412" y="490919"/>
                    </a:lnTo>
                    <a:lnTo>
                      <a:pt x="1440370" y="490728"/>
                    </a:lnTo>
                    <a:lnTo>
                      <a:pt x="1438374" y="488823"/>
                    </a:lnTo>
                    <a:lnTo>
                      <a:pt x="1434667" y="479489"/>
                    </a:lnTo>
                    <a:lnTo>
                      <a:pt x="1431815" y="479489"/>
                    </a:lnTo>
                    <a:lnTo>
                      <a:pt x="1431149" y="474536"/>
                    </a:lnTo>
                    <a:lnTo>
                      <a:pt x="1435047" y="464820"/>
                    </a:lnTo>
                    <a:lnTo>
                      <a:pt x="1435427" y="458534"/>
                    </a:lnTo>
                    <a:lnTo>
                      <a:pt x="1436378" y="457772"/>
                    </a:lnTo>
                    <a:lnTo>
                      <a:pt x="1439800" y="458153"/>
                    </a:lnTo>
                    <a:lnTo>
                      <a:pt x="1440275" y="462629"/>
                    </a:lnTo>
                    <a:lnTo>
                      <a:pt x="1445028" y="462629"/>
                    </a:lnTo>
                    <a:lnTo>
                      <a:pt x="1448831" y="465392"/>
                    </a:lnTo>
                    <a:lnTo>
                      <a:pt x="1450162" y="467678"/>
                    </a:lnTo>
                    <a:lnTo>
                      <a:pt x="1451492" y="471202"/>
                    </a:lnTo>
                    <a:lnTo>
                      <a:pt x="1453584" y="470345"/>
                    </a:lnTo>
                    <a:lnTo>
                      <a:pt x="1453584" y="472916"/>
                    </a:lnTo>
                    <a:lnTo>
                      <a:pt x="1458147" y="473297"/>
                    </a:lnTo>
                    <a:lnTo>
                      <a:pt x="1460903" y="475298"/>
                    </a:lnTo>
                    <a:lnTo>
                      <a:pt x="1459668" y="478346"/>
                    </a:lnTo>
                    <a:lnTo>
                      <a:pt x="1460048" y="482251"/>
                    </a:lnTo>
                    <a:lnTo>
                      <a:pt x="1460808" y="482537"/>
                    </a:lnTo>
                    <a:lnTo>
                      <a:pt x="1466322" y="478346"/>
                    </a:lnTo>
                    <a:lnTo>
                      <a:pt x="1465752" y="475964"/>
                    </a:lnTo>
                    <a:lnTo>
                      <a:pt x="1468033" y="477774"/>
                    </a:lnTo>
                    <a:lnTo>
                      <a:pt x="1467748" y="475964"/>
                    </a:lnTo>
                    <a:lnTo>
                      <a:pt x="1469554" y="473393"/>
                    </a:lnTo>
                    <a:lnTo>
                      <a:pt x="1472121" y="473393"/>
                    </a:lnTo>
                    <a:lnTo>
                      <a:pt x="1475543" y="471869"/>
                    </a:lnTo>
                    <a:lnTo>
                      <a:pt x="1480676" y="469011"/>
                    </a:lnTo>
                    <a:lnTo>
                      <a:pt x="1481437" y="467106"/>
                    </a:lnTo>
                    <a:lnTo>
                      <a:pt x="1481437" y="463391"/>
                    </a:lnTo>
                    <a:lnTo>
                      <a:pt x="1482482" y="461581"/>
                    </a:lnTo>
                    <a:lnTo>
                      <a:pt x="1479821" y="448628"/>
                    </a:lnTo>
                    <a:lnTo>
                      <a:pt x="1477539" y="446818"/>
                    </a:lnTo>
                    <a:lnTo>
                      <a:pt x="1476874" y="444532"/>
                    </a:lnTo>
                    <a:lnTo>
                      <a:pt x="1474022" y="443675"/>
                    </a:lnTo>
                    <a:lnTo>
                      <a:pt x="1470695" y="440055"/>
                    </a:lnTo>
                    <a:lnTo>
                      <a:pt x="1467748" y="436817"/>
                    </a:lnTo>
                    <a:lnTo>
                      <a:pt x="1467178" y="434721"/>
                    </a:lnTo>
                    <a:lnTo>
                      <a:pt x="1464231" y="432054"/>
                    </a:lnTo>
                    <a:lnTo>
                      <a:pt x="1463850" y="429578"/>
                    </a:lnTo>
                    <a:lnTo>
                      <a:pt x="1465466" y="425196"/>
                    </a:lnTo>
                    <a:lnTo>
                      <a:pt x="1468699" y="421386"/>
                    </a:lnTo>
                    <a:lnTo>
                      <a:pt x="1472596" y="417957"/>
                    </a:lnTo>
                    <a:lnTo>
                      <a:pt x="1475448" y="417100"/>
                    </a:lnTo>
                    <a:lnTo>
                      <a:pt x="1476779" y="416147"/>
                    </a:lnTo>
                    <a:lnTo>
                      <a:pt x="1477064" y="417100"/>
                    </a:lnTo>
                    <a:lnTo>
                      <a:pt x="1478680" y="415480"/>
                    </a:lnTo>
                    <a:lnTo>
                      <a:pt x="1481627" y="417386"/>
                    </a:lnTo>
                    <a:lnTo>
                      <a:pt x="1484098" y="416433"/>
                    </a:lnTo>
                    <a:lnTo>
                      <a:pt x="1484098" y="419862"/>
                    </a:lnTo>
                    <a:lnTo>
                      <a:pt x="1486475" y="423386"/>
                    </a:lnTo>
                    <a:lnTo>
                      <a:pt x="1488091" y="422624"/>
                    </a:lnTo>
                    <a:lnTo>
                      <a:pt x="1486760" y="419862"/>
                    </a:lnTo>
                    <a:lnTo>
                      <a:pt x="1488091" y="417386"/>
                    </a:lnTo>
                    <a:lnTo>
                      <a:pt x="1500544" y="414623"/>
                    </a:lnTo>
                    <a:lnTo>
                      <a:pt x="1501400" y="410813"/>
                    </a:lnTo>
                    <a:lnTo>
                      <a:pt x="1503681" y="412718"/>
                    </a:lnTo>
                    <a:lnTo>
                      <a:pt x="1503681" y="409575"/>
                    </a:lnTo>
                    <a:lnTo>
                      <a:pt x="1506153" y="412432"/>
                    </a:lnTo>
                    <a:lnTo>
                      <a:pt x="1507579" y="412242"/>
                    </a:lnTo>
                    <a:lnTo>
                      <a:pt x="1507579" y="411194"/>
                    </a:lnTo>
                    <a:lnTo>
                      <a:pt x="1507579" y="411194"/>
                    </a:lnTo>
                    <a:lnTo>
                      <a:pt x="1508719" y="411861"/>
                    </a:lnTo>
                    <a:lnTo>
                      <a:pt x="1509290" y="411194"/>
                    </a:lnTo>
                    <a:lnTo>
                      <a:pt x="1509860" y="410337"/>
                    </a:lnTo>
                    <a:lnTo>
                      <a:pt x="1510335" y="410909"/>
                    </a:lnTo>
                    <a:lnTo>
                      <a:pt x="1512142" y="409670"/>
                    </a:lnTo>
                    <a:lnTo>
                      <a:pt x="1513377" y="410718"/>
                    </a:lnTo>
                    <a:lnTo>
                      <a:pt x="1518130" y="409194"/>
                    </a:lnTo>
                    <a:lnTo>
                      <a:pt x="1518796" y="408432"/>
                    </a:lnTo>
                    <a:cubicBezTo>
                      <a:pt x="1520032" y="419957"/>
                      <a:pt x="1520792" y="431578"/>
                      <a:pt x="1520792" y="443294"/>
                    </a:cubicBezTo>
                    <a:cubicBezTo>
                      <a:pt x="1520792" y="464249"/>
                      <a:pt x="1518796" y="484918"/>
                      <a:pt x="1514993" y="505016"/>
                    </a:cubicBezTo>
                    <a:lnTo>
                      <a:pt x="1512997" y="506254"/>
                    </a:lnTo>
                    <a:close/>
                    <a:moveTo>
                      <a:pt x="605256" y="813054"/>
                    </a:moveTo>
                    <a:lnTo>
                      <a:pt x="606016" y="810863"/>
                    </a:lnTo>
                    <a:lnTo>
                      <a:pt x="609153" y="808482"/>
                    </a:lnTo>
                    <a:lnTo>
                      <a:pt x="605256" y="806291"/>
                    </a:lnTo>
                    <a:lnTo>
                      <a:pt x="607347" y="804482"/>
                    </a:lnTo>
                    <a:lnTo>
                      <a:pt x="609344" y="806482"/>
                    </a:lnTo>
                    <a:lnTo>
                      <a:pt x="612005" y="806101"/>
                    </a:lnTo>
                    <a:lnTo>
                      <a:pt x="612481" y="804005"/>
                    </a:lnTo>
                    <a:lnTo>
                      <a:pt x="611910" y="801434"/>
                    </a:lnTo>
                    <a:lnTo>
                      <a:pt x="611055" y="800005"/>
                    </a:lnTo>
                    <a:lnTo>
                      <a:pt x="608393" y="801624"/>
                    </a:lnTo>
                    <a:lnTo>
                      <a:pt x="609724" y="803053"/>
                    </a:lnTo>
                    <a:lnTo>
                      <a:pt x="607632" y="803624"/>
                    </a:lnTo>
                    <a:lnTo>
                      <a:pt x="604686" y="801053"/>
                    </a:lnTo>
                    <a:lnTo>
                      <a:pt x="602689" y="791528"/>
                    </a:lnTo>
                    <a:lnTo>
                      <a:pt x="604020" y="789908"/>
                    </a:lnTo>
                    <a:lnTo>
                      <a:pt x="610294" y="792766"/>
                    </a:lnTo>
                    <a:lnTo>
                      <a:pt x="613907" y="792194"/>
                    </a:lnTo>
                    <a:lnTo>
                      <a:pt x="616853" y="790194"/>
                    </a:lnTo>
                    <a:lnTo>
                      <a:pt x="617614" y="788194"/>
                    </a:lnTo>
                    <a:lnTo>
                      <a:pt x="616853" y="783050"/>
                    </a:lnTo>
                    <a:lnTo>
                      <a:pt x="617994" y="778288"/>
                    </a:lnTo>
                    <a:cubicBezTo>
                      <a:pt x="666190" y="809720"/>
                      <a:pt x="721326" y="834962"/>
                      <a:pt x="781215" y="852297"/>
                    </a:cubicBezTo>
                    <a:cubicBezTo>
                      <a:pt x="719139" y="843343"/>
                      <a:pt x="660201" y="830009"/>
                      <a:pt x="605256" y="813054"/>
                    </a:cubicBezTo>
                    <a:close/>
                    <a:moveTo>
                      <a:pt x="599552" y="119729"/>
                    </a:moveTo>
                    <a:lnTo>
                      <a:pt x="604590" y="117634"/>
                    </a:lnTo>
                    <a:cubicBezTo>
                      <a:pt x="603925" y="118110"/>
                      <a:pt x="603260" y="118491"/>
                      <a:pt x="602594" y="118967"/>
                    </a:cubicBezTo>
                    <a:lnTo>
                      <a:pt x="599552" y="119729"/>
                    </a:lnTo>
                    <a:close/>
                    <a:moveTo>
                      <a:pt x="602404" y="130207"/>
                    </a:moveTo>
                    <a:lnTo>
                      <a:pt x="614287" y="130302"/>
                    </a:lnTo>
                    <a:lnTo>
                      <a:pt x="619135" y="132302"/>
                    </a:lnTo>
                    <a:lnTo>
                      <a:pt x="620466" y="130874"/>
                    </a:lnTo>
                    <a:lnTo>
                      <a:pt x="622652" y="132779"/>
                    </a:lnTo>
                    <a:lnTo>
                      <a:pt x="623603" y="132779"/>
                    </a:lnTo>
                    <a:lnTo>
                      <a:pt x="623032" y="132017"/>
                    </a:lnTo>
                    <a:lnTo>
                      <a:pt x="620466" y="128873"/>
                    </a:lnTo>
                    <a:lnTo>
                      <a:pt x="627595" y="130588"/>
                    </a:lnTo>
                    <a:lnTo>
                      <a:pt x="628451" y="132017"/>
                    </a:lnTo>
                    <a:lnTo>
                      <a:pt x="632158" y="131350"/>
                    </a:lnTo>
                    <a:lnTo>
                      <a:pt x="632634" y="130778"/>
                    </a:lnTo>
                    <a:lnTo>
                      <a:pt x="631017" y="126778"/>
                    </a:lnTo>
                    <a:lnTo>
                      <a:pt x="629401" y="126492"/>
                    </a:lnTo>
                    <a:lnTo>
                      <a:pt x="632348" y="126301"/>
                    </a:lnTo>
                    <a:lnTo>
                      <a:pt x="634725" y="128492"/>
                    </a:lnTo>
                    <a:lnTo>
                      <a:pt x="637101" y="128016"/>
                    </a:lnTo>
                    <a:lnTo>
                      <a:pt x="637292" y="132017"/>
                    </a:lnTo>
                    <a:lnTo>
                      <a:pt x="640334" y="132017"/>
                    </a:lnTo>
                    <a:lnTo>
                      <a:pt x="640429" y="133350"/>
                    </a:lnTo>
                    <a:lnTo>
                      <a:pt x="639668" y="134017"/>
                    </a:lnTo>
                    <a:lnTo>
                      <a:pt x="645087" y="137446"/>
                    </a:lnTo>
                    <a:lnTo>
                      <a:pt x="645372" y="139065"/>
                    </a:lnTo>
                    <a:lnTo>
                      <a:pt x="644041" y="140208"/>
                    </a:lnTo>
                    <a:lnTo>
                      <a:pt x="641379" y="139732"/>
                    </a:lnTo>
                    <a:lnTo>
                      <a:pt x="641664" y="143637"/>
                    </a:lnTo>
                    <a:lnTo>
                      <a:pt x="645942" y="140875"/>
                    </a:lnTo>
                    <a:lnTo>
                      <a:pt x="648604" y="140589"/>
                    </a:lnTo>
                    <a:lnTo>
                      <a:pt x="648604" y="141923"/>
                    </a:lnTo>
                    <a:lnTo>
                      <a:pt x="651456" y="144875"/>
                    </a:lnTo>
                    <a:lnTo>
                      <a:pt x="651456" y="142970"/>
                    </a:lnTo>
                    <a:lnTo>
                      <a:pt x="653072" y="143351"/>
                    </a:lnTo>
                    <a:lnTo>
                      <a:pt x="653357" y="146685"/>
                    </a:lnTo>
                    <a:lnTo>
                      <a:pt x="656779" y="148399"/>
                    </a:lnTo>
                    <a:lnTo>
                      <a:pt x="659726" y="156400"/>
                    </a:lnTo>
                    <a:lnTo>
                      <a:pt x="657064" y="159258"/>
                    </a:lnTo>
                    <a:lnTo>
                      <a:pt x="656589" y="161449"/>
                    </a:lnTo>
                    <a:lnTo>
                      <a:pt x="650505" y="166402"/>
                    </a:lnTo>
                    <a:lnTo>
                      <a:pt x="654117" y="171069"/>
                    </a:lnTo>
                    <a:lnTo>
                      <a:pt x="654117" y="172593"/>
                    </a:lnTo>
                    <a:lnTo>
                      <a:pt x="651456" y="171641"/>
                    </a:lnTo>
                    <a:lnTo>
                      <a:pt x="646703" y="174117"/>
                    </a:lnTo>
                    <a:lnTo>
                      <a:pt x="638242" y="172498"/>
                    </a:lnTo>
                    <a:lnTo>
                      <a:pt x="638718" y="173260"/>
                    </a:lnTo>
                    <a:lnTo>
                      <a:pt x="638052" y="173260"/>
                    </a:lnTo>
                    <a:lnTo>
                      <a:pt x="638242" y="174784"/>
                    </a:lnTo>
                    <a:lnTo>
                      <a:pt x="635866" y="176022"/>
                    </a:lnTo>
                    <a:lnTo>
                      <a:pt x="635010" y="178975"/>
                    </a:lnTo>
                    <a:lnTo>
                      <a:pt x="636626" y="181166"/>
                    </a:lnTo>
                    <a:lnTo>
                      <a:pt x="640809" y="182404"/>
                    </a:lnTo>
                    <a:lnTo>
                      <a:pt x="644516" y="181166"/>
                    </a:lnTo>
                    <a:lnTo>
                      <a:pt x="644326" y="179927"/>
                    </a:lnTo>
                    <a:lnTo>
                      <a:pt x="645087" y="179451"/>
                    </a:lnTo>
                    <a:lnTo>
                      <a:pt x="649555" y="181070"/>
                    </a:lnTo>
                    <a:lnTo>
                      <a:pt x="650030" y="180308"/>
                    </a:lnTo>
                    <a:lnTo>
                      <a:pt x="648319" y="177832"/>
                    </a:lnTo>
                    <a:lnTo>
                      <a:pt x="649650" y="177165"/>
                    </a:lnTo>
                    <a:lnTo>
                      <a:pt x="649935" y="178784"/>
                    </a:lnTo>
                    <a:lnTo>
                      <a:pt x="654403" y="179451"/>
                    </a:lnTo>
                    <a:lnTo>
                      <a:pt x="656874" y="184499"/>
                    </a:lnTo>
                    <a:lnTo>
                      <a:pt x="663624" y="187452"/>
                    </a:lnTo>
                    <a:lnTo>
                      <a:pt x="661247" y="188786"/>
                    </a:lnTo>
                    <a:lnTo>
                      <a:pt x="660487" y="187833"/>
                    </a:lnTo>
                    <a:lnTo>
                      <a:pt x="663909" y="192119"/>
                    </a:lnTo>
                    <a:lnTo>
                      <a:pt x="667806" y="193739"/>
                    </a:lnTo>
                    <a:lnTo>
                      <a:pt x="669422" y="192786"/>
                    </a:lnTo>
                    <a:lnTo>
                      <a:pt x="670088" y="194120"/>
                    </a:lnTo>
                    <a:lnTo>
                      <a:pt x="671704" y="193643"/>
                    </a:lnTo>
                    <a:lnTo>
                      <a:pt x="673035" y="196596"/>
                    </a:lnTo>
                    <a:lnTo>
                      <a:pt x="674175" y="196120"/>
                    </a:lnTo>
                    <a:lnTo>
                      <a:pt x="675316" y="197739"/>
                    </a:lnTo>
                    <a:lnTo>
                      <a:pt x="680259" y="199454"/>
                    </a:lnTo>
                    <a:lnTo>
                      <a:pt x="682541" y="198787"/>
                    </a:lnTo>
                    <a:lnTo>
                      <a:pt x="684347" y="200882"/>
                    </a:lnTo>
                    <a:lnTo>
                      <a:pt x="685868" y="200692"/>
                    </a:lnTo>
                    <a:lnTo>
                      <a:pt x="685298" y="197358"/>
                    </a:lnTo>
                    <a:lnTo>
                      <a:pt x="678929" y="192215"/>
                    </a:lnTo>
                    <a:lnTo>
                      <a:pt x="674746" y="187928"/>
                    </a:lnTo>
                    <a:lnTo>
                      <a:pt x="673605" y="186595"/>
                    </a:lnTo>
                    <a:lnTo>
                      <a:pt x="674746" y="186119"/>
                    </a:lnTo>
                    <a:lnTo>
                      <a:pt x="677312" y="188690"/>
                    </a:lnTo>
                    <a:lnTo>
                      <a:pt x="678929" y="187833"/>
                    </a:lnTo>
                    <a:lnTo>
                      <a:pt x="683111" y="192024"/>
                    </a:lnTo>
                    <a:lnTo>
                      <a:pt x="688054" y="192310"/>
                    </a:lnTo>
                    <a:lnTo>
                      <a:pt x="690621" y="195739"/>
                    </a:lnTo>
                    <a:lnTo>
                      <a:pt x="691191" y="195453"/>
                    </a:lnTo>
                    <a:lnTo>
                      <a:pt x="690241" y="193072"/>
                    </a:lnTo>
                    <a:lnTo>
                      <a:pt x="692332" y="193453"/>
                    </a:lnTo>
                    <a:lnTo>
                      <a:pt x="691857" y="192024"/>
                    </a:lnTo>
                    <a:lnTo>
                      <a:pt x="690336" y="190119"/>
                    </a:lnTo>
                    <a:lnTo>
                      <a:pt x="690336" y="188690"/>
                    </a:lnTo>
                    <a:lnTo>
                      <a:pt x="691952" y="189929"/>
                    </a:lnTo>
                    <a:lnTo>
                      <a:pt x="692522" y="186595"/>
                    </a:lnTo>
                    <a:lnTo>
                      <a:pt x="691857" y="184118"/>
                    </a:lnTo>
                    <a:lnTo>
                      <a:pt x="689290" y="183261"/>
                    </a:lnTo>
                    <a:lnTo>
                      <a:pt x="690241" y="179832"/>
                    </a:lnTo>
                    <a:lnTo>
                      <a:pt x="688530" y="178594"/>
                    </a:lnTo>
                    <a:lnTo>
                      <a:pt x="687579" y="179546"/>
                    </a:lnTo>
                    <a:lnTo>
                      <a:pt x="687389" y="177641"/>
                    </a:lnTo>
                    <a:lnTo>
                      <a:pt x="684632" y="177927"/>
                    </a:lnTo>
                    <a:lnTo>
                      <a:pt x="685393" y="176879"/>
                    </a:lnTo>
                    <a:lnTo>
                      <a:pt x="683396" y="176879"/>
                    </a:lnTo>
                    <a:lnTo>
                      <a:pt x="683206" y="177927"/>
                    </a:lnTo>
                    <a:lnTo>
                      <a:pt x="681780" y="174689"/>
                    </a:lnTo>
                    <a:lnTo>
                      <a:pt x="680640" y="174498"/>
                    </a:lnTo>
                    <a:lnTo>
                      <a:pt x="680640" y="171164"/>
                    </a:lnTo>
                    <a:lnTo>
                      <a:pt x="677788" y="171164"/>
                    </a:lnTo>
                    <a:lnTo>
                      <a:pt x="677978" y="168974"/>
                    </a:lnTo>
                    <a:lnTo>
                      <a:pt x="681210" y="168211"/>
                    </a:lnTo>
                    <a:lnTo>
                      <a:pt x="677027" y="164497"/>
                    </a:lnTo>
                    <a:lnTo>
                      <a:pt x="678548" y="163925"/>
                    </a:lnTo>
                    <a:lnTo>
                      <a:pt x="680925" y="165449"/>
                    </a:lnTo>
                    <a:lnTo>
                      <a:pt x="679784" y="163449"/>
                    </a:lnTo>
                    <a:lnTo>
                      <a:pt x="682161" y="163449"/>
                    </a:lnTo>
                    <a:lnTo>
                      <a:pt x="681970" y="165164"/>
                    </a:lnTo>
                    <a:lnTo>
                      <a:pt x="686153" y="167259"/>
                    </a:lnTo>
                    <a:lnTo>
                      <a:pt x="686343" y="168307"/>
                    </a:lnTo>
                    <a:lnTo>
                      <a:pt x="688530" y="168116"/>
                    </a:lnTo>
                    <a:lnTo>
                      <a:pt x="688530" y="170783"/>
                    </a:lnTo>
                    <a:lnTo>
                      <a:pt x="690336" y="173069"/>
                    </a:lnTo>
                    <a:lnTo>
                      <a:pt x="691572" y="172403"/>
                    </a:lnTo>
                    <a:lnTo>
                      <a:pt x="691191" y="174022"/>
                    </a:lnTo>
                    <a:lnTo>
                      <a:pt x="691857" y="174974"/>
                    </a:lnTo>
                    <a:lnTo>
                      <a:pt x="693283" y="174593"/>
                    </a:lnTo>
                    <a:lnTo>
                      <a:pt x="695849" y="177165"/>
                    </a:lnTo>
                    <a:lnTo>
                      <a:pt x="697560" y="173927"/>
                    </a:lnTo>
                    <a:lnTo>
                      <a:pt x="696800" y="170212"/>
                    </a:lnTo>
                    <a:lnTo>
                      <a:pt x="699747" y="171641"/>
                    </a:lnTo>
                    <a:lnTo>
                      <a:pt x="700983" y="168307"/>
                    </a:lnTo>
                    <a:lnTo>
                      <a:pt x="702314" y="167926"/>
                    </a:lnTo>
                    <a:lnTo>
                      <a:pt x="700222" y="167449"/>
                    </a:lnTo>
                    <a:lnTo>
                      <a:pt x="701268" y="165735"/>
                    </a:lnTo>
                    <a:lnTo>
                      <a:pt x="700222" y="165449"/>
                    </a:lnTo>
                    <a:lnTo>
                      <a:pt x="703835" y="165925"/>
                    </a:lnTo>
                    <a:lnTo>
                      <a:pt x="704405" y="165449"/>
                    </a:lnTo>
                    <a:lnTo>
                      <a:pt x="703549" y="164592"/>
                    </a:lnTo>
                    <a:lnTo>
                      <a:pt x="705165" y="162782"/>
                    </a:lnTo>
                    <a:lnTo>
                      <a:pt x="701743" y="159544"/>
                    </a:lnTo>
                    <a:lnTo>
                      <a:pt x="696990" y="160401"/>
                    </a:lnTo>
                    <a:lnTo>
                      <a:pt x="698321" y="156686"/>
                    </a:lnTo>
                    <a:lnTo>
                      <a:pt x="693568" y="157353"/>
                    </a:lnTo>
                    <a:lnTo>
                      <a:pt x="694614" y="155448"/>
                    </a:lnTo>
                    <a:lnTo>
                      <a:pt x="692332" y="152019"/>
                    </a:lnTo>
                    <a:lnTo>
                      <a:pt x="689861" y="151733"/>
                    </a:lnTo>
                    <a:lnTo>
                      <a:pt x="690336" y="149638"/>
                    </a:lnTo>
                    <a:lnTo>
                      <a:pt x="686343" y="151352"/>
                    </a:lnTo>
                    <a:lnTo>
                      <a:pt x="685203" y="150114"/>
                    </a:lnTo>
                    <a:lnTo>
                      <a:pt x="685963" y="148971"/>
                    </a:lnTo>
                    <a:lnTo>
                      <a:pt x="685393" y="148114"/>
                    </a:lnTo>
                    <a:lnTo>
                      <a:pt x="682446" y="148114"/>
                    </a:lnTo>
                    <a:lnTo>
                      <a:pt x="683396" y="146590"/>
                    </a:lnTo>
                    <a:lnTo>
                      <a:pt x="676457" y="144304"/>
                    </a:lnTo>
                    <a:lnTo>
                      <a:pt x="679214" y="143732"/>
                    </a:lnTo>
                    <a:lnTo>
                      <a:pt x="677312" y="141732"/>
                    </a:lnTo>
                    <a:lnTo>
                      <a:pt x="678833" y="140589"/>
                    </a:lnTo>
                    <a:lnTo>
                      <a:pt x="675601" y="138874"/>
                    </a:lnTo>
                    <a:lnTo>
                      <a:pt x="684062" y="137922"/>
                    </a:lnTo>
                    <a:lnTo>
                      <a:pt x="674270" y="135255"/>
                    </a:lnTo>
                    <a:lnTo>
                      <a:pt x="680925" y="133541"/>
                    </a:lnTo>
                    <a:lnTo>
                      <a:pt x="681590" y="132398"/>
                    </a:lnTo>
                    <a:lnTo>
                      <a:pt x="681210" y="131445"/>
                    </a:lnTo>
                    <a:lnTo>
                      <a:pt x="677312" y="127825"/>
                    </a:lnTo>
                    <a:lnTo>
                      <a:pt x="676742" y="129635"/>
                    </a:lnTo>
                    <a:lnTo>
                      <a:pt x="673415" y="131255"/>
                    </a:lnTo>
                    <a:lnTo>
                      <a:pt x="675126" y="128969"/>
                    </a:lnTo>
                    <a:lnTo>
                      <a:pt x="670848" y="129064"/>
                    </a:lnTo>
                    <a:lnTo>
                      <a:pt x="675601" y="126968"/>
                    </a:lnTo>
                    <a:lnTo>
                      <a:pt x="675791" y="124682"/>
                    </a:lnTo>
                    <a:lnTo>
                      <a:pt x="671419" y="122873"/>
                    </a:lnTo>
                    <a:lnTo>
                      <a:pt x="667616" y="125635"/>
                    </a:lnTo>
                    <a:lnTo>
                      <a:pt x="669708" y="122015"/>
                    </a:lnTo>
                    <a:lnTo>
                      <a:pt x="665525" y="124015"/>
                    </a:lnTo>
                    <a:lnTo>
                      <a:pt x="667046" y="121253"/>
                    </a:lnTo>
                    <a:lnTo>
                      <a:pt x="666761" y="119824"/>
                    </a:lnTo>
                    <a:lnTo>
                      <a:pt x="660392" y="119824"/>
                    </a:lnTo>
                    <a:lnTo>
                      <a:pt x="664289" y="118586"/>
                    </a:lnTo>
                    <a:lnTo>
                      <a:pt x="664954" y="117920"/>
                    </a:lnTo>
                    <a:lnTo>
                      <a:pt x="663338" y="115062"/>
                    </a:lnTo>
                    <a:lnTo>
                      <a:pt x="658680" y="112681"/>
                    </a:lnTo>
                    <a:lnTo>
                      <a:pt x="657445" y="114681"/>
                    </a:lnTo>
                    <a:lnTo>
                      <a:pt x="655258" y="114681"/>
                    </a:lnTo>
                    <a:lnTo>
                      <a:pt x="655638" y="117158"/>
                    </a:lnTo>
                    <a:lnTo>
                      <a:pt x="654117" y="115919"/>
                    </a:lnTo>
                    <a:lnTo>
                      <a:pt x="654117" y="114490"/>
                    </a:lnTo>
                    <a:lnTo>
                      <a:pt x="652216" y="115443"/>
                    </a:lnTo>
                    <a:lnTo>
                      <a:pt x="654308" y="111824"/>
                    </a:lnTo>
                    <a:lnTo>
                      <a:pt x="648224" y="113157"/>
                    </a:lnTo>
                    <a:lnTo>
                      <a:pt x="650790" y="111061"/>
                    </a:lnTo>
                    <a:lnTo>
                      <a:pt x="651171" y="108871"/>
                    </a:lnTo>
                    <a:lnTo>
                      <a:pt x="647368" y="108109"/>
                    </a:lnTo>
                    <a:lnTo>
                      <a:pt x="648224" y="106109"/>
                    </a:lnTo>
                    <a:lnTo>
                      <a:pt x="645372" y="103061"/>
                    </a:lnTo>
                    <a:lnTo>
                      <a:pt x="644041" y="102680"/>
                    </a:lnTo>
                    <a:cubicBezTo>
                      <a:pt x="652977" y="97346"/>
                      <a:pt x="662198" y="92393"/>
                      <a:pt x="671609" y="87535"/>
                    </a:cubicBezTo>
                    <a:lnTo>
                      <a:pt x="672749" y="88201"/>
                    </a:lnTo>
                    <a:lnTo>
                      <a:pt x="676362" y="87249"/>
                    </a:lnTo>
                    <a:lnTo>
                      <a:pt x="674841" y="89154"/>
                    </a:lnTo>
                    <a:lnTo>
                      <a:pt x="677978" y="88678"/>
                    </a:lnTo>
                    <a:lnTo>
                      <a:pt x="676552" y="90678"/>
                    </a:lnTo>
                    <a:lnTo>
                      <a:pt x="689385" y="89059"/>
                    </a:lnTo>
                    <a:lnTo>
                      <a:pt x="690431" y="91059"/>
                    </a:lnTo>
                    <a:lnTo>
                      <a:pt x="688244" y="91916"/>
                    </a:lnTo>
                    <a:lnTo>
                      <a:pt x="690811" y="94202"/>
                    </a:lnTo>
                    <a:lnTo>
                      <a:pt x="675601" y="94012"/>
                    </a:lnTo>
                    <a:lnTo>
                      <a:pt x="671894" y="96488"/>
                    </a:lnTo>
                    <a:lnTo>
                      <a:pt x="674366" y="98870"/>
                    </a:lnTo>
                    <a:lnTo>
                      <a:pt x="677407" y="96488"/>
                    </a:lnTo>
                    <a:lnTo>
                      <a:pt x="676552" y="98298"/>
                    </a:lnTo>
                    <a:lnTo>
                      <a:pt x="676742" y="99155"/>
                    </a:lnTo>
                    <a:lnTo>
                      <a:pt x="682351" y="99917"/>
                    </a:lnTo>
                    <a:lnTo>
                      <a:pt x="677883" y="102775"/>
                    </a:lnTo>
                    <a:lnTo>
                      <a:pt x="682256" y="106489"/>
                    </a:lnTo>
                    <a:lnTo>
                      <a:pt x="688244" y="107823"/>
                    </a:lnTo>
                    <a:lnTo>
                      <a:pt x="685488" y="105251"/>
                    </a:lnTo>
                    <a:lnTo>
                      <a:pt x="686343" y="104299"/>
                    </a:lnTo>
                    <a:lnTo>
                      <a:pt x="688815" y="105537"/>
                    </a:lnTo>
                    <a:lnTo>
                      <a:pt x="689670" y="103823"/>
                    </a:lnTo>
                    <a:lnTo>
                      <a:pt x="691287" y="104299"/>
                    </a:lnTo>
                    <a:lnTo>
                      <a:pt x="690716" y="106204"/>
                    </a:lnTo>
                    <a:lnTo>
                      <a:pt x="691762" y="106680"/>
                    </a:lnTo>
                    <a:lnTo>
                      <a:pt x="698986" y="103346"/>
                    </a:lnTo>
                    <a:lnTo>
                      <a:pt x="714006" y="109252"/>
                    </a:lnTo>
                    <a:lnTo>
                      <a:pt x="714957" y="111061"/>
                    </a:lnTo>
                    <a:lnTo>
                      <a:pt x="714101" y="113062"/>
                    </a:lnTo>
                    <a:lnTo>
                      <a:pt x="714577" y="112395"/>
                    </a:lnTo>
                    <a:lnTo>
                      <a:pt x="715432" y="114967"/>
                    </a:lnTo>
                    <a:lnTo>
                      <a:pt x="719234" y="117158"/>
                    </a:lnTo>
                    <a:lnTo>
                      <a:pt x="719044" y="118777"/>
                    </a:lnTo>
                    <a:lnTo>
                      <a:pt x="721421" y="120682"/>
                    </a:lnTo>
                    <a:lnTo>
                      <a:pt x="719330" y="121158"/>
                    </a:lnTo>
                    <a:lnTo>
                      <a:pt x="721041" y="121349"/>
                    </a:lnTo>
                    <a:lnTo>
                      <a:pt x="720185" y="122206"/>
                    </a:lnTo>
                    <a:lnTo>
                      <a:pt x="721611" y="122682"/>
                    </a:lnTo>
                    <a:lnTo>
                      <a:pt x="721041" y="124682"/>
                    </a:lnTo>
                    <a:lnTo>
                      <a:pt x="722657" y="126301"/>
                    </a:lnTo>
                    <a:lnTo>
                      <a:pt x="721991" y="128016"/>
                    </a:lnTo>
                    <a:lnTo>
                      <a:pt x="723417" y="129064"/>
                    </a:lnTo>
                    <a:lnTo>
                      <a:pt x="723227" y="130397"/>
                    </a:lnTo>
                    <a:lnTo>
                      <a:pt x="724653" y="130016"/>
                    </a:lnTo>
                    <a:lnTo>
                      <a:pt x="723893" y="131255"/>
                    </a:lnTo>
                    <a:lnTo>
                      <a:pt x="724368" y="131636"/>
                    </a:lnTo>
                    <a:lnTo>
                      <a:pt x="723037" y="132874"/>
                    </a:lnTo>
                    <a:lnTo>
                      <a:pt x="726554" y="134493"/>
                    </a:lnTo>
                    <a:lnTo>
                      <a:pt x="725889" y="138398"/>
                    </a:lnTo>
                    <a:lnTo>
                      <a:pt x="723037" y="140970"/>
                    </a:lnTo>
                    <a:lnTo>
                      <a:pt x="725414" y="141351"/>
                    </a:lnTo>
                    <a:lnTo>
                      <a:pt x="723037" y="143066"/>
                    </a:lnTo>
                    <a:lnTo>
                      <a:pt x="722467" y="143732"/>
                    </a:lnTo>
                    <a:lnTo>
                      <a:pt x="722562" y="144399"/>
                    </a:lnTo>
                    <a:lnTo>
                      <a:pt x="723512" y="145733"/>
                    </a:lnTo>
                    <a:lnTo>
                      <a:pt x="728075" y="145352"/>
                    </a:lnTo>
                    <a:lnTo>
                      <a:pt x="727695" y="144113"/>
                    </a:lnTo>
                    <a:lnTo>
                      <a:pt x="729501" y="142589"/>
                    </a:lnTo>
                    <a:lnTo>
                      <a:pt x="729596" y="141256"/>
                    </a:lnTo>
                    <a:lnTo>
                      <a:pt x="730642" y="142780"/>
                    </a:lnTo>
                    <a:lnTo>
                      <a:pt x="731688" y="142113"/>
                    </a:lnTo>
                    <a:cubicBezTo>
                      <a:pt x="711630" y="167449"/>
                      <a:pt x="694328" y="196215"/>
                      <a:pt x="679689" y="227171"/>
                    </a:cubicBezTo>
                    <a:lnTo>
                      <a:pt x="679119" y="226505"/>
                    </a:lnTo>
                    <a:lnTo>
                      <a:pt x="679784" y="225838"/>
                    </a:lnTo>
                    <a:lnTo>
                      <a:pt x="675126" y="225361"/>
                    </a:lnTo>
                    <a:lnTo>
                      <a:pt x="678263" y="224981"/>
                    </a:lnTo>
                    <a:lnTo>
                      <a:pt x="677502" y="224409"/>
                    </a:lnTo>
                    <a:lnTo>
                      <a:pt x="680069" y="225266"/>
                    </a:lnTo>
                    <a:lnTo>
                      <a:pt x="679784" y="224409"/>
                    </a:lnTo>
                    <a:lnTo>
                      <a:pt x="681400" y="223075"/>
                    </a:lnTo>
                    <a:lnTo>
                      <a:pt x="679119" y="220218"/>
                    </a:lnTo>
                    <a:lnTo>
                      <a:pt x="677122" y="220313"/>
                    </a:lnTo>
                    <a:lnTo>
                      <a:pt x="679499" y="218980"/>
                    </a:lnTo>
                    <a:lnTo>
                      <a:pt x="677883" y="217075"/>
                    </a:lnTo>
                    <a:lnTo>
                      <a:pt x="676267" y="217265"/>
                    </a:lnTo>
                    <a:lnTo>
                      <a:pt x="677312" y="216408"/>
                    </a:lnTo>
                    <a:lnTo>
                      <a:pt x="676552" y="215551"/>
                    </a:lnTo>
                    <a:lnTo>
                      <a:pt x="673795" y="216218"/>
                    </a:lnTo>
                    <a:lnTo>
                      <a:pt x="676552" y="214027"/>
                    </a:lnTo>
                    <a:lnTo>
                      <a:pt x="672274" y="213265"/>
                    </a:lnTo>
                    <a:lnTo>
                      <a:pt x="675126" y="212122"/>
                    </a:lnTo>
                    <a:lnTo>
                      <a:pt x="673605" y="211074"/>
                    </a:lnTo>
                    <a:lnTo>
                      <a:pt x="673795" y="209264"/>
                    </a:lnTo>
                    <a:lnTo>
                      <a:pt x="669422" y="209931"/>
                    </a:lnTo>
                    <a:lnTo>
                      <a:pt x="673035" y="208217"/>
                    </a:lnTo>
                    <a:lnTo>
                      <a:pt x="670563" y="206978"/>
                    </a:lnTo>
                    <a:lnTo>
                      <a:pt x="671514" y="206216"/>
                    </a:lnTo>
                    <a:lnTo>
                      <a:pt x="669993" y="205835"/>
                    </a:lnTo>
                    <a:lnTo>
                      <a:pt x="669422" y="203549"/>
                    </a:lnTo>
                    <a:lnTo>
                      <a:pt x="668377" y="203549"/>
                    </a:lnTo>
                    <a:lnTo>
                      <a:pt x="668852" y="202597"/>
                    </a:lnTo>
                    <a:lnTo>
                      <a:pt x="667996" y="200787"/>
                    </a:lnTo>
                    <a:lnTo>
                      <a:pt x="666666" y="200787"/>
                    </a:lnTo>
                    <a:lnTo>
                      <a:pt x="663814" y="204597"/>
                    </a:lnTo>
                    <a:lnTo>
                      <a:pt x="665145" y="206693"/>
                    </a:lnTo>
                    <a:lnTo>
                      <a:pt x="663338" y="207836"/>
                    </a:lnTo>
                    <a:lnTo>
                      <a:pt x="663624" y="208693"/>
                    </a:lnTo>
                    <a:lnTo>
                      <a:pt x="662863" y="210312"/>
                    </a:lnTo>
                    <a:lnTo>
                      <a:pt x="661342" y="210312"/>
                    </a:lnTo>
                    <a:lnTo>
                      <a:pt x="662673" y="212027"/>
                    </a:lnTo>
                    <a:lnTo>
                      <a:pt x="661627" y="213455"/>
                    </a:lnTo>
                    <a:lnTo>
                      <a:pt x="661627" y="211646"/>
                    </a:lnTo>
                    <a:lnTo>
                      <a:pt x="659916" y="210788"/>
                    </a:lnTo>
                    <a:lnTo>
                      <a:pt x="658871" y="213170"/>
                    </a:lnTo>
                    <a:lnTo>
                      <a:pt x="654878" y="215551"/>
                    </a:lnTo>
                    <a:lnTo>
                      <a:pt x="654212" y="213360"/>
                    </a:lnTo>
                    <a:lnTo>
                      <a:pt x="653642" y="214122"/>
                    </a:lnTo>
                    <a:lnTo>
                      <a:pt x="654022" y="212217"/>
                    </a:lnTo>
                    <a:lnTo>
                      <a:pt x="652406" y="215551"/>
                    </a:lnTo>
                    <a:lnTo>
                      <a:pt x="649364" y="216027"/>
                    </a:lnTo>
                    <a:lnTo>
                      <a:pt x="652406" y="215360"/>
                    </a:lnTo>
                    <a:lnTo>
                      <a:pt x="652596" y="213360"/>
                    </a:lnTo>
                    <a:lnTo>
                      <a:pt x="651551" y="210503"/>
                    </a:lnTo>
                    <a:lnTo>
                      <a:pt x="643661" y="211931"/>
                    </a:lnTo>
                    <a:lnTo>
                      <a:pt x="645372" y="210979"/>
                    </a:lnTo>
                    <a:lnTo>
                      <a:pt x="644897" y="209836"/>
                    </a:lnTo>
                    <a:lnTo>
                      <a:pt x="646418" y="210693"/>
                    </a:lnTo>
                    <a:lnTo>
                      <a:pt x="648414" y="209836"/>
                    </a:lnTo>
                    <a:lnTo>
                      <a:pt x="647368" y="208598"/>
                    </a:lnTo>
                    <a:lnTo>
                      <a:pt x="648414" y="207740"/>
                    </a:lnTo>
                    <a:lnTo>
                      <a:pt x="646418" y="207359"/>
                    </a:lnTo>
                    <a:lnTo>
                      <a:pt x="647558" y="205454"/>
                    </a:lnTo>
                    <a:lnTo>
                      <a:pt x="646418" y="203454"/>
                    </a:lnTo>
                    <a:lnTo>
                      <a:pt x="639858" y="202502"/>
                    </a:lnTo>
                    <a:lnTo>
                      <a:pt x="647558" y="202216"/>
                    </a:lnTo>
                    <a:lnTo>
                      <a:pt x="646227" y="199073"/>
                    </a:lnTo>
                    <a:lnTo>
                      <a:pt x="647558" y="196215"/>
                    </a:lnTo>
                    <a:lnTo>
                      <a:pt x="646418" y="195072"/>
                    </a:lnTo>
                    <a:lnTo>
                      <a:pt x="644611" y="196596"/>
                    </a:lnTo>
                    <a:lnTo>
                      <a:pt x="643851" y="195072"/>
                    </a:lnTo>
                    <a:lnTo>
                      <a:pt x="638337" y="194596"/>
                    </a:lnTo>
                    <a:lnTo>
                      <a:pt x="637292" y="192119"/>
                    </a:lnTo>
                    <a:lnTo>
                      <a:pt x="638718" y="191262"/>
                    </a:lnTo>
                    <a:lnTo>
                      <a:pt x="635676" y="191643"/>
                    </a:lnTo>
                    <a:lnTo>
                      <a:pt x="636151" y="190881"/>
                    </a:lnTo>
                    <a:lnTo>
                      <a:pt x="635676" y="188786"/>
                    </a:lnTo>
                    <a:lnTo>
                      <a:pt x="633299" y="189738"/>
                    </a:lnTo>
                    <a:lnTo>
                      <a:pt x="634060" y="186976"/>
                    </a:lnTo>
                    <a:lnTo>
                      <a:pt x="629211" y="184595"/>
                    </a:lnTo>
                    <a:lnTo>
                      <a:pt x="623888" y="186976"/>
                    </a:lnTo>
                    <a:lnTo>
                      <a:pt x="613716" y="183833"/>
                    </a:lnTo>
                    <a:lnTo>
                      <a:pt x="610770" y="186309"/>
                    </a:lnTo>
                    <a:lnTo>
                      <a:pt x="611340" y="189643"/>
                    </a:lnTo>
                    <a:lnTo>
                      <a:pt x="613907" y="190024"/>
                    </a:lnTo>
                    <a:lnTo>
                      <a:pt x="611150" y="196691"/>
                    </a:lnTo>
                    <a:lnTo>
                      <a:pt x="613811" y="197453"/>
                    </a:lnTo>
                    <a:lnTo>
                      <a:pt x="612481" y="197834"/>
                    </a:lnTo>
                    <a:lnTo>
                      <a:pt x="612766" y="199644"/>
                    </a:lnTo>
                    <a:lnTo>
                      <a:pt x="613811" y="201454"/>
                    </a:lnTo>
                    <a:lnTo>
                      <a:pt x="613051" y="202787"/>
                    </a:lnTo>
                    <a:lnTo>
                      <a:pt x="615047" y="202787"/>
                    </a:lnTo>
                    <a:lnTo>
                      <a:pt x="613907" y="204692"/>
                    </a:lnTo>
                    <a:lnTo>
                      <a:pt x="615618" y="205359"/>
                    </a:lnTo>
                    <a:lnTo>
                      <a:pt x="613051" y="205264"/>
                    </a:lnTo>
                    <a:lnTo>
                      <a:pt x="613051" y="207550"/>
                    </a:lnTo>
                    <a:lnTo>
                      <a:pt x="608393" y="208883"/>
                    </a:lnTo>
                    <a:lnTo>
                      <a:pt x="608393" y="210693"/>
                    </a:lnTo>
                    <a:lnTo>
                      <a:pt x="606587" y="214312"/>
                    </a:lnTo>
                    <a:lnTo>
                      <a:pt x="602404" y="216789"/>
                    </a:lnTo>
                    <a:lnTo>
                      <a:pt x="601644" y="221456"/>
                    </a:lnTo>
                    <a:lnTo>
                      <a:pt x="597176" y="223075"/>
                    </a:lnTo>
                    <a:lnTo>
                      <a:pt x="592803" y="223075"/>
                    </a:lnTo>
                    <a:lnTo>
                      <a:pt x="587384" y="226886"/>
                    </a:lnTo>
                    <a:lnTo>
                      <a:pt x="585198" y="232696"/>
                    </a:lnTo>
                    <a:lnTo>
                      <a:pt x="584818" y="237363"/>
                    </a:lnTo>
                    <a:lnTo>
                      <a:pt x="582251" y="239458"/>
                    </a:lnTo>
                    <a:lnTo>
                      <a:pt x="578544" y="240221"/>
                    </a:lnTo>
                    <a:lnTo>
                      <a:pt x="575407" y="239458"/>
                    </a:lnTo>
                    <a:lnTo>
                      <a:pt x="574171" y="234410"/>
                    </a:lnTo>
                    <a:lnTo>
                      <a:pt x="574646" y="229933"/>
                    </a:lnTo>
                    <a:lnTo>
                      <a:pt x="571794" y="229172"/>
                    </a:lnTo>
                    <a:lnTo>
                      <a:pt x="569228" y="226124"/>
                    </a:lnTo>
                    <a:lnTo>
                      <a:pt x="565235" y="223837"/>
                    </a:lnTo>
                    <a:lnTo>
                      <a:pt x="556965" y="220694"/>
                    </a:lnTo>
                    <a:lnTo>
                      <a:pt x="549740" y="223075"/>
                    </a:lnTo>
                    <a:lnTo>
                      <a:pt x="551451" y="221647"/>
                    </a:lnTo>
                    <a:lnTo>
                      <a:pt x="551451" y="219456"/>
                    </a:lnTo>
                    <a:lnTo>
                      <a:pt x="548124" y="211265"/>
                    </a:lnTo>
                    <a:lnTo>
                      <a:pt x="548409" y="202121"/>
                    </a:lnTo>
                    <a:lnTo>
                      <a:pt x="550120" y="202502"/>
                    </a:lnTo>
                    <a:lnTo>
                      <a:pt x="552402" y="203645"/>
                    </a:lnTo>
                    <a:lnTo>
                      <a:pt x="553923" y="201263"/>
                    </a:lnTo>
                    <a:lnTo>
                      <a:pt x="554778" y="199454"/>
                    </a:lnTo>
                    <a:lnTo>
                      <a:pt x="553923" y="197072"/>
                    </a:lnTo>
                    <a:lnTo>
                      <a:pt x="565996" y="195834"/>
                    </a:lnTo>
                    <a:lnTo>
                      <a:pt x="565805" y="194310"/>
                    </a:lnTo>
                    <a:lnTo>
                      <a:pt x="569703" y="194500"/>
                    </a:lnTo>
                    <a:lnTo>
                      <a:pt x="573220" y="192881"/>
                    </a:lnTo>
                    <a:lnTo>
                      <a:pt x="572079" y="189262"/>
                    </a:lnTo>
                    <a:lnTo>
                      <a:pt x="568562" y="187452"/>
                    </a:lnTo>
                    <a:lnTo>
                      <a:pt x="566281" y="188500"/>
                    </a:lnTo>
                    <a:lnTo>
                      <a:pt x="566946" y="187547"/>
                    </a:lnTo>
                    <a:lnTo>
                      <a:pt x="562193" y="185547"/>
                    </a:lnTo>
                    <a:lnTo>
                      <a:pt x="561908" y="186499"/>
                    </a:lnTo>
                    <a:lnTo>
                      <a:pt x="560957" y="185547"/>
                    </a:lnTo>
                    <a:lnTo>
                      <a:pt x="561718" y="184690"/>
                    </a:lnTo>
                    <a:lnTo>
                      <a:pt x="566946" y="186881"/>
                    </a:lnTo>
                    <a:lnTo>
                      <a:pt x="569513" y="186499"/>
                    </a:lnTo>
                    <a:lnTo>
                      <a:pt x="573315" y="189262"/>
                    </a:lnTo>
                    <a:lnTo>
                      <a:pt x="575692" y="187547"/>
                    </a:lnTo>
                    <a:lnTo>
                      <a:pt x="575882" y="185261"/>
                    </a:lnTo>
                    <a:lnTo>
                      <a:pt x="576738" y="185261"/>
                    </a:lnTo>
                    <a:lnTo>
                      <a:pt x="576452" y="184023"/>
                    </a:lnTo>
                    <a:lnTo>
                      <a:pt x="579684" y="185071"/>
                    </a:lnTo>
                    <a:lnTo>
                      <a:pt x="583962" y="183833"/>
                    </a:lnTo>
                    <a:lnTo>
                      <a:pt x="589000" y="175165"/>
                    </a:lnTo>
                    <a:lnTo>
                      <a:pt x="579875" y="174022"/>
                    </a:lnTo>
                    <a:lnTo>
                      <a:pt x="575026" y="170021"/>
                    </a:lnTo>
                    <a:lnTo>
                      <a:pt x="575692" y="169259"/>
                    </a:lnTo>
                    <a:lnTo>
                      <a:pt x="581491" y="171069"/>
                    </a:lnTo>
                    <a:lnTo>
                      <a:pt x="584437" y="174022"/>
                    </a:lnTo>
                    <a:lnTo>
                      <a:pt x="587384" y="173831"/>
                    </a:lnTo>
                    <a:lnTo>
                      <a:pt x="592708" y="167735"/>
                    </a:lnTo>
                    <a:lnTo>
                      <a:pt x="592233" y="166021"/>
                    </a:lnTo>
                    <a:lnTo>
                      <a:pt x="589856" y="165354"/>
                    </a:lnTo>
                    <a:lnTo>
                      <a:pt x="590712" y="163449"/>
                    </a:lnTo>
                    <a:lnTo>
                      <a:pt x="595465" y="163449"/>
                    </a:lnTo>
                    <a:lnTo>
                      <a:pt x="596225" y="166211"/>
                    </a:lnTo>
                    <a:lnTo>
                      <a:pt x="598887" y="166592"/>
                    </a:lnTo>
                    <a:lnTo>
                      <a:pt x="599267" y="165068"/>
                    </a:lnTo>
                    <a:lnTo>
                      <a:pt x="602214" y="166783"/>
                    </a:lnTo>
                    <a:lnTo>
                      <a:pt x="600503" y="163449"/>
                    </a:lnTo>
                    <a:lnTo>
                      <a:pt x="601168" y="162401"/>
                    </a:lnTo>
                    <a:lnTo>
                      <a:pt x="603735" y="165164"/>
                    </a:lnTo>
                    <a:lnTo>
                      <a:pt x="606777" y="163354"/>
                    </a:lnTo>
                    <a:lnTo>
                      <a:pt x="612195" y="157734"/>
                    </a:lnTo>
                    <a:lnTo>
                      <a:pt x="612576" y="155353"/>
                    </a:lnTo>
                    <a:lnTo>
                      <a:pt x="609153" y="151448"/>
                    </a:lnTo>
                    <a:lnTo>
                      <a:pt x="609534" y="148781"/>
                    </a:lnTo>
                    <a:lnTo>
                      <a:pt x="608203" y="149066"/>
                    </a:lnTo>
                    <a:lnTo>
                      <a:pt x="608203" y="147542"/>
                    </a:lnTo>
                    <a:lnTo>
                      <a:pt x="606777" y="146114"/>
                    </a:lnTo>
                    <a:lnTo>
                      <a:pt x="609153" y="145447"/>
                    </a:lnTo>
                    <a:lnTo>
                      <a:pt x="609914" y="146875"/>
                    </a:lnTo>
                    <a:lnTo>
                      <a:pt x="612100" y="144971"/>
                    </a:lnTo>
                    <a:lnTo>
                      <a:pt x="612290" y="142780"/>
                    </a:lnTo>
                    <a:lnTo>
                      <a:pt x="609724" y="142399"/>
                    </a:lnTo>
                    <a:lnTo>
                      <a:pt x="612290" y="139922"/>
                    </a:lnTo>
                    <a:lnTo>
                      <a:pt x="608393" y="138684"/>
                    </a:lnTo>
                    <a:lnTo>
                      <a:pt x="606492" y="136493"/>
                    </a:lnTo>
                    <a:lnTo>
                      <a:pt x="607347" y="135922"/>
                    </a:lnTo>
                    <a:lnTo>
                      <a:pt x="606777" y="133922"/>
                    </a:lnTo>
                    <a:lnTo>
                      <a:pt x="596700" y="133064"/>
                    </a:lnTo>
                    <a:cubicBezTo>
                      <a:pt x="598507" y="131731"/>
                      <a:pt x="600313" y="130397"/>
                      <a:pt x="602119" y="129064"/>
                    </a:cubicBezTo>
                    <a:lnTo>
                      <a:pt x="602404" y="130207"/>
                    </a:lnTo>
                    <a:close/>
                    <a:moveTo>
                      <a:pt x="1126002" y="170117"/>
                    </a:moveTo>
                    <a:lnTo>
                      <a:pt x="1129424" y="174974"/>
                    </a:lnTo>
                    <a:lnTo>
                      <a:pt x="1117447" y="173260"/>
                    </a:lnTo>
                    <a:lnTo>
                      <a:pt x="1116971" y="173546"/>
                    </a:lnTo>
                    <a:lnTo>
                      <a:pt x="1116686" y="172593"/>
                    </a:lnTo>
                    <a:lnTo>
                      <a:pt x="1117922" y="172498"/>
                    </a:lnTo>
                    <a:lnTo>
                      <a:pt x="1110792" y="170783"/>
                    </a:lnTo>
                    <a:lnTo>
                      <a:pt x="1108891" y="172117"/>
                    </a:lnTo>
                    <a:lnTo>
                      <a:pt x="1109461" y="172974"/>
                    </a:lnTo>
                    <a:lnTo>
                      <a:pt x="1112599" y="174689"/>
                    </a:lnTo>
                    <a:lnTo>
                      <a:pt x="1115450" y="174308"/>
                    </a:lnTo>
                    <a:lnTo>
                      <a:pt x="1117447" y="176784"/>
                    </a:lnTo>
                    <a:lnTo>
                      <a:pt x="1113834" y="177260"/>
                    </a:lnTo>
                    <a:lnTo>
                      <a:pt x="1107180" y="176022"/>
                    </a:lnTo>
                    <a:lnTo>
                      <a:pt x="1104043" y="174689"/>
                    </a:lnTo>
                    <a:lnTo>
                      <a:pt x="1099100" y="174308"/>
                    </a:lnTo>
                    <a:lnTo>
                      <a:pt x="1100431" y="173546"/>
                    </a:lnTo>
                    <a:lnTo>
                      <a:pt x="1099955" y="172212"/>
                    </a:lnTo>
                    <a:lnTo>
                      <a:pt x="1097484" y="170117"/>
                    </a:lnTo>
                    <a:lnTo>
                      <a:pt x="1099290" y="169640"/>
                    </a:lnTo>
                    <a:lnTo>
                      <a:pt x="1099670" y="167449"/>
                    </a:lnTo>
                    <a:lnTo>
                      <a:pt x="1085506" y="161354"/>
                    </a:lnTo>
                    <a:lnTo>
                      <a:pt x="1087788" y="160973"/>
                    </a:lnTo>
                    <a:lnTo>
                      <a:pt x="1093206" y="163068"/>
                    </a:lnTo>
                    <a:lnTo>
                      <a:pt x="1097769" y="163163"/>
                    </a:lnTo>
                    <a:lnTo>
                      <a:pt x="1098054" y="164116"/>
                    </a:lnTo>
                    <a:lnTo>
                      <a:pt x="1120298" y="166497"/>
                    </a:lnTo>
                    <a:lnTo>
                      <a:pt x="1126478" y="165449"/>
                    </a:lnTo>
                    <a:lnTo>
                      <a:pt x="1132181" y="162878"/>
                    </a:lnTo>
                    <a:lnTo>
                      <a:pt x="1133037" y="160973"/>
                    </a:lnTo>
                    <a:lnTo>
                      <a:pt x="1131896" y="160592"/>
                    </a:lnTo>
                    <a:lnTo>
                      <a:pt x="1131231" y="158401"/>
                    </a:lnTo>
                    <a:lnTo>
                      <a:pt x="1125812" y="156020"/>
                    </a:lnTo>
                    <a:lnTo>
                      <a:pt x="1118492" y="155162"/>
                    </a:lnTo>
                    <a:lnTo>
                      <a:pt x="1105184" y="150209"/>
                    </a:lnTo>
                    <a:lnTo>
                      <a:pt x="1092731" y="149828"/>
                    </a:lnTo>
                    <a:lnTo>
                      <a:pt x="1091685" y="148876"/>
                    </a:lnTo>
                    <a:lnTo>
                      <a:pt x="1090069" y="149352"/>
                    </a:lnTo>
                    <a:lnTo>
                      <a:pt x="1090354" y="148685"/>
                    </a:lnTo>
                    <a:lnTo>
                      <a:pt x="1085601" y="148019"/>
                    </a:lnTo>
                    <a:lnTo>
                      <a:pt x="1086266" y="146875"/>
                    </a:lnTo>
                    <a:lnTo>
                      <a:pt x="1090164" y="147828"/>
                    </a:lnTo>
                    <a:lnTo>
                      <a:pt x="1091115" y="146875"/>
                    </a:lnTo>
                    <a:lnTo>
                      <a:pt x="1085126" y="145828"/>
                    </a:lnTo>
                    <a:lnTo>
                      <a:pt x="1085221" y="146685"/>
                    </a:lnTo>
                    <a:lnTo>
                      <a:pt x="1084365" y="146590"/>
                    </a:lnTo>
                    <a:lnTo>
                      <a:pt x="1083890" y="147447"/>
                    </a:lnTo>
                    <a:lnTo>
                      <a:pt x="1080183" y="146590"/>
                    </a:lnTo>
                    <a:lnTo>
                      <a:pt x="1073623" y="147257"/>
                    </a:lnTo>
                    <a:lnTo>
                      <a:pt x="1075334" y="146018"/>
                    </a:lnTo>
                    <a:lnTo>
                      <a:pt x="1068870" y="144304"/>
                    </a:lnTo>
                    <a:lnTo>
                      <a:pt x="1075810" y="144780"/>
                    </a:lnTo>
                    <a:lnTo>
                      <a:pt x="1080658" y="142685"/>
                    </a:lnTo>
                    <a:lnTo>
                      <a:pt x="1075525" y="141065"/>
                    </a:lnTo>
                    <a:lnTo>
                      <a:pt x="1072293" y="141256"/>
                    </a:lnTo>
                    <a:lnTo>
                      <a:pt x="1071532" y="140113"/>
                    </a:lnTo>
                    <a:lnTo>
                      <a:pt x="1068395" y="140684"/>
                    </a:lnTo>
                    <a:lnTo>
                      <a:pt x="1068395" y="142494"/>
                    </a:lnTo>
                    <a:lnTo>
                      <a:pt x="1065543" y="142494"/>
                    </a:lnTo>
                    <a:lnTo>
                      <a:pt x="1067159" y="141446"/>
                    </a:lnTo>
                    <a:lnTo>
                      <a:pt x="1064307" y="141637"/>
                    </a:lnTo>
                    <a:lnTo>
                      <a:pt x="1065828" y="140970"/>
                    </a:lnTo>
                    <a:lnTo>
                      <a:pt x="1064783" y="140589"/>
                    </a:lnTo>
                    <a:lnTo>
                      <a:pt x="1067159" y="140399"/>
                    </a:lnTo>
                    <a:lnTo>
                      <a:pt x="1067730" y="139256"/>
                    </a:lnTo>
                    <a:lnTo>
                      <a:pt x="1063547" y="138589"/>
                    </a:lnTo>
                    <a:lnTo>
                      <a:pt x="1060885" y="142494"/>
                    </a:lnTo>
                    <a:lnTo>
                      <a:pt x="1058509" y="143161"/>
                    </a:lnTo>
                    <a:lnTo>
                      <a:pt x="1058509" y="139732"/>
                    </a:lnTo>
                    <a:lnTo>
                      <a:pt x="1050904" y="144971"/>
                    </a:lnTo>
                    <a:lnTo>
                      <a:pt x="1049953" y="144494"/>
                    </a:lnTo>
                    <a:lnTo>
                      <a:pt x="1050999" y="142494"/>
                    </a:lnTo>
                    <a:lnTo>
                      <a:pt x="1054611" y="140113"/>
                    </a:lnTo>
                    <a:lnTo>
                      <a:pt x="1051474" y="140494"/>
                    </a:lnTo>
                    <a:lnTo>
                      <a:pt x="1050048" y="139351"/>
                    </a:lnTo>
                    <a:lnTo>
                      <a:pt x="1046911" y="140399"/>
                    </a:lnTo>
                    <a:lnTo>
                      <a:pt x="1048622" y="141542"/>
                    </a:lnTo>
                    <a:lnTo>
                      <a:pt x="1041873" y="144113"/>
                    </a:lnTo>
                    <a:lnTo>
                      <a:pt x="1041588" y="145542"/>
                    </a:lnTo>
                    <a:lnTo>
                      <a:pt x="1039591" y="144780"/>
                    </a:lnTo>
                    <a:lnTo>
                      <a:pt x="1039781" y="144209"/>
                    </a:lnTo>
                    <a:lnTo>
                      <a:pt x="1037120" y="144494"/>
                    </a:lnTo>
                    <a:lnTo>
                      <a:pt x="1034743" y="143447"/>
                    </a:lnTo>
                    <a:lnTo>
                      <a:pt x="1034078" y="144304"/>
                    </a:lnTo>
                    <a:lnTo>
                      <a:pt x="1032842" y="143447"/>
                    </a:lnTo>
                    <a:lnTo>
                      <a:pt x="1032842" y="144494"/>
                    </a:lnTo>
                    <a:lnTo>
                      <a:pt x="1035028" y="144780"/>
                    </a:lnTo>
                    <a:lnTo>
                      <a:pt x="1035409" y="146971"/>
                    </a:lnTo>
                    <a:lnTo>
                      <a:pt x="1031511" y="145256"/>
                    </a:lnTo>
                    <a:lnTo>
                      <a:pt x="1031891" y="145923"/>
                    </a:lnTo>
                    <a:lnTo>
                      <a:pt x="1028564" y="146209"/>
                    </a:lnTo>
                    <a:lnTo>
                      <a:pt x="1028089" y="146780"/>
                    </a:lnTo>
                    <a:lnTo>
                      <a:pt x="1028279" y="147542"/>
                    </a:lnTo>
                    <a:lnTo>
                      <a:pt x="1026473" y="149066"/>
                    </a:lnTo>
                    <a:lnTo>
                      <a:pt x="1026758" y="148114"/>
                    </a:lnTo>
                    <a:lnTo>
                      <a:pt x="1026758" y="145733"/>
                    </a:lnTo>
                    <a:lnTo>
                      <a:pt x="1024287" y="146971"/>
                    </a:lnTo>
                    <a:lnTo>
                      <a:pt x="1023526" y="148590"/>
                    </a:lnTo>
                    <a:lnTo>
                      <a:pt x="1023051" y="146685"/>
                    </a:lnTo>
                    <a:lnTo>
                      <a:pt x="1020864" y="146780"/>
                    </a:lnTo>
                    <a:lnTo>
                      <a:pt x="1020294" y="148304"/>
                    </a:lnTo>
                    <a:lnTo>
                      <a:pt x="1022575" y="149733"/>
                    </a:lnTo>
                    <a:lnTo>
                      <a:pt x="1018678" y="148114"/>
                    </a:lnTo>
                    <a:lnTo>
                      <a:pt x="1017442" y="148114"/>
                    </a:lnTo>
                    <a:lnTo>
                      <a:pt x="1019438" y="149257"/>
                    </a:lnTo>
                    <a:lnTo>
                      <a:pt x="1018298" y="149543"/>
                    </a:lnTo>
                    <a:lnTo>
                      <a:pt x="1016491" y="149257"/>
                    </a:lnTo>
                    <a:lnTo>
                      <a:pt x="1016206" y="148304"/>
                    </a:lnTo>
                    <a:lnTo>
                      <a:pt x="1015161" y="149447"/>
                    </a:lnTo>
                    <a:lnTo>
                      <a:pt x="1015826" y="149924"/>
                    </a:lnTo>
                    <a:lnTo>
                      <a:pt x="1012784" y="151067"/>
                    </a:lnTo>
                    <a:lnTo>
                      <a:pt x="1014305" y="151924"/>
                    </a:lnTo>
                    <a:lnTo>
                      <a:pt x="1013354" y="151733"/>
                    </a:lnTo>
                    <a:lnTo>
                      <a:pt x="1013640" y="152210"/>
                    </a:lnTo>
                    <a:lnTo>
                      <a:pt x="1007651" y="153543"/>
                    </a:lnTo>
                    <a:lnTo>
                      <a:pt x="1012879" y="153829"/>
                    </a:lnTo>
                    <a:lnTo>
                      <a:pt x="1011453" y="154781"/>
                    </a:lnTo>
                    <a:lnTo>
                      <a:pt x="1006795" y="154496"/>
                    </a:lnTo>
                    <a:lnTo>
                      <a:pt x="1006890" y="156400"/>
                    </a:lnTo>
                    <a:lnTo>
                      <a:pt x="1005654" y="156877"/>
                    </a:lnTo>
                    <a:lnTo>
                      <a:pt x="1004324" y="155353"/>
                    </a:lnTo>
                    <a:lnTo>
                      <a:pt x="1002042" y="156972"/>
                    </a:lnTo>
                    <a:lnTo>
                      <a:pt x="1002613" y="157829"/>
                    </a:lnTo>
                    <a:lnTo>
                      <a:pt x="1001187" y="158401"/>
                    </a:lnTo>
                    <a:lnTo>
                      <a:pt x="1003753" y="158401"/>
                    </a:lnTo>
                    <a:lnTo>
                      <a:pt x="997859" y="158877"/>
                    </a:lnTo>
                    <a:lnTo>
                      <a:pt x="995958" y="161449"/>
                    </a:lnTo>
                    <a:lnTo>
                      <a:pt x="991395" y="163068"/>
                    </a:lnTo>
                    <a:lnTo>
                      <a:pt x="991205" y="163830"/>
                    </a:lnTo>
                    <a:lnTo>
                      <a:pt x="992156" y="163925"/>
                    </a:lnTo>
                    <a:lnTo>
                      <a:pt x="990540" y="164306"/>
                    </a:lnTo>
                    <a:lnTo>
                      <a:pt x="991776" y="165259"/>
                    </a:lnTo>
                    <a:lnTo>
                      <a:pt x="987308" y="166878"/>
                    </a:lnTo>
                    <a:lnTo>
                      <a:pt x="989969" y="166497"/>
                    </a:lnTo>
                    <a:lnTo>
                      <a:pt x="990635" y="167354"/>
                    </a:lnTo>
                    <a:lnTo>
                      <a:pt x="988734" y="166973"/>
                    </a:lnTo>
                    <a:lnTo>
                      <a:pt x="988448" y="168307"/>
                    </a:lnTo>
                    <a:lnTo>
                      <a:pt x="987213" y="168497"/>
                    </a:lnTo>
                    <a:lnTo>
                      <a:pt x="988068" y="169831"/>
                    </a:lnTo>
                    <a:lnTo>
                      <a:pt x="986262" y="168878"/>
                    </a:lnTo>
                    <a:lnTo>
                      <a:pt x="985121" y="170307"/>
                    </a:lnTo>
                    <a:lnTo>
                      <a:pt x="986642" y="169831"/>
                    </a:lnTo>
                    <a:lnTo>
                      <a:pt x="986832" y="170783"/>
                    </a:lnTo>
                    <a:lnTo>
                      <a:pt x="981794" y="172022"/>
                    </a:lnTo>
                    <a:lnTo>
                      <a:pt x="981224" y="172784"/>
                    </a:lnTo>
                    <a:lnTo>
                      <a:pt x="981889" y="172879"/>
                    </a:lnTo>
                    <a:lnTo>
                      <a:pt x="981794" y="173927"/>
                    </a:lnTo>
                    <a:lnTo>
                      <a:pt x="979513" y="173641"/>
                    </a:lnTo>
                    <a:lnTo>
                      <a:pt x="975045" y="175736"/>
                    </a:lnTo>
                    <a:lnTo>
                      <a:pt x="975045" y="176308"/>
                    </a:lnTo>
                    <a:lnTo>
                      <a:pt x="973238" y="176879"/>
                    </a:lnTo>
                    <a:lnTo>
                      <a:pt x="975520" y="178308"/>
                    </a:lnTo>
                    <a:lnTo>
                      <a:pt x="981224" y="177070"/>
                    </a:lnTo>
                    <a:lnTo>
                      <a:pt x="975045" y="179165"/>
                    </a:lnTo>
                    <a:lnTo>
                      <a:pt x="973238" y="177832"/>
                    </a:lnTo>
                    <a:lnTo>
                      <a:pt x="971052" y="178403"/>
                    </a:lnTo>
                    <a:lnTo>
                      <a:pt x="971622" y="179165"/>
                    </a:lnTo>
                    <a:lnTo>
                      <a:pt x="970767" y="179356"/>
                    </a:lnTo>
                    <a:lnTo>
                      <a:pt x="970102" y="178594"/>
                    </a:lnTo>
                    <a:lnTo>
                      <a:pt x="967630" y="178880"/>
                    </a:lnTo>
                    <a:lnTo>
                      <a:pt x="962497" y="180785"/>
                    </a:lnTo>
                    <a:lnTo>
                      <a:pt x="959074" y="181356"/>
                    </a:lnTo>
                    <a:lnTo>
                      <a:pt x="962497" y="182213"/>
                    </a:lnTo>
                    <a:lnTo>
                      <a:pt x="962116" y="182785"/>
                    </a:lnTo>
                    <a:lnTo>
                      <a:pt x="956318" y="182880"/>
                    </a:lnTo>
                    <a:lnTo>
                      <a:pt x="957648" y="183071"/>
                    </a:lnTo>
                    <a:lnTo>
                      <a:pt x="957078" y="183547"/>
                    </a:lnTo>
                    <a:lnTo>
                      <a:pt x="957268" y="184404"/>
                    </a:lnTo>
                    <a:lnTo>
                      <a:pt x="956223" y="183642"/>
                    </a:lnTo>
                    <a:lnTo>
                      <a:pt x="954511" y="184499"/>
                    </a:lnTo>
                    <a:lnTo>
                      <a:pt x="955177" y="184975"/>
                    </a:lnTo>
                    <a:lnTo>
                      <a:pt x="950234" y="184595"/>
                    </a:lnTo>
                    <a:lnTo>
                      <a:pt x="950614" y="185452"/>
                    </a:lnTo>
                    <a:lnTo>
                      <a:pt x="956318" y="185642"/>
                    </a:lnTo>
                    <a:lnTo>
                      <a:pt x="949568" y="186309"/>
                    </a:lnTo>
                    <a:lnTo>
                      <a:pt x="951089" y="186881"/>
                    </a:lnTo>
                    <a:lnTo>
                      <a:pt x="949568" y="187833"/>
                    </a:lnTo>
                    <a:lnTo>
                      <a:pt x="949948" y="188881"/>
                    </a:lnTo>
                    <a:lnTo>
                      <a:pt x="956128" y="188690"/>
                    </a:lnTo>
                    <a:lnTo>
                      <a:pt x="957078" y="187833"/>
                    </a:lnTo>
                    <a:lnTo>
                      <a:pt x="957078" y="188500"/>
                    </a:lnTo>
                    <a:lnTo>
                      <a:pt x="959645" y="188690"/>
                    </a:lnTo>
                    <a:lnTo>
                      <a:pt x="962211" y="187166"/>
                    </a:lnTo>
                    <a:lnTo>
                      <a:pt x="961261" y="188500"/>
                    </a:lnTo>
                    <a:lnTo>
                      <a:pt x="962782" y="188214"/>
                    </a:lnTo>
                    <a:lnTo>
                      <a:pt x="960025" y="188976"/>
                    </a:lnTo>
                    <a:lnTo>
                      <a:pt x="960215" y="189643"/>
                    </a:lnTo>
                    <a:lnTo>
                      <a:pt x="958979" y="189833"/>
                    </a:lnTo>
                    <a:lnTo>
                      <a:pt x="958029" y="188976"/>
                    </a:lnTo>
                    <a:lnTo>
                      <a:pt x="950044" y="189643"/>
                    </a:lnTo>
                    <a:lnTo>
                      <a:pt x="951184" y="190024"/>
                    </a:lnTo>
                    <a:lnTo>
                      <a:pt x="951184" y="190405"/>
                    </a:lnTo>
                    <a:lnTo>
                      <a:pt x="949473" y="190310"/>
                    </a:lnTo>
                    <a:lnTo>
                      <a:pt x="950329" y="191072"/>
                    </a:lnTo>
                    <a:lnTo>
                      <a:pt x="952895" y="190595"/>
                    </a:lnTo>
                    <a:lnTo>
                      <a:pt x="950329" y="192119"/>
                    </a:lnTo>
                    <a:lnTo>
                      <a:pt x="951184" y="192786"/>
                    </a:lnTo>
                    <a:lnTo>
                      <a:pt x="952420" y="192215"/>
                    </a:lnTo>
                    <a:lnTo>
                      <a:pt x="952515" y="192977"/>
                    </a:lnTo>
                    <a:lnTo>
                      <a:pt x="951564" y="193262"/>
                    </a:lnTo>
                    <a:lnTo>
                      <a:pt x="951945" y="193739"/>
                    </a:lnTo>
                    <a:lnTo>
                      <a:pt x="956223" y="191167"/>
                    </a:lnTo>
                    <a:lnTo>
                      <a:pt x="959645" y="191167"/>
                    </a:lnTo>
                    <a:lnTo>
                      <a:pt x="957648" y="192119"/>
                    </a:lnTo>
                    <a:lnTo>
                      <a:pt x="957078" y="191548"/>
                    </a:lnTo>
                    <a:lnTo>
                      <a:pt x="953086" y="194120"/>
                    </a:lnTo>
                    <a:lnTo>
                      <a:pt x="956128" y="194120"/>
                    </a:lnTo>
                    <a:lnTo>
                      <a:pt x="950614" y="195644"/>
                    </a:lnTo>
                    <a:lnTo>
                      <a:pt x="951089" y="196215"/>
                    </a:lnTo>
                    <a:lnTo>
                      <a:pt x="956128" y="195358"/>
                    </a:lnTo>
                    <a:lnTo>
                      <a:pt x="954036" y="197644"/>
                    </a:lnTo>
                    <a:lnTo>
                      <a:pt x="952515" y="197453"/>
                    </a:lnTo>
                    <a:lnTo>
                      <a:pt x="951945" y="198501"/>
                    </a:lnTo>
                    <a:lnTo>
                      <a:pt x="956223" y="200216"/>
                    </a:lnTo>
                    <a:lnTo>
                      <a:pt x="958029" y="199930"/>
                    </a:lnTo>
                    <a:lnTo>
                      <a:pt x="957648" y="200978"/>
                    </a:lnTo>
                    <a:lnTo>
                      <a:pt x="962782" y="200978"/>
                    </a:lnTo>
                    <a:lnTo>
                      <a:pt x="969911" y="198787"/>
                    </a:lnTo>
                    <a:lnTo>
                      <a:pt x="972478" y="197072"/>
                    </a:lnTo>
                    <a:lnTo>
                      <a:pt x="975235" y="197358"/>
                    </a:lnTo>
                    <a:lnTo>
                      <a:pt x="976566" y="196215"/>
                    </a:lnTo>
                    <a:lnTo>
                      <a:pt x="975710" y="194596"/>
                    </a:lnTo>
                    <a:lnTo>
                      <a:pt x="976946" y="195262"/>
                    </a:lnTo>
                    <a:lnTo>
                      <a:pt x="976566" y="194120"/>
                    </a:lnTo>
                    <a:lnTo>
                      <a:pt x="977802" y="193834"/>
                    </a:lnTo>
                    <a:lnTo>
                      <a:pt x="978372" y="196596"/>
                    </a:lnTo>
                    <a:lnTo>
                      <a:pt x="980558" y="197072"/>
                    </a:lnTo>
                    <a:lnTo>
                      <a:pt x="980273" y="197549"/>
                    </a:lnTo>
                    <a:lnTo>
                      <a:pt x="980558" y="199263"/>
                    </a:lnTo>
                    <a:lnTo>
                      <a:pt x="981319" y="200216"/>
                    </a:lnTo>
                    <a:lnTo>
                      <a:pt x="982555" y="199930"/>
                    </a:lnTo>
                    <a:lnTo>
                      <a:pt x="982745" y="200216"/>
                    </a:lnTo>
                    <a:lnTo>
                      <a:pt x="981414" y="200882"/>
                    </a:lnTo>
                    <a:lnTo>
                      <a:pt x="983125" y="200978"/>
                    </a:lnTo>
                    <a:lnTo>
                      <a:pt x="983125" y="201835"/>
                    </a:lnTo>
                    <a:lnTo>
                      <a:pt x="984266" y="201835"/>
                    </a:lnTo>
                    <a:lnTo>
                      <a:pt x="983695" y="203549"/>
                    </a:lnTo>
                    <a:lnTo>
                      <a:pt x="989114" y="206693"/>
                    </a:lnTo>
                    <a:lnTo>
                      <a:pt x="987593" y="207169"/>
                    </a:lnTo>
                    <a:lnTo>
                      <a:pt x="988163" y="207740"/>
                    </a:lnTo>
                    <a:lnTo>
                      <a:pt x="986927" y="207836"/>
                    </a:lnTo>
                    <a:lnTo>
                      <a:pt x="989494" y="209931"/>
                    </a:lnTo>
                    <a:lnTo>
                      <a:pt x="988639" y="210693"/>
                    </a:lnTo>
                    <a:lnTo>
                      <a:pt x="995008" y="210693"/>
                    </a:lnTo>
                    <a:lnTo>
                      <a:pt x="996719" y="208407"/>
                    </a:lnTo>
                    <a:lnTo>
                      <a:pt x="1004419" y="208121"/>
                    </a:lnTo>
                    <a:lnTo>
                      <a:pt x="1007936" y="203359"/>
                    </a:lnTo>
                    <a:lnTo>
                      <a:pt x="1007175" y="201549"/>
                    </a:lnTo>
                    <a:lnTo>
                      <a:pt x="1008221" y="201263"/>
                    </a:lnTo>
                    <a:lnTo>
                      <a:pt x="1008411" y="199930"/>
                    </a:lnTo>
                    <a:lnTo>
                      <a:pt x="1006605" y="199358"/>
                    </a:lnTo>
                    <a:lnTo>
                      <a:pt x="1008791" y="199168"/>
                    </a:lnTo>
                    <a:lnTo>
                      <a:pt x="1005750" y="198692"/>
                    </a:lnTo>
                    <a:lnTo>
                      <a:pt x="1009552" y="198501"/>
                    </a:lnTo>
                    <a:lnTo>
                      <a:pt x="1012309" y="197072"/>
                    </a:lnTo>
                    <a:lnTo>
                      <a:pt x="1014305" y="197644"/>
                    </a:lnTo>
                    <a:lnTo>
                      <a:pt x="1016206" y="196691"/>
                    </a:lnTo>
                    <a:lnTo>
                      <a:pt x="1016206" y="196215"/>
                    </a:lnTo>
                    <a:lnTo>
                      <a:pt x="1017822" y="196024"/>
                    </a:lnTo>
                    <a:lnTo>
                      <a:pt x="1011073" y="196215"/>
                    </a:lnTo>
                    <a:lnTo>
                      <a:pt x="1006225" y="195453"/>
                    </a:lnTo>
                    <a:lnTo>
                      <a:pt x="1009742" y="195072"/>
                    </a:lnTo>
                    <a:lnTo>
                      <a:pt x="1014305" y="195834"/>
                    </a:lnTo>
                    <a:lnTo>
                      <a:pt x="1017537" y="195262"/>
                    </a:lnTo>
                    <a:lnTo>
                      <a:pt x="1019153" y="193834"/>
                    </a:lnTo>
                    <a:lnTo>
                      <a:pt x="1016682" y="192310"/>
                    </a:lnTo>
                    <a:lnTo>
                      <a:pt x="1017347" y="192215"/>
                    </a:lnTo>
                    <a:lnTo>
                      <a:pt x="1012689" y="190881"/>
                    </a:lnTo>
                    <a:lnTo>
                      <a:pt x="1009267" y="192500"/>
                    </a:lnTo>
                    <a:lnTo>
                      <a:pt x="1006035" y="192881"/>
                    </a:lnTo>
                    <a:lnTo>
                      <a:pt x="1010598" y="191643"/>
                    </a:lnTo>
                    <a:lnTo>
                      <a:pt x="1010217" y="187071"/>
                    </a:lnTo>
                    <a:lnTo>
                      <a:pt x="1010598" y="186214"/>
                    </a:lnTo>
                    <a:lnTo>
                      <a:pt x="1011834" y="186499"/>
                    </a:lnTo>
                    <a:lnTo>
                      <a:pt x="1012309" y="183928"/>
                    </a:lnTo>
                    <a:lnTo>
                      <a:pt x="1011453" y="182785"/>
                    </a:lnTo>
                    <a:lnTo>
                      <a:pt x="1013164" y="182975"/>
                    </a:lnTo>
                    <a:lnTo>
                      <a:pt x="1013925" y="182213"/>
                    </a:lnTo>
                    <a:lnTo>
                      <a:pt x="1013925" y="180975"/>
                    </a:lnTo>
                    <a:lnTo>
                      <a:pt x="1014970" y="181451"/>
                    </a:lnTo>
                    <a:lnTo>
                      <a:pt x="1016587" y="180594"/>
                    </a:lnTo>
                    <a:lnTo>
                      <a:pt x="1018773" y="179261"/>
                    </a:lnTo>
                    <a:lnTo>
                      <a:pt x="1027804" y="177070"/>
                    </a:lnTo>
                    <a:lnTo>
                      <a:pt x="1033317" y="174308"/>
                    </a:lnTo>
                    <a:lnTo>
                      <a:pt x="1031036" y="172307"/>
                    </a:lnTo>
                    <a:lnTo>
                      <a:pt x="1033317" y="170783"/>
                    </a:lnTo>
                    <a:lnTo>
                      <a:pt x="1032557" y="169736"/>
                    </a:lnTo>
                    <a:lnTo>
                      <a:pt x="1035884" y="168783"/>
                    </a:lnTo>
                    <a:lnTo>
                      <a:pt x="1034838" y="167831"/>
                    </a:lnTo>
                    <a:lnTo>
                      <a:pt x="1036930" y="168402"/>
                    </a:lnTo>
                    <a:lnTo>
                      <a:pt x="1037785" y="166973"/>
                    </a:lnTo>
                    <a:lnTo>
                      <a:pt x="1045580" y="167640"/>
                    </a:lnTo>
                    <a:lnTo>
                      <a:pt x="1046246" y="166687"/>
                    </a:lnTo>
                    <a:lnTo>
                      <a:pt x="1052235" y="169259"/>
                    </a:lnTo>
                    <a:lnTo>
                      <a:pt x="1053470" y="171545"/>
                    </a:lnTo>
                    <a:lnTo>
                      <a:pt x="1049002" y="172307"/>
                    </a:lnTo>
                    <a:lnTo>
                      <a:pt x="1048337" y="173641"/>
                    </a:lnTo>
                    <a:lnTo>
                      <a:pt x="1039306" y="178403"/>
                    </a:lnTo>
                    <a:lnTo>
                      <a:pt x="1036835" y="179451"/>
                    </a:lnTo>
                    <a:lnTo>
                      <a:pt x="1034173" y="179451"/>
                    </a:lnTo>
                    <a:lnTo>
                      <a:pt x="1033793" y="180594"/>
                    </a:lnTo>
                    <a:lnTo>
                      <a:pt x="1032272" y="180594"/>
                    </a:lnTo>
                    <a:lnTo>
                      <a:pt x="1030275" y="182023"/>
                    </a:lnTo>
                    <a:lnTo>
                      <a:pt x="1031606" y="183833"/>
                    </a:lnTo>
                    <a:lnTo>
                      <a:pt x="1031321" y="184690"/>
                    </a:lnTo>
                    <a:lnTo>
                      <a:pt x="1033412" y="186976"/>
                    </a:lnTo>
                    <a:lnTo>
                      <a:pt x="1032462" y="186976"/>
                    </a:lnTo>
                    <a:lnTo>
                      <a:pt x="1032462" y="188214"/>
                    </a:lnTo>
                    <a:lnTo>
                      <a:pt x="1031606" y="189167"/>
                    </a:lnTo>
                    <a:lnTo>
                      <a:pt x="1032462" y="190119"/>
                    </a:lnTo>
                    <a:lnTo>
                      <a:pt x="1031891" y="190595"/>
                    </a:lnTo>
                    <a:lnTo>
                      <a:pt x="1037975" y="192024"/>
                    </a:lnTo>
                    <a:lnTo>
                      <a:pt x="1039591" y="191738"/>
                    </a:lnTo>
                    <a:lnTo>
                      <a:pt x="1040922" y="193167"/>
                    </a:lnTo>
                    <a:lnTo>
                      <a:pt x="1042158" y="192881"/>
                    </a:lnTo>
                    <a:lnTo>
                      <a:pt x="1042728" y="193453"/>
                    </a:lnTo>
                    <a:lnTo>
                      <a:pt x="1047196" y="193072"/>
                    </a:lnTo>
                    <a:lnTo>
                      <a:pt x="1054991" y="191453"/>
                    </a:lnTo>
                    <a:lnTo>
                      <a:pt x="1063927" y="190881"/>
                    </a:lnTo>
                    <a:lnTo>
                      <a:pt x="1068870" y="190214"/>
                    </a:lnTo>
                    <a:lnTo>
                      <a:pt x="1068870" y="191357"/>
                    </a:lnTo>
                    <a:lnTo>
                      <a:pt x="1068015" y="190976"/>
                    </a:lnTo>
                    <a:lnTo>
                      <a:pt x="1068585" y="191929"/>
                    </a:lnTo>
                    <a:lnTo>
                      <a:pt x="1075049" y="192596"/>
                    </a:lnTo>
                    <a:lnTo>
                      <a:pt x="1077236" y="193453"/>
                    </a:lnTo>
                    <a:lnTo>
                      <a:pt x="1071342" y="193453"/>
                    </a:lnTo>
                    <a:lnTo>
                      <a:pt x="1066874" y="194882"/>
                    </a:lnTo>
                    <a:lnTo>
                      <a:pt x="1065543" y="194500"/>
                    </a:lnTo>
                    <a:lnTo>
                      <a:pt x="1065163" y="195644"/>
                    </a:lnTo>
                    <a:lnTo>
                      <a:pt x="1064307" y="195739"/>
                    </a:lnTo>
                    <a:lnTo>
                      <a:pt x="1053280" y="194786"/>
                    </a:lnTo>
                    <a:lnTo>
                      <a:pt x="1042348" y="196501"/>
                    </a:lnTo>
                    <a:lnTo>
                      <a:pt x="1041968" y="198120"/>
                    </a:lnTo>
                    <a:lnTo>
                      <a:pt x="1043584" y="198215"/>
                    </a:lnTo>
                    <a:lnTo>
                      <a:pt x="1042348" y="198596"/>
                    </a:lnTo>
                    <a:lnTo>
                      <a:pt x="1043204" y="199835"/>
                    </a:lnTo>
                    <a:lnTo>
                      <a:pt x="1047482" y="199644"/>
                    </a:lnTo>
                    <a:lnTo>
                      <a:pt x="1046531" y="203930"/>
                    </a:lnTo>
                    <a:lnTo>
                      <a:pt x="1045580" y="204978"/>
                    </a:lnTo>
                    <a:lnTo>
                      <a:pt x="1041588" y="204407"/>
                    </a:lnTo>
                    <a:lnTo>
                      <a:pt x="1037405" y="202025"/>
                    </a:lnTo>
                    <a:lnTo>
                      <a:pt x="1033127" y="202787"/>
                    </a:lnTo>
                    <a:lnTo>
                      <a:pt x="1029610" y="205740"/>
                    </a:lnTo>
                    <a:lnTo>
                      <a:pt x="1029325" y="207740"/>
                    </a:lnTo>
                    <a:lnTo>
                      <a:pt x="1030941" y="211265"/>
                    </a:lnTo>
                    <a:lnTo>
                      <a:pt x="1030370" y="212408"/>
                    </a:lnTo>
                    <a:lnTo>
                      <a:pt x="1013164" y="219551"/>
                    </a:lnTo>
                    <a:lnTo>
                      <a:pt x="1011358" y="219075"/>
                    </a:lnTo>
                    <a:lnTo>
                      <a:pt x="1012024" y="218123"/>
                    </a:lnTo>
                    <a:lnTo>
                      <a:pt x="1009457" y="219456"/>
                    </a:lnTo>
                    <a:lnTo>
                      <a:pt x="1007841" y="222314"/>
                    </a:lnTo>
                    <a:lnTo>
                      <a:pt x="1004894" y="223361"/>
                    </a:lnTo>
                    <a:lnTo>
                      <a:pt x="1003753" y="220980"/>
                    </a:lnTo>
                    <a:lnTo>
                      <a:pt x="1004894" y="221456"/>
                    </a:lnTo>
                    <a:lnTo>
                      <a:pt x="1004324" y="220313"/>
                    </a:lnTo>
                    <a:lnTo>
                      <a:pt x="999380" y="220504"/>
                    </a:lnTo>
                    <a:lnTo>
                      <a:pt x="989399" y="225266"/>
                    </a:lnTo>
                    <a:lnTo>
                      <a:pt x="988829" y="225647"/>
                    </a:lnTo>
                    <a:lnTo>
                      <a:pt x="989779" y="225933"/>
                    </a:lnTo>
                    <a:lnTo>
                      <a:pt x="989399" y="226886"/>
                    </a:lnTo>
                    <a:lnTo>
                      <a:pt x="988258" y="226314"/>
                    </a:lnTo>
                    <a:lnTo>
                      <a:pt x="984075" y="222599"/>
                    </a:lnTo>
                    <a:lnTo>
                      <a:pt x="982079" y="223266"/>
                    </a:lnTo>
                    <a:lnTo>
                      <a:pt x="982745" y="222218"/>
                    </a:lnTo>
                    <a:lnTo>
                      <a:pt x="978752" y="225266"/>
                    </a:lnTo>
                    <a:lnTo>
                      <a:pt x="976281" y="225266"/>
                    </a:lnTo>
                    <a:lnTo>
                      <a:pt x="977041" y="223075"/>
                    </a:lnTo>
                    <a:lnTo>
                      <a:pt x="973714" y="222790"/>
                    </a:lnTo>
                    <a:lnTo>
                      <a:pt x="973143" y="221837"/>
                    </a:lnTo>
                    <a:lnTo>
                      <a:pt x="973143" y="220504"/>
                    </a:lnTo>
                    <a:lnTo>
                      <a:pt x="972003" y="220028"/>
                    </a:lnTo>
                    <a:lnTo>
                      <a:pt x="972573" y="220028"/>
                    </a:lnTo>
                    <a:lnTo>
                      <a:pt x="972098" y="218599"/>
                    </a:lnTo>
                    <a:lnTo>
                      <a:pt x="972953" y="215646"/>
                    </a:lnTo>
                    <a:lnTo>
                      <a:pt x="972478" y="214884"/>
                    </a:lnTo>
                    <a:lnTo>
                      <a:pt x="973619" y="214884"/>
                    </a:lnTo>
                    <a:lnTo>
                      <a:pt x="973429" y="213836"/>
                    </a:lnTo>
                    <a:lnTo>
                      <a:pt x="974950" y="213455"/>
                    </a:lnTo>
                    <a:lnTo>
                      <a:pt x="974950" y="211836"/>
                    </a:lnTo>
                    <a:lnTo>
                      <a:pt x="975520" y="212312"/>
                    </a:lnTo>
                    <a:lnTo>
                      <a:pt x="976851" y="211265"/>
                    </a:lnTo>
                    <a:lnTo>
                      <a:pt x="976851" y="210217"/>
                    </a:lnTo>
                    <a:lnTo>
                      <a:pt x="974379" y="210312"/>
                    </a:lnTo>
                    <a:lnTo>
                      <a:pt x="974855" y="209264"/>
                    </a:lnTo>
                    <a:lnTo>
                      <a:pt x="973904" y="209264"/>
                    </a:lnTo>
                    <a:lnTo>
                      <a:pt x="975520" y="205264"/>
                    </a:lnTo>
                    <a:lnTo>
                      <a:pt x="975425" y="202216"/>
                    </a:lnTo>
                    <a:lnTo>
                      <a:pt x="967820" y="207645"/>
                    </a:lnTo>
                    <a:lnTo>
                      <a:pt x="966869" y="210884"/>
                    </a:lnTo>
                    <a:lnTo>
                      <a:pt x="967155" y="215836"/>
                    </a:lnTo>
                    <a:lnTo>
                      <a:pt x="969056" y="217170"/>
                    </a:lnTo>
                    <a:lnTo>
                      <a:pt x="969056" y="219742"/>
                    </a:lnTo>
                    <a:lnTo>
                      <a:pt x="970292" y="222123"/>
                    </a:lnTo>
                    <a:lnTo>
                      <a:pt x="969056" y="223361"/>
                    </a:lnTo>
                    <a:lnTo>
                      <a:pt x="970767" y="225933"/>
                    </a:lnTo>
                    <a:lnTo>
                      <a:pt x="969056" y="226600"/>
                    </a:lnTo>
                    <a:lnTo>
                      <a:pt x="969151" y="229172"/>
                    </a:lnTo>
                    <a:lnTo>
                      <a:pt x="968676" y="227743"/>
                    </a:lnTo>
                    <a:lnTo>
                      <a:pt x="967535" y="228505"/>
                    </a:lnTo>
                    <a:lnTo>
                      <a:pt x="966965" y="227267"/>
                    </a:lnTo>
                    <a:lnTo>
                      <a:pt x="965919" y="227076"/>
                    </a:lnTo>
                    <a:lnTo>
                      <a:pt x="964398" y="227267"/>
                    </a:lnTo>
                    <a:lnTo>
                      <a:pt x="963637" y="228505"/>
                    </a:lnTo>
                    <a:lnTo>
                      <a:pt x="965253" y="229838"/>
                    </a:lnTo>
                    <a:lnTo>
                      <a:pt x="963637" y="229648"/>
                    </a:lnTo>
                    <a:lnTo>
                      <a:pt x="962306" y="228505"/>
                    </a:lnTo>
                    <a:lnTo>
                      <a:pt x="958124" y="229648"/>
                    </a:lnTo>
                    <a:lnTo>
                      <a:pt x="953276" y="232791"/>
                    </a:lnTo>
                    <a:lnTo>
                      <a:pt x="949758" y="231077"/>
                    </a:lnTo>
                    <a:lnTo>
                      <a:pt x="947382" y="234315"/>
                    </a:lnTo>
                    <a:lnTo>
                      <a:pt x="937210" y="238697"/>
                    </a:lnTo>
                    <a:lnTo>
                      <a:pt x="930556" y="242506"/>
                    </a:lnTo>
                    <a:lnTo>
                      <a:pt x="929795" y="244316"/>
                    </a:lnTo>
                    <a:lnTo>
                      <a:pt x="931412" y="244602"/>
                    </a:lnTo>
                    <a:lnTo>
                      <a:pt x="923712" y="245269"/>
                    </a:lnTo>
                    <a:lnTo>
                      <a:pt x="922476" y="243078"/>
                    </a:lnTo>
                    <a:lnTo>
                      <a:pt x="919529" y="242792"/>
                    </a:lnTo>
                    <a:lnTo>
                      <a:pt x="921525" y="250889"/>
                    </a:lnTo>
                    <a:lnTo>
                      <a:pt x="915726" y="251270"/>
                    </a:lnTo>
                    <a:lnTo>
                      <a:pt x="911544" y="249269"/>
                    </a:lnTo>
                    <a:lnTo>
                      <a:pt x="905175" y="251460"/>
                    </a:lnTo>
                    <a:lnTo>
                      <a:pt x="904794" y="253079"/>
                    </a:lnTo>
                    <a:lnTo>
                      <a:pt x="906696" y="252603"/>
                    </a:lnTo>
                    <a:lnTo>
                      <a:pt x="905745" y="253746"/>
                    </a:lnTo>
                    <a:lnTo>
                      <a:pt x="906696" y="254699"/>
                    </a:lnTo>
                    <a:lnTo>
                      <a:pt x="905365" y="254984"/>
                    </a:lnTo>
                    <a:lnTo>
                      <a:pt x="906981" y="256889"/>
                    </a:lnTo>
                    <a:lnTo>
                      <a:pt x="908977" y="256508"/>
                    </a:lnTo>
                    <a:lnTo>
                      <a:pt x="916202" y="258985"/>
                    </a:lnTo>
                    <a:lnTo>
                      <a:pt x="916582" y="260604"/>
                    </a:lnTo>
                    <a:lnTo>
                      <a:pt x="920194" y="260795"/>
                    </a:lnTo>
                    <a:lnTo>
                      <a:pt x="918103" y="261080"/>
                    </a:lnTo>
                    <a:lnTo>
                      <a:pt x="918578" y="264033"/>
                    </a:lnTo>
                    <a:lnTo>
                      <a:pt x="919814" y="266224"/>
                    </a:lnTo>
                    <a:lnTo>
                      <a:pt x="923236" y="267843"/>
                    </a:lnTo>
                    <a:lnTo>
                      <a:pt x="923236" y="271463"/>
                    </a:lnTo>
                    <a:lnTo>
                      <a:pt x="925423" y="274987"/>
                    </a:lnTo>
                    <a:lnTo>
                      <a:pt x="923902" y="273177"/>
                    </a:lnTo>
                    <a:lnTo>
                      <a:pt x="922761" y="278416"/>
                    </a:lnTo>
                    <a:lnTo>
                      <a:pt x="923902" y="279082"/>
                    </a:lnTo>
                    <a:lnTo>
                      <a:pt x="922000" y="286512"/>
                    </a:lnTo>
                    <a:lnTo>
                      <a:pt x="919814" y="287941"/>
                    </a:lnTo>
                    <a:lnTo>
                      <a:pt x="887588" y="285845"/>
                    </a:lnTo>
                    <a:lnTo>
                      <a:pt x="886257" y="288417"/>
                    </a:lnTo>
                    <a:lnTo>
                      <a:pt x="883501" y="288607"/>
                    </a:lnTo>
                    <a:lnTo>
                      <a:pt x="882265" y="290513"/>
                    </a:lnTo>
                    <a:lnTo>
                      <a:pt x="884356" y="292703"/>
                    </a:lnTo>
                    <a:lnTo>
                      <a:pt x="883691" y="293942"/>
                    </a:lnTo>
                    <a:lnTo>
                      <a:pt x="884356" y="295275"/>
                    </a:lnTo>
                    <a:lnTo>
                      <a:pt x="885022" y="294989"/>
                    </a:lnTo>
                    <a:lnTo>
                      <a:pt x="884356" y="298323"/>
                    </a:lnTo>
                    <a:lnTo>
                      <a:pt x="885022" y="303943"/>
                    </a:lnTo>
                    <a:lnTo>
                      <a:pt x="881029" y="318040"/>
                    </a:lnTo>
                    <a:lnTo>
                      <a:pt x="882740" y="319850"/>
                    </a:lnTo>
                    <a:lnTo>
                      <a:pt x="885022" y="319373"/>
                    </a:lnTo>
                    <a:lnTo>
                      <a:pt x="884071" y="328327"/>
                    </a:lnTo>
                    <a:lnTo>
                      <a:pt x="891391" y="327470"/>
                    </a:lnTo>
                    <a:lnTo>
                      <a:pt x="895573" y="328327"/>
                    </a:lnTo>
                    <a:lnTo>
                      <a:pt x="898615" y="333375"/>
                    </a:lnTo>
                    <a:lnTo>
                      <a:pt x="901277" y="334709"/>
                    </a:lnTo>
                    <a:lnTo>
                      <a:pt x="906886" y="330708"/>
                    </a:lnTo>
                    <a:lnTo>
                      <a:pt x="918863" y="330232"/>
                    </a:lnTo>
                    <a:lnTo>
                      <a:pt x="922286" y="325755"/>
                    </a:lnTo>
                    <a:lnTo>
                      <a:pt x="925137" y="325374"/>
                    </a:lnTo>
                    <a:lnTo>
                      <a:pt x="926658" y="320993"/>
                    </a:lnTo>
                    <a:lnTo>
                      <a:pt x="929225" y="318802"/>
                    </a:lnTo>
                    <a:lnTo>
                      <a:pt x="929605" y="317849"/>
                    </a:lnTo>
                    <a:lnTo>
                      <a:pt x="927609" y="316611"/>
                    </a:lnTo>
                    <a:lnTo>
                      <a:pt x="926944" y="314135"/>
                    </a:lnTo>
                    <a:lnTo>
                      <a:pt x="932742" y="305086"/>
                    </a:lnTo>
                    <a:lnTo>
                      <a:pt x="944055" y="298418"/>
                    </a:lnTo>
                    <a:lnTo>
                      <a:pt x="945291" y="295370"/>
                    </a:lnTo>
                    <a:lnTo>
                      <a:pt x="944245" y="294418"/>
                    </a:lnTo>
                    <a:lnTo>
                      <a:pt x="944055" y="291655"/>
                    </a:lnTo>
                    <a:lnTo>
                      <a:pt x="944625" y="289465"/>
                    </a:lnTo>
                    <a:lnTo>
                      <a:pt x="948903" y="286893"/>
                    </a:lnTo>
                    <a:lnTo>
                      <a:pt x="953846" y="287846"/>
                    </a:lnTo>
                    <a:lnTo>
                      <a:pt x="959360" y="289941"/>
                    </a:lnTo>
                    <a:lnTo>
                      <a:pt x="966489" y="284512"/>
                    </a:lnTo>
                    <a:lnTo>
                      <a:pt x="969341" y="284036"/>
                    </a:lnTo>
                    <a:lnTo>
                      <a:pt x="972573" y="280892"/>
                    </a:lnTo>
                    <a:lnTo>
                      <a:pt x="979608" y="283845"/>
                    </a:lnTo>
                    <a:lnTo>
                      <a:pt x="981604" y="289941"/>
                    </a:lnTo>
                    <a:lnTo>
                      <a:pt x="984836" y="294418"/>
                    </a:lnTo>
                    <a:lnTo>
                      <a:pt x="987118" y="294799"/>
                    </a:lnTo>
                    <a:lnTo>
                      <a:pt x="994247" y="302038"/>
                    </a:lnTo>
                    <a:lnTo>
                      <a:pt x="997669" y="302038"/>
                    </a:lnTo>
                    <a:lnTo>
                      <a:pt x="1000997" y="306038"/>
                    </a:lnTo>
                    <a:lnTo>
                      <a:pt x="1003183" y="306038"/>
                    </a:lnTo>
                    <a:lnTo>
                      <a:pt x="1004229" y="308801"/>
                    </a:lnTo>
                    <a:lnTo>
                      <a:pt x="1006510" y="310420"/>
                    </a:lnTo>
                    <a:lnTo>
                      <a:pt x="1007366" y="309467"/>
                    </a:lnTo>
                    <a:lnTo>
                      <a:pt x="1010217" y="317659"/>
                    </a:lnTo>
                    <a:lnTo>
                      <a:pt x="1008411" y="318706"/>
                    </a:lnTo>
                    <a:lnTo>
                      <a:pt x="1007746" y="321469"/>
                    </a:lnTo>
                    <a:lnTo>
                      <a:pt x="1008031" y="323279"/>
                    </a:lnTo>
                    <a:lnTo>
                      <a:pt x="1009837" y="323279"/>
                    </a:lnTo>
                    <a:lnTo>
                      <a:pt x="1012119" y="320612"/>
                    </a:lnTo>
                    <a:lnTo>
                      <a:pt x="1012784" y="317373"/>
                    </a:lnTo>
                    <a:lnTo>
                      <a:pt x="1015066" y="316516"/>
                    </a:lnTo>
                    <a:lnTo>
                      <a:pt x="1015066" y="313563"/>
                    </a:lnTo>
                    <a:lnTo>
                      <a:pt x="1012214" y="311658"/>
                    </a:lnTo>
                    <a:lnTo>
                      <a:pt x="1013545" y="307943"/>
                    </a:lnTo>
                    <a:lnTo>
                      <a:pt x="1015731" y="306705"/>
                    </a:lnTo>
                    <a:lnTo>
                      <a:pt x="1019438" y="308705"/>
                    </a:lnTo>
                    <a:lnTo>
                      <a:pt x="1021720" y="311182"/>
                    </a:lnTo>
                    <a:lnTo>
                      <a:pt x="1022290" y="309563"/>
                    </a:lnTo>
                    <a:lnTo>
                      <a:pt x="1019438" y="305562"/>
                    </a:lnTo>
                    <a:lnTo>
                      <a:pt x="1009457" y="300800"/>
                    </a:lnTo>
                    <a:lnTo>
                      <a:pt x="1010503" y="298132"/>
                    </a:lnTo>
                    <a:lnTo>
                      <a:pt x="1009742" y="297371"/>
                    </a:lnTo>
                    <a:lnTo>
                      <a:pt x="1005559" y="298418"/>
                    </a:lnTo>
                    <a:lnTo>
                      <a:pt x="1002993" y="296513"/>
                    </a:lnTo>
                    <a:lnTo>
                      <a:pt x="1000141" y="293275"/>
                    </a:lnTo>
                    <a:lnTo>
                      <a:pt x="997289" y="286417"/>
                    </a:lnTo>
                    <a:lnTo>
                      <a:pt x="991776" y="282607"/>
                    </a:lnTo>
                    <a:lnTo>
                      <a:pt x="990825" y="279559"/>
                    </a:lnTo>
                    <a:lnTo>
                      <a:pt x="991776" y="276892"/>
                    </a:lnTo>
                    <a:lnTo>
                      <a:pt x="990825" y="276035"/>
                    </a:lnTo>
                    <a:lnTo>
                      <a:pt x="990825" y="274225"/>
                    </a:lnTo>
                    <a:lnTo>
                      <a:pt x="995578" y="271653"/>
                    </a:lnTo>
                    <a:lnTo>
                      <a:pt x="997859" y="271653"/>
                    </a:lnTo>
                    <a:lnTo>
                      <a:pt x="997859" y="272987"/>
                    </a:lnTo>
                    <a:lnTo>
                      <a:pt x="997669" y="275463"/>
                    </a:lnTo>
                    <a:lnTo>
                      <a:pt x="998905" y="277559"/>
                    </a:lnTo>
                    <a:lnTo>
                      <a:pt x="999476" y="277844"/>
                    </a:lnTo>
                    <a:lnTo>
                      <a:pt x="1001472" y="274511"/>
                    </a:lnTo>
                    <a:lnTo>
                      <a:pt x="1002422" y="274796"/>
                    </a:lnTo>
                    <a:lnTo>
                      <a:pt x="1003848" y="276511"/>
                    </a:lnTo>
                    <a:lnTo>
                      <a:pt x="1004894" y="280226"/>
                    </a:lnTo>
                    <a:lnTo>
                      <a:pt x="1006795" y="281464"/>
                    </a:lnTo>
                    <a:lnTo>
                      <a:pt x="1005464" y="282512"/>
                    </a:lnTo>
                    <a:lnTo>
                      <a:pt x="1009647" y="286988"/>
                    </a:lnTo>
                    <a:lnTo>
                      <a:pt x="1014020" y="287655"/>
                    </a:lnTo>
                    <a:lnTo>
                      <a:pt x="1017442" y="290417"/>
                    </a:lnTo>
                    <a:lnTo>
                      <a:pt x="1015161" y="290417"/>
                    </a:lnTo>
                    <a:lnTo>
                      <a:pt x="1019343" y="291655"/>
                    </a:lnTo>
                    <a:lnTo>
                      <a:pt x="1026473" y="298037"/>
                    </a:lnTo>
                    <a:lnTo>
                      <a:pt x="1027709" y="298514"/>
                    </a:lnTo>
                    <a:lnTo>
                      <a:pt x="1026663" y="301371"/>
                    </a:lnTo>
                    <a:lnTo>
                      <a:pt x="1026948" y="307277"/>
                    </a:lnTo>
                    <a:lnTo>
                      <a:pt x="1026473" y="307277"/>
                    </a:lnTo>
                    <a:lnTo>
                      <a:pt x="1030846" y="312325"/>
                    </a:lnTo>
                    <a:lnTo>
                      <a:pt x="1033698" y="316611"/>
                    </a:lnTo>
                    <a:lnTo>
                      <a:pt x="1033698" y="316040"/>
                    </a:lnTo>
                    <a:lnTo>
                      <a:pt x="1035409" y="316611"/>
                    </a:lnTo>
                    <a:lnTo>
                      <a:pt x="1035599" y="317278"/>
                    </a:lnTo>
                    <a:lnTo>
                      <a:pt x="1033698" y="317278"/>
                    </a:lnTo>
                    <a:lnTo>
                      <a:pt x="1035599" y="320707"/>
                    </a:lnTo>
                    <a:lnTo>
                      <a:pt x="1043394" y="320516"/>
                    </a:lnTo>
                    <a:lnTo>
                      <a:pt x="1045961" y="321659"/>
                    </a:lnTo>
                    <a:lnTo>
                      <a:pt x="1044535" y="322612"/>
                    </a:lnTo>
                    <a:lnTo>
                      <a:pt x="1048147" y="322898"/>
                    </a:lnTo>
                    <a:lnTo>
                      <a:pt x="1050523" y="324707"/>
                    </a:lnTo>
                    <a:lnTo>
                      <a:pt x="1050143" y="321659"/>
                    </a:lnTo>
                    <a:lnTo>
                      <a:pt x="1042728" y="316992"/>
                    </a:lnTo>
                    <a:lnTo>
                      <a:pt x="1045010" y="316611"/>
                    </a:lnTo>
                    <a:lnTo>
                      <a:pt x="1044535" y="314420"/>
                    </a:lnTo>
                    <a:lnTo>
                      <a:pt x="1046626" y="315754"/>
                    </a:lnTo>
                    <a:lnTo>
                      <a:pt x="1043394" y="310325"/>
                    </a:lnTo>
                    <a:lnTo>
                      <a:pt x="1043394" y="306610"/>
                    </a:lnTo>
                    <a:lnTo>
                      <a:pt x="1044535" y="306324"/>
                    </a:lnTo>
                    <a:lnTo>
                      <a:pt x="1044440" y="307181"/>
                    </a:lnTo>
                    <a:lnTo>
                      <a:pt x="1047862" y="310610"/>
                    </a:lnTo>
                    <a:lnTo>
                      <a:pt x="1047482" y="308515"/>
                    </a:lnTo>
                    <a:lnTo>
                      <a:pt x="1050048" y="310325"/>
                    </a:lnTo>
                    <a:lnTo>
                      <a:pt x="1049098" y="307848"/>
                    </a:lnTo>
                    <a:lnTo>
                      <a:pt x="1051759" y="308705"/>
                    </a:lnTo>
                    <a:lnTo>
                      <a:pt x="1048337" y="306324"/>
                    </a:lnTo>
                    <a:lnTo>
                      <a:pt x="1052330" y="304038"/>
                    </a:lnTo>
                    <a:lnTo>
                      <a:pt x="1055182" y="303752"/>
                    </a:lnTo>
                    <a:lnTo>
                      <a:pt x="1060600" y="305467"/>
                    </a:lnTo>
                    <a:lnTo>
                      <a:pt x="1064497" y="306038"/>
                    </a:lnTo>
                    <a:lnTo>
                      <a:pt x="1061646" y="307562"/>
                    </a:lnTo>
                    <a:lnTo>
                      <a:pt x="1061265" y="309467"/>
                    </a:lnTo>
                    <a:lnTo>
                      <a:pt x="1068300" y="303848"/>
                    </a:lnTo>
                    <a:lnTo>
                      <a:pt x="1075429" y="303467"/>
                    </a:lnTo>
                    <a:lnTo>
                      <a:pt x="1075620" y="302038"/>
                    </a:lnTo>
                    <a:lnTo>
                      <a:pt x="1071152" y="300038"/>
                    </a:lnTo>
                    <a:lnTo>
                      <a:pt x="1070676" y="297561"/>
                    </a:lnTo>
                    <a:lnTo>
                      <a:pt x="1068110" y="293846"/>
                    </a:lnTo>
                    <a:lnTo>
                      <a:pt x="1070106" y="291941"/>
                    </a:lnTo>
                    <a:lnTo>
                      <a:pt x="1070201" y="289560"/>
                    </a:lnTo>
                    <a:lnTo>
                      <a:pt x="1072863" y="287750"/>
                    </a:lnTo>
                    <a:lnTo>
                      <a:pt x="1073909" y="285179"/>
                    </a:lnTo>
                    <a:lnTo>
                      <a:pt x="1075049" y="276987"/>
                    </a:lnTo>
                    <a:lnTo>
                      <a:pt x="1075620" y="278416"/>
                    </a:lnTo>
                    <a:lnTo>
                      <a:pt x="1074954" y="280511"/>
                    </a:lnTo>
                    <a:lnTo>
                      <a:pt x="1077996" y="278416"/>
                    </a:lnTo>
                    <a:lnTo>
                      <a:pt x="1078567" y="273939"/>
                    </a:lnTo>
                    <a:lnTo>
                      <a:pt x="1078377" y="273939"/>
                    </a:lnTo>
                    <a:lnTo>
                      <a:pt x="1078567" y="271177"/>
                    </a:lnTo>
                    <a:lnTo>
                      <a:pt x="1079327" y="272701"/>
                    </a:lnTo>
                    <a:lnTo>
                      <a:pt x="1082369" y="269939"/>
                    </a:lnTo>
                    <a:lnTo>
                      <a:pt x="1081133" y="267462"/>
                    </a:lnTo>
                    <a:lnTo>
                      <a:pt x="1083034" y="269081"/>
                    </a:lnTo>
                    <a:lnTo>
                      <a:pt x="1083985" y="266510"/>
                    </a:lnTo>
                    <a:lnTo>
                      <a:pt x="1089974" y="264700"/>
                    </a:lnTo>
                    <a:lnTo>
                      <a:pt x="1091590" y="266795"/>
                    </a:lnTo>
                    <a:lnTo>
                      <a:pt x="1088643" y="266795"/>
                    </a:lnTo>
                    <a:lnTo>
                      <a:pt x="1090734" y="267462"/>
                    </a:lnTo>
                    <a:lnTo>
                      <a:pt x="1089784" y="268700"/>
                    </a:lnTo>
                    <a:lnTo>
                      <a:pt x="1098910" y="269653"/>
                    </a:lnTo>
                    <a:lnTo>
                      <a:pt x="1099575" y="270605"/>
                    </a:lnTo>
                    <a:lnTo>
                      <a:pt x="1093206" y="274415"/>
                    </a:lnTo>
                    <a:lnTo>
                      <a:pt x="1097579" y="276225"/>
                    </a:lnTo>
                    <a:lnTo>
                      <a:pt x="1097579" y="280321"/>
                    </a:lnTo>
                    <a:lnTo>
                      <a:pt x="1100526" y="281178"/>
                    </a:lnTo>
                    <a:lnTo>
                      <a:pt x="1108131" y="276225"/>
                    </a:lnTo>
                    <a:lnTo>
                      <a:pt x="1112979" y="276797"/>
                    </a:lnTo>
                    <a:lnTo>
                      <a:pt x="1113644" y="273939"/>
                    </a:lnTo>
                    <a:lnTo>
                      <a:pt x="1106039" y="274987"/>
                    </a:lnTo>
                    <a:lnTo>
                      <a:pt x="1104994" y="272415"/>
                    </a:lnTo>
                    <a:lnTo>
                      <a:pt x="1103188" y="271748"/>
                    </a:lnTo>
                    <a:lnTo>
                      <a:pt x="1103473" y="270510"/>
                    </a:lnTo>
                    <a:lnTo>
                      <a:pt x="1101571" y="270796"/>
                    </a:lnTo>
                    <a:lnTo>
                      <a:pt x="1099385" y="268605"/>
                    </a:lnTo>
                    <a:lnTo>
                      <a:pt x="1100906" y="268986"/>
                    </a:lnTo>
                    <a:lnTo>
                      <a:pt x="1101096" y="267653"/>
                    </a:lnTo>
                    <a:lnTo>
                      <a:pt x="1103188" y="270224"/>
                    </a:lnTo>
                    <a:lnTo>
                      <a:pt x="1104138" y="268986"/>
                    </a:lnTo>
                    <a:lnTo>
                      <a:pt x="1104994" y="270415"/>
                    </a:lnTo>
                    <a:lnTo>
                      <a:pt x="1104994" y="268986"/>
                    </a:lnTo>
                    <a:lnTo>
                      <a:pt x="1106420" y="266700"/>
                    </a:lnTo>
                    <a:lnTo>
                      <a:pt x="1107180" y="268129"/>
                    </a:lnTo>
                    <a:lnTo>
                      <a:pt x="1109652" y="265843"/>
                    </a:lnTo>
                    <a:lnTo>
                      <a:pt x="1126668" y="261080"/>
                    </a:lnTo>
                    <a:lnTo>
                      <a:pt x="1127618" y="262319"/>
                    </a:lnTo>
                    <a:lnTo>
                      <a:pt x="1123055" y="263938"/>
                    </a:lnTo>
                    <a:lnTo>
                      <a:pt x="1123436" y="264795"/>
                    </a:lnTo>
                    <a:lnTo>
                      <a:pt x="1119918" y="265081"/>
                    </a:lnTo>
                    <a:lnTo>
                      <a:pt x="1119538" y="266033"/>
                    </a:lnTo>
                    <a:lnTo>
                      <a:pt x="1123436" y="269177"/>
                    </a:lnTo>
                    <a:lnTo>
                      <a:pt x="1120489" y="269748"/>
                    </a:lnTo>
                    <a:lnTo>
                      <a:pt x="1117922" y="274130"/>
                    </a:lnTo>
                    <a:lnTo>
                      <a:pt x="1114975" y="274130"/>
                    </a:lnTo>
                    <a:lnTo>
                      <a:pt x="1114215" y="275273"/>
                    </a:lnTo>
                    <a:lnTo>
                      <a:pt x="1117732" y="279082"/>
                    </a:lnTo>
                    <a:lnTo>
                      <a:pt x="1119063" y="278702"/>
                    </a:lnTo>
                    <a:lnTo>
                      <a:pt x="1124671" y="282226"/>
                    </a:lnTo>
                    <a:lnTo>
                      <a:pt x="1132466" y="289084"/>
                    </a:lnTo>
                    <a:lnTo>
                      <a:pt x="1137600" y="291846"/>
                    </a:lnTo>
                    <a:lnTo>
                      <a:pt x="1139501" y="296894"/>
                    </a:lnTo>
                    <a:lnTo>
                      <a:pt x="1139501" y="299085"/>
                    </a:lnTo>
                    <a:lnTo>
                      <a:pt x="1138550" y="299847"/>
                    </a:lnTo>
                    <a:lnTo>
                      <a:pt x="1132847" y="303752"/>
                    </a:lnTo>
                    <a:lnTo>
                      <a:pt x="1127713" y="303086"/>
                    </a:lnTo>
                    <a:lnTo>
                      <a:pt x="1121344" y="304324"/>
                    </a:lnTo>
                    <a:lnTo>
                      <a:pt x="1112599" y="301943"/>
                    </a:lnTo>
                    <a:lnTo>
                      <a:pt x="1111458" y="298990"/>
                    </a:lnTo>
                    <a:lnTo>
                      <a:pt x="1109081" y="299276"/>
                    </a:lnTo>
                    <a:lnTo>
                      <a:pt x="1106610" y="296704"/>
                    </a:lnTo>
                    <a:lnTo>
                      <a:pt x="1097674" y="296990"/>
                    </a:lnTo>
                    <a:lnTo>
                      <a:pt x="1092350" y="298895"/>
                    </a:lnTo>
                    <a:lnTo>
                      <a:pt x="1086266" y="303562"/>
                    </a:lnTo>
                    <a:lnTo>
                      <a:pt x="1076665" y="301943"/>
                    </a:lnTo>
                    <a:lnTo>
                      <a:pt x="1075525" y="303562"/>
                    </a:lnTo>
                    <a:lnTo>
                      <a:pt x="1076190" y="304514"/>
                    </a:lnTo>
                    <a:lnTo>
                      <a:pt x="1079707" y="305467"/>
                    </a:lnTo>
                    <a:lnTo>
                      <a:pt x="1075525" y="305753"/>
                    </a:lnTo>
                    <a:lnTo>
                      <a:pt x="1074859" y="306038"/>
                    </a:lnTo>
                    <a:lnTo>
                      <a:pt x="1075525" y="307181"/>
                    </a:lnTo>
                    <a:lnTo>
                      <a:pt x="1074859" y="307181"/>
                    </a:lnTo>
                    <a:lnTo>
                      <a:pt x="1068870" y="306705"/>
                    </a:lnTo>
                    <a:lnTo>
                      <a:pt x="1069346" y="308039"/>
                    </a:lnTo>
                    <a:lnTo>
                      <a:pt x="1064117" y="307562"/>
                    </a:lnTo>
                    <a:lnTo>
                      <a:pt x="1062121" y="309848"/>
                    </a:lnTo>
                    <a:lnTo>
                      <a:pt x="1060885" y="313182"/>
                    </a:lnTo>
                    <a:lnTo>
                      <a:pt x="1064402" y="312992"/>
                    </a:lnTo>
                    <a:lnTo>
                      <a:pt x="1063642" y="315278"/>
                    </a:lnTo>
                    <a:lnTo>
                      <a:pt x="1064973" y="317373"/>
                    </a:lnTo>
                    <a:lnTo>
                      <a:pt x="1064022" y="318611"/>
                    </a:lnTo>
                    <a:lnTo>
                      <a:pt x="1065923" y="320230"/>
                    </a:lnTo>
                    <a:lnTo>
                      <a:pt x="1063357" y="320230"/>
                    </a:lnTo>
                    <a:lnTo>
                      <a:pt x="1062406" y="318611"/>
                    </a:lnTo>
                    <a:lnTo>
                      <a:pt x="1061931" y="321183"/>
                    </a:lnTo>
                    <a:lnTo>
                      <a:pt x="1065923" y="322707"/>
                    </a:lnTo>
                    <a:lnTo>
                      <a:pt x="1065733" y="324517"/>
                    </a:lnTo>
                    <a:lnTo>
                      <a:pt x="1067254" y="325279"/>
                    </a:lnTo>
                    <a:lnTo>
                      <a:pt x="1066684" y="326517"/>
                    </a:lnTo>
                    <a:lnTo>
                      <a:pt x="1068205" y="327851"/>
                    </a:lnTo>
                    <a:lnTo>
                      <a:pt x="1067254" y="328994"/>
                    </a:lnTo>
                    <a:lnTo>
                      <a:pt x="1072102" y="328708"/>
                    </a:lnTo>
                    <a:lnTo>
                      <a:pt x="1067635" y="331280"/>
                    </a:lnTo>
                    <a:lnTo>
                      <a:pt x="1070581" y="330708"/>
                    </a:lnTo>
                    <a:lnTo>
                      <a:pt x="1070581" y="331661"/>
                    </a:lnTo>
                    <a:lnTo>
                      <a:pt x="1073243" y="330232"/>
                    </a:lnTo>
                    <a:lnTo>
                      <a:pt x="1074764" y="331661"/>
                    </a:lnTo>
                    <a:lnTo>
                      <a:pt x="1076000" y="330994"/>
                    </a:lnTo>
                    <a:lnTo>
                      <a:pt x="1076951" y="333470"/>
                    </a:lnTo>
                    <a:lnTo>
                      <a:pt x="1079707" y="334328"/>
                    </a:lnTo>
                    <a:lnTo>
                      <a:pt x="1082939" y="333470"/>
                    </a:lnTo>
                    <a:lnTo>
                      <a:pt x="1083510" y="329946"/>
                    </a:lnTo>
                    <a:lnTo>
                      <a:pt x="1085126" y="329755"/>
                    </a:lnTo>
                    <a:lnTo>
                      <a:pt x="1094727" y="334994"/>
                    </a:lnTo>
                    <a:lnTo>
                      <a:pt x="1101191" y="332899"/>
                    </a:lnTo>
                    <a:lnTo>
                      <a:pt x="1103283" y="330803"/>
                    </a:lnTo>
                    <a:lnTo>
                      <a:pt x="1105089" y="330613"/>
                    </a:lnTo>
                    <a:lnTo>
                      <a:pt x="1108226" y="331851"/>
                    </a:lnTo>
                    <a:lnTo>
                      <a:pt x="1110887" y="329946"/>
                    </a:lnTo>
                    <a:lnTo>
                      <a:pt x="1111743" y="330899"/>
                    </a:lnTo>
                    <a:lnTo>
                      <a:pt x="1110507" y="332137"/>
                    </a:lnTo>
                    <a:lnTo>
                      <a:pt x="1110127" y="335185"/>
                    </a:lnTo>
                    <a:lnTo>
                      <a:pt x="1110127" y="336518"/>
                    </a:lnTo>
                    <a:lnTo>
                      <a:pt x="1110507" y="343091"/>
                    </a:lnTo>
                    <a:lnTo>
                      <a:pt x="1105279" y="352520"/>
                    </a:lnTo>
                    <a:lnTo>
                      <a:pt x="1102712" y="360902"/>
                    </a:lnTo>
                    <a:lnTo>
                      <a:pt x="1101286" y="362807"/>
                    </a:lnTo>
                    <a:lnTo>
                      <a:pt x="1100811" y="363474"/>
                    </a:lnTo>
                    <a:lnTo>
                      <a:pt x="1101857" y="366522"/>
                    </a:lnTo>
                    <a:lnTo>
                      <a:pt x="1097484" y="368046"/>
                    </a:lnTo>
                    <a:lnTo>
                      <a:pt x="1094347" y="368046"/>
                    </a:lnTo>
                    <a:lnTo>
                      <a:pt x="1092350" y="366331"/>
                    </a:lnTo>
                    <a:lnTo>
                      <a:pt x="1092350" y="366522"/>
                    </a:lnTo>
                    <a:lnTo>
                      <a:pt x="1092350" y="367665"/>
                    </a:lnTo>
                    <a:lnTo>
                      <a:pt x="1091590" y="367951"/>
                    </a:lnTo>
                    <a:lnTo>
                      <a:pt x="1091590" y="366522"/>
                    </a:lnTo>
                    <a:lnTo>
                      <a:pt x="1090259" y="365951"/>
                    </a:lnTo>
                    <a:lnTo>
                      <a:pt x="1090639" y="365189"/>
                    </a:lnTo>
                    <a:lnTo>
                      <a:pt x="1092255" y="366522"/>
                    </a:lnTo>
                    <a:lnTo>
                      <a:pt x="1090639" y="364427"/>
                    </a:lnTo>
                    <a:lnTo>
                      <a:pt x="1086457" y="364807"/>
                    </a:lnTo>
                    <a:lnTo>
                      <a:pt x="1083795" y="365951"/>
                    </a:lnTo>
                    <a:lnTo>
                      <a:pt x="1084746" y="364807"/>
                    </a:lnTo>
                    <a:lnTo>
                      <a:pt x="1075525" y="369094"/>
                    </a:lnTo>
                    <a:lnTo>
                      <a:pt x="1064688" y="365189"/>
                    </a:lnTo>
                    <a:lnTo>
                      <a:pt x="1055562" y="364141"/>
                    </a:lnTo>
                    <a:lnTo>
                      <a:pt x="1054231" y="362045"/>
                    </a:lnTo>
                    <a:lnTo>
                      <a:pt x="1045295" y="360331"/>
                    </a:lnTo>
                    <a:lnTo>
                      <a:pt x="1043584" y="357092"/>
                    </a:lnTo>
                    <a:lnTo>
                      <a:pt x="1039306" y="355854"/>
                    </a:lnTo>
                    <a:lnTo>
                      <a:pt x="1033698" y="356426"/>
                    </a:lnTo>
                    <a:lnTo>
                      <a:pt x="1028564" y="361379"/>
                    </a:lnTo>
                    <a:lnTo>
                      <a:pt x="1028089" y="364236"/>
                    </a:lnTo>
                    <a:lnTo>
                      <a:pt x="1029135" y="367284"/>
                    </a:lnTo>
                    <a:lnTo>
                      <a:pt x="1027804" y="370142"/>
                    </a:lnTo>
                    <a:lnTo>
                      <a:pt x="1022861" y="372618"/>
                    </a:lnTo>
                    <a:lnTo>
                      <a:pt x="1016206" y="368522"/>
                    </a:lnTo>
                    <a:lnTo>
                      <a:pt x="1006605" y="366046"/>
                    </a:lnTo>
                    <a:lnTo>
                      <a:pt x="1003468" y="359855"/>
                    </a:lnTo>
                    <a:lnTo>
                      <a:pt x="996433" y="356521"/>
                    </a:lnTo>
                    <a:lnTo>
                      <a:pt x="988829" y="356521"/>
                    </a:lnTo>
                    <a:lnTo>
                      <a:pt x="983980" y="354140"/>
                    </a:lnTo>
                    <a:lnTo>
                      <a:pt x="982555" y="353759"/>
                    </a:lnTo>
                    <a:lnTo>
                      <a:pt x="981604" y="351377"/>
                    </a:lnTo>
                    <a:lnTo>
                      <a:pt x="980273" y="352139"/>
                    </a:lnTo>
                    <a:lnTo>
                      <a:pt x="978087" y="350711"/>
                    </a:lnTo>
                    <a:lnTo>
                      <a:pt x="976376" y="348996"/>
                    </a:lnTo>
                    <a:lnTo>
                      <a:pt x="976376" y="347948"/>
                    </a:lnTo>
                    <a:lnTo>
                      <a:pt x="977706" y="348234"/>
                    </a:lnTo>
                    <a:lnTo>
                      <a:pt x="978087" y="346520"/>
                    </a:lnTo>
                    <a:lnTo>
                      <a:pt x="981604" y="343376"/>
                    </a:lnTo>
                    <a:lnTo>
                      <a:pt x="982935" y="340233"/>
                    </a:lnTo>
                    <a:lnTo>
                      <a:pt x="982555" y="337756"/>
                    </a:lnTo>
                    <a:lnTo>
                      <a:pt x="980558" y="336328"/>
                    </a:lnTo>
                    <a:lnTo>
                      <a:pt x="979608" y="334328"/>
                    </a:lnTo>
                    <a:lnTo>
                      <a:pt x="982840" y="329470"/>
                    </a:lnTo>
                    <a:lnTo>
                      <a:pt x="982459" y="328041"/>
                    </a:lnTo>
                    <a:lnTo>
                      <a:pt x="979513" y="330041"/>
                    </a:lnTo>
                    <a:lnTo>
                      <a:pt x="978562" y="329660"/>
                    </a:lnTo>
                    <a:lnTo>
                      <a:pt x="978277" y="326898"/>
                    </a:lnTo>
                    <a:lnTo>
                      <a:pt x="975425" y="326136"/>
                    </a:lnTo>
                    <a:lnTo>
                      <a:pt x="970387" y="328708"/>
                    </a:lnTo>
                    <a:lnTo>
                      <a:pt x="966204" y="329470"/>
                    </a:lnTo>
                    <a:lnTo>
                      <a:pt x="963067" y="327660"/>
                    </a:lnTo>
                    <a:lnTo>
                      <a:pt x="961641" y="328898"/>
                    </a:lnTo>
                    <a:lnTo>
                      <a:pt x="958219" y="327660"/>
                    </a:lnTo>
                    <a:lnTo>
                      <a:pt x="952895" y="330327"/>
                    </a:lnTo>
                    <a:lnTo>
                      <a:pt x="951374" y="329470"/>
                    </a:lnTo>
                    <a:lnTo>
                      <a:pt x="946146" y="328898"/>
                    </a:lnTo>
                    <a:lnTo>
                      <a:pt x="932267" y="331946"/>
                    </a:lnTo>
                    <a:lnTo>
                      <a:pt x="927324" y="334328"/>
                    </a:lnTo>
                    <a:lnTo>
                      <a:pt x="925993" y="335947"/>
                    </a:lnTo>
                    <a:lnTo>
                      <a:pt x="921430" y="336709"/>
                    </a:lnTo>
                    <a:lnTo>
                      <a:pt x="918673" y="339852"/>
                    </a:lnTo>
                    <a:lnTo>
                      <a:pt x="914966" y="341376"/>
                    </a:lnTo>
                    <a:lnTo>
                      <a:pt x="909833" y="339852"/>
                    </a:lnTo>
                    <a:lnTo>
                      <a:pt x="903083" y="340995"/>
                    </a:lnTo>
                    <a:lnTo>
                      <a:pt x="899946" y="339280"/>
                    </a:lnTo>
                    <a:lnTo>
                      <a:pt x="897665" y="336042"/>
                    </a:lnTo>
                    <a:lnTo>
                      <a:pt x="895193" y="337185"/>
                    </a:lnTo>
                    <a:lnTo>
                      <a:pt x="891010" y="348139"/>
                    </a:lnTo>
                    <a:lnTo>
                      <a:pt x="882265" y="353663"/>
                    </a:lnTo>
                    <a:lnTo>
                      <a:pt x="878177" y="358616"/>
                    </a:lnTo>
                    <a:lnTo>
                      <a:pt x="877607" y="361664"/>
                    </a:lnTo>
                    <a:lnTo>
                      <a:pt x="874660" y="365951"/>
                    </a:lnTo>
                    <a:lnTo>
                      <a:pt x="874280" y="370427"/>
                    </a:lnTo>
                    <a:lnTo>
                      <a:pt x="875230" y="374332"/>
                    </a:lnTo>
                    <a:lnTo>
                      <a:pt x="873709" y="377380"/>
                    </a:lnTo>
                    <a:lnTo>
                      <a:pt x="871903" y="379952"/>
                    </a:lnTo>
                    <a:lnTo>
                      <a:pt x="865154" y="385858"/>
                    </a:lnTo>
                    <a:lnTo>
                      <a:pt x="858214" y="389001"/>
                    </a:lnTo>
                    <a:lnTo>
                      <a:pt x="855648" y="394811"/>
                    </a:lnTo>
                    <a:lnTo>
                      <a:pt x="850514" y="399193"/>
                    </a:lnTo>
                    <a:lnTo>
                      <a:pt x="848708" y="405575"/>
                    </a:lnTo>
                    <a:lnTo>
                      <a:pt x="844050" y="412147"/>
                    </a:lnTo>
                    <a:lnTo>
                      <a:pt x="839963" y="421672"/>
                    </a:lnTo>
                    <a:lnTo>
                      <a:pt x="838727" y="422339"/>
                    </a:lnTo>
                    <a:lnTo>
                      <a:pt x="837396" y="429482"/>
                    </a:lnTo>
                    <a:lnTo>
                      <a:pt x="838346" y="429197"/>
                    </a:lnTo>
                    <a:lnTo>
                      <a:pt x="841198" y="433673"/>
                    </a:lnTo>
                    <a:lnTo>
                      <a:pt x="841293" y="436436"/>
                    </a:lnTo>
                    <a:lnTo>
                      <a:pt x="839772" y="438912"/>
                    </a:lnTo>
                    <a:lnTo>
                      <a:pt x="842054" y="444151"/>
                    </a:lnTo>
                    <a:lnTo>
                      <a:pt x="842054" y="449104"/>
                    </a:lnTo>
                    <a:lnTo>
                      <a:pt x="839582" y="457867"/>
                    </a:lnTo>
                    <a:lnTo>
                      <a:pt x="839582" y="460343"/>
                    </a:lnTo>
                    <a:lnTo>
                      <a:pt x="837776" y="463487"/>
                    </a:lnTo>
                    <a:lnTo>
                      <a:pt x="833974" y="465487"/>
                    </a:lnTo>
                    <a:lnTo>
                      <a:pt x="835304" y="465773"/>
                    </a:lnTo>
                    <a:lnTo>
                      <a:pt x="839487" y="472059"/>
                    </a:lnTo>
                    <a:lnTo>
                      <a:pt x="838061" y="473488"/>
                    </a:lnTo>
                    <a:lnTo>
                      <a:pt x="838251" y="475298"/>
                    </a:lnTo>
                    <a:lnTo>
                      <a:pt x="838251" y="478631"/>
                    </a:lnTo>
                    <a:lnTo>
                      <a:pt x="842909" y="482918"/>
                    </a:lnTo>
                    <a:lnTo>
                      <a:pt x="848233" y="481679"/>
                    </a:lnTo>
                    <a:lnTo>
                      <a:pt x="845001" y="482918"/>
                    </a:lnTo>
                    <a:lnTo>
                      <a:pt x="845571" y="485775"/>
                    </a:lnTo>
                    <a:lnTo>
                      <a:pt x="846807" y="487204"/>
                    </a:lnTo>
                    <a:lnTo>
                      <a:pt x="847472" y="488347"/>
                    </a:lnTo>
                    <a:lnTo>
                      <a:pt x="848708" y="487204"/>
                    </a:lnTo>
                    <a:lnTo>
                      <a:pt x="850704" y="491871"/>
                    </a:lnTo>
                    <a:lnTo>
                      <a:pt x="853176" y="493205"/>
                    </a:lnTo>
                    <a:lnTo>
                      <a:pt x="856503" y="497396"/>
                    </a:lnTo>
                    <a:lnTo>
                      <a:pt x="857454" y="501110"/>
                    </a:lnTo>
                    <a:lnTo>
                      <a:pt x="856788" y="501872"/>
                    </a:lnTo>
                    <a:lnTo>
                      <a:pt x="858404" y="504254"/>
                    </a:lnTo>
                    <a:lnTo>
                      <a:pt x="861066" y="507016"/>
                    </a:lnTo>
                    <a:lnTo>
                      <a:pt x="865819" y="509111"/>
                    </a:lnTo>
                    <a:lnTo>
                      <a:pt x="876846" y="519398"/>
                    </a:lnTo>
                    <a:lnTo>
                      <a:pt x="886162" y="523589"/>
                    </a:lnTo>
                    <a:lnTo>
                      <a:pt x="887778" y="523875"/>
                    </a:lnTo>
                    <a:lnTo>
                      <a:pt x="893672" y="521113"/>
                    </a:lnTo>
                    <a:lnTo>
                      <a:pt x="900707" y="519494"/>
                    </a:lnTo>
                    <a:lnTo>
                      <a:pt x="909072" y="519779"/>
                    </a:lnTo>
                    <a:lnTo>
                      <a:pt x="914966" y="522161"/>
                    </a:lnTo>
                    <a:lnTo>
                      <a:pt x="926183" y="516541"/>
                    </a:lnTo>
                    <a:lnTo>
                      <a:pt x="930461" y="516255"/>
                    </a:lnTo>
                    <a:lnTo>
                      <a:pt x="931982" y="514445"/>
                    </a:lnTo>
                    <a:lnTo>
                      <a:pt x="935404" y="513398"/>
                    </a:lnTo>
                    <a:lnTo>
                      <a:pt x="939682" y="513112"/>
                    </a:lnTo>
                    <a:lnTo>
                      <a:pt x="947382" y="512826"/>
                    </a:lnTo>
                    <a:lnTo>
                      <a:pt x="950234" y="514064"/>
                    </a:lnTo>
                    <a:lnTo>
                      <a:pt x="951374" y="516065"/>
                    </a:lnTo>
                    <a:lnTo>
                      <a:pt x="953561" y="517970"/>
                    </a:lnTo>
                    <a:lnTo>
                      <a:pt x="953561" y="521494"/>
                    </a:lnTo>
                    <a:lnTo>
                      <a:pt x="957648" y="524732"/>
                    </a:lnTo>
                    <a:lnTo>
                      <a:pt x="960881" y="523685"/>
                    </a:lnTo>
                    <a:lnTo>
                      <a:pt x="962211" y="522256"/>
                    </a:lnTo>
                    <a:lnTo>
                      <a:pt x="967440" y="523399"/>
                    </a:lnTo>
                    <a:lnTo>
                      <a:pt x="968200" y="521208"/>
                    </a:lnTo>
                    <a:lnTo>
                      <a:pt x="968771" y="521970"/>
                    </a:lnTo>
                    <a:lnTo>
                      <a:pt x="969531" y="523113"/>
                    </a:lnTo>
                    <a:lnTo>
                      <a:pt x="971242" y="523113"/>
                    </a:lnTo>
                    <a:lnTo>
                      <a:pt x="971813" y="525590"/>
                    </a:lnTo>
                    <a:lnTo>
                      <a:pt x="975520" y="525875"/>
                    </a:lnTo>
                    <a:lnTo>
                      <a:pt x="974759" y="527590"/>
                    </a:lnTo>
                    <a:lnTo>
                      <a:pt x="976851" y="530162"/>
                    </a:lnTo>
                    <a:lnTo>
                      <a:pt x="975520" y="535972"/>
                    </a:lnTo>
                    <a:lnTo>
                      <a:pt x="973809" y="541211"/>
                    </a:lnTo>
                    <a:lnTo>
                      <a:pt x="974664" y="542544"/>
                    </a:lnTo>
                    <a:lnTo>
                      <a:pt x="974664" y="544068"/>
                    </a:lnTo>
                    <a:lnTo>
                      <a:pt x="973809" y="544925"/>
                    </a:lnTo>
                    <a:lnTo>
                      <a:pt x="976376" y="547211"/>
                    </a:lnTo>
                    <a:lnTo>
                      <a:pt x="973429" y="546449"/>
                    </a:lnTo>
                    <a:lnTo>
                      <a:pt x="973048" y="550259"/>
                    </a:lnTo>
                    <a:lnTo>
                      <a:pt x="970767" y="552069"/>
                    </a:lnTo>
                    <a:lnTo>
                      <a:pt x="973429" y="558260"/>
                    </a:lnTo>
                    <a:lnTo>
                      <a:pt x="982935" y="569500"/>
                    </a:lnTo>
                    <a:lnTo>
                      <a:pt x="985977" y="572643"/>
                    </a:lnTo>
                    <a:lnTo>
                      <a:pt x="987593" y="575405"/>
                    </a:lnTo>
                    <a:lnTo>
                      <a:pt x="989209" y="580073"/>
                    </a:lnTo>
                    <a:lnTo>
                      <a:pt x="989209" y="582168"/>
                    </a:lnTo>
                    <a:lnTo>
                      <a:pt x="993867" y="593408"/>
                    </a:lnTo>
                    <a:lnTo>
                      <a:pt x="994057" y="596646"/>
                    </a:lnTo>
                    <a:lnTo>
                      <a:pt x="993106" y="598646"/>
                    </a:lnTo>
                    <a:lnTo>
                      <a:pt x="994057" y="603314"/>
                    </a:lnTo>
                    <a:lnTo>
                      <a:pt x="996338" y="606076"/>
                    </a:lnTo>
                    <a:lnTo>
                      <a:pt x="996338" y="608743"/>
                    </a:lnTo>
                    <a:lnTo>
                      <a:pt x="995768" y="615410"/>
                    </a:lnTo>
                    <a:lnTo>
                      <a:pt x="992156" y="618935"/>
                    </a:lnTo>
                    <a:lnTo>
                      <a:pt x="989304" y="624173"/>
                    </a:lnTo>
                    <a:lnTo>
                      <a:pt x="985882" y="636270"/>
                    </a:lnTo>
                    <a:lnTo>
                      <a:pt x="985406" y="644462"/>
                    </a:lnTo>
                    <a:lnTo>
                      <a:pt x="985882" y="648938"/>
                    </a:lnTo>
                    <a:lnTo>
                      <a:pt x="990730" y="656654"/>
                    </a:lnTo>
                    <a:lnTo>
                      <a:pt x="999571" y="674846"/>
                    </a:lnTo>
                    <a:lnTo>
                      <a:pt x="999856" y="684181"/>
                    </a:lnTo>
                    <a:lnTo>
                      <a:pt x="1001472" y="689515"/>
                    </a:lnTo>
                    <a:lnTo>
                      <a:pt x="1001662" y="693992"/>
                    </a:lnTo>
                    <a:lnTo>
                      <a:pt x="1003658" y="704183"/>
                    </a:lnTo>
                    <a:lnTo>
                      <a:pt x="1006320" y="708374"/>
                    </a:lnTo>
                    <a:lnTo>
                      <a:pt x="1010217" y="711803"/>
                    </a:lnTo>
                    <a:lnTo>
                      <a:pt x="1015351" y="724853"/>
                    </a:lnTo>
                    <a:lnTo>
                      <a:pt x="1019438" y="732854"/>
                    </a:lnTo>
                    <a:lnTo>
                      <a:pt x="1019819" y="737140"/>
                    </a:lnTo>
                    <a:lnTo>
                      <a:pt x="1018678" y="738473"/>
                    </a:lnTo>
                    <a:lnTo>
                      <a:pt x="1017727" y="738188"/>
                    </a:lnTo>
                    <a:lnTo>
                      <a:pt x="1017442" y="739807"/>
                    </a:lnTo>
                    <a:lnTo>
                      <a:pt x="1020389" y="744760"/>
                    </a:lnTo>
                    <a:lnTo>
                      <a:pt x="1020674" y="747141"/>
                    </a:lnTo>
                    <a:lnTo>
                      <a:pt x="1022385" y="747141"/>
                    </a:lnTo>
                    <a:lnTo>
                      <a:pt x="1022385" y="748951"/>
                    </a:lnTo>
                    <a:lnTo>
                      <a:pt x="1028659" y="751427"/>
                    </a:lnTo>
                    <a:lnTo>
                      <a:pt x="1030656" y="749713"/>
                    </a:lnTo>
                    <a:lnTo>
                      <a:pt x="1038070" y="749046"/>
                    </a:lnTo>
                    <a:lnTo>
                      <a:pt x="1041778" y="746951"/>
                    </a:lnTo>
                    <a:lnTo>
                      <a:pt x="1053756" y="747998"/>
                    </a:lnTo>
                    <a:lnTo>
                      <a:pt x="1054326" y="746570"/>
                    </a:lnTo>
                    <a:lnTo>
                      <a:pt x="1058414" y="747141"/>
                    </a:lnTo>
                    <a:lnTo>
                      <a:pt x="1058699" y="745141"/>
                    </a:lnTo>
                    <a:lnTo>
                      <a:pt x="1065923" y="743617"/>
                    </a:lnTo>
                    <a:lnTo>
                      <a:pt x="1073053" y="737426"/>
                    </a:lnTo>
                    <a:lnTo>
                      <a:pt x="1081038" y="727901"/>
                    </a:lnTo>
                    <a:lnTo>
                      <a:pt x="1087883" y="715518"/>
                    </a:lnTo>
                    <a:lnTo>
                      <a:pt x="1093111" y="710660"/>
                    </a:lnTo>
                    <a:lnTo>
                      <a:pt x="1095583" y="699707"/>
                    </a:lnTo>
                    <a:lnTo>
                      <a:pt x="1095583" y="695897"/>
                    </a:lnTo>
                    <a:lnTo>
                      <a:pt x="1094822" y="697230"/>
                    </a:lnTo>
                    <a:lnTo>
                      <a:pt x="1093491" y="695516"/>
                    </a:lnTo>
                    <a:lnTo>
                      <a:pt x="1095202" y="692753"/>
                    </a:lnTo>
                    <a:lnTo>
                      <a:pt x="1104994" y="688181"/>
                    </a:lnTo>
                    <a:lnTo>
                      <a:pt x="1108226" y="684276"/>
                    </a:lnTo>
                    <a:lnTo>
                      <a:pt x="1108511" y="682657"/>
                    </a:lnTo>
                    <a:lnTo>
                      <a:pt x="1107560" y="684276"/>
                    </a:lnTo>
                    <a:lnTo>
                      <a:pt x="1107560" y="683324"/>
                    </a:lnTo>
                    <a:lnTo>
                      <a:pt x="1108986" y="672560"/>
                    </a:lnTo>
                    <a:lnTo>
                      <a:pt x="1108226" y="672846"/>
                    </a:lnTo>
                    <a:lnTo>
                      <a:pt x="1106324" y="664750"/>
                    </a:lnTo>
                    <a:lnTo>
                      <a:pt x="1104613" y="662940"/>
                    </a:lnTo>
                    <a:lnTo>
                      <a:pt x="1104613" y="659035"/>
                    </a:lnTo>
                    <a:lnTo>
                      <a:pt x="1111173" y="653510"/>
                    </a:lnTo>
                    <a:lnTo>
                      <a:pt x="1111838" y="651891"/>
                    </a:lnTo>
                    <a:lnTo>
                      <a:pt x="1112884" y="653129"/>
                    </a:lnTo>
                    <a:lnTo>
                      <a:pt x="1114690" y="649986"/>
                    </a:lnTo>
                    <a:lnTo>
                      <a:pt x="1114025" y="649319"/>
                    </a:lnTo>
                    <a:lnTo>
                      <a:pt x="1118682" y="645605"/>
                    </a:lnTo>
                    <a:lnTo>
                      <a:pt x="1126763" y="642461"/>
                    </a:lnTo>
                    <a:lnTo>
                      <a:pt x="1130470" y="639223"/>
                    </a:lnTo>
                    <a:lnTo>
                      <a:pt x="1130470" y="638366"/>
                    </a:lnTo>
                    <a:lnTo>
                      <a:pt x="1134653" y="634079"/>
                    </a:lnTo>
                    <a:lnTo>
                      <a:pt x="1135033" y="632270"/>
                    </a:lnTo>
                    <a:lnTo>
                      <a:pt x="1134178" y="631984"/>
                    </a:lnTo>
                    <a:lnTo>
                      <a:pt x="1135603" y="629126"/>
                    </a:lnTo>
                    <a:lnTo>
                      <a:pt x="1135033" y="626364"/>
                    </a:lnTo>
                    <a:lnTo>
                      <a:pt x="1134463" y="626364"/>
                    </a:lnTo>
                    <a:lnTo>
                      <a:pt x="1134083" y="619030"/>
                    </a:lnTo>
                    <a:lnTo>
                      <a:pt x="1134083" y="612743"/>
                    </a:lnTo>
                    <a:lnTo>
                      <a:pt x="1136174" y="608267"/>
                    </a:lnTo>
                    <a:lnTo>
                      <a:pt x="1134938" y="605028"/>
                    </a:lnTo>
                    <a:lnTo>
                      <a:pt x="1132086" y="603028"/>
                    </a:lnTo>
                    <a:lnTo>
                      <a:pt x="1129710" y="596741"/>
                    </a:lnTo>
                    <a:lnTo>
                      <a:pt x="1128759" y="593503"/>
                    </a:lnTo>
                    <a:lnTo>
                      <a:pt x="1130375" y="586454"/>
                    </a:lnTo>
                    <a:lnTo>
                      <a:pt x="1126668" y="582359"/>
                    </a:lnTo>
                    <a:lnTo>
                      <a:pt x="1129044" y="573215"/>
                    </a:lnTo>
                    <a:lnTo>
                      <a:pt x="1130565" y="571500"/>
                    </a:lnTo>
                    <a:lnTo>
                      <a:pt x="1134368" y="562356"/>
                    </a:lnTo>
                    <a:lnTo>
                      <a:pt x="1140452" y="556736"/>
                    </a:lnTo>
                    <a:lnTo>
                      <a:pt x="1145490" y="550831"/>
                    </a:lnTo>
                    <a:lnTo>
                      <a:pt x="1145870" y="548640"/>
                    </a:lnTo>
                    <a:lnTo>
                      <a:pt x="1147391" y="548450"/>
                    </a:lnTo>
                    <a:lnTo>
                      <a:pt x="1157943" y="537877"/>
                    </a:lnTo>
                    <a:lnTo>
                      <a:pt x="1162506" y="535400"/>
                    </a:lnTo>
                    <a:lnTo>
                      <a:pt x="1172107" y="525590"/>
                    </a:lnTo>
                    <a:lnTo>
                      <a:pt x="1175054" y="520065"/>
                    </a:lnTo>
                    <a:lnTo>
                      <a:pt x="1178286" y="516446"/>
                    </a:lnTo>
                    <a:lnTo>
                      <a:pt x="1183229" y="503777"/>
                    </a:lnTo>
                    <a:lnTo>
                      <a:pt x="1184560" y="502444"/>
                    </a:lnTo>
                    <a:lnTo>
                      <a:pt x="1187507" y="497491"/>
                    </a:lnTo>
                    <a:lnTo>
                      <a:pt x="1188457" y="491204"/>
                    </a:lnTo>
                    <a:lnTo>
                      <a:pt x="1190644" y="490823"/>
                    </a:lnTo>
                    <a:lnTo>
                      <a:pt x="1189123" y="490442"/>
                    </a:lnTo>
                    <a:lnTo>
                      <a:pt x="1189693" y="489490"/>
                    </a:lnTo>
                    <a:lnTo>
                      <a:pt x="1189313" y="485204"/>
                    </a:lnTo>
                    <a:lnTo>
                      <a:pt x="1190074" y="482727"/>
                    </a:lnTo>
                    <a:lnTo>
                      <a:pt x="1187507" y="481679"/>
                    </a:lnTo>
                    <a:lnTo>
                      <a:pt x="1184560" y="483775"/>
                    </a:lnTo>
                    <a:lnTo>
                      <a:pt x="1179902" y="484727"/>
                    </a:lnTo>
                    <a:lnTo>
                      <a:pt x="1170111" y="486156"/>
                    </a:lnTo>
                    <a:lnTo>
                      <a:pt x="1166118" y="488728"/>
                    </a:lnTo>
                    <a:lnTo>
                      <a:pt x="1161840" y="487680"/>
                    </a:lnTo>
                    <a:lnTo>
                      <a:pt x="1157848" y="490061"/>
                    </a:lnTo>
                    <a:lnTo>
                      <a:pt x="1155281" y="490347"/>
                    </a:lnTo>
                    <a:lnTo>
                      <a:pt x="1148912" y="484156"/>
                    </a:lnTo>
                    <a:lnTo>
                      <a:pt x="1145300" y="483775"/>
                    </a:lnTo>
                    <a:lnTo>
                      <a:pt x="1149673" y="481489"/>
                    </a:lnTo>
                    <a:lnTo>
                      <a:pt x="1149102" y="478917"/>
                    </a:lnTo>
                    <a:lnTo>
                      <a:pt x="1147961" y="476822"/>
                    </a:lnTo>
                    <a:lnTo>
                      <a:pt x="1144539" y="474440"/>
                    </a:lnTo>
                    <a:lnTo>
                      <a:pt x="1138836" y="466725"/>
                    </a:lnTo>
                    <a:lnTo>
                      <a:pt x="1134653" y="464630"/>
                    </a:lnTo>
                    <a:lnTo>
                      <a:pt x="1133037" y="464630"/>
                    </a:lnTo>
                    <a:lnTo>
                      <a:pt x="1131421" y="461772"/>
                    </a:lnTo>
                    <a:lnTo>
                      <a:pt x="1131040" y="463582"/>
                    </a:lnTo>
                    <a:lnTo>
                      <a:pt x="1130280" y="463201"/>
                    </a:lnTo>
                    <a:lnTo>
                      <a:pt x="1127713" y="458534"/>
                    </a:lnTo>
                    <a:lnTo>
                      <a:pt x="1125622" y="449866"/>
                    </a:lnTo>
                    <a:lnTo>
                      <a:pt x="1123816" y="446723"/>
                    </a:lnTo>
                    <a:lnTo>
                      <a:pt x="1118207" y="441865"/>
                    </a:lnTo>
                    <a:lnTo>
                      <a:pt x="1117447" y="428911"/>
                    </a:lnTo>
                    <a:lnTo>
                      <a:pt x="1115831" y="426815"/>
                    </a:lnTo>
                    <a:lnTo>
                      <a:pt x="1115545" y="423481"/>
                    </a:lnTo>
                    <a:lnTo>
                      <a:pt x="1108796" y="417290"/>
                    </a:lnTo>
                    <a:lnTo>
                      <a:pt x="1108321" y="412432"/>
                    </a:lnTo>
                    <a:lnTo>
                      <a:pt x="1109937" y="412052"/>
                    </a:lnTo>
                    <a:lnTo>
                      <a:pt x="1106610" y="408908"/>
                    </a:lnTo>
                    <a:lnTo>
                      <a:pt x="1100716" y="396621"/>
                    </a:lnTo>
                    <a:lnTo>
                      <a:pt x="1098054" y="387572"/>
                    </a:lnTo>
                    <a:lnTo>
                      <a:pt x="1093871" y="381953"/>
                    </a:lnTo>
                    <a:lnTo>
                      <a:pt x="1092065" y="377380"/>
                    </a:lnTo>
                    <a:lnTo>
                      <a:pt x="1093111" y="374618"/>
                    </a:lnTo>
                    <a:lnTo>
                      <a:pt x="1097103" y="383667"/>
                    </a:lnTo>
                    <a:lnTo>
                      <a:pt x="1101001" y="388525"/>
                    </a:lnTo>
                    <a:lnTo>
                      <a:pt x="1102712" y="387953"/>
                    </a:lnTo>
                    <a:lnTo>
                      <a:pt x="1103948" y="381762"/>
                    </a:lnTo>
                    <a:lnTo>
                      <a:pt x="1105184" y="381857"/>
                    </a:lnTo>
                    <a:lnTo>
                      <a:pt x="1114405" y="396240"/>
                    </a:lnTo>
                    <a:lnTo>
                      <a:pt x="1116401" y="402146"/>
                    </a:lnTo>
                    <a:lnTo>
                      <a:pt x="1118207" y="402527"/>
                    </a:lnTo>
                    <a:lnTo>
                      <a:pt x="1121154" y="405098"/>
                    </a:lnTo>
                    <a:lnTo>
                      <a:pt x="1124671" y="412623"/>
                    </a:lnTo>
                    <a:lnTo>
                      <a:pt x="1124386" y="415004"/>
                    </a:lnTo>
                    <a:lnTo>
                      <a:pt x="1126002" y="421577"/>
                    </a:lnTo>
                    <a:lnTo>
                      <a:pt x="1131135" y="424720"/>
                    </a:lnTo>
                    <a:lnTo>
                      <a:pt x="1134083" y="427863"/>
                    </a:lnTo>
                    <a:lnTo>
                      <a:pt x="1135128" y="431578"/>
                    </a:lnTo>
                    <a:lnTo>
                      <a:pt x="1137790" y="435578"/>
                    </a:lnTo>
                    <a:lnTo>
                      <a:pt x="1140642" y="437864"/>
                    </a:lnTo>
                    <a:lnTo>
                      <a:pt x="1143113" y="443865"/>
                    </a:lnTo>
                    <a:lnTo>
                      <a:pt x="1143684" y="446437"/>
                    </a:lnTo>
                    <a:lnTo>
                      <a:pt x="1142828" y="449485"/>
                    </a:lnTo>
                    <a:lnTo>
                      <a:pt x="1143969" y="450818"/>
                    </a:lnTo>
                    <a:lnTo>
                      <a:pt x="1145965" y="460153"/>
                    </a:lnTo>
                    <a:lnTo>
                      <a:pt x="1147201" y="462629"/>
                    </a:lnTo>
                    <a:lnTo>
                      <a:pt x="1154426" y="462344"/>
                    </a:lnTo>
                    <a:lnTo>
                      <a:pt x="1158798" y="459200"/>
                    </a:lnTo>
                    <a:lnTo>
                      <a:pt x="1163932" y="459200"/>
                    </a:lnTo>
                    <a:lnTo>
                      <a:pt x="1169160" y="456343"/>
                    </a:lnTo>
                    <a:lnTo>
                      <a:pt x="1173913" y="455867"/>
                    </a:lnTo>
                    <a:lnTo>
                      <a:pt x="1175624" y="453580"/>
                    </a:lnTo>
                    <a:lnTo>
                      <a:pt x="1178096" y="452342"/>
                    </a:lnTo>
                    <a:lnTo>
                      <a:pt x="1191595" y="447961"/>
                    </a:lnTo>
                    <a:lnTo>
                      <a:pt x="1192070" y="444913"/>
                    </a:lnTo>
                    <a:lnTo>
                      <a:pt x="1195302" y="442722"/>
                    </a:lnTo>
                    <a:lnTo>
                      <a:pt x="1201006" y="440912"/>
                    </a:lnTo>
                    <a:lnTo>
                      <a:pt x="1204903" y="441103"/>
                    </a:lnTo>
                    <a:lnTo>
                      <a:pt x="1208230" y="436721"/>
                    </a:lnTo>
                    <a:lnTo>
                      <a:pt x="1212413" y="435769"/>
                    </a:lnTo>
                    <a:lnTo>
                      <a:pt x="1214314" y="431768"/>
                    </a:lnTo>
                    <a:lnTo>
                      <a:pt x="1219543" y="430244"/>
                    </a:lnTo>
                    <a:lnTo>
                      <a:pt x="1219067" y="424910"/>
                    </a:lnTo>
                    <a:lnTo>
                      <a:pt x="1220398" y="423291"/>
                    </a:lnTo>
                    <a:lnTo>
                      <a:pt x="1221729" y="422053"/>
                    </a:lnTo>
                    <a:lnTo>
                      <a:pt x="1222965" y="423005"/>
                    </a:lnTo>
                    <a:lnTo>
                      <a:pt x="1228669" y="415480"/>
                    </a:lnTo>
                    <a:lnTo>
                      <a:pt x="1229809" y="412242"/>
                    </a:lnTo>
                    <a:lnTo>
                      <a:pt x="1226862" y="410432"/>
                    </a:lnTo>
                    <a:lnTo>
                      <a:pt x="1223820" y="406337"/>
                    </a:lnTo>
                    <a:lnTo>
                      <a:pt x="1214980" y="402812"/>
                    </a:lnTo>
                    <a:lnTo>
                      <a:pt x="1212128" y="399193"/>
                    </a:lnTo>
                    <a:lnTo>
                      <a:pt x="1211748" y="395097"/>
                    </a:lnTo>
                    <a:lnTo>
                      <a:pt x="1212413" y="391573"/>
                    </a:lnTo>
                    <a:lnTo>
                      <a:pt x="1210797" y="392906"/>
                    </a:lnTo>
                    <a:lnTo>
                      <a:pt x="1202432" y="401288"/>
                    </a:lnTo>
                    <a:lnTo>
                      <a:pt x="1202432" y="402146"/>
                    </a:lnTo>
                    <a:lnTo>
                      <a:pt x="1200245" y="403479"/>
                    </a:lnTo>
                    <a:lnTo>
                      <a:pt x="1193496" y="402717"/>
                    </a:lnTo>
                    <a:lnTo>
                      <a:pt x="1191880" y="403670"/>
                    </a:lnTo>
                    <a:lnTo>
                      <a:pt x="1189313" y="403670"/>
                    </a:lnTo>
                    <a:lnTo>
                      <a:pt x="1188648" y="402431"/>
                    </a:lnTo>
                    <a:lnTo>
                      <a:pt x="1187412" y="402050"/>
                    </a:lnTo>
                    <a:lnTo>
                      <a:pt x="1187412" y="400241"/>
                    </a:lnTo>
                    <a:lnTo>
                      <a:pt x="1188077" y="393764"/>
                    </a:lnTo>
                    <a:lnTo>
                      <a:pt x="1186176" y="392144"/>
                    </a:lnTo>
                    <a:lnTo>
                      <a:pt x="1184275" y="395764"/>
                    </a:lnTo>
                    <a:lnTo>
                      <a:pt x="1184275" y="399574"/>
                    </a:lnTo>
                    <a:lnTo>
                      <a:pt x="1180758" y="393954"/>
                    </a:lnTo>
                    <a:lnTo>
                      <a:pt x="1181423" y="391763"/>
                    </a:lnTo>
                    <a:lnTo>
                      <a:pt x="1180377" y="389001"/>
                    </a:lnTo>
                    <a:lnTo>
                      <a:pt x="1176955" y="386715"/>
                    </a:lnTo>
                    <a:lnTo>
                      <a:pt x="1176480" y="384810"/>
                    </a:lnTo>
                    <a:lnTo>
                      <a:pt x="1173913" y="382715"/>
                    </a:lnTo>
                    <a:lnTo>
                      <a:pt x="1171632" y="378905"/>
                    </a:lnTo>
                    <a:lnTo>
                      <a:pt x="1170396" y="374809"/>
                    </a:lnTo>
                    <a:lnTo>
                      <a:pt x="1168780" y="374523"/>
                    </a:lnTo>
                    <a:lnTo>
                      <a:pt x="1171251" y="372618"/>
                    </a:lnTo>
                    <a:lnTo>
                      <a:pt x="1170016" y="370808"/>
                    </a:lnTo>
                    <a:lnTo>
                      <a:pt x="1172487" y="371285"/>
                    </a:lnTo>
                    <a:lnTo>
                      <a:pt x="1173248" y="370523"/>
                    </a:lnTo>
                    <a:lnTo>
                      <a:pt x="1174674" y="367665"/>
                    </a:lnTo>
                    <a:lnTo>
                      <a:pt x="1177716" y="371285"/>
                    </a:lnTo>
                    <a:lnTo>
                      <a:pt x="1180377" y="370332"/>
                    </a:lnTo>
                    <a:lnTo>
                      <a:pt x="1183324" y="375571"/>
                    </a:lnTo>
                    <a:lnTo>
                      <a:pt x="1185225" y="377095"/>
                    </a:lnTo>
                    <a:lnTo>
                      <a:pt x="1187697" y="382810"/>
                    </a:lnTo>
                    <a:lnTo>
                      <a:pt x="1192545" y="384620"/>
                    </a:lnTo>
                    <a:lnTo>
                      <a:pt x="1194161" y="386810"/>
                    </a:lnTo>
                    <a:lnTo>
                      <a:pt x="1197774" y="387953"/>
                    </a:lnTo>
                    <a:lnTo>
                      <a:pt x="1198344" y="389192"/>
                    </a:lnTo>
                    <a:lnTo>
                      <a:pt x="1203953" y="390239"/>
                    </a:lnTo>
                    <a:lnTo>
                      <a:pt x="1212793" y="386810"/>
                    </a:lnTo>
                    <a:lnTo>
                      <a:pt x="1215360" y="387953"/>
                    </a:lnTo>
                    <a:lnTo>
                      <a:pt x="1217927" y="394621"/>
                    </a:lnTo>
                    <a:lnTo>
                      <a:pt x="1239125" y="397764"/>
                    </a:lnTo>
                    <a:lnTo>
                      <a:pt x="1239791" y="398240"/>
                    </a:lnTo>
                    <a:lnTo>
                      <a:pt x="1241787" y="397383"/>
                    </a:lnTo>
                    <a:lnTo>
                      <a:pt x="1252054" y="396430"/>
                    </a:lnTo>
                    <a:lnTo>
                      <a:pt x="1254430" y="397764"/>
                    </a:lnTo>
                    <a:lnTo>
                      <a:pt x="1254905" y="396430"/>
                    </a:lnTo>
                    <a:lnTo>
                      <a:pt x="1256141" y="396907"/>
                    </a:lnTo>
                    <a:lnTo>
                      <a:pt x="1263936" y="396430"/>
                    </a:lnTo>
                    <a:lnTo>
                      <a:pt x="1265172" y="399383"/>
                    </a:lnTo>
                    <a:lnTo>
                      <a:pt x="1266978" y="399955"/>
                    </a:lnTo>
                    <a:lnTo>
                      <a:pt x="1269070" y="404431"/>
                    </a:lnTo>
                    <a:lnTo>
                      <a:pt x="1271636" y="405003"/>
                    </a:lnTo>
                    <a:lnTo>
                      <a:pt x="1276104" y="409861"/>
                    </a:lnTo>
                    <a:lnTo>
                      <a:pt x="1280192" y="409861"/>
                    </a:lnTo>
                    <a:lnTo>
                      <a:pt x="1283234" y="408432"/>
                    </a:lnTo>
                    <a:lnTo>
                      <a:pt x="1282949" y="410813"/>
                    </a:lnTo>
                    <a:lnTo>
                      <a:pt x="1281142" y="411956"/>
                    </a:lnTo>
                    <a:lnTo>
                      <a:pt x="1276199" y="412528"/>
                    </a:lnTo>
                    <a:lnTo>
                      <a:pt x="1276484" y="413766"/>
                    </a:lnTo>
                    <a:lnTo>
                      <a:pt x="1283519" y="420434"/>
                    </a:lnTo>
                    <a:lnTo>
                      <a:pt x="1287416" y="420434"/>
                    </a:lnTo>
                    <a:lnTo>
                      <a:pt x="1291029" y="418910"/>
                    </a:lnTo>
                    <a:lnTo>
                      <a:pt x="1292740" y="412337"/>
                    </a:lnTo>
                    <a:lnTo>
                      <a:pt x="1295972" y="412814"/>
                    </a:lnTo>
                    <a:lnTo>
                      <a:pt x="1293881" y="414719"/>
                    </a:lnTo>
                    <a:lnTo>
                      <a:pt x="1295592" y="422148"/>
                    </a:lnTo>
                    <a:lnTo>
                      <a:pt x="1294831" y="426244"/>
                    </a:lnTo>
                    <a:lnTo>
                      <a:pt x="1295592" y="429768"/>
                    </a:lnTo>
                    <a:lnTo>
                      <a:pt x="1296162" y="429768"/>
                    </a:lnTo>
                    <a:lnTo>
                      <a:pt x="1295972" y="433197"/>
                    </a:lnTo>
                    <a:lnTo>
                      <a:pt x="1298158" y="442913"/>
                    </a:lnTo>
                    <a:lnTo>
                      <a:pt x="1300060" y="446532"/>
                    </a:lnTo>
                    <a:lnTo>
                      <a:pt x="1300820" y="448151"/>
                    </a:lnTo>
                    <a:lnTo>
                      <a:pt x="1301676" y="447866"/>
                    </a:lnTo>
                    <a:lnTo>
                      <a:pt x="1302056" y="450532"/>
                    </a:lnTo>
                    <a:lnTo>
                      <a:pt x="1304052" y="454152"/>
                    </a:lnTo>
                    <a:cubicBezTo>
                      <a:pt x="1299394" y="680371"/>
                      <a:pt x="1152429" y="862775"/>
                      <a:pt x="972003" y="862775"/>
                    </a:cubicBezTo>
                    <a:cubicBezTo>
                      <a:pt x="850800" y="862775"/>
                      <a:pt x="744901" y="780288"/>
                      <a:pt x="686723" y="657797"/>
                    </a:cubicBezTo>
                    <a:lnTo>
                      <a:pt x="687104" y="657320"/>
                    </a:lnTo>
                    <a:lnTo>
                      <a:pt x="697275" y="650462"/>
                    </a:lnTo>
                    <a:lnTo>
                      <a:pt x="697751" y="648557"/>
                    </a:lnTo>
                    <a:lnTo>
                      <a:pt x="709728" y="645986"/>
                    </a:lnTo>
                    <a:lnTo>
                      <a:pt x="710584" y="643509"/>
                    </a:lnTo>
                    <a:lnTo>
                      <a:pt x="714577" y="639509"/>
                    </a:lnTo>
                    <a:lnTo>
                      <a:pt x="715052" y="634746"/>
                    </a:lnTo>
                    <a:lnTo>
                      <a:pt x="720375" y="622364"/>
                    </a:lnTo>
                    <a:lnTo>
                      <a:pt x="720470" y="614267"/>
                    </a:lnTo>
                    <a:lnTo>
                      <a:pt x="722086" y="610648"/>
                    </a:lnTo>
                    <a:lnTo>
                      <a:pt x="722276" y="598932"/>
                    </a:lnTo>
                    <a:lnTo>
                      <a:pt x="721041" y="590645"/>
                    </a:lnTo>
                    <a:lnTo>
                      <a:pt x="721136" y="582835"/>
                    </a:lnTo>
                    <a:lnTo>
                      <a:pt x="724843" y="579692"/>
                    </a:lnTo>
                    <a:lnTo>
                      <a:pt x="728360" y="569976"/>
                    </a:lnTo>
                    <a:lnTo>
                      <a:pt x="733208" y="563690"/>
                    </a:lnTo>
                    <a:lnTo>
                      <a:pt x="737962" y="554641"/>
                    </a:lnTo>
                    <a:lnTo>
                      <a:pt x="738722" y="542925"/>
                    </a:lnTo>
                    <a:lnTo>
                      <a:pt x="736631" y="534829"/>
                    </a:lnTo>
                    <a:lnTo>
                      <a:pt x="734729" y="531971"/>
                    </a:lnTo>
                    <a:lnTo>
                      <a:pt x="726269" y="532162"/>
                    </a:lnTo>
                    <a:lnTo>
                      <a:pt x="712390" y="522637"/>
                    </a:lnTo>
                    <a:lnTo>
                      <a:pt x="709918" y="521875"/>
                    </a:lnTo>
                    <a:lnTo>
                      <a:pt x="699557" y="523304"/>
                    </a:lnTo>
                    <a:lnTo>
                      <a:pt x="690621" y="521113"/>
                    </a:lnTo>
                    <a:lnTo>
                      <a:pt x="686153" y="524066"/>
                    </a:lnTo>
                    <a:lnTo>
                      <a:pt x="686628" y="521303"/>
                    </a:lnTo>
                    <a:lnTo>
                      <a:pt x="684537" y="520922"/>
                    </a:lnTo>
                    <a:lnTo>
                      <a:pt x="685107" y="519303"/>
                    </a:lnTo>
                    <a:lnTo>
                      <a:pt x="683016" y="517303"/>
                    </a:lnTo>
                    <a:lnTo>
                      <a:pt x="680830" y="518731"/>
                    </a:lnTo>
                    <a:lnTo>
                      <a:pt x="680069" y="516446"/>
                    </a:lnTo>
                    <a:lnTo>
                      <a:pt x="671799" y="513874"/>
                    </a:lnTo>
                    <a:lnTo>
                      <a:pt x="666666" y="515017"/>
                    </a:lnTo>
                    <a:lnTo>
                      <a:pt x="665145" y="520065"/>
                    </a:lnTo>
                    <a:lnTo>
                      <a:pt x="662673" y="521494"/>
                    </a:lnTo>
                    <a:lnTo>
                      <a:pt x="661057" y="526352"/>
                    </a:lnTo>
                    <a:lnTo>
                      <a:pt x="660296" y="522637"/>
                    </a:lnTo>
                    <a:lnTo>
                      <a:pt x="649840" y="524542"/>
                    </a:lnTo>
                    <a:lnTo>
                      <a:pt x="649269" y="525780"/>
                    </a:lnTo>
                    <a:lnTo>
                      <a:pt x="649555" y="523780"/>
                    </a:lnTo>
                    <a:lnTo>
                      <a:pt x="653452" y="523208"/>
                    </a:lnTo>
                    <a:lnTo>
                      <a:pt x="653167" y="520255"/>
                    </a:lnTo>
                    <a:lnTo>
                      <a:pt x="651931" y="519398"/>
                    </a:lnTo>
                    <a:lnTo>
                      <a:pt x="652596" y="517589"/>
                    </a:lnTo>
                    <a:lnTo>
                      <a:pt x="649840" y="520255"/>
                    </a:lnTo>
                    <a:lnTo>
                      <a:pt x="648794" y="515969"/>
                    </a:lnTo>
                    <a:lnTo>
                      <a:pt x="654783" y="506444"/>
                    </a:lnTo>
                    <a:lnTo>
                      <a:pt x="655448" y="502539"/>
                    </a:lnTo>
                    <a:lnTo>
                      <a:pt x="652787" y="501777"/>
                    </a:lnTo>
                    <a:lnTo>
                      <a:pt x="647748" y="489299"/>
                    </a:lnTo>
                    <a:lnTo>
                      <a:pt x="645942" y="488061"/>
                    </a:lnTo>
                    <a:lnTo>
                      <a:pt x="645372" y="489299"/>
                    </a:lnTo>
                    <a:lnTo>
                      <a:pt x="643756" y="486823"/>
                    </a:lnTo>
                    <a:lnTo>
                      <a:pt x="642140" y="485680"/>
                    </a:lnTo>
                    <a:cubicBezTo>
                      <a:pt x="640999" y="471773"/>
                      <a:pt x="640429" y="457772"/>
                      <a:pt x="640429" y="443484"/>
                    </a:cubicBezTo>
                    <a:cubicBezTo>
                      <a:pt x="640429" y="378714"/>
                      <a:pt x="652501" y="317564"/>
                      <a:pt x="673320" y="262795"/>
                    </a:cubicBezTo>
                    <a:lnTo>
                      <a:pt x="677978" y="262795"/>
                    </a:lnTo>
                    <a:lnTo>
                      <a:pt x="680259" y="263747"/>
                    </a:lnTo>
                    <a:lnTo>
                      <a:pt x="686438" y="261937"/>
                    </a:lnTo>
                    <a:lnTo>
                      <a:pt x="686153" y="262604"/>
                    </a:lnTo>
                    <a:lnTo>
                      <a:pt x="686914" y="262795"/>
                    </a:lnTo>
                    <a:lnTo>
                      <a:pt x="693948" y="257080"/>
                    </a:lnTo>
                    <a:lnTo>
                      <a:pt x="701268" y="255937"/>
                    </a:lnTo>
                    <a:lnTo>
                      <a:pt x="705165" y="252222"/>
                    </a:lnTo>
                    <a:lnTo>
                      <a:pt x="703549" y="250984"/>
                    </a:lnTo>
                    <a:lnTo>
                      <a:pt x="705165" y="251174"/>
                    </a:lnTo>
                    <a:lnTo>
                      <a:pt x="703549" y="250127"/>
                    </a:lnTo>
                    <a:lnTo>
                      <a:pt x="704690" y="249460"/>
                    </a:lnTo>
                    <a:lnTo>
                      <a:pt x="704120" y="247364"/>
                    </a:lnTo>
                    <a:lnTo>
                      <a:pt x="702124" y="246412"/>
                    </a:lnTo>
                    <a:lnTo>
                      <a:pt x="704785" y="246412"/>
                    </a:lnTo>
                    <a:lnTo>
                      <a:pt x="703454" y="244793"/>
                    </a:lnTo>
                    <a:lnTo>
                      <a:pt x="704120" y="244221"/>
                    </a:lnTo>
                    <a:lnTo>
                      <a:pt x="699842" y="242983"/>
                    </a:lnTo>
                    <a:lnTo>
                      <a:pt x="698226" y="245078"/>
                    </a:lnTo>
                    <a:lnTo>
                      <a:pt x="698226" y="240506"/>
                    </a:lnTo>
                    <a:lnTo>
                      <a:pt x="694709" y="240697"/>
                    </a:lnTo>
                    <a:lnTo>
                      <a:pt x="696325" y="241173"/>
                    </a:lnTo>
                    <a:lnTo>
                      <a:pt x="692237" y="241649"/>
                    </a:lnTo>
                    <a:lnTo>
                      <a:pt x="685488" y="246031"/>
                    </a:lnTo>
                    <a:lnTo>
                      <a:pt x="685773" y="244507"/>
                    </a:lnTo>
                    <a:lnTo>
                      <a:pt x="682351" y="243459"/>
                    </a:lnTo>
                    <a:lnTo>
                      <a:pt x="683301" y="242792"/>
                    </a:lnTo>
                    <a:lnTo>
                      <a:pt x="686248" y="243935"/>
                    </a:lnTo>
                    <a:lnTo>
                      <a:pt x="687294" y="242316"/>
                    </a:lnTo>
                    <a:lnTo>
                      <a:pt x="692142" y="240887"/>
                    </a:lnTo>
                    <a:lnTo>
                      <a:pt x="689480" y="241268"/>
                    </a:lnTo>
                    <a:lnTo>
                      <a:pt x="697560" y="238316"/>
                    </a:lnTo>
                    <a:lnTo>
                      <a:pt x="694899" y="235839"/>
                    </a:lnTo>
                    <a:lnTo>
                      <a:pt x="693758" y="236982"/>
                    </a:lnTo>
                    <a:lnTo>
                      <a:pt x="691857" y="236506"/>
                    </a:lnTo>
                    <a:lnTo>
                      <a:pt x="690241" y="234315"/>
                    </a:lnTo>
                    <a:lnTo>
                      <a:pt x="688054" y="236410"/>
                    </a:lnTo>
                    <a:lnTo>
                      <a:pt x="688910" y="234315"/>
                    </a:lnTo>
                    <a:lnTo>
                      <a:pt x="688054" y="233648"/>
                    </a:lnTo>
                    <a:lnTo>
                      <a:pt x="685107" y="234029"/>
                    </a:lnTo>
                    <a:cubicBezTo>
                      <a:pt x="685203" y="233839"/>
                      <a:pt x="685298" y="233648"/>
                      <a:pt x="685393" y="233458"/>
                    </a:cubicBezTo>
                    <a:lnTo>
                      <a:pt x="685773" y="232981"/>
                    </a:lnTo>
                    <a:lnTo>
                      <a:pt x="685773" y="232696"/>
                    </a:lnTo>
                    <a:cubicBezTo>
                      <a:pt x="698796" y="204502"/>
                      <a:pt x="714386" y="178403"/>
                      <a:pt x="732068" y="154877"/>
                    </a:cubicBezTo>
                    <a:lnTo>
                      <a:pt x="732638" y="155162"/>
                    </a:lnTo>
                    <a:lnTo>
                      <a:pt x="739197" y="155734"/>
                    </a:lnTo>
                    <a:lnTo>
                      <a:pt x="739388" y="157162"/>
                    </a:lnTo>
                    <a:lnTo>
                      <a:pt x="738342" y="157353"/>
                    </a:lnTo>
                    <a:lnTo>
                      <a:pt x="738627" y="158115"/>
                    </a:lnTo>
                    <a:lnTo>
                      <a:pt x="737676" y="158496"/>
                    </a:lnTo>
                    <a:lnTo>
                      <a:pt x="738152" y="159544"/>
                    </a:lnTo>
                    <a:lnTo>
                      <a:pt x="737296" y="159639"/>
                    </a:lnTo>
                    <a:lnTo>
                      <a:pt x="737011" y="160687"/>
                    </a:lnTo>
                    <a:lnTo>
                      <a:pt x="739102" y="160496"/>
                    </a:lnTo>
                    <a:lnTo>
                      <a:pt x="739388" y="161258"/>
                    </a:lnTo>
                    <a:lnTo>
                      <a:pt x="738722" y="161735"/>
                    </a:lnTo>
                    <a:lnTo>
                      <a:pt x="739102" y="162116"/>
                    </a:lnTo>
                    <a:lnTo>
                      <a:pt x="736631" y="162020"/>
                    </a:lnTo>
                    <a:lnTo>
                      <a:pt x="736916" y="163640"/>
                    </a:lnTo>
                    <a:lnTo>
                      <a:pt x="735870" y="164021"/>
                    </a:lnTo>
                    <a:lnTo>
                      <a:pt x="737011" y="164211"/>
                    </a:lnTo>
                    <a:lnTo>
                      <a:pt x="736346" y="165354"/>
                    </a:lnTo>
                    <a:lnTo>
                      <a:pt x="731688" y="165449"/>
                    </a:lnTo>
                    <a:lnTo>
                      <a:pt x="730547" y="166497"/>
                    </a:lnTo>
                    <a:lnTo>
                      <a:pt x="730737" y="167640"/>
                    </a:lnTo>
                    <a:lnTo>
                      <a:pt x="732163" y="167831"/>
                    </a:lnTo>
                    <a:lnTo>
                      <a:pt x="736346" y="166307"/>
                    </a:lnTo>
                    <a:lnTo>
                      <a:pt x="735205" y="167354"/>
                    </a:lnTo>
                    <a:lnTo>
                      <a:pt x="737011" y="168593"/>
                    </a:lnTo>
                    <a:lnTo>
                      <a:pt x="729026" y="168402"/>
                    </a:lnTo>
                    <a:lnTo>
                      <a:pt x="731022" y="169069"/>
                    </a:lnTo>
                    <a:lnTo>
                      <a:pt x="728455" y="169926"/>
                    </a:lnTo>
                    <a:lnTo>
                      <a:pt x="728646" y="171260"/>
                    </a:lnTo>
                    <a:lnTo>
                      <a:pt x="727980" y="171831"/>
                    </a:lnTo>
                    <a:lnTo>
                      <a:pt x="729026" y="171926"/>
                    </a:lnTo>
                    <a:lnTo>
                      <a:pt x="727790" y="172593"/>
                    </a:lnTo>
                    <a:lnTo>
                      <a:pt x="727030" y="174879"/>
                    </a:lnTo>
                    <a:lnTo>
                      <a:pt x="727980" y="175927"/>
                    </a:lnTo>
                    <a:lnTo>
                      <a:pt x="729976" y="175927"/>
                    </a:lnTo>
                    <a:lnTo>
                      <a:pt x="728646" y="177641"/>
                    </a:lnTo>
                    <a:lnTo>
                      <a:pt x="729501" y="178403"/>
                    </a:lnTo>
                    <a:lnTo>
                      <a:pt x="728170" y="178213"/>
                    </a:lnTo>
                    <a:lnTo>
                      <a:pt x="728075" y="179261"/>
                    </a:lnTo>
                    <a:lnTo>
                      <a:pt x="729121" y="179546"/>
                    </a:lnTo>
                    <a:lnTo>
                      <a:pt x="728170" y="180213"/>
                    </a:lnTo>
                    <a:lnTo>
                      <a:pt x="729976" y="180213"/>
                    </a:lnTo>
                    <a:lnTo>
                      <a:pt x="728646" y="181070"/>
                    </a:lnTo>
                    <a:lnTo>
                      <a:pt x="729311" y="182213"/>
                    </a:lnTo>
                    <a:lnTo>
                      <a:pt x="730452" y="181737"/>
                    </a:lnTo>
                    <a:lnTo>
                      <a:pt x="729311" y="183261"/>
                    </a:lnTo>
                    <a:lnTo>
                      <a:pt x="730737" y="182880"/>
                    </a:lnTo>
                    <a:lnTo>
                      <a:pt x="730737" y="184214"/>
                    </a:lnTo>
                    <a:lnTo>
                      <a:pt x="732448" y="184404"/>
                    </a:lnTo>
                    <a:lnTo>
                      <a:pt x="731307" y="185166"/>
                    </a:lnTo>
                    <a:lnTo>
                      <a:pt x="732258" y="185166"/>
                    </a:lnTo>
                    <a:lnTo>
                      <a:pt x="731783" y="186785"/>
                    </a:lnTo>
                    <a:lnTo>
                      <a:pt x="733494" y="187833"/>
                    </a:lnTo>
                    <a:lnTo>
                      <a:pt x="732638" y="188786"/>
                    </a:lnTo>
                    <a:lnTo>
                      <a:pt x="732638" y="191072"/>
                    </a:lnTo>
                    <a:lnTo>
                      <a:pt x="733874" y="191072"/>
                    </a:lnTo>
                    <a:lnTo>
                      <a:pt x="735490" y="188595"/>
                    </a:lnTo>
                    <a:lnTo>
                      <a:pt x="737296" y="187833"/>
                    </a:lnTo>
                    <a:lnTo>
                      <a:pt x="739292" y="188881"/>
                    </a:lnTo>
                    <a:lnTo>
                      <a:pt x="737772" y="188500"/>
                    </a:lnTo>
                    <a:lnTo>
                      <a:pt x="737011" y="189357"/>
                    </a:lnTo>
                    <a:lnTo>
                      <a:pt x="738912" y="189738"/>
                    </a:lnTo>
                    <a:lnTo>
                      <a:pt x="734634" y="191929"/>
                    </a:lnTo>
                    <a:lnTo>
                      <a:pt x="734444" y="193929"/>
                    </a:lnTo>
                    <a:lnTo>
                      <a:pt x="735110" y="193739"/>
                    </a:lnTo>
                    <a:lnTo>
                      <a:pt x="734634" y="194405"/>
                    </a:lnTo>
                    <a:lnTo>
                      <a:pt x="737011" y="197739"/>
                    </a:lnTo>
                    <a:lnTo>
                      <a:pt x="737772" y="197834"/>
                    </a:lnTo>
                    <a:lnTo>
                      <a:pt x="738057" y="199263"/>
                    </a:lnTo>
                    <a:lnTo>
                      <a:pt x="739007" y="198787"/>
                    </a:lnTo>
                    <a:lnTo>
                      <a:pt x="738627" y="200120"/>
                    </a:lnTo>
                    <a:lnTo>
                      <a:pt x="741099" y="202025"/>
                    </a:lnTo>
                    <a:lnTo>
                      <a:pt x="739863" y="202406"/>
                    </a:lnTo>
                    <a:lnTo>
                      <a:pt x="740338" y="202692"/>
                    </a:lnTo>
                    <a:lnTo>
                      <a:pt x="742525" y="202406"/>
                    </a:lnTo>
                    <a:lnTo>
                      <a:pt x="741099" y="203359"/>
                    </a:lnTo>
                    <a:lnTo>
                      <a:pt x="742429" y="204502"/>
                    </a:lnTo>
                    <a:lnTo>
                      <a:pt x="741669" y="205264"/>
                    </a:lnTo>
                    <a:lnTo>
                      <a:pt x="744996" y="205264"/>
                    </a:lnTo>
                    <a:lnTo>
                      <a:pt x="742239" y="205835"/>
                    </a:lnTo>
                    <a:lnTo>
                      <a:pt x="746992" y="207645"/>
                    </a:lnTo>
                    <a:lnTo>
                      <a:pt x="745091" y="208693"/>
                    </a:lnTo>
                    <a:lnTo>
                      <a:pt x="752411" y="207455"/>
                    </a:lnTo>
                    <a:lnTo>
                      <a:pt x="752126" y="208121"/>
                    </a:lnTo>
                    <a:lnTo>
                      <a:pt x="753457" y="207836"/>
                    </a:lnTo>
                    <a:lnTo>
                      <a:pt x="752506" y="208598"/>
                    </a:lnTo>
                    <a:lnTo>
                      <a:pt x="754122" y="208121"/>
                    </a:lnTo>
                    <a:lnTo>
                      <a:pt x="752886" y="209169"/>
                    </a:lnTo>
                    <a:lnTo>
                      <a:pt x="753647" y="210217"/>
                    </a:lnTo>
                    <a:lnTo>
                      <a:pt x="754502" y="209360"/>
                    </a:lnTo>
                    <a:lnTo>
                      <a:pt x="754597" y="210407"/>
                    </a:lnTo>
                    <a:lnTo>
                      <a:pt x="755738" y="209931"/>
                    </a:lnTo>
                    <a:lnTo>
                      <a:pt x="754692" y="211646"/>
                    </a:lnTo>
                    <a:lnTo>
                      <a:pt x="756403" y="212503"/>
                    </a:lnTo>
                    <a:lnTo>
                      <a:pt x="758400" y="211265"/>
                    </a:lnTo>
                    <a:lnTo>
                      <a:pt x="758495" y="211836"/>
                    </a:lnTo>
                    <a:lnTo>
                      <a:pt x="761537" y="212027"/>
                    </a:lnTo>
                    <a:lnTo>
                      <a:pt x="761157" y="210693"/>
                    </a:lnTo>
                    <a:lnTo>
                      <a:pt x="759731" y="210122"/>
                    </a:lnTo>
                    <a:lnTo>
                      <a:pt x="762202" y="210026"/>
                    </a:lnTo>
                    <a:lnTo>
                      <a:pt x="762963" y="206502"/>
                    </a:lnTo>
                    <a:lnTo>
                      <a:pt x="764864" y="203930"/>
                    </a:lnTo>
                    <a:lnTo>
                      <a:pt x="764389" y="200882"/>
                    </a:lnTo>
                    <a:lnTo>
                      <a:pt x="762678" y="199454"/>
                    </a:lnTo>
                    <a:lnTo>
                      <a:pt x="766195" y="198596"/>
                    </a:lnTo>
                    <a:lnTo>
                      <a:pt x="767145" y="198311"/>
                    </a:lnTo>
                    <a:lnTo>
                      <a:pt x="766575" y="197834"/>
                    </a:lnTo>
                    <a:lnTo>
                      <a:pt x="765149" y="197168"/>
                    </a:lnTo>
                    <a:lnTo>
                      <a:pt x="767431" y="197549"/>
                    </a:lnTo>
                    <a:lnTo>
                      <a:pt x="766860" y="197168"/>
                    </a:lnTo>
                    <a:lnTo>
                      <a:pt x="766955" y="196215"/>
                    </a:lnTo>
                    <a:lnTo>
                      <a:pt x="768096" y="196691"/>
                    </a:lnTo>
                    <a:lnTo>
                      <a:pt x="768381" y="195548"/>
                    </a:lnTo>
                    <a:lnTo>
                      <a:pt x="769807" y="194977"/>
                    </a:lnTo>
                    <a:lnTo>
                      <a:pt x="767526" y="193643"/>
                    </a:lnTo>
                    <a:lnTo>
                      <a:pt x="770378" y="193929"/>
                    </a:lnTo>
                    <a:lnTo>
                      <a:pt x="769902" y="191738"/>
                    </a:lnTo>
                    <a:lnTo>
                      <a:pt x="767240" y="190976"/>
                    </a:lnTo>
                    <a:lnTo>
                      <a:pt x="771328" y="190500"/>
                    </a:lnTo>
                    <a:lnTo>
                      <a:pt x="768856" y="187452"/>
                    </a:lnTo>
                    <a:lnTo>
                      <a:pt x="768381" y="187452"/>
                    </a:lnTo>
                    <a:lnTo>
                      <a:pt x="768856" y="186499"/>
                    </a:lnTo>
                    <a:lnTo>
                      <a:pt x="771899" y="186976"/>
                    </a:lnTo>
                    <a:lnTo>
                      <a:pt x="773134" y="185547"/>
                    </a:lnTo>
                    <a:lnTo>
                      <a:pt x="772184" y="183928"/>
                    </a:lnTo>
                    <a:lnTo>
                      <a:pt x="773610" y="182975"/>
                    </a:lnTo>
                    <a:lnTo>
                      <a:pt x="778363" y="183166"/>
                    </a:lnTo>
                    <a:lnTo>
                      <a:pt x="778838" y="182213"/>
                    </a:lnTo>
                    <a:lnTo>
                      <a:pt x="777887" y="181832"/>
                    </a:lnTo>
                    <a:lnTo>
                      <a:pt x="778077" y="180975"/>
                    </a:lnTo>
                    <a:lnTo>
                      <a:pt x="779313" y="181261"/>
                    </a:lnTo>
                    <a:lnTo>
                      <a:pt x="779123" y="180404"/>
                    </a:lnTo>
                    <a:lnTo>
                      <a:pt x="780169" y="179737"/>
                    </a:lnTo>
                    <a:lnTo>
                      <a:pt x="779123" y="178975"/>
                    </a:lnTo>
                    <a:lnTo>
                      <a:pt x="779979" y="178594"/>
                    </a:lnTo>
                    <a:lnTo>
                      <a:pt x="782260" y="179261"/>
                    </a:lnTo>
                    <a:lnTo>
                      <a:pt x="780169" y="180975"/>
                    </a:lnTo>
                    <a:lnTo>
                      <a:pt x="781785" y="182118"/>
                    </a:lnTo>
                    <a:lnTo>
                      <a:pt x="781405" y="181261"/>
                    </a:lnTo>
                    <a:lnTo>
                      <a:pt x="782070" y="181642"/>
                    </a:lnTo>
                    <a:lnTo>
                      <a:pt x="782070" y="180689"/>
                    </a:lnTo>
                    <a:lnTo>
                      <a:pt x="783876" y="182118"/>
                    </a:lnTo>
                    <a:lnTo>
                      <a:pt x="784447" y="180880"/>
                    </a:lnTo>
                    <a:lnTo>
                      <a:pt x="786063" y="181642"/>
                    </a:lnTo>
                    <a:lnTo>
                      <a:pt x="787203" y="179927"/>
                    </a:lnTo>
                    <a:lnTo>
                      <a:pt x="786823" y="178594"/>
                    </a:lnTo>
                    <a:lnTo>
                      <a:pt x="788629" y="179451"/>
                    </a:lnTo>
                    <a:lnTo>
                      <a:pt x="789295" y="178499"/>
                    </a:lnTo>
                    <a:lnTo>
                      <a:pt x="790435" y="178975"/>
                    </a:lnTo>
                    <a:lnTo>
                      <a:pt x="791576" y="176689"/>
                    </a:lnTo>
                    <a:lnTo>
                      <a:pt x="792051" y="177451"/>
                    </a:lnTo>
                    <a:lnTo>
                      <a:pt x="793097" y="176308"/>
                    </a:lnTo>
                    <a:lnTo>
                      <a:pt x="792907" y="175546"/>
                    </a:lnTo>
                    <a:lnTo>
                      <a:pt x="794333" y="174689"/>
                    </a:lnTo>
                    <a:lnTo>
                      <a:pt x="794333" y="172784"/>
                    </a:lnTo>
                    <a:lnTo>
                      <a:pt x="795569" y="171641"/>
                    </a:lnTo>
                    <a:lnTo>
                      <a:pt x="795474" y="170688"/>
                    </a:lnTo>
                    <a:lnTo>
                      <a:pt x="798896" y="169640"/>
                    </a:lnTo>
                    <a:lnTo>
                      <a:pt x="799656" y="168402"/>
                    </a:lnTo>
                    <a:lnTo>
                      <a:pt x="798231" y="167545"/>
                    </a:lnTo>
                    <a:lnTo>
                      <a:pt x="797375" y="165354"/>
                    </a:lnTo>
                    <a:lnTo>
                      <a:pt x="797945" y="164783"/>
                    </a:lnTo>
                    <a:lnTo>
                      <a:pt x="798801" y="166211"/>
                    </a:lnTo>
                    <a:lnTo>
                      <a:pt x="800892" y="167259"/>
                    </a:lnTo>
                    <a:lnTo>
                      <a:pt x="800227" y="167545"/>
                    </a:lnTo>
                    <a:lnTo>
                      <a:pt x="800892" y="168497"/>
                    </a:lnTo>
                    <a:lnTo>
                      <a:pt x="802984" y="168497"/>
                    </a:lnTo>
                    <a:lnTo>
                      <a:pt x="802508" y="168116"/>
                    </a:lnTo>
                    <a:lnTo>
                      <a:pt x="802888" y="167640"/>
                    </a:lnTo>
                    <a:lnTo>
                      <a:pt x="804885" y="168402"/>
                    </a:lnTo>
                    <a:lnTo>
                      <a:pt x="803934" y="167069"/>
                    </a:lnTo>
                    <a:lnTo>
                      <a:pt x="805645" y="168307"/>
                    </a:lnTo>
                    <a:lnTo>
                      <a:pt x="806691" y="166211"/>
                    </a:lnTo>
                    <a:lnTo>
                      <a:pt x="808212" y="167259"/>
                    </a:lnTo>
                    <a:lnTo>
                      <a:pt x="818859" y="164402"/>
                    </a:lnTo>
                    <a:lnTo>
                      <a:pt x="821521" y="162592"/>
                    </a:lnTo>
                    <a:lnTo>
                      <a:pt x="820950" y="161830"/>
                    </a:lnTo>
                    <a:lnTo>
                      <a:pt x="823137" y="161830"/>
                    </a:lnTo>
                    <a:lnTo>
                      <a:pt x="821901" y="160877"/>
                    </a:lnTo>
                    <a:lnTo>
                      <a:pt x="826083" y="159639"/>
                    </a:lnTo>
                    <a:lnTo>
                      <a:pt x="825228" y="158591"/>
                    </a:lnTo>
                    <a:lnTo>
                      <a:pt x="827414" y="158686"/>
                    </a:lnTo>
                    <a:lnTo>
                      <a:pt x="827509" y="157924"/>
                    </a:lnTo>
                    <a:lnTo>
                      <a:pt x="827034" y="157448"/>
                    </a:lnTo>
                    <a:lnTo>
                      <a:pt x="829981" y="156972"/>
                    </a:lnTo>
                    <a:lnTo>
                      <a:pt x="829030" y="156591"/>
                    </a:lnTo>
                    <a:lnTo>
                      <a:pt x="829601" y="155924"/>
                    </a:lnTo>
                    <a:lnTo>
                      <a:pt x="831977" y="155924"/>
                    </a:lnTo>
                    <a:lnTo>
                      <a:pt x="833118" y="154400"/>
                    </a:lnTo>
                    <a:lnTo>
                      <a:pt x="827605" y="154781"/>
                    </a:lnTo>
                    <a:lnTo>
                      <a:pt x="821996" y="152876"/>
                    </a:lnTo>
                    <a:lnTo>
                      <a:pt x="813821" y="155353"/>
                    </a:lnTo>
                    <a:lnTo>
                      <a:pt x="811444" y="155067"/>
                    </a:lnTo>
                    <a:lnTo>
                      <a:pt x="818003" y="152495"/>
                    </a:lnTo>
                    <a:lnTo>
                      <a:pt x="810493" y="152210"/>
                    </a:lnTo>
                    <a:lnTo>
                      <a:pt x="813060" y="150876"/>
                    </a:lnTo>
                    <a:lnTo>
                      <a:pt x="813440" y="149924"/>
                    </a:lnTo>
                    <a:lnTo>
                      <a:pt x="812870" y="148781"/>
                    </a:lnTo>
                    <a:lnTo>
                      <a:pt x="818098" y="148781"/>
                    </a:lnTo>
                    <a:lnTo>
                      <a:pt x="821425" y="147066"/>
                    </a:lnTo>
                    <a:lnTo>
                      <a:pt x="820950" y="146304"/>
                    </a:lnTo>
                    <a:lnTo>
                      <a:pt x="821806" y="146875"/>
                    </a:lnTo>
                    <a:lnTo>
                      <a:pt x="820950" y="145066"/>
                    </a:lnTo>
                    <a:lnTo>
                      <a:pt x="816197" y="145066"/>
                    </a:lnTo>
                    <a:lnTo>
                      <a:pt x="814486" y="143828"/>
                    </a:lnTo>
                    <a:lnTo>
                      <a:pt x="815342" y="143637"/>
                    </a:lnTo>
                    <a:lnTo>
                      <a:pt x="815056" y="142399"/>
                    </a:lnTo>
                    <a:lnTo>
                      <a:pt x="824372" y="146209"/>
                    </a:lnTo>
                    <a:lnTo>
                      <a:pt x="825988" y="148019"/>
                    </a:lnTo>
                    <a:lnTo>
                      <a:pt x="826464" y="150400"/>
                    </a:lnTo>
                    <a:lnTo>
                      <a:pt x="828555" y="152210"/>
                    </a:lnTo>
                    <a:lnTo>
                      <a:pt x="831217" y="152591"/>
                    </a:lnTo>
                    <a:lnTo>
                      <a:pt x="831692" y="150019"/>
                    </a:lnTo>
                    <a:lnTo>
                      <a:pt x="832358" y="152210"/>
                    </a:lnTo>
                    <a:lnTo>
                      <a:pt x="834639" y="152400"/>
                    </a:lnTo>
                    <a:lnTo>
                      <a:pt x="833879" y="150019"/>
                    </a:lnTo>
                    <a:lnTo>
                      <a:pt x="834259" y="148685"/>
                    </a:lnTo>
                    <a:lnTo>
                      <a:pt x="833118" y="148209"/>
                    </a:lnTo>
                    <a:lnTo>
                      <a:pt x="834069" y="147923"/>
                    </a:lnTo>
                    <a:lnTo>
                      <a:pt x="834259" y="145066"/>
                    </a:lnTo>
                    <a:lnTo>
                      <a:pt x="831882" y="146590"/>
                    </a:lnTo>
                    <a:lnTo>
                      <a:pt x="831882" y="145352"/>
                    </a:lnTo>
                    <a:lnTo>
                      <a:pt x="833783" y="143256"/>
                    </a:lnTo>
                    <a:lnTo>
                      <a:pt x="829886" y="144304"/>
                    </a:lnTo>
                    <a:lnTo>
                      <a:pt x="831787" y="141923"/>
                    </a:lnTo>
                    <a:lnTo>
                      <a:pt x="824943" y="137922"/>
                    </a:lnTo>
                    <a:lnTo>
                      <a:pt x="823517" y="138303"/>
                    </a:lnTo>
                    <a:lnTo>
                      <a:pt x="822566" y="140208"/>
                    </a:lnTo>
                    <a:lnTo>
                      <a:pt x="822661" y="138303"/>
                    </a:lnTo>
                    <a:lnTo>
                      <a:pt x="822186" y="137827"/>
                    </a:lnTo>
                    <a:lnTo>
                      <a:pt x="824753" y="137350"/>
                    </a:lnTo>
                    <a:lnTo>
                      <a:pt x="824658" y="135922"/>
                    </a:lnTo>
                    <a:lnTo>
                      <a:pt x="822566" y="134779"/>
                    </a:lnTo>
                    <a:lnTo>
                      <a:pt x="817908" y="135636"/>
                    </a:lnTo>
                    <a:lnTo>
                      <a:pt x="824182" y="132874"/>
                    </a:lnTo>
                    <a:lnTo>
                      <a:pt x="818003" y="132302"/>
                    </a:lnTo>
                    <a:lnTo>
                      <a:pt x="819334" y="131159"/>
                    </a:lnTo>
                    <a:lnTo>
                      <a:pt x="817908" y="130874"/>
                    </a:lnTo>
                    <a:lnTo>
                      <a:pt x="821330" y="131159"/>
                    </a:lnTo>
                    <a:lnTo>
                      <a:pt x="824943" y="129254"/>
                    </a:lnTo>
                    <a:lnTo>
                      <a:pt x="824372" y="127921"/>
                    </a:lnTo>
                    <a:lnTo>
                      <a:pt x="826179" y="128587"/>
                    </a:lnTo>
                    <a:lnTo>
                      <a:pt x="826939" y="126873"/>
                    </a:lnTo>
                    <a:lnTo>
                      <a:pt x="832738" y="131255"/>
                    </a:lnTo>
                    <a:lnTo>
                      <a:pt x="838917" y="129064"/>
                    </a:lnTo>
                    <a:lnTo>
                      <a:pt x="839487" y="126301"/>
                    </a:lnTo>
                    <a:lnTo>
                      <a:pt x="832833" y="124682"/>
                    </a:lnTo>
                    <a:lnTo>
                      <a:pt x="833688" y="122492"/>
                    </a:lnTo>
                    <a:lnTo>
                      <a:pt x="832453" y="122492"/>
                    </a:lnTo>
                    <a:lnTo>
                      <a:pt x="834449" y="121920"/>
                    </a:lnTo>
                    <a:lnTo>
                      <a:pt x="833974" y="120301"/>
                    </a:lnTo>
                    <a:lnTo>
                      <a:pt x="842339" y="123063"/>
                    </a:lnTo>
                    <a:lnTo>
                      <a:pt x="843860" y="121444"/>
                    </a:lnTo>
                    <a:lnTo>
                      <a:pt x="842529" y="119253"/>
                    </a:lnTo>
                    <a:lnTo>
                      <a:pt x="837491" y="119253"/>
                    </a:lnTo>
                    <a:lnTo>
                      <a:pt x="838346" y="118872"/>
                    </a:lnTo>
                    <a:lnTo>
                      <a:pt x="838727" y="116110"/>
                    </a:lnTo>
                    <a:lnTo>
                      <a:pt x="835780" y="116300"/>
                    </a:lnTo>
                    <a:lnTo>
                      <a:pt x="839107" y="114300"/>
                    </a:lnTo>
                    <a:lnTo>
                      <a:pt x="834354" y="111728"/>
                    </a:lnTo>
                    <a:lnTo>
                      <a:pt x="836160" y="111919"/>
                    </a:lnTo>
                    <a:lnTo>
                      <a:pt x="835114" y="110871"/>
                    </a:lnTo>
                    <a:lnTo>
                      <a:pt x="842529" y="114967"/>
                    </a:lnTo>
                    <a:lnTo>
                      <a:pt x="843004" y="113443"/>
                    </a:lnTo>
                    <a:lnTo>
                      <a:pt x="842814" y="109633"/>
                    </a:lnTo>
                    <a:lnTo>
                      <a:pt x="838156" y="107156"/>
                    </a:lnTo>
                    <a:lnTo>
                      <a:pt x="842339" y="105632"/>
                    </a:lnTo>
                    <a:lnTo>
                      <a:pt x="835875" y="104394"/>
                    </a:lnTo>
                    <a:lnTo>
                      <a:pt x="836065" y="102489"/>
                    </a:lnTo>
                    <a:lnTo>
                      <a:pt x="833783" y="102775"/>
                    </a:lnTo>
                    <a:lnTo>
                      <a:pt x="835590" y="102299"/>
                    </a:lnTo>
                    <a:lnTo>
                      <a:pt x="832643" y="99727"/>
                    </a:lnTo>
                    <a:lnTo>
                      <a:pt x="839012" y="98393"/>
                    </a:lnTo>
                    <a:lnTo>
                      <a:pt x="836160" y="98108"/>
                    </a:lnTo>
                    <a:lnTo>
                      <a:pt x="839487" y="97346"/>
                    </a:lnTo>
                    <a:lnTo>
                      <a:pt x="846902" y="98774"/>
                    </a:lnTo>
                    <a:lnTo>
                      <a:pt x="847853" y="96488"/>
                    </a:lnTo>
                    <a:lnTo>
                      <a:pt x="847567" y="92964"/>
                    </a:lnTo>
                    <a:lnTo>
                      <a:pt x="839963" y="92202"/>
                    </a:lnTo>
                    <a:lnTo>
                      <a:pt x="841198" y="92011"/>
                    </a:lnTo>
                    <a:lnTo>
                      <a:pt x="839867" y="91154"/>
                    </a:lnTo>
                    <a:lnTo>
                      <a:pt x="841483" y="90678"/>
                    </a:lnTo>
                    <a:lnTo>
                      <a:pt x="839867" y="89345"/>
                    </a:lnTo>
                    <a:lnTo>
                      <a:pt x="840153" y="88583"/>
                    </a:lnTo>
                    <a:lnTo>
                      <a:pt x="844620" y="90487"/>
                    </a:lnTo>
                    <a:lnTo>
                      <a:pt x="845381" y="90011"/>
                    </a:lnTo>
                    <a:lnTo>
                      <a:pt x="844906" y="88487"/>
                    </a:lnTo>
                    <a:lnTo>
                      <a:pt x="839867" y="85820"/>
                    </a:lnTo>
                    <a:lnTo>
                      <a:pt x="837206" y="89345"/>
                    </a:lnTo>
                    <a:lnTo>
                      <a:pt x="835780" y="88487"/>
                    </a:lnTo>
                    <a:lnTo>
                      <a:pt x="838061" y="84392"/>
                    </a:lnTo>
                    <a:lnTo>
                      <a:pt x="836920" y="84106"/>
                    </a:lnTo>
                    <a:lnTo>
                      <a:pt x="837681" y="82486"/>
                    </a:lnTo>
                    <a:lnTo>
                      <a:pt x="818003" y="78962"/>
                    </a:lnTo>
                    <a:lnTo>
                      <a:pt x="805931" y="81248"/>
                    </a:lnTo>
                    <a:cubicBezTo>
                      <a:pt x="854982" y="45148"/>
                      <a:pt x="911924" y="24098"/>
                      <a:pt x="972668" y="24098"/>
                    </a:cubicBezTo>
                    <a:cubicBezTo>
                      <a:pt x="1063737" y="24098"/>
                      <a:pt x="1146250" y="70580"/>
                      <a:pt x="1206424" y="145637"/>
                    </a:cubicBezTo>
                    <a:lnTo>
                      <a:pt x="1203762" y="147733"/>
                    </a:lnTo>
                    <a:lnTo>
                      <a:pt x="1197393" y="147352"/>
                    </a:lnTo>
                    <a:lnTo>
                      <a:pt x="1194351" y="149733"/>
                    </a:lnTo>
                    <a:lnTo>
                      <a:pt x="1188553" y="152305"/>
                    </a:lnTo>
                    <a:lnTo>
                      <a:pt x="1183514" y="153924"/>
                    </a:lnTo>
                    <a:lnTo>
                      <a:pt x="1177050" y="148304"/>
                    </a:lnTo>
                    <a:lnTo>
                      <a:pt x="1171347" y="151638"/>
                    </a:lnTo>
                    <a:lnTo>
                      <a:pt x="1168210" y="150400"/>
                    </a:lnTo>
                    <a:lnTo>
                      <a:pt x="1163742" y="156020"/>
                    </a:lnTo>
                    <a:lnTo>
                      <a:pt x="1156897" y="156020"/>
                    </a:lnTo>
                    <a:lnTo>
                      <a:pt x="1151193" y="158972"/>
                    </a:lnTo>
                    <a:lnTo>
                      <a:pt x="1145300" y="158972"/>
                    </a:lnTo>
                    <a:lnTo>
                      <a:pt x="1144824" y="162401"/>
                    </a:lnTo>
                    <a:lnTo>
                      <a:pt x="1142163" y="162401"/>
                    </a:lnTo>
                    <a:lnTo>
                      <a:pt x="1134938" y="165449"/>
                    </a:lnTo>
                    <a:lnTo>
                      <a:pt x="1133512" y="166687"/>
                    </a:lnTo>
                    <a:lnTo>
                      <a:pt x="1132847" y="166878"/>
                    </a:lnTo>
                    <a:lnTo>
                      <a:pt x="1125622" y="168878"/>
                    </a:lnTo>
                    <a:lnTo>
                      <a:pt x="1126002" y="170117"/>
                    </a:lnTo>
                    <a:close/>
                    <a:moveTo>
                      <a:pt x="1104994" y="374523"/>
                    </a:moveTo>
                    <a:lnTo>
                      <a:pt x="1105279" y="374809"/>
                    </a:lnTo>
                    <a:lnTo>
                      <a:pt x="1105184" y="375190"/>
                    </a:lnTo>
                    <a:lnTo>
                      <a:pt x="1104994" y="374523"/>
                    </a:lnTo>
                    <a:close/>
                    <a:moveTo>
                      <a:pt x="544227" y="457676"/>
                    </a:moveTo>
                    <a:lnTo>
                      <a:pt x="544797" y="458438"/>
                    </a:lnTo>
                    <a:lnTo>
                      <a:pt x="539283" y="460724"/>
                    </a:lnTo>
                    <a:lnTo>
                      <a:pt x="536051" y="463868"/>
                    </a:lnTo>
                    <a:lnTo>
                      <a:pt x="536431" y="466439"/>
                    </a:lnTo>
                    <a:lnTo>
                      <a:pt x="538903" y="469678"/>
                    </a:lnTo>
                    <a:lnTo>
                      <a:pt x="539473" y="472250"/>
                    </a:lnTo>
                    <a:lnTo>
                      <a:pt x="536527" y="474726"/>
                    </a:lnTo>
                    <a:lnTo>
                      <a:pt x="534150" y="471202"/>
                    </a:lnTo>
                    <a:lnTo>
                      <a:pt x="533865" y="468821"/>
                    </a:lnTo>
                    <a:lnTo>
                      <a:pt x="535576" y="464344"/>
                    </a:lnTo>
                    <a:lnTo>
                      <a:pt x="533675" y="459296"/>
                    </a:lnTo>
                    <a:lnTo>
                      <a:pt x="536051" y="457295"/>
                    </a:lnTo>
                    <a:lnTo>
                      <a:pt x="536717" y="455295"/>
                    </a:lnTo>
                    <a:lnTo>
                      <a:pt x="534150" y="454152"/>
                    </a:lnTo>
                    <a:lnTo>
                      <a:pt x="532249" y="456057"/>
                    </a:lnTo>
                    <a:lnTo>
                      <a:pt x="531203" y="458438"/>
                    </a:lnTo>
                    <a:lnTo>
                      <a:pt x="526450" y="461867"/>
                    </a:lnTo>
                    <a:lnTo>
                      <a:pt x="521507" y="463010"/>
                    </a:lnTo>
                    <a:lnTo>
                      <a:pt x="520176" y="466344"/>
                    </a:lnTo>
                    <a:lnTo>
                      <a:pt x="519701" y="465201"/>
                    </a:lnTo>
                    <a:lnTo>
                      <a:pt x="517324" y="465677"/>
                    </a:lnTo>
                    <a:lnTo>
                      <a:pt x="514282" y="469106"/>
                    </a:lnTo>
                    <a:lnTo>
                      <a:pt x="514662" y="474917"/>
                    </a:lnTo>
                    <a:lnTo>
                      <a:pt x="512476" y="477298"/>
                    </a:lnTo>
                    <a:lnTo>
                      <a:pt x="507913" y="475202"/>
                    </a:lnTo>
                    <a:lnTo>
                      <a:pt x="505917" y="474821"/>
                    </a:lnTo>
                    <a:lnTo>
                      <a:pt x="504491" y="476917"/>
                    </a:lnTo>
                    <a:lnTo>
                      <a:pt x="503350" y="475774"/>
                    </a:lnTo>
                    <a:lnTo>
                      <a:pt x="498692" y="476917"/>
                    </a:lnTo>
                    <a:lnTo>
                      <a:pt x="494509" y="475202"/>
                    </a:lnTo>
                    <a:lnTo>
                      <a:pt x="494034" y="473012"/>
                    </a:lnTo>
                    <a:lnTo>
                      <a:pt x="492893" y="471869"/>
                    </a:lnTo>
                    <a:lnTo>
                      <a:pt x="490232" y="468630"/>
                    </a:lnTo>
                    <a:lnTo>
                      <a:pt x="488806" y="464820"/>
                    </a:lnTo>
                    <a:lnTo>
                      <a:pt x="488235" y="462248"/>
                    </a:lnTo>
                    <a:lnTo>
                      <a:pt x="492893" y="446056"/>
                    </a:lnTo>
                    <a:lnTo>
                      <a:pt x="489566" y="442055"/>
                    </a:lnTo>
                    <a:lnTo>
                      <a:pt x="485574" y="439865"/>
                    </a:lnTo>
                    <a:lnTo>
                      <a:pt x="471029" y="437769"/>
                    </a:lnTo>
                    <a:lnTo>
                      <a:pt x="468748" y="436626"/>
                    </a:lnTo>
                    <a:lnTo>
                      <a:pt x="471980" y="432340"/>
                    </a:lnTo>
                    <a:lnTo>
                      <a:pt x="473501" y="426339"/>
                    </a:lnTo>
                    <a:lnTo>
                      <a:pt x="472360" y="424815"/>
                    </a:lnTo>
                    <a:lnTo>
                      <a:pt x="473501" y="423291"/>
                    </a:lnTo>
                    <a:lnTo>
                      <a:pt x="474261" y="423291"/>
                    </a:lnTo>
                    <a:lnTo>
                      <a:pt x="473501" y="424815"/>
                    </a:lnTo>
                    <a:lnTo>
                      <a:pt x="474547" y="427196"/>
                    </a:lnTo>
                    <a:lnTo>
                      <a:pt x="476828" y="421577"/>
                    </a:lnTo>
                    <a:lnTo>
                      <a:pt x="476163" y="420910"/>
                    </a:lnTo>
                    <a:lnTo>
                      <a:pt x="476923" y="420148"/>
                    </a:lnTo>
                    <a:lnTo>
                      <a:pt x="476448" y="419767"/>
                    </a:lnTo>
                    <a:lnTo>
                      <a:pt x="481011" y="412909"/>
                    </a:lnTo>
                    <a:lnTo>
                      <a:pt x="480345" y="411194"/>
                    </a:lnTo>
                    <a:lnTo>
                      <a:pt x="478064" y="410623"/>
                    </a:lnTo>
                    <a:lnTo>
                      <a:pt x="476923" y="411194"/>
                    </a:lnTo>
                    <a:lnTo>
                      <a:pt x="477113" y="409956"/>
                    </a:lnTo>
                    <a:lnTo>
                      <a:pt x="475592" y="409385"/>
                    </a:lnTo>
                    <a:lnTo>
                      <a:pt x="465230" y="410337"/>
                    </a:lnTo>
                    <a:lnTo>
                      <a:pt x="461998" y="418814"/>
                    </a:lnTo>
                    <a:lnTo>
                      <a:pt x="459622" y="419767"/>
                    </a:lnTo>
                    <a:lnTo>
                      <a:pt x="459717" y="421291"/>
                    </a:lnTo>
                    <a:lnTo>
                      <a:pt x="458196" y="421862"/>
                    </a:lnTo>
                    <a:lnTo>
                      <a:pt x="454774" y="420053"/>
                    </a:lnTo>
                    <a:lnTo>
                      <a:pt x="445363" y="420910"/>
                    </a:lnTo>
                    <a:lnTo>
                      <a:pt x="443176" y="418338"/>
                    </a:lnTo>
                    <a:lnTo>
                      <a:pt x="440324" y="416909"/>
                    </a:lnTo>
                    <a:lnTo>
                      <a:pt x="438613" y="414909"/>
                    </a:lnTo>
                    <a:lnTo>
                      <a:pt x="437377" y="410718"/>
                    </a:lnTo>
                    <a:lnTo>
                      <a:pt x="434716" y="405098"/>
                    </a:lnTo>
                    <a:lnTo>
                      <a:pt x="435286" y="402527"/>
                    </a:lnTo>
                    <a:lnTo>
                      <a:pt x="433480" y="398812"/>
                    </a:lnTo>
                    <a:lnTo>
                      <a:pt x="434621" y="392716"/>
                    </a:lnTo>
                    <a:lnTo>
                      <a:pt x="434621" y="386048"/>
                    </a:lnTo>
                    <a:lnTo>
                      <a:pt x="436142" y="383096"/>
                    </a:lnTo>
                    <a:lnTo>
                      <a:pt x="438423" y="382715"/>
                    </a:lnTo>
                    <a:lnTo>
                      <a:pt x="438708" y="380905"/>
                    </a:lnTo>
                    <a:lnTo>
                      <a:pt x="437853" y="376333"/>
                    </a:lnTo>
                    <a:lnTo>
                      <a:pt x="438328" y="374237"/>
                    </a:lnTo>
                    <a:lnTo>
                      <a:pt x="437568" y="373571"/>
                    </a:lnTo>
                    <a:lnTo>
                      <a:pt x="438803" y="373571"/>
                    </a:lnTo>
                    <a:lnTo>
                      <a:pt x="438803" y="370713"/>
                    </a:lnTo>
                    <a:lnTo>
                      <a:pt x="443081" y="368332"/>
                    </a:lnTo>
                    <a:lnTo>
                      <a:pt x="442986" y="366903"/>
                    </a:lnTo>
                    <a:lnTo>
                      <a:pt x="446694" y="367475"/>
                    </a:lnTo>
                    <a:lnTo>
                      <a:pt x="449070" y="366903"/>
                    </a:lnTo>
                    <a:lnTo>
                      <a:pt x="450781" y="362426"/>
                    </a:lnTo>
                    <a:lnTo>
                      <a:pt x="451637" y="363379"/>
                    </a:lnTo>
                    <a:lnTo>
                      <a:pt x="451161" y="364331"/>
                    </a:lnTo>
                    <a:lnTo>
                      <a:pt x="454964" y="363188"/>
                    </a:lnTo>
                    <a:lnTo>
                      <a:pt x="461998" y="365855"/>
                    </a:lnTo>
                    <a:lnTo>
                      <a:pt x="463614" y="364903"/>
                    </a:lnTo>
                    <a:lnTo>
                      <a:pt x="468272" y="369094"/>
                    </a:lnTo>
                    <a:lnTo>
                      <a:pt x="471124" y="369761"/>
                    </a:lnTo>
                    <a:lnTo>
                      <a:pt x="472075" y="368332"/>
                    </a:lnTo>
                    <a:lnTo>
                      <a:pt x="474356" y="371285"/>
                    </a:lnTo>
                    <a:lnTo>
                      <a:pt x="478634" y="370142"/>
                    </a:lnTo>
                    <a:lnTo>
                      <a:pt x="482246" y="372713"/>
                    </a:lnTo>
                    <a:lnTo>
                      <a:pt x="486429" y="371094"/>
                    </a:lnTo>
                    <a:lnTo>
                      <a:pt x="490327" y="369284"/>
                    </a:lnTo>
                    <a:lnTo>
                      <a:pt x="493274" y="371570"/>
                    </a:lnTo>
                    <a:lnTo>
                      <a:pt x="494985" y="371380"/>
                    </a:lnTo>
                    <a:lnTo>
                      <a:pt x="496220" y="368522"/>
                    </a:lnTo>
                    <a:lnTo>
                      <a:pt x="496411" y="372047"/>
                    </a:lnTo>
                    <a:lnTo>
                      <a:pt x="500593" y="370523"/>
                    </a:lnTo>
                    <a:lnTo>
                      <a:pt x="500593" y="371094"/>
                    </a:lnTo>
                    <a:lnTo>
                      <a:pt x="503635" y="370904"/>
                    </a:lnTo>
                    <a:lnTo>
                      <a:pt x="508388" y="375095"/>
                    </a:lnTo>
                    <a:lnTo>
                      <a:pt x="514092" y="372904"/>
                    </a:lnTo>
                    <a:lnTo>
                      <a:pt x="519606" y="377857"/>
                    </a:lnTo>
                    <a:lnTo>
                      <a:pt x="519796" y="385096"/>
                    </a:lnTo>
                    <a:lnTo>
                      <a:pt x="520937" y="384715"/>
                    </a:lnTo>
                    <a:lnTo>
                      <a:pt x="520271" y="387382"/>
                    </a:lnTo>
                    <a:lnTo>
                      <a:pt x="522077" y="390049"/>
                    </a:lnTo>
                    <a:lnTo>
                      <a:pt x="522838" y="389763"/>
                    </a:lnTo>
                    <a:lnTo>
                      <a:pt x="524264" y="394716"/>
                    </a:lnTo>
                    <a:lnTo>
                      <a:pt x="525880" y="395573"/>
                    </a:lnTo>
                    <a:lnTo>
                      <a:pt x="527115" y="398717"/>
                    </a:lnTo>
                    <a:lnTo>
                      <a:pt x="530443" y="397764"/>
                    </a:lnTo>
                    <a:lnTo>
                      <a:pt x="531298" y="394049"/>
                    </a:lnTo>
                    <a:lnTo>
                      <a:pt x="531488" y="389668"/>
                    </a:lnTo>
                    <a:lnTo>
                      <a:pt x="524929" y="370237"/>
                    </a:lnTo>
                    <a:lnTo>
                      <a:pt x="527876" y="361855"/>
                    </a:lnTo>
                    <a:lnTo>
                      <a:pt x="529587" y="360902"/>
                    </a:lnTo>
                    <a:lnTo>
                      <a:pt x="529017" y="359474"/>
                    </a:lnTo>
                    <a:lnTo>
                      <a:pt x="531774" y="359474"/>
                    </a:lnTo>
                    <a:lnTo>
                      <a:pt x="536051" y="357283"/>
                    </a:lnTo>
                    <a:lnTo>
                      <a:pt x="538143" y="354806"/>
                    </a:lnTo>
                    <a:lnTo>
                      <a:pt x="543181" y="354044"/>
                    </a:lnTo>
                    <a:lnTo>
                      <a:pt x="545272" y="352235"/>
                    </a:lnTo>
                    <a:lnTo>
                      <a:pt x="549930" y="351663"/>
                    </a:lnTo>
                    <a:lnTo>
                      <a:pt x="550120" y="350425"/>
                    </a:lnTo>
                    <a:lnTo>
                      <a:pt x="548980" y="350234"/>
                    </a:lnTo>
                    <a:lnTo>
                      <a:pt x="550596" y="348901"/>
                    </a:lnTo>
                    <a:lnTo>
                      <a:pt x="548980" y="347663"/>
                    </a:lnTo>
                    <a:lnTo>
                      <a:pt x="550405" y="347472"/>
                    </a:lnTo>
                    <a:lnTo>
                      <a:pt x="551926" y="349187"/>
                    </a:lnTo>
                    <a:lnTo>
                      <a:pt x="553733" y="347853"/>
                    </a:lnTo>
                    <a:lnTo>
                      <a:pt x="553448" y="345853"/>
                    </a:lnTo>
                    <a:lnTo>
                      <a:pt x="552782" y="347186"/>
                    </a:lnTo>
                    <a:lnTo>
                      <a:pt x="552592" y="345472"/>
                    </a:lnTo>
                    <a:lnTo>
                      <a:pt x="550025" y="344805"/>
                    </a:lnTo>
                    <a:lnTo>
                      <a:pt x="550596" y="342900"/>
                    </a:lnTo>
                    <a:lnTo>
                      <a:pt x="550976" y="344615"/>
                    </a:lnTo>
                    <a:lnTo>
                      <a:pt x="552687" y="344138"/>
                    </a:lnTo>
                    <a:lnTo>
                      <a:pt x="554113" y="345091"/>
                    </a:lnTo>
                    <a:lnTo>
                      <a:pt x="554018" y="342614"/>
                    </a:lnTo>
                    <a:lnTo>
                      <a:pt x="560197" y="337090"/>
                    </a:lnTo>
                    <a:lnTo>
                      <a:pt x="562288" y="328422"/>
                    </a:lnTo>
                    <a:lnTo>
                      <a:pt x="564284" y="326422"/>
                    </a:lnTo>
                    <a:lnTo>
                      <a:pt x="565996" y="323469"/>
                    </a:lnTo>
                    <a:lnTo>
                      <a:pt x="565045" y="321469"/>
                    </a:lnTo>
                    <a:lnTo>
                      <a:pt x="565615" y="320421"/>
                    </a:lnTo>
                    <a:lnTo>
                      <a:pt x="571129" y="318421"/>
                    </a:lnTo>
                    <a:lnTo>
                      <a:pt x="577688" y="319088"/>
                    </a:lnTo>
                    <a:lnTo>
                      <a:pt x="579304" y="317468"/>
                    </a:lnTo>
                    <a:lnTo>
                      <a:pt x="580065" y="318802"/>
                    </a:lnTo>
                    <a:lnTo>
                      <a:pt x="585198" y="318992"/>
                    </a:lnTo>
                    <a:lnTo>
                      <a:pt x="585198" y="317659"/>
                    </a:lnTo>
                    <a:lnTo>
                      <a:pt x="584532" y="318992"/>
                    </a:lnTo>
                    <a:lnTo>
                      <a:pt x="583107" y="318802"/>
                    </a:lnTo>
                    <a:lnTo>
                      <a:pt x="581015" y="314516"/>
                    </a:lnTo>
                    <a:lnTo>
                      <a:pt x="585863" y="306705"/>
                    </a:lnTo>
                    <a:lnTo>
                      <a:pt x="590997" y="305943"/>
                    </a:lnTo>
                    <a:lnTo>
                      <a:pt x="593088" y="303086"/>
                    </a:lnTo>
                    <a:lnTo>
                      <a:pt x="594799" y="305467"/>
                    </a:lnTo>
                    <a:lnTo>
                      <a:pt x="600503" y="304038"/>
                    </a:lnTo>
                    <a:lnTo>
                      <a:pt x="601263" y="303562"/>
                    </a:lnTo>
                    <a:lnTo>
                      <a:pt x="600788" y="302800"/>
                    </a:lnTo>
                    <a:lnTo>
                      <a:pt x="601453" y="300800"/>
                    </a:lnTo>
                    <a:lnTo>
                      <a:pt x="604305" y="301371"/>
                    </a:lnTo>
                    <a:lnTo>
                      <a:pt x="607252" y="299466"/>
                    </a:lnTo>
                    <a:lnTo>
                      <a:pt x="609819" y="297942"/>
                    </a:lnTo>
                    <a:lnTo>
                      <a:pt x="615142" y="297942"/>
                    </a:lnTo>
                    <a:lnTo>
                      <a:pt x="618374" y="294894"/>
                    </a:lnTo>
                    <a:lnTo>
                      <a:pt x="621797" y="291179"/>
                    </a:lnTo>
                    <a:lnTo>
                      <a:pt x="629497" y="289941"/>
                    </a:lnTo>
                    <a:lnTo>
                      <a:pt x="634915" y="287846"/>
                    </a:lnTo>
                    <a:lnTo>
                      <a:pt x="641379" y="280321"/>
                    </a:lnTo>
                    <a:lnTo>
                      <a:pt x="642235" y="273939"/>
                    </a:lnTo>
                    <a:lnTo>
                      <a:pt x="646418" y="271844"/>
                    </a:lnTo>
                    <a:lnTo>
                      <a:pt x="646798" y="266319"/>
                    </a:lnTo>
                    <a:lnTo>
                      <a:pt x="650790" y="269462"/>
                    </a:lnTo>
                    <a:lnTo>
                      <a:pt x="653072" y="267843"/>
                    </a:lnTo>
                    <a:lnTo>
                      <a:pt x="656304" y="267557"/>
                    </a:lnTo>
                    <a:lnTo>
                      <a:pt x="658205" y="264414"/>
                    </a:lnTo>
                    <a:lnTo>
                      <a:pt x="660677" y="262700"/>
                    </a:lnTo>
                    <a:lnTo>
                      <a:pt x="664289" y="262700"/>
                    </a:lnTo>
                    <a:cubicBezTo>
                      <a:pt x="643756" y="317659"/>
                      <a:pt x="631968" y="378809"/>
                      <a:pt x="631968" y="443389"/>
                    </a:cubicBezTo>
                    <a:cubicBezTo>
                      <a:pt x="631968" y="456343"/>
                      <a:pt x="632634" y="469106"/>
                      <a:pt x="633489" y="481775"/>
                    </a:cubicBezTo>
                    <a:lnTo>
                      <a:pt x="632253" y="481394"/>
                    </a:lnTo>
                    <a:lnTo>
                      <a:pt x="631398" y="482251"/>
                    </a:lnTo>
                    <a:lnTo>
                      <a:pt x="631208" y="480631"/>
                    </a:lnTo>
                    <a:lnTo>
                      <a:pt x="625979" y="480251"/>
                    </a:lnTo>
                    <a:lnTo>
                      <a:pt x="615142" y="482537"/>
                    </a:lnTo>
                    <a:lnTo>
                      <a:pt x="610865" y="478250"/>
                    </a:lnTo>
                    <a:lnTo>
                      <a:pt x="606872" y="477584"/>
                    </a:lnTo>
                    <a:lnTo>
                      <a:pt x="605351" y="473297"/>
                    </a:lnTo>
                    <a:lnTo>
                      <a:pt x="600123" y="469773"/>
                    </a:lnTo>
                    <a:lnTo>
                      <a:pt x="598792" y="469964"/>
                    </a:lnTo>
                    <a:lnTo>
                      <a:pt x="596605" y="468440"/>
                    </a:lnTo>
                    <a:lnTo>
                      <a:pt x="594704" y="469773"/>
                    </a:lnTo>
                    <a:lnTo>
                      <a:pt x="592613" y="469582"/>
                    </a:lnTo>
                    <a:lnTo>
                      <a:pt x="593468" y="467868"/>
                    </a:lnTo>
                    <a:lnTo>
                      <a:pt x="591947" y="464249"/>
                    </a:lnTo>
                    <a:lnTo>
                      <a:pt x="587765" y="462153"/>
                    </a:lnTo>
                    <a:lnTo>
                      <a:pt x="584437" y="462629"/>
                    </a:lnTo>
                    <a:lnTo>
                      <a:pt x="582821" y="460153"/>
                    </a:lnTo>
                    <a:lnTo>
                      <a:pt x="581015" y="459677"/>
                    </a:lnTo>
                    <a:lnTo>
                      <a:pt x="585388" y="457105"/>
                    </a:lnTo>
                    <a:lnTo>
                      <a:pt x="574551" y="458724"/>
                    </a:lnTo>
                    <a:lnTo>
                      <a:pt x="573886" y="459296"/>
                    </a:lnTo>
                    <a:lnTo>
                      <a:pt x="576262" y="459677"/>
                    </a:lnTo>
                    <a:lnTo>
                      <a:pt x="569418" y="462629"/>
                    </a:lnTo>
                    <a:lnTo>
                      <a:pt x="566756" y="463010"/>
                    </a:lnTo>
                    <a:lnTo>
                      <a:pt x="563714" y="460629"/>
                    </a:lnTo>
                    <a:lnTo>
                      <a:pt x="554113" y="462915"/>
                    </a:lnTo>
                    <a:lnTo>
                      <a:pt x="551736" y="458534"/>
                    </a:lnTo>
                    <a:lnTo>
                      <a:pt x="545082" y="458057"/>
                    </a:lnTo>
                    <a:lnTo>
                      <a:pt x="542706" y="453771"/>
                    </a:lnTo>
                    <a:lnTo>
                      <a:pt x="541375" y="457010"/>
                    </a:lnTo>
                    <a:lnTo>
                      <a:pt x="544227" y="457676"/>
                    </a:lnTo>
                    <a:close/>
                    <a:moveTo>
                      <a:pt x="638242" y="767239"/>
                    </a:moveTo>
                    <a:lnTo>
                      <a:pt x="640429" y="764953"/>
                    </a:lnTo>
                    <a:lnTo>
                      <a:pt x="640809" y="762191"/>
                    </a:lnTo>
                    <a:lnTo>
                      <a:pt x="643946" y="755999"/>
                    </a:lnTo>
                    <a:lnTo>
                      <a:pt x="643756" y="750189"/>
                    </a:lnTo>
                    <a:lnTo>
                      <a:pt x="641569" y="750189"/>
                    </a:lnTo>
                    <a:lnTo>
                      <a:pt x="639763" y="747332"/>
                    </a:lnTo>
                    <a:lnTo>
                      <a:pt x="640334" y="743331"/>
                    </a:lnTo>
                    <a:lnTo>
                      <a:pt x="633679" y="738854"/>
                    </a:lnTo>
                    <a:lnTo>
                      <a:pt x="632919" y="734854"/>
                    </a:lnTo>
                    <a:lnTo>
                      <a:pt x="635961" y="737521"/>
                    </a:lnTo>
                    <a:lnTo>
                      <a:pt x="639668" y="737235"/>
                    </a:lnTo>
                    <a:lnTo>
                      <a:pt x="645182" y="739140"/>
                    </a:lnTo>
                    <a:lnTo>
                      <a:pt x="652121" y="738854"/>
                    </a:lnTo>
                    <a:lnTo>
                      <a:pt x="656019" y="735902"/>
                    </a:lnTo>
                    <a:lnTo>
                      <a:pt x="659156" y="728948"/>
                    </a:lnTo>
                    <a:lnTo>
                      <a:pt x="663529" y="722090"/>
                    </a:lnTo>
                    <a:lnTo>
                      <a:pt x="664099" y="717804"/>
                    </a:lnTo>
                    <a:lnTo>
                      <a:pt x="669803" y="711232"/>
                    </a:lnTo>
                    <a:lnTo>
                      <a:pt x="673035" y="703612"/>
                    </a:lnTo>
                    <a:lnTo>
                      <a:pt x="675031" y="695706"/>
                    </a:lnTo>
                    <a:lnTo>
                      <a:pt x="680354" y="687515"/>
                    </a:lnTo>
                    <a:lnTo>
                      <a:pt x="680354" y="680561"/>
                    </a:lnTo>
                    <a:lnTo>
                      <a:pt x="680925" y="679799"/>
                    </a:lnTo>
                    <a:lnTo>
                      <a:pt x="679784" y="677990"/>
                    </a:lnTo>
                    <a:lnTo>
                      <a:pt x="678929" y="672656"/>
                    </a:lnTo>
                    <a:lnTo>
                      <a:pt x="680354" y="667798"/>
                    </a:lnTo>
                    <a:lnTo>
                      <a:pt x="682256" y="665321"/>
                    </a:lnTo>
                    <a:cubicBezTo>
                      <a:pt x="732543" y="768858"/>
                      <a:pt x="816768" y="843343"/>
                      <a:pt x="915441" y="864584"/>
                    </a:cubicBezTo>
                    <a:cubicBezTo>
                      <a:pt x="896144" y="863822"/>
                      <a:pt x="876941" y="862679"/>
                      <a:pt x="858024" y="861060"/>
                    </a:cubicBezTo>
                    <a:cubicBezTo>
                      <a:pt x="770758" y="846487"/>
                      <a:pt x="691191" y="815626"/>
                      <a:pt x="624744" y="772763"/>
                    </a:cubicBezTo>
                    <a:lnTo>
                      <a:pt x="638242" y="767239"/>
                    </a:lnTo>
                    <a:close/>
                    <a:moveTo>
                      <a:pt x="738342" y="150209"/>
                    </a:moveTo>
                    <a:lnTo>
                      <a:pt x="737201" y="150495"/>
                    </a:lnTo>
                    <a:lnTo>
                      <a:pt x="738247" y="150971"/>
                    </a:lnTo>
                    <a:lnTo>
                      <a:pt x="737581" y="151829"/>
                    </a:lnTo>
                    <a:lnTo>
                      <a:pt x="736536" y="151543"/>
                    </a:lnTo>
                    <a:lnTo>
                      <a:pt x="737581" y="152495"/>
                    </a:lnTo>
                    <a:lnTo>
                      <a:pt x="738722" y="152305"/>
                    </a:lnTo>
                    <a:lnTo>
                      <a:pt x="738627" y="153448"/>
                    </a:lnTo>
                    <a:lnTo>
                      <a:pt x="734539" y="151733"/>
                    </a:lnTo>
                    <a:cubicBezTo>
                      <a:pt x="735205" y="150876"/>
                      <a:pt x="735775" y="150019"/>
                      <a:pt x="736346" y="149161"/>
                    </a:cubicBezTo>
                    <a:lnTo>
                      <a:pt x="738342" y="150209"/>
                    </a:lnTo>
                    <a:close/>
                    <a:moveTo>
                      <a:pt x="914966" y="22193"/>
                    </a:moveTo>
                    <a:cubicBezTo>
                      <a:pt x="870667" y="31814"/>
                      <a:pt x="829316" y="52197"/>
                      <a:pt x="792622" y="81153"/>
                    </a:cubicBezTo>
                    <a:lnTo>
                      <a:pt x="774370" y="78676"/>
                    </a:lnTo>
                    <a:lnTo>
                      <a:pt x="743665" y="82106"/>
                    </a:lnTo>
                    <a:lnTo>
                      <a:pt x="718474" y="77152"/>
                    </a:lnTo>
                    <a:lnTo>
                      <a:pt x="693758" y="82106"/>
                    </a:lnTo>
                    <a:lnTo>
                      <a:pt x="684442" y="80391"/>
                    </a:lnTo>
                    <a:cubicBezTo>
                      <a:pt x="736916" y="54864"/>
                      <a:pt x="795379" y="36100"/>
                      <a:pt x="857644" y="25622"/>
                    </a:cubicBezTo>
                    <a:cubicBezTo>
                      <a:pt x="876561" y="24098"/>
                      <a:pt x="895668" y="23051"/>
                      <a:pt x="914966" y="22193"/>
                    </a:cubicBezTo>
                    <a:close/>
                    <a:moveTo>
                      <a:pt x="594989" y="134779"/>
                    </a:moveTo>
                    <a:lnTo>
                      <a:pt x="594989" y="138684"/>
                    </a:lnTo>
                    <a:lnTo>
                      <a:pt x="598221" y="141065"/>
                    </a:lnTo>
                    <a:lnTo>
                      <a:pt x="596225" y="142875"/>
                    </a:lnTo>
                    <a:lnTo>
                      <a:pt x="598221" y="143828"/>
                    </a:lnTo>
                    <a:lnTo>
                      <a:pt x="593563" y="144875"/>
                    </a:lnTo>
                    <a:lnTo>
                      <a:pt x="593468" y="147733"/>
                    </a:lnTo>
                    <a:lnTo>
                      <a:pt x="590616" y="153543"/>
                    </a:lnTo>
                    <a:lnTo>
                      <a:pt x="590331" y="156305"/>
                    </a:lnTo>
                    <a:lnTo>
                      <a:pt x="587194" y="158020"/>
                    </a:lnTo>
                    <a:lnTo>
                      <a:pt x="582726" y="151638"/>
                    </a:lnTo>
                    <a:lnTo>
                      <a:pt x="583487" y="147161"/>
                    </a:lnTo>
                    <a:lnTo>
                      <a:pt x="583677" y="148495"/>
                    </a:lnTo>
                    <a:lnTo>
                      <a:pt x="585103" y="148399"/>
                    </a:lnTo>
                    <a:lnTo>
                      <a:pt x="583772" y="143542"/>
                    </a:lnTo>
                    <a:cubicBezTo>
                      <a:pt x="587289" y="140494"/>
                      <a:pt x="591092" y="137636"/>
                      <a:pt x="594989" y="134779"/>
                    </a:cubicBezTo>
                    <a:close/>
                    <a:moveTo>
                      <a:pt x="430628" y="446342"/>
                    </a:moveTo>
                    <a:lnTo>
                      <a:pt x="435761" y="443770"/>
                    </a:lnTo>
                    <a:lnTo>
                      <a:pt x="437758" y="443294"/>
                    </a:lnTo>
                    <a:lnTo>
                      <a:pt x="442511" y="445389"/>
                    </a:lnTo>
                    <a:lnTo>
                      <a:pt x="448310" y="450914"/>
                    </a:lnTo>
                    <a:lnTo>
                      <a:pt x="452112" y="454247"/>
                    </a:lnTo>
                    <a:lnTo>
                      <a:pt x="457721" y="455200"/>
                    </a:lnTo>
                    <a:lnTo>
                      <a:pt x="464090" y="457772"/>
                    </a:lnTo>
                    <a:lnTo>
                      <a:pt x="466276" y="457772"/>
                    </a:lnTo>
                    <a:lnTo>
                      <a:pt x="468082" y="456914"/>
                    </a:lnTo>
                    <a:lnTo>
                      <a:pt x="469223" y="456914"/>
                    </a:lnTo>
                    <a:lnTo>
                      <a:pt x="469984" y="458724"/>
                    </a:lnTo>
                    <a:lnTo>
                      <a:pt x="469223" y="458724"/>
                    </a:lnTo>
                    <a:lnTo>
                      <a:pt x="469223" y="459296"/>
                    </a:lnTo>
                    <a:lnTo>
                      <a:pt x="477113" y="467868"/>
                    </a:lnTo>
                    <a:lnTo>
                      <a:pt x="476543" y="470726"/>
                    </a:lnTo>
                    <a:lnTo>
                      <a:pt x="477874" y="472916"/>
                    </a:lnTo>
                    <a:lnTo>
                      <a:pt x="480345" y="474726"/>
                    </a:lnTo>
                    <a:lnTo>
                      <a:pt x="480630" y="473202"/>
                    </a:lnTo>
                    <a:lnTo>
                      <a:pt x="479585" y="472630"/>
                    </a:lnTo>
                    <a:lnTo>
                      <a:pt x="480821" y="472630"/>
                    </a:lnTo>
                    <a:lnTo>
                      <a:pt x="482912" y="475298"/>
                    </a:lnTo>
                    <a:lnTo>
                      <a:pt x="486334" y="477012"/>
                    </a:lnTo>
                    <a:lnTo>
                      <a:pt x="486524" y="479584"/>
                    </a:lnTo>
                    <a:lnTo>
                      <a:pt x="488140" y="480251"/>
                    </a:lnTo>
                    <a:lnTo>
                      <a:pt x="488235" y="479012"/>
                    </a:lnTo>
                    <a:lnTo>
                      <a:pt x="489376" y="480441"/>
                    </a:lnTo>
                    <a:lnTo>
                      <a:pt x="490041" y="481679"/>
                    </a:lnTo>
                    <a:lnTo>
                      <a:pt x="490612" y="480822"/>
                    </a:lnTo>
                    <a:lnTo>
                      <a:pt x="494985" y="481394"/>
                    </a:lnTo>
                    <a:lnTo>
                      <a:pt x="496981" y="483965"/>
                    </a:lnTo>
                    <a:lnTo>
                      <a:pt x="498407" y="483299"/>
                    </a:lnTo>
                    <a:lnTo>
                      <a:pt x="498977" y="486061"/>
                    </a:lnTo>
                    <a:lnTo>
                      <a:pt x="500593" y="486061"/>
                    </a:lnTo>
                    <a:lnTo>
                      <a:pt x="502399" y="484632"/>
                    </a:lnTo>
                    <a:lnTo>
                      <a:pt x="500783" y="482441"/>
                    </a:lnTo>
                    <a:lnTo>
                      <a:pt x="501069" y="481298"/>
                    </a:lnTo>
                    <a:lnTo>
                      <a:pt x="506392" y="477298"/>
                    </a:lnTo>
                    <a:lnTo>
                      <a:pt x="509814" y="479774"/>
                    </a:lnTo>
                    <a:lnTo>
                      <a:pt x="508959" y="480727"/>
                    </a:lnTo>
                    <a:lnTo>
                      <a:pt x="509339" y="484632"/>
                    </a:lnTo>
                    <a:lnTo>
                      <a:pt x="506012" y="481489"/>
                    </a:lnTo>
                    <a:lnTo>
                      <a:pt x="505917" y="482537"/>
                    </a:lnTo>
                    <a:lnTo>
                      <a:pt x="507438" y="485108"/>
                    </a:lnTo>
                    <a:lnTo>
                      <a:pt x="506012" y="487585"/>
                    </a:lnTo>
                    <a:lnTo>
                      <a:pt x="504966" y="487394"/>
                    </a:lnTo>
                    <a:lnTo>
                      <a:pt x="504206" y="489680"/>
                    </a:lnTo>
                    <a:lnTo>
                      <a:pt x="507248" y="494348"/>
                    </a:lnTo>
                    <a:lnTo>
                      <a:pt x="508483" y="509969"/>
                    </a:lnTo>
                    <a:lnTo>
                      <a:pt x="511335" y="509969"/>
                    </a:lnTo>
                    <a:lnTo>
                      <a:pt x="508674" y="514255"/>
                    </a:lnTo>
                    <a:lnTo>
                      <a:pt x="508293" y="516922"/>
                    </a:lnTo>
                    <a:lnTo>
                      <a:pt x="503730" y="519208"/>
                    </a:lnTo>
                    <a:lnTo>
                      <a:pt x="503825" y="523399"/>
                    </a:lnTo>
                    <a:lnTo>
                      <a:pt x="501924" y="524828"/>
                    </a:lnTo>
                    <a:lnTo>
                      <a:pt x="502875" y="526256"/>
                    </a:lnTo>
                    <a:lnTo>
                      <a:pt x="496791" y="531019"/>
                    </a:lnTo>
                    <a:lnTo>
                      <a:pt x="497171" y="534448"/>
                    </a:lnTo>
                    <a:lnTo>
                      <a:pt x="496030" y="540068"/>
                    </a:lnTo>
                    <a:lnTo>
                      <a:pt x="493844" y="542163"/>
                    </a:lnTo>
                    <a:lnTo>
                      <a:pt x="494699" y="549688"/>
                    </a:lnTo>
                    <a:lnTo>
                      <a:pt x="497456" y="551307"/>
                    </a:lnTo>
                    <a:lnTo>
                      <a:pt x="499453" y="548354"/>
                    </a:lnTo>
                    <a:lnTo>
                      <a:pt x="500118" y="550450"/>
                    </a:lnTo>
                    <a:lnTo>
                      <a:pt x="500118" y="553593"/>
                    </a:lnTo>
                    <a:lnTo>
                      <a:pt x="497837" y="556260"/>
                    </a:lnTo>
                    <a:lnTo>
                      <a:pt x="493559" y="562356"/>
                    </a:lnTo>
                    <a:lnTo>
                      <a:pt x="495175" y="567500"/>
                    </a:lnTo>
                    <a:lnTo>
                      <a:pt x="496316" y="568928"/>
                    </a:lnTo>
                    <a:lnTo>
                      <a:pt x="495555" y="571405"/>
                    </a:lnTo>
                    <a:lnTo>
                      <a:pt x="502114" y="575786"/>
                    </a:lnTo>
                    <a:lnTo>
                      <a:pt x="505441" y="581597"/>
                    </a:lnTo>
                    <a:lnTo>
                      <a:pt x="508769" y="584168"/>
                    </a:lnTo>
                    <a:lnTo>
                      <a:pt x="516754" y="602266"/>
                    </a:lnTo>
                    <a:lnTo>
                      <a:pt x="524739" y="612362"/>
                    </a:lnTo>
                    <a:lnTo>
                      <a:pt x="525594" y="618363"/>
                    </a:lnTo>
                    <a:lnTo>
                      <a:pt x="532344" y="624364"/>
                    </a:lnTo>
                    <a:lnTo>
                      <a:pt x="540139" y="628650"/>
                    </a:lnTo>
                    <a:lnTo>
                      <a:pt x="548219" y="630841"/>
                    </a:lnTo>
                    <a:lnTo>
                      <a:pt x="558581" y="638270"/>
                    </a:lnTo>
                    <a:lnTo>
                      <a:pt x="561338" y="649510"/>
                    </a:lnTo>
                    <a:lnTo>
                      <a:pt x="562573" y="659416"/>
                    </a:lnTo>
                    <a:lnTo>
                      <a:pt x="562954" y="668274"/>
                    </a:lnTo>
                    <a:lnTo>
                      <a:pt x="561528" y="671132"/>
                    </a:lnTo>
                    <a:lnTo>
                      <a:pt x="563429" y="684086"/>
                    </a:lnTo>
                    <a:lnTo>
                      <a:pt x="562573" y="687705"/>
                    </a:lnTo>
                    <a:lnTo>
                      <a:pt x="563239" y="694468"/>
                    </a:lnTo>
                    <a:lnTo>
                      <a:pt x="560577" y="709136"/>
                    </a:lnTo>
                    <a:lnTo>
                      <a:pt x="561908" y="715994"/>
                    </a:lnTo>
                    <a:lnTo>
                      <a:pt x="560577" y="718757"/>
                    </a:lnTo>
                    <a:lnTo>
                      <a:pt x="560482" y="721424"/>
                    </a:lnTo>
                    <a:lnTo>
                      <a:pt x="561147" y="724567"/>
                    </a:lnTo>
                    <a:cubicBezTo>
                      <a:pt x="477208" y="649700"/>
                      <a:pt x="426065" y="551974"/>
                      <a:pt x="425590" y="445103"/>
                    </a:cubicBezTo>
                    <a:lnTo>
                      <a:pt x="430628" y="446342"/>
                    </a:lnTo>
                    <a:close/>
                    <a:moveTo>
                      <a:pt x="1337609" y="129445"/>
                    </a:moveTo>
                    <a:lnTo>
                      <a:pt x="1331430" y="122682"/>
                    </a:lnTo>
                    <a:lnTo>
                      <a:pt x="1325251" y="122587"/>
                    </a:lnTo>
                    <a:lnTo>
                      <a:pt x="1318407" y="124968"/>
                    </a:lnTo>
                    <a:lnTo>
                      <a:pt x="1312608" y="122015"/>
                    </a:lnTo>
                    <a:lnTo>
                      <a:pt x="1305858" y="122873"/>
                    </a:lnTo>
                    <a:lnTo>
                      <a:pt x="1300250" y="119348"/>
                    </a:lnTo>
                    <a:lnTo>
                      <a:pt x="1294831" y="120110"/>
                    </a:lnTo>
                    <a:lnTo>
                      <a:pt x="1288842" y="120777"/>
                    </a:lnTo>
                    <a:lnTo>
                      <a:pt x="1283424" y="120015"/>
                    </a:lnTo>
                    <a:lnTo>
                      <a:pt x="1276865" y="119062"/>
                    </a:lnTo>
                    <a:lnTo>
                      <a:pt x="1273062" y="114967"/>
                    </a:lnTo>
                    <a:lnTo>
                      <a:pt x="1269260" y="114205"/>
                    </a:lnTo>
                    <a:lnTo>
                      <a:pt x="1263081" y="117824"/>
                    </a:lnTo>
                    <a:lnTo>
                      <a:pt x="1259278" y="125539"/>
                    </a:lnTo>
                    <a:lnTo>
                      <a:pt x="1252624" y="124301"/>
                    </a:lnTo>
                    <a:lnTo>
                      <a:pt x="1250438" y="131159"/>
                    </a:lnTo>
                    <a:lnTo>
                      <a:pt x="1243023" y="132969"/>
                    </a:lnTo>
                    <a:lnTo>
                      <a:pt x="1236083" y="132874"/>
                    </a:lnTo>
                    <a:lnTo>
                      <a:pt x="1229239" y="129540"/>
                    </a:lnTo>
                    <a:lnTo>
                      <a:pt x="1224105" y="136493"/>
                    </a:lnTo>
                    <a:lnTo>
                      <a:pt x="1222204" y="137255"/>
                    </a:lnTo>
                    <a:lnTo>
                      <a:pt x="1214599" y="137541"/>
                    </a:lnTo>
                    <a:lnTo>
                      <a:pt x="1212698" y="139636"/>
                    </a:lnTo>
                    <a:cubicBezTo>
                      <a:pt x="1164217" y="79343"/>
                      <a:pt x="1101286" y="37433"/>
                      <a:pt x="1031226" y="22193"/>
                    </a:cubicBezTo>
                    <a:cubicBezTo>
                      <a:pt x="1050523" y="23051"/>
                      <a:pt x="1069631" y="24098"/>
                      <a:pt x="1088453" y="25717"/>
                    </a:cubicBezTo>
                    <a:cubicBezTo>
                      <a:pt x="1184370" y="41815"/>
                      <a:pt x="1271066" y="77534"/>
                      <a:pt x="1341221" y="127254"/>
                    </a:cubicBezTo>
                    <a:lnTo>
                      <a:pt x="1337609" y="129445"/>
                    </a:lnTo>
                    <a:close/>
                    <a:moveTo>
                      <a:pt x="624458" y="104394"/>
                    </a:moveTo>
                    <a:lnTo>
                      <a:pt x="625694" y="100584"/>
                    </a:lnTo>
                    <a:lnTo>
                      <a:pt x="623888" y="98393"/>
                    </a:lnTo>
                    <a:lnTo>
                      <a:pt x="624458" y="96393"/>
                    </a:lnTo>
                    <a:lnTo>
                      <a:pt x="621036" y="94393"/>
                    </a:lnTo>
                    <a:lnTo>
                      <a:pt x="622177" y="93155"/>
                    </a:lnTo>
                    <a:lnTo>
                      <a:pt x="620846" y="88392"/>
                    </a:lnTo>
                    <a:lnTo>
                      <a:pt x="612005" y="90107"/>
                    </a:lnTo>
                    <a:lnTo>
                      <a:pt x="610770" y="91440"/>
                    </a:lnTo>
                    <a:lnTo>
                      <a:pt x="611910" y="92297"/>
                    </a:lnTo>
                    <a:lnTo>
                      <a:pt x="611910" y="93726"/>
                    </a:lnTo>
                    <a:lnTo>
                      <a:pt x="608393" y="92011"/>
                    </a:lnTo>
                    <a:lnTo>
                      <a:pt x="609058" y="94583"/>
                    </a:lnTo>
                    <a:lnTo>
                      <a:pt x="606016" y="93059"/>
                    </a:lnTo>
                    <a:lnTo>
                      <a:pt x="605826" y="94298"/>
                    </a:lnTo>
                    <a:lnTo>
                      <a:pt x="606492" y="95155"/>
                    </a:lnTo>
                    <a:lnTo>
                      <a:pt x="611055" y="96774"/>
                    </a:lnTo>
                    <a:lnTo>
                      <a:pt x="603925" y="96298"/>
                    </a:lnTo>
                    <a:lnTo>
                      <a:pt x="610199" y="100108"/>
                    </a:lnTo>
                    <a:lnTo>
                      <a:pt x="602974" y="98393"/>
                    </a:lnTo>
                    <a:lnTo>
                      <a:pt x="603925" y="103823"/>
                    </a:lnTo>
                    <a:lnTo>
                      <a:pt x="606682" y="104489"/>
                    </a:lnTo>
                    <a:lnTo>
                      <a:pt x="602119" y="108966"/>
                    </a:lnTo>
                    <a:lnTo>
                      <a:pt x="604686" y="112300"/>
                    </a:lnTo>
                    <a:lnTo>
                      <a:pt x="607252" y="112776"/>
                    </a:lnTo>
                    <a:lnTo>
                      <a:pt x="606967" y="115824"/>
                    </a:lnTo>
                    <a:cubicBezTo>
                      <a:pt x="606682" y="116014"/>
                      <a:pt x="606302" y="116205"/>
                      <a:pt x="606016" y="116491"/>
                    </a:cubicBezTo>
                    <a:lnTo>
                      <a:pt x="600598" y="110204"/>
                    </a:lnTo>
                    <a:lnTo>
                      <a:pt x="599837" y="108299"/>
                    </a:lnTo>
                    <a:lnTo>
                      <a:pt x="600598" y="104489"/>
                    </a:lnTo>
                    <a:lnTo>
                      <a:pt x="599077" y="101632"/>
                    </a:lnTo>
                    <a:lnTo>
                      <a:pt x="600978" y="94964"/>
                    </a:lnTo>
                    <a:lnTo>
                      <a:pt x="606206" y="88201"/>
                    </a:lnTo>
                    <a:lnTo>
                      <a:pt x="595940" y="88392"/>
                    </a:lnTo>
                    <a:lnTo>
                      <a:pt x="588810" y="95726"/>
                    </a:lnTo>
                    <a:lnTo>
                      <a:pt x="587670" y="99727"/>
                    </a:lnTo>
                    <a:lnTo>
                      <a:pt x="588430" y="100298"/>
                    </a:lnTo>
                    <a:lnTo>
                      <a:pt x="587099" y="100298"/>
                    </a:lnTo>
                    <a:lnTo>
                      <a:pt x="585578" y="104680"/>
                    </a:lnTo>
                    <a:lnTo>
                      <a:pt x="585768" y="106966"/>
                    </a:lnTo>
                    <a:lnTo>
                      <a:pt x="586909" y="106966"/>
                    </a:lnTo>
                    <a:lnTo>
                      <a:pt x="584723" y="109157"/>
                    </a:lnTo>
                    <a:lnTo>
                      <a:pt x="585673" y="111538"/>
                    </a:lnTo>
                    <a:lnTo>
                      <a:pt x="584818" y="115538"/>
                    </a:lnTo>
                    <a:lnTo>
                      <a:pt x="597176" y="120110"/>
                    </a:lnTo>
                    <a:lnTo>
                      <a:pt x="587575" y="119348"/>
                    </a:lnTo>
                    <a:lnTo>
                      <a:pt x="588145" y="120110"/>
                    </a:lnTo>
                    <a:lnTo>
                      <a:pt x="587575" y="121158"/>
                    </a:lnTo>
                    <a:lnTo>
                      <a:pt x="592233" y="126397"/>
                    </a:lnTo>
                    <a:cubicBezTo>
                      <a:pt x="585483" y="131350"/>
                      <a:pt x="578924" y="136493"/>
                      <a:pt x="572555" y="141637"/>
                    </a:cubicBezTo>
                    <a:lnTo>
                      <a:pt x="569798" y="138017"/>
                    </a:lnTo>
                    <a:lnTo>
                      <a:pt x="571794" y="138398"/>
                    </a:lnTo>
                    <a:lnTo>
                      <a:pt x="571889" y="136398"/>
                    </a:lnTo>
                    <a:lnTo>
                      <a:pt x="564284" y="134874"/>
                    </a:lnTo>
                    <a:lnTo>
                      <a:pt x="567517" y="131636"/>
                    </a:lnTo>
                    <a:lnTo>
                      <a:pt x="565615" y="129826"/>
                    </a:lnTo>
                    <a:lnTo>
                      <a:pt x="569228" y="130207"/>
                    </a:lnTo>
                    <a:lnTo>
                      <a:pt x="563239" y="123158"/>
                    </a:lnTo>
                    <a:lnTo>
                      <a:pt x="562858" y="117824"/>
                    </a:lnTo>
                    <a:lnTo>
                      <a:pt x="560197" y="114967"/>
                    </a:lnTo>
                    <a:lnTo>
                      <a:pt x="560197" y="112586"/>
                    </a:lnTo>
                    <a:lnTo>
                      <a:pt x="557250" y="113538"/>
                    </a:lnTo>
                    <a:lnTo>
                      <a:pt x="556204" y="112395"/>
                    </a:lnTo>
                    <a:lnTo>
                      <a:pt x="556870" y="111157"/>
                    </a:lnTo>
                    <a:lnTo>
                      <a:pt x="554968" y="110490"/>
                    </a:lnTo>
                    <a:lnTo>
                      <a:pt x="551831" y="114681"/>
                    </a:lnTo>
                    <a:lnTo>
                      <a:pt x="552782" y="115919"/>
                    </a:lnTo>
                    <a:lnTo>
                      <a:pt x="552687" y="118205"/>
                    </a:lnTo>
                    <a:lnTo>
                      <a:pt x="550976" y="116967"/>
                    </a:lnTo>
                    <a:lnTo>
                      <a:pt x="549360" y="118205"/>
                    </a:lnTo>
                    <a:lnTo>
                      <a:pt x="548980" y="122968"/>
                    </a:lnTo>
                    <a:lnTo>
                      <a:pt x="550881" y="124682"/>
                    </a:lnTo>
                    <a:lnTo>
                      <a:pt x="548409" y="127635"/>
                    </a:lnTo>
                    <a:lnTo>
                      <a:pt x="548409" y="130778"/>
                    </a:lnTo>
                    <a:lnTo>
                      <a:pt x="557440" y="137160"/>
                    </a:lnTo>
                    <a:lnTo>
                      <a:pt x="560387" y="136493"/>
                    </a:lnTo>
                    <a:lnTo>
                      <a:pt x="560387" y="138874"/>
                    </a:lnTo>
                    <a:lnTo>
                      <a:pt x="559436" y="139351"/>
                    </a:lnTo>
                    <a:lnTo>
                      <a:pt x="560007" y="137350"/>
                    </a:lnTo>
                    <a:lnTo>
                      <a:pt x="558296" y="138112"/>
                    </a:lnTo>
                    <a:lnTo>
                      <a:pt x="556204" y="144113"/>
                    </a:lnTo>
                    <a:lnTo>
                      <a:pt x="558581" y="143923"/>
                    </a:lnTo>
                    <a:lnTo>
                      <a:pt x="559436" y="142780"/>
                    </a:lnTo>
                    <a:lnTo>
                      <a:pt x="558581" y="142970"/>
                    </a:lnTo>
                    <a:lnTo>
                      <a:pt x="559151" y="141351"/>
                    </a:lnTo>
                    <a:lnTo>
                      <a:pt x="560862" y="145352"/>
                    </a:lnTo>
                    <a:lnTo>
                      <a:pt x="556204" y="150495"/>
                    </a:lnTo>
                    <a:lnTo>
                      <a:pt x="552307" y="149924"/>
                    </a:lnTo>
                    <a:lnTo>
                      <a:pt x="552687" y="151162"/>
                    </a:lnTo>
                    <a:lnTo>
                      <a:pt x="552307" y="153257"/>
                    </a:lnTo>
                    <a:lnTo>
                      <a:pt x="553543" y="154877"/>
                    </a:lnTo>
                    <a:lnTo>
                      <a:pt x="553543" y="158020"/>
                    </a:lnTo>
                    <a:cubicBezTo>
                      <a:pt x="553543" y="158020"/>
                      <a:pt x="553543" y="158020"/>
                      <a:pt x="553543" y="158020"/>
                    </a:cubicBezTo>
                    <a:lnTo>
                      <a:pt x="552307" y="157258"/>
                    </a:lnTo>
                    <a:lnTo>
                      <a:pt x="552687" y="156400"/>
                    </a:lnTo>
                    <a:lnTo>
                      <a:pt x="550691" y="157258"/>
                    </a:lnTo>
                    <a:lnTo>
                      <a:pt x="550691" y="155734"/>
                    </a:lnTo>
                    <a:lnTo>
                      <a:pt x="549075" y="154781"/>
                    </a:lnTo>
                    <a:lnTo>
                      <a:pt x="550691" y="153924"/>
                    </a:lnTo>
                    <a:lnTo>
                      <a:pt x="550120" y="152972"/>
                    </a:lnTo>
                    <a:lnTo>
                      <a:pt x="550691" y="148495"/>
                    </a:lnTo>
                    <a:lnTo>
                      <a:pt x="547934" y="150495"/>
                    </a:lnTo>
                    <a:lnTo>
                      <a:pt x="548409" y="147828"/>
                    </a:lnTo>
                    <a:lnTo>
                      <a:pt x="546698" y="148114"/>
                    </a:lnTo>
                    <a:lnTo>
                      <a:pt x="545367" y="146018"/>
                    </a:lnTo>
                    <a:lnTo>
                      <a:pt x="539473" y="146875"/>
                    </a:lnTo>
                    <a:lnTo>
                      <a:pt x="542135" y="152019"/>
                    </a:lnTo>
                    <a:lnTo>
                      <a:pt x="545843" y="151352"/>
                    </a:lnTo>
                    <a:lnTo>
                      <a:pt x="545843" y="153543"/>
                    </a:lnTo>
                    <a:lnTo>
                      <a:pt x="545272" y="154210"/>
                    </a:lnTo>
                    <a:lnTo>
                      <a:pt x="541565" y="152876"/>
                    </a:lnTo>
                    <a:lnTo>
                      <a:pt x="539854" y="150019"/>
                    </a:lnTo>
                    <a:lnTo>
                      <a:pt x="539188" y="150495"/>
                    </a:lnTo>
                    <a:lnTo>
                      <a:pt x="540709" y="152876"/>
                    </a:lnTo>
                    <a:lnTo>
                      <a:pt x="532534" y="152019"/>
                    </a:lnTo>
                    <a:lnTo>
                      <a:pt x="524264" y="153543"/>
                    </a:lnTo>
                    <a:lnTo>
                      <a:pt x="520081" y="149257"/>
                    </a:lnTo>
                    <a:lnTo>
                      <a:pt x="514377" y="149543"/>
                    </a:lnTo>
                    <a:lnTo>
                      <a:pt x="514377" y="148399"/>
                    </a:lnTo>
                    <a:lnTo>
                      <a:pt x="510290" y="146304"/>
                    </a:lnTo>
                    <a:lnTo>
                      <a:pt x="511335" y="145828"/>
                    </a:lnTo>
                    <a:lnTo>
                      <a:pt x="510004" y="144018"/>
                    </a:lnTo>
                    <a:lnTo>
                      <a:pt x="510575" y="143732"/>
                    </a:lnTo>
                    <a:lnTo>
                      <a:pt x="507913" y="141446"/>
                    </a:lnTo>
                    <a:lnTo>
                      <a:pt x="498787" y="144494"/>
                    </a:lnTo>
                    <a:lnTo>
                      <a:pt x="496981" y="147257"/>
                    </a:lnTo>
                    <a:lnTo>
                      <a:pt x="500593" y="149352"/>
                    </a:lnTo>
                    <a:lnTo>
                      <a:pt x="501829" y="149066"/>
                    </a:lnTo>
                    <a:lnTo>
                      <a:pt x="500688" y="147828"/>
                    </a:lnTo>
                    <a:lnTo>
                      <a:pt x="502114" y="147161"/>
                    </a:lnTo>
                    <a:lnTo>
                      <a:pt x="505727" y="148114"/>
                    </a:lnTo>
                    <a:lnTo>
                      <a:pt x="505917" y="146399"/>
                    </a:lnTo>
                    <a:lnTo>
                      <a:pt x="505536" y="145733"/>
                    </a:lnTo>
                    <a:lnTo>
                      <a:pt x="506582" y="145733"/>
                    </a:lnTo>
                    <a:lnTo>
                      <a:pt x="505917" y="145066"/>
                    </a:lnTo>
                    <a:lnTo>
                      <a:pt x="509244" y="144113"/>
                    </a:lnTo>
                    <a:lnTo>
                      <a:pt x="506772" y="148399"/>
                    </a:lnTo>
                    <a:lnTo>
                      <a:pt x="501734" y="150019"/>
                    </a:lnTo>
                    <a:lnTo>
                      <a:pt x="501164" y="150971"/>
                    </a:lnTo>
                    <a:lnTo>
                      <a:pt x="501734" y="151162"/>
                    </a:lnTo>
                    <a:lnTo>
                      <a:pt x="499928" y="152876"/>
                    </a:lnTo>
                    <a:lnTo>
                      <a:pt x="503350" y="158686"/>
                    </a:lnTo>
                    <a:lnTo>
                      <a:pt x="502875" y="159163"/>
                    </a:lnTo>
                    <a:lnTo>
                      <a:pt x="503730" y="160306"/>
                    </a:lnTo>
                    <a:lnTo>
                      <a:pt x="501259" y="160496"/>
                    </a:lnTo>
                    <a:lnTo>
                      <a:pt x="501259" y="161925"/>
                    </a:lnTo>
                    <a:lnTo>
                      <a:pt x="498692" y="159163"/>
                    </a:lnTo>
                    <a:lnTo>
                      <a:pt x="501069" y="158401"/>
                    </a:lnTo>
                    <a:lnTo>
                      <a:pt x="500118" y="156782"/>
                    </a:lnTo>
                    <a:lnTo>
                      <a:pt x="497932" y="156020"/>
                    </a:lnTo>
                    <a:lnTo>
                      <a:pt x="497551" y="153829"/>
                    </a:lnTo>
                    <a:lnTo>
                      <a:pt x="496696" y="156020"/>
                    </a:lnTo>
                    <a:lnTo>
                      <a:pt x="496506" y="152876"/>
                    </a:lnTo>
                    <a:lnTo>
                      <a:pt x="493179" y="152876"/>
                    </a:lnTo>
                    <a:lnTo>
                      <a:pt x="491658" y="150305"/>
                    </a:lnTo>
                    <a:lnTo>
                      <a:pt x="484338" y="153448"/>
                    </a:lnTo>
                    <a:lnTo>
                      <a:pt x="472455" y="152972"/>
                    </a:lnTo>
                    <a:lnTo>
                      <a:pt x="468653" y="151257"/>
                    </a:lnTo>
                    <a:lnTo>
                      <a:pt x="470079" y="150590"/>
                    </a:lnTo>
                    <a:lnTo>
                      <a:pt x="470079" y="149161"/>
                    </a:lnTo>
                    <a:lnTo>
                      <a:pt x="472265" y="148495"/>
                    </a:lnTo>
                    <a:lnTo>
                      <a:pt x="471219" y="148209"/>
                    </a:lnTo>
                    <a:lnTo>
                      <a:pt x="475497" y="148209"/>
                    </a:lnTo>
                    <a:lnTo>
                      <a:pt x="474737" y="145637"/>
                    </a:lnTo>
                    <a:lnTo>
                      <a:pt x="470364" y="141637"/>
                    </a:lnTo>
                    <a:lnTo>
                      <a:pt x="466181" y="141446"/>
                    </a:lnTo>
                    <a:lnTo>
                      <a:pt x="467322" y="143161"/>
                    </a:lnTo>
                    <a:lnTo>
                      <a:pt x="463044" y="142018"/>
                    </a:lnTo>
                    <a:lnTo>
                      <a:pt x="449926" y="137541"/>
                    </a:lnTo>
                    <a:lnTo>
                      <a:pt x="449830" y="137446"/>
                    </a:lnTo>
                    <a:cubicBezTo>
                      <a:pt x="541565" y="88868"/>
                      <a:pt x="654878" y="52769"/>
                      <a:pt x="780929" y="34385"/>
                    </a:cubicBezTo>
                    <a:cubicBezTo>
                      <a:pt x="723893" y="51149"/>
                      <a:pt x="671133" y="74867"/>
                      <a:pt x="624458" y="104394"/>
                    </a:cubicBezTo>
                    <a:close/>
                    <a:moveTo>
                      <a:pt x="600883" y="826770"/>
                    </a:moveTo>
                    <a:lnTo>
                      <a:pt x="604210" y="826199"/>
                    </a:lnTo>
                    <a:lnTo>
                      <a:pt x="603640" y="823627"/>
                    </a:lnTo>
                    <a:lnTo>
                      <a:pt x="604876" y="821436"/>
                    </a:lnTo>
                    <a:cubicBezTo>
                      <a:pt x="664859" y="839915"/>
                      <a:pt x="729786" y="853916"/>
                      <a:pt x="798135" y="862965"/>
                    </a:cubicBezTo>
                    <a:cubicBezTo>
                      <a:pt x="721706" y="856679"/>
                      <a:pt x="648509" y="846296"/>
                      <a:pt x="579589" y="832390"/>
                    </a:cubicBezTo>
                    <a:lnTo>
                      <a:pt x="597651" y="829151"/>
                    </a:lnTo>
                    <a:lnTo>
                      <a:pt x="600883" y="826770"/>
                    </a:lnTo>
                    <a:close/>
                    <a:moveTo>
                      <a:pt x="1510430" y="145256"/>
                    </a:moveTo>
                    <a:lnTo>
                      <a:pt x="1507769" y="144875"/>
                    </a:lnTo>
                    <a:lnTo>
                      <a:pt x="1501305" y="140494"/>
                    </a:lnTo>
                    <a:lnTo>
                      <a:pt x="1494840" y="140399"/>
                    </a:lnTo>
                    <a:lnTo>
                      <a:pt x="1489232" y="138208"/>
                    </a:lnTo>
                    <a:lnTo>
                      <a:pt x="1482673" y="135922"/>
                    </a:lnTo>
                    <a:lnTo>
                      <a:pt x="1475923" y="136970"/>
                    </a:lnTo>
                    <a:lnTo>
                      <a:pt x="1470219" y="135922"/>
                    </a:lnTo>
                    <a:lnTo>
                      <a:pt x="1468223" y="135541"/>
                    </a:lnTo>
                    <a:lnTo>
                      <a:pt x="1461759" y="134493"/>
                    </a:lnTo>
                    <a:lnTo>
                      <a:pt x="1455960" y="132588"/>
                    </a:lnTo>
                    <a:lnTo>
                      <a:pt x="1449116" y="133541"/>
                    </a:lnTo>
                    <a:lnTo>
                      <a:pt x="1442937" y="135160"/>
                    </a:lnTo>
                    <a:lnTo>
                      <a:pt x="1437138" y="139446"/>
                    </a:lnTo>
                    <a:lnTo>
                      <a:pt x="1434381" y="134969"/>
                    </a:lnTo>
                    <a:lnTo>
                      <a:pt x="1429628" y="138303"/>
                    </a:lnTo>
                    <a:lnTo>
                      <a:pt x="1423544" y="140208"/>
                    </a:lnTo>
                    <a:lnTo>
                      <a:pt x="1417650" y="139351"/>
                    </a:lnTo>
                    <a:lnTo>
                      <a:pt x="1414799" y="140399"/>
                    </a:lnTo>
                    <a:lnTo>
                      <a:pt x="1406718" y="138494"/>
                    </a:lnTo>
                    <a:lnTo>
                      <a:pt x="1402726" y="129540"/>
                    </a:lnTo>
                    <a:lnTo>
                      <a:pt x="1394741" y="129921"/>
                    </a:lnTo>
                    <a:lnTo>
                      <a:pt x="1391223" y="121634"/>
                    </a:lnTo>
                    <a:lnTo>
                      <a:pt x="1384284" y="121730"/>
                    </a:lnTo>
                    <a:lnTo>
                      <a:pt x="1383333" y="119634"/>
                    </a:lnTo>
                    <a:lnTo>
                      <a:pt x="1376869" y="118205"/>
                    </a:lnTo>
                    <a:lnTo>
                      <a:pt x="1370500" y="123063"/>
                    </a:lnTo>
                    <a:lnTo>
                      <a:pt x="1363085" y="121634"/>
                    </a:lnTo>
                    <a:lnTo>
                      <a:pt x="1356811" y="124301"/>
                    </a:lnTo>
                    <a:lnTo>
                      <a:pt x="1352819" y="125063"/>
                    </a:lnTo>
                    <a:lnTo>
                      <a:pt x="1352343" y="125349"/>
                    </a:lnTo>
                    <a:cubicBezTo>
                      <a:pt x="1298729" y="86011"/>
                      <a:pt x="1235228" y="54864"/>
                      <a:pt x="1164977" y="34576"/>
                    </a:cubicBezTo>
                    <a:cubicBezTo>
                      <a:pt x="1297873" y="53912"/>
                      <a:pt x="1416510" y="92678"/>
                      <a:pt x="1510430" y="145256"/>
                    </a:cubicBezTo>
                    <a:lnTo>
                      <a:pt x="1510430" y="145256"/>
                    </a:lnTo>
                    <a:close/>
                    <a:moveTo>
                      <a:pt x="16636" y="443484"/>
                    </a:moveTo>
                    <a:cubicBezTo>
                      <a:pt x="16636" y="234505"/>
                      <a:pt x="353723" y="60579"/>
                      <a:pt x="798421" y="23908"/>
                    </a:cubicBezTo>
                    <a:cubicBezTo>
                      <a:pt x="661437" y="41910"/>
                      <a:pt x="538523" y="80486"/>
                      <a:pt x="440515" y="133541"/>
                    </a:cubicBezTo>
                    <a:lnTo>
                      <a:pt x="437758" y="133541"/>
                    </a:lnTo>
                    <a:lnTo>
                      <a:pt x="436997" y="135446"/>
                    </a:lnTo>
                    <a:cubicBezTo>
                      <a:pt x="435476" y="136303"/>
                      <a:pt x="433860" y="137065"/>
                      <a:pt x="432244" y="138017"/>
                    </a:cubicBezTo>
                    <a:lnTo>
                      <a:pt x="431579" y="138112"/>
                    </a:lnTo>
                    <a:lnTo>
                      <a:pt x="433765" y="134493"/>
                    </a:lnTo>
                    <a:lnTo>
                      <a:pt x="431864" y="134303"/>
                    </a:lnTo>
                    <a:lnTo>
                      <a:pt x="431864" y="130302"/>
                    </a:lnTo>
                    <a:lnTo>
                      <a:pt x="431008" y="130302"/>
                    </a:lnTo>
                    <a:lnTo>
                      <a:pt x="431484" y="131159"/>
                    </a:lnTo>
                    <a:lnTo>
                      <a:pt x="431103" y="131731"/>
                    </a:lnTo>
                    <a:lnTo>
                      <a:pt x="430533" y="131540"/>
                    </a:lnTo>
                    <a:lnTo>
                      <a:pt x="427681" y="135350"/>
                    </a:lnTo>
                    <a:lnTo>
                      <a:pt x="429012" y="136303"/>
                    </a:lnTo>
                    <a:lnTo>
                      <a:pt x="426826" y="137350"/>
                    </a:lnTo>
                    <a:lnTo>
                      <a:pt x="425305" y="137636"/>
                    </a:lnTo>
                    <a:lnTo>
                      <a:pt x="422358" y="134493"/>
                    </a:lnTo>
                    <a:lnTo>
                      <a:pt x="419981" y="128587"/>
                    </a:lnTo>
                    <a:lnTo>
                      <a:pt x="416939" y="125730"/>
                    </a:lnTo>
                    <a:lnTo>
                      <a:pt x="416179" y="127254"/>
                    </a:lnTo>
                    <a:lnTo>
                      <a:pt x="418650" y="128969"/>
                    </a:lnTo>
                    <a:lnTo>
                      <a:pt x="412566" y="134398"/>
                    </a:lnTo>
                    <a:lnTo>
                      <a:pt x="413422" y="131636"/>
                    </a:lnTo>
                    <a:lnTo>
                      <a:pt x="407338" y="134493"/>
                    </a:lnTo>
                    <a:lnTo>
                      <a:pt x="404391" y="139541"/>
                    </a:lnTo>
                    <a:lnTo>
                      <a:pt x="404391" y="136493"/>
                    </a:lnTo>
                    <a:lnTo>
                      <a:pt x="396406" y="140399"/>
                    </a:lnTo>
                    <a:lnTo>
                      <a:pt x="400874" y="136112"/>
                    </a:lnTo>
                    <a:lnTo>
                      <a:pt x="404581" y="135827"/>
                    </a:lnTo>
                    <a:lnTo>
                      <a:pt x="410095" y="131540"/>
                    </a:lnTo>
                    <a:lnTo>
                      <a:pt x="410950" y="130874"/>
                    </a:lnTo>
                    <a:lnTo>
                      <a:pt x="410095" y="128683"/>
                    </a:lnTo>
                    <a:lnTo>
                      <a:pt x="392413" y="138112"/>
                    </a:lnTo>
                    <a:lnTo>
                      <a:pt x="389562" y="140684"/>
                    </a:lnTo>
                    <a:lnTo>
                      <a:pt x="391273" y="144018"/>
                    </a:lnTo>
                    <a:lnTo>
                      <a:pt x="390892" y="145542"/>
                    </a:lnTo>
                    <a:lnTo>
                      <a:pt x="388706" y="142494"/>
                    </a:lnTo>
                    <a:lnTo>
                      <a:pt x="385759" y="142113"/>
                    </a:lnTo>
                    <a:lnTo>
                      <a:pt x="387375" y="144399"/>
                    </a:lnTo>
                    <a:lnTo>
                      <a:pt x="386330" y="144780"/>
                    </a:lnTo>
                    <a:lnTo>
                      <a:pt x="381291" y="141827"/>
                    </a:lnTo>
                    <a:lnTo>
                      <a:pt x="377299" y="141827"/>
                    </a:lnTo>
                    <a:lnTo>
                      <a:pt x="369979" y="135350"/>
                    </a:lnTo>
                    <a:lnTo>
                      <a:pt x="362754" y="134112"/>
                    </a:lnTo>
                    <a:lnTo>
                      <a:pt x="361709" y="134969"/>
                    </a:lnTo>
                    <a:lnTo>
                      <a:pt x="353723" y="130016"/>
                    </a:lnTo>
                    <a:lnTo>
                      <a:pt x="345073" y="131350"/>
                    </a:lnTo>
                    <a:lnTo>
                      <a:pt x="314653" y="145256"/>
                    </a:lnTo>
                    <a:lnTo>
                      <a:pt x="300394" y="143066"/>
                    </a:lnTo>
                    <a:lnTo>
                      <a:pt x="311326" y="159544"/>
                    </a:lnTo>
                    <a:lnTo>
                      <a:pt x="307714" y="156305"/>
                    </a:lnTo>
                    <a:lnTo>
                      <a:pt x="306383" y="157448"/>
                    </a:lnTo>
                    <a:lnTo>
                      <a:pt x="306763" y="160496"/>
                    </a:lnTo>
                    <a:lnTo>
                      <a:pt x="306383" y="160306"/>
                    </a:lnTo>
                    <a:lnTo>
                      <a:pt x="302580" y="159258"/>
                    </a:lnTo>
                    <a:lnTo>
                      <a:pt x="305717" y="155924"/>
                    </a:lnTo>
                    <a:lnTo>
                      <a:pt x="301059" y="153924"/>
                    </a:lnTo>
                    <a:lnTo>
                      <a:pt x="295641" y="159258"/>
                    </a:lnTo>
                    <a:lnTo>
                      <a:pt x="290698" y="159544"/>
                    </a:lnTo>
                    <a:lnTo>
                      <a:pt x="290508" y="160973"/>
                    </a:lnTo>
                    <a:lnTo>
                      <a:pt x="289177" y="160306"/>
                    </a:lnTo>
                    <a:lnTo>
                      <a:pt x="291268" y="158496"/>
                    </a:lnTo>
                    <a:lnTo>
                      <a:pt x="287846" y="160306"/>
                    </a:lnTo>
                    <a:lnTo>
                      <a:pt x="286800" y="161258"/>
                    </a:lnTo>
                    <a:lnTo>
                      <a:pt x="289557" y="162782"/>
                    </a:lnTo>
                    <a:lnTo>
                      <a:pt x="287846" y="162973"/>
                    </a:lnTo>
                    <a:lnTo>
                      <a:pt x="287466" y="165449"/>
                    </a:lnTo>
                    <a:lnTo>
                      <a:pt x="286325" y="164592"/>
                    </a:lnTo>
                    <a:lnTo>
                      <a:pt x="287181" y="162687"/>
                    </a:lnTo>
                    <a:lnTo>
                      <a:pt x="286325" y="161830"/>
                    </a:lnTo>
                    <a:lnTo>
                      <a:pt x="279290" y="166592"/>
                    </a:lnTo>
                    <a:lnTo>
                      <a:pt x="279766" y="165164"/>
                    </a:lnTo>
                    <a:lnTo>
                      <a:pt x="279290" y="164973"/>
                    </a:lnTo>
                    <a:lnTo>
                      <a:pt x="278150" y="167354"/>
                    </a:lnTo>
                    <a:lnTo>
                      <a:pt x="280336" y="169164"/>
                    </a:lnTo>
                    <a:lnTo>
                      <a:pt x="277294" y="167735"/>
                    </a:lnTo>
                    <a:lnTo>
                      <a:pt x="275203" y="170117"/>
                    </a:lnTo>
                    <a:lnTo>
                      <a:pt x="277674" y="170307"/>
                    </a:lnTo>
                    <a:lnTo>
                      <a:pt x="274727" y="170783"/>
                    </a:lnTo>
                    <a:lnTo>
                      <a:pt x="276724" y="172307"/>
                    </a:lnTo>
                    <a:lnTo>
                      <a:pt x="274727" y="171545"/>
                    </a:lnTo>
                    <a:lnTo>
                      <a:pt x="274252" y="174117"/>
                    </a:lnTo>
                    <a:lnTo>
                      <a:pt x="270735" y="178022"/>
                    </a:lnTo>
                    <a:lnTo>
                      <a:pt x="261229" y="179070"/>
                    </a:lnTo>
                    <a:lnTo>
                      <a:pt x="261134" y="182785"/>
                    </a:lnTo>
                    <a:lnTo>
                      <a:pt x="261894" y="182785"/>
                    </a:lnTo>
                    <a:lnTo>
                      <a:pt x="258852" y="184118"/>
                    </a:lnTo>
                    <a:lnTo>
                      <a:pt x="269214" y="190310"/>
                    </a:lnTo>
                    <a:lnTo>
                      <a:pt x="271115" y="192024"/>
                    </a:lnTo>
                    <a:lnTo>
                      <a:pt x="272066" y="195834"/>
                    </a:lnTo>
                    <a:lnTo>
                      <a:pt x="275583" y="196882"/>
                    </a:lnTo>
                    <a:lnTo>
                      <a:pt x="277294" y="195167"/>
                    </a:lnTo>
                    <a:lnTo>
                      <a:pt x="277199" y="196882"/>
                    </a:lnTo>
                    <a:lnTo>
                      <a:pt x="280526" y="196406"/>
                    </a:lnTo>
                    <a:lnTo>
                      <a:pt x="281097" y="197168"/>
                    </a:lnTo>
                    <a:lnTo>
                      <a:pt x="279385" y="198692"/>
                    </a:lnTo>
                    <a:lnTo>
                      <a:pt x="281762" y="200692"/>
                    </a:lnTo>
                    <a:lnTo>
                      <a:pt x="282047" y="199358"/>
                    </a:lnTo>
                    <a:lnTo>
                      <a:pt x="289082" y="200501"/>
                    </a:lnTo>
                    <a:lnTo>
                      <a:pt x="284234" y="202216"/>
                    </a:lnTo>
                    <a:lnTo>
                      <a:pt x="280051" y="201263"/>
                    </a:lnTo>
                    <a:lnTo>
                      <a:pt x="278435" y="199549"/>
                    </a:lnTo>
                    <a:lnTo>
                      <a:pt x="279290" y="201263"/>
                    </a:lnTo>
                    <a:lnTo>
                      <a:pt x="279100" y="202692"/>
                    </a:lnTo>
                    <a:lnTo>
                      <a:pt x="281002" y="202883"/>
                    </a:lnTo>
                    <a:lnTo>
                      <a:pt x="279576" y="205835"/>
                    </a:lnTo>
                    <a:lnTo>
                      <a:pt x="271876" y="204978"/>
                    </a:lnTo>
                    <a:lnTo>
                      <a:pt x="270069" y="203645"/>
                    </a:lnTo>
                    <a:lnTo>
                      <a:pt x="271305" y="202978"/>
                    </a:lnTo>
                    <a:lnTo>
                      <a:pt x="271305" y="200787"/>
                    </a:lnTo>
                    <a:lnTo>
                      <a:pt x="270450" y="200311"/>
                    </a:lnTo>
                    <a:lnTo>
                      <a:pt x="267598" y="200311"/>
                    </a:lnTo>
                    <a:lnTo>
                      <a:pt x="262845" y="203168"/>
                    </a:lnTo>
                    <a:lnTo>
                      <a:pt x="263890" y="204311"/>
                    </a:lnTo>
                    <a:lnTo>
                      <a:pt x="260848" y="204121"/>
                    </a:lnTo>
                    <a:lnTo>
                      <a:pt x="253339" y="208121"/>
                    </a:lnTo>
                    <a:lnTo>
                      <a:pt x="256571" y="210788"/>
                    </a:lnTo>
                    <a:lnTo>
                      <a:pt x="261134" y="211550"/>
                    </a:lnTo>
                    <a:lnTo>
                      <a:pt x="258567" y="212408"/>
                    </a:lnTo>
                    <a:lnTo>
                      <a:pt x="261609" y="217361"/>
                    </a:lnTo>
                    <a:lnTo>
                      <a:pt x="266932" y="218504"/>
                    </a:lnTo>
                    <a:lnTo>
                      <a:pt x="272256" y="217361"/>
                    </a:lnTo>
                    <a:lnTo>
                      <a:pt x="274347" y="218885"/>
                    </a:lnTo>
                    <a:lnTo>
                      <a:pt x="274537" y="217932"/>
                    </a:lnTo>
                    <a:lnTo>
                      <a:pt x="272921" y="217170"/>
                    </a:lnTo>
                    <a:lnTo>
                      <a:pt x="274252" y="217170"/>
                    </a:lnTo>
                    <a:lnTo>
                      <a:pt x="275868" y="220028"/>
                    </a:lnTo>
                    <a:lnTo>
                      <a:pt x="279861" y="215551"/>
                    </a:lnTo>
                    <a:lnTo>
                      <a:pt x="284043" y="216122"/>
                    </a:lnTo>
                    <a:lnTo>
                      <a:pt x="283378" y="218027"/>
                    </a:lnTo>
                    <a:lnTo>
                      <a:pt x="281097" y="218027"/>
                    </a:lnTo>
                    <a:lnTo>
                      <a:pt x="283853" y="222885"/>
                    </a:lnTo>
                    <a:lnTo>
                      <a:pt x="282713" y="225838"/>
                    </a:lnTo>
                    <a:lnTo>
                      <a:pt x="277769" y="226219"/>
                    </a:lnTo>
                    <a:lnTo>
                      <a:pt x="274632" y="229457"/>
                    </a:lnTo>
                    <a:lnTo>
                      <a:pt x="271876" y="229933"/>
                    </a:lnTo>
                    <a:lnTo>
                      <a:pt x="261229" y="232505"/>
                    </a:lnTo>
                    <a:lnTo>
                      <a:pt x="270165" y="232315"/>
                    </a:lnTo>
                    <a:lnTo>
                      <a:pt x="252483" y="236220"/>
                    </a:lnTo>
                    <a:lnTo>
                      <a:pt x="255335" y="240697"/>
                    </a:lnTo>
                    <a:lnTo>
                      <a:pt x="273397" y="236601"/>
                    </a:lnTo>
                    <a:lnTo>
                      <a:pt x="289747" y="234505"/>
                    </a:lnTo>
                    <a:lnTo>
                      <a:pt x="296401" y="231934"/>
                    </a:lnTo>
                    <a:lnTo>
                      <a:pt x="301630" y="234886"/>
                    </a:lnTo>
                    <a:cubicBezTo>
                      <a:pt x="240410" y="296704"/>
                      <a:pt x="205428" y="367855"/>
                      <a:pt x="205428" y="443484"/>
                    </a:cubicBezTo>
                    <a:cubicBezTo>
                      <a:pt x="205428" y="597122"/>
                      <a:pt x="349446" y="732092"/>
                      <a:pt x="565520" y="808387"/>
                    </a:cubicBezTo>
                    <a:lnTo>
                      <a:pt x="565901" y="810197"/>
                    </a:lnTo>
                    <a:lnTo>
                      <a:pt x="565140" y="808768"/>
                    </a:lnTo>
                    <a:lnTo>
                      <a:pt x="564189" y="809720"/>
                    </a:lnTo>
                    <a:lnTo>
                      <a:pt x="565330" y="811149"/>
                    </a:lnTo>
                    <a:lnTo>
                      <a:pt x="564094" y="812483"/>
                    </a:lnTo>
                    <a:lnTo>
                      <a:pt x="564665" y="814673"/>
                    </a:lnTo>
                    <a:lnTo>
                      <a:pt x="563429" y="818674"/>
                    </a:lnTo>
                    <a:lnTo>
                      <a:pt x="564665" y="821150"/>
                    </a:lnTo>
                    <a:lnTo>
                      <a:pt x="562858" y="824579"/>
                    </a:lnTo>
                    <a:lnTo>
                      <a:pt x="565805" y="826484"/>
                    </a:lnTo>
                    <a:lnTo>
                      <a:pt x="566471" y="829532"/>
                    </a:lnTo>
                    <a:lnTo>
                      <a:pt x="566186" y="829723"/>
                    </a:lnTo>
                    <a:cubicBezTo>
                      <a:pt x="241551" y="761524"/>
                      <a:pt x="16636" y="614172"/>
                      <a:pt x="16636" y="443484"/>
                    </a:cubicBezTo>
                    <a:close/>
                    <a:moveTo>
                      <a:pt x="283473" y="203359"/>
                    </a:moveTo>
                    <a:lnTo>
                      <a:pt x="282713" y="204502"/>
                    </a:lnTo>
                    <a:lnTo>
                      <a:pt x="281192" y="203168"/>
                    </a:lnTo>
                    <a:lnTo>
                      <a:pt x="283473" y="203359"/>
                    </a:lnTo>
                    <a:close/>
                    <a:moveTo>
                      <a:pt x="1929366" y="443484"/>
                    </a:moveTo>
                    <a:cubicBezTo>
                      <a:pt x="1929366" y="561785"/>
                      <a:pt x="1821567" y="668750"/>
                      <a:pt x="1647414" y="746093"/>
                    </a:cubicBezTo>
                    <a:lnTo>
                      <a:pt x="1685343" y="722186"/>
                    </a:lnTo>
                    <a:lnTo>
                      <a:pt x="1691617" y="714280"/>
                    </a:lnTo>
                    <a:lnTo>
                      <a:pt x="1694564" y="706945"/>
                    </a:lnTo>
                    <a:lnTo>
                      <a:pt x="1697987" y="689515"/>
                    </a:lnTo>
                    <a:lnTo>
                      <a:pt x="1696371" y="678847"/>
                    </a:lnTo>
                    <a:lnTo>
                      <a:pt x="1696846" y="669798"/>
                    </a:lnTo>
                    <a:lnTo>
                      <a:pt x="1693424" y="662083"/>
                    </a:lnTo>
                    <a:lnTo>
                      <a:pt x="1686579" y="653987"/>
                    </a:lnTo>
                    <a:lnTo>
                      <a:pt x="1686009" y="646843"/>
                    </a:lnTo>
                    <a:lnTo>
                      <a:pt x="1685248" y="647986"/>
                    </a:lnTo>
                    <a:lnTo>
                      <a:pt x="1682872" y="644747"/>
                    </a:lnTo>
                    <a:lnTo>
                      <a:pt x="1682301" y="647033"/>
                    </a:lnTo>
                    <a:lnTo>
                      <a:pt x="1680971" y="647414"/>
                    </a:lnTo>
                    <a:lnTo>
                      <a:pt x="1680400" y="641033"/>
                    </a:lnTo>
                    <a:lnTo>
                      <a:pt x="1678499" y="636556"/>
                    </a:lnTo>
                    <a:lnTo>
                      <a:pt x="1676978" y="635413"/>
                    </a:lnTo>
                    <a:lnTo>
                      <a:pt x="1677738" y="633222"/>
                    </a:lnTo>
                    <a:lnTo>
                      <a:pt x="1674411" y="630365"/>
                    </a:lnTo>
                    <a:lnTo>
                      <a:pt x="1671940" y="629698"/>
                    </a:lnTo>
                    <a:lnTo>
                      <a:pt x="1671084" y="626364"/>
                    </a:lnTo>
                    <a:lnTo>
                      <a:pt x="1668327" y="626174"/>
                    </a:lnTo>
                    <a:lnTo>
                      <a:pt x="1668327" y="626174"/>
                    </a:lnTo>
                    <a:cubicBezTo>
                      <a:pt x="1714812" y="570643"/>
                      <a:pt x="1740954" y="508730"/>
                      <a:pt x="1740954" y="443389"/>
                    </a:cubicBezTo>
                    <a:cubicBezTo>
                      <a:pt x="1740954" y="361855"/>
                      <a:pt x="1700363" y="285464"/>
                      <a:pt x="1630018" y="220409"/>
                    </a:cubicBezTo>
                    <a:lnTo>
                      <a:pt x="1629067" y="215836"/>
                    </a:lnTo>
                    <a:lnTo>
                      <a:pt x="1631349" y="211931"/>
                    </a:lnTo>
                    <a:lnTo>
                      <a:pt x="1634771" y="208598"/>
                    </a:lnTo>
                    <a:lnTo>
                      <a:pt x="1638383" y="200120"/>
                    </a:lnTo>
                    <a:lnTo>
                      <a:pt x="1643516" y="196501"/>
                    </a:lnTo>
                    <a:lnTo>
                      <a:pt x="1647699" y="193929"/>
                    </a:lnTo>
                    <a:lnTo>
                      <a:pt x="1653688" y="188119"/>
                    </a:lnTo>
                    <a:lnTo>
                      <a:pt x="1658441" y="184975"/>
                    </a:lnTo>
                    <a:lnTo>
                      <a:pt x="1661768" y="179737"/>
                    </a:lnTo>
                    <a:lnTo>
                      <a:pt x="1665856" y="171641"/>
                    </a:lnTo>
                    <a:lnTo>
                      <a:pt x="1669088" y="166021"/>
                    </a:lnTo>
                    <a:lnTo>
                      <a:pt x="1670324" y="161925"/>
                    </a:lnTo>
                    <a:lnTo>
                      <a:pt x="1666997" y="155353"/>
                    </a:lnTo>
                    <a:lnTo>
                      <a:pt x="1667282" y="150686"/>
                    </a:lnTo>
                    <a:lnTo>
                      <a:pt x="1661673" y="150686"/>
                    </a:lnTo>
                    <a:lnTo>
                      <a:pt x="1655019" y="149447"/>
                    </a:lnTo>
                    <a:lnTo>
                      <a:pt x="1649410" y="153162"/>
                    </a:lnTo>
                    <a:lnTo>
                      <a:pt x="1642756" y="153067"/>
                    </a:lnTo>
                    <a:lnTo>
                      <a:pt x="1636672" y="151543"/>
                    </a:lnTo>
                    <a:lnTo>
                      <a:pt x="1631253" y="151352"/>
                    </a:lnTo>
                    <a:lnTo>
                      <a:pt x="1624789" y="149924"/>
                    </a:lnTo>
                    <a:lnTo>
                      <a:pt x="1620797" y="154019"/>
                    </a:lnTo>
                    <a:lnTo>
                      <a:pt x="1617279" y="153257"/>
                    </a:lnTo>
                    <a:lnTo>
                      <a:pt x="1610340" y="151733"/>
                    </a:lnTo>
                    <a:lnTo>
                      <a:pt x="1603781" y="150686"/>
                    </a:lnTo>
                    <a:lnTo>
                      <a:pt x="1597982" y="147352"/>
                    </a:lnTo>
                    <a:lnTo>
                      <a:pt x="1592373" y="149066"/>
                    </a:lnTo>
                    <a:lnTo>
                      <a:pt x="1588381" y="146590"/>
                    </a:lnTo>
                    <a:lnTo>
                      <a:pt x="1583152" y="144971"/>
                    </a:lnTo>
                    <a:lnTo>
                      <a:pt x="1576878" y="142208"/>
                    </a:lnTo>
                    <a:lnTo>
                      <a:pt x="1571080" y="141161"/>
                    </a:lnTo>
                    <a:lnTo>
                      <a:pt x="1565091" y="136874"/>
                    </a:lnTo>
                    <a:lnTo>
                      <a:pt x="1560718" y="134969"/>
                    </a:lnTo>
                    <a:lnTo>
                      <a:pt x="1553683" y="138494"/>
                    </a:lnTo>
                    <a:lnTo>
                      <a:pt x="1551402" y="134779"/>
                    </a:lnTo>
                    <a:lnTo>
                      <a:pt x="1544557" y="133064"/>
                    </a:lnTo>
                    <a:lnTo>
                      <a:pt x="1538854" y="135446"/>
                    </a:lnTo>
                    <a:lnTo>
                      <a:pt x="1532104" y="135350"/>
                    </a:lnTo>
                    <a:lnTo>
                      <a:pt x="1526021" y="136589"/>
                    </a:lnTo>
                    <a:lnTo>
                      <a:pt x="1520412" y="137541"/>
                    </a:lnTo>
                    <a:lnTo>
                      <a:pt x="1518035" y="140208"/>
                    </a:lnTo>
                    <a:cubicBezTo>
                      <a:pt x="1418126" y="83725"/>
                      <a:pt x="1290648" y="42672"/>
                      <a:pt x="1147961" y="23908"/>
                    </a:cubicBezTo>
                    <a:cubicBezTo>
                      <a:pt x="1592468" y="60579"/>
                      <a:pt x="1929366" y="234410"/>
                      <a:pt x="1929366" y="443484"/>
                    </a:cubicBezTo>
                    <a:close/>
                  </a:path>
                </a:pathLst>
              </a:custGeom>
              <a:solidFill>
                <a:srgbClr val="FFFFFF"/>
              </a:solidFill>
              <a:ln w="9506" cap="flat">
                <a:noFill/>
                <a:prstDash val="solid"/>
                <a:miter/>
              </a:ln>
            </p:spPr>
            <p:txBody>
              <a:bodyPr rtlCol="0" anchor="ctr"/>
              <a:lstStyle/>
              <a:p>
                <a:endParaRPr lang="en-US"/>
              </a:p>
            </p:txBody>
          </p:sp>
          <p:sp>
            <p:nvSpPr>
              <p:cNvPr id="239" name="Freeform 19">
                <a:extLst>
                  <a:ext uri="{FF2B5EF4-FFF2-40B4-BE49-F238E27FC236}">
                    <a16:creationId xmlns:a16="http://schemas.microsoft.com/office/drawing/2014/main" id="{4BD8EB33-1BB3-4705-911D-57068564F29D}"/>
                  </a:ext>
                </a:extLst>
              </p:cNvPr>
              <p:cNvSpPr/>
              <p:nvPr/>
            </p:nvSpPr>
            <p:spPr>
              <a:xfrm>
                <a:off x="3911418" y="2114931"/>
                <a:ext cx="1996" cy="2190"/>
              </a:xfrm>
              <a:custGeom>
                <a:avLst/>
                <a:gdLst>
                  <a:gd name="connsiteX0" fmla="*/ 1236 w 1996"/>
                  <a:gd name="connsiteY0" fmla="*/ 0 h 2190"/>
                  <a:gd name="connsiteX1" fmla="*/ 0 w 1996"/>
                  <a:gd name="connsiteY1" fmla="*/ 952 h 2190"/>
                  <a:gd name="connsiteX2" fmla="*/ 1996 w 1996"/>
                  <a:gd name="connsiteY2" fmla="*/ 2191 h 2190"/>
                </a:gdLst>
                <a:ahLst/>
                <a:cxnLst>
                  <a:cxn ang="0">
                    <a:pos x="connsiteX0" y="connsiteY0"/>
                  </a:cxn>
                  <a:cxn ang="0">
                    <a:pos x="connsiteX1" y="connsiteY1"/>
                  </a:cxn>
                  <a:cxn ang="0">
                    <a:pos x="connsiteX2" y="connsiteY2"/>
                  </a:cxn>
                </a:cxnLst>
                <a:rect l="l" t="t" r="r" b="b"/>
                <a:pathLst>
                  <a:path w="1996" h="2190">
                    <a:moveTo>
                      <a:pt x="1236" y="0"/>
                    </a:moveTo>
                    <a:lnTo>
                      <a:pt x="0" y="952"/>
                    </a:lnTo>
                    <a:lnTo>
                      <a:pt x="1996" y="2191"/>
                    </a:lnTo>
                    <a:close/>
                  </a:path>
                </a:pathLst>
              </a:custGeom>
              <a:solidFill>
                <a:srgbClr val="FFFFFF"/>
              </a:solidFill>
              <a:ln w="9506" cap="flat">
                <a:noFill/>
                <a:prstDash val="solid"/>
                <a:miter/>
              </a:ln>
            </p:spPr>
            <p:txBody>
              <a:bodyPr rtlCol="0" anchor="ctr"/>
              <a:lstStyle/>
              <a:p>
                <a:endParaRPr lang="en-US"/>
              </a:p>
            </p:txBody>
          </p:sp>
          <p:sp>
            <p:nvSpPr>
              <p:cNvPr id="240" name="Freeform 20">
                <a:extLst>
                  <a:ext uri="{FF2B5EF4-FFF2-40B4-BE49-F238E27FC236}">
                    <a16:creationId xmlns:a16="http://schemas.microsoft.com/office/drawing/2014/main" id="{EA7FB5AE-ECAB-41CB-A28C-EE3B9EC2CA12}"/>
                  </a:ext>
                </a:extLst>
              </p:cNvPr>
              <p:cNvSpPr/>
              <p:nvPr/>
            </p:nvSpPr>
            <p:spPr>
              <a:xfrm>
                <a:off x="3915220" y="2115597"/>
                <a:ext cx="11597" cy="11525"/>
              </a:xfrm>
              <a:custGeom>
                <a:avLst/>
                <a:gdLst>
                  <a:gd name="connsiteX0" fmla="*/ 2567 w 11597"/>
                  <a:gd name="connsiteY0" fmla="*/ 8668 h 11525"/>
                  <a:gd name="connsiteX1" fmla="*/ 3517 w 11597"/>
                  <a:gd name="connsiteY1" fmla="*/ 9716 h 11525"/>
                  <a:gd name="connsiteX2" fmla="*/ 4658 w 11597"/>
                  <a:gd name="connsiteY2" fmla="*/ 7906 h 11525"/>
                  <a:gd name="connsiteX3" fmla="*/ 6179 w 11597"/>
                  <a:gd name="connsiteY3" fmla="*/ 11525 h 11525"/>
                  <a:gd name="connsiteX4" fmla="*/ 7700 w 11597"/>
                  <a:gd name="connsiteY4" fmla="*/ 9430 h 11525"/>
                  <a:gd name="connsiteX5" fmla="*/ 9981 w 11597"/>
                  <a:gd name="connsiteY5" fmla="*/ 11525 h 11525"/>
                  <a:gd name="connsiteX6" fmla="*/ 8175 w 11597"/>
                  <a:gd name="connsiteY6" fmla="*/ 4667 h 11525"/>
                  <a:gd name="connsiteX7" fmla="*/ 9981 w 11597"/>
                  <a:gd name="connsiteY7" fmla="*/ 6286 h 11525"/>
                  <a:gd name="connsiteX8" fmla="*/ 11598 w 11597"/>
                  <a:gd name="connsiteY8" fmla="*/ 5048 h 11525"/>
                  <a:gd name="connsiteX9" fmla="*/ 9981 w 11597"/>
                  <a:gd name="connsiteY9" fmla="*/ 2191 h 11525"/>
                  <a:gd name="connsiteX10" fmla="*/ 4658 w 11597"/>
                  <a:gd name="connsiteY10" fmla="*/ 0 h 11525"/>
                  <a:gd name="connsiteX11" fmla="*/ 1331 w 11597"/>
                  <a:gd name="connsiteY11" fmla="*/ 667 h 11525"/>
                  <a:gd name="connsiteX12" fmla="*/ 0 w 11597"/>
                  <a:gd name="connsiteY12" fmla="*/ 3239 h 11525"/>
                  <a:gd name="connsiteX13" fmla="*/ 2567 w 11597"/>
                  <a:gd name="connsiteY13" fmla="*/ 6286 h 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97" h="11525">
                    <a:moveTo>
                      <a:pt x="2567" y="8668"/>
                    </a:moveTo>
                    <a:lnTo>
                      <a:pt x="3517" y="9716"/>
                    </a:lnTo>
                    <a:lnTo>
                      <a:pt x="4658" y="7906"/>
                    </a:lnTo>
                    <a:lnTo>
                      <a:pt x="6179" y="11525"/>
                    </a:lnTo>
                    <a:lnTo>
                      <a:pt x="7700" y="9430"/>
                    </a:lnTo>
                    <a:lnTo>
                      <a:pt x="9981" y="11525"/>
                    </a:lnTo>
                    <a:lnTo>
                      <a:pt x="8175" y="4667"/>
                    </a:lnTo>
                    <a:lnTo>
                      <a:pt x="9981" y="6286"/>
                    </a:lnTo>
                    <a:lnTo>
                      <a:pt x="11598" y="5048"/>
                    </a:lnTo>
                    <a:lnTo>
                      <a:pt x="9981" y="2191"/>
                    </a:lnTo>
                    <a:lnTo>
                      <a:pt x="4658" y="0"/>
                    </a:lnTo>
                    <a:lnTo>
                      <a:pt x="1331" y="667"/>
                    </a:lnTo>
                    <a:lnTo>
                      <a:pt x="0" y="3239"/>
                    </a:lnTo>
                    <a:lnTo>
                      <a:pt x="2567" y="6286"/>
                    </a:lnTo>
                    <a:close/>
                  </a:path>
                </a:pathLst>
              </a:custGeom>
              <a:solidFill>
                <a:srgbClr val="FFFFFF"/>
              </a:solidFill>
              <a:ln w="9506" cap="flat">
                <a:noFill/>
                <a:prstDash val="solid"/>
                <a:miter/>
              </a:ln>
            </p:spPr>
            <p:txBody>
              <a:bodyPr rtlCol="0" anchor="ctr"/>
              <a:lstStyle/>
              <a:p>
                <a:endParaRPr lang="en-US"/>
              </a:p>
            </p:txBody>
          </p:sp>
          <p:sp>
            <p:nvSpPr>
              <p:cNvPr id="241" name="Freeform 21">
                <a:extLst>
                  <a:ext uri="{FF2B5EF4-FFF2-40B4-BE49-F238E27FC236}">
                    <a16:creationId xmlns:a16="http://schemas.microsoft.com/office/drawing/2014/main" id="{F0C40FE2-9EF3-4395-95E8-A8F24F052833}"/>
                  </a:ext>
                </a:extLst>
              </p:cNvPr>
              <p:cNvSpPr/>
              <p:nvPr/>
            </p:nvSpPr>
            <p:spPr>
              <a:xfrm>
                <a:off x="3933282" y="2117788"/>
                <a:ext cx="1330" cy="1905"/>
              </a:xfrm>
              <a:custGeom>
                <a:avLst/>
                <a:gdLst>
                  <a:gd name="connsiteX0" fmla="*/ 1331 w 1330"/>
                  <a:gd name="connsiteY0" fmla="*/ 1905 h 1905"/>
                  <a:gd name="connsiteX1" fmla="*/ 1331 w 1330"/>
                  <a:gd name="connsiteY1" fmla="*/ 286 h 1905"/>
                  <a:gd name="connsiteX2" fmla="*/ 0 w 1330"/>
                  <a:gd name="connsiteY2" fmla="*/ 0 h 1905"/>
                </a:gdLst>
                <a:ahLst/>
                <a:cxnLst>
                  <a:cxn ang="0">
                    <a:pos x="connsiteX0" y="connsiteY0"/>
                  </a:cxn>
                  <a:cxn ang="0">
                    <a:pos x="connsiteX1" y="connsiteY1"/>
                  </a:cxn>
                  <a:cxn ang="0">
                    <a:pos x="connsiteX2" y="connsiteY2"/>
                  </a:cxn>
                </a:cxnLst>
                <a:rect l="l" t="t" r="r" b="b"/>
                <a:pathLst>
                  <a:path w="1330" h="1905">
                    <a:moveTo>
                      <a:pt x="1331" y="1905"/>
                    </a:moveTo>
                    <a:lnTo>
                      <a:pt x="1331" y="286"/>
                    </a:lnTo>
                    <a:lnTo>
                      <a:pt x="0" y="0"/>
                    </a:lnTo>
                    <a:close/>
                  </a:path>
                </a:pathLst>
              </a:custGeom>
              <a:solidFill>
                <a:srgbClr val="FFFFFF"/>
              </a:solidFill>
              <a:ln w="9506" cap="flat">
                <a:noFill/>
                <a:prstDash val="solid"/>
                <a:miter/>
              </a:ln>
            </p:spPr>
            <p:txBody>
              <a:bodyPr rtlCol="0" anchor="ctr"/>
              <a:lstStyle/>
              <a:p>
                <a:endParaRPr lang="en-US"/>
              </a:p>
            </p:txBody>
          </p:sp>
          <p:sp>
            <p:nvSpPr>
              <p:cNvPr id="242" name="Freeform 22">
                <a:extLst>
                  <a:ext uri="{FF2B5EF4-FFF2-40B4-BE49-F238E27FC236}">
                    <a16:creationId xmlns:a16="http://schemas.microsoft.com/office/drawing/2014/main" id="{569212F2-DEB5-494C-BBA3-36003338374A}"/>
                  </a:ext>
                </a:extLst>
              </p:cNvPr>
              <p:cNvSpPr/>
              <p:nvPr/>
            </p:nvSpPr>
            <p:spPr>
              <a:xfrm>
                <a:off x="3949062" y="2126837"/>
                <a:ext cx="2376" cy="3524"/>
              </a:xfrm>
              <a:custGeom>
                <a:avLst/>
                <a:gdLst>
                  <a:gd name="connsiteX0" fmla="*/ 2377 w 2376"/>
                  <a:gd name="connsiteY0" fmla="*/ 0 h 3524"/>
                  <a:gd name="connsiteX1" fmla="*/ 0 w 2376"/>
                  <a:gd name="connsiteY1" fmla="*/ 2000 h 3524"/>
                  <a:gd name="connsiteX2" fmla="*/ 0 w 2376"/>
                  <a:gd name="connsiteY2" fmla="*/ 3524 h 3524"/>
                  <a:gd name="connsiteX3" fmla="*/ 1426 w 2376"/>
                  <a:gd name="connsiteY3" fmla="*/ 2572 h 3524"/>
                </a:gdLst>
                <a:ahLst/>
                <a:cxnLst>
                  <a:cxn ang="0">
                    <a:pos x="connsiteX0" y="connsiteY0"/>
                  </a:cxn>
                  <a:cxn ang="0">
                    <a:pos x="connsiteX1" y="connsiteY1"/>
                  </a:cxn>
                  <a:cxn ang="0">
                    <a:pos x="connsiteX2" y="connsiteY2"/>
                  </a:cxn>
                  <a:cxn ang="0">
                    <a:pos x="connsiteX3" y="connsiteY3"/>
                  </a:cxn>
                </a:cxnLst>
                <a:rect l="l" t="t" r="r" b="b"/>
                <a:pathLst>
                  <a:path w="2376" h="3524">
                    <a:moveTo>
                      <a:pt x="2377" y="0"/>
                    </a:moveTo>
                    <a:lnTo>
                      <a:pt x="0" y="2000"/>
                    </a:lnTo>
                    <a:lnTo>
                      <a:pt x="0" y="3524"/>
                    </a:lnTo>
                    <a:lnTo>
                      <a:pt x="1426" y="2572"/>
                    </a:lnTo>
                    <a:close/>
                  </a:path>
                </a:pathLst>
              </a:custGeom>
              <a:solidFill>
                <a:srgbClr val="FFFFFF"/>
              </a:solidFill>
              <a:ln w="9506" cap="flat">
                <a:noFill/>
                <a:prstDash val="solid"/>
                <a:miter/>
              </a:ln>
            </p:spPr>
            <p:txBody>
              <a:bodyPr rtlCol="0" anchor="ctr"/>
              <a:lstStyle/>
              <a:p>
                <a:endParaRPr lang="en-US"/>
              </a:p>
            </p:txBody>
          </p:sp>
          <p:sp>
            <p:nvSpPr>
              <p:cNvPr id="243" name="Freeform 23">
                <a:extLst>
                  <a:ext uri="{FF2B5EF4-FFF2-40B4-BE49-F238E27FC236}">
                    <a16:creationId xmlns:a16="http://schemas.microsoft.com/office/drawing/2014/main" id="{58AC9DF5-B1E2-4F15-BD6D-D5B53324D24C}"/>
                  </a:ext>
                </a:extLst>
              </p:cNvPr>
              <p:cNvSpPr/>
              <p:nvPr/>
            </p:nvSpPr>
            <p:spPr>
              <a:xfrm>
                <a:off x="3932331" y="2099690"/>
                <a:ext cx="1235" cy="1143"/>
              </a:xfrm>
              <a:custGeom>
                <a:avLst/>
                <a:gdLst>
                  <a:gd name="connsiteX0" fmla="*/ 1236 w 1235"/>
                  <a:gd name="connsiteY0" fmla="*/ 0 h 1143"/>
                  <a:gd name="connsiteX1" fmla="*/ 0 w 1235"/>
                  <a:gd name="connsiteY1" fmla="*/ 572 h 1143"/>
                  <a:gd name="connsiteX2" fmla="*/ 951 w 1235"/>
                  <a:gd name="connsiteY2" fmla="*/ 1143 h 1143"/>
                </a:gdLst>
                <a:ahLst/>
                <a:cxnLst>
                  <a:cxn ang="0">
                    <a:pos x="connsiteX0" y="connsiteY0"/>
                  </a:cxn>
                  <a:cxn ang="0">
                    <a:pos x="connsiteX1" y="connsiteY1"/>
                  </a:cxn>
                  <a:cxn ang="0">
                    <a:pos x="connsiteX2" y="connsiteY2"/>
                  </a:cxn>
                </a:cxnLst>
                <a:rect l="l" t="t" r="r" b="b"/>
                <a:pathLst>
                  <a:path w="1235" h="1143">
                    <a:moveTo>
                      <a:pt x="1236" y="0"/>
                    </a:moveTo>
                    <a:lnTo>
                      <a:pt x="0" y="572"/>
                    </a:lnTo>
                    <a:lnTo>
                      <a:pt x="951" y="1143"/>
                    </a:lnTo>
                    <a:close/>
                  </a:path>
                </a:pathLst>
              </a:custGeom>
              <a:solidFill>
                <a:srgbClr val="FFFFFF"/>
              </a:solidFill>
              <a:ln w="9506" cap="flat">
                <a:noFill/>
                <a:prstDash val="solid"/>
                <a:miter/>
              </a:ln>
            </p:spPr>
            <p:txBody>
              <a:bodyPr rtlCol="0" anchor="ctr"/>
              <a:lstStyle/>
              <a:p>
                <a:endParaRPr lang="en-US"/>
              </a:p>
            </p:txBody>
          </p:sp>
          <p:sp>
            <p:nvSpPr>
              <p:cNvPr id="244" name="Freeform 24">
                <a:extLst>
                  <a:ext uri="{FF2B5EF4-FFF2-40B4-BE49-F238E27FC236}">
                    <a16:creationId xmlns:a16="http://schemas.microsoft.com/office/drawing/2014/main" id="{23993ADF-6746-462B-B24F-8ED5D545311A}"/>
                  </a:ext>
                </a:extLst>
              </p:cNvPr>
              <p:cNvSpPr/>
              <p:nvPr/>
            </p:nvSpPr>
            <p:spPr>
              <a:xfrm>
                <a:off x="3924631" y="2110835"/>
                <a:ext cx="7985" cy="6953"/>
              </a:xfrm>
              <a:custGeom>
                <a:avLst/>
                <a:gdLst>
                  <a:gd name="connsiteX0" fmla="*/ 7035 w 7985"/>
                  <a:gd name="connsiteY0" fmla="*/ 6953 h 6953"/>
                  <a:gd name="connsiteX1" fmla="*/ 7985 w 7985"/>
                  <a:gd name="connsiteY1" fmla="*/ 6953 h 6953"/>
                  <a:gd name="connsiteX2" fmla="*/ 7985 w 7985"/>
                  <a:gd name="connsiteY2" fmla="*/ 6096 h 6953"/>
                  <a:gd name="connsiteX3" fmla="*/ 5609 w 7985"/>
                  <a:gd name="connsiteY3" fmla="*/ 2572 h 6953"/>
                  <a:gd name="connsiteX4" fmla="*/ 1806 w 7985"/>
                  <a:gd name="connsiteY4" fmla="*/ 0 h 6953"/>
                  <a:gd name="connsiteX5" fmla="*/ 0 w 7985"/>
                  <a:gd name="connsiteY5" fmla="*/ 1333 h 6953"/>
                  <a:gd name="connsiteX6" fmla="*/ 5609 w 7985"/>
                  <a:gd name="connsiteY6" fmla="*/ 5048 h 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5" h="6953">
                    <a:moveTo>
                      <a:pt x="7035" y="6953"/>
                    </a:moveTo>
                    <a:lnTo>
                      <a:pt x="7985" y="6953"/>
                    </a:lnTo>
                    <a:lnTo>
                      <a:pt x="7985" y="6096"/>
                    </a:lnTo>
                    <a:lnTo>
                      <a:pt x="5609" y="2572"/>
                    </a:lnTo>
                    <a:lnTo>
                      <a:pt x="1806" y="0"/>
                    </a:lnTo>
                    <a:lnTo>
                      <a:pt x="0" y="1333"/>
                    </a:lnTo>
                    <a:lnTo>
                      <a:pt x="5609" y="5048"/>
                    </a:lnTo>
                    <a:close/>
                  </a:path>
                </a:pathLst>
              </a:custGeom>
              <a:solidFill>
                <a:srgbClr val="FFFFFF"/>
              </a:solidFill>
              <a:ln w="9506" cap="flat">
                <a:noFill/>
                <a:prstDash val="solid"/>
                <a:miter/>
              </a:ln>
            </p:spPr>
            <p:txBody>
              <a:bodyPr rtlCol="0" anchor="ctr"/>
              <a:lstStyle/>
              <a:p>
                <a:endParaRPr lang="en-US"/>
              </a:p>
            </p:txBody>
          </p:sp>
          <p:sp>
            <p:nvSpPr>
              <p:cNvPr id="245" name="Freeform 25">
                <a:extLst>
                  <a:ext uri="{FF2B5EF4-FFF2-40B4-BE49-F238E27FC236}">
                    <a16:creationId xmlns:a16="http://schemas.microsoft.com/office/drawing/2014/main" id="{9454C8F6-7F28-4748-8CEC-8E5EE69D059C}"/>
                  </a:ext>
                </a:extLst>
              </p:cNvPr>
              <p:cNvSpPr/>
              <p:nvPr/>
            </p:nvSpPr>
            <p:spPr>
              <a:xfrm>
                <a:off x="3849818" y="2096262"/>
                <a:ext cx="7224" cy="15525"/>
              </a:xfrm>
              <a:custGeom>
                <a:avLst/>
                <a:gdLst>
                  <a:gd name="connsiteX0" fmla="*/ 1141 w 7224"/>
                  <a:gd name="connsiteY0" fmla="*/ 13144 h 15525"/>
                  <a:gd name="connsiteX1" fmla="*/ 2852 w 7224"/>
                  <a:gd name="connsiteY1" fmla="*/ 15526 h 15525"/>
                  <a:gd name="connsiteX2" fmla="*/ 4943 w 7224"/>
                  <a:gd name="connsiteY2" fmla="*/ 13430 h 15525"/>
                  <a:gd name="connsiteX3" fmla="*/ 6274 w 7224"/>
                  <a:gd name="connsiteY3" fmla="*/ 13811 h 15525"/>
                  <a:gd name="connsiteX4" fmla="*/ 7225 w 7224"/>
                  <a:gd name="connsiteY4" fmla="*/ 12573 h 15525"/>
                  <a:gd name="connsiteX5" fmla="*/ 7225 w 7224"/>
                  <a:gd name="connsiteY5" fmla="*/ 4000 h 15525"/>
                  <a:gd name="connsiteX6" fmla="*/ 6274 w 7224"/>
                  <a:gd name="connsiteY6" fmla="*/ 1238 h 15525"/>
                  <a:gd name="connsiteX7" fmla="*/ 4753 w 7224"/>
                  <a:gd name="connsiteY7" fmla="*/ 0 h 15525"/>
                  <a:gd name="connsiteX8" fmla="*/ 1806 w 7224"/>
                  <a:gd name="connsiteY8" fmla="*/ 2762 h 15525"/>
                  <a:gd name="connsiteX9" fmla="*/ 0 w 7224"/>
                  <a:gd name="connsiteY9" fmla="*/ 2476 h 15525"/>
                  <a:gd name="connsiteX10" fmla="*/ 1521 w 7224"/>
                  <a:gd name="connsiteY10" fmla="*/ 9144 h 1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4" h="15525">
                    <a:moveTo>
                      <a:pt x="1141" y="13144"/>
                    </a:moveTo>
                    <a:lnTo>
                      <a:pt x="2852" y="15526"/>
                    </a:lnTo>
                    <a:lnTo>
                      <a:pt x="4943" y="13430"/>
                    </a:lnTo>
                    <a:lnTo>
                      <a:pt x="6274" y="13811"/>
                    </a:lnTo>
                    <a:lnTo>
                      <a:pt x="7225" y="12573"/>
                    </a:lnTo>
                    <a:lnTo>
                      <a:pt x="7225" y="4000"/>
                    </a:lnTo>
                    <a:lnTo>
                      <a:pt x="6274" y="1238"/>
                    </a:lnTo>
                    <a:lnTo>
                      <a:pt x="4753" y="0"/>
                    </a:lnTo>
                    <a:lnTo>
                      <a:pt x="1806" y="2762"/>
                    </a:lnTo>
                    <a:lnTo>
                      <a:pt x="0" y="2476"/>
                    </a:lnTo>
                    <a:lnTo>
                      <a:pt x="1521" y="9144"/>
                    </a:lnTo>
                    <a:close/>
                  </a:path>
                </a:pathLst>
              </a:custGeom>
              <a:solidFill>
                <a:srgbClr val="FFFFFF"/>
              </a:solidFill>
              <a:ln w="9506" cap="flat">
                <a:noFill/>
                <a:prstDash val="solid"/>
                <a:miter/>
              </a:ln>
            </p:spPr>
            <p:txBody>
              <a:bodyPr rtlCol="0" anchor="ctr"/>
              <a:lstStyle/>
              <a:p>
                <a:endParaRPr lang="en-US"/>
              </a:p>
            </p:txBody>
          </p:sp>
          <p:sp>
            <p:nvSpPr>
              <p:cNvPr id="246" name="Freeform 26">
                <a:extLst>
                  <a:ext uri="{FF2B5EF4-FFF2-40B4-BE49-F238E27FC236}">
                    <a16:creationId xmlns:a16="http://schemas.microsoft.com/office/drawing/2014/main" id="{01AAE53C-1956-4CC4-B687-4CB38F317C58}"/>
                  </a:ext>
                </a:extLst>
              </p:cNvPr>
              <p:cNvSpPr/>
              <p:nvPr/>
            </p:nvSpPr>
            <p:spPr>
              <a:xfrm>
                <a:off x="3871587" y="2115597"/>
                <a:ext cx="15780" cy="9715"/>
              </a:xfrm>
              <a:custGeom>
                <a:avLst/>
                <a:gdLst>
                  <a:gd name="connsiteX0" fmla="*/ 8841 w 15780"/>
                  <a:gd name="connsiteY0" fmla="*/ 7906 h 9715"/>
                  <a:gd name="connsiteX1" fmla="*/ 10837 w 15780"/>
                  <a:gd name="connsiteY1" fmla="*/ 9716 h 9715"/>
                  <a:gd name="connsiteX2" fmla="*/ 13023 w 15780"/>
                  <a:gd name="connsiteY2" fmla="*/ 9716 h 9715"/>
                  <a:gd name="connsiteX3" fmla="*/ 13689 w 15780"/>
                  <a:gd name="connsiteY3" fmla="*/ 7906 h 9715"/>
                  <a:gd name="connsiteX4" fmla="*/ 13023 w 15780"/>
                  <a:gd name="connsiteY4" fmla="*/ 5334 h 9715"/>
                  <a:gd name="connsiteX5" fmla="*/ 15780 w 15780"/>
                  <a:gd name="connsiteY5" fmla="*/ 0 h 9715"/>
                  <a:gd name="connsiteX6" fmla="*/ 6084 w 15780"/>
                  <a:gd name="connsiteY6" fmla="*/ 1905 h 9715"/>
                  <a:gd name="connsiteX7" fmla="*/ 3517 w 15780"/>
                  <a:gd name="connsiteY7" fmla="*/ 286 h 9715"/>
                  <a:gd name="connsiteX8" fmla="*/ 570 w 15780"/>
                  <a:gd name="connsiteY8" fmla="*/ 667 h 9715"/>
                  <a:gd name="connsiteX9" fmla="*/ 0 w 15780"/>
                  <a:gd name="connsiteY9" fmla="*/ 2191 h 9715"/>
                  <a:gd name="connsiteX10" fmla="*/ 570 w 15780"/>
                  <a:gd name="connsiteY10" fmla="*/ 4096 h 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80" h="9715">
                    <a:moveTo>
                      <a:pt x="8841" y="7906"/>
                    </a:moveTo>
                    <a:lnTo>
                      <a:pt x="10837" y="9716"/>
                    </a:lnTo>
                    <a:lnTo>
                      <a:pt x="13023" y="9716"/>
                    </a:lnTo>
                    <a:lnTo>
                      <a:pt x="13689" y="7906"/>
                    </a:lnTo>
                    <a:lnTo>
                      <a:pt x="13023" y="5334"/>
                    </a:lnTo>
                    <a:lnTo>
                      <a:pt x="15780" y="0"/>
                    </a:lnTo>
                    <a:lnTo>
                      <a:pt x="6084" y="1905"/>
                    </a:lnTo>
                    <a:lnTo>
                      <a:pt x="3517" y="286"/>
                    </a:lnTo>
                    <a:lnTo>
                      <a:pt x="570" y="667"/>
                    </a:lnTo>
                    <a:lnTo>
                      <a:pt x="0" y="2191"/>
                    </a:lnTo>
                    <a:lnTo>
                      <a:pt x="570" y="4096"/>
                    </a:lnTo>
                    <a:close/>
                  </a:path>
                </a:pathLst>
              </a:custGeom>
              <a:solidFill>
                <a:srgbClr val="FFFFFF"/>
              </a:solidFill>
              <a:ln w="9506" cap="flat">
                <a:noFill/>
                <a:prstDash val="solid"/>
                <a:miter/>
              </a:ln>
            </p:spPr>
            <p:txBody>
              <a:bodyPr rtlCol="0" anchor="ctr"/>
              <a:lstStyle/>
              <a:p>
                <a:endParaRPr lang="en-US"/>
              </a:p>
            </p:txBody>
          </p:sp>
          <p:sp>
            <p:nvSpPr>
              <p:cNvPr id="247" name="Freeform 27">
                <a:extLst>
                  <a:ext uri="{FF2B5EF4-FFF2-40B4-BE49-F238E27FC236}">
                    <a16:creationId xmlns:a16="http://schemas.microsoft.com/office/drawing/2014/main" id="{6C660227-9332-491E-9E7F-2399F3AF4EA1}"/>
                  </a:ext>
                </a:extLst>
              </p:cNvPr>
              <p:cNvSpPr/>
              <p:nvPr/>
            </p:nvSpPr>
            <p:spPr>
              <a:xfrm>
                <a:off x="4558025" y="2347055"/>
                <a:ext cx="1330" cy="1428"/>
              </a:xfrm>
              <a:custGeom>
                <a:avLst/>
                <a:gdLst>
                  <a:gd name="connsiteX0" fmla="*/ 1331 w 1330"/>
                  <a:gd name="connsiteY0" fmla="*/ 381 h 1428"/>
                  <a:gd name="connsiteX1" fmla="*/ 0 w 1330"/>
                  <a:gd name="connsiteY1" fmla="*/ 0 h 1428"/>
                  <a:gd name="connsiteX2" fmla="*/ 1331 w 1330"/>
                  <a:gd name="connsiteY2" fmla="*/ 1429 h 1428"/>
                </a:gdLst>
                <a:ahLst/>
                <a:cxnLst>
                  <a:cxn ang="0">
                    <a:pos x="connsiteX0" y="connsiteY0"/>
                  </a:cxn>
                  <a:cxn ang="0">
                    <a:pos x="connsiteX1" y="connsiteY1"/>
                  </a:cxn>
                  <a:cxn ang="0">
                    <a:pos x="connsiteX2" y="connsiteY2"/>
                  </a:cxn>
                </a:cxnLst>
                <a:rect l="l" t="t" r="r" b="b"/>
                <a:pathLst>
                  <a:path w="1330" h="1428">
                    <a:moveTo>
                      <a:pt x="1331" y="381"/>
                    </a:moveTo>
                    <a:lnTo>
                      <a:pt x="0" y="0"/>
                    </a:lnTo>
                    <a:lnTo>
                      <a:pt x="1331" y="1429"/>
                    </a:lnTo>
                    <a:close/>
                  </a:path>
                </a:pathLst>
              </a:custGeom>
              <a:solidFill>
                <a:srgbClr val="FFFFFF"/>
              </a:solidFill>
              <a:ln w="9506" cap="flat">
                <a:noFill/>
                <a:prstDash val="solid"/>
                <a:miter/>
              </a:ln>
            </p:spPr>
            <p:txBody>
              <a:bodyPr rtlCol="0" anchor="ctr"/>
              <a:lstStyle/>
              <a:p>
                <a:endParaRPr lang="en-US"/>
              </a:p>
            </p:txBody>
          </p:sp>
          <p:sp>
            <p:nvSpPr>
              <p:cNvPr id="248" name="Freeform 28">
                <a:extLst>
                  <a:ext uri="{FF2B5EF4-FFF2-40B4-BE49-F238E27FC236}">
                    <a16:creationId xmlns:a16="http://schemas.microsoft.com/office/drawing/2014/main" id="{D29835EC-B58B-43AA-87CC-B76347B8CC07}"/>
                  </a:ext>
                </a:extLst>
              </p:cNvPr>
              <p:cNvSpPr/>
              <p:nvPr/>
            </p:nvSpPr>
            <p:spPr>
              <a:xfrm>
                <a:off x="4415624" y="2294191"/>
                <a:ext cx="1806" cy="1333"/>
              </a:xfrm>
              <a:custGeom>
                <a:avLst/>
                <a:gdLst>
                  <a:gd name="connsiteX0" fmla="*/ 0 w 1806"/>
                  <a:gd name="connsiteY0" fmla="*/ 1333 h 1333"/>
                  <a:gd name="connsiteX1" fmla="*/ 1806 w 1806"/>
                  <a:gd name="connsiteY1" fmla="*/ 0 h 1333"/>
                  <a:gd name="connsiteX2" fmla="*/ 665 w 1806"/>
                  <a:gd name="connsiteY2" fmla="*/ 286 h 1333"/>
                </a:gdLst>
                <a:ahLst/>
                <a:cxnLst>
                  <a:cxn ang="0">
                    <a:pos x="connsiteX0" y="connsiteY0"/>
                  </a:cxn>
                  <a:cxn ang="0">
                    <a:pos x="connsiteX1" y="connsiteY1"/>
                  </a:cxn>
                  <a:cxn ang="0">
                    <a:pos x="connsiteX2" y="connsiteY2"/>
                  </a:cxn>
                </a:cxnLst>
                <a:rect l="l" t="t" r="r" b="b"/>
                <a:pathLst>
                  <a:path w="1806" h="1333">
                    <a:moveTo>
                      <a:pt x="0" y="1333"/>
                    </a:moveTo>
                    <a:lnTo>
                      <a:pt x="1806" y="0"/>
                    </a:lnTo>
                    <a:lnTo>
                      <a:pt x="665" y="286"/>
                    </a:lnTo>
                    <a:close/>
                  </a:path>
                </a:pathLst>
              </a:custGeom>
              <a:solidFill>
                <a:srgbClr val="FFFFFF"/>
              </a:solidFill>
              <a:ln w="9506" cap="flat">
                <a:noFill/>
                <a:prstDash val="solid"/>
                <a:miter/>
              </a:ln>
            </p:spPr>
            <p:txBody>
              <a:bodyPr rtlCol="0" anchor="ctr"/>
              <a:lstStyle/>
              <a:p>
                <a:endParaRPr lang="en-US"/>
              </a:p>
            </p:txBody>
          </p:sp>
          <p:sp>
            <p:nvSpPr>
              <p:cNvPr id="249" name="Freeform 29">
                <a:extLst>
                  <a:ext uri="{FF2B5EF4-FFF2-40B4-BE49-F238E27FC236}">
                    <a16:creationId xmlns:a16="http://schemas.microsoft.com/office/drawing/2014/main" id="{9DBE4928-93AF-48F6-BF1E-073505CAEAAA}"/>
                  </a:ext>
                </a:extLst>
              </p:cNvPr>
              <p:cNvSpPr/>
              <p:nvPr/>
            </p:nvSpPr>
            <p:spPr>
              <a:xfrm>
                <a:off x="4421327" y="2290190"/>
                <a:ext cx="2376" cy="1238"/>
              </a:xfrm>
              <a:custGeom>
                <a:avLst/>
                <a:gdLst>
                  <a:gd name="connsiteX0" fmla="*/ 0 w 2376"/>
                  <a:gd name="connsiteY0" fmla="*/ 953 h 1238"/>
                  <a:gd name="connsiteX1" fmla="*/ 1996 w 2376"/>
                  <a:gd name="connsiteY1" fmla="*/ 1238 h 1238"/>
                  <a:gd name="connsiteX2" fmla="*/ 2377 w 2376"/>
                  <a:gd name="connsiteY2" fmla="*/ 667 h 1238"/>
                  <a:gd name="connsiteX3" fmla="*/ 761 w 2376"/>
                  <a:gd name="connsiteY3" fmla="*/ 0 h 1238"/>
                </a:gdLst>
                <a:ahLst/>
                <a:cxnLst>
                  <a:cxn ang="0">
                    <a:pos x="connsiteX0" y="connsiteY0"/>
                  </a:cxn>
                  <a:cxn ang="0">
                    <a:pos x="connsiteX1" y="connsiteY1"/>
                  </a:cxn>
                  <a:cxn ang="0">
                    <a:pos x="connsiteX2" y="connsiteY2"/>
                  </a:cxn>
                  <a:cxn ang="0">
                    <a:pos x="connsiteX3" y="connsiteY3"/>
                  </a:cxn>
                </a:cxnLst>
                <a:rect l="l" t="t" r="r" b="b"/>
                <a:pathLst>
                  <a:path w="2376" h="1238">
                    <a:moveTo>
                      <a:pt x="0" y="953"/>
                    </a:moveTo>
                    <a:lnTo>
                      <a:pt x="1996" y="1238"/>
                    </a:lnTo>
                    <a:lnTo>
                      <a:pt x="2377" y="667"/>
                    </a:lnTo>
                    <a:lnTo>
                      <a:pt x="761" y="0"/>
                    </a:lnTo>
                    <a:close/>
                  </a:path>
                </a:pathLst>
              </a:custGeom>
              <a:solidFill>
                <a:srgbClr val="FFFFFF"/>
              </a:solidFill>
              <a:ln w="9506" cap="flat">
                <a:noFill/>
                <a:prstDash val="solid"/>
                <a:miter/>
              </a:ln>
            </p:spPr>
            <p:txBody>
              <a:bodyPr rtlCol="0" anchor="ctr"/>
              <a:lstStyle/>
              <a:p>
                <a:endParaRPr lang="en-US"/>
              </a:p>
            </p:txBody>
          </p:sp>
          <p:sp>
            <p:nvSpPr>
              <p:cNvPr id="250" name="Freeform 30">
                <a:extLst>
                  <a:ext uri="{FF2B5EF4-FFF2-40B4-BE49-F238E27FC236}">
                    <a16:creationId xmlns:a16="http://schemas.microsoft.com/office/drawing/2014/main" id="{0CB8CB91-459E-4886-8883-3F9116CA202E}"/>
                  </a:ext>
                </a:extLst>
              </p:cNvPr>
              <p:cNvSpPr/>
              <p:nvPr/>
            </p:nvSpPr>
            <p:spPr>
              <a:xfrm>
                <a:off x="4425510" y="2287428"/>
                <a:ext cx="2661" cy="952"/>
              </a:xfrm>
              <a:custGeom>
                <a:avLst/>
                <a:gdLst>
                  <a:gd name="connsiteX0" fmla="*/ 2662 w 2661"/>
                  <a:gd name="connsiteY0" fmla="*/ 0 h 952"/>
                  <a:gd name="connsiteX1" fmla="*/ 0 w 2661"/>
                  <a:gd name="connsiteY1" fmla="*/ 0 h 952"/>
                  <a:gd name="connsiteX2" fmla="*/ 951 w 2661"/>
                  <a:gd name="connsiteY2" fmla="*/ 952 h 952"/>
                </a:gdLst>
                <a:ahLst/>
                <a:cxnLst>
                  <a:cxn ang="0">
                    <a:pos x="connsiteX0" y="connsiteY0"/>
                  </a:cxn>
                  <a:cxn ang="0">
                    <a:pos x="connsiteX1" y="connsiteY1"/>
                  </a:cxn>
                  <a:cxn ang="0">
                    <a:pos x="connsiteX2" y="connsiteY2"/>
                  </a:cxn>
                </a:cxnLst>
                <a:rect l="l" t="t" r="r" b="b"/>
                <a:pathLst>
                  <a:path w="2661" h="952">
                    <a:moveTo>
                      <a:pt x="2662" y="0"/>
                    </a:moveTo>
                    <a:lnTo>
                      <a:pt x="0" y="0"/>
                    </a:lnTo>
                    <a:lnTo>
                      <a:pt x="951" y="952"/>
                    </a:lnTo>
                    <a:close/>
                  </a:path>
                </a:pathLst>
              </a:custGeom>
              <a:solidFill>
                <a:srgbClr val="FFFFFF"/>
              </a:solidFill>
              <a:ln w="9506" cap="flat">
                <a:noFill/>
                <a:prstDash val="solid"/>
                <a:miter/>
              </a:ln>
            </p:spPr>
            <p:txBody>
              <a:bodyPr rtlCol="0" anchor="ctr"/>
              <a:lstStyle/>
              <a:p>
                <a:endParaRPr lang="en-US"/>
              </a:p>
            </p:txBody>
          </p:sp>
          <p:sp>
            <p:nvSpPr>
              <p:cNvPr id="251" name="Freeform 31">
                <a:extLst>
                  <a:ext uri="{FF2B5EF4-FFF2-40B4-BE49-F238E27FC236}">
                    <a16:creationId xmlns:a16="http://schemas.microsoft.com/office/drawing/2014/main" id="{652CE2E5-80F7-4E9D-9F32-D7E35F07E71F}"/>
                  </a:ext>
                </a:extLst>
              </p:cNvPr>
              <p:cNvSpPr/>
              <p:nvPr/>
            </p:nvSpPr>
            <p:spPr>
              <a:xfrm>
                <a:off x="4426270" y="2272093"/>
                <a:ext cx="23385" cy="20192"/>
              </a:xfrm>
              <a:custGeom>
                <a:avLst/>
                <a:gdLst>
                  <a:gd name="connsiteX0" fmla="*/ 21579 w 23385"/>
                  <a:gd name="connsiteY0" fmla="*/ 5620 h 20192"/>
                  <a:gd name="connsiteX1" fmla="*/ 22149 w 23385"/>
                  <a:gd name="connsiteY1" fmla="*/ 4667 h 20192"/>
                  <a:gd name="connsiteX2" fmla="*/ 21579 w 23385"/>
                  <a:gd name="connsiteY2" fmla="*/ 2667 h 20192"/>
                  <a:gd name="connsiteX3" fmla="*/ 18632 w 23385"/>
                  <a:gd name="connsiteY3" fmla="*/ 0 h 20192"/>
                  <a:gd name="connsiteX4" fmla="*/ 17681 w 23385"/>
                  <a:gd name="connsiteY4" fmla="*/ 0 h 20192"/>
                  <a:gd name="connsiteX5" fmla="*/ 18062 w 23385"/>
                  <a:gd name="connsiteY5" fmla="*/ 3429 h 20192"/>
                  <a:gd name="connsiteX6" fmla="*/ 14354 w 23385"/>
                  <a:gd name="connsiteY6" fmla="*/ 3810 h 20192"/>
                  <a:gd name="connsiteX7" fmla="*/ 13499 w 23385"/>
                  <a:gd name="connsiteY7" fmla="*/ 5905 h 20192"/>
                  <a:gd name="connsiteX8" fmla="*/ 11883 w 23385"/>
                  <a:gd name="connsiteY8" fmla="*/ 5905 h 20192"/>
                  <a:gd name="connsiteX9" fmla="*/ 11217 w 23385"/>
                  <a:gd name="connsiteY9" fmla="*/ 7525 h 20192"/>
                  <a:gd name="connsiteX10" fmla="*/ 9031 w 23385"/>
                  <a:gd name="connsiteY10" fmla="*/ 8477 h 20192"/>
                  <a:gd name="connsiteX11" fmla="*/ 9221 w 23385"/>
                  <a:gd name="connsiteY11" fmla="*/ 5620 h 20192"/>
                  <a:gd name="connsiteX12" fmla="*/ 7415 w 23385"/>
                  <a:gd name="connsiteY12" fmla="*/ 4953 h 20192"/>
                  <a:gd name="connsiteX13" fmla="*/ 4753 w 23385"/>
                  <a:gd name="connsiteY13" fmla="*/ 7525 h 20192"/>
                  <a:gd name="connsiteX14" fmla="*/ 1901 w 23385"/>
                  <a:gd name="connsiteY14" fmla="*/ 8477 h 20192"/>
                  <a:gd name="connsiteX15" fmla="*/ 0 w 23385"/>
                  <a:gd name="connsiteY15" fmla="*/ 12764 h 20192"/>
                  <a:gd name="connsiteX16" fmla="*/ 190 w 23385"/>
                  <a:gd name="connsiteY16" fmla="*/ 13811 h 20192"/>
                  <a:gd name="connsiteX17" fmla="*/ 1521 w 23385"/>
                  <a:gd name="connsiteY17" fmla="*/ 13811 h 20192"/>
                  <a:gd name="connsiteX18" fmla="*/ 3517 w 23385"/>
                  <a:gd name="connsiteY18" fmla="*/ 9906 h 20192"/>
                  <a:gd name="connsiteX19" fmla="*/ 4468 w 23385"/>
                  <a:gd name="connsiteY19" fmla="*/ 9906 h 20192"/>
                  <a:gd name="connsiteX20" fmla="*/ 4753 w 23385"/>
                  <a:gd name="connsiteY20" fmla="*/ 12001 h 20192"/>
                  <a:gd name="connsiteX21" fmla="*/ 6369 w 23385"/>
                  <a:gd name="connsiteY21" fmla="*/ 9906 h 20192"/>
                  <a:gd name="connsiteX22" fmla="*/ 7415 w 23385"/>
                  <a:gd name="connsiteY22" fmla="*/ 11240 h 20192"/>
                  <a:gd name="connsiteX23" fmla="*/ 9031 w 23385"/>
                  <a:gd name="connsiteY23" fmla="*/ 9049 h 20192"/>
                  <a:gd name="connsiteX24" fmla="*/ 11598 w 23385"/>
                  <a:gd name="connsiteY24" fmla="*/ 11240 h 20192"/>
                  <a:gd name="connsiteX25" fmla="*/ 10457 w 23385"/>
                  <a:gd name="connsiteY25" fmla="*/ 13430 h 20192"/>
                  <a:gd name="connsiteX26" fmla="*/ 11598 w 23385"/>
                  <a:gd name="connsiteY26" fmla="*/ 16764 h 20192"/>
                  <a:gd name="connsiteX27" fmla="*/ 15115 w 23385"/>
                  <a:gd name="connsiteY27" fmla="*/ 19145 h 20192"/>
                  <a:gd name="connsiteX28" fmla="*/ 16921 w 23385"/>
                  <a:gd name="connsiteY28" fmla="*/ 18097 h 20192"/>
                  <a:gd name="connsiteX29" fmla="*/ 18062 w 23385"/>
                  <a:gd name="connsiteY29" fmla="*/ 20193 h 20192"/>
                  <a:gd name="connsiteX30" fmla="*/ 19107 w 23385"/>
                  <a:gd name="connsiteY30" fmla="*/ 17907 h 20192"/>
                  <a:gd name="connsiteX31" fmla="*/ 17681 w 23385"/>
                  <a:gd name="connsiteY31" fmla="*/ 15335 h 20192"/>
                  <a:gd name="connsiteX32" fmla="*/ 18062 w 23385"/>
                  <a:gd name="connsiteY32" fmla="*/ 13906 h 20192"/>
                  <a:gd name="connsiteX33" fmla="*/ 20248 w 23385"/>
                  <a:gd name="connsiteY33" fmla="*/ 12001 h 20192"/>
                  <a:gd name="connsiteX34" fmla="*/ 21674 w 23385"/>
                  <a:gd name="connsiteY34" fmla="*/ 16573 h 20192"/>
                  <a:gd name="connsiteX35" fmla="*/ 23385 w 23385"/>
                  <a:gd name="connsiteY35" fmla="*/ 10954 h 20192"/>
                  <a:gd name="connsiteX36" fmla="*/ 22149 w 23385"/>
                  <a:gd name="connsiteY36" fmla="*/ 6191 h 20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385" h="20192">
                    <a:moveTo>
                      <a:pt x="21579" y="5620"/>
                    </a:moveTo>
                    <a:lnTo>
                      <a:pt x="22149" y="4667"/>
                    </a:lnTo>
                    <a:lnTo>
                      <a:pt x="21579" y="2667"/>
                    </a:lnTo>
                    <a:lnTo>
                      <a:pt x="18632" y="0"/>
                    </a:lnTo>
                    <a:lnTo>
                      <a:pt x="17681" y="0"/>
                    </a:lnTo>
                    <a:lnTo>
                      <a:pt x="18062" y="3429"/>
                    </a:lnTo>
                    <a:lnTo>
                      <a:pt x="14354" y="3810"/>
                    </a:lnTo>
                    <a:lnTo>
                      <a:pt x="13499" y="5905"/>
                    </a:lnTo>
                    <a:lnTo>
                      <a:pt x="11883" y="5905"/>
                    </a:lnTo>
                    <a:lnTo>
                      <a:pt x="11217" y="7525"/>
                    </a:lnTo>
                    <a:lnTo>
                      <a:pt x="9031" y="8477"/>
                    </a:lnTo>
                    <a:lnTo>
                      <a:pt x="9221" y="5620"/>
                    </a:lnTo>
                    <a:lnTo>
                      <a:pt x="7415" y="4953"/>
                    </a:lnTo>
                    <a:lnTo>
                      <a:pt x="4753" y="7525"/>
                    </a:lnTo>
                    <a:lnTo>
                      <a:pt x="1901" y="8477"/>
                    </a:lnTo>
                    <a:lnTo>
                      <a:pt x="0" y="12764"/>
                    </a:lnTo>
                    <a:lnTo>
                      <a:pt x="190" y="13811"/>
                    </a:lnTo>
                    <a:lnTo>
                      <a:pt x="1521" y="13811"/>
                    </a:lnTo>
                    <a:lnTo>
                      <a:pt x="3517" y="9906"/>
                    </a:lnTo>
                    <a:lnTo>
                      <a:pt x="4468" y="9906"/>
                    </a:lnTo>
                    <a:lnTo>
                      <a:pt x="4753" y="12001"/>
                    </a:lnTo>
                    <a:lnTo>
                      <a:pt x="6369" y="9906"/>
                    </a:lnTo>
                    <a:lnTo>
                      <a:pt x="7415" y="11240"/>
                    </a:lnTo>
                    <a:lnTo>
                      <a:pt x="9031" y="9049"/>
                    </a:lnTo>
                    <a:lnTo>
                      <a:pt x="11598" y="11240"/>
                    </a:lnTo>
                    <a:lnTo>
                      <a:pt x="10457" y="13430"/>
                    </a:lnTo>
                    <a:lnTo>
                      <a:pt x="11598" y="16764"/>
                    </a:lnTo>
                    <a:lnTo>
                      <a:pt x="15115" y="19145"/>
                    </a:lnTo>
                    <a:lnTo>
                      <a:pt x="16921" y="18097"/>
                    </a:lnTo>
                    <a:lnTo>
                      <a:pt x="18062" y="20193"/>
                    </a:lnTo>
                    <a:lnTo>
                      <a:pt x="19107" y="17907"/>
                    </a:lnTo>
                    <a:lnTo>
                      <a:pt x="17681" y="15335"/>
                    </a:lnTo>
                    <a:lnTo>
                      <a:pt x="18062" y="13906"/>
                    </a:lnTo>
                    <a:lnTo>
                      <a:pt x="20248" y="12001"/>
                    </a:lnTo>
                    <a:lnTo>
                      <a:pt x="21674" y="16573"/>
                    </a:lnTo>
                    <a:lnTo>
                      <a:pt x="23385" y="10954"/>
                    </a:lnTo>
                    <a:lnTo>
                      <a:pt x="22149" y="6191"/>
                    </a:lnTo>
                    <a:close/>
                  </a:path>
                </a:pathLst>
              </a:custGeom>
              <a:solidFill>
                <a:srgbClr val="FFFFFF"/>
              </a:solidFill>
              <a:ln w="9506" cap="flat">
                <a:noFill/>
                <a:prstDash val="solid"/>
                <a:miter/>
              </a:ln>
            </p:spPr>
            <p:txBody>
              <a:bodyPr rtlCol="0" anchor="ctr"/>
              <a:lstStyle/>
              <a:p>
                <a:endParaRPr lang="en-US"/>
              </a:p>
            </p:txBody>
          </p:sp>
          <p:sp>
            <p:nvSpPr>
              <p:cNvPr id="252" name="Freeform 32">
                <a:extLst>
                  <a:ext uri="{FF2B5EF4-FFF2-40B4-BE49-F238E27FC236}">
                    <a16:creationId xmlns:a16="http://schemas.microsoft.com/office/drawing/2014/main" id="{F001DDB2-2CC1-4BE9-925C-26E34BE20D91}"/>
                  </a:ext>
                </a:extLst>
              </p:cNvPr>
              <p:cNvSpPr/>
              <p:nvPr/>
            </p:nvSpPr>
            <p:spPr>
              <a:xfrm>
                <a:off x="4435872" y="2269807"/>
                <a:ext cx="3802" cy="2857"/>
              </a:xfrm>
              <a:custGeom>
                <a:avLst/>
                <a:gdLst>
                  <a:gd name="connsiteX0" fmla="*/ 3517 w 3802"/>
                  <a:gd name="connsiteY0" fmla="*/ 2667 h 2857"/>
                  <a:gd name="connsiteX1" fmla="*/ 3803 w 3802"/>
                  <a:gd name="connsiteY1" fmla="*/ 381 h 2857"/>
                  <a:gd name="connsiteX2" fmla="*/ 1996 w 3802"/>
                  <a:gd name="connsiteY2" fmla="*/ 0 h 2857"/>
                  <a:gd name="connsiteX3" fmla="*/ 0 w 3802"/>
                  <a:gd name="connsiteY3" fmla="*/ 1715 h 2857"/>
                  <a:gd name="connsiteX4" fmla="*/ 665 w 3802"/>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2" h="2857">
                    <a:moveTo>
                      <a:pt x="3517" y="2667"/>
                    </a:moveTo>
                    <a:lnTo>
                      <a:pt x="3803" y="381"/>
                    </a:lnTo>
                    <a:lnTo>
                      <a:pt x="1996" y="0"/>
                    </a:lnTo>
                    <a:lnTo>
                      <a:pt x="0" y="1715"/>
                    </a:lnTo>
                    <a:lnTo>
                      <a:pt x="665" y="2857"/>
                    </a:lnTo>
                    <a:close/>
                  </a:path>
                </a:pathLst>
              </a:custGeom>
              <a:solidFill>
                <a:srgbClr val="FFFFFF"/>
              </a:solidFill>
              <a:ln w="9506" cap="flat">
                <a:noFill/>
                <a:prstDash val="solid"/>
                <a:miter/>
              </a:ln>
            </p:spPr>
            <p:txBody>
              <a:bodyPr rtlCol="0" anchor="ctr"/>
              <a:lstStyle/>
              <a:p>
                <a:endParaRPr lang="en-US"/>
              </a:p>
            </p:txBody>
          </p:sp>
          <p:sp>
            <p:nvSpPr>
              <p:cNvPr id="253" name="Freeform 33">
                <a:extLst>
                  <a:ext uri="{FF2B5EF4-FFF2-40B4-BE49-F238E27FC236}">
                    <a16:creationId xmlns:a16="http://schemas.microsoft.com/office/drawing/2014/main" id="{30C74946-E48E-4ECD-898D-D953C24E168C}"/>
                  </a:ext>
                </a:extLst>
              </p:cNvPr>
              <p:cNvSpPr/>
              <p:nvPr/>
            </p:nvSpPr>
            <p:spPr>
              <a:xfrm>
                <a:off x="4433685" y="2264473"/>
                <a:ext cx="3042" cy="8858"/>
              </a:xfrm>
              <a:custGeom>
                <a:avLst/>
                <a:gdLst>
                  <a:gd name="connsiteX0" fmla="*/ 3042 w 3042"/>
                  <a:gd name="connsiteY0" fmla="*/ 0 h 8858"/>
                  <a:gd name="connsiteX1" fmla="*/ 0 w 3042"/>
                  <a:gd name="connsiteY1" fmla="*/ 7048 h 8858"/>
                  <a:gd name="connsiteX2" fmla="*/ 0 w 3042"/>
                  <a:gd name="connsiteY2" fmla="*/ 8858 h 8858"/>
                  <a:gd name="connsiteX3" fmla="*/ 3042 w 3042"/>
                  <a:gd name="connsiteY3" fmla="*/ 4191 h 8858"/>
                </a:gdLst>
                <a:ahLst/>
                <a:cxnLst>
                  <a:cxn ang="0">
                    <a:pos x="connsiteX0" y="connsiteY0"/>
                  </a:cxn>
                  <a:cxn ang="0">
                    <a:pos x="connsiteX1" y="connsiteY1"/>
                  </a:cxn>
                  <a:cxn ang="0">
                    <a:pos x="connsiteX2" y="connsiteY2"/>
                  </a:cxn>
                  <a:cxn ang="0">
                    <a:pos x="connsiteX3" y="connsiteY3"/>
                  </a:cxn>
                </a:cxnLst>
                <a:rect l="l" t="t" r="r" b="b"/>
                <a:pathLst>
                  <a:path w="3042" h="8858">
                    <a:moveTo>
                      <a:pt x="3042" y="0"/>
                    </a:moveTo>
                    <a:lnTo>
                      <a:pt x="0" y="7048"/>
                    </a:lnTo>
                    <a:lnTo>
                      <a:pt x="0" y="8858"/>
                    </a:lnTo>
                    <a:lnTo>
                      <a:pt x="3042" y="4191"/>
                    </a:lnTo>
                    <a:close/>
                  </a:path>
                </a:pathLst>
              </a:custGeom>
              <a:solidFill>
                <a:srgbClr val="FFFFFF"/>
              </a:solidFill>
              <a:ln w="9506" cap="flat">
                <a:noFill/>
                <a:prstDash val="solid"/>
                <a:miter/>
              </a:ln>
            </p:spPr>
            <p:txBody>
              <a:bodyPr rtlCol="0" anchor="ctr"/>
              <a:lstStyle/>
              <a:p>
                <a:endParaRPr lang="en-US"/>
              </a:p>
            </p:txBody>
          </p:sp>
          <p:sp>
            <p:nvSpPr>
              <p:cNvPr id="254" name="Freeform 34">
                <a:extLst>
                  <a:ext uri="{FF2B5EF4-FFF2-40B4-BE49-F238E27FC236}">
                    <a16:creationId xmlns:a16="http://schemas.microsoft.com/office/drawing/2014/main" id="{77B0E2FB-55D5-4585-8DE0-DBBA7AF6FD40}"/>
                  </a:ext>
                </a:extLst>
              </p:cNvPr>
              <p:cNvSpPr/>
              <p:nvPr/>
            </p:nvSpPr>
            <p:spPr>
              <a:xfrm>
                <a:off x="4444522" y="2268664"/>
                <a:ext cx="665" cy="2857"/>
              </a:xfrm>
              <a:custGeom>
                <a:avLst/>
                <a:gdLst>
                  <a:gd name="connsiteX0" fmla="*/ 665 w 665"/>
                  <a:gd name="connsiteY0" fmla="*/ 0 h 2857"/>
                  <a:gd name="connsiteX1" fmla="*/ 0 w 665"/>
                  <a:gd name="connsiteY1" fmla="*/ 1143 h 2857"/>
                  <a:gd name="connsiteX2" fmla="*/ 665 w 665"/>
                  <a:gd name="connsiteY2" fmla="*/ 2857 h 2857"/>
                </a:gdLst>
                <a:ahLst/>
                <a:cxnLst>
                  <a:cxn ang="0">
                    <a:pos x="connsiteX0" y="connsiteY0"/>
                  </a:cxn>
                  <a:cxn ang="0">
                    <a:pos x="connsiteX1" y="connsiteY1"/>
                  </a:cxn>
                  <a:cxn ang="0">
                    <a:pos x="connsiteX2" y="connsiteY2"/>
                  </a:cxn>
                </a:cxnLst>
                <a:rect l="l" t="t" r="r" b="b"/>
                <a:pathLst>
                  <a:path w="665" h="2857">
                    <a:moveTo>
                      <a:pt x="665" y="0"/>
                    </a:moveTo>
                    <a:lnTo>
                      <a:pt x="0" y="1143"/>
                    </a:lnTo>
                    <a:lnTo>
                      <a:pt x="665" y="2857"/>
                    </a:lnTo>
                    <a:close/>
                  </a:path>
                </a:pathLst>
              </a:custGeom>
              <a:solidFill>
                <a:srgbClr val="FFFFFF"/>
              </a:solidFill>
              <a:ln w="9506" cap="flat">
                <a:noFill/>
                <a:prstDash val="solid"/>
                <a:miter/>
              </a:ln>
            </p:spPr>
            <p:txBody>
              <a:bodyPr rtlCol="0" anchor="ctr"/>
              <a:lstStyle/>
              <a:p>
                <a:endParaRPr lang="en-US"/>
              </a:p>
            </p:txBody>
          </p:sp>
          <p:sp>
            <p:nvSpPr>
              <p:cNvPr id="255" name="Freeform 35">
                <a:extLst>
                  <a:ext uri="{FF2B5EF4-FFF2-40B4-BE49-F238E27FC236}">
                    <a16:creationId xmlns:a16="http://schemas.microsoft.com/office/drawing/2014/main" id="{59941E34-6C2B-4079-848A-17AC6B9F5A69}"/>
                  </a:ext>
                </a:extLst>
              </p:cNvPr>
              <p:cNvSpPr/>
              <p:nvPr/>
            </p:nvSpPr>
            <p:spPr>
              <a:xfrm>
                <a:off x="4438438" y="2263235"/>
                <a:ext cx="4658" cy="7334"/>
              </a:xfrm>
              <a:custGeom>
                <a:avLst/>
                <a:gdLst>
                  <a:gd name="connsiteX0" fmla="*/ 2186 w 4658"/>
                  <a:gd name="connsiteY0" fmla="*/ 6096 h 7334"/>
                  <a:gd name="connsiteX1" fmla="*/ 3137 w 4658"/>
                  <a:gd name="connsiteY1" fmla="*/ 7334 h 7334"/>
                  <a:gd name="connsiteX2" fmla="*/ 3517 w 4658"/>
                  <a:gd name="connsiteY2" fmla="*/ 6382 h 7334"/>
                  <a:gd name="connsiteX3" fmla="*/ 4658 w 4658"/>
                  <a:gd name="connsiteY3" fmla="*/ 6382 h 7334"/>
                  <a:gd name="connsiteX4" fmla="*/ 3137 w 4658"/>
                  <a:gd name="connsiteY4" fmla="*/ 1715 h 7334"/>
                  <a:gd name="connsiteX5" fmla="*/ 0 w 4658"/>
                  <a:gd name="connsiteY5" fmla="*/ 0 h 7334"/>
                  <a:gd name="connsiteX6" fmla="*/ 570 w 4658"/>
                  <a:gd name="connsiteY6" fmla="*/ 3239 h 7334"/>
                  <a:gd name="connsiteX7" fmla="*/ 1711 w 4658"/>
                  <a:gd name="connsiteY7" fmla="*/ 2857 h 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8" h="7334">
                    <a:moveTo>
                      <a:pt x="2186" y="6096"/>
                    </a:moveTo>
                    <a:lnTo>
                      <a:pt x="3137" y="7334"/>
                    </a:lnTo>
                    <a:lnTo>
                      <a:pt x="3517" y="6382"/>
                    </a:lnTo>
                    <a:lnTo>
                      <a:pt x="4658" y="6382"/>
                    </a:lnTo>
                    <a:lnTo>
                      <a:pt x="3137" y="1715"/>
                    </a:lnTo>
                    <a:lnTo>
                      <a:pt x="0" y="0"/>
                    </a:lnTo>
                    <a:lnTo>
                      <a:pt x="570" y="3239"/>
                    </a:lnTo>
                    <a:lnTo>
                      <a:pt x="1711" y="2857"/>
                    </a:lnTo>
                    <a:close/>
                  </a:path>
                </a:pathLst>
              </a:custGeom>
              <a:solidFill>
                <a:srgbClr val="FFFFFF"/>
              </a:solidFill>
              <a:ln w="9506" cap="flat">
                <a:noFill/>
                <a:prstDash val="solid"/>
                <a:miter/>
              </a:ln>
            </p:spPr>
            <p:txBody>
              <a:bodyPr rtlCol="0" anchor="ctr"/>
              <a:lstStyle/>
              <a:p>
                <a:endParaRPr lang="en-US"/>
              </a:p>
            </p:txBody>
          </p:sp>
          <p:sp>
            <p:nvSpPr>
              <p:cNvPr id="256" name="Freeform 36">
                <a:extLst>
                  <a:ext uri="{FF2B5EF4-FFF2-40B4-BE49-F238E27FC236}">
                    <a16:creationId xmlns:a16="http://schemas.microsoft.com/office/drawing/2014/main" id="{B50D56A4-5BDD-45C5-82A2-F5D23B70D317}"/>
                  </a:ext>
                </a:extLst>
              </p:cNvPr>
              <p:cNvSpPr/>
              <p:nvPr/>
            </p:nvSpPr>
            <p:spPr>
              <a:xfrm>
                <a:off x="4428837" y="2265902"/>
                <a:ext cx="5323" cy="9620"/>
              </a:xfrm>
              <a:custGeom>
                <a:avLst/>
                <a:gdLst>
                  <a:gd name="connsiteX0" fmla="*/ 3802 w 5323"/>
                  <a:gd name="connsiteY0" fmla="*/ 8858 h 9620"/>
                  <a:gd name="connsiteX1" fmla="*/ 3802 w 5323"/>
                  <a:gd name="connsiteY1" fmla="*/ 5620 h 9620"/>
                  <a:gd name="connsiteX2" fmla="*/ 5323 w 5323"/>
                  <a:gd name="connsiteY2" fmla="*/ 1143 h 9620"/>
                  <a:gd name="connsiteX3" fmla="*/ 5323 w 5323"/>
                  <a:gd name="connsiteY3" fmla="*/ 572 h 9620"/>
                  <a:gd name="connsiteX4" fmla="*/ 3517 w 5323"/>
                  <a:gd name="connsiteY4" fmla="*/ 0 h 9620"/>
                  <a:gd name="connsiteX5" fmla="*/ 2377 w 5323"/>
                  <a:gd name="connsiteY5" fmla="*/ 572 h 9620"/>
                  <a:gd name="connsiteX6" fmla="*/ 1426 w 5323"/>
                  <a:gd name="connsiteY6" fmla="*/ 4667 h 9620"/>
                  <a:gd name="connsiteX7" fmla="*/ 95 w 5323"/>
                  <a:gd name="connsiteY7" fmla="*/ 4858 h 9620"/>
                  <a:gd name="connsiteX8" fmla="*/ 0 w 5323"/>
                  <a:gd name="connsiteY8" fmla="*/ 6191 h 9620"/>
                  <a:gd name="connsiteX9" fmla="*/ 3137 w 5323"/>
                  <a:gd name="connsiteY9" fmla="*/ 9620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 h="9620">
                    <a:moveTo>
                      <a:pt x="3802" y="8858"/>
                    </a:moveTo>
                    <a:lnTo>
                      <a:pt x="3802" y="5620"/>
                    </a:lnTo>
                    <a:lnTo>
                      <a:pt x="5323" y="1143"/>
                    </a:lnTo>
                    <a:lnTo>
                      <a:pt x="5323" y="572"/>
                    </a:lnTo>
                    <a:lnTo>
                      <a:pt x="3517" y="0"/>
                    </a:lnTo>
                    <a:lnTo>
                      <a:pt x="2377" y="572"/>
                    </a:lnTo>
                    <a:lnTo>
                      <a:pt x="1426" y="4667"/>
                    </a:lnTo>
                    <a:lnTo>
                      <a:pt x="95" y="4858"/>
                    </a:lnTo>
                    <a:lnTo>
                      <a:pt x="0" y="6191"/>
                    </a:lnTo>
                    <a:lnTo>
                      <a:pt x="3137" y="9620"/>
                    </a:lnTo>
                    <a:close/>
                  </a:path>
                </a:pathLst>
              </a:custGeom>
              <a:solidFill>
                <a:srgbClr val="FFFFFF"/>
              </a:solidFill>
              <a:ln w="9506" cap="flat">
                <a:noFill/>
                <a:prstDash val="solid"/>
                <a:miter/>
              </a:ln>
            </p:spPr>
            <p:txBody>
              <a:bodyPr rtlCol="0" anchor="ctr"/>
              <a:lstStyle/>
              <a:p>
                <a:endParaRPr lang="en-US"/>
              </a:p>
            </p:txBody>
          </p:sp>
          <p:sp>
            <p:nvSpPr>
              <p:cNvPr id="257" name="Freeform 37">
                <a:extLst>
                  <a:ext uri="{FF2B5EF4-FFF2-40B4-BE49-F238E27FC236}">
                    <a16:creationId xmlns:a16="http://schemas.microsoft.com/office/drawing/2014/main" id="{811E99FD-3751-4BA0-A0CC-0D48B8F2425C}"/>
                  </a:ext>
                </a:extLst>
              </p:cNvPr>
              <p:cNvSpPr/>
              <p:nvPr/>
            </p:nvSpPr>
            <p:spPr>
              <a:xfrm>
                <a:off x="4426270" y="2261330"/>
                <a:ext cx="5703" cy="7334"/>
              </a:xfrm>
              <a:custGeom>
                <a:avLst/>
                <a:gdLst>
                  <a:gd name="connsiteX0" fmla="*/ 5419 w 5703"/>
                  <a:gd name="connsiteY0" fmla="*/ 3810 h 7334"/>
                  <a:gd name="connsiteX1" fmla="*/ 5704 w 5703"/>
                  <a:gd name="connsiteY1" fmla="*/ 1715 h 7334"/>
                  <a:gd name="connsiteX2" fmla="*/ 2567 w 5703"/>
                  <a:gd name="connsiteY2" fmla="*/ 1238 h 7334"/>
                  <a:gd name="connsiteX3" fmla="*/ 0 w 5703"/>
                  <a:gd name="connsiteY3" fmla="*/ 0 h 7334"/>
                  <a:gd name="connsiteX4" fmla="*/ 190 w 5703"/>
                  <a:gd name="connsiteY4" fmla="*/ 7334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3" h="7334">
                    <a:moveTo>
                      <a:pt x="5419" y="3810"/>
                    </a:moveTo>
                    <a:lnTo>
                      <a:pt x="5704" y="1715"/>
                    </a:lnTo>
                    <a:lnTo>
                      <a:pt x="2567" y="1238"/>
                    </a:lnTo>
                    <a:lnTo>
                      <a:pt x="0" y="0"/>
                    </a:lnTo>
                    <a:lnTo>
                      <a:pt x="190" y="7334"/>
                    </a:lnTo>
                    <a:close/>
                  </a:path>
                </a:pathLst>
              </a:custGeom>
              <a:solidFill>
                <a:srgbClr val="FFFFFF"/>
              </a:solidFill>
              <a:ln w="9506" cap="flat">
                <a:noFill/>
                <a:prstDash val="solid"/>
                <a:miter/>
              </a:ln>
            </p:spPr>
            <p:txBody>
              <a:bodyPr rtlCol="0" anchor="ctr"/>
              <a:lstStyle/>
              <a:p>
                <a:endParaRPr lang="en-US"/>
              </a:p>
            </p:txBody>
          </p:sp>
          <p:sp>
            <p:nvSpPr>
              <p:cNvPr id="258" name="Freeform 38">
                <a:extLst>
                  <a:ext uri="{FF2B5EF4-FFF2-40B4-BE49-F238E27FC236}">
                    <a16:creationId xmlns:a16="http://schemas.microsoft.com/office/drawing/2014/main" id="{983D51B2-CD39-49CB-A757-65C5D95D831E}"/>
                  </a:ext>
                </a:extLst>
              </p:cNvPr>
              <p:cNvSpPr/>
              <p:nvPr/>
            </p:nvSpPr>
            <p:spPr>
              <a:xfrm>
                <a:off x="4438438" y="2258091"/>
                <a:ext cx="6939" cy="7429"/>
              </a:xfrm>
              <a:custGeom>
                <a:avLst/>
                <a:gdLst>
                  <a:gd name="connsiteX0" fmla="*/ 5894 w 6939"/>
                  <a:gd name="connsiteY0" fmla="*/ 4477 h 7429"/>
                  <a:gd name="connsiteX1" fmla="*/ 5894 w 6939"/>
                  <a:gd name="connsiteY1" fmla="*/ 1429 h 7429"/>
                  <a:gd name="connsiteX2" fmla="*/ 4658 w 6939"/>
                  <a:gd name="connsiteY2" fmla="*/ 286 h 7429"/>
                  <a:gd name="connsiteX3" fmla="*/ 0 w 6939"/>
                  <a:gd name="connsiteY3" fmla="*/ 0 h 7429"/>
                  <a:gd name="connsiteX4" fmla="*/ 4658 w 6939"/>
                  <a:gd name="connsiteY4" fmla="*/ 7144 h 7429"/>
                  <a:gd name="connsiteX5" fmla="*/ 6939 w 6939"/>
                  <a:gd name="connsiteY5" fmla="*/ 7429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9" h="7429">
                    <a:moveTo>
                      <a:pt x="5894" y="4477"/>
                    </a:moveTo>
                    <a:lnTo>
                      <a:pt x="5894" y="1429"/>
                    </a:lnTo>
                    <a:lnTo>
                      <a:pt x="4658" y="286"/>
                    </a:lnTo>
                    <a:lnTo>
                      <a:pt x="0" y="0"/>
                    </a:lnTo>
                    <a:lnTo>
                      <a:pt x="4658" y="7144"/>
                    </a:lnTo>
                    <a:lnTo>
                      <a:pt x="6939" y="7429"/>
                    </a:lnTo>
                    <a:close/>
                  </a:path>
                </a:pathLst>
              </a:custGeom>
              <a:solidFill>
                <a:srgbClr val="FFFFFF"/>
              </a:solidFill>
              <a:ln w="9506" cap="flat">
                <a:noFill/>
                <a:prstDash val="solid"/>
                <a:miter/>
              </a:ln>
            </p:spPr>
            <p:txBody>
              <a:bodyPr rtlCol="0" anchor="ctr"/>
              <a:lstStyle/>
              <a:p>
                <a:endParaRPr lang="en-US"/>
              </a:p>
            </p:txBody>
          </p:sp>
          <p:sp>
            <p:nvSpPr>
              <p:cNvPr id="259" name="Freeform 39">
                <a:extLst>
                  <a:ext uri="{FF2B5EF4-FFF2-40B4-BE49-F238E27FC236}">
                    <a16:creationId xmlns:a16="http://schemas.microsoft.com/office/drawing/2014/main" id="{AD030B6C-F54D-42D1-85A0-9DC1D798E8C7}"/>
                  </a:ext>
                </a:extLst>
              </p:cNvPr>
              <p:cNvSpPr/>
              <p:nvPr/>
            </p:nvSpPr>
            <p:spPr>
              <a:xfrm>
                <a:off x="4432639" y="2257615"/>
                <a:ext cx="4087" cy="4095"/>
              </a:xfrm>
              <a:custGeom>
                <a:avLst/>
                <a:gdLst>
                  <a:gd name="connsiteX0" fmla="*/ 4088 w 4087"/>
                  <a:gd name="connsiteY0" fmla="*/ 4096 h 4095"/>
                  <a:gd name="connsiteX1" fmla="*/ 3898 w 4087"/>
                  <a:gd name="connsiteY1" fmla="*/ 2857 h 4095"/>
                  <a:gd name="connsiteX2" fmla="*/ 380 w 4087"/>
                  <a:gd name="connsiteY2" fmla="*/ 0 h 4095"/>
                  <a:gd name="connsiteX3" fmla="*/ 0 w 4087"/>
                  <a:gd name="connsiteY3" fmla="*/ 2857 h 4095"/>
                  <a:gd name="connsiteX4" fmla="*/ 1521 w 4087"/>
                  <a:gd name="connsiteY4" fmla="*/ 2286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7" h="4095">
                    <a:moveTo>
                      <a:pt x="4088" y="4096"/>
                    </a:moveTo>
                    <a:lnTo>
                      <a:pt x="3898" y="2857"/>
                    </a:lnTo>
                    <a:lnTo>
                      <a:pt x="380" y="0"/>
                    </a:lnTo>
                    <a:lnTo>
                      <a:pt x="0" y="2857"/>
                    </a:lnTo>
                    <a:lnTo>
                      <a:pt x="1521" y="2286"/>
                    </a:lnTo>
                    <a:close/>
                  </a:path>
                </a:pathLst>
              </a:custGeom>
              <a:solidFill>
                <a:srgbClr val="FFFFFF"/>
              </a:solidFill>
              <a:ln w="9506" cap="flat">
                <a:noFill/>
                <a:prstDash val="solid"/>
                <a:miter/>
              </a:ln>
            </p:spPr>
            <p:txBody>
              <a:bodyPr rtlCol="0" anchor="ctr"/>
              <a:lstStyle/>
              <a:p>
                <a:endParaRPr lang="en-US"/>
              </a:p>
            </p:txBody>
          </p:sp>
          <p:sp>
            <p:nvSpPr>
              <p:cNvPr id="260" name="Freeform 40">
                <a:extLst>
                  <a:ext uri="{FF2B5EF4-FFF2-40B4-BE49-F238E27FC236}">
                    <a16:creationId xmlns:a16="http://schemas.microsoft.com/office/drawing/2014/main" id="{097DFFEB-520C-440E-85A7-31735355410A}"/>
                  </a:ext>
                </a:extLst>
              </p:cNvPr>
              <p:cNvSpPr/>
              <p:nvPr/>
            </p:nvSpPr>
            <p:spPr>
              <a:xfrm>
                <a:off x="4426461" y="2257615"/>
                <a:ext cx="760" cy="2285"/>
              </a:xfrm>
              <a:custGeom>
                <a:avLst/>
                <a:gdLst>
                  <a:gd name="connsiteX0" fmla="*/ 0 w 760"/>
                  <a:gd name="connsiteY0" fmla="*/ 2286 h 2285"/>
                  <a:gd name="connsiteX1" fmla="*/ 761 w 760"/>
                  <a:gd name="connsiteY1" fmla="*/ 0 h 2285"/>
                  <a:gd name="connsiteX2" fmla="*/ 0 w 760"/>
                  <a:gd name="connsiteY2" fmla="*/ 762 h 2285"/>
                </a:gdLst>
                <a:ahLst/>
                <a:cxnLst>
                  <a:cxn ang="0">
                    <a:pos x="connsiteX0" y="connsiteY0"/>
                  </a:cxn>
                  <a:cxn ang="0">
                    <a:pos x="connsiteX1" y="connsiteY1"/>
                  </a:cxn>
                  <a:cxn ang="0">
                    <a:pos x="connsiteX2" y="connsiteY2"/>
                  </a:cxn>
                </a:cxnLst>
                <a:rect l="l" t="t" r="r" b="b"/>
                <a:pathLst>
                  <a:path w="760" h="2285">
                    <a:moveTo>
                      <a:pt x="0" y="2286"/>
                    </a:moveTo>
                    <a:lnTo>
                      <a:pt x="761" y="0"/>
                    </a:lnTo>
                    <a:lnTo>
                      <a:pt x="0" y="762"/>
                    </a:lnTo>
                    <a:close/>
                  </a:path>
                </a:pathLst>
              </a:custGeom>
              <a:solidFill>
                <a:srgbClr val="FFFFFF"/>
              </a:solidFill>
              <a:ln w="9506" cap="flat">
                <a:noFill/>
                <a:prstDash val="solid"/>
                <a:miter/>
              </a:ln>
            </p:spPr>
            <p:txBody>
              <a:bodyPr rtlCol="0" anchor="ctr"/>
              <a:lstStyle/>
              <a:p>
                <a:endParaRPr lang="en-US"/>
              </a:p>
            </p:txBody>
          </p:sp>
          <p:sp>
            <p:nvSpPr>
              <p:cNvPr id="261" name="Freeform 41">
                <a:extLst>
                  <a:ext uri="{FF2B5EF4-FFF2-40B4-BE49-F238E27FC236}">
                    <a16:creationId xmlns:a16="http://schemas.microsoft.com/office/drawing/2014/main" id="{C4825B35-4590-40F1-AB92-0529B135FC6E}"/>
                  </a:ext>
                </a:extLst>
              </p:cNvPr>
              <p:cNvSpPr/>
              <p:nvPr/>
            </p:nvSpPr>
            <p:spPr>
              <a:xfrm>
                <a:off x="4425510" y="2252948"/>
                <a:ext cx="1330" cy="1619"/>
              </a:xfrm>
              <a:custGeom>
                <a:avLst/>
                <a:gdLst>
                  <a:gd name="connsiteX0" fmla="*/ 1331 w 1330"/>
                  <a:gd name="connsiteY0" fmla="*/ 286 h 1619"/>
                  <a:gd name="connsiteX1" fmla="*/ 0 w 1330"/>
                  <a:gd name="connsiteY1" fmla="*/ 0 h 1619"/>
                  <a:gd name="connsiteX2" fmla="*/ 380 w 1330"/>
                  <a:gd name="connsiteY2" fmla="*/ 953 h 1619"/>
                  <a:gd name="connsiteX3" fmla="*/ 1331 w 1330"/>
                  <a:gd name="connsiteY3" fmla="*/ 1619 h 1619"/>
                </a:gdLst>
                <a:ahLst/>
                <a:cxnLst>
                  <a:cxn ang="0">
                    <a:pos x="connsiteX0" y="connsiteY0"/>
                  </a:cxn>
                  <a:cxn ang="0">
                    <a:pos x="connsiteX1" y="connsiteY1"/>
                  </a:cxn>
                  <a:cxn ang="0">
                    <a:pos x="connsiteX2" y="connsiteY2"/>
                  </a:cxn>
                  <a:cxn ang="0">
                    <a:pos x="connsiteX3" y="connsiteY3"/>
                  </a:cxn>
                </a:cxnLst>
                <a:rect l="l" t="t" r="r" b="b"/>
                <a:pathLst>
                  <a:path w="1330" h="1619">
                    <a:moveTo>
                      <a:pt x="1331" y="286"/>
                    </a:moveTo>
                    <a:lnTo>
                      <a:pt x="0" y="0"/>
                    </a:lnTo>
                    <a:lnTo>
                      <a:pt x="380" y="953"/>
                    </a:lnTo>
                    <a:lnTo>
                      <a:pt x="1331" y="1619"/>
                    </a:lnTo>
                    <a:close/>
                  </a:path>
                </a:pathLst>
              </a:custGeom>
              <a:solidFill>
                <a:srgbClr val="FFFFFF"/>
              </a:solidFill>
              <a:ln w="9506" cap="flat">
                <a:noFill/>
                <a:prstDash val="solid"/>
                <a:miter/>
              </a:ln>
            </p:spPr>
            <p:txBody>
              <a:bodyPr rtlCol="0" anchor="ctr"/>
              <a:lstStyle/>
              <a:p>
                <a:endParaRPr lang="en-US"/>
              </a:p>
            </p:txBody>
          </p:sp>
          <p:sp>
            <p:nvSpPr>
              <p:cNvPr id="262" name="Freeform 42">
                <a:extLst>
                  <a:ext uri="{FF2B5EF4-FFF2-40B4-BE49-F238E27FC236}">
                    <a16:creationId xmlns:a16="http://schemas.microsoft.com/office/drawing/2014/main" id="{D3EF40DD-D8E7-44DE-AAD8-8BFD9D633798}"/>
                  </a:ext>
                </a:extLst>
              </p:cNvPr>
              <p:cNvSpPr/>
              <p:nvPr/>
            </p:nvSpPr>
            <p:spPr>
              <a:xfrm>
                <a:off x="4425890" y="2245137"/>
                <a:ext cx="570" cy="1809"/>
              </a:xfrm>
              <a:custGeom>
                <a:avLst/>
                <a:gdLst>
                  <a:gd name="connsiteX0" fmla="*/ 570 w 570"/>
                  <a:gd name="connsiteY0" fmla="*/ 0 h 1809"/>
                  <a:gd name="connsiteX1" fmla="*/ 0 w 570"/>
                  <a:gd name="connsiteY1" fmla="*/ 381 h 1809"/>
                  <a:gd name="connsiteX2" fmla="*/ 570 w 570"/>
                  <a:gd name="connsiteY2" fmla="*/ 1810 h 1809"/>
                </a:gdLst>
                <a:ahLst/>
                <a:cxnLst>
                  <a:cxn ang="0">
                    <a:pos x="connsiteX0" y="connsiteY0"/>
                  </a:cxn>
                  <a:cxn ang="0">
                    <a:pos x="connsiteX1" y="connsiteY1"/>
                  </a:cxn>
                  <a:cxn ang="0">
                    <a:pos x="connsiteX2" y="connsiteY2"/>
                  </a:cxn>
                </a:cxnLst>
                <a:rect l="l" t="t" r="r" b="b"/>
                <a:pathLst>
                  <a:path w="570" h="1809">
                    <a:moveTo>
                      <a:pt x="570" y="0"/>
                    </a:moveTo>
                    <a:lnTo>
                      <a:pt x="0" y="381"/>
                    </a:lnTo>
                    <a:lnTo>
                      <a:pt x="570" y="1810"/>
                    </a:lnTo>
                    <a:close/>
                  </a:path>
                </a:pathLst>
              </a:custGeom>
              <a:solidFill>
                <a:srgbClr val="FFFFFF"/>
              </a:solidFill>
              <a:ln w="9506" cap="flat">
                <a:noFill/>
                <a:prstDash val="solid"/>
                <a:miter/>
              </a:ln>
            </p:spPr>
            <p:txBody>
              <a:bodyPr rtlCol="0" anchor="ctr"/>
              <a:lstStyle/>
              <a:p>
                <a:endParaRPr lang="en-US"/>
              </a:p>
            </p:txBody>
          </p:sp>
          <p:sp>
            <p:nvSpPr>
              <p:cNvPr id="263" name="Freeform 43">
                <a:extLst>
                  <a:ext uri="{FF2B5EF4-FFF2-40B4-BE49-F238E27FC236}">
                    <a16:creationId xmlns:a16="http://schemas.microsoft.com/office/drawing/2014/main" id="{01D8DFEB-9F46-4AB0-B72C-8898ADC2F8A6}"/>
                  </a:ext>
                </a:extLst>
              </p:cNvPr>
              <p:cNvSpPr/>
              <p:nvPr/>
            </p:nvSpPr>
            <p:spPr>
              <a:xfrm>
                <a:off x="4415243" y="2227040"/>
                <a:ext cx="21959" cy="31051"/>
              </a:xfrm>
              <a:custGeom>
                <a:avLst/>
                <a:gdLst>
                  <a:gd name="connsiteX0" fmla="*/ 3898 w 21959"/>
                  <a:gd name="connsiteY0" fmla="*/ 21622 h 31051"/>
                  <a:gd name="connsiteX1" fmla="*/ 4278 w 21959"/>
                  <a:gd name="connsiteY1" fmla="*/ 19812 h 31051"/>
                  <a:gd name="connsiteX2" fmla="*/ 5799 w 21959"/>
                  <a:gd name="connsiteY2" fmla="*/ 20288 h 31051"/>
                  <a:gd name="connsiteX3" fmla="*/ 4563 w 21959"/>
                  <a:gd name="connsiteY3" fmla="*/ 22860 h 31051"/>
                  <a:gd name="connsiteX4" fmla="*/ 4753 w 21959"/>
                  <a:gd name="connsiteY4" fmla="*/ 24670 h 31051"/>
                  <a:gd name="connsiteX5" fmla="*/ 8080 w 21959"/>
                  <a:gd name="connsiteY5" fmla="*/ 25241 h 31051"/>
                  <a:gd name="connsiteX6" fmla="*/ 9316 w 21959"/>
                  <a:gd name="connsiteY6" fmla="*/ 24098 h 31051"/>
                  <a:gd name="connsiteX7" fmla="*/ 11027 w 21959"/>
                  <a:gd name="connsiteY7" fmla="*/ 24098 h 31051"/>
                  <a:gd name="connsiteX8" fmla="*/ 14830 w 21959"/>
                  <a:gd name="connsiteY8" fmla="*/ 27527 h 31051"/>
                  <a:gd name="connsiteX9" fmla="*/ 13689 w 21959"/>
                  <a:gd name="connsiteY9" fmla="*/ 24098 h 31051"/>
                  <a:gd name="connsiteX10" fmla="*/ 14830 w 21959"/>
                  <a:gd name="connsiteY10" fmla="*/ 24384 h 31051"/>
                  <a:gd name="connsiteX11" fmla="*/ 18157 w 21959"/>
                  <a:gd name="connsiteY11" fmla="*/ 28194 h 31051"/>
                  <a:gd name="connsiteX12" fmla="*/ 21294 w 21959"/>
                  <a:gd name="connsiteY12" fmla="*/ 29432 h 31051"/>
                  <a:gd name="connsiteX13" fmla="*/ 20628 w 21959"/>
                  <a:gd name="connsiteY13" fmla="*/ 29718 h 31051"/>
                  <a:gd name="connsiteX14" fmla="*/ 21484 w 21959"/>
                  <a:gd name="connsiteY14" fmla="*/ 31051 h 31051"/>
                  <a:gd name="connsiteX15" fmla="*/ 21959 w 21959"/>
                  <a:gd name="connsiteY15" fmla="*/ 28670 h 31051"/>
                  <a:gd name="connsiteX16" fmla="*/ 20628 w 21959"/>
                  <a:gd name="connsiteY16" fmla="*/ 28194 h 31051"/>
                  <a:gd name="connsiteX17" fmla="*/ 20628 w 21959"/>
                  <a:gd name="connsiteY17" fmla="*/ 27241 h 31051"/>
                  <a:gd name="connsiteX18" fmla="*/ 19297 w 21959"/>
                  <a:gd name="connsiteY18" fmla="*/ 25622 h 31051"/>
                  <a:gd name="connsiteX19" fmla="*/ 20628 w 21959"/>
                  <a:gd name="connsiteY19" fmla="*/ 24670 h 31051"/>
                  <a:gd name="connsiteX20" fmla="*/ 17777 w 21959"/>
                  <a:gd name="connsiteY20" fmla="*/ 23431 h 31051"/>
                  <a:gd name="connsiteX21" fmla="*/ 17111 w 21959"/>
                  <a:gd name="connsiteY21" fmla="*/ 24955 h 31051"/>
                  <a:gd name="connsiteX22" fmla="*/ 14830 w 21959"/>
                  <a:gd name="connsiteY22" fmla="*/ 21907 h 31051"/>
                  <a:gd name="connsiteX23" fmla="*/ 12548 w 21959"/>
                  <a:gd name="connsiteY23" fmla="*/ 22479 h 31051"/>
                  <a:gd name="connsiteX24" fmla="*/ 12548 w 21959"/>
                  <a:gd name="connsiteY24" fmla="*/ 23813 h 31051"/>
                  <a:gd name="connsiteX25" fmla="*/ 11217 w 21959"/>
                  <a:gd name="connsiteY25" fmla="*/ 24098 h 31051"/>
                  <a:gd name="connsiteX26" fmla="*/ 9316 w 21959"/>
                  <a:gd name="connsiteY26" fmla="*/ 21622 h 31051"/>
                  <a:gd name="connsiteX27" fmla="*/ 8460 w 21959"/>
                  <a:gd name="connsiteY27" fmla="*/ 16859 h 31051"/>
                  <a:gd name="connsiteX28" fmla="*/ 9981 w 21959"/>
                  <a:gd name="connsiteY28" fmla="*/ 14097 h 31051"/>
                  <a:gd name="connsiteX29" fmla="*/ 11978 w 21959"/>
                  <a:gd name="connsiteY29" fmla="*/ 12859 h 31051"/>
                  <a:gd name="connsiteX30" fmla="*/ 13689 w 21959"/>
                  <a:gd name="connsiteY30" fmla="*/ 8763 h 31051"/>
                  <a:gd name="connsiteX31" fmla="*/ 12358 w 21959"/>
                  <a:gd name="connsiteY31" fmla="*/ 6001 h 31051"/>
                  <a:gd name="connsiteX32" fmla="*/ 12548 w 21959"/>
                  <a:gd name="connsiteY32" fmla="*/ 952 h 31051"/>
                  <a:gd name="connsiteX33" fmla="*/ 11598 w 21959"/>
                  <a:gd name="connsiteY33" fmla="*/ 286 h 31051"/>
                  <a:gd name="connsiteX34" fmla="*/ 11217 w 21959"/>
                  <a:gd name="connsiteY34" fmla="*/ 1238 h 31051"/>
                  <a:gd name="connsiteX35" fmla="*/ 9696 w 21959"/>
                  <a:gd name="connsiteY35" fmla="*/ 1524 h 31051"/>
                  <a:gd name="connsiteX36" fmla="*/ 4753 w 21959"/>
                  <a:gd name="connsiteY36" fmla="*/ 0 h 31051"/>
                  <a:gd name="connsiteX37" fmla="*/ 4278 w 21959"/>
                  <a:gd name="connsiteY37" fmla="*/ 571 h 31051"/>
                  <a:gd name="connsiteX38" fmla="*/ 2947 w 21959"/>
                  <a:gd name="connsiteY38" fmla="*/ 12859 h 31051"/>
                  <a:gd name="connsiteX39" fmla="*/ 0 w 21959"/>
                  <a:gd name="connsiteY39" fmla="*/ 12478 h 31051"/>
                  <a:gd name="connsiteX40" fmla="*/ 1616 w 21959"/>
                  <a:gd name="connsiteY40" fmla="*/ 18097 h 3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959" h="31051">
                    <a:moveTo>
                      <a:pt x="3898" y="21622"/>
                    </a:moveTo>
                    <a:lnTo>
                      <a:pt x="4278" y="19812"/>
                    </a:lnTo>
                    <a:lnTo>
                      <a:pt x="5799" y="20288"/>
                    </a:lnTo>
                    <a:lnTo>
                      <a:pt x="4563" y="22860"/>
                    </a:lnTo>
                    <a:lnTo>
                      <a:pt x="4753" y="24670"/>
                    </a:lnTo>
                    <a:lnTo>
                      <a:pt x="8080" y="25241"/>
                    </a:lnTo>
                    <a:lnTo>
                      <a:pt x="9316" y="24098"/>
                    </a:lnTo>
                    <a:lnTo>
                      <a:pt x="11027" y="24098"/>
                    </a:lnTo>
                    <a:lnTo>
                      <a:pt x="14830" y="27527"/>
                    </a:lnTo>
                    <a:lnTo>
                      <a:pt x="13689" y="24098"/>
                    </a:lnTo>
                    <a:lnTo>
                      <a:pt x="14830" y="24384"/>
                    </a:lnTo>
                    <a:lnTo>
                      <a:pt x="18157" y="28194"/>
                    </a:lnTo>
                    <a:lnTo>
                      <a:pt x="21294" y="29432"/>
                    </a:lnTo>
                    <a:lnTo>
                      <a:pt x="20628" y="29718"/>
                    </a:lnTo>
                    <a:lnTo>
                      <a:pt x="21484" y="31051"/>
                    </a:lnTo>
                    <a:lnTo>
                      <a:pt x="21959" y="28670"/>
                    </a:lnTo>
                    <a:lnTo>
                      <a:pt x="20628" y="28194"/>
                    </a:lnTo>
                    <a:lnTo>
                      <a:pt x="20628" y="27241"/>
                    </a:lnTo>
                    <a:lnTo>
                      <a:pt x="19297" y="25622"/>
                    </a:lnTo>
                    <a:lnTo>
                      <a:pt x="20628" y="24670"/>
                    </a:lnTo>
                    <a:lnTo>
                      <a:pt x="17777" y="23431"/>
                    </a:lnTo>
                    <a:lnTo>
                      <a:pt x="17111" y="24955"/>
                    </a:lnTo>
                    <a:lnTo>
                      <a:pt x="14830" y="21907"/>
                    </a:lnTo>
                    <a:lnTo>
                      <a:pt x="12548" y="22479"/>
                    </a:lnTo>
                    <a:lnTo>
                      <a:pt x="12548" y="23813"/>
                    </a:lnTo>
                    <a:lnTo>
                      <a:pt x="11217" y="24098"/>
                    </a:lnTo>
                    <a:lnTo>
                      <a:pt x="9316" y="21622"/>
                    </a:lnTo>
                    <a:lnTo>
                      <a:pt x="8460" y="16859"/>
                    </a:lnTo>
                    <a:lnTo>
                      <a:pt x="9981" y="14097"/>
                    </a:lnTo>
                    <a:lnTo>
                      <a:pt x="11978" y="12859"/>
                    </a:lnTo>
                    <a:lnTo>
                      <a:pt x="13689" y="8763"/>
                    </a:lnTo>
                    <a:lnTo>
                      <a:pt x="12358" y="6001"/>
                    </a:lnTo>
                    <a:lnTo>
                      <a:pt x="12548" y="952"/>
                    </a:lnTo>
                    <a:lnTo>
                      <a:pt x="11598" y="286"/>
                    </a:lnTo>
                    <a:lnTo>
                      <a:pt x="11217" y="1238"/>
                    </a:lnTo>
                    <a:lnTo>
                      <a:pt x="9696" y="1524"/>
                    </a:lnTo>
                    <a:lnTo>
                      <a:pt x="4753" y="0"/>
                    </a:lnTo>
                    <a:lnTo>
                      <a:pt x="4278" y="571"/>
                    </a:lnTo>
                    <a:lnTo>
                      <a:pt x="2947" y="12859"/>
                    </a:lnTo>
                    <a:lnTo>
                      <a:pt x="0" y="12478"/>
                    </a:lnTo>
                    <a:lnTo>
                      <a:pt x="1616" y="18097"/>
                    </a:lnTo>
                    <a:close/>
                  </a:path>
                </a:pathLst>
              </a:custGeom>
              <a:solidFill>
                <a:srgbClr val="FFFFFF"/>
              </a:solidFill>
              <a:ln w="9506" cap="flat">
                <a:noFill/>
                <a:prstDash val="solid"/>
                <a:miter/>
              </a:ln>
            </p:spPr>
            <p:txBody>
              <a:bodyPr rtlCol="0" anchor="ctr"/>
              <a:lstStyle/>
              <a:p>
                <a:endParaRPr lang="en-US"/>
              </a:p>
            </p:txBody>
          </p:sp>
          <p:sp>
            <p:nvSpPr>
              <p:cNvPr id="264" name="Freeform 44">
                <a:extLst>
                  <a:ext uri="{FF2B5EF4-FFF2-40B4-BE49-F238E27FC236}">
                    <a16:creationId xmlns:a16="http://schemas.microsoft.com/office/drawing/2014/main" id="{8E58DF1E-F664-4C66-A8BD-C4048D0A638D}"/>
                  </a:ext>
                </a:extLst>
              </p:cNvPr>
              <p:cNvSpPr/>
              <p:nvPr/>
            </p:nvSpPr>
            <p:spPr>
              <a:xfrm>
                <a:off x="4418190" y="2253234"/>
                <a:ext cx="5798" cy="6286"/>
              </a:xfrm>
              <a:custGeom>
                <a:avLst/>
                <a:gdLst>
                  <a:gd name="connsiteX0" fmla="*/ 5799 w 5798"/>
                  <a:gd name="connsiteY0" fmla="*/ 1715 h 6286"/>
                  <a:gd name="connsiteX1" fmla="*/ 3517 w 5798"/>
                  <a:gd name="connsiteY1" fmla="*/ 0 h 6286"/>
                  <a:gd name="connsiteX2" fmla="*/ 0 w 5798"/>
                  <a:gd name="connsiteY2" fmla="*/ 381 h 6286"/>
                  <a:gd name="connsiteX3" fmla="*/ 1616 w 5798"/>
                  <a:gd name="connsiteY3" fmla="*/ 1333 h 6286"/>
                  <a:gd name="connsiteX4" fmla="*/ 4658 w 5798"/>
                  <a:gd name="connsiteY4" fmla="*/ 6286 h 6286"/>
                  <a:gd name="connsiteX5" fmla="*/ 5799 w 5798"/>
                  <a:gd name="connsiteY5" fmla="*/ 5810 h 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8" h="6286">
                    <a:moveTo>
                      <a:pt x="5799" y="1715"/>
                    </a:moveTo>
                    <a:lnTo>
                      <a:pt x="3517" y="0"/>
                    </a:lnTo>
                    <a:lnTo>
                      <a:pt x="0" y="381"/>
                    </a:lnTo>
                    <a:lnTo>
                      <a:pt x="1616" y="1333"/>
                    </a:lnTo>
                    <a:lnTo>
                      <a:pt x="4658" y="6286"/>
                    </a:lnTo>
                    <a:lnTo>
                      <a:pt x="5799" y="5810"/>
                    </a:lnTo>
                    <a:close/>
                  </a:path>
                </a:pathLst>
              </a:custGeom>
              <a:solidFill>
                <a:srgbClr val="FFFFFF"/>
              </a:solidFill>
              <a:ln w="9506" cap="flat">
                <a:noFill/>
                <a:prstDash val="solid"/>
                <a:miter/>
              </a:ln>
            </p:spPr>
            <p:txBody>
              <a:bodyPr rtlCol="0" anchor="ctr"/>
              <a:lstStyle/>
              <a:p>
                <a:endParaRPr lang="en-US"/>
              </a:p>
            </p:txBody>
          </p:sp>
          <p:sp>
            <p:nvSpPr>
              <p:cNvPr id="265" name="Freeform 45">
                <a:extLst>
                  <a:ext uri="{FF2B5EF4-FFF2-40B4-BE49-F238E27FC236}">
                    <a16:creationId xmlns:a16="http://schemas.microsoft.com/office/drawing/2014/main" id="{B5F29ECC-482D-4DC0-B9BA-3D80975EBD54}"/>
                  </a:ext>
                </a:extLst>
              </p:cNvPr>
              <p:cNvSpPr/>
              <p:nvPr/>
            </p:nvSpPr>
            <p:spPr>
              <a:xfrm>
                <a:off x="3851624" y="2084927"/>
                <a:ext cx="4848" cy="11048"/>
              </a:xfrm>
              <a:custGeom>
                <a:avLst/>
                <a:gdLst>
                  <a:gd name="connsiteX0" fmla="*/ 3137 w 4848"/>
                  <a:gd name="connsiteY0" fmla="*/ 11049 h 11048"/>
                  <a:gd name="connsiteX1" fmla="*/ 4848 w 4848"/>
                  <a:gd name="connsiteY1" fmla="*/ 5334 h 11048"/>
                  <a:gd name="connsiteX2" fmla="*/ 3898 w 4848"/>
                  <a:gd name="connsiteY2" fmla="*/ 0 h 11048"/>
                  <a:gd name="connsiteX3" fmla="*/ 3517 w 4848"/>
                  <a:gd name="connsiteY3" fmla="*/ 1619 h 11048"/>
                  <a:gd name="connsiteX4" fmla="*/ 665 w 4848"/>
                  <a:gd name="connsiteY4" fmla="*/ 2953 h 11048"/>
                  <a:gd name="connsiteX5" fmla="*/ 0 w 4848"/>
                  <a:gd name="connsiteY5" fmla="*/ 3810 h 11048"/>
                  <a:gd name="connsiteX6" fmla="*/ 665 w 4848"/>
                  <a:gd name="connsiteY6" fmla="*/ 8192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48" h="11048">
                    <a:moveTo>
                      <a:pt x="3137" y="11049"/>
                    </a:moveTo>
                    <a:lnTo>
                      <a:pt x="4848" y="5334"/>
                    </a:lnTo>
                    <a:lnTo>
                      <a:pt x="3898" y="0"/>
                    </a:lnTo>
                    <a:lnTo>
                      <a:pt x="3517" y="1619"/>
                    </a:lnTo>
                    <a:lnTo>
                      <a:pt x="665" y="2953"/>
                    </a:lnTo>
                    <a:lnTo>
                      <a:pt x="0" y="3810"/>
                    </a:lnTo>
                    <a:lnTo>
                      <a:pt x="665" y="8192"/>
                    </a:lnTo>
                    <a:close/>
                  </a:path>
                </a:pathLst>
              </a:custGeom>
              <a:solidFill>
                <a:srgbClr val="FFFFFF"/>
              </a:solidFill>
              <a:ln w="9506" cap="flat">
                <a:noFill/>
                <a:prstDash val="solid"/>
                <a:miter/>
              </a:ln>
            </p:spPr>
            <p:txBody>
              <a:bodyPr rtlCol="0" anchor="ctr"/>
              <a:lstStyle/>
              <a:p>
                <a:endParaRPr lang="en-US"/>
              </a:p>
            </p:txBody>
          </p:sp>
          <p:sp>
            <p:nvSpPr>
              <p:cNvPr id="266" name="Freeform 46">
                <a:extLst>
                  <a:ext uri="{FF2B5EF4-FFF2-40B4-BE49-F238E27FC236}">
                    <a16:creationId xmlns:a16="http://schemas.microsoft.com/office/drawing/2014/main" id="{E35AC163-4897-4A72-A636-895A14AE945C}"/>
                  </a:ext>
                </a:extLst>
              </p:cNvPr>
              <p:cNvSpPr/>
              <p:nvPr/>
            </p:nvSpPr>
            <p:spPr>
              <a:xfrm>
                <a:off x="4306398" y="2261330"/>
                <a:ext cx="1140" cy="1238"/>
              </a:xfrm>
              <a:custGeom>
                <a:avLst/>
                <a:gdLst>
                  <a:gd name="connsiteX0" fmla="*/ 0 w 1140"/>
                  <a:gd name="connsiteY0" fmla="*/ 1048 h 1238"/>
                  <a:gd name="connsiteX1" fmla="*/ 1141 w 1140"/>
                  <a:gd name="connsiteY1" fmla="*/ 1238 h 1238"/>
                  <a:gd name="connsiteX2" fmla="*/ 951 w 1140"/>
                  <a:gd name="connsiteY2" fmla="*/ 0 h 1238"/>
                </a:gdLst>
                <a:ahLst/>
                <a:cxnLst>
                  <a:cxn ang="0">
                    <a:pos x="connsiteX0" y="connsiteY0"/>
                  </a:cxn>
                  <a:cxn ang="0">
                    <a:pos x="connsiteX1" y="connsiteY1"/>
                  </a:cxn>
                  <a:cxn ang="0">
                    <a:pos x="connsiteX2" y="connsiteY2"/>
                  </a:cxn>
                </a:cxnLst>
                <a:rect l="l" t="t" r="r" b="b"/>
                <a:pathLst>
                  <a:path w="1140" h="1238">
                    <a:moveTo>
                      <a:pt x="0" y="1048"/>
                    </a:moveTo>
                    <a:lnTo>
                      <a:pt x="1141" y="1238"/>
                    </a:lnTo>
                    <a:lnTo>
                      <a:pt x="951" y="0"/>
                    </a:lnTo>
                    <a:close/>
                  </a:path>
                </a:pathLst>
              </a:custGeom>
              <a:solidFill>
                <a:srgbClr val="FFFFFF"/>
              </a:solidFill>
              <a:ln w="9506" cap="flat">
                <a:noFill/>
                <a:prstDash val="solid"/>
                <a:miter/>
              </a:ln>
            </p:spPr>
            <p:txBody>
              <a:bodyPr rtlCol="0" anchor="ctr"/>
              <a:lstStyle/>
              <a:p>
                <a:endParaRPr lang="en-US"/>
              </a:p>
            </p:txBody>
          </p:sp>
          <p:sp>
            <p:nvSpPr>
              <p:cNvPr id="267" name="Freeform 47">
                <a:extLst>
                  <a:ext uri="{FF2B5EF4-FFF2-40B4-BE49-F238E27FC236}">
                    <a16:creationId xmlns:a16="http://schemas.microsoft.com/office/drawing/2014/main" id="{1FDA1583-77D1-45EB-95EA-BB8CA9FC1168}"/>
                  </a:ext>
                </a:extLst>
              </p:cNvPr>
              <p:cNvSpPr/>
              <p:nvPr/>
            </p:nvSpPr>
            <p:spPr>
              <a:xfrm>
                <a:off x="4211812" y="2271521"/>
                <a:ext cx="11027" cy="18954"/>
              </a:xfrm>
              <a:custGeom>
                <a:avLst/>
                <a:gdLst>
                  <a:gd name="connsiteX0" fmla="*/ 3137 w 11027"/>
                  <a:gd name="connsiteY0" fmla="*/ 191 h 18954"/>
                  <a:gd name="connsiteX1" fmla="*/ 2091 w 11027"/>
                  <a:gd name="connsiteY1" fmla="*/ 0 h 18954"/>
                  <a:gd name="connsiteX2" fmla="*/ 1331 w 11027"/>
                  <a:gd name="connsiteY2" fmla="*/ 191 h 18954"/>
                  <a:gd name="connsiteX3" fmla="*/ 2947 w 11027"/>
                  <a:gd name="connsiteY3" fmla="*/ 1429 h 18954"/>
                  <a:gd name="connsiteX4" fmla="*/ 2091 w 11027"/>
                  <a:gd name="connsiteY4" fmla="*/ 2000 h 18954"/>
                  <a:gd name="connsiteX5" fmla="*/ 761 w 11027"/>
                  <a:gd name="connsiteY5" fmla="*/ 8382 h 18954"/>
                  <a:gd name="connsiteX6" fmla="*/ 0 w 11027"/>
                  <a:gd name="connsiteY6" fmla="*/ 8382 h 18954"/>
                  <a:gd name="connsiteX7" fmla="*/ 761 w 11027"/>
                  <a:gd name="connsiteY7" fmla="*/ 14954 h 18954"/>
                  <a:gd name="connsiteX8" fmla="*/ 2662 w 11027"/>
                  <a:gd name="connsiteY8" fmla="*/ 18669 h 18954"/>
                  <a:gd name="connsiteX9" fmla="*/ 5514 w 11027"/>
                  <a:gd name="connsiteY9" fmla="*/ 18955 h 18954"/>
                  <a:gd name="connsiteX10" fmla="*/ 10647 w 11027"/>
                  <a:gd name="connsiteY10" fmla="*/ 15240 h 18954"/>
                  <a:gd name="connsiteX11" fmla="*/ 11027 w 11027"/>
                  <a:gd name="connsiteY11" fmla="*/ 11240 h 18954"/>
                  <a:gd name="connsiteX12" fmla="*/ 6179 w 11027"/>
                  <a:gd name="connsiteY12" fmla="*/ 3048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27" h="18954">
                    <a:moveTo>
                      <a:pt x="3137" y="191"/>
                    </a:moveTo>
                    <a:lnTo>
                      <a:pt x="2091" y="0"/>
                    </a:lnTo>
                    <a:lnTo>
                      <a:pt x="1331" y="191"/>
                    </a:lnTo>
                    <a:lnTo>
                      <a:pt x="2947" y="1429"/>
                    </a:lnTo>
                    <a:lnTo>
                      <a:pt x="2091" y="2000"/>
                    </a:lnTo>
                    <a:lnTo>
                      <a:pt x="761" y="8382"/>
                    </a:lnTo>
                    <a:lnTo>
                      <a:pt x="0" y="8382"/>
                    </a:lnTo>
                    <a:lnTo>
                      <a:pt x="761" y="14954"/>
                    </a:lnTo>
                    <a:lnTo>
                      <a:pt x="2662" y="18669"/>
                    </a:lnTo>
                    <a:lnTo>
                      <a:pt x="5514" y="18955"/>
                    </a:lnTo>
                    <a:lnTo>
                      <a:pt x="10647" y="15240"/>
                    </a:lnTo>
                    <a:lnTo>
                      <a:pt x="11027" y="11240"/>
                    </a:lnTo>
                    <a:lnTo>
                      <a:pt x="6179" y="3048"/>
                    </a:lnTo>
                    <a:close/>
                  </a:path>
                </a:pathLst>
              </a:custGeom>
              <a:solidFill>
                <a:srgbClr val="FFFFFF"/>
              </a:solidFill>
              <a:ln w="9506" cap="flat">
                <a:noFill/>
                <a:prstDash val="solid"/>
                <a:miter/>
              </a:ln>
            </p:spPr>
            <p:txBody>
              <a:bodyPr rtlCol="0" anchor="ctr"/>
              <a:lstStyle/>
              <a:p>
                <a:endParaRPr lang="en-US"/>
              </a:p>
            </p:txBody>
          </p:sp>
          <p:sp>
            <p:nvSpPr>
              <p:cNvPr id="268" name="Freeform 48">
                <a:extLst>
                  <a:ext uri="{FF2B5EF4-FFF2-40B4-BE49-F238E27FC236}">
                    <a16:creationId xmlns:a16="http://schemas.microsoft.com/office/drawing/2014/main" id="{D5064C70-A30A-4167-AC33-097FA4E0E6A0}"/>
                  </a:ext>
                </a:extLst>
              </p:cNvPr>
              <p:cNvSpPr/>
              <p:nvPr/>
            </p:nvSpPr>
            <p:spPr>
              <a:xfrm>
                <a:off x="4358682" y="2219134"/>
                <a:ext cx="11882" cy="9810"/>
              </a:xfrm>
              <a:custGeom>
                <a:avLst/>
                <a:gdLst>
                  <a:gd name="connsiteX0" fmla="*/ 9506 w 11882"/>
                  <a:gd name="connsiteY0" fmla="*/ 0 h 9810"/>
                  <a:gd name="connsiteX1" fmla="*/ 4468 w 11882"/>
                  <a:gd name="connsiteY1" fmla="*/ 762 h 9810"/>
                  <a:gd name="connsiteX2" fmla="*/ 0 w 11882"/>
                  <a:gd name="connsiteY2" fmla="*/ 4001 h 9810"/>
                  <a:gd name="connsiteX3" fmla="*/ 1046 w 11882"/>
                  <a:gd name="connsiteY3" fmla="*/ 8477 h 9810"/>
                  <a:gd name="connsiteX4" fmla="*/ 5609 w 11882"/>
                  <a:gd name="connsiteY4" fmla="*/ 9811 h 9810"/>
                  <a:gd name="connsiteX5" fmla="*/ 9506 w 11882"/>
                  <a:gd name="connsiteY5" fmla="*/ 6572 h 9810"/>
                  <a:gd name="connsiteX6" fmla="*/ 11883 w 11882"/>
                  <a:gd name="connsiteY6" fmla="*/ 2191 h 9810"/>
                  <a:gd name="connsiteX7" fmla="*/ 11312 w 11882"/>
                  <a:gd name="connsiteY7" fmla="*/ 381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82" h="9810">
                    <a:moveTo>
                      <a:pt x="9506" y="0"/>
                    </a:moveTo>
                    <a:lnTo>
                      <a:pt x="4468" y="762"/>
                    </a:lnTo>
                    <a:lnTo>
                      <a:pt x="0" y="4001"/>
                    </a:lnTo>
                    <a:lnTo>
                      <a:pt x="1046" y="8477"/>
                    </a:lnTo>
                    <a:lnTo>
                      <a:pt x="5609" y="9811"/>
                    </a:lnTo>
                    <a:lnTo>
                      <a:pt x="9506" y="6572"/>
                    </a:lnTo>
                    <a:lnTo>
                      <a:pt x="11883" y="2191"/>
                    </a:lnTo>
                    <a:lnTo>
                      <a:pt x="11312" y="381"/>
                    </a:lnTo>
                    <a:close/>
                  </a:path>
                </a:pathLst>
              </a:custGeom>
              <a:solidFill>
                <a:srgbClr val="FFFFFF"/>
              </a:solidFill>
              <a:ln w="9506" cap="flat">
                <a:noFill/>
                <a:prstDash val="solid"/>
                <a:miter/>
              </a:ln>
            </p:spPr>
            <p:txBody>
              <a:bodyPr rtlCol="0" anchor="ctr"/>
              <a:lstStyle/>
              <a:p>
                <a:endParaRPr lang="en-US"/>
              </a:p>
            </p:txBody>
          </p:sp>
          <p:sp>
            <p:nvSpPr>
              <p:cNvPr id="269" name="Freeform 49">
                <a:extLst>
                  <a:ext uri="{FF2B5EF4-FFF2-40B4-BE49-F238E27FC236}">
                    <a16:creationId xmlns:a16="http://schemas.microsoft.com/office/drawing/2014/main" id="{ED657D14-56C1-481C-817A-9C39014ED98D}"/>
                  </a:ext>
                </a:extLst>
              </p:cNvPr>
              <p:cNvSpPr/>
              <p:nvPr/>
            </p:nvSpPr>
            <p:spPr>
              <a:xfrm>
                <a:off x="4416574" y="2191702"/>
                <a:ext cx="8935" cy="17811"/>
              </a:xfrm>
              <a:custGeom>
                <a:avLst/>
                <a:gdLst>
                  <a:gd name="connsiteX0" fmla="*/ 3993 w 8935"/>
                  <a:gd name="connsiteY0" fmla="*/ 17812 h 17811"/>
                  <a:gd name="connsiteX1" fmla="*/ 8936 w 8935"/>
                  <a:gd name="connsiteY1" fmla="*/ 3524 h 17811"/>
                  <a:gd name="connsiteX2" fmla="*/ 8936 w 8935"/>
                  <a:gd name="connsiteY2" fmla="*/ 1238 h 17811"/>
                  <a:gd name="connsiteX3" fmla="*/ 7130 w 8935"/>
                  <a:gd name="connsiteY3" fmla="*/ 0 h 17811"/>
                  <a:gd name="connsiteX4" fmla="*/ 4468 w 8935"/>
                  <a:gd name="connsiteY4" fmla="*/ 1238 h 17811"/>
                  <a:gd name="connsiteX5" fmla="*/ 0 w 8935"/>
                  <a:gd name="connsiteY5" fmla="*/ 8954 h 17811"/>
                  <a:gd name="connsiteX6" fmla="*/ 761 w 8935"/>
                  <a:gd name="connsiteY6" fmla="*/ 13049 h 1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35" h="17811">
                    <a:moveTo>
                      <a:pt x="3993" y="17812"/>
                    </a:moveTo>
                    <a:lnTo>
                      <a:pt x="8936" y="3524"/>
                    </a:lnTo>
                    <a:lnTo>
                      <a:pt x="8936" y="1238"/>
                    </a:lnTo>
                    <a:lnTo>
                      <a:pt x="7130" y="0"/>
                    </a:lnTo>
                    <a:lnTo>
                      <a:pt x="4468" y="1238"/>
                    </a:lnTo>
                    <a:lnTo>
                      <a:pt x="0" y="8954"/>
                    </a:lnTo>
                    <a:lnTo>
                      <a:pt x="761" y="13049"/>
                    </a:lnTo>
                    <a:close/>
                  </a:path>
                </a:pathLst>
              </a:custGeom>
              <a:solidFill>
                <a:srgbClr val="FFFFFF"/>
              </a:solidFill>
              <a:ln w="9506" cap="flat">
                <a:noFill/>
                <a:prstDash val="solid"/>
                <a:miter/>
              </a:ln>
            </p:spPr>
            <p:txBody>
              <a:bodyPr rtlCol="0" anchor="ctr"/>
              <a:lstStyle/>
              <a:p>
                <a:endParaRPr lang="en-US"/>
              </a:p>
            </p:txBody>
          </p:sp>
          <p:sp>
            <p:nvSpPr>
              <p:cNvPr id="270" name="Freeform 50">
                <a:extLst>
                  <a:ext uri="{FF2B5EF4-FFF2-40B4-BE49-F238E27FC236}">
                    <a16:creationId xmlns:a16="http://schemas.microsoft.com/office/drawing/2014/main" id="{3B3C93CA-09BE-4682-81DF-FD97E92B0CE5}"/>
                  </a:ext>
                </a:extLst>
              </p:cNvPr>
              <p:cNvSpPr/>
              <p:nvPr/>
            </p:nvSpPr>
            <p:spPr>
              <a:xfrm>
                <a:off x="4385109" y="2207418"/>
                <a:ext cx="855" cy="857"/>
              </a:xfrm>
              <a:custGeom>
                <a:avLst/>
                <a:gdLst>
                  <a:gd name="connsiteX0" fmla="*/ 856 w 855"/>
                  <a:gd name="connsiteY0" fmla="*/ 857 h 857"/>
                  <a:gd name="connsiteX1" fmla="*/ 856 w 855"/>
                  <a:gd name="connsiteY1" fmla="*/ 0 h 857"/>
                  <a:gd name="connsiteX2" fmla="*/ 0 w 855"/>
                  <a:gd name="connsiteY2" fmla="*/ 381 h 857"/>
                </a:gdLst>
                <a:ahLst/>
                <a:cxnLst>
                  <a:cxn ang="0">
                    <a:pos x="connsiteX0" y="connsiteY0"/>
                  </a:cxn>
                  <a:cxn ang="0">
                    <a:pos x="connsiteX1" y="connsiteY1"/>
                  </a:cxn>
                  <a:cxn ang="0">
                    <a:pos x="connsiteX2" y="connsiteY2"/>
                  </a:cxn>
                </a:cxnLst>
                <a:rect l="l" t="t" r="r" b="b"/>
                <a:pathLst>
                  <a:path w="855" h="857">
                    <a:moveTo>
                      <a:pt x="856" y="857"/>
                    </a:moveTo>
                    <a:lnTo>
                      <a:pt x="856" y="0"/>
                    </a:lnTo>
                    <a:lnTo>
                      <a:pt x="0" y="381"/>
                    </a:lnTo>
                    <a:close/>
                  </a:path>
                </a:pathLst>
              </a:custGeom>
              <a:solidFill>
                <a:srgbClr val="FFFFFF"/>
              </a:solidFill>
              <a:ln w="9506" cap="flat">
                <a:noFill/>
                <a:prstDash val="solid"/>
                <a:miter/>
              </a:ln>
            </p:spPr>
            <p:txBody>
              <a:bodyPr rtlCol="0" anchor="ctr"/>
              <a:lstStyle/>
              <a:p>
                <a:endParaRPr lang="en-US"/>
              </a:p>
            </p:txBody>
          </p:sp>
          <p:sp>
            <p:nvSpPr>
              <p:cNvPr id="271" name="Freeform 51">
                <a:extLst>
                  <a:ext uri="{FF2B5EF4-FFF2-40B4-BE49-F238E27FC236}">
                    <a16:creationId xmlns:a16="http://schemas.microsoft.com/office/drawing/2014/main" id="{77529714-65CB-4AA6-AF24-A405104BF6E1}"/>
                  </a:ext>
                </a:extLst>
              </p:cNvPr>
              <p:cNvSpPr/>
              <p:nvPr/>
            </p:nvSpPr>
            <p:spPr>
              <a:xfrm>
                <a:off x="4485684" y="2070639"/>
                <a:ext cx="30609" cy="27336"/>
              </a:xfrm>
              <a:custGeom>
                <a:avLst/>
                <a:gdLst>
                  <a:gd name="connsiteX0" fmla="*/ 8175 w 30609"/>
                  <a:gd name="connsiteY0" fmla="*/ 12002 h 27336"/>
                  <a:gd name="connsiteX1" fmla="*/ 8175 w 30609"/>
                  <a:gd name="connsiteY1" fmla="*/ 14192 h 27336"/>
                  <a:gd name="connsiteX2" fmla="*/ 7415 w 30609"/>
                  <a:gd name="connsiteY2" fmla="*/ 15716 h 27336"/>
                  <a:gd name="connsiteX3" fmla="*/ 3422 w 30609"/>
                  <a:gd name="connsiteY3" fmla="*/ 15145 h 27336"/>
                  <a:gd name="connsiteX4" fmla="*/ 3422 w 30609"/>
                  <a:gd name="connsiteY4" fmla="*/ 17526 h 27336"/>
                  <a:gd name="connsiteX5" fmla="*/ 380 w 30609"/>
                  <a:gd name="connsiteY5" fmla="*/ 20098 h 27336"/>
                  <a:gd name="connsiteX6" fmla="*/ 0 w 30609"/>
                  <a:gd name="connsiteY6" fmla="*/ 22003 h 27336"/>
                  <a:gd name="connsiteX7" fmla="*/ 1711 w 30609"/>
                  <a:gd name="connsiteY7" fmla="*/ 23527 h 27336"/>
                  <a:gd name="connsiteX8" fmla="*/ 1331 w 30609"/>
                  <a:gd name="connsiteY8" fmla="*/ 27337 h 27336"/>
                  <a:gd name="connsiteX9" fmla="*/ 6844 w 30609"/>
                  <a:gd name="connsiteY9" fmla="*/ 24765 h 27336"/>
                  <a:gd name="connsiteX10" fmla="*/ 3422 w 30609"/>
                  <a:gd name="connsiteY10" fmla="*/ 22574 h 27336"/>
                  <a:gd name="connsiteX11" fmla="*/ 2662 w 30609"/>
                  <a:gd name="connsiteY11" fmla="*/ 21336 h 27336"/>
                  <a:gd name="connsiteX12" fmla="*/ 3707 w 30609"/>
                  <a:gd name="connsiteY12" fmla="*/ 20479 h 27336"/>
                  <a:gd name="connsiteX13" fmla="*/ 7225 w 30609"/>
                  <a:gd name="connsiteY13" fmla="*/ 21146 h 27336"/>
                  <a:gd name="connsiteX14" fmla="*/ 10742 w 30609"/>
                  <a:gd name="connsiteY14" fmla="*/ 20098 h 27336"/>
                  <a:gd name="connsiteX15" fmla="*/ 17491 w 30609"/>
                  <a:gd name="connsiteY15" fmla="*/ 24098 h 27336"/>
                  <a:gd name="connsiteX16" fmla="*/ 20628 w 30609"/>
                  <a:gd name="connsiteY16" fmla="*/ 18288 h 27336"/>
                  <a:gd name="connsiteX17" fmla="*/ 30039 w 30609"/>
                  <a:gd name="connsiteY17" fmla="*/ 15145 h 27336"/>
                  <a:gd name="connsiteX18" fmla="*/ 30610 w 30609"/>
                  <a:gd name="connsiteY18" fmla="*/ 14192 h 27336"/>
                  <a:gd name="connsiteX19" fmla="*/ 28043 w 30609"/>
                  <a:gd name="connsiteY19" fmla="*/ 14383 h 27336"/>
                  <a:gd name="connsiteX20" fmla="*/ 27093 w 30609"/>
                  <a:gd name="connsiteY20" fmla="*/ 11716 h 27336"/>
                  <a:gd name="connsiteX21" fmla="*/ 28423 w 30609"/>
                  <a:gd name="connsiteY21" fmla="*/ 8573 h 27336"/>
                  <a:gd name="connsiteX22" fmla="*/ 26332 w 30609"/>
                  <a:gd name="connsiteY22" fmla="*/ 9811 h 27336"/>
                  <a:gd name="connsiteX23" fmla="*/ 24146 w 30609"/>
                  <a:gd name="connsiteY23" fmla="*/ 10763 h 27336"/>
                  <a:gd name="connsiteX24" fmla="*/ 18442 w 30609"/>
                  <a:gd name="connsiteY24" fmla="*/ 8192 h 27336"/>
                  <a:gd name="connsiteX25" fmla="*/ 10362 w 30609"/>
                  <a:gd name="connsiteY25" fmla="*/ 0 h 27336"/>
                  <a:gd name="connsiteX26" fmla="*/ 9411 w 30609"/>
                  <a:gd name="connsiteY26" fmla="*/ 1333 h 27336"/>
                  <a:gd name="connsiteX27" fmla="*/ 9981 w 30609"/>
                  <a:gd name="connsiteY27" fmla="*/ 5144 h 27336"/>
                  <a:gd name="connsiteX28" fmla="*/ 9411 w 30609"/>
                  <a:gd name="connsiteY28" fmla="*/ 9811 h 2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609" h="27336">
                    <a:moveTo>
                      <a:pt x="8175" y="12002"/>
                    </a:moveTo>
                    <a:lnTo>
                      <a:pt x="8175" y="14192"/>
                    </a:lnTo>
                    <a:lnTo>
                      <a:pt x="7415" y="15716"/>
                    </a:lnTo>
                    <a:lnTo>
                      <a:pt x="3422" y="15145"/>
                    </a:lnTo>
                    <a:lnTo>
                      <a:pt x="3422" y="17526"/>
                    </a:lnTo>
                    <a:lnTo>
                      <a:pt x="380" y="20098"/>
                    </a:lnTo>
                    <a:lnTo>
                      <a:pt x="0" y="22003"/>
                    </a:lnTo>
                    <a:lnTo>
                      <a:pt x="1711" y="23527"/>
                    </a:lnTo>
                    <a:lnTo>
                      <a:pt x="1331" y="27337"/>
                    </a:lnTo>
                    <a:lnTo>
                      <a:pt x="6844" y="24765"/>
                    </a:lnTo>
                    <a:lnTo>
                      <a:pt x="3422" y="22574"/>
                    </a:lnTo>
                    <a:lnTo>
                      <a:pt x="2662" y="21336"/>
                    </a:lnTo>
                    <a:lnTo>
                      <a:pt x="3707" y="20479"/>
                    </a:lnTo>
                    <a:lnTo>
                      <a:pt x="7225" y="21146"/>
                    </a:lnTo>
                    <a:lnTo>
                      <a:pt x="10742" y="20098"/>
                    </a:lnTo>
                    <a:lnTo>
                      <a:pt x="17491" y="24098"/>
                    </a:lnTo>
                    <a:lnTo>
                      <a:pt x="20628" y="18288"/>
                    </a:lnTo>
                    <a:lnTo>
                      <a:pt x="30039" y="15145"/>
                    </a:lnTo>
                    <a:lnTo>
                      <a:pt x="30610" y="14192"/>
                    </a:lnTo>
                    <a:lnTo>
                      <a:pt x="28043" y="14383"/>
                    </a:lnTo>
                    <a:lnTo>
                      <a:pt x="27093" y="11716"/>
                    </a:lnTo>
                    <a:lnTo>
                      <a:pt x="28423" y="8573"/>
                    </a:lnTo>
                    <a:lnTo>
                      <a:pt x="26332" y="9811"/>
                    </a:lnTo>
                    <a:lnTo>
                      <a:pt x="24146" y="10763"/>
                    </a:lnTo>
                    <a:lnTo>
                      <a:pt x="18442" y="8192"/>
                    </a:lnTo>
                    <a:lnTo>
                      <a:pt x="10362" y="0"/>
                    </a:lnTo>
                    <a:lnTo>
                      <a:pt x="9411" y="1333"/>
                    </a:lnTo>
                    <a:lnTo>
                      <a:pt x="9981" y="5144"/>
                    </a:lnTo>
                    <a:lnTo>
                      <a:pt x="9411" y="9811"/>
                    </a:lnTo>
                    <a:close/>
                  </a:path>
                </a:pathLst>
              </a:custGeom>
              <a:solidFill>
                <a:srgbClr val="FFFFFF"/>
              </a:solidFill>
              <a:ln w="9506" cap="flat">
                <a:noFill/>
                <a:prstDash val="solid"/>
                <a:miter/>
              </a:ln>
            </p:spPr>
            <p:txBody>
              <a:bodyPr rtlCol="0" anchor="ctr"/>
              <a:lstStyle/>
              <a:p>
                <a:endParaRPr lang="en-US"/>
              </a:p>
            </p:txBody>
          </p:sp>
          <p:sp>
            <p:nvSpPr>
              <p:cNvPr id="272" name="Freeform 52">
                <a:extLst>
                  <a:ext uri="{FF2B5EF4-FFF2-40B4-BE49-F238E27FC236}">
                    <a16:creationId xmlns:a16="http://schemas.microsoft.com/office/drawing/2014/main" id="{BE5E0296-D810-49C4-BF1F-8E385071C52A}"/>
                  </a:ext>
                </a:extLst>
              </p:cNvPr>
              <p:cNvSpPr/>
              <p:nvPr/>
            </p:nvSpPr>
            <p:spPr>
              <a:xfrm>
                <a:off x="4462584" y="2147792"/>
                <a:ext cx="570" cy="1238"/>
              </a:xfrm>
              <a:custGeom>
                <a:avLst/>
                <a:gdLst>
                  <a:gd name="connsiteX0" fmla="*/ 0 w 570"/>
                  <a:gd name="connsiteY0" fmla="*/ 1238 h 1238"/>
                  <a:gd name="connsiteX1" fmla="*/ 570 w 570"/>
                  <a:gd name="connsiteY1" fmla="*/ 381 h 1238"/>
                  <a:gd name="connsiteX2" fmla="*/ 0 w 570"/>
                  <a:gd name="connsiteY2" fmla="*/ 0 h 1238"/>
                </a:gdLst>
                <a:ahLst/>
                <a:cxnLst>
                  <a:cxn ang="0">
                    <a:pos x="connsiteX0" y="connsiteY0"/>
                  </a:cxn>
                  <a:cxn ang="0">
                    <a:pos x="connsiteX1" y="connsiteY1"/>
                  </a:cxn>
                  <a:cxn ang="0">
                    <a:pos x="connsiteX2" y="connsiteY2"/>
                  </a:cxn>
                </a:cxnLst>
                <a:rect l="l" t="t" r="r" b="b"/>
                <a:pathLst>
                  <a:path w="570" h="1238">
                    <a:moveTo>
                      <a:pt x="0" y="1238"/>
                    </a:moveTo>
                    <a:lnTo>
                      <a:pt x="570" y="381"/>
                    </a:lnTo>
                    <a:lnTo>
                      <a:pt x="0" y="0"/>
                    </a:lnTo>
                    <a:close/>
                  </a:path>
                </a:pathLst>
              </a:custGeom>
              <a:solidFill>
                <a:srgbClr val="FFFFFF"/>
              </a:solidFill>
              <a:ln w="9506" cap="flat">
                <a:noFill/>
                <a:prstDash val="solid"/>
                <a:miter/>
              </a:ln>
            </p:spPr>
            <p:txBody>
              <a:bodyPr rtlCol="0" anchor="ctr"/>
              <a:lstStyle/>
              <a:p>
                <a:endParaRPr lang="en-US"/>
              </a:p>
            </p:txBody>
          </p:sp>
          <p:sp>
            <p:nvSpPr>
              <p:cNvPr id="273" name="Freeform 53">
                <a:extLst>
                  <a:ext uri="{FF2B5EF4-FFF2-40B4-BE49-F238E27FC236}">
                    <a16:creationId xmlns:a16="http://schemas.microsoft.com/office/drawing/2014/main" id="{213CB66B-7173-4F97-99FC-0FDD160F4764}"/>
                  </a:ext>
                </a:extLst>
              </p:cNvPr>
              <p:cNvSpPr/>
              <p:nvPr/>
            </p:nvSpPr>
            <p:spPr>
              <a:xfrm>
                <a:off x="4434065" y="2144934"/>
                <a:ext cx="11692" cy="16478"/>
              </a:xfrm>
              <a:custGeom>
                <a:avLst/>
                <a:gdLst>
                  <a:gd name="connsiteX0" fmla="*/ 1236 w 11692"/>
                  <a:gd name="connsiteY0" fmla="*/ 6191 h 16478"/>
                  <a:gd name="connsiteX1" fmla="*/ 380 w 11692"/>
                  <a:gd name="connsiteY1" fmla="*/ 5239 h 16478"/>
                  <a:gd name="connsiteX2" fmla="*/ 665 w 11692"/>
                  <a:gd name="connsiteY2" fmla="*/ 7810 h 16478"/>
                  <a:gd name="connsiteX3" fmla="*/ 3137 w 11692"/>
                  <a:gd name="connsiteY3" fmla="*/ 7430 h 16478"/>
                  <a:gd name="connsiteX4" fmla="*/ 3137 w 11692"/>
                  <a:gd name="connsiteY4" fmla="*/ 4382 h 16478"/>
                  <a:gd name="connsiteX5" fmla="*/ 4373 w 11692"/>
                  <a:gd name="connsiteY5" fmla="*/ 6572 h 16478"/>
                  <a:gd name="connsiteX6" fmla="*/ 4753 w 11692"/>
                  <a:gd name="connsiteY6" fmla="*/ 8763 h 16478"/>
                  <a:gd name="connsiteX7" fmla="*/ 3137 w 11692"/>
                  <a:gd name="connsiteY7" fmla="*/ 11144 h 16478"/>
                  <a:gd name="connsiteX8" fmla="*/ 3137 w 11692"/>
                  <a:gd name="connsiteY8" fmla="*/ 15050 h 16478"/>
                  <a:gd name="connsiteX9" fmla="*/ 4753 w 11692"/>
                  <a:gd name="connsiteY9" fmla="*/ 16002 h 16478"/>
                  <a:gd name="connsiteX10" fmla="*/ 5038 w 11692"/>
                  <a:gd name="connsiteY10" fmla="*/ 12764 h 16478"/>
                  <a:gd name="connsiteX11" fmla="*/ 5704 w 11692"/>
                  <a:gd name="connsiteY11" fmla="*/ 13049 h 16478"/>
                  <a:gd name="connsiteX12" fmla="*/ 5704 w 11692"/>
                  <a:gd name="connsiteY12" fmla="*/ 16478 h 16478"/>
                  <a:gd name="connsiteX13" fmla="*/ 8460 w 11692"/>
                  <a:gd name="connsiteY13" fmla="*/ 14383 h 16478"/>
                  <a:gd name="connsiteX14" fmla="*/ 11693 w 11692"/>
                  <a:gd name="connsiteY14" fmla="*/ 6191 h 16478"/>
                  <a:gd name="connsiteX15" fmla="*/ 11122 w 11692"/>
                  <a:gd name="connsiteY15" fmla="*/ 4001 h 16478"/>
                  <a:gd name="connsiteX16" fmla="*/ 9886 w 11692"/>
                  <a:gd name="connsiteY16" fmla="*/ 3810 h 16478"/>
                  <a:gd name="connsiteX17" fmla="*/ 10267 w 11692"/>
                  <a:gd name="connsiteY17" fmla="*/ 1524 h 16478"/>
                  <a:gd name="connsiteX18" fmla="*/ 7890 w 11692"/>
                  <a:gd name="connsiteY18" fmla="*/ 1810 h 16478"/>
                  <a:gd name="connsiteX19" fmla="*/ 6179 w 11692"/>
                  <a:gd name="connsiteY19" fmla="*/ 0 h 16478"/>
                  <a:gd name="connsiteX20" fmla="*/ 0 w 11692"/>
                  <a:gd name="connsiteY20" fmla="*/ 4001 h 16478"/>
                  <a:gd name="connsiteX21" fmla="*/ 1236 w 11692"/>
                  <a:gd name="connsiteY21" fmla="*/ 5620 h 1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92" h="16478">
                    <a:moveTo>
                      <a:pt x="1236" y="6191"/>
                    </a:moveTo>
                    <a:lnTo>
                      <a:pt x="380" y="5239"/>
                    </a:lnTo>
                    <a:lnTo>
                      <a:pt x="665" y="7810"/>
                    </a:lnTo>
                    <a:lnTo>
                      <a:pt x="3137" y="7430"/>
                    </a:lnTo>
                    <a:lnTo>
                      <a:pt x="3137" y="4382"/>
                    </a:lnTo>
                    <a:lnTo>
                      <a:pt x="4373" y="6572"/>
                    </a:lnTo>
                    <a:lnTo>
                      <a:pt x="4753" y="8763"/>
                    </a:lnTo>
                    <a:lnTo>
                      <a:pt x="3137" y="11144"/>
                    </a:lnTo>
                    <a:lnTo>
                      <a:pt x="3137" y="15050"/>
                    </a:lnTo>
                    <a:lnTo>
                      <a:pt x="4753" y="16002"/>
                    </a:lnTo>
                    <a:lnTo>
                      <a:pt x="5038" y="12764"/>
                    </a:lnTo>
                    <a:lnTo>
                      <a:pt x="5704" y="13049"/>
                    </a:lnTo>
                    <a:lnTo>
                      <a:pt x="5704" y="16478"/>
                    </a:lnTo>
                    <a:lnTo>
                      <a:pt x="8460" y="14383"/>
                    </a:lnTo>
                    <a:lnTo>
                      <a:pt x="11693" y="6191"/>
                    </a:lnTo>
                    <a:lnTo>
                      <a:pt x="11122" y="4001"/>
                    </a:lnTo>
                    <a:lnTo>
                      <a:pt x="9886" y="3810"/>
                    </a:lnTo>
                    <a:lnTo>
                      <a:pt x="10267" y="1524"/>
                    </a:lnTo>
                    <a:lnTo>
                      <a:pt x="7890" y="1810"/>
                    </a:lnTo>
                    <a:lnTo>
                      <a:pt x="6179" y="0"/>
                    </a:lnTo>
                    <a:lnTo>
                      <a:pt x="0" y="4001"/>
                    </a:lnTo>
                    <a:lnTo>
                      <a:pt x="1236" y="5620"/>
                    </a:lnTo>
                    <a:close/>
                  </a:path>
                </a:pathLst>
              </a:custGeom>
              <a:solidFill>
                <a:srgbClr val="FFFFFF"/>
              </a:solidFill>
              <a:ln w="9506" cap="flat">
                <a:noFill/>
                <a:prstDash val="solid"/>
                <a:miter/>
              </a:ln>
            </p:spPr>
            <p:txBody>
              <a:bodyPr rtlCol="0" anchor="ctr"/>
              <a:lstStyle/>
              <a:p>
                <a:endParaRPr lang="en-US"/>
              </a:p>
            </p:txBody>
          </p:sp>
          <p:sp>
            <p:nvSpPr>
              <p:cNvPr id="274" name="Freeform 54">
                <a:extLst>
                  <a:ext uri="{FF2B5EF4-FFF2-40B4-BE49-F238E27FC236}">
                    <a16:creationId xmlns:a16="http://schemas.microsoft.com/office/drawing/2014/main" id="{B627354A-F758-427B-8E38-4E964C578B41}"/>
                  </a:ext>
                </a:extLst>
              </p:cNvPr>
              <p:cNvSpPr/>
              <p:nvPr/>
            </p:nvSpPr>
            <p:spPr>
              <a:xfrm>
                <a:off x="4491197" y="2138743"/>
                <a:ext cx="1521" cy="2190"/>
              </a:xfrm>
              <a:custGeom>
                <a:avLst/>
                <a:gdLst>
                  <a:gd name="connsiteX0" fmla="*/ 1236 w 1521"/>
                  <a:gd name="connsiteY0" fmla="*/ 1905 h 2190"/>
                  <a:gd name="connsiteX1" fmla="*/ 1521 w 1521"/>
                  <a:gd name="connsiteY1" fmla="*/ 0 h 2190"/>
                  <a:gd name="connsiteX2" fmla="*/ 0 w 1521"/>
                  <a:gd name="connsiteY2" fmla="*/ 2191 h 2190"/>
                </a:gdLst>
                <a:ahLst/>
                <a:cxnLst>
                  <a:cxn ang="0">
                    <a:pos x="connsiteX0" y="connsiteY0"/>
                  </a:cxn>
                  <a:cxn ang="0">
                    <a:pos x="connsiteX1" y="connsiteY1"/>
                  </a:cxn>
                  <a:cxn ang="0">
                    <a:pos x="connsiteX2" y="connsiteY2"/>
                  </a:cxn>
                </a:cxnLst>
                <a:rect l="l" t="t" r="r" b="b"/>
                <a:pathLst>
                  <a:path w="1521" h="2190">
                    <a:moveTo>
                      <a:pt x="1236" y="1905"/>
                    </a:moveTo>
                    <a:lnTo>
                      <a:pt x="1521" y="0"/>
                    </a:lnTo>
                    <a:lnTo>
                      <a:pt x="0" y="2191"/>
                    </a:lnTo>
                    <a:close/>
                  </a:path>
                </a:pathLst>
              </a:custGeom>
              <a:solidFill>
                <a:srgbClr val="FFFFFF"/>
              </a:solidFill>
              <a:ln w="9506" cap="flat">
                <a:noFill/>
                <a:prstDash val="solid"/>
                <a:miter/>
              </a:ln>
            </p:spPr>
            <p:txBody>
              <a:bodyPr rtlCol="0" anchor="ctr"/>
              <a:lstStyle/>
              <a:p>
                <a:endParaRPr lang="en-US"/>
              </a:p>
            </p:txBody>
          </p:sp>
          <p:sp>
            <p:nvSpPr>
              <p:cNvPr id="275" name="Freeform 55">
                <a:extLst>
                  <a:ext uri="{FF2B5EF4-FFF2-40B4-BE49-F238E27FC236}">
                    <a16:creationId xmlns:a16="http://schemas.microsoft.com/office/drawing/2014/main" id="{815BBD80-06F2-4498-ABFA-AEAF1A312561}"/>
                  </a:ext>
                </a:extLst>
              </p:cNvPr>
              <p:cNvSpPr/>
              <p:nvPr/>
            </p:nvSpPr>
            <p:spPr>
              <a:xfrm>
                <a:off x="4446899" y="2142077"/>
                <a:ext cx="12928" cy="9810"/>
              </a:xfrm>
              <a:custGeom>
                <a:avLst/>
                <a:gdLst>
                  <a:gd name="connsiteX0" fmla="*/ 12928 w 12928"/>
                  <a:gd name="connsiteY0" fmla="*/ 3429 h 9810"/>
                  <a:gd name="connsiteX1" fmla="*/ 12168 w 12928"/>
                  <a:gd name="connsiteY1" fmla="*/ 857 h 9810"/>
                  <a:gd name="connsiteX2" fmla="*/ 9221 w 12928"/>
                  <a:gd name="connsiteY2" fmla="*/ 0 h 9810"/>
                  <a:gd name="connsiteX3" fmla="*/ 6084 w 12928"/>
                  <a:gd name="connsiteY3" fmla="*/ 2572 h 9810"/>
                  <a:gd name="connsiteX4" fmla="*/ 3517 w 12928"/>
                  <a:gd name="connsiteY4" fmla="*/ 2286 h 9810"/>
                  <a:gd name="connsiteX5" fmla="*/ 0 w 12928"/>
                  <a:gd name="connsiteY5" fmla="*/ 5905 h 9810"/>
                  <a:gd name="connsiteX6" fmla="*/ 1806 w 12928"/>
                  <a:gd name="connsiteY6" fmla="*/ 6286 h 9810"/>
                  <a:gd name="connsiteX7" fmla="*/ 3517 w 12928"/>
                  <a:gd name="connsiteY7" fmla="*/ 9811 h 9810"/>
                  <a:gd name="connsiteX8" fmla="*/ 4468 w 12928"/>
                  <a:gd name="connsiteY8" fmla="*/ 9811 h 9810"/>
                  <a:gd name="connsiteX9" fmla="*/ 6654 w 12928"/>
                  <a:gd name="connsiteY9" fmla="*/ 5715 h 9810"/>
                  <a:gd name="connsiteX10" fmla="*/ 10267 w 12928"/>
                  <a:gd name="connsiteY10" fmla="*/ 6668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28" h="9810">
                    <a:moveTo>
                      <a:pt x="12928" y="3429"/>
                    </a:moveTo>
                    <a:lnTo>
                      <a:pt x="12168" y="857"/>
                    </a:lnTo>
                    <a:lnTo>
                      <a:pt x="9221" y="0"/>
                    </a:lnTo>
                    <a:lnTo>
                      <a:pt x="6084" y="2572"/>
                    </a:lnTo>
                    <a:lnTo>
                      <a:pt x="3517" y="2286"/>
                    </a:lnTo>
                    <a:lnTo>
                      <a:pt x="0" y="5905"/>
                    </a:lnTo>
                    <a:lnTo>
                      <a:pt x="1806" y="6286"/>
                    </a:lnTo>
                    <a:lnTo>
                      <a:pt x="3517" y="9811"/>
                    </a:lnTo>
                    <a:lnTo>
                      <a:pt x="4468" y="9811"/>
                    </a:lnTo>
                    <a:lnTo>
                      <a:pt x="6654" y="5715"/>
                    </a:lnTo>
                    <a:lnTo>
                      <a:pt x="10267" y="6668"/>
                    </a:lnTo>
                    <a:close/>
                  </a:path>
                </a:pathLst>
              </a:custGeom>
              <a:solidFill>
                <a:srgbClr val="FFFFFF"/>
              </a:solidFill>
              <a:ln w="9506" cap="flat">
                <a:noFill/>
                <a:prstDash val="solid"/>
                <a:miter/>
              </a:ln>
            </p:spPr>
            <p:txBody>
              <a:bodyPr rtlCol="0" anchor="ctr"/>
              <a:lstStyle/>
              <a:p>
                <a:endParaRPr lang="en-US"/>
              </a:p>
            </p:txBody>
          </p:sp>
          <p:sp>
            <p:nvSpPr>
              <p:cNvPr id="276" name="Freeform 56">
                <a:extLst>
                  <a:ext uri="{FF2B5EF4-FFF2-40B4-BE49-F238E27FC236}">
                    <a16:creationId xmlns:a16="http://schemas.microsoft.com/office/drawing/2014/main" id="{9EB3D9FC-8921-40DF-B257-635880ACDC44}"/>
                  </a:ext>
                </a:extLst>
              </p:cNvPr>
              <p:cNvSpPr/>
              <p:nvPr/>
            </p:nvSpPr>
            <p:spPr>
              <a:xfrm>
                <a:off x="4440625" y="2097976"/>
                <a:ext cx="56751" cy="49339"/>
              </a:xfrm>
              <a:custGeom>
                <a:avLst/>
                <a:gdLst>
                  <a:gd name="connsiteX0" fmla="*/ 53234 w 56751"/>
                  <a:gd name="connsiteY0" fmla="*/ 286 h 49339"/>
                  <a:gd name="connsiteX1" fmla="*/ 51904 w 56751"/>
                  <a:gd name="connsiteY1" fmla="*/ 286 h 49339"/>
                  <a:gd name="connsiteX2" fmla="*/ 50668 w 56751"/>
                  <a:gd name="connsiteY2" fmla="*/ 0 h 49339"/>
                  <a:gd name="connsiteX3" fmla="*/ 50288 w 56751"/>
                  <a:gd name="connsiteY3" fmla="*/ 857 h 49339"/>
                  <a:gd name="connsiteX4" fmla="*/ 50668 w 56751"/>
                  <a:gd name="connsiteY4" fmla="*/ 2191 h 49339"/>
                  <a:gd name="connsiteX5" fmla="*/ 52474 w 56751"/>
                  <a:gd name="connsiteY5" fmla="*/ 1238 h 49339"/>
                  <a:gd name="connsiteX6" fmla="*/ 51904 w 56751"/>
                  <a:gd name="connsiteY6" fmla="*/ 3429 h 49339"/>
                  <a:gd name="connsiteX7" fmla="*/ 49907 w 56751"/>
                  <a:gd name="connsiteY7" fmla="*/ 4096 h 49339"/>
                  <a:gd name="connsiteX8" fmla="*/ 48481 w 56751"/>
                  <a:gd name="connsiteY8" fmla="*/ 1524 h 49339"/>
                  <a:gd name="connsiteX9" fmla="*/ 46200 w 56751"/>
                  <a:gd name="connsiteY9" fmla="*/ 5239 h 49339"/>
                  <a:gd name="connsiteX10" fmla="*/ 46200 w 56751"/>
                  <a:gd name="connsiteY10" fmla="*/ 8001 h 49339"/>
                  <a:gd name="connsiteX11" fmla="*/ 44869 w 56751"/>
                  <a:gd name="connsiteY11" fmla="*/ 9716 h 49339"/>
                  <a:gd name="connsiteX12" fmla="*/ 46390 w 56751"/>
                  <a:gd name="connsiteY12" fmla="*/ 10859 h 49339"/>
                  <a:gd name="connsiteX13" fmla="*/ 46390 w 56751"/>
                  <a:gd name="connsiteY13" fmla="*/ 12192 h 49339"/>
                  <a:gd name="connsiteX14" fmla="*/ 44869 w 56751"/>
                  <a:gd name="connsiteY14" fmla="*/ 16574 h 49339"/>
                  <a:gd name="connsiteX15" fmla="*/ 42588 w 56751"/>
                  <a:gd name="connsiteY15" fmla="*/ 22098 h 49339"/>
                  <a:gd name="connsiteX16" fmla="*/ 38120 w 56751"/>
                  <a:gd name="connsiteY16" fmla="*/ 26099 h 49339"/>
                  <a:gd name="connsiteX17" fmla="*/ 30895 w 56751"/>
                  <a:gd name="connsiteY17" fmla="*/ 29718 h 49339"/>
                  <a:gd name="connsiteX18" fmla="*/ 30705 w 56751"/>
                  <a:gd name="connsiteY18" fmla="*/ 27527 h 49339"/>
                  <a:gd name="connsiteX19" fmla="*/ 32511 w 56751"/>
                  <a:gd name="connsiteY19" fmla="*/ 25241 h 49339"/>
                  <a:gd name="connsiteX20" fmla="*/ 31655 w 56751"/>
                  <a:gd name="connsiteY20" fmla="*/ 25241 h 49339"/>
                  <a:gd name="connsiteX21" fmla="*/ 30039 w 56751"/>
                  <a:gd name="connsiteY21" fmla="*/ 26099 h 49339"/>
                  <a:gd name="connsiteX22" fmla="*/ 28709 w 56751"/>
                  <a:gd name="connsiteY22" fmla="*/ 30194 h 49339"/>
                  <a:gd name="connsiteX23" fmla="*/ 26142 w 56751"/>
                  <a:gd name="connsiteY23" fmla="*/ 33147 h 49339"/>
                  <a:gd name="connsiteX24" fmla="*/ 26142 w 56751"/>
                  <a:gd name="connsiteY24" fmla="*/ 36005 h 49339"/>
                  <a:gd name="connsiteX25" fmla="*/ 24716 w 56751"/>
                  <a:gd name="connsiteY25" fmla="*/ 37243 h 49339"/>
                  <a:gd name="connsiteX26" fmla="*/ 21959 w 56751"/>
                  <a:gd name="connsiteY26" fmla="*/ 36957 h 49339"/>
                  <a:gd name="connsiteX27" fmla="*/ 21959 w 56751"/>
                  <a:gd name="connsiteY27" fmla="*/ 36005 h 49339"/>
                  <a:gd name="connsiteX28" fmla="*/ 9791 w 56751"/>
                  <a:gd name="connsiteY28" fmla="*/ 37243 h 49339"/>
                  <a:gd name="connsiteX29" fmla="*/ 2377 w 56751"/>
                  <a:gd name="connsiteY29" fmla="*/ 43720 h 49339"/>
                  <a:gd name="connsiteX30" fmla="*/ 0 w 56751"/>
                  <a:gd name="connsiteY30" fmla="*/ 44482 h 49339"/>
                  <a:gd name="connsiteX31" fmla="*/ 0 w 56751"/>
                  <a:gd name="connsiteY31" fmla="*/ 46387 h 49339"/>
                  <a:gd name="connsiteX32" fmla="*/ 5894 w 56751"/>
                  <a:gd name="connsiteY32" fmla="*/ 46958 h 49339"/>
                  <a:gd name="connsiteX33" fmla="*/ 8080 w 56751"/>
                  <a:gd name="connsiteY33" fmla="*/ 44482 h 49339"/>
                  <a:gd name="connsiteX34" fmla="*/ 15020 w 56751"/>
                  <a:gd name="connsiteY34" fmla="*/ 43720 h 49339"/>
                  <a:gd name="connsiteX35" fmla="*/ 17491 w 56751"/>
                  <a:gd name="connsiteY35" fmla="*/ 41815 h 49339"/>
                  <a:gd name="connsiteX36" fmla="*/ 22625 w 56751"/>
                  <a:gd name="connsiteY36" fmla="*/ 42196 h 49339"/>
                  <a:gd name="connsiteX37" fmla="*/ 21769 w 56751"/>
                  <a:gd name="connsiteY37" fmla="*/ 46387 h 49339"/>
                  <a:gd name="connsiteX38" fmla="*/ 24716 w 56751"/>
                  <a:gd name="connsiteY38" fmla="*/ 49340 h 49339"/>
                  <a:gd name="connsiteX39" fmla="*/ 27758 w 56751"/>
                  <a:gd name="connsiteY39" fmla="*/ 45339 h 49339"/>
                  <a:gd name="connsiteX40" fmla="*/ 30420 w 56751"/>
                  <a:gd name="connsiteY40" fmla="*/ 44958 h 49339"/>
                  <a:gd name="connsiteX41" fmla="*/ 30420 w 56751"/>
                  <a:gd name="connsiteY41" fmla="*/ 43720 h 49339"/>
                  <a:gd name="connsiteX42" fmla="*/ 28709 w 56751"/>
                  <a:gd name="connsiteY42" fmla="*/ 42482 h 49339"/>
                  <a:gd name="connsiteX43" fmla="*/ 30039 w 56751"/>
                  <a:gd name="connsiteY43" fmla="*/ 40005 h 49339"/>
                  <a:gd name="connsiteX44" fmla="*/ 30705 w 56751"/>
                  <a:gd name="connsiteY44" fmla="*/ 41815 h 49339"/>
                  <a:gd name="connsiteX45" fmla="*/ 32511 w 56751"/>
                  <a:gd name="connsiteY45" fmla="*/ 41815 h 49339"/>
                  <a:gd name="connsiteX46" fmla="*/ 31655 w 56751"/>
                  <a:gd name="connsiteY46" fmla="*/ 42767 h 49339"/>
                  <a:gd name="connsiteX47" fmla="*/ 36979 w 56751"/>
                  <a:gd name="connsiteY47" fmla="*/ 42767 h 49339"/>
                  <a:gd name="connsiteX48" fmla="*/ 39736 w 56751"/>
                  <a:gd name="connsiteY48" fmla="*/ 40005 h 49339"/>
                  <a:gd name="connsiteX49" fmla="*/ 40306 w 56751"/>
                  <a:gd name="connsiteY49" fmla="*/ 40005 h 49339"/>
                  <a:gd name="connsiteX50" fmla="*/ 40306 w 56751"/>
                  <a:gd name="connsiteY50" fmla="*/ 42482 h 49339"/>
                  <a:gd name="connsiteX51" fmla="*/ 41067 w 56751"/>
                  <a:gd name="connsiteY51" fmla="*/ 42482 h 49339"/>
                  <a:gd name="connsiteX52" fmla="*/ 42588 w 56751"/>
                  <a:gd name="connsiteY52" fmla="*/ 38767 h 49339"/>
                  <a:gd name="connsiteX53" fmla="*/ 44584 w 56751"/>
                  <a:gd name="connsiteY53" fmla="*/ 39529 h 49339"/>
                  <a:gd name="connsiteX54" fmla="*/ 45439 w 56751"/>
                  <a:gd name="connsiteY54" fmla="*/ 36576 h 49339"/>
                  <a:gd name="connsiteX55" fmla="*/ 46770 w 56751"/>
                  <a:gd name="connsiteY55" fmla="*/ 36576 h 49339"/>
                  <a:gd name="connsiteX56" fmla="*/ 45820 w 56751"/>
                  <a:gd name="connsiteY56" fmla="*/ 40958 h 49339"/>
                  <a:gd name="connsiteX57" fmla="*/ 48006 w 56751"/>
                  <a:gd name="connsiteY57" fmla="*/ 39529 h 49339"/>
                  <a:gd name="connsiteX58" fmla="*/ 50288 w 56751"/>
                  <a:gd name="connsiteY58" fmla="*/ 36290 h 49339"/>
                  <a:gd name="connsiteX59" fmla="*/ 49717 w 56751"/>
                  <a:gd name="connsiteY59" fmla="*/ 32385 h 49339"/>
                  <a:gd name="connsiteX60" fmla="*/ 51523 w 56751"/>
                  <a:gd name="connsiteY60" fmla="*/ 28575 h 49339"/>
                  <a:gd name="connsiteX61" fmla="*/ 51523 w 56751"/>
                  <a:gd name="connsiteY61" fmla="*/ 20669 h 49339"/>
                  <a:gd name="connsiteX62" fmla="*/ 53710 w 56751"/>
                  <a:gd name="connsiteY62" fmla="*/ 20098 h 49339"/>
                  <a:gd name="connsiteX63" fmla="*/ 56752 w 56751"/>
                  <a:gd name="connsiteY63" fmla="*/ 12573 h 49339"/>
                  <a:gd name="connsiteX64" fmla="*/ 53520 w 56751"/>
                  <a:gd name="connsiteY64" fmla="*/ 4572 h 4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751" h="49339">
                    <a:moveTo>
                      <a:pt x="53234" y="286"/>
                    </a:moveTo>
                    <a:lnTo>
                      <a:pt x="51904" y="286"/>
                    </a:lnTo>
                    <a:lnTo>
                      <a:pt x="50668" y="0"/>
                    </a:lnTo>
                    <a:lnTo>
                      <a:pt x="50288" y="857"/>
                    </a:lnTo>
                    <a:lnTo>
                      <a:pt x="50668" y="2191"/>
                    </a:lnTo>
                    <a:lnTo>
                      <a:pt x="52474" y="1238"/>
                    </a:lnTo>
                    <a:lnTo>
                      <a:pt x="51904" y="3429"/>
                    </a:lnTo>
                    <a:lnTo>
                      <a:pt x="49907" y="4096"/>
                    </a:lnTo>
                    <a:lnTo>
                      <a:pt x="48481" y="1524"/>
                    </a:lnTo>
                    <a:lnTo>
                      <a:pt x="46200" y="5239"/>
                    </a:lnTo>
                    <a:lnTo>
                      <a:pt x="46200" y="8001"/>
                    </a:lnTo>
                    <a:lnTo>
                      <a:pt x="44869" y="9716"/>
                    </a:lnTo>
                    <a:lnTo>
                      <a:pt x="46390" y="10859"/>
                    </a:lnTo>
                    <a:lnTo>
                      <a:pt x="46390" y="12192"/>
                    </a:lnTo>
                    <a:lnTo>
                      <a:pt x="44869" y="16574"/>
                    </a:lnTo>
                    <a:lnTo>
                      <a:pt x="42588" y="22098"/>
                    </a:lnTo>
                    <a:lnTo>
                      <a:pt x="38120" y="26099"/>
                    </a:lnTo>
                    <a:lnTo>
                      <a:pt x="30895" y="29718"/>
                    </a:lnTo>
                    <a:lnTo>
                      <a:pt x="30705" y="27527"/>
                    </a:lnTo>
                    <a:lnTo>
                      <a:pt x="32511" y="25241"/>
                    </a:lnTo>
                    <a:lnTo>
                      <a:pt x="31655" y="25241"/>
                    </a:lnTo>
                    <a:lnTo>
                      <a:pt x="30039" y="26099"/>
                    </a:lnTo>
                    <a:lnTo>
                      <a:pt x="28709" y="30194"/>
                    </a:lnTo>
                    <a:lnTo>
                      <a:pt x="26142" y="33147"/>
                    </a:lnTo>
                    <a:lnTo>
                      <a:pt x="26142" y="36005"/>
                    </a:lnTo>
                    <a:lnTo>
                      <a:pt x="24716" y="37243"/>
                    </a:lnTo>
                    <a:lnTo>
                      <a:pt x="21959" y="36957"/>
                    </a:lnTo>
                    <a:lnTo>
                      <a:pt x="21959" y="36005"/>
                    </a:lnTo>
                    <a:lnTo>
                      <a:pt x="9791" y="37243"/>
                    </a:lnTo>
                    <a:lnTo>
                      <a:pt x="2377" y="43720"/>
                    </a:lnTo>
                    <a:lnTo>
                      <a:pt x="0" y="44482"/>
                    </a:lnTo>
                    <a:lnTo>
                      <a:pt x="0" y="46387"/>
                    </a:lnTo>
                    <a:lnTo>
                      <a:pt x="5894" y="46958"/>
                    </a:lnTo>
                    <a:lnTo>
                      <a:pt x="8080" y="44482"/>
                    </a:lnTo>
                    <a:lnTo>
                      <a:pt x="15020" y="43720"/>
                    </a:lnTo>
                    <a:lnTo>
                      <a:pt x="17491" y="41815"/>
                    </a:lnTo>
                    <a:lnTo>
                      <a:pt x="22625" y="42196"/>
                    </a:lnTo>
                    <a:lnTo>
                      <a:pt x="21769" y="46387"/>
                    </a:lnTo>
                    <a:lnTo>
                      <a:pt x="24716" y="49340"/>
                    </a:lnTo>
                    <a:lnTo>
                      <a:pt x="27758" y="45339"/>
                    </a:lnTo>
                    <a:lnTo>
                      <a:pt x="30420" y="44958"/>
                    </a:lnTo>
                    <a:lnTo>
                      <a:pt x="30420" y="43720"/>
                    </a:lnTo>
                    <a:lnTo>
                      <a:pt x="28709" y="42482"/>
                    </a:lnTo>
                    <a:lnTo>
                      <a:pt x="30039" y="40005"/>
                    </a:lnTo>
                    <a:lnTo>
                      <a:pt x="30705" y="41815"/>
                    </a:lnTo>
                    <a:lnTo>
                      <a:pt x="32511" y="41815"/>
                    </a:lnTo>
                    <a:lnTo>
                      <a:pt x="31655" y="42767"/>
                    </a:lnTo>
                    <a:lnTo>
                      <a:pt x="36979" y="42767"/>
                    </a:lnTo>
                    <a:lnTo>
                      <a:pt x="39736" y="40005"/>
                    </a:lnTo>
                    <a:lnTo>
                      <a:pt x="40306" y="40005"/>
                    </a:lnTo>
                    <a:lnTo>
                      <a:pt x="40306" y="42482"/>
                    </a:lnTo>
                    <a:lnTo>
                      <a:pt x="41067" y="42482"/>
                    </a:lnTo>
                    <a:lnTo>
                      <a:pt x="42588" y="38767"/>
                    </a:lnTo>
                    <a:lnTo>
                      <a:pt x="44584" y="39529"/>
                    </a:lnTo>
                    <a:lnTo>
                      <a:pt x="45439" y="36576"/>
                    </a:lnTo>
                    <a:lnTo>
                      <a:pt x="46770" y="36576"/>
                    </a:lnTo>
                    <a:lnTo>
                      <a:pt x="45820" y="40958"/>
                    </a:lnTo>
                    <a:lnTo>
                      <a:pt x="48006" y="39529"/>
                    </a:lnTo>
                    <a:lnTo>
                      <a:pt x="50288" y="36290"/>
                    </a:lnTo>
                    <a:lnTo>
                      <a:pt x="49717" y="32385"/>
                    </a:lnTo>
                    <a:lnTo>
                      <a:pt x="51523" y="28575"/>
                    </a:lnTo>
                    <a:lnTo>
                      <a:pt x="51523" y="20669"/>
                    </a:lnTo>
                    <a:lnTo>
                      <a:pt x="53710" y="20098"/>
                    </a:lnTo>
                    <a:lnTo>
                      <a:pt x="56752" y="12573"/>
                    </a:lnTo>
                    <a:lnTo>
                      <a:pt x="53520" y="4572"/>
                    </a:lnTo>
                    <a:close/>
                  </a:path>
                </a:pathLst>
              </a:custGeom>
              <a:solidFill>
                <a:srgbClr val="FFFFFF"/>
              </a:solidFill>
              <a:ln w="9506" cap="flat">
                <a:noFill/>
                <a:prstDash val="solid"/>
                <a:miter/>
              </a:ln>
            </p:spPr>
            <p:txBody>
              <a:bodyPr rtlCol="0" anchor="ctr"/>
              <a:lstStyle/>
              <a:p>
                <a:endParaRPr lang="en-US"/>
              </a:p>
            </p:txBody>
          </p:sp>
          <p:sp>
            <p:nvSpPr>
              <p:cNvPr id="277" name="Freeform 57">
                <a:extLst>
                  <a:ext uri="{FF2B5EF4-FFF2-40B4-BE49-F238E27FC236}">
                    <a16:creationId xmlns:a16="http://schemas.microsoft.com/office/drawing/2014/main" id="{4CD100A1-252B-495B-ACDC-5D36D517B506}"/>
                  </a:ext>
                </a:extLst>
              </p:cNvPr>
              <p:cNvSpPr/>
              <p:nvPr/>
            </p:nvSpPr>
            <p:spPr>
              <a:xfrm>
                <a:off x="4492148" y="2072354"/>
                <a:ext cx="950" cy="857"/>
              </a:xfrm>
              <a:custGeom>
                <a:avLst/>
                <a:gdLst>
                  <a:gd name="connsiteX0" fmla="*/ 380 w 950"/>
                  <a:gd name="connsiteY0" fmla="*/ 0 h 857"/>
                  <a:gd name="connsiteX1" fmla="*/ 0 w 950"/>
                  <a:gd name="connsiteY1" fmla="*/ 191 h 857"/>
                  <a:gd name="connsiteX2" fmla="*/ 951 w 950"/>
                  <a:gd name="connsiteY2" fmla="*/ 857 h 857"/>
                </a:gdLst>
                <a:ahLst/>
                <a:cxnLst>
                  <a:cxn ang="0">
                    <a:pos x="connsiteX0" y="connsiteY0"/>
                  </a:cxn>
                  <a:cxn ang="0">
                    <a:pos x="connsiteX1" y="connsiteY1"/>
                  </a:cxn>
                  <a:cxn ang="0">
                    <a:pos x="connsiteX2" y="connsiteY2"/>
                  </a:cxn>
                </a:cxnLst>
                <a:rect l="l" t="t" r="r" b="b"/>
                <a:pathLst>
                  <a:path w="950" h="857">
                    <a:moveTo>
                      <a:pt x="380" y="0"/>
                    </a:moveTo>
                    <a:lnTo>
                      <a:pt x="0" y="191"/>
                    </a:lnTo>
                    <a:lnTo>
                      <a:pt x="951" y="857"/>
                    </a:lnTo>
                    <a:close/>
                  </a:path>
                </a:pathLst>
              </a:custGeom>
              <a:solidFill>
                <a:srgbClr val="FFFFFF"/>
              </a:solidFill>
              <a:ln w="9506" cap="flat">
                <a:noFill/>
                <a:prstDash val="solid"/>
                <a:miter/>
              </a:ln>
            </p:spPr>
            <p:txBody>
              <a:bodyPr rtlCol="0" anchor="ctr"/>
              <a:lstStyle/>
              <a:p>
                <a:endParaRPr lang="en-US"/>
              </a:p>
            </p:txBody>
          </p:sp>
          <p:sp>
            <p:nvSpPr>
              <p:cNvPr id="278" name="Freeform 58">
                <a:extLst>
                  <a:ext uri="{FF2B5EF4-FFF2-40B4-BE49-F238E27FC236}">
                    <a16:creationId xmlns:a16="http://schemas.microsoft.com/office/drawing/2014/main" id="{489B755C-F9B7-43A9-B8F0-85D3023F4AC7}"/>
                  </a:ext>
                </a:extLst>
              </p:cNvPr>
              <p:cNvSpPr/>
              <p:nvPr/>
            </p:nvSpPr>
            <p:spPr>
              <a:xfrm>
                <a:off x="4333871" y="2312098"/>
                <a:ext cx="1711" cy="952"/>
              </a:xfrm>
              <a:custGeom>
                <a:avLst/>
                <a:gdLst>
                  <a:gd name="connsiteX0" fmla="*/ 1046 w 1711"/>
                  <a:gd name="connsiteY0" fmla="*/ 0 h 952"/>
                  <a:gd name="connsiteX1" fmla="*/ 0 w 1711"/>
                  <a:gd name="connsiteY1" fmla="*/ 952 h 952"/>
                  <a:gd name="connsiteX2" fmla="*/ 1711 w 1711"/>
                  <a:gd name="connsiteY2" fmla="*/ 667 h 952"/>
                </a:gdLst>
                <a:ahLst/>
                <a:cxnLst>
                  <a:cxn ang="0">
                    <a:pos x="connsiteX0" y="connsiteY0"/>
                  </a:cxn>
                  <a:cxn ang="0">
                    <a:pos x="connsiteX1" y="connsiteY1"/>
                  </a:cxn>
                  <a:cxn ang="0">
                    <a:pos x="connsiteX2" y="connsiteY2"/>
                  </a:cxn>
                </a:cxnLst>
                <a:rect l="l" t="t" r="r" b="b"/>
                <a:pathLst>
                  <a:path w="1711" h="952">
                    <a:moveTo>
                      <a:pt x="1046" y="0"/>
                    </a:moveTo>
                    <a:lnTo>
                      <a:pt x="0" y="952"/>
                    </a:lnTo>
                    <a:lnTo>
                      <a:pt x="1711" y="667"/>
                    </a:lnTo>
                    <a:close/>
                  </a:path>
                </a:pathLst>
              </a:custGeom>
              <a:solidFill>
                <a:srgbClr val="FFFFFF"/>
              </a:solidFill>
              <a:ln w="9506" cap="flat">
                <a:noFill/>
                <a:prstDash val="solid"/>
                <a:miter/>
              </a:ln>
            </p:spPr>
            <p:txBody>
              <a:bodyPr rtlCol="0" anchor="ctr"/>
              <a:lstStyle/>
              <a:p>
                <a:endParaRPr lang="en-US"/>
              </a:p>
            </p:txBody>
          </p:sp>
          <p:sp>
            <p:nvSpPr>
              <p:cNvPr id="279" name="Freeform 59">
                <a:extLst>
                  <a:ext uri="{FF2B5EF4-FFF2-40B4-BE49-F238E27FC236}">
                    <a16:creationId xmlns:a16="http://schemas.microsoft.com/office/drawing/2014/main" id="{063F91DB-8A37-46A0-90B2-252EF8067FFB}"/>
                  </a:ext>
                </a:extLst>
              </p:cNvPr>
              <p:cNvSpPr/>
              <p:nvPr/>
            </p:nvSpPr>
            <p:spPr>
              <a:xfrm>
                <a:off x="4291188" y="2292286"/>
                <a:ext cx="54660" cy="56483"/>
              </a:xfrm>
              <a:custGeom>
                <a:avLst/>
                <a:gdLst>
                  <a:gd name="connsiteX0" fmla="*/ 48576 w 54660"/>
                  <a:gd name="connsiteY0" fmla="*/ 39243 h 56483"/>
                  <a:gd name="connsiteX1" fmla="*/ 49147 w 54660"/>
                  <a:gd name="connsiteY1" fmla="*/ 37624 h 56483"/>
                  <a:gd name="connsiteX2" fmla="*/ 47341 w 54660"/>
                  <a:gd name="connsiteY2" fmla="*/ 36766 h 56483"/>
                  <a:gd name="connsiteX3" fmla="*/ 46200 w 54660"/>
                  <a:gd name="connsiteY3" fmla="*/ 32957 h 56483"/>
                  <a:gd name="connsiteX4" fmla="*/ 42207 w 54660"/>
                  <a:gd name="connsiteY4" fmla="*/ 31814 h 56483"/>
                  <a:gd name="connsiteX5" fmla="*/ 41922 w 54660"/>
                  <a:gd name="connsiteY5" fmla="*/ 30861 h 56483"/>
                  <a:gd name="connsiteX6" fmla="*/ 42682 w 54660"/>
                  <a:gd name="connsiteY6" fmla="*/ 28861 h 56483"/>
                  <a:gd name="connsiteX7" fmla="*/ 42207 w 54660"/>
                  <a:gd name="connsiteY7" fmla="*/ 28670 h 56483"/>
                  <a:gd name="connsiteX8" fmla="*/ 43443 w 54660"/>
                  <a:gd name="connsiteY8" fmla="*/ 27337 h 56483"/>
                  <a:gd name="connsiteX9" fmla="*/ 42682 w 54660"/>
                  <a:gd name="connsiteY9" fmla="*/ 26099 h 56483"/>
                  <a:gd name="connsiteX10" fmla="*/ 41447 w 54660"/>
                  <a:gd name="connsiteY10" fmla="*/ 25241 h 56483"/>
                  <a:gd name="connsiteX11" fmla="*/ 39260 w 54660"/>
                  <a:gd name="connsiteY11" fmla="*/ 26099 h 56483"/>
                  <a:gd name="connsiteX12" fmla="*/ 39641 w 54660"/>
                  <a:gd name="connsiteY12" fmla="*/ 25527 h 56483"/>
                  <a:gd name="connsiteX13" fmla="*/ 39926 w 54660"/>
                  <a:gd name="connsiteY13" fmla="*/ 22574 h 56483"/>
                  <a:gd name="connsiteX14" fmla="*/ 37359 w 54660"/>
                  <a:gd name="connsiteY14" fmla="*/ 22289 h 56483"/>
                  <a:gd name="connsiteX15" fmla="*/ 35743 w 54660"/>
                  <a:gd name="connsiteY15" fmla="*/ 21146 h 56483"/>
                  <a:gd name="connsiteX16" fmla="*/ 35363 w 54660"/>
                  <a:gd name="connsiteY16" fmla="*/ 21622 h 56483"/>
                  <a:gd name="connsiteX17" fmla="*/ 34507 w 54660"/>
                  <a:gd name="connsiteY17" fmla="*/ 20479 h 56483"/>
                  <a:gd name="connsiteX18" fmla="*/ 31275 w 54660"/>
                  <a:gd name="connsiteY18" fmla="*/ 18859 h 56483"/>
                  <a:gd name="connsiteX19" fmla="*/ 29659 w 54660"/>
                  <a:gd name="connsiteY19" fmla="*/ 16669 h 56483"/>
                  <a:gd name="connsiteX20" fmla="*/ 28518 w 54660"/>
                  <a:gd name="connsiteY20" fmla="*/ 17431 h 56483"/>
                  <a:gd name="connsiteX21" fmla="*/ 27283 w 54660"/>
                  <a:gd name="connsiteY21" fmla="*/ 16669 h 56483"/>
                  <a:gd name="connsiteX22" fmla="*/ 21199 w 54660"/>
                  <a:gd name="connsiteY22" fmla="*/ 10763 h 56483"/>
                  <a:gd name="connsiteX23" fmla="*/ 15780 w 54660"/>
                  <a:gd name="connsiteY23" fmla="*/ 7239 h 56483"/>
                  <a:gd name="connsiteX24" fmla="*/ 11978 w 54660"/>
                  <a:gd name="connsiteY24" fmla="*/ 2191 h 56483"/>
                  <a:gd name="connsiteX25" fmla="*/ 5799 w 54660"/>
                  <a:gd name="connsiteY25" fmla="*/ 1715 h 56483"/>
                  <a:gd name="connsiteX26" fmla="*/ 2757 w 54660"/>
                  <a:gd name="connsiteY26" fmla="*/ 0 h 56483"/>
                  <a:gd name="connsiteX27" fmla="*/ 0 w 54660"/>
                  <a:gd name="connsiteY27" fmla="*/ 0 h 56483"/>
                  <a:gd name="connsiteX28" fmla="*/ 1616 w 54660"/>
                  <a:gd name="connsiteY28" fmla="*/ 4191 h 56483"/>
                  <a:gd name="connsiteX29" fmla="*/ 7130 w 54660"/>
                  <a:gd name="connsiteY29" fmla="*/ 9239 h 56483"/>
                  <a:gd name="connsiteX30" fmla="*/ 9696 w 54660"/>
                  <a:gd name="connsiteY30" fmla="*/ 10382 h 56483"/>
                  <a:gd name="connsiteX31" fmla="*/ 12358 w 54660"/>
                  <a:gd name="connsiteY31" fmla="*/ 13430 h 56483"/>
                  <a:gd name="connsiteX32" fmla="*/ 12928 w 54660"/>
                  <a:gd name="connsiteY32" fmla="*/ 16097 h 56483"/>
                  <a:gd name="connsiteX33" fmla="*/ 16826 w 54660"/>
                  <a:gd name="connsiteY33" fmla="*/ 17621 h 56483"/>
                  <a:gd name="connsiteX34" fmla="*/ 18347 w 54660"/>
                  <a:gd name="connsiteY34" fmla="*/ 19241 h 56483"/>
                  <a:gd name="connsiteX35" fmla="*/ 20628 w 54660"/>
                  <a:gd name="connsiteY35" fmla="*/ 26099 h 56483"/>
                  <a:gd name="connsiteX36" fmla="*/ 23290 w 54660"/>
                  <a:gd name="connsiteY36" fmla="*/ 27813 h 56483"/>
                  <a:gd name="connsiteX37" fmla="*/ 25857 w 54660"/>
                  <a:gd name="connsiteY37" fmla="*/ 30861 h 56483"/>
                  <a:gd name="connsiteX38" fmla="*/ 29279 w 54660"/>
                  <a:gd name="connsiteY38" fmla="*/ 39053 h 56483"/>
                  <a:gd name="connsiteX39" fmla="*/ 35363 w 54660"/>
                  <a:gd name="connsiteY39" fmla="*/ 45244 h 56483"/>
                  <a:gd name="connsiteX40" fmla="*/ 36979 w 54660"/>
                  <a:gd name="connsiteY40" fmla="*/ 47625 h 56483"/>
                  <a:gd name="connsiteX41" fmla="*/ 43443 w 54660"/>
                  <a:gd name="connsiteY41" fmla="*/ 52102 h 56483"/>
                  <a:gd name="connsiteX42" fmla="*/ 47816 w 54660"/>
                  <a:gd name="connsiteY42" fmla="*/ 56483 h 56483"/>
                  <a:gd name="connsiteX43" fmla="*/ 47816 w 54660"/>
                  <a:gd name="connsiteY43" fmla="*/ 54769 h 56483"/>
                  <a:gd name="connsiteX44" fmla="*/ 48576 w 54660"/>
                  <a:gd name="connsiteY44" fmla="*/ 54483 h 56483"/>
                  <a:gd name="connsiteX45" fmla="*/ 50192 w 54660"/>
                  <a:gd name="connsiteY45" fmla="*/ 55721 h 56483"/>
                  <a:gd name="connsiteX46" fmla="*/ 51428 w 54660"/>
                  <a:gd name="connsiteY46" fmla="*/ 54483 h 56483"/>
                  <a:gd name="connsiteX47" fmla="*/ 53805 w 54660"/>
                  <a:gd name="connsiteY47" fmla="*/ 56197 h 56483"/>
                  <a:gd name="connsiteX48" fmla="*/ 54660 w 54660"/>
                  <a:gd name="connsiteY48" fmla="*/ 42386 h 56483"/>
                  <a:gd name="connsiteX49" fmla="*/ 52569 w 54660"/>
                  <a:gd name="connsiteY49" fmla="*/ 39529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660" h="56483">
                    <a:moveTo>
                      <a:pt x="48576" y="39243"/>
                    </a:moveTo>
                    <a:lnTo>
                      <a:pt x="49147" y="37624"/>
                    </a:lnTo>
                    <a:lnTo>
                      <a:pt x="47341" y="36766"/>
                    </a:lnTo>
                    <a:lnTo>
                      <a:pt x="46200" y="32957"/>
                    </a:lnTo>
                    <a:lnTo>
                      <a:pt x="42207" y="31814"/>
                    </a:lnTo>
                    <a:lnTo>
                      <a:pt x="41922" y="30861"/>
                    </a:lnTo>
                    <a:lnTo>
                      <a:pt x="42682" y="28861"/>
                    </a:lnTo>
                    <a:lnTo>
                      <a:pt x="42207" y="28670"/>
                    </a:lnTo>
                    <a:lnTo>
                      <a:pt x="43443" y="27337"/>
                    </a:lnTo>
                    <a:lnTo>
                      <a:pt x="42682" y="26099"/>
                    </a:lnTo>
                    <a:lnTo>
                      <a:pt x="41447" y="25241"/>
                    </a:lnTo>
                    <a:lnTo>
                      <a:pt x="39260" y="26099"/>
                    </a:lnTo>
                    <a:lnTo>
                      <a:pt x="39641" y="25527"/>
                    </a:lnTo>
                    <a:lnTo>
                      <a:pt x="39926" y="22574"/>
                    </a:lnTo>
                    <a:lnTo>
                      <a:pt x="37359" y="22289"/>
                    </a:lnTo>
                    <a:lnTo>
                      <a:pt x="35743" y="21146"/>
                    </a:lnTo>
                    <a:lnTo>
                      <a:pt x="35363" y="21622"/>
                    </a:lnTo>
                    <a:lnTo>
                      <a:pt x="34507" y="20479"/>
                    </a:lnTo>
                    <a:lnTo>
                      <a:pt x="31275" y="18859"/>
                    </a:lnTo>
                    <a:lnTo>
                      <a:pt x="29659" y="16669"/>
                    </a:lnTo>
                    <a:lnTo>
                      <a:pt x="28518" y="17431"/>
                    </a:lnTo>
                    <a:lnTo>
                      <a:pt x="27283" y="16669"/>
                    </a:lnTo>
                    <a:lnTo>
                      <a:pt x="21199" y="10763"/>
                    </a:lnTo>
                    <a:lnTo>
                      <a:pt x="15780" y="7239"/>
                    </a:lnTo>
                    <a:lnTo>
                      <a:pt x="11978" y="2191"/>
                    </a:lnTo>
                    <a:lnTo>
                      <a:pt x="5799" y="1715"/>
                    </a:lnTo>
                    <a:lnTo>
                      <a:pt x="2757" y="0"/>
                    </a:lnTo>
                    <a:lnTo>
                      <a:pt x="0" y="0"/>
                    </a:lnTo>
                    <a:lnTo>
                      <a:pt x="1616" y="4191"/>
                    </a:lnTo>
                    <a:lnTo>
                      <a:pt x="7130" y="9239"/>
                    </a:lnTo>
                    <a:lnTo>
                      <a:pt x="9696" y="10382"/>
                    </a:lnTo>
                    <a:lnTo>
                      <a:pt x="12358" y="13430"/>
                    </a:lnTo>
                    <a:lnTo>
                      <a:pt x="12928" y="16097"/>
                    </a:lnTo>
                    <a:lnTo>
                      <a:pt x="16826" y="17621"/>
                    </a:lnTo>
                    <a:lnTo>
                      <a:pt x="18347" y="19241"/>
                    </a:lnTo>
                    <a:lnTo>
                      <a:pt x="20628" y="26099"/>
                    </a:lnTo>
                    <a:lnTo>
                      <a:pt x="23290" y="27813"/>
                    </a:lnTo>
                    <a:lnTo>
                      <a:pt x="25857" y="30861"/>
                    </a:lnTo>
                    <a:lnTo>
                      <a:pt x="29279" y="39053"/>
                    </a:lnTo>
                    <a:lnTo>
                      <a:pt x="35363" y="45244"/>
                    </a:lnTo>
                    <a:lnTo>
                      <a:pt x="36979" y="47625"/>
                    </a:lnTo>
                    <a:lnTo>
                      <a:pt x="43443" y="52102"/>
                    </a:lnTo>
                    <a:lnTo>
                      <a:pt x="47816" y="56483"/>
                    </a:lnTo>
                    <a:lnTo>
                      <a:pt x="47816" y="54769"/>
                    </a:lnTo>
                    <a:lnTo>
                      <a:pt x="48576" y="54483"/>
                    </a:lnTo>
                    <a:lnTo>
                      <a:pt x="50192" y="55721"/>
                    </a:lnTo>
                    <a:lnTo>
                      <a:pt x="51428" y="54483"/>
                    </a:lnTo>
                    <a:lnTo>
                      <a:pt x="53805" y="56197"/>
                    </a:lnTo>
                    <a:lnTo>
                      <a:pt x="54660" y="42386"/>
                    </a:lnTo>
                    <a:lnTo>
                      <a:pt x="52569" y="39529"/>
                    </a:lnTo>
                    <a:close/>
                  </a:path>
                </a:pathLst>
              </a:custGeom>
              <a:solidFill>
                <a:srgbClr val="FFFFFF"/>
              </a:solidFill>
              <a:ln w="9506" cap="flat">
                <a:noFill/>
                <a:prstDash val="solid"/>
                <a:miter/>
              </a:ln>
            </p:spPr>
            <p:txBody>
              <a:bodyPr rtlCol="0" anchor="ctr"/>
              <a:lstStyle/>
              <a:p>
                <a:endParaRPr lang="en-US"/>
              </a:p>
            </p:txBody>
          </p:sp>
          <p:sp>
            <p:nvSpPr>
              <p:cNvPr id="280" name="Freeform 60">
                <a:extLst>
                  <a:ext uri="{FF2B5EF4-FFF2-40B4-BE49-F238E27FC236}">
                    <a16:creationId xmlns:a16="http://schemas.microsoft.com/office/drawing/2014/main" id="{2181911C-10C1-4A07-8AC6-FEF6F4B890DE}"/>
                  </a:ext>
                </a:extLst>
              </p:cNvPr>
              <p:cNvSpPr/>
              <p:nvPr/>
            </p:nvSpPr>
            <p:spPr>
              <a:xfrm>
                <a:off x="4453553" y="2321813"/>
                <a:ext cx="2566" cy="2476"/>
              </a:xfrm>
              <a:custGeom>
                <a:avLst/>
                <a:gdLst>
                  <a:gd name="connsiteX0" fmla="*/ 0 w 2566"/>
                  <a:gd name="connsiteY0" fmla="*/ 0 h 2476"/>
                  <a:gd name="connsiteX1" fmla="*/ 1046 w 2566"/>
                  <a:gd name="connsiteY1" fmla="*/ 2286 h 2476"/>
                  <a:gd name="connsiteX2" fmla="*/ 2567 w 2566"/>
                  <a:gd name="connsiteY2" fmla="*/ 2476 h 2476"/>
                  <a:gd name="connsiteX3" fmla="*/ 1046 w 2566"/>
                  <a:gd name="connsiteY3" fmla="*/ 0 h 2476"/>
                </a:gdLst>
                <a:ahLst/>
                <a:cxnLst>
                  <a:cxn ang="0">
                    <a:pos x="connsiteX0" y="connsiteY0"/>
                  </a:cxn>
                  <a:cxn ang="0">
                    <a:pos x="connsiteX1" y="connsiteY1"/>
                  </a:cxn>
                  <a:cxn ang="0">
                    <a:pos x="connsiteX2" y="connsiteY2"/>
                  </a:cxn>
                  <a:cxn ang="0">
                    <a:pos x="connsiteX3" y="connsiteY3"/>
                  </a:cxn>
                </a:cxnLst>
                <a:rect l="l" t="t" r="r" b="b"/>
                <a:pathLst>
                  <a:path w="2566" h="2476">
                    <a:moveTo>
                      <a:pt x="0" y="0"/>
                    </a:moveTo>
                    <a:lnTo>
                      <a:pt x="1046" y="2286"/>
                    </a:lnTo>
                    <a:lnTo>
                      <a:pt x="2567" y="2476"/>
                    </a:lnTo>
                    <a:lnTo>
                      <a:pt x="1046" y="0"/>
                    </a:lnTo>
                    <a:close/>
                  </a:path>
                </a:pathLst>
              </a:custGeom>
              <a:solidFill>
                <a:srgbClr val="FFFFFF"/>
              </a:solidFill>
              <a:ln w="9506" cap="flat">
                <a:noFill/>
                <a:prstDash val="solid"/>
                <a:miter/>
              </a:ln>
            </p:spPr>
            <p:txBody>
              <a:bodyPr rtlCol="0" anchor="ctr"/>
              <a:lstStyle/>
              <a:p>
                <a:endParaRPr lang="en-US"/>
              </a:p>
            </p:txBody>
          </p:sp>
          <p:sp>
            <p:nvSpPr>
              <p:cNvPr id="281" name="Freeform 61">
                <a:extLst>
                  <a:ext uri="{FF2B5EF4-FFF2-40B4-BE49-F238E27FC236}">
                    <a16:creationId xmlns:a16="http://schemas.microsoft.com/office/drawing/2014/main" id="{BE54DF16-0234-49FD-966D-2A4E1E4B9830}"/>
                  </a:ext>
                </a:extLst>
              </p:cNvPr>
              <p:cNvSpPr/>
              <p:nvPr/>
            </p:nvSpPr>
            <p:spPr>
              <a:xfrm>
                <a:off x="4453838" y="2308955"/>
                <a:ext cx="7319" cy="15335"/>
              </a:xfrm>
              <a:custGeom>
                <a:avLst/>
                <a:gdLst>
                  <a:gd name="connsiteX0" fmla="*/ 6749 w 7319"/>
                  <a:gd name="connsiteY0" fmla="*/ 5620 h 15335"/>
                  <a:gd name="connsiteX1" fmla="*/ 6749 w 7319"/>
                  <a:gd name="connsiteY1" fmla="*/ 4477 h 15335"/>
                  <a:gd name="connsiteX2" fmla="*/ 5228 w 7319"/>
                  <a:gd name="connsiteY2" fmla="*/ 3524 h 15335"/>
                  <a:gd name="connsiteX3" fmla="*/ 2281 w 7319"/>
                  <a:gd name="connsiteY3" fmla="*/ 6953 h 15335"/>
                  <a:gd name="connsiteX4" fmla="*/ 1331 w 7319"/>
                  <a:gd name="connsiteY4" fmla="*/ 6668 h 15335"/>
                  <a:gd name="connsiteX5" fmla="*/ 3137 w 7319"/>
                  <a:gd name="connsiteY5" fmla="*/ 4763 h 15335"/>
                  <a:gd name="connsiteX6" fmla="*/ 2947 w 7319"/>
                  <a:gd name="connsiteY6" fmla="*/ 0 h 15335"/>
                  <a:gd name="connsiteX7" fmla="*/ 856 w 7319"/>
                  <a:gd name="connsiteY7" fmla="*/ 2191 h 15335"/>
                  <a:gd name="connsiteX8" fmla="*/ 0 w 7319"/>
                  <a:gd name="connsiteY8" fmla="*/ 5334 h 15335"/>
                  <a:gd name="connsiteX9" fmla="*/ 2091 w 7319"/>
                  <a:gd name="connsiteY9" fmla="*/ 12192 h 15335"/>
                  <a:gd name="connsiteX10" fmla="*/ 4373 w 7319"/>
                  <a:gd name="connsiteY10" fmla="*/ 15335 h 15335"/>
                  <a:gd name="connsiteX11" fmla="*/ 2947 w 7319"/>
                  <a:gd name="connsiteY11" fmla="*/ 12192 h 15335"/>
                  <a:gd name="connsiteX12" fmla="*/ 2947 w 7319"/>
                  <a:gd name="connsiteY12" fmla="*/ 9049 h 15335"/>
                  <a:gd name="connsiteX13" fmla="*/ 3137 w 7319"/>
                  <a:gd name="connsiteY13" fmla="*/ 8858 h 15335"/>
                  <a:gd name="connsiteX14" fmla="*/ 7320 w 7319"/>
                  <a:gd name="connsiteY14" fmla="*/ 9716 h 15335"/>
                  <a:gd name="connsiteX15" fmla="*/ 4848 w 7319"/>
                  <a:gd name="connsiteY15" fmla="*/ 7144 h 1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9" h="15335">
                    <a:moveTo>
                      <a:pt x="6749" y="5620"/>
                    </a:moveTo>
                    <a:lnTo>
                      <a:pt x="6749" y="4477"/>
                    </a:lnTo>
                    <a:lnTo>
                      <a:pt x="5228" y="3524"/>
                    </a:lnTo>
                    <a:lnTo>
                      <a:pt x="2281" y="6953"/>
                    </a:lnTo>
                    <a:lnTo>
                      <a:pt x="1331" y="6668"/>
                    </a:lnTo>
                    <a:lnTo>
                      <a:pt x="3137" y="4763"/>
                    </a:lnTo>
                    <a:lnTo>
                      <a:pt x="2947" y="0"/>
                    </a:lnTo>
                    <a:lnTo>
                      <a:pt x="856" y="2191"/>
                    </a:lnTo>
                    <a:lnTo>
                      <a:pt x="0" y="5334"/>
                    </a:lnTo>
                    <a:lnTo>
                      <a:pt x="2091" y="12192"/>
                    </a:lnTo>
                    <a:lnTo>
                      <a:pt x="4373" y="15335"/>
                    </a:lnTo>
                    <a:lnTo>
                      <a:pt x="2947" y="12192"/>
                    </a:lnTo>
                    <a:lnTo>
                      <a:pt x="2947" y="9049"/>
                    </a:lnTo>
                    <a:lnTo>
                      <a:pt x="3137" y="8858"/>
                    </a:lnTo>
                    <a:lnTo>
                      <a:pt x="7320" y="9716"/>
                    </a:lnTo>
                    <a:lnTo>
                      <a:pt x="4848" y="7144"/>
                    </a:lnTo>
                    <a:close/>
                  </a:path>
                </a:pathLst>
              </a:custGeom>
              <a:solidFill>
                <a:srgbClr val="FFFFFF"/>
              </a:solidFill>
              <a:ln w="9506" cap="flat">
                <a:noFill/>
                <a:prstDash val="solid"/>
                <a:miter/>
              </a:ln>
            </p:spPr>
            <p:txBody>
              <a:bodyPr rtlCol="0" anchor="ctr"/>
              <a:lstStyle/>
              <a:p>
                <a:endParaRPr lang="en-US"/>
              </a:p>
            </p:txBody>
          </p:sp>
          <p:sp>
            <p:nvSpPr>
              <p:cNvPr id="282" name="Freeform 62">
                <a:extLst>
                  <a:ext uri="{FF2B5EF4-FFF2-40B4-BE49-F238E27FC236}">
                    <a16:creationId xmlns:a16="http://schemas.microsoft.com/office/drawing/2014/main" id="{0623F050-9045-4A5E-9C5D-B431A191E355}"/>
                  </a:ext>
                </a:extLst>
              </p:cNvPr>
              <p:cNvSpPr/>
              <p:nvPr/>
            </p:nvSpPr>
            <p:spPr>
              <a:xfrm>
                <a:off x="4458211" y="2306669"/>
                <a:ext cx="2091" cy="3238"/>
              </a:xfrm>
              <a:custGeom>
                <a:avLst/>
                <a:gdLst>
                  <a:gd name="connsiteX0" fmla="*/ 2091 w 2091"/>
                  <a:gd name="connsiteY0" fmla="*/ 2096 h 3238"/>
                  <a:gd name="connsiteX1" fmla="*/ 1806 w 2091"/>
                  <a:gd name="connsiteY1" fmla="*/ 0 h 3238"/>
                  <a:gd name="connsiteX2" fmla="*/ 0 w 2091"/>
                  <a:gd name="connsiteY2" fmla="*/ 1334 h 3238"/>
                  <a:gd name="connsiteX3" fmla="*/ 570 w 2091"/>
                  <a:gd name="connsiteY3" fmla="*/ 3239 h 3238"/>
                </a:gdLst>
                <a:ahLst/>
                <a:cxnLst>
                  <a:cxn ang="0">
                    <a:pos x="connsiteX0" y="connsiteY0"/>
                  </a:cxn>
                  <a:cxn ang="0">
                    <a:pos x="connsiteX1" y="connsiteY1"/>
                  </a:cxn>
                  <a:cxn ang="0">
                    <a:pos x="connsiteX2" y="connsiteY2"/>
                  </a:cxn>
                  <a:cxn ang="0">
                    <a:pos x="connsiteX3" y="connsiteY3"/>
                  </a:cxn>
                </a:cxnLst>
                <a:rect l="l" t="t" r="r" b="b"/>
                <a:pathLst>
                  <a:path w="2091" h="3238">
                    <a:moveTo>
                      <a:pt x="2091" y="2096"/>
                    </a:moveTo>
                    <a:lnTo>
                      <a:pt x="1806" y="0"/>
                    </a:lnTo>
                    <a:lnTo>
                      <a:pt x="0" y="1334"/>
                    </a:lnTo>
                    <a:lnTo>
                      <a:pt x="570" y="3239"/>
                    </a:lnTo>
                    <a:close/>
                  </a:path>
                </a:pathLst>
              </a:custGeom>
              <a:solidFill>
                <a:srgbClr val="FFFFFF"/>
              </a:solidFill>
              <a:ln w="9506" cap="flat">
                <a:noFill/>
                <a:prstDash val="solid"/>
                <a:miter/>
              </a:ln>
            </p:spPr>
            <p:txBody>
              <a:bodyPr rtlCol="0" anchor="ctr"/>
              <a:lstStyle/>
              <a:p>
                <a:endParaRPr lang="en-US"/>
              </a:p>
            </p:txBody>
          </p:sp>
          <p:sp>
            <p:nvSpPr>
              <p:cNvPr id="283" name="Freeform 63">
                <a:extLst>
                  <a:ext uri="{FF2B5EF4-FFF2-40B4-BE49-F238E27FC236}">
                    <a16:creationId xmlns:a16="http://schemas.microsoft.com/office/drawing/2014/main" id="{083FD468-15A7-4CE4-893F-FEE49584C7E6}"/>
                  </a:ext>
                </a:extLst>
              </p:cNvPr>
              <p:cNvSpPr/>
              <p:nvPr/>
            </p:nvSpPr>
            <p:spPr>
              <a:xfrm>
                <a:off x="4432639" y="2326481"/>
                <a:ext cx="1521" cy="1333"/>
              </a:xfrm>
              <a:custGeom>
                <a:avLst/>
                <a:gdLst>
                  <a:gd name="connsiteX0" fmla="*/ 380 w 1521"/>
                  <a:gd name="connsiteY0" fmla="*/ 1333 h 1333"/>
                  <a:gd name="connsiteX1" fmla="*/ 1426 w 1521"/>
                  <a:gd name="connsiteY1" fmla="*/ 857 h 1333"/>
                  <a:gd name="connsiteX2" fmla="*/ 1521 w 1521"/>
                  <a:gd name="connsiteY2" fmla="*/ 0 h 1333"/>
                  <a:gd name="connsiteX3" fmla="*/ 0 w 1521"/>
                  <a:gd name="connsiteY3" fmla="*/ 381 h 1333"/>
                </a:gdLst>
                <a:ahLst/>
                <a:cxnLst>
                  <a:cxn ang="0">
                    <a:pos x="connsiteX0" y="connsiteY0"/>
                  </a:cxn>
                  <a:cxn ang="0">
                    <a:pos x="connsiteX1" y="connsiteY1"/>
                  </a:cxn>
                  <a:cxn ang="0">
                    <a:pos x="connsiteX2" y="connsiteY2"/>
                  </a:cxn>
                  <a:cxn ang="0">
                    <a:pos x="connsiteX3" y="connsiteY3"/>
                  </a:cxn>
                </a:cxnLst>
                <a:rect l="l" t="t" r="r" b="b"/>
                <a:pathLst>
                  <a:path w="1521" h="1333">
                    <a:moveTo>
                      <a:pt x="380" y="1333"/>
                    </a:moveTo>
                    <a:lnTo>
                      <a:pt x="1426" y="857"/>
                    </a:lnTo>
                    <a:lnTo>
                      <a:pt x="1521" y="0"/>
                    </a:lnTo>
                    <a:lnTo>
                      <a:pt x="0" y="381"/>
                    </a:lnTo>
                    <a:close/>
                  </a:path>
                </a:pathLst>
              </a:custGeom>
              <a:solidFill>
                <a:srgbClr val="FFFFFF"/>
              </a:solidFill>
              <a:ln w="9506" cap="flat">
                <a:noFill/>
                <a:prstDash val="solid"/>
                <a:miter/>
              </a:ln>
            </p:spPr>
            <p:txBody>
              <a:bodyPr rtlCol="0" anchor="ctr"/>
              <a:lstStyle/>
              <a:p>
                <a:endParaRPr lang="en-US"/>
              </a:p>
            </p:txBody>
          </p:sp>
          <p:sp>
            <p:nvSpPr>
              <p:cNvPr id="284" name="Freeform 64">
                <a:extLst>
                  <a:ext uri="{FF2B5EF4-FFF2-40B4-BE49-F238E27FC236}">
                    <a16:creationId xmlns:a16="http://schemas.microsoft.com/office/drawing/2014/main" id="{6FA1A6A8-DE63-459D-ABAB-A02260AE5480}"/>
                  </a:ext>
                </a:extLst>
              </p:cNvPr>
              <p:cNvSpPr/>
              <p:nvPr/>
            </p:nvSpPr>
            <p:spPr>
              <a:xfrm>
                <a:off x="4431023" y="2325528"/>
                <a:ext cx="1330" cy="1809"/>
              </a:xfrm>
              <a:custGeom>
                <a:avLst/>
                <a:gdLst>
                  <a:gd name="connsiteX0" fmla="*/ 0 w 1330"/>
                  <a:gd name="connsiteY0" fmla="*/ 571 h 1809"/>
                  <a:gd name="connsiteX1" fmla="*/ 0 w 1330"/>
                  <a:gd name="connsiteY1" fmla="*/ 1810 h 1809"/>
                  <a:gd name="connsiteX2" fmla="*/ 1331 w 1330"/>
                  <a:gd name="connsiteY2" fmla="*/ 952 h 1809"/>
                  <a:gd name="connsiteX3" fmla="*/ 951 w 1330"/>
                  <a:gd name="connsiteY3" fmla="*/ 0 h 1809"/>
                </a:gdLst>
                <a:ahLst/>
                <a:cxnLst>
                  <a:cxn ang="0">
                    <a:pos x="connsiteX0" y="connsiteY0"/>
                  </a:cxn>
                  <a:cxn ang="0">
                    <a:pos x="connsiteX1" y="connsiteY1"/>
                  </a:cxn>
                  <a:cxn ang="0">
                    <a:pos x="connsiteX2" y="connsiteY2"/>
                  </a:cxn>
                  <a:cxn ang="0">
                    <a:pos x="connsiteX3" y="connsiteY3"/>
                  </a:cxn>
                </a:cxnLst>
                <a:rect l="l" t="t" r="r" b="b"/>
                <a:pathLst>
                  <a:path w="1330" h="1809">
                    <a:moveTo>
                      <a:pt x="0" y="571"/>
                    </a:moveTo>
                    <a:lnTo>
                      <a:pt x="0" y="1810"/>
                    </a:lnTo>
                    <a:lnTo>
                      <a:pt x="1331" y="952"/>
                    </a:lnTo>
                    <a:lnTo>
                      <a:pt x="951" y="0"/>
                    </a:lnTo>
                    <a:close/>
                  </a:path>
                </a:pathLst>
              </a:custGeom>
              <a:solidFill>
                <a:srgbClr val="FFFFFF"/>
              </a:solidFill>
              <a:ln w="9506" cap="flat">
                <a:noFill/>
                <a:prstDash val="solid"/>
                <a:miter/>
              </a:ln>
            </p:spPr>
            <p:txBody>
              <a:bodyPr rtlCol="0" anchor="ctr"/>
              <a:lstStyle/>
              <a:p>
                <a:endParaRPr lang="en-US"/>
              </a:p>
            </p:txBody>
          </p:sp>
          <p:sp>
            <p:nvSpPr>
              <p:cNvPr id="285" name="Freeform 65">
                <a:extLst>
                  <a:ext uri="{FF2B5EF4-FFF2-40B4-BE49-F238E27FC236}">
                    <a16:creationId xmlns:a16="http://schemas.microsoft.com/office/drawing/2014/main" id="{E661E003-06EC-424E-B2B5-60AC52E22C66}"/>
                  </a:ext>
                </a:extLst>
              </p:cNvPr>
              <p:cNvSpPr/>
              <p:nvPr/>
            </p:nvSpPr>
            <p:spPr>
              <a:xfrm>
                <a:off x="4431689" y="2339625"/>
                <a:ext cx="950" cy="952"/>
              </a:xfrm>
              <a:custGeom>
                <a:avLst/>
                <a:gdLst>
                  <a:gd name="connsiteX0" fmla="*/ 951 w 950"/>
                  <a:gd name="connsiteY0" fmla="*/ 0 h 952"/>
                  <a:gd name="connsiteX1" fmla="*/ 0 w 950"/>
                  <a:gd name="connsiteY1" fmla="*/ 0 h 952"/>
                  <a:gd name="connsiteX2" fmla="*/ 951 w 950"/>
                  <a:gd name="connsiteY2" fmla="*/ 953 h 952"/>
                </a:gdLst>
                <a:ahLst/>
                <a:cxnLst>
                  <a:cxn ang="0">
                    <a:pos x="connsiteX0" y="connsiteY0"/>
                  </a:cxn>
                  <a:cxn ang="0">
                    <a:pos x="connsiteX1" y="connsiteY1"/>
                  </a:cxn>
                  <a:cxn ang="0">
                    <a:pos x="connsiteX2" y="connsiteY2"/>
                  </a:cxn>
                </a:cxnLst>
                <a:rect l="l" t="t" r="r" b="b"/>
                <a:pathLst>
                  <a:path w="950" h="952">
                    <a:moveTo>
                      <a:pt x="951" y="0"/>
                    </a:moveTo>
                    <a:lnTo>
                      <a:pt x="0" y="0"/>
                    </a:lnTo>
                    <a:lnTo>
                      <a:pt x="951" y="953"/>
                    </a:lnTo>
                    <a:close/>
                  </a:path>
                </a:pathLst>
              </a:custGeom>
              <a:solidFill>
                <a:srgbClr val="FFFFFF"/>
              </a:solidFill>
              <a:ln w="9506" cap="flat">
                <a:noFill/>
                <a:prstDash val="solid"/>
                <a:miter/>
              </a:ln>
            </p:spPr>
            <p:txBody>
              <a:bodyPr rtlCol="0" anchor="ctr"/>
              <a:lstStyle/>
              <a:p>
                <a:endParaRPr lang="en-US"/>
              </a:p>
            </p:txBody>
          </p:sp>
          <p:sp>
            <p:nvSpPr>
              <p:cNvPr id="286" name="Freeform 66">
                <a:extLst>
                  <a:ext uri="{FF2B5EF4-FFF2-40B4-BE49-F238E27FC236}">
                    <a16:creationId xmlns:a16="http://schemas.microsoft.com/office/drawing/2014/main" id="{3F8B74C3-1520-4D9B-996C-47A393DB48FE}"/>
                  </a:ext>
                </a:extLst>
              </p:cNvPr>
              <p:cNvSpPr/>
              <p:nvPr/>
            </p:nvSpPr>
            <p:spPr>
              <a:xfrm>
                <a:off x="4430073" y="2341149"/>
                <a:ext cx="2566" cy="6667"/>
              </a:xfrm>
              <a:custGeom>
                <a:avLst/>
                <a:gdLst>
                  <a:gd name="connsiteX0" fmla="*/ 1616 w 2566"/>
                  <a:gd name="connsiteY0" fmla="*/ 0 h 6667"/>
                  <a:gd name="connsiteX1" fmla="*/ 570 w 2566"/>
                  <a:gd name="connsiteY1" fmla="*/ 3238 h 6667"/>
                  <a:gd name="connsiteX2" fmla="*/ 0 w 2566"/>
                  <a:gd name="connsiteY2" fmla="*/ 5429 h 6667"/>
                  <a:gd name="connsiteX3" fmla="*/ 570 w 2566"/>
                  <a:gd name="connsiteY3" fmla="*/ 6667 h 6667"/>
                  <a:gd name="connsiteX4" fmla="*/ 2281 w 2566"/>
                  <a:gd name="connsiteY4" fmla="*/ 5048 h 6667"/>
                  <a:gd name="connsiteX5" fmla="*/ 1616 w 2566"/>
                  <a:gd name="connsiteY5" fmla="*/ 3238 h 6667"/>
                  <a:gd name="connsiteX6" fmla="*/ 2567 w 2566"/>
                  <a:gd name="connsiteY6" fmla="*/ 2286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 h="6667">
                    <a:moveTo>
                      <a:pt x="1616" y="0"/>
                    </a:moveTo>
                    <a:lnTo>
                      <a:pt x="570" y="3238"/>
                    </a:lnTo>
                    <a:lnTo>
                      <a:pt x="0" y="5429"/>
                    </a:lnTo>
                    <a:lnTo>
                      <a:pt x="570" y="6667"/>
                    </a:lnTo>
                    <a:lnTo>
                      <a:pt x="2281" y="5048"/>
                    </a:lnTo>
                    <a:lnTo>
                      <a:pt x="1616" y="3238"/>
                    </a:lnTo>
                    <a:lnTo>
                      <a:pt x="2567" y="2286"/>
                    </a:lnTo>
                    <a:close/>
                  </a:path>
                </a:pathLst>
              </a:custGeom>
              <a:solidFill>
                <a:srgbClr val="FFFFFF"/>
              </a:solidFill>
              <a:ln w="9506" cap="flat">
                <a:noFill/>
                <a:prstDash val="solid"/>
                <a:miter/>
              </a:ln>
            </p:spPr>
            <p:txBody>
              <a:bodyPr rtlCol="0" anchor="ctr"/>
              <a:lstStyle/>
              <a:p>
                <a:endParaRPr lang="en-US"/>
              </a:p>
            </p:txBody>
          </p:sp>
          <p:sp>
            <p:nvSpPr>
              <p:cNvPr id="287" name="Freeform 67">
                <a:extLst>
                  <a:ext uri="{FF2B5EF4-FFF2-40B4-BE49-F238E27FC236}">
                    <a16:creationId xmlns:a16="http://schemas.microsoft.com/office/drawing/2014/main" id="{EE172825-97E4-46E6-9205-E6C6E8AF45F5}"/>
                  </a:ext>
                </a:extLst>
              </p:cNvPr>
              <p:cNvSpPr/>
              <p:nvPr/>
            </p:nvSpPr>
            <p:spPr>
              <a:xfrm>
                <a:off x="4425890" y="2344959"/>
                <a:ext cx="1330" cy="1619"/>
              </a:xfrm>
              <a:custGeom>
                <a:avLst/>
                <a:gdLst>
                  <a:gd name="connsiteX0" fmla="*/ 0 w 1330"/>
                  <a:gd name="connsiteY0" fmla="*/ 667 h 1619"/>
                  <a:gd name="connsiteX1" fmla="*/ 1331 w 1330"/>
                  <a:gd name="connsiteY1" fmla="*/ 1619 h 1619"/>
                  <a:gd name="connsiteX2" fmla="*/ 570 w 1330"/>
                  <a:gd name="connsiteY2" fmla="*/ 0 h 1619"/>
                </a:gdLst>
                <a:ahLst/>
                <a:cxnLst>
                  <a:cxn ang="0">
                    <a:pos x="connsiteX0" y="connsiteY0"/>
                  </a:cxn>
                  <a:cxn ang="0">
                    <a:pos x="connsiteX1" y="connsiteY1"/>
                  </a:cxn>
                  <a:cxn ang="0">
                    <a:pos x="connsiteX2" y="connsiteY2"/>
                  </a:cxn>
                </a:cxnLst>
                <a:rect l="l" t="t" r="r" b="b"/>
                <a:pathLst>
                  <a:path w="1330" h="1619">
                    <a:moveTo>
                      <a:pt x="0" y="667"/>
                    </a:moveTo>
                    <a:lnTo>
                      <a:pt x="1331" y="1619"/>
                    </a:lnTo>
                    <a:lnTo>
                      <a:pt x="570" y="0"/>
                    </a:lnTo>
                    <a:close/>
                  </a:path>
                </a:pathLst>
              </a:custGeom>
              <a:solidFill>
                <a:srgbClr val="FFFFFF"/>
              </a:solidFill>
              <a:ln w="9506" cap="flat">
                <a:noFill/>
                <a:prstDash val="solid"/>
                <a:miter/>
              </a:ln>
            </p:spPr>
            <p:txBody>
              <a:bodyPr rtlCol="0" anchor="ctr"/>
              <a:lstStyle/>
              <a:p>
                <a:endParaRPr lang="en-US"/>
              </a:p>
            </p:txBody>
          </p:sp>
          <p:sp>
            <p:nvSpPr>
              <p:cNvPr id="288" name="Freeform 68">
                <a:extLst>
                  <a:ext uri="{FF2B5EF4-FFF2-40B4-BE49-F238E27FC236}">
                    <a16:creationId xmlns:a16="http://schemas.microsoft.com/office/drawing/2014/main" id="{D4FE1ACD-54D0-4B1B-8D4F-45C3507851D5}"/>
                  </a:ext>
                </a:extLst>
              </p:cNvPr>
              <p:cNvSpPr/>
              <p:nvPr/>
            </p:nvSpPr>
            <p:spPr>
              <a:xfrm>
                <a:off x="4411156" y="2311622"/>
                <a:ext cx="31465" cy="36194"/>
              </a:xfrm>
              <a:custGeom>
                <a:avLst/>
                <a:gdLst>
                  <a:gd name="connsiteX0" fmla="*/ 25001 w 31465"/>
                  <a:gd name="connsiteY0" fmla="*/ 4001 h 36194"/>
                  <a:gd name="connsiteX1" fmla="*/ 19868 w 31465"/>
                  <a:gd name="connsiteY1" fmla="*/ 4001 h 36194"/>
                  <a:gd name="connsiteX2" fmla="*/ 10932 w 31465"/>
                  <a:gd name="connsiteY2" fmla="*/ 1810 h 36194"/>
                  <a:gd name="connsiteX3" fmla="*/ 9411 w 31465"/>
                  <a:gd name="connsiteY3" fmla="*/ 2286 h 36194"/>
                  <a:gd name="connsiteX4" fmla="*/ 8365 w 31465"/>
                  <a:gd name="connsiteY4" fmla="*/ 4286 h 36194"/>
                  <a:gd name="connsiteX5" fmla="*/ 6654 w 31465"/>
                  <a:gd name="connsiteY5" fmla="*/ 4001 h 36194"/>
                  <a:gd name="connsiteX6" fmla="*/ 5418 w 31465"/>
                  <a:gd name="connsiteY6" fmla="*/ 4858 h 36194"/>
                  <a:gd name="connsiteX7" fmla="*/ 3802 w 31465"/>
                  <a:gd name="connsiteY7" fmla="*/ 8668 h 36194"/>
                  <a:gd name="connsiteX8" fmla="*/ 4088 w 31465"/>
                  <a:gd name="connsiteY8" fmla="*/ 11144 h 36194"/>
                  <a:gd name="connsiteX9" fmla="*/ 2282 w 31465"/>
                  <a:gd name="connsiteY9" fmla="*/ 14478 h 36194"/>
                  <a:gd name="connsiteX10" fmla="*/ 2282 w 31465"/>
                  <a:gd name="connsiteY10" fmla="*/ 17431 h 36194"/>
                  <a:gd name="connsiteX11" fmla="*/ 0 w 31465"/>
                  <a:gd name="connsiteY11" fmla="*/ 21526 h 36194"/>
                  <a:gd name="connsiteX12" fmla="*/ 570 w 31465"/>
                  <a:gd name="connsiteY12" fmla="*/ 25432 h 36194"/>
                  <a:gd name="connsiteX13" fmla="*/ 2852 w 31465"/>
                  <a:gd name="connsiteY13" fmla="*/ 25146 h 36194"/>
                  <a:gd name="connsiteX14" fmla="*/ 3802 w 31465"/>
                  <a:gd name="connsiteY14" fmla="*/ 28289 h 36194"/>
                  <a:gd name="connsiteX15" fmla="*/ 2282 w 31465"/>
                  <a:gd name="connsiteY15" fmla="*/ 34290 h 36194"/>
                  <a:gd name="connsiteX16" fmla="*/ 3802 w 31465"/>
                  <a:gd name="connsiteY16" fmla="*/ 36195 h 36194"/>
                  <a:gd name="connsiteX17" fmla="*/ 7605 w 31465"/>
                  <a:gd name="connsiteY17" fmla="*/ 35433 h 36194"/>
                  <a:gd name="connsiteX18" fmla="*/ 7510 w 31465"/>
                  <a:gd name="connsiteY18" fmla="*/ 24860 h 36194"/>
                  <a:gd name="connsiteX19" fmla="*/ 6654 w 31465"/>
                  <a:gd name="connsiteY19" fmla="*/ 23717 h 36194"/>
                  <a:gd name="connsiteX20" fmla="*/ 9601 w 31465"/>
                  <a:gd name="connsiteY20" fmla="*/ 21146 h 36194"/>
                  <a:gd name="connsiteX21" fmla="*/ 10932 w 31465"/>
                  <a:gd name="connsiteY21" fmla="*/ 21812 h 36194"/>
                  <a:gd name="connsiteX22" fmla="*/ 10171 w 31465"/>
                  <a:gd name="connsiteY22" fmla="*/ 24860 h 36194"/>
                  <a:gd name="connsiteX23" fmla="*/ 10932 w 31465"/>
                  <a:gd name="connsiteY23" fmla="*/ 26194 h 36194"/>
                  <a:gd name="connsiteX24" fmla="*/ 13404 w 31465"/>
                  <a:gd name="connsiteY24" fmla="*/ 28575 h 36194"/>
                  <a:gd name="connsiteX25" fmla="*/ 13879 w 31465"/>
                  <a:gd name="connsiteY25" fmla="*/ 32195 h 36194"/>
                  <a:gd name="connsiteX26" fmla="*/ 15115 w 31465"/>
                  <a:gd name="connsiteY26" fmla="*/ 32195 h 36194"/>
                  <a:gd name="connsiteX27" fmla="*/ 16636 w 31465"/>
                  <a:gd name="connsiteY27" fmla="*/ 30575 h 36194"/>
                  <a:gd name="connsiteX28" fmla="*/ 19488 w 31465"/>
                  <a:gd name="connsiteY28" fmla="*/ 29528 h 36194"/>
                  <a:gd name="connsiteX29" fmla="*/ 19488 w 31465"/>
                  <a:gd name="connsiteY29" fmla="*/ 28575 h 36194"/>
                  <a:gd name="connsiteX30" fmla="*/ 18632 w 31465"/>
                  <a:gd name="connsiteY30" fmla="*/ 28289 h 36194"/>
                  <a:gd name="connsiteX31" fmla="*/ 17016 w 31465"/>
                  <a:gd name="connsiteY31" fmla="*/ 26194 h 36194"/>
                  <a:gd name="connsiteX32" fmla="*/ 17776 w 31465"/>
                  <a:gd name="connsiteY32" fmla="*/ 23908 h 36194"/>
                  <a:gd name="connsiteX33" fmla="*/ 12548 w 31465"/>
                  <a:gd name="connsiteY33" fmla="*/ 17050 h 36194"/>
                  <a:gd name="connsiteX34" fmla="*/ 14069 w 31465"/>
                  <a:gd name="connsiteY34" fmla="*/ 17431 h 36194"/>
                  <a:gd name="connsiteX35" fmla="*/ 17396 w 31465"/>
                  <a:gd name="connsiteY35" fmla="*/ 16193 h 36194"/>
                  <a:gd name="connsiteX36" fmla="*/ 19868 w 31465"/>
                  <a:gd name="connsiteY36" fmla="*/ 13049 h 36194"/>
                  <a:gd name="connsiteX37" fmla="*/ 22910 w 31465"/>
                  <a:gd name="connsiteY37" fmla="*/ 12668 h 36194"/>
                  <a:gd name="connsiteX38" fmla="*/ 22530 w 31465"/>
                  <a:gd name="connsiteY38" fmla="*/ 11144 h 36194"/>
                  <a:gd name="connsiteX39" fmla="*/ 21199 w 31465"/>
                  <a:gd name="connsiteY39" fmla="*/ 10763 h 36194"/>
                  <a:gd name="connsiteX40" fmla="*/ 19488 w 31465"/>
                  <a:gd name="connsiteY40" fmla="*/ 12002 h 36194"/>
                  <a:gd name="connsiteX41" fmla="*/ 16065 w 31465"/>
                  <a:gd name="connsiteY41" fmla="*/ 12478 h 36194"/>
                  <a:gd name="connsiteX42" fmla="*/ 15685 w 31465"/>
                  <a:gd name="connsiteY42" fmla="*/ 13049 h 36194"/>
                  <a:gd name="connsiteX43" fmla="*/ 13879 w 31465"/>
                  <a:gd name="connsiteY43" fmla="*/ 12668 h 36194"/>
                  <a:gd name="connsiteX44" fmla="*/ 10932 w 31465"/>
                  <a:gd name="connsiteY44" fmla="*/ 15240 h 36194"/>
                  <a:gd name="connsiteX45" fmla="*/ 8841 w 31465"/>
                  <a:gd name="connsiteY45" fmla="*/ 15240 h 36194"/>
                  <a:gd name="connsiteX46" fmla="*/ 6274 w 31465"/>
                  <a:gd name="connsiteY46" fmla="*/ 12002 h 36194"/>
                  <a:gd name="connsiteX47" fmla="*/ 7035 w 31465"/>
                  <a:gd name="connsiteY47" fmla="*/ 7049 h 36194"/>
                  <a:gd name="connsiteX48" fmla="*/ 7605 w 31465"/>
                  <a:gd name="connsiteY48" fmla="*/ 6191 h 36194"/>
                  <a:gd name="connsiteX49" fmla="*/ 12168 w 31465"/>
                  <a:gd name="connsiteY49" fmla="*/ 5906 h 36194"/>
                  <a:gd name="connsiteX50" fmla="*/ 26997 w 31465"/>
                  <a:gd name="connsiteY50" fmla="*/ 6382 h 36194"/>
                  <a:gd name="connsiteX51" fmla="*/ 31465 w 31465"/>
                  <a:gd name="connsiteY51" fmla="*/ 1429 h 36194"/>
                  <a:gd name="connsiteX52" fmla="*/ 30800 w 31465"/>
                  <a:gd name="connsiteY52" fmla="*/ 0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65" h="36194">
                    <a:moveTo>
                      <a:pt x="25001" y="4001"/>
                    </a:moveTo>
                    <a:lnTo>
                      <a:pt x="19868" y="4001"/>
                    </a:lnTo>
                    <a:lnTo>
                      <a:pt x="10932" y="1810"/>
                    </a:lnTo>
                    <a:lnTo>
                      <a:pt x="9411" y="2286"/>
                    </a:lnTo>
                    <a:lnTo>
                      <a:pt x="8365" y="4286"/>
                    </a:lnTo>
                    <a:lnTo>
                      <a:pt x="6654" y="4001"/>
                    </a:lnTo>
                    <a:lnTo>
                      <a:pt x="5418" y="4858"/>
                    </a:lnTo>
                    <a:lnTo>
                      <a:pt x="3802" y="8668"/>
                    </a:lnTo>
                    <a:lnTo>
                      <a:pt x="4088" y="11144"/>
                    </a:lnTo>
                    <a:lnTo>
                      <a:pt x="2282" y="14478"/>
                    </a:lnTo>
                    <a:lnTo>
                      <a:pt x="2282" y="17431"/>
                    </a:lnTo>
                    <a:lnTo>
                      <a:pt x="0" y="21526"/>
                    </a:lnTo>
                    <a:lnTo>
                      <a:pt x="570" y="25432"/>
                    </a:lnTo>
                    <a:lnTo>
                      <a:pt x="2852" y="25146"/>
                    </a:lnTo>
                    <a:lnTo>
                      <a:pt x="3802" y="28289"/>
                    </a:lnTo>
                    <a:lnTo>
                      <a:pt x="2282" y="34290"/>
                    </a:lnTo>
                    <a:lnTo>
                      <a:pt x="3802" y="36195"/>
                    </a:lnTo>
                    <a:lnTo>
                      <a:pt x="7605" y="35433"/>
                    </a:lnTo>
                    <a:lnTo>
                      <a:pt x="7510" y="24860"/>
                    </a:lnTo>
                    <a:lnTo>
                      <a:pt x="6654" y="23717"/>
                    </a:lnTo>
                    <a:lnTo>
                      <a:pt x="9601" y="21146"/>
                    </a:lnTo>
                    <a:lnTo>
                      <a:pt x="10932" y="21812"/>
                    </a:lnTo>
                    <a:lnTo>
                      <a:pt x="10171" y="24860"/>
                    </a:lnTo>
                    <a:lnTo>
                      <a:pt x="10932" y="26194"/>
                    </a:lnTo>
                    <a:lnTo>
                      <a:pt x="13404" y="28575"/>
                    </a:lnTo>
                    <a:lnTo>
                      <a:pt x="13879" y="32195"/>
                    </a:lnTo>
                    <a:lnTo>
                      <a:pt x="15115" y="32195"/>
                    </a:lnTo>
                    <a:lnTo>
                      <a:pt x="16636" y="30575"/>
                    </a:lnTo>
                    <a:lnTo>
                      <a:pt x="19488" y="29528"/>
                    </a:lnTo>
                    <a:lnTo>
                      <a:pt x="19488" y="28575"/>
                    </a:lnTo>
                    <a:lnTo>
                      <a:pt x="18632" y="28289"/>
                    </a:lnTo>
                    <a:lnTo>
                      <a:pt x="17016" y="26194"/>
                    </a:lnTo>
                    <a:lnTo>
                      <a:pt x="17776" y="23908"/>
                    </a:lnTo>
                    <a:lnTo>
                      <a:pt x="12548" y="17050"/>
                    </a:lnTo>
                    <a:lnTo>
                      <a:pt x="14069" y="17431"/>
                    </a:lnTo>
                    <a:lnTo>
                      <a:pt x="17396" y="16193"/>
                    </a:lnTo>
                    <a:lnTo>
                      <a:pt x="19868" y="13049"/>
                    </a:lnTo>
                    <a:lnTo>
                      <a:pt x="22910" y="12668"/>
                    </a:lnTo>
                    <a:lnTo>
                      <a:pt x="22530" y="11144"/>
                    </a:lnTo>
                    <a:lnTo>
                      <a:pt x="21199" y="10763"/>
                    </a:lnTo>
                    <a:lnTo>
                      <a:pt x="19488" y="12002"/>
                    </a:lnTo>
                    <a:lnTo>
                      <a:pt x="16065" y="12478"/>
                    </a:lnTo>
                    <a:lnTo>
                      <a:pt x="15685" y="13049"/>
                    </a:lnTo>
                    <a:lnTo>
                      <a:pt x="13879" y="12668"/>
                    </a:lnTo>
                    <a:lnTo>
                      <a:pt x="10932" y="15240"/>
                    </a:lnTo>
                    <a:lnTo>
                      <a:pt x="8841" y="15240"/>
                    </a:lnTo>
                    <a:lnTo>
                      <a:pt x="6274" y="12002"/>
                    </a:lnTo>
                    <a:lnTo>
                      <a:pt x="7035" y="7049"/>
                    </a:lnTo>
                    <a:lnTo>
                      <a:pt x="7605" y="6191"/>
                    </a:lnTo>
                    <a:lnTo>
                      <a:pt x="12168" y="5906"/>
                    </a:lnTo>
                    <a:lnTo>
                      <a:pt x="26997" y="6382"/>
                    </a:lnTo>
                    <a:lnTo>
                      <a:pt x="31465" y="1429"/>
                    </a:lnTo>
                    <a:lnTo>
                      <a:pt x="30800" y="0"/>
                    </a:lnTo>
                    <a:close/>
                  </a:path>
                </a:pathLst>
              </a:custGeom>
              <a:solidFill>
                <a:srgbClr val="FFFFFF"/>
              </a:solidFill>
              <a:ln w="9506" cap="flat">
                <a:noFill/>
                <a:prstDash val="solid"/>
                <a:miter/>
              </a:ln>
            </p:spPr>
            <p:txBody>
              <a:bodyPr rtlCol="0" anchor="ctr"/>
              <a:lstStyle/>
              <a:p>
                <a:endParaRPr lang="en-US"/>
              </a:p>
            </p:txBody>
          </p:sp>
          <p:sp>
            <p:nvSpPr>
              <p:cNvPr id="289" name="Freeform 69">
                <a:extLst>
                  <a:ext uri="{FF2B5EF4-FFF2-40B4-BE49-F238E27FC236}">
                    <a16:creationId xmlns:a16="http://schemas.microsoft.com/office/drawing/2014/main" id="{48EACAA2-CD9B-4C12-B863-20D3BD23DFA6}"/>
                  </a:ext>
                </a:extLst>
              </p:cNvPr>
              <p:cNvSpPr/>
              <p:nvPr/>
            </p:nvSpPr>
            <p:spPr>
              <a:xfrm>
                <a:off x="4470664" y="2324671"/>
                <a:ext cx="1616" cy="1428"/>
              </a:xfrm>
              <a:custGeom>
                <a:avLst/>
                <a:gdLst>
                  <a:gd name="connsiteX0" fmla="*/ 570 w 1616"/>
                  <a:gd name="connsiteY0" fmla="*/ 1238 h 1428"/>
                  <a:gd name="connsiteX1" fmla="*/ 1616 w 1616"/>
                  <a:gd name="connsiteY1" fmla="*/ 1429 h 1428"/>
                  <a:gd name="connsiteX2" fmla="*/ 1616 w 1616"/>
                  <a:gd name="connsiteY2" fmla="*/ 0 h 1428"/>
                  <a:gd name="connsiteX3" fmla="*/ 0 w 1616"/>
                  <a:gd name="connsiteY3" fmla="*/ 381 h 1428"/>
                </a:gdLst>
                <a:ahLst/>
                <a:cxnLst>
                  <a:cxn ang="0">
                    <a:pos x="connsiteX0" y="connsiteY0"/>
                  </a:cxn>
                  <a:cxn ang="0">
                    <a:pos x="connsiteX1" y="connsiteY1"/>
                  </a:cxn>
                  <a:cxn ang="0">
                    <a:pos x="connsiteX2" y="connsiteY2"/>
                  </a:cxn>
                  <a:cxn ang="0">
                    <a:pos x="connsiteX3" y="connsiteY3"/>
                  </a:cxn>
                </a:cxnLst>
                <a:rect l="l" t="t" r="r" b="b"/>
                <a:pathLst>
                  <a:path w="1616" h="1428">
                    <a:moveTo>
                      <a:pt x="570" y="1238"/>
                    </a:moveTo>
                    <a:lnTo>
                      <a:pt x="1616" y="1429"/>
                    </a:lnTo>
                    <a:lnTo>
                      <a:pt x="1616" y="0"/>
                    </a:lnTo>
                    <a:lnTo>
                      <a:pt x="0" y="381"/>
                    </a:lnTo>
                    <a:close/>
                  </a:path>
                </a:pathLst>
              </a:custGeom>
              <a:solidFill>
                <a:srgbClr val="FFFFFF"/>
              </a:solidFill>
              <a:ln w="9506" cap="flat">
                <a:noFill/>
                <a:prstDash val="solid"/>
                <a:miter/>
              </a:ln>
            </p:spPr>
            <p:txBody>
              <a:bodyPr rtlCol="0" anchor="ctr"/>
              <a:lstStyle/>
              <a:p>
                <a:endParaRPr lang="en-US"/>
              </a:p>
            </p:txBody>
          </p:sp>
          <p:sp>
            <p:nvSpPr>
              <p:cNvPr id="290" name="Freeform 70">
                <a:extLst>
                  <a:ext uri="{FF2B5EF4-FFF2-40B4-BE49-F238E27FC236}">
                    <a16:creationId xmlns:a16="http://schemas.microsoft.com/office/drawing/2014/main" id="{E654C4F8-324D-4E1E-8E11-98D0F5E44125}"/>
                  </a:ext>
                </a:extLst>
              </p:cNvPr>
              <p:cNvSpPr/>
              <p:nvPr/>
            </p:nvSpPr>
            <p:spPr>
              <a:xfrm>
                <a:off x="4469238" y="2320289"/>
                <a:ext cx="4087" cy="1905"/>
              </a:xfrm>
              <a:custGeom>
                <a:avLst/>
                <a:gdLst>
                  <a:gd name="connsiteX0" fmla="*/ 0 w 4087"/>
                  <a:gd name="connsiteY0" fmla="*/ 191 h 1905"/>
                  <a:gd name="connsiteX1" fmla="*/ 2281 w 4087"/>
                  <a:gd name="connsiteY1" fmla="*/ 1905 h 1905"/>
                  <a:gd name="connsiteX2" fmla="*/ 4088 w 4087"/>
                  <a:gd name="connsiteY2" fmla="*/ 1238 h 1905"/>
                  <a:gd name="connsiteX3" fmla="*/ 1426 w 4087"/>
                  <a:gd name="connsiteY3" fmla="*/ 0 h 1905"/>
                </a:gdLst>
                <a:ahLst/>
                <a:cxnLst>
                  <a:cxn ang="0">
                    <a:pos x="connsiteX0" y="connsiteY0"/>
                  </a:cxn>
                  <a:cxn ang="0">
                    <a:pos x="connsiteX1" y="connsiteY1"/>
                  </a:cxn>
                  <a:cxn ang="0">
                    <a:pos x="connsiteX2" y="connsiteY2"/>
                  </a:cxn>
                  <a:cxn ang="0">
                    <a:pos x="connsiteX3" y="connsiteY3"/>
                  </a:cxn>
                </a:cxnLst>
                <a:rect l="l" t="t" r="r" b="b"/>
                <a:pathLst>
                  <a:path w="4087" h="1905">
                    <a:moveTo>
                      <a:pt x="0" y="191"/>
                    </a:moveTo>
                    <a:lnTo>
                      <a:pt x="2281" y="1905"/>
                    </a:lnTo>
                    <a:lnTo>
                      <a:pt x="4088" y="1238"/>
                    </a:lnTo>
                    <a:lnTo>
                      <a:pt x="1426" y="0"/>
                    </a:lnTo>
                    <a:close/>
                  </a:path>
                </a:pathLst>
              </a:custGeom>
              <a:solidFill>
                <a:srgbClr val="FFFFFF"/>
              </a:solidFill>
              <a:ln w="9506" cap="flat">
                <a:noFill/>
                <a:prstDash val="solid"/>
                <a:miter/>
              </a:ln>
            </p:spPr>
            <p:txBody>
              <a:bodyPr rtlCol="0" anchor="ctr"/>
              <a:lstStyle/>
              <a:p>
                <a:endParaRPr lang="en-US"/>
              </a:p>
            </p:txBody>
          </p:sp>
          <p:sp>
            <p:nvSpPr>
              <p:cNvPr id="291" name="Freeform 71">
                <a:extLst>
                  <a:ext uri="{FF2B5EF4-FFF2-40B4-BE49-F238E27FC236}">
                    <a16:creationId xmlns:a16="http://schemas.microsoft.com/office/drawing/2014/main" id="{3FE7ACBF-967E-45BC-A08F-20BB3DDD4628}"/>
                  </a:ext>
                </a:extLst>
              </p:cNvPr>
              <p:cNvSpPr/>
              <p:nvPr/>
            </p:nvSpPr>
            <p:spPr>
              <a:xfrm>
                <a:off x="4495665" y="2327338"/>
                <a:ext cx="6369" cy="1714"/>
              </a:xfrm>
              <a:custGeom>
                <a:avLst/>
                <a:gdLst>
                  <a:gd name="connsiteX0" fmla="*/ 0 w 6369"/>
                  <a:gd name="connsiteY0" fmla="*/ 762 h 1714"/>
                  <a:gd name="connsiteX1" fmla="*/ 6369 w 6369"/>
                  <a:gd name="connsiteY1" fmla="*/ 1715 h 1714"/>
                  <a:gd name="connsiteX2" fmla="*/ 5704 w 6369"/>
                  <a:gd name="connsiteY2" fmla="*/ 1048 h 1714"/>
                  <a:gd name="connsiteX3" fmla="*/ 1426 w 6369"/>
                  <a:gd name="connsiteY3" fmla="*/ 0 h 1714"/>
                </a:gdLst>
                <a:ahLst/>
                <a:cxnLst>
                  <a:cxn ang="0">
                    <a:pos x="connsiteX0" y="connsiteY0"/>
                  </a:cxn>
                  <a:cxn ang="0">
                    <a:pos x="connsiteX1" y="connsiteY1"/>
                  </a:cxn>
                  <a:cxn ang="0">
                    <a:pos x="connsiteX2" y="connsiteY2"/>
                  </a:cxn>
                  <a:cxn ang="0">
                    <a:pos x="connsiteX3" y="connsiteY3"/>
                  </a:cxn>
                </a:cxnLst>
                <a:rect l="l" t="t" r="r" b="b"/>
                <a:pathLst>
                  <a:path w="6369" h="1714">
                    <a:moveTo>
                      <a:pt x="0" y="762"/>
                    </a:moveTo>
                    <a:lnTo>
                      <a:pt x="6369" y="1715"/>
                    </a:lnTo>
                    <a:lnTo>
                      <a:pt x="5704" y="1048"/>
                    </a:lnTo>
                    <a:lnTo>
                      <a:pt x="1426" y="0"/>
                    </a:lnTo>
                    <a:close/>
                  </a:path>
                </a:pathLst>
              </a:custGeom>
              <a:solidFill>
                <a:srgbClr val="FFFFFF"/>
              </a:solidFill>
              <a:ln w="9506" cap="flat">
                <a:noFill/>
                <a:prstDash val="solid"/>
                <a:miter/>
              </a:ln>
            </p:spPr>
            <p:txBody>
              <a:bodyPr rtlCol="0" anchor="ctr"/>
              <a:lstStyle/>
              <a:p>
                <a:endParaRPr lang="en-US"/>
              </a:p>
            </p:txBody>
          </p:sp>
          <p:sp>
            <p:nvSpPr>
              <p:cNvPr id="292" name="Freeform 72">
                <a:extLst>
                  <a:ext uri="{FF2B5EF4-FFF2-40B4-BE49-F238E27FC236}">
                    <a16:creationId xmlns:a16="http://schemas.microsoft.com/office/drawing/2014/main" id="{3E3A92B9-ADA4-41A4-B997-D20F33C882D8}"/>
                  </a:ext>
                </a:extLst>
              </p:cNvPr>
              <p:cNvSpPr/>
              <p:nvPr/>
            </p:nvSpPr>
            <p:spPr>
              <a:xfrm>
                <a:off x="4494905" y="2323623"/>
                <a:ext cx="4182" cy="2286"/>
              </a:xfrm>
              <a:custGeom>
                <a:avLst/>
                <a:gdLst>
                  <a:gd name="connsiteX0" fmla="*/ 4183 w 4182"/>
                  <a:gd name="connsiteY0" fmla="*/ 1905 h 2286"/>
                  <a:gd name="connsiteX1" fmla="*/ 2091 w 4182"/>
                  <a:gd name="connsiteY1" fmla="*/ 0 h 2286"/>
                  <a:gd name="connsiteX2" fmla="*/ 0 w 4182"/>
                  <a:gd name="connsiteY2" fmla="*/ 0 h 2286"/>
                  <a:gd name="connsiteX3" fmla="*/ 2947 w 4182"/>
                  <a:gd name="connsiteY3" fmla="*/ 2286 h 2286"/>
                </a:gdLst>
                <a:ahLst/>
                <a:cxnLst>
                  <a:cxn ang="0">
                    <a:pos x="connsiteX0" y="connsiteY0"/>
                  </a:cxn>
                  <a:cxn ang="0">
                    <a:pos x="connsiteX1" y="connsiteY1"/>
                  </a:cxn>
                  <a:cxn ang="0">
                    <a:pos x="connsiteX2" y="connsiteY2"/>
                  </a:cxn>
                  <a:cxn ang="0">
                    <a:pos x="connsiteX3" y="connsiteY3"/>
                  </a:cxn>
                </a:cxnLst>
                <a:rect l="l" t="t" r="r" b="b"/>
                <a:pathLst>
                  <a:path w="4182" h="2286">
                    <a:moveTo>
                      <a:pt x="4183" y="1905"/>
                    </a:moveTo>
                    <a:lnTo>
                      <a:pt x="2091" y="0"/>
                    </a:lnTo>
                    <a:lnTo>
                      <a:pt x="0" y="0"/>
                    </a:lnTo>
                    <a:lnTo>
                      <a:pt x="2947" y="2286"/>
                    </a:lnTo>
                    <a:close/>
                  </a:path>
                </a:pathLst>
              </a:custGeom>
              <a:solidFill>
                <a:srgbClr val="FFFFFF"/>
              </a:solidFill>
              <a:ln w="9506" cap="flat">
                <a:noFill/>
                <a:prstDash val="solid"/>
                <a:miter/>
              </a:ln>
            </p:spPr>
            <p:txBody>
              <a:bodyPr rtlCol="0" anchor="ctr"/>
              <a:lstStyle/>
              <a:p>
                <a:endParaRPr lang="en-US"/>
              </a:p>
            </p:txBody>
          </p:sp>
          <p:sp>
            <p:nvSpPr>
              <p:cNvPr id="293" name="Freeform 73">
                <a:extLst>
                  <a:ext uri="{FF2B5EF4-FFF2-40B4-BE49-F238E27FC236}">
                    <a16:creationId xmlns:a16="http://schemas.microsoft.com/office/drawing/2014/main" id="{7B7FC2C7-0D55-4DD1-A2FD-34E9D4AD6F79}"/>
                  </a:ext>
                </a:extLst>
              </p:cNvPr>
              <p:cNvSpPr/>
              <p:nvPr/>
            </p:nvSpPr>
            <p:spPr>
              <a:xfrm>
                <a:off x="4325981" y="2311908"/>
                <a:ext cx="2186" cy="1142"/>
              </a:xfrm>
              <a:custGeom>
                <a:avLst/>
                <a:gdLst>
                  <a:gd name="connsiteX0" fmla="*/ 1806 w 2186"/>
                  <a:gd name="connsiteY0" fmla="*/ 191 h 1142"/>
                  <a:gd name="connsiteX1" fmla="*/ 0 w 2186"/>
                  <a:gd name="connsiteY1" fmla="*/ 0 h 1142"/>
                  <a:gd name="connsiteX2" fmla="*/ 2187 w 2186"/>
                  <a:gd name="connsiteY2" fmla="*/ 1143 h 1142"/>
                </a:gdLst>
                <a:ahLst/>
                <a:cxnLst>
                  <a:cxn ang="0">
                    <a:pos x="connsiteX0" y="connsiteY0"/>
                  </a:cxn>
                  <a:cxn ang="0">
                    <a:pos x="connsiteX1" y="connsiteY1"/>
                  </a:cxn>
                  <a:cxn ang="0">
                    <a:pos x="connsiteX2" y="connsiteY2"/>
                  </a:cxn>
                </a:cxnLst>
                <a:rect l="l" t="t" r="r" b="b"/>
                <a:pathLst>
                  <a:path w="2186" h="1142">
                    <a:moveTo>
                      <a:pt x="1806" y="191"/>
                    </a:moveTo>
                    <a:lnTo>
                      <a:pt x="0" y="0"/>
                    </a:lnTo>
                    <a:lnTo>
                      <a:pt x="2187" y="1143"/>
                    </a:lnTo>
                    <a:close/>
                  </a:path>
                </a:pathLst>
              </a:custGeom>
              <a:solidFill>
                <a:srgbClr val="FFFFFF"/>
              </a:solidFill>
              <a:ln w="9506" cap="flat">
                <a:noFill/>
                <a:prstDash val="solid"/>
                <a:miter/>
              </a:ln>
            </p:spPr>
            <p:txBody>
              <a:bodyPr rtlCol="0" anchor="ctr"/>
              <a:lstStyle/>
              <a:p>
                <a:endParaRPr lang="en-US"/>
              </a:p>
            </p:txBody>
          </p:sp>
          <p:sp>
            <p:nvSpPr>
              <p:cNvPr id="294" name="Freeform 74">
                <a:extLst>
                  <a:ext uri="{FF2B5EF4-FFF2-40B4-BE49-F238E27FC236}">
                    <a16:creationId xmlns:a16="http://schemas.microsoft.com/office/drawing/2014/main" id="{A5F083DE-0C4B-4193-9F50-E47025B32859}"/>
                  </a:ext>
                </a:extLst>
              </p:cNvPr>
              <p:cNvSpPr/>
              <p:nvPr/>
            </p:nvSpPr>
            <p:spPr>
              <a:xfrm>
                <a:off x="4322654" y="2309907"/>
                <a:ext cx="2091" cy="1238"/>
              </a:xfrm>
              <a:custGeom>
                <a:avLst/>
                <a:gdLst>
                  <a:gd name="connsiteX0" fmla="*/ 2091 w 2091"/>
                  <a:gd name="connsiteY0" fmla="*/ 0 h 1238"/>
                  <a:gd name="connsiteX1" fmla="*/ 0 w 2091"/>
                  <a:gd name="connsiteY1" fmla="*/ 0 h 1238"/>
                  <a:gd name="connsiteX2" fmla="*/ 1806 w 2091"/>
                  <a:gd name="connsiteY2" fmla="*/ 1238 h 1238"/>
                </a:gdLst>
                <a:ahLst/>
                <a:cxnLst>
                  <a:cxn ang="0">
                    <a:pos x="connsiteX0" y="connsiteY0"/>
                  </a:cxn>
                  <a:cxn ang="0">
                    <a:pos x="connsiteX1" y="connsiteY1"/>
                  </a:cxn>
                  <a:cxn ang="0">
                    <a:pos x="connsiteX2" y="connsiteY2"/>
                  </a:cxn>
                </a:cxnLst>
                <a:rect l="l" t="t" r="r" b="b"/>
                <a:pathLst>
                  <a:path w="2091" h="1238">
                    <a:moveTo>
                      <a:pt x="2091" y="0"/>
                    </a:moveTo>
                    <a:lnTo>
                      <a:pt x="0" y="0"/>
                    </a:lnTo>
                    <a:lnTo>
                      <a:pt x="1806" y="1238"/>
                    </a:lnTo>
                    <a:close/>
                  </a:path>
                </a:pathLst>
              </a:custGeom>
              <a:solidFill>
                <a:srgbClr val="FFFFFF"/>
              </a:solidFill>
              <a:ln w="9506" cap="flat">
                <a:noFill/>
                <a:prstDash val="solid"/>
                <a:miter/>
              </a:ln>
            </p:spPr>
            <p:txBody>
              <a:bodyPr rtlCol="0" anchor="ctr"/>
              <a:lstStyle/>
              <a:p>
                <a:endParaRPr lang="en-US"/>
              </a:p>
            </p:txBody>
          </p:sp>
          <p:sp>
            <p:nvSpPr>
              <p:cNvPr id="295" name="Freeform 75">
                <a:extLst>
                  <a:ext uri="{FF2B5EF4-FFF2-40B4-BE49-F238E27FC236}">
                    <a16:creationId xmlns:a16="http://schemas.microsoft.com/office/drawing/2014/main" id="{129242D1-6D57-4261-98F4-B5357811AF6E}"/>
                  </a:ext>
                </a:extLst>
              </p:cNvPr>
              <p:cNvSpPr/>
              <p:nvPr/>
            </p:nvSpPr>
            <p:spPr>
              <a:xfrm>
                <a:off x="4427791" y="2343054"/>
                <a:ext cx="1996" cy="3524"/>
              </a:xfrm>
              <a:custGeom>
                <a:avLst/>
                <a:gdLst>
                  <a:gd name="connsiteX0" fmla="*/ 0 w 1996"/>
                  <a:gd name="connsiteY0" fmla="*/ 3143 h 3524"/>
                  <a:gd name="connsiteX1" fmla="*/ 1616 w 1996"/>
                  <a:gd name="connsiteY1" fmla="*/ 3524 h 3524"/>
                  <a:gd name="connsiteX2" fmla="*/ 1996 w 1996"/>
                  <a:gd name="connsiteY2" fmla="*/ 0 h 3524"/>
                  <a:gd name="connsiteX3" fmla="*/ 380 w 1996"/>
                  <a:gd name="connsiteY3" fmla="*/ 381 h 3524"/>
                </a:gdLst>
                <a:ahLst/>
                <a:cxnLst>
                  <a:cxn ang="0">
                    <a:pos x="connsiteX0" y="connsiteY0"/>
                  </a:cxn>
                  <a:cxn ang="0">
                    <a:pos x="connsiteX1" y="connsiteY1"/>
                  </a:cxn>
                  <a:cxn ang="0">
                    <a:pos x="connsiteX2" y="connsiteY2"/>
                  </a:cxn>
                  <a:cxn ang="0">
                    <a:pos x="connsiteX3" y="connsiteY3"/>
                  </a:cxn>
                </a:cxnLst>
                <a:rect l="l" t="t" r="r" b="b"/>
                <a:pathLst>
                  <a:path w="1996" h="3524">
                    <a:moveTo>
                      <a:pt x="0" y="3143"/>
                    </a:moveTo>
                    <a:lnTo>
                      <a:pt x="1616" y="3524"/>
                    </a:lnTo>
                    <a:lnTo>
                      <a:pt x="1996" y="0"/>
                    </a:lnTo>
                    <a:lnTo>
                      <a:pt x="380" y="381"/>
                    </a:lnTo>
                    <a:close/>
                  </a:path>
                </a:pathLst>
              </a:custGeom>
              <a:solidFill>
                <a:srgbClr val="FFFFFF"/>
              </a:solidFill>
              <a:ln w="9506" cap="flat">
                <a:noFill/>
                <a:prstDash val="solid"/>
                <a:miter/>
              </a:ln>
            </p:spPr>
            <p:txBody>
              <a:bodyPr rtlCol="0" anchor="ctr"/>
              <a:lstStyle/>
              <a:p>
                <a:endParaRPr lang="en-US"/>
              </a:p>
            </p:txBody>
          </p:sp>
          <p:sp>
            <p:nvSpPr>
              <p:cNvPr id="296" name="Freeform 76">
                <a:extLst>
                  <a:ext uri="{FF2B5EF4-FFF2-40B4-BE49-F238E27FC236}">
                    <a16:creationId xmlns:a16="http://schemas.microsoft.com/office/drawing/2014/main" id="{D825C41B-85FB-4FD0-A3CF-2FC8A57CD483}"/>
                  </a:ext>
                </a:extLst>
              </p:cNvPr>
              <p:cNvSpPr/>
              <p:nvPr/>
            </p:nvSpPr>
            <p:spPr>
              <a:xfrm>
                <a:off x="3750479" y="2000631"/>
                <a:ext cx="24335" cy="25622"/>
              </a:xfrm>
              <a:custGeom>
                <a:avLst/>
                <a:gdLst>
                  <a:gd name="connsiteX0" fmla="*/ 21199 w 24335"/>
                  <a:gd name="connsiteY0" fmla="*/ 9049 h 25622"/>
                  <a:gd name="connsiteX1" fmla="*/ 24146 w 24335"/>
                  <a:gd name="connsiteY1" fmla="*/ 6953 h 25622"/>
                  <a:gd name="connsiteX2" fmla="*/ 23290 w 24335"/>
                  <a:gd name="connsiteY2" fmla="*/ 5524 h 25622"/>
                  <a:gd name="connsiteX3" fmla="*/ 24146 w 24335"/>
                  <a:gd name="connsiteY3" fmla="*/ 6667 h 25622"/>
                  <a:gd name="connsiteX4" fmla="*/ 24336 w 24335"/>
                  <a:gd name="connsiteY4" fmla="*/ 5810 h 25622"/>
                  <a:gd name="connsiteX5" fmla="*/ 22149 w 24335"/>
                  <a:gd name="connsiteY5" fmla="*/ 4763 h 25622"/>
                  <a:gd name="connsiteX6" fmla="*/ 22434 w 24335"/>
                  <a:gd name="connsiteY6" fmla="*/ 2667 h 25622"/>
                  <a:gd name="connsiteX7" fmla="*/ 21199 w 24335"/>
                  <a:gd name="connsiteY7" fmla="*/ 1048 h 25622"/>
                  <a:gd name="connsiteX8" fmla="*/ 16065 w 24335"/>
                  <a:gd name="connsiteY8" fmla="*/ 2000 h 25622"/>
                  <a:gd name="connsiteX9" fmla="*/ 16921 w 24335"/>
                  <a:gd name="connsiteY9" fmla="*/ 762 h 25622"/>
                  <a:gd name="connsiteX10" fmla="*/ 15115 w 24335"/>
                  <a:gd name="connsiteY10" fmla="*/ 0 h 25622"/>
                  <a:gd name="connsiteX11" fmla="*/ 14069 w 24335"/>
                  <a:gd name="connsiteY11" fmla="*/ 2667 h 25622"/>
                  <a:gd name="connsiteX12" fmla="*/ 13879 w 24335"/>
                  <a:gd name="connsiteY12" fmla="*/ 762 h 25622"/>
                  <a:gd name="connsiteX13" fmla="*/ 11312 w 24335"/>
                  <a:gd name="connsiteY13" fmla="*/ 1429 h 25622"/>
                  <a:gd name="connsiteX14" fmla="*/ 7890 w 24335"/>
                  <a:gd name="connsiteY14" fmla="*/ 4572 h 25622"/>
                  <a:gd name="connsiteX15" fmla="*/ 10837 w 24335"/>
                  <a:gd name="connsiteY15" fmla="*/ 5048 h 25622"/>
                  <a:gd name="connsiteX16" fmla="*/ 9031 w 24335"/>
                  <a:gd name="connsiteY16" fmla="*/ 7620 h 25622"/>
                  <a:gd name="connsiteX17" fmla="*/ 3042 w 24335"/>
                  <a:gd name="connsiteY17" fmla="*/ 6953 h 25622"/>
                  <a:gd name="connsiteX18" fmla="*/ 2091 w 24335"/>
                  <a:gd name="connsiteY18" fmla="*/ 8287 h 25622"/>
                  <a:gd name="connsiteX19" fmla="*/ 2567 w 24335"/>
                  <a:gd name="connsiteY19" fmla="*/ 9239 h 25622"/>
                  <a:gd name="connsiteX20" fmla="*/ 1331 w 24335"/>
                  <a:gd name="connsiteY20" fmla="*/ 9239 h 25622"/>
                  <a:gd name="connsiteX21" fmla="*/ 3802 w 24335"/>
                  <a:gd name="connsiteY21" fmla="*/ 10477 h 25622"/>
                  <a:gd name="connsiteX22" fmla="*/ 1521 w 24335"/>
                  <a:gd name="connsiteY22" fmla="*/ 12097 h 25622"/>
                  <a:gd name="connsiteX23" fmla="*/ 2567 w 24335"/>
                  <a:gd name="connsiteY23" fmla="*/ 13525 h 25622"/>
                  <a:gd name="connsiteX24" fmla="*/ 6939 w 24335"/>
                  <a:gd name="connsiteY24" fmla="*/ 14573 h 25622"/>
                  <a:gd name="connsiteX25" fmla="*/ 2852 w 24335"/>
                  <a:gd name="connsiteY25" fmla="*/ 18669 h 25622"/>
                  <a:gd name="connsiteX26" fmla="*/ 7320 w 24335"/>
                  <a:gd name="connsiteY26" fmla="*/ 17145 h 25622"/>
                  <a:gd name="connsiteX27" fmla="*/ 8365 w 24335"/>
                  <a:gd name="connsiteY27" fmla="*/ 18097 h 25622"/>
                  <a:gd name="connsiteX28" fmla="*/ 3802 w 24335"/>
                  <a:gd name="connsiteY28" fmla="*/ 18859 h 25622"/>
                  <a:gd name="connsiteX29" fmla="*/ 2091 w 24335"/>
                  <a:gd name="connsiteY29" fmla="*/ 20765 h 25622"/>
                  <a:gd name="connsiteX30" fmla="*/ 0 w 24335"/>
                  <a:gd name="connsiteY30" fmla="*/ 20955 h 25622"/>
                  <a:gd name="connsiteX31" fmla="*/ 2091 w 24335"/>
                  <a:gd name="connsiteY31" fmla="*/ 21907 h 25622"/>
                  <a:gd name="connsiteX32" fmla="*/ 285 w 24335"/>
                  <a:gd name="connsiteY32" fmla="*/ 23336 h 25622"/>
                  <a:gd name="connsiteX33" fmla="*/ 3517 w 24335"/>
                  <a:gd name="connsiteY33" fmla="*/ 23336 h 25622"/>
                  <a:gd name="connsiteX34" fmla="*/ 1331 w 24335"/>
                  <a:gd name="connsiteY34" fmla="*/ 24860 h 25622"/>
                  <a:gd name="connsiteX35" fmla="*/ 4088 w 24335"/>
                  <a:gd name="connsiteY35" fmla="*/ 24003 h 25622"/>
                  <a:gd name="connsiteX36" fmla="*/ 3042 w 24335"/>
                  <a:gd name="connsiteY36" fmla="*/ 25622 h 25622"/>
                  <a:gd name="connsiteX37" fmla="*/ 5418 w 24335"/>
                  <a:gd name="connsiteY37" fmla="*/ 25336 h 25622"/>
                  <a:gd name="connsiteX38" fmla="*/ 14069 w 24335"/>
                  <a:gd name="connsiteY38" fmla="*/ 21622 h 25622"/>
                  <a:gd name="connsiteX39" fmla="*/ 19868 w 24335"/>
                  <a:gd name="connsiteY39" fmla="*/ 21241 h 25622"/>
                  <a:gd name="connsiteX40" fmla="*/ 21484 w 24335"/>
                  <a:gd name="connsiteY40" fmla="*/ 16288 h 25622"/>
                  <a:gd name="connsiteX41" fmla="*/ 21484 w 24335"/>
                  <a:gd name="connsiteY41" fmla="*/ 12287 h 25622"/>
                  <a:gd name="connsiteX42" fmla="*/ 20248 w 24335"/>
                  <a:gd name="connsiteY42" fmla="*/ 9715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335" h="25622">
                    <a:moveTo>
                      <a:pt x="21199" y="9049"/>
                    </a:moveTo>
                    <a:lnTo>
                      <a:pt x="24146" y="6953"/>
                    </a:lnTo>
                    <a:lnTo>
                      <a:pt x="23290" y="5524"/>
                    </a:lnTo>
                    <a:lnTo>
                      <a:pt x="24146" y="6667"/>
                    </a:lnTo>
                    <a:lnTo>
                      <a:pt x="24336" y="5810"/>
                    </a:lnTo>
                    <a:lnTo>
                      <a:pt x="22149" y="4763"/>
                    </a:lnTo>
                    <a:lnTo>
                      <a:pt x="22434" y="2667"/>
                    </a:lnTo>
                    <a:lnTo>
                      <a:pt x="21199" y="1048"/>
                    </a:lnTo>
                    <a:lnTo>
                      <a:pt x="16065" y="2000"/>
                    </a:lnTo>
                    <a:lnTo>
                      <a:pt x="16921" y="762"/>
                    </a:lnTo>
                    <a:lnTo>
                      <a:pt x="15115" y="0"/>
                    </a:lnTo>
                    <a:lnTo>
                      <a:pt x="14069" y="2667"/>
                    </a:lnTo>
                    <a:lnTo>
                      <a:pt x="13879" y="762"/>
                    </a:lnTo>
                    <a:lnTo>
                      <a:pt x="11312" y="1429"/>
                    </a:lnTo>
                    <a:lnTo>
                      <a:pt x="7890" y="4572"/>
                    </a:lnTo>
                    <a:lnTo>
                      <a:pt x="10837" y="5048"/>
                    </a:lnTo>
                    <a:lnTo>
                      <a:pt x="9031" y="7620"/>
                    </a:lnTo>
                    <a:lnTo>
                      <a:pt x="3042" y="6953"/>
                    </a:lnTo>
                    <a:lnTo>
                      <a:pt x="2091" y="8287"/>
                    </a:lnTo>
                    <a:lnTo>
                      <a:pt x="2567" y="9239"/>
                    </a:lnTo>
                    <a:lnTo>
                      <a:pt x="1331" y="9239"/>
                    </a:lnTo>
                    <a:lnTo>
                      <a:pt x="3802" y="10477"/>
                    </a:lnTo>
                    <a:lnTo>
                      <a:pt x="1521" y="12097"/>
                    </a:lnTo>
                    <a:lnTo>
                      <a:pt x="2567" y="13525"/>
                    </a:lnTo>
                    <a:lnTo>
                      <a:pt x="6939" y="14573"/>
                    </a:lnTo>
                    <a:lnTo>
                      <a:pt x="2852" y="18669"/>
                    </a:lnTo>
                    <a:lnTo>
                      <a:pt x="7320" y="17145"/>
                    </a:lnTo>
                    <a:lnTo>
                      <a:pt x="8365" y="18097"/>
                    </a:lnTo>
                    <a:lnTo>
                      <a:pt x="3802" y="18859"/>
                    </a:lnTo>
                    <a:lnTo>
                      <a:pt x="2091" y="20765"/>
                    </a:lnTo>
                    <a:lnTo>
                      <a:pt x="0" y="20955"/>
                    </a:lnTo>
                    <a:lnTo>
                      <a:pt x="2091" y="21907"/>
                    </a:lnTo>
                    <a:lnTo>
                      <a:pt x="285" y="23336"/>
                    </a:lnTo>
                    <a:lnTo>
                      <a:pt x="3517" y="23336"/>
                    </a:lnTo>
                    <a:lnTo>
                      <a:pt x="1331" y="24860"/>
                    </a:lnTo>
                    <a:lnTo>
                      <a:pt x="4088" y="24003"/>
                    </a:lnTo>
                    <a:lnTo>
                      <a:pt x="3042" y="25622"/>
                    </a:lnTo>
                    <a:lnTo>
                      <a:pt x="5418" y="25336"/>
                    </a:lnTo>
                    <a:lnTo>
                      <a:pt x="14069" y="21622"/>
                    </a:lnTo>
                    <a:lnTo>
                      <a:pt x="19868" y="21241"/>
                    </a:lnTo>
                    <a:lnTo>
                      <a:pt x="21484" y="16288"/>
                    </a:lnTo>
                    <a:lnTo>
                      <a:pt x="21484" y="12287"/>
                    </a:lnTo>
                    <a:lnTo>
                      <a:pt x="20248" y="9715"/>
                    </a:lnTo>
                    <a:close/>
                  </a:path>
                </a:pathLst>
              </a:custGeom>
              <a:solidFill>
                <a:srgbClr val="FFFFFF"/>
              </a:solidFill>
              <a:ln w="9506" cap="flat">
                <a:noFill/>
                <a:prstDash val="solid"/>
                <a:miter/>
              </a:ln>
            </p:spPr>
            <p:txBody>
              <a:bodyPr rtlCol="0" anchor="ctr"/>
              <a:lstStyle/>
              <a:p>
                <a:endParaRPr lang="en-US"/>
              </a:p>
            </p:txBody>
          </p:sp>
          <p:sp>
            <p:nvSpPr>
              <p:cNvPr id="297" name="Freeform 77">
                <a:extLst>
                  <a:ext uri="{FF2B5EF4-FFF2-40B4-BE49-F238E27FC236}">
                    <a16:creationId xmlns:a16="http://schemas.microsoft.com/office/drawing/2014/main" id="{1202B5DC-63E6-407A-B178-2C81E12F1775}"/>
                  </a:ext>
                </a:extLst>
              </p:cNvPr>
              <p:cNvSpPr/>
              <p:nvPr/>
            </p:nvSpPr>
            <p:spPr>
              <a:xfrm>
                <a:off x="3771678" y="1976628"/>
                <a:ext cx="39545" cy="58673"/>
              </a:xfrm>
              <a:custGeom>
                <a:avLst/>
                <a:gdLst>
                  <a:gd name="connsiteX0" fmla="*/ 31085 w 39545"/>
                  <a:gd name="connsiteY0" fmla="*/ 40767 h 58673"/>
                  <a:gd name="connsiteX1" fmla="*/ 32701 w 39545"/>
                  <a:gd name="connsiteY1" fmla="*/ 37814 h 58673"/>
                  <a:gd name="connsiteX2" fmla="*/ 29184 w 39545"/>
                  <a:gd name="connsiteY2" fmla="*/ 35052 h 58673"/>
                  <a:gd name="connsiteX3" fmla="*/ 31846 w 39545"/>
                  <a:gd name="connsiteY3" fmla="*/ 35719 h 58673"/>
                  <a:gd name="connsiteX4" fmla="*/ 31846 w 39545"/>
                  <a:gd name="connsiteY4" fmla="*/ 34480 h 58673"/>
                  <a:gd name="connsiteX5" fmla="*/ 27948 w 39545"/>
                  <a:gd name="connsiteY5" fmla="*/ 29528 h 58673"/>
                  <a:gd name="connsiteX6" fmla="*/ 25286 w 39545"/>
                  <a:gd name="connsiteY6" fmla="*/ 28766 h 58673"/>
                  <a:gd name="connsiteX7" fmla="*/ 23100 w 39545"/>
                  <a:gd name="connsiteY7" fmla="*/ 22479 h 58673"/>
                  <a:gd name="connsiteX8" fmla="*/ 17967 w 39545"/>
                  <a:gd name="connsiteY8" fmla="*/ 19241 h 58673"/>
                  <a:gd name="connsiteX9" fmla="*/ 14544 w 39545"/>
                  <a:gd name="connsiteY9" fmla="*/ 19241 h 58673"/>
                  <a:gd name="connsiteX10" fmla="*/ 17681 w 39545"/>
                  <a:gd name="connsiteY10" fmla="*/ 17812 h 58673"/>
                  <a:gd name="connsiteX11" fmla="*/ 16065 w 39545"/>
                  <a:gd name="connsiteY11" fmla="*/ 16097 h 58673"/>
                  <a:gd name="connsiteX12" fmla="*/ 17681 w 39545"/>
                  <a:gd name="connsiteY12" fmla="*/ 15716 h 58673"/>
                  <a:gd name="connsiteX13" fmla="*/ 19678 w 39545"/>
                  <a:gd name="connsiteY13" fmla="*/ 13335 h 58673"/>
                  <a:gd name="connsiteX14" fmla="*/ 21864 w 39545"/>
                  <a:gd name="connsiteY14" fmla="*/ 9239 h 58673"/>
                  <a:gd name="connsiteX15" fmla="*/ 21484 w 39545"/>
                  <a:gd name="connsiteY15" fmla="*/ 7239 h 58673"/>
                  <a:gd name="connsiteX16" fmla="*/ 9791 w 39545"/>
                  <a:gd name="connsiteY16" fmla="*/ 8382 h 58673"/>
                  <a:gd name="connsiteX17" fmla="*/ 9411 w 39545"/>
                  <a:gd name="connsiteY17" fmla="*/ 7239 h 58673"/>
                  <a:gd name="connsiteX18" fmla="*/ 11502 w 39545"/>
                  <a:gd name="connsiteY18" fmla="*/ 6191 h 58673"/>
                  <a:gd name="connsiteX19" fmla="*/ 10267 w 39545"/>
                  <a:gd name="connsiteY19" fmla="*/ 5620 h 58673"/>
                  <a:gd name="connsiteX20" fmla="*/ 15020 w 39545"/>
                  <a:gd name="connsiteY20" fmla="*/ 2286 h 58673"/>
                  <a:gd name="connsiteX21" fmla="*/ 15020 w 39545"/>
                  <a:gd name="connsiteY21" fmla="*/ 381 h 58673"/>
                  <a:gd name="connsiteX22" fmla="*/ 14164 w 39545"/>
                  <a:gd name="connsiteY22" fmla="*/ 0 h 58673"/>
                  <a:gd name="connsiteX23" fmla="*/ 6084 w 39545"/>
                  <a:gd name="connsiteY23" fmla="*/ 762 h 58673"/>
                  <a:gd name="connsiteX24" fmla="*/ 5133 w 39545"/>
                  <a:gd name="connsiteY24" fmla="*/ 2953 h 58673"/>
                  <a:gd name="connsiteX25" fmla="*/ 3803 w 39545"/>
                  <a:gd name="connsiteY25" fmla="*/ 3334 h 58673"/>
                  <a:gd name="connsiteX26" fmla="*/ 3422 w 39545"/>
                  <a:gd name="connsiteY26" fmla="*/ 4191 h 58673"/>
                  <a:gd name="connsiteX27" fmla="*/ 4278 w 39545"/>
                  <a:gd name="connsiteY27" fmla="*/ 5334 h 58673"/>
                  <a:gd name="connsiteX28" fmla="*/ 1806 w 39545"/>
                  <a:gd name="connsiteY28" fmla="*/ 6191 h 58673"/>
                  <a:gd name="connsiteX29" fmla="*/ 2662 w 39545"/>
                  <a:gd name="connsiteY29" fmla="*/ 8382 h 58673"/>
                  <a:gd name="connsiteX30" fmla="*/ 1711 w 39545"/>
                  <a:gd name="connsiteY30" fmla="*/ 8382 h 58673"/>
                  <a:gd name="connsiteX31" fmla="*/ 1711 w 39545"/>
                  <a:gd name="connsiteY31" fmla="*/ 9525 h 58673"/>
                  <a:gd name="connsiteX32" fmla="*/ 3137 w 39545"/>
                  <a:gd name="connsiteY32" fmla="*/ 9906 h 58673"/>
                  <a:gd name="connsiteX33" fmla="*/ 1711 w 39545"/>
                  <a:gd name="connsiteY33" fmla="*/ 13811 h 58673"/>
                  <a:gd name="connsiteX34" fmla="*/ 0 w 39545"/>
                  <a:gd name="connsiteY34" fmla="*/ 14192 h 58673"/>
                  <a:gd name="connsiteX35" fmla="*/ 2091 w 39545"/>
                  <a:gd name="connsiteY35" fmla="*/ 16097 h 58673"/>
                  <a:gd name="connsiteX36" fmla="*/ 4278 w 39545"/>
                  <a:gd name="connsiteY36" fmla="*/ 15049 h 58673"/>
                  <a:gd name="connsiteX37" fmla="*/ 1806 w 39545"/>
                  <a:gd name="connsiteY37" fmla="*/ 24003 h 58673"/>
                  <a:gd name="connsiteX38" fmla="*/ 4278 w 39545"/>
                  <a:gd name="connsiteY38" fmla="*/ 20955 h 58673"/>
                  <a:gd name="connsiteX39" fmla="*/ 3422 w 39545"/>
                  <a:gd name="connsiteY39" fmla="*/ 19241 h 58673"/>
                  <a:gd name="connsiteX40" fmla="*/ 5133 w 39545"/>
                  <a:gd name="connsiteY40" fmla="*/ 17812 h 58673"/>
                  <a:gd name="connsiteX41" fmla="*/ 4278 w 39545"/>
                  <a:gd name="connsiteY41" fmla="*/ 20288 h 58673"/>
                  <a:gd name="connsiteX42" fmla="*/ 6084 w 39545"/>
                  <a:gd name="connsiteY42" fmla="*/ 19050 h 58673"/>
                  <a:gd name="connsiteX43" fmla="*/ 7415 w 39545"/>
                  <a:gd name="connsiteY43" fmla="*/ 19812 h 58673"/>
                  <a:gd name="connsiteX44" fmla="*/ 6369 w 39545"/>
                  <a:gd name="connsiteY44" fmla="*/ 21622 h 58673"/>
                  <a:gd name="connsiteX45" fmla="*/ 7415 w 39545"/>
                  <a:gd name="connsiteY45" fmla="*/ 23051 h 58673"/>
                  <a:gd name="connsiteX46" fmla="*/ 5704 w 39545"/>
                  <a:gd name="connsiteY46" fmla="*/ 26670 h 58673"/>
                  <a:gd name="connsiteX47" fmla="*/ 4943 w 39545"/>
                  <a:gd name="connsiteY47" fmla="*/ 26670 h 58673"/>
                  <a:gd name="connsiteX48" fmla="*/ 5704 w 39545"/>
                  <a:gd name="connsiteY48" fmla="*/ 28575 h 58673"/>
                  <a:gd name="connsiteX49" fmla="*/ 6369 w 39545"/>
                  <a:gd name="connsiteY49" fmla="*/ 27337 h 58673"/>
                  <a:gd name="connsiteX50" fmla="*/ 8556 w 39545"/>
                  <a:gd name="connsiteY50" fmla="*/ 28575 h 58673"/>
                  <a:gd name="connsiteX51" fmla="*/ 9031 w 39545"/>
                  <a:gd name="connsiteY51" fmla="*/ 27432 h 58673"/>
                  <a:gd name="connsiteX52" fmla="*/ 15400 w 39545"/>
                  <a:gd name="connsiteY52" fmla="*/ 26670 h 58673"/>
                  <a:gd name="connsiteX53" fmla="*/ 12548 w 39545"/>
                  <a:gd name="connsiteY53" fmla="*/ 29813 h 58673"/>
                  <a:gd name="connsiteX54" fmla="*/ 14735 w 39545"/>
                  <a:gd name="connsiteY54" fmla="*/ 32576 h 58673"/>
                  <a:gd name="connsiteX55" fmla="*/ 15115 w 39545"/>
                  <a:gd name="connsiteY55" fmla="*/ 32385 h 58673"/>
                  <a:gd name="connsiteX56" fmla="*/ 15305 w 39545"/>
                  <a:gd name="connsiteY56" fmla="*/ 32671 h 58673"/>
                  <a:gd name="connsiteX57" fmla="*/ 16256 w 39545"/>
                  <a:gd name="connsiteY57" fmla="*/ 32671 h 58673"/>
                  <a:gd name="connsiteX58" fmla="*/ 15685 w 39545"/>
                  <a:gd name="connsiteY58" fmla="*/ 32194 h 58673"/>
                  <a:gd name="connsiteX59" fmla="*/ 17396 w 39545"/>
                  <a:gd name="connsiteY59" fmla="*/ 31623 h 58673"/>
                  <a:gd name="connsiteX60" fmla="*/ 15685 w 39545"/>
                  <a:gd name="connsiteY60" fmla="*/ 34480 h 58673"/>
                  <a:gd name="connsiteX61" fmla="*/ 16731 w 39545"/>
                  <a:gd name="connsiteY61" fmla="*/ 34766 h 58673"/>
                  <a:gd name="connsiteX62" fmla="*/ 15685 w 39545"/>
                  <a:gd name="connsiteY62" fmla="*/ 36481 h 58673"/>
                  <a:gd name="connsiteX63" fmla="*/ 16256 w 39545"/>
                  <a:gd name="connsiteY63" fmla="*/ 37052 h 58673"/>
                  <a:gd name="connsiteX64" fmla="*/ 11883 w 39545"/>
                  <a:gd name="connsiteY64" fmla="*/ 37528 h 58673"/>
                  <a:gd name="connsiteX65" fmla="*/ 7415 w 39545"/>
                  <a:gd name="connsiteY65" fmla="*/ 40767 h 58673"/>
                  <a:gd name="connsiteX66" fmla="*/ 10267 w 39545"/>
                  <a:gd name="connsiteY66" fmla="*/ 40100 h 58673"/>
                  <a:gd name="connsiteX67" fmla="*/ 11217 w 39545"/>
                  <a:gd name="connsiteY67" fmla="*/ 42863 h 58673"/>
                  <a:gd name="connsiteX68" fmla="*/ 10267 w 39545"/>
                  <a:gd name="connsiteY68" fmla="*/ 44291 h 58673"/>
                  <a:gd name="connsiteX69" fmla="*/ 4278 w 39545"/>
                  <a:gd name="connsiteY69" fmla="*/ 47053 h 58673"/>
                  <a:gd name="connsiteX70" fmla="*/ 5704 w 39545"/>
                  <a:gd name="connsiteY70" fmla="*/ 48482 h 58673"/>
                  <a:gd name="connsiteX71" fmla="*/ 8556 w 39545"/>
                  <a:gd name="connsiteY71" fmla="*/ 47530 h 58673"/>
                  <a:gd name="connsiteX72" fmla="*/ 9411 w 39545"/>
                  <a:gd name="connsiteY72" fmla="*/ 48863 h 58673"/>
                  <a:gd name="connsiteX73" fmla="*/ 11502 w 39545"/>
                  <a:gd name="connsiteY73" fmla="*/ 48292 h 58673"/>
                  <a:gd name="connsiteX74" fmla="*/ 13784 w 39545"/>
                  <a:gd name="connsiteY74" fmla="*/ 50101 h 58673"/>
                  <a:gd name="connsiteX75" fmla="*/ 18347 w 39545"/>
                  <a:gd name="connsiteY75" fmla="*/ 48292 h 58673"/>
                  <a:gd name="connsiteX76" fmla="*/ 15685 w 39545"/>
                  <a:gd name="connsiteY76" fmla="*/ 51054 h 58673"/>
                  <a:gd name="connsiteX77" fmla="*/ 10267 w 39545"/>
                  <a:gd name="connsiteY77" fmla="*/ 51625 h 58673"/>
                  <a:gd name="connsiteX78" fmla="*/ 2947 w 39545"/>
                  <a:gd name="connsiteY78" fmla="*/ 58674 h 58673"/>
                  <a:gd name="connsiteX79" fmla="*/ 5133 w 39545"/>
                  <a:gd name="connsiteY79" fmla="*/ 58674 h 58673"/>
                  <a:gd name="connsiteX80" fmla="*/ 7415 w 39545"/>
                  <a:gd name="connsiteY80" fmla="*/ 56674 h 58673"/>
                  <a:gd name="connsiteX81" fmla="*/ 12548 w 39545"/>
                  <a:gd name="connsiteY81" fmla="*/ 57055 h 58673"/>
                  <a:gd name="connsiteX82" fmla="*/ 13784 w 39545"/>
                  <a:gd name="connsiteY82" fmla="*/ 54864 h 58673"/>
                  <a:gd name="connsiteX83" fmla="*/ 16921 w 39545"/>
                  <a:gd name="connsiteY83" fmla="*/ 54102 h 58673"/>
                  <a:gd name="connsiteX84" fmla="*/ 18632 w 39545"/>
                  <a:gd name="connsiteY84" fmla="*/ 55245 h 58673"/>
                  <a:gd name="connsiteX85" fmla="*/ 23100 w 39545"/>
                  <a:gd name="connsiteY85" fmla="*/ 54293 h 58673"/>
                  <a:gd name="connsiteX86" fmla="*/ 24051 w 39545"/>
                  <a:gd name="connsiteY86" fmla="*/ 53149 h 58673"/>
                  <a:gd name="connsiteX87" fmla="*/ 27093 w 39545"/>
                  <a:gd name="connsiteY87" fmla="*/ 54102 h 58673"/>
                  <a:gd name="connsiteX88" fmla="*/ 36028 w 39545"/>
                  <a:gd name="connsiteY88" fmla="*/ 52673 h 58673"/>
                  <a:gd name="connsiteX89" fmla="*/ 38215 w 39545"/>
                  <a:gd name="connsiteY89" fmla="*/ 50578 h 58673"/>
                  <a:gd name="connsiteX90" fmla="*/ 34793 w 39545"/>
                  <a:gd name="connsiteY90" fmla="*/ 50387 h 58673"/>
                  <a:gd name="connsiteX91" fmla="*/ 33937 w 39545"/>
                  <a:gd name="connsiteY91" fmla="*/ 49340 h 58673"/>
                  <a:gd name="connsiteX92" fmla="*/ 39165 w 39545"/>
                  <a:gd name="connsiteY92" fmla="*/ 45244 h 58673"/>
                  <a:gd name="connsiteX93" fmla="*/ 39546 w 39545"/>
                  <a:gd name="connsiteY93" fmla="*/ 41434 h 58673"/>
                  <a:gd name="connsiteX94" fmla="*/ 37264 w 39545"/>
                  <a:gd name="connsiteY94" fmla="*/ 40100 h 5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9545" h="58673">
                    <a:moveTo>
                      <a:pt x="31085" y="40767"/>
                    </a:moveTo>
                    <a:lnTo>
                      <a:pt x="32701" y="37814"/>
                    </a:lnTo>
                    <a:lnTo>
                      <a:pt x="29184" y="35052"/>
                    </a:lnTo>
                    <a:lnTo>
                      <a:pt x="31846" y="35719"/>
                    </a:lnTo>
                    <a:lnTo>
                      <a:pt x="31846" y="34480"/>
                    </a:lnTo>
                    <a:lnTo>
                      <a:pt x="27948" y="29528"/>
                    </a:lnTo>
                    <a:lnTo>
                      <a:pt x="25286" y="28766"/>
                    </a:lnTo>
                    <a:lnTo>
                      <a:pt x="23100" y="22479"/>
                    </a:lnTo>
                    <a:lnTo>
                      <a:pt x="17967" y="19241"/>
                    </a:lnTo>
                    <a:lnTo>
                      <a:pt x="14544" y="19241"/>
                    </a:lnTo>
                    <a:lnTo>
                      <a:pt x="17681" y="17812"/>
                    </a:lnTo>
                    <a:lnTo>
                      <a:pt x="16065" y="16097"/>
                    </a:lnTo>
                    <a:lnTo>
                      <a:pt x="17681" y="15716"/>
                    </a:lnTo>
                    <a:lnTo>
                      <a:pt x="19678" y="13335"/>
                    </a:lnTo>
                    <a:lnTo>
                      <a:pt x="21864" y="9239"/>
                    </a:lnTo>
                    <a:lnTo>
                      <a:pt x="21484" y="7239"/>
                    </a:lnTo>
                    <a:lnTo>
                      <a:pt x="9791" y="8382"/>
                    </a:lnTo>
                    <a:lnTo>
                      <a:pt x="9411" y="7239"/>
                    </a:lnTo>
                    <a:lnTo>
                      <a:pt x="11502" y="6191"/>
                    </a:lnTo>
                    <a:lnTo>
                      <a:pt x="10267" y="5620"/>
                    </a:lnTo>
                    <a:lnTo>
                      <a:pt x="15020" y="2286"/>
                    </a:lnTo>
                    <a:lnTo>
                      <a:pt x="15020" y="381"/>
                    </a:lnTo>
                    <a:lnTo>
                      <a:pt x="14164" y="0"/>
                    </a:lnTo>
                    <a:lnTo>
                      <a:pt x="6084" y="762"/>
                    </a:lnTo>
                    <a:lnTo>
                      <a:pt x="5133" y="2953"/>
                    </a:lnTo>
                    <a:lnTo>
                      <a:pt x="3803" y="3334"/>
                    </a:lnTo>
                    <a:lnTo>
                      <a:pt x="3422" y="4191"/>
                    </a:lnTo>
                    <a:lnTo>
                      <a:pt x="4278" y="5334"/>
                    </a:lnTo>
                    <a:lnTo>
                      <a:pt x="1806" y="6191"/>
                    </a:lnTo>
                    <a:lnTo>
                      <a:pt x="2662" y="8382"/>
                    </a:lnTo>
                    <a:lnTo>
                      <a:pt x="1711" y="8382"/>
                    </a:lnTo>
                    <a:lnTo>
                      <a:pt x="1711" y="9525"/>
                    </a:lnTo>
                    <a:lnTo>
                      <a:pt x="3137" y="9906"/>
                    </a:lnTo>
                    <a:lnTo>
                      <a:pt x="1711" y="13811"/>
                    </a:lnTo>
                    <a:lnTo>
                      <a:pt x="0" y="14192"/>
                    </a:lnTo>
                    <a:lnTo>
                      <a:pt x="2091" y="16097"/>
                    </a:lnTo>
                    <a:lnTo>
                      <a:pt x="4278" y="15049"/>
                    </a:lnTo>
                    <a:lnTo>
                      <a:pt x="1806" y="24003"/>
                    </a:lnTo>
                    <a:lnTo>
                      <a:pt x="4278" y="20955"/>
                    </a:lnTo>
                    <a:lnTo>
                      <a:pt x="3422" y="19241"/>
                    </a:lnTo>
                    <a:lnTo>
                      <a:pt x="5133" y="17812"/>
                    </a:lnTo>
                    <a:lnTo>
                      <a:pt x="4278" y="20288"/>
                    </a:lnTo>
                    <a:lnTo>
                      <a:pt x="6084" y="19050"/>
                    </a:lnTo>
                    <a:lnTo>
                      <a:pt x="7415" y="19812"/>
                    </a:lnTo>
                    <a:lnTo>
                      <a:pt x="6369" y="21622"/>
                    </a:lnTo>
                    <a:lnTo>
                      <a:pt x="7415" y="23051"/>
                    </a:lnTo>
                    <a:lnTo>
                      <a:pt x="5704" y="26670"/>
                    </a:lnTo>
                    <a:lnTo>
                      <a:pt x="4943" y="26670"/>
                    </a:lnTo>
                    <a:lnTo>
                      <a:pt x="5704" y="28575"/>
                    </a:lnTo>
                    <a:lnTo>
                      <a:pt x="6369" y="27337"/>
                    </a:lnTo>
                    <a:lnTo>
                      <a:pt x="8556" y="28575"/>
                    </a:lnTo>
                    <a:lnTo>
                      <a:pt x="9031" y="27432"/>
                    </a:lnTo>
                    <a:lnTo>
                      <a:pt x="15400" y="26670"/>
                    </a:lnTo>
                    <a:lnTo>
                      <a:pt x="12548" y="29813"/>
                    </a:lnTo>
                    <a:lnTo>
                      <a:pt x="14735" y="32576"/>
                    </a:lnTo>
                    <a:lnTo>
                      <a:pt x="15115" y="32385"/>
                    </a:lnTo>
                    <a:lnTo>
                      <a:pt x="15305" y="32671"/>
                    </a:lnTo>
                    <a:lnTo>
                      <a:pt x="16256" y="32671"/>
                    </a:lnTo>
                    <a:lnTo>
                      <a:pt x="15685" y="32194"/>
                    </a:lnTo>
                    <a:lnTo>
                      <a:pt x="17396" y="31623"/>
                    </a:lnTo>
                    <a:lnTo>
                      <a:pt x="15685" y="34480"/>
                    </a:lnTo>
                    <a:lnTo>
                      <a:pt x="16731" y="34766"/>
                    </a:lnTo>
                    <a:lnTo>
                      <a:pt x="15685" y="36481"/>
                    </a:lnTo>
                    <a:lnTo>
                      <a:pt x="16256" y="37052"/>
                    </a:lnTo>
                    <a:lnTo>
                      <a:pt x="11883" y="37528"/>
                    </a:lnTo>
                    <a:lnTo>
                      <a:pt x="7415" y="40767"/>
                    </a:lnTo>
                    <a:lnTo>
                      <a:pt x="10267" y="40100"/>
                    </a:lnTo>
                    <a:lnTo>
                      <a:pt x="11217" y="42863"/>
                    </a:lnTo>
                    <a:lnTo>
                      <a:pt x="10267" y="44291"/>
                    </a:lnTo>
                    <a:lnTo>
                      <a:pt x="4278" y="47053"/>
                    </a:lnTo>
                    <a:lnTo>
                      <a:pt x="5704" y="48482"/>
                    </a:lnTo>
                    <a:lnTo>
                      <a:pt x="8556" y="47530"/>
                    </a:lnTo>
                    <a:lnTo>
                      <a:pt x="9411" y="48863"/>
                    </a:lnTo>
                    <a:lnTo>
                      <a:pt x="11502" y="48292"/>
                    </a:lnTo>
                    <a:lnTo>
                      <a:pt x="13784" y="50101"/>
                    </a:lnTo>
                    <a:lnTo>
                      <a:pt x="18347" y="48292"/>
                    </a:lnTo>
                    <a:lnTo>
                      <a:pt x="15685" y="51054"/>
                    </a:lnTo>
                    <a:lnTo>
                      <a:pt x="10267" y="51625"/>
                    </a:lnTo>
                    <a:lnTo>
                      <a:pt x="2947" y="58674"/>
                    </a:lnTo>
                    <a:lnTo>
                      <a:pt x="5133" y="58674"/>
                    </a:lnTo>
                    <a:lnTo>
                      <a:pt x="7415" y="56674"/>
                    </a:lnTo>
                    <a:lnTo>
                      <a:pt x="12548" y="57055"/>
                    </a:lnTo>
                    <a:lnTo>
                      <a:pt x="13784" y="54864"/>
                    </a:lnTo>
                    <a:lnTo>
                      <a:pt x="16921" y="54102"/>
                    </a:lnTo>
                    <a:lnTo>
                      <a:pt x="18632" y="55245"/>
                    </a:lnTo>
                    <a:lnTo>
                      <a:pt x="23100" y="54293"/>
                    </a:lnTo>
                    <a:lnTo>
                      <a:pt x="24051" y="53149"/>
                    </a:lnTo>
                    <a:lnTo>
                      <a:pt x="27093" y="54102"/>
                    </a:lnTo>
                    <a:lnTo>
                      <a:pt x="36028" y="52673"/>
                    </a:lnTo>
                    <a:lnTo>
                      <a:pt x="38215" y="50578"/>
                    </a:lnTo>
                    <a:lnTo>
                      <a:pt x="34793" y="50387"/>
                    </a:lnTo>
                    <a:lnTo>
                      <a:pt x="33937" y="49340"/>
                    </a:lnTo>
                    <a:lnTo>
                      <a:pt x="39165" y="45244"/>
                    </a:lnTo>
                    <a:lnTo>
                      <a:pt x="39546" y="41434"/>
                    </a:lnTo>
                    <a:lnTo>
                      <a:pt x="37264" y="40100"/>
                    </a:lnTo>
                    <a:close/>
                  </a:path>
                </a:pathLst>
              </a:custGeom>
              <a:solidFill>
                <a:srgbClr val="FFFFFF"/>
              </a:solidFill>
              <a:ln w="9506" cap="flat">
                <a:noFill/>
                <a:prstDash val="solid"/>
                <a:miter/>
              </a:ln>
            </p:spPr>
            <p:txBody>
              <a:bodyPr rtlCol="0" anchor="ctr"/>
              <a:lstStyle/>
              <a:p>
                <a:endParaRPr lang="en-US"/>
              </a:p>
            </p:txBody>
          </p:sp>
          <p:sp>
            <p:nvSpPr>
              <p:cNvPr id="298" name="Freeform 78">
                <a:extLst>
                  <a:ext uri="{FF2B5EF4-FFF2-40B4-BE49-F238E27FC236}">
                    <a16:creationId xmlns:a16="http://schemas.microsoft.com/office/drawing/2014/main" id="{054E0801-1F3B-4FF7-86E1-2DE2D6D884B2}"/>
                  </a:ext>
                </a:extLst>
              </p:cNvPr>
              <p:cNvSpPr/>
              <p:nvPr/>
            </p:nvSpPr>
            <p:spPr>
              <a:xfrm>
                <a:off x="3767020" y="1978152"/>
                <a:ext cx="4277" cy="4953"/>
              </a:xfrm>
              <a:custGeom>
                <a:avLst/>
                <a:gdLst>
                  <a:gd name="connsiteX0" fmla="*/ 3042 w 4277"/>
                  <a:gd name="connsiteY0" fmla="*/ 2095 h 4953"/>
                  <a:gd name="connsiteX1" fmla="*/ 4278 w 4277"/>
                  <a:gd name="connsiteY1" fmla="*/ 1429 h 4953"/>
                  <a:gd name="connsiteX2" fmla="*/ 3993 w 4277"/>
                  <a:gd name="connsiteY2" fmla="*/ 0 h 4953"/>
                  <a:gd name="connsiteX3" fmla="*/ 0 w 4277"/>
                  <a:gd name="connsiteY3" fmla="*/ 1810 h 4953"/>
                  <a:gd name="connsiteX4" fmla="*/ 0 w 4277"/>
                  <a:gd name="connsiteY4" fmla="*/ 4953 h 4953"/>
                  <a:gd name="connsiteX5" fmla="*/ 3327 w 4277"/>
                  <a:gd name="connsiteY5" fmla="*/ 3334 h 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7" h="4953">
                    <a:moveTo>
                      <a:pt x="3042" y="2095"/>
                    </a:moveTo>
                    <a:lnTo>
                      <a:pt x="4278" y="1429"/>
                    </a:lnTo>
                    <a:lnTo>
                      <a:pt x="3993" y="0"/>
                    </a:lnTo>
                    <a:lnTo>
                      <a:pt x="0" y="1810"/>
                    </a:lnTo>
                    <a:lnTo>
                      <a:pt x="0" y="4953"/>
                    </a:lnTo>
                    <a:lnTo>
                      <a:pt x="3327" y="3334"/>
                    </a:lnTo>
                    <a:close/>
                  </a:path>
                </a:pathLst>
              </a:custGeom>
              <a:solidFill>
                <a:srgbClr val="FFFFFF"/>
              </a:solidFill>
              <a:ln w="9506" cap="flat">
                <a:noFill/>
                <a:prstDash val="solid"/>
                <a:miter/>
              </a:ln>
            </p:spPr>
            <p:txBody>
              <a:bodyPr rtlCol="0" anchor="ctr"/>
              <a:lstStyle/>
              <a:p>
                <a:endParaRPr lang="en-US"/>
              </a:p>
            </p:txBody>
          </p:sp>
          <p:sp>
            <p:nvSpPr>
              <p:cNvPr id="299" name="Freeform 79">
                <a:extLst>
                  <a:ext uri="{FF2B5EF4-FFF2-40B4-BE49-F238E27FC236}">
                    <a16:creationId xmlns:a16="http://schemas.microsoft.com/office/drawing/2014/main" id="{A100C835-40CD-40DD-A017-3225CB75FE91}"/>
                  </a:ext>
                </a:extLst>
              </p:cNvPr>
              <p:cNvSpPr/>
              <p:nvPr/>
            </p:nvSpPr>
            <p:spPr>
              <a:xfrm>
                <a:off x="3711979" y="1959102"/>
                <a:ext cx="27282" cy="13430"/>
              </a:xfrm>
              <a:custGeom>
                <a:avLst/>
                <a:gdLst>
                  <a:gd name="connsiteX0" fmla="*/ 26902 w 27282"/>
                  <a:gd name="connsiteY0" fmla="*/ 4763 h 13430"/>
                  <a:gd name="connsiteX1" fmla="*/ 26047 w 27282"/>
                  <a:gd name="connsiteY1" fmla="*/ 3810 h 13430"/>
                  <a:gd name="connsiteX2" fmla="*/ 24241 w 27282"/>
                  <a:gd name="connsiteY2" fmla="*/ 3715 h 13430"/>
                  <a:gd name="connsiteX3" fmla="*/ 24526 w 27282"/>
                  <a:gd name="connsiteY3" fmla="*/ 2095 h 13430"/>
                  <a:gd name="connsiteX4" fmla="*/ 23575 w 27282"/>
                  <a:gd name="connsiteY4" fmla="*/ 2095 h 13430"/>
                  <a:gd name="connsiteX5" fmla="*/ 24716 w 27282"/>
                  <a:gd name="connsiteY5" fmla="*/ 571 h 13430"/>
                  <a:gd name="connsiteX6" fmla="*/ 22720 w 27282"/>
                  <a:gd name="connsiteY6" fmla="*/ 1715 h 13430"/>
                  <a:gd name="connsiteX7" fmla="*/ 20818 w 27282"/>
                  <a:gd name="connsiteY7" fmla="*/ 0 h 13430"/>
                  <a:gd name="connsiteX8" fmla="*/ 19868 w 27282"/>
                  <a:gd name="connsiteY8" fmla="*/ 286 h 13430"/>
                  <a:gd name="connsiteX9" fmla="*/ 20343 w 27282"/>
                  <a:gd name="connsiteY9" fmla="*/ 1715 h 13430"/>
                  <a:gd name="connsiteX10" fmla="*/ 18062 w 27282"/>
                  <a:gd name="connsiteY10" fmla="*/ 1715 h 13430"/>
                  <a:gd name="connsiteX11" fmla="*/ 17206 w 27282"/>
                  <a:gd name="connsiteY11" fmla="*/ 2381 h 13430"/>
                  <a:gd name="connsiteX12" fmla="*/ 15685 w 27282"/>
                  <a:gd name="connsiteY12" fmla="*/ 1715 h 13430"/>
                  <a:gd name="connsiteX13" fmla="*/ 15970 w 27282"/>
                  <a:gd name="connsiteY13" fmla="*/ 3810 h 13430"/>
                  <a:gd name="connsiteX14" fmla="*/ 14544 w 27282"/>
                  <a:gd name="connsiteY14" fmla="*/ 1429 h 13430"/>
                  <a:gd name="connsiteX15" fmla="*/ 12738 w 27282"/>
                  <a:gd name="connsiteY15" fmla="*/ 2095 h 13430"/>
                  <a:gd name="connsiteX16" fmla="*/ 12453 w 27282"/>
                  <a:gd name="connsiteY16" fmla="*/ 3524 h 13430"/>
                  <a:gd name="connsiteX17" fmla="*/ 10742 w 27282"/>
                  <a:gd name="connsiteY17" fmla="*/ 1905 h 13430"/>
                  <a:gd name="connsiteX18" fmla="*/ 10362 w 27282"/>
                  <a:gd name="connsiteY18" fmla="*/ 4286 h 13430"/>
                  <a:gd name="connsiteX19" fmla="*/ 9221 w 27282"/>
                  <a:gd name="connsiteY19" fmla="*/ 3810 h 13430"/>
                  <a:gd name="connsiteX20" fmla="*/ 9031 w 27282"/>
                  <a:gd name="connsiteY20" fmla="*/ 4953 h 13430"/>
                  <a:gd name="connsiteX21" fmla="*/ 8270 w 27282"/>
                  <a:gd name="connsiteY21" fmla="*/ 5810 h 13430"/>
                  <a:gd name="connsiteX22" fmla="*/ 7700 w 27282"/>
                  <a:gd name="connsiteY22" fmla="*/ 4096 h 13430"/>
                  <a:gd name="connsiteX23" fmla="*/ 6939 w 27282"/>
                  <a:gd name="connsiteY23" fmla="*/ 3524 h 13430"/>
                  <a:gd name="connsiteX24" fmla="*/ 8080 w 27282"/>
                  <a:gd name="connsiteY24" fmla="*/ 3334 h 13430"/>
                  <a:gd name="connsiteX25" fmla="*/ 7320 w 27282"/>
                  <a:gd name="connsiteY25" fmla="*/ 2667 h 13430"/>
                  <a:gd name="connsiteX26" fmla="*/ 7985 w 27282"/>
                  <a:gd name="connsiteY26" fmla="*/ 2286 h 13430"/>
                  <a:gd name="connsiteX27" fmla="*/ 5228 w 27282"/>
                  <a:gd name="connsiteY27" fmla="*/ 571 h 13430"/>
                  <a:gd name="connsiteX28" fmla="*/ 3707 w 27282"/>
                  <a:gd name="connsiteY28" fmla="*/ 381 h 13430"/>
                  <a:gd name="connsiteX29" fmla="*/ 3707 w 27282"/>
                  <a:gd name="connsiteY29" fmla="*/ 953 h 13430"/>
                  <a:gd name="connsiteX30" fmla="*/ 5228 w 27282"/>
                  <a:gd name="connsiteY30" fmla="*/ 1238 h 13430"/>
                  <a:gd name="connsiteX31" fmla="*/ 4183 w 27282"/>
                  <a:gd name="connsiteY31" fmla="*/ 1429 h 13430"/>
                  <a:gd name="connsiteX32" fmla="*/ 5228 w 27282"/>
                  <a:gd name="connsiteY32" fmla="*/ 2095 h 13430"/>
                  <a:gd name="connsiteX33" fmla="*/ 5228 w 27282"/>
                  <a:gd name="connsiteY33" fmla="*/ 3143 h 13430"/>
                  <a:gd name="connsiteX34" fmla="*/ 2472 w 27282"/>
                  <a:gd name="connsiteY34" fmla="*/ 1715 h 13430"/>
                  <a:gd name="connsiteX35" fmla="*/ 2852 w 27282"/>
                  <a:gd name="connsiteY35" fmla="*/ 2095 h 13430"/>
                  <a:gd name="connsiteX36" fmla="*/ 1711 w 27282"/>
                  <a:gd name="connsiteY36" fmla="*/ 2095 h 13430"/>
                  <a:gd name="connsiteX37" fmla="*/ 2472 w 27282"/>
                  <a:gd name="connsiteY37" fmla="*/ 2857 h 13430"/>
                  <a:gd name="connsiteX38" fmla="*/ 1901 w 27282"/>
                  <a:gd name="connsiteY38" fmla="*/ 2953 h 13430"/>
                  <a:gd name="connsiteX39" fmla="*/ 3137 w 27282"/>
                  <a:gd name="connsiteY39" fmla="*/ 3810 h 13430"/>
                  <a:gd name="connsiteX40" fmla="*/ 856 w 27282"/>
                  <a:gd name="connsiteY40" fmla="*/ 3239 h 13430"/>
                  <a:gd name="connsiteX41" fmla="*/ 1901 w 27282"/>
                  <a:gd name="connsiteY41" fmla="*/ 4286 h 13430"/>
                  <a:gd name="connsiteX42" fmla="*/ 380 w 27282"/>
                  <a:gd name="connsiteY42" fmla="*/ 4096 h 13430"/>
                  <a:gd name="connsiteX43" fmla="*/ 0 w 27282"/>
                  <a:gd name="connsiteY43" fmla="*/ 4763 h 13430"/>
                  <a:gd name="connsiteX44" fmla="*/ 5038 w 27282"/>
                  <a:gd name="connsiteY44" fmla="*/ 4096 h 13430"/>
                  <a:gd name="connsiteX45" fmla="*/ 6749 w 27282"/>
                  <a:gd name="connsiteY45" fmla="*/ 4763 h 13430"/>
                  <a:gd name="connsiteX46" fmla="*/ 5038 w 27282"/>
                  <a:gd name="connsiteY46" fmla="*/ 6191 h 13430"/>
                  <a:gd name="connsiteX47" fmla="*/ 6844 w 27282"/>
                  <a:gd name="connsiteY47" fmla="*/ 5810 h 13430"/>
                  <a:gd name="connsiteX48" fmla="*/ 6464 w 27282"/>
                  <a:gd name="connsiteY48" fmla="*/ 6667 h 13430"/>
                  <a:gd name="connsiteX49" fmla="*/ 4278 w 27282"/>
                  <a:gd name="connsiteY49" fmla="*/ 6572 h 13430"/>
                  <a:gd name="connsiteX50" fmla="*/ 1426 w 27282"/>
                  <a:gd name="connsiteY50" fmla="*/ 7620 h 13430"/>
                  <a:gd name="connsiteX51" fmla="*/ 4658 w 27282"/>
                  <a:gd name="connsiteY51" fmla="*/ 7334 h 13430"/>
                  <a:gd name="connsiteX52" fmla="*/ 5989 w 27282"/>
                  <a:gd name="connsiteY52" fmla="*/ 8954 h 13430"/>
                  <a:gd name="connsiteX53" fmla="*/ 6749 w 27282"/>
                  <a:gd name="connsiteY53" fmla="*/ 8572 h 13430"/>
                  <a:gd name="connsiteX54" fmla="*/ 5704 w 27282"/>
                  <a:gd name="connsiteY54" fmla="*/ 9620 h 13430"/>
                  <a:gd name="connsiteX55" fmla="*/ 6464 w 27282"/>
                  <a:gd name="connsiteY55" fmla="*/ 9525 h 13430"/>
                  <a:gd name="connsiteX56" fmla="*/ 6464 w 27282"/>
                  <a:gd name="connsiteY56" fmla="*/ 10192 h 13430"/>
                  <a:gd name="connsiteX57" fmla="*/ 4278 w 27282"/>
                  <a:gd name="connsiteY57" fmla="*/ 10573 h 13430"/>
                  <a:gd name="connsiteX58" fmla="*/ 4373 w 27282"/>
                  <a:gd name="connsiteY58" fmla="*/ 11620 h 13430"/>
                  <a:gd name="connsiteX59" fmla="*/ 8080 w 27282"/>
                  <a:gd name="connsiteY59" fmla="*/ 11430 h 13430"/>
                  <a:gd name="connsiteX60" fmla="*/ 11027 w 27282"/>
                  <a:gd name="connsiteY60" fmla="*/ 12764 h 13430"/>
                  <a:gd name="connsiteX61" fmla="*/ 14259 w 27282"/>
                  <a:gd name="connsiteY61" fmla="*/ 13430 h 13430"/>
                  <a:gd name="connsiteX62" fmla="*/ 18252 w 27282"/>
                  <a:gd name="connsiteY62" fmla="*/ 11240 h 13430"/>
                  <a:gd name="connsiteX63" fmla="*/ 20153 w 27282"/>
                  <a:gd name="connsiteY63" fmla="*/ 11144 h 13430"/>
                  <a:gd name="connsiteX64" fmla="*/ 22720 w 27282"/>
                  <a:gd name="connsiteY64" fmla="*/ 9144 h 13430"/>
                  <a:gd name="connsiteX65" fmla="*/ 23575 w 27282"/>
                  <a:gd name="connsiteY65" fmla="*/ 9811 h 13430"/>
                  <a:gd name="connsiteX66" fmla="*/ 25381 w 27282"/>
                  <a:gd name="connsiteY66" fmla="*/ 8096 h 13430"/>
                  <a:gd name="connsiteX67" fmla="*/ 24811 w 27282"/>
                  <a:gd name="connsiteY67" fmla="*/ 8001 h 13430"/>
                  <a:gd name="connsiteX68" fmla="*/ 26617 w 27282"/>
                  <a:gd name="connsiteY68" fmla="*/ 7144 h 13430"/>
                  <a:gd name="connsiteX69" fmla="*/ 27283 w 27282"/>
                  <a:gd name="connsiteY69" fmla="*/ 5810 h 13430"/>
                  <a:gd name="connsiteX70" fmla="*/ 26617 w 27282"/>
                  <a:gd name="connsiteY70" fmla="*/ 5524 h 1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282" h="13430">
                    <a:moveTo>
                      <a:pt x="26902" y="4763"/>
                    </a:moveTo>
                    <a:lnTo>
                      <a:pt x="26047" y="3810"/>
                    </a:lnTo>
                    <a:lnTo>
                      <a:pt x="24241" y="3715"/>
                    </a:lnTo>
                    <a:lnTo>
                      <a:pt x="24526" y="2095"/>
                    </a:lnTo>
                    <a:lnTo>
                      <a:pt x="23575" y="2095"/>
                    </a:lnTo>
                    <a:lnTo>
                      <a:pt x="24716" y="571"/>
                    </a:lnTo>
                    <a:lnTo>
                      <a:pt x="22720" y="1715"/>
                    </a:lnTo>
                    <a:lnTo>
                      <a:pt x="20818" y="0"/>
                    </a:lnTo>
                    <a:lnTo>
                      <a:pt x="19868" y="286"/>
                    </a:lnTo>
                    <a:lnTo>
                      <a:pt x="20343" y="1715"/>
                    </a:lnTo>
                    <a:lnTo>
                      <a:pt x="18062" y="1715"/>
                    </a:lnTo>
                    <a:lnTo>
                      <a:pt x="17206" y="2381"/>
                    </a:lnTo>
                    <a:lnTo>
                      <a:pt x="15685" y="1715"/>
                    </a:lnTo>
                    <a:lnTo>
                      <a:pt x="15970" y="3810"/>
                    </a:lnTo>
                    <a:lnTo>
                      <a:pt x="14544" y="1429"/>
                    </a:lnTo>
                    <a:lnTo>
                      <a:pt x="12738" y="2095"/>
                    </a:lnTo>
                    <a:lnTo>
                      <a:pt x="12453" y="3524"/>
                    </a:lnTo>
                    <a:lnTo>
                      <a:pt x="10742" y="1905"/>
                    </a:lnTo>
                    <a:lnTo>
                      <a:pt x="10362" y="4286"/>
                    </a:lnTo>
                    <a:lnTo>
                      <a:pt x="9221" y="3810"/>
                    </a:lnTo>
                    <a:lnTo>
                      <a:pt x="9031" y="4953"/>
                    </a:lnTo>
                    <a:lnTo>
                      <a:pt x="8270" y="5810"/>
                    </a:lnTo>
                    <a:lnTo>
                      <a:pt x="7700" y="4096"/>
                    </a:lnTo>
                    <a:lnTo>
                      <a:pt x="6939" y="3524"/>
                    </a:lnTo>
                    <a:lnTo>
                      <a:pt x="8080" y="3334"/>
                    </a:lnTo>
                    <a:lnTo>
                      <a:pt x="7320" y="2667"/>
                    </a:lnTo>
                    <a:lnTo>
                      <a:pt x="7985" y="2286"/>
                    </a:lnTo>
                    <a:lnTo>
                      <a:pt x="5228" y="571"/>
                    </a:lnTo>
                    <a:lnTo>
                      <a:pt x="3707" y="381"/>
                    </a:lnTo>
                    <a:lnTo>
                      <a:pt x="3707" y="953"/>
                    </a:lnTo>
                    <a:lnTo>
                      <a:pt x="5228" y="1238"/>
                    </a:lnTo>
                    <a:lnTo>
                      <a:pt x="4183" y="1429"/>
                    </a:lnTo>
                    <a:lnTo>
                      <a:pt x="5228" y="2095"/>
                    </a:lnTo>
                    <a:lnTo>
                      <a:pt x="5228" y="3143"/>
                    </a:lnTo>
                    <a:lnTo>
                      <a:pt x="2472" y="1715"/>
                    </a:lnTo>
                    <a:lnTo>
                      <a:pt x="2852" y="2095"/>
                    </a:lnTo>
                    <a:lnTo>
                      <a:pt x="1711" y="2095"/>
                    </a:lnTo>
                    <a:lnTo>
                      <a:pt x="2472" y="2857"/>
                    </a:lnTo>
                    <a:lnTo>
                      <a:pt x="1901" y="2953"/>
                    </a:lnTo>
                    <a:lnTo>
                      <a:pt x="3137" y="3810"/>
                    </a:lnTo>
                    <a:lnTo>
                      <a:pt x="856" y="3239"/>
                    </a:lnTo>
                    <a:lnTo>
                      <a:pt x="1901" y="4286"/>
                    </a:lnTo>
                    <a:lnTo>
                      <a:pt x="380" y="4096"/>
                    </a:lnTo>
                    <a:lnTo>
                      <a:pt x="0" y="4763"/>
                    </a:lnTo>
                    <a:lnTo>
                      <a:pt x="5038" y="4096"/>
                    </a:lnTo>
                    <a:lnTo>
                      <a:pt x="6749" y="4763"/>
                    </a:lnTo>
                    <a:lnTo>
                      <a:pt x="5038" y="6191"/>
                    </a:lnTo>
                    <a:lnTo>
                      <a:pt x="6844" y="5810"/>
                    </a:lnTo>
                    <a:lnTo>
                      <a:pt x="6464" y="6667"/>
                    </a:lnTo>
                    <a:lnTo>
                      <a:pt x="4278" y="6572"/>
                    </a:lnTo>
                    <a:lnTo>
                      <a:pt x="1426" y="7620"/>
                    </a:lnTo>
                    <a:lnTo>
                      <a:pt x="4658" y="7334"/>
                    </a:lnTo>
                    <a:lnTo>
                      <a:pt x="5989" y="8954"/>
                    </a:lnTo>
                    <a:lnTo>
                      <a:pt x="6749" y="8572"/>
                    </a:lnTo>
                    <a:lnTo>
                      <a:pt x="5704" y="9620"/>
                    </a:lnTo>
                    <a:lnTo>
                      <a:pt x="6464" y="9525"/>
                    </a:lnTo>
                    <a:lnTo>
                      <a:pt x="6464" y="10192"/>
                    </a:lnTo>
                    <a:lnTo>
                      <a:pt x="4278" y="10573"/>
                    </a:lnTo>
                    <a:lnTo>
                      <a:pt x="4373" y="11620"/>
                    </a:lnTo>
                    <a:lnTo>
                      <a:pt x="8080" y="11430"/>
                    </a:lnTo>
                    <a:lnTo>
                      <a:pt x="11027" y="12764"/>
                    </a:lnTo>
                    <a:lnTo>
                      <a:pt x="14259" y="13430"/>
                    </a:lnTo>
                    <a:lnTo>
                      <a:pt x="18252" y="11240"/>
                    </a:lnTo>
                    <a:lnTo>
                      <a:pt x="20153" y="11144"/>
                    </a:lnTo>
                    <a:lnTo>
                      <a:pt x="22720" y="9144"/>
                    </a:lnTo>
                    <a:lnTo>
                      <a:pt x="23575" y="9811"/>
                    </a:lnTo>
                    <a:lnTo>
                      <a:pt x="25381" y="8096"/>
                    </a:lnTo>
                    <a:lnTo>
                      <a:pt x="24811" y="8001"/>
                    </a:lnTo>
                    <a:lnTo>
                      <a:pt x="26617" y="7144"/>
                    </a:lnTo>
                    <a:lnTo>
                      <a:pt x="27283" y="5810"/>
                    </a:lnTo>
                    <a:lnTo>
                      <a:pt x="26617" y="5524"/>
                    </a:lnTo>
                    <a:close/>
                  </a:path>
                </a:pathLst>
              </a:custGeom>
              <a:solidFill>
                <a:srgbClr val="FFFFFF"/>
              </a:solidFill>
              <a:ln w="9506" cap="flat">
                <a:noFill/>
                <a:prstDash val="solid"/>
                <a:miter/>
              </a:ln>
            </p:spPr>
            <p:txBody>
              <a:bodyPr rtlCol="0" anchor="ctr"/>
              <a:lstStyle/>
              <a:p>
                <a:endParaRPr lang="en-US"/>
              </a:p>
            </p:txBody>
          </p:sp>
        </p:grpSp>
        <p:pic>
          <p:nvPicPr>
            <p:cNvPr id="4" name="Picture 3">
              <a:extLst>
                <a:ext uri="{FF2B5EF4-FFF2-40B4-BE49-F238E27FC236}">
                  <a16:creationId xmlns:a16="http://schemas.microsoft.com/office/drawing/2014/main" id="{6698A513-B861-0A9C-CDAB-AE47F42E32D8}"/>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461143" y="279482"/>
              <a:ext cx="522775" cy="380662"/>
            </a:xfrm>
            <a:prstGeom prst="rect">
              <a:avLst/>
            </a:prstGeom>
            <a:solidFill>
              <a:schemeClr val="bg1"/>
            </a:solidFill>
          </p:spPr>
        </p:pic>
        <p:cxnSp>
          <p:nvCxnSpPr>
            <p:cNvPr id="7" name="Straight Connector 6">
              <a:extLst>
                <a:ext uri="{FF2B5EF4-FFF2-40B4-BE49-F238E27FC236}">
                  <a16:creationId xmlns:a16="http://schemas.microsoft.com/office/drawing/2014/main" id="{21C8A8B8-6F1B-7318-F800-CE8A1A8D6E7A}"/>
                </a:ext>
              </a:extLst>
            </p:cNvPr>
            <p:cNvCxnSpPr>
              <a:cxnSpLocks/>
            </p:cNvCxnSpPr>
            <p:nvPr/>
          </p:nvCxnSpPr>
          <p:spPr>
            <a:xfrm>
              <a:off x="1322619" y="340260"/>
              <a:ext cx="0" cy="26927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79900740"/>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5EF383-1E75-9211-5965-3CCCE671E80F}"/>
            </a:ext>
          </a:extLst>
        </p:cNvPr>
        <p:cNvGrpSpPr/>
        <p:nvPr/>
      </p:nvGrpSpPr>
      <p:grpSpPr>
        <a:xfrm>
          <a:off x="0" y="0"/>
          <a:ext cx="0" cy="0"/>
          <a:chOff x="0" y="0"/>
          <a:chExt cx="0" cy="0"/>
        </a:xfrm>
      </p:grpSpPr>
      <p:grpSp>
        <p:nvGrpSpPr>
          <p:cNvPr id="4" name="Group 3">
            <a:extLst>
              <a:ext uri="{FF2B5EF4-FFF2-40B4-BE49-F238E27FC236}">
                <a16:creationId xmlns:a16="http://schemas.microsoft.com/office/drawing/2014/main" id="{224FB85F-8D8C-272B-A0E8-D55223CA1A09}"/>
              </a:ext>
            </a:extLst>
          </p:cNvPr>
          <p:cNvGrpSpPr/>
          <p:nvPr/>
        </p:nvGrpSpPr>
        <p:grpSpPr>
          <a:xfrm>
            <a:off x="7031736" y="2679192"/>
            <a:ext cx="1890445" cy="2174201"/>
            <a:chOff x="9005834" y="2925890"/>
            <a:chExt cx="1890445" cy="2174201"/>
          </a:xfrm>
        </p:grpSpPr>
        <p:grpSp>
          <p:nvGrpSpPr>
            <p:cNvPr id="5" name="Group 4">
              <a:extLst>
                <a:ext uri="{FF2B5EF4-FFF2-40B4-BE49-F238E27FC236}">
                  <a16:creationId xmlns:a16="http://schemas.microsoft.com/office/drawing/2014/main" id="{04C7BC99-0BED-D152-81E7-CC6D0A1723FD}"/>
                </a:ext>
              </a:extLst>
            </p:cNvPr>
            <p:cNvGrpSpPr/>
            <p:nvPr/>
          </p:nvGrpSpPr>
          <p:grpSpPr>
            <a:xfrm>
              <a:off x="9005834" y="2925890"/>
              <a:ext cx="1890445" cy="2174201"/>
              <a:chOff x="9000161" y="3548710"/>
              <a:chExt cx="1890445" cy="2174201"/>
            </a:xfrm>
          </p:grpSpPr>
          <p:sp>
            <p:nvSpPr>
              <p:cNvPr id="7" name="Flowchart: Document 6">
                <a:extLst>
                  <a:ext uri="{FF2B5EF4-FFF2-40B4-BE49-F238E27FC236}">
                    <a16:creationId xmlns:a16="http://schemas.microsoft.com/office/drawing/2014/main" id="{ECA260F2-A00B-785F-5FE4-B2EEBE547E2D}"/>
                  </a:ext>
                </a:extLst>
              </p:cNvPr>
              <p:cNvSpPr/>
              <p:nvPr/>
            </p:nvSpPr>
            <p:spPr>
              <a:xfrm>
                <a:off x="9000161" y="4007127"/>
                <a:ext cx="1890445" cy="1715784"/>
              </a:xfrm>
              <a:prstGeom prst="flowChartDocumen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Top Corners Rounded 7">
                <a:extLst>
                  <a:ext uri="{FF2B5EF4-FFF2-40B4-BE49-F238E27FC236}">
                    <a16:creationId xmlns:a16="http://schemas.microsoft.com/office/drawing/2014/main" id="{A4B4B9F0-FDAE-0FFD-0903-A71253CDA354}"/>
                  </a:ext>
                </a:extLst>
              </p:cNvPr>
              <p:cNvSpPr/>
              <p:nvPr/>
            </p:nvSpPr>
            <p:spPr>
              <a:xfrm>
                <a:off x="9000161" y="3548710"/>
                <a:ext cx="1890445" cy="457200"/>
              </a:xfrm>
              <a:prstGeom prst="round2SameRect">
                <a:avLst/>
              </a:prstGeom>
              <a:solidFill>
                <a:srgbClr val="29B177"/>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RIM’S VALUE</a:t>
                </a:r>
              </a:p>
            </p:txBody>
          </p:sp>
        </p:grpSp>
        <p:sp>
          <p:nvSpPr>
            <p:cNvPr id="6" name="TextBox 5">
              <a:extLst>
                <a:ext uri="{FF2B5EF4-FFF2-40B4-BE49-F238E27FC236}">
                  <a16:creationId xmlns:a16="http://schemas.microsoft.com/office/drawing/2014/main" id="{3B9DF4B0-CA80-37C7-7BCC-0AE6A0A96A61}"/>
                </a:ext>
              </a:extLst>
            </p:cNvPr>
            <p:cNvSpPr txBox="1"/>
            <p:nvPr/>
          </p:nvSpPr>
          <p:spPr>
            <a:xfrm>
              <a:off x="9005834" y="3383090"/>
              <a:ext cx="1890445" cy="1322474"/>
            </a:xfrm>
            <a:prstGeom prst="rect">
              <a:avLst/>
            </a:prstGeom>
          </p:spPr>
          <p:txBody>
            <a:bodyPr vert="horz" wrap="square" lIns="91440" tIns="45720" rIns="91440" bIns="45720" rtlCol="0">
              <a:noAutofit/>
            </a:bodyPr>
            <a:lstStyle/>
            <a:p>
              <a:pPr marL="182880" indent="-182880" algn="l">
                <a:spcAft>
                  <a:spcPts val="600"/>
                </a:spcAft>
                <a:buFont typeface="Arial" panose="020B0604020202020204" pitchFamily="34" charset="0"/>
                <a:buChar char="•"/>
              </a:pPr>
              <a:r>
                <a:rPr lang="en-US" sz="1600" dirty="0">
                  <a:latin typeface="+mn-lt"/>
                </a:rPr>
                <a:t>Manage data creep, costs, and storage</a:t>
              </a:r>
            </a:p>
            <a:p>
              <a:pPr marL="182880" indent="-182880" algn="l">
                <a:spcAft>
                  <a:spcPts val="600"/>
                </a:spcAft>
                <a:buFont typeface="Arial" panose="020B0604020202020204" pitchFamily="34" charset="0"/>
                <a:buChar char="•"/>
              </a:pPr>
              <a:r>
                <a:rPr lang="en-US" sz="1600" dirty="0">
                  <a:latin typeface="+mn-lt"/>
                </a:rPr>
                <a:t>‘Bad Guy’ for denying business requests</a:t>
              </a:r>
            </a:p>
          </p:txBody>
        </p:sp>
      </p:grpSp>
      <p:sp>
        <p:nvSpPr>
          <p:cNvPr id="2" name="Title 1">
            <a:extLst>
              <a:ext uri="{FF2B5EF4-FFF2-40B4-BE49-F238E27FC236}">
                <a16:creationId xmlns:a16="http://schemas.microsoft.com/office/drawing/2014/main" id="{8BC49E79-2074-7441-F7F0-014981EBB72B}"/>
              </a:ext>
            </a:extLst>
          </p:cNvPr>
          <p:cNvSpPr>
            <a:spLocks noGrp="1"/>
          </p:cNvSpPr>
          <p:nvPr>
            <p:ph type="title"/>
          </p:nvPr>
        </p:nvSpPr>
        <p:spPr/>
        <p:txBody>
          <a:bodyPr/>
          <a:lstStyle/>
          <a:p>
            <a:r>
              <a:rPr lang="en-US" dirty="0"/>
              <a:t>Information Technology and Security</a:t>
            </a:r>
          </a:p>
        </p:txBody>
      </p:sp>
      <p:sp>
        <p:nvSpPr>
          <p:cNvPr id="3" name="Text Placeholder 3">
            <a:extLst>
              <a:ext uri="{FF2B5EF4-FFF2-40B4-BE49-F238E27FC236}">
                <a16:creationId xmlns:a16="http://schemas.microsoft.com/office/drawing/2014/main" id="{AAA824DA-12C3-BD17-E2B2-BF9E1C5C9DFF}"/>
              </a:ext>
            </a:extLst>
          </p:cNvPr>
          <p:cNvSpPr txBox="1">
            <a:spLocks/>
          </p:cNvSpPr>
          <p:nvPr/>
        </p:nvSpPr>
        <p:spPr>
          <a:xfrm>
            <a:off x="347473" y="986118"/>
            <a:ext cx="8526184" cy="3601785"/>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Includes: infrastructure, data management, collaboration, business continuity/disaster recovery/cyber resiliency, information security, backups, IT governance</a:t>
            </a:r>
          </a:p>
          <a:p>
            <a:pPr>
              <a:buFont typeface="Wingdings" panose="05000000000000000000" pitchFamily="2" charset="2"/>
              <a:buChar char="§"/>
            </a:pPr>
            <a:r>
              <a:rPr lang="en-US" dirty="0"/>
              <a:t>Key to managing data – both structured and unstructured</a:t>
            </a:r>
          </a:p>
          <a:p>
            <a:pPr>
              <a:buFont typeface="Wingdings" panose="05000000000000000000" pitchFamily="2" charset="2"/>
              <a:buChar char="§"/>
            </a:pPr>
            <a:r>
              <a:rPr lang="en-US" dirty="0"/>
              <a:t>Know when applications are implemented and decommissioned </a:t>
            </a:r>
          </a:p>
          <a:p>
            <a:pPr>
              <a:buFont typeface="Wingdings" panose="05000000000000000000" pitchFamily="2" charset="2"/>
              <a:buChar char="§"/>
            </a:pPr>
            <a:r>
              <a:rPr lang="en-US" dirty="0"/>
              <a:t>Configuration Management Database (CMDB) is starting </a:t>
            </a:r>
            <a:br>
              <a:rPr lang="en-US" dirty="0"/>
            </a:br>
            <a:r>
              <a:rPr lang="en-US" dirty="0"/>
              <a:t>point for structured data inventory</a:t>
            </a:r>
          </a:p>
          <a:p>
            <a:pPr>
              <a:buFont typeface="Wingdings" panose="05000000000000000000" pitchFamily="2" charset="2"/>
              <a:buChar char="§"/>
            </a:pPr>
            <a:r>
              <a:rPr lang="en-US" dirty="0"/>
              <a:t>BC/DR/CR can give insight into vital records/systems</a:t>
            </a:r>
          </a:p>
          <a:p>
            <a:pPr>
              <a:buFont typeface="Wingdings" panose="05000000000000000000" pitchFamily="2" charset="2"/>
              <a:buChar char="§"/>
            </a:pPr>
            <a:r>
              <a:rPr lang="en-US" dirty="0"/>
              <a:t>IT governance oversees controls, compliance, investments</a:t>
            </a:r>
          </a:p>
          <a:p>
            <a:pPr>
              <a:buFont typeface="Wingdings" panose="05000000000000000000" pitchFamily="2" charset="2"/>
              <a:buChar char="§"/>
            </a:pPr>
            <a:r>
              <a:rPr lang="en-US" dirty="0"/>
              <a:t>Contacts throughout company </a:t>
            </a:r>
          </a:p>
        </p:txBody>
      </p:sp>
      <p:grpSp>
        <p:nvGrpSpPr>
          <p:cNvPr id="9" name="Group 8">
            <a:extLst>
              <a:ext uri="{FF2B5EF4-FFF2-40B4-BE49-F238E27FC236}">
                <a16:creationId xmlns:a16="http://schemas.microsoft.com/office/drawing/2014/main" id="{5F4DA77D-951F-E8CA-6CC2-36CE31F1EE28}"/>
              </a:ext>
            </a:extLst>
          </p:cNvPr>
          <p:cNvGrpSpPr/>
          <p:nvPr/>
        </p:nvGrpSpPr>
        <p:grpSpPr>
          <a:xfrm>
            <a:off x="1195221" y="4699990"/>
            <a:ext cx="609086" cy="443510"/>
            <a:chOff x="1195221" y="4699990"/>
            <a:chExt cx="609086" cy="443510"/>
          </a:xfrm>
        </p:grpSpPr>
        <p:pic>
          <p:nvPicPr>
            <p:cNvPr id="10" name="Picture 9">
              <a:extLst>
                <a:ext uri="{FF2B5EF4-FFF2-40B4-BE49-F238E27FC236}">
                  <a16:creationId xmlns:a16="http://schemas.microsoft.com/office/drawing/2014/main" id="{FD07EED4-F719-1E0D-99C3-77CA7B3E0AF5}"/>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11" name="Straight Connector 10">
              <a:extLst>
                <a:ext uri="{FF2B5EF4-FFF2-40B4-BE49-F238E27FC236}">
                  <a16:creationId xmlns:a16="http://schemas.microsoft.com/office/drawing/2014/main" id="{B2C1C1FA-F108-6FFB-3ED8-FE33D29D529D}"/>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8154230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057AF4-6E10-DC47-D212-6FAFC99E0EB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ECE7D17-52CA-D8B9-E180-BF2927ABFEC8}"/>
              </a:ext>
            </a:extLst>
          </p:cNvPr>
          <p:cNvSpPr>
            <a:spLocks noGrp="1"/>
          </p:cNvSpPr>
          <p:nvPr>
            <p:ph type="title"/>
          </p:nvPr>
        </p:nvSpPr>
        <p:spPr/>
        <p:txBody>
          <a:bodyPr/>
          <a:lstStyle/>
          <a:p>
            <a:r>
              <a:rPr lang="en-US" dirty="0"/>
              <a:t>Legal</a:t>
            </a:r>
          </a:p>
        </p:txBody>
      </p:sp>
      <p:sp>
        <p:nvSpPr>
          <p:cNvPr id="3" name="Text Placeholder 3">
            <a:extLst>
              <a:ext uri="{FF2B5EF4-FFF2-40B4-BE49-F238E27FC236}">
                <a16:creationId xmlns:a16="http://schemas.microsoft.com/office/drawing/2014/main" id="{5F12A841-6968-1DDB-5EAA-E359BB0ADF5C}"/>
              </a:ext>
            </a:extLst>
          </p:cNvPr>
          <p:cNvSpPr txBox="1">
            <a:spLocks/>
          </p:cNvSpPr>
          <p:nvPr/>
        </p:nvSpPr>
        <p:spPr>
          <a:xfrm>
            <a:off x="347473" y="986118"/>
            <a:ext cx="8526184" cy="3601785"/>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Organizational level awareness</a:t>
            </a:r>
          </a:p>
          <a:p>
            <a:pPr lvl="1">
              <a:buFont typeface="Wingdings" panose="05000000000000000000" pitchFamily="2" charset="2"/>
              <a:buChar char="§"/>
            </a:pPr>
            <a:r>
              <a:rPr lang="en-US" sz="1800" dirty="0"/>
              <a:t>Mergers, acquisitions, divestitures</a:t>
            </a:r>
          </a:p>
          <a:p>
            <a:pPr>
              <a:buFont typeface="Wingdings" panose="05000000000000000000" pitchFamily="2" charset="2"/>
              <a:buChar char="§"/>
            </a:pPr>
            <a:r>
              <a:rPr lang="en-US" dirty="0"/>
              <a:t>Great support/backup for RIM decisions and requirements</a:t>
            </a:r>
          </a:p>
          <a:p>
            <a:pPr>
              <a:buFont typeface="Wingdings" panose="05000000000000000000" pitchFamily="2" charset="2"/>
              <a:buChar char="§"/>
            </a:pPr>
            <a:r>
              <a:rPr lang="en-US" dirty="0"/>
              <a:t>May be access point for client or customer contracts</a:t>
            </a:r>
          </a:p>
          <a:p>
            <a:pPr>
              <a:buFont typeface="Wingdings" panose="05000000000000000000" pitchFamily="2" charset="2"/>
              <a:buChar char="§"/>
            </a:pPr>
            <a:r>
              <a:rPr lang="en-US" dirty="0"/>
              <a:t>Legal holds</a:t>
            </a:r>
          </a:p>
        </p:txBody>
      </p:sp>
      <p:grpSp>
        <p:nvGrpSpPr>
          <p:cNvPr id="9" name="Group 8">
            <a:extLst>
              <a:ext uri="{FF2B5EF4-FFF2-40B4-BE49-F238E27FC236}">
                <a16:creationId xmlns:a16="http://schemas.microsoft.com/office/drawing/2014/main" id="{C21C244B-15F4-A63D-A856-538DF53D0528}"/>
              </a:ext>
            </a:extLst>
          </p:cNvPr>
          <p:cNvGrpSpPr/>
          <p:nvPr/>
        </p:nvGrpSpPr>
        <p:grpSpPr>
          <a:xfrm>
            <a:off x="7031736" y="2679192"/>
            <a:ext cx="1890445" cy="2174201"/>
            <a:chOff x="9005834" y="2925890"/>
            <a:chExt cx="1890445" cy="2174201"/>
          </a:xfrm>
        </p:grpSpPr>
        <p:grpSp>
          <p:nvGrpSpPr>
            <p:cNvPr id="10" name="Group 9">
              <a:extLst>
                <a:ext uri="{FF2B5EF4-FFF2-40B4-BE49-F238E27FC236}">
                  <a16:creationId xmlns:a16="http://schemas.microsoft.com/office/drawing/2014/main" id="{E6DC05F2-D006-964F-766D-9BFF62847AC9}"/>
                </a:ext>
              </a:extLst>
            </p:cNvPr>
            <p:cNvGrpSpPr/>
            <p:nvPr/>
          </p:nvGrpSpPr>
          <p:grpSpPr>
            <a:xfrm>
              <a:off x="9005834" y="2925890"/>
              <a:ext cx="1890445" cy="2174201"/>
              <a:chOff x="9000161" y="3548710"/>
              <a:chExt cx="1890445" cy="2174201"/>
            </a:xfrm>
          </p:grpSpPr>
          <p:sp>
            <p:nvSpPr>
              <p:cNvPr id="12" name="Flowchart: Document 11">
                <a:extLst>
                  <a:ext uri="{FF2B5EF4-FFF2-40B4-BE49-F238E27FC236}">
                    <a16:creationId xmlns:a16="http://schemas.microsoft.com/office/drawing/2014/main" id="{25B6357B-B667-0BC1-E3B5-A1263D7847B5}"/>
                  </a:ext>
                </a:extLst>
              </p:cNvPr>
              <p:cNvSpPr/>
              <p:nvPr/>
            </p:nvSpPr>
            <p:spPr>
              <a:xfrm>
                <a:off x="9000161" y="4007127"/>
                <a:ext cx="1890445" cy="1715784"/>
              </a:xfrm>
              <a:prstGeom prst="flowChartDocumen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Top Corners Rounded 12">
                <a:extLst>
                  <a:ext uri="{FF2B5EF4-FFF2-40B4-BE49-F238E27FC236}">
                    <a16:creationId xmlns:a16="http://schemas.microsoft.com/office/drawing/2014/main" id="{AC0B9D19-EA65-B8C0-EA87-6E1A59FCCB93}"/>
                  </a:ext>
                </a:extLst>
              </p:cNvPr>
              <p:cNvSpPr/>
              <p:nvPr/>
            </p:nvSpPr>
            <p:spPr>
              <a:xfrm>
                <a:off x="9000161" y="3548710"/>
                <a:ext cx="1890445" cy="457200"/>
              </a:xfrm>
              <a:prstGeom prst="round2SameRect">
                <a:avLst/>
              </a:prstGeom>
              <a:solidFill>
                <a:srgbClr val="29B177"/>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RIM’S VALUE</a:t>
                </a:r>
              </a:p>
            </p:txBody>
          </p:sp>
        </p:grpSp>
        <p:sp>
          <p:nvSpPr>
            <p:cNvPr id="11" name="TextBox 10">
              <a:extLst>
                <a:ext uri="{FF2B5EF4-FFF2-40B4-BE49-F238E27FC236}">
                  <a16:creationId xmlns:a16="http://schemas.microsoft.com/office/drawing/2014/main" id="{0EC630A5-B26D-393A-CC43-F2847ABA3E72}"/>
                </a:ext>
              </a:extLst>
            </p:cNvPr>
            <p:cNvSpPr txBox="1"/>
            <p:nvPr/>
          </p:nvSpPr>
          <p:spPr>
            <a:xfrm>
              <a:off x="9005834" y="3383090"/>
              <a:ext cx="1890445" cy="1322474"/>
            </a:xfrm>
            <a:prstGeom prst="rect">
              <a:avLst/>
            </a:prstGeom>
          </p:spPr>
          <p:txBody>
            <a:bodyPr vert="horz" wrap="square" lIns="91440" tIns="45720" rIns="91440" bIns="45720" rtlCol="0">
              <a:noAutofit/>
            </a:bodyPr>
            <a:lstStyle/>
            <a:p>
              <a:pPr marL="182880" indent="-182880" algn="l">
                <a:spcAft>
                  <a:spcPts val="600"/>
                </a:spcAft>
                <a:buFont typeface="Arial" panose="020B0604020202020204" pitchFamily="34" charset="0"/>
                <a:buChar char="•"/>
              </a:pPr>
              <a:r>
                <a:rPr lang="en-US" sz="1600" dirty="0">
                  <a:latin typeface="+mn-lt"/>
                </a:rPr>
                <a:t>Information SME</a:t>
              </a:r>
            </a:p>
            <a:p>
              <a:pPr marL="182880" indent="-182880" algn="l">
                <a:spcAft>
                  <a:spcPts val="600"/>
                </a:spcAft>
                <a:buFont typeface="Arial" panose="020B0604020202020204" pitchFamily="34" charset="0"/>
                <a:buChar char="•"/>
              </a:pPr>
              <a:r>
                <a:rPr lang="en-US" sz="1600" dirty="0">
                  <a:latin typeface="+mn-lt"/>
                </a:rPr>
                <a:t>eDiscovery</a:t>
              </a:r>
            </a:p>
            <a:p>
              <a:pPr marL="182880" indent="-182880" algn="l">
                <a:spcAft>
                  <a:spcPts val="600"/>
                </a:spcAft>
                <a:buFont typeface="Arial" panose="020B0604020202020204" pitchFamily="34" charset="0"/>
                <a:buChar char="•"/>
              </a:pPr>
              <a:r>
                <a:rPr lang="en-US" sz="1600" dirty="0">
                  <a:latin typeface="+mn-lt"/>
                </a:rPr>
                <a:t>Data mitigation</a:t>
              </a:r>
            </a:p>
          </p:txBody>
        </p:sp>
      </p:grpSp>
      <p:grpSp>
        <p:nvGrpSpPr>
          <p:cNvPr id="4" name="Group 3">
            <a:extLst>
              <a:ext uri="{FF2B5EF4-FFF2-40B4-BE49-F238E27FC236}">
                <a16:creationId xmlns:a16="http://schemas.microsoft.com/office/drawing/2014/main" id="{69F2DF47-B530-35EC-32DA-FF3378E31C77}"/>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42B2D611-D79C-D8AF-FAF0-1993D0F36B8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E83D0510-CE7B-744B-640D-A46B8AE704BD}"/>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8139942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B05946-0A78-A493-9FE9-6B775713B9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26BAD73-956F-9843-2C9D-317E0CE33FC3}"/>
              </a:ext>
            </a:extLst>
          </p:cNvPr>
          <p:cNvSpPr>
            <a:spLocks noGrp="1"/>
          </p:cNvSpPr>
          <p:nvPr>
            <p:ph type="title"/>
          </p:nvPr>
        </p:nvSpPr>
        <p:spPr/>
        <p:txBody>
          <a:bodyPr/>
          <a:lstStyle/>
          <a:p>
            <a:r>
              <a:rPr lang="en-US" dirty="0"/>
              <a:t>Privacy</a:t>
            </a:r>
          </a:p>
        </p:txBody>
      </p:sp>
      <p:sp>
        <p:nvSpPr>
          <p:cNvPr id="3" name="Text Placeholder 3">
            <a:extLst>
              <a:ext uri="{FF2B5EF4-FFF2-40B4-BE49-F238E27FC236}">
                <a16:creationId xmlns:a16="http://schemas.microsoft.com/office/drawing/2014/main" id="{3662A7B3-6040-EE21-AC53-E092171C0D36}"/>
              </a:ext>
            </a:extLst>
          </p:cNvPr>
          <p:cNvSpPr txBox="1">
            <a:spLocks/>
          </p:cNvSpPr>
          <p:nvPr/>
        </p:nvSpPr>
        <p:spPr>
          <a:xfrm>
            <a:off x="347473" y="986118"/>
            <a:ext cx="8526184" cy="3601785"/>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RIM requirements are a component of privacy requirements</a:t>
            </a:r>
          </a:p>
          <a:p>
            <a:pPr>
              <a:buFont typeface="Wingdings" panose="05000000000000000000" pitchFamily="2" charset="2"/>
              <a:buChar char="§"/>
            </a:pPr>
            <a:r>
              <a:rPr lang="en-US" dirty="0"/>
              <a:t>Has similar requirement to document processes and data (Record of Processing Activities – </a:t>
            </a:r>
            <a:r>
              <a:rPr lang="en-US" dirty="0" err="1"/>
              <a:t>RoPA</a:t>
            </a:r>
            <a:r>
              <a:rPr lang="en-US" dirty="0"/>
              <a:t>)</a:t>
            </a:r>
          </a:p>
          <a:p>
            <a:pPr>
              <a:buFont typeface="Wingdings" panose="05000000000000000000" pitchFamily="2" charset="2"/>
              <a:buChar char="§"/>
            </a:pPr>
            <a:r>
              <a:rPr lang="en-US" dirty="0"/>
              <a:t>Contacts throughout company</a:t>
            </a:r>
          </a:p>
        </p:txBody>
      </p:sp>
      <p:grpSp>
        <p:nvGrpSpPr>
          <p:cNvPr id="4" name="Group 3">
            <a:extLst>
              <a:ext uri="{FF2B5EF4-FFF2-40B4-BE49-F238E27FC236}">
                <a16:creationId xmlns:a16="http://schemas.microsoft.com/office/drawing/2014/main" id="{4E8CBA03-B2AB-B573-CA71-5C6EF6C8096B}"/>
              </a:ext>
            </a:extLst>
          </p:cNvPr>
          <p:cNvGrpSpPr/>
          <p:nvPr/>
        </p:nvGrpSpPr>
        <p:grpSpPr>
          <a:xfrm>
            <a:off x="7031736" y="2679192"/>
            <a:ext cx="1890445" cy="2174201"/>
            <a:chOff x="9005834" y="2925890"/>
            <a:chExt cx="1890445" cy="2174201"/>
          </a:xfrm>
        </p:grpSpPr>
        <p:grpSp>
          <p:nvGrpSpPr>
            <p:cNvPr id="5" name="Group 4">
              <a:extLst>
                <a:ext uri="{FF2B5EF4-FFF2-40B4-BE49-F238E27FC236}">
                  <a16:creationId xmlns:a16="http://schemas.microsoft.com/office/drawing/2014/main" id="{9F9BBEE3-9A15-C6B4-CFCA-38473C6B9A15}"/>
                </a:ext>
              </a:extLst>
            </p:cNvPr>
            <p:cNvGrpSpPr/>
            <p:nvPr/>
          </p:nvGrpSpPr>
          <p:grpSpPr>
            <a:xfrm>
              <a:off x="9005834" y="2925890"/>
              <a:ext cx="1890445" cy="2174201"/>
              <a:chOff x="9000161" y="3548710"/>
              <a:chExt cx="1890445" cy="2174201"/>
            </a:xfrm>
          </p:grpSpPr>
          <p:sp>
            <p:nvSpPr>
              <p:cNvPr id="7" name="Flowchart: Document 6">
                <a:extLst>
                  <a:ext uri="{FF2B5EF4-FFF2-40B4-BE49-F238E27FC236}">
                    <a16:creationId xmlns:a16="http://schemas.microsoft.com/office/drawing/2014/main" id="{44ABACB2-F7A7-65FB-C883-7A7A68B60D22}"/>
                  </a:ext>
                </a:extLst>
              </p:cNvPr>
              <p:cNvSpPr/>
              <p:nvPr/>
            </p:nvSpPr>
            <p:spPr>
              <a:xfrm>
                <a:off x="9000161" y="4007127"/>
                <a:ext cx="1890445" cy="1715784"/>
              </a:xfrm>
              <a:prstGeom prst="flowChartDocumen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Top Corners Rounded 7">
                <a:extLst>
                  <a:ext uri="{FF2B5EF4-FFF2-40B4-BE49-F238E27FC236}">
                    <a16:creationId xmlns:a16="http://schemas.microsoft.com/office/drawing/2014/main" id="{ADBF9BC1-EDF2-6048-AC68-1AAC4EC62A30}"/>
                  </a:ext>
                </a:extLst>
              </p:cNvPr>
              <p:cNvSpPr/>
              <p:nvPr/>
            </p:nvSpPr>
            <p:spPr>
              <a:xfrm>
                <a:off x="9000161" y="3548710"/>
                <a:ext cx="1890445" cy="457200"/>
              </a:xfrm>
              <a:prstGeom prst="round2SameRect">
                <a:avLst/>
              </a:prstGeom>
              <a:solidFill>
                <a:srgbClr val="29B177"/>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RIM’S VALUE</a:t>
                </a:r>
              </a:p>
            </p:txBody>
          </p:sp>
        </p:grpSp>
        <p:sp>
          <p:nvSpPr>
            <p:cNvPr id="6" name="TextBox 5">
              <a:extLst>
                <a:ext uri="{FF2B5EF4-FFF2-40B4-BE49-F238E27FC236}">
                  <a16:creationId xmlns:a16="http://schemas.microsoft.com/office/drawing/2014/main" id="{C1FAD472-E0F8-6D6A-93D7-6D88A69F344F}"/>
                </a:ext>
              </a:extLst>
            </p:cNvPr>
            <p:cNvSpPr txBox="1"/>
            <p:nvPr/>
          </p:nvSpPr>
          <p:spPr>
            <a:xfrm>
              <a:off x="9005834" y="3383090"/>
              <a:ext cx="1890445" cy="1322474"/>
            </a:xfrm>
            <a:prstGeom prst="rect">
              <a:avLst/>
            </a:prstGeom>
          </p:spPr>
          <p:txBody>
            <a:bodyPr vert="horz" wrap="square" lIns="91440" tIns="45720" rIns="91440" bIns="45720" rtlCol="0">
              <a:noAutofit/>
            </a:bodyPr>
            <a:lstStyle/>
            <a:p>
              <a:pPr marL="182880" indent="-182880" algn="l">
                <a:spcAft>
                  <a:spcPts val="600"/>
                </a:spcAft>
                <a:buFont typeface="Arial" panose="020B0604020202020204" pitchFamily="34" charset="0"/>
                <a:buChar char="•"/>
              </a:pPr>
              <a:r>
                <a:rPr lang="en-US" sz="1600" dirty="0">
                  <a:latin typeface="+mn-lt"/>
                </a:rPr>
                <a:t>Information inventories</a:t>
              </a:r>
            </a:p>
            <a:p>
              <a:pPr marL="182880" indent="-182880" algn="l">
                <a:spcAft>
                  <a:spcPts val="600"/>
                </a:spcAft>
                <a:buFont typeface="Arial" panose="020B0604020202020204" pitchFamily="34" charset="0"/>
                <a:buChar char="•"/>
              </a:pPr>
              <a:r>
                <a:rPr lang="en-US" sz="1600" dirty="0">
                  <a:latin typeface="+mn-lt"/>
                </a:rPr>
                <a:t>PII disposition</a:t>
              </a:r>
            </a:p>
          </p:txBody>
        </p:sp>
      </p:grpSp>
      <p:grpSp>
        <p:nvGrpSpPr>
          <p:cNvPr id="9" name="Group 8">
            <a:extLst>
              <a:ext uri="{FF2B5EF4-FFF2-40B4-BE49-F238E27FC236}">
                <a16:creationId xmlns:a16="http://schemas.microsoft.com/office/drawing/2014/main" id="{1FDB7CAE-3962-868E-77F8-D90B9FA2E1E0}"/>
              </a:ext>
            </a:extLst>
          </p:cNvPr>
          <p:cNvGrpSpPr/>
          <p:nvPr/>
        </p:nvGrpSpPr>
        <p:grpSpPr>
          <a:xfrm>
            <a:off x="1195221" y="4699990"/>
            <a:ext cx="609086" cy="443510"/>
            <a:chOff x="1195221" y="4699990"/>
            <a:chExt cx="609086" cy="443510"/>
          </a:xfrm>
        </p:grpSpPr>
        <p:pic>
          <p:nvPicPr>
            <p:cNvPr id="10" name="Picture 9">
              <a:extLst>
                <a:ext uri="{FF2B5EF4-FFF2-40B4-BE49-F238E27FC236}">
                  <a16:creationId xmlns:a16="http://schemas.microsoft.com/office/drawing/2014/main" id="{C1B9BC8B-3E05-39D3-2090-C4BE83EB511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11" name="Straight Connector 10">
              <a:extLst>
                <a:ext uri="{FF2B5EF4-FFF2-40B4-BE49-F238E27FC236}">
                  <a16:creationId xmlns:a16="http://schemas.microsoft.com/office/drawing/2014/main" id="{4AE49227-FA79-15C5-EA9D-FE30321D0760}"/>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6657971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FAC886-8615-9AAA-2774-7EC843190BE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12928A0-780B-F59C-0397-C126749C0B73}"/>
              </a:ext>
            </a:extLst>
          </p:cNvPr>
          <p:cNvSpPr>
            <a:spLocks noGrp="1"/>
          </p:cNvSpPr>
          <p:nvPr>
            <p:ph type="title"/>
          </p:nvPr>
        </p:nvSpPr>
        <p:spPr/>
        <p:txBody>
          <a:bodyPr/>
          <a:lstStyle/>
          <a:p>
            <a:r>
              <a:rPr lang="en-US" dirty="0"/>
              <a:t>Project Management Office (PMO)</a:t>
            </a:r>
          </a:p>
        </p:txBody>
      </p:sp>
      <p:sp>
        <p:nvSpPr>
          <p:cNvPr id="3" name="Text Placeholder 3">
            <a:extLst>
              <a:ext uri="{FF2B5EF4-FFF2-40B4-BE49-F238E27FC236}">
                <a16:creationId xmlns:a16="http://schemas.microsoft.com/office/drawing/2014/main" id="{B5887FBA-753D-3FFC-4AA2-4B26A90C837F}"/>
              </a:ext>
            </a:extLst>
          </p:cNvPr>
          <p:cNvSpPr txBox="1">
            <a:spLocks/>
          </p:cNvSpPr>
          <p:nvPr/>
        </p:nvSpPr>
        <p:spPr>
          <a:xfrm>
            <a:off x="347473" y="986118"/>
            <a:ext cx="8526184" cy="3601785"/>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Insight into projects on the company roadmap, who’s involved, and what’s planned</a:t>
            </a:r>
          </a:p>
          <a:p>
            <a:pPr lvl="1">
              <a:buFont typeface="Wingdings" panose="05000000000000000000" pitchFamily="2" charset="2"/>
              <a:buChar char="§"/>
            </a:pPr>
            <a:r>
              <a:rPr lang="en-US" sz="1800" dirty="0"/>
              <a:t>Perfect opportunity to get involved at the beginning</a:t>
            </a:r>
          </a:p>
        </p:txBody>
      </p:sp>
      <p:grpSp>
        <p:nvGrpSpPr>
          <p:cNvPr id="9" name="Group 8">
            <a:extLst>
              <a:ext uri="{FF2B5EF4-FFF2-40B4-BE49-F238E27FC236}">
                <a16:creationId xmlns:a16="http://schemas.microsoft.com/office/drawing/2014/main" id="{207EC7B1-12F5-849B-61AB-FBC749398038}"/>
              </a:ext>
            </a:extLst>
          </p:cNvPr>
          <p:cNvGrpSpPr/>
          <p:nvPr/>
        </p:nvGrpSpPr>
        <p:grpSpPr>
          <a:xfrm>
            <a:off x="7031736" y="2679192"/>
            <a:ext cx="1890445" cy="2174201"/>
            <a:chOff x="9005834" y="2925890"/>
            <a:chExt cx="1890445" cy="2174201"/>
          </a:xfrm>
        </p:grpSpPr>
        <p:grpSp>
          <p:nvGrpSpPr>
            <p:cNvPr id="10" name="Group 9">
              <a:extLst>
                <a:ext uri="{FF2B5EF4-FFF2-40B4-BE49-F238E27FC236}">
                  <a16:creationId xmlns:a16="http://schemas.microsoft.com/office/drawing/2014/main" id="{4A38A431-C229-6409-6F93-283884E19791}"/>
                </a:ext>
              </a:extLst>
            </p:cNvPr>
            <p:cNvGrpSpPr/>
            <p:nvPr/>
          </p:nvGrpSpPr>
          <p:grpSpPr>
            <a:xfrm>
              <a:off x="9005834" y="2925890"/>
              <a:ext cx="1890445" cy="2174201"/>
              <a:chOff x="9000161" y="3548710"/>
              <a:chExt cx="1890445" cy="2174201"/>
            </a:xfrm>
          </p:grpSpPr>
          <p:sp>
            <p:nvSpPr>
              <p:cNvPr id="12" name="Flowchart: Document 11">
                <a:extLst>
                  <a:ext uri="{FF2B5EF4-FFF2-40B4-BE49-F238E27FC236}">
                    <a16:creationId xmlns:a16="http://schemas.microsoft.com/office/drawing/2014/main" id="{8DAB03AF-BD9D-C1E1-D8A4-3C417DEBD041}"/>
                  </a:ext>
                </a:extLst>
              </p:cNvPr>
              <p:cNvSpPr/>
              <p:nvPr/>
            </p:nvSpPr>
            <p:spPr>
              <a:xfrm>
                <a:off x="9000161" y="4007127"/>
                <a:ext cx="1890445" cy="1715784"/>
              </a:xfrm>
              <a:prstGeom prst="flowChartDocumen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Top Corners Rounded 12">
                <a:extLst>
                  <a:ext uri="{FF2B5EF4-FFF2-40B4-BE49-F238E27FC236}">
                    <a16:creationId xmlns:a16="http://schemas.microsoft.com/office/drawing/2014/main" id="{12180282-A0CA-0003-9886-FA48E00A917C}"/>
                  </a:ext>
                </a:extLst>
              </p:cNvPr>
              <p:cNvSpPr/>
              <p:nvPr/>
            </p:nvSpPr>
            <p:spPr>
              <a:xfrm>
                <a:off x="9000161" y="3548710"/>
                <a:ext cx="1890445" cy="457200"/>
              </a:xfrm>
              <a:prstGeom prst="round2SameRect">
                <a:avLst/>
              </a:prstGeom>
              <a:solidFill>
                <a:srgbClr val="29B177"/>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RIM’S VALUE</a:t>
                </a:r>
              </a:p>
            </p:txBody>
          </p:sp>
        </p:grpSp>
        <p:sp>
          <p:nvSpPr>
            <p:cNvPr id="11" name="TextBox 10">
              <a:extLst>
                <a:ext uri="{FF2B5EF4-FFF2-40B4-BE49-F238E27FC236}">
                  <a16:creationId xmlns:a16="http://schemas.microsoft.com/office/drawing/2014/main" id="{37B25ECD-A9A5-F75F-715A-97570742A472}"/>
                </a:ext>
              </a:extLst>
            </p:cNvPr>
            <p:cNvSpPr txBox="1"/>
            <p:nvPr/>
          </p:nvSpPr>
          <p:spPr>
            <a:xfrm>
              <a:off x="9005834" y="3383090"/>
              <a:ext cx="1890445" cy="1322474"/>
            </a:xfrm>
            <a:prstGeom prst="rect">
              <a:avLst/>
            </a:prstGeom>
          </p:spPr>
          <p:txBody>
            <a:bodyPr vert="horz" wrap="square" lIns="91440" tIns="45720" rIns="91440" bIns="45720" rtlCol="0">
              <a:noAutofit/>
            </a:bodyPr>
            <a:lstStyle/>
            <a:p>
              <a:pPr marL="182880" indent="-182880" algn="l">
                <a:spcAft>
                  <a:spcPts val="600"/>
                </a:spcAft>
                <a:buFont typeface="Arial" panose="020B0604020202020204" pitchFamily="34" charset="0"/>
                <a:buChar char="•"/>
              </a:pPr>
              <a:r>
                <a:rPr lang="en-US" sz="1600" dirty="0">
                  <a:latin typeface="+mn-lt"/>
                </a:rPr>
                <a:t>Project requirements for retention and disposition</a:t>
              </a:r>
            </a:p>
          </p:txBody>
        </p:sp>
      </p:grpSp>
      <p:grpSp>
        <p:nvGrpSpPr>
          <p:cNvPr id="4" name="Group 3">
            <a:extLst>
              <a:ext uri="{FF2B5EF4-FFF2-40B4-BE49-F238E27FC236}">
                <a16:creationId xmlns:a16="http://schemas.microsoft.com/office/drawing/2014/main" id="{7A4C8D16-5863-19C5-EDB9-CAF2C7A8462C}"/>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C3DBADBE-2785-9D7F-7447-77C6E82363D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E8E4038D-AB60-1947-036E-94584E55482A}"/>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65513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390EE1-E698-6E71-E5A0-E9B95CF604A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9C88D0B-DD76-5CF6-BF4A-615DD3D47DDF}"/>
              </a:ext>
            </a:extLst>
          </p:cNvPr>
          <p:cNvSpPr>
            <a:spLocks noGrp="1"/>
          </p:cNvSpPr>
          <p:nvPr>
            <p:ph type="title"/>
          </p:nvPr>
        </p:nvSpPr>
        <p:spPr/>
        <p:txBody>
          <a:bodyPr/>
          <a:lstStyle/>
          <a:p>
            <a:r>
              <a:rPr lang="en-US" dirty="0"/>
              <a:t>Governance, Risk, and Compliance (GRC)</a:t>
            </a:r>
          </a:p>
        </p:txBody>
      </p:sp>
      <p:sp>
        <p:nvSpPr>
          <p:cNvPr id="3" name="Text Placeholder 3">
            <a:extLst>
              <a:ext uri="{FF2B5EF4-FFF2-40B4-BE49-F238E27FC236}">
                <a16:creationId xmlns:a16="http://schemas.microsoft.com/office/drawing/2014/main" id="{BB331ADE-09FB-1EFB-7243-93CD74A8F341}"/>
              </a:ext>
            </a:extLst>
          </p:cNvPr>
          <p:cNvSpPr txBox="1">
            <a:spLocks/>
          </p:cNvSpPr>
          <p:nvPr/>
        </p:nvSpPr>
        <p:spPr>
          <a:xfrm>
            <a:off x="347473" y="986118"/>
            <a:ext cx="8526184" cy="3601785"/>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Manages the company’s risk tolerance</a:t>
            </a:r>
          </a:p>
          <a:p>
            <a:pPr>
              <a:buFont typeface="Wingdings" panose="05000000000000000000" pitchFamily="2" charset="2"/>
              <a:buChar char="§"/>
            </a:pPr>
            <a:r>
              <a:rPr lang="en-US" dirty="0"/>
              <a:t>Access to the regulatory frameworks that apply to the company</a:t>
            </a:r>
          </a:p>
          <a:p>
            <a:pPr>
              <a:buFont typeface="Wingdings" panose="05000000000000000000" pitchFamily="2" charset="2"/>
              <a:buChar char="§"/>
            </a:pPr>
            <a:r>
              <a:rPr lang="en-US" dirty="0"/>
              <a:t>Controls documentation can provide insight into company processes</a:t>
            </a:r>
          </a:p>
        </p:txBody>
      </p:sp>
      <p:grpSp>
        <p:nvGrpSpPr>
          <p:cNvPr id="4" name="Group 3">
            <a:extLst>
              <a:ext uri="{FF2B5EF4-FFF2-40B4-BE49-F238E27FC236}">
                <a16:creationId xmlns:a16="http://schemas.microsoft.com/office/drawing/2014/main" id="{DCBA33E5-54C7-5479-082F-D95958FF13B9}"/>
              </a:ext>
            </a:extLst>
          </p:cNvPr>
          <p:cNvGrpSpPr/>
          <p:nvPr/>
        </p:nvGrpSpPr>
        <p:grpSpPr>
          <a:xfrm>
            <a:off x="7031736" y="2679192"/>
            <a:ext cx="1890445" cy="2174201"/>
            <a:chOff x="9005834" y="2925890"/>
            <a:chExt cx="1890445" cy="2174201"/>
          </a:xfrm>
        </p:grpSpPr>
        <p:grpSp>
          <p:nvGrpSpPr>
            <p:cNvPr id="5" name="Group 4">
              <a:extLst>
                <a:ext uri="{FF2B5EF4-FFF2-40B4-BE49-F238E27FC236}">
                  <a16:creationId xmlns:a16="http://schemas.microsoft.com/office/drawing/2014/main" id="{8CF1E206-08E9-B8CF-3B1C-DDBB16C0BE85}"/>
                </a:ext>
              </a:extLst>
            </p:cNvPr>
            <p:cNvGrpSpPr/>
            <p:nvPr/>
          </p:nvGrpSpPr>
          <p:grpSpPr>
            <a:xfrm>
              <a:off x="9005834" y="2925890"/>
              <a:ext cx="1890445" cy="2174201"/>
              <a:chOff x="9000161" y="3548710"/>
              <a:chExt cx="1890445" cy="2174201"/>
            </a:xfrm>
          </p:grpSpPr>
          <p:sp>
            <p:nvSpPr>
              <p:cNvPr id="7" name="Flowchart: Document 6">
                <a:extLst>
                  <a:ext uri="{FF2B5EF4-FFF2-40B4-BE49-F238E27FC236}">
                    <a16:creationId xmlns:a16="http://schemas.microsoft.com/office/drawing/2014/main" id="{1744058D-DDC2-1DE9-FB65-E3FCCBF4E5DE}"/>
                  </a:ext>
                </a:extLst>
              </p:cNvPr>
              <p:cNvSpPr/>
              <p:nvPr/>
            </p:nvSpPr>
            <p:spPr>
              <a:xfrm>
                <a:off x="9000161" y="4007127"/>
                <a:ext cx="1890445" cy="1715784"/>
              </a:xfrm>
              <a:prstGeom prst="flowChartDocumen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Top Corners Rounded 7">
                <a:extLst>
                  <a:ext uri="{FF2B5EF4-FFF2-40B4-BE49-F238E27FC236}">
                    <a16:creationId xmlns:a16="http://schemas.microsoft.com/office/drawing/2014/main" id="{885FFD97-3F8D-C919-75C1-97B96725154F}"/>
                  </a:ext>
                </a:extLst>
              </p:cNvPr>
              <p:cNvSpPr/>
              <p:nvPr/>
            </p:nvSpPr>
            <p:spPr>
              <a:xfrm>
                <a:off x="9000161" y="3548710"/>
                <a:ext cx="1890445" cy="457200"/>
              </a:xfrm>
              <a:prstGeom prst="round2SameRect">
                <a:avLst/>
              </a:prstGeom>
              <a:solidFill>
                <a:srgbClr val="29B177"/>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RIM’S VALUE</a:t>
                </a:r>
              </a:p>
            </p:txBody>
          </p:sp>
        </p:grpSp>
        <p:sp>
          <p:nvSpPr>
            <p:cNvPr id="6" name="TextBox 5">
              <a:extLst>
                <a:ext uri="{FF2B5EF4-FFF2-40B4-BE49-F238E27FC236}">
                  <a16:creationId xmlns:a16="http://schemas.microsoft.com/office/drawing/2014/main" id="{5C1912F9-76B7-FB68-D9B2-91FE7AC676BE}"/>
                </a:ext>
              </a:extLst>
            </p:cNvPr>
            <p:cNvSpPr txBox="1"/>
            <p:nvPr/>
          </p:nvSpPr>
          <p:spPr>
            <a:xfrm>
              <a:off x="9005834" y="3383090"/>
              <a:ext cx="1890445" cy="1322474"/>
            </a:xfrm>
            <a:prstGeom prst="rect">
              <a:avLst/>
            </a:prstGeom>
          </p:spPr>
          <p:txBody>
            <a:bodyPr vert="horz" wrap="square" lIns="91440" tIns="45720" rIns="91440" bIns="45720" rtlCol="0">
              <a:noAutofit/>
            </a:bodyPr>
            <a:lstStyle/>
            <a:p>
              <a:pPr marL="182880" indent="-182880" algn="l">
                <a:spcAft>
                  <a:spcPts val="600"/>
                </a:spcAft>
                <a:buFont typeface="Arial" panose="020B0604020202020204" pitchFamily="34" charset="0"/>
                <a:buChar char="•"/>
              </a:pPr>
              <a:r>
                <a:rPr lang="en-US" sz="1600" dirty="0">
                  <a:latin typeface="+mn-lt"/>
                </a:rPr>
                <a:t>Compliance and controls evidence</a:t>
              </a:r>
            </a:p>
          </p:txBody>
        </p:sp>
      </p:grpSp>
      <p:grpSp>
        <p:nvGrpSpPr>
          <p:cNvPr id="9" name="Group 8">
            <a:extLst>
              <a:ext uri="{FF2B5EF4-FFF2-40B4-BE49-F238E27FC236}">
                <a16:creationId xmlns:a16="http://schemas.microsoft.com/office/drawing/2014/main" id="{556E81D9-0E1E-AB48-5FFD-5D989BBAD78D}"/>
              </a:ext>
            </a:extLst>
          </p:cNvPr>
          <p:cNvGrpSpPr/>
          <p:nvPr/>
        </p:nvGrpSpPr>
        <p:grpSpPr>
          <a:xfrm>
            <a:off x="1195221" y="4699990"/>
            <a:ext cx="609086" cy="443510"/>
            <a:chOff x="1195221" y="4699990"/>
            <a:chExt cx="609086" cy="443510"/>
          </a:xfrm>
        </p:grpSpPr>
        <p:pic>
          <p:nvPicPr>
            <p:cNvPr id="10" name="Picture 9">
              <a:extLst>
                <a:ext uri="{FF2B5EF4-FFF2-40B4-BE49-F238E27FC236}">
                  <a16:creationId xmlns:a16="http://schemas.microsoft.com/office/drawing/2014/main" id="{65688A88-0C2A-B172-FA27-A1EAD043536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11" name="Straight Connector 10">
              <a:extLst>
                <a:ext uri="{FF2B5EF4-FFF2-40B4-BE49-F238E27FC236}">
                  <a16:creationId xmlns:a16="http://schemas.microsoft.com/office/drawing/2014/main" id="{EB67791F-0C1A-A9D1-6E98-34B631E57F4A}"/>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6664720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55CFA0-2CFB-ED09-3D71-E9ACE2CB80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E0D67DC-D535-FA87-21AC-38BAF1859367}"/>
              </a:ext>
            </a:extLst>
          </p:cNvPr>
          <p:cNvSpPr>
            <a:spLocks noGrp="1"/>
          </p:cNvSpPr>
          <p:nvPr>
            <p:ph type="title"/>
          </p:nvPr>
        </p:nvSpPr>
        <p:spPr/>
        <p:txBody>
          <a:bodyPr/>
          <a:lstStyle/>
          <a:p>
            <a:r>
              <a:rPr lang="en-US" dirty="0"/>
              <a:t>Partnerships Made, Now What?</a:t>
            </a:r>
          </a:p>
        </p:txBody>
      </p:sp>
      <p:sp>
        <p:nvSpPr>
          <p:cNvPr id="6" name="Text Placeholder 3">
            <a:extLst>
              <a:ext uri="{FF2B5EF4-FFF2-40B4-BE49-F238E27FC236}">
                <a16:creationId xmlns:a16="http://schemas.microsoft.com/office/drawing/2014/main" id="{51ADD89A-1767-8FD1-84EB-AD3F9EA43CAE}"/>
              </a:ext>
            </a:extLst>
          </p:cNvPr>
          <p:cNvSpPr txBox="1">
            <a:spLocks/>
          </p:cNvSpPr>
          <p:nvPr/>
        </p:nvSpPr>
        <p:spPr>
          <a:xfrm>
            <a:off x="347472" y="986118"/>
            <a:ext cx="8449056" cy="3609736"/>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Information and insights can be leveraged to develop gateways and checkpoints in processes and activities, bringing RIM into decision points</a:t>
            </a:r>
          </a:p>
          <a:p>
            <a:pPr>
              <a:buFont typeface="Wingdings" panose="05000000000000000000" pitchFamily="2" charset="2"/>
              <a:buChar char="§"/>
            </a:pPr>
            <a:r>
              <a:rPr lang="en-US" dirty="0"/>
              <a:t>Functional areas may be able to provide evidence for compliance with RIM requirements for program-level reporting and metrics</a:t>
            </a:r>
          </a:p>
          <a:p>
            <a:pPr>
              <a:buFont typeface="Wingdings" panose="05000000000000000000" pitchFamily="2" charset="2"/>
              <a:buChar char="§"/>
            </a:pPr>
            <a:r>
              <a:rPr lang="en-US" dirty="0"/>
              <a:t>Embedding RIM requirements and creating synergies with other departments allows for a nimbler and more efficient RIM program</a:t>
            </a:r>
          </a:p>
        </p:txBody>
      </p:sp>
      <p:grpSp>
        <p:nvGrpSpPr>
          <p:cNvPr id="3" name="Group 2">
            <a:extLst>
              <a:ext uri="{FF2B5EF4-FFF2-40B4-BE49-F238E27FC236}">
                <a16:creationId xmlns:a16="http://schemas.microsoft.com/office/drawing/2014/main" id="{55198A54-E735-723D-9BD0-F70C663C48A5}"/>
              </a:ext>
            </a:extLst>
          </p:cNvPr>
          <p:cNvGrpSpPr/>
          <p:nvPr/>
        </p:nvGrpSpPr>
        <p:grpSpPr>
          <a:xfrm>
            <a:off x="1195221" y="4699990"/>
            <a:ext cx="609086" cy="443510"/>
            <a:chOff x="1195221" y="4699990"/>
            <a:chExt cx="609086" cy="443510"/>
          </a:xfrm>
        </p:grpSpPr>
        <p:pic>
          <p:nvPicPr>
            <p:cNvPr id="4" name="Picture 3">
              <a:extLst>
                <a:ext uri="{FF2B5EF4-FFF2-40B4-BE49-F238E27FC236}">
                  <a16:creationId xmlns:a16="http://schemas.microsoft.com/office/drawing/2014/main" id="{E0D4FF86-7C83-AA4A-71D8-E77F9B967FAB}"/>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5" name="Straight Connector 4">
              <a:extLst>
                <a:ext uri="{FF2B5EF4-FFF2-40B4-BE49-F238E27FC236}">
                  <a16:creationId xmlns:a16="http://schemas.microsoft.com/office/drawing/2014/main" id="{8F768C87-B1A5-6230-A884-4C81174DBE40}"/>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5693154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5EDA49-7F61-C33C-3F13-80C6419F8D2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CFDE74E-BD87-0013-E491-5B0DBDB1FA25}"/>
              </a:ext>
            </a:extLst>
          </p:cNvPr>
          <p:cNvSpPr>
            <a:spLocks noGrp="1"/>
          </p:cNvSpPr>
          <p:nvPr>
            <p:ph type="title"/>
          </p:nvPr>
        </p:nvSpPr>
        <p:spPr/>
        <p:txBody>
          <a:bodyPr/>
          <a:lstStyle/>
          <a:p>
            <a:r>
              <a:rPr lang="en-US" dirty="0"/>
              <a:t>Internal Audit (IA)</a:t>
            </a:r>
          </a:p>
        </p:txBody>
      </p:sp>
      <p:sp>
        <p:nvSpPr>
          <p:cNvPr id="6" name="Text Placeholder 3">
            <a:extLst>
              <a:ext uri="{FF2B5EF4-FFF2-40B4-BE49-F238E27FC236}">
                <a16:creationId xmlns:a16="http://schemas.microsoft.com/office/drawing/2014/main" id="{D30E812C-6073-7714-DF4C-BEB8FD21CC94}"/>
              </a:ext>
            </a:extLst>
          </p:cNvPr>
          <p:cNvSpPr txBox="1">
            <a:spLocks/>
          </p:cNvSpPr>
          <p:nvPr/>
        </p:nvSpPr>
        <p:spPr>
          <a:xfrm>
            <a:off x="119270" y="986118"/>
            <a:ext cx="8881602" cy="4082920"/>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b="1" dirty="0"/>
              <a:t>Audits</a:t>
            </a:r>
          </a:p>
          <a:p>
            <a:pPr lvl="1">
              <a:spcBef>
                <a:spcPts val="0"/>
              </a:spcBef>
              <a:buFont typeface="Wingdings" panose="05000000000000000000" pitchFamily="2" charset="2"/>
              <a:buChar char="§"/>
            </a:pPr>
            <a:r>
              <a:rPr lang="en-US" sz="1800" dirty="0"/>
              <a:t>Embed RIM questions as a part of IA’s regular audit process</a:t>
            </a:r>
          </a:p>
          <a:p>
            <a:pPr lvl="2">
              <a:spcBef>
                <a:spcPts val="0"/>
              </a:spcBef>
              <a:buFont typeface="Wingdings" panose="05000000000000000000" pitchFamily="2" charset="2"/>
              <a:buChar char="§"/>
            </a:pPr>
            <a:r>
              <a:rPr lang="en-US" sz="1600" dirty="0"/>
              <a:t>“What are your processes and what are the end-products that result from those processes?”</a:t>
            </a:r>
          </a:p>
          <a:p>
            <a:pPr lvl="3">
              <a:spcBef>
                <a:spcPts val="0"/>
              </a:spcBef>
              <a:buFont typeface="Wingdings" panose="05000000000000000000" pitchFamily="2" charset="2"/>
              <a:buChar char="§"/>
            </a:pPr>
            <a:r>
              <a:rPr lang="en-US" sz="1500" dirty="0"/>
              <a:t>i.e. if you needed to provide evidence that your department is doing what it’s expected to do, what would you show?</a:t>
            </a:r>
          </a:p>
          <a:p>
            <a:pPr lvl="2">
              <a:spcBef>
                <a:spcPts val="0"/>
              </a:spcBef>
              <a:buFont typeface="Wingdings" panose="05000000000000000000" pitchFamily="2" charset="2"/>
              <a:buChar char="§"/>
            </a:pPr>
            <a:r>
              <a:rPr lang="en-US" sz="1600" dirty="0"/>
              <a:t>“Where do you store data, information, and files?”</a:t>
            </a:r>
          </a:p>
          <a:p>
            <a:pPr lvl="2">
              <a:spcBef>
                <a:spcPts val="0"/>
              </a:spcBef>
              <a:buFont typeface="Wingdings" panose="05000000000000000000" pitchFamily="2" charset="2"/>
              <a:buChar char="§"/>
            </a:pPr>
            <a:r>
              <a:rPr lang="en-US" sz="1600" dirty="0"/>
              <a:t>“Which record series on the retention schedule apply to your records? “</a:t>
            </a:r>
          </a:p>
          <a:p>
            <a:pPr lvl="2">
              <a:spcBef>
                <a:spcPts val="0"/>
              </a:spcBef>
              <a:buFont typeface="Wingdings" panose="05000000000000000000" pitchFamily="2" charset="2"/>
              <a:buChar char="§"/>
            </a:pPr>
            <a:r>
              <a:rPr lang="en-US" sz="1600" dirty="0"/>
              <a:t>“What is your process for disposing of data, information, and files that are past-retention?”</a:t>
            </a:r>
          </a:p>
          <a:p>
            <a:pPr lvl="3">
              <a:spcBef>
                <a:spcPts val="0"/>
              </a:spcBef>
              <a:buFont typeface="Wingdings" panose="05000000000000000000" pitchFamily="2" charset="2"/>
              <a:buChar char="§"/>
            </a:pPr>
            <a:r>
              <a:rPr lang="en-US" sz="1500" dirty="0"/>
              <a:t>Provide evidence</a:t>
            </a:r>
          </a:p>
          <a:p>
            <a:pPr lvl="2">
              <a:spcBef>
                <a:spcPts val="0"/>
              </a:spcBef>
              <a:buFont typeface="Wingdings" panose="05000000000000000000" pitchFamily="2" charset="2"/>
              <a:buChar char="§"/>
            </a:pPr>
            <a:r>
              <a:rPr lang="en-US" sz="1600" dirty="0"/>
              <a:t>“What is your process for disposing of data, information, and files that aren’t records?”</a:t>
            </a:r>
          </a:p>
          <a:p>
            <a:pPr lvl="1">
              <a:spcBef>
                <a:spcPts val="0"/>
              </a:spcBef>
              <a:buFont typeface="Wingdings" panose="05000000000000000000" pitchFamily="2" charset="2"/>
              <a:buChar char="§"/>
            </a:pPr>
            <a:r>
              <a:rPr lang="en-US" sz="1800" dirty="0"/>
              <a:t>Can be informational at first – RIM learns the departments that need extra training or have been missed by the retention schedule and/or information inventories</a:t>
            </a:r>
          </a:p>
          <a:p>
            <a:pPr lvl="1">
              <a:spcBef>
                <a:spcPts val="0"/>
              </a:spcBef>
              <a:buFont typeface="Wingdings" panose="05000000000000000000" pitchFamily="2" charset="2"/>
              <a:buChar char="§"/>
            </a:pPr>
            <a:r>
              <a:rPr lang="en-US" sz="1800" dirty="0"/>
              <a:t>Findings – depending on company culture, IA may issue formal findings </a:t>
            </a:r>
          </a:p>
          <a:p>
            <a:pPr>
              <a:buFont typeface="Wingdings" panose="05000000000000000000" pitchFamily="2" charset="2"/>
              <a:buChar char="§"/>
            </a:pPr>
            <a:r>
              <a:rPr lang="en-US" b="1" dirty="0"/>
              <a:t>RIM Compliance</a:t>
            </a:r>
          </a:p>
          <a:p>
            <a:pPr lvl="1">
              <a:buFont typeface="Wingdings" panose="05000000000000000000" pitchFamily="2" charset="2"/>
              <a:buChar char="§"/>
            </a:pPr>
            <a:r>
              <a:rPr lang="en-US" sz="1800" dirty="0"/>
              <a:t>IA reviews can provide evidence of RIM compliance for program reporting and metrics</a:t>
            </a:r>
          </a:p>
        </p:txBody>
      </p:sp>
      <p:grpSp>
        <p:nvGrpSpPr>
          <p:cNvPr id="3" name="Group 2">
            <a:extLst>
              <a:ext uri="{FF2B5EF4-FFF2-40B4-BE49-F238E27FC236}">
                <a16:creationId xmlns:a16="http://schemas.microsoft.com/office/drawing/2014/main" id="{BD6C16B6-EEDF-9805-76A2-CC3E71C5D276}"/>
              </a:ext>
            </a:extLst>
          </p:cNvPr>
          <p:cNvGrpSpPr/>
          <p:nvPr/>
        </p:nvGrpSpPr>
        <p:grpSpPr>
          <a:xfrm>
            <a:off x="1195221" y="4699990"/>
            <a:ext cx="609086" cy="443510"/>
            <a:chOff x="1195221" y="4699990"/>
            <a:chExt cx="609086" cy="443510"/>
          </a:xfrm>
        </p:grpSpPr>
        <p:pic>
          <p:nvPicPr>
            <p:cNvPr id="4" name="Picture 3">
              <a:extLst>
                <a:ext uri="{FF2B5EF4-FFF2-40B4-BE49-F238E27FC236}">
                  <a16:creationId xmlns:a16="http://schemas.microsoft.com/office/drawing/2014/main" id="{744D7EE1-F286-A541-002E-3B085284FFF1}"/>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5" name="Straight Connector 4">
              <a:extLst>
                <a:ext uri="{FF2B5EF4-FFF2-40B4-BE49-F238E27FC236}">
                  <a16:creationId xmlns:a16="http://schemas.microsoft.com/office/drawing/2014/main" id="{A1298CEE-B667-6333-FA1E-05807B445320}"/>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2954536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C7671F-99F1-72A0-3EB6-B6BEA791858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AC37FCE-EA98-942E-DD83-5780FDBF431C}"/>
              </a:ext>
            </a:extLst>
          </p:cNvPr>
          <p:cNvSpPr>
            <a:spLocks noGrp="1"/>
          </p:cNvSpPr>
          <p:nvPr>
            <p:ph type="title"/>
          </p:nvPr>
        </p:nvSpPr>
        <p:spPr/>
        <p:txBody>
          <a:bodyPr>
            <a:normAutofit/>
          </a:bodyPr>
          <a:lstStyle/>
          <a:p>
            <a:r>
              <a:rPr lang="en-US" dirty="0"/>
              <a:t>Internal Audit Example – Pre-Audit</a:t>
            </a:r>
          </a:p>
        </p:txBody>
      </p:sp>
      <p:pic>
        <p:nvPicPr>
          <p:cNvPr id="15" name="Picture 14">
            <a:extLst>
              <a:ext uri="{FF2B5EF4-FFF2-40B4-BE49-F238E27FC236}">
                <a16:creationId xmlns:a16="http://schemas.microsoft.com/office/drawing/2014/main" id="{9E886F34-08B1-1A10-44A1-F7FD4FDC7EAD}"/>
              </a:ext>
            </a:extLst>
          </p:cNvPr>
          <p:cNvPicPr>
            <a:picLocks noChangeAspect="1"/>
          </p:cNvPicPr>
          <p:nvPr/>
        </p:nvPicPr>
        <p:blipFill>
          <a:blip r:embed="rId3"/>
          <a:stretch>
            <a:fillRect/>
          </a:stretch>
        </p:blipFill>
        <p:spPr>
          <a:xfrm>
            <a:off x="427451" y="794479"/>
            <a:ext cx="4297534" cy="3554542"/>
          </a:xfrm>
          <a:prstGeom prst="rect">
            <a:avLst/>
          </a:prstGeom>
        </p:spPr>
      </p:pic>
      <p:pic>
        <p:nvPicPr>
          <p:cNvPr id="17" name="Picture 16">
            <a:extLst>
              <a:ext uri="{FF2B5EF4-FFF2-40B4-BE49-F238E27FC236}">
                <a16:creationId xmlns:a16="http://schemas.microsoft.com/office/drawing/2014/main" id="{F50A5990-EBAA-4758-660A-A95CC01537E2}"/>
              </a:ext>
            </a:extLst>
          </p:cNvPr>
          <p:cNvPicPr>
            <a:picLocks noChangeAspect="1"/>
          </p:cNvPicPr>
          <p:nvPr/>
        </p:nvPicPr>
        <p:blipFill>
          <a:blip r:embed="rId4"/>
          <a:stretch>
            <a:fillRect/>
          </a:stretch>
        </p:blipFill>
        <p:spPr>
          <a:xfrm>
            <a:off x="4936837" y="794479"/>
            <a:ext cx="3790307" cy="3550603"/>
          </a:xfrm>
          <a:prstGeom prst="rect">
            <a:avLst/>
          </a:prstGeom>
        </p:spPr>
      </p:pic>
      <p:grpSp>
        <p:nvGrpSpPr>
          <p:cNvPr id="3" name="Group 2">
            <a:extLst>
              <a:ext uri="{FF2B5EF4-FFF2-40B4-BE49-F238E27FC236}">
                <a16:creationId xmlns:a16="http://schemas.microsoft.com/office/drawing/2014/main" id="{55B8276F-8BE9-C012-DD0D-57569F1606D3}"/>
              </a:ext>
            </a:extLst>
          </p:cNvPr>
          <p:cNvGrpSpPr/>
          <p:nvPr/>
        </p:nvGrpSpPr>
        <p:grpSpPr>
          <a:xfrm>
            <a:off x="1195221" y="4699990"/>
            <a:ext cx="609086" cy="443510"/>
            <a:chOff x="1195221" y="4699990"/>
            <a:chExt cx="609086" cy="443510"/>
          </a:xfrm>
        </p:grpSpPr>
        <p:pic>
          <p:nvPicPr>
            <p:cNvPr id="4" name="Picture 3">
              <a:extLst>
                <a:ext uri="{FF2B5EF4-FFF2-40B4-BE49-F238E27FC236}">
                  <a16:creationId xmlns:a16="http://schemas.microsoft.com/office/drawing/2014/main" id="{E1489954-E7EE-0FC5-A06B-E6E698BD7803}"/>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5" name="Straight Connector 4">
              <a:extLst>
                <a:ext uri="{FF2B5EF4-FFF2-40B4-BE49-F238E27FC236}">
                  <a16:creationId xmlns:a16="http://schemas.microsoft.com/office/drawing/2014/main" id="{24EB14B8-747F-4797-C596-FB8C78F69530}"/>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6284119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85A3DB-B54D-C9D1-456C-AAA2ACF3AE3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7E4500D-A503-7E1A-F1F8-62FFA59AB2F1}"/>
              </a:ext>
            </a:extLst>
          </p:cNvPr>
          <p:cNvSpPr>
            <a:spLocks noGrp="1"/>
          </p:cNvSpPr>
          <p:nvPr>
            <p:ph type="title"/>
          </p:nvPr>
        </p:nvSpPr>
        <p:spPr/>
        <p:txBody>
          <a:bodyPr>
            <a:normAutofit/>
          </a:bodyPr>
          <a:lstStyle/>
          <a:p>
            <a:r>
              <a:rPr lang="en-US" dirty="0"/>
              <a:t>Internal Audit Example – Post-Audit</a:t>
            </a:r>
          </a:p>
        </p:txBody>
      </p:sp>
      <p:pic>
        <p:nvPicPr>
          <p:cNvPr id="4" name="Picture 3">
            <a:extLst>
              <a:ext uri="{FF2B5EF4-FFF2-40B4-BE49-F238E27FC236}">
                <a16:creationId xmlns:a16="http://schemas.microsoft.com/office/drawing/2014/main" id="{53CB9BD6-C7AD-79A1-BE58-CCB8E0CF4BA0}"/>
              </a:ext>
            </a:extLst>
          </p:cNvPr>
          <p:cNvPicPr>
            <a:picLocks noChangeAspect="1"/>
          </p:cNvPicPr>
          <p:nvPr/>
        </p:nvPicPr>
        <p:blipFill>
          <a:blip r:embed="rId3"/>
          <a:stretch>
            <a:fillRect/>
          </a:stretch>
        </p:blipFill>
        <p:spPr>
          <a:xfrm>
            <a:off x="756705" y="1090406"/>
            <a:ext cx="7630590" cy="2962688"/>
          </a:xfrm>
          <a:prstGeom prst="rect">
            <a:avLst/>
          </a:prstGeom>
        </p:spPr>
      </p:pic>
      <p:grpSp>
        <p:nvGrpSpPr>
          <p:cNvPr id="3" name="Group 2">
            <a:extLst>
              <a:ext uri="{FF2B5EF4-FFF2-40B4-BE49-F238E27FC236}">
                <a16:creationId xmlns:a16="http://schemas.microsoft.com/office/drawing/2014/main" id="{F609E8CB-0897-3B3B-DEF3-DF80A3EF63F9}"/>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F6C68D4C-E7E7-F43A-A661-5DAF820FCE78}"/>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A1DE915F-A8CB-097B-2127-FF9DFD374F31}"/>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1854583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8BD8E7-E983-C799-B556-0A706A6025B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E287B6D-F8BD-863C-9946-C312AFB663A2}"/>
              </a:ext>
            </a:extLst>
          </p:cNvPr>
          <p:cNvSpPr>
            <a:spLocks noGrp="1"/>
          </p:cNvSpPr>
          <p:nvPr>
            <p:ph type="title"/>
          </p:nvPr>
        </p:nvSpPr>
        <p:spPr/>
        <p:txBody>
          <a:bodyPr/>
          <a:lstStyle/>
          <a:p>
            <a:r>
              <a:rPr lang="en-US" dirty="0"/>
              <a:t>Procurement and Third-Party</a:t>
            </a:r>
          </a:p>
        </p:txBody>
      </p:sp>
      <p:sp>
        <p:nvSpPr>
          <p:cNvPr id="3" name="Text Placeholder 3">
            <a:extLst>
              <a:ext uri="{FF2B5EF4-FFF2-40B4-BE49-F238E27FC236}">
                <a16:creationId xmlns:a16="http://schemas.microsoft.com/office/drawing/2014/main" id="{C9D66BC9-982E-4AB2-2369-6F07BA7E6FEB}"/>
              </a:ext>
            </a:extLst>
          </p:cNvPr>
          <p:cNvSpPr txBox="1">
            <a:spLocks/>
          </p:cNvSpPr>
          <p:nvPr/>
        </p:nvSpPr>
        <p:spPr>
          <a:xfrm>
            <a:off x="347472" y="986118"/>
            <a:ext cx="8597745" cy="3530223"/>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b="1" dirty="0"/>
              <a:t>Contract Lifecycle Management</a:t>
            </a:r>
          </a:p>
          <a:p>
            <a:pPr lvl="1">
              <a:buFont typeface="Wingdings" panose="05000000000000000000" pitchFamily="2" charset="2"/>
              <a:buChar char="§"/>
            </a:pPr>
            <a:r>
              <a:rPr lang="en-US" sz="1800" dirty="0"/>
              <a:t>Contract review workflow step for RIM review of:</a:t>
            </a:r>
          </a:p>
          <a:p>
            <a:pPr lvl="2">
              <a:buFont typeface="Wingdings" panose="05000000000000000000" pitchFamily="2" charset="2"/>
              <a:buChar char="§"/>
            </a:pPr>
            <a:r>
              <a:rPr lang="en-US" dirty="0"/>
              <a:t>Retention clauses</a:t>
            </a:r>
          </a:p>
          <a:p>
            <a:pPr lvl="2">
              <a:buFont typeface="Wingdings" panose="05000000000000000000" pitchFamily="2" charset="2"/>
              <a:buChar char="§"/>
            </a:pPr>
            <a:r>
              <a:rPr lang="en-US" dirty="0"/>
              <a:t>Data related contracts</a:t>
            </a:r>
          </a:p>
          <a:p>
            <a:pPr lvl="1">
              <a:buFont typeface="Wingdings" panose="05000000000000000000" pitchFamily="2" charset="2"/>
              <a:buChar char="§"/>
            </a:pPr>
            <a:r>
              <a:rPr lang="en-US" sz="1800" dirty="0"/>
              <a:t>Termination workflow or reporting </a:t>
            </a:r>
          </a:p>
          <a:p>
            <a:pPr>
              <a:buFont typeface="Wingdings" panose="05000000000000000000" pitchFamily="2" charset="2"/>
              <a:buChar char="§"/>
            </a:pPr>
            <a:r>
              <a:rPr lang="en-US" b="1" dirty="0"/>
              <a:t>Terminated Contracts</a:t>
            </a:r>
          </a:p>
          <a:p>
            <a:pPr lvl="1">
              <a:buFont typeface="Wingdings" panose="05000000000000000000" pitchFamily="2" charset="2"/>
              <a:buChar char="§"/>
            </a:pPr>
            <a:r>
              <a:rPr lang="en-US" sz="1800" dirty="0"/>
              <a:t>Process to contact vendors to execute retention clauses and dispose of company data</a:t>
            </a:r>
          </a:p>
          <a:p>
            <a:pPr lvl="1">
              <a:buFont typeface="Wingdings" panose="05000000000000000000" pitchFamily="2" charset="2"/>
              <a:buChar char="§"/>
            </a:pPr>
            <a:r>
              <a:rPr lang="en-US" sz="1800" dirty="0"/>
              <a:t>Retention of vendor disposition certificates</a:t>
            </a:r>
          </a:p>
        </p:txBody>
      </p:sp>
      <p:grpSp>
        <p:nvGrpSpPr>
          <p:cNvPr id="4" name="Group 3">
            <a:extLst>
              <a:ext uri="{FF2B5EF4-FFF2-40B4-BE49-F238E27FC236}">
                <a16:creationId xmlns:a16="http://schemas.microsoft.com/office/drawing/2014/main" id="{4F9CCB2C-24BD-B7B4-16A7-626269F0FFCA}"/>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FC0415FF-E5E4-C400-08A5-B9E7E685C696}"/>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020CB29D-B724-425C-C7B5-36C684E13719}"/>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9792686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Freeform 5">
            <a:extLst>
              <a:ext uri="{FF2B5EF4-FFF2-40B4-BE49-F238E27FC236}">
                <a16:creationId xmlns:a16="http://schemas.microsoft.com/office/drawing/2014/main" id="{BE197995-C8CF-43BD-AD2E-2C0E84E8E42B}"/>
              </a:ext>
            </a:extLst>
          </p:cNvPr>
          <p:cNvSpPr>
            <a:spLocks/>
          </p:cNvSpPr>
          <p:nvPr/>
        </p:nvSpPr>
        <p:spPr bwMode="auto">
          <a:xfrm>
            <a:off x="0" y="0"/>
            <a:ext cx="4648200" cy="5143500"/>
          </a:xfrm>
          <a:custGeom>
            <a:avLst/>
            <a:gdLst>
              <a:gd name="T0" fmla="*/ 2147483646 w 489"/>
              <a:gd name="T1" fmla="*/ 2147483646 h 542"/>
              <a:gd name="T2" fmla="*/ 2147483646 w 489"/>
              <a:gd name="T3" fmla="*/ 2147483646 h 542"/>
              <a:gd name="T4" fmla="*/ 2147483646 w 489"/>
              <a:gd name="T5" fmla="*/ 0 h 542"/>
              <a:gd name="T6" fmla="*/ 0 w 489"/>
              <a:gd name="T7" fmla="*/ 0 h 542"/>
              <a:gd name="T8" fmla="*/ 0 w 489"/>
              <a:gd name="T9" fmla="*/ 2147483646 h 542"/>
              <a:gd name="T10" fmla="*/ 2147483646 w 489"/>
              <a:gd name="T11" fmla="*/ 2147483646 h 5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9" h="542">
                <a:moveTo>
                  <a:pt x="425" y="542"/>
                </a:moveTo>
                <a:cubicBezTo>
                  <a:pt x="466" y="463"/>
                  <a:pt x="489" y="370"/>
                  <a:pt x="489" y="271"/>
                </a:cubicBezTo>
                <a:cubicBezTo>
                  <a:pt x="489" y="171"/>
                  <a:pt x="466" y="79"/>
                  <a:pt x="425" y="0"/>
                </a:cubicBezTo>
                <a:cubicBezTo>
                  <a:pt x="0" y="0"/>
                  <a:pt x="0" y="0"/>
                  <a:pt x="0" y="0"/>
                </a:cubicBezTo>
                <a:cubicBezTo>
                  <a:pt x="0" y="542"/>
                  <a:pt x="0" y="542"/>
                  <a:pt x="0" y="542"/>
                </a:cubicBezTo>
                <a:lnTo>
                  <a:pt x="425" y="542"/>
                </a:lnTo>
                <a:close/>
              </a:path>
            </a:pathLst>
          </a:custGeom>
          <a:solidFill>
            <a:schemeClr val="accent1">
              <a:alpha val="85097"/>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Rectangle 6">
            <a:extLst>
              <a:ext uri="{FF2B5EF4-FFF2-40B4-BE49-F238E27FC236}">
                <a16:creationId xmlns:a16="http://schemas.microsoft.com/office/drawing/2014/main" id="{E5A84106-8AD1-0542-BB0D-CD77396C9666}"/>
              </a:ext>
            </a:extLst>
          </p:cNvPr>
          <p:cNvSpPr>
            <a:spLocks noChangeArrowheads="1"/>
          </p:cNvSpPr>
          <p:nvPr/>
        </p:nvSpPr>
        <p:spPr bwMode="auto">
          <a:xfrm>
            <a:off x="8689288" y="147638"/>
            <a:ext cx="241086" cy="19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66BE2E41-6B3F-49BA-903D-E5F66F79C6D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2</a:t>
            </a:fld>
            <a:endParaRPr lang="uk-UA" altLang="en-US" sz="800" dirty="0">
              <a:solidFill>
                <a:srgbClr val="5A5A58"/>
              </a:solidFill>
              <a:latin typeface="Calibri" panose="020F0502020204030204" pitchFamily="34" charset="0"/>
              <a:cs typeface="Calibri" panose="020F0502020204030204" pitchFamily="34" charset="0"/>
            </a:endParaRPr>
          </a:p>
        </p:txBody>
      </p:sp>
      <p:sp>
        <p:nvSpPr>
          <p:cNvPr id="2" name="Text Placeholder 16">
            <a:extLst>
              <a:ext uri="{FF2B5EF4-FFF2-40B4-BE49-F238E27FC236}">
                <a16:creationId xmlns:a16="http://schemas.microsoft.com/office/drawing/2014/main" id="{9CF0D943-164F-F1F7-A23D-C96309A11C02}"/>
              </a:ext>
            </a:extLst>
          </p:cNvPr>
          <p:cNvSpPr txBox="1">
            <a:spLocks/>
          </p:cNvSpPr>
          <p:nvPr/>
        </p:nvSpPr>
        <p:spPr>
          <a:xfrm>
            <a:off x="223165" y="1614173"/>
            <a:ext cx="4219396" cy="587274"/>
          </a:xfrm>
          <a:prstGeom prst="rect">
            <a:avLst/>
          </a:prstGeom>
        </p:spPr>
        <p:txBody>
          <a:bodyPr>
            <a:normAutofit/>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lgn="ctr">
              <a:buNone/>
            </a:pPr>
            <a:r>
              <a:rPr lang="en-US" dirty="0">
                <a:solidFill>
                  <a:schemeClr val="bg1"/>
                </a:solidFill>
              </a:rPr>
              <a:t>Shannon Peterson, CRM/CIGO, IGP</a:t>
            </a:r>
          </a:p>
        </p:txBody>
      </p:sp>
      <p:sp>
        <p:nvSpPr>
          <p:cNvPr id="3" name="Text Placeholder 17">
            <a:extLst>
              <a:ext uri="{FF2B5EF4-FFF2-40B4-BE49-F238E27FC236}">
                <a16:creationId xmlns:a16="http://schemas.microsoft.com/office/drawing/2014/main" id="{A1472C3B-D42D-FB7A-DBAF-8AE4E6235507}"/>
              </a:ext>
            </a:extLst>
          </p:cNvPr>
          <p:cNvSpPr txBox="1">
            <a:spLocks/>
          </p:cNvSpPr>
          <p:nvPr/>
        </p:nvSpPr>
        <p:spPr>
          <a:xfrm>
            <a:off x="134011" y="2011887"/>
            <a:ext cx="4219396" cy="996984"/>
          </a:xfrm>
          <a:prstGeom prst="rect">
            <a:avLst/>
          </a:prstGeom>
        </p:spPr>
        <p:txBody>
          <a:bodyPr>
            <a:normAutofit/>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lgn="ctr">
              <a:buNone/>
            </a:pPr>
            <a:r>
              <a:rPr lang="en-US" sz="1800" dirty="0">
                <a:solidFill>
                  <a:schemeClr val="bg1"/>
                </a:solidFill>
              </a:rPr>
              <a:t>Global Director – Records Information Management</a:t>
            </a:r>
          </a:p>
          <a:p>
            <a:pPr marL="0" indent="0" algn="ctr">
              <a:buNone/>
            </a:pPr>
            <a:r>
              <a:rPr lang="en-US" sz="1800" dirty="0">
                <a:solidFill>
                  <a:schemeClr val="bg1"/>
                </a:solidFill>
              </a:rPr>
              <a:t>Crawford &amp; Company</a:t>
            </a:r>
          </a:p>
        </p:txBody>
      </p:sp>
      <p:grpSp>
        <p:nvGrpSpPr>
          <p:cNvPr id="4" name="Group 3">
            <a:extLst>
              <a:ext uri="{FF2B5EF4-FFF2-40B4-BE49-F238E27FC236}">
                <a16:creationId xmlns:a16="http://schemas.microsoft.com/office/drawing/2014/main" id="{1219C80D-4662-B2A5-7CBB-0A5C339DCA1D}"/>
              </a:ext>
            </a:extLst>
          </p:cNvPr>
          <p:cNvGrpSpPr/>
          <p:nvPr/>
        </p:nvGrpSpPr>
        <p:grpSpPr>
          <a:xfrm>
            <a:off x="223165" y="4510542"/>
            <a:ext cx="1711766" cy="429403"/>
            <a:chOff x="223165" y="4510542"/>
            <a:chExt cx="1711766" cy="429403"/>
          </a:xfrm>
        </p:grpSpPr>
        <p:grpSp>
          <p:nvGrpSpPr>
            <p:cNvPr id="26656" name="Graphic 4">
              <a:extLst>
                <a:ext uri="{FF2B5EF4-FFF2-40B4-BE49-F238E27FC236}">
                  <a16:creationId xmlns:a16="http://schemas.microsoft.com/office/drawing/2014/main" id="{92417654-428C-21A5-2BCD-45027906E35A}"/>
                </a:ext>
              </a:extLst>
            </p:cNvPr>
            <p:cNvGrpSpPr/>
            <p:nvPr/>
          </p:nvGrpSpPr>
          <p:grpSpPr>
            <a:xfrm>
              <a:off x="223165" y="4592900"/>
              <a:ext cx="836623" cy="293321"/>
              <a:chOff x="2219515" y="1791176"/>
              <a:chExt cx="4520549" cy="1571529"/>
            </a:xfrm>
          </p:grpSpPr>
          <p:sp>
            <p:nvSpPr>
              <p:cNvPr id="26659" name="Freeform 9">
                <a:extLst>
                  <a:ext uri="{FF2B5EF4-FFF2-40B4-BE49-F238E27FC236}">
                    <a16:creationId xmlns:a16="http://schemas.microsoft.com/office/drawing/2014/main" id="{0A49BB4B-96C5-9887-0FEF-B77DB9DB15A3}"/>
                  </a:ext>
                </a:extLst>
              </p:cNvPr>
              <p:cNvSpPr/>
              <p:nvPr/>
            </p:nvSpPr>
            <p:spPr>
              <a:xfrm>
                <a:off x="2219515" y="2658046"/>
                <a:ext cx="593183" cy="702659"/>
              </a:xfrm>
              <a:custGeom>
                <a:avLst/>
                <a:gdLst>
                  <a:gd name="connsiteX0" fmla="*/ 535956 w 593183"/>
                  <a:gd name="connsiteY0" fmla="*/ 668560 h 702659"/>
                  <a:gd name="connsiteX1" fmla="*/ 409715 w 593183"/>
                  <a:gd name="connsiteY1" fmla="*/ 702659 h 702659"/>
                  <a:gd name="connsiteX2" fmla="*/ 195351 w 593183"/>
                  <a:gd name="connsiteY2" fmla="*/ 702659 h 702659"/>
                  <a:gd name="connsiteX3" fmla="*/ 69110 w 593183"/>
                  <a:gd name="connsiteY3" fmla="*/ 668560 h 702659"/>
                  <a:gd name="connsiteX4" fmla="*/ 0 w 593183"/>
                  <a:gd name="connsiteY4" fmla="*/ 351282 h 702659"/>
                  <a:gd name="connsiteX5" fmla="*/ 69110 w 593183"/>
                  <a:gd name="connsiteY5" fmla="*/ 34100 h 702659"/>
                  <a:gd name="connsiteX6" fmla="*/ 195351 w 593183"/>
                  <a:gd name="connsiteY6" fmla="*/ 0 h 702659"/>
                  <a:gd name="connsiteX7" fmla="*/ 409715 w 593183"/>
                  <a:gd name="connsiteY7" fmla="*/ 0 h 702659"/>
                  <a:gd name="connsiteX8" fmla="*/ 535956 w 593183"/>
                  <a:gd name="connsiteY8" fmla="*/ 34100 h 702659"/>
                  <a:gd name="connsiteX9" fmla="*/ 592042 w 593183"/>
                  <a:gd name="connsiteY9" fmla="*/ 253937 h 702659"/>
                  <a:gd name="connsiteX10" fmla="*/ 435856 w 593183"/>
                  <a:gd name="connsiteY10" fmla="*/ 253937 h 702659"/>
                  <a:gd name="connsiteX11" fmla="*/ 415799 w 593183"/>
                  <a:gd name="connsiteY11" fmla="*/ 139446 h 702659"/>
                  <a:gd name="connsiteX12" fmla="*/ 367697 w 593183"/>
                  <a:gd name="connsiteY12" fmla="*/ 129445 h 702659"/>
                  <a:gd name="connsiteX13" fmla="*/ 237463 w 593183"/>
                  <a:gd name="connsiteY13" fmla="*/ 129445 h 702659"/>
                  <a:gd name="connsiteX14" fmla="*/ 189362 w 593183"/>
                  <a:gd name="connsiteY14" fmla="*/ 139446 h 702659"/>
                  <a:gd name="connsiteX15" fmla="*/ 167308 w 593183"/>
                  <a:gd name="connsiteY15" fmla="*/ 351282 h 702659"/>
                  <a:gd name="connsiteX16" fmla="*/ 189362 w 593183"/>
                  <a:gd name="connsiteY16" fmla="*/ 563118 h 702659"/>
                  <a:gd name="connsiteX17" fmla="*/ 237463 w 593183"/>
                  <a:gd name="connsiteY17" fmla="*/ 572167 h 702659"/>
                  <a:gd name="connsiteX18" fmla="*/ 367697 w 593183"/>
                  <a:gd name="connsiteY18" fmla="*/ 572167 h 702659"/>
                  <a:gd name="connsiteX19" fmla="*/ 415799 w 593183"/>
                  <a:gd name="connsiteY19" fmla="*/ 563118 h 702659"/>
                  <a:gd name="connsiteX20" fmla="*/ 435856 w 593183"/>
                  <a:gd name="connsiteY20" fmla="*/ 440627 h 702659"/>
                  <a:gd name="connsiteX21" fmla="*/ 593183 w 593183"/>
                  <a:gd name="connsiteY21" fmla="*/ 440627 h 702659"/>
                  <a:gd name="connsiteX22" fmla="*/ 535956 w 593183"/>
                  <a:gd name="connsiteY22" fmla="*/ 668560 h 70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3183" h="702659">
                    <a:moveTo>
                      <a:pt x="535956" y="668560"/>
                    </a:moveTo>
                    <a:cubicBezTo>
                      <a:pt x="510860" y="692658"/>
                      <a:pt x="479870" y="702659"/>
                      <a:pt x="409715" y="702659"/>
                    </a:cubicBezTo>
                    <a:lnTo>
                      <a:pt x="195351" y="702659"/>
                    </a:lnTo>
                    <a:cubicBezTo>
                      <a:pt x="126242" y="702659"/>
                      <a:pt x="94111" y="692658"/>
                      <a:pt x="69110" y="668560"/>
                    </a:cubicBezTo>
                    <a:cubicBezTo>
                      <a:pt x="28994" y="630365"/>
                      <a:pt x="0" y="566166"/>
                      <a:pt x="0" y="351282"/>
                    </a:cubicBezTo>
                    <a:cubicBezTo>
                      <a:pt x="0" y="135446"/>
                      <a:pt x="29089" y="71247"/>
                      <a:pt x="69110" y="34100"/>
                    </a:cubicBezTo>
                    <a:cubicBezTo>
                      <a:pt x="94111" y="10001"/>
                      <a:pt x="126242" y="0"/>
                      <a:pt x="195351" y="0"/>
                    </a:cubicBezTo>
                    <a:lnTo>
                      <a:pt x="409715" y="0"/>
                    </a:lnTo>
                    <a:cubicBezTo>
                      <a:pt x="479870" y="0"/>
                      <a:pt x="510955" y="10097"/>
                      <a:pt x="535956" y="34100"/>
                    </a:cubicBezTo>
                    <a:cubicBezTo>
                      <a:pt x="573030" y="69247"/>
                      <a:pt x="590046" y="122396"/>
                      <a:pt x="592042" y="253937"/>
                    </a:cubicBezTo>
                    <a:lnTo>
                      <a:pt x="435856" y="253937"/>
                    </a:lnTo>
                    <a:cubicBezTo>
                      <a:pt x="432815" y="166592"/>
                      <a:pt x="423879" y="147542"/>
                      <a:pt x="415799" y="139446"/>
                    </a:cubicBezTo>
                    <a:cubicBezTo>
                      <a:pt x="408764" y="132398"/>
                      <a:pt x="399733" y="129445"/>
                      <a:pt x="367697" y="129445"/>
                    </a:cubicBezTo>
                    <a:lnTo>
                      <a:pt x="237463" y="129445"/>
                    </a:lnTo>
                    <a:cubicBezTo>
                      <a:pt x="205428" y="129445"/>
                      <a:pt x="196397" y="132493"/>
                      <a:pt x="189362" y="139446"/>
                    </a:cubicBezTo>
                    <a:cubicBezTo>
                      <a:pt x="180331" y="147447"/>
                      <a:pt x="167308" y="172593"/>
                      <a:pt x="167308" y="351282"/>
                    </a:cubicBezTo>
                    <a:cubicBezTo>
                      <a:pt x="167308" y="529971"/>
                      <a:pt x="180331" y="554069"/>
                      <a:pt x="189362" y="563118"/>
                    </a:cubicBezTo>
                    <a:cubicBezTo>
                      <a:pt x="196397" y="569119"/>
                      <a:pt x="205428" y="572167"/>
                      <a:pt x="237463" y="572167"/>
                    </a:cubicBezTo>
                    <a:lnTo>
                      <a:pt x="367697" y="572167"/>
                    </a:lnTo>
                    <a:cubicBezTo>
                      <a:pt x="399733" y="573215"/>
                      <a:pt x="408764" y="569214"/>
                      <a:pt x="415799" y="563118"/>
                    </a:cubicBezTo>
                    <a:cubicBezTo>
                      <a:pt x="423784" y="555117"/>
                      <a:pt x="432815" y="537972"/>
                      <a:pt x="435856" y="440627"/>
                    </a:cubicBezTo>
                    <a:lnTo>
                      <a:pt x="593183" y="440627"/>
                    </a:lnTo>
                    <a:cubicBezTo>
                      <a:pt x="589095" y="582168"/>
                      <a:pt x="573030" y="633413"/>
                      <a:pt x="535956" y="668560"/>
                    </a:cubicBezTo>
                    <a:close/>
                  </a:path>
                </a:pathLst>
              </a:custGeom>
              <a:solidFill>
                <a:srgbClr val="FFFFFF"/>
              </a:solidFill>
              <a:ln w="9506" cap="flat">
                <a:noFill/>
                <a:prstDash val="solid"/>
                <a:miter/>
              </a:ln>
            </p:spPr>
            <p:txBody>
              <a:bodyPr rtlCol="0" anchor="ctr"/>
              <a:lstStyle/>
              <a:p>
                <a:endParaRPr lang="en-US"/>
              </a:p>
            </p:txBody>
          </p:sp>
          <p:sp>
            <p:nvSpPr>
              <p:cNvPr id="26660" name="Freeform 11">
                <a:extLst>
                  <a:ext uri="{FF2B5EF4-FFF2-40B4-BE49-F238E27FC236}">
                    <a16:creationId xmlns:a16="http://schemas.microsoft.com/office/drawing/2014/main" id="{F73E391A-1096-3EED-EEE5-F11DF1D2364D}"/>
                  </a:ext>
                </a:extLst>
              </p:cNvPr>
              <p:cNvSpPr/>
              <p:nvPr/>
            </p:nvSpPr>
            <p:spPr>
              <a:xfrm>
                <a:off x="2943883" y="2807493"/>
                <a:ext cx="342601" cy="553212"/>
              </a:xfrm>
              <a:custGeom>
                <a:avLst/>
                <a:gdLst>
                  <a:gd name="connsiteX0" fmla="*/ 0 w 342601"/>
                  <a:gd name="connsiteY0" fmla="*/ 553212 h 553212"/>
                  <a:gd name="connsiteX1" fmla="*/ 0 w 342601"/>
                  <a:gd name="connsiteY1" fmla="*/ 1048 h 553212"/>
                  <a:gd name="connsiteX2" fmla="*/ 153239 w 342601"/>
                  <a:gd name="connsiteY2" fmla="*/ 1048 h 553212"/>
                  <a:gd name="connsiteX3" fmla="*/ 153239 w 342601"/>
                  <a:gd name="connsiteY3" fmla="*/ 85344 h 553212"/>
                  <a:gd name="connsiteX4" fmla="*/ 283473 w 342601"/>
                  <a:gd name="connsiteY4" fmla="*/ 0 h 553212"/>
                  <a:gd name="connsiteX5" fmla="*/ 342601 w 342601"/>
                  <a:gd name="connsiteY5" fmla="*/ 0 h 553212"/>
                  <a:gd name="connsiteX6" fmla="*/ 342601 w 342601"/>
                  <a:gd name="connsiteY6" fmla="*/ 151638 h 553212"/>
                  <a:gd name="connsiteX7" fmla="*/ 271495 w 342601"/>
                  <a:gd name="connsiteY7" fmla="*/ 151638 h 553212"/>
                  <a:gd name="connsiteX8" fmla="*/ 153239 w 342601"/>
                  <a:gd name="connsiteY8" fmla="*/ 173736 h 553212"/>
                  <a:gd name="connsiteX9" fmla="*/ 153239 w 342601"/>
                  <a:gd name="connsiteY9" fmla="*/ 553212 h 553212"/>
                  <a:gd name="connsiteX10" fmla="*/ 0 w 342601"/>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01" h="553212">
                    <a:moveTo>
                      <a:pt x="0" y="553212"/>
                    </a:moveTo>
                    <a:lnTo>
                      <a:pt x="0" y="1048"/>
                    </a:lnTo>
                    <a:lnTo>
                      <a:pt x="153239" y="1048"/>
                    </a:lnTo>
                    <a:lnTo>
                      <a:pt x="153239" y="85344"/>
                    </a:lnTo>
                    <a:cubicBezTo>
                      <a:pt x="210371" y="26098"/>
                      <a:pt x="239365" y="0"/>
                      <a:pt x="283473" y="0"/>
                    </a:cubicBezTo>
                    <a:lnTo>
                      <a:pt x="342601" y="0"/>
                    </a:lnTo>
                    <a:lnTo>
                      <a:pt x="342601" y="151638"/>
                    </a:lnTo>
                    <a:lnTo>
                      <a:pt x="271495" y="151638"/>
                    </a:lnTo>
                    <a:cubicBezTo>
                      <a:pt x="229383" y="151638"/>
                      <a:pt x="197347" y="155638"/>
                      <a:pt x="153239" y="173736"/>
                    </a:cubicBezTo>
                    <a:lnTo>
                      <a:pt x="153239" y="553212"/>
                    </a:lnTo>
                    <a:lnTo>
                      <a:pt x="0" y="553212"/>
                    </a:lnTo>
                    <a:close/>
                  </a:path>
                </a:pathLst>
              </a:custGeom>
              <a:solidFill>
                <a:srgbClr val="FFFFFF"/>
              </a:solidFill>
              <a:ln w="9506" cap="flat">
                <a:noFill/>
                <a:prstDash val="solid"/>
                <a:miter/>
              </a:ln>
            </p:spPr>
            <p:txBody>
              <a:bodyPr rtlCol="0" anchor="ctr"/>
              <a:lstStyle/>
              <a:p>
                <a:endParaRPr lang="en-US"/>
              </a:p>
            </p:txBody>
          </p:sp>
          <p:sp>
            <p:nvSpPr>
              <p:cNvPr id="26661" name="Freeform 12">
                <a:extLst>
                  <a:ext uri="{FF2B5EF4-FFF2-40B4-BE49-F238E27FC236}">
                    <a16:creationId xmlns:a16="http://schemas.microsoft.com/office/drawing/2014/main" id="{7831AAA5-B499-4EB7-C0E3-4E333F3C7511}"/>
                  </a:ext>
                </a:extLst>
              </p:cNvPr>
              <p:cNvSpPr/>
              <p:nvPr/>
            </p:nvSpPr>
            <p:spPr>
              <a:xfrm>
                <a:off x="3362819" y="2808636"/>
                <a:ext cx="496885" cy="553116"/>
              </a:xfrm>
              <a:custGeom>
                <a:avLst/>
                <a:gdLst>
                  <a:gd name="connsiteX0" fmla="*/ 55991 w 496885"/>
                  <a:gd name="connsiteY0" fmla="*/ 31051 h 553116"/>
                  <a:gd name="connsiteX1" fmla="*/ 154190 w 496885"/>
                  <a:gd name="connsiteY1" fmla="*/ 0 h 553116"/>
                  <a:gd name="connsiteX2" fmla="*/ 354579 w 496885"/>
                  <a:gd name="connsiteY2" fmla="*/ 0 h 553116"/>
                  <a:gd name="connsiteX3" fmla="*/ 463804 w 496885"/>
                  <a:gd name="connsiteY3" fmla="*/ 31051 h 553116"/>
                  <a:gd name="connsiteX4" fmla="*/ 496886 w 496885"/>
                  <a:gd name="connsiteY4" fmla="*/ 178594 h 553116"/>
                  <a:gd name="connsiteX5" fmla="*/ 496886 w 496885"/>
                  <a:gd name="connsiteY5" fmla="*/ 552069 h 553116"/>
                  <a:gd name="connsiteX6" fmla="*/ 343552 w 496885"/>
                  <a:gd name="connsiteY6" fmla="*/ 552069 h 553116"/>
                  <a:gd name="connsiteX7" fmla="*/ 343552 w 496885"/>
                  <a:gd name="connsiteY7" fmla="*/ 488823 h 553116"/>
                  <a:gd name="connsiteX8" fmla="*/ 204287 w 496885"/>
                  <a:gd name="connsiteY8" fmla="*/ 553117 h 553116"/>
                  <a:gd name="connsiteX9" fmla="*/ 129188 w 496885"/>
                  <a:gd name="connsiteY9" fmla="*/ 553117 h 553116"/>
                  <a:gd name="connsiteX10" fmla="*/ 32036 w 496885"/>
                  <a:gd name="connsiteY10" fmla="*/ 525018 h 553116"/>
                  <a:gd name="connsiteX11" fmla="*/ 0 w 496885"/>
                  <a:gd name="connsiteY11" fmla="*/ 401574 h 553116"/>
                  <a:gd name="connsiteX12" fmla="*/ 34032 w 496885"/>
                  <a:gd name="connsiteY12" fmla="*/ 267081 h 553116"/>
                  <a:gd name="connsiteX13" fmla="*/ 190313 w 496885"/>
                  <a:gd name="connsiteY13" fmla="*/ 229933 h 553116"/>
                  <a:gd name="connsiteX14" fmla="*/ 343647 w 496885"/>
                  <a:gd name="connsiteY14" fmla="*/ 246031 h 553116"/>
                  <a:gd name="connsiteX15" fmla="*/ 343647 w 496885"/>
                  <a:gd name="connsiteY15" fmla="*/ 196882 h 553116"/>
                  <a:gd name="connsiteX16" fmla="*/ 333665 w 496885"/>
                  <a:gd name="connsiteY16" fmla="*/ 123539 h 553116"/>
                  <a:gd name="connsiteX17" fmla="*/ 293549 w 496885"/>
                  <a:gd name="connsiteY17" fmla="*/ 115538 h 553116"/>
                  <a:gd name="connsiteX18" fmla="*/ 215409 w 496885"/>
                  <a:gd name="connsiteY18" fmla="*/ 115538 h 553116"/>
                  <a:gd name="connsiteX19" fmla="*/ 177385 w 496885"/>
                  <a:gd name="connsiteY19" fmla="*/ 123539 h 553116"/>
                  <a:gd name="connsiteX20" fmla="*/ 166357 w 496885"/>
                  <a:gd name="connsiteY20" fmla="*/ 175736 h 553116"/>
                  <a:gd name="connsiteX21" fmla="*/ 21864 w 496885"/>
                  <a:gd name="connsiteY21" fmla="*/ 175736 h 553116"/>
                  <a:gd name="connsiteX22" fmla="*/ 55991 w 496885"/>
                  <a:gd name="connsiteY22" fmla="*/ 31051 h 553116"/>
                  <a:gd name="connsiteX23" fmla="*/ 343457 w 496885"/>
                  <a:gd name="connsiteY23" fmla="*/ 414528 h 553116"/>
                  <a:gd name="connsiteX24" fmla="*/ 343457 w 496885"/>
                  <a:gd name="connsiteY24" fmla="*/ 322136 h 553116"/>
                  <a:gd name="connsiteX25" fmla="*/ 242216 w 496885"/>
                  <a:gd name="connsiteY25" fmla="*/ 322136 h 553116"/>
                  <a:gd name="connsiteX26" fmla="*/ 160083 w 496885"/>
                  <a:gd name="connsiteY26" fmla="*/ 336232 h 553116"/>
                  <a:gd name="connsiteX27" fmla="*/ 148106 w 496885"/>
                  <a:gd name="connsiteY27" fmla="*/ 383381 h 553116"/>
                  <a:gd name="connsiteX28" fmla="*/ 158087 w 496885"/>
                  <a:gd name="connsiteY28" fmla="*/ 434626 h 553116"/>
                  <a:gd name="connsiteX29" fmla="*/ 197157 w 496885"/>
                  <a:gd name="connsiteY29" fmla="*/ 443674 h 553116"/>
                  <a:gd name="connsiteX30" fmla="*/ 240220 w 496885"/>
                  <a:gd name="connsiteY30" fmla="*/ 443674 h 553116"/>
                  <a:gd name="connsiteX31" fmla="*/ 343457 w 496885"/>
                  <a:gd name="connsiteY31" fmla="*/ 414528 h 55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6885" h="553116">
                    <a:moveTo>
                      <a:pt x="55991" y="31051"/>
                    </a:moveTo>
                    <a:cubicBezTo>
                      <a:pt x="78045" y="8953"/>
                      <a:pt x="103047" y="0"/>
                      <a:pt x="154190" y="0"/>
                    </a:cubicBezTo>
                    <a:lnTo>
                      <a:pt x="354579" y="0"/>
                    </a:lnTo>
                    <a:cubicBezTo>
                      <a:pt x="410665" y="0"/>
                      <a:pt x="443746" y="10001"/>
                      <a:pt x="463804" y="31051"/>
                    </a:cubicBezTo>
                    <a:cubicBezTo>
                      <a:pt x="488901" y="56102"/>
                      <a:pt x="496886" y="85249"/>
                      <a:pt x="496886" y="178594"/>
                    </a:cubicBezTo>
                    <a:lnTo>
                      <a:pt x="496886" y="552069"/>
                    </a:lnTo>
                    <a:lnTo>
                      <a:pt x="343552" y="552069"/>
                    </a:lnTo>
                    <a:lnTo>
                      <a:pt x="343552" y="488823"/>
                    </a:lnTo>
                    <a:cubicBezTo>
                      <a:pt x="277389" y="543020"/>
                      <a:pt x="253339" y="553117"/>
                      <a:pt x="204287" y="553117"/>
                    </a:cubicBezTo>
                    <a:lnTo>
                      <a:pt x="129188" y="553117"/>
                    </a:lnTo>
                    <a:cubicBezTo>
                      <a:pt x="80042" y="553117"/>
                      <a:pt x="53995" y="547116"/>
                      <a:pt x="32036" y="525018"/>
                    </a:cubicBezTo>
                    <a:cubicBezTo>
                      <a:pt x="13023" y="505968"/>
                      <a:pt x="0" y="473773"/>
                      <a:pt x="0" y="401574"/>
                    </a:cubicBezTo>
                    <a:cubicBezTo>
                      <a:pt x="0" y="333280"/>
                      <a:pt x="9981" y="291179"/>
                      <a:pt x="34032" y="267081"/>
                    </a:cubicBezTo>
                    <a:cubicBezTo>
                      <a:pt x="59128" y="241935"/>
                      <a:pt x="91164" y="229933"/>
                      <a:pt x="190313" y="229933"/>
                    </a:cubicBezTo>
                    <a:cubicBezTo>
                      <a:pt x="243452" y="229933"/>
                      <a:pt x="298493" y="235934"/>
                      <a:pt x="343647" y="246031"/>
                    </a:cubicBezTo>
                    <a:lnTo>
                      <a:pt x="343647" y="196882"/>
                    </a:lnTo>
                    <a:cubicBezTo>
                      <a:pt x="343647" y="142685"/>
                      <a:pt x="340605" y="131636"/>
                      <a:pt x="333665" y="123539"/>
                    </a:cubicBezTo>
                    <a:cubicBezTo>
                      <a:pt x="326631" y="117538"/>
                      <a:pt x="316649" y="115538"/>
                      <a:pt x="293549" y="115538"/>
                    </a:cubicBezTo>
                    <a:lnTo>
                      <a:pt x="215409" y="115538"/>
                    </a:lnTo>
                    <a:cubicBezTo>
                      <a:pt x="194401" y="115538"/>
                      <a:pt x="183373" y="117538"/>
                      <a:pt x="177385" y="123539"/>
                    </a:cubicBezTo>
                    <a:cubicBezTo>
                      <a:pt x="169399" y="131540"/>
                      <a:pt x="168354" y="142589"/>
                      <a:pt x="166357" y="175736"/>
                    </a:cubicBezTo>
                    <a:lnTo>
                      <a:pt x="21864" y="175736"/>
                    </a:lnTo>
                    <a:cubicBezTo>
                      <a:pt x="22910" y="85249"/>
                      <a:pt x="32891" y="53149"/>
                      <a:pt x="55991" y="31051"/>
                    </a:cubicBezTo>
                    <a:close/>
                    <a:moveTo>
                      <a:pt x="343457" y="414528"/>
                    </a:moveTo>
                    <a:lnTo>
                      <a:pt x="343457" y="322136"/>
                    </a:lnTo>
                    <a:lnTo>
                      <a:pt x="242216" y="322136"/>
                    </a:lnTo>
                    <a:cubicBezTo>
                      <a:pt x="184134" y="322136"/>
                      <a:pt x="170065" y="326136"/>
                      <a:pt x="160083" y="336232"/>
                    </a:cubicBezTo>
                    <a:cubicBezTo>
                      <a:pt x="150102" y="346234"/>
                      <a:pt x="148106" y="358331"/>
                      <a:pt x="148106" y="383381"/>
                    </a:cubicBezTo>
                    <a:cubicBezTo>
                      <a:pt x="148106" y="411480"/>
                      <a:pt x="150102" y="426529"/>
                      <a:pt x="158087" y="434626"/>
                    </a:cubicBezTo>
                    <a:cubicBezTo>
                      <a:pt x="166072" y="442627"/>
                      <a:pt x="177099" y="443674"/>
                      <a:pt x="197157" y="443674"/>
                    </a:cubicBezTo>
                    <a:lnTo>
                      <a:pt x="240220" y="443674"/>
                    </a:lnTo>
                    <a:cubicBezTo>
                      <a:pt x="272351" y="443674"/>
                      <a:pt x="293359" y="440627"/>
                      <a:pt x="343457" y="414528"/>
                    </a:cubicBezTo>
                    <a:close/>
                  </a:path>
                </a:pathLst>
              </a:custGeom>
              <a:solidFill>
                <a:srgbClr val="FFFFFF"/>
              </a:solidFill>
              <a:ln w="9506" cap="flat">
                <a:noFill/>
                <a:prstDash val="solid"/>
                <a:miter/>
              </a:ln>
            </p:spPr>
            <p:txBody>
              <a:bodyPr rtlCol="0" anchor="ctr"/>
              <a:lstStyle/>
              <a:p>
                <a:endParaRPr lang="en-US"/>
              </a:p>
            </p:txBody>
          </p:sp>
          <p:sp>
            <p:nvSpPr>
              <p:cNvPr id="26662" name="Freeform 13">
                <a:extLst>
                  <a:ext uri="{FF2B5EF4-FFF2-40B4-BE49-F238E27FC236}">
                    <a16:creationId xmlns:a16="http://schemas.microsoft.com/office/drawing/2014/main" id="{DDCB4F46-67EA-317B-082C-8EBBD73E9D57}"/>
                  </a:ext>
                </a:extLst>
              </p:cNvPr>
              <p:cNvSpPr/>
              <p:nvPr/>
            </p:nvSpPr>
            <p:spPr>
              <a:xfrm>
                <a:off x="3943644" y="2806541"/>
                <a:ext cx="782640" cy="556164"/>
              </a:xfrm>
              <a:custGeom>
                <a:avLst/>
                <a:gdLst>
                  <a:gd name="connsiteX0" fmla="*/ 154380 w 782640"/>
                  <a:gd name="connsiteY0" fmla="*/ 2000 h 556164"/>
                  <a:gd name="connsiteX1" fmla="*/ 219497 w 782640"/>
                  <a:gd name="connsiteY1" fmla="*/ 384524 h 556164"/>
                  <a:gd name="connsiteX2" fmla="*/ 229478 w 782640"/>
                  <a:gd name="connsiteY2" fmla="*/ 384524 h 556164"/>
                  <a:gd name="connsiteX3" fmla="*/ 308664 w 782640"/>
                  <a:gd name="connsiteY3" fmla="*/ 37148 h 556164"/>
                  <a:gd name="connsiteX4" fmla="*/ 360758 w 782640"/>
                  <a:gd name="connsiteY4" fmla="*/ 0 h 556164"/>
                  <a:gd name="connsiteX5" fmla="*/ 432910 w 782640"/>
                  <a:gd name="connsiteY5" fmla="*/ 0 h 556164"/>
                  <a:gd name="connsiteX6" fmla="*/ 484053 w 782640"/>
                  <a:gd name="connsiteY6" fmla="*/ 37148 h 556164"/>
                  <a:gd name="connsiteX7" fmla="*/ 565235 w 782640"/>
                  <a:gd name="connsiteY7" fmla="*/ 384524 h 556164"/>
                  <a:gd name="connsiteX8" fmla="*/ 575217 w 782640"/>
                  <a:gd name="connsiteY8" fmla="*/ 384524 h 556164"/>
                  <a:gd name="connsiteX9" fmla="*/ 638337 w 782640"/>
                  <a:gd name="connsiteY9" fmla="*/ 2000 h 556164"/>
                  <a:gd name="connsiteX10" fmla="*/ 782641 w 782640"/>
                  <a:gd name="connsiteY10" fmla="*/ 2000 h 556164"/>
                  <a:gd name="connsiteX11" fmla="*/ 668472 w 782640"/>
                  <a:gd name="connsiteY11" fmla="*/ 519017 h 556164"/>
                  <a:gd name="connsiteX12" fmla="*/ 617329 w 782640"/>
                  <a:gd name="connsiteY12" fmla="*/ 556165 h 556164"/>
                  <a:gd name="connsiteX13" fmla="*/ 516183 w 782640"/>
                  <a:gd name="connsiteY13" fmla="*/ 556165 h 556164"/>
                  <a:gd name="connsiteX14" fmla="*/ 464090 w 782640"/>
                  <a:gd name="connsiteY14" fmla="*/ 519017 h 556164"/>
                  <a:gd name="connsiteX15" fmla="*/ 395931 w 782640"/>
                  <a:gd name="connsiteY15" fmla="*/ 219837 h 556164"/>
                  <a:gd name="connsiteX16" fmla="*/ 386900 w 782640"/>
                  <a:gd name="connsiteY16" fmla="*/ 219837 h 556164"/>
                  <a:gd name="connsiteX17" fmla="*/ 318741 w 782640"/>
                  <a:gd name="connsiteY17" fmla="*/ 519017 h 556164"/>
                  <a:gd name="connsiteX18" fmla="*/ 266647 w 782640"/>
                  <a:gd name="connsiteY18" fmla="*/ 556165 h 556164"/>
                  <a:gd name="connsiteX19" fmla="*/ 165407 w 782640"/>
                  <a:gd name="connsiteY19" fmla="*/ 556165 h 556164"/>
                  <a:gd name="connsiteX20" fmla="*/ 114264 w 782640"/>
                  <a:gd name="connsiteY20" fmla="*/ 519017 h 556164"/>
                  <a:gd name="connsiteX21" fmla="*/ 0 w 782640"/>
                  <a:gd name="connsiteY21" fmla="*/ 2000 h 556164"/>
                  <a:gd name="connsiteX22" fmla="*/ 154380 w 782640"/>
                  <a:gd name="connsiteY22" fmla="*/ 2000 h 5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2640" h="556164">
                    <a:moveTo>
                      <a:pt x="154380" y="2000"/>
                    </a:moveTo>
                    <a:lnTo>
                      <a:pt x="219497" y="384524"/>
                    </a:lnTo>
                    <a:lnTo>
                      <a:pt x="229478" y="384524"/>
                    </a:lnTo>
                    <a:lnTo>
                      <a:pt x="308664" y="37148"/>
                    </a:lnTo>
                    <a:cubicBezTo>
                      <a:pt x="314653" y="7048"/>
                      <a:pt x="329673" y="0"/>
                      <a:pt x="360758" y="0"/>
                    </a:cubicBezTo>
                    <a:lnTo>
                      <a:pt x="432910" y="0"/>
                    </a:lnTo>
                    <a:cubicBezTo>
                      <a:pt x="462949" y="0"/>
                      <a:pt x="477018" y="7048"/>
                      <a:pt x="484053" y="37148"/>
                    </a:cubicBezTo>
                    <a:lnTo>
                      <a:pt x="565235" y="384524"/>
                    </a:lnTo>
                    <a:lnTo>
                      <a:pt x="575217" y="384524"/>
                    </a:lnTo>
                    <a:lnTo>
                      <a:pt x="638337" y="2000"/>
                    </a:lnTo>
                    <a:lnTo>
                      <a:pt x="782641" y="2000"/>
                    </a:lnTo>
                    <a:lnTo>
                      <a:pt x="668472" y="519017"/>
                    </a:lnTo>
                    <a:cubicBezTo>
                      <a:pt x="660391" y="549116"/>
                      <a:pt x="647368" y="556165"/>
                      <a:pt x="617329" y="556165"/>
                    </a:cubicBezTo>
                    <a:lnTo>
                      <a:pt x="516183" y="556165"/>
                    </a:lnTo>
                    <a:cubicBezTo>
                      <a:pt x="485098" y="556165"/>
                      <a:pt x="471124" y="547116"/>
                      <a:pt x="464090" y="519017"/>
                    </a:cubicBezTo>
                    <a:lnTo>
                      <a:pt x="395931" y="219837"/>
                    </a:lnTo>
                    <a:lnTo>
                      <a:pt x="386900" y="219837"/>
                    </a:lnTo>
                    <a:lnTo>
                      <a:pt x="318741" y="519017"/>
                    </a:lnTo>
                    <a:cubicBezTo>
                      <a:pt x="311706" y="548164"/>
                      <a:pt x="296687" y="556165"/>
                      <a:pt x="266647" y="556165"/>
                    </a:cubicBezTo>
                    <a:lnTo>
                      <a:pt x="165407" y="556165"/>
                    </a:lnTo>
                    <a:cubicBezTo>
                      <a:pt x="135367" y="556165"/>
                      <a:pt x="122344" y="549116"/>
                      <a:pt x="114264" y="519017"/>
                    </a:cubicBezTo>
                    <a:lnTo>
                      <a:pt x="0" y="2000"/>
                    </a:lnTo>
                    <a:lnTo>
                      <a:pt x="154380" y="2000"/>
                    </a:lnTo>
                    <a:close/>
                  </a:path>
                </a:pathLst>
              </a:custGeom>
              <a:solidFill>
                <a:srgbClr val="FFFFFF"/>
              </a:solidFill>
              <a:ln w="9506" cap="flat">
                <a:noFill/>
                <a:prstDash val="solid"/>
                <a:miter/>
              </a:ln>
            </p:spPr>
            <p:txBody>
              <a:bodyPr rtlCol="0" anchor="ctr"/>
              <a:lstStyle/>
              <a:p>
                <a:endParaRPr lang="en-US"/>
              </a:p>
            </p:txBody>
          </p:sp>
          <p:sp>
            <p:nvSpPr>
              <p:cNvPr id="26663" name="Freeform 14">
                <a:extLst>
                  <a:ext uri="{FF2B5EF4-FFF2-40B4-BE49-F238E27FC236}">
                    <a16:creationId xmlns:a16="http://schemas.microsoft.com/office/drawing/2014/main" id="{BF281E49-F73C-49FD-A838-CE81077E3E32}"/>
                  </a:ext>
                </a:extLst>
              </p:cNvPr>
              <p:cNvSpPr/>
              <p:nvPr/>
            </p:nvSpPr>
            <p:spPr>
              <a:xfrm>
                <a:off x="4784367" y="2619851"/>
                <a:ext cx="349540" cy="740854"/>
              </a:xfrm>
              <a:custGeom>
                <a:avLst/>
                <a:gdLst>
                  <a:gd name="connsiteX0" fmla="*/ 83179 w 349540"/>
                  <a:gd name="connsiteY0" fmla="*/ 740855 h 740854"/>
                  <a:gd name="connsiteX1" fmla="*/ 83179 w 349540"/>
                  <a:gd name="connsiteY1" fmla="*/ 309182 h 740854"/>
                  <a:gd name="connsiteX2" fmla="*/ 0 w 349540"/>
                  <a:gd name="connsiteY2" fmla="*/ 309182 h 740854"/>
                  <a:gd name="connsiteX3" fmla="*/ 0 w 349540"/>
                  <a:gd name="connsiteY3" fmla="*/ 188690 h 740854"/>
                  <a:gd name="connsiteX4" fmla="*/ 83179 w 349540"/>
                  <a:gd name="connsiteY4" fmla="*/ 188690 h 740854"/>
                  <a:gd name="connsiteX5" fmla="*/ 83179 w 349540"/>
                  <a:gd name="connsiteY5" fmla="*/ 162592 h 740854"/>
                  <a:gd name="connsiteX6" fmla="*/ 115214 w 349540"/>
                  <a:gd name="connsiteY6" fmla="*/ 34099 h 740854"/>
                  <a:gd name="connsiteX7" fmla="*/ 223394 w 349540"/>
                  <a:gd name="connsiteY7" fmla="*/ 0 h 740854"/>
                  <a:gd name="connsiteX8" fmla="*/ 340605 w 349540"/>
                  <a:gd name="connsiteY8" fmla="*/ 0 h 740854"/>
                  <a:gd name="connsiteX9" fmla="*/ 340605 w 349540"/>
                  <a:gd name="connsiteY9" fmla="*/ 116395 h 740854"/>
                  <a:gd name="connsiteX10" fmla="*/ 275488 w 349540"/>
                  <a:gd name="connsiteY10" fmla="*/ 116395 h 740854"/>
                  <a:gd name="connsiteX11" fmla="*/ 243357 w 349540"/>
                  <a:gd name="connsiteY11" fmla="*/ 123444 h 740854"/>
                  <a:gd name="connsiteX12" fmla="*/ 236323 w 349540"/>
                  <a:gd name="connsiteY12" fmla="*/ 167640 h 740854"/>
                  <a:gd name="connsiteX13" fmla="*/ 236323 w 349540"/>
                  <a:gd name="connsiteY13" fmla="*/ 189738 h 740854"/>
                  <a:gd name="connsiteX14" fmla="*/ 349541 w 349540"/>
                  <a:gd name="connsiteY14" fmla="*/ 189738 h 740854"/>
                  <a:gd name="connsiteX15" fmla="*/ 349541 w 349540"/>
                  <a:gd name="connsiteY15" fmla="*/ 309182 h 740854"/>
                  <a:gd name="connsiteX16" fmla="*/ 237273 w 349540"/>
                  <a:gd name="connsiteY16" fmla="*/ 309182 h 740854"/>
                  <a:gd name="connsiteX17" fmla="*/ 237273 w 349540"/>
                  <a:gd name="connsiteY17" fmla="*/ 740855 h 740854"/>
                  <a:gd name="connsiteX18" fmla="*/ 83179 w 349540"/>
                  <a:gd name="connsiteY18" fmla="*/ 740855 h 74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540" h="740854">
                    <a:moveTo>
                      <a:pt x="83179" y="740855"/>
                    </a:moveTo>
                    <a:lnTo>
                      <a:pt x="83179" y="309182"/>
                    </a:lnTo>
                    <a:lnTo>
                      <a:pt x="0" y="309182"/>
                    </a:lnTo>
                    <a:lnTo>
                      <a:pt x="0" y="188690"/>
                    </a:lnTo>
                    <a:lnTo>
                      <a:pt x="83179" y="188690"/>
                    </a:lnTo>
                    <a:lnTo>
                      <a:pt x="83179" y="162592"/>
                    </a:lnTo>
                    <a:cubicBezTo>
                      <a:pt x="83179" y="93345"/>
                      <a:pt x="92210" y="57150"/>
                      <a:pt x="115214" y="34099"/>
                    </a:cubicBezTo>
                    <a:cubicBezTo>
                      <a:pt x="138219" y="11049"/>
                      <a:pt x="164361" y="0"/>
                      <a:pt x="223394" y="0"/>
                    </a:cubicBezTo>
                    <a:lnTo>
                      <a:pt x="340605" y="0"/>
                    </a:lnTo>
                    <a:lnTo>
                      <a:pt x="340605" y="116395"/>
                    </a:lnTo>
                    <a:lnTo>
                      <a:pt x="275488" y="116395"/>
                    </a:lnTo>
                    <a:cubicBezTo>
                      <a:pt x="255430" y="116395"/>
                      <a:pt x="249441" y="118396"/>
                      <a:pt x="243357" y="123444"/>
                    </a:cubicBezTo>
                    <a:cubicBezTo>
                      <a:pt x="238414" y="129445"/>
                      <a:pt x="236323" y="140494"/>
                      <a:pt x="236323" y="167640"/>
                    </a:cubicBezTo>
                    <a:lnTo>
                      <a:pt x="236323" y="189738"/>
                    </a:lnTo>
                    <a:lnTo>
                      <a:pt x="349541" y="189738"/>
                    </a:lnTo>
                    <a:lnTo>
                      <a:pt x="349541" y="309182"/>
                    </a:lnTo>
                    <a:lnTo>
                      <a:pt x="237273" y="309182"/>
                    </a:lnTo>
                    <a:lnTo>
                      <a:pt x="237273" y="740855"/>
                    </a:lnTo>
                    <a:lnTo>
                      <a:pt x="83179" y="740855"/>
                    </a:lnTo>
                    <a:close/>
                  </a:path>
                </a:pathLst>
              </a:custGeom>
              <a:solidFill>
                <a:srgbClr val="FFFFFF"/>
              </a:solidFill>
              <a:ln w="9506" cap="flat">
                <a:noFill/>
                <a:prstDash val="solid"/>
                <a:miter/>
              </a:ln>
            </p:spPr>
            <p:txBody>
              <a:bodyPr rtlCol="0" anchor="ctr"/>
              <a:lstStyle/>
              <a:p>
                <a:endParaRPr lang="en-US"/>
              </a:p>
            </p:txBody>
          </p:sp>
          <p:sp>
            <p:nvSpPr>
              <p:cNvPr id="26664" name="Freeform 15">
                <a:extLst>
                  <a:ext uri="{FF2B5EF4-FFF2-40B4-BE49-F238E27FC236}">
                    <a16:creationId xmlns:a16="http://schemas.microsoft.com/office/drawing/2014/main" id="{C080ADB2-0F97-CEDC-92C7-E3A14C375504}"/>
                  </a:ext>
                </a:extLst>
              </p:cNvPr>
              <p:cNvSpPr/>
              <p:nvPr/>
            </p:nvSpPr>
            <p:spPr>
              <a:xfrm>
                <a:off x="5199119" y="2808636"/>
                <a:ext cx="506011" cy="552068"/>
              </a:xfrm>
              <a:custGeom>
                <a:avLst/>
                <a:gdLst>
                  <a:gd name="connsiteX0" fmla="*/ 50097 w 506011"/>
                  <a:gd name="connsiteY0" fmla="*/ 517969 h 552068"/>
                  <a:gd name="connsiteX1" fmla="*/ 0 w 506011"/>
                  <a:gd name="connsiteY1" fmla="*/ 276035 h 552068"/>
                  <a:gd name="connsiteX2" fmla="*/ 50097 w 506011"/>
                  <a:gd name="connsiteY2" fmla="*/ 33147 h 552068"/>
                  <a:gd name="connsiteX3" fmla="*/ 159323 w 506011"/>
                  <a:gd name="connsiteY3" fmla="*/ 0 h 552068"/>
                  <a:gd name="connsiteX4" fmla="*/ 346689 w 506011"/>
                  <a:gd name="connsiteY4" fmla="*/ 0 h 552068"/>
                  <a:gd name="connsiteX5" fmla="*/ 455914 w 506011"/>
                  <a:gd name="connsiteY5" fmla="*/ 33147 h 552068"/>
                  <a:gd name="connsiteX6" fmla="*/ 506012 w 506011"/>
                  <a:gd name="connsiteY6" fmla="*/ 276035 h 552068"/>
                  <a:gd name="connsiteX7" fmla="*/ 455914 w 506011"/>
                  <a:gd name="connsiteY7" fmla="*/ 517969 h 552068"/>
                  <a:gd name="connsiteX8" fmla="*/ 346689 w 506011"/>
                  <a:gd name="connsiteY8" fmla="*/ 552069 h 552068"/>
                  <a:gd name="connsiteX9" fmla="*/ 159323 w 506011"/>
                  <a:gd name="connsiteY9" fmla="*/ 552069 h 552068"/>
                  <a:gd name="connsiteX10" fmla="*/ 50097 w 506011"/>
                  <a:gd name="connsiteY10" fmla="*/ 517969 h 552068"/>
                  <a:gd name="connsiteX11" fmla="*/ 165407 w 506011"/>
                  <a:gd name="connsiteY11" fmla="*/ 420529 h 552068"/>
                  <a:gd name="connsiteX12" fmla="*/ 205523 w 506011"/>
                  <a:gd name="connsiteY12" fmla="*/ 430625 h 552068"/>
                  <a:gd name="connsiteX13" fmla="*/ 300679 w 506011"/>
                  <a:gd name="connsiteY13" fmla="*/ 430625 h 552068"/>
                  <a:gd name="connsiteX14" fmla="*/ 340795 w 506011"/>
                  <a:gd name="connsiteY14" fmla="*/ 420529 h 552068"/>
                  <a:gd name="connsiteX15" fmla="*/ 353819 w 506011"/>
                  <a:gd name="connsiteY15" fmla="*/ 275939 h 552068"/>
                  <a:gd name="connsiteX16" fmla="*/ 340795 w 506011"/>
                  <a:gd name="connsiteY16" fmla="*/ 130397 h 552068"/>
                  <a:gd name="connsiteX17" fmla="*/ 300679 w 506011"/>
                  <a:gd name="connsiteY17" fmla="*/ 121348 h 552068"/>
                  <a:gd name="connsiteX18" fmla="*/ 205523 w 506011"/>
                  <a:gd name="connsiteY18" fmla="*/ 121348 h 552068"/>
                  <a:gd name="connsiteX19" fmla="*/ 165407 w 506011"/>
                  <a:gd name="connsiteY19" fmla="*/ 130397 h 552068"/>
                  <a:gd name="connsiteX20" fmla="*/ 152383 w 506011"/>
                  <a:gd name="connsiteY20" fmla="*/ 275939 h 552068"/>
                  <a:gd name="connsiteX21" fmla="*/ 165407 w 506011"/>
                  <a:gd name="connsiteY21" fmla="*/ 420529 h 55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6011" h="552068">
                    <a:moveTo>
                      <a:pt x="50097" y="517969"/>
                    </a:moveTo>
                    <a:cubicBezTo>
                      <a:pt x="14069" y="481774"/>
                      <a:pt x="0" y="431673"/>
                      <a:pt x="0" y="276035"/>
                    </a:cubicBezTo>
                    <a:cubicBezTo>
                      <a:pt x="0" y="119444"/>
                      <a:pt x="13974" y="70199"/>
                      <a:pt x="50097" y="33147"/>
                    </a:cubicBezTo>
                    <a:cubicBezTo>
                      <a:pt x="73102" y="9049"/>
                      <a:pt x="103237" y="0"/>
                      <a:pt x="159323" y="0"/>
                    </a:cubicBezTo>
                    <a:lnTo>
                      <a:pt x="346689" y="0"/>
                    </a:lnTo>
                    <a:cubicBezTo>
                      <a:pt x="402775" y="0"/>
                      <a:pt x="431864" y="9049"/>
                      <a:pt x="455914" y="33147"/>
                    </a:cubicBezTo>
                    <a:cubicBezTo>
                      <a:pt x="491943" y="70294"/>
                      <a:pt x="506012" y="119444"/>
                      <a:pt x="506012" y="276035"/>
                    </a:cubicBezTo>
                    <a:cubicBezTo>
                      <a:pt x="506012" y="432625"/>
                      <a:pt x="492038" y="481870"/>
                      <a:pt x="455914" y="517969"/>
                    </a:cubicBezTo>
                    <a:cubicBezTo>
                      <a:pt x="431864" y="543020"/>
                      <a:pt x="402775" y="552069"/>
                      <a:pt x="346689" y="552069"/>
                    </a:cubicBezTo>
                    <a:lnTo>
                      <a:pt x="159323" y="552069"/>
                    </a:lnTo>
                    <a:cubicBezTo>
                      <a:pt x="103237" y="552069"/>
                      <a:pt x="74148" y="543020"/>
                      <a:pt x="50097" y="517969"/>
                    </a:cubicBezTo>
                    <a:close/>
                    <a:moveTo>
                      <a:pt x="165407" y="420529"/>
                    </a:moveTo>
                    <a:cubicBezTo>
                      <a:pt x="171396" y="428530"/>
                      <a:pt x="179381" y="430625"/>
                      <a:pt x="205523" y="430625"/>
                    </a:cubicBezTo>
                    <a:lnTo>
                      <a:pt x="300679" y="430625"/>
                    </a:lnTo>
                    <a:cubicBezTo>
                      <a:pt x="326726" y="430625"/>
                      <a:pt x="334711" y="427577"/>
                      <a:pt x="340795" y="420529"/>
                    </a:cubicBezTo>
                    <a:cubicBezTo>
                      <a:pt x="348780" y="412528"/>
                      <a:pt x="353819" y="394430"/>
                      <a:pt x="353819" y="275939"/>
                    </a:cubicBezTo>
                    <a:cubicBezTo>
                      <a:pt x="353819" y="157448"/>
                      <a:pt x="348780" y="139446"/>
                      <a:pt x="340795" y="130397"/>
                    </a:cubicBezTo>
                    <a:cubicBezTo>
                      <a:pt x="334806" y="123349"/>
                      <a:pt x="326726" y="121348"/>
                      <a:pt x="300679" y="121348"/>
                    </a:cubicBezTo>
                    <a:lnTo>
                      <a:pt x="205523" y="121348"/>
                    </a:lnTo>
                    <a:cubicBezTo>
                      <a:pt x="179476" y="121348"/>
                      <a:pt x="171491" y="123349"/>
                      <a:pt x="165407" y="130397"/>
                    </a:cubicBezTo>
                    <a:cubicBezTo>
                      <a:pt x="157422" y="139446"/>
                      <a:pt x="152383" y="157544"/>
                      <a:pt x="152383" y="275939"/>
                    </a:cubicBezTo>
                    <a:cubicBezTo>
                      <a:pt x="152383" y="394430"/>
                      <a:pt x="157326" y="412528"/>
                      <a:pt x="165407" y="420529"/>
                    </a:cubicBezTo>
                    <a:close/>
                  </a:path>
                </a:pathLst>
              </a:custGeom>
              <a:solidFill>
                <a:srgbClr val="FFFFFF"/>
              </a:solidFill>
              <a:ln w="9506" cap="flat">
                <a:noFill/>
                <a:prstDash val="solid"/>
                <a:miter/>
              </a:ln>
            </p:spPr>
            <p:txBody>
              <a:bodyPr rtlCol="0" anchor="ctr"/>
              <a:lstStyle/>
              <a:p>
                <a:endParaRPr lang="en-US"/>
              </a:p>
            </p:txBody>
          </p:sp>
          <p:sp>
            <p:nvSpPr>
              <p:cNvPr id="26665" name="Freeform 16">
                <a:extLst>
                  <a:ext uri="{FF2B5EF4-FFF2-40B4-BE49-F238E27FC236}">
                    <a16:creationId xmlns:a16="http://schemas.microsoft.com/office/drawing/2014/main" id="{1D24C39D-DA46-32AD-1006-8BB91FC5741D}"/>
                  </a:ext>
                </a:extLst>
              </p:cNvPr>
              <p:cNvSpPr/>
              <p:nvPr/>
            </p:nvSpPr>
            <p:spPr>
              <a:xfrm>
                <a:off x="5820346" y="2807493"/>
                <a:ext cx="342696" cy="553212"/>
              </a:xfrm>
              <a:custGeom>
                <a:avLst/>
                <a:gdLst>
                  <a:gd name="connsiteX0" fmla="*/ 0 w 342696"/>
                  <a:gd name="connsiteY0" fmla="*/ 553212 h 553212"/>
                  <a:gd name="connsiteX1" fmla="*/ 0 w 342696"/>
                  <a:gd name="connsiteY1" fmla="*/ 1048 h 553212"/>
                  <a:gd name="connsiteX2" fmla="*/ 153334 w 342696"/>
                  <a:gd name="connsiteY2" fmla="*/ 1048 h 553212"/>
                  <a:gd name="connsiteX3" fmla="*/ 153334 w 342696"/>
                  <a:gd name="connsiteY3" fmla="*/ 85344 h 553212"/>
                  <a:gd name="connsiteX4" fmla="*/ 283568 w 342696"/>
                  <a:gd name="connsiteY4" fmla="*/ 0 h 553212"/>
                  <a:gd name="connsiteX5" fmla="*/ 342696 w 342696"/>
                  <a:gd name="connsiteY5" fmla="*/ 0 h 553212"/>
                  <a:gd name="connsiteX6" fmla="*/ 342696 w 342696"/>
                  <a:gd name="connsiteY6" fmla="*/ 151638 h 553212"/>
                  <a:gd name="connsiteX7" fmla="*/ 271590 w 342696"/>
                  <a:gd name="connsiteY7" fmla="*/ 151638 h 553212"/>
                  <a:gd name="connsiteX8" fmla="*/ 153334 w 342696"/>
                  <a:gd name="connsiteY8" fmla="*/ 173736 h 553212"/>
                  <a:gd name="connsiteX9" fmla="*/ 153334 w 342696"/>
                  <a:gd name="connsiteY9" fmla="*/ 553212 h 553212"/>
                  <a:gd name="connsiteX10" fmla="*/ 0 w 342696"/>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96" h="553212">
                    <a:moveTo>
                      <a:pt x="0" y="553212"/>
                    </a:moveTo>
                    <a:lnTo>
                      <a:pt x="0" y="1048"/>
                    </a:lnTo>
                    <a:lnTo>
                      <a:pt x="153334" y="1048"/>
                    </a:lnTo>
                    <a:lnTo>
                      <a:pt x="153334" y="85344"/>
                    </a:lnTo>
                    <a:cubicBezTo>
                      <a:pt x="210466" y="26098"/>
                      <a:pt x="239460" y="0"/>
                      <a:pt x="283568" y="0"/>
                    </a:cubicBezTo>
                    <a:lnTo>
                      <a:pt x="342696" y="0"/>
                    </a:lnTo>
                    <a:lnTo>
                      <a:pt x="342696" y="151638"/>
                    </a:lnTo>
                    <a:lnTo>
                      <a:pt x="271590" y="151638"/>
                    </a:lnTo>
                    <a:cubicBezTo>
                      <a:pt x="229478" y="151638"/>
                      <a:pt x="197442" y="155638"/>
                      <a:pt x="153334" y="173736"/>
                    </a:cubicBezTo>
                    <a:lnTo>
                      <a:pt x="153334" y="553212"/>
                    </a:lnTo>
                    <a:lnTo>
                      <a:pt x="0" y="553212"/>
                    </a:lnTo>
                    <a:close/>
                  </a:path>
                </a:pathLst>
              </a:custGeom>
              <a:solidFill>
                <a:srgbClr val="FFFFFF"/>
              </a:solidFill>
              <a:ln w="9506" cap="flat">
                <a:noFill/>
                <a:prstDash val="solid"/>
                <a:miter/>
              </a:ln>
            </p:spPr>
            <p:txBody>
              <a:bodyPr rtlCol="0" anchor="ctr"/>
              <a:lstStyle/>
              <a:p>
                <a:endParaRPr lang="en-US"/>
              </a:p>
            </p:txBody>
          </p:sp>
          <p:sp>
            <p:nvSpPr>
              <p:cNvPr id="26666" name="Freeform 17">
                <a:extLst>
                  <a:ext uri="{FF2B5EF4-FFF2-40B4-BE49-F238E27FC236}">
                    <a16:creationId xmlns:a16="http://schemas.microsoft.com/office/drawing/2014/main" id="{09EFB54E-29ED-9536-14CF-D0BE419D6CDC}"/>
                  </a:ext>
                </a:extLst>
              </p:cNvPr>
              <p:cNvSpPr/>
              <p:nvPr/>
            </p:nvSpPr>
            <p:spPr>
              <a:xfrm>
                <a:off x="6231201" y="2619851"/>
                <a:ext cx="508863" cy="741902"/>
              </a:xfrm>
              <a:custGeom>
                <a:avLst/>
                <a:gdLst>
                  <a:gd name="connsiteX0" fmla="*/ 355625 w 508863"/>
                  <a:gd name="connsiteY0" fmla="*/ 740855 h 741902"/>
                  <a:gd name="connsiteX1" fmla="*/ 355625 w 508863"/>
                  <a:gd name="connsiteY1" fmla="*/ 669608 h 741902"/>
                  <a:gd name="connsiteX2" fmla="*/ 217405 w 508863"/>
                  <a:gd name="connsiteY2" fmla="*/ 741902 h 741902"/>
                  <a:gd name="connsiteX3" fmla="*/ 159323 w 508863"/>
                  <a:gd name="connsiteY3" fmla="*/ 741902 h 741902"/>
                  <a:gd name="connsiteX4" fmla="*/ 46105 w 508863"/>
                  <a:gd name="connsiteY4" fmla="*/ 707803 h 741902"/>
                  <a:gd name="connsiteX5" fmla="*/ 0 w 508863"/>
                  <a:gd name="connsiteY5" fmla="*/ 464820 h 741902"/>
                  <a:gd name="connsiteX6" fmla="*/ 50097 w 508863"/>
                  <a:gd name="connsiteY6" fmla="*/ 221932 h 741902"/>
                  <a:gd name="connsiteX7" fmla="*/ 161319 w 508863"/>
                  <a:gd name="connsiteY7" fmla="*/ 187833 h 741902"/>
                  <a:gd name="connsiteX8" fmla="*/ 221398 w 508863"/>
                  <a:gd name="connsiteY8" fmla="*/ 187833 h 741902"/>
                  <a:gd name="connsiteX9" fmla="*/ 355625 w 508863"/>
                  <a:gd name="connsiteY9" fmla="*/ 251079 h 741902"/>
                  <a:gd name="connsiteX10" fmla="*/ 355625 w 508863"/>
                  <a:gd name="connsiteY10" fmla="*/ 0 h 741902"/>
                  <a:gd name="connsiteX11" fmla="*/ 508864 w 508863"/>
                  <a:gd name="connsiteY11" fmla="*/ 0 h 741902"/>
                  <a:gd name="connsiteX12" fmla="*/ 508864 w 508863"/>
                  <a:gd name="connsiteY12" fmla="*/ 740855 h 741902"/>
                  <a:gd name="connsiteX13" fmla="*/ 355625 w 508863"/>
                  <a:gd name="connsiteY13" fmla="*/ 740855 h 741902"/>
                  <a:gd name="connsiteX14" fmla="*/ 355625 w 508863"/>
                  <a:gd name="connsiteY14" fmla="*/ 595313 h 741902"/>
                  <a:gd name="connsiteX15" fmla="*/ 355625 w 508863"/>
                  <a:gd name="connsiteY15" fmla="*/ 332327 h 741902"/>
                  <a:gd name="connsiteX16" fmla="*/ 275488 w 508863"/>
                  <a:gd name="connsiteY16" fmla="*/ 310229 h 741902"/>
                  <a:gd name="connsiteX17" fmla="*/ 220352 w 508863"/>
                  <a:gd name="connsiteY17" fmla="*/ 310229 h 741902"/>
                  <a:gd name="connsiteX18" fmla="*/ 170255 w 508863"/>
                  <a:gd name="connsiteY18" fmla="*/ 323279 h 741902"/>
                  <a:gd name="connsiteX19" fmla="*/ 152193 w 508863"/>
                  <a:gd name="connsiteY19" fmla="*/ 464820 h 741902"/>
                  <a:gd name="connsiteX20" fmla="*/ 170255 w 508863"/>
                  <a:gd name="connsiteY20" fmla="*/ 606362 h 741902"/>
                  <a:gd name="connsiteX21" fmla="*/ 220352 w 508863"/>
                  <a:gd name="connsiteY21" fmla="*/ 618363 h 741902"/>
                  <a:gd name="connsiteX22" fmla="*/ 270449 w 508863"/>
                  <a:gd name="connsiteY22" fmla="*/ 618363 h 741902"/>
                  <a:gd name="connsiteX23" fmla="*/ 355625 w 508863"/>
                  <a:gd name="connsiteY23" fmla="*/ 595313 h 7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863" h="741902">
                    <a:moveTo>
                      <a:pt x="355625" y="740855"/>
                    </a:moveTo>
                    <a:lnTo>
                      <a:pt x="355625" y="669608"/>
                    </a:lnTo>
                    <a:cubicBezTo>
                      <a:pt x="286515" y="729805"/>
                      <a:pt x="262464" y="741902"/>
                      <a:pt x="217405" y="741902"/>
                    </a:cubicBezTo>
                    <a:lnTo>
                      <a:pt x="159323" y="741902"/>
                    </a:lnTo>
                    <a:cubicBezTo>
                      <a:pt x="101240" y="741902"/>
                      <a:pt x="70155" y="731806"/>
                      <a:pt x="46105" y="707803"/>
                    </a:cubicBezTo>
                    <a:cubicBezTo>
                      <a:pt x="13023" y="674656"/>
                      <a:pt x="0" y="626459"/>
                      <a:pt x="0" y="464820"/>
                    </a:cubicBezTo>
                    <a:cubicBezTo>
                      <a:pt x="0" y="302228"/>
                      <a:pt x="16065" y="256032"/>
                      <a:pt x="50097" y="221932"/>
                    </a:cubicBezTo>
                    <a:cubicBezTo>
                      <a:pt x="74148" y="197834"/>
                      <a:pt x="106183" y="187833"/>
                      <a:pt x="161319" y="187833"/>
                    </a:cubicBezTo>
                    <a:lnTo>
                      <a:pt x="221398" y="187833"/>
                    </a:lnTo>
                    <a:cubicBezTo>
                      <a:pt x="267503" y="187833"/>
                      <a:pt x="292504" y="197834"/>
                      <a:pt x="355625" y="251079"/>
                    </a:cubicBezTo>
                    <a:lnTo>
                      <a:pt x="355625" y="0"/>
                    </a:lnTo>
                    <a:lnTo>
                      <a:pt x="508864" y="0"/>
                    </a:lnTo>
                    <a:lnTo>
                      <a:pt x="508864" y="740855"/>
                    </a:lnTo>
                    <a:lnTo>
                      <a:pt x="355625" y="740855"/>
                    </a:lnTo>
                    <a:close/>
                    <a:moveTo>
                      <a:pt x="355625" y="595313"/>
                    </a:moveTo>
                    <a:lnTo>
                      <a:pt x="355625" y="332327"/>
                    </a:lnTo>
                    <a:cubicBezTo>
                      <a:pt x="323589" y="317278"/>
                      <a:pt x="300489" y="310229"/>
                      <a:pt x="275488" y="310229"/>
                    </a:cubicBezTo>
                    <a:lnTo>
                      <a:pt x="220352" y="310229"/>
                    </a:lnTo>
                    <a:cubicBezTo>
                      <a:pt x="192309" y="310229"/>
                      <a:pt x="179286" y="314230"/>
                      <a:pt x="170255" y="323279"/>
                    </a:cubicBezTo>
                    <a:cubicBezTo>
                      <a:pt x="156186" y="336328"/>
                      <a:pt x="152193" y="359378"/>
                      <a:pt x="152193" y="464820"/>
                    </a:cubicBezTo>
                    <a:cubicBezTo>
                      <a:pt x="152193" y="570262"/>
                      <a:pt x="156186" y="592360"/>
                      <a:pt x="170255" y="606362"/>
                    </a:cubicBezTo>
                    <a:cubicBezTo>
                      <a:pt x="179286" y="615410"/>
                      <a:pt x="192309" y="618363"/>
                      <a:pt x="220352" y="618363"/>
                    </a:cubicBezTo>
                    <a:lnTo>
                      <a:pt x="270449" y="618363"/>
                    </a:lnTo>
                    <a:cubicBezTo>
                      <a:pt x="296497" y="618363"/>
                      <a:pt x="321497" y="611314"/>
                      <a:pt x="355625" y="595313"/>
                    </a:cubicBezTo>
                    <a:close/>
                  </a:path>
                </a:pathLst>
              </a:custGeom>
              <a:solidFill>
                <a:srgbClr val="FFFFFF"/>
              </a:solidFill>
              <a:ln w="9506" cap="flat">
                <a:noFill/>
                <a:prstDash val="solid"/>
                <a:miter/>
              </a:ln>
            </p:spPr>
            <p:txBody>
              <a:bodyPr rtlCol="0" anchor="ctr"/>
              <a:lstStyle/>
              <a:p>
                <a:endParaRPr lang="en-US"/>
              </a:p>
            </p:txBody>
          </p:sp>
          <p:sp>
            <p:nvSpPr>
              <p:cNvPr id="26667" name="Freeform 18">
                <a:extLst>
                  <a:ext uri="{FF2B5EF4-FFF2-40B4-BE49-F238E27FC236}">
                    <a16:creationId xmlns:a16="http://schemas.microsoft.com/office/drawing/2014/main" id="{471F0060-FBC1-52A3-E571-E5CD8C7CC7CF}"/>
                  </a:ext>
                </a:extLst>
              </p:cNvPr>
              <p:cNvSpPr/>
              <p:nvPr/>
            </p:nvSpPr>
            <p:spPr>
              <a:xfrm>
                <a:off x="2872967" y="1791176"/>
                <a:ext cx="1946001" cy="886967"/>
              </a:xfrm>
              <a:custGeom>
                <a:avLst/>
                <a:gdLst>
                  <a:gd name="connsiteX0" fmla="*/ 1656064 w 1946001"/>
                  <a:gd name="connsiteY0" fmla="*/ 126492 h 886967"/>
                  <a:gd name="connsiteX1" fmla="*/ 973143 w 1946001"/>
                  <a:gd name="connsiteY1" fmla="*/ 0 h 886967"/>
                  <a:gd name="connsiteX2" fmla="*/ 290032 w 1946001"/>
                  <a:gd name="connsiteY2" fmla="*/ 126492 h 886967"/>
                  <a:gd name="connsiteX3" fmla="*/ 0 w 1946001"/>
                  <a:gd name="connsiteY3" fmla="*/ 443484 h 886967"/>
                  <a:gd name="connsiteX4" fmla="*/ 290032 w 1946001"/>
                  <a:gd name="connsiteY4" fmla="*/ 760476 h 886967"/>
                  <a:gd name="connsiteX5" fmla="*/ 973143 w 1946001"/>
                  <a:gd name="connsiteY5" fmla="*/ 886968 h 886967"/>
                  <a:gd name="connsiteX6" fmla="*/ 1656064 w 1946001"/>
                  <a:gd name="connsiteY6" fmla="*/ 760476 h 886967"/>
                  <a:gd name="connsiteX7" fmla="*/ 1946002 w 1946001"/>
                  <a:gd name="connsiteY7" fmla="*/ 443484 h 886967"/>
                  <a:gd name="connsiteX8" fmla="*/ 1656064 w 1946001"/>
                  <a:gd name="connsiteY8" fmla="*/ 126492 h 886967"/>
                  <a:gd name="connsiteX9" fmla="*/ 1622508 w 1946001"/>
                  <a:gd name="connsiteY9" fmla="*/ 224599 h 886967"/>
                  <a:gd name="connsiteX10" fmla="*/ 1622223 w 1946001"/>
                  <a:gd name="connsiteY10" fmla="*/ 227838 h 886967"/>
                  <a:gd name="connsiteX11" fmla="*/ 1622318 w 1946001"/>
                  <a:gd name="connsiteY11" fmla="*/ 232981 h 886967"/>
                  <a:gd name="connsiteX12" fmla="*/ 1624789 w 1946001"/>
                  <a:gd name="connsiteY12" fmla="*/ 236792 h 886967"/>
                  <a:gd name="connsiteX13" fmla="*/ 1624029 w 1946001"/>
                  <a:gd name="connsiteY13" fmla="*/ 240697 h 886967"/>
                  <a:gd name="connsiteX14" fmla="*/ 1625075 w 1946001"/>
                  <a:gd name="connsiteY14" fmla="*/ 246317 h 886967"/>
                  <a:gd name="connsiteX15" fmla="*/ 1623458 w 1946001"/>
                  <a:gd name="connsiteY15" fmla="*/ 256032 h 886967"/>
                  <a:gd name="connsiteX16" fmla="*/ 1625075 w 1946001"/>
                  <a:gd name="connsiteY16" fmla="*/ 261080 h 886967"/>
                  <a:gd name="connsiteX17" fmla="*/ 1623458 w 1946001"/>
                  <a:gd name="connsiteY17" fmla="*/ 270796 h 886967"/>
                  <a:gd name="connsiteX18" fmla="*/ 1623649 w 1946001"/>
                  <a:gd name="connsiteY18" fmla="*/ 275177 h 886967"/>
                  <a:gd name="connsiteX19" fmla="*/ 1624789 w 1946001"/>
                  <a:gd name="connsiteY19" fmla="*/ 275844 h 886967"/>
                  <a:gd name="connsiteX20" fmla="*/ 1627071 w 1946001"/>
                  <a:gd name="connsiteY20" fmla="*/ 270796 h 886967"/>
                  <a:gd name="connsiteX21" fmla="*/ 1630873 w 1946001"/>
                  <a:gd name="connsiteY21" fmla="*/ 271653 h 886967"/>
                  <a:gd name="connsiteX22" fmla="*/ 1631349 w 1946001"/>
                  <a:gd name="connsiteY22" fmla="*/ 275082 h 886967"/>
                  <a:gd name="connsiteX23" fmla="*/ 1631634 w 1946001"/>
                  <a:gd name="connsiteY23" fmla="*/ 273939 h 886967"/>
                  <a:gd name="connsiteX24" fmla="*/ 1631349 w 1946001"/>
                  <a:gd name="connsiteY24" fmla="*/ 270129 h 886967"/>
                  <a:gd name="connsiteX25" fmla="*/ 1629542 w 1946001"/>
                  <a:gd name="connsiteY25" fmla="*/ 269081 h 886967"/>
                  <a:gd name="connsiteX26" fmla="*/ 1626976 w 1946001"/>
                  <a:gd name="connsiteY26" fmla="*/ 263747 h 886967"/>
                  <a:gd name="connsiteX27" fmla="*/ 1629162 w 1946001"/>
                  <a:gd name="connsiteY27" fmla="*/ 252317 h 886967"/>
                  <a:gd name="connsiteX28" fmla="*/ 1633155 w 1946001"/>
                  <a:gd name="connsiteY28" fmla="*/ 251270 h 886967"/>
                  <a:gd name="connsiteX29" fmla="*/ 1637718 w 1946001"/>
                  <a:gd name="connsiteY29" fmla="*/ 255651 h 886967"/>
                  <a:gd name="connsiteX30" fmla="*/ 1635531 w 1946001"/>
                  <a:gd name="connsiteY30" fmla="*/ 250889 h 886967"/>
                  <a:gd name="connsiteX31" fmla="*/ 1630303 w 1946001"/>
                  <a:gd name="connsiteY31" fmla="*/ 233934 h 886967"/>
                  <a:gd name="connsiteX32" fmla="*/ 1630018 w 1946001"/>
                  <a:gd name="connsiteY32" fmla="*/ 231648 h 886967"/>
                  <a:gd name="connsiteX33" fmla="*/ 1732589 w 1946001"/>
                  <a:gd name="connsiteY33" fmla="*/ 443389 h 886967"/>
                  <a:gd name="connsiteX34" fmla="*/ 1703120 w 1946001"/>
                  <a:gd name="connsiteY34" fmla="*/ 559689 h 886967"/>
                  <a:gd name="connsiteX35" fmla="*/ 1700933 w 1946001"/>
                  <a:gd name="connsiteY35" fmla="*/ 559022 h 886967"/>
                  <a:gd name="connsiteX36" fmla="*/ 1701694 w 1946001"/>
                  <a:gd name="connsiteY36" fmla="*/ 558070 h 886967"/>
                  <a:gd name="connsiteX37" fmla="*/ 1697892 w 1946001"/>
                  <a:gd name="connsiteY37" fmla="*/ 556736 h 886967"/>
                  <a:gd name="connsiteX38" fmla="*/ 1697511 w 1946001"/>
                  <a:gd name="connsiteY38" fmla="*/ 554545 h 886967"/>
                  <a:gd name="connsiteX39" fmla="*/ 1694564 w 1946001"/>
                  <a:gd name="connsiteY39" fmla="*/ 554260 h 886967"/>
                  <a:gd name="connsiteX40" fmla="*/ 1691522 w 1946001"/>
                  <a:gd name="connsiteY40" fmla="*/ 549783 h 886967"/>
                  <a:gd name="connsiteX41" fmla="*/ 1687815 w 1946001"/>
                  <a:gd name="connsiteY41" fmla="*/ 546830 h 886967"/>
                  <a:gd name="connsiteX42" fmla="*/ 1686674 w 1946001"/>
                  <a:gd name="connsiteY42" fmla="*/ 543973 h 886967"/>
                  <a:gd name="connsiteX43" fmla="*/ 1690762 w 1946001"/>
                  <a:gd name="connsiteY43" fmla="*/ 543211 h 886967"/>
                  <a:gd name="connsiteX44" fmla="*/ 1689811 w 1946001"/>
                  <a:gd name="connsiteY44" fmla="*/ 540163 h 886967"/>
                  <a:gd name="connsiteX45" fmla="*/ 1680780 w 1946001"/>
                  <a:gd name="connsiteY45" fmla="*/ 537115 h 886967"/>
                  <a:gd name="connsiteX46" fmla="*/ 1678974 w 1946001"/>
                  <a:gd name="connsiteY46" fmla="*/ 532733 h 886967"/>
                  <a:gd name="connsiteX47" fmla="*/ 1672985 w 1946001"/>
                  <a:gd name="connsiteY47" fmla="*/ 528638 h 886967"/>
                  <a:gd name="connsiteX48" fmla="*/ 1656064 w 1946001"/>
                  <a:gd name="connsiteY48" fmla="*/ 522637 h 886967"/>
                  <a:gd name="connsiteX49" fmla="*/ 1648745 w 1946001"/>
                  <a:gd name="connsiteY49" fmla="*/ 521589 h 886967"/>
                  <a:gd name="connsiteX50" fmla="*/ 1639714 w 1946001"/>
                  <a:gd name="connsiteY50" fmla="*/ 517207 h 886967"/>
                  <a:gd name="connsiteX51" fmla="*/ 1636767 w 1946001"/>
                  <a:gd name="connsiteY51" fmla="*/ 518922 h 886967"/>
                  <a:gd name="connsiteX52" fmla="*/ 1635531 w 1946001"/>
                  <a:gd name="connsiteY52" fmla="*/ 520922 h 886967"/>
                  <a:gd name="connsiteX53" fmla="*/ 1632299 w 1946001"/>
                  <a:gd name="connsiteY53" fmla="*/ 521303 h 886967"/>
                  <a:gd name="connsiteX54" fmla="*/ 1628212 w 1946001"/>
                  <a:gd name="connsiteY54" fmla="*/ 526828 h 886967"/>
                  <a:gd name="connsiteX55" fmla="*/ 1626215 w 1946001"/>
                  <a:gd name="connsiteY55" fmla="*/ 526828 h 886967"/>
                  <a:gd name="connsiteX56" fmla="*/ 1624789 w 1946001"/>
                  <a:gd name="connsiteY56" fmla="*/ 525875 h 886967"/>
                  <a:gd name="connsiteX57" fmla="*/ 1623268 w 1946001"/>
                  <a:gd name="connsiteY57" fmla="*/ 523113 h 886967"/>
                  <a:gd name="connsiteX58" fmla="*/ 1622698 w 1946001"/>
                  <a:gd name="connsiteY58" fmla="*/ 522732 h 886967"/>
                  <a:gd name="connsiteX59" fmla="*/ 1622318 w 1946001"/>
                  <a:gd name="connsiteY59" fmla="*/ 524066 h 886967"/>
                  <a:gd name="connsiteX60" fmla="*/ 1620987 w 1946001"/>
                  <a:gd name="connsiteY60" fmla="*/ 522256 h 886967"/>
                  <a:gd name="connsiteX61" fmla="*/ 1620987 w 1946001"/>
                  <a:gd name="connsiteY61" fmla="*/ 516446 h 886967"/>
                  <a:gd name="connsiteX62" fmla="*/ 1620131 w 1946001"/>
                  <a:gd name="connsiteY62" fmla="*/ 514064 h 886967"/>
                  <a:gd name="connsiteX63" fmla="*/ 1616994 w 1946001"/>
                  <a:gd name="connsiteY63" fmla="*/ 514064 h 886967"/>
                  <a:gd name="connsiteX64" fmla="*/ 1614333 w 1946001"/>
                  <a:gd name="connsiteY64" fmla="*/ 512255 h 886967"/>
                  <a:gd name="connsiteX65" fmla="*/ 1611766 w 1946001"/>
                  <a:gd name="connsiteY65" fmla="*/ 512255 h 886967"/>
                  <a:gd name="connsiteX66" fmla="*/ 1605872 w 1946001"/>
                  <a:gd name="connsiteY66" fmla="*/ 514541 h 886967"/>
                  <a:gd name="connsiteX67" fmla="*/ 1604351 w 1946001"/>
                  <a:gd name="connsiteY67" fmla="*/ 517207 h 886967"/>
                  <a:gd name="connsiteX68" fmla="*/ 1608724 w 1946001"/>
                  <a:gd name="connsiteY68" fmla="*/ 518160 h 886967"/>
                  <a:gd name="connsiteX69" fmla="*/ 1610055 w 1946001"/>
                  <a:gd name="connsiteY69" fmla="*/ 520922 h 886967"/>
                  <a:gd name="connsiteX70" fmla="*/ 1611766 w 1946001"/>
                  <a:gd name="connsiteY70" fmla="*/ 521684 h 886967"/>
                  <a:gd name="connsiteX71" fmla="*/ 1619371 w 1946001"/>
                  <a:gd name="connsiteY71" fmla="*/ 520255 h 886967"/>
                  <a:gd name="connsiteX72" fmla="*/ 1618705 w 1946001"/>
                  <a:gd name="connsiteY72" fmla="*/ 522542 h 886967"/>
                  <a:gd name="connsiteX73" fmla="*/ 1618135 w 1946001"/>
                  <a:gd name="connsiteY73" fmla="*/ 522732 h 886967"/>
                  <a:gd name="connsiteX74" fmla="*/ 1615759 w 1946001"/>
                  <a:gd name="connsiteY74" fmla="*/ 522542 h 886967"/>
                  <a:gd name="connsiteX75" fmla="*/ 1613192 w 1946001"/>
                  <a:gd name="connsiteY75" fmla="*/ 523780 h 886967"/>
                  <a:gd name="connsiteX76" fmla="*/ 1609675 w 1946001"/>
                  <a:gd name="connsiteY76" fmla="*/ 524161 h 886967"/>
                  <a:gd name="connsiteX77" fmla="*/ 1609675 w 1946001"/>
                  <a:gd name="connsiteY77" fmla="*/ 524732 h 886967"/>
                  <a:gd name="connsiteX78" fmla="*/ 1611576 w 1946001"/>
                  <a:gd name="connsiteY78" fmla="*/ 525113 h 886967"/>
                  <a:gd name="connsiteX79" fmla="*/ 1613762 w 1946001"/>
                  <a:gd name="connsiteY79" fmla="*/ 526923 h 886967"/>
                  <a:gd name="connsiteX80" fmla="*/ 1614428 w 1946001"/>
                  <a:gd name="connsiteY80" fmla="*/ 530447 h 886967"/>
                  <a:gd name="connsiteX81" fmla="*/ 1616899 w 1946001"/>
                  <a:gd name="connsiteY81" fmla="*/ 529781 h 886967"/>
                  <a:gd name="connsiteX82" fmla="*/ 1618991 w 1946001"/>
                  <a:gd name="connsiteY82" fmla="*/ 525018 h 886967"/>
                  <a:gd name="connsiteX83" fmla="*/ 1618991 w 1946001"/>
                  <a:gd name="connsiteY83" fmla="*/ 528161 h 886967"/>
                  <a:gd name="connsiteX84" fmla="*/ 1621747 w 1946001"/>
                  <a:gd name="connsiteY84" fmla="*/ 530352 h 886967"/>
                  <a:gd name="connsiteX85" fmla="*/ 1623458 w 1946001"/>
                  <a:gd name="connsiteY85" fmla="*/ 529971 h 886967"/>
                  <a:gd name="connsiteX86" fmla="*/ 1625930 w 1946001"/>
                  <a:gd name="connsiteY86" fmla="*/ 532162 h 886967"/>
                  <a:gd name="connsiteX87" fmla="*/ 1633630 w 1946001"/>
                  <a:gd name="connsiteY87" fmla="*/ 533876 h 886967"/>
                  <a:gd name="connsiteX88" fmla="*/ 1640760 w 1946001"/>
                  <a:gd name="connsiteY88" fmla="*/ 536924 h 886967"/>
                  <a:gd name="connsiteX89" fmla="*/ 1643992 w 1946001"/>
                  <a:gd name="connsiteY89" fmla="*/ 542925 h 886967"/>
                  <a:gd name="connsiteX90" fmla="*/ 1643231 w 1946001"/>
                  <a:gd name="connsiteY90" fmla="*/ 544354 h 886967"/>
                  <a:gd name="connsiteX91" fmla="*/ 1645323 w 1946001"/>
                  <a:gd name="connsiteY91" fmla="*/ 545592 h 886967"/>
                  <a:gd name="connsiteX92" fmla="*/ 1644467 w 1946001"/>
                  <a:gd name="connsiteY92" fmla="*/ 545878 h 886967"/>
                  <a:gd name="connsiteX93" fmla="*/ 1645323 w 1946001"/>
                  <a:gd name="connsiteY93" fmla="*/ 547402 h 886967"/>
                  <a:gd name="connsiteX94" fmla="*/ 1643802 w 1946001"/>
                  <a:gd name="connsiteY94" fmla="*/ 546545 h 886967"/>
                  <a:gd name="connsiteX95" fmla="*/ 1641995 w 1946001"/>
                  <a:gd name="connsiteY95" fmla="*/ 547021 h 886967"/>
                  <a:gd name="connsiteX96" fmla="*/ 1639429 w 1946001"/>
                  <a:gd name="connsiteY96" fmla="*/ 551593 h 886967"/>
                  <a:gd name="connsiteX97" fmla="*/ 1645132 w 1946001"/>
                  <a:gd name="connsiteY97" fmla="*/ 551212 h 886967"/>
                  <a:gd name="connsiteX98" fmla="*/ 1645418 w 1946001"/>
                  <a:gd name="connsiteY98" fmla="*/ 550355 h 886967"/>
                  <a:gd name="connsiteX99" fmla="*/ 1650266 w 1946001"/>
                  <a:gd name="connsiteY99" fmla="*/ 549974 h 886967"/>
                  <a:gd name="connsiteX100" fmla="*/ 1657110 w 1946001"/>
                  <a:gd name="connsiteY100" fmla="*/ 555403 h 886967"/>
                  <a:gd name="connsiteX101" fmla="*/ 1665190 w 1946001"/>
                  <a:gd name="connsiteY101" fmla="*/ 555879 h 886967"/>
                  <a:gd name="connsiteX102" fmla="*/ 1668042 w 1946001"/>
                  <a:gd name="connsiteY102" fmla="*/ 554069 h 886967"/>
                  <a:gd name="connsiteX103" fmla="*/ 1666141 w 1946001"/>
                  <a:gd name="connsiteY103" fmla="*/ 551498 h 886967"/>
                  <a:gd name="connsiteX104" fmla="*/ 1668613 w 1946001"/>
                  <a:gd name="connsiteY104" fmla="*/ 550640 h 886967"/>
                  <a:gd name="connsiteX105" fmla="*/ 1669088 w 1946001"/>
                  <a:gd name="connsiteY105" fmla="*/ 549688 h 886967"/>
                  <a:gd name="connsiteX106" fmla="*/ 1670514 w 1946001"/>
                  <a:gd name="connsiteY106" fmla="*/ 549307 h 886967"/>
                  <a:gd name="connsiteX107" fmla="*/ 1670324 w 1946001"/>
                  <a:gd name="connsiteY107" fmla="*/ 547307 h 886967"/>
                  <a:gd name="connsiteX108" fmla="*/ 1671940 w 1946001"/>
                  <a:gd name="connsiteY108" fmla="*/ 548068 h 886967"/>
                  <a:gd name="connsiteX109" fmla="*/ 1673461 w 1946001"/>
                  <a:gd name="connsiteY109" fmla="*/ 547116 h 886967"/>
                  <a:gd name="connsiteX110" fmla="*/ 1682397 w 1946001"/>
                  <a:gd name="connsiteY110" fmla="*/ 550926 h 886967"/>
                  <a:gd name="connsiteX111" fmla="*/ 1684678 w 1946001"/>
                  <a:gd name="connsiteY111" fmla="*/ 554641 h 886967"/>
                  <a:gd name="connsiteX112" fmla="*/ 1686389 w 1946001"/>
                  <a:gd name="connsiteY112" fmla="*/ 554927 h 886967"/>
                  <a:gd name="connsiteX113" fmla="*/ 1686389 w 1946001"/>
                  <a:gd name="connsiteY113" fmla="*/ 555784 h 886967"/>
                  <a:gd name="connsiteX114" fmla="*/ 1690572 w 1946001"/>
                  <a:gd name="connsiteY114" fmla="*/ 559594 h 886967"/>
                  <a:gd name="connsiteX115" fmla="*/ 1701409 w 1946001"/>
                  <a:gd name="connsiteY115" fmla="*/ 561594 h 886967"/>
                  <a:gd name="connsiteX116" fmla="*/ 1701979 w 1946001"/>
                  <a:gd name="connsiteY116" fmla="*/ 561880 h 886967"/>
                  <a:gd name="connsiteX117" fmla="*/ 1664620 w 1946001"/>
                  <a:gd name="connsiteY117" fmla="*/ 617792 h 886967"/>
                  <a:gd name="connsiteX118" fmla="*/ 1664050 w 1946001"/>
                  <a:gd name="connsiteY118" fmla="*/ 611029 h 886967"/>
                  <a:gd name="connsiteX119" fmla="*/ 1662339 w 1946001"/>
                  <a:gd name="connsiteY119" fmla="*/ 609029 h 886967"/>
                  <a:gd name="connsiteX120" fmla="*/ 1661768 w 1946001"/>
                  <a:gd name="connsiteY120" fmla="*/ 599313 h 886967"/>
                  <a:gd name="connsiteX121" fmla="*/ 1658251 w 1946001"/>
                  <a:gd name="connsiteY121" fmla="*/ 594455 h 886967"/>
                  <a:gd name="connsiteX122" fmla="*/ 1655399 w 1946001"/>
                  <a:gd name="connsiteY122" fmla="*/ 595408 h 886967"/>
                  <a:gd name="connsiteX123" fmla="*/ 1654258 w 1946001"/>
                  <a:gd name="connsiteY123" fmla="*/ 594170 h 886967"/>
                  <a:gd name="connsiteX124" fmla="*/ 1652737 w 1946001"/>
                  <a:gd name="connsiteY124" fmla="*/ 584073 h 886967"/>
                  <a:gd name="connsiteX125" fmla="*/ 1651311 w 1946001"/>
                  <a:gd name="connsiteY125" fmla="*/ 581978 h 886967"/>
                  <a:gd name="connsiteX126" fmla="*/ 1651407 w 1946001"/>
                  <a:gd name="connsiteY126" fmla="*/ 579787 h 886967"/>
                  <a:gd name="connsiteX127" fmla="*/ 1650076 w 1946001"/>
                  <a:gd name="connsiteY127" fmla="*/ 578549 h 886967"/>
                  <a:gd name="connsiteX128" fmla="*/ 1650076 w 1946001"/>
                  <a:gd name="connsiteY128" fmla="*/ 573977 h 886967"/>
                  <a:gd name="connsiteX129" fmla="*/ 1649886 w 1946001"/>
                  <a:gd name="connsiteY129" fmla="*/ 572167 h 886967"/>
                  <a:gd name="connsiteX130" fmla="*/ 1647604 w 1946001"/>
                  <a:gd name="connsiteY130" fmla="*/ 573786 h 886967"/>
                  <a:gd name="connsiteX131" fmla="*/ 1643897 w 1946001"/>
                  <a:gd name="connsiteY131" fmla="*/ 582263 h 886967"/>
                  <a:gd name="connsiteX132" fmla="*/ 1644562 w 1946001"/>
                  <a:gd name="connsiteY132" fmla="*/ 583406 h 886967"/>
                  <a:gd name="connsiteX133" fmla="*/ 1642946 w 1946001"/>
                  <a:gd name="connsiteY133" fmla="*/ 589693 h 886967"/>
                  <a:gd name="connsiteX134" fmla="*/ 1643326 w 1946001"/>
                  <a:gd name="connsiteY134" fmla="*/ 598361 h 886967"/>
                  <a:gd name="connsiteX135" fmla="*/ 1640950 w 1946001"/>
                  <a:gd name="connsiteY135" fmla="*/ 607600 h 886967"/>
                  <a:gd name="connsiteX136" fmla="*/ 1638858 w 1946001"/>
                  <a:gd name="connsiteY136" fmla="*/ 613220 h 886967"/>
                  <a:gd name="connsiteX137" fmla="*/ 1634961 w 1946001"/>
                  <a:gd name="connsiteY137" fmla="*/ 614363 h 886967"/>
                  <a:gd name="connsiteX138" fmla="*/ 1631158 w 1946001"/>
                  <a:gd name="connsiteY138" fmla="*/ 611124 h 886967"/>
                  <a:gd name="connsiteX139" fmla="*/ 1629637 w 1946001"/>
                  <a:gd name="connsiteY139" fmla="*/ 608362 h 886967"/>
                  <a:gd name="connsiteX140" fmla="*/ 1625645 w 1946001"/>
                  <a:gd name="connsiteY140" fmla="*/ 607028 h 886967"/>
                  <a:gd name="connsiteX141" fmla="*/ 1621462 w 1946001"/>
                  <a:gd name="connsiteY141" fmla="*/ 602266 h 886967"/>
                  <a:gd name="connsiteX142" fmla="*/ 1617470 w 1946001"/>
                  <a:gd name="connsiteY142" fmla="*/ 602266 h 886967"/>
                  <a:gd name="connsiteX143" fmla="*/ 1617279 w 1946001"/>
                  <a:gd name="connsiteY143" fmla="*/ 598361 h 886967"/>
                  <a:gd name="connsiteX144" fmla="*/ 1613857 w 1946001"/>
                  <a:gd name="connsiteY144" fmla="*/ 595979 h 886967"/>
                  <a:gd name="connsiteX145" fmla="*/ 1616424 w 1946001"/>
                  <a:gd name="connsiteY145" fmla="*/ 588264 h 886967"/>
                  <a:gd name="connsiteX146" fmla="*/ 1615283 w 1946001"/>
                  <a:gd name="connsiteY146" fmla="*/ 588550 h 886967"/>
                  <a:gd name="connsiteX147" fmla="*/ 1616139 w 1946001"/>
                  <a:gd name="connsiteY147" fmla="*/ 585597 h 886967"/>
                  <a:gd name="connsiteX148" fmla="*/ 1617184 w 1946001"/>
                  <a:gd name="connsiteY148" fmla="*/ 586740 h 886967"/>
                  <a:gd name="connsiteX149" fmla="*/ 1617470 w 1946001"/>
                  <a:gd name="connsiteY149" fmla="*/ 584835 h 886967"/>
                  <a:gd name="connsiteX150" fmla="*/ 1618610 w 1946001"/>
                  <a:gd name="connsiteY150" fmla="*/ 585311 h 886967"/>
                  <a:gd name="connsiteX151" fmla="*/ 1619371 w 1946001"/>
                  <a:gd name="connsiteY151" fmla="*/ 584264 h 886967"/>
                  <a:gd name="connsiteX152" fmla="*/ 1618705 w 1946001"/>
                  <a:gd name="connsiteY152" fmla="*/ 583120 h 886967"/>
                  <a:gd name="connsiteX153" fmla="*/ 1620702 w 1946001"/>
                  <a:gd name="connsiteY153" fmla="*/ 580263 h 886967"/>
                  <a:gd name="connsiteX154" fmla="*/ 1619086 w 1946001"/>
                  <a:gd name="connsiteY154" fmla="*/ 580168 h 886967"/>
                  <a:gd name="connsiteX155" fmla="*/ 1618610 w 1946001"/>
                  <a:gd name="connsiteY155" fmla="*/ 577977 h 886967"/>
                  <a:gd name="connsiteX156" fmla="*/ 1616329 w 1946001"/>
                  <a:gd name="connsiteY156" fmla="*/ 581406 h 886967"/>
                  <a:gd name="connsiteX157" fmla="*/ 1616329 w 1946001"/>
                  <a:gd name="connsiteY157" fmla="*/ 578834 h 886967"/>
                  <a:gd name="connsiteX158" fmla="*/ 1615283 w 1946001"/>
                  <a:gd name="connsiteY158" fmla="*/ 578834 h 886967"/>
                  <a:gd name="connsiteX159" fmla="*/ 1616044 w 1946001"/>
                  <a:gd name="connsiteY159" fmla="*/ 577787 h 886967"/>
                  <a:gd name="connsiteX160" fmla="*/ 1612146 w 1946001"/>
                  <a:gd name="connsiteY160" fmla="*/ 579406 h 886967"/>
                  <a:gd name="connsiteX161" fmla="*/ 1610245 w 1946001"/>
                  <a:gd name="connsiteY161" fmla="*/ 577787 h 886967"/>
                  <a:gd name="connsiteX162" fmla="*/ 1607488 w 1946001"/>
                  <a:gd name="connsiteY162" fmla="*/ 577882 h 886967"/>
                  <a:gd name="connsiteX163" fmla="*/ 1605302 w 1946001"/>
                  <a:gd name="connsiteY163" fmla="*/ 575786 h 886967"/>
                  <a:gd name="connsiteX164" fmla="*/ 1602070 w 1946001"/>
                  <a:gd name="connsiteY164" fmla="*/ 575120 h 886967"/>
                  <a:gd name="connsiteX165" fmla="*/ 1600929 w 1946001"/>
                  <a:gd name="connsiteY165" fmla="*/ 573215 h 886967"/>
                  <a:gd name="connsiteX166" fmla="*/ 1600454 w 1946001"/>
                  <a:gd name="connsiteY166" fmla="*/ 574358 h 886967"/>
                  <a:gd name="connsiteX167" fmla="*/ 1598267 w 1946001"/>
                  <a:gd name="connsiteY167" fmla="*/ 571881 h 886967"/>
                  <a:gd name="connsiteX168" fmla="*/ 1597507 w 1946001"/>
                  <a:gd name="connsiteY168" fmla="*/ 572262 h 886967"/>
                  <a:gd name="connsiteX169" fmla="*/ 1597031 w 1946001"/>
                  <a:gd name="connsiteY169" fmla="*/ 571310 h 886967"/>
                  <a:gd name="connsiteX170" fmla="*/ 1595701 w 1946001"/>
                  <a:gd name="connsiteY170" fmla="*/ 572072 h 886967"/>
                  <a:gd name="connsiteX171" fmla="*/ 1596651 w 1946001"/>
                  <a:gd name="connsiteY171" fmla="*/ 572548 h 886967"/>
                  <a:gd name="connsiteX172" fmla="*/ 1599693 w 1946001"/>
                  <a:gd name="connsiteY172" fmla="*/ 574643 h 886967"/>
                  <a:gd name="connsiteX173" fmla="*/ 1599503 w 1946001"/>
                  <a:gd name="connsiteY173" fmla="*/ 577215 h 886967"/>
                  <a:gd name="connsiteX174" fmla="*/ 1596936 w 1946001"/>
                  <a:gd name="connsiteY174" fmla="*/ 578549 h 886967"/>
                  <a:gd name="connsiteX175" fmla="*/ 1591993 w 1946001"/>
                  <a:gd name="connsiteY175" fmla="*/ 577787 h 886967"/>
                  <a:gd name="connsiteX176" fmla="*/ 1590852 w 1946001"/>
                  <a:gd name="connsiteY176" fmla="*/ 578834 h 886967"/>
                  <a:gd name="connsiteX177" fmla="*/ 1591043 w 1946001"/>
                  <a:gd name="connsiteY177" fmla="*/ 580644 h 886967"/>
                  <a:gd name="connsiteX178" fmla="*/ 1589521 w 1946001"/>
                  <a:gd name="connsiteY178" fmla="*/ 579120 h 886967"/>
                  <a:gd name="connsiteX179" fmla="*/ 1587715 w 1946001"/>
                  <a:gd name="connsiteY179" fmla="*/ 580454 h 886967"/>
                  <a:gd name="connsiteX180" fmla="*/ 1587050 w 1946001"/>
                  <a:gd name="connsiteY180" fmla="*/ 583120 h 886967"/>
                  <a:gd name="connsiteX181" fmla="*/ 1587810 w 1946001"/>
                  <a:gd name="connsiteY181" fmla="*/ 583120 h 886967"/>
                  <a:gd name="connsiteX182" fmla="*/ 1587620 w 1946001"/>
                  <a:gd name="connsiteY182" fmla="*/ 584645 h 886967"/>
                  <a:gd name="connsiteX183" fmla="*/ 1585434 w 1946001"/>
                  <a:gd name="connsiteY183" fmla="*/ 584835 h 886967"/>
                  <a:gd name="connsiteX184" fmla="*/ 1582677 w 1946001"/>
                  <a:gd name="connsiteY184" fmla="*/ 589883 h 886967"/>
                  <a:gd name="connsiteX185" fmla="*/ 1584388 w 1946001"/>
                  <a:gd name="connsiteY185" fmla="*/ 592645 h 886967"/>
                  <a:gd name="connsiteX186" fmla="*/ 1583818 w 1946001"/>
                  <a:gd name="connsiteY186" fmla="*/ 593312 h 886967"/>
                  <a:gd name="connsiteX187" fmla="*/ 1584008 w 1946001"/>
                  <a:gd name="connsiteY187" fmla="*/ 594836 h 886967"/>
                  <a:gd name="connsiteX188" fmla="*/ 1581727 w 1946001"/>
                  <a:gd name="connsiteY188" fmla="*/ 592360 h 886967"/>
                  <a:gd name="connsiteX189" fmla="*/ 1578399 w 1946001"/>
                  <a:gd name="connsiteY189" fmla="*/ 592169 h 886967"/>
                  <a:gd name="connsiteX190" fmla="*/ 1576878 w 1946001"/>
                  <a:gd name="connsiteY190" fmla="*/ 593408 h 886967"/>
                  <a:gd name="connsiteX191" fmla="*/ 1575357 w 1946001"/>
                  <a:gd name="connsiteY191" fmla="*/ 596837 h 886967"/>
                  <a:gd name="connsiteX192" fmla="*/ 1576688 w 1946001"/>
                  <a:gd name="connsiteY192" fmla="*/ 591312 h 886967"/>
                  <a:gd name="connsiteX193" fmla="*/ 1574122 w 1946001"/>
                  <a:gd name="connsiteY193" fmla="*/ 587788 h 886967"/>
                  <a:gd name="connsiteX194" fmla="*/ 1570699 w 1946001"/>
                  <a:gd name="connsiteY194" fmla="*/ 585597 h 886967"/>
                  <a:gd name="connsiteX195" fmla="*/ 1566802 w 1946001"/>
                  <a:gd name="connsiteY195" fmla="*/ 587693 h 886967"/>
                  <a:gd name="connsiteX196" fmla="*/ 1566231 w 1946001"/>
                  <a:gd name="connsiteY196" fmla="*/ 586168 h 886967"/>
                  <a:gd name="connsiteX197" fmla="*/ 1566136 w 1946001"/>
                  <a:gd name="connsiteY197" fmla="*/ 589502 h 886967"/>
                  <a:gd name="connsiteX198" fmla="*/ 1564996 w 1946001"/>
                  <a:gd name="connsiteY198" fmla="*/ 590455 h 886967"/>
                  <a:gd name="connsiteX199" fmla="*/ 1565091 w 1946001"/>
                  <a:gd name="connsiteY199" fmla="*/ 589407 h 886967"/>
                  <a:gd name="connsiteX200" fmla="*/ 1562144 w 1946001"/>
                  <a:gd name="connsiteY200" fmla="*/ 589883 h 886967"/>
                  <a:gd name="connsiteX201" fmla="*/ 1562619 w 1946001"/>
                  <a:gd name="connsiteY201" fmla="*/ 592931 h 886967"/>
                  <a:gd name="connsiteX202" fmla="*/ 1561193 w 1946001"/>
                  <a:gd name="connsiteY202" fmla="*/ 592074 h 886967"/>
                  <a:gd name="connsiteX203" fmla="*/ 1561288 w 1946001"/>
                  <a:gd name="connsiteY203" fmla="*/ 594836 h 886967"/>
                  <a:gd name="connsiteX204" fmla="*/ 1558722 w 1946001"/>
                  <a:gd name="connsiteY204" fmla="*/ 595027 h 886967"/>
                  <a:gd name="connsiteX205" fmla="*/ 1559007 w 1946001"/>
                  <a:gd name="connsiteY205" fmla="*/ 596837 h 886967"/>
                  <a:gd name="connsiteX206" fmla="*/ 1557676 w 1946001"/>
                  <a:gd name="connsiteY206" fmla="*/ 599789 h 886967"/>
                  <a:gd name="connsiteX207" fmla="*/ 1558151 w 1946001"/>
                  <a:gd name="connsiteY207" fmla="*/ 601218 h 886967"/>
                  <a:gd name="connsiteX208" fmla="*/ 1556535 w 1946001"/>
                  <a:gd name="connsiteY208" fmla="*/ 600932 h 886967"/>
                  <a:gd name="connsiteX209" fmla="*/ 1555775 w 1946001"/>
                  <a:gd name="connsiteY209" fmla="*/ 598837 h 886967"/>
                  <a:gd name="connsiteX210" fmla="*/ 1553588 w 1946001"/>
                  <a:gd name="connsiteY210" fmla="*/ 599027 h 886967"/>
                  <a:gd name="connsiteX211" fmla="*/ 1553398 w 1946001"/>
                  <a:gd name="connsiteY211" fmla="*/ 601313 h 886967"/>
                  <a:gd name="connsiteX212" fmla="*/ 1554444 w 1946001"/>
                  <a:gd name="connsiteY212" fmla="*/ 604361 h 886967"/>
                  <a:gd name="connsiteX213" fmla="*/ 1553588 w 1946001"/>
                  <a:gd name="connsiteY213" fmla="*/ 604361 h 886967"/>
                  <a:gd name="connsiteX214" fmla="*/ 1553113 w 1946001"/>
                  <a:gd name="connsiteY214" fmla="*/ 606933 h 886967"/>
                  <a:gd name="connsiteX215" fmla="*/ 1550546 w 1946001"/>
                  <a:gd name="connsiteY215" fmla="*/ 599980 h 886967"/>
                  <a:gd name="connsiteX216" fmla="*/ 1549691 w 1946001"/>
                  <a:gd name="connsiteY216" fmla="*/ 601790 h 886967"/>
                  <a:gd name="connsiteX217" fmla="*/ 1547504 w 1946001"/>
                  <a:gd name="connsiteY217" fmla="*/ 603504 h 886967"/>
                  <a:gd name="connsiteX218" fmla="*/ 1546364 w 1946001"/>
                  <a:gd name="connsiteY218" fmla="*/ 605981 h 886967"/>
                  <a:gd name="connsiteX219" fmla="*/ 1547029 w 1946001"/>
                  <a:gd name="connsiteY219" fmla="*/ 609410 h 886967"/>
                  <a:gd name="connsiteX220" fmla="*/ 1544557 w 1946001"/>
                  <a:gd name="connsiteY220" fmla="*/ 612172 h 886967"/>
                  <a:gd name="connsiteX221" fmla="*/ 1542846 w 1946001"/>
                  <a:gd name="connsiteY221" fmla="*/ 616268 h 886967"/>
                  <a:gd name="connsiteX222" fmla="*/ 1539804 w 1946001"/>
                  <a:gd name="connsiteY222" fmla="*/ 618649 h 886967"/>
                  <a:gd name="connsiteX223" fmla="*/ 1532675 w 1946001"/>
                  <a:gd name="connsiteY223" fmla="*/ 621411 h 886967"/>
                  <a:gd name="connsiteX224" fmla="*/ 1530488 w 1946001"/>
                  <a:gd name="connsiteY224" fmla="*/ 620935 h 886967"/>
                  <a:gd name="connsiteX225" fmla="*/ 1528397 w 1946001"/>
                  <a:gd name="connsiteY225" fmla="*/ 622649 h 886967"/>
                  <a:gd name="connsiteX226" fmla="*/ 1523169 w 1946001"/>
                  <a:gd name="connsiteY226" fmla="*/ 624840 h 886967"/>
                  <a:gd name="connsiteX227" fmla="*/ 1518321 w 1946001"/>
                  <a:gd name="connsiteY227" fmla="*/ 623792 h 886967"/>
                  <a:gd name="connsiteX228" fmla="*/ 1514233 w 1946001"/>
                  <a:gd name="connsiteY228" fmla="*/ 626459 h 886967"/>
                  <a:gd name="connsiteX229" fmla="*/ 1511856 w 1946001"/>
                  <a:gd name="connsiteY229" fmla="*/ 629698 h 886967"/>
                  <a:gd name="connsiteX230" fmla="*/ 1507484 w 1946001"/>
                  <a:gd name="connsiteY230" fmla="*/ 631412 h 886967"/>
                  <a:gd name="connsiteX231" fmla="*/ 1505297 w 1946001"/>
                  <a:gd name="connsiteY231" fmla="*/ 635318 h 886967"/>
                  <a:gd name="connsiteX232" fmla="*/ 1505202 w 1946001"/>
                  <a:gd name="connsiteY232" fmla="*/ 630460 h 886967"/>
                  <a:gd name="connsiteX233" fmla="*/ 1504917 w 1946001"/>
                  <a:gd name="connsiteY233" fmla="*/ 631127 h 886967"/>
                  <a:gd name="connsiteX234" fmla="*/ 1503206 w 1946001"/>
                  <a:gd name="connsiteY234" fmla="*/ 633984 h 886967"/>
                  <a:gd name="connsiteX235" fmla="*/ 1503206 w 1946001"/>
                  <a:gd name="connsiteY235" fmla="*/ 640842 h 886967"/>
                  <a:gd name="connsiteX236" fmla="*/ 1501114 w 1946001"/>
                  <a:gd name="connsiteY236" fmla="*/ 644366 h 886967"/>
                  <a:gd name="connsiteX237" fmla="*/ 1501019 w 1946001"/>
                  <a:gd name="connsiteY237" fmla="*/ 647319 h 886967"/>
                  <a:gd name="connsiteX238" fmla="*/ 1504537 w 1946001"/>
                  <a:gd name="connsiteY238" fmla="*/ 658082 h 886967"/>
                  <a:gd name="connsiteX239" fmla="*/ 1503206 w 1946001"/>
                  <a:gd name="connsiteY239" fmla="*/ 660273 h 886967"/>
                  <a:gd name="connsiteX240" fmla="*/ 1502350 w 1946001"/>
                  <a:gd name="connsiteY240" fmla="*/ 657987 h 886967"/>
                  <a:gd name="connsiteX241" fmla="*/ 1502921 w 1946001"/>
                  <a:gd name="connsiteY241" fmla="*/ 661035 h 886967"/>
                  <a:gd name="connsiteX242" fmla="*/ 1501685 w 1946001"/>
                  <a:gd name="connsiteY242" fmla="*/ 661797 h 886967"/>
                  <a:gd name="connsiteX243" fmla="*/ 1500924 w 1946001"/>
                  <a:gd name="connsiteY243" fmla="*/ 659320 h 886967"/>
                  <a:gd name="connsiteX244" fmla="*/ 1499879 w 1946001"/>
                  <a:gd name="connsiteY244" fmla="*/ 659130 h 886967"/>
                  <a:gd name="connsiteX245" fmla="*/ 1503016 w 1946001"/>
                  <a:gd name="connsiteY245" fmla="*/ 664845 h 886967"/>
                  <a:gd name="connsiteX246" fmla="*/ 1503871 w 1946001"/>
                  <a:gd name="connsiteY246" fmla="*/ 670941 h 886967"/>
                  <a:gd name="connsiteX247" fmla="*/ 1507484 w 1946001"/>
                  <a:gd name="connsiteY247" fmla="*/ 679418 h 886967"/>
                  <a:gd name="connsiteX248" fmla="*/ 1507484 w 1946001"/>
                  <a:gd name="connsiteY248" fmla="*/ 686848 h 886967"/>
                  <a:gd name="connsiteX249" fmla="*/ 1510526 w 1946001"/>
                  <a:gd name="connsiteY249" fmla="*/ 696182 h 886967"/>
                  <a:gd name="connsiteX250" fmla="*/ 1510145 w 1946001"/>
                  <a:gd name="connsiteY250" fmla="*/ 706660 h 886967"/>
                  <a:gd name="connsiteX251" fmla="*/ 1508719 w 1946001"/>
                  <a:gd name="connsiteY251" fmla="*/ 709613 h 886967"/>
                  <a:gd name="connsiteX252" fmla="*/ 1506913 w 1946001"/>
                  <a:gd name="connsiteY252" fmla="*/ 709327 h 886967"/>
                  <a:gd name="connsiteX253" fmla="*/ 1506533 w 1946001"/>
                  <a:gd name="connsiteY253" fmla="*/ 713899 h 886967"/>
                  <a:gd name="connsiteX254" fmla="*/ 1508719 w 1946001"/>
                  <a:gd name="connsiteY254" fmla="*/ 714947 h 886967"/>
                  <a:gd name="connsiteX255" fmla="*/ 1511381 w 1946001"/>
                  <a:gd name="connsiteY255" fmla="*/ 718757 h 886967"/>
                  <a:gd name="connsiteX256" fmla="*/ 1519937 w 1946001"/>
                  <a:gd name="connsiteY256" fmla="*/ 721233 h 886967"/>
                  <a:gd name="connsiteX257" fmla="*/ 1520317 w 1946001"/>
                  <a:gd name="connsiteY257" fmla="*/ 720185 h 886967"/>
                  <a:gd name="connsiteX258" fmla="*/ 1522028 w 1946001"/>
                  <a:gd name="connsiteY258" fmla="*/ 720376 h 886967"/>
                  <a:gd name="connsiteX259" fmla="*/ 1525355 w 1946001"/>
                  <a:gd name="connsiteY259" fmla="*/ 717233 h 886967"/>
                  <a:gd name="connsiteX260" fmla="*/ 1527827 w 1946001"/>
                  <a:gd name="connsiteY260" fmla="*/ 717042 h 886967"/>
                  <a:gd name="connsiteX261" fmla="*/ 1531249 w 1946001"/>
                  <a:gd name="connsiteY261" fmla="*/ 713518 h 886967"/>
                  <a:gd name="connsiteX262" fmla="*/ 1549025 w 1946001"/>
                  <a:gd name="connsiteY262" fmla="*/ 713994 h 886967"/>
                  <a:gd name="connsiteX263" fmla="*/ 1551402 w 1946001"/>
                  <a:gd name="connsiteY263" fmla="*/ 708851 h 886967"/>
                  <a:gd name="connsiteX264" fmla="*/ 1561764 w 1946001"/>
                  <a:gd name="connsiteY264" fmla="*/ 704088 h 886967"/>
                  <a:gd name="connsiteX265" fmla="*/ 1571555 w 1946001"/>
                  <a:gd name="connsiteY265" fmla="*/ 703421 h 886967"/>
                  <a:gd name="connsiteX266" fmla="*/ 1571935 w 1946001"/>
                  <a:gd name="connsiteY266" fmla="*/ 703231 h 886967"/>
                  <a:gd name="connsiteX267" fmla="*/ 1165263 w 1946001"/>
                  <a:gd name="connsiteY267" fmla="*/ 852583 h 886967"/>
                  <a:gd name="connsiteX268" fmla="*/ 1505487 w 1946001"/>
                  <a:gd name="connsiteY268" fmla="*/ 569976 h 886967"/>
                  <a:gd name="connsiteX269" fmla="*/ 1506913 w 1946001"/>
                  <a:gd name="connsiteY269" fmla="*/ 570357 h 886967"/>
                  <a:gd name="connsiteX270" fmla="*/ 1509195 w 1946001"/>
                  <a:gd name="connsiteY270" fmla="*/ 569595 h 886967"/>
                  <a:gd name="connsiteX271" fmla="*/ 1516229 w 1946001"/>
                  <a:gd name="connsiteY271" fmla="*/ 572167 h 886967"/>
                  <a:gd name="connsiteX272" fmla="*/ 1515374 w 1946001"/>
                  <a:gd name="connsiteY272" fmla="*/ 570357 h 886967"/>
                  <a:gd name="connsiteX273" fmla="*/ 1515564 w 1946001"/>
                  <a:gd name="connsiteY273" fmla="*/ 567118 h 886967"/>
                  <a:gd name="connsiteX274" fmla="*/ 1508529 w 1946001"/>
                  <a:gd name="connsiteY274" fmla="*/ 566547 h 886967"/>
                  <a:gd name="connsiteX275" fmla="*/ 1507388 w 1946001"/>
                  <a:gd name="connsiteY275" fmla="*/ 564928 h 886967"/>
                  <a:gd name="connsiteX276" fmla="*/ 1513948 w 1946001"/>
                  <a:gd name="connsiteY276" fmla="*/ 545687 h 886967"/>
                  <a:gd name="connsiteX277" fmla="*/ 1514993 w 1946001"/>
                  <a:gd name="connsiteY277" fmla="*/ 545592 h 886967"/>
                  <a:gd name="connsiteX278" fmla="*/ 1516324 w 1946001"/>
                  <a:gd name="connsiteY278" fmla="*/ 546640 h 886967"/>
                  <a:gd name="connsiteX279" fmla="*/ 1517370 w 1946001"/>
                  <a:gd name="connsiteY279" fmla="*/ 549402 h 886967"/>
                  <a:gd name="connsiteX280" fmla="*/ 1517940 w 1946001"/>
                  <a:gd name="connsiteY280" fmla="*/ 549402 h 886967"/>
                  <a:gd name="connsiteX281" fmla="*/ 1523739 w 1946001"/>
                  <a:gd name="connsiteY281" fmla="*/ 546259 h 886967"/>
                  <a:gd name="connsiteX282" fmla="*/ 1527066 w 1946001"/>
                  <a:gd name="connsiteY282" fmla="*/ 540068 h 886967"/>
                  <a:gd name="connsiteX283" fmla="*/ 1525070 w 1946001"/>
                  <a:gd name="connsiteY283" fmla="*/ 537877 h 886967"/>
                  <a:gd name="connsiteX284" fmla="*/ 1529348 w 1946001"/>
                  <a:gd name="connsiteY284" fmla="*/ 534734 h 886967"/>
                  <a:gd name="connsiteX285" fmla="*/ 1531154 w 1946001"/>
                  <a:gd name="connsiteY285" fmla="*/ 531590 h 886967"/>
                  <a:gd name="connsiteX286" fmla="*/ 1531914 w 1946001"/>
                  <a:gd name="connsiteY286" fmla="*/ 527209 h 886967"/>
                  <a:gd name="connsiteX287" fmla="*/ 1534101 w 1946001"/>
                  <a:gd name="connsiteY287" fmla="*/ 525018 h 886967"/>
                  <a:gd name="connsiteX288" fmla="*/ 1534101 w 1946001"/>
                  <a:gd name="connsiteY288" fmla="*/ 523399 h 886967"/>
                  <a:gd name="connsiteX289" fmla="*/ 1536097 w 1946001"/>
                  <a:gd name="connsiteY289" fmla="*/ 524637 h 886967"/>
                  <a:gd name="connsiteX290" fmla="*/ 1538664 w 1946001"/>
                  <a:gd name="connsiteY290" fmla="*/ 524447 h 886967"/>
                  <a:gd name="connsiteX291" fmla="*/ 1533530 w 1946001"/>
                  <a:gd name="connsiteY291" fmla="*/ 519494 h 886967"/>
                  <a:gd name="connsiteX292" fmla="*/ 1534101 w 1946001"/>
                  <a:gd name="connsiteY292" fmla="*/ 517589 h 886967"/>
                  <a:gd name="connsiteX293" fmla="*/ 1530013 w 1946001"/>
                  <a:gd name="connsiteY293" fmla="*/ 511207 h 886967"/>
                  <a:gd name="connsiteX294" fmla="*/ 1532865 w 1946001"/>
                  <a:gd name="connsiteY294" fmla="*/ 510540 h 886967"/>
                  <a:gd name="connsiteX295" fmla="*/ 1530964 w 1946001"/>
                  <a:gd name="connsiteY295" fmla="*/ 508635 h 886967"/>
                  <a:gd name="connsiteX296" fmla="*/ 1532009 w 1946001"/>
                  <a:gd name="connsiteY296" fmla="*/ 508254 h 886967"/>
                  <a:gd name="connsiteX297" fmla="*/ 1532580 w 1946001"/>
                  <a:gd name="connsiteY297" fmla="*/ 507397 h 886967"/>
                  <a:gd name="connsiteX298" fmla="*/ 1534196 w 1946001"/>
                  <a:gd name="connsiteY298" fmla="*/ 508254 h 886967"/>
                  <a:gd name="connsiteX299" fmla="*/ 1536762 w 1946001"/>
                  <a:gd name="connsiteY299" fmla="*/ 507111 h 886967"/>
                  <a:gd name="connsiteX300" fmla="*/ 1535051 w 1946001"/>
                  <a:gd name="connsiteY300" fmla="*/ 504635 h 886967"/>
                  <a:gd name="connsiteX301" fmla="*/ 1537713 w 1946001"/>
                  <a:gd name="connsiteY301" fmla="*/ 504635 h 886967"/>
                  <a:gd name="connsiteX302" fmla="*/ 1540090 w 1946001"/>
                  <a:gd name="connsiteY302" fmla="*/ 503015 h 886967"/>
                  <a:gd name="connsiteX303" fmla="*/ 1535432 w 1946001"/>
                  <a:gd name="connsiteY303" fmla="*/ 500539 h 886967"/>
                  <a:gd name="connsiteX304" fmla="*/ 1534101 w 1946001"/>
                  <a:gd name="connsiteY304" fmla="*/ 500825 h 886967"/>
                  <a:gd name="connsiteX305" fmla="*/ 1534101 w 1946001"/>
                  <a:gd name="connsiteY305" fmla="*/ 499205 h 886967"/>
                  <a:gd name="connsiteX306" fmla="*/ 1532390 w 1946001"/>
                  <a:gd name="connsiteY306" fmla="*/ 499586 h 886967"/>
                  <a:gd name="connsiteX307" fmla="*/ 1532390 w 1946001"/>
                  <a:gd name="connsiteY307" fmla="*/ 497015 h 886967"/>
                  <a:gd name="connsiteX308" fmla="*/ 1530298 w 1946001"/>
                  <a:gd name="connsiteY308" fmla="*/ 496062 h 886967"/>
                  <a:gd name="connsiteX309" fmla="*/ 1529728 w 1946001"/>
                  <a:gd name="connsiteY309" fmla="*/ 494443 h 886967"/>
                  <a:gd name="connsiteX310" fmla="*/ 1527542 w 1946001"/>
                  <a:gd name="connsiteY310" fmla="*/ 496253 h 886967"/>
                  <a:gd name="connsiteX311" fmla="*/ 1527542 w 1946001"/>
                  <a:gd name="connsiteY311" fmla="*/ 494443 h 886967"/>
                  <a:gd name="connsiteX312" fmla="*/ 1525165 w 1946001"/>
                  <a:gd name="connsiteY312" fmla="*/ 497681 h 886967"/>
                  <a:gd name="connsiteX313" fmla="*/ 1529633 w 1946001"/>
                  <a:gd name="connsiteY313" fmla="*/ 443198 h 886967"/>
                  <a:gd name="connsiteX314" fmla="*/ 1527161 w 1946001"/>
                  <a:gd name="connsiteY314" fmla="*/ 402622 h 886967"/>
                  <a:gd name="connsiteX315" fmla="*/ 1527161 w 1946001"/>
                  <a:gd name="connsiteY315" fmla="*/ 400907 h 886967"/>
                  <a:gd name="connsiteX316" fmla="*/ 1530013 w 1946001"/>
                  <a:gd name="connsiteY316" fmla="*/ 400336 h 886967"/>
                  <a:gd name="connsiteX317" fmla="*/ 1533245 w 1946001"/>
                  <a:gd name="connsiteY317" fmla="*/ 395573 h 886967"/>
                  <a:gd name="connsiteX318" fmla="*/ 1534101 w 1946001"/>
                  <a:gd name="connsiteY318" fmla="*/ 395954 h 886967"/>
                  <a:gd name="connsiteX319" fmla="*/ 1535812 w 1946001"/>
                  <a:gd name="connsiteY319" fmla="*/ 391287 h 886967"/>
                  <a:gd name="connsiteX320" fmla="*/ 1534766 w 1946001"/>
                  <a:gd name="connsiteY320" fmla="*/ 389477 h 886967"/>
                  <a:gd name="connsiteX321" fmla="*/ 1536287 w 1946001"/>
                  <a:gd name="connsiteY321" fmla="*/ 388525 h 886967"/>
                  <a:gd name="connsiteX322" fmla="*/ 1536667 w 1946001"/>
                  <a:gd name="connsiteY322" fmla="*/ 390049 h 886967"/>
                  <a:gd name="connsiteX323" fmla="*/ 1542466 w 1946001"/>
                  <a:gd name="connsiteY323" fmla="*/ 380714 h 886967"/>
                  <a:gd name="connsiteX324" fmla="*/ 1543892 w 1946001"/>
                  <a:gd name="connsiteY324" fmla="*/ 381000 h 886967"/>
                  <a:gd name="connsiteX325" fmla="*/ 1544938 w 1946001"/>
                  <a:gd name="connsiteY325" fmla="*/ 376619 h 886967"/>
                  <a:gd name="connsiteX326" fmla="*/ 1544938 w 1946001"/>
                  <a:gd name="connsiteY326" fmla="*/ 375380 h 886967"/>
                  <a:gd name="connsiteX327" fmla="*/ 1546364 w 1946001"/>
                  <a:gd name="connsiteY327" fmla="*/ 375190 h 886967"/>
                  <a:gd name="connsiteX328" fmla="*/ 1546364 w 1946001"/>
                  <a:gd name="connsiteY328" fmla="*/ 374237 h 886967"/>
                  <a:gd name="connsiteX329" fmla="*/ 1546364 w 1946001"/>
                  <a:gd name="connsiteY329" fmla="*/ 372999 h 886967"/>
                  <a:gd name="connsiteX330" fmla="*/ 1544938 w 1946001"/>
                  <a:gd name="connsiteY330" fmla="*/ 373571 h 886967"/>
                  <a:gd name="connsiteX331" fmla="*/ 1547409 w 1946001"/>
                  <a:gd name="connsiteY331" fmla="*/ 371380 h 886967"/>
                  <a:gd name="connsiteX332" fmla="*/ 1543227 w 1946001"/>
                  <a:gd name="connsiteY332" fmla="*/ 369189 h 886967"/>
                  <a:gd name="connsiteX333" fmla="*/ 1538474 w 1946001"/>
                  <a:gd name="connsiteY333" fmla="*/ 370142 h 886967"/>
                  <a:gd name="connsiteX334" fmla="*/ 1547124 w 1946001"/>
                  <a:gd name="connsiteY334" fmla="*/ 365379 h 886967"/>
                  <a:gd name="connsiteX335" fmla="*/ 1544462 w 1946001"/>
                  <a:gd name="connsiteY335" fmla="*/ 362807 h 886967"/>
                  <a:gd name="connsiteX336" fmla="*/ 1541706 w 1946001"/>
                  <a:gd name="connsiteY336" fmla="*/ 359093 h 886967"/>
                  <a:gd name="connsiteX337" fmla="*/ 1542466 w 1946001"/>
                  <a:gd name="connsiteY337" fmla="*/ 358426 h 886967"/>
                  <a:gd name="connsiteX338" fmla="*/ 1538569 w 1946001"/>
                  <a:gd name="connsiteY338" fmla="*/ 351377 h 886967"/>
                  <a:gd name="connsiteX339" fmla="*/ 1535242 w 1946001"/>
                  <a:gd name="connsiteY339" fmla="*/ 346043 h 886967"/>
                  <a:gd name="connsiteX340" fmla="*/ 1530583 w 1946001"/>
                  <a:gd name="connsiteY340" fmla="*/ 343472 h 886967"/>
                  <a:gd name="connsiteX341" fmla="*/ 1529348 w 1946001"/>
                  <a:gd name="connsiteY341" fmla="*/ 333661 h 886967"/>
                  <a:gd name="connsiteX342" fmla="*/ 1527732 w 1946001"/>
                  <a:gd name="connsiteY342" fmla="*/ 325755 h 886967"/>
                  <a:gd name="connsiteX343" fmla="*/ 1527732 w 1946001"/>
                  <a:gd name="connsiteY343" fmla="*/ 321183 h 886967"/>
                  <a:gd name="connsiteX344" fmla="*/ 1533530 w 1946001"/>
                  <a:gd name="connsiteY344" fmla="*/ 324136 h 886967"/>
                  <a:gd name="connsiteX345" fmla="*/ 1539804 w 1946001"/>
                  <a:gd name="connsiteY345" fmla="*/ 324517 h 886967"/>
                  <a:gd name="connsiteX346" fmla="*/ 1541801 w 1946001"/>
                  <a:gd name="connsiteY346" fmla="*/ 331089 h 886967"/>
                  <a:gd name="connsiteX347" fmla="*/ 1544177 w 1946001"/>
                  <a:gd name="connsiteY347" fmla="*/ 341757 h 886967"/>
                  <a:gd name="connsiteX348" fmla="*/ 1551877 w 1946001"/>
                  <a:gd name="connsiteY348" fmla="*/ 343757 h 886967"/>
                  <a:gd name="connsiteX349" fmla="*/ 1557011 w 1946001"/>
                  <a:gd name="connsiteY349" fmla="*/ 345472 h 886967"/>
                  <a:gd name="connsiteX350" fmla="*/ 1562429 w 1946001"/>
                  <a:gd name="connsiteY350" fmla="*/ 339757 h 886967"/>
                  <a:gd name="connsiteX351" fmla="*/ 1562714 w 1946001"/>
                  <a:gd name="connsiteY351" fmla="*/ 332042 h 886967"/>
                  <a:gd name="connsiteX352" fmla="*/ 1560813 w 1946001"/>
                  <a:gd name="connsiteY352" fmla="*/ 326231 h 886967"/>
                  <a:gd name="connsiteX353" fmla="*/ 1560243 w 1946001"/>
                  <a:gd name="connsiteY353" fmla="*/ 318230 h 886967"/>
                  <a:gd name="connsiteX354" fmla="*/ 1553588 w 1946001"/>
                  <a:gd name="connsiteY354" fmla="*/ 315373 h 886967"/>
                  <a:gd name="connsiteX355" fmla="*/ 1554064 w 1946001"/>
                  <a:gd name="connsiteY355" fmla="*/ 304419 h 886967"/>
                  <a:gd name="connsiteX356" fmla="*/ 1562239 w 1946001"/>
                  <a:gd name="connsiteY356" fmla="*/ 301276 h 886967"/>
                  <a:gd name="connsiteX357" fmla="*/ 1568893 w 1946001"/>
                  <a:gd name="connsiteY357" fmla="*/ 298704 h 886967"/>
                  <a:gd name="connsiteX358" fmla="*/ 1571460 w 1946001"/>
                  <a:gd name="connsiteY358" fmla="*/ 295085 h 886967"/>
                  <a:gd name="connsiteX359" fmla="*/ 1574977 w 1946001"/>
                  <a:gd name="connsiteY359" fmla="*/ 287369 h 886967"/>
                  <a:gd name="connsiteX360" fmla="*/ 1573741 w 1946001"/>
                  <a:gd name="connsiteY360" fmla="*/ 282607 h 886967"/>
                  <a:gd name="connsiteX361" fmla="*/ 1577734 w 1946001"/>
                  <a:gd name="connsiteY361" fmla="*/ 276511 h 886967"/>
                  <a:gd name="connsiteX362" fmla="*/ 1578875 w 1946001"/>
                  <a:gd name="connsiteY362" fmla="*/ 274511 h 886967"/>
                  <a:gd name="connsiteX363" fmla="*/ 1585244 w 1946001"/>
                  <a:gd name="connsiteY363" fmla="*/ 275368 h 886967"/>
                  <a:gd name="connsiteX364" fmla="*/ 1589331 w 1946001"/>
                  <a:gd name="connsiteY364" fmla="*/ 273177 h 886967"/>
                  <a:gd name="connsiteX365" fmla="*/ 1594655 w 1946001"/>
                  <a:gd name="connsiteY365" fmla="*/ 279082 h 886967"/>
                  <a:gd name="connsiteX366" fmla="*/ 1597887 w 1946001"/>
                  <a:gd name="connsiteY366" fmla="*/ 281940 h 886967"/>
                  <a:gd name="connsiteX367" fmla="*/ 1604826 w 1946001"/>
                  <a:gd name="connsiteY367" fmla="*/ 276320 h 886967"/>
                  <a:gd name="connsiteX368" fmla="*/ 1601404 w 1946001"/>
                  <a:gd name="connsiteY368" fmla="*/ 267462 h 886967"/>
                  <a:gd name="connsiteX369" fmla="*/ 1596651 w 1946001"/>
                  <a:gd name="connsiteY369" fmla="*/ 263652 h 886967"/>
                  <a:gd name="connsiteX370" fmla="*/ 1591993 w 1946001"/>
                  <a:gd name="connsiteY370" fmla="*/ 257461 h 886967"/>
                  <a:gd name="connsiteX371" fmla="*/ 1588951 w 1946001"/>
                  <a:gd name="connsiteY371" fmla="*/ 251841 h 886967"/>
                  <a:gd name="connsiteX372" fmla="*/ 1583723 w 1946001"/>
                  <a:gd name="connsiteY372" fmla="*/ 242506 h 886967"/>
                  <a:gd name="connsiteX373" fmla="*/ 1579540 w 1946001"/>
                  <a:gd name="connsiteY373" fmla="*/ 239173 h 886967"/>
                  <a:gd name="connsiteX374" fmla="*/ 1572315 w 1946001"/>
                  <a:gd name="connsiteY374" fmla="*/ 235934 h 886967"/>
                  <a:gd name="connsiteX375" fmla="*/ 1569939 w 1946001"/>
                  <a:gd name="connsiteY375" fmla="*/ 228886 h 886967"/>
                  <a:gd name="connsiteX376" fmla="*/ 1563380 w 1946001"/>
                  <a:gd name="connsiteY376" fmla="*/ 228695 h 886967"/>
                  <a:gd name="connsiteX377" fmla="*/ 1559577 w 1946001"/>
                  <a:gd name="connsiteY377" fmla="*/ 224981 h 886967"/>
                  <a:gd name="connsiteX378" fmla="*/ 1555965 w 1946001"/>
                  <a:gd name="connsiteY378" fmla="*/ 225743 h 886967"/>
                  <a:gd name="connsiteX379" fmla="*/ 1549881 w 1946001"/>
                  <a:gd name="connsiteY379" fmla="*/ 224885 h 886967"/>
                  <a:gd name="connsiteX380" fmla="*/ 1544748 w 1946001"/>
                  <a:gd name="connsiteY380" fmla="*/ 221552 h 886967"/>
                  <a:gd name="connsiteX381" fmla="*/ 1541991 w 1946001"/>
                  <a:gd name="connsiteY381" fmla="*/ 220980 h 886967"/>
                  <a:gd name="connsiteX382" fmla="*/ 1539995 w 1946001"/>
                  <a:gd name="connsiteY382" fmla="*/ 212312 h 886967"/>
                  <a:gd name="connsiteX383" fmla="*/ 1545793 w 1946001"/>
                  <a:gd name="connsiteY383" fmla="*/ 210217 h 886967"/>
                  <a:gd name="connsiteX384" fmla="*/ 1551877 w 1946001"/>
                  <a:gd name="connsiteY384" fmla="*/ 209931 h 886967"/>
                  <a:gd name="connsiteX385" fmla="*/ 1557296 w 1946001"/>
                  <a:gd name="connsiteY385" fmla="*/ 211360 h 886967"/>
                  <a:gd name="connsiteX386" fmla="*/ 1562049 w 1946001"/>
                  <a:gd name="connsiteY386" fmla="*/ 210598 h 886967"/>
                  <a:gd name="connsiteX387" fmla="*/ 1567848 w 1946001"/>
                  <a:gd name="connsiteY387" fmla="*/ 208693 h 886967"/>
                  <a:gd name="connsiteX388" fmla="*/ 1570414 w 1946001"/>
                  <a:gd name="connsiteY388" fmla="*/ 211169 h 886967"/>
                  <a:gd name="connsiteX389" fmla="*/ 1577259 w 1946001"/>
                  <a:gd name="connsiteY389" fmla="*/ 206883 h 886967"/>
                  <a:gd name="connsiteX390" fmla="*/ 1581441 w 1946001"/>
                  <a:gd name="connsiteY390" fmla="*/ 206883 h 886967"/>
                  <a:gd name="connsiteX391" fmla="*/ 1587145 w 1946001"/>
                  <a:gd name="connsiteY391" fmla="*/ 202502 h 886967"/>
                  <a:gd name="connsiteX392" fmla="*/ 1591328 w 1946001"/>
                  <a:gd name="connsiteY392" fmla="*/ 206693 h 886967"/>
                  <a:gd name="connsiteX393" fmla="*/ 1598457 w 1946001"/>
                  <a:gd name="connsiteY393" fmla="*/ 208502 h 886967"/>
                  <a:gd name="connsiteX394" fmla="*/ 1601214 w 1946001"/>
                  <a:gd name="connsiteY394" fmla="*/ 209360 h 886967"/>
                  <a:gd name="connsiteX395" fmla="*/ 1604731 w 1946001"/>
                  <a:gd name="connsiteY395" fmla="*/ 215265 h 886967"/>
                  <a:gd name="connsiteX396" fmla="*/ 1605112 w 1946001"/>
                  <a:gd name="connsiteY396" fmla="*/ 219742 h 886967"/>
                  <a:gd name="connsiteX397" fmla="*/ 1608058 w 1946001"/>
                  <a:gd name="connsiteY397" fmla="*/ 230124 h 886967"/>
                  <a:gd name="connsiteX398" fmla="*/ 1614713 w 1946001"/>
                  <a:gd name="connsiteY398" fmla="*/ 226505 h 886967"/>
                  <a:gd name="connsiteX399" fmla="*/ 1618515 w 1946001"/>
                  <a:gd name="connsiteY399" fmla="*/ 223933 h 886967"/>
                  <a:gd name="connsiteX400" fmla="*/ 1622603 w 1946001"/>
                  <a:gd name="connsiteY400" fmla="*/ 223933 h 886967"/>
                  <a:gd name="connsiteX401" fmla="*/ 1622698 w 1946001"/>
                  <a:gd name="connsiteY401" fmla="*/ 223837 h 886967"/>
                  <a:gd name="connsiteX402" fmla="*/ 1622508 w 1946001"/>
                  <a:gd name="connsiteY402" fmla="*/ 224599 h 886967"/>
                  <a:gd name="connsiteX403" fmla="*/ 1589426 w 1946001"/>
                  <a:gd name="connsiteY403" fmla="*/ 701612 h 886967"/>
                  <a:gd name="connsiteX404" fmla="*/ 1592373 w 1946001"/>
                  <a:gd name="connsiteY404" fmla="*/ 704755 h 886967"/>
                  <a:gd name="connsiteX405" fmla="*/ 1593989 w 1946001"/>
                  <a:gd name="connsiteY405" fmla="*/ 704088 h 886967"/>
                  <a:gd name="connsiteX406" fmla="*/ 1597697 w 1946001"/>
                  <a:gd name="connsiteY406" fmla="*/ 706184 h 886967"/>
                  <a:gd name="connsiteX407" fmla="*/ 1597317 w 1946001"/>
                  <a:gd name="connsiteY407" fmla="*/ 705517 h 886967"/>
                  <a:gd name="connsiteX408" fmla="*/ 1601404 w 1946001"/>
                  <a:gd name="connsiteY408" fmla="*/ 708755 h 886967"/>
                  <a:gd name="connsiteX409" fmla="*/ 1600644 w 1946001"/>
                  <a:gd name="connsiteY409" fmla="*/ 711327 h 886967"/>
                  <a:gd name="connsiteX410" fmla="*/ 1603686 w 1946001"/>
                  <a:gd name="connsiteY410" fmla="*/ 713327 h 886967"/>
                  <a:gd name="connsiteX411" fmla="*/ 1606538 w 1946001"/>
                  <a:gd name="connsiteY411" fmla="*/ 721424 h 886967"/>
                  <a:gd name="connsiteX412" fmla="*/ 1606728 w 1946001"/>
                  <a:gd name="connsiteY412" fmla="*/ 723710 h 886967"/>
                  <a:gd name="connsiteX413" fmla="*/ 1605207 w 1946001"/>
                  <a:gd name="connsiteY413" fmla="*/ 722471 h 886967"/>
                  <a:gd name="connsiteX414" fmla="*/ 1605207 w 1946001"/>
                  <a:gd name="connsiteY414" fmla="*/ 723710 h 886967"/>
                  <a:gd name="connsiteX415" fmla="*/ 1609009 w 1946001"/>
                  <a:gd name="connsiteY415" fmla="*/ 726758 h 886967"/>
                  <a:gd name="connsiteX416" fmla="*/ 1609199 w 1946001"/>
                  <a:gd name="connsiteY416" fmla="*/ 723805 h 886967"/>
                  <a:gd name="connsiteX417" fmla="*/ 1611671 w 1946001"/>
                  <a:gd name="connsiteY417" fmla="*/ 720281 h 886967"/>
                  <a:gd name="connsiteX418" fmla="*/ 1615759 w 1946001"/>
                  <a:gd name="connsiteY418" fmla="*/ 717899 h 886967"/>
                  <a:gd name="connsiteX419" fmla="*/ 1618610 w 1946001"/>
                  <a:gd name="connsiteY419" fmla="*/ 712470 h 886967"/>
                  <a:gd name="connsiteX420" fmla="*/ 1619086 w 1946001"/>
                  <a:gd name="connsiteY420" fmla="*/ 709517 h 886967"/>
                  <a:gd name="connsiteX421" fmla="*/ 1619941 w 1946001"/>
                  <a:gd name="connsiteY421" fmla="*/ 714089 h 886967"/>
                  <a:gd name="connsiteX422" fmla="*/ 1619276 w 1946001"/>
                  <a:gd name="connsiteY422" fmla="*/ 716661 h 886967"/>
                  <a:gd name="connsiteX423" fmla="*/ 1616899 w 1946001"/>
                  <a:gd name="connsiteY423" fmla="*/ 721043 h 886967"/>
                  <a:gd name="connsiteX424" fmla="*/ 1616329 w 1946001"/>
                  <a:gd name="connsiteY424" fmla="*/ 726186 h 886967"/>
                  <a:gd name="connsiteX425" fmla="*/ 1613952 w 1946001"/>
                  <a:gd name="connsiteY425" fmla="*/ 726377 h 886967"/>
                  <a:gd name="connsiteX426" fmla="*/ 1613857 w 1946001"/>
                  <a:gd name="connsiteY426" fmla="*/ 728186 h 886967"/>
                  <a:gd name="connsiteX427" fmla="*/ 1617755 w 1946001"/>
                  <a:gd name="connsiteY427" fmla="*/ 728186 h 886967"/>
                  <a:gd name="connsiteX428" fmla="*/ 1619941 w 1946001"/>
                  <a:gd name="connsiteY428" fmla="*/ 721614 h 886967"/>
                  <a:gd name="connsiteX429" fmla="*/ 1621652 w 1946001"/>
                  <a:gd name="connsiteY429" fmla="*/ 725900 h 886967"/>
                  <a:gd name="connsiteX430" fmla="*/ 1621557 w 1946001"/>
                  <a:gd name="connsiteY430" fmla="*/ 729234 h 886967"/>
                  <a:gd name="connsiteX431" fmla="*/ 1619846 w 1946001"/>
                  <a:gd name="connsiteY431" fmla="*/ 731711 h 886967"/>
                  <a:gd name="connsiteX432" fmla="*/ 1625835 w 1946001"/>
                  <a:gd name="connsiteY432" fmla="*/ 730663 h 886967"/>
                  <a:gd name="connsiteX433" fmla="*/ 1624979 w 1946001"/>
                  <a:gd name="connsiteY433" fmla="*/ 732949 h 886967"/>
                  <a:gd name="connsiteX434" fmla="*/ 1627071 w 1946001"/>
                  <a:gd name="connsiteY434" fmla="*/ 736378 h 886967"/>
                  <a:gd name="connsiteX435" fmla="*/ 1627546 w 1946001"/>
                  <a:gd name="connsiteY435" fmla="*/ 739235 h 886967"/>
                  <a:gd name="connsiteX436" fmla="*/ 1627071 w 1946001"/>
                  <a:gd name="connsiteY436" fmla="*/ 742188 h 886967"/>
                  <a:gd name="connsiteX437" fmla="*/ 1628212 w 1946001"/>
                  <a:gd name="connsiteY437" fmla="*/ 745712 h 886967"/>
                  <a:gd name="connsiteX438" fmla="*/ 1630113 w 1946001"/>
                  <a:gd name="connsiteY438" fmla="*/ 749237 h 886967"/>
                  <a:gd name="connsiteX439" fmla="*/ 1633535 w 1946001"/>
                  <a:gd name="connsiteY439" fmla="*/ 751618 h 886967"/>
                  <a:gd name="connsiteX440" fmla="*/ 1147866 w 1946001"/>
                  <a:gd name="connsiteY440" fmla="*/ 862775 h 886967"/>
                  <a:gd name="connsiteX441" fmla="*/ 1587810 w 1946001"/>
                  <a:gd name="connsiteY441" fmla="*/ 700945 h 886967"/>
                  <a:gd name="connsiteX442" fmla="*/ 1589426 w 1946001"/>
                  <a:gd name="connsiteY442" fmla="*/ 701612 h 886967"/>
                  <a:gd name="connsiteX443" fmla="*/ 312467 w 1946001"/>
                  <a:gd name="connsiteY443" fmla="*/ 235553 h 886967"/>
                  <a:gd name="connsiteX444" fmla="*/ 315984 w 1946001"/>
                  <a:gd name="connsiteY444" fmla="*/ 235363 h 886967"/>
                  <a:gd name="connsiteX445" fmla="*/ 320262 w 1946001"/>
                  <a:gd name="connsiteY445" fmla="*/ 232410 h 886967"/>
                  <a:gd name="connsiteX446" fmla="*/ 326631 w 1946001"/>
                  <a:gd name="connsiteY446" fmla="*/ 230219 h 886967"/>
                  <a:gd name="connsiteX447" fmla="*/ 333666 w 1946001"/>
                  <a:gd name="connsiteY447" fmla="*/ 231839 h 886967"/>
                  <a:gd name="connsiteX448" fmla="*/ 336612 w 1946001"/>
                  <a:gd name="connsiteY448" fmla="*/ 236125 h 886967"/>
                  <a:gd name="connsiteX449" fmla="*/ 347830 w 1946001"/>
                  <a:gd name="connsiteY449" fmla="*/ 237458 h 886967"/>
                  <a:gd name="connsiteX450" fmla="*/ 354484 w 1946001"/>
                  <a:gd name="connsiteY450" fmla="*/ 237839 h 886967"/>
                  <a:gd name="connsiteX451" fmla="*/ 356195 w 1946001"/>
                  <a:gd name="connsiteY451" fmla="*/ 242126 h 886967"/>
                  <a:gd name="connsiteX452" fmla="*/ 361138 w 1946001"/>
                  <a:gd name="connsiteY452" fmla="*/ 242887 h 886967"/>
                  <a:gd name="connsiteX453" fmla="*/ 360283 w 1946001"/>
                  <a:gd name="connsiteY453" fmla="*/ 250507 h 886967"/>
                  <a:gd name="connsiteX454" fmla="*/ 354674 w 1946001"/>
                  <a:gd name="connsiteY454" fmla="*/ 251746 h 886967"/>
                  <a:gd name="connsiteX455" fmla="*/ 354389 w 1946001"/>
                  <a:gd name="connsiteY455" fmla="*/ 259080 h 886967"/>
                  <a:gd name="connsiteX456" fmla="*/ 355530 w 1946001"/>
                  <a:gd name="connsiteY456" fmla="*/ 262319 h 886967"/>
                  <a:gd name="connsiteX457" fmla="*/ 353914 w 1946001"/>
                  <a:gd name="connsiteY457" fmla="*/ 262700 h 886967"/>
                  <a:gd name="connsiteX458" fmla="*/ 354199 w 1946001"/>
                  <a:gd name="connsiteY458" fmla="*/ 264128 h 886967"/>
                  <a:gd name="connsiteX459" fmla="*/ 353438 w 1946001"/>
                  <a:gd name="connsiteY459" fmla="*/ 266986 h 886967"/>
                  <a:gd name="connsiteX460" fmla="*/ 349541 w 1946001"/>
                  <a:gd name="connsiteY460" fmla="*/ 268034 h 886967"/>
                  <a:gd name="connsiteX461" fmla="*/ 349446 w 1946001"/>
                  <a:gd name="connsiteY461" fmla="*/ 266986 h 886967"/>
                  <a:gd name="connsiteX462" fmla="*/ 351727 w 1946001"/>
                  <a:gd name="connsiteY462" fmla="*/ 265652 h 886967"/>
                  <a:gd name="connsiteX463" fmla="*/ 352393 w 1946001"/>
                  <a:gd name="connsiteY463" fmla="*/ 264414 h 886967"/>
                  <a:gd name="connsiteX464" fmla="*/ 346119 w 1946001"/>
                  <a:gd name="connsiteY464" fmla="*/ 257270 h 886967"/>
                  <a:gd name="connsiteX465" fmla="*/ 345263 w 1946001"/>
                  <a:gd name="connsiteY465" fmla="*/ 258032 h 886967"/>
                  <a:gd name="connsiteX466" fmla="*/ 343837 w 1946001"/>
                  <a:gd name="connsiteY466" fmla="*/ 266700 h 886967"/>
                  <a:gd name="connsiteX467" fmla="*/ 344407 w 1946001"/>
                  <a:gd name="connsiteY467" fmla="*/ 267081 h 886967"/>
                  <a:gd name="connsiteX468" fmla="*/ 343552 w 1946001"/>
                  <a:gd name="connsiteY468" fmla="*/ 268129 h 886967"/>
                  <a:gd name="connsiteX469" fmla="*/ 343932 w 1946001"/>
                  <a:gd name="connsiteY469" fmla="*/ 269177 h 886967"/>
                  <a:gd name="connsiteX470" fmla="*/ 343362 w 1946001"/>
                  <a:gd name="connsiteY470" fmla="*/ 270415 h 886967"/>
                  <a:gd name="connsiteX471" fmla="*/ 342982 w 1946001"/>
                  <a:gd name="connsiteY471" fmla="*/ 269177 h 886967"/>
                  <a:gd name="connsiteX472" fmla="*/ 342411 w 1946001"/>
                  <a:gd name="connsiteY472" fmla="*/ 270796 h 886967"/>
                  <a:gd name="connsiteX473" fmla="*/ 345168 w 1946001"/>
                  <a:gd name="connsiteY473" fmla="*/ 274034 h 886967"/>
                  <a:gd name="connsiteX474" fmla="*/ 341936 w 1946001"/>
                  <a:gd name="connsiteY474" fmla="*/ 272701 h 886967"/>
                  <a:gd name="connsiteX475" fmla="*/ 333570 w 1946001"/>
                  <a:gd name="connsiteY475" fmla="*/ 286798 h 886967"/>
                  <a:gd name="connsiteX476" fmla="*/ 331099 w 1946001"/>
                  <a:gd name="connsiteY476" fmla="*/ 288703 h 886967"/>
                  <a:gd name="connsiteX477" fmla="*/ 329483 w 1946001"/>
                  <a:gd name="connsiteY477" fmla="*/ 295085 h 886967"/>
                  <a:gd name="connsiteX478" fmla="*/ 329007 w 1946001"/>
                  <a:gd name="connsiteY478" fmla="*/ 298132 h 886967"/>
                  <a:gd name="connsiteX479" fmla="*/ 325015 w 1946001"/>
                  <a:gd name="connsiteY479" fmla="*/ 302800 h 886967"/>
                  <a:gd name="connsiteX480" fmla="*/ 325680 w 1946001"/>
                  <a:gd name="connsiteY480" fmla="*/ 307753 h 886967"/>
                  <a:gd name="connsiteX481" fmla="*/ 323969 w 1946001"/>
                  <a:gd name="connsiteY481" fmla="*/ 312420 h 886967"/>
                  <a:gd name="connsiteX482" fmla="*/ 324635 w 1946001"/>
                  <a:gd name="connsiteY482" fmla="*/ 318516 h 886967"/>
                  <a:gd name="connsiteX483" fmla="*/ 325490 w 1946001"/>
                  <a:gd name="connsiteY483" fmla="*/ 320135 h 886967"/>
                  <a:gd name="connsiteX484" fmla="*/ 326631 w 1946001"/>
                  <a:gd name="connsiteY484" fmla="*/ 319183 h 886967"/>
                  <a:gd name="connsiteX485" fmla="*/ 328342 w 1946001"/>
                  <a:gd name="connsiteY485" fmla="*/ 320993 h 886967"/>
                  <a:gd name="connsiteX486" fmla="*/ 326346 w 1946001"/>
                  <a:gd name="connsiteY486" fmla="*/ 320897 h 886967"/>
                  <a:gd name="connsiteX487" fmla="*/ 326346 w 1946001"/>
                  <a:gd name="connsiteY487" fmla="*/ 323564 h 886967"/>
                  <a:gd name="connsiteX488" fmla="*/ 325775 w 1946001"/>
                  <a:gd name="connsiteY488" fmla="*/ 321374 h 886967"/>
                  <a:gd name="connsiteX489" fmla="*/ 325300 w 1946001"/>
                  <a:gd name="connsiteY489" fmla="*/ 321755 h 886967"/>
                  <a:gd name="connsiteX490" fmla="*/ 324730 w 1946001"/>
                  <a:gd name="connsiteY490" fmla="*/ 324803 h 886967"/>
                  <a:gd name="connsiteX491" fmla="*/ 325871 w 1946001"/>
                  <a:gd name="connsiteY491" fmla="*/ 327851 h 886967"/>
                  <a:gd name="connsiteX492" fmla="*/ 324540 w 1946001"/>
                  <a:gd name="connsiteY492" fmla="*/ 330137 h 886967"/>
                  <a:gd name="connsiteX493" fmla="*/ 326251 w 1946001"/>
                  <a:gd name="connsiteY493" fmla="*/ 339852 h 886967"/>
                  <a:gd name="connsiteX494" fmla="*/ 325395 w 1946001"/>
                  <a:gd name="connsiteY494" fmla="*/ 342805 h 886967"/>
                  <a:gd name="connsiteX495" fmla="*/ 331479 w 1946001"/>
                  <a:gd name="connsiteY495" fmla="*/ 351187 h 886967"/>
                  <a:gd name="connsiteX496" fmla="*/ 331479 w 1946001"/>
                  <a:gd name="connsiteY496" fmla="*/ 353282 h 886967"/>
                  <a:gd name="connsiteX497" fmla="*/ 333475 w 1946001"/>
                  <a:gd name="connsiteY497" fmla="*/ 353854 h 886967"/>
                  <a:gd name="connsiteX498" fmla="*/ 336137 w 1946001"/>
                  <a:gd name="connsiteY498" fmla="*/ 356426 h 886967"/>
                  <a:gd name="connsiteX499" fmla="*/ 337088 w 1946001"/>
                  <a:gd name="connsiteY499" fmla="*/ 360236 h 886967"/>
                  <a:gd name="connsiteX500" fmla="*/ 339464 w 1946001"/>
                  <a:gd name="connsiteY500" fmla="*/ 363855 h 886967"/>
                  <a:gd name="connsiteX501" fmla="*/ 342316 w 1946001"/>
                  <a:gd name="connsiteY501" fmla="*/ 371951 h 886967"/>
                  <a:gd name="connsiteX502" fmla="*/ 342886 w 1946001"/>
                  <a:gd name="connsiteY502" fmla="*/ 371570 h 886967"/>
                  <a:gd name="connsiteX503" fmla="*/ 343647 w 1946001"/>
                  <a:gd name="connsiteY503" fmla="*/ 375095 h 886967"/>
                  <a:gd name="connsiteX504" fmla="*/ 346784 w 1946001"/>
                  <a:gd name="connsiteY504" fmla="*/ 376809 h 886967"/>
                  <a:gd name="connsiteX505" fmla="*/ 350777 w 1946001"/>
                  <a:gd name="connsiteY505" fmla="*/ 381857 h 886967"/>
                  <a:gd name="connsiteX506" fmla="*/ 350586 w 1946001"/>
                  <a:gd name="connsiteY506" fmla="*/ 385763 h 886967"/>
                  <a:gd name="connsiteX507" fmla="*/ 346879 w 1946001"/>
                  <a:gd name="connsiteY507" fmla="*/ 385381 h 886967"/>
                  <a:gd name="connsiteX508" fmla="*/ 346879 w 1946001"/>
                  <a:gd name="connsiteY508" fmla="*/ 386048 h 886967"/>
                  <a:gd name="connsiteX509" fmla="*/ 353343 w 1946001"/>
                  <a:gd name="connsiteY509" fmla="*/ 390716 h 886967"/>
                  <a:gd name="connsiteX510" fmla="*/ 354389 w 1946001"/>
                  <a:gd name="connsiteY510" fmla="*/ 391192 h 886967"/>
                  <a:gd name="connsiteX511" fmla="*/ 355149 w 1946001"/>
                  <a:gd name="connsiteY511" fmla="*/ 389954 h 886967"/>
                  <a:gd name="connsiteX512" fmla="*/ 355815 w 1946001"/>
                  <a:gd name="connsiteY512" fmla="*/ 391668 h 886967"/>
                  <a:gd name="connsiteX513" fmla="*/ 358667 w 1946001"/>
                  <a:gd name="connsiteY513" fmla="*/ 393764 h 886967"/>
                  <a:gd name="connsiteX514" fmla="*/ 359807 w 1946001"/>
                  <a:gd name="connsiteY514" fmla="*/ 396430 h 886967"/>
                  <a:gd name="connsiteX515" fmla="*/ 359237 w 1946001"/>
                  <a:gd name="connsiteY515" fmla="*/ 401479 h 886967"/>
                  <a:gd name="connsiteX516" fmla="*/ 361043 w 1946001"/>
                  <a:gd name="connsiteY516" fmla="*/ 401479 h 886967"/>
                  <a:gd name="connsiteX517" fmla="*/ 367127 w 1946001"/>
                  <a:gd name="connsiteY517" fmla="*/ 407003 h 886967"/>
                  <a:gd name="connsiteX518" fmla="*/ 369504 w 1946001"/>
                  <a:gd name="connsiteY518" fmla="*/ 411004 h 886967"/>
                  <a:gd name="connsiteX519" fmla="*/ 371500 w 1946001"/>
                  <a:gd name="connsiteY519" fmla="*/ 409480 h 886967"/>
                  <a:gd name="connsiteX520" fmla="*/ 371785 w 1946001"/>
                  <a:gd name="connsiteY520" fmla="*/ 407765 h 886967"/>
                  <a:gd name="connsiteX521" fmla="*/ 368268 w 1946001"/>
                  <a:gd name="connsiteY521" fmla="*/ 403955 h 886967"/>
                  <a:gd name="connsiteX522" fmla="*/ 367602 w 1946001"/>
                  <a:gd name="connsiteY522" fmla="*/ 404622 h 886967"/>
                  <a:gd name="connsiteX523" fmla="*/ 366842 w 1946001"/>
                  <a:gd name="connsiteY523" fmla="*/ 403955 h 886967"/>
                  <a:gd name="connsiteX524" fmla="*/ 362469 w 1946001"/>
                  <a:gd name="connsiteY524" fmla="*/ 391573 h 886967"/>
                  <a:gd name="connsiteX525" fmla="*/ 361328 w 1946001"/>
                  <a:gd name="connsiteY525" fmla="*/ 390906 h 886967"/>
                  <a:gd name="connsiteX526" fmla="*/ 361614 w 1946001"/>
                  <a:gd name="connsiteY526" fmla="*/ 392430 h 886967"/>
                  <a:gd name="connsiteX527" fmla="*/ 361233 w 1946001"/>
                  <a:gd name="connsiteY527" fmla="*/ 391859 h 886967"/>
                  <a:gd name="connsiteX528" fmla="*/ 355244 w 1946001"/>
                  <a:gd name="connsiteY528" fmla="*/ 380333 h 886967"/>
                  <a:gd name="connsiteX529" fmla="*/ 354199 w 1946001"/>
                  <a:gd name="connsiteY529" fmla="*/ 380143 h 886967"/>
                  <a:gd name="connsiteX530" fmla="*/ 353153 w 1946001"/>
                  <a:gd name="connsiteY530" fmla="*/ 378047 h 886967"/>
                  <a:gd name="connsiteX531" fmla="*/ 350111 w 1946001"/>
                  <a:gd name="connsiteY531" fmla="*/ 375285 h 886967"/>
                  <a:gd name="connsiteX532" fmla="*/ 349256 w 1946001"/>
                  <a:gd name="connsiteY532" fmla="*/ 373285 h 886967"/>
                  <a:gd name="connsiteX533" fmla="*/ 347164 w 1946001"/>
                  <a:gd name="connsiteY533" fmla="*/ 363188 h 886967"/>
                  <a:gd name="connsiteX534" fmla="*/ 350682 w 1946001"/>
                  <a:gd name="connsiteY534" fmla="*/ 365855 h 886967"/>
                  <a:gd name="connsiteX535" fmla="*/ 352488 w 1946001"/>
                  <a:gd name="connsiteY535" fmla="*/ 365855 h 886967"/>
                  <a:gd name="connsiteX536" fmla="*/ 355244 w 1946001"/>
                  <a:gd name="connsiteY536" fmla="*/ 367855 h 886967"/>
                  <a:gd name="connsiteX537" fmla="*/ 357146 w 1946001"/>
                  <a:gd name="connsiteY537" fmla="*/ 374523 h 886967"/>
                  <a:gd name="connsiteX538" fmla="*/ 361233 w 1946001"/>
                  <a:gd name="connsiteY538" fmla="*/ 381286 h 886967"/>
                  <a:gd name="connsiteX539" fmla="*/ 364560 w 1946001"/>
                  <a:gd name="connsiteY539" fmla="*/ 384905 h 886967"/>
                  <a:gd name="connsiteX540" fmla="*/ 366937 w 1946001"/>
                  <a:gd name="connsiteY540" fmla="*/ 385572 h 886967"/>
                  <a:gd name="connsiteX541" fmla="*/ 367317 w 1946001"/>
                  <a:gd name="connsiteY541" fmla="*/ 388430 h 886967"/>
                  <a:gd name="connsiteX542" fmla="*/ 373401 w 1946001"/>
                  <a:gd name="connsiteY542" fmla="*/ 393097 h 886967"/>
                  <a:gd name="connsiteX543" fmla="*/ 372165 w 1946001"/>
                  <a:gd name="connsiteY543" fmla="*/ 395859 h 886967"/>
                  <a:gd name="connsiteX544" fmla="*/ 372831 w 1946001"/>
                  <a:gd name="connsiteY544" fmla="*/ 397193 h 886967"/>
                  <a:gd name="connsiteX545" fmla="*/ 374162 w 1946001"/>
                  <a:gd name="connsiteY545" fmla="*/ 396621 h 886967"/>
                  <a:gd name="connsiteX546" fmla="*/ 374162 w 1946001"/>
                  <a:gd name="connsiteY546" fmla="*/ 398240 h 886967"/>
                  <a:gd name="connsiteX547" fmla="*/ 377109 w 1946001"/>
                  <a:gd name="connsiteY547" fmla="*/ 398907 h 886967"/>
                  <a:gd name="connsiteX548" fmla="*/ 378725 w 1946001"/>
                  <a:gd name="connsiteY548" fmla="*/ 400431 h 886967"/>
                  <a:gd name="connsiteX549" fmla="*/ 378915 w 1946001"/>
                  <a:gd name="connsiteY549" fmla="*/ 402527 h 886967"/>
                  <a:gd name="connsiteX550" fmla="*/ 383288 w 1946001"/>
                  <a:gd name="connsiteY550" fmla="*/ 405955 h 886967"/>
                  <a:gd name="connsiteX551" fmla="*/ 385949 w 1946001"/>
                  <a:gd name="connsiteY551" fmla="*/ 409766 h 886967"/>
                  <a:gd name="connsiteX552" fmla="*/ 388896 w 1946001"/>
                  <a:gd name="connsiteY552" fmla="*/ 412337 h 886967"/>
                  <a:gd name="connsiteX553" fmla="*/ 391273 w 1946001"/>
                  <a:gd name="connsiteY553" fmla="*/ 418910 h 886967"/>
                  <a:gd name="connsiteX554" fmla="*/ 390227 w 1946001"/>
                  <a:gd name="connsiteY554" fmla="*/ 421196 h 886967"/>
                  <a:gd name="connsiteX555" fmla="*/ 390988 w 1946001"/>
                  <a:gd name="connsiteY555" fmla="*/ 422243 h 886967"/>
                  <a:gd name="connsiteX556" fmla="*/ 389276 w 1946001"/>
                  <a:gd name="connsiteY556" fmla="*/ 423101 h 886967"/>
                  <a:gd name="connsiteX557" fmla="*/ 390132 w 1946001"/>
                  <a:gd name="connsiteY557" fmla="*/ 426149 h 886967"/>
                  <a:gd name="connsiteX558" fmla="*/ 392699 w 1946001"/>
                  <a:gd name="connsiteY558" fmla="*/ 428244 h 886967"/>
                  <a:gd name="connsiteX559" fmla="*/ 396881 w 1946001"/>
                  <a:gd name="connsiteY559" fmla="*/ 430911 h 886967"/>
                  <a:gd name="connsiteX560" fmla="*/ 399163 w 1946001"/>
                  <a:gd name="connsiteY560" fmla="*/ 433292 h 886967"/>
                  <a:gd name="connsiteX561" fmla="*/ 405722 w 1946001"/>
                  <a:gd name="connsiteY561" fmla="*/ 435007 h 886967"/>
                  <a:gd name="connsiteX562" fmla="*/ 410000 w 1946001"/>
                  <a:gd name="connsiteY562" fmla="*/ 438626 h 886967"/>
                  <a:gd name="connsiteX563" fmla="*/ 417510 w 1946001"/>
                  <a:gd name="connsiteY563" fmla="*/ 441007 h 886967"/>
                  <a:gd name="connsiteX564" fmla="*/ 417415 w 1946001"/>
                  <a:gd name="connsiteY564" fmla="*/ 443389 h 886967"/>
                  <a:gd name="connsiteX565" fmla="*/ 563239 w 1946001"/>
                  <a:gd name="connsiteY565" fmla="*/ 737140 h 886967"/>
                  <a:gd name="connsiteX566" fmla="*/ 563239 w 1946001"/>
                  <a:gd name="connsiteY566" fmla="*/ 742950 h 886967"/>
                  <a:gd name="connsiteX567" fmla="*/ 558676 w 1946001"/>
                  <a:gd name="connsiteY567" fmla="*/ 765334 h 886967"/>
                  <a:gd name="connsiteX568" fmla="*/ 557345 w 1946001"/>
                  <a:gd name="connsiteY568" fmla="*/ 765524 h 886967"/>
                  <a:gd name="connsiteX569" fmla="*/ 558201 w 1946001"/>
                  <a:gd name="connsiteY569" fmla="*/ 769239 h 886967"/>
                  <a:gd name="connsiteX570" fmla="*/ 556014 w 1946001"/>
                  <a:gd name="connsiteY570" fmla="*/ 770668 h 886967"/>
                  <a:gd name="connsiteX571" fmla="*/ 556775 w 1946001"/>
                  <a:gd name="connsiteY571" fmla="*/ 780193 h 886967"/>
                  <a:gd name="connsiteX572" fmla="*/ 558961 w 1946001"/>
                  <a:gd name="connsiteY572" fmla="*/ 787337 h 886967"/>
                  <a:gd name="connsiteX573" fmla="*/ 557535 w 1946001"/>
                  <a:gd name="connsiteY573" fmla="*/ 790480 h 886967"/>
                  <a:gd name="connsiteX574" fmla="*/ 557630 w 1946001"/>
                  <a:gd name="connsiteY574" fmla="*/ 796671 h 886967"/>
                  <a:gd name="connsiteX575" fmla="*/ 214078 w 1946001"/>
                  <a:gd name="connsiteY575" fmla="*/ 443294 h 886967"/>
                  <a:gd name="connsiteX576" fmla="*/ 312467 w 1946001"/>
                  <a:gd name="connsiteY576" fmla="*/ 235553 h 886967"/>
                  <a:gd name="connsiteX577" fmla="*/ 1512997 w 1946001"/>
                  <a:gd name="connsiteY577" fmla="*/ 506254 h 886967"/>
                  <a:gd name="connsiteX578" fmla="*/ 1512047 w 1946001"/>
                  <a:gd name="connsiteY578" fmla="*/ 508349 h 886967"/>
                  <a:gd name="connsiteX579" fmla="*/ 1507388 w 1946001"/>
                  <a:gd name="connsiteY579" fmla="*/ 513683 h 886967"/>
                  <a:gd name="connsiteX580" fmla="*/ 1501210 w 1946001"/>
                  <a:gd name="connsiteY580" fmla="*/ 514541 h 886967"/>
                  <a:gd name="connsiteX581" fmla="*/ 1500164 w 1946001"/>
                  <a:gd name="connsiteY581" fmla="*/ 517589 h 886967"/>
                  <a:gd name="connsiteX582" fmla="*/ 1498928 w 1946001"/>
                  <a:gd name="connsiteY582" fmla="*/ 517589 h 886967"/>
                  <a:gd name="connsiteX583" fmla="*/ 1498263 w 1946001"/>
                  <a:gd name="connsiteY583" fmla="*/ 520922 h 886967"/>
                  <a:gd name="connsiteX584" fmla="*/ 1493224 w 1946001"/>
                  <a:gd name="connsiteY584" fmla="*/ 520065 h 886967"/>
                  <a:gd name="connsiteX585" fmla="*/ 1491323 w 1946001"/>
                  <a:gd name="connsiteY585" fmla="*/ 518636 h 886967"/>
                  <a:gd name="connsiteX586" fmla="*/ 1488852 w 1946001"/>
                  <a:gd name="connsiteY586" fmla="*/ 521018 h 886967"/>
                  <a:gd name="connsiteX587" fmla="*/ 1487711 w 1946001"/>
                  <a:gd name="connsiteY587" fmla="*/ 526447 h 886967"/>
                  <a:gd name="connsiteX588" fmla="*/ 1489042 w 1946001"/>
                  <a:gd name="connsiteY588" fmla="*/ 531209 h 886967"/>
                  <a:gd name="connsiteX589" fmla="*/ 1491323 w 1946001"/>
                  <a:gd name="connsiteY589" fmla="*/ 532257 h 886967"/>
                  <a:gd name="connsiteX590" fmla="*/ 1492464 w 1946001"/>
                  <a:gd name="connsiteY590" fmla="*/ 534829 h 886967"/>
                  <a:gd name="connsiteX591" fmla="*/ 1494460 w 1946001"/>
                  <a:gd name="connsiteY591" fmla="*/ 543401 h 886967"/>
                  <a:gd name="connsiteX592" fmla="*/ 1498643 w 1946001"/>
                  <a:gd name="connsiteY592" fmla="*/ 543592 h 886967"/>
                  <a:gd name="connsiteX593" fmla="*/ 1501400 w 1946001"/>
                  <a:gd name="connsiteY593" fmla="*/ 542354 h 886967"/>
                  <a:gd name="connsiteX594" fmla="*/ 1502540 w 1946001"/>
                  <a:gd name="connsiteY594" fmla="*/ 545973 h 886967"/>
                  <a:gd name="connsiteX595" fmla="*/ 1504917 w 1946001"/>
                  <a:gd name="connsiteY595" fmla="*/ 545592 h 886967"/>
                  <a:gd name="connsiteX596" fmla="*/ 1499403 w 1946001"/>
                  <a:gd name="connsiteY596" fmla="*/ 561594 h 886967"/>
                  <a:gd name="connsiteX597" fmla="*/ 1498928 w 1946001"/>
                  <a:gd name="connsiteY597" fmla="*/ 561785 h 886967"/>
                  <a:gd name="connsiteX598" fmla="*/ 1497597 w 1946001"/>
                  <a:gd name="connsiteY598" fmla="*/ 560070 h 886967"/>
                  <a:gd name="connsiteX599" fmla="*/ 1496266 w 1946001"/>
                  <a:gd name="connsiteY599" fmla="*/ 560832 h 886967"/>
                  <a:gd name="connsiteX600" fmla="*/ 1494650 w 1946001"/>
                  <a:gd name="connsiteY600" fmla="*/ 562928 h 886967"/>
                  <a:gd name="connsiteX601" fmla="*/ 1487426 w 1946001"/>
                  <a:gd name="connsiteY601" fmla="*/ 562261 h 886967"/>
                  <a:gd name="connsiteX602" fmla="*/ 1484098 w 1946001"/>
                  <a:gd name="connsiteY602" fmla="*/ 559499 h 886967"/>
                  <a:gd name="connsiteX603" fmla="*/ 1480391 w 1946001"/>
                  <a:gd name="connsiteY603" fmla="*/ 559118 h 886967"/>
                  <a:gd name="connsiteX604" fmla="*/ 1479726 w 1946001"/>
                  <a:gd name="connsiteY604" fmla="*/ 557879 h 886967"/>
                  <a:gd name="connsiteX605" fmla="*/ 1477064 w 1946001"/>
                  <a:gd name="connsiteY605" fmla="*/ 558451 h 886967"/>
                  <a:gd name="connsiteX606" fmla="*/ 1473737 w 1946001"/>
                  <a:gd name="connsiteY606" fmla="*/ 557879 h 886967"/>
                  <a:gd name="connsiteX607" fmla="*/ 1472881 w 1946001"/>
                  <a:gd name="connsiteY607" fmla="*/ 558165 h 886967"/>
                  <a:gd name="connsiteX608" fmla="*/ 1470790 w 1946001"/>
                  <a:gd name="connsiteY608" fmla="*/ 561308 h 886967"/>
                  <a:gd name="connsiteX609" fmla="*/ 1469079 w 1946001"/>
                  <a:gd name="connsiteY609" fmla="*/ 561023 h 886967"/>
                  <a:gd name="connsiteX610" fmla="*/ 1469744 w 1946001"/>
                  <a:gd name="connsiteY610" fmla="*/ 561975 h 886967"/>
                  <a:gd name="connsiteX611" fmla="*/ 1475543 w 1946001"/>
                  <a:gd name="connsiteY611" fmla="*/ 563118 h 886967"/>
                  <a:gd name="connsiteX612" fmla="*/ 1474877 w 1946001"/>
                  <a:gd name="connsiteY612" fmla="*/ 564070 h 886967"/>
                  <a:gd name="connsiteX613" fmla="*/ 1477729 w 1946001"/>
                  <a:gd name="connsiteY613" fmla="*/ 565309 h 886967"/>
                  <a:gd name="connsiteX614" fmla="*/ 1485429 w 1946001"/>
                  <a:gd name="connsiteY614" fmla="*/ 566928 h 886967"/>
                  <a:gd name="connsiteX615" fmla="*/ 1486760 w 1946001"/>
                  <a:gd name="connsiteY615" fmla="*/ 566357 h 886967"/>
                  <a:gd name="connsiteX616" fmla="*/ 1491513 w 1946001"/>
                  <a:gd name="connsiteY616" fmla="*/ 566738 h 886967"/>
                  <a:gd name="connsiteX617" fmla="*/ 1496742 w 1946001"/>
                  <a:gd name="connsiteY617" fmla="*/ 569119 h 886967"/>
                  <a:gd name="connsiteX618" fmla="*/ 1088358 w 1946001"/>
                  <a:gd name="connsiteY618" fmla="*/ 861251 h 886967"/>
                  <a:gd name="connsiteX619" fmla="*/ 1030941 w 1946001"/>
                  <a:gd name="connsiteY619" fmla="*/ 864775 h 886967"/>
                  <a:gd name="connsiteX620" fmla="*/ 1312988 w 1946001"/>
                  <a:gd name="connsiteY620" fmla="*/ 471106 h 886967"/>
                  <a:gd name="connsiteX621" fmla="*/ 1316790 w 1946001"/>
                  <a:gd name="connsiteY621" fmla="*/ 480917 h 886967"/>
                  <a:gd name="connsiteX622" fmla="*/ 1320403 w 1946001"/>
                  <a:gd name="connsiteY622" fmla="*/ 485299 h 886967"/>
                  <a:gd name="connsiteX623" fmla="*/ 1321924 w 1946001"/>
                  <a:gd name="connsiteY623" fmla="*/ 485299 h 886967"/>
                  <a:gd name="connsiteX624" fmla="*/ 1323920 w 1946001"/>
                  <a:gd name="connsiteY624" fmla="*/ 483394 h 886967"/>
                  <a:gd name="connsiteX625" fmla="*/ 1324490 w 1946001"/>
                  <a:gd name="connsiteY625" fmla="*/ 480631 h 886967"/>
                  <a:gd name="connsiteX626" fmla="*/ 1328388 w 1946001"/>
                  <a:gd name="connsiteY626" fmla="*/ 479298 h 886967"/>
                  <a:gd name="connsiteX627" fmla="*/ 1328388 w 1946001"/>
                  <a:gd name="connsiteY627" fmla="*/ 477679 h 886967"/>
                  <a:gd name="connsiteX628" fmla="*/ 1330194 w 1946001"/>
                  <a:gd name="connsiteY628" fmla="*/ 474345 h 886967"/>
                  <a:gd name="connsiteX629" fmla="*/ 1332951 w 1946001"/>
                  <a:gd name="connsiteY629" fmla="*/ 474345 h 886967"/>
                  <a:gd name="connsiteX630" fmla="*/ 1332571 w 1946001"/>
                  <a:gd name="connsiteY630" fmla="*/ 467773 h 886967"/>
                  <a:gd name="connsiteX631" fmla="*/ 1335042 w 1946001"/>
                  <a:gd name="connsiteY631" fmla="*/ 459867 h 886967"/>
                  <a:gd name="connsiteX632" fmla="*/ 1334282 w 1946001"/>
                  <a:gd name="connsiteY632" fmla="*/ 457676 h 886967"/>
                  <a:gd name="connsiteX633" fmla="*/ 1333806 w 1946001"/>
                  <a:gd name="connsiteY633" fmla="*/ 449199 h 886967"/>
                  <a:gd name="connsiteX634" fmla="*/ 1335042 w 1946001"/>
                  <a:gd name="connsiteY634" fmla="*/ 447008 h 886967"/>
                  <a:gd name="connsiteX635" fmla="*/ 1337989 w 1946001"/>
                  <a:gd name="connsiteY635" fmla="*/ 447008 h 886967"/>
                  <a:gd name="connsiteX636" fmla="*/ 1339890 w 1946001"/>
                  <a:gd name="connsiteY636" fmla="*/ 444341 h 886967"/>
                  <a:gd name="connsiteX637" fmla="*/ 1344453 w 1946001"/>
                  <a:gd name="connsiteY637" fmla="*/ 443008 h 886967"/>
                  <a:gd name="connsiteX638" fmla="*/ 1345784 w 1946001"/>
                  <a:gd name="connsiteY638" fmla="*/ 440627 h 886967"/>
                  <a:gd name="connsiteX639" fmla="*/ 1354720 w 1946001"/>
                  <a:gd name="connsiteY639" fmla="*/ 433578 h 886967"/>
                  <a:gd name="connsiteX640" fmla="*/ 1358712 w 1946001"/>
                  <a:gd name="connsiteY640" fmla="*/ 428625 h 886967"/>
                  <a:gd name="connsiteX641" fmla="*/ 1365557 w 1946001"/>
                  <a:gd name="connsiteY641" fmla="*/ 425101 h 886967"/>
                  <a:gd name="connsiteX642" fmla="*/ 1369169 w 1946001"/>
                  <a:gd name="connsiteY642" fmla="*/ 421386 h 886967"/>
                  <a:gd name="connsiteX643" fmla="*/ 1369169 w 1946001"/>
                  <a:gd name="connsiteY643" fmla="*/ 417671 h 886967"/>
                  <a:gd name="connsiteX644" fmla="*/ 1373542 w 1946001"/>
                  <a:gd name="connsiteY644" fmla="*/ 415766 h 886967"/>
                  <a:gd name="connsiteX645" fmla="*/ 1374588 w 1946001"/>
                  <a:gd name="connsiteY645" fmla="*/ 413671 h 886967"/>
                  <a:gd name="connsiteX646" fmla="*/ 1375538 w 1946001"/>
                  <a:gd name="connsiteY646" fmla="*/ 417100 h 886967"/>
                  <a:gd name="connsiteX647" fmla="*/ 1377345 w 1946001"/>
                  <a:gd name="connsiteY647" fmla="*/ 416433 h 886967"/>
                  <a:gd name="connsiteX648" fmla="*/ 1377345 w 1946001"/>
                  <a:gd name="connsiteY648" fmla="*/ 415480 h 886967"/>
                  <a:gd name="connsiteX649" fmla="*/ 1378010 w 1946001"/>
                  <a:gd name="connsiteY649" fmla="*/ 416719 h 886967"/>
                  <a:gd name="connsiteX650" fmla="*/ 1378770 w 1946001"/>
                  <a:gd name="connsiteY650" fmla="*/ 416433 h 886967"/>
                  <a:gd name="connsiteX651" fmla="*/ 1382288 w 1946001"/>
                  <a:gd name="connsiteY651" fmla="*/ 415195 h 886967"/>
                  <a:gd name="connsiteX652" fmla="*/ 1382573 w 1946001"/>
                  <a:gd name="connsiteY652" fmla="*/ 415766 h 886967"/>
                  <a:gd name="connsiteX653" fmla="*/ 1384284 w 1946001"/>
                  <a:gd name="connsiteY653" fmla="*/ 414338 h 886967"/>
                  <a:gd name="connsiteX654" fmla="*/ 1385520 w 1946001"/>
                  <a:gd name="connsiteY654" fmla="*/ 415480 h 886967"/>
                  <a:gd name="connsiteX655" fmla="*/ 1387041 w 1946001"/>
                  <a:gd name="connsiteY655" fmla="*/ 413385 h 886967"/>
                  <a:gd name="connsiteX656" fmla="*/ 1387041 w 1946001"/>
                  <a:gd name="connsiteY656" fmla="*/ 411004 h 886967"/>
                  <a:gd name="connsiteX657" fmla="*/ 1388467 w 1946001"/>
                  <a:gd name="connsiteY657" fmla="*/ 409289 h 886967"/>
                  <a:gd name="connsiteX658" fmla="*/ 1389703 w 1946001"/>
                  <a:gd name="connsiteY658" fmla="*/ 410718 h 886967"/>
                  <a:gd name="connsiteX659" fmla="*/ 1392459 w 1946001"/>
                  <a:gd name="connsiteY659" fmla="*/ 410718 h 886967"/>
                  <a:gd name="connsiteX660" fmla="*/ 1393885 w 1946001"/>
                  <a:gd name="connsiteY660" fmla="*/ 413290 h 886967"/>
                  <a:gd name="connsiteX661" fmla="*/ 1394456 w 1946001"/>
                  <a:gd name="connsiteY661" fmla="*/ 415004 h 886967"/>
                  <a:gd name="connsiteX662" fmla="*/ 1394456 w 1946001"/>
                  <a:gd name="connsiteY662" fmla="*/ 416052 h 886967"/>
                  <a:gd name="connsiteX663" fmla="*/ 1394836 w 1946001"/>
                  <a:gd name="connsiteY663" fmla="*/ 416147 h 886967"/>
                  <a:gd name="connsiteX664" fmla="*/ 1396167 w 1946001"/>
                  <a:gd name="connsiteY664" fmla="*/ 420053 h 886967"/>
                  <a:gd name="connsiteX665" fmla="*/ 1399304 w 1946001"/>
                  <a:gd name="connsiteY665" fmla="*/ 424529 h 886967"/>
                  <a:gd name="connsiteX666" fmla="*/ 1403201 w 1946001"/>
                  <a:gd name="connsiteY666" fmla="*/ 426339 h 886967"/>
                  <a:gd name="connsiteX667" fmla="*/ 1403772 w 1946001"/>
                  <a:gd name="connsiteY667" fmla="*/ 428625 h 886967"/>
                  <a:gd name="connsiteX668" fmla="*/ 1402916 w 1946001"/>
                  <a:gd name="connsiteY668" fmla="*/ 427958 h 886967"/>
                  <a:gd name="connsiteX669" fmla="*/ 1402536 w 1946001"/>
                  <a:gd name="connsiteY669" fmla="*/ 429006 h 886967"/>
                  <a:gd name="connsiteX670" fmla="*/ 1404342 w 1946001"/>
                  <a:gd name="connsiteY670" fmla="*/ 430435 h 886967"/>
                  <a:gd name="connsiteX671" fmla="*/ 1404532 w 1946001"/>
                  <a:gd name="connsiteY671" fmla="*/ 429482 h 886967"/>
                  <a:gd name="connsiteX672" fmla="*/ 1406909 w 1946001"/>
                  <a:gd name="connsiteY672" fmla="*/ 433483 h 886967"/>
                  <a:gd name="connsiteX673" fmla="*/ 1407764 w 1946001"/>
                  <a:gd name="connsiteY673" fmla="*/ 439388 h 886967"/>
                  <a:gd name="connsiteX674" fmla="*/ 1406148 w 1946001"/>
                  <a:gd name="connsiteY674" fmla="*/ 445389 h 886967"/>
                  <a:gd name="connsiteX675" fmla="*/ 1407764 w 1946001"/>
                  <a:gd name="connsiteY675" fmla="*/ 444722 h 886967"/>
                  <a:gd name="connsiteX676" fmla="*/ 1407764 w 1946001"/>
                  <a:gd name="connsiteY676" fmla="*/ 446151 h 886967"/>
                  <a:gd name="connsiteX677" fmla="*/ 1411662 w 1946001"/>
                  <a:gd name="connsiteY677" fmla="*/ 446627 h 886967"/>
                  <a:gd name="connsiteX678" fmla="*/ 1418316 w 1946001"/>
                  <a:gd name="connsiteY678" fmla="*/ 441960 h 886967"/>
                  <a:gd name="connsiteX679" fmla="*/ 1418696 w 1946001"/>
                  <a:gd name="connsiteY679" fmla="*/ 438150 h 886967"/>
                  <a:gd name="connsiteX680" fmla="*/ 1419647 w 1946001"/>
                  <a:gd name="connsiteY680" fmla="*/ 441103 h 886967"/>
                  <a:gd name="connsiteX681" fmla="*/ 1423830 w 1946001"/>
                  <a:gd name="connsiteY681" fmla="*/ 442913 h 886967"/>
                  <a:gd name="connsiteX682" fmla="*/ 1424305 w 1946001"/>
                  <a:gd name="connsiteY682" fmla="*/ 450628 h 886967"/>
                  <a:gd name="connsiteX683" fmla="*/ 1426301 w 1946001"/>
                  <a:gd name="connsiteY683" fmla="*/ 457581 h 886967"/>
                  <a:gd name="connsiteX684" fmla="*/ 1426967 w 1946001"/>
                  <a:gd name="connsiteY684" fmla="*/ 456914 h 886967"/>
                  <a:gd name="connsiteX685" fmla="*/ 1428297 w 1946001"/>
                  <a:gd name="connsiteY685" fmla="*/ 461105 h 886967"/>
                  <a:gd name="connsiteX686" fmla="*/ 1428678 w 1946001"/>
                  <a:gd name="connsiteY686" fmla="*/ 465392 h 886967"/>
                  <a:gd name="connsiteX687" fmla="*/ 1427917 w 1946001"/>
                  <a:gd name="connsiteY687" fmla="*/ 466154 h 886967"/>
                  <a:gd name="connsiteX688" fmla="*/ 1429533 w 1946001"/>
                  <a:gd name="connsiteY688" fmla="*/ 467011 h 886967"/>
                  <a:gd name="connsiteX689" fmla="*/ 1427917 w 1946001"/>
                  <a:gd name="connsiteY689" fmla="*/ 474250 h 886967"/>
                  <a:gd name="connsiteX690" fmla="*/ 1428868 w 1946001"/>
                  <a:gd name="connsiteY690" fmla="*/ 474726 h 886967"/>
                  <a:gd name="connsiteX691" fmla="*/ 1426967 w 1946001"/>
                  <a:gd name="connsiteY691" fmla="*/ 480727 h 886967"/>
                  <a:gd name="connsiteX692" fmla="*/ 1426967 w 1946001"/>
                  <a:gd name="connsiteY692" fmla="*/ 484632 h 886967"/>
                  <a:gd name="connsiteX693" fmla="*/ 1428868 w 1946001"/>
                  <a:gd name="connsiteY693" fmla="*/ 484251 h 886967"/>
                  <a:gd name="connsiteX694" fmla="*/ 1436663 w 1946001"/>
                  <a:gd name="connsiteY694" fmla="*/ 493300 h 886967"/>
                  <a:gd name="connsiteX695" fmla="*/ 1438564 w 1946001"/>
                  <a:gd name="connsiteY695" fmla="*/ 503587 h 886967"/>
                  <a:gd name="connsiteX696" fmla="*/ 1442462 w 1946001"/>
                  <a:gd name="connsiteY696" fmla="*/ 510730 h 886967"/>
                  <a:gd name="connsiteX697" fmla="*/ 1453108 w 1946001"/>
                  <a:gd name="connsiteY697" fmla="*/ 517970 h 886967"/>
                  <a:gd name="connsiteX698" fmla="*/ 1454725 w 1946001"/>
                  <a:gd name="connsiteY698" fmla="*/ 517017 h 886967"/>
                  <a:gd name="connsiteX699" fmla="*/ 1456626 w 1946001"/>
                  <a:gd name="connsiteY699" fmla="*/ 517970 h 886967"/>
                  <a:gd name="connsiteX700" fmla="*/ 1457291 w 1946001"/>
                  <a:gd name="connsiteY700" fmla="*/ 515779 h 886967"/>
                  <a:gd name="connsiteX701" fmla="*/ 1453108 w 1946001"/>
                  <a:gd name="connsiteY701" fmla="*/ 509206 h 886967"/>
                  <a:gd name="connsiteX702" fmla="*/ 1453108 w 1946001"/>
                  <a:gd name="connsiteY702" fmla="*/ 500348 h 886967"/>
                  <a:gd name="connsiteX703" fmla="*/ 1450827 w 1946001"/>
                  <a:gd name="connsiteY703" fmla="*/ 497205 h 886967"/>
                  <a:gd name="connsiteX704" fmla="*/ 1447595 w 1946001"/>
                  <a:gd name="connsiteY704" fmla="*/ 494443 h 886967"/>
                  <a:gd name="connsiteX705" fmla="*/ 1446739 w 1946001"/>
                  <a:gd name="connsiteY705" fmla="*/ 494443 h 886967"/>
                  <a:gd name="connsiteX706" fmla="*/ 1443412 w 1946001"/>
                  <a:gd name="connsiteY706" fmla="*/ 490919 h 886967"/>
                  <a:gd name="connsiteX707" fmla="*/ 1440370 w 1946001"/>
                  <a:gd name="connsiteY707" fmla="*/ 490728 h 886967"/>
                  <a:gd name="connsiteX708" fmla="*/ 1438374 w 1946001"/>
                  <a:gd name="connsiteY708" fmla="*/ 488823 h 886967"/>
                  <a:gd name="connsiteX709" fmla="*/ 1434667 w 1946001"/>
                  <a:gd name="connsiteY709" fmla="*/ 479489 h 886967"/>
                  <a:gd name="connsiteX710" fmla="*/ 1431815 w 1946001"/>
                  <a:gd name="connsiteY710" fmla="*/ 479489 h 886967"/>
                  <a:gd name="connsiteX711" fmla="*/ 1431149 w 1946001"/>
                  <a:gd name="connsiteY711" fmla="*/ 474536 h 886967"/>
                  <a:gd name="connsiteX712" fmla="*/ 1435047 w 1946001"/>
                  <a:gd name="connsiteY712" fmla="*/ 464820 h 886967"/>
                  <a:gd name="connsiteX713" fmla="*/ 1435427 w 1946001"/>
                  <a:gd name="connsiteY713" fmla="*/ 458534 h 886967"/>
                  <a:gd name="connsiteX714" fmla="*/ 1436378 w 1946001"/>
                  <a:gd name="connsiteY714" fmla="*/ 457772 h 886967"/>
                  <a:gd name="connsiteX715" fmla="*/ 1439800 w 1946001"/>
                  <a:gd name="connsiteY715" fmla="*/ 458153 h 886967"/>
                  <a:gd name="connsiteX716" fmla="*/ 1440275 w 1946001"/>
                  <a:gd name="connsiteY716" fmla="*/ 462629 h 886967"/>
                  <a:gd name="connsiteX717" fmla="*/ 1445028 w 1946001"/>
                  <a:gd name="connsiteY717" fmla="*/ 462629 h 886967"/>
                  <a:gd name="connsiteX718" fmla="*/ 1448831 w 1946001"/>
                  <a:gd name="connsiteY718" fmla="*/ 465392 h 886967"/>
                  <a:gd name="connsiteX719" fmla="*/ 1450162 w 1946001"/>
                  <a:gd name="connsiteY719" fmla="*/ 467678 h 886967"/>
                  <a:gd name="connsiteX720" fmla="*/ 1451492 w 1946001"/>
                  <a:gd name="connsiteY720" fmla="*/ 471202 h 886967"/>
                  <a:gd name="connsiteX721" fmla="*/ 1453584 w 1946001"/>
                  <a:gd name="connsiteY721" fmla="*/ 470345 h 886967"/>
                  <a:gd name="connsiteX722" fmla="*/ 1453584 w 1946001"/>
                  <a:gd name="connsiteY722" fmla="*/ 472916 h 886967"/>
                  <a:gd name="connsiteX723" fmla="*/ 1458147 w 1946001"/>
                  <a:gd name="connsiteY723" fmla="*/ 473297 h 886967"/>
                  <a:gd name="connsiteX724" fmla="*/ 1460903 w 1946001"/>
                  <a:gd name="connsiteY724" fmla="*/ 475298 h 886967"/>
                  <a:gd name="connsiteX725" fmla="*/ 1459668 w 1946001"/>
                  <a:gd name="connsiteY725" fmla="*/ 478346 h 886967"/>
                  <a:gd name="connsiteX726" fmla="*/ 1460048 w 1946001"/>
                  <a:gd name="connsiteY726" fmla="*/ 482251 h 886967"/>
                  <a:gd name="connsiteX727" fmla="*/ 1460808 w 1946001"/>
                  <a:gd name="connsiteY727" fmla="*/ 482537 h 886967"/>
                  <a:gd name="connsiteX728" fmla="*/ 1466322 w 1946001"/>
                  <a:gd name="connsiteY728" fmla="*/ 478346 h 886967"/>
                  <a:gd name="connsiteX729" fmla="*/ 1465752 w 1946001"/>
                  <a:gd name="connsiteY729" fmla="*/ 475964 h 886967"/>
                  <a:gd name="connsiteX730" fmla="*/ 1468033 w 1946001"/>
                  <a:gd name="connsiteY730" fmla="*/ 477774 h 886967"/>
                  <a:gd name="connsiteX731" fmla="*/ 1467748 w 1946001"/>
                  <a:gd name="connsiteY731" fmla="*/ 475964 h 886967"/>
                  <a:gd name="connsiteX732" fmla="*/ 1469554 w 1946001"/>
                  <a:gd name="connsiteY732" fmla="*/ 473393 h 886967"/>
                  <a:gd name="connsiteX733" fmla="*/ 1472121 w 1946001"/>
                  <a:gd name="connsiteY733" fmla="*/ 473393 h 886967"/>
                  <a:gd name="connsiteX734" fmla="*/ 1475543 w 1946001"/>
                  <a:gd name="connsiteY734" fmla="*/ 471869 h 886967"/>
                  <a:gd name="connsiteX735" fmla="*/ 1480676 w 1946001"/>
                  <a:gd name="connsiteY735" fmla="*/ 469011 h 886967"/>
                  <a:gd name="connsiteX736" fmla="*/ 1481437 w 1946001"/>
                  <a:gd name="connsiteY736" fmla="*/ 467106 h 886967"/>
                  <a:gd name="connsiteX737" fmla="*/ 1481437 w 1946001"/>
                  <a:gd name="connsiteY737" fmla="*/ 463391 h 886967"/>
                  <a:gd name="connsiteX738" fmla="*/ 1482482 w 1946001"/>
                  <a:gd name="connsiteY738" fmla="*/ 461581 h 886967"/>
                  <a:gd name="connsiteX739" fmla="*/ 1479821 w 1946001"/>
                  <a:gd name="connsiteY739" fmla="*/ 448628 h 886967"/>
                  <a:gd name="connsiteX740" fmla="*/ 1477539 w 1946001"/>
                  <a:gd name="connsiteY740" fmla="*/ 446818 h 886967"/>
                  <a:gd name="connsiteX741" fmla="*/ 1476874 w 1946001"/>
                  <a:gd name="connsiteY741" fmla="*/ 444532 h 886967"/>
                  <a:gd name="connsiteX742" fmla="*/ 1474022 w 1946001"/>
                  <a:gd name="connsiteY742" fmla="*/ 443675 h 886967"/>
                  <a:gd name="connsiteX743" fmla="*/ 1470695 w 1946001"/>
                  <a:gd name="connsiteY743" fmla="*/ 440055 h 886967"/>
                  <a:gd name="connsiteX744" fmla="*/ 1467748 w 1946001"/>
                  <a:gd name="connsiteY744" fmla="*/ 436817 h 886967"/>
                  <a:gd name="connsiteX745" fmla="*/ 1467178 w 1946001"/>
                  <a:gd name="connsiteY745" fmla="*/ 434721 h 886967"/>
                  <a:gd name="connsiteX746" fmla="*/ 1464231 w 1946001"/>
                  <a:gd name="connsiteY746" fmla="*/ 432054 h 886967"/>
                  <a:gd name="connsiteX747" fmla="*/ 1463850 w 1946001"/>
                  <a:gd name="connsiteY747" fmla="*/ 429578 h 886967"/>
                  <a:gd name="connsiteX748" fmla="*/ 1465466 w 1946001"/>
                  <a:gd name="connsiteY748" fmla="*/ 425196 h 886967"/>
                  <a:gd name="connsiteX749" fmla="*/ 1468699 w 1946001"/>
                  <a:gd name="connsiteY749" fmla="*/ 421386 h 886967"/>
                  <a:gd name="connsiteX750" fmla="*/ 1472596 w 1946001"/>
                  <a:gd name="connsiteY750" fmla="*/ 417957 h 886967"/>
                  <a:gd name="connsiteX751" fmla="*/ 1475448 w 1946001"/>
                  <a:gd name="connsiteY751" fmla="*/ 417100 h 886967"/>
                  <a:gd name="connsiteX752" fmla="*/ 1476779 w 1946001"/>
                  <a:gd name="connsiteY752" fmla="*/ 416147 h 886967"/>
                  <a:gd name="connsiteX753" fmla="*/ 1477064 w 1946001"/>
                  <a:gd name="connsiteY753" fmla="*/ 417100 h 886967"/>
                  <a:gd name="connsiteX754" fmla="*/ 1478680 w 1946001"/>
                  <a:gd name="connsiteY754" fmla="*/ 415480 h 886967"/>
                  <a:gd name="connsiteX755" fmla="*/ 1481627 w 1946001"/>
                  <a:gd name="connsiteY755" fmla="*/ 417386 h 886967"/>
                  <a:gd name="connsiteX756" fmla="*/ 1484098 w 1946001"/>
                  <a:gd name="connsiteY756" fmla="*/ 416433 h 886967"/>
                  <a:gd name="connsiteX757" fmla="*/ 1484098 w 1946001"/>
                  <a:gd name="connsiteY757" fmla="*/ 419862 h 886967"/>
                  <a:gd name="connsiteX758" fmla="*/ 1486475 w 1946001"/>
                  <a:gd name="connsiteY758" fmla="*/ 423386 h 886967"/>
                  <a:gd name="connsiteX759" fmla="*/ 1488091 w 1946001"/>
                  <a:gd name="connsiteY759" fmla="*/ 422624 h 886967"/>
                  <a:gd name="connsiteX760" fmla="*/ 1486760 w 1946001"/>
                  <a:gd name="connsiteY760" fmla="*/ 419862 h 886967"/>
                  <a:gd name="connsiteX761" fmla="*/ 1488091 w 1946001"/>
                  <a:gd name="connsiteY761" fmla="*/ 417386 h 886967"/>
                  <a:gd name="connsiteX762" fmla="*/ 1500544 w 1946001"/>
                  <a:gd name="connsiteY762" fmla="*/ 414623 h 886967"/>
                  <a:gd name="connsiteX763" fmla="*/ 1501400 w 1946001"/>
                  <a:gd name="connsiteY763" fmla="*/ 410813 h 886967"/>
                  <a:gd name="connsiteX764" fmla="*/ 1503681 w 1946001"/>
                  <a:gd name="connsiteY764" fmla="*/ 412718 h 886967"/>
                  <a:gd name="connsiteX765" fmla="*/ 1503681 w 1946001"/>
                  <a:gd name="connsiteY765" fmla="*/ 409575 h 886967"/>
                  <a:gd name="connsiteX766" fmla="*/ 1506153 w 1946001"/>
                  <a:gd name="connsiteY766" fmla="*/ 412432 h 886967"/>
                  <a:gd name="connsiteX767" fmla="*/ 1507579 w 1946001"/>
                  <a:gd name="connsiteY767" fmla="*/ 412242 h 886967"/>
                  <a:gd name="connsiteX768" fmla="*/ 1507579 w 1946001"/>
                  <a:gd name="connsiteY768" fmla="*/ 411194 h 886967"/>
                  <a:gd name="connsiteX769" fmla="*/ 1507579 w 1946001"/>
                  <a:gd name="connsiteY769" fmla="*/ 411194 h 886967"/>
                  <a:gd name="connsiteX770" fmla="*/ 1508719 w 1946001"/>
                  <a:gd name="connsiteY770" fmla="*/ 411861 h 886967"/>
                  <a:gd name="connsiteX771" fmla="*/ 1509290 w 1946001"/>
                  <a:gd name="connsiteY771" fmla="*/ 411194 h 886967"/>
                  <a:gd name="connsiteX772" fmla="*/ 1509860 w 1946001"/>
                  <a:gd name="connsiteY772" fmla="*/ 410337 h 886967"/>
                  <a:gd name="connsiteX773" fmla="*/ 1510335 w 1946001"/>
                  <a:gd name="connsiteY773" fmla="*/ 410909 h 886967"/>
                  <a:gd name="connsiteX774" fmla="*/ 1512142 w 1946001"/>
                  <a:gd name="connsiteY774" fmla="*/ 409670 h 886967"/>
                  <a:gd name="connsiteX775" fmla="*/ 1513377 w 1946001"/>
                  <a:gd name="connsiteY775" fmla="*/ 410718 h 886967"/>
                  <a:gd name="connsiteX776" fmla="*/ 1518130 w 1946001"/>
                  <a:gd name="connsiteY776" fmla="*/ 409194 h 886967"/>
                  <a:gd name="connsiteX777" fmla="*/ 1518796 w 1946001"/>
                  <a:gd name="connsiteY777" fmla="*/ 408432 h 886967"/>
                  <a:gd name="connsiteX778" fmla="*/ 1520792 w 1946001"/>
                  <a:gd name="connsiteY778" fmla="*/ 443294 h 886967"/>
                  <a:gd name="connsiteX779" fmla="*/ 1514993 w 1946001"/>
                  <a:gd name="connsiteY779" fmla="*/ 505016 h 886967"/>
                  <a:gd name="connsiteX780" fmla="*/ 1512997 w 1946001"/>
                  <a:gd name="connsiteY780" fmla="*/ 506254 h 886967"/>
                  <a:gd name="connsiteX781" fmla="*/ 605256 w 1946001"/>
                  <a:gd name="connsiteY781" fmla="*/ 813054 h 886967"/>
                  <a:gd name="connsiteX782" fmla="*/ 606016 w 1946001"/>
                  <a:gd name="connsiteY782" fmla="*/ 810863 h 886967"/>
                  <a:gd name="connsiteX783" fmla="*/ 609153 w 1946001"/>
                  <a:gd name="connsiteY783" fmla="*/ 808482 h 886967"/>
                  <a:gd name="connsiteX784" fmla="*/ 605256 w 1946001"/>
                  <a:gd name="connsiteY784" fmla="*/ 806291 h 886967"/>
                  <a:gd name="connsiteX785" fmla="*/ 607347 w 1946001"/>
                  <a:gd name="connsiteY785" fmla="*/ 804482 h 886967"/>
                  <a:gd name="connsiteX786" fmla="*/ 609344 w 1946001"/>
                  <a:gd name="connsiteY786" fmla="*/ 806482 h 886967"/>
                  <a:gd name="connsiteX787" fmla="*/ 612005 w 1946001"/>
                  <a:gd name="connsiteY787" fmla="*/ 806101 h 886967"/>
                  <a:gd name="connsiteX788" fmla="*/ 612481 w 1946001"/>
                  <a:gd name="connsiteY788" fmla="*/ 804005 h 886967"/>
                  <a:gd name="connsiteX789" fmla="*/ 611910 w 1946001"/>
                  <a:gd name="connsiteY789" fmla="*/ 801434 h 886967"/>
                  <a:gd name="connsiteX790" fmla="*/ 611055 w 1946001"/>
                  <a:gd name="connsiteY790" fmla="*/ 800005 h 886967"/>
                  <a:gd name="connsiteX791" fmla="*/ 608393 w 1946001"/>
                  <a:gd name="connsiteY791" fmla="*/ 801624 h 886967"/>
                  <a:gd name="connsiteX792" fmla="*/ 609724 w 1946001"/>
                  <a:gd name="connsiteY792" fmla="*/ 803053 h 886967"/>
                  <a:gd name="connsiteX793" fmla="*/ 607632 w 1946001"/>
                  <a:gd name="connsiteY793" fmla="*/ 803624 h 886967"/>
                  <a:gd name="connsiteX794" fmla="*/ 604686 w 1946001"/>
                  <a:gd name="connsiteY794" fmla="*/ 801053 h 886967"/>
                  <a:gd name="connsiteX795" fmla="*/ 602689 w 1946001"/>
                  <a:gd name="connsiteY795" fmla="*/ 791528 h 886967"/>
                  <a:gd name="connsiteX796" fmla="*/ 604020 w 1946001"/>
                  <a:gd name="connsiteY796" fmla="*/ 789908 h 886967"/>
                  <a:gd name="connsiteX797" fmla="*/ 610294 w 1946001"/>
                  <a:gd name="connsiteY797" fmla="*/ 792766 h 886967"/>
                  <a:gd name="connsiteX798" fmla="*/ 613907 w 1946001"/>
                  <a:gd name="connsiteY798" fmla="*/ 792194 h 886967"/>
                  <a:gd name="connsiteX799" fmla="*/ 616853 w 1946001"/>
                  <a:gd name="connsiteY799" fmla="*/ 790194 h 886967"/>
                  <a:gd name="connsiteX800" fmla="*/ 617614 w 1946001"/>
                  <a:gd name="connsiteY800" fmla="*/ 788194 h 886967"/>
                  <a:gd name="connsiteX801" fmla="*/ 616853 w 1946001"/>
                  <a:gd name="connsiteY801" fmla="*/ 783050 h 886967"/>
                  <a:gd name="connsiteX802" fmla="*/ 617994 w 1946001"/>
                  <a:gd name="connsiteY802" fmla="*/ 778288 h 886967"/>
                  <a:gd name="connsiteX803" fmla="*/ 781215 w 1946001"/>
                  <a:gd name="connsiteY803" fmla="*/ 852297 h 886967"/>
                  <a:gd name="connsiteX804" fmla="*/ 605256 w 1946001"/>
                  <a:gd name="connsiteY804" fmla="*/ 813054 h 886967"/>
                  <a:gd name="connsiteX805" fmla="*/ 599552 w 1946001"/>
                  <a:gd name="connsiteY805" fmla="*/ 119729 h 886967"/>
                  <a:gd name="connsiteX806" fmla="*/ 604590 w 1946001"/>
                  <a:gd name="connsiteY806" fmla="*/ 117634 h 886967"/>
                  <a:gd name="connsiteX807" fmla="*/ 602594 w 1946001"/>
                  <a:gd name="connsiteY807" fmla="*/ 118967 h 886967"/>
                  <a:gd name="connsiteX808" fmla="*/ 599552 w 1946001"/>
                  <a:gd name="connsiteY808" fmla="*/ 119729 h 886967"/>
                  <a:gd name="connsiteX809" fmla="*/ 602404 w 1946001"/>
                  <a:gd name="connsiteY809" fmla="*/ 130207 h 886967"/>
                  <a:gd name="connsiteX810" fmla="*/ 614287 w 1946001"/>
                  <a:gd name="connsiteY810" fmla="*/ 130302 h 886967"/>
                  <a:gd name="connsiteX811" fmla="*/ 619135 w 1946001"/>
                  <a:gd name="connsiteY811" fmla="*/ 132302 h 886967"/>
                  <a:gd name="connsiteX812" fmla="*/ 620466 w 1946001"/>
                  <a:gd name="connsiteY812" fmla="*/ 130874 h 886967"/>
                  <a:gd name="connsiteX813" fmla="*/ 622652 w 1946001"/>
                  <a:gd name="connsiteY813" fmla="*/ 132779 h 886967"/>
                  <a:gd name="connsiteX814" fmla="*/ 623603 w 1946001"/>
                  <a:gd name="connsiteY814" fmla="*/ 132779 h 886967"/>
                  <a:gd name="connsiteX815" fmla="*/ 623032 w 1946001"/>
                  <a:gd name="connsiteY815" fmla="*/ 132017 h 886967"/>
                  <a:gd name="connsiteX816" fmla="*/ 620466 w 1946001"/>
                  <a:gd name="connsiteY816" fmla="*/ 128873 h 886967"/>
                  <a:gd name="connsiteX817" fmla="*/ 627595 w 1946001"/>
                  <a:gd name="connsiteY817" fmla="*/ 130588 h 886967"/>
                  <a:gd name="connsiteX818" fmla="*/ 628451 w 1946001"/>
                  <a:gd name="connsiteY818" fmla="*/ 132017 h 886967"/>
                  <a:gd name="connsiteX819" fmla="*/ 632158 w 1946001"/>
                  <a:gd name="connsiteY819" fmla="*/ 131350 h 886967"/>
                  <a:gd name="connsiteX820" fmla="*/ 632634 w 1946001"/>
                  <a:gd name="connsiteY820" fmla="*/ 130778 h 886967"/>
                  <a:gd name="connsiteX821" fmla="*/ 631017 w 1946001"/>
                  <a:gd name="connsiteY821" fmla="*/ 126778 h 886967"/>
                  <a:gd name="connsiteX822" fmla="*/ 629401 w 1946001"/>
                  <a:gd name="connsiteY822" fmla="*/ 126492 h 886967"/>
                  <a:gd name="connsiteX823" fmla="*/ 632348 w 1946001"/>
                  <a:gd name="connsiteY823" fmla="*/ 126301 h 886967"/>
                  <a:gd name="connsiteX824" fmla="*/ 634725 w 1946001"/>
                  <a:gd name="connsiteY824" fmla="*/ 128492 h 886967"/>
                  <a:gd name="connsiteX825" fmla="*/ 637101 w 1946001"/>
                  <a:gd name="connsiteY825" fmla="*/ 128016 h 886967"/>
                  <a:gd name="connsiteX826" fmla="*/ 637292 w 1946001"/>
                  <a:gd name="connsiteY826" fmla="*/ 132017 h 886967"/>
                  <a:gd name="connsiteX827" fmla="*/ 640334 w 1946001"/>
                  <a:gd name="connsiteY827" fmla="*/ 132017 h 886967"/>
                  <a:gd name="connsiteX828" fmla="*/ 640429 w 1946001"/>
                  <a:gd name="connsiteY828" fmla="*/ 133350 h 886967"/>
                  <a:gd name="connsiteX829" fmla="*/ 639668 w 1946001"/>
                  <a:gd name="connsiteY829" fmla="*/ 134017 h 886967"/>
                  <a:gd name="connsiteX830" fmla="*/ 645087 w 1946001"/>
                  <a:gd name="connsiteY830" fmla="*/ 137446 h 886967"/>
                  <a:gd name="connsiteX831" fmla="*/ 645372 w 1946001"/>
                  <a:gd name="connsiteY831" fmla="*/ 139065 h 886967"/>
                  <a:gd name="connsiteX832" fmla="*/ 644041 w 1946001"/>
                  <a:gd name="connsiteY832" fmla="*/ 140208 h 886967"/>
                  <a:gd name="connsiteX833" fmla="*/ 641379 w 1946001"/>
                  <a:gd name="connsiteY833" fmla="*/ 139732 h 886967"/>
                  <a:gd name="connsiteX834" fmla="*/ 641664 w 1946001"/>
                  <a:gd name="connsiteY834" fmla="*/ 143637 h 886967"/>
                  <a:gd name="connsiteX835" fmla="*/ 645942 w 1946001"/>
                  <a:gd name="connsiteY835" fmla="*/ 140875 h 886967"/>
                  <a:gd name="connsiteX836" fmla="*/ 648604 w 1946001"/>
                  <a:gd name="connsiteY836" fmla="*/ 140589 h 886967"/>
                  <a:gd name="connsiteX837" fmla="*/ 648604 w 1946001"/>
                  <a:gd name="connsiteY837" fmla="*/ 141923 h 886967"/>
                  <a:gd name="connsiteX838" fmla="*/ 651456 w 1946001"/>
                  <a:gd name="connsiteY838" fmla="*/ 144875 h 886967"/>
                  <a:gd name="connsiteX839" fmla="*/ 651456 w 1946001"/>
                  <a:gd name="connsiteY839" fmla="*/ 142970 h 886967"/>
                  <a:gd name="connsiteX840" fmla="*/ 653072 w 1946001"/>
                  <a:gd name="connsiteY840" fmla="*/ 143351 h 886967"/>
                  <a:gd name="connsiteX841" fmla="*/ 653357 w 1946001"/>
                  <a:gd name="connsiteY841" fmla="*/ 146685 h 886967"/>
                  <a:gd name="connsiteX842" fmla="*/ 656779 w 1946001"/>
                  <a:gd name="connsiteY842" fmla="*/ 148399 h 886967"/>
                  <a:gd name="connsiteX843" fmla="*/ 659726 w 1946001"/>
                  <a:gd name="connsiteY843" fmla="*/ 156400 h 886967"/>
                  <a:gd name="connsiteX844" fmla="*/ 657064 w 1946001"/>
                  <a:gd name="connsiteY844" fmla="*/ 159258 h 886967"/>
                  <a:gd name="connsiteX845" fmla="*/ 656589 w 1946001"/>
                  <a:gd name="connsiteY845" fmla="*/ 161449 h 886967"/>
                  <a:gd name="connsiteX846" fmla="*/ 650505 w 1946001"/>
                  <a:gd name="connsiteY846" fmla="*/ 166402 h 886967"/>
                  <a:gd name="connsiteX847" fmla="*/ 654117 w 1946001"/>
                  <a:gd name="connsiteY847" fmla="*/ 171069 h 886967"/>
                  <a:gd name="connsiteX848" fmla="*/ 654117 w 1946001"/>
                  <a:gd name="connsiteY848" fmla="*/ 172593 h 886967"/>
                  <a:gd name="connsiteX849" fmla="*/ 651456 w 1946001"/>
                  <a:gd name="connsiteY849" fmla="*/ 171641 h 886967"/>
                  <a:gd name="connsiteX850" fmla="*/ 646703 w 1946001"/>
                  <a:gd name="connsiteY850" fmla="*/ 174117 h 886967"/>
                  <a:gd name="connsiteX851" fmla="*/ 638242 w 1946001"/>
                  <a:gd name="connsiteY851" fmla="*/ 172498 h 886967"/>
                  <a:gd name="connsiteX852" fmla="*/ 638718 w 1946001"/>
                  <a:gd name="connsiteY852" fmla="*/ 173260 h 886967"/>
                  <a:gd name="connsiteX853" fmla="*/ 638052 w 1946001"/>
                  <a:gd name="connsiteY853" fmla="*/ 173260 h 886967"/>
                  <a:gd name="connsiteX854" fmla="*/ 638242 w 1946001"/>
                  <a:gd name="connsiteY854" fmla="*/ 174784 h 886967"/>
                  <a:gd name="connsiteX855" fmla="*/ 635866 w 1946001"/>
                  <a:gd name="connsiteY855" fmla="*/ 176022 h 886967"/>
                  <a:gd name="connsiteX856" fmla="*/ 635010 w 1946001"/>
                  <a:gd name="connsiteY856" fmla="*/ 178975 h 886967"/>
                  <a:gd name="connsiteX857" fmla="*/ 636626 w 1946001"/>
                  <a:gd name="connsiteY857" fmla="*/ 181166 h 886967"/>
                  <a:gd name="connsiteX858" fmla="*/ 640809 w 1946001"/>
                  <a:gd name="connsiteY858" fmla="*/ 182404 h 886967"/>
                  <a:gd name="connsiteX859" fmla="*/ 644516 w 1946001"/>
                  <a:gd name="connsiteY859" fmla="*/ 181166 h 886967"/>
                  <a:gd name="connsiteX860" fmla="*/ 644326 w 1946001"/>
                  <a:gd name="connsiteY860" fmla="*/ 179927 h 886967"/>
                  <a:gd name="connsiteX861" fmla="*/ 645087 w 1946001"/>
                  <a:gd name="connsiteY861" fmla="*/ 179451 h 886967"/>
                  <a:gd name="connsiteX862" fmla="*/ 649555 w 1946001"/>
                  <a:gd name="connsiteY862" fmla="*/ 181070 h 886967"/>
                  <a:gd name="connsiteX863" fmla="*/ 650030 w 1946001"/>
                  <a:gd name="connsiteY863" fmla="*/ 180308 h 886967"/>
                  <a:gd name="connsiteX864" fmla="*/ 648319 w 1946001"/>
                  <a:gd name="connsiteY864" fmla="*/ 177832 h 886967"/>
                  <a:gd name="connsiteX865" fmla="*/ 649650 w 1946001"/>
                  <a:gd name="connsiteY865" fmla="*/ 177165 h 886967"/>
                  <a:gd name="connsiteX866" fmla="*/ 649935 w 1946001"/>
                  <a:gd name="connsiteY866" fmla="*/ 178784 h 886967"/>
                  <a:gd name="connsiteX867" fmla="*/ 654403 w 1946001"/>
                  <a:gd name="connsiteY867" fmla="*/ 179451 h 886967"/>
                  <a:gd name="connsiteX868" fmla="*/ 656874 w 1946001"/>
                  <a:gd name="connsiteY868" fmla="*/ 184499 h 886967"/>
                  <a:gd name="connsiteX869" fmla="*/ 663624 w 1946001"/>
                  <a:gd name="connsiteY869" fmla="*/ 187452 h 886967"/>
                  <a:gd name="connsiteX870" fmla="*/ 661247 w 1946001"/>
                  <a:gd name="connsiteY870" fmla="*/ 188786 h 886967"/>
                  <a:gd name="connsiteX871" fmla="*/ 660487 w 1946001"/>
                  <a:gd name="connsiteY871" fmla="*/ 187833 h 886967"/>
                  <a:gd name="connsiteX872" fmla="*/ 663909 w 1946001"/>
                  <a:gd name="connsiteY872" fmla="*/ 192119 h 886967"/>
                  <a:gd name="connsiteX873" fmla="*/ 667806 w 1946001"/>
                  <a:gd name="connsiteY873" fmla="*/ 193739 h 886967"/>
                  <a:gd name="connsiteX874" fmla="*/ 669422 w 1946001"/>
                  <a:gd name="connsiteY874" fmla="*/ 192786 h 886967"/>
                  <a:gd name="connsiteX875" fmla="*/ 670088 w 1946001"/>
                  <a:gd name="connsiteY875" fmla="*/ 194120 h 886967"/>
                  <a:gd name="connsiteX876" fmla="*/ 671704 w 1946001"/>
                  <a:gd name="connsiteY876" fmla="*/ 193643 h 886967"/>
                  <a:gd name="connsiteX877" fmla="*/ 673035 w 1946001"/>
                  <a:gd name="connsiteY877" fmla="*/ 196596 h 886967"/>
                  <a:gd name="connsiteX878" fmla="*/ 674175 w 1946001"/>
                  <a:gd name="connsiteY878" fmla="*/ 196120 h 886967"/>
                  <a:gd name="connsiteX879" fmla="*/ 675316 w 1946001"/>
                  <a:gd name="connsiteY879" fmla="*/ 197739 h 886967"/>
                  <a:gd name="connsiteX880" fmla="*/ 680259 w 1946001"/>
                  <a:gd name="connsiteY880" fmla="*/ 199454 h 886967"/>
                  <a:gd name="connsiteX881" fmla="*/ 682541 w 1946001"/>
                  <a:gd name="connsiteY881" fmla="*/ 198787 h 886967"/>
                  <a:gd name="connsiteX882" fmla="*/ 684347 w 1946001"/>
                  <a:gd name="connsiteY882" fmla="*/ 200882 h 886967"/>
                  <a:gd name="connsiteX883" fmla="*/ 685868 w 1946001"/>
                  <a:gd name="connsiteY883" fmla="*/ 200692 h 886967"/>
                  <a:gd name="connsiteX884" fmla="*/ 685298 w 1946001"/>
                  <a:gd name="connsiteY884" fmla="*/ 197358 h 886967"/>
                  <a:gd name="connsiteX885" fmla="*/ 678929 w 1946001"/>
                  <a:gd name="connsiteY885" fmla="*/ 192215 h 886967"/>
                  <a:gd name="connsiteX886" fmla="*/ 674746 w 1946001"/>
                  <a:gd name="connsiteY886" fmla="*/ 187928 h 886967"/>
                  <a:gd name="connsiteX887" fmla="*/ 673605 w 1946001"/>
                  <a:gd name="connsiteY887" fmla="*/ 186595 h 886967"/>
                  <a:gd name="connsiteX888" fmla="*/ 674746 w 1946001"/>
                  <a:gd name="connsiteY888" fmla="*/ 186119 h 886967"/>
                  <a:gd name="connsiteX889" fmla="*/ 677312 w 1946001"/>
                  <a:gd name="connsiteY889" fmla="*/ 188690 h 886967"/>
                  <a:gd name="connsiteX890" fmla="*/ 678929 w 1946001"/>
                  <a:gd name="connsiteY890" fmla="*/ 187833 h 886967"/>
                  <a:gd name="connsiteX891" fmla="*/ 683111 w 1946001"/>
                  <a:gd name="connsiteY891" fmla="*/ 192024 h 886967"/>
                  <a:gd name="connsiteX892" fmla="*/ 688054 w 1946001"/>
                  <a:gd name="connsiteY892" fmla="*/ 192310 h 886967"/>
                  <a:gd name="connsiteX893" fmla="*/ 690621 w 1946001"/>
                  <a:gd name="connsiteY893" fmla="*/ 195739 h 886967"/>
                  <a:gd name="connsiteX894" fmla="*/ 691191 w 1946001"/>
                  <a:gd name="connsiteY894" fmla="*/ 195453 h 886967"/>
                  <a:gd name="connsiteX895" fmla="*/ 690241 w 1946001"/>
                  <a:gd name="connsiteY895" fmla="*/ 193072 h 886967"/>
                  <a:gd name="connsiteX896" fmla="*/ 692332 w 1946001"/>
                  <a:gd name="connsiteY896" fmla="*/ 193453 h 886967"/>
                  <a:gd name="connsiteX897" fmla="*/ 691857 w 1946001"/>
                  <a:gd name="connsiteY897" fmla="*/ 192024 h 886967"/>
                  <a:gd name="connsiteX898" fmla="*/ 690336 w 1946001"/>
                  <a:gd name="connsiteY898" fmla="*/ 190119 h 886967"/>
                  <a:gd name="connsiteX899" fmla="*/ 690336 w 1946001"/>
                  <a:gd name="connsiteY899" fmla="*/ 188690 h 886967"/>
                  <a:gd name="connsiteX900" fmla="*/ 691952 w 1946001"/>
                  <a:gd name="connsiteY900" fmla="*/ 189929 h 886967"/>
                  <a:gd name="connsiteX901" fmla="*/ 692522 w 1946001"/>
                  <a:gd name="connsiteY901" fmla="*/ 186595 h 886967"/>
                  <a:gd name="connsiteX902" fmla="*/ 691857 w 1946001"/>
                  <a:gd name="connsiteY902" fmla="*/ 184118 h 886967"/>
                  <a:gd name="connsiteX903" fmla="*/ 689290 w 1946001"/>
                  <a:gd name="connsiteY903" fmla="*/ 183261 h 886967"/>
                  <a:gd name="connsiteX904" fmla="*/ 690241 w 1946001"/>
                  <a:gd name="connsiteY904" fmla="*/ 179832 h 886967"/>
                  <a:gd name="connsiteX905" fmla="*/ 688530 w 1946001"/>
                  <a:gd name="connsiteY905" fmla="*/ 178594 h 886967"/>
                  <a:gd name="connsiteX906" fmla="*/ 687579 w 1946001"/>
                  <a:gd name="connsiteY906" fmla="*/ 179546 h 886967"/>
                  <a:gd name="connsiteX907" fmla="*/ 687389 w 1946001"/>
                  <a:gd name="connsiteY907" fmla="*/ 177641 h 886967"/>
                  <a:gd name="connsiteX908" fmla="*/ 684632 w 1946001"/>
                  <a:gd name="connsiteY908" fmla="*/ 177927 h 886967"/>
                  <a:gd name="connsiteX909" fmla="*/ 685393 w 1946001"/>
                  <a:gd name="connsiteY909" fmla="*/ 176879 h 886967"/>
                  <a:gd name="connsiteX910" fmla="*/ 683396 w 1946001"/>
                  <a:gd name="connsiteY910" fmla="*/ 176879 h 886967"/>
                  <a:gd name="connsiteX911" fmla="*/ 683206 w 1946001"/>
                  <a:gd name="connsiteY911" fmla="*/ 177927 h 886967"/>
                  <a:gd name="connsiteX912" fmla="*/ 681780 w 1946001"/>
                  <a:gd name="connsiteY912" fmla="*/ 174689 h 886967"/>
                  <a:gd name="connsiteX913" fmla="*/ 680640 w 1946001"/>
                  <a:gd name="connsiteY913" fmla="*/ 174498 h 886967"/>
                  <a:gd name="connsiteX914" fmla="*/ 680640 w 1946001"/>
                  <a:gd name="connsiteY914" fmla="*/ 171164 h 886967"/>
                  <a:gd name="connsiteX915" fmla="*/ 677788 w 1946001"/>
                  <a:gd name="connsiteY915" fmla="*/ 171164 h 886967"/>
                  <a:gd name="connsiteX916" fmla="*/ 677978 w 1946001"/>
                  <a:gd name="connsiteY916" fmla="*/ 168974 h 886967"/>
                  <a:gd name="connsiteX917" fmla="*/ 681210 w 1946001"/>
                  <a:gd name="connsiteY917" fmla="*/ 168211 h 886967"/>
                  <a:gd name="connsiteX918" fmla="*/ 677027 w 1946001"/>
                  <a:gd name="connsiteY918" fmla="*/ 164497 h 886967"/>
                  <a:gd name="connsiteX919" fmla="*/ 678548 w 1946001"/>
                  <a:gd name="connsiteY919" fmla="*/ 163925 h 886967"/>
                  <a:gd name="connsiteX920" fmla="*/ 680925 w 1946001"/>
                  <a:gd name="connsiteY920" fmla="*/ 165449 h 886967"/>
                  <a:gd name="connsiteX921" fmla="*/ 679784 w 1946001"/>
                  <a:gd name="connsiteY921" fmla="*/ 163449 h 886967"/>
                  <a:gd name="connsiteX922" fmla="*/ 682161 w 1946001"/>
                  <a:gd name="connsiteY922" fmla="*/ 163449 h 886967"/>
                  <a:gd name="connsiteX923" fmla="*/ 681970 w 1946001"/>
                  <a:gd name="connsiteY923" fmla="*/ 165164 h 886967"/>
                  <a:gd name="connsiteX924" fmla="*/ 686153 w 1946001"/>
                  <a:gd name="connsiteY924" fmla="*/ 167259 h 886967"/>
                  <a:gd name="connsiteX925" fmla="*/ 686343 w 1946001"/>
                  <a:gd name="connsiteY925" fmla="*/ 168307 h 886967"/>
                  <a:gd name="connsiteX926" fmla="*/ 688530 w 1946001"/>
                  <a:gd name="connsiteY926" fmla="*/ 168116 h 886967"/>
                  <a:gd name="connsiteX927" fmla="*/ 688530 w 1946001"/>
                  <a:gd name="connsiteY927" fmla="*/ 170783 h 886967"/>
                  <a:gd name="connsiteX928" fmla="*/ 690336 w 1946001"/>
                  <a:gd name="connsiteY928" fmla="*/ 173069 h 886967"/>
                  <a:gd name="connsiteX929" fmla="*/ 691572 w 1946001"/>
                  <a:gd name="connsiteY929" fmla="*/ 172403 h 886967"/>
                  <a:gd name="connsiteX930" fmla="*/ 691191 w 1946001"/>
                  <a:gd name="connsiteY930" fmla="*/ 174022 h 886967"/>
                  <a:gd name="connsiteX931" fmla="*/ 691857 w 1946001"/>
                  <a:gd name="connsiteY931" fmla="*/ 174974 h 886967"/>
                  <a:gd name="connsiteX932" fmla="*/ 693283 w 1946001"/>
                  <a:gd name="connsiteY932" fmla="*/ 174593 h 886967"/>
                  <a:gd name="connsiteX933" fmla="*/ 695849 w 1946001"/>
                  <a:gd name="connsiteY933" fmla="*/ 177165 h 886967"/>
                  <a:gd name="connsiteX934" fmla="*/ 697560 w 1946001"/>
                  <a:gd name="connsiteY934" fmla="*/ 173927 h 886967"/>
                  <a:gd name="connsiteX935" fmla="*/ 696800 w 1946001"/>
                  <a:gd name="connsiteY935" fmla="*/ 170212 h 886967"/>
                  <a:gd name="connsiteX936" fmla="*/ 699747 w 1946001"/>
                  <a:gd name="connsiteY936" fmla="*/ 171641 h 886967"/>
                  <a:gd name="connsiteX937" fmla="*/ 700983 w 1946001"/>
                  <a:gd name="connsiteY937" fmla="*/ 168307 h 886967"/>
                  <a:gd name="connsiteX938" fmla="*/ 702314 w 1946001"/>
                  <a:gd name="connsiteY938" fmla="*/ 167926 h 886967"/>
                  <a:gd name="connsiteX939" fmla="*/ 700222 w 1946001"/>
                  <a:gd name="connsiteY939" fmla="*/ 167449 h 886967"/>
                  <a:gd name="connsiteX940" fmla="*/ 701268 w 1946001"/>
                  <a:gd name="connsiteY940" fmla="*/ 165735 h 886967"/>
                  <a:gd name="connsiteX941" fmla="*/ 700222 w 1946001"/>
                  <a:gd name="connsiteY941" fmla="*/ 165449 h 886967"/>
                  <a:gd name="connsiteX942" fmla="*/ 703835 w 1946001"/>
                  <a:gd name="connsiteY942" fmla="*/ 165925 h 886967"/>
                  <a:gd name="connsiteX943" fmla="*/ 704405 w 1946001"/>
                  <a:gd name="connsiteY943" fmla="*/ 165449 h 886967"/>
                  <a:gd name="connsiteX944" fmla="*/ 703549 w 1946001"/>
                  <a:gd name="connsiteY944" fmla="*/ 164592 h 886967"/>
                  <a:gd name="connsiteX945" fmla="*/ 705165 w 1946001"/>
                  <a:gd name="connsiteY945" fmla="*/ 162782 h 886967"/>
                  <a:gd name="connsiteX946" fmla="*/ 701743 w 1946001"/>
                  <a:gd name="connsiteY946" fmla="*/ 159544 h 886967"/>
                  <a:gd name="connsiteX947" fmla="*/ 696990 w 1946001"/>
                  <a:gd name="connsiteY947" fmla="*/ 160401 h 886967"/>
                  <a:gd name="connsiteX948" fmla="*/ 698321 w 1946001"/>
                  <a:gd name="connsiteY948" fmla="*/ 156686 h 886967"/>
                  <a:gd name="connsiteX949" fmla="*/ 693568 w 1946001"/>
                  <a:gd name="connsiteY949" fmla="*/ 157353 h 886967"/>
                  <a:gd name="connsiteX950" fmla="*/ 694614 w 1946001"/>
                  <a:gd name="connsiteY950" fmla="*/ 155448 h 886967"/>
                  <a:gd name="connsiteX951" fmla="*/ 692332 w 1946001"/>
                  <a:gd name="connsiteY951" fmla="*/ 152019 h 886967"/>
                  <a:gd name="connsiteX952" fmla="*/ 689861 w 1946001"/>
                  <a:gd name="connsiteY952" fmla="*/ 151733 h 886967"/>
                  <a:gd name="connsiteX953" fmla="*/ 690336 w 1946001"/>
                  <a:gd name="connsiteY953" fmla="*/ 149638 h 886967"/>
                  <a:gd name="connsiteX954" fmla="*/ 686343 w 1946001"/>
                  <a:gd name="connsiteY954" fmla="*/ 151352 h 886967"/>
                  <a:gd name="connsiteX955" fmla="*/ 685203 w 1946001"/>
                  <a:gd name="connsiteY955" fmla="*/ 150114 h 886967"/>
                  <a:gd name="connsiteX956" fmla="*/ 685963 w 1946001"/>
                  <a:gd name="connsiteY956" fmla="*/ 148971 h 886967"/>
                  <a:gd name="connsiteX957" fmla="*/ 685393 w 1946001"/>
                  <a:gd name="connsiteY957" fmla="*/ 148114 h 886967"/>
                  <a:gd name="connsiteX958" fmla="*/ 682446 w 1946001"/>
                  <a:gd name="connsiteY958" fmla="*/ 148114 h 886967"/>
                  <a:gd name="connsiteX959" fmla="*/ 683396 w 1946001"/>
                  <a:gd name="connsiteY959" fmla="*/ 146590 h 886967"/>
                  <a:gd name="connsiteX960" fmla="*/ 676457 w 1946001"/>
                  <a:gd name="connsiteY960" fmla="*/ 144304 h 886967"/>
                  <a:gd name="connsiteX961" fmla="*/ 679214 w 1946001"/>
                  <a:gd name="connsiteY961" fmla="*/ 143732 h 886967"/>
                  <a:gd name="connsiteX962" fmla="*/ 677312 w 1946001"/>
                  <a:gd name="connsiteY962" fmla="*/ 141732 h 886967"/>
                  <a:gd name="connsiteX963" fmla="*/ 678833 w 1946001"/>
                  <a:gd name="connsiteY963" fmla="*/ 140589 h 886967"/>
                  <a:gd name="connsiteX964" fmla="*/ 675601 w 1946001"/>
                  <a:gd name="connsiteY964" fmla="*/ 138874 h 886967"/>
                  <a:gd name="connsiteX965" fmla="*/ 684062 w 1946001"/>
                  <a:gd name="connsiteY965" fmla="*/ 137922 h 886967"/>
                  <a:gd name="connsiteX966" fmla="*/ 674270 w 1946001"/>
                  <a:gd name="connsiteY966" fmla="*/ 135255 h 886967"/>
                  <a:gd name="connsiteX967" fmla="*/ 680925 w 1946001"/>
                  <a:gd name="connsiteY967" fmla="*/ 133541 h 886967"/>
                  <a:gd name="connsiteX968" fmla="*/ 681590 w 1946001"/>
                  <a:gd name="connsiteY968" fmla="*/ 132398 h 886967"/>
                  <a:gd name="connsiteX969" fmla="*/ 681210 w 1946001"/>
                  <a:gd name="connsiteY969" fmla="*/ 131445 h 886967"/>
                  <a:gd name="connsiteX970" fmla="*/ 677312 w 1946001"/>
                  <a:gd name="connsiteY970" fmla="*/ 127825 h 886967"/>
                  <a:gd name="connsiteX971" fmla="*/ 676742 w 1946001"/>
                  <a:gd name="connsiteY971" fmla="*/ 129635 h 886967"/>
                  <a:gd name="connsiteX972" fmla="*/ 673415 w 1946001"/>
                  <a:gd name="connsiteY972" fmla="*/ 131255 h 886967"/>
                  <a:gd name="connsiteX973" fmla="*/ 675126 w 1946001"/>
                  <a:gd name="connsiteY973" fmla="*/ 128969 h 886967"/>
                  <a:gd name="connsiteX974" fmla="*/ 670848 w 1946001"/>
                  <a:gd name="connsiteY974" fmla="*/ 129064 h 886967"/>
                  <a:gd name="connsiteX975" fmla="*/ 675601 w 1946001"/>
                  <a:gd name="connsiteY975" fmla="*/ 126968 h 886967"/>
                  <a:gd name="connsiteX976" fmla="*/ 675791 w 1946001"/>
                  <a:gd name="connsiteY976" fmla="*/ 124682 h 886967"/>
                  <a:gd name="connsiteX977" fmla="*/ 671419 w 1946001"/>
                  <a:gd name="connsiteY977" fmla="*/ 122873 h 886967"/>
                  <a:gd name="connsiteX978" fmla="*/ 667616 w 1946001"/>
                  <a:gd name="connsiteY978" fmla="*/ 125635 h 886967"/>
                  <a:gd name="connsiteX979" fmla="*/ 669708 w 1946001"/>
                  <a:gd name="connsiteY979" fmla="*/ 122015 h 886967"/>
                  <a:gd name="connsiteX980" fmla="*/ 665525 w 1946001"/>
                  <a:gd name="connsiteY980" fmla="*/ 124015 h 886967"/>
                  <a:gd name="connsiteX981" fmla="*/ 667046 w 1946001"/>
                  <a:gd name="connsiteY981" fmla="*/ 121253 h 886967"/>
                  <a:gd name="connsiteX982" fmla="*/ 666761 w 1946001"/>
                  <a:gd name="connsiteY982" fmla="*/ 119824 h 886967"/>
                  <a:gd name="connsiteX983" fmla="*/ 660392 w 1946001"/>
                  <a:gd name="connsiteY983" fmla="*/ 119824 h 886967"/>
                  <a:gd name="connsiteX984" fmla="*/ 664289 w 1946001"/>
                  <a:gd name="connsiteY984" fmla="*/ 118586 h 886967"/>
                  <a:gd name="connsiteX985" fmla="*/ 664954 w 1946001"/>
                  <a:gd name="connsiteY985" fmla="*/ 117920 h 886967"/>
                  <a:gd name="connsiteX986" fmla="*/ 663338 w 1946001"/>
                  <a:gd name="connsiteY986" fmla="*/ 115062 h 886967"/>
                  <a:gd name="connsiteX987" fmla="*/ 658680 w 1946001"/>
                  <a:gd name="connsiteY987" fmla="*/ 112681 h 886967"/>
                  <a:gd name="connsiteX988" fmla="*/ 657445 w 1946001"/>
                  <a:gd name="connsiteY988" fmla="*/ 114681 h 886967"/>
                  <a:gd name="connsiteX989" fmla="*/ 655258 w 1946001"/>
                  <a:gd name="connsiteY989" fmla="*/ 114681 h 886967"/>
                  <a:gd name="connsiteX990" fmla="*/ 655638 w 1946001"/>
                  <a:gd name="connsiteY990" fmla="*/ 117158 h 886967"/>
                  <a:gd name="connsiteX991" fmla="*/ 654117 w 1946001"/>
                  <a:gd name="connsiteY991" fmla="*/ 115919 h 886967"/>
                  <a:gd name="connsiteX992" fmla="*/ 654117 w 1946001"/>
                  <a:gd name="connsiteY992" fmla="*/ 114490 h 886967"/>
                  <a:gd name="connsiteX993" fmla="*/ 652216 w 1946001"/>
                  <a:gd name="connsiteY993" fmla="*/ 115443 h 886967"/>
                  <a:gd name="connsiteX994" fmla="*/ 654308 w 1946001"/>
                  <a:gd name="connsiteY994" fmla="*/ 111824 h 886967"/>
                  <a:gd name="connsiteX995" fmla="*/ 648224 w 1946001"/>
                  <a:gd name="connsiteY995" fmla="*/ 113157 h 886967"/>
                  <a:gd name="connsiteX996" fmla="*/ 650790 w 1946001"/>
                  <a:gd name="connsiteY996" fmla="*/ 111061 h 886967"/>
                  <a:gd name="connsiteX997" fmla="*/ 651171 w 1946001"/>
                  <a:gd name="connsiteY997" fmla="*/ 108871 h 886967"/>
                  <a:gd name="connsiteX998" fmla="*/ 647368 w 1946001"/>
                  <a:gd name="connsiteY998" fmla="*/ 108109 h 886967"/>
                  <a:gd name="connsiteX999" fmla="*/ 648224 w 1946001"/>
                  <a:gd name="connsiteY999" fmla="*/ 106109 h 886967"/>
                  <a:gd name="connsiteX1000" fmla="*/ 645372 w 1946001"/>
                  <a:gd name="connsiteY1000" fmla="*/ 103061 h 886967"/>
                  <a:gd name="connsiteX1001" fmla="*/ 644041 w 1946001"/>
                  <a:gd name="connsiteY1001" fmla="*/ 102680 h 886967"/>
                  <a:gd name="connsiteX1002" fmla="*/ 671609 w 1946001"/>
                  <a:gd name="connsiteY1002" fmla="*/ 87535 h 886967"/>
                  <a:gd name="connsiteX1003" fmla="*/ 672749 w 1946001"/>
                  <a:gd name="connsiteY1003" fmla="*/ 88201 h 886967"/>
                  <a:gd name="connsiteX1004" fmla="*/ 676362 w 1946001"/>
                  <a:gd name="connsiteY1004" fmla="*/ 87249 h 886967"/>
                  <a:gd name="connsiteX1005" fmla="*/ 674841 w 1946001"/>
                  <a:gd name="connsiteY1005" fmla="*/ 89154 h 886967"/>
                  <a:gd name="connsiteX1006" fmla="*/ 677978 w 1946001"/>
                  <a:gd name="connsiteY1006" fmla="*/ 88678 h 886967"/>
                  <a:gd name="connsiteX1007" fmla="*/ 676552 w 1946001"/>
                  <a:gd name="connsiteY1007" fmla="*/ 90678 h 886967"/>
                  <a:gd name="connsiteX1008" fmla="*/ 689385 w 1946001"/>
                  <a:gd name="connsiteY1008" fmla="*/ 89059 h 886967"/>
                  <a:gd name="connsiteX1009" fmla="*/ 690431 w 1946001"/>
                  <a:gd name="connsiteY1009" fmla="*/ 91059 h 886967"/>
                  <a:gd name="connsiteX1010" fmla="*/ 688244 w 1946001"/>
                  <a:gd name="connsiteY1010" fmla="*/ 91916 h 886967"/>
                  <a:gd name="connsiteX1011" fmla="*/ 690811 w 1946001"/>
                  <a:gd name="connsiteY1011" fmla="*/ 94202 h 886967"/>
                  <a:gd name="connsiteX1012" fmla="*/ 675601 w 1946001"/>
                  <a:gd name="connsiteY1012" fmla="*/ 94012 h 886967"/>
                  <a:gd name="connsiteX1013" fmla="*/ 671894 w 1946001"/>
                  <a:gd name="connsiteY1013" fmla="*/ 96488 h 886967"/>
                  <a:gd name="connsiteX1014" fmla="*/ 674366 w 1946001"/>
                  <a:gd name="connsiteY1014" fmla="*/ 98870 h 886967"/>
                  <a:gd name="connsiteX1015" fmla="*/ 677407 w 1946001"/>
                  <a:gd name="connsiteY1015" fmla="*/ 96488 h 886967"/>
                  <a:gd name="connsiteX1016" fmla="*/ 676552 w 1946001"/>
                  <a:gd name="connsiteY1016" fmla="*/ 98298 h 886967"/>
                  <a:gd name="connsiteX1017" fmla="*/ 676742 w 1946001"/>
                  <a:gd name="connsiteY1017" fmla="*/ 99155 h 886967"/>
                  <a:gd name="connsiteX1018" fmla="*/ 682351 w 1946001"/>
                  <a:gd name="connsiteY1018" fmla="*/ 99917 h 886967"/>
                  <a:gd name="connsiteX1019" fmla="*/ 677883 w 1946001"/>
                  <a:gd name="connsiteY1019" fmla="*/ 102775 h 886967"/>
                  <a:gd name="connsiteX1020" fmla="*/ 682256 w 1946001"/>
                  <a:gd name="connsiteY1020" fmla="*/ 106489 h 886967"/>
                  <a:gd name="connsiteX1021" fmla="*/ 688244 w 1946001"/>
                  <a:gd name="connsiteY1021" fmla="*/ 107823 h 886967"/>
                  <a:gd name="connsiteX1022" fmla="*/ 685488 w 1946001"/>
                  <a:gd name="connsiteY1022" fmla="*/ 105251 h 886967"/>
                  <a:gd name="connsiteX1023" fmla="*/ 686343 w 1946001"/>
                  <a:gd name="connsiteY1023" fmla="*/ 104299 h 886967"/>
                  <a:gd name="connsiteX1024" fmla="*/ 688815 w 1946001"/>
                  <a:gd name="connsiteY1024" fmla="*/ 105537 h 886967"/>
                  <a:gd name="connsiteX1025" fmla="*/ 689670 w 1946001"/>
                  <a:gd name="connsiteY1025" fmla="*/ 103823 h 886967"/>
                  <a:gd name="connsiteX1026" fmla="*/ 691287 w 1946001"/>
                  <a:gd name="connsiteY1026" fmla="*/ 104299 h 886967"/>
                  <a:gd name="connsiteX1027" fmla="*/ 690716 w 1946001"/>
                  <a:gd name="connsiteY1027" fmla="*/ 106204 h 886967"/>
                  <a:gd name="connsiteX1028" fmla="*/ 691762 w 1946001"/>
                  <a:gd name="connsiteY1028" fmla="*/ 106680 h 886967"/>
                  <a:gd name="connsiteX1029" fmla="*/ 698986 w 1946001"/>
                  <a:gd name="connsiteY1029" fmla="*/ 103346 h 886967"/>
                  <a:gd name="connsiteX1030" fmla="*/ 714006 w 1946001"/>
                  <a:gd name="connsiteY1030" fmla="*/ 109252 h 886967"/>
                  <a:gd name="connsiteX1031" fmla="*/ 714957 w 1946001"/>
                  <a:gd name="connsiteY1031" fmla="*/ 111061 h 886967"/>
                  <a:gd name="connsiteX1032" fmla="*/ 714101 w 1946001"/>
                  <a:gd name="connsiteY1032" fmla="*/ 113062 h 886967"/>
                  <a:gd name="connsiteX1033" fmla="*/ 714577 w 1946001"/>
                  <a:gd name="connsiteY1033" fmla="*/ 112395 h 886967"/>
                  <a:gd name="connsiteX1034" fmla="*/ 715432 w 1946001"/>
                  <a:gd name="connsiteY1034" fmla="*/ 114967 h 886967"/>
                  <a:gd name="connsiteX1035" fmla="*/ 719234 w 1946001"/>
                  <a:gd name="connsiteY1035" fmla="*/ 117158 h 886967"/>
                  <a:gd name="connsiteX1036" fmla="*/ 719044 w 1946001"/>
                  <a:gd name="connsiteY1036" fmla="*/ 118777 h 886967"/>
                  <a:gd name="connsiteX1037" fmla="*/ 721421 w 1946001"/>
                  <a:gd name="connsiteY1037" fmla="*/ 120682 h 886967"/>
                  <a:gd name="connsiteX1038" fmla="*/ 719330 w 1946001"/>
                  <a:gd name="connsiteY1038" fmla="*/ 121158 h 886967"/>
                  <a:gd name="connsiteX1039" fmla="*/ 721041 w 1946001"/>
                  <a:gd name="connsiteY1039" fmla="*/ 121349 h 886967"/>
                  <a:gd name="connsiteX1040" fmla="*/ 720185 w 1946001"/>
                  <a:gd name="connsiteY1040" fmla="*/ 122206 h 886967"/>
                  <a:gd name="connsiteX1041" fmla="*/ 721611 w 1946001"/>
                  <a:gd name="connsiteY1041" fmla="*/ 122682 h 886967"/>
                  <a:gd name="connsiteX1042" fmla="*/ 721041 w 1946001"/>
                  <a:gd name="connsiteY1042" fmla="*/ 124682 h 886967"/>
                  <a:gd name="connsiteX1043" fmla="*/ 722657 w 1946001"/>
                  <a:gd name="connsiteY1043" fmla="*/ 126301 h 886967"/>
                  <a:gd name="connsiteX1044" fmla="*/ 721991 w 1946001"/>
                  <a:gd name="connsiteY1044" fmla="*/ 128016 h 886967"/>
                  <a:gd name="connsiteX1045" fmla="*/ 723417 w 1946001"/>
                  <a:gd name="connsiteY1045" fmla="*/ 129064 h 886967"/>
                  <a:gd name="connsiteX1046" fmla="*/ 723227 w 1946001"/>
                  <a:gd name="connsiteY1046" fmla="*/ 130397 h 886967"/>
                  <a:gd name="connsiteX1047" fmla="*/ 724653 w 1946001"/>
                  <a:gd name="connsiteY1047" fmla="*/ 130016 h 886967"/>
                  <a:gd name="connsiteX1048" fmla="*/ 723893 w 1946001"/>
                  <a:gd name="connsiteY1048" fmla="*/ 131255 h 886967"/>
                  <a:gd name="connsiteX1049" fmla="*/ 724368 w 1946001"/>
                  <a:gd name="connsiteY1049" fmla="*/ 131636 h 886967"/>
                  <a:gd name="connsiteX1050" fmla="*/ 723037 w 1946001"/>
                  <a:gd name="connsiteY1050" fmla="*/ 132874 h 886967"/>
                  <a:gd name="connsiteX1051" fmla="*/ 726554 w 1946001"/>
                  <a:gd name="connsiteY1051" fmla="*/ 134493 h 886967"/>
                  <a:gd name="connsiteX1052" fmla="*/ 725889 w 1946001"/>
                  <a:gd name="connsiteY1052" fmla="*/ 138398 h 886967"/>
                  <a:gd name="connsiteX1053" fmla="*/ 723037 w 1946001"/>
                  <a:gd name="connsiteY1053" fmla="*/ 140970 h 886967"/>
                  <a:gd name="connsiteX1054" fmla="*/ 725414 w 1946001"/>
                  <a:gd name="connsiteY1054" fmla="*/ 141351 h 886967"/>
                  <a:gd name="connsiteX1055" fmla="*/ 723037 w 1946001"/>
                  <a:gd name="connsiteY1055" fmla="*/ 143066 h 886967"/>
                  <a:gd name="connsiteX1056" fmla="*/ 722467 w 1946001"/>
                  <a:gd name="connsiteY1056" fmla="*/ 143732 h 886967"/>
                  <a:gd name="connsiteX1057" fmla="*/ 722562 w 1946001"/>
                  <a:gd name="connsiteY1057" fmla="*/ 144399 h 886967"/>
                  <a:gd name="connsiteX1058" fmla="*/ 723512 w 1946001"/>
                  <a:gd name="connsiteY1058" fmla="*/ 145733 h 886967"/>
                  <a:gd name="connsiteX1059" fmla="*/ 728075 w 1946001"/>
                  <a:gd name="connsiteY1059" fmla="*/ 145352 h 886967"/>
                  <a:gd name="connsiteX1060" fmla="*/ 727695 w 1946001"/>
                  <a:gd name="connsiteY1060" fmla="*/ 144113 h 886967"/>
                  <a:gd name="connsiteX1061" fmla="*/ 729501 w 1946001"/>
                  <a:gd name="connsiteY1061" fmla="*/ 142589 h 886967"/>
                  <a:gd name="connsiteX1062" fmla="*/ 729596 w 1946001"/>
                  <a:gd name="connsiteY1062" fmla="*/ 141256 h 886967"/>
                  <a:gd name="connsiteX1063" fmla="*/ 730642 w 1946001"/>
                  <a:gd name="connsiteY1063" fmla="*/ 142780 h 886967"/>
                  <a:gd name="connsiteX1064" fmla="*/ 731688 w 1946001"/>
                  <a:gd name="connsiteY1064" fmla="*/ 142113 h 886967"/>
                  <a:gd name="connsiteX1065" fmla="*/ 679689 w 1946001"/>
                  <a:gd name="connsiteY1065" fmla="*/ 227171 h 886967"/>
                  <a:gd name="connsiteX1066" fmla="*/ 679119 w 1946001"/>
                  <a:gd name="connsiteY1066" fmla="*/ 226505 h 886967"/>
                  <a:gd name="connsiteX1067" fmla="*/ 679784 w 1946001"/>
                  <a:gd name="connsiteY1067" fmla="*/ 225838 h 886967"/>
                  <a:gd name="connsiteX1068" fmla="*/ 675126 w 1946001"/>
                  <a:gd name="connsiteY1068" fmla="*/ 225361 h 886967"/>
                  <a:gd name="connsiteX1069" fmla="*/ 678263 w 1946001"/>
                  <a:gd name="connsiteY1069" fmla="*/ 224981 h 886967"/>
                  <a:gd name="connsiteX1070" fmla="*/ 677502 w 1946001"/>
                  <a:gd name="connsiteY1070" fmla="*/ 224409 h 886967"/>
                  <a:gd name="connsiteX1071" fmla="*/ 680069 w 1946001"/>
                  <a:gd name="connsiteY1071" fmla="*/ 225266 h 886967"/>
                  <a:gd name="connsiteX1072" fmla="*/ 679784 w 1946001"/>
                  <a:gd name="connsiteY1072" fmla="*/ 224409 h 886967"/>
                  <a:gd name="connsiteX1073" fmla="*/ 681400 w 1946001"/>
                  <a:gd name="connsiteY1073" fmla="*/ 223075 h 886967"/>
                  <a:gd name="connsiteX1074" fmla="*/ 679119 w 1946001"/>
                  <a:gd name="connsiteY1074" fmla="*/ 220218 h 886967"/>
                  <a:gd name="connsiteX1075" fmla="*/ 677122 w 1946001"/>
                  <a:gd name="connsiteY1075" fmla="*/ 220313 h 886967"/>
                  <a:gd name="connsiteX1076" fmla="*/ 679499 w 1946001"/>
                  <a:gd name="connsiteY1076" fmla="*/ 218980 h 886967"/>
                  <a:gd name="connsiteX1077" fmla="*/ 677883 w 1946001"/>
                  <a:gd name="connsiteY1077" fmla="*/ 217075 h 886967"/>
                  <a:gd name="connsiteX1078" fmla="*/ 676267 w 1946001"/>
                  <a:gd name="connsiteY1078" fmla="*/ 217265 h 886967"/>
                  <a:gd name="connsiteX1079" fmla="*/ 677312 w 1946001"/>
                  <a:gd name="connsiteY1079" fmla="*/ 216408 h 886967"/>
                  <a:gd name="connsiteX1080" fmla="*/ 676552 w 1946001"/>
                  <a:gd name="connsiteY1080" fmla="*/ 215551 h 886967"/>
                  <a:gd name="connsiteX1081" fmla="*/ 673795 w 1946001"/>
                  <a:gd name="connsiteY1081" fmla="*/ 216218 h 886967"/>
                  <a:gd name="connsiteX1082" fmla="*/ 676552 w 1946001"/>
                  <a:gd name="connsiteY1082" fmla="*/ 214027 h 886967"/>
                  <a:gd name="connsiteX1083" fmla="*/ 672274 w 1946001"/>
                  <a:gd name="connsiteY1083" fmla="*/ 213265 h 886967"/>
                  <a:gd name="connsiteX1084" fmla="*/ 675126 w 1946001"/>
                  <a:gd name="connsiteY1084" fmla="*/ 212122 h 886967"/>
                  <a:gd name="connsiteX1085" fmla="*/ 673605 w 1946001"/>
                  <a:gd name="connsiteY1085" fmla="*/ 211074 h 886967"/>
                  <a:gd name="connsiteX1086" fmla="*/ 673795 w 1946001"/>
                  <a:gd name="connsiteY1086" fmla="*/ 209264 h 886967"/>
                  <a:gd name="connsiteX1087" fmla="*/ 669422 w 1946001"/>
                  <a:gd name="connsiteY1087" fmla="*/ 209931 h 886967"/>
                  <a:gd name="connsiteX1088" fmla="*/ 673035 w 1946001"/>
                  <a:gd name="connsiteY1088" fmla="*/ 208217 h 886967"/>
                  <a:gd name="connsiteX1089" fmla="*/ 670563 w 1946001"/>
                  <a:gd name="connsiteY1089" fmla="*/ 206978 h 886967"/>
                  <a:gd name="connsiteX1090" fmla="*/ 671514 w 1946001"/>
                  <a:gd name="connsiteY1090" fmla="*/ 206216 h 886967"/>
                  <a:gd name="connsiteX1091" fmla="*/ 669993 w 1946001"/>
                  <a:gd name="connsiteY1091" fmla="*/ 205835 h 886967"/>
                  <a:gd name="connsiteX1092" fmla="*/ 669422 w 1946001"/>
                  <a:gd name="connsiteY1092" fmla="*/ 203549 h 886967"/>
                  <a:gd name="connsiteX1093" fmla="*/ 668377 w 1946001"/>
                  <a:gd name="connsiteY1093" fmla="*/ 203549 h 886967"/>
                  <a:gd name="connsiteX1094" fmla="*/ 668852 w 1946001"/>
                  <a:gd name="connsiteY1094" fmla="*/ 202597 h 886967"/>
                  <a:gd name="connsiteX1095" fmla="*/ 667996 w 1946001"/>
                  <a:gd name="connsiteY1095" fmla="*/ 200787 h 886967"/>
                  <a:gd name="connsiteX1096" fmla="*/ 666666 w 1946001"/>
                  <a:gd name="connsiteY1096" fmla="*/ 200787 h 886967"/>
                  <a:gd name="connsiteX1097" fmla="*/ 663814 w 1946001"/>
                  <a:gd name="connsiteY1097" fmla="*/ 204597 h 886967"/>
                  <a:gd name="connsiteX1098" fmla="*/ 665145 w 1946001"/>
                  <a:gd name="connsiteY1098" fmla="*/ 206693 h 886967"/>
                  <a:gd name="connsiteX1099" fmla="*/ 663338 w 1946001"/>
                  <a:gd name="connsiteY1099" fmla="*/ 207836 h 886967"/>
                  <a:gd name="connsiteX1100" fmla="*/ 663624 w 1946001"/>
                  <a:gd name="connsiteY1100" fmla="*/ 208693 h 886967"/>
                  <a:gd name="connsiteX1101" fmla="*/ 662863 w 1946001"/>
                  <a:gd name="connsiteY1101" fmla="*/ 210312 h 886967"/>
                  <a:gd name="connsiteX1102" fmla="*/ 661342 w 1946001"/>
                  <a:gd name="connsiteY1102" fmla="*/ 210312 h 886967"/>
                  <a:gd name="connsiteX1103" fmla="*/ 662673 w 1946001"/>
                  <a:gd name="connsiteY1103" fmla="*/ 212027 h 886967"/>
                  <a:gd name="connsiteX1104" fmla="*/ 661627 w 1946001"/>
                  <a:gd name="connsiteY1104" fmla="*/ 213455 h 886967"/>
                  <a:gd name="connsiteX1105" fmla="*/ 661627 w 1946001"/>
                  <a:gd name="connsiteY1105" fmla="*/ 211646 h 886967"/>
                  <a:gd name="connsiteX1106" fmla="*/ 659916 w 1946001"/>
                  <a:gd name="connsiteY1106" fmla="*/ 210788 h 886967"/>
                  <a:gd name="connsiteX1107" fmla="*/ 658871 w 1946001"/>
                  <a:gd name="connsiteY1107" fmla="*/ 213170 h 886967"/>
                  <a:gd name="connsiteX1108" fmla="*/ 654878 w 1946001"/>
                  <a:gd name="connsiteY1108" fmla="*/ 215551 h 886967"/>
                  <a:gd name="connsiteX1109" fmla="*/ 654212 w 1946001"/>
                  <a:gd name="connsiteY1109" fmla="*/ 213360 h 886967"/>
                  <a:gd name="connsiteX1110" fmla="*/ 653642 w 1946001"/>
                  <a:gd name="connsiteY1110" fmla="*/ 214122 h 886967"/>
                  <a:gd name="connsiteX1111" fmla="*/ 654022 w 1946001"/>
                  <a:gd name="connsiteY1111" fmla="*/ 212217 h 886967"/>
                  <a:gd name="connsiteX1112" fmla="*/ 652406 w 1946001"/>
                  <a:gd name="connsiteY1112" fmla="*/ 215551 h 886967"/>
                  <a:gd name="connsiteX1113" fmla="*/ 649364 w 1946001"/>
                  <a:gd name="connsiteY1113" fmla="*/ 216027 h 886967"/>
                  <a:gd name="connsiteX1114" fmla="*/ 652406 w 1946001"/>
                  <a:gd name="connsiteY1114" fmla="*/ 215360 h 886967"/>
                  <a:gd name="connsiteX1115" fmla="*/ 652596 w 1946001"/>
                  <a:gd name="connsiteY1115" fmla="*/ 213360 h 886967"/>
                  <a:gd name="connsiteX1116" fmla="*/ 651551 w 1946001"/>
                  <a:gd name="connsiteY1116" fmla="*/ 210503 h 886967"/>
                  <a:gd name="connsiteX1117" fmla="*/ 643661 w 1946001"/>
                  <a:gd name="connsiteY1117" fmla="*/ 211931 h 886967"/>
                  <a:gd name="connsiteX1118" fmla="*/ 645372 w 1946001"/>
                  <a:gd name="connsiteY1118" fmla="*/ 210979 h 886967"/>
                  <a:gd name="connsiteX1119" fmla="*/ 644897 w 1946001"/>
                  <a:gd name="connsiteY1119" fmla="*/ 209836 h 886967"/>
                  <a:gd name="connsiteX1120" fmla="*/ 646418 w 1946001"/>
                  <a:gd name="connsiteY1120" fmla="*/ 210693 h 886967"/>
                  <a:gd name="connsiteX1121" fmla="*/ 648414 w 1946001"/>
                  <a:gd name="connsiteY1121" fmla="*/ 209836 h 886967"/>
                  <a:gd name="connsiteX1122" fmla="*/ 647368 w 1946001"/>
                  <a:gd name="connsiteY1122" fmla="*/ 208598 h 886967"/>
                  <a:gd name="connsiteX1123" fmla="*/ 648414 w 1946001"/>
                  <a:gd name="connsiteY1123" fmla="*/ 207740 h 886967"/>
                  <a:gd name="connsiteX1124" fmla="*/ 646418 w 1946001"/>
                  <a:gd name="connsiteY1124" fmla="*/ 207359 h 886967"/>
                  <a:gd name="connsiteX1125" fmla="*/ 647558 w 1946001"/>
                  <a:gd name="connsiteY1125" fmla="*/ 205454 h 886967"/>
                  <a:gd name="connsiteX1126" fmla="*/ 646418 w 1946001"/>
                  <a:gd name="connsiteY1126" fmla="*/ 203454 h 886967"/>
                  <a:gd name="connsiteX1127" fmla="*/ 639858 w 1946001"/>
                  <a:gd name="connsiteY1127" fmla="*/ 202502 h 886967"/>
                  <a:gd name="connsiteX1128" fmla="*/ 647558 w 1946001"/>
                  <a:gd name="connsiteY1128" fmla="*/ 202216 h 886967"/>
                  <a:gd name="connsiteX1129" fmla="*/ 646227 w 1946001"/>
                  <a:gd name="connsiteY1129" fmla="*/ 199073 h 886967"/>
                  <a:gd name="connsiteX1130" fmla="*/ 647558 w 1946001"/>
                  <a:gd name="connsiteY1130" fmla="*/ 196215 h 886967"/>
                  <a:gd name="connsiteX1131" fmla="*/ 646418 w 1946001"/>
                  <a:gd name="connsiteY1131" fmla="*/ 195072 h 886967"/>
                  <a:gd name="connsiteX1132" fmla="*/ 644611 w 1946001"/>
                  <a:gd name="connsiteY1132" fmla="*/ 196596 h 886967"/>
                  <a:gd name="connsiteX1133" fmla="*/ 643851 w 1946001"/>
                  <a:gd name="connsiteY1133" fmla="*/ 195072 h 886967"/>
                  <a:gd name="connsiteX1134" fmla="*/ 638337 w 1946001"/>
                  <a:gd name="connsiteY1134" fmla="*/ 194596 h 886967"/>
                  <a:gd name="connsiteX1135" fmla="*/ 637292 w 1946001"/>
                  <a:gd name="connsiteY1135" fmla="*/ 192119 h 886967"/>
                  <a:gd name="connsiteX1136" fmla="*/ 638718 w 1946001"/>
                  <a:gd name="connsiteY1136" fmla="*/ 191262 h 886967"/>
                  <a:gd name="connsiteX1137" fmla="*/ 635676 w 1946001"/>
                  <a:gd name="connsiteY1137" fmla="*/ 191643 h 886967"/>
                  <a:gd name="connsiteX1138" fmla="*/ 636151 w 1946001"/>
                  <a:gd name="connsiteY1138" fmla="*/ 190881 h 886967"/>
                  <a:gd name="connsiteX1139" fmla="*/ 635676 w 1946001"/>
                  <a:gd name="connsiteY1139" fmla="*/ 188786 h 886967"/>
                  <a:gd name="connsiteX1140" fmla="*/ 633299 w 1946001"/>
                  <a:gd name="connsiteY1140" fmla="*/ 189738 h 886967"/>
                  <a:gd name="connsiteX1141" fmla="*/ 634060 w 1946001"/>
                  <a:gd name="connsiteY1141" fmla="*/ 186976 h 886967"/>
                  <a:gd name="connsiteX1142" fmla="*/ 629211 w 1946001"/>
                  <a:gd name="connsiteY1142" fmla="*/ 184595 h 886967"/>
                  <a:gd name="connsiteX1143" fmla="*/ 623888 w 1946001"/>
                  <a:gd name="connsiteY1143" fmla="*/ 186976 h 886967"/>
                  <a:gd name="connsiteX1144" fmla="*/ 613716 w 1946001"/>
                  <a:gd name="connsiteY1144" fmla="*/ 183833 h 886967"/>
                  <a:gd name="connsiteX1145" fmla="*/ 610770 w 1946001"/>
                  <a:gd name="connsiteY1145" fmla="*/ 186309 h 886967"/>
                  <a:gd name="connsiteX1146" fmla="*/ 611340 w 1946001"/>
                  <a:gd name="connsiteY1146" fmla="*/ 189643 h 886967"/>
                  <a:gd name="connsiteX1147" fmla="*/ 613907 w 1946001"/>
                  <a:gd name="connsiteY1147" fmla="*/ 190024 h 886967"/>
                  <a:gd name="connsiteX1148" fmla="*/ 611150 w 1946001"/>
                  <a:gd name="connsiteY1148" fmla="*/ 196691 h 886967"/>
                  <a:gd name="connsiteX1149" fmla="*/ 613811 w 1946001"/>
                  <a:gd name="connsiteY1149" fmla="*/ 197453 h 886967"/>
                  <a:gd name="connsiteX1150" fmla="*/ 612481 w 1946001"/>
                  <a:gd name="connsiteY1150" fmla="*/ 197834 h 886967"/>
                  <a:gd name="connsiteX1151" fmla="*/ 612766 w 1946001"/>
                  <a:gd name="connsiteY1151" fmla="*/ 199644 h 886967"/>
                  <a:gd name="connsiteX1152" fmla="*/ 613811 w 1946001"/>
                  <a:gd name="connsiteY1152" fmla="*/ 201454 h 886967"/>
                  <a:gd name="connsiteX1153" fmla="*/ 613051 w 1946001"/>
                  <a:gd name="connsiteY1153" fmla="*/ 202787 h 886967"/>
                  <a:gd name="connsiteX1154" fmla="*/ 615047 w 1946001"/>
                  <a:gd name="connsiteY1154" fmla="*/ 202787 h 886967"/>
                  <a:gd name="connsiteX1155" fmla="*/ 613907 w 1946001"/>
                  <a:gd name="connsiteY1155" fmla="*/ 204692 h 886967"/>
                  <a:gd name="connsiteX1156" fmla="*/ 615618 w 1946001"/>
                  <a:gd name="connsiteY1156" fmla="*/ 205359 h 886967"/>
                  <a:gd name="connsiteX1157" fmla="*/ 613051 w 1946001"/>
                  <a:gd name="connsiteY1157" fmla="*/ 205264 h 886967"/>
                  <a:gd name="connsiteX1158" fmla="*/ 613051 w 1946001"/>
                  <a:gd name="connsiteY1158" fmla="*/ 207550 h 886967"/>
                  <a:gd name="connsiteX1159" fmla="*/ 608393 w 1946001"/>
                  <a:gd name="connsiteY1159" fmla="*/ 208883 h 886967"/>
                  <a:gd name="connsiteX1160" fmla="*/ 608393 w 1946001"/>
                  <a:gd name="connsiteY1160" fmla="*/ 210693 h 886967"/>
                  <a:gd name="connsiteX1161" fmla="*/ 606587 w 1946001"/>
                  <a:gd name="connsiteY1161" fmla="*/ 214312 h 886967"/>
                  <a:gd name="connsiteX1162" fmla="*/ 602404 w 1946001"/>
                  <a:gd name="connsiteY1162" fmla="*/ 216789 h 886967"/>
                  <a:gd name="connsiteX1163" fmla="*/ 601644 w 1946001"/>
                  <a:gd name="connsiteY1163" fmla="*/ 221456 h 886967"/>
                  <a:gd name="connsiteX1164" fmla="*/ 597176 w 1946001"/>
                  <a:gd name="connsiteY1164" fmla="*/ 223075 h 886967"/>
                  <a:gd name="connsiteX1165" fmla="*/ 592803 w 1946001"/>
                  <a:gd name="connsiteY1165" fmla="*/ 223075 h 886967"/>
                  <a:gd name="connsiteX1166" fmla="*/ 587384 w 1946001"/>
                  <a:gd name="connsiteY1166" fmla="*/ 226886 h 886967"/>
                  <a:gd name="connsiteX1167" fmla="*/ 585198 w 1946001"/>
                  <a:gd name="connsiteY1167" fmla="*/ 232696 h 886967"/>
                  <a:gd name="connsiteX1168" fmla="*/ 584818 w 1946001"/>
                  <a:gd name="connsiteY1168" fmla="*/ 237363 h 886967"/>
                  <a:gd name="connsiteX1169" fmla="*/ 582251 w 1946001"/>
                  <a:gd name="connsiteY1169" fmla="*/ 239458 h 886967"/>
                  <a:gd name="connsiteX1170" fmla="*/ 578544 w 1946001"/>
                  <a:gd name="connsiteY1170" fmla="*/ 240221 h 886967"/>
                  <a:gd name="connsiteX1171" fmla="*/ 575407 w 1946001"/>
                  <a:gd name="connsiteY1171" fmla="*/ 239458 h 886967"/>
                  <a:gd name="connsiteX1172" fmla="*/ 574171 w 1946001"/>
                  <a:gd name="connsiteY1172" fmla="*/ 234410 h 886967"/>
                  <a:gd name="connsiteX1173" fmla="*/ 574646 w 1946001"/>
                  <a:gd name="connsiteY1173" fmla="*/ 229933 h 886967"/>
                  <a:gd name="connsiteX1174" fmla="*/ 571794 w 1946001"/>
                  <a:gd name="connsiteY1174" fmla="*/ 229172 h 886967"/>
                  <a:gd name="connsiteX1175" fmla="*/ 569228 w 1946001"/>
                  <a:gd name="connsiteY1175" fmla="*/ 226124 h 886967"/>
                  <a:gd name="connsiteX1176" fmla="*/ 565235 w 1946001"/>
                  <a:gd name="connsiteY1176" fmla="*/ 223837 h 886967"/>
                  <a:gd name="connsiteX1177" fmla="*/ 556965 w 1946001"/>
                  <a:gd name="connsiteY1177" fmla="*/ 220694 h 886967"/>
                  <a:gd name="connsiteX1178" fmla="*/ 549740 w 1946001"/>
                  <a:gd name="connsiteY1178" fmla="*/ 223075 h 886967"/>
                  <a:gd name="connsiteX1179" fmla="*/ 551451 w 1946001"/>
                  <a:gd name="connsiteY1179" fmla="*/ 221647 h 886967"/>
                  <a:gd name="connsiteX1180" fmla="*/ 551451 w 1946001"/>
                  <a:gd name="connsiteY1180" fmla="*/ 219456 h 886967"/>
                  <a:gd name="connsiteX1181" fmla="*/ 548124 w 1946001"/>
                  <a:gd name="connsiteY1181" fmla="*/ 211265 h 886967"/>
                  <a:gd name="connsiteX1182" fmla="*/ 548409 w 1946001"/>
                  <a:gd name="connsiteY1182" fmla="*/ 202121 h 886967"/>
                  <a:gd name="connsiteX1183" fmla="*/ 550120 w 1946001"/>
                  <a:gd name="connsiteY1183" fmla="*/ 202502 h 886967"/>
                  <a:gd name="connsiteX1184" fmla="*/ 552402 w 1946001"/>
                  <a:gd name="connsiteY1184" fmla="*/ 203645 h 886967"/>
                  <a:gd name="connsiteX1185" fmla="*/ 553923 w 1946001"/>
                  <a:gd name="connsiteY1185" fmla="*/ 201263 h 886967"/>
                  <a:gd name="connsiteX1186" fmla="*/ 554778 w 1946001"/>
                  <a:gd name="connsiteY1186" fmla="*/ 199454 h 886967"/>
                  <a:gd name="connsiteX1187" fmla="*/ 553923 w 1946001"/>
                  <a:gd name="connsiteY1187" fmla="*/ 197072 h 886967"/>
                  <a:gd name="connsiteX1188" fmla="*/ 565996 w 1946001"/>
                  <a:gd name="connsiteY1188" fmla="*/ 195834 h 886967"/>
                  <a:gd name="connsiteX1189" fmla="*/ 565805 w 1946001"/>
                  <a:gd name="connsiteY1189" fmla="*/ 194310 h 886967"/>
                  <a:gd name="connsiteX1190" fmla="*/ 569703 w 1946001"/>
                  <a:gd name="connsiteY1190" fmla="*/ 194500 h 886967"/>
                  <a:gd name="connsiteX1191" fmla="*/ 573220 w 1946001"/>
                  <a:gd name="connsiteY1191" fmla="*/ 192881 h 886967"/>
                  <a:gd name="connsiteX1192" fmla="*/ 572079 w 1946001"/>
                  <a:gd name="connsiteY1192" fmla="*/ 189262 h 886967"/>
                  <a:gd name="connsiteX1193" fmla="*/ 568562 w 1946001"/>
                  <a:gd name="connsiteY1193" fmla="*/ 187452 h 886967"/>
                  <a:gd name="connsiteX1194" fmla="*/ 566281 w 1946001"/>
                  <a:gd name="connsiteY1194" fmla="*/ 188500 h 886967"/>
                  <a:gd name="connsiteX1195" fmla="*/ 566946 w 1946001"/>
                  <a:gd name="connsiteY1195" fmla="*/ 187547 h 886967"/>
                  <a:gd name="connsiteX1196" fmla="*/ 562193 w 1946001"/>
                  <a:gd name="connsiteY1196" fmla="*/ 185547 h 886967"/>
                  <a:gd name="connsiteX1197" fmla="*/ 561908 w 1946001"/>
                  <a:gd name="connsiteY1197" fmla="*/ 186499 h 886967"/>
                  <a:gd name="connsiteX1198" fmla="*/ 560957 w 1946001"/>
                  <a:gd name="connsiteY1198" fmla="*/ 185547 h 886967"/>
                  <a:gd name="connsiteX1199" fmla="*/ 561718 w 1946001"/>
                  <a:gd name="connsiteY1199" fmla="*/ 184690 h 886967"/>
                  <a:gd name="connsiteX1200" fmla="*/ 566946 w 1946001"/>
                  <a:gd name="connsiteY1200" fmla="*/ 186881 h 886967"/>
                  <a:gd name="connsiteX1201" fmla="*/ 569513 w 1946001"/>
                  <a:gd name="connsiteY1201" fmla="*/ 186499 h 886967"/>
                  <a:gd name="connsiteX1202" fmla="*/ 573315 w 1946001"/>
                  <a:gd name="connsiteY1202" fmla="*/ 189262 h 886967"/>
                  <a:gd name="connsiteX1203" fmla="*/ 575692 w 1946001"/>
                  <a:gd name="connsiteY1203" fmla="*/ 187547 h 886967"/>
                  <a:gd name="connsiteX1204" fmla="*/ 575882 w 1946001"/>
                  <a:gd name="connsiteY1204" fmla="*/ 185261 h 886967"/>
                  <a:gd name="connsiteX1205" fmla="*/ 576738 w 1946001"/>
                  <a:gd name="connsiteY1205" fmla="*/ 185261 h 886967"/>
                  <a:gd name="connsiteX1206" fmla="*/ 576452 w 1946001"/>
                  <a:gd name="connsiteY1206" fmla="*/ 184023 h 886967"/>
                  <a:gd name="connsiteX1207" fmla="*/ 579684 w 1946001"/>
                  <a:gd name="connsiteY1207" fmla="*/ 185071 h 886967"/>
                  <a:gd name="connsiteX1208" fmla="*/ 583962 w 1946001"/>
                  <a:gd name="connsiteY1208" fmla="*/ 183833 h 886967"/>
                  <a:gd name="connsiteX1209" fmla="*/ 589000 w 1946001"/>
                  <a:gd name="connsiteY1209" fmla="*/ 175165 h 886967"/>
                  <a:gd name="connsiteX1210" fmla="*/ 579875 w 1946001"/>
                  <a:gd name="connsiteY1210" fmla="*/ 174022 h 886967"/>
                  <a:gd name="connsiteX1211" fmla="*/ 575026 w 1946001"/>
                  <a:gd name="connsiteY1211" fmla="*/ 170021 h 886967"/>
                  <a:gd name="connsiteX1212" fmla="*/ 575692 w 1946001"/>
                  <a:gd name="connsiteY1212" fmla="*/ 169259 h 886967"/>
                  <a:gd name="connsiteX1213" fmla="*/ 581491 w 1946001"/>
                  <a:gd name="connsiteY1213" fmla="*/ 171069 h 886967"/>
                  <a:gd name="connsiteX1214" fmla="*/ 584437 w 1946001"/>
                  <a:gd name="connsiteY1214" fmla="*/ 174022 h 886967"/>
                  <a:gd name="connsiteX1215" fmla="*/ 587384 w 1946001"/>
                  <a:gd name="connsiteY1215" fmla="*/ 173831 h 886967"/>
                  <a:gd name="connsiteX1216" fmla="*/ 592708 w 1946001"/>
                  <a:gd name="connsiteY1216" fmla="*/ 167735 h 886967"/>
                  <a:gd name="connsiteX1217" fmla="*/ 592233 w 1946001"/>
                  <a:gd name="connsiteY1217" fmla="*/ 166021 h 886967"/>
                  <a:gd name="connsiteX1218" fmla="*/ 589856 w 1946001"/>
                  <a:gd name="connsiteY1218" fmla="*/ 165354 h 886967"/>
                  <a:gd name="connsiteX1219" fmla="*/ 590712 w 1946001"/>
                  <a:gd name="connsiteY1219" fmla="*/ 163449 h 886967"/>
                  <a:gd name="connsiteX1220" fmla="*/ 595465 w 1946001"/>
                  <a:gd name="connsiteY1220" fmla="*/ 163449 h 886967"/>
                  <a:gd name="connsiteX1221" fmla="*/ 596225 w 1946001"/>
                  <a:gd name="connsiteY1221" fmla="*/ 166211 h 886967"/>
                  <a:gd name="connsiteX1222" fmla="*/ 598887 w 1946001"/>
                  <a:gd name="connsiteY1222" fmla="*/ 166592 h 886967"/>
                  <a:gd name="connsiteX1223" fmla="*/ 599267 w 1946001"/>
                  <a:gd name="connsiteY1223" fmla="*/ 165068 h 886967"/>
                  <a:gd name="connsiteX1224" fmla="*/ 602214 w 1946001"/>
                  <a:gd name="connsiteY1224" fmla="*/ 166783 h 886967"/>
                  <a:gd name="connsiteX1225" fmla="*/ 600503 w 1946001"/>
                  <a:gd name="connsiteY1225" fmla="*/ 163449 h 886967"/>
                  <a:gd name="connsiteX1226" fmla="*/ 601168 w 1946001"/>
                  <a:gd name="connsiteY1226" fmla="*/ 162401 h 886967"/>
                  <a:gd name="connsiteX1227" fmla="*/ 603735 w 1946001"/>
                  <a:gd name="connsiteY1227" fmla="*/ 165164 h 886967"/>
                  <a:gd name="connsiteX1228" fmla="*/ 606777 w 1946001"/>
                  <a:gd name="connsiteY1228" fmla="*/ 163354 h 886967"/>
                  <a:gd name="connsiteX1229" fmla="*/ 612195 w 1946001"/>
                  <a:gd name="connsiteY1229" fmla="*/ 157734 h 886967"/>
                  <a:gd name="connsiteX1230" fmla="*/ 612576 w 1946001"/>
                  <a:gd name="connsiteY1230" fmla="*/ 155353 h 886967"/>
                  <a:gd name="connsiteX1231" fmla="*/ 609153 w 1946001"/>
                  <a:gd name="connsiteY1231" fmla="*/ 151448 h 886967"/>
                  <a:gd name="connsiteX1232" fmla="*/ 609534 w 1946001"/>
                  <a:gd name="connsiteY1232" fmla="*/ 148781 h 886967"/>
                  <a:gd name="connsiteX1233" fmla="*/ 608203 w 1946001"/>
                  <a:gd name="connsiteY1233" fmla="*/ 149066 h 886967"/>
                  <a:gd name="connsiteX1234" fmla="*/ 608203 w 1946001"/>
                  <a:gd name="connsiteY1234" fmla="*/ 147542 h 886967"/>
                  <a:gd name="connsiteX1235" fmla="*/ 606777 w 1946001"/>
                  <a:gd name="connsiteY1235" fmla="*/ 146114 h 886967"/>
                  <a:gd name="connsiteX1236" fmla="*/ 609153 w 1946001"/>
                  <a:gd name="connsiteY1236" fmla="*/ 145447 h 886967"/>
                  <a:gd name="connsiteX1237" fmla="*/ 609914 w 1946001"/>
                  <a:gd name="connsiteY1237" fmla="*/ 146875 h 886967"/>
                  <a:gd name="connsiteX1238" fmla="*/ 612100 w 1946001"/>
                  <a:gd name="connsiteY1238" fmla="*/ 144971 h 886967"/>
                  <a:gd name="connsiteX1239" fmla="*/ 612290 w 1946001"/>
                  <a:gd name="connsiteY1239" fmla="*/ 142780 h 886967"/>
                  <a:gd name="connsiteX1240" fmla="*/ 609724 w 1946001"/>
                  <a:gd name="connsiteY1240" fmla="*/ 142399 h 886967"/>
                  <a:gd name="connsiteX1241" fmla="*/ 612290 w 1946001"/>
                  <a:gd name="connsiteY1241" fmla="*/ 139922 h 886967"/>
                  <a:gd name="connsiteX1242" fmla="*/ 608393 w 1946001"/>
                  <a:gd name="connsiteY1242" fmla="*/ 138684 h 886967"/>
                  <a:gd name="connsiteX1243" fmla="*/ 606492 w 1946001"/>
                  <a:gd name="connsiteY1243" fmla="*/ 136493 h 886967"/>
                  <a:gd name="connsiteX1244" fmla="*/ 607347 w 1946001"/>
                  <a:gd name="connsiteY1244" fmla="*/ 135922 h 886967"/>
                  <a:gd name="connsiteX1245" fmla="*/ 606777 w 1946001"/>
                  <a:gd name="connsiteY1245" fmla="*/ 133922 h 886967"/>
                  <a:gd name="connsiteX1246" fmla="*/ 596700 w 1946001"/>
                  <a:gd name="connsiteY1246" fmla="*/ 133064 h 886967"/>
                  <a:gd name="connsiteX1247" fmla="*/ 602119 w 1946001"/>
                  <a:gd name="connsiteY1247" fmla="*/ 129064 h 886967"/>
                  <a:gd name="connsiteX1248" fmla="*/ 602404 w 1946001"/>
                  <a:gd name="connsiteY1248" fmla="*/ 130207 h 886967"/>
                  <a:gd name="connsiteX1249" fmla="*/ 1126002 w 1946001"/>
                  <a:gd name="connsiteY1249" fmla="*/ 170117 h 886967"/>
                  <a:gd name="connsiteX1250" fmla="*/ 1129424 w 1946001"/>
                  <a:gd name="connsiteY1250" fmla="*/ 174974 h 886967"/>
                  <a:gd name="connsiteX1251" fmla="*/ 1117447 w 1946001"/>
                  <a:gd name="connsiteY1251" fmla="*/ 173260 h 886967"/>
                  <a:gd name="connsiteX1252" fmla="*/ 1116971 w 1946001"/>
                  <a:gd name="connsiteY1252" fmla="*/ 173546 h 886967"/>
                  <a:gd name="connsiteX1253" fmla="*/ 1116686 w 1946001"/>
                  <a:gd name="connsiteY1253" fmla="*/ 172593 h 886967"/>
                  <a:gd name="connsiteX1254" fmla="*/ 1117922 w 1946001"/>
                  <a:gd name="connsiteY1254" fmla="*/ 172498 h 886967"/>
                  <a:gd name="connsiteX1255" fmla="*/ 1110792 w 1946001"/>
                  <a:gd name="connsiteY1255" fmla="*/ 170783 h 886967"/>
                  <a:gd name="connsiteX1256" fmla="*/ 1108891 w 1946001"/>
                  <a:gd name="connsiteY1256" fmla="*/ 172117 h 886967"/>
                  <a:gd name="connsiteX1257" fmla="*/ 1109461 w 1946001"/>
                  <a:gd name="connsiteY1257" fmla="*/ 172974 h 886967"/>
                  <a:gd name="connsiteX1258" fmla="*/ 1112599 w 1946001"/>
                  <a:gd name="connsiteY1258" fmla="*/ 174689 h 886967"/>
                  <a:gd name="connsiteX1259" fmla="*/ 1115450 w 1946001"/>
                  <a:gd name="connsiteY1259" fmla="*/ 174308 h 886967"/>
                  <a:gd name="connsiteX1260" fmla="*/ 1117447 w 1946001"/>
                  <a:gd name="connsiteY1260" fmla="*/ 176784 h 886967"/>
                  <a:gd name="connsiteX1261" fmla="*/ 1113834 w 1946001"/>
                  <a:gd name="connsiteY1261" fmla="*/ 177260 h 886967"/>
                  <a:gd name="connsiteX1262" fmla="*/ 1107180 w 1946001"/>
                  <a:gd name="connsiteY1262" fmla="*/ 176022 h 886967"/>
                  <a:gd name="connsiteX1263" fmla="*/ 1104043 w 1946001"/>
                  <a:gd name="connsiteY1263" fmla="*/ 174689 h 886967"/>
                  <a:gd name="connsiteX1264" fmla="*/ 1099100 w 1946001"/>
                  <a:gd name="connsiteY1264" fmla="*/ 174308 h 886967"/>
                  <a:gd name="connsiteX1265" fmla="*/ 1100431 w 1946001"/>
                  <a:gd name="connsiteY1265" fmla="*/ 173546 h 886967"/>
                  <a:gd name="connsiteX1266" fmla="*/ 1099955 w 1946001"/>
                  <a:gd name="connsiteY1266" fmla="*/ 172212 h 886967"/>
                  <a:gd name="connsiteX1267" fmla="*/ 1097484 w 1946001"/>
                  <a:gd name="connsiteY1267" fmla="*/ 170117 h 886967"/>
                  <a:gd name="connsiteX1268" fmla="*/ 1099290 w 1946001"/>
                  <a:gd name="connsiteY1268" fmla="*/ 169640 h 886967"/>
                  <a:gd name="connsiteX1269" fmla="*/ 1099670 w 1946001"/>
                  <a:gd name="connsiteY1269" fmla="*/ 167449 h 886967"/>
                  <a:gd name="connsiteX1270" fmla="*/ 1085506 w 1946001"/>
                  <a:gd name="connsiteY1270" fmla="*/ 161354 h 886967"/>
                  <a:gd name="connsiteX1271" fmla="*/ 1087788 w 1946001"/>
                  <a:gd name="connsiteY1271" fmla="*/ 160973 h 886967"/>
                  <a:gd name="connsiteX1272" fmla="*/ 1093206 w 1946001"/>
                  <a:gd name="connsiteY1272" fmla="*/ 163068 h 886967"/>
                  <a:gd name="connsiteX1273" fmla="*/ 1097769 w 1946001"/>
                  <a:gd name="connsiteY1273" fmla="*/ 163163 h 886967"/>
                  <a:gd name="connsiteX1274" fmla="*/ 1098054 w 1946001"/>
                  <a:gd name="connsiteY1274" fmla="*/ 164116 h 886967"/>
                  <a:gd name="connsiteX1275" fmla="*/ 1120298 w 1946001"/>
                  <a:gd name="connsiteY1275" fmla="*/ 166497 h 886967"/>
                  <a:gd name="connsiteX1276" fmla="*/ 1126478 w 1946001"/>
                  <a:gd name="connsiteY1276" fmla="*/ 165449 h 886967"/>
                  <a:gd name="connsiteX1277" fmla="*/ 1132181 w 1946001"/>
                  <a:gd name="connsiteY1277" fmla="*/ 162878 h 886967"/>
                  <a:gd name="connsiteX1278" fmla="*/ 1133037 w 1946001"/>
                  <a:gd name="connsiteY1278" fmla="*/ 160973 h 886967"/>
                  <a:gd name="connsiteX1279" fmla="*/ 1131896 w 1946001"/>
                  <a:gd name="connsiteY1279" fmla="*/ 160592 h 886967"/>
                  <a:gd name="connsiteX1280" fmla="*/ 1131231 w 1946001"/>
                  <a:gd name="connsiteY1280" fmla="*/ 158401 h 886967"/>
                  <a:gd name="connsiteX1281" fmla="*/ 1125812 w 1946001"/>
                  <a:gd name="connsiteY1281" fmla="*/ 156020 h 886967"/>
                  <a:gd name="connsiteX1282" fmla="*/ 1118492 w 1946001"/>
                  <a:gd name="connsiteY1282" fmla="*/ 155162 h 886967"/>
                  <a:gd name="connsiteX1283" fmla="*/ 1105184 w 1946001"/>
                  <a:gd name="connsiteY1283" fmla="*/ 150209 h 886967"/>
                  <a:gd name="connsiteX1284" fmla="*/ 1092731 w 1946001"/>
                  <a:gd name="connsiteY1284" fmla="*/ 149828 h 886967"/>
                  <a:gd name="connsiteX1285" fmla="*/ 1091685 w 1946001"/>
                  <a:gd name="connsiteY1285" fmla="*/ 148876 h 886967"/>
                  <a:gd name="connsiteX1286" fmla="*/ 1090069 w 1946001"/>
                  <a:gd name="connsiteY1286" fmla="*/ 149352 h 886967"/>
                  <a:gd name="connsiteX1287" fmla="*/ 1090354 w 1946001"/>
                  <a:gd name="connsiteY1287" fmla="*/ 148685 h 886967"/>
                  <a:gd name="connsiteX1288" fmla="*/ 1085601 w 1946001"/>
                  <a:gd name="connsiteY1288" fmla="*/ 148019 h 886967"/>
                  <a:gd name="connsiteX1289" fmla="*/ 1086266 w 1946001"/>
                  <a:gd name="connsiteY1289" fmla="*/ 146875 h 886967"/>
                  <a:gd name="connsiteX1290" fmla="*/ 1090164 w 1946001"/>
                  <a:gd name="connsiteY1290" fmla="*/ 147828 h 886967"/>
                  <a:gd name="connsiteX1291" fmla="*/ 1091115 w 1946001"/>
                  <a:gd name="connsiteY1291" fmla="*/ 146875 h 886967"/>
                  <a:gd name="connsiteX1292" fmla="*/ 1085126 w 1946001"/>
                  <a:gd name="connsiteY1292" fmla="*/ 145828 h 886967"/>
                  <a:gd name="connsiteX1293" fmla="*/ 1085221 w 1946001"/>
                  <a:gd name="connsiteY1293" fmla="*/ 146685 h 886967"/>
                  <a:gd name="connsiteX1294" fmla="*/ 1084365 w 1946001"/>
                  <a:gd name="connsiteY1294" fmla="*/ 146590 h 886967"/>
                  <a:gd name="connsiteX1295" fmla="*/ 1083890 w 1946001"/>
                  <a:gd name="connsiteY1295" fmla="*/ 147447 h 886967"/>
                  <a:gd name="connsiteX1296" fmla="*/ 1080183 w 1946001"/>
                  <a:gd name="connsiteY1296" fmla="*/ 146590 h 886967"/>
                  <a:gd name="connsiteX1297" fmla="*/ 1073623 w 1946001"/>
                  <a:gd name="connsiteY1297" fmla="*/ 147257 h 886967"/>
                  <a:gd name="connsiteX1298" fmla="*/ 1075334 w 1946001"/>
                  <a:gd name="connsiteY1298" fmla="*/ 146018 h 886967"/>
                  <a:gd name="connsiteX1299" fmla="*/ 1068870 w 1946001"/>
                  <a:gd name="connsiteY1299" fmla="*/ 144304 h 886967"/>
                  <a:gd name="connsiteX1300" fmla="*/ 1075810 w 1946001"/>
                  <a:gd name="connsiteY1300" fmla="*/ 144780 h 886967"/>
                  <a:gd name="connsiteX1301" fmla="*/ 1080658 w 1946001"/>
                  <a:gd name="connsiteY1301" fmla="*/ 142685 h 886967"/>
                  <a:gd name="connsiteX1302" fmla="*/ 1075525 w 1946001"/>
                  <a:gd name="connsiteY1302" fmla="*/ 141065 h 886967"/>
                  <a:gd name="connsiteX1303" fmla="*/ 1072293 w 1946001"/>
                  <a:gd name="connsiteY1303" fmla="*/ 141256 h 886967"/>
                  <a:gd name="connsiteX1304" fmla="*/ 1071532 w 1946001"/>
                  <a:gd name="connsiteY1304" fmla="*/ 140113 h 886967"/>
                  <a:gd name="connsiteX1305" fmla="*/ 1068395 w 1946001"/>
                  <a:gd name="connsiteY1305" fmla="*/ 140684 h 886967"/>
                  <a:gd name="connsiteX1306" fmla="*/ 1068395 w 1946001"/>
                  <a:gd name="connsiteY1306" fmla="*/ 142494 h 886967"/>
                  <a:gd name="connsiteX1307" fmla="*/ 1065543 w 1946001"/>
                  <a:gd name="connsiteY1307" fmla="*/ 142494 h 886967"/>
                  <a:gd name="connsiteX1308" fmla="*/ 1067159 w 1946001"/>
                  <a:gd name="connsiteY1308" fmla="*/ 141446 h 886967"/>
                  <a:gd name="connsiteX1309" fmla="*/ 1064307 w 1946001"/>
                  <a:gd name="connsiteY1309" fmla="*/ 141637 h 886967"/>
                  <a:gd name="connsiteX1310" fmla="*/ 1065828 w 1946001"/>
                  <a:gd name="connsiteY1310" fmla="*/ 140970 h 886967"/>
                  <a:gd name="connsiteX1311" fmla="*/ 1064783 w 1946001"/>
                  <a:gd name="connsiteY1311" fmla="*/ 140589 h 886967"/>
                  <a:gd name="connsiteX1312" fmla="*/ 1067159 w 1946001"/>
                  <a:gd name="connsiteY1312" fmla="*/ 140399 h 886967"/>
                  <a:gd name="connsiteX1313" fmla="*/ 1067730 w 1946001"/>
                  <a:gd name="connsiteY1313" fmla="*/ 139256 h 886967"/>
                  <a:gd name="connsiteX1314" fmla="*/ 1063547 w 1946001"/>
                  <a:gd name="connsiteY1314" fmla="*/ 138589 h 886967"/>
                  <a:gd name="connsiteX1315" fmla="*/ 1060885 w 1946001"/>
                  <a:gd name="connsiteY1315" fmla="*/ 142494 h 886967"/>
                  <a:gd name="connsiteX1316" fmla="*/ 1058509 w 1946001"/>
                  <a:gd name="connsiteY1316" fmla="*/ 143161 h 886967"/>
                  <a:gd name="connsiteX1317" fmla="*/ 1058509 w 1946001"/>
                  <a:gd name="connsiteY1317" fmla="*/ 139732 h 886967"/>
                  <a:gd name="connsiteX1318" fmla="*/ 1050904 w 1946001"/>
                  <a:gd name="connsiteY1318" fmla="*/ 144971 h 886967"/>
                  <a:gd name="connsiteX1319" fmla="*/ 1049953 w 1946001"/>
                  <a:gd name="connsiteY1319" fmla="*/ 144494 h 886967"/>
                  <a:gd name="connsiteX1320" fmla="*/ 1050999 w 1946001"/>
                  <a:gd name="connsiteY1320" fmla="*/ 142494 h 886967"/>
                  <a:gd name="connsiteX1321" fmla="*/ 1054611 w 1946001"/>
                  <a:gd name="connsiteY1321" fmla="*/ 140113 h 886967"/>
                  <a:gd name="connsiteX1322" fmla="*/ 1051474 w 1946001"/>
                  <a:gd name="connsiteY1322" fmla="*/ 140494 h 886967"/>
                  <a:gd name="connsiteX1323" fmla="*/ 1050048 w 1946001"/>
                  <a:gd name="connsiteY1323" fmla="*/ 139351 h 886967"/>
                  <a:gd name="connsiteX1324" fmla="*/ 1046911 w 1946001"/>
                  <a:gd name="connsiteY1324" fmla="*/ 140399 h 886967"/>
                  <a:gd name="connsiteX1325" fmla="*/ 1048622 w 1946001"/>
                  <a:gd name="connsiteY1325" fmla="*/ 141542 h 886967"/>
                  <a:gd name="connsiteX1326" fmla="*/ 1041873 w 1946001"/>
                  <a:gd name="connsiteY1326" fmla="*/ 144113 h 886967"/>
                  <a:gd name="connsiteX1327" fmla="*/ 1041588 w 1946001"/>
                  <a:gd name="connsiteY1327" fmla="*/ 145542 h 886967"/>
                  <a:gd name="connsiteX1328" fmla="*/ 1039591 w 1946001"/>
                  <a:gd name="connsiteY1328" fmla="*/ 144780 h 886967"/>
                  <a:gd name="connsiteX1329" fmla="*/ 1039781 w 1946001"/>
                  <a:gd name="connsiteY1329" fmla="*/ 144209 h 886967"/>
                  <a:gd name="connsiteX1330" fmla="*/ 1037120 w 1946001"/>
                  <a:gd name="connsiteY1330" fmla="*/ 144494 h 886967"/>
                  <a:gd name="connsiteX1331" fmla="*/ 1034743 w 1946001"/>
                  <a:gd name="connsiteY1331" fmla="*/ 143447 h 886967"/>
                  <a:gd name="connsiteX1332" fmla="*/ 1034078 w 1946001"/>
                  <a:gd name="connsiteY1332" fmla="*/ 144304 h 886967"/>
                  <a:gd name="connsiteX1333" fmla="*/ 1032842 w 1946001"/>
                  <a:gd name="connsiteY1333" fmla="*/ 143447 h 886967"/>
                  <a:gd name="connsiteX1334" fmla="*/ 1032842 w 1946001"/>
                  <a:gd name="connsiteY1334" fmla="*/ 144494 h 886967"/>
                  <a:gd name="connsiteX1335" fmla="*/ 1035028 w 1946001"/>
                  <a:gd name="connsiteY1335" fmla="*/ 144780 h 886967"/>
                  <a:gd name="connsiteX1336" fmla="*/ 1035409 w 1946001"/>
                  <a:gd name="connsiteY1336" fmla="*/ 146971 h 886967"/>
                  <a:gd name="connsiteX1337" fmla="*/ 1031511 w 1946001"/>
                  <a:gd name="connsiteY1337" fmla="*/ 145256 h 886967"/>
                  <a:gd name="connsiteX1338" fmla="*/ 1031891 w 1946001"/>
                  <a:gd name="connsiteY1338" fmla="*/ 145923 h 886967"/>
                  <a:gd name="connsiteX1339" fmla="*/ 1028564 w 1946001"/>
                  <a:gd name="connsiteY1339" fmla="*/ 146209 h 886967"/>
                  <a:gd name="connsiteX1340" fmla="*/ 1028089 w 1946001"/>
                  <a:gd name="connsiteY1340" fmla="*/ 146780 h 886967"/>
                  <a:gd name="connsiteX1341" fmla="*/ 1028279 w 1946001"/>
                  <a:gd name="connsiteY1341" fmla="*/ 147542 h 886967"/>
                  <a:gd name="connsiteX1342" fmla="*/ 1026473 w 1946001"/>
                  <a:gd name="connsiteY1342" fmla="*/ 149066 h 886967"/>
                  <a:gd name="connsiteX1343" fmla="*/ 1026758 w 1946001"/>
                  <a:gd name="connsiteY1343" fmla="*/ 148114 h 886967"/>
                  <a:gd name="connsiteX1344" fmla="*/ 1026758 w 1946001"/>
                  <a:gd name="connsiteY1344" fmla="*/ 145733 h 886967"/>
                  <a:gd name="connsiteX1345" fmla="*/ 1024287 w 1946001"/>
                  <a:gd name="connsiteY1345" fmla="*/ 146971 h 886967"/>
                  <a:gd name="connsiteX1346" fmla="*/ 1023526 w 1946001"/>
                  <a:gd name="connsiteY1346" fmla="*/ 148590 h 886967"/>
                  <a:gd name="connsiteX1347" fmla="*/ 1023051 w 1946001"/>
                  <a:gd name="connsiteY1347" fmla="*/ 146685 h 886967"/>
                  <a:gd name="connsiteX1348" fmla="*/ 1020864 w 1946001"/>
                  <a:gd name="connsiteY1348" fmla="*/ 146780 h 886967"/>
                  <a:gd name="connsiteX1349" fmla="*/ 1020294 w 1946001"/>
                  <a:gd name="connsiteY1349" fmla="*/ 148304 h 886967"/>
                  <a:gd name="connsiteX1350" fmla="*/ 1022575 w 1946001"/>
                  <a:gd name="connsiteY1350" fmla="*/ 149733 h 886967"/>
                  <a:gd name="connsiteX1351" fmla="*/ 1018678 w 1946001"/>
                  <a:gd name="connsiteY1351" fmla="*/ 148114 h 886967"/>
                  <a:gd name="connsiteX1352" fmla="*/ 1017442 w 1946001"/>
                  <a:gd name="connsiteY1352" fmla="*/ 148114 h 886967"/>
                  <a:gd name="connsiteX1353" fmla="*/ 1019438 w 1946001"/>
                  <a:gd name="connsiteY1353" fmla="*/ 149257 h 886967"/>
                  <a:gd name="connsiteX1354" fmla="*/ 1018298 w 1946001"/>
                  <a:gd name="connsiteY1354" fmla="*/ 149543 h 886967"/>
                  <a:gd name="connsiteX1355" fmla="*/ 1016491 w 1946001"/>
                  <a:gd name="connsiteY1355" fmla="*/ 149257 h 886967"/>
                  <a:gd name="connsiteX1356" fmla="*/ 1016206 w 1946001"/>
                  <a:gd name="connsiteY1356" fmla="*/ 148304 h 886967"/>
                  <a:gd name="connsiteX1357" fmla="*/ 1015161 w 1946001"/>
                  <a:gd name="connsiteY1357" fmla="*/ 149447 h 886967"/>
                  <a:gd name="connsiteX1358" fmla="*/ 1015826 w 1946001"/>
                  <a:gd name="connsiteY1358" fmla="*/ 149924 h 886967"/>
                  <a:gd name="connsiteX1359" fmla="*/ 1012784 w 1946001"/>
                  <a:gd name="connsiteY1359" fmla="*/ 151067 h 886967"/>
                  <a:gd name="connsiteX1360" fmla="*/ 1014305 w 1946001"/>
                  <a:gd name="connsiteY1360" fmla="*/ 151924 h 886967"/>
                  <a:gd name="connsiteX1361" fmla="*/ 1013354 w 1946001"/>
                  <a:gd name="connsiteY1361" fmla="*/ 151733 h 886967"/>
                  <a:gd name="connsiteX1362" fmla="*/ 1013640 w 1946001"/>
                  <a:gd name="connsiteY1362" fmla="*/ 152210 h 886967"/>
                  <a:gd name="connsiteX1363" fmla="*/ 1007651 w 1946001"/>
                  <a:gd name="connsiteY1363" fmla="*/ 153543 h 886967"/>
                  <a:gd name="connsiteX1364" fmla="*/ 1012879 w 1946001"/>
                  <a:gd name="connsiteY1364" fmla="*/ 153829 h 886967"/>
                  <a:gd name="connsiteX1365" fmla="*/ 1011453 w 1946001"/>
                  <a:gd name="connsiteY1365" fmla="*/ 154781 h 886967"/>
                  <a:gd name="connsiteX1366" fmla="*/ 1006795 w 1946001"/>
                  <a:gd name="connsiteY1366" fmla="*/ 154496 h 886967"/>
                  <a:gd name="connsiteX1367" fmla="*/ 1006890 w 1946001"/>
                  <a:gd name="connsiteY1367" fmla="*/ 156400 h 886967"/>
                  <a:gd name="connsiteX1368" fmla="*/ 1005654 w 1946001"/>
                  <a:gd name="connsiteY1368" fmla="*/ 156877 h 886967"/>
                  <a:gd name="connsiteX1369" fmla="*/ 1004324 w 1946001"/>
                  <a:gd name="connsiteY1369" fmla="*/ 155353 h 886967"/>
                  <a:gd name="connsiteX1370" fmla="*/ 1002042 w 1946001"/>
                  <a:gd name="connsiteY1370" fmla="*/ 156972 h 886967"/>
                  <a:gd name="connsiteX1371" fmla="*/ 1002613 w 1946001"/>
                  <a:gd name="connsiteY1371" fmla="*/ 157829 h 886967"/>
                  <a:gd name="connsiteX1372" fmla="*/ 1001187 w 1946001"/>
                  <a:gd name="connsiteY1372" fmla="*/ 158401 h 886967"/>
                  <a:gd name="connsiteX1373" fmla="*/ 1003753 w 1946001"/>
                  <a:gd name="connsiteY1373" fmla="*/ 158401 h 886967"/>
                  <a:gd name="connsiteX1374" fmla="*/ 997859 w 1946001"/>
                  <a:gd name="connsiteY1374" fmla="*/ 158877 h 886967"/>
                  <a:gd name="connsiteX1375" fmla="*/ 995958 w 1946001"/>
                  <a:gd name="connsiteY1375" fmla="*/ 161449 h 886967"/>
                  <a:gd name="connsiteX1376" fmla="*/ 991395 w 1946001"/>
                  <a:gd name="connsiteY1376" fmla="*/ 163068 h 886967"/>
                  <a:gd name="connsiteX1377" fmla="*/ 991205 w 1946001"/>
                  <a:gd name="connsiteY1377" fmla="*/ 163830 h 886967"/>
                  <a:gd name="connsiteX1378" fmla="*/ 992156 w 1946001"/>
                  <a:gd name="connsiteY1378" fmla="*/ 163925 h 886967"/>
                  <a:gd name="connsiteX1379" fmla="*/ 990540 w 1946001"/>
                  <a:gd name="connsiteY1379" fmla="*/ 164306 h 886967"/>
                  <a:gd name="connsiteX1380" fmla="*/ 991776 w 1946001"/>
                  <a:gd name="connsiteY1380" fmla="*/ 165259 h 886967"/>
                  <a:gd name="connsiteX1381" fmla="*/ 987308 w 1946001"/>
                  <a:gd name="connsiteY1381" fmla="*/ 166878 h 886967"/>
                  <a:gd name="connsiteX1382" fmla="*/ 989969 w 1946001"/>
                  <a:gd name="connsiteY1382" fmla="*/ 166497 h 886967"/>
                  <a:gd name="connsiteX1383" fmla="*/ 990635 w 1946001"/>
                  <a:gd name="connsiteY1383" fmla="*/ 167354 h 886967"/>
                  <a:gd name="connsiteX1384" fmla="*/ 988734 w 1946001"/>
                  <a:gd name="connsiteY1384" fmla="*/ 166973 h 886967"/>
                  <a:gd name="connsiteX1385" fmla="*/ 988448 w 1946001"/>
                  <a:gd name="connsiteY1385" fmla="*/ 168307 h 886967"/>
                  <a:gd name="connsiteX1386" fmla="*/ 987213 w 1946001"/>
                  <a:gd name="connsiteY1386" fmla="*/ 168497 h 886967"/>
                  <a:gd name="connsiteX1387" fmla="*/ 988068 w 1946001"/>
                  <a:gd name="connsiteY1387" fmla="*/ 169831 h 886967"/>
                  <a:gd name="connsiteX1388" fmla="*/ 986262 w 1946001"/>
                  <a:gd name="connsiteY1388" fmla="*/ 168878 h 886967"/>
                  <a:gd name="connsiteX1389" fmla="*/ 985121 w 1946001"/>
                  <a:gd name="connsiteY1389" fmla="*/ 170307 h 886967"/>
                  <a:gd name="connsiteX1390" fmla="*/ 986642 w 1946001"/>
                  <a:gd name="connsiteY1390" fmla="*/ 169831 h 886967"/>
                  <a:gd name="connsiteX1391" fmla="*/ 986832 w 1946001"/>
                  <a:gd name="connsiteY1391" fmla="*/ 170783 h 886967"/>
                  <a:gd name="connsiteX1392" fmla="*/ 981794 w 1946001"/>
                  <a:gd name="connsiteY1392" fmla="*/ 172022 h 886967"/>
                  <a:gd name="connsiteX1393" fmla="*/ 981224 w 1946001"/>
                  <a:gd name="connsiteY1393" fmla="*/ 172784 h 886967"/>
                  <a:gd name="connsiteX1394" fmla="*/ 981889 w 1946001"/>
                  <a:gd name="connsiteY1394" fmla="*/ 172879 h 886967"/>
                  <a:gd name="connsiteX1395" fmla="*/ 981794 w 1946001"/>
                  <a:gd name="connsiteY1395" fmla="*/ 173927 h 886967"/>
                  <a:gd name="connsiteX1396" fmla="*/ 979513 w 1946001"/>
                  <a:gd name="connsiteY1396" fmla="*/ 173641 h 886967"/>
                  <a:gd name="connsiteX1397" fmla="*/ 975045 w 1946001"/>
                  <a:gd name="connsiteY1397" fmla="*/ 175736 h 886967"/>
                  <a:gd name="connsiteX1398" fmla="*/ 975045 w 1946001"/>
                  <a:gd name="connsiteY1398" fmla="*/ 176308 h 886967"/>
                  <a:gd name="connsiteX1399" fmla="*/ 973238 w 1946001"/>
                  <a:gd name="connsiteY1399" fmla="*/ 176879 h 886967"/>
                  <a:gd name="connsiteX1400" fmla="*/ 975520 w 1946001"/>
                  <a:gd name="connsiteY1400" fmla="*/ 178308 h 886967"/>
                  <a:gd name="connsiteX1401" fmla="*/ 981224 w 1946001"/>
                  <a:gd name="connsiteY1401" fmla="*/ 177070 h 886967"/>
                  <a:gd name="connsiteX1402" fmla="*/ 975045 w 1946001"/>
                  <a:gd name="connsiteY1402" fmla="*/ 179165 h 886967"/>
                  <a:gd name="connsiteX1403" fmla="*/ 973238 w 1946001"/>
                  <a:gd name="connsiteY1403" fmla="*/ 177832 h 886967"/>
                  <a:gd name="connsiteX1404" fmla="*/ 971052 w 1946001"/>
                  <a:gd name="connsiteY1404" fmla="*/ 178403 h 886967"/>
                  <a:gd name="connsiteX1405" fmla="*/ 971622 w 1946001"/>
                  <a:gd name="connsiteY1405" fmla="*/ 179165 h 886967"/>
                  <a:gd name="connsiteX1406" fmla="*/ 970767 w 1946001"/>
                  <a:gd name="connsiteY1406" fmla="*/ 179356 h 886967"/>
                  <a:gd name="connsiteX1407" fmla="*/ 970102 w 1946001"/>
                  <a:gd name="connsiteY1407" fmla="*/ 178594 h 886967"/>
                  <a:gd name="connsiteX1408" fmla="*/ 967630 w 1946001"/>
                  <a:gd name="connsiteY1408" fmla="*/ 178880 h 886967"/>
                  <a:gd name="connsiteX1409" fmla="*/ 962497 w 1946001"/>
                  <a:gd name="connsiteY1409" fmla="*/ 180785 h 886967"/>
                  <a:gd name="connsiteX1410" fmla="*/ 959074 w 1946001"/>
                  <a:gd name="connsiteY1410" fmla="*/ 181356 h 886967"/>
                  <a:gd name="connsiteX1411" fmla="*/ 962497 w 1946001"/>
                  <a:gd name="connsiteY1411" fmla="*/ 182213 h 886967"/>
                  <a:gd name="connsiteX1412" fmla="*/ 962116 w 1946001"/>
                  <a:gd name="connsiteY1412" fmla="*/ 182785 h 886967"/>
                  <a:gd name="connsiteX1413" fmla="*/ 956318 w 1946001"/>
                  <a:gd name="connsiteY1413" fmla="*/ 182880 h 886967"/>
                  <a:gd name="connsiteX1414" fmla="*/ 957648 w 1946001"/>
                  <a:gd name="connsiteY1414" fmla="*/ 183071 h 886967"/>
                  <a:gd name="connsiteX1415" fmla="*/ 957078 w 1946001"/>
                  <a:gd name="connsiteY1415" fmla="*/ 183547 h 886967"/>
                  <a:gd name="connsiteX1416" fmla="*/ 957268 w 1946001"/>
                  <a:gd name="connsiteY1416" fmla="*/ 184404 h 886967"/>
                  <a:gd name="connsiteX1417" fmla="*/ 956223 w 1946001"/>
                  <a:gd name="connsiteY1417" fmla="*/ 183642 h 886967"/>
                  <a:gd name="connsiteX1418" fmla="*/ 954511 w 1946001"/>
                  <a:gd name="connsiteY1418" fmla="*/ 184499 h 886967"/>
                  <a:gd name="connsiteX1419" fmla="*/ 955177 w 1946001"/>
                  <a:gd name="connsiteY1419" fmla="*/ 184975 h 886967"/>
                  <a:gd name="connsiteX1420" fmla="*/ 950234 w 1946001"/>
                  <a:gd name="connsiteY1420" fmla="*/ 184595 h 886967"/>
                  <a:gd name="connsiteX1421" fmla="*/ 950614 w 1946001"/>
                  <a:gd name="connsiteY1421" fmla="*/ 185452 h 886967"/>
                  <a:gd name="connsiteX1422" fmla="*/ 956318 w 1946001"/>
                  <a:gd name="connsiteY1422" fmla="*/ 185642 h 886967"/>
                  <a:gd name="connsiteX1423" fmla="*/ 949568 w 1946001"/>
                  <a:gd name="connsiteY1423" fmla="*/ 186309 h 886967"/>
                  <a:gd name="connsiteX1424" fmla="*/ 951089 w 1946001"/>
                  <a:gd name="connsiteY1424" fmla="*/ 186881 h 886967"/>
                  <a:gd name="connsiteX1425" fmla="*/ 949568 w 1946001"/>
                  <a:gd name="connsiteY1425" fmla="*/ 187833 h 886967"/>
                  <a:gd name="connsiteX1426" fmla="*/ 949948 w 1946001"/>
                  <a:gd name="connsiteY1426" fmla="*/ 188881 h 886967"/>
                  <a:gd name="connsiteX1427" fmla="*/ 956128 w 1946001"/>
                  <a:gd name="connsiteY1427" fmla="*/ 188690 h 886967"/>
                  <a:gd name="connsiteX1428" fmla="*/ 957078 w 1946001"/>
                  <a:gd name="connsiteY1428" fmla="*/ 187833 h 886967"/>
                  <a:gd name="connsiteX1429" fmla="*/ 957078 w 1946001"/>
                  <a:gd name="connsiteY1429" fmla="*/ 188500 h 886967"/>
                  <a:gd name="connsiteX1430" fmla="*/ 959645 w 1946001"/>
                  <a:gd name="connsiteY1430" fmla="*/ 188690 h 886967"/>
                  <a:gd name="connsiteX1431" fmla="*/ 962211 w 1946001"/>
                  <a:gd name="connsiteY1431" fmla="*/ 187166 h 886967"/>
                  <a:gd name="connsiteX1432" fmla="*/ 961261 w 1946001"/>
                  <a:gd name="connsiteY1432" fmla="*/ 188500 h 886967"/>
                  <a:gd name="connsiteX1433" fmla="*/ 962782 w 1946001"/>
                  <a:gd name="connsiteY1433" fmla="*/ 188214 h 886967"/>
                  <a:gd name="connsiteX1434" fmla="*/ 960025 w 1946001"/>
                  <a:gd name="connsiteY1434" fmla="*/ 188976 h 886967"/>
                  <a:gd name="connsiteX1435" fmla="*/ 960215 w 1946001"/>
                  <a:gd name="connsiteY1435" fmla="*/ 189643 h 886967"/>
                  <a:gd name="connsiteX1436" fmla="*/ 958979 w 1946001"/>
                  <a:gd name="connsiteY1436" fmla="*/ 189833 h 886967"/>
                  <a:gd name="connsiteX1437" fmla="*/ 958029 w 1946001"/>
                  <a:gd name="connsiteY1437" fmla="*/ 188976 h 886967"/>
                  <a:gd name="connsiteX1438" fmla="*/ 950044 w 1946001"/>
                  <a:gd name="connsiteY1438" fmla="*/ 189643 h 886967"/>
                  <a:gd name="connsiteX1439" fmla="*/ 951184 w 1946001"/>
                  <a:gd name="connsiteY1439" fmla="*/ 190024 h 886967"/>
                  <a:gd name="connsiteX1440" fmla="*/ 951184 w 1946001"/>
                  <a:gd name="connsiteY1440" fmla="*/ 190405 h 886967"/>
                  <a:gd name="connsiteX1441" fmla="*/ 949473 w 1946001"/>
                  <a:gd name="connsiteY1441" fmla="*/ 190310 h 886967"/>
                  <a:gd name="connsiteX1442" fmla="*/ 950329 w 1946001"/>
                  <a:gd name="connsiteY1442" fmla="*/ 191072 h 886967"/>
                  <a:gd name="connsiteX1443" fmla="*/ 952895 w 1946001"/>
                  <a:gd name="connsiteY1443" fmla="*/ 190595 h 886967"/>
                  <a:gd name="connsiteX1444" fmla="*/ 950329 w 1946001"/>
                  <a:gd name="connsiteY1444" fmla="*/ 192119 h 886967"/>
                  <a:gd name="connsiteX1445" fmla="*/ 951184 w 1946001"/>
                  <a:gd name="connsiteY1445" fmla="*/ 192786 h 886967"/>
                  <a:gd name="connsiteX1446" fmla="*/ 952420 w 1946001"/>
                  <a:gd name="connsiteY1446" fmla="*/ 192215 h 886967"/>
                  <a:gd name="connsiteX1447" fmla="*/ 952515 w 1946001"/>
                  <a:gd name="connsiteY1447" fmla="*/ 192977 h 886967"/>
                  <a:gd name="connsiteX1448" fmla="*/ 951564 w 1946001"/>
                  <a:gd name="connsiteY1448" fmla="*/ 193262 h 886967"/>
                  <a:gd name="connsiteX1449" fmla="*/ 951945 w 1946001"/>
                  <a:gd name="connsiteY1449" fmla="*/ 193739 h 886967"/>
                  <a:gd name="connsiteX1450" fmla="*/ 956223 w 1946001"/>
                  <a:gd name="connsiteY1450" fmla="*/ 191167 h 886967"/>
                  <a:gd name="connsiteX1451" fmla="*/ 959645 w 1946001"/>
                  <a:gd name="connsiteY1451" fmla="*/ 191167 h 886967"/>
                  <a:gd name="connsiteX1452" fmla="*/ 957648 w 1946001"/>
                  <a:gd name="connsiteY1452" fmla="*/ 192119 h 886967"/>
                  <a:gd name="connsiteX1453" fmla="*/ 957078 w 1946001"/>
                  <a:gd name="connsiteY1453" fmla="*/ 191548 h 886967"/>
                  <a:gd name="connsiteX1454" fmla="*/ 953086 w 1946001"/>
                  <a:gd name="connsiteY1454" fmla="*/ 194120 h 886967"/>
                  <a:gd name="connsiteX1455" fmla="*/ 956128 w 1946001"/>
                  <a:gd name="connsiteY1455" fmla="*/ 194120 h 886967"/>
                  <a:gd name="connsiteX1456" fmla="*/ 950614 w 1946001"/>
                  <a:gd name="connsiteY1456" fmla="*/ 195644 h 886967"/>
                  <a:gd name="connsiteX1457" fmla="*/ 951089 w 1946001"/>
                  <a:gd name="connsiteY1457" fmla="*/ 196215 h 886967"/>
                  <a:gd name="connsiteX1458" fmla="*/ 956128 w 1946001"/>
                  <a:gd name="connsiteY1458" fmla="*/ 195358 h 886967"/>
                  <a:gd name="connsiteX1459" fmla="*/ 954036 w 1946001"/>
                  <a:gd name="connsiteY1459" fmla="*/ 197644 h 886967"/>
                  <a:gd name="connsiteX1460" fmla="*/ 952515 w 1946001"/>
                  <a:gd name="connsiteY1460" fmla="*/ 197453 h 886967"/>
                  <a:gd name="connsiteX1461" fmla="*/ 951945 w 1946001"/>
                  <a:gd name="connsiteY1461" fmla="*/ 198501 h 886967"/>
                  <a:gd name="connsiteX1462" fmla="*/ 956223 w 1946001"/>
                  <a:gd name="connsiteY1462" fmla="*/ 200216 h 886967"/>
                  <a:gd name="connsiteX1463" fmla="*/ 958029 w 1946001"/>
                  <a:gd name="connsiteY1463" fmla="*/ 199930 h 886967"/>
                  <a:gd name="connsiteX1464" fmla="*/ 957648 w 1946001"/>
                  <a:gd name="connsiteY1464" fmla="*/ 200978 h 886967"/>
                  <a:gd name="connsiteX1465" fmla="*/ 962782 w 1946001"/>
                  <a:gd name="connsiteY1465" fmla="*/ 200978 h 886967"/>
                  <a:gd name="connsiteX1466" fmla="*/ 969911 w 1946001"/>
                  <a:gd name="connsiteY1466" fmla="*/ 198787 h 886967"/>
                  <a:gd name="connsiteX1467" fmla="*/ 972478 w 1946001"/>
                  <a:gd name="connsiteY1467" fmla="*/ 197072 h 886967"/>
                  <a:gd name="connsiteX1468" fmla="*/ 975235 w 1946001"/>
                  <a:gd name="connsiteY1468" fmla="*/ 197358 h 886967"/>
                  <a:gd name="connsiteX1469" fmla="*/ 976566 w 1946001"/>
                  <a:gd name="connsiteY1469" fmla="*/ 196215 h 886967"/>
                  <a:gd name="connsiteX1470" fmla="*/ 975710 w 1946001"/>
                  <a:gd name="connsiteY1470" fmla="*/ 194596 h 886967"/>
                  <a:gd name="connsiteX1471" fmla="*/ 976946 w 1946001"/>
                  <a:gd name="connsiteY1471" fmla="*/ 195262 h 886967"/>
                  <a:gd name="connsiteX1472" fmla="*/ 976566 w 1946001"/>
                  <a:gd name="connsiteY1472" fmla="*/ 194120 h 886967"/>
                  <a:gd name="connsiteX1473" fmla="*/ 977802 w 1946001"/>
                  <a:gd name="connsiteY1473" fmla="*/ 193834 h 886967"/>
                  <a:gd name="connsiteX1474" fmla="*/ 978372 w 1946001"/>
                  <a:gd name="connsiteY1474" fmla="*/ 196596 h 886967"/>
                  <a:gd name="connsiteX1475" fmla="*/ 980558 w 1946001"/>
                  <a:gd name="connsiteY1475" fmla="*/ 197072 h 886967"/>
                  <a:gd name="connsiteX1476" fmla="*/ 980273 w 1946001"/>
                  <a:gd name="connsiteY1476" fmla="*/ 197549 h 886967"/>
                  <a:gd name="connsiteX1477" fmla="*/ 980558 w 1946001"/>
                  <a:gd name="connsiteY1477" fmla="*/ 199263 h 886967"/>
                  <a:gd name="connsiteX1478" fmla="*/ 981319 w 1946001"/>
                  <a:gd name="connsiteY1478" fmla="*/ 200216 h 886967"/>
                  <a:gd name="connsiteX1479" fmla="*/ 982555 w 1946001"/>
                  <a:gd name="connsiteY1479" fmla="*/ 199930 h 886967"/>
                  <a:gd name="connsiteX1480" fmla="*/ 982745 w 1946001"/>
                  <a:gd name="connsiteY1480" fmla="*/ 200216 h 886967"/>
                  <a:gd name="connsiteX1481" fmla="*/ 981414 w 1946001"/>
                  <a:gd name="connsiteY1481" fmla="*/ 200882 h 886967"/>
                  <a:gd name="connsiteX1482" fmla="*/ 983125 w 1946001"/>
                  <a:gd name="connsiteY1482" fmla="*/ 200978 h 886967"/>
                  <a:gd name="connsiteX1483" fmla="*/ 983125 w 1946001"/>
                  <a:gd name="connsiteY1483" fmla="*/ 201835 h 886967"/>
                  <a:gd name="connsiteX1484" fmla="*/ 984266 w 1946001"/>
                  <a:gd name="connsiteY1484" fmla="*/ 201835 h 886967"/>
                  <a:gd name="connsiteX1485" fmla="*/ 983695 w 1946001"/>
                  <a:gd name="connsiteY1485" fmla="*/ 203549 h 886967"/>
                  <a:gd name="connsiteX1486" fmla="*/ 989114 w 1946001"/>
                  <a:gd name="connsiteY1486" fmla="*/ 206693 h 886967"/>
                  <a:gd name="connsiteX1487" fmla="*/ 987593 w 1946001"/>
                  <a:gd name="connsiteY1487" fmla="*/ 207169 h 886967"/>
                  <a:gd name="connsiteX1488" fmla="*/ 988163 w 1946001"/>
                  <a:gd name="connsiteY1488" fmla="*/ 207740 h 886967"/>
                  <a:gd name="connsiteX1489" fmla="*/ 986927 w 1946001"/>
                  <a:gd name="connsiteY1489" fmla="*/ 207836 h 886967"/>
                  <a:gd name="connsiteX1490" fmla="*/ 989494 w 1946001"/>
                  <a:gd name="connsiteY1490" fmla="*/ 209931 h 886967"/>
                  <a:gd name="connsiteX1491" fmla="*/ 988639 w 1946001"/>
                  <a:gd name="connsiteY1491" fmla="*/ 210693 h 886967"/>
                  <a:gd name="connsiteX1492" fmla="*/ 995008 w 1946001"/>
                  <a:gd name="connsiteY1492" fmla="*/ 210693 h 886967"/>
                  <a:gd name="connsiteX1493" fmla="*/ 996719 w 1946001"/>
                  <a:gd name="connsiteY1493" fmla="*/ 208407 h 886967"/>
                  <a:gd name="connsiteX1494" fmla="*/ 1004419 w 1946001"/>
                  <a:gd name="connsiteY1494" fmla="*/ 208121 h 886967"/>
                  <a:gd name="connsiteX1495" fmla="*/ 1007936 w 1946001"/>
                  <a:gd name="connsiteY1495" fmla="*/ 203359 h 886967"/>
                  <a:gd name="connsiteX1496" fmla="*/ 1007175 w 1946001"/>
                  <a:gd name="connsiteY1496" fmla="*/ 201549 h 886967"/>
                  <a:gd name="connsiteX1497" fmla="*/ 1008221 w 1946001"/>
                  <a:gd name="connsiteY1497" fmla="*/ 201263 h 886967"/>
                  <a:gd name="connsiteX1498" fmla="*/ 1008411 w 1946001"/>
                  <a:gd name="connsiteY1498" fmla="*/ 199930 h 886967"/>
                  <a:gd name="connsiteX1499" fmla="*/ 1006605 w 1946001"/>
                  <a:gd name="connsiteY1499" fmla="*/ 199358 h 886967"/>
                  <a:gd name="connsiteX1500" fmla="*/ 1008791 w 1946001"/>
                  <a:gd name="connsiteY1500" fmla="*/ 199168 h 886967"/>
                  <a:gd name="connsiteX1501" fmla="*/ 1005750 w 1946001"/>
                  <a:gd name="connsiteY1501" fmla="*/ 198692 h 886967"/>
                  <a:gd name="connsiteX1502" fmla="*/ 1009552 w 1946001"/>
                  <a:gd name="connsiteY1502" fmla="*/ 198501 h 886967"/>
                  <a:gd name="connsiteX1503" fmla="*/ 1012309 w 1946001"/>
                  <a:gd name="connsiteY1503" fmla="*/ 197072 h 886967"/>
                  <a:gd name="connsiteX1504" fmla="*/ 1014305 w 1946001"/>
                  <a:gd name="connsiteY1504" fmla="*/ 197644 h 886967"/>
                  <a:gd name="connsiteX1505" fmla="*/ 1016206 w 1946001"/>
                  <a:gd name="connsiteY1505" fmla="*/ 196691 h 886967"/>
                  <a:gd name="connsiteX1506" fmla="*/ 1016206 w 1946001"/>
                  <a:gd name="connsiteY1506" fmla="*/ 196215 h 886967"/>
                  <a:gd name="connsiteX1507" fmla="*/ 1017822 w 1946001"/>
                  <a:gd name="connsiteY1507" fmla="*/ 196024 h 886967"/>
                  <a:gd name="connsiteX1508" fmla="*/ 1011073 w 1946001"/>
                  <a:gd name="connsiteY1508" fmla="*/ 196215 h 886967"/>
                  <a:gd name="connsiteX1509" fmla="*/ 1006225 w 1946001"/>
                  <a:gd name="connsiteY1509" fmla="*/ 195453 h 886967"/>
                  <a:gd name="connsiteX1510" fmla="*/ 1009742 w 1946001"/>
                  <a:gd name="connsiteY1510" fmla="*/ 195072 h 886967"/>
                  <a:gd name="connsiteX1511" fmla="*/ 1014305 w 1946001"/>
                  <a:gd name="connsiteY1511" fmla="*/ 195834 h 886967"/>
                  <a:gd name="connsiteX1512" fmla="*/ 1017537 w 1946001"/>
                  <a:gd name="connsiteY1512" fmla="*/ 195262 h 886967"/>
                  <a:gd name="connsiteX1513" fmla="*/ 1019153 w 1946001"/>
                  <a:gd name="connsiteY1513" fmla="*/ 193834 h 886967"/>
                  <a:gd name="connsiteX1514" fmla="*/ 1016682 w 1946001"/>
                  <a:gd name="connsiteY1514" fmla="*/ 192310 h 886967"/>
                  <a:gd name="connsiteX1515" fmla="*/ 1017347 w 1946001"/>
                  <a:gd name="connsiteY1515" fmla="*/ 192215 h 886967"/>
                  <a:gd name="connsiteX1516" fmla="*/ 1012689 w 1946001"/>
                  <a:gd name="connsiteY1516" fmla="*/ 190881 h 886967"/>
                  <a:gd name="connsiteX1517" fmla="*/ 1009267 w 1946001"/>
                  <a:gd name="connsiteY1517" fmla="*/ 192500 h 886967"/>
                  <a:gd name="connsiteX1518" fmla="*/ 1006035 w 1946001"/>
                  <a:gd name="connsiteY1518" fmla="*/ 192881 h 886967"/>
                  <a:gd name="connsiteX1519" fmla="*/ 1010598 w 1946001"/>
                  <a:gd name="connsiteY1519" fmla="*/ 191643 h 886967"/>
                  <a:gd name="connsiteX1520" fmla="*/ 1010217 w 1946001"/>
                  <a:gd name="connsiteY1520" fmla="*/ 187071 h 886967"/>
                  <a:gd name="connsiteX1521" fmla="*/ 1010598 w 1946001"/>
                  <a:gd name="connsiteY1521" fmla="*/ 186214 h 886967"/>
                  <a:gd name="connsiteX1522" fmla="*/ 1011834 w 1946001"/>
                  <a:gd name="connsiteY1522" fmla="*/ 186499 h 886967"/>
                  <a:gd name="connsiteX1523" fmla="*/ 1012309 w 1946001"/>
                  <a:gd name="connsiteY1523" fmla="*/ 183928 h 886967"/>
                  <a:gd name="connsiteX1524" fmla="*/ 1011453 w 1946001"/>
                  <a:gd name="connsiteY1524" fmla="*/ 182785 h 886967"/>
                  <a:gd name="connsiteX1525" fmla="*/ 1013164 w 1946001"/>
                  <a:gd name="connsiteY1525" fmla="*/ 182975 h 886967"/>
                  <a:gd name="connsiteX1526" fmla="*/ 1013925 w 1946001"/>
                  <a:gd name="connsiteY1526" fmla="*/ 182213 h 886967"/>
                  <a:gd name="connsiteX1527" fmla="*/ 1013925 w 1946001"/>
                  <a:gd name="connsiteY1527" fmla="*/ 180975 h 886967"/>
                  <a:gd name="connsiteX1528" fmla="*/ 1014970 w 1946001"/>
                  <a:gd name="connsiteY1528" fmla="*/ 181451 h 886967"/>
                  <a:gd name="connsiteX1529" fmla="*/ 1016587 w 1946001"/>
                  <a:gd name="connsiteY1529" fmla="*/ 180594 h 886967"/>
                  <a:gd name="connsiteX1530" fmla="*/ 1018773 w 1946001"/>
                  <a:gd name="connsiteY1530" fmla="*/ 179261 h 886967"/>
                  <a:gd name="connsiteX1531" fmla="*/ 1027804 w 1946001"/>
                  <a:gd name="connsiteY1531" fmla="*/ 177070 h 886967"/>
                  <a:gd name="connsiteX1532" fmla="*/ 1033317 w 1946001"/>
                  <a:gd name="connsiteY1532" fmla="*/ 174308 h 886967"/>
                  <a:gd name="connsiteX1533" fmla="*/ 1031036 w 1946001"/>
                  <a:gd name="connsiteY1533" fmla="*/ 172307 h 886967"/>
                  <a:gd name="connsiteX1534" fmla="*/ 1033317 w 1946001"/>
                  <a:gd name="connsiteY1534" fmla="*/ 170783 h 886967"/>
                  <a:gd name="connsiteX1535" fmla="*/ 1032557 w 1946001"/>
                  <a:gd name="connsiteY1535" fmla="*/ 169736 h 886967"/>
                  <a:gd name="connsiteX1536" fmla="*/ 1035884 w 1946001"/>
                  <a:gd name="connsiteY1536" fmla="*/ 168783 h 886967"/>
                  <a:gd name="connsiteX1537" fmla="*/ 1034838 w 1946001"/>
                  <a:gd name="connsiteY1537" fmla="*/ 167831 h 886967"/>
                  <a:gd name="connsiteX1538" fmla="*/ 1036930 w 1946001"/>
                  <a:gd name="connsiteY1538" fmla="*/ 168402 h 886967"/>
                  <a:gd name="connsiteX1539" fmla="*/ 1037785 w 1946001"/>
                  <a:gd name="connsiteY1539" fmla="*/ 166973 h 886967"/>
                  <a:gd name="connsiteX1540" fmla="*/ 1045580 w 1946001"/>
                  <a:gd name="connsiteY1540" fmla="*/ 167640 h 886967"/>
                  <a:gd name="connsiteX1541" fmla="*/ 1046246 w 1946001"/>
                  <a:gd name="connsiteY1541" fmla="*/ 166687 h 886967"/>
                  <a:gd name="connsiteX1542" fmla="*/ 1052235 w 1946001"/>
                  <a:gd name="connsiteY1542" fmla="*/ 169259 h 886967"/>
                  <a:gd name="connsiteX1543" fmla="*/ 1053470 w 1946001"/>
                  <a:gd name="connsiteY1543" fmla="*/ 171545 h 886967"/>
                  <a:gd name="connsiteX1544" fmla="*/ 1049002 w 1946001"/>
                  <a:gd name="connsiteY1544" fmla="*/ 172307 h 886967"/>
                  <a:gd name="connsiteX1545" fmla="*/ 1048337 w 1946001"/>
                  <a:gd name="connsiteY1545" fmla="*/ 173641 h 886967"/>
                  <a:gd name="connsiteX1546" fmla="*/ 1039306 w 1946001"/>
                  <a:gd name="connsiteY1546" fmla="*/ 178403 h 886967"/>
                  <a:gd name="connsiteX1547" fmla="*/ 1036835 w 1946001"/>
                  <a:gd name="connsiteY1547" fmla="*/ 179451 h 886967"/>
                  <a:gd name="connsiteX1548" fmla="*/ 1034173 w 1946001"/>
                  <a:gd name="connsiteY1548" fmla="*/ 179451 h 886967"/>
                  <a:gd name="connsiteX1549" fmla="*/ 1033793 w 1946001"/>
                  <a:gd name="connsiteY1549" fmla="*/ 180594 h 886967"/>
                  <a:gd name="connsiteX1550" fmla="*/ 1032272 w 1946001"/>
                  <a:gd name="connsiteY1550" fmla="*/ 180594 h 886967"/>
                  <a:gd name="connsiteX1551" fmla="*/ 1030275 w 1946001"/>
                  <a:gd name="connsiteY1551" fmla="*/ 182023 h 886967"/>
                  <a:gd name="connsiteX1552" fmla="*/ 1031606 w 1946001"/>
                  <a:gd name="connsiteY1552" fmla="*/ 183833 h 886967"/>
                  <a:gd name="connsiteX1553" fmla="*/ 1031321 w 1946001"/>
                  <a:gd name="connsiteY1553" fmla="*/ 184690 h 886967"/>
                  <a:gd name="connsiteX1554" fmla="*/ 1033412 w 1946001"/>
                  <a:gd name="connsiteY1554" fmla="*/ 186976 h 886967"/>
                  <a:gd name="connsiteX1555" fmla="*/ 1032462 w 1946001"/>
                  <a:gd name="connsiteY1555" fmla="*/ 186976 h 886967"/>
                  <a:gd name="connsiteX1556" fmla="*/ 1032462 w 1946001"/>
                  <a:gd name="connsiteY1556" fmla="*/ 188214 h 886967"/>
                  <a:gd name="connsiteX1557" fmla="*/ 1031606 w 1946001"/>
                  <a:gd name="connsiteY1557" fmla="*/ 189167 h 886967"/>
                  <a:gd name="connsiteX1558" fmla="*/ 1032462 w 1946001"/>
                  <a:gd name="connsiteY1558" fmla="*/ 190119 h 886967"/>
                  <a:gd name="connsiteX1559" fmla="*/ 1031891 w 1946001"/>
                  <a:gd name="connsiteY1559" fmla="*/ 190595 h 886967"/>
                  <a:gd name="connsiteX1560" fmla="*/ 1037975 w 1946001"/>
                  <a:gd name="connsiteY1560" fmla="*/ 192024 h 886967"/>
                  <a:gd name="connsiteX1561" fmla="*/ 1039591 w 1946001"/>
                  <a:gd name="connsiteY1561" fmla="*/ 191738 h 886967"/>
                  <a:gd name="connsiteX1562" fmla="*/ 1040922 w 1946001"/>
                  <a:gd name="connsiteY1562" fmla="*/ 193167 h 886967"/>
                  <a:gd name="connsiteX1563" fmla="*/ 1042158 w 1946001"/>
                  <a:gd name="connsiteY1563" fmla="*/ 192881 h 886967"/>
                  <a:gd name="connsiteX1564" fmla="*/ 1042728 w 1946001"/>
                  <a:gd name="connsiteY1564" fmla="*/ 193453 h 886967"/>
                  <a:gd name="connsiteX1565" fmla="*/ 1047196 w 1946001"/>
                  <a:gd name="connsiteY1565" fmla="*/ 193072 h 886967"/>
                  <a:gd name="connsiteX1566" fmla="*/ 1054991 w 1946001"/>
                  <a:gd name="connsiteY1566" fmla="*/ 191453 h 886967"/>
                  <a:gd name="connsiteX1567" fmla="*/ 1063927 w 1946001"/>
                  <a:gd name="connsiteY1567" fmla="*/ 190881 h 886967"/>
                  <a:gd name="connsiteX1568" fmla="*/ 1068870 w 1946001"/>
                  <a:gd name="connsiteY1568" fmla="*/ 190214 h 886967"/>
                  <a:gd name="connsiteX1569" fmla="*/ 1068870 w 1946001"/>
                  <a:gd name="connsiteY1569" fmla="*/ 191357 h 886967"/>
                  <a:gd name="connsiteX1570" fmla="*/ 1068015 w 1946001"/>
                  <a:gd name="connsiteY1570" fmla="*/ 190976 h 886967"/>
                  <a:gd name="connsiteX1571" fmla="*/ 1068585 w 1946001"/>
                  <a:gd name="connsiteY1571" fmla="*/ 191929 h 886967"/>
                  <a:gd name="connsiteX1572" fmla="*/ 1075049 w 1946001"/>
                  <a:gd name="connsiteY1572" fmla="*/ 192596 h 886967"/>
                  <a:gd name="connsiteX1573" fmla="*/ 1077236 w 1946001"/>
                  <a:gd name="connsiteY1573" fmla="*/ 193453 h 886967"/>
                  <a:gd name="connsiteX1574" fmla="*/ 1071342 w 1946001"/>
                  <a:gd name="connsiteY1574" fmla="*/ 193453 h 886967"/>
                  <a:gd name="connsiteX1575" fmla="*/ 1066874 w 1946001"/>
                  <a:gd name="connsiteY1575" fmla="*/ 194882 h 886967"/>
                  <a:gd name="connsiteX1576" fmla="*/ 1065543 w 1946001"/>
                  <a:gd name="connsiteY1576" fmla="*/ 194500 h 886967"/>
                  <a:gd name="connsiteX1577" fmla="*/ 1065163 w 1946001"/>
                  <a:gd name="connsiteY1577" fmla="*/ 195644 h 886967"/>
                  <a:gd name="connsiteX1578" fmla="*/ 1064307 w 1946001"/>
                  <a:gd name="connsiteY1578" fmla="*/ 195739 h 886967"/>
                  <a:gd name="connsiteX1579" fmla="*/ 1053280 w 1946001"/>
                  <a:gd name="connsiteY1579" fmla="*/ 194786 h 886967"/>
                  <a:gd name="connsiteX1580" fmla="*/ 1042348 w 1946001"/>
                  <a:gd name="connsiteY1580" fmla="*/ 196501 h 886967"/>
                  <a:gd name="connsiteX1581" fmla="*/ 1041968 w 1946001"/>
                  <a:gd name="connsiteY1581" fmla="*/ 198120 h 886967"/>
                  <a:gd name="connsiteX1582" fmla="*/ 1043584 w 1946001"/>
                  <a:gd name="connsiteY1582" fmla="*/ 198215 h 886967"/>
                  <a:gd name="connsiteX1583" fmla="*/ 1042348 w 1946001"/>
                  <a:gd name="connsiteY1583" fmla="*/ 198596 h 886967"/>
                  <a:gd name="connsiteX1584" fmla="*/ 1043204 w 1946001"/>
                  <a:gd name="connsiteY1584" fmla="*/ 199835 h 886967"/>
                  <a:gd name="connsiteX1585" fmla="*/ 1047482 w 1946001"/>
                  <a:gd name="connsiteY1585" fmla="*/ 199644 h 886967"/>
                  <a:gd name="connsiteX1586" fmla="*/ 1046531 w 1946001"/>
                  <a:gd name="connsiteY1586" fmla="*/ 203930 h 886967"/>
                  <a:gd name="connsiteX1587" fmla="*/ 1045580 w 1946001"/>
                  <a:gd name="connsiteY1587" fmla="*/ 204978 h 886967"/>
                  <a:gd name="connsiteX1588" fmla="*/ 1041588 w 1946001"/>
                  <a:gd name="connsiteY1588" fmla="*/ 204407 h 886967"/>
                  <a:gd name="connsiteX1589" fmla="*/ 1037405 w 1946001"/>
                  <a:gd name="connsiteY1589" fmla="*/ 202025 h 886967"/>
                  <a:gd name="connsiteX1590" fmla="*/ 1033127 w 1946001"/>
                  <a:gd name="connsiteY1590" fmla="*/ 202787 h 886967"/>
                  <a:gd name="connsiteX1591" fmla="*/ 1029610 w 1946001"/>
                  <a:gd name="connsiteY1591" fmla="*/ 205740 h 886967"/>
                  <a:gd name="connsiteX1592" fmla="*/ 1029325 w 1946001"/>
                  <a:gd name="connsiteY1592" fmla="*/ 207740 h 886967"/>
                  <a:gd name="connsiteX1593" fmla="*/ 1030941 w 1946001"/>
                  <a:gd name="connsiteY1593" fmla="*/ 211265 h 886967"/>
                  <a:gd name="connsiteX1594" fmla="*/ 1030370 w 1946001"/>
                  <a:gd name="connsiteY1594" fmla="*/ 212408 h 886967"/>
                  <a:gd name="connsiteX1595" fmla="*/ 1013164 w 1946001"/>
                  <a:gd name="connsiteY1595" fmla="*/ 219551 h 886967"/>
                  <a:gd name="connsiteX1596" fmla="*/ 1011358 w 1946001"/>
                  <a:gd name="connsiteY1596" fmla="*/ 219075 h 886967"/>
                  <a:gd name="connsiteX1597" fmla="*/ 1012024 w 1946001"/>
                  <a:gd name="connsiteY1597" fmla="*/ 218123 h 886967"/>
                  <a:gd name="connsiteX1598" fmla="*/ 1009457 w 1946001"/>
                  <a:gd name="connsiteY1598" fmla="*/ 219456 h 886967"/>
                  <a:gd name="connsiteX1599" fmla="*/ 1007841 w 1946001"/>
                  <a:gd name="connsiteY1599" fmla="*/ 222314 h 886967"/>
                  <a:gd name="connsiteX1600" fmla="*/ 1004894 w 1946001"/>
                  <a:gd name="connsiteY1600" fmla="*/ 223361 h 886967"/>
                  <a:gd name="connsiteX1601" fmla="*/ 1003753 w 1946001"/>
                  <a:gd name="connsiteY1601" fmla="*/ 220980 h 886967"/>
                  <a:gd name="connsiteX1602" fmla="*/ 1004894 w 1946001"/>
                  <a:gd name="connsiteY1602" fmla="*/ 221456 h 886967"/>
                  <a:gd name="connsiteX1603" fmla="*/ 1004324 w 1946001"/>
                  <a:gd name="connsiteY1603" fmla="*/ 220313 h 886967"/>
                  <a:gd name="connsiteX1604" fmla="*/ 999380 w 1946001"/>
                  <a:gd name="connsiteY1604" fmla="*/ 220504 h 886967"/>
                  <a:gd name="connsiteX1605" fmla="*/ 989399 w 1946001"/>
                  <a:gd name="connsiteY1605" fmla="*/ 225266 h 886967"/>
                  <a:gd name="connsiteX1606" fmla="*/ 988829 w 1946001"/>
                  <a:gd name="connsiteY1606" fmla="*/ 225647 h 886967"/>
                  <a:gd name="connsiteX1607" fmla="*/ 989779 w 1946001"/>
                  <a:gd name="connsiteY1607" fmla="*/ 225933 h 886967"/>
                  <a:gd name="connsiteX1608" fmla="*/ 989399 w 1946001"/>
                  <a:gd name="connsiteY1608" fmla="*/ 226886 h 886967"/>
                  <a:gd name="connsiteX1609" fmla="*/ 988258 w 1946001"/>
                  <a:gd name="connsiteY1609" fmla="*/ 226314 h 886967"/>
                  <a:gd name="connsiteX1610" fmla="*/ 984075 w 1946001"/>
                  <a:gd name="connsiteY1610" fmla="*/ 222599 h 886967"/>
                  <a:gd name="connsiteX1611" fmla="*/ 982079 w 1946001"/>
                  <a:gd name="connsiteY1611" fmla="*/ 223266 h 886967"/>
                  <a:gd name="connsiteX1612" fmla="*/ 982745 w 1946001"/>
                  <a:gd name="connsiteY1612" fmla="*/ 222218 h 886967"/>
                  <a:gd name="connsiteX1613" fmla="*/ 978752 w 1946001"/>
                  <a:gd name="connsiteY1613" fmla="*/ 225266 h 886967"/>
                  <a:gd name="connsiteX1614" fmla="*/ 976281 w 1946001"/>
                  <a:gd name="connsiteY1614" fmla="*/ 225266 h 886967"/>
                  <a:gd name="connsiteX1615" fmla="*/ 977041 w 1946001"/>
                  <a:gd name="connsiteY1615" fmla="*/ 223075 h 886967"/>
                  <a:gd name="connsiteX1616" fmla="*/ 973714 w 1946001"/>
                  <a:gd name="connsiteY1616" fmla="*/ 222790 h 886967"/>
                  <a:gd name="connsiteX1617" fmla="*/ 973143 w 1946001"/>
                  <a:gd name="connsiteY1617" fmla="*/ 221837 h 886967"/>
                  <a:gd name="connsiteX1618" fmla="*/ 973143 w 1946001"/>
                  <a:gd name="connsiteY1618" fmla="*/ 220504 h 886967"/>
                  <a:gd name="connsiteX1619" fmla="*/ 972003 w 1946001"/>
                  <a:gd name="connsiteY1619" fmla="*/ 220028 h 886967"/>
                  <a:gd name="connsiteX1620" fmla="*/ 972573 w 1946001"/>
                  <a:gd name="connsiteY1620" fmla="*/ 220028 h 886967"/>
                  <a:gd name="connsiteX1621" fmla="*/ 972098 w 1946001"/>
                  <a:gd name="connsiteY1621" fmla="*/ 218599 h 886967"/>
                  <a:gd name="connsiteX1622" fmla="*/ 972953 w 1946001"/>
                  <a:gd name="connsiteY1622" fmla="*/ 215646 h 886967"/>
                  <a:gd name="connsiteX1623" fmla="*/ 972478 w 1946001"/>
                  <a:gd name="connsiteY1623" fmla="*/ 214884 h 886967"/>
                  <a:gd name="connsiteX1624" fmla="*/ 973619 w 1946001"/>
                  <a:gd name="connsiteY1624" fmla="*/ 214884 h 886967"/>
                  <a:gd name="connsiteX1625" fmla="*/ 973429 w 1946001"/>
                  <a:gd name="connsiteY1625" fmla="*/ 213836 h 886967"/>
                  <a:gd name="connsiteX1626" fmla="*/ 974950 w 1946001"/>
                  <a:gd name="connsiteY1626" fmla="*/ 213455 h 886967"/>
                  <a:gd name="connsiteX1627" fmla="*/ 974950 w 1946001"/>
                  <a:gd name="connsiteY1627" fmla="*/ 211836 h 886967"/>
                  <a:gd name="connsiteX1628" fmla="*/ 975520 w 1946001"/>
                  <a:gd name="connsiteY1628" fmla="*/ 212312 h 886967"/>
                  <a:gd name="connsiteX1629" fmla="*/ 976851 w 1946001"/>
                  <a:gd name="connsiteY1629" fmla="*/ 211265 h 886967"/>
                  <a:gd name="connsiteX1630" fmla="*/ 976851 w 1946001"/>
                  <a:gd name="connsiteY1630" fmla="*/ 210217 h 886967"/>
                  <a:gd name="connsiteX1631" fmla="*/ 974379 w 1946001"/>
                  <a:gd name="connsiteY1631" fmla="*/ 210312 h 886967"/>
                  <a:gd name="connsiteX1632" fmla="*/ 974855 w 1946001"/>
                  <a:gd name="connsiteY1632" fmla="*/ 209264 h 886967"/>
                  <a:gd name="connsiteX1633" fmla="*/ 973904 w 1946001"/>
                  <a:gd name="connsiteY1633" fmla="*/ 209264 h 886967"/>
                  <a:gd name="connsiteX1634" fmla="*/ 975520 w 1946001"/>
                  <a:gd name="connsiteY1634" fmla="*/ 205264 h 886967"/>
                  <a:gd name="connsiteX1635" fmla="*/ 975425 w 1946001"/>
                  <a:gd name="connsiteY1635" fmla="*/ 202216 h 886967"/>
                  <a:gd name="connsiteX1636" fmla="*/ 967820 w 1946001"/>
                  <a:gd name="connsiteY1636" fmla="*/ 207645 h 886967"/>
                  <a:gd name="connsiteX1637" fmla="*/ 966869 w 1946001"/>
                  <a:gd name="connsiteY1637" fmla="*/ 210884 h 886967"/>
                  <a:gd name="connsiteX1638" fmla="*/ 967155 w 1946001"/>
                  <a:gd name="connsiteY1638" fmla="*/ 215836 h 886967"/>
                  <a:gd name="connsiteX1639" fmla="*/ 969056 w 1946001"/>
                  <a:gd name="connsiteY1639" fmla="*/ 217170 h 886967"/>
                  <a:gd name="connsiteX1640" fmla="*/ 969056 w 1946001"/>
                  <a:gd name="connsiteY1640" fmla="*/ 219742 h 886967"/>
                  <a:gd name="connsiteX1641" fmla="*/ 970292 w 1946001"/>
                  <a:gd name="connsiteY1641" fmla="*/ 222123 h 886967"/>
                  <a:gd name="connsiteX1642" fmla="*/ 969056 w 1946001"/>
                  <a:gd name="connsiteY1642" fmla="*/ 223361 h 886967"/>
                  <a:gd name="connsiteX1643" fmla="*/ 970767 w 1946001"/>
                  <a:gd name="connsiteY1643" fmla="*/ 225933 h 886967"/>
                  <a:gd name="connsiteX1644" fmla="*/ 969056 w 1946001"/>
                  <a:gd name="connsiteY1644" fmla="*/ 226600 h 886967"/>
                  <a:gd name="connsiteX1645" fmla="*/ 969151 w 1946001"/>
                  <a:gd name="connsiteY1645" fmla="*/ 229172 h 886967"/>
                  <a:gd name="connsiteX1646" fmla="*/ 968676 w 1946001"/>
                  <a:gd name="connsiteY1646" fmla="*/ 227743 h 886967"/>
                  <a:gd name="connsiteX1647" fmla="*/ 967535 w 1946001"/>
                  <a:gd name="connsiteY1647" fmla="*/ 228505 h 886967"/>
                  <a:gd name="connsiteX1648" fmla="*/ 966965 w 1946001"/>
                  <a:gd name="connsiteY1648" fmla="*/ 227267 h 886967"/>
                  <a:gd name="connsiteX1649" fmla="*/ 965919 w 1946001"/>
                  <a:gd name="connsiteY1649" fmla="*/ 227076 h 886967"/>
                  <a:gd name="connsiteX1650" fmla="*/ 964398 w 1946001"/>
                  <a:gd name="connsiteY1650" fmla="*/ 227267 h 886967"/>
                  <a:gd name="connsiteX1651" fmla="*/ 963637 w 1946001"/>
                  <a:gd name="connsiteY1651" fmla="*/ 228505 h 886967"/>
                  <a:gd name="connsiteX1652" fmla="*/ 965253 w 1946001"/>
                  <a:gd name="connsiteY1652" fmla="*/ 229838 h 886967"/>
                  <a:gd name="connsiteX1653" fmla="*/ 963637 w 1946001"/>
                  <a:gd name="connsiteY1653" fmla="*/ 229648 h 886967"/>
                  <a:gd name="connsiteX1654" fmla="*/ 962306 w 1946001"/>
                  <a:gd name="connsiteY1654" fmla="*/ 228505 h 886967"/>
                  <a:gd name="connsiteX1655" fmla="*/ 958124 w 1946001"/>
                  <a:gd name="connsiteY1655" fmla="*/ 229648 h 886967"/>
                  <a:gd name="connsiteX1656" fmla="*/ 953276 w 1946001"/>
                  <a:gd name="connsiteY1656" fmla="*/ 232791 h 886967"/>
                  <a:gd name="connsiteX1657" fmla="*/ 949758 w 1946001"/>
                  <a:gd name="connsiteY1657" fmla="*/ 231077 h 886967"/>
                  <a:gd name="connsiteX1658" fmla="*/ 947382 w 1946001"/>
                  <a:gd name="connsiteY1658" fmla="*/ 234315 h 886967"/>
                  <a:gd name="connsiteX1659" fmla="*/ 937210 w 1946001"/>
                  <a:gd name="connsiteY1659" fmla="*/ 238697 h 886967"/>
                  <a:gd name="connsiteX1660" fmla="*/ 930556 w 1946001"/>
                  <a:gd name="connsiteY1660" fmla="*/ 242506 h 886967"/>
                  <a:gd name="connsiteX1661" fmla="*/ 929795 w 1946001"/>
                  <a:gd name="connsiteY1661" fmla="*/ 244316 h 886967"/>
                  <a:gd name="connsiteX1662" fmla="*/ 931412 w 1946001"/>
                  <a:gd name="connsiteY1662" fmla="*/ 244602 h 886967"/>
                  <a:gd name="connsiteX1663" fmla="*/ 923712 w 1946001"/>
                  <a:gd name="connsiteY1663" fmla="*/ 245269 h 886967"/>
                  <a:gd name="connsiteX1664" fmla="*/ 922476 w 1946001"/>
                  <a:gd name="connsiteY1664" fmla="*/ 243078 h 886967"/>
                  <a:gd name="connsiteX1665" fmla="*/ 919529 w 1946001"/>
                  <a:gd name="connsiteY1665" fmla="*/ 242792 h 886967"/>
                  <a:gd name="connsiteX1666" fmla="*/ 921525 w 1946001"/>
                  <a:gd name="connsiteY1666" fmla="*/ 250889 h 886967"/>
                  <a:gd name="connsiteX1667" fmla="*/ 915726 w 1946001"/>
                  <a:gd name="connsiteY1667" fmla="*/ 251270 h 886967"/>
                  <a:gd name="connsiteX1668" fmla="*/ 911544 w 1946001"/>
                  <a:gd name="connsiteY1668" fmla="*/ 249269 h 886967"/>
                  <a:gd name="connsiteX1669" fmla="*/ 905175 w 1946001"/>
                  <a:gd name="connsiteY1669" fmla="*/ 251460 h 886967"/>
                  <a:gd name="connsiteX1670" fmla="*/ 904794 w 1946001"/>
                  <a:gd name="connsiteY1670" fmla="*/ 253079 h 886967"/>
                  <a:gd name="connsiteX1671" fmla="*/ 906696 w 1946001"/>
                  <a:gd name="connsiteY1671" fmla="*/ 252603 h 886967"/>
                  <a:gd name="connsiteX1672" fmla="*/ 905745 w 1946001"/>
                  <a:gd name="connsiteY1672" fmla="*/ 253746 h 886967"/>
                  <a:gd name="connsiteX1673" fmla="*/ 906696 w 1946001"/>
                  <a:gd name="connsiteY1673" fmla="*/ 254699 h 886967"/>
                  <a:gd name="connsiteX1674" fmla="*/ 905365 w 1946001"/>
                  <a:gd name="connsiteY1674" fmla="*/ 254984 h 886967"/>
                  <a:gd name="connsiteX1675" fmla="*/ 906981 w 1946001"/>
                  <a:gd name="connsiteY1675" fmla="*/ 256889 h 886967"/>
                  <a:gd name="connsiteX1676" fmla="*/ 908977 w 1946001"/>
                  <a:gd name="connsiteY1676" fmla="*/ 256508 h 886967"/>
                  <a:gd name="connsiteX1677" fmla="*/ 916202 w 1946001"/>
                  <a:gd name="connsiteY1677" fmla="*/ 258985 h 886967"/>
                  <a:gd name="connsiteX1678" fmla="*/ 916582 w 1946001"/>
                  <a:gd name="connsiteY1678" fmla="*/ 260604 h 886967"/>
                  <a:gd name="connsiteX1679" fmla="*/ 920194 w 1946001"/>
                  <a:gd name="connsiteY1679" fmla="*/ 260795 h 886967"/>
                  <a:gd name="connsiteX1680" fmla="*/ 918103 w 1946001"/>
                  <a:gd name="connsiteY1680" fmla="*/ 261080 h 886967"/>
                  <a:gd name="connsiteX1681" fmla="*/ 918578 w 1946001"/>
                  <a:gd name="connsiteY1681" fmla="*/ 264033 h 886967"/>
                  <a:gd name="connsiteX1682" fmla="*/ 919814 w 1946001"/>
                  <a:gd name="connsiteY1682" fmla="*/ 266224 h 886967"/>
                  <a:gd name="connsiteX1683" fmla="*/ 923236 w 1946001"/>
                  <a:gd name="connsiteY1683" fmla="*/ 267843 h 886967"/>
                  <a:gd name="connsiteX1684" fmla="*/ 923236 w 1946001"/>
                  <a:gd name="connsiteY1684" fmla="*/ 271463 h 886967"/>
                  <a:gd name="connsiteX1685" fmla="*/ 925423 w 1946001"/>
                  <a:gd name="connsiteY1685" fmla="*/ 274987 h 886967"/>
                  <a:gd name="connsiteX1686" fmla="*/ 923902 w 1946001"/>
                  <a:gd name="connsiteY1686" fmla="*/ 273177 h 886967"/>
                  <a:gd name="connsiteX1687" fmla="*/ 922761 w 1946001"/>
                  <a:gd name="connsiteY1687" fmla="*/ 278416 h 886967"/>
                  <a:gd name="connsiteX1688" fmla="*/ 923902 w 1946001"/>
                  <a:gd name="connsiteY1688" fmla="*/ 279082 h 886967"/>
                  <a:gd name="connsiteX1689" fmla="*/ 922000 w 1946001"/>
                  <a:gd name="connsiteY1689" fmla="*/ 286512 h 886967"/>
                  <a:gd name="connsiteX1690" fmla="*/ 919814 w 1946001"/>
                  <a:gd name="connsiteY1690" fmla="*/ 287941 h 886967"/>
                  <a:gd name="connsiteX1691" fmla="*/ 887588 w 1946001"/>
                  <a:gd name="connsiteY1691" fmla="*/ 285845 h 886967"/>
                  <a:gd name="connsiteX1692" fmla="*/ 886257 w 1946001"/>
                  <a:gd name="connsiteY1692" fmla="*/ 288417 h 886967"/>
                  <a:gd name="connsiteX1693" fmla="*/ 883501 w 1946001"/>
                  <a:gd name="connsiteY1693" fmla="*/ 288607 h 886967"/>
                  <a:gd name="connsiteX1694" fmla="*/ 882265 w 1946001"/>
                  <a:gd name="connsiteY1694" fmla="*/ 290513 h 886967"/>
                  <a:gd name="connsiteX1695" fmla="*/ 884356 w 1946001"/>
                  <a:gd name="connsiteY1695" fmla="*/ 292703 h 886967"/>
                  <a:gd name="connsiteX1696" fmla="*/ 883691 w 1946001"/>
                  <a:gd name="connsiteY1696" fmla="*/ 293942 h 886967"/>
                  <a:gd name="connsiteX1697" fmla="*/ 884356 w 1946001"/>
                  <a:gd name="connsiteY1697" fmla="*/ 295275 h 886967"/>
                  <a:gd name="connsiteX1698" fmla="*/ 885022 w 1946001"/>
                  <a:gd name="connsiteY1698" fmla="*/ 294989 h 886967"/>
                  <a:gd name="connsiteX1699" fmla="*/ 884356 w 1946001"/>
                  <a:gd name="connsiteY1699" fmla="*/ 298323 h 886967"/>
                  <a:gd name="connsiteX1700" fmla="*/ 885022 w 1946001"/>
                  <a:gd name="connsiteY1700" fmla="*/ 303943 h 886967"/>
                  <a:gd name="connsiteX1701" fmla="*/ 881029 w 1946001"/>
                  <a:gd name="connsiteY1701" fmla="*/ 318040 h 886967"/>
                  <a:gd name="connsiteX1702" fmla="*/ 882740 w 1946001"/>
                  <a:gd name="connsiteY1702" fmla="*/ 319850 h 886967"/>
                  <a:gd name="connsiteX1703" fmla="*/ 885022 w 1946001"/>
                  <a:gd name="connsiteY1703" fmla="*/ 319373 h 886967"/>
                  <a:gd name="connsiteX1704" fmla="*/ 884071 w 1946001"/>
                  <a:gd name="connsiteY1704" fmla="*/ 328327 h 886967"/>
                  <a:gd name="connsiteX1705" fmla="*/ 891391 w 1946001"/>
                  <a:gd name="connsiteY1705" fmla="*/ 327470 h 886967"/>
                  <a:gd name="connsiteX1706" fmla="*/ 895573 w 1946001"/>
                  <a:gd name="connsiteY1706" fmla="*/ 328327 h 886967"/>
                  <a:gd name="connsiteX1707" fmla="*/ 898615 w 1946001"/>
                  <a:gd name="connsiteY1707" fmla="*/ 333375 h 886967"/>
                  <a:gd name="connsiteX1708" fmla="*/ 901277 w 1946001"/>
                  <a:gd name="connsiteY1708" fmla="*/ 334709 h 886967"/>
                  <a:gd name="connsiteX1709" fmla="*/ 906886 w 1946001"/>
                  <a:gd name="connsiteY1709" fmla="*/ 330708 h 886967"/>
                  <a:gd name="connsiteX1710" fmla="*/ 918863 w 1946001"/>
                  <a:gd name="connsiteY1710" fmla="*/ 330232 h 886967"/>
                  <a:gd name="connsiteX1711" fmla="*/ 922286 w 1946001"/>
                  <a:gd name="connsiteY1711" fmla="*/ 325755 h 886967"/>
                  <a:gd name="connsiteX1712" fmla="*/ 925137 w 1946001"/>
                  <a:gd name="connsiteY1712" fmla="*/ 325374 h 886967"/>
                  <a:gd name="connsiteX1713" fmla="*/ 926658 w 1946001"/>
                  <a:gd name="connsiteY1713" fmla="*/ 320993 h 886967"/>
                  <a:gd name="connsiteX1714" fmla="*/ 929225 w 1946001"/>
                  <a:gd name="connsiteY1714" fmla="*/ 318802 h 886967"/>
                  <a:gd name="connsiteX1715" fmla="*/ 929605 w 1946001"/>
                  <a:gd name="connsiteY1715" fmla="*/ 317849 h 886967"/>
                  <a:gd name="connsiteX1716" fmla="*/ 927609 w 1946001"/>
                  <a:gd name="connsiteY1716" fmla="*/ 316611 h 886967"/>
                  <a:gd name="connsiteX1717" fmla="*/ 926944 w 1946001"/>
                  <a:gd name="connsiteY1717" fmla="*/ 314135 h 886967"/>
                  <a:gd name="connsiteX1718" fmla="*/ 932742 w 1946001"/>
                  <a:gd name="connsiteY1718" fmla="*/ 305086 h 886967"/>
                  <a:gd name="connsiteX1719" fmla="*/ 944055 w 1946001"/>
                  <a:gd name="connsiteY1719" fmla="*/ 298418 h 886967"/>
                  <a:gd name="connsiteX1720" fmla="*/ 945291 w 1946001"/>
                  <a:gd name="connsiteY1720" fmla="*/ 295370 h 886967"/>
                  <a:gd name="connsiteX1721" fmla="*/ 944245 w 1946001"/>
                  <a:gd name="connsiteY1721" fmla="*/ 294418 h 886967"/>
                  <a:gd name="connsiteX1722" fmla="*/ 944055 w 1946001"/>
                  <a:gd name="connsiteY1722" fmla="*/ 291655 h 886967"/>
                  <a:gd name="connsiteX1723" fmla="*/ 944625 w 1946001"/>
                  <a:gd name="connsiteY1723" fmla="*/ 289465 h 886967"/>
                  <a:gd name="connsiteX1724" fmla="*/ 948903 w 1946001"/>
                  <a:gd name="connsiteY1724" fmla="*/ 286893 h 886967"/>
                  <a:gd name="connsiteX1725" fmla="*/ 953846 w 1946001"/>
                  <a:gd name="connsiteY1725" fmla="*/ 287846 h 886967"/>
                  <a:gd name="connsiteX1726" fmla="*/ 959360 w 1946001"/>
                  <a:gd name="connsiteY1726" fmla="*/ 289941 h 886967"/>
                  <a:gd name="connsiteX1727" fmla="*/ 966489 w 1946001"/>
                  <a:gd name="connsiteY1727" fmla="*/ 284512 h 886967"/>
                  <a:gd name="connsiteX1728" fmla="*/ 969341 w 1946001"/>
                  <a:gd name="connsiteY1728" fmla="*/ 284036 h 886967"/>
                  <a:gd name="connsiteX1729" fmla="*/ 972573 w 1946001"/>
                  <a:gd name="connsiteY1729" fmla="*/ 280892 h 886967"/>
                  <a:gd name="connsiteX1730" fmla="*/ 979608 w 1946001"/>
                  <a:gd name="connsiteY1730" fmla="*/ 283845 h 886967"/>
                  <a:gd name="connsiteX1731" fmla="*/ 981604 w 1946001"/>
                  <a:gd name="connsiteY1731" fmla="*/ 289941 h 886967"/>
                  <a:gd name="connsiteX1732" fmla="*/ 984836 w 1946001"/>
                  <a:gd name="connsiteY1732" fmla="*/ 294418 h 886967"/>
                  <a:gd name="connsiteX1733" fmla="*/ 987118 w 1946001"/>
                  <a:gd name="connsiteY1733" fmla="*/ 294799 h 886967"/>
                  <a:gd name="connsiteX1734" fmla="*/ 994247 w 1946001"/>
                  <a:gd name="connsiteY1734" fmla="*/ 302038 h 886967"/>
                  <a:gd name="connsiteX1735" fmla="*/ 997669 w 1946001"/>
                  <a:gd name="connsiteY1735" fmla="*/ 302038 h 886967"/>
                  <a:gd name="connsiteX1736" fmla="*/ 1000997 w 1946001"/>
                  <a:gd name="connsiteY1736" fmla="*/ 306038 h 886967"/>
                  <a:gd name="connsiteX1737" fmla="*/ 1003183 w 1946001"/>
                  <a:gd name="connsiteY1737" fmla="*/ 306038 h 886967"/>
                  <a:gd name="connsiteX1738" fmla="*/ 1004229 w 1946001"/>
                  <a:gd name="connsiteY1738" fmla="*/ 308801 h 886967"/>
                  <a:gd name="connsiteX1739" fmla="*/ 1006510 w 1946001"/>
                  <a:gd name="connsiteY1739" fmla="*/ 310420 h 886967"/>
                  <a:gd name="connsiteX1740" fmla="*/ 1007366 w 1946001"/>
                  <a:gd name="connsiteY1740" fmla="*/ 309467 h 886967"/>
                  <a:gd name="connsiteX1741" fmla="*/ 1010217 w 1946001"/>
                  <a:gd name="connsiteY1741" fmla="*/ 317659 h 886967"/>
                  <a:gd name="connsiteX1742" fmla="*/ 1008411 w 1946001"/>
                  <a:gd name="connsiteY1742" fmla="*/ 318706 h 886967"/>
                  <a:gd name="connsiteX1743" fmla="*/ 1007746 w 1946001"/>
                  <a:gd name="connsiteY1743" fmla="*/ 321469 h 886967"/>
                  <a:gd name="connsiteX1744" fmla="*/ 1008031 w 1946001"/>
                  <a:gd name="connsiteY1744" fmla="*/ 323279 h 886967"/>
                  <a:gd name="connsiteX1745" fmla="*/ 1009837 w 1946001"/>
                  <a:gd name="connsiteY1745" fmla="*/ 323279 h 886967"/>
                  <a:gd name="connsiteX1746" fmla="*/ 1012119 w 1946001"/>
                  <a:gd name="connsiteY1746" fmla="*/ 320612 h 886967"/>
                  <a:gd name="connsiteX1747" fmla="*/ 1012784 w 1946001"/>
                  <a:gd name="connsiteY1747" fmla="*/ 317373 h 886967"/>
                  <a:gd name="connsiteX1748" fmla="*/ 1015066 w 1946001"/>
                  <a:gd name="connsiteY1748" fmla="*/ 316516 h 886967"/>
                  <a:gd name="connsiteX1749" fmla="*/ 1015066 w 1946001"/>
                  <a:gd name="connsiteY1749" fmla="*/ 313563 h 886967"/>
                  <a:gd name="connsiteX1750" fmla="*/ 1012214 w 1946001"/>
                  <a:gd name="connsiteY1750" fmla="*/ 311658 h 886967"/>
                  <a:gd name="connsiteX1751" fmla="*/ 1013545 w 1946001"/>
                  <a:gd name="connsiteY1751" fmla="*/ 307943 h 886967"/>
                  <a:gd name="connsiteX1752" fmla="*/ 1015731 w 1946001"/>
                  <a:gd name="connsiteY1752" fmla="*/ 306705 h 886967"/>
                  <a:gd name="connsiteX1753" fmla="*/ 1019438 w 1946001"/>
                  <a:gd name="connsiteY1753" fmla="*/ 308705 h 886967"/>
                  <a:gd name="connsiteX1754" fmla="*/ 1021720 w 1946001"/>
                  <a:gd name="connsiteY1754" fmla="*/ 311182 h 886967"/>
                  <a:gd name="connsiteX1755" fmla="*/ 1022290 w 1946001"/>
                  <a:gd name="connsiteY1755" fmla="*/ 309563 h 886967"/>
                  <a:gd name="connsiteX1756" fmla="*/ 1019438 w 1946001"/>
                  <a:gd name="connsiteY1756" fmla="*/ 305562 h 886967"/>
                  <a:gd name="connsiteX1757" fmla="*/ 1009457 w 1946001"/>
                  <a:gd name="connsiteY1757" fmla="*/ 300800 h 886967"/>
                  <a:gd name="connsiteX1758" fmla="*/ 1010503 w 1946001"/>
                  <a:gd name="connsiteY1758" fmla="*/ 298132 h 886967"/>
                  <a:gd name="connsiteX1759" fmla="*/ 1009742 w 1946001"/>
                  <a:gd name="connsiteY1759" fmla="*/ 297371 h 886967"/>
                  <a:gd name="connsiteX1760" fmla="*/ 1005559 w 1946001"/>
                  <a:gd name="connsiteY1760" fmla="*/ 298418 h 886967"/>
                  <a:gd name="connsiteX1761" fmla="*/ 1002993 w 1946001"/>
                  <a:gd name="connsiteY1761" fmla="*/ 296513 h 886967"/>
                  <a:gd name="connsiteX1762" fmla="*/ 1000141 w 1946001"/>
                  <a:gd name="connsiteY1762" fmla="*/ 293275 h 886967"/>
                  <a:gd name="connsiteX1763" fmla="*/ 997289 w 1946001"/>
                  <a:gd name="connsiteY1763" fmla="*/ 286417 h 886967"/>
                  <a:gd name="connsiteX1764" fmla="*/ 991776 w 1946001"/>
                  <a:gd name="connsiteY1764" fmla="*/ 282607 h 886967"/>
                  <a:gd name="connsiteX1765" fmla="*/ 990825 w 1946001"/>
                  <a:gd name="connsiteY1765" fmla="*/ 279559 h 886967"/>
                  <a:gd name="connsiteX1766" fmla="*/ 991776 w 1946001"/>
                  <a:gd name="connsiteY1766" fmla="*/ 276892 h 886967"/>
                  <a:gd name="connsiteX1767" fmla="*/ 990825 w 1946001"/>
                  <a:gd name="connsiteY1767" fmla="*/ 276035 h 886967"/>
                  <a:gd name="connsiteX1768" fmla="*/ 990825 w 1946001"/>
                  <a:gd name="connsiteY1768" fmla="*/ 274225 h 886967"/>
                  <a:gd name="connsiteX1769" fmla="*/ 995578 w 1946001"/>
                  <a:gd name="connsiteY1769" fmla="*/ 271653 h 886967"/>
                  <a:gd name="connsiteX1770" fmla="*/ 997859 w 1946001"/>
                  <a:gd name="connsiteY1770" fmla="*/ 271653 h 886967"/>
                  <a:gd name="connsiteX1771" fmla="*/ 997859 w 1946001"/>
                  <a:gd name="connsiteY1771" fmla="*/ 272987 h 886967"/>
                  <a:gd name="connsiteX1772" fmla="*/ 997669 w 1946001"/>
                  <a:gd name="connsiteY1772" fmla="*/ 275463 h 886967"/>
                  <a:gd name="connsiteX1773" fmla="*/ 998905 w 1946001"/>
                  <a:gd name="connsiteY1773" fmla="*/ 277559 h 886967"/>
                  <a:gd name="connsiteX1774" fmla="*/ 999476 w 1946001"/>
                  <a:gd name="connsiteY1774" fmla="*/ 277844 h 886967"/>
                  <a:gd name="connsiteX1775" fmla="*/ 1001472 w 1946001"/>
                  <a:gd name="connsiteY1775" fmla="*/ 274511 h 886967"/>
                  <a:gd name="connsiteX1776" fmla="*/ 1002422 w 1946001"/>
                  <a:gd name="connsiteY1776" fmla="*/ 274796 h 886967"/>
                  <a:gd name="connsiteX1777" fmla="*/ 1003848 w 1946001"/>
                  <a:gd name="connsiteY1777" fmla="*/ 276511 h 886967"/>
                  <a:gd name="connsiteX1778" fmla="*/ 1004894 w 1946001"/>
                  <a:gd name="connsiteY1778" fmla="*/ 280226 h 886967"/>
                  <a:gd name="connsiteX1779" fmla="*/ 1006795 w 1946001"/>
                  <a:gd name="connsiteY1779" fmla="*/ 281464 h 886967"/>
                  <a:gd name="connsiteX1780" fmla="*/ 1005464 w 1946001"/>
                  <a:gd name="connsiteY1780" fmla="*/ 282512 h 886967"/>
                  <a:gd name="connsiteX1781" fmla="*/ 1009647 w 1946001"/>
                  <a:gd name="connsiteY1781" fmla="*/ 286988 h 886967"/>
                  <a:gd name="connsiteX1782" fmla="*/ 1014020 w 1946001"/>
                  <a:gd name="connsiteY1782" fmla="*/ 287655 h 886967"/>
                  <a:gd name="connsiteX1783" fmla="*/ 1017442 w 1946001"/>
                  <a:gd name="connsiteY1783" fmla="*/ 290417 h 886967"/>
                  <a:gd name="connsiteX1784" fmla="*/ 1015161 w 1946001"/>
                  <a:gd name="connsiteY1784" fmla="*/ 290417 h 886967"/>
                  <a:gd name="connsiteX1785" fmla="*/ 1019343 w 1946001"/>
                  <a:gd name="connsiteY1785" fmla="*/ 291655 h 886967"/>
                  <a:gd name="connsiteX1786" fmla="*/ 1026473 w 1946001"/>
                  <a:gd name="connsiteY1786" fmla="*/ 298037 h 886967"/>
                  <a:gd name="connsiteX1787" fmla="*/ 1027709 w 1946001"/>
                  <a:gd name="connsiteY1787" fmla="*/ 298514 h 886967"/>
                  <a:gd name="connsiteX1788" fmla="*/ 1026663 w 1946001"/>
                  <a:gd name="connsiteY1788" fmla="*/ 301371 h 886967"/>
                  <a:gd name="connsiteX1789" fmla="*/ 1026948 w 1946001"/>
                  <a:gd name="connsiteY1789" fmla="*/ 307277 h 886967"/>
                  <a:gd name="connsiteX1790" fmla="*/ 1026473 w 1946001"/>
                  <a:gd name="connsiteY1790" fmla="*/ 307277 h 886967"/>
                  <a:gd name="connsiteX1791" fmla="*/ 1030846 w 1946001"/>
                  <a:gd name="connsiteY1791" fmla="*/ 312325 h 886967"/>
                  <a:gd name="connsiteX1792" fmla="*/ 1033698 w 1946001"/>
                  <a:gd name="connsiteY1792" fmla="*/ 316611 h 886967"/>
                  <a:gd name="connsiteX1793" fmla="*/ 1033698 w 1946001"/>
                  <a:gd name="connsiteY1793" fmla="*/ 316040 h 886967"/>
                  <a:gd name="connsiteX1794" fmla="*/ 1035409 w 1946001"/>
                  <a:gd name="connsiteY1794" fmla="*/ 316611 h 886967"/>
                  <a:gd name="connsiteX1795" fmla="*/ 1035599 w 1946001"/>
                  <a:gd name="connsiteY1795" fmla="*/ 317278 h 886967"/>
                  <a:gd name="connsiteX1796" fmla="*/ 1033698 w 1946001"/>
                  <a:gd name="connsiteY1796" fmla="*/ 317278 h 886967"/>
                  <a:gd name="connsiteX1797" fmla="*/ 1035599 w 1946001"/>
                  <a:gd name="connsiteY1797" fmla="*/ 320707 h 886967"/>
                  <a:gd name="connsiteX1798" fmla="*/ 1043394 w 1946001"/>
                  <a:gd name="connsiteY1798" fmla="*/ 320516 h 886967"/>
                  <a:gd name="connsiteX1799" fmla="*/ 1045961 w 1946001"/>
                  <a:gd name="connsiteY1799" fmla="*/ 321659 h 886967"/>
                  <a:gd name="connsiteX1800" fmla="*/ 1044535 w 1946001"/>
                  <a:gd name="connsiteY1800" fmla="*/ 322612 h 886967"/>
                  <a:gd name="connsiteX1801" fmla="*/ 1048147 w 1946001"/>
                  <a:gd name="connsiteY1801" fmla="*/ 322898 h 886967"/>
                  <a:gd name="connsiteX1802" fmla="*/ 1050523 w 1946001"/>
                  <a:gd name="connsiteY1802" fmla="*/ 324707 h 886967"/>
                  <a:gd name="connsiteX1803" fmla="*/ 1050143 w 1946001"/>
                  <a:gd name="connsiteY1803" fmla="*/ 321659 h 886967"/>
                  <a:gd name="connsiteX1804" fmla="*/ 1042728 w 1946001"/>
                  <a:gd name="connsiteY1804" fmla="*/ 316992 h 886967"/>
                  <a:gd name="connsiteX1805" fmla="*/ 1045010 w 1946001"/>
                  <a:gd name="connsiteY1805" fmla="*/ 316611 h 886967"/>
                  <a:gd name="connsiteX1806" fmla="*/ 1044535 w 1946001"/>
                  <a:gd name="connsiteY1806" fmla="*/ 314420 h 886967"/>
                  <a:gd name="connsiteX1807" fmla="*/ 1046626 w 1946001"/>
                  <a:gd name="connsiteY1807" fmla="*/ 315754 h 886967"/>
                  <a:gd name="connsiteX1808" fmla="*/ 1043394 w 1946001"/>
                  <a:gd name="connsiteY1808" fmla="*/ 310325 h 886967"/>
                  <a:gd name="connsiteX1809" fmla="*/ 1043394 w 1946001"/>
                  <a:gd name="connsiteY1809" fmla="*/ 306610 h 886967"/>
                  <a:gd name="connsiteX1810" fmla="*/ 1044535 w 1946001"/>
                  <a:gd name="connsiteY1810" fmla="*/ 306324 h 886967"/>
                  <a:gd name="connsiteX1811" fmla="*/ 1044440 w 1946001"/>
                  <a:gd name="connsiteY1811" fmla="*/ 307181 h 886967"/>
                  <a:gd name="connsiteX1812" fmla="*/ 1047862 w 1946001"/>
                  <a:gd name="connsiteY1812" fmla="*/ 310610 h 886967"/>
                  <a:gd name="connsiteX1813" fmla="*/ 1047482 w 1946001"/>
                  <a:gd name="connsiteY1813" fmla="*/ 308515 h 886967"/>
                  <a:gd name="connsiteX1814" fmla="*/ 1050048 w 1946001"/>
                  <a:gd name="connsiteY1814" fmla="*/ 310325 h 886967"/>
                  <a:gd name="connsiteX1815" fmla="*/ 1049098 w 1946001"/>
                  <a:gd name="connsiteY1815" fmla="*/ 307848 h 886967"/>
                  <a:gd name="connsiteX1816" fmla="*/ 1051759 w 1946001"/>
                  <a:gd name="connsiteY1816" fmla="*/ 308705 h 886967"/>
                  <a:gd name="connsiteX1817" fmla="*/ 1048337 w 1946001"/>
                  <a:gd name="connsiteY1817" fmla="*/ 306324 h 886967"/>
                  <a:gd name="connsiteX1818" fmla="*/ 1052330 w 1946001"/>
                  <a:gd name="connsiteY1818" fmla="*/ 304038 h 886967"/>
                  <a:gd name="connsiteX1819" fmla="*/ 1055182 w 1946001"/>
                  <a:gd name="connsiteY1819" fmla="*/ 303752 h 886967"/>
                  <a:gd name="connsiteX1820" fmla="*/ 1060600 w 1946001"/>
                  <a:gd name="connsiteY1820" fmla="*/ 305467 h 886967"/>
                  <a:gd name="connsiteX1821" fmla="*/ 1064497 w 1946001"/>
                  <a:gd name="connsiteY1821" fmla="*/ 306038 h 886967"/>
                  <a:gd name="connsiteX1822" fmla="*/ 1061646 w 1946001"/>
                  <a:gd name="connsiteY1822" fmla="*/ 307562 h 886967"/>
                  <a:gd name="connsiteX1823" fmla="*/ 1061265 w 1946001"/>
                  <a:gd name="connsiteY1823" fmla="*/ 309467 h 886967"/>
                  <a:gd name="connsiteX1824" fmla="*/ 1068300 w 1946001"/>
                  <a:gd name="connsiteY1824" fmla="*/ 303848 h 886967"/>
                  <a:gd name="connsiteX1825" fmla="*/ 1075429 w 1946001"/>
                  <a:gd name="connsiteY1825" fmla="*/ 303467 h 886967"/>
                  <a:gd name="connsiteX1826" fmla="*/ 1075620 w 1946001"/>
                  <a:gd name="connsiteY1826" fmla="*/ 302038 h 886967"/>
                  <a:gd name="connsiteX1827" fmla="*/ 1071152 w 1946001"/>
                  <a:gd name="connsiteY1827" fmla="*/ 300038 h 886967"/>
                  <a:gd name="connsiteX1828" fmla="*/ 1070676 w 1946001"/>
                  <a:gd name="connsiteY1828" fmla="*/ 297561 h 886967"/>
                  <a:gd name="connsiteX1829" fmla="*/ 1068110 w 1946001"/>
                  <a:gd name="connsiteY1829" fmla="*/ 293846 h 886967"/>
                  <a:gd name="connsiteX1830" fmla="*/ 1070106 w 1946001"/>
                  <a:gd name="connsiteY1830" fmla="*/ 291941 h 886967"/>
                  <a:gd name="connsiteX1831" fmla="*/ 1070201 w 1946001"/>
                  <a:gd name="connsiteY1831" fmla="*/ 289560 h 886967"/>
                  <a:gd name="connsiteX1832" fmla="*/ 1072863 w 1946001"/>
                  <a:gd name="connsiteY1832" fmla="*/ 287750 h 886967"/>
                  <a:gd name="connsiteX1833" fmla="*/ 1073909 w 1946001"/>
                  <a:gd name="connsiteY1833" fmla="*/ 285179 h 886967"/>
                  <a:gd name="connsiteX1834" fmla="*/ 1075049 w 1946001"/>
                  <a:gd name="connsiteY1834" fmla="*/ 276987 h 886967"/>
                  <a:gd name="connsiteX1835" fmla="*/ 1075620 w 1946001"/>
                  <a:gd name="connsiteY1835" fmla="*/ 278416 h 886967"/>
                  <a:gd name="connsiteX1836" fmla="*/ 1074954 w 1946001"/>
                  <a:gd name="connsiteY1836" fmla="*/ 280511 h 886967"/>
                  <a:gd name="connsiteX1837" fmla="*/ 1077996 w 1946001"/>
                  <a:gd name="connsiteY1837" fmla="*/ 278416 h 886967"/>
                  <a:gd name="connsiteX1838" fmla="*/ 1078567 w 1946001"/>
                  <a:gd name="connsiteY1838" fmla="*/ 273939 h 886967"/>
                  <a:gd name="connsiteX1839" fmla="*/ 1078377 w 1946001"/>
                  <a:gd name="connsiteY1839" fmla="*/ 273939 h 886967"/>
                  <a:gd name="connsiteX1840" fmla="*/ 1078567 w 1946001"/>
                  <a:gd name="connsiteY1840" fmla="*/ 271177 h 886967"/>
                  <a:gd name="connsiteX1841" fmla="*/ 1079327 w 1946001"/>
                  <a:gd name="connsiteY1841" fmla="*/ 272701 h 886967"/>
                  <a:gd name="connsiteX1842" fmla="*/ 1082369 w 1946001"/>
                  <a:gd name="connsiteY1842" fmla="*/ 269939 h 886967"/>
                  <a:gd name="connsiteX1843" fmla="*/ 1081133 w 1946001"/>
                  <a:gd name="connsiteY1843" fmla="*/ 267462 h 886967"/>
                  <a:gd name="connsiteX1844" fmla="*/ 1083034 w 1946001"/>
                  <a:gd name="connsiteY1844" fmla="*/ 269081 h 886967"/>
                  <a:gd name="connsiteX1845" fmla="*/ 1083985 w 1946001"/>
                  <a:gd name="connsiteY1845" fmla="*/ 266510 h 886967"/>
                  <a:gd name="connsiteX1846" fmla="*/ 1089974 w 1946001"/>
                  <a:gd name="connsiteY1846" fmla="*/ 264700 h 886967"/>
                  <a:gd name="connsiteX1847" fmla="*/ 1091590 w 1946001"/>
                  <a:gd name="connsiteY1847" fmla="*/ 266795 h 886967"/>
                  <a:gd name="connsiteX1848" fmla="*/ 1088643 w 1946001"/>
                  <a:gd name="connsiteY1848" fmla="*/ 266795 h 886967"/>
                  <a:gd name="connsiteX1849" fmla="*/ 1090734 w 1946001"/>
                  <a:gd name="connsiteY1849" fmla="*/ 267462 h 886967"/>
                  <a:gd name="connsiteX1850" fmla="*/ 1089784 w 1946001"/>
                  <a:gd name="connsiteY1850" fmla="*/ 268700 h 886967"/>
                  <a:gd name="connsiteX1851" fmla="*/ 1098910 w 1946001"/>
                  <a:gd name="connsiteY1851" fmla="*/ 269653 h 886967"/>
                  <a:gd name="connsiteX1852" fmla="*/ 1099575 w 1946001"/>
                  <a:gd name="connsiteY1852" fmla="*/ 270605 h 886967"/>
                  <a:gd name="connsiteX1853" fmla="*/ 1093206 w 1946001"/>
                  <a:gd name="connsiteY1853" fmla="*/ 274415 h 886967"/>
                  <a:gd name="connsiteX1854" fmla="*/ 1097579 w 1946001"/>
                  <a:gd name="connsiteY1854" fmla="*/ 276225 h 886967"/>
                  <a:gd name="connsiteX1855" fmla="*/ 1097579 w 1946001"/>
                  <a:gd name="connsiteY1855" fmla="*/ 280321 h 886967"/>
                  <a:gd name="connsiteX1856" fmla="*/ 1100526 w 1946001"/>
                  <a:gd name="connsiteY1856" fmla="*/ 281178 h 886967"/>
                  <a:gd name="connsiteX1857" fmla="*/ 1108131 w 1946001"/>
                  <a:gd name="connsiteY1857" fmla="*/ 276225 h 886967"/>
                  <a:gd name="connsiteX1858" fmla="*/ 1112979 w 1946001"/>
                  <a:gd name="connsiteY1858" fmla="*/ 276797 h 886967"/>
                  <a:gd name="connsiteX1859" fmla="*/ 1113644 w 1946001"/>
                  <a:gd name="connsiteY1859" fmla="*/ 273939 h 886967"/>
                  <a:gd name="connsiteX1860" fmla="*/ 1106039 w 1946001"/>
                  <a:gd name="connsiteY1860" fmla="*/ 274987 h 886967"/>
                  <a:gd name="connsiteX1861" fmla="*/ 1104994 w 1946001"/>
                  <a:gd name="connsiteY1861" fmla="*/ 272415 h 886967"/>
                  <a:gd name="connsiteX1862" fmla="*/ 1103188 w 1946001"/>
                  <a:gd name="connsiteY1862" fmla="*/ 271748 h 886967"/>
                  <a:gd name="connsiteX1863" fmla="*/ 1103473 w 1946001"/>
                  <a:gd name="connsiteY1863" fmla="*/ 270510 h 886967"/>
                  <a:gd name="connsiteX1864" fmla="*/ 1101571 w 1946001"/>
                  <a:gd name="connsiteY1864" fmla="*/ 270796 h 886967"/>
                  <a:gd name="connsiteX1865" fmla="*/ 1099385 w 1946001"/>
                  <a:gd name="connsiteY1865" fmla="*/ 268605 h 886967"/>
                  <a:gd name="connsiteX1866" fmla="*/ 1100906 w 1946001"/>
                  <a:gd name="connsiteY1866" fmla="*/ 268986 h 886967"/>
                  <a:gd name="connsiteX1867" fmla="*/ 1101096 w 1946001"/>
                  <a:gd name="connsiteY1867" fmla="*/ 267653 h 886967"/>
                  <a:gd name="connsiteX1868" fmla="*/ 1103188 w 1946001"/>
                  <a:gd name="connsiteY1868" fmla="*/ 270224 h 886967"/>
                  <a:gd name="connsiteX1869" fmla="*/ 1104138 w 1946001"/>
                  <a:gd name="connsiteY1869" fmla="*/ 268986 h 886967"/>
                  <a:gd name="connsiteX1870" fmla="*/ 1104994 w 1946001"/>
                  <a:gd name="connsiteY1870" fmla="*/ 270415 h 886967"/>
                  <a:gd name="connsiteX1871" fmla="*/ 1104994 w 1946001"/>
                  <a:gd name="connsiteY1871" fmla="*/ 268986 h 886967"/>
                  <a:gd name="connsiteX1872" fmla="*/ 1106420 w 1946001"/>
                  <a:gd name="connsiteY1872" fmla="*/ 266700 h 886967"/>
                  <a:gd name="connsiteX1873" fmla="*/ 1107180 w 1946001"/>
                  <a:gd name="connsiteY1873" fmla="*/ 268129 h 886967"/>
                  <a:gd name="connsiteX1874" fmla="*/ 1109652 w 1946001"/>
                  <a:gd name="connsiteY1874" fmla="*/ 265843 h 886967"/>
                  <a:gd name="connsiteX1875" fmla="*/ 1126668 w 1946001"/>
                  <a:gd name="connsiteY1875" fmla="*/ 261080 h 886967"/>
                  <a:gd name="connsiteX1876" fmla="*/ 1127618 w 1946001"/>
                  <a:gd name="connsiteY1876" fmla="*/ 262319 h 886967"/>
                  <a:gd name="connsiteX1877" fmla="*/ 1123055 w 1946001"/>
                  <a:gd name="connsiteY1877" fmla="*/ 263938 h 886967"/>
                  <a:gd name="connsiteX1878" fmla="*/ 1123436 w 1946001"/>
                  <a:gd name="connsiteY1878" fmla="*/ 264795 h 886967"/>
                  <a:gd name="connsiteX1879" fmla="*/ 1119918 w 1946001"/>
                  <a:gd name="connsiteY1879" fmla="*/ 265081 h 886967"/>
                  <a:gd name="connsiteX1880" fmla="*/ 1119538 w 1946001"/>
                  <a:gd name="connsiteY1880" fmla="*/ 266033 h 886967"/>
                  <a:gd name="connsiteX1881" fmla="*/ 1123436 w 1946001"/>
                  <a:gd name="connsiteY1881" fmla="*/ 269177 h 886967"/>
                  <a:gd name="connsiteX1882" fmla="*/ 1120489 w 1946001"/>
                  <a:gd name="connsiteY1882" fmla="*/ 269748 h 886967"/>
                  <a:gd name="connsiteX1883" fmla="*/ 1117922 w 1946001"/>
                  <a:gd name="connsiteY1883" fmla="*/ 274130 h 886967"/>
                  <a:gd name="connsiteX1884" fmla="*/ 1114975 w 1946001"/>
                  <a:gd name="connsiteY1884" fmla="*/ 274130 h 886967"/>
                  <a:gd name="connsiteX1885" fmla="*/ 1114215 w 1946001"/>
                  <a:gd name="connsiteY1885" fmla="*/ 275273 h 886967"/>
                  <a:gd name="connsiteX1886" fmla="*/ 1117732 w 1946001"/>
                  <a:gd name="connsiteY1886" fmla="*/ 279082 h 886967"/>
                  <a:gd name="connsiteX1887" fmla="*/ 1119063 w 1946001"/>
                  <a:gd name="connsiteY1887" fmla="*/ 278702 h 886967"/>
                  <a:gd name="connsiteX1888" fmla="*/ 1124671 w 1946001"/>
                  <a:gd name="connsiteY1888" fmla="*/ 282226 h 886967"/>
                  <a:gd name="connsiteX1889" fmla="*/ 1132466 w 1946001"/>
                  <a:gd name="connsiteY1889" fmla="*/ 289084 h 886967"/>
                  <a:gd name="connsiteX1890" fmla="*/ 1137600 w 1946001"/>
                  <a:gd name="connsiteY1890" fmla="*/ 291846 h 886967"/>
                  <a:gd name="connsiteX1891" fmla="*/ 1139501 w 1946001"/>
                  <a:gd name="connsiteY1891" fmla="*/ 296894 h 886967"/>
                  <a:gd name="connsiteX1892" fmla="*/ 1139501 w 1946001"/>
                  <a:gd name="connsiteY1892" fmla="*/ 299085 h 886967"/>
                  <a:gd name="connsiteX1893" fmla="*/ 1138550 w 1946001"/>
                  <a:gd name="connsiteY1893" fmla="*/ 299847 h 886967"/>
                  <a:gd name="connsiteX1894" fmla="*/ 1132847 w 1946001"/>
                  <a:gd name="connsiteY1894" fmla="*/ 303752 h 886967"/>
                  <a:gd name="connsiteX1895" fmla="*/ 1127713 w 1946001"/>
                  <a:gd name="connsiteY1895" fmla="*/ 303086 h 886967"/>
                  <a:gd name="connsiteX1896" fmla="*/ 1121344 w 1946001"/>
                  <a:gd name="connsiteY1896" fmla="*/ 304324 h 886967"/>
                  <a:gd name="connsiteX1897" fmla="*/ 1112599 w 1946001"/>
                  <a:gd name="connsiteY1897" fmla="*/ 301943 h 886967"/>
                  <a:gd name="connsiteX1898" fmla="*/ 1111458 w 1946001"/>
                  <a:gd name="connsiteY1898" fmla="*/ 298990 h 886967"/>
                  <a:gd name="connsiteX1899" fmla="*/ 1109081 w 1946001"/>
                  <a:gd name="connsiteY1899" fmla="*/ 299276 h 886967"/>
                  <a:gd name="connsiteX1900" fmla="*/ 1106610 w 1946001"/>
                  <a:gd name="connsiteY1900" fmla="*/ 296704 h 886967"/>
                  <a:gd name="connsiteX1901" fmla="*/ 1097674 w 1946001"/>
                  <a:gd name="connsiteY1901" fmla="*/ 296990 h 886967"/>
                  <a:gd name="connsiteX1902" fmla="*/ 1092350 w 1946001"/>
                  <a:gd name="connsiteY1902" fmla="*/ 298895 h 886967"/>
                  <a:gd name="connsiteX1903" fmla="*/ 1086266 w 1946001"/>
                  <a:gd name="connsiteY1903" fmla="*/ 303562 h 886967"/>
                  <a:gd name="connsiteX1904" fmla="*/ 1076665 w 1946001"/>
                  <a:gd name="connsiteY1904" fmla="*/ 301943 h 886967"/>
                  <a:gd name="connsiteX1905" fmla="*/ 1075525 w 1946001"/>
                  <a:gd name="connsiteY1905" fmla="*/ 303562 h 886967"/>
                  <a:gd name="connsiteX1906" fmla="*/ 1076190 w 1946001"/>
                  <a:gd name="connsiteY1906" fmla="*/ 304514 h 886967"/>
                  <a:gd name="connsiteX1907" fmla="*/ 1079707 w 1946001"/>
                  <a:gd name="connsiteY1907" fmla="*/ 305467 h 886967"/>
                  <a:gd name="connsiteX1908" fmla="*/ 1075525 w 1946001"/>
                  <a:gd name="connsiteY1908" fmla="*/ 305753 h 886967"/>
                  <a:gd name="connsiteX1909" fmla="*/ 1074859 w 1946001"/>
                  <a:gd name="connsiteY1909" fmla="*/ 306038 h 886967"/>
                  <a:gd name="connsiteX1910" fmla="*/ 1075525 w 1946001"/>
                  <a:gd name="connsiteY1910" fmla="*/ 307181 h 886967"/>
                  <a:gd name="connsiteX1911" fmla="*/ 1074859 w 1946001"/>
                  <a:gd name="connsiteY1911" fmla="*/ 307181 h 886967"/>
                  <a:gd name="connsiteX1912" fmla="*/ 1068870 w 1946001"/>
                  <a:gd name="connsiteY1912" fmla="*/ 306705 h 886967"/>
                  <a:gd name="connsiteX1913" fmla="*/ 1069346 w 1946001"/>
                  <a:gd name="connsiteY1913" fmla="*/ 308039 h 886967"/>
                  <a:gd name="connsiteX1914" fmla="*/ 1064117 w 1946001"/>
                  <a:gd name="connsiteY1914" fmla="*/ 307562 h 886967"/>
                  <a:gd name="connsiteX1915" fmla="*/ 1062121 w 1946001"/>
                  <a:gd name="connsiteY1915" fmla="*/ 309848 h 886967"/>
                  <a:gd name="connsiteX1916" fmla="*/ 1060885 w 1946001"/>
                  <a:gd name="connsiteY1916" fmla="*/ 313182 h 886967"/>
                  <a:gd name="connsiteX1917" fmla="*/ 1064402 w 1946001"/>
                  <a:gd name="connsiteY1917" fmla="*/ 312992 h 886967"/>
                  <a:gd name="connsiteX1918" fmla="*/ 1063642 w 1946001"/>
                  <a:gd name="connsiteY1918" fmla="*/ 315278 h 886967"/>
                  <a:gd name="connsiteX1919" fmla="*/ 1064973 w 1946001"/>
                  <a:gd name="connsiteY1919" fmla="*/ 317373 h 886967"/>
                  <a:gd name="connsiteX1920" fmla="*/ 1064022 w 1946001"/>
                  <a:gd name="connsiteY1920" fmla="*/ 318611 h 886967"/>
                  <a:gd name="connsiteX1921" fmla="*/ 1065923 w 1946001"/>
                  <a:gd name="connsiteY1921" fmla="*/ 320230 h 886967"/>
                  <a:gd name="connsiteX1922" fmla="*/ 1063357 w 1946001"/>
                  <a:gd name="connsiteY1922" fmla="*/ 320230 h 886967"/>
                  <a:gd name="connsiteX1923" fmla="*/ 1062406 w 1946001"/>
                  <a:gd name="connsiteY1923" fmla="*/ 318611 h 886967"/>
                  <a:gd name="connsiteX1924" fmla="*/ 1061931 w 1946001"/>
                  <a:gd name="connsiteY1924" fmla="*/ 321183 h 886967"/>
                  <a:gd name="connsiteX1925" fmla="*/ 1065923 w 1946001"/>
                  <a:gd name="connsiteY1925" fmla="*/ 322707 h 886967"/>
                  <a:gd name="connsiteX1926" fmla="*/ 1065733 w 1946001"/>
                  <a:gd name="connsiteY1926" fmla="*/ 324517 h 886967"/>
                  <a:gd name="connsiteX1927" fmla="*/ 1067254 w 1946001"/>
                  <a:gd name="connsiteY1927" fmla="*/ 325279 h 886967"/>
                  <a:gd name="connsiteX1928" fmla="*/ 1066684 w 1946001"/>
                  <a:gd name="connsiteY1928" fmla="*/ 326517 h 886967"/>
                  <a:gd name="connsiteX1929" fmla="*/ 1068205 w 1946001"/>
                  <a:gd name="connsiteY1929" fmla="*/ 327851 h 886967"/>
                  <a:gd name="connsiteX1930" fmla="*/ 1067254 w 1946001"/>
                  <a:gd name="connsiteY1930" fmla="*/ 328994 h 886967"/>
                  <a:gd name="connsiteX1931" fmla="*/ 1072102 w 1946001"/>
                  <a:gd name="connsiteY1931" fmla="*/ 328708 h 886967"/>
                  <a:gd name="connsiteX1932" fmla="*/ 1067635 w 1946001"/>
                  <a:gd name="connsiteY1932" fmla="*/ 331280 h 886967"/>
                  <a:gd name="connsiteX1933" fmla="*/ 1070581 w 1946001"/>
                  <a:gd name="connsiteY1933" fmla="*/ 330708 h 886967"/>
                  <a:gd name="connsiteX1934" fmla="*/ 1070581 w 1946001"/>
                  <a:gd name="connsiteY1934" fmla="*/ 331661 h 886967"/>
                  <a:gd name="connsiteX1935" fmla="*/ 1073243 w 1946001"/>
                  <a:gd name="connsiteY1935" fmla="*/ 330232 h 886967"/>
                  <a:gd name="connsiteX1936" fmla="*/ 1074764 w 1946001"/>
                  <a:gd name="connsiteY1936" fmla="*/ 331661 h 886967"/>
                  <a:gd name="connsiteX1937" fmla="*/ 1076000 w 1946001"/>
                  <a:gd name="connsiteY1937" fmla="*/ 330994 h 886967"/>
                  <a:gd name="connsiteX1938" fmla="*/ 1076951 w 1946001"/>
                  <a:gd name="connsiteY1938" fmla="*/ 333470 h 886967"/>
                  <a:gd name="connsiteX1939" fmla="*/ 1079707 w 1946001"/>
                  <a:gd name="connsiteY1939" fmla="*/ 334328 h 886967"/>
                  <a:gd name="connsiteX1940" fmla="*/ 1082939 w 1946001"/>
                  <a:gd name="connsiteY1940" fmla="*/ 333470 h 886967"/>
                  <a:gd name="connsiteX1941" fmla="*/ 1083510 w 1946001"/>
                  <a:gd name="connsiteY1941" fmla="*/ 329946 h 886967"/>
                  <a:gd name="connsiteX1942" fmla="*/ 1085126 w 1946001"/>
                  <a:gd name="connsiteY1942" fmla="*/ 329755 h 886967"/>
                  <a:gd name="connsiteX1943" fmla="*/ 1094727 w 1946001"/>
                  <a:gd name="connsiteY1943" fmla="*/ 334994 h 886967"/>
                  <a:gd name="connsiteX1944" fmla="*/ 1101191 w 1946001"/>
                  <a:gd name="connsiteY1944" fmla="*/ 332899 h 886967"/>
                  <a:gd name="connsiteX1945" fmla="*/ 1103283 w 1946001"/>
                  <a:gd name="connsiteY1945" fmla="*/ 330803 h 886967"/>
                  <a:gd name="connsiteX1946" fmla="*/ 1105089 w 1946001"/>
                  <a:gd name="connsiteY1946" fmla="*/ 330613 h 886967"/>
                  <a:gd name="connsiteX1947" fmla="*/ 1108226 w 1946001"/>
                  <a:gd name="connsiteY1947" fmla="*/ 331851 h 886967"/>
                  <a:gd name="connsiteX1948" fmla="*/ 1110887 w 1946001"/>
                  <a:gd name="connsiteY1948" fmla="*/ 329946 h 886967"/>
                  <a:gd name="connsiteX1949" fmla="*/ 1111743 w 1946001"/>
                  <a:gd name="connsiteY1949" fmla="*/ 330899 h 886967"/>
                  <a:gd name="connsiteX1950" fmla="*/ 1110507 w 1946001"/>
                  <a:gd name="connsiteY1950" fmla="*/ 332137 h 886967"/>
                  <a:gd name="connsiteX1951" fmla="*/ 1110127 w 1946001"/>
                  <a:gd name="connsiteY1951" fmla="*/ 335185 h 886967"/>
                  <a:gd name="connsiteX1952" fmla="*/ 1110127 w 1946001"/>
                  <a:gd name="connsiteY1952" fmla="*/ 336518 h 886967"/>
                  <a:gd name="connsiteX1953" fmla="*/ 1110507 w 1946001"/>
                  <a:gd name="connsiteY1953" fmla="*/ 343091 h 886967"/>
                  <a:gd name="connsiteX1954" fmla="*/ 1105279 w 1946001"/>
                  <a:gd name="connsiteY1954" fmla="*/ 352520 h 886967"/>
                  <a:gd name="connsiteX1955" fmla="*/ 1102712 w 1946001"/>
                  <a:gd name="connsiteY1955" fmla="*/ 360902 h 886967"/>
                  <a:gd name="connsiteX1956" fmla="*/ 1101286 w 1946001"/>
                  <a:gd name="connsiteY1956" fmla="*/ 362807 h 886967"/>
                  <a:gd name="connsiteX1957" fmla="*/ 1100811 w 1946001"/>
                  <a:gd name="connsiteY1957" fmla="*/ 363474 h 886967"/>
                  <a:gd name="connsiteX1958" fmla="*/ 1101857 w 1946001"/>
                  <a:gd name="connsiteY1958" fmla="*/ 366522 h 886967"/>
                  <a:gd name="connsiteX1959" fmla="*/ 1097484 w 1946001"/>
                  <a:gd name="connsiteY1959" fmla="*/ 368046 h 886967"/>
                  <a:gd name="connsiteX1960" fmla="*/ 1094347 w 1946001"/>
                  <a:gd name="connsiteY1960" fmla="*/ 368046 h 886967"/>
                  <a:gd name="connsiteX1961" fmla="*/ 1092350 w 1946001"/>
                  <a:gd name="connsiteY1961" fmla="*/ 366331 h 886967"/>
                  <a:gd name="connsiteX1962" fmla="*/ 1092350 w 1946001"/>
                  <a:gd name="connsiteY1962" fmla="*/ 366522 h 886967"/>
                  <a:gd name="connsiteX1963" fmla="*/ 1092350 w 1946001"/>
                  <a:gd name="connsiteY1963" fmla="*/ 367665 h 886967"/>
                  <a:gd name="connsiteX1964" fmla="*/ 1091590 w 1946001"/>
                  <a:gd name="connsiteY1964" fmla="*/ 367951 h 886967"/>
                  <a:gd name="connsiteX1965" fmla="*/ 1091590 w 1946001"/>
                  <a:gd name="connsiteY1965" fmla="*/ 366522 h 886967"/>
                  <a:gd name="connsiteX1966" fmla="*/ 1090259 w 1946001"/>
                  <a:gd name="connsiteY1966" fmla="*/ 365951 h 886967"/>
                  <a:gd name="connsiteX1967" fmla="*/ 1090639 w 1946001"/>
                  <a:gd name="connsiteY1967" fmla="*/ 365189 h 886967"/>
                  <a:gd name="connsiteX1968" fmla="*/ 1092255 w 1946001"/>
                  <a:gd name="connsiteY1968" fmla="*/ 366522 h 886967"/>
                  <a:gd name="connsiteX1969" fmla="*/ 1090639 w 1946001"/>
                  <a:gd name="connsiteY1969" fmla="*/ 364427 h 886967"/>
                  <a:gd name="connsiteX1970" fmla="*/ 1086457 w 1946001"/>
                  <a:gd name="connsiteY1970" fmla="*/ 364807 h 886967"/>
                  <a:gd name="connsiteX1971" fmla="*/ 1083795 w 1946001"/>
                  <a:gd name="connsiteY1971" fmla="*/ 365951 h 886967"/>
                  <a:gd name="connsiteX1972" fmla="*/ 1084746 w 1946001"/>
                  <a:gd name="connsiteY1972" fmla="*/ 364807 h 886967"/>
                  <a:gd name="connsiteX1973" fmla="*/ 1075525 w 1946001"/>
                  <a:gd name="connsiteY1973" fmla="*/ 369094 h 886967"/>
                  <a:gd name="connsiteX1974" fmla="*/ 1064688 w 1946001"/>
                  <a:gd name="connsiteY1974" fmla="*/ 365189 h 886967"/>
                  <a:gd name="connsiteX1975" fmla="*/ 1055562 w 1946001"/>
                  <a:gd name="connsiteY1975" fmla="*/ 364141 h 886967"/>
                  <a:gd name="connsiteX1976" fmla="*/ 1054231 w 1946001"/>
                  <a:gd name="connsiteY1976" fmla="*/ 362045 h 886967"/>
                  <a:gd name="connsiteX1977" fmla="*/ 1045295 w 1946001"/>
                  <a:gd name="connsiteY1977" fmla="*/ 360331 h 886967"/>
                  <a:gd name="connsiteX1978" fmla="*/ 1043584 w 1946001"/>
                  <a:gd name="connsiteY1978" fmla="*/ 357092 h 886967"/>
                  <a:gd name="connsiteX1979" fmla="*/ 1039306 w 1946001"/>
                  <a:gd name="connsiteY1979" fmla="*/ 355854 h 886967"/>
                  <a:gd name="connsiteX1980" fmla="*/ 1033698 w 1946001"/>
                  <a:gd name="connsiteY1980" fmla="*/ 356426 h 886967"/>
                  <a:gd name="connsiteX1981" fmla="*/ 1028564 w 1946001"/>
                  <a:gd name="connsiteY1981" fmla="*/ 361379 h 886967"/>
                  <a:gd name="connsiteX1982" fmla="*/ 1028089 w 1946001"/>
                  <a:gd name="connsiteY1982" fmla="*/ 364236 h 886967"/>
                  <a:gd name="connsiteX1983" fmla="*/ 1029135 w 1946001"/>
                  <a:gd name="connsiteY1983" fmla="*/ 367284 h 886967"/>
                  <a:gd name="connsiteX1984" fmla="*/ 1027804 w 1946001"/>
                  <a:gd name="connsiteY1984" fmla="*/ 370142 h 886967"/>
                  <a:gd name="connsiteX1985" fmla="*/ 1022861 w 1946001"/>
                  <a:gd name="connsiteY1985" fmla="*/ 372618 h 886967"/>
                  <a:gd name="connsiteX1986" fmla="*/ 1016206 w 1946001"/>
                  <a:gd name="connsiteY1986" fmla="*/ 368522 h 886967"/>
                  <a:gd name="connsiteX1987" fmla="*/ 1006605 w 1946001"/>
                  <a:gd name="connsiteY1987" fmla="*/ 366046 h 886967"/>
                  <a:gd name="connsiteX1988" fmla="*/ 1003468 w 1946001"/>
                  <a:gd name="connsiteY1988" fmla="*/ 359855 h 886967"/>
                  <a:gd name="connsiteX1989" fmla="*/ 996433 w 1946001"/>
                  <a:gd name="connsiteY1989" fmla="*/ 356521 h 886967"/>
                  <a:gd name="connsiteX1990" fmla="*/ 988829 w 1946001"/>
                  <a:gd name="connsiteY1990" fmla="*/ 356521 h 886967"/>
                  <a:gd name="connsiteX1991" fmla="*/ 983980 w 1946001"/>
                  <a:gd name="connsiteY1991" fmla="*/ 354140 h 886967"/>
                  <a:gd name="connsiteX1992" fmla="*/ 982555 w 1946001"/>
                  <a:gd name="connsiteY1992" fmla="*/ 353759 h 886967"/>
                  <a:gd name="connsiteX1993" fmla="*/ 981604 w 1946001"/>
                  <a:gd name="connsiteY1993" fmla="*/ 351377 h 886967"/>
                  <a:gd name="connsiteX1994" fmla="*/ 980273 w 1946001"/>
                  <a:gd name="connsiteY1994" fmla="*/ 352139 h 886967"/>
                  <a:gd name="connsiteX1995" fmla="*/ 978087 w 1946001"/>
                  <a:gd name="connsiteY1995" fmla="*/ 350711 h 886967"/>
                  <a:gd name="connsiteX1996" fmla="*/ 976376 w 1946001"/>
                  <a:gd name="connsiteY1996" fmla="*/ 348996 h 886967"/>
                  <a:gd name="connsiteX1997" fmla="*/ 976376 w 1946001"/>
                  <a:gd name="connsiteY1997" fmla="*/ 347948 h 886967"/>
                  <a:gd name="connsiteX1998" fmla="*/ 977706 w 1946001"/>
                  <a:gd name="connsiteY1998" fmla="*/ 348234 h 886967"/>
                  <a:gd name="connsiteX1999" fmla="*/ 978087 w 1946001"/>
                  <a:gd name="connsiteY1999" fmla="*/ 346520 h 886967"/>
                  <a:gd name="connsiteX2000" fmla="*/ 981604 w 1946001"/>
                  <a:gd name="connsiteY2000" fmla="*/ 343376 h 886967"/>
                  <a:gd name="connsiteX2001" fmla="*/ 982935 w 1946001"/>
                  <a:gd name="connsiteY2001" fmla="*/ 340233 h 886967"/>
                  <a:gd name="connsiteX2002" fmla="*/ 982555 w 1946001"/>
                  <a:gd name="connsiteY2002" fmla="*/ 337756 h 886967"/>
                  <a:gd name="connsiteX2003" fmla="*/ 980558 w 1946001"/>
                  <a:gd name="connsiteY2003" fmla="*/ 336328 h 886967"/>
                  <a:gd name="connsiteX2004" fmla="*/ 979608 w 1946001"/>
                  <a:gd name="connsiteY2004" fmla="*/ 334328 h 886967"/>
                  <a:gd name="connsiteX2005" fmla="*/ 982840 w 1946001"/>
                  <a:gd name="connsiteY2005" fmla="*/ 329470 h 886967"/>
                  <a:gd name="connsiteX2006" fmla="*/ 982459 w 1946001"/>
                  <a:gd name="connsiteY2006" fmla="*/ 328041 h 886967"/>
                  <a:gd name="connsiteX2007" fmla="*/ 979513 w 1946001"/>
                  <a:gd name="connsiteY2007" fmla="*/ 330041 h 886967"/>
                  <a:gd name="connsiteX2008" fmla="*/ 978562 w 1946001"/>
                  <a:gd name="connsiteY2008" fmla="*/ 329660 h 886967"/>
                  <a:gd name="connsiteX2009" fmla="*/ 978277 w 1946001"/>
                  <a:gd name="connsiteY2009" fmla="*/ 326898 h 886967"/>
                  <a:gd name="connsiteX2010" fmla="*/ 975425 w 1946001"/>
                  <a:gd name="connsiteY2010" fmla="*/ 326136 h 886967"/>
                  <a:gd name="connsiteX2011" fmla="*/ 970387 w 1946001"/>
                  <a:gd name="connsiteY2011" fmla="*/ 328708 h 886967"/>
                  <a:gd name="connsiteX2012" fmla="*/ 966204 w 1946001"/>
                  <a:gd name="connsiteY2012" fmla="*/ 329470 h 886967"/>
                  <a:gd name="connsiteX2013" fmla="*/ 963067 w 1946001"/>
                  <a:gd name="connsiteY2013" fmla="*/ 327660 h 886967"/>
                  <a:gd name="connsiteX2014" fmla="*/ 961641 w 1946001"/>
                  <a:gd name="connsiteY2014" fmla="*/ 328898 h 886967"/>
                  <a:gd name="connsiteX2015" fmla="*/ 958219 w 1946001"/>
                  <a:gd name="connsiteY2015" fmla="*/ 327660 h 886967"/>
                  <a:gd name="connsiteX2016" fmla="*/ 952895 w 1946001"/>
                  <a:gd name="connsiteY2016" fmla="*/ 330327 h 886967"/>
                  <a:gd name="connsiteX2017" fmla="*/ 951374 w 1946001"/>
                  <a:gd name="connsiteY2017" fmla="*/ 329470 h 886967"/>
                  <a:gd name="connsiteX2018" fmla="*/ 946146 w 1946001"/>
                  <a:gd name="connsiteY2018" fmla="*/ 328898 h 886967"/>
                  <a:gd name="connsiteX2019" fmla="*/ 932267 w 1946001"/>
                  <a:gd name="connsiteY2019" fmla="*/ 331946 h 886967"/>
                  <a:gd name="connsiteX2020" fmla="*/ 927324 w 1946001"/>
                  <a:gd name="connsiteY2020" fmla="*/ 334328 h 886967"/>
                  <a:gd name="connsiteX2021" fmla="*/ 925993 w 1946001"/>
                  <a:gd name="connsiteY2021" fmla="*/ 335947 h 886967"/>
                  <a:gd name="connsiteX2022" fmla="*/ 921430 w 1946001"/>
                  <a:gd name="connsiteY2022" fmla="*/ 336709 h 886967"/>
                  <a:gd name="connsiteX2023" fmla="*/ 918673 w 1946001"/>
                  <a:gd name="connsiteY2023" fmla="*/ 339852 h 886967"/>
                  <a:gd name="connsiteX2024" fmla="*/ 914966 w 1946001"/>
                  <a:gd name="connsiteY2024" fmla="*/ 341376 h 886967"/>
                  <a:gd name="connsiteX2025" fmla="*/ 909833 w 1946001"/>
                  <a:gd name="connsiteY2025" fmla="*/ 339852 h 886967"/>
                  <a:gd name="connsiteX2026" fmla="*/ 903083 w 1946001"/>
                  <a:gd name="connsiteY2026" fmla="*/ 340995 h 886967"/>
                  <a:gd name="connsiteX2027" fmla="*/ 899946 w 1946001"/>
                  <a:gd name="connsiteY2027" fmla="*/ 339280 h 886967"/>
                  <a:gd name="connsiteX2028" fmla="*/ 897665 w 1946001"/>
                  <a:gd name="connsiteY2028" fmla="*/ 336042 h 886967"/>
                  <a:gd name="connsiteX2029" fmla="*/ 895193 w 1946001"/>
                  <a:gd name="connsiteY2029" fmla="*/ 337185 h 886967"/>
                  <a:gd name="connsiteX2030" fmla="*/ 891010 w 1946001"/>
                  <a:gd name="connsiteY2030" fmla="*/ 348139 h 886967"/>
                  <a:gd name="connsiteX2031" fmla="*/ 882265 w 1946001"/>
                  <a:gd name="connsiteY2031" fmla="*/ 353663 h 886967"/>
                  <a:gd name="connsiteX2032" fmla="*/ 878177 w 1946001"/>
                  <a:gd name="connsiteY2032" fmla="*/ 358616 h 886967"/>
                  <a:gd name="connsiteX2033" fmla="*/ 877607 w 1946001"/>
                  <a:gd name="connsiteY2033" fmla="*/ 361664 h 886967"/>
                  <a:gd name="connsiteX2034" fmla="*/ 874660 w 1946001"/>
                  <a:gd name="connsiteY2034" fmla="*/ 365951 h 886967"/>
                  <a:gd name="connsiteX2035" fmla="*/ 874280 w 1946001"/>
                  <a:gd name="connsiteY2035" fmla="*/ 370427 h 886967"/>
                  <a:gd name="connsiteX2036" fmla="*/ 875230 w 1946001"/>
                  <a:gd name="connsiteY2036" fmla="*/ 374332 h 886967"/>
                  <a:gd name="connsiteX2037" fmla="*/ 873709 w 1946001"/>
                  <a:gd name="connsiteY2037" fmla="*/ 377380 h 886967"/>
                  <a:gd name="connsiteX2038" fmla="*/ 871903 w 1946001"/>
                  <a:gd name="connsiteY2038" fmla="*/ 379952 h 886967"/>
                  <a:gd name="connsiteX2039" fmla="*/ 865154 w 1946001"/>
                  <a:gd name="connsiteY2039" fmla="*/ 385858 h 886967"/>
                  <a:gd name="connsiteX2040" fmla="*/ 858214 w 1946001"/>
                  <a:gd name="connsiteY2040" fmla="*/ 389001 h 886967"/>
                  <a:gd name="connsiteX2041" fmla="*/ 855648 w 1946001"/>
                  <a:gd name="connsiteY2041" fmla="*/ 394811 h 886967"/>
                  <a:gd name="connsiteX2042" fmla="*/ 850514 w 1946001"/>
                  <a:gd name="connsiteY2042" fmla="*/ 399193 h 886967"/>
                  <a:gd name="connsiteX2043" fmla="*/ 848708 w 1946001"/>
                  <a:gd name="connsiteY2043" fmla="*/ 405575 h 886967"/>
                  <a:gd name="connsiteX2044" fmla="*/ 844050 w 1946001"/>
                  <a:gd name="connsiteY2044" fmla="*/ 412147 h 886967"/>
                  <a:gd name="connsiteX2045" fmla="*/ 839963 w 1946001"/>
                  <a:gd name="connsiteY2045" fmla="*/ 421672 h 886967"/>
                  <a:gd name="connsiteX2046" fmla="*/ 838727 w 1946001"/>
                  <a:gd name="connsiteY2046" fmla="*/ 422339 h 886967"/>
                  <a:gd name="connsiteX2047" fmla="*/ 837396 w 1946001"/>
                  <a:gd name="connsiteY2047" fmla="*/ 429482 h 886967"/>
                  <a:gd name="connsiteX2048" fmla="*/ 838346 w 1946001"/>
                  <a:gd name="connsiteY2048" fmla="*/ 429197 h 886967"/>
                  <a:gd name="connsiteX2049" fmla="*/ 841198 w 1946001"/>
                  <a:gd name="connsiteY2049" fmla="*/ 433673 h 886967"/>
                  <a:gd name="connsiteX2050" fmla="*/ 841293 w 1946001"/>
                  <a:gd name="connsiteY2050" fmla="*/ 436436 h 886967"/>
                  <a:gd name="connsiteX2051" fmla="*/ 839772 w 1946001"/>
                  <a:gd name="connsiteY2051" fmla="*/ 438912 h 886967"/>
                  <a:gd name="connsiteX2052" fmla="*/ 842054 w 1946001"/>
                  <a:gd name="connsiteY2052" fmla="*/ 444151 h 886967"/>
                  <a:gd name="connsiteX2053" fmla="*/ 842054 w 1946001"/>
                  <a:gd name="connsiteY2053" fmla="*/ 449104 h 886967"/>
                  <a:gd name="connsiteX2054" fmla="*/ 839582 w 1946001"/>
                  <a:gd name="connsiteY2054" fmla="*/ 457867 h 886967"/>
                  <a:gd name="connsiteX2055" fmla="*/ 839582 w 1946001"/>
                  <a:gd name="connsiteY2055" fmla="*/ 460343 h 886967"/>
                  <a:gd name="connsiteX2056" fmla="*/ 837776 w 1946001"/>
                  <a:gd name="connsiteY2056" fmla="*/ 463487 h 886967"/>
                  <a:gd name="connsiteX2057" fmla="*/ 833974 w 1946001"/>
                  <a:gd name="connsiteY2057" fmla="*/ 465487 h 886967"/>
                  <a:gd name="connsiteX2058" fmla="*/ 835304 w 1946001"/>
                  <a:gd name="connsiteY2058" fmla="*/ 465773 h 886967"/>
                  <a:gd name="connsiteX2059" fmla="*/ 839487 w 1946001"/>
                  <a:gd name="connsiteY2059" fmla="*/ 472059 h 886967"/>
                  <a:gd name="connsiteX2060" fmla="*/ 838061 w 1946001"/>
                  <a:gd name="connsiteY2060" fmla="*/ 473488 h 886967"/>
                  <a:gd name="connsiteX2061" fmla="*/ 838251 w 1946001"/>
                  <a:gd name="connsiteY2061" fmla="*/ 475298 h 886967"/>
                  <a:gd name="connsiteX2062" fmla="*/ 838251 w 1946001"/>
                  <a:gd name="connsiteY2062" fmla="*/ 478631 h 886967"/>
                  <a:gd name="connsiteX2063" fmla="*/ 842909 w 1946001"/>
                  <a:gd name="connsiteY2063" fmla="*/ 482918 h 886967"/>
                  <a:gd name="connsiteX2064" fmla="*/ 848233 w 1946001"/>
                  <a:gd name="connsiteY2064" fmla="*/ 481679 h 886967"/>
                  <a:gd name="connsiteX2065" fmla="*/ 845001 w 1946001"/>
                  <a:gd name="connsiteY2065" fmla="*/ 482918 h 886967"/>
                  <a:gd name="connsiteX2066" fmla="*/ 845571 w 1946001"/>
                  <a:gd name="connsiteY2066" fmla="*/ 485775 h 886967"/>
                  <a:gd name="connsiteX2067" fmla="*/ 846807 w 1946001"/>
                  <a:gd name="connsiteY2067" fmla="*/ 487204 h 886967"/>
                  <a:gd name="connsiteX2068" fmla="*/ 847472 w 1946001"/>
                  <a:gd name="connsiteY2068" fmla="*/ 488347 h 886967"/>
                  <a:gd name="connsiteX2069" fmla="*/ 848708 w 1946001"/>
                  <a:gd name="connsiteY2069" fmla="*/ 487204 h 886967"/>
                  <a:gd name="connsiteX2070" fmla="*/ 850704 w 1946001"/>
                  <a:gd name="connsiteY2070" fmla="*/ 491871 h 886967"/>
                  <a:gd name="connsiteX2071" fmla="*/ 853176 w 1946001"/>
                  <a:gd name="connsiteY2071" fmla="*/ 493205 h 886967"/>
                  <a:gd name="connsiteX2072" fmla="*/ 856503 w 1946001"/>
                  <a:gd name="connsiteY2072" fmla="*/ 497396 h 886967"/>
                  <a:gd name="connsiteX2073" fmla="*/ 857454 w 1946001"/>
                  <a:gd name="connsiteY2073" fmla="*/ 501110 h 886967"/>
                  <a:gd name="connsiteX2074" fmla="*/ 856788 w 1946001"/>
                  <a:gd name="connsiteY2074" fmla="*/ 501872 h 886967"/>
                  <a:gd name="connsiteX2075" fmla="*/ 858404 w 1946001"/>
                  <a:gd name="connsiteY2075" fmla="*/ 504254 h 886967"/>
                  <a:gd name="connsiteX2076" fmla="*/ 861066 w 1946001"/>
                  <a:gd name="connsiteY2076" fmla="*/ 507016 h 886967"/>
                  <a:gd name="connsiteX2077" fmla="*/ 865819 w 1946001"/>
                  <a:gd name="connsiteY2077" fmla="*/ 509111 h 886967"/>
                  <a:gd name="connsiteX2078" fmla="*/ 876846 w 1946001"/>
                  <a:gd name="connsiteY2078" fmla="*/ 519398 h 886967"/>
                  <a:gd name="connsiteX2079" fmla="*/ 886162 w 1946001"/>
                  <a:gd name="connsiteY2079" fmla="*/ 523589 h 886967"/>
                  <a:gd name="connsiteX2080" fmla="*/ 887778 w 1946001"/>
                  <a:gd name="connsiteY2080" fmla="*/ 523875 h 886967"/>
                  <a:gd name="connsiteX2081" fmla="*/ 893672 w 1946001"/>
                  <a:gd name="connsiteY2081" fmla="*/ 521113 h 886967"/>
                  <a:gd name="connsiteX2082" fmla="*/ 900707 w 1946001"/>
                  <a:gd name="connsiteY2082" fmla="*/ 519494 h 886967"/>
                  <a:gd name="connsiteX2083" fmla="*/ 909072 w 1946001"/>
                  <a:gd name="connsiteY2083" fmla="*/ 519779 h 886967"/>
                  <a:gd name="connsiteX2084" fmla="*/ 914966 w 1946001"/>
                  <a:gd name="connsiteY2084" fmla="*/ 522161 h 886967"/>
                  <a:gd name="connsiteX2085" fmla="*/ 926183 w 1946001"/>
                  <a:gd name="connsiteY2085" fmla="*/ 516541 h 886967"/>
                  <a:gd name="connsiteX2086" fmla="*/ 930461 w 1946001"/>
                  <a:gd name="connsiteY2086" fmla="*/ 516255 h 886967"/>
                  <a:gd name="connsiteX2087" fmla="*/ 931982 w 1946001"/>
                  <a:gd name="connsiteY2087" fmla="*/ 514445 h 886967"/>
                  <a:gd name="connsiteX2088" fmla="*/ 935404 w 1946001"/>
                  <a:gd name="connsiteY2088" fmla="*/ 513398 h 886967"/>
                  <a:gd name="connsiteX2089" fmla="*/ 939682 w 1946001"/>
                  <a:gd name="connsiteY2089" fmla="*/ 513112 h 886967"/>
                  <a:gd name="connsiteX2090" fmla="*/ 947382 w 1946001"/>
                  <a:gd name="connsiteY2090" fmla="*/ 512826 h 886967"/>
                  <a:gd name="connsiteX2091" fmla="*/ 950234 w 1946001"/>
                  <a:gd name="connsiteY2091" fmla="*/ 514064 h 886967"/>
                  <a:gd name="connsiteX2092" fmla="*/ 951374 w 1946001"/>
                  <a:gd name="connsiteY2092" fmla="*/ 516065 h 886967"/>
                  <a:gd name="connsiteX2093" fmla="*/ 953561 w 1946001"/>
                  <a:gd name="connsiteY2093" fmla="*/ 517970 h 886967"/>
                  <a:gd name="connsiteX2094" fmla="*/ 953561 w 1946001"/>
                  <a:gd name="connsiteY2094" fmla="*/ 521494 h 886967"/>
                  <a:gd name="connsiteX2095" fmla="*/ 957648 w 1946001"/>
                  <a:gd name="connsiteY2095" fmla="*/ 524732 h 886967"/>
                  <a:gd name="connsiteX2096" fmla="*/ 960881 w 1946001"/>
                  <a:gd name="connsiteY2096" fmla="*/ 523685 h 886967"/>
                  <a:gd name="connsiteX2097" fmla="*/ 962211 w 1946001"/>
                  <a:gd name="connsiteY2097" fmla="*/ 522256 h 886967"/>
                  <a:gd name="connsiteX2098" fmla="*/ 967440 w 1946001"/>
                  <a:gd name="connsiteY2098" fmla="*/ 523399 h 886967"/>
                  <a:gd name="connsiteX2099" fmla="*/ 968200 w 1946001"/>
                  <a:gd name="connsiteY2099" fmla="*/ 521208 h 886967"/>
                  <a:gd name="connsiteX2100" fmla="*/ 968771 w 1946001"/>
                  <a:gd name="connsiteY2100" fmla="*/ 521970 h 886967"/>
                  <a:gd name="connsiteX2101" fmla="*/ 969531 w 1946001"/>
                  <a:gd name="connsiteY2101" fmla="*/ 523113 h 886967"/>
                  <a:gd name="connsiteX2102" fmla="*/ 971242 w 1946001"/>
                  <a:gd name="connsiteY2102" fmla="*/ 523113 h 886967"/>
                  <a:gd name="connsiteX2103" fmla="*/ 971813 w 1946001"/>
                  <a:gd name="connsiteY2103" fmla="*/ 525590 h 886967"/>
                  <a:gd name="connsiteX2104" fmla="*/ 975520 w 1946001"/>
                  <a:gd name="connsiteY2104" fmla="*/ 525875 h 886967"/>
                  <a:gd name="connsiteX2105" fmla="*/ 974759 w 1946001"/>
                  <a:gd name="connsiteY2105" fmla="*/ 527590 h 886967"/>
                  <a:gd name="connsiteX2106" fmla="*/ 976851 w 1946001"/>
                  <a:gd name="connsiteY2106" fmla="*/ 530162 h 886967"/>
                  <a:gd name="connsiteX2107" fmla="*/ 975520 w 1946001"/>
                  <a:gd name="connsiteY2107" fmla="*/ 535972 h 886967"/>
                  <a:gd name="connsiteX2108" fmla="*/ 973809 w 1946001"/>
                  <a:gd name="connsiteY2108" fmla="*/ 541211 h 886967"/>
                  <a:gd name="connsiteX2109" fmla="*/ 974664 w 1946001"/>
                  <a:gd name="connsiteY2109" fmla="*/ 542544 h 886967"/>
                  <a:gd name="connsiteX2110" fmla="*/ 974664 w 1946001"/>
                  <a:gd name="connsiteY2110" fmla="*/ 544068 h 886967"/>
                  <a:gd name="connsiteX2111" fmla="*/ 973809 w 1946001"/>
                  <a:gd name="connsiteY2111" fmla="*/ 544925 h 886967"/>
                  <a:gd name="connsiteX2112" fmla="*/ 976376 w 1946001"/>
                  <a:gd name="connsiteY2112" fmla="*/ 547211 h 886967"/>
                  <a:gd name="connsiteX2113" fmla="*/ 973429 w 1946001"/>
                  <a:gd name="connsiteY2113" fmla="*/ 546449 h 886967"/>
                  <a:gd name="connsiteX2114" fmla="*/ 973048 w 1946001"/>
                  <a:gd name="connsiteY2114" fmla="*/ 550259 h 886967"/>
                  <a:gd name="connsiteX2115" fmla="*/ 970767 w 1946001"/>
                  <a:gd name="connsiteY2115" fmla="*/ 552069 h 886967"/>
                  <a:gd name="connsiteX2116" fmla="*/ 973429 w 1946001"/>
                  <a:gd name="connsiteY2116" fmla="*/ 558260 h 886967"/>
                  <a:gd name="connsiteX2117" fmla="*/ 982935 w 1946001"/>
                  <a:gd name="connsiteY2117" fmla="*/ 569500 h 886967"/>
                  <a:gd name="connsiteX2118" fmla="*/ 985977 w 1946001"/>
                  <a:gd name="connsiteY2118" fmla="*/ 572643 h 886967"/>
                  <a:gd name="connsiteX2119" fmla="*/ 987593 w 1946001"/>
                  <a:gd name="connsiteY2119" fmla="*/ 575405 h 886967"/>
                  <a:gd name="connsiteX2120" fmla="*/ 989209 w 1946001"/>
                  <a:gd name="connsiteY2120" fmla="*/ 580073 h 886967"/>
                  <a:gd name="connsiteX2121" fmla="*/ 989209 w 1946001"/>
                  <a:gd name="connsiteY2121" fmla="*/ 582168 h 886967"/>
                  <a:gd name="connsiteX2122" fmla="*/ 993867 w 1946001"/>
                  <a:gd name="connsiteY2122" fmla="*/ 593408 h 886967"/>
                  <a:gd name="connsiteX2123" fmla="*/ 994057 w 1946001"/>
                  <a:gd name="connsiteY2123" fmla="*/ 596646 h 886967"/>
                  <a:gd name="connsiteX2124" fmla="*/ 993106 w 1946001"/>
                  <a:gd name="connsiteY2124" fmla="*/ 598646 h 886967"/>
                  <a:gd name="connsiteX2125" fmla="*/ 994057 w 1946001"/>
                  <a:gd name="connsiteY2125" fmla="*/ 603314 h 886967"/>
                  <a:gd name="connsiteX2126" fmla="*/ 996338 w 1946001"/>
                  <a:gd name="connsiteY2126" fmla="*/ 606076 h 886967"/>
                  <a:gd name="connsiteX2127" fmla="*/ 996338 w 1946001"/>
                  <a:gd name="connsiteY2127" fmla="*/ 608743 h 886967"/>
                  <a:gd name="connsiteX2128" fmla="*/ 995768 w 1946001"/>
                  <a:gd name="connsiteY2128" fmla="*/ 615410 h 886967"/>
                  <a:gd name="connsiteX2129" fmla="*/ 992156 w 1946001"/>
                  <a:gd name="connsiteY2129" fmla="*/ 618935 h 886967"/>
                  <a:gd name="connsiteX2130" fmla="*/ 989304 w 1946001"/>
                  <a:gd name="connsiteY2130" fmla="*/ 624173 h 886967"/>
                  <a:gd name="connsiteX2131" fmla="*/ 985882 w 1946001"/>
                  <a:gd name="connsiteY2131" fmla="*/ 636270 h 886967"/>
                  <a:gd name="connsiteX2132" fmla="*/ 985406 w 1946001"/>
                  <a:gd name="connsiteY2132" fmla="*/ 644462 h 886967"/>
                  <a:gd name="connsiteX2133" fmla="*/ 985882 w 1946001"/>
                  <a:gd name="connsiteY2133" fmla="*/ 648938 h 886967"/>
                  <a:gd name="connsiteX2134" fmla="*/ 990730 w 1946001"/>
                  <a:gd name="connsiteY2134" fmla="*/ 656654 h 886967"/>
                  <a:gd name="connsiteX2135" fmla="*/ 999571 w 1946001"/>
                  <a:gd name="connsiteY2135" fmla="*/ 674846 h 886967"/>
                  <a:gd name="connsiteX2136" fmla="*/ 999856 w 1946001"/>
                  <a:gd name="connsiteY2136" fmla="*/ 684181 h 886967"/>
                  <a:gd name="connsiteX2137" fmla="*/ 1001472 w 1946001"/>
                  <a:gd name="connsiteY2137" fmla="*/ 689515 h 886967"/>
                  <a:gd name="connsiteX2138" fmla="*/ 1001662 w 1946001"/>
                  <a:gd name="connsiteY2138" fmla="*/ 693992 h 886967"/>
                  <a:gd name="connsiteX2139" fmla="*/ 1003658 w 1946001"/>
                  <a:gd name="connsiteY2139" fmla="*/ 704183 h 886967"/>
                  <a:gd name="connsiteX2140" fmla="*/ 1006320 w 1946001"/>
                  <a:gd name="connsiteY2140" fmla="*/ 708374 h 886967"/>
                  <a:gd name="connsiteX2141" fmla="*/ 1010217 w 1946001"/>
                  <a:gd name="connsiteY2141" fmla="*/ 711803 h 886967"/>
                  <a:gd name="connsiteX2142" fmla="*/ 1015351 w 1946001"/>
                  <a:gd name="connsiteY2142" fmla="*/ 724853 h 886967"/>
                  <a:gd name="connsiteX2143" fmla="*/ 1019438 w 1946001"/>
                  <a:gd name="connsiteY2143" fmla="*/ 732854 h 886967"/>
                  <a:gd name="connsiteX2144" fmla="*/ 1019819 w 1946001"/>
                  <a:gd name="connsiteY2144" fmla="*/ 737140 h 886967"/>
                  <a:gd name="connsiteX2145" fmla="*/ 1018678 w 1946001"/>
                  <a:gd name="connsiteY2145" fmla="*/ 738473 h 886967"/>
                  <a:gd name="connsiteX2146" fmla="*/ 1017727 w 1946001"/>
                  <a:gd name="connsiteY2146" fmla="*/ 738188 h 886967"/>
                  <a:gd name="connsiteX2147" fmla="*/ 1017442 w 1946001"/>
                  <a:gd name="connsiteY2147" fmla="*/ 739807 h 886967"/>
                  <a:gd name="connsiteX2148" fmla="*/ 1020389 w 1946001"/>
                  <a:gd name="connsiteY2148" fmla="*/ 744760 h 886967"/>
                  <a:gd name="connsiteX2149" fmla="*/ 1020674 w 1946001"/>
                  <a:gd name="connsiteY2149" fmla="*/ 747141 h 886967"/>
                  <a:gd name="connsiteX2150" fmla="*/ 1022385 w 1946001"/>
                  <a:gd name="connsiteY2150" fmla="*/ 747141 h 886967"/>
                  <a:gd name="connsiteX2151" fmla="*/ 1022385 w 1946001"/>
                  <a:gd name="connsiteY2151" fmla="*/ 748951 h 886967"/>
                  <a:gd name="connsiteX2152" fmla="*/ 1028659 w 1946001"/>
                  <a:gd name="connsiteY2152" fmla="*/ 751427 h 886967"/>
                  <a:gd name="connsiteX2153" fmla="*/ 1030656 w 1946001"/>
                  <a:gd name="connsiteY2153" fmla="*/ 749713 h 886967"/>
                  <a:gd name="connsiteX2154" fmla="*/ 1038070 w 1946001"/>
                  <a:gd name="connsiteY2154" fmla="*/ 749046 h 886967"/>
                  <a:gd name="connsiteX2155" fmla="*/ 1041778 w 1946001"/>
                  <a:gd name="connsiteY2155" fmla="*/ 746951 h 886967"/>
                  <a:gd name="connsiteX2156" fmla="*/ 1053756 w 1946001"/>
                  <a:gd name="connsiteY2156" fmla="*/ 747998 h 886967"/>
                  <a:gd name="connsiteX2157" fmla="*/ 1054326 w 1946001"/>
                  <a:gd name="connsiteY2157" fmla="*/ 746570 h 886967"/>
                  <a:gd name="connsiteX2158" fmla="*/ 1058414 w 1946001"/>
                  <a:gd name="connsiteY2158" fmla="*/ 747141 h 886967"/>
                  <a:gd name="connsiteX2159" fmla="*/ 1058699 w 1946001"/>
                  <a:gd name="connsiteY2159" fmla="*/ 745141 h 886967"/>
                  <a:gd name="connsiteX2160" fmla="*/ 1065923 w 1946001"/>
                  <a:gd name="connsiteY2160" fmla="*/ 743617 h 886967"/>
                  <a:gd name="connsiteX2161" fmla="*/ 1073053 w 1946001"/>
                  <a:gd name="connsiteY2161" fmla="*/ 737426 h 886967"/>
                  <a:gd name="connsiteX2162" fmla="*/ 1081038 w 1946001"/>
                  <a:gd name="connsiteY2162" fmla="*/ 727901 h 886967"/>
                  <a:gd name="connsiteX2163" fmla="*/ 1087883 w 1946001"/>
                  <a:gd name="connsiteY2163" fmla="*/ 715518 h 886967"/>
                  <a:gd name="connsiteX2164" fmla="*/ 1093111 w 1946001"/>
                  <a:gd name="connsiteY2164" fmla="*/ 710660 h 886967"/>
                  <a:gd name="connsiteX2165" fmla="*/ 1095583 w 1946001"/>
                  <a:gd name="connsiteY2165" fmla="*/ 699707 h 886967"/>
                  <a:gd name="connsiteX2166" fmla="*/ 1095583 w 1946001"/>
                  <a:gd name="connsiteY2166" fmla="*/ 695897 h 886967"/>
                  <a:gd name="connsiteX2167" fmla="*/ 1094822 w 1946001"/>
                  <a:gd name="connsiteY2167" fmla="*/ 697230 h 886967"/>
                  <a:gd name="connsiteX2168" fmla="*/ 1093491 w 1946001"/>
                  <a:gd name="connsiteY2168" fmla="*/ 695516 h 886967"/>
                  <a:gd name="connsiteX2169" fmla="*/ 1095202 w 1946001"/>
                  <a:gd name="connsiteY2169" fmla="*/ 692753 h 886967"/>
                  <a:gd name="connsiteX2170" fmla="*/ 1104994 w 1946001"/>
                  <a:gd name="connsiteY2170" fmla="*/ 688181 h 886967"/>
                  <a:gd name="connsiteX2171" fmla="*/ 1108226 w 1946001"/>
                  <a:gd name="connsiteY2171" fmla="*/ 684276 h 886967"/>
                  <a:gd name="connsiteX2172" fmla="*/ 1108511 w 1946001"/>
                  <a:gd name="connsiteY2172" fmla="*/ 682657 h 886967"/>
                  <a:gd name="connsiteX2173" fmla="*/ 1107560 w 1946001"/>
                  <a:gd name="connsiteY2173" fmla="*/ 684276 h 886967"/>
                  <a:gd name="connsiteX2174" fmla="*/ 1107560 w 1946001"/>
                  <a:gd name="connsiteY2174" fmla="*/ 683324 h 886967"/>
                  <a:gd name="connsiteX2175" fmla="*/ 1108986 w 1946001"/>
                  <a:gd name="connsiteY2175" fmla="*/ 672560 h 886967"/>
                  <a:gd name="connsiteX2176" fmla="*/ 1108226 w 1946001"/>
                  <a:gd name="connsiteY2176" fmla="*/ 672846 h 886967"/>
                  <a:gd name="connsiteX2177" fmla="*/ 1106324 w 1946001"/>
                  <a:gd name="connsiteY2177" fmla="*/ 664750 h 886967"/>
                  <a:gd name="connsiteX2178" fmla="*/ 1104613 w 1946001"/>
                  <a:gd name="connsiteY2178" fmla="*/ 662940 h 886967"/>
                  <a:gd name="connsiteX2179" fmla="*/ 1104613 w 1946001"/>
                  <a:gd name="connsiteY2179" fmla="*/ 659035 h 886967"/>
                  <a:gd name="connsiteX2180" fmla="*/ 1111173 w 1946001"/>
                  <a:gd name="connsiteY2180" fmla="*/ 653510 h 886967"/>
                  <a:gd name="connsiteX2181" fmla="*/ 1111838 w 1946001"/>
                  <a:gd name="connsiteY2181" fmla="*/ 651891 h 886967"/>
                  <a:gd name="connsiteX2182" fmla="*/ 1112884 w 1946001"/>
                  <a:gd name="connsiteY2182" fmla="*/ 653129 h 886967"/>
                  <a:gd name="connsiteX2183" fmla="*/ 1114690 w 1946001"/>
                  <a:gd name="connsiteY2183" fmla="*/ 649986 h 886967"/>
                  <a:gd name="connsiteX2184" fmla="*/ 1114025 w 1946001"/>
                  <a:gd name="connsiteY2184" fmla="*/ 649319 h 886967"/>
                  <a:gd name="connsiteX2185" fmla="*/ 1118682 w 1946001"/>
                  <a:gd name="connsiteY2185" fmla="*/ 645605 h 886967"/>
                  <a:gd name="connsiteX2186" fmla="*/ 1126763 w 1946001"/>
                  <a:gd name="connsiteY2186" fmla="*/ 642461 h 886967"/>
                  <a:gd name="connsiteX2187" fmla="*/ 1130470 w 1946001"/>
                  <a:gd name="connsiteY2187" fmla="*/ 639223 h 886967"/>
                  <a:gd name="connsiteX2188" fmla="*/ 1130470 w 1946001"/>
                  <a:gd name="connsiteY2188" fmla="*/ 638366 h 886967"/>
                  <a:gd name="connsiteX2189" fmla="*/ 1134653 w 1946001"/>
                  <a:gd name="connsiteY2189" fmla="*/ 634079 h 886967"/>
                  <a:gd name="connsiteX2190" fmla="*/ 1135033 w 1946001"/>
                  <a:gd name="connsiteY2190" fmla="*/ 632270 h 886967"/>
                  <a:gd name="connsiteX2191" fmla="*/ 1134178 w 1946001"/>
                  <a:gd name="connsiteY2191" fmla="*/ 631984 h 886967"/>
                  <a:gd name="connsiteX2192" fmla="*/ 1135603 w 1946001"/>
                  <a:gd name="connsiteY2192" fmla="*/ 629126 h 886967"/>
                  <a:gd name="connsiteX2193" fmla="*/ 1135033 w 1946001"/>
                  <a:gd name="connsiteY2193" fmla="*/ 626364 h 886967"/>
                  <a:gd name="connsiteX2194" fmla="*/ 1134463 w 1946001"/>
                  <a:gd name="connsiteY2194" fmla="*/ 626364 h 886967"/>
                  <a:gd name="connsiteX2195" fmla="*/ 1134083 w 1946001"/>
                  <a:gd name="connsiteY2195" fmla="*/ 619030 h 886967"/>
                  <a:gd name="connsiteX2196" fmla="*/ 1134083 w 1946001"/>
                  <a:gd name="connsiteY2196" fmla="*/ 612743 h 886967"/>
                  <a:gd name="connsiteX2197" fmla="*/ 1136174 w 1946001"/>
                  <a:gd name="connsiteY2197" fmla="*/ 608267 h 886967"/>
                  <a:gd name="connsiteX2198" fmla="*/ 1134938 w 1946001"/>
                  <a:gd name="connsiteY2198" fmla="*/ 605028 h 886967"/>
                  <a:gd name="connsiteX2199" fmla="*/ 1132086 w 1946001"/>
                  <a:gd name="connsiteY2199" fmla="*/ 603028 h 886967"/>
                  <a:gd name="connsiteX2200" fmla="*/ 1129710 w 1946001"/>
                  <a:gd name="connsiteY2200" fmla="*/ 596741 h 886967"/>
                  <a:gd name="connsiteX2201" fmla="*/ 1128759 w 1946001"/>
                  <a:gd name="connsiteY2201" fmla="*/ 593503 h 886967"/>
                  <a:gd name="connsiteX2202" fmla="*/ 1130375 w 1946001"/>
                  <a:gd name="connsiteY2202" fmla="*/ 586454 h 886967"/>
                  <a:gd name="connsiteX2203" fmla="*/ 1126668 w 1946001"/>
                  <a:gd name="connsiteY2203" fmla="*/ 582359 h 886967"/>
                  <a:gd name="connsiteX2204" fmla="*/ 1129044 w 1946001"/>
                  <a:gd name="connsiteY2204" fmla="*/ 573215 h 886967"/>
                  <a:gd name="connsiteX2205" fmla="*/ 1130565 w 1946001"/>
                  <a:gd name="connsiteY2205" fmla="*/ 571500 h 886967"/>
                  <a:gd name="connsiteX2206" fmla="*/ 1134368 w 1946001"/>
                  <a:gd name="connsiteY2206" fmla="*/ 562356 h 886967"/>
                  <a:gd name="connsiteX2207" fmla="*/ 1140452 w 1946001"/>
                  <a:gd name="connsiteY2207" fmla="*/ 556736 h 886967"/>
                  <a:gd name="connsiteX2208" fmla="*/ 1145490 w 1946001"/>
                  <a:gd name="connsiteY2208" fmla="*/ 550831 h 886967"/>
                  <a:gd name="connsiteX2209" fmla="*/ 1145870 w 1946001"/>
                  <a:gd name="connsiteY2209" fmla="*/ 548640 h 886967"/>
                  <a:gd name="connsiteX2210" fmla="*/ 1147391 w 1946001"/>
                  <a:gd name="connsiteY2210" fmla="*/ 548450 h 886967"/>
                  <a:gd name="connsiteX2211" fmla="*/ 1157943 w 1946001"/>
                  <a:gd name="connsiteY2211" fmla="*/ 537877 h 886967"/>
                  <a:gd name="connsiteX2212" fmla="*/ 1162506 w 1946001"/>
                  <a:gd name="connsiteY2212" fmla="*/ 535400 h 886967"/>
                  <a:gd name="connsiteX2213" fmla="*/ 1172107 w 1946001"/>
                  <a:gd name="connsiteY2213" fmla="*/ 525590 h 886967"/>
                  <a:gd name="connsiteX2214" fmla="*/ 1175054 w 1946001"/>
                  <a:gd name="connsiteY2214" fmla="*/ 520065 h 886967"/>
                  <a:gd name="connsiteX2215" fmla="*/ 1178286 w 1946001"/>
                  <a:gd name="connsiteY2215" fmla="*/ 516446 h 886967"/>
                  <a:gd name="connsiteX2216" fmla="*/ 1183229 w 1946001"/>
                  <a:gd name="connsiteY2216" fmla="*/ 503777 h 886967"/>
                  <a:gd name="connsiteX2217" fmla="*/ 1184560 w 1946001"/>
                  <a:gd name="connsiteY2217" fmla="*/ 502444 h 886967"/>
                  <a:gd name="connsiteX2218" fmla="*/ 1187507 w 1946001"/>
                  <a:gd name="connsiteY2218" fmla="*/ 497491 h 886967"/>
                  <a:gd name="connsiteX2219" fmla="*/ 1188457 w 1946001"/>
                  <a:gd name="connsiteY2219" fmla="*/ 491204 h 886967"/>
                  <a:gd name="connsiteX2220" fmla="*/ 1190644 w 1946001"/>
                  <a:gd name="connsiteY2220" fmla="*/ 490823 h 886967"/>
                  <a:gd name="connsiteX2221" fmla="*/ 1189123 w 1946001"/>
                  <a:gd name="connsiteY2221" fmla="*/ 490442 h 886967"/>
                  <a:gd name="connsiteX2222" fmla="*/ 1189693 w 1946001"/>
                  <a:gd name="connsiteY2222" fmla="*/ 489490 h 886967"/>
                  <a:gd name="connsiteX2223" fmla="*/ 1189313 w 1946001"/>
                  <a:gd name="connsiteY2223" fmla="*/ 485204 h 886967"/>
                  <a:gd name="connsiteX2224" fmla="*/ 1190074 w 1946001"/>
                  <a:gd name="connsiteY2224" fmla="*/ 482727 h 886967"/>
                  <a:gd name="connsiteX2225" fmla="*/ 1187507 w 1946001"/>
                  <a:gd name="connsiteY2225" fmla="*/ 481679 h 886967"/>
                  <a:gd name="connsiteX2226" fmla="*/ 1184560 w 1946001"/>
                  <a:gd name="connsiteY2226" fmla="*/ 483775 h 886967"/>
                  <a:gd name="connsiteX2227" fmla="*/ 1179902 w 1946001"/>
                  <a:gd name="connsiteY2227" fmla="*/ 484727 h 886967"/>
                  <a:gd name="connsiteX2228" fmla="*/ 1170111 w 1946001"/>
                  <a:gd name="connsiteY2228" fmla="*/ 486156 h 886967"/>
                  <a:gd name="connsiteX2229" fmla="*/ 1166118 w 1946001"/>
                  <a:gd name="connsiteY2229" fmla="*/ 488728 h 886967"/>
                  <a:gd name="connsiteX2230" fmla="*/ 1161840 w 1946001"/>
                  <a:gd name="connsiteY2230" fmla="*/ 487680 h 886967"/>
                  <a:gd name="connsiteX2231" fmla="*/ 1157848 w 1946001"/>
                  <a:gd name="connsiteY2231" fmla="*/ 490061 h 886967"/>
                  <a:gd name="connsiteX2232" fmla="*/ 1155281 w 1946001"/>
                  <a:gd name="connsiteY2232" fmla="*/ 490347 h 886967"/>
                  <a:gd name="connsiteX2233" fmla="*/ 1148912 w 1946001"/>
                  <a:gd name="connsiteY2233" fmla="*/ 484156 h 886967"/>
                  <a:gd name="connsiteX2234" fmla="*/ 1145300 w 1946001"/>
                  <a:gd name="connsiteY2234" fmla="*/ 483775 h 886967"/>
                  <a:gd name="connsiteX2235" fmla="*/ 1149673 w 1946001"/>
                  <a:gd name="connsiteY2235" fmla="*/ 481489 h 886967"/>
                  <a:gd name="connsiteX2236" fmla="*/ 1149102 w 1946001"/>
                  <a:gd name="connsiteY2236" fmla="*/ 478917 h 886967"/>
                  <a:gd name="connsiteX2237" fmla="*/ 1147961 w 1946001"/>
                  <a:gd name="connsiteY2237" fmla="*/ 476822 h 886967"/>
                  <a:gd name="connsiteX2238" fmla="*/ 1144539 w 1946001"/>
                  <a:gd name="connsiteY2238" fmla="*/ 474440 h 886967"/>
                  <a:gd name="connsiteX2239" fmla="*/ 1138836 w 1946001"/>
                  <a:gd name="connsiteY2239" fmla="*/ 466725 h 886967"/>
                  <a:gd name="connsiteX2240" fmla="*/ 1134653 w 1946001"/>
                  <a:gd name="connsiteY2240" fmla="*/ 464630 h 886967"/>
                  <a:gd name="connsiteX2241" fmla="*/ 1133037 w 1946001"/>
                  <a:gd name="connsiteY2241" fmla="*/ 464630 h 886967"/>
                  <a:gd name="connsiteX2242" fmla="*/ 1131421 w 1946001"/>
                  <a:gd name="connsiteY2242" fmla="*/ 461772 h 886967"/>
                  <a:gd name="connsiteX2243" fmla="*/ 1131040 w 1946001"/>
                  <a:gd name="connsiteY2243" fmla="*/ 463582 h 886967"/>
                  <a:gd name="connsiteX2244" fmla="*/ 1130280 w 1946001"/>
                  <a:gd name="connsiteY2244" fmla="*/ 463201 h 886967"/>
                  <a:gd name="connsiteX2245" fmla="*/ 1127713 w 1946001"/>
                  <a:gd name="connsiteY2245" fmla="*/ 458534 h 886967"/>
                  <a:gd name="connsiteX2246" fmla="*/ 1125622 w 1946001"/>
                  <a:gd name="connsiteY2246" fmla="*/ 449866 h 886967"/>
                  <a:gd name="connsiteX2247" fmla="*/ 1123816 w 1946001"/>
                  <a:gd name="connsiteY2247" fmla="*/ 446723 h 886967"/>
                  <a:gd name="connsiteX2248" fmla="*/ 1118207 w 1946001"/>
                  <a:gd name="connsiteY2248" fmla="*/ 441865 h 886967"/>
                  <a:gd name="connsiteX2249" fmla="*/ 1117447 w 1946001"/>
                  <a:gd name="connsiteY2249" fmla="*/ 428911 h 886967"/>
                  <a:gd name="connsiteX2250" fmla="*/ 1115831 w 1946001"/>
                  <a:gd name="connsiteY2250" fmla="*/ 426815 h 886967"/>
                  <a:gd name="connsiteX2251" fmla="*/ 1115545 w 1946001"/>
                  <a:gd name="connsiteY2251" fmla="*/ 423481 h 886967"/>
                  <a:gd name="connsiteX2252" fmla="*/ 1108796 w 1946001"/>
                  <a:gd name="connsiteY2252" fmla="*/ 417290 h 886967"/>
                  <a:gd name="connsiteX2253" fmla="*/ 1108321 w 1946001"/>
                  <a:gd name="connsiteY2253" fmla="*/ 412432 h 886967"/>
                  <a:gd name="connsiteX2254" fmla="*/ 1109937 w 1946001"/>
                  <a:gd name="connsiteY2254" fmla="*/ 412052 h 886967"/>
                  <a:gd name="connsiteX2255" fmla="*/ 1106610 w 1946001"/>
                  <a:gd name="connsiteY2255" fmla="*/ 408908 h 886967"/>
                  <a:gd name="connsiteX2256" fmla="*/ 1100716 w 1946001"/>
                  <a:gd name="connsiteY2256" fmla="*/ 396621 h 886967"/>
                  <a:gd name="connsiteX2257" fmla="*/ 1098054 w 1946001"/>
                  <a:gd name="connsiteY2257" fmla="*/ 387572 h 886967"/>
                  <a:gd name="connsiteX2258" fmla="*/ 1093871 w 1946001"/>
                  <a:gd name="connsiteY2258" fmla="*/ 381953 h 886967"/>
                  <a:gd name="connsiteX2259" fmla="*/ 1092065 w 1946001"/>
                  <a:gd name="connsiteY2259" fmla="*/ 377380 h 886967"/>
                  <a:gd name="connsiteX2260" fmla="*/ 1093111 w 1946001"/>
                  <a:gd name="connsiteY2260" fmla="*/ 374618 h 886967"/>
                  <a:gd name="connsiteX2261" fmla="*/ 1097103 w 1946001"/>
                  <a:gd name="connsiteY2261" fmla="*/ 383667 h 886967"/>
                  <a:gd name="connsiteX2262" fmla="*/ 1101001 w 1946001"/>
                  <a:gd name="connsiteY2262" fmla="*/ 388525 h 886967"/>
                  <a:gd name="connsiteX2263" fmla="*/ 1102712 w 1946001"/>
                  <a:gd name="connsiteY2263" fmla="*/ 387953 h 886967"/>
                  <a:gd name="connsiteX2264" fmla="*/ 1103948 w 1946001"/>
                  <a:gd name="connsiteY2264" fmla="*/ 381762 h 886967"/>
                  <a:gd name="connsiteX2265" fmla="*/ 1105184 w 1946001"/>
                  <a:gd name="connsiteY2265" fmla="*/ 381857 h 886967"/>
                  <a:gd name="connsiteX2266" fmla="*/ 1114405 w 1946001"/>
                  <a:gd name="connsiteY2266" fmla="*/ 396240 h 886967"/>
                  <a:gd name="connsiteX2267" fmla="*/ 1116401 w 1946001"/>
                  <a:gd name="connsiteY2267" fmla="*/ 402146 h 886967"/>
                  <a:gd name="connsiteX2268" fmla="*/ 1118207 w 1946001"/>
                  <a:gd name="connsiteY2268" fmla="*/ 402527 h 886967"/>
                  <a:gd name="connsiteX2269" fmla="*/ 1121154 w 1946001"/>
                  <a:gd name="connsiteY2269" fmla="*/ 405098 h 886967"/>
                  <a:gd name="connsiteX2270" fmla="*/ 1124671 w 1946001"/>
                  <a:gd name="connsiteY2270" fmla="*/ 412623 h 886967"/>
                  <a:gd name="connsiteX2271" fmla="*/ 1124386 w 1946001"/>
                  <a:gd name="connsiteY2271" fmla="*/ 415004 h 886967"/>
                  <a:gd name="connsiteX2272" fmla="*/ 1126002 w 1946001"/>
                  <a:gd name="connsiteY2272" fmla="*/ 421577 h 886967"/>
                  <a:gd name="connsiteX2273" fmla="*/ 1131135 w 1946001"/>
                  <a:gd name="connsiteY2273" fmla="*/ 424720 h 886967"/>
                  <a:gd name="connsiteX2274" fmla="*/ 1134083 w 1946001"/>
                  <a:gd name="connsiteY2274" fmla="*/ 427863 h 886967"/>
                  <a:gd name="connsiteX2275" fmla="*/ 1135128 w 1946001"/>
                  <a:gd name="connsiteY2275" fmla="*/ 431578 h 886967"/>
                  <a:gd name="connsiteX2276" fmla="*/ 1137790 w 1946001"/>
                  <a:gd name="connsiteY2276" fmla="*/ 435578 h 886967"/>
                  <a:gd name="connsiteX2277" fmla="*/ 1140642 w 1946001"/>
                  <a:gd name="connsiteY2277" fmla="*/ 437864 h 886967"/>
                  <a:gd name="connsiteX2278" fmla="*/ 1143113 w 1946001"/>
                  <a:gd name="connsiteY2278" fmla="*/ 443865 h 886967"/>
                  <a:gd name="connsiteX2279" fmla="*/ 1143684 w 1946001"/>
                  <a:gd name="connsiteY2279" fmla="*/ 446437 h 886967"/>
                  <a:gd name="connsiteX2280" fmla="*/ 1142828 w 1946001"/>
                  <a:gd name="connsiteY2280" fmla="*/ 449485 h 886967"/>
                  <a:gd name="connsiteX2281" fmla="*/ 1143969 w 1946001"/>
                  <a:gd name="connsiteY2281" fmla="*/ 450818 h 886967"/>
                  <a:gd name="connsiteX2282" fmla="*/ 1145965 w 1946001"/>
                  <a:gd name="connsiteY2282" fmla="*/ 460153 h 886967"/>
                  <a:gd name="connsiteX2283" fmla="*/ 1147201 w 1946001"/>
                  <a:gd name="connsiteY2283" fmla="*/ 462629 h 886967"/>
                  <a:gd name="connsiteX2284" fmla="*/ 1154426 w 1946001"/>
                  <a:gd name="connsiteY2284" fmla="*/ 462344 h 886967"/>
                  <a:gd name="connsiteX2285" fmla="*/ 1158798 w 1946001"/>
                  <a:gd name="connsiteY2285" fmla="*/ 459200 h 886967"/>
                  <a:gd name="connsiteX2286" fmla="*/ 1163932 w 1946001"/>
                  <a:gd name="connsiteY2286" fmla="*/ 459200 h 886967"/>
                  <a:gd name="connsiteX2287" fmla="*/ 1169160 w 1946001"/>
                  <a:gd name="connsiteY2287" fmla="*/ 456343 h 886967"/>
                  <a:gd name="connsiteX2288" fmla="*/ 1173913 w 1946001"/>
                  <a:gd name="connsiteY2288" fmla="*/ 455867 h 886967"/>
                  <a:gd name="connsiteX2289" fmla="*/ 1175624 w 1946001"/>
                  <a:gd name="connsiteY2289" fmla="*/ 453580 h 886967"/>
                  <a:gd name="connsiteX2290" fmla="*/ 1178096 w 1946001"/>
                  <a:gd name="connsiteY2290" fmla="*/ 452342 h 886967"/>
                  <a:gd name="connsiteX2291" fmla="*/ 1191595 w 1946001"/>
                  <a:gd name="connsiteY2291" fmla="*/ 447961 h 886967"/>
                  <a:gd name="connsiteX2292" fmla="*/ 1192070 w 1946001"/>
                  <a:gd name="connsiteY2292" fmla="*/ 444913 h 886967"/>
                  <a:gd name="connsiteX2293" fmla="*/ 1195302 w 1946001"/>
                  <a:gd name="connsiteY2293" fmla="*/ 442722 h 886967"/>
                  <a:gd name="connsiteX2294" fmla="*/ 1201006 w 1946001"/>
                  <a:gd name="connsiteY2294" fmla="*/ 440912 h 886967"/>
                  <a:gd name="connsiteX2295" fmla="*/ 1204903 w 1946001"/>
                  <a:gd name="connsiteY2295" fmla="*/ 441103 h 886967"/>
                  <a:gd name="connsiteX2296" fmla="*/ 1208230 w 1946001"/>
                  <a:gd name="connsiteY2296" fmla="*/ 436721 h 886967"/>
                  <a:gd name="connsiteX2297" fmla="*/ 1212413 w 1946001"/>
                  <a:gd name="connsiteY2297" fmla="*/ 435769 h 886967"/>
                  <a:gd name="connsiteX2298" fmla="*/ 1214314 w 1946001"/>
                  <a:gd name="connsiteY2298" fmla="*/ 431768 h 886967"/>
                  <a:gd name="connsiteX2299" fmla="*/ 1219543 w 1946001"/>
                  <a:gd name="connsiteY2299" fmla="*/ 430244 h 886967"/>
                  <a:gd name="connsiteX2300" fmla="*/ 1219067 w 1946001"/>
                  <a:gd name="connsiteY2300" fmla="*/ 424910 h 886967"/>
                  <a:gd name="connsiteX2301" fmla="*/ 1220398 w 1946001"/>
                  <a:gd name="connsiteY2301" fmla="*/ 423291 h 886967"/>
                  <a:gd name="connsiteX2302" fmla="*/ 1221729 w 1946001"/>
                  <a:gd name="connsiteY2302" fmla="*/ 422053 h 886967"/>
                  <a:gd name="connsiteX2303" fmla="*/ 1222965 w 1946001"/>
                  <a:gd name="connsiteY2303" fmla="*/ 423005 h 886967"/>
                  <a:gd name="connsiteX2304" fmla="*/ 1228669 w 1946001"/>
                  <a:gd name="connsiteY2304" fmla="*/ 415480 h 886967"/>
                  <a:gd name="connsiteX2305" fmla="*/ 1229809 w 1946001"/>
                  <a:gd name="connsiteY2305" fmla="*/ 412242 h 886967"/>
                  <a:gd name="connsiteX2306" fmla="*/ 1226862 w 1946001"/>
                  <a:gd name="connsiteY2306" fmla="*/ 410432 h 886967"/>
                  <a:gd name="connsiteX2307" fmla="*/ 1223820 w 1946001"/>
                  <a:gd name="connsiteY2307" fmla="*/ 406337 h 886967"/>
                  <a:gd name="connsiteX2308" fmla="*/ 1214980 w 1946001"/>
                  <a:gd name="connsiteY2308" fmla="*/ 402812 h 886967"/>
                  <a:gd name="connsiteX2309" fmla="*/ 1212128 w 1946001"/>
                  <a:gd name="connsiteY2309" fmla="*/ 399193 h 886967"/>
                  <a:gd name="connsiteX2310" fmla="*/ 1211748 w 1946001"/>
                  <a:gd name="connsiteY2310" fmla="*/ 395097 h 886967"/>
                  <a:gd name="connsiteX2311" fmla="*/ 1212413 w 1946001"/>
                  <a:gd name="connsiteY2311" fmla="*/ 391573 h 886967"/>
                  <a:gd name="connsiteX2312" fmla="*/ 1210797 w 1946001"/>
                  <a:gd name="connsiteY2312" fmla="*/ 392906 h 886967"/>
                  <a:gd name="connsiteX2313" fmla="*/ 1202432 w 1946001"/>
                  <a:gd name="connsiteY2313" fmla="*/ 401288 h 886967"/>
                  <a:gd name="connsiteX2314" fmla="*/ 1202432 w 1946001"/>
                  <a:gd name="connsiteY2314" fmla="*/ 402146 h 886967"/>
                  <a:gd name="connsiteX2315" fmla="*/ 1200245 w 1946001"/>
                  <a:gd name="connsiteY2315" fmla="*/ 403479 h 886967"/>
                  <a:gd name="connsiteX2316" fmla="*/ 1193496 w 1946001"/>
                  <a:gd name="connsiteY2316" fmla="*/ 402717 h 886967"/>
                  <a:gd name="connsiteX2317" fmla="*/ 1191880 w 1946001"/>
                  <a:gd name="connsiteY2317" fmla="*/ 403670 h 886967"/>
                  <a:gd name="connsiteX2318" fmla="*/ 1189313 w 1946001"/>
                  <a:gd name="connsiteY2318" fmla="*/ 403670 h 886967"/>
                  <a:gd name="connsiteX2319" fmla="*/ 1188648 w 1946001"/>
                  <a:gd name="connsiteY2319" fmla="*/ 402431 h 886967"/>
                  <a:gd name="connsiteX2320" fmla="*/ 1187412 w 1946001"/>
                  <a:gd name="connsiteY2320" fmla="*/ 402050 h 886967"/>
                  <a:gd name="connsiteX2321" fmla="*/ 1187412 w 1946001"/>
                  <a:gd name="connsiteY2321" fmla="*/ 400241 h 886967"/>
                  <a:gd name="connsiteX2322" fmla="*/ 1188077 w 1946001"/>
                  <a:gd name="connsiteY2322" fmla="*/ 393764 h 886967"/>
                  <a:gd name="connsiteX2323" fmla="*/ 1186176 w 1946001"/>
                  <a:gd name="connsiteY2323" fmla="*/ 392144 h 886967"/>
                  <a:gd name="connsiteX2324" fmla="*/ 1184275 w 1946001"/>
                  <a:gd name="connsiteY2324" fmla="*/ 395764 h 886967"/>
                  <a:gd name="connsiteX2325" fmla="*/ 1184275 w 1946001"/>
                  <a:gd name="connsiteY2325" fmla="*/ 399574 h 886967"/>
                  <a:gd name="connsiteX2326" fmla="*/ 1180758 w 1946001"/>
                  <a:gd name="connsiteY2326" fmla="*/ 393954 h 886967"/>
                  <a:gd name="connsiteX2327" fmla="*/ 1181423 w 1946001"/>
                  <a:gd name="connsiteY2327" fmla="*/ 391763 h 886967"/>
                  <a:gd name="connsiteX2328" fmla="*/ 1180377 w 1946001"/>
                  <a:gd name="connsiteY2328" fmla="*/ 389001 h 886967"/>
                  <a:gd name="connsiteX2329" fmla="*/ 1176955 w 1946001"/>
                  <a:gd name="connsiteY2329" fmla="*/ 386715 h 886967"/>
                  <a:gd name="connsiteX2330" fmla="*/ 1176480 w 1946001"/>
                  <a:gd name="connsiteY2330" fmla="*/ 384810 h 886967"/>
                  <a:gd name="connsiteX2331" fmla="*/ 1173913 w 1946001"/>
                  <a:gd name="connsiteY2331" fmla="*/ 382715 h 886967"/>
                  <a:gd name="connsiteX2332" fmla="*/ 1171632 w 1946001"/>
                  <a:gd name="connsiteY2332" fmla="*/ 378905 h 886967"/>
                  <a:gd name="connsiteX2333" fmla="*/ 1170396 w 1946001"/>
                  <a:gd name="connsiteY2333" fmla="*/ 374809 h 886967"/>
                  <a:gd name="connsiteX2334" fmla="*/ 1168780 w 1946001"/>
                  <a:gd name="connsiteY2334" fmla="*/ 374523 h 886967"/>
                  <a:gd name="connsiteX2335" fmla="*/ 1171251 w 1946001"/>
                  <a:gd name="connsiteY2335" fmla="*/ 372618 h 886967"/>
                  <a:gd name="connsiteX2336" fmla="*/ 1170016 w 1946001"/>
                  <a:gd name="connsiteY2336" fmla="*/ 370808 h 886967"/>
                  <a:gd name="connsiteX2337" fmla="*/ 1172487 w 1946001"/>
                  <a:gd name="connsiteY2337" fmla="*/ 371285 h 886967"/>
                  <a:gd name="connsiteX2338" fmla="*/ 1173248 w 1946001"/>
                  <a:gd name="connsiteY2338" fmla="*/ 370523 h 886967"/>
                  <a:gd name="connsiteX2339" fmla="*/ 1174674 w 1946001"/>
                  <a:gd name="connsiteY2339" fmla="*/ 367665 h 886967"/>
                  <a:gd name="connsiteX2340" fmla="*/ 1177716 w 1946001"/>
                  <a:gd name="connsiteY2340" fmla="*/ 371285 h 886967"/>
                  <a:gd name="connsiteX2341" fmla="*/ 1180377 w 1946001"/>
                  <a:gd name="connsiteY2341" fmla="*/ 370332 h 886967"/>
                  <a:gd name="connsiteX2342" fmla="*/ 1183324 w 1946001"/>
                  <a:gd name="connsiteY2342" fmla="*/ 375571 h 886967"/>
                  <a:gd name="connsiteX2343" fmla="*/ 1185225 w 1946001"/>
                  <a:gd name="connsiteY2343" fmla="*/ 377095 h 886967"/>
                  <a:gd name="connsiteX2344" fmla="*/ 1187697 w 1946001"/>
                  <a:gd name="connsiteY2344" fmla="*/ 382810 h 886967"/>
                  <a:gd name="connsiteX2345" fmla="*/ 1192545 w 1946001"/>
                  <a:gd name="connsiteY2345" fmla="*/ 384620 h 886967"/>
                  <a:gd name="connsiteX2346" fmla="*/ 1194161 w 1946001"/>
                  <a:gd name="connsiteY2346" fmla="*/ 386810 h 886967"/>
                  <a:gd name="connsiteX2347" fmla="*/ 1197774 w 1946001"/>
                  <a:gd name="connsiteY2347" fmla="*/ 387953 h 886967"/>
                  <a:gd name="connsiteX2348" fmla="*/ 1198344 w 1946001"/>
                  <a:gd name="connsiteY2348" fmla="*/ 389192 h 886967"/>
                  <a:gd name="connsiteX2349" fmla="*/ 1203953 w 1946001"/>
                  <a:gd name="connsiteY2349" fmla="*/ 390239 h 886967"/>
                  <a:gd name="connsiteX2350" fmla="*/ 1212793 w 1946001"/>
                  <a:gd name="connsiteY2350" fmla="*/ 386810 h 886967"/>
                  <a:gd name="connsiteX2351" fmla="*/ 1215360 w 1946001"/>
                  <a:gd name="connsiteY2351" fmla="*/ 387953 h 886967"/>
                  <a:gd name="connsiteX2352" fmla="*/ 1217927 w 1946001"/>
                  <a:gd name="connsiteY2352" fmla="*/ 394621 h 886967"/>
                  <a:gd name="connsiteX2353" fmla="*/ 1239125 w 1946001"/>
                  <a:gd name="connsiteY2353" fmla="*/ 397764 h 886967"/>
                  <a:gd name="connsiteX2354" fmla="*/ 1239791 w 1946001"/>
                  <a:gd name="connsiteY2354" fmla="*/ 398240 h 886967"/>
                  <a:gd name="connsiteX2355" fmla="*/ 1241787 w 1946001"/>
                  <a:gd name="connsiteY2355" fmla="*/ 397383 h 886967"/>
                  <a:gd name="connsiteX2356" fmla="*/ 1252054 w 1946001"/>
                  <a:gd name="connsiteY2356" fmla="*/ 396430 h 886967"/>
                  <a:gd name="connsiteX2357" fmla="*/ 1254430 w 1946001"/>
                  <a:gd name="connsiteY2357" fmla="*/ 397764 h 886967"/>
                  <a:gd name="connsiteX2358" fmla="*/ 1254905 w 1946001"/>
                  <a:gd name="connsiteY2358" fmla="*/ 396430 h 886967"/>
                  <a:gd name="connsiteX2359" fmla="*/ 1256141 w 1946001"/>
                  <a:gd name="connsiteY2359" fmla="*/ 396907 h 886967"/>
                  <a:gd name="connsiteX2360" fmla="*/ 1263936 w 1946001"/>
                  <a:gd name="connsiteY2360" fmla="*/ 396430 h 886967"/>
                  <a:gd name="connsiteX2361" fmla="*/ 1265172 w 1946001"/>
                  <a:gd name="connsiteY2361" fmla="*/ 399383 h 886967"/>
                  <a:gd name="connsiteX2362" fmla="*/ 1266978 w 1946001"/>
                  <a:gd name="connsiteY2362" fmla="*/ 399955 h 886967"/>
                  <a:gd name="connsiteX2363" fmla="*/ 1269070 w 1946001"/>
                  <a:gd name="connsiteY2363" fmla="*/ 404431 h 886967"/>
                  <a:gd name="connsiteX2364" fmla="*/ 1271636 w 1946001"/>
                  <a:gd name="connsiteY2364" fmla="*/ 405003 h 886967"/>
                  <a:gd name="connsiteX2365" fmla="*/ 1276104 w 1946001"/>
                  <a:gd name="connsiteY2365" fmla="*/ 409861 h 886967"/>
                  <a:gd name="connsiteX2366" fmla="*/ 1280192 w 1946001"/>
                  <a:gd name="connsiteY2366" fmla="*/ 409861 h 886967"/>
                  <a:gd name="connsiteX2367" fmla="*/ 1283234 w 1946001"/>
                  <a:gd name="connsiteY2367" fmla="*/ 408432 h 886967"/>
                  <a:gd name="connsiteX2368" fmla="*/ 1282949 w 1946001"/>
                  <a:gd name="connsiteY2368" fmla="*/ 410813 h 886967"/>
                  <a:gd name="connsiteX2369" fmla="*/ 1281142 w 1946001"/>
                  <a:gd name="connsiteY2369" fmla="*/ 411956 h 886967"/>
                  <a:gd name="connsiteX2370" fmla="*/ 1276199 w 1946001"/>
                  <a:gd name="connsiteY2370" fmla="*/ 412528 h 886967"/>
                  <a:gd name="connsiteX2371" fmla="*/ 1276484 w 1946001"/>
                  <a:gd name="connsiteY2371" fmla="*/ 413766 h 886967"/>
                  <a:gd name="connsiteX2372" fmla="*/ 1283519 w 1946001"/>
                  <a:gd name="connsiteY2372" fmla="*/ 420434 h 886967"/>
                  <a:gd name="connsiteX2373" fmla="*/ 1287416 w 1946001"/>
                  <a:gd name="connsiteY2373" fmla="*/ 420434 h 886967"/>
                  <a:gd name="connsiteX2374" fmla="*/ 1291029 w 1946001"/>
                  <a:gd name="connsiteY2374" fmla="*/ 418910 h 886967"/>
                  <a:gd name="connsiteX2375" fmla="*/ 1292740 w 1946001"/>
                  <a:gd name="connsiteY2375" fmla="*/ 412337 h 886967"/>
                  <a:gd name="connsiteX2376" fmla="*/ 1295972 w 1946001"/>
                  <a:gd name="connsiteY2376" fmla="*/ 412814 h 886967"/>
                  <a:gd name="connsiteX2377" fmla="*/ 1293881 w 1946001"/>
                  <a:gd name="connsiteY2377" fmla="*/ 414719 h 886967"/>
                  <a:gd name="connsiteX2378" fmla="*/ 1295592 w 1946001"/>
                  <a:gd name="connsiteY2378" fmla="*/ 422148 h 886967"/>
                  <a:gd name="connsiteX2379" fmla="*/ 1294831 w 1946001"/>
                  <a:gd name="connsiteY2379" fmla="*/ 426244 h 886967"/>
                  <a:gd name="connsiteX2380" fmla="*/ 1295592 w 1946001"/>
                  <a:gd name="connsiteY2380" fmla="*/ 429768 h 886967"/>
                  <a:gd name="connsiteX2381" fmla="*/ 1296162 w 1946001"/>
                  <a:gd name="connsiteY2381" fmla="*/ 429768 h 886967"/>
                  <a:gd name="connsiteX2382" fmla="*/ 1295972 w 1946001"/>
                  <a:gd name="connsiteY2382" fmla="*/ 433197 h 886967"/>
                  <a:gd name="connsiteX2383" fmla="*/ 1298158 w 1946001"/>
                  <a:gd name="connsiteY2383" fmla="*/ 442913 h 886967"/>
                  <a:gd name="connsiteX2384" fmla="*/ 1300060 w 1946001"/>
                  <a:gd name="connsiteY2384" fmla="*/ 446532 h 886967"/>
                  <a:gd name="connsiteX2385" fmla="*/ 1300820 w 1946001"/>
                  <a:gd name="connsiteY2385" fmla="*/ 448151 h 886967"/>
                  <a:gd name="connsiteX2386" fmla="*/ 1301676 w 1946001"/>
                  <a:gd name="connsiteY2386" fmla="*/ 447866 h 886967"/>
                  <a:gd name="connsiteX2387" fmla="*/ 1302056 w 1946001"/>
                  <a:gd name="connsiteY2387" fmla="*/ 450532 h 886967"/>
                  <a:gd name="connsiteX2388" fmla="*/ 1304052 w 1946001"/>
                  <a:gd name="connsiteY2388" fmla="*/ 454152 h 886967"/>
                  <a:gd name="connsiteX2389" fmla="*/ 972003 w 1946001"/>
                  <a:gd name="connsiteY2389" fmla="*/ 862775 h 886967"/>
                  <a:gd name="connsiteX2390" fmla="*/ 686723 w 1946001"/>
                  <a:gd name="connsiteY2390" fmla="*/ 657797 h 886967"/>
                  <a:gd name="connsiteX2391" fmla="*/ 687104 w 1946001"/>
                  <a:gd name="connsiteY2391" fmla="*/ 657320 h 886967"/>
                  <a:gd name="connsiteX2392" fmla="*/ 697275 w 1946001"/>
                  <a:gd name="connsiteY2392" fmla="*/ 650462 h 886967"/>
                  <a:gd name="connsiteX2393" fmla="*/ 697751 w 1946001"/>
                  <a:gd name="connsiteY2393" fmla="*/ 648557 h 886967"/>
                  <a:gd name="connsiteX2394" fmla="*/ 709728 w 1946001"/>
                  <a:gd name="connsiteY2394" fmla="*/ 645986 h 886967"/>
                  <a:gd name="connsiteX2395" fmla="*/ 710584 w 1946001"/>
                  <a:gd name="connsiteY2395" fmla="*/ 643509 h 886967"/>
                  <a:gd name="connsiteX2396" fmla="*/ 714577 w 1946001"/>
                  <a:gd name="connsiteY2396" fmla="*/ 639509 h 886967"/>
                  <a:gd name="connsiteX2397" fmla="*/ 715052 w 1946001"/>
                  <a:gd name="connsiteY2397" fmla="*/ 634746 h 886967"/>
                  <a:gd name="connsiteX2398" fmla="*/ 720375 w 1946001"/>
                  <a:gd name="connsiteY2398" fmla="*/ 622364 h 886967"/>
                  <a:gd name="connsiteX2399" fmla="*/ 720470 w 1946001"/>
                  <a:gd name="connsiteY2399" fmla="*/ 614267 h 886967"/>
                  <a:gd name="connsiteX2400" fmla="*/ 722086 w 1946001"/>
                  <a:gd name="connsiteY2400" fmla="*/ 610648 h 886967"/>
                  <a:gd name="connsiteX2401" fmla="*/ 722276 w 1946001"/>
                  <a:gd name="connsiteY2401" fmla="*/ 598932 h 886967"/>
                  <a:gd name="connsiteX2402" fmla="*/ 721041 w 1946001"/>
                  <a:gd name="connsiteY2402" fmla="*/ 590645 h 886967"/>
                  <a:gd name="connsiteX2403" fmla="*/ 721136 w 1946001"/>
                  <a:gd name="connsiteY2403" fmla="*/ 582835 h 886967"/>
                  <a:gd name="connsiteX2404" fmla="*/ 724843 w 1946001"/>
                  <a:gd name="connsiteY2404" fmla="*/ 579692 h 886967"/>
                  <a:gd name="connsiteX2405" fmla="*/ 728360 w 1946001"/>
                  <a:gd name="connsiteY2405" fmla="*/ 569976 h 886967"/>
                  <a:gd name="connsiteX2406" fmla="*/ 733208 w 1946001"/>
                  <a:gd name="connsiteY2406" fmla="*/ 563690 h 886967"/>
                  <a:gd name="connsiteX2407" fmla="*/ 737962 w 1946001"/>
                  <a:gd name="connsiteY2407" fmla="*/ 554641 h 886967"/>
                  <a:gd name="connsiteX2408" fmla="*/ 738722 w 1946001"/>
                  <a:gd name="connsiteY2408" fmla="*/ 542925 h 886967"/>
                  <a:gd name="connsiteX2409" fmla="*/ 736631 w 1946001"/>
                  <a:gd name="connsiteY2409" fmla="*/ 534829 h 886967"/>
                  <a:gd name="connsiteX2410" fmla="*/ 734729 w 1946001"/>
                  <a:gd name="connsiteY2410" fmla="*/ 531971 h 886967"/>
                  <a:gd name="connsiteX2411" fmla="*/ 726269 w 1946001"/>
                  <a:gd name="connsiteY2411" fmla="*/ 532162 h 886967"/>
                  <a:gd name="connsiteX2412" fmla="*/ 712390 w 1946001"/>
                  <a:gd name="connsiteY2412" fmla="*/ 522637 h 886967"/>
                  <a:gd name="connsiteX2413" fmla="*/ 709918 w 1946001"/>
                  <a:gd name="connsiteY2413" fmla="*/ 521875 h 886967"/>
                  <a:gd name="connsiteX2414" fmla="*/ 699557 w 1946001"/>
                  <a:gd name="connsiteY2414" fmla="*/ 523304 h 886967"/>
                  <a:gd name="connsiteX2415" fmla="*/ 690621 w 1946001"/>
                  <a:gd name="connsiteY2415" fmla="*/ 521113 h 886967"/>
                  <a:gd name="connsiteX2416" fmla="*/ 686153 w 1946001"/>
                  <a:gd name="connsiteY2416" fmla="*/ 524066 h 886967"/>
                  <a:gd name="connsiteX2417" fmla="*/ 686628 w 1946001"/>
                  <a:gd name="connsiteY2417" fmla="*/ 521303 h 886967"/>
                  <a:gd name="connsiteX2418" fmla="*/ 684537 w 1946001"/>
                  <a:gd name="connsiteY2418" fmla="*/ 520922 h 886967"/>
                  <a:gd name="connsiteX2419" fmla="*/ 685107 w 1946001"/>
                  <a:gd name="connsiteY2419" fmla="*/ 519303 h 886967"/>
                  <a:gd name="connsiteX2420" fmla="*/ 683016 w 1946001"/>
                  <a:gd name="connsiteY2420" fmla="*/ 517303 h 886967"/>
                  <a:gd name="connsiteX2421" fmla="*/ 680830 w 1946001"/>
                  <a:gd name="connsiteY2421" fmla="*/ 518731 h 886967"/>
                  <a:gd name="connsiteX2422" fmla="*/ 680069 w 1946001"/>
                  <a:gd name="connsiteY2422" fmla="*/ 516446 h 886967"/>
                  <a:gd name="connsiteX2423" fmla="*/ 671799 w 1946001"/>
                  <a:gd name="connsiteY2423" fmla="*/ 513874 h 886967"/>
                  <a:gd name="connsiteX2424" fmla="*/ 666666 w 1946001"/>
                  <a:gd name="connsiteY2424" fmla="*/ 515017 h 886967"/>
                  <a:gd name="connsiteX2425" fmla="*/ 665145 w 1946001"/>
                  <a:gd name="connsiteY2425" fmla="*/ 520065 h 886967"/>
                  <a:gd name="connsiteX2426" fmla="*/ 662673 w 1946001"/>
                  <a:gd name="connsiteY2426" fmla="*/ 521494 h 886967"/>
                  <a:gd name="connsiteX2427" fmla="*/ 661057 w 1946001"/>
                  <a:gd name="connsiteY2427" fmla="*/ 526352 h 886967"/>
                  <a:gd name="connsiteX2428" fmla="*/ 660296 w 1946001"/>
                  <a:gd name="connsiteY2428" fmla="*/ 522637 h 886967"/>
                  <a:gd name="connsiteX2429" fmla="*/ 649840 w 1946001"/>
                  <a:gd name="connsiteY2429" fmla="*/ 524542 h 886967"/>
                  <a:gd name="connsiteX2430" fmla="*/ 649269 w 1946001"/>
                  <a:gd name="connsiteY2430" fmla="*/ 525780 h 886967"/>
                  <a:gd name="connsiteX2431" fmla="*/ 649555 w 1946001"/>
                  <a:gd name="connsiteY2431" fmla="*/ 523780 h 886967"/>
                  <a:gd name="connsiteX2432" fmla="*/ 653452 w 1946001"/>
                  <a:gd name="connsiteY2432" fmla="*/ 523208 h 886967"/>
                  <a:gd name="connsiteX2433" fmla="*/ 653167 w 1946001"/>
                  <a:gd name="connsiteY2433" fmla="*/ 520255 h 886967"/>
                  <a:gd name="connsiteX2434" fmla="*/ 651931 w 1946001"/>
                  <a:gd name="connsiteY2434" fmla="*/ 519398 h 886967"/>
                  <a:gd name="connsiteX2435" fmla="*/ 652596 w 1946001"/>
                  <a:gd name="connsiteY2435" fmla="*/ 517589 h 886967"/>
                  <a:gd name="connsiteX2436" fmla="*/ 649840 w 1946001"/>
                  <a:gd name="connsiteY2436" fmla="*/ 520255 h 886967"/>
                  <a:gd name="connsiteX2437" fmla="*/ 648794 w 1946001"/>
                  <a:gd name="connsiteY2437" fmla="*/ 515969 h 886967"/>
                  <a:gd name="connsiteX2438" fmla="*/ 654783 w 1946001"/>
                  <a:gd name="connsiteY2438" fmla="*/ 506444 h 886967"/>
                  <a:gd name="connsiteX2439" fmla="*/ 655448 w 1946001"/>
                  <a:gd name="connsiteY2439" fmla="*/ 502539 h 886967"/>
                  <a:gd name="connsiteX2440" fmla="*/ 652787 w 1946001"/>
                  <a:gd name="connsiteY2440" fmla="*/ 501777 h 886967"/>
                  <a:gd name="connsiteX2441" fmla="*/ 647748 w 1946001"/>
                  <a:gd name="connsiteY2441" fmla="*/ 489299 h 886967"/>
                  <a:gd name="connsiteX2442" fmla="*/ 645942 w 1946001"/>
                  <a:gd name="connsiteY2442" fmla="*/ 488061 h 886967"/>
                  <a:gd name="connsiteX2443" fmla="*/ 645372 w 1946001"/>
                  <a:gd name="connsiteY2443" fmla="*/ 489299 h 886967"/>
                  <a:gd name="connsiteX2444" fmla="*/ 643756 w 1946001"/>
                  <a:gd name="connsiteY2444" fmla="*/ 486823 h 886967"/>
                  <a:gd name="connsiteX2445" fmla="*/ 642140 w 1946001"/>
                  <a:gd name="connsiteY2445" fmla="*/ 485680 h 886967"/>
                  <a:gd name="connsiteX2446" fmla="*/ 640429 w 1946001"/>
                  <a:gd name="connsiteY2446" fmla="*/ 443484 h 886967"/>
                  <a:gd name="connsiteX2447" fmla="*/ 673320 w 1946001"/>
                  <a:gd name="connsiteY2447" fmla="*/ 262795 h 886967"/>
                  <a:gd name="connsiteX2448" fmla="*/ 677978 w 1946001"/>
                  <a:gd name="connsiteY2448" fmla="*/ 262795 h 886967"/>
                  <a:gd name="connsiteX2449" fmla="*/ 680259 w 1946001"/>
                  <a:gd name="connsiteY2449" fmla="*/ 263747 h 886967"/>
                  <a:gd name="connsiteX2450" fmla="*/ 686438 w 1946001"/>
                  <a:gd name="connsiteY2450" fmla="*/ 261937 h 886967"/>
                  <a:gd name="connsiteX2451" fmla="*/ 686153 w 1946001"/>
                  <a:gd name="connsiteY2451" fmla="*/ 262604 h 886967"/>
                  <a:gd name="connsiteX2452" fmla="*/ 686914 w 1946001"/>
                  <a:gd name="connsiteY2452" fmla="*/ 262795 h 886967"/>
                  <a:gd name="connsiteX2453" fmla="*/ 693948 w 1946001"/>
                  <a:gd name="connsiteY2453" fmla="*/ 257080 h 886967"/>
                  <a:gd name="connsiteX2454" fmla="*/ 701268 w 1946001"/>
                  <a:gd name="connsiteY2454" fmla="*/ 255937 h 886967"/>
                  <a:gd name="connsiteX2455" fmla="*/ 705165 w 1946001"/>
                  <a:gd name="connsiteY2455" fmla="*/ 252222 h 886967"/>
                  <a:gd name="connsiteX2456" fmla="*/ 703549 w 1946001"/>
                  <a:gd name="connsiteY2456" fmla="*/ 250984 h 886967"/>
                  <a:gd name="connsiteX2457" fmla="*/ 705165 w 1946001"/>
                  <a:gd name="connsiteY2457" fmla="*/ 251174 h 886967"/>
                  <a:gd name="connsiteX2458" fmla="*/ 703549 w 1946001"/>
                  <a:gd name="connsiteY2458" fmla="*/ 250127 h 886967"/>
                  <a:gd name="connsiteX2459" fmla="*/ 704690 w 1946001"/>
                  <a:gd name="connsiteY2459" fmla="*/ 249460 h 886967"/>
                  <a:gd name="connsiteX2460" fmla="*/ 704120 w 1946001"/>
                  <a:gd name="connsiteY2460" fmla="*/ 247364 h 886967"/>
                  <a:gd name="connsiteX2461" fmla="*/ 702124 w 1946001"/>
                  <a:gd name="connsiteY2461" fmla="*/ 246412 h 886967"/>
                  <a:gd name="connsiteX2462" fmla="*/ 704785 w 1946001"/>
                  <a:gd name="connsiteY2462" fmla="*/ 246412 h 886967"/>
                  <a:gd name="connsiteX2463" fmla="*/ 703454 w 1946001"/>
                  <a:gd name="connsiteY2463" fmla="*/ 244793 h 886967"/>
                  <a:gd name="connsiteX2464" fmla="*/ 704120 w 1946001"/>
                  <a:gd name="connsiteY2464" fmla="*/ 244221 h 886967"/>
                  <a:gd name="connsiteX2465" fmla="*/ 699842 w 1946001"/>
                  <a:gd name="connsiteY2465" fmla="*/ 242983 h 886967"/>
                  <a:gd name="connsiteX2466" fmla="*/ 698226 w 1946001"/>
                  <a:gd name="connsiteY2466" fmla="*/ 245078 h 886967"/>
                  <a:gd name="connsiteX2467" fmla="*/ 698226 w 1946001"/>
                  <a:gd name="connsiteY2467" fmla="*/ 240506 h 886967"/>
                  <a:gd name="connsiteX2468" fmla="*/ 694709 w 1946001"/>
                  <a:gd name="connsiteY2468" fmla="*/ 240697 h 886967"/>
                  <a:gd name="connsiteX2469" fmla="*/ 696325 w 1946001"/>
                  <a:gd name="connsiteY2469" fmla="*/ 241173 h 886967"/>
                  <a:gd name="connsiteX2470" fmla="*/ 692237 w 1946001"/>
                  <a:gd name="connsiteY2470" fmla="*/ 241649 h 886967"/>
                  <a:gd name="connsiteX2471" fmla="*/ 685488 w 1946001"/>
                  <a:gd name="connsiteY2471" fmla="*/ 246031 h 886967"/>
                  <a:gd name="connsiteX2472" fmla="*/ 685773 w 1946001"/>
                  <a:gd name="connsiteY2472" fmla="*/ 244507 h 886967"/>
                  <a:gd name="connsiteX2473" fmla="*/ 682351 w 1946001"/>
                  <a:gd name="connsiteY2473" fmla="*/ 243459 h 886967"/>
                  <a:gd name="connsiteX2474" fmla="*/ 683301 w 1946001"/>
                  <a:gd name="connsiteY2474" fmla="*/ 242792 h 886967"/>
                  <a:gd name="connsiteX2475" fmla="*/ 686248 w 1946001"/>
                  <a:gd name="connsiteY2475" fmla="*/ 243935 h 886967"/>
                  <a:gd name="connsiteX2476" fmla="*/ 687294 w 1946001"/>
                  <a:gd name="connsiteY2476" fmla="*/ 242316 h 886967"/>
                  <a:gd name="connsiteX2477" fmla="*/ 692142 w 1946001"/>
                  <a:gd name="connsiteY2477" fmla="*/ 240887 h 886967"/>
                  <a:gd name="connsiteX2478" fmla="*/ 689480 w 1946001"/>
                  <a:gd name="connsiteY2478" fmla="*/ 241268 h 886967"/>
                  <a:gd name="connsiteX2479" fmla="*/ 697560 w 1946001"/>
                  <a:gd name="connsiteY2479" fmla="*/ 238316 h 886967"/>
                  <a:gd name="connsiteX2480" fmla="*/ 694899 w 1946001"/>
                  <a:gd name="connsiteY2480" fmla="*/ 235839 h 886967"/>
                  <a:gd name="connsiteX2481" fmla="*/ 693758 w 1946001"/>
                  <a:gd name="connsiteY2481" fmla="*/ 236982 h 886967"/>
                  <a:gd name="connsiteX2482" fmla="*/ 691857 w 1946001"/>
                  <a:gd name="connsiteY2482" fmla="*/ 236506 h 886967"/>
                  <a:gd name="connsiteX2483" fmla="*/ 690241 w 1946001"/>
                  <a:gd name="connsiteY2483" fmla="*/ 234315 h 886967"/>
                  <a:gd name="connsiteX2484" fmla="*/ 688054 w 1946001"/>
                  <a:gd name="connsiteY2484" fmla="*/ 236410 h 886967"/>
                  <a:gd name="connsiteX2485" fmla="*/ 688910 w 1946001"/>
                  <a:gd name="connsiteY2485" fmla="*/ 234315 h 886967"/>
                  <a:gd name="connsiteX2486" fmla="*/ 688054 w 1946001"/>
                  <a:gd name="connsiteY2486" fmla="*/ 233648 h 886967"/>
                  <a:gd name="connsiteX2487" fmla="*/ 685107 w 1946001"/>
                  <a:gd name="connsiteY2487" fmla="*/ 234029 h 886967"/>
                  <a:gd name="connsiteX2488" fmla="*/ 685393 w 1946001"/>
                  <a:gd name="connsiteY2488" fmla="*/ 233458 h 886967"/>
                  <a:gd name="connsiteX2489" fmla="*/ 685773 w 1946001"/>
                  <a:gd name="connsiteY2489" fmla="*/ 232981 h 886967"/>
                  <a:gd name="connsiteX2490" fmla="*/ 685773 w 1946001"/>
                  <a:gd name="connsiteY2490" fmla="*/ 232696 h 886967"/>
                  <a:gd name="connsiteX2491" fmla="*/ 732068 w 1946001"/>
                  <a:gd name="connsiteY2491" fmla="*/ 154877 h 886967"/>
                  <a:gd name="connsiteX2492" fmla="*/ 732638 w 1946001"/>
                  <a:gd name="connsiteY2492" fmla="*/ 155162 h 886967"/>
                  <a:gd name="connsiteX2493" fmla="*/ 739197 w 1946001"/>
                  <a:gd name="connsiteY2493" fmla="*/ 155734 h 886967"/>
                  <a:gd name="connsiteX2494" fmla="*/ 739388 w 1946001"/>
                  <a:gd name="connsiteY2494" fmla="*/ 157162 h 886967"/>
                  <a:gd name="connsiteX2495" fmla="*/ 738342 w 1946001"/>
                  <a:gd name="connsiteY2495" fmla="*/ 157353 h 886967"/>
                  <a:gd name="connsiteX2496" fmla="*/ 738627 w 1946001"/>
                  <a:gd name="connsiteY2496" fmla="*/ 158115 h 886967"/>
                  <a:gd name="connsiteX2497" fmla="*/ 737676 w 1946001"/>
                  <a:gd name="connsiteY2497" fmla="*/ 158496 h 886967"/>
                  <a:gd name="connsiteX2498" fmla="*/ 738152 w 1946001"/>
                  <a:gd name="connsiteY2498" fmla="*/ 159544 h 886967"/>
                  <a:gd name="connsiteX2499" fmla="*/ 737296 w 1946001"/>
                  <a:gd name="connsiteY2499" fmla="*/ 159639 h 886967"/>
                  <a:gd name="connsiteX2500" fmla="*/ 737011 w 1946001"/>
                  <a:gd name="connsiteY2500" fmla="*/ 160687 h 886967"/>
                  <a:gd name="connsiteX2501" fmla="*/ 739102 w 1946001"/>
                  <a:gd name="connsiteY2501" fmla="*/ 160496 h 886967"/>
                  <a:gd name="connsiteX2502" fmla="*/ 739388 w 1946001"/>
                  <a:gd name="connsiteY2502" fmla="*/ 161258 h 886967"/>
                  <a:gd name="connsiteX2503" fmla="*/ 738722 w 1946001"/>
                  <a:gd name="connsiteY2503" fmla="*/ 161735 h 886967"/>
                  <a:gd name="connsiteX2504" fmla="*/ 739102 w 1946001"/>
                  <a:gd name="connsiteY2504" fmla="*/ 162116 h 886967"/>
                  <a:gd name="connsiteX2505" fmla="*/ 736631 w 1946001"/>
                  <a:gd name="connsiteY2505" fmla="*/ 162020 h 886967"/>
                  <a:gd name="connsiteX2506" fmla="*/ 736916 w 1946001"/>
                  <a:gd name="connsiteY2506" fmla="*/ 163640 h 886967"/>
                  <a:gd name="connsiteX2507" fmla="*/ 735870 w 1946001"/>
                  <a:gd name="connsiteY2507" fmla="*/ 164021 h 886967"/>
                  <a:gd name="connsiteX2508" fmla="*/ 737011 w 1946001"/>
                  <a:gd name="connsiteY2508" fmla="*/ 164211 h 886967"/>
                  <a:gd name="connsiteX2509" fmla="*/ 736346 w 1946001"/>
                  <a:gd name="connsiteY2509" fmla="*/ 165354 h 886967"/>
                  <a:gd name="connsiteX2510" fmla="*/ 731688 w 1946001"/>
                  <a:gd name="connsiteY2510" fmla="*/ 165449 h 886967"/>
                  <a:gd name="connsiteX2511" fmla="*/ 730547 w 1946001"/>
                  <a:gd name="connsiteY2511" fmla="*/ 166497 h 886967"/>
                  <a:gd name="connsiteX2512" fmla="*/ 730737 w 1946001"/>
                  <a:gd name="connsiteY2512" fmla="*/ 167640 h 886967"/>
                  <a:gd name="connsiteX2513" fmla="*/ 732163 w 1946001"/>
                  <a:gd name="connsiteY2513" fmla="*/ 167831 h 886967"/>
                  <a:gd name="connsiteX2514" fmla="*/ 736346 w 1946001"/>
                  <a:gd name="connsiteY2514" fmla="*/ 166307 h 886967"/>
                  <a:gd name="connsiteX2515" fmla="*/ 735205 w 1946001"/>
                  <a:gd name="connsiteY2515" fmla="*/ 167354 h 886967"/>
                  <a:gd name="connsiteX2516" fmla="*/ 737011 w 1946001"/>
                  <a:gd name="connsiteY2516" fmla="*/ 168593 h 886967"/>
                  <a:gd name="connsiteX2517" fmla="*/ 729026 w 1946001"/>
                  <a:gd name="connsiteY2517" fmla="*/ 168402 h 886967"/>
                  <a:gd name="connsiteX2518" fmla="*/ 731022 w 1946001"/>
                  <a:gd name="connsiteY2518" fmla="*/ 169069 h 886967"/>
                  <a:gd name="connsiteX2519" fmla="*/ 728455 w 1946001"/>
                  <a:gd name="connsiteY2519" fmla="*/ 169926 h 886967"/>
                  <a:gd name="connsiteX2520" fmla="*/ 728646 w 1946001"/>
                  <a:gd name="connsiteY2520" fmla="*/ 171260 h 886967"/>
                  <a:gd name="connsiteX2521" fmla="*/ 727980 w 1946001"/>
                  <a:gd name="connsiteY2521" fmla="*/ 171831 h 886967"/>
                  <a:gd name="connsiteX2522" fmla="*/ 729026 w 1946001"/>
                  <a:gd name="connsiteY2522" fmla="*/ 171926 h 886967"/>
                  <a:gd name="connsiteX2523" fmla="*/ 727790 w 1946001"/>
                  <a:gd name="connsiteY2523" fmla="*/ 172593 h 886967"/>
                  <a:gd name="connsiteX2524" fmla="*/ 727030 w 1946001"/>
                  <a:gd name="connsiteY2524" fmla="*/ 174879 h 886967"/>
                  <a:gd name="connsiteX2525" fmla="*/ 727980 w 1946001"/>
                  <a:gd name="connsiteY2525" fmla="*/ 175927 h 886967"/>
                  <a:gd name="connsiteX2526" fmla="*/ 729976 w 1946001"/>
                  <a:gd name="connsiteY2526" fmla="*/ 175927 h 886967"/>
                  <a:gd name="connsiteX2527" fmla="*/ 728646 w 1946001"/>
                  <a:gd name="connsiteY2527" fmla="*/ 177641 h 886967"/>
                  <a:gd name="connsiteX2528" fmla="*/ 729501 w 1946001"/>
                  <a:gd name="connsiteY2528" fmla="*/ 178403 h 886967"/>
                  <a:gd name="connsiteX2529" fmla="*/ 728170 w 1946001"/>
                  <a:gd name="connsiteY2529" fmla="*/ 178213 h 886967"/>
                  <a:gd name="connsiteX2530" fmla="*/ 728075 w 1946001"/>
                  <a:gd name="connsiteY2530" fmla="*/ 179261 h 886967"/>
                  <a:gd name="connsiteX2531" fmla="*/ 729121 w 1946001"/>
                  <a:gd name="connsiteY2531" fmla="*/ 179546 h 886967"/>
                  <a:gd name="connsiteX2532" fmla="*/ 728170 w 1946001"/>
                  <a:gd name="connsiteY2532" fmla="*/ 180213 h 886967"/>
                  <a:gd name="connsiteX2533" fmla="*/ 729976 w 1946001"/>
                  <a:gd name="connsiteY2533" fmla="*/ 180213 h 886967"/>
                  <a:gd name="connsiteX2534" fmla="*/ 728646 w 1946001"/>
                  <a:gd name="connsiteY2534" fmla="*/ 181070 h 886967"/>
                  <a:gd name="connsiteX2535" fmla="*/ 729311 w 1946001"/>
                  <a:gd name="connsiteY2535" fmla="*/ 182213 h 886967"/>
                  <a:gd name="connsiteX2536" fmla="*/ 730452 w 1946001"/>
                  <a:gd name="connsiteY2536" fmla="*/ 181737 h 886967"/>
                  <a:gd name="connsiteX2537" fmla="*/ 729311 w 1946001"/>
                  <a:gd name="connsiteY2537" fmla="*/ 183261 h 886967"/>
                  <a:gd name="connsiteX2538" fmla="*/ 730737 w 1946001"/>
                  <a:gd name="connsiteY2538" fmla="*/ 182880 h 886967"/>
                  <a:gd name="connsiteX2539" fmla="*/ 730737 w 1946001"/>
                  <a:gd name="connsiteY2539" fmla="*/ 184214 h 886967"/>
                  <a:gd name="connsiteX2540" fmla="*/ 732448 w 1946001"/>
                  <a:gd name="connsiteY2540" fmla="*/ 184404 h 886967"/>
                  <a:gd name="connsiteX2541" fmla="*/ 731307 w 1946001"/>
                  <a:gd name="connsiteY2541" fmla="*/ 185166 h 886967"/>
                  <a:gd name="connsiteX2542" fmla="*/ 732258 w 1946001"/>
                  <a:gd name="connsiteY2542" fmla="*/ 185166 h 886967"/>
                  <a:gd name="connsiteX2543" fmla="*/ 731783 w 1946001"/>
                  <a:gd name="connsiteY2543" fmla="*/ 186785 h 886967"/>
                  <a:gd name="connsiteX2544" fmla="*/ 733494 w 1946001"/>
                  <a:gd name="connsiteY2544" fmla="*/ 187833 h 886967"/>
                  <a:gd name="connsiteX2545" fmla="*/ 732638 w 1946001"/>
                  <a:gd name="connsiteY2545" fmla="*/ 188786 h 886967"/>
                  <a:gd name="connsiteX2546" fmla="*/ 732638 w 1946001"/>
                  <a:gd name="connsiteY2546" fmla="*/ 191072 h 886967"/>
                  <a:gd name="connsiteX2547" fmla="*/ 733874 w 1946001"/>
                  <a:gd name="connsiteY2547" fmla="*/ 191072 h 886967"/>
                  <a:gd name="connsiteX2548" fmla="*/ 735490 w 1946001"/>
                  <a:gd name="connsiteY2548" fmla="*/ 188595 h 886967"/>
                  <a:gd name="connsiteX2549" fmla="*/ 737296 w 1946001"/>
                  <a:gd name="connsiteY2549" fmla="*/ 187833 h 886967"/>
                  <a:gd name="connsiteX2550" fmla="*/ 739292 w 1946001"/>
                  <a:gd name="connsiteY2550" fmla="*/ 188881 h 886967"/>
                  <a:gd name="connsiteX2551" fmla="*/ 737772 w 1946001"/>
                  <a:gd name="connsiteY2551" fmla="*/ 188500 h 886967"/>
                  <a:gd name="connsiteX2552" fmla="*/ 737011 w 1946001"/>
                  <a:gd name="connsiteY2552" fmla="*/ 189357 h 886967"/>
                  <a:gd name="connsiteX2553" fmla="*/ 738912 w 1946001"/>
                  <a:gd name="connsiteY2553" fmla="*/ 189738 h 886967"/>
                  <a:gd name="connsiteX2554" fmla="*/ 734634 w 1946001"/>
                  <a:gd name="connsiteY2554" fmla="*/ 191929 h 886967"/>
                  <a:gd name="connsiteX2555" fmla="*/ 734444 w 1946001"/>
                  <a:gd name="connsiteY2555" fmla="*/ 193929 h 886967"/>
                  <a:gd name="connsiteX2556" fmla="*/ 735110 w 1946001"/>
                  <a:gd name="connsiteY2556" fmla="*/ 193739 h 886967"/>
                  <a:gd name="connsiteX2557" fmla="*/ 734634 w 1946001"/>
                  <a:gd name="connsiteY2557" fmla="*/ 194405 h 886967"/>
                  <a:gd name="connsiteX2558" fmla="*/ 737011 w 1946001"/>
                  <a:gd name="connsiteY2558" fmla="*/ 197739 h 886967"/>
                  <a:gd name="connsiteX2559" fmla="*/ 737772 w 1946001"/>
                  <a:gd name="connsiteY2559" fmla="*/ 197834 h 886967"/>
                  <a:gd name="connsiteX2560" fmla="*/ 738057 w 1946001"/>
                  <a:gd name="connsiteY2560" fmla="*/ 199263 h 886967"/>
                  <a:gd name="connsiteX2561" fmla="*/ 739007 w 1946001"/>
                  <a:gd name="connsiteY2561" fmla="*/ 198787 h 886967"/>
                  <a:gd name="connsiteX2562" fmla="*/ 738627 w 1946001"/>
                  <a:gd name="connsiteY2562" fmla="*/ 200120 h 886967"/>
                  <a:gd name="connsiteX2563" fmla="*/ 741099 w 1946001"/>
                  <a:gd name="connsiteY2563" fmla="*/ 202025 h 886967"/>
                  <a:gd name="connsiteX2564" fmla="*/ 739863 w 1946001"/>
                  <a:gd name="connsiteY2564" fmla="*/ 202406 h 886967"/>
                  <a:gd name="connsiteX2565" fmla="*/ 740338 w 1946001"/>
                  <a:gd name="connsiteY2565" fmla="*/ 202692 h 886967"/>
                  <a:gd name="connsiteX2566" fmla="*/ 742525 w 1946001"/>
                  <a:gd name="connsiteY2566" fmla="*/ 202406 h 886967"/>
                  <a:gd name="connsiteX2567" fmla="*/ 741099 w 1946001"/>
                  <a:gd name="connsiteY2567" fmla="*/ 203359 h 886967"/>
                  <a:gd name="connsiteX2568" fmla="*/ 742429 w 1946001"/>
                  <a:gd name="connsiteY2568" fmla="*/ 204502 h 886967"/>
                  <a:gd name="connsiteX2569" fmla="*/ 741669 w 1946001"/>
                  <a:gd name="connsiteY2569" fmla="*/ 205264 h 886967"/>
                  <a:gd name="connsiteX2570" fmla="*/ 744996 w 1946001"/>
                  <a:gd name="connsiteY2570" fmla="*/ 205264 h 886967"/>
                  <a:gd name="connsiteX2571" fmla="*/ 742239 w 1946001"/>
                  <a:gd name="connsiteY2571" fmla="*/ 205835 h 886967"/>
                  <a:gd name="connsiteX2572" fmla="*/ 746992 w 1946001"/>
                  <a:gd name="connsiteY2572" fmla="*/ 207645 h 886967"/>
                  <a:gd name="connsiteX2573" fmla="*/ 745091 w 1946001"/>
                  <a:gd name="connsiteY2573" fmla="*/ 208693 h 886967"/>
                  <a:gd name="connsiteX2574" fmla="*/ 752411 w 1946001"/>
                  <a:gd name="connsiteY2574" fmla="*/ 207455 h 886967"/>
                  <a:gd name="connsiteX2575" fmla="*/ 752126 w 1946001"/>
                  <a:gd name="connsiteY2575" fmla="*/ 208121 h 886967"/>
                  <a:gd name="connsiteX2576" fmla="*/ 753457 w 1946001"/>
                  <a:gd name="connsiteY2576" fmla="*/ 207836 h 886967"/>
                  <a:gd name="connsiteX2577" fmla="*/ 752506 w 1946001"/>
                  <a:gd name="connsiteY2577" fmla="*/ 208598 h 886967"/>
                  <a:gd name="connsiteX2578" fmla="*/ 754122 w 1946001"/>
                  <a:gd name="connsiteY2578" fmla="*/ 208121 h 886967"/>
                  <a:gd name="connsiteX2579" fmla="*/ 752886 w 1946001"/>
                  <a:gd name="connsiteY2579" fmla="*/ 209169 h 886967"/>
                  <a:gd name="connsiteX2580" fmla="*/ 753647 w 1946001"/>
                  <a:gd name="connsiteY2580" fmla="*/ 210217 h 886967"/>
                  <a:gd name="connsiteX2581" fmla="*/ 754502 w 1946001"/>
                  <a:gd name="connsiteY2581" fmla="*/ 209360 h 886967"/>
                  <a:gd name="connsiteX2582" fmla="*/ 754597 w 1946001"/>
                  <a:gd name="connsiteY2582" fmla="*/ 210407 h 886967"/>
                  <a:gd name="connsiteX2583" fmla="*/ 755738 w 1946001"/>
                  <a:gd name="connsiteY2583" fmla="*/ 209931 h 886967"/>
                  <a:gd name="connsiteX2584" fmla="*/ 754692 w 1946001"/>
                  <a:gd name="connsiteY2584" fmla="*/ 211646 h 886967"/>
                  <a:gd name="connsiteX2585" fmla="*/ 756403 w 1946001"/>
                  <a:gd name="connsiteY2585" fmla="*/ 212503 h 886967"/>
                  <a:gd name="connsiteX2586" fmla="*/ 758400 w 1946001"/>
                  <a:gd name="connsiteY2586" fmla="*/ 211265 h 886967"/>
                  <a:gd name="connsiteX2587" fmla="*/ 758495 w 1946001"/>
                  <a:gd name="connsiteY2587" fmla="*/ 211836 h 886967"/>
                  <a:gd name="connsiteX2588" fmla="*/ 761537 w 1946001"/>
                  <a:gd name="connsiteY2588" fmla="*/ 212027 h 886967"/>
                  <a:gd name="connsiteX2589" fmla="*/ 761157 w 1946001"/>
                  <a:gd name="connsiteY2589" fmla="*/ 210693 h 886967"/>
                  <a:gd name="connsiteX2590" fmla="*/ 759731 w 1946001"/>
                  <a:gd name="connsiteY2590" fmla="*/ 210122 h 886967"/>
                  <a:gd name="connsiteX2591" fmla="*/ 762202 w 1946001"/>
                  <a:gd name="connsiteY2591" fmla="*/ 210026 h 886967"/>
                  <a:gd name="connsiteX2592" fmla="*/ 762963 w 1946001"/>
                  <a:gd name="connsiteY2592" fmla="*/ 206502 h 886967"/>
                  <a:gd name="connsiteX2593" fmla="*/ 764864 w 1946001"/>
                  <a:gd name="connsiteY2593" fmla="*/ 203930 h 886967"/>
                  <a:gd name="connsiteX2594" fmla="*/ 764389 w 1946001"/>
                  <a:gd name="connsiteY2594" fmla="*/ 200882 h 886967"/>
                  <a:gd name="connsiteX2595" fmla="*/ 762678 w 1946001"/>
                  <a:gd name="connsiteY2595" fmla="*/ 199454 h 886967"/>
                  <a:gd name="connsiteX2596" fmla="*/ 766195 w 1946001"/>
                  <a:gd name="connsiteY2596" fmla="*/ 198596 h 886967"/>
                  <a:gd name="connsiteX2597" fmla="*/ 767145 w 1946001"/>
                  <a:gd name="connsiteY2597" fmla="*/ 198311 h 886967"/>
                  <a:gd name="connsiteX2598" fmla="*/ 766575 w 1946001"/>
                  <a:gd name="connsiteY2598" fmla="*/ 197834 h 886967"/>
                  <a:gd name="connsiteX2599" fmla="*/ 765149 w 1946001"/>
                  <a:gd name="connsiteY2599" fmla="*/ 197168 h 886967"/>
                  <a:gd name="connsiteX2600" fmla="*/ 767431 w 1946001"/>
                  <a:gd name="connsiteY2600" fmla="*/ 197549 h 886967"/>
                  <a:gd name="connsiteX2601" fmla="*/ 766860 w 1946001"/>
                  <a:gd name="connsiteY2601" fmla="*/ 197168 h 886967"/>
                  <a:gd name="connsiteX2602" fmla="*/ 766955 w 1946001"/>
                  <a:gd name="connsiteY2602" fmla="*/ 196215 h 886967"/>
                  <a:gd name="connsiteX2603" fmla="*/ 768096 w 1946001"/>
                  <a:gd name="connsiteY2603" fmla="*/ 196691 h 886967"/>
                  <a:gd name="connsiteX2604" fmla="*/ 768381 w 1946001"/>
                  <a:gd name="connsiteY2604" fmla="*/ 195548 h 886967"/>
                  <a:gd name="connsiteX2605" fmla="*/ 769807 w 1946001"/>
                  <a:gd name="connsiteY2605" fmla="*/ 194977 h 886967"/>
                  <a:gd name="connsiteX2606" fmla="*/ 767526 w 1946001"/>
                  <a:gd name="connsiteY2606" fmla="*/ 193643 h 886967"/>
                  <a:gd name="connsiteX2607" fmla="*/ 770378 w 1946001"/>
                  <a:gd name="connsiteY2607" fmla="*/ 193929 h 886967"/>
                  <a:gd name="connsiteX2608" fmla="*/ 769902 w 1946001"/>
                  <a:gd name="connsiteY2608" fmla="*/ 191738 h 886967"/>
                  <a:gd name="connsiteX2609" fmla="*/ 767240 w 1946001"/>
                  <a:gd name="connsiteY2609" fmla="*/ 190976 h 886967"/>
                  <a:gd name="connsiteX2610" fmla="*/ 771328 w 1946001"/>
                  <a:gd name="connsiteY2610" fmla="*/ 190500 h 886967"/>
                  <a:gd name="connsiteX2611" fmla="*/ 768856 w 1946001"/>
                  <a:gd name="connsiteY2611" fmla="*/ 187452 h 886967"/>
                  <a:gd name="connsiteX2612" fmla="*/ 768381 w 1946001"/>
                  <a:gd name="connsiteY2612" fmla="*/ 187452 h 886967"/>
                  <a:gd name="connsiteX2613" fmla="*/ 768856 w 1946001"/>
                  <a:gd name="connsiteY2613" fmla="*/ 186499 h 886967"/>
                  <a:gd name="connsiteX2614" fmla="*/ 771899 w 1946001"/>
                  <a:gd name="connsiteY2614" fmla="*/ 186976 h 886967"/>
                  <a:gd name="connsiteX2615" fmla="*/ 773134 w 1946001"/>
                  <a:gd name="connsiteY2615" fmla="*/ 185547 h 886967"/>
                  <a:gd name="connsiteX2616" fmla="*/ 772184 w 1946001"/>
                  <a:gd name="connsiteY2616" fmla="*/ 183928 h 886967"/>
                  <a:gd name="connsiteX2617" fmla="*/ 773610 w 1946001"/>
                  <a:gd name="connsiteY2617" fmla="*/ 182975 h 886967"/>
                  <a:gd name="connsiteX2618" fmla="*/ 778363 w 1946001"/>
                  <a:gd name="connsiteY2618" fmla="*/ 183166 h 886967"/>
                  <a:gd name="connsiteX2619" fmla="*/ 778838 w 1946001"/>
                  <a:gd name="connsiteY2619" fmla="*/ 182213 h 886967"/>
                  <a:gd name="connsiteX2620" fmla="*/ 777887 w 1946001"/>
                  <a:gd name="connsiteY2620" fmla="*/ 181832 h 886967"/>
                  <a:gd name="connsiteX2621" fmla="*/ 778077 w 1946001"/>
                  <a:gd name="connsiteY2621" fmla="*/ 180975 h 886967"/>
                  <a:gd name="connsiteX2622" fmla="*/ 779313 w 1946001"/>
                  <a:gd name="connsiteY2622" fmla="*/ 181261 h 886967"/>
                  <a:gd name="connsiteX2623" fmla="*/ 779123 w 1946001"/>
                  <a:gd name="connsiteY2623" fmla="*/ 180404 h 886967"/>
                  <a:gd name="connsiteX2624" fmla="*/ 780169 w 1946001"/>
                  <a:gd name="connsiteY2624" fmla="*/ 179737 h 886967"/>
                  <a:gd name="connsiteX2625" fmla="*/ 779123 w 1946001"/>
                  <a:gd name="connsiteY2625" fmla="*/ 178975 h 886967"/>
                  <a:gd name="connsiteX2626" fmla="*/ 779979 w 1946001"/>
                  <a:gd name="connsiteY2626" fmla="*/ 178594 h 886967"/>
                  <a:gd name="connsiteX2627" fmla="*/ 782260 w 1946001"/>
                  <a:gd name="connsiteY2627" fmla="*/ 179261 h 886967"/>
                  <a:gd name="connsiteX2628" fmla="*/ 780169 w 1946001"/>
                  <a:gd name="connsiteY2628" fmla="*/ 180975 h 886967"/>
                  <a:gd name="connsiteX2629" fmla="*/ 781785 w 1946001"/>
                  <a:gd name="connsiteY2629" fmla="*/ 182118 h 886967"/>
                  <a:gd name="connsiteX2630" fmla="*/ 781405 w 1946001"/>
                  <a:gd name="connsiteY2630" fmla="*/ 181261 h 886967"/>
                  <a:gd name="connsiteX2631" fmla="*/ 782070 w 1946001"/>
                  <a:gd name="connsiteY2631" fmla="*/ 181642 h 886967"/>
                  <a:gd name="connsiteX2632" fmla="*/ 782070 w 1946001"/>
                  <a:gd name="connsiteY2632" fmla="*/ 180689 h 886967"/>
                  <a:gd name="connsiteX2633" fmla="*/ 783876 w 1946001"/>
                  <a:gd name="connsiteY2633" fmla="*/ 182118 h 886967"/>
                  <a:gd name="connsiteX2634" fmla="*/ 784447 w 1946001"/>
                  <a:gd name="connsiteY2634" fmla="*/ 180880 h 886967"/>
                  <a:gd name="connsiteX2635" fmla="*/ 786063 w 1946001"/>
                  <a:gd name="connsiteY2635" fmla="*/ 181642 h 886967"/>
                  <a:gd name="connsiteX2636" fmla="*/ 787203 w 1946001"/>
                  <a:gd name="connsiteY2636" fmla="*/ 179927 h 886967"/>
                  <a:gd name="connsiteX2637" fmla="*/ 786823 w 1946001"/>
                  <a:gd name="connsiteY2637" fmla="*/ 178594 h 886967"/>
                  <a:gd name="connsiteX2638" fmla="*/ 788629 w 1946001"/>
                  <a:gd name="connsiteY2638" fmla="*/ 179451 h 886967"/>
                  <a:gd name="connsiteX2639" fmla="*/ 789295 w 1946001"/>
                  <a:gd name="connsiteY2639" fmla="*/ 178499 h 886967"/>
                  <a:gd name="connsiteX2640" fmla="*/ 790435 w 1946001"/>
                  <a:gd name="connsiteY2640" fmla="*/ 178975 h 886967"/>
                  <a:gd name="connsiteX2641" fmla="*/ 791576 w 1946001"/>
                  <a:gd name="connsiteY2641" fmla="*/ 176689 h 886967"/>
                  <a:gd name="connsiteX2642" fmla="*/ 792051 w 1946001"/>
                  <a:gd name="connsiteY2642" fmla="*/ 177451 h 886967"/>
                  <a:gd name="connsiteX2643" fmla="*/ 793097 w 1946001"/>
                  <a:gd name="connsiteY2643" fmla="*/ 176308 h 886967"/>
                  <a:gd name="connsiteX2644" fmla="*/ 792907 w 1946001"/>
                  <a:gd name="connsiteY2644" fmla="*/ 175546 h 886967"/>
                  <a:gd name="connsiteX2645" fmla="*/ 794333 w 1946001"/>
                  <a:gd name="connsiteY2645" fmla="*/ 174689 h 886967"/>
                  <a:gd name="connsiteX2646" fmla="*/ 794333 w 1946001"/>
                  <a:gd name="connsiteY2646" fmla="*/ 172784 h 886967"/>
                  <a:gd name="connsiteX2647" fmla="*/ 795569 w 1946001"/>
                  <a:gd name="connsiteY2647" fmla="*/ 171641 h 886967"/>
                  <a:gd name="connsiteX2648" fmla="*/ 795474 w 1946001"/>
                  <a:gd name="connsiteY2648" fmla="*/ 170688 h 886967"/>
                  <a:gd name="connsiteX2649" fmla="*/ 798896 w 1946001"/>
                  <a:gd name="connsiteY2649" fmla="*/ 169640 h 886967"/>
                  <a:gd name="connsiteX2650" fmla="*/ 799656 w 1946001"/>
                  <a:gd name="connsiteY2650" fmla="*/ 168402 h 886967"/>
                  <a:gd name="connsiteX2651" fmla="*/ 798231 w 1946001"/>
                  <a:gd name="connsiteY2651" fmla="*/ 167545 h 886967"/>
                  <a:gd name="connsiteX2652" fmla="*/ 797375 w 1946001"/>
                  <a:gd name="connsiteY2652" fmla="*/ 165354 h 886967"/>
                  <a:gd name="connsiteX2653" fmla="*/ 797945 w 1946001"/>
                  <a:gd name="connsiteY2653" fmla="*/ 164783 h 886967"/>
                  <a:gd name="connsiteX2654" fmla="*/ 798801 w 1946001"/>
                  <a:gd name="connsiteY2654" fmla="*/ 166211 h 886967"/>
                  <a:gd name="connsiteX2655" fmla="*/ 800892 w 1946001"/>
                  <a:gd name="connsiteY2655" fmla="*/ 167259 h 886967"/>
                  <a:gd name="connsiteX2656" fmla="*/ 800227 w 1946001"/>
                  <a:gd name="connsiteY2656" fmla="*/ 167545 h 886967"/>
                  <a:gd name="connsiteX2657" fmla="*/ 800892 w 1946001"/>
                  <a:gd name="connsiteY2657" fmla="*/ 168497 h 886967"/>
                  <a:gd name="connsiteX2658" fmla="*/ 802984 w 1946001"/>
                  <a:gd name="connsiteY2658" fmla="*/ 168497 h 886967"/>
                  <a:gd name="connsiteX2659" fmla="*/ 802508 w 1946001"/>
                  <a:gd name="connsiteY2659" fmla="*/ 168116 h 886967"/>
                  <a:gd name="connsiteX2660" fmla="*/ 802888 w 1946001"/>
                  <a:gd name="connsiteY2660" fmla="*/ 167640 h 886967"/>
                  <a:gd name="connsiteX2661" fmla="*/ 804885 w 1946001"/>
                  <a:gd name="connsiteY2661" fmla="*/ 168402 h 886967"/>
                  <a:gd name="connsiteX2662" fmla="*/ 803934 w 1946001"/>
                  <a:gd name="connsiteY2662" fmla="*/ 167069 h 886967"/>
                  <a:gd name="connsiteX2663" fmla="*/ 805645 w 1946001"/>
                  <a:gd name="connsiteY2663" fmla="*/ 168307 h 886967"/>
                  <a:gd name="connsiteX2664" fmla="*/ 806691 w 1946001"/>
                  <a:gd name="connsiteY2664" fmla="*/ 166211 h 886967"/>
                  <a:gd name="connsiteX2665" fmla="*/ 808212 w 1946001"/>
                  <a:gd name="connsiteY2665" fmla="*/ 167259 h 886967"/>
                  <a:gd name="connsiteX2666" fmla="*/ 818859 w 1946001"/>
                  <a:gd name="connsiteY2666" fmla="*/ 164402 h 886967"/>
                  <a:gd name="connsiteX2667" fmla="*/ 821521 w 1946001"/>
                  <a:gd name="connsiteY2667" fmla="*/ 162592 h 886967"/>
                  <a:gd name="connsiteX2668" fmla="*/ 820950 w 1946001"/>
                  <a:gd name="connsiteY2668" fmla="*/ 161830 h 886967"/>
                  <a:gd name="connsiteX2669" fmla="*/ 823137 w 1946001"/>
                  <a:gd name="connsiteY2669" fmla="*/ 161830 h 886967"/>
                  <a:gd name="connsiteX2670" fmla="*/ 821901 w 1946001"/>
                  <a:gd name="connsiteY2670" fmla="*/ 160877 h 886967"/>
                  <a:gd name="connsiteX2671" fmla="*/ 826083 w 1946001"/>
                  <a:gd name="connsiteY2671" fmla="*/ 159639 h 886967"/>
                  <a:gd name="connsiteX2672" fmla="*/ 825228 w 1946001"/>
                  <a:gd name="connsiteY2672" fmla="*/ 158591 h 886967"/>
                  <a:gd name="connsiteX2673" fmla="*/ 827414 w 1946001"/>
                  <a:gd name="connsiteY2673" fmla="*/ 158686 h 886967"/>
                  <a:gd name="connsiteX2674" fmla="*/ 827509 w 1946001"/>
                  <a:gd name="connsiteY2674" fmla="*/ 157924 h 886967"/>
                  <a:gd name="connsiteX2675" fmla="*/ 827034 w 1946001"/>
                  <a:gd name="connsiteY2675" fmla="*/ 157448 h 886967"/>
                  <a:gd name="connsiteX2676" fmla="*/ 829981 w 1946001"/>
                  <a:gd name="connsiteY2676" fmla="*/ 156972 h 886967"/>
                  <a:gd name="connsiteX2677" fmla="*/ 829030 w 1946001"/>
                  <a:gd name="connsiteY2677" fmla="*/ 156591 h 886967"/>
                  <a:gd name="connsiteX2678" fmla="*/ 829601 w 1946001"/>
                  <a:gd name="connsiteY2678" fmla="*/ 155924 h 886967"/>
                  <a:gd name="connsiteX2679" fmla="*/ 831977 w 1946001"/>
                  <a:gd name="connsiteY2679" fmla="*/ 155924 h 886967"/>
                  <a:gd name="connsiteX2680" fmla="*/ 833118 w 1946001"/>
                  <a:gd name="connsiteY2680" fmla="*/ 154400 h 886967"/>
                  <a:gd name="connsiteX2681" fmla="*/ 827605 w 1946001"/>
                  <a:gd name="connsiteY2681" fmla="*/ 154781 h 886967"/>
                  <a:gd name="connsiteX2682" fmla="*/ 821996 w 1946001"/>
                  <a:gd name="connsiteY2682" fmla="*/ 152876 h 886967"/>
                  <a:gd name="connsiteX2683" fmla="*/ 813821 w 1946001"/>
                  <a:gd name="connsiteY2683" fmla="*/ 155353 h 886967"/>
                  <a:gd name="connsiteX2684" fmla="*/ 811444 w 1946001"/>
                  <a:gd name="connsiteY2684" fmla="*/ 155067 h 886967"/>
                  <a:gd name="connsiteX2685" fmla="*/ 818003 w 1946001"/>
                  <a:gd name="connsiteY2685" fmla="*/ 152495 h 886967"/>
                  <a:gd name="connsiteX2686" fmla="*/ 810493 w 1946001"/>
                  <a:gd name="connsiteY2686" fmla="*/ 152210 h 886967"/>
                  <a:gd name="connsiteX2687" fmla="*/ 813060 w 1946001"/>
                  <a:gd name="connsiteY2687" fmla="*/ 150876 h 886967"/>
                  <a:gd name="connsiteX2688" fmla="*/ 813440 w 1946001"/>
                  <a:gd name="connsiteY2688" fmla="*/ 149924 h 886967"/>
                  <a:gd name="connsiteX2689" fmla="*/ 812870 w 1946001"/>
                  <a:gd name="connsiteY2689" fmla="*/ 148781 h 886967"/>
                  <a:gd name="connsiteX2690" fmla="*/ 818098 w 1946001"/>
                  <a:gd name="connsiteY2690" fmla="*/ 148781 h 886967"/>
                  <a:gd name="connsiteX2691" fmla="*/ 821425 w 1946001"/>
                  <a:gd name="connsiteY2691" fmla="*/ 147066 h 886967"/>
                  <a:gd name="connsiteX2692" fmla="*/ 820950 w 1946001"/>
                  <a:gd name="connsiteY2692" fmla="*/ 146304 h 886967"/>
                  <a:gd name="connsiteX2693" fmla="*/ 821806 w 1946001"/>
                  <a:gd name="connsiteY2693" fmla="*/ 146875 h 886967"/>
                  <a:gd name="connsiteX2694" fmla="*/ 820950 w 1946001"/>
                  <a:gd name="connsiteY2694" fmla="*/ 145066 h 886967"/>
                  <a:gd name="connsiteX2695" fmla="*/ 816197 w 1946001"/>
                  <a:gd name="connsiteY2695" fmla="*/ 145066 h 886967"/>
                  <a:gd name="connsiteX2696" fmla="*/ 814486 w 1946001"/>
                  <a:gd name="connsiteY2696" fmla="*/ 143828 h 886967"/>
                  <a:gd name="connsiteX2697" fmla="*/ 815342 w 1946001"/>
                  <a:gd name="connsiteY2697" fmla="*/ 143637 h 886967"/>
                  <a:gd name="connsiteX2698" fmla="*/ 815056 w 1946001"/>
                  <a:gd name="connsiteY2698" fmla="*/ 142399 h 886967"/>
                  <a:gd name="connsiteX2699" fmla="*/ 824372 w 1946001"/>
                  <a:gd name="connsiteY2699" fmla="*/ 146209 h 886967"/>
                  <a:gd name="connsiteX2700" fmla="*/ 825988 w 1946001"/>
                  <a:gd name="connsiteY2700" fmla="*/ 148019 h 886967"/>
                  <a:gd name="connsiteX2701" fmla="*/ 826464 w 1946001"/>
                  <a:gd name="connsiteY2701" fmla="*/ 150400 h 886967"/>
                  <a:gd name="connsiteX2702" fmla="*/ 828555 w 1946001"/>
                  <a:gd name="connsiteY2702" fmla="*/ 152210 h 886967"/>
                  <a:gd name="connsiteX2703" fmla="*/ 831217 w 1946001"/>
                  <a:gd name="connsiteY2703" fmla="*/ 152591 h 886967"/>
                  <a:gd name="connsiteX2704" fmla="*/ 831692 w 1946001"/>
                  <a:gd name="connsiteY2704" fmla="*/ 150019 h 886967"/>
                  <a:gd name="connsiteX2705" fmla="*/ 832358 w 1946001"/>
                  <a:gd name="connsiteY2705" fmla="*/ 152210 h 886967"/>
                  <a:gd name="connsiteX2706" fmla="*/ 834639 w 1946001"/>
                  <a:gd name="connsiteY2706" fmla="*/ 152400 h 886967"/>
                  <a:gd name="connsiteX2707" fmla="*/ 833879 w 1946001"/>
                  <a:gd name="connsiteY2707" fmla="*/ 150019 h 886967"/>
                  <a:gd name="connsiteX2708" fmla="*/ 834259 w 1946001"/>
                  <a:gd name="connsiteY2708" fmla="*/ 148685 h 886967"/>
                  <a:gd name="connsiteX2709" fmla="*/ 833118 w 1946001"/>
                  <a:gd name="connsiteY2709" fmla="*/ 148209 h 886967"/>
                  <a:gd name="connsiteX2710" fmla="*/ 834069 w 1946001"/>
                  <a:gd name="connsiteY2710" fmla="*/ 147923 h 886967"/>
                  <a:gd name="connsiteX2711" fmla="*/ 834259 w 1946001"/>
                  <a:gd name="connsiteY2711" fmla="*/ 145066 h 886967"/>
                  <a:gd name="connsiteX2712" fmla="*/ 831882 w 1946001"/>
                  <a:gd name="connsiteY2712" fmla="*/ 146590 h 886967"/>
                  <a:gd name="connsiteX2713" fmla="*/ 831882 w 1946001"/>
                  <a:gd name="connsiteY2713" fmla="*/ 145352 h 886967"/>
                  <a:gd name="connsiteX2714" fmla="*/ 833783 w 1946001"/>
                  <a:gd name="connsiteY2714" fmla="*/ 143256 h 886967"/>
                  <a:gd name="connsiteX2715" fmla="*/ 829886 w 1946001"/>
                  <a:gd name="connsiteY2715" fmla="*/ 144304 h 886967"/>
                  <a:gd name="connsiteX2716" fmla="*/ 831787 w 1946001"/>
                  <a:gd name="connsiteY2716" fmla="*/ 141923 h 886967"/>
                  <a:gd name="connsiteX2717" fmla="*/ 824943 w 1946001"/>
                  <a:gd name="connsiteY2717" fmla="*/ 137922 h 886967"/>
                  <a:gd name="connsiteX2718" fmla="*/ 823517 w 1946001"/>
                  <a:gd name="connsiteY2718" fmla="*/ 138303 h 886967"/>
                  <a:gd name="connsiteX2719" fmla="*/ 822566 w 1946001"/>
                  <a:gd name="connsiteY2719" fmla="*/ 140208 h 886967"/>
                  <a:gd name="connsiteX2720" fmla="*/ 822661 w 1946001"/>
                  <a:gd name="connsiteY2720" fmla="*/ 138303 h 886967"/>
                  <a:gd name="connsiteX2721" fmla="*/ 822186 w 1946001"/>
                  <a:gd name="connsiteY2721" fmla="*/ 137827 h 886967"/>
                  <a:gd name="connsiteX2722" fmla="*/ 824753 w 1946001"/>
                  <a:gd name="connsiteY2722" fmla="*/ 137350 h 886967"/>
                  <a:gd name="connsiteX2723" fmla="*/ 824658 w 1946001"/>
                  <a:gd name="connsiteY2723" fmla="*/ 135922 h 886967"/>
                  <a:gd name="connsiteX2724" fmla="*/ 822566 w 1946001"/>
                  <a:gd name="connsiteY2724" fmla="*/ 134779 h 886967"/>
                  <a:gd name="connsiteX2725" fmla="*/ 817908 w 1946001"/>
                  <a:gd name="connsiteY2725" fmla="*/ 135636 h 886967"/>
                  <a:gd name="connsiteX2726" fmla="*/ 824182 w 1946001"/>
                  <a:gd name="connsiteY2726" fmla="*/ 132874 h 886967"/>
                  <a:gd name="connsiteX2727" fmla="*/ 818003 w 1946001"/>
                  <a:gd name="connsiteY2727" fmla="*/ 132302 h 886967"/>
                  <a:gd name="connsiteX2728" fmla="*/ 819334 w 1946001"/>
                  <a:gd name="connsiteY2728" fmla="*/ 131159 h 886967"/>
                  <a:gd name="connsiteX2729" fmla="*/ 817908 w 1946001"/>
                  <a:gd name="connsiteY2729" fmla="*/ 130874 h 886967"/>
                  <a:gd name="connsiteX2730" fmla="*/ 821330 w 1946001"/>
                  <a:gd name="connsiteY2730" fmla="*/ 131159 h 886967"/>
                  <a:gd name="connsiteX2731" fmla="*/ 824943 w 1946001"/>
                  <a:gd name="connsiteY2731" fmla="*/ 129254 h 886967"/>
                  <a:gd name="connsiteX2732" fmla="*/ 824372 w 1946001"/>
                  <a:gd name="connsiteY2732" fmla="*/ 127921 h 886967"/>
                  <a:gd name="connsiteX2733" fmla="*/ 826179 w 1946001"/>
                  <a:gd name="connsiteY2733" fmla="*/ 128587 h 886967"/>
                  <a:gd name="connsiteX2734" fmla="*/ 826939 w 1946001"/>
                  <a:gd name="connsiteY2734" fmla="*/ 126873 h 886967"/>
                  <a:gd name="connsiteX2735" fmla="*/ 832738 w 1946001"/>
                  <a:gd name="connsiteY2735" fmla="*/ 131255 h 886967"/>
                  <a:gd name="connsiteX2736" fmla="*/ 838917 w 1946001"/>
                  <a:gd name="connsiteY2736" fmla="*/ 129064 h 886967"/>
                  <a:gd name="connsiteX2737" fmla="*/ 839487 w 1946001"/>
                  <a:gd name="connsiteY2737" fmla="*/ 126301 h 886967"/>
                  <a:gd name="connsiteX2738" fmla="*/ 832833 w 1946001"/>
                  <a:gd name="connsiteY2738" fmla="*/ 124682 h 886967"/>
                  <a:gd name="connsiteX2739" fmla="*/ 833688 w 1946001"/>
                  <a:gd name="connsiteY2739" fmla="*/ 122492 h 886967"/>
                  <a:gd name="connsiteX2740" fmla="*/ 832453 w 1946001"/>
                  <a:gd name="connsiteY2740" fmla="*/ 122492 h 886967"/>
                  <a:gd name="connsiteX2741" fmla="*/ 834449 w 1946001"/>
                  <a:gd name="connsiteY2741" fmla="*/ 121920 h 886967"/>
                  <a:gd name="connsiteX2742" fmla="*/ 833974 w 1946001"/>
                  <a:gd name="connsiteY2742" fmla="*/ 120301 h 886967"/>
                  <a:gd name="connsiteX2743" fmla="*/ 842339 w 1946001"/>
                  <a:gd name="connsiteY2743" fmla="*/ 123063 h 886967"/>
                  <a:gd name="connsiteX2744" fmla="*/ 843860 w 1946001"/>
                  <a:gd name="connsiteY2744" fmla="*/ 121444 h 886967"/>
                  <a:gd name="connsiteX2745" fmla="*/ 842529 w 1946001"/>
                  <a:gd name="connsiteY2745" fmla="*/ 119253 h 886967"/>
                  <a:gd name="connsiteX2746" fmla="*/ 837491 w 1946001"/>
                  <a:gd name="connsiteY2746" fmla="*/ 119253 h 886967"/>
                  <a:gd name="connsiteX2747" fmla="*/ 838346 w 1946001"/>
                  <a:gd name="connsiteY2747" fmla="*/ 118872 h 886967"/>
                  <a:gd name="connsiteX2748" fmla="*/ 838727 w 1946001"/>
                  <a:gd name="connsiteY2748" fmla="*/ 116110 h 886967"/>
                  <a:gd name="connsiteX2749" fmla="*/ 835780 w 1946001"/>
                  <a:gd name="connsiteY2749" fmla="*/ 116300 h 886967"/>
                  <a:gd name="connsiteX2750" fmla="*/ 839107 w 1946001"/>
                  <a:gd name="connsiteY2750" fmla="*/ 114300 h 886967"/>
                  <a:gd name="connsiteX2751" fmla="*/ 834354 w 1946001"/>
                  <a:gd name="connsiteY2751" fmla="*/ 111728 h 886967"/>
                  <a:gd name="connsiteX2752" fmla="*/ 836160 w 1946001"/>
                  <a:gd name="connsiteY2752" fmla="*/ 111919 h 886967"/>
                  <a:gd name="connsiteX2753" fmla="*/ 835114 w 1946001"/>
                  <a:gd name="connsiteY2753" fmla="*/ 110871 h 886967"/>
                  <a:gd name="connsiteX2754" fmla="*/ 842529 w 1946001"/>
                  <a:gd name="connsiteY2754" fmla="*/ 114967 h 886967"/>
                  <a:gd name="connsiteX2755" fmla="*/ 843004 w 1946001"/>
                  <a:gd name="connsiteY2755" fmla="*/ 113443 h 886967"/>
                  <a:gd name="connsiteX2756" fmla="*/ 842814 w 1946001"/>
                  <a:gd name="connsiteY2756" fmla="*/ 109633 h 886967"/>
                  <a:gd name="connsiteX2757" fmla="*/ 838156 w 1946001"/>
                  <a:gd name="connsiteY2757" fmla="*/ 107156 h 886967"/>
                  <a:gd name="connsiteX2758" fmla="*/ 842339 w 1946001"/>
                  <a:gd name="connsiteY2758" fmla="*/ 105632 h 886967"/>
                  <a:gd name="connsiteX2759" fmla="*/ 835875 w 1946001"/>
                  <a:gd name="connsiteY2759" fmla="*/ 104394 h 886967"/>
                  <a:gd name="connsiteX2760" fmla="*/ 836065 w 1946001"/>
                  <a:gd name="connsiteY2760" fmla="*/ 102489 h 886967"/>
                  <a:gd name="connsiteX2761" fmla="*/ 833783 w 1946001"/>
                  <a:gd name="connsiteY2761" fmla="*/ 102775 h 886967"/>
                  <a:gd name="connsiteX2762" fmla="*/ 835590 w 1946001"/>
                  <a:gd name="connsiteY2762" fmla="*/ 102299 h 886967"/>
                  <a:gd name="connsiteX2763" fmla="*/ 832643 w 1946001"/>
                  <a:gd name="connsiteY2763" fmla="*/ 99727 h 886967"/>
                  <a:gd name="connsiteX2764" fmla="*/ 839012 w 1946001"/>
                  <a:gd name="connsiteY2764" fmla="*/ 98393 h 886967"/>
                  <a:gd name="connsiteX2765" fmla="*/ 836160 w 1946001"/>
                  <a:gd name="connsiteY2765" fmla="*/ 98108 h 886967"/>
                  <a:gd name="connsiteX2766" fmla="*/ 839487 w 1946001"/>
                  <a:gd name="connsiteY2766" fmla="*/ 97346 h 886967"/>
                  <a:gd name="connsiteX2767" fmla="*/ 846902 w 1946001"/>
                  <a:gd name="connsiteY2767" fmla="*/ 98774 h 886967"/>
                  <a:gd name="connsiteX2768" fmla="*/ 847853 w 1946001"/>
                  <a:gd name="connsiteY2768" fmla="*/ 96488 h 886967"/>
                  <a:gd name="connsiteX2769" fmla="*/ 847567 w 1946001"/>
                  <a:gd name="connsiteY2769" fmla="*/ 92964 h 886967"/>
                  <a:gd name="connsiteX2770" fmla="*/ 839963 w 1946001"/>
                  <a:gd name="connsiteY2770" fmla="*/ 92202 h 886967"/>
                  <a:gd name="connsiteX2771" fmla="*/ 841198 w 1946001"/>
                  <a:gd name="connsiteY2771" fmla="*/ 92011 h 886967"/>
                  <a:gd name="connsiteX2772" fmla="*/ 839867 w 1946001"/>
                  <a:gd name="connsiteY2772" fmla="*/ 91154 h 886967"/>
                  <a:gd name="connsiteX2773" fmla="*/ 841483 w 1946001"/>
                  <a:gd name="connsiteY2773" fmla="*/ 90678 h 886967"/>
                  <a:gd name="connsiteX2774" fmla="*/ 839867 w 1946001"/>
                  <a:gd name="connsiteY2774" fmla="*/ 89345 h 886967"/>
                  <a:gd name="connsiteX2775" fmla="*/ 840153 w 1946001"/>
                  <a:gd name="connsiteY2775" fmla="*/ 88583 h 886967"/>
                  <a:gd name="connsiteX2776" fmla="*/ 844620 w 1946001"/>
                  <a:gd name="connsiteY2776" fmla="*/ 90487 h 886967"/>
                  <a:gd name="connsiteX2777" fmla="*/ 845381 w 1946001"/>
                  <a:gd name="connsiteY2777" fmla="*/ 90011 h 886967"/>
                  <a:gd name="connsiteX2778" fmla="*/ 844906 w 1946001"/>
                  <a:gd name="connsiteY2778" fmla="*/ 88487 h 886967"/>
                  <a:gd name="connsiteX2779" fmla="*/ 839867 w 1946001"/>
                  <a:gd name="connsiteY2779" fmla="*/ 85820 h 886967"/>
                  <a:gd name="connsiteX2780" fmla="*/ 837206 w 1946001"/>
                  <a:gd name="connsiteY2780" fmla="*/ 89345 h 886967"/>
                  <a:gd name="connsiteX2781" fmla="*/ 835780 w 1946001"/>
                  <a:gd name="connsiteY2781" fmla="*/ 88487 h 886967"/>
                  <a:gd name="connsiteX2782" fmla="*/ 838061 w 1946001"/>
                  <a:gd name="connsiteY2782" fmla="*/ 84392 h 886967"/>
                  <a:gd name="connsiteX2783" fmla="*/ 836920 w 1946001"/>
                  <a:gd name="connsiteY2783" fmla="*/ 84106 h 886967"/>
                  <a:gd name="connsiteX2784" fmla="*/ 837681 w 1946001"/>
                  <a:gd name="connsiteY2784" fmla="*/ 82486 h 886967"/>
                  <a:gd name="connsiteX2785" fmla="*/ 818003 w 1946001"/>
                  <a:gd name="connsiteY2785" fmla="*/ 78962 h 886967"/>
                  <a:gd name="connsiteX2786" fmla="*/ 805931 w 1946001"/>
                  <a:gd name="connsiteY2786" fmla="*/ 81248 h 886967"/>
                  <a:gd name="connsiteX2787" fmla="*/ 972668 w 1946001"/>
                  <a:gd name="connsiteY2787" fmla="*/ 24098 h 886967"/>
                  <a:gd name="connsiteX2788" fmla="*/ 1206424 w 1946001"/>
                  <a:gd name="connsiteY2788" fmla="*/ 145637 h 886967"/>
                  <a:gd name="connsiteX2789" fmla="*/ 1203762 w 1946001"/>
                  <a:gd name="connsiteY2789" fmla="*/ 147733 h 886967"/>
                  <a:gd name="connsiteX2790" fmla="*/ 1197393 w 1946001"/>
                  <a:gd name="connsiteY2790" fmla="*/ 147352 h 886967"/>
                  <a:gd name="connsiteX2791" fmla="*/ 1194351 w 1946001"/>
                  <a:gd name="connsiteY2791" fmla="*/ 149733 h 886967"/>
                  <a:gd name="connsiteX2792" fmla="*/ 1188553 w 1946001"/>
                  <a:gd name="connsiteY2792" fmla="*/ 152305 h 886967"/>
                  <a:gd name="connsiteX2793" fmla="*/ 1183514 w 1946001"/>
                  <a:gd name="connsiteY2793" fmla="*/ 153924 h 886967"/>
                  <a:gd name="connsiteX2794" fmla="*/ 1177050 w 1946001"/>
                  <a:gd name="connsiteY2794" fmla="*/ 148304 h 886967"/>
                  <a:gd name="connsiteX2795" fmla="*/ 1171347 w 1946001"/>
                  <a:gd name="connsiteY2795" fmla="*/ 151638 h 886967"/>
                  <a:gd name="connsiteX2796" fmla="*/ 1168210 w 1946001"/>
                  <a:gd name="connsiteY2796" fmla="*/ 150400 h 886967"/>
                  <a:gd name="connsiteX2797" fmla="*/ 1163742 w 1946001"/>
                  <a:gd name="connsiteY2797" fmla="*/ 156020 h 886967"/>
                  <a:gd name="connsiteX2798" fmla="*/ 1156897 w 1946001"/>
                  <a:gd name="connsiteY2798" fmla="*/ 156020 h 886967"/>
                  <a:gd name="connsiteX2799" fmla="*/ 1151193 w 1946001"/>
                  <a:gd name="connsiteY2799" fmla="*/ 158972 h 886967"/>
                  <a:gd name="connsiteX2800" fmla="*/ 1145300 w 1946001"/>
                  <a:gd name="connsiteY2800" fmla="*/ 158972 h 886967"/>
                  <a:gd name="connsiteX2801" fmla="*/ 1144824 w 1946001"/>
                  <a:gd name="connsiteY2801" fmla="*/ 162401 h 886967"/>
                  <a:gd name="connsiteX2802" fmla="*/ 1142163 w 1946001"/>
                  <a:gd name="connsiteY2802" fmla="*/ 162401 h 886967"/>
                  <a:gd name="connsiteX2803" fmla="*/ 1134938 w 1946001"/>
                  <a:gd name="connsiteY2803" fmla="*/ 165449 h 886967"/>
                  <a:gd name="connsiteX2804" fmla="*/ 1133512 w 1946001"/>
                  <a:gd name="connsiteY2804" fmla="*/ 166687 h 886967"/>
                  <a:gd name="connsiteX2805" fmla="*/ 1132847 w 1946001"/>
                  <a:gd name="connsiteY2805" fmla="*/ 166878 h 886967"/>
                  <a:gd name="connsiteX2806" fmla="*/ 1125622 w 1946001"/>
                  <a:gd name="connsiteY2806" fmla="*/ 168878 h 886967"/>
                  <a:gd name="connsiteX2807" fmla="*/ 1126002 w 1946001"/>
                  <a:gd name="connsiteY2807" fmla="*/ 170117 h 886967"/>
                  <a:gd name="connsiteX2808" fmla="*/ 1104994 w 1946001"/>
                  <a:gd name="connsiteY2808" fmla="*/ 374523 h 886967"/>
                  <a:gd name="connsiteX2809" fmla="*/ 1105279 w 1946001"/>
                  <a:gd name="connsiteY2809" fmla="*/ 374809 h 886967"/>
                  <a:gd name="connsiteX2810" fmla="*/ 1105184 w 1946001"/>
                  <a:gd name="connsiteY2810" fmla="*/ 375190 h 886967"/>
                  <a:gd name="connsiteX2811" fmla="*/ 1104994 w 1946001"/>
                  <a:gd name="connsiteY2811" fmla="*/ 374523 h 886967"/>
                  <a:gd name="connsiteX2812" fmla="*/ 544227 w 1946001"/>
                  <a:gd name="connsiteY2812" fmla="*/ 457676 h 886967"/>
                  <a:gd name="connsiteX2813" fmla="*/ 544797 w 1946001"/>
                  <a:gd name="connsiteY2813" fmla="*/ 458438 h 886967"/>
                  <a:gd name="connsiteX2814" fmla="*/ 539283 w 1946001"/>
                  <a:gd name="connsiteY2814" fmla="*/ 460724 h 886967"/>
                  <a:gd name="connsiteX2815" fmla="*/ 536051 w 1946001"/>
                  <a:gd name="connsiteY2815" fmla="*/ 463868 h 886967"/>
                  <a:gd name="connsiteX2816" fmla="*/ 536431 w 1946001"/>
                  <a:gd name="connsiteY2816" fmla="*/ 466439 h 886967"/>
                  <a:gd name="connsiteX2817" fmla="*/ 538903 w 1946001"/>
                  <a:gd name="connsiteY2817" fmla="*/ 469678 h 886967"/>
                  <a:gd name="connsiteX2818" fmla="*/ 539473 w 1946001"/>
                  <a:gd name="connsiteY2818" fmla="*/ 472250 h 886967"/>
                  <a:gd name="connsiteX2819" fmla="*/ 536527 w 1946001"/>
                  <a:gd name="connsiteY2819" fmla="*/ 474726 h 886967"/>
                  <a:gd name="connsiteX2820" fmla="*/ 534150 w 1946001"/>
                  <a:gd name="connsiteY2820" fmla="*/ 471202 h 886967"/>
                  <a:gd name="connsiteX2821" fmla="*/ 533865 w 1946001"/>
                  <a:gd name="connsiteY2821" fmla="*/ 468821 h 886967"/>
                  <a:gd name="connsiteX2822" fmla="*/ 535576 w 1946001"/>
                  <a:gd name="connsiteY2822" fmla="*/ 464344 h 886967"/>
                  <a:gd name="connsiteX2823" fmla="*/ 533675 w 1946001"/>
                  <a:gd name="connsiteY2823" fmla="*/ 459296 h 886967"/>
                  <a:gd name="connsiteX2824" fmla="*/ 536051 w 1946001"/>
                  <a:gd name="connsiteY2824" fmla="*/ 457295 h 886967"/>
                  <a:gd name="connsiteX2825" fmla="*/ 536717 w 1946001"/>
                  <a:gd name="connsiteY2825" fmla="*/ 455295 h 886967"/>
                  <a:gd name="connsiteX2826" fmla="*/ 534150 w 1946001"/>
                  <a:gd name="connsiteY2826" fmla="*/ 454152 h 886967"/>
                  <a:gd name="connsiteX2827" fmla="*/ 532249 w 1946001"/>
                  <a:gd name="connsiteY2827" fmla="*/ 456057 h 886967"/>
                  <a:gd name="connsiteX2828" fmla="*/ 531203 w 1946001"/>
                  <a:gd name="connsiteY2828" fmla="*/ 458438 h 886967"/>
                  <a:gd name="connsiteX2829" fmla="*/ 526450 w 1946001"/>
                  <a:gd name="connsiteY2829" fmla="*/ 461867 h 886967"/>
                  <a:gd name="connsiteX2830" fmla="*/ 521507 w 1946001"/>
                  <a:gd name="connsiteY2830" fmla="*/ 463010 h 886967"/>
                  <a:gd name="connsiteX2831" fmla="*/ 520176 w 1946001"/>
                  <a:gd name="connsiteY2831" fmla="*/ 466344 h 886967"/>
                  <a:gd name="connsiteX2832" fmla="*/ 519701 w 1946001"/>
                  <a:gd name="connsiteY2832" fmla="*/ 465201 h 886967"/>
                  <a:gd name="connsiteX2833" fmla="*/ 517324 w 1946001"/>
                  <a:gd name="connsiteY2833" fmla="*/ 465677 h 886967"/>
                  <a:gd name="connsiteX2834" fmla="*/ 514282 w 1946001"/>
                  <a:gd name="connsiteY2834" fmla="*/ 469106 h 886967"/>
                  <a:gd name="connsiteX2835" fmla="*/ 514662 w 1946001"/>
                  <a:gd name="connsiteY2835" fmla="*/ 474917 h 886967"/>
                  <a:gd name="connsiteX2836" fmla="*/ 512476 w 1946001"/>
                  <a:gd name="connsiteY2836" fmla="*/ 477298 h 886967"/>
                  <a:gd name="connsiteX2837" fmla="*/ 507913 w 1946001"/>
                  <a:gd name="connsiteY2837" fmla="*/ 475202 h 886967"/>
                  <a:gd name="connsiteX2838" fmla="*/ 505917 w 1946001"/>
                  <a:gd name="connsiteY2838" fmla="*/ 474821 h 886967"/>
                  <a:gd name="connsiteX2839" fmla="*/ 504491 w 1946001"/>
                  <a:gd name="connsiteY2839" fmla="*/ 476917 h 886967"/>
                  <a:gd name="connsiteX2840" fmla="*/ 503350 w 1946001"/>
                  <a:gd name="connsiteY2840" fmla="*/ 475774 h 886967"/>
                  <a:gd name="connsiteX2841" fmla="*/ 498692 w 1946001"/>
                  <a:gd name="connsiteY2841" fmla="*/ 476917 h 886967"/>
                  <a:gd name="connsiteX2842" fmla="*/ 494509 w 1946001"/>
                  <a:gd name="connsiteY2842" fmla="*/ 475202 h 886967"/>
                  <a:gd name="connsiteX2843" fmla="*/ 494034 w 1946001"/>
                  <a:gd name="connsiteY2843" fmla="*/ 473012 h 886967"/>
                  <a:gd name="connsiteX2844" fmla="*/ 492893 w 1946001"/>
                  <a:gd name="connsiteY2844" fmla="*/ 471869 h 886967"/>
                  <a:gd name="connsiteX2845" fmla="*/ 490232 w 1946001"/>
                  <a:gd name="connsiteY2845" fmla="*/ 468630 h 886967"/>
                  <a:gd name="connsiteX2846" fmla="*/ 488806 w 1946001"/>
                  <a:gd name="connsiteY2846" fmla="*/ 464820 h 886967"/>
                  <a:gd name="connsiteX2847" fmla="*/ 488235 w 1946001"/>
                  <a:gd name="connsiteY2847" fmla="*/ 462248 h 886967"/>
                  <a:gd name="connsiteX2848" fmla="*/ 492893 w 1946001"/>
                  <a:gd name="connsiteY2848" fmla="*/ 446056 h 886967"/>
                  <a:gd name="connsiteX2849" fmla="*/ 489566 w 1946001"/>
                  <a:gd name="connsiteY2849" fmla="*/ 442055 h 886967"/>
                  <a:gd name="connsiteX2850" fmla="*/ 485574 w 1946001"/>
                  <a:gd name="connsiteY2850" fmla="*/ 439865 h 886967"/>
                  <a:gd name="connsiteX2851" fmla="*/ 471029 w 1946001"/>
                  <a:gd name="connsiteY2851" fmla="*/ 437769 h 886967"/>
                  <a:gd name="connsiteX2852" fmla="*/ 468748 w 1946001"/>
                  <a:gd name="connsiteY2852" fmla="*/ 436626 h 886967"/>
                  <a:gd name="connsiteX2853" fmla="*/ 471980 w 1946001"/>
                  <a:gd name="connsiteY2853" fmla="*/ 432340 h 886967"/>
                  <a:gd name="connsiteX2854" fmla="*/ 473501 w 1946001"/>
                  <a:gd name="connsiteY2854" fmla="*/ 426339 h 886967"/>
                  <a:gd name="connsiteX2855" fmla="*/ 472360 w 1946001"/>
                  <a:gd name="connsiteY2855" fmla="*/ 424815 h 886967"/>
                  <a:gd name="connsiteX2856" fmla="*/ 473501 w 1946001"/>
                  <a:gd name="connsiteY2856" fmla="*/ 423291 h 886967"/>
                  <a:gd name="connsiteX2857" fmla="*/ 474261 w 1946001"/>
                  <a:gd name="connsiteY2857" fmla="*/ 423291 h 886967"/>
                  <a:gd name="connsiteX2858" fmla="*/ 473501 w 1946001"/>
                  <a:gd name="connsiteY2858" fmla="*/ 424815 h 886967"/>
                  <a:gd name="connsiteX2859" fmla="*/ 474547 w 1946001"/>
                  <a:gd name="connsiteY2859" fmla="*/ 427196 h 886967"/>
                  <a:gd name="connsiteX2860" fmla="*/ 476828 w 1946001"/>
                  <a:gd name="connsiteY2860" fmla="*/ 421577 h 886967"/>
                  <a:gd name="connsiteX2861" fmla="*/ 476163 w 1946001"/>
                  <a:gd name="connsiteY2861" fmla="*/ 420910 h 886967"/>
                  <a:gd name="connsiteX2862" fmla="*/ 476923 w 1946001"/>
                  <a:gd name="connsiteY2862" fmla="*/ 420148 h 886967"/>
                  <a:gd name="connsiteX2863" fmla="*/ 476448 w 1946001"/>
                  <a:gd name="connsiteY2863" fmla="*/ 419767 h 886967"/>
                  <a:gd name="connsiteX2864" fmla="*/ 481011 w 1946001"/>
                  <a:gd name="connsiteY2864" fmla="*/ 412909 h 886967"/>
                  <a:gd name="connsiteX2865" fmla="*/ 480345 w 1946001"/>
                  <a:gd name="connsiteY2865" fmla="*/ 411194 h 886967"/>
                  <a:gd name="connsiteX2866" fmla="*/ 478064 w 1946001"/>
                  <a:gd name="connsiteY2866" fmla="*/ 410623 h 886967"/>
                  <a:gd name="connsiteX2867" fmla="*/ 476923 w 1946001"/>
                  <a:gd name="connsiteY2867" fmla="*/ 411194 h 886967"/>
                  <a:gd name="connsiteX2868" fmla="*/ 477113 w 1946001"/>
                  <a:gd name="connsiteY2868" fmla="*/ 409956 h 886967"/>
                  <a:gd name="connsiteX2869" fmla="*/ 475592 w 1946001"/>
                  <a:gd name="connsiteY2869" fmla="*/ 409385 h 886967"/>
                  <a:gd name="connsiteX2870" fmla="*/ 465230 w 1946001"/>
                  <a:gd name="connsiteY2870" fmla="*/ 410337 h 886967"/>
                  <a:gd name="connsiteX2871" fmla="*/ 461998 w 1946001"/>
                  <a:gd name="connsiteY2871" fmla="*/ 418814 h 886967"/>
                  <a:gd name="connsiteX2872" fmla="*/ 459622 w 1946001"/>
                  <a:gd name="connsiteY2872" fmla="*/ 419767 h 886967"/>
                  <a:gd name="connsiteX2873" fmla="*/ 459717 w 1946001"/>
                  <a:gd name="connsiteY2873" fmla="*/ 421291 h 886967"/>
                  <a:gd name="connsiteX2874" fmla="*/ 458196 w 1946001"/>
                  <a:gd name="connsiteY2874" fmla="*/ 421862 h 886967"/>
                  <a:gd name="connsiteX2875" fmla="*/ 454774 w 1946001"/>
                  <a:gd name="connsiteY2875" fmla="*/ 420053 h 886967"/>
                  <a:gd name="connsiteX2876" fmla="*/ 445363 w 1946001"/>
                  <a:gd name="connsiteY2876" fmla="*/ 420910 h 886967"/>
                  <a:gd name="connsiteX2877" fmla="*/ 443176 w 1946001"/>
                  <a:gd name="connsiteY2877" fmla="*/ 418338 h 886967"/>
                  <a:gd name="connsiteX2878" fmla="*/ 440324 w 1946001"/>
                  <a:gd name="connsiteY2878" fmla="*/ 416909 h 886967"/>
                  <a:gd name="connsiteX2879" fmla="*/ 438613 w 1946001"/>
                  <a:gd name="connsiteY2879" fmla="*/ 414909 h 886967"/>
                  <a:gd name="connsiteX2880" fmla="*/ 437377 w 1946001"/>
                  <a:gd name="connsiteY2880" fmla="*/ 410718 h 886967"/>
                  <a:gd name="connsiteX2881" fmla="*/ 434716 w 1946001"/>
                  <a:gd name="connsiteY2881" fmla="*/ 405098 h 886967"/>
                  <a:gd name="connsiteX2882" fmla="*/ 435286 w 1946001"/>
                  <a:gd name="connsiteY2882" fmla="*/ 402527 h 886967"/>
                  <a:gd name="connsiteX2883" fmla="*/ 433480 w 1946001"/>
                  <a:gd name="connsiteY2883" fmla="*/ 398812 h 886967"/>
                  <a:gd name="connsiteX2884" fmla="*/ 434621 w 1946001"/>
                  <a:gd name="connsiteY2884" fmla="*/ 392716 h 886967"/>
                  <a:gd name="connsiteX2885" fmla="*/ 434621 w 1946001"/>
                  <a:gd name="connsiteY2885" fmla="*/ 386048 h 886967"/>
                  <a:gd name="connsiteX2886" fmla="*/ 436142 w 1946001"/>
                  <a:gd name="connsiteY2886" fmla="*/ 383096 h 886967"/>
                  <a:gd name="connsiteX2887" fmla="*/ 438423 w 1946001"/>
                  <a:gd name="connsiteY2887" fmla="*/ 382715 h 886967"/>
                  <a:gd name="connsiteX2888" fmla="*/ 438708 w 1946001"/>
                  <a:gd name="connsiteY2888" fmla="*/ 380905 h 886967"/>
                  <a:gd name="connsiteX2889" fmla="*/ 437853 w 1946001"/>
                  <a:gd name="connsiteY2889" fmla="*/ 376333 h 886967"/>
                  <a:gd name="connsiteX2890" fmla="*/ 438328 w 1946001"/>
                  <a:gd name="connsiteY2890" fmla="*/ 374237 h 886967"/>
                  <a:gd name="connsiteX2891" fmla="*/ 437568 w 1946001"/>
                  <a:gd name="connsiteY2891" fmla="*/ 373571 h 886967"/>
                  <a:gd name="connsiteX2892" fmla="*/ 438803 w 1946001"/>
                  <a:gd name="connsiteY2892" fmla="*/ 373571 h 886967"/>
                  <a:gd name="connsiteX2893" fmla="*/ 438803 w 1946001"/>
                  <a:gd name="connsiteY2893" fmla="*/ 370713 h 886967"/>
                  <a:gd name="connsiteX2894" fmla="*/ 443081 w 1946001"/>
                  <a:gd name="connsiteY2894" fmla="*/ 368332 h 886967"/>
                  <a:gd name="connsiteX2895" fmla="*/ 442986 w 1946001"/>
                  <a:gd name="connsiteY2895" fmla="*/ 366903 h 886967"/>
                  <a:gd name="connsiteX2896" fmla="*/ 446694 w 1946001"/>
                  <a:gd name="connsiteY2896" fmla="*/ 367475 h 886967"/>
                  <a:gd name="connsiteX2897" fmla="*/ 449070 w 1946001"/>
                  <a:gd name="connsiteY2897" fmla="*/ 366903 h 886967"/>
                  <a:gd name="connsiteX2898" fmla="*/ 450781 w 1946001"/>
                  <a:gd name="connsiteY2898" fmla="*/ 362426 h 886967"/>
                  <a:gd name="connsiteX2899" fmla="*/ 451637 w 1946001"/>
                  <a:gd name="connsiteY2899" fmla="*/ 363379 h 886967"/>
                  <a:gd name="connsiteX2900" fmla="*/ 451161 w 1946001"/>
                  <a:gd name="connsiteY2900" fmla="*/ 364331 h 886967"/>
                  <a:gd name="connsiteX2901" fmla="*/ 454964 w 1946001"/>
                  <a:gd name="connsiteY2901" fmla="*/ 363188 h 886967"/>
                  <a:gd name="connsiteX2902" fmla="*/ 461998 w 1946001"/>
                  <a:gd name="connsiteY2902" fmla="*/ 365855 h 886967"/>
                  <a:gd name="connsiteX2903" fmla="*/ 463614 w 1946001"/>
                  <a:gd name="connsiteY2903" fmla="*/ 364903 h 886967"/>
                  <a:gd name="connsiteX2904" fmla="*/ 468272 w 1946001"/>
                  <a:gd name="connsiteY2904" fmla="*/ 369094 h 886967"/>
                  <a:gd name="connsiteX2905" fmla="*/ 471124 w 1946001"/>
                  <a:gd name="connsiteY2905" fmla="*/ 369761 h 886967"/>
                  <a:gd name="connsiteX2906" fmla="*/ 472075 w 1946001"/>
                  <a:gd name="connsiteY2906" fmla="*/ 368332 h 886967"/>
                  <a:gd name="connsiteX2907" fmla="*/ 474356 w 1946001"/>
                  <a:gd name="connsiteY2907" fmla="*/ 371285 h 886967"/>
                  <a:gd name="connsiteX2908" fmla="*/ 478634 w 1946001"/>
                  <a:gd name="connsiteY2908" fmla="*/ 370142 h 886967"/>
                  <a:gd name="connsiteX2909" fmla="*/ 482246 w 1946001"/>
                  <a:gd name="connsiteY2909" fmla="*/ 372713 h 886967"/>
                  <a:gd name="connsiteX2910" fmla="*/ 486429 w 1946001"/>
                  <a:gd name="connsiteY2910" fmla="*/ 371094 h 886967"/>
                  <a:gd name="connsiteX2911" fmla="*/ 490327 w 1946001"/>
                  <a:gd name="connsiteY2911" fmla="*/ 369284 h 886967"/>
                  <a:gd name="connsiteX2912" fmla="*/ 493274 w 1946001"/>
                  <a:gd name="connsiteY2912" fmla="*/ 371570 h 886967"/>
                  <a:gd name="connsiteX2913" fmla="*/ 494985 w 1946001"/>
                  <a:gd name="connsiteY2913" fmla="*/ 371380 h 886967"/>
                  <a:gd name="connsiteX2914" fmla="*/ 496220 w 1946001"/>
                  <a:gd name="connsiteY2914" fmla="*/ 368522 h 886967"/>
                  <a:gd name="connsiteX2915" fmla="*/ 496411 w 1946001"/>
                  <a:gd name="connsiteY2915" fmla="*/ 372047 h 886967"/>
                  <a:gd name="connsiteX2916" fmla="*/ 500593 w 1946001"/>
                  <a:gd name="connsiteY2916" fmla="*/ 370523 h 886967"/>
                  <a:gd name="connsiteX2917" fmla="*/ 500593 w 1946001"/>
                  <a:gd name="connsiteY2917" fmla="*/ 371094 h 886967"/>
                  <a:gd name="connsiteX2918" fmla="*/ 503635 w 1946001"/>
                  <a:gd name="connsiteY2918" fmla="*/ 370904 h 886967"/>
                  <a:gd name="connsiteX2919" fmla="*/ 508388 w 1946001"/>
                  <a:gd name="connsiteY2919" fmla="*/ 375095 h 886967"/>
                  <a:gd name="connsiteX2920" fmla="*/ 514092 w 1946001"/>
                  <a:gd name="connsiteY2920" fmla="*/ 372904 h 886967"/>
                  <a:gd name="connsiteX2921" fmla="*/ 519606 w 1946001"/>
                  <a:gd name="connsiteY2921" fmla="*/ 377857 h 886967"/>
                  <a:gd name="connsiteX2922" fmla="*/ 519796 w 1946001"/>
                  <a:gd name="connsiteY2922" fmla="*/ 385096 h 886967"/>
                  <a:gd name="connsiteX2923" fmla="*/ 520937 w 1946001"/>
                  <a:gd name="connsiteY2923" fmla="*/ 384715 h 886967"/>
                  <a:gd name="connsiteX2924" fmla="*/ 520271 w 1946001"/>
                  <a:gd name="connsiteY2924" fmla="*/ 387382 h 886967"/>
                  <a:gd name="connsiteX2925" fmla="*/ 522077 w 1946001"/>
                  <a:gd name="connsiteY2925" fmla="*/ 390049 h 886967"/>
                  <a:gd name="connsiteX2926" fmla="*/ 522838 w 1946001"/>
                  <a:gd name="connsiteY2926" fmla="*/ 389763 h 886967"/>
                  <a:gd name="connsiteX2927" fmla="*/ 524264 w 1946001"/>
                  <a:gd name="connsiteY2927" fmla="*/ 394716 h 886967"/>
                  <a:gd name="connsiteX2928" fmla="*/ 525880 w 1946001"/>
                  <a:gd name="connsiteY2928" fmla="*/ 395573 h 886967"/>
                  <a:gd name="connsiteX2929" fmla="*/ 527115 w 1946001"/>
                  <a:gd name="connsiteY2929" fmla="*/ 398717 h 886967"/>
                  <a:gd name="connsiteX2930" fmla="*/ 530443 w 1946001"/>
                  <a:gd name="connsiteY2930" fmla="*/ 397764 h 886967"/>
                  <a:gd name="connsiteX2931" fmla="*/ 531298 w 1946001"/>
                  <a:gd name="connsiteY2931" fmla="*/ 394049 h 886967"/>
                  <a:gd name="connsiteX2932" fmla="*/ 531488 w 1946001"/>
                  <a:gd name="connsiteY2932" fmla="*/ 389668 h 886967"/>
                  <a:gd name="connsiteX2933" fmla="*/ 524929 w 1946001"/>
                  <a:gd name="connsiteY2933" fmla="*/ 370237 h 886967"/>
                  <a:gd name="connsiteX2934" fmla="*/ 527876 w 1946001"/>
                  <a:gd name="connsiteY2934" fmla="*/ 361855 h 886967"/>
                  <a:gd name="connsiteX2935" fmla="*/ 529587 w 1946001"/>
                  <a:gd name="connsiteY2935" fmla="*/ 360902 h 886967"/>
                  <a:gd name="connsiteX2936" fmla="*/ 529017 w 1946001"/>
                  <a:gd name="connsiteY2936" fmla="*/ 359474 h 886967"/>
                  <a:gd name="connsiteX2937" fmla="*/ 531774 w 1946001"/>
                  <a:gd name="connsiteY2937" fmla="*/ 359474 h 886967"/>
                  <a:gd name="connsiteX2938" fmla="*/ 536051 w 1946001"/>
                  <a:gd name="connsiteY2938" fmla="*/ 357283 h 886967"/>
                  <a:gd name="connsiteX2939" fmla="*/ 538143 w 1946001"/>
                  <a:gd name="connsiteY2939" fmla="*/ 354806 h 886967"/>
                  <a:gd name="connsiteX2940" fmla="*/ 543181 w 1946001"/>
                  <a:gd name="connsiteY2940" fmla="*/ 354044 h 886967"/>
                  <a:gd name="connsiteX2941" fmla="*/ 545272 w 1946001"/>
                  <a:gd name="connsiteY2941" fmla="*/ 352235 h 886967"/>
                  <a:gd name="connsiteX2942" fmla="*/ 549930 w 1946001"/>
                  <a:gd name="connsiteY2942" fmla="*/ 351663 h 886967"/>
                  <a:gd name="connsiteX2943" fmla="*/ 550120 w 1946001"/>
                  <a:gd name="connsiteY2943" fmla="*/ 350425 h 886967"/>
                  <a:gd name="connsiteX2944" fmla="*/ 548980 w 1946001"/>
                  <a:gd name="connsiteY2944" fmla="*/ 350234 h 886967"/>
                  <a:gd name="connsiteX2945" fmla="*/ 550596 w 1946001"/>
                  <a:gd name="connsiteY2945" fmla="*/ 348901 h 886967"/>
                  <a:gd name="connsiteX2946" fmla="*/ 548980 w 1946001"/>
                  <a:gd name="connsiteY2946" fmla="*/ 347663 h 886967"/>
                  <a:gd name="connsiteX2947" fmla="*/ 550405 w 1946001"/>
                  <a:gd name="connsiteY2947" fmla="*/ 347472 h 886967"/>
                  <a:gd name="connsiteX2948" fmla="*/ 551926 w 1946001"/>
                  <a:gd name="connsiteY2948" fmla="*/ 349187 h 886967"/>
                  <a:gd name="connsiteX2949" fmla="*/ 553733 w 1946001"/>
                  <a:gd name="connsiteY2949" fmla="*/ 347853 h 886967"/>
                  <a:gd name="connsiteX2950" fmla="*/ 553448 w 1946001"/>
                  <a:gd name="connsiteY2950" fmla="*/ 345853 h 886967"/>
                  <a:gd name="connsiteX2951" fmla="*/ 552782 w 1946001"/>
                  <a:gd name="connsiteY2951" fmla="*/ 347186 h 886967"/>
                  <a:gd name="connsiteX2952" fmla="*/ 552592 w 1946001"/>
                  <a:gd name="connsiteY2952" fmla="*/ 345472 h 886967"/>
                  <a:gd name="connsiteX2953" fmla="*/ 550025 w 1946001"/>
                  <a:gd name="connsiteY2953" fmla="*/ 344805 h 886967"/>
                  <a:gd name="connsiteX2954" fmla="*/ 550596 w 1946001"/>
                  <a:gd name="connsiteY2954" fmla="*/ 342900 h 886967"/>
                  <a:gd name="connsiteX2955" fmla="*/ 550976 w 1946001"/>
                  <a:gd name="connsiteY2955" fmla="*/ 344615 h 886967"/>
                  <a:gd name="connsiteX2956" fmla="*/ 552687 w 1946001"/>
                  <a:gd name="connsiteY2956" fmla="*/ 344138 h 886967"/>
                  <a:gd name="connsiteX2957" fmla="*/ 554113 w 1946001"/>
                  <a:gd name="connsiteY2957" fmla="*/ 345091 h 886967"/>
                  <a:gd name="connsiteX2958" fmla="*/ 554018 w 1946001"/>
                  <a:gd name="connsiteY2958" fmla="*/ 342614 h 886967"/>
                  <a:gd name="connsiteX2959" fmla="*/ 560197 w 1946001"/>
                  <a:gd name="connsiteY2959" fmla="*/ 337090 h 886967"/>
                  <a:gd name="connsiteX2960" fmla="*/ 562288 w 1946001"/>
                  <a:gd name="connsiteY2960" fmla="*/ 328422 h 886967"/>
                  <a:gd name="connsiteX2961" fmla="*/ 564284 w 1946001"/>
                  <a:gd name="connsiteY2961" fmla="*/ 326422 h 886967"/>
                  <a:gd name="connsiteX2962" fmla="*/ 565996 w 1946001"/>
                  <a:gd name="connsiteY2962" fmla="*/ 323469 h 886967"/>
                  <a:gd name="connsiteX2963" fmla="*/ 565045 w 1946001"/>
                  <a:gd name="connsiteY2963" fmla="*/ 321469 h 886967"/>
                  <a:gd name="connsiteX2964" fmla="*/ 565615 w 1946001"/>
                  <a:gd name="connsiteY2964" fmla="*/ 320421 h 886967"/>
                  <a:gd name="connsiteX2965" fmla="*/ 571129 w 1946001"/>
                  <a:gd name="connsiteY2965" fmla="*/ 318421 h 886967"/>
                  <a:gd name="connsiteX2966" fmla="*/ 577688 w 1946001"/>
                  <a:gd name="connsiteY2966" fmla="*/ 319088 h 886967"/>
                  <a:gd name="connsiteX2967" fmla="*/ 579304 w 1946001"/>
                  <a:gd name="connsiteY2967" fmla="*/ 317468 h 886967"/>
                  <a:gd name="connsiteX2968" fmla="*/ 580065 w 1946001"/>
                  <a:gd name="connsiteY2968" fmla="*/ 318802 h 886967"/>
                  <a:gd name="connsiteX2969" fmla="*/ 585198 w 1946001"/>
                  <a:gd name="connsiteY2969" fmla="*/ 318992 h 886967"/>
                  <a:gd name="connsiteX2970" fmla="*/ 585198 w 1946001"/>
                  <a:gd name="connsiteY2970" fmla="*/ 317659 h 886967"/>
                  <a:gd name="connsiteX2971" fmla="*/ 584532 w 1946001"/>
                  <a:gd name="connsiteY2971" fmla="*/ 318992 h 886967"/>
                  <a:gd name="connsiteX2972" fmla="*/ 583107 w 1946001"/>
                  <a:gd name="connsiteY2972" fmla="*/ 318802 h 886967"/>
                  <a:gd name="connsiteX2973" fmla="*/ 581015 w 1946001"/>
                  <a:gd name="connsiteY2973" fmla="*/ 314516 h 886967"/>
                  <a:gd name="connsiteX2974" fmla="*/ 585863 w 1946001"/>
                  <a:gd name="connsiteY2974" fmla="*/ 306705 h 886967"/>
                  <a:gd name="connsiteX2975" fmla="*/ 590997 w 1946001"/>
                  <a:gd name="connsiteY2975" fmla="*/ 305943 h 886967"/>
                  <a:gd name="connsiteX2976" fmla="*/ 593088 w 1946001"/>
                  <a:gd name="connsiteY2976" fmla="*/ 303086 h 886967"/>
                  <a:gd name="connsiteX2977" fmla="*/ 594799 w 1946001"/>
                  <a:gd name="connsiteY2977" fmla="*/ 305467 h 886967"/>
                  <a:gd name="connsiteX2978" fmla="*/ 600503 w 1946001"/>
                  <a:gd name="connsiteY2978" fmla="*/ 304038 h 886967"/>
                  <a:gd name="connsiteX2979" fmla="*/ 601263 w 1946001"/>
                  <a:gd name="connsiteY2979" fmla="*/ 303562 h 886967"/>
                  <a:gd name="connsiteX2980" fmla="*/ 600788 w 1946001"/>
                  <a:gd name="connsiteY2980" fmla="*/ 302800 h 886967"/>
                  <a:gd name="connsiteX2981" fmla="*/ 601453 w 1946001"/>
                  <a:gd name="connsiteY2981" fmla="*/ 300800 h 886967"/>
                  <a:gd name="connsiteX2982" fmla="*/ 604305 w 1946001"/>
                  <a:gd name="connsiteY2982" fmla="*/ 301371 h 886967"/>
                  <a:gd name="connsiteX2983" fmla="*/ 607252 w 1946001"/>
                  <a:gd name="connsiteY2983" fmla="*/ 299466 h 886967"/>
                  <a:gd name="connsiteX2984" fmla="*/ 609819 w 1946001"/>
                  <a:gd name="connsiteY2984" fmla="*/ 297942 h 886967"/>
                  <a:gd name="connsiteX2985" fmla="*/ 615142 w 1946001"/>
                  <a:gd name="connsiteY2985" fmla="*/ 297942 h 886967"/>
                  <a:gd name="connsiteX2986" fmla="*/ 618374 w 1946001"/>
                  <a:gd name="connsiteY2986" fmla="*/ 294894 h 886967"/>
                  <a:gd name="connsiteX2987" fmla="*/ 621797 w 1946001"/>
                  <a:gd name="connsiteY2987" fmla="*/ 291179 h 886967"/>
                  <a:gd name="connsiteX2988" fmla="*/ 629497 w 1946001"/>
                  <a:gd name="connsiteY2988" fmla="*/ 289941 h 886967"/>
                  <a:gd name="connsiteX2989" fmla="*/ 634915 w 1946001"/>
                  <a:gd name="connsiteY2989" fmla="*/ 287846 h 886967"/>
                  <a:gd name="connsiteX2990" fmla="*/ 641379 w 1946001"/>
                  <a:gd name="connsiteY2990" fmla="*/ 280321 h 886967"/>
                  <a:gd name="connsiteX2991" fmla="*/ 642235 w 1946001"/>
                  <a:gd name="connsiteY2991" fmla="*/ 273939 h 886967"/>
                  <a:gd name="connsiteX2992" fmla="*/ 646418 w 1946001"/>
                  <a:gd name="connsiteY2992" fmla="*/ 271844 h 886967"/>
                  <a:gd name="connsiteX2993" fmla="*/ 646798 w 1946001"/>
                  <a:gd name="connsiteY2993" fmla="*/ 266319 h 886967"/>
                  <a:gd name="connsiteX2994" fmla="*/ 650790 w 1946001"/>
                  <a:gd name="connsiteY2994" fmla="*/ 269462 h 886967"/>
                  <a:gd name="connsiteX2995" fmla="*/ 653072 w 1946001"/>
                  <a:gd name="connsiteY2995" fmla="*/ 267843 h 886967"/>
                  <a:gd name="connsiteX2996" fmla="*/ 656304 w 1946001"/>
                  <a:gd name="connsiteY2996" fmla="*/ 267557 h 886967"/>
                  <a:gd name="connsiteX2997" fmla="*/ 658205 w 1946001"/>
                  <a:gd name="connsiteY2997" fmla="*/ 264414 h 886967"/>
                  <a:gd name="connsiteX2998" fmla="*/ 660677 w 1946001"/>
                  <a:gd name="connsiteY2998" fmla="*/ 262700 h 886967"/>
                  <a:gd name="connsiteX2999" fmla="*/ 664289 w 1946001"/>
                  <a:gd name="connsiteY2999" fmla="*/ 262700 h 886967"/>
                  <a:gd name="connsiteX3000" fmla="*/ 631968 w 1946001"/>
                  <a:gd name="connsiteY3000" fmla="*/ 443389 h 886967"/>
                  <a:gd name="connsiteX3001" fmla="*/ 633489 w 1946001"/>
                  <a:gd name="connsiteY3001" fmla="*/ 481775 h 886967"/>
                  <a:gd name="connsiteX3002" fmla="*/ 632253 w 1946001"/>
                  <a:gd name="connsiteY3002" fmla="*/ 481394 h 886967"/>
                  <a:gd name="connsiteX3003" fmla="*/ 631398 w 1946001"/>
                  <a:gd name="connsiteY3003" fmla="*/ 482251 h 886967"/>
                  <a:gd name="connsiteX3004" fmla="*/ 631208 w 1946001"/>
                  <a:gd name="connsiteY3004" fmla="*/ 480631 h 886967"/>
                  <a:gd name="connsiteX3005" fmla="*/ 625979 w 1946001"/>
                  <a:gd name="connsiteY3005" fmla="*/ 480251 h 886967"/>
                  <a:gd name="connsiteX3006" fmla="*/ 615142 w 1946001"/>
                  <a:gd name="connsiteY3006" fmla="*/ 482537 h 886967"/>
                  <a:gd name="connsiteX3007" fmla="*/ 610865 w 1946001"/>
                  <a:gd name="connsiteY3007" fmla="*/ 478250 h 886967"/>
                  <a:gd name="connsiteX3008" fmla="*/ 606872 w 1946001"/>
                  <a:gd name="connsiteY3008" fmla="*/ 477584 h 886967"/>
                  <a:gd name="connsiteX3009" fmla="*/ 605351 w 1946001"/>
                  <a:gd name="connsiteY3009" fmla="*/ 473297 h 886967"/>
                  <a:gd name="connsiteX3010" fmla="*/ 600123 w 1946001"/>
                  <a:gd name="connsiteY3010" fmla="*/ 469773 h 886967"/>
                  <a:gd name="connsiteX3011" fmla="*/ 598792 w 1946001"/>
                  <a:gd name="connsiteY3011" fmla="*/ 469964 h 886967"/>
                  <a:gd name="connsiteX3012" fmla="*/ 596605 w 1946001"/>
                  <a:gd name="connsiteY3012" fmla="*/ 468440 h 886967"/>
                  <a:gd name="connsiteX3013" fmla="*/ 594704 w 1946001"/>
                  <a:gd name="connsiteY3013" fmla="*/ 469773 h 886967"/>
                  <a:gd name="connsiteX3014" fmla="*/ 592613 w 1946001"/>
                  <a:gd name="connsiteY3014" fmla="*/ 469582 h 886967"/>
                  <a:gd name="connsiteX3015" fmla="*/ 593468 w 1946001"/>
                  <a:gd name="connsiteY3015" fmla="*/ 467868 h 886967"/>
                  <a:gd name="connsiteX3016" fmla="*/ 591947 w 1946001"/>
                  <a:gd name="connsiteY3016" fmla="*/ 464249 h 886967"/>
                  <a:gd name="connsiteX3017" fmla="*/ 587765 w 1946001"/>
                  <a:gd name="connsiteY3017" fmla="*/ 462153 h 886967"/>
                  <a:gd name="connsiteX3018" fmla="*/ 584437 w 1946001"/>
                  <a:gd name="connsiteY3018" fmla="*/ 462629 h 886967"/>
                  <a:gd name="connsiteX3019" fmla="*/ 582821 w 1946001"/>
                  <a:gd name="connsiteY3019" fmla="*/ 460153 h 886967"/>
                  <a:gd name="connsiteX3020" fmla="*/ 581015 w 1946001"/>
                  <a:gd name="connsiteY3020" fmla="*/ 459677 h 886967"/>
                  <a:gd name="connsiteX3021" fmla="*/ 585388 w 1946001"/>
                  <a:gd name="connsiteY3021" fmla="*/ 457105 h 886967"/>
                  <a:gd name="connsiteX3022" fmla="*/ 574551 w 1946001"/>
                  <a:gd name="connsiteY3022" fmla="*/ 458724 h 886967"/>
                  <a:gd name="connsiteX3023" fmla="*/ 573886 w 1946001"/>
                  <a:gd name="connsiteY3023" fmla="*/ 459296 h 886967"/>
                  <a:gd name="connsiteX3024" fmla="*/ 576262 w 1946001"/>
                  <a:gd name="connsiteY3024" fmla="*/ 459677 h 886967"/>
                  <a:gd name="connsiteX3025" fmla="*/ 569418 w 1946001"/>
                  <a:gd name="connsiteY3025" fmla="*/ 462629 h 886967"/>
                  <a:gd name="connsiteX3026" fmla="*/ 566756 w 1946001"/>
                  <a:gd name="connsiteY3026" fmla="*/ 463010 h 886967"/>
                  <a:gd name="connsiteX3027" fmla="*/ 563714 w 1946001"/>
                  <a:gd name="connsiteY3027" fmla="*/ 460629 h 886967"/>
                  <a:gd name="connsiteX3028" fmla="*/ 554113 w 1946001"/>
                  <a:gd name="connsiteY3028" fmla="*/ 462915 h 886967"/>
                  <a:gd name="connsiteX3029" fmla="*/ 551736 w 1946001"/>
                  <a:gd name="connsiteY3029" fmla="*/ 458534 h 886967"/>
                  <a:gd name="connsiteX3030" fmla="*/ 545082 w 1946001"/>
                  <a:gd name="connsiteY3030" fmla="*/ 458057 h 886967"/>
                  <a:gd name="connsiteX3031" fmla="*/ 542706 w 1946001"/>
                  <a:gd name="connsiteY3031" fmla="*/ 453771 h 886967"/>
                  <a:gd name="connsiteX3032" fmla="*/ 541375 w 1946001"/>
                  <a:gd name="connsiteY3032" fmla="*/ 457010 h 886967"/>
                  <a:gd name="connsiteX3033" fmla="*/ 544227 w 1946001"/>
                  <a:gd name="connsiteY3033" fmla="*/ 457676 h 886967"/>
                  <a:gd name="connsiteX3034" fmla="*/ 638242 w 1946001"/>
                  <a:gd name="connsiteY3034" fmla="*/ 767239 h 886967"/>
                  <a:gd name="connsiteX3035" fmla="*/ 640429 w 1946001"/>
                  <a:gd name="connsiteY3035" fmla="*/ 764953 h 886967"/>
                  <a:gd name="connsiteX3036" fmla="*/ 640809 w 1946001"/>
                  <a:gd name="connsiteY3036" fmla="*/ 762191 h 886967"/>
                  <a:gd name="connsiteX3037" fmla="*/ 643946 w 1946001"/>
                  <a:gd name="connsiteY3037" fmla="*/ 755999 h 886967"/>
                  <a:gd name="connsiteX3038" fmla="*/ 643756 w 1946001"/>
                  <a:gd name="connsiteY3038" fmla="*/ 750189 h 886967"/>
                  <a:gd name="connsiteX3039" fmla="*/ 641569 w 1946001"/>
                  <a:gd name="connsiteY3039" fmla="*/ 750189 h 886967"/>
                  <a:gd name="connsiteX3040" fmla="*/ 639763 w 1946001"/>
                  <a:gd name="connsiteY3040" fmla="*/ 747332 h 886967"/>
                  <a:gd name="connsiteX3041" fmla="*/ 640334 w 1946001"/>
                  <a:gd name="connsiteY3041" fmla="*/ 743331 h 886967"/>
                  <a:gd name="connsiteX3042" fmla="*/ 633679 w 1946001"/>
                  <a:gd name="connsiteY3042" fmla="*/ 738854 h 886967"/>
                  <a:gd name="connsiteX3043" fmla="*/ 632919 w 1946001"/>
                  <a:gd name="connsiteY3043" fmla="*/ 734854 h 886967"/>
                  <a:gd name="connsiteX3044" fmla="*/ 635961 w 1946001"/>
                  <a:gd name="connsiteY3044" fmla="*/ 737521 h 886967"/>
                  <a:gd name="connsiteX3045" fmla="*/ 639668 w 1946001"/>
                  <a:gd name="connsiteY3045" fmla="*/ 737235 h 886967"/>
                  <a:gd name="connsiteX3046" fmla="*/ 645182 w 1946001"/>
                  <a:gd name="connsiteY3046" fmla="*/ 739140 h 886967"/>
                  <a:gd name="connsiteX3047" fmla="*/ 652121 w 1946001"/>
                  <a:gd name="connsiteY3047" fmla="*/ 738854 h 886967"/>
                  <a:gd name="connsiteX3048" fmla="*/ 656019 w 1946001"/>
                  <a:gd name="connsiteY3048" fmla="*/ 735902 h 886967"/>
                  <a:gd name="connsiteX3049" fmla="*/ 659156 w 1946001"/>
                  <a:gd name="connsiteY3049" fmla="*/ 728948 h 886967"/>
                  <a:gd name="connsiteX3050" fmla="*/ 663529 w 1946001"/>
                  <a:gd name="connsiteY3050" fmla="*/ 722090 h 886967"/>
                  <a:gd name="connsiteX3051" fmla="*/ 664099 w 1946001"/>
                  <a:gd name="connsiteY3051" fmla="*/ 717804 h 886967"/>
                  <a:gd name="connsiteX3052" fmla="*/ 669803 w 1946001"/>
                  <a:gd name="connsiteY3052" fmla="*/ 711232 h 886967"/>
                  <a:gd name="connsiteX3053" fmla="*/ 673035 w 1946001"/>
                  <a:gd name="connsiteY3053" fmla="*/ 703612 h 886967"/>
                  <a:gd name="connsiteX3054" fmla="*/ 675031 w 1946001"/>
                  <a:gd name="connsiteY3054" fmla="*/ 695706 h 886967"/>
                  <a:gd name="connsiteX3055" fmla="*/ 680354 w 1946001"/>
                  <a:gd name="connsiteY3055" fmla="*/ 687515 h 886967"/>
                  <a:gd name="connsiteX3056" fmla="*/ 680354 w 1946001"/>
                  <a:gd name="connsiteY3056" fmla="*/ 680561 h 886967"/>
                  <a:gd name="connsiteX3057" fmla="*/ 680925 w 1946001"/>
                  <a:gd name="connsiteY3057" fmla="*/ 679799 h 886967"/>
                  <a:gd name="connsiteX3058" fmla="*/ 679784 w 1946001"/>
                  <a:gd name="connsiteY3058" fmla="*/ 677990 h 886967"/>
                  <a:gd name="connsiteX3059" fmla="*/ 678929 w 1946001"/>
                  <a:gd name="connsiteY3059" fmla="*/ 672656 h 886967"/>
                  <a:gd name="connsiteX3060" fmla="*/ 680354 w 1946001"/>
                  <a:gd name="connsiteY3060" fmla="*/ 667798 h 886967"/>
                  <a:gd name="connsiteX3061" fmla="*/ 682256 w 1946001"/>
                  <a:gd name="connsiteY3061" fmla="*/ 665321 h 886967"/>
                  <a:gd name="connsiteX3062" fmla="*/ 915441 w 1946001"/>
                  <a:gd name="connsiteY3062" fmla="*/ 864584 h 886967"/>
                  <a:gd name="connsiteX3063" fmla="*/ 858024 w 1946001"/>
                  <a:gd name="connsiteY3063" fmla="*/ 861060 h 886967"/>
                  <a:gd name="connsiteX3064" fmla="*/ 624744 w 1946001"/>
                  <a:gd name="connsiteY3064" fmla="*/ 772763 h 886967"/>
                  <a:gd name="connsiteX3065" fmla="*/ 638242 w 1946001"/>
                  <a:gd name="connsiteY3065" fmla="*/ 767239 h 886967"/>
                  <a:gd name="connsiteX3066" fmla="*/ 738342 w 1946001"/>
                  <a:gd name="connsiteY3066" fmla="*/ 150209 h 886967"/>
                  <a:gd name="connsiteX3067" fmla="*/ 737201 w 1946001"/>
                  <a:gd name="connsiteY3067" fmla="*/ 150495 h 886967"/>
                  <a:gd name="connsiteX3068" fmla="*/ 738247 w 1946001"/>
                  <a:gd name="connsiteY3068" fmla="*/ 150971 h 886967"/>
                  <a:gd name="connsiteX3069" fmla="*/ 737581 w 1946001"/>
                  <a:gd name="connsiteY3069" fmla="*/ 151829 h 886967"/>
                  <a:gd name="connsiteX3070" fmla="*/ 736536 w 1946001"/>
                  <a:gd name="connsiteY3070" fmla="*/ 151543 h 886967"/>
                  <a:gd name="connsiteX3071" fmla="*/ 737581 w 1946001"/>
                  <a:gd name="connsiteY3071" fmla="*/ 152495 h 886967"/>
                  <a:gd name="connsiteX3072" fmla="*/ 738722 w 1946001"/>
                  <a:gd name="connsiteY3072" fmla="*/ 152305 h 886967"/>
                  <a:gd name="connsiteX3073" fmla="*/ 738627 w 1946001"/>
                  <a:gd name="connsiteY3073" fmla="*/ 153448 h 886967"/>
                  <a:gd name="connsiteX3074" fmla="*/ 734539 w 1946001"/>
                  <a:gd name="connsiteY3074" fmla="*/ 151733 h 886967"/>
                  <a:gd name="connsiteX3075" fmla="*/ 736346 w 1946001"/>
                  <a:gd name="connsiteY3075" fmla="*/ 149161 h 886967"/>
                  <a:gd name="connsiteX3076" fmla="*/ 738342 w 1946001"/>
                  <a:gd name="connsiteY3076" fmla="*/ 150209 h 886967"/>
                  <a:gd name="connsiteX3077" fmla="*/ 914966 w 1946001"/>
                  <a:gd name="connsiteY3077" fmla="*/ 22193 h 886967"/>
                  <a:gd name="connsiteX3078" fmla="*/ 792622 w 1946001"/>
                  <a:gd name="connsiteY3078" fmla="*/ 81153 h 886967"/>
                  <a:gd name="connsiteX3079" fmla="*/ 774370 w 1946001"/>
                  <a:gd name="connsiteY3079" fmla="*/ 78676 h 886967"/>
                  <a:gd name="connsiteX3080" fmla="*/ 743665 w 1946001"/>
                  <a:gd name="connsiteY3080" fmla="*/ 82106 h 886967"/>
                  <a:gd name="connsiteX3081" fmla="*/ 718474 w 1946001"/>
                  <a:gd name="connsiteY3081" fmla="*/ 77152 h 886967"/>
                  <a:gd name="connsiteX3082" fmla="*/ 693758 w 1946001"/>
                  <a:gd name="connsiteY3082" fmla="*/ 82106 h 886967"/>
                  <a:gd name="connsiteX3083" fmla="*/ 684442 w 1946001"/>
                  <a:gd name="connsiteY3083" fmla="*/ 80391 h 886967"/>
                  <a:gd name="connsiteX3084" fmla="*/ 857644 w 1946001"/>
                  <a:gd name="connsiteY3084" fmla="*/ 25622 h 886967"/>
                  <a:gd name="connsiteX3085" fmla="*/ 914966 w 1946001"/>
                  <a:gd name="connsiteY3085" fmla="*/ 22193 h 886967"/>
                  <a:gd name="connsiteX3086" fmla="*/ 594989 w 1946001"/>
                  <a:gd name="connsiteY3086" fmla="*/ 134779 h 886967"/>
                  <a:gd name="connsiteX3087" fmla="*/ 594989 w 1946001"/>
                  <a:gd name="connsiteY3087" fmla="*/ 138684 h 886967"/>
                  <a:gd name="connsiteX3088" fmla="*/ 598221 w 1946001"/>
                  <a:gd name="connsiteY3088" fmla="*/ 141065 h 886967"/>
                  <a:gd name="connsiteX3089" fmla="*/ 596225 w 1946001"/>
                  <a:gd name="connsiteY3089" fmla="*/ 142875 h 886967"/>
                  <a:gd name="connsiteX3090" fmla="*/ 598221 w 1946001"/>
                  <a:gd name="connsiteY3090" fmla="*/ 143828 h 886967"/>
                  <a:gd name="connsiteX3091" fmla="*/ 593563 w 1946001"/>
                  <a:gd name="connsiteY3091" fmla="*/ 144875 h 886967"/>
                  <a:gd name="connsiteX3092" fmla="*/ 593468 w 1946001"/>
                  <a:gd name="connsiteY3092" fmla="*/ 147733 h 886967"/>
                  <a:gd name="connsiteX3093" fmla="*/ 590616 w 1946001"/>
                  <a:gd name="connsiteY3093" fmla="*/ 153543 h 886967"/>
                  <a:gd name="connsiteX3094" fmla="*/ 590331 w 1946001"/>
                  <a:gd name="connsiteY3094" fmla="*/ 156305 h 886967"/>
                  <a:gd name="connsiteX3095" fmla="*/ 587194 w 1946001"/>
                  <a:gd name="connsiteY3095" fmla="*/ 158020 h 886967"/>
                  <a:gd name="connsiteX3096" fmla="*/ 582726 w 1946001"/>
                  <a:gd name="connsiteY3096" fmla="*/ 151638 h 886967"/>
                  <a:gd name="connsiteX3097" fmla="*/ 583487 w 1946001"/>
                  <a:gd name="connsiteY3097" fmla="*/ 147161 h 886967"/>
                  <a:gd name="connsiteX3098" fmla="*/ 583677 w 1946001"/>
                  <a:gd name="connsiteY3098" fmla="*/ 148495 h 886967"/>
                  <a:gd name="connsiteX3099" fmla="*/ 585103 w 1946001"/>
                  <a:gd name="connsiteY3099" fmla="*/ 148399 h 886967"/>
                  <a:gd name="connsiteX3100" fmla="*/ 583772 w 1946001"/>
                  <a:gd name="connsiteY3100" fmla="*/ 143542 h 886967"/>
                  <a:gd name="connsiteX3101" fmla="*/ 594989 w 1946001"/>
                  <a:gd name="connsiteY3101" fmla="*/ 134779 h 886967"/>
                  <a:gd name="connsiteX3102" fmla="*/ 430628 w 1946001"/>
                  <a:gd name="connsiteY3102" fmla="*/ 446342 h 886967"/>
                  <a:gd name="connsiteX3103" fmla="*/ 435761 w 1946001"/>
                  <a:gd name="connsiteY3103" fmla="*/ 443770 h 886967"/>
                  <a:gd name="connsiteX3104" fmla="*/ 437758 w 1946001"/>
                  <a:gd name="connsiteY3104" fmla="*/ 443294 h 886967"/>
                  <a:gd name="connsiteX3105" fmla="*/ 442511 w 1946001"/>
                  <a:gd name="connsiteY3105" fmla="*/ 445389 h 886967"/>
                  <a:gd name="connsiteX3106" fmla="*/ 448310 w 1946001"/>
                  <a:gd name="connsiteY3106" fmla="*/ 450914 h 886967"/>
                  <a:gd name="connsiteX3107" fmla="*/ 452112 w 1946001"/>
                  <a:gd name="connsiteY3107" fmla="*/ 454247 h 886967"/>
                  <a:gd name="connsiteX3108" fmla="*/ 457721 w 1946001"/>
                  <a:gd name="connsiteY3108" fmla="*/ 455200 h 886967"/>
                  <a:gd name="connsiteX3109" fmla="*/ 464090 w 1946001"/>
                  <a:gd name="connsiteY3109" fmla="*/ 457772 h 886967"/>
                  <a:gd name="connsiteX3110" fmla="*/ 466276 w 1946001"/>
                  <a:gd name="connsiteY3110" fmla="*/ 457772 h 886967"/>
                  <a:gd name="connsiteX3111" fmla="*/ 468082 w 1946001"/>
                  <a:gd name="connsiteY3111" fmla="*/ 456914 h 886967"/>
                  <a:gd name="connsiteX3112" fmla="*/ 469223 w 1946001"/>
                  <a:gd name="connsiteY3112" fmla="*/ 456914 h 886967"/>
                  <a:gd name="connsiteX3113" fmla="*/ 469984 w 1946001"/>
                  <a:gd name="connsiteY3113" fmla="*/ 458724 h 886967"/>
                  <a:gd name="connsiteX3114" fmla="*/ 469223 w 1946001"/>
                  <a:gd name="connsiteY3114" fmla="*/ 458724 h 886967"/>
                  <a:gd name="connsiteX3115" fmla="*/ 469223 w 1946001"/>
                  <a:gd name="connsiteY3115" fmla="*/ 459296 h 886967"/>
                  <a:gd name="connsiteX3116" fmla="*/ 477113 w 1946001"/>
                  <a:gd name="connsiteY3116" fmla="*/ 467868 h 886967"/>
                  <a:gd name="connsiteX3117" fmla="*/ 476543 w 1946001"/>
                  <a:gd name="connsiteY3117" fmla="*/ 470726 h 886967"/>
                  <a:gd name="connsiteX3118" fmla="*/ 477874 w 1946001"/>
                  <a:gd name="connsiteY3118" fmla="*/ 472916 h 886967"/>
                  <a:gd name="connsiteX3119" fmla="*/ 480345 w 1946001"/>
                  <a:gd name="connsiteY3119" fmla="*/ 474726 h 886967"/>
                  <a:gd name="connsiteX3120" fmla="*/ 480630 w 1946001"/>
                  <a:gd name="connsiteY3120" fmla="*/ 473202 h 886967"/>
                  <a:gd name="connsiteX3121" fmla="*/ 479585 w 1946001"/>
                  <a:gd name="connsiteY3121" fmla="*/ 472630 h 886967"/>
                  <a:gd name="connsiteX3122" fmla="*/ 480821 w 1946001"/>
                  <a:gd name="connsiteY3122" fmla="*/ 472630 h 886967"/>
                  <a:gd name="connsiteX3123" fmla="*/ 482912 w 1946001"/>
                  <a:gd name="connsiteY3123" fmla="*/ 475298 h 886967"/>
                  <a:gd name="connsiteX3124" fmla="*/ 486334 w 1946001"/>
                  <a:gd name="connsiteY3124" fmla="*/ 477012 h 886967"/>
                  <a:gd name="connsiteX3125" fmla="*/ 486524 w 1946001"/>
                  <a:gd name="connsiteY3125" fmla="*/ 479584 h 886967"/>
                  <a:gd name="connsiteX3126" fmla="*/ 488140 w 1946001"/>
                  <a:gd name="connsiteY3126" fmla="*/ 480251 h 886967"/>
                  <a:gd name="connsiteX3127" fmla="*/ 488235 w 1946001"/>
                  <a:gd name="connsiteY3127" fmla="*/ 479012 h 886967"/>
                  <a:gd name="connsiteX3128" fmla="*/ 489376 w 1946001"/>
                  <a:gd name="connsiteY3128" fmla="*/ 480441 h 886967"/>
                  <a:gd name="connsiteX3129" fmla="*/ 490041 w 1946001"/>
                  <a:gd name="connsiteY3129" fmla="*/ 481679 h 886967"/>
                  <a:gd name="connsiteX3130" fmla="*/ 490612 w 1946001"/>
                  <a:gd name="connsiteY3130" fmla="*/ 480822 h 886967"/>
                  <a:gd name="connsiteX3131" fmla="*/ 494985 w 1946001"/>
                  <a:gd name="connsiteY3131" fmla="*/ 481394 h 886967"/>
                  <a:gd name="connsiteX3132" fmla="*/ 496981 w 1946001"/>
                  <a:gd name="connsiteY3132" fmla="*/ 483965 h 886967"/>
                  <a:gd name="connsiteX3133" fmla="*/ 498407 w 1946001"/>
                  <a:gd name="connsiteY3133" fmla="*/ 483299 h 886967"/>
                  <a:gd name="connsiteX3134" fmla="*/ 498977 w 1946001"/>
                  <a:gd name="connsiteY3134" fmla="*/ 486061 h 886967"/>
                  <a:gd name="connsiteX3135" fmla="*/ 500593 w 1946001"/>
                  <a:gd name="connsiteY3135" fmla="*/ 486061 h 886967"/>
                  <a:gd name="connsiteX3136" fmla="*/ 502399 w 1946001"/>
                  <a:gd name="connsiteY3136" fmla="*/ 484632 h 886967"/>
                  <a:gd name="connsiteX3137" fmla="*/ 500783 w 1946001"/>
                  <a:gd name="connsiteY3137" fmla="*/ 482441 h 886967"/>
                  <a:gd name="connsiteX3138" fmla="*/ 501069 w 1946001"/>
                  <a:gd name="connsiteY3138" fmla="*/ 481298 h 886967"/>
                  <a:gd name="connsiteX3139" fmla="*/ 506392 w 1946001"/>
                  <a:gd name="connsiteY3139" fmla="*/ 477298 h 886967"/>
                  <a:gd name="connsiteX3140" fmla="*/ 509814 w 1946001"/>
                  <a:gd name="connsiteY3140" fmla="*/ 479774 h 886967"/>
                  <a:gd name="connsiteX3141" fmla="*/ 508959 w 1946001"/>
                  <a:gd name="connsiteY3141" fmla="*/ 480727 h 886967"/>
                  <a:gd name="connsiteX3142" fmla="*/ 509339 w 1946001"/>
                  <a:gd name="connsiteY3142" fmla="*/ 484632 h 886967"/>
                  <a:gd name="connsiteX3143" fmla="*/ 506012 w 1946001"/>
                  <a:gd name="connsiteY3143" fmla="*/ 481489 h 886967"/>
                  <a:gd name="connsiteX3144" fmla="*/ 505917 w 1946001"/>
                  <a:gd name="connsiteY3144" fmla="*/ 482537 h 886967"/>
                  <a:gd name="connsiteX3145" fmla="*/ 507438 w 1946001"/>
                  <a:gd name="connsiteY3145" fmla="*/ 485108 h 886967"/>
                  <a:gd name="connsiteX3146" fmla="*/ 506012 w 1946001"/>
                  <a:gd name="connsiteY3146" fmla="*/ 487585 h 886967"/>
                  <a:gd name="connsiteX3147" fmla="*/ 504966 w 1946001"/>
                  <a:gd name="connsiteY3147" fmla="*/ 487394 h 886967"/>
                  <a:gd name="connsiteX3148" fmla="*/ 504206 w 1946001"/>
                  <a:gd name="connsiteY3148" fmla="*/ 489680 h 886967"/>
                  <a:gd name="connsiteX3149" fmla="*/ 507248 w 1946001"/>
                  <a:gd name="connsiteY3149" fmla="*/ 494348 h 886967"/>
                  <a:gd name="connsiteX3150" fmla="*/ 508483 w 1946001"/>
                  <a:gd name="connsiteY3150" fmla="*/ 509969 h 886967"/>
                  <a:gd name="connsiteX3151" fmla="*/ 511335 w 1946001"/>
                  <a:gd name="connsiteY3151" fmla="*/ 509969 h 886967"/>
                  <a:gd name="connsiteX3152" fmla="*/ 508674 w 1946001"/>
                  <a:gd name="connsiteY3152" fmla="*/ 514255 h 886967"/>
                  <a:gd name="connsiteX3153" fmla="*/ 508293 w 1946001"/>
                  <a:gd name="connsiteY3153" fmla="*/ 516922 h 886967"/>
                  <a:gd name="connsiteX3154" fmla="*/ 503730 w 1946001"/>
                  <a:gd name="connsiteY3154" fmla="*/ 519208 h 886967"/>
                  <a:gd name="connsiteX3155" fmla="*/ 503825 w 1946001"/>
                  <a:gd name="connsiteY3155" fmla="*/ 523399 h 886967"/>
                  <a:gd name="connsiteX3156" fmla="*/ 501924 w 1946001"/>
                  <a:gd name="connsiteY3156" fmla="*/ 524828 h 886967"/>
                  <a:gd name="connsiteX3157" fmla="*/ 502875 w 1946001"/>
                  <a:gd name="connsiteY3157" fmla="*/ 526256 h 886967"/>
                  <a:gd name="connsiteX3158" fmla="*/ 496791 w 1946001"/>
                  <a:gd name="connsiteY3158" fmla="*/ 531019 h 886967"/>
                  <a:gd name="connsiteX3159" fmla="*/ 497171 w 1946001"/>
                  <a:gd name="connsiteY3159" fmla="*/ 534448 h 886967"/>
                  <a:gd name="connsiteX3160" fmla="*/ 496030 w 1946001"/>
                  <a:gd name="connsiteY3160" fmla="*/ 540068 h 886967"/>
                  <a:gd name="connsiteX3161" fmla="*/ 493844 w 1946001"/>
                  <a:gd name="connsiteY3161" fmla="*/ 542163 h 886967"/>
                  <a:gd name="connsiteX3162" fmla="*/ 494699 w 1946001"/>
                  <a:gd name="connsiteY3162" fmla="*/ 549688 h 886967"/>
                  <a:gd name="connsiteX3163" fmla="*/ 497456 w 1946001"/>
                  <a:gd name="connsiteY3163" fmla="*/ 551307 h 886967"/>
                  <a:gd name="connsiteX3164" fmla="*/ 499453 w 1946001"/>
                  <a:gd name="connsiteY3164" fmla="*/ 548354 h 886967"/>
                  <a:gd name="connsiteX3165" fmla="*/ 500118 w 1946001"/>
                  <a:gd name="connsiteY3165" fmla="*/ 550450 h 886967"/>
                  <a:gd name="connsiteX3166" fmla="*/ 500118 w 1946001"/>
                  <a:gd name="connsiteY3166" fmla="*/ 553593 h 886967"/>
                  <a:gd name="connsiteX3167" fmla="*/ 497837 w 1946001"/>
                  <a:gd name="connsiteY3167" fmla="*/ 556260 h 886967"/>
                  <a:gd name="connsiteX3168" fmla="*/ 493559 w 1946001"/>
                  <a:gd name="connsiteY3168" fmla="*/ 562356 h 886967"/>
                  <a:gd name="connsiteX3169" fmla="*/ 495175 w 1946001"/>
                  <a:gd name="connsiteY3169" fmla="*/ 567500 h 886967"/>
                  <a:gd name="connsiteX3170" fmla="*/ 496316 w 1946001"/>
                  <a:gd name="connsiteY3170" fmla="*/ 568928 h 886967"/>
                  <a:gd name="connsiteX3171" fmla="*/ 495555 w 1946001"/>
                  <a:gd name="connsiteY3171" fmla="*/ 571405 h 886967"/>
                  <a:gd name="connsiteX3172" fmla="*/ 502114 w 1946001"/>
                  <a:gd name="connsiteY3172" fmla="*/ 575786 h 886967"/>
                  <a:gd name="connsiteX3173" fmla="*/ 505441 w 1946001"/>
                  <a:gd name="connsiteY3173" fmla="*/ 581597 h 886967"/>
                  <a:gd name="connsiteX3174" fmla="*/ 508769 w 1946001"/>
                  <a:gd name="connsiteY3174" fmla="*/ 584168 h 886967"/>
                  <a:gd name="connsiteX3175" fmla="*/ 516754 w 1946001"/>
                  <a:gd name="connsiteY3175" fmla="*/ 602266 h 886967"/>
                  <a:gd name="connsiteX3176" fmla="*/ 524739 w 1946001"/>
                  <a:gd name="connsiteY3176" fmla="*/ 612362 h 886967"/>
                  <a:gd name="connsiteX3177" fmla="*/ 525594 w 1946001"/>
                  <a:gd name="connsiteY3177" fmla="*/ 618363 h 886967"/>
                  <a:gd name="connsiteX3178" fmla="*/ 532344 w 1946001"/>
                  <a:gd name="connsiteY3178" fmla="*/ 624364 h 886967"/>
                  <a:gd name="connsiteX3179" fmla="*/ 540139 w 1946001"/>
                  <a:gd name="connsiteY3179" fmla="*/ 628650 h 886967"/>
                  <a:gd name="connsiteX3180" fmla="*/ 548219 w 1946001"/>
                  <a:gd name="connsiteY3180" fmla="*/ 630841 h 886967"/>
                  <a:gd name="connsiteX3181" fmla="*/ 558581 w 1946001"/>
                  <a:gd name="connsiteY3181" fmla="*/ 638270 h 886967"/>
                  <a:gd name="connsiteX3182" fmla="*/ 561338 w 1946001"/>
                  <a:gd name="connsiteY3182" fmla="*/ 649510 h 886967"/>
                  <a:gd name="connsiteX3183" fmla="*/ 562573 w 1946001"/>
                  <a:gd name="connsiteY3183" fmla="*/ 659416 h 886967"/>
                  <a:gd name="connsiteX3184" fmla="*/ 562954 w 1946001"/>
                  <a:gd name="connsiteY3184" fmla="*/ 668274 h 886967"/>
                  <a:gd name="connsiteX3185" fmla="*/ 561528 w 1946001"/>
                  <a:gd name="connsiteY3185" fmla="*/ 671132 h 886967"/>
                  <a:gd name="connsiteX3186" fmla="*/ 563429 w 1946001"/>
                  <a:gd name="connsiteY3186" fmla="*/ 684086 h 886967"/>
                  <a:gd name="connsiteX3187" fmla="*/ 562573 w 1946001"/>
                  <a:gd name="connsiteY3187" fmla="*/ 687705 h 886967"/>
                  <a:gd name="connsiteX3188" fmla="*/ 563239 w 1946001"/>
                  <a:gd name="connsiteY3188" fmla="*/ 694468 h 886967"/>
                  <a:gd name="connsiteX3189" fmla="*/ 560577 w 1946001"/>
                  <a:gd name="connsiteY3189" fmla="*/ 709136 h 886967"/>
                  <a:gd name="connsiteX3190" fmla="*/ 561908 w 1946001"/>
                  <a:gd name="connsiteY3190" fmla="*/ 715994 h 886967"/>
                  <a:gd name="connsiteX3191" fmla="*/ 560577 w 1946001"/>
                  <a:gd name="connsiteY3191" fmla="*/ 718757 h 886967"/>
                  <a:gd name="connsiteX3192" fmla="*/ 560482 w 1946001"/>
                  <a:gd name="connsiteY3192" fmla="*/ 721424 h 886967"/>
                  <a:gd name="connsiteX3193" fmla="*/ 561147 w 1946001"/>
                  <a:gd name="connsiteY3193" fmla="*/ 724567 h 886967"/>
                  <a:gd name="connsiteX3194" fmla="*/ 425590 w 1946001"/>
                  <a:gd name="connsiteY3194" fmla="*/ 445103 h 886967"/>
                  <a:gd name="connsiteX3195" fmla="*/ 430628 w 1946001"/>
                  <a:gd name="connsiteY3195" fmla="*/ 446342 h 886967"/>
                  <a:gd name="connsiteX3196" fmla="*/ 1337609 w 1946001"/>
                  <a:gd name="connsiteY3196" fmla="*/ 129445 h 886967"/>
                  <a:gd name="connsiteX3197" fmla="*/ 1331430 w 1946001"/>
                  <a:gd name="connsiteY3197" fmla="*/ 122682 h 886967"/>
                  <a:gd name="connsiteX3198" fmla="*/ 1325251 w 1946001"/>
                  <a:gd name="connsiteY3198" fmla="*/ 122587 h 886967"/>
                  <a:gd name="connsiteX3199" fmla="*/ 1318407 w 1946001"/>
                  <a:gd name="connsiteY3199" fmla="*/ 124968 h 886967"/>
                  <a:gd name="connsiteX3200" fmla="*/ 1312608 w 1946001"/>
                  <a:gd name="connsiteY3200" fmla="*/ 122015 h 886967"/>
                  <a:gd name="connsiteX3201" fmla="*/ 1305858 w 1946001"/>
                  <a:gd name="connsiteY3201" fmla="*/ 122873 h 886967"/>
                  <a:gd name="connsiteX3202" fmla="*/ 1300250 w 1946001"/>
                  <a:gd name="connsiteY3202" fmla="*/ 119348 h 886967"/>
                  <a:gd name="connsiteX3203" fmla="*/ 1294831 w 1946001"/>
                  <a:gd name="connsiteY3203" fmla="*/ 120110 h 886967"/>
                  <a:gd name="connsiteX3204" fmla="*/ 1288842 w 1946001"/>
                  <a:gd name="connsiteY3204" fmla="*/ 120777 h 886967"/>
                  <a:gd name="connsiteX3205" fmla="*/ 1283424 w 1946001"/>
                  <a:gd name="connsiteY3205" fmla="*/ 120015 h 886967"/>
                  <a:gd name="connsiteX3206" fmla="*/ 1276865 w 1946001"/>
                  <a:gd name="connsiteY3206" fmla="*/ 119062 h 886967"/>
                  <a:gd name="connsiteX3207" fmla="*/ 1273062 w 1946001"/>
                  <a:gd name="connsiteY3207" fmla="*/ 114967 h 886967"/>
                  <a:gd name="connsiteX3208" fmla="*/ 1269260 w 1946001"/>
                  <a:gd name="connsiteY3208" fmla="*/ 114205 h 886967"/>
                  <a:gd name="connsiteX3209" fmla="*/ 1263081 w 1946001"/>
                  <a:gd name="connsiteY3209" fmla="*/ 117824 h 886967"/>
                  <a:gd name="connsiteX3210" fmla="*/ 1259278 w 1946001"/>
                  <a:gd name="connsiteY3210" fmla="*/ 125539 h 886967"/>
                  <a:gd name="connsiteX3211" fmla="*/ 1252624 w 1946001"/>
                  <a:gd name="connsiteY3211" fmla="*/ 124301 h 886967"/>
                  <a:gd name="connsiteX3212" fmla="*/ 1250438 w 1946001"/>
                  <a:gd name="connsiteY3212" fmla="*/ 131159 h 886967"/>
                  <a:gd name="connsiteX3213" fmla="*/ 1243023 w 1946001"/>
                  <a:gd name="connsiteY3213" fmla="*/ 132969 h 886967"/>
                  <a:gd name="connsiteX3214" fmla="*/ 1236083 w 1946001"/>
                  <a:gd name="connsiteY3214" fmla="*/ 132874 h 886967"/>
                  <a:gd name="connsiteX3215" fmla="*/ 1229239 w 1946001"/>
                  <a:gd name="connsiteY3215" fmla="*/ 129540 h 886967"/>
                  <a:gd name="connsiteX3216" fmla="*/ 1224105 w 1946001"/>
                  <a:gd name="connsiteY3216" fmla="*/ 136493 h 886967"/>
                  <a:gd name="connsiteX3217" fmla="*/ 1222204 w 1946001"/>
                  <a:gd name="connsiteY3217" fmla="*/ 137255 h 886967"/>
                  <a:gd name="connsiteX3218" fmla="*/ 1214599 w 1946001"/>
                  <a:gd name="connsiteY3218" fmla="*/ 137541 h 886967"/>
                  <a:gd name="connsiteX3219" fmla="*/ 1212698 w 1946001"/>
                  <a:gd name="connsiteY3219" fmla="*/ 139636 h 886967"/>
                  <a:gd name="connsiteX3220" fmla="*/ 1031226 w 1946001"/>
                  <a:gd name="connsiteY3220" fmla="*/ 22193 h 886967"/>
                  <a:gd name="connsiteX3221" fmla="*/ 1088453 w 1946001"/>
                  <a:gd name="connsiteY3221" fmla="*/ 25717 h 886967"/>
                  <a:gd name="connsiteX3222" fmla="*/ 1341221 w 1946001"/>
                  <a:gd name="connsiteY3222" fmla="*/ 127254 h 886967"/>
                  <a:gd name="connsiteX3223" fmla="*/ 1337609 w 1946001"/>
                  <a:gd name="connsiteY3223" fmla="*/ 129445 h 886967"/>
                  <a:gd name="connsiteX3224" fmla="*/ 624458 w 1946001"/>
                  <a:gd name="connsiteY3224" fmla="*/ 104394 h 886967"/>
                  <a:gd name="connsiteX3225" fmla="*/ 625694 w 1946001"/>
                  <a:gd name="connsiteY3225" fmla="*/ 100584 h 886967"/>
                  <a:gd name="connsiteX3226" fmla="*/ 623888 w 1946001"/>
                  <a:gd name="connsiteY3226" fmla="*/ 98393 h 886967"/>
                  <a:gd name="connsiteX3227" fmla="*/ 624458 w 1946001"/>
                  <a:gd name="connsiteY3227" fmla="*/ 96393 h 886967"/>
                  <a:gd name="connsiteX3228" fmla="*/ 621036 w 1946001"/>
                  <a:gd name="connsiteY3228" fmla="*/ 94393 h 886967"/>
                  <a:gd name="connsiteX3229" fmla="*/ 622177 w 1946001"/>
                  <a:gd name="connsiteY3229" fmla="*/ 93155 h 886967"/>
                  <a:gd name="connsiteX3230" fmla="*/ 620846 w 1946001"/>
                  <a:gd name="connsiteY3230" fmla="*/ 88392 h 886967"/>
                  <a:gd name="connsiteX3231" fmla="*/ 612005 w 1946001"/>
                  <a:gd name="connsiteY3231" fmla="*/ 90107 h 886967"/>
                  <a:gd name="connsiteX3232" fmla="*/ 610770 w 1946001"/>
                  <a:gd name="connsiteY3232" fmla="*/ 91440 h 886967"/>
                  <a:gd name="connsiteX3233" fmla="*/ 611910 w 1946001"/>
                  <a:gd name="connsiteY3233" fmla="*/ 92297 h 886967"/>
                  <a:gd name="connsiteX3234" fmla="*/ 611910 w 1946001"/>
                  <a:gd name="connsiteY3234" fmla="*/ 93726 h 886967"/>
                  <a:gd name="connsiteX3235" fmla="*/ 608393 w 1946001"/>
                  <a:gd name="connsiteY3235" fmla="*/ 92011 h 886967"/>
                  <a:gd name="connsiteX3236" fmla="*/ 609058 w 1946001"/>
                  <a:gd name="connsiteY3236" fmla="*/ 94583 h 886967"/>
                  <a:gd name="connsiteX3237" fmla="*/ 606016 w 1946001"/>
                  <a:gd name="connsiteY3237" fmla="*/ 93059 h 886967"/>
                  <a:gd name="connsiteX3238" fmla="*/ 605826 w 1946001"/>
                  <a:gd name="connsiteY3238" fmla="*/ 94298 h 886967"/>
                  <a:gd name="connsiteX3239" fmla="*/ 606492 w 1946001"/>
                  <a:gd name="connsiteY3239" fmla="*/ 95155 h 886967"/>
                  <a:gd name="connsiteX3240" fmla="*/ 611055 w 1946001"/>
                  <a:gd name="connsiteY3240" fmla="*/ 96774 h 886967"/>
                  <a:gd name="connsiteX3241" fmla="*/ 603925 w 1946001"/>
                  <a:gd name="connsiteY3241" fmla="*/ 96298 h 886967"/>
                  <a:gd name="connsiteX3242" fmla="*/ 610199 w 1946001"/>
                  <a:gd name="connsiteY3242" fmla="*/ 100108 h 886967"/>
                  <a:gd name="connsiteX3243" fmla="*/ 602974 w 1946001"/>
                  <a:gd name="connsiteY3243" fmla="*/ 98393 h 886967"/>
                  <a:gd name="connsiteX3244" fmla="*/ 603925 w 1946001"/>
                  <a:gd name="connsiteY3244" fmla="*/ 103823 h 886967"/>
                  <a:gd name="connsiteX3245" fmla="*/ 606682 w 1946001"/>
                  <a:gd name="connsiteY3245" fmla="*/ 104489 h 886967"/>
                  <a:gd name="connsiteX3246" fmla="*/ 602119 w 1946001"/>
                  <a:gd name="connsiteY3246" fmla="*/ 108966 h 886967"/>
                  <a:gd name="connsiteX3247" fmla="*/ 604686 w 1946001"/>
                  <a:gd name="connsiteY3247" fmla="*/ 112300 h 886967"/>
                  <a:gd name="connsiteX3248" fmla="*/ 607252 w 1946001"/>
                  <a:gd name="connsiteY3248" fmla="*/ 112776 h 886967"/>
                  <a:gd name="connsiteX3249" fmla="*/ 606967 w 1946001"/>
                  <a:gd name="connsiteY3249" fmla="*/ 115824 h 886967"/>
                  <a:gd name="connsiteX3250" fmla="*/ 606016 w 1946001"/>
                  <a:gd name="connsiteY3250" fmla="*/ 116491 h 886967"/>
                  <a:gd name="connsiteX3251" fmla="*/ 600598 w 1946001"/>
                  <a:gd name="connsiteY3251" fmla="*/ 110204 h 886967"/>
                  <a:gd name="connsiteX3252" fmla="*/ 599837 w 1946001"/>
                  <a:gd name="connsiteY3252" fmla="*/ 108299 h 886967"/>
                  <a:gd name="connsiteX3253" fmla="*/ 600598 w 1946001"/>
                  <a:gd name="connsiteY3253" fmla="*/ 104489 h 886967"/>
                  <a:gd name="connsiteX3254" fmla="*/ 599077 w 1946001"/>
                  <a:gd name="connsiteY3254" fmla="*/ 101632 h 886967"/>
                  <a:gd name="connsiteX3255" fmla="*/ 600978 w 1946001"/>
                  <a:gd name="connsiteY3255" fmla="*/ 94964 h 886967"/>
                  <a:gd name="connsiteX3256" fmla="*/ 606206 w 1946001"/>
                  <a:gd name="connsiteY3256" fmla="*/ 88201 h 886967"/>
                  <a:gd name="connsiteX3257" fmla="*/ 595940 w 1946001"/>
                  <a:gd name="connsiteY3257" fmla="*/ 88392 h 886967"/>
                  <a:gd name="connsiteX3258" fmla="*/ 588810 w 1946001"/>
                  <a:gd name="connsiteY3258" fmla="*/ 95726 h 886967"/>
                  <a:gd name="connsiteX3259" fmla="*/ 587670 w 1946001"/>
                  <a:gd name="connsiteY3259" fmla="*/ 99727 h 886967"/>
                  <a:gd name="connsiteX3260" fmla="*/ 588430 w 1946001"/>
                  <a:gd name="connsiteY3260" fmla="*/ 100298 h 886967"/>
                  <a:gd name="connsiteX3261" fmla="*/ 587099 w 1946001"/>
                  <a:gd name="connsiteY3261" fmla="*/ 100298 h 886967"/>
                  <a:gd name="connsiteX3262" fmla="*/ 585578 w 1946001"/>
                  <a:gd name="connsiteY3262" fmla="*/ 104680 h 886967"/>
                  <a:gd name="connsiteX3263" fmla="*/ 585768 w 1946001"/>
                  <a:gd name="connsiteY3263" fmla="*/ 106966 h 886967"/>
                  <a:gd name="connsiteX3264" fmla="*/ 586909 w 1946001"/>
                  <a:gd name="connsiteY3264" fmla="*/ 106966 h 886967"/>
                  <a:gd name="connsiteX3265" fmla="*/ 584723 w 1946001"/>
                  <a:gd name="connsiteY3265" fmla="*/ 109157 h 886967"/>
                  <a:gd name="connsiteX3266" fmla="*/ 585673 w 1946001"/>
                  <a:gd name="connsiteY3266" fmla="*/ 111538 h 886967"/>
                  <a:gd name="connsiteX3267" fmla="*/ 584818 w 1946001"/>
                  <a:gd name="connsiteY3267" fmla="*/ 115538 h 886967"/>
                  <a:gd name="connsiteX3268" fmla="*/ 597176 w 1946001"/>
                  <a:gd name="connsiteY3268" fmla="*/ 120110 h 886967"/>
                  <a:gd name="connsiteX3269" fmla="*/ 587575 w 1946001"/>
                  <a:gd name="connsiteY3269" fmla="*/ 119348 h 886967"/>
                  <a:gd name="connsiteX3270" fmla="*/ 588145 w 1946001"/>
                  <a:gd name="connsiteY3270" fmla="*/ 120110 h 886967"/>
                  <a:gd name="connsiteX3271" fmla="*/ 587575 w 1946001"/>
                  <a:gd name="connsiteY3271" fmla="*/ 121158 h 886967"/>
                  <a:gd name="connsiteX3272" fmla="*/ 592233 w 1946001"/>
                  <a:gd name="connsiteY3272" fmla="*/ 126397 h 886967"/>
                  <a:gd name="connsiteX3273" fmla="*/ 572555 w 1946001"/>
                  <a:gd name="connsiteY3273" fmla="*/ 141637 h 886967"/>
                  <a:gd name="connsiteX3274" fmla="*/ 569798 w 1946001"/>
                  <a:gd name="connsiteY3274" fmla="*/ 138017 h 886967"/>
                  <a:gd name="connsiteX3275" fmla="*/ 571794 w 1946001"/>
                  <a:gd name="connsiteY3275" fmla="*/ 138398 h 886967"/>
                  <a:gd name="connsiteX3276" fmla="*/ 571889 w 1946001"/>
                  <a:gd name="connsiteY3276" fmla="*/ 136398 h 886967"/>
                  <a:gd name="connsiteX3277" fmla="*/ 564284 w 1946001"/>
                  <a:gd name="connsiteY3277" fmla="*/ 134874 h 886967"/>
                  <a:gd name="connsiteX3278" fmla="*/ 567517 w 1946001"/>
                  <a:gd name="connsiteY3278" fmla="*/ 131636 h 886967"/>
                  <a:gd name="connsiteX3279" fmla="*/ 565615 w 1946001"/>
                  <a:gd name="connsiteY3279" fmla="*/ 129826 h 886967"/>
                  <a:gd name="connsiteX3280" fmla="*/ 569228 w 1946001"/>
                  <a:gd name="connsiteY3280" fmla="*/ 130207 h 886967"/>
                  <a:gd name="connsiteX3281" fmla="*/ 563239 w 1946001"/>
                  <a:gd name="connsiteY3281" fmla="*/ 123158 h 886967"/>
                  <a:gd name="connsiteX3282" fmla="*/ 562858 w 1946001"/>
                  <a:gd name="connsiteY3282" fmla="*/ 117824 h 886967"/>
                  <a:gd name="connsiteX3283" fmla="*/ 560197 w 1946001"/>
                  <a:gd name="connsiteY3283" fmla="*/ 114967 h 886967"/>
                  <a:gd name="connsiteX3284" fmla="*/ 560197 w 1946001"/>
                  <a:gd name="connsiteY3284" fmla="*/ 112586 h 886967"/>
                  <a:gd name="connsiteX3285" fmla="*/ 557250 w 1946001"/>
                  <a:gd name="connsiteY3285" fmla="*/ 113538 h 886967"/>
                  <a:gd name="connsiteX3286" fmla="*/ 556204 w 1946001"/>
                  <a:gd name="connsiteY3286" fmla="*/ 112395 h 886967"/>
                  <a:gd name="connsiteX3287" fmla="*/ 556870 w 1946001"/>
                  <a:gd name="connsiteY3287" fmla="*/ 111157 h 886967"/>
                  <a:gd name="connsiteX3288" fmla="*/ 554968 w 1946001"/>
                  <a:gd name="connsiteY3288" fmla="*/ 110490 h 886967"/>
                  <a:gd name="connsiteX3289" fmla="*/ 551831 w 1946001"/>
                  <a:gd name="connsiteY3289" fmla="*/ 114681 h 886967"/>
                  <a:gd name="connsiteX3290" fmla="*/ 552782 w 1946001"/>
                  <a:gd name="connsiteY3290" fmla="*/ 115919 h 886967"/>
                  <a:gd name="connsiteX3291" fmla="*/ 552687 w 1946001"/>
                  <a:gd name="connsiteY3291" fmla="*/ 118205 h 886967"/>
                  <a:gd name="connsiteX3292" fmla="*/ 550976 w 1946001"/>
                  <a:gd name="connsiteY3292" fmla="*/ 116967 h 886967"/>
                  <a:gd name="connsiteX3293" fmla="*/ 549360 w 1946001"/>
                  <a:gd name="connsiteY3293" fmla="*/ 118205 h 886967"/>
                  <a:gd name="connsiteX3294" fmla="*/ 548980 w 1946001"/>
                  <a:gd name="connsiteY3294" fmla="*/ 122968 h 886967"/>
                  <a:gd name="connsiteX3295" fmla="*/ 550881 w 1946001"/>
                  <a:gd name="connsiteY3295" fmla="*/ 124682 h 886967"/>
                  <a:gd name="connsiteX3296" fmla="*/ 548409 w 1946001"/>
                  <a:gd name="connsiteY3296" fmla="*/ 127635 h 886967"/>
                  <a:gd name="connsiteX3297" fmla="*/ 548409 w 1946001"/>
                  <a:gd name="connsiteY3297" fmla="*/ 130778 h 886967"/>
                  <a:gd name="connsiteX3298" fmla="*/ 557440 w 1946001"/>
                  <a:gd name="connsiteY3298" fmla="*/ 137160 h 886967"/>
                  <a:gd name="connsiteX3299" fmla="*/ 560387 w 1946001"/>
                  <a:gd name="connsiteY3299" fmla="*/ 136493 h 886967"/>
                  <a:gd name="connsiteX3300" fmla="*/ 560387 w 1946001"/>
                  <a:gd name="connsiteY3300" fmla="*/ 138874 h 886967"/>
                  <a:gd name="connsiteX3301" fmla="*/ 559436 w 1946001"/>
                  <a:gd name="connsiteY3301" fmla="*/ 139351 h 886967"/>
                  <a:gd name="connsiteX3302" fmla="*/ 560007 w 1946001"/>
                  <a:gd name="connsiteY3302" fmla="*/ 137350 h 886967"/>
                  <a:gd name="connsiteX3303" fmla="*/ 558296 w 1946001"/>
                  <a:gd name="connsiteY3303" fmla="*/ 138112 h 886967"/>
                  <a:gd name="connsiteX3304" fmla="*/ 556204 w 1946001"/>
                  <a:gd name="connsiteY3304" fmla="*/ 144113 h 886967"/>
                  <a:gd name="connsiteX3305" fmla="*/ 558581 w 1946001"/>
                  <a:gd name="connsiteY3305" fmla="*/ 143923 h 886967"/>
                  <a:gd name="connsiteX3306" fmla="*/ 559436 w 1946001"/>
                  <a:gd name="connsiteY3306" fmla="*/ 142780 h 886967"/>
                  <a:gd name="connsiteX3307" fmla="*/ 558581 w 1946001"/>
                  <a:gd name="connsiteY3307" fmla="*/ 142970 h 886967"/>
                  <a:gd name="connsiteX3308" fmla="*/ 559151 w 1946001"/>
                  <a:gd name="connsiteY3308" fmla="*/ 141351 h 886967"/>
                  <a:gd name="connsiteX3309" fmla="*/ 560862 w 1946001"/>
                  <a:gd name="connsiteY3309" fmla="*/ 145352 h 886967"/>
                  <a:gd name="connsiteX3310" fmla="*/ 556204 w 1946001"/>
                  <a:gd name="connsiteY3310" fmla="*/ 150495 h 886967"/>
                  <a:gd name="connsiteX3311" fmla="*/ 552307 w 1946001"/>
                  <a:gd name="connsiteY3311" fmla="*/ 149924 h 886967"/>
                  <a:gd name="connsiteX3312" fmla="*/ 552687 w 1946001"/>
                  <a:gd name="connsiteY3312" fmla="*/ 151162 h 886967"/>
                  <a:gd name="connsiteX3313" fmla="*/ 552307 w 1946001"/>
                  <a:gd name="connsiteY3313" fmla="*/ 153257 h 886967"/>
                  <a:gd name="connsiteX3314" fmla="*/ 553543 w 1946001"/>
                  <a:gd name="connsiteY3314" fmla="*/ 154877 h 886967"/>
                  <a:gd name="connsiteX3315" fmla="*/ 553543 w 1946001"/>
                  <a:gd name="connsiteY3315" fmla="*/ 158020 h 886967"/>
                  <a:gd name="connsiteX3316" fmla="*/ 553543 w 1946001"/>
                  <a:gd name="connsiteY3316" fmla="*/ 158020 h 886967"/>
                  <a:gd name="connsiteX3317" fmla="*/ 552307 w 1946001"/>
                  <a:gd name="connsiteY3317" fmla="*/ 157258 h 886967"/>
                  <a:gd name="connsiteX3318" fmla="*/ 552687 w 1946001"/>
                  <a:gd name="connsiteY3318" fmla="*/ 156400 h 886967"/>
                  <a:gd name="connsiteX3319" fmla="*/ 550691 w 1946001"/>
                  <a:gd name="connsiteY3319" fmla="*/ 157258 h 886967"/>
                  <a:gd name="connsiteX3320" fmla="*/ 550691 w 1946001"/>
                  <a:gd name="connsiteY3320" fmla="*/ 155734 h 886967"/>
                  <a:gd name="connsiteX3321" fmla="*/ 549075 w 1946001"/>
                  <a:gd name="connsiteY3321" fmla="*/ 154781 h 886967"/>
                  <a:gd name="connsiteX3322" fmla="*/ 550691 w 1946001"/>
                  <a:gd name="connsiteY3322" fmla="*/ 153924 h 886967"/>
                  <a:gd name="connsiteX3323" fmla="*/ 550120 w 1946001"/>
                  <a:gd name="connsiteY3323" fmla="*/ 152972 h 886967"/>
                  <a:gd name="connsiteX3324" fmla="*/ 550691 w 1946001"/>
                  <a:gd name="connsiteY3324" fmla="*/ 148495 h 886967"/>
                  <a:gd name="connsiteX3325" fmla="*/ 547934 w 1946001"/>
                  <a:gd name="connsiteY3325" fmla="*/ 150495 h 886967"/>
                  <a:gd name="connsiteX3326" fmla="*/ 548409 w 1946001"/>
                  <a:gd name="connsiteY3326" fmla="*/ 147828 h 886967"/>
                  <a:gd name="connsiteX3327" fmla="*/ 546698 w 1946001"/>
                  <a:gd name="connsiteY3327" fmla="*/ 148114 h 886967"/>
                  <a:gd name="connsiteX3328" fmla="*/ 545367 w 1946001"/>
                  <a:gd name="connsiteY3328" fmla="*/ 146018 h 886967"/>
                  <a:gd name="connsiteX3329" fmla="*/ 539473 w 1946001"/>
                  <a:gd name="connsiteY3329" fmla="*/ 146875 h 886967"/>
                  <a:gd name="connsiteX3330" fmla="*/ 542135 w 1946001"/>
                  <a:gd name="connsiteY3330" fmla="*/ 152019 h 886967"/>
                  <a:gd name="connsiteX3331" fmla="*/ 545843 w 1946001"/>
                  <a:gd name="connsiteY3331" fmla="*/ 151352 h 886967"/>
                  <a:gd name="connsiteX3332" fmla="*/ 545843 w 1946001"/>
                  <a:gd name="connsiteY3332" fmla="*/ 153543 h 886967"/>
                  <a:gd name="connsiteX3333" fmla="*/ 545272 w 1946001"/>
                  <a:gd name="connsiteY3333" fmla="*/ 154210 h 886967"/>
                  <a:gd name="connsiteX3334" fmla="*/ 541565 w 1946001"/>
                  <a:gd name="connsiteY3334" fmla="*/ 152876 h 886967"/>
                  <a:gd name="connsiteX3335" fmla="*/ 539854 w 1946001"/>
                  <a:gd name="connsiteY3335" fmla="*/ 150019 h 886967"/>
                  <a:gd name="connsiteX3336" fmla="*/ 539188 w 1946001"/>
                  <a:gd name="connsiteY3336" fmla="*/ 150495 h 886967"/>
                  <a:gd name="connsiteX3337" fmla="*/ 540709 w 1946001"/>
                  <a:gd name="connsiteY3337" fmla="*/ 152876 h 886967"/>
                  <a:gd name="connsiteX3338" fmla="*/ 532534 w 1946001"/>
                  <a:gd name="connsiteY3338" fmla="*/ 152019 h 886967"/>
                  <a:gd name="connsiteX3339" fmla="*/ 524264 w 1946001"/>
                  <a:gd name="connsiteY3339" fmla="*/ 153543 h 886967"/>
                  <a:gd name="connsiteX3340" fmla="*/ 520081 w 1946001"/>
                  <a:gd name="connsiteY3340" fmla="*/ 149257 h 886967"/>
                  <a:gd name="connsiteX3341" fmla="*/ 514377 w 1946001"/>
                  <a:gd name="connsiteY3341" fmla="*/ 149543 h 886967"/>
                  <a:gd name="connsiteX3342" fmla="*/ 514377 w 1946001"/>
                  <a:gd name="connsiteY3342" fmla="*/ 148399 h 886967"/>
                  <a:gd name="connsiteX3343" fmla="*/ 510290 w 1946001"/>
                  <a:gd name="connsiteY3343" fmla="*/ 146304 h 886967"/>
                  <a:gd name="connsiteX3344" fmla="*/ 511335 w 1946001"/>
                  <a:gd name="connsiteY3344" fmla="*/ 145828 h 886967"/>
                  <a:gd name="connsiteX3345" fmla="*/ 510004 w 1946001"/>
                  <a:gd name="connsiteY3345" fmla="*/ 144018 h 886967"/>
                  <a:gd name="connsiteX3346" fmla="*/ 510575 w 1946001"/>
                  <a:gd name="connsiteY3346" fmla="*/ 143732 h 886967"/>
                  <a:gd name="connsiteX3347" fmla="*/ 507913 w 1946001"/>
                  <a:gd name="connsiteY3347" fmla="*/ 141446 h 886967"/>
                  <a:gd name="connsiteX3348" fmla="*/ 498787 w 1946001"/>
                  <a:gd name="connsiteY3348" fmla="*/ 144494 h 886967"/>
                  <a:gd name="connsiteX3349" fmla="*/ 496981 w 1946001"/>
                  <a:gd name="connsiteY3349" fmla="*/ 147257 h 886967"/>
                  <a:gd name="connsiteX3350" fmla="*/ 500593 w 1946001"/>
                  <a:gd name="connsiteY3350" fmla="*/ 149352 h 886967"/>
                  <a:gd name="connsiteX3351" fmla="*/ 501829 w 1946001"/>
                  <a:gd name="connsiteY3351" fmla="*/ 149066 h 886967"/>
                  <a:gd name="connsiteX3352" fmla="*/ 500688 w 1946001"/>
                  <a:gd name="connsiteY3352" fmla="*/ 147828 h 886967"/>
                  <a:gd name="connsiteX3353" fmla="*/ 502114 w 1946001"/>
                  <a:gd name="connsiteY3353" fmla="*/ 147161 h 886967"/>
                  <a:gd name="connsiteX3354" fmla="*/ 505727 w 1946001"/>
                  <a:gd name="connsiteY3354" fmla="*/ 148114 h 886967"/>
                  <a:gd name="connsiteX3355" fmla="*/ 505917 w 1946001"/>
                  <a:gd name="connsiteY3355" fmla="*/ 146399 h 886967"/>
                  <a:gd name="connsiteX3356" fmla="*/ 505536 w 1946001"/>
                  <a:gd name="connsiteY3356" fmla="*/ 145733 h 886967"/>
                  <a:gd name="connsiteX3357" fmla="*/ 506582 w 1946001"/>
                  <a:gd name="connsiteY3357" fmla="*/ 145733 h 886967"/>
                  <a:gd name="connsiteX3358" fmla="*/ 505917 w 1946001"/>
                  <a:gd name="connsiteY3358" fmla="*/ 145066 h 886967"/>
                  <a:gd name="connsiteX3359" fmla="*/ 509244 w 1946001"/>
                  <a:gd name="connsiteY3359" fmla="*/ 144113 h 886967"/>
                  <a:gd name="connsiteX3360" fmla="*/ 506772 w 1946001"/>
                  <a:gd name="connsiteY3360" fmla="*/ 148399 h 886967"/>
                  <a:gd name="connsiteX3361" fmla="*/ 501734 w 1946001"/>
                  <a:gd name="connsiteY3361" fmla="*/ 150019 h 886967"/>
                  <a:gd name="connsiteX3362" fmla="*/ 501164 w 1946001"/>
                  <a:gd name="connsiteY3362" fmla="*/ 150971 h 886967"/>
                  <a:gd name="connsiteX3363" fmla="*/ 501734 w 1946001"/>
                  <a:gd name="connsiteY3363" fmla="*/ 151162 h 886967"/>
                  <a:gd name="connsiteX3364" fmla="*/ 499928 w 1946001"/>
                  <a:gd name="connsiteY3364" fmla="*/ 152876 h 886967"/>
                  <a:gd name="connsiteX3365" fmla="*/ 503350 w 1946001"/>
                  <a:gd name="connsiteY3365" fmla="*/ 158686 h 886967"/>
                  <a:gd name="connsiteX3366" fmla="*/ 502875 w 1946001"/>
                  <a:gd name="connsiteY3366" fmla="*/ 159163 h 886967"/>
                  <a:gd name="connsiteX3367" fmla="*/ 503730 w 1946001"/>
                  <a:gd name="connsiteY3367" fmla="*/ 160306 h 886967"/>
                  <a:gd name="connsiteX3368" fmla="*/ 501259 w 1946001"/>
                  <a:gd name="connsiteY3368" fmla="*/ 160496 h 886967"/>
                  <a:gd name="connsiteX3369" fmla="*/ 501259 w 1946001"/>
                  <a:gd name="connsiteY3369" fmla="*/ 161925 h 886967"/>
                  <a:gd name="connsiteX3370" fmla="*/ 498692 w 1946001"/>
                  <a:gd name="connsiteY3370" fmla="*/ 159163 h 886967"/>
                  <a:gd name="connsiteX3371" fmla="*/ 501069 w 1946001"/>
                  <a:gd name="connsiteY3371" fmla="*/ 158401 h 886967"/>
                  <a:gd name="connsiteX3372" fmla="*/ 500118 w 1946001"/>
                  <a:gd name="connsiteY3372" fmla="*/ 156782 h 886967"/>
                  <a:gd name="connsiteX3373" fmla="*/ 497932 w 1946001"/>
                  <a:gd name="connsiteY3373" fmla="*/ 156020 h 886967"/>
                  <a:gd name="connsiteX3374" fmla="*/ 497551 w 1946001"/>
                  <a:gd name="connsiteY3374" fmla="*/ 153829 h 886967"/>
                  <a:gd name="connsiteX3375" fmla="*/ 496696 w 1946001"/>
                  <a:gd name="connsiteY3375" fmla="*/ 156020 h 886967"/>
                  <a:gd name="connsiteX3376" fmla="*/ 496506 w 1946001"/>
                  <a:gd name="connsiteY3376" fmla="*/ 152876 h 886967"/>
                  <a:gd name="connsiteX3377" fmla="*/ 493179 w 1946001"/>
                  <a:gd name="connsiteY3377" fmla="*/ 152876 h 886967"/>
                  <a:gd name="connsiteX3378" fmla="*/ 491658 w 1946001"/>
                  <a:gd name="connsiteY3378" fmla="*/ 150305 h 886967"/>
                  <a:gd name="connsiteX3379" fmla="*/ 484338 w 1946001"/>
                  <a:gd name="connsiteY3379" fmla="*/ 153448 h 886967"/>
                  <a:gd name="connsiteX3380" fmla="*/ 472455 w 1946001"/>
                  <a:gd name="connsiteY3380" fmla="*/ 152972 h 886967"/>
                  <a:gd name="connsiteX3381" fmla="*/ 468653 w 1946001"/>
                  <a:gd name="connsiteY3381" fmla="*/ 151257 h 886967"/>
                  <a:gd name="connsiteX3382" fmla="*/ 470079 w 1946001"/>
                  <a:gd name="connsiteY3382" fmla="*/ 150590 h 886967"/>
                  <a:gd name="connsiteX3383" fmla="*/ 470079 w 1946001"/>
                  <a:gd name="connsiteY3383" fmla="*/ 149161 h 886967"/>
                  <a:gd name="connsiteX3384" fmla="*/ 472265 w 1946001"/>
                  <a:gd name="connsiteY3384" fmla="*/ 148495 h 886967"/>
                  <a:gd name="connsiteX3385" fmla="*/ 471219 w 1946001"/>
                  <a:gd name="connsiteY3385" fmla="*/ 148209 h 886967"/>
                  <a:gd name="connsiteX3386" fmla="*/ 475497 w 1946001"/>
                  <a:gd name="connsiteY3386" fmla="*/ 148209 h 886967"/>
                  <a:gd name="connsiteX3387" fmla="*/ 474737 w 1946001"/>
                  <a:gd name="connsiteY3387" fmla="*/ 145637 h 886967"/>
                  <a:gd name="connsiteX3388" fmla="*/ 470364 w 1946001"/>
                  <a:gd name="connsiteY3388" fmla="*/ 141637 h 886967"/>
                  <a:gd name="connsiteX3389" fmla="*/ 466181 w 1946001"/>
                  <a:gd name="connsiteY3389" fmla="*/ 141446 h 886967"/>
                  <a:gd name="connsiteX3390" fmla="*/ 467322 w 1946001"/>
                  <a:gd name="connsiteY3390" fmla="*/ 143161 h 886967"/>
                  <a:gd name="connsiteX3391" fmla="*/ 463044 w 1946001"/>
                  <a:gd name="connsiteY3391" fmla="*/ 142018 h 886967"/>
                  <a:gd name="connsiteX3392" fmla="*/ 449926 w 1946001"/>
                  <a:gd name="connsiteY3392" fmla="*/ 137541 h 886967"/>
                  <a:gd name="connsiteX3393" fmla="*/ 449830 w 1946001"/>
                  <a:gd name="connsiteY3393" fmla="*/ 137446 h 886967"/>
                  <a:gd name="connsiteX3394" fmla="*/ 780929 w 1946001"/>
                  <a:gd name="connsiteY3394" fmla="*/ 34385 h 886967"/>
                  <a:gd name="connsiteX3395" fmla="*/ 624458 w 1946001"/>
                  <a:gd name="connsiteY3395" fmla="*/ 104394 h 886967"/>
                  <a:gd name="connsiteX3396" fmla="*/ 600883 w 1946001"/>
                  <a:gd name="connsiteY3396" fmla="*/ 826770 h 886967"/>
                  <a:gd name="connsiteX3397" fmla="*/ 604210 w 1946001"/>
                  <a:gd name="connsiteY3397" fmla="*/ 826199 h 886967"/>
                  <a:gd name="connsiteX3398" fmla="*/ 603640 w 1946001"/>
                  <a:gd name="connsiteY3398" fmla="*/ 823627 h 886967"/>
                  <a:gd name="connsiteX3399" fmla="*/ 604876 w 1946001"/>
                  <a:gd name="connsiteY3399" fmla="*/ 821436 h 886967"/>
                  <a:gd name="connsiteX3400" fmla="*/ 798135 w 1946001"/>
                  <a:gd name="connsiteY3400" fmla="*/ 862965 h 886967"/>
                  <a:gd name="connsiteX3401" fmla="*/ 579589 w 1946001"/>
                  <a:gd name="connsiteY3401" fmla="*/ 832390 h 886967"/>
                  <a:gd name="connsiteX3402" fmla="*/ 597651 w 1946001"/>
                  <a:gd name="connsiteY3402" fmla="*/ 829151 h 886967"/>
                  <a:gd name="connsiteX3403" fmla="*/ 600883 w 1946001"/>
                  <a:gd name="connsiteY3403" fmla="*/ 826770 h 886967"/>
                  <a:gd name="connsiteX3404" fmla="*/ 1510430 w 1946001"/>
                  <a:gd name="connsiteY3404" fmla="*/ 145256 h 886967"/>
                  <a:gd name="connsiteX3405" fmla="*/ 1507769 w 1946001"/>
                  <a:gd name="connsiteY3405" fmla="*/ 144875 h 886967"/>
                  <a:gd name="connsiteX3406" fmla="*/ 1501305 w 1946001"/>
                  <a:gd name="connsiteY3406" fmla="*/ 140494 h 886967"/>
                  <a:gd name="connsiteX3407" fmla="*/ 1494840 w 1946001"/>
                  <a:gd name="connsiteY3407" fmla="*/ 140399 h 886967"/>
                  <a:gd name="connsiteX3408" fmla="*/ 1489232 w 1946001"/>
                  <a:gd name="connsiteY3408" fmla="*/ 138208 h 886967"/>
                  <a:gd name="connsiteX3409" fmla="*/ 1482673 w 1946001"/>
                  <a:gd name="connsiteY3409" fmla="*/ 135922 h 886967"/>
                  <a:gd name="connsiteX3410" fmla="*/ 1475923 w 1946001"/>
                  <a:gd name="connsiteY3410" fmla="*/ 136970 h 886967"/>
                  <a:gd name="connsiteX3411" fmla="*/ 1470219 w 1946001"/>
                  <a:gd name="connsiteY3411" fmla="*/ 135922 h 886967"/>
                  <a:gd name="connsiteX3412" fmla="*/ 1468223 w 1946001"/>
                  <a:gd name="connsiteY3412" fmla="*/ 135541 h 886967"/>
                  <a:gd name="connsiteX3413" fmla="*/ 1461759 w 1946001"/>
                  <a:gd name="connsiteY3413" fmla="*/ 134493 h 886967"/>
                  <a:gd name="connsiteX3414" fmla="*/ 1455960 w 1946001"/>
                  <a:gd name="connsiteY3414" fmla="*/ 132588 h 886967"/>
                  <a:gd name="connsiteX3415" fmla="*/ 1449116 w 1946001"/>
                  <a:gd name="connsiteY3415" fmla="*/ 133541 h 886967"/>
                  <a:gd name="connsiteX3416" fmla="*/ 1442937 w 1946001"/>
                  <a:gd name="connsiteY3416" fmla="*/ 135160 h 886967"/>
                  <a:gd name="connsiteX3417" fmla="*/ 1437138 w 1946001"/>
                  <a:gd name="connsiteY3417" fmla="*/ 139446 h 886967"/>
                  <a:gd name="connsiteX3418" fmla="*/ 1434381 w 1946001"/>
                  <a:gd name="connsiteY3418" fmla="*/ 134969 h 886967"/>
                  <a:gd name="connsiteX3419" fmla="*/ 1429628 w 1946001"/>
                  <a:gd name="connsiteY3419" fmla="*/ 138303 h 886967"/>
                  <a:gd name="connsiteX3420" fmla="*/ 1423544 w 1946001"/>
                  <a:gd name="connsiteY3420" fmla="*/ 140208 h 886967"/>
                  <a:gd name="connsiteX3421" fmla="*/ 1417650 w 1946001"/>
                  <a:gd name="connsiteY3421" fmla="*/ 139351 h 886967"/>
                  <a:gd name="connsiteX3422" fmla="*/ 1414799 w 1946001"/>
                  <a:gd name="connsiteY3422" fmla="*/ 140399 h 886967"/>
                  <a:gd name="connsiteX3423" fmla="*/ 1406718 w 1946001"/>
                  <a:gd name="connsiteY3423" fmla="*/ 138494 h 886967"/>
                  <a:gd name="connsiteX3424" fmla="*/ 1402726 w 1946001"/>
                  <a:gd name="connsiteY3424" fmla="*/ 129540 h 886967"/>
                  <a:gd name="connsiteX3425" fmla="*/ 1394741 w 1946001"/>
                  <a:gd name="connsiteY3425" fmla="*/ 129921 h 886967"/>
                  <a:gd name="connsiteX3426" fmla="*/ 1391223 w 1946001"/>
                  <a:gd name="connsiteY3426" fmla="*/ 121634 h 886967"/>
                  <a:gd name="connsiteX3427" fmla="*/ 1384284 w 1946001"/>
                  <a:gd name="connsiteY3427" fmla="*/ 121730 h 886967"/>
                  <a:gd name="connsiteX3428" fmla="*/ 1383333 w 1946001"/>
                  <a:gd name="connsiteY3428" fmla="*/ 119634 h 886967"/>
                  <a:gd name="connsiteX3429" fmla="*/ 1376869 w 1946001"/>
                  <a:gd name="connsiteY3429" fmla="*/ 118205 h 886967"/>
                  <a:gd name="connsiteX3430" fmla="*/ 1370500 w 1946001"/>
                  <a:gd name="connsiteY3430" fmla="*/ 123063 h 886967"/>
                  <a:gd name="connsiteX3431" fmla="*/ 1363085 w 1946001"/>
                  <a:gd name="connsiteY3431" fmla="*/ 121634 h 886967"/>
                  <a:gd name="connsiteX3432" fmla="*/ 1356811 w 1946001"/>
                  <a:gd name="connsiteY3432" fmla="*/ 124301 h 886967"/>
                  <a:gd name="connsiteX3433" fmla="*/ 1352819 w 1946001"/>
                  <a:gd name="connsiteY3433" fmla="*/ 125063 h 886967"/>
                  <a:gd name="connsiteX3434" fmla="*/ 1352343 w 1946001"/>
                  <a:gd name="connsiteY3434" fmla="*/ 125349 h 886967"/>
                  <a:gd name="connsiteX3435" fmla="*/ 1164977 w 1946001"/>
                  <a:gd name="connsiteY3435" fmla="*/ 34576 h 886967"/>
                  <a:gd name="connsiteX3436" fmla="*/ 1510430 w 1946001"/>
                  <a:gd name="connsiteY3436" fmla="*/ 145256 h 886967"/>
                  <a:gd name="connsiteX3437" fmla="*/ 1510430 w 1946001"/>
                  <a:gd name="connsiteY3437" fmla="*/ 145256 h 886967"/>
                  <a:gd name="connsiteX3438" fmla="*/ 16636 w 1946001"/>
                  <a:gd name="connsiteY3438" fmla="*/ 443484 h 886967"/>
                  <a:gd name="connsiteX3439" fmla="*/ 798421 w 1946001"/>
                  <a:gd name="connsiteY3439" fmla="*/ 23908 h 886967"/>
                  <a:gd name="connsiteX3440" fmla="*/ 440515 w 1946001"/>
                  <a:gd name="connsiteY3440" fmla="*/ 133541 h 886967"/>
                  <a:gd name="connsiteX3441" fmla="*/ 437758 w 1946001"/>
                  <a:gd name="connsiteY3441" fmla="*/ 133541 h 886967"/>
                  <a:gd name="connsiteX3442" fmla="*/ 436997 w 1946001"/>
                  <a:gd name="connsiteY3442" fmla="*/ 135446 h 886967"/>
                  <a:gd name="connsiteX3443" fmla="*/ 432244 w 1946001"/>
                  <a:gd name="connsiteY3443" fmla="*/ 138017 h 886967"/>
                  <a:gd name="connsiteX3444" fmla="*/ 431579 w 1946001"/>
                  <a:gd name="connsiteY3444" fmla="*/ 138112 h 886967"/>
                  <a:gd name="connsiteX3445" fmla="*/ 433765 w 1946001"/>
                  <a:gd name="connsiteY3445" fmla="*/ 134493 h 886967"/>
                  <a:gd name="connsiteX3446" fmla="*/ 431864 w 1946001"/>
                  <a:gd name="connsiteY3446" fmla="*/ 134303 h 886967"/>
                  <a:gd name="connsiteX3447" fmla="*/ 431864 w 1946001"/>
                  <a:gd name="connsiteY3447" fmla="*/ 130302 h 886967"/>
                  <a:gd name="connsiteX3448" fmla="*/ 431008 w 1946001"/>
                  <a:gd name="connsiteY3448" fmla="*/ 130302 h 886967"/>
                  <a:gd name="connsiteX3449" fmla="*/ 431484 w 1946001"/>
                  <a:gd name="connsiteY3449" fmla="*/ 131159 h 886967"/>
                  <a:gd name="connsiteX3450" fmla="*/ 431103 w 1946001"/>
                  <a:gd name="connsiteY3450" fmla="*/ 131731 h 886967"/>
                  <a:gd name="connsiteX3451" fmla="*/ 430533 w 1946001"/>
                  <a:gd name="connsiteY3451" fmla="*/ 131540 h 886967"/>
                  <a:gd name="connsiteX3452" fmla="*/ 427681 w 1946001"/>
                  <a:gd name="connsiteY3452" fmla="*/ 135350 h 886967"/>
                  <a:gd name="connsiteX3453" fmla="*/ 429012 w 1946001"/>
                  <a:gd name="connsiteY3453" fmla="*/ 136303 h 886967"/>
                  <a:gd name="connsiteX3454" fmla="*/ 426826 w 1946001"/>
                  <a:gd name="connsiteY3454" fmla="*/ 137350 h 886967"/>
                  <a:gd name="connsiteX3455" fmla="*/ 425305 w 1946001"/>
                  <a:gd name="connsiteY3455" fmla="*/ 137636 h 886967"/>
                  <a:gd name="connsiteX3456" fmla="*/ 422358 w 1946001"/>
                  <a:gd name="connsiteY3456" fmla="*/ 134493 h 886967"/>
                  <a:gd name="connsiteX3457" fmla="*/ 419981 w 1946001"/>
                  <a:gd name="connsiteY3457" fmla="*/ 128587 h 886967"/>
                  <a:gd name="connsiteX3458" fmla="*/ 416939 w 1946001"/>
                  <a:gd name="connsiteY3458" fmla="*/ 125730 h 886967"/>
                  <a:gd name="connsiteX3459" fmla="*/ 416179 w 1946001"/>
                  <a:gd name="connsiteY3459" fmla="*/ 127254 h 886967"/>
                  <a:gd name="connsiteX3460" fmla="*/ 418650 w 1946001"/>
                  <a:gd name="connsiteY3460" fmla="*/ 128969 h 886967"/>
                  <a:gd name="connsiteX3461" fmla="*/ 412566 w 1946001"/>
                  <a:gd name="connsiteY3461" fmla="*/ 134398 h 886967"/>
                  <a:gd name="connsiteX3462" fmla="*/ 413422 w 1946001"/>
                  <a:gd name="connsiteY3462" fmla="*/ 131636 h 886967"/>
                  <a:gd name="connsiteX3463" fmla="*/ 407338 w 1946001"/>
                  <a:gd name="connsiteY3463" fmla="*/ 134493 h 886967"/>
                  <a:gd name="connsiteX3464" fmla="*/ 404391 w 1946001"/>
                  <a:gd name="connsiteY3464" fmla="*/ 139541 h 886967"/>
                  <a:gd name="connsiteX3465" fmla="*/ 404391 w 1946001"/>
                  <a:gd name="connsiteY3465" fmla="*/ 136493 h 886967"/>
                  <a:gd name="connsiteX3466" fmla="*/ 396406 w 1946001"/>
                  <a:gd name="connsiteY3466" fmla="*/ 140399 h 886967"/>
                  <a:gd name="connsiteX3467" fmla="*/ 400874 w 1946001"/>
                  <a:gd name="connsiteY3467" fmla="*/ 136112 h 886967"/>
                  <a:gd name="connsiteX3468" fmla="*/ 404581 w 1946001"/>
                  <a:gd name="connsiteY3468" fmla="*/ 135827 h 886967"/>
                  <a:gd name="connsiteX3469" fmla="*/ 410095 w 1946001"/>
                  <a:gd name="connsiteY3469" fmla="*/ 131540 h 886967"/>
                  <a:gd name="connsiteX3470" fmla="*/ 410950 w 1946001"/>
                  <a:gd name="connsiteY3470" fmla="*/ 130874 h 886967"/>
                  <a:gd name="connsiteX3471" fmla="*/ 410095 w 1946001"/>
                  <a:gd name="connsiteY3471" fmla="*/ 128683 h 886967"/>
                  <a:gd name="connsiteX3472" fmla="*/ 392413 w 1946001"/>
                  <a:gd name="connsiteY3472" fmla="*/ 138112 h 886967"/>
                  <a:gd name="connsiteX3473" fmla="*/ 389562 w 1946001"/>
                  <a:gd name="connsiteY3473" fmla="*/ 140684 h 886967"/>
                  <a:gd name="connsiteX3474" fmla="*/ 391273 w 1946001"/>
                  <a:gd name="connsiteY3474" fmla="*/ 144018 h 886967"/>
                  <a:gd name="connsiteX3475" fmla="*/ 390892 w 1946001"/>
                  <a:gd name="connsiteY3475" fmla="*/ 145542 h 886967"/>
                  <a:gd name="connsiteX3476" fmla="*/ 388706 w 1946001"/>
                  <a:gd name="connsiteY3476" fmla="*/ 142494 h 886967"/>
                  <a:gd name="connsiteX3477" fmla="*/ 385759 w 1946001"/>
                  <a:gd name="connsiteY3477" fmla="*/ 142113 h 886967"/>
                  <a:gd name="connsiteX3478" fmla="*/ 387375 w 1946001"/>
                  <a:gd name="connsiteY3478" fmla="*/ 144399 h 886967"/>
                  <a:gd name="connsiteX3479" fmla="*/ 386330 w 1946001"/>
                  <a:gd name="connsiteY3479" fmla="*/ 144780 h 886967"/>
                  <a:gd name="connsiteX3480" fmla="*/ 381291 w 1946001"/>
                  <a:gd name="connsiteY3480" fmla="*/ 141827 h 886967"/>
                  <a:gd name="connsiteX3481" fmla="*/ 377299 w 1946001"/>
                  <a:gd name="connsiteY3481" fmla="*/ 141827 h 886967"/>
                  <a:gd name="connsiteX3482" fmla="*/ 369979 w 1946001"/>
                  <a:gd name="connsiteY3482" fmla="*/ 135350 h 886967"/>
                  <a:gd name="connsiteX3483" fmla="*/ 362754 w 1946001"/>
                  <a:gd name="connsiteY3483" fmla="*/ 134112 h 886967"/>
                  <a:gd name="connsiteX3484" fmla="*/ 361709 w 1946001"/>
                  <a:gd name="connsiteY3484" fmla="*/ 134969 h 886967"/>
                  <a:gd name="connsiteX3485" fmla="*/ 353723 w 1946001"/>
                  <a:gd name="connsiteY3485" fmla="*/ 130016 h 886967"/>
                  <a:gd name="connsiteX3486" fmla="*/ 345073 w 1946001"/>
                  <a:gd name="connsiteY3486" fmla="*/ 131350 h 886967"/>
                  <a:gd name="connsiteX3487" fmla="*/ 314653 w 1946001"/>
                  <a:gd name="connsiteY3487" fmla="*/ 145256 h 886967"/>
                  <a:gd name="connsiteX3488" fmla="*/ 300394 w 1946001"/>
                  <a:gd name="connsiteY3488" fmla="*/ 143066 h 886967"/>
                  <a:gd name="connsiteX3489" fmla="*/ 311326 w 1946001"/>
                  <a:gd name="connsiteY3489" fmla="*/ 159544 h 886967"/>
                  <a:gd name="connsiteX3490" fmla="*/ 307714 w 1946001"/>
                  <a:gd name="connsiteY3490" fmla="*/ 156305 h 886967"/>
                  <a:gd name="connsiteX3491" fmla="*/ 306383 w 1946001"/>
                  <a:gd name="connsiteY3491" fmla="*/ 157448 h 886967"/>
                  <a:gd name="connsiteX3492" fmla="*/ 306763 w 1946001"/>
                  <a:gd name="connsiteY3492" fmla="*/ 160496 h 886967"/>
                  <a:gd name="connsiteX3493" fmla="*/ 306383 w 1946001"/>
                  <a:gd name="connsiteY3493" fmla="*/ 160306 h 886967"/>
                  <a:gd name="connsiteX3494" fmla="*/ 302580 w 1946001"/>
                  <a:gd name="connsiteY3494" fmla="*/ 159258 h 886967"/>
                  <a:gd name="connsiteX3495" fmla="*/ 305717 w 1946001"/>
                  <a:gd name="connsiteY3495" fmla="*/ 155924 h 886967"/>
                  <a:gd name="connsiteX3496" fmla="*/ 301059 w 1946001"/>
                  <a:gd name="connsiteY3496" fmla="*/ 153924 h 886967"/>
                  <a:gd name="connsiteX3497" fmla="*/ 295641 w 1946001"/>
                  <a:gd name="connsiteY3497" fmla="*/ 159258 h 886967"/>
                  <a:gd name="connsiteX3498" fmla="*/ 290698 w 1946001"/>
                  <a:gd name="connsiteY3498" fmla="*/ 159544 h 886967"/>
                  <a:gd name="connsiteX3499" fmla="*/ 290508 w 1946001"/>
                  <a:gd name="connsiteY3499" fmla="*/ 160973 h 886967"/>
                  <a:gd name="connsiteX3500" fmla="*/ 289177 w 1946001"/>
                  <a:gd name="connsiteY3500" fmla="*/ 160306 h 886967"/>
                  <a:gd name="connsiteX3501" fmla="*/ 291268 w 1946001"/>
                  <a:gd name="connsiteY3501" fmla="*/ 158496 h 886967"/>
                  <a:gd name="connsiteX3502" fmla="*/ 287846 w 1946001"/>
                  <a:gd name="connsiteY3502" fmla="*/ 160306 h 886967"/>
                  <a:gd name="connsiteX3503" fmla="*/ 286800 w 1946001"/>
                  <a:gd name="connsiteY3503" fmla="*/ 161258 h 886967"/>
                  <a:gd name="connsiteX3504" fmla="*/ 289557 w 1946001"/>
                  <a:gd name="connsiteY3504" fmla="*/ 162782 h 886967"/>
                  <a:gd name="connsiteX3505" fmla="*/ 287846 w 1946001"/>
                  <a:gd name="connsiteY3505" fmla="*/ 162973 h 886967"/>
                  <a:gd name="connsiteX3506" fmla="*/ 287466 w 1946001"/>
                  <a:gd name="connsiteY3506" fmla="*/ 165449 h 886967"/>
                  <a:gd name="connsiteX3507" fmla="*/ 286325 w 1946001"/>
                  <a:gd name="connsiteY3507" fmla="*/ 164592 h 886967"/>
                  <a:gd name="connsiteX3508" fmla="*/ 287181 w 1946001"/>
                  <a:gd name="connsiteY3508" fmla="*/ 162687 h 886967"/>
                  <a:gd name="connsiteX3509" fmla="*/ 286325 w 1946001"/>
                  <a:gd name="connsiteY3509" fmla="*/ 161830 h 886967"/>
                  <a:gd name="connsiteX3510" fmla="*/ 279290 w 1946001"/>
                  <a:gd name="connsiteY3510" fmla="*/ 166592 h 886967"/>
                  <a:gd name="connsiteX3511" fmla="*/ 279766 w 1946001"/>
                  <a:gd name="connsiteY3511" fmla="*/ 165164 h 886967"/>
                  <a:gd name="connsiteX3512" fmla="*/ 279290 w 1946001"/>
                  <a:gd name="connsiteY3512" fmla="*/ 164973 h 886967"/>
                  <a:gd name="connsiteX3513" fmla="*/ 278150 w 1946001"/>
                  <a:gd name="connsiteY3513" fmla="*/ 167354 h 886967"/>
                  <a:gd name="connsiteX3514" fmla="*/ 280336 w 1946001"/>
                  <a:gd name="connsiteY3514" fmla="*/ 169164 h 886967"/>
                  <a:gd name="connsiteX3515" fmla="*/ 277294 w 1946001"/>
                  <a:gd name="connsiteY3515" fmla="*/ 167735 h 886967"/>
                  <a:gd name="connsiteX3516" fmla="*/ 275203 w 1946001"/>
                  <a:gd name="connsiteY3516" fmla="*/ 170117 h 886967"/>
                  <a:gd name="connsiteX3517" fmla="*/ 277674 w 1946001"/>
                  <a:gd name="connsiteY3517" fmla="*/ 170307 h 886967"/>
                  <a:gd name="connsiteX3518" fmla="*/ 274727 w 1946001"/>
                  <a:gd name="connsiteY3518" fmla="*/ 170783 h 886967"/>
                  <a:gd name="connsiteX3519" fmla="*/ 276724 w 1946001"/>
                  <a:gd name="connsiteY3519" fmla="*/ 172307 h 886967"/>
                  <a:gd name="connsiteX3520" fmla="*/ 274727 w 1946001"/>
                  <a:gd name="connsiteY3520" fmla="*/ 171545 h 886967"/>
                  <a:gd name="connsiteX3521" fmla="*/ 274252 w 1946001"/>
                  <a:gd name="connsiteY3521" fmla="*/ 174117 h 886967"/>
                  <a:gd name="connsiteX3522" fmla="*/ 270735 w 1946001"/>
                  <a:gd name="connsiteY3522" fmla="*/ 178022 h 886967"/>
                  <a:gd name="connsiteX3523" fmla="*/ 261229 w 1946001"/>
                  <a:gd name="connsiteY3523" fmla="*/ 179070 h 886967"/>
                  <a:gd name="connsiteX3524" fmla="*/ 261134 w 1946001"/>
                  <a:gd name="connsiteY3524" fmla="*/ 182785 h 886967"/>
                  <a:gd name="connsiteX3525" fmla="*/ 261894 w 1946001"/>
                  <a:gd name="connsiteY3525" fmla="*/ 182785 h 886967"/>
                  <a:gd name="connsiteX3526" fmla="*/ 258852 w 1946001"/>
                  <a:gd name="connsiteY3526" fmla="*/ 184118 h 886967"/>
                  <a:gd name="connsiteX3527" fmla="*/ 269214 w 1946001"/>
                  <a:gd name="connsiteY3527" fmla="*/ 190310 h 886967"/>
                  <a:gd name="connsiteX3528" fmla="*/ 271115 w 1946001"/>
                  <a:gd name="connsiteY3528" fmla="*/ 192024 h 886967"/>
                  <a:gd name="connsiteX3529" fmla="*/ 272066 w 1946001"/>
                  <a:gd name="connsiteY3529" fmla="*/ 195834 h 886967"/>
                  <a:gd name="connsiteX3530" fmla="*/ 275583 w 1946001"/>
                  <a:gd name="connsiteY3530" fmla="*/ 196882 h 886967"/>
                  <a:gd name="connsiteX3531" fmla="*/ 277294 w 1946001"/>
                  <a:gd name="connsiteY3531" fmla="*/ 195167 h 886967"/>
                  <a:gd name="connsiteX3532" fmla="*/ 277199 w 1946001"/>
                  <a:gd name="connsiteY3532" fmla="*/ 196882 h 886967"/>
                  <a:gd name="connsiteX3533" fmla="*/ 280526 w 1946001"/>
                  <a:gd name="connsiteY3533" fmla="*/ 196406 h 886967"/>
                  <a:gd name="connsiteX3534" fmla="*/ 281097 w 1946001"/>
                  <a:gd name="connsiteY3534" fmla="*/ 197168 h 886967"/>
                  <a:gd name="connsiteX3535" fmla="*/ 279385 w 1946001"/>
                  <a:gd name="connsiteY3535" fmla="*/ 198692 h 886967"/>
                  <a:gd name="connsiteX3536" fmla="*/ 281762 w 1946001"/>
                  <a:gd name="connsiteY3536" fmla="*/ 200692 h 886967"/>
                  <a:gd name="connsiteX3537" fmla="*/ 282047 w 1946001"/>
                  <a:gd name="connsiteY3537" fmla="*/ 199358 h 886967"/>
                  <a:gd name="connsiteX3538" fmla="*/ 289082 w 1946001"/>
                  <a:gd name="connsiteY3538" fmla="*/ 200501 h 886967"/>
                  <a:gd name="connsiteX3539" fmla="*/ 284234 w 1946001"/>
                  <a:gd name="connsiteY3539" fmla="*/ 202216 h 886967"/>
                  <a:gd name="connsiteX3540" fmla="*/ 280051 w 1946001"/>
                  <a:gd name="connsiteY3540" fmla="*/ 201263 h 886967"/>
                  <a:gd name="connsiteX3541" fmla="*/ 278435 w 1946001"/>
                  <a:gd name="connsiteY3541" fmla="*/ 199549 h 886967"/>
                  <a:gd name="connsiteX3542" fmla="*/ 279290 w 1946001"/>
                  <a:gd name="connsiteY3542" fmla="*/ 201263 h 886967"/>
                  <a:gd name="connsiteX3543" fmla="*/ 279100 w 1946001"/>
                  <a:gd name="connsiteY3543" fmla="*/ 202692 h 886967"/>
                  <a:gd name="connsiteX3544" fmla="*/ 281002 w 1946001"/>
                  <a:gd name="connsiteY3544" fmla="*/ 202883 h 886967"/>
                  <a:gd name="connsiteX3545" fmla="*/ 279576 w 1946001"/>
                  <a:gd name="connsiteY3545" fmla="*/ 205835 h 886967"/>
                  <a:gd name="connsiteX3546" fmla="*/ 271876 w 1946001"/>
                  <a:gd name="connsiteY3546" fmla="*/ 204978 h 886967"/>
                  <a:gd name="connsiteX3547" fmla="*/ 270069 w 1946001"/>
                  <a:gd name="connsiteY3547" fmla="*/ 203645 h 886967"/>
                  <a:gd name="connsiteX3548" fmla="*/ 271305 w 1946001"/>
                  <a:gd name="connsiteY3548" fmla="*/ 202978 h 886967"/>
                  <a:gd name="connsiteX3549" fmla="*/ 271305 w 1946001"/>
                  <a:gd name="connsiteY3549" fmla="*/ 200787 h 886967"/>
                  <a:gd name="connsiteX3550" fmla="*/ 270450 w 1946001"/>
                  <a:gd name="connsiteY3550" fmla="*/ 200311 h 886967"/>
                  <a:gd name="connsiteX3551" fmla="*/ 267598 w 1946001"/>
                  <a:gd name="connsiteY3551" fmla="*/ 200311 h 886967"/>
                  <a:gd name="connsiteX3552" fmla="*/ 262845 w 1946001"/>
                  <a:gd name="connsiteY3552" fmla="*/ 203168 h 886967"/>
                  <a:gd name="connsiteX3553" fmla="*/ 263890 w 1946001"/>
                  <a:gd name="connsiteY3553" fmla="*/ 204311 h 886967"/>
                  <a:gd name="connsiteX3554" fmla="*/ 260848 w 1946001"/>
                  <a:gd name="connsiteY3554" fmla="*/ 204121 h 886967"/>
                  <a:gd name="connsiteX3555" fmla="*/ 253339 w 1946001"/>
                  <a:gd name="connsiteY3555" fmla="*/ 208121 h 886967"/>
                  <a:gd name="connsiteX3556" fmla="*/ 256571 w 1946001"/>
                  <a:gd name="connsiteY3556" fmla="*/ 210788 h 886967"/>
                  <a:gd name="connsiteX3557" fmla="*/ 261134 w 1946001"/>
                  <a:gd name="connsiteY3557" fmla="*/ 211550 h 886967"/>
                  <a:gd name="connsiteX3558" fmla="*/ 258567 w 1946001"/>
                  <a:gd name="connsiteY3558" fmla="*/ 212408 h 886967"/>
                  <a:gd name="connsiteX3559" fmla="*/ 261609 w 1946001"/>
                  <a:gd name="connsiteY3559" fmla="*/ 217361 h 886967"/>
                  <a:gd name="connsiteX3560" fmla="*/ 266932 w 1946001"/>
                  <a:gd name="connsiteY3560" fmla="*/ 218504 h 886967"/>
                  <a:gd name="connsiteX3561" fmla="*/ 272256 w 1946001"/>
                  <a:gd name="connsiteY3561" fmla="*/ 217361 h 886967"/>
                  <a:gd name="connsiteX3562" fmla="*/ 274347 w 1946001"/>
                  <a:gd name="connsiteY3562" fmla="*/ 218885 h 886967"/>
                  <a:gd name="connsiteX3563" fmla="*/ 274537 w 1946001"/>
                  <a:gd name="connsiteY3563" fmla="*/ 217932 h 886967"/>
                  <a:gd name="connsiteX3564" fmla="*/ 272921 w 1946001"/>
                  <a:gd name="connsiteY3564" fmla="*/ 217170 h 886967"/>
                  <a:gd name="connsiteX3565" fmla="*/ 274252 w 1946001"/>
                  <a:gd name="connsiteY3565" fmla="*/ 217170 h 886967"/>
                  <a:gd name="connsiteX3566" fmla="*/ 275868 w 1946001"/>
                  <a:gd name="connsiteY3566" fmla="*/ 220028 h 886967"/>
                  <a:gd name="connsiteX3567" fmla="*/ 279861 w 1946001"/>
                  <a:gd name="connsiteY3567" fmla="*/ 215551 h 886967"/>
                  <a:gd name="connsiteX3568" fmla="*/ 284043 w 1946001"/>
                  <a:gd name="connsiteY3568" fmla="*/ 216122 h 886967"/>
                  <a:gd name="connsiteX3569" fmla="*/ 283378 w 1946001"/>
                  <a:gd name="connsiteY3569" fmla="*/ 218027 h 886967"/>
                  <a:gd name="connsiteX3570" fmla="*/ 281097 w 1946001"/>
                  <a:gd name="connsiteY3570" fmla="*/ 218027 h 886967"/>
                  <a:gd name="connsiteX3571" fmla="*/ 283853 w 1946001"/>
                  <a:gd name="connsiteY3571" fmla="*/ 222885 h 886967"/>
                  <a:gd name="connsiteX3572" fmla="*/ 282713 w 1946001"/>
                  <a:gd name="connsiteY3572" fmla="*/ 225838 h 886967"/>
                  <a:gd name="connsiteX3573" fmla="*/ 277769 w 1946001"/>
                  <a:gd name="connsiteY3573" fmla="*/ 226219 h 886967"/>
                  <a:gd name="connsiteX3574" fmla="*/ 274632 w 1946001"/>
                  <a:gd name="connsiteY3574" fmla="*/ 229457 h 886967"/>
                  <a:gd name="connsiteX3575" fmla="*/ 271876 w 1946001"/>
                  <a:gd name="connsiteY3575" fmla="*/ 229933 h 886967"/>
                  <a:gd name="connsiteX3576" fmla="*/ 261229 w 1946001"/>
                  <a:gd name="connsiteY3576" fmla="*/ 232505 h 886967"/>
                  <a:gd name="connsiteX3577" fmla="*/ 270165 w 1946001"/>
                  <a:gd name="connsiteY3577" fmla="*/ 232315 h 886967"/>
                  <a:gd name="connsiteX3578" fmla="*/ 252483 w 1946001"/>
                  <a:gd name="connsiteY3578" fmla="*/ 236220 h 886967"/>
                  <a:gd name="connsiteX3579" fmla="*/ 255335 w 1946001"/>
                  <a:gd name="connsiteY3579" fmla="*/ 240697 h 886967"/>
                  <a:gd name="connsiteX3580" fmla="*/ 273397 w 1946001"/>
                  <a:gd name="connsiteY3580" fmla="*/ 236601 h 886967"/>
                  <a:gd name="connsiteX3581" fmla="*/ 289747 w 1946001"/>
                  <a:gd name="connsiteY3581" fmla="*/ 234505 h 886967"/>
                  <a:gd name="connsiteX3582" fmla="*/ 296401 w 1946001"/>
                  <a:gd name="connsiteY3582" fmla="*/ 231934 h 886967"/>
                  <a:gd name="connsiteX3583" fmla="*/ 301630 w 1946001"/>
                  <a:gd name="connsiteY3583" fmla="*/ 234886 h 886967"/>
                  <a:gd name="connsiteX3584" fmla="*/ 205428 w 1946001"/>
                  <a:gd name="connsiteY3584" fmla="*/ 443484 h 886967"/>
                  <a:gd name="connsiteX3585" fmla="*/ 565520 w 1946001"/>
                  <a:gd name="connsiteY3585" fmla="*/ 808387 h 886967"/>
                  <a:gd name="connsiteX3586" fmla="*/ 565901 w 1946001"/>
                  <a:gd name="connsiteY3586" fmla="*/ 810197 h 886967"/>
                  <a:gd name="connsiteX3587" fmla="*/ 565140 w 1946001"/>
                  <a:gd name="connsiteY3587" fmla="*/ 808768 h 886967"/>
                  <a:gd name="connsiteX3588" fmla="*/ 564189 w 1946001"/>
                  <a:gd name="connsiteY3588" fmla="*/ 809720 h 886967"/>
                  <a:gd name="connsiteX3589" fmla="*/ 565330 w 1946001"/>
                  <a:gd name="connsiteY3589" fmla="*/ 811149 h 886967"/>
                  <a:gd name="connsiteX3590" fmla="*/ 564094 w 1946001"/>
                  <a:gd name="connsiteY3590" fmla="*/ 812483 h 886967"/>
                  <a:gd name="connsiteX3591" fmla="*/ 564665 w 1946001"/>
                  <a:gd name="connsiteY3591" fmla="*/ 814673 h 886967"/>
                  <a:gd name="connsiteX3592" fmla="*/ 563429 w 1946001"/>
                  <a:gd name="connsiteY3592" fmla="*/ 818674 h 886967"/>
                  <a:gd name="connsiteX3593" fmla="*/ 564665 w 1946001"/>
                  <a:gd name="connsiteY3593" fmla="*/ 821150 h 886967"/>
                  <a:gd name="connsiteX3594" fmla="*/ 562858 w 1946001"/>
                  <a:gd name="connsiteY3594" fmla="*/ 824579 h 886967"/>
                  <a:gd name="connsiteX3595" fmla="*/ 565805 w 1946001"/>
                  <a:gd name="connsiteY3595" fmla="*/ 826484 h 886967"/>
                  <a:gd name="connsiteX3596" fmla="*/ 566471 w 1946001"/>
                  <a:gd name="connsiteY3596" fmla="*/ 829532 h 886967"/>
                  <a:gd name="connsiteX3597" fmla="*/ 566186 w 1946001"/>
                  <a:gd name="connsiteY3597" fmla="*/ 829723 h 886967"/>
                  <a:gd name="connsiteX3598" fmla="*/ 16636 w 1946001"/>
                  <a:gd name="connsiteY3598" fmla="*/ 443484 h 886967"/>
                  <a:gd name="connsiteX3599" fmla="*/ 283473 w 1946001"/>
                  <a:gd name="connsiteY3599" fmla="*/ 203359 h 886967"/>
                  <a:gd name="connsiteX3600" fmla="*/ 282713 w 1946001"/>
                  <a:gd name="connsiteY3600" fmla="*/ 204502 h 886967"/>
                  <a:gd name="connsiteX3601" fmla="*/ 281192 w 1946001"/>
                  <a:gd name="connsiteY3601" fmla="*/ 203168 h 886967"/>
                  <a:gd name="connsiteX3602" fmla="*/ 283473 w 1946001"/>
                  <a:gd name="connsiteY3602" fmla="*/ 203359 h 886967"/>
                  <a:gd name="connsiteX3603" fmla="*/ 1929366 w 1946001"/>
                  <a:gd name="connsiteY3603" fmla="*/ 443484 h 886967"/>
                  <a:gd name="connsiteX3604" fmla="*/ 1647414 w 1946001"/>
                  <a:gd name="connsiteY3604" fmla="*/ 746093 h 886967"/>
                  <a:gd name="connsiteX3605" fmla="*/ 1685343 w 1946001"/>
                  <a:gd name="connsiteY3605" fmla="*/ 722186 h 886967"/>
                  <a:gd name="connsiteX3606" fmla="*/ 1691617 w 1946001"/>
                  <a:gd name="connsiteY3606" fmla="*/ 714280 h 886967"/>
                  <a:gd name="connsiteX3607" fmla="*/ 1694564 w 1946001"/>
                  <a:gd name="connsiteY3607" fmla="*/ 706945 h 886967"/>
                  <a:gd name="connsiteX3608" fmla="*/ 1697987 w 1946001"/>
                  <a:gd name="connsiteY3608" fmla="*/ 689515 h 886967"/>
                  <a:gd name="connsiteX3609" fmla="*/ 1696371 w 1946001"/>
                  <a:gd name="connsiteY3609" fmla="*/ 678847 h 886967"/>
                  <a:gd name="connsiteX3610" fmla="*/ 1696846 w 1946001"/>
                  <a:gd name="connsiteY3610" fmla="*/ 669798 h 886967"/>
                  <a:gd name="connsiteX3611" fmla="*/ 1693424 w 1946001"/>
                  <a:gd name="connsiteY3611" fmla="*/ 662083 h 886967"/>
                  <a:gd name="connsiteX3612" fmla="*/ 1686579 w 1946001"/>
                  <a:gd name="connsiteY3612" fmla="*/ 653987 h 886967"/>
                  <a:gd name="connsiteX3613" fmla="*/ 1686009 w 1946001"/>
                  <a:gd name="connsiteY3613" fmla="*/ 646843 h 886967"/>
                  <a:gd name="connsiteX3614" fmla="*/ 1685248 w 1946001"/>
                  <a:gd name="connsiteY3614" fmla="*/ 647986 h 886967"/>
                  <a:gd name="connsiteX3615" fmla="*/ 1682872 w 1946001"/>
                  <a:gd name="connsiteY3615" fmla="*/ 644747 h 886967"/>
                  <a:gd name="connsiteX3616" fmla="*/ 1682301 w 1946001"/>
                  <a:gd name="connsiteY3616" fmla="*/ 647033 h 886967"/>
                  <a:gd name="connsiteX3617" fmla="*/ 1680971 w 1946001"/>
                  <a:gd name="connsiteY3617" fmla="*/ 647414 h 886967"/>
                  <a:gd name="connsiteX3618" fmla="*/ 1680400 w 1946001"/>
                  <a:gd name="connsiteY3618" fmla="*/ 641033 h 886967"/>
                  <a:gd name="connsiteX3619" fmla="*/ 1678499 w 1946001"/>
                  <a:gd name="connsiteY3619" fmla="*/ 636556 h 886967"/>
                  <a:gd name="connsiteX3620" fmla="*/ 1676978 w 1946001"/>
                  <a:gd name="connsiteY3620" fmla="*/ 635413 h 886967"/>
                  <a:gd name="connsiteX3621" fmla="*/ 1677738 w 1946001"/>
                  <a:gd name="connsiteY3621" fmla="*/ 633222 h 886967"/>
                  <a:gd name="connsiteX3622" fmla="*/ 1674411 w 1946001"/>
                  <a:gd name="connsiteY3622" fmla="*/ 630365 h 886967"/>
                  <a:gd name="connsiteX3623" fmla="*/ 1671940 w 1946001"/>
                  <a:gd name="connsiteY3623" fmla="*/ 629698 h 886967"/>
                  <a:gd name="connsiteX3624" fmla="*/ 1671084 w 1946001"/>
                  <a:gd name="connsiteY3624" fmla="*/ 626364 h 886967"/>
                  <a:gd name="connsiteX3625" fmla="*/ 1668327 w 1946001"/>
                  <a:gd name="connsiteY3625" fmla="*/ 626174 h 886967"/>
                  <a:gd name="connsiteX3626" fmla="*/ 1668327 w 1946001"/>
                  <a:gd name="connsiteY3626" fmla="*/ 626174 h 886967"/>
                  <a:gd name="connsiteX3627" fmla="*/ 1740954 w 1946001"/>
                  <a:gd name="connsiteY3627" fmla="*/ 443389 h 886967"/>
                  <a:gd name="connsiteX3628" fmla="*/ 1630018 w 1946001"/>
                  <a:gd name="connsiteY3628" fmla="*/ 220409 h 886967"/>
                  <a:gd name="connsiteX3629" fmla="*/ 1629067 w 1946001"/>
                  <a:gd name="connsiteY3629" fmla="*/ 215836 h 886967"/>
                  <a:gd name="connsiteX3630" fmla="*/ 1631349 w 1946001"/>
                  <a:gd name="connsiteY3630" fmla="*/ 211931 h 886967"/>
                  <a:gd name="connsiteX3631" fmla="*/ 1634771 w 1946001"/>
                  <a:gd name="connsiteY3631" fmla="*/ 208598 h 886967"/>
                  <a:gd name="connsiteX3632" fmla="*/ 1638383 w 1946001"/>
                  <a:gd name="connsiteY3632" fmla="*/ 200120 h 886967"/>
                  <a:gd name="connsiteX3633" fmla="*/ 1643516 w 1946001"/>
                  <a:gd name="connsiteY3633" fmla="*/ 196501 h 886967"/>
                  <a:gd name="connsiteX3634" fmla="*/ 1647699 w 1946001"/>
                  <a:gd name="connsiteY3634" fmla="*/ 193929 h 886967"/>
                  <a:gd name="connsiteX3635" fmla="*/ 1653688 w 1946001"/>
                  <a:gd name="connsiteY3635" fmla="*/ 188119 h 886967"/>
                  <a:gd name="connsiteX3636" fmla="*/ 1658441 w 1946001"/>
                  <a:gd name="connsiteY3636" fmla="*/ 184975 h 886967"/>
                  <a:gd name="connsiteX3637" fmla="*/ 1661768 w 1946001"/>
                  <a:gd name="connsiteY3637" fmla="*/ 179737 h 886967"/>
                  <a:gd name="connsiteX3638" fmla="*/ 1665856 w 1946001"/>
                  <a:gd name="connsiteY3638" fmla="*/ 171641 h 886967"/>
                  <a:gd name="connsiteX3639" fmla="*/ 1669088 w 1946001"/>
                  <a:gd name="connsiteY3639" fmla="*/ 166021 h 886967"/>
                  <a:gd name="connsiteX3640" fmla="*/ 1670324 w 1946001"/>
                  <a:gd name="connsiteY3640" fmla="*/ 161925 h 886967"/>
                  <a:gd name="connsiteX3641" fmla="*/ 1666997 w 1946001"/>
                  <a:gd name="connsiteY3641" fmla="*/ 155353 h 886967"/>
                  <a:gd name="connsiteX3642" fmla="*/ 1667282 w 1946001"/>
                  <a:gd name="connsiteY3642" fmla="*/ 150686 h 886967"/>
                  <a:gd name="connsiteX3643" fmla="*/ 1661673 w 1946001"/>
                  <a:gd name="connsiteY3643" fmla="*/ 150686 h 886967"/>
                  <a:gd name="connsiteX3644" fmla="*/ 1655019 w 1946001"/>
                  <a:gd name="connsiteY3644" fmla="*/ 149447 h 886967"/>
                  <a:gd name="connsiteX3645" fmla="*/ 1649410 w 1946001"/>
                  <a:gd name="connsiteY3645" fmla="*/ 153162 h 886967"/>
                  <a:gd name="connsiteX3646" fmla="*/ 1642756 w 1946001"/>
                  <a:gd name="connsiteY3646" fmla="*/ 153067 h 886967"/>
                  <a:gd name="connsiteX3647" fmla="*/ 1636672 w 1946001"/>
                  <a:gd name="connsiteY3647" fmla="*/ 151543 h 886967"/>
                  <a:gd name="connsiteX3648" fmla="*/ 1631253 w 1946001"/>
                  <a:gd name="connsiteY3648" fmla="*/ 151352 h 886967"/>
                  <a:gd name="connsiteX3649" fmla="*/ 1624789 w 1946001"/>
                  <a:gd name="connsiteY3649" fmla="*/ 149924 h 886967"/>
                  <a:gd name="connsiteX3650" fmla="*/ 1620797 w 1946001"/>
                  <a:gd name="connsiteY3650" fmla="*/ 154019 h 886967"/>
                  <a:gd name="connsiteX3651" fmla="*/ 1617279 w 1946001"/>
                  <a:gd name="connsiteY3651" fmla="*/ 153257 h 886967"/>
                  <a:gd name="connsiteX3652" fmla="*/ 1610340 w 1946001"/>
                  <a:gd name="connsiteY3652" fmla="*/ 151733 h 886967"/>
                  <a:gd name="connsiteX3653" fmla="*/ 1603781 w 1946001"/>
                  <a:gd name="connsiteY3653" fmla="*/ 150686 h 886967"/>
                  <a:gd name="connsiteX3654" fmla="*/ 1597982 w 1946001"/>
                  <a:gd name="connsiteY3654" fmla="*/ 147352 h 886967"/>
                  <a:gd name="connsiteX3655" fmla="*/ 1592373 w 1946001"/>
                  <a:gd name="connsiteY3655" fmla="*/ 149066 h 886967"/>
                  <a:gd name="connsiteX3656" fmla="*/ 1588381 w 1946001"/>
                  <a:gd name="connsiteY3656" fmla="*/ 146590 h 886967"/>
                  <a:gd name="connsiteX3657" fmla="*/ 1583152 w 1946001"/>
                  <a:gd name="connsiteY3657" fmla="*/ 144971 h 886967"/>
                  <a:gd name="connsiteX3658" fmla="*/ 1576878 w 1946001"/>
                  <a:gd name="connsiteY3658" fmla="*/ 142208 h 886967"/>
                  <a:gd name="connsiteX3659" fmla="*/ 1571080 w 1946001"/>
                  <a:gd name="connsiteY3659" fmla="*/ 141161 h 886967"/>
                  <a:gd name="connsiteX3660" fmla="*/ 1565091 w 1946001"/>
                  <a:gd name="connsiteY3660" fmla="*/ 136874 h 886967"/>
                  <a:gd name="connsiteX3661" fmla="*/ 1560718 w 1946001"/>
                  <a:gd name="connsiteY3661" fmla="*/ 134969 h 886967"/>
                  <a:gd name="connsiteX3662" fmla="*/ 1553683 w 1946001"/>
                  <a:gd name="connsiteY3662" fmla="*/ 138494 h 886967"/>
                  <a:gd name="connsiteX3663" fmla="*/ 1551402 w 1946001"/>
                  <a:gd name="connsiteY3663" fmla="*/ 134779 h 886967"/>
                  <a:gd name="connsiteX3664" fmla="*/ 1544557 w 1946001"/>
                  <a:gd name="connsiteY3664" fmla="*/ 133064 h 886967"/>
                  <a:gd name="connsiteX3665" fmla="*/ 1538854 w 1946001"/>
                  <a:gd name="connsiteY3665" fmla="*/ 135446 h 886967"/>
                  <a:gd name="connsiteX3666" fmla="*/ 1532104 w 1946001"/>
                  <a:gd name="connsiteY3666" fmla="*/ 135350 h 886967"/>
                  <a:gd name="connsiteX3667" fmla="*/ 1526021 w 1946001"/>
                  <a:gd name="connsiteY3667" fmla="*/ 136589 h 886967"/>
                  <a:gd name="connsiteX3668" fmla="*/ 1520412 w 1946001"/>
                  <a:gd name="connsiteY3668" fmla="*/ 137541 h 886967"/>
                  <a:gd name="connsiteX3669" fmla="*/ 1518035 w 1946001"/>
                  <a:gd name="connsiteY3669" fmla="*/ 140208 h 886967"/>
                  <a:gd name="connsiteX3670" fmla="*/ 1147961 w 1946001"/>
                  <a:gd name="connsiteY3670" fmla="*/ 23908 h 886967"/>
                  <a:gd name="connsiteX3671" fmla="*/ 1929366 w 1946001"/>
                  <a:gd name="connsiteY3671" fmla="*/ 443484 h 88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Lst>
                <a:rect l="l" t="t" r="r" b="b"/>
                <a:pathLst>
                  <a:path w="1946001" h="886967">
                    <a:moveTo>
                      <a:pt x="1656064" y="126492"/>
                    </a:moveTo>
                    <a:cubicBezTo>
                      <a:pt x="1473356" y="44958"/>
                      <a:pt x="1230855" y="0"/>
                      <a:pt x="973143" y="0"/>
                    </a:cubicBezTo>
                    <a:cubicBezTo>
                      <a:pt x="715432" y="0"/>
                      <a:pt x="472835" y="44958"/>
                      <a:pt x="290032" y="126492"/>
                    </a:cubicBezTo>
                    <a:cubicBezTo>
                      <a:pt x="103047" y="209931"/>
                      <a:pt x="0" y="322517"/>
                      <a:pt x="0" y="443484"/>
                    </a:cubicBezTo>
                    <a:cubicBezTo>
                      <a:pt x="0" y="564452"/>
                      <a:pt x="103047" y="677037"/>
                      <a:pt x="290032" y="760476"/>
                    </a:cubicBezTo>
                    <a:cubicBezTo>
                      <a:pt x="472835" y="842010"/>
                      <a:pt x="715432" y="886968"/>
                      <a:pt x="973143" y="886968"/>
                    </a:cubicBezTo>
                    <a:cubicBezTo>
                      <a:pt x="1230855" y="886968"/>
                      <a:pt x="1473356" y="842010"/>
                      <a:pt x="1656064" y="760476"/>
                    </a:cubicBezTo>
                    <a:cubicBezTo>
                      <a:pt x="1843050" y="677037"/>
                      <a:pt x="1946002" y="564452"/>
                      <a:pt x="1946002" y="443484"/>
                    </a:cubicBezTo>
                    <a:cubicBezTo>
                      <a:pt x="1946002" y="322517"/>
                      <a:pt x="1843050" y="209931"/>
                      <a:pt x="1656064" y="126492"/>
                    </a:cubicBezTo>
                    <a:close/>
                    <a:moveTo>
                      <a:pt x="1622508" y="224599"/>
                    </a:moveTo>
                    <a:lnTo>
                      <a:pt x="1622223" y="227838"/>
                    </a:lnTo>
                    <a:lnTo>
                      <a:pt x="1622318" y="232981"/>
                    </a:lnTo>
                    <a:lnTo>
                      <a:pt x="1624789" y="236792"/>
                    </a:lnTo>
                    <a:lnTo>
                      <a:pt x="1624029" y="240697"/>
                    </a:lnTo>
                    <a:lnTo>
                      <a:pt x="1625075" y="246317"/>
                    </a:lnTo>
                    <a:lnTo>
                      <a:pt x="1623458" y="256032"/>
                    </a:lnTo>
                    <a:lnTo>
                      <a:pt x="1625075" y="261080"/>
                    </a:lnTo>
                    <a:lnTo>
                      <a:pt x="1623458" y="270796"/>
                    </a:lnTo>
                    <a:lnTo>
                      <a:pt x="1623649" y="275177"/>
                    </a:lnTo>
                    <a:lnTo>
                      <a:pt x="1624789" y="275844"/>
                    </a:lnTo>
                    <a:lnTo>
                      <a:pt x="1627071" y="270796"/>
                    </a:lnTo>
                    <a:lnTo>
                      <a:pt x="1630873" y="271653"/>
                    </a:lnTo>
                    <a:lnTo>
                      <a:pt x="1631349" y="275082"/>
                    </a:lnTo>
                    <a:lnTo>
                      <a:pt x="1631634" y="273939"/>
                    </a:lnTo>
                    <a:lnTo>
                      <a:pt x="1631349" y="270129"/>
                    </a:lnTo>
                    <a:lnTo>
                      <a:pt x="1629542" y="269081"/>
                    </a:lnTo>
                    <a:lnTo>
                      <a:pt x="1626976" y="263747"/>
                    </a:lnTo>
                    <a:lnTo>
                      <a:pt x="1629162" y="252317"/>
                    </a:lnTo>
                    <a:lnTo>
                      <a:pt x="1633155" y="251270"/>
                    </a:lnTo>
                    <a:lnTo>
                      <a:pt x="1637718" y="255651"/>
                    </a:lnTo>
                    <a:lnTo>
                      <a:pt x="1635531" y="250889"/>
                    </a:lnTo>
                    <a:lnTo>
                      <a:pt x="1630303" y="233934"/>
                    </a:lnTo>
                    <a:lnTo>
                      <a:pt x="1630018" y="231648"/>
                    </a:lnTo>
                    <a:cubicBezTo>
                      <a:pt x="1695040" y="293942"/>
                      <a:pt x="1732589" y="366236"/>
                      <a:pt x="1732589" y="443389"/>
                    </a:cubicBezTo>
                    <a:cubicBezTo>
                      <a:pt x="1732589" y="483775"/>
                      <a:pt x="1722132" y="522732"/>
                      <a:pt x="1703120" y="559689"/>
                    </a:cubicBezTo>
                    <a:lnTo>
                      <a:pt x="1700933" y="559022"/>
                    </a:lnTo>
                    <a:lnTo>
                      <a:pt x="1701694" y="558070"/>
                    </a:lnTo>
                    <a:lnTo>
                      <a:pt x="1697892" y="556736"/>
                    </a:lnTo>
                    <a:lnTo>
                      <a:pt x="1697511" y="554545"/>
                    </a:lnTo>
                    <a:lnTo>
                      <a:pt x="1694564" y="554260"/>
                    </a:lnTo>
                    <a:lnTo>
                      <a:pt x="1691522" y="549783"/>
                    </a:lnTo>
                    <a:lnTo>
                      <a:pt x="1687815" y="546830"/>
                    </a:lnTo>
                    <a:lnTo>
                      <a:pt x="1686674" y="543973"/>
                    </a:lnTo>
                    <a:lnTo>
                      <a:pt x="1690762" y="543211"/>
                    </a:lnTo>
                    <a:lnTo>
                      <a:pt x="1689811" y="540163"/>
                    </a:lnTo>
                    <a:lnTo>
                      <a:pt x="1680780" y="537115"/>
                    </a:lnTo>
                    <a:lnTo>
                      <a:pt x="1678974" y="532733"/>
                    </a:lnTo>
                    <a:lnTo>
                      <a:pt x="1672985" y="528638"/>
                    </a:lnTo>
                    <a:lnTo>
                      <a:pt x="1656064" y="522637"/>
                    </a:lnTo>
                    <a:lnTo>
                      <a:pt x="1648745" y="521589"/>
                    </a:lnTo>
                    <a:lnTo>
                      <a:pt x="1639714" y="517207"/>
                    </a:lnTo>
                    <a:lnTo>
                      <a:pt x="1636767" y="518922"/>
                    </a:lnTo>
                    <a:lnTo>
                      <a:pt x="1635531" y="520922"/>
                    </a:lnTo>
                    <a:lnTo>
                      <a:pt x="1632299" y="521303"/>
                    </a:lnTo>
                    <a:lnTo>
                      <a:pt x="1628212" y="526828"/>
                    </a:lnTo>
                    <a:lnTo>
                      <a:pt x="1626215" y="526828"/>
                    </a:lnTo>
                    <a:lnTo>
                      <a:pt x="1624789" y="525875"/>
                    </a:lnTo>
                    <a:lnTo>
                      <a:pt x="1623268" y="523113"/>
                    </a:lnTo>
                    <a:lnTo>
                      <a:pt x="1622698" y="522732"/>
                    </a:lnTo>
                    <a:lnTo>
                      <a:pt x="1622318" y="524066"/>
                    </a:lnTo>
                    <a:lnTo>
                      <a:pt x="1620987" y="522256"/>
                    </a:lnTo>
                    <a:lnTo>
                      <a:pt x="1620987" y="516446"/>
                    </a:lnTo>
                    <a:lnTo>
                      <a:pt x="1620131" y="514064"/>
                    </a:lnTo>
                    <a:lnTo>
                      <a:pt x="1616994" y="514064"/>
                    </a:lnTo>
                    <a:lnTo>
                      <a:pt x="1614333" y="512255"/>
                    </a:lnTo>
                    <a:lnTo>
                      <a:pt x="1611766" y="512255"/>
                    </a:lnTo>
                    <a:lnTo>
                      <a:pt x="1605872" y="514541"/>
                    </a:lnTo>
                    <a:lnTo>
                      <a:pt x="1604351" y="517207"/>
                    </a:lnTo>
                    <a:lnTo>
                      <a:pt x="1608724" y="518160"/>
                    </a:lnTo>
                    <a:lnTo>
                      <a:pt x="1610055" y="520922"/>
                    </a:lnTo>
                    <a:lnTo>
                      <a:pt x="1611766" y="521684"/>
                    </a:lnTo>
                    <a:lnTo>
                      <a:pt x="1619371" y="520255"/>
                    </a:lnTo>
                    <a:lnTo>
                      <a:pt x="1618705" y="522542"/>
                    </a:lnTo>
                    <a:lnTo>
                      <a:pt x="1618135" y="522732"/>
                    </a:lnTo>
                    <a:lnTo>
                      <a:pt x="1615759" y="522542"/>
                    </a:lnTo>
                    <a:lnTo>
                      <a:pt x="1613192" y="523780"/>
                    </a:lnTo>
                    <a:lnTo>
                      <a:pt x="1609675" y="524161"/>
                    </a:lnTo>
                    <a:lnTo>
                      <a:pt x="1609675" y="524732"/>
                    </a:lnTo>
                    <a:lnTo>
                      <a:pt x="1611576" y="525113"/>
                    </a:lnTo>
                    <a:lnTo>
                      <a:pt x="1613762" y="526923"/>
                    </a:lnTo>
                    <a:lnTo>
                      <a:pt x="1614428" y="530447"/>
                    </a:lnTo>
                    <a:lnTo>
                      <a:pt x="1616899" y="529781"/>
                    </a:lnTo>
                    <a:lnTo>
                      <a:pt x="1618991" y="525018"/>
                    </a:lnTo>
                    <a:lnTo>
                      <a:pt x="1618991" y="528161"/>
                    </a:lnTo>
                    <a:lnTo>
                      <a:pt x="1621747" y="530352"/>
                    </a:lnTo>
                    <a:lnTo>
                      <a:pt x="1623458" y="529971"/>
                    </a:lnTo>
                    <a:lnTo>
                      <a:pt x="1625930" y="532162"/>
                    </a:lnTo>
                    <a:lnTo>
                      <a:pt x="1633630" y="533876"/>
                    </a:lnTo>
                    <a:lnTo>
                      <a:pt x="1640760" y="536924"/>
                    </a:lnTo>
                    <a:lnTo>
                      <a:pt x="1643992" y="542925"/>
                    </a:lnTo>
                    <a:lnTo>
                      <a:pt x="1643231" y="544354"/>
                    </a:lnTo>
                    <a:lnTo>
                      <a:pt x="1645323" y="545592"/>
                    </a:lnTo>
                    <a:lnTo>
                      <a:pt x="1644467" y="545878"/>
                    </a:lnTo>
                    <a:lnTo>
                      <a:pt x="1645323" y="547402"/>
                    </a:lnTo>
                    <a:lnTo>
                      <a:pt x="1643802" y="546545"/>
                    </a:lnTo>
                    <a:lnTo>
                      <a:pt x="1641995" y="547021"/>
                    </a:lnTo>
                    <a:lnTo>
                      <a:pt x="1639429" y="551593"/>
                    </a:lnTo>
                    <a:lnTo>
                      <a:pt x="1645132" y="551212"/>
                    </a:lnTo>
                    <a:lnTo>
                      <a:pt x="1645418" y="550355"/>
                    </a:lnTo>
                    <a:lnTo>
                      <a:pt x="1650266" y="549974"/>
                    </a:lnTo>
                    <a:lnTo>
                      <a:pt x="1657110" y="555403"/>
                    </a:lnTo>
                    <a:lnTo>
                      <a:pt x="1665190" y="555879"/>
                    </a:lnTo>
                    <a:lnTo>
                      <a:pt x="1668042" y="554069"/>
                    </a:lnTo>
                    <a:lnTo>
                      <a:pt x="1666141" y="551498"/>
                    </a:lnTo>
                    <a:lnTo>
                      <a:pt x="1668613" y="550640"/>
                    </a:lnTo>
                    <a:lnTo>
                      <a:pt x="1669088" y="549688"/>
                    </a:lnTo>
                    <a:lnTo>
                      <a:pt x="1670514" y="549307"/>
                    </a:lnTo>
                    <a:lnTo>
                      <a:pt x="1670324" y="547307"/>
                    </a:lnTo>
                    <a:lnTo>
                      <a:pt x="1671940" y="548068"/>
                    </a:lnTo>
                    <a:lnTo>
                      <a:pt x="1673461" y="547116"/>
                    </a:lnTo>
                    <a:lnTo>
                      <a:pt x="1682397" y="550926"/>
                    </a:lnTo>
                    <a:lnTo>
                      <a:pt x="1684678" y="554641"/>
                    </a:lnTo>
                    <a:lnTo>
                      <a:pt x="1686389" y="554927"/>
                    </a:lnTo>
                    <a:lnTo>
                      <a:pt x="1686389" y="555784"/>
                    </a:lnTo>
                    <a:lnTo>
                      <a:pt x="1690572" y="559594"/>
                    </a:lnTo>
                    <a:lnTo>
                      <a:pt x="1701409" y="561594"/>
                    </a:lnTo>
                    <a:lnTo>
                      <a:pt x="1701979" y="561880"/>
                    </a:lnTo>
                    <a:cubicBezTo>
                      <a:pt x="1691808" y="581120"/>
                      <a:pt x="1679354" y="599789"/>
                      <a:pt x="1664620" y="617792"/>
                    </a:cubicBezTo>
                    <a:lnTo>
                      <a:pt x="1664050" y="611029"/>
                    </a:lnTo>
                    <a:lnTo>
                      <a:pt x="1662339" y="609029"/>
                    </a:lnTo>
                    <a:lnTo>
                      <a:pt x="1661768" y="599313"/>
                    </a:lnTo>
                    <a:lnTo>
                      <a:pt x="1658251" y="594455"/>
                    </a:lnTo>
                    <a:lnTo>
                      <a:pt x="1655399" y="595408"/>
                    </a:lnTo>
                    <a:lnTo>
                      <a:pt x="1654258" y="594170"/>
                    </a:lnTo>
                    <a:lnTo>
                      <a:pt x="1652737" y="584073"/>
                    </a:lnTo>
                    <a:lnTo>
                      <a:pt x="1651311" y="581978"/>
                    </a:lnTo>
                    <a:lnTo>
                      <a:pt x="1651407" y="579787"/>
                    </a:lnTo>
                    <a:lnTo>
                      <a:pt x="1650076" y="578549"/>
                    </a:lnTo>
                    <a:lnTo>
                      <a:pt x="1650076" y="573977"/>
                    </a:lnTo>
                    <a:lnTo>
                      <a:pt x="1649886" y="572167"/>
                    </a:lnTo>
                    <a:lnTo>
                      <a:pt x="1647604" y="573786"/>
                    </a:lnTo>
                    <a:lnTo>
                      <a:pt x="1643897" y="582263"/>
                    </a:lnTo>
                    <a:lnTo>
                      <a:pt x="1644562" y="583406"/>
                    </a:lnTo>
                    <a:lnTo>
                      <a:pt x="1642946" y="589693"/>
                    </a:lnTo>
                    <a:lnTo>
                      <a:pt x="1643326" y="598361"/>
                    </a:lnTo>
                    <a:lnTo>
                      <a:pt x="1640950" y="607600"/>
                    </a:lnTo>
                    <a:lnTo>
                      <a:pt x="1638858" y="613220"/>
                    </a:lnTo>
                    <a:lnTo>
                      <a:pt x="1634961" y="614363"/>
                    </a:lnTo>
                    <a:lnTo>
                      <a:pt x="1631158" y="611124"/>
                    </a:lnTo>
                    <a:lnTo>
                      <a:pt x="1629637" y="608362"/>
                    </a:lnTo>
                    <a:lnTo>
                      <a:pt x="1625645" y="607028"/>
                    </a:lnTo>
                    <a:lnTo>
                      <a:pt x="1621462" y="602266"/>
                    </a:lnTo>
                    <a:lnTo>
                      <a:pt x="1617470" y="602266"/>
                    </a:lnTo>
                    <a:lnTo>
                      <a:pt x="1617279" y="598361"/>
                    </a:lnTo>
                    <a:lnTo>
                      <a:pt x="1613857" y="595979"/>
                    </a:lnTo>
                    <a:lnTo>
                      <a:pt x="1616424" y="588264"/>
                    </a:lnTo>
                    <a:lnTo>
                      <a:pt x="1615283" y="588550"/>
                    </a:lnTo>
                    <a:lnTo>
                      <a:pt x="1616139" y="585597"/>
                    </a:lnTo>
                    <a:lnTo>
                      <a:pt x="1617184" y="586740"/>
                    </a:lnTo>
                    <a:lnTo>
                      <a:pt x="1617470" y="584835"/>
                    </a:lnTo>
                    <a:lnTo>
                      <a:pt x="1618610" y="585311"/>
                    </a:lnTo>
                    <a:lnTo>
                      <a:pt x="1619371" y="584264"/>
                    </a:lnTo>
                    <a:lnTo>
                      <a:pt x="1618705" y="583120"/>
                    </a:lnTo>
                    <a:lnTo>
                      <a:pt x="1620702" y="580263"/>
                    </a:lnTo>
                    <a:lnTo>
                      <a:pt x="1619086" y="580168"/>
                    </a:lnTo>
                    <a:lnTo>
                      <a:pt x="1618610" y="577977"/>
                    </a:lnTo>
                    <a:lnTo>
                      <a:pt x="1616329" y="581406"/>
                    </a:lnTo>
                    <a:lnTo>
                      <a:pt x="1616329" y="578834"/>
                    </a:lnTo>
                    <a:lnTo>
                      <a:pt x="1615283" y="578834"/>
                    </a:lnTo>
                    <a:lnTo>
                      <a:pt x="1616044" y="577787"/>
                    </a:lnTo>
                    <a:lnTo>
                      <a:pt x="1612146" y="579406"/>
                    </a:lnTo>
                    <a:lnTo>
                      <a:pt x="1610245" y="577787"/>
                    </a:lnTo>
                    <a:lnTo>
                      <a:pt x="1607488" y="577882"/>
                    </a:lnTo>
                    <a:lnTo>
                      <a:pt x="1605302" y="575786"/>
                    </a:lnTo>
                    <a:lnTo>
                      <a:pt x="1602070" y="575120"/>
                    </a:lnTo>
                    <a:lnTo>
                      <a:pt x="1600929" y="573215"/>
                    </a:lnTo>
                    <a:lnTo>
                      <a:pt x="1600454" y="574358"/>
                    </a:lnTo>
                    <a:lnTo>
                      <a:pt x="1598267" y="571881"/>
                    </a:lnTo>
                    <a:lnTo>
                      <a:pt x="1597507" y="572262"/>
                    </a:lnTo>
                    <a:lnTo>
                      <a:pt x="1597031" y="571310"/>
                    </a:lnTo>
                    <a:lnTo>
                      <a:pt x="1595701" y="572072"/>
                    </a:lnTo>
                    <a:lnTo>
                      <a:pt x="1596651" y="572548"/>
                    </a:lnTo>
                    <a:lnTo>
                      <a:pt x="1599693" y="574643"/>
                    </a:lnTo>
                    <a:lnTo>
                      <a:pt x="1599503" y="577215"/>
                    </a:lnTo>
                    <a:lnTo>
                      <a:pt x="1596936" y="578549"/>
                    </a:lnTo>
                    <a:lnTo>
                      <a:pt x="1591993" y="577787"/>
                    </a:lnTo>
                    <a:lnTo>
                      <a:pt x="1590852" y="578834"/>
                    </a:lnTo>
                    <a:lnTo>
                      <a:pt x="1591043" y="580644"/>
                    </a:lnTo>
                    <a:lnTo>
                      <a:pt x="1589521" y="579120"/>
                    </a:lnTo>
                    <a:lnTo>
                      <a:pt x="1587715" y="580454"/>
                    </a:lnTo>
                    <a:lnTo>
                      <a:pt x="1587050" y="583120"/>
                    </a:lnTo>
                    <a:lnTo>
                      <a:pt x="1587810" y="583120"/>
                    </a:lnTo>
                    <a:lnTo>
                      <a:pt x="1587620" y="584645"/>
                    </a:lnTo>
                    <a:lnTo>
                      <a:pt x="1585434" y="584835"/>
                    </a:lnTo>
                    <a:lnTo>
                      <a:pt x="1582677" y="589883"/>
                    </a:lnTo>
                    <a:lnTo>
                      <a:pt x="1584388" y="592645"/>
                    </a:lnTo>
                    <a:lnTo>
                      <a:pt x="1583818" y="593312"/>
                    </a:lnTo>
                    <a:lnTo>
                      <a:pt x="1584008" y="594836"/>
                    </a:lnTo>
                    <a:lnTo>
                      <a:pt x="1581727" y="592360"/>
                    </a:lnTo>
                    <a:lnTo>
                      <a:pt x="1578399" y="592169"/>
                    </a:lnTo>
                    <a:lnTo>
                      <a:pt x="1576878" y="593408"/>
                    </a:lnTo>
                    <a:lnTo>
                      <a:pt x="1575357" y="596837"/>
                    </a:lnTo>
                    <a:lnTo>
                      <a:pt x="1576688" y="591312"/>
                    </a:lnTo>
                    <a:lnTo>
                      <a:pt x="1574122" y="587788"/>
                    </a:lnTo>
                    <a:lnTo>
                      <a:pt x="1570699" y="585597"/>
                    </a:lnTo>
                    <a:lnTo>
                      <a:pt x="1566802" y="587693"/>
                    </a:lnTo>
                    <a:lnTo>
                      <a:pt x="1566231" y="586168"/>
                    </a:lnTo>
                    <a:lnTo>
                      <a:pt x="1566136" y="589502"/>
                    </a:lnTo>
                    <a:lnTo>
                      <a:pt x="1564996" y="590455"/>
                    </a:lnTo>
                    <a:lnTo>
                      <a:pt x="1565091" y="589407"/>
                    </a:lnTo>
                    <a:lnTo>
                      <a:pt x="1562144" y="589883"/>
                    </a:lnTo>
                    <a:lnTo>
                      <a:pt x="1562619" y="592931"/>
                    </a:lnTo>
                    <a:lnTo>
                      <a:pt x="1561193" y="592074"/>
                    </a:lnTo>
                    <a:lnTo>
                      <a:pt x="1561288" y="594836"/>
                    </a:lnTo>
                    <a:lnTo>
                      <a:pt x="1558722" y="595027"/>
                    </a:lnTo>
                    <a:lnTo>
                      <a:pt x="1559007" y="596837"/>
                    </a:lnTo>
                    <a:lnTo>
                      <a:pt x="1557676" y="599789"/>
                    </a:lnTo>
                    <a:lnTo>
                      <a:pt x="1558151" y="601218"/>
                    </a:lnTo>
                    <a:lnTo>
                      <a:pt x="1556535" y="600932"/>
                    </a:lnTo>
                    <a:lnTo>
                      <a:pt x="1555775" y="598837"/>
                    </a:lnTo>
                    <a:lnTo>
                      <a:pt x="1553588" y="599027"/>
                    </a:lnTo>
                    <a:lnTo>
                      <a:pt x="1553398" y="601313"/>
                    </a:lnTo>
                    <a:lnTo>
                      <a:pt x="1554444" y="604361"/>
                    </a:lnTo>
                    <a:lnTo>
                      <a:pt x="1553588" y="604361"/>
                    </a:lnTo>
                    <a:lnTo>
                      <a:pt x="1553113" y="606933"/>
                    </a:lnTo>
                    <a:lnTo>
                      <a:pt x="1550546" y="599980"/>
                    </a:lnTo>
                    <a:lnTo>
                      <a:pt x="1549691" y="601790"/>
                    </a:lnTo>
                    <a:lnTo>
                      <a:pt x="1547504" y="603504"/>
                    </a:lnTo>
                    <a:lnTo>
                      <a:pt x="1546364" y="605981"/>
                    </a:lnTo>
                    <a:lnTo>
                      <a:pt x="1547029" y="609410"/>
                    </a:lnTo>
                    <a:lnTo>
                      <a:pt x="1544557" y="612172"/>
                    </a:lnTo>
                    <a:lnTo>
                      <a:pt x="1542846" y="616268"/>
                    </a:lnTo>
                    <a:lnTo>
                      <a:pt x="1539804" y="618649"/>
                    </a:lnTo>
                    <a:lnTo>
                      <a:pt x="1532675" y="621411"/>
                    </a:lnTo>
                    <a:lnTo>
                      <a:pt x="1530488" y="620935"/>
                    </a:lnTo>
                    <a:lnTo>
                      <a:pt x="1528397" y="622649"/>
                    </a:lnTo>
                    <a:lnTo>
                      <a:pt x="1523169" y="624840"/>
                    </a:lnTo>
                    <a:lnTo>
                      <a:pt x="1518321" y="623792"/>
                    </a:lnTo>
                    <a:lnTo>
                      <a:pt x="1514233" y="626459"/>
                    </a:lnTo>
                    <a:lnTo>
                      <a:pt x="1511856" y="629698"/>
                    </a:lnTo>
                    <a:lnTo>
                      <a:pt x="1507484" y="631412"/>
                    </a:lnTo>
                    <a:lnTo>
                      <a:pt x="1505297" y="635318"/>
                    </a:lnTo>
                    <a:lnTo>
                      <a:pt x="1505202" y="630460"/>
                    </a:lnTo>
                    <a:lnTo>
                      <a:pt x="1504917" y="631127"/>
                    </a:lnTo>
                    <a:lnTo>
                      <a:pt x="1503206" y="633984"/>
                    </a:lnTo>
                    <a:lnTo>
                      <a:pt x="1503206" y="640842"/>
                    </a:lnTo>
                    <a:lnTo>
                      <a:pt x="1501114" y="644366"/>
                    </a:lnTo>
                    <a:lnTo>
                      <a:pt x="1501019" y="647319"/>
                    </a:lnTo>
                    <a:lnTo>
                      <a:pt x="1504537" y="658082"/>
                    </a:lnTo>
                    <a:lnTo>
                      <a:pt x="1503206" y="660273"/>
                    </a:lnTo>
                    <a:lnTo>
                      <a:pt x="1502350" y="657987"/>
                    </a:lnTo>
                    <a:lnTo>
                      <a:pt x="1502921" y="661035"/>
                    </a:lnTo>
                    <a:lnTo>
                      <a:pt x="1501685" y="661797"/>
                    </a:lnTo>
                    <a:lnTo>
                      <a:pt x="1500924" y="659320"/>
                    </a:lnTo>
                    <a:lnTo>
                      <a:pt x="1499879" y="659130"/>
                    </a:lnTo>
                    <a:lnTo>
                      <a:pt x="1503016" y="664845"/>
                    </a:lnTo>
                    <a:lnTo>
                      <a:pt x="1503871" y="670941"/>
                    </a:lnTo>
                    <a:lnTo>
                      <a:pt x="1507484" y="679418"/>
                    </a:lnTo>
                    <a:lnTo>
                      <a:pt x="1507484" y="686848"/>
                    </a:lnTo>
                    <a:lnTo>
                      <a:pt x="1510526" y="696182"/>
                    </a:lnTo>
                    <a:lnTo>
                      <a:pt x="1510145" y="706660"/>
                    </a:lnTo>
                    <a:lnTo>
                      <a:pt x="1508719" y="709613"/>
                    </a:lnTo>
                    <a:lnTo>
                      <a:pt x="1506913" y="709327"/>
                    </a:lnTo>
                    <a:lnTo>
                      <a:pt x="1506533" y="713899"/>
                    </a:lnTo>
                    <a:lnTo>
                      <a:pt x="1508719" y="714947"/>
                    </a:lnTo>
                    <a:lnTo>
                      <a:pt x="1511381" y="718757"/>
                    </a:lnTo>
                    <a:lnTo>
                      <a:pt x="1519937" y="721233"/>
                    </a:lnTo>
                    <a:lnTo>
                      <a:pt x="1520317" y="720185"/>
                    </a:lnTo>
                    <a:lnTo>
                      <a:pt x="1522028" y="720376"/>
                    </a:lnTo>
                    <a:lnTo>
                      <a:pt x="1525355" y="717233"/>
                    </a:lnTo>
                    <a:lnTo>
                      <a:pt x="1527827" y="717042"/>
                    </a:lnTo>
                    <a:lnTo>
                      <a:pt x="1531249" y="713518"/>
                    </a:lnTo>
                    <a:lnTo>
                      <a:pt x="1549025" y="713994"/>
                    </a:lnTo>
                    <a:lnTo>
                      <a:pt x="1551402" y="708851"/>
                    </a:lnTo>
                    <a:lnTo>
                      <a:pt x="1561764" y="704088"/>
                    </a:lnTo>
                    <a:lnTo>
                      <a:pt x="1571555" y="703421"/>
                    </a:lnTo>
                    <a:lnTo>
                      <a:pt x="1571935" y="703231"/>
                    </a:lnTo>
                    <a:cubicBezTo>
                      <a:pt x="1470790" y="775335"/>
                      <a:pt x="1328768" y="828866"/>
                      <a:pt x="1165263" y="852583"/>
                    </a:cubicBezTo>
                    <a:cubicBezTo>
                      <a:pt x="1327818" y="805625"/>
                      <a:pt x="1454820" y="700659"/>
                      <a:pt x="1505487" y="569976"/>
                    </a:cubicBezTo>
                    <a:lnTo>
                      <a:pt x="1506913" y="570357"/>
                    </a:lnTo>
                    <a:lnTo>
                      <a:pt x="1509195" y="569595"/>
                    </a:lnTo>
                    <a:lnTo>
                      <a:pt x="1516229" y="572167"/>
                    </a:lnTo>
                    <a:lnTo>
                      <a:pt x="1515374" y="570357"/>
                    </a:lnTo>
                    <a:lnTo>
                      <a:pt x="1515564" y="567118"/>
                    </a:lnTo>
                    <a:lnTo>
                      <a:pt x="1508529" y="566547"/>
                    </a:lnTo>
                    <a:lnTo>
                      <a:pt x="1507388" y="564928"/>
                    </a:lnTo>
                    <a:cubicBezTo>
                      <a:pt x="1509765" y="558546"/>
                      <a:pt x="1511952" y="552164"/>
                      <a:pt x="1513948" y="545687"/>
                    </a:cubicBezTo>
                    <a:lnTo>
                      <a:pt x="1514993" y="545592"/>
                    </a:lnTo>
                    <a:lnTo>
                      <a:pt x="1516324" y="546640"/>
                    </a:lnTo>
                    <a:lnTo>
                      <a:pt x="1517370" y="549402"/>
                    </a:lnTo>
                    <a:lnTo>
                      <a:pt x="1517940" y="549402"/>
                    </a:lnTo>
                    <a:lnTo>
                      <a:pt x="1523739" y="546259"/>
                    </a:lnTo>
                    <a:lnTo>
                      <a:pt x="1527066" y="540068"/>
                    </a:lnTo>
                    <a:lnTo>
                      <a:pt x="1525070" y="537877"/>
                    </a:lnTo>
                    <a:lnTo>
                      <a:pt x="1529348" y="534734"/>
                    </a:lnTo>
                    <a:lnTo>
                      <a:pt x="1531154" y="531590"/>
                    </a:lnTo>
                    <a:lnTo>
                      <a:pt x="1531914" y="527209"/>
                    </a:lnTo>
                    <a:lnTo>
                      <a:pt x="1534101" y="525018"/>
                    </a:lnTo>
                    <a:lnTo>
                      <a:pt x="1534101" y="523399"/>
                    </a:lnTo>
                    <a:lnTo>
                      <a:pt x="1536097" y="524637"/>
                    </a:lnTo>
                    <a:lnTo>
                      <a:pt x="1538664" y="524447"/>
                    </a:lnTo>
                    <a:lnTo>
                      <a:pt x="1533530" y="519494"/>
                    </a:lnTo>
                    <a:lnTo>
                      <a:pt x="1534101" y="517589"/>
                    </a:lnTo>
                    <a:lnTo>
                      <a:pt x="1530013" y="511207"/>
                    </a:lnTo>
                    <a:lnTo>
                      <a:pt x="1532865" y="510540"/>
                    </a:lnTo>
                    <a:lnTo>
                      <a:pt x="1530964" y="508635"/>
                    </a:lnTo>
                    <a:lnTo>
                      <a:pt x="1532009" y="508254"/>
                    </a:lnTo>
                    <a:lnTo>
                      <a:pt x="1532580" y="507397"/>
                    </a:lnTo>
                    <a:lnTo>
                      <a:pt x="1534196" y="508254"/>
                    </a:lnTo>
                    <a:lnTo>
                      <a:pt x="1536762" y="507111"/>
                    </a:lnTo>
                    <a:lnTo>
                      <a:pt x="1535051" y="504635"/>
                    </a:lnTo>
                    <a:lnTo>
                      <a:pt x="1537713" y="504635"/>
                    </a:lnTo>
                    <a:lnTo>
                      <a:pt x="1540090" y="503015"/>
                    </a:lnTo>
                    <a:lnTo>
                      <a:pt x="1535432" y="500539"/>
                    </a:lnTo>
                    <a:lnTo>
                      <a:pt x="1534101" y="500825"/>
                    </a:lnTo>
                    <a:lnTo>
                      <a:pt x="1534101" y="499205"/>
                    </a:lnTo>
                    <a:lnTo>
                      <a:pt x="1532390" y="499586"/>
                    </a:lnTo>
                    <a:lnTo>
                      <a:pt x="1532390" y="497015"/>
                    </a:lnTo>
                    <a:lnTo>
                      <a:pt x="1530298" y="496062"/>
                    </a:lnTo>
                    <a:lnTo>
                      <a:pt x="1529728" y="494443"/>
                    </a:lnTo>
                    <a:lnTo>
                      <a:pt x="1527542" y="496253"/>
                    </a:lnTo>
                    <a:lnTo>
                      <a:pt x="1527542" y="494443"/>
                    </a:lnTo>
                    <a:lnTo>
                      <a:pt x="1525165" y="497681"/>
                    </a:lnTo>
                    <a:cubicBezTo>
                      <a:pt x="1528017" y="479774"/>
                      <a:pt x="1529633" y="461677"/>
                      <a:pt x="1529633" y="443198"/>
                    </a:cubicBezTo>
                    <a:cubicBezTo>
                      <a:pt x="1529633" y="429482"/>
                      <a:pt x="1528682" y="415957"/>
                      <a:pt x="1527161" y="402622"/>
                    </a:cubicBezTo>
                    <a:lnTo>
                      <a:pt x="1527161" y="400907"/>
                    </a:lnTo>
                    <a:lnTo>
                      <a:pt x="1530013" y="400336"/>
                    </a:lnTo>
                    <a:lnTo>
                      <a:pt x="1533245" y="395573"/>
                    </a:lnTo>
                    <a:lnTo>
                      <a:pt x="1534101" y="395954"/>
                    </a:lnTo>
                    <a:lnTo>
                      <a:pt x="1535812" y="391287"/>
                    </a:lnTo>
                    <a:lnTo>
                      <a:pt x="1534766" y="389477"/>
                    </a:lnTo>
                    <a:lnTo>
                      <a:pt x="1536287" y="388525"/>
                    </a:lnTo>
                    <a:lnTo>
                      <a:pt x="1536667" y="390049"/>
                    </a:lnTo>
                    <a:lnTo>
                      <a:pt x="1542466" y="380714"/>
                    </a:lnTo>
                    <a:lnTo>
                      <a:pt x="1543892" y="381000"/>
                    </a:lnTo>
                    <a:lnTo>
                      <a:pt x="1544938" y="376619"/>
                    </a:lnTo>
                    <a:lnTo>
                      <a:pt x="1544938" y="375380"/>
                    </a:lnTo>
                    <a:lnTo>
                      <a:pt x="1546364" y="375190"/>
                    </a:lnTo>
                    <a:lnTo>
                      <a:pt x="1546364" y="374237"/>
                    </a:lnTo>
                    <a:lnTo>
                      <a:pt x="1546364" y="372999"/>
                    </a:lnTo>
                    <a:lnTo>
                      <a:pt x="1544938" y="373571"/>
                    </a:lnTo>
                    <a:lnTo>
                      <a:pt x="1547409" y="371380"/>
                    </a:lnTo>
                    <a:lnTo>
                      <a:pt x="1543227" y="369189"/>
                    </a:lnTo>
                    <a:lnTo>
                      <a:pt x="1538474" y="370142"/>
                    </a:lnTo>
                    <a:lnTo>
                      <a:pt x="1547124" y="365379"/>
                    </a:lnTo>
                    <a:lnTo>
                      <a:pt x="1544462" y="362807"/>
                    </a:lnTo>
                    <a:lnTo>
                      <a:pt x="1541706" y="359093"/>
                    </a:lnTo>
                    <a:lnTo>
                      <a:pt x="1542466" y="358426"/>
                    </a:lnTo>
                    <a:lnTo>
                      <a:pt x="1538569" y="351377"/>
                    </a:lnTo>
                    <a:lnTo>
                      <a:pt x="1535242" y="346043"/>
                    </a:lnTo>
                    <a:lnTo>
                      <a:pt x="1530583" y="343472"/>
                    </a:lnTo>
                    <a:lnTo>
                      <a:pt x="1529348" y="333661"/>
                    </a:lnTo>
                    <a:lnTo>
                      <a:pt x="1527732" y="325755"/>
                    </a:lnTo>
                    <a:lnTo>
                      <a:pt x="1527732" y="321183"/>
                    </a:lnTo>
                    <a:lnTo>
                      <a:pt x="1533530" y="324136"/>
                    </a:lnTo>
                    <a:lnTo>
                      <a:pt x="1539804" y="324517"/>
                    </a:lnTo>
                    <a:lnTo>
                      <a:pt x="1541801" y="331089"/>
                    </a:lnTo>
                    <a:lnTo>
                      <a:pt x="1544177" y="341757"/>
                    </a:lnTo>
                    <a:lnTo>
                      <a:pt x="1551877" y="343757"/>
                    </a:lnTo>
                    <a:lnTo>
                      <a:pt x="1557011" y="345472"/>
                    </a:lnTo>
                    <a:lnTo>
                      <a:pt x="1562429" y="339757"/>
                    </a:lnTo>
                    <a:lnTo>
                      <a:pt x="1562714" y="332042"/>
                    </a:lnTo>
                    <a:lnTo>
                      <a:pt x="1560813" y="326231"/>
                    </a:lnTo>
                    <a:lnTo>
                      <a:pt x="1560243" y="318230"/>
                    </a:lnTo>
                    <a:lnTo>
                      <a:pt x="1553588" y="315373"/>
                    </a:lnTo>
                    <a:lnTo>
                      <a:pt x="1554064" y="304419"/>
                    </a:lnTo>
                    <a:lnTo>
                      <a:pt x="1562239" y="301276"/>
                    </a:lnTo>
                    <a:lnTo>
                      <a:pt x="1568893" y="298704"/>
                    </a:lnTo>
                    <a:lnTo>
                      <a:pt x="1571460" y="295085"/>
                    </a:lnTo>
                    <a:lnTo>
                      <a:pt x="1574977" y="287369"/>
                    </a:lnTo>
                    <a:lnTo>
                      <a:pt x="1573741" y="282607"/>
                    </a:lnTo>
                    <a:lnTo>
                      <a:pt x="1577734" y="276511"/>
                    </a:lnTo>
                    <a:lnTo>
                      <a:pt x="1578875" y="274511"/>
                    </a:lnTo>
                    <a:lnTo>
                      <a:pt x="1585244" y="275368"/>
                    </a:lnTo>
                    <a:lnTo>
                      <a:pt x="1589331" y="273177"/>
                    </a:lnTo>
                    <a:lnTo>
                      <a:pt x="1594655" y="279082"/>
                    </a:lnTo>
                    <a:lnTo>
                      <a:pt x="1597887" y="281940"/>
                    </a:lnTo>
                    <a:lnTo>
                      <a:pt x="1604826" y="276320"/>
                    </a:lnTo>
                    <a:lnTo>
                      <a:pt x="1601404" y="267462"/>
                    </a:lnTo>
                    <a:lnTo>
                      <a:pt x="1596651" y="263652"/>
                    </a:lnTo>
                    <a:lnTo>
                      <a:pt x="1591993" y="257461"/>
                    </a:lnTo>
                    <a:lnTo>
                      <a:pt x="1588951" y="251841"/>
                    </a:lnTo>
                    <a:lnTo>
                      <a:pt x="1583723" y="242506"/>
                    </a:lnTo>
                    <a:lnTo>
                      <a:pt x="1579540" y="239173"/>
                    </a:lnTo>
                    <a:lnTo>
                      <a:pt x="1572315" y="235934"/>
                    </a:lnTo>
                    <a:lnTo>
                      <a:pt x="1569939" y="228886"/>
                    </a:lnTo>
                    <a:lnTo>
                      <a:pt x="1563380" y="228695"/>
                    </a:lnTo>
                    <a:lnTo>
                      <a:pt x="1559577" y="224981"/>
                    </a:lnTo>
                    <a:lnTo>
                      <a:pt x="1555965" y="225743"/>
                    </a:lnTo>
                    <a:lnTo>
                      <a:pt x="1549881" y="224885"/>
                    </a:lnTo>
                    <a:lnTo>
                      <a:pt x="1544748" y="221552"/>
                    </a:lnTo>
                    <a:lnTo>
                      <a:pt x="1541991" y="220980"/>
                    </a:lnTo>
                    <a:lnTo>
                      <a:pt x="1539995" y="212312"/>
                    </a:lnTo>
                    <a:lnTo>
                      <a:pt x="1545793" y="210217"/>
                    </a:lnTo>
                    <a:lnTo>
                      <a:pt x="1551877" y="209931"/>
                    </a:lnTo>
                    <a:lnTo>
                      <a:pt x="1557296" y="211360"/>
                    </a:lnTo>
                    <a:lnTo>
                      <a:pt x="1562049" y="210598"/>
                    </a:lnTo>
                    <a:lnTo>
                      <a:pt x="1567848" y="208693"/>
                    </a:lnTo>
                    <a:lnTo>
                      <a:pt x="1570414" y="211169"/>
                    </a:lnTo>
                    <a:lnTo>
                      <a:pt x="1577259" y="206883"/>
                    </a:lnTo>
                    <a:lnTo>
                      <a:pt x="1581441" y="206883"/>
                    </a:lnTo>
                    <a:lnTo>
                      <a:pt x="1587145" y="202502"/>
                    </a:lnTo>
                    <a:lnTo>
                      <a:pt x="1591328" y="206693"/>
                    </a:lnTo>
                    <a:lnTo>
                      <a:pt x="1598457" y="208502"/>
                    </a:lnTo>
                    <a:lnTo>
                      <a:pt x="1601214" y="209360"/>
                    </a:lnTo>
                    <a:lnTo>
                      <a:pt x="1604731" y="215265"/>
                    </a:lnTo>
                    <a:lnTo>
                      <a:pt x="1605112" y="219742"/>
                    </a:lnTo>
                    <a:lnTo>
                      <a:pt x="1608058" y="230124"/>
                    </a:lnTo>
                    <a:lnTo>
                      <a:pt x="1614713" y="226505"/>
                    </a:lnTo>
                    <a:lnTo>
                      <a:pt x="1618515" y="223933"/>
                    </a:lnTo>
                    <a:lnTo>
                      <a:pt x="1622603" y="223933"/>
                    </a:lnTo>
                    <a:lnTo>
                      <a:pt x="1622698" y="223837"/>
                    </a:lnTo>
                    <a:cubicBezTo>
                      <a:pt x="1622128" y="224314"/>
                      <a:pt x="1622318" y="224409"/>
                      <a:pt x="1622508" y="224599"/>
                    </a:cubicBezTo>
                    <a:close/>
                    <a:moveTo>
                      <a:pt x="1589426" y="701612"/>
                    </a:moveTo>
                    <a:lnTo>
                      <a:pt x="1592373" y="704755"/>
                    </a:lnTo>
                    <a:lnTo>
                      <a:pt x="1593989" y="704088"/>
                    </a:lnTo>
                    <a:lnTo>
                      <a:pt x="1597697" y="706184"/>
                    </a:lnTo>
                    <a:lnTo>
                      <a:pt x="1597317" y="705517"/>
                    </a:lnTo>
                    <a:lnTo>
                      <a:pt x="1601404" y="708755"/>
                    </a:lnTo>
                    <a:lnTo>
                      <a:pt x="1600644" y="711327"/>
                    </a:lnTo>
                    <a:lnTo>
                      <a:pt x="1603686" y="713327"/>
                    </a:lnTo>
                    <a:lnTo>
                      <a:pt x="1606538" y="721424"/>
                    </a:lnTo>
                    <a:lnTo>
                      <a:pt x="1606728" y="723710"/>
                    </a:lnTo>
                    <a:lnTo>
                      <a:pt x="1605207" y="722471"/>
                    </a:lnTo>
                    <a:lnTo>
                      <a:pt x="1605207" y="723710"/>
                    </a:lnTo>
                    <a:lnTo>
                      <a:pt x="1609009" y="726758"/>
                    </a:lnTo>
                    <a:lnTo>
                      <a:pt x="1609199" y="723805"/>
                    </a:lnTo>
                    <a:lnTo>
                      <a:pt x="1611671" y="720281"/>
                    </a:lnTo>
                    <a:lnTo>
                      <a:pt x="1615759" y="717899"/>
                    </a:lnTo>
                    <a:lnTo>
                      <a:pt x="1618610" y="712470"/>
                    </a:lnTo>
                    <a:lnTo>
                      <a:pt x="1619086" y="709517"/>
                    </a:lnTo>
                    <a:lnTo>
                      <a:pt x="1619941" y="714089"/>
                    </a:lnTo>
                    <a:lnTo>
                      <a:pt x="1619276" y="716661"/>
                    </a:lnTo>
                    <a:lnTo>
                      <a:pt x="1616899" y="721043"/>
                    </a:lnTo>
                    <a:lnTo>
                      <a:pt x="1616329" y="726186"/>
                    </a:lnTo>
                    <a:lnTo>
                      <a:pt x="1613952" y="726377"/>
                    </a:lnTo>
                    <a:lnTo>
                      <a:pt x="1613857" y="728186"/>
                    </a:lnTo>
                    <a:lnTo>
                      <a:pt x="1617755" y="728186"/>
                    </a:lnTo>
                    <a:lnTo>
                      <a:pt x="1619941" y="721614"/>
                    </a:lnTo>
                    <a:lnTo>
                      <a:pt x="1621652" y="725900"/>
                    </a:lnTo>
                    <a:lnTo>
                      <a:pt x="1621557" y="729234"/>
                    </a:lnTo>
                    <a:lnTo>
                      <a:pt x="1619846" y="731711"/>
                    </a:lnTo>
                    <a:lnTo>
                      <a:pt x="1625835" y="730663"/>
                    </a:lnTo>
                    <a:lnTo>
                      <a:pt x="1624979" y="732949"/>
                    </a:lnTo>
                    <a:lnTo>
                      <a:pt x="1627071" y="736378"/>
                    </a:lnTo>
                    <a:lnTo>
                      <a:pt x="1627546" y="739235"/>
                    </a:lnTo>
                    <a:lnTo>
                      <a:pt x="1627071" y="742188"/>
                    </a:lnTo>
                    <a:lnTo>
                      <a:pt x="1628212" y="745712"/>
                    </a:lnTo>
                    <a:lnTo>
                      <a:pt x="1630113" y="749237"/>
                    </a:lnTo>
                    <a:lnTo>
                      <a:pt x="1633535" y="751618"/>
                    </a:lnTo>
                    <a:cubicBezTo>
                      <a:pt x="1501875" y="807815"/>
                      <a:pt x="1334472" y="847344"/>
                      <a:pt x="1147866" y="862775"/>
                    </a:cubicBezTo>
                    <a:cubicBezTo>
                      <a:pt x="1326392" y="839343"/>
                      <a:pt x="1481247" y="780860"/>
                      <a:pt x="1587810" y="700945"/>
                    </a:cubicBezTo>
                    <a:lnTo>
                      <a:pt x="1589426" y="701612"/>
                    </a:lnTo>
                    <a:close/>
                    <a:moveTo>
                      <a:pt x="312467" y="235553"/>
                    </a:moveTo>
                    <a:lnTo>
                      <a:pt x="315984" y="235363"/>
                    </a:lnTo>
                    <a:lnTo>
                      <a:pt x="320262" y="232410"/>
                    </a:lnTo>
                    <a:lnTo>
                      <a:pt x="326631" y="230219"/>
                    </a:lnTo>
                    <a:lnTo>
                      <a:pt x="333666" y="231839"/>
                    </a:lnTo>
                    <a:lnTo>
                      <a:pt x="336612" y="236125"/>
                    </a:lnTo>
                    <a:lnTo>
                      <a:pt x="347830" y="237458"/>
                    </a:lnTo>
                    <a:lnTo>
                      <a:pt x="354484" y="237839"/>
                    </a:lnTo>
                    <a:lnTo>
                      <a:pt x="356195" y="242126"/>
                    </a:lnTo>
                    <a:lnTo>
                      <a:pt x="361138" y="242887"/>
                    </a:lnTo>
                    <a:lnTo>
                      <a:pt x="360283" y="250507"/>
                    </a:lnTo>
                    <a:lnTo>
                      <a:pt x="354674" y="251746"/>
                    </a:lnTo>
                    <a:lnTo>
                      <a:pt x="354389" y="259080"/>
                    </a:lnTo>
                    <a:lnTo>
                      <a:pt x="355530" y="262319"/>
                    </a:lnTo>
                    <a:lnTo>
                      <a:pt x="353914" y="262700"/>
                    </a:lnTo>
                    <a:lnTo>
                      <a:pt x="354199" y="264128"/>
                    </a:lnTo>
                    <a:lnTo>
                      <a:pt x="353438" y="266986"/>
                    </a:lnTo>
                    <a:lnTo>
                      <a:pt x="349541" y="268034"/>
                    </a:lnTo>
                    <a:lnTo>
                      <a:pt x="349446" y="266986"/>
                    </a:lnTo>
                    <a:lnTo>
                      <a:pt x="351727" y="265652"/>
                    </a:lnTo>
                    <a:lnTo>
                      <a:pt x="352393" y="264414"/>
                    </a:lnTo>
                    <a:lnTo>
                      <a:pt x="346119" y="257270"/>
                    </a:lnTo>
                    <a:lnTo>
                      <a:pt x="345263" y="258032"/>
                    </a:lnTo>
                    <a:lnTo>
                      <a:pt x="343837" y="266700"/>
                    </a:lnTo>
                    <a:lnTo>
                      <a:pt x="344407" y="267081"/>
                    </a:lnTo>
                    <a:lnTo>
                      <a:pt x="343552" y="268129"/>
                    </a:lnTo>
                    <a:lnTo>
                      <a:pt x="343932" y="269177"/>
                    </a:lnTo>
                    <a:lnTo>
                      <a:pt x="343362" y="270415"/>
                    </a:lnTo>
                    <a:lnTo>
                      <a:pt x="342982" y="269177"/>
                    </a:lnTo>
                    <a:lnTo>
                      <a:pt x="342411" y="270796"/>
                    </a:lnTo>
                    <a:lnTo>
                      <a:pt x="345168" y="274034"/>
                    </a:lnTo>
                    <a:lnTo>
                      <a:pt x="341936" y="272701"/>
                    </a:lnTo>
                    <a:lnTo>
                      <a:pt x="333570" y="286798"/>
                    </a:lnTo>
                    <a:lnTo>
                      <a:pt x="331099" y="288703"/>
                    </a:lnTo>
                    <a:lnTo>
                      <a:pt x="329483" y="295085"/>
                    </a:lnTo>
                    <a:lnTo>
                      <a:pt x="329007" y="298132"/>
                    </a:lnTo>
                    <a:lnTo>
                      <a:pt x="325015" y="302800"/>
                    </a:lnTo>
                    <a:lnTo>
                      <a:pt x="325680" y="307753"/>
                    </a:lnTo>
                    <a:lnTo>
                      <a:pt x="323969" y="312420"/>
                    </a:lnTo>
                    <a:lnTo>
                      <a:pt x="324635" y="318516"/>
                    </a:lnTo>
                    <a:lnTo>
                      <a:pt x="325490" y="320135"/>
                    </a:lnTo>
                    <a:lnTo>
                      <a:pt x="326631" y="319183"/>
                    </a:lnTo>
                    <a:lnTo>
                      <a:pt x="328342" y="320993"/>
                    </a:lnTo>
                    <a:lnTo>
                      <a:pt x="326346" y="320897"/>
                    </a:lnTo>
                    <a:lnTo>
                      <a:pt x="326346" y="323564"/>
                    </a:lnTo>
                    <a:lnTo>
                      <a:pt x="325775" y="321374"/>
                    </a:lnTo>
                    <a:lnTo>
                      <a:pt x="325300" y="321755"/>
                    </a:lnTo>
                    <a:lnTo>
                      <a:pt x="324730" y="324803"/>
                    </a:lnTo>
                    <a:lnTo>
                      <a:pt x="325871" y="327851"/>
                    </a:lnTo>
                    <a:lnTo>
                      <a:pt x="324540" y="330137"/>
                    </a:lnTo>
                    <a:lnTo>
                      <a:pt x="326251" y="339852"/>
                    </a:lnTo>
                    <a:lnTo>
                      <a:pt x="325395" y="342805"/>
                    </a:lnTo>
                    <a:lnTo>
                      <a:pt x="331479" y="351187"/>
                    </a:lnTo>
                    <a:lnTo>
                      <a:pt x="331479" y="353282"/>
                    </a:lnTo>
                    <a:lnTo>
                      <a:pt x="333475" y="353854"/>
                    </a:lnTo>
                    <a:lnTo>
                      <a:pt x="336137" y="356426"/>
                    </a:lnTo>
                    <a:lnTo>
                      <a:pt x="337088" y="360236"/>
                    </a:lnTo>
                    <a:lnTo>
                      <a:pt x="339464" y="363855"/>
                    </a:lnTo>
                    <a:lnTo>
                      <a:pt x="342316" y="371951"/>
                    </a:lnTo>
                    <a:lnTo>
                      <a:pt x="342886" y="371570"/>
                    </a:lnTo>
                    <a:lnTo>
                      <a:pt x="343647" y="375095"/>
                    </a:lnTo>
                    <a:lnTo>
                      <a:pt x="346784" y="376809"/>
                    </a:lnTo>
                    <a:lnTo>
                      <a:pt x="350777" y="381857"/>
                    </a:lnTo>
                    <a:lnTo>
                      <a:pt x="350586" y="385763"/>
                    </a:lnTo>
                    <a:lnTo>
                      <a:pt x="346879" y="385381"/>
                    </a:lnTo>
                    <a:lnTo>
                      <a:pt x="346879" y="386048"/>
                    </a:lnTo>
                    <a:lnTo>
                      <a:pt x="353343" y="390716"/>
                    </a:lnTo>
                    <a:lnTo>
                      <a:pt x="354389" y="391192"/>
                    </a:lnTo>
                    <a:lnTo>
                      <a:pt x="355149" y="389954"/>
                    </a:lnTo>
                    <a:lnTo>
                      <a:pt x="355815" y="391668"/>
                    </a:lnTo>
                    <a:lnTo>
                      <a:pt x="358667" y="393764"/>
                    </a:lnTo>
                    <a:lnTo>
                      <a:pt x="359807" y="396430"/>
                    </a:lnTo>
                    <a:lnTo>
                      <a:pt x="359237" y="401479"/>
                    </a:lnTo>
                    <a:lnTo>
                      <a:pt x="361043" y="401479"/>
                    </a:lnTo>
                    <a:lnTo>
                      <a:pt x="367127" y="407003"/>
                    </a:lnTo>
                    <a:lnTo>
                      <a:pt x="369504" y="411004"/>
                    </a:lnTo>
                    <a:lnTo>
                      <a:pt x="371500" y="409480"/>
                    </a:lnTo>
                    <a:lnTo>
                      <a:pt x="371785" y="407765"/>
                    </a:lnTo>
                    <a:lnTo>
                      <a:pt x="368268" y="403955"/>
                    </a:lnTo>
                    <a:lnTo>
                      <a:pt x="367602" y="404622"/>
                    </a:lnTo>
                    <a:lnTo>
                      <a:pt x="366842" y="403955"/>
                    </a:lnTo>
                    <a:lnTo>
                      <a:pt x="362469" y="391573"/>
                    </a:lnTo>
                    <a:lnTo>
                      <a:pt x="361328" y="390906"/>
                    </a:lnTo>
                    <a:lnTo>
                      <a:pt x="361614" y="392430"/>
                    </a:lnTo>
                    <a:lnTo>
                      <a:pt x="361233" y="391859"/>
                    </a:lnTo>
                    <a:lnTo>
                      <a:pt x="355244" y="380333"/>
                    </a:lnTo>
                    <a:lnTo>
                      <a:pt x="354199" y="380143"/>
                    </a:lnTo>
                    <a:lnTo>
                      <a:pt x="353153" y="378047"/>
                    </a:lnTo>
                    <a:lnTo>
                      <a:pt x="350111" y="375285"/>
                    </a:lnTo>
                    <a:lnTo>
                      <a:pt x="349256" y="373285"/>
                    </a:lnTo>
                    <a:lnTo>
                      <a:pt x="347164" y="363188"/>
                    </a:lnTo>
                    <a:lnTo>
                      <a:pt x="350682" y="365855"/>
                    </a:lnTo>
                    <a:lnTo>
                      <a:pt x="352488" y="365855"/>
                    </a:lnTo>
                    <a:lnTo>
                      <a:pt x="355244" y="367855"/>
                    </a:lnTo>
                    <a:lnTo>
                      <a:pt x="357146" y="374523"/>
                    </a:lnTo>
                    <a:lnTo>
                      <a:pt x="361233" y="381286"/>
                    </a:lnTo>
                    <a:lnTo>
                      <a:pt x="364560" y="384905"/>
                    </a:lnTo>
                    <a:lnTo>
                      <a:pt x="366937" y="385572"/>
                    </a:lnTo>
                    <a:lnTo>
                      <a:pt x="367317" y="388430"/>
                    </a:lnTo>
                    <a:lnTo>
                      <a:pt x="373401" y="393097"/>
                    </a:lnTo>
                    <a:lnTo>
                      <a:pt x="372165" y="395859"/>
                    </a:lnTo>
                    <a:lnTo>
                      <a:pt x="372831" y="397193"/>
                    </a:lnTo>
                    <a:lnTo>
                      <a:pt x="374162" y="396621"/>
                    </a:lnTo>
                    <a:lnTo>
                      <a:pt x="374162" y="398240"/>
                    </a:lnTo>
                    <a:lnTo>
                      <a:pt x="377109" y="398907"/>
                    </a:lnTo>
                    <a:lnTo>
                      <a:pt x="378725" y="400431"/>
                    </a:lnTo>
                    <a:lnTo>
                      <a:pt x="378915" y="402527"/>
                    </a:lnTo>
                    <a:lnTo>
                      <a:pt x="383288" y="405955"/>
                    </a:lnTo>
                    <a:lnTo>
                      <a:pt x="385949" y="409766"/>
                    </a:lnTo>
                    <a:lnTo>
                      <a:pt x="388896" y="412337"/>
                    </a:lnTo>
                    <a:lnTo>
                      <a:pt x="391273" y="418910"/>
                    </a:lnTo>
                    <a:lnTo>
                      <a:pt x="390227" y="421196"/>
                    </a:lnTo>
                    <a:lnTo>
                      <a:pt x="390988" y="422243"/>
                    </a:lnTo>
                    <a:lnTo>
                      <a:pt x="389276" y="423101"/>
                    </a:lnTo>
                    <a:lnTo>
                      <a:pt x="390132" y="426149"/>
                    </a:lnTo>
                    <a:lnTo>
                      <a:pt x="392699" y="428244"/>
                    </a:lnTo>
                    <a:lnTo>
                      <a:pt x="396881" y="430911"/>
                    </a:lnTo>
                    <a:lnTo>
                      <a:pt x="399163" y="433292"/>
                    </a:lnTo>
                    <a:lnTo>
                      <a:pt x="405722" y="435007"/>
                    </a:lnTo>
                    <a:lnTo>
                      <a:pt x="410000" y="438626"/>
                    </a:lnTo>
                    <a:lnTo>
                      <a:pt x="417510" y="441007"/>
                    </a:lnTo>
                    <a:cubicBezTo>
                      <a:pt x="417510" y="441770"/>
                      <a:pt x="417415" y="442531"/>
                      <a:pt x="417415" y="443389"/>
                    </a:cubicBezTo>
                    <a:cubicBezTo>
                      <a:pt x="417415" y="556546"/>
                      <a:pt x="472740" y="659606"/>
                      <a:pt x="563239" y="737140"/>
                    </a:cubicBezTo>
                    <a:lnTo>
                      <a:pt x="563239" y="742950"/>
                    </a:lnTo>
                    <a:lnTo>
                      <a:pt x="558676" y="765334"/>
                    </a:lnTo>
                    <a:lnTo>
                      <a:pt x="557345" y="765524"/>
                    </a:lnTo>
                    <a:lnTo>
                      <a:pt x="558201" y="769239"/>
                    </a:lnTo>
                    <a:lnTo>
                      <a:pt x="556014" y="770668"/>
                    </a:lnTo>
                    <a:lnTo>
                      <a:pt x="556775" y="780193"/>
                    </a:lnTo>
                    <a:lnTo>
                      <a:pt x="558961" y="787337"/>
                    </a:lnTo>
                    <a:lnTo>
                      <a:pt x="557535" y="790480"/>
                    </a:lnTo>
                    <a:lnTo>
                      <a:pt x="557630" y="796671"/>
                    </a:lnTo>
                    <a:cubicBezTo>
                      <a:pt x="350967" y="721043"/>
                      <a:pt x="214078" y="590931"/>
                      <a:pt x="214078" y="443294"/>
                    </a:cubicBezTo>
                    <a:cubicBezTo>
                      <a:pt x="213793" y="367951"/>
                      <a:pt x="249726" y="296990"/>
                      <a:pt x="312467" y="235553"/>
                    </a:cubicBezTo>
                    <a:close/>
                    <a:moveTo>
                      <a:pt x="1512997" y="506254"/>
                    </a:moveTo>
                    <a:lnTo>
                      <a:pt x="1512047" y="508349"/>
                    </a:lnTo>
                    <a:lnTo>
                      <a:pt x="1507388" y="513683"/>
                    </a:lnTo>
                    <a:lnTo>
                      <a:pt x="1501210" y="514541"/>
                    </a:lnTo>
                    <a:lnTo>
                      <a:pt x="1500164" y="517589"/>
                    </a:lnTo>
                    <a:lnTo>
                      <a:pt x="1498928" y="517589"/>
                    </a:lnTo>
                    <a:lnTo>
                      <a:pt x="1498263" y="520922"/>
                    </a:lnTo>
                    <a:lnTo>
                      <a:pt x="1493224" y="520065"/>
                    </a:lnTo>
                    <a:lnTo>
                      <a:pt x="1491323" y="518636"/>
                    </a:lnTo>
                    <a:lnTo>
                      <a:pt x="1488852" y="521018"/>
                    </a:lnTo>
                    <a:lnTo>
                      <a:pt x="1487711" y="526447"/>
                    </a:lnTo>
                    <a:lnTo>
                      <a:pt x="1489042" y="531209"/>
                    </a:lnTo>
                    <a:lnTo>
                      <a:pt x="1491323" y="532257"/>
                    </a:lnTo>
                    <a:lnTo>
                      <a:pt x="1492464" y="534829"/>
                    </a:lnTo>
                    <a:lnTo>
                      <a:pt x="1494460" y="543401"/>
                    </a:lnTo>
                    <a:lnTo>
                      <a:pt x="1498643" y="543592"/>
                    </a:lnTo>
                    <a:lnTo>
                      <a:pt x="1501400" y="542354"/>
                    </a:lnTo>
                    <a:lnTo>
                      <a:pt x="1502540" y="545973"/>
                    </a:lnTo>
                    <a:lnTo>
                      <a:pt x="1504917" y="545592"/>
                    </a:lnTo>
                    <a:cubicBezTo>
                      <a:pt x="1503206" y="550926"/>
                      <a:pt x="1501305" y="556260"/>
                      <a:pt x="1499403" y="561594"/>
                    </a:cubicBezTo>
                    <a:lnTo>
                      <a:pt x="1498928" y="561785"/>
                    </a:lnTo>
                    <a:lnTo>
                      <a:pt x="1497597" y="560070"/>
                    </a:lnTo>
                    <a:lnTo>
                      <a:pt x="1496266" y="560832"/>
                    </a:lnTo>
                    <a:lnTo>
                      <a:pt x="1494650" y="562928"/>
                    </a:lnTo>
                    <a:lnTo>
                      <a:pt x="1487426" y="562261"/>
                    </a:lnTo>
                    <a:lnTo>
                      <a:pt x="1484098" y="559499"/>
                    </a:lnTo>
                    <a:lnTo>
                      <a:pt x="1480391" y="559118"/>
                    </a:lnTo>
                    <a:lnTo>
                      <a:pt x="1479726" y="557879"/>
                    </a:lnTo>
                    <a:lnTo>
                      <a:pt x="1477064" y="558451"/>
                    </a:lnTo>
                    <a:lnTo>
                      <a:pt x="1473737" y="557879"/>
                    </a:lnTo>
                    <a:lnTo>
                      <a:pt x="1472881" y="558165"/>
                    </a:lnTo>
                    <a:lnTo>
                      <a:pt x="1470790" y="561308"/>
                    </a:lnTo>
                    <a:lnTo>
                      <a:pt x="1469079" y="561023"/>
                    </a:lnTo>
                    <a:lnTo>
                      <a:pt x="1469744" y="561975"/>
                    </a:lnTo>
                    <a:lnTo>
                      <a:pt x="1475543" y="563118"/>
                    </a:lnTo>
                    <a:lnTo>
                      <a:pt x="1474877" y="564070"/>
                    </a:lnTo>
                    <a:lnTo>
                      <a:pt x="1477729" y="565309"/>
                    </a:lnTo>
                    <a:lnTo>
                      <a:pt x="1485429" y="566928"/>
                    </a:lnTo>
                    <a:lnTo>
                      <a:pt x="1486760" y="566357"/>
                    </a:lnTo>
                    <a:lnTo>
                      <a:pt x="1491513" y="566738"/>
                    </a:lnTo>
                    <a:lnTo>
                      <a:pt x="1496742" y="569119"/>
                    </a:lnTo>
                    <a:cubicBezTo>
                      <a:pt x="1438849" y="715613"/>
                      <a:pt x="1282568" y="828770"/>
                      <a:pt x="1088358" y="861251"/>
                    </a:cubicBezTo>
                    <a:cubicBezTo>
                      <a:pt x="1069441" y="862870"/>
                      <a:pt x="1050238" y="864013"/>
                      <a:pt x="1030941" y="864775"/>
                    </a:cubicBezTo>
                    <a:cubicBezTo>
                      <a:pt x="1184370" y="831723"/>
                      <a:pt x="1302816" y="669893"/>
                      <a:pt x="1312988" y="471106"/>
                    </a:cubicBezTo>
                    <a:lnTo>
                      <a:pt x="1316790" y="480917"/>
                    </a:lnTo>
                    <a:lnTo>
                      <a:pt x="1320403" y="485299"/>
                    </a:lnTo>
                    <a:lnTo>
                      <a:pt x="1321924" y="485299"/>
                    </a:lnTo>
                    <a:lnTo>
                      <a:pt x="1323920" y="483394"/>
                    </a:lnTo>
                    <a:lnTo>
                      <a:pt x="1324490" y="480631"/>
                    </a:lnTo>
                    <a:lnTo>
                      <a:pt x="1328388" y="479298"/>
                    </a:lnTo>
                    <a:lnTo>
                      <a:pt x="1328388" y="477679"/>
                    </a:lnTo>
                    <a:lnTo>
                      <a:pt x="1330194" y="474345"/>
                    </a:lnTo>
                    <a:lnTo>
                      <a:pt x="1332951" y="474345"/>
                    </a:lnTo>
                    <a:lnTo>
                      <a:pt x="1332571" y="467773"/>
                    </a:lnTo>
                    <a:lnTo>
                      <a:pt x="1335042" y="459867"/>
                    </a:lnTo>
                    <a:lnTo>
                      <a:pt x="1334282" y="457676"/>
                    </a:lnTo>
                    <a:lnTo>
                      <a:pt x="1333806" y="449199"/>
                    </a:lnTo>
                    <a:lnTo>
                      <a:pt x="1335042" y="447008"/>
                    </a:lnTo>
                    <a:lnTo>
                      <a:pt x="1337989" y="447008"/>
                    </a:lnTo>
                    <a:lnTo>
                      <a:pt x="1339890" y="444341"/>
                    </a:lnTo>
                    <a:lnTo>
                      <a:pt x="1344453" y="443008"/>
                    </a:lnTo>
                    <a:lnTo>
                      <a:pt x="1345784" y="440627"/>
                    </a:lnTo>
                    <a:lnTo>
                      <a:pt x="1354720" y="433578"/>
                    </a:lnTo>
                    <a:lnTo>
                      <a:pt x="1358712" y="428625"/>
                    </a:lnTo>
                    <a:lnTo>
                      <a:pt x="1365557" y="425101"/>
                    </a:lnTo>
                    <a:lnTo>
                      <a:pt x="1369169" y="421386"/>
                    </a:lnTo>
                    <a:lnTo>
                      <a:pt x="1369169" y="417671"/>
                    </a:lnTo>
                    <a:lnTo>
                      <a:pt x="1373542" y="415766"/>
                    </a:lnTo>
                    <a:lnTo>
                      <a:pt x="1374588" y="413671"/>
                    </a:lnTo>
                    <a:lnTo>
                      <a:pt x="1375538" y="417100"/>
                    </a:lnTo>
                    <a:lnTo>
                      <a:pt x="1377345" y="416433"/>
                    </a:lnTo>
                    <a:lnTo>
                      <a:pt x="1377345" y="415480"/>
                    </a:lnTo>
                    <a:lnTo>
                      <a:pt x="1378010" y="416719"/>
                    </a:lnTo>
                    <a:lnTo>
                      <a:pt x="1378770" y="416433"/>
                    </a:lnTo>
                    <a:lnTo>
                      <a:pt x="1382288" y="415195"/>
                    </a:lnTo>
                    <a:lnTo>
                      <a:pt x="1382573" y="415766"/>
                    </a:lnTo>
                    <a:lnTo>
                      <a:pt x="1384284" y="414338"/>
                    </a:lnTo>
                    <a:lnTo>
                      <a:pt x="1385520" y="415480"/>
                    </a:lnTo>
                    <a:lnTo>
                      <a:pt x="1387041" y="413385"/>
                    </a:lnTo>
                    <a:lnTo>
                      <a:pt x="1387041" y="411004"/>
                    </a:lnTo>
                    <a:lnTo>
                      <a:pt x="1388467" y="409289"/>
                    </a:lnTo>
                    <a:lnTo>
                      <a:pt x="1389703" y="410718"/>
                    </a:lnTo>
                    <a:lnTo>
                      <a:pt x="1392459" y="410718"/>
                    </a:lnTo>
                    <a:lnTo>
                      <a:pt x="1393885" y="413290"/>
                    </a:lnTo>
                    <a:lnTo>
                      <a:pt x="1394456" y="415004"/>
                    </a:lnTo>
                    <a:lnTo>
                      <a:pt x="1394456" y="416052"/>
                    </a:lnTo>
                    <a:lnTo>
                      <a:pt x="1394836" y="416147"/>
                    </a:lnTo>
                    <a:lnTo>
                      <a:pt x="1396167" y="420053"/>
                    </a:lnTo>
                    <a:lnTo>
                      <a:pt x="1399304" y="424529"/>
                    </a:lnTo>
                    <a:lnTo>
                      <a:pt x="1403201" y="426339"/>
                    </a:lnTo>
                    <a:lnTo>
                      <a:pt x="1403772" y="428625"/>
                    </a:lnTo>
                    <a:lnTo>
                      <a:pt x="1402916" y="427958"/>
                    </a:lnTo>
                    <a:lnTo>
                      <a:pt x="1402536" y="429006"/>
                    </a:lnTo>
                    <a:lnTo>
                      <a:pt x="1404342" y="430435"/>
                    </a:lnTo>
                    <a:lnTo>
                      <a:pt x="1404532" y="429482"/>
                    </a:lnTo>
                    <a:lnTo>
                      <a:pt x="1406909" y="433483"/>
                    </a:lnTo>
                    <a:lnTo>
                      <a:pt x="1407764" y="439388"/>
                    </a:lnTo>
                    <a:lnTo>
                      <a:pt x="1406148" y="445389"/>
                    </a:lnTo>
                    <a:lnTo>
                      <a:pt x="1407764" y="444722"/>
                    </a:lnTo>
                    <a:lnTo>
                      <a:pt x="1407764" y="446151"/>
                    </a:lnTo>
                    <a:lnTo>
                      <a:pt x="1411662" y="446627"/>
                    </a:lnTo>
                    <a:lnTo>
                      <a:pt x="1418316" y="441960"/>
                    </a:lnTo>
                    <a:lnTo>
                      <a:pt x="1418696" y="438150"/>
                    </a:lnTo>
                    <a:lnTo>
                      <a:pt x="1419647" y="441103"/>
                    </a:lnTo>
                    <a:lnTo>
                      <a:pt x="1423830" y="442913"/>
                    </a:lnTo>
                    <a:lnTo>
                      <a:pt x="1424305" y="450628"/>
                    </a:lnTo>
                    <a:lnTo>
                      <a:pt x="1426301" y="457581"/>
                    </a:lnTo>
                    <a:lnTo>
                      <a:pt x="1426967" y="456914"/>
                    </a:lnTo>
                    <a:lnTo>
                      <a:pt x="1428297" y="461105"/>
                    </a:lnTo>
                    <a:lnTo>
                      <a:pt x="1428678" y="465392"/>
                    </a:lnTo>
                    <a:lnTo>
                      <a:pt x="1427917" y="466154"/>
                    </a:lnTo>
                    <a:lnTo>
                      <a:pt x="1429533" y="467011"/>
                    </a:lnTo>
                    <a:lnTo>
                      <a:pt x="1427917" y="474250"/>
                    </a:lnTo>
                    <a:lnTo>
                      <a:pt x="1428868" y="474726"/>
                    </a:lnTo>
                    <a:lnTo>
                      <a:pt x="1426967" y="480727"/>
                    </a:lnTo>
                    <a:lnTo>
                      <a:pt x="1426967" y="484632"/>
                    </a:lnTo>
                    <a:lnTo>
                      <a:pt x="1428868" y="484251"/>
                    </a:lnTo>
                    <a:lnTo>
                      <a:pt x="1436663" y="493300"/>
                    </a:lnTo>
                    <a:lnTo>
                      <a:pt x="1438564" y="503587"/>
                    </a:lnTo>
                    <a:lnTo>
                      <a:pt x="1442462" y="510730"/>
                    </a:lnTo>
                    <a:lnTo>
                      <a:pt x="1453108" y="517970"/>
                    </a:lnTo>
                    <a:lnTo>
                      <a:pt x="1454725" y="517017"/>
                    </a:lnTo>
                    <a:lnTo>
                      <a:pt x="1456626" y="517970"/>
                    </a:lnTo>
                    <a:lnTo>
                      <a:pt x="1457291" y="515779"/>
                    </a:lnTo>
                    <a:lnTo>
                      <a:pt x="1453108" y="509206"/>
                    </a:lnTo>
                    <a:lnTo>
                      <a:pt x="1453108" y="500348"/>
                    </a:lnTo>
                    <a:lnTo>
                      <a:pt x="1450827" y="497205"/>
                    </a:lnTo>
                    <a:lnTo>
                      <a:pt x="1447595" y="494443"/>
                    </a:lnTo>
                    <a:lnTo>
                      <a:pt x="1446739" y="494443"/>
                    </a:lnTo>
                    <a:lnTo>
                      <a:pt x="1443412" y="490919"/>
                    </a:lnTo>
                    <a:lnTo>
                      <a:pt x="1440370" y="490728"/>
                    </a:lnTo>
                    <a:lnTo>
                      <a:pt x="1438374" y="488823"/>
                    </a:lnTo>
                    <a:lnTo>
                      <a:pt x="1434667" y="479489"/>
                    </a:lnTo>
                    <a:lnTo>
                      <a:pt x="1431815" y="479489"/>
                    </a:lnTo>
                    <a:lnTo>
                      <a:pt x="1431149" y="474536"/>
                    </a:lnTo>
                    <a:lnTo>
                      <a:pt x="1435047" y="464820"/>
                    </a:lnTo>
                    <a:lnTo>
                      <a:pt x="1435427" y="458534"/>
                    </a:lnTo>
                    <a:lnTo>
                      <a:pt x="1436378" y="457772"/>
                    </a:lnTo>
                    <a:lnTo>
                      <a:pt x="1439800" y="458153"/>
                    </a:lnTo>
                    <a:lnTo>
                      <a:pt x="1440275" y="462629"/>
                    </a:lnTo>
                    <a:lnTo>
                      <a:pt x="1445028" y="462629"/>
                    </a:lnTo>
                    <a:lnTo>
                      <a:pt x="1448831" y="465392"/>
                    </a:lnTo>
                    <a:lnTo>
                      <a:pt x="1450162" y="467678"/>
                    </a:lnTo>
                    <a:lnTo>
                      <a:pt x="1451492" y="471202"/>
                    </a:lnTo>
                    <a:lnTo>
                      <a:pt x="1453584" y="470345"/>
                    </a:lnTo>
                    <a:lnTo>
                      <a:pt x="1453584" y="472916"/>
                    </a:lnTo>
                    <a:lnTo>
                      <a:pt x="1458147" y="473297"/>
                    </a:lnTo>
                    <a:lnTo>
                      <a:pt x="1460903" y="475298"/>
                    </a:lnTo>
                    <a:lnTo>
                      <a:pt x="1459668" y="478346"/>
                    </a:lnTo>
                    <a:lnTo>
                      <a:pt x="1460048" y="482251"/>
                    </a:lnTo>
                    <a:lnTo>
                      <a:pt x="1460808" y="482537"/>
                    </a:lnTo>
                    <a:lnTo>
                      <a:pt x="1466322" y="478346"/>
                    </a:lnTo>
                    <a:lnTo>
                      <a:pt x="1465752" y="475964"/>
                    </a:lnTo>
                    <a:lnTo>
                      <a:pt x="1468033" y="477774"/>
                    </a:lnTo>
                    <a:lnTo>
                      <a:pt x="1467748" y="475964"/>
                    </a:lnTo>
                    <a:lnTo>
                      <a:pt x="1469554" y="473393"/>
                    </a:lnTo>
                    <a:lnTo>
                      <a:pt x="1472121" y="473393"/>
                    </a:lnTo>
                    <a:lnTo>
                      <a:pt x="1475543" y="471869"/>
                    </a:lnTo>
                    <a:lnTo>
                      <a:pt x="1480676" y="469011"/>
                    </a:lnTo>
                    <a:lnTo>
                      <a:pt x="1481437" y="467106"/>
                    </a:lnTo>
                    <a:lnTo>
                      <a:pt x="1481437" y="463391"/>
                    </a:lnTo>
                    <a:lnTo>
                      <a:pt x="1482482" y="461581"/>
                    </a:lnTo>
                    <a:lnTo>
                      <a:pt x="1479821" y="448628"/>
                    </a:lnTo>
                    <a:lnTo>
                      <a:pt x="1477539" y="446818"/>
                    </a:lnTo>
                    <a:lnTo>
                      <a:pt x="1476874" y="444532"/>
                    </a:lnTo>
                    <a:lnTo>
                      <a:pt x="1474022" y="443675"/>
                    </a:lnTo>
                    <a:lnTo>
                      <a:pt x="1470695" y="440055"/>
                    </a:lnTo>
                    <a:lnTo>
                      <a:pt x="1467748" y="436817"/>
                    </a:lnTo>
                    <a:lnTo>
                      <a:pt x="1467178" y="434721"/>
                    </a:lnTo>
                    <a:lnTo>
                      <a:pt x="1464231" y="432054"/>
                    </a:lnTo>
                    <a:lnTo>
                      <a:pt x="1463850" y="429578"/>
                    </a:lnTo>
                    <a:lnTo>
                      <a:pt x="1465466" y="425196"/>
                    </a:lnTo>
                    <a:lnTo>
                      <a:pt x="1468699" y="421386"/>
                    </a:lnTo>
                    <a:lnTo>
                      <a:pt x="1472596" y="417957"/>
                    </a:lnTo>
                    <a:lnTo>
                      <a:pt x="1475448" y="417100"/>
                    </a:lnTo>
                    <a:lnTo>
                      <a:pt x="1476779" y="416147"/>
                    </a:lnTo>
                    <a:lnTo>
                      <a:pt x="1477064" y="417100"/>
                    </a:lnTo>
                    <a:lnTo>
                      <a:pt x="1478680" y="415480"/>
                    </a:lnTo>
                    <a:lnTo>
                      <a:pt x="1481627" y="417386"/>
                    </a:lnTo>
                    <a:lnTo>
                      <a:pt x="1484098" y="416433"/>
                    </a:lnTo>
                    <a:lnTo>
                      <a:pt x="1484098" y="419862"/>
                    </a:lnTo>
                    <a:lnTo>
                      <a:pt x="1486475" y="423386"/>
                    </a:lnTo>
                    <a:lnTo>
                      <a:pt x="1488091" y="422624"/>
                    </a:lnTo>
                    <a:lnTo>
                      <a:pt x="1486760" y="419862"/>
                    </a:lnTo>
                    <a:lnTo>
                      <a:pt x="1488091" y="417386"/>
                    </a:lnTo>
                    <a:lnTo>
                      <a:pt x="1500544" y="414623"/>
                    </a:lnTo>
                    <a:lnTo>
                      <a:pt x="1501400" y="410813"/>
                    </a:lnTo>
                    <a:lnTo>
                      <a:pt x="1503681" y="412718"/>
                    </a:lnTo>
                    <a:lnTo>
                      <a:pt x="1503681" y="409575"/>
                    </a:lnTo>
                    <a:lnTo>
                      <a:pt x="1506153" y="412432"/>
                    </a:lnTo>
                    <a:lnTo>
                      <a:pt x="1507579" y="412242"/>
                    </a:lnTo>
                    <a:lnTo>
                      <a:pt x="1507579" y="411194"/>
                    </a:lnTo>
                    <a:lnTo>
                      <a:pt x="1507579" y="411194"/>
                    </a:lnTo>
                    <a:lnTo>
                      <a:pt x="1508719" y="411861"/>
                    </a:lnTo>
                    <a:lnTo>
                      <a:pt x="1509290" y="411194"/>
                    </a:lnTo>
                    <a:lnTo>
                      <a:pt x="1509860" y="410337"/>
                    </a:lnTo>
                    <a:lnTo>
                      <a:pt x="1510335" y="410909"/>
                    </a:lnTo>
                    <a:lnTo>
                      <a:pt x="1512142" y="409670"/>
                    </a:lnTo>
                    <a:lnTo>
                      <a:pt x="1513377" y="410718"/>
                    </a:lnTo>
                    <a:lnTo>
                      <a:pt x="1518130" y="409194"/>
                    </a:lnTo>
                    <a:lnTo>
                      <a:pt x="1518796" y="408432"/>
                    </a:lnTo>
                    <a:cubicBezTo>
                      <a:pt x="1520032" y="419957"/>
                      <a:pt x="1520792" y="431578"/>
                      <a:pt x="1520792" y="443294"/>
                    </a:cubicBezTo>
                    <a:cubicBezTo>
                      <a:pt x="1520792" y="464249"/>
                      <a:pt x="1518796" y="484918"/>
                      <a:pt x="1514993" y="505016"/>
                    </a:cubicBezTo>
                    <a:lnTo>
                      <a:pt x="1512997" y="506254"/>
                    </a:lnTo>
                    <a:close/>
                    <a:moveTo>
                      <a:pt x="605256" y="813054"/>
                    </a:moveTo>
                    <a:lnTo>
                      <a:pt x="606016" y="810863"/>
                    </a:lnTo>
                    <a:lnTo>
                      <a:pt x="609153" y="808482"/>
                    </a:lnTo>
                    <a:lnTo>
                      <a:pt x="605256" y="806291"/>
                    </a:lnTo>
                    <a:lnTo>
                      <a:pt x="607347" y="804482"/>
                    </a:lnTo>
                    <a:lnTo>
                      <a:pt x="609344" y="806482"/>
                    </a:lnTo>
                    <a:lnTo>
                      <a:pt x="612005" y="806101"/>
                    </a:lnTo>
                    <a:lnTo>
                      <a:pt x="612481" y="804005"/>
                    </a:lnTo>
                    <a:lnTo>
                      <a:pt x="611910" y="801434"/>
                    </a:lnTo>
                    <a:lnTo>
                      <a:pt x="611055" y="800005"/>
                    </a:lnTo>
                    <a:lnTo>
                      <a:pt x="608393" y="801624"/>
                    </a:lnTo>
                    <a:lnTo>
                      <a:pt x="609724" y="803053"/>
                    </a:lnTo>
                    <a:lnTo>
                      <a:pt x="607632" y="803624"/>
                    </a:lnTo>
                    <a:lnTo>
                      <a:pt x="604686" y="801053"/>
                    </a:lnTo>
                    <a:lnTo>
                      <a:pt x="602689" y="791528"/>
                    </a:lnTo>
                    <a:lnTo>
                      <a:pt x="604020" y="789908"/>
                    </a:lnTo>
                    <a:lnTo>
                      <a:pt x="610294" y="792766"/>
                    </a:lnTo>
                    <a:lnTo>
                      <a:pt x="613907" y="792194"/>
                    </a:lnTo>
                    <a:lnTo>
                      <a:pt x="616853" y="790194"/>
                    </a:lnTo>
                    <a:lnTo>
                      <a:pt x="617614" y="788194"/>
                    </a:lnTo>
                    <a:lnTo>
                      <a:pt x="616853" y="783050"/>
                    </a:lnTo>
                    <a:lnTo>
                      <a:pt x="617994" y="778288"/>
                    </a:lnTo>
                    <a:cubicBezTo>
                      <a:pt x="666190" y="809720"/>
                      <a:pt x="721326" y="834962"/>
                      <a:pt x="781215" y="852297"/>
                    </a:cubicBezTo>
                    <a:cubicBezTo>
                      <a:pt x="719139" y="843343"/>
                      <a:pt x="660201" y="830009"/>
                      <a:pt x="605256" y="813054"/>
                    </a:cubicBezTo>
                    <a:close/>
                    <a:moveTo>
                      <a:pt x="599552" y="119729"/>
                    </a:moveTo>
                    <a:lnTo>
                      <a:pt x="604590" y="117634"/>
                    </a:lnTo>
                    <a:cubicBezTo>
                      <a:pt x="603925" y="118110"/>
                      <a:pt x="603260" y="118491"/>
                      <a:pt x="602594" y="118967"/>
                    </a:cubicBezTo>
                    <a:lnTo>
                      <a:pt x="599552" y="119729"/>
                    </a:lnTo>
                    <a:close/>
                    <a:moveTo>
                      <a:pt x="602404" y="130207"/>
                    </a:moveTo>
                    <a:lnTo>
                      <a:pt x="614287" y="130302"/>
                    </a:lnTo>
                    <a:lnTo>
                      <a:pt x="619135" y="132302"/>
                    </a:lnTo>
                    <a:lnTo>
                      <a:pt x="620466" y="130874"/>
                    </a:lnTo>
                    <a:lnTo>
                      <a:pt x="622652" y="132779"/>
                    </a:lnTo>
                    <a:lnTo>
                      <a:pt x="623603" y="132779"/>
                    </a:lnTo>
                    <a:lnTo>
                      <a:pt x="623032" y="132017"/>
                    </a:lnTo>
                    <a:lnTo>
                      <a:pt x="620466" y="128873"/>
                    </a:lnTo>
                    <a:lnTo>
                      <a:pt x="627595" y="130588"/>
                    </a:lnTo>
                    <a:lnTo>
                      <a:pt x="628451" y="132017"/>
                    </a:lnTo>
                    <a:lnTo>
                      <a:pt x="632158" y="131350"/>
                    </a:lnTo>
                    <a:lnTo>
                      <a:pt x="632634" y="130778"/>
                    </a:lnTo>
                    <a:lnTo>
                      <a:pt x="631017" y="126778"/>
                    </a:lnTo>
                    <a:lnTo>
                      <a:pt x="629401" y="126492"/>
                    </a:lnTo>
                    <a:lnTo>
                      <a:pt x="632348" y="126301"/>
                    </a:lnTo>
                    <a:lnTo>
                      <a:pt x="634725" y="128492"/>
                    </a:lnTo>
                    <a:lnTo>
                      <a:pt x="637101" y="128016"/>
                    </a:lnTo>
                    <a:lnTo>
                      <a:pt x="637292" y="132017"/>
                    </a:lnTo>
                    <a:lnTo>
                      <a:pt x="640334" y="132017"/>
                    </a:lnTo>
                    <a:lnTo>
                      <a:pt x="640429" y="133350"/>
                    </a:lnTo>
                    <a:lnTo>
                      <a:pt x="639668" y="134017"/>
                    </a:lnTo>
                    <a:lnTo>
                      <a:pt x="645087" y="137446"/>
                    </a:lnTo>
                    <a:lnTo>
                      <a:pt x="645372" y="139065"/>
                    </a:lnTo>
                    <a:lnTo>
                      <a:pt x="644041" y="140208"/>
                    </a:lnTo>
                    <a:lnTo>
                      <a:pt x="641379" y="139732"/>
                    </a:lnTo>
                    <a:lnTo>
                      <a:pt x="641664" y="143637"/>
                    </a:lnTo>
                    <a:lnTo>
                      <a:pt x="645942" y="140875"/>
                    </a:lnTo>
                    <a:lnTo>
                      <a:pt x="648604" y="140589"/>
                    </a:lnTo>
                    <a:lnTo>
                      <a:pt x="648604" y="141923"/>
                    </a:lnTo>
                    <a:lnTo>
                      <a:pt x="651456" y="144875"/>
                    </a:lnTo>
                    <a:lnTo>
                      <a:pt x="651456" y="142970"/>
                    </a:lnTo>
                    <a:lnTo>
                      <a:pt x="653072" y="143351"/>
                    </a:lnTo>
                    <a:lnTo>
                      <a:pt x="653357" y="146685"/>
                    </a:lnTo>
                    <a:lnTo>
                      <a:pt x="656779" y="148399"/>
                    </a:lnTo>
                    <a:lnTo>
                      <a:pt x="659726" y="156400"/>
                    </a:lnTo>
                    <a:lnTo>
                      <a:pt x="657064" y="159258"/>
                    </a:lnTo>
                    <a:lnTo>
                      <a:pt x="656589" y="161449"/>
                    </a:lnTo>
                    <a:lnTo>
                      <a:pt x="650505" y="166402"/>
                    </a:lnTo>
                    <a:lnTo>
                      <a:pt x="654117" y="171069"/>
                    </a:lnTo>
                    <a:lnTo>
                      <a:pt x="654117" y="172593"/>
                    </a:lnTo>
                    <a:lnTo>
                      <a:pt x="651456" y="171641"/>
                    </a:lnTo>
                    <a:lnTo>
                      <a:pt x="646703" y="174117"/>
                    </a:lnTo>
                    <a:lnTo>
                      <a:pt x="638242" y="172498"/>
                    </a:lnTo>
                    <a:lnTo>
                      <a:pt x="638718" y="173260"/>
                    </a:lnTo>
                    <a:lnTo>
                      <a:pt x="638052" y="173260"/>
                    </a:lnTo>
                    <a:lnTo>
                      <a:pt x="638242" y="174784"/>
                    </a:lnTo>
                    <a:lnTo>
                      <a:pt x="635866" y="176022"/>
                    </a:lnTo>
                    <a:lnTo>
                      <a:pt x="635010" y="178975"/>
                    </a:lnTo>
                    <a:lnTo>
                      <a:pt x="636626" y="181166"/>
                    </a:lnTo>
                    <a:lnTo>
                      <a:pt x="640809" y="182404"/>
                    </a:lnTo>
                    <a:lnTo>
                      <a:pt x="644516" y="181166"/>
                    </a:lnTo>
                    <a:lnTo>
                      <a:pt x="644326" y="179927"/>
                    </a:lnTo>
                    <a:lnTo>
                      <a:pt x="645087" y="179451"/>
                    </a:lnTo>
                    <a:lnTo>
                      <a:pt x="649555" y="181070"/>
                    </a:lnTo>
                    <a:lnTo>
                      <a:pt x="650030" y="180308"/>
                    </a:lnTo>
                    <a:lnTo>
                      <a:pt x="648319" y="177832"/>
                    </a:lnTo>
                    <a:lnTo>
                      <a:pt x="649650" y="177165"/>
                    </a:lnTo>
                    <a:lnTo>
                      <a:pt x="649935" y="178784"/>
                    </a:lnTo>
                    <a:lnTo>
                      <a:pt x="654403" y="179451"/>
                    </a:lnTo>
                    <a:lnTo>
                      <a:pt x="656874" y="184499"/>
                    </a:lnTo>
                    <a:lnTo>
                      <a:pt x="663624" y="187452"/>
                    </a:lnTo>
                    <a:lnTo>
                      <a:pt x="661247" y="188786"/>
                    </a:lnTo>
                    <a:lnTo>
                      <a:pt x="660487" y="187833"/>
                    </a:lnTo>
                    <a:lnTo>
                      <a:pt x="663909" y="192119"/>
                    </a:lnTo>
                    <a:lnTo>
                      <a:pt x="667806" y="193739"/>
                    </a:lnTo>
                    <a:lnTo>
                      <a:pt x="669422" y="192786"/>
                    </a:lnTo>
                    <a:lnTo>
                      <a:pt x="670088" y="194120"/>
                    </a:lnTo>
                    <a:lnTo>
                      <a:pt x="671704" y="193643"/>
                    </a:lnTo>
                    <a:lnTo>
                      <a:pt x="673035" y="196596"/>
                    </a:lnTo>
                    <a:lnTo>
                      <a:pt x="674175" y="196120"/>
                    </a:lnTo>
                    <a:lnTo>
                      <a:pt x="675316" y="197739"/>
                    </a:lnTo>
                    <a:lnTo>
                      <a:pt x="680259" y="199454"/>
                    </a:lnTo>
                    <a:lnTo>
                      <a:pt x="682541" y="198787"/>
                    </a:lnTo>
                    <a:lnTo>
                      <a:pt x="684347" y="200882"/>
                    </a:lnTo>
                    <a:lnTo>
                      <a:pt x="685868" y="200692"/>
                    </a:lnTo>
                    <a:lnTo>
                      <a:pt x="685298" y="197358"/>
                    </a:lnTo>
                    <a:lnTo>
                      <a:pt x="678929" y="192215"/>
                    </a:lnTo>
                    <a:lnTo>
                      <a:pt x="674746" y="187928"/>
                    </a:lnTo>
                    <a:lnTo>
                      <a:pt x="673605" y="186595"/>
                    </a:lnTo>
                    <a:lnTo>
                      <a:pt x="674746" y="186119"/>
                    </a:lnTo>
                    <a:lnTo>
                      <a:pt x="677312" y="188690"/>
                    </a:lnTo>
                    <a:lnTo>
                      <a:pt x="678929" y="187833"/>
                    </a:lnTo>
                    <a:lnTo>
                      <a:pt x="683111" y="192024"/>
                    </a:lnTo>
                    <a:lnTo>
                      <a:pt x="688054" y="192310"/>
                    </a:lnTo>
                    <a:lnTo>
                      <a:pt x="690621" y="195739"/>
                    </a:lnTo>
                    <a:lnTo>
                      <a:pt x="691191" y="195453"/>
                    </a:lnTo>
                    <a:lnTo>
                      <a:pt x="690241" y="193072"/>
                    </a:lnTo>
                    <a:lnTo>
                      <a:pt x="692332" y="193453"/>
                    </a:lnTo>
                    <a:lnTo>
                      <a:pt x="691857" y="192024"/>
                    </a:lnTo>
                    <a:lnTo>
                      <a:pt x="690336" y="190119"/>
                    </a:lnTo>
                    <a:lnTo>
                      <a:pt x="690336" y="188690"/>
                    </a:lnTo>
                    <a:lnTo>
                      <a:pt x="691952" y="189929"/>
                    </a:lnTo>
                    <a:lnTo>
                      <a:pt x="692522" y="186595"/>
                    </a:lnTo>
                    <a:lnTo>
                      <a:pt x="691857" y="184118"/>
                    </a:lnTo>
                    <a:lnTo>
                      <a:pt x="689290" y="183261"/>
                    </a:lnTo>
                    <a:lnTo>
                      <a:pt x="690241" y="179832"/>
                    </a:lnTo>
                    <a:lnTo>
                      <a:pt x="688530" y="178594"/>
                    </a:lnTo>
                    <a:lnTo>
                      <a:pt x="687579" y="179546"/>
                    </a:lnTo>
                    <a:lnTo>
                      <a:pt x="687389" y="177641"/>
                    </a:lnTo>
                    <a:lnTo>
                      <a:pt x="684632" y="177927"/>
                    </a:lnTo>
                    <a:lnTo>
                      <a:pt x="685393" y="176879"/>
                    </a:lnTo>
                    <a:lnTo>
                      <a:pt x="683396" y="176879"/>
                    </a:lnTo>
                    <a:lnTo>
                      <a:pt x="683206" y="177927"/>
                    </a:lnTo>
                    <a:lnTo>
                      <a:pt x="681780" y="174689"/>
                    </a:lnTo>
                    <a:lnTo>
                      <a:pt x="680640" y="174498"/>
                    </a:lnTo>
                    <a:lnTo>
                      <a:pt x="680640" y="171164"/>
                    </a:lnTo>
                    <a:lnTo>
                      <a:pt x="677788" y="171164"/>
                    </a:lnTo>
                    <a:lnTo>
                      <a:pt x="677978" y="168974"/>
                    </a:lnTo>
                    <a:lnTo>
                      <a:pt x="681210" y="168211"/>
                    </a:lnTo>
                    <a:lnTo>
                      <a:pt x="677027" y="164497"/>
                    </a:lnTo>
                    <a:lnTo>
                      <a:pt x="678548" y="163925"/>
                    </a:lnTo>
                    <a:lnTo>
                      <a:pt x="680925" y="165449"/>
                    </a:lnTo>
                    <a:lnTo>
                      <a:pt x="679784" y="163449"/>
                    </a:lnTo>
                    <a:lnTo>
                      <a:pt x="682161" y="163449"/>
                    </a:lnTo>
                    <a:lnTo>
                      <a:pt x="681970" y="165164"/>
                    </a:lnTo>
                    <a:lnTo>
                      <a:pt x="686153" y="167259"/>
                    </a:lnTo>
                    <a:lnTo>
                      <a:pt x="686343" y="168307"/>
                    </a:lnTo>
                    <a:lnTo>
                      <a:pt x="688530" y="168116"/>
                    </a:lnTo>
                    <a:lnTo>
                      <a:pt x="688530" y="170783"/>
                    </a:lnTo>
                    <a:lnTo>
                      <a:pt x="690336" y="173069"/>
                    </a:lnTo>
                    <a:lnTo>
                      <a:pt x="691572" y="172403"/>
                    </a:lnTo>
                    <a:lnTo>
                      <a:pt x="691191" y="174022"/>
                    </a:lnTo>
                    <a:lnTo>
                      <a:pt x="691857" y="174974"/>
                    </a:lnTo>
                    <a:lnTo>
                      <a:pt x="693283" y="174593"/>
                    </a:lnTo>
                    <a:lnTo>
                      <a:pt x="695849" y="177165"/>
                    </a:lnTo>
                    <a:lnTo>
                      <a:pt x="697560" y="173927"/>
                    </a:lnTo>
                    <a:lnTo>
                      <a:pt x="696800" y="170212"/>
                    </a:lnTo>
                    <a:lnTo>
                      <a:pt x="699747" y="171641"/>
                    </a:lnTo>
                    <a:lnTo>
                      <a:pt x="700983" y="168307"/>
                    </a:lnTo>
                    <a:lnTo>
                      <a:pt x="702314" y="167926"/>
                    </a:lnTo>
                    <a:lnTo>
                      <a:pt x="700222" y="167449"/>
                    </a:lnTo>
                    <a:lnTo>
                      <a:pt x="701268" y="165735"/>
                    </a:lnTo>
                    <a:lnTo>
                      <a:pt x="700222" y="165449"/>
                    </a:lnTo>
                    <a:lnTo>
                      <a:pt x="703835" y="165925"/>
                    </a:lnTo>
                    <a:lnTo>
                      <a:pt x="704405" y="165449"/>
                    </a:lnTo>
                    <a:lnTo>
                      <a:pt x="703549" y="164592"/>
                    </a:lnTo>
                    <a:lnTo>
                      <a:pt x="705165" y="162782"/>
                    </a:lnTo>
                    <a:lnTo>
                      <a:pt x="701743" y="159544"/>
                    </a:lnTo>
                    <a:lnTo>
                      <a:pt x="696990" y="160401"/>
                    </a:lnTo>
                    <a:lnTo>
                      <a:pt x="698321" y="156686"/>
                    </a:lnTo>
                    <a:lnTo>
                      <a:pt x="693568" y="157353"/>
                    </a:lnTo>
                    <a:lnTo>
                      <a:pt x="694614" y="155448"/>
                    </a:lnTo>
                    <a:lnTo>
                      <a:pt x="692332" y="152019"/>
                    </a:lnTo>
                    <a:lnTo>
                      <a:pt x="689861" y="151733"/>
                    </a:lnTo>
                    <a:lnTo>
                      <a:pt x="690336" y="149638"/>
                    </a:lnTo>
                    <a:lnTo>
                      <a:pt x="686343" y="151352"/>
                    </a:lnTo>
                    <a:lnTo>
                      <a:pt x="685203" y="150114"/>
                    </a:lnTo>
                    <a:lnTo>
                      <a:pt x="685963" y="148971"/>
                    </a:lnTo>
                    <a:lnTo>
                      <a:pt x="685393" y="148114"/>
                    </a:lnTo>
                    <a:lnTo>
                      <a:pt x="682446" y="148114"/>
                    </a:lnTo>
                    <a:lnTo>
                      <a:pt x="683396" y="146590"/>
                    </a:lnTo>
                    <a:lnTo>
                      <a:pt x="676457" y="144304"/>
                    </a:lnTo>
                    <a:lnTo>
                      <a:pt x="679214" y="143732"/>
                    </a:lnTo>
                    <a:lnTo>
                      <a:pt x="677312" y="141732"/>
                    </a:lnTo>
                    <a:lnTo>
                      <a:pt x="678833" y="140589"/>
                    </a:lnTo>
                    <a:lnTo>
                      <a:pt x="675601" y="138874"/>
                    </a:lnTo>
                    <a:lnTo>
                      <a:pt x="684062" y="137922"/>
                    </a:lnTo>
                    <a:lnTo>
                      <a:pt x="674270" y="135255"/>
                    </a:lnTo>
                    <a:lnTo>
                      <a:pt x="680925" y="133541"/>
                    </a:lnTo>
                    <a:lnTo>
                      <a:pt x="681590" y="132398"/>
                    </a:lnTo>
                    <a:lnTo>
                      <a:pt x="681210" y="131445"/>
                    </a:lnTo>
                    <a:lnTo>
                      <a:pt x="677312" y="127825"/>
                    </a:lnTo>
                    <a:lnTo>
                      <a:pt x="676742" y="129635"/>
                    </a:lnTo>
                    <a:lnTo>
                      <a:pt x="673415" y="131255"/>
                    </a:lnTo>
                    <a:lnTo>
                      <a:pt x="675126" y="128969"/>
                    </a:lnTo>
                    <a:lnTo>
                      <a:pt x="670848" y="129064"/>
                    </a:lnTo>
                    <a:lnTo>
                      <a:pt x="675601" y="126968"/>
                    </a:lnTo>
                    <a:lnTo>
                      <a:pt x="675791" y="124682"/>
                    </a:lnTo>
                    <a:lnTo>
                      <a:pt x="671419" y="122873"/>
                    </a:lnTo>
                    <a:lnTo>
                      <a:pt x="667616" y="125635"/>
                    </a:lnTo>
                    <a:lnTo>
                      <a:pt x="669708" y="122015"/>
                    </a:lnTo>
                    <a:lnTo>
                      <a:pt x="665525" y="124015"/>
                    </a:lnTo>
                    <a:lnTo>
                      <a:pt x="667046" y="121253"/>
                    </a:lnTo>
                    <a:lnTo>
                      <a:pt x="666761" y="119824"/>
                    </a:lnTo>
                    <a:lnTo>
                      <a:pt x="660392" y="119824"/>
                    </a:lnTo>
                    <a:lnTo>
                      <a:pt x="664289" y="118586"/>
                    </a:lnTo>
                    <a:lnTo>
                      <a:pt x="664954" y="117920"/>
                    </a:lnTo>
                    <a:lnTo>
                      <a:pt x="663338" y="115062"/>
                    </a:lnTo>
                    <a:lnTo>
                      <a:pt x="658680" y="112681"/>
                    </a:lnTo>
                    <a:lnTo>
                      <a:pt x="657445" y="114681"/>
                    </a:lnTo>
                    <a:lnTo>
                      <a:pt x="655258" y="114681"/>
                    </a:lnTo>
                    <a:lnTo>
                      <a:pt x="655638" y="117158"/>
                    </a:lnTo>
                    <a:lnTo>
                      <a:pt x="654117" y="115919"/>
                    </a:lnTo>
                    <a:lnTo>
                      <a:pt x="654117" y="114490"/>
                    </a:lnTo>
                    <a:lnTo>
                      <a:pt x="652216" y="115443"/>
                    </a:lnTo>
                    <a:lnTo>
                      <a:pt x="654308" y="111824"/>
                    </a:lnTo>
                    <a:lnTo>
                      <a:pt x="648224" y="113157"/>
                    </a:lnTo>
                    <a:lnTo>
                      <a:pt x="650790" y="111061"/>
                    </a:lnTo>
                    <a:lnTo>
                      <a:pt x="651171" y="108871"/>
                    </a:lnTo>
                    <a:lnTo>
                      <a:pt x="647368" y="108109"/>
                    </a:lnTo>
                    <a:lnTo>
                      <a:pt x="648224" y="106109"/>
                    </a:lnTo>
                    <a:lnTo>
                      <a:pt x="645372" y="103061"/>
                    </a:lnTo>
                    <a:lnTo>
                      <a:pt x="644041" y="102680"/>
                    </a:lnTo>
                    <a:cubicBezTo>
                      <a:pt x="652977" y="97346"/>
                      <a:pt x="662198" y="92393"/>
                      <a:pt x="671609" y="87535"/>
                    </a:cubicBezTo>
                    <a:lnTo>
                      <a:pt x="672749" y="88201"/>
                    </a:lnTo>
                    <a:lnTo>
                      <a:pt x="676362" y="87249"/>
                    </a:lnTo>
                    <a:lnTo>
                      <a:pt x="674841" y="89154"/>
                    </a:lnTo>
                    <a:lnTo>
                      <a:pt x="677978" y="88678"/>
                    </a:lnTo>
                    <a:lnTo>
                      <a:pt x="676552" y="90678"/>
                    </a:lnTo>
                    <a:lnTo>
                      <a:pt x="689385" y="89059"/>
                    </a:lnTo>
                    <a:lnTo>
                      <a:pt x="690431" y="91059"/>
                    </a:lnTo>
                    <a:lnTo>
                      <a:pt x="688244" y="91916"/>
                    </a:lnTo>
                    <a:lnTo>
                      <a:pt x="690811" y="94202"/>
                    </a:lnTo>
                    <a:lnTo>
                      <a:pt x="675601" y="94012"/>
                    </a:lnTo>
                    <a:lnTo>
                      <a:pt x="671894" y="96488"/>
                    </a:lnTo>
                    <a:lnTo>
                      <a:pt x="674366" y="98870"/>
                    </a:lnTo>
                    <a:lnTo>
                      <a:pt x="677407" y="96488"/>
                    </a:lnTo>
                    <a:lnTo>
                      <a:pt x="676552" y="98298"/>
                    </a:lnTo>
                    <a:lnTo>
                      <a:pt x="676742" y="99155"/>
                    </a:lnTo>
                    <a:lnTo>
                      <a:pt x="682351" y="99917"/>
                    </a:lnTo>
                    <a:lnTo>
                      <a:pt x="677883" y="102775"/>
                    </a:lnTo>
                    <a:lnTo>
                      <a:pt x="682256" y="106489"/>
                    </a:lnTo>
                    <a:lnTo>
                      <a:pt x="688244" y="107823"/>
                    </a:lnTo>
                    <a:lnTo>
                      <a:pt x="685488" y="105251"/>
                    </a:lnTo>
                    <a:lnTo>
                      <a:pt x="686343" y="104299"/>
                    </a:lnTo>
                    <a:lnTo>
                      <a:pt x="688815" y="105537"/>
                    </a:lnTo>
                    <a:lnTo>
                      <a:pt x="689670" y="103823"/>
                    </a:lnTo>
                    <a:lnTo>
                      <a:pt x="691287" y="104299"/>
                    </a:lnTo>
                    <a:lnTo>
                      <a:pt x="690716" y="106204"/>
                    </a:lnTo>
                    <a:lnTo>
                      <a:pt x="691762" y="106680"/>
                    </a:lnTo>
                    <a:lnTo>
                      <a:pt x="698986" y="103346"/>
                    </a:lnTo>
                    <a:lnTo>
                      <a:pt x="714006" y="109252"/>
                    </a:lnTo>
                    <a:lnTo>
                      <a:pt x="714957" y="111061"/>
                    </a:lnTo>
                    <a:lnTo>
                      <a:pt x="714101" y="113062"/>
                    </a:lnTo>
                    <a:lnTo>
                      <a:pt x="714577" y="112395"/>
                    </a:lnTo>
                    <a:lnTo>
                      <a:pt x="715432" y="114967"/>
                    </a:lnTo>
                    <a:lnTo>
                      <a:pt x="719234" y="117158"/>
                    </a:lnTo>
                    <a:lnTo>
                      <a:pt x="719044" y="118777"/>
                    </a:lnTo>
                    <a:lnTo>
                      <a:pt x="721421" y="120682"/>
                    </a:lnTo>
                    <a:lnTo>
                      <a:pt x="719330" y="121158"/>
                    </a:lnTo>
                    <a:lnTo>
                      <a:pt x="721041" y="121349"/>
                    </a:lnTo>
                    <a:lnTo>
                      <a:pt x="720185" y="122206"/>
                    </a:lnTo>
                    <a:lnTo>
                      <a:pt x="721611" y="122682"/>
                    </a:lnTo>
                    <a:lnTo>
                      <a:pt x="721041" y="124682"/>
                    </a:lnTo>
                    <a:lnTo>
                      <a:pt x="722657" y="126301"/>
                    </a:lnTo>
                    <a:lnTo>
                      <a:pt x="721991" y="128016"/>
                    </a:lnTo>
                    <a:lnTo>
                      <a:pt x="723417" y="129064"/>
                    </a:lnTo>
                    <a:lnTo>
                      <a:pt x="723227" y="130397"/>
                    </a:lnTo>
                    <a:lnTo>
                      <a:pt x="724653" y="130016"/>
                    </a:lnTo>
                    <a:lnTo>
                      <a:pt x="723893" y="131255"/>
                    </a:lnTo>
                    <a:lnTo>
                      <a:pt x="724368" y="131636"/>
                    </a:lnTo>
                    <a:lnTo>
                      <a:pt x="723037" y="132874"/>
                    </a:lnTo>
                    <a:lnTo>
                      <a:pt x="726554" y="134493"/>
                    </a:lnTo>
                    <a:lnTo>
                      <a:pt x="725889" y="138398"/>
                    </a:lnTo>
                    <a:lnTo>
                      <a:pt x="723037" y="140970"/>
                    </a:lnTo>
                    <a:lnTo>
                      <a:pt x="725414" y="141351"/>
                    </a:lnTo>
                    <a:lnTo>
                      <a:pt x="723037" y="143066"/>
                    </a:lnTo>
                    <a:lnTo>
                      <a:pt x="722467" y="143732"/>
                    </a:lnTo>
                    <a:lnTo>
                      <a:pt x="722562" y="144399"/>
                    </a:lnTo>
                    <a:lnTo>
                      <a:pt x="723512" y="145733"/>
                    </a:lnTo>
                    <a:lnTo>
                      <a:pt x="728075" y="145352"/>
                    </a:lnTo>
                    <a:lnTo>
                      <a:pt x="727695" y="144113"/>
                    </a:lnTo>
                    <a:lnTo>
                      <a:pt x="729501" y="142589"/>
                    </a:lnTo>
                    <a:lnTo>
                      <a:pt x="729596" y="141256"/>
                    </a:lnTo>
                    <a:lnTo>
                      <a:pt x="730642" y="142780"/>
                    </a:lnTo>
                    <a:lnTo>
                      <a:pt x="731688" y="142113"/>
                    </a:lnTo>
                    <a:cubicBezTo>
                      <a:pt x="711630" y="167449"/>
                      <a:pt x="694328" y="196215"/>
                      <a:pt x="679689" y="227171"/>
                    </a:cubicBezTo>
                    <a:lnTo>
                      <a:pt x="679119" y="226505"/>
                    </a:lnTo>
                    <a:lnTo>
                      <a:pt x="679784" y="225838"/>
                    </a:lnTo>
                    <a:lnTo>
                      <a:pt x="675126" y="225361"/>
                    </a:lnTo>
                    <a:lnTo>
                      <a:pt x="678263" y="224981"/>
                    </a:lnTo>
                    <a:lnTo>
                      <a:pt x="677502" y="224409"/>
                    </a:lnTo>
                    <a:lnTo>
                      <a:pt x="680069" y="225266"/>
                    </a:lnTo>
                    <a:lnTo>
                      <a:pt x="679784" y="224409"/>
                    </a:lnTo>
                    <a:lnTo>
                      <a:pt x="681400" y="223075"/>
                    </a:lnTo>
                    <a:lnTo>
                      <a:pt x="679119" y="220218"/>
                    </a:lnTo>
                    <a:lnTo>
                      <a:pt x="677122" y="220313"/>
                    </a:lnTo>
                    <a:lnTo>
                      <a:pt x="679499" y="218980"/>
                    </a:lnTo>
                    <a:lnTo>
                      <a:pt x="677883" y="217075"/>
                    </a:lnTo>
                    <a:lnTo>
                      <a:pt x="676267" y="217265"/>
                    </a:lnTo>
                    <a:lnTo>
                      <a:pt x="677312" y="216408"/>
                    </a:lnTo>
                    <a:lnTo>
                      <a:pt x="676552" y="215551"/>
                    </a:lnTo>
                    <a:lnTo>
                      <a:pt x="673795" y="216218"/>
                    </a:lnTo>
                    <a:lnTo>
                      <a:pt x="676552" y="214027"/>
                    </a:lnTo>
                    <a:lnTo>
                      <a:pt x="672274" y="213265"/>
                    </a:lnTo>
                    <a:lnTo>
                      <a:pt x="675126" y="212122"/>
                    </a:lnTo>
                    <a:lnTo>
                      <a:pt x="673605" y="211074"/>
                    </a:lnTo>
                    <a:lnTo>
                      <a:pt x="673795" y="209264"/>
                    </a:lnTo>
                    <a:lnTo>
                      <a:pt x="669422" y="209931"/>
                    </a:lnTo>
                    <a:lnTo>
                      <a:pt x="673035" y="208217"/>
                    </a:lnTo>
                    <a:lnTo>
                      <a:pt x="670563" y="206978"/>
                    </a:lnTo>
                    <a:lnTo>
                      <a:pt x="671514" y="206216"/>
                    </a:lnTo>
                    <a:lnTo>
                      <a:pt x="669993" y="205835"/>
                    </a:lnTo>
                    <a:lnTo>
                      <a:pt x="669422" y="203549"/>
                    </a:lnTo>
                    <a:lnTo>
                      <a:pt x="668377" y="203549"/>
                    </a:lnTo>
                    <a:lnTo>
                      <a:pt x="668852" y="202597"/>
                    </a:lnTo>
                    <a:lnTo>
                      <a:pt x="667996" y="200787"/>
                    </a:lnTo>
                    <a:lnTo>
                      <a:pt x="666666" y="200787"/>
                    </a:lnTo>
                    <a:lnTo>
                      <a:pt x="663814" y="204597"/>
                    </a:lnTo>
                    <a:lnTo>
                      <a:pt x="665145" y="206693"/>
                    </a:lnTo>
                    <a:lnTo>
                      <a:pt x="663338" y="207836"/>
                    </a:lnTo>
                    <a:lnTo>
                      <a:pt x="663624" y="208693"/>
                    </a:lnTo>
                    <a:lnTo>
                      <a:pt x="662863" y="210312"/>
                    </a:lnTo>
                    <a:lnTo>
                      <a:pt x="661342" y="210312"/>
                    </a:lnTo>
                    <a:lnTo>
                      <a:pt x="662673" y="212027"/>
                    </a:lnTo>
                    <a:lnTo>
                      <a:pt x="661627" y="213455"/>
                    </a:lnTo>
                    <a:lnTo>
                      <a:pt x="661627" y="211646"/>
                    </a:lnTo>
                    <a:lnTo>
                      <a:pt x="659916" y="210788"/>
                    </a:lnTo>
                    <a:lnTo>
                      <a:pt x="658871" y="213170"/>
                    </a:lnTo>
                    <a:lnTo>
                      <a:pt x="654878" y="215551"/>
                    </a:lnTo>
                    <a:lnTo>
                      <a:pt x="654212" y="213360"/>
                    </a:lnTo>
                    <a:lnTo>
                      <a:pt x="653642" y="214122"/>
                    </a:lnTo>
                    <a:lnTo>
                      <a:pt x="654022" y="212217"/>
                    </a:lnTo>
                    <a:lnTo>
                      <a:pt x="652406" y="215551"/>
                    </a:lnTo>
                    <a:lnTo>
                      <a:pt x="649364" y="216027"/>
                    </a:lnTo>
                    <a:lnTo>
                      <a:pt x="652406" y="215360"/>
                    </a:lnTo>
                    <a:lnTo>
                      <a:pt x="652596" y="213360"/>
                    </a:lnTo>
                    <a:lnTo>
                      <a:pt x="651551" y="210503"/>
                    </a:lnTo>
                    <a:lnTo>
                      <a:pt x="643661" y="211931"/>
                    </a:lnTo>
                    <a:lnTo>
                      <a:pt x="645372" y="210979"/>
                    </a:lnTo>
                    <a:lnTo>
                      <a:pt x="644897" y="209836"/>
                    </a:lnTo>
                    <a:lnTo>
                      <a:pt x="646418" y="210693"/>
                    </a:lnTo>
                    <a:lnTo>
                      <a:pt x="648414" y="209836"/>
                    </a:lnTo>
                    <a:lnTo>
                      <a:pt x="647368" y="208598"/>
                    </a:lnTo>
                    <a:lnTo>
                      <a:pt x="648414" y="207740"/>
                    </a:lnTo>
                    <a:lnTo>
                      <a:pt x="646418" y="207359"/>
                    </a:lnTo>
                    <a:lnTo>
                      <a:pt x="647558" y="205454"/>
                    </a:lnTo>
                    <a:lnTo>
                      <a:pt x="646418" y="203454"/>
                    </a:lnTo>
                    <a:lnTo>
                      <a:pt x="639858" y="202502"/>
                    </a:lnTo>
                    <a:lnTo>
                      <a:pt x="647558" y="202216"/>
                    </a:lnTo>
                    <a:lnTo>
                      <a:pt x="646227" y="199073"/>
                    </a:lnTo>
                    <a:lnTo>
                      <a:pt x="647558" y="196215"/>
                    </a:lnTo>
                    <a:lnTo>
                      <a:pt x="646418" y="195072"/>
                    </a:lnTo>
                    <a:lnTo>
                      <a:pt x="644611" y="196596"/>
                    </a:lnTo>
                    <a:lnTo>
                      <a:pt x="643851" y="195072"/>
                    </a:lnTo>
                    <a:lnTo>
                      <a:pt x="638337" y="194596"/>
                    </a:lnTo>
                    <a:lnTo>
                      <a:pt x="637292" y="192119"/>
                    </a:lnTo>
                    <a:lnTo>
                      <a:pt x="638718" y="191262"/>
                    </a:lnTo>
                    <a:lnTo>
                      <a:pt x="635676" y="191643"/>
                    </a:lnTo>
                    <a:lnTo>
                      <a:pt x="636151" y="190881"/>
                    </a:lnTo>
                    <a:lnTo>
                      <a:pt x="635676" y="188786"/>
                    </a:lnTo>
                    <a:lnTo>
                      <a:pt x="633299" y="189738"/>
                    </a:lnTo>
                    <a:lnTo>
                      <a:pt x="634060" y="186976"/>
                    </a:lnTo>
                    <a:lnTo>
                      <a:pt x="629211" y="184595"/>
                    </a:lnTo>
                    <a:lnTo>
                      <a:pt x="623888" y="186976"/>
                    </a:lnTo>
                    <a:lnTo>
                      <a:pt x="613716" y="183833"/>
                    </a:lnTo>
                    <a:lnTo>
                      <a:pt x="610770" y="186309"/>
                    </a:lnTo>
                    <a:lnTo>
                      <a:pt x="611340" y="189643"/>
                    </a:lnTo>
                    <a:lnTo>
                      <a:pt x="613907" y="190024"/>
                    </a:lnTo>
                    <a:lnTo>
                      <a:pt x="611150" y="196691"/>
                    </a:lnTo>
                    <a:lnTo>
                      <a:pt x="613811" y="197453"/>
                    </a:lnTo>
                    <a:lnTo>
                      <a:pt x="612481" y="197834"/>
                    </a:lnTo>
                    <a:lnTo>
                      <a:pt x="612766" y="199644"/>
                    </a:lnTo>
                    <a:lnTo>
                      <a:pt x="613811" y="201454"/>
                    </a:lnTo>
                    <a:lnTo>
                      <a:pt x="613051" y="202787"/>
                    </a:lnTo>
                    <a:lnTo>
                      <a:pt x="615047" y="202787"/>
                    </a:lnTo>
                    <a:lnTo>
                      <a:pt x="613907" y="204692"/>
                    </a:lnTo>
                    <a:lnTo>
                      <a:pt x="615618" y="205359"/>
                    </a:lnTo>
                    <a:lnTo>
                      <a:pt x="613051" y="205264"/>
                    </a:lnTo>
                    <a:lnTo>
                      <a:pt x="613051" y="207550"/>
                    </a:lnTo>
                    <a:lnTo>
                      <a:pt x="608393" y="208883"/>
                    </a:lnTo>
                    <a:lnTo>
                      <a:pt x="608393" y="210693"/>
                    </a:lnTo>
                    <a:lnTo>
                      <a:pt x="606587" y="214312"/>
                    </a:lnTo>
                    <a:lnTo>
                      <a:pt x="602404" y="216789"/>
                    </a:lnTo>
                    <a:lnTo>
                      <a:pt x="601644" y="221456"/>
                    </a:lnTo>
                    <a:lnTo>
                      <a:pt x="597176" y="223075"/>
                    </a:lnTo>
                    <a:lnTo>
                      <a:pt x="592803" y="223075"/>
                    </a:lnTo>
                    <a:lnTo>
                      <a:pt x="587384" y="226886"/>
                    </a:lnTo>
                    <a:lnTo>
                      <a:pt x="585198" y="232696"/>
                    </a:lnTo>
                    <a:lnTo>
                      <a:pt x="584818" y="237363"/>
                    </a:lnTo>
                    <a:lnTo>
                      <a:pt x="582251" y="239458"/>
                    </a:lnTo>
                    <a:lnTo>
                      <a:pt x="578544" y="240221"/>
                    </a:lnTo>
                    <a:lnTo>
                      <a:pt x="575407" y="239458"/>
                    </a:lnTo>
                    <a:lnTo>
                      <a:pt x="574171" y="234410"/>
                    </a:lnTo>
                    <a:lnTo>
                      <a:pt x="574646" y="229933"/>
                    </a:lnTo>
                    <a:lnTo>
                      <a:pt x="571794" y="229172"/>
                    </a:lnTo>
                    <a:lnTo>
                      <a:pt x="569228" y="226124"/>
                    </a:lnTo>
                    <a:lnTo>
                      <a:pt x="565235" y="223837"/>
                    </a:lnTo>
                    <a:lnTo>
                      <a:pt x="556965" y="220694"/>
                    </a:lnTo>
                    <a:lnTo>
                      <a:pt x="549740" y="223075"/>
                    </a:lnTo>
                    <a:lnTo>
                      <a:pt x="551451" y="221647"/>
                    </a:lnTo>
                    <a:lnTo>
                      <a:pt x="551451" y="219456"/>
                    </a:lnTo>
                    <a:lnTo>
                      <a:pt x="548124" y="211265"/>
                    </a:lnTo>
                    <a:lnTo>
                      <a:pt x="548409" y="202121"/>
                    </a:lnTo>
                    <a:lnTo>
                      <a:pt x="550120" y="202502"/>
                    </a:lnTo>
                    <a:lnTo>
                      <a:pt x="552402" y="203645"/>
                    </a:lnTo>
                    <a:lnTo>
                      <a:pt x="553923" y="201263"/>
                    </a:lnTo>
                    <a:lnTo>
                      <a:pt x="554778" y="199454"/>
                    </a:lnTo>
                    <a:lnTo>
                      <a:pt x="553923" y="197072"/>
                    </a:lnTo>
                    <a:lnTo>
                      <a:pt x="565996" y="195834"/>
                    </a:lnTo>
                    <a:lnTo>
                      <a:pt x="565805" y="194310"/>
                    </a:lnTo>
                    <a:lnTo>
                      <a:pt x="569703" y="194500"/>
                    </a:lnTo>
                    <a:lnTo>
                      <a:pt x="573220" y="192881"/>
                    </a:lnTo>
                    <a:lnTo>
                      <a:pt x="572079" y="189262"/>
                    </a:lnTo>
                    <a:lnTo>
                      <a:pt x="568562" y="187452"/>
                    </a:lnTo>
                    <a:lnTo>
                      <a:pt x="566281" y="188500"/>
                    </a:lnTo>
                    <a:lnTo>
                      <a:pt x="566946" y="187547"/>
                    </a:lnTo>
                    <a:lnTo>
                      <a:pt x="562193" y="185547"/>
                    </a:lnTo>
                    <a:lnTo>
                      <a:pt x="561908" y="186499"/>
                    </a:lnTo>
                    <a:lnTo>
                      <a:pt x="560957" y="185547"/>
                    </a:lnTo>
                    <a:lnTo>
                      <a:pt x="561718" y="184690"/>
                    </a:lnTo>
                    <a:lnTo>
                      <a:pt x="566946" y="186881"/>
                    </a:lnTo>
                    <a:lnTo>
                      <a:pt x="569513" y="186499"/>
                    </a:lnTo>
                    <a:lnTo>
                      <a:pt x="573315" y="189262"/>
                    </a:lnTo>
                    <a:lnTo>
                      <a:pt x="575692" y="187547"/>
                    </a:lnTo>
                    <a:lnTo>
                      <a:pt x="575882" y="185261"/>
                    </a:lnTo>
                    <a:lnTo>
                      <a:pt x="576738" y="185261"/>
                    </a:lnTo>
                    <a:lnTo>
                      <a:pt x="576452" y="184023"/>
                    </a:lnTo>
                    <a:lnTo>
                      <a:pt x="579684" y="185071"/>
                    </a:lnTo>
                    <a:lnTo>
                      <a:pt x="583962" y="183833"/>
                    </a:lnTo>
                    <a:lnTo>
                      <a:pt x="589000" y="175165"/>
                    </a:lnTo>
                    <a:lnTo>
                      <a:pt x="579875" y="174022"/>
                    </a:lnTo>
                    <a:lnTo>
                      <a:pt x="575026" y="170021"/>
                    </a:lnTo>
                    <a:lnTo>
                      <a:pt x="575692" y="169259"/>
                    </a:lnTo>
                    <a:lnTo>
                      <a:pt x="581491" y="171069"/>
                    </a:lnTo>
                    <a:lnTo>
                      <a:pt x="584437" y="174022"/>
                    </a:lnTo>
                    <a:lnTo>
                      <a:pt x="587384" y="173831"/>
                    </a:lnTo>
                    <a:lnTo>
                      <a:pt x="592708" y="167735"/>
                    </a:lnTo>
                    <a:lnTo>
                      <a:pt x="592233" y="166021"/>
                    </a:lnTo>
                    <a:lnTo>
                      <a:pt x="589856" y="165354"/>
                    </a:lnTo>
                    <a:lnTo>
                      <a:pt x="590712" y="163449"/>
                    </a:lnTo>
                    <a:lnTo>
                      <a:pt x="595465" y="163449"/>
                    </a:lnTo>
                    <a:lnTo>
                      <a:pt x="596225" y="166211"/>
                    </a:lnTo>
                    <a:lnTo>
                      <a:pt x="598887" y="166592"/>
                    </a:lnTo>
                    <a:lnTo>
                      <a:pt x="599267" y="165068"/>
                    </a:lnTo>
                    <a:lnTo>
                      <a:pt x="602214" y="166783"/>
                    </a:lnTo>
                    <a:lnTo>
                      <a:pt x="600503" y="163449"/>
                    </a:lnTo>
                    <a:lnTo>
                      <a:pt x="601168" y="162401"/>
                    </a:lnTo>
                    <a:lnTo>
                      <a:pt x="603735" y="165164"/>
                    </a:lnTo>
                    <a:lnTo>
                      <a:pt x="606777" y="163354"/>
                    </a:lnTo>
                    <a:lnTo>
                      <a:pt x="612195" y="157734"/>
                    </a:lnTo>
                    <a:lnTo>
                      <a:pt x="612576" y="155353"/>
                    </a:lnTo>
                    <a:lnTo>
                      <a:pt x="609153" y="151448"/>
                    </a:lnTo>
                    <a:lnTo>
                      <a:pt x="609534" y="148781"/>
                    </a:lnTo>
                    <a:lnTo>
                      <a:pt x="608203" y="149066"/>
                    </a:lnTo>
                    <a:lnTo>
                      <a:pt x="608203" y="147542"/>
                    </a:lnTo>
                    <a:lnTo>
                      <a:pt x="606777" y="146114"/>
                    </a:lnTo>
                    <a:lnTo>
                      <a:pt x="609153" y="145447"/>
                    </a:lnTo>
                    <a:lnTo>
                      <a:pt x="609914" y="146875"/>
                    </a:lnTo>
                    <a:lnTo>
                      <a:pt x="612100" y="144971"/>
                    </a:lnTo>
                    <a:lnTo>
                      <a:pt x="612290" y="142780"/>
                    </a:lnTo>
                    <a:lnTo>
                      <a:pt x="609724" y="142399"/>
                    </a:lnTo>
                    <a:lnTo>
                      <a:pt x="612290" y="139922"/>
                    </a:lnTo>
                    <a:lnTo>
                      <a:pt x="608393" y="138684"/>
                    </a:lnTo>
                    <a:lnTo>
                      <a:pt x="606492" y="136493"/>
                    </a:lnTo>
                    <a:lnTo>
                      <a:pt x="607347" y="135922"/>
                    </a:lnTo>
                    <a:lnTo>
                      <a:pt x="606777" y="133922"/>
                    </a:lnTo>
                    <a:lnTo>
                      <a:pt x="596700" y="133064"/>
                    </a:lnTo>
                    <a:cubicBezTo>
                      <a:pt x="598507" y="131731"/>
                      <a:pt x="600313" y="130397"/>
                      <a:pt x="602119" y="129064"/>
                    </a:cubicBezTo>
                    <a:lnTo>
                      <a:pt x="602404" y="130207"/>
                    </a:lnTo>
                    <a:close/>
                    <a:moveTo>
                      <a:pt x="1126002" y="170117"/>
                    </a:moveTo>
                    <a:lnTo>
                      <a:pt x="1129424" y="174974"/>
                    </a:lnTo>
                    <a:lnTo>
                      <a:pt x="1117447" y="173260"/>
                    </a:lnTo>
                    <a:lnTo>
                      <a:pt x="1116971" y="173546"/>
                    </a:lnTo>
                    <a:lnTo>
                      <a:pt x="1116686" y="172593"/>
                    </a:lnTo>
                    <a:lnTo>
                      <a:pt x="1117922" y="172498"/>
                    </a:lnTo>
                    <a:lnTo>
                      <a:pt x="1110792" y="170783"/>
                    </a:lnTo>
                    <a:lnTo>
                      <a:pt x="1108891" y="172117"/>
                    </a:lnTo>
                    <a:lnTo>
                      <a:pt x="1109461" y="172974"/>
                    </a:lnTo>
                    <a:lnTo>
                      <a:pt x="1112599" y="174689"/>
                    </a:lnTo>
                    <a:lnTo>
                      <a:pt x="1115450" y="174308"/>
                    </a:lnTo>
                    <a:lnTo>
                      <a:pt x="1117447" y="176784"/>
                    </a:lnTo>
                    <a:lnTo>
                      <a:pt x="1113834" y="177260"/>
                    </a:lnTo>
                    <a:lnTo>
                      <a:pt x="1107180" y="176022"/>
                    </a:lnTo>
                    <a:lnTo>
                      <a:pt x="1104043" y="174689"/>
                    </a:lnTo>
                    <a:lnTo>
                      <a:pt x="1099100" y="174308"/>
                    </a:lnTo>
                    <a:lnTo>
                      <a:pt x="1100431" y="173546"/>
                    </a:lnTo>
                    <a:lnTo>
                      <a:pt x="1099955" y="172212"/>
                    </a:lnTo>
                    <a:lnTo>
                      <a:pt x="1097484" y="170117"/>
                    </a:lnTo>
                    <a:lnTo>
                      <a:pt x="1099290" y="169640"/>
                    </a:lnTo>
                    <a:lnTo>
                      <a:pt x="1099670" y="167449"/>
                    </a:lnTo>
                    <a:lnTo>
                      <a:pt x="1085506" y="161354"/>
                    </a:lnTo>
                    <a:lnTo>
                      <a:pt x="1087788" y="160973"/>
                    </a:lnTo>
                    <a:lnTo>
                      <a:pt x="1093206" y="163068"/>
                    </a:lnTo>
                    <a:lnTo>
                      <a:pt x="1097769" y="163163"/>
                    </a:lnTo>
                    <a:lnTo>
                      <a:pt x="1098054" y="164116"/>
                    </a:lnTo>
                    <a:lnTo>
                      <a:pt x="1120298" y="166497"/>
                    </a:lnTo>
                    <a:lnTo>
                      <a:pt x="1126478" y="165449"/>
                    </a:lnTo>
                    <a:lnTo>
                      <a:pt x="1132181" y="162878"/>
                    </a:lnTo>
                    <a:lnTo>
                      <a:pt x="1133037" y="160973"/>
                    </a:lnTo>
                    <a:lnTo>
                      <a:pt x="1131896" y="160592"/>
                    </a:lnTo>
                    <a:lnTo>
                      <a:pt x="1131231" y="158401"/>
                    </a:lnTo>
                    <a:lnTo>
                      <a:pt x="1125812" y="156020"/>
                    </a:lnTo>
                    <a:lnTo>
                      <a:pt x="1118492" y="155162"/>
                    </a:lnTo>
                    <a:lnTo>
                      <a:pt x="1105184" y="150209"/>
                    </a:lnTo>
                    <a:lnTo>
                      <a:pt x="1092731" y="149828"/>
                    </a:lnTo>
                    <a:lnTo>
                      <a:pt x="1091685" y="148876"/>
                    </a:lnTo>
                    <a:lnTo>
                      <a:pt x="1090069" y="149352"/>
                    </a:lnTo>
                    <a:lnTo>
                      <a:pt x="1090354" y="148685"/>
                    </a:lnTo>
                    <a:lnTo>
                      <a:pt x="1085601" y="148019"/>
                    </a:lnTo>
                    <a:lnTo>
                      <a:pt x="1086266" y="146875"/>
                    </a:lnTo>
                    <a:lnTo>
                      <a:pt x="1090164" y="147828"/>
                    </a:lnTo>
                    <a:lnTo>
                      <a:pt x="1091115" y="146875"/>
                    </a:lnTo>
                    <a:lnTo>
                      <a:pt x="1085126" y="145828"/>
                    </a:lnTo>
                    <a:lnTo>
                      <a:pt x="1085221" y="146685"/>
                    </a:lnTo>
                    <a:lnTo>
                      <a:pt x="1084365" y="146590"/>
                    </a:lnTo>
                    <a:lnTo>
                      <a:pt x="1083890" y="147447"/>
                    </a:lnTo>
                    <a:lnTo>
                      <a:pt x="1080183" y="146590"/>
                    </a:lnTo>
                    <a:lnTo>
                      <a:pt x="1073623" y="147257"/>
                    </a:lnTo>
                    <a:lnTo>
                      <a:pt x="1075334" y="146018"/>
                    </a:lnTo>
                    <a:lnTo>
                      <a:pt x="1068870" y="144304"/>
                    </a:lnTo>
                    <a:lnTo>
                      <a:pt x="1075810" y="144780"/>
                    </a:lnTo>
                    <a:lnTo>
                      <a:pt x="1080658" y="142685"/>
                    </a:lnTo>
                    <a:lnTo>
                      <a:pt x="1075525" y="141065"/>
                    </a:lnTo>
                    <a:lnTo>
                      <a:pt x="1072293" y="141256"/>
                    </a:lnTo>
                    <a:lnTo>
                      <a:pt x="1071532" y="140113"/>
                    </a:lnTo>
                    <a:lnTo>
                      <a:pt x="1068395" y="140684"/>
                    </a:lnTo>
                    <a:lnTo>
                      <a:pt x="1068395" y="142494"/>
                    </a:lnTo>
                    <a:lnTo>
                      <a:pt x="1065543" y="142494"/>
                    </a:lnTo>
                    <a:lnTo>
                      <a:pt x="1067159" y="141446"/>
                    </a:lnTo>
                    <a:lnTo>
                      <a:pt x="1064307" y="141637"/>
                    </a:lnTo>
                    <a:lnTo>
                      <a:pt x="1065828" y="140970"/>
                    </a:lnTo>
                    <a:lnTo>
                      <a:pt x="1064783" y="140589"/>
                    </a:lnTo>
                    <a:lnTo>
                      <a:pt x="1067159" y="140399"/>
                    </a:lnTo>
                    <a:lnTo>
                      <a:pt x="1067730" y="139256"/>
                    </a:lnTo>
                    <a:lnTo>
                      <a:pt x="1063547" y="138589"/>
                    </a:lnTo>
                    <a:lnTo>
                      <a:pt x="1060885" y="142494"/>
                    </a:lnTo>
                    <a:lnTo>
                      <a:pt x="1058509" y="143161"/>
                    </a:lnTo>
                    <a:lnTo>
                      <a:pt x="1058509" y="139732"/>
                    </a:lnTo>
                    <a:lnTo>
                      <a:pt x="1050904" y="144971"/>
                    </a:lnTo>
                    <a:lnTo>
                      <a:pt x="1049953" y="144494"/>
                    </a:lnTo>
                    <a:lnTo>
                      <a:pt x="1050999" y="142494"/>
                    </a:lnTo>
                    <a:lnTo>
                      <a:pt x="1054611" y="140113"/>
                    </a:lnTo>
                    <a:lnTo>
                      <a:pt x="1051474" y="140494"/>
                    </a:lnTo>
                    <a:lnTo>
                      <a:pt x="1050048" y="139351"/>
                    </a:lnTo>
                    <a:lnTo>
                      <a:pt x="1046911" y="140399"/>
                    </a:lnTo>
                    <a:lnTo>
                      <a:pt x="1048622" y="141542"/>
                    </a:lnTo>
                    <a:lnTo>
                      <a:pt x="1041873" y="144113"/>
                    </a:lnTo>
                    <a:lnTo>
                      <a:pt x="1041588" y="145542"/>
                    </a:lnTo>
                    <a:lnTo>
                      <a:pt x="1039591" y="144780"/>
                    </a:lnTo>
                    <a:lnTo>
                      <a:pt x="1039781" y="144209"/>
                    </a:lnTo>
                    <a:lnTo>
                      <a:pt x="1037120" y="144494"/>
                    </a:lnTo>
                    <a:lnTo>
                      <a:pt x="1034743" y="143447"/>
                    </a:lnTo>
                    <a:lnTo>
                      <a:pt x="1034078" y="144304"/>
                    </a:lnTo>
                    <a:lnTo>
                      <a:pt x="1032842" y="143447"/>
                    </a:lnTo>
                    <a:lnTo>
                      <a:pt x="1032842" y="144494"/>
                    </a:lnTo>
                    <a:lnTo>
                      <a:pt x="1035028" y="144780"/>
                    </a:lnTo>
                    <a:lnTo>
                      <a:pt x="1035409" y="146971"/>
                    </a:lnTo>
                    <a:lnTo>
                      <a:pt x="1031511" y="145256"/>
                    </a:lnTo>
                    <a:lnTo>
                      <a:pt x="1031891" y="145923"/>
                    </a:lnTo>
                    <a:lnTo>
                      <a:pt x="1028564" y="146209"/>
                    </a:lnTo>
                    <a:lnTo>
                      <a:pt x="1028089" y="146780"/>
                    </a:lnTo>
                    <a:lnTo>
                      <a:pt x="1028279" y="147542"/>
                    </a:lnTo>
                    <a:lnTo>
                      <a:pt x="1026473" y="149066"/>
                    </a:lnTo>
                    <a:lnTo>
                      <a:pt x="1026758" y="148114"/>
                    </a:lnTo>
                    <a:lnTo>
                      <a:pt x="1026758" y="145733"/>
                    </a:lnTo>
                    <a:lnTo>
                      <a:pt x="1024287" y="146971"/>
                    </a:lnTo>
                    <a:lnTo>
                      <a:pt x="1023526" y="148590"/>
                    </a:lnTo>
                    <a:lnTo>
                      <a:pt x="1023051" y="146685"/>
                    </a:lnTo>
                    <a:lnTo>
                      <a:pt x="1020864" y="146780"/>
                    </a:lnTo>
                    <a:lnTo>
                      <a:pt x="1020294" y="148304"/>
                    </a:lnTo>
                    <a:lnTo>
                      <a:pt x="1022575" y="149733"/>
                    </a:lnTo>
                    <a:lnTo>
                      <a:pt x="1018678" y="148114"/>
                    </a:lnTo>
                    <a:lnTo>
                      <a:pt x="1017442" y="148114"/>
                    </a:lnTo>
                    <a:lnTo>
                      <a:pt x="1019438" y="149257"/>
                    </a:lnTo>
                    <a:lnTo>
                      <a:pt x="1018298" y="149543"/>
                    </a:lnTo>
                    <a:lnTo>
                      <a:pt x="1016491" y="149257"/>
                    </a:lnTo>
                    <a:lnTo>
                      <a:pt x="1016206" y="148304"/>
                    </a:lnTo>
                    <a:lnTo>
                      <a:pt x="1015161" y="149447"/>
                    </a:lnTo>
                    <a:lnTo>
                      <a:pt x="1015826" y="149924"/>
                    </a:lnTo>
                    <a:lnTo>
                      <a:pt x="1012784" y="151067"/>
                    </a:lnTo>
                    <a:lnTo>
                      <a:pt x="1014305" y="151924"/>
                    </a:lnTo>
                    <a:lnTo>
                      <a:pt x="1013354" y="151733"/>
                    </a:lnTo>
                    <a:lnTo>
                      <a:pt x="1013640" y="152210"/>
                    </a:lnTo>
                    <a:lnTo>
                      <a:pt x="1007651" y="153543"/>
                    </a:lnTo>
                    <a:lnTo>
                      <a:pt x="1012879" y="153829"/>
                    </a:lnTo>
                    <a:lnTo>
                      <a:pt x="1011453" y="154781"/>
                    </a:lnTo>
                    <a:lnTo>
                      <a:pt x="1006795" y="154496"/>
                    </a:lnTo>
                    <a:lnTo>
                      <a:pt x="1006890" y="156400"/>
                    </a:lnTo>
                    <a:lnTo>
                      <a:pt x="1005654" y="156877"/>
                    </a:lnTo>
                    <a:lnTo>
                      <a:pt x="1004324" y="155353"/>
                    </a:lnTo>
                    <a:lnTo>
                      <a:pt x="1002042" y="156972"/>
                    </a:lnTo>
                    <a:lnTo>
                      <a:pt x="1002613" y="157829"/>
                    </a:lnTo>
                    <a:lnTo>
                      <a:pt x="1001187" y="158401"/>
                    </a:lnTo>
                    <a:lnTo>
                      <a:pt x="1003753" y="158401"/>
                    </a:lnTo>
                    <a:lnTo>
                      <a:pt x="997859" y="158877"/>
                    </a:lnTo>
                    <a:lnTo>
                      <a:pt x="995958" y="161449"/>
                    </a:lnTo>
                    <a:lnTo>
                      <a:pt x="991395" y="163068"/>
                    </a:lnTo>
                    <a:lnTo>
                      <a:pt x="991205" y="163830"/>
                    </a:lnTo>
                    <a:lnTo>
                      <a:pt x="992156" y="163925"/>
                    </a:lnTo>
                    <a:lnTo>
                      <a:pt x="990540" y="164306"/>
                    </a:lnTo>
                    <a:lnTo>
                      <a:pt x="991776" y="165259"/>
                    </a:lnTo>
                    <a:lnTo>
                      <a:pt x="987308" y="166878"/>
                    </a:lnTo>
                    <a:lnTo>
                      <a:pt x="989969" y="166497"/>
                    </a:lnTo>
                    <a:lnTo>
                      <a:pt x="990635" y="167354"/>
                    </a:lnTo>
                    <a:lnTo>
                      <a:pt x="988734" y="166973"/>
                    </a:lnTo>
                    <a:lnTo>
                      <a:pt x="988448" y="168307"/>
                    </a:lnTo>
                    <a:lnTo>
                      <a:pt x="987213" y="168497"/>
                    </a:lnTo>
                    <a:lnTo>
                      <a:pt x="988068" y="169831"/>
                    </a:lnTo>
                    <a:lnTo>
                      <a:pt x="986262" y="168878"/>
                    </a:lnTo>
                    <a:lnTo>
                      <a:pt x="985121" y="170307"/>
                    </a:lnTo>
                    <a:lnTo>
                      <a:pt x="986642" y="169831"/>
                    </a:lnTo>
                    <a:lnTo>
                      <a:pt x="986832" y="170783"/>
                    </a:lnTo>
                    <a:lnTo>
                      <a:pt x="981794" y="172022"/>
                    </a:lnTo>
                    <a:lnTo>
                      <a:pt x="981224" y="172784"/>
                    </a:lnTo>
                    <a:lnTo>
                      <a:pt x="981889" y="172879"/>
                    </a:lnTo>
                    <a:lnTo>
                      <a:pt x="981794" y="173927"/>
                    </a:lnTo>
                    <a:lnTo>
                      <a:pt x="979513" y="173641"/>
                    </a:lnTo>
                    <a:lnTo>
                      <a:pt x="975045" y="175736"/>
                    </a:lnTo>
                    <a:lnTo>
                      <a:pt x="975045" y="176308"/>
                    </a:lnTo>
                    <a:lnTo>
                      <a:pt x="973238" y="176879"/>
                    </a:lnTo>
                    <a:lnTo>
                      <a:pt x="975520" y="178308"/>
                    </a:lnTo>
                    <a:lnTo>
                      <a:pt x="981224" y="177070"/>
                    </a:lnTo>
                    <a:lnTo>
                      <a:pt x="975045" y="179165"/>
                    </a:lnTo>
                    <a:lnTo>
                      <a:pt x="973238" y="177832"/>
                    </a:lnTo>
                    <a:lnTo>
                      <a:pt x="971052" y="178403"/>
                    </a:lnTo>
                    <a:lnTo>
                      <a:pt x="971622" y="179165"/>
                    </a:lnTo>
                    <a:lnTo>
                      <a:pt x="970767" y="179356"/>
                    </a:lnTo>
                    <a:lnTo>
                      <a:pt x="970102" y="178594"/>
                    </a:lnTo>
                    <a:lnTo>
                      <a:pt x="967630" y="178880"/>
                    </a:lnTo>
                    <a:lnTo>
                      <a:pt x="962497" y="180785"/>
                    </a:lnTo>
                    <a:lnTo>
                      <a:pt x="959074" y="181356"/>
                    </a:lnTo>
                    <a:lnTo>
                      <a:pt x="962497" y="182213"/>
                    </a:lnTo>
                    <a:lnTo>
                      <a:pt x="962116" y="182785"/>
                    </a:lnTo>
                    <a:lnTo>
                      <a:pt x="956318" y="182880"/>
                    </a:lnTo>
                    <a:lnTo>
                      <a:pt x="957648" y="183071"/>
                    </a:lnTo>
                    <a:lnTo>
                      <a:pt x="957078" y="183547"/>
                    </a:lnTo>
                    <a:lnTo>
                      <a:pt x="957268" y="184404"/>
                    </a:lnTo>
                    <a:lnTo>
                      <a:pt x="956223" y="183642"/>
                    </a:lnTo>
                    <a:lnTo>
                      <a:pt x="954511" y="184499"/>
                    </a:lnTo>
                    <a:lnTo>
                      <a:pt x="955177" y="184975"/>
                    </a:lnTo>
                    <a:lnTo>
                      <a:pt x="950234" y="184595"/>
                    </a:lnTo>
                    <a:lnTo>
                      <a:pt x="950614" y="185452"/>
                    </a:lnTo>
                    <a:lnTo>
                      <a:pt x="956318" y="185642"/>
                    </a:lnTo>
                    <a:lnTo>
                      <a:pt x="949568" y="186309"/>
                    </a:lnTo>
                    <a:lnTo>
                      <a:pt x="951089" y="186881"/>
                    </a:lnTo>
                    <a:lnTo>
                      <a:pt x="949568" y="187833"/>
                    </a:lnTo>
                    <a:lnTo>
                      <a:pt x="949948" y="188881"/>
                    </a:lnTo>
                    <a:lnTo>
                      <a:pt x="956128" y="188690"/>
                    </a:lnTo>
                    <a:lnTo>
                      <a:pt x="957078" y="187833"/>
                    </a:lnTo>
                    <a:lnTo>
                      <a:pt x="957078" y="188500"/>
                    </a:lnTo>
                    <a:lnTo>
                      <a:pt x="959645" y="188690"/>
                    </a:lnTo>
                    <a:lnTo>
                      <a:pt x="962211" y="187166"/>
                    </a:lnTo>
                    <a:lnTo>
                      <a:pt x="961261" y="188500"/>
                    </a:lnTo>
                    <a:lnTo>
                      <a:pt x="962782" y="188214"/>
                    </a:lnTo>
                    <a:lnTo>
                      <a:pt x="960025" y="188976"/>
                    </a:lnTo>
                    <a:lnTo>
                      <a:pt x="960215" y="189643"/>
                    </a:lnTo>
                    <a:lnTo>
                      <a:pt x="958979" y="189833"/>
                    </a:lnTo>
                    <a:lnTo>
                      <a:pt x="958029" y="188976"/>
                    </a:lnTo>
                    <a:lnTo>
                      <a:pt x="950044" y="189643"/>
                    </a:lnTo>
                    <a:lnTo>
                      <a:pt x="951184" y="190024"/>
                    </a:lnTo>
                    <a:lnTo>
                      <a:pt x="951184" y="190405"/>
                    </a:lnTo>
                    <a:lnTo>
                      <a:pt x="949473" y="190310"/>
                    </a:lnTo>
                    <a:lnTo>
                      <a:pt x="950329" y="191072"/>
                    </a:lnTo>
                    <a:lnTo>
                      <a:pt x="952895" y="190595"/>
                    </a:lnTo>
                    <a:lnTo>
                      <a:pt x="950329" y="192119"/>
                    </a:lnTo>
                    <a:lnTo>
                      <a:pt x="951184" y="192786"/>
                    </a:lnTo>
                    <a:lnTo>
                      <a:pt x="952420" y="192215"/>
                    </a:lnTo>
                    <a:lnTo>
                      <a:pt x="952515" y="192977"/>
                    </a:lnTo>
                    <a:lnTo>
                      <a:pt x="951564" y="193262"/>
                    </a:lnTo>
                    <a:lnTo>
                      <a:pt x="951945" y="193739"/>
                    </a:lnTo>
                    <a:lnTo>
                      <a:pt x="956223" y="191167"/>
                    </a:lnTo>
                    <a:lnTo>
                      <a:pt x="959645" y="191167"/>
                    </a:lnTo>
                    <a:lnTo>
                      <a:pt x="957648" y="192119"/>
                    </a:lnTo>
                    <a:lnTo>
                      <a:pt x="957078" y="191548"/>
                    </a:lnTo>
                    <a:lnTo>
                      <a:pt x="953086" y="194120"/>
                    </a:lnTo>
                    <a:lnTo>
                      <a:pt x="956128" y="194120"/>
                    </a:lnTo>
                    <a:lnTo>
                      <a:pt x="950614" y="195644"/>
                    </a:lnTo>
                    <a:lnTo>
                      <a:pt x="951089" y="196215"/>
                    </a:lnTo>
                    <a:lnTo>
                      <a:pt x="956128" y="195358"/>
                    </a:lnTo>
                    <a:lnTo>
                      <a:pt x="954036" y="197644"/>
                    </a:lnTo>
                    <a:lnTo>
                      <a:pt x="952515" y="197453"/>
                    </a:lnTo>
                    <a:lnTo>
                      <a:pt x="951945" y="198501"/>
                    </a:lnTo>
                    <a:lnTo>
                      <a:pt x="956223" y="200216"/>
                    </a:lnTo>
                    <a:lnTo>
                      <a:pt x="958029" y="199930"/>
                    </a:lnTo>
                    <a:lnTo>
                      <a:pt x="957648" y="200978"/>
                    </a:lnTo>
                    <a:lnTo>
                      <a:pt x="962782" y="200978"/>
                    </a:lnTo>
                    <a:lnTo>
                      <a:pt x="969911" y="198787"/>
                    </a:lnTo>
                    <a:lnTo>
                      <a:pt x="972478" y="197072"/>
                    </a:lnTo>
                    <a:lnTo>
                      <a:pt x="975235" y="197358"/>
                    </a:lnTo>
                    <a:lnTo>
                      <a:pt x="976566" y="196215"/>
                    </a:lnTo>
                    <a:lnTo>
                      <a:pt x="975710" y="194596"/>
                    </a:lnTo>
                    <a:lnTo>
                      <a:pt x="976946" y="195262"/>
                    </a:lnTo>
                    <a:lnTo>
                      <a:pt x="976566" y="194120"/>
                    </a:lnTo>
                    <a:lnTo>
                      <a:pt x="977802" y="193834"/>
                    </a:lnTo>
                    <a:lnTo>
                      <a:pt x="978372" y="196596"/>
                    </a:lnTo>
                    <a:lnTo>
                      <a:pt x="980558" y="197072"/>
                    </a:lnTo>
                    <a:lnTo>
                      <a:pt x="980273" y="197549"/>
                    </a:lnTo>
                    <a:lnTo>
                      <a:pt x="980558" y="199263"/>
                    </a:lnTo>
                    <a:lnTo>
                      <a:pt x="981319" y="200216"/>
                    </a:lnTo>
                    <a:lnTo>
                      <a:pt x="982555" y="199930"/>
                    </a:lnTo>
                    <a:lnTo>
                      <a:pt x="982745" y="200216"/>
                    </a:lnTo>
                    <a:lnTo>
                      <a:pt x="981414" y="200882"/>
                    </a:lnTo>
                    <a:lnTo>
                      <a:pt x="983125" y="200978"/>
                    </a:lnTo>
                    <a:lnTo>
                      <a:pt x="983125" y="201835"/>
                    </a:lnTo>
                    <a:lnTo>
                      <a:pt x="984266" y="201835"/>
                    </a:lnTo>
                    <a:lnTo>
                      <a:pt x="983695" y="203549"/>
                    </a:lnTo>
                    <a:lnTo>
                      <a:pt x="989114" y="206693"/>
                    </a:lnTo>
                    <a:lnTo>
                      <a:pt x="987593" y="207169"/>
                    </a:lnTo>
                    <a:lnTo>
                      <a:pt x="988163" y="207740"/>
                    </a:lnTo>
                    <a:lnTo>
                      <a:pt x="986927" y="207836"/>
                    </a:lnTo>
                    <a:lnTo>
                      <a:pt x="989494" y="209931"/>
                    </a:lnTo>
                    <a:lnTo>
                      <a:pt x="988639" y="210693"/>
                    </a:lnTo>
                    <a:lnTo>
                      <a:pt x="995008" y="210693"/>
                    </a:lnTo>
                    <a:lnTo>
                      <a:pt x="996719" y="208407"/>
                    </a:lnTo>
                    <a:lnTo>
                      <a:pt x="1004419" y="208121"/>
                    </a:lnTo>
                    <a:lnTo>
                      <a:pt x="1007936" y="203359"/>
                    </a:lnTo>
                    <a:lnTo>
                      <a:pt x="1007175" y="201549"/>
                    </a:lnTo>
                    <a:lnTo>
                      <a:pt x="1008221" y="201263"/>
                    </a:lnTo>
                    <a:lnTo>
                      <a:pt x="1008411" y="199930"/>
                    </a:lnTo>
                    <a:lnTo>
                      <a:pt x="1006605" y="199358"/>
                    </a:lnTo>
                    <a:lnTo>
                      <a:pt x="1008791" y="199168"/>
                    </a:lnTo>
                    <a:lnTo>
                      <a:pt x="1005750" y="198692"/>
                    </a:lnTo>
                    <a:lnTo>
                      <a:pt x="1009552" y="198501"/>
                    </a:lnTo>
                    <a:lnTo>
                      <a:pt x="1012309" y="197072"/>
                    </a:lnTo>
                    <a:lnTo>
                      <a:pt x="1014305" y="197644"/>
                    </a:lnTo>
                    <a:lnTo>
                      <a:pt x="1016206" y="196691"/>
                    </a:lnTo>
                    <a:lnTo>
                      <a:pt x="1016206" y="196215"/>
                    </a:lnTo>
                    <a:lnTo>
                      <a:pt x="1017822" y="196024"/>
                    </a:lnTo>
                    <a:lnTo>
                      <a:pt x="1011073" y="196215"/>
                    </a:lnTo>
                    <a:lnTo>
                      <a:pt x="1006225" y="195453"/>
                    </a:lnTo>
                    <a:lnTo>
                      <a:pt x="1009742" y="195072"/>
                    </a:lnTo>
                    <a:lnTo>
                      <a:pt x="1014305" y="195834"/>
                    </a:lnTo>
                    <a:lnTo>
                      <a:pt x="1017537" y="195262"/>
                    </a:lnTo>
                    <a:lnTo>
                      <a:pt x="1019153" y="193834"/>
                    </a:lnTo>
                    <a:lnTo>
                      <a:pt x="1016682" y="192310"/>
                    </a:lnTo>
                    <a:lnTo>
                      <a:pt x="1017347" y="192215"/>
                    </a:lnTo>
                    <a:lnTo>
                      <a:pt x="1012689" y="190881"/>
                    </a:lnTo>
                    <a:lnTo>
                      <a:pt x="1009267" y="192500"/>
                    </a:lnTo>
                    <a:lnTo>
                      <a:pt x="1006035" y="192881"/>
                    </a:lnTo>
                    <a:lnTo>
                      <a:pt x="1010598" y="191643"/>
                    </a:lnTo>
                    <a:lnTo>
                      <a:pt x="1010217" y="187071"/>
                    </a:lnTo>
                    <a:lnTo>
                      <a:pt x="1010598" y="186214"/>
                    </a:lnTo>
                    <a:lnTo>
                      <a:pt x="1011834" y="186499"/>
                    </a:lnTo>
                    <a:lnTo>
                      <a:pt x="1012309" y="183928"/>
                    </a:lnTo>
                    <a:lnTo>
                      <a:pt x="1011453" y="182785"/>
                    </a:lnTo>
                    <a:lnTo>
                      <a:pt x="1013164" y="182975"/>
                    </a:lnTo>
                    <a:lnTo>
                      <a:pt x="1013925" y="182213"/>
                    </a:lnTo>
                    <a:lnTo>
                      <a:pt x="1013925" y="180975"/>
                    </a:lnTo>
                    <a:lnTo>
                      <a:pt x="1014970" y="181451"/>
                    </a:lnTo>
                    <a:lnTo>
                      <a:pt x="1016587" y="180594"/>
                    </a:lnTo>
                    <a:lnTo>
                      <a:pt x="1018773" y="179261"/>
                    </a:lnTo>
                    <a:lnTo>
                      <a:pt x="1027804" y="177070"/>
                    </a:lnTo>
                    <a:lnTo>
                      <a:pt x="1033317" y="174308"/>
                    </a:lnTo>
                    <a:lnTo>
                      <a:pt x="1031036" y="172307"/>
                    </a:lnTo>
                    <a:lnTo>
                      <a:pt x="1033317" y="170783"/>
                    </a:lnTo>
                    <a:lnTo>
                      <a:pt x="1032557" y="169736"/>
                    </a:lnTo>
                    <a:lnTo>
                      <a:pt x="1035884" y="168783"/>
                    </a:lnTo>
                    <a:lnTo>
                      <a:pt x="1034838" y="167831"/>
                    </a:lnTo>
                    <a:lnTo>
                      <a:pt x="1036930" y="168402"/>
                    </a:lnTo>
                    <a:lnTo>
                      <a:pt x="1037785" y="166973"/>
                    </a:lnTo>
                    <a:lnTo>
                      <a:pt x="1045580" y="167640"/>
                    </a:lnTo>
                    <a:lnTo>
                      <a:pt x="1046246" y="166687"/>
                    </a:lnTo>
                    <a:lnTo>
                      <a:pt x="1052235" y="169259"/>
                    </a:lnTo>
                    <a:lnTo>
                      <a:pt x="1053470" y="171545"/>
                    </a:lnTo>
                    <a:lnTo>
                      <a:pt x="1049002" y="172307"/>
                    </a:lnTo>
                    <a:lnTo>
                      <a:pt x="1048337" y="173641"/>
                    </a:lnTo>
                    <a:lnTo>
                      <a:pt x="1039306" y="178403"/>
                    </a:lnTo>
                    <a:lnTo>
                      <a:pt x="1036835" y="179451"/>
                    </a:lnTo>
                    <a:lnTo>
                      <a:pt x="1034173" y="179451"/>
                    </a:lnTo>
                    <a:lnTo>
                      <a:pt x="1033793" y="180594"/>
                    </a:lnTo>
                    <a:lnTo>
                      <a:pt x="1032272" y="180594"/>
                    </a:lnTo>
                    <a:lnTo>
                      <a:pt x="1030275" y="182023"/>
                    </a:lnTo>
                    <a:lnTo>
                      <a:pt x="1031606" y="183833"/>
                    </a:lnTo>
                    <a:lnTo>
                      <a:pt x="1031321" y="184690"/>
                    </a:lnTo>
                    <a:lnTo>
                      <a:pt x="1033412" y="186976"/>
                    </a:lnTo>
                    <a:lnTo>
                      <a:pt x="1032462" y="186976"/>
                    </a:lnTo>
                    <a:lnTo>
                      <a:pt x="1032462" y="188214"/>
                    </a:lnTo>
                    <a:lnTo>
                      <a:pt x="1031606" y="189167"/>
                    </a:lnTo>
                    <a:lnTo>
                      <a:pt x="1032462" y="190119"/>
                    </a:lnTo>
                    <a:lnTo>
                      <a:pt x="1031891" y="190595"/>
                    </a:lnTo>
                    <a:lnTo>
                      <a:pt x="1037975" y="192024"/>
                    </a:lnTo>
                    <a:lnTo>
                      <a:pt x="1039591" y="191738"/>
                    </a:lnTo>
                    <a:lnTo>
                      <a:pt x="1040922" y="193167"/>
                    </a:lnTo>
                    <a:lnTo>
                      <a:pt x="1042158" y="192881"/>
                    </a:lnTo>
                    <a:lnTo>
                      <a:pt x="1042728" y="193453"/>
                    </a:lnTo>
                    <a:lnTo>
                      <a:pt x="1047196" y="193072"/>
                    </a:lnTo>
                    <a:lnTo>
                      <a:pt x="1054991" y="191453"/>
                    </a:lnTo>
                    <a:lnTo>
                      <a:pt x="1063927" y="190881"/>
                    </a:lnTo>
                    <a:lnTo>
                      <a:pt x="1068870" y="190214"/>
                    </a:lnTo>
                    <a:lnTo>
                      <a:pt x="1068870" y="191357"/>
                    </a:lnTo>
                    <a:lnTo>
                      <a:pt x="1068015" y="190976"/>
                    </a:lnTo>
                    <a:lnTo>
                      <a:pt x="1068585" y="191929"/>
                    </a:lnTo>
                    <a:lnTo>
                      <a:pt x="1075049" y="192596"/>
                    </a:lnTo>
                    <a:lnTo>
                      <a:pt x="1077236" y="193453"/>
                    </a:lnTo>
                    <a:lnTo>
                      <a:pt x="1071342" y="193453"/>
                    </a:lnTo>
                    <a:lnTo>
                      <a:pt x="1066874" y="194882"/>
                    </a:lnTo>
                    <a:lnTo>
                      <a:pt x="1065543" y="194500"/>
                    </a:lnTo>
                    <a:lnTo>
                      <a:pt x="1065163" y="195644"/>
                    </a:lnTo>
                    <a:lnTo>
                      <a:pt x="1064307" y="195739"/>
                    </a:lnTo>
                    <a:lnTo>
                      <a:pt x="1053280" y="194786"/>
                    </a:lnTo>
                    <a:lnTo>
                      <a:pt x="1042348" y="196501"/>
                    </a:lnTo>
                    <a:lnTo>
                      <a:pt x="1041968" y="198120"/>
                    </a:lnTo>
                    <a:lnTo>
                      <a:pt x="1043584" y="198215"/>
                    </a:lnTo>
                    <a:lnTo>
                      <a:pt x="1042348" y="198596"/>
                    </a:lnTo>
                    <a:lnTo>
                      <a:pt x="1043204" y="199835"/>
                    </a:lnTo>
                    <a:lnTo>
                      <a:pt x="1047482" y="199644"/>
                    </a:lnTo>
                    <a:lnTo>
                      <a:pt x="1046531" y="203930"/>
                    </a:lnTo>
                    <a:lnTo>
                      <a:pt x="1045580" y="204978"/>
                    </a:lnTo>
                    <a:lnTo>
                      <a:pt x="1041588" y="204407"/>
                    </a:lnTo>
                    <a:lnTo>
                      <a:pt x="1037405" y="202025"/>
                    </a:lnTo>
                    <a:lnTo>
                      <a:pt x="1033127" y="202787"/>
                    </a:lnTo>
                    <a:lnTo>
                      <a:pt x="1029610" y="205740"/>
                    </a:lnTo>
                    <a:lnTo>
                      <a:pt x="1029325" y="207740"/>
                    </a:lnTo>
                    <a:lnTo>
                      <a:pt x="1030941" y="211265"/>
                    </a:lnTo>
                    <a:lnTo>
                      <a:pt x="1030370" y="212408"/>
                    </a:lnTo>
                    <a:lnTo>
                      <a:pt x="1013164" y="219551"/>
                    </a:lnTo>
                    <a:lnTo>
                      <a:pt x="1011358" y="219075"/>
                    </a:lnTo>
                    <a:lnTo>
                      <a:pt x="1012024" y="218123"/>
                    </a:lnTo>
                    <a:lnTo>
                      <a:pt x="1009457" y="219456"/>
                    </a:lnTo>
                    <a:lnTo>
                      <a:pt x="1007841" y="222314"/>
                    </a:lnTo>
                    <a:lnTo>
                      <a:pt x="1004894" y="223361"/>
                    </a:lnTo>
                    <a:lnTo>
                      <a:pt x="1003753" y="220980"/>
                    </a:lnTo>
                    <a:lnTo>
                      <a:pt x="1004894" y="221456"/>
                    </a:lnTo>
                    <a:lnTo>
                      <a:pt x="1004324" y="220313"/>
                    </a:lnTo>
                    <a:lnTo>
                      <a:pt x="999380" y="220504"/>
                    </a:lnTo>
                    <a:lnTo>
                      <a:pt x="989399" y="225266"/>
                    </a:lnTo>
                    <a:lnTo>
                      <a:pt x="988829" y="225647"/>
                    </a:lnTo>
                    <a:lnTo>
                      <a:pt x="989779" y="225933"/>
                    </a:lnTo>
                    <a:lnTo>
                      <a:pt x="989399" y="226886"/>
                    </a:lnTo>
                    <a:lnTo>
                      <a:pt x="988258" y="226314"/>
                    </a:lnTo>
                    <a:lnTo>
                      <a:pt x="984075" y="222599"/>
                    </a:lnTo>
                    <a:lnTo>
                      <a:pt x="982079" y="223266"/>
                    </a:lnTo>
                    <a:lnTo>
                      <a:pt x="982745" y="222218"/>
                    </a:lnTo>
                    <a:lnTo>
                      <a:pt x="978752" y="225266"/>
                    </a:lnTo>
                    <a:lnTo>
                      <a:pt x="976281" y="225266"/>
                    </a:lnTo>
                    <a:lnTo>
                      <a:pt x="977041" y="223075"/>
                    </a:lnTo>
                    <a:lnTo>
                      <a:pt x="973714" y="222790"/>
                    </a:lnTo>
                    <a:lnTo>
                      <a:pt x="973143" y="221837"/>
                    </a:lnTo>
                    <a:lnTo>
                      <a:pt x="973143" y="220504"/>
                    </a:lnTo>
                    <a:lnTo>
                      <a:pt x="972003" y="220028"/>
                    </a:lnTo>
                    <a:lnTo>
                      <a:pt x="972573" y="220028"/>
                    </a:lnTo>
                    <a:lnTo>
                      <a:pt x="972098" y="218599"/>
                    </a:lnTo>
                    <a:lnTo>
                      <a:pt x="972953" y="215646"/>
                    </a:lnTo>
                    <a:lnTo>
                      <a:pt x="972478" y="214884"/>
                    </a:lnTo>
                    <a:lnTo>
                      <a:pt x="973619" y="214884"/>
                    </a:lnTo>
                    <a:lnTo>
                      <a:pt x="973429" y="213836"/>
                    </a:lnTo>
                    <a:lnTo>
                      <a:pt x="974950" y="213455"/>
                    </a:lnTo>
                    <a:lnTo>
                      <a:pt x="974950" y="211836"/>
                    </a:lnTo>
                    <a:lnTo>
                      <a:pt x="975520" y="212312"/>
                    </a:lnTo>
                    <a:lnTo>
                      <a:pt x="976851" y="211265"/>
                    </a:lnTo>
                    <a:lnTo>
                      <a:pt x="976851" y="210217"/>
                    </a:lnTo>
                    <a:lnTo>
                      <a:pt x="974379" y="210312"/>
                    </a:lnTo>
                    <a:lnTo>
                      <a:pt x="974855" y="209264"/>
                    </a:lnTo>
                    <a:lnTo>
                      <a:pt x="973904" y="209264"/>
                    </a:lnTo>
                    <a:lnTo>
                      <a:pt x="975520" y="205264"/>
                    </a:lnTo>
                    <a:lnTo>
                      <a:pt x="975425" y="202216"/>
                    </a:lnTo>
                    <a:lnTo>
                      <a:pt x="967820" y="207645"/>
                    </a:lnTo>
                    <a:lnTo>
                      <a:pt x="966869" y="210884"/>
                    </a:lnTo>
                    <a:lnTo>
                      <a:pt x="967155" y="215836"/>
                    </a:lnTo>
                    <a:lnTo>
                      <a:pt x="969056" y="217170"/>
                    </a:lnTo>
                    <a:lnTo>
                      <a:pt x="969056" y="219742"/>
                    </a:lnTo>
                    <a:lnTo>
                      <a:pt x="970292" y="222123"/>
                    </a:lnTo>
                    <a:lnTo>
                      <a:pt x="969056" y="223361"/>
                    </a:lnTo>
                    <a:lnTo>
                      <a:pt x="970767" y="225933"/>
                    </a:lnTo>
                    <a:lnTo>
                      <a:pt x="969056" y="226600"/>
                    </a:lnTo>
                    <a:lnTo>
                      <a:pt x="969151" y="229172"/>
                    </a:lnTo>
                    <a:lnTo>
                      <a:pt x="968676" y="227743"/>
                    </a:lnTo>
                    <a:lnTo>
                      <a:pt x="967535" y="228505"/>
                    </a:lnTo>
                    <a:lnTo>
                      <a:pt x="966965" y="227267"/>
                    </a:lnTo>
                    <a:lnTo>
                      <a:pt x="965919" y="227076"/>
                    </a:lnTo>
                    <a:lnTo>
                      <a:pt x="964398" y="227267"/>
                    </a:lnTo>
                    <a:lnTo>
                      <a:pt x="963637" y="228505"/>
                    </a:lnTo>
                    <a:lnTo>
                      <a:pt x="965253" y="229838"/>
                    </a:lnTo>
                    <a:lnTo>
                      <a:pt x="963637" y="229648"/>
                    </a:lnTo>
                    <a:lnTo>
                      <a:pt x="962306" y="228505"/>
                    </a:lnTo>
                    <a:lnTo>
                      <a:pt x="958124" y="229648"/>
                    </a:lnTo>
                    <a:lnTo>
                      <a:pt x="953276" y="232791"/>
                    </a:lnTo>
                    <a:lnTo>
                      <a:pt x="949758" y="231077"/>
                    </a:lnTo>
                    <a:lnTo>
                      <a:pt x="947382" y="234315"/>
                    </a:lnTo>
                    <a:lnTo>
                      <a:pt x="937210" y="238697"/>
                    </a:lnTo>
                    <a:lnTo>
                      <a:pt x="930556" y="242506"/>
                    </a:lnTo>
                    <a:lnTo>
                      <a:pt x="929795" y="244316"/>
                    </a:lnTo>
                    <a:lnTo>
                      <a:pt x="931412" y="244602"/>
                    </a:lnTo>
                    <a:lnTo>
                      <a:pt x="923712" y="245269"/>
                    </a:lnTo>
                    <a:lnTo>
                      <a:pt x="922476" y="243078"/>
                    </a:lnTo>
                    <a:lnTo>
                      <a:pt x="919529" y="242792"/>
                    </a:lnTo>
                    <a:lnTo>
                      <a:pt x="921525" y="250889"/>
                    </a:lnTo>
                    <a:lnTo>
                      <a:pt x="915726" y="251270"/>
                    </a:lnTo>
                    <a:lnTo>
                      <a:pt x="911544" y="249269"/>
                    </a:lnTo>
                    <a:lnTo>
                      <a:pt x="905175" y="251460"/>
                    </a:lnTo>
                    <a:lnTo>
                      <a:pt x="904794" y="253079"/>
                    </a:lnTo>
                    <a:lnTo>
                      <a:pt x="906696" y="252603"/>
                    </a:lnTo>
                    <a:lnTo>
                      <a:pt x="905745" y="253746"/>
                    </a:lnTo>
                    <a:lnTo>
                      <a:pt x="906696" y="254699"/>
                    </a:lnTo>
                    <a:lnTo>
                      <a:pt x="905365" y="254984"/>
                    </a:lnTo>
                    <a:lnTo>
                      <a:pt x="906981" y="256889"/>
                    </a:lnTo>
                    <a:lnTo>
                      <a:pt x="908977" y="256508"/>
                    </a:lnTo>
                    <a:lnTo>
                      <a:pt x="916202" y="258985"/>
                    </a:lnTo>
                    <a:lnTo>
                      <a:pt x="916582" y="260604"/>
                    </a:lnTo>
                    <a:lnTo>
                      <a:pt x="920194" y="260795"/>
                    </a:lnTo>
                    <a:lnTo>
                      <a:pt x="918103" y="261080"/>
                    </a:lnTo>
                    <a:lnTo>
                      <a:pt x="918578" y="264033"/>
                    </a:lnTo>
                    <a:lnTo>
                      <a:pt x="919814" y="266224"/>
                    </a:lnTo>
                    <a:lnTo>
                      <a:pt x="923236" y="267843"/>
                    </a:lnTo>
                    <a:lnTo>
                      <a:pt x="923236" y="271463"/>
                    </a:lnTo>
                    <a:lnTo>
                      <a:pt x="925423" y="274987"/>
                    </a:lnTo>
                    <a:lnTo>
                      <a:pt x="923902" y="273177"/>
                    </a:lnTo>
                    <a:lnTo>
                      <a:pt x="922761" y="278416"/>
                    </a:lnTo>
                    <a:lnTo>
                      <a:pt x="923902" y="279082"/>
                    </a:lnTo>
                    <a:lnTo>
                      <a:pt x="922000" y="286512"/>
                    </a:lnTo>
                    <a:lnTo>
                      <a:pt x="919814" y="287941"/>
                    </a:lnTo>
                    <a:lnTo>
                      <a:pt x="887588" y="285845"/>
                    </a:lnTo>
                    <a:lnTo>
                      <a:pt x="886257" y="288417"/>
                    </a:lnTo>
                    <a:lnTo>
                      <a:pt x="883501" y="288607"/>
                    </a:lnTo>
                    <a:lnTo>
                      <a:pt x="882265" y="290513"/>
                    </a:lnTo>
                    <a:lnTo>
                      <a:pt x="884356" y="292703"/>
                    </a:lnTo>
                    <a:lnTo>
                      <a:pt x="883691" y="293942"/>
                    </a:lnTo>
                    <a:lnTo>
                      <a:pt x="884356" y="295275"/>
                    </a:lnTo>
                    <a:lnTo>
                      <a:pt x="885022" y="294989"/>
                    </a:lnTo>
                    <a:lnTo>
                      <a:pt x="884356" y="298323"/>
                    </a:lnTo>
                    <a:lnTo>
                      <a:pt x="885022" y="303943"/>
                    </a:lnTo>
                    <a:lnTo>
                      <a:pt x="881029" y="318040"/>
                    </a:lnTo>
                    <a:lnTo>
                      <a:pt x="882740" y="319850"/>
                    </a:lnTo>
                    <a:lnTo>
                      <a:pt x="885022" y="319373"/>
                    </a:lnTo>
                    <a:lnTo>
                      <a:pt x="884071" y="328327"/>
                    </a:lnTo>
                    <a:lnTo>
                      <a:pt x="891391" y="327470"/>
                    </a:lnTo>
                    <a:lnTo>
                      <a:pt x="895573" y="328327"/>
                    </a:lnTo>
                    <a:lnTo>
                      <a:pt x="898615" y="333375"/>
                    </a:lnTo>
                    <a:lnTo>
                      <a:pt x="901277" y="334709"/>
                    </a:lnTo>
                    <a:lnTo>
                      <a:pt x="906886" y="330708"/>
                    </a:lnTo>
                    <a:lnTo>
                      <a:pt x="918863" y="330232"/>
                    </a:lnTo>
                    <a:lnTo>
                      <a:pt x="922286" y="325755"/>
                    </a:lnTo>
                    <a:lnTo>
                      <a:pt x="925137" y="325374"/>
                    </a:lnTo>
                    <a:lnTo>
                      <a:pt x="926658" y="320993"/>
                    </a:lnTo>
                    <a:lnTo>
                      <a:pt x="929225" y="318802"/>
                    </a:lnTo>
                    <a:lnTo>
                      <a:pt x="929605" y="317849"/>
                    </a:lnTo>
                    <a:lnTo>
                      <a:pt x="927609" y="316611"/>
                    </a:lnTo>
                    <a:lnTo>
                      <a:pt x="926944" y="314135"/>
                    </a:lnTo>
                    <a:lnTo>
                      <a:pt x="932742" y="305086"/>
                    </a:lnTo>
                    <a:lnTo>
                      <a:pt x="944055" y="298418"/>
                    </a:lnTo>
                    <a:lnTo>
                      <a:pt x="945291" y="295370"/>
                    </a:lnTo>
                    <a:lnTo>
                      <a:pt x="944245" y="294418"/>
                    </a:lnTo>
                    <a:lnTo>
                      <a:pt x="944055" y="291655"/>
                    </a:lnTo>
                    <a:lnTo>
                      <a:pt x="944625" y="289465"/>
                    </a:lnTo>
                    <a:lnTo>
                      <a:pt x="948903" y="286893"/>
                    </a:lnTo>
                    <a:lnTo>
                      <a:pt x="953846" y="287846"/>
                    </a:lnTo>
                    <a:lnTo>
                      <a:pt x="959360" y="289941"/>
                    </a:lnTo>
                    <a:lnTo>
                      <a:pt x="966489" y="284512"/>
                    </a:lnTo>
                    <a:lnTo>
                      <a:pt x="969341" y="284036"/>
                    </a:lnTo>
                    <a:lnTo>
                      <a:pt x="972573" y="280892"/>
                    </a:lnTo>
                    <a:lnTo>
                      <a:pt x="979608" y="283845"/>
                    </a:lnTo>
                    <a:lnTo>
                      <a:pt x="981604" y="289941"/>
                    </a:lnTo>
                    <a:lnTo>
                      <a:pt x="984836" y="294418"/>
                    </a:lnTo>
                    <a:lnTo>
                      <a:pt x="987118" y="294799"/>
                    </a:lnTo>
                    <a:lnTo>
                      <a:pt x="994247" y="302038"/>
                    </a:lnTo>
                    <a:lnTo>
                      <a:pt x="997669" y="302038"/>
                    </a:lnTo>
                    <a:lnTo>
                      <a:pt x="1000997" y="306038"/>
                    </a:lnTo>
                    <a:lnTo>
                      <a:pt x="1003183" y="306038"/>
                    </a:lnTo>
                    <a:lnTo>
                      <a:pt x="1004229" y="308801"/>
                    </a:lnTo>
                    <a:lnTo>
                      <a:pt x="1006510" y="310420"/>
                    </a:lnTo>
                    <a:lnTo>
                      <a:pt x="1007366" y="309467"/>
                    </a:lnTo>
                    <a:lnTo>
                      <a:pt x="1010217" y="317659"/>
                    </a:lnTo>
                    <a:lnTo>
                      <a:pt x="1008411" y="318706"/>
                    </a:lnTo>
                    <a:lnTo>
                      <a:pt x="1007746" y="321469"/>
                    </a:lnTo>
                    <a:lnTo>
                      <a:pt x="1008031" y="323279"/>
                    </a:lnTo>
                    <a:lnTo>
                      <a:pt x="1009837" y="323279"/>
                    </a:lnTo>
                    <a:lnTo>
                      <a:pt x="1012119" y="320612"/>
                    </a:lnTo>
                    <a:lnTo>
                      <a:pt x="1012784" y="317373"/>
                    </a:lnTo>
                    <a:lnTo>
                      <a:pt x="1015066" y="316516"/>
                    </a:lnTo>
                    <a:lnTo>
                      <a:pt x="1015066" y="313563"/>
                    </a:lnTo>
                    <a:lnTo>
                      <a:pt x="1012214" y="311658"/>
                    </a:lnTo>
                    <a:lnTo>
                      <a:pt x="1013545" y="307943"/>
                    </a:lnTo>
                    <a:lnTo>
                      <a:pt x="1015731" y="306705"/>
                    </a:lnTo>
                    <a:lnTo>
                      <a:pt x="1019438" y="308705"/>
                    </a:lnTo>
                    <a:lnTo>
                      <a:pt x="1021720" y="311182"/>
                    </a:lnTo>
                    <a:lnTo>
                      <a:pt x="1022290" y="309563"/>
                    </a:lnTo>
                    <a:lnTo>
                      <a:pt x="1019438" y="305562"/>
                    </a:lnTo>
                    <a:lnTo>
                      <a:pt x="1009457" y="300800"/>
                    </a:lnTo>
                    <a:lnTo>
                      <a:pt x="1010503" y="298132"/>
                    </a:lnTo>
                    <a:lnTo>
                      <a:pt x="1009742" y="297371"/>
                    </a:lnTo>
                    <a:lnTo>
                      <a:pt x="1005559" y="298418"/>
                    </a:lnTo>
                    <a:lnTo>
                      <a:pt x="1002993" y="296513"/>
                    </a:lnTo>
                    <a:lnTo>
                      <a:pt x="1000141" y="293275"/>
                    </a:lnTo>
                    <a:lnTo>
                      <a:pt x="997289" y="286417"/>
                    </a:lnTo>
                    <a:lnTo>
                      <a:pt x="991776" y="282607"/>
                    </a:lnTo>
                    <a:lnTo>
                      <a:pt x="990825" y="279559"/>
                    </a:lnTo>
                    <a:lnTo>
                      <a:pt x="991776" y="276892"/>
                    </a:lnTo>
                    <a:lnTo>
                      <a:pt x="990825" y="276035"/>
                    </a:lnTo>
                    <a:lnTo>
                      <a:pt x="990825" y="274225"/>
                    </a:lnTo>
                    <a:lnTo>
                      <a:pt x="995578" y="271653"/>
                    </a:lnTo>
                    <a:lnTo>
                      <a:pt x="997859" y="271653"/>
                    </a:lnTo>
                    <a:lnTo>
                      <a:pt x="997859" y="272987"/>
                    </a:lnTo>
                    <a:lnTo>
                      <a:pt x="997669" y="275463"/>
                    </a:lnTo>
                    <a:lnTo>
                      <a:pt x="998905" y="277559"/>
                    </a:lnTo>
                    <a:lnTo>
                      <a:pt x="999476" y="277844"/>
                    </a:lnTo>
                    <a:lnTo>
                      <a:pt x="1001472" y="274511"/>
                    </a:lnTo>
                    <a:lnTo>
                      <a:pt x="1002422" y="274796"/>
                    </a:lnTo>
                    <a:lnTo>
                      <a:pt x="1003848" y="276511"/>
                    </a:lnTo>
                    <a:lnTo>
                      <a:pt x="1004894" y="280226"/>
                    </a:lnTo>
                    <a:lnTo>
                      <a:pt x="1006795" y="281464"/>
                    </a:lnTo>
                    <a:lnTo>
                      <a:pt x="1005464" y="282512"/>
                    </a:lnTo>
                    <a:lnTo>
                      <a:pt x="1009647" y="286988"/>
                    </a:lnTo>
                    <a:lnTo>
                      <a:pt x="1014020" y="287655"/>
                    </a:lnTo>
                    <a:lnTo>
                      <a:pt x="1017442" y="290417"/>
                    </a:lnTo>
                    <a:lnTo>
                      <a:pt x="1015161" y="290417"/>
                    </a:lnTo>
                    <a:lnTo>
                      <a:pt x="1019343" y="291655"/>
                    </a:lnTo>
                    <a:lnTo>
                      <a:pt x="1026473" y="298037"/>
                    </a:lnTo>
                    <a:lnTo>
                      <a:pt x="1027709" y="298514"/>
                    </a:lnTo>
                    <a:lnTo>
                      <a:pt x="1026663" y="301371"/>
                    </a:lnTo>
                    <a:lnTo>
                      <a:pt x="1026948" y="307277"/>
                    </a:lnTo>
                    <a:lnTo>
                      <a:pt x="1026473" y="307277"/>
                    </a:lnTo>
                    <a:lnTo>
                      <a:pt x="1030846" y="312325"/>
                    </a:lnTo>
                    <a:lnTo>
                      <a:pt x="1033698" y="316611"/>
                    </a:lnTo>
                    <a:lnTo>
                      <a:pt x="1033698" y="316040"/>
                    </a:lnTo>
                    <a:lnTo>
                      <a:pt x="1035409" y="316611"/>
                    </a:lnTo>
                    <a:lnTo>
                      <a:pt x="1035599" y="317278"/>
                    </a:lnTo>
                    <a:lnTo>
                      <a:pt x="1033698" y="317278"/>
                    </a:lnTo>
                    <a:lnTo>
                      <a:pt x="1035599" y="320707"/>
                    </a:lnTo>
                    <a:lnTo>
                      <a:pt x="1043394" y="320516"/>
                    </a:lnTo>
                    <a:lnTo>
                      <a:pt x="1045961" y="321659"/>
                    </a:lnTo>
                    <a:lnTo>
                      <a:pt x="1044535" y="322612"/>
                    </a:lnTo>
                    <a:lnTo>
                      <a:pt x="1048147" y="322898"/>
                    </a:lnTo>
                    <a:lnTo>
                      <a:pt x="1050523" y="324707"/>
                    </a:lnTo>
                    <a:lnTo>
                      <a:pt x="1050143" y="321659"/>
                    </a:lnTo>
                    <a:lnTo>
                      <a:pt x="1042728" y="316992"/>
                    </a:lnTo>
                    <a:lnTo>
                      <a:pt x="1045010" y="316611"/>
                    </a:lnTo>
                    <a:lnTo>
                      <a:pt x="1044535" y="314420"/>
                    </a:lnTo>
                    <a:lnTo>
                      <a:pt x="1046626" y="315754"/>
                    </a:lnTo>
                    <a:lnTo>
                      <a:pt x="1043394" y="310325"/>
                    </a:lnTo>
                    <a:lnTo>
                      <a:pt x="1043394" y="306610"/>
                    </a:lnTo>
                    <a:lnTo>
                      <a:pt x="1044535" y="306324"/>
                    </a:lnTo>
                    <a:lnTo>
                      <a:pt x="1044440" y="307181"/>
                    </a:lnTo>
                    <a:lnTo>
                      <a:pt x="1047862" y="310610"/>
                    </a:lnTo>
                    <a:lnTo>
                      <a:pt x="1047482" y="308515"/>
                    </a:lnTo>
                    <a:lnTo>
                      <a:pt x="1050048" y="310325"/>
                    </a:lnTo>
                    <a:lnTo>
                      <a:pt x="1049098" y="307848"/>
                    </a:lnTo>
                    <a:lnTo>
                      <a:pt x="1051759" y="308705"/>
                    </a:lnTo>
                    <a:lnTo>
                      <a:pt x="1048337" y="306324"/>
                    </a:lnTo>
                    <a:lnTo>
                      <a:pt x="1052330" y="304038"/>
                    </a:lnTo>
                    <a:lnTo>
                      <a:pt x="1055182" y="303752"/>
                    </a:lnTo>
                    <a:lnTo>
                      <a:pt x="1060600" y="305467"/>
                    </a:lnTo>
                    <a:lnTo>
                      <a:pt x="1064497" y="306038"/>
                    </a:lnTo>
                    <a:lnTo>
                      <a:pt x="1061646" y="307562"/>
                    </a:lnTo>
                    <a:lnTo>
                      <a:pt x="1061265" y="309467"/>
                    </a:lnTo>
                    <a:lnTo>
                      <a:pt x="1068300" y="303848"/>
                    </a:lnTo>
                    <a:lnTo>
                      <a:pt x="1075429" y="303467"/>
                    </a:lnTo>
                    <a:lnTo>
                      <a:pt x="1075620" y="302038"/>
                    </a:lnTo>
                    <a:lnTo>
                      <a:pt x="1071152" y="300038"/>
                    </a:lnTo>
                    <a:lnTo>
                      <a:pt x="1070676" y="297561"/>
                    </a:lnTo>
                    <a:lnTo>
                      <a:pt x="1068110" y="293846"/>
                    </a:lnTo>
                    <a:lnTo>
                      <a:pt x="1070106" y="291941"/>
                    </a:lnTo>
                    <a:lnTo>
                      <a:pt x="1070201" y="289560"/>
                    </a:lnTo>
                    <a:lnTo>
                      <a:pt x="1072863" y="287750"/>
                    </a:lnTo>
                    <a:lnTo>
                      <a:pt x="1073909" y="285179"/>
                    </a:lnTo>
                    <a:lnTo>
                      <a:pt x="1075049" y="276987"/>
                    </a:lnTo>
                    <a:lnTo>
                      <a:pt x="1075620" y="278416"/>
                    </a:lnTo>
                    <a:lnTo>
                      <a:pt x="1074954" y="280511"/>
                    </a:lnTo>
                    <a:lnTo>
                      <a:pt x="1077996" y="278416"/>
                    </a:lnTo>
                    <a:lnTo>
                      <a:pt x="1078567" y="273939"/>
                    </a:lnTo>
                    <a:lnTo>
                      <a:pt x="1078377" y="273939"/>
                    </a:lnTo>
                    <a:lnTo>
                      <a:pt x="1078567" y="271177"/>
                    </a:lnTo>
                    <a:lnTo>
                      <a:pt x="1079327" y="272701"/>
                    </a:lnTo>
                    <a:lnTo>
                      <a:pt x="1082369" y="269939"/>
                    </a:lnTo>
                    <a:lnTo>
                      <a:pt x="1081133" y="267462"/>
                    </a:lnTo>
                    <a:lnTo>
                      <a:pt x="1083034" y="269081"/>
                    </a:lnTo>
                    <a:lnTo>
                      <a:pt x="1083985" y="266510"/>
                    </a:lnTo>
                    <a:lnTo>
                      <a:pt x="1089974" y="264700"/>
                    </a:lnTo>
                    <a:lnTo>
                      <a:pt x="1091590" y="266795"/>
                    </a:lnTo>
                    <a:lnTo>
                      <a:pt x="1088643" y="266795"/>
                    </a:lnTo>
                    <a:lnTo>
                      <a:pt x="1090734" y="267462"/>
                    </a:lnTo>
                    <a:lnTo>
                      <a:pt x="1089784" y="268700"/>
                    </a:lnTo>
                    <a:lnTo>
                      <a:pt x="1098910" y="269653"/>
                    </a:lnTo>
                    <a:lnTo>
                      <a:pt x="1099575" y="270605"/>
                    </a:lnTo>
                    <a:lnTo>
                      <a:pt x="1093206" y="274415"/>
                    </a:lnTo>
                    <a:lnTo>
                      <a:pt x="1097579" y="276225"/>
                    </a:lnTo>
                    <a:lnTo>
                      <a:pt x="1097579" y="280321"/>
                    </a:lnTo>
                    <a:lnTo>
                      <a:pt x="1100526" y="281178"/>
                    </a:lnTo>
                    <a:lnTo>
                      <a:pt x="1108131" y="276225"/>
                    </a:lnTo>
                    <a:lnTo>
                      <a:pt x="1112979" y="276797"/>
                    </a:lnTo>
                    <a:lnTo>
                      <a:pt x="1113644" y="273939"/>
                    </a:lnTo>
                    <a:lnTo>
                      <a:pt x="1106039" y="274987"/>
                    </a:lnTo>
                    <a:lnTo>
                      <a:pt x="1104994" y="272415"/>
                    </a:lnTo>
                    <a:lnTo>
                      <a:pt x="1103188" y="271748"/>
                    </a:lnTo>
                    <a:lnTo>
                      <a:pt x="1103473" y="270510"/>
                    </a:lnTo>
                    <a:lnTo>
                      <a:pt x="1101571" y="270796"/>
                    </a:lnTo>
                    <a:lnTo>
                      <a:pt x="1099385" y="268605"/>
                    </a:lnTo>
                    <a:lnTo>
                      <a:pt x="1100906" y="268986"/>
                    </a:lnTo>
                    <a:lnTo>
                      <a:pt x="1101096" y="267653"/>
                    </a:lnTo>
                    <a:lnTo>
                      <a:pt x="1103188" y="270224"/>
                    </a:lnTo>
                    <a:lnTo>
                      <a:pt x="1104138" y="268986"/>
                    </a:lnTo>
                    <a:lnTo>
                      <a:pt x="1104994" y="270415"/>
                    </a:lnTo>
                    <a:lnTo>
                      <a:pt x="1104994" y="268986"/>
                    </a:lnTo>
                    <a:lnTo>
                      <a:pt x="1106420" y="266700"/>
                    </a:lnTo>
                    <a:lnTo>
                      <a:pt x="1107180" y="268129"/>
                    </a:lnTo>
                    <a:lnTo>
                      <a:pt x="1109652" y="265843"/>
                    </a:lnTo>
                    <a:lnTo>
                      <a:pt x="1126668" y="261080"/>
                    </a:lnTo>
                    <a:lnTo>
                      <a:pt x="1127618" y="262319"/>
                    </a:lnTo>
                    <a:lnTo>
                      <a:pt x="1123055" y="263938"/>
                    </a:lnTo>
                    <a:lnTo>
                      <a:pt x="1123436" y="264795"/>
                    </a:lnTo>
                    <a:lnTo>
                      <a:pt x="1119918" y="265081"/>
                    </a:lnTo>
                    <a:lnTo>
                      <a:pt x="1119538" y="266033"/>
                    </a:lnTo>
                    <a:lnTo>
                      <a:pt x="1123436" y="269177"/>
                    </a:lnTo>
                    <a:lnTo>
                      <a:pt x="1120489" y="269748"/>
                    </a:lnTo>
                    <a:lnTo>
                      <a:pt x="1117922" y="274130"/>
                    </a:lnTo>
                    <a:lnTo>
                      <a:pt x="1114975" y="274130"/>
                    </a:lnTo>
                    <a:lnTo>
                      <a:pt x="1114215" y="275273"/>
                    </a:lnTo>
                    <a:lnTo>
                      <a:pt x="1117732" y="279082"/>
                    </a:lnTo>
                    <a:lnTo>
                      <a:pt x="1119063" y="278702"/>
                    </a:lnTo>
                    <a:lnTo>
                      <a:pt x="1124671" y="282226"/>
                    </a:lnTo>
                    <a:lnTo>
                      <a:pt x="1132466" y="289084"/>
                    </a:lnTo>
                    <a:lnTo>
                      <a:pt x="1137600" y="291846"/>
                    </a:lnTo>
                    <a:lnTo>
                      <a:pt x="1139501" y="296894"/>
                    </a:lnTo>
                    <a:lnTo>
                      <a:pt x="1139501" y="299085"/>
                    </a:lnTo>
                    <a:lnTo>
                      <a:pt x="1138550" y="299847"/>
                    </a:lnTo>
                    <a:lnTo>
                      <a:pt x="1132847" y="303752"/>
                    </a:lnTo>
                    <a:lnTo>
                      <a:pt x="1127713" y="303086"/>
                    </a:lnTo>
                    <a:lnTo>
                      <a:pt x="1121344" y="304324"/>
                    </a:lnTo>
                    <a:lnTo>
                      <a:pt x="1112599" y="301943"/>
                    </a:lnTo>
                    <a:lnTo>
                      <a:pt x="1111458" y="298990"/>
                    </a:lnTo>
                    <a:lnTo>
                      <a:pt x="1109081" y="299276"/>
                    </a:lnTo>
                    <a:lnTo>
                      <a:pt x="1106610" y="296704"/>
                    </a:lnTo>
                    <a:lnTo>
                      <a:pt x="1097674" y="296990"/>
                    </a:lnTo>
                    <a:lnTo>
                      <a:pt x="1092350" y="298895"/>
                    </a:lnTo>
                    <a:lnTo>
                      <a:pt x="1086266" y="303562"/>
                    </a:lnTo>
                    <a:lnTo>
                      <a:pt x="1076665" y="301943"/>
                    </a:lnTo>
                    <a:lnTo>
                      <a:pt x="1075525" y="303562"/>
                    </a:lnTo>
                    <a:lnTo>
                      <a:pt x="1076190" y="304514"/>
                    </a:lnTo>
                    <a:lnTo>
                      <a:pt x="1079707" y="305467"/>
                    </a:lnTo>
                    <a:lnTo>
                      <a:pt x="1075525" y="305753"/>
                    </a:lnTo>
                    <a:lnTo>
                      <a:pt x="1074859" y="306038"/>
                    </a:lnTo>
                    <a:lnTo>
                      <a:pt x="1075525" y="307181"/>
                    </a:lnTo>
                    <a:lnTo>
                      <a:pt x="1074859" y="307181"/>
                    </a:lnTo>
                    <a:lnTo>
                      <a:pt x="1068870" y="306705"/>
                    </a:lnTo>
                    <a:lnTo>
                      <a:pt x="1069346" y="308039"/>
                    </a:lnTo>
                    <a:lnTo>
                      <a:pt x="1064117" y="307562"/>
                    </a:lnTo>
                    <a:lnTo>
                      <a:pt x="1062121" y="309848"/>
                    </a:lnTo>
                    <a:lnTo>
                      <a:pt x="1060885" y="313182"/>
                    </a:lnTo>
                    <a:lnTo>
                      <a:pt x="1064402" y="312992"/>
                    </a:lnTo>
                    <a:lnTo>
                      <a:pt x="1063642" y="315278"/>
                    </a:lnTo>
                    <a:lnTo>
                      <a:pt x="1064973" y="317373"/>
                    </a:lnTo>
                    <a:lnTo>
                      <a:pt x="1064022" y="318611"/>
                    </a:lnTo>
                    <a:lnTo>
                      <a:pt x="1065923" y="320230"/>
                    </a:lnTo>
                    <a:lnTo>
                      <a:pt x="1063357" y="320230"/>
                    </a:lnTo>
                    <a:lnTo>
                      <a:pt x="1062406" y="318611"/>
                    </a:lnTo>
                    <a:lnTo>
                      <a:pt x="1061931" y="321183"/>
                    </a:lnTo>
                    <a:lnTo>
                      <a:pt x="1065923" y="322707"/>
                    </a:lnTo>
                    <a:lnTo>
                      <a:pt x="1065733" y="324517"/>
                    </a:lnTo>
                    <a:lnTo>
                      <a:pt x="1067254" y="325279"/>
                    </a:lnTo>
                    <a:lnTo>
                      <a:pt x="1066684" y="326517"/>
                    </a:lnTo>
                    <a:lnTo>
                      <a:pt x="1068205" y="327851"/>
                    </a:lnTo>
                    <a:lnTo>
                      <a:pt x="1067254" y="328994"/>
                    </a:lnTo>
                    <a:lnTo>
                      <a:pt x="1072102" y="328708"/>
                    </a:lnTo>
                    <a:lnTo>
                      <a:pt x="1067635" y="331280"/>
                    </a:lnTo>
                    <a:lnTo>
                      <a:pt x="1070581" y="330708"/>
                    </a:lnTo>
                    <a:lnTo>
                      <a:pt x="1070581" y="331661"/>
                    </a:lnTo>
                    <a:lnTo>
                      <a:pt x="1073243" y="330232"/>
                    </a:lnTo>
                    <a:lnTo>
                      <a:pt x="1074764" y="331661"/>
                    </a:lnTo>
                    <a:lnTo>
                      <a:pt x="1076000" y="330994"/>
                    </a:lnTo>
                    <a:lnTo>
                      <a:pt x="1076951" y="333470"/>
                    </a:lnTo>
                    <a:lnTo>
                      <a:pt x="1079707" y="334328"/>
                    </a:lnTo>
                    <a:lnTo>
                      <a:pt x="1082939" y="333470"/>
                    </a:lnTo>
                    <a:lnTo>
                      <a:pt x="1083510" y="329946"/>
                    </a:lnTo>
                    <a:lnTo>
                      <a:pt x="1085126" y="329755"/>
                    </a:lnTo>
                    <a:lnTo>
                      <a:pt x="1094727" y="334994"/>
                    </a:lnTo>
                    <a:lnTo>
                      <a:pt x="1101191" y="332899"/>
                    </a:lnTo>
                    <a:lnTo>
                      <a:pt x="1103283" y="330803"/>
                    </a:lnTo>
                    <a:lnTo>
                      <a:pt x="1105089" y="330613"/>
                    </a:lnTo>
                    <a:lnTo>
                      <a:pt x="1108226" y="331851"/>
                    </a:lnTo>
                    <a:lnTo>
                      <a:pt x="1110887" y="329946"/>
                    </a:lnTo>
                    <a:lnTo>
                      <a:pt x="1111743" y="330899"/>
                    </a:lnTo>
                    <a:lnTo>
                      <a:pt x="1110507" y="332137"/>
                    </a:lnTo>
                    <a:lnTo>
                      <a:pt x="1110127" y="335185"/>
                    </a:lnTo>
                    <a:lnTo>
                      <a:pt x="1110127" y="336518"/>
                    </a:lnTo>
                    <a:lnTo>
                      <a:pt x="1110507" y="343091"/>
                    </a:lnTo>
                    <a:lnTo>
                      <a:pt x="1105279" y="352520"/>
                    </a:lnTo>
                    <a:lnTo>
                      <a:pt x="1102712" y="360902"/>
                    </a:lnTo>
                    <a:lnTo>
                      <a:pt x="1101286" y="362807"/>
                    </a:lnTo>
                    <a:lnTo>
                      <a:pt x="1100811" y="363474"/>
                    </a:lnTo>
                    <a:lnTo>
                      <a:pt x="1101857" y="366522"/>
                    </a:lnTo>
                    <a:lnTo>
                      <a:pt x="1097484" y="368046"/>
                    </a:lnTo>
                    <a:lnTo>
                      <a:pt x="1094347" y="368046"/>
                    </a:lnTo>
                    <a:lnTo>
                      <a:pt x="1092350" y="366331"/>
                    </a:lnTo>
                    <a:lnTo>
                      <a:pt x="1092350" y="366522"/>
                    </a:lnTo>
                    <a:lnTo>
                      <a:pt x="1092350" y="367665"/>
                    </a:lnTo>
                    <a:lnTo>
                      <a:pt x="1091590" y="367951"/>
                    </a:lnTo>
                    <a:lnTo>
                      <a:pt x="1091590" y="366522"/>
                    </a:lnTo>
                    <a:lnTo>
                      <a:pt x="1090259" y="365951"/>
                    </a:lnTo>
                    <a:lnTo>
                      <a:pt x="1090639" y="365189"/>
                    </a:lnTo>
                    <a:lnTo>
                      <a:pt x="1092255" y="366522"/>
                    </a:lnTo>
                    <a:lnTo>
                      <a:pt x="1090639" y="364427"/>
                    </a:lnTo>
                    <a:lnTo>
                      <a:pt x="1086457" y="364807"/>
                    </a:lnTo>
                    <a:lnTo>
                      <a:pt x="1083795" y="365951"/>
                    </a:lnTo>
                    <a:lnTo>
                      <a:pt x="1084746" y="364807"/>
                    </a:lnTo>
                    <a:lnTo>
                      <a:pt x="1075525" y="369094"/>
                    </a:lnTo>
                    <a:lnTo>
                      <a:pt x="1064688" y="365189"/>
                    </a:lnTo>
                    <a:lnTo>
                      <a:pt x="1055562" y="364141"/>
                    </a:lnTo>
                    <a:lnTo>
                      <a:pt x="1054231" y="362045"/>
                    </a:lnTo>
                    <a:lnTo>
                      <a:pt x="1045295" y="360331"/>
                    </a:lnTo>
                    <a:lnTo>
                      <a:pt x="1043584" y="357092"/>
                    </a:lnTo>
                    <a:lnTo>
                      <a:pt x="1039306" y="355854"/>
                    </a:lnTo>
                    <a:lnTo>
                      <a:pt x="1033698" y="356426"/>
                    </a:lnTo>
                    <a:lnTo>
                      <a:pt x="1028564" y="361379"/>
                    </a:lnTo>
                    <a:lnTo>
                      <a:pt x="1028089" y="364236"/>
                    </a:lnTo>
                    <a:lnTo>
                      <a:pt x="1029135" y="367284"/>
                    </a:lnTo>
                    <a:lnTo>
                      <a:pt x="1027804" y="370142"/>
                    </a:lnTo>
                    <a:lnTo>
                      <a:pt x="1022861" y="372618"/>
                    </a:lnTo>
                    <a:lnTo>
                      <a:pt x="1016206" y="368522"/>
                    </a:lnTo>
                    <a:lnTo>
                      <a:pt x="1006605" y="366046"/>
                    </a:lnTo>
                    <a:lnTo>
                      <a:pt x="1003468" y="359855"/>
                    </a:lnTo>
                    <a:lnTo>
                      <a:pt x="996433" y="356521"/>
                    </a:lnTo>
                    <a:lnTo>
                      <a:pt x="988829" y="356521"/>
                    </a:lnTo>
                    <a:lnTo>
                      <a:pt x="983980" y="354140"/>
                    </a:lnTo>
                    <a:lnTo>
                      <a:pt x="982555" y="353759"/>
                    </a:lnTo>
                    <a:lnTo>
                      <a:pt x="981604" y="351377"/>
                    </a:lnTo>
                    <a:lnTo>
                      <a:pt x="980273" y="352139"/>
                    </a:lnTo>
                    <a:lnTo>
                      <a:pt x="978087" y="350711"/>
                    </a:lnTo>
                    <a:lnTo>
                      <a:pt x="976376" y="348996"/>
                    </a:lnTo>
                    <a:lnTo>
                      <a:pt x="976376" y="347948"/>
                    </a:lnTo>
                    <a:lnTo>
                      <a:pt x="977706" y="348234"/>
                    </a:lnTo>
                    <a:lnTo>
                      <a:pt x="978087" y="346520"/>
                    </a:lnTo>
                    <a:lnTo>
                      <a:pt x="981604" y="343376"/>
                    </a:lnTo>
                    <a:lnTo>
                      <a:pt x="982935" y="340233"/>
                    </a:lnTo>
                    <a:lnTo>
                      <a:pt x="982555" y="337756"/>
                    </a:lnTo>
                    <a:lnTo>
                      <a:pt x="980558" y="336328"/>
                    </a:lnTo>
                    <a:lnTo>
                      <a:pt x="979608" y="334328"/>
                    </a:lnTo>
                    <a:lnTo>
                      <a:pt x="982840" y="329470"/>
                    </a:lnTo>
                    <a:lnTo>
                      <a:pt x="982459" y="328041"/>
                    </a:lnTo>
                    <a:lnTo>
                      <a:pt x="979513" y="330041"/>
                    </a:lnTo>
                    <a:lnTo>
                      <a:pt x="978562" y="329660"/>
                    </a:lnTo>
                    <a:lnTo>
                      <a:pt x="978277" y="326898"/>
                    </a:lnTo>
                    <a:lnTo>
                      <a:pt x="975425" y="326136"/>
                    </a:lnTo>
                    <a:lnTo>
                      <a:pt x="970387" y="328708"/>
                    </a:lnTo>
                    <a:lnTo>
                      <a:pt x="966204" y="329470"/>
                    </a:lnTo>
                    <a:lnTo>
                      <a:pt x="963067" y="327660"/>
                    </a:lnTo>
                    <a:lnTo>
                      <a:pt x="961641" y="328898"/>
                    </a:lnTo>
                    <a:lnTo>
                      <a:pt x="958219" y="327660"/>
                    </a:lnTo>
                    <a:lnTo>
                      <a:pt x="952895" y="330327"/>
                    </a:lnTo>
                    <a:lnTo>
                      <a:pt x="951374" y="329470"/>
                    </a:lnTo>
                    <a:lnTo>
                      <a:pt x="946146" y="328898"/>
                    </a:lnTo>
                    <a:lnTo>
                      <a:pt x="932267" y="331946"/>
                    </a:lnTo>
                    <a:lnTo>
                      <a:pt x="927324" y="334328"/>
                    </a:lnTo>
                    <a:lnTo>
                      <a:pt x="925993" y="335947"/>
                    </a:lnTo>
                    <a:lnTo>
                      <a:pt x="921430" y="336709"/>
                    </a:lnTo>
                    <a:lnTo>
                      <a:pt x="918673" y="339852"/>
                    </a:lnTo>
                    <a:lnTo>
                      <a:pt x="914966" y="341376"/>
                    </a:lnTo>
                    <a:lnTo>
                      <a:pt x="909833" y="339852"/>
                    </a:lnTo>
                    <a:lnTo>
                      <a:pt x="903083" y="340995"/>
                    </a:lnTo>
                    <a:lnTo>
                      <a:pt x="899946" y="339280"/>
                    </a:lnTo>
                    <a:lnTo>
                      <a:pt x="897665" y="336042"/>
                    </a:lnTo>
                    <a:lnTo>
                      <a:pt x="895193" y="337185"/>
                    </a:lnTo>
                    <a:lnTo>
                      <a:pt x="891010" y="348139"/>
                    </a:lnTo>
                    <a:lnTo>
                      <a:pt x="882265" y="353663"/>
                    </a:lnTo>
                    <a:lnTo>
                      <a:pt x="878177" y="358616"/>
                    </a:lnTo>
                    <a:lnTo>
                      <a:pt x="877607" y="361664"/>
                    </a:lnTo>
                    <a:lnTo>
                      <a:pt x="874660" y="365951"/>
                    </a:lnTo>
                    <a:lnTo>
                      <a:pt x="874280" y="370427"/>
                    </a:lnTo>
                    <a:lnTo>
                      <a:pt x="875230" y="374332"/>
                    </a:lnTo>
                    <a:lnTo>
                      <a:pt x="873709" y="377380"/>
                    </a:lnTo>
                    <a:lnTo>
                      <a:pt x="871903" y="379952"/>
                    </a:lnTo>
                    <a:lnTo>
                      <a:pt x="865154" y="385858"/>
                    </a:lnTo>
                    <a:lnTo>
                      <a:pt x="858214" y="389001"/>
                    </a:lnTo>
                    <a:lnTo>
                      <a:pt x="855648" y="394811"/>
                    </a:lnTo>
                    <a:lnTo>
                      <a:pt x="850514" y="399193"/>
                    </a:lnTo>
                    <a:lnTo>
                      <a:pt x="848708" y="405575"/>
                    </a:lnTo>
                    <a:lnTo>
                      <a:pt x="844050" y="412147"/>
                    </a:lnTo>
                    <a:lnTo>
                      <a:pt x="839963" y="421672"/>
                    </a:lnTo>
                    <a:lnTo>
                      <a:pt x="838727" y="422339"/>
                    </a:lnTo>
                    <a:lnTo>
                      <a:pt x="837396" y="429482"/>
                    </a:lnTo>
                    <a:lnTo>
                      <a:pt x="838346" y="429197"/>
                    </a:lnTo>
                    <a:lnTo>
                      <a:pt x="841198" y="433673"/>
                    </a:lnTo>
                    <a:lnTo>
                      <a:pt x="841293" y="436436"/>
                    </a:lnTo>
                    <a:lnTo>
                      <a:pt x="839772" y="438912"/>
                    </a:lnTo>
                    <a:lnTo>
                      <a:pt x="842054" y="444151"/>
                    </a:lnTo>
                    <a:lnTo>
                      <a:pt x="842054" y="449104"/>
                    </a:lnTo>
                    <a:lnTo>
                      <a:pt x="839582" y="457867"/>
                    </a:lnTo>
                    <a:lnTo>
                      <a:pt x="839582" y="460343"/>
                    </a:lnTo>
                    <a:lnTo>
                      <a:pt x="837776" y="463487"/>
                    </a:lnTo>
                    <a:lnTo>
                      <a:pt x="833974" y="465487"/>
                    </a:lnTo>
                    <a:lnTo>
                      <a:pt x="835304" y="465773"/>
                    </a:lnTo>
                    <a:lnTo>
                      <a:pt x="839487" y="472059"/>
                    </a:lnTo>
                    <a:lnTo>
                      <a:pt x="838061" y="473488"/>
                    </a:lnTo>
                    <a:lnTo>
                      <a:pt x="838251" y="475298"/>
                    </a:lnTo>
                    <a:lnTo>
                      <a:pt x="838251" y="478631"/>
                    </a:lnTo>
                    <a:lnTo>
                      <a:pt x="842909" y="482918"/>
                    </a:lnTo>
                    <a:lnTo>
                      <a:pt x="848233" y="481679"/>
                    </a:lnTo>
                    <a:lnTo>
                      <a:pt x="845001" y="482918"/>
                    </a:lnTo>
                    <a:lnTo>
                      <a:pt x="845571" y="485775"/>
                    </a:lnTo>
                    <a:lnTo>
                      <a:pt x="846807" y="487204"/>
                    </a:lnTo>
                    <a:lnTo>
                      <a:pt x="847472" y="488347"/>
                    </a:lnTo>
                    <a:lnTo>
                      <a:pt x="848708" y="487204"/>
                    </a:lnTo>
                    <a:lnTo>
                      <a:pt x="850704" y="491871"/>
                    </a:lnTo>
                    <a:lnTo>
                      <a:pt x="853176" y="493205"/>
                    </a:lnTo>
                    <a:lnTo>
                      <a:pt x="856503" y="497396"/>
                    </a:lnTo>
                    <a:lnTo>
                      <a:pt x="857454" y="501110"/>
                    </a:lnTo>
                    <a:lnTo>
                      <a:pt x="856788" y="501872"/>
                    </a:lnTo>
                    <a:lnTo>
                      <a:pt x="858404" y="504254"/>
                    </a:lnTo>
                    <a:lnTo>
                      <a:pt x="861066" y="507016"/>
                    </a:lnTo>
                    <a:lnTo>
                      <a:pt x="865819" y="509111"/>
                    </a:lnTo>
                    <a:lnTo>
                      <a:pt x="876846" y="519398"/>
                    </a:lnTo>
                    <a:lnTo>
                      <a:pt x="886162" y="523589"/>
                    </a:lnTo>
                    <a:lnTo>
                      <a:pt x="887778" y="523875"/>
                    </a:lnTo>
                    <a:lnTo>
                      <a:pt x="893672" y="521113"/>
                    </a:lnTo>
                    <a:lnTo>
                      <a:pt x="900707" y="519494"/>
                    </a:lnTo>
                    <a:lnTo>
                      <a:pt x="909072" y="519779"/>
                    </a:lnTo>
                    <a:lnTo>
                      <a:pt x="914966" y="522161"/>
                    </a:lnTo>
                    <a:lnTo>
                      <a:pt x="926183" y="516541"/>
                    </a:lnTo>
                    <a:lnTo>
                      <a:pt x="930461" y="516255"/>
                    </a:lnTo>
                    <a:lnTo>
                      <a:pt x="931982" y="514445"/>
                    </a:lnTo>
                    <a:lnTo>
                      <a:pt x="935404" y="513398"/>
                    </a:lnTo>
                    <a:lnTo>
                      <a:pt x="939682" y="513112"/>
                    </a:lnTo>
                    <a:lnTo>
                      <a:pt x="947382" y="512826"/>
                    </a:lnTo>
                    <a:lnTo>
                      <a:pt x="950234" y="514064"/>
                    </a:lnTo>
                    <a:lnTo>
                      <a:pt x="951374" y="516065"/>
                    </a:lnTo>
                    <a:lnTo>
                      <a:pt x="953561" y="517970"/>
                    </a:lnTo>
                    <a:lnTo>
                      <a:pt x="953561" y="521494"/>
                    </a:lnTo>
                    <a:lnTo>
                      <a:pt x="957648" y="524732"/>
                    </a:lnTo>
                    <a:lnTo>
                      <a:pt x="960881" y="523685"/>
                    </a:lnTo>
                    <a:lnTo>
                      <a:pt x="962211" y="522256"/>
                    </a:lnTo>
                    <a:lnTo>
                      <a:pt x="967440" y="523399"/>
                    </a:lnTo>
                    <a:lnTo>
                      <a:pt x="968200" y="521208"/>
                    </a:lnTo>
                    <a:lnTo>
                      <a:pt x="968771" y="521970"/>
                    </a:lnTo>
                    <a:lnTo>
                      <a:pt x="969531" y="523113"/>
                    </a:lnTo>
                    <a:lnTo>
                      <a:pt x="971242" y="523113"/>
                    </a:lnTo>
                    <a:lnTo>
                      <a:pt x="971813" y="525590"/>
                    </a:lnTo>
                    <a:lnTo>
                      <a:pt x="975520" y="525875"/>
                    </a:lnTo>
                    <a:lnTo>
                      <a:pt x="974759" y="527590"/>
                    </a:lnTo>
                    <a:lnTo>
                      <a:pt x="976851" y="530162"/>
                    </a:lnTo>
                    <a:lnTo>
                      <a:pt x="975520" y="535972"/>
                    </a:lnTo>
                    <a:lnTo>
                      <a:pt x="973809" y="541211"/>
                    </a:lnTo>
                    <a:lnTo>
                      <a:pt x="974664" y="542544"/>
                    </a:lnTo>
                    <a:lnTo>
                      <a:pt x="974664" y="544068"/>
                    </a:lnTo>
                    <a:lnTo>
                      <a:pt x="973809" y="544925"/>
                    </a:lnTo>
                    <a:lnTo>
                      <a:pt x="976376" y="547211"/>
                    </a:lnTo>
                    <a:lnTo>
                      <a:pt x="973429" y="546449"/>
                    </a:lnTo>
                    <a:lnTo>
                      <a:pt x="973048" y="550259"/>
                    </a:lnTo>
                    <a:lnTo>
                      <a:pt x="970767" y="552069"/>
                    </a:lnTo>
                    <a:lnTo>
                      <a:pt x="973429" y="558260"/>
                    </a:lnTo>
                    <a:lnTo>
                      <a:pt x="982935" y="569500"/>
                    </a:lnTo>
                    <a:lnTo>
                      <a:pt x="985977" y="572643"/>
                    </a:lnTo>
                    <a:lnTo>
                      <a:pt x="987593" y="575405"/>
                    </a:lnTo>
                    <a:lnTo>
                      <a:pt x="989209" y="580073"/>
                    </a:lnTo>
                    <a:lnTo>
                      <a:pt x="989209" y="582168"/>
                    </a:lnTo>
                    <a:lnTo>
                      <a:pt x="993867" y="593408"/>
                    </a:lnTo>
                    <a:lnTo>
                      <a:pt x="994057" y="596646"/>
                    </a:lnTo>
                    <a:lnTo>
                      <a:pt x="993106" y="598646"/>
                    </a:lnTo>
                    <a:lnTo>
                      <a:pt x="994057" y="603314"/>
                    </a:lnTo>
                    <a:lnTo>
                      <a:pt x="996338" y="606076"/>
                    </a:lnTo>
                    <a:lnTo>
                      <a:pt x="996338" y="608743"/>
                    </a:lnTo>
                    <a:lnTo>
                      <a:pt x="995768" y="615410"/>
                    </a:lnTo>
                    <a:lnTo>
                      <a:pt x="992156" y="618935"/>
                    </a:lnTo>
                    <a:lnTo>
                      <a:pt x="989304" y="624173"/>
                    </a:lnTo>
                    <a:lnTo>
                      <a:pt x="985882" y="636270"/>
                    </a:lnTo>
                    <a:lnTo>
                      <a:pt x="985406" y="644462"/>
                    </a:lnTo>
                    <a:lnTo>
                      <a:pt x="985882" y="648938"/>
                    </a:lnTo>
                    <a:lnTo>
                      <a:pt x="990730" y="656654"/>
                    </a:lnTo>
                    <a:lnTo>
                      <a:pt x="999571" y="674846"/>
                    </a:lnTo>
                    <a:lnTo>
                      <a:pt x="999856" y="684181"/>
                    </a:lnTo>
                    <a:lnTo>
                      <a:pt x="1001472" y="689515"/>
                    </a:lnTo>
                    <a:lnTo>
                      <a:pt x="1001662" y="693992"/>
                    </a:lnTo>
                    <a:lnTo>
                      <a:pt x="1003658" y="704183"/>
                    </a:lnTo>
                    <a:lnTo>
                      <a:pt x="1006320" y="708374"/>
                    </a:lnTo>
                    <a:lnTo>
                      <a:pt x="1010217" y="711803"/>
                    </a:lnTo>
                    <a:lnTo>
                      <a:pt x="1015351" y="724853"/>
                    </a:lnTo>
                    <a:lnTo>
                      <a:pt x="1019438" y="732854"/>
                    </a:lnTo>
                    <a:lnTo>
                      <a:pt x="1019819" y="737140"/>
                    </a:lnTo>
                    <a:lnTo>
                      <a:pt x="1018678" y="738473"/>
                    </a:lnTo>
                    <a:lnTo>
                      <a:pt x="1017727" y="738188"/>
                    </a:lnTo>
                    <a:lnTo>
                      <a:pt x="1017442" y="739807"/>
                    </a:lnTo>
                    <a:lnTo>
                      <a:pt x="1020389" y="744760"/>
                    </a:lnTo>
                    <a:lnTo>
                      <a:pt x="1020674" y="747141"/>
                    </a:lnTo>
                    <a:lnTo>
                      <a:pt x="1022385" y="747141"/>
                    </a:lnTo>
                    <a:lnTo>
                      <a:pt x="1022385" y="748951"/>
                    </a:lnTo>
                    <a:lnTo>
                      <a:pt x="1028659" y="751427"/>
                    </a:lnTo>
                    <a:lnTo>
                      <a:pt x="1030656" y="749713"/>
                    </a:lnTo>
                    <a:lnTo>
                      <a:pt x="1038070" y="749046"/>
                    </a:lnTo>
                    <a:lnTo>
                      <a:pt x="1041778" y="746951"/>
                    </a:lnTo>
                    <a:lnTo>
                      <a:pt x="1053756" y="747998"/>
                    </a:lnTo>
                    <a:lnTo>
                      <a:pt x="1054326" y="746570"/>
                    </a:lnTo>
                    <a:lnTo>
                      <a:pt x="1058414" y="747141"/>
                    </a:lnTo>
                    <a:lnTo>
                      <a:pt x="1058699" y="745141"/>
                    </a:lnTo>
                    <a:lnTo>
                      <a:pt x="1065923" y="743617"/>
                    </a:lnTo>
                    <a:lnTo>
                      <a:pt x="1073053" y="737426"/>
                    </a:lnTo>
                    <a:lnTo>
                      <a:pt x="1081038" y="727901"/>
                    </a:lnTo>
                    <a:lnTo>
                      <a:pt x="1087883" y="715518"/>
                    </a:lnTo>
                    <a:lnTo>
                      <a:pt x="1093111" y="710660"/>
                    </a:lnTo>
                    <a:lnTo>
                      <a:pt x="1095583" y="699707"/>
                    </a:lnTo>
                    <a:lnTo>
                      <a:pt x="1095583" y="695897"/>
                    </a:lnTo>
                    <a:lnTo>
                      <a:pt x="1094822" y="697230"/>
                    </a:lnTo>
                    <a:lnTo>
                      <a:pt x="1093491" y="695516"/>
                    </a:lnTo>
                    <a:lnTo>
                      <a:pt x="1095202" y="692753"/>
                    </a:lnTo>
                    <a:lnTo>
                      <a:pt x="1104994" y="688181"/>
                    </a:lnTo>
                    <a:lnTo>
                      <a:pt x="1108226" y="684276"/>
                    </a:lnTo>
                    <a:lnTo>
                      <a:pt x="1108511" y="682657"/>
                    </a:lnTo>
                    <a:lnTo>
                      <a:pt x="1107560" y="684276"/>
                    </a:lnTo>
                    <a:lnTo>
                      <a:pt x="1107560" y="683324"/>
                    </a:lnTo>
                    <a:lnTo>
                      <a:pt x="1108986" y="672560"/>
                    </a:lnTo>
                    <a:lnTo>
                      <a:pt x="1108226" y="672846"/>
                    </a:lnTo>
                    <a:lnTo>
                      <a:pt x="1106324" y="664750"/>
                    </a:lnTo>
                    <a:lnTo>
                      <a:pt x="1104613" y="662940"/>
                    </a:lnTo>
                    <a:lnTo>
                      <a:pt x="1104613" y="659035"/>
                    </a:lnTo>
                    <a:lnTo>
                      <a:pt x="1111173" y="653510"/>
                    </a:lnTo>
                    <a:lnTo>
                      <a:pt x="1111838" y="651891"/>
                    </a:lnTo>
                    <a:lnTo>
                      <a:pt x="1112884" y="653129"/>
                    </a:lnTo>
                    <a:lnTo>
                      <a:pt x="1114690" y="649986"/>
                    </a:lnTo>
                    <a:lnTo>
                      <a:pt x="1114025" y="649319"/>
                    </a:lnTo>
                    <a:lnTo>
                      <a:pt x="1118682" y="645605"/>
                    </a:lnTo>
                    <a:lnTo>
                      <a:pt x="1126763" y="642461"/>
                    </a:lnTo>
                    <a:lnTo>
                      <a:pt x="1130470" y="639223"/>
                    </a:lnTo>
                    <a:lnTo>
                      <a:pt x="1130470" y="638366"/>
                    </a:lnTo>
                    <a:lnTo>
                      <a:pt x="1134653" y="634079"/>
                    </a:lnTo>
                    <a:lnTo>
                      <a:pt x="1135033" y="632270"/>
                    </a:lnTo>
                    <a:lnTo>
                      <a:pt x="1134178" y="631984"/>
                    </a:lnTo>
                    <a:lnTo>
                      <a:pt x="1135603" y="629126"/>
                    </a:lnTo>
                    <a:lnTo>
                      <a:pt x="1135033" y="626364"/>
                    </a:lnTo>
                    <a:lnTo>
                      <a:pt x="1134463" y="626364"/>
                    </a:lnTo>
                    <a:lnTo>
                      <a:pt x="1134083" y="619030"/>
                    </a:lnTo>
                    <a:lnTo>
                      <a:pt x="1134083" y="612743"/>
                    </a:lnTo>
                    <a:lnTo>
                      <a:pt x="1136174" y="608267"/>
                    </a:lnTo>
                    <a:lnTo>
                      <a:pt x="1134938" y="605028"/>
                    </a:lnTo>
                    <a:lnTo>
                      <a:pt x="1132086" y="603028"/>
                    </a:lnTo>
                    <a:lnTo>
                      <a:pt x="1129710" y="596741"/>
                    </a:lnTo>
                    <a:lnTo>
                      <a:pt x="1128759" y="593503"/>
                    </a:lnTo>
                    <a:lnTo>
                      <a:pt x="1130375" y="586454"/>
                    </a:lnTo>
                    <a:lnTo>
                      <a:pt x="1126668" y="582359"/>
                    </a:lnTo>
                    <a:lnTo>
                      <a:pt x="1129044" y="573215"/>
                    </a:lnTo>
                    <a:lnTo>
                      <a:pt x="1130565" y="571500"/>
                    </a:lnTo>
                    <a:lnTo>
                      <a:pt x="1134368" y="562356"/>
                    </a:lnTo>
                    <a:lnTo>
                      <a:pt x="1140452" y="556736"/>
                    </a:lnTo>
                    <a:lnTo>
                      <a:pt x="1145490" y="550831"/>
                    </a:lnTo>
                    <a:lnTo>
                      <a:pt x="1145870" y="548640"/>
                    </a:lnTo>
                    <a:lnTo>
                      <a:pt x="1147391" y="548450"/>
                    </a:lnTo>
                    <a:lnTo>
                      <a:pt x="1157943" y="537877"/>
                    </a:lnTo>
                    <a:lnTo>
                      <a:pt x="1162506" y="535400"/>
                    </a:lnTo>
                    <a:lnTo>
                      <a:pt x="1172107" y="525590"/>
                    </a:lnTo>
                    <a:lnTo>
                      <a:pt x="1175054" y="520065"/>
                    </a:lnTo>
                    <a:lnTo>
                      <a:pt x="1178286" y="516446"/>
                    </a:lnTo>
                    <a:lnTo>
                      <a:pt x="1183229" y="503777"/>
                    </a:lnTo>
                    <a:lnTo>
                      <a:pt x="1184560" y="502444"/>
                    </a:lnTo>
                    <a:lnTo>
                      <a:pt x="1187507" y="497491"/>
                    </a:lnTo>
                    <a:lnTo>
                      <a:pt x="1188457" y="491204"/>
                    </a:lnTo>
                    <a:lnTo>
                      <a:pt x="1190644" y="490823"/>
                    </a:lnTo>
                    <a:lnTo>
                      <a:pt x="1189123" y="490442"/>
                    </a:lnTo>
                    <a:lnTo>
                      <a:pt x="1189693" y="489490"/>
                    </a:lnTo>
                    <a:lnTo>
                      <a:pt x="1189313" y="485204"/>
                    </a:lnTo>
                    <a:lnTo>
                      <a:pt x="1190074" y="482727"/>
                    </a:lnTo>
                    <a:lnTo>
                      <a:pt x="1187507" y="481679"/>
                    </a:lnTo>
                    <a:lnTo>
                      <a:pt x="1184560" y="483775"/>
                    </a:lnTo>
                    <a:lnTo>
                      <a:pt x="1179902" y="484727"/>
                    </a:lnTo>
                    <a:lnTo>
                      <a:pt x="1170111" y="486156"/>
                    </a:lnTo>
                    <a:lnTo>
                      <a:pt x="1166118" y="488728"/>
                    </a:lnTo>
                    <a:lnTo>
                      <a:pt x="1161840" y="487680"/>
                    </a:lnTo>
                    <a:lnTo>
                      <a:pt x="1157848" y="490061"/>
                    </a:lnTo>
                    <a:lnTo>
                      <a:pt x="1155281" y="490347"/>
                    </a:lnTo>
                    <a:lnTo>
                      <a:pt x="1148912" y="484156"/>
                    </a:lnTo>
                    <a:lnTo>
                      <a:pt x="1145300" y="483775"/>
                    </a:lnTo>
                    <a:lnTo>
                      <a:pt x="1149673" y="481489"/>
                    </a:lnTo>
                    <a:lnTo>
                      <a:pt x="1149102" y="478917"/>
                    </a:lnTo>
                    <a:lnTo>
                      <a:pt x="1147961" y="476822"/>
                    </a:lnTo>
                    <a:lnTo>
                      <a:pt x="1144539" y="474440"/>
                    </a:lnTo>
                    <a:lnTo>
                      <a:pt x="1138836" y="466725"/>
                    </a:lnTo>
                    <a:lnTo>
                      <a:pt x="1134653" y="464630"/>
                    </a:lnTo>
                    <a:lnTo>
                      <a:pt x="1133037" y="464630"/>
                    </a:lnTo>
                    <a:lnTo>
                      <a:pt x="1131421" y="461772"/>
                    </a:lnTo>
                    <a:lnTo>
                      <a:pt x="1131040" y="463582"/>
                    </a:lnTo>
                    <a:lnTo>
                      <a:pt x="1130280" y="463201"/>
                    </a:lnTo>
                    <a:lnTo>
                      <a:pt x="1127713" y="458534"/>
                    </a:lnTo>
                    <a:lnTo>
                      <a:pt x="1125622" y="449866"/>
                    </a:lnTo>
                    <a:lnTo>
                      <a:pt x="1123816" y="446723"/>
                    </a:lnTo>
                    <a:lnTo>
                      <a:pt x="1118207" y="441865"/>
                    </a:lnTo>
                    <a:lnTo>
                      <a:pt x="1117447" y="428911"/>
                    </a:lnTo>
                    <a:lnTo>
                      <a:pt x="1115831" y="426815"/>
                    </a:lnTo>
                    <a:lnTo>
                      <a:pt x="1115545" y="423481"/>
                    </a:lnTo>
                    <a:lnTo>
                      <a:pt x="1108796" y="417290"/>
                    </a:lnTo>
                    <a:lnTo>
                      <a:pt x="1108321" y="412432"/>
                    </a:lnTo>
                    <a:lnTo>
                      <a:pt x="1109937" y="412052"/>
                    </a:lnTo>
                    <a:lnTo>
                      <a:pt x="1106610" y="408908"/>
                    </a:lnTo>
                    <a:lnTo>
                      <a:pt x="1100716" y="396621"/>
                    </a:lnTo>
                    <a:lnTo>
                      <a:pt x="1098054" y="387572"/>
                    </a:lnTo>
                    <a:lnTo>
                      <a:pt x="1093871" y="381953"/>
                    </a:lnTo>
                    <a:lnTo>
                      <a:pt x="1092065" y="377380"/>
                    </a:lnTo>
                    <a:lnTo>
                      <a:pt x="1093111" y="374618"/>
                    </a:lnTo>
                    <a:lnTo>
                      <a:pt x="1097103" y="383667"/>
                    </a:lnTo>
                    <a:lnTo>
                      <a:pt x="1101001" y="388525"/>
                    </a:lnTo>
                    <a:lnTo>
                      <a:pt x="1102712" y="387953"/>
                    </a:lnTo>
                    <a:lnTo>
                      <a:pt x="1103948" y="381762"/>
                    </a:lnTo>
                    <a:lnTo>
                      <a:pt x="1105184" y="381857"/>
                    </a:lnTo>
                    <a:lnTo>
                      <a:pt x="1114405" y="396240"/>
                    </a:lnTo>
                    <a:lnTo>
                      <a:pt x="1116401" y="402146"/>
                    </a:lnTo>
                    <a:lnTo>
                      <a:pt x="1118207" y="402527"/>
                    </a:lnTo>
                    <a:lnTo>
                      <a:pt x="1121154" y="405098"/>
                    </a:lnTo>
                    <a:lnTo>
                      <a:pt x="1124671" y="412623"/>
                    </a:lnTo>
                    <a:lnTo>
                      <a:pt x="1124386" y="415004"/>
                    </a:lnTo>
                    <a:lnTo>
                      <a:pt x="1126002" y="421577"/>
                    </a:lnTo>
                    <a:lnTo>
                      <a:pt x="1131135" y="424720"/>
                    </a:lnTo>
                    <a:lnTo>
                      <a:pt x="1134083" y="427863"/>
                    </a:lnTo>
                    <a:lnTo>
                      <a:pt x="1135128" y="431578"/>
                    </a:lnTo>
                    <a:lnTo>
                      <a:pt x="1137790" y="435578"/>
                    </a:lnTo>
                    <a:lnTo>
                      <a:pt x="1140642" y="437864"/>
                    </a:lnTo>
                    <a:lnTo>
                      <a:pt x="1143113" y="443865"/>
                    </a:lnTo>
                    <a:lnTo>
                      <a:pt x="1143684" y="446437"/>
                    </a:lnTo>
                    <a:lnTo>
                      <a:pt x="1142828" y="449485"/>
                    </a:lnTo>
                    <a:lnTo>
                      <a:pt x="1143969" y="450818"/>
                    </a:lnTo>
                    <a:lnTo>
                      <a:pt x="1145965" y="460153"/>
                    </a:lnTo>
                    <a:lnTo>
                      <a:pt x="1147201" y="462629"/>
                    </a:lnTo>
                    <a:lnTo>
                      <a:pt x="1154426" y="462344"/>
                    </a:lnTo>
                    <a:lnTo>
                      <a:pt x="1158798" y="459200"/>
                    </a:lnTo>
                    <a:lnTo>
                      <a:pt x="1163932" y="459200"/>
                    </a:lnTo>
                    <a:lnTo>
                      <a:pt x="1169160" y="456343"/>
                    </a:lnTo>
                    <a:lnTo>
                      <a:pt x="1173913" y="455867"/>
                    </a:lnTo>
                    <a:lnTo>
                      <a:pt x="1175624" y="453580"/>
                    </a:lnTo>
                    <a:lnTo>
                      <a:pt x="1178096" y="452342"/>
                    </a:lnTo>
                    <a:lnTo>
                      <a:pt x="1191595" y="447961"/>
                    </a:lnTo>
                    <a:lnTo>
                      <a:pt x="1192070" y="444913"/>
                    </a:lnTo>
                    <a:lnTo>
                      <a:pt x="1195302" y="442722"/>
                    </a:lnTo>
                    <a:lnTo>
                      <a:pt x="1201006" y="440912"/>
                    </a:lnTo>
                    <a:lnTo>
                      <a:pt x="1204903" y="441103"/>
                    </a:lnTo>
                    <a:lnTo>
                      <a:pt x="1208230" y="436721"/>
                    </a:lnTo>
                    <a:lnTo>
                      <a:pt x="1212413" y="435769"/>
                    </a:lnTo>
                    <a:lnTo>
                      <a:pt x="1214314" y="431768"/>
                    </a:lnTo>
                    <a:lnTo>
                      <a:pt x="1219543" y="430244"/>
                    </a:lnTo>
                    <a:lnTo>
                      <a:pt x="1219067" y="424910"/>
                    </a:lnTo>
                    <a:lnTo>
                      <a:pt x="1220398" y="423291"/>
                    </a:lnTo>
                    <a:lnTo>
                      <a:pt x="1221729" y="422053"/>
                    </a:lnTo>
                    <a:lnTo>
                      <a:pt x="1222965" y="423005"/>
                    </a:lnTo>
                    <a:lnTo>
                      <a:pt x="1228669" y="415480"/>
                    </a:lnTo>
                    <a:lnTo>
                      <a:pt x="1229809" y="412242"/>
                    </a:lnTo>
                    <a:lnTo>
                      <a:pt x="1226862" y="410432"/>
                    </a:lnTo>
                    <a:lnTo>
                      <a:pt x="1223820" y="406337"/>
                    </a:lnTo>
                    <a:lnTo>
                      <a:pt x="1214980" y="402812"/>
                    </a:lnTo>
                    <a:lnTo>
                      <a:pt x="1212128" y="399193"/>
                    </a:lnTo>
                    <a:lnTo>
                      <a:pt x="1211748" y="395097"/>
                    </a:lnTo>
                    <a:lnTo>
                      <a:pt x="1212413" y="391573"/>
                    </a:lnTo>
                    <a:lnTo>
                      <a:pt x="1210797" y="392906"/>
                    </a:lnTo>
                    <a:lnTo>
                      <a:pt x="1202432" y="401288"/>
                    </a:lnTo>
                    <a:lnTo>
                      <a:pt x="1202432" y="402146"/>
                    </a:lnTo>
                    <a:lnTo>
                      <a:pt x="1200245" y="403479"/>
                    </a:lnTo>
                    <a:lnTo>
                      <a:pt x="1193496" y="402717"/>
                    </a:lnTo>
                    <a:lnTo>
                      <a:pt x="1191880" y="403670"/>
                    </a:lnTo>
                    <a:lnTo>
                      <a:pt x="1189313" y="403670"/>
                    </a:lnTo>
                    <a:lnTo>
                      <a:pt x="1188648" y="402431"/>
                    </a:lnTo>
                    <a:lnTo>
                      <a:pt x="1187412" y="402050"/>
                    </a:lnTo>
                    <a:lnTo>
                      <a:pt x="1187412" y="400241"/>
                    </a:lnTo>
                    <a:lnTo>
                      <a:pt x="1188077" y="393764"/>
                    </a:lnTo>
                    <a:lnTo>
                      <a:pt x="1186176" y="392144"/>
                    </a:lnTo>
                    <a:lnTo>
                      <a:pt x="1184275" y="395764"/>
                    </a:lnTo>
                    <a:lnTo>
                      <a:pt x="1184275" y="399574"/>
                    </a:lnTo>
                    <a:lnTo>
                      <a:pt x="1180758" y="393954"/>
                    </a:lnTo>
                    <a:lnTo>
                      <a:pt x="1181423" y="391763"/>
                    </a:lnTo>
                    <a:lnTo>
                      <a:pt x="1180377" y="389001"/>
                    </a:lnTo>
                    <a:lnTo>
                      <a:pt x="1176955" y="386715"/>
                    </a:lnTo>
                    <a:lnTo>
                      <a:pt x="1176480" y="384810"/>
                    </a:lnTo>
                    <a:lnTo>
                      <a:pt x="1173913" y="382715"/>
                    </a:lnTo>
                    <a:lnTo>
                      <a:pt x="1171632" y="378905"/>
                    </a:lnTo>
                    <a:lnTo>
                      <a:pt x="1170396" y="374809"/>
                    </a:lnTo>
                    <a:lnTo>
                      <a:pt x="1168780" y="374523"/>
                    </a:lnTo>
                    <a:lnTo>
                      <a:pt x="1171251" y="372618"/>
                    </a:lnTo>
                    <a:lnTo>
                      <a:pt x="1170016" y="370808"/>
                    </a:lnTo>
                    <a:lnTo>
                      <a:pt x="1172487" y="371285"/>
                    </a:lnTo>
                    <a:lnTo>
                      <a:pt x="1173248" y="370523"/>
                    </a:lnTo>
                    <a:lnTo>
                      <a:pt x="1174674" y="367665"/>
                    </a:lnTo>
                    <a:lnTo>
                      <a:pt x="1177716" y="371285"/>
                    </a:lnTo>
                    <a:lnTo>
                      <a:pt x="1180377" y="370332"/>
                    </a:lnTo>
                    <a:lnTo>
                      <a:pt x="1183324" y="375571"/>
                    </a:lnTo>
                    <a:lnTo>
                      <a:pt x="1185225" y="377095"/>
                    </a:lnTo>
                    <a:lnTo>
                      <a:pt x="1187697" y="382810"/>
                    </a:lnTo>
                    <a:lnTo>
                      <a:pt x="1192545" y="384620"/>
                    </a:lnTo>
                    <a:lnTo>
                      <a:pt x="1194161" y="386810"/>
                    </a:lnTo>
                    <a:lnTo>
                      <a:pt x="1197774" y="387953"/>
                    </a:lnTo>
                    <a:lnTo>
                      <a:pt x="1198344" y="389192"/>
                    </a:lnTo>
                    <a:lnTo>
                      <a:pt x="1203953" y="390239"/>
                    </a:lnTo>
                    <a:lnTo>
                      <a:pt x="1212793" y="386810"/>
                    </a:lnTo>
                    <a:lnTo>
                      <a:pt x="1215360" y="387953"/>
                    </a:lnTo>
                    <a:lnTo>
                      <a:pt x="1217927" y="394621"/>
                    </a:lnTo>
                    <a:lnTo>
                      <a:pt x="1239125" y="397764"/>
                    </a:lnTo>
                    <a:lnTo>
                      <a:pt x="1239791" y="398240"/>
                    </a:lnTo>
                    <a:lnTo>
                      <a:pt x="1241787" y="397383"/>
                    </a:lnTo>
                    <a:lnTo>
                      <a:pt x="1252054" y="396430"/>
                    </a:lnTo>
                    <a:lnTo>
                      <a:pt x="1254430" y="397764"/>
                    </a:lnTo>
                    <a:lnTo>
                      <a:pt x="1254905" y="396430"/>
                    </a:lnTo>
                    <a:lnTo>
                      <a:pt x="1256141" y="396907"/>
                    </a:lnTo>
                    <a:lnTo>
                      <a:pt x="1263936" y="396430"/>
                    </a:lnTo>
                    <a:lnTo>
                      <a:pt x="1265172" y="399383"/>
                    </a:lnTo>
                    <a:lnTo>
                      <a:pt x="1266978" y="399955"/>
                    </a:lnTo>
                    <a:lnTo>
                      <a:pt x="1269070" y="404431"/>
                    </a:lnTo>
                    <a:lnTo>
                      <a:pt x="1271636" y="405003"/>
                    </a:lnTo>
                    <a:lnTo>
                      <a:pt x="1276104" y="409861"/>
                    </a:lnTo>
                    <a:lnTo>
                      <a:pt x="1280192" y="409861"/>
                    </a:lnTo>
                    <a:lnTo>
                      <a:pt x="1283234" y="408432"/>
                    </a:lnTo>
                    <a:lnTo>
                      <a:pt x="1282949" y="410813"/>
                    </a:lnTo>
                    <a:lnTo>
                      <a:pt x="1281142" y="411956"/>
                    </a:lnTo>
                    <a:lnTo>
                      <a:pt x="1276199" y="412528"/>
                    </a:lnTo>
                    <a:lnTo>
                      <a:pt x="1276484" y="413766"/>
                    </a:lnTo>
                    <a:lnTo>
                      <a:pt x="1283519" y="420434"/>
                    </a:lnTo>
                    <a:lnTo>
                      <a:pt x="1287416" y="420434"/>
                    </a:lnTo>
                    <a:lnTo>
                      <a:pt x="1291029" y="418910"/>
                    </a:lnTo>
                    <a:lnTo>
                      <a:pt x="1292740" y="412337"/>
                    </a:lnTo>
                    <a:lnTo>
                      <a:pt x="1295972" y="412814"/>
                    </a:lnTo>
                    <a:lnTo>
                      <a:pt x="1293881" y="414719"/>
                    </a:lnTo>
                    <a:lnTo>
                      <a:pt x="1295592" y="422148"/>
                    </a:lnTo>
                    <a:lnTo>
                      <a:pt x="1294831" y="426244"/>
                    </a:lnTo>
                    <a:lnTo>
                      <a:pt x="1295592" y="429768"/>
                    </a:lnTo>
                    <a:lnTo>
                      <a:pt x="1296162" y="429768"/>
                    </a:lnTo>
                    <a:lnTo>
                      <a:pt x="1295972" y="433197"/>
                    </a:lnTo>
                    <a:lnTo>
                      <a:pt x="1298158" y="442913"/>
                    </a:lnTo>
                    <a:lnTo>
                      <a:pt x="1300060" y="446532"/>
                    </a:lnTo>
                    <a:lnTo>
                      <a:pt x="1300820" y="448151"/>
                    </a:lnTo>
                    <a:lnTo>
                      <a:pt x="1301676" y="447866"/>
                    </a:lnTo>
                    <a:lnTo>
                      <a:pt x="1302056" y="450532"/>
                    </a:lnTo>
                    <a:lnTo>
                      <a:pt x="1304052" y="454152"/>
                    </a:lnTo>
                    <a:cubicBezTo>
                      <a:pt x="1299394" y="680371"/>
                      <a:pt x="1152429" y="862775"/>
                      <a:pt x="972003" y="862775"/>
                    </a:cubicBezTo>
                    <a:cubicBezTo>
                      <a:pt x="850800" y="862775"/>
                      <a:pt x="744901" y="780288"/>
                      <a:pt x="686723" y="657797"/>
                    </a:cubicBezTo>
                    <a:lnTo>
                      <a:pt x="687104" y="657320"/>
                    </a:lnTo>
                    <a:lnTo>
                      <a:pt x="697275" y="650462"/>
                    </a:lnTo>
                    <a:lnTo>
                      <a:pt x="697751" y="648557"/>
                    </a:lnTo>
                    <a:lnTo>
                      <a:pt x="709728" y="645986"/>
                    </a:lnTo>
                    <a:lnTo>
                      <a:pt x="710584" y="643509"/>
                    </a:lnTo>
                    <a:lnTo>
                      <a:pt x="714577" y="639509"/>
                    </a:lnTo>
                    <a:lnTo>
                      <a:pt x="715052" y="634746"/>
                    </a:lnTo>
                    <a:lnTo>
                      <a:pt x="720375" y="622364"/>
                    </a:lnTo>
                    <a:lnTo>
                      <a:pt x="720470" y="614267"/>
                    </a:lnTo>
                    <a:lnTo>
                      <a:pt x="722086" y="610648"/>
                    </a:lnTo>
                    <a:lnTo>
                      <a:pt x="722276" y="598932"/>
                    </a:lnTo>
                    <a:lnTo>
                      <a:pt x="721041" y="590645"/>
                    </a:lnTo>
                    <a:lnTo>
                      <a:pt x="721136" y="582835"/>
                    </a:lnTo>
                    <a:lnTo>
                      <a:pt x="724843" y="579692"/>
                    </a:lnTo>
                    <a:lnTo>
                      <a:pt x="728360" y="569976"/>
                    </a:lnTo>
                    <a:lnTo>
                      <a:pt x="733208" y="563690"/>
                    </a:lnTo>
                    <a:lnTo>
                      <a:pt x="737962" y="554641"/>
                    </a:lnTo>
                    <a:lnTo>
                      <a:pt x="738722" y="542925"/>
                    </a:lnTo>
                    <a:lnTo>
                      <a:pt x="736631" y="534829"/>
                    </a:lnTo>
                    <a:lnTo>
                      <a:pt x="734729" y="531971"/>
                    </a:lnTo>
                    <a:lnTo>
                      <a:pt x="726269" y="532162"/>
                    </a:lnTo>
                    <a:lnTo>
                      <a:pt x="712390" y="522637"/>
                    </a:lnTo>
                    <a:lnTo>
                      <a:pt x="709918" y="521875"/>
                    </a:lnTo>
                    <a:lnTo>
                      <a:pt x="699557" y="523304"/>
                    </a:lnTo>
                    <a:lnTo>
                      <a:pt x="690621" y="521113"/>
                    </a:lnTo>
                    <a:lnTo>
                      <a:pt x="686153" y="524066"/>
                    </a:lnTo>
                    <a:lnTo>
                      <a:pt x="686628" y="521303"/>
                    </a:lnTo>
                    <a:lnTo>
                      <a:pt x="684537" y="520922"/>
                    </a:lnTo>
                    <a:lnTo>
                      <a:pt x="685107" y="519303"/>
                    </a:lnTo>
                    <a:lnTo>
                      <a:pt x="683016" y="517303"/>
                    </a:lnTo>
                    <a:lnTo>
                      <a:pt x="680830" y="518731"/>
                    </a:lnTo>
                    <a:lnTo>
                      <a:pt x="680069" y="516446"/>
                    </a:lnTo>
                    <a:lnTo>
                      <a:pt x="671799" y="513874"/>
                    </a:lnTo>
                    <a:lnTo>
                      <a:pt x="666666" y="515017"/>
                    </a:lnTo>
                    <a:lnTo>
                      <a:pt x="665145" y="520065"/>
                    </a:lnTo>
                    <a:lnTo>
                      <a:pt x="662673" y="521494"/>
                    </a:lnTo>
                    <a:lnTo>
                      <a:pt x="661057" y="526352"/>
                    </a:lnTo>
                    <a:lnTo>
                      <a:pt x="660296" y="522637"/>
                    </a:lnTo>
                    <a:lnTo>
                      <a:pt x="649840" y="524542"/>
                    </a:lnTo>
                    <a:lnTo>
                      <a:pt x="649269" y="525780"/>
                    </a:lnTo>
                    <a:lnTo>
                      <a:pt x="649555" y="523780"/>
                    </a:lnTo>
                    <a:lnTo>
                      <a:pt x="653452" y="523208"/>
                    </a:lnTo>
                    <a:lnTo>
                      <a:pt x="653167" y="520255"/>
                    </a:lnTo>
                    <a:lnTo>
                      <a:pt x="651931" y="519398"/>
                    </a:lnTo>
                    <a:lnTo>
                      <a:pt x="652596" y="517589"/>
                    </a:lnTo>
                    <a:lnTo>
                      <a:pt x="649840" y="520255"/>
                    </a:lnTo>
                    <a:lnTo>
                      <a:pt x="648794" y="515969"/>
                    </a:lnTo>
                    <a:lnTo>
                      <a:pt x="654783" y="506444"/>
                    </a:lnTo>
                    <a:lnTo>
                      <a:pt x="655448" y="502539"/>
                    </a:lnTo>
                    <a:lnTo>
                      <a:pt x="652787" y="501777"/>
                    </a:lnTo>
                    <a:lnTo>
                      <a:pt x="647748" y="489299"/>
                    </a:lnTo>
                    <a:lnTo>
                      <a:pt x="645942" y="488061"/>
                    </a:lnTo>
                    <a:lnTo>
                      <a:pt x="645372" y="489299"/>
                    </a:lnTo>
                    <a:lnTo>
                      <a:pt x="643756" y="486823"/>
                    </a:lnTo>
                    <a:lnTo>
                      <a:pt x="642140" y="485680"/>
                    </a:lnTo>
                    <a:cubicBezTo>
                      <a:pt x="640999" y="471773"/>
                      <a:pt x="640429" y="457772"/>
                      <a:pt x="640429" y="443484"/>
                    </a:cubicBezTo>
                    <a:cubicBezTo>
                      <a:pt x="640429" y="378714"/>
                      <a:pt x="652501" y="317564"/>
                      <a:pt x="673320" y="262795"/>
                    </a:cubicBezTo>
                    <a:lnTo>
                      <a:pt x="677978" y="262795"/>
                    </a:lnTo>
                    <a:lnTo>
                      <a:pt x="680259" y="263747"/>
                    </a:lnTo>
                    <a:lnTo>
                      <a:pt x="686438" y="261937"/>
                    </a:lnTo>
                    <a:lnTo>
                      <a:pt x="686153" y="262604"/>
                    </a:lnTo>
                    <a:lnTo>
                      <a:pt x="686914" y="262795"/>
                    </a:lnTo>
                    <a:lnTo>
                      <a:pt x="693948" y="257080"/>
                    </a:lnTo>
                    <a:lnTo>
                      <a:pt x="701268" y="255937"/>
                    </a:lnTo>
                    <a:lnTo>
                      <a:pt x="705165" y="252222"/>
                    </a:lnTo>
                    <a:lnTo>
                      <a:pt x="703549" y="250984"/>
                    </a:lnTo>
                    <a:lnTo>
                      <a:pt x="705165" y="251174"/>
                    </a:lnTo>
                    <a:lnTo>
                      <a:pt x="703549" y="250127"/>
                    </a:lnTo>
                    <a:lnTo>
                      <a:pt x="704690" y="249460"/>
                    </a:lnTo>
                    <a:lnTo>
                      <a:pt x="704120" y="247364"/>
                    </a:lnTo>
                    <a:lnTo>
                      <a:pt x="702124" y="246412"/>
                    </a:lnTo>
                    <a:lnTo>
                      <a:pt x="704785" y="246412"/>
                    </a:lnTo>
                    <a:lnTo>
                      <a:pt x="703454" y="244793"/>
                    </a:lnTo>
                    <a:lnTo>
                      <a:pt x="704120" y="244221"/>
                    </a:lnTo>
                    <a:lnTo>
                      <a:pt x="699842" y="242983"/>
                    </a:lnTo>
                    <a:lnTo>
                      <a:pt x="698226" y="245078"/>
                    </a:lnTo>
                    <a:lnTo>
                      <a:pt x="698226" y="240506"/>
                    </a:lnTo>
                    <a:lnTo>
                      <a:pt x="694709" y="240697"/>
                    </a:lnTo>
                    <a:lnTo>
                      <a:pt x="696325" y="241173"/>
                    </a:lnTo>
                    <a:lnTo>
                      <a:pt x="692237" y="241649"/>
                    </a:lnTo>
                    <a:lnTo>
                      <a:pt x="685488" y="246031"/>
                    </a:lnTo>
                    <a:lnTo>
                      <a:pt x="685773" y="244507"/>
                    </a:lnTo>
                    <a:lnTo>
                      <a:pt x="682351" y="243459"/>
                    </a:lnTo>
                    <a:lnTo>
                      <a:pt x="683301" y="242792"/>
                    </a:lnTo>
                    <a:lnTo>
                      <a:pt x="686248" y="243935"/>
                    </a:lnTo>
                    <a:lnTo>
                      <a:pt x="687294" y="242316"/>
                    </a:lnTo>
                    <a:lnTo>
                      <a:pt x="692142" y="240887"/>
                    </a:lnTo>
                    <a:lnTo>
                      <a:pt x="689480" y="241268"/>
                    </a:lnTo>
                    <a:lnTo>
                      <a:pt x="697560" y="238316"/>
                    </a:lnTo>
                    <a:lnTo>
                      <a:pt x="694899" y="235839"/>
                    </a:lnTo>
                    <a:lnTo>
                      <a:pt x="693758" y="236982"/>
                    </a:lnTo>
                    <a:lnTo>
                      <a:pt x="691857" y="236506"/>
                    </a:lnTo>
                    <a:lnTo>
                      <a:pt x="690241" y="234315"/>
                    </a:lnTo>
                    <a:lnTo>
                      <a:pt x="688054" y="236410"/>
                    </a:lnTo>
                    <a:lnTo>
                      <a:pt x="688910" y="234315"/>
                    </a:lnTo>
                    <a:lnTo>
                      <a:pt x="688054" y="233648"/>
                    </a:lnTo>
                    <a:lnTo>
                      <a:pt x="685107" y="234029"/>
                    </a:lnTo>
                    <a:cubicBezTo>
                      <a:pt x="685203" y="233839"/>
                      <a:pt x="685298" y="233648"/>
                      <a:pt x="685393" y="233458"/>
                    </a:cubicBezTo>
                    <a:lnTo>
                      <a:pt x="685773" y="232981"/>
                    </a:lnTo>
                    <a:lnTo>
                      <a:pt x="685773" y="232696"/>
                    </a:lnTo>
                    <a:cubicBezTo>
                      <a:pt x="698796" y="204502"/>
                      <a:pt x="714386" y="178403"/>
                      <a:pt x="732068" y="154877"/>
                    </a:cubicBezTo>
                    <a:lnTo>
                      <a:pt x="732638" y="155162"/>
                    </a:lnTo>
                    <a:lnTo>
                      <a:pt x="739197" y="155734"/>
                    </a:lnTo>
                    <a:lnTo>
                      <a:pt x="739388" y="157162"/>
                    </a:lnTo>
                    <a:lnTo>
                      <a:pt x="738342" y="157353"/>
                    </a:lnTo>
                    <a:lnTo>
                      <a:pt x="738627" y="158115"/>
                    </a:lnTo>
                    <a:lnTo>
                      <a:pt x="737676" y="158496"/>
                    </a:lnTo>
                    <a:lnTo>
                      <a:pt x="738152" y="159544"/>
                    </a:lnTo>
                    <a:lnTo>
                      <a:pt x="737296" y="159639"/>
                    </a:lnTo>
                    <a:lnTo>
                      <a:pt x="737011" y="160687"/>
                    </a:lnTo>
                    <a:lnTo>
                      <a:pt x="739102" y="160496"/>
                    </a:lnTo>
                    <a:lnTo>
                      <a:pt x="739388" y="161258"/>
                    </a:lnTo>
                    <a:lnTo>
                      <a:pt x="738722" y="161735"/>
                    </a:lnTo>
                    <a:lnTo>
                      <a:pt x="739102" y="162116"/>
                    </a:lnTo>
                    <a:lnTo>
                      <a:pt x="736631" y="162020"/>
                    </a:lnTo>
                    <a:lnTo>
                      <a:pt x="736916" y="163640"/>
                    </a:lnTo>
                    <a:lnTo>
                      <a:pt x="735870" y="164021"/>
                    </a:lnTo>
                    <a:lnTo>
                      <a:pt x="737011" y="164211"/>
                    </a:lnTo>
                    <a:lnTo>
                      <a:pt x="736346" y="165354"/>
                    </a:lnTo>
                    <a:lnTo>
                      <a:pt x="731688" y="165449"/>
                    </a:lnTo>
                    <a:lnTo>
                      <a:pt x="730547" y="166497"/>
                    </a:lnTo>
                    <a:lnTo>
                      <a:pt x="730737" y="167640"/>
                    </a:lnTo>
                    <a:lnTo>
                      <a:pt x="732163" y="167831"/>
                    </a:lnTo>
                    <a:lnTo>
                      <a:pt x="736346" y="166307"/>
                    </a:lnTo>
                    <a:lnTo>
                      <a:pt x="735205" y="167354"/>
                    </a:lnTo>
                    <a:lnTo>
                      <a:pt x="737011" y="168593"/>
                    </a:lnTo>
                    <a:lnTo>
                      <a:pt x="729026" y="168402"/>
                    </a:lnTo>
                    <a:lnTo>
                      <a:pt x="731022" y="169069"/>
                    </a:lnTo>
                    <a:lnTo>
                      <a:pt x="728455" y="169926"/>
                    </a:lnTo>
                    <a:lnTo>
                      <a:pt x="728646" y="171260"/>
                    </a:lnTo>
                    <a:lnTo>
                      <a:pt x="727980" y="171831"/>
                    </a:lnTo>
                    <a:lnTo>
                      <a:pt x="729026" y="171926"/>
                    </a:lnTo>
                    <a:lnTo>
                      <a:pt x="727790" y="172593"/>
                    </a:lnTo>
                    <a:lnTo>
                      <a:pt x="727030" y="174879"/>
                    </a:lnTo>
                    <a:lnTo>
                      <a:pt x="727980" y="175927"/>
                    </a:lnTo>
                    <a:lnTo>
                      <a:pt x="729976" y="175927"/>
                    </a:lnTo>
                    <a:lnTo>
                      <a:pt x="728646" y="177641"/>
                    </a:lnTo>
                    <a:lnTo>
                      <a:pt x="729501" y="178403"/>
                    </a:lnTo>
                    <a:lnTo>
                      <a:pt x="728170" y="178213"/>
                    </a:lnTo>
                    <a:lnTo>
                      <a:pt x="728075" y="179261"/>
                    </a:lnTo>
                    <a:lnTo>
                      <a:pt x="729121" y="179546"/>
                    </a:lnTo>
                    <a:lnTo>
                      <a:pt x="728170" y="180213"/>
                    </a:lnTo>
                    <a:lnTo>
                      <a:pt x="729976" y="180213"/>
                    </a:lnTo>
                    <a:lnTo>
                      <a:pt x="728646" y="181070"/>
                    </a:lnTo>
                    <a:lnTo>
                      <a:pt x="729311" y="182213"/>
                    </a:lnTo>
                    <a:lnTo>
                      <a:pt x="730452" y="181737"/>
                    </a:lnTo>
                    <a:lnTo>
                      <a:pt x="729311" y="183261"/>
                    </a:lnTo>
                    <a:lnTo>
                      <a:pt x="730737" y="182880"/>
                    </a:lnTo>
                    <a:lnTo>
                      <a:pt x="730737" y="184214"/>
                    </a:lnTo>
                    <a:lnTo>
                      <a:pt x="732448" y="184404"/>
                    </a:lnTo>
                    <a:lnTo>
                      <a:pt x="731307" y="185166"/>
                    </a:lnTo>
                    <a:lnTo>
                      <a:pt x="732258" y="185166"/>
                    </a:lnTo>
                    <a:lnTo>
                      <a:pt x="731783" y="186785"/>
                    </a:lnTo>
                    <a:lnTo>
                      <a:pt x="733494" y="187833"/>
                    </a:lnTo>
                    <a:lnTo>
                      <a:pt x="732638" y="188786"/>
                    </a:lnTo>
                    <a:lnTo>
                      <a:pt x="732638" y="191072"/>
                    </a:lnTo>
                    <a:lnTo>
                      <a:pt x="733874" y="191072"/>
                    </a:lnTo>
                    <a:lnTo>
                      <a:pt x="735490" y="188595"/>
                    </a:lnTo>
                    <a:lnTo>
                      <a:pt x="737296" y="187833"/>
                    </a:lnTo>
                    <a:lnTo>
                      <a:pt x="739292" y="188881"/>
                    </a:lnTo>
                    <a:lnTo>
                      <a:pt x="737772" y="188500"/>
                    </a:lnTo>
                    <a:lnTo>
                      <a:pt x="737011" y="189357"/>
                    </a:lnTo>
                    <a:lnTo>
                      <a:pt x="738912" y="189738"/>
                    </a:lnTo>
                    <a:lnTo>
                      <a:pt x="734634" y="191929"/>
                    </a:lnTo>
                    <a:lnTo>
                      <a:pt x="734444" y="193929"/>
                    </a:lnTo>
                    <a:lnTo>
                      <a:pt x="735110" y="193739"/>
                    </a:lnTo>
                    <a:lnTo>
                      <a:pt x="734634" y="194405"/>
                    </a:lnTo>
                    <a:lnTo>
                      <a:pt x="737011" y="197739"/>
                    </a:lnTo>
                    <a:lnTo>
                      <a:pt x="737772" y="197834"/>
                    </a:lnTo>
                    <a:lnTo>
                      <a:pt x="738057" y="199263"/>
                    </a:lnTo>
                    <a:lnTo>
                      <a:pt x="739007" y="198787"/>
                    </a:lnTo>
                    <a:lnTo>
                      <a:pt x="738627" y="200120"/>
                    </a:lnTo>
                    <a:lnTo>
                      <a:pt x="741099" y="202025"/>
                    </a:lnTo>
                    <a:lnTo>
                      <a:pt x="739863" y="202406"/>
                    </a:lnTo>
                    <a:lnTo>
                      <a:pt x="740338" y="202692"/>
                    </a:lnTo>
                    <a:lnTo>
                      <a:pt x="742525" y="202406"/>
                    </a:lnTo>
                    <a:lnTo>
                      <a:pt x="741099" y="203359"/>
                    </a:lnTo>
                    <a:lnTo>
                      <a:pt x="742429" y="204502"/>
                    </a:lnTo>
                    <a:lnTo>
                      <a:pt x="741669" y="205264"/>
                    </a:lnTo>
                    <a:lnTo>
                      <a:pt x="744996" y="205264"/>
                    </a:lnTo>
                    <a:lnTo>
                      <a:pt x="742239" y="205835"/>
                    </a:lnTo>
                    <a:lnTo>
                      <a:pt x="746992" y="207645"/>
                    </a:lnTo>
                    <a:lnTo>
                      <a:pt x="745091" y="208693"/>
                    </a:lnTo>
                    <a:lnTo>
                      <a:pt x="752411" y="207455"/>
                    </a:lnTo>
                    <a:lnTo>
                      <a:pt x="752126" y="208121"/>
                    </a:lnTo>
                    <a:lnTo>
                      <a:pt x="753457" y="207836"/>
                    </a:lnTo>
                    <a:lnTo>
                      <a:pt x="752506" y="208598"/>
                    </a:lnTo>
                    <a:lnTo>
                      <a:pt x="754122" y="208121"/>
                    </a:lnTo>
                    <a:lnTo>
                      <a:pt x="752886" y="209169"/>
                    </a:lnTo>
                    <a:lnTo>
                      <a:pt x="753647" y="210217"/>
                    </a:lnTo>
                    <a:lnTo>
                      <a:pt x="754502" y="209360"/>
                    </a:lnTo>
                    <a:lnTo>
                      <a:pt x="754597" y="210407"/>
                    </a:lnTo>
                    <a:lnTo>
                      <a:pt x="755738" y="209931"/>
                    </a:lnTo>
                    <a:lnTo>
                      <a:pt x="754692" y="211646"/>
                    </a:lnTo>
                    <a:lnTo>
                      <a:pt x="756403" y="212503"/>
                    </a:lnTo>
                    <a:lnTo>
                      <a:pt x="758400" y="211265"/>
                    </a:lnTo>
                    <a:lnTo>
                      <a:pt x="758495" y="211836"/>
                    </a:lnTo>
                    <a:lnTo>
                      <a:pt x="761537" y="212027"/>
                    </a:lnTo>
                    <a:lnTo>
                      <a:pt x="761157" y="210693"/>
                    </a:lnTo>
                    <a:lnTo>
                      <a:pt x="759731" y="210122"/>
                    </a:lnTo>
                    <a:lnTo>
                      <a:pt x="762202" y="210026"/>
                    </a:lnTo>
                    <a:lnTo>
                      <a:pt x="762963" y="206502"/>
                    </a:lnTo>
                    <a:lnTo>
                      <a:pt x="764864" y="203930"/>
                    </a:lnTo>
                    <a:lnTo>
                      <a:pt x="764389" y="200882"/>
                    </a:lnTo>
                    <a:lnTo>
                      <a:pt x="762678" y="199454"/>
                    </a:lnTo>
                    <a:lnTo>
                      <a:pt x="766195" y="198596"/>
                    </a:lnTo>
                    <a:lnTo>
                      <a:pt x="767145" y="198311"/>
                    </a:lnTo>
                    <a:lnTo>
                      <a:pt x="766575" y="197834"/>
                    </a:lnTo>
                    <a:lnTo>
                      <a:pt x="765149" y="197168"/>
                    </a:lnTo>
                    <a:lnTo>
                      <a:pt x="767431" y="197549"/>
                    </a:lnTo>
                    <a:lnTo>
                      <a:pt x="766860" y="197168"/>
                    </a:lnTo>
                    <a:lnTo>
                      <a:pt x="766955" y="196215"/>
                    </a:lnTo>
                    <a:lnTo>
                      <a:pt x="768096" y="196691"/>
                    </a:lnTo>
                    <a:lnTo>
                      <a:pt x="768381" y="195548"/>
                    </a:lnTo>
                    <a:lnTo>
                      <a:pt x="769807" y="194977"/>
                    </a:lnTo>
                    <a:lnTo>
                      <a:pt x="767526" y="193643"/>
                    </a:lnTo>
                    <a:lnTo>
                      <a:pt x="770378" y="193929"/>
                    </a:lnTo>
                    <a:lnTo>
                      <a:pt x="769902" y="191738"/>
                    </a:lnTo>
                    <a:lnTo>
                      <a:pt x="767240" y="190976"/>
                    </a:lnTo>
                    <a:lnTo>
                      <a:pt x="771328" y="190500"/>
                    </a:lnTo>
                    <a:lnTo>
                      <a:pt x="768856" y="187452"/>
                    </a:lnTo>
                    <a:lnTo>
                      <a:pt x="768381" y="187452"/>
                    </a:lnTo>
                    <a:lnTo>
                      <a:pt x="768856" y="186499"/>
                    </a:lnTo>
                    <a:lnTo>
                      <a:pt x="771899" y="186976"/>
                    </a:lnTo>
                    <a:lnTo>
                      <a:pt x="773134" y="185547"/>
                    </a:lnTo>
                    <a:lnTo>
                      <a:pt x="772184" y="183928"/>
                    </a:lnTo>
                    <a:lnTo>
                      <a:pt x="773610" y="182975"/>
                    </a:lnTo>
                    <a:lnTo>
                      <a:pt x="778363" y="183166"/>
                    </a:lnTo>
                    <a:lnTo>
                      <a:pt x="778838" y="182213"/>
                    </a:lnTo>
                    <a:lnTo>
                      <a:pt x="777887" y="181832"/>
                    </a:lnTo>
                    <a:lnTo>
                      <a:pt x="778077" y="180975"/>
                    </a:lnTo>
                    <a:lnTo>
                      <a:pt x="779313" y="181261"/>
                    </a:lnTo>
                    <a:lnTo>
                      <a:pt x="779123" y="180404"/>
                    </a:lnTo>
                    <a:lnTo>
                      <a:pt x="780169" y="179737"/>
                    </a:lnTo>
                    <a:lnTo>
                      <a:pt x="779123" y="178975"/>
                    </a:lnTo>
                    <a:lnTo>
                      <a:pt x="779979" y="178594"/>
                    </a:lnTo>
                    <a:lnTo>
                      <a:pt x="782260" y="179261"/>
                    </a:lnTo>
                    <a:lnTo>
                      <a:pt x="780169" y="180975"/>
                    </a:lnTo>
                    <a:lnTo>
                      <a:pt x="781785" y="182118"/>
                    </a:lnTo>
                    <a:lnTo>
                      <a:pt x="781405" y="181261"/>
                    </a:lnTo>
                    <a:lnTo>
                      <a:pt x="782070" y="181642"/>
                    </a:lnTo>
                    <a:lnTo>
                      <a:pt x="782070" y="180689"/>
                    </a:lnTo>
                    <a:lnTo>
                      <a:pt x="783876" y="182118"/>
                    </a:lnTo>
                    <a:lnTo>
                      <a:pt x="784447" y="180880"/>
                    </a:lnTo>
                    <a:lnTo>
                      <a:pt x="786063" y="181642"/>
                    </a:lnTo>
                    <a:lnTo>
                      <a:pt x="787203" y="179927"/>
                    </a:lnTo>
                    <a:lnTo>
                      <a:pt x="786823" y="178594"/>
                    </a:lnTo>
                    <a:lnTo>
                      <a:pt x="788629" y="179451"/>
                    </a:lnTo>
                    <a:lnTo>
                      <a:pt x="789295" y="178499"/>
                    </a:lnTo>
                    <a:lnTo>
                      <a:pt x="790435" y="178975"/>
                    </a:lnTo>
                    <a:lnTo>
                      <a:pt x="791576" y="176689"/>
                    </a:lnTo>
                    <a:lnTo>
                      <a:pt x="792051" y="177451"/>
                    </a:lnTo>
                    <a:lnTo>
                      <a:pt x="793097" y="176308"/>
                    </a:lnTo>
                    <a:lnTo>
                      <a:pt x="792907" y="175546"/>
                    </a:lnTo>
                    <a:lnTo>
                      <a:pt x="794333" y="174689"/>
                    </a:lnTo>
                    <a:lnTo>
                      <a:pt x="794333" y="172784"/>
                    </a:lnTo>
                    <a:lnTo>
                      <a:pt x="795569" y="171641"/>
                    </a:lnTo>
                    <a:lnTo>
                      <a:pt x="795474" y="170688"/>
                    </a:lnTo>
                    <a:lnTo>
                      <a:pt x="798896" y="169640"/>
                    </a:lnTo>
                    <a:lnTo>
                      <a:pt x="799656" y="168402"/>
                    </a:lnTo>
                    <a:lnTo>
                      <a:pt x="798231" y="167545"/>
                    </a:lnTo>
                    <a:lnTo>
                      <a:pt x="797375" y="165354"/>
                    </a:lnTo>
                    <a:lnTo>
                      <a:pt x="797945" y="164783"/>
                    </a:lnTo>
                    <a:lnTo>
                      <a:pt x="798801" y="166211"/>
                    </a:lnTo>
                    <a:lnTo>
                      <a:pt x="800892" y="167259"/>
                    </a:lnTo>
                    <a:lnTo>
                      <a:pt x="800227" y="167545"/>
                    </a:lnTo>
                    <a:lnTo>
                      <a:pt x="800892" y="168497"/>
                    </a:lnTo>
                    <a:lnTo>
                      <a:pt x="802984" y="168497"/>
                    </a:lnTo>
                    <a:lnTo>
                      <a:pt x="802508" y="168116"/>
                    </a:lnTo>
                    <a:lnTo>
                      <a:pt x="802888" y="167640"/>
                    </a:lnTo>
                    <a:lnTo>
                      <a:pt x="804885" y="168402"/>
                    </a:lnTo>
                    <a:lnTo>
                      <a:pt x="803934" y="167069"/>
                    </a:lnTo>
                    <a:lnTo>
                      <a:pt x="805645" y="168307"/>
                    </a:lnTo>
                    <a:lnTo>
                      <a:pt x="806691" y="166211"/>
                    </a:lnTo>
                    <a:lnTo>
                      <a:pt x="808212" y="167259"/>
                    </a:lnTo>
                    <a:lnTo>
                      <a:pt x="818859" y="164402"/>
                    </a:lnTo>
                    <a:lnTo>
                      <a:pt x="821521" y="162592"/>
                    </a:lnTo>
                    <a:lnTo>
                      <a:pt x="820950" y="161830"/>
                    </a:lnTo>
                    <a:lnTo>
                      <a:pt x="823137" y="161830"/>
                    </a:lnTo>
                    <a:lnTo>
                      <a:pt x="821901" y="160877"/>
                    </a:lnTo>
                    <a:lnTo>
                      <a:pt x="826083" y="159639"/>
                    </a:lnTo>
                    <a:lnTo>
                      <a:pt x="825228" y="158591"/>
                    </a:lnTo>
                    <a:lnTo>
                      <a:pt x="827414" y="158686"/>
                    </a:lnTo>
                    <a:lnTo>
                      <a:pt x="827509" y="157924"/>
                    </a:lnTo>
                    <a:lnTo>
                      <a:pt x="827034" y="157448"/>
                    </a:lnTo>
                    <a:lnTo>
                      <a:pt x="829981" y="156972"/>
                    </a:lnTo>
                    <a:lnTo>
                      <a:pt x="829030" y="156591"/>
                    </a:lnTo>
                    <a:lnTo>
                      <a:pt x="829601" y="155924"/>
                    </a:lnTo>
                    <a:lnTo>
                      <a:pt x="831977" y="155924"/>
                    </a:lnTo>
                    <a:lnTo>
                      <a:pt x="833118" y="154400"/>
                    </a:lnTo>
                    <a:lnTo>
                      <a:pt x="827605" y="154781"/>
                    </a:lnTo>
                    <a:lnTo>
                      <a:pt x="821996" y="152876"/>
                    </a:lnTo>
                    <a:lnTo>
                      <a:pt x="813821" y="155353"/>
                    </a:lnTo>
                    <a:lnTo>
                      <a:pt x="811444" y="155067"/>
                    </a:lnTo>
                    <a:lnTo>
                      <a:pt x="818003" y="152495"/>
                    </a:lnTo>
                    <a:lnTo>
                      <a:pt x="810493" y="152210"/>
                    </a:lnTo>
                    <a:lnTo>
                      <a:pt x="813060" y="150876"/>
                    </a:lnTo>
                    <a:lnTo>
                      <a:pt x="813440" y="149924"/>
                    </a:lnTo>
                    <a:lnTo>
                      <a:pt x="812870" y="148781"/>
                    </a:lnTo>
                    <a:lnTo>
                      <a:pt x="818098" y="148781"/>
                    </a:lnTo>
                    <a:lnTo>
                      <a:pt x="821425" y="147066"/>
                    </a:lnTo>
                    <a:lnTo>
                      <a:pt x="820950" y="146304"/>
                    </a:lnTo>
                    <a:lnTo>
                      <a:pt x="821806" y="146875"/>
                    </a:lnTo>
                    <a:lnTo>
                      <a:pt x="820950" y="145066"/>
                    </a:lnTo>
                    <a:lnTo>
                      <a:pt x="816197" y="145066"/>
                    </a:lnTo>
                    <a:lnTo>
                      <a:pt x="814486" y="143828"/>
                    </a:lnTo>
                    <a:lnTo>
                      <a:pt x="815342" y="143637"/>
                    </a:lnTo>
                    <a:lnTo>
                      <a:pt x="815056" y="142399"/>
                    </a:lnTo>
                    <a:lnTo>
                      <a:pt x="824372" y="146209"/>
                    </a:lnTo>
                    <a:lnTo>
                      <a:pt x="825988" y="148019"/>
                    </a:lnTo>
                    <a:lnTo>
                      <a:pt x="826464" y="150400"/>
                    </a:lnTo>
                    <a:lnTo>
                      <a:pt x="828555" y="152210"/>
                    </a:lnTo>
                    <a:lnTo>
                      <a:pt x="831217" y="152591"/>
                    </a:lnTo>
                    <a:lnTo>
                      <a:pt x="831692" y="150019"/>
                    </a:lnTo>
                    <a:lnTo>
                      <a:pt x="832358" y="152210"/>
                    </a:lnTo>
                    <a:lnTo>
                      <a:pt x="834639" y="152400"/>
                    </a:lnTo>
                    <a:lnTo>
                      <a:pt x="833879" y="150019"/>
                    </a:lnTo>
                    <a:lnTo>
                      <a:pt x="834259" y="148685"/>
                    </a:lnTo>
                    <a:lnTo>
                      <a:pt x="833118" y="148209"/>
                    </a:lnTo>
                    <a:lnTo>
                      <a:pt x="834069" y="147923"/>
                    </a:lnTo>
                    <a:lnTo>
                      <a:pt x="834259" y="145066"/>
                    </a:lnTo>
                    <a:lnTo>
                      <a:pt x="831882" y="146590"/>
                    </a:lnTo>
                    <a:lnTo>
                      <a:pt x="831882" y="145352"/>
                    </a:lnTo>
                    <a:lnTo>
                      <a:pt x="833783" y="143256"/>
                    </a:lnTo>
                    <a:lnTo>
                      <a:pt x="829886" y="144304"/>
                    </a:lnTo>
                    <a:lnTo>
                      <a:pt x="831787" y="141923"/>
                    </a:lnTo>
                    <a:lnTo>
                      <a:pt x="824943" y="137922"/>
                    </a:lnTo>
                    <a:lnTo>
                      <a:pt x="823517" y="138303"/>
                    </a:lnTo>
                    <a:lnTo>
                      <a:pt x="822566" y="140208"/>
                    </a:lnTo>
                    <a:lnTo>
                      <a:pt x="822661" y="138303"/>
                    </a:lnTo>
                    <a:lnTo>
                      <a:pt x="822186" y="137827"/>
                    </a:lnTo>
                    <a:lnTo>
                      <a:pt x="824753" y="137350"/>
                    </a:lnTo>
                    <a:lnTo>
                      <a:pt x="824658" y="135922"/>
                    </a:lnTo>
                    <a:lnTo>
                      <a:pt x="822566" y="134779"/>
                    </a:lnTo>
                    <a:lnTo>
                      <a:pt x="817908" y="135636"/>
                    </a:lnTo>
                    <a:lnTo>
                      <a:pt x="824182" y="132874"/>
                    </a:lnTo>
                    <a:lnTo>
                      <a:pt x="818003" y="132302"/>
                    </a:lnTo>
                    <a:lnTo>
                      <a:pt x="819334" y="131159"/>
                    </a:lnTo>
                    <a:lnTo>
                      <a:pt x="817908" y="130874"/>
                    </a:lnTo>
                    <a:lnTo>
                      <a:pt x="821330" y="131159"/>
                    </a:lnTo>
                    <a:lnTo>
                      <a:pt x="824943" y="129254"/>
                    </a:lnTo>
                    <a:lnTo>
                      <a:pt x="824372" y="127921"/>
                    </a:lnTo>
                    <a:lnTo>
                      <a:pt x="826179" y="128587"/>
                    </a:lnTo>
                    <a:lnTo>
                      <a:pt x="826939" y="126873"/>
                    </a:lnTo>
                    <a:lnTo>
                      <a:pt x="832738" y="131255"/>
                    </a:lnTo>
                    <a:lnTo>
                      <a:pt x="838917" y="129064"/>
                    </a:lnTo>
                    <a:lnTo>
                      <a:pt x="839487" y="126301"/>
                    </a:lnTo>
                    <a:lnTo>
                      <a:pt x="832833" y="124682"/>
                    </a:lnTo>
                    <a:lnTo>
                      <a:pt x="833688" y="122492"/>
                    </a:lnTo>
                    <a:lnTo>
                      <a:pt x="832453" y="122492"/>
                    </a:lnTo>
                    <a:lnTo>
                      <a:pt x="834449" y="121920"/>
                    </a:lnTo>
                    <a:lnTo>
                      <a:pt x="833974" y="120301"/>
                    </a:lnTo>
                    <a:lnTo>
                      <a:pt x="842339" y="123063"/>
                    </a:lnTo>
                    <a:lnTo>
                      <a:pt x="843860" y="121444"/>
                    </a:lnTo>
                    <a:lnTo>
                      <a:pt x="842529" y="119253"/>
                    </a:lnTo>
                    <a:lnTo>
                      <a:pt x="837491" y="119253"/>
                    </a:lnTo>
                    <a:lnTo>
                      <a:pt x="838346" y="118872"/>
                    </a:lnTo>
                    <a:lnTo>
                      <a:pt x="838727" y="116110"/>
                    </a:lnTo>
                    <a:lnTo>
                      <a:pt x="835780" y="116300"/>
                    </a:lnTo>
                    <a:lnTo>
                      <a:pt x="839107" y="114300"/>
                    </a:lnTo>
                    <a:lnTo>
                      <a:pt x="834354" y="111728"/>
                    </a:lnTo>
                    <a:lnTo>
                      <a:pt x="836160" y="111919"/>
                    </a:lnTo>
                    <a:lnTo>
                      <a:pt x="835114" y="110871"/>
                    </a:lnTo>
                    <a:lnTo>
                      <a:pt x="842529" y="114967"/>
                    </a:lnTo>
                    <a:lnTo>
                      <a:pt x="843004" y="113443"/>
                    </a:lnTo>
                    <a:lnTo>
                      <a:pt x="842814" y="109633"/>
                    </a:lnTo>
                    <a:lnTo>
                      <a:pt x="838156" y="107156"/>
                    </a:lnTo>
                    <a:lnTo>
                      <a:pt x="842339" y="105632"/>
                    </a:lnTo>
                    <a:lnTo>
                      <a:pt x="835875" y="104394"/>
                    </a:lnTo>
                    <a:lnTo>
                      <a:pt x="836065" y="102489"/>
                    </a:lnTo>
                    <a:lnTo>
                      <a:pt x="833783" y="102775"/>
                    </a:lnTo>
                    <a:lnTo>
                      <a:pt x="835590" y="102299"/>
                    </a:lnTo>
                    <a:lnTo>
                      <a:pt x="832643" y="99727"/>
                    </a:lnTo>
                    <a:lnTo>
                      <a:pt x="839012" y="98393"/>
                    </a:lnTo>
                    <a:lnTo>
                      <a:pt x="836160" y="98108"/>
                    </a:lnTo>
                    <a:lnTo>
                      <a:pt x="839487" y="97346"/>
                    </a:lnTo>
                    <a:lnTo>
                      <a:pt x="846902" y="98774"/>
                    </a:lnTo>
                    <a:lnTo>
                      <a:pt x="847853" y="96488"/>
                    </a:lnTo>
                    <a:lnTo>
                      <a:pt x="847567" y="92964"/>
                    </a:lnTo>
                    <a:lnTo>
                      <a:pt x="839963" y="92202"/>
                    </a:lnTo>
                    <a:lnTo>
                      <a:pt x="841198" y="92011"/>
                    </a:lnTo>
                    <a:lnTo>
                      <a:pt x="839867" y="91154"/>
                    </a:lnTo>
                    <a:lnTo>
                      <a:pt x="841483" y="90678"/>
                    </a:lnTo>
                    <a:lnTo>
                      <a:pt x="839867" y="89345"/>
                    </a:lnTo>
                    <a:lnTo>
                      <a:pt x="840153" y="88583"/>
                    </a:lnTo>
                    <a:lnTo>
                      <a:pt x="844620" y="90487"/>
                    </a:lnTo>
                    <a:lnTo>
                      <a:pt x="845381" y="90011"/>
                    </a:lnTo>
                    <a:lnTo>
                      <a:pt x="844906" y="88487"/>
                    </a:lnTo>
                    <a:lnTo>
                      <a:pt x="839867" y="85820"/>
                    </a:lnTo>
                    <a:lnTo>
                      <a:pt x="837206" y="89345"/>
                    </a:lnTo>
                    <a:lnTo>
                      <a:pt x="835780" y="88487"/>
                    </a:lnTo>
                    <a:lnTo>
                      <a:pt x="838061" y="84392"/>
                    </a:lnTo>
                    <a:lnTo>
                      <a:pt x="836920" y="84106"/>
                    </a:lnTo>
                    <a:lnTo>
                      <a:pt x="837681" y="82486"/>
                    </a:lnTo>
                    <a:lnTo>
                      <a:pt x="818003" y="78962"/>
                    </a:lnTo>
                    <a:lnTo>
                      <a:pt x="805931" y="81248"/>
                    </a:lnTo>
                    <a:cubicBezTo>
                      <a:pt x="854982" y="45148"/>
                      <a:pt x="911924" y="24098"/>
                      <a:pt x="972668" y="24098"/>
                    </a:cubicBezTo>
                    <a:cubicBezTo>
                      <a:pt x="1063737" y="24098"/>
                      <a:pt x="1146250" y="70580"/>
                      <a:pt x="1206424" y="145637"/>
                    </a:cubicBezTo>
                    <a:lnTo>
                      <a:pt x="1203762" y="147733"/>
                    </a:lnTo>
                    <a:lnTo>
                      <a:pt x="1197393" y="147352"/>
                    </a:lnTo>
                    <a:lnTo>
                      <a:pt x="1194351" y="149733"/>
                    </a:lnTo>
                    <a:lnTo>
                      <a:pt x="1188553" y="152305"/>
                    </a:lnTo>
                    <a:lnTo>
                      <a:pt x="1183514" y="153924"/>
                    </a:lnTo>
                    <a:lnTo>
                      <a:pt x="1177050" y="148304"/>
                    </a:lnTo>
                    <a:lnTo>
                      <a:pt x="1171347" y="151638"/>
                    </a:lnTo>
                    <a:lnTo>
                      <a:pt x="1168210" y="150400"/>
                    </a:lnTo>
                    <a:lnTo>
                      <a:pt x="1163742" y="156020"/>
                    </a:lnTo>
                    <a:lnTo>
                      <a:pt x="1156897" y="156020"/>
                    </a:lnTo>
                    <a:lnTo>
                      <a:pt x="1151193" y="158972"/>
                    </a:lnTo>
                    <a:lnTo>
                      <a:pt x="1145300" y="158972"/>
                    </a:lnTo>
                    <a:lnTo>
                      <a:pt x="1144824" y="162401"/>
                    </a:lnTo>
                    <a:lnTo>
                      <a:pt x="1142163" y="162401"/>
                    </a:lnTo>
                    <a:lnTo>
                      <a:pt x="1134938" y="165449"/>
                    </a:lnTo>
                    <a:lnTo>
                      <a:pt x="1133512" y="166687"/>
                    </a:lnTo>
                    <a:lnTo>
                      <a:pt x="1132847" y="166878"/>
                    </a:lnTo>
                    <a:lnTo>
                      <a:pt x="1125622" y="168878"/>
                    </a:lnTo>
                    <a:lnTo>
                      <a:pt x="1126002" y="170117"/>
                    </a:lnTo>
                    <a:close/>
                    <a:moveTo>
                      <a:pt x="1104994" y="374523"/>
                    </a:moveTo>
                    <a:lnTo>
                      <a:pt x="1105279" y="374809"/>
                    </a:lnTo>
                    <a:lnTo>
                      <a:pt x="1105184" y="375190"/>
                    </a:lnTo>
                    <a:lnTo>
                      <a:pt x="1104994" y="374523"/>
                    </a:lnTo>
                    <a:close/>
                    <a:moveTo>
                      <a:pt x="544227" y="457676"/>
                    </a:moveTo>
                    <a:lnTo>
                      <a:pt x="544797" y="458438"/>
                    </a:lnTo>
                    <a:lnTo>
                      <a:pt x="539283" y="460724"/>
                    </a:lnTo>
                    <a:lnTo>
                      <a:pt x="536051" y="463868"/>
                    </a:lnTo>
                    <a:lnTo>
                      <a:pt x="536431" y="466439"/>
                    </a:lnTo>
                    <a:lnTo>
                      <a:pt x="538903" y="469678"/>
                    </a:lnTo>
                    <a:lnTo>
                      <a:pt x="539473" y="472250"/>
                    </a:lnTo>
                    <a:lnTo>
                      <a:pt x="536527" y="474726"/>
                    </a:lnTo>
                    <a:lnTo>
                      <a:pt x="534150" y="471202"/>
                    </a:lnTo>
                    <a:lnTo>
                      <a:pt x="533865" y="468821"/>
                    </a:lnTo>
                    <a:lnTo>
                      <a:pt x="535576" y="464344"/>
                    </a:lnTo>
                    <a:lnTo>
                      <a:pt x="533675" y="459296"/>
                    </a:lnTo>
                    <a:lnTo>
                      <a:pt x="536051" y="457295"/>
                    </a:lnTo>
                    <a:lnTo>
                      <a:pt x="536717" y="455295"/>
                    </a:lnTo>
                    <a:lnTo>
                      <a:pt x="534150" y="454152"/>
                    </a:lnTo>
                    <a:lnTo>
                      <a:pt x="532249" y="456057"/>
                    </a:lnTo>
                    <a:lnTo>
                      <a:pt x="531203" y="458438"/>
                    </a:lnTo>
                    <a:lnTo>
                      <a:pt x="526450" y="461867"/>
                    </a:lnTo>
                    <a:lnTo>
                      <a:pt x="521507" y="463010"/>
                    </a:lnTo>
                    <a:lnTo>
                      <a:pt x="520176" y="466344"/>
                    </a:lnTo>
                    <a:lnTo>
                      <a:pt x="519701" y="465201"/>
                    </a:lnTo>
                    <a:lnTo>
                      <a:pt x="517324" y="465677"/>
                    </a:lnTo>
                    <a:lnTo>
                      <a:pt x="514282" y="469106"/>
                    </a:lnTo>
                    <a:lnTo>
                      <a:pt x="514662" y="474917"/>
                    </a:lnTo>
                    <a:lnTo>
                      <a:pt x="512476" y="477298"/>
                    </a:lnTo>
                    <a:lnTo>
                      <a:pt x="507913" y="475202"/>
                    </a:lnTo>
                    <a:lnTo>
                      <a:pt x="505917" y="474821"/>
                    </a:lnTo>
                    <a:lnTo>
                      <a:pt x="504491" y="476917"/>
                    </a:lnTo>
                    <a:lnTo>
                      <a:pt x="503350" y="475774"/>
                    </a:lnTo>
                    <a:lnTo>
                      <a:pt x="498692" y="476917"/>
                    </a:lnTo>
                    <a:lnTo>
                      <a:pt x="494509" y="475202"/>
                    </a:lnTo>
                    <a:lnTo>
                      <a:pt x="494034" y="473012"/>
                    </a:lnTo>
                    <a:lnTo>
                      <a:pt x="492893" y="471869"/>
                    </a:lnTo>
                    <a:lnTo>
                      <a:pt x="490232" y="468630"/>
                    </a:lnTo>
                    <a:lnTo>
                      <a:pt x="488806" y="464820"/>
                    </a:lnTo>
                    <a:lnTo>
                      <a:pt x="488235" y="462248"/>
                    </a:lnTo>
                    <a:lnTo>
                      <a:pt x="492893" y="446056"/>
                    </a:lnTo>
                    <a:lnTo>
                      <a:pt x="489566" y="442055"/>
                    </a:lnTo>
                    <a:lnTo>
                      <a:pt x="485574" y="439865"/>
                    </a:lnTo>
                    <a:lnTo>
                      <a:pt x="471029" y="437769"/>
                    </a:lnTo>
                    <a:lnTo>
                      <a:pt x="468748" y="436626"/>
                    </a:lnTo>
                    <a:lnTo>
                      <a:pt x="471980" y="432340"/>
                    </a:lnTo>
                    <a:lnTo>
                      <a:pt x="473501" y="426339"/>
                    </a:lnTo>
                    <a:lnTo>
                      <a:pt x="472360" y="424815"/>
                    </a:lnTo>
                    <a:lnTo>
                      <a:pt x="473501" y="423291"/>
                    </a:lnTo>
                    <a:lnTo>
                      <a:pt x="474261" y="423291"/>
                    </a:lnTo>
                    <a:lnTo>
                      <a:pt x="473501" y="424815"/>
                    </a:lnTo>
                    <a:lnTo>
                      <a:pt x="474547" y="427196"/>
                    </a:lnTo>
                    <a:lnTo>
                      <a:pt x="476828" y="421577"/>
                    </a:lnTo>
                    <a:lnTo>
                      <a:pt x="476163" y="420910"/>
                    </a:lnTo>
                    <a:lnTo>
                      <a:pt x="476923" y="420148"/>
                    </a:lnTo>
                    <a:lnTo>
                      <a:pt x="476448" y="419767"/>
                    </a:lnTo>
                    <a:lnTo>
                      <a:pt x="481011" y="412909"/>
                    </a:lnTo>
                    <a:lnTo>
                      <a:pt x="480345" y="411194"/>
                    </a:lnTo>
                    <a:lnTo>
                      <a:pt x="478064" y="410623"/>
                    </a:lnTo>
                    <a:lnTo>
                      <a:pt x="476923" y="411194"/>
                    </a:lnTo>
                    <a:lnTo>
                      <a:pt x="477113" y="409956"/>
                    </a:lnTo>
                    <a:lnTo>
                      <a:pt x="475592" y="409385"/>
                    </a:lnTo>
                    <a:lnTo>
                      <a:pt x="465230" y="410337"/>
                    </a:lnTo>
                    <a:lnTo>
                      <a:pt x="461998" y="418814"/>
                    </a:lnTo>
                    <a:lnTo>
                      <a:pt x="459622" y="419767"/>
                    </a:lnTo>
                    <a:lnTo>
                      <a:pt x="459717" y="421291"/>
                    </a:lnTo>
                    <a:lnTo>
                      <a:pt x="458196" y="421862"/>
                    </a:lnTo>
                    <a:lnTo>
                      <a:pt x="454774" y="420053"/>
                    </a:lnTo>
                    <a:lnTo>
                      <a:pt x="445363" y="420910"/>
                    </a:lnTo>
                    <a:lnTo>
                      <a:pt x="443176" y="418338"/>
                    </a:lnTo>
                    <a:lnTo>
                      <a:pt x="440324" y="416909"/>
                    </a:lnTo>
                    <a:lnTo>
                      <a:pt x="438613" y="414909"/>
                    </a:lnTo>
                    <a:lnTo>
                      <a:pt x="437377" y="410718"/>
                    </a:lnTo>
                    <a:lnTo>
                      <a:pt x="434716" y="405098"/>
                    </a:lnTo>
                    <a:lnTo>
                      <a:pt x="435286" y="402527"/>
                    </a:lnTo>
                    <a:lnTo>
                      <a:pt x="433480" y="398812"/>
                    </a:lnTo>
                    <a:lnTo>
                      <a:pt x="434621" y="392716"/>
                    </a:lnTo>
                    <a:lnTo>
                      <a:pt x="434621" y="386048"/>
                    </a:lnTo>
                    <a:lnTo>
                      <a:pt x="436142" y="383096"/>
                    </a:lnTo>
                    <a:lnTo>
                      <a:pt x="438423" y="382715"/>
                    </a:lnTo>
                    <a:lnTo>
                      <a:pt x="438708" y="380905"/>
                    </a:lnTo>
                    <a:lnTo>
                      <a:pt x="437853" y="376333"/>
                    </a:lnTo>
                    <a:lnTo>
                      <a:pt x="438328" y="374237"/>
                    </a:lnTo>
                    <a:lnTo>
                      <a:pt x="437568" y="373571"/>
                    </a:lnTo>
                    <a:lnTo>
                      <a:pt x="438803" y="373571"/>
                    </a:lnTo>
                    <a:lnTo>
                      <a:pt x="438803" y="370713"/>
                    </a:lnTo>
                    <a:lnTo>
                      <a:pt x="443081" y="368332"/>
                    </a:lnTo>
                    <a:lnTo>
                      <a:pt x="442986" y="366903"/>
                    </a:lnTo>
                    <a:lnTo>
                      <a:pt x="446694" y="367475"/>
                    </a:lnTo>
                    <a:lnTo>
                      <a:pt x="449070" y="366903"/>
                    </a:lnTo>
                    <a:lnTo>
                      <a:pt x="450781" y="362426"/>
                    </a:lnTo>
                    <a:lnTo>
                      <a:pt x="451637" y="363379"/>
                    </a:lnTo>
                    <a:lnTo>
                      <a:pt x="451161" y="364331"/>
                    </a:lnTo>
                    <a:lnTo>
                      <a:pt x="454964" y="363188"/>
                    </a:lnTo>
                    <a:lnTo>
                      <a:pt x="461998" y="365855"/>
                    </a:lnTo>
                    <a:lnTo>
                      <a:pt x="463614" y="364903"/>
                    </a:lnTo>
                    <a:lnTo>
                      <a:pt x="468272" y="369094"/>
                    </a:lnTo>
                    <a:lnTo>
                      <a:pt x="471124" y="369761"/>
                    </a:lnTo>
                    <a:lnTo>
                      <a:pt x="472075" y="368332"/>
                    </a:lnTo>
                    <a:lnTo>
                      <a:pt x="474356" y="371285"/>
                    </a:lnTo>
                    <a:lnTo>
                      <a:pt x="478634" y="370142"/>
                    </a:lnTo>
                    <a:lnTo>
                      <a:pt x="482246" y="372713"/>
                    </a:lnTo>
                    <a:lnTo>
                      <a:pt x="486429" y="371094"/>
                    </a:lnTo>
                    <a:lnTo>
                      <a:pt x="490327" y="369284"/>
                    </a:lnTo>
                    <a:lnTo>
                      <a:pt x="493274" y="371570"/>
                    </a:lnTo>
                    <a:lnTo>
                      <a:pt x="494985" y="371380"/>
                    </a:lnTo>
                    <a:lnTo>
                      <a:pt x="496220" y="368522"/>
                    </a:lnTo>
                    <a:lnTo>
                      <a:pt x="496411" y="372047"/>
                    </a:lnTo>
                    <a:lnTo>
                      <a:pt x="500593" y="370523"/>
                    </a:lnTo>
                    <a:lnTo>
                      <a:pt x="500593" y="371094"/>
                    </a:lnTo>
                    <a:lnTo>
                      <a:pt x="503635" y="370904"/>
                    </a:lnTo>
                    <a:lnTo>
                      <a:pt x="508388" y="375095"/>
                    </a:lnTo>
                    <a:lnTo>
                      <a:pt x="514092" y="372904"/>
                    </a:lnTo>
                    <a:lnTo>
                      <a:pt x="519606" y="377857"/>
                    </a:lnTo>
                    <a:lnTo>
                      <a:pt x="519796" y="385096"/>
                    </a:lnTo>
                    <a:lnTo>
                      <a:pt x="520937" y="384715"/>
                    </a:lnTo>
                    <a:lnTo>
                      <a:pt x="520271" y="387382"/>
                    </a:lnTo>
                    <a:lnTo>
                      <a:pt x="522077" y="390049"/>
                    </a:lnTo>
                    <a:lnTo>
                      <a:pt x="522838" y="389763"/>
                    </a:lnTo>
                    <a:lnTo>
                      <a:pt x="524264" y="394716"/>
                    </a:lnTo>
                    <a:lnTo>
                      <a:pt x="525880" y="395573"/>
                    </a:lnTo>
                    <a:lnTo>
                      <a:pt x="527115" y="398717"/>
                    </a:lnTo>
                    <a:lnTo>
                      <a:pt x="530443" y="397764"/>
                    </a:lnTo>
                    <a:lnTo>
                      <a:pt x="531298" y="394049"/>
                    </a:lnTo>
                    <a:lnTo>
                      <a:pt x="531488" y="389668"/>
                    </a:lnTo>
                    <a:lnTo>
                      <a:pt x="524929" y="370237"/>
                    </a:lnTo>
                    <a:lnTo>
                      <a:pt x="527876" y="361855"/>
                    </a:lnTo>
                    <a:lnTo>
                      <a:pt x="529587" y="360902"/>
                    </a:lnTo>
                    <a:lnTo>
                      <a:pt x="529017" y="359474"/>
                    </a:lnTo>
                    <a:lnTo>
                      <a:pt x="531774" y="359474"/>
                    </a:lnTo>
                    <a:lnTo>
                      <a:pt x="536051" y="357283"/>
                    </a:lnTo>
                    <a:lnTo>
                      <a:pt x="538143" y="354806"/>
                    </a:lnTo>
                    <a:lnTo>
                      <a:pt x="543181" y="354044"/>
                    </a:lnTo>
                    <a:lnTo>
                      <a:pt x="545272" y="352235"/>
                    </a:lnTo>
                    <a:lnTo>
                      <a:pt x="549930" y="351663"/>
                    </a:lnTo>
                    <a:lnTo>
                      <a:pt x="550120" y="350425"/>
                    </a:lnTo>
                    <a:lnTo>
                      <a:pt x="548980" y="350234"/>
                    </a:lnTo>
                    <a:lnTo>
                      <a:pt x="550596" y="348901"/>
                    </a:lnTo>
                    <a:lnTo>
                      <a:pt x="548980" y="347663"/>
                    </a:lnTo>
                    <a:lnTo>
                      <a:pt x="550405" y="347472"/>
                    </a:lnTo>
                    <a:lnTo>
                      <a:pt x="551926" y="349187"/>
                    </a:lnTo>
                    <a:lnTo>
                      <a:pt x="553733" y="347853"/>
                    </a:lnTo>
                    <a:lnTo>
                      <a:pt x="553448" y="345853"/>
                    </a:lnTo>
                    <a:lnTo>
                      <a:pt x="552782" y="347186"/>
                    </a:lnTo>
                    <a:lnTo>
                      <a:pt x="552592" y="345472"/>
                    </a:lnTo>
                    <a:lnTo>
                      <a:pt x="550025" y="344805"/>
                    </a:lnTo>
                    <a:lnTo>
                      <a:pt x="550596" y="342900"/>
                    </a:lnTo>
                    <a:lnTo>
                      <a:pt x="550976" y="344615"/>
                    </a:lnTo>
                    <a:lnTo>
                      <a:pt x="552687" y="344138"/>
                    </a:lnTo>
                    <a:lnTo>
                      <a:pt x="554113" y="345091"/>
                    </a:lnTo>
                    <a:lnTo>
                      <a:pt x="554018" y="342614"/>
                    </a:lnTo>
                    <a:lnTo>
                      <a:pt x="560197" y="337090"/>
                    </a:lnTo>
                    <a:lnTo>
                      <a:pt x="562288" y="328422"/>
                    </a:lnTo>
                    <a:lnTo>
                      <a:pt x="564284" y="326422"/>
                    </a:lnTo>
                    <a:lnTo>
                      <a:pt x="565996" y="323469"/>
                    </a:lnTo>
                    <a:lnTo>
                      <a:pt x="565045" y="321469"/>
                    </a:lnTo>
                    <a:lnTo>
                      <a:pt x="565615" y="320421"/>
                    </a:lnTo>
                    <a:lnTo>
                      <a:pt x="571129" y="318421"/>
                    </a:lnTo>
                    <a:lnTo>
                      <a:pt x="577688" y="319088"/>
                    </a:lnTo>
                    <a:lnTo>
                      <a:pt x="579304" y="317468"/>
                    </a:lnTo>
                    <a:lnTo>
                      <a:pt x="580065" y="318802"/>
                    </a:lnTo>
                    <a:lnTo>
                      <a:pt x="585198" y="318992"/>
                    </a:lnTo>
                    <a:lnTo>
                      <a:pt x="585198" y="317659"/>
                    </a:lnTo>
                    <a:lnTo>
                      <a:pt x="584532" y="318992"/>
                    </a:lnTo>
                    <a:lnTo>
                      <a:pt x="583107" y="318802"/>
                    </a:lnTo>
                    <a:lnTo>
                      <a:pt x="581015" y="314516"/>
                    </a:lnTo>
                    <a:lnTo>
                      <a:pt x="585863" y="306705"/>
                    </a:lnTo>
                    <a:lnTo>
                      <a:pt x="590997" y="305943"/>
                    </a:lnTo>
                    <a:lnTo>
                      <a:pt x="593088" y="303086"/>
                    </a:lnTo>
                    <a:lnTo>
                      <a:pt x="594799" y="305467"/>
                    </a:lnTo>
                    <a:lnTo>
                      <a:pt x="600503" y="304038"/>
                    </a:lnTo>
                    <a:lnTo>
                      <a:pt x="601263" y="303562"/>
                    </a:lnTo>
                    <a:lnTo>
                      <a:pt x="600788" y="302800"/>
                    </a:lnTo>
                    <a:lnTo>
                      <a:pt x="601453" y="300800"/>
                    </a:lnTo>
                    <a:lnTo>
                      <a:pt x="604305" y="301371"/>
                    </a:lnTo>
                    <a:lnTo>
                      <a:pt x="607252" y="299466"/>
                    </a:lnTo>
                    <a:lnTo>
                      <a:pt x="609819" y="297942"/>
                    </a:lnTo>
                    <a:lnTo>
                      <a:pt x="615142" y="297942"/>
                    </a:lnTo>
                    <a:lnTo>
                      <a:pt x="618374" y="294894"/>
                    </a:lnTo>
                    <a:lnTo>
                      <a:pt x="621797" y="291179"/>
                    </a:lnTo>
                    <a:lnTo>
                      <a:pt x="629497" y="289941"/>
                    </a:lnTo>
                    <a:lnTo>
                      <a:pt x="634915" y="287846"/>
                    </a:lnTo>
                    <a:lnTo>
                      <a:pt x="641379" y="280321"/>
                    </a:lnTo>
                    <a:lnTo>
                      <a:pt x="642235" y="273939"/>
                    </a:lnTo>
                    <a:lnTo>
                      <a:pt x="646418" y="271844"/>
                    </a:lnTo>
                    <a:lnTo>
                      <a:pt x="646798" y="266319"/>
                    </a:lnTo>
                    <a:lnTo>
                      <a:pt x="650790" y="269462"/>
                    </a:lnTo>
                    <a:lnTo>
                      <a:pt x="653072" y="267843"/>
                    </a:lnTo>
                    <a:lnTo>
                      <a:pt x="656304" y="267557"/>
                    </a:lnTo>
                    <a:lnTo>
                      <a:pt x="658205" y="264414"/>
                    </a:lnTo>
                    <a:lnTo>
                      <a:pt x="660677" y="262700"/>
                    </a:lnTo>
                    <a:lnTo>
                      <a:pt x="664289" y="262700"/>
                    </a:lnTo>
                    <a:cubicBezTo>
                      <a:pt x="643756" y="317659"/>
                      <a:pt x="631968" y="378809"/>
                      <a:pt x="631968" y="443389"/>
                    </a:cubicBezTo>
                    <a:cubicBezTo>
                      <a:pt x="631968" y="456343"/>
                      <a:pt x="632634" y="469106"/>
                      <a:pt x="633489" y="481775"/>
                    </a:cubicBezTo>
                    <a:lnTo>
                      <a:pt x="632253" y="481394"/>
                    </a:lnTo>
                    <a:lnTo>
                      <a:pt x="631398" y="482251"/>
                    </a:lnTo>
                    <a:lnTo>
                      <a:pt x="631208" y="480631"/>
                    </a:lnTo>
                    <a:lnTo>
                      <a:pt x="625979" y="480251"/>
                    </a:lnTo>
                    <a:lnTo>
                      <a:pt x="615142" y="482537"/>
                    </a:lnTo>
                    <a:lnTo>
                      <a:pt x="610865" y="478250"/>
                    </a:lnTo>
                    <a:lnTo>
                      <a:pt x="606872" y="477584"/>
                    </a:lnTo>
                    <a:lnTo>
                      <a:pt x="605351" y="473297"/>
                    </a:lnTo>
                    <a:lnTo>
                      <a:pt x="600123" y="469773"/>
                    </a:lnTo>
                    <a:lnTo>
                      <a:pt x="598792" y="469964"/>
                    </a:lnTo>
                    <a:lnTo>
                      <a:pt x="596605" y="468440"/>
                    </a:lnTo>
                    <a:lnTo>
                      <a:pt x="594704" y="469773"/>
                    </a:lnTo>
                    <a:lnTo>
                      <a:pt x="592613" y="469582"/>
                    </a:lnTo>
                    <a:lnTo>
                      <a:pt x="593468" y="467868"/>
                    </a:lnTo>
                    <a:lnTo>
                      <a:pt x="591947" y="464249"/>
                    </a:lnTo>
                    <a:lnTo>
                      <a:pt x="587765" y="462153"/>
                    </a:lnTo>
                    <a:lnTo>
                      <a:pt x="584437" y="462629"/>
                    </a:lnTo>
                    <a:lnTo>
                      <a:pt x="582821" y="460153"/>
                    </a:lnTo>
                    <a:lnTo>
                      <a:pt x="581015" y="459677"/>
                    </a:lnTo>
                    <a:lnTo>
                      <a:pt x="585388" y="457105"/>
                    </a:lnTo>
                    <a:lnTo>
                      <a:pt x="574551" y="458724"/>
                    </a:lnTo>
                    <a:lnTo>
                      <a:pt x="573886" y="459296"/>
                    </a:lnTo>
                    <a:lnTo>
                      <a:pt x="576262" y="459677"/>
                    </a:lnTo>
                    <a:lnTo>
                      <a:pt x="569418" y="462629"/>
                    </a:lnTo>
                    <a:lnTo>
                      <a:pt x="566756" y="463010"/>
                    </a:lnTo>
                    <a:lnTo>
                      <a:pt x="563714" y="460629"/>
                    </a:lnTo>
                    <a:lnTo>
                      <a:pt x="554113" y="462915"/>
                    </a:lnTo>
                    <a:lnTo>
                      <a:pt x="551736" y="458534"/>
                    </a:lnTo>
                    <a:lnTo>
                      <a:pt x="545082" y="458057"/>
                    </a:lnTo>
                    <a:lnTo>
                      <a:pt x="542706" y="453771"/>
                    </a:lnTo>
                    <a:lnTo>
                      <a:pt x="541375" y="457010"/>
                    </a:lnTo>
                    <a:lnTo>
                      <a:pt x="544227" y="457676"/>
                    </a:lnTo>
                    <a:close/>
                    <a:moveTo>
                      <a:pt x="638242" y="767239"/>
                    </a:moveTo>
                    <a:lnTo>
                      <a:pt x="640429" y="764953"/>
                    </a:lnTo>
                    <a:lnTo>
                      <a:pt x="640809" y="762191"/>
                    </a:lnTo>
                    <a:lnTo>
                      <a:pt x="643946" y="755999"/>
                    </a:lnTo>
                    <a:lnTo>
                      <a:pt x="643756" y="750189"/>
                    </a:lnTo>
                    <a:lnTo>
                      <a:pt x="641569" y="750189"/>
                    </a:lnTo>
                    <a:lnTo>
                      <a:pt x="639763" y="747332"/>
                    </a:lnTo>
                    <a:lnTo>
                      <a:pt x="640334" y="743331"/>
                    </a:lnTo>
                    <a:lnTo>
                      <a:pt x="633679" y="738854"/>
                    </a:lnTo>
                    <a:lnTo>
                      <a:pt x="632919" y="734854"/>
                    </a:lnTo>
                    <a:lnTo>
                      <a:pt x="635961" y="737521"/>
                    </a:lnTo>
                    <a:lnTo>
                      <a:pt x="639668" y="737235"/>
                    </a:lnTo>
                    <a:lnTo>
                      <a:pt x="645182" y="739140"/>
                    </a:lnTo>
                    <a:lnTo>
                      <a:pt x="652121" y="738854"/>
                    </a:lnTo>
                    <a:lnTo>
                      <a:pt x="656019" y="735902"/>
                    </a:lnTo>
                    <a:lnTo>
                      <a:pt x="659156" y="728948"/>
                    </a:lnTo>
                    <a:lnTo>
                      <a:pt x="663529" y="722090"/>
                    </a:lnTo>
                    <a:lnTo>
                      <a:pt x="664099" y="717804"/>
                    </a:lnTo>
                    <a:lnTo>
                      <a:pt x="669803" y="711232"/>
                    </a:lnTo>
                    <a:lnTo>
                      <a:pt x="673035" y="703612"/>
                    </a:lnTo>
                    <a:lnTo>
                      <a:pt x="675031" y="695706"/>
                    </a:lnTo>
                    <a:lnTo>
                      <a:pt x="680354" y="687515"/>
                    </a:lnTo>
                    <a:lnTo>
                      <a:pt x="680354" y="680561"/>
                    </a:lnTo>
                    <a:lnTo>
                      <a:pt x="680925" y="679799"/>
                    </a:lnTo>
                    <a:lnTo>
                      <a:pt x="679784" y="677990"/>
                    </a:lnTo>
                    <a:lnTo>
                      <a:pt x="678929" y="672656"/>
                    </a:lnTo>
                    <a:lnTo>
                      <a:pt x="680354" y="667798"/>
                    </a:lnTo>
                    <a:lnTo>
                      <a:pt x="682256" y="665321"/>
                    </a:lnTo>
                    <a:cubicBezTo>
                      <a:pt x="732543" y="768858"/>
                      <a:pt x="816768" y="843343"/>
                      <a:pt x="915441" y="864584"/>
                    </a:cubicBezTo>
                    <a:cubicBezTo>
                      <a:pt x="896144" y="863822"/>
                      <a:pt x="876941" y="862679"/>
                      <a:pt x="858024" y="861060"/>
                    </a:cubicBezTo>
                    <a:cubicBezTo>
                      <a:pt x="770758" y="846487"/>
                      <a:pt x="691191" y="815626"/>
                      <a:pt x="624744" y="772763"/>
                    </a:cubicBezTo>
                    <a:lnTo>
                      <a:pt x="638242" y="767239"/>
                    </a:lnTo>
                    <a:close/>
                    <a:moveTo>
                      <a:pt x="738342" y="150209"/>
                    </a:moveTo>
                    <a:lnTo>
                      <a:pt x="737201" y="150495"/>
                    </a:lnTo>
                    <a:lnTo>
                      <a:pt x="738247" y="150971"/>
                    </a:lnTo>
                    <a:lnTo>
                      <a:pt x="737581" y="151829"/>
                    </a:lnTo>
                    <a:lnTo>
                      <a:pt x="736536" y="151543"/>
                    </a:lnTo>
                    <a:lnTo>
                      <a:pt x="737581" y="152495"/>
                    </a:lnTo>
                    <a:lnTo>
                      <a:pt x="738722" y="152305"/>
                    </a:lnTo>
                    <a:lnTo>
                      <a:pt x="738627" y="153448"/>
                    </a:lnTo>
                    <a:lnTo>
                      <a:pt x="734539" y="151733"/>
                    </a:lnTo>
                    <a:cubicBezTo>
                      <a:pt x="735205" y="150876"/>
                      <a:pt x="735775" y="150019"/>
                      <a:pt x="736346" y="149161"/>
                    </a:cubicBezTo>
                    <a:lnTo>
                      <a:pt x="738342" y="150209"/>
                    </a:lnTo>
                    <a:close/>
                    <a:moveTo>
                      <a:pt x="914966" y="22193"/>
                    </a:moveTo>
                    <a:cubicBezTo>
                      <a:pt x="870667" y="31814"/>
                      <a:pt x="829316" y="52197"/>
                      <a:pt x="792622" y="81153"/>
                    </a:cubicBezTo>
                    <a:lnTo>
                      <a:pt x="774370" y="78676"/>
                    </a:lnTo>
                    <a:lnTo>
                      <a:pt x="743665" y="82106"/>
                    </a:lnTo>
                    <a:lnTo>
                      <a:pt x="718474" y="77152"/>
                    </a:lnTo>
                    <a:lnTo>
                      <a:pt x="693758" y="82106"/>
                    </a:lnTo>
                    <a:lnTo>
                      <a:pt x="684442" y="80391"/>
                    </a:lnTo>
                    <a:cubicBezTo>
                      <a:pt x="736916" y="54864"/>
                      <a:pt x="795379" y="36100"/>
                      <a:pt x="857644" y="25622"/>
                    </a:cubicBezTo>
                    <a:cubicBezTo>
                      <a:pt x="876561" y="24098"/>
                      <a:pt x="895668" y="23051"/>
                      <a:pt x="914966" y="22193"/>
                    </a:cubicBezTo>
                    <a:close/>
                    <a:moveTo>
                      <a:pt x="594989" y="134779"/>
                    </a:moveTo>
                    <a:lnTo>
                      <a:pt x="594989" y="138684"/>
                    </a:lnTo>
                    <a:lnTo>
                      <a:pt x="598221" y="141065"/>
                    </a:lnTo>
                    <a:lnTo>
                      <a:pt x="596225" y="142875"/>
                    </a:lnTo>
                    <a:lnTo>
                      <a:pt x="598221" y="143828"/>
                    </a:lnTo>
                    <a:lnTo>
                      <a:pt x="593563" y="144875"/>
                    </a:lnTo>
                    <a:lnTo>
                      <a:pt x="593468" y="147733"/>
                    </a:lnTo>
                    <a:lnTo>
                      <a:pt x="590616" y="153543"/>
                    </a:lnTo>
                    <a:lnTo>
                      <a:pt x="590331" y="156305"/>
                    </a:lnTo>
                    <a:lnTo>
                      <a:pt x="587194" y="158020"/>
                    </a:lnTo>
                    <a:lnTo>
                      <a:pt x="582726" y="151638"/>
                    </a:lnTo>
                    <a:lnTo>
                      <a:pt x="583487" y="147161"/>
                    </a:lnTo>
                    <a:lnTo>
                      <a:pt x="583677" y="148495"/>
                    </a:lnTo>
                    <a:lnTo>
                      <a:pt x="585103" y="148399"/>
                    </a:lnTo>
                    <a:lnTo>
                      <a:pt x="583772" y="143542"/>
                    </a:lnTo>
                    <a:cubicBezTo>
                      <a:pt x="587289" y="140494"/>
                      <a:pt x="591092" y="137636"/>
                      <a:pt x="594989" y="134779"/>
                    </a:cubicBezTo>
                    <a:close/>
                    <a:moveTo>
                      <a:pt x="430628" y="446342"/>
                    </a:moveTo>
                    <a:lnTo>
                      <a:pt x="435761" y="443770"/>
                    </a:lnTo>
                    <a:lnTo>
                      <a:pt x="437758" y="443294"/>
                    </a:lnTo>
                    <a:lnTo>
                      <a:pt x="442511" y="445389"/>
                    </a:lnTo>
                    <a:lnTo>
                      <a:pt x="448310" y="450914"/>
                    </a:lnTo>
                    <a:lnTo>
                      <a:pt x="452112" y="454247"/>
                    </a:lnTo>
                    <a:lnTo>
                      <a:pt x="457721" y="455200"/>
                    </a:lnTo>
                    <a:lnTo>
                      <a:pt x="464090" y="457772"/>
                    </a:lnTo>
                    <a:lnTo>
                      <a:pt x="466276" y="457772"/>
                    </a:lnTo>
                    <a:lnTo>
                      <a:pt x="468082" y="456914"/>
                    </a:lnTo>
                    <a:lnTo>
                      <a:pt x="469223" y="456914"/>
                    </a:lnTo>
                    <a:lnTo>
                      <a:pt x="469984" y="458724"/>
                    </a:lnTo>
                    <a:lnTo>
                      <a:pt x="469223" y="458724"/>
                    </a:lnTo>
                    <a:lnTo>
                      <a:pt x="469223" y="459296"/>
                    </a:lnTo>
                    <a:lnTo>
                      <a:pt x="477113" y="467868"/>
                    </a:lnTo>
                    <a:lnTo>
                      <a:pt x="476543" y="470726"/>
                    </a:lnTo>
                    <a:lnTo>
                      <a:pt x="477874" y="472916"/>
                    </a:lnTo>
                    <a:lnTo>
                      <a:pt x="480345" y="474726"/>
                    </a:lnTo>
                    <a:lnTo>
                      <a:pt x="480630" y="473202"/>
                    </a:lnTo>
                    <a:lnTo>
                      <a:pt x="479585" y="472630"/>
                    </a:lnTo>
                    <a:lnTo>
                      <a:pt x="480821" y="472630"/>
                    </a:lnTo>
                    <a:lnTo>
                      <a:pt x="482912" y="475298"/>
                    </a:lnTo>
                    <a:lnTo>
                      <a:pt x="486334" y="477012"/>
                    </a:lnTo>
                    <a:lnTo>
                      <a:pt x="486524" y="479584"/>
                    </a:lnTo>
                    <a:lnTo>
                      <a:pt x="488140" y="480251"/>
                    </a:lnTo>
                    <a:lnTo>
                      <a:pt x="488235" y="479012"/>
                    </a:lnTo>
                    <a:lnTo>
                      <a:pt x="489376" y="480441"/>
                    </a:lnTo>
                    <a:lnTo>
                      <a:pt x="490041" y="481679"/>
                    </a:lnTo>
                    <a:lnTo>
                      <a:pt x="490612" y="480822"/>
                    </a:lnTo>
                    <a:lnTo>
                      <a:pt x="494985" y="481394"/>
                    </a:lnTo>
                    <a:lnTo>
                      <a:pt x="496981" y="483965"/>
                    </a:lnTo>
                    <a:lnTo>
                      <a:pt x="498407" y="483299"/>
                    </a:lnTo>
                    <a:lnTo>
                      <a:pt x="498977" y="486061"/>
                    </a:lnTo>
                    <a:lnTo>
                      <a:pt x="500593" y="486061"/>
                    </a:lnTo>
                    <a:lnTo>
                      <a:pt x="502399" y="484632"/>
                    </a:lnTo>
                    <a:lnTo>
                      <a:pt x="500783" y="482441"/>
                    </a:lnTo>
                    <a:lnTo>
                      <a:pt x="501069" y="481298"/>
                    </a:lnTo>
                    <a:lnTo>
                      <a:pt x="506392" y="477298"/>
                    </a:lnTo>
                    <a:lnTo>
                      <a:pt x="509814" y="479774"/>
                    </a:lnTo>
                    <a:lnTo>
                      <a:pt x="508959" y="480727"/>
                    </a:lnTo>
                    <a:lnTo>
                      <a:pt x="509339" y="484632"/>
                    </a:lnTo>
                    <a:lnTo>
                      <a:pt x="506012" y="481489"/>
                    </a:lnTo>
                    <a:lnTo>
                      <a:pt x="505917" y="482537"/>
                    </a:lnTo>
                    <a:lnTo>
                      <a:pt x="507438" y="485108"/>
                    </a:lnTo>
                    <a:lnTo>
                      <a:pt x="506012" y="487585"/>
                    </a:lnTo>
                    <a:lnTo>
                      <a:pt x="504966" y="487394"/>
                    </a:lnTo>
                    <a:lnTo>
                      <a:pt x="504206" y="489680"/>
                    </a:lnTo>
                    <a:lnTo>
                      <a:pt x="507248" y="494348"/>
                    </a:lnTo>
                    <a:lnTo>
                      <a:pt x="508483" y="509969"/>
                    </a:lnTo>
                    <a:lnTo>
                      <a:pt x="511335" y="509969"/>
                    </a:lnTo>
                    <a:lnTo>
                      <a:pt x="508674" y="514255"/>
                    </a:lnTo>
                    <a:lnTo>
                      <a:pt x="508293" y="516922"/>
                    </a:lnTo>
                    <a:lnTo>
                      <a:pt x="503730" y="519208"/>
                    </a:lnTo>
                    <a:lnTo>
                      <a:pt x="503825" y="523399"/>
                    </a:lnTo>
                    <a:lnTo>
                      <a:pt x="501924" y="524828"/>
                    </a:lnTo>
                    <a:lnTo>
                      <a:pt x="502875" y="526256"/>
                    </a:lnTo>
                    <a:lnTo>
                      <a:pt x="496791" y="531019"/>
                    </a:lnTo>
                    <a:lnTo>
                      <a:pt x="497171" y="534448"/>
                    </a:lnTo>
                    <a:lnTo>
                      <a:pt x="496030" y="540068"/>
                    </a:lnTo>
                    <a:lnTo>
                      <a:pt x="493844" y="542163"/>
                    </a:lnTo>
                    <a:lnTo>
                      <a:pt x="494699" y="549688"/>
                    </a:lnTo>
                    <a:lnTo>
                      <a:pt x="497456" y="551307"/>
                    </a:lnTo>
                    <a:lnTo>
                      <a:pt x="499453" y="548354"/>
                    </a:lnTo>
                    <a:lnTo>
                      <a:pt x="500118" y="550450"/>
                    </a:lnTo>
                    <a:lnTo>
                      <a:pt x="500118" y="553593"/>
                    </a:lnTo>
                    <a:lnTo>
                      <a:pt x="497837" y="556260"/>
                    </a:lnTo>
                    <a:lnTo>
                      <a:pt x="493559" y="562356"/>
                    </a:lnTo>
                    <a:lnTo>
                      <a:pt x="495175" y="567500"/>
                    </a:lnTo>
                    <a:lnTo>
                      <a:pt x="496316" y="568928"/>
                    </a:lnTo>
                    <a:lnTo>
                      <a:pt x="495555" y="571405"/>
                    </a:lnTo>
                    <a:lnTo>
                      <a:pt x="502114" y="575786"/>
                    </a:lnTo>
                    <a:lnTo>
                      <a:pt x="505441" y="581597"/>
                    </a:lnTo>
                    <a:lnTo>
                      <a:pt x="508769" y="584168"/>
                    </a:lnTo>
                    <a:lnTo>
                      <a:pt x="516754" y="602266"/>
                    </a:lnTo>
                    <a:lnTo>
                      <a:pt x="524739" y="612362"/>
                    </a:lnTo>
                    <a:lnTo>
                      <a:pt x="525594" y="618363"/>
                    </a:lnTo>
                    <a:lnTo>
                      <a:pt x="532344" y="624364"/>
                    </a:lnTo>
                    <a:lnTo>
                      <a:pt x="540139" y="628650"/>
                    </a:lnTo>
                    <a:lnTo>
                      <a:pt x="548219" y="630841"/>
                    </a:lnTo>
                    <a:lnTo>
                      <a:pt x="558581" y="638270"/>
                    </a:lnTo>
                    <a:lnTo>
                      <a:pt x="561338" y="649510"/>
                    </a:lnTo>
                    <a:lnTo>
                      <a:pt x="562573" y="659416"/>
                    </a:lnTo>
                    <a:lnTo>
                      <a:pt x="562954" y="668274"/>
                    </a:lnTo>
                    <a:lnTo>
                      <a:pt x="561528" y="671132"/>
                    </a:lnTo>
                    <a:lnTo>
                      <a:pt x="563429" y="684086"/>
                    </a:lnTo>
                    <a:lnTo>
                      <a:pt x="562573" y="687705"/>
                    </a:lnTo>
                    <a:lnTo>
                      <a:pt x="563239" y="694468"/>
                    </a:lnTo>
                    <a:lnTo>
                      <a:pt x="560577" y="709136"/>
                    </a:lnTo>
                    <a:lnTo>
                      <a:pt x="561908" y="715994"/>
                    </a:lnTo>
                    <a:lnTo>
                      <a:pt x="560577" y="718757"/>
                    </a:lnTo>
                    <a:lnTo>
                      <a:pt x="560482" y="721424"/>
                    </a:lnTo>
                    <a:lnTo>
                      <a:pt x="561147" y="724567"/>
                    </a:lnTo>
                    <a:cubicBezTo>
                      <a:pt x="477208" y="649700"/>
                      <a:pt x="426065" y="551974"/>
                      <a:pt x="425590" y="445103"/>
                    </a:cubicBezTo>
                    <a:lnTo>
                      <a:pt x="430628" y="446342"/>
                    </a:lnTo>
                    <a:close/>
                    <a:moveTo>
                      <a:pt x="1337609" y="129445"/>
                    </a:moveTo>
                    <a:lnTo>
                      <a:pt x="1331430" y="122682"/>
                    </a:lnTo>
                    <a:lnTo>
                      <a:pt x="1325251" y="122587"/>
                    </a:lnTo>
                    <a:lnTo>
                      <a:pt x="1318407" y="124968"/>
                    </a:lnTo>
                    <a:lnTo>
                      <a:pt x="1312608" y="122015"/>
                    </a:lnTo>
                    <a:lnTo>
                      <a:pt x="1305858" y="122873"/>
                    </a:lnTo>
                    <a:lnTo>
                      <a:pt x="1300250" y="119348"/>
                    </a:lnTo>
                    <a:lnTo>
                      <a:pt x="1294831" y="120110"/>
                    </a:lnTo>
                    <a:lnTo>
                      <a:pt x="1288842" y="120777"/>
                    </a:lnTo>
                    <a:lnTo>
                      <a:pt x="1283424" y="120015"/>
                    </a:lnTo>
                    <a:lnTo>
                      <a:pt x="1276865" y="119062"/>
                    </a:lnTo>
                    <a:lnTo>
                      <a:pt x="1273062" y="114967"/>
                    </a:lnTo>
                    <a:lnTo>
                      <a:pt x="1269260" y="114205"/>
                    </a:lnTo>
                    <a:lnTo>
                      <a:pt x="1263081" y="117824"/>
                    </a:lnTo>
                    <a:lnTo>
                      <a:pt x="1259278" y="125539"/>
                    </a:lnTo>
                    <a:lnTo>
                      <a:pt x="1252624" y="124301"/>
                    </a:lnTo>
                    <a:lnTo>
                      <a:pt x="1250438" y="131159"/>
                    </a:lnTo>
                    <a:lnTo>
                      <a:pt x="1243023" y="132969"/>
                    </a:lnTo>
                    <a:lnTo>
                      <a:pt x="1236083" y="132874"/>
                    </a:lnTo>
                    <a:lnTo>
                      <a:pt x="1229239" y="129540"/>
                    </a:lnTo>
                    <a:lnTo>
                      <a:pt x="1224105" y="136493"/>
                    </a:lnTo>
                    <a:lnTo>
                      <a:pt x="1222204" y="137255"/>
                    </a:lnTo>
                    <a:lnTo>
                      <a:pt x="1214599" y="137541"/>
                    </a:lnTo>
                    <a:lnTo>
                      <a:pt x="1212698" y="139636"/>
                    </a:lnTo>
                    <a:cubicBezTo>
                      <a:pt x="1164217" y="79343"/>
                      <a:pt x="1101286" y="37433"/>
                      <a:pt x="1031226" y="22193"/>
                    </a:cubicBezTo>
                    <a:cubicBezTo>
                      <a:pt x="1050523" y="23051"/>
                      <a:pt x="1069631" y="24098"/>
                      <a:pt x="1088453" y="25717"/>
                    </a:cubicBezTo>
                    <a:cubicBezTo>
                      <a:pt x="1184370" y="41815"/>
                      <a:pt x="1271066" y="77534"/>
                      <a:pt x="1341221" y="127254"/>
                    </a:cubicBezTo>
                    <a:lnTo>
                      <a:pt x="1337609" y="129445"/>
                    </a:lnTo>
                    <a:close/>
                    <a:moveTo>
                      <a:pt x="624458" y="104394"/>
                    </a:moveTo>
                    <a:lnTo>
                      <a:pt x="625694" y="100584"/>
                    </a:lnTo>
                    <a:lnTo>
                      <a:pt x="623888" y="98393"/>
                    </a:lnTo>
                    <a:lnTo>
                      <a:pt x="624458" y="96393"/>
                    </a:lnTo>
                    <a:lnTo>
                      <a:pt x="621036" y="94393"/>
                    </a:lnTo>
                    <a:lnTo>
                      <a:pt x="622177" y="93155"/>
                    </a:lnTo>
                    <a:lnTo>
                      <a:pt x="620846" y="88392"/>
                    </a:lnTo>
                    <a:lnTo>
                      <a:pt x="612005" y="90107"/>
                    </a:lnTo>
                    <a:lnTo>
                      <a:pt x="610770" y="91440"/>
                    </a:lnTo>
                    <a:lnTo>
                      <a:pt x="611910" y="92297"/>
                    </a:lnTo>
                    <a:lnTo>
                      <a:pt x="611910" y="93726"/>
                    </a:lnTo>
                    <a:lnTo>
                      <a:pt x="608393" y="92011"/>
                    </a:lnTo>
                    <a:lnTo>
                      <a:pt x="609058" y="94583"/>
                    </a:lnTo>
                    <a:lnTo>
                      <a:pt x="606016" y="93059"/>
                    </a:lnTo>
                    <a:lnTo>
                      <a:pt x="605826" y="94298"/>
                    </a:lnTo>
                    <a:lnTo>
                      <a:pt x="606492" y="95155"/>
                    </a:lnTo>
                    <a:lnTo>
                      <a:pt x="611055" y="96774"/>
                    </a:lnTo>
                    <a:lnTo>
                      <a:pt x="603925" y="96298"/>
                    </a:lnTo>
                    <a:lnTo>
                      <a:pt x="610199" y="100108"/>
                    </a:lnTo>
                    <a:lnTo>
                      <a:pt x="602974" y="98393"/>
                    </a:lnTo>
                    <a:lnTo>
                      <a:pt x="603925" y="103823"/>
                    </a:lnTo>
                    <a:lnTo>
                      <a:pt x="606682" y="104489"/>
                    </a:lnTo>
                    <a:lnTo>
                      <a:pt x="602119" y="108966"/>
                    </a:lnTo>
                    <a:lnTo>
                      <a:pt x="604686" y="112300"/>
                    </a:lnTo>
                    <a:lnTo>
                      <a:pt x="607252" y="112776"/>
                    </a:lnTo>
                    <a:lnTo>
                      <a:pt x="606967" y="115824"/>
                    </a:lnTo>
                    <a:cubicBezTo>
                      <a:pt x="606682" y="116014"/>
                      <a:pt x="606302" y="116205"/>
                      <a:pt x="606016" y="116491"/>
                    </a:cubicBezTo>
                    <a:lnTo>
                      <a:pt x="600598" y="110204"/>
                    </a:lnTo>
                    <a:lnTo>
                      <a:pt x="599837" y="108299"/>
                    </a:lnTo>
                    <a:lnTo>
                      <a:pt x="600598" y="104489"/>
                    </a:lnTo>
                    <a:lnTo>
                      <a:pt x="599077" y="101632"/>
                    </a:lnTo>
                    <a:lnTo>
                      <a:pt x="600978" y="94964"/>
                    </a:lnTo>
                    <a:lnTo>
                      <a:pt x="606206" y="88201"/>
                    </a:lnTo>
                    <a:lnTo>
                      <a:pt x="595940" y="88392"/>
                    </a:lnTo>
                    <a:lnTo>
                      <a:pt x="588810" y="95726"/>
                    </a:lnTo>
                    <a:lnTo>
                      <a:pt x="587670" y="99727"/>
                    </a:lnTo>
                    <a:lnTo>
                      <a:pt x="588430" y="100298"/>
                    </a:lnTo>
                    <a:lnTo>
                      <a:pt x="587099" y="100298"/>
                    </a:lnTo>
                    <a:lnTo>
                      <a:pt x="585578" y="104680"/>
                    </a:lnTo>
                    <a:lnTo>
                      <a:pt x="585768" y="106966"/>
                    </a:lnTo>
                    <a:lnTo>
                      <a:pt x="586909" y="106966"/>
                    </a:lnTo>
                    <a:lnTo>
                      <a:pt x="584723" y="109157"/>
                    </a:lnTo>
                    <a:lnTo>
                      <a:pt x="585673" y="111538"/>
                    </a:lnTo>
                    <a:lnTo>
                      <a:pt x="584818" y="115538"/>
                    </a:lnTo>
                    <a:lnTo>
                      <a:pt x="597176" y="120110"/>
                    </a:lnTo>
                    <a:lnTo>
                      <a:pt x="587575" y="119348"/>
                    </a:lnTo>
                    <a:lnTo>
                      <a:pt x="588145" y="120110"/>
                    </a:lnTo>
                    <a:lnTo>
                      <a:pt x="587575" y="121158"/>
                    </a:lnTo>
                    <a:lnTo>
                      <a:pt x="592233" y="126397"/>
                    </a:lnTo>
                    <a:cubicBezTo>
                      <a:pt x="585483" y="131350"/>
                      <a:pt x="578924" y="136493"/>
                      <a:pt x="572555" y="141637"/>
                    </a:cubicBezTo>
                    <a:lnTo>
                      <a:pt x="569798" y="138017"/>
                    </a:lnTo>
                    <a:lnTo>
                      <a:pt x="571794" y="138398"/>
                    </a:lnTo>
                    <a:lnTo>
                      <a:pt x="571889" y="136398"/>
                    </a:lnTo>
                    <a:lnTo>
                      <a:pt x="564284" y="134874"/>
                    </a:lnTo>
                    <a:lnTo>
                      <a:pt x="567517" y="131636"/>
                    </a:lnTo>
                    <a:lnTo>
                      <a:pt x="565615" y="129826"/>
                    </a:lnTo>
                    <a:lnTo>
                      <a:pt x="569228" y="130207"/>
                    </a:lnTo>
                    <a:lnTo>
                      <a:pt x="563239" y="123158"/>
                    </a:lnTo>
                    <a:lnTo>
                      <a:pt x="562858" y="117824"/>
                    </a:lnTo>
                    <a:lnTo>
                      <a:pt x="560197" y="114967"/>
                    </a:lnTo>
                    <a:lnTo>
                      <a:pt x="560197" y="112586"/>
                    </a:lnTo>
                    <a:lnTo>
                      <a:pt x="557250" y="113538"/>
                    </a:lnTo>
                    <a:lnTo>
                      <a:pt x="556204" y="112395"/>
                    </a:lnTo>
                    <a:lnTo>
                      <a:pt x="556870" y="111157"/>
                    </a:lnTo>
                    <a:lnTo>
                      <a:pt x="554968" y="110490"/>
                    </a:lnTo>
                    <a:lnTo>
                      <a:pt x="551831" y="114681"/>
                    </a:lnTo>
                    <a:lnTo>
                      <a:pt x="552782" y="115919"/>
                    </a:lnTo>
                    <a:lnTo>
                      <a:pt x="552687" y="118205"/>
                    </a:lnTo>
                    <a:lnTo>
                      <a:pt x="550976" y="116967"/>
                    </a:lnTo>
                    <a:lnTo>
                      <a:pt x="549360" y="118205"/>
                    </a:lnTo>
                    <a:lnTo>
                      <a:pt x="548980" y="122968"/>
                    </a:lnTo>
                    <a:lnTo>
                      <a:pt x="550881" y="124682"/>
                    </a:lnTo>
                    <a:lnTo>
                      <a:pt x="548409" y="127635"/>
                    </a:lnTo>
                    <a:lnTo>
                      <a:pt x="548409" y="130778"/>
                    </a:lnTo>
                    <a:lnTo>
                      <a:pt x="557440" y="137160"/>
                    </a:lnTo>
                    <a:lnTo>
                      <a:pt x="560387" y="136493"/>
                    </a:lnTo>
                    <a:lnTo>
                      <a:pt x="560387" y="138874"/>
                    </a:lnTo>
                    <a:lnTo>
                      <a:pt x="559436" y="139351"/>
                    </a:lnTo>
                    <a:lnTo>
                      <a:pt x="560007" y="137350"/>
                    </a:lnTo>
                    <a:lnTo>
                      <a:pt x="558296" y="138112"/>
                    </a:lnTo>
                    <a:lnTo>
                      <a:pt x="556204" y="144113"/>
                    </a:lnTo>
                    <a:lnTo>
                      <a:pt x="558581" y="143923"/>
                    </a:lnTo>
                    <a:lnTo>
                      <a:pt x="559436" y="142780"/>
                    </a:lnTo>
                    <a:lnTo>
                      <a:pt x="558581" y="142970"/>
                    </a:lnTo>
                    <a:lnTo>
                      <a:pt x="559151" y="141351"/>
                    </a:lnTo>
                    <a:lnTo>
                      <a:pt x="560862" y="145352"/>
                    </a:lnTo>
                    <a:lnTo>
                      <a:pt x="556204" y="150495"/>
                    </a:lnTo>
                    <a:lnTo>
                      <a:pt x="552307" y="149924"/>
                    </a:lnTo>
                    <a:lnTo>
                      <a:pt x="552687" y="151162"/>
                    </a:lnTo>
                    <a:lnTo>
                      <a:pt x="552307" y="153257"/>
                    </a:lnTo>
                    <a:lnTo>
                      <a:pt x="553543" y="154877"/>
                    </a:lnTo>
                    <a:lnTo>
                      <a:pt x="553543" y="158020"/>
                    </a:lnTo>
                    <a:cubicBezTo>
                      <a:pt x="553543" y="158020"/>
                      <a:pt x="553543" y="158020"/>
                      <a:pt x="553543" y="158020"/>
                    </a:cubicBezTo>
                    <a:lnTo>
                      <a:pt x="552307" y="157258"/>
                    </a:lnTo>
                    <a:lnTo>
                      <a:pt x="552687" y="156400"/>
                    </a:lnTo>
                    <a:lnTo>
                      <a:pt x="550691" y="157258"/>
                    </a:lnTo>
                    <a:lnTo>
                      <a:pt x="550691" y="155734"/>
                    </a:lnTo>
                    <a:lnTo>
                      <a:pt x="549075" y="154781"/>
                    </a:lnTo>
                    <a:lnTo>
                      <a:pt x="550691" y="153924"/>
                    </a:lnTo>
                    <a:lnTo>
                      <a:pt x="550120" y="152972"/>
                    </a:lnTo>
                    <a:lnTo>
                      <a:pt x="550691" y="148495"/>
                    </a:lnTo>
                    <a:lnTo>
                      <a:pt x="547934" y="150495"/>
                    </a:lnTo>
                    <a:lnTo>
                      <a:pt x="548409" y="147828"/>
                    </a:lnTo>
                    <a:lnTo>
                      <a:pt x="546698" y="148114"/>
                    </a:lnTo>
                    <a:lnTo>
                      <a:pt x="545367" y="146018"/>
                    </a:lnTo>
                    <a:lnTo>
                      <a:pt x="539473" y="146875"/>
                    </a:lnTo>
                    <a:lnTo>
                      <a:pt x="542135" y="152019"/>
                    </a:lnTo>
                    <a:lnTo>
                      <a:pt x="545843" y="151352"/>
                    </a:lnTo>
                    <a:lnTo>
                      <a:pt x="545843" y="153543"/>
                    </a:lnTo>
                    <a:lnTo>
                      <a:pt x="545272" y="154210"/>
                    </a:lnTo>
                    <a:lnTo>
                      <a:pt x="541565" y="152876"/>
                    </a:lnTo>
                    <a:lnTo>
                      <a:pt x="539854" y="150019"/>
                    </a:lnTo>
                    <a:lnTo>
                      <a:pt x="539188" y="150495"/>
                    </a:lnTo>
                    <a:lnTo>
                      <a:pt x="540709" y="152876"/>
                    </a:lnTo>
                    <a:lnTo>
                      <a:pt x="532534" y="152019"/>
                    </a:lnTo>
                    <a:lnTo>
                      <a:pt x="524264" y="153543"/>
                    </a:lnTo>
                    <a:lnTo>
                      <a:pt x="520081" y="149257"/>
                    </a:lnTo>
                    <a:lnTo>
                      <a:pt x="514377" y="149543"/>
                    </a:lnTo>
                    <a:lnTo>
                      <a:pt x="514377" y="148399"/>
                    </a:lnTo>
                    <a:lnTo>
                      <a:pt x="510290" y="146304"/>
                    </a:lnTo>
                    <a:lnTo>
                      <a:pt x="511335" y="145828"/>
                    </a:lnTo>
                    <a:lnTo>
                      <a:pt x="510004" y="144018"/>
                    </a:lnTo>
                    <a:lnTo>
                      <a:pt x="510575" y="143732"/>
                    </a:lnTo>
                    <a:lnTo>
                      <a:pt x="507913" y="141446"/>
                    </a:lnTo>
                    <a:lnTo>
                      <a:pt x="498787" y="144494"/>
                    </a:lnTo>
                    <a:lnTo>
                      <a:pt x="496981" y="147257"/>
                    </a:lnTo>
                    <a:lnTo>
                      <a:pt x="500593" y="149352"/>
                    </a:lnTo>
                    <a:lnTo>
                      <a:pt x="501829" y="149066"/>
                    </a:lnTo>
                    <a:lnTo>
                      <a:pt x="500688" y="147828"/>
                    </a:lnTo>
                    <a:lnTo>
                      <a:pt x="502114" y="147161"/>
                    </a:lnTo>
                    <a:lnTo>
                      <a:pt x="505727" y="148114"/>
                    </a:lnTo>
                    <a:lnTo>
                      <a:pt x="505917" y="146399"/>
                    </a:lnTo>
                    <a:lnTo>
                      <a:pt x="505536" y="145733"/>
                    </a:lnTo>
                    <a:lnTo>
                      <a:pt x="506582" y="145733"/>
                    </a:lnTo>
                    <a:lnTo>
                      <a:pt x="505917" y="145066"/>
                    </a:lnTo>
                    <a:lnTo>
                      <a:pt x="509244" y="144113"/>
                    </a:lnTo>
                    <a:lnTo>
                      <a:pt x="506772" y="148399"/>
                    </a:lnTo>
                    <a:lnTo>
                      <a:pt x="501734" y="150019"/>
                    </a:lnTo>
                    <a:lnTo>
                      <a:pt x="501164" y="150971"/>
                    </a:lnTo>
                    <a:lnTo>
                      <a:pt x="501734" y="151162"/>
                    </a:lnTo>
                    <a:lnTo>
                      <a:pt x="499928" y="152876"/>
                    </a:lnTo>
                    <a:lnTo>
                      <a:pt x="503350" y="158686"/>
                    </a:lnTo>
                    <a:lnTo>
                      <a:pt x="502875" y="159163"/>
                    </a:lnTo>
                    <a:lnTo>
                      <a:pt x="503730" y="160306"/>
                    </a:lnTo>
                    <a:lnTo>
                      <a:pt x="501259" y="160496"/>
                    </a:lnTo>
                    <a:lnTo>
                      <a:pt x="501259" y="161925"/>
                    </a:lnTo>
                    <a:lnTo>
                      <a:pt x="498692" y="159163"/>
                    </a:lnTo>
                    <a:lnTo>
                      <a:pt x="501069" y="158401"/>
                    </a:lnTo>
                    <a:lnTo>
                      <a:pt x="500118" y="156782"/>
                    </a:lnTo>
                    <a:lnTo>
                      <a:pt x="497932" y="156020"/>
                    </a:lnTo>
                    <a:lnTo>
                      <a:pt x="497551" y="153829"/>
                    </a:lnTo>
                    <a:lnTo>
                      <a:pt x="496696" y="156020"/>
                    </a:lnTo>
                    <a:lnTo>
                      <a:pt x="496506" y="152876"/>
                    </a:lnTo>
                    <a:lnTo>
                      <a:pt x="493179" y="152876"/>
                    </a:lnTo>
                    <a:lnTo>
                      <a:pt x="491658" y="150305"/>
                    </a:lnTo>
                    <a:lnTo>
                      <a:pt x="484338" y="153448"/>
                    </a:lnTo>
                    <a:lnTo>
                      <a:pt x="472455" y="152972"/>
                    </a:lnTo>
                    <a:lnTo>
                      <a:pt x="468653" y="151257"/>
                    </a:lnTo>
                    <a:lnTo>
                      <a:pt x="470079" y="150590"/>
                    </a:lnTo>
                    <a:lnTo>
                      <a:pt x="470079" y="149161"/>
                    </a:lnTo>
                    <a:lnTo>
                      <a:pt x="472265" y="148495"/>
                    </a:lnTo>
                    <a:lnTo>
                      <a:pt x="471219" y="148209"/>
                    </a:lnTo>
                    <a:lnTo>
                      <a:pt x="475497" y="148209"/>
                    </a:lnTo>
                    <a:lnTo>
                      <a:pt x="474737" y="145637"/>
                    </a:lnTo>
                    <a:lnTo>
                      <a:pt x="470364" y="141637"/>
                    </a:lnTo>
                    <a:lnTo>
                      <a:pt x="466181" y="141446"/>
                    </a:lnTo>
                    <a:lnTo>
                      <a:pt x="467322" y="143161"/>
                    </a:lnTo>
                    <a:lnTo>
                      <a:pt x="463044" y="142018"/>
                    </a:lnTo>
                    <a:lnTo>
                      <a:pt x="449926" y="137541"/>
                    </a:lnTo>
                    <a:lnTo>
                      <a:pt x="449830" y="137446"/>
                    </a:lnTo>
                    <a:cubicBezTo>
                      <a:pt x="541565" y="88868"/>
                      <a:pt x="654878" y="52769"/>
                      <a:pt x="780929" y="34385"/>
                    </a:cubicBezTo>
                    <a:cubicBezTo>
                      <a:pt x="723893" y="51149"/>
                      <a:pt x="671133" y="74867"/>
                      <a:pt x="624458" y="104394"/>
                    </a:cubicBezTo>
                    <a:close/>
                    <a:moveTo>
                      <a:pt x="600883" y="826770"/>
                    </a:moveTo>
                    <a:lnTo>
                      <a:pt x="604210" y="826199"/>
                    </a:lnTo>
                    <a:lnTo>
                      <a:pt x="603640" y="823627"/>
                    </a:lnTo>
                    <a:lnTo>
                      <a:pt x="604876" y="821436"/>
                    </a:lnTo>
                    <a:cubicBezTo>
                      <a:pt x="664859" y="839915"/>
                      <a:pt x="729786" y="853916"/>
                      <a:pt x="798135" y="862965"/>
                    </a:cubicBezTo>
                    <a:cubicBezTo>
                      <a:pt x="721706" y="856679"/>
                      <a:pt x="648509" y="846296"/>
                      <a:pt x="579589" y="832390"/>
                    </a:cubicBezTo>
                    <a:lnTo>
                      <a:pt x="597651" y="829151"/>
                    </a:lnTo>
                    <a:lnTo>
                      <a:pt x="600883" y="826770"/>
                    </a:lnTo>
                    <a:close/>
                    <a:moveTo>
                      <a:pt x="1510430" y="145256"/>
                    </a:moveTo>
                    <a:lnTo>
                      <a:pt x="1507769" y="144875"/>
                    </a:lnTo>
                    <a:lnTo>
                      <a:pt x="1501305" y="140494"/>
                    </a:lnTo>
                    <a:lnTo>
                      <a:pt x="1494840" y="140399"/>
                    </a:lnTo>
                    <a:lnTo>
                      <a:pt x="1489232" y="138208"/>
                    </a:lnTo>
                    <a:lnTo>
                      <a:pt x="1482673" y="135922"/>
                    </a:lnTo>
                    <a:lnTo>
                      <a:pt x="1475923" y="136970"/>
                    </a:lnTo>
                    <a:lnTo>
                      <a:pt x="1470219" y="135922"/>
                    </a:lnTo>
                    <a:lnTo>
                      <a:pt x="1468223" y="135541"/>
                    </a:lnTo>
                    <a:lnTo>
                      <a:pt x="1461759" y="134493"/>
                    </a:lnTo>
                    <a:lnTo>
                      <a:pt x="1455960" y="132588"/>
                    </a:lnTo>
                    <a:lnTo>
                      <a:pt x="1449116" y="133541"/>
                    </a:lnTo>
                    <a:lnTo>
                      <a:pt x="1442937" y="135160"/>
                    </a:lnTo>
                    <a:lnTo>
                      <a:pt x="1437138" y="139446"/>
                    </a:lnTo>
                    <a:lnTo>
                      <a:pt x="1434381" y="134969"/>
                    </a:lnTo>
                    <a:lnTo>
                      <a:pt x="1429628" y="138303"/>
                    </a:lnTo>
                    <a:lnTo>
                      <a:pt x="1423544" y="140208"/>
                    </a:lnTo>
                    <a:lnTo>
                      <a:pt x="1417650" y="139351"/>
                    </a:lnTo>
                    <a:lnTo>
                      <a:pt x="1414799" y="140399"/>
                    </a:lnTo>
                    <a:lnTo>
                      <a:pt x="1406718" y="138494"/>
                    </a:lnTo>
                    <a:lnTo>
                      <a:pt x="1402726" y="129540"/>
                    </a:lnTo>
                    <a:lnTo>
                      <a:pt x="1394741" y="129921"/>
                    </a:lnTo>
                    <a:lnTo>
                      <a:pt x="1391223" y="121634"/>
                    </a:lnTo>
                    <a:lnTo>
                      <a:pt x="1384284" y="121730"/>
                    </a:lnTo>
                    <a:lnTo>
                      <a:pt x="1383333" y="119634"/>
                    </a:lnTo>
                    <a:lnTo>
                      <a:pt x="1376869" y="118205"/>
                    </a:lnTo>
                    <a:lnTo>
                      <a:pt x="1370500" y="123063"/>
                    </a:lnTo>
                    <a:lnTo>
                      <a:pt x="1363085" y="121634"/>
                    </a:lnTo>
                    <a:lnTo>
                      <a:pt x="1356811" y="124301"/>
                    </a:lnTo>
                    <a:lnTo>
                      <a:pt x="1352819" y="125063"/>
                    </a:lnTo>
                    <a:lnTo>
                      <a:pt x="1352343" y="125349"/>
                    </a:lnTo>
                    <a:cubicBezTo>
                      <a:pt x="1298729" y="86011"/>
                      <a:pt x="1235228" y="54864"/>
                      <a:pt x="1164977" y="34576"/>
                    </a:cubicBezTo>
                    <a:cubicBezTo>
                      <a:pt x="1297873" y="53912"/>
                      <a:pt x="1416510" y="92678"/>
                      <a:pt x="1510430" y="145256"/>
                    </a:cubicBezTo>
                    <a:lnTo>
                      <a:pt x="1510430" y="145256"/>
                    </a:lnTo>
                    <a:close/>
                    <a:moveTo>
                      <a:pt x="16636" y="443484"/>
                    </a:moveTo>
                    <a:cubicBezTo>
                      <a:pt x="16636" y="234505"/>
                      <a:pt x="353723" y="60579"/>
                      <a:pt x="798421" y="23908"/>
                    </a:cubicBezTo>
                    <a:cubicBezTo>
                      <a:pt x="661437" y="41910"/>
                      <a:pt x="538523" y="80486"/>
                      <a:pt x="440515" y="133541"/>
                    </a:cubicBezTo>
                    <a:lnTo>
                      <a:pt x="437758" y="133541"/>
                    </a:lnTo>
                    <a:lnTo>
                      <a:pt x="436997" y="135446"/>
                    </a:lnTo>
                    <a:cubicBezTo>
                      <a:pt x="435476" y="136303"/>
                      <a:pt x="433860" y="137065"/>
                      <a:pt x="432244" y="138017"/>
                    </a:cubicBezTo>
                    <a:lnTo>
                      <a:pt x="431579" y="138112"/>
                    </a:lnTo>
                    <a:lnTo>
                      <a:pt x="433765" y="134493"/>
                    </a:lnTo>
                    <a:lnTo>
                      <a:pt x="431864" y="134303"/>
                    </a:lnTo>
                    <a:lnTo>
                      <a:pt x="431864" y="130302"/>
                    </a:lnTo>
                    <a:lnTo>
                      <a:pt x="431008" y="130302"/>
                    </a:lnTo>
                    <a:lnTo>
                      <a:pt x="431484" y="131159"/>
                    </a:lnTo>
                    <a:lnTo>
                      <a:pt x="431103" y="131731"/>
                    </a:lnTo>
                    <a:lnTo>
                      <a:pt x="430533" y="131540"/>
                    </a:lnTo>
                    <a:lnTo>
                      <a:pt x="427681" y="135350"/>
                    </a:lnTo>
                    <a:lnTo>
                      <a:pt x="429012" y="136303"/>
                    </a:lnTo>
                    <a:lnTo>
                      <a:pt x="426826" y="137350"/>
                    </a:lnTo>
                    <a:lnTo>
                      <a:pt x="425305" y="137636"/>
                    </a:lnTo>
                    <a:lnTo>
                      <a:pt x="422358" y="134493"/>
                    </a:lnTo>
                    <a:lnTo>
                      <a:pt x="419981" y="128587"/>
                    </a:lnTo>
                    <a:lnTo>
                      <a:pt x="416939" y="125730"/>
                    </a:lnTo>
                    <a:lnTo>
                      <a:pt x="416179" y="127254"/>
                    </a:lnTo>
                    <a:lnTo>
                      <a:pt x="418650" y="128969"/>
                    </a:lnTo>
                    <a:lnTo>
                      <a:pt x="412566" y="134398"/>
                    </a:lnTo>
                    <a:lnTo>
                      <a:pt x="413422" y="131636"/>
                    </a:lnTo>
                    <a:lnTo>
                      <a:pt x="407338" y="134493"/>
                    </a:lnTo>
                    <a:lnTo>
                      <a:pt x="404391" y="139541"/>
                    </a:lnTo>
                    <a:lnTo>
                      <a:pt x="404391" y="136493"/>
                    </a:lnTo>
                    <a:lnTo>
                      <a:pt x="396406" y="140399"/>
                    </a:lnTo>
                    <a:lnTo>
                      <a:pt x="400874" y="136112"/>
                    </a:lnTo>
                    <a:lnTo>
                      <a:pt x="404581" y="135827"/>
                    </a:lnTo>
                    <a:lnTo>
                      <a:pt x="410095" y="131540"/>
                    </a:lnTo>
                    <a:lnTo>
                      <a:pt x="410950" y="130874"/>
                    </a:lnTo>
                    <a:lnTo>
                      <a:pt x="410095" y="128683"/>
                    </a:lnTo>
                    <a:lnTo>
                      <a:pt x="392413" y="138112"/>
                    </a:lnTo>
                    <a:lnTo>
                      <a:pt x="389562" y="140684"/>
                    </a:lnTo>
                    <a:lnTo>
                      <a:pt x="391273" y="144018"/>
                    </a:lnTo>
                    <a:lnTo>
                      <a:pt x="390892" y="145542"/>
                    </a:lnTo>
                    <a:lnTo>
                      <a:pt x="388706" y="142494"/>
                    </a:lnTo>
                    <a:lnTo>
                      <a:pt x="385759" y="142113"/>
                    </a:lnTo>
                    <a:lnTo>
                      <a:pt x="387375" y="144399"/>
                    </a:lnTo>
                    <a:lnTo>
                      <a:pt x="386330" y="144780"/>
                    </a:lnTo>
                    <a:lnTo>
                      <a:pt x="381291" y="141827"/>
                    </a:lnTo>
                    <a:lnTo>
                      <a:pt x="377299" y="141827"/>
                    </a:lnTo>
                    <a:lnTo>
                      <a:pt x="369979" y="135350"/>
                    </a:lnTo>
                    <a:lnTo>
                      <a:pt x="362754" y="134112"/>
                    </a:lnTo>
                    <a:lnTo>
                      <a:pt x="361709" y="134969"/>
                    </a:lnTo>
                    <a:lnTo>
                      <a:pt x="353723" y="130016"/>
                    </a:lnTo>
                    <a:lnTo>
                      <a:pt x="345073" y="131350"/>
                    </a:lnTo>
                    <a:lnTo>
                      <a:pt x="314653" y="145256"/>
                    </a:lnTo>
                    <a:lnTo>
                      <a:pt x="300394" y="143066"/>
                    </a:lnTo>
                    <a:lnTo>
                      <a:pt x="311326" y="159544"/>
                    </a:lnTo>
                    <a:lnTo>
                      <a:pt x="307714" y="156305"/>
                    </a:lnTo>
                    <a:lnTo>
                      <a:pt x="306383" y="157448"/>
                    </a:lnTo>
                    <a:lnTo>
                      <a:pt x="306763" y="160496"/>
                    </a:lnTo>
                    <a:lnTo>
                      <a:pt x="306383" y="160306"/>
                    </a:lnTo>
                    <a:lnTo>
                      <a:pt x="302580" y="159258"/>
                    </a:lnTo>
                    <a:lnTo>
                      <a:pt x="305717" y="155924"/>
                    </a:lnTo>
                    <a:lnTo>
                      <a:pt x="301059" y="153924"/>
                    </a:lnTo>
                    <a:lnTo>
                      <a:pt x="295641" y="159258"/>
                    </a:lnTo>
                    <a:lnTo>
                      <a:pt x="290698" y="159544"/>
                    </a:lnTo>
                    <a:lnTo>
                      <a:pt x="290508" y="160973"/>
                    </a:lnTo>
                    <a:lnTo>
                      <a:pt x="289177" y="160306"/>
                    </a:lnTo>
                    <a:lnTo>
                      <a:pt x="291268" y="158496"/>
                    </a:lnTo>
                    <a:lnTo>
                      <a:pt x="287846" y="160306"/>
                    </a:lnTo>
                    <a:lnTo>
                      <a:pt x="286800" y="161258"/>
                    </a:lnTo>
                    <a:lnTo>
                      <a:pt x="289557" y="162782"/>
                    </a:lnTo>
                    <a:lnTo>
                      <a:pt x="287846" y="162973"/>
                    </a:lnTo>
                    <a:lnTo>
                      <a:pt x="287466" y="165449"/>
                    </a:lnTo>
                    <a:lnTo>
                      <a:pt x="286325" y="164592"/>
                    </a:lnTo>
                    <a:lnTo>
                      <a:pt x="287181" y="162687"/>
                    </a:lnTo>
                    <a:lnTo>
                      <a:pt x="286325" y="161830"/>
                    </a:lnTo>
                    <a:lnTo>
                      <a:pt x="279290" y="166592"/>
                    </a:lnTo>
                    <a:lnTo>
                      <a:pt x="279766" y="165164"/>
                    </a:lnTo>
                    <a:lnTo>
                      <a:pt x="279290" y="164973"/>
                    </a:lnTo>
                    <a:lnTo>
                      <a:pt x="278150" y="167354"/>
                    </a:lnTo>
                    <a:lnTo>
                      <a:pt x="280336" y="169164"/>
                    </a:lnTo>
                    <a:lnTo>
                      <a:pt x="277294" y="167735"/>
                    </a:lnTo>
                    <a:lnTo>
                      <a:pt x="275203" y="170117"/>
                    </a:lnTo>
                    <a:lnTo>
                      <a:pt x="277674" y="170307"/>
                    </a:lnTo>
                    <a:lnTo>
                      <a:pt x="274727" y="170783"/>
                    </a:lnTo>
                    <a:lnTo>
                      <a:pt x="276724" y="172307"/>
                    </a:lnTo>
                    <a:lnTo>
                      <a:pt x="274727" y="171545"/>
                    </a:lnTo>
                    <a:lnTo>
                      <a:pt x="274252" y="174117"/>
                    </a:lnTo>
                    <a:lnTo>
                      <a:pt x="270735" y="178022"/>
                    </a:lnTo>
                    <a:lnTo>
                      <a:pt x="261229" y="179070"/>
                    </a:lnTo>
                    <a:lnTo>
                      <a:pt x="261134" y="182785"/>
                    </a:lnTo>
                    <a:lnTo>
                      <a:pt x="261894" y="182785"/>
                    </a:lnTo>
                    <a:lnTo>
                      <a:pt x="258852" y="184118"/>
                    </a:lnTo>
                    <a:lnTo>
                      <a:pt x="269214" y="190310"/>
                    </a:lnTo>
                    <a:lnTo>
                      <a:pt x="271115" y="192024"/>
                    </a:lnTo>
                    <a:lnTo>
                      <a:pt x="272066" y="195834"/>
                    </a:lnTo>
                    <a:lnTo>
                      <a:pt x="275583" y="196882"/>
                    </a:lnTo>
                    <a:lnTo>
                      <a:pt x="277294" y="195167"/>
                    </a:lnTo>
                    <a:lnTo>
                      <a:pt x="277199" y="196882"/>
                    </a:lnTo>
                    <a:lnTo>
                      <a:pt x="280526" y="196406"/>
                    </a:lnTo>
                    <a:lnTo>
                      <a:pt x="281097" y="197168"/>
                    </a:lnTo>
                    <a:lnTo>
                      <a:pt x="279385" y="198692"/>
                    </a:lnTo>
                    <a:lnTo>
                      <a:pt x="281762" y="200692"/>
                    </a:lnTo>
                    <a:lnTo>
                      <a:pt x="282047" y="199358"/>
                    </a:lnTo>
                    <a:lnTo>
                      <a:pt x="289082" y="200501"/>
                    </a:lnTo>
                    <a:lnTo>
                      <a:pt x="284234" y="202216"/>
                    </a:lnTo>
                    <a:lnTo>
                      <a:pt x="280051" y="201263"/>
                    </a:lnTo>
                    <a:lnTo>
                      <a:pt x="278435" y="199549"/>
                    </a:lnTo>
                    <a:lnTo>
                      <a:pt x="279290" y="201263"/>
                    </a:lnTo>
                    <a:lnTo>
                      <a:pt x="279100" y="202692"/>
                    </a:lnTo>
                    <a:lnTo>
                      <a:pt x="281002" y="202883"/>
                    </a:lnTo>
                    <a:lnTo>
                      <a:pt x="279576" y="205835"/>
                    </a:lnTo>
                    <a:lnTo>
                      <a:pt x="271876" y="204978"/>
                    </a:lnTo>
                    <a:lnTo>
                      <a:pt x="270069" y="203645"/>
                    </a:lnTo>
                    <a:lnTo>
                      <a:pt x="271305" y="202978"/>
                    </a:lnTo>
                    <a:lnTo>
                      <a:pt x="271305" y="200787"/>
                    </a:lnTo>
                    <a:lnTo>
                      <a:pt x="270450" y="200311"/>
                    </a:lnTo>
                    <a:lnTo>
                      <a:pt x="267598" y="200311"/>
                    </a:lnTo>
                    <a:lnTo>
                      <a:pt x="262845" y="203168"/>
                    </a:lnTo>
                    <a:lnTo>
                      <a:pt x="263890" y="204311"/>
                    </a:lnTo>
                    <a:lnTo>
                      <a:pt x="260848" y="204121"/>
                    </a:lnTo>
                    <a:lnTo>
                      <a:pt x="253339" y="208121"/>
                    </a:lnTo>
                    <a:lnTo>
                      <a:pt x="256571" y="210788"/>
                    </a:lnTo>
                    <a:lnTo>
                      <a:pt x="261134" y="211550"/>
                    </a:lnTo>
                    <a:lnTo>
                      <a:pt x="258567" y="212408"/>
                    </a:lnTo>
                    <a:lnTo>
                      <a:pt x="261609" y="217361"/>
                    </a:lnTo>
                    <a:lnTo>
                      <a:pt x="266932" y="218504"/>
                    </a:lnTo>
                    <a:lnTo>
                      <a:pt x="272256" y="217361"/>
                    </a:lnTo>
                    <a:lnTo>
                      <a:pt x="274347" y="218885"/>
                    </a:lnTo>
                    <a:lnTo>
                      <a:pt x="274537" y="217932"/>
                    </a:lnTo>
                    <a:lnTo>
                      <a:pt x="272921" y="217170"/>
                    </a:lnTo>
                    <a:lnTo>
                      <a:pt x="274252" y="217170"/>
                    </a:lnTo>
                    <a:lnTo>
                      <a:pt x="275868" y="220028"/>
                    </a:lnTo>
                    <a:lnTo>
                      <a:pt x="279861" y="215551"/>
                    </a:lnTo>
                    <a:lnTo>
                      <a:pt x="284043" y="216122"/>
                    </a:lnTo>
                    <a:lnTo>
                      <a:pt x="283378" y="218027"/>
                    </a:lnTo>
                    <a:lnTo>
                      <a:pt x="281097" y="218027"/>
                    </a:lnTo>
                    <a:lnTo>
                      <a:pt x="283853" y="222885"/>
                    </a:lnTo>
                    <a:lnTo>
                      <a:pt x="282713" y="225838"/>
                    </a:lnTo>
                    <a:lnTo>
                      <a:pt x="277769" y="226219"/>
                    </a:lnTo>
                    <a:lnTo>
                      <a:pt x="274632" y="229457"/>
                    </a:lnTo>
                    <a:lnTo>
                      <a:pt x="271876" y="229933"/>
                    </a:lnTo>
                    <a:lnTo>
                      <a:pt x="261229" y="232505"/>
                    </a:lnTo>
                    <a:lnTo>
                      <a:pt x="270165" y="232315"/>
                    </a:lnTo>
                    <a:lnTo>
                      <a:pt x="252483" y="236220"/>
                    </a:lnTo>
                    <a:lnTo>
                      <a:pt x="255335" y="240697"/>
                    </a:lnTo>
                    <a:lnTo>
                      <a:pt x="273397" y="236601"/>
                    </a:lnTo>
                    <a:lnTo>
                      <a:pt x="289747" y="234505"/>
                    </a:lnTo>
                    <a:lnTo>
                      <a:pt x="296401" y="231934"/>
                    </a:lnTo>
                    <a:lnTo>
                      <a:pt x="301630" y="234886"/>
                    </a:lnTo>
                    <a:cubicBezTo>
                      <a:pt x="240410" y="296704"/>
                      <a:pt x="205428" y="367855"/>
                      <a:pt x="205428" y="443484"/>
                    </a:cubicBezTo>
                    <a:cubicBezTo>
                      <a:pt x="205428" y="597122"/>
                      <a:pt x="349446" y="732092"/>
                      <a:pt x="565520" y="808387"/>
                    </a:cubicBezTo>
                    <a:lnTo>
                      <a:pt x="565901" y="810197"/>
                    </a:lnTo>
                    <a:lnTo>
                      <a:pt x="565140" y="808768"/>
                    </a:lnTo>
                    <a:lnTo>
                      <a:pt x="564189" y="809720"/>
                    </a:lnTo>
                    <a:lnTo>
                      <a:pt x="565330" y="811149"/>
                    </a:lnTo>
                    <a:lnTo>
                      <a:pt x="564094" y="812483"/>
                    </a:lnTo>
                    <a:lnTo>
                      <a:pt x="564665" y="814673"/>
                    </a:lnTo>
                    <a:lnTo>
                      <a:pt x="563429" y="818674"/>
                    </a:lnTo>
                    <a:lnTo>
                      <a:pt x="564665" y="821150"/>
                    </a:lnTo>
                    <a:lnTo>
                      <a:pt x="562858" y="824579"/>
                    </a:lnTo>
                    <a:lnTo>
                      <a:pt x="565805" y="826484"/>
                    </a:lnTo>
                    <a:lnTo>
                      <a:pt x="566471" y="829532"/>
                    </a:lnTo>
                    <a:lnTo>
                      <a:pt x="566186" y="829723"/>
                    </a:lnTo>
                    <a:cubicBezTo>
                      <a:pt x="241551" y="761524"/>
                      <a:pt x="16636" y="614172"/>
                      <a:pt x="16636" y="443484"/>
                    </a:cubicBezTo>
                    <a:close/>
                    <a:moveTo>
                      <a:pt x="283473" y="203359"/>
                    </a:moveTo>
                    <a:lnTo>
                      <a:pt x="282713" y="204502"/>
                    </a:lnTo>
                    <a:lnTo>
                      <a:pt x="281192" y="203168"/>
                    </a:lnTo>
                    <a:lnTo>
                      <a:pt x="283473" y="203359"/>
                    </a:lnTo>
                    <a:close/>
                    <a:moveTo>
                      <a:pt x="1929366" y="443484"/>
                    </a:moveTo>
                    <a:cubicBezTo>
                      <a:pt x="1929366" y="561785"/>
                      <a:pt x="1821567" y="668750"/>
                      <a:pt x="1647414" y="746093"/>
                    </a:cubicBezTo>
                    <a:lnTo>
                      <a:pt x="1685343" y="722186"/>
                    </a:lnTo>
                    <a:lnTo>
                      <a:pt x="1691617" y="714280"/>
                    </a:lnTo>
                    <a:lnTo>
                      <a:pt x="1694564" y="706945"/>
                    </a:lnTo>
                    <a:lnTo>
                      <a:pt x="1697987" y="689515"/>
                    </a:lnTo>
                    <a:lnTo>
                      <a:pt x="1696371" y="678847"/>
                    </a:lnTo>
                    <a:lnTo>
                      <a:pt x="1696846" y="669798"/>
                    </a:lnTo>
                    <a:lnTo>
                      <a:pt x="1693424" y="662083"/>
                    </a:lnTo>
                    <a:lnTo>
                      <a:pt x="1686579" y="653987"/>
                    </a:lnTo>
                    <a:lnTo>
                      <a:pt x="1686009" y="646843"/>
                    </a:lnTo>
                    <a:lnTo>
                      <a:pt x="1685248" y="647986"/>
                    </a:lnTo>
                    <a:lnTo>
                      <a:pt x="1682872" y="644747"/>
                    </a:lnTo>
                    <a:lnTo>
                      <a:pt x="1682301" y="647033"/>
                    </a:lnTo>
                    <a:lnTo>
                      <a:pt x="1680971" y="647414"/>
                    </a:lnTo>
                    <a:lnTo>
                      <a:pt x="1680400" y="641033"/>
                    </a:lnTo>
                    <a:lnTo>
                      <a:pt x="1678499" y="636556"/>
                    </a:lnTo>
                    <a:lnTo>
                      <a:pt x="1676978" y="635413"/>
                    </a:lnTo>
                    <a:lnTo>
                      <a:pt x="1677738" y="633222"/>
                    </a:lnTo>
                    <a:lnTo>
                      <a:pt x="1674411" y="630365"/>
                    </a:lnTo>
                    <a:lnTo>
                      <a:pt x="1671940" y="629698"/>
                    </a:lnTo>
                    <a:lnTo>
                      <a:pt x="1671084" y="626364"/>
                    </a:lnTo>
                    <a:lnTo>
                      <a:pt x="1668327" y="626174"/>
                    </a:lnTo>
                    <a:lnTo>
                      <a:pt x="1668327" y="626174"/>
                    </a:lnTo>
                    <a:cubicBezTo>
                      <a:pt x="1714812" y="570643"/>
                      <a:pt x="1740954" y="508730"/>
                      <a:pt x="1740954" y="443389"/>
                    </a:cubicBezTo>
                    <a:cubicBezTo>
                      <a:pt x="1740954" y="361855"/>
                      <a:pt x="1700363" y="285464"/>
                      <a:pt x="1630018" y="220409"/>
                    </a:cubicBezTo>
                    <a:lnTo>
                      <a:pt x="1629067" y="215836"/>
                    </a:lnTo>
                    <a:lnTo>
                      <a:pt x="1631349" y="211931"/>
                    </a:lnTo>
                    <a:lnTo>
                      <a:pt x="1634771" y="208598"/>
                    </a:lnTo>
                    <a:lnTo>
                      <a:pt x="1638383" y="200120"/>
                    </a:lnTo>
                    <a:lnTo>
                      <a:pt x="1643516" y="196501"/>
                    </a:lnTo>
                    <a:lnTo>
                      <a:pt x="1647699" y="193929"/>
                    </a:lnTo>
                    <a:lnTo>
                      <a:pt x="1653688" y="188119"/>
                    </a:lnTo>
                    <a:lnTo>
                      <a:pt x="1658441" y="184975"/>
                    </a:lnTo>
                    <a:lnTo>
                      <a:pt x="1661768" y="179737"/>
                    </a:lnTo>
                    <a:lnTo>
                      <a:pt x="1665856" y="171641"/>
                    </a:lnTo>
                    <a:lnTo>
                      <a:pt x="1669088" y="166021"/>
                    </a:lnTo>
                    <a:lnTo>
                      <a:pt x="1670324" y="161925"/>
                    </a:lnTo>
                    <a:lnTo>
                      <a:pt x="1666997" y="155353"/>
                    </a:lnTo>
                    <a:lnTo>
                      <a:pt x="1667282" y="150686"/>
                    </a:lnTo>
                    <a:lnTo>
                      <a:pt x="1661673" y="150686"/>
                    </a:lnTo>
                    <a:lnTo>
                      <a:pt x="1655019" y="149447"/>
                    </a:lnTo>
                    <a:lnTo>
                      <a:pt x="1649410" y="153162"/>
                    </a:lnTo>
                    <a:lnTo>
                      <a:pt x="1642756" y="153067"/>
                    </a:lnTo>
                    <a:lnTo>
                      <a:pt x="1636672" y="151543"/>
                    </a:lnTo>
                    <a:lnTo>
                      <a:pt x="1631253" y="151352"/>
                    </a:lnTo>
                    <a:lnTo>
                      <a:pt x="1624789" y="149924"/>
                    </a:lnTo>
                    <a:lnTo>
                      <a:pt x="1620797" y="154019"/>
                    </a:lnTo>
                    <a:lnTo>
                      <a:pt x="1617279" y="153257"/>
                    </a:lnTo>
                    <a:lnTo>
                      <a:pt x="1610340" y="151733"/>
                    </a:lnTo>
                    <a:lnTo>
                      <a:pt x="1603781" y="150686"/>
                    </a:lnTo>
                    <a:lnTo>
                      <a:pt x="1597982" y="147352"/>
                    </a:lnTo>
                    <a:lnTo>
                      <a:pt x="1592373" y="149066"/>
                    </a:lnTo>
                    <a:lnTo>
                      <a:pt x="1588381" y="146590"/>
                    </a:lnTo>
                    <a:lnTo>
                      <a:pt x="1583152" y="144971"/>
                    </a:lnTo>
                    <a:lnTo>
                      <a:pt x="1576878" y="142208"/>
                    </a:lnTo>
                    <a:lnTo>
                      <a:pt x="1571080" y="141161"/>
                    </a:lnTo>
                    <a:lnTo>
                      <a:pt x="1565091" y="136874"/>
                    </a:lnTo>
                    <a:lnTo>
                      <a:pt x="1560718" y="134969"/>
                    </a:lnTo>
                    <a:lnTo>
                      <a:pt x="1553683" y="138494"/>
                    </a:lnTo>
                    <a:lnTo>
                      <a:pt x="1551402" y="134779"/>
                    </a:lnTo>
                    <a:lnTo>
                      <a:pt x="1544557" y="133064"/>
                    </a:lnTo>
                    <a:lnTo>
                      <a:pt x="1538854" y="135446"/>
                    </a:lnTo>
                    <a:lnTo>
                      <a:pt x="1532104" y="135350"/>
                    </a:lnTo>
                    <a:lnTo>
                      <a:pt x="1526021" y="136589"/>
                    </a:lnTo>
                    <a:lnTo>
                      <a:pt x="1520412" y="137541"/>
                    </a:lnTo>
                    <a:lnTo>
                      <a:pt x="1518035" y="140208"/>
                    </a:lnTo>
                    <a:cubicBezTo>
                      <a:pt x="1418126" y="83725"/>
                      <a:pt x="1290648" y="42672"/>
                      <a:pt x="1147961" y="23908"/>
                    </a:cubicBezTo>
                    <a:cubicBezTo>
                      <a:pt x="1592468" y="60579"/>
                      <a:pt x="1929366" y="234410"/>
                      <a:pt x="1929366" y="443484"/>
                    </a:cubicBezTo>
                    <a:close/>
                  </a:path>
                </a:pathLst>
              </a:custGeom>
              <a:solidFill>
                <a:srgbClr val="FFFFFF"/>
              </a:solidFill>
              <a:ln w="9506" cap="flat">
                <a:noFill/>
                <a:prstDash val="solid"/>
                <a:miter/>
              </a:ln>
            </p:spPr>
            <p:txBody>
              <a:bodyPr rtlCol="0" anchor="ctr"/>
              <a:lstStyle/>
              <a:p>
                <a:endParaRPr lang="en-US"/>
              </a:p>
            </p:txBody>
          </p:sp>
          <p:sp>
            <p:nvSpPr>
              <p:cNvPr id="26668" name="Freeform 19">
                <a:extLst>
                  <a:ext uri="{FF2B5EF4-FFF2-40B4-BE49-F238E27FC236}">
                    <a16:creationId xmlns:a16="http://schemas.microsoft.com/office/drawing/2014/main" id="{F56168EA-AF57-C67A-C761-77B56830D3C7}"/>
                  </a:ext>
                </a:extLst>
              </p:cNvPr>
              <p:cNvSpPr/>
              <p:nvPr/>
            </p:nvSpPr>
            <p:spPr>
              <a:xfrm>
                <a:off x="3911418" y="2114931"/>
                <a:ext cx="1996" cy="2190"/>
              </a:xfrm>
              <a:custGeom>
                <a:avLst/>
                <a:gdLst>
                  <a:gd name="connsiteX0" fmla="*/ 1236 w 1996"/>
                  <a:gd name="connsiteY0" fmla="*/ 0 h 2190"/>
                  <a:gd name="connsiteX1" fmla="*/ 0 w 1996"/>
                  <a:gd name="connsiteY1" fmla="*/ 952 h 2190"/>
                  <a:gd name="connsiteX2" fmla="*/ 1996 w 1996"/>
                  <a:gd name="connsiteY2" fmla="*/ 2191 h 2190"/>
                </a:gdLst>
                <a:ahLst/>
                <a:cxnLst>
                  <a:cxn ang="0">
                    <a:pos x="connsiteX0" y="connsiteY0"/>
                  </a:cxn>
                  <a:cxn ang="0">
                    <a:pos x="connsiteX1" y="connsiteY1"/>
                  </a:cxn>
                  <a:cxn ang="0">
                    <a:pos x="connsiteX2" y="connsiteY2"/>
                  </a:cxn>
                </a:cxnLst>
                <a:rect l="l" t="t" r="r" b="b"/>
                <a:pathLst>
                  <a:path w="1996" h="2190">
                    <a:moveTo>
                      <a:pt x="1236" y="0"/>
                    </a:moveTo>
                    <a:lnTo>
                      <a:pt x="0" y="952"/>
                    </a:lnTo>
                    <a:lnTo>
                      <a:pt x="1996" y="2191"/>
                    </a:lnTo>
                    <a:close/>
                  </a:path>
                </a:pathLst>
              </a:custGeom>
              <a:solidFill>
                <a:srgbClr val="FFFFFF"/>
              </a:solidFill>
              <a:ln w="9506" cap="flat">
                <a:noFill/>
                <a:prstDash val="solid"/>
                <a:miter/>
              </a:ln>
            </p:spPr>
            <p:txBody>
              <a:bodyPr rtlCol="0" anchor="ctr"/>
              <a:lstStyle/>
              <a:p>
                <a:endParaRPr lang="en-US"/>
              </a:p>
            </p:txBody>
          </p:sp>
          <p:sp>
            <p:nvSpPr>
              <p:cNvPr id="26669" name="Freeform 20">
                <a:extLst>
                  <a:ext uri="{FF2B5EF4-FFF2-40B4-BE49-F238E27FC236}">
                    <a16:creationId xmlns:a16="http://schemas.microsoft.com/office/drawing/2014/main" id="{E545DB5D-AD1D-CD9B-34DF-A1675805977F}"/>
                  </a:ext>
                </a:extLst>
              </p:cNvPr>
              <p:cNvSpPr/>
              <p:nvPr/>
            </p:nvSpPr>
            <p:spPr>
              <a:xfrm>
                <a:off x="3915220" y="2115597"/>
                <a:ext cx="11597" cy="11525"/>
              </a:xfrm>
              <a:custGeom>
                <a:avLst/>
                <a:gdLst>
                  <a:gd name="connsiteX0" fmla="*/ 2567 w 11597"/>
                  <a:gd name="connsiteY0" fmla="*/ 8668 h 11525"/>
                  <a:gd name="connsiteX1" fmla="*/ 3517 w 11597"/>
                  <a:gd name="connsiteY1" fmla="*/ 9716 h 11525"/>
                  <a:gd name="connsiteX2" fmla="*/ 4658 w 11597"/>
                  <a:gd name="connsiteY2" fmla="*/ 7906 h 11525"/>
                  <a:gd name="connsiteX3" fmla="*/ 6179 w 11597"/>
                  <a:gd name="connsiteY3" fmla="*/ 11525 h 11525"/>
                  <a:gd name="connsiteX4" fmla="*/ 7700 w 11597"/>
                  <a:gd name="connsiteY4" fmla="*/ 9430 h 11525"/>
                  <a:gd name="connsiteX5" fmla="*/ 9981 w 11597"/>
                  <a:gd name="connsiteY5" fmla="*/ 11525 h 11525"/>
                  <a:gd name="connsiteX6" fmla="*/ 8175 w 11597"/>
                  <a:gd name="connsiteY6" fmla="*/ 4667 h 11525"/>
                  <a:gd name="connsiteX7" fmla="*/ 9981 w 11597"/>
                  <a:gd name="connsiteY7" fmla="*/ 6286 h 11525"/>
                  <a:gd name="connsiteX8" fmla="*/ 11598 w 11597"/>
                  <a:gd name="connsiteY8" fmla="*/ 5048 h 11525"/>
                  <a:gd name="connsiteX9" fmla="*/ 9981 w 11597"/>
                  <a:gd name="connsiteY9" fmla="*/ 2191 h 11525"/>
                  <a:gd name="connsiteX10" fmla="*/ 4658 w 11597"/>
                  <a:gd name="connsiteY10" fmla="*/ 0 h 11525"/>
                  <a:gd name="connsiteX11" fmla="*/ 1331 w 11597"/>
                  <a:gd name="connsiteY11" fmla="*/ 667 h 11525"/>
                  <a:gd name="connsiteX12" fmla="*/ 0 w 11597"/>
                  <a:gd name="connsiteY12" fmla="*/ 3239 h 11525"/>
                  <a:gd name="connsiteX13" fmla="*/ 2567 w 11597"/>
                  <a:gd name="connsiteY13" fmla="*/ 6286 h 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97" h="11525">
                    <a:moveTo>
                      <a:pt x="2567" y="8668"/>
                    </a:moveTo>
                    <a:lnTo>
                      <a:pt x="3517" y="9716"/>
                    </a:lnTo>
                    <a:lnTo>
                      <a:pt x="4658" y="7906"/>
                    </a:lnTo>
                    <a:lnTo>
                      <a:pt x="6179" y="11525"/>
                    </a:lnTo>
                    <a:lnTo>
                      <a:pt x="7700" y="9430"/>
                    </a:lnTo>
                    <a:lnTo>
                      <a:pt x="9981" y="11525"/>
                    </a:lnTo>
                    <a:lnTo>
                      <a:pt x="8175" y="4667"/>
                    </a:lnTo>
                    <a:lnTo>
                      <a:pt x="9981" y="6286"/>
                    </a:lnTo>
                    <a:lnTo>
                      <a:pt x="11598" y="5048"/>
                    </a:lnTo>
                    <a:lnTo>
                      <a:pt x="9981" y="2191"/>
                    </a:lnTo>
                    <a:lnTo>
                      <a:pt x="4658" y="0"/>
                    </a:lnTo>
                    <a:lnTo>
                      <a:pt x="1331" y="667"/>
                    </a:lnTo>
                    <a:lnTo>
                      <a:pt x="0" y="3239"/>
                    </a:lnTo>
                    <a:lnTo>
                      <a:pt x="2567" y="6286"/>
                    </a:lnTo>
                    <a:close/>
                  </a:path>
                </a:pathLst>
              </a:custGeom>
              <a:solidFill>
                <a:srgbClr val="FFFFFF"/>
              </a:solidFill>
              <a:ln w="9506" cap="flat">
                <a:noFill/>
                <a:prstDash val="solid"/>
                <a:miter/>
              </a:ln>
            </p:spPr>
            <p:txBody>
              <a:bodyPr rtlCol="0" anchor="ctr"/>
              <a:lstStyle/>
              <a:p>
                <a:endParaRPr lang="en-US"/>
              </a:p>
            </p:txBody>
          </p:sp>
          <p:sp>
            <p:nvSpPr>
              <p:cNvPr id="26670" name="Freeform 21">
                <a:extLst>
                  <a:ext uri="{FF2B5EF4-FFF2-40B4-BE49-F238E27FC236}">
                    <a16:creationId xmlns:a16="http://schemas.microsoft.com/office/drawing/2014/main" id="{45F8E59D-2027-3D85-430F-CB88D66F7F46}"/>
                  </a:ext>
                </a:extLst>
              </p:cNvPr>
              <p:cNvSpPr/>
              <p:nvPr/>
            </p:nvSpPr>
            <p:spPr>
              <a:xfrm>
                <a:off x="3933282" y="2117788"/>
                <a:ext cx="1330" cy="1905"/>
              </a:xfrm>
              <a:custGeom>
                <a:avLst/>
                <a:gdLst>
                  <a:gd name="connsiteX0" fmla="*/ 1331 w 1330"/>
                  <a:gd name="connsiteY0" fmla="*/ 1905 h 1905"/>
                  <a:gd name="connsiteX1" fmla="*/ 1331 w 1330"/>
                  <a:gd name="connsiteY1" fmla="*/ 286 h 1905"/>
                  <a:gd name="connsiteX2" fmla="*/ 0 w 1330"/>
                  <a:gd name="connsiteY2" fmla="*/ 0 h 1905"/>
                </a:gdLst>
                <a:ahLst/>
                <a:cxnLst>
                  <a:cxn ang="0">
                    <a:pos x="connsiteX0" y="connsiteY0"/>
                  </a:cxn>
                  <a:cxn ang="0">
                    <a:pos x="connsiteX1" y="connsiteY1"/>
                  </a:cxn>
                  <a:cxn ang="0">
                    <a:pos x="connsiteX2" y="connsiteY2"/>
                  </a:cxn>
                </a:cxnLst>
                <a:rect l="l" t="t" r="r" b="b"/>
                <a:pathLst>
                  <a:path w="1330" h="1905">
                    <a:moveTo>
                      <a:pt x="1331" y="1905"/>
                    </a:moveTo>
                    <a:lnTo>
                      <a:pt x="1331" y="286"/>
                    </a:lnTo>
                    <a:lnTo>
                      <a:pt x="0" y="0"/>
                    </a:lnTo>
                    <a:close/>
                  </a:path>
                </a:pathLst>
              </a:custGeom>
              <a:solidFill>
                <a:srgbClr val="FFFFFF"/>
              </a:solidFill>
              <a:ln w="9506" cap="flat">
                <a:noFill/>
                <a:prstDash val="solid"/>
                <a:miter/>
              </a:ln>
            </p:spPr>
            <p:txBody>
              <a:bodyPr rtlCol="0" anchor="ctr"/>
              <a:lstStyle/>
              <a:p>
                <a:endParaRPr lang="en-US"/>
              </a:p>
            </p:txBody>
          </p:sp>
          <p:sp>
            <p:nvSpPr>
              <p:cNvPr id="26671" name="Freeform 22">
                <a:extLst>
                  <a:ext uri="{FF2B5EF4-FFF2-40B4-BE49-F238E27FC236}">
                    <a16:creationId xmlns:a16="http://schemas.microsoft.com/office/drawing/2014/main" id="{5CFD26F2-88A2-51A6-933A-5A6E865BE4D3}"/>
                  </a:ext>
                </a:extLst>
              </p:cNvPr>
              <p:cNvSpPr/>
              <p:nvPr/>
            </p:nvSpPr>
            <p:spPr>
              <a:xfrm>
                <a:off x="3949062" y="2126837"/>
                <a:ext cx="2376" cy="3524"/>
              </a:xfrm>
              <a:custGeom>
                <a:avLst/>
                <a:gdLst>
                  <a:gd name="connsiteX0" fmla="*/ 2377 w 2376"/>
                  <a:gd name="connsiteY0" fmla="*/ 0 h 3524"/>
                  <a:gd name="connsiteX1" fmla="*/ 0 w 2376"/>
                  <a:gd name="connsiteY1" fmla="*/ 2000 h 3524"/>
                  <a:gd name="connsiteX2" fmla="*/ 0 w 2376"/>
                  <a:gd name="connsiteY2" fmla="*/ 3524 h 3524"/>
                  <a:gd name="connsiteX3" fmla="*/ 1426 w 2376"/>
                  <a:gd name="connsiteY3" fmla="*/ 2572 h 3524"/>
                </a:gdLst>
                <a:ahLst/>
                <a:cxnLst>
                  <a:cxn ang="0">
                    <a:pos x="connsiteX0" y="connsiteY0"/>
                  </a:cxn>
                  <a:cxn ang="0">
                    <a:pos x="connsiteX1" y="connsiteY1"/>
                  </a:cxn>
                  <a:cxn ang="0">
                    <a:pos x="connsiteX2" y="connsiteY2"/>
                  </a:cxn>
                  <a:cxn ang="0">
                    <a:pos x="connsiteX3" y="connsiteY3"/>
                  </a:cxn>
                </a:cxnLst>
                <a:rect l="l" t="t" r="r" b="b"/>
                <a:pathLst>
                  <a:path w="2376" h="3524">
                    <a:moveTo>
                      <a:pt x="2377" y="0"/>
                    </a:moveTo>
                    <a:lnTo>
                      <a:pt x="0" y="2000"/>
                    </a:lnTo>
                    <a:lnTo>
                      <a:pt x="0" y="3524"/>
                    </a:lnTo>
                    <a:lnTo>
                      <a:pt x="1426" y="2572"/>
                    </a:lnTo>
                    <a:close/>
                  </a:path>
                </a:pathLst>
              </a:custGeom>
              <a:solidFill>
                <a:srgbClr val="FFFFFF"/>
              </a:solidFill>
              <a:ln w="9506" cap="flat">
                <a:noFill/>
                <a:prstDash val="solid"/>
                <a:miter/>
              </a:ln>
            </p:spPr>
            <p:txBody>
              <a:bodyPr rtlCol="0" anchor="ctr"/>
              <a:lstStyle/>
              <a:p>
                <a:endParaRPr lang="en-US"/>
              </a:p>
            </p:txBody>
          </p:sp>
          <p:sp>
            <p:nvSpPr>
              <p:cNvPr id="26672" name="Freeform 23">
                <a:extLst>
                  <a:ext uri="{FF2B5EF4-FFF2-40B4-BE49-F238E27FC236}">
                    <a16:creationId xmlns:a16="http://schemas.microsoft.com/office/drawing/2014/main" id="{1565734B-1CCD-B41A-DF43-FC9D0BEA5D1C}"/>
                  </a:ext>
                </a:extLst>
              </p:cNvPr>
              <p:cNvSpPr/>
              <p:nvPr/>
            </p:nvSpPr>
            <p:spPr>
              <a:xfrm>
                <a:off x="3932331" y="2099690"/>
                <a:ext cx="1235" cy="1143"/>
              </a:xfrm>
              <a:custGeom>
                <a:avLst/>
                <a:gdLst>
                  <a:gd name="connsiteX0" fmla="*/ 1236 w 1235"/>
                  <a:gd name="connsiteY0" fmla="*/ 0 h 1143"/>
                  <a:gd name="connsiteX1" fmla="*/ 0 w 1235"/>
                  <a:gd name="connsiteY1" fmla="*/ 572 h 1143"/>
                  <a:gd name="connsiteX2" fmla="*/ 951 w 1235"/>
                  <a:gd name="connsiteY2" fmla="*/ 1143 h 1143"/>
                </a:gdLst>
                <a:ahLst/>
                <a:cxnLst>
                  <a:cxn ang="0">
                    <a:pos x="connsiteX0" y="connsiteY0"/>
                  </a:cxn>
                  <a:cxn ang="0">
                    <a:pos x="connsiteX1" y="connsiteY1"/>
                  </a:cxn>
                  <a:cxn ang="0">
                    <a:pos x="connsiteX2" y="connsiteY2"/>
                  </a:cxn>
                </a:cxnLst>
                <a:rect l="l" t="t" r="r" b="b"/>
                <a:pathLst>
                  <a:path w="1235" h="1143">
                    <a:moveTo>
                      <a:pt x="1236" y="0"/>
                    </a:moveTo>
                    <a:lnTo>
                      <a:pt x="0" y="572"/>
                    </a:lnTo>
                    <a:lnTo>
                      <a:pt x="951" y="1143"/>
                    </a:lnTo>
                    <a:close/>
                  </a:path>
                </a:pathLst>
              </a:custGeom>
              <a:solidFill>
                <a:srgbClr val="FFFFFF"/>
              </a:solidFill>
              <a:ln w="9506" cap="flat">
                <a:noFill/>
                <a:prstDash val="solid"/>
                <a:miter/>
              </a:ln>
            </p:spPr>
            <p:txBody>
              <a:bodyPr rtlCol="0" anchor="ctr"/>
              <a:lstStyle/>
              <a:p>
                <a:endParaRPr lang="en-US"/>
              </a:p>
            </p:txBody>
          </p:sp>
          <p:sp>
            <p:nvSpPr>
              <p:cNvPr id="26673" name="Freeform 24">
                <a:extLst>
                  <a:ext uri="{FF2B5EF4-FFF2-40B4-BE49-F238E27FC236}">
                    <a16:creationId xmlns:a16="http://schemas.microsoft.com/office/drawing/2014/main" id="{46EBDB80-1265-2511-9C56-22E6F743A2F4}"/>
                  </a:ext>
                </a:extLst>
              </p:cNvPr>
              <p:cNvSpPr/>
              <p:nvPr/>
            </p:nvSpPr>
            <p:spPr>
              <a:xfrm>
                <a:off x="3924631" y="2110835"/>
                <a:ext cx="7985" cy="6953"/>
              </a:xfrm>
              <a:custGeom>
                <a:avLst/>
                <a:gdLst>
                  <a:gd name="connsiteX0" fmla="*/ 7035 w 7985"/>
                  <a:gd name="connsiteY0" fmla="*/ 6953 h 6953"/>
                  <a:gd name="connsiteX1" fmla="*/ 7985 w 7985"/>
                  <a:gd name="connsiteY1" fmla="*/ 6953 h 6953"/>
                  <a:gd name="connsiteX2" fmla="*/ 7985 w 7985"/>
                  <a:gd name="connsiteY2" fmla="*/ 6096 h 6953"/>
                  <a:gd name="connsiteX3" fmla="*/ 5609 w 7985"/>
                  <a:gd name="connsiteY3" fmla="*/ 2572 h 6953"/>
                  <a:gd name="connsiteX4" fmla="*/ 1806 w 7985"/>
                  <a:gd name="connsiteY4" fmla="*/ 0 h 6953"/>
                  <a:gd name="connsiteX5" fmla="*/ 0 w 7985"/>
                  <a:gd name="connsiteY5" fmla="*/ 1333 h 6953"/>
                  <a:gd name="connsiteX6" fmla="*/ 5609 w 7985"/>
                  <a:gd name="connsiteY6" fmla="*/ 5048 h 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5" h="6953">
                    <a:moveTo>
                      <a:pt x="7035" y="6953"/>
                    </a:moveTo>
                    <a:lnTo>
                      <a:pt x="7985" y="6953"/>
                    </a:lnTo>
                    <a:lnTo>
                      <a:pt x="7985" y="6096"/>
                    </a:lnTo>
                    <a:lnTo>
                      <a:pt x="5609" y="2572"/>
                    </a:lnTo>
                    <a:lnTo>
                      <a:pt x="1806" y="0"/>
                    </a:lnTo>
                    <a:lnTo>
                      <a:pt x="0" y="1333"/>
                    </a:lnTo>
                    <a:lnTo>
                      <a:pt x="5609" y="5048"/>
                    </a:lnTo>
                    <a:close/>
                  </a:path>
                </a:pathLst>
              </a:custGeom>
              <a:solidFill>
                <a:srgbClr val="FFFFFF"/>
              </a:solidFill>
              <a:ln w="9506" cap="flat">
                <a:noFill/>
                <a:prstDash val="solid"/>
                <a:miter/>
              </a:ln>
            </p:spPr>
            <p:txBody>
              <a:bodyPr rtlCol="0" anchor="ctr"/>
              <a:lstStyle/>
              <a:p>
                <a:endParaRPr lang="en-US"/>
              </a:p>
            </p:txBody>
          </p:sp>
          <p:sp>
            <p:nvSpPr>
              <p:cNvPr id="26674" name="Freeform 25">
                <a:extLst>
                  <a:ext uri="{FF2B5EF4-FFF2-40B4-BE49-F238E27FC236}">
                    <a16:creationId xmlns:a16="http://schemas.microsoft.com/office/drawing/2014/main" id="{F709FEAB-B398-8484-3578-D9E0A4545532}"/>
                  </a:ext>
                </a:extLst>
              </p:cNvPr>
              <p:cNvSpPr/>
              <p:nvPr/>
            </p:nvSpPr>
            <p:spPr>
              <a:xfrm>
                <a:off x="3849818" y="2096262"/>
                <a:ext cx="7224" cy="15525"/>
              </a:xfrm>
              <a:custGeom>
                <a:avLst/>
                <a:gdLst>
                  <a:gd name="connsiteX0" fmla="*/ 1141 w 7224"/>
                  <a:gd name="connsiteY0" fmla="*/ 13144 h 15525"/>
                  <a:gd name="connsiteX1" fmla="*/ 2852 w 7224"/>
                  <a:gd name="connsiteY1" fmla="*/ 15526 h 15525"/>
                  <a:gd name="connsiteX2" fmla="*/ 4943 w 7224"/>
                  <a:gd name="connsiteY2" fmla="*/ 13430 h 15525"/>
                  <a:gd name="connsiteX3" fmla="*/ 6274 w 7224"/>
                  <a:gd name="connsiteY3" fmla="*/ 13811 h 15525"/>
                  <a:gd name="connsiteX4" fmla="*/ 7225 w 7224"/>
                  <a:gd name="connsiteY4" fmla="*/ 12573 h 15525"/>
                  <a:gd name="connsiteX5" fmla="*/ 7225 w 7224"/>
                  <a:gd name="connsiteY5" fmla="*/ 4000 h 15525"/>
                  <a:gd name="connsiteX6" fmla="*/ 6274 w 7224"/>
                  <a:gd name="connsiteY6" fmla="*/ 1238 h 15525"/>
                  <a:gd name="connsiteX7" fmla="*/ 4753 w 7224"/>
                  <a:gd name="connsiteY7" fmla="*/ 0 h 15525"/>
                  <a:gd name="connsiteX8" fmla="*/ 1806 w 7224"/>
                  <a:gd name="connsiteY8" fmla="*/ 2762 h 15525"/>
                  <a:gd name="connsiteX9" fmla="*/ 0 w 7224"/>
                  <a:gd name="connsiteY9" fmla="*/ 2476 h 15525"/>
                  <a:gd name="connsiteX10" fmla="*/ 1521 w 7224"/>
                  <a:gd name="connsiteY10" fmla="*/ 9144 h 1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4" h="15525">
                    <a:moveTo>
                      <a:pt x="1141" y="13144"/>
                    </a:moveTo>
                    <a:lnTo>
                      <a:pt x="2852" y="15526"/>
                    </a:lnTo>
                    <a:lnTo>
                      <a:pt x="4943" y="13430"/>
                    </a:lnTo>
                    <a:lnTo>
                      <a:pt x="6274" y="13811"/>
                    </a:lnTo>
                    <a:lnTo>
                      <a:pt x="7225" y="12573"/>
                    </a:lnTo>
                    <a:lnTo>
                      <a:pt x="7225" y="4000"/>
                    </a:lnTo>
                    <a:lnTo>
                      <a:pt x="6274" y="1238"/>
                    </a:lnTo>
                    <a:lnTo>
                      <a:pt x="4753" y="0"/>
                    </a:lnTo>
                    <a:lnTo>
                      <a:pt x="1806" y="2762"/>
                    </a:lnTo>
                    <a:lnTo>
                      <a:pt x="0" y="2476"/>
                    </a:lnTo>
                    <a:lnTo>
                      <a:pt x="1521" y="9144"/>
                    </a:lnTo>
                    <a:close/>
                  </a:path>
                </a:pathLst>
              </a:custGeom>
              <a:solidFill>
                <a:srgbClr val="FFFFFF"/>
              </a:solidFill>
              <a:ln w="9506" cap="flat">
                <a:noFill/>
                <a:prstDash val="solid"/>
                <a:miter/>
              </a:ln>
            </p:spPr>
            <p:txBody>
              <a:bodyPr rtlCol="0" anchor="ctr"/>
              <a:lstStyle/>
              <a:p>
                <a:endParaRPr lang="en-US"/>
              </a:p>
            </p:txBody>
          </p:sp>
          <p:sp>
            <p:nvSpPr>
              <p:cNvPr id="26675" name="Freeform 26">
                <a:extLst>
                  <a:ext uri="{FF2B5EF4-FFF2-40B4-BE49-F238E27FC236}">
                    <a16:creationId xmlns:a16="http://schemas.microsoft.com/office/drawing/2014/main" id="{A71FC1AC-4E92-6583-8D64-5F648B78B568}"/>
                  </a:ext>
                </a:extLst>
              </p:cNvPr>
              <p:cNvSpPr/>
              <p:nvPr/>
            </p:nvSpPr>
            <p:spPr>
              <a:xfrm>
                <a:off x="3871587" y="2115597"/>
                <a:ext cx="15780" cy="9715"/>
              </a:xfrm>
              <a:custGeom>
                <a:avLst/>
                <a:gdLst>
                  <a:gd name="connsiteX0" fmla="*/ 8841 w 15780"/>
                  <a:gd name="connsiteY0" fmla="*/ 7906 h 9715"/>
                  <a:gd name="connsiteX1" fmla="*/ 10837 w 15780"/>
                  <a:gd name="connsiteY1" fmla="*/ 9716 h 9715"/>
                  <a:gd name="connsiteX2" fmla="*/ 13023 w 15780"/>
                  <a:gd name="connsiteY2" fmla="*/ 9716 h 9715"/>
                  <a:gd name="connsiteX3" fmla="*/ 13689 w 15780"/>
                  <a:gd name="connsiteY3" fmla="*/ 7906 h 9715"/>
                  <a:gd name="connsiteX4" fmla="*/ 13023 w 15780"/>
                  <a:gd name="connsiteY4" fmla="*/ 5334 h 9715"/>
                  <a:gd name="connsiteX5" fmla="*/ 15780 w 15780"/>
                  <a:gd name="connsiteY5" fmla="*/ 0 h 9715"/>
                  <a:gd name="connsiteX6" fmla="*/ 6084 w 15780"/>
                  <a:gd name="connsiteY6" fmla="*/ 1905 h 9715"/>
                  <a:gd name="connsiteX7" fmla="*/ 3517 w 15780"/>
                  <a:gd name="connsiteY7" fmla="*/ 286 h 9715"/>
                  <a:gd name="connsiteX8" fmla="*/ 570 w 15780"/>
                  <a:gd name="connsiteY8" fmla="*/ 667 h 9715"/>
                  <a:gd name="connsiteX9" fmla="*/ 0 w 15780"/>
                  <a:gd name="connsiteY9" fmla="*/ 2191 h 9715"/>
                  <a:gd name="connsiteX10" fmla="*/ 570 w 15780"/>
                  <a:gd name="connsiteY10" fmla="*/ 4096 h 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80" h="9715">
                    <a:moveTo>
                      <a:pt x="8841" y="7906"/>
                    </a:moveTo>
                    <a:lnTo>
                      <a:pt x="10837" y="9716"/>
                    </a:lnTo>
                    <a:lnTo>
                      <a:pt x="13023" y="9716"/>
                    </a:lnTo>
                    <a:lnTo>
                      <a:pt x="13689" y="7906"/>
                    </a:lnTo>
                    <a:lnTo>
                      <a:pt x="13023" y="5334"/>
                    </a:lnTo>
                    <a:lnTo>
                      <a:pt x="15780" y="0"/>
                    </a:lnTo>
                    <a:lnTo>
                      <a:pt x="6084" y="1905"/>
                    </a:lnTo>
                    <a:lnTo>
                      <a:pt x="3517" y="286"/>
                    </a:lnTo>
                    <a:lnTo>
                      <a:pt x="570" y="667"/>
                    </a:lnTo>
                    <a:lnTo>
                      <a:pt x="0" y="2191"/>
                    </a:lnTo>
                    <a:lnTo>
                      <a:pt x="570" y="4096"/>
                    </a:lnTo>
                    <a:close/>
                  </a:path>
                </a:pathLst>
              </a:custGeom>
              <a:solidFill>
                <a:srgbClr val="FFFFFF"/>
              </a:solidFill>
              <a:ln w="9506" cap="flat">
                <a:noFill/>
                <a:prstDash val="solid"/>
                <a:miter/>
              </a:ln>
            </p:spPr>
            <p:txBody>
              <a:bodyPr rtlCol="0" anchor="ctr"/>
              <a:lstStyle/>
              <a:p>
                <a:endParaRPr lang="en-US"/>
              </a:p>
            </p:txBody>
          </p:sp>
          <p:sp>
            <p:nvSpPr>
              <p:cNvPr id="26676" name="Freeform 27">
                <a:extLst>
                  <a:ext uri="{FF2B5EF4-FFF2-40B4-BE49-F238E27FC236}">
                    <a16:creationId xmlns:a16="http://schemas.microsoft.com/office/drawing/2014/main" id="{E03DFD59-058B-7194-7175-F4BFAD7F0B09}"/>
                  </a:ext>
                </a:extLst>
              </p:cNvPr>
              <p:cNvSpPr/>
              <p:nvPr/>
            </p:nvSpPr>
            <p:spPr>
              <a:xfrm>
                <a:off x="4558025" y="2347055"/>
                <a:ext cx="1330" cy="1428"/>
              </a:xfrm>
              <a:custGeom>
                <a:avLst/>
                <a:gdLst>
                  <a:gd name="connsiteX0" fmla="*/ 1331 w 1330"/>
                  <a:gd name="connsiteY0" fmla="*/ 381 h 1428"/>
                  <a:gd name="connsiteX1" fmla="*/ 0 w 1330"/>
                  <a:gd name="connsiteY1" fmla="*/ 0 h 1428"/>
                  <a:gd name="connsiteX2" fmla="*/ 1331 w 1330"/>
                  <a:gd name="connsiteY2" fmla="*/ 1429 h 1428"/>
                </a:gdLst>
                <a:ahLst/>
                <a:cxnLst>
                  <a:cxn ang="0">
                    <a:pos x="connsiteX0" y="connsiteY0"/>
                  </a:cxn>
                  <a:cxn ang="0">
                    <a:pos x="connsiteX1" y="connsiteY1"/>
                  </a:cxn>
                  <a:cxn ang="0">
                    <a:pos x="connsiteX2" y="connsiteY2"/>
                  </a:cxn>
                </a:cxnLst>
                <a:rect l="l" t="t" r="r" b="b"/>
                <a:pathLst>
                  <a:path w="1330" h="1428">
                    <a:moveTo>
                      <a:pt x="1331" y="381"/>
                    </a:moveTo>
                    <a:lnTo>
                      <a:pt x="0" y="0"/>
                    </a:lnTo>
                    <a:lnTo>
                      <a:pt x="1331" y="1429"/>
                    </a:lnTo>
                    <a:close/>
                  </a:path>
                </a:pathLst>
              </a:custGeom>
              <a:solidFill>
                <a:srgbClr val="FFFFFF"/>
              </a:solidFill>
              <a:ln w="9506" cap="flat">
                <a:noFill/>
                <a:prstDash val="solid"/>
                <a:miter/>
              </a:ln>
            </p:spPr>
            <p:txBody>
              <a:bodyPr rtlCol="0" anchor="ctr"/>
              <a:lstStyle/>
              <a:p>
                <a:endParaRPr lang="en-US"/>
              </a:p>
            </p:txBody>
          </p:sp>
          <p:sp>
            <p:nvSpPr>
              <p:cNvPr id="26677" name="Freeform 28">
                <a:extLst>
                  <a:ext uri="{FF2B5EF4-FFF2-40B4-BE49-F238E27FC236}">
                    <a16:creationId xmlns:a16="http://schemas.microsoft.com/office/drawing/2014/main" id="{F6E438F2-C466-12EA-D64F-B07906207485}"/>
                  </a:ext>
                </a:extLst>
              </p:cNvPr>
              <p:cNvSpPr/>
              <p:nvPr/>
            </p:nvSpPr>
            <p:spPr>
              <a:xfrm>
                <a:off x="4415624" y="2294191"/>
                <a:ext cx="1806" cy="1333"/>
              </a:xfrm>
              <a:custGeom>
                <a:avLst/>
                <a:gdLst>
                  <a:gd name="connsiteX0" fmla="*/ 0 w 1806"/>
                  <a:gd name="connsiteY0" fmla="*/ 1333 h 1333"/>
                  <a:gd name="connsiteX1" fmla="*/ 1806 w 1806"/>
                  <a:gd name="connsiteY1" fmla="*/ 0 h 1333"/>
                  <a:gd name="connsiteX2" fmla="*/ 665 w 1806"/>
                  <a:gd name="connsiteY2" fmla="*/ 286 h 1333"/>
                </a:gdLst>
                <a:ahLst/>
                <a:cxnLst>
                  <a:cxn ang="0">
                    <a:pos x="connsiteX0" y="connsiteY0"/>
                  </a:cxn>
                  <a:cxn ang="0">
                    <a:pos x="connsiteX1" y="connsiteY1"/>
                  </a:cxn>
                  <a:cxn ang="0">
                    <a:pos x="connsiteX2" y="connsiteY2"/>
                  </a:cxn>
                </a:cxnLst>
                <a:rect l="l" t="t" r="r" b="b"/>
                <a:pathLst>
                  <a:path w="1806" h="1333">
                    <a:moveTo>
                      <a:pt x="0" y="1333"/>
                    </a:moveTo>
                    <a:lnTo>
                      <a:pt x="1806" y="0"/>
                    </a:lnTo>
                    <a:lnTo>
                      <a:pt x="665" y="286"/>
                    </a:lnTo>
                    <a:close/>
                  </a:path>
                </a:pathLst>
              </a:custGeom>
              <a:solidFill>
                <a:srgbClr val="FFFFFF"/>
              </a:solidFill>
              <a:ln w="9506" cap="flat">
                <a:noFill/>
                <a:prstDash val="solid"/>
                <a:miter/>
              </a:ln>
            </p:spPr>
            <p:txBody>
              <a:bodyPr rtlCol="0" anchor="ctr"/>
              <a:lstStyle/>
              <a:p>
                <a:endParaRPr lang="en-US"/>
              </a:p>
            </p:txBody>
          </p:sp>
          <p:sp>
            <p:nvSpPr>
              <p:cNvPr id="26678" name="Freeform 29">
                <a:extLst>
                  <a:ext uri="{FF2B5EF4-FFF2-40B4-BE49-F238E27FC236}">
                    <a16:creationId xmlns:a16="http://schemas.microsoft.com/office/drawing/2014/main" id="{34294A66-059F-5855-8886-E7C92E8111E1}"/>
                  </a:ext>
                </a:extLst>
              </p:cNvPr>
              <p:cNvSpPr/>
              <p:nvPr/>
            </p:nvSpPr>
            <p:spPr>
              <a:xfrm>
                <a:off x="4421327" y="2290190"/>
                <a:ext cx="2376" cy="1238"/>
              </a:xfrm>
              <a:custGeom>
                <a:avLst/>
                <a:gdLst>
                  <a:gd name="connsiteX0" fmla="*/ 0 w 2376"/>
                  <a:gd name="connsiteY0" fmla="*/ 953 h 1238"/>
                  <a:gd name="connsiteX1" fmla="*/ 1996 w 2376"/>
                  <a:gd name="connsiteY1" fmla="*/ 1238 h 1238"/>
                  <a:gd name="connsiteX2" fmla="*/ 2377 w 2376"/>
                  <a:gd name="connsiteY2" fmla="*/ 667 h 1238"/>
                  <a:gd name="connsiteX3" fmla="*/ 761 w 2376"/>
                  <a:gd name="connsiteY3" fmla="*/ 0 h 1238"/>
                </a:gdLst>
                <a:ahLst/>
                <a:cxnLst>
                  <a:cxn ang="0">
                    <a:pos x="connsiteX0" y="connsiteY0"/>
                  </a:cxn>
                  <a:cxn ang="0">
                    <a:pos x="connsiteX1" y="connsiteY1"/>
                  </a:cxn>
                  <a:cxn ang="0">
                    <a:pos x="connsiteX2" y="connsiteY2"/>
                  </a:cxn>
                  <a:cxn ang="0">
                    <a:pos x="connsiteX3" y="connsiteY3"/>
                  </a:cxn>
                </a:cxnLst>
                <a:rect l="l" t="t" r="r" b="b"/>
                <a:pathLst>
                  <a:path w="2376" h="1238">
                    <a:moveTo>
                      <a:pt x="0" y="953"/>
                    </a:moveTo>
                    <a:lnTo>
                      <a:pt x="1996" y="1238"/>
                    </a:lnTo>
                    <a:lnTo>
                      <a:pt x="2377" y="667"/>
                    </a:lnTo>
                    <a:lnTo>
                      <a:pt x="761" y="0"/>
                    </a:lnTo>
                    <a:close/>
                  </a:path>
                </a:pathLst>
              </a:custGeom>
              <a:solidFill>
                <a:srgbClr val="FFFFFF"/>
              </a:solidFill>
              <a:ln w="9506" cap="flat">
                <a:noFill/>
                <a:prstDash val="solid"/>
                <a:miter/>
              </a:ln>
            </p:spPr>
            <p:txBody>
              <a:bodyPr rtlCol="0" anchor="ctr"/>
              <a:lstStyle/>
              <a:p>
                <a:endParaRPr lang="en-US"/>
              </a:p>
            </p:txBody>
          </p:sp>
          <p:sp>
            <p:nvSpPr>
              <p:cNvPr id="26679" name="Freeform 30">
                <a:extLst>
                  <a:ext uri="{FF2B5EF4-FFF2-40B4-BE49-F238E27FC236}">
                    <a16:creationId xmlns:a16="http://schemas.microsoft.com/office/drawing/2014/main" id="{4C290473-C6B7-3492-A4DB-7B0966A36DFE}"/>
                  </a:ext>
                </a:extLst>
              </p:cNvPr>
              <p:cNvSpPr/>
              <p:nvPr/>
            </p:nvSpPr>
            <p:spPr>
              <a:xfrm>
                <a:off x="4425510" y="2287428"/>
                <a:ext cx="2661" cy="952"/>
              </a:xfrm>
              <a:custGeom>
                <a:avLst/>
                <a:gdLst>
                  <a:gd name="connsiteX0" fmla="*/ 2662 w 2661"/>
                  <a:gd name="connsiteY0" fmla="*/ 0 h 952"/>
                  <a:gd name="connsiteX1" fmla="*/ 0 w 2661"/>
                  <a:gd name="connsiteY1" fmla="*/ 0 h 952"/>
                  <a:gd name="connsiteX2" fmla="*/ 951 w 2661"/>
                  <a:gd name="connsiteY2" fmla="*/ 952 h 952"/>
                </a:gdLst>
                <a:ahLst/>
                <a:cxnLst>
                  <a:cxn ang="0">
                    <a:pos x="connsiteX0" y="connsiteY0"/>
                  </a:cxn>
                  <a:cxn ang="0">
                    <a:pos x="connsiteX1" y="connsiteY1"/>
                  </a:cxn>
                  <a:cxn ang="0">
                    <a:pos x="connsiteX2" y="connsiteY2"/>
                  </a:cxn>
                </a:cxnLst>
                <a:rect l="l" t="t" r="r" b="b"/>
                <a:pathLst>
                  <a:path w="2661" h="952">
                    <a:moveTo>
                      <a:pt x="2662" y="0"/>
                    </a:moveTo>
                    <a:lnTo>
                      <a:pt x="0" y="0"/>
                    </a:lnTo>
                    <a:lnTo>
                      <a:pt x="951" y="952"/>
                    </a:lnTo>
                    <a:close/>
                  </a:path>
                </a:pathLst>
              </a:custGeom>
              <a:solidFill>
                <a:srgbClr val="FFFFFF"/>
              </a:solidFill>
              <a:ln w="9506" cap="flat">
                <a:noFill/>
                <a:prstDash val="solid"/>
                <a:miter/>
              </a:ln>
            </p:spPr>
            <p:txBody>
              <a:bodyPr rtlCol="0" anchor="ctr"/>
              <a:lstStyle/>
              <a:p>
                <a:endParaRPr lang="en-US"/>
              </a:p>
            </p:txBody>
          </p:sp>
          <p:sp>
            <p:nvSpPr>
              <p:cNvPr id="26680" name="Freeform 31">
                <a:extLst>
                  <a:ext uri="{FF2B5EF4-FFF2-40B4-BE49-F238E27FC236}">
                    <a16:creationId xmlns:a16="http://schemas.microsoft.com/office/drawing/2014/main" id="{F5601E39-B660-1679-9D1B-FCD0F2C164C7}"/>
                  </a:ext>
                </a:extLst>
              </p:cNvPr>
              <p:cNvSpPr/>
              <p:nvPr/>
            </p:nvSpPr>
            <p:spPr>
              <a:xfrm>
                <a:off x="4426270" y="2272093"/>
                <a:ext cx="23385" cy="20192"/>
              </a:xfrm>
              <a:custGeom>
                <a:avLst/>
                <a:gdLst>
                  <a:gd name="connsiteX0" fmla="*/ 21579 w 23385"/>
                  <a:gd name="connsiteY0" fmla="*/ 5620 h 20192"/>
                  <a:gd name="connsiteX1" fmla="*/ 22149 w 23385"/>
                  <a:gd name="connsiteY1" fmla="*/ 4667 h 20192"/>
                  <a:gd name="connsiteX2" fmla="*/ 21579 w 23385"/>
                  <a:gd name="connsiteY2" fmla="*/ 2667 h 20192"/>
                  <a:gd name="connsiteX3" fmla="*/ 18632 w 23385"/>
                  <a:gd name="connsiteY3" fmla="*/ 0 h 20192"/>
                  <a:gd name="connsiteX4" fmla="*/ 17681 w 23385"/>
                  <a:gd name="connsiteY4" fmla="*/ 0 h 20192"/>
                  <a:gd name="connsiteX5" fmla="*/ 18062 w 23385"/>
                  <a:gd name="connsiteY5" fmla="*/ 3429 h 20192"/>
                  <a:gd name="connsiteX6" fmla="*/ 14354 w 23385"/>
                  <a:gd name="connsiteY6" fmla="*/ 3810 h 20192"/>
                  <a:gd name="connsiteX7" fmla="*/ 13499 w 23385"/>
                  <a:gd name="connsiteY7" fmla="*/ 5905 h 20192"/>
                  <a:gd name="connsiteX8" fmla="*/ 11883 w 23385"/>
                  <a:gd name="connsiteY8" fmla="*/ 5905 h 20192"/>
                  <a:gd name="connsiteX9" fmla="*/ 11217 w 23385"/>
                  <a:gd name="connsiteY9" fmla="*/ 7525 h 20192"/>
                  <a:gd name="connsiteX10" fmla="*/ 9031 w 23385"/>
                  <a:gd name="connsiteY10" fmla="*/ 8477 h 20192"/>
                  <a:gd name="connsiteX11" fmla="*/ 9221 w 23385"/>
                  <a:gd name="connsiteY11" fmla="*/ 5620 h 20192"/>
                  <a:gd name="connsiteX12" fmla="*/ 7415 w 23385"/>
                  <a:gd name="connsiteY12" fmla="*/ 4953 h 20192"/>
                  <a:gd name="connsiteX13" fmla="*/ 4753 w 23385"/>
                  <a:gd name="connsiteY13" fmla="*/ 7525 h 20192"/>
                  <a:gd name="connsiteX14" fmla="*/ 1901 w 23385"/>
                  <a:gd name="connsiteY14" fmla="*/ 8477 h 20192"/>
                  <a:gd name="connsiteX15" fmla="*/ 0 w 23385"/>
                  <a:gd name="connsiteY15" fmla="*/ 12764 h 20192"/>
                  <a:gd name="connsiteX16" fmla="*/ 190 w 23385"/>
                  <a:gd name="connsiteY16" fmla="*/ 13811 h 20192"/>
                  <a:gd name="connsiteX17" fmla="*/ 1521 w 23385"/>
                  <a:gd name="connsiteY17" fmla="*/ 13811 h 20192"/>
                  <a:gd name="connsiteX18" fmla="*/ 3517 w 23385"/>
                  <a:gd name="connsiteY18" fmla="*/ 9906 h 20192"/>
                  <a:gd name="connsiteX19" fmla="*/ 4468 w 23385"/>
                  <a:gd name="connsiteY19" fmla="*/ 9906 h 20192"/>
                  <a:gd name="connsiteX20" fmla="*/ 4753 w 23385"/>
                  <a:gd name="connsiteY20" fmla="*/ 12001 h 20192"/>
                  <a:gd name="connsiteX21" fmla="*/ 6369 w 23385"/>
                  <a:gd name="connsiteY21" fmla="*/ 9906 h 20192"/>
                  <a:gd name="connsiteX22" fmla="*/ 7415 w 23385"/>
                  <a:gd name="connsiteY22" fmla="*/ 11240 h 20192"/>
                  <a:gd name="connsiteX23" fmla="*/ 9031 w 23385"/>
                  <a:gd name="connsiteY23" fmla="*/ 9049 h 20192"/>
                  <a:gd name="connsiteX24" fmla="*/ 11598 w 23385"/>
                  <a:gd name="connsiteY24" fmla="*/ 11240 h 20192"/>
                  <a:gd name="connsiteX25" fmla="*/ 10457 w 23385"/>
                  <a:gd name="connsiteY25" fmla="*/ 13430 h 20192"/>
                  <a:gd name="connsiteX26" fmla="*/ 11598 w 23385"/>
                  <a:gd name="connsiteY26" fmla="*/ 16764 h 20192"/>
                  <a:gd name="connsiteX27" fmla="*/ 15115 w 23385"/>
                  <a:gd name="connsiteY27" fmla="*/ 19145 h 20192"/>
                  <a:gd name="connsiteX28" fmla="*/ 16921 w 23385"/>
                  <a:gd name="connsiteY28" fmla="*/ 18097 h 20192"/>
                  <a:gd name="connsiteX29" fmla="*/ 18062 w 23385"/>
                  <a:gd name="connsiteY29" fmla="*/ 20193 h 20192"/>
                  <a:gd name="connsiteX30" fmla="*/ 19107 w 23385"/>
                  <a:gd name="connsiteY30" fmla="*/ 17907 h 20192"/>
                  <a:gd name="connsiteX31" fmla="*/ 17681 w 23385"/>
                  <a:gd name="connsiteY31" fmla="*/ 15335 h 20192"/>
                  <a:gd name="connsiteX32" fmla="*/ 18062 w 23385"/>
                  <a:gd name="connsiteY32" fmla="*/ 13906 h 20192"/>
                  <a:gd name="connsiteX33" fmla="*/ 20248 w 23385"/>
                  <a:gd name="connsiteY33" fmla="*/ 12001 h 20192"/>
                  <a:gd name="connsiteX34" fmla="*/ 21674 w 23385"/>
                  <a:gd name="connsiteY34" fmla="*/ 16573 h 20192"/>
                  <a:gd name="connsiteX35" fmla="*/ 23385 w 23385"/>
                  <a:gd name="connsiteY35" fmla="*/ 10954 h 20192"/>
                  <a:gd name="connsiteX36" fmla="*/ 22149 w 23385"/>
                  <a:gd name="connsiteY36" fmla="*/ 6191 h 20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385" h="20192">
                    <a:moveTo>
                      <a:pt x="21579" y="5620"/>
                    </a:moveTo>
                    <a:lnTo>
                      <a:pt x="22149" y="4667"/>
                    </a:lnTo>
                    <a:lnTo>
                      <a:pt x="21579" y="2667"/>
                    </a:lnTo>
                    <a:lnTo>
                      <a:pt x="18632" y="0"/>
                    </a:lnTo>
                    <a:lnTo>
                      <a:pt x="17681" y="0"/>
                    </a:lnTo>
                    <a:lnTo>
                      <a:pt x="18062" y="3429"/>
                    </a:lnTo>
                    <a:lnTo>
                      <a:pt x="14354" y="3810"/>
                    </a:lnTo>
                    <a:lnTo>
                      <a:pt x="13499" y="5905"/>
                    </a:lnTo>
                    <a:lnTo>
                      <a:pt x="11883" y="5905"/>
                    </a:lnTo>
                    <a:lnTo>
                      <a:pt x="11217" y="7525"/>
                    </a:lnTo>
                    <a:lnTo>
                      <a:pt x="9031" y="8477"/>
                    </a:lnTo>
                    <a:lnTo>
                      <a:pt x="9221" y="5620"/>
                    </a:lnTo>
                    <a:lnTo>
                      <a:pt x="7415" y="4953"/>
                    </a:lnTo>
                    <a:lnTo>
                      <a:pt x="4753" y="7525"/>
                    </a:lnTo>
                    <a:lnTo>
                      <a:pt x="1901" y="8477"/>
                    </a:lnTo>
                    <a:lnTo>
                      <a:pt x="0" y="12764"/>
                    </a:lnTo>
                    <a:lnTo>
                      <a:pt x="190" y="13811"/>
                    </a:lnTo>
                    <a:lnTo>
                      <a:pt x="1521" y="13811"/>
                    </a:lnTo>
                    <a:lnTo>
                      <a:pt x="3517" y="9906"/>
                    </a:lnTo>
                    <a:lnTo>
                      <a:pt x="4468" y="9906"/>
                    </a:lnTo>
                    <a:lnTo>
                      <a:pt x="4753" y="12001"/>
                    </a:lnTo>
                    <a:lnTo>
                      <a:pt x="6369" y="9906"/>
                    </a:lnTo>
                    <a:lnTo>
                      <a:pt x="7415" y="11240"/>
                    </a:lnTo>
                    <a:lnTo>
                      <a:pt x="9031" y="9049"/>
                    </a:lnTo>
                    <a:lnTo>
                      <a:pt x="11598" y="11240"/>
                    </a:lnTo>
                    <a:lnTo>
                      <a:pt x="10457" y="13430"/>
                    </a:lnTo>
                    <a:lnTo>
                      <a:pt x="11598" y="16764"/>
                    </a:lnTo>
                    <a:lnTo>
                      <a:pt x="15115" y="19145"/>
                    </a:lnTo>
                    <a:lnTo>
                      <a:pt x="16921" y="18097"/>
                    </a:lnTo>
                    <a:lnTo>
                      <a:pt x="18062" y="20193"/>
                    </a:lnTo>
                    <a:lnTo>
                      <a:pt x="19107" y="17907"/>
                    </a:lnTo>
                    <a:lnTo>
                      <a:pt x="17681" y="15335"/>
                    </a:lnTo>
                    <a:lnTo>
                      <a:pt x="18062" y="13906"/>
                    </a:lnTo>
                    <a:lnTo>
                      <a:pt x="20248" y="12001"/>
                    </a:lnTo>
                    <a:lnTo>
                      <a:pt x="21674" y="16573"/>
                    </a:lnTo>
                    <a:lnTo>
                      <a:pt x="23385" y="10954"/>
                    </a:lnTo>
                    <a:lnTo>
                      <a:pt x="22149" y="6191"/>
                    </a:lnTo>
                    <a:close/>
                  </a:path>
                </a:pathLst>
              </a:custGeom>
              <a:solidFill>
                <a:srgbClr val="FFFFFF"/>
              </a:solidFill>
              <a:ln w="9506" cap="flat">
                <a:noFill/>
                <a:prstDash val="solid"/>
                <a:miter/>
              </a:ln>
            </p:spPr>
            <p:txBody>
              <a:bodyPr rtlCol="0" anchor="ctr"/>
              <a:lstStyle/>
              <a:p>
                <a:endParaRPr lang="en-US"/>
              </a:p>
            </p:txBody>
          </p:sp>
          <p:sp>
            <p:nvSpPr>
              <p:cNvPr id="26681" name="Freeform 32">
                <a:extLst>
                  <a:ext uri="{FF2B5EF4-FFF2-40B4-BE49-F238E27FC236}">
                    <a16:creationId xmlns:a16="http://schemas.microsoft.com/office/drawing/2014/main" id="{F7AC3B6C-5FD5-856C-9AE7-C6F2C08726F5}"/>
                  </a:ext>
                </a:extLst>
              </p:cNvPr>
              <p:cNvSpPr/>
              <p:nvPr/>
            </p:nvSpPr>
            <p:spPr>
              <a:xfrm>
                <a:off x="4435872" y="2269807"/>
                <a:ext cx="3802" cy="2857"/>
              </a:xfrm>
              <a:custGeom>
                <a:avLst/>
                <a:gdLst>
                  <a:gd name="connsiteX0" fmla="*/ 3517 w 3802"/>
                  <a:gd name="connsiteY0" fmla="*/ 2667 h 2857"/>
                  <a:gd name="connsiteX1" fmla="*/ 3803 w 3802"/>
                  <a:gd name="connsiteY1" fmla="*/ 381 h 2857"/>
                  <a:gd name="connsiteX2" fmla="*/ 1996 w 3802"/>
                  <a:gd name="connsiteY2" fmla="*/ 0 h 2857"/>
                  <a:gd name="connsiteX3" fmla="*/ 0 w 3802"/>
                  <a:gd name="connsiteY3" fmla="*/ 1715 h 2857"/>
                  <a:gd name="connsiteX4" fmla="*/ 665 w 3802"/>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2" h="2857">
                    <a:moveTo>
                      <a:pt x="3517" y="2667"/>
                    </a:moveTo>
                    <a:lnTo>
                      <a:pt x="3803" y="381"/>
                    </a:lnTo>
                    <a:lnTo>
                      <a:pt x="1996" y="0"/>
                    </a:lnTo>
                    <a:lnTo>
                      <a:pt x="0" y="1715"/>
                    </a:lnTo>
                    <a:lnTo>
                      <a:pt x="665" y="2857"/>
                    </a:lnTo>
                    <a:close/>
                  </a:path>
                </a:pathLst>
              </a:custGeom>
              <a:solidFill>
                <a:srgbClr val="FFFFFF"/>
              </a:solidFill>
              <a:ln w="9506" cap="flat">
                <a:noFill/>
                <a:prstDash val="solid"/>
                <a:miter/>
              </a:ln>
            </p:spPr>
            <p:txBody>
              <a:bodyPr rtlCol="0" anchor="ctr"/>
              <a:lstStyle/>
              <a:p>
                <a:endParaRPr lang="en-US"/>
              </a:p>
            </p:txBody>
          </p:sp>
          <p:sp>
            <p:nvSpPr>
              <p:cNvPr id="26682" name="Freeform 33">
                <a:extLst>
                  <a:ext uri="{FF2B5EF4-FFF2-40B4-BE49-F238E27FC236}">
                    <a16:creationId xmlns:a16="http://schemas.microsoft.com/office/drawing/2014/main" id="{D635E27B-64BD-B971-3EFF-9CD2F2D29C42}"/>
                  </a:ext>
                </a:extLst>
              </p:cNvPr>
              <p:cNvSpPr/>
              <p:nvPr/>
            </p:nvSpPr>
            <p:spPr>
              <a:xfrm>
                <a:off x="4433685" y="2264473"/>
                <a:ext cx="3042" cy="8858"/>
              </a:xfrm>
              <a:custGeom>
                <a:avLst/>
                <a:gdLst>
                  <a:gd name="connsiteX0" fmla="*/ 3042 w 3042"/>
                  <a:gd name="connsiteY0" fmla="*/ 0 h 8858"/>
                  <a:gd name="connsiteX1" fmla="*/ 0 w 3042"/>
                  <a:gd name="connsiteY1" fmla="*/ 7048 h 8858"/>
                  <a:gd name="connsiteX2" fmla="*/ 0 w 3042"/>
                  <a:gd name="connsiteY2" fmla="*/ 8858 h 8858"/>
                  <a:gd name="connsiteX3" fmla="*/ 3042 w 3042"/>
                  <a:gd name="connsiteY3" fmla="*/ 4191 h 8858"/>
                </a:gdLst>
                <a:ahLst/>
                <a:cxnLst>
                  <a:cxn ang="0">
                    <a:pos x="connsiteX0" y="connsiteY0"/>
                  </a:cxn>
                  <a:cxn ang="0">
                    <a:pos x="connsiteX1" y="connsiteY1"/>
                  </a:cxn>
                  <a:cxn ang="0">
                    <a:pos x="connsiteX2" y="connsiteY2"/>
                  </a:cxn>
                  <a:cxn ang="0">
                    <a:pos x="connsiteX3" y="connsiteY3"/>
                  </a:cxn>
                </a:cxnLst>
                <a:rect l="l" t="t" r="r" b="b"/>
                <a:pathLst>
                  <a:path w="3042" h="8858">
                    <a:moveTo>
                      <a:pt x="3042" y="0"/>
                    </a:moveTo>
                    <a:lnTo>
                      <a:pt x="0" y="7048"/>
                    </a:lnTo>
                    <a:lnTo>
                      <a:pt x="0" y="8858"/>
                    </a:lnTo>
                    <a:lnTo>
                      <a:pt x="3042" y="4191"/>
                    </a:lnTo>
                    <a:close/>
                  </a:path>
                </a:pathLst>
              </a:custGeom>
              <a:solidFill>
                <a:srgbClr val="FFFFFF"/>
              </a:solidFill>
              <a:ln w="9506" cap="flat">
                <a:noFill/>
                <a:prstDash val="solid"/>
                <a:miter/>
              </a:ln>
            </p:spPr>
            <p:txBody>
              <a:bodyPr rtlCol="0" anchor="ctr"/>
              <a:lstStyle/>
              <a:p>
                <a:endParaRPr lang="en-US"/>
              </a:p>
            </p:txBody>
          </p:sp>
          <p:sp>
            <p:nvSpPr>
              <p:cNvPr id="26683" name="Freeform 34">
                <a:extLst>
                  <a:ext uri="{FF2B5EF4-FFF2-40B4-BE49-F238E27FC236}">
                    <a16:creationId xmlns:a16="http://schemas.microsoft.com/office/drawing/2014/main" id="{A82B3D97-B83D-0C54-231E-AC287617AF36}"/>
                  </a:ext>
                </a:extLst>
              </p:cNvPr>
              <p:cNvSpPr/>
              <p:nvPr/>
            </p:nvSpPr>
            <p:spPr>
              <a:xfrm>
                <a:off x="4444522" y="2268664"/>
                <a:ext cx="665" cy="2857"/>
              </a:xfrm>
              <a:custGeom>
                <a:avLst/>
                <a:gdLst>
                  <a:gd name="connsiteX0" fmla="*/ 665 w 665"/>
                  <a:gd name="connsiteY0" fmla="*/ 0 h 2857"/>
                  <a:gd name="connsiteX1" fmla="*/ 0 w 665"/>
                  <a:gd name="connsiteY1" fmla="*/ 1143 h 2857"/>
                  <a:gd name="connsiteX2" fmla="*/ 665 w 665"/>
                  <a:gd name="connsiteY2" fmla="*/ 2857 h 2857"/>
                </a:gdLst>
                <a:ahLst/>
                <a:cxnLst>
                  <a:cxn ang="0">
                    <a:pos x="connsiteX0" y="connsiteY0"/>
                  </a:cxn>
                  <a:cxn ang="0">
                    <a:pos x="connsiteX1" y="connsiteY1"/>
                  </a:cxn>
                  <a:cxn ang="0">
                    <a:pos x="connsiteX2" y="connsiteY2"/>
                  </a:cxn>
                </a:cxnLst>
                <a:rect l="l" t="t" r="r" b="b"/>
                <a:pathLst>
                  <a:path w="665" h="2857">
                    <a:moveTo>
                      <a:pt x="665" y="0"/>
                    </a:moveTo>
                    <a:lnTo>
                      <a:pt x="0" y="1143"/>
                    </a:lnTo>
                    <a:lnTo>
                      <a:pt x="665" y="2857"/>
                    </a:lnTo>
                    <a:close/>
                  </a:path>
                </a:pathLst>
              </a:custGeom>
              <a:solidFill>
                <a:srgbClr val="FFFFFF"/>
              </a:solidFill>
              <a:ln w="9506" cap="flat">
                <a:noFill/>
                <a:prstDash val="solid"/>
                <a:miter/>
              </a:ln>
            </p:spPr>
            <p:txBody>
              <a:bodyPr rtlCol="0" anchor="ctr"/>
              <a:lstStyle/>
              <a:p>
                <a:endParaRPr lang="en-US"/>
              </a:p>
            </p:txBody>
          </p:sp>
          <p:sp>
            <p:nvSpPr>
              <p:cNvPr id="26684" name="Freeform 35">
                <a:extLst>
                  <a:ext uri="{FF2B5EF4-FFF2-40B4-BE49-F238E27FC236}">
                    <a16:creationId xmlns:a16="http://schemas.microsoft.com/office/drawing/2014/main" id="{C1780FDC-6B36-187D-202F-E5C7E21549FC}"/>
                  </a:ext>
                </a:extLst>
              </p:cNvPr>
              <p:cNvSpPr/>
              <p:nvPr/>
            </p:nvSpPr>
            <p:spPr>
              <a:xfrm>
                <a:off x="4438438" y="2263235"/>
                <a:ext cx="4658" cy="7334"/>
              </a:xfrm>
              <a:custGeom>
                <a:avLst/>
                <a:gdLst>
                  <a:gd name="connsiteX0" fmla="*/ 2186 w 4658"/>
                  <a:gd name="connsiteY0" fmla="*/ 6096 h 7334"/>
                  <a:gd name="connsiteX1" fmla="*/ 3137 w 4658"/>
                  <a:gd name="connsiteY1" fmla="*/ 7334 h 7334"/>
                  <a:gd name="connsiteX2" fmla="*/ 3517 w 4658"/>
                  <a:gd name="connsiteY2" fmla="*/ 6382 h 7334"/>
                  <a:gd name="connsiteX3" fmla="*/ 4658 w 4658"/>
                  <a:gd name="connsiteY3" fmla="*/ 6382 h 7334"/>
                  <a:gd name="connsiteX4" fmla="*/ 3137 w 4658"/>
                  <a:gd name="connsiteY4" fmla="*/ 1715 h 7334"/>
                  <a:gd name="connsiteX5" fmla="*/ 0 w 4658"/>
                  <a:gd name="connsiteY5" fmla="*/ 0 h 7334"/>
                  <a:gd name="connsiteX6" fmla="*/ 570 w 4658"/>
                  <a:gd name="connsiteY6" fmla="*/ 3239 h 7334"/>
                  <a:gd name="connsiteX7" fmla="*/ 1711 w 4658"/>
                  <a:gd name="connsiteY7" fmla="*/ 2857 h 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8" h="7334">
                    <a:moveTo>
                      <a:pt x="2186" y="6096"/>
                    </a:moveTo>
                    <a:lnTo>
                      <a:pt x="3137" y="7334"/>
                    </a:lnTo>
                    <a:lnTo>
                      <a:pt x="3517" y="6382"/>
                    </a:lnTo>
                    <a:lnTo>
                      <a:pt x="4658" y="6382"/>
                    </a:lnTo>
                    <a:lnTo>
                      <a:pt x="3137" y="1715"/>
                    </a:lnTo>
                    <a:lnTo>
                      <a:pt x="0" y="0"/>
                    </a:lnTo>
                    <a:lnTo>
                      <a:pt x="570" y="3239"/>
                    </a:lnTo>
                    <a:lnTo>
                      <a:pt x="1711" y="2857"/>
                    </a:lnTo>
                    <a:close/>
                  </a:path>
                </a:pathLst>
              </a:custGeom>
              <a:solidFill>
                <a:srgbClr val="FFFFFF"/>
              </a:solidFill>
              <a:ln w="9506" cap="flat">
                <a:noFill/>
                <a:prstDash val="solid"/>
                <a:miter/>
              </a:ln>
            </p:spPr>
            <p:txBody>
              <a:bodyPr rtlCol="0" anchor="ctr"/>
              <a:lstStyle/>
              <a:p>
                <a:endParaRPr lang="en-US"/>
              </a:p>
            </p:txBody>
          </p:sp>
          <p:sp>
            <p:nvSpPr>
              <p:cNvPr id="26685" name="Freeform 36">
                <a:extLst>
                  <a:ext uri="{FF2B5EF4-FFF2-40B4-BE49-F238E27FC236}">
                    <a16:creationId xmlns:a16="http://schemas.microsoft.com/office/drawing/2014/main" id="{F96CC119-E12E-42E7-B0FC-059C54FB2BEB}"/>
                  </a:ext>
                </a:extLst>
              </p:cNvPr>
              <p:cNvSpPr/>
              <p:nvPr/>
            </p:nvSpPr>
            <p:spPr>
              <a:xfrm>
                <a:off x="4428837" y="2265902"/>
                <a:ext cx="5323" cy="9620"/>
              </a:xfrm>
              <a:custGeom>
                <a:avLst/>
                <a:gdLst>
                  <a:gd name="connsiteX0" fmla="*/ 3802 w 5323"/>
                  <a:gd name="connsiteY0" fmla="*/ 8858 h 9620"/>
                  <a:gd name="connsiteX1" fmla="*/ 3802 w 5323"/>
                  <a:gd name="connsiteY1" fmla="*/ 5620 h 9620"/>
                  <a:gd name="connsiteX2" fmla="*/ 5323 w 5323"/>
                  <a:gd name="connsiteY2" fmla="*/ 1143 h 9620"/>
                  <a:gd name="connsiteX3" fmla="*/ 5323 w 5323"/>
                  <a:gd name="connsiteY3" fmla="*/ 572 h 9620"/>
                  <a:gd name="connsiteX4" fmla="*/ 3517 w 5323"/>
                  <a:gd name="connsiteY4" fmla="*/ 0 h 9620"/>
                  <a:gd name="connsiteX5" fmla="*/ 2377 w 5323"/>
                  <a:gd name="connsiteY5" fmla="*/ 572 h 9620"/>
                  <a:gd name="connsiteX6" fmla="*/ 1426 w 5323"/>
                  <a:gd name="connsiteY6" fmla="*/ 4667 h 9620"/>
                  <a:gd name="connsiteX7" fmla="*/ 95 w 5323"/>
                  <a:gd name="connsiteY7" fmla="*/ 4858 h 9620"/>
                  <a:gd name="connsiteX8" fmla="*/ 0 w 5323"/>
                  <a:gd name="connsiteY8" fmla="*/ 6191 h 9620"/>
                  <a:gd name="connsiteX9" fmla="*/ 3137 w 5323"/>
                  <a:gd name="connsiteY9" fmla="*/ 9620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 h="9620">
                    <a:moveTo>
                      <a:pt x="3802" y="8858"/>
                    </a:moveTo>
                    <a:lnTo>
                      <a:pt x="3802" y="5620"/>
                    </a:lnTo>
                    <a:lnTo>
                      <a:pt x="5323" y="1143"/>
                    </a:lnTo>
                    <a:lnTo>
                      <a:pt x="5323" y="572"/>
                    </a:lnTo>
                    <a:lnTo>
                      <a:pt x="3517" y="0"/>
                    </a:lnTo>
                    <a:lnTo>
                      <a:pt x="2377" y="572"/>
                    </a:lnTo>
                    <a:lnTo>
                      <a:pt x="1426" y="4667"/>
                    </a:lnTo>
                    <a:lnTo>
                      <a:pt x="95" y="4858"/>
                    </a:lnTo>
                    <a:lnTo>
                      <a:pt x="0" y="6191"/>
                    </a:lnTo>
                    <a:lnTo>
                      <a:pt x="3137" y="9620"/>
                    </a:lnTo>
                    <a:close/>
                  </a:path>
                </a:pathLst>
              </a:custGeom>
              <a:solidFill>
                <a:srgbClr val="FFFFFF"/>
              </a:solidFill>
              <a:ln w="9506" cap="flat">
                <a:noFill/>
                <a:prstDash val="solid"/>
                <a:miter/>
              </a:ln>
            </p:spPr>
            <p:txBody>
              <a:bodyPr rtlCol="0" anchor="ctr"/>
              <a:lstStyle/>
              <a:p>
                <a:endParaRPr lang="en-US"/>
              </a:p>
            </p:txBody>
          </p:sp>
          <p:sp>
            <p:nvSpPr>
              <p:cNvPr id="26686" name="Freeform 37">
                <a:extLst>
                  <a:ext uri="{FF2B5EF4-FFF2-40B4-BE49-F238E27FC236}">
                    <a16:creationId xmlns:a16="http://schemas.microsoft.com/office/drawing/2014/main" id="{B0716B1B-B0C2-CC4E-8AFD-EFE2FC540E17}"/>
                  </a:ext>
                </a:extLst>
              </p:cNvPr>
              <p:cNvSpPr/>
              <p:nvPr/>
            </p:nvSpPr>
            <p:spPr>
              <a:xfrm>
                <a:off x="4426270" y="2261330"/>
                <a:ext cx="5703" cy="7334"/>
              </a:xfrm>
              <a:custGeom>
                <a:avLst/>
                <a:gdLst>
                  <a:gd name="connsiteX0" fmla="*/ 5419 w 5703"/>
                  <a:gd name="connsiteY0" fmla="*/ 3810 h 7334"/>
                  <a:gd name="connsiteX1" fmla="*/ 5704 w 5703"/>
                  <a:gd name="connsiteY1" fmla="*/ 1715 h 7334"/>
                  <a:gd name="connsiteX2" fmla="*/ 2567 w 5703"/>
                  <a:gd name="connsiteY2" fmla="*/ 1238 h 7334"/>
                  <a:gd name="connsiteX3" fmla="*/ 0 w 5703"/>
                  <a:gd name="connsiteY3" fmla="*/ 0 h 7334"/>
                  <a:gd name="connsiteX4" fmla="*/ 190 w 5703"/>
                  <a:gd name="connsiteY4" fmla="*/ 7334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3" h="7334">
                    <a:moveTo>
                      <a:pt x="5419" y="3810"/>
                    </a:moveTo>
                    <a:lnTo>
                      <a:pt x="5704" y="1715"/>
                    </a:lnTo>
                    <a:lnTo>
                      <a:pt x="2567" y="1238"/>
                    </a:lnTo>
                    <a:lnTo>
                      <a:pt x="0" y="0"/>
                    </a:lnTo>
                    <a:lnTo>
                      <a:pt x="190" y="7334"/>
                    </a:lnTo>
                    <a:close/>
                  </a:path>
                </a:pathLst>
              </a:custGeom>
              <a:solidFill>
                <a:srgbClr val="FFFFFF"/>
              </a:solidFill>
              <a:ln w="9506" cap="flat">
                <a:noFill/>
                <a:prstDash val="solid"/>
                <a:miter/>
              </a:ln>
            </p:spPr>
            <p:txBody>
              <a:bodyPr rtlCol="0" anchor="ctr"/>
              <a:lstStyle/>
              <a:p>
                <a:endParaRPr lang="en-US"/>
              </a:p>
            </p:txBody>
          </p:sp>
          <p:sp>
            <p:nvSpPr>
              <p:cNvPr id="26687" name="Freeform 38">
                <a:extLst>
                  <a:ext uri="{FF2B5EF4-FFF2-40B4-BE49-F238E27FC236}">
                    <a16:creationId xmlns:a16="http://schemas.microsoft.com/office/drawing/2014/main" id="{5E2BDA72-DF6E-1D77-7CF8-E61DCB2758AA}"/>
                  </a:ext>
                </a:extLst>
              </p:cNvPr>
              <p:cNvSpPr/>
              <p:nvPr/>
            </p:nvSpPr>
            <p:spPr>
              <a:xfrm>
                <a:off x="4438438" y="2258091"/>
                <a:ext cx="6939" cy="7429"/>
              </a:xfrm>
              <a:custGeom>
                <a:avLst/>
                <a:gdLst>
                  <a:gd name="connsiteX0" fmla="*/ 5894 w 6939"/>
                  <a:gd name="connsiteY0" fmla="*/ 4477 h 7429"/>
                  <a:gd name="connsiteX1" fmla="*/ 5894 w 6939"/>
                  <a:gd name="connsiteY1" fmla="*/ 1429 h 7429"/>
                  <a:gd name="connsiteX2" fmla="*/ 4658 w 6939"/>
                  <a:gd name="connsiteY2" fmla="*/ 286 h 7429"/>
                  <a:gd name="connsiteX3" fmla="*/ 0 w 6939"/>
                  <a:gd name="connsiteY3" fmla="*/ 0 h 7429"/>
                  <a:gd name="connsiteX4" fmla="*/ 4658 w 6939"/>
                  <a:gd name="connsiteY4" fmla="*/ 7144 h 7429"/>
                  <a:gd name="connsiteX5" fmla="*/ 6939 w 6939"/>
                  <a:gd name="connsiteY5" fmla="*/ 7429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9" h="7429">
                    <a:moveTo>
                      <a:pt x="5894" y="4477"/>
                    </a:moveTo>
                    <a:lnTo>
                      <a:pt x="5894" y="1429"/>
                    </a:lnTo>
                    <a:lnTo>
                      <a:pt x="4658" y="286"/>
                    </a:lnTo>
                    <a:lnTo>
                      <a:pt x="0" y="0"/>
                    </a:lnTo>
                    <a:lnTo>
                      <a:pt x="4658" y="7144"/>
                    </a:lnTo>
                    <a:lnTo>
                      <a:pt x="6939" y="7429"/>
                    </a:lnTo>
                    <a:close/>
                  </a:path>
                </a:pathLst>
              </a:custGeom>
              <a:solidFill>
                <a:srgbClr val="FFFFFF"/>
              </a:solidFill>
              <a:ln w="9506" cap="flat">
                <a:noFill/>
                <a:prstDash val="solid"/>
                <a:miter/>
              </a:ln>
            </p:spPr>
            <p:txBody>
              <a:bodyPr rtlCol="0" anchor="ctr"/>
              <a:lstStyle/>
              <a:p>
                <a:endParaRPr lang="en-US"/>
              </a:p>
            </p:txBody>
          </p:sp>
          <p:sp>
            <p:nvSpPr>
              <p:cNvPr id="26688" name="Freeform 39">
                <a:extLst>
                  <a:ext uri="{FF2B5EF4-FFF2-40B4-BE49-F238E27FC236}">
                    <a16:creationId xmlns:a16="http://schemas.microsoft.com/office/drawing/2014/main" id="{4A5570AE-3F77-72E0-84B0-710984AC6355}"/>
                  </a:ext>
                </a:extLst>
              </p:cNvPr>
              <p:cNvSpPr/>
              <p:nvPr/>
            </p:nvSpPr>
            <p:spPr>
              <a:xfrm>
                <a:off x="4432639" y="2257615"/>
                <a:ext cx="4087" cy="4095"/>
              </a:xfrm>
              <a:custGeom>
                <a:avLst/>
                <a:gdLst>
                  <a:gd name="connsiteX0" fmla="*/ 4088 w 4087"/>
                  <a:gd name="connsiteY0" fmla="*/ 4096 h 4095"/>
                  <a:gd name="connsiteX1" fmla="*/ 3898 w 4087"/>
                  <a:gd name="connsiteY1" fmla="*/ 2857 h 4095"/>
                  <a:gd name="connsiteX2" fmla="*/ 380 w 4087"/>
                  <a:gd name="connsiteY2" fmla="*/ 0 h 4095"/>
                  <a:gd name="connsiteX3" fmla="*/ 0 w 4087"/>
                  <a:gd name="connsiteY3" fmla="*/ 2857 h 4095"/>
                  <a:gd name="connsiteX4" fmla="*/ 1521 w 4087"/>
                  <a:gd name="connsiteY4" fmla="*/ 2286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7" h="4095">
                    <a:moveTo>
                      <a:pt x="4088" y="4096"/>
                    </a:moveTo>
                    <a:lnTo>
                      <a:pt x="3898" y="2857"/>
                    </a:lnTo>
                    <a:lnTo>
                      <a:pt x="380" y="0"/>
                    </a:lnTo>
                    <a:lnTo>
                      <a:pt x="0" y="2857"/>
                    </a:lnTo>
                    <a:lnTo>
                      <a:pt x="1521" y="2286"/>
                    </a:lnTo>
                    <a:close/>
                  </a:path>
                </a:pathLst>
              </a:custGeom>
              <a:solidFill>
                <a:srgbClr val="FFFFFF"/>
              </a:solidFill>
              <a:ln w="9506" cap="flat">
                <a:noFill/>
                <a:prstDash val="solid"/>
                <a:miter/>
              </a:ln>
            </p:spPr>
            <p:txBody>
              <a:bodyPr rtlCol="0" anchor="ctr"/>
              <a:lstStyle/>
              <a:p>
                <a:endParaRPr lang="en-US"/>
              </a:p>
            </p:txBody>
          </p:sp>
          <p:sp>
            <p:nvSpPr>
              <p:cNvPr id="26689" name="Freeform 40">
                <a:extLst>
                  <a:ext uri="{FF2B5EF4-FFF2-40B4-BE49-F238E27FC236}">
                    <a16:creationId xmlns:a16="http://schemas.microsoft.com/office/drawing/2014/main" id="{426FB43F-06FE-4587-FA12-571E5735278C}"/>
                  </a:ext>
                </a:extLst>
              </p:cNvPr>
              <p:cNvSpPr/>
              <p:nvPr/>
            </p:nvSpPr>
            <p:spPr>
              <a:xfrm>
                <a:off x="4426461" y="2257615"/>
                <a:ext cx="760" cy="2285"/>
              </a:xfrm>
              <a:custGeom>
                <a:avLst/>
                <a:gdLst>
                  <a:gd name="connsiteX0" fmla="*/ 0 w 760"/>
                  <a:gd name="connsiteY0" fmla="*/ 2286 h 2285"/>
                  <a:gd name="connsiteX1" fmla="*/ 761 w 760"/>
                  <a:gd name="connsiteY1" fmla="*/ 0 h 2285"/>
                  <a:gd name="connsiteX2" fmla="*/ 0 w 760"/>
                  <a:gd name="connsiteY2" fmla="*/ 762 h 2285"/>
                </a:gdLst>
                <a:ahLst/>
                <a:cxnLst>
                  <a:cxn ang="0">
                    <a:pos x="connsiteX0" y="connsiteY0"/>
                  </a:cxn>
                  <a:cxn ang="0">
                    <a:pos x="connsiteX1" y="connsiteY1"/>
                  </a:cxn>
                  <a:cxn ang="0">
                    <a:pos x="connsiteX2" y="connsiteY2"/>
                  </a:cxn>
                </a:cxnLst>
                <a:rect l="l" t="t" r="r" b="b"/>
                <a:pathLst>
                  <a:path w="760" h="2285">
                    <a:moveTo>
                      <a:pt x="0" y="2286"/>
                    </a:moveTo>
                    <a:lnTo>
                      <a:pt x="761" y="0"/>
                    </a:lnTo>
                    <a:lnTo>
                      <a:pt x="0" y="762"/>
                    </a:lnTo>
                    <a:close/>
                  </a:path>
                </a:pathLst>
              </a:custGeom>
              <a:solidFill>
                <a:srgbClr val="FFFFFF"/>
              </a:solidFill>
              <a:ln w="9506" cap="flat">
                <a:noFill/>
                <a:prstDash val="solid"/>
                <a:miter/>
              </a:ln>
            </p:spPr>
            <p:txBody>
              <a:bodyPr rtlCol="0" anchor="ctr"/>
              <a:lstStyle/>
              <a:p>
                <a:endParaRPr lang="en-US"/>
              </a:p>
            </p:txBody>
          </p:sp>
          <p:sp>
            <p:nvSpPr>
              <p:cNvPr id="26690" name="Freeform 41">
                <a:extLst>
                  <a:ext uri="{FF2B5EF4-FFF2-40B4-BE49-F238E27FC236}">
                    <a16:creationId xmlns:a16="http://schemas.microsoft.com/office/drawing/2014/main" id="{F27C2F15-6B13-F7FA-A51C-00AFD74B831F}"/>
                  </a:ext>
                </a:extLst>
              </p:cNvPr>
              <p:cNvSpPr/>
              <p:nvPr/>
            </p:nvSpPr>
            <p:spPr>
              <a:xfrm>
                <a:off x="4425510" y="2252948"/>
                <a:ext cx="1330" cy="1619"/>
              </a:xfrm>
              <a:custGeom>
                <a:avLst/>
                <a:gdLst>
                  <a:gd name="connsiteX0" fmla="*/ 1331 w 1330"/>
                  <a:gd name="connsiteY0" fmla="*/ 286 h 1619"/>
                  <a:gd name="connsiteX1" fmla="*/ 0 w 1330"/>
                  <a:gd name="connsiteY1" fmla="*/ 0 h 1619"/>
                  <a:gd name="connsiteX2" fmla="*/ 380 w 1330"/>
                  <a:gd name="connsiteY2" fmla="*/ 953 h 1619"/>
                  <a:gd name="connsiteX3" fmla="*/ 1331 w 1330"/>
                  <a:gd name="connsiteY3" fmla="*/ 1619 h 1619"/>
                </a:gdLst>
                <a:ahLst/>
                <a:cxnLst>
                  <a:cxn ang="0">
                    <a:pos x="connsiteX0" y="connsiteY0"/>
                  </a:cxn>
                  <a:cxn ang="0">
                    <a:pos x="connsiteX1" y="connsiteY1"/>
                  </a:cxn>
                  <a:cxn ang="0">
                    <a:pos x="connsiteX2" y="connsiteY2"/>
                  </a:cxn>
                  <a:cxn ang="0">
                    <a:pos x="connsiteX3" y="connsiteY3"/>
                  </a:cxn>
                </a:cxnLst>
                <a:rect l="l" t="t" r="r" b="b"/>
                <a:pathLst>
                  <a:path w="1330" h="1619">
                    <a:moveTo>
                      <a:pt x="1331" y="286"/>
                    </a:moveTo>
                    <a:lnTo>
                      <a:pt x="0" y="0"/>
                    </a:lnTo>
                    <a:lnTo>
                      <a:pt x="380" y="953"/>
                    </a:lnTo>
                    <a:lnTo>
                      <a:pt x="1331" y="1619"/>
                    </a:lnTo>
                    <a:close/>
                  </a:path>
                </a:pathLst>
              </a:custGeom>
              <a:solidFill>
                <a:srgbClr val="FFFFFF"/>
              </a:solidFill>
              <a:ln w="9506" cap="flat">
                <a:noFill/>
                <a:prstDash val="solid"/>
                <a:miter/>
              </a:ln>
            </p:spPr>
            <p:txBody>
              <a:bodyPr rtlCol="0" anchor="ctr"/>
              <a:lstStyle/>
              <a:p>
                <a:endParaRPr lang="en-US"/>
              </a:p>
            </p:txBody>
          </p:sp>
          <p:sp>
            <p:nvSpPr>
              <p:cNvPr id="26691" name="Freeform 42">
                <a:extLst>
                  <a:ext uri="{FF2B5EF4-FFF2-40B4-BE49-F238E27FC236}">
                    <a16:creationId xmlns:a16="http://schemas.microsoft.com/office/drawing/2014/main" id="{E87CA17C-80C4-DC1B-8E3B-72FDF8566C60}"/>
                  </a:ext>
                </a:extLst>
              </p:cNvPr>
              <p:cNvSpPr/>
              <p:nvPr/>
            </p:nvSpPr>
            <p:spPr>
              <a:xfrm>
                <a:off x="4425890" y="2245137"/>
                <a:ext cx="570" cy="1809"/>
              </a:xfrm>
              <a:custGeom>
                <a:avLst/>
                <a:gdLst>
                  <a:gd name="connsiteX0" fmla="*/ 570 w 570"/>
                  <a:gd name="connsiteY0" fmla="*/ 0 h 1809"/>
                  <a:gd name="connsiteX1" fmla="*/ 0 w 570"/>
                  <a:gd name="connsiteY1" fmla="*/ 381 h 1809"/>
                  <a:gd name="connsiteX2" fmla="*/ 570 w 570"/>
                  <a:gd name="connsiteY2" fmla="*/ 1810 h 1809"/>
                </a:gdLst>
                <a:ahLst/>
                <a:cxnLst>
                  <a:cxn ang="0">
                    <a:pos x="connsiteX0" y="connsiteY0"/>
                  </a:cxn>
                  <a:cxn ang="0">
                    <a:pos x="connsiteX1" y="connsiteY1"/>
                  </a:cxn>
                  <a:cxn ang="0">
                    <a:pos x="connsiteX2" y="connsiteY2"/>
                  </a:cxn>
                </a:cxnLst>
                <a:rect l="l" t="t" r="r" b="b"/>
                <a:pathLst>
                  <a:path w="570" h="1809">
                    <a:moveTo>
                      <a:pt x="570" y="0"/>
                    </a:moveTo>
                    <a:lnTo>
                      <a:pt x="0" y="381"/>
                    </a:lnTo>
                    <a:lnTo>
                      <a:pt x="570" y="1810"/>
                    </a:lnTo>
                    <a:close/>
                  </a:path>
                </a:pathLst>
              </a:custGeom>
              <a:solidFill>
                <a:srgbClr val="FFFFFF"/>
              </a:solidFill>
              <a:ln w="9506" cap="flat">
                <a:noFill/>
                <a:prstDash val="solid"/>
                <a:miter/>
              </a:ln>
            </p:spPr>
            <p:txBody>
              <a:bodyPr rtlCol="0" anchor="ctr"/>
              <a:lstStyle/>
              <a:p>
                <a:endParaRPr lang="en-US"/>
              </a:p>
            </p:txBody>
          </p:sp>
          <p:sp>
            <p:nvSpPr>
              <p:cNvPr id="26692" name="Freeform 43">
                <a:extLst>
                  <a:ext uri="{FF2B5EF4-FFF2-40B4-BE49-F238E27FC236}">
                    <a16:creationId xmlns:a16="http://schemas.microsoft.com/office/drawing/2014/main" id="{A1F98315-6656-0E1C-0C2B-8509E727C924}"/>
                  </a:ext>
                </a:extLst>
              </p:cNvPr>
              <p:cNvSpPr/>
              <p:nvPr/>
            </p:nvSpPr>
            <p:spPr>
              <a:xfrm>
                <a:off x="4415243" y="2227040"/>
                <a:ext cx="21959" cy="31051"/>
              </a:xfrm>
              <a:custGeom>
                <a:avLst/>
                <a:gdLst>
                  <a:gd name="connsiteX0" fmla="*/ 3898 w 21959"/>
                  <a:gd name="connsiteY0" fmla="*/ 21622 h 31051"/>
                  <a:gd name="connsiteX1" fmla="*/ 4278 w 21959"/>
                  <a:gd name="connsiteY1" fmla="*/ 19812 h 31051"/>
                  <a:gd name="connsiteX2" fmla="*/ 5799 w 21959"/>
                  <a:gd name="connsiteY2" fmla="*/ 20288 h 31051"/>
                  <a:gd name="connsiteX3" fmla="*/ 4563 w 21959"/>
                  <a:gd name="connsiteY3" fmla="*/ 22860 h 31051"/>
                  <a:gd name="connsiteX4" fmla="*/ 4753 w 21959"/>
                  <a:gd name="connsiteY4" fmla="*/ 24670 h 31051"/>
                  <a:gd name="connsiteX5" fmla="*/ 8080 w 21959"/>
                  <a:gd name="connsiteY5" fmla="*/ 25241 h 31051"/>
                  <a:gd name="connsiteX6" fmla="*/ 9316 w 21959"/>
                  <a:gd name="connsiteY6" fmla="*/ 24098 h 31051"/>
                  <a:gd name="connsiteX7" fmla="*/ 11027 w 21959"/>
                  <a:gd name="connsiteY7" fmla="*/ 24098 h 31051"/>
                  <a:gd name="connsiteX8" fmla="*/ 14830 w 21959"/>
                  <a:gd name="connsiteY8" fmla="*/ 27527 h 31051"/>
                  <a:gd name="connsiteX9" fmla="*/ 13689 w 21959"/>
                  <a:gd name="connsiteY9" fmla="*/ 24098 h 31051"/>
                  <a:gd name="connsiteX10" fmla="*/ 14830 w 21959"/>
                  <a:gd name="connsiteY10" fmla="*/ 24384 h 31051"/>
                  <a:gd name="connsiteX11" fmla="*/ 18157 w 21959"/>
                  <a:gd name="connsiteY11" fmla="*/ 28194 h 31051"/>
                  <a:gd name="connsiteX12" fmla="*/ 21294 w 21959"/>
                  <a:gd name="connsiteY12" fmla="*/ 29432 h 31051"/>
                  <a:gd name="connsiteX13" fmla="*/ 20628 w 21959"/>
                  <a:gd name="connsiteY13" fmla="*/ 29718 h 31051"/>
                  <a:gd name="connsiteX14" fmla="*/ 21484 w 21959"/>
                  <a:gd name="connsiteY14" fmla="*/ 31051 h 31051"/>
                  <a:gd name="connsiteX15" fmla="*/ 21959 w 21959"/>
                  <a:gd name="connsiteY15" fmla="*/ 28670 h 31051"/>
                  <a:gd name="connsiteX16" fmla="*/ 20628 w 21959"/>
                  <a:gd name="connsiteY16" fmla="*/ 28194 h 31051"/>
                  <a:gd name="connsiteX17" fmla="*/ 20628 w 21959"/>
                  <a:gd name="connsiteY17" fmla="*/ 27241 h 31051"/>
                  <a:gd name="connsiteX18" fmla="*/ 19297 w 21959"/>
                  <a:gd name="connsiteY18" fmla="*/ 25622 h 31051"/>
                  <a:gd name="connsiteX19" fmla="*/ 20628 w 21959"/>
                  <a:gd name="connsiteY19" fmla="*/ 24670 h 31051"/>
                  <a:gd name="connsiteX20" fmla="*/ 17777 w 21959"/>
                  <a:gd name="connsiteY20" fmla="*/ 23431 h 31051"/>
                  <a:gd name="connsiteX21" fmla="*/ 17111 w 21959"/>
                  <a:gd name="connsiteY21" fmla="*/ 24955 h 31051"/>
                  <a:gd name="connsiteX22" fmla="*/ 14830 w 21959"/>
                  <a:gd name="connsiteY22" fmla="*/ 21907 h 31051"/>
                  <a:gd name="connsiteX23" fmla="*/ 12548 w 21959"/>
                  <a:gd name="connsiteY23" fmla="*/ 22479 h 31051"/>
                  <a:gd name="connsiteX24" fmla="*/ 12548 w 21959"/>
                  <a:gd name="connsiteY24" fmla="*/ 23813 h 31051"/>
                  <a:gd name="connsiteX25" fmla="*/ 11217 w 21959"/>
                  <a:gd name="connsiteY25" fmla="*/ 24098 h 31051"/>
                  <a:gd name="connsiteX26" fmla="*/ 9316 w 21959"/>
                  <a:gd name="connsiteY26" fmla="*/ 21622 h 31051"/>
                  <a:gd name="connsiteX27" fmla="*/ 8460 w 21959"/>
                  <a:gd name="connsiteY27" fmla="*/ 16859 h 31051"/>
                  <a:gd name="connsiteX28" fmla="*/ 9981 w 21959"/>
                  <a:gd name="connsiteY28" fmla="*/ 14097 h 31051"/>
                  <a:gd name="connsiteX29" fmla="*/ 11978 w 21959"/>
                  <a:gd name="connsiteY29" fmla="*/ 12859 h 31051"/>
                  <a:gd name="connsiteX30" fmla="*/ 13689 w 21959"/>
                  <a:gd name="connsiteY30" fmla="*/ 8763 h 31051"/>
                  <a:gd name="connsiteX31" fmla="*/ 12358 w 21959"/>
                  <a:gd name="connsiteY31" fmla="*/ 6001 h 31051"/>
                  <a:gd name="connsiteX32" fmla="*/ 12548 w 21959"/>
                  <a:gd name="connsiteY32" fmla="*/ 952 h 31051"/>
                  <a:gd name="connsiteX33" fmla="*/ 11598 w 21959"/>
                  <a:gd name="connsiteY33" fmla="*/ 286 h 31051"/>
                  <a:gd name="connsiteX34" fmla="*/ 11217 w 21959"/>
                  <a:gd name="connsiteY34" fmla="*/ 1238 h 31051"/>
                  <a:gd name="connsiteX35" fmla="*/ 9696 w 21959"/>
                  <a:gd name="connsiteY35" fmla="*/ 1524 h 31051"/>
                  <a:gd name="connsiteX36" fmla="*/ 4753 w 21959"/>
                  <a:gd name="connsiteY36" fmla="*/ 0 h 31051"/>
                  <a:gd name="connsiteX37" fmla="*/ 4278 w 21959"/>
                  <a:gd name="connsiteY37" fmla="*/ 571 h 31051"/>
                  <a:gd name="connsiteX38" fmla="*/ 2947 w 21959"/>
                  <a:gd name="connsiteY38" fmla="*/ 12859 h 31051"/>
                  <a:gd name="connsiteX39" fmla="*/ 0 w 21959"/>
                  <a:gd name="connsiteY39" fmla="*/ 12478 h 31051"/>
                  <a:gd name="connsiteX40" fmla="*/ 1616 w 21959"/>
                  <a:gd name="connsiteY40" fmla="*/ 18097 h 3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959" h="31051">
                    <a:moveTo>
                      <a:pt x="3898" y="21622"/>
                    </a:moveTo>
                    <a:lnTo>
                      <a:pt x="4278" y="19812"/>
                    </a:lnTo>
                    <a:lnTo>
                      <a:pt x="5799" y="20288"/>
                    </a:lnTo>
                    <a:lnTo>
                      <a:pt x="4563" y="22860"/>
                    </a:lnTo>
                    <a:lnTo>
                      <a:pt x="4753" y="24670"/>
                    </a:lnTo>
                    <a:lnTo>
                      <a:pt x="8080" y="25241"/>
                    </a:lnTo>
                    <a:lnTo>
                      <a:pt x="9316" y="24098"/>
                    </a:lnTo>
                    <a:lnTo>
                      <a:pt x="11027" y="24098"/>
                    </a:lnTo>
                    <a:lnTo>
                      <a:pt x="14830" y="27527"/>
                    </a:lnTo>
                    <a:lnTo>
                      <a:pt x="13689" y="24098"/>
                    </a:lnTo>
                    <a:lnTo>
                      <a:pt x="14830" y="24384"/>
                    </a:lnTo>
                    <a:lnTo>
                      <a:pt x="18157" y="28194"/>
                    </a:lnTo>
                    <a:lnTo>
                      <a:pt x="21294" y="29432"/>
                    </a:lnTo>
                    <a:lnTo>
                      <a:pt x="20628" y="29718"/>
                    </a:lnTo>
                    <a:lnTo>
                      <a:pt x="21484" y="31051"/>
                    </a:lnTo>
                    <a:lnTo>
                      <a:pt x="21959" y="28670"/>
                    </a:lnTo>
                    <a:lnTo>
                      <a:pt x="20628" y="28194"/>
                    </a:lnTo>
                    <a:lnTo>
                      <a:pt x="20628" y="27241"/>
                    </a:lnTo>
                    <a:lnTo>
                      <a:pt x="19297" y="25622"/>
                    </a:lnTo>
                    <a:lnTo>
                      <a:pt x="20628" y="24670"/>
                    </a:lnTo>
                    <a:lnTo>
                      <a:pt x="17777" y="23431"/>
                    </a:lnTo>
                    <a:lnTo>
                      <a:pt x="17111" y="24955"/>
                    </a:lnTo>
                    <a:lnTo>
                      <a:pt x="14830" y="21907"/>
                    </a:lnTo>
                    <a:lnTo>
                      <a:pt x="12548" y="22479"/>
                    </a:lnTo>
                    <a:lnTo>
                      <a:pt x="12548" y="23813"/>
                    </a:lnTo>
                    <a:lnTo>
                      <a:pt x="11217" y="24098"/>
                    </a:lnTo>
                    <a:lnTo>
                      <a:pt x="9316" y="21622"/>
                    </a:lnTo>
                    <a:lnTo>
                      <a:pt x="8460" y="16859"/>
                    </a:lnTo>
                    <a:lnTo>
                      <a:pt x="9981" y="14097"/>
                    </a:lnTo>
                    <a:lnTo>
                      <a:pt x="11978" y="12859"/>
                    </a:lnTo>
                    <a:lnTo>
                      <a:pt x="13689" y="8763"/>
                    </a:lnTo>
                    <a:lnTo>
                      <a:pt x="12358" y="6001"/>
                    </a:lnTo>
                    <a:lnTo>
                      <a:pt x="12548" y="952"/>
                    </a:lnTo>
                    <a:lnTo>
                      <a:pt x="11598" y="286"/>
                    </a:lnTo>
                    <a:lnTo>
                      <a:pt x="11217" y="1238"/>
                    </a:lnTo>
                    <a:lnTo>
                      <a:pt x="9696" y="1524"/>
                    </a:lnTo>
                    <a:lnTo>
                      <a:pt x="4753" y="0"/>
                    </a:lnTo>
                    <a:lnTo>
                      <a:pt x="4278" y="571"/>
                    </a:lnTo>
                    <a:lnTo>
                      <a:pt x="2947" y="12859"/>
                    </a:lnTo>
                    <a:lnTo>
                      <a:pt x="0" y="12478"/>
                    </a:lnTo>
                    <a:lnTo>
                      <a:pt x="1616" y="18097"/>
                    </a:lnTo>
                    <a:close/>
                  </a:path>
                </a:pathLst>
              </a:custGeom>
              <a:solidFill>
                <a:srgbClr val="FFFFFF"/>
              </a:solidFill>
              <a:ln w="9506" cap="flat">
                <a:noFill/>
                <a:prstDash val="solid"/>
                <a:miter/>
              </a:ln>
            </p:spPr>
            <p:txBody>
              <a:bodyPr rtlCol="0" anchor="ctr"/>
              <a:lstStyle/>
              <a:p>
                <a:endParaRPr lang="en-US"/>
              </a:p>
            </p:txBody>
          </p:sp>
          <p:sp>
            <p:nvSpPr>
              <p:cNvPr id="26693" name="Freeform 44">
                <a:extLst>
                  <a:ext uri="{FF2B5EF4-FFF2-40B4-BE49-F238E27FC236}">
                    <a16:creationId xmlns:a16="http://schemas.microsoft.com/office/drawing/2014/main" id="{8DDD5447-108F-2E3A-0D59-F2A69465386B}"/>
                  </a:ext>
                </a:extLst>
              </p:cNvPr>
              <p:cNvSpPr/>
              <p:nvPr/>
            </p:nvSpPr>
            <p:spPr>
              <a:xfrm>
                <a:off x="4418190" y="2253234"/>
                <a:ext cx="5798" cy="6286"/>
              </a:xfrm>
              <a:custGeom>
                <a:avLst/>
                <a:gdLst>
                  <a:gd name="connsiteX0" fmla="*/ 5799 w 5798"/>
                  <a:gd name="connsiteY0" fmla="*/ 1715 h 6286"/>
                  <a:gd name="connsiteX1" fmla="*/ 3517 w 5798"/>
                  <a:gd name="connsiteY1" fmla="*/ 0 h 6286"/>
                  <a:gd name="connsiteX2" fmla="*/ 0 w 5798"/>
                  <a:gd name="connsiteY2" fmla="*/ 381 h 6286"/>
                  <a:gd name="connsiteX3" fmla="*/ 1616 w 5798"/>
                  <a:gd name="connsiteY3" fmla="*/ 1333 h 6286"/>
                  <a:gd name="connsiteX4" fmla="*/ 4658 w 5798"/>
                  <a:gd name="connsiteY4" fmla="*/ 6286 h 6286"/>
                  <a:gd name="connsiteX5" fmla="*/ 5799 w 5798"/>
                  <a:gd name="connsiteY5" fmla="*/ 5810 h 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8" h="6286">
                    <a:moveTo>
                      <a:pt x="5799" y="1715"/>
                    </a:moveTo>
                    <a:lnTo>
                      <a:pt x="3517" y="0"/>
                    </a:lnTo>
                    <a:lnTo>
                      <a:pt x="0" y="381"/>
                    </a:lnTo>
                    <a:lnTo>
                      <a:pt x="1616" y="1333"/>
                    </a:lnTo>
                    <a:lnTo>
                      <a:pt x="4658" y="6286"/>
                    </a:lnTo>
                    <a:lnTo>
                      <a:pt x="5799" y="5810"/>
                    </a:lnTo>
                    <a:close/>
                  </a:path>
                </a:pathLst>
              </a:custGeom>
              <a:solidFill>
                <a:srgbClr val="FFFFFF"/>
              </a:solidFill>
              <a:ln w="9506" cap="flat">
                <a:noFill/>
                <a:prstDash val="solid"/>
                <a:miter/>
              </a:ln>
            </p:spPr>
            <p:txBody>
              <a:bodyPr rtlCol="0" anchor="ctr"/>
              <a:lstStyle/>
              <a:p>
                <a:endParaRPr lang="en-US"/>
              </a:p>
            </p:txBody>
          </p:sp>
          <p:sp>
            <p:nvSpPr>
              <p:cNvPr id="26694" name="Freeform 45">
                <a:extLst>
                  <a:ext uri="{FF2B5EF4-FFF2-40B4-BE49-F238E27FC236}">
                    <a16:creationId xmlns:a16="http://schemas.microsoft.com/office/drawing/2014/main" id="{29A065D3-B1C4-E05D-5575-7D7BC5A46612}"/>
                  </a:ext>
                </a:extLst>
              </p:cNvPr>
              <p:cNvSpPr/>
              <p:nvPr/>
            </p:nvSpPr>
            <p:spPr>
              <a:xfrm>
                <a:off x="3851624" y="2084927"/>
                <a:ext cx="4848" cy="11048"/>
              </a:xfrm>
              <a:custGeom>
                <a:avLst/>
                <a:gdLst>
                  <a:gd name="connsiteX0" fmla="*/ 3137 w 4848"/>
                  <a:gd name="connsiteY0" fmla="*/ 11049 h 11048"/>
                  <a:gd name="connsiteX1" fmla="*/ 4848 w 4848"/>
                  <a:gd name="connsiteY1" fmla="*/ 5334 h 11048"/>
                  <a:gd name="connsiteX2" fmla="*/ 3898 w 4848"/>
                  <a:gd name="connsiteY2" fmla="*/ 0 h 11048"/>
                  <a:gd name="connsiteX3" fmla="*/ 3517 w 4848"/>
                  <a:gd name="connsiteY3" fmla="*/ 1619 h 11048"/>
                  <a:gd name="connsiteX4" fmla="*/ 665 w 4848"/>
                  <a:gd name="connsiteY4" fmla="*/ 2953 h 11048"/>
                  <a:gd name="connsiteX5" fmla="*/ 0 w 4848"/>
                  <a:gd name="connsiteY5" fmla="*/ 3810 h 11048"/>
                  <a:gd name="connsiteX6" fmla="*/ 665 w 4848"/>
                  <a:gd name="connsiteY6" fmla="*/ 8192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48" h="11048">
                    <a:moveTo>
                      <a:pt x="3137" y="11049"/>
                    </a:moveTo>
                    <a:lnTo>
                      <a:pt x="4848" y="5334"/>
                    </a:lnTo>
                    <a:lnTo>
                      <a:pt x="3898" y="0"/>
                    </a:lnTo>
                    <a:lnTo>
                      <a:pt x="3517" y="1619"/>
                    </a:lnTo>
                    <a:lnTo>
                      <a:pt x="665" y="2953"/>
                    </a:lnTo>
                    <a:lnTo>
                      <a:pt x="0" y="3810"/>
                    </a:lnTo>
                    <a:lnTo>
                      <a:pt x="665" y="8192"/>
                    </a:lnTo>
                    <a:close/>
                  </a:path>
                </a:pathLst>
              </a:custGeom>
              <a:solidFill>
                <a:srgbClr val="FFFFFF"/>
              </a:solidFill>
              <a:ln w="9506" cap="flat">
                <a:noFill/>
                <a:prstDash val="solid"/>
                <a:miter/>
              </a:ln>
            </p:spPr>
            <p:txBody>
              <a:bodyPr rtlCol="0" anchor="ctr"/>
              <a:lstStyle/>
              <a:p>
                <a:endParaRPr lang="en-US"/>
              </a:p>
            </p:txBody>
          </p:sp>
          <p:sp>
            <p:nvSpPr>
              <p:cNvPr id="26695" name="Freeform 46">
                <a:extLst>
                  <a:ext uri="{FF2B5EF4-FFF2-40B4-BE49-F238E27FC236}">
                    <a16:creationId xmlns:a16="http://schemas.microsoft.com/office/drawing/2014/main" id="{4950B1CB-46AC-6F92-6ADF-EE32E0D53C0B}"/>
                  </a:ext>
                </a:extLst>
              </p:cNvPr>
              <p:cNvSpPr/>
              <p:nvPr/>
            </p:nvSpPr>
            <p:spPr>
              <a:xfrm>
                <a:off x="4306398" y="2261330"/>
                <a:ext cx="1140" cy="1238"/>
              </a:xfrm>
              <a:custGeom>
                <a:avLst/>
                <a:gdLst>
                  <a:gd name="connsiteX0" fmla="*/ 0 w 1140"/>
                  <a:gd name="connsiteY0" fmla="*/ 1048 h 1238"/>
                  <a:gd name="connsiteX1" fmla="*/ 1141 w 1140"/>
                  <a:gd name="connsiteY1" fmla="*/ 1238 h 1238"/>
                  <a:gd name="connsiteX2" fmla="*/ 951 w 1140"/>
                  <a:gd name="connsiteY2" fmla="*/ 0 h 1238"/>
                </a:gdLst>
                <a:ahLst/>
                <a:cxnLst>
                  <a:cxn ang="0">
                    <a:pos x="connsiteX0" y="connsiteY0"/>
                  </a:cxn>
                  <a:cxn ang="0">
                    <a:pos x="connsiteX1" y="connsiteY1"/>
                  </a:cxn>
                  <a:cxn ang="0">
                    <a:pos x="connsiteX2" y="connsiteY2"/>
                  </a:cxn>
                </a:cxnLst>
                <a:rect l="l" t="t" r="r" b="b"/>
                <a:pathLst>
                  <a:path w="1140" h="1238">
                    <a:moveTo>
                      <a:pt x="0" y="1048"/>
                    </a:moveTo>
                    <a:lnTo>
                      <a:pt x="1141" y="1238"/>
                    </a:lnTo>
                    <a:lnTo>
                      <a:pt x="951" y="0"/>
                    </a:lnTo>
                    <a:close/>
                  </a:path>
                </a:pathLst>
              </a:custGeom>
              <a:solidFill>
                <a:srgbClr val="FFFFFF"/>
              </a:solidFill>
              <a:ln w="9506" cap="flat">
                <a:noFill/>
                <a:prstDash val="solid"/>
                <a:miter/>
              </a:ln>
            </p:spPr>
            <p:txBody>
              <a:bodyPr rtlCol="0" anchor="ctr"/>
              <a:lstStyle/>
              <a:p>
                <a:endParaRPr lang="en-US"/>
              </a:p>
            </p:txBody>
          </p:sp>
          <p:sp>
            <p:nvSpPr>
              <p:cNvPr id="26696" name="Freeform 47">
                <a:extLst>
                  <a:ext uri="{FF2B5EF4-FFF2-40B4-BE49-F238E27FC236}">
                    <a16:creationId xmlns:a16="http://schemas.microsoft.com/office/drawing/2014/main" id="{C1FA7FD5-3C48-FF55-6112-6D5AD597AB50}"/>
                  </a:ext>
                </a:extLst>
              </p:cNvPr>
              <p:cNvSpPr/>
              <p:nvPr/>
            </p:nvSpPr>
            <p:spPr>
              <a:xfrm>
                <a:off x="4211812" y="2271521"/>
                <a:ext cx="11027" cy="18954"/>
              </a:xfrm>
              <a:custGeom>
                <a:avLst/>
                <a:gdLst>
                  <a:gd name="connsiteX0" fmla="*/ 3137 w 11027"/>
                  <a:gd name="connsiteY0" fmla="*/ 191 h 18954"/>
                  <a:gd name="connsiteX1" fmla="*/ 2091 w 11027"/>
                  <a:gd name="connsiteY1" fmla="*/ 0 h 18954"/>
                  <a:gd name="connsiteX2" fmla="*/ 1331 w 11027"/>
                  <a:gd name="connsiteY2" fmla="*/ 191 h 18954"/>
                  <a:gd name="connsiteX3" fmla="*/ 2947 w 11027"/>
                  <a:gd name="connsiteY3" fmla="*/ 1429 h 18954"/>
                  <a:gd name="connsiteX4" fmla="*/ 2091 w 11027"/>
                  <a:gd name="connsiteY4" fmla="*/ 2000 h 18954"/>
                  <a:gd name="connsiteX5" fmla="*/ 761 w 11027"/>
                  <a:gd name="connsiteY5" fmla="*/ 8382 h 18954"/>
                  <a:gd name="connsiteX6" fmla="*/ 0 w 11027"/>
                  <a:gd name="connsiteY6" fmla="*/ 8382 h 18954"/>
                  <a:gd name="connsiteX7" fmla="*/ 761 w 11027"/>
                  <a:gd name="connsiteY7" fmla="*/ 14954 h 18954"/>
                  <a:gd name="connsiteX8" fmla="*/ 2662 w 11027"/>
                  <a:gd name="connsiteY8" fmla="*/ 18669 h 18954"/>
                  <a:gd name="connsiteX9" fmla="*/ 5514 w 11027"/>
                  <a:gd name="connsiteY9" fmla="*/ 18955 h 18954"/>
                  <a:gd name="connsiteX10" fmla="*/ 10647 w 11027"/>
                  <a:gd name="connsiteY10" fmla="*/ 15240 h 18954"/>
                  <a:gd name="connsiteX11" fmla="*/ 11027 w 11027"/>
                  <a:gd name="connsiteY11" fmla="*/ 11240 h 18954"/>
                  <a:gd name="connsiteX12" fmla="*/ 6179 w 11027"/>
                  <a:gd name="connsiteY12" fmla="*/ 3048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27" h="18954">
                    <a:moveTo>
                      <a:pt x="3137" y="191"/>
                    </a:moveTo>
                    <a:lnTo>
                      <a:pt x="2091" y="0"/>
                    </a:lnTo>
                    <a:lnTo>
                      <a:pt x="1331" y="191"/>
                    </a:lnTo>
                    <a:lnTo>
                      <a:pt x="2947" y="1429"/>
                    </a:lnTo>
                    <a:lnTo>
                      <a:pt x="2091" y="2000"/>
                    </a:lnTo>
                    <a:lnTo>
                      <a:pt x="761" y="8382"/>
                    </a:lnTo>
                    <a:lnTo>
                      <a:pt x="0" y="8382"/>
                    </a:lnTo>
                    <a:lnTo>
                      <a:pt x="761" y="14954"/>
                    </a:lnTo>
                    <a:lnTo>
                      <a:pt x="2662" y="18669"/>
                    </a:lnTo>
                    <a:lnTo>
                      <a:pt x="5514" y="18955"/>
                    </a:lnTo>
                    <a:lnTo>
                      <a:pt x="10647" y="15240"/>
                    </a:lnTo>
                    <a:lnTo>
                      <a:pt x="11027" y="11240"/>
                    </a:lnTo>
                    <a:lnTo>
                      <a:pt x="6179" y="3048"/>
                    </a:lnTo>
                    <a:close/>
                  </a:path>
                </a:pathLst>
              </a:custGeom>
              <a:solidFill>
                <a:srgbClr val="FFFFFF"/>
              </a:solidFill>
              <a:ln w="9506" cap="flat">
                <a:noFill/>
                <a:prstDash val="solid"/>
                <a:miter/>
              </a:ln>
            </p:spPr>
            <p:txBody>
              <a:bodyPr rtlCol="0" anchor="ctr"/>
              <a:lstStyle/>
              <a:p>
                <a:endParaRPr lang="en-US"/>
              </a:p>
            </p:txBody>
          </p:sp>
          <p:sp>
            <p:nvSpPr>
              <p:cNvPr id="26697" name="Freeform 48">
                <a:extLst>
                  <a:ext uri="{FF2B5EF4-FFF2-40B4-BE49-F238E27FC236}">
                    <a16:creationId xmlns:a16="http://schemas.microsoft.com/office/drawing/2014/main" id="{EA174FAE-80A4-F52B-F30C-936F9C5DDE3C}"/>
                  </a:ext>
                </a:extLst>
              </p:cNvPr>
              <p:cNvSpPr/>
              <p:nvPr/>
            </p:nvSpPr>
            <p:spPr>
              <a:xfrm>
                <a:off x="4358682" y="2219134"/>
                <a:ext cx="11882" cy="9810"/>
              </a:xfrm>
              <a:custGeom>
                <a:avLst/>
                <a:gdLst>
                  <a:gd name="connsiteX0" fmla="*/ 9506 w 11882"/>
                  <a:gd name="connsiteY0" fmla="*/ 0 h 9810"/>
                  <a:gd name="connsiteX1" fmla="*/ 4468 w 11882"/>
                  <a:gd name="connsiteY1" fmla="*/ 762 h 9810"/>
                  <a:gd name="connsiteX2" fmla="*/ 0 w 11882"/>
                  <a:gd name="connsiteY2" fmla="*/ 4001 h 9810"/>
                  <a:gd name="connsiteX3" fmla="*/ 1046 w 11882"/>
                  <a:gd name="connsiteY3" fmla="*/ 8477 h 9810"/>
                  <a:gd name="connsiteX4" fmla="*/ 5609 w 11882"/>
                  <a:gd name="connsiteY4" fmla="*/ 9811 h 9810"/>
                  <a:gd name="connsiteX5" fmla="*/ 9506 w 11882"/>
                  <a:gd name="connsiteY5" fmla="*/ 6572 h 9810"/>
                  <a:gd name="connsiteX6" fmla="*/ 11883 w 11882"/>
                  <a:gd name="connsiteY6" fmla="*/ 2191 h 9810"/>
                  <a:gd name="connsiteX7" fmla="*/ 11312 w 11882"/>
                  <a:gd name="connsiteY7" fmla="*/ 381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82" h="9810">
                    <a:moveTo>
                      <a:pt x="9506" y="0"/>
                    </a:moveTo>
                    <a:lnTo>
                      <a:pt x="4468" y="762"/>
                    </a:lnTo>
                    <a:lnTo>
                      <a:pt x="0" y="4001"/>
                    </a:lnTo>
                    <a:lnTo>
                      <a:pt x="1046" y="8477"/>
                    </a:lnTo>
                    <a:lnTo>
                      <a:pt x="5609" y="9811"/>
                    </a:lnTo>
                    <a:lnTo>
                      <a:pt x="9506" y="6572"/>
                    </a:lnTo>
                    <a:lnTo>
                      <a:pt x="11883" y="2191"/>
                    </a:lnTo>
                    <a:lnTo>
                      <a:pt x="11312" y="381"/>
                    </a:lnTo>
                    <a:close/>
                  </a:path>
                </a:pathLst>
              </a:custGeom>
              <a:solidFill>
                <a:srgbClr val="FFFFFF"/>
              </a:solidFill>
              <a:ln w="9506" cap="flat">
                <a:noFill/>
                <a:prstDash val="solid"/>
                <a:miter/>
              </a:ln>
            </p:spPr>
            <p:txBody>
              <a:bodyPr rtlCol="0" anchor="ctr"/>
              <a:lstStyle/>
              <a:p>
                <a:endParaRPr lang="en-US"/>
              </a:p>
            </p:txBody>
          </p:sp>
          <p:sp>
            <p:nvSpPr>
              <p:cNvPr id="26698" name="Freeform 49">
                <a:extLst>
                  <a:ext uri="{FF2B5EF4-FFF2-40B4-BE49-F238E27FC236}">
                    <a16:creationId xmlns:a16="http://schemas.microsoft.com/office/drawing/2014/main" id="{4139BE03-1486-CAD9-DF8C-987C80BC38BD}"/>
                  </a:ext>
                </a:extLst>
              </p:cNvPr>
              <p:cNvSpPr/>
              <p:nvPr/>
            </p:nvSpPr>
            <p:spPr>
              <a:xfrm>
                <a:off x="4416574" y="2191702"/>
                <a:ext cx="8935" cy="17811"/>
              </a:xfrm>
              <a:custGeom>
                <a:avLst/>
                <a:gdLst>
                  <a:gd name="connsiteX0" fmla="*/ 3993 w 8935"/>
                  <a:gd name="connsiteY0" fmla="*/ 17812 h 17811"/>
                  <a:gd name="connsiteX1" fmla="*/ 8936 w 8935"/>
                  <a:gd name="connsiteY1" fmla="*/ 3524 h 17811"/>
                  <a:gd name="connsiteX2" fmla="*/ 8936 w 8935"/>
                  <a:gd name="connsiteY2" fmla="*/ 1238 h 17811"/>
                  <a:gd name="connsiteX3" fmla="*/ 7130 w 8935"/>
                  <a:gd name="connsiteY3" fmla="*/ 0 h 17811"/>
                  <a:gd name="connsiteX4" fmla="*/ 4468 w 8935"/>
                  <a:gd name="connsiteY4" fmla="*/ 1238 h 17811"/>
                  <a:gd name="connsiteX5" fmla="*/ 0 w 8935"/>
                  <a:gd name="connsiteY5" fmla="*/ 8954 h 17811"/>
                  <a:gd name="connsiteX6" fmla="*/ 761 w 8935"/>
                  <a:gd name="connsiteY6" fmla="*/ 13049 h 1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35" h="17811">
                    <a:moveTo>
                      <a:pt x="3993" y="17812"/>
                    </a:moveTo>
                    <a:lnTo>
                      <a:pt x="8936" y="3524"/>
                    </a:lnTo>
                    <a:lnTo>
                      <a:pt x="8936" y="1238"/>
                    </a:lnTo>
                    <a:lnTo>
                      <a:pt x="7130" y="0"/>
                    </a:lnTo>
                    <a:lnTo>
                      <a:pt x="4468" y="1238"/>
                    </a:lnTo>
                    <a:lnTo>
                      <a:pt x="0" y="8954"/>
                    </a:lnTo>
                    <a:lnTo>
                      <a:pt x="761" y="13049"/>
                    </a:lnTo>
                    <a:close/>
                  </a:path>
                </a:pathLst>
              </a:custGeom>
              <a:solidFill>
                <a:srgbClr val="FFFFFF"/>
              </a:solidFill>
              <a:ln w="9506" cap="flat">
                <a:noFill/>
                <a:prstDash val="solid"/>
                <a:miter/>
              </a:ln>
            </p:spPr>
            <p:txBody>
              <a:bodyPr rtlCol="0" anchor="ctr"/>
              <a:lstStyle/>
              <a:p>
                <a:endParaRPr lang="en-US"/>
              </a:p>
            </p:txBody>
          </p:sp>
          <p:sp>
            <p:nvSpPr>
              <p:cNvPr id="26699" name="Freeform 50">
                <a:extLst>
                  <a:ext uri="{FF2B5EF4-FFF2-40B4-BE49-F238E27FC236}">
                    <a16:creationId xmlns:a16="http://schemas.microsoft.com/office/drawing/2014/main" id="{4AD6D9D9-4E1E-5116-A0BB-CAB1BD4C6C57}"/>
                  </a:ext>
                </a:extLst>
              </p:cNvPr>
              <p:cNvSpPr/>
              <p:nvPr/>
            </p:nvSpPr>
            <p:spPr>
              <a:xfrm>
                <a:off x="4385109" y="2207418"/>
                <a:ext cx="855" cy="857"/>
              </a:xfrm>
              <a:custGeom>
                <a:avLst/>
                <a:gdLst>
                  <a:gd name="connsiteX0" fmla="*/ 856 w 855"/>
                  <a:gd name="connsiteY0" fmla="*/ 857 h 857"/>
                  <a:gd name="connsiteX1" fmla="*/ 856 w 855"/>
                  <a:gd name="connsiteY1" fmla="*/ 0 h 857"/>
                  <a:gd name="connsiteX2" fmla="*/ 0 w 855"/>
                  <a:gd name="connsiteY2" fmla="*/ 381 h 857"/>
                </a:gdLst>
                <a:ahLst/>
                <a:cxnLst>
                  <a:cxn ang="0">
                    <a:pos x="connsiteX0" y="connsiteY0"/>
                  </a:cxn>
                  <a:cxn ang="0">
                    <a:pos x="connsiteX1" y="connsiteY1"/>
                  </a:cxn>
                  <a:cxn ang="0">
                    <a:pos x="connsiteX2" y="connsiteY2"/>
                  </a:cxn>
                </a:cxnLst>
                <a:rect l="l" t="t" r="r" b="b"/>
                <a:pathLst>
                  <a:path w="855" h="857">
                    <a:moveTo>
                      <a:pt x="856" y="857"/>
                    </a:moveTo>
                    <a:lnTo>
                      <a:pt x="856" y="0"/>
                    </a:lnTo>
                    <a:lnTo>
                      <a:pt x="0" y="381"/>
                    </a:lnTo>
                    <a:close/>
                  </a:path>
                </a:pathLst>
              </a:custGeom>
              <a:solidFill>
                <a:srgbClr val="FFFFFF"/>
              </a:solidFill>
              <a:ln w="9506" cap="flat">
                <a:noFill/>
                <a:prstDash val="solid"/>
                <a:miter/>
              </a:ln>
            </p:spPr>
            <p:txBody>
              <a:bodyPr rtlCol="0" anchor="ctr"/>
              <a:lstStyle/>
              <a:p>
                <a:endParaRPr lang="en-US"/>
              </a:p>
            </p:txBody>
          </p:sp>
          <p:sp>
            <p:nvSpPr>
              <p:cNvPr id="26700" name="Freeform 51">
                <a:extLst>
                  <a:ext uri="{FF2B5EF4-FFF2-40B4-BE49-F238E27FC236}">
                    <a16:creationId xmlns:a16="http://schemas.microsoft.com/office/drawing/2014/main" id="{E4D2CADF-574A-CA18-F105-6400FE3213DC}"/>
                  </a:ext>
                </a:extLst>
              </p:cNvPr>
              <p:cNvSpPr/>
              <p:nvPr/>
            </p:nvSpPr>
            <p:spPr>
              <a:xfrm>
                <a:off x="4485684" y="2070639"/>
                <a:ext cx="30609" cy="27336"/>
              </a:xfrm>
              <a:custGeom>
                <a:avLst/>
                <a:gdLst>
                  <a:gd name="connsiteX0" fmla="*/ 8175 w 30609"/>
                  <a:gd name="connsiteY0" fmla="*/ 12002 h 27336"/>
                  <a:gd name="connsiteX1" fmla="*/ 8175 w 30609"/>
                  <a:gd name="connsiteY1" fmla="*/ 14192 h 27336"/>
                  <a:gd name="connsiteX2" fmla="*/ 7415 w 30609"/>
                  <a:gd name="connsiteY2" fmla="*/ 15716 h 27336"/>
                  <a:gd name="connsiteX3" fmla="*/ 3422 w 30609"/>
                  <a:gd name="connsiteY3" fmla="*/ 15145 h 27336"/>
                  <a:gd name="connsiteX4" fmla="*/ 3422 w 30609"/>
                  <a:gd name="connsiteY4" fmla="*/ 17526 h 27336"/>
                  <a:gd name="connsiteX5" fmla="*/ 380 w 30609"/>
                  <a:gd name="connsiteY5" fmla="*/ 20098 h 27336"/>
                  <a:gd name="connsiteX6" fmla="*/ 0 w 30609"/>
                  <a:gd name="connsiteY6" fmla="*/ 22003 h 27336"/>
                  <a:gd name="connsiteX7" fmla="*/ 1711 w 30609"/>
                  <a:gd name="connsiteY7" fmla="*/ 23527 h 27336"/>
                  <a:gd name="connsiteX8" fmla="*/ 1331 w 30609"/>
                  <a:gd name="connsiteY8" fmla="*/ 27337 h 27336"/>
                  <a:gd name="connsiteX9" fmla="*/ 6844 w 30609"/>
                  <a:gd name="connsiteY9" fmla="*/ 24765 h 27336"/>
                  <a:gd name="connsiteX10" fmla="*/ 3422 w 30609"/>
                  <a:gd name="connsiteY10" fmla="*/ 22574 h 27336"/>
                  <a:gd name="connsiteX11" fmla="*/ 2662 w 30609"/>
                  <a:gd name="connsiteY11" fmla="*/ 21336 h 27336"/>
                  <a:gd name="connsiteX12" fmla="*/ 3707 w 30609"/>
                  <a:gd name="connsiteY12" fmla="*/ 20479 h 27336"/>
                  <a:gd name="connsiteX13" fmla="*/ 7225 w 30609"/>
                  <a:gd name="connsiteY13" fmla="*/ 21146 h 27336"/>
                  <a:gd name="connsiteX14" fmla="*/ 10742 w 30609"/>
                  <a:gd name="connsiteY14" fmla="*/ 20098 h 27336"/>
                  <a:gd name="connsiteX15" fmla="*/ 17491 w 30609"/>
                  <a:gd name="connsiteY15" fmla="*/ 24098 h 27336"/>
                  <a:gd name="connsiteX16" fmla="*/ 20628 w 30609"/>
                  <a:gd name="connsiteY16" fmla="*/ 18288 h 27336"/>
                  <a:gd name="connsiteX17" fmla="*/ 30039 w 30609"/>
                  <a:gd name="connsiteY17" fmla="*/ 15145 h 27336"/>
                  <a:gd name="connsiteX18" fmla="*/ 30610 w 30609"/>
                  <a:gd name="connsiteY18" fmla="*/ 14192 h 27336"/>
                  <a:gd name="connsiteX19" fmla="*/ 28043 w 30609"/>
                  <a:gd name="connsiteY19" fmla="*/ 14383 h 27336"/>
                  <a:gd name="connsiteX20" fmla="*/ 27093 w 30609"/>
                  <a:gd name="connsiteY20" fmla="*/ 11716 h 27336"/>
                  <a:gd name="connsiteX21" fmla="*/ 28423 w 30609"/>
                  <a:gd name="connsiteY21" fmla="*/ 8573 h 27336"/>
                  <a:gd name="connsiteX22" fmla="*/ 26332 w 30609"/>
                  <a:gd name="connsiteY22" fmla="*/ 9811 h 27336"/>
                  <a:gd name="connsiteX23" fmla="*/ 24146 w 30609"/>
                  <a:gd name="connsiteY23" fmla="*/ 10763 h 27336"/>
                  <a:gd name="connsiteX24" fmla="*/ 18442 w 30609"/>
                  <a:gd name="connsiteY24" fmla="*/ 8192 h 27336"/>
                  <a:gd name="connsiteX25" fmla="*/ 10362 w 30609"/>
                  <a:gd name="connsiteY25" fmla="*/ 0 h 27336"/>
                  <a:gd name="connsiteX26" fmla="*/ 9411 w 30609"/>
                  <a:gd name="connsiteY26" fmla="*/ 1333 h 27336"/>
                  <a:gd name="connsiteX27" fmla="*/ 9981 w 30609"/>
                  <a:gd name="connsiteY27" fmla="*/ 5144 h 27336"/>
                  <a:gd name="connsiteX28" fmla="*/ 9411 w 30609"/>
                  <a:gd name="connsiteY28" fmla="*/ 9811 h 2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609" h="27336">
                    <a:moveTo>
                      <a:pt x="8175" y="12002"/>
                    </a:moveTo>
                    <a:lnTo>
                      <a:pt x="8175" y="14192"/>
                    </a:lnTo>
                    <a:lnTo>
                      <a:pt x="7415" y="15716"/>
                    </a:lnTo>
                    <a:lnTo>
                      <a:pt x="3422" y="15145"/>
                    </a:lnTo>
                    <a:lnTo>
                      <a:pt x="3422" y="17526"/>
                    </a:lnTo>
                    <a:lnTo>
                      <a:pt x="380" y="20098"/>
                    </a:lnTo>
                    <a:lnTo>
                      <a:pt x="0" y="22003"/>
                    </a:lnTo>
                    <a:lnTo>
                      <a:pt x="1711" y="23527"/>
                    </a:lnTo>
                    <a:lnTo>
                      <a:pt x="1331" y="27337"/>
                    </a:lnTo>
                    <a:lnTo>
                      <a:pt x="6844" y="24765"/>
                    </a:lnTo>
                    <a:lnTo>
                      <a:pt x="3422" y="22574"/>
                    </a:lnTo>
                    <a:lnTo>
                      <a:pt x="2662" y="21336"/>
                    </a:lnTo>
                    <a:lnTo>
                      <a:pt x="3707" y="20479"/>
                    </a:lnTo>
                    <a:lnTo>
                      <a:pt x="7225" y="21146"/>
                    </a:lnTo>
                    <a:lnTo>
                      <a:pt x="10742" y="20098"/>
                    </a:lnTo>
                    <a:lnTo>
                      <a:pt x="17491" y="24098"/>
                    </a:lnTo>
                    <a:lnTo>
                      <a:pt x="20628" y="18288"/>
                    </a:lnTo>
                    <a:lnTo>
                      <a:pt x="30039" y="15145"/>
                    </a:lnTo>
                    <a:lnTo>
                      <a:pt x="30610" y="14192"/>
                    </a:lnTo>
                    <a:lnTo>
                      <a:pt x="28043" y="14383"/>
                    </a:lnTo>
                    <a:lnTo>
                      <a:pt x="27093" y="11716"/>
                    </a:lnTo>
                    <a:lnTo>
                      <a:pt x="28423" y="8573"/>
                    </a:lnTo>
                    <a:lnTo>
                      <a:pt x="26332" y="9811"/>
                    </a:lnTo>
                    <a:lnTo>
                      <a:pt x="24146" y="10763"/>
                    </a:lnTo>
                    <a:lnTo>
                      <a:pt x="18442" y="8192"/>
                    </a:lnTo>
                    <a:lnTo>
                      <a:pt x="10362" y="0"/>
                    </a:lnTo>
                    <a:lnTo>
                      <a:pt x="9411" y="1333"/>
                    </a:lnTo>
                    <a:lnTo>
                      <a:pt x="9981" y="5144"/>
                    </a:lnTo>
                    <a:lnTo>
                      <a:pt x="9411" y="9811"/>
                    </a:lnTo>
                    <a:close/>
                  </a:path>
                </a:pathLst>
              </a:custGeom>
              <a:solidFill>
                <a:srgbClr val="FFFFFF"/>
              </a:solidFill>
              <a:ln w="9506" cap="flat">
                <a:noFill/>
                <a:prstDash val="solid"/>
                <a:miter/>
              </a:ln>
            </p:spPr>
            <p:txBody>
              <a:bodyPr rtlCol="0" anchor="ctr"/>
              <a:lstStyle/>
              <a:p>
                <a:endParaRPr lang="en-US"/>
              </a:p>
            </p:txBody>
          </p:sp>
          <p:sp>
            <p:nvSpPr>
              <p:cNvPr id="26701" name="Freeform 52">
                <a:extLst>
                  <a:ext uri="{FF2B5EF4-FFF2-40B4-BE49-F238E27FC236}">
                    <a16:creationId xmlns:a16="http://schemas.microsoft.com/office/drawing/2014/main" id="{49353B99-18B7-49C4-358B-E1F000246EE8}"/>
                  </a:ext>
                </a:extLst>
              </p:cNvPr>
              <p:cNvSpPr/>
              <p:nvPr/>
            </p:nvSpPr>
            <p:spPr>
              <a:xfrm>
                <a:off x="4462584" y="2147792"/>
                <a:ext cx="570" cy="1238"/>
              </a:xfrm>
              <a:custGeom>
                <a:avLst/>
                <a:gdLst>
                  <a:gd name="connsiteX0" fmla="*/ 0 w 570"/>
                  <a:gd name="connsiteY0" fmla="*/ 1238 h 1238"/>
                  <a:gd name="connsiteX1" fmla="*/ 570 w 570"/>
                  <a:gd name="connsiteY1" fmla="*/ 381 h 1238"/>
                  <a:gd name="connsiteX2" fmla="*/ 0 w 570"/>
                  <a:gd name="connsiteY2" fmla="*/ 0 h 1238"/>
                </a:gdLst>
                <a:ahLst/>
                <a:cxnLst>
                  <a:cxn ang="0">
                    <a:pos x="connsiteX0" y="connsiteY0"/>
                  </a:cxn>
                  <a:cxn ang="0">
                    <a:pos x="connsiteX1" y="connsiteY1"/>
                  </a:cxn>
                  <a:cxn ang="0">
                    <a:pos x="connsiteX2" y="connsiteY2"/>
                  </a:cxn>
                </a:cxnLst>
                <a:rect l="l" t="t" r="r" b="b"/>
                <a:pathLst>
                  <a:path w="570" h="1238">
                    <a:moveTo>
                      <a:pt x="0" y="1238"/>
                    </a:moveTo>
                    <a:lnTo>
                      <a:pt x="570" y="381"/>
                    </a:lnTo>
                    <a:lnTo>
                      <a:pt x="0" y="0"/>
                    </a:lnTo>
                    <a:close/>
                  </a:path>
                </a:pathLst>
              </a:custGeom>
              <a:solidFill>
                <a:srgbClr val="FFFFFF"/>
              </a:solidFill>
              <a:ln w="9506" cap="flat">
                <a:noFill/>
                <a:prstDash val="solid"/>
                <a:miter/>
              </a:ln>
            </p:spPr>
            <p:txBody>
              <a:bodyPr rtlCol="0" anchor="ctr"/>
              <a:lstStyle/>
              <a:p>
                <a:endParaRPr lang="en-US"/>
              </a:p>
            </p:txBody>
          </p:sp>
          <p:sp>
            <p:nvSpPr>
              <p:cNvPr id="26702" name="Freeform 53">
                <a:extLst>
                  <a:ext uri="{FF2B5EF4-FFF2-40B4-BE49-F238E27FC236}">
                    <a16:creationId xmlns:a16="http://schemas.microsoft.com/office/drawing/2014/main" id="{CD2A644D-B4A9-4D82-2953-6B5452C579D5}"/>
                  </a:ext>
                </a:extLst>
              </p:cNvPr>
              <p:cNvSpPr/>
              <p:nvPr/>
            </p:nvSpPr>
            <p:spPr>
              <a:xfrm>
                <a:off x="4434065" y="2144934"/>
                <a:ext cx="11692" cy="16478"/>
              </a:xfrm>
              <a:custGeom>
                <a:avLst/>
                <a:gdLst>
                  <a:gd name="connsiteX0" fmla="*/ 1236 w 11692"/>
                  <a:gd name="connsiteY0" fmla="*/ 6191 h 16478"/>
                  <a:gd name="connsiteX1" fmla="*/ 380 w 11692"/>
                  <a:gd name="connsiteY1" fmla="*/ 5239 h 16478"/>
                  <a:gd name="connsiteX2" fmla="*/ 665 w 11692"/>
                  <a:gd name="connsiteY2" fmla="*/ 7810 h 16478"/>
                  <a:gd name="connsiteX3" fmla="*/ 3137 w 11692"/>
                  <a:gd name="connsiteY3" fmla="*/ 7430 h 16478"/>
                  <a:gd name="connsiteX4" fmla="*/ 3137 w 11692"/>
                  <a:gd name="connsiteY4" fmla="*/ 4382 h 16478"/>
                  <a:gd name="connsiteX5" fmla="*/ 4373 w 11692"/>
                  <a:gd name="connsiteY5" fmla="*/ 6572 h 16478"/>
                  <a:gd name="connsiteX6" fmla="*/ 4753 w 11692"/>
                  <a:gd name="connsiteY6" fmla="*/ 8763 h 16478"/>
                  <a:gd name="connsiteX7" fmla="*/ 3137 w 11692"/>
                  <a:gd name="connsiteY7" fmla="*/ 11144 h 16478"/>
                  <a:gd name="connsiteX8" fmla="*/ 3137 w 11692"/>
                  <a:gd name="connsiteY8" fmla="*/ 15050 h 16478"/>
                  <a:gd name="connsiteX9" fmla="*/ 4753 w 11692"/>
                  <a:gd name="connsiteY9" fmla="*/ 16002 h 16478"/>
                  <a:gd name="connsiteX10" fmla="*/ 5038 w 11692"/>
                  <a:gd name="connsiteY10" fmla="*/ 12764 h 16478"/>
                  <a:gd name="connsiteX11" fmla="*/ 5704 w 11692"/>
                  <a:gd name="connsiteY11" fmla="*/ 13049 h 16478"/>
                  <a:gd name="connsiteX12" fmla="*/ 5704 w 11692"/>
                  <a:gd name="connsiteY12" fmla="*/ 16478 h 16478"/>
                  <a:gd name="connsiteX13" fmla="*/ 8460 w 11692"/>
                  <a:gd name="connsiteY13" fmla="*/ 14383 h 16478"/>
                  <a:gd name="connsiteX14" fmla="*/ 11693 w 11692"/>
                  <a:gd name="connsiteY14" fmla="*/ 6191 h 16478"/>
                  <a:gd name="connsiteX15" fmla="*/ 11122 w 11692"/>
                  <a:gd name="connsiteY15" fmla="*/ 4001 h 16478"/>
                  <a:gd name="connsiteX16" fmla="*/ 9886 w 11692"/>
                  <a:gd name="connsiteY16" fmla="*/ 3810 h 16478"/>
                  <a:gd name="connsiteX17" fmla="*/ 10267 w 11692"/>
                  <a:gd name="connsiteY17" fmla="*/ 1524 h 16478"/>
                  <a:gd name="connsiteX18" fmla="*/ 7890 w 11692"/>
                  <a:gd name="connsiteY18" fmla="*/ 1810 h 16478"/>
                  <a:gd name="connsiteX19" fmla="*/ 6179 w 11692"/>
                  <a:gd name="connsiteY19" fmla="*/ 0 h 16478"/>
                  <a:gd name="connsiteX20" fmla="*/ 0 w 11692"/>
                  <a:gd name="connsiteY20" fmla="*/ 4001 h 16478"/>
                  <a:gd name="connsiteX21" fmla="*/ 1236 w 11692"/>
                  <a:gd name="connsiteY21" fmla="*/ 5620 h 1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92" h="16478">
                    <a:moveTo>
                      <a:pt x="1236" y="6191"/>
                    </a:moveTo>
                    <a:lnTo>
                      <a:pt x="380" y="5239"/>
                    </a:lnTo>
                    <a:lnTo>
                      <a:pt x="665" y="7810"/>
                    </a:lnTo>
                    <a:lnTo>
                      <a:pt x="3137" y="7430"/>
                    </a:lnTo>
                    <a:lnTo>
                      <a:pt x="3137" y="4382"/>
                    </a:lnTo>
                    <a:lnTo>
                      <a:pt x="4373" y="6572"/>
                    </a:lnTo>
                    <a:lnTo>
                      <a:pt x="4753" y="8763"/>
                    </a:lnTo>
                    <a:lnTo>
                      <a:pt x="3137" y="11144"/>
                    </a:lnTo>
                    <a:lnTo>
                      <a:pt x="3137" y="15050"/>
                    </a:lnTo>
                    <a:lnTo>
                      <a:pt x="4753" y="16002"/>
                    </a:lnTo>
                    <a:lnTo>
                      <a:pt x="5038" y="12764"/>
                    </a:lnTo>
                    <a:lnTo>
                      <a:pt x="5704" y="13049"/>
                    </a:lnTo>
                    <a:lnTo>
                      <a:pt x="5704" y="16478"/>
                    </a:lnTo>
                    <a:lnTo>
                      <a:pt x="8460" y="14383"/>
                    </a:lnTo>
                    <a:lnTo>
                      <a:pt x="11693" y="6191"/>
                    </a:lnTo>
                    <a:lnTo>
                      <a:pt x="11122" y="4001"/>
                    </a:lnTo>
                    <a:lnTo>
                      <a:pt x="9886" y="3810"/>
                    </a:lnTo>
                    <a:lnTo>
                      <a:pt x="10267" y="1524"/>
                    </a:lnTo>
                    <a:lnTo>
                      <a:pt x="7890" y="1810"/>
                    </a:lnTo>
                    <a:lnTo>
                      <a:pt x="6179" y="0"/>
                    </a:lnTo>
                    <a:lnTo>
                      <a:pt x="0" y="4001"/>
                    </a:lnTo>
                    <a:lnTo>
                      <a:pt x="1236" y="5620"/>
                    </a:lnTo>
                    <a:close/>
                  </a:path>
                </a:pathLst>
              </a:custGeom>
              <a:solidFill>
                <a:srgbClr val="FFFFFF"/>
              </a:solidFill>
              <a:ln w="9506" cap="flat">
                <a:noFill/>
                <a:prstDash val="solid"/>
                <a:miter/>
              </a:ln>
            </p:spPr>
            <p:txBody>
              <a:bodyPr rtlCol="0" anchor="ctr"/>
              <a:lstStyle/>
              <a:p>
                <a:endParaRPr lang="en-US"/>
              </a:p>
            </p:txBody>
          </p:sp>
          <p:sp>
            <p:nvSpPr>
              <p:cNvPr id="26703" name="Freeform 54">
                <a:extLst>
                  <a:ext uri="{FF2B5EF4-FFF2-40B4-BE49-F238E27FC236}">
                    <a16:creationId xmlns:a16="http://schemas.microsoft.com/office/drawing/2014/main" id="{976D468C-C2E6-C725-E4E0-0457599141BF}"/>
                  </a:ext>
                </a:extLst>
              </p:cNvPr>
              <p:cNvSpPr/>
              <p:nvPr/>
            </p:nvSpPr>
            <p:spPr>
              <a:xfrm>
                <a:off x="4491197" y="2138743"/>
                <a:ext cx="1521" cy="2190"/>
              </a:xfrm>
              <a:custGeom>
                <a:avLst/>
                <a:gdLst>
                  <a:gd name="connsiteX0" fmla="*/ 1236 w 1521"/>
                  <a:gd name="connsiteY0" fmla="*/ 1905 h 2190"/>
                  <a:gd name="connsiteX1" fmla="*/ 1521 w 1521"/>
                  <a:gd name="connsiteY1" fmla="*/ 0 h 2190"/>
                  <a:gd name="connsiteX2" fmla="*/ 0 w 1521"/>
                  <a:gd name="connsiteY2" fmla="*/ 2191 h 2190"/>
                </a:gdLst>
                <a:ahLst/>
                <a:cxnLst>
                  <a:cxn ang="0">
                    <a:pos x="connsiteX0" y="connsiteY0"/>
                  </a:cxn>
                  <a:cxn ang="0">
                    <a:pos x="connsiteX1" y="connsiteY1"/>
                  </a:cxn>
                  <a:cxn ang="0">
                    <a:pos x="connsiteX2" y="connsiteY2"/>
                  </a:cxn>
                </a:cxnLst>
                <a:rect l="l" t="t" r="r" b="b"/>
                <a:pathLst>
                  <a:path w="1521" h="2190">
                    <a:moveTo>
                      <a:pt x="1236" y="1905"/>
                    </a:moveTo>
                    <a:lnTo>
                      <a:pt x="1521" y="0"/>
                    </a:lnTo>
                    <a:lnTo>
                      <a:pt x="0" y="2191"/>
                    </a:lnTo>
                    <a:close/>
                  </a:path>
                </a:pathLst>
              </a:custGeom>
              <a:solidFill>
                <a:srgbClr val="FFFFFF"/>
              </a:solidFill>
              <a:ln w="9506" cap="flat">
                <a:noFill/>
                <a:prstDash val="solid"/>
                <a:miter/>
              </a:ln>
            </p:spPr>
            <p:txBody>
              <a:bodyPr rtlCol="0" anchor="ctr"/>
              <a:lstStyle/>
              <a:p>
                <a:endParaRPr lang="en-US"/>
              </a:p>
            </p:txBody>
          </p:sp>
          <p:sp>
            <p:nvSpPr>
              <p:cNvPr id="26704" name="Freeform 55">
                <a:extLst>
                  <a:ext uri="{FF2B5EF4-FFF2-40B4-BE49-F238E27FC236}">
                    <a16:creationId xmlns:a16="http://schemas.microsoft.com/office/drawing/2014/main" id="{D31B9BC2-D7E9-D243-E8E2-E4AA6471002E}"/>
                  </a:ext>
                </a:extLst>
              </p:cNvPr>
              <p:cNvSpPr/>
              <p:nvPr/>
            </p:nvSpPr>
            <p:spPr>
              <a:xfrm>
                <a:off x="4446899" y="2142077"/>
                <a:ext cx="12928" cy="9810"/>
              </a:xfrm>
              <a:custGeom>
                <a:avLst/>
                <a:gdLst>
                  <a:gd name="connsiteX0" fmla="*/ 12928 w 12928"/>
                  <a:gd name="connsiteY0" fmla="*/ 3429 h 9810"/>
                  <a:gd name="connsiteX1" fmla="*/ 12168 w 12928"/>
                  <a:gd name="connsiteY1" fmla="*/ 857 h 9810"/>
                  <a:gd name="connsiteX2" fmla="*/ 9221 w 12928"/>
                  <a:gd name="connsiteY2" fmla="*/ 0 h 9810"/>
                  <a:gd name="connsiteX3" fmla="*/ 6084 w 12928"/>
                  <a:gd name="connsiteY3" fmla="*/ 2572 h 9810"/>
                  <a:gd name="connsiteX4" fmla="*/ 3517 w 12928"/>
                  <a:gd name="connsiteY4" fmla="*/ 2286 h 9810"/>
                  <a:gd name="connsiteX5" fmla="*/ 0 w 12928"/>
                  <a:gd name="connsiteY5" fmla="*/ 5905 h 9810"/>
                  <a:gd name="connsiteX6" fmla="*/ 1806 w 12928"/>
                  <a:gd name="connsiteY6" fmla="*/ 6286 h 9810"/>
                  <a:gd name="connsiteX7" fmla="*/ 3517 w 12928"/>
                  <a:gd name="connsiteY7" fmla="*/ 9811 h 9810"/>
                  <a:gd name="connsiteX8" fmla="*/ 4468 w 12928"/>
                  <a:gd name="connsiteY8" fmla="*/ 9811 h 9810"/>
                  <a:gd name="connsiteX9" fmla="*/ 6654 w 12928"/>
                  <a:gd name="connsiteY9" fmla="*/ 5715 h 9810"/>
                  <a:gd name="connsiteX10" fmla="*/ 10267 w 12928"/>
                  <a:gd name="connsiteY10" fmla="*/ 6668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28" h="9810">
                    <a:moveTo>
                      <a:pt x="12928" y="3429"/>
                    </a:moveTo>
                    <a:lnTo>
                      <a:pt x="12168" y="857"/>
                    </a:lnTo>
                    <a:lnTo>
                      <a:pt x="9221" y="0"/>
                    </a:lnTo>
                    <a:lnTo>
                      <a:pt x="6084" y="2572"/>
                    </a:lnTo>
                    <a:lnTo>
                      <a:pt x="3517" y="2286"/>
                    </a:lnTo>
                    <a:lnTo>
                      <a:pt x="0" y="5905"/>
                    </a:lnTo>
                    <a:lnTo>
                      <a:pt x="1806" y="6286"/>
                    </a:lnTo>
                    <a:lnTo>
                      <a:pt x="3517" y="9811"/>
                    </a:lnTo>
                    <a:lnTo>
                      <a:pt x="4468" y="9811"/>
                    </a:lnTo>
                    <a:lnTo>
                      <a:pt x="6654" y="5715"/>
                    </a:lnTo>
                    <a:lnTo>
                      <a:pt x="10267" y="6668"/>
                    </a:lnTo>
                    <a:close/>
                  </a:path>
                </a:pathLst>
              </a:custGeom>
              <a:solidFill>
                <a:srgbClr val="FFFFFF"/>
              </a:solidFill>
              <a:ln w="9506" cap="flat">
                <a:noFill/>
                <a:prstDash val="solid"/>
                <a:miter/>
              </a:ln>
            </p:spPr>
            <p:txBody>
              <a:bodyPr rtlCol="0" anchor="ctr"/>
              <a:lstStyle/>
              <a:p>
                <a:endParaRPr lang="en-US"/>
              </a:p>
            </p:txBody>
          </p:sp>
          <p:sp>
            <p:nvSpPr>
              <p:cNvPr id="26705" name="Freeform 56">
                <a:extLst>
                  <a:ext uri="{FF2B5EF4-FFF2-40B4-BE49-F238E27FC236}">
                    <a16:creationId xmlns:a16="http://schemas.microsoft.com/office/drawing/2014/main" id="{0C19B7D8-5A16-FE15-A998-8C5780146E3C}"/>
                  </a:ext>
                </a:extLst>
              </p:cNvPr>
              <p:cNvSpPr/>
              <p:nvPr/>
            </p:nvSpPr>
            <p:spPr>
              <a:xfrm>
                <a:off x="4440625" y="2097976"/>
                <a:ext cx="56751" cy="49339"/>
              </a:xfrm>
              <a:custGeom>
                <a:avLst/>
                <a:gdLst>
                  <a:gd name="connsiteX0" fmla="*/ 53234 w 56751"/>
                  <a:gd name="connsiteY0" fmla="*/ 286 h 49339"/>
                  <a:gd name="connsiteX1" fmla="*/ 51904 w 56751"/>
                  <a:gd name="connsiteY1" fmla="*/ 286 h 49339"/>
                  <a:gd name="connsiteX2" fmla="*/ 50668 w 56751"/>
                  <a:gd name="connsiteY2" fmla="*/ 0 h 49339"/>
                  <a:gd name="connsiteX3" fmla="*/ 50288 w 56751"/>
                  <a:gd name="connsiteY3" fmla="*/ 857 h 49339"/>
                  <a:gd name="connsiteX4" fmla="*/ 50668 w 56751"/>
                  <a:gd name="connsiteY4" fmla="*/ 2191 h 49339"/>
                  <a:gd name="connsiteX5" fmla="*/ 52474 w 56751"/>
                  <a:gd name="connsiteY5" fmla="*/ 1238 h 49339"/>
                  <a:gd name="connsiteX6" fmla="*/ 51904 w 56751"/>
                  <a:gd name="connsiteY6" fmla="*/ 3429 h 49339"/>
                  <a:gd name="connsiteX7" fmla="*/ 49907 w 56751"/>
                  <a:gd name="connsiteY7" fmla="*/ 4096 h 49339"/>
                  <a:gd name="connsiteX8" fmla="*/ 48481 w 56751"/>
                  <a:gd name="connsiteY8" fmla="*/ 1524 h 49339"/>
                  <a:gd name="connsiteX9" fmla="*/ 46200 w 56751"/>
                  <a:gd name="connsiteY9" fmla="*/ 5239 h 49339"/>
                  <a:gd name="connsiteX10" fmla="*/ 46200 w 56751"/>
                  <a:gd name="connsiteY10" fmla="*/ 8001 h 49339"/>
                  <a:gd name="connsiteX11" fmla="*/ 44869 w 56751"/>
                  <a:gd name="connsiteY11" fmla="*/ 9716 h 49339"/>
                  <a:gd name="connsiteX12" fmla="*/ 46390 w 56751"/>
                  <a:gd name="connsiteY12" fmla="*/ 10859 h 49339"/>
                  <a:gd name="connsiteX13" fmla="*/ 46390 w 56751"/>
                  <a:gd name="connsiteY13" fmla="*/ 12192 h 49339"/>
                  <a:gd name="connsiteX14" fmla="*/ 44869 w 56751"/>
                  <a:gd name="connsiteY14" fmla="*/ 16574 h 49339"/>
                  <a:gd name="connsiteX15" fmla="*/ 42588 w 56751"/>
                  <a:gd name="connsiteY15" fmla="*/ 22098 h 49339"/>
                  <a:gd name="connsiteX16" fmla="*/ 38120 w 56751"/>
                  <a:gd name="connsiteY16" fmla="*/ 26099 h 49339"/>
                  <a:gd name="connsiteX17" fmla="*/ 30895 w 56751"/>
                  <a:gd name="connsiteY17" fmla="*/ 29718 h 49339"/>
                  <a:gd name="connsiteX18" fmla="*/ 30705 w 56751"/>
                  <a:gd name="connsiteY18" fmla="*/ 27527 h 49339"/>
                  <a:gd name="connsiteX19" fmla="*/ 32511 w 56751"/>
                  <a:gd name="connsiteY19" fmla="*/ 25241 h 49339"/>
                  <a:gd name="connsiteX20" fmla="*/ 31655 w 56751"/>
                  <a:gd name="connsiteY20" fmla="*/ 25241 h 49339"/>
                  <a:gd name="connsiteX21" fmla="*/ 30039 w 56751"/>
                  <a:gd name="connsiteY21" fmla="*/ 26099 h 49339"/>
                  <a:gd name="connsiteX22" fmla="*/ 28709 w 56751"/>
                  <a:gd name="connsiteY22" fmla="*/ 30194 h 49339"/>
                  <a:gd name="connsiteX23" fmla="*/ 26142 w 56751"/>
                  <a:gd name="connsiteY23" fmla="*/ 33147 h 49339"/>
                  <a:gd name="connsiteX24" fmla="*/ 26142 w 56751"/>
                  <a:gd name="connsiteY24" fmla="*/ 36005 h 49339"/>
                  <a:gd name="connsiteX25" fmla="*/ 24716 w 56751"/>
                  <a:gd name="connsiteY25" fmla="*/ 37243 h 49339"/>
                  <a:gd name="connsiteX26" fmla="*/ 21959 w 56751"/>
                  <a:gd name="connsiteY26" fmla="*/ 36957 h 49339"/>
                  <a:gd name="connsiteX27" fmla="*/ 21959 w 56751"/>
                  <a:gd name="connsiteY27" fmla="*/ 36005 h 49339"/>
                  <a:gd name="connsiteX28" fmla="*/ 9791 w 56751"/>
                  <a:gd name="connsiteY28" fmla="*/ 37243 h 49339"/>
                  <a:gd name="connsiteX29" fmla="*/ 2377 w 56751"/>
                  <a:gd name="connsiteY29" fmla="*/ 43720 h 49339"/>
                  <a:gd name="connsiteX30" fmla="*/ 0 w 56751"/>
                  <a:gd name="connsiteY30" fmla="*/ 44482 h 49339"/>
                  <a:gd name="connsiteX31" fmla="*/ 0 w 56751"/>
                  <a:gd name="connsiteY31" fmla="*/ 46387 h 49339"/>
                  <a:gd name="connsiteX32" fmla="*/ 5894 w 56751"/>
                  <a:gd name="connsiteY32" fmla="*/ 46958 h 49339"/>
                  <a:gd name="connsiteX33" fmla="*/ 8080 w 56751"/>
                  <a:gd name="connsiteY33" fmla="*/ 44482 h 49339"/>
                  <a:gd name="connsiteX34" fmla="*/ 15020 w 56751"/>
                  <a:gd name="connsiteY34" fmla="*/ 43720 h 49339"/>
                  <a:gd name="connsiteX35" fmla="*/ 17491 w 56751"/>
                  <a:gd name="connsiteY35" fmla="*/ 41815 h 49339"/>
                  <a:gd name="connsiteX36" fmla="*/ 22625 w 56751"/>
                  <a:gd name="connsiteY36" fmla="*/ 42196 h 49339"/>
                  <a:gd name="connsiteX37" fmla="*/ 21769 w 56751"/>
                  <a:gd name="connsiteY37" fmla="*/ 46387 h 49339"/>
                  <a:gd name="connsiteX38" fmla="*/ 24716 w 56751"/>
                  <a:gd name="connsiteY38" fmla="*/ 49340 h 49339"/>
                  <a:gd name="connsiteX39" fmla="*/ 27758 w 56751"/>
                  <a:gd name="connsiteY39" fmla="*/ 45339 h 49339"/>
                  <a:gd name="connsiteX40" fmla="*/ 30420 w 56751"/>
                  <a:gd name="connsiteY40" fmla="*/ 44958 h 49339"/>
                  <a:gd name="connsiteX41" fmla="*/ 30420 w 56751"/>
                  <a:gd name="connsiteY41" fmla="*/ 43720 h 49339"/>
                  <a:gd name="connsiteX42" fmla="*/ 28709 w 56751"/>
                  <a:gd name="connsiteY42" fmla="*/ 42482 h 49339"/>
                  <a:gd name="connsiteX43" fmla="*/ 30039 w 56751"/>
                  <a:gd name="connsiteY43" fmla="*/ 40005 h 49339"/>
                  <a:gd name="connsiteX44" fmla="*/ 30705 w 56751"/>
                  <a:gd name="connsiteY44" fmla="*/ 41815 h 49339"/>
                  <a:gd name="connsiteX45" fmla="*/ 32511 w 56751"/>
                  <a:gd name="connsiteY45" fmla="*/ 41815 h 49339"/>
                  <a:gd name="connsiteX46" fmla="*/ 31655 w 56751"/>
                  <a:gd name="connsiteY46" fmla="*/ 42767 h 49339"/>
                  <a:gd name="connsiteX47" fmla="*/ 36979 w 56751"/>
                  <a:gd name="connsiteY47" fmla="*/ 42767 h 49339"/>
                  <a:gd name="connsiteX48" fmla="*/ 39736 w 56751"/>
                  <a:gd name="connsiteY48" fmla="*/ 40005 h 49339"/>
                  <a:gd name="connsiteX49" fmla="*/ 40306 w 56751"/>
                  <a:gd name="connsiteY49" fmla="*/ 40005 h 49339"/>
                  <a:gd name="connsiteX50" fmla="*/ 40306 w 56751"/>
                  <a:gd name="connsiteY50" fmla="*/ 42482 h 49339"/>
                  <a:gd name="connsiteX51" fmla="*/ 41067 w 56751"/>
                  <a:gd name="connsiteY51" fmla="*/ 42482 h 49339"/>
                  <a:gd name="connsiteX52" fmla="*/ 42588 w 56751"/>
                  <a:gd name="connsiteY52" fmla="*/ 38767 h 49339"/>
                  <a:gd name="connsiteX53" fmla="*/ 44584 w 56751"/>
                  <a:gd name="connsiteY53" fmla="*/ 39529 h 49339"/>
                  <a:gd name="connsiteX54" fmla="*/ 45439 w 56751"/>
                  <a:gd name="connsiteY54" fmla="*/ 36576 h 49339"/>
                  <a:gd name="connsiteX55" fmla="*/ 46770 w 56751"/>
                  <a:gd name="connsiteY55" fmla="*/ 36576 h 49339"/>
                  <a:gd name="connsiteX56" fmla="*/ 45820 w 56751"/>
                  <a:gd name="connsiteY56" fmla="*/ 40958 h 49339"/>
                  <a:gd name="connsiteX57" fmla="*/ 48006 w 56751"/>
                  <a:gd name="connsiteY57" fmla="*/ 39529 h 49339"/>
                  <a:gd name="connsiteX58" fmla="*/ 50288 w 56751"/>
                  <a:gd name="connsiteY58" fmla="*/ 36290 h 49339"/>
                  <a:gd name="connsiteX59" fmla="*/ 49717 w 56751"/>
                  <a:gd name="connsiteY59" fmla="*/ 32385 h 49339"/>
                  <a:gd name="connsiteX60" fmla="*/ 51523 w 56751"/>
                  <a:gd name="connsiteY60" fmla="*/ 28575 h 49339"/>
                  <a:gd name="connsiteX61" fmla="*/ 51523 w 56751"/>
                  <a:gd name="connsiteY61" fmla="*/ 20669 h 49339"/>
                  <a:gd name="connsiteX62" fmla="*/ 53710 w 56751"/>
                  <a:gd name="connsiteY62" fmla="*/ 20098 h 49339"/>
                  <a:gd name="connsiteX63" fmla="*/ 56752 w 56751"/>
                  <a:gd name="connsiteY63" fmla="*/ 12573 h 49339"/>
                  <a:gd name="connsiteX64" fmla="*/ 53520 w 56751"/>
                  <a:gd name="connsiteY64" fmla="*/ 4572 h 4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751" h="49339">
                    <a:moveTo>
                      <a:pt x="53234" y="286"/>
                    </a:moveTo>
                    <a:lnTo>
                      <a:pt x="51904" y="286"/>
                    </a:lnTo>
                    <a:lnTo>
                      <a:pt x="50668" y="0"/>
                    </a:lnTo>
                    <a:lnTo>
                      <a:pt x="50288" y="857"/>
                    </a:lnTo>
                    <a:lnTo>
                      <a:pt x="50668" y="2191"/>
                    </a:lnTo>
                    <a:lnTo>
                      <a:pt x="52474" y="1238"/>
                    </a:lnTo>
                    <a:lnTo>
                      <a:pt x="51904" y="3429"/>
                    </a:lnTo>
                    <a:lnTo>
                      <a:pt x="49907" y="4096"/>
                    </a:lnTo>
                    <a:lnTo>
                      <a:pt x="48481" y="1524"/>
                    </a:lnTo>
                    <a:lnTo>
                      <a:pt x="46200" y="5239"/>
                    </a:lnTo>
                    <a:lnTo>
                      <a:pt x="46200" y="8001"/>
                    </a:lnTo>
                    <a:lnTo>
                      <a:pt x="44869" y="9716"/>
                    </a:lnTo>
                    <a:lnTo>
                      <a:pt x="46390" y="10859"/>
                    </a:lnTo>
                    <a:lnTo>
                      <a:pt x="46390" y="12192"/>
                    </a:lnTo>
                    <a:lnTo>
                      <a:pt x="44869" y="16574"/>
                    </a:lnTo>
                    <a:lnTo>
                      <a:pt x="42588" y="22098"/>
                    </a:lnTo>
                    <a:lnTo>
                      <a:pt x="38120" y="26099"/>
                    </a:lnTo>
                    <a:lnTo>
                      <a:pt x="30895" y="29718"/>
                    </a:lnTo>
                    <a:lnTo>
                      <a:pt x="30705" y="27527"/>
                    </a:lnTo>
                    <a:lnTo>
                      <a:pt x="32511" y="25241"/>
                    </a:lnTo>
                    <a:lnTo>
                      <a:pt x="31655" y="25241"/>
                    </a:lnTo>
                    <a:lnTo>
                      <a:pt x="30039" y="26099"/>
                    </a:lnTo>
                    <a:lnTo>
                      <a:pt x="28709" y="30194"/>
                    </a:lnTo>
                    <a:lnTo>
                      <a:pt x="26142" y="33147"/>
                    </a:lnTo>
                    <a:lnTo>
                      <a:pt x="26142" y="36005"/>
                    </a:lnTo>
                    <a:lnTo>
                      <a:pt x="24716" y="37243"/>
                    </a:lnTo>
                    <a:lnTo>
                      <a:pt x="21959" y="36957"/>
                    </a:lnTo>
                    <a:lnTo>
                      <a:pt x="21959" y="36005"/>
                    </a:lnTo>
                    <a:lnTo>
                      <a:pt x="9791" y="37243"/>
                    </a:lnTo>
                    <a:lnTo>
                      <a:pt x="2377" y="43720"/>
                    </a:lnTo>
                    <a:lnTo>
                      <a:pt x="0" y="44482"/>
                    </a:lnTo>
                    <a:lnTo>
                      <a:pt x="0" y="46387"/>
                    </a:lnTo>
                    <a:lnTo>
                      <a:pt x="5894" y="46958"/>
                    </a:lnTo>
                    <a:lnTo>
                      <a:pt x="8080" y="44482"/>
                    </a:lnTo>
                    <a:lnTo>
                      <a:pt x="15020" y="43720"/>
                    </a:lnTo>
                    <a:lnTo>
                      <a:pt x="17491" y="41815"/>
                    </a:lnTo>
                    <a:lnTo>
                      <a:pt x="22625" y="42196"/>
                    </a:lnTo>
                    <a:lnTo>
                      <a:pt x="21769" y="46387"/>
                    </a:lnTo>
                    <a:lnTo>
                      <a:pt x="24716" y="49340"/>
                    </a:lnTo>
                    <a:lnTo>
                      <a:pt x="27758" y="45339"/>
                    </a:lnTo>
                    <a:lnTo>
                      <a:pt x="30420" y="44958"/>
                    </a:lnTo>
                    <a:lnTo>
                      <a:pt x="30420" y="43720"/>
                    </a:lnTo>
                    <a:lnTo>
                      <a:pt x="28709" y="42482"/>
                    </a:lnTo>
                    <a:lnTo>
                      <a:pt x="30039" y="40005"/>
                    </a:lnTo>
                    <a:lnTo>
                      <a:pt x="30705" y="41815"/>
                    </a:lnTo>
                    <a:lnTo>
                      <a:pt x="32511" y="41815"/>
                    </a:lnTo>
                    <a:lnTo>
                      <a:pt x="31655" y="42767"/>
                    </a:lnTo>
                    <a:lnTo>
                      <a:pt x="36979" y="42767"/>
                    </a:lnTo>
                    <a:lnTo>
                      <a:pt x="39736" y="40005"/>
                    </a:lnTo>
                    <a:lnTo>
                      <a:pt x="40306" y="40005"/>
                    </a:lnTo>
                    <a:lnTo>
                      <a:pt x="40306" y="42482"/>
                    </a:lnTo>
                    <a:lnTo>
                      <a:pt x="41067" y="42482"/>
                    </a:lnTo>
                    <a:lnTo>
                      <a:pt x="42588" y="38767"/>
                    </a:lnTo>
                    <a:lnTo>
                      <a:pt x="44584" y="39529"/>
                    </a:lnTo>
                    <a:lnTo>
                      <a:pt x="45439" y="36576"/>
                    </a:lnTo>
                    <a:lnTo>
                      <a:pt x="46770" y="36576"/>
                    </a:lnTo>
                    <a:lnTo>
                      <a:pt x="45820" y="40958"/>
                    </a:lnTo>
                    <a:lnTo>
                      <a:pt x="48006" y="39529"/>
                    </a:lnTo>
                    <a:lnTo>
                      <a:pt x="50288" y="36290"/>
                    </a:lnTo>
                    <a:lnTo>
                      <a:pt x="49717" y="32385"/>
                    </a:lnTo>
                    <a:lnTo>
                      <a:pt x="51523" y="28575"/>
                    </a:lnTo>
                    <a:lnTo>
                      <a:pt x="51523" y="20669"/>
                    </a:lnTo>
                    <a:lnTo>
                      <a:pt x="53710" y="20098"/>
                    </a:lnTo>
                    <a:lnTo>
                      <a:pt x="56752" y="12573"/>
                    </a:lnTo>
                    <a:lnTo>
                      <a:pt x="53520" y="4572"/>
                    </a:lnTo>
                    <a:close/>
                  </a:path>
                </a:pathLst>
              </a:custGeom>
              <a:solidFill>
                <a:srgbClr val="FFFFFF"/>
              </a:solidFill>
              <a:ln w="9506" cap="flat">
                <a:noFill/>
                <a:prstDash val="solid"/>
                <a:miter/>
              </a:ln>
            </p:spPr>
            <p:txBody>
              <a:bodyPr rtlCol="0" anchor="ctr"/>
              <a:lstStyle/>
              <a:p>
                <a:endParaRPr lang="en-US"/>
              </a:p>
            </p:txBody>
          </p:sp>
          <p:sp>
            <p:nvSpPr>
              <p:cNvPr id="26706" name="Freeform 57">
                <a:extLst>
                  <a:ext uri="{FF2B5EF4-FFF2-40B4-BE49-F238E27FC236}">
                    <a16:creationId xmlns:a16="http://schemas.microsoft.com/office/drawing/2014/main" id="{29950F5B-986A-900A-E6D9-B36DBF5B9F60}"/>
                  </a:ext>
                </a:extLst>
              </p:cNvPr>
              <p:cNvSpPr/>
              <p:nvPr/>
            </p:nvSpPr>
            <p:spPr>
              <a:xfrm>
                <a:off x="4492148" y="2072354"/>
                <a:ext cx="950" cy="857"/>
              </a:xfrm>
              <a:custGeom>
                <a:avLst/>
                <a:gdLst>
                  <a:gd name="connsiteX0" fmla="*/ 380 w 950"/>
                  <a:gd name="connsiteY0" fmla="*/ 0 h 857"/>
                  <a:gd name="connsiteX1" fmla="*/ 0 w 950"/>
                  <a:gd name="connsiteY1" fmla="*/ 191 h 857"/>
                  <a:gd name="connsiteX2" fmla="*/ 951 w 950"/>
                  <a:gd name="connsiteY2" fmla="*/ 857 h 857"/>
                </a:gdLst>
                <a:ahLst/>
                <a:cxnLst>
                  <a:cxn ang="0">
                    <a:pos x="connsiteX0" y="connsiteY0"/>
                  </a:cxn>
                  <a:cxn ang="0">
                    <a:pos x="connsiteX1" y="connsiteY1"/>
                  </a:cxn>
                  <a:cxn ang="0">
                    <a:pos x="connsiteX2" y="connsiteY2"/>
                  </a:cxn>
                </a:cxnLst>
                <a:rect l="l" t="t" r="r" b="b"/>
                <a:pathLst>
                  <a:path w="950" h="857">
                    <a:moveTo>
                      <a:pt x="380" y="0"/>
                    </a:moveTo>
                    <a:lnTo>
                      <a:pt x="0" y="191"/>
                    </a:lnTo>
                    <a:lnTo>
                      <a:pt x="951" y="857"/>
                    </a:lnTo>
                    <a:close/>
                  </a:path>
                </a:pathLst>
              </a:custGeom>
              <a:solidFill>
                <a:srgbClr val="FFFFFF"/>
              </a:solidFill>
              <a:ln w="9506" cap="flat">
                <a:noFill/>
                <a:prstDash val="solid"/>
                <a:miter/>
              </a:ln>
            </p:spPr>
            <p:txBody>
              <a:bodyPr rtlCol="0" anchor="ctr"/>
              <a:lstStyle/>
              <a:p>
                <a:endParaRPr lang="en-US"/>
              </a:p>
            </p:txBody>
          </p:sp>
          <p:sp>
            <p:nvSpPr>
              <p:cNvPr id="26707" name="Freeform 58">
                <a:extLst>
                  <a:ext uri="{FF2B5EF4-FFF2-40B4-BE49-F238E27FC236}">
                    <a16:creationId xmlns:a16="http://schemas.microsoft.com/office/drawing/2014/main" id="{AF99183D-B600-6A5C-E357-1A527E02D883}"/>
                  </a:ext>
                </a:extLst>
              </p:cNvPr>
              <p:cNvSpPr/>
              <p:nvPr/>
            </p:nvSpPr>
            <p:spPr>
              <a:xfrm>
                <a:off x="4333871" y="2312098"/>
                <a:ext cx="1711" cy="952"/>
              </a:xfrm>
              <a:custGeom>
                <a:avLst/>
                <a:gdLst>
                  <a:gd name="connsiteX0" fmla="*/ 1046 w 1711"/>
                  <a:gd name="connsiteY0" fmla="*/ 0 h 952"/>
                  <a:gd name="connsiteX1" fmla="*/ 0 w 1711"/>
                  <a:gd name="connsiteY1" fmla="*/ 952 h 952"/>
                  <a:gd name="connsiteX2" fmla="*/ 1711 w 1711"/>
                  <a:gd name="connsiteY2" fmla="*/ 667 h 952"/>
                </a:gdLst>
                <a:ahLst/>
                <a:cxnLst>
                  <a:cxn ang="0">
                    <a:pos x="connsiteX0" y="connsiteY0"/>
                  </a:cxn>
                  <a:cxn ang="0">
                    <a:pos x="connsiteX1" y="connsiteY1"/>
                  </a:cxn>
                  <a:cxn ang="0">
                    <a:pos x="connsiteX2" y="connsiteY2"/>
                  </a:cxn>
                </a:cxnLst>
                <a:rect l="l" t="t" r="r" b="b"/>
                <a:pathLst>
                  <a:path w="1711" h="952">
                    <a:moveTo>
                      <a:pt x="1046" y="0"/>
                    </a:moveTo>
                    <a:lnTo>
                      <a:pt x="0" y="952"/>
                    </a:lnTo>
                    <a:lnTo>
                      <a:pt x="1711" y="667"/>
                    </a:lnTo>
                    <a:close/>
                  </a:path>
                </a:pathLst>
              </a:custGeom>
              <a:solidFill>
                <a:srgbClr val="FFFFFF"/>
              </a:solidFill>
              <a:ln w="9506" cap="flat">
                <a:noFill/>
                <a:prstDash val="solid"/>
                <a:miter/>
              </a:ln>
            </p:spPr>
            <p:txBody>
              <a:bodyPr rtlCol="0" anchor="ctr"/>
              <a:lstStyle/>
              <a:p>
                <a:endParaRPr lang="en-US"/>
              </a:p>
            </p:txBody>
          </p:sp>
          <p:sp>
            <p:nvSpPr>
              <p:cNvPr id="26708" name="Freeform 59">
                <a:extLst>
                  <a:ext uri="{FF2B5EF4-FFF2-40B4-BE49-F238E27FC236}">
                    <a16:creationId xmlns:a16="http://schemas.microsoft.com/office/drawing/2014/main" id="{0857EA7F-2E7B-B6C8-6137-55EC89FD5A3F}"/>
                  </a:ext>
                </a:extLst>
              </p:cNvPr>
              <p:cNvSpPr/>
              <p:nvPr/>
            </p:nvSpPr>
            <p:spPr>
              <a:xfrm>
                <a:off x="4291188" y="2292286"/>
                <a:ext cx="54660" cy="56483"/>
              </a:xfrm>
              <a:custGeom>
                <a:avLst/>
                <a:gdLst>
                  <a:gd name="connsiteX0" fmla="*/ 48576 w 54660"/>
                  <a:gd name="connsiteY0" fmla="*/ 39243 h 56483"/>
                  <a:gd name="connsiteX1" fmla="*/ 49147 w 54660"/>
                  <a:gd name="connsiteY1" fmla="*/ 37624 h 56483"/>
                  <a:gd name="connsiteX2" fmla="*/ 47341 w 54660"/>
                  <a:gd name="connsiteY2" fmla="*/ 36766 h 56483"/>
                  <a:gd name="connsiteX3" fmla="*/ 46200 w 54660"/>
                  <a:gd name="connsiteY3" fmla="*/ 32957 h 56483"/>
                  <a:gd name="connsiteX4" fmla="*/ 42207 w 54660"/>
                  <a:gd name="connsiteY4" fmla="*/ 31814 h 56483"/>
                  <a:gd name="connsiteX5" fmla="*/ 41922 w 54660"/>
                  <a:gd name="connsiteY5" fmla="*/ 30861 h 56483"/>
                  <a:gd name="connsiteX6" fmla="*/ 42682 w 54660"/>
                  <a:gd name="connsiteY6" fmla="*/ 28861 h 56483"/>
                  <a:gd name="connsiteX7" fmla="*/ 42207 w 54660"/>
                  <a:gd name="connsiteY7" fmla="*/ 28670 h 56483"/>
                  <a:gd name="connsiteX8" fmla="*/ 43443 w 54660"/>
                  <a:gd name="connsiteY8" fmla="*/ 27337 h 56483"/>
                  <a:gd name="connsiteX9" fmla="*/ 42682 w 54660"/>
                  <a:gd name="connsiteY9" fmla="*/ 26099 h 56483"/>
                  <a:gd name="connsiteX10" fmla="*/ 41447 w 54660"/>
                  <a:gd name="connsiteY10" fmla="*/ 25241 h 56483"/>
                  <a:gd name="connsiteX11" fmla="*/ 39260 w 54660"/>
                  <a:gd name="connsiteY11" fmla="*/ 26099 h 56483"/>
                  <a:gd name="connsiteX12" fmla="*/ 39641 w 54660"/>
                  <a:gd name="connsiteY12" fmla="*/ 25527 h 56483"/>
                  <a:gd name="connsiteX13" fmla="*/ 39926 w 54660"/>
                  <a:gd name="connsiteY13" fmla="*/ 22574 h 56483"/>
                  <a:gd name="connsiteX14" fmla="*/ 37359 w 54660"/>
                  <a:gd name="connsiteY14" fmla="*/ 22289 h 56483"/>
                  <a:gd name="connsiteX15" fmla="*/ 35743 w 54660"/>
                  <a:gd name="connsiteY15" fmla="*/ 21146 h 56483"/>
                  <a:gd name="connsiteX16" fmla="*/ 35363 w 54660"/>
                  <a:gd name="connsiteY16" fmla="*/ 21622 h 56483"/>
                  <a:gd name="connsiteX17" fmla="*/ 34507 w 54660"/>
                  <a:gd name="connsiteY17" fmla="*/ 20479 h 56483"/>
                  <a:gd name="connsiteX18" fmla="*/ 31275 w 54660"/>
                  <a:gd name="connsiteY18" fmla="*/ 18859 h 56483"/>
                  <a:gd name="connsiteX19" fmla="*/ 29659 w 54660"/>
                  <a:gd name="connsiteY19" fmla="*/ 16669 h 56483"/>
                  <a:gd name="connsiteX20" fmla="*/ 28518 w 54660"/>
                  <a:gd name="connsiteY20" fmla="*/ 17431 h 56483"/>
                  <a:gd name="connsiteX21" fmla="*/ 27283 w 54660"/>
                  <a:gd name="connsiteY21" fmla="*/ 16669 h 56483"/>
                  <a:gd name="connsiteX22" fmla="*/ 21199 w 54660"/>
                  <a:gd name="connsiteY22" fmla="*/ 10763 h 56483"/>
                  <a:gd name="connsiteX23" fmla="*/ 15780 w 54660"/>
                  <a:gd name="connsiteY23" fmla="*/ 7239 h 56483"/>
                  <a:gd name="connsiteX24" fmla="*/ 11978 w 54660"/>
                  <a:gd name="connsiteY24" fmla="*/ 2191 h 56483"/>
                  <a:gd name="connsiteX25" fmla="*/ 5799 w 54660"/>
                  <a:gd name="connsiteY25" fmla="*/ 1715 h 56483"/>
                  <a:gd name="connsiteX26" fmla="*/ 2757 w 54660"/>
                  <a:gd name="connsiteY26" fmla="*/ 0 h 56483"/>
                  <a:gd name="connsiteX27" fmla="*/ 0 w 54660"/>
                  <a:gd name="connsiteY27" fmla="*/ 0 h 56483"/>
                  <a:gd name="connsiteX28" fmla="*/ 1616 w 54660"/>
                  <a:gd name="connsiteY28" fmla="*/ 4191 h 56483"/>
                  <a:gd name="connsiteX29" fmla="*/ 7130 w 54660"/>
                  <a:gd name="connsiteY29" fmla="*/ 9239 h 56483"/>
                  <a:gd name="connsiteX30" fmla="*/ 9696 w 54660"/>
                  <a:gd name="connsiteY30" fmla="*/ 10382 h 56483"/>
                  <a:gd name="connsiteX31" fmla="*/ 12358 w 54660"/>
                  <a:gd name="connsiteY31" fmla="*/ 13430 h 56483"/>
                  <a:gd name="connsiteX32" fmla="*/ 12928 w 54660"/>
                  <a:gd name="connsiteY32" fmla="*/ 16097 h 56483"/>
                  <a:gd name="connsiteX33" fmla="*/ 16826 w 54660"/>
                  <a:gd name="connsiteY33" fmla="*/ 17621 h 56483"/>
                  <a:gd name="connsiteX34" fmla="*/ 18347 w 54660"/>
                  <a:gd name="connsiteY34" fmla="*/ 19241 h 56483"/>
                  <a:gd name="connsiteX35" fmla="*/ 20628 w 54660"/>
                  <a:gd name="connsiteY35" fmla="*/ 26099 h 56483"/>
                  <a:gd name="connsiteX36" fmla="*/ 23290 w 54660"/>
                  <a:gd name="connsiteY36" fmla="*/ 27813 h 56483"/>
                  <a:gd name="connsiteX37" fmla="*/ 25857 w 54660"/>
                  <a:gd name="connsiteY37" fmla="*/ 30861 h 56483"/>
                  <a:gd name="connsiteX38" fmla="*/ 29279 w 54660"/>
                  <a:gd name="connsiteY38" fmla="*/ 39053 h 56483"/>
                  <a:gd name="connsiteX39" fmla="*/ 35363 w 54660"/>
                  <a:gd name="connsiteY39" fmla="*/ 45244 h 56483"/>
                  <a:gd name="connsiteX40" fmla="*/ 36979 w 54660"/>
                  <a:gd name="connsiteY40" fmla="*/ 47625 h 56483"/>
                  <a:gd name="connsiteX41" fmla="*/ 43443 w 54660"/>
                  <a:gd name="connsiteY41" fmla="*/ 52102 h 56483"/>
                  <a:gd name="connsiteX42" fmla="*/ 47816 w 54660"/>
                  <a:gd name="connsiteY42" fmla="*/ 56483 h 56483"/>
                  <a:gd name="connsiteX43" fmla="*/ 47816 w 54660"/>
                  <a:gd name="connsiteY43" fmla="*/ 54769 h 56483"/>
                  <a:gd name="connsiteX44" fmla="*/ 48576 w 54660"/>
                  <a:gd name="connsiteY44" fmla="*/ 54483 h 56483"/>
                  <a:gd name="connsiteX45" fmla="*/ 50192 w 54660"/>
                  <a:gd name="connsiteY45" fmla="*/ 55721 h 56483"/>
                  <a:gd name="connsiteX46" fmla="*/ 51428 w 54660"/>
                  <a:gd name="connsiteY46" fmla="*/ 54483 h 56483"/>
                  <a:gd name="connsiteX47" fmla="*/ 53805 w 54660"/>
                  <a:gd name="connsiteY47" fmla="*/ 56197 h 56483"/>
                  <a:gd name="connsiteX48" fmla="*/ 54660 w 54660"/>
                  <a:gd name="connsiteY48" fmla="*/ 42386 h 56483"/>
                  <a:gd name="connsiteX49" fmla="*/ 52569 w 54660"/>
                  <a:gd name="connsiteY49" fmla="*/ 39529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660" h="56483">
                    <a:moveTo>
                      <a:pt x="48576" y="39243"/>
                    </a:moveTo>
                    <a:lnTo>
                      <a:pt x="49147" y="37624"/>
                    </a:lnTo>
                    <a:lnTo>
                      <a:pt x="47341" y="36766"/>
                    </a:lnTo>
                    <a:lnTo>
                      <a:pt x="46200" y="32957"/>
                    </a:lnTo>
                    <a:lnTo>
                      <a:pt x="42207" y="31814"/>
                    </a:lnTo>
                    <a:lnTo>
                      <a:pt x="41922" y="30861"/>
                    </a:lnTo>
                    <a:lnTo>
                      <a:pt x="42682" y="28861"/>
                    </a:lnTo>
                    <a:lnTo>
                      <a:pt x="42207" y="28670"/>
                    </a:lnTo>
                    <a:lnTo>
                      <a:pt x="43443" y="27337"/>
                    </a:lnTo>
                    <a:lnTo>
                      <a:pt x="42682" y="26099"/>
                    </a:lnTo>
                    <a:lnTo>
                      <a:pt x="41447" y="25241"/>
                    </a:lnTo>
                    <a:lnTo>
                      <a:pt x="39260" y="26099"/>
                    </a:lnTo>
                    <a:lnTo>
                      <a:pt x="39641" y="25527"/>
                    </a:lnTo>
                    <a:lnTo>
                      <a:pt x="39926" y="22574"/>
                    </a:lnTo>
                    <a:lnTo>
                      <a:pt x="37359" y="22289"/>
                    </a:lnTo>
                    <a:lnTo>
                      <a:pt x="35743" y="21146"/>
                    </a:lnTo>
                    <a:lnTo>
                      <a:pt x="35363" y="21622"/>
                    </a:lnTo>
                    <a:lnTo>
                      <a:pt x="34507" y="20479"/>
                    </a:lnTo>
                    <a:lnTo>
                      <a:pt x="31275" y="18859"/>
                    </a:lnTo>
                    <a:lnTo>
                      <a:pt x="29659" y="16669"/>
                    </a:lnTo>
                    <a:lnTo>
                      <a:pt x="28518" y="17431"/>
                    </a:lnTo>
                    <a:lnTo>
                      <a:pt x="27283" y="16669"/>
                    </a:lnTo>
                    <a:lnTo>
                      <a:pt x="21199" y="10763"/>
                    </a:lnTo>
                    <a:lnTo>
                      <a:pt x="15780" y="7239"/>
                    </a:lnTo>
                    <a:lnTo>
                      <a:pt x="11978" y="2191"/>
                    </a:lnTo>
                    <a:lnTo>
                      <a:pt x="5799" y="1715"/>
                    </a:lnTo>
                    <a:lnTo>
                      <a:pt x="2757" y="0"/>
                    </a:lnTo>
                    <a:lnTo>
                      <a:pt x="0" y="0"/>
                    </a:lnTo>
                    <a:lnTo>
                      <a:pt x="1616" y="4191"/>
                    </a:lnTo>
                    <a:lnTo>
                      <a:pt x="7130" y="9239"/>
                    </a:lnTo>
                    <a:lnTo>
                      <a:pt x="9696" y="10382"/>
                    </a:lnTo>
                    <a:lnTo>
                      <a:pt x="12358" y="13430"/>
                    </a:lnTo>
                    <a:lnTo>
                      <a:pt x="12928" y="16097"/>
                    </a:lnTo>
                    <a:lnTo>
                      <a:pt x="16826" y="17621"/>
                    </a:lnTo>
                    <a:lnTo>
                      <a:pt x="18347" y="19241"/>
                    </a:lnTo>
                    <a:lnTo>
                      <a:pt x="20628" y="26099"/>
                    </a:lnTo>
                    <a:lnTo>
                      <a:pt x="23290" y="27813"/>
                    </a:lnTo>
                    <a:lnTo>
                      <a:pt x="25857" y="30861"/>
                    </a:lnTo>
                    <a:lnTo>
                      <a:pt x="29279" y="39053"/>
                    </a:lnTo>
                    <a:lnTo>
                      <a:pt x="35363" y="45244"/>
                    </a:lnTo>
                    <a:lnTo>
                      <a:pt x="36979" y="47625"/>
                    </a:lnTo>
                    <a:lnTo>
                      <a:pt x="43443" y="52102"/>
                    </a:lnTo>
                    <a:lnTo>
                      <a:pt x="47816" y="56483"/>
                    </a:lnTo>
                    <a:lnTo>
                      <a:pt x="47816" y="54769"/>
                    </a:lnTo>
                    <a:lnTo>
                      <a:pt x="48576" y="54483"/>
                    </a:lnTo>
                    <a:lnTo>
                      <a:pt x="50192" y="55721"/>
                    </a:lnTo>
                    <a:lnTo>
                      <a:pt x="51428" y="54483"/>
                    </a:lnTo>
                    <a:lnTo>
                      <a:pt x="53805" y="56197"/>
                    </a:lnTo>
                    <a:lnTo>
                      <a:pt x="54660" y="42386"/>
                    </a:lnTo>
                    <a:lnTo>
                      <a:pt x="52569" y="39529"/>
                    </a:lnTo>
                    <a:close/>
                  </a:path>
                </a:pathLst>
              </a:custGeom>
              <a:solidFill>
                <a:srgbClr val="FFFFFF"/>
              </a:solidFill>
              <a:ln w="9506" cap="flat">
                <a:noFill/>
                <a:prstDash val="solid"/>
                <a:miter/>
              </a:ln>
            </p:spPr>
            <p:txBody>
              <a:bodyPr rtlCol="0" anchor="ctr"/>
              <a:lstStyle/>
              <a:p>
                <a:endParaRPr lang="en-US"/>
              </a:p>
            </p:txBody>
          </p:sp>
          <p:sp>
            <p:nvSpPr>
              <p:cNvPr id="26709" name="Freeform 60">
                <a:extLst>
                  <a:ext uri="{FF2B5EF4-FFF2-40B4-BE49-F238E27FC236}">
                    <a16:creationId xmlns:a16="http://schemas.microsoft.com/office/drawing/2014/main" id="{2B862AFD-32B8-19E0-6D55-C2A9467B36BE}"/>
                  </a:ext>
                </a:extLst>
              </p:cNvPr>
              <p:cNvSpPr/>
              <p:nvPr/>
            </p:nvSpPr>
            <p:spPr>
              <a:xfrm>
                <a:off x="4453553" y="2321813"/>
                <a:ext cx="2566" cy="2476"/>
              </a:xfrm>
              <a:custGeom>
                <a:avLst/>
                <a:gdLst>
                  <a:gd name="connsiteX0" fmla="*/ 0 w 2566"/>
                  <a:gd name="connsiteY0" fmla="*/ 0 h 2476"/>
                  <a:gd name="connsiteX1" fmla="*/ 1046 w 2566"/>
                  <a:gd name="connsiteY1" fmla="*/ 2286 h 2476"/>
                  <a:gd name="connsiteX2" fmla="*/ 2567 w 2566"/>
                  <a:gd name="connsiteY2" fmla="*/ 2476 h 2476"/>
                  <a:gd name="connsiteX3" fmla="*/ 1046 w 2566"/>
                  <a:gd name="connsiteY3" fmla="*/ 0 h 2476"/>
                </a:gdLst>
                <a:ahLst/>
                <a:cxnLst>
                  <a:cxn ang="0">
                    <a:pos x="connsiteX0" y="connsiteY0"/>
                  </a:cxn>
                  <a:cxn ang="0">
                    <a:pos x="connsiteX1" y="connsiteY1"/>
                  </a:cxn>
                  <a:cxn ang="0">
                    <a:pos x="connsiteX2" y="connsiteY2"/>
                  </a:cxn>
                  <a:cxn ang="0">
                    <a:pos x="connsiteX3" y="connsiteY3"/>
                  </a:cxn>
                </a:cxnLst>
                <a:rect l="l" t="t" r="r" b="b"/>
                <a:pathLst>
                  <a:path w="2566" h="2476">
                    <a:moveTo>
                      <a:pt x="0" y="0"/>
                    </a:moveTo>
                    <a:lnTo>
                      <a:pt x="1046" y="2286"/>
                    </a:lnTo>
                    <a:lnTo>
                      <a:pt x="2567" y="2476"/>
                    </a:lnTo>
                    <a:lnTo>
                      <a:pt x="1046" y="0"/>
                    </a:lnTo>
                    <a:close/>
                  </a:path>
                </a:pathLst>
              </a:custGeom>
              <a:solidFill>
                <a:srgbClr val="FFFFFF"/>
              </a:solidFill>
              <a:ln w="9506" cap="flat">
                <a:noFill/>
                <a:prstDash val="solid"/>
                <a:miter/>
              </a:ln>
            </p:spPr>
            <p:txBody>
              <a:bodyPr rtlCol="0" anchor="ctr"/>
              <a:lstStyle/>
              <a:p>
                <a:endParaRPr lang="en-US"/>
              </a:p>
            </p:txBody>
          </p:sp>
          <p:sp>
            <p:nvSpPr>
              <p:cNvPr id="26710" name="Freeform 61">
                <a:extLst>
                  <a:ext uri="{FF2B5EF4-FFF2-40B4-BE49-F238E27FC236}">
                    <a16:creationId xmlns:a16="http://schemas.microsoft.com/office/drawing/2014/main" id="{684228E0-EC0A-41E6-98E7-06A53806AB0E}"/>
                  </a:ext>
                </a:extLst>
              </p:cNvPr>
              <p:cNvSpPr/>
              <p:nvPr/>
            </p:nvSpPr>
            <p:spPr>
              <a:xfrm>
                <a:off x="4453838" y="2308955"/>
                <a:ext cx="7319" cy="15335"/>
              </a:xfrm>
              <a:custGeom>
                <a:avLst/>
                <a:gdLst>
                  <a:gd name="connsiteX0" fmla="*/ 6749 w 7319"/>
                  <a:gd name="connsiteY0" fmla="*/ 5620 h 15335"/>
                  <a:gd name="connsiteX1" fmla="*/ 6749 w 7319"/>
                  <a:gd name="connsiteY1" fmla="*/ 4477 h 15335"/>
                  <a:gd name="connsiteX2" fmla="*/ 5228 w 7319"/>
                  <a:gd name="connsiteY2" fmla="*/ 3524 h 15335"/>
                  <a:gd name="connsiteX3" fmla="*/ 2281 w 7319"/>
                  <a:gd name="connsiteY3" fmla="*/ 6953 h 15335"/>
                  <a:gd name="connsiteX4" fmla="*/ 1331 w 7319"/>
                  <a:gd name="connsiteY4" fmla="*/ 6668 h 15335"/>
                  <a:gd name="connsiteX5" fmla="*/ 3137 w 7319"/>
                  <a:gd name="connsiteY5" fmla="*/ 4763 h 15335"/>
                  <a:gd name="connsiteX6" fmla="*/ 2947 w 7319"/>
                  <a:gd name="connsiteY6" fmla="*/ 0 h 15335"/>
                  <a:gd name="connsiteX7" fmla="*/ 856 w 7319"/>
                  <a:gd name="connsiteY7" fmla="*/ 2191 h 15335"/>
                  <a:gd name="connsiteX8" fmla="*/ 0 w 7319"/>
                  <a:gd name="connsiteY8" fmla="*/ 5334 h 15335"/>
                  <a:gd name="connsiteX9" fmla="*/ 2091 w 7319"/>
                  <a:gd name="connsiteY9" fmla="*/ 12192 h 15335"/>
                  <a:gd name="connsiteX10" fmla="*/ 4373 w 7319"/>
                  <a:gd name="connsiteY10" fmla="*/ 15335 h 15335"/>
                  <a:gd name="connsiteX11" fmla="*/ 2947 w 7319"/>
                  <a:gd name="connsiteY11" fmla="*/ 12192 h 15335"/>
                  <a:gd name="connsiteX12" fmla="*/ 2947 w 7319"/>
                  <a:gd name="connsiteY12" fmla="*/ 9049 h 15335"/>
                  <a:gd name="connsiteX13" fmla="*/ 3137 w 7319"/>
                  <a:gd name="connsiteY13" fmla="*/ 8858 h 15335"/>
                  <a:gd name="connsiteX14" fmla="*/ 7320 w 7319"/>
                  <a:gd name="connsiteY14" fmla="*/ 9716 h 15335"/>
                  <a:gd name="connsiteX15" fmla="*/ 4848 w 7319"/>
                  <a:gd name="connsiteY15" fmla="*/ 7144 h 1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9" h="15335">
                    <a:moveTo>
                      <a:pt x="6749" y="5620"/>
                    </a:moveTo>
                    <a:lnTo>
                      <a:pt x="6749" y="4477"/>
                    </a:lnTo>
                    <a:lnTo>
                      <a:pt x="5228" y="3524"/>
                    </a:lnTo>
                    <a:lnTo>
                      <a:pt x="2281" y="6953"/>
                    </a:lnTo>
                    <a:lnTo>
                      <a:pt x="1331" y="6668"/>
                    </a:lnTo>
                    <a:lnTo>
                      <a:pt x="3137" y="4763"/>
                    </a:lnTo>
                    <a:lnTo>
                      <a:pt x="2947" y="0"/>
                    </a:lnTo>
                    <a:lnTo>
                      <a:pt x="856" y="2191"/>
                    </a:lnTo>
                    <a:lnTo>
                      <a:pt x="0" y="5334"/>
                    </a:lnTo>
                    <a:lnTo>
                      <a:pt x="2091" y="12192"/>
                    </a:lnTo>
                    <a:lnTo>
                      <a:pt x="4373" y="15335"/>
                    </a:lnTo>
                    <a:lnTo>
                      <a:pt x="2947" y="12192"/>
                    </a:lnTo>
                    <a:lnTo>
                      <a:pt x="2947" y="9049"/>
                    </a:lnTo>
                    <a:lnTo>
                      <a:pt x="3137" y="8858"/>
                    </a:lnTo>
                    <a:lnTo>
                      <a:pt x="7320" y="9716"/>
                    </a:lnTo>
                    <a:lnTo>
                      <a:pt x="4848" y="7144"/>
                    </a:lnTo>
                    <a:close/>
                  </a:path>
                </a:pathLst>
              </a:custGeom>
              <a:solidFill>
                <a:srgbClr val="FFFFFF"/>
              </a:solidFill>
              <a:ln w="9506" cap="flat">
                <a:noFill/>
                <a:prstDash val="solid"/>
                <a:miter/>
              </a:ln>
            </p:spPr>
            <p:txBody>
              <a:bodyPr rtlCol="0" anchor="ctr"/>
              <a:lstStyle/>
              <a:p>
                <a:endParaRPr lang="en-US"/>
              </a:p>
            </p:txBody>
          </p:sp>
          <p:sp>
            <p:nvSpPr>
              <p:cNvPr id="26711" name="Freeform 62">
                <a:extLst>
                  <a:ext uri="{FF2B5EF4-FFF2-40B4-BE49-F238E27FC236}">
                    <a16:creationId xmlns:a16="http://schemas.microsoft.com/office/drawing/2014/main" id="{38BA4FCD-37AD-6249-280A-346CE8336A71}"/>
                  </a:ext>
                </a:extLst>
              </p:cNvPr>
              <p:cNvSpPr/>
              <p:nvPr/>
            </p:nvSpPr>
            <p:spPr>
              <a:xfrm>
                <a:off x="4458211" y="2306669"/>
                <a:ext cx="2091" cy="3238"/>
              </a:xfrm>
              <a:custGeom>
                <a:avLst/>
                <a:gdLst>
                  <a:gd name="connsiteX0" fmla="*/ 2091 w 2091"/>
                  <a:gd name="connsiteY0" fmla="*/ 2096 h 3238"/>
                  <a:gd name="connsiteX1" fmla="*/ 1806 w 2091"/>
                  <a:gd name="connsiteY1" fmla="*/ 0 h 3238"/>
                  <a:gd name="connsiteX2" fmla="*/ 0 w 2091"/>
                  <a:gd name="connsiteY2" fmla="*/ 1334 h 3238"/>
                  <a:gd name="connsiteX3" fmla="*/ 570 w 2091"/>
                  <a:gd name="connsiteY3" fmla="*/ 3239 h 3238"/>
                </a:gdLst>
                <a:ahLst/>
                <a:cxnLst>
                  <a:cxn ang="0">
                    <a:pos x="connsiteX0" y="connsiteY0"/>
                  </a:cxn>
                  <a:cxn ang="0">
                    <a:pos x="connsiteX1" y="connsiteY1"/>
                  </a:cxn>
                  <a:cxn ang="0">
                    <a:pos x="connsiteX2" y="connsiteY2"/>
                  </a:cxn>
                  <a:cxn ang="0">
                    <a:pos x="connsiteX3" y="connsiteY3"/>
                  </a:cxn>
                </a:cxnLst>
                <a:rect l="l" t="t" r="r" b="b"/>
                <a:pathLst>
                  <a:path w="2091" h="3238">
                    <a:moveTo>
                      <a:pt x="2091" y="2096"/>
                    </a:moveTo>
                    <a:lnTo>
                      <a:pt x="1806" y="0"/>
                    </a:lnTo>
                    <a:lnTo>
                      <a:pt x="0" y="1334"/>
                    </a:lnTo>
                    <a:lnTo>
                      <a:pt x="570" y="3239"/>
                    </a:lnTo>
                    <a:close/>
                  </a:path>
                </a:pathLst>
              </a:custGeom>
              <a:solidFill>
                <a:srgbClr val="FFFFFF"/>
              </a:solidFill>
              <a:ln w="9506" cap="flat">
                <a:noFill/>
                <a:prstDash val="solid"/>
                <a:miter/>
              </a:ln>
            </p:spPr>
            <p:txBody>
              <a:bodyPr rtlCol="0" anchor="ctr"/>
              <a:lstStyle/>
              <a:p>
                <a:endParaRPr lang="en-US"/>
              </a:p>
            </p:txBody>
          </p:sp>
          <p:sp>
            <p:nvSpPr>
              <p:cNvPr id="26712" name="Freeform 63">
                <a:extLst>
                  <a:ext uri="{FF2B5EF4-FFF2-40B4-BE49-F238E27FC236}">
                    <a16:creationId xmlns:a16="http://schemas.microsoft.com/office/drawing/2014/main" id="{2D3BA3B6-88DD-31FD-4874-17D7CC692977}"/>
                  </a:ext>
                </a:extLst>
              </p:cNvPr>
              <p:cNvSpPr/>
              <p:nvPr/>
            </p:nvSpPr>
            <p:spPr>
              <a:xfrm>
                <a:off x="4432639" y="2326481"/>
                <a:ext cx="1521" cy="1333"/>
              </a:xfrm>
              <a:custGeom>
                <a:avLst/>
                <a:gdLst>
                  <a:gd name="connsiteX0" fmla="*/ 380 w 1521"/>
                  <a:gd name="connsiteY0" fmla="*/ 1333 h 1333"/>
                  <a:gd name="connsiteX1" fmla="*/ 1426 w 1521"/>
                  <a:gd name="connsiteY1" fmla="*/ 857 h 1333"/>
                  <a:gd name="connsiteX2" fmla="*/ 1521 w 1521"/>
                  <a:gd name="connsiteY2" fmla="*/ 0 h 1333"/>
                  <a:gd name="connsiteX3" fmla="*/ 0 w 1521"/>
                  <a:gd name="connsiteY3" fmla="*/ 381 h 1333"/>
                </a:gdLst>
                <a:ahLst/>
                <a:cxnLst>
                  <a:cxn ang="0">
                    <a:pos x="connsiteX0" y="connsiteY0"/>
                  </a:cxn>
                  <a:cxn ang="0">
                    <a:pos x="connsiteX1" y="connsiteY1"/>
                  </a:cxn>
                  <a:cxn ang="0">
                    <a:pos x="connsiteX2" y="connsiteY2"/>
                  </a:cxn>
                  <a:cxn ang="0">
                    <a:pos x="connsiteX3" y="connsiteY3"/>
                  </a:cxn>
                </a:cxnLst>
                <a:rect l="l" t="t" r="r" b="b"/>
                <a:pathLst>
                  <a:path w="1521" h="1333">
                    <a:moveTo>
                      <a:pt x="380" y="1333"/>
                    </a:moveTo>
                    <a:lnTo>
                      <a:pt x="1426" y="857"/>
                    </a:lnTo>
                    <a:lnTo>
                      <a:pt x="1521" y="0"/>
                    </a:lnTo>
                    <a:lnTo>
                      <a:pt x="0" y="381"/>
                    </a:lnTo>
                    <a:close/>
                  </a:path>
                </a:pathLst>
              </a:custGeom>
              <a:solidFill>
                <a:srgbClr val="FFFFFF"/>
              </a:solidFill>
              <a:ln w="9506" cap="flat">
                <a:noFill/>
                <a:prstDash val="solid"/>
                <a:miter/>
              </a:ln>
            </p:spPr>
            <p:txBody>
              <a:bodyPr rtlCol="0" anchor="ctr"/>
              <a:lstStyle/>
              <a:p>
                <a:endParaRPr lang="en-US"/>
              </a:p>
            </p:txBody>
          </p:sp>
          <p:sp>
            <p:nvSpPr>
              <p:cNvPr id="26713" name="Freeform 64">
                <a:extLst>
                  <a:ext uri="{FF2B5EF4-FFF2-40B4-BE49-F238E27FC236}">
                    <a16:creationId xmlns:a16="http://schemas.microsoft.com/office/drawing/2014/main" id="{49149470-928F-436E-9397-65F9CC50AA66}"/>
                  </a:ext>
                </a:extLst>
              </p:cNvPr>
              <p:cNvSpPr/>
              <p:nvPr/>
            </p:nvSpPr>
            <p:spPr>
              <a:xfrm>
                <a:off x="4431023" y="2325528"/>
                <a:ext cx="1330" cy="1809"/>
              </a:xfrm>
              <a:custGeom>
                <a:avLst/>
                <a:gdLst>
                  <a:gd name="connsiteX0" fmla="*/ 0 w 1330"/>
                  <a:gd name="connsiteY0" fmla="*/ 571 h 1809"/>
                  <a:gd name="connsiteX1" fmla="*/ 0 w 1330"/>
                  <a:gd name="connsiteY1" fmla="*/ 1810 h 1809"/>
                  <a:gd name="connsiteX2" fmla="*/ 1331 w 1330"/>
                  <a:gd name="connsiteY2" fmla="*/ 952 h 1809"/>
                  <a:gd name="connsiteX3" fmla="*/ 951 w 1330"/>
                  <a:gd name="connsiteY3" fmla="*/ 0 h 1809"/>
                </a:gdLst>
                <a:ahLst/>
                <a:cxnLst>
                  <a:cxn ang="0">
                    <a:pos x="connsiteX0" y="connsiteY0"/>
                  </a:cxn>
                  <a:cxn ang="0">
                    <a:pos x="connsiteX1" y="connsiteY1"/>
                  </a:cxn>
                  <a:cxn ang="0">
                    <a:pos x="connsiteX2" y="connsiteY2"/>
                  </a:cxn>
                  <a:cxn ang="0">
                    <a:pos x="connsiteX3" y="connsiteY3"/>
                  </a:cxn>
                </a:cxnLst>
                <a:rect l="l" t="t" r="r" b="b"/>
                <a:pathLst>
                  <a:path w="1330" h="1809">
                    <a:moveTo>
                      <a:pt x="0" y="571"/>
                    </a:moveTo>
                    <a:lnTo>
                      <a:pt x="0" y="1810"/>
                    </a:lnTo>
                    <a:lnTo>
                      <a:pt x="1331" y="952"/>
                    </a:lnTo>
                    <a:lnTo>
                      <a:pt x="951" y="0"/>
                    </a:lnTo>
                    <a:close/>
                  </a:path>
                </a:pathLst>
              </a:custGeom>
              <a:solidFill>
                <a:srgbClr val="FFFFFF"/>
              </a:solidFill>
              <a:ln w="9506" cap="flat">
                <a:noFill/>
                <a:prstDash val="solid"/>
                <a:miter/>
              </a:ln>
            </p:spPr>
            <p:txBody>
              <a:bodyPr rtlCol="0" anchor="ctr"/>
              <a:lstStyle/>
              <a:p>
                <a:endParaRPr lang="en-US"/>
              </a:p>
            </p:txBody>
          </p:sp>
          <p:sp>
            <p:nvSpPr>
              <p:cNvPr id="26714" name="Freeform 65">
                <a:extLst>
                  <a:ext uri="{FF2B5EF4-FFF2-40B4-BE49-F238E27FC236}">
                    <a16:creationId xmlns:a16="http://schemas.microsoft.com/office/drawing/2014/main" id="{BC1A73D1-7BA1-665B-6278-D47235C9B87D}"/>
                  </a:ext>
                </a:extLst>
              </p:cNvPr>
              <p:cNvSpPr/>
              <p:nvPr/>
            </p:nvSpPr>
            <p:spPr>
              <a:xfrm>
                <a:off x="4431689" y="2339625"/>
                <a:ext cx="950" cy="952"/>
              </a:xfrm>
              <a:custGeom>
                <a:avLst/>
                <a:gdLst>
                  <a:gd name="connsiteX0" fmla="*/ 951 w 950"/>
                  <a:gd name="connsiteY0" fmla="*/ 0 h 952"/>
                  <a:gd name="connsiteX1" fmla="*/ 0 w 950"/>
                  <a:gd name="connsiteY1" fmla="*/ 0 h 952"/>
                  <a:gd name="connsiteX2" fmla="*/ 951 w 950"/>
                  <a:gd name="connsiteY2" fmla="*/ 953 h 952"/>
                </a:gdLst>
                <a:ahLst/>
                <a:cxnLst>
                  <a:cxn ang="0">
                    <a:pos x="connsiteX0" y="connsiteY0"/>
                  </a:cxn>
                  <a:cxn ang="0">
                    <a:pos x="connsiteX1" y="connsiteY1"/>
                  </a:cxn>
                  <a:cxn ang="0">
                    <a:pos x="connsiteX2" y="connsiteY2"/>
                  </a:cxn>
                </a:cxnLst>
                <a:rect l="l" t="t" r="r" b="b"/>
                <a:pathLst>
                  <a:path w="950" h="952">
                    <a:moveTo>
                      <a:pt x="951" y="0"/>
                    </a:moveTo>
                    <a:lnTo>
                      <a:pt x="0" y="0"/>
                    </a:lnTo>
                    <a:lnTo>
                      <a:pt x="951" y="953"/>
                    </a:lnTo>
                    <a:close/>
                  </a:path>
                </a:pathLst>
              </a:custGeom>
              <a:solidFill>
                <a:srgbClr val="FFFFFF"/>
              </a:solidFill>
              <a:ln w="9506" cap="flat">
                <a:noFill/>
                <a:prstDash val="solid"/>
                <a:miter/>
              </a:ln>
            </p:spPr>
            <p:txBody>
              <a:bodyPr rtlCol="0" anchor="ctr"/>
              <a:lstStyle/>
              <a:p>
                <a:endParaRPr lang="en-US"/>
              </a:p>
            </p:txBody>
          </p:sp>
          <p:sp>
            <p:nvSpPr>
              <p:cNvPr id="26715" name="Freeform 66">
                <a:extLst>
                  <a:ext uri="{FF2B5EF4-FFF2-40B4-BE49-F238E27FC236}">
                    <a16:creationId xmlns:a16="http://schemas.microsoft.com/office/drawing/2014/main" id="{F14BF83F-DE52-2C97-C866-4D4255BB5110}"/>
                  </a:ext>
                </a:extLst>
              </p:cNvPr>
              <p:cNvSpPr/>
              <p:nvPr/>
            </p:nvSpPr>
            <p:spPr>
              <a:xfrm>
                <a:off x="4430073" y="2341149"/>
                <a:ext cx="2566" cy="6667"/>
              </a:xfrm>
              <a:custGeom>
                <a:avLst/>
                <a:gdLst>
                  <a:gd name="connsiteX0" fmla="*/ 1616 w 2566"/>
                  <a:gd name="connsiteY0" fmla="*/ 0 h 6667"/>
                  <a:gd name="connsiteX1" fmla="*/ 570 w 2566"/>
                  <a:gd name="connsiteY1" fmla="*/ 3238 h 6667"/>
                  <a:gd name="connsiteX2" fmla="*/ 0 w 2566"/>
                  <a:gd name="connsiteY2" fmla="*/ 5429 h 6667"/>
                  <a:gd name="connsiteX3" fmla="*/ 570 w 2566"/>
                  <a:gd name="connsiteY3" fmla="*/ 6667 h 6667"/>
                  <a:gd name="connsiteX4" fmla="*/ 2281 w 2566"/>
                  <a:gd name="connsiteY4" fmla="*/ 5048 h 6667"/>
                  <a:gd name="connsiteX5" fmla="*/ 1616 w 2566"/>
                  <a:gd name="connsiteY5" fmla="*/ 3238 h 6667"/>
                  <a:gd name="connsiteX6" fmla="*/ 2567 w 2566"/>
                  <a:gd name="connsiteY6" fmla="*/ 2286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 h="6667">
                    <a:moveTo>
                      <a:pt x="1616" y="0"/>
                    </a:moveTo>
                    <a:lnTo>
                      <a:pt x="570" y="3238"/>
                    </a:lnTo>
                    <a:lnTo>
                      <a:pt x="0" y="5429"/>
                    </a:lnTo>
                    <a:lnTo>
                      <a:pt x="570" y="6667"/>
                    </a:lnTo>
                    <a:lnTo>
                      <a:pt x="2281" y="5048"/>
                    </a:lnTo>
                    <a:lnTo>
                      <a:pt x="1616" y="3238"/>
                    </a:lnTo>
                    <a:lnTo>
                      <a:pt x="2567" y="2286"/>
                    </a:lnTo>
                    <a:close/>
                  </a:path>
                </a:pathLst>
              </a:custGeom>
              <a:solidFill>
                <a:srgbClr val="FFFFFF"/>
              </a:solidFill>
              <a:ln w="9506" cap="flat">
                <a:noFill/>
                <a:prstDash val="solid"/>
                <a:miter/>
              </a:ln>
            </p:spPr>
            <p:txBody>
              <a:bodyPr rtlCol="0" anchor="ctr"/>
              <a:lstStyle/>
              <a:p>
                <a:endParaRPr lang="en-US"/>
              </a:p>
            </p:txBody>
          </p:sp>
          <p:sp>
            <p:nvSpPr>
              <p:cNvPr id="26716" name="Freeform 67">
                <a:extLst>
                  <a:ext uri="{FF2B5EF4-FFF2-40B4-BE49-F238E27FC236}">
                    <a16:creationId xmlns:a16="http://schemas.microsoft.com/office/drawing/2014/main" id="{CB37E654-6FF0-77DD-FDA6-92F6DADB449D}"/>
                  </a:ext>
                </a:extLst>
              </p:cNvPr>
              <p:cNvSpPr/>
              <p:nvPr/>
            </p:nvSpPr>
            <p:spPr>
              <a:xfrm>
                <a:off x="4425890" y="2344959"/>
                <a:ext cx="1330" cy="1619"/>
              </a:xfrm>
              <a:custGeom>
                <a:avLst/>
                <a:gdLst>
                  <a:gd name="connsiteX0" fmla="*/ 0 w 1330"/>
                  <a:gd name="connsiteY0" fmla="*/ 667 h 1619"/>
                  <a:gd name="connsiteX1" fmla="*/ 1331 w 1330"/>
                  <a:gd name="connsiteY1" fmla="*/ 1619 h 1619"/>
                  <a:gd name="connsiteX2" fmla="*/ 570 w 1330"/>
                  <a:gd name="connsiteY2" fmla="*/ 0 h 1619"/>
                </a:gdLst>
                <a:ahLst/>
                <a:cxnLst>
                  <a:cxn ang="0">
                    <a:pos x="connsiteX0" y="connsiteY0"/>
                  </a:cxn>
                  <a:cxn ang="0">
                    <a:pos x="connsiteX1" y="connsiteY1"/>
                  </a:cxn>
                  <a:cxn ang="0">
                    <a:pos x="connsiteX2" y="connsiteY2"/>
                  </a:cxn>
                </a:cxnLst>
                <a:rect l="l" t="t" r="r" b="b"/>
                <a:pathLst>
                  <a:path w="1330" h="1619">
                    <a:moveTo>
                      <a:pt x="0" y="667"/>
                    </a:moveTo>
                    <a:lnTo>
                      <a:pt x="1331" y="1619"/>
                    </a:lnTo>
                    <a:lnTo>
                      <a:pt x="570" y="0"/>
                    </a:lnTo>
                    <a:close/>
                  </a:path>
                </a:pathLst>
              </a:custGeom>
              <a:solidFill>
                <a:srgbClr val="FFFFFF"/>
              </a:solidFill>
              <a:ln w="9506" cap="flat">
                <a:noFill/>
                <a:prstDash val="solid"/>
                <a:miter/>
              </a:ln>
            </p:spPr>
            <p:txBody>
              <a:bodyPr rtlCol="0" anchor="ctr"/>
              <a:lstStyle/>
              <a:p>
                <a:endParaRPr lang="en-US"/>
              </a:p>
            </p:txBody>
          </p:sp>
          <p:sp>
            <p:nvSpPr>
              <p:cNvPr id="26717" name="Freeform 68">
                <a:extLst>
                  <a:ext uri="{FF2B5EF4-FFF2-40B4-BE49-F238E27FC236}">
                    <a16:creationId xmlns:a16="http://schemas.microsoft.com/office/drawing/2014/main" id="{513C0439-7874-E284-ADCA-9A4BF05B6201}"/>
                  </a:ext>
                </a:extLst>
              </p:cNvPr>
              <p:cNvSpPr/>
              <p:nvPr/>
            </p:nvSpPr>
            <p:spPr>
              <a:xfrm>
                <a:off x="4411156" y="2311622"/>
                <a:ext cx="31465" cy="36194"/>
              </a:xfrm>
              <a:custGeom>
                <a:avLst/>
                <a:gdLst>
                  <a:gd name="connsiteX0" fmla="*/ 25001 w 31465"/>
                  <a:gd name="connsiteY0" fmla="*/ 4001 h 36194"/>
                  <a:gd name="connsiteX1" fmla="*/ 19868 w 31465"/>
                  <a:gd name="connsiteY1" fmla="*/ 4001 h 36194"/>
                  <a:gd name="connsiteX2" fmla="*/ 10932 w 31465"/>
                  <a:gd name="connsiteY2" fmla="*/ 1810 h 36194"/>
                  <a:gd name="connsiteX3" fmla="*/ 9411 w 31465"/>
                  <a:gd name="connsiteY3" fmla="*/ 2286 h 36194"/>
                  <a:gd name="connsiteX4" fmla="*/ 8365 w 31465"/>
                  <a:gd name="connsiteY4" fmla="*/ 4286 h 36194"/>
                  <a:gd name="connsiteX5" fmla="*/ 6654 w 31465"/>
                  <a:gd name="connsiteY5" fmla="*/ 4001 h 36194"/>
                  <a:gd name="connsiteX6" fmla="*/ 5418 w 31465"/>
                  <a:gd name="connsiteY6" fmla="*/ 4858 h 36194"/>
                  <a:gd name="connsiteX7" fmla="*/ 3802 w 31465"/>
                  <a:gd name="connsiteY7" fmla="*/ 8668 h 36194"/>
                  <a:gd name="connsiteX8" fmla="*/ 4088 w 31465"/>
                  <a:gd name="connsiteY8" fmla="*/ 11144 h 36194"/>
                  <a:gd name="connsiteX9" fmla="*/ 2282 w 31465"/>
                  <a:gd name="connsiteY9" fmla="*/ 14478 h 36194"/>
                  <a:gd name="connsiteX10" fmla="*/ 2282 w 31465"/>
                  <a:gd name="connsiteY10" fmla="*/ 17431 h 36194"/>
                  <a:gd name="connsiteX11" fmla="*/ 0 w 31465"/>
                  <a:gd name="connsiteY11" fmla="*/ 21526 h 36194"/>
                  <a:gd name="connsiteX12" fmla="*/ 570 w 31465"/>
                  <a:gd name="connsiteY12" fmla="*/ 25432 h 36194"/>
                  <a:gd name="connsiteX13" fmla="*/ 2852 w 31465"/>
                  <a:gd name="connsiteY13" fmla="*/ 25146 h 36194"/>
                  <a:gd name="connsiteX14" fmla="*/ 3802 w 31465"/>
                  <a:gd name="connsiteY14" fmla="*/ 28289 h 36194"/>
                  <a:gd name="connsiteX15" fmla="*/ 2282 w 31465"/>
                  <a:gd name="connsiteY15" fmla="*/ 34290 h 36194"/>
                  <a:gd name="connsiteX16" fmla="*/ 3802 w 31465"/>
                  <a:gd name="connsiteY16" fmla="*/ 36195 h 36194"/>
                  <a:gd name="connsiteX17" fmla="*/ 7605 w 31465"/>
                  <a:gd name="connsiteY17" fmla="*/ 35433 h 36194"/>
                  <a:gd name="connsiteX18" fmla="*/ 7510 w 31465"/>
                  <a:gd name="connsiteY18" fmla="*/ 24860 h 36194"/>
                  <a:gd name="connsiteX19" fmla="*/ 6654 w 31465"/>
                  <a:gd name="connsiteY19" fmla="*/ 23717 h 36194"/>
                  <a:gd name="connsiteX20" fmla="*/ 9601 w 31465"/>
                  <a:gd name="connsiteY20" fmla="*/ 21146 h 36194"/>
                  <a:gd name="connsiteX21" fmla="*/ 10932 w 31465"/>
                  <a:gd name="connsiteY21" fmla="*/ 21812 h 36194"/>
                  <a:gd name="connsiteX22" fmla="*/ 10171 w 31465"/>
                  <a:gd name="connsiteY22" fmla="*/ 24860 h 36194"/>
                  <a:gd name="connsiteX23" fmla="*/ 10932 w 31465"/>
                  <a:gd name="connsiteY23" fmla="*/ 26194 h 36194"/>
                  <a:gd name="connsiteX24" fmla="*/ 13404 w 31465"/>
                  <a:gd name="connsiteY24" fmla="*/ 28575 h 36194"/>
                  <a:gd name="connsiteX25" fmla="*/ 13879 w 31465"/>
                  <a:gd name="connsiteY25" fmla="*/ 32195 h 36194"/>
                  <a:gd name="connsiteX26" fmla="*/ 15115 w 31465"/>
                  <a:gd name="connsiteY26" fmla="*/ 32195 h 36194"/>
                  <a:gd name="connsiteX27" fmla="*/ 16636 w 31465"/>
                  <a:gd name="connsiteY27" fmla="*/ 30575 h 36194"/>
                  <a:gd name="connsiteX28" fmla="*/ 19488 w 31465"/>
                  <a:gd name="connsiteY28" fmla="*/ 29528 h 36194"/>
                  <a:gd name="connsiteX29" fmla="*/ 19488 w 31465"/>
                  <a:gd name="connsiteY29" fmla="*/ 28575 h 36194"/>
                  <a:gd name="connsiteX30" fmla="*/ 18632 w 31465"/>
                  <a:gd name="connsiteY30" fmla="*/ 28289 h 36194"/>
                  <a:gd name="connsiteX31" fmla="*/ 17016 w 31465"/>
                  <a:gd name="connsiteY31" fmla="*/ 26194 h 36194"/>
                  <a:gd name="connsiteX32" fmla="*/ 17776 w 31465"/>
                  <a:gd name="connsiteY32" fmla="*/ 23908 h 36194"/>
                  <a:gd name="connsiteX33" fmla="*/ 12548 w 31465"/>
                  <a:gd name="connsiteY33" fmla="*/ 17050 h 36194"/>
                  <a:gd name="connsiteX34" fmla="*/ 14069 w 31465"/>
                  <a:gd name="connsiteY34" fmla="*/ 17431 h 36194"/>
                  <a:gd name="connsiteX35" fmla="*/ 17396 w 31465"/>
                  <a:gd name="connsiteY35" fmla="*/ 16193 h 36194"/>
                  <a:gd name="connsiteX36" fmla="*/ 19868 w 31465"/>
                  <a:gd name="connsiteY36" fmla="*/ 13049 h 36194"/>
                  <a:gd name="connsiteX37" fmla="*/ 22910 w 31465"/>
                  <a:gd name="connsiteY37" fmla="*/ 12668 h 36194"/>
                  <a:gd name="connsiteX38" fmla="*/ 22530 w 31465"/>
                  <a:gd name="connsiteY38" fmla="*/ 11144 h 36194"/>
                  <a:gd name="connsiteX39" fmla="*/ 21199 w 31465"/>
                  <a:gd name="connsiteY39" fmla="*/ 10763 h 36194"/>
                  <a:gd name="connsiteX40" fmla="*/ 19488 w 31465"/>
                  <a:gd name="connsiteY40" fmla="*/ 12002 h 36194"/>
                  <a:gd name="connsiteX41" fmla="*/ 16065 w 31465"/>
                  <a:gd name="connsiteY41" fmla="*/ 12478 h 36194"/>
                  <a:gd name="connsiteX42" fmla="*/ 15685 w 31465"/>
                  <a:gd name="connsiteY42" fmla="*/ 13049 h 36194"/>
                  <a:gd name="connsiteX43" fmla="*/ 13879 w 31465"/>
                  <a:gd name="connsiteY43" fmla="*/ 12668 h 36194"/>
                  <a:gd name="connsiteX44" fmla="*/ 10932 w 31465"/>
                  <a:gd name="connsiteY44" fmla="*/ 15240 h 36194"/>
                  <a:gd name="connsiteX45" fmla="*/ 8841 w 31465"/>
                  <a:gd name="connsiteY45" fmla="*/ 15240 h 36194"/>
                  <a:gd name="connsiteX46" fmla="*/ 6274 w 31465"/>
                  <a:gd name="connsiteY46" fmla="*/ 12002 h 36194"/>
                  <a:gd name="connsiteX47" fmla="*/ 7035 w 31465"/>
                  <a:gd name="connsiteY47" fmla="*/ 7049 h 36194"/>
                  <a:gd name="connsiteX48" fmla="*/ 7605 w 31465"/>
                  <a:gd name="connsiteY48" fmla="*/ 6191 h 36194"/>
                  <a:gd name="connsiteX49" fmla="*/ 12168 w 31465"/>
                  <a:gd name="connsiteY49" fmla="*/ 5906 h 36194"/>
                  <a:gd name="connsiteX50" fmla="*/ 26997 w 31465"/>
                  <a:gd name="connsiteY50" fmla="*/ 6382 h 36194"/>
                  <a:gd name="connsiteX51" fmla="*/ 31465 w 31465"/>
                  <a:gd name="connsiteY51" fmla="*/ 1429 h 36194"/>
                  <a:gd name="connsiteX52" fmla="*/ 30800 w 31465"/>
                  <a:gd name="connsiteY52" fmla="*/ 0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65" h="36194">
                    <a:moveTo>
                      <a:pt x="25001" y="4001"/>
                    </a:moveTo>
                    <a:lnTo>
                      <a:pt x="19868" y="4001"/>
                    </a:lnTo>
                    <a:lnTo>
                      <a:pt x="10932" y="1810"/>
                    </a:lnTo>
                    <a:lnTo>
                      <a:pt x="9411" y="2286"/>
                    </a:lnTo>
                    <a:lnTo>
                      <a:pt x="8365" y="4286"/>
                    </a:lnTo>
                    <a:lnTo>
                      <a:pt x="6654" y="4001"/>
                    </a:lnTo>
                    <a:lnTo>
                      <a:pt x="5418" y="4858"/>
                    </a:lnTo>
                    <a:lnTo>
                      <a:pt x="3802" y="8668"/>
                    </a:lnTo>
                    <a:lnTo>
                      <a:pt x="4088" y="11144"/>
                    </a:lnTo>
                    <a:lnTo>
                      <a:pt x="2282" y="14478"/>
                    </a:lnTo>
                    <a:lnTo>
                      <a:pt x="2282" y="17431"/>
                    </a:lnTo>
                    <a:lnTo>
                      <a:pt x="0" y="21526"/>
                    </a:lnTo>
                    <a:lnTo>
                      <a:pt x="570" y="25432"/>
                    </a:lnTo>
                    <a:lnTo>
                      <a:pt x="2852" y="25146"/>
                    </a:lnTo>
                    <a:lnTo>
                      <a:pt x="3802" y="28289"/>
                    </a:lnTo>
                    <a:lnTo>
                      <a:pt x="2282" y="34290"/>
                    </a:lnTo>
                    <a:lnTo>
                      <a:pt x="3802" y="36195"/>
                    </a:lnTo>
                    <a:lnTo>
                      <a:pt x="7605" y="35433"/>
                    </a:lnTo>
                    <a:lnTo>
                      <a:pt x="7510" y="24860"/>
                    </a:lnTo>
                    <a:lnTo>
                      <a:pt x="6654" y="23717"/>
                    </a:lnTo>
                    <a:lnTo>
                      <a:pt x="9601" y="21146"/>
                    </a:lnTo>
                    <a:lnTo>
                      <a:pt x="10932" y="21812"/>
                    </a:lnTo>
                    <a:lnTo>
                      <a:pt x="10171" y="24860"/>
                    </a:lnTo>
                    <a:lnTo>
                      <a:pt x="10932" y="26194"/>
                    </a:lnTo>
                    <a:lnTo>
                      <a:pt x="13404" y="28575"/>
                    </a:lnTo>
                    <a:lnTo>
                      <a:pt x="13879" y="32195"/>
                    </a:lnTo>
                    <a:lnTo>
                      <a:pt x="15115" y="32195"/>
                    </a:lnTo>
                    <a:lnTo>
                      <a:pt x="16636" y="30575"/>
                    </a:lnTo>
                    <a:lnTo>
                      <a:pt x="19488" y="29528"/>
                    </a:lnTo>
                    <a:lnTo>
                      <a:pt x="19488" y="28575"/>
                    </a:lnTo>
                    <a:lnTo>
                      <a:pt x="18632" y="28289"/>
                    </a:lnTo>
                    <a:lnTo>
                      <a:pt x="17016" y="26194"/>
                    </a:lnTo>
                    <a:lnTo>
                      <a:pt x="17776" y="23908"/>
                    </a:lnTo>
                    <a:lnTo>
                      <a:pt x="12548" y="17050"/>
                    </a:lnTo>
                    <a:lnTo>
                      <a:pt x="14069" y="17431"/>
                    </a:lnTo>
                    <a:lnTo>
                      <a:pt x="17396" y="16193"/>
                    </a:lnTo>
                    <a:lnTo>
                      <a:pt x="19868" y="13049"/>
                    </a:lnTo>
                    <a:lnTo>
                      <a:pt x="22910" y="12668"/>
                    </a:lnTo>
                    <a:lnTo>
                      <a:pt x="22530" y="11144"/>
                    </a:lnTo>
                    <a:lnTo>
                      <a:pt x="21199" y="10763"/>
                    </a:lnTo>
                    <a:lnTo>
                      <a:pt x="19488" y="12002"/>
                    </a:lnTo>
                    <a:lnTo>
                      <a:pt x="16065" y="12478"/>
                    </a:lnTo>
                    <a:lnTo>
                      <a:pt x="15685" y="13049"/>
                    </a:lnTo>
                    <a:lnTo>
                      <a:pt x="13879" y="12668"/>
                    </a:lnTo>
                    <a:lnTo>
                      <a:pt x="10932" y="15240"/>
                    </a:lnTo>
                    <a:lnTo>
                      <a:pt x="8841" y="15240"/>
                    </a:lnTo>
                    <a:lnTo>
                      <a:pt x="6274" y="12002"/>
                    </a:lnTo>
                    <a:lnTo>
                      <a:pt x="7035" y="7049"/>
                    </a:lnTo>
                    <a:lnTo>
                      <a:pt x="7605" y="6191"/>
                    </a:lnTo>
                    <a:lnTo>
                      <a:pt x="12168" y="5906"/>
                    </a:lnTo>
                    <a:lnTo>
                      <a:pt x="26997" y="6382"/>
                    </a:lnTo>
                    <a:lnTo>
                      <a:pt x="31465" y="1429"/>
                    </a:lnTo>
                    <a:lnTo>
                      <a:pt x="30800" y="0"/>
                    </a:lnTo>
                    <a:close/>
                  </a:path>
                </a:pathLst>
              </a:custGeom>
              <a:solidFill>
                <a:srgbClr val="FFFFFF"/>
              </a:solidFill>
              <a:ln w="9506" cap="flat">
                <a:noFill/>
                <a:prstDash val="solid"/>
                <a:miter/>
              </a:ln>
            </p:spPr>
            <p:txBody>
              <a:bodyPr rtlCol="0" anchor="ctr"/>
              <a:lstStyle/>
              <a:p>
                <a:endParaRPr lang="en-US"/>
              </a:p>
            </p:txBody>
          </p:sp>
          <p:sp>
            <p:nvSpPr>
              <p:cNvPr id="26718" name="Freeform 69">
                <a:extLst>
                  <a:ext uri="{FF2B5EF4-FFF2-40B4-BE49-F238E27FC236}">
                    <a16:creationId xmlns:a16="http://schemas.microsoft.com/office/drawing/2014/main" id="{C3FE6E87-154E-DA32-F185-748DCB17CD09}"/>
                  </a:ext>
                </a:extLst>
              </p:cNvPr>
              <p:cNvSpPr/>
              <p:nvPr/>
            </p:nvSpPr>
            <p:spPr>
              <a:xfrm>
                <a:off x="4470664" y="2324671"/>
                <a:ext cx="1616" cy="1428"/>
              </a:xfrm>
              <a:custGeom>
                <a:avLst/>
                <a:gdLst>
                  <a:gd name="connsiteX0" fmla="*/ 570 w 1616"/>
                  <a:gd name="connsiteY0" fmla="*/ 1238 h 1428"/>
                  <a:gd name="connsiteX1" fmla="*/ 1616 w 1616"/>
                  <a:gd name="connsiteY1" fmla="*/ 1429 h 1428"/>
                  <a:gd name="connsiteX2" fmla="*/ 1616 w 1616"/>
                  <a:gd name="connsiteY2" fmla="*/ 0 h 1428"/>
                  <a:gd name="connsiteX3" fmla="*/ 0 w 1616"/>
                  <a:gd name="connsiteY3" fmla="*/ 381 h 1428"/>
                </a:gdLst>
                <a:ahLst/>
                <a:cxnLst>
                  <a:cxn ang="0">
                    <a:pos x="connsiteX0" y="connsiteY0"/>
                  </a:cxn>
                  <a:cxn ang="0">
                    <a:pos x="connsiteX1" y="connsiteY1"/>
                  </a:cxn>
                  <a:cxn ang="0">
                    <a:pos x="connsiteX2" y="connsiteY2"/>
                  </a:cxn>
                  <a:cxn ang="0">
                    <a:pos x="connsiteX3" y="connsiteY3"/>
                  </a:cxn>
                </a:cxnLst>
                <a:rect l="l" t="t" r="r" b="b"/>
                <a:pathLst>
                  <a:path w="1616" h="1428">
                    <a:moveTo>
                      <a:pt x="570" y="1238"/>
                    </a:moveTo>
                    <a:lnTo>
                      <a:pt x="1616" y="1429"/>
                    </a:lnTo>
                    <a:lnTo>
                      <a:pt x="1616" y="0"/>
                    </a:lnTo>
                    <a:lnTo>
                      <a:pt x="0" y="381"/>
                    </a:lnTo>
                    <a:close/>
                  </a:path>
                </a:pathLst>
              </a:custGeom>
              <a:solidFill>
                <a:srgbClr val="FFFFFF"/>
              </a:solidFill>
              <a:ln w="9506" cap="flat">
                <a:noFill/>
                <a:prstDash val="solid"/>
                <a:miter/>
              </a:ln>
            </p:spPr>
            <p:txBody>
              <a:bodyPr rtlCol="0" anchor="ctr"/>
              <a:lstStyle/>
              <a:p>
                <a:endParaRPr lang="en-US"/>
              </a:p>
            </p:txBody>
          </p:sp>
          <p:sp>
            <p:nvSpPr>
              <p:cNvPr id="26719" name="Freeform 70">
                <a:extLst>
                  <a:ext uri="{FF2B5EF4-FFF2-40B4-BE49-F238E27FC236}">
                    <a16:creationId xmlns:a16="http://schemas.microsoft.com/office/drawing/2014/main" id="{1FB3CE99-110B-161F-DF41-ECBBDEC7D477}"/>
                  </a:ext>
                </a:extLst>
              </p:cNvPr>
              <p:cNvSpPr/>
              <p:nvPr/>
            </p:nvSpPr>
            <p:spPr>
              <a:xfrm>
                <a:off x="4469238" y="2320289"/>
                <a:ext cx="4087" cy="1905"/>
              </a:xfrm>
              <a:custGeom>
                <a:avLst/>
                <a:gdLst>
                  <a:gd name="connsiteX0" fmla="*/ 0 w 4087"/>
                  <a:gd name="connsiteY0" fmla="*/ 191 h 1905"/>
                  <a:gd name="connsiteX1" fmla="*/ 2281 w 4087"/>
                  <a:gd name="connsiteY1" fmla="*/ 1905 h 1905"/>
                  <a:gd name="connsiteX2" fmla="*/ 4088 w 4087"/>
                  <a:gd name="connsiteY2" fmla="*/ 1238 h 1905"/>
                  <a:gd name="connsiteX3" fmla="*/ 1426 w 4087"/>
                  <a:gd name="connsiteY3" fmla="*/ 0 h 1905"/>
                </a:gdLst>
                <a:ahLst/>
                <a:cxnLst>
                  <a:cxn ang="0">
                    <a:pos x="connsiteX0" y="connsiteY0"/>
                  </a:cxn>
                  <a:cxn ang="0">
                    <a:pos x="connsiteX1" y="connsiteY1"/>
                  </a:cxn>
                  <a:cxn ang="0">
                    <a:pos x="connsiteX2" y="connsiteY2"/>
                  </a:cxn>
                  <a:cxn ang="0">
                    <a:pos x="connsiteX3" y="connsiteY3"/>
                  </a:cxn>
                </a:cxnLst>
                <a:rect l="l" t="t" r="r" b="b"/>
                <a:pathLst>
                  <a:path w="4087" h="1905">
                    <a:moveTo>
                      <a:pt x="0" y="191"/>
                    </a:moveTo>
                    <a:lnTo>
                      <a:pt x="2281" y="1905"/>
                    </a:lnTo>
                    <a:lnTo>
                      <a:pt x="4088" y="1238"/>
                    </a:lnTo>
                    <a:lnTo>
                      <a:pt x="1426" y="0"/>
                    </a:lnTo>
                    <a:close/>
                  </a:path>
                </a:pathLst>
              </a:custGeom>
              <a:solidFill>
                <a:srgbClr val="FFFFFF"/>
              </a:solidFill>
              <a:ln w="9506" cap="flat">
                <a:noFill/>
                <a:prstDash val="solid"/>
                <a:miter/>
              </a:ln>
            </p:spPr>
            <p:txBody>
              <a:bodyPr rtlCol="0" anchor="ctr"/>
              <a:lstStyle/>
              <a:p>
                <a:endParaRPr lang="en-US"/>
              </a:p>
            </p:txBody>
          </p:sp>
          <p:sp>
            <p:nvSpPr>
              <p:cNvPr id="26720" name="Freeform 71">
                <a:extLst>
                  <a:ext uri="{FF2B5EF4-FFF2-40B4-BE49-F238E27FC236}">
                    <a16:creationId xmlns:a16="http://schemas.microsoft.com/office/drawing/2014/main" id="{500AB492-0232-6E58-1D1C-029387102B25}"/>
                  </a:ext>
                </a:extLst>
              </p:cNvPr>
              <p:cNvSpPr/>
              <p:nvPr/>
            </p:nvSpPr>
            <p:spPr>
              <a:xfrm>
                <a:off x="4495665" y="2327338"/>
                <a:ext cx="6369" cy="1714"/>
              </a:xfrm>
              <a:custGeom>
                <a:avLst/>
                <a:gdLst>
                  <a:gd name="connsiteX0" fmla="*/ 0 w 6369"/>
                  <a:gd name="connsiteY0" fmla="*/ 762 h 1714"/>
                  <a:gd name="connsiteX1" fmla="*/ 6369 w 6369"/>
                  <a:gd name="connsiteY1" fmla="*/ 1715 h 1714"/>
                  <a:gd name="connsiteX2" fmla="*/ 5704 w 6369"/>
                  <a:gd name="connsiteY2" fmla="*/ 1048 h 1714"/>
                  <a:gd name="connsiteX3" fmla="*/ 1426 w 6369"/>
                  <a:gd name="connsiteY3" fmla="*/ 0 h 1714"/>
                </a:gdLst>
                <a:ahLst/>
                <a:cxnLst>
                  <a:cxn ang="0">
                    <a:pos x="connsiteX0" y="connsiteY0"/>
                  </a:cxn>
                  <a:cxn ang="0">
                    <a:pos x="connsiteX1" y="connsiteY1"/>
                  </a:cxn>
                  <a:cxn ang="0">
                    <a:pos x="connsiteX2" y="connsiteY2"/>
                  </a:cxn>
                  <a:cxn ang="0">
                    <a:pos x="connsiteX3" y="connsiteY3"/>
                  </a:cxn>
                </a:cxnLst>
                <a:rect l="l" t="t" r="r" b="b"/>
                <a:pathLst>
                  <a:path w="6369" h="1714">
                    <a:moveTo>
                      <a:pt x="0" y="762"/>
                    </a:moveTo>
                    <a:lnTo>
                      <a:pt x="6369" y="1715"/>
                    </a:lnTo>
                    <a:lnTo>
                      <a:pt x="5704" y="1048"/>
                    </a:lnTo>
                    <a:lnTo>
                      <a:pt x="1426" y="0"/>
                    </a:lnTo>
                    <a:close/>
                  </a:path>
                </a:pathLst>
              </a:custGeom>
              <a:solidFill>
                <a:srgbClr val="FFFFFF"/>
              </a:solidFill>
              <a:ln w="9506" cap="flat">
                <a:noFill/>
                <a:prstDash val="solid"/>
                <a:miter/>
              </a:ln>
            </p:spPr>
            <p:txBody>
              <a:bodyPr rtlCol="0" anchor="ctr"/>
              <a:lstStyle/>
              <a:p>
                <a:endParaRPr lang="en-US"/>
              </a:p>
            </p:txBody>
          </p:sp>
          <p:sp>
            <p:nvSpPr>
              <p:cNvPr id="26721" name="Freeform 72">
                <a:extLst>
                  <a:ext uri="{FF2B5EF4-FFF2-40B4-BE49-F238E27FC236}">
                    <a16:creationId xmlns:a16="http://schemas.microsoft.com/office/drawing/2014/main" id="{8E8C80D3-6FB4-42F1-612C-1267447E4B27}"/>
                  </a:ext>
                </a:extLst>
              </p:cNvPr>
              <p:cNvSpPr/>
              <p:nvPr/>
            </p:nvSpPr>
            <p:spPr>
              <a:xfrm>
                <a:off x="4494905" y="2323623"/>
                <a:ext cx="4182" cy="2286"/>
              </a:xfrm>
              <a:custGeom>
                <a:avLst/>
                <a:gdLst>
                  <a:gd name="connsiteX0" fmla="*/ 4183 w 4182"/>
                  <a:gd name="connsiteY0" fmla="*/ 1905 h 2286"/>
                  <a:gd name="connsiteX1" fmla="*/ 2091 w 4182"/>
                  <a:gd name="connsiteY1" fmla="*/ 0 h 2286"/>
                  <a:gd name="connsiteX2" fmla="*/ 0 w 4182"/>
                  <a:gd name="connsiteY2" fmla="*/ 0 h 2286"/>
                  <a:gd name="connsiteX3" fmla="*/ 2947 w 4182"/>
                  <a:gd name="connsiteY3" fmla="*/ 2286 h 2286"/>
                </a:gdLst>
                <a:ahLst/>
                <a:cxnLst>
                  <a:cxn ang="0">
                    <a:pos x="connsiteX0" y="connsiteY0"/>
                  </a:cxn>
                  <a:cxn ang="0">
                    <a:pos x="connsiteX1" y="connsiteY1"/>
                  </a:cxn>
                  <a:cxn ang="0">
                    <a:pos x="connsiteX2" y="connsiteY2"/>
                  </a:cxn>
                  <a:cxn ang="0">
                    <a:pos x="connsiteX3" y="connsiteY3"/>
                  </a:cxn>
                </a:cxnLst>
                <a:rect l="l" t="t" r="r" b="b"/>
                <a:pathLst>
                  <a:path w="4182" h="2286">
                    <a:moveTo>
                      <a:pt x="4183" y="1905"/>
                    </a:moveTo>
                    <a:lnTo>
                      <a:pt x="2091" y="0"/>
                    </a:lnTo>
                    <a:lnTo>
                      <a:pt x="0" y="0"/>
                    </a:lnTo>
                    <a:lnTo>
                      <a:pt x="2947" y="2286"/>
                    </a:lnTo>
                    <a:close/>
                  </a:path>
                </a:pathLst>
              </a:custGeom>
              <a:solidFill>
                <a:srgbClr val="FFFFFF"/>
              </a:solidFill>
              <a:ln w="9506" cap="flat">
                <a:noFill/>
                <a:prstDash val="solid"/>
                <a:miter/>
              </a:ln>
            </p:spPr>
            <p:txBody>
              <a:bodyPr rtlCol="0" anchor="ctr"/>
              <a:lstStyle/>
              <a:p>
                <a:endParaRPr lang="en-US"/>
              </a:p>
            </p:txBody>
          </p:sp>
          <p:sp>
            <p:nvSpPr>
              <p:cNvPr id="26722" name="Freeform 73">
                <a:extLst>
                  <a:ext uri="{FF2B5EF4-FFF2-40B4-BE49-F238E27FC236}">
                    <a16:creationId xmlns:a16="http://schemas.microsoft.com/office/drawing/2014/main" id="{A97D94E0-00E1-0839-7CD8-EC48FE5A91E8}"/>
                  </a:ext>
                </a:extLst>
              </p:cNvPr>
              <p:cNvSpPr/>
              <p:nvPr/>
            </p:nvSpPr>
            <p:spPr>
              <a:xfrm>
                <a:off x="4325981" y="2311908"/>
                <a:ext cx="2186" cy="1142"/>
              </a:xfrm>
              <a:custGeom>
                <a:avLst/>
                <a:gdLst>
                  <a:gd name="connsiteX0" fmla="*/ 1806 w 2186"/>
                  <a:gd name="connsiteY0" fmla="*/ 191 h 1142"/>
                  <a:gd name="connsiteX1" fmla="*/ 0 w 2186"/>
                  <a:gd name="connsiteY1" fmla="*/ 0 h 1142"/>
                  <a:gd name="connsiteX2" fmla="*/ 2187 w 2186"/>
                  <a:gd name="connsiteY2" fmla="*/ 1143 h 1142"/>
                </a:gdLst>
                <a:ahLst/>
                <a:cxnLst>
                  <a:cxn ang="0">
                    <a:pos x="connsiteX0" y="connsiteY0"/>
                  </a:cxn>
                  <a:cxn ang="0">
                    <a:pos x="connsiteX1" y="connsiteY1"/>
                  </a:cxn>
                  <a:cxn ang="0">
                    <a:pos x="connsiteX2" y="connsiteY2"/>
                  </a:cxn>
                </a:cxnLst>
                <a:rect l="l" t="t" r="r" b="b"/>
                <a:pathLst>
                  <a:path w="2186" h="1142">
                    <a:moveTo>
                      <a:pt x="1806" y="191"/>
                    </a:moveTo>
                    <a:lnTo>
                      <a:pt x="0" y="0"/>
                    </a:lnTo>
                    <a:lnTo>
                      <a:pt x="2187" y="1143"/>
                    </a:lnTo>
                    <a:close/>
                  </a:path>
                </a:pathLst>
              </a:custGeom>
              <a:solidFill>
                <a:srgbClr val="FFFFFF"/>
              </a:solidFill>
              <a:ln w="9506" cap="flat">
                <a:noFill/>
                <a:prstDash val="solid"/>
                <a:miter/>
              </a:ln>
            </p:spPr>
            <p:txBody>
              <a:bodyPr rtlCol="0" anchor="ctr"/>
              <a:lstStyle/>
              <a:p>
                <a:endParaRPr lang="en-US"/>
              </a:p>
            </p:txBody>
          </p:sp>
          <p:sp>
            <p:nvSpPr>
              <p:cNvPr id="26723" name="Freeform 74">
                <a:extLst>
                  <a:ext uri="{FF2B5EF4-FFF2-40B4-BE49-F238E27FC236}">
                    <a16:creationId xmlns:a16="http://schemas.microsoft.com/office/drawing/2014/main" id="{798752AD-C85C-CF2D-7F24-66003CCFF551}"/>
                  </a:ext>
                </a:extLst>
              </p:cNvPr>
              <p:cNvSpPr/>
              <p:nvPr/>
            </p:nvSpPr>
            <p:spPr>
              <a:xfrm>
                <a:off x="4322654" y="2309907"/>
                <a:ext cx="2091" cy="1238"/>
              </a:xfrm>
              <a:custGeom>
                <a:avLst/>
                <a:gdLst>
                  <a:gd name="connsiteX0" fmla="*/ 2091 w 2091"/>
                  <a:gd name="connsiteY0" fmla="*/ 0 h 1238"/>
                  <a:gd name="connsiteX1" fmla="*/ 0 w 2091"/>
                  <a:gd name="connsiteY1" fmla="*/ 0 h 1238"/>
                  <a:gd name="connsiteX2" fmla="*/ 1806 w 2091"/>
                  <a:gd name="connsiteY2" fmla="*/ 1238 h 1238"/>
                </a:gdLst>
                <a:ahLst/>
                <a:cxnLst>
                  <a:cxn ang="0">
                    <a:pos x="connsiteX0" y="connsiteY0"/>
                  </a:cxn>
                  <a:cxn ang="0">
                    <a:pos x="connsiteX1" y="connsiteY1"/>
                  </a:cxn>
                  <a:cxn ang="0">
                    <a:pos x="connsiteX2" y="connsiteY2"/>
                  </a:cxn>
                </a:cxnLst>
                <a:rect l="l" t="t" r="r" b="b"/>
                <a:pathLst>
                  <a:path w="2091" h="1238">
                    <a:moveTo>
                      <a:pt x="2091" y="0"/>
                    </a:moveTo>
                    <a:lnTo>
                      <a:pt x="0" y="0"/>
                    </a:lnTo>
                    <a:lnTo>
                      <a:pt x="1806" y="1238"/>
                    </a:lnTo>
                    <a:close/>
                  </a:path>
                </a:pathLst>
              </a:custGeom>
              <a:solidFill>
                <a:srgbClr val="FFFFFF"/>
              </a:solidFill>
              <a:ln w="9506" cap="flat">
                <a:noFill/>
                <a:prstDash val="solid"/>
                <a:miter/>
              </a:ln>
            </p:spPr>
            <p:txBody>
              <a:bodyPr rtlCol="0" anchor="ctr"/>
              <a:lstStyle/>
              <a:p>
                <a:endParaRPr lang="en-US"/>
              </a:p>
            </p:txBody>
          </p:sp>
          <p:sp>
            <p:nvSpPr>
              <p:cNvPr id="26724" name="Freeform 75">
                <a:extLst>
                  <a:ext uri="{FF2B5EF4-FFF2-40B4-BE49-F238E27FC236}">
                    <a16:creationId xmlns:a16="http://schemas.microsoft.com/office/drawing/2014/main" id="{E1E59EA8-132E-AE84-CBEC-61A9C3A4BEC3}"/>
                  </a:ext>
                </a:extLst>
              </p:cNvPr>
              <p:cNvSpPr/>
              <p:nvPr/>
            </p:nvSpPr>
            <p:spPr>
              <a:xfrm>
                <a:off x="4427791" y="2343054"/>
                <a:ext cx="1996" cy="3524"/>
              </a:xfrm>
              <a:custGeom>
                <a:avLst/>
                <a:gdLst>
                  <a:gd name="connsiteX0" fmla="*/ 0 w 1996"/>
                  <a:gd name="connsiteY0" fmla="*/ 3143 h 3524"/>
                  <a:gd name="connsiteX1" fmla="*/ 1616 w 1996"/>
                  <a:gd name="connsiteY1" fmla="*/ 3524 h 3524"/>
                  <a:gd name="connsiteX2" fmla="*/ 1996 w 1996"/>
                  <a:gd name="connsiteY2" fmla="*/ 0 h 3524"/>
                  <a:gd name="connsiteX3" fmla="*/ 380 w 1996"/>
                  <a:gd name="connsiteY3" fmla="*/ 381 h 3524"/>
                </a:gdLst>
                <a:ahLst/>
                <a:cxnLst>
                  <a:cxn ang="0">
                    <a:pos x="connsiteX0" y="connsiteY0"/>
                  </a:cxn>
                  <a:cxn ang="0">
                    <a:pos x="connsiteX1" y="connsiteY1"/>
                  </a:cxn>
                  <a:cxn ang="0">
                    <a:pos x="connsiteX2" y="connsiteY2"/>
                  </a:cxn>
                  <a:cxn ang="0">
                    <a:pos x="connsiteX3" y="connsiteY3"/>
                  </a:cxn>
                </a:cxnLst>
                <a:rect l="l" t="t" r="r" b="b"/>
                <a:pathLst>
                  <a:path w="1996" h="3524">
                    <a:moveTo>
                      <a:pt x="0" y="3143"/>
                    </a:moveTo>
                    <a:lnTo>
                      <a:pt x="1616" y="3524"/>
                    </a:lnTo>
                    <a:lnTo>
                      <a:pt x="1996" y="0"/>
                    </a:lnTo>
                    <a:lnTo>
                      <a:pt x="380" y="381"/>
                    </a:lnTo>
                    <a:close/>
                  </a:path>
                </a:pathLst>
              </a:custGeom>
              <a:solidFill>
                <a:srgbClr val="FFFFFF"/>
              </a:solidFill>
              <a:ln w="9506" cap="flat">
                <a:noFill/>
                <a:prstDash val="solid"/>
                <a:miter/>
              </a:ln>
            </p:spPr>
            <p:txBody>
              <a:bodyPr rtlCol="0" anchor="ctr"/>
              <a:lstStyle/>
              <a:p>
                <a:endParaRPr lang="en-US"/>
              </a:p>
            </p:txBody>
          </p:sp>
          <p:sp>
            <p:nvSpPr>
              <p:cNvPr id="26725" name="Freeform 76">
                <a:extLst>
                  <a:ext uri="{FF2B5EF4-FFF2-40B4-BE49-F238E27FC236}">
                    <a16:creationId xmlns:a16="http://schemas.microsoft.com/office/drawing/2014/main" id="{0C5E3CC5-7019-6C9E-36FE-43067BAE2F59}"/>
                  </a:ext>
                </a:extLst>
              </p:cNvPr>
              <p:cNvSpPr/>
              <p:nvPr/>
            </p:nvSpPr>
            <p:spPr>
              <a:xfrm>
                <a:off x="3750479" y="2000631"/>
                <a:ext cx="24335" cy="25622"/>
              </a:xfrm>
              <a:custGeom>
                <a:avLst/>
                <a:gdLst>
                  <a:gd name="connsiteX0" fmla="*/ 21199 w 24335"/>
                  <a:gd name="connsiteY0" fmla="*/ 9049 h 25622"/>
                  <a:gd name="connsiteX1" fmla="*/ 24146 w 24335"/>
                  <a:gd name="connsiteY1" fmla="*/ 6953 h 25622"/>
                  <a:gd name="connsiteX2" fmla="*/ 23290 w 24335"/>
                  <a:gd name="connsiteY2" fmla="*/ 5524 h 25622"/>
                  <a:gd name="connsiteX3" fmla="*/ 24146 w 24335"/>
                  <a:gd name="connsiteY3" fmla="*/ 6667 h 25622"/>
                  <a:gd name="connsiteX4" fmla="*/ 24336 w 24335"/>
                  <a:gd name="connsiteY4" fmla="*/ 5810 h 25622"/>
                  <a:gd name="connsiteX5" fmla="*/ 22149 w 24335"/>
                  <a:gd name="connsiteY5" fmla="*/ 4763 h 25622"/>
                  <a:gd name="connsiteX6" fmla="*/ 22434 w 24335"/>
                  <a:gd name="connsiteY6" fmla="*/ 2667 h 25622"/>
                  <a:gd name="connsiteX7" fmla="*/ 21199 w 24335"/>
                  <a:gd name="connsiteY7" fmla="*/ 1048 h 25622"/>
                  <a:gd name="connsiteX8" fmla="*/ 16065 w 24335"/>
                  <a:gd name="connsiteY8" fmla="*/ 2000 h 25622"/>
                  <a:gd name="connsiteX9" fmla="*/ 16921 w 24335"/>
                  <a:gd name="connsiteY9" fmla="*/ 762 h 25622"/>
                  <a:gd name="connsiteX10" fmla="*/ 15115 w 24335"/>
                  <a:gd name="connsiteY10" fmla="*/ 0 h 25622"/>
                  <a:gd name="connsiteX11" fmla="*/ 14069 w 24335"/>
                  <a:gd name="connsiteY11" fmla="*/ 2667 h 25622"/>
                  <a:gd name="connsiteX12" fmla="*/ 13879 w 24335"/>
                  <a:gd name="connsiteY12" fmla="*/ 762 h 25622"/>
                  <a:gd name="connsiteX13" fmla="*/ 11312 w 24335"/>
                  <a:gd name="connsiteY13" fmla="*/ 1429 h 25622"/>
                  <a:gd name="connsiteX14" fmla="*/ 7890 w 24335"/>
                  <a:gd name="connsiteY14" fmla="*/ 4572 h 25622"/>
                  <a:gd name="connsiteX15" fmla="*/ 10837 w 24335"/>
                  <a:gd name="connsiteY15" fmla="*/ 5048 h 25622"/>
                  <a:gd name="connsiteX16" fmla="*/ 9031 w 24335"/>
                  <a:gd name="connsiteY16" fmla="*/ 7620 h 25622"/>
                  <a:gd name="connsiteX17" fmla="*/ 3042 w 24335"/>
                  <a:gd name="connsiteY17" fmla="*/ 6953 h 25622"/>
                  <a:gd name="connsiteX18" fmla="*/ 2091 w 24335"/>
                  <a:gd name="connsiteY18" fmla="*/ 8287 h 25622"/>
                  <a:gd name="connsiteX19" fmla="*/ 2567 w 24335"/>
                  <a:gd name="connsiteY19" fmla="*/ 9239 h 25622"/>
                  <a:gd name="connsiteX20" fmla="*/ 1331 w 24335"/>
                  <a:gd name="connsiteY20" fmla="*/ 9239 h 25622"/>
                  <a:gd name="connsiteX21" fmla="*/ 3802 w 24335"/>
                  <a:gd name="connsiteY21" fmla="*/ 10477 h 25622"/>
                  <a:gd name="connsiteX22" fmla="*/ 1521 w 24335"/>
                  <a:gd name="connsiteY22" fmla="*/ 12097 h 25622"/>
                  <a:gd name="connsiteX23" fmla="*/ 2567 w 24335"/>
                  <a:gd name="connsiteY23" fmla="*/ 13525 h 25622"/>
                  <a:gd name="connsiteX24" fmla="*/ 6939 w 24335"/>
                  <a:gd name="connsiteY24" fmla="*/ 14573 h 25622"/>
                  <a:gd name="connsiteX25" fmla="*/ 2852 w 24335"/>
                  <a:gd name="connsiteY25" fmla="*/ 18669 h 25622"/>
                  <a:gd name="connsiteX26" fmla="*/ 7320 w 24335"/>
                  <a:gd name="connsiteY26" fmla="*/ 17145 h 25622"/>
                  <a:gd name="connsiteX27" fmla="*/ 8365 w 24335"/>
                  <a:gd name="connsiteY27" fmla="*/ 18097 h 25622"/>
                  <a:gd name="connsiteX28" fmla="*/ 3802 w 24335"/>
                  <a:gd name="connsiteY28" fmla="*/ 18859 h 25622"/>
                  <a:gd name="connsiteX29" fmla="*/ 2091 w 24335"/>
                  <a:gd name="connsiteY29" fmla="*/ 20765 h 25622"/>
                  <a:gd name="connsiteX30" fmla="*/ 0 w 24335"/>
                  <a:gd name="connsiteY30" fmla="*/ 20955 h 25622"/>
                  <a:gd name="connsiteX31" fmla="*/ 2091 w 24335"/>
                  <a:gd name="connsiteY31" fmla="*/ 21907 h 25622"/>
                  <a:gd name="connsiteX32" fmla="*/ 285 w 24335"/>
                  <a:gd name="connsiteY32" fmla="*/ 23336 h 25622"/>
                  <a:gd name="connsiteX33" fmla="*/ 3517 w 24335"/>
                  <a:gd name="connsiteY33" fmla="*/ 23336 h 25622"/>
                  <a:gd name="connsiteX34" fmla="*/ 1331 w 24335"/>
                  <a:gd name="connsiteY34" fmla="*/ 24860 h 25622"/>
                  <a:gd name="connsiteX35" fmla="*/ 4088 w 24335"/>
                  <a:gd name="connsiteY35" fmla="*/ 24003 h 25622"/>
                  <a:gd name="connsiteX36" fmla="*/ 3042 w 24335"/>
                  <a:gd name="connsiteY36" fmla="*/ 25622 h 25622"/>
                  <a:gd name="connsiteX37" fmla="*/ 5418 w 24335"/>
                  <a:gd name="connsiteY37" fmla="*/ 25336 h 25622"/>
                  <a:gd name="connsiteX38" fmla="*/ 14069 w 24335"/>
                  <a:gd name="connsiteY38" fmla="*/ 21622 h 25622"/>
                  <a:gd name="connsiteX39" fmla="*/ 19868 w 24335"/>
                  <a:gd name="connsiteY39" fmla="*/ 21241 h 25622"/>
                  <a:gd name="connsiteX40" fmla="*/ 21484 w 24335"/>
                  <a:gd name="connsiteY40" fmla="*/ 16288 h 25622"/>
                  <a:gd name="connsiteX41" fmla="*/ 21484 w 24335"/>
                  <a:gd name="connsiteY41" fmla="*/ 12287 h 25622"/>
                  <a:gd name="connsiteX42" fmla="*/ 20248 w 24335"/>
                  <a:gd name="connsiteY42" fmla="*/ 9715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335" h="25622">
                    <a:moveTo>
                      <a:pt x="21199" y="9049"/>
                    </a:moveTo>
                    <a:lnTo>
                      <a:pt x="24146" y="6953"/>
                    </a:lnTo>
                    <a:lnTo>
                      <a:pt x="23290" y="5524"/>
                    </a:lnTo>
                    <a:lnTo>
                      <a:pt x="24146" y="6667"/>
                    </a:lnTo>
                    <a:lnTo>
                      <a:pt x="24336" y="5810"/>
                    </a:lnTo>
                    <a:lnTo>
                      <a:pt x="22149" y="4763"/>
                    </a:lnTo>
                    <a:lnTo>
                      <a:pt x="22434" y="2667"/>
                    </a:lnTo>
                    <a:lnTo>
                      <a:pt x="21199" y="1048"/>
                    </a:lnTo>
                    <a:lnTo>
                      <a:pt x="16065" y="2000"/>
                    </a:lnTo>
                    <a:lnTo>
                      <a:pt x="16921" y="762"/>
                    </a:lnTo>
                    <a:lnTo>
                      <a:pt x="15115" y="0"/>
                    </a:lnTo>
                    <a:lnTo>
                      <a:pt x="14069" y="2667"/>
                    </a:lnTo>
                    <a:lnTo>
                      <a:pt x="13879" y="762"/>
                    </a:lnTo>
                    <a:lnTo>
                      <a:pt x="11312" y="1429"/>
                    </a:lnTo>
                    <a:lnTo>
                      <a:pt x="7890" y="4572"/>
                    </a:lnTo>
                    <a:lnTo>
                      <a:pt x="10837" y="5048"/>
                    </a:lnTo>
                    <a:lnTo>
                      <a:pt x="9031" y="7620"/>
                    </a:lnTo>
                    <a:lnTo>
                      <a:pt x="3042" y="6953"/>
                    </a:lnTo>
                    <a:lnTo>
                      <a:pt x="2091" y="8287"/>
                    </a:lnTo>
                    <a:lnTo>
                      <a:pt x="2567" y="9239"/>
                    </a:lnTo>
                    <a:lnTo>
                      <a:pt x="1331" y="9239"/>
                    </a:lnTo>
                    <a:lnTo>
                      <a:pt x="3802" y="10477"/>
                    </a:lnTo>
                    <a:lnTo>
                      <a:pt x="1521" y="12097"/>
                    </a:lnTo>
                    <a:lnTo>
                      <a:pt x="2567" y="13525"/>
                    </a:lnTo>
                    <a:lnTo>
                      <a:pt x="6939" y="14573"/>
                    </a:lnTo>
                    <a:lnTo>
                      <a:pt x="2852" y="18669"/>
                    </a:lnTo>
                    <a:lnTo>
                      <a:pt x="7320" y="17145"/>
                    </a:lnTo>
                    <a:lnTo>
                      <a:pt x="8365" y="18097"/>
                    </a:lnTo>
                    <a:lnTo>
                      <a:pt x="3802" y="18859"/>
                    </a:lnTo>
                    <a:lnTo>
                      <a:pt x="2091" y="20765"/>
                    </a:lnTo>
                    <a:lnTo>
                      <a:pt x="0" y="20955"/>
                    </a:lnTo>
                    <a:lnTo>
                      <a:pt x="2091" y="21907"/>
                    </a:lnTo>
                    <a:lnTo>
                      <a:pt x="285" y="23336"/>
                    </a:lnTo>
                    <a:lnTo>
                      <a:pt x="3517" y="23336"/>
                    </a:lnTo>
                    <a:lnTo>
                      <a:pt x="1331" y="24860"/>
                    </a:lnTo>
                    <a:lnTo>
                      <a:pt x="4088" y="24003"/>
                    </a:lnTo>
                    <a:lnTo>
                      <a:pt x="3042" y="25622"/>
                    </a:lnTo>
                    <a:lnTo>
                      <a:pt x="5418" y="25336"/>
                    </a:lnTo>
                    <a:lnTo>
                      <a:pt x="14069" y="21622"/>
                    </a:lnTo>
                    <a:lnTo>
                      <a:pt x="19868" y="21241"/>
                    </a:lnTo>
                    <a:lnTo>
                      <a:pt x="21484" y="16288"/>
                    </a:lnTo>
                    <a:lnTo>
                      <a:pt x="21484" y="12287"/>
                    </a:lnTo>
                    <a:lnTo>
                      <a:pt x="20248" y="9715"/>
                    </a:lnTo>
                    <a:close/>
                  </a:path>
                </a:pathLst>
              </a:custGeom>
              <a:solidFill>
                <a:srgbClr val="FFFFFF"/>
              </a:solidFill>
              <a:ln w="9506" cap="flat">
                <a:noFill/>
                <a:prstDash val="solid"/>
                <a:miter/>
              </a:ln>
            </p:spPr>
            <p:txBody>
              <a:bodyPr rtlCol="0" anchor="ctr"/>
              <a:lstStyle/>
              <a:p>
                <a:endParaRPr lang="en-US"/>
              </a:p>
            </p:txBody>
          </p:sp>
          <p:sp>
            <p:nvSpPr>
              <p:cNvPr id="26726" name="Freeform 77">
                <a:extLst>
                  <a:ext uri="{FF2B5EF4-FFF2-40B4-BE49-F238E27FC236}">
                    <a16:creationId xmlns:a16="http://schemas.microsoft.com/office/drawing/2014/main" id="{2AC19CA6-A9A8-5C55-912E-7C5776ED2E35}"/>
                  </a:ext>
                </a:extLst>
              </p:cNvPr>
              <p:cNvSpPr/>
              <p:nvPr/>
            </p:nvSpPr>
            <p:spPr>
              <a:xfrm>
                <a:off x="3771678" y="1976628"/>
                <a:ext cx="39545" cy="58673"/>
              </a:xfrm>
              <a:custGeom>
                <a:avLst/>
                <a:gdLst>
                  <a:gd name="connsiteX0" fmla="*/ 31085 w 39545"/>
                  <a:gd name="connsiteY0" fmla="*/ 40767 h 58673"/>
                  <a:gd name="connsiteX1" fmla="*/ 32701 w 39545"/>
                  <a:gd name="connsiteY1" fmla="*/ 37814 h 58673"/>
                  <a:gd name="connsiteX2" fmla="*/ 29184 w 39545"/>
                  <a:gd name="connsiteY2" fmla="*/ 35052 h 58673"/>
                  <a:gd name="connsiteX3" fmla="*/ 31846 w 39545"/>
                  <a:gd name="connsiteY3" fmla="*/ 35719 h 58673"/>
                  <a:gd name="connsiteX4" fmla="*/ 31846 w 39545"/>
                  <a:gd name="connsiteY4" fmla="*/ 34480 h 58673"/>
                  <a:gd name="connsiteX5" fmla="*/ 27948 w 39545"/>
                  <a:gd name="connsiteY5" fmla="*/ 29528 h 58673"/>
                  <a:gd name="connsiteX6" fmla="*/ 25286 w 39545"/>
                  <a:gd name="connsiteY6" fmla="*/ 28766 h 58673"/>
                  <a:gd name="connsiteX7" fmla="*/ 23100 w 39545"/>
                  <a:gd name="connsiteY7" fmla="*/ 22479 h 58673"/>
                  <a:gd name="connsiteX8" fmla="*/ 17967 w 39545"/>
                  <a:gd name="connsiteY8" fmla="*/ 19241 h 58673"/>
                  <a:gd name="connsiteX9" fmla="*/ 14544 w 39545"/>
                  <a:gd name="connsiteY9" fmla="*/ 19241 h 58673"/>
                  <a:gd name="connsiteX10" fmla="*/ 17681 w 39545"/>
                  <a:gd name="connsiteY10" fmla="*/ 17812 h 58673"/>
                  <a:gd name="connsiteX11" fmla="*/ 16065 w 39545"/>
                  <a:gd name="connsiteY11" fmla="*/ 16097 h 58673"/>
                  <a:gd name="connsiteX12" fmla="*/ 17681 w 39545"/>
                  <a:gd name="connsiteY12" fmla="*/ 15716 h 58673"/>
                  <a:gd name="connsiteX13" fmla="*/ 19678 w 39545"/>
                  <a:gd name="connsiteY13" fmla="*/ 13335 h 58673"/>
                  <a:gd name="connsiteX14" fmla="*/ 21864 w 39545"/>
                  <a:gd name="connsiteY14" fmla="*/ 9239 h 58673"/>
                  <a:gd name="connsiteX15" fmla="*/ 21484 w 39545"/>
                  <a:gd name="connsiteY15" fmla="*/ 7239 h 58673"/>
                  <a:gd name="connsiteX16" fmla="*/ 9791 w 39545"/>
                  <a:gd name="connsiteY16" fmla="*/ 8382 h 58673"/>
                  <a:gd name="connsiteX17" fmla="*/ 9411 w 39545"/>
                  <a:gd name="connsiteY17" fmla="*/ 7239 h 58673"/>
                  <a:gd name="connsiteX18" fmla="*/ 11502 w 39545"/>
                  <a:gd name="connsiteY18" fmla="*/ 6191 h 58673"/>
                  <a:gd name="connsiteX19" fmla="*/ 10267 w 39545"/>
                  <a:gd name="connsiteY19" fmla="*/ 5620 h 58673"/>
                  <a:gd name="connsiteX20" fmla="*/ 15020 w 39545"/>
                  <a:gd name="connsiteY20" fmla="*/ 2286 h 58673"/>
                  <a:gd name="connsiteX21" fmla="*/ 15020 w 39545"/>
                  <a:gd name="connsiteY21" fmla="*/ 381 h 58673"/>
                  <a:gd name="connsiteX22" fmla="*/ 14164 w 39545"/>
                  <a:gd name="connsiteY22" fmla="*/ 0 h 58673"/>
                  <a:gd name="connsiteX23" fmla="*/ 6084 w 39545"/>
                  <a:gd name="connsiteY23" fmla="*/ 762 h 58673"/>
                  <a:gd name="connsiteX24" fmla="*/ 5133 w 39545"/>
                  <a:gd name="connsiteY24" fmla="*/ 2953 h 58673"/>
                  <a:gd name="connsiteX25" fmla="*/ 3803 w 39545"/>
                  <a:gd name="connsiteY25" fmla="*/ 3334 h 58673"/>
                  <a:gd name="connsiteX26" fmla="*/ 3422 w 39545"/>
                  <a:gd name="connsiteY26" fmla="*/ 4191 h 58673"/>
                  <a:gd name="connsiteX27" fmla="*/ 4278 w 39545"/>
                  <a:gd name="connsiteY27" fmla="*/ 5334 h 58673"/>
                  <a:gd name="connsiteX28" fmla="*/ 1806 w 39545"/>
                  <a:gd name="connsiteY28" fmla="*/ 6191 h 58673"/>
                  <a:gd name="connsiteX29" fmla="*/ 2662 w 39545"/>
                  <a:gd name="connsiteY29" fmla="*/ 8382 h 58673"/>
                  <a:gd name="connsiteX30" fmla="*/ 1711 w 39545"/>
                  <a:gd name="connsiteY30" fmla="*/ 8382 h 58673"/>
                  <a:gd name="connsiteX31" fmla="*/ 1711 w 39545"/>
                  <a:gd name="connsiteY31" fmla="*/ 9525 h 58673"/>
                  <a:gd name="connsiteX32" fmla="*/ 3137 w 39545"/>
                  <a:gd name="connsiteY32" fmla="*/ 9906 h 58673"/>
                  <a:gd name="connsiteX33" fmla="*/ 1711 w 39545"/>
                  <a:gd name="connsiteY33" fmla="*/ 13811 h 58673"/>
                  <a:gd name="connsiteX34" fmla="*/ 0 w 39545"/>
                  <a:gd name="connsiteY34" fmla="*/ 14192 h 58673"/>
                  <a:gd name="connsiteX35" fmla="*/ 2091 w 39545"/>
                  <a:gd name="connsiteY35" fmla="*/ 16097 h 58673"/>
                  <a:gd name="connsiteX36" fmla="*/ 4278 w 39545"/>
                  <a:gd name="connsiteY36" fmla="*/ 15049 h 58673"/>
                  <a:gd name="connsiteX37" fmla="*/ 1806 w 39545"/>
                  <a:gd name="connsiteY37" fmla="*/ 24003 h 58673"/>
                  <a:gd name="connsiteX38" fmla="*/ 4278 w 39545"/>
                  <a:gd name="connsiteY38" fmla="*/ 20955 h 58673"/>
                  <a:gd name="connsiteX39" fmla="*/ 3422 w 39545"/>
                  <a:gd name="connsiteY39" fmla="*/ 19241 h 58673"/>
                  <a:gd name="connsiteX40" fmla="*/ 5133 w 39545"/>
                  <a:gd name="connsiteY40" fmla="*/ 17812 h 58673"/>
                  <a:gd name="connsiteX41" fmla="*/ 4278 w 39545"/>
                  <a:gd name="connsiteY41" fmla="*/ 20288 h 58673"/>
                  <a:gd name="connsiteX42" fmla="*/ 6084 w 39545"/>
                  <a:gd name="connsiteY42" fmla="*/ 19050 h 58673"/>
                  <a:gd name="connsiteX43" fmla="*/ 7415 w 39545"/>
                  <a:gd name="connsiteY43" fmla="*/ 19812 h 58673"/>
                  <a:gd name="connsiteX44" fmla="*/ 6369 w 39545"/>
                  <a:gd name="connsiteY44" fmla="*/ 21622 h 58673"/>
                  <a:gd name="connsiteX45" fmla="*/ 7415 w 39545"/>
                  <a:gd name="connsiteY45" fmla="*/ 23051 h 58673"/>
                  <a:gd name="connsiteX46" fmla="*/ 5704 w 39545"/>
                  <a:gd name="connsiteY46" fmla="*/ 26670 h 58673"/>
                  <a:gd name="connsiteX47" fmla="*/ 4943 w 39545"/>
                  <a:gd name="connsiteY47" fmla="*/ 26670 h 58673"/>
                  <a:gd name="connsiteX48" fmla="*/ 5704 w 39545"/>
                  <a:gd name="connsiteY48" fmla="*/ 28575 h 58673"/>
                  <a:gd name="connsiteX49" fmla="*/ 6369 w 39545"/>
                  <a:gd name="connsiteY49" fmla="*/ 27337 h 58673"/>
                  <a:gd name="connsiteX50" fmla="*/ 8556 w 39545"/>
                  <a:gd name="connsiteY50" fmla="*/ 28575 h 58673"/>
                  <a:gd name="connsiteX51" fmla="*/ 9031 w 39545"/>
                  <a:gd name="connsiteY51" fmla="*/ 27432 h 58673"/>
                  <a:gd name="connsiteX52" fmla="*/ 15400 w 39545"/>
                  <a:gd name="connsiteY52" fmla="*/ 26670 h 58673"/>
                  <a:gd name="connsiteX53" fmla="*/ 12548 w 39545"/>
                  <a:gd name="connsiteY53" fmla="*/ 29813 h 58673"/>
                  <a:gd name="connsiteX54" fmla="*/ 14735 w 39545"/>
                  <a:gd name="connsiteY54" fmla="*/ 32576 h 58673"/>
                  <a:gd name="connsiteX55" fmla="*/ 15115 w 39545"/>
                  <a:gd name="connsiteY55" fmla="*/ 32385 h 58673"/>
                  <a:gd name="connsiteX56" fmla="*/ 15305 w 39545"/>
                  <a:gd name="connsiteY56" fmla="*/ 32671 h 58673"/>
                  <a:gd name="connsiteX57" fmla="*/ 16256 w 39545"/>
                  <a:gd name="connsiteY57" fmla="*/ 32671 h 58673"/>
                  <a:gd name="connsiteX58" fmla="*/ 15685 w 39545"/>
                  <a:gd name="connsiteY58" fmla="*/ 32194 h 58673"/>
                  <a:gd name="connsiteX59" fmla="*/ 17396 w 39545"/>
                  <a:gd name="connsiteY59" fmla="*/ 31623 h 58673"/>
                  <a:gd name="connsiteX60" fmla="*/ 15685 w 39545"/>
                  <a:gd name="connsiteY60" fmla="*/ 34480 h 58673"/>
                  <a:gd name="connsiteX61" fmla="*/ 16731 w 39545"/>
                  <a:gd name="connsiteY61" fmla="*/ 34766 h 58673"/>
                  <a:gd name="connsiteX62" fmla="*/ 15685 w 39545"/>
                  <a:gd name="connsiteY62" fmla="*/ 36481 h 58673"/>
                  <a:gd name="connsiteX63" fmla="*/ 16256 w 39545"/>
                  <a:gd name="connsiteY63" fmla="*/ 37052 h 58673"/>
                  <a:gd name="connsiteX64" fmla="*/ 11883 w 39545"/>
                  <a:gd name="connsiteY64" fmla="*/ 37528 h 58673"/>
                  <a:gd name="connsiteX65" fmla="*/ 7415 w 39545"/>
                  <a:gd name="connsiteY65" fmla="*/ 40767 h 58673"/>
                  <a:gd name="connsiteX66" fmla="*/ 10267 w 39545"/>
                  <a:gd name="connsiteY66" fmla="*/ 40100 h 58673"/>
                  <a:gd name="connsiteX67" fmla="*/ 11217 w 39545"/>
                  <a:gd name="connsiteY67" fmla="*/ 42863 h 58673"/>
                  <a:gd name="connsiteX68" fmla="*/ 10267 w 39545"/>
                  <a:gd name="connsiteY68" fmla="*/ 44291 h 58673"/>
                  <a:gd name="connsiteX69" fmla="*/ 4278 w 39545"/>
                  <a:gd name="connsiteY69" fmla="*/ 47053 h 58673"/>
                  <a:gd name="connsiteX70" fmla="*/ 5704 w 39545"/>
                  <a:gd name="connsiteY70" fmla="*/ 48482 h 58673"/>
                  <a:gd name="connsiteX71" fmla="*/ 8556 w 39545"/>
                  <a:gd name="connsiteY71" fmla="*/ 47530 h 58673"/>
                  <a:gd name="connsiteX72" fmla="*/ 9411 w 39545"/>
                  <a:gd name="connsiteY72" fmla="*/ 48863 h 58673"/>
                  <a:gd name="connsiteX73" fmla="*/ 11502 w 39545"/>
                  <a:gd name="connsiteY73" fmla="*/ 48292 h 58673"/>
                  <a:gd name="connsiteX74" fmla="*/ 13784 w 39545"/>
                  <a:gd name="connsiteY74" fmla="*/ 50101 h 58673"/>
                  <a:gd name="connsiteX75" fmla="*/ 18347 w 39545"/>
                  <a:gd name="connsiteY75" fmla="*/ 48292 h 58673"/>
                  <a:gd name="connsiteX76" fmla="*/ 15685 w 39545"/>
                  <a:gd name="connsiteY76" fmla="*/ 51054 h 58673"/>
                  <a:gd name="connsiteX77" fmla="*/ 10267 w 39545"/>
                  <a:gd name="connsiteY77" fmla="*/ 51625 h 58673"/>
                  <a:gd name="connsiteX78" fmla="*/ 2947 w 39545"/>
                  <a:gd name="connsiteY78" fmla="*/ 58674 h 58673"/>
                  <a:gd name="connsiteX79" fmla="*/ 5133 w 39545"/>
                  <a:gd name="connsiteY79" fmla="*/ 58674 h 58673"/>
                  <a:gd name="connsiteX80" fmla="*/ 7415 w 39545"/>
                  <a:gd name="connsiteY80" fmla="*/ 56674 h 58673"/>
                  <a:gd name="connsiteX81" fmla="*/ 12548 w 39545"/>
                  <a:gd name="connsiteY81" fmla="*/ 57055 h 58673"/>
                  <a:gd name="connsiteX82" fmla="*/ 13784 w 39545"/>
                  <a:gd name="connsiteY82" fmla="*/ 54864 h 58673"/>
                  <a:gd name="connsiteX83" fmla="*/ 16921 w 39545"/>
                  <a:gd name="connsiteY83" fmla="*/ 54102 h 58673"/>
                  <a:gd name="connsiteX84" fmla="*/ 18632 w 39545"/>
                  <a:gd name="connsiteY84" fmla="*/ 55245 h 58673"/>
                  <a:gd name="connsiteX85" fmla="*/ 23100 w 39545"/>
                  <a:gd name="connsiteY85" fmla="*/ 54293 h 58673"/>
                  <a:gd name="connsiteX86" fmla="*/ 24051 w 39545"/>
                  <a:gd name="connsiteY86" fmla="*/ 53149 h 58673"/>
                  <a:gd name="connsiteX87" fmla="*/ 27093 w 39545"/>
                  <a:gd name="connsiteY87" fmla="*/ 54102 h 58673"/>
                  <a:gd name="connsiteX88" fmla="*/ 36028 w 39545"/>
                  <a:gd name="connsiteY88" fmla="*/ 52673 h 58673"/>
                  <a:gd name="connsiteX89" fmla="*/ 38215 w 39545"/>
                  <a:gd name="connsiteY89" fmla="*/ 50578 h 58673"/>
                  <a:gd name="connsiteX90" fmla="*/ 34793 w 39545"/>
                  <a:gd name="connsiteY90" fmla="*/ 50387 h 58673"/>
                  <a:gd name="connsiteX91" fmla="*/ 33937 w 39545"/>
                  <a:gd name="connsiteY91" fmla="*/ 49340 h 58673"/>
                  <a:gd name="connsiteX92" fmla="*/ 39165 w 39545"/>
                  <a:gd name="connsiteY92" fmla="*/ 45244 h 58673"/>
                  <a:gd name="connsiteX93" fmla="*/ 39546 w 39545"/>
                  <a:gd name="connsiteY93" fmla="*/ 41434 h 58673"/>
                  <a:gd name="connsiteX94" fmla="*/ 37264 w 39545"/>
                  <a:gd name="connsiteY94" fmla="*/ 40100 h 5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9545" h="58673">
                    <a:moveTo>
                      <a:pt x="31085" y="40767"/>
                    </a:moveTo>
                    <a:lnTo>
                      <a:pt x="32701" y="37814"/>
                    </a:lnTo>
                    <a:lnTo>
                      <a:pt x="29184" y="35052"/>
                    </a:lnTo>
                    <a:lnTo>
                      <a:pt x="31846" y="35719"/>
                    </a:lnTo>
                    <a:lnTo>
                      <a:pt x="31846" y="34480"/>
                    </a:lnTo>
                    <a:lnTo>
                      <a:pt x="27948" y="29528"/>
                    </a:lnTo>
                    <a:lnTo>
                      <a:pt x="25286" y="28766"/>
                    </a:lnTo>
                    <a:lnTo>
                      <a:pt x="23100" y="22479"/>
                    </a:lnTo>
                    <a:lnTo>
                      <a:pt x="17967" y="19241"/>
                    </a:lnTo>
                    <a:lnTo>
                      <a:pt x="14544" y="19241"/>
                    </a:lnTo>
                    <a:lnTo>
                      <a:pt x="17681" y="17812"/>
                    </a:lnTo>
                    <a:lnTo>
                      <a:pt x="16065" y="16097"/>
                    </a:lnTo>
                    <a:lnTo>
                      <a:pt x="17681" y="15716"/>
                    </a:lnTo>
                    <a:lnTo>
                      <a:pt x="19678" y="13335"/>
                    </a:lnTo>
                    <a:lnTo>
                      <a:pt x="21864" y="9239"/>
                    </a:lnTo>
                    <a:lnTo>
                      <a:pt x="21484" y="7239"/>
                    </a:lnTo>
                    <a:lnTo>
                      <a:pt x="9791" y="8382"/>
                    </a:lnTo>
                    <a:lnTo>
                      <a:pt x="9411" y="7239"/>
                    </a:lnTo>
                    <a:lnTo>
                      <a:pt x="11502" y="6191"/>
                    </a:lnTo>
                    <a:lnTo>
                      <a:pt x="10267" y="5620"/>
                    </a:lnTo>
                    <a:lnTo>
                      <a:pt x="15020" y="2286"/>
                    </a:lnTo>
                    <a:lnTo>
                      <a:pt x="15020" y="381"/>
                    </a:lnTo>
                    <a:lnTo>
                      <a:pt x="14164" y="0"/>
                    </a:lnTo>
                    <a:lnTo>
                      <a:pt x="6084" y="762"/>
                    </a:lnTo>
                    <a:lnTo>
                      <a:pt x="5133" y="2953"/>
                    </a:lnTo>
                    <a:lnTo>
                      <a:pt x="3803" y="3334"/>
                    </a:lnTo>
                    <a:lnTo>
                      <a:pt x="3422" y="4191"/>
                    </a:lnTo>
                    <a:lnTo>
                      <a:pt x="4278" y="5334"/>
                    </a:lnTo>
                    <a:lnTo>
                      <a:pt x="1806" y="6191"/>
                    </a:lnTo>
                    <a:lnTo>
                      <a:pt x="2662" y="8382"/>
                    </a:lnTo>
                    <a:lnTo>
                      <a:pt x="1711" y="8382"/>
                    </a:lnTo>
                    <a:lnTo>
                      <a:pt x="1711" y="9525"/>
                    </a:lnTo>
                    <a:lnTo>
                      <a:pt x="3137" y="9906"/>
                    </a:lnTo>
                    <a:lnTo>
                      <a:pt x="1711" y="13811"/>
                    </a:lnTo>
                    <a:lnTo>
                      <a:pt x="0" y="14192"/>
                    </a:lnTo>
                    <a:lnTo>
                      <a:pt x="2091" y="16097"/>
                    </a:lnTo>
                    <a:lnTo>
                      <a:pt x="4278" y="15049"/>
                    </a:lnTo>
                    <a:lnTo>
                      <a:pt x="1806" y="24003"/>
                    </a:lnTo>
                    <a:lnTo>
                      <a:pt x="4278" y="20955"/>
                    </a:lnTo>
                    <a:lnTo>
                      <a:pt x="3422" y="19241"/>
                    </a:lnTo>
                    <a:lnTo>
                      <a:pt x="5133" y="17812"/>
                    </a:lnTo>
                    <a:lnTo>
                      <a:pt x="4278" y="20288"/>
                    </a:lnTo>
                    <a:lnTo>
                      <a:pt x="6084" y="19050"/>
                    </a:lnTo>
                    <a:lnTo>
                      <a:pt x="7415" y="19812"/>
                    </a:lnTo>
                    <a:lnTo>
                      <a:pt x="6369" y="21622"/>
                    </a:lnTo>
                    <a:lnTo>
                      <a:pt x="7415" y="23051"/>
                    </a:lnTo>
                    <a:lnTo>
                      <a:pt x="5704" y="26670"/>
                    </a:lnTo>
                    <a:lnTo>
                      <a:pt x="4943" y="26670"/>
                    </a:lnTo>
                    <a:lnTo>
                      <a:pt x="5704" y="28575"/>
                    </a:lnTo>
                    <a:lnTo>
                      <a:pt x="6369" y="27337"/>
                    </a:lnTo>
                    <a:lnTo>
                      <a:pt x="8556" y="28575"/>
                    </a:lnTo>
                    <a:lnTo>
                      <a:pt x="9031" y="27432"/>
                    </a:lnTo>
                    <a:lnTo>
                      <a:pt x="15400" y="26670"/>
                    </a:lnTo>
                    <a:lnTo>
                      <a:pt x="12548" y="29813"/>
                    </a:lnTo>
                    <a:lnTo>
                      <a:pt x="14735" y="32576"/>
                    </a:lnTo>
                    <a:lnTo>
                      <a:pt x="15115" y="32385"/>
                    </a:lnTo>
                    <a:lnTo>
                      <a:pt x="15305" y="32671"/>
                    </a:lnTo>
                    <a:lnTo>
                      <a:pt x="16256" y="32671"/>
                    </a:lnTo>
                    <a:lnTo>
                      <a:pt x="15685" y="32194"/>
                    </a:lnTo>
                    <a:lnTo>
                      <a:pt x="17396" y="31623"/>
                    </a:lnTo>
                    <a:lnTo>
                      <a:pt x="15685" y="34480"/>
                    </a:lnTo>
                    <a:lnTo>
                      <a:pt x="16731" y="34766"/>
                    </a:lnTo>
                    <a:lnTo>
                      <a:pt x="15685" y="36481"/>
                    </a:lnTo>
                    <a:lnTo>
                      <a:pt x="16256" y="37052"/>
                    </a:lnTo>
                    <a:lnTo>
                      <a:pt x="11883" y="37528"/>
                    </a:lnTo>
                    <a:lnTo>
                      <a:pt x="7415" y="40767"/>
                    </a:lnTo>
                    <a:lnTo>
                      <a:pt x="10267" y="40100"/>
                    </a:lnTo>
                    <a:lnTo>
                      <a:pt x="11217" y="42863"/>
                    </a:lnTo>
                    <a:lnTo>
                      <a:pt x="10267" y="44291"/>
                    </a:lnTo>
                    <a:lnTo>
                      <a:pt x="4278" y="47053"/>
                    </a:lnTo>
                    <a:lnTo>
                      <a:pt x="5704" y="48482"/>
                    </a:lnTo>
                    <a:lnTo>
                      <a:pt x="8556" y="47530"/>
                    </a:lnTo>
                    <a:lnTo>
                      <a:pt x="9411" y="48863"/>
                    </a:lnTo>
                    <a:lnTo>
                      <a:pt x="11502" y="48292"/>
                    </a:lnTo>
                    <a:lnTo>
                      <a:pt x="13784" y="50101"/>
                    </a:lnTo>
                    <a:lnTo>
                      <a:pt x="18347" y="48292"/>
                    </a:lnTo>
                    <a:lnTo>
                      <a:pt x="15685" y="51054"/>
                    </a:lnTo>
                    <a:lnTo>
                      <a:pt x="10267" y="51625"/>
                    </a:lnTo>
                    <a:lnTo>
                      <a:pt x="2947" y="58674"/>
                    </a:lnTo>
                    <a:lnTo>
                      <a:pt x="5133" y="58674"/>
                    </a:lnTo>
                    <a:lnTo>
                      <a:pt x="7415" y="56674"/>
                    </a:lnTo>
                    <a:lnTo>
                      <a:pt x="12548" y="57055"/>
                    </a:lnTo>
                    <a:lnTo>
                      <a:pt x="13784" y="54864"/>
                    </a:lnTo>
                    <a:lnTo>
                      <a:pt x="16921" y="54102"/>
                    </a:lnTo>
                    <a:lnTo>
                      <a:pt x="18632" y="55245"/>
                    </a:lnTo>
                    <a:lnTo>
                      <a:pt x="23100" y="54293"/>
                    </a:lnTo>
                    <a:lnTo>
                      <a:pt x="24051" y="53149"/>
                    </a:lnTo>
                    <a:lnTo>
                      <a:pt x="27093" y="54102"/>
                    </a:lnTo>
                    <a:lnTo>
                      <a:pt x="36028" y="52673"/>
                    </a:lnTo>
                    <a:lnTo>
                      <a:pt x="38215" y="50578"/>
                    </a:lnTo>
                    <a:lnTo>
                      <a:pt x="34793" y="50387"/>
                    </a:lnTo>
                    <a:lnTo>
                      <a:pt x="33937" y="49340"/>
                    </a:lnTo>
                    <a:lnTo>
                      <a:pt x="39165" y="45244"/>
                    </a:lnTo>
                    <a:lnTo>
                      <a:pt x="39546" y="41434"/>
                    </a:lnTo>
                    <a:lnTo>
                      <a:pt x="37264" y="40100"/>
                    </a:lnTo>
                    <a:close/>
                  </a:path>
                </a:pathLst>
              </a:custGeom>
              <a:solidFill>
                <a:srgbClr val="FFFFFF"/>
              </a:solidFill>
              <a:ln w="9506" cap="flat">
                <a:noFill/>
                <a:prstDash val="solid"/>
                <a:miter/>
              </a:ln>
            </p:spPr>
            <p:txBody>
              <a:bodyPr rtlCol="0" anchor="ctr"/>
              <a:lstStyle/>
              <a:p>
                <a:endParaRPr lang="en-US"/>
              </a:p>
            </p:txBody>
          </p:sp>
          <p:sp>
            <p:nvSpPr>
              <p:cNvPr id="26727" name="Freeform 78">
                <a:extLst>
                  <a:ext uri="{FF2B5EF4-FFF2-40B4-BE49-F238E27FC236}">
                    <a16:creationId xmlns:a16="http://schemas.microsoft.com/office/drawing/2014/main" id="{251D103E-B93A-D0A2-870D-B17AF7784B2F}"/>
                  </a:ext>
                </a:extLst>
              </p:cNvPr>
              <p:cNvSpPr/>
              <p:nvPr/>
            </p:nvSpPr>
            <p:spPr>
              <a:xfrm>
                <a:off x="3767020" y="1978152"/>
                <a:ext cx="4277" cy="4953"/>
              </a:xfrm>
              <a:custGeom>
                <a:avLst/>
                <a:gdLst>
                  <a:gd name="connsiteX0" fmla="*/ 3042 w 4277"/>
                  <a:gd name="connsiteY0" fmla="*/ 2095 h 4953"/>
                  <a:gd name="connsiteX1" fmla="*/ 4278 w 4277"/>
                  <a:gd name="connsiteY1" fmla="*/ 1429 h 4953"/>
                  <a:gd name="connsiteX2" fmla="*/ 3993 w 4277"/>
                  <a:gd name="connsiteY2" fmla="*/ 0 h 4953"/>
                  <a:gd name="connsiteX3" fmla="*/ 0 w 4277"/>
                  <a:gd name="connsiteY3" fmla="*/ 1810 h 4953"/>
                  <a:gd name="connsiteX4" fmla="*/ 0 w 4277"/>
                  <a:gd name="connsiteY4" fmla="*/ 4953 h 4953"/>
                  <a:gd name="connsiteX5" fmla="*/ 3327 w 4277"/>
                  <a:gd name="connsiteY5" fmla="*/ 3334 h 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7" h="4953">
                    <a:moveTo>
                      <a:pt x="3042" y="2095"/>
                    </a:moveTo>
                    <a:lnTo>
                      <a:pt x="4278" y="1429"/>
                    </a:lnTo>
                    <a:lnTo>
                      <a:pt x="3993" y="0"/>
                    </a:lnTo>
                    <a:lnTo>
                      <a:pt x="0" y="1810"/>
                    </a:lnTo>
                    <a:lnTo>
                      <a:pt x="0" y="4953"/>
                    </a:lnTo>
                    <a:lnTo>
                      <a:pt x="3327" y="3334"/>
                    </a:lnTo>
                    <a:close/>
                  </a:path>
                </a:pathLst>
              </a:custGeom>
              <a:solidFill>
                <a:srgbClr val="FFFFFF"/>
              </a:solidFill>
              <a:ln w="9506" cap="flat">
                <a:noFill/>
                <a:prstDash val="solid"/>
                <a:miter/>
              </a:ln>
            </p:spPr>
            <p:txBody>
              <a:bodyPr rtlCol="0" anchor="ctr"/>
              <a:lstStyle/>
              <a:p>
                <a:endParaRPr lang="en-US"/>
              </a:p>
            </p:txBody>
          </p:sp>
          <p:sp>
            <p:nvSpPr>
              <p:cNvPr id="26728" name="Freeform 79">
                <a:extLst>
                  <a:ext uri="{FF2B5EF4-FFF2-40B4-BE49-F238E27FC236}">
                    <a16:creationId xmlns:a16="http://schemas.microsoft.com/office/drawing/2014/main" id="{1C45E789-86C2-C7AC-EA8C-9972712F207A}"/>
                  </a:ext>
                </a:extLst>
              </p:cNvPr>
              <p:cNvSpPr/>
              <p:nvPr/>
            </p:nvSpPr>
            <p:spPr>
              <a:xfrm>
                <a:off x="3711979" y="1959102"/>
                <a:ext cx="27282" cy="13430"/>
              </a:xfrm>
              <a:custGeom>
                <a:avLst/>
                <a:gdLst>
                  <a:gd name="connsiteX0" fmla="*/ 26902 w 27282"/>
                  <a:gd name="connsiteY0" fmla="*/ 4763 h 13430"/>
                  <a:gd name="connsiteX1" fmla="*/ 26047 w 27282"/>
                  <a:gd name="connsiteY1" fmla="*/ 3810 h 13430"/>
                  <a:gd name="connsiteX2" fmla="*/ 24241 w 27282"/>
                  <a:gd name="connsiteY2" fmla="*/ 3715 h 13430"/>
                  <a:gd name="connsiteX3" fmla="*/ 24526 w 27282"/>
                  <a:gd name="connsiteY3" fmla="*/ 2095 h 13430"/>
                  <a:gd name="connsiteX4" fmla="*/ 23575 w 27282"/>
                  <a:gd name="connsiteY4" fmla="*/ 2095 h 13430"/>
                  <a:gd name="connsiteX5" fmla="*/ 24716 w 27282"/>
                  <a:gd name="connsiteY5" fmla="*/ 571 h 13430"/>
                  <a:gd name="connsiteX6" fmla="*/ 22720 w 27282"/>
                  <a:gd name="connsiteY6" fmla="*/ 1715 h 13430"/>
                  <a:gd name="connsiteX7" fmla="*/ 20818 w 27282"/>
                  <a:gd name="connsiteY7" fmla="*/ 0 h 13430"/>
                  <a:gd name="connsiteX8" fmla="*/ 19868 w 27282"/>
                  <a:gd name="connsiteY8" fmla="*/ 286 h 13430"/>
                  <a:gd name="connsiteX9" fmla="*/ 20343 w 27282"/>
                  <a:gd name="connsiteY9" fmla="*/ 1715 h 13430"/>
                  <a:gd name="connsiteX10" fmla="*/ 18062 w 27282"/>
                  <a:gd name="connsiteY10" fmla="*/ 1715 h 13430"/>
                  <a:gd name="connsiteX11" fmla="*/ 17206 w 27282"/>
                  <a:gd name="connsiteY11" fmla="*/ 2381 h 13430"/>
                  <a:gd name="connsiteX12" fmla="*/ 15685 w 27282"/>
                  <a:gd name="connsiteY12" fmla="*/ 1715 h 13430"/>
                  <a:gd name="connsiteX13" fmla="*/ 15970 w 27282"/>
                  <a:gd name="connsiteY13" fmla="*/ 3810 h 13430"/>
                  <a:gd name="connsiteX14" fmla="*/ 14544 w 27282"/>
                  <a:gd name="connsiteY14" fmla="*/ 1429 h 13430"/>
                  <a:gd name="connsiteX15" fmla="*/ 12738 w 27282"/>
                  <a:gd name="connsiteY15" fmla="*/ 2095 h 13430"/>
                  <a:gd name="connsiteX16" fmla="*/ 12453 w 27282"/>
                  <a:gd name="connsiteY16" fmla="*/ 3524 h 13430"/>
                  <a:gd name="connsiteX17" fmla="*/ 10742 w 27282"/>
                  <a:gd name="connsiteY17" fmla="*/ 1905 h 13430"/>
                  <a:gd name="connsiteX18" fmla="*/ 10362 w 27282"/>
                  <a:gd name="connsiteY18" fmla="*/ 4286 h 13430"/>
                  <a:gd name="connsiteX19" fmla="*/ 9221 w 27282"/>
                  <a:gd name="connsiteY19" fmla="*/ 3810 h 13430"/>
                  <a:gd name="connsiteX20" fmla="*/ 9031 w 27282"/>
                  <a:gd name="connsiteY20" fmla="*/ 4953 h 13430"/>
                  <a:gd name="connsiteX21" fmla="*/ 8270 w 27282"/>
                  <a:gd name="connsiteY21" fmla="*/ 5810 h 13430"/>
                  <a:gd name="connsiteX22" fmla="*/ 7700 w 27282"/>
                  <a:gd name="connsiteY22" fmla="*/ 4096 h 13430"/>
                  <a:gd name="connsiteX23" fmla="*/ 6939 w 27282"/>
                  <a:gd name="connsiteY23" fmla="*/ 3524 h 13430"/>
                  <a:gd name="connsiteX24" fmla="*/ 8080 w 27282"/>
                  <a:gd name="connsiteY24" fmla="*/ 3334 h 13430"/>
                  <a:gd name="connsiteX25" fmla="*/ 7320 w 27282"/>
                  <a:gd name="connsiteY25" fmla="*/ 2667 h 13430"/>
                  <a:gd name="connsiteX26" fmla="*/ 7985 w 27282"/>
                  <a:gd name="connsiteY26" fmla="*/ 2286 h 13430"/>
                  <a:gd name="connsiteX27" fmla="*/ 5228 w 27282"/>
                  <a:gd name="connsiteY27" fmla="*/ 571 h 13430"/>
                  <a:gd name="connsiteX28" fmla="*/ 3707 w 27282"/>
                  <a:gd name="connsiteY28" fmla="*/ 381 h 13430"/>
                  <a:gd name="connsiteX29" fmla="*/ 3707 w 27282"/>
                  <a:gd name="connsiteY29" fmla="*/ 953 h 13430"/>
                  <a:gd name="connsiteX30" fmla="*/ 5228 w 27282"/>
                  <a:gd name="connsiteY30" fmla="*/ 1238 h 13430"/>
                  <a:gd name="connsiteX31" fmla="*/ 4183 w 27282"/>
                  <a:gd name="connsiteY31" fmla="*/ 1429 h 13430"/>
                  <a:gd name="connsiteX32" fmla="*/ 5228 w 27282"/>
                  <a:gd name="connsiteY32" fmla="*/ 2095 h 13430"/>
                  <a:gd name="connsiteX33" fmla="*/ 5228 w 27282"/>
                  <a:gd name="connsiteY33" fmla="*/ 3143 h 13430"/>
                  <a:gd name="connsiteX34" fmla="*/ 2472 w 27282"/>
                  <a:gd name="connsiteY34" fmla="*/ 1715 h 13430"/>
                  <a:gd name="connsiteX35" fmla="*/ 2852 w 27282"/>
                  <a:gd name="connsiteY35" fmla="*/ 2095 h 13430"/>
                  <a:gd name="connsiteX36" fmla="*/ 1711 w 27282"/>
                  <a:gd name="connsiteY36" fmla="*/ 2095 h 13430"/>
                  <a:gd name="connsiteX37" fmla="*/ 2472 w 27282"/>
                  <a:gd name="connsiteY37" fmla="*/ 2857 h 13430"/>
                  <a:gd name="connsiteX38" fmla="*/ 1901 w 27282"/>
                  <a:gd name="connsiteY38" fmla="*/ 2953 h 13430"/>
                  <a:gd name="connsiteX39" fmla="*/ 3137 w 27282"/>
                  <a:gd name="connsiteY39" fmla="*/ 3810 h 13430"/>
                  <a:gd name="connsiteX40" fmla="*/ 856 w 27282"/>
                  <a:gd name="connsiteY40" fmla="*/ 3239 h 13430"/>
                  <a:gd name="connsiteX41" fmla="*/ 1901 w 27282"/>
                  <a:gd name="connsiteY41" fmla="*/ 4286 h 13430"/>
                  <a:gd name="connsiteX42" fmla="*/ 380 w 27282"/>
                  <a:gd name="connsiteY42" fmla="*/ 4096 h 13430"/>
                  <a:gd name="connsiteX43" fmla="*/ 0 w 27282"/>
                  <a:gd name="connsiteY43" fmla="*/ 4763 h 13430"/>
                  <a:gd name="connsiteX44" fmla="*/ 5038 w 27282"/>
                  <a:gd name="connsiteY44" fmla="*/ 4096 h 13430"/>
                  <a:gd name="connsiteX45" fmla="*/ 6749 w 27282"/>
                  <a:gd name="connsiteY45" fmla="*/ 4763 h 13430"/>
                  <a:gd name="connsiteX46" fmla="*/ 5038 w 27282"/>
                  <a:gd name="connsiteY46" fmla="*/ 6191 h 13430"/>
                  <a:gd name="connsiteX47" fmla="*/ 6844 w 27282"/>
                  <a:gd name="connsiteY47" fmla="*/ 5810 h 13430"/>
                  <a:gd name="connsiteX48" fmla="*/ 6464 w 27282"/>
                  <a:gd name="connsiteY48" fmla="*/ 6667 h 13430"/>
                  <a:gd name="connsiteX49" fmla="*/ 4278 w 27282"/>
                  <a:gd name="connsiteY49" fmla="*/ 6572 h 13430"/>
                  <a:gd name="connsiteX50" fmla="*/ 1426 w 27282"/>
                  <a:gd name="connsiteY50" fmla="*/ 7620 h 13430"/>
                  <a:gd name="connsiteX51" fmla="*/ 4658 w 27282"/>
                  <a:gd name="connsiteY51" fmla="*/ 7334 h 13430"/>
                  <a:gd name="connsiteX52" fmla="*/ 5989 w 27282"/>
                  <a:gd name="connsiteY52" fmla="*/ 8954 h 13430"/>
                  <a:gd name="connsiteX53" fmla="*/ 6749 w 27282"/>
                  <a:gd name="connsiteY53" fmla="*/ 8572 h 13430"/>
                  <a:gd name="connsiteX54" fmla="*/ 5704 w 27282"/>
                  <a:gd name="connsiteY54" fmla="*/ 9620 h 13430"/>
                  <a:gd name="connsiteX55" fmla="*/ 6464 w 27282"/>
                  <a:gd name="connsiteY55" fmla="*/ 9525 h 13430"/>
                  <a:gd name="connsiteX56" fmla="*/ 6464 w 27282"/>
                  <a:gd name="connsiteY56" fmla="*/ 10192 h 13430"/>
                  <a:gd name="connsiteX57" fmla="*/ 4278 w 27282"/>
                  <a:gd name="connsiteY57" fmla="*/ 10573 h 13430"/>
                  <a:gd name="connsiteX58" fmla="*/ 4373 w 27282"/>
                  <a:gd name="connsiteY58" fmla="*/ 11620 h 13430"/>
                  <a:gd name="connsiteX59" fmla="*/ 8080 w 27282"/>
                  <a:gd name="connsiteY59" fmla="*/ 11430 h 13430"/>
                  <a:gd name="connsiteX60" fmla="*/ 11027 w 27282"/>
                  <a:gd name="connsiteY60" fmla="*/ 12764 h 13430"/>
                  <a:gd name="connsiteX61" fmla="*/ 14259 w 27282"/>
                  <a:gd name="connsiteY61" fmla="*/ 13430 h 13430"/>
                  <a:gd name="connsiteX62" fmla="*/ 18252 w 27282"/>
                  <a:gd name="connsiteY62" fmla="*/ 11240 h 13430"/>
                  <a:gd name="connsiteX63" fmla="*/ 20153 w 27282"/>
                  <a:gd name="connsiteY63" fmla="*/ 11144 h 13430"/>
                  <a:gd name="connsiteX64" fmla="*/ 22720 w 27282"/>
                  <a:gd name="connsiteY64" fmla="*/ 9144 h 13430"/>
                  <a:gd name="connsiteX65" fmla="*/ 23575 w 27282"/>
                  <a:gd name="connsiteY65" fmla="*/ 9811 h 13430"/>
                  <a:gd name="connsiteX66" fmla="*/ 25381 w 27282"/>
                  <a:gd name="connsiteY66" fmla="*/ 8096 h 13430"/>
                  <a:gd name="connsiteX67" fmla="*/ 24811 w 27282"/>
                  <a:gd name="connsiteY67" fmla="*/ 8001 h 13430"/>
                  <a:gd name="connsiteX68" fmla="*/ 26617 w 27282"/>
                  <a:gd name="connsiteY68" fmla="*/ 7144 h 13430"/>
                  <a:gd name="connsiteX69" fmla="*/ 27283 w 27282"/>
                  <a:gd name="connsiteY69" fmla="*/ 5810 h 13430"/>
                  <a:gd name="connsiteX70" fmla="*/ 26617 w 27282"/>
                  <a:gd name="connsiteY70" fmla="*/ 5524 h 1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282" h="13430">
                    <a:moveTo>
                      <a:pt x="26902" y="4763"/>
                    </a:moveTo>
                    <a:lnTo>
                      <a:pt x="26047" y="3810"/>
                    </a:lnTo>
                    <a:lnTo>
                      <a:pt x="24241" y="3715"/>
                    </a:lnTo>
                    <a:lnTo>
                      <a:pt x="24526" y="2095"/>
                    </a:lnTo>
                    <a:lnTo>
                      <a:pt x="23575" y="2095"/>
                    </a:lnTo>
                    <a:lnTo>
                      <a:pt x="24716" y="571"/>
                    </a:lnTo>
                    <a:lnTo>
                      <a:pt x="22720" y="1715"/>
                    </a:lnTo>
                    <a:lnTo>
                      <a:pt x="20818" y="0"/>
                    </a:lnTo>
                    <a:lnTo>
                      <a:pt x="19868" y="286"/>
                    </a:lnTo>
                    <a:lnTo>
                      <a:pt x="20343" y="1715"/>
                    </a:lnTo>
                    <a:lnTo>
                      <a:pt x="18062" y="1715"/>
                    </a:lnTo>
                    <a:lnTo>
                      <a:pt x="17206" y="2381"/>
                    </a:lnTo>
                    <a:lnTo>
                      <a:pt x="15685" y="1715"/>
                    </a:lnTo>
                    <a:lnTo>
                      <a:pt x="15970" y="3810"/>
                    </a:lnTo>
                    <a:lnTo>
                      <a:pt x="14544" y="1429"/>
                    </a:lnTo>
                    <a:lnTo>
                      <a:pt x="12738" y="2095"/>
                    </a:lnTo>
                    <a:lnTo>
                      <a:pt x="12453" y="3524"/>
                    </a:lnTo>
                    <a:lnTo>
                      <a:pt x="10742" y="1905"/>
                    </a:lnTo>
                    <a:lnTo>
                      <a:pt x="10362" y="4286"/>
                    </a:lnTo>
                    <a:lnTo>
                      <a:pt x="9221" y="3810"/>
                    </a:lnTo>
                    <a:lnTo>
                      <a:pt x="9031" y="4953"/>
                    </a:lnTo>
                    <a:lnTo>
                      <a:pt x="8270" y="5810"/>
                    </a:lnTo>
                    <a:lnTo>
                      <a:pt x="7700" y="4096"/>
                    </a:lnTo>
                    <a:lnTo>
                      <a:pt x="6939" y="3524"/>
                    </a:lnTo>
                    <a:lnTo>
                      <a:pt x="8080" y="3334"/>
                    </a:lnTo>
                    <a:lnTo>
                      <a:pt x="7320" y="2667"/>
                    </a:lnTo>
                    <a:lnTo>
                      <a:pt x="7985" y="2286"/>
                    </a:lnTo>
                    <a:lnTo>
                      <a:pt x="5228" y="571"/>
                    </a:lnTo>
                    <a:lnTo>
                      <a:pt x="3707" y="381"/>
                    </a:lnTo>
                    <a:lnTo>
                      <a:pt x="3707" y="953"/>
                    </a:lnTo>
                    <a:lnTo>
                      <a:pt x="5228" y="1238"/>
                    </a:lnTo>
                    <a:lnTo>
                      <a:pt x="4183" y="1429"/>
                    </a:lnTo>
                    <a:lnTo>
                      <a:pt x="5228" y="2095"/>
                    </a:lnTo>
                    <a:lnTo>
                      <a:pt x="5228" y="3143"/>
                    </a:lnTo>
                    <a:lnTo>
                      <a:pt x="2472" y="1715"/>
                    </a:lnTo>
                    <a:lnTo>
                      <a:pt x="2852" y="2095"/>
                    </a:lnTo>
                    <a:lnTo>
                      <a:pt x="1711" y="2095"/>
                    </a:lnTo>
                    <a:lnTo>
                      <a:pt x="2472" y="2857"/>
                    </a:lnTo>
                    <a:lnTo>
                      <a:pt x="1901" y="2953"/>
                    </a:lnTo>
                    <a:lnTo>
                      <a:pt x="3137" y="3810"/>
                    </a:lnTo>
                    <a:lnTo>
                      <a:pt x="856" y="3239"/>
                    </a:lnTo>
                    <a:lnTo>
                      <a:pt x="1901" y="4286"/>
                    </a:lnTo>
                    <a:lnTo>
                      <a:pt x="380" y="4096"/>
                    </a:lnTo>
                    <a:lnTo>
                      <a:pt x="0" y="4763"/>
                    </a:lnTo>
                    <a:lnTo>
                      <a:pt x="5038" y="4096"/>
                    </a:lnTo>
                    <a:lnTo>
                      <a:pt x="6749" y="4763"/>
                    </a:lnTo>
                    <a:lnTo>
                      <a:pt x="5038" y="6191"/>
                    </a:lnTo>
                    <a:lnTo>
                      <a:pt x="6844" y="5810"/>
                    </a:lnTo>
                    <a:lnTo>
                      <a:pt x="6464" y="6667"/>
                    </a:lnTo>
                    <a:lnTo>
                      <a:pt x="4278" y="6572"/>
                    </a:lnTo>
                    <a:lnTo>
                      <a:pt x="1426" y="7620"/>
                    </a:lnTo>
                    <a:lnTo>
                      <a:pt x="4658" y="7334"/>
                    </a:lnTo>
                    <a:lnTo>
                      <a:pt x="5989" y="8954"/>
                    </a:lnTo>
                    <a:lnTo>
                      <a:pt x="6749" y="8572"/>
                    </a:lnTo>
                    <a:lnTo>
                      <a:pt x="5704" y="9620"/>
                    </a:lnTo>
                    <a:lnTo>
                      <a:pt x="6464" y="9525"/>
                    </a:lnTo>
                    <a:lnTo>
                      <a:pt x="6464" y="10192"/>
                    </a:lnTo>
                    <a:lnTo>
                      <a:pt x="4278" y="10573"/>
                    </a:lnTo>
                    <a:lnTo>
                      <a:pt x="4373" y="11620"/>
                    </a:lnTo>
                    <a:lnTo>
                      <a:pt x="8080" y="11430"/>
                    </a:lnTo>
                    <a:lnTo>
                      <a:pt x="11027" y="12764"/>
                    </a:lnTo>
                    <a:lnTo>
                      <a:pt x="14259" y="13430"/>
                    </a:lnTo>
                    <a:lnTo>
                      <a:pt x="18252" y="11240"/>
                    </a:lnTo>
                    <a:lnTo>
                      <a:pt x="20153" y="11144"/>
                    </a:lnTo>
                    <a:lnTo>
                      <a:pt x="22720" y="9144"/>
                    </a:lnTo>
                    <a:lnTo>
                      <a:pt x="23575" y="9811"/>
                    </a:lnTo>
                    <a:lnTo>
                      <a:pt x="25381" y="8096"/>
                    </a:lnTo>
                    <a:lnTo>
                      <a:pt x="24811" y="8001"/>
                    </a:lnTo>
                    <a:lnTo>
                      <a:pt x="26617" y="7144"/>
                    </a:lnTo>
                    <a:lnTo>
                      <a:pt x="27283" y="5810"/>
                    </a:lnTo>
                    <a:lnTo>
                      <a:pt x="26617" y="5524"/>
                    </a:lnTo>
                    <a:close/>
                  </a:path>
                </a:pathLst>
              </a:custGeom>
              <a:solidFill>
                <a:srgbClr val="FFFFFF"/>
              </a:solidFill>
              <a:ln w="9506" cap="flat">
                <a:noFill/>
                <a:prstDash val="solid"/>
                <a:miter/>
              </a:ln>
            </p:spPr>
            <p:txBody>
              <a:bodyPr rtlCol="0" anchor="ctr"/>
              <a:lstStyle/>
              <a:p>
                <a:endParaRPr lang="en-US"/>
              </a:p>
            </p:txBody>
          </p:sp>
        </p:grpSp>
        <p:pic>
          <p:nvPicPr>
            <p:cNvPr id="26657" name="Picture 26656">
              <a:extLst>
                <a:ext uri="{FF2B5EF4-FFF2-40B4-BE49-F238E27FC236}">
                  <a16:creationId xmlns:a16="http://schemas.microsoft.com/office/drawing/2014/main" id="{21C89FE6-5418-ED6A-634F-1C6F8595B4EF}"/>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345218" y="4510542"/>
              <a:ext cx="589713" cy="429403"/>
            </a:xfrm>
            <a:prstGeom prst="rect">
              <a:avLst/>
            </a:prstGeom>
            <a:solidFill>
              <a:schemeClr val="bg1"/>
            </a:solidFill>
          </p:spPr>
        </p:pic>
        <p:cxnSp>
          <p:nvCxnSpPr>
            <p:cNvPr id="26658" name="Straight Connector 26657">
              <a:extLst>
                <a:ext uri="{FF2B5EF4-FFF2-40B4-BE49-F238E27FC236}">
                  <a16:creationId xmlns:a16="http://schemas.microsoft.com/office/drawing/2014/main" id="{5B7F518C-D199-0878-1060-D71E5993B1AE}"/>
                </a:ext>
              </a:extLst>
            </p:cNvPr>
            <p:cNvCxnSpPr>
              <a:cxnSpLocks/>
            </p:cNvCxnSpPr>
            <p:nvPr/>
          </p:nvCxnSpPr>
          <p:spPr>
            <a:xfrm>
              <a:off x="1198312" y="4612931"/>
              <a:ext cx="0" cy="26927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6729" name="Text Placeholder 14">
            <a:extLst>
              <a:ext uri="{FF2B5EF4-FFF2-40B4-BE49-F238E27FC236}">
                <a16:creationId xmlns:a16="http://schemas.microsoft.com/office/drawing/2014/main" id="{C8AFF352-6BBD-DFE1-8699-427110C7E14C}"/>
              </a:ext>
            </a:extLst>
          </p:cNvPr>
          <p:cNvSpPr txBox="1">
            <a:spLocks/>
          </p:cNvSpPr>
          <p:nvPr/>
        </p:nvSpPr>
        <p:spPr>
          <a:xfrm>
            <a:off x="4933631" y="986118"/>
            <a:ext cx="3965950" cy="3801920"/>
          </a:xfrm>
          <a:prstGeom prst="rect">
            <a:avLst/>
          </a:prstGeom>
        </p:spPr>
        <p:txBody>
          <a:bodyPr>
            <a:normAutofit fontScale="92500" lnSpcReduction="10000"/>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Currently the global director for RIM at Crawford &amp; Company – the world’s largest independent provider of claims management for the insurance industry, operating in over 70 countries</a:t>
            </a:r>
          </a:p>
          <a:p>
            <a:pPr>
              <a:buFont typeface="Wingdings" panose="05000000000000000000" pitchFamily="2" charset="2"/>
              <a:buChar char="§"/>
            </a:pPr>
            <a:r>
              <a:rPr lang="en-US" dirty="0"/>
              <a:t>Previously the information governance program manager for UMB Financial Corporation – a mid-size financial services company operating primarily in the US, but also in Ireland</a:t>
            </a:r>
          </a:p>
          <a:p>
            <a:pPr>
              <a:buFont typeface="Wingdings" panose="05000000000000000000" pitchFamily="2" charset="2"/>
              <a:buChar char="§"/>
            </a:pPr>
            <a:r>
              <a:rPr lang="en-US" dirty="0"/>
              <a:t>Additional expertise in the legal and utility industries</a:t>
            </a:r>
          </a:p>
        </p:txBody>
      </p:sp>
      <p:sp>
        <p:nvSpPr>
          <p:cNvPr id="26733" name="Title 2">
            <a:extLst>
              <a:ext uri="{FF2B5EF4-FFF2-40B4-BE49-F238E27FC236}">
                <a16:creationId xmlns:a16="http://schemas.microsoft.com/office/drawing/2014/main" id="{8331C3E9-5C38-672B-0A76-9F217107536F}"/>
              </a:ext>
            </a:extLst>
          </p:cNvPr>
          <p:cNvSpPr>
            <a:spLocks noGrp="1"/>
          </p:cNvSpPr>
          <p:nvPr>
            <p:ph type="title"/>
          </p:nvPr>
        </p:nvSpPr>
        <p:spPr>
          <a:xfrm>
            <a:off x="4572000" y="296256"/>
            <a:ext cx="4358374" cy="689862"/>
          </a:xfrm>
        </p:spPr>
        <p:txBody>
          <a:bodyPr>
            <a:normAutofit/>
          </a:bodyPr>
          <a:lstStyle/>
          <a:p>
            <a:r>
              <a:rPr lang="en-US" dirty="0">
                <a:solidFill>
                  <a:schemeClr val="accent2"/>
                </a:solidFill>
              </a:rPr>
              <a:t>Introduction</a:t>
            </a:r>
          </a:p>
        </p:txBody>
      </p:sp>
    </p:spTree>
    <p:extLst>
      <p:ext uri="{BB962C8B-B14F-4D97-AF65-F5344CB8AC3E}">
        <p14:creationId xmlns:p14="http://schemas.microsoft.com/office/powerpoint/2010/main" val="798722120"/>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3CD24E-9E1D-041B-4447-BCA29EC6ED6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5C5D4D1-810C-46C1-7D9B-E28D77E97030}"/>
              </a:ext>
            </a:extLst>
          </p:cNvPr>
          <p:cNvSpPr>
            <a:spLocks noGrp="1"/>
          </p:cNvSpPr>
          <p:nvPr>
            <p:ph type="title"/>
          </p:nvPr>
        </p:nvSpPr>
        <p:spPr/>
        <p:txBody>
          <a:bodyPr/>
          <a:lstStyle/>
          <a:p>
            <a:r>
              <a:rPr lang="en-US" dirty="0"/>
              <a:t>Information Technology and Security</a:t>
            </a:r>
          </a:p>
        </p:txBody>
      </p:sp>
      <p:sp>
        <p:nvSpPr>
          <p:cNvPr id="4" name="Text Placeholder 3">
            <a:extLst>
              <a:ext uri="{FF2B5EF4-FFF2-40B4-BE49-F238E27FC236}">
                <a16:creationId xmlns:a16="http://schemas.microsoft.com/office/drawing/2014/main" id="{377D0A97-C047-AC67-E3B1-A5C316D677FB}"/>
              </a:ext>
            </a:extLst>
          </p:cNvPr>
          <p:cNvSpPr txBox="1">
            <a:spLocks/>
          </p:cNvSpPr>
          <p:nvPr/>
        </p:nvSpPr>
        <p:spPr>
          <a:xfrm>
            <a:off x="347472" y="1000626"/>
            <a:ext cx="8449056" cy="3673346"/>
          </a:xfrm>
          <a:prstGeom prst="rect">
            <a:avLst/>
          </a:prstGeom>
        </p:spPr>
        <p:txBody>
          <a:bodyPr>
            <a:normAutofit/>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b="1" dirty="0"/>
              <a:t>Business Continuity/Disaster Recovery/Cyber Resiliency</a:t>
            </a:r>
          </a:p>
          <a:p>
            <a:pPr lvl="1">
              <a:buFont typeface="Wingdings" panose="05000000000000000000" pitchFamily="2" charset="2"/>
              <a:buChar char="§"/>
            </a:pPr>
            <a:r>
              <a:rPr lang="en-US" sz="1800" dirty="0"/>
              <a:t>Informed Party: data can be used to prioritize the applications to which RIM requirements should be applied and managed</a:t>
            </a:r>
          </a:p>
          <a:p>
            <a:pPr lvl="1">
              <a:buFont typeface="Wingdings" panose="05000000000000000000" pitchFamily="2" charset="2"/>
              <a:buChar char="§"/>
            </a:pPr>
            <a:r>
              <a:rPr lang="en-US" sz="1800" dirty="0"/>
              <a:t>Vital records and systems inventory</a:t>
            </a:r>
          </a:p>
          <a:p>
            <a:pPr>
              <a:buFont typeface="Wingdings" panose="05000000000000000000" pitchFamily="2" charset="2"/>
              <a:buChar char="§"/>
            </a:pPr>
            <a:r>
              <a:rPr lang="en-US" b="1" dirty="0"/>
              <a:t>Configuration Management Database (CMDB)</a:t>
            </a:r>
          </a:p>
          <a:p>
            <a:pPr lvl="1">
              <a:buFont typeface="Wingdings" panose="05000000000000000000" pitchFamily="2" charset="2"/>
              <a:buChar char="§"/>
            </a:pPr>
            <a:r>
              <a:rPr lang="en-US" sz="1800" dirty="0"/>
              <a:t>Informed Party: data can be used to create structured data inventories</a:t>
            </a:r>
          </a:p>
          <a:p>
            <a:pPr>
              <a:buFont typeface="Wingdings" panose="05000000000000000000" pitchFamily="2" charset="2"/>
              <a:buChar char="§"/>
            </a:pPr>
            <a:r>
              <a:rPr lang="en-US" b="1" dirty="0"/>
              <a:t>Application Reviews</a:t>
            </a:r>
          </a:p>
          <a:p>
            <a:pPr lvl="1">
              <a:buFont typeface="Wingdings" panose="05000000000000000000" pitchFamily="2" charset="2"/>
              <a:buChar char="§"/>
            </a:pPr>
            <a:r>
              <a:rPr lang="en-US" sz="1800" dirty="0"/>
              <a:t>Add RIM questions to existing review process or create a RIM questionnaire for application owners to complete (</a:t>
            </a:r>
            <a:r>
              <a:rPr lang="en-US" sz="1800" i="1" dirty="0"/>
              <a:t>upcoming slide</a:t>
            </a:r>
            <a:r>
              <a:rPr lang="en-US" sz="1800" dirty="0"/>
              <a:t>)</a:t>
            </a:r>
          </a:p>
          <a:p>
            <a:pPr>
              <a:buFont typeface="Wingdings" panose="05000000000000000000" pitchFamily="2" charset="2"/>
              <a:buChar char="§"/>
            </a:pPr>
            <a:r>
              <a:rPr lang="en-US" b="1" dirty="0"/>
              <a:t>IT Governance</a:t>
            </a:r>
          </a:p>
          <a:p>
            <a:pPr lvl="1">
              <a:buFont typeface="Wingdings" panose="05000000000000000000" pitchFamily="2" charset="2"/>
              <a:buChar char="§"/>
            </a:pPr>
            <a:r>
              <a:rPr lang="en-US" sz="1800" dirty="0"/>
              <a:t>Add RIM controls</a:t>
            </a:r>
          </a:p>
        </p:txBody>
      </p:sp>
      <p:grpSp>
        <p:nvGrpSpPr>
          <p:cNvPr id="3" name="Group 2">
            <a:extLst>
              <a:ext uri="{FF2B5EF4-FFF2-40B4-BE49-F238E27FC236}">
                <a16:creationId xmlns:a16="http://schemas.microsoft.com/office/drawing/2014/main" id="{594E202F-28B9-180D-F150-B24F433385F9}"/>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4614E525-7042-2169-B757-4516B633A79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3BE327A0-CFDB-92EC-0067-BE63BA09EA76}"/>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076460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88AD2A-E64B-366E-0D2A-78B0D9E91D0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B1CAB22-712E-2994-03B3-6D35C56C1A47}"/>
              </a:ext>
            </a:extLst>
          </p:cNvPr>
          <p:cNvSpPr>
            <a:spLocks noGrp="1"/>
          </p:cNvSpPr>
          <p:nvPr>
            <p:ph type="title"/>
          </p:nvPr>
        </p:nvSpPr>
        <p:spPr/>
        <p:txBody>
          <a:bodyPr/>
          <a:lstStyle/>
          <a:p>
            <a:r>
              <a:rPr lang="en-US" dirty="0"/>
              <a:t>Information Technology and Security Continued</a:t>
            </a:r>
          </a:p>
        </p:txBody>
      </p:sp>
      <p:sp>
        <p:nvSpPr>
          <p:cNvPr id="3" name="Text Placeholder 3">
            <a:extLst>
              <a:ext uri="{FF2B5EF4-FFF2-40B4-BE49-F238E27FC236}">
                <a16:creationId xmlns:a16="http://schemas.microsoft.com/office/drawing/2014/main" id="{703FD735-80C6-0DB8-8397-A0B303302F60}"/>
              </a:ext>
            </a:extLst>
          </p:cNvPr>
          <p:cNvSpPr txBox="1">
            <a:spLocks/>
          </p:cNvSpPr>
          <p:nvPr/>
        </p:nvSpPr>
        <p:spPr>
          <a:xfrm>
            <a:off x="347472" y="986118"/>
            <a:ext cx="8449054" cy="3609736"/>
          </a:xfrm>
          <a:prstGeom prst="rect">
            <a:avLst/>
          </a:prstGeom>
        </p:spPr>
        <p:txBody>
          <a:bodyPr>
            <a:normAutofit/>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b="1" dirty="0"/>
              <a:t>Application Migrations</a:t>
            </a:r>
          </a:p>
          <a:p>
            <a:pPr lvl="1">
              <a:buFont typeface="Wingdings" panose="05000000000000000000" pitchFamily="2" charset="2"/>
              <a:buChar char="§"/>
            </a:pPr>
            <a:r>
              <a:rPr lang="en-US" sz="1800" dirty="0"/>
              <a:t>RIM review step in migration process:</a:t>
            </a:r>
          </a:p>
          <a:p>
            <a:pPr lvl="2">
              <a:buFont typeface="Wingdings" panose="05000000000000000000" pitchFamily="2" charset="2"/>
              <a:buChar char="§"/>
            </a:pPr>
            <a:r>
              <a:rPr lang="en-US" dirty="0"/>
              <a:t>Validate that the data being migrated isn’t past retention</a:t>
            </a:r>
          </a:p>
          <a:p>
            <a:pPr lvl="2">
              <a:buFont typeface="Wingdings" panose="05000000000000000000" pitchFamily="2" charset="2"/>
              <a:buChar char="§"/>
            </a:pPr>
            <a:r>
              <a:rPr lang="en-US" dirty="0"/>
              <a:t>Validate data isn’t left in legacy application that still needs to be retained</a:t>
            </a:r>
          </a:p>
          <a:p>
            <a:pPr>
              <a:buFont typeface="Wingdings" panose="05000000000000000000" pitchFamily="2" charset="2"/>
              <a:buChar char="§"/>
            </a:pPr>
            <a:r>
              <a:rPr lang="en-US" b="1" dirty="0"/>
              <a:t>Backups</a:t>
            </a:r>
          </a:p>
          <a:p>
            <a:pPr lvl="1">
              <a:buFont typeface="Wingdings" panose="05000000000000000000" pitchFamily="2" charset="2"/>
              <a:buChar char="§"/>
            </a:pPr>
            <a:r>
              <a:rPr lang="en-US" sz="1800" dirty="0"/>
              <a:t>Policy requirement that backups are for disaster recovery purposes only and are not retained as records in support of retention requirements</a:t>
            </a:r>
          </a:p>
          <a:p>
            <a:pPr lvl="1">
              <a:buFont typeface="Wingdings" panose="05000000000000000000" pitchFamily="2" charset="2"/>
              <a:buChar char="§"/>
            </a:pPr>
            <a:r>
              <a:rPr lang="en-US" sz="1800" dirty="0"/>
              <a:t>Validate that backup schedules are aligned with policy</a:t>
            </a:r>
          </a:p>
          <a:p>
            <a:pPr>
              <a:buFont typeface="Wingdings" panose="05000000000000000000" pitchFamily="2" charset="2"/>
              <a:buChar char="§"/>
            </a:pPr>
            <a:r>
              <a:rPr lang="en-US" b="1" dirty="0"/>
              <a:t>Unstructured and Transitory Data</a:t>
            </a:r>
          </a:p>
          <a:p>
            <a:pPr lvl="1">
              <a:buFont typeface="Wingdings" panose="05000000000000000000" pitchFamily="2" charset="2"/>
              <a:buChar char="§"/>
            </a:pPr>
            <a:r>
              <a:rPr lang="en-US" sz="1800" dirty="0"/>
              <a:t>Unstructured data standard to define RIM requirements for email, instant messages, meeting recordings, network and shared drives, SharePoint, </a:t>
            </a:r>
            <a:r>
              <a:rPr lang="en-US" sz="1800" dirty="0" err="1"/>
              <a:t>etc</a:t>
            </a:r>
            <a:endParaRPr lang="en-US" sz="1800" dirty="0"/>
          </a:p>
          <a:p>
            <a:pPr lvl="1"/>
            <a:endParaRPr lang="en-US" sz="1800" dirty="0"/>
          </a:p>
        </p:txBody>
      </p:sp>
      <p:grpSp>
        <p:nvGrpSpPr>
          <p:cNvPr id="4" name="Group 3">
            <a:extLst>
              <a:ext uri="{FF2B5EF4-FFF2-40B4-BE49-F238E27FC236}">
                <a16:creationId xmlns:a16="http://schemas.microsoft.com/office/drawing/2014/main" id="{27A40EBD-232D-AB32-4E3F-DAADA9B31926}"/>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417494E3-7A3A-E48E-1867-D900698EA6C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F67270E6-5002-38AE-17FB-1B0D37DA9F83}"/>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9152448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F18DC0-3ADE-9373-2D05-9A849AF4F5C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017544F-73A9-E00E-EE43-9132F38C82FB}"/>
              </a:ext>
            </a:extLst>
          </p:cNvPr>
          <p:cNvSpPr>
            <a:spLocks noGrp="1"/>
          </p:cNvSpPr>
          <p:nvPr>
            <p:ph type="title"/>
          </p:nvPr>
        </p:nvSpPr>
        <p:spPr/>
        <p:txBody>
          <a:bodyPr/>
          <a:lstStyle/>
          <a:p>
            <a:r>
              <a:rPr lang="en-US" dirty="0"/>
              <a:t>Information Technology and Security Continued</a:t>
            </a:r>
          </a:p>
        </p:txBody>
      </p:sp>
      <p:sp>
        <p:nvSpPr>
          <p:cNvPr id="4" name="Text Placeholder 3">
            <a:extLst>
              <a:ext uri="{FF2B5EF4-FFF2-40B4-BE49-F238E27FC236}">
                <a16:creationId xmlns:a16="http://schemas.microsoft.com/office/drawing/2014/main" id="{EDEE0C0A-52B6-1EA7-C7DB-8AC6727546A0}"/>
              </a:ext>
            </a:extLst>
          </p:cNvPr>
          <p:cNvSpPr txBox="1">
            <a:spLocks/>
          </p:cNvSpPr>
          <p:nvPr/>
        </p:nvSpPr>
        <p:spPr>
          <a:xfrm>
            <a:off x="347472" y="986118"/>
            <a:ext cx="8449054" cy="3657444"/>
          </a:xfrm>
          <a:prstGeom prst="rect">
            <a:avLst/>
          </a:prstGeom>
        </p:spPr>
        <p:txBody>
          <a:bodyPr>
            <a:normAutofit/>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b="1" dirty="0"/>
              <a:t>Data Governance (DG)</a:t>
            </a:r>
          </a:p>
          <a:p>
            <a:pPr lvl="1">
              <a:buFont typeface="Wingdings" panose="05000000000000000000" pitchFamily="2" charset="2"/>
              <a:buChar char="§"/>
            </a:pPr>
            <a:r>
              <a:rPr lang="en-US" sz="1800" dirty="0"/>
              <a:t>RIM is a member of any DG councils, committees, strategy</a:t>
            </a:r>
          </a:p>
          <a:p>
            <a:pPr>
              <a:buFont typeface="Wingdings" panose="05000000000000000000" pitchFamily="2" charset="2"/>
              <a:buChar char="§"/>
            </a:pPr>
            <a:r>
              <a:rPr lang="en-US" b="1" dirty="0"/>
              <a:t>Data Warehouse and Data Lake</a:t>
            </a:r>
          </a:p>
          <a:p>
            <a:pPr lvl="1">
              <a:buFont typeface="Wingdings" panose="05000000000000000000" pitchFamily="2" charset="2"/>
              <a:buChar char="§"/>
            </a:pPr>
            <a:r>
              <a:rPr lang="en-US" sz="1800" dirty="0"/>
              <a:t>RIM is a stakeholder</a:t>
            </a:r>
          </a:p>
          <a:p>
            <a:pPr lvl="1">
              <a:buFont typeface="Wingdings" panose="05000000000000000000" pitchFamily="2" charset="2"/>
              <a:buChar char="§"/>
            </a:pPr>
            <a:r>
              <a:rPr lang="en-US" sz="1800" dirty="0"/>
              <a:t>RIM requirements for data being stored – how long, when to anonymize </a:t>
            </a:r>
          </a:p>
          <a:p>
            <a:pPr>
              <a:buFont typeface="Wingdings" panose="05000000000000000000" pitchFamily="2" charset="2"/>
              <a:buChar char="§"/>
            </a:pPr>
            <a:r>
              <a:rPr lang="en-US" b="1" dirty="0"/>
              <a:t>Data Classification</a:t>
            </a:r>
          </a:p>
          <a:p>
            <a:pPr lvl="1">
              <a:buFont typeface="Wingdings" panose="05000000000000000000" pitchFamily="2" charset="2"/>
              <a:buChar char="§"/>
            </a:pPr>
            <a:r>
              <a:rPr lang="en-US" sz="1800" dirty="0"/>
              <a:t>Classification is included on the retention schedule and information inventories</a:t>
            </a:r>
          </a:p>
          <a:p>
            <a:pPr>
              <a:buFont typeface="Wingdings" panose="05000000000000000000" pitchFamily="2" charset="2"/>
              <a:buChar char="§"/>
            </a:pPr>
            <a:r>
              <a:rPr lang="en-US" b="1" dirty="0"/>
              <a:t>Artificial Intelligence (AI)</a:t>
            </a:r>
          </a:p>
          <a:p>
            <a:pPr lvl="1">
              <a:buFont typeface="Wingdings" panose="05000000000000000000" pitchFamily="2" charset="2"/>
              <a:buChar char="§"/>
            </a:pPr>
            <a:r>
              <a:rPr lang="en-US" sz="1800" dirty="0"/>
              <a:t>RIM is a member of any AI councils, committees, strategy</a:t>
            </a:r>
          </a:p>
          <a:p>
            <a:pPr lvl="1">
              <a:buFont typeface="Wingdings" panose="05000000000000000000" pitchFamily="2" charset="2"/>
              <a:buChar char="§"/>
            </a:pPr>
            <a:r>
              <a:rPr lang="en-US" sz="1800" dirty="0"/>
              <a:t>RIM requirements for AI inputs, decisions, configuration</a:t>
            </a:r>
            <a:endParaRPr lang="en-US" sz="3200" dirty="0"/>
          </a:p>
          <a:p>
            <a:pPr lvl="1"/>
            <a:endParaRPr lang="en-US" sz="1800" dirty="0"/>
          </a:p>
        </p:txBody>
      </p:sp>
      <p:grpSp>
        <p:nvGrpSpPr>
          <p:cNvPr id="3" name="Group 2">
            <a:extLst>
              <a:ext uri="{FF2B5EF4-FFF2-40B4-BE49-F238E27FC236}">
                <a16:creationId xmlns:a16="http://schemas.microsoft.com/office/drawing/2014/main" id="{1C4256EE-E2B9-34F1-C242-48DC05379D6E}"/>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0B2952D4-A47A-2E18-1A88-B78F82F7510D}"/>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922CDC99-ED36-275C-AE1B-6B18D6034CF7}"/>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0108428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DFF19-F794-6F0F-972A-858F731456E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BCE7869-EF14-3689-9DC4-979182589A01}"/>
              </a:ext>
            </a:extLst>
          </p:cNvPr>
          <p:cNvSpPr>
            <a:spLocks noGrp="1"/>
          </p:cNvSpPr>
          <p:nvPr>
            <p:ph type="title"/>
          </p:nvPr>
        </p:nvSpPr>
        <p:spPr>
          <a:xfrm>
            <a:off x="4572000" y="296256"/>
            <a:ext cx="4142630" cy="689862"/>
          </a:xfrm>
        </p:spPr>
        <p:txBody>
          <a:bodyPr>
            <a:normAutofit fontScale="90000"/>
          </a:bodyPr>
          <a:lstStyle/>
          <a:p>
            <a:r>
              <a:rPr lang="en-US" dirty="0"/>
              <a:t>Application Review Example</a:t>
            </a:r>
          </a:p>
        </p:txBody>
      </p:sp>
      <p:pic>
        <p:nvPicPr>
          <p:cNvPr id="8" name="Picture 7" descr="A screenshot of a computer application&#10;&#10;AI-generated content may be incorrect.">
            <a:extLst>
              <a:ext uri="{FF2B5EF4-FFF2-40B4-BE49-F238E27FC236}">
                <a16:creationId xmlns:a16="http://schemas.microsoft.com/office/drawing/2014/main" id="{82143E11-3A3B-CE46-EE8B-963C98F3D79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3028757" cy="3918999"/>
          </a:xfrm>
          <a:prstGeom prst="rect">
            <a:avLst/>
          </a:prstGeom>
        </p:spPr>
      </p:pic>
      <p:pic>
        <p:nvPicPr>
          <p:cNvPr id="10" name="Picture 9" descr="A screenshot of a form&#10;&#10;AI-generated content may be incorrect.">
            <a:extLst>
              <a:ext uri="{FF2B5EF4-FFF2-40B4-BE49-F238E27FC236}">
                <a16:creationId xmlns:a16="http://schemas.microsoft.com/office/drawing/2014/main" id="{2BEE6194-5595-9EDF-1077-367FD84028A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46418" y="1224501"/>
            <a:ext cx="3475757" cy="4497385"/>
          </a:xfrm>
          <a:prstGeom prst="rect">
            <a:avLst/>
          </a:prstGeom>
        </p:spPr>
      </p:pic>
      <p:sp>
        <p:nvSpPr>
          <p:cNvPr id="6" name="Text Placeholder 2">
            <a:extLst>
              <a:ext uri="{FF2B5EF4-FFF2-40B4-BE49-F238E27FC236}">
                <a16:creationId xmlns:a16="http://schemas.microsoft.com/office/drawing/2014/main" id="{518C7A9A-F87F-6B53-E1BA-799A814C31C4}"/>
              </a:ext>
            </a:extLst>
          </p:cNvPr>
          <p:cNvSpPr txBox="1">
            <a:spLocks/>
          </p:cNvSpPr>
          <p:nvPr/>
        </p:nvSpPr>
        <p:spPr>
          <a:xfrm>
            <a:off x="4678618" y="986118"/>
            <a:ext cx="4346112" cy="4007301"/>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Questionnaire sent to all application owners as a part of an IT initiative </a:t>
            </a:r>
          </a:p>
          <a:p>
            <a:pPr>
              <a:buFont typeface="Wingdings" panose="05000000000000000000" pitchFamily="2" charset="2"/>
              <a:buChar char="§"/>
            </a:pPr>
            <a:r>
              <a:rPr lang="en-US" dirty="0"/>
              <a:t>Used to create:</a:t>
            </a:r>
          </a:p>
          <a:p>
            <a:pPr lvl="1">
              <a:buFont typeface="Wingdings" panose="05000000000000000000" pitchFamily="2" charset="2"/>
              <a:buChar char="§"/>
            </a:pPr>
            <a:r>
              <a:rPr lang="en-US" sz="1800" dirty="0"/>
              <a:t>Inventory of applications in compliance with RIM requirements</a:t>
            </a:r>
          </a:p>
          <a:p>
            <a:pPr lvl="1">
              <a:buFont typeface="Wingdings" panose="05000000000000000000" pitchFamily="2" charset="2"/>
              <a:buChar char="§"/>
            </a:pPr>
            <a:r>
              <a:rPr lang="en-US" sz="1800" dirty="0"/>
              <a:t>Inventory of applications out of compliance</a:t>
            </a:r>
          </a:p>
          <a:p>
            <a:pPr lvl="2">
              <a:buFont typeface="Wingdings" panose="05000000000000000000" pitchFamily="2" charset="2"/>
              <a:buChar char="§"/>
            </a:pPr>
            <a:r>
              <a:rPr lang="en-US" dirty="0"/>
              <a:t>Project plan developed to bring apps into compliance</a:t>
            </a:r>
          </a:p>
          <a:p>
            <a:pPr lvl="1">
              <a:buFont typeface="Wingdings" panose="05000000000000000000" pitchFamily="2" charset="2"/>
              <a:buChar char="§"/>
            </a:pPr>
            <a:r>
              <a:rPr lang="en-US" sz="1800" dirty="0"/>
              <a:t>Reporting and metrics for RIM program</a:t>
            </a:r>
          </a:p>
        </p:txBody>
      </p:sp>
      <p:grpSp>
        <p:nvGrpSpPr>
          <p:cNvPr id="3" name="Group 2">
            <a:extLst>
              <a:ext uri="{FF2B5EF4-FFF2-40B4-BE49-F238E27FC236}">
                <a16:creationId xmlns:a16="http://schemas.microsoft.com/office/drawing/2014/main" id="{B48F5D12-D726-CE13-CD2E-DE59EBAC3468}"/>
              </a:ext>
            </a:extLst>
          </p:cNvPr>
          <p:cNvGrpSpPr/>
          <p:nvPr/>
        </p:nvGrpSpPr>
        <p:grpSpPr>
          <a:xfrm>
            <a:off x="1195221" y="4699990"/>
            <a:ext cx="609086" cy="443510"/>
            <a:chOff x="1195221" y="4699990"/>
            <a:chExt cx="609086" cy="443510"/>
          </a:xfrm>
        </p:grpSpPr>
        <p:pic>
          <p:nvPicPr>
            <p:cNvPr id="4" name="Picture 3">
              <a:extLst>
                <a:ext uri="{FF2B5EF4-FFF2-40B4-BE49-F238E27FC236}">
                  <a16:creationId xmlns:a16="http://schemas.microsoft.com/office/drawing/2014/main" id="{73AA7729-6D30-CAF1-C436-1B5F424445D7}"/>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5" name="Straight Connector 4">
              <a:extLst>
                <a:ext uri="{FF2B5EF4-FFF2-40B4-BE49-F238E27FC236}">
                  <a16:creationId xmlns:a16="http://schemas.microsoft.com/office/drawing/2014/main" id="{A9E84F21-0B4D-2C14-BFFC-22CEC98EBF74}"/>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8815224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F8B511-207C-98F6-2DB0-76DA41A0FD9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D8BE987-64E9-8873-F72A-CCF66C55A712}"/>
              </a:ext>
            </a:extLst>
          </p:cNvPr>
          <p:cNvSpPr>
            <a:spLocks noGrp="1"/>
          </p:cNvSpPr>
          <p:nvPr>
            <p:ph type="title"/>
          </p:nvPr>
        </p:nvSpPr>
        <p:spPr/>
        <p:txBody>
          <a:bodyPr/>
          <a:lstStyle/>
          <a:p>
            <a:r>
              <a:rPr lang="en-US" dirty="0"/>
              <a:t>Legal</a:t>
            </a:r>
          </a:p>
        </p:txBody>
      </p:sp>
      <p:sp>
        <p:nvSpPr>
          <p:cNvPr id="3" name="Text Placeholder 3">
            <a:extLst>
              <a:ext uri="{FF2B5EF4-FFF2-40B4-BE49-F238E27FC236}">
                <a16:creationId xmlns:a16="http://schemas.microsoft.com/office/drawing/2014/main" id="{A65185C9-9617-16EC-AC05-1AE9BAF46049}"/>
              </a:ext>
            </a:extLst>
          </p:cNvPr>
          <p:cNvSpPr txBox="1">
            <a:spLocks/>
          </p:cNvSpPr>
          <p:nvPr/>
        </p:nvSpPr>
        <p:spPr>
          <a:xfrm>
            <a:off x="347472" y="986118"/>
            <a:ext cx="8449056" cy="3610158"/>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b="1" dirty="0"/>
              <a:t>Mergers &amp; Acquisitions</a:t>
            </a:r>
          </a:p>
          <a:p>
            <a:pPr lvl="1">
              <a:buFont typeface="Wingdings" panose="05000000000000000000" pitchFamily="2" charset="2"/>
              <a:buChar char="§"/>
            </a:pPr>
            <a:r>
              <a:rPr lang="en-US" sz="1800" dirty="0"/>
              <a:t>RIM review step for a potential acquisition’s data landscape (risk and LOE)</a:t>
            </a:r>
          </a:p>
          <a:p>
            <a:pPr>
              <a:buFont typeface="Wingdings" panose="05000000000000000000" pitchFamily="2" charset="2"/>
              <a:buChar char="§"/>
            </a:pPr>
            <a:r>
              <a:rPr lang="en-US" b="1" dirty="0"/>
              <a:t>Divestitures</a:t>
            </a:r>
          </a:p>
          <a:p>
            <a:pPr lvl="1">
              <a:buFont typeface="Wingdings" panose="05000000000000000000" pitchFamily="2" charset="2"/>
              <a:buChar char="§"/>
            </a:pPr>
            <a:r>
              <a:rPr lang="en-US" sz="1800" dirty="0"/>
              <a:t>RIM review step to analyze what data should be sent with divestiture and what needs to be retained</a:t>
            </a:r>
          </a:p>
          <a:p>
            <a:pPr>
              <a:buFont typeface="Wingdings" panose="05000000000000000000" pitchFamily="2" charset="2"/>
              <a:buChar char="§"/>
            </a:pPr>
            <a:r>
              <a:rPr lang="en-US" b="1" dirty="0"/>
              <a:t>Client and Customer Contracts</a:t>
            </a:r>
          </a:p>
          <a:p>
            <a:pPr lvl="1">
              <a:buFont typeface="Wingdings" panose="05000000000000000000" pitchFamily="2" charset="2"/>
              <a:buChar char="§"/>
            </a:pPr>
            <a:r>
              <a:rPr lang="en-US" sz="1800" dirty="0"/>
              <a:t>Inventory of retention requirements</a:t>
            </a:r>
          </a:p>
          <a:p>
            <a:pPr lvl="2">
              <a:buFont typeface="Wingdings" panose="05000000000000000000" pitchFamily="2" charset="2"/>
              <a:buChar char="§"/>
            </a:pPr>
            <a:r>
              <a:rPr lang="en-US" dirty="0"/>
              <a:t>Partner with IT to implement requirements on applications that contain client data</a:t>
            </a:r>
          </a:p>
          <a:p>
            <a:pPr>
              <a:buFont typeface="Wingdings" panose="05000000000000000000" pitchFamily="2" charset="2"/>
              <a:buChar char="§"/>
            </a:pPr>
            <a:r>
              <a:rPr lang="en-US" b="1" dirty="0"/>
              <a:t>Legal Holds</a:t>
            </a:r>
          </a:p>
          <a:p>
            <a:pPr lvl="1">
              <a:buFont typeface="Wingdings" panose="05000000000000000000" pitchFamily="2" charset="2"/>
              <a:buChar char="§"/>
            </a:pPr>
            <a:r>
              <a:rPr lang="en-US" sz="1800" dirty="0"/>
              <a:t>Notification at issuance and removal of hold</a:t>
            </a:r>
          </a:p>
          <a:p>
            <a:endParaRPr lang="en-US" dirty="0"/>
          </a:p>
        </p:txBody>
      </p:sp>
      <p:grpSp>
        <p:nvGrpSpPr>
          <p:cNvPr id="7" name="Group 6">
            <a:extLst>
              <a:ext uri="{FF2B5EF4-FFF2-40B4-BE49-F238E27FC236}">
                <a16:creationId xmlns:a16="http://schemas.microsoft.com/office/drawing/2014/main" id="{F398003F-9C07-B78F-4E0C-1A3ED159B749}"/>
              </a:ext>
            </a:extLst>
          </p:cNvPr>
          <p:cNvGrpSpPr/>
          <p:nvPr/>
        </p:nvGrpSpPr>
        <p:grpSpPr>
          <a:xfrm>
            <a:off x="1195221" y="4699990"/>
            <a:ext cx="609086" cy="443510"/>
            <a:chOff x="1195221" y="4699990"/>
            <a:chExt cx="609086" cy="443510"/>
          </a:xfrm>
        </p:grpSpPr>
        <p:pic>
          <p:nvPicPr>
            <p:cNvPr id="8" name="Picture 7">
              <a:extLst>
                <a:ext uri="{FF2B5EF4-FFF2-40B4-BE49-F238E27FC236}">
                  <a16:creationId xmlns:a16="http://schemas.microsoft.com/office/drawing/2014/main" id="{3316C8A7-3174-EC25-8B46-DD785299CF8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9" name="Straight Connector 8">
              <a:extLst>
                <a:ext uri="{FF2B5EF4-FFF2-40B4-BE49-F238E27FC236}">
                  <a16:creationId xmlns:a16="http://schemas.microsoft.com/office/drawing/2014/main" id="{F826D85F-7A17-BAC6-64FE-67D136EF0B8C}"/>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1885584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B12CB0-B8EC-912D-2429-C68351286C4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A0AD823-F908-BB1F-06B0-CF78D79B7B91}"/>
              </a:ext>
            </a:extLst>
          </p:cNvPr>
          <p:cNvSpPr>
            <a:spLocks noGrp="1"/>
          </p:cNvSpPr>
          <p:nvPr>
            <p:ph type="title"/>
          </p:nvPr>
        </p:nvSpPr>
        <p:spPr/>
        <p:txBody>
          <a:bodyPr/>
          <a:lstStyle/>
          <a:p>
            <a:r>
              <a:rPr lang="en-US" dirty="0"/>
              <a:t>Privacy</a:t>
            </a:r>
          </a:p>
        </p:txBody>
      </p:sp>
      <p:sp>
        <p:nvSpPr>
          <p:cNvPr id="4" name="Text Placeholder 3">
            <a:extLst>
              <a:ext uri="{FF2B5EF4-FFF2-40B4-BE49-F238E27FC236}">
                <a16:creationId xmlns:a16="http://schemas.microsoft.com/office/drawing/2014/main" id="{083B71E6-96CE-AEAD-12C0-142DB688E3D6}"/>
              </a:ext>
            </a:extLst>
          </p:cNvPr>
          <p:cNvSpPr txBox="1">
            <a:spLocks/>
          </p:cNvSpPr>
          <p:nvPr/>
        </p:nvSpPr>
        <p:spPr>
          <a:xfrm>
            <a:off x="347472" y="986118"/>
            <a:ext cx="8449056" cy="3618250"/>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b="1" dirty="0"/>
              <a:t>Record of Processing Activities (</a:t>
            </a:r>
            <a:r>
              <a:rPr lang="en-US" b="1" dirty="0" err="1"/>
              <a:t>RoPA</a:t>
            </a:r>
            <a:r>
              <a:rPr lang="en-US" b="1" dirty="0"/>
              <a:t>)</a:t>
            </a:r>
          </a:p>
          <a:p>
            <a:pPr lvl="1">
              <a:buFont typeface="Wingdings" panose="05000000000000000000" pitchFamily="2" charset="2"/>
              <a:buChar char="§"/>
            </a:pPr>
            <a:r>
              <a:rPr lang="en-US" sz="1800" dirty="0" err="1"/>
              <a:t>RoPA</a:t>
            </a:r>
            <a:r>
              <a:rPr lang="en-US" sz="1800" dirty="0"/>
              <a:t> is privacy’s version of an information inventory</a:t>
            </a:r>
          </a:p>
          <a:p>
            <a:pPr lvl="1">
              <a:buFont typeface="Wingdings" panose="05000000000000000000" pitchFamily="2" charset="2"/>
              <a:buChar char="§"/>
            </a:pPr>
            <a:r>
              <a:rPr lang="en-US" sz="1800" dirty="0"/>
              <a:t>Information sharing relationship to increase the accuracy of information inventories and </a:t>
            </a:r>
            <a:r>
              <a:rPr lang="en-US" sz="1800" dirty="0" err="1"/>
              <a:t>RoPAs</a:t>
            </a:r>
            <a:endParaRPr lang="en-US" sz="1800" dirty="0"/>
          </a:p>
          <a:p>
            <a:pPr>
              <a:buFont typeface="Wingdings" panose="05000000000000000000" pitchFamily="2" charset="2"/>
              <a:buChar char="§"/>
            </a:pPr>
            <a:r>
              <a:rPr lang="en-US" b="1" dirty="0"/>
              <a:t>Policy and Schedule</a:t>
            </a:r>
          </a:p>
          <a:p>
            <a:pPr lvl="1">
              <a:buFont typeface="Wingdings" panose="05000000000000000000" pitchFamily="2" charset="2"/>
              <a:buChar char="§"/>
            </a:pPr>
            <a:r>
              <a:rPr lang="en-US" sz="1800" dirty="0"/>
              <a:t>Align RIM policy and retention schedule with privacy’s RIM requirements </a:t>
            </a:r>
          </a:p>
          <a:p>
            <a:pPr>
              <a:buFont typeface="Wingdings" panose="05000000000000000000" pitchFamily="2" charset="2"/>
              <a:buChar char="§"/>
            </a:pPr>
            <a:r>
              <a:rPr lang="en-US" b="1" dirty="0"/>
              <a:t>Data Subject Access Requests</a:t>
            </a:r>
          </a:p>
          <a:p>
            <a:pPr lvl="1">
              <a:buFont typeface="Wingdings" panose="05000000000000000000" pitchFamily="2" charset="2"/>
              <a:buChar char="§"/>
            </a:pPr>
            <a:r>
              <a:rPr lang="en-US" sz="1800" dirty="0"/>
              <a:t>RIM review step to validate if the data being requested for export or deletion is still active under the retention schedule</a:t>
            </a:r>
          </a:p>
        </p:txBody>
      </p:sp>
      <p:grpSp>
        <p:nvGrpSpPr>
          <p:cNvPr id="3" name="Group 2">
            <a:extLst>
              <a:ext uri="{FF2B5EF4-FFF2-40B4-BE49-F238E27FC236}">
                <a16:creationId xmlns:a16="http://schemas.microsoft.com/office/drawing/2014/main" id="{DE3940CC-0A9F-2A08-8E04-7CAD5AB7D0C5}"/>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1130BF54-26C1-4727-2E10-0D7743D1E3D6}"/>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C9A2E0D7-FEE8-39C9-3EAB-1E619020803A}"/>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0291712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6E81DC-C2CA-F806-6F57-9FBBB4F8989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C024183-7222-63CD-4868-93BFCDC71561}"/>
              </a:ext>
            </a:extLst>
          </p:cNvPr>
          <p:cNvSpPr>
            <a:spLocks noGrp="1"/>
          </p:cNvSpPr>
          <p:nvPr>
            <p:ph type="title"/>
          </p:nvPr>
        </p:nvSpPr>
        <p:spPr/>
        <p:txBody>
          <a:bodyPr/>
          <a:lstStyle/>
          <a:p>
            <a:r>
              <a:rPr lang="en-US" dirty="0"/>
              <a:t>Project Management Office (PMO)</a:t>
            </a:r>
          </a:p>
        </p:txBody>
      </p:sp>
      <p:sp>
        <p:nvSpPr>
          <p:cNvPr id="3" name="Text Placeholder 3">
            <a:extLst>
              <a:ext uri="{FF2B5EF4-FFF2-40B4-BE49-F238E27FC236}">
                <a16:creationId xmlns:a16="http://schemas.microsoft.com/office/drawing/2014/main" id="{66026031-A7D0-4BFB-593D-44C6FD5D795E}"/>
              </a:ext>
            </a:extLst>
          </p:cNvPr>
          <p:cNvSpPr txBox="1">
            <a:spLocks/>
          </p:cNvSpPr>
          <p:nvPr/>
        </p:nvSpPr>
        <p:spPr>
          <a:xfrm>
            <a:off x="347472" y="986118"/>
            <a:ext cx="8449056" cy="3650618"/>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b="1" dirty="0"/>
              <a:t>Capital and Operational Projects</a:t>
            </a:r>
          </a:p>
          <a:p>
            <a:pPr lvl="1">
              <a:buFont typeface="Wingdings" panose="05000000000000000000" pitchFamily="2" charset="2"/>
              <a:buChar char="§"/>
            </a:pPr>
            <a:r>
              <a:rPr lang="en-US" sz="1800" dirty="0"/>
              <a:t>RIM review step for new project approvals</a:t>
            </a:r>
          </a:p>
          <a:p>
            <a:pPr lvl="1">
              <a:buFont typeface="Wingdings" panose="05000000000000000000" pitchFamily="2" charset="2"/>
              <a:buChar char="§"/>
            </a:pPr>
            <a:r>
              <a:rPr lang="en-US" sz="1800" dirty="0"/>
              <a:t>RIM review step when for project kickoff </a:t>
            </a:r>
          </a:p>
          <a:p>
            <a:pPr lvl="2">
              <a:buFont typeface="Wingdings" panose="05000000000000000000" pitchFamily="2" charset="2"/>
              <a:buChar char="§"/>
            </a:pPr>
            <a:r>
              <a:rPr lang="en-US" sz="1600" dirty="0"/>
              <a:t>RIM reviews will determine whether a RIM representative will need to be included in future project tasks </a:t>
            </a:r>
          </a:p>
          <a:p>
            <a:pPr lvl="3">
              <a:buFont typeface="Wingdings" panose="05000000000000000000" pitchFamily="2" charset="2"/>
              <a:buChar char="§"/>
            </a:pPr>
            <a:r>
              <a:rPr lang="en-US" sz="1500" dirty="0"/>
              <a:t>Software acquisition and implementation</a:t>
            </a:r>
          </a:p>
          <a:p>
            <a:pPr lvl="3">
              <a:buFont typeface="Wingdings" panose="05000000000000000000" pitchFamily="2" charset="2"/>
              <a:buChar char="§"/>
            </a:pPr>
            <a:r>
              <a:rPr lang="en-US" sz="1500" dirty="0"/>
              <a:t>On-prem to cloud migrations</a:t>
            </a:r>
          </a:p>
          <a:p>
            <a:pPr lvl="3">
              <a:buFont typeface="Wingdings" panose="05000000000000000000" pitchFamily="2" charset="2"/>
              <a:buChar char="§"/>
            </a:pPr>
            <a:r>
              <a:rPr lang="en-US" sz="1500" dirty="0"/>
              <a:t>Process changes</a:t>
            </a:r>
          </a:p>
          <a:p>
            <a:pPr lvl="3">
              <a:buFont typeface="Wingdings" panose="05000000000000000000" pitchFamily="2" charset="2"/>
              <a:buChar char="§"/>
            </a:pPr>
            <a:r>
              <a:rPr lang="en-US" sz="1500" dirty="0"/>
              <a:t>Upgrades</a:t>
            </a:r>
          </a:p>
        </p:txBody>
      </p:sp>
      <p:grpSp>
        <p:nvGrpSpPr>
          <p:cNvPr id="4" name="Group 3">
            <a:extLst>
              <a:ext uri="{FF2B5EF4-FFF2-40B4-BE49-F238E27FC236}">
                <a16:creationId xmlns:a16="http://schemas.microsoft.com/office/drawing/2014/main" id="{7B3BC80A-C071-9853-173B-2D91767B7CE0}"/>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44F1A451-8B73-B228-FC04-882C0462E98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5423C2A1-A42F-0C17-66B3-665A6DD6EDFA}"/>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42117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5C2BF7-B4D6-566B-7B0A-016DF5D2721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C1BCFC5-7CFF-1B60-7646-0079A55074DE}"/>
              </a:ext>
            </a:extLst>
          </p:cNvPr>
          <p:cNvSpPr>
            <a:spLocks noGrp="1"/>
          </p:cNvSpPr>
          <p:nvPr>
            <p:ph type="title"/>
          </p:nvPr>
        </p:nvSpPr>
        <p:spPr/>
        <p:txBody>
          <a:bodyPr/>
          <a:lstStyle/>
          <a:p>
            <a:r>
              <a:rPr lang="en-US" dirty="0"/>
              <a:t>Governance, Risk, and Compliance (GRC)</a:t>
            </a:r>
          </a:p>
        </p:txBody>
      </p:sp>
      <p:sp>
        <p:nvSpPr>
          <p:cNvPr id="4" name="Text Placeholder 3">
            <a:extLst>
              <a:ext uri="{FF2B5EF4-FFF2-40B4-BE49-F238E27FC236}">
                <a16:creationId xmlns:a16="http://schemas.microsoft.com/office/drawing/2014/main" id="{35F89D1F-E002-F895-5853-A7DF5134D701}"/>
              </a:ext>
            </a:extLst>
          </p:cNvPr>
          <p:cNvSpPr txBox="1">
            <a:spLocks/>
          </p:cNvSpPr>
          <p:nvPr/>
        </p:nvSpPr>
        <p:spPr>
          <a:xfrm>
            <a:off x="347472" y="986118"/>
            <a:ext cx="8449056" cy="3585882"/>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b="1" dirty="0"/>
              <a:t>RIM Framework</a:t>
            </a:r>
          </a:p>
          <a:p>
            <a:pPr lvl="1">
              <a:buFont typeface="Wingdings" panose="05000000000000000000" pitchFamily="2" charset="2"/>
              <a:buChar char="§"/>
            </a:pPr>
            <a:r>
              <a:rPr lang="en-US" sz="1800" dirty="0"/>
              <a:t>Add RIM frameworks to GRC’s inventory</a:t>
            </a:r>
          </a:p>
          <a:p>
            <a:pPr>
              <a:buFont typeface="Wingdings" panose="05000000000000000000" pitchFamily="2" charset="2"/>
              <a:buChar char="§"/>
            </a:pPr>
            <a:r>
              <a:rPr lang="en-US" b="1" dirty="0"/>
              <a:t>Policy and Schedule</a:t>
            </a:r>
          </a:p>
          <a:p>
            <a:pPr lvl="1">
              <a:buFont typeface="Wingdings" panose="05000000000000000000" pitchFamily="2" charset="2"/>
              <a:buChar char="§"/>
            </a:pPr>
            <a:r>
              <a:rPr lang="en-US" sz="1800" dirty="0"/>
              <a:t>Align RIM policy and retention schedule with GRC frameworks</a:t>
            </a:r>
          </a:p>
          <a:p>
            <a:pPr>
              <a:buFont typeface="Wingdings" panose="05000000000000000000" pitchFamily="2" charset="2"/>
              <a:buChar char="§"/>
            </a:pPr>
            <a:r>
              <a:rPr lang="en-US" b="1" dirty="0"/>
              <a:t>Controls</a:t>
            </a:r>
          </a:p>
          <a:p>
            <a:pPr lvl="1">
              <a:buFont typeface="Wingdings" panose="05000000000000000000" pitchFamily="2" charset="2"/>
              <a:buChar char="§"/>
            </a:pPr>
            <a:r>
              <a:rPr lang="en-US" sz="1800" dirty="0"/>
              <a:t>Add RIM controls to GRC’s controls inventory</a:t>
            </a:r>
          </a:p>
          <a:p>
            <a:pPr lvl="1">
              <a:buFont typeface="Wingdings" panose="05000000000000000000" pitchFamily="2" charset="2"/>
              <a:buChar char="§"/>
            </a:pPr>
            <a:r>
              <a:rPr lang="en-US" sz="1800" dirty="0"/>
              <a:t>Include RIM control validation to annual attestations</a:t>
            </a:r>
          </a:p>
          <a:p>
            <a:pPr lvl="2">
              <a:buFont typeface="Wingdings" panose="05000000000000000000" pitchFamily="2" charset="2"/>
              <a:buChar char="§"/>
            </a:pPr>
            <a:r>
              <a:rPr lang="en-US" sz="1600" dirty="0"/>
              <a:t>Evidence of RIM compliance for program reporting or metrics</a:t>
            </a:r>
          </a:p>
        </p:txBody>
      </p:sp>
      <p:grpSp>
        <p:nvGrpSpPr>
          <p:cNvPr id="3" name="Group 2">
            <a:extLst>
              <a:ext uri="{FF2B5EF4-FFF2-40B4-BE49-F238E27FC236}">
                <a16:creationId xmlns:a16="http://schemas.microsoft.com/office/drawing/2014/main" id="{BFE0614E-A4A2-A43F-8E94-39CB04DA4484}"/>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2FA8A7D2-7839-9269-F5AA-20110CE94F84}"/>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3519ABF0-082A-5C90-7E70-12398E9F5BD1}"/>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9671502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4BF87E-D928-F2B3-20B0-509210F19B3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36D3DD9-842E-A042-AE06-0B3899356B2D}"/>
              </a:ext>
            </a:extLst>
          </p:cNvPr>
          <p:cNvSpPr>
            <a:spLocks noGrp="1"/>
          </p:cNvSpPr>
          <p:nvPr>
            <p:ph type="title"/>
          </p:nvPr>
        </p:nvSpPr>
        <p:spPr/>
        <p:txBody>
          <a:bodyPr/>
          <a:lstStyle/>
          <a:p>
            <a:r>
              <a:rPr lang="en-US" dirty="0"/>
              <a:t>Is That All?</a:t>
            </a:r>
          </a:p>
        </p:txBody>
      </p:sp>
      <p:sp>
        <p:nvSpPr>
          <p:cNvPr id="3" name="Text Placeholder 3">
            <a:extLst>
              <a:ext uri="{FF2B5EF4-FFF2-40B4-BE49-F238E27FC236}">
                <a16:creationId xmlns:a16="http://schemas.microsoft.com/office/drawing/2014/main" id="{191288BC-B573-33DE-6209-036BF731FF02}"/>
              </a:ext>
            </a:extLst>
          </p:cNvPr>
          <p:cNvSpPr txBox="1">
            <a:spLocks/>
          </p:cNvSpPr>
          <p:nvPr/>
        </p:nvSpPr>
        <p:spPr>
          <a:xfrm>
            <a:off x="347472" y="986118"/>
            <a:ext cx="8449053" cy="3666802"/>
          </a:xfrm>
          <a:prstGeom prst="rect">
            <a:avLst/>
          </a:prstGeom>
        </p:spPr>
        <p:txBody>
          <a:bodyPr>
            <a:normAutofit/>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Specific industry and company structures will lead to more functional area partnerships, but some additional considerations:</a:t>
            </a:r>
          </a:p>
          <a:p>
            <a:pPr lvl="1">
              <a:buFont typeface="Wingdings" panose="05000000000000000000" pitchFamily="2" charset="2"/>
              <a:buChar char="§"/>
            </a:pPr>
            <a:r>
              <a:rPr lang="en-US" sz="1800" dirty="0"/>
              <a:t>Human Resources (onboarding, offboarding, training)</a:t>
            </a:r>
          </a:p>
          <a:p>
            <a:pPr lvl="1">
              <a:buFont typeface="Wingdings" panose="05000000000000000000" pitchFamily="2" charset="2"/>
              <a:buChar char="§"/>
            </a:pPr>
            <a:r>
              <a:rPr lang="en-US" sz="1800" dirty="0"/>
              <a:t>Finance (capital budgeting – great resource if there’s no PMO)</a:t>
            </a:r>
          </a:p>
          <a:p>
            <a:pPr lvl="1">
              <a:buFont typeface="Wingdings" panose="05000000000000000000" pitchFamily="2" charset="2"/>
              <a:buChar char="§"/>
            </a:pPr>
            <a:r>
              <a:rPr lang="en-US" sz="1800" dirty="0"/>
              <a:t>Marketing (new business – may result in new processes or records)</a:t>
            </a:r>
          </a:p>
          <a:p>
            <a:pPr lvl="1">
              <a:buFont typeface="Wingdings" panose="05000000000000000000" pitchFamily="2" charset="2"/>
              <a:buChar char="§"/>
            </a:pPr>
            <a:r>
              <a:rPr lang="en-US" sz="1800" dirty="0"/>
              <a:t>Communications (RIM articles and training)</a:t>
            </a:r>
          </a:p>
          <a:p>
            <a:pPr>
              <a:buFont typeface="Wingdings" panose="05000000000000000000" pitchFamily="2" charset="2"/>
              <a:buChar char="§"/>
            </a:pPr>
            <a:r>
              <a:rPr lang="en-US" dirty="0"/>
              <a:t>Business Units</a:t>
            </a:r>
          </a:p>
          <a:p>
            <a:pPr lvl="1">
              <a:buFont typeface="Wingdings" panose="05000000000000000000" pitchFamily="2" charset="2"/>
              <a:buChar char="§"/>
            </a:pPr>
            <a:r>
              <a:rPr lang="en-US" sz="1800" dirty="0"/>
              <a:t>Often difficult to build partnerships as they’re busy “making money”</a:t>
            </a:r>
          </a:p>
          <a:p>
            <a:pPr lvl="1">
              <a:buFont typeface="Wingdings" panose="05000000000000000000" pitchFamily="2" charset="2"/>
              <a:buChar char="§"/>
            </a:pPr>
            <a:r>
              <a:rPr lang="en-US" sz="1800" dirty="0"/>
              <a:t>Partnerships will grow naturally as RIM proactively demonstrates their ability to prevent issues, cut down on administrative tasks, and finds ways to give a ‘compliant </a:t>
            </a:r>
            <a:r>
              <a:rPr lang="en-US" sz="1800" dirty="0" err="1"/>
              <a:t>yes’</a:t>
            </a:r>
            <a:r>
              <a:rPr lang="en-US" sz="1800" dirty="0"/>
              <a:t> rather than an immediate ‘no’</a:t>
            </a:r>
          </a:p>
          <a:p>
            <a:pPr lvl="1"/>
            <a:endParaRPr lang="en-US" sz="1800" dirty="0"/>
          </a:p>
        </p:txBody>
      </p:sp>
      <p:grpSp>
        <p:nvGrpSpPr>
          <p:cNvPr id="4" name="Group 3">
            <a:extLst>
              <a:ext uri="{FF2B5EF4-FFF2-40B4-BE49-F238E27FC236}">
                <a16:creationId xmlns:a16="http://schemas.microsoft.com/office/drawing/2014/main" id="{2DD1AEAD-82D0-E50E-70A7-A61CAF1D7FA9}"/>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6EC7D42C-7DFF-EC08-9DD4-068655057BC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A4CE6DC9-7340-9C2F-BA6D-61E4A5CB837A}"/>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6769017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F4BA48-97B2-BE27-8ED6-956664846A7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7FAFB8F-90A2-C289-4F8D-CD8AAC491883}"/>
              </a:ext>
            </a:extLst>
          </p:cNvPr>
          <p:cNvSpPr>
            <a:spLocks noGrp="1"/>
          </p:cNvSpPr>
          <p:nvPr>
            <p:ph type="title"/>
          </p:nvPr>
        </p:nvSpPr>
        <p:spPr/>
        <p:txBody>
          <a:bodyPr/>
          <a:lstStyle/>
          <a:p>
            <a:r>
              <a:rPr lang="en-US" dirty="0"/>
              <a:t>Take a Deep Breath</a:t>
            </a:r>
          </a:p>
        </p:txBody>
      </p:sp>
      <p:sp>
        <p:nvSpPr>
          <p:cNvPr id="4" name="Text Placeholder 3">
            <a:extLst>
              <a:ext uri="{FF2B5EF4-FFF2-40B4-BE49-F238E27FC236}">
                <a16:creationId xmlns:a16="http://schemas.microsoft.com/office/drawing/2014/main" id="{91694BEF-8C5D-6283-2805-B2A17F5CB952}"/>
              </a:ext>
            </a:extLst>
          </p:cNvPr>
          <p:cNvSpPr txBox="1">
            <a:spLocks/>
          </p:cNvSpPr>
          <p:nvPr/>
        </p:nvSpPr>
        <p:spPr>
          <a:xfrm>
            <a:off x="347472" y="986118"/>
            <a:ext cx="8449056" cy="3650618"/>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r>
              <a:rPr lang="en-US" dirty="0"/>
              <a:t>This isn’t an all-or-nothing</a:t>
            </a:r>
          </a:p>
          <a:p>
            <a:r>
              <a:rPr lang="en-US" dirty="0"/>
              <a:t>Evaluate your company culture, specific issues, easy-wins and choose partnerships to accommodate </a:t>
            </a:r>
          </a:p>
          <a:p>
            <a:r>
              <a:rPr lang="en-US" dirty="0"/>
              <a:t>Create 3- to 5-year roadmaps to plan out how to best forge partnerships</a:t>
            </a:r>
          </a:p>
        </p:txBody>
      </p:sp>
      <p:grpSp>
        <p:nvGrpSpPr>
          <p:cNvPr id="3" name="Group 2">
            <a:extLst>
              <a:ext uri="{FF2B5EF4-FFF2-40B4-BE49-F238E27FC236}">
                <a16:creationId xmlns:a16="http://schemas.microsoft.com/office/drawing/2014/main" id="{FAF2908C-DF86-9EB1-D29B-786214B26C7F}"/>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536D8C0E-A6AE-97A7-5E3E-82BD7773CB2F}"/>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68BF95FC-70F4-73C1-B0E1-B1E491E8B4EB}"/>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0631695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D952A1A-72AB-1A1D-8F9E-4CD2E054C0F7}"/>
            </a:ext>
          </a:extLst>
        </p:cNvPr>
        <p:cNvGrpSpPr/>
        <p:nvPr/>
      </p:nvGrpSpPr>
      <p:grpSpPr>
        <a:xfrm>
          <a:off x="0" y="0"/>
          <a:ext cx="0" cy="0"/>
          <a:chOff x="0" y="0"/>
          <a:chExt cx="0" cy="0"/>
        </a:xfrm>
      </p:grpSpPr>
      <p:sp>
        <p:nvSpPr>
          <p:cNvPr id="26627" name="Freeform 5">
            <a:extLst>
              <a:ext uri="{FF2B5EF4-FFF2-40B4-BE49-F238E27FC236}">
                <a16:creationId xmlns:a16="http://schemas.microsoft.com/office/drawing/2014/main" id="{82BD089B-138F-0064-F381-C9D51B2EF576}"/>
              </a:ext>
            </a:extLst>
          </p:cNvPr>
          <p:cNvSpPr>
            <a:spLocks/>
          </p:cNvSpPr>
          <p:nvPr/>
        </p:nvSpPr>
        <p:spPr bwMode="auto">
          <a:xfrm>
            <a:off x="0" y="0"/>
            <a:ext cx="4648200" cy="5143500"/>
          </a:xfrm>
          <a:custGeom>
            <a:avLst/>
            <a:gdLst>
              <a:gd name="T0" fmla="*/ 2147483646 w 489"/>
              <a:gd name="T1" fmla="*/ 2147483646 h 542"/>
              <a:gd name="T2" fmla="*/ 2147483646 w 489"/>
              <a:gd name="T3" fmla="*/ 2147483646 h 542"/>
              <a:gd name="T4" fmla="*/ 2147483646 w 489"/>
              <a:gd name="T5" fmla="*/ 0 h 542"/>
              <a:gd name="T6" fmla="*/ 0 w 489"/>
              <a:gd name="T7" fmla="*/ 0 h 542"/>
              <a:gd name="T8" fmla="*/ 0 w 489"/>
              <a:gd name="T9" fmla="*/ 2147483646 h 542"/>
              <a:gd name="T10" fmla="*/ 2147483646 w 489"/>
              <a:gd name="T11" fmla="*/ 2147483646 h 5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9" h="542">
                <a:moveTo>
                  <a:pt x="425" y="542"/>
                </a:moveTo>
                <a:cubicBezTo>
                  <a:pt x="466" y="463"/>
                  <a:pt x="489" y="370"/>
                  <a:pt x="489" y="271"/>
                </a:cubicBezTo>
                <a:cubicBezTo>
                  <a:pt x="489" y="171"/>
                  <a:pt x="466" y="79"/>
                  <a:pt x="425" y="0"/>
                </a:cubicBezTo>
                <a:cubicBezTo>
                  <a:pt x="0" y="0"/>
                  <a:pt x="0" y="0"/>
                  <a:pt x="0" y="0"/>
                </a:cubicBezTo>
                <a:cubicBezTo>
                  <a:pt x="0" y="542"/>
                  <a:pt x="0" y="542"/>
                  <a:pt x="0" y="542"/>
                </a:cubicBezTo>
                <a:lnTo>
                  <a:pt x="425" y="542"/>
                </a:lnTo>
                <a:close/>
              </a:path>
            </a:pathLst>
          </a:custGeom>
          <a:solidFill>
            <a:schemeClr val="accent1">
              <a:alpha val="85097"/>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Rectangle 6">
            <a:extLst>
              <a:ext uri="{FF2B5EF4-FFF2-40B4-BE49-F238E27FC236}">
                <a16:creationId xmlns:a16="http://schemas.microsoft.com/office/drawing/2014/main" id="{8541C7DC-C439-56B1-5237-AA8047ECF9DE}"/>
              </a:ext>
            </a:extLst>
          </p:cNvPr>
          <p:cNvSpPr>
            <a:spLocks noChangeArrowheads="1"/>
          </p:cNvSpPr>
          <p:nvPr/>
        </p:nvSpPr>
        <p:spPr bwMode="auto">
          <a:xfrm>
            <a:off x="8689288" y="147638"/>
            <a:ext cx="241086" cy="19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66BE2E41-6B3F-49BA-903D-E5F66F79C6D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3</a:t>
            </a:fld>
            <a:endParaRPr lang="uk-UA" altLang="en-US" sz="800" dirty="0">
              <a:solidFill>
                <a:srgbClr val="5A5A58"/>
              </a:solidFill>
              <a:latin typeface="Calibri" panose="020F0502020204030204" pitchFamily="34" charset="0"/>
              <a:cs typeface="Calibri" panose="020F0502020204030204" pitchFamily="34" charset="0"/>
            </a:endParaRPr>
          </a:p>
        </p:txBody>
      </p:sp>
      <p:sp>
        <p:nvSpPr>
          <p:cNvPr id="6" name="Title 2">
            <a:extLst>
              <a:ext uri="{FF2B5EF4-FFF2-40B4-BE49-F238E27FC236}">
                <a16:creationId xmlns:a16="http://schemas.microsoft.com/office/drawing/2014/main" id="{0A5F0FD6-A2A7-4DC3-F5FB-498640CD0759}"/>
              </a:ext>
            </a:extLst>
          </p:cNvPr>
          <p:cNvSpPr>
            <a:spLocks noGrp="1"/>
          </p:cNvSpPr>
          <p:nvPr>
            <p:ph type="title"/>
          </p:nvPr>
        </p:nvSpPr>
        <p:spPr>
          <a:xfrm>
            <a:off x="4572000" y="296256"/>
            <a:ext cx="4358374" cy="689862"/>
          </a:xfrm>
        </p:spPr>
        <p:txBody>
          <a:bodyPr>
            <a:normAutofit/>
          </a:bodyPr>
          <a:lstStyle/>
          <a:p>
            <a:r>
              <a:rPr lang="en-US" dirty="0">
                <a:solidFill>
                  <a:schemeClr val="accent2"/>
                </a:solidFill>
              </a:rPr>
              <a:t>Traditional RIM Program</a:t>
            </a:r>
          </a:p>
        </p:txBody>
      </p:sp>
      <p:grpSp>
        <p:nvGrpSpPr>
          <p:cNvPr id="26644" name="Group 26643">
            <a:extLst>
              <a:ext uri="{FF2B5EF4-FFF2-40B4-BE49-F238E27FC236}">
                <a16:creationId xmlns:a16="http://schemas.microsoft.com/office/drawing/2014/main" id="{5BA7FBB3-3B63-5C05-697E-D3D5554D02C5}"/>
              </a:ext>
            </a:extLst>
          </p:cNvPr>
          <p:cNvGrpSpPr/>
          <p:nvPr/>
        </p:nvGrpSpPr>
        <p:grpSpPr>
          <a:xfrm>
            <a:off x="127749" y="821950"/>
            <a:ext cx="4083215" cy="1540677"/>
            <a:chOff x="231647" y="1463040"/>
            <a:chExt cx="4608508" cy="1588385"/>
          </a:xfrm>
        </p:grpSpPr>
        <p:pic>
          <p:nvPicPr>
            <p:cNvPr id="26645" name="Picture 26644" descr="The definition of records and information management (RIM): The field of management responsible for establishing and implementing policies, systems, and procedures to capture, create, access, distribute, use, store, secure, retrieve, and ensure disposition of an organization's records and information.">
              <a:extLst>
                <a:ext uri="{FF2B5EF4-FFF2-40B4-BE49-F238E27FC236}">
                  <a16:creationId xmlns:a16="http://schemas.microsoft.com/office/drawing/2014/main" id="{EFA0CBBB-EC0D-1B7A-BCFE-A6CCB81A449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1648" y="1463040"/>
              <a:ext cx="4593164" cy="1588385"/>
            </a:xfrm>
            <a:prstGeom prst="rect">
              <a:avLst/>
            </a:prstGeom>
          </p:spPr>
        </p:pic>
        <p:sp>
          <p:nvSpPr>
            <p:cNvPr id="26646" name="Rectangle 26645">
              <a:extLst>
                <a:ext uri="{FF2B5EF4-FFF2-40B4-BE49-F238E27FC236}">
                  <a16:creationId xmlns:a16="http://schemas.microsoft.com/office/drawing/2014/main" id="{7B2C083D-A561-6275-1D0F-CBA99A95EF89}"/>
                </a:ext>
              </a:extLst>
            </p:cNvPr>
            <p:cNvSpPr/>
            <p:nvPr/>
          </p:nvSpPr>
          <p:spPr>
            <a:xfrm>
              <a:off x="3102795" y="2257232"/>
              <a:ext cx="1737360" cy="301033"/>
            </a:xfrm>
            <a:prstGeom prst="rect">
              <a:avLst/>
            </a:prstGeom>
            <a:solidFill>
              <a:schemeClr val="accent4">
                <a:alpha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47" name="Rectangle 26646">
              <a:extLst>
                <a:ext uri="{FF2B5EF4-FFF2-40B4-BE49-F238E27FC236}">
                  <a16:creationId xmlns:a16="http://schemas.microsoft.com/office/drawing/2014/main" id="{A801B089-2A75-8E9B-7B3C-8964833CCBD7}"/>
                </a:ext>
              </a:extLst>
            </p:cNvPr>
            <p:cNvSpPr/>
            <p:nvPr/>
          </p:nvSpPr>
          <p:spPr>
            <a:xfrm>
              <a:off x="231647" y="2558265"/>
              <a:ext cx="1920240" cy="246888"/>
            </a:xfrm>
            <a:prstGeom prst="rect">
              <a:avLst/>
            </a:prstGeom>
            <a:solidFill>
              <a:schemeClr val="accent4">
                <a:alpha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648" name="Rectangle 26647">
              <a:extLst>
                <a:ext uri="{FF2B5EF4-FFF2-40B4-BE49-F238E27FC236}">
                  <a16:creationId xmlns:a16="http://schemas.microsoft.com/office/drawing/2014/main" id="{7DD52657-692F-9F09-535F-58E4D1BFF665}"/>
                </a:ext>
              </a:extLst>
            </p:cNvPr>
            <p:cNvSpPr/>
            <p:nvPr/>
          </p:nvSpPr>
          <p:spPr>
            <a:xfrm>
              <a:off x="237133" y="2260827"/>
              <a:ext cx="2852928" cy="301033"/>
            </a:xfrm>
            <a:prstGeom prst="rect">
              <a:avLst/>
            </a:prstGeom>
            <a:solidFill>
              <a:schemeClr val="accent6">
                <a:alpha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649" name="Rectangle 26648">
            <a:extLst>
              <a:ext uri="{FF2B5EF4-FFF2-40B4-BE49-F238E27FC236}">
                <a16:creationId xmlns:a16="http://schemas.microsoft.com/office/drawing/2014/main" id="{52C6E920-3A00-BA32-A2AB-BB46648E9B87}"/>
              </a:ext>
            </a:extLst>
          </p:cNvPr>
          <p:cNvSpPr/>
          <p:nvPr/>
        </p:nvSpPr>
        <p:spPr>
          <a:xfrm>
            <a:off x="1198312" y="2567594"/>
            <a:ext cx="1869896" cy="758027"/>
          </a:xfrm>
          <a:prstGeom prst="rect">
            <a:avLst/>
          </a:prstGeom>
          <a:solidFill>
            <a:schemeClr val="accent4"/>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Reactive</a:t>
            </a:r>
          </a:p>
        </p:txBody>
      </p:sp>
      <p:sp>
        <p:nvSpPr>
          <p:cNvPr id="26650" name="Rectangle 26649">
            <a:extLst>
              <a:ext uri="{FF2B5EF4-FFF2-40B4-BE49-F238E27FC236}">
                <a16:creationId xmlns:a16="http://schemas.microsoft.com/office/drawing/2014/main" id="{022ECDFF-7D47-447D-1DB1-2C0E971E252B}"/>
              </a:ext>
            </a:extLst>
          </p:cNvPr>
          <p:cNvSpPr/>
          <p:nvPr/>
        </p:nvSpPr>
        <p:spPr>
          <a:xfrm>
            <a:off x="1198312" y="3638982"/>
            <a:ext cx="1869896" cy="758027"/>
          </a:xfrm>
          <a:prstGeom prst="rect">
            <a:avLst/>
          </a:prstGeom>
          <a:solidFill>
            <a:schemeClr val="accent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dirty="0"/>
              <a:t>Proactive</a:t>
            </a:r>
          </a:p>
        </p:txBody>
      </p:sp>
      <p:sp>
        <p:nvSpPr>
          <p:cNvPr id="26651" name="Text Placeholder 2">
            <a:extLst>
              <a:ext uri="{FF2B5EF4-FFF2-40B4-BE49-F238E27FC236}">
                <a16:creationId xmlns:a16="http://schemas.microsoft.com/office/drawing/2014/main" id="{9BA46078-FE87-D971-8E37-AD76F311C5E7}"/>
              </a:ext>
            </a:extLst>
          </p:cNvPr>
          <p:cNvSpPr txBox="1">
            <a:spLocks/>
          </p:cNvSpPr>
          <p:nvPr/>
        </p:nvSpPr>
        <p:spPr>
          <a:xfrm>
            <a:off x="4836950" y="986118"/>
            <a:ext cx="4093424" cy="3896088"/>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Paper – “Final/Official Record”</a:t>
            </a:r>
          </a:p>
          <a:p>
            <a:pPr lvl="1">
              <a:buFont typeface="Wingdings" panose="05000000000000000000" pitchFamily="2" charset="2"/>
              <a:buChar char="§"/>
            </a:pPr>
            <a:r>
              <a:rPr lang="en-US" sz="1800" dirty="0"/>
              <a:t>Only after the process/activity is completed</a:t>
            </a:r>
          </a:p>
          <a:p>
            <a:pPr>
              <a:buFont typeface="Wingdings" panose="05000000000000000000" pitchFamily="2" charset="2"/>
              <a:buChar char="§"/>
            </a:pPr>
            <a:r>
              <a:rPr lang="en-US" dirty="0"/>
              <a:t>Organizational Structure</a:t>
            </a:r>
          </a:p>
          <a:p>
            <a:pPr lvl="1">
              <a:buFont typeface="Wingdings" panose="05000000000000000000" pitchFamily="2" charset="2"/>
              <a:buChar char="§"/>
            </a:pPr>
            <a:r>
              <a:rPr lang="en-US" sz="1800" dirty="0"/>
              <a:t>Legal: Often considered to be the solution to an issue, not the prevention of an issue</a:t>
            </a:r>
          </a:p>
          <a:p>
            <a:pPr lvl="1">
              <a:buFont typeface="Wingdings" panose="05000000000000000000" pitchFamily="2" charset="2"/>
              <a:buChar char="§"/>
            </a:pPr>
            <a:r>
              <a:rPr lang="en-US" sz="1800" dirty="0"/>
              <a:t>Facilities: Maintenance and storage, not a partner in business processes</a:t>
            </a:r>
          </a:p>
          <a:p>
            <a:pPr>
              <a:buFont typeface="Wingdings" panose="05000000000000000000" pitchFamily="2" charset="2"/>
              <a:buChar char="§"/>
            </a:pPr>
            <a:r>
              <a:rPr lang="en-US" dirty="0"/>
              <a:t>Reactive vs. Proactive</a:t>
            </a:r>
          </a:p>
          <a:p>
            <a:pPr lvl="1"/>
            <a:endParaRPr lang="en-US" sz="1800" dirty="0"/>
          </a:p>
          <a:p>
            <a:endParaRPr lang="en-US" dirty="0"/>
          </a:p>
        </p:txBody>
      </p:sp>
      <p:grpSp>
        <p:nvGrpSpPr>
          <p:cNvPr id="2" name="Group 1">
            <a:extLst>
              <a:ext uri="{FF2B5EF4-FFF2-40B4-BE49-F238E27FC236}">
                <a16:creationId xmlns:a16="http://schemas.microsoft.com/office/drawing/2014/main" id="{65EBC6C0-4F4C-E490-E3A1-51A31AE67027}"/>
              </a:ext>
            </a:extLst>
          </p:cNvPr>
          <p:cNvGrpSpPr/>
          <p:nvPr/>
        </p:nvGrpSpPr>
        <p:grpSpPr>
          <a:xfrm>
            <a:off x="223165" y="4510542"/>
            <a:ext cx="1711766" cy="429403"/>
            <a:chOff x="223165" y="4510542"/>
            <a:chExt cx="1711766" cy="429403"/>
          </a:xfrm>
        </p:grpSpPr>
        <p:grpSp>
          <p:nvGrpSpPr>
            <p:cNvPr id="3" name="Graphic 4">
              <a:extLst>
                <a:ext uri="{FF2B5EF4-FFF2-40B4-BE49-F238E27FC236}">
                  <a16:creationId xmlns:a16="http://schemas.microsoft.com/office/drawing/2014/main" id="{BC324D85-E1F2-9BB7-77D2-27C7B01B24C3}"/>
                </a:ext>
              </a:extLst>
            </p:cNvPr>
            <p:cNvGrpSpPr/>
            <p:nvPr/>
          </p:nvGrpSpPr>
          <p:grpSpPr>
            <a:xfrm>
              <a:off x="223165" y="4592900"/>
              <a:ext cx="836623" cy="293321"/>
              <a:chOff x="2219515" y="1791176"/>
              <a:chExt cx="4520549" cy="1571529"/>
            </a:xfrm>
          </p:grpSpPr>
          <p:sp>
            <p:nvSpPr>
              <p:cNvPr id="12" name="Freeform 9">
                <a:extLst>
                  <a:ext uri="{FF2B5EF4-FFF2-40B4-BE49-F238E27FC236}">
                    <a16:creationId xmlns:a16="http://schemas.microsoft.com/office/drawing/2014/main" id="{4032D2EE-5199-CAED-32DE-A5ADC7CC3CAE}"/>
                  </a:ext>
                </a:extLst>
              </p:cNvPr>
              <p:cNvSpPr/>
              <p:nvPr/>
            </p:nvSpPr>
            <p:spPr>
              <a:xfrm>
                <a:off x="2219515" y="2658046"/>
                <a:ext cx="593183" cy="702659"/>
              </a:xfrm>
              <a:custGeom>
                <a:avLst/>
                <a:gdLst>
                  <a:gd name="connsiteX0" fmla="*/ 535956 w 593183"/>
                  <a:gd name="connsiteY0" fmla="*/ 668560 h 702659"/>
                  <a:gd name="connsiteX1" fmla="*/ 409715 w 593183"/>
                  <a:gd name="connsiteY1" fmla="*/ 702659 h 702659"/>
                  <a:gd name="connsiteX2" fmla="*/ 195351 w 593183"/>
                  <a:gd name="connsiteY2" fmla="*/ 702659 h 702659"/>
                  <a:gd name="connsiteX3" fmla="*/ 69110 w 593183"/>
                  <a:gd name="connsiteY3" fmla="*/ 668560 h 702659"/>
                  <a:gd name="connsiteX4" fmla="*/ 0 w 593183"/>
                  <a:gd name="connsiteY4" fmla="*/ 351282 h 702659"/>
                  <a:gd name="connsiteX5" fmla="*/ 69110 w 593183"/>
                  <a:gd name="connsiteY5" fmla="*/ 34100 h 702659"/>
                  <a:gd name="connsiteX6" fmla="*/ 195351 w 593183"/>
                  <a:gd name="connsiteY6" fmla="*/ 0 h 702659"/>
                  <a:gd name="connsiteX7" fmla="*/ 409715 w 593183"/>
                  <a:gd name="connsiteY7" fmla="*/ 0 h 702659"/>
                  <a:gd name="connsiteX8" fmla="*/ 535956 w 593183"/>
                  <a:gd name="connsiteY8" fmla="*/ 34100 h 702659"/>
                  <a:gd name="connsiteX9" fmla="*/ 592042 w 593183"/>
                  <a:gd name="connsiteY9" fmla="*/ 253937 h 702659"/>
                  <a:gd name="connsiteX10" fmla="*/ 435856 w 593183"/>
                  <a:gd name="connsiteY10" fmla="*/ 253937 h 702659"/>
                  <a:gd name="connsiteX11" fmla="*/ 415799 w 593183"/>
                  <a:gd name="connsiteY11" fmla="*/ 139446 h 702659"/>
                  <a:gd name="connsiteX12" fmla="*/ 367697 w 593183"/>
                  <a:gd name="connsiteY12" fmla="*/ 129445 h 702659"/>
                  <a:gd name="connsiteX13" fmla="*/ 237463 w 593183"/>
                  <a:gd name="connsiteY13" fmla="*/ 129445 h 702659"/>
                  <a:gd name="connsiteX14" fmla="*/ 189362 w 593183"/>
                  <a:gd name="connsiteY14" fmla="*/ 139446 h 702659"/>
                  <a:gd name="connsiteX15" fmla="*/ 167308 w 593183"/>
                  <a:gd name="connsiteY15" fmla="*/ 351282 h 702659"/>
                  <a:gd name="connsiteX16" fmla="*/ 189362 w 593183"/>
                  <a:gd name="connsiteY16" fmla="*/ 563118 h 702659"/>
                  <a:gd name="connsiteX17" fmla="*/ 237463 w 593183"/>
                  <a:gd name="connsiteY17" fmla="*/ 572167 h 702659"/>
                  <a:gd name="connsiteX18" fmla="*/ 367697 w 593183"/>
                  <a:gd name="connsiteY18" fmla="*/ 572167 h 702659"/>
                  <a:gd name="connsiteX19" fmla="*/ 415799 w 593183"/>
                  <a:gd name="connsiteY19" fmla="*/ 563118 h 702659"/>
                  <a:gd name="connsiteX20" fmla="*/ 435856 w 593183"/>
                  <a:gd name="connsiteY20" fmla="*/ 440627 h 702659"/>
                  <a:gd name="connsiteX21" fmla="*/ 593183 w 593183"/>
                  <a:gd name="connsiteY21" fmla="*/ 440627 h 702659"/>
                  <a:gd name="connsiteX22" fmla="*/ 535956 w 593183"/>
                  <a:gd name="connsiteY22" fmla="*/ 668560 h 70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3183" h="702659">
                    <a:moveTo>
                      <a:pt x="535956" y="668560"/>
                    </a:moveTo>
                    <a:cubicBezTo>
                      <a:pt x="510860" y="692658"/>
                      <a:pt x="479870" y="702659"/>
                      <a:pt x="409715" y="702659"/>
                    </a:cubicBezTo>
                    <a:lnTo>
                      <a:pt x="195351" y="702659"/>
                    </a:lnTo>
                    <a:cubicBezTo>
                      <a:pt x="126242" y="702659"/>
                      <a:pt x="94111" y="692658"/>
                      <a:pt x="69110" y="668560"/>
                    </a:cubicBezTo>
                    <a:cubicBezTo>
                      <a:pt x="28994" y="630365"/>
                      <a:pt x="0" y="566166"/>
                      <a:pt x="0" y="351282"/>
                    </a:cubicBezTo>
                    <a:cubicBezTo>
                      <a:pt x="0" y="135446"/>
                      <a:pt x="29089" y="71247"/>
                      <a:pt x="69110" y="34100"/>
                    </a:cubicBezTo>
                    <a:cubicBezTo>
                      <a:pt x="94111" y="10001"/>
                      <a:pt x="126242" y="0"/>
                      <a:pt x="195351" y="0"/>
                    </a:cubicBezTo>
                    <a:lnTo>
                      <a:pt x="409715" y="0"/>
                    </a:lnTo>
                    <a:cubicBezTo>
                      <a:pt x="479870" y="0"/>
                      <a:pt x="510955" y="10097"/>
                      <a:pt x="535956" y="34100"/>
                    </a:cubicBezTo>
                    <a:cubicBezTo>
                      <a:pt x="573030" y="69247"/>
                      <a:pt x="590046" y="122396"/>
                      <a:pt x="592042" y="253937"/>
                    </a:cubicBezTo>
                    <a:lnTo>
                      <a:pt x="435856" y="253937"/>
                    </a:lnTo>
                    <a:cubicBezTo>
                      <a:pt x="432815" y="166592"/>
                      <a:pt x="423879" y="147542"/>
                      <a:pt x="415799" y="139446"/>
                    </a:cubicBezTo>
                    <a:cubicBezTo>
                      <a:pt x="408764" y="132398"/>
                      <a:pt x="399733" y="129445"/>
                      <a:pt x="367697" y="129445"/>
                    </a:cubicBezTo>
                    <a:lnTo>
                      <a:pt x="237463" y="129445"/>
                    </a:lnTo>
                    <a:cubicBezTo>
                      <a:pt x="205428" y="129445"/>
                      <a:pt x="196397" y="132493"/>
                      <a:pt x="189362" y="139446"/>
                    </a:cubicBezTo>
                    <a:cubicBezTo>
                      <a:pt x="180331" y="147447"/>
                      <a:pt x="167308" y="172593"/>
                      <a:pt x="167308" y="351282"/>
                    </a:cubicBezTo>
                    <a:cubicBezTo>
                      <a:pt x="167308" y="529971"/>
                      <a:pt x="180331" y="554069"/>
                      <a:pt x="189362" y="563118"/>
                    </a:cubicBezTo>
                    <a:cubicBezTo>
                      <a:pt x="196397" y="569119"/>
                      <a:pt x="205428" y="572167"/>
                      <a:pt x="237463" y="572167"/>
                    </a:cubicBezTo>
                    <a:lnTo>
                      <a:pt x="367697" y="572167"/>
                    </a:lnTo>
                    <a:cubicBezTo>
                      <a:pt x="399733" y="573215"/>
                      <a:pt x="408764" y="569214"/>
                      <a:pt x="415799" y="563118"/>
                    </a:cubicBezTo>
                    <a:cubicBezTo>
                      <a:pt x="423784" y="555117"/>
                      <a:pt x="432815" y="537972"/>
                      <a:pt x="435856" y="440627"/>
                    </a:cubicBezTo>
                    <a:lnTo>
                      <a:pt x="593183" y="440627"/>
                    </a:lnTo>
                    <a:cubicBezTo>
                      <a:pt x="589095" y="582168"/>
                      <a:pt x="573030" y="633413"/>
                      <a:pt x="535956" y="668560"/>
                    </a:cubicBezTo>
                    <a:close/>
                  </a:path>
                </a:pathLst>
              </a:custGeom>
              <a:solidFill>
                <a:srgbClr val="FFFFFF"/>
              </a:solidFill>
              <a:ln w="9506" cap="flat">
                <a:noFill/>
                <a:prstDash val="solid"/>
                <a:miter/>
              </a:ln>
            </p:spPr>
            <p:txBody>
              <a:bodyPr rtlCol="0" anchor="ctr"/>
              <a:lstStyle/>
              <a:p>
                <a:endParaRPr lang="en-US"/>
              </a:p>
            </p:txBody>
          </p:sp>
          <p:sp>
            <p:nvSpPr>
              <p:cNvPr id="26652" name="Freeform 11">
                <a:extLst>
                  <a:ext uri="{FF2B5EF4-FFF2-40B4-BE49-F238E27FC236}">
                    <a16:creationId xmlns:a16="http://schemas.microsoft.com/office/drawing/2014/main" id="{5A1542B1-B4FA-DB52-2922-DF36CB71479C}"/>
                  </a:ext>
                </a:extLst>
              </p:cNvPr>
              <p:cNvSpPr/>
              <p:nvPr/>
            </p:nvSpPr>
            <p:spPr>
              <a:xfrm>
                <a:off x="2943883" y="2807493"/>
                <a:ext cx="342601" cy="553212"/>
              </a:xfrm>
              <a:custGeom>
                <a:avLst/>
                <a:gdLst>
                  <a:gd name="connsiteX0" fmla="*/ 0 w 342601"/>
                  <a:gd name="connsiteY0" fmla="*/ 553212 h 553212"/>
                  <a:gd name="connsiteX1" fmla="*/ 0 w 342601"/>
                  <a:gd name="connsiteY1" fmla="*/ 1048 h 553212"/>
                  <a:gd name="connsiteX2" fmla="*/ 153239 w 342601"/>
                  <a:gd name="connsiteY2" fmla="*/ 1048 h 553212"/>
                  <a:gd name="connsiteX3" fmla="*/ 153239 w 342601"/>
                  <a:gd name="connsiteY3" fmla="*/ 85344 h 553212"/>
                  <a:gd name="connsiteX4" fmla="*/ 283473 w 342601"/>
                  <a:gd name="connsiteY4" fmla="*/ 0 h 553212"/>
                  <a:gd name="connsiteX5" fmla="*/ 342601 w 342601"/>
                  <a:gd name="connsiteY5" fmla="*/ 0 h 553212"/>
                  <a:gd name="connsiteX6" fmla="*/ 342601 w 342601"/>
                  <a:gd name="connsiteY6" fmla="*/ 151638 h 553212"/>
                  <a:gd name="connsiteX7" fmla="*/ 271495 w 342601"/>
                  <a:gd name="connsiteY7" fmla="*/ 151638 h 553212"/>
                  <a:gd name="connsiteX8" fmla="*/ 153239 w 342601"/>
                  <a:gd name="connsiteY8" fmla="*/ 173736 h 553212"/>
                  <a:gd name="connsiteX9" fmla="*/ 153239 w 342601"/>
                  <a:gd name="connsiteY9" fmla="*/ 553212 h 553212"/>
                  <a:gd name="connsiteX10" fmla="*/ 0 w 342601"/>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01" h="553212">
                    <a:moveTo>
                      <a:pt x="0" y="553212"/>
                    </a:moveTo>
                    <a:lnTo>
                      <a:pt x="0" y="1048"/>
                    </a:lnTo>
                    <a:lnTo>
                      <a:pt x="153239" y="1048"/>
                    </a:lnTo>
                    <a:lnTo>
                      <a:pt x="153239" y="85344"/>
                    </a:lnTo>
                    <a:cubicBezTo>
                      <a:pt x="210371" y="26098"/>
                      <a:pt x="239365" y="0"/>
                      <a:pt x="283473" y="0"/>
                    </a:cubicBezTo>
                    <a:lnTo>
                      <a:pt x="342601" y="0"/>
                    </a:lnTo>
                    <a:lnTo>
                      <a:pt x="342601" y="151638"/>
                    </a:lnTo>
                    <a:lnTo>
                      <a:pt x="271495" y="151638"/>
                    </a:lnTo>
                    <a:cubicBezTo>
                      <a:pt x="229383" y="151638"/>
                      <a:pt x="197347" y="155638"/>
                      <a:pt x="153239" y="173736"/>
                    </a:cubicBezTo>
                    <a:lnTo>
                      <a:pt x="153239" y="553212"/>
                    </a:lnTo>
                    <a:lnTo>
                      <a:pt x="0" y="553212"/>
                    </a:lnTo>
                    <a:close/>
                  </a:path>
                </a:pathLst>
              </a:custGeom>
              <a:solidFill>
                <a:srgbClr val="FFFFFF"/>
              </a:solidFill>
              <a:ln w="9506" cap="flat">
                <a:noFill/>
                <a:prstDash val="solid"/>
                <a:miter/>
              </a:ln>
            </p:spPr>
            <p:txBody>
              <a:bodyPr rtlCol="0" anchor="ctr"/>
              <a:lstStyle/>
              <a:p>
                <a:endParaRPr lang="en-US"/>
              </a:p>
            </p:txBody>
          </p:sp>
          <p:sp>
            <p:nvSpPr>
              <p:cNvPr id="26653" name="Freeform 12">
                <a:extLst>
                  <a:ext uri="{FF2B5EF4-FFF2-40B4-BE49-F238E27FC236}">
                    <a16:creationId xmlns:a16="http://schemas.microsoft.com/office/drawing/2014/main" id="{F73A6BB9-2108-79B9-FDAD-5372CF248F18}"/>
                  </a:ext>
                </a:extLst>
              </p:cNvPr>
              <p:cNvSpPr/>
              <p:nvPr/>
            </p:nvSpPr>
            <p:spPr>
              <a:xfrm>
                <a:off x="3362819" y="2808636"/>
                <a:ext cx="496885" cy="553116"/>
              </a:xfrm>
              <a:custGeom>
                <a:avLst/>
                <a:gdLst>
                  <a:gd name="connsiteX0" fmla="*/ 55991 w 496885"/>
                  <a:gd name="connsiteY0" fmla="*/ 31051 h 553116"/>
                  <a:gd name="connsiteX1" fmla="*/ 154190 w 496885"/>
                  <a:gd name="connsiteY1" fmla="*/ 0 h 553116"/>
                  <a:gd name="connsiteX2" fmla="*/ 354579 w 496885"/>
                  <a:gd name="connsiteY2" fmla="*/ 0 h 553116"/>
                  <a:gd name="connsiteX3" fmla="*/ 463804 w 496885"/>
                  <a:gd name="connsiteY3" fmla="*/ 31051 h 553116"/>
                  <a:gd name="connsiteX4" fmla="*/ 496886 w 496885"/>
                  <a:gd name="connsiteY4" fmla="*/ 178594 h 553116"/>
                  <a:gd name="connsiteX5" fmla="*/ 496886 w 496885"/>
                  <a:gd name="connsiteY5" fmla="*/ 552069 h 553116"/>
                  <a:gd name="connsiteX6" fmla="*/ 343552 w 496885"/>
                  <a:gd name="connsiteY6" fmla="*/ 552069 h 553116"/>
                  <a:gd name="connsiteX7" fmla="*/ 343552 w 496885"/>
                  <a:gd name="connsiteY7" fmla="*/ 488823 h 553116"/>
                  <a:gd name="connsiteX8" fmla="*/ 204287 w 496885"/>
                  <a:gd name="connsiteY8" fmla="*/ 553117 h 553116"/>
                  <a:gd name="connsiteX9" fmla="*/ 129188 w 496885"/>
                  <a:gd name="connsiteY9" fmla="*/ 553117 h 553116"/>
                  <a:gd name="connsiteX10" fmla="*/ 32036 w 496885"/>
                  <a:gd name="connsiteY10" fmla="*/ 525018 h 553116"/>
                  <a:gd name="connsiteX11" fmla="*/ 0 w 496885"/>
                  <a:gd name="connsiteY11" fmla="*/ 401574 h 553116"/>
                  <a:gd name="connsiteX12" fmla="*/ 34032 w 496885"/>
                  <a:gd name="connsiteY12" fmla="*/ 267081 h 553116"/>
                  <a:gd name="connsiteX13" fmla="*/ 190313 w 496885"/>
                  <a:gd name="connsiteY13" fmla="*/ 229933 h 553116"/>
                  <a:gd name="connsiteX14" fmla="*/ 343647 w 496885"/>
                  <a:gd name="connsiteY14" fmla="*/ 246031 h 553116"/>
                  <a:gd name="connsiteX15" fmla="*/ 343647 w 496885"/>
                  <a:gd name="connsiteY15" fmla="*/ 196882 h 553116"/>
                  <a:gd name="connsiteX16" fmla="*/ 333665 w 496885"/>
                  <a:gd name="connsiteY16" fmla="*/ 123539 h 553116"/>
                  <a:gd name="connsiteX17" fmla="*/ 293549 w 496885"/>
                  <a:gd name="connsiteY17" fmla="*/ 115538 h 553116"/>
                  <a:gd name="connsiteX18" fmla="*/ 215409 w 496885"/>
                  <a:gd name="connsiteY18" fmla="*/ 115538 h 553116"/>
                  <a:gd name="connsiteX19" fmla="*/ 177385 w 496885"/>
                  <a:gd name="connsiteY19" fmla="*/ 123539 h 553116"/>
                  <a:gd name="connsiteX20" fmla="*/ 166357 w 496885"/>
                  <a:gd name="connsiteY20" fmla="*/ 175736 h 553116"/>
                  <a:gd name="connsiteX21" fmla="*/ 21864 w 496885"/>
                  <a:gd name="connsiteY21" fmla="*/ 175736 h 553116"/>
                  <a:gd name="connsiteX22" fmla="*/ 55991 w 496885"/>
                  <a:gd name="connsiteY22" fmla="*/ 31051 h 553116"/>
                  <a:gd name="connsiteX23" fmla="*/ 343457 w 496885"/>
                  <a:gd name="connsiteY23" fmla="*/ 414528 h 553116"/>
                  <a:gd name="connsiteX24" fmla="*/ 343457 w 496885"/>
                  <a:gd name="connsiteY24" fmla="*/ 322136 h 553116"/>
                  <a:gd name="connsiteX25" fmla="*/ 242216 w 496885"/>
                  <a:gd name="connsiteY25" fmla="*/ 322136 h 553116"/>
                  <a:gd name="connsiteX26" fmla="*/ 160083 w 496885"/>
                  <a:gd name="connsiteY26" fmla="*/ 336232 h 553116"/>
                  <a:gd name="connsiteX27" fmla="*/ 148106 w 496885"/>
                  <a:gd name="connsiteY27" fmla="*/ 383381 h 553116"/>
                  <a:gd name="connsiteX28" fmla="*/ 158087 w 496885"/>
                  <a:gd name="connsiteY28" fmla="*/ 434626 h 553116"/>
                  <a:gd name="connsiteX29" fmla="*/ 197157 w 496885"/>
                  <a:gd name="connsiteY29" fmla="*/ 443674 h 553116"/>
                  <a:gd name="connsiteX30" fmla="*/ 240220 w 496885"/>
                  <a:gd name="connsiteY30" fmla="*/ 443674 h 553116"/>
                  <a:gd name="connsiteX31" fmla="*/ 343457 w 496885"/>
                  <a:gd name="connsiteY31" fmla="*/ 414528 h 55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6885" h="553116">
                    <a:moveTo>
                      <a:pt x="55991" y="31051"/>
                    </a:moveTo>
                    <a:cubicBezTo>
                      <a:pt x="78045" y="8953"/>
                      <a:pt x="103047" y="0"/>
                      <a:pt x="154190" y="0"/>
                    </a:cubicBezTo>
                    <a:lnTo>
                      <a:pt x="354579" y="0"/>
                    </a:lnTo>
                    <a:cubicBezTo>
                      <a:pt x="410665" y="0"/>
                      <a:pt x="443746" y="10001"/>
                      <a:pt x="463804" y="31051"/>
                    </a:cubicBezTo>
                    <a:cubicBezTo>
                      <a:pt x="488901" y="56102"/>
                      <a:pt x="496886" y="85249"/>
                      <a:pt x="496886" y="178594"/>
                    </a:cubicBezTo>
                    <a:lnTo>
                      <a:pt x="496886" y="552069"/>
                    </a:lnTo>
                    <a:lnTo>
                      <a:pt x="343552" y="552069"/>
                    </a:lnTo>
                    <a:lnTo>
                      <a:pt x="343552" y="488823"/>
                    </a:lnTo>
                    <a:cubicBezTo>
                      <a:pt x="277389" y="543020"/>
                      <a:pt x="253339" y="553117"/>
                      <a:pt x="204287" y="553117"/>
                    </a:cubicBezTo>
                    <a:lnTo>
                      <a:pt x="129188" y="553117"/>
                    </a:lnTo>
                    <a:cubicBezTo>
                      <a:pt x="80042" y="553117"/>
                      <a:pt x="53995" y="547116"/>
                      <a:pt x="32036" y="525018"/>
                    </a:cubicBezTo>
                    <a:cubicBezTo>
                      <a:pt x="13023" y="505968"/>
                      <a:pt x="0" y="473773"/>
                      <a:pt x="0" y="401574"/>
                    </a:cubicBezTo>
                    <a:cubicBezTo>
                      <a:pt x="0" y="333280"/>
                      <a:pt x="9981" y="291179"/>
                      <a:pt x="34032" y="267081"/>
                    </a:cubicBezTo>
                    <a:cubicBezTo>
                      <a:pt x="59128" y="241935"/>
                      <a:pt x="91164" y="229933"/>
                      <a:pt x="190313" y="229933"/>
                    </a:cubicBezTo>
                    <a:cubicBezTo>
                      <a:pt x="243452" y="229933"/>
                      <a:pt x="298493" y="235934"/>
                      <a:pt x="343647" y="246031"/>
                    </a:cubicBezTo>
                    <a:lnTo>
                      <a:pt x="343647" y="196882"/>
                    </a:lnTo>
                    <a:cubicBezTo>
                      <a:pt x="343647" y="142685"/>
                      <a:pt x="340605" y="131636"/>
                      <a:pt x="333665" y="123539"/>
                    </a:cubicBezTo>
                    <a:cubicBezTo>
                      <a:pt x="326631" y="117538"/>
                      <a:pt x="316649" y="115538"/>
                      <a:pt x="293549" y="115538"/>
                    </a:cubicBezTo>
                    <a:lnTo>
                      <a:pt x="215409" y="115538"/>
                    </a:lnTo>
                    <a:cubicBezTo>
                      <a:pt x="194401" y="115538"/>
                      <a:pt x="183373" y="117538"/>
                      <a:pt x="177385" y="123539"/>
                    </a:cubicBezTo>
                    <a:cubicBezTo>
                      <a:pt x="169399" y="131540"/>
                      <a:pt x="168354" y="142589"/>
                      <a:pt x="166357" y="175736"/>
                    </a:cubicBezTo>
                    <a:lnTo>
                      <a:pt x="21864" y="175736"/>
                    </a:lnTo>
                    <a:cubicBezTo>
                      <a:pt x="22910" y="85249"/>
                      <a:pt x="32891" y="53149"/>
                      <a:pt x="55991" y="31051"/>
                    </a:cubicBezTo>
                    <a:close/>
                    <a:moveTo>
                      <a:pt x="343457" y="414528"/>
                    </a:moveTo>
                    <a:lnTo>
                      <a:pt x="343457" y="322136"/>
                    </a:lnTo>
                    <a:lnTo>
                      <a:pt x="242216" y="322136"/>
                    </a:lnTo>
                    <a:cubicBezTo>
                      <a:pt x="184134" y="322136"/>
                      <a:pt x="170065" y="326136"/>
                      <a:pt x="160083" y="336232"/>
                    </a:cubicBezTo>
                    <a:cubicBezTo>
                      <a:pt x="150102" y="346234"/>
                      <a:pt x="148106" y="358331"/>
                      <a:pt x="148106" y="383381"/>
                    </a:cubicBezTo>
                    <a:cubicBezTo>
                      <a:pt x="148106" y="411480"/>
                      <a:pt x="150102" y="426529"/>
                      <a:pt x="158087" y="434626"/>
                    </a:cubicBezTo>
                    <a:cubicBezTo>
                      <a:pt x="166072" y="442627"/>
                      <a:pt x="177099" y="443674"/>
                      <a:pt x="197157" y="443674"/>
                    </a:cubicBezTo>
                    <a:lnTo>
                      <a:pt x="240220" y="443674"/>
                    </a:lnTo>
                    <a:cubicBezTo>
                      <a:pt x="272351" y="443674"/>
                      <a:pt x="293359" y="440627"/>
                      <a:pt x="343457" y="414528"/>
                    </a:cubicBezTo>
                    <a:close/>
                  </a:path>
                </a:pathLst>
              </a:custGeom>
              <a:solidFill>
                <a:srgbClr val="FFFFFF"/>
              </a:solidFill>
              <a:ln w="9506" cap="flat">
                <a:noFill/>
                <a:prstDash val="solid"/>
                <a:miter/>
              </a:ln>
            </p:spPr>
            <p:txBody>
              <a:bodyPr rtlCol="0" anchor="ctr"/>
              <a:lstStyle/>
              <a:p>
                <a:endParaRPr lang="en-US"/>
              </a:p>
            </p:txBody>
          </p:sp>
          <p:sp>
            <p:nvSpPr>
              <p:cNvPr id="26654" name="Freeform 13">
                <a:extLst>
                  <a:ext uri="{FF2B5EF4-FFF2-40B4-BE49-F238E27FC236}">
                    <a16:creationId xmlns:a16="http://schemas.microsoft.com/office/drawing/2014/main" id="{BEE82A0F-6CC6-6246-50EE-9479F8832A44}"/>
                  </a:ext>
                </a:extLst>
              </p:cNvPr>
              <p:cNvSpPr/>
              <p:nvPr/>
            </p:nvSpPr>
            <p:spPr>
              <a:xfrm>
                <a:off x="3943644" y="2806541"/>
                <a:ext cx="782640" cy="556164"/>
              </a:xfrm>
              <a:custGeom>
                <a:avLst/>
                <a:gdLst>
                  <a:gd name="connsiteX0" fmla="*/ 154380 w 782640"/>
                  <a:gd name="connsiteY0" fmla="*/ 2000 h 556164"/>
                  <a:gd name="connsiteX1" fmla="*/ 219497 w 782640"/>
                  <a:gd name="connsiteY1" fmla="*/ 384524 h 556164"/>
                  <a:gd name="connsiteX2" fmla="*/ 229478 w 782640"/>
                  <a:gd name="connsiteY2" fmla="*/ 384524 h 556164"/>
                  <a:gd name="connsiteX3" fmla="*/ 308664 w 782640"/>
                  <a:gd name="connsiteY3" fmla="*/ 37148 h 556164"/>
                  <a:gd name="connsiteX4" fmla="*/ 360758 w 782640"/>
                  <a:gd name="connsiteY4" fmla="*/ 0 h 556164"/>
                  <a:gd name="connsiteX5" fmla="*/ 432910 w 782640"/>
                  <a:gd name="connsiteY5" fmla="*/ 0 h 556164"/>
                  <a:gd name="connsiteX6" fmla="*/ 484053 w 782640"/>
                  <a:gd name="connsiteY6" fmla="*/ 37148 h 556164"/>
                  <a:gd name="connsiteX7" fmla="*/ 565235 w 782640"/>
                  <a:gd name="connsiteY7" fmla="*/ 384524 h 556164"/>
                  <a:gd name="connsiteX8" fmla="*/ 575217 w 782640"/>
                  <a:gd name="connsiteY8" fmla="*/ 384524 h 556164"/>
                  <a:gd name="connsiteX9" fmla="*/ 638337 w 782640"/>
                  <a:gd name="connsiteY9" fmla="*/ 2000 h 556164"/>
                  <a:gd name="connsiteX10" fmla="*/ 782641 w 782640"/>
                  <a:gd name="connsiteY10" fmla="*/ 2000 h 556164"/>
                  <a:gd name="connsiteX11" fmla="*/ 668472 w 782640"/>
                  <a:gd name="connsiteY11" fmla="*/ 519017 h 556164"/>
                  <a:gd name="connsiteX12" fmla="*/ 617329 w 782640"/>
                  <a:gd name="connsiteY12" fmla="*/ 556165 h 556164"/>
                  <a:gd name="connsiteX13" fmla="*/ 516183 w 782640"/>
                  <a:gd name="connsiteY13" fmla="*/ 556165 h 556164"/>
                  <a:gd name="connsiteX14" fmla="*/ 464090 w 782640"/>
                  <a:gd name="connsiteY14" fmla="*/ 519017 h 556164"/>
                  <a:gd name="connsiteX15" fmla="*/ 395931 w 782640"/>
                  <a:gd name="connsiteY15" fmla="*/ 219837 h 556164"/>
                  <a:gd name="connsiteX16" fmla="*/ 386900 w 782640"/>
                  <a:gd name="connsiteY16" fmla="*/ 219837 h 556164"/>
                  <a:gd name="connsiteX17" fmla="*/ 318741 w 782640"/>
                  <a:gd name="connsiteY17" fmla="*/ 519017 h 556164"/>
                  <a:gd name="connsiteX18" fmla="*/ 266647 w 782640"/>
                  <a:gd name="connsiteY18" fmla="*/ 556165 h 556164"/>
                  <a:gd name="connsiteX19" fmla="*/ 165407 w 782640"/>
                  <a:gd name="connsiteY19" fmla="*/ 556165 h 556164"/>
                  <a:gd name="connsiteX20" fmla="*/ 114264 w 782640"/>
                  <a:gd name="connsiteY20" fmla="*/ 519017 h 556164"/>
                  <a:gd name="connsiteX21" fmla="*/ 0 w 782640"/>
                  <a:gd name="connsiteY21" fmla="*/ 2000 h 556164"/>
                  <a:gd name="connsiteX22" fmla="*/ 154380 w 782640"/>
                  <a:gd name="connsiteY22" fmla="*/ 2000 h 5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2640" h="556164">
                    <a:moveTo>
                      <a:pt x="154380" y="2000"/>
                    </a:moveTo>
                    <a:lnTo>
                      <a:pt x="219497" y="384524"/>
                    </a:lnTo>
                    <a:lnTo>
                      <a:pt x="229478" y="384524"/>
                    </a:lnTo>
                    <a:lnTo>
                      <a:pt x="308664" y="37148"/>
                    </a:lnTo>
                    <a:cubicBezTo>
                      <a:pt x="314653" y="7048"/>
                      <a:pt x="329673" y="0"/>
                      <a:pt x="360758" y="0"/>
                    </a:cubicBezTo>
                    <a:lnTo>
                      <a:pt x="432910" y="0"/>
                    </a:lnTo>
                    <a:cubicBezTo>
                      <a:pt x="462949" y="0"/>
                      <a:pt x="477018" y="7048"/>
                      <a:pt x="484053" y="37148"/>
                    </a:cubicBezTo>
                    <a:lnTo>
                      <a:pt x="565235" y="384524"/>
                    </a:lnTo>
                    <a:lnTo>
                      <a:pt x="575217" y="384524"/>
                    </a:lnTo>
                    <a:lnTo>
                      <a:pt x="638337" y="2000"/>
                    </a:lnTo>
                    <a:lnTo>
                      <a:pt x="782641" y="2000"/>
                    </a:lnTo>
                    <a:lnTo>
                      <a:pt x="668472" y="519017"/>
                    </a:lnTo>
                    <a:cubicBezTo>
                      <a:pt x="660391" y="549116"/>
                      <a:pt x="647368" y="556165"/>
                      <a:pt x="617329" y="556165"/>
                    </a:cubicBezTo>
                    <a:lnTo>
                      <a:pt x="516183" y="556165"/>
                    </a:lnTo>
                    <a:cubicBezTo>
                      <a:pt x="485098" y="556165"/>
                      <a:pt x="471124" y="547116"/>
                      <a:pt x="464090" y="519017"/>
                    </a:cubicBezTo>
                    <a:lnTo>
                      <a:pt x="395931" y="219837"/>
                    </a:lnTo>
                    <a:lnTo>
                      <a:pt x="386900" y="219837"/>
                    </a:lnTo>
                    <a:lnTo>
                      <a:pt x="318741" y="519017"/>
                    </a:lnTo>
                    <a:cubicBezTo>
                      <a:pt x="311706" y="548164"/>
                      <a:pt x="296687" y="556165"/>
                      <a:pt x="266647" y="556165"/>
                    </a:cubicBezTo>
                    <a:lnTo>
                      <a:pt x="165407" y="556165"/>
                    </a:lnTo>
                    <a:cubicBezTo>
                      <a:pt x="135367" y="556165"/>
                      <a:pt x="122344" y="549116"/>
                      <a:pt x="114264" y="519017"/>
                    </a:cubicBezTo>
                    <a:lnTo>
                      <a:pt x="0" y="2000"/>
                    </a:lnTo>
                    <a:lnTo>
                      <a:pt x="154380" y="2000"/>
                    </a:lnTo>
                    <a:close/>
                  </a:path>
                </a:pathLst>
              </a:custGeom>
              <a:solidFill>
                <a:srgbClr val="FFFFFF"/>
              </a:solidFill>
              <a:ln w="9506" cap="flat">
                <a:noFill/>
                <a:prstDash val="solid"/>
                <a:miter/>
              </a:ln>
            </p:spPr>
            <p:txBody>
              <a:bodyPr rtlCol="0" anchor="ctr"/>
              <a:lstStyle/>
              <a:p>
                <a:endParaRPr lang="en-US"/>
              </a:p>
            </p:txBody>
          </p:sp>
          <p:sp>
            <p:nvSpPr>
              <p:cNvPr id="26655" name="Freeform 14">
                <a:extLst>
                  <a:ext uri="{FF2B5EF4-FFF2-40B4-BE49-F238E27FC236}">
                    <a16:creationId xmlns:a16="http://schemas.microsoft.com/office/drawing/2014/main" id="{36801750-4983-82C8-7BBB-FD297C90047E}"/>
                  </a:ext>
                </a:extLst>
              </p:cNvPr>
              <p:cNvSpPr/>
              <p:nvPr/>
            </p:nvSpPr>
            <p:spPr>
              <a:xfrm>
                <a:off x="4784367" y="2619851"/>
                <a:ext cx="349540" cy="740854"/>
              </a:xfrm>
              <a:custGeom>
                <a:avLst/>
                <a:gdLst>
                  <a:gd name="connsiteX0" fmla="*/ 83179 w 349540"/>
                  <a:gd name="connsiteY0" fmla="*/ 740855 h 740854"/>
                  <a:gd name="connsiteX1" fmla="*/ 83179 w 349540"/>
                  <a:gd name="connsiteY1" fmla="*/ 309182 h 740854"/>
                  <a:gd name="connsiteX2" fmla="*/ 0 w 349540"/>
                  <a:gd name="connsiteY2" fmla="*/ 309182 h 740854"/>
                  <a:gd name="connsiteX3" fmla="*/ 0 w 349540"/>
                  <a:gd name="connsiteY3" fmla="*/ 188690 h 740854"/>
                  <a:gd name="connsiteX4" fmla="*/ 83179 w 349540"/>
                  <a:gd name="connsiteY4" fmla="*/ 188690 h 740854"/>
                  <a:gd name="connsiteX5" fmla="*/ 83179 w 349540"/>
                  <a:gd name="connsiteY5" fmla="*/ 162592 h 740854"/>
                  <a:gd name="connsiteX6" fmla="*/ 115214 w 349540"/>
                  <a:gd name="connsiteY6" fmla="*/ 34099 h 740854"/>
                  <a:gd name="connsiteX7" fmla="*/ 223394 w 349540"/>
                  <a:gd name="connsiteY7" fmla="*/ 0 h 740854"/>
                  <a:gd name="connsiteX8" fmla="*/ 340605 w 349540"/>
                  <a:gd name="connsiteY8" fmla="*/ 0 h 740854"/>
                  <a:gd name="connsiteX9" fmla="*/ 340605 w 349540"/>
                  <a:gd name="connsiteY9" fmla="*/ 116395 h 740854"/>
                  <a:gd name="connsiteX10" fmla="*/ 275488 w 349540"/>
                  <a:gd name="connsiteY10" fmla="*/ 116395 h 740854"/>
                  <a:gd name="connsiteX11" fmla="*/ 243357 w 349540"/>
                  <a:gd name="connsiteY11" fmla="*/ 123444 h 740854"/>
                  <a:gd name="connsiteX12" fmla="*/ 236323 w 349540"/>
                  <a:gd name="connsiteY12" fmla="*/ 167640 h 740854"/>
                  <a:gd name="connsiteX13" fmla="*/ 236323 w 349540"/>
                  <a:gd name="connsiteY13" fmla="*/ 189738 h 740854"/>
                  <a:gd name="connsiteX14" fmla="*/ 349541 w 349540"/>
                  <a:gd name="connsiteY14" fmla="*/ 189738 h 740854"/>
                  <a:gd name="connsiteX15" fmla="*/ 349541 w 349540"/>
                  <a:gd name="connsiteY15" fmla="*/ 309182 h 740854"/>
                  <a:gd name="connsiteX16" fmla="*/ 237273 w 349540"/>
                  <a:gd name="connsiteY16" fmla="*/ 309182 h 740854"/>
                  <a:gd name="connsiteX17" fmla="*/ 237273 w 349540"/>
                  <a:gd name="connsiteY17" fmla="*/ 740855 h 740854"/>
                  <a:gd name="connsiteX18" fmla="*/ 83179 w 349540"/>
                  <a:gd name="connsiteY18" fmla="*/ 740855 h 74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540" h="740854">
                    <a:moveTo>
                      <a:pt x="83179" y="740855"/>
                    </a:moveTo>
                    <a:lnTo>
                      <a:pt x="83179" y="309182"/>
                    </a:lnTo>
                    <a:lnTo>
                      <a:pt x="0" y="309182"/>
                    </a:lnTo>
                    <a:lnTo>
                      <a:pt x="0" y="188690"/>
                    </a:lnTo>
                    <a:lnTo>
                      <a:pt x="83179" y="188690"/>
                    </a:lnTo>
                    <a:lnTo>
                      <a:pt x="83179" y="162592"/>
                    </a:lnTo>
                    <a:cubicBezTo>
                      <a:pt x="83179" y="93345"/>
                      <a:pt x="92210" y="57150"/>
                      <a:pt x="115214" y="34099"/>
                    </a:cubicBezTo>
                    <a:cubicBezTo>
                      <a:pt x="138219" y="11049"/>
                      <a:pt x="164361" y="0"/>
                      <a:pt x="223394" y="0"/>
                    </a:cubicBezTo>
                    <a:lnTo>
                      <a:pt x="340605" y="0"/>
                    </a:lnTo>
                    <a:lnTo>
                      <a:pt x="340605" y="116395"/>
                    </a:lnTo>
                    <a:lnTo>
                      <a:pt x="275488" y="116395"/>
                    </a:lnTo>
                    <a:cubicBezTo>
                      <a:pt x="255430" y="116395"/>
                      <a:pt x="249441" y="118396"/>
                      <a:pt x="243357" y="123444"/>
                    </a:cubicBezTo>
                    <a:cubicBezTo>
                      <a:pt x="238414" y="129445"/>
                      <a:pt x="236323" y="140494"/>
                      <a:pt x="236323" y="167640"/>
                    </a:cubicBezTo>
                    <a:lnTo>
                      <a:pt x="236323" y="189738"/>
                    </a:lnTo>
                    <a:lnTo>
                      <a:pt x="349541" y="189738"/>
                    </a:lnTo>
                    <a:lnTo>
                      <a:pt x="349541" y="309182"/>
                    </a:lnTo>
                    <a:lnTo>
                      <a:pt x="237273" y="309182"/>
                    </a:lnTo>
                    <a:lnTo>
                      <a:pt x="237273" y="740855"/>
                    </a:lnTo>
                    <a:lnTo>
                      <a:pt x="83179" y="740855"/>
                    </a:lnTo>
                    <a:close/>
                  </a:path>
                </a:pathLst>
              </a:custGeom>
              <a:solidFill>
                <a:srgbClr val="FFFFFF"/>
              </a:solidFill>
              <a:ln w="9506" cap="flat">
                <a:noFill/>
                <a:prstDash val="solid"/>
                <a:miter/>
              </a:ln>
            </p:spPr>
            <p:txBody>
              <a:bodyPr rtlCol="0" anchor="ctr"/>
              <a:lstStyle/>
              <a:p>
                <a:endParaRPr lang="en-US"/>
              </a:p>
            </p:txBody>
          </p:sp>
          <p:sp>
            <p:nvSpPr>
              <p:cNvPr id="26656" name="Freeform 15">
                <a:extLst>
                  <a:ext uri="{FF2B5EF4-FFF2-40B4-BE49-F238E27FC236}">
                    <a16:creationId xmlns:a16="http://schemas.microsoft.com/office/drawing/2014/main" id="{37698162-6239-792C-69E4-258C0C9BEE1D}"/>
                  </a:ext>
                </a:extLst>
              </p:cNvPr>
              <p:cNvSpPr/>
              <p:nvPr/>
            </p:nvSpPr>
            <p:spPr>
              <a:xfrm>
                <a:off x="5199119" y="2808636"/>
                <a:ext cx="506011" cy="552068"/>
              </a:xfrm>
              <a:custGeom>
                <a:avLst/>
                <a:gdLst>
                  <a:gd name="connsiteX0" fmla="*/ 50097 w 506011"/>
                  <a:gd name="connsiteY0" fmla="*/ 517969 h 552068"/>
                  <a:gd name="connsiteX1" fmla="*/ 0 w 506011"/>
                  <a:gd name="connsiteY1" fmla="*/ 276035 h 552068"/>
                  <a:gd name="connsiteX2" fmla="*/ 50097 w 506011"/>
                  <a:gd name="connsiteY2" fmla="*/ 33147 h 552068"/>
                  <a:gd name="connsiteX3" fmla="*/ 159323 w 506011"/>
                  <a:gd name="connsiteY3" fmla="*/ 0 h 552068"/>
                  <a:gd name="connsiteX4" fmla="*/ 346689 w 506011"/>
                  <a:gd name="connsiteY4" fmla="*/ 0 h 552068"/>
                  <a:gd name="connsiteX5" fmla="*/ 455914 w 506011"/>
                  <a:gd name="connsiteY5" fmla="*/ 33147 h 552068"/>
                  <a:gd name="connsiteX6" fmla="*/ 506012 w 506011"/>
                  <a:gd name="connsiteY6" fmla="*/ 276035 h 552068"/>
                  <a:gd name="connsiteX7" fmla="*/ 455914 w 506011"/>
                  <a:gd name="connsiteY7" fmla="*/ 517969 h 552068"/>
                  <a:gd name="connsiteX8" fmla="*/ 346689 w 506011"/>
                  <a:gd name="connsiteY8" fmla="*/ 552069 h 552068"/>
                  <a:gd name="connsiteX9" fmla="*/ 159323 w 506011"/>
                  <a:gd name="connsiteY9" fmla="*/ 552069 h 552068"/>
                  <a:gd name="connsiteX10" fmla="*/ 50097 w 506011"/>
                  <a:gd name="connsiteY10" fmla="*/ 517969 h 552068"/>
                  <a:gd name="connsiteX11" fmla="*/ 165407 w 506011"/>
                  <a:gd name="connsiteY11" fmla="*/ 420529 h 552068"/>
                  <a:gd name="connsiteX12" fmla="*/ 205523 w 506011"/>
                  <a:gd name="connsiteY12" fmla="*/ 430625 h 552068"/>
                  <a:gd name="connsiteX13" fmla="*/ 300679 w 506011"/>
                  <a:gd name="connsiteY13" fmla="*/ 430625 h 552068"/>
                  <a:gd name="connsiteX14" fmla="*/ 340795 w 506011"/>
                  <a:gd name="connsiteY14" fmla="*/ 420529 h 552068"/>
                  <a:gd name="connsiteX15" fmla="*/ 353819 w 506011"/>
                  <a:gd name="connsiteY15" fmla="*/ 275939 h 552068"/>
                  <a:gd name="connsiteX16" fmla="*/ 340795 w 506011"/>
                  <a:gd name="connsiteY16" fmla="*/ 130397 h 552068"/>
                  <a:gd name="connsiteX17" fmla="*/ 300679 w 506011"/>
                  <a:gd name="connsiteY17" fmla="*/ 121348 h 552068"/>
                  <a:gd name="connsiteX18" fmla="*/ 205523 w 506011"/>
                  <a:gd name="connsiteY18" fmla="*/ 121348 h 552068"/>
                  <a:gd name="connsiteX19" fmla="*/ 165407 w 506011"/>
                  <a:gd name="connsiteY19" fmla="*/ 130397 h 552068"/>
                  <a:gd name="connsiteX20" fmla="*/ 152383 w 506011"/>
                  <a:gd name="connsiteY20" fmla="*/ 275939 h 552068"/>
                  <a:gd name="connsiteX21" fmla="*/ 165407 w 506011"/>
                  <a:gd name="connsiteY21" fmla="*/ 420529 h 55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6011" h="552068">
                    <a:moveTo>
                      <a:pt x="50097" y="517969"/>
                    </a:moveTo>
                    <a:cubicBezTo>
                      <a:pt x="14069" y="481774"/>
                      <a:pt x="0" y="431673"/>
                      <a:pt x="0" y="276035"/>
                    </a:cubicBezTo>
                    <a:cubicBezTo>
                      <a:pt x="0" y="119444"/>
                      <a:pt x="13974" y="70199"/>
                      <a:pt x="50097" y="33147"/>
                    </a:cubicBezTo>
                    <a:cubicBezTo>
                      <a:pt x="73102" y="9049"/>
                      <a:pt x="103237" y="0"/>
                      <a:pt x="159323" y="0"/>
                    </a:cubicBezTo>
                    <a:lnTo>
                      <a:pt x="346689" y="0"/>
                    </a:lnTo>
                    <a:cubicBezTo>
                      <a:pt x="402775" y="0"/>
                      <a:pt x="431864" y="9049"/>
                      <a:pt x="455914" y="33147"/>
                    </a:cubicBezTo>
                    <a:cubicBezTo>
                      <a:pt x="491943" y="70294"/>
                      <a:pt x="506012" y="119444"/>
                      <a:pt x="506012" y="276035"/>
                    </a:cubicBezTo>
                    <a:cubicBezTo>
                      <a:pt x="506012" y="432625"/>
                      <a:pt x="492038" y="481870"/>
                      <a:pt x="455914" y="517969"/>
                    </a:cubicBezTo>
                    <a:cubicBezTo>
                      <a:pt x="431864" y="543020"/>
                      <a:pt x="402775" y="552069"/>
                      <a:pt x="346689" y="552069"/>
                    </a:cubicBezTo>
                    <a:lnTo>
                      <a:pt x="159323" y="552069"/>
                    </a:lnTo>
                    <a:cubicBezTo>
                      <a:pt x="103237" y="552069"/>
                      <a:pt x="74148" y="543020"/>
                      <a:pt x="50097" y="517969"/>
                    </a:cubicBezTo>
                    <a:close/>
                    <a:moveTo>
                      <a:pt x="165407" y="420529"/>
                    </a:moveTo>
                    <a:cubicBezTo>
                      <a:pt x="171396" y="428530"/>
                      <a:pt x="179381" y="430625"/>
                      <a:pt x="205523" y="430625"/>
                    </a:cubicBezTo>
                    <a:lnTo>
                      <a:pt x="300679" y="430625"/>
                    </a:lnTo>
                    <a:cubicBezTo>
                      <a:pt x="326726" y="430625"/>
                      <a:pt x="334711" y="427577"/>
                      <a:pt x="340795" y="420529"/>
                    </a:cubicBezTo>
                    <a:cubicBezTo>
                      <a:pt x="348780" y="412528"/>
                      <a:pt x="353819" y="394430"/>
                      <a:pt x="353819" y="275939"/>
                    </a:cubicBezTo>
                    <a:cubicBezTo>
                      <a:pt x="353819" y="157448"/>
                      <a:pt x="348780" y="139446"/>
                      <a:pt x="340795" y="130397"/>
                    </a:cubicBezTo>
                    <a:cubicBezTo>
                      <a:pt x="334806" y="123349"/>
                      <a:pt x="326726" y="121348"/>
                      <a:pt x="300679" y="121348"/>
                    </a:cubicBezTo>
                    <a:lnTo>
                      <a:pt x="205523" y="121348"/>
                    </a:lnTo>
                    <a:cubicBezTo>
                      <a:pt x="179476" y="121348"/>
                      <a:pt x="171491" y="123349"/>
                      <a:pt x="165407" y="130397"/>
                    </a:cubicBezTo>
                    <a:cubicBezTo>
                      <a:pt x="157422" y="139446"/>
                      <a:pt x="152383" y="157544"/>
                      <a:pt x="152383" y="275939"/>
                    </a:cubicBezTo>
                    <a:cubicBezTo>
                      <a:pt x="152383" y="394430"/>
                      <a:pt x="157326" y="412528"/>
                      <a:pt x="165407" y="420529"/>
                    </a:cubicBezTo>
                    <a:close/>
                  </a:path>
                </a:pathLst>
              </a:custGeom>
              <a:solidFill>
                <a:srgbClr val="FFFFFF"/>
              </a:solidFill>
              <a:ln w="9506" cap="flat">
                <a:noFill/>
                <a:prstDash val="solid"/>
                <a:miter/>
              </a:ln>
            </p:spPr>
            <p:txBody>
              <a:bodyPr rtlCol="0" anchor="ctr"/>
              <a:lstStyle/>
              <a:p>
                <a:endParaRPr lang="en-US"/>
              </a:p>
            </p:txBody>
          </p:sp>
          <p:sp>
            <p:nvSpPr>
              <p:cNvPr id="26657" name="Freeform 16">
                <a:extLst>
                  <a:ext uri="{FF2B5EF4-FFF2-40B4-BE49-F238E27FC236}">
                    <a16:creationId xmlns:a16="http://schemas.microsoft.com/office/drawing/2014/main" id="{D22512B3-B019-7473-FA3F-75021054DA63}"/>
                  </a:ext>
                </a:extLst>
              </p:cNvPr>
              <p:cNvSpPr/>
              <p:nvPr/>
            </p:nvSpPr>
            <p:spPr>
              <a:xfrm>
                <a:off x="5820346" y="2807493"/>
                <a:ext cx="342696" cy="553212"/>
              </a:xfrm>
              <a:custGeom>
                <a:avLst/>
                <a:gdLst>
                  <a:gd name="connsiteX0" fmla="*/ 0 w 342696"/>
                  <a:gd name="connsiteY0" fmla="*/ 553212 h 553212"/>
                  <a:gd name="connsiteX1" fmla="*/ 0 w 342696"/>
                  <a:gd name="connsiteY1" fmla="*/ 1048 h 553212"/>
                  <a:gd name="connsiteX2" fmla="*/ 153334 w 342696"/>
                  <a:gd name="connsiteY2" fmla="*/ 1048 h 553212"/>
                  <a:gd name="connsiteX3" fmla="*/ 153334 w 342696"/>
                  <a:gd name="connsiteY3" fmla="*/ 85344 h 553212"/>
                  <a:gd name="connsiteX4" fmla="*/ 283568 w 342696"/>
                  <a:gd name="connsiteY4" fmla="*/ 0 h 553212"/>
                  <a:gd name="connsiteX5" fmla="*/ 342696 w 342696"/>
                  <a:gd name="connsiteY5" fmla="*/ 0 h 553212"/>
                  <a:gd name="connsiteX6" fmla="*/ 342696 w 342696"/>
                  <a:gd name="connsiteY6" fmla="*/ 151638 h 553212"/>
                  <a:gd name="connsiteX7" fmla="*/ 271590 w 342696"/>
                  <a:gd name="connsiteY7" fmla="*/ 151638 h 553212"/>
                  <a:gd name="connsiteX8" fmla="*/ 153334 w 342696"/>
                  <a:gd name="connsiteY8" fmla="*/ 173736 h 553212"/>
                  <a:gd name="connsiteX9" fmla="*/ 153334 w 342696"/>
                  <a:gd name="connsiteY9" fmla="*/ 553212 h 553212"/>
                  <a:gd name="connsiteX10" fmla="*/ 0 w 342696"/>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96" h="553212">
                    <a:moveTo>
                      <a:pt x="0" y="553212"/>
                    </a:moveTo>
                    <a:lnTo>
                      <a:pt x="0" y="1048"/>
                    </a:lnTo>
                    <a:lnTo>
                      <a:pt x="153334" y="1048"/>
                    </a:lnTo>
                    <a:lnTo>
                      <a:pt x="153334" y="85344"/>
                    </a:lnTo>
                    <a:cubicBezTo>
                      <a:pt x="210466" y="26098"/>
                      <a:pt x="239460" y="0"/>
                      <a:pt x="283568" y="0"/>
                    </a:cubicBezTo>
                    <a:lnTo>
                      <a:pt x="342696" y="0"/>
                    </a:lnTo>
                    <a:lnTo>
                      <a:pt x="342696" y="151638"/>
                    </a:lnTo>
                    <a:lnTo>
                      <a:pt x="271590" y="151638"/>
                    </a:lnTo>
                    <a:cubicBezTo>
                      <a:pt x="229478" y="151638"/>
                      <a:pt x="197442" y="155638"/>
                      <a:pt x="153334" y="173736"/>
                    </a:cubicBezTo>
                    <a:lnTo>
                      <a:pt x="153334" y="553212"/>
                    </a:lnTo>
                    <a:lnTo>
                      <a:pt x="0" y="553212"/>
                    </a:lnTo>
                    <a:close/>
                  </a:path>
                </a:pathLst>
              </a:custGeom>
              <a:solidFill>
                <a:srgbClr val="FFFFFF"/>
              </a:solidFill>
              <a:ln w="9506" cap="flat">
                <a:noFill/>
                <a:prstDash val="solid"/>
                <a:miter/>
              </a:ln>
            </p:spPr>
            <p:txBody>
              <a:bodyPr rtlCol="0" anchor="ctr"/>
              <a:lstStyle/>
              <a:p>
                <a:endParaRPr lang="en-US"/>
              </a:p>
            </p:txBody>
          </p:sp>
          <p:sp>
            <p:nvSpPr>
              <p:cNvPr id="26658" name="Freeform 17">
                <a:extLst>
                  <a:ext uri="{FF2B5EF4-FFF2-40B4-BE49-F238E27FC236}">
                    <a16:creationId xmlns:a16="http://schemas.microsoft.com/office/drawing/2014/main" id="{93D01C06-1DCE-C320-4616-241F7CD28484}"/>
                  </a:ext>
                </a:extLst>
              </p:cNvPr>
              <p:cNvSpPr/>
              <p:nvPr/>
            </p:nvSpPr>
            <p:spPr>
              <a:xfrm>
                <a:off x="6231201" y="2619851"/>
                <a:ext cx="508863" cy="741902"/>
              </a:xfrm>
              <a:custGeom>
                <a:avLst/>
                <a:gdLst>
                  <a:gd name="connsiteX0" fmla="*/ 355625 w 508863"/>
                  <a:gd name="connsiteY0" fmla="*/ 740855 h 741902"/>
                  <a:gd name="connsiteX1" fmla="*/ 355625 w 508863"/>
                  <a:gd name="connsiteY1" fmla="*/ 669608 h 741902"/>
                  <a:gd name="connsiteX2" fmla="*/ 217405 w 508863"/>
                  <a:gd name="connsiteY2" fmla="*/ 741902 h 741902"/>
                  <a:gd name="connsiteX3" fmla="*/ 159323 w 508863"/>
                  <a:gd name="connsiteY3" fmla="*/ 741902 h 741902"/>
                  <a:gd name="connsiteX4" fmla="*/ 46105 w 508863"/>
                  <a:gd name="connsiteY4" fmla="*/ 707803 h 741902"/>
                  <a:gd name="connsiteX5" fmla="*/ 0 w 508863"/>
                  <a:gd name="connsiteY5" fmla="*/ 464820 h 741902"/>
                  <a:gd name="connsiteX6" fmla="*/ 50097 w 508863"/>
                  <a:gd name="connsiteY6" fmla="*/ 221932 h 741902"/>
                  <a:gd name="connsiteX7" fmla="*/ 161319 w 508863"/>
                  <a:gd name="connsiteY7" fmla="*/ 187833 h 741902"/>
                  <a:gd name="connsiteX8" fmla="*/ 221398 w 508863"/>
                  <a:gd name="connsiteY8" fmla="*/ 187833 h 741902"/>
                  <a:gd name="connsiteX9" fmla="*/ 355625 w 508863"/>
                  <a:gd name="connsiteY9" fmla="*/ 251079 h 741902"/>
                  <a:gd name="connsiteX10" fmla="*/ 355625 w 508863"/>
                  <a:gd name="connsiteY10" fmla="*/ 0 h 741902"/>
                  <a:gd name="connsiteX11" fmla="*/ 508864 w 508863"/>
                  <a:gd name="connsiteY11" fmla="*/ 0 h 741902"/>
                  <a:gd name="connsiteX12" fmla="*/ 508864 w 508863"/>
                  <a:gd name="connsiteY12" fmla="*/ 740855 h 741902"/>
                  <a:gd name="connsiteX13" fmla="*/ 355625 w 508863"/>
                  <a:gd name="connsiteY13" fmla="*/ 740855 h 741902"/>
                  <a:gd name="connsiteX14" fmla="*/ 355625 w 508863"/>
                  <a:gd name="connsiteY14" fmla="*/ 595313 h 741902"/>
                  <a:gd name="connsiteX15" fmla="*/ 355625 w 508863"/>
                  <a:gd name="connsiteY15" fmla="*/ 332327 h 741902"/>
                  <a:gd name="connsiteX16" fmla="*/ 275488 w 508863"/>
                  <a:gd name="connsiteY16" fmla="*/ 310229 h 741902"/>
                  <a:gd name="connsiteX17" fmla="*/ 220352 w 508863"/>
                  <a:gd name="connsiteY17" fmla="*/ 310229 h 741902"/>
                  <a:gd name="connsiteX18" fmla="*/ 170255 w 508863"/>
                  <a:gd name="connsiteY18" fmla="*/ 323279 h 741902"/>
                  <a:gd name="connsiteX19" fmla="*/ 152193 w 508863"/>
                  <a:gd name="connsiteY19" fmla="*/ 464820 h 741902"/>
                  <a:gd name="connsiteX20" fmla="*/ 170255 w 508863"/>
                  <a:gd name="connsiteY20" fmla="*/ 606362 h 741902"/>
                  <a:gd name="connsiteX21" fmla="*/ 220352 w 508863"/>
                  <a:gd name="connsiteY21" fmla="*/ 618363 h 741902"/>
                  <a:gd name="connsiteX22" fmla="*/ 270449 w 508863"/>
                  <a:gd name="connsiteY22" fmla="*/ 618363 h 741902"/>
                  <a:gd name="connsiteX23" fmla="*/ 355625 w 508863"/>
                  <a:gd name="connsiteY23" fmla="*/ 595313 h 7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863" h="741902">
                    <a:moveTo>
                      <a:pt x="355625" y="740855"/>
                    </a:moveTo>
                    <a:lnTo>
                      <a:pt x="355625" y="669608"/>
                    </a:lnTo>
                    <a:cubicBezTo>
                      <a:pt x="286515" y="729805"/>
                      <a:pt x="262464" y="741902"/>
                      <a:pt x="217405" y="741902"/>
                    </a:cubicBezTo>
                    <a:lnTo>
                      <a:pt x="159323" y="741902"/>
                    </a:lnTo>
                    <a:cubicBezTo>
                      <a:pt x="101240" y="741902"/>
                      <a:pt x="70155" y="731806"/>
                      <a:pt x="46105" y="707803"/>
                    </a:cubicBezTo>
                    <a:cubicBezTo>
                      <a:pt x="13023" y="674656"/>
                      <a:pt x="0" y="626459"/>
                      <a:pt x="0" y="464820"/>
                    </a:cubicBezTo>
                    <a:cubicBezTo>
                      <a:pt x="0" y="302228"/>
                      <a:pt x="16065" y="256032"/>
                      <a:pt x="50097" y="221932"/>
                    </a:cubicBezTo>
                    <a:cubicBezTo>
                      <a:pt x="74148" y="197834"/>
                      <a:pt x="106183" y="187833"/>
                      <a:pt x="161319" y="187833"/>
                    </a:cubicBezTo>
                    <a:lnTo>
                      <a:pt x="221398" y="187833"/>
                    </a:lnTo>
                    <a:cubicBezTo>
                      <a:pt x="267503" y="187833"/>
                      <a:pt x="292504" y="197834"/>
                      <a:pt x="355625" y="251079"/>
                    </a:cubicBezTo>
                    <a:lnTo>
                      <a:pt x="355625" y="0"/>
                    </a:lnTo>
                    <a:lnTo>
                      <a:pt x="508864" y="0"/>
                    </a:lnTo>
                    <a:lnTo>
                      <a:pt x="508864" y="740855"/>
                    </a:lnTo>
                    <a:lnTo>
                      <a:pt x="355625" y="740855"/>
                    </a:lnTo>
                    <a:close/>
                    <a:moveTo>
                      <a:pt x="355625" y="595313"/>
                    </a:moveTo>
                    <a:lnTo>
                      <a:pt x="355625" y="332327"/>
                    </a:lnTo>
                    <a:cubicBezTo>
                      <a:pt x="323589" y="317278"/>
                      <a:pt x="300489" y="310229"/>
                      <a:pt x="275488" y="310229"/>
                    </a:cubicBezTo>
                    <a:lnTo>
                      <a:pt x="220352" y="310229"/>
                    </a:lnTo>
                    <a:cubicBezTo>
                      <a:pt x="192309" y="310229"/>
                      <a:pt x="179286" y="314230"/>
                      <a:pt x="170255" y="323279"/>
                    </a:cubicBezTo>
                    <a:cubicBezTo>
                      <a:pt x="156186" y="336328"/>
                      <a:pt x="152193" y="359378"/>
                      <a:pt x="152193" y="464820"/>
                    </a:cubicBezTo>
                    <a:cubicBezTo>
                      <a:pt x="152193" y="570262"/>
                      <a:pt x="156186" y="592360"/>
                      <a:pt x="170255" y="606362"/>
                    </a:cubicBezTo>
                    <a:cubicBezTo>
                      <a:pt x="179286" y="615410"/>
                      <a:pt x="192309" y="618363"/>
                      <a:pt x="220352" y="618363"/>
                    </a:cubicBezTo>
                    <a:lnTo>
                      <a:pt x="270449" y="618363"/>
                    </a:lnTo>
                    <a:cubicBezTo>
                      <a:pt x="296497" y="618363"/>
                      <a:pt x="321497" y="611314"/>
                      <a:pt x="355625" y="595313"/>
                    </a:cubicBezTo>
                    <a:close/>
                  </a:path>
                </a:pathLst>
              </a:custGeom>
              <a:solidFill>
                <a:srgbClr val="FFFFFF"/>
              </a:solidFill>
              <a:ln w="9506" cap="flat">
                <a:noFill/>
                <a:prstDash val="solid"/>
                <a:miter/>
              </a:ln>
            </p:spPr>
            <p:txBody>
              <a:bodyPr rtlCol="0" anchor="ctr"/>
              <a:lstStyle/>
              <a:p>
                <a:endParaRPr lang="en-US"/>
              </a:p>
            </p:txBody>
          </p:sp>
          <p:sp>
            <p:nvSpPr>
              <p:cNvPr id="26659" name="Freeform 18">
                <a:extLst>
                  <a:ext uri="{FF2B5EF4-FFF2-40B4-BE49-F238E27FC236}">
                    <a16:creationId xmlns:a16="http://schemas.microsoft.com/office/drawing/2014/main" id="{08336481-7748-B880-FA2F-69D413C201CB}"/>
                  </a:ext>
                </a:extLst>
              </p:cNvPr>
              <p:cNvSpPr/>
              <p:nvPr/>
            </p:nvSpPr>
            <p:spPr>
              <a:xfrm>
                <a:off x="2872967" y="1791176"/>
                <a:ext cx="1946001" cy="886967"/>
              </a:xfrm>
              <a:custGeom>
                <a:avLst/>
                <a:gdLst>
                  <a:gd name="connsiteX0" fmla="*/ 1656064 w 1946001"/>
                  <a:gd name="connsiteY0" fmla="*/ 126492 h 886967"/>
                  <a:gd name="connsiteX1" fmla="*/ 973143 w 1946001"/>
                  <a:gd name="connsiteY1" fmla="*/ 0 h 886967"/>
                  <a:gd name="connsiteX2" fmla="*/ 290032 w 1946001"/>
                  <a:gd name="connsiteY2" fmla="*/ 126492 h 886967"/>
                  <a:gd name="connsiteX3" fmla="*/ 0 w 1946001"/>
                  <a:gd name="connsiteY3" fmla="*/ 443484 h 886967"/>
                  <a:gd name="connsiteX4" fmla="*/ 290032 w 1946001"/>
                  <a:gd name="connsiteY4" fmla="*/ 760476 h 886967"/>
                  <a:gd name="connsiteX5" fmla="*/ 973143 w 1946001"/>
                  <a:gd name="connsiteY5" fmla="*/ 886968 h 886967"/>
                  <a:gd name="connsiteX6" fmla="*/ 1656064 w 1946001"/>
                  <a:gd name="connsiteY6" fmla="*/ 760476 h 886967"/>
                  <a:gd name="connsiteX7" fmla="*/ 1946002 w 1946001"/>
                  <a:gd name="connsiteY7" fmla="*/ 443484 h 886967"/>
                  <a:gd name="connsiteX8" fmla="*/ 1656064 w 1946001"/>
                  <a:gd name="connsiteY8" fmla="*/ 126492 h 886967"/>
                  <a:gd name="connsiteX9" fmla="*/ 1622508 w 1946001"/>
                  <a:gd name="connsiteY9" fmla="*/ 224599 h 886967"/>
                  <a:gd name="connsiteX10" fmla="*/ 1622223 w 1946001"/>
                  <a:gd name="connsiteY10" fmla="*/ 227838 h 886967"/>
                  <a:gd name="connsiteX11" fmla="*/ 1622318 w 1946001"/>
                  <a:gd name="connsiteY11" fmla="*/ 232981 h 886967"/>
                  <a:gd name="connsiteX12" fmla="*/ 1624789 w 1946001"/>
                  <a:gd name="connsiteY12" fmla="*/ 236792 h 886967"/>
                  <a:gd name="connsiteX13" fmla="*/ 1624029 w 1946001"/>
                  <a:gd name="connsiteY13" fmla="*/ 240697 h 886967"/>
                  <a:gd name="connsiteX14" fmla="*/ 1625075 w 1946001"/>
                  <a:gd name="connsiteY14" fmla="*/ 246317 h 886967"/>
                  <a:gd name="connsiteX15" fmla="*/ 1623458 w 1946001"/>
                  <a:gd name="connsiteY15" fmla="*/ 256032 h 886967"/>
                  <a:gd name="connsiteX16" fmla="*/ 1625075 w 1946001"/>
                  <a:gd name="connsiteY16" fmla="*/ 261080 h 886967"/>
                  <a:gd name="connsiteX17" fmla="*/ 1623458 w 1946001"/>
                  <a:gd name="connsiteY17" fmla="*/ 270796 h 886967"/>
                  <a:gd name="connsiteX18" fmla="*/ 1623649 w 1946001"/>
                  <a:gd name="connsiteY18" fmla="*/ 275177 h 886967"/>
                  <a:gd name="connsiteX19" fmla="*/ 1624789 w 1946001"/>
                  <a:gd name="connsiteY19" fmla="*/ 275844 h 886967"/>
                  <a:gd name="connsiteX20" fmla="*/ 1627071 w 1946001"/>
                  <a:gd name="connsiteY20" fmla="*/ 270796 h 886967"/>
                  <a:gd name="connsiteX21" fmla="*/ 1630873 w 1946001"/>
                  <a:gd name="connsiteY21" fmla="*/ 271653 h 886967"/>
                  <a:gd name="connsiteX22" fmla="*/ 1631349 w 1946001"/>
                  <a:gd name="connsiteY22" fmla="*/ 275082 h 886967"/>
                  <a:gd name="connsiteX23" fmla="*/ 1631634 w 1946001"/>
                  <a:gd name="connsiteY23" fmla="*/ 273939 h 886967"/>
                  <a:gd name="connsiteX24" fmla="*/ 1631349 w 1946001"/>
                  <a:gd name="connsiteY24" fmla="*/ 270129 h 886967"/>
                  <a:gd name="connsiteX25" fmla="*/ 1629542 w 1946001"/>
                  <a:gd name="connsiteY25" fmla="*/ 269081 h 886967"/>
                  <a:gd name="connsiteX26" fmla="*/ 1626976 w 1946001"/>
                  <a:gd name="connsiteY26" fmla="*/ 263747 h 886967"/>
                  <a:gd name="connsiteX27" fmla="*/ 1629162 w 1946001"/>
                  <a:gd name="connsiteY27" fmla="*/ 252317 h 886967"/>
                  <a:gd name="connsiteX28" fmla="*/ 1633155 w 1946001"/>
                  <a:gd name="connsiteY28" fmla="*/ 251270 h 886967"/>
                  <a:gd name="connsiteX29" fmla="*/ 1637718 w 1946001"/>
                  <a:gd name="connsiteY29" fmla="*/ 255651 h 886967"/>
                  <a:gd name="connsiteX30" fmla="*/ 1635531 w 1946001"/>
                  <a:gd name="connsiteY30" fmla="*/ 250889 h 886967"/>
                  <a:gd name="connsiteX31" fmla="*/ 1630303 w 1946001"/>
                  <a:gd name="connsiteY31" fmla="*/ 233934 h 886967"/>
                  <a:gd name="connsiteX32" fmla="*/ 1630018 w 1946001"/>
                  <a:gd name="connsiteY32" fmla="*/ 231648 h 886967"/>
                  <a:gd name="connsiteX33" fmla="*/ 1732589 w 1946001"/>
                  <a:gd name="connsiteY33" fmla="*/ 443389 h 886967"/>
                  <a:gd name="connsiteX34" fmla="*/ 1703120 w 1946001"/>
                  <a:gd name="connsiteY34" fmla="*/ 559689 h 886967"/>
                  <a:gd name="connsiteX35" fmla="*/ 1700933 w 1946001"/>
                  <a:gd name="connsiteY35" fmla="*/ 559022 h 886967"/>
                  <a:gd name="connsiteX36" fmla="*/ 1701694 w 1946001"/>
                  <a:gd name="connsiteY36" fmla="*/ 558070 h 886967"/>
                  <a:gd name="connsiteX37" fmla="*/ 1697892 w 1946001"/>
                  <a:gd name="connsiteY37" fmla="*/ 556736 h 886967"/>
                  <a:gd name="connsiteX38" fmla="*/ 1697511 w 1946001"/>
                  <a:gd name="connsiteY38" fmla="*/ 554545 h 886967"/>
                  <a:gd name="connsiteX39" fmla="*/ 1694564 w 1946001"/>
                  <a:gd name="connsiteY39" fmla="*/ 554260 h 886967"/>
                  <a:gd name="connsiteX40" fmla="*/ 1691522 w 1946001"/>
                  <a:gd name="connsiteY40" fmla="*/ 549783 h 886967"/>
                  <a:gd name="connsiteX41" fmla="*/ 1687815 w 1946001"/>
                  <a:gd name="connsiteY41" fmla="*/ 546830 h 886967"/>
                  <a:gd name="connsiteX42" fmla="*/ 1686674 w 1946001"/>
                  <a:gd name="connsiteY42" fmla="*/ 543973 h 886967"/>
                  <a:gd name="connsiteX43" fmla="*/ 1690762 w 1946001"/>
                  <a:gd name="connsiteY43" fmla="*/ 543211 h 886967"/>
                  <a:gd name="connsiteX44" fmla="*/ 1689811 w 1946001"/>
                  <a:gd name="connsiteY44" fmla="*/ 540163 h 886967"/>
                  <a:gd name="connsiteX45" fmla="*/ 1680780 w 1946001"/>
                  <a:gd name="connsiteY45" fmla="*/ 537115 h 886967"/>
                  <a:gd name="connsiteX46" fmla="*/ 1678974 w 1946001"/>
                  <a:gd name="connsiteY46" fmla="*/ 532733 h 886967"/>
                  <a:gd name="connsiteX47" fmla="*/ 1672985 w 1946001"/>
                  <a:gd name="connsiteY47" fmla="*/ 528638 h 886967"/>
                  <a:gd name="connsiteX48" fmla="*/ 1656064 w 1946001"/>
                  <a:gd name="connsiteY48" fmla="*/ 522637 h 886967"/>
                  <a:gd name="connsiteX49" fmla="*/ 1648745 w 1946001"/>
                  <a:gd name="connsiteY49" fmla="*/ 521589 h 886967"/>
                  <a:gd name="connsiteX50" fmla="*/ 1639714 w 1946001"/>
                  <a:gd name="connsiteY50" fmla="*/ 517207 h 886967"/>
                  <a:gd name="connsiteX51" fmla="*/ 1636767 w 1946001"/>
                  <a:gd name="connsiteY51" fmla="*/ 518922 h 886967"/>
                  <a:gd name="connsiteX52" fmla="*/ 1635531 w 1946001"/>
                  <a:gd name="connsiteY52" fmla="*/ 520922 h 886967"/>
                  <a:gd name="connsiteX53" fmla="*/ 1632299 w 1946001"/>
                  <a:gd name="connsiteY53" fmla="*/ 521303 h 886967"/>
                  <a:gd name="connsiteX54" fmla="*/ 1628212 w 1946001"/>
                  <a:gd name="connsiteY54" fmla="*/ 526828 h 886967"/>
                  <a:gd name="connsiteX55" fmla="*/ 1626215 w 1946001"/>
                  <a:gd name="connsiteY55" fmla="*/ 526828 h 886967"/>
                  <a:gd name="connsiteX56" fmla="*/ 1624789 w 1946001"/>
                  <a:gd name="connsiteY56" fmla="*/ 525875 h 886967"/>
                  <a:gd name="connsiteX57" fmla="*/ 1623268 w 1946001"/>
                  <a:gd name="connsiteY57" fmla="*/ 523113 h 886967"/>
                  <a:gd name="connsiteX58" fmla="*/ 1622698 w 1946001"/>
                  <a:gd name="connsiteY58" fmla="*/ 522732 h 886967"/>
                  <a:gd name="connsiteX59" fmla="*/ 1622318 w 1946001"/>
                  <a:gd name="connsiteY59" fmla="*/ 524066 h 886967"/>
                  <a:gd name="connsiteX60" fmla="*/ 1620987 w 1946001"/>
                  <a:gd name="connsiteY60" fmla="*/ 522256 h 886967"/>
                  <a:gd name="connsiteX61" fmla="*/ 1620987 w 1946001"/>
                  <a:gd name="connsiteY61" fmla="*/ 516446 h 886967"/>
                  <a:gd name="connsiteX62" fmla="*/ 1620131 w 1946001"/>
                  <a:gd name="connsiteY62" fmla="*/ 514064 h 886967"/>
                  <a:gd name="connsiteX63" fmla="*/ 1616994 w 1946001"/>
                  <a:gd name="connsiteY63" fmla="*/ 514064 h 886967"/>
                  <a:gd name="connsiteX64" fmla="*/ 1614333 w 1946001"/>
                  <a:gd name="connsiteY64" fmla="*/ 512255 h 886967"/>
                  <a:gd name="connsiteX65" fmla="*/ 1611766 w 1946001"/>
                  <a:gd name="connsiteY65" fmla="*/ 512255 h 886967"/>
                  <a:gd name="connsiteX66" fmla="*/ 1605872 w 1946001"/>
                  <a:gd name="connsiteY66" fmla="*/ 514541 h 886967"/>
                  <a:gd name="connsiteX67" fmla="*/ 1604351 w 1946001"/>
                  <a:gd name="connsiteY67" fmla="*/ 517207 h 886967"/>
                  <a:gd name="connsiteX68" fmla="*/ 1608724 w 1946001"/>
                  <a:gd name="connsiteY68" fmla="*/ 518160 h 886967"/>
                  <a:gd name="connsiteX69" fmla="*/ 1610055 w 1946001"/>
                  <a:gd name="connsiteY69" fmla="*/ 520922 h 886967"/>
                  <a:gd name="connsiteX70" fmla="*/ 1611766 w 1946001"/>
                  <a:gd name="connsiteY70" fmla="*/ 521684 h 886967"/>
                  <a:gd name="connsiteX71" fmla="*/ 1619371 w 1946001"/>
                  <a:gd name="connsiteY71" fmla="*/ 520255 h 886967"/>
                  <a:gd name="connsiteX72" fmla="*/ 1618705 w 1946001"/>
                  <a:gd name="connsiteY72" fmla="*/ 522542 h 886967"/>
                  <a:gd name="connsiteX73" fmla="*/ 1618135 w 1946001"/>
                  <a:gd name="connsiteY73" fmla="*/ 522732 h 886967"/>
                  <a:gd name="connsiteX74" fmla="*/ 1615759 w 1946001"/>
                  <a:gd name="connsiteY74" fmla="*/ 522542 h 886967"/>
                  <a:gd name="connsiteX75" fmla="*/ 1613192 w 1946001"/>
                  <a:gd name="connsiteY75" fmla="*/ 523780 h 886967"/>
                  <a:gd name="connsiteX76" fmla="*/ 1609675 w 1946001"/>
                  <a:gd name="connsiteY76" fmla="*/ 524161 h 886967"/>
                  <a:gd name="connsiteX77" fmla="*/ 1609675 w 1946001"/>
                  <a:gd name="connsiteY77" fmla="*/ 524732 h 886967"/>
                  <a:gd name="connsiteX78" fmla="*/ 1611576 w 1946001"/>
                  <a:gd name="connsiteY78" fmla="*/ 525113 h 886967"/>
                  <a:gd name="connsiteX79" fmla="*/ 1613762 w 1946001"/>
                  <a:gd name="connsiteY79" fmla="*/ 526923 h 886967"/>
                  <a:gd name="connsiteX80" fmla="*/ 1614428 w 1946001"/>
                  <a:gd name="connsiteY80" fmla="*/ 530447 h 886967"/>
                  <a:gd name="connsiteX81" fmla="*/ 1616899 w 1946001"/>
                  <a:gd name="connsiteY81" fmla="*/ 529781 h 886967"/>
                  <a:gd name="connsiteX82" fmla="*/ 1618991 w 1946001"/>
                  <a:gd name="connsiteY82" fmla="*/ 525018 h 886967"/>
                  <a:gd name="connsiteX83" fmla="*/ 1618991 w 1946001"/>
                  <a:gd name="connsiteY83" fmla="*/ 528161 h 886967"/>
                  <a:gd name="connsiteX84" fmla="*/ 1621747 w 1946001"/>
                  <a:gd name="connsiteY84" fmla="*/ 530352 h 886967"/>
                  <a:gd name="connsiteX85" fmla="*/ 1623458 w 1946001"/>
                  <a:gd name="connsiteY85" fmla="*/ 529971 h 886967"/>
                  <a:gd name="connsiteX86" fmla="*/ 1625930 w 1946001"/>
                  <a:gd name="connsiteY86" fmla="*/ 532162 h 886967"/>
                  <a:gd name="connsiteX87" fmla="*/ 1633630 w 1946001"/>
                  <a:gd name="connsiteY87" fmla="*/ 533876 h 886967"/>
                  <a:gd name="connsiteX88" fmla="*/ 1640760 w 1946001"/>
                  <a:gd name="connsiteY88" fmla="*/ 536924 h 886967"/>
                  <a:gd name="connsiteX89" fmla="*/ 1643992 w 1946001"/>
                  <a:gd name="connsiteY89" fmla="*/ 542925 h 886967"/>
                  <a:gd name="connsiteX90" fmla="*/ 1643231 w 1946001"/>
                  <a:gd name="connsiteY90" fmla="*/ 544354 h 886967"/>
                  <a:gd name="connsiteX91" fmla="*/ 1645323 w 1946001"/>
                  <a:gd name="connsiteY91" fmla="*/ 545592 h 886967"/>
                  <a:gd name="connsiteX92" fmla="*/ 1644467 w 1946001"/>
                  <a:gd name="connsiteY92" fmla="*/ 545878 h 886967"/>
                  <a:gd name="connsiteX93" fmla="*/ 1645323 w 1946001"/>
                  <a:gd name="connsiteY93" fmla="*/ 547402 h 886967"/>
                  <a:gd name="connsiteX94" fmla="*/ 1643802 w 1946001"/>
                  <a:gd name="connsiteY94" fmla="*/ 546545 h 886967"/>
                  <a:gd name="connsiteX95" fmla="*/ 1641995 w 1946001"/>
                  <a:gd name="connsiteY95" fmla="*/ 547021 h 886967"/>
                  <a:gd name="connsiteX96" fmla="*/ 1639429 w 1946001"/>
                  <a:gd name="connsiteY96" fmla="*/ 551593 h 886967"/>
                  <a:gd name="connsiteX97" fmla="*/ 1645132 w 1946001"/>
                  <a:gd name="connsiteY97" fmla="*/ 551212 h 886967"/>
                  <a:gd name="connsiteX98" fmla="*/ 1645418 w 1946001"/>
                  <a:gd name="connsiteY98" fmla="*/ 550355 h 886967"/>
                  <a:gd name="connsiteX99" fmla="*/ 1650266 w 1946001"/>
                  <a:gd name="connsiteY99" fmla="*/ 549974 h 886967"/>
                  <a:gd name="connsiteX100" fmla="*/ 1657110 w 1946001"/>
                  <a:gd name="connsiteY100" fmla="*/ 555403 h 886967"/>
                  <a:gd name="connsiteX101" fmla="*/ 1665190 w 1946001"/>
                  <a:gd name="connsiteY101" fmla="*/ 555879 h 886967"/>
                  <a:gd name="connsiteX102" fmla="*/ 1668042 w 1946001"/>
                  <a:gd name="connsiteY102" fmla="*/ 554069 h 886967"/>
                  <a:gd name="connsiteX103" fmla="*/ 1666141 w 1946001"/>
                  <a:gd name="connsiteY103" fmla="*/ 551498 h 886967"/>
                  <a:gd name="connsiteX104" fmla="*/ 1668613 w 1946001"/>
                  <a:gd name="connsiteY104" fmla="*/ 550640 h 886967"/>
                  <a:gd name="connsiteX105" fmla="*/ 1669088 w 1946001"/>
                  <a:gd name="connsiteY105" fmla="*/ 549688 h 886967"/>
                  <a:gd name="connsiteX106" fmla="*/ 1670514 w 1946001"/>
                  <a:gd name="connsiteY106" fmla="*/ 549307 h 886967"/>
                  <a:gd name="connsiteX107" fmla="*/ 1670324 w 1946001"/>
                  <a:gd name="connsiteY107" fmla="*/ 547307 h 886967"/>
                  <a:gd name="connsiteX108" fmla="*/ 1671940 w 1946001"/>
                  <a:gd name="connsiteY108" fmla="*/ 548068 h 886967"/>
                  <a:gd name="connsiteX109" fmla="*/ 1673461 w 1946001"/>
                  <a:gd name="connsiteY109" fmla="*/ 547116 h 886967"/>
                  <a:gd name="connsiteX110" fmla="*/ 1682397 w 1946001"/>
                  <a:gd name="connsiteY110" fmla="*/ 550926 h 886967"/>
                  <a:gd name="connsiteX111" fmla="*/ 1684678 w 1946001"/>
                  <a:gd name="connsiteY111" fmla="*/ 554641 h 886967"/>
                  <a:gd name="connsiteX112" fmla="*/ 1686389 w 1946001"/>
                  <a:gd name="connsiteY112" fmla="*/ 554927 h 886967"/>
                  <a:gd name="connsiteX113" fmla="*/ 1686389 w 1946001"/>
                  <a:gd name="connsiteY113" fmla="*/ 555784 h 886967"/>
                  <a:gd name="connsiteX114" fmla="*/ 1690572 w 1946001"/>
                  <a:gd name="connsiteY114" fmla="*/ 559594 h 886967"/>
                  <a:gd name="connsiteX115" fmla="*/ 1701409 w 1946001"/>
                  <a:gd name="connsiteY115" fmla="*/ 561594 h 886967"/>
                  <a:gd name="connsiteX116" fmla="*/ 1701979 w 1946001"/>
                  <a:gd name="connsiteY116" fmla="*/ 561880 h 886967"/>
                  <a:gd name="connsiteX117" fmla="*/ 1664620 w 1946001"/>
                  <a:gd name="connsiteY117" fmla="*/ 617792 h 886967"/>
                  <a:gd name="connsiteX118" fmla="*/ 1664050 w 1946001"/>
                  <a:gd name="connsiteY118" fmla="*/ 611029 h 886967"/>
                  <a:gd name="connsiteX119" fmla="*/ 1662339 w 1946001"/>
                  <a:gd name="connsiteY119" fmla="*/ 609029 h 886967"/>
                  <a:gd name="connsiteX120" fmla="*/ 1661768 w 1946001"/>
                  <a:gd name="connsiteY120" fmla="*/ 599313 h 886967"/>
                  <a:gd name="connsiteX121" fmla="*/ 1658251 w 1946001"/>
                  <a:gd name="connsiteY121" fmla="*/ 594455 h 886967"/>
                  <a:gd name="connsiteX122" fmla="*/ 1655399 w 1946001"/>
                  <a:gd name="connsiteY122" fmla="*/ 595408 h 886967"/>
                  <a:gd name="connsiteX123" fmla="*/ 1654258 w 1946001"/>
                  <a:gd name="connsiteY123" fmla="*/ 594170 h 886967"/>
                  <a:gd name="connsiteX124" fmla="*/ 1652737 w 1946001"/>
                  <a:gd name="connsiteY124" fmla="*/ 584073 h 886967"/>
                  <a:gd name="connsiteX125" fmla="*/ 1651311 w 1946001"/>
                  <a:gd name="connsiteY125" fmla="*/ 581978 h 886967"/>
                  <a:gd name="connsiteX126" fmla="*/ 1651407 w 1946001"/>
                  <a:gd name="connsiteY126" fmla="*/ 579787 h 886967"/>
                  <a:gd name="connsiteX127" fmla="*/ 1650076 w 1946001"/>
                  <a:gd name="connsiteY127" fmla="*/ 578549 h 886967"/>
                  <a:gd name="connsiteX128" fmla="*/ 1650076 w 1946001"/>
                  <a:gd name="connsiteY128" fmla="*/ 573977 h 886967"/>
                  <a:gd name="connsiteX129" fmla="*/ 1649886 w 1946001"/>
                  <a:gd name="connsiteY129" fmla="*/ 572167 h 886967"/>
                  <a:gd name="connsiteX130" fmla="*/ 1647604 w 1946001"/>
                  <a:gd name="connsiteY130" fmla="*/ 573786 h 886967"/>
                  <a:gd name="connsiteX131" fmla="*/ 1643897 w 1946001"/>
                  <a:gd name="connsiteY131" fmla="*/ 582263 h 886967"/>
                  <a:gd name="connsiteX132" fmla="*/ 1644562 w 1946001"/>
                  <a:gd name="connsiteY132" fmla="*/ 583406 h 886967"/>
                  <a:gd name="connsiteX133" fmla="*/ 1642946 w 1946001"/>
                  <a:gd name="connsiteY133" fmla="*/ 589693 h 886967"/>
                  <a:gd name="connsiteX134" fmla="*/ 1643326 w 1946001"/>
                  <a:gd name="connsiteY134" fmla="*/ 598361 h 886967"/>
                  <a:gd name="connsiteX135" fmla="*/ 1640950 w 1946001"/>
                  <a:gd name="connsiteY135" fmla="*/ 607600 h 886967"/>
                  <a:gd name="connsiteX136" fmla="*/ 1638858 w 1946001"/>
                  <a:gd name="connsiteY136" fmla="*/ 613220 h 886967"/>
                  <a:gd name="connsiteX137" fmla="*/ 1634961 w 1946001"/>
                  <a:gd name="connsiteY137" fmla="*/ 614363 h 886967"/>
                  <a:gd name="connsiteX138" fmla="*/ 1631158 w 1946001"/>
                  <a:gd name="connsiteY138" fmla="*/ 611124 h 886967"/>
                  <a:gd name="connsiteX139" fmla="*/ 1629637 w 1946001"/>
                  <a:gd name="connsiteY139" fmla="*/ 608362 h 886967"/>
                  <a:gd name="connsiteX140" fmla="*/ 1625645 w 1946001"/>
                  <a:gd name="connsiteY140" fmla="*/ 607028 h 886967"/>
                  <a:gd name="connsiteX141" fmla="*/ 1621462 w 1946001"/>
                  <a:gd name="connsiteY141" fmla="*/ 602266 h 886967"/>
                  <a:gd name="connsiteX142" fmla="*/ 1617470 w 1946001"/>
                  <a:gd name="connsiteY142" fmla="*/ 602266 h 886967"/>
                  <a:gd name="connsiteX143" fmla="*/ 1617279 w 1946001"/>
                  <a:gd name="connsiteY143" fmla="*/ 598361 h 886967"/>
                  <a:gd name="connsiteX144" fmla="*/ 1613857 w 1946001"/>
                  <a:gd name="connsiteY144" fmla="*/ 595979 h 886967"/>
                  <a:gd name="connsiteX145" fmla="*/ 1616424 w 1946001"/>
                  <a:gd name="connsiteY145" fmla="*/ 588264 h 886967"/>
                  <a:gd name="connsiteX146" fmla="*/ 1615283 w 1946001"/>
                  <a:gd name="connsiteY146" fmla="*/ 588550 h 886967"/>
                  <a:gd name="connsiteX147" fmla="*/ 1616139 w 1946001"/>
                  <a:gd name="connsiteY147" fmla="*/ 585597 h 886967"/>
                  <a:gd name="connsiteX148" fmla="*/ 1617184 w 1946001"/>
                  <a:gd name="connsiteY148" fmla="*/ 586740 h 886967"/>
                  <a:gd name="connsiteX149" fmla="*/ 1617470 w 1946001"/>
                  <a:gd name="connsiteY149" fmla="*/ 584835 h 886967"/>
                  <a:gd name="connsiteX150" fmla="*/ 1618610 w 1946001"/>
                  <a:gd name="connsiteY150" fmla="*/ 585311 h 886967"/>
                  <a:gd name="connsiteX151" fmla="*/ 1619371 w 1946001"/>
                  <a:gd name="connsiteY151" fmla="*/ 584264 h 886967"/>
                  <a:gd name="connsiteX152" fmla="*/ 1618705 w 1946001"/>
                  <a:gd name="connsiteY152" fmla="*/ 583120 h 886967"/>
                  <a:gd name="connsiteX153" fmla="*/ 1620702 w 1946001"/>
                  <a:gd name="connsiteY153" fmla="*/ 580263 h 886967"/>
                  <a:gd name="connsiteX154" fmla="*/ 1619086 w 1946001"/>
                  <a:gd name="connsiteY154" fmla="*/ 580168 h 886967"/>
                  <a:gd name="connsiteX155" fmla="*/ 1618610 w 1946001"/>
                  <a:gd name="connsiteY155" fmla="*/ 577977 h 886967"/>
                  <a:gd name="connsiteX156" fmla="*/ 1616329 w 1946001"/>
                  <a:gd name="connsiteY156" fmla="*/ 581406 h 886967"/>
                  <a:gd name="connsiteX157" fmla="*/ 1616329 w 1946001"/>
                  <a:gd name="connsiteY157" fmla="*/ 578834 h 886967"/>
                  <a:gd name="connsiteX158" fmla="*/ 1615283 w 1946001"/>
                  <a:gd name="connsiteY158" fmla="*/ 578834 h 886967"/>
                  <a:gd name="connsiteX159" fmla="*/ 1616044 w 1946001"/>
                  <a:gd name="connsiteY159" fmla="*/ 577787 h 886967"/>
                  <a:gd name="connsiteX160" fmla="*/ 1612146 w 1946001"/>
                  <a:gd name="connsiteY160" fmla="*/ 579406 h 886967"/>
                  <a:gd name="connsiteX161" fmla="*/ 1610245 w 1946001"/>
                  <a:gd name="connsiteY161" fmla="*/ 577787 h 886967"/>
                  <a:gd name="connsiteX162" fmla="*/ 1607488 w 1946001"/>
                  <a:gd name="connsiteY162" fmla="*/ 577882 h 886967"/>
                  <a:gd name="connsiteX163" fmla="*/ 1605302 w 1946001"/>
                  <a:gd name="connsiteY163" fmla="*/ 575786 h 886967"/>
                  <a:gd name="connsiteX164" fmla="*/ 1602070 w 1946001"/>
                  <a:gd name="connsiteY164" fmla="*/ 575120 h 886967"/>
                  <a:gd name="connsiteX165" fmla="*/ 1600929 w 1946001"/>
                  <a:gd name="connsiteY165" fmla="*/ 573215 h 886967"/>
                  <a:gd name="connsiteX166" fmla="*/ 1600454 w 1946001"/>
                  <a:gd name="connsiteY166" fmla="*/ 574358 h 886967"/>
                  <a:gd name="connsiteX167" fmla="*/ 1598267 w 1946001"/>
                  <a:gd name="connsiteY167" fmla="*/ 571881 h 886967"/>
                  <a:gd name="connsiteX168" fmla="*/ 1597507 w 1946001"/>
                  <a:gd name="connsiteY168" fmla="*/ 572262 h 886967"/>
                  <a:gd name="connsiteX169" fmla="*/ 1597031 w 1946001"/>
                  <a:gd name="connsiteY169" fmla="*/ 571310 h 886967"/>
                  <a:gd name="connsiteX170" fmla="*/ 1595701 w 1946001"/>
                  <a:gd name="connsiteY170" fmla="*/ 572072 h 886967"/>
                  <a:gd name="connsiteX171" fmla="*/ 1596651 w 1946001"/>
                  <a:gd name="connsiteY171" fmla="*/ 572548 h 886967"/>
                  <a:gd name="connsiteX172" fmla="*/ 1599693 w 1946001"/>
                  <a:gd name="connsiteY172" fmla="*/ 574643 h 886967"/>
                  <a:gd name="connsiteX173" fmla="*/ 1599503 w 1946001"/>
                  <a:gd name="connsiteY173" fmla="*/ 577215 h 886967"/>
                  <a:gd name="connsiteX174" fmla="*/ 1596936 w 1946001"/>
                  <a:gd name="connsiteY174" fmla="*/ 578549 h 886967"/>
                  <a:gd name="connsiteX175" fmla="*/ 1591993 w 1946001"/>
                  <a:gd name="connsiteY175" fmla="*/ 577787 h 886967"/>
                  <a:gd name="connsiteX176" fmla="*/ 1590852 w 1946001"/>
                  <a:gd name="connsiteY176" fmla="*/ 578834 h 886967"/>
                  <a:gd name="connsiteX177" fmla="*/ 1591043 w 1946001"/>
                  <a:gd name="connsiteY177" fmla="*/ 580644 h 886967"/>
                  <a:gd name="connsiteX178" fmla="*/ 1589521 w 1946001"/>
                  <a:gd name="connsiteY178" fmla="*/ 579120 h 886967"/>
                  <a:gd name="connsiteX179" fmla="*/ 1587715 w 1946001"/>
                  <a:gd name="connsiteY179" fmla="*/ 580454 h 886967"/>
                  <a:gd name="connsiteX180" fmla="*/ 1587050 w 1946001"/>
                  <a:gd name="connsiteY180" fmla="*/ 583120 h 886967"/>
                  <a:gd name="connsiteX181" fmla="*/ 1587810 w 1946001"/>
                  <a:gd name="connsiteY181" fmla="*/ 583120 h 886967"/>
                  <a:gd name="connsiteX182" fmla="*/ 1587620 w 1946001"/>
                  <a:gd name="connsiteY182" fmla="*/ 584645 h 886967"/>
                  <a:gd name="connsiteX183" fmla="*/ 1585434 w 1946001"/>
                  <a:gd name="connsiteY183" fmla="*/ 584835 h 886967"/>
                  <a:gd name="connsiteX184" fmla="*/ 1582677 w 1946001"/>
                  <a:gd name="connsiteY184" fmla="*/ 589883 h 886967"/>
                  <a:gd name="connsiteX185" fmla="*/ 1584388 w 1946001"/>
                  <a:gd name="connsiteY185" fmla="*/ 592645 h 886967"/>
                  <a:gd name="connsiteX186" fmla="*/ 1583818 w 1946001"/>
                  <a:gd name="connsiteY186" fmla="*/ 593312 h 886967"/>
                  <a:gd name="connsiteX187" fmla="*/ 1584008 w 1946001"/>
                  <a:gd name="connsiteY187" fmla="*/ 594836 h 886967"/>
                  <a:gd name="connsiteX188" fmla="*/ 1581727 w 1946001"/>
                  <a:gd name="connsiteY188" fmla="*/ 592360 h 886967"/>
                  <a:gd name="connsiteX189" fmla="*/ 1578399 w 1946001"/>
                  <a:gd name="connsiteY189" fmla="*/ 592169 h 886967"/>
                  <a:gd name="connsiteX190" fmla="*/ 1576878 w 1946001"/>
                  <a:gd name="connsiteY190" fmla="*/ 593408 h 886967"/>
                  <a:gd name="connsiteX191" fmla="*/ 1575357 w 1946001"/>
                  <a:gd name="connsiteY191" fmla="*/ 596837 h 886967"/>
                  <a:gd name="connsiteX192" fmla="*/ 1576688 w 1946001"/>
                  <a:gd name="connsiteY192" fmla="*/ 591312 h 886967"/>
                  <a:gd name="connsiteX193" fmla="*/ 1574122 w 1946001"/>
                  <a:gd name="connsiteY193" fmla="*/ 587788 h 886967"/>
                  <a:gd name="connsiteX194" fmla="*/ 1570699 w 1946001"/>
                  <a:gd name="connsiteY194" fmla="*/ 585597 h 886967"/>
                  <a:gd name="connsiteX195" fmla="*/ 1566802 w 1946001"/>
                  <a:gd name="connsiteY195" fmla="*/ 587693 h 886967"/>
                  <a:gd name="connsiteX196" fmla="*/ 1566231 w 1946001"/>
                  <a:gd name="connsiteY196" fmla="*/ 586168 h 886967"/>
                  <a:gd name="connsiteX197" fmla="*/ 1566136 w 1946001"/>
                  <a:gd name="connsiteY197" fmla="*/ 589502 h 886967"/>
                  <a:gd name="connsiteX198" fmla="*/ 1564996 w 1946001"/>
                  <a:gd name="connsiteY198" fmla="*/ 590455 h 886967"/>
                  <a:gd name="connsiteX199" fmla="*/ 1565091 w 1946001"/>
                  <a:gd name="connsiteY199" fmla="*/ 589407 h 886967"/>
                  <a:gd name="connsiteX200" fmla="*/ 1562144 w 1946001"/>
                  <a:gd name="connsiteY200" fmla="*/ 589883 h 886967"/>
                  <a:gd name="connsiteX201" fmla="*/ 1562619 w 1946001"/>
                  <a:gd name="connsiteY201" fmla="*/ 592931 h 886967"/>
                  <a:gd name="connsiteX202" fmla="*/ 1561193 w 1946001"/>
                  <a:gd name="connsiteY202" fmla="*/ 592074 h 886967"/>
                  <a:gd name="connsiteX203" fmla="*/ 1561288 w 1946001"/>
                  <a:gd name="connsiteY203" fmla="*/ 594836 h 886967"/>
                  <a:gd name="connsiteX204" fmla="*/ 1558722 w 1946001"/>
                  <a:gd name="connsiteY204" fmla="*/ 595027 h 886967"/>
                  <a:gd name="connsiteX205" fmla="*/ 1559007 w 1946001"/>
                  <a:gd name="connsiteY205" fmla="*/ 596837 h 886967"/>
                  <a:gd name="connsiteX206" fmla="*/ 1557676 w 1946001"/>
                  <a:gd name="connsiteY206" fmla="*/ 599789 h 886967"/>
                  <a:gd name="connsiteX207" fmla="*/ 1558151 w 1946001"/>
                  <a:gd name="connsiteY207" fmla="*/ 601218 h 886967"/>
                  <a:gd name="connsiteX208" fmla="*/ 1556535 w 1946001"/>
                  <a:gd name="connsiteY208" fmla="*/ 600932 h 886967"/>
                  <a:gd name="connsiteX209" fmla="*/ 1555775 w 1946001"/>
                  <a:gd name="connsiteY209" fmla="*/ 598837 h 886967"/>
                  <a:gd name="connsiteX210" fmla="*/ 1553588 w 1946001"/>
                  <a:gd name="connsiteY210" fmla="*/ 599027 h 886967"/>
                  <a:gd name="connsiteX211" fmla="*/ 1553398 w 1946001"/>
                  <a:gd name="connsiteY211" fmla="*/ 601313 h 886967"/>
                  <a:gd name="connsiteX212" fmla="*/ 1554444 w 1946001"/>
                  <a:gd name="connsiteY212" fmla="*/ 604361 h 886967"/>
                  <a:gd name="connsiteX213" fmla="*/ 1553588 w 1946001"/>
                  <a:gd name="connsiteY213" fmla="*/ 604361 h 886967"/>
                  <a:gd name="connsiteX214" fmla="*/ 1553113 w 1946001"/>
                  <a:gd name="connsiteY214" fmla="*/ 606933 h 886967"/>
                  <a:gd name="connsiteX215" fmla="*/ 1550546 w 1946001"/>
                  <a:gd name="connsiteY215" fmla="*/ 599980 h 886967"/>
                  <a:gd name="connsiteX216" fmla="*/ 1549691 w 1946001"/>
                  <a:gd name="connsiteY216" fmla="*/ 601790 h 886967"/>
                  <a:gd name="connsiteX217" fmla="*/ 1547504 w 1946001"/>
                  <a:gd name="connsiteY217" fmla="*/ 603504 h 886967"/>
                  <a:gd name="connsiteX218" fmla="*/ 1546364 w 1946001"/>
                  <a:gd name="connsiteY218" fmla="*/ 605981 h 886967"/>
                  <a:gd name="connsiteX219" fmla="*/ 1547029 w 1946001"/>
                  <a:gd name="connsiteY219" fmla="*/ 609410 h 886967"/>
                  <a:gd name="connsiteX220" fmla="*/ 1544557 w 1946001"/>
                  <a:gd name="connsiteY220" fmla="*/ 612172 h 886967"/>
                  <a:gd name="connsiteX221" fmla="*/ 1542846 w 1946001"/>
                  <a:gd name="connsiteY221" fmla="*/ 616268 h 886967"/>
                  <a:gd name="connsiteX222" fmla="*/ 1539804 w 1946001"/>
                  <a:gd name="connsiteY222" fmla="*/ 618649 h 886967"/>
                  <a:gd name="connsiteX223" fmla="*/ 1532675 w 1946001"/>
                  <a:gd name="connsiteY223" fmla="*/ 621411 h 886967"/>
                  <a:gd name="connsiteX224" fmla="*/ 1530488 w 1946001"/>
                  <a:gd name="connsiteY224" fmla="*/ 620935 h 886967"/>
                  <a:gd name="connsiteX225" fmla="*/ 1528397 w 1946001"/>
                  <a:gd name="connsiteY225" fmla="*/ 622649 h 886967"/>
                  <a:gd name="connsiteX226" fmla="*/ 1523169 w 1946001"/>
                  <a:gd name="connsiteY226" fmla="*/ 624840 h 886967"/>
                  <a:gd name="connsiteX227" fmla="*/ 1518321 w 1946001"/>
                  <a:gd name="connsiteY227" fmla="*/ 623792 h 886967"/>
                  <a:gd name="connsiteX228" fmla="*/ 1514233 w 1946001"/>
                  <a:gd name="connsiteY228" fmla="*/ 626459 h 886967"/>
                  <a:gd name="connsiteX229" fmla="*/ 1511856 w 1946001"/>
                  <a:gd name="connsiteY229" fmla="*/ 629698 h 886967"/>
                  <a:gd name="connsiteX230" fmla="*/ 1507484 w 1946001"/>
                  <a:gd name="connsiteY230" fmla="*/ 631412 h 886967"/>
                  <a:gd name="connsiteX231" fmla="*/ 1505297 w 1946001"/>
                  <a:gd name="connsiteY231" fmla="*/ 635318 h 886967"/>
                  <a:gd name="connsiteX232" fmla="*/ 1505202 w 1946001"/>
                  <a:gd name="connsiteY232" fmla="*/ 630460 h 886967"/>
                  <a:gd name="connsiteX233" fmla="*/ 1504917 w 1946001"/>
                  <a:gd name="connsiteY233" fmla="*/ 631127 h 886967"/>
                  <a:gd name="connsiteX234" fmla="*/ 1503206 w 1946001"/>
                  <a:gd name="connsiteY234" fmla="*/ 633984 h 886967"/>
                  <a:gd name="connsiteX235" fmla="*/ 1503206 w 1946001"/>
                  <a:gd name="connsiteY235" fmla="*/ 640842 h 886967"/>
                  <a:gd name="connsiteX236" fmla="*/ 1501114 w 1946001"/>
                  <a:gd name="connsiteY236" fmla="*/ 644366 h 886967"/>
                  <a:gd name="connsiteX237" fmla="*/ 1501019 w 1946001"/>
                  <a:gd name="connsiteY237" fmla="*/ 647319 h 886967"/>
                  <a:gd name="connsiteX238" fmla="*/ 1504537 w 1946001"/>
                  <a:gd name="connsiteY238" fmla="*/ 658082 h 886967"/>
                  <a:gd name="connsiteX239" fmla="*/ 1503206 w 1946001"/>
                  <a:gd name="connsiteY239" fmla="*/ 660273 h 886967"/>
                  <a:gd name="connsiteX240" fmla="*/ 1502350 w 1946001"/>
                  <a:gd name="connsiteY240" fmla="*/ 657987 h 886967"/>
                  <a:gd name="connsiteX241" fmla="*/ 1502921 w 1946001"/>
                  <a:gd name="connsiteY241" fmla="*/ 661035 h 886967"/>
                  <a:gd name="connsiteX242" fmla="*/ 1501685 w 1946001"/>
                  <a:gd name="connsiteY242" fmla="*/ 661797 h 886967"/>
                  <a:gd name="connsiteX243" fmla="*/ 1500924 w 1946001"/>
                  <a:gd name="connsiteY243" fmla="*/ 659320 h 886967"/>
                  <a:gd name="connsiteX244" fmla="*/ 1499879 w 1946001"/>
                  <a:gd name="connsiteY244" fmla="*/ 659130 h 886967"/>
                  <a:gd name="connsiteX245" fmla="*/ 1503016 w 1946001"/>
                  <a:gd name="connsiteY245" fmla="*/ 664845 h 886967"/>
                  <a:gd name="connsiteX246" fmla="*/ 1503871 w 1946001"/>
                  <a:gd name="connsiteY246" fmla="*/ 670941 h 886967"/>
                  <a:gd name="connsiteX247" fmla="*/ 1507484 w 1946001"/>
                  <a:gd name="connsiteY247" fmla="*/ 679418 h 886967"/>
                  <a:gd name="connsiteX248" fmla="*/ 1507484 w 1946001"/>
                  <a:gd name="connsiteY248" fmla="*/ 686848 h 886967"/>
                  <a:gd name="connsiteX249" fmla="*/ 1510526 w 1946001"/>
                  <a:gd name="connsiteY249" fmla="*/ 696182 h 886967"/>
                  <a:gd name="connsiteX250" fmla="*/ 1510145 w 1946001"/>
                  <a:gd name="connsiteY250" fmla="*/ 706660 h 886967"/>
                  <a:gd name="connsiteX251" fmla="*/ 1508719 w 1946001"/>
                  <a:gd name="connsiteY251" fmla="*/ 709613 h 886967"/>
                  <a:gd name="connsiteX252" fmla="*/ 1506913 w 1946001"/>
                  <a:gd name="connsiteY252" fmla="*/ 709327 h 886967"/>
                  <a:gd name="connsiteX253" fmla="*/ 1506533 w 1946001"/>
                  <a:gd name="connsiteY253" fmla="*/ 713899 h 886967"/>
                  <a:gd name="connsiteX254" fmla="*/ 1508719 w 1946001"/>
                  <a:gd name="connsiteY254" fmla="*/ 714947 h 886967"/>
                  <a:gd name="connsiteX255" fmla="*/ 1511381 w 1946001"/>
                  <a:gd name="connsiteY255" fmla="*/ 718757 h 886967"/>
                  <a:gd name="connsiteX256" fmla="*/ 1519937 w 1946001"/>
                  <a:gd name="connsiteY256" fmla="*/ 721233 h 886967"/>
                  <a:gd name="connsiteX257" fmla="*/ 1520317 w 1946001"/>
                  <a:gd name="connsiteY257" fmla="*/ 720185 h 886967"/>
                  <a:gd name="connsiteX258" fmla="*/ 1522028 w 1946001"/>
                  <a:gd name="connsiteY258" fmla="*/ 720376 h 886967"/>
                  <a:gd name="connsiteX259" fmla="*/ 1525355 w 1946001"/>
                  <a:gd name="connsiteY259" fmla="*/ 717233 h 886967"/>
                  <a:gd name="connsiteX260" fmla="*/ 1527827 w 1946001"/>
                  <a:gd name="connsiteY260" fmla="*/ 717042 h 886967"/>
                  <a:gd name="connsiteX261" fmla="*/ 1531249 w 1946001"/>
                  <a:gd name="connsiteY261" fmla="*/ 713518 h 886967"/>
                  <a:gd name="connsiteX262" fmla="*/ 1549025 w 1946001"/>
                  <a:gd name="connsiteY262" fmla="*/ 713994 h 886967"/>
                  <a:gd name="connsiteX263" fmla="*/ 1551402 w 1946001"/>
                  <a:gd name="connsiteY263" fmla="*/ 708851 h 886967"/>
                  <a:gd name="connsiteX264" fmla="*/ 1561764 w 1946001"/>
                  <a:gd name="connsiteY264" fmla="*/ 704088 h 886967"/>
                  <a:gd name="connsiteX265" fmla="*/ 1571555 w 1946001"/>
                  <a:gd name="connsiteY265" fmla="*/ 703421 h 886967"/>
                  <a:gd name="connsiteX266" fmla="*/ 1571935 w 1946001"/>
                  <a:gd name="connsiteY266" fmla="*/ 703231 h 886967"/>
                  <a:gd name="connsiteX267" fmla="*/ 1165263 w 1946001"/>
                  <a:gd name="connsiteY267" fmla="*/ 852583 h 886967"/>
                  <a:gd name="connsiteX268" fmla="*/ 1505487 w 1946001"/>
                  <a:gd name="connsiteY268" fmla="*/ 569976 h 886967"/>
                  <a:gd name="connsiteX269" fmla="*/ 1506913 w 1946001"/>
                  <a:gd name="connsiteY269" fmla="*/ 570357 h 886967"/>
                  <a:gd name="connsiteX270" fmla="*/ 1509195 w 1946001"/>
                  <a:gd name="connsiteY270" fmla="*/ 569595 h 886967"/>
                  <a:gd name="connsiteX271" fmla="*/ 1516229 w 1946001"/>
                  <a:gd name="connsiteY271" fmla="*/ 572167 h 886967"/>
                  <a:gd name="connsiteX272" fmla="*/ 1515374 w 1946001"/>
                  <a:gd name="connsiteY272" fmla="*/ 570357 h 886967"/>
                  <a:gd name="connsiteX273" fmla="*/ 1515564 w 1946001"/>
                  <a:gd name="connsiteY273" fmla="*/ 567118 h 886967"/>
                  <a:gd name="connsiteX274" fmla="*/ 1508529 w 1946001"/>
                  <a:gd name="connsiteY274" fmla="*/ 566547 h 886967"/>
                  <a:gd name="connsiteX275" fmla="*/ 1507388 w 1946001"/>
                  <a:gd name="connsiteY275" fmla="*/ 564928 h 886967"/>
                  <a:gd name="connsiteX276" fmla="*/ 1513948 w 1946001"/>
                  <a:gd name="connsiteY276" fmla="*/ 545687 h 886967"/>
                  <a:gd name="connsiteX277" fmla="*/ 1514993 w 1946001"/>
                  <a:gd name="connsiteY277" fmla="*/ 545592 h 886967"/>
                  <a:gd name="connsiteX278" fmla="*/ 1516324 w 1946001"/>
                  <a:gd name="connsiteY278" fmla="*/ 546640 h 886967"/>
                  <a:gd name="connsiteX279" fmla="*/ 1517370 w 1946001"/>
                  <a:gd name="connsiteY279" fmla="*/ 549402 h 886967"/>
                  <a:gd name="connsiteX280" fmla="*/ 1517940 w 1946001"/>
                  <a:gd name="connsiteY280" fmla="*/ 549402 h 886967"/>
                  <a:gd name="connsiteX281" fmla="*/ 1523739 w 1946001"/>
                  <a:gd name="connsiteY281" fmla="*/ 546259 h 886967"/>
                  <a:gd name="connsiteX282" fmla="*/ 1527066 w 1946001"/>
                  <a:gd name="connsiteY282" fmla="*/ 540068 h 886967"/>
                  <a:gd name="connsiteX283" fmla="*/ 1525070 w 1946001"/>
                  <a:gd name="connsiteY283" fmla="*/ 537877 h 886967"/>
                  <a:gd name="connsiteX284" fmla="*/ 1529348 w 1946001"/>
                  <a:gd name="connsiteY284" fmla="*/ 534734 h 886967"/>
                  <a:gd name="connsiteX285" fmla="*/ 1531154 w 1946001"/>
                  <a:gd name="connsiteY285" fmla="*/ 531590 h 886967"/>
                  <a:gd name="connsiteX286" fmla="*/ 1531914 w 1946001"/>
                  <a:gd name="connsiteY286" fmla="*/ 527209 h 886967"/>
                  <a:gd name="connsiteX287" fmla="*/ 1534101 w 1946001"/>
                  <a:gd name="connsiteY287" fmla="*/ 525018 h 886967"/>
                  <a:gd name="connsiteX288" fmla="*/ 1534101 w 1946001"/>
                  <a:gd name="connsiteY288" fmla="*/ 523399 h 886967"/>
                  <a:gd name="connsiteX289" fmla="*/ 1536097 w 1946001"/>
                  <a:gd name="connsiteY289" fmla="*/ 524637 h 886967"/>
                  <a:gd name="connsiteX290" fmla="*/ 1538664 w 1946001"/>
                  <a:gd name="connsiteY290" fmla="*/ 524447 h 886967"/>
                  <a:gd name="connsiteX291" fmla="*/ 1533530 w 1946001"/>
                  <a:gd name="connsiteY291" fmla="*/ 519494 h 886967"/>
                  <a:gd name="connsiteX292" fmla="*/ 1534101 w 1946001"/>
                  <a:gd name="connsiteY292" fmla="*/ 517589 h 886967"/>
                  <a:gd name="connsiteX293" fmla="*/ 1530013 w 1946001"/>
                  <a:gd name="connsiteY293" fmla="*/ 511207 h 886967"/>
                  <a:gd name="connsiteX294" fmla="*/ 1532865 w 1946001"/>
                  <a:gd name="connsiteY294" fmla="*/ 510540 h 886967"/>
                  <a:gd name="connsiteX295" fmla="*/ 1530964 w 1946001"/>
                  <a:gd name="connsiteY295" fmla="*/ 508635 h 886967"/>
                  <a:gd name="connsiteX296" fmla="*/ 1532009 w 1946001"/>
                  <a:gd name="connsiteY296" fmla="*/ 508254 h 886967"/>
                  <a:gd name="connsiteX297" fmla="*/ 1532580 w 1946001"/>
                  <a:gd name="connsiteY297" fmla="*/ 507397 h 886967"/>
                  <a:gd name="connsiteX298" fmla="*/ 1534196 w 1946001"/>
                  <a:gd name="connsiteY298" fmla="*/ 508254 h 886967"/>
                  <a:gd name="connsiteX299" fmla="*/ 1536762 w 1946001"/>
                  <a:gd name="connsiteY299" fmla="*/ 507111 h 886967"/>
                  <a:gd name="connsiteX300" fmla="*/ 1535051 w 1946001"/>
                  <a:gd name="connsiteY300" fmla="*/ 504635 h 886967"/>
                  <a:gd name="connsiteX301" fmla="*/ 1537713 w 1946001"/>
                  <a:gd name="connsiteY301" fmla="*/ 504635 h 886967"/>
                  <a:gd name="connsiteX302" fmla="*/ 1540090 w 1946001"/>
                  <a:gd name="connsiteY302" fmla="*/ 503015 h 886967"/>
                  <a:gd name="connsiteX303" fmla="*/ 1535432 w 1946001"/>
                  <a:gd name="connsiteY303" fmla="*/ 500539 h 886967"/>
                  <a:gd name="connsiteX304" fmla="*/ 1534101 w 1946001"/>
                  <a:gd name="connsiteY304" fmla="*/ 500825 h 886967"/>
                  <a:gd name="connsiteX305" fmla="*/ 1534101 w 1946001"/>
                  <a:gd name="connsiteY305" fmla="*/ 499205 h 886967"/>
                  <a:gd name="connsiteX306" fmla="*/ 1532390 w 1946001"/>
                  <a:gd name="connsiteY306" fmla="*/ 499586 h 886967"/>
                  <a:gd name="connsiteX307" fmla="*/ 1532390 w 1946001"/>
                  <a:gd name="connsiteY307" fmla="*/ 497015 h 886967"/>
                  <a:gd name="connsiteX308" fmla="*/ 1530298 w 1946001"/>
                  <a:gd name="connsiteY308" fmla="*/ 496062 h 886967"/>
                  <a:gd name="connsiteX309" fmla="*/ 1529728 w 1946001"/>
                  <a:gd name="connsiteY309" fmla="*/ 494443 h 886967"/>
                  <a:gd name="connsiteX310" fmla="*/ 1527542 w 1946001"/>
                  <a:gd name="connsiteY310" fmla="*/ 496253 h 886967"/>
                  <a:gd name="connsiteX311" fmla="*/ 1527542 w 1946001"/>
                  <a:gd name="connsiteY311" fmla="*/ 494443 h 886967"/>
                  <a:gd name="connsiteX312" fmla="*/ 1525165 w 1946001"/>
                  <a:gd name="connsiteY312" fmla="*/ 497681 h 886967"/>
                  <a:gd name="connsiteX313" fmla="*/ 1529633 w 1946001"/>
                  <a:gd name="connsiteY313" fmla="*/ 443198 h 886967"/>
                  <a:gd name="connsiteX314" fmla="*/ 1527161 w 1946001"/>
                  <a:gd name="connsiteY314" fmla="*/ 402622 h 886967"/>
                  <a:gd name="connsiteX315" fmla="*/ 1527161 w 1946001"/>
                  <a:gd name="connsiteY315" fmla="*/ 400907 h 886967"/>
                  <a:gd name="connsiteX316" fmla="*/ 1530013 w 1946001"/>
                  <a:gd name="connsiteY316" fmla="*/ 400336 h 886967"/>
                  <a:gd name="connsiteX317" fmla="*/ 1533245 w 1946001"/>
                  <a:gd name="connsiteY317" fmla="*/ 395573 h 886967"/>
                  <a:gd name="connsiteX318" fmla="*/ 1534101 w 1946001"/>
                  <a:gd name="connsiteY318" fmla="*/ 395954 h 886967"/>
                  <a:gd name="connsiteX319" fmla="*/ 1535812 w 1946001"/>
                  <a:gd name="connsiteY319" fmla="*/ 391287 h 886967"/>
                  <a:gd name="connsiteX320" fmla="*/ 1534766 w 1946001"/>
                  <a:gd name="connsiteY320" fmla="*/ 389477 h 886967"/>
                  <a:gd name="connsiteX321" fmla="*/ 1536287 w 1946001"/>
                  <a:gd name="connsiteY321" fmla="*/ 388525 h 886967"/>
                  <a:gd name="connsiteX322" fmla="*/ 1536667 w 1946001"/>
                  <a:gd name="connsiteY322" fmla="*/ 390049 h 886967"/>
                  <a:gd name="connsiteX323" fmla="*/ 1542466 w 1946001"/>
                  <a:gd name="connsiteY323" fmla="*/ 380714 h 886967"/>
                  <a:gd name="connsiteX324" fmla="*/ 1543892 w 1946001"/>
                  <a:gd name="connsiteY324" fmla="*/ 381000 h 886967"/>
                  <a:gd name="connsiteX325" fmla="*/ 1544938 w 1946001"/>
                  <a:gd name="connsiteY325" fmla="*/ 376619 h 886967"/>
                  <a:gd name="connsiteX326" fmla="*/ 1544938 w 1946001"/>
                  <a:gd name="connsiteY326" fmla="*/ 375380 h 886967"/>
                  <a:gd name="connsiteX327" fmla="*/ 1546364 w 1946001"/>
                  <a:gd name="connsiteY327" fmla="*/ 375190 h 886967"/>
                  <a:gd name="connsiteX328" fmla="*/ 1546364 w 1946001"/>
                  <a:gd name="connsiteY328" fmla="*/ 374237 h 886967"/>
                  <a:gd name="connsiteX329" fmla="*/ 1546364 w 1946001"/>
                  <a:gd name="connsiteY329" fmla="*/ 372999 h 886967"/>
                  <a:gd name="connsiteX330" fmla="*/ 1544938 w 1946001"/>
                  <a:gd name="connsiteY330" fmla="*/ 373571 h 886967"/>
                  <a:gd name="connsiteX331" fmla="*/ 1547409 w 1946001"/>
                  <a:gd name="connsiteY331" fmla="*/ 371380 h 886967"/>
                  <a:gd name="connsiteX332" fmla="*/ 1543227 w 1946001"/>
                  <a:gd name="connsiteY332" fmla="*/ 369189 h 886967"/>
                  <a:gd name="connsiteX333" fmla="*/ 1538474 w 1946001"/>
                  <a:gd name="connsiteY333" fmla="*/ 370142 h 886967"/>
                  <a:gd name="connsiteX334" fmla="*/ 1547124 w 1946001"/>
                  <a:gd name="connsiteY334" fmla="*/ 365379 h 886967"/>
                  <a:gd name="connsiteX335" fmla="*/ 1544462 w 1946001"/>
                  <a:gd name="connsiteY335" fmla="*/ 362807 h 886967"/>
                  <a:gd name="connsiteX336" fmla="*/ 1541706 w 1946001"/>
                  <a:gd name="connsiteY336" fmla="*/ 359093 h 886967"/>
                  <a:gd name="connsiteX337" fmla="*/ 1542466 w 1946001"/>
                  <a:gd name="connsiteY337" fmla="*/ 358426 h 886967"/>
                  <a:gd name="connsiteX338" fmla="*/ 1538569 w 1946001"/>
                  <a:gd name="connsiteY338" fmla="*/ 351377 h 886967"/>
                  <a:gd name="connsiteX339" fmla="*/ 1535242 w 1946001"/>
                  <a:gd name="connsiteY339" fmla="*/ 346043 h 886967"/>
                  <a:gd name="connsiteX340" fmla="*/ 1530583 w 1946001"/>
                  <a:gd name="connsiteY340" fmla="*/ 343472 h 886967"/>
                  <a:gd name="connsiteX341" fmla="*/ 1529348 w 1946001"/>
                  <a:gd name="connsiteY341" fmla="*/ 333661 h 886967"/>
                  <a:gd name="connsiteX342" fmla="*/ 1527732 w 1946001"/>
                  <a:gd name="connsiteY342" fmla="*/ 325755 h 886967"/>
                  <a:gd name="connsiteX343" fmla="*/ 1527732 w 1946001"/>
                  <a:gd name="connsiteY343" fmla="*/ 321183 h 886967"/>
                  <a:gd name="connsiteX344" fmla="*/ 1533530 w 1946001"/>
                  <a:gd name="connsiteY344" fmla="*/ 324136 h 886967"/>
                  <a:gd name="connsiteX345" fmla="*/ 1539804 w 1946001"/>
                  <a:gd name="connsiteY345" fmla="*/ 324517 h 886967"/>
                  <a:gd name="connsiteX346" fmla="*/ 1541801 w 1946001"/>
                  <a:gd name="connsiteY346" fmla="*/ 331089 h 886967"/>
                  <a:gd name="connsiteX347" fmla="*/ 1544177 w 1946001"/>
                  <a:gd name="connsiteY347" fmla="*/ 341757 h 886967"/>
                  <a:gd name="connsiteX348" fmla="*/ 1551877 w 1946001"/>
                  <a:gd name="connsiteY348" fmla="*/ 343757 h 886967"/>
                  <a:gd name="connsiteX349" fmla="*/ 1557011 w 1946001"/>
                  <a:gd name="connsiteY349" fmla="*/ 345472 h 886967"/>
                  <a:gd name="connsiteX350" fmla="*/ 1562429 w 1946001"/>
                  <a:gd name="connsiteY350" fmla="*/ 339757 h 886967"/>
                  <a:gd name="connsiteX351" fmla="*/ 1562714 w 1946001"/>
                  <a:gd name="connsiteY351" fmla="*/ 332042 h 886967"/>
                  <a:gd name="connsiteX352" fmla="*/ 1560813 w 1946001"/>
                  <a:gd name="connsiteY352" fmla="*/ 326231 h 886967"/>
                  <a:gd name="connsiteX353" fmla="*/ 1560243 w 1946001"/>
                  <a:gd name="connsiteY353" fmla="*/ 318230 h 886967"/>
                  <a:gd name="connsiteX354" fmla="*/ 1553588 w 1946001"/>
                  <a:gd name="connsiteY354" fmla="*/ 315373 h 886967"/>
                  <a:gd name="connsiteX355" fmla="*/ 1554064 w 1946001"/>
                  <a:gd name="connsiteY355" fmla="*/ 304419 h 886967"/>
                  <a:gd name="connsiteX356" fmla="*/ 1562239 w 1946001"/>
                  <a:gd name="connsiteY356" fmla="*/ 301276 h 886967"/>
                  <a:gd name="connsiteX357" fmla="*/ 1568893 w 1946001"/>
                  <a:gd name="connsiteY357" fmla="*/ 298704 h 886967"/>
                  <a:gd name="connsiteX358" fmla="*/ 1571460 w 1946001"/>
                  <a:gd name="connsiteY358" fmla="*/ 295085 h 886967"/>
                  <a:gd name="connsiteX359" fmla="*/ 1574977 w 1946001"/>
                  <a:gd name="connsiteY359" fmla="*/ 287369 h 886967"/>
                  <a:gd name="connsiteX360" fmla="*/ 1573741 w 1946001"/>
                  <a:gd name="connsiteY360" fmla="*/ 282607 h 886967"/>
                  <a:gd name="connsiteX361" fmla="*/ 1577734 w 1946001"/>
                  <a:gd name="connsiteY361" fmla="*/ 276511 h 886967"/>
                  <a:gd name="connsiteX362" fmla="*/ 1578875 w 1946001"/>
                  <a:gd name="connsiteY362" fmla="*/ 274511 h 886967"/>
                  <a:gd name="connsiteX363" fmla="*/ 1585244 w 1946001"/>
                  <a:gd name="connsiteY363" fmla="*/ 275368 h 886967"/>
                  <a:gd name="connsiteX364" fmla="*/ 1589331 w 1946001"/>
                  <a:gd name="connsiteY364" fmla="*/ 273177 h 886967"/>
                  <a:gd name="connsiteX365" fmla="*/ 1594655 w 1946001"/>
                  <a:gd name="connsiteY365" fmla="*/ 279082 h 886967"/>
                  <a:gd name="connsiteX366" fmla="*/ 1597887 w 1946001"/>
                  <a:gd name="connsiteY366" fmla="*/ 281940 h 886967"/>
                  <a:gd name="connsiteX367" fmla="*/ 1604826 w 1946001"/>
                  <a:gd name="connsiteY367" fmla="*/ 276320 h 886967"/>
                  <a:gd name="connsiteX368" fmla="*/ 1601404 w 1946001"/>
                  <a:gd name="connsiteY368" fmla="*/ 267462 h 886967"/>
                  <a:gd name="connsiteX369" fmla="*/ 1596651 w 1946001"/>
                  <a:gd name="connsiteY369" fmla="*/ 263652 h 886967"/>
                  <a:gd name="connsiteX370" fmla="*/ 1591993 w 1946001"/>
                  <a:gd name="connsiteY370" fmla="*/ 257461 h 886967"/>
                  <a:gd name="connsiteX371" fmla="*/ 1588951 w 1946001"/>
                  <a:gd name="connsiteY371" fmla="*/ 251841 h 886967"/>
                  <a:gd name="connsiteX372" fmla="*/ 1583723 w 1946001"/>
                  <a:gd name="connsiteY372" fmla="*/ 242506 h 886967"/>
                  <a:gd name="connsiteX373" fmla="*/ 1579540 w 1946001"/>
                  <a:gd name="connsiteY373" fmla="*/ 239173 h 886967"/>
                  <a:gd name="connsiteX374" fmla="*/ 1572315 w 1946001"/>
                  <a:gd name="connsiteY374" fmla="*/ 235934 h 886967"/>
                  <a:gd name="connsiteX375" fmla="*/ 1569939 w 1946001"/>
                  <a:gd name="connsiteY375" fmla="*/ 228886 h 886967"/>
                  <a:gd name="connsiteX376" fmla="*/ 1563380 w 1946001"/>
                  <a:gd name="connsiteY376" fmla="*/ 228695 h 886967"/>
                  <a:gd name="connsiteX377" fmla="*/ 1559577 w 1946001"/>
                  <a:gd name="connsiteY377" fmla="*/ 224981 h 886967"/>
                  <a:gd name="connsiteX378" fmla="*/ 1555965 w 1946001"/>
                  <a:gd name="connsiteY378" fmla="*/ 225743 h 886967"/>
                  <a:gd name="connsiteX379" fmla="*/ 1549881 w 1946001"/>
                  <a:gd name="connsiteY379" fmla="*/ 224885 h 886967"/>
                  <a:gd name="connsiteX380" fmla="*/ 1544748 w 1946001"/>
                  <a:gd name="connsiteY380" fmla="*/ 221552 h 886967"/>
                  <a:gd name="connsiteX381" fmla="*/ 1541991 w 1946001"/>
                  <a:gd name="connsiteY381" fmla="*/ 220980 h 886967"/>
                  <a:gd name="connsiteX382" fmla="*/ 1539995 w 1946001"/>
                  <a:gd name="connsiteY382" fmla="*/ 212312 h 886967"/>
                  <a:gd name="connsiteX383" fmla="*/ 1545793 w 1946001"/>
                  <a:gd name="connsiteY383" fmla="*/ 210217 h 886967"/>
                  <a:gd name="connsiteX384" fmla="*/ 1551877 w 1946001"/>
                  <a:gd name="connsiteY384" fmla="*/ 209931 h 886967"/>
                  <a:gd name="connsiteX385" fmla="*/ 1557296 w 1946001"/>
                  <a:gd name="connsiteY385" fmla="*/ 211360 h 886967"/>
                  <a:gd name="connsiteX386" fmla="*/ 1562049 w 1946001"/>
                  <a:gd name="connsiteY386" fmla="*/ 210598 h 886967"/>
                  <a:gd name="connsiteX387" fmla="*/ 1567848 w 1946001"/>
                  <a:gd name="connsiteY387" fmla="*/ 208693 h 886967"/>
                  <a:gd name="connsiteX388" fmla="*/ 1570414 w 1946001"/>
                  <a:gd name="connsiteY388" fmla="*/ 211169 h 886967"/>
                  <a:gd name="connsiteX389" fmla="*/ 1577259 w 1946001"/>
                  <a:gd name="connsiteY389" fmla="*/ 206883 h 886967"/>
                  <a:gd name="connsiteX390" fmla="*/ 1581441 w 1946001"/>
                  <a:gd name="connsiteY390" fmla="*/ 206883 h 886967"/>
                  <a:gd name="connsiteX391" fmla="*/ 1587145 w 1946001"/>
                  <a:gd name="connsiteY391" fmla="*/ 202502 h 886967"/>
                  <a:gd name="connsiteX392" fmla="*/ 1591328 w 1946001"/>
                  <a:gd name="connsiteY392" fmla="*/ 206693 h 886967"/>
                  <a:gd name="connsiteX393" fmla="*/ 1598457 w 1946001"/>
                  <a:gd name="connsiteY393" fmla="*/ 208502 h 886967"/>
                  <a:gd name="connsiteX394" fmla="*/ 1601214 w 1946001"/>
                  <a:gd name="connsiteY394" fmla="*/ 209360 h 886967"/>
                  <a:gd name="connsiteX395" fmla="*/ 1604731 w 1946001"/>
                  <a:gd name="connsiteY395" fmla="*/ 215265 h 886967"/>
                  <a:gd name="connsiteX396" fmla="*/ 1605112 w 1946001"/>
                  <a:gd name="connsiteY396" fmla="*/ 219742 h 886967"/>
                  <a:gd name="connsiteX397" fmla="*/ 1608058 w 1946001"/>
                  <a:gd name="connsiteY397" fmla="*/ 230124 h 886967"/>
                  <a:gd name="connsiteX398" fmla="*/ 1614713 w 1946001"/>
                  <a:gd name="connsiteY398" fmla="*/ 226505 h 886967"/>
                  <a:gd name="connsiteX399" fmla="*/ 1618515 w 1946001"/>
                  <a:gd name="connsiteY399" fmla="*/ 223933 h 886967"/>
                  <a:gd name="connsiteX400" fmla="*/ 1622603 w 1946001"/>
                  <a:gd name="connsiteY400" fmla="*/ 223933 h 886967"/>
                  <a:gd name="connsiteX401" fmla="*/ 1622698 w 1946001"/>
                  <a:gd name="connsiteY401" fmla="*/ 223837 h 886967"/>
                  <a:gd name="connsiteX402" fmla="*/ 1622508 w 1946001"/>
                  <a:gd name="connsiteY402" fmla="*/ 224599 h 886967"/>
                  <a:gd name="connsiteX403" fmla="*/ 1589426 w 1946001"/>
                  <a:gd name="connsiteY403" fmla="*/ 701612 h 886967"/>
                  <a:gd name="connsiteX404" fmla="*/ 1592373 w 1946001"/>
                  <a:gd name="connsiteY404" fmla="*/ 704755 h 886967"/>
                  <a:gd name="connsiteX405" fmla="*/ 1593989 w 1946001"/>
                  <a:gd name="connsiteY405" fmla="*/ 704088 h 886967"/>
                  <a:gd name="connsiteX406" fmla="*/ 1597697 w 1946001"/>
                  <a:gd name="connsiteY406" fmla="*/ 706184 h 886967"/>
                  <a:gd name="connsiteX407" fmla="*/ 1597317 w 1946001"/>
                  <a:gd name="connsiteY407" fmla="*/ 705517 h 886967"/>
                  <a:gd name="connsiteX408" fmla="*/ 1601404 w 1946001"/>
                  <a:gd name="connsiteY408" fmla="*/ 708755 h 886967"/>
                  <a:gd name="connsiteX409" fmla="*/ 1600644 w 1946001"/>
                  <a:gd name="connsiteY409" fmla="*/ 711327 h 886967"/>
                  <a:gd name="connsiteX410" fmla="*/ 1603686 w 1946001"/>
                  <a:gd name="connsiteY410" fmla="*/ 713327 h 886967"/>
                  <a:gd name="connsiteX411" fmla="*/ 1606538 w 1946001"/>
                  <a:gd name="connsiteY411" fmla="*/ 721424 h 886967"/>
                  <a:gd name="connsiteX412" fmla="*/ 1606728 w 1946001"/>
                  <a:gd name="connsiteY412" fmla="*/ 723710 h 886967"/>
                  <a:gd name="connsiteX413" fmla="*/ 1605207 w 1946001"/>
                  <a:gd name="connsiteY413" fmla="*/ 722471 h 886967"/>
                  <a:gd name="connsiteX414" fmla="*/ 1605207 w 1946001"/>
                  <a:gd name="connsiteY414" fmla="*/ 723710 h 886967"/>
                  <a:gd name="connsiteX415" fmla="*/ 1609009 w 1946001"/>
                  <a:gd name="connsiteY415" fmla="*/ 726758 h 886967"/>
                  <a:gd name="connsiteX416" fmla="*/ 1609199 w 1946001"/>
                  <a:gd name="connsiteY416" fmla="*/ 723805 h 886967"/>
                  <a:gd name="connsiteX417" fmla="*/ 1611671 w 1946001"/>
                  <a:gd name="connsiteY417" fmla="*/ 720281 h 886967"/>
                  <a:gd name="connsiteX418" fmla="*/ 1615759 w 1946001"/>
                  <a:gd name="connsiteY418" fmla="*/ 717899 h 886967"/>
                  <a:gd name="connsiteX419" fmla="*/ 1618610 w 1946001"/>
                  <a:gd name="connsiteY419" fmla="*/ 712470 h 886967"/>
                  <a:gd name="connsiteX420" fmla="*/ 1619086 w 1946001"/>
                  <a:gd name="connsiteY420" fmla="*/ 709517 h 886967"/>
                  <a:gd name="connsiteX421" fmla="*/ 1619941 w 1946001"/>
                  <a:gd name="connsiteY421" fmla="*/ 714089 h 886967"/>
                  <a:gd name="connsiteX422" fmla="*/ 1619276 w 1946001"/>
                  <a:gd name="connsiteY422" fmla="*/ 716661 h 886967"/>
                  <a:gd name="connsiteX423" fmla="*/ 1616899 w 1946001"/>
                  <a:gd name="connsiteY423" fmla="*/ 721043 h 886967"/>
                  <a:gd name="connsiteX424" fmla="*/ 1616329 w 1946001"/>
                  <a:gd name="connsiteY424" fmla="*/ 726186 h 886967"/>
                  <a:gd name="connsiteX425" fmla="*/ 1613952 w 1946001"/>
                  <a:gd name="connsiteY425" fmla="*/ 726377 h 886967"/>
                  <a:gd name="connsiteX426" fmla="*/ 1613857 w 1946001"/>
                  <a:gd name="connsiteY426" fmla="*/ 728186 h 886967"/>
                  <a:gd name="connsiteX427" fmla="*/ 1617755 w 1946001"/>
                  <a:gd name="connsiteY427" fmla="*/ 728186 h 886967"/>
                  <a:gd name="connsiteX428" fmla="*/ 1619941 w 1946001"/>
                  <a:gd name="connsiteY428" fmla="*/ 721614 h 886967"/>
                  <a:gd name="connsiteX429" fmla="*/ 1621652 w 1946001"/>
                  <a:gd name="connsiteY429" fmla="*/ 725900 h 886967"/>
                  <a:gd name="connsiteX430" fmla="*/ 1621557 w 1946001"/>
                  <a:gd name="connsiteY430" fmla="*/ 729234 h 886967"/>
                  <a:gd name="connsiteX431" fmla="*/ 1619846 w 1946001"/>
                  <a:gd name="connsiteY431" fmla="*/ 731711 h 886967"/>
                  <a:gd name="connsiteX432" fmla="*/ 1625835 w 1946001"/>
                  <a:gd name="connsiteY432" fmla="*/ 730663 h 886967"/>
                  <a:gd name="connsiteX433" fmla="*/ 1624979 w 1946001"/>
                  <a:gd name="connsiteY433" fmla="*/ 732949 h 886967"/>
                  <a:gd name="connsiteX434" fmla="*/ 1627071 w 1946001"/>
                  <a:gd name="connsiteY434" fmla="*/ 736378 h 886967"/>
                  <a:gd name="connsiteX435" fmla="*/ 1627546 w 1946001"/>
                  <a:gd name="connsiteY435" fmla="*/ 739235 h 886967"/>
                  <a:gd name="connsiteX436" fmla="*/ 1627071 w 1946001"/>
                  <a:gd name="connsiteY436" fmla="*/ 742188 h 886967"/>
                  <a:gd name="connsiteX437" fmla="*/ 1628212 w 1946001"/>
                  <a:gd name="connsiteY437" fmla="*/ 745712 h 886967"/>
                  <a:gd name="connsiteX438" fmla="*/ 1630113 w 1946001"/>
                  <a:gd name="connsiteY438" fmla="*/ 749237 h 886967"/>
                  <a:gd name="connsiteX439" fmla="*/ 1633535 w 1946001"/>
                  <a:gd name="connsiteY439" fmla="*/ 751618 h 886967"/>
                  <a:gd name="connsiteX440" fmla="*/ 1147866 w 1946001"/>
                  <a:gd name="connsiteY440" fmla="*/ 862775 h 886967"/>
                  <a:gd name="connsiteX441" fmla="*/ 1587810 w 1946001"/>
                  <a:gd name="connsiteY441" fmla="*/ 700945 h 886967"/>
                  <a:gd name="connsiteX442" fmla="*/ 1589426 w 1946001"/>
                  <a:gd name="connsiteY442" fmla="*/ 701612 h 886967"/>
                  <a:gd name="connsiteX443" fmla="*/ 312467 w 1946001"/>
                  <a:gd name="connsiteY443" fmla="*/ 235553 h 886967"/>
                  <a:gd name="connsiteX444" fmla="*/ 315984 w 1946001"/>
                  <a:gd name="connsiteY444" fmla="*/ 235363 h 886967"/>
                  <a:gd name="connsiteX445" fmla="*/ 320262 w 1946001"/>
                  <a:gd name="connsiteY445" fmla="*/ 232410 h 886967"/>
                  <a:gd name="connsiteX446" fmla="*/ 326631 w 1946001"/>
                  <a:gd name="connsiteY446" fmla="*/ 230219 h 886967"/>
                  <a:gd name="connsiteX447" fmla="*/ 333666 w 1946001"/>
                  <a:gd name="connsiteY447" fmla="*/ 231839 h 886967"/>
                  <a:gd name="connsiteX448" fmla="*/ 336612 w 1946001"/>
                  <a:gd name="connsiteY448" fmla="*/ 236125 h 886967"/>
                  <a:gd name="connsiteX449" fmla="*/ 347830 w 1946001"/>
                  <a:gd name="connsiteY449" fmla="*/ 237458 h 886967"/>
                  <a:gd name="connsiteX450" fmla="*/ 354484 w 1946001"/>
                  <a:gd name="connsiteY450" fmla="*/ 237839 h 886967"/>
                  <a:gd name="connsiteX451" fmla="*/ 356195 w 1946001"/>
                  <a:gd name="connsiteY451" fmla="*/ 242126 h 886967"/>
                  <a:gd name="connsiteX452" fmla="*/ 361138 w 1946001"/>
                  <a:gd name="connsiteY452" fmla="*/ 242887 h 886967"/>
                  <a:gd name="connsiteX453" fmla="*/ 360283 w 1946001"/>
                  <a:gd name="connsiteY453" fmla="*/ 250507 h 886967"/>
                  <a:gd name="connsiteX454" fmla="*/ 354674 w 1946001"/>
                  <a:gd name="connsiteY454" fmla="*/ 251746 h 886967"/>
                  <a:gd name="connsiteX455" fmla="*/ 354389 w 1946001"/>
                  <a:gd name="connsiteY455" fmla="*/ 259080 h 886967"/>
                  <a:gd name="connsiteX456" fmla="*/ 355530 w 1946001"/>
                  <a:gd name="connsiteY456" fmla="*/ 262319 h 886967"/>
                  <a:gd name="connsiteX457" fmla="*/ 353914 w 1946001"/>
                  <a:gd name="connsiteY457" fmla="*/ 262700 h 886967"/>
                  <a:gd name="connsiteX458" fmla="*/ 354199 w 1946001"/>
                  <a:gd name="connsiteY458" fmla="*/ 264128 h 886967"/>
                  <a:gd name="connsiteX459" fmla="*/ 353438 w 1946001"/>
                  <a:gd name="connsiteY459" fmla="*/ 266986 h 886967"/>
                  <a:gd name="connsiteX460" fmla="*/ 349541 w 1946001"/>
                  <a:gd name="connsiteY460" fmla="*/ 268034 h 886967"/>
                  <a:gd name="connsiteX461" fmla="*/ 349446 w 1946001"/>
                  <a:gd name="connsiteY461" fmla="*/ 266986 h 886967"/>
                  <a:gd name="connsiteX462" fmla="*/ 351727 w 1946001"/>
                  <a:gd name="connsiteY462" fmla="*/ 265652 h 886967"/>
                  <a:gd name="connsiteX463" fmla="*/ 352393 w 1946001"/>
                  <a:gd name="connsiteY463" fmla="*/ 264414 h 886967"/>
                  <a:gd name="connsiteX464" fmla="*/ 346119 w 1946001"/>
                  <a:gd name="connsiteY464" fmla="*/ 257270 h 886967"/>
                  <a:gd name="connsiteX465" fmla="*/ 345263 w 1946001"/>
                  <a:gd name="connsiteY465" fmla="*/ 258032 h 886967"/>
                  <a:gd name="connsiteX466" fmla="*/ 343837 w 1946001"/>
                  <a:gd name="connsiteY466" fmla="*/ 266700 h 886967"/>
                  <a:gd name="connsiteX467" fmla="*/ 344407 w 1946001"/>
                  <a:gd name="connsiteY467" fmla="*/ 267081 h 886967"/>
                  <a:gd name="connsiteX468" fmla="*/ 343552 w 1946001"/>
                  <a:gd name="connsiteY468" fmla="*/ 268129 h 886967"/>
                  <a:gd name="connsiteX469" fmla="*/ 343932 w 1946001"/>
                  <a:gd name="connsiteY469" fmla="*/ 269177 h 886967"/>
                  <a:gd name="connsiteX470" fmla="*/ 343362 w 1946001"/>
                  <a:gd name="connsiteY470" fmla="*/ 270415 h 886967"/>
                  <a:gd name="connsiteX471" fmla="*/ 342982 w 1946001"/>
                  <a:gd name="connsiteY471" fmla="*/ 269177 h 886967"/>
                  <a:gd name="connsiteX472" fmla="*/ 342411 w 1946001"/>
                  <a:gd name="connsiteY472" fmla="*/ 270796 h 886967"/>
                  <a:gd name="connsiteX473" fmla="*/ 345168 w 1946001"/>
                  <a:gd name="connsiteY473" fmla="*/ 274034 h 886967"/>
                  <a:gd name="connsiteX474" fmla="*/ 341936 w 1946001"/>
                  <a:gd name="connsiteY474" fmla="*/ 272701 h 886967"/>
                  <a:gd name="connsiteX475" fmla="*/ 333570 w 1946001"/>
                  <a:gd name="connsiteY475" fmla="*/ 286798 h 886967"/>
                  <a:gd name="connsiteX476" fmla="*/ 331099 w 1946001"/>
                  <a:gd name="connsiteY476" fmla="*/ 288703 h 886967"/>
                  <a:gd name="connsiteX477" fmla="*/ 329483 w 1946001"/>
                  <a:gd name="connsiteY477" fmla="*/ 295085 h 886967"/>
                  <a:gd name="connsiteX478" fmla="*/ 329007 w 1946001"/>
                  <a:gd name="connsiteY478" fmla="*/ 298132 h 886967"/>
                  <a:gd name="connsiteX479" fmla="*/ 325015 w 1946001"/>
                  <a:gd name="connsiteY479" fmla="*/ 302800 h 886967"/>
                  <a:gd name="connsiteX480" fmla="*/ 325680 w 1946001"/>
                  <a:gd name="connsiteY480" fmla="*/ 307753 h 886967"/>
                  <a:gd name="connsiteX481" fmla="*/ 323969 w 1946001"/>
                  <a:gd name="connsiteY481" fmla="*/ 312420 h 886967"/>
                  <a:gd name="connsiteX482" fmla="*/ 324635 w 1946001"/>
                  <a:gd name="connsiteY482" fmla="*/ 318516 h 886967"/>
                  <a:gd name="connsiteX483" fmla="*/ 325490 w 1946001"/>
                  <a:gd name="connsiteY483" fmla="*/ 320135 h 886967"/>
                  <a:gd name="connsiteX484" fmla="*/ 326631 w 1946001"/>
                  <a:gd name="connsiteY484" fmla="*/ 319183 h 886967"/>
                  <a:gd name="connsiteX485" fmla="*/ 328342 w 1946001"/>
                  <a:gd name="connsiteY485" fmla="*/ 320993 h 886967"/>
                  <a:gd name="connsiteX486" fmla="*/ 326346 w 1946001"/>
                  <a:gd name="connsiteY486" fmla="*/ 320897 h 886967"/>
                  <a:gd name="connsiteX487" fmla="*/ 326346 w 1946001"/>
                  <a:gd name="connsiteY487" fmla="*/ 323564 h 886967"/>
                  <a:gd name="connsiteX488" fmla="*/ 325775 w 1946001"/>
                  <a:gd name="connsiteY488" fmla="*/ 321374 h 886967"/>
                  <a:gd name="connsiteX489" fmla="*/ 325300 w 1946001"/>
                  <a:gd name="connsiteY489" fmla="*/ 321755 h 886967"/>
                  <a:gd name="connsiteX490" fmla="*/ 324730 w 1946001"/>
                  <a:gd name="connsiteY490" fmla="*/ 324803 h 886967"/>
                  <a:gd name="connsiteX491" fmla="*/ 325871 w 1946001"/>
                  <a:gd name="connsiteY491" fmla="*/ 327851 h 886967"/>
                  <a:gd name="connsiteX492" fmla="*/ 324540 w 1946001"/>
                  <a:gd name="connsiteY492" fmla="*/ 330137 h 886967"/>
                  <a:gd name="connsiteX493" fmla="*/ 326251 w 1946001"/>
                  <a:gd name="connsiteY493" fmla="*/ 339852 h 886967"/>
                  <a:gd name="connsiteX494" fmla="*/ 325395 w 1946001"/>
                  <a:gd name="connsiteY494" fmla="*/ 342805 h 886967"/>
                  <a:gd name="connsiteX495" fmla="*/ 331479 w 1946001"/>
                  <a:gd name="connsiteY495" fmla="*/ 351187 h 886967"/>
                  <a:gd name="connsiteX496" fmla="*/ 331479 w 1946001"/>
                  <a:gd name="connsiteY496" fmla="*/ 353282 h 886967"/>
                  <a:gd name="connsiteX497" fmla="*/ 333475 w 1946001"/>
                  <a:gd name="connsiteY497" fmla="*/ 353854 h 886967"/>
                  <a:gd name="connsiteX498" fmla="*/ 336137 w 1946001"/>
                  <a:gd name="connsiteY498" fmla="*/ 356426 h 886967"/>
                  <a:gd name="connsiteX499" fmla="*/ 337088 w 1946001"/>
                  <a:gd name="connsiteY499" fmla="*/ 360236 h 886967"/>
                  <a:gd name="connsiteX500" fmla="*/ 339464 w 1946001"/>
                  <a:gd name="connsiteY500" fmla="*/ 363855 h 886967"/>
                  <a:gd name="connsiteX501" fmla="*/ 342316 w 1946001"/>
                  <a:gd name="connsiteY501" fmla="*/ 371951 h 886967"/>
                  <a:gd name="connsiteX502" fmla="*/ 342886 w 1946001"/>
                  <a:gd name="connsiteY502" fmla="*/ 371570 h 886967"/>
                  <a:gd name="connsiteX503" fmla="*/ 343647 w 1946001"/>
                  <a:gd name="connsiteY503" fmla="*/ 375095 h 886967"/>
                  <a:gd name="connsiteX504" fmla="*/ 346784 w 1946001"/>
                  <a:gd name="connsiteY504" fmla="*/ 376809 h 886967"/>
                  <a:gd name="connsiteX505" fmla="*/ 350777 w 1946001"/>
                  <a:gd name="connsiteY505" fmla="*/ 381857 h 886967"/>
                  <a:gd name="connsiteX506" fmla="*/ 350586 w 1946001"/>
                  <a:gd name="connsiteY506" fmla="*/ 385763 h 886967"/>
                  <a:gd name="connsiteX507" fmla="*/ 346879 w 1946001"/>
                  <a:gd name="connsiteY507" fmla="*/ 385381 h 886967"/>
                  <a:gd name="connsiteX508" fmla="*/ 346879 w 1946001"/>
                  <a:gd name="connsiteY508" fmla="*/ 386048 h 886967"/>
                  <a:gd name="connsiteX509" fmla="*/ 353343 w 1946001"/>
                  <a:gd name="connsiteY509" fmla="*/ 390716 h 886967"/>
                  <a:gd name="connsiteX510" fmla="*/ 354389 w 1946001"/>
                  <a:gd name="connsiteY510" fmla="*/ 391192 h 886967"/>
                  <a:gd name="connsiteX511" fmla="*/ 355149 w 1946001"/>
                  <a:gd name="connsiteY511" fmla="*/ 389954 h 886967"/>
                  <a:gd name="connsiteX512" fmla="*/ 355815 w 1946001"/>
                  <a:gd name="connsiteY512" fmla="*/ 391668 h 886967"/>
                  <a:gd name="connsiteX513" fmla="*/ 358667 w 1946001"/>
                  <a:gd name="connsiteY513" fmla="*/ 393764 h 886967"/>
                  <a:gd name="connsiteX514" fmla="*/ 359807 w 1946001"/>
                  <a:gd name="connsiteY514" fmla="*/ 396430 h 886967"/>
                  <a:gd name="connsiteX515" fmla="*/ 359237 w 1946001"/>
                  <a:gd name="connsiteY515" fmla="*/ 401479 h 886967"/>
                  <a:gd name="connsiteX516" fmla="*/ 361043 w 1946001"/>
                  <a:gd name="connsiteY516" fmla="*/ 401479 h 886967"/>
                  <a:gd name="connsiteX517" fmla="*/ 367127 w 1946001"/>
                  <a:gd name="connsiteY517" fmla="*/ 407003 h 886967"/>
                  <a:gd name="connsiteX518" fmla="*/ 369504 w 1946001"/>
                  <a:gd name="connsiteY518" fmla="*/ 411004 h 886967"/>
                  <a:gd name="connsiteX519" fmla="*/ 371500 w 1946001"/>
                  <a:gd name="connsiteY519" fmla="*/ 409480 h 886967"/>
                  <a:gd name="connsiteX520" fmla="*/ 371785 w 1946001"/>
                  <a:gd name="connsiteY520" fmla="*/ 407765 h 886967"/>
                  <a:gd name="connsiteX521" fmla="*/ 368268 w 1946001"/>
                  <a:gd name="connsiteY521" fmla="*/ 403955 h 886967"/>
                  <a:gd name="connsiteX522" fmla="*/ 367602 w 1946001"/>
                  <a:gd name="connsiteY522" fmla="*/ 404622 h 886967"/>
                  <a:gd name="connsiteX523" fmla="*/ 366842 w 1946001"/>
                  <a:gd name="connsiteY523" fmla="*/ 403955 h 886967"/>
                  <a:gd name="connsiteX524" fmla="*/ 362469 w 1946001"/>
                  <a:gd name="connsiteY524" fmla="*/ 391573 h 886967"/>
                  <a:gd name="connsiteX525" fmla="*/ 361328 w 1946001"/>
                  <a:gd name="connsiteY525" fmla="*/ 390906 h 886967"/>
                  <a:gd name="connsiteX526" fmla="*/ 361614 w 1946001"/>
                  <a:gd name="connsiteY526" fmla="*/ 392430 h 886967"/>
                  <a:gd name="connsiteX527" fmla="*/ 361233 w 1946001"/>
                  <a:gd name="connsiteY527" fmla="*/ 391859 h 886967"/>
                  <a:gd name="connsiteX528" fmla="*/ 355244 w 1946001"/>
                  <a:gd name="connsiteY528" fmla="*/ 380333 h 886967"/>
                  <a:gd name="connsiteX529" fmla="*/ 354199 w 1946001"/>
                  <a:gd name="connsiteY529" fmla="*/ 380143 h 886967"/>
                  <a:gd name="connsiteX530" fmla="*/ 353153 w 1946001"/>
                  <a:gd name="connsiteY530" fmla="*/ 378047 h 886967"/>
                  <a:gd name="connsiteX531" fmla="*/ 350111 w 1946001"/>
                  <a:gd name="connsiteY531" fmla="*/ 375285 h 886967"/>
                  <a:gd name="connsiteX532" fmla="*/ 349256 w 1946001"/>
                  <a:gd name="connsiteY532" fmla="*/ 373285 h 886967"/>
                  <a:gd name="connsiteX533" fmla="*/ 347164 w 1946001"/>
                  <a:gd name="connsiteY533" fmla="*/ 363188 h 886967"/>
                  <a:gd name="connsiteX534" fmla="*/ 350682 w 1946001"/>
                  <a:gd name="connsiteY534" fmla="*/ 365855 h 886967"/>
                  <a:gd name="connsiteX535" fmla="*/ 352488 w 1946001"/>
                  <a:gd name="connsiteY535" fmla="*/ 365855 h 886967"/>
                  <a:gd name="connsiteX536" fmla="*/ 355244 w 1946001"/>
                  <a:gd name="connsiteY536" fmla="*/ 367855 h 886967"/>
                  <a:gd name="connsiteX537" fmla="*/ 357146 w 1946001"/>
                  <a:gd name="connsiteY537" fmla="*/ 374523 h 886967"/>
                  <a:gd name="connsiteX538" fmla="*/ 361233 w 1946001"/>
                  <a:gd name="connsiteY538" fmla="*/ 381286 h 886967"/>
                  <a:gd name="connsiteX539" fmla="*/ 364560 w 1946001"/>
                  <a:gd name="connsiteY539" fmla="*/ 384905 h 886967"/>
                  <a:gd name="connsiteX540" fmla="*/ 366937 w 1946001"/>
                  <a:gd name="connsiteY540" fmla="*/ 385572 h 886967"/>
                  <a:gd name="connsiteX541" fmla="*/ 367317 w 1946001"/>
                  <a:gd name="connsiteY541" fmla="*/ 388430 h 886967"/>
                  <a:gd name="connsiteX542" fmla="*/ 373401 w 1946001"/>
                  <a:gd name="connsiteY542" fmla="*/ 393097 h 886967"/>
                  <a:gd name="connsiteX543" fmla="*/ 372165 w 1946001"/>
                  <a:gd name="connsiteY543" fmla="*/ 395859 h 886967"/>
                  <a:gd name="connsiteX544" fmla="*/ 372831 w 1946001"/>
                  <a:gd name="connsiteY544" fmla="*/ 397193 h 886967"/>
                  <a:gd name="connsiteX545" fmla="*/ 374162 w 1946001"/>
                  <a:gd name="connsiteY545" fmla="*/ 396621 h 886967"/>
                  <a:gd name="connsiteX546" fmla="*/ 374162 w 1946001"/>
                  <a:gd name="connsiteY546" fmla="*/ 398240 h 886967"/>
                  <a:gd name="connsiteX547" fmla="*/ 377109 w 1946001"/>
                  <a:gd name="connsiteY547" fmla="*/ 398907 h 886967"/>
                  <a:gd name="connsiteX548" fmla="*/ 378725 w 1946001"/>
                  <a:gd name="connsiteY548" fmla="*/ 400431 h 886967"/>
                  <a:gd name="connsiteX549" fmla="*/ 378915 w 1946001"/>
                  <a:gd name="connsiteY549" fmla="*/ 402527 h 886967"/>
                  <a:gd name="connsiteX550" fmla="*/ 383288 w 1946001"/>
                  <a:gd name="connsiteY550" fmla="*/ 405955 h 886967"/>
                  <a:gd name="connsiteX551" fmla="*/ 385949 w 1946001"/>
                  <a:gd name="connsiteY551" fmla="*/ 409766 h 886967"/>
                  <a:gd name="connsiteX552" fmla="*/ 388896 w 1946001"/>
                  <a:gd name="connsiteY552" fmla="*/ 412337 h 886967"/>
                  <a:gd name="connsiteX553" fmla="*/ 391273 w 1946001"/>
                  <a:gd name="connsiteY553" fmla="*/ 418910 h 886967"/>
                  <a:gd name="connsiteX554" fmla="*/ 390227 w 1946001"/>
                  <a:gd name="connsiteY554" fmla="*/ 421196 h 886967"/>
                  <a:gd name="connsiteX555" fmla="*/ 390988 w 1946001"/>
                  <a:gd name="connsiteY555" fmla="*/ 422243 h 886967"/>
                  <a:gd name="connsiteX556" fmla="*/ 389276 w 1946001"/>
                  <a:gd name="connsiteY556" fmla="*/ 423101 h 886967"/>
                  <a:gd name="connsiteX557" fmla="*/ 390132 w 1946001"/>
                  <a:gd name="connsiteY557" fmla="*/ 426149 h 886967"/>
                  <a:gd name="connsiteX558" fmla="*/ 392699 w 1946001"/>
                  <a:gd name="connsiteY558" fmla="*/ 428244 h 886967"/>
                  <a:gd name="connsiteX559" fmla="*/ 396881 w 1946001"/>
                  <a:gd name="connsiteY559" fmla="*/ 430911 h 886967"/>
                  <a:gd name="connsiteX560" fmla="*/ 399163 w 1946001"/>
                  <a:gd name="connsiteY560" fmla="*/ 433292 h 886967"/>
                  <a:gd name="connsiteX561" fmla="*/ 405722 w 1946001"/>
                  <a:gd name="connsiteY561" fmla="*/ 435007 h 886967"/>
                  <a:gd name="connsiteX562" fmla="*/ 410000 w 1946001"/>
                  <a:gd name="connsiteY562" fmla="*/ 438626 h 886967"/>
                  <a:gd name="connsiteX563" fmla="*/ 417510 w 1946001"/>
                  <a:gd name="connsiteY563" fmla="*/ 441007 h 886967"/>
                  <a:gd name="connsiteX564" fmla="*/ 417415 w 1946001"/>
                  <a:gd name="connsiteY564" fmla="*/ 443389 h 886967"/>
                  <a:gd name="connsiteX565" fmla="*/ 563239 w 1946001"/>
                  <a:gd name="connsiteY565" fmla="*/ 737140 h 886967"/>
                  <a:gd name="connsiteX566" fmla="*/ 563239 w 1946001"/>
                  <a:gd name="connsiteY566" fmla="*/ 742950 h 886967"/>
                  <a:gd name="connsiteX567" fmla="*/ 558676 w 1946001"/>
                  <a:gd name="connsiteY567" fmla="*/ 765334 h 886967"/>
                  <a:gd name="connsiteX568" fmla="*/ 557345 w 1946001"/>
                  <a:gd name="connsiteY568" fmla="*/ 765524 h 886967"/>
                  <a:gd name="connsiteX569" fmla="*/ 558201 w 1946001"/>
                  <a:gd name="connsiteY569" fmla="*/ 769239 h 886967"/>
                  <a:gd name="connsiteX570" fmla="*/ 556014 w 1946001"/>
                  <a:gd name="connsiteY570" fmla="*/ 770668 h 886967"/>
                  <a:gd name="connsiteX571" fmla="*/ 556775 w 1946001"/>
                  <a:gd name="connsiteY571" fmla="*/ 780193 h 886967"/>
                  <a:gd name="connsiteX572" fmla="*/ 558961 w 1946001"/>
                  <a:gd name="connsiteY572" fmla="*/ 787337 h 886967"/>
                  <a:gd name="connsiteX573" fmla="*/ 557535 w 1946001"/>
                  <a:gd name="connsiteY573" fmla="*/ 790480 h 886967"/>
                  <a:gd name="connsiteX574" fmla="*/ 557630 w 1946001"/>
                  <a:gd name="connsiteY574" fmla="*/ 796671 h 886967"/>
                  <a:gd name="connsiteX575" fmla="*/ 214078 w 1946001"/>
                  <a:gd name="connsiteY575" fmla="*/ 443294 h 886967"/>
                  <a:gd name="connsiteX576" fmla="*/ 312467 w 1946001"/>
                  <a:gd name="connsiteY576" fmla="*/ 235553 h 886967"/>
                  <a:gd name="connsiteX577" fmla="*/ 1512997 w 1946001"/>
                  <a:gd name="connsiteY577" fmla="*/ 506254 h 886967"/>
                  <a:gd name="connsiteX578" fmla="*/ 1512047 w 1946001"/>
                  <a:gd name="connsiteY578" fmla="*/ 508349 h 886967"/>
                  <a:gd name="connsiteX579" fmla="*/ 1507388 w 1946001"/>
                  <a:gd name="connsiteY579" fmla="*/ 513683 h 886967"/>
                  <a:gd name="connsiteX580" fmla="*/ 1501210 w 1946001"/>
                  <a:gd name="connsiteY580" fmla="*/ 514541 h 886967"/>
                  <a:gd name="connsiteX581" fmla="*/ 1500164 w 1946001"/>
                  <a:gd name="connsiteY581" fmla="*/ 517589 h 886967"/>
                  <a:gd name="connsiteX582" fmla="*/ 1498928 w 1946001"/>
                  <a:gd name="connsiteY582" fmla="*/ 517589 h 886967"/>
                  <a:gd name="connsiteX583" fmla="*/ 1498263 w 1946001"/>
                  <a:gd name="connsiteY583" fmla="*/ 520922 h 886967"/>
                  <a:gd name="connsiteX584" fmla="*/ 1493224 w 1946001"/>
                  <a:gd name="connsiteY584" fmla="*/ 520065 h 886967"/>
                  <a:gd name="connsiteX585" fmla="*/ 1491323 w 1946001"/>
                  <a:gd name="connsiteY585" fmla="*/ 518636 h 886967"/>
                  <a:gd name="connsiteX586" fmla="*/ 1488852 w 1946001"/>
                  <a:gd name="connsiteY586" fmla="*/ 521018 h 886967"/>
                  <a:gd name="connsiteX587" fmla="*/ 1487711 w 1946001"/>
                  <a:gd name="connsiteY587" fmla="*/ 526447 h 886967"/>
                  <a:gd name="connsiteX588" fmla="*/ 1489042 w 1946001"/>
                  <a:gd name="connsiteY588" fmla="*/ 531209 h 886967"/>
                  <a:gd name="connsiteX589" fmla="*/ 1491323 w 1946001"/>
                  <a:gd name="connsiteY589" fmla="*/ 532257 h 886967"/>
                  <a:gd name="connsiteX590" fmla="*/ 1492464 w 1946001"/>
                  <a:gd name="connsiteY590" fmla="*/ 534829 h 886967"/>
                  <a:gd name="connsiteX591" fmla="*/ 1494460 w 1946001"/>
                  <a:gd name="connsiteY591" fmla="*/ 543401 h 886967"/>
                  <a:gd name="connsiteX592" fmla="*/ 1498643 w 1946001"/>
                  <a:gd name="connsiteY592" fmla="*/ 543592 h 886967"/>
                  <a:gd name="connsiteX593" fmla="*/ 1501400 w 1946001"/>
                  <a:gd name="connsiteY593" fmla="*/ 542354 h 886967"/>
                  <a:gd name="connsiteX594" fmla="*/ 1502540 w 1946001"/>
                  <a:gd name="connsiteY594" fmla="*/ 545973 h 886967"/>
                  <a:gd name="connsiteX595" fmla="*/ 1504917 w 1946001"/>
                  <a:gd name="connsiteY595" fmla="*/ 545592 h 886967"/>
                  <a:gd name="connsiteX596" fmla="*/ 1499403 w 1946001"/>
                  <a:gd name="connsiteY596" fmla="*/ 561594 h 886967"/>
                  <a:gd name="connsiteX597" fmla="*/ 1498928 w 1946001"/>
                  <a:gd name="connsiteY597" fmla="*/ 561785 h 886967"/>
                  <a:gd name="connsiteX598" fmla="*/ 1497597 w 1946001"/>
                  <a:gd name="connsiteY598" fmla="*/ 560070 h 886967"/>
                  <a:gd name="connsiteX599" fmla="*/ 1496266 w 1946001"/>
                  <a:gd name="connsiteY599" fmla="*/ 560832 h 886967"/>
                  <a:gd name="connsiteX600" fmla="*/ 1494650 w 1946001"/>
                  <a:gd name="connsiteY600" fmla="*/ 562928 h 886967"/>
                  <a:gd name="connsiteX601" fmla="*/ 1487426 w 1946001"/>
                  <a:gd name="connsiteY601" fmla="*/ 562261 h 886967"/>
                  <a:gd name="connsiteX602" fmla="*/ 1484098 w 1946001"/>
                  <a:gd name="connsiteY602" fmla="*/ 559499 h 886967"/>
                  <a:gd name="connsiteX603" fmla="*/ 1480391 w 1946001"/>
                  <a:gd name="connsiteY603" fmla="*/ 559118 h 886967"/>
                  <a:gd name="connsiteX604" fmla="*/ 1479726 w 1946001"/>
                  <a:gd name="connsiteY604" fmla="*/ 557879 h 886967"/>
                  <a:gd name="connsiteX605" fmla="*/ 1477064 w 1946001"/>
                  <a:gd name="connsiteY605" fmla="*/ 558451 h 886967"/>
                  <a:gd name="connsiteX606" fmla="*/ 1473737 w 1946001"/>
                  <a:gd name="connsiteY606" fmla="*/ 557879 h 886967"/>
                  <a:gd name="connsiteX607" fmla="*/ 1472881 w 1946001"/>
                  <a:gd name="connsiteY607" fmla="*/ 558165 h 886967"/>
                  <a:gd name="connsiteX608" fmla="*/ 1470790 w 1946001"/>
                  <a:gd name="connsiteY608" fmla="*/ 561308 h 886967"/>
                  <a:gd name="connsiteX609" fmla="*/ 1469079 w 1946001"/>
                  <a:gd name="connsiteY609" fmla="*/ 561023 h 886967"/>
                  <a:gd name="connsiteX610" fmla="*/ 1469744 w 1946001"/>
                  <a:gd name="connsiteY610" fmla="*/ 561975 h 886967"/>
                  <a:gd name="connsiteX611" fmla="*/ 1475543 w 1946001"/>
                  <a:gd name="connsiteY611" fmla="*/ 563118 h 886967"/>
                  <a:gd name="connsiteX612" fmla="*/ 1474877 w 1946001"/>
                  <a:gd name="connsiteY612" fmla="*/ 564070 h 886967"/>
                  <a:gd name="connsiteX613" fmla="*/ 1477729 w 1946001"/>
                  <a:gd name="connsiteY613" fmla="*/ 565309 h 886967"/>
                  <a:gd name="connsiteX614" fmla="*/ 1485429 w 1946001"/>
                  <a:gd name="connsiteY614" fmla="*/ 566928 h 886967"/>
                  <a:gd name="connsiteX615" fmla="*/ 1486760 w 1946001"/>
                  <a:gd name="connsiteY615" fmla="*/ 566357 h 886967"/>
                  <a:gd name="connsiteX616" fmla="*/ 1491513 w 1946001"/>
                  <a:gd name="connsiteY616" fmla="*/ 566738 h 886967"/>
                  <a:gd name="connsiteX617" fmla="*/ 1496742 w 1946001"/>
                  <a:gd name="connsiteY617" fmla="*/ 569119 h 886967"/>
                  <a:gd name="connsiteX618" fmla="*/ 1088358 w 1946001"/>
                  <a:gd name="connsiteY618" fmla="*/ 861251 h 886967"/>
                  <a:gd name="connsiteX619" fmla="*/ 1030941 w 1946001"/>
                  <a:gd name="connsiteY619" fmla="*/ 864775 h 886967"/>
                  <a:gd name="connsiteX620" fmla="*/ 1312988 w 1946001"/>
                  <a:gd name="connsiteY620" fmla="*/ 471106 h 886967"/>
                  <a:gd name="connsiteX621" fmla="*/ 1316790 w 1946001"/>
                  <a:gd name="connsiteY621" fmla="*/ 480917 h 886967"/>
                  <a:gd name="connsiteX622" fmla="*/ 1320403 w 1946001"/>
                  <a:gd name="connsiteY622" fmla="*/ 485299 h 886967"/>
                  <a:gd name="connsiteX623" fmla="*/ 1321924 w 1946001"/>
                  <a:gd name="connsiteY623" fmla="*/ 485299 h 886967"/>
                  <a:gd name="connsiteX624" fmla="*/ 1323920 w 1946001"/>
                  <a:gd name="connsiteY624" fmla="*/ 483394 h 886967"/>
                  <a:gd name="connsiteX625" fmla="*/ 1324490 w 1946001"/>
                  <a:gd name="connsiteY625" fmla="*/ 480631 h 886967"/>
                  <a:gd name="connsiteX626" fmla="*/ 1328388 w 1946001"/>
                  <a:gd name="connsiteY626" fmla="*/ 479298 h 886967"/>
                  <a:gd name="connsiteX627" fmla="*/ 1328388 w 1946001"/>
                  <a:gd name="connsiteY627" fmla="*/ 477679 h 886967"/>
                  <a:gd name="connsiteX628" fmla="*/ 1330194 w 1946001"/>
                  <a:gd name="connsiteY628" fmla="*/ 474345 h 886967"/>
                  <a:gd name="connsiteX629" fmla="*/ 1332951 w 1946001"/>
                  <a:gd name="connsiteY629" fmla="*/ 474345 h 886967"/>
                  <a:gd name="connsiteX630" fmla="*/ 1332571 w 1946001"/>
                  <a:gd name="connsiteY630" fmla="*/ 467773 h 886967"/>
                  <a:gd name="connsiteX631" fmla="*/ 1335042 w 1946001"/>
                  <a:gd name="connsiteY631" fmla="*/ 459867 h 886967"/>
                  <a:gd name="connsiteX632" fmla="*/ 1334282 w 1946001"/>
                  <a:gd name="connsiteY632" fmla="*/ 457676 h 886967"/>
                  <a:gd name="connsiteX633" fmla="*/ 1333806 w 1946001"/>
                  <a:gd name="connsiteY633" fmla="*/ 449199 h 886967"/>
                  <a:gd name="connsiteX634" fmla="*/ 1335042 w 1946001"/>
                  <a:gd name="connsiteY634" fmla="*/ 447008 h 886967"/>
                  <a:gd name="connsiteX635" fmla="*/ 1337989 w 1946001"/>
                  <a:gd name="connsiteY635" fmla="*/ 447008 h 886967"/>
                  <a:gd name="connsiteX636" fmla="*/ 1339890 w 1946001"/>
                  <a:gd name="connsiteY636" fmla="*/ 444341 h 886967"/>
                  <a:gd name="connsiteX637" fmla="*/ 1344453 w 1946001"/>
                  <a:gd name="connsiteY637" fmla="*/ 443008 h 886967"/>
                  <a:gd name="connsiteX638" fmla="*/ 1345784 w 1946001"/>
                  <a:gd name="connsiteY638" fmla="*/ 440627 h 886967"/>
                  <a:gd name="connsiteX639" fmla="*/ 1354720 w 1946001"/>
                  <a:gd name="connsiteY639" fmla="*/ 433578 h 886967"/>
                  <a:gd name="connsiteX640" fmla="*/ 1358712 w 1946001"/>
                  <a:gd name="connsiteY640" fmla="*/ 428625 h 886967"/>
                  <a:gd name="connsiteX641" fmla="*/ 1365557 w 1946001"/>
                  <a:gd name="connsiteY641" fmla="*/ 425101 h 886967"/>
                  <a:gd name="connsiteX642" fmla="*/ 1369169 w 1946001"/>
                  <a:gd name="connsiteY642" fmla="*/ 421386 h 886967"/>
                  <a:gd name="connsiteX643" fmla="*/ 1369169 w 1946001"/>
                  <a:gd name="connsiteY643" fmla="*/ 417671 h 886967"/>
                  <a:gd name="connsiteX644" fmla="*/ 1373542 w 1946001"/>
                  <a:gd name="connsiteY644" fmla="*/ 415766 h 886967"/>
                  <a:gd name="connsiteX645" fmla="*/ 1374588 w 1946001"/>
                  <a:gd name="connsiteY645" fmla="*/ 413671 h 886967"/>
                  <a:gd name="connsiteX646" fmla="*/ 1375538 w 1946001"/>
                  <a:gd name="connsiteY646" fmla="*/ 417100 h 886967"/>
                  <a:gd name="connsiteX647" fmla="*/ 1377345 w 1946001"/>
                  <a:gd name="connsiteY647" fmla="*/ 416433 h 886967"/>
                  <a:gd name="connsiteX648" fmla="*/ 1377345 w 1946001"/>
                  <a:gd name="connsiteY648" fmla="*/ 415480 h 886967"/>
                  <a:gd name="connsiteX649" fmla="*/ 1378010 w 1946001"/>
                  <a:gd name="connsiteY649" fmla="*/ 416719 h 886967"/>
                  <a:gd name="connsiteX650" fmla="*/ 1378770 w 1946001"/>
                  <a:gd name="connsiteY650" fmla="*/ 416433 h 886967"/>
                  <a:gd name="connsiteX651" fmla="*/ 1382288 w 1946001"/>
                  <a:gd name="connsiteY651" fmla="*/ 415195 h 886967"/>
                  <a:gd name="connsiteX652" fmla="*/ 1382573 w 1946001"/>
                  <a:gd name="connsiteY652" fmla="*/ 415766 h 886967"/>
                  <a:gd name="connsiteX653" fmla="*/ 1384284 w 1946001"/>
                  <a:gd name="connsiteY653" fmla="*/ 414338 h 886967"/>
                  <a:gd name="connsiteX654" fmla="*/ 1385520 w 1946001"/>
                  <a:gd name="connsiteY654" fmla="*/ 415480 h 886967"/>
                  <a:gd name="connsiteX655" fmla="*/ 1387041 w 1946001"/>
                  <a:gd name="connsiteY655" fmla="*/ 413385 h 886967"/>
                  <a:gd name="connsiteX656" fmla="*/ 1387041 w 1946001"/>
                  <a:gd name="connsiteY656" fmla="*/ 411004 h 886967"/>
                  <a:gd name="connsiteX657" fmla="*/ 1388467 w 1946001"/>
                  <a:gd name="connsiteY657" fmla="*/ 409289 h 886967"/>
                  <a:gd name="connsiteX658" fmla="*/ 1389703 w 1946001"/>
                  <a:gd name="connsiteY658" fmla="*/ 410718 h 886967"/>
                  <a:gd name="connsiteX659" fmla="*/ 1392459 w 1946001"/>
                  <a:gd name="connsiteY659" fmla="*/ 410718 h 886967"/>
                  <a:gd name="connsiteX660" fmla="*/ 1393885 w 1946001"/>
                  <a:gd name="connsiteY660" fmla="*/ 413290 h 886967"/>
                  <a:gd name="connsiteX661" fmla="*/ 1394456 w 1946001"/>
                  <a:gd name="connsiteY661" fmla="*/ 415004 h 886967"/>
                  <a:gd name="connsiteX662" fmla="*/ 1394456 w 1946001"/>
                  <a:gd name="connsiteY662" fmla="*/ 416052 h 886967"/>
                  <a:gd name="connsiteX663" fmla="*/ 1394836 w 1946001"/>
                  <a:gd name="connsiteY663" fmla="*/ 416147 h 886967"/>
                  <a:gd name="connsiteX664" fmla="*/ 1396167 w 1946001"/>
                  <a:gd name="connsiteY664" fmla="*/ 420053 h 886967"/>
                  <a:gd name="connsiteX665" fmla="*/ 1399304 w 1946001"/>
                  <a:gd name="connsiteY665" fmla="*/ 424529 h 886967"/>
                  <a:gd name="connsiteX666" fmla="*/ 1403201 w 1946001"/>
                  <a:gd name="connsiteY666" fmla="*/ 426339 h 886967"/>
                  <a:gd name="connsiteX667" fmla="*/ 1403772 w 1946001"/>
                  <a:gd name="connsiteY667" fmla="*/ 428625 h 886967"/>
                  <a:gd name="connsiteX668" fmla="*/ 1402916 w 1946001"/>
                  <a:gd name="connsiteY668" fmla="*/ 427958 h 886967"/>
                  <a:gd name="connsiteX669" fmla="*/ 1402536 w 1946001"/>
                  <a:gd name="connsiteY669" fmla="*/ 429006 h 886967"/>
                  <a:gd name="connsiteX670" fmla="*/ 1404342 w 1946001"/>
                  <a:gd name="connsiteY670" fmla="*/ 430435 h 886967"/>
                  <a:gd name="connsiteX671" fmla="*/ 1404532 w 1946001"/>
                  <a:gd name="connsiteY671" fmla="*/ 429482 h 886967"/>
                  <a:gd name="connsiteX672" fmla="*/ 1406909 w 1946001"/>
                  <a:gd name="connsiteY672" fmla="*/ 433483 h 886967"/>
                  <a:gd name="connsiteX673" fmla="*/ 1407764 w 1946001"/>
                  <a:gd name="connsiteY673" fmla="*/ 439388 h 886967"/>
                  <a:gd name="connsiteX674" fmla="*/ 1406148 w 1946001"/>
                  <a:gd name="connsiteY674" fmla="*/ 445389 h 886967"/>
                  <a:gd name="connsiteX675" fmla="*/ 1407764 w 1946001"/>
                  <a:gd name="connsiteY675" fmla="*/ 444722 h 886967"/>
                  <a:gd name="connsiteX676" fmla="*/ 1407764 w 1946001"/>
                  <a:gd name="connsiteY676" fmla="*/ 446151 h 886967"/>
                  <a:gd name="connsiteX677" fmla="*/ 1411662 w 1946001"/>
                  <a:gd name="connsiteY677" fmla="*/ 446627 h 886967"/>
                  <a:gd name="connsiteX678" fmla="*/ 1418316 w 1946001"/>
                  <a:gd name="connsiteY678" fmla="*/ 441960 h 886967"/>
                  <a:gd name="connsiteX679" fmla="*/ 1418696 w 1946001"/>
                  <a:gd name="connsiteY679" fmla="*/ 438150 h 886967"/>
                  <a:gd name="connsiteX680" fmla="*/ 1419647 w 1946001"/>
                  <a:gd name="connsiteY680" fmla="*/ 441103 h 886967"/>
                  <a:gd name="connsiteX681" fmla="*/ 1423830 w 1946001"/>
                  <a:gd name="connsiteY681" fmla="*/ 442913 h 886967"/>
                  <a:gd name="connsiteX682" fmla="*/ 1424305 w 1946001"/>
                  <a:gd name="connsiteY682" fmla="*/ 450628 h 886967"/>
                  <a:gd name="connsiteX683" fmla="*/ 1426301 w 1946001"/>
                  <a:gd name="connsiteY683" fmla="*/ 457581 h 886967"/>
                  <a:gd name="connsiteX684" fmla="*/ 1426967 w 1946001"/>
                  <a:gd name="connsiteY684" fmla="*/ 456914 h 886967"/>
                  <a:gd name="connsiteX685" fmla="*/ 1428297 w 1946001"/>
                  <a:gd name="connsiteY685" fmla="*/ 461105 h 886967"/>
                  <a:gd name="connsiteX686" fmla="*/ 1428678 w 1946001"/>
                  <a:gd name="connsiteY686" fmla="*/ 465392 h 886967"/>
                  <a:gd name="connsiteX687" fmla="*/ 1427917 w 1946001"/>
                  <a:gd name="connsiteY687" fmla="*/ 466154 h 886967"/>
                  <a:gd name="connsiteX688" fmla="*/ 1429533 w 1946001"/>
                  <a:gd name="connsiteY688" fmla="*/ 467011 h 886967"/>
                  <a:gd name="connsiteX689" fmla="*/ 1427917 w 1946001"/>
                  <a:gd name="connsiteY689" fmla="*/ 474250 h 886967"/>
                  <a:gd name="connsiteX690" fmla="*/ 1428868 w 1946001"/>
                  <a:gd name="connsiteY690" fmla="*/ 474726 h 886967"/>
                  <a:gd name="connsiteX691" fmla="*/ 1426967 w 1946001"/>
                  <a:gd name="connsiteY691" fmla="*/ 480727 h 886967"/>
                  <a:gd name="connsiteX692" fmla="*/ 1426967 w 1946001"/>
                  <a:gd name="connsiteY692" fmla="*/ 484632 h 886967"/>
                  <a:gd name="connsiteX693" fmla="*/ 1428868 w 1946001"/>
                  <a:gd name="connsiteY693" fmla="*/ 484251 h 886967"/>
                  <a:gd name="connsiteX694" fmla="*/ 1436663 w 1946001"/>
                  <a:gd name="connsiteY694" fmla="*/ 493300 h 886967"/>
                  <a:gd name="connsiteX695" fmla="*/ 1438564 w 1946001"/>
                  <a:gd name="connsiteY695" fmla="*/ 503587 h 886967"/>
                  <a:gd name="connsiteX696" fmla="*/ 1442462 w 1946001"/>
                  <a:gd name="connsiteY696" fmla="*/ 510730 h 886967"/>
                  <a:gd name="connsiteX697" fmla="*/ 1453108 w 1946001"/>
                  <a:gd name="connsiteY697" fmla="*/ 517970 h 886967"/>
                  <a:gd name="connsiteX698" fmla="*/ 1454725 w 1946001"/>
                  <a:gd name="connsiteY698" fmla="*/ 517017 h 886967"/>
                  <a:gd name="connsiteX699" fmla="*/ 1456626 w 1946001"/>
                  <a:gd name="connsiteY699" fmla="*/ 517970 h 886967"/>
                  <a:gd name="connsiteX700" fmla="*/ 1457291 w 1946001"/>
                  <a:gd name="connsiteY700" fmla="*/ 515779 h 886967"/>
                  <a:gd name="connsiteX701" fmla="*/ 1453108 w 1946001"/>
                  <a:gd name="connsiteY701" fmla="*/ 509206 h 886967"/>
                  <a:gd name="connsiteX702" fmla="*/ 1453108 w 1946001"/>
                  <a:gd name="connsiteY702" fmla="*/ 500348 h 886967"/>
                  <a:gd name="connsiteX703" fmla="*/ 1450827 w 1946001"/>
                  <a:gd name="connsiteY703" fmla="*/ 497205 h 886967"/>
                  <a:gd name="connsiteX704" fmla="*/ 1447595 w 1946001"/>
                  <a:gd name="connsiteY704" fmla="*/ 494443 h 886967"/>
                  <a:gd name="connsiteX705" fmla="*/ 1446739 w 1946001"/>
                  <a:gd name="connsiteY705" fmla="*/ 494443 h 886967"/>
                  <a:gd name="connsiteX706" fmla="*/ 1443412 w 1946001"/>
                  <a:gd name="connsiteY706" fmla="*/ 490919 h 886967"/>
                  <a:gd name="connsiteX707" fmla="*/ 1440370 w 1946001"/>
                  <a:gd name="connsiteY707" fmla="*/ 490728 h 886967"/>
                  <a:gd name="connsiteX708" fmla="*/ 1438374 w 1946001"/>
                  <a:gd name="connsiteY708" fmla="*/ 488823 h 886967"/>
                  <a:gd name="connsiteX709" fmla="*/ 1434667 w 1946001"/>
                  <a:gd name="connsiteY709" fmla="*/ 479489 h 886967"/>
                  <a:gd name="connsiteX710" fmla="*/ 1431815 w 1946001"/>
                  <a:gd name="connsiteY710" fmla="*/ 479489 h 886967"/>
                  <a:gd name="connsiteX711" fmla="*/ 1431149 w 1946001"/>
                  <a:gd name="connsiteY711" fmla="*/ 474536 h 886967"/>
                  <a:gd name="connsiteX712" fmla="*/ 1435047 w 1946001"/>
                  <a:gd name="connsiteY712" fmla="*/ 464820 h 886967"/>
                  <a:gd name="connsiteX713" fmla="*/ 1435427 w 1946001"/>
                  <a:gd name="connsiteY713" fmla="*/ 458534 h 886967"/>
                  <a:gd name="connsiteX714" fmla="*/ 1436378 w 1946001"/>
                  <a:gd name="connsiteY714" fmla="*/ 457772 h 886967"/>
                  <a:gd name="connsiteX715" fmla="*/ 1439800 w 1946001"/>
                  <a:gd name="connsiteY715" fmla="*/ 458153 h 886967"/>
                  <a:gd name="connsiteX716" fmla="*/ 1440275 w 1946001"/>
                  <a:gd name="connsiteY716" fmla="*/ 462629 h 886967"/>
                  <a:gd name="connsiteX717" fmla="*/ 1445028 w 1946001"/>
                  <a:gd name="connsiteY717" fmla="*/ 462629 h 886967"/>
                  <a:gd name="connsiteX718" fmla="*/ 1448831 w 1946001"/>
                  <a:gd name="connsiteY718" fmla="*/ 465392 h 886967"/>
                  <a:gd name="connsiteX719" fmla="*/ 1450162 w 1946001"/>
                  <a:gd name="connsiteY719" fmla="*/ 467678 h 886967"/>
                  <a:gd name="connsiteX720" fmla="*/ 1451492 w 1946001"/>
                  <a:gd name="connsiteY720" fmla="*/ 471202 h 886967"/>
                  <a:gd name="connsiteX721" fmla="*/ 1453584 w 1946001"/>
                  <a:gd name="connsiteY721" fmla="*/ 470345 h 886967"/>
                  <a:gd name="connsiteX722" fmla="*/ 1453584 w 1946001"/>
                  <a:gd name="connsiteY722" fmla="*/ 472916 h 886967"/>
                  <a:gd name="connsiteX723" fmla="*/ 1458147 w 1946001"/>
                  <a:gd name="connsiteY723" fmla="*/ 473297 h 886967"/>
                  <a:gd name="connsiteX724" fmla="*/ 1460903 w 1946001"/>
                  <a:gd name="connsiteY724" fmla="*/ 475298 h 886967"/>
                  <a:gd name="connsiteX725" fmla="*/ 1459668 w 1946001"/>
                  <a:gd name="connsiteY725" fmla="*/ 478346 h 886967"/>
                  <a:gd name="connsiteX726" fmla="*/ 1460048 w 1946001"/>
                  <a:gd name="connsiteY726" fmla="*/ 482251 h 886967"/>
                  <a:gd name="connsiteX727" fmla="*/ 1460808 w 1946001"/>
                  <a:gd name="connsiteY727" fmla="*/ 482537 h 886967"/>
                  <a:gd name="connsiteX728" fmla="*/ 1466322 w 1946001"/>
                  <a:gd name="connsiteY728" fmla="*/ 478346 h 886967"/>
                  <a:gd name="connsiteX729" fmla="*/ 1465752 w 1946001"/>
                  <a:gd name="connsiteY729" fmla="*/ 475964 h 886967"/>
                  <a:gd name="connsiteX730" fmla="*/ 1468033 w 1946001"/>
                  <a:gd name="connsiteY730" fmla="*/ 477774 h 886967"/>
                  <a:gd name="connsiteX731" fmla="*/ 1467748 w 1946001"/>
                  <a:gd name="connsiteY731" fmla="*/ 475964 h 886967"/>
                  <a:gd name="connsiteX732" fmla="*/ 1469554 w 1946001"/>
                  <a:gd name="connsiteY732" fmla="*/ 473393 h 886967"/>
                  <a:gd name="connsiteX733" fmla="*/ 1472121 w 1946001"/>
                  <a:gd name="connsiteY733" fmla="*/ 473393 h 886967"/>
                  <a:gd name="connsiteX734" fmla="*/ 1475543 w 1946001"/>
                  <a:gd name="connsiteY734" fmla="*/ 471869 h 886967"/>
                  <a:gd name="connsiteX735" fmla="*/ 1480676 w 1946001"/>
                  <a:gd name="connsiteY735" fmla="*/ 469011 h 886967"/>
                  <a:gd name="connsiteX736" fmla="*/ 1481437 w 1946001"/>
                  <a:gd name="connsiteY736" fmla="*/ 467106 h 886967"/>
                  <a:gd name="connsiteX737" fmla="*/ 1481437 w 1946001"/>
                  <a:gd name="connsiteY737" fmla="*/ 463391 h 886967"/>
                  <a:gd name="connsiteX738" fmla="*/ 1482482 w 1946001"/>
                  <a:gd name="connsiteY738" fmla="*/ 461581 h 886967"/>
                  <a:gd name="connsiteX739" fmla="*/ 1479821 w 1946001"/>
                  <a:gd name="connsiteY739" fmla="*/ 448628 h 886967"/>
                  <a:gd name="connsiteX740" fmla="*/ 1477539 w 1946001"/>
                  <a:gd name="connsiteY740" fmla="*/ 446818 h 886967"/>
                  <a:gd name="connsiteX741" fmla="*/ 1476874 w 1946001"/>
                  <a:gd name="connsiteY741" fmla="*/ 444532 h 886967"/>
                  <a:gd name="connsiteX742" fmla="*/ 1474022 w 1946001"/>
                  <a:gd name="connsiteY742" fmla="*/ 443675 h 886967"/>
                  <a:gd name="connsiteX743" fmla="*/ 1470695 w 1946001"/>
                  <a:gd name="connsiteY743" fmla="*/ 440055 h 886967"/>
                  <a:gd name="connsiteX744" fmla="*/ 1467748 w 1946001"/>
                  <a:gd name="connsiteY744" fmla="*/ 436817 h 886967"/>
                  <a:gd name="connsiteX745" fmla="*/ 1467178 w 1946001"/>
                  <a:gd name="connsiteY745" fmla="*/ 434721 h 886967"/>
                  <a:gd name="connsiteX746" fmla="*/ 1464231 w 1946001"/>
                  <a:gd name="connsiteY746" fmla="*/ 432054 h 886967"/>
                  <a:gd name="connsiteX747" fmla="*/ 1463850 w 1946001"/>
                  <a:gd name="connsiteY747" fmla="*/ 429578 h 886967"/>
                  <a:gd name="connsiteX748" fmla="*/ 1465466 w 1946001"/>
                  <a:gd name="connsiteY748" fmla="*/ 425196 h 886967"/>
                  <a:gd name="connsiteX749" fmla="*/ 1468699 w 1946001"/>
                  <a:gd name="connsiteY749" fmla="*/ 421386 h 886967"/>
                  <a:gd name="connsiteX750" fmla="*/ 1472596 w 1946001"/>
                  <a:gd name="connsiteY750" fmla="*/ 417957 h 886967"/>
                  <a:gd name="connsiteX751" fmla="*/ 1475448 w 1946001"/>
                  <a:gd name="connsiteY751" fmla="*/ 417100 h 886967"/>
                  <a:gd name="connsiteX752" fmla="*/ 1476779 w 1946001"/>
                  <a:gd name="connsiteY752" fmla="*/ 416147 h 886967"/>
                  <a:gd name="connsiteX753" fmla="*/ 1477064 w 1946001"/>
                  <a:gd name="connsiteY753" fmla="*/ 417100 h 886967"/>
                  <a:gd name="connsiteX754" fmla="*/ 1478680 w 1946001"/>
                  <a:gd name="connsiteY754" fmla="*/ 415480 h 886967"/>
                  <a:gd name="connsiteX755" fmla="*/ 1481627 w 1946001"/>
                  <a:gd name="connsiteY755" fmla="*/ 417386 h 886967"/>
                  <a:gd name="connsiteX756" fmla="*/ 1484098 w 1946001"/>
                  <a:gd name="connsiteY756" fmla="*/ 416433 h 886967"/>
                  <a:gd name="connsiteX757" fmla="*/ 1484098 w 1946001"/>
                  <a:gd name="connsiteY757" fmla="*/ 419862 h 886967"/>
                  <a:gd name="connsiteX758" fmla="*/ 1486475 w 1946001"/>
                  <a:gd name="connsiteY758" fmla="*/ 423386 h 886967"/>
                  <a:gd name="connsiteX759" fmla="*/ 1488091 w 1946001"/>
                  <a:gd name="connsiteY759" fmla="*/ 422624 h 886967"/>
                  <a:gd name="connsiteX760" fmla="*/ 1486760 w 1946001"/>
                  <a:gd name="connsiteY760" fmla="*/ 419862 h 886967"/>
                  <a:gd name="connsiteX761" fmla="*/ 1488091 w 1946001"/>
                  <a:gd name="connsiteY761" fmla="*/ 417386 h 886967"/>
                  <a:gd name="connsiteX762" fmla="*/ 1500544 w 1946001"/>
                  <a:gd name="connsiteY762" fmla="*/ 414623 h 886967"/>
                  <a:gd name="connsiteX763" fmla="*/ 1501400 w 1946001"/>
                  <a:gd name="connsiteY763" fmla="*/ 410813 h 886967"/>
                  <a:gd name="connsiteX764" fmla="*/ 1503681 w 1946001"/>
                  <a:gd name="connsiteY764" fmla="*/ 412718 h 886967"/>
                  <a:gd name="connsiteX765" fmla="*/ 1503681 w 1946001"/>
                  <a:gd name="connsiteY765" fmla="*/ 409575 h 886967"/>
                  <a:gd name="connsiteX766" fmla="*/ 1506153 w 1946001"/>
                  <a:gd name="connsiteY766" fmla="*/ 412432 h 886967"/>
                  <a:gd name="connsiteX767" fmla="*/ 1507579 w 1946001"/>
                  <a:gd name="connsiteY767" fmla="*/ 412242 h 886967"/>
                  <a:gd name="connsiteX768" fmla="*/ 1507579 w 1946001"/>
                  <a:gd name="connsiteY768" fmla="*/ 411194 h 886967"/>
                  <a:gd name="connsiteX769" fmla="*/ 1507579 w 1946001"/>
                  <a:gd name="connsiteY769" fmla="*/ 411194 h 886967"/>
                  <a:gd name="connsiteX770" fmla="*/ 1508719 w 1946001"/>
                  <a:gd name="connsiteY770" fmla="*/ 411861 h 886967"/>
                  <a:gd name="connsiteX771" fmla="*/ 1509290 w 1946001"/>
                  <a:gd name="connsiteY771" fmla="*/ 411194 h 886967"/>
                  <a:gd name="connsiteX772" fmla="*/ 1509860 w 1946001"/>
                  <a:gd name="connsiteY772" fmla="*/ 410337 h 886967"/>
                  <a:gd name="connsiteX773" fmla="*/ 1510335 w 1946001"/>
                  <a:gd name="connsiteY773" fmla="*/ 410909 h 886967"/>
                  <a:gd name="connsiteX774" fmla="*/ 1512142 w 1946001"/>
                  <a:gd name="connsiteY774" fmla="*/ 409670 h 886967"/>
                  <a:gd name="connsiteX775" fmla="*/ 1513377 w 1946001"/>
                  <a:gd name="connsiteY775" fmla="*/ 410718 h 886967"/>
                  <a:gd name="connsiteX776" fmla="*/ 1518130 w 1946001"/>
                  <a:gd name="connsiteY776" fmla="*/ 409194 h 886967"/>
                  <a:gd name="connsiteX777" fmla="*/ 1518796 w 1946001"/>
                  <a:gd name="connsiteY777" fmla="*/ 408432 h 886967"/>
                  <a:gd name="connsiteX778" fmla="*/ 1520792 w 1946001"/>
                  <a:gd name="connsiteY778" fmla="*/ 443294 h 886967"/>
                  <a:gd name="connsiteX779" fmla="*/ 1514993 w 1946001"/>
                  <a:gd name="connsiteY779" fmla="*/ 505016 h 886967"/>
                  <a:gd name="connsiteX780" fmla="*/ 1512997 w 1946001"/>
                  <a:gd name="connsiteY780" fmla="*/ 506254 h 886967"/>
                  <a:gd name="connsiteX781" fmla="*/ 605256 w 1946001"/>
                  <a:gd name="connsiteY781" fmla="*/ 813054 h 886967"/>
                  <a:gd name="connsiteX782" fmla="*/ 606016 w 1946001"/>
                  <a:gd name="connsiteY782" fmla="*/ 810863 h 886967"/>
                  <a:gd name="connsiteX783" fmla="*/ 609153 w 1946001"/>
                  <a:gd name="connsiteY783" fmla="*/ 808482 h 886967"/>
                  <a:gd name="connsiteX784" fmla="*/ 605256 w 1946001"/>
                  <a:gd name="connsiteY784" fmla="*/ 806291 h 886967"/>
                  <a:gd name="connsiteX785" fmla="*/ 607347 w 1946001"/>
                  <a:gd name="connsiteY785" fmla="*/ 804482 h 886967"/>
                  <a:gd name="connsiteX786" fmla="*/ 609344 w 1946001"/>
                  <a:gd name="connsiteY786" fmla="*/ 806482 h 886967"/>
                  <a:gd name="connsiteX787" fmla="*/ 612005 w 1946001"/>
                  <a:gd name="connsiteY787" fmla="*/ 806101 h 886967"/>
                  <a:gd name="connsiteX788" fmla="*/ 612481 w 1946001"/>
                  <a:gd name="connsiteY788" fmla="*/ 804005 h 886967"/>
                  <a:gd name="connsiteX789" fmla="*/ 611910 w 1946001"/>
                  <a:gd name="connsiteY789" fmla="*/ 801434 h 886967"/>
                  <a:gd name="connsiteX790" fmla="*/ 611055 w 1946001"/>
                  <a:gd name="connsiteY790" fmla="*/ 800005 h 886967"/>
                  <a:gd name="connsiteX791" fmla="*/ 608393 w 1946001"/>
                  <a:gd name="connsiteY791" fmla="*/ 801624 h 886967"/>
                  <a:gd name="connsiteX792" fmla="*/ 609724 w 1946001"/>
                  <a:gd name="connsiteY792" fmla="*/ 803053 h 886967"/>
                  <a:gd name="connsiteX793" fmla="*/ 607632 w 1946001"/>
                  <a:gd name="connsiteY793" fmla="*/ 803624 h 886967"/>
                  <a:gd name="connsiteX794" fmla="*/ 604686 w 1946001"/>
                  <a:gd name="connsiteY794" fmla="*/ 801053 h 886967"/>
                  <a:gd name="connsiteX795" fmla="*/ 602689 w 1946001"/>
                  <a:gd name="connsiteY795" fmla="*/ 791528 h 886967"/>
                  <a:gd name="connsiteX796" fmla="*/ 604020 w 1946001"/>
                  <a:gd name="connsiteY796" fmla="*/ 789908 h 886967"/>
                  <a:gd name="connsiteX797" fmla="*/ 610294 w 1946001"/>
                  <a:gd name="connsiteY797" fmla="*/ 792766 h 886967"/>
                  <a:gd name="connsiteX798" fmla="*/ 613907 w 1946001"/>
                  <a:gd name="connsiteY798" fmla="*/ 792194 h 886967"/>
                  <a:gd name="connsiteX799" fmla="*/ 616853 w 1946001"/>
                  <a:gd name="connsiteY799" fmla="*/ 790194 h 886967"/>
                  <a:gd name="connsiteX800" fmla="*/ 617614 w 1946001"/>
                  <a:gd name="connsiteY800" fmla="*/ 788194 h 886967"/>
                  <a:gd name="connsiteX801" fmla="*/ 616853 w 1946001"/>
                  <a:gd name="connsiteY801" fmla="*/ 783050 h 886967"/>
                  <a:gd name="connsiteX802" fmla="*/ 617994 w 1946001"/>
                  <a:gd name="connsiteY802" fmla="*/ 778288 h 886967"/>
                  <a:gd name="connsiteX803" fmla="*/ 781215 w 1946001"/>
                  <a:gd name="connsiteY803" fmla="*/ 852297 h 886967"/>
                  <a:gd name="connsiteX804" fmla="*/ 605256 w 1946001"/>
                  <a:gd name="connsiteY804" fmla="*/ 813054 h 886967"/>
                  <a:gd name="connsiteX805" fmla="*/ 599552 w 1946001"/>
                  <a:gd name="connsiteY805" fmla="*/ 119729 h 886967"/>
                  <a:gd name="connsiteX806" fmla="*/ 604590 w 1946001"/>
                  <a:gd name="connsiteY806" fmla="*/ 117634 h 886967"/>
                  <a:gd name="connsiteX807" fmla="*/ 602594 w 1946001"/>
                  <a:gd name="connsiteY807" fmla="*/ 118967 h 886967"/>
                  <a:gd name="connsiteX808" fmla="*/ 599552 w 1946001"/>
                  <a:gd name="connsiteY808" fmla="*/ 119729 h 886967"/>
                  <a:gd name="connsiteX809" fmla="*/ 602404 w 1946001"/>
                  <a:gd name="connsiteY809" fmla="*/ 130207 h 886967"/>
                  <a:gd name="connsiteX810" fmla="*/ 614287 w 1946001"/>
                  <a:gd name="connsiteY810" fmla="*/ 130302 h 886967"/>
                  <a:gd name="connsiteX811" fmla="*/ 619135 w 1946001"/>
                  <a:gd name="connsiteY811" fmla="*/ 132302 h 886967"/>
                  <a:gd name="connsiteX812" fmla="*/ 620466 w 1946001"/>
                  <a:gd name="connsiteY812" fmla="*/ 130874 h 886967"/>
                  <a:gd name="connsiteX813" fmla="*/ 622652 w 1946001"/>
                  <a:gd name="connsiteY813" fmla="*/ 132779 h 886967"/>
                  <a:gd name="connsiteX814" fmla="*/ 623603 w 1946001"/>
                  <a:gd name="connsiteY814" fmla="*/ 132779 h 886967"/>
                  <a:gd name="connsiteX815" fmla="*/ 623032 w 1946001"/>
                  <a:gd name="connsiteY815" fmla="*/ 132017 h 886967"/>
                  <a:gd name="connsiteX816" fmla="*/ 620466 w 1946001"/>
                  <a:gd name="connsiteY816" fmla="*/ 128873 h 886967"/>
                  <a:gd name="connsiteX817" fmla="*/ 627595 w 1946001"/>
                  <a:gd name="connsiteY817" fmla="*/ 130588 h 886967"/>
                  <a:gd name="connsiteX818" fmla="*/ 628451 w 1946001"/>
                  <a:gd name="connsiteY818" fmla="*/ 132017 h 886967"/>
                  <a:gd name="connsiteX819" fmla="*/ 632158 w 1946001"/>
                  <a:gd name="connsiteY819" fmla="*/ 131350 h 886967"/>
                  <a:gd name="connsiteX820" fmla="*/ 632634 w 1946001"/>
                  <a:gd name="connsiteY820" fmla="*/ 130778 h 886967"/>
                  <a:gd name="connsiteX821" fmla="*/ 631017 w 1946001"/>
                  <a:gd name="connsiteY821" fmla="*/ 126778 h 886967"/>
                  <a:gd name="connsiteX822" fmla="*/ 629401 w 1946001"/>
                  <a:gd name="connsiteY822" fmla="*/ 126492 h 886967"/>
                  <a:gd name="connsiteX823" fmla="*/ 632348 w 1946001"/>
                  <a:gd name="connsiteY823" fmla="*/ 126301 h 886967"/>
                  <a:gd name="connsiteX824" fmla="*/ 634725 w 1946001"/>
                  <a:gd name="connsiteY824" fmla="*/ 128492 h 886967"/>
                  <a:gd name="connsiteX825" fmla="*/ 637101 w 1946001"/>
                  <a:gd name="connsiteY825" fmla="*/ 128016 h 886967"/>
                  <a:gd name="connsiteX826" fmla="*/ 637292 w 1946001"/>
                  <a:gd name="connsiteY826" fmla="*/ 132017 h 886967"/>
                  <a:gd name="connsiteX827" fmla="*/ 640334 w 1946001"/>
                  <a:gd name="connsiteY827" fmla="*/ 132017 h 886967"/>
                  <a:gd name="connsiteX828" fmla="*/ 640429 w 1946001"/>
                  <a:gd name="connsiteY828" fmla="*/ 133350 h 886967"/>
                  <a:gd name="connsiteX829" fmla="*/ 639668 w 1946001"/>
                  <a:gd name="connsiteY829" fmla="*/ 134017 h 886967"/>
                  <a:gd name="connsiteX830" fmla="*/ 645087 w 1946001"/>
                  <a:gd name="connsiteY830" fmla="*/ 137446 h 886967"/>
                  <a:gd name="connsiteX831" fmla="*/ 645372 w 1946001"/>
                  <a:gd name="connsiteY831" fmla="*/ 139065 h 886967"/>
                  <a:gd name="connsiteX832" fmla="*/ 644041 w 1946001"/>
                  <a:gd name="connsiteY832" fmla="*/ 140208 h 886967"/>
                  <a:gd name="connsiteX833" fmla="*/ 641379 w 1946001"/>
                  <a:gd name="connsiteY833" fmla="*/ 139732 h 886967"/>
                  <a:gd name="connsiteX834" fmla="*/ 641664 w 1946001"/>
                  <a:gd name="connsiteY834" fmla="*/ 143637 h 886967"/>
                  <a:gd name="connsiteX835" fmla="*/ 645942 w 1946001"/>
                  <a:gd name="connsiteY835" fmla="*/ 140875 h 886967"/>
                  <a:gd name="connsiteX836" fmla="*/ 648604 w 1946001"/>
                  <a:gd name="connsiteY836" fmla="*/ 140589 h 886967"/>
                  <a:gd name="connsiteX837" fmla="*/ 648604 w 1946001"/>
                  <a:gd name="connsiteY837" fmla="*/ 141923 h 886967"/>
                  <a:gd name="connsiteX838" fmla="*/ 651456 w 1946001"/>
                  <a:gd name="connsiteY838" fmla="*/ 144875 h 886967"/>
                  <a:gd name="connsiteX839" fmla="*/ 651456 w 1946001"/>
                  <a:gd name="connsiteY839" fmla="*/ 142970 h 886967"/>
                  <a:gd name="connsiteX840" fmla="*/ 653072 w 1946001"/>
                  <a:gd name="connsiteY840" fmla="*/ 143351 h 886967"/>
                  <a:gd name="connsiteX841" fmla="*/ 653357 w 1946001"/>
                  <a:gd name="connsiteY841" fmla="*/ 146685 h 886967"/>
                  <a:gd name="connsiteX842" fmla="*/ 656779 w 1946001"/>
                  <a:gd name="connsiteY842" fmla="*/ 148399 h 886967"/>
                  <a:gd name="connsiteX843" fmla="*/ 659726 w 1946001"/>
                  <a:gd name="connsiteY843" fmla="*/ 156400 h 886967"/>
                  <a:gd name="connsiteX844" fmla="*/ 657064 w 1946001"/>
                  <a:gd name="connsiteY844" fmla="*/ 159258 h 886967"/>
                  <a:gd name="connsiteX845" fmla="*/ 656589 w 1946001"/>
                  <a:gd name="connsiteY845" fmla="*/ 161449 h 886967"/>
                  <a:gd name="connsiteX846" fmla="*/ 650505 w 1946001"/>
                  <a:gd name="connsiteY846" fmla="*/ 166402 h 886967"/>
                  <a:gd name="connsiteX847" fmla="*/ 654117 w 1946001"/>
                  <a:gd name="connsiteY847" fmla="*/ 171069 h 886967"/>
                  <a:gd name="connsiteX848" fmla="*/ 654117 w 1946001"/>
                  <a:gd name="connsiteY848" fmla="*/ 172593 h 886967"/>
                  <a:gd name="connsiteX849" fmla="*/ 651456 w 1946001"/>
                  <a:gd name="connsiteY849" fmla="*/ 171641 h 886967"/>
                  <a:gd name="connsiteX850" fmla="*/ 646703 w 1946001"/>
                  <a:gd name="connsiteY850" fmla="*/ 174117 h 886967"/>
                  <a:gd name="connsiteX851" fmla="*/ 638242 w 1946001"/>
                  <a:gd name="connsiteY851" fmla="*/ 172498 h 886967"/>
                  <a:gd name="connsiteX852" fmla="*/ 638718 w 1946001"/>
                  <a:gd name="connsiteY852" fmla="*/ 173260 h 886967"/>
                  <a:gd name="connsiteX853" fmla="*/ 638052 w 1946001"/>
                  <a:gd name="connsiteY853" fmla="*/ 173260 h 886967"/>
                  <a:gd name="connsiteX854" fmla="*/ 638242 w 1946001"/>
                  <a:gd name="connsiteY854" fmla="*/ 174784 h 886967"/>
                  <a:gd name="connsiteX855" fmla="*/ 635866 w 1946001"/>
                  <a:gd name="connsiteY855" fmla="*/ 176022 h 886967"/>
                  <a:gd name="connsiteX856" fmla="*/ 635010 w 1946001"/>
                  <a:gd name="connsiteY856" fmla="*/ 178975 h 886967"/>
                  <a:gd name="connsiteX857" fmla="*/ 636626 w 1946001"/>
                  <a:gd name="connsiteY857" fmla="*/ 181166 h 886967"/>
                  <a:gd name="connsiteX858" fmla="*/ 640809 w 1946001"/>
                  <a:gd name="connsiteY858" fmla="*/ 182404 h 886967"/>
                  <a:gd name="connsiteX859" fmla="*/ 644516 w 1946001"/>
                  <a:gd name="connsiteY859" fmla="*/ 181166 h 886967"/>
                  <a:gd name="connsiteX860" fmla="*/ 644326 w 1946001"/>
                  <a:gd name="connsiteY860" fmla="*/ 179927 h 886967"/>
                  <a:gd name="connsiteX861" fmla="*/ 645087 w 1946001"/>
                  <a:gd name="connsiteY861" fmla="*/ 179451 h 886967"/>
                  <a:gd name="connsiteX862" fmla="*/ 649555 w 1946001"/>
                  <a:gd name="connsiteY862" fmla="*/ 181070 h 886967"/>
                  <a:gd name="connsiteX863" fmla="*/ 650030 w 1946001"/>
                  <a:gd name="connsiteY863" fmla="*/ 180308 h 886967"/>
                  <a:gd name="connsiteX864" fmla="*/ 648319 w 1946001"/>
                  <a:gd name="connsiteY864" fmla="*/ 177832 h 886967"/>
                  <a:gd name="connsiteX865" fmla="*/ 649650 w 1946001"/>
                  <a:gd name="connsiteY865" fmla="*/ 177165 h 886967"/>
                  <a:gd name="connsiteX866" fmla="*/ 649935 w 1946001"/>
                  <a:gd name="connsiteY866" fmla="*/ 178784 h 886967"/>
                  <a:gd name="connsiteX867" fmla="*/ 654403 w 1946001"/>
                  <a:gd name="connsiteY867" fmla="*/ 179451 h 886967"/>
                  <a:gd name="connsiteX868" fmla="*/ 656874 w 1946001"/>
                  <a:gd name="connsiteY868" fmla="*/ 184499 h 886967"/>
                  <a:gd name="connsiteX869" fmla="*/ 663624 w 1946001"/>
                  <a:gd name="connsiteY869" fmla="*/ 187452 h 886967"/>
                  <a:gd name="connsiteX870" fmla="*/ 661247 w 1946001"/>
                  <a:gd name="connsiteY870" fmla="*/ 188786 h 886967"/>
                  <a:gd name="connsiteX871" fmla="*/ 660487 w 1946001"/>
                  <a:gd name="connsiteY871" fmla="*/ 187833 h 886967"/>
                  <a:gd name="connsiteX872" fmla="*/ 663909 w 1946001"/>
                  <a:gd name="connsiteY872" fmla="*/ 192119 h 886967"/>
                  <a:gd name="connsiteX873" fmla="*/ 667806 w 1946001"/>
                  <a:gd name="connsiteY873" fmla="*/ 193739 h 886967"/>
                  <a:gd name="connsiteX874" fmla="*/ 669422 w 1946001"/>
                  <a:gd name="connsiteY874" fmla="*/ 192786 h 886967"/>
                  <a:gd name="connsiteX875" fmla="*/ 670088 w 1946001"/>
                  <a:gd name="connsiteY875" fmla="*/ 194120 h 886967"/>
                  <a:gd name="connsiteX876" fmla="*/ 671704 w 1946001"/>
                  <a:gd name="connsiteY876" fmla="*/ 193643 h 886967"/>
                  <a:gd name="connsiteX877" fmla="*/ 673035 w 1946001"/>
                  <a:gd name="connsiteY877" fmla="*/ 196596 h 886967"/>
                  <a:gd name="connsiteX878" fmla="*/ 674175 w 1946001"/>
                  <a:gd name="connsiteY878" fmla="*/ 196120 h 886967"/>
                  <a:gd name="connsiteX879" fmla="*/ 675316 w 1946001"/>
                  <a:gd name="connsiteY879" fmla="*/ 197739 h 886967"/>
                  <a:gd name="connsiteX880" fmla="*/ 680259 w 1946001"/>
                  <a:gd name="connsiteY880" fmla="*/ 199454 h 886967"/>
                  <a:gd name="connsiteX881" fmla="*/ 682541 w 1946001"/>
                  <a:gd name="connsiteY881" fmla="*/ 198787 h 886967"/>
                  <a:gd name="connsiteX882" fmla="*/ 684347 w 1946001"/>
                  <a:gd name="connsiteY882" fmla="*/ 200882 h 886967"/>
                  <a:gd name="connsiteX883" fmla="*/ 685868 w 1946001"/>
                  <a:gd name="connsiteY883" fmla="*/ 200692 h 886967"/>
                  <a:gd name="connsiteX884" fmla="*/ 685298 w 1946001"/>
                  <a:gd name="connsiteY884" fmla="*/ 197358 h 886967"/>
                  <a:gd name="connsiteX885" fmla="*/ 678929 w 1946001"/>
                  <a:gd name="connsiteY885" fmla="*/ 192215 h 886967"/>
                  <a:gd name="connsiteX886" fmla="*/ 674746 w 1946001"/>
                  <a:gd name="connsiteY886" fmla="*/ 187928 h 886967"/>
                  <a:gd name="connsiteX887" fmla="*/ 673605 w 1946001"/>
                  <a:gd name="connsiteY887" fmla="*/ 186595 h 886967"/>
                  <a:gd name="connsiteX888" fmla="*/ 674746 w 1946001"/>
                  <a:gd name="connsiteY888" fmla="*/ 186119 h 886967"/>
                  <a:gd name="connsiteX889" fmla="*/ 677312 w 1946001"/>
                  <a:gd name="connsiteY889" fmla="*/ 188690 h 886967"/>
                  <a:gd name="connsiteX890" fmla="*/ 678929 w 1946001"/>
                  <a:gd name="connsiteY890" fmla="*/ 187833 h 886967"/>
                  <a:gd name="connsiteX891" fmla="*/ 683111 w 1946001"/>
                  <a:gd name="connsiteY891" fmla="*/ 192024 h 886967"/>
                  <a:gd name="connsiteX892" fmla="*/ 688054 w 1946001"/>
                  <a:gd name="connsiteY892" fmla="*/ 192310 h 886967"/>
                  <a:gd name="connsiteX893" fmla="*/ 690621 w 1946001"/>
                  <a:gd name="connsiteY893" fmla="*/ 195739 h 886967"/>
                  <a:gd name="connsiteX894" fmla="*/ 691191 w 1946001"/>
                  <a:gd name="connsiteY894" fmla="*/ 195453 h 886967"/>
                  <a:gd name="connsiteX895" fmla="*/ 690241 w 1946001"/>
                  <a:gd name="connsiteY895" fmla="*/ 193072 h 886967"/>
                  <a:gd name="connsiteX896" fmla="*/ 692332 w 1946001"/>
                  <a:gd name="connsiteY896" fmla="*/ 193453 h 886967"/>
                  <a:gd name="connsiteX897" fmla="*/ 691857 w 1946001"/>
                  <a:gd name="connsiteY897" fmla="*/ 192024 h 886967"/>
                  <a:gd name="connsiteX898" fmla="*/ 690336 w 1946001"/>
                  <a:gd name="connsiteY898" fmla="*/ 190119 h 886967"/>
                  <a:gd name="connsiteX899" fmla="*/ 690336 w 1946001"/>
                  <a:gd name="connsiteY899" fmla="*/ 188690 h 886967"/>
                  <a:gd name="connsiteX900" fmla="*/ 691952 w 1946001"/>
                  <a:gd name="connsiteY900" fmla="*/ 189929 h 886967"/>
                  <a:gd name="connsiteX901" fmla="*/ 692522 w 1946001"/>
                  <a:gd name="connsiteY901" fmla="*/ 186595 h 886967"/>
                  <a:gd name="connsiteX902" fmla="*/ 691857 w 1946001"/>
                  <a:gd name="connsiteY902" fmla="*/ 184118 h 886967"/>
                  <a:gd name="connsiteX903" fmla="*/ 689290 w 1946001"/>
                  <a:gd name="connsiteY903" fmla="*/ 183261 h 886967"/>
                  <a:gd name="connsiteX904" fmla="*/ 690241 w 1946001"/>
                  <a:gd name="connsiteY904" fmla="*/ 179832 h 886967"/>
                  <a:gd name="connsiteX905" fmla="*/ 688530 w 1946001"/>
                  <a:gd name="connsiteY905" fmla="*/ 178594 h 886967"/>
                  <a:gd name="connsiteX906" fmla="*/ 687579 w 1946001"/>
                  <a:gd name="connsiteY906" fmla="*/ 179546 h 886967"/>
                  <a:gd name="connsiteX907" fmla="*/ 687389 w 1946001"/>
                  <a:gd name="connsiteY907" fmla="*/ 177641 h 886967"/>
                  <a:gd name="connsiteX908" fmla="*/ 684632 w 1946001"/>
                  <a:gd name="connsiteY908" fmla="*/ 177927 h 886967"/>
                  <a:gd name="connsiteX909" fmla="*/ 685393 w 1946001"/>
                  <a:gd name="connsiteY909" fmla="*/ 176879 h 886967"/>
                  <a:gd name="connsiteX910" fmla="*/ 683396 w 1946001"/>
                  <a:gd name="connsiteY910" fmla="*/ 176879 h 886967"/>
                  <a:gd name="connsiteX911" fmla="*/ 683206 w 1946001"/>
                  <a:gd name="connsiteY911" fmla="*/ 177927 h 886967"/>
                  <a:gd name="connsiteX912" fmla="*/ 681780 w 1946001"/>
                  <a:gd name="connsiteY912" fmla="*/ 174689 h 886967"/>
                  <a:gd name="connsiteX913" fmla="*/ 680640 w 1946001"/>
                  <a:gd name="connsiteY913" fmla="*/ 174498 h 886967"/>
                  <a:gd name="connsiteX914" fmla="*/ 680640 w 1946001"/>
                  <a:gd name="connsiteY914" fmla="*/ 171164 h 886967"/>
                  <a:gd name="connsiteX915" fmla="*/ 677788 w 1946001"/>
                  <a:gd name="connsiteY915" fmla="*/ 171164 h 886967"/>
                  <a:gd name="connsiteX916" fmla="*/ 677978 w 1946001"/>
                  <a:gd name="connsiteY916" fmla="*/ 168974 h 886967"/>
                  <a:gd name="connsiteX917" fmla="*/ 681210 w 1946001"/>
                  <a:gd name="connsiteY917" fmla="*/ 168211 h 886967"/>
                  <a:gd name="connsiteX918" fmla="*/ 677027 w 1946001"/>
                  <a:gd name="connsiteY918" fmla="*/ 164497 h 886967"/>
                  <a:gd name="connsiteX919" fmla="*/ 678548 w 1946001"/>
                  <a:gd name="connsiteY919" fmla="*/ 163925 h 886967"/>
                  <a:gd name="connsiteX920" fmla="*/ 680925 w 1946001"/>
                  <a:gd name="connsiteY920" fmla="*/ 165449 h 886967"/>
                  <a:gd name="connsiteX921" fmla="*/ 679784 w 1946001"/>
                  <a:gd name="connsiteY921" fmla="*/ 163449 h 886967"/>
                  <a:gd name="connsiteX922" fmla="*/ 682161 w 1946001"/>
                  <a:gd name="connsiteY922" fmla="*/ 163449 h 886967"/>
                  <a:gd name="connsiteX923" fmla="*/ 681970 w 1946001"/>
                  <a:gd name="connsiteY923" fmla="*/ 165164 h 886967"/>
                  <a:gd name="connsiteX924" fmla="*/ 686153 w 1946001"/>
                  <a:gd name="connsiteY924" fmla="*/ 167259 h 886967"/>
                  <a:gd name="connsiteX925" fmla="*/ 686343 w 1946001"/>
                  <a:gd name="connsiteY925" fmla="*/ 168307 h 886967"/>
                  <a:gd name="connsiteX926" fmla="*/ 688530 w 1946001"/>
                  <a:gd name="connsiteY926" fmla="*/ 168116 h 886967"/>
                  <a:gd name="connsiteX927" fmla="*/ 688530 w 1946001"/>
                  <a:gd name="connsiteY927" fmla="*/ 170783 h 886967"/>
                  <a:gd name="connsiteX928" fmla="*/ 690336 w 1946001"/>
                  <a:gd name="connsiteY928" fmla="*/ 173069 h 886967"/>
                  <a:gd name="connsiteX929" fmla="*/ 691572 w 1946001"/>
                  <a:gd name="connsiteY929" fmla="*/ 172403 h 886967"/>
                  <a:gd name="connsiteX930" fmla="*/ 691191 w 1946001"/>
                  <a:gd name="connsiteY930" fmla="*/ 174022 h 886967"/>
                  <a:gd name="connsiteX931" fmla="*/ 691857 w 1946001"/>
                  <a:gd name="connsiteY931" fmla="*/ 174974 h 886967"/>
                  <a:gd name="connsiteX932" fmla="*/ 693283 w 1946001"/>
                  <a:gd name="connsiteY932" fmla="*/ 174593 h 886967"/>
                  <a:gd name="connsiteX933" fmla="*/ 695849 w 1946001"/>
                  <a:gd name="connsiteY933" fmla="*/ 177165 h 886967"/>
                  <a:gd name="connsiteX934" fmla="*/ 697560 w 1946001"/>
                  <a:gd name="connsiteY934" fmla="*/ 173927 h 886967"/>
                  <a:gd name="connsiteX935" fmla="*/ 696800 w 1946001"/>
                  <a:gd name="connsiteY935" fmla="*/ 170212 h 886967"/>
                  <a:gd name="connsiteX936" fmla="*/ 699747 w 1946001"/>
                  <a:gd name="connsiteY936" fmla="*/ 171641 h 886967"/>
                  <a:gd name="connsiteX937" fmla="*/ 700983 w 1946001"/>
                  <a:gd name="connsiteY937" fmla="*/ 168307 h 886967"/>
                  <a:gd name="connsiteX938" fmla="*/ 702314 w 1946001"/>
                  <a:gd name="connsiteY938" fmla="*/ 167926 h 886967"/>
                  <a:gd name="connsiteX939" fmla="*/ 700222 w 1946001"/>
                  <a:gd name="connsiteY939" fmla="*/ 167449 h 886967"/>
                  <a:gd name="connsiteX940" fmla="*/ 701268 w 1946001"/>
                  <a:gd name="connsiteY940" fmla="*/ 165735 h 886967"/>
                  <a:gd name="connsiteX941" fmla="*/ 700222 w 1946001"/>
                  <a:gd name="connsiteY941" fmla="*/ 165449 h 886967"/>
                  <a:gd name="connsiteX942" fmla="*/ 703835 w 1946001"/>
                  <a:gd name="connsiteY942" fmla="*/ 165925 h 886967"/>
                  <a:gd name="connsiteX943" fmla="*/ 704405 w 1946001"/>
                  <a:gd name="connsiteY943" fmla="*/ 165449 h 886967"/>
                  <a:gd name="connsiteX944" fmla="*/ 703549 w 1946001"/>
                  <a:gd name="connsiteY944" fmla="*/ 164592 h 886967"/>
                  <a:gd name="connsiteX945" fmla="*/ 705165 w 1946001"/>
                  <a:gd name="connsiteY945" fmla="*/ 162782 h 886967"/>
                  <a:gd name="connsiteX946" fmla="*/ 701743 w 1946001"/>
                  <a:gd name="connsiteY946" fmla="*/ 159544 h 886967"/>
                  <a:gd name="connsiteX947" fmla="*/ 696990 w 1946001"/>
                  <a:gd name="connsiteY947" fmla="*/ 160401 h 886967"/>
                  <a:gd name="connsiteX948" fmla="*/ 698321 w 1946001"/>
                  <a:gd name="connsiteY948" fmla="*/ 156686 h 886967"/>
                  <a:gd name="connsiteX949" fmla="*/ 693568 w 1946001"/>
                  <a:gd name="connsiteY949" fmla="*/ 157353 h 886967"/>
                  <a:gd name="connsiteX950" fmla="*/ 694614 w 1946001"/>
                  <a:gd name="connsiteY950" fmla="*/ 155448 h 886967"/>
                  <a:gd name="connsiteX951" fmla="*/ 692332 w 1946001"/>
                  <a:gd name="connsiteY951" fmla="*/ 152019 h 886967"/>
                  <a:gd name="connsiteX952" fmla="*/ 689861 w 1946001"/>
                  <a:gd name="connsiteY952" fmla="*/ 151733 h 886967"/>
                  <a:gd name="connsiteX953" fmla="*/ 690336 w 1946001"/>
                  <a:gd name="connsiteY953" fmla="*/ 149638 h 886967"/>
                  <a:gd name="connsiteX954" fmla="*/ 686343 w 1946001"/>
                  <a:gd name="connsiteY954" fmla="*/ 151352 h 886967"/>
                  <a:gd name="connsiteX955" fmla="*/ 685203 w 1946001"/>
                  <a:gd name="connsiteY955" fmla="*/ 150114 h 886967"/>
                  <a:gd name="connsiteX956" fmla="*/ 685963 w 1946001"/>
                  <a:gd name="connsiteY956" fmla="*/ 148971 h 886967"/>
                  <a:gd name="connsiteX957" fmla="*/ 685393 w 1946001"/>
                  <a:gd name="connsiteY957" fmla="*/ 148114 h 886967"/>
                  <a:gd name="connsiteX958" fmla="*/ 682446 w 1946001"/>
                  <a:gd name="connsiteY958" fmla="*/ 148114 h 886967"/>
                  <a:gd name="connsiteX959" fmla="*/ 683396 w 1946001"/>
                  <a:gd name="connsiteY959" fmla="*/ 146590 h 886967"/>
                  <a:gd name="connsiteX960" fmla="*/ 676457 w 1946001"/>
                  <a:gd name="connsiteY960" fmla="*/ 144304 h 886967"/>
                  <a:gd name="connsiteX961" fmla="*/ 679214 w 1946001"/>
                  <a:gd name="connsiteY961" fmla="*/ 143732 h 886967"/>
                  <a:gd name="connsiteX962" fmla="*/ 677312 w 1946001"/>
                  <a:gd name="connsiteY962" fmla="*/ 141732 h 886967"/>
                  <a:gd name="connsiteX963" fmla="*/ 678833 w 1946001"/>
                  <a:gd name="connsiteY963" fmla="*/ 140589 h 886967"/>
                  <a:gd name="connsiteX964" fmla="*/ 675601 w 1946001"/>
                  <a:gd name="connsiteY964" fmla="*/ 138874 h 886967"/>
                  <a:gd name="connsiteX965" fmla="*/ 684062 w 1946001"/>
                  <a:gd name="connsiteY965" fmla="*/ 137922 h 886967"/>
                  <a:gd name="connsiteX966" fmla="*/ 674270 w 1946001"/>
                  <a:gd name="connsiteY966" fmla="*/ 135255 h 886967"/>
                  <a:gd name="connsiteX967" fmla="*/ 680925 w 1946001"/>
                  <a:gd name="connsiteY967" fmla="*/ 133541 h 886967"/>
                  <a:gd name="connsiteX968" fmla="*/ 681590 w 1946001"/>
                  <a:gd name="connsiteY968" fmla="*/ 132398 h 886967"/>
                  <a:gd name="connsiteX969" fmla="*/ 681210 w 1946001"/>
                  <a:gd name="connsiteY969" fmla="*/ 131445 h 886967"/>
                  <a:gd name="connsiteX970" fmla="*/ 677312 w 1946001"/>
                  <a:gd name="connsiteY970" fmla="*/ 127825 h 886967"/>
                  <a:gd name="connsiteX971" fmla="*/ 676742 w 1946001"/>
                  <a:gd name="connsiteY971" fmla="*/ 129635 h 886967"/>
                  <a:gd name="connsiteX972" fmla="*/ 673415 w 1946001"/>
                  <a:gd name="connsiteY972" fmla="*/ 131255 h 886967"/>
                  <a:gd name="connsiteX973" fmla="*/ 675126 w 1946001"/>
                  <a:gd name="connsiteY973" fmla="*/ 128969 h 886967"/>
                  <a:gd name="connsiteX974" fmla="*/ 670848 w 1946001"/>
                  <a:gd name="connsiteY974" fmla="*/ 129064 h 886967"/>
                  <a:gd name="connsiteX975" fmla="*/ 675601 w 1946001"/>
                  <a:gd name="connsiteY975" fmla="*/ 126968 h 886967"/>
                  <a:gd name="connsiteX976" fmla="*/ 675791 w 1946001"/>
                  <a:gd name="connsiteY976" fmla="*/ 124682 h 886967"/>
                  <a:gd name="connsiteX977" fmla="*/ 671419 w 1946001"/>
                  <a:gd name="connsiteY977" fmla="*/ 122873 h 886967"/>
                  <a:gd name="connsiteX978" fmla="*/ 667616 w 1946001"/>
                  <a:gd name="connsiteY978" fmla="*/ 125635 h 886967"/>
                  <a:gd name="connsiteX979" fmla="*/ 669708 w 1946001"/>
                  <a:gd name="connsiteY979" fmla="*/ 122015 h 886967"/>
                  <a:gd name="connsiteX980" fmla="*/ 665525 w 1946001"/>
                  <a:gd name="connsiteY980" fmla="*/ 124015 h 886967"/>
                  <a:gd name="connsiteX981" fmla="*/ 667046 w 1946001"/>
                  <a:gd name="connsiteY981" fmla="*/ 121253 h 886967"/>
                  <a:gd name="connsiteX982" fmla="*/ 666761 w 1946001"/>
                  <a:gd name="connsiteY982" fmla="*/ 119824 h 886967"/>
                  <a:gd name="connsiteX983" fmla="*/ 660392 w 1946001"/>
                  <a:gd name="connsiteY983" fmla="*/ 119824 h 886967"/>
                  <a:gd name="connsiteX984" fmla="*/ 664289 w 1946001"/>
                  <a:gd name="connsiteY984" fmla="*/ 118586 h 886967"/>
                  <a:gd name="connsiteX985" fmla="*/ 664954 w 1946001"/>
                  <a:gd name="connsiteY985" fmla="*/ 117920 h 886967"/>
                  <a:gd name="connsiteX986" fmla="*/ 663338 w 1946001"/>
                  <a:gd name="connsiteY986" fmla="*/ 115062 h 886967"/>
                  <a:gd name="connsiteX987" fmla="*/ 658680 w 1946001"/>
                  <a:gd name="connsiteY987" fmla="*/ 112681 h 886967"/>
                  <a:gd name="connsiteX988" fmla="*/ 657445 w 1946001"/>
                  <a:gd name="connsiteY988" fmla="*/ 114681 h 886967"/>
                  <a:gd name="connsiteX989" fmla="*/ 655258 w 1946001"/>
                  <a:gd name="connsiteY989" fmla="*/ 114681 h 886967"/>
                  <a:gd name="connsiteX990" fmla="*/ 655638 w 1946001"/>
                  <a:gd name="connsiteY990" fmla="*/ 117158 h 886967"/>
                  <a:gd name="connsiteX991" fmla="*/ 654117 w 1946001"/>
                  <a:gd name="connsiteY991" fmla="*/ 115919 h 886967"/>
                  <a:gd name="connsiteX992" fmla="*/ 654117 w 1946001"/>
                  <a:gd name="connsiteY992" fmla="*/ 114490 h 886967"/>
                  <a:gd name="connsiteX993" fmla="*/ 652216 w 1946001"/>
                  <a:gd name="connsiteY993" fmla="*/ 115443 h 886967"/>
                  <a:gd name="connsiteX994" fmla="*/ 654308 w 1946001"/>
                  <a:gd name="connsiteY994" fmla="*/ 111824 h 886967"/>
                  <a:gd name="connsiteX995" fmla="*/ 648224 w 1946001"/>
                  <a:gd name="connsiteY995" fmla="*/ 113157 h 886967"/>
                  <a:gd name="connsiteX996" fmla="*/ 650790 w 1946001"/>
                  <a:gd name="connsiteY996" fmla="*/ 111061 h 886967"/>
                  <a:gd name="connsiteX997" fmla="*/ 651171 w 1946001"/>
                  <a:gd name="connsiteY997" fmla="*/ 108871 h 886967"/>
                  <a:gd name="connsiteX998" fmla="*/ 647368 w 1946001"/>
                  <a:gd name="connsiteY998" fmla="*/ 108109 h 886967"/>
                  <a:gd name="connsiteX999" fmla="*/ 648224 w 1946001"/>
                  <a:gd name="connsiteY999" fmla="*/ 106109 h 886967"/>
                  <a:gd name="connsiteX1000" fmla="*/ 645372 w 1946001"/>
                  <a:gd name="connsiteY1000" fmla="*/ 103061 h 886967"/>
                  <a:gd name="connsiteX1001" fmla="*/ 644041 w 1946001"/>
                  <a:gd name="connsiteY1001" fmla="*/ 102680 h 886967"/>
                  <a:gd name="connsiteX1002" fmla="*/ 671609 w 1946001"/>
                  <a:gd name="connsiteY1002" fmla="*/ 87535 h 886967"/>
                  <a:gd name="connsiteX1003" fmla="*/ 672749 w 1946001"/>
                  <a:gd name="connsiteY1003" fmla="*/ 88201 h 886967"/>
                  <a:gd name="connsiteX1004" fmla="*/ 676362 w 1946001"/>
                  <a:gd name="connsiteY1004" fmla="*/ 87249 h 886967"/>
                  <a:gd name="connsiteX1005" fmla="*/ 674841 w 1946001"/>
                  <a:gd name="connsiteY1005" fmla="*/ 89154 h 886967"/>
                  <a:gd name="connsiteX1006" fmla="*/ 677978 w 1946001"/>
                  <a:gd name="connsiteY1006" fmla="*/ 88678 h 886967"/>
                  <a:gd name="connsiteX1007" fmla="*/ 676552 w 1946001"/>
                  <a:gd name="connsiteY1007" fmla="*/ 90678 h 886967"/>
                  <a:gd name="connsiteX1008" fmla="*/ 689385 w 1946001"/>
                  <a:gd name="connsiteY1008" fmla="*/ 89059 h 886967"/>
                  <a:gd name="connsiteX1009" fmla="*/ 690431 w 1946001"/>
                  <a:gd name="connsiteY1009" fmla="*/ 91059 h 886967"/>
                  <a:gd name="connsiteX1010" fmla="*/ 688244 w 1946001"/>
                  <a:gd name="connsiteY1010" fmla="*/ 91916 h 886967"/>
                  <a:gd name="connsiteX1011" fmla="*/ 690811 w 1946001"/>
                  <a:gd name="connsiteY1011" fmla="*/ 94202 h 886967"/>
                  <a:gd name="connsiteX1012" fmla="*/ 675601 w 1946001"/>
                  <a:gd name="connsiteY1012" fmla="*/ 94012 h 886967"/>
                  <a:gd name="connsiteX1013" fmla="*/ 671894 w 1946001"/>
                  <a:gd name="connsiteY1013" fmla="*/ 96488 h 886967"/>
                  <a:gd name="connsiteX1014" fmla="*/ 674366 w 1946001"/>
                  <a:gd name="connsiteY1014" fmla="*/ 98870 h 886967"/>
                  <a:gd name="connsiteX1015" fmla="*/ 677407 w 1946001"/>
                  <a:gd name="connsiteY1015" fmla="*/ 96488 h 886967"/>
                  <a:gd name="connsiteX1016" fmla="*/ 676552 w 1946001"/>
                  <a:gd name="connsiteY1016" fmla="*/ 98298 h 886967"/>
                  <a:gd name="connsiteX1017" fmla="*/ 676742 w 1946001"/>
                  <a:gd name="connsiteY1017" fmla="*/ 99155 h 886967"/>
                  <a:gd name="connsiteX1018" fmla="*/ 682351 w 1946001"/>
                  <a:gd name="connsiteY1018" fmla="*/ 99917 h 886967"/>
                  <a:gd name="connsiteX1019" fmla="*/ 677883 w 1946001"/>
                  <a:gd name="connsiteY1019" fmla="*/ 102775 h 886967"/>
                  <a:gd name="connsiteX1020" fmla="*/ 682256 w 1946001"/>
                  <a:gd name="connsiteY1020" fmla="*/ 106489 h 886967"/>
                  <a:gd name="connsiteX1021" fmla="*/ 688244 w 1946001"/>
                  <a:gd name="connsiteY1021" fmla="*/ 107823 h 886967"/>
                  <a:gd name="connsiteX1022" fmla="*/ 685488 w 1946001"/>
                  <a:gd name="connsiteY1022" fmla="*/ 105251 h 886967"/>
                  <a:gd name="connsiteX1023" fmla="*/ 686343 w 1946001"/>
                  <a:gd name="connsiteY1023" fmla="*/ 104299 h 886967"/>
                  <a:gd name="connsiteX1024" fmla="*/ 688815 w 1946001"/>
                  <a:gd name="connsiteY1024" fmla="*/ 105537 h 886967"/>
                  <a:gd name="connsiteX1025" fmla="*/ 689670 w 1946001"/>
                  <a:gd name="connsiteY1025" fmla="*/ 103823 h 886967"/>
                  <a:gd name="connsiteX1026" fmla="*/ 691287 w 1946001"/>
                  <a:gd name="connsiteY1026" fmla="*/ 104299 h 886967"/>
                  <a:gd name="connsiteX1027" fmla="*/ 690716 w 1946001"/>
                  <a:gd name="connsiteY1027" fmla="*/ 106204 h 886967"/>
                  <a:gd name="connsiteX1028" fmla="*/ 691762 w 1946001"/>
                  <a:gd name="connsiteY1028" fmla="*/ 106680 h 886967"/>
                  <a:gd name="connsiteX1029" fmla="*/ 698986 w 1946001"/>
                  <a:gd name="connsiteY1029" fmla="*/ 103346 h 886967"/>
                  <a:gd name="connsiteX1030" fmla="*/ 714006 w 1946001"/>
                  <a:gd name="connsiteY1030" fmla="*/ 109252 h 886967"/>
                  <a:gd name="connsiteX1031" fmla="*/ 714957 w 1946001"/>
                  <a:gd name="connsiteY1031" fmla="*/ 111061 h 886967"/>
                  <a:gd name="connsiteX1032" fmla="*/ 714101 w 1946001"/>
                  <a:gd name="connsiteY1032" fmla="*/ 113062 h 886967"/>
                  <a:gd name="connsiteX1033" fmla="*/ 714577 w 1946001"/>
                  <a:gd name="connsiteY1033" fmla="*/ 112395 h 886967"/>
                  <a:gd name="connsiteX1034" fmla="*/ 715432 w 1946001"/>
                  <a:gd name="connsiteY1034" fmla="*/ 114967 h 886967"/>
                  <a:gd name="connsiteX1035" fmla="*/ 719234 w 1946001"/>
                  <a:gd name="connsiteY1035" fmla="*/ 117158 h 886967"/>
                  <a:gd name="connsiteX1036" fmla="*/ 719044 w 1946001"/>
                  <a:gd name="connsiteY1036" fmla="*/ 118777 h 886967"/>
                  <a:gd name="connsiteX1037" fmla="*/ 721421 w 1946001"/>
                  <a:gd name="connsiteY1037" fmla="*/ 120682 h 886967"/>
                  <a:gd name="connsiteX1038" fmla="*/ 719330 w 1946001"/>
                  <a:gd name="connsiteY1038" fmla="*/ 121158 h 886967"/>
                  <a:gd name="connsiteX1039" fmla="*/ 721041 w 1946001"/>
                  <a:gd name="connsiteY1039" fmla="*/ 121349 h 886967"/>
                  <a:gd name="connsiteX1040" fmla="*/ 720185 w 1946001"/>
                  <a:gd name="connsiteY1040" fmla="*/ 122206 h 886967"/>
                  <a:gd name="connsiteX1041" fmla="*/ 721611 w 1946001"/>
                  <a:gd name="connsiteY1041" fmla="*/ 122682 h 886967"/>
                  <a:gd name="connsiteX1042" fmla="*/ 721041 w 1946001"/>
                  <a:gd name="connsiteY1042" fmla="*/ 124682 h 886967"/>
                  <a:gd name="connsiteX1043" fmla="*/ 722657 w 1946001"/>
                  <a:gd name="connsiteY1043" fmla="*/ 126301 h 886967"/>
                  <a:gd name="connsiteX1044" fmla="*/ 721991 w 1946001"/>
                  <a:gd name="connsiteY1044" fmla="*/ 128016 h 886967"/>
                  <a:gd name="connsiteX1045" fmla="*/ 723417 w 1946001"/>
                  <a:gd name="connsiteY1045" fmla="*/ 129064 h 886967"/>
                  <a:gd name="connsiteX1046" fmla="*/ 723227 w 1946001"/>
                  <a:gd name="connsiteY1046" fmla="*/ 130397 h 886967"/>
                  <a:gd name="connsiteX1047" fmla="*/ 724653 w 1946001"/>
                  <a:gd name="connsiteY1047" fmla="*/ 130016 h 886967"/>
                  <a:gd name="connsiteX1048" fmla="*/ 723893 w 1946001"/>
                  <a:gd name="connsiteY1048" fmla="*/ 131255 h 886967"/>
                  <a:gd name="connsiteX1049" fmla="*/ 724368 w 1946001"/>
                  <a:gd name="connsiteY1049" fmla="*/ 131636 h 886967"/>
                  <a:gd name="connsiteX1050" fmla="*/ 723037 w 1946001"/>
                  <a:gd name="connsiteY1050" fmla="*/ 132874 h 886967"/>
                  <a:gd name="connsiteX1051" fmla="*/ 726554 w 1946001"/>
                  <a:gd name="connsiteY1051" fmla="*/ 134493 h 886967"/>
                  <a:gd name="connsiteX1052" fmla="*/ 725889 w 1946001"/>
                  <a:gd name="connsiteY1052" fmla="*/ 138398 h 886967"/>
                  <a:gd name="connsiteX1053" fmla="*/ 723037 w 1946001"/>
                  <a:gd name="connsiteY1053" fmla="*/ 140970 h 886967"/>
                  <a:gd name="connsiteX1054" fmla="*/ 725414 w 1946001"/>
                  <a:gd name="connsiteY1054" fmla="*/ 141351 h 886967"/>
                  <a:gd name="connsiteX1055" fmla="*/ 723037 w 1946001"/>
                  <a:gd name="connsiteY1055" fmla="*/ 143066 h 886967"/>
                  <a:gd name="connsiteX1056" fmla="*/ 722467 w 1946001"/>
                  <a:gd name="connsiteY1056" fmla="*/ 143732 h 886967"/>
                  <a:gd name="connsiteX1057" fmla="*/ 722562 w 1946001"/>
                  <a:gd name="connsiteY1057" fmla="*/ 144399 h 886967"/>
                  <a:gd name="connsiteX1058" fmla="*/ 723512 w 1946001"/>
                  <a:gd name="connsiteY1058" fmla="*/ 145733 h 886967"/>
                  <a:gd name="connsiteX1059" fmla="*/ 728075 w 1946001"/>
                  <a:gd name="connsiteY1059" fmla="*/ 145352 h 886967"/>
                  <a:gd name="connsiteX1060" fmla="*/ 727695 w 1946001"/>
                  <a:gd name="connsiteY1060" fmla="*/ 144113 h 886967"/>
                  <a:gd name="connsiteX1061" fmla="*/ 729501 w 1946001"/>
                  <a:gd name="connsiteY1061" fmla="*/ 142589 h 886967"/>
                  <a:gd name="connsiteX1062" fmla="*/ 729596 w 1946001"/>
                  <a:gd name="connsiteY1062" fmla="*/ 141256 h 886967"/>
                  <a:gd name="connsiteX1063" fmla="*/ 730642 w 1946001"/>
                  <a:gd name="connsiteY1063" fmla="*/ 142780 h 886967"/>
                  <a:gd name="connsiteX1064" fmla="*/ 731688 w 1946001"/>
                  <a:gd name="connsiteY1064" fmla="*/ 142113 h 886967"/>
                  <a:gd name="connsiteX1065" fmla="*/ 679689 w 1946001"/>
                  <a:gd name="connsiteY1065" fmla="*/ 227171 h 886967"/>
                  <a:gd name="connsiteX1066" fmla="*/ 679119 w 1946001"/>
                  <a:gd name="connsiteY1066" fmla="*/ 226505 h 886967"/>
                  <a:gd name="connsiteX1067" fmla="*/ 679784 w 1946001"/>
                  <a:gd name="connsiteY1067" fmla="*/ 225838 h 886967"/>
                  <a:gd name="connsiteX1068" fmla="*/ 675126 w 1946001"/>
                  <a:gd name="connsiteY1068" fmla="*/ 225361 h 886967"/>
                  <a:gd name="connsiteX1069" fmla="*/ 678263 w 1946001"/>
                  <a:gd name="connsiteY1069" fmla="*/ 224981 h 886967"/>
                  <a:gd name="connsiteX1070" fmla="*/ 677502 w 1946001"/>
                  <a:gd name="connsiteY1070" fmla="*/ 224409 h 886967"/>
                  <a:gd name="connsiteX1071" fmla="*/ 680069 w 1946001"/>
                  <a:gd name="connsiteY1071" fmla="*/ 225266 h 886967"/>
                  <a:gd name="connsiteX1072" fmla="*/ 679784 w 1946001"/>
                  <a:gd name="connsiteY1072" fmla="*/ 224409 h 886967"/>
                  <a:gd name="connsiteX1073" fmla="*/ 681400 w 1946001"/>
                  <a:gd name="connsiteY1073" fmla="*/ 223075 h 886967"/>
                  <a:gd name="connsiteX1074" fmla="*/ 679119 w 1946001"/>
                  <a:gd name="connsiteY1074" fmla="*/ 220218 h 886967"/>
                  <a:gd name="connsiteX1075" fmla="*/ 677122 w 1946001"/>
                  <a:gd name="connsiteY1075" fmla="*/ 220313 h 886967"/>
                  <a:gd name="connsiteX1076" fmla="*/ 679499 w 1946001"/>
                  <a:gd name="connsiteY1076" fmla="*/ 218980 h 886967"/>
                  <a:gd name="connsiteX1077" fmla="*/ 677883 w 1946001"/>
                  <a:gd name="connsiteY1077" fmla="*/ 217075 h 886967"/>
                  <a:gd name="connsiteX1078" fmla="*/ 676267 w 1946001"/>
                  <a:gd name="connsiteY1078" fmla="*/ 217265 h 886967"/>
                  <a:gd name="connsiteX1079" fmla="*/ 677312 w 1946001"/>
                  <a:gd name="connsiteY1079" fmla="*/ 216408 h 886967"/>
                  <a:gd name="connsiteX1080" fmla="*/ 676552 w 1946001"/>
                  <a:gd name="connsiteY1080" fmla="*/ 215551 h 886967"/>
                  <a:gd name="connsiteX1081" fmla="*/ 673795 w 1946001"/>
                  <a:gd name="connsiteY1081" fmla="*/ 216218 h 886967"/>
                  <a:gd name="connsiteX1082" fmla="*/ 676552 w 1946001"/>
                  <a:gd name="connsiteY1082" fmla="*/ 214027 h 886967"/>
                  <a:gd name="connsiteX1083" fmla="*/ 672274 w 1946001"/>
                  <a:gd name="connsiteY1083" fmla="*/ 213265 h 886967"/>
                  <a:gd name="connsiteX1084" fmla="*/ 675126 w 1946001"/>
                  <a:gd name="connsiteY1084" fmla="*/ 212122 h 886967"/>
                  <a:gd name="connsiteX1085" fmla="*/ 673605 w 1946001"/>
                  <a:gd name="connsiteY1085" fmla="*/ 211074 h 886967"/>
                  <a:gd name="connsiteX1086" fmla="*/ 673795 w 1946001"/>
                  <a:gd name="connsiteY1086" fmla="*/ 209264 h 886967"/>
                  <a:gd name="connsiteX1087" fmla="*/ 669422 w 1946001"/>
                  <a:gd name="connsiteY1087" fmla="*/ 209931 h 886967"/>
                  <a:gd name="connsiteX1088" fmla="*/ 673035 w 1946001"/>
                  <a:gd name="connsiteY1088" fmla="*/ 208217 h 886967"/>
                  <a:gd name="connsiteX1089" fmla="*/ 670563 w 1946001"/>
                  <a:gd name="connsiteY1089" fmla="*/ 206978 h 886967"/>
                  <a:gd name="connsiteX1090" fmla="*/ 671514 w 1946001"/>
                  <a:gd name="connsiteY1090" fmla="*/ 206216 h 886967"/>
                  <a:gd name="connsiteX1091" fmla="*/ 669993 w 1946001"/>
                  <a:gd name="connsiteY1091" fmla="*/ 205835 h 886967"/>
                  <a:gd name="connsiteX1092" fmla="*/ 669422 w 1946001"/>
                  <a:gd name="connsiteY1092" fmla="*/ 203549 h 886967"/>
                  <a:gd name="connsiteX1093" fmla="*/ 668377 w 1946001"/>
                  <a:gd name="connsiteY1093" fmla="*/ 203549 h 886967"/>
                  <a:gd name="connsiteX1094" fmla="*/ 668852 w 1946001"/>
                  <a:gd name="connsiteY1094" fmla="*/ 202597 h 886967"/>
                  <a:gd name="connsiteX1095" fmla="*/ 667996 w 1946001"/>
                  <a:gd name="connsiteY1095" fmla="*/ 200787 h 886967"/>
                  <a:gd name="connsiteX1096" fmla="*/ 666666 w 1946001"/>
                  <a:gd name="connsiteY1096" fmla="*/ 200787 h 886967"/>
                  <a:gd name="connsiteX1097" fmla="*/ 663814 w 1946001"/>
                  <a:gd name="connsiteY1097" fmla="*/ 204597 h 886967"/>
                  <a:gd name="connsiteX1098" fmla="*/ 665145 w 1946001"/>
                  <a:gd name="connsiteY1098" fmla="*/ 206693 h 886967"/>
                  <a:gd name="connsiteX1099" fmla="*/ 663338 w 1946001"/>
                  <a:gd name="connsiteY1099" fmla="*/ 207836 h 886967"/>
                  <a:gd name="connsiteX1100" fmla="*/ 663624 w 1946001"/>
                  <a:gd name="connsiteY1100" fmla="*/ 208693 h 886967"/>
                  <a:gd name="connsiteX1101" fmla="*/ 662863 w 1946001"/>
                  <a:gd name="connsiteY1101" fmla="*/ 210312 h 886967"/>
                  <a:gd name="connsiteX1102" fmla="*/ 661342 w 1946001"/>
                  <a:gd name="connsiteY1102" fmla="*/ 210312 h 886967"/>
                  <a:gd name="connsiteX1103" fmla="*/ 662673 w 1946001"/>
                  <a:gd name="connsiteY1103" fmla="*/ 212027 h 886967"/>
                  <a:gd name="connsiteX1104" fmla="*/ 661627 w 1946001"/>
                  <a:gd name="connsiteY1104" fmla="*/ 213455 h 886967"/>
                  <a:gd name="connsiteX1105" fmla="*/ 661627 w 1946001"/>
                  <a:gd name="connsiteY1105" fmla="*/ 211646 h 886967"/>
                  <a:gd name="connsiteX1106" fmla="*/ 659916 w 1946001"/>
                  <a:gd name="connsiteY1106" fmla="*/ 210788 h 886967"/>
                  <a:gd name="connsiteX1107" fmla="*/ 658871 w 1946001"/>
                  <a:gd name="connsiteY1107" fmla="*/ 213170 h 886967"/>
                  <a:gd name="connsiteX1108" fmla="*/ 654878 w 1946001"/>
                  <a:gd name="connsiteY1108" fmla="*/ 215551 h 886967"/>
                  <a:gd name="connsiteX1109" fmla="*/ 654212 w 1946001"/>
                  <a:gd name="connsiteY1109" fmla="*/ 213360 h 886967"/>
                  <a:gd name="connsiteX1110" fmla="*/ 653642 w 1946001"/>
                  <a:gd name="connsiteY1110" fmla="*/ 214122 h 886967"/>
                  <a:gd name="connsiteX1111" fmla="*/ 654022 w 1946001"/>
                  <a:gd name="connsiteY1111" fmla="*/ 212217 h 886967"/>
                  <a:gd name="connsiteX1112" fmla="*/ 652406 w 1946001"/>
                  <a:gd name="connsiteY1112" fmla="*/ 215551 h 886967"/>
                  <a:gd name="connsiteX1113" fmla="*/ 649364 w 1946001"/>
                  <a:gd name="connsiteY1113" fmla="*/ 216027 h 886967"/>
                  <a:gd name="connsiteX1114" fmla="*/ 652406 w 1946001"/>
                  <a:gd name="connsiteY1114" fmla="*/ 215360 h 886967"/>
                  <a:gd name="connsiteX1115" fmla="*/ 652596 w 1946001"/>
                  <a:gd name="connsiteY1115" fmla="*/ 213360 h 886967"/>
                  <a:gd name="connsiteX1116" fmla="*/ 651551 w 1946001"/>
                  <a:gd name="connsiteY1116" fmla="*/ 210503 h 886967"/>
                  <a:gd name="connsiteX1117" fmla="*/ 643661 w 1946001"/>
                  <a:gd name="connsiteY1117" fmla="*/ 211931 h 886967"/>
                  <a:gd name="connsiteX1118" fmla="*/ 645372 w 1946001"/>
                  <a:gd name="connsiteY1118" fmla="*/ 210979 h 886967"/>
                  <a:gd name="connsiteX1119" fmla="*/ 644897 w 1946001"/>
                  <a:gd name="connsiteY1119" fmla="*/ 209836 h 886967"/>
                  <a:gd name="connsiteX1120" fmla="*/ 646418 w 1946001"/>
                  <a:gd name="connsiteY1120" fmla="*/ 210693 h 886967"/>
                  <a:gd name="connsiteX1121" fmla="*/ 648414 w 1946001"/>
                  <a:gd name="connsiteY1121" fmla="*/ 209836 h 886967"/>
                  <a:gd name="connsiteX1122" fmla="*/ 647368 w 1946001"/>
                  <a:gd name="connsiteY1122" fmla="*/ 208598 h 886967"/>
                  <a:gd name="connsiteX1123" fmla="*/ 648414 w 1946001"/>
                  <a:gd name="connsiteY1123" fmla="*/ 207740 h 886967"/>
                  <a:gd name="connsiteX1124" fmla="*/ 646418 w 1946001"/>
                  <a:gd name="connsiteY1124" fmla="*/ 207359 h 886967"/>
                  <a:gd name="connsiteX1125" fmla="*/ 647558 w 1946001"/>
                  <a:gd name="connsiteY1125" fmla="*/ 205454 h 886967"/>
                  <a:gd name="connsiteX1126" fmla="*/ 646418 w 1946001"/>
                  <a:gd name="connsiteY1126" fmla="*/ 203454 h 886967"/>
                  <a:gd name="connsiteX1127" fmla="*/ 639858 w 1946001"/>
                  <a:gd name="connsiteY1127" fmla="*/ 202502 h 886967"/>
                  <a:gd name="connsiteX1128" fmla="*/ 647558 w 1946001"/>
                  <a:gd name="connsiteY1128" fmla="*/ 202216 h 886967"/>
                  <a:gd name="connsiteX1129" fmla="*/ 646227 w 1946001"/>
                  <a:gd name="connsiteY1129" fmla="*/ 199073 h 886967"/>
                  <a:gd name="connsiteX1130" fmla="*/ 647558 w 1946001"/>
                  <a:gd name="connsiteY1130" fmla="*/ 196215 h 886967"/>
                  <a:gd name="connsiteX1131" fmla="*/ 646418 w 1946001"/>
                  <a:gd name="connsiteY1131" fmla="*/ 195072 h 886967"/>
                  <a:gd name="connsiteX1132" fmla="*/ 644611 w 1946001"/>
                  <a:gd name="connsiteY1132" fmla="*/ 196596 h 886967"/>
                  <a:gd name="connsiteX1133" fmla="*/ 643851 w 1946001"/>
                  <a:gd name="connsiteY1133" fmla="*/ 195072 h 886967"/>
                  <a:gd name="connsiteX1134" fmla="*/ 638337 w 1946001"/>
                  <a:gd name="connsiteY1134" fmla="*/ 194596 h 886967"/>
                  <a:gd name="connsiteX1135" fmla="*/ 637292 w 1946001"/>
                  <a:gd name="connsiteY1135" fmla="*/ 192119 h 886967"/>
                  <a:gd name="connsiteX1136" fmla="*/ 638718 w 1946001"/>
                  <a:gd name="connsiteY1136" fmla="*/ 191262 h 886967"/>
                  <a:gd name="connsiteX1137" fmla="*/ 635676 w 1946001"/>
                  <a:gd name="connsiteY1137" fmla="*/ 191643 h 886967"/>
                  <a:gd name="connsiteX1138" fmla="*/ 636151 w 1946001"/>
                  <a:gd name="connsiteY1138" fmla="*/ 190881 h 886967"/>
                  <a:gd name="connsiteX1139" fmla="*/ 635676 w 1946001"/>
                  <a:gd name="connsiteY1139" fmla="*/ 188786 h 886967"/>
                  <a:gd name="connsiteX1140" fmla="*/ 633299 w 1946001"/>
                  <a:gd name="connsiteY1140" fmla="*/ 189738 h 886967"/>
                  <a:gd name="connsiteX1141" fmla="*/ 634060 w 1946001"/>
                  <a:gd name="connsiteY1141" fmla="*/ 186976 h 886967"/>
                  <a:gd name="connsiteX1142" fmla="*/ 629211 w 1946001"/>
                  <a:gd name="connsiteY1142" fmla="*/ 184595 h 886967"/>
                  <a:gd name="connsiteX1143" fmla="*/ 623888 w 1946001"/>
                  <a:gd name="connsiteY1143" fmla="*/ 186976 h 886967"/>
                  <a:gd name="connsiteX1144" fmla="*/ 613716 w 1946001"/>
                  <a:gd name="connsiteY1144" fmla="*/ 183833 h 886967"/>
                  <a:gd name="connsiteX1145" fmla="*/ 610770 w 1946001"/>
                  <a:gd name="connsiteY1145" fmla="*/ 186309 h 886967"/>
                  <a:gd name="connsiteX1146" fmla="*/ 611340 w 1946001"/>
                  <a:gd name="connsiteY1146" fmla="*/ 189643 h 886967"/>
                  <a:gd name="connsiteX1147" fmla="*/ 613907 w 1946001"/>
                  <a:gd name="connsiteY1147" fmla="*/ 190024 h 886967"/>
                  <a:gd name="connsiteX1148" fmla="*/ 611150 w 1946001"/>
                  <a:gd name="connsiteY1148" fmla="*/ 196691 h 886967"/>
                  <a:gd name="connsiteX1149" fmla="*/ 613811 w 1946001"/>
                  <a:gd name="connsiteY1149" fmla="*/ 197453 h 886967"/>
                  <a:gd name="connsiteX1150" fmla="*/ 612481 w 1946001"/>
                  <a:gd name="connsiteY1150" fmla="*/ 197834 h 886967"/>
                  <a:gd name="connsiteX1151" fmla="*/ 612766 w 1946001"/>
                  <a:gd name="connsiteY1151" fmla="*/ 199644 h 886967"/>
                  <a:gd name="connsiteX1152" fmla="*/ 613811 w 1946001"/>
                  <a:gd name="connsiteY1152" fmla="*/ 201454 h 886967"/>
                  <a:gd name="connsiteX1153" fmla="*/ 613051 w 1946001"/>
                  <a:gd name="connsiteY1153" fmla="*/ 202787 h 886967"/>
                  <a:gd name="connsiteX1154" fmla="*/ 615047 w 1946001"/>
                  <a:gd name="connsiteY1154" fmla="*/ 202787 h 886967"/>
                  <a:gd name="connsiteX1155" fmla="*/ 613907 w 1946001"/>
                  <a:gd name="connsiteY1155" fmla="*/ 204692 h 886967"/>
                  <a:gd name="connsiteX1156" fmla="*/ 615618 w 1946001"/>
                  <a:gd name="connsiteY1156" fmla="*/ 205359 h 886967"/>
                  <a:gd name="connsiteX1157" fmla="*/ 613051 w 1946001"/>
                  <a:gd name="connsiteY1157" fmla="*/ 205264 h 886967"/>
                  <a:gd name="connsiteX1158" fmla="*/ 613051 w 1946001"/>
                  <a:gd name="connsiteY1158" fmla="*/ 207550 h 886967"/>
                  <a:gd name="connsiteX1159" fmla="*/ 608393 w 1946001"/>
                  <a:gd name="connsiteY1159" fmla="*/ 208883 h 886967"/>
                  <a:gd name="connsiteX1160" fmla="*/ 608393 w 1946001"/>
                  <a:gd name="connsiteY1160" fmla="*/ 210693 h 886967"/>
                  <a:gd name="connsiteX1161" fmla="*/ 606587 w 1946001"/>
                  <a:gd name="connsiteY1161" fmla="*/ 214312 h 886967"/>
                  <a:gd name="connsiteX1162" fmla="*/ 602404 w 1946001"/>
                  <a:gd name="connsiteY1162" fmla="*/ 216789 h 886967"/>
                  <a:gd name="connsiteX1163" fmla="*/ 601644 w 1946001"/>
                  <a:gd name="connsiteY1163" fmla="*/ 221456 h 886967"/>
                  <a:gd name="connsiteX1164" fmla="*/ 597176 w 1946001"/>
                  <a:gd name="connsiteY1164" fmla="*/ 223075 h 886967"/>
                  <a:gd name="connsiteX1165" fmla="*/ 592803 w 1946001"/>
                  <a:gd name="connsiteY1165" fmla="*/ 223075 h 886967"/>
                  <a:gd name="connsiteX1166" fmla="*/ 587384 w 1946001"/>
                  <a:gd name="connsiteY1166" fmla="*/ 226886 h 886967"/>
                  <a:gd name="connsiteX1167" fmla="*/ 585198 w 1946001"/>
                  <a:gd name="connsiteY1167" fmla="*/ 232696 h 886967"/>
                  <a:gd name="connsiteX1168" fmla="*/ 584818 w 1946001"/>
                  <a:gd name="connsiteY1168" fmla="*/ 237363 h 886967"/>
                  <a:gd name="connsiteX1169" fmla="*/ 582251 w 1946001"/>
                  <a:gd name="connsiteY1169" fmla="*/ 239458 h 886967"/>
                  <a:gd name="connsiteX1170" fmla="*/ 578544 w 1946001"/>
                  <a:gd name="connsiteY1170" fmla="*/ 240221 h 886967"/>
                  <a:gd name="connsiteX1171" fmla="*/ 575407 w 1946001"/>
                  <a:gd name="connsiteY1171" fmla="*/ 239458 h 886967"/>
                  <a:gd name="connsiteX1172" fmla="*/ 574171 w 1946001"/>
                  <a:gd name="connsiteY1172" fmla="*/ 234410 h 886967"/>
                  <a:gd name="connsiteX1173" fmla="*/ 574646 w 1946001"/>
                  <a:gd name="connsiteY1173" fmla="*/ 229933 h 886967"/>
                  <a:gd name="connsiteX1174" fmla="*/ 571794 w 1946001"/>
                  <a:gd name="connsiteY1174" fmla="*/ 229172 h 886967"/>
                  <a:gd name="connsiteX1175" fmla="*/ 569228 w 1946001"/>
                  <a:gd name="connsiteY1175" fmla="*/ 226124 h 886967"/>
                  <a:gd name="connsiteX1176" fmla="*/ 565235 w 1946001"/>
                  <a:gd name="connsiteY1176" fmla="*/ 223837 h 886967"/>
                  <a:gd name="connsiteX1177" fmla="*/ 556965 w 1946001"/>
                  <a:gd name="connsiteY1177" fmla="*/ 220694 h 886967"/>
                  <a:gd name="connsiteX1178" fmla="*/ 549740 w 1946001"/>
                  <a:gd name="connsiteY1178" fmla="*/ 223075 h 886967"/>
                  <a:gd name="connsiteX1179" fmla="*/ 551451 w 1946001"/>
                  <a:gd name="connsiteY1179" fmla="*/ 221647 h 886967"/>
                  <a:gd name="connsiteX1180" fmla="*/ 551451 w 1946001"/>
                  <a:gd name="connsiteY1180" fmla="*/ 219456 h 886967"/>
                  <a:gd name="connsiteX1181" fmla="*/ 548124 w 1946001"/>
                  <a:gd name="connsiteY1181" fmla="*/ 211265 h 886967"/>
                  <a:gd name="connsiteX1182" fmla="*/ 548409 w 1946001"/>
                  <a:gd name="connsiteY1182" fmla="*/ 202121 h 886967"/>
                  <a:gd name="connsiteX1183" fmla="*/ 550120 w 1946001"/>
                  <a:gd name="connsiteY1183" fmla="*/ 202502 h 886967"/>
                  <a:gd name="connsiteX1184" fmla="*/ 552402 w 1946001"/>
                  <a:gd name="connsiteY1184" fmla="*/ 203645 h 886967"/>
                  <a:gd name="connsiteX1185" fmla="*/ 553923 w 1946001"/>
                  <a:gd name="connsiteY1185" fmla="*/ 201263 h 886967"/>
                  <a:gd name="connsiteX1186" fmla="*/ 554778 w 1946001"/>
                  <a:gd name="connsiteY1186" fmla="*/ 199454 h 886967"/>
                  <a:gd name="connsiteX1187" fmla="*/ 553923 w 1946001"/>
                  <a:gd name="connsiteY1187" fmla="*/ 197072 h 886967"/>
                  <a:gd name="connsiteX1188" fmla="*/ 565996 w 1946001"/>
                  <a:gd name="connsiteY1188" fmla="*/ 195834 h 886967"/>
                  <a:gd name="connsiteX1189" fmla="*/ 565805 w 1946001"/>
                  <a:gd name="connsiteY1189" fmla="*/ 194310 h 886967"/>
                  <a:gd name="connsiteX1190" fmla="*/ 569703 w 1946001"/>
                  <a:gd name="connsiteY1190" fmla="*/ 194500 h 886967"/>
                  <a:gd name="connsiteX1191" fmla="*/ 573220 w 1946001"/>
                  <a:gd name="connsiteY1191" fmla="*/ 192881 h 886967"/>
                  <a:gd name="connsiteX1192" fmla="*/ 572079 w 1946001"/>
                  <a:gd name="connsiteY1192" fmla="*/ 189262 h 886967"/>
                  <a:gd name="connsiteX1193" fmla="*/ 568562 w 1946001"/>
                  <a:gd name="connsiteY1193" fmla="*/ 187452 h 886967"/>
                  <a:gd name="connsiteX1194" fmla="*/ 566281 w 1946001"/>
                  <a:gd name="connsiteY1194" fmla="*/ 188500 h 886967"/>
                  <a:gd name="connsiteX1195" fmla="*/ 566946 w 1946001"/>
                  <a:gd name="connsiteY1195" fmla="*/ 187547 h 886967"/>
                  <a:gd name="connsiteX1196" fmla="*/ 562193 w 1946001"/>
                  <a:gd name="connsiteY1196" fmla="*/ 185547 h 886967"/>
                  <a:gd name="connsiteX1197" fmla="*/ 561908 w 1946001"/>
                  <a:gd name="connsiteY1197" fmla="*/ 186499 h 886967"/>
                  <a:gd name="connsiteX1198" fmla="*/ 560957 w 1946001"/>
                  <a:gd name="connsiteY1198" fmla="*/ 185547 h 886967"/>
                  <a:gd name="connsiteX1199" fmla="*/ 561718 w 1946001"/>
                  <a:gd name="connsiteY1199" fmla="*/ 184690 h 886967"/>
                  <a:gd name="connsiteX1200" fmla="*/ 566946 w 1946001"/>
                  <a:gd name="connsiteY1200" fmla="*/ 186881 h 886967"/>
                  <a:gd name="connsiteX1201" fmla="*/ 569513 w 1946001"/>
                  <a:gd name="connsiteY1201" fmla="*/ 186499 h 886967"/>
                  <a:gd name="connsiteX1202" fmla="*/ 573315 w 1946001"/>
                  <a:gd name="connsiteY1202" fmla="*/ 189262 h 886967"/>
                  <a:gd name="connsiteX1203" fmla="*/ 575692 w 1946001"/>
                  <a:gd name="connsiteY1203" fmla="*/ 187547 h 886967"/>
                  <a:gd name="connsiteX1204" fmla="*/ 575882 w 1946001"/>
                  <a:gd name="connsiteY1204" fmla="*/ 185261 h 886967"/>
                  <a:gd name="connsiteX1205" fmla="*/ 576738 w 1946001"/>
                  <a:gd name="connsiteY1205" fmla="*/ 185261 h 886967"/>
                  <a:gd name="connsiteX1206" fmla="*/ 576452 w 1946001"/>
                  <a:gd name="connsiteY1206" fmla="*/ 184023 h 886967"/>
                  <a:gd name="connsiteX1207" fmla="*/ 579684 w 1946001"/>
                  <a:gd name="connsiteY1207" fmla="*/ 185071 h 886967"/>
                  <a:gd name="connsiteX1208" fmla="*/ 583962 w 1946001"/>
                  <a:gd name="connsiteY1208" fmla="*/ 183833 h 886967"/>
                  <a:gd name="connsiteX1209" fmla="*/ 589000 w 1946001"/>
                  <a:gd name="connsiteY1209" fmla="*/ 175165 h 886967"/>
                  <a:gd name="connsiteX1210" fmla="*/ 579875 w 1946001"/>
                  <a:gd name="connsiteY1210" fmla="*/ 174022 h 886967"/>
                  <a:gd name="connsiteX1211" fmla="*/ 575026 w 1946001"/>
                  <a:gd name="connsiteY1211" fmla="*/ 170021 h 886967"/>
                  <a:gd name="connsiteX1212" fmla="*/ 575692 w 1946001"/>
                  <a:gd name="connsiteY1212" fmla="*/ 169259 h 886967"/>
                  <a:gd name="connsiteX1213" fmla="*/ 581491 w 1946001"/>
                  <a:gd name="connsiteY1213" fmla="*/ 171069 h 886967"/>
                  <a:gd name="connsiteX1214" fmla="*/ 584437 w 1946001"/>
                  <a:gd name="connsiteY1214" fmla="*/ 174022 h 886967"/>
                  <a:gd name="connsiteX1215" fmla="*/ 587384 w 1946001"/>
                  <a:gd name="connsiteY1215" fmla="*/ 173831 h 886967"/>
                  <a:gd name="connsiteX1216" fmla="*/ 592708 w 1946001"/>
                  <a:gd name="connsiteY1216" fmla="*/ 167735 h 886967"/>
                  <a:gd name="connsiteX1217" fmla="*/ 592233 w 1946001"/>
                  <a:gd name="connsiteY1217" fmla="*/ 166021 h 886967"/>
                  <a:gd name="connsiteX1218" fmla="*/ 589856 w 1946001"/>
                  <a:gd name="connsiteY1218" fmla="*/ 165354 h 886967"/>
                  <a:gd name="connsiteX1219" fmla="*/ 590712 w 1946001"/>
                  <a:gd name="connsiteY1219" fmla="*/ 163449 h 886967"/>
                  <a:gd name="connsiteX1220" fmla="*/ 595465 w 1946001"/>
                  <a:gd name="connsiteY1220" fmla="*/ 163449 h 886967"/>
                  <a:gd name="connsiteX1221" fmla="*/ 596225 w 1946001"/>
                  <a:gd name="connsiteY1221" fmla="*/ 166211 h 886967"/>
                  <a:gd name="connsiteX1222" fmla="*/ 598887 w 1946001"/>
                  <a:gd name="connsiteY1222" fmla="*/ 166592 h 886967"/>
                  <a:gd name="connsiteX1223" fmla="*/ 599267 w 1946001"/>
                  <a:gd name="connsiteY1223" fmla="*/ 165068 h 886967"/>
                  <a:gd name="connsiteX1224" fmla="*/ 602214 w 1946001"/>
                  <a:gd name="connsiteY1224" fmla="*/ 166783 h 886967"/>
                  <a:gd name="connsiteX1225" fmla="*/ 600503 w 1946001"/>
                  <a:gd name="connsiteY1225" fmla="*/ 163449 h 886967"/>
                  <a:gd name="connsiteX1226" fmla="*/ 601168 w 1946001"/>
                  <a:gd name="connsiteY1226" fmla="*/ 162401 h 886967"/>
                  <a:gd name="connsiteX1227" fmla="*/ 603735 w 1946001"/>
                  <a:gd name="connsiteY1227" fmla="*/ 165164 h 886967"/>
                  <a:gd name="connsiteX1228" fmla="*/ 606777 w 1946001"/>
                  <a:gd name="connsiteY1228" fmla="*/ 163354 h 886967"/>
                  <a:gd name="connsiteX1229" fmla="*/ 612195 w 1946001"/>
                  <a:gd name="connsiteY1229" fmla="*/ 157734 h 886967"/>
                  <a:gd name="connsiteX1230" fmla="*/ 612576 w 1946001"/>
                  <a:gd name="connsiteY1230" fmla="*/ 155353 h 886967"/>
                  <a:gd name="connsiteX1231" fmla="*/ 609153 w 1946001"/>
                  <a:gd name="connsiteY1231" fmla="*/ 151448 h 886967"/>
                  <a:gd name="connsiteX1232" fmla="*/ 609534 w 1946001"/>
                  <a:gd name="connsiteY1232" fmla="*/ 148781 h 886967"/>
                  <a:gd name="connsiteX1233" fmla="*/ 608203 w 1946001"/>
                  <a:gd name="connsiteY1233" fmla="*/ 149066 h 886967"/>
                  <a:gd name="connsiteX1234" fmla="*/ 608203 w 1946001"/>
                  <a:gd name="connsiteY1234" fmla="*/ 147542 h 886967"/>
                  <a:gd name="connsiteX1235" fmla="*/ 606777 w 1946001"/>
                  <a:gd name="connsiteY1235" fmla="*/ 146114 h 886967"/>
                  <a:gd name="connsiteX1236" fmla="*/ 609153 w 1946001"/>
                  <a:gd name="connsiteY1236" fmla="*/ 145447 h 886967"/>
                  <a:gd name="connsiteX1237" fmla="*/ 609914 w 1946001"/>
                  <a:gd name="connsiteY1237" fmla="*/ 146875 h 886967"/>
                  <a:gd name="connsiteX1238" fmla="*/ 612100 w 1946001"/>
                  <a:gd name="connsiteY1238" fmla="*/ 144971 h 886967"/>
                  <a:gd name="connsiteX1239" fmla="*/ 612290 w 1946001"/>
                  <a:gd name="connsiteY1239" fmla="*/ 142780 h 886967"/>
                  <a:gd name="connsiteX1240" fmla="*/ 609724 w 1946001"/>
                  <a:gd name="connsiteY1240" fmla="*/ 142399 h 886967"/>
                  <a:gd name="connsiteX1241" fmla="*/ 612290 w 1946001"/>
                  <a:gd name="connsiteY1241" fmla="*/ 139922 h 886967"/>
                  <a:gd name="connsiteX1242" fmla="*/ 608393 w 1946001"/>
                  <a:gd name="connsiteY1242" fmla="*/ 138684 h 886967"/>
                  <a:gd name="connsiteX1243" fmla="*/ 606492 w 1946001"/>
                  <a:gd name="connsiteY1243" fmla="*/ 136493 h 886967"/>
                  <a:gd name="connsiteX1244" fmla="*/ 607347 w 1946001"/>
                  <a:gd name="connsiteY1244" fmla="*/ 135922 h 886967"/>
                  <a:gd name="connsiteX1245" fmla="*/ 606777 w 1946001"/>
                  <a:gd name="connsiteY1245" fmla="*/ 133922 h 886967"/>
                  <a:gd name="connsiteX1246" fmla="*/ 596700 w 1946001"/>
                  <a:gd name="connsiteY1246" fmla="*/ 133064 h 886967"/>
                  <a:gd name="connsiteX1247" fmla="*/ 602119 w 1946001"/>
                  <a:gd name="connsiteY1247" fmla="*/ 129064 h 886967"/>
                  <a:gd name="connsiteX1248" fmla="*/ 602404 w 1946001"/>
                  <a:gd name="connsiteY1248" fmla="*/ 130207 h 886967"/>
                  <a:gd name="connsiteX1249" fmla="*/ 1126002 w 1946001"/>
                  <a:gd name="connsiteY1249" fmla="*/ 170117 h 886967"/>
                  <a:gd name="connsiteX1250" fmla="*/ 1129424 w 1946001"/>
                  <a:gd name="connsiteY1250" fmla="*/ 174974 h 886967"/>
                  <a:gd name="connsiteX1251" fmla="*/ 1117447 w 1946001"/>
                  <a:gd name="connsiteY1251" fmla="*/ 173260 h 886967"/>
                  <a:gd name="connsiteX1252" fmla="*/ 1116971 w 1946001"/>
                  <a:gd name="connsiteY1252" fmla="*/ 173546 h 886967"/>
                  <a:gd name="connsiteX1253" fmla="*/ 1116686 w 1946001"/>
                  <a:gd name="connsiteY1253" fmla="*/ 172593 h 886967"/>
                  <a:gd name="connsiteX1254" fmla="*/ 1117922 w 1946001"/>
                  <a:gd name="connsiteY1254" fmla="*/ 172498 h 886967"/>
                  <a:gd name="connsiteX1255" fmla="*/ 1110792 w 1946001"/>
                  <a:gd name="connsiteY1255" fmla="*/ 170783 h 886967"/>
                  <a:gd name="connsiteX1256" fmla="*/ 1108891 w 1946001"/>
                  <a:gd name="connsiteY1256" fmla="*/ 172117 h 886967"/>
                  <a:gd name="connsiteX1257" fmla="*/ 1109461 w 1946001"/>
                  <a:gd name="connsiteY1257" fmla="*/ 172974 h 886967"/>
                  <a:gd name="connsiteX1258" fmla="*/ 1112599 w 1946001"/>
                  <a:gd name="connsiteY1258" fmla="*/ 174689 h 886967"/>
                  <a:gd name="connsiteX1259" fmla="*/ 1115450 w 1946001"/>
                  <a:gd name="connsiteY1259" fmla="*/ 174308 h 886967"/>
                  <a:gd name="connsiteX1260" fmla="*/ 1117447 w 1946001"/>
                  <a:gd name="connsiteY1260" fmla="*/ 176784 h 886967"/>
                  <a:gd name="connsiteX1261" fmla="*/ 1113834 w 1946001"/>
                  <a:gd name="connsiteY1261" fmla="*/ 177260 h 886967"/>
                  <a:gd name="connsiteX1262" fmla="*/ 1107180 w 1946001"/>
                  <a:gd name="connsiteY1262" fmla="*/ 176022 h 886967"/>
                  <a:gd name="connsiteX1263" fmla="*/ 1104043 w 1946001"/>
                  <a:gd name="connsiteY1263" fmla="*/ 174689 h 886967"/>
                  <a:gd name="connsiteX1264" fmla="*/ 1099100 w 1946001"/>
                  <a:gd name="connsiteY1264" fmla="*/ 174308 h 886967"/>
                  <a:gd name="connsiteX1265" fmla="*/ 1100431 w 1946001"/>
                  <a:gd name="connsiteY1265" fmla="*/ 173546 h 886967"/>
                  <a:gd name="connsiteX1266" fmla="*/ 1099955 w 1946001"/>
                  <a:gd name="connsiteY1266" fmla="*/ 172212 h 886967"/>
                  <a:gd name="connsiteX1267" fmla="*/ 1097484 w 1946001"/>
                  <a:gd name="connsiteY1267" fmla="*/ 170117 h 886967"/>
                  <a:gd name="connsiteX1268" fmla="*/ 1099290 w 1946001"/>
                  <a:gd name="connsiteY1268" fmla="*/ 169640 h 886967"/>
                  <a:gd name="connsiteX1269" fmla="*/ 1099670 w 1946001"/>
                  <a:gd name="connsiteY1269" fmla="*/ 167449 h 886967"/>
                  <a:gd name="connsiteX1270" fmla="*/ 1085506 w 1946001"/>
                  <a:gd name="connsiteY1270" fmla="*/ 161354 h 886967"/>
                  <a:gd name="connsiteX1271" fmla="*/ 1087788 w 1946001"/>
                  <a:gd name="connsiteY1271" fmla="*/ 160973 h 886967"/>
                  <a:gd name="connsiteX1272" fmla="*/ 1093206 w 1946001"/>
                  <a:gd name="connsiteY1272" fmla="*/ 163068 h 886967"/>
                  <a:gd name="connsiteX1273" fmla="*/ 1097769 w 1946001"/>
                  <a:gd name="connsiteY1273" fmla="*/ 163163 h 886967"/>
                  <a:gd name="connsiteX1274" fmla="*/ 1098054 w 1946001"/>
                  <a:gd name="connsiteY1274" fmla="*/ 164116 h 886967"/>
                  <a:gd name="connsiteX1275" fmla="*/ 1120298 w 1946001"/>
                  <a:gd name="connsiteY1275" fmla="*/ 166497 h 886967"/>
                  <a:gd name="connsiteX1276" fmla="*/ 1126478 w 1946001"/>
                  <a:gd name="connsiteY1276" fmla="*/ 165449 h 886967"/>
                  <a:gd name="connsiteX1277" fmla="*/ 1132181 w 1946001"/>
                  <a:gd name="connsiteY1277" fmla="*/ 162878 h 886967"/>
                  <a:gd name="connsiteX1278" fmla="*/ 1133037 w 1946001"/>
                  <a:gd name="connsiteY1278" fmla="*/ 160973 h 886967"/>
                  <a:gd name="connsiteX1279" fmla="*/ 1131896 w 1946001"/>
                  <a:gd name="connsiteY1279" fmla="*/ 160592 h 886967"/>
                  <a:gd name="connsiteX1280" fmla="*/ 1131231 w 1946001"/>
                  <a:gd name="connsiteY1280" fmla="*/ 158401 h 886967"/>
                  <a:gd name="connsiteX1281" fmla="*/ 1125812 w 1946001"/>
                  <a:gd name="connsiteY1281" fmla="*/ 156020 h 886967"/>
                  <a:gd name="connsiteX1282" fmla="*/ 1118492 w 1946001"/>
                  <a:gd name="connsiteY1282" fmla="*/ 155162 h 886967"/>
                  <a:gd name="connsiteX1283" fmla="*/ 1105184 w 1946001"/>
                  <a:gd name="connsiteY1283" fmla="*/ 150209 h 886967"/>
                  <a:gd name="connsiteX1284" fmla="*/ 1092731 w 1946001"/>
                  <a:gd name="connsiteY1284" fmla="*/ 149828 h 886967"/>
                  <a:gd name="connsiteX1285" fmla="*/ 1091685 w 1946001"/>
                  <a:gd name="connsiteY1285" fmla="*/ 148876 h 886967"/>
                  <a:gd name="connsiteX1286" fmla="*/ 1090069 w 1946001"/>
                  <a:gd name="connsiteY1286" fmla="*/ 149352 h 886967"/>
                  <a:gd name="connsiteX1287" fmla="*/ 1090354 w 1946001"/>
                  <a:gd name="connsiteY1287" fmla="*/ 148685 h 886967"/>
                  <a:gd name="connsiteX1288" fmla="*/ 1085601 w 1946001"/>
                  <a:gd name="connsiteY1288" fmla="*/ 148019 h 886967"/>
                  <a:gd name="connsiteX1289" fmla="*/ 1086266 w 1946001"/>
                  <a:gd name="connsiteY1289" fmla="*/ 146875 h 886967"/>
                  <a:gd name="connsiteX1290" fmla="*/ 1090164 w 1946001"/>
                  <a:gd name="connsiteY1290" fmla="*/ 147828 h 886967"/>
                  <a:gd name="connsiteX1291" fmla="*/ 1091115 w 1946001"/>
                  <a:gd name="connsiteY1291" fmla="*/ 146875 h 886967"/>
                  <a:gd name="connsiteX1292" fmla="*/ 1085126 w 1946001"/>
                  <a:gd name="connsiteY1292" fmla="*/ 145828 h 886967"/>
                  <a:gd name="connsiteX1293" fmla="*/ 1085221 w 1946001"/>
                  <a:gd name="connsiteY1293" fmla="*/ 146685 h 886967"/>
                  <a:gd name="connsiteX1294" fmla="*/ 1084365 w 1946001"/>
                  <a:gd name="connsiteY1294" fmla="*/ 146590 h 886967"/>
                  <a:gd name="connsiteX1295" fmla="*/ 1083890 w 1946001"/>
                  <a:gd name="connsiteY1295" fmla="*/ 147447 h 886967"/>
                  <a:gd name="connsiteX1296" fmla="*/ 1080183 w 1946001"/>
                  <a:gd name="connsiteY1296" fmla="*/ 146590 h 886967"/>
                  <a:gd name="connsiteX1297" fmla="*/ 1073623 w 1946001"/>
                  <a:gd name="connsiteY1297" fmla="*/ 147257 h 886967"/>
                  <a:gd name="connsiteX1298" fmla="*/ 1075334 w 1946001"/>
                  <a:gd name="connsiteY1298" fmla="*/ 146018 h 886967"/>
                  <a:gd name="connsiteX1299" fmla="*/ 1068870 w 1946001"/>
                  <a:gd name="connsiteY1299" fmla="*/ 144304 h 886967"/>
                  <a:gd name="connsiteX1300" fmla="*/ 1075810 w 1946001"/>
                  <a:gd name="connsiteY1300" fmla="*/ 144780 h 886967"/>
                  <a:gd name="connsiteX1301" fmla="*/ 1080658 w 1946001"/>
                  <a:gd name="connsiteY1301" fmla="*/ 142685 h 886967"/>
                  <a:gd name="connsiteX1302" fmla="*/ 1075525 w 1946001"/>
                  <a:gd name="connsiteY1302" fmla="*/ 141065 h 886967"/>
                  <a:gd name="connsiteX1303" fmla="*/ 1072293 w 1946001"/>
                  <a:gd name="connsiteY1303" fmla="*/ 141256 h 886967"/>
                  <a:gd name="connsiteX1304" fmla="*/ 1071532 w 1946001"/>
                  <a:gd name="connsiteY1304" fmla="*/ 140113 h 886967"/>
                  <a:gd name="connsiteX1305" fmla="*/ 1068395 w 1946001"/>
                  <a:gd name="connsiteY1305" fmla="*/ 140684 h 886967"/>
                  <a:gd name="connsiteX1306" fmla="*/ 1068395 w 1946001"/>
                  <a:gd name="connsiteY1306" fmla="*/ 142494 h 886967"/>
                  <a:gd name="connsiteX1307" fmla="*/ 1065543 w 1946001"/>
                  <a:gd name="connsiteY1307" fmla="*/ 142494 h 886967"/>
                  <a:gd name="connsiteX1308" fmla="*/ 1067159 w 1946001"/>
                  <a:gd name="connsiteY1308" fmla="*/ 141446 h 886967"/>
                  <a:gd name="connsiteX1309" fmla="*/ 1064307 w 1946001"/>
                  <a:gd name="connsiteY1309" fmla="*/ 141637 h 886967"/>
                  <a:gd name="connsiteX1310" fmla="*/ 1065828 w 1946001"/>
                  <a:gd name="connsiteY1310" fmla="*/ 140970 h 886967"/>
                  <a:gd name="connsiteX1311" fmla="*/ 1064783 w 1946001"/>
                  <a:gd name="connsiteY1311" fmla="*/ 140589 h 886967"/>
                  <a:gd name="connsiteX1312" fmla="*/ 1067159 w 1946001"/>
                  <a:gd name="connsiteY1312" fmla="*/ 140399 h 886967"/>
                  <a:gd name="connsiteX1313" fmla="*/ 1067730 w 1946001"/>
                  <a:gd name="connsiteY1313" fmla="*/ 139256 h 886967"/>
                  <a:gd name="connsiteX1314" fmla="*/ 1063547 w 1946001"/>
                  <a:gd name="connsiteY1314" fmla="*/ 138589 h 886967"/>
                  <a:gd name="connsiteX1315" fmla="*/ 1060885 w 1946001"/>
                  <a:gd name="connsiteY1315" fmla="*/ 142494 h 886967"/>
                  <a:gd name="connsiteX1316" fmla="*/ 1058509 w 1946001"/>
                  <a:gd name="connsiteY1316" fmla="*/ 143161 h 886967"/>
                  <a:gd name="connsiteX1317" fmla="*/ 1058509 w 1946001"/>
                  <a:gd name="connsiteY1317" fmla="*/ 139732 h 886967"/>
                  <a:gd name="connsiteX1318" fmla="*/ 1050904 w 1946001"/>
                  <a:gd name="connsiteY1318" fmla="*/ 144971 h 886967"/>
                  <a:gd name="connsiteX1319" fmla="*/ 1049953 w 1946001"/>
                  <a:gd name="connsiteY1319" fmla="*/ 144494 h 886967"/>
                  <a:gd name="connsiteX1320" fmla="*/ 1050999 w 1946001"/>
                  <a:gd name="connsiteY1320" fmla="*/ 142494 h 886967"/>
                  <a:gd name="connsiteX1321" fmla="*/ 1054611 w 1946001"/>
                  <a:gd name="connsiteY1321" fmla="*/ 140113 h 886967"/>
                  <a:gd name="connsiteX1322" fmla="*/ 1051474 w 1946001"/>
                  <a:gd name="connsiteY1322" fmla="*/ 140494 h 886967"/>
                  <a:gd name="connsiteX1323" fmla="*/ 1050048 w 1946001"/>
                  <a:gd name="connsiteY1323" fmla="*/ 139351 h 886967"/>
                  <a:gd name="connsiteX1324" fmla="*/ 1046911 w 1946001"/>
                  <a:gd name="connsiteY1324" fmla="*/ 140399 h 886967"/>
                  <a:gd name="connsiteX1325" fmla="*/ 1048622 w 1946001"/>
                  <a:gd name="connsiteY1325" fmla="*/ 141542 h 886967"/>
                  <a:gd name="connsiteX1326" fmla="*/ 1041873 w 1946001"/>
                  <a:gd name="connsiteY1326" fmla="*/ 144113 h 886967"/>
                  <a:gd name="connsiteX1327" fmla="*/ 1041588 w 1946001"/>
                  <a:gd name="connsiteY1327" fmla="*/ 145542 h 886967"/>
                  <a:gd name="connsiteX1328" fmla="*/ 1039591 w 1946001"/>
                  <a:gd name="connsiteY1328" fmla="*/ 144780 h 886967"/>
                  <a:gd name="connsiteX1329" fmla="*/ 1039781 w 1946001"/>
                  <a:gd name="connsiteY1329" fmla="*/ 144209 h 886967"/>
                  <a:gd name="connsiteX1330" fmla="*/ 1037120 w 1946001"/>
                  <a:gd name="connsiteY1330" fmla="*/ 144494 h 886967"/>
                  <a:gd name="connsiteX1331" fmla="*/ 1034743 w 1946001"/>
                  <a:gd name="connsiteY1331" fmla="*/ 143447 h 886967"/>
                  <a:gd name="connsiteX1332" fmla="*/ 1034078 w 1946001"/>
                  <a:gd name="connsiteY1332" fmla="*/ 144304 h 886967"/>
                  <a:gd name="connsiteX1333" fmla="*/ 1032842 w 1946001"/>
                  <a:gd name="connsiteY1333" fmla="*/ 143447 h 886967"/>
                  <a:gd name="connsiteX1334" fmla="*/ 1032842 w 1946001"/>
                  <a:gd name="connsiteY1334" fmla="*/ 144494 h 886967"/>
                  <a:gd name="connsiteX1335" fmla="*/ 1035028 w 1946001"/>
                  <a:gd name="connsiteY1335" fmla="*/ 144780 h 886967"/>
                  <a:gd name="connsiteX1336" fmla="*/ 1035409 w 1946001"/>
                  <a:gd name="connsiteY1336" fmla="*/ 146971 h 886967"/>
                  <a:gd name="connsiteX1337" fmla="*/ 1031511 w 1946001"/>
                  <a:gd name="connsiteY1337" fmla="*/ 145256 h 886967"/>
                  <a:gd name="connsiteX1338" fmla="*/ 1031891 w 1946001"/>
                  <a:gd name="connsiteY1338" fmla="*/ 145923 h 886967"/>
                  <a:gd name="connsiteX1339" fmla="*/ 1028564 w 1946001"/>
                  <a:gd name="connsiteY1339" fmla="*/ 146209 h 886967"/>
                  <a:gd name="connsiteX1340" fmla="*/ 1028089 w 1946001"/>
                  <a:gd name="connsiteY1340" fmla="*/ 146780 h 886967"/>
                  <a:gd name="connsiteX1341" fmla="*/ 1028279 w 1946001"/>
                  <a:gd name="connsiteY1341" fmla="*/ 147542 h 886967"/>
                  <a:gd name="connsiteX1342" fmla="*/ 1026473 w 1946001"/>
                  <a:gd name="connsiteY1342" fmla="*/ 149066 h 886967"/>
                  <a:gd name="connsiteX1343" fmla="*/ 1026758 w 1946001"/>
                  <a:gd name="connsiteY1343" fmla="*/ 148114 h 886967"/>
                  <a:gd name="connsiteX1344" fmla="*/ 1026758 w 1946001"/>
                  <a:gd name="connsiteY1344" fmla="*/ 145733 h 886967"/>
                  <a:gd name="connsiteX1345" fmla="*/ 1024287 w 1946001"/>
                  <a:gd name="connsiteY1345" fmla="*/ 146971 h 886967"/>
                  <a:gd name="connsiteX1346" fmla="*/ 1023526 w 1946001"/>
                  <a:gd name="connsiteY1346" fmla="*/ 148590 h 886967"/>
                  <a:gd name="connsiteX1347" fmla="*/ 1023051 w 1946001"/>
                  <a:gd name="connsiteY1347" fmla="*/ 146685 h 886967"/>
                  <a:gd name="connsiteX1348" fmla="*/ 1020864 w 1946001"/>
                  <a:gd name="connsiteY1348" fmla="*/ 146780 h 886967"/>
                  <a:gd name="connsiteX1349" fmla="*/ 1020294 w 1946001"/>
                  <a:gd name="connsiteY1349" fmla="*/ 148304 h 886967"/>
                  <a:gd name="connsiteX1350" fmla="*/ 1022575 w 1946001"/>
                  <a:gd name="connsiteY1350" fmla="*/ 149733 h 886967"/>
                  <a:gd name="connsiteX1351" fmla="*/ 1018678 w 1946001"/>
                  <a:gd name="connsiteY1351" fmla="*/ 148114 h 886967"/>
                  <a:gd name="connsiteX1352" fmla="*/ 1017442 w 1946001"/>
                  <a:gd name="connsiteY1352" fmla="*/ 148114 h 886967"/>
                  <a:gd name="connsiteX1353" fmla="*/ 1019438 w 1946001"/>
                  <a:gd name="connsiteY1353" fmla="*/ 149257 h 886967"/>
                  <a:gd name="connsiteX1354" fmla="*/ 1018298 w 1946001"/>
                  <a:gd name="connsiteY1354" fmla="*/ 149543 h 886967"/>
                  <a:gd name="connsiteX1355" fmla="*/ 1016491 w 1946001"/>
                  <a:gd name="connsiteY1355" fmla="*/ 149257 h 886967"/>
                  <a:gd name="connsiteX1356" fmla="*/ 1016206 w 1946001"/>
                  <a:gd name="connsiteY1356" fmla="*/ 148304 h 886967"/>
                  <a:gd name="connsiteX1357" fmla="*/ 1015161 w 1946001"/>
                  <a:gd name="connsiteY1357" fmla="*/ 149447 h 886967"/>
                  <a:gd name="connsiteX1358" fmla="*/ 1015826 w 1946001"/>
                  <a:gd name="connsiteY1358" fmla="*/ 149924 h 886967"/>
                  <a:gd name="connsiteX1359" fmla="*/ 1012784 w 1946001"/>
                  <a:gd name="connsiteY1359" fmla="*/ 151067 h 886967"/>
                  <a:gd name="connsiteX1360" fmla="*/ 1014305 w 1946001"/>
                  <a:gd name="connsiteY1360" fmla="*/ 151924 h 886967"/>
                  <a:gd name="connsiteX1361" fmla="*/ 1013354 w 1946001"/>
                  <a:gd name="connsiteY1361" fmla="*/ 151733 h 886967"/>
                  <a:gd name="connsiteX1362" fmla="*/ 1013640 w 1946001"/>
                  <a:gd name="connsiteY1362" fmla="*/ 152210 h 886967"/>
                  <a:gd name="connsiteX1363" fmla="*/ 1007651 w 1946001"/>
                  <a:gd name="connsiteY1363" fmla="*/ 153543 h 886967"/>
                  <a:gd name="connsiteX1364" fmla="*/ 1012879 w 1946001"/>
                  <a:gd name="connsiteY1364" fmla="*/ 153829 h 886967"/>
                  <a:gd name="connsiteX1365" fmla="*/ 1011453 w 1946001"/>
                  <a:gd name="connsiteY1365" fmla="*/ 154781 h 886967"/>
                  <a:gd name="connsiteX1366" fmla="*/ 1006795 w 1946001"/>
                  <a:gd name="connsiteY1366" fmla="*/ 154496 h 886967"/>
                  <a:gd name="connsiteX1367" fmla="*/ 1006890 w 1946001"/>
                  <a:gd name="connsiteY1367" fmla="*/ 156400 h 886967"/>
                  <a:gd name="connsiteX1368" fmla="*/ 1005654 w 1946001"/>
                  <a:gd name="connsiteY1368" fmla="*/ 156877 h 886967"/>
                  <a:gd name="connsiteX1369" fmla="*/ 1004324 w 1946001"/>
                  <a:gd name="connsiteY1369" fmla="*/ 155353 h 886967"/>
                  <a:gd name="connsiteX1370" fmla="*/ 1002042 w 1946001"/>
                  <a:gd name="connsiteY1370" fmla="*/ 156972 h 886967"/>
                  <a:gd name="connsiteX1371" fmla="*/ 1002613 w 1946001"/>
                  <a:gd name="connsiteY1371" fmla="*/ 157829 h 886967"/>
                  <a:gd name="connsiteX1372" fmla="*/ 1001187 w 1946001"/>
                  <a:gd name="connsiteY1372" fmla="*/ 158401 h 886967"/>
                  <a:gd name="connsiteX1373" fmla="*/ 1003753 w 1946001"/>
                  <a:gd name="connsiteY1373" fmla="*/ 158401 h 886967"/>
                  <a:gd name="connsiteX1374" fmla="*/ 997859 w 1946001"/>
                  <a:gd name="connsiteY1374" fmla="*/ 158877 h 886967"/>
                  <a:gd name="connsiteX1375" fmla="*/ 995958 w 1946001"/>
                  <a:gd name="connsiteY1375" fmla="*/ 161449 h 886967"/>
                  <a:gd name="connsiteX1376" fmla="*/ 991395 w 1946001"/>
                  <a:gd name="connsiteY1376" fmla="*/ 163068 h 886967"/>
                  <a:gd name="connsiteX1377" fmla="*/ 991205 w 1946001"/>
                  <a:gd name="connsiteY1377" fmla="*/ 163830 h 886967"/>
                  <a:gd name="connsiteX1378" fmla="*/ 992156 w 1946001"/>
                  <a:gd name="connsiteY1378" fmla="*/ 163925 h 886967"/>
                  <a:gd name="connsiteX1379" fmla="*/ 990540 w 1946001"/>
                  <a:gd name="connsiteY1379" fmla="*/ 164306 h 886967"/>
                  <a:gd name="connsiteX1380" fmla="*/ 991776 w 1946001"/>
                  <a:gd name="connsiteY1380" fmla="*/ 165259 h 886967"/>
                  <a:gd name="connsiteX1381" fmla="*/ 987308 w 1946001"/>
                  <a:gd name="connsiteY1381" fmla="*/ 166878 h 886967"/>
                  <a:gd name="connsiteX1382" fmla="*/ 989969 w 1946001"/>
                  <a:gd name="connsiteY1382" fmla="*/ 166497 h 886967"/>
                  <a:gd name="connsiteX1383" fmla="*/ 990635 w 1946001"/>
                  <a:gd name="connsiteY1383" fmla="*/ 167354 h 886967"/>
                  <a:gd name="connsiteX1384" fmla="*/ 988734 w 1946001"/>
                  <a:gd name="connsiteY1384" fmla="*/ 166973 h 886967"/>
                  <a:gd name="connsiteX1385" fmla="*/ 988448 w 1946001"/>
                  <a:gd name="connsiteY1385" fmla="*/ 168307 h 886967"/>
                  <a:gd name="connsiteX1386" fmla="*/ 987213 w 1946001"/>
                  <a:gd name="connsiteY1386" fmla="*/ 168497 h 886967"/>
                  <a:gd name="connsiteX1387" fmla="*/ 988068 w 1946001"/>
                  <a:gd name="connsiteY1387" fmla="*/ 169831 h 886967"/>
                  <a:gd name="connsiteX1388" fmla="*/ 986262 w 1946001"/>
                  <a:gd name="connsiteY1388" fmla="*/ 168878 h 886967"/>
                  <a:gd name="connsiteX1389" fmla="*/ 985121 w 1946001"/>
                  <a:gd name="connsiteY1389" fmla="*/ 170307 h 886967"/>
                  <a:gd name="connsiteX1390" fmla="*/ 986642 w 1946001"/>
                  <a:gd name="connsiteY1390" fmla="*/ 169831 h 886967"/>
                  <a:gd name="connsiteX1391" fmla="*/ 986832 w 1946001"/>
                  <a:gd name="connsiteY1391" fmla="*/ 170783 h 886967"/>
                  <a:gd name="connsiteX1392" fmla="*/ 981794 w 1946001"/>
                  <a:gd name="connsiteY1392" fmla="*/ 172022 h 886967"/>
                  <a:gd name="connsiteX1393" fmla="*/ 981224 w 1946001"/>
                  <a:gd name="connsiteY1393" fmla="*/ 172784 h 886967"/>
                  <a:gd name="connsiteX1394" fmla="*/ 981889 w 1946001"/>
                  <a:gd name="connsiteY1394" fmla="*/ 172879 h 886967"/>
                  <a:gd name="connsiteX1395" fmla="*/ 981794 w 1946001"/>
                  <a:gd name="connsiteY1395" fmla="*/ 173927 h 886967"/>
                  <a:gd name="connsiteX1396" fmla="*/ 979513 w 1946001"/>
                  <a:gd name="connsiteY1396" fmla="*/ 173641 h 886967"/>
                  <a:gd name="connsiteX1397" fmla="*/ 975045 w 1946001"/>
                  <a:gd name="connsiteY1397" fmla="*/ 175736 h 886967"/>
                  <a:gd name="connsiteX1398" fmla="*/ 975045 w 1946001"/>
                  <a:gd name="connsiteY1398" fmla="*/ 176308 h 886967"/>
                  <a:gd name="connsiteX1399" fmla="*/ 973238 w 1946001"/>
                  <a:gd name="connsiteY1399" fmla="*/ 176879 h 886967"/>
                  <a:gd name="connsiteX1400" fmla="*/ 975520 w 1946001"/>
                  <a:gd name="connsiteY1400" fmla="*/ 178308 h 886967"/>
                  <a:gd name="connsiteX1401" fmla="*/ 981224 w 1946001"/>
                  <a:gd name="connsiteY1401" fmla="*/ 177070 h 886967"/>
                  <a:gd name="connsiteX1402" fmla="*/ 975045 w 1946001"/>
                  <a:gd name="connsiteY1402" fmla="*/ 179165 h 886967"/>
                  <a:gd name="connsiteX1403" fmla="*/ 973238 w 1946001"/>
                  <a:gd name="connsiteY1403" fmla="*/ 177832 h 886967"/>
                  <a:gd name="connsiteX1404" fmla="*/ 971052 w 1946001"/>
                  <a:gd name="connsiteY1404" fmla="*/ 178403 h 886967"/>
                  <a:gd name="connsiteX1405" fmla="*/ 971622 w 1946001"/>
                  <a:gd name="connsiteY1405" fmla="*/ 179165 h 886967"/>
                  <a:gd name="connsiteX1406" fmla="*/ 970767 w 1946001"/>
                  <a:gd name="connsiteY1406" fmla="*/ 179356 h 886967"/>
                  <a:gd name="connsiteX1407" fmla="*/ 970102 w 1946001"/>
                  <a:gd name="connsiteY1407" fmla="*/ 178594 h 886967"/>
                  <a:gd name="connsiteX1408" fmla="*/ 967630 w 1946001"/>
                  <a:gd name="connsiteY1408" fmla="*/ 178880 h 886967"/>
                  <a:gd name="connsiteX1409" fmla="*/ 962497 w 1946001"/>
                  <a:gd name="connsiteY1409" fmla="*/ 180785 h 886967"/>
                  <a:gd name="connsiteX1410" fmla="*/ 959074 w 1946001"/>
                  <a:gd name="connsiteY1410" fmla="*/ 181356 h 886967"/>
                  <a:gd name="connsiteX1411" fmla="*/ 962497 w 1946001"/>
                  <a:gd name="connsiteY1411" fmla="*/ 182213 h 886967"/>
                  <a:gd name="connsiteX1412" fmla="*/ 962116 w 1946001"/>
                  <a:gd name="connsiteY1412" fmla="*/ 182785 h 886967"/>
                  <a:gd name="connsiteX1413" fmla="*/ 956318 w 1946001"/>
                  <a:gd name="connsiteY1413" fmla="*/ 182880 h 886967"/>
                  <a:gd name="connsiteX1414" fmla="*/ 957648 w 1946001"/>
                  <a:gd name="connsiteY1414" fmla="*/ 183071 h 886967"/>
                  <a:gd name="connsiteX1415" fmla="*/ 957078 w 1946001"/>
                  <a:gd name="connsiteY1415" fmla="*/ 183547 h 886967"/>
                  <a:gd name="connsiteX1416" fmla="*/ 957268 w 1946001"/>
                  <a:gd name="connsiteY1416" fmla="*/ 184404 h 886967"/>
                  <a:gd name="connsiteX1417" fmla="*/ 956223 w 1946001"/>
                  <a:gd name="connsiteY1417" fmla="*/ 183642 h 886967"/>
                  <a:gd name="connsiteX1418" fmla="*/ 954511 w 1946001"/>
                  <a:gd name="connsiteY1418" fmla="*/ 184499 h 886967"/>
                  <a:gd name="connsiteX1419" fmla="*/ 955177 w 1946001"/>
                  <a:gd name="connsiteY1419" fmla="*/ 184975 h 886967"/>
                  <a:gd name="connsiteX1420" fmla="*/ 950234 w 1946001"/>
                  <a:gd name="connsiteY1420" fmla="*/ 184595 h 886967"/>
                  <a:gd name="connsiteX1421" fmla="*/ 950614 w 1946001"/>
                  <a:gd name="connsiteY1421" fmla="*/ 185452 h 886967"/>
                  <a:gd name="connsiteX1422" fmla="*/ 956318 w 1946001"/>
                  <a:gd name="connsiteY1422" fmla="*/ 185642 h 886967"/>
                  <a:gd name="connsiteX1423" fmla="*/ 949568 w 1946001"/>
                  <a:gd name="connsiteY1423" fmla="*/ 186309 h 886967"/>
                  <a:gd name="connsiteX1424" fmla="*/ 951089 w 1946001"/>
                  <a:gd name="connsiteY1424" fmla="*/ 186881 h 886967"/>
                  <a:gd name="connsiteX1425" fmla="*/ 949568 w 1946001"/>
                  <a:gd name="connsiteY1425" fmla="*/ 187833 h 886967"/>
                  <a:gd name="connsiteX1426" fmla="*/ 949948 w 1946001"/>
                  <a:gd name="connsiteY1426" fmla="*/ 188881 h 886967"/>
                  <a:gd name="connsiteX1427" fmla="*/ 956128 w 1946001"/>
                  <a:gd name="connsiteY1427" fmla="*/ 188690 h 886967"/>
                  <a:gd name="connsiteX1428" fmla="*/ 957078 w 1946001"/>
                  <a:gd name="connsiteY1428" fmla="*/ 187833 h 886967"/>
                  <a:gd name="connsiteX1429" fmla="*/ 957078 w 1946001"/>
                  <a:gd name="connsiteY1429" fmla="*/ 188500 h 886967"/>
                  <a:gd name="connsiteX1430" fmla="*/ 959645 w 1946001"/>
                  <a:gd name="connsiteY1430" fmla="*/ 188690 h 886967"/>
                  <a:gd name="connsiteX1431" fmla="*/ 962211 w 1946001"/>
                  <a:gd name="connsiteY1431" fmla="*/ 187166 h 886967"/>
                  <a:gd name="connsiteX1432" fmla="*/ 961261 w 1946001"/>
                  <a:gd name="connsiteY1432" fmla="*/ 188500 h 886967"/>
                  <a:gd name="connsiteX1433" fmla="*/ 962782 w 1946001"/>
                  <a:gd name="connsiteY1433" fmla="*/ 188214 h 886967"/>
                  <a:gd name="connsiteX1434" fmla="*/ 960025 w 1946001"/>
                  <a:gd name="connsiteY1434" fmla="*/ 188976 h 886967"/>
                  <a:gd name="connsiteX1435" fmla="*/ 960215 w 1946001"/>
                  <a:gd name="connsiteY1435" fmla="*/ 189643 h 886967"/>
                  <a:gd name="connsiteX1436" fmla="*/ 958979 w 1946001"/>
                  <a:gd name="connsiteY1436" fmla="*/ 189833 h 886967"/>
                  <a:gd name="connsiteX1437" fmla="*/ 958029 w 1946001"/>
                  <a:gd name="connsiteY1437" fmla="*/ 188976 h 886967"/>
                  <a:gd name="connsiteX1438" fmla="*/ 950044 w 1946001"/>
                  <a:gd name="connsiteY1438" fmla="*/ 189643 h 886967"/>
                  <a:gd name="connsiteX1439" fmla="*/ 951184 w 1946001"/>
                  <a:gd name="connsiteY1439" fmla="*/ 190024 h 886967"/>
                  <a:gd name="connsiteX1440" fmla="*/ 951184 w 1946001"/>
                  <a:gd name="connsiteY1440" fmla="*/ 190405 h 886967"/>
                  <a:gd name="connsiteX1441" fmla="*/ 949473 w 1946001"/>
                  <a:gd name="connsiteY1441" fmla="*/ 190310 h 886967"/>
                  <a:gd name="connsiteX1442" fmla="*/ 950329 w 1946001"/>
                  <a:gd name="connsiteY1442" fmla="*/ 191072 h 886967"/>
                  <a:gd name="connsiteX1443" fmla="*/ 952895 w 1946001"/>
                  <a:gd name="connsiteY1443" fmla="*/ 190595 h 886967"/>
                  <a:gd name="connsiteX1444" fmla="*/ 950329 w 1946001"/>
                  <a:gd name="connsiteY1444" fmla="*/ 192119 h 886967"/>
                  <a:gd name="connsiteX1445" fmla="*/ 951184 w 1946001"/>
                  <a:gd name="connsiteY1445" fmla="*/ 192786 h 886967"/>
                  <a:gd name="connsiteX1446" fmla="*/ 952420 w 1946001"/>
                  <a:gd name="connsiteY1446" fmla="*/ 192215 h 886967"/>
                  <a:gd name="connsiteX1447" fmla="*/ 952515 w 1946001"/>
                  <a:gd name="connsiteY1447" fmla="*/ 192977 h 886967"/>
                  <a:gd name="connsiteX1448" fmla="*/ 951564 w 1946001"/>
                  <a:gd name="connsiteY1448" fmla="*/ 193262 h 886967"/>
                  <a:gd name="connsiteX1449" fmla="*/ 951945 w 1946001"/>
                  <a:gd name="connsiteY1449" fmla="*/ 193739 h 886967"/>
                  <a:gd name="connsiteX1450" fmla="*/ 956223 w 1946001"/>
                  <a:gd name="connsiteY1450" fmla="*/ 191167 h 886967"/>
                  <a:gd name="connsiteX1451" fmla="*/ 959645 w 1946001"/>
                  <a:gd name="connsiteY1451" fmla="*/ 191167 h 886967"/>
                  <a:gd name="connsiteX1452" fmla="*/ 957648 w 1946001"/>
                  <a:gd name="connsiteY1452" fmla="*/ 192119 h 886967"/>
                  <a:gd name="connsiteX1453" fmla="*/ 957078 w 1946001"/>
                  <a:gd name="connsiteY1453" fmla="*/ 191548 h 886967"/>
                  <a:gd name="connsiteX1454" fmla="*/ 953086 w 1946001"/>
                  <a:gd name="connsiteY1454" fmla="*/ 194120 h 886967"/>
                  <a:gd name="connsiteX1455" fmla="*/ 956128 w 1946001"/>
                  <a:gd name="connsiteY1455" fmla="*/ 194120 h 886967"/>
                  <a:gd name="connsiteX1456" fmla="*/ 950614 w 1946001"/>
                  <a:gd name="connsiteY1456" fmla="*/ 195644 h 886967"/>
                  <a:gd name="connsiteX1457" fmla="*/ 951089 w 1946001"/>
                  <a:gd name="connsiteY1457" fmla="*/ 196215 h 886967"/>
                  <a:gd name="connsiteX1458" fmla="*/ 956128 w 1946001"/>
                  <a:gd name="connsiteY1458" fmla="*/ 195358 h 886967"/>
                  <a:gd name="connsiteX1459" fmla="*/ 954036 w 1946001"/>
                  <a:gd name="connsiteY1459" fmla="*/ 197644 h 886967"/>
                  <a:gd name="connsiteX1460" fmla="*/ 952515 w 1946001"/>
                  <a:gd name="connsiteY1460" fmla="*/ 197453 h 886967"/>
                  <a:gd name="connsiteX1461" fmla="*/ 951945 w 1946001"/>
                  <a:gd name="connsiteY1461" fmla="*/ 198501 h 886967"/>
                  <a:gd name="connsiteX1462" fmla="*/ 956223 w 1946001"/>
                  <a:gd name="connsiteY1462" fmla="*/ 200216 h 886967"/>
                  <a:gd name="connsiteX1463" fmla="*/ 958029 w 1946001"/>
                  <a:gd name="connsiteY1463" fmla="*/ 199930 h 886967"/>
                  <a:gd name="connsiteX1464" fmla="*/ 957648 w 1946001"/>
                  <a:gd name="connsiteY1464" fmla="*/ 200978 h 886967"/>
                  <a:gd name="connsiteX1465" fmla="*/ 962782 w 1946001"/>
                  <a:gd name="connsiteY1465" fmla="*/ 200978 h 886967"/>
                  <a:gd name="connsiteX1466" fmla="*/ 969911 w 1946001"/>
                  <a:gd name="connsiteY1466" fmla="*/ 198787 h 886967"/>
                  <a:gd name="connsiteX1467" fmla="*/ 972478 w 1946001"/>
                  <a:gd name="connsiteY1467" fmla="*/ 197072 h 886967"/>
                  <a:gd name="connsiteX1468" fmla="*/ 975235 w 1946001"/>
                  <a:gd name="connsiteY1468" fmla="*/ 197358 h 886967"/>
                  <a:gd name="connsiteX1469" fmla="*/ 976566 w 1946001"/>
                  <a:gd name="connsiteY1469" fmla="*/ 196215 h 886967"/>
                  <a:gd name="connsiteX1470" fmla="*/ 975710 w 1946001"/>
                  <a:gd name="connsiteY1470" fmla="*/ 194596 h 886967"/>
                  <a:gd name="connsiteX1471" fmla="*/ 976946 w 1946001"/>
                  <a:gd name="connsiteY1471" fmla="*/ 195262 h 886967"/>
                  <a:gd name="connsiteX1472" fmla="*/ 976566 w 1946001"/>
                  <a:gd name="connsiteY1472" fmla="*/ 194120 h 886967"/>
                  <a:gd name="connsiteX1473" fmla="*/ 977802 w 1946001"/>
                  <a:gd name="connsiteY1473" fmla="*/ 193834 h 886967"/>
                  <a:gd name="connsiteX1474" fmla="*/ 978372 w 1946001"/>
                  <a:gd name="connsiteY1474" fmla="*/ 196596 h 886967"/>
                  <a:gd name="connsiteX1475" fmla="*/ 980558 w 1946001"/>
                  <a:gd name="connsiteY1475" fmla="*/ 197072 h 886967"/>
                  <a:gd name="connsiteX1476" fmla="*/ 980273 w 1946001"/>
                  <a:gd name="connsiteY1476" fmla="*/ 197549 h 886967"/>
                  <a:gd name="connsiteX1477" fmla="*/ 980558 w 1946001"/>
                  <a:gd name="connsiteY1477" fmla="*/ 199263 h 886967"/>
                  <a:gd name="connsiteX1478" fmla="*/ 981319 w 1946001"/>
                  <a:gd name="connsiteY1478" fmla="*/ 200216 h 886967"/>
                  <a:gd name="connsiteX1479" fmla="*/ 982555 w 1946001"/>
                  <a:gd name="connsiteY1479" fmla="*/ 199930 h 886967"/>
                  <a:gd name="connsiteX1480" fmla="*/ 982745 w 1946001"/>
                  <a:gd name="connsiteY1480" fmla="*/ 200216 h 886967"/>
                  <a:gd name="connsiteX1481" fmla="*/ 981414 w 1946001"/>
                  <a:gd name="connsiteY1481" fmla="*/ 200882 h 886967"/>
                  <a:gd name="connsiteX1482" fmla="*/ 983125 w 1946001"/>
                  <a:gd name="connsiteY1482" fmla="*/ 200978 h 886967"/>
                  <a:gd name="connsiteX1483" fmla="*/ 983125 w 1946001"/>
                  <a:gd name="connsiteY1483" fmla="*/ 201835 h 886967"/>
                  <a:gd name="connsiteX1484" fmla="*/ 984266 w 1946001"/>
                  <a:gd name="connsiteY1484" fmla="*/ 201835 h 886967"/>
                  <a:gd name="connsiteX1485" fmla="*/ 983695 w 1946001"/>
                  <a:gd name="connsiteY1485" fmla="*/ 203549 h 886967"/>
                  <a:gd name="connsiteX1486" fmla="*/ 989114 w 1946001"/>
                  <a:gd name="connsiteY1486" fmla="*/ 206693 h 886967"/>
                  <a:gd name="connsiteX1487" fmla="*/ 987593 w 1946001"/>
                  <a:gd name="connsiteY1487" fmla="*/ 207169 h 886967"/>
                  <a:gd name="connsiteX1488" fmla="*/ 988163 w 1946001"/>
                  <a:gd name="connsiteY1488" fmla="*/ 207740 h 886967"/>
                  <a:gd name="connsiteX1489" fmla="*/ 986927 w 1946001"/>
                  <a:gd name="connsiteY1489" fmla="*/ 207836 h 886967"/>
                  <a:gd name="connsiteX1490" fmla="*/ 989494 w 1946001"/>
                  <a:gd name="connsiteY1490" fmla="*/ 209931 h 886967"/>
                  <a:gd name="connsiteX1491" fmla="*/ 988639 w 1946001"/>
                  <a:gd name="connsiteY1491" fmla="*/ 210693 h 886967"/>
                  <a:gd name="connsiteX1492" fmla="*/ 995008 w 1946001"/>
                  <a:gd name="connsiteY1492" fmla="*/ 210693 h 886967"/>
                  <a:gd name="connsiteX1493" fmla="*/ 996719 w 1946001"/>
                  <a:gd name="connsiteY1493" fmla="*/ 208407 h 886967"/>
                  <a:gd name="connsiteX1494" fmla="*/ 1004419 w 1946001"/>
                  <a:gd name="connsiteY1494" fmla="*/ 208121 h 886967"/>
                  <a:gd name="connsiteX1495" fmla="*/ 1007936 w 1946001"/>
                  <a:gd name="connsiteY1495" fmla="*/ 203359 h 886967"/>
                  <a:gd name="connsiteX1496" fmla="*/ 1007175 w 1946001"/>
                  <a:gd name="connsiteY1496" fmla="*/ 201549 h 886967"/>
                  <a:gd name="connsiteX1497" fmla="*/ 1008221 w 1946001"/>
                  <a:gd name="connsiteY1497" fmla="*/ 201263 h 886967"/>
                  <a:gd name="connsiteX1498" fmla="*/ 1008411 w 1946001"/>
                  <a:gd name="connsiteY1498" fmla="*/ 199930 h 886967"/>
                  <a:gd name="connsiteX1499" fmla="*/ 1006605 w 1946001"/>
                  <a:gd name="connsiteY1499" fmla="*/ 199358 h 886967"/>
                  <a:gd name="connsiteX1500" fmla="*/ 1008791 w 1946001"/>
                  <a:gd name="connsiteY1500" fmla="*/ 199168 h 886967"/>
                  <a:gd name="connsiteX1501" fmla="*/ 1005750 w 1946001"/>
                  <a:gd name="connsiteY1501" fmla="*/ 198692 h 886967"/>
                  <a:gd name="connsiteX1502" fmla="*/ 1009552 w 1946001"/>
                  <a:gd name="connsiteY1502" fmla="*/ 198501 h 886967"/>
                  <a:gd name="connsiteX1503" fmla="*/ 1012309 w 1946001"/>
                  <a:gd name="connsiteY1503" fmla="*/ 197072 h 886967"/>
                  <a:gd name="connsiteX1504" fmla="*/ 1014305 w 1946001"/>
                  <a:gd name="connsiteY1504" fmla="*/ 197644 h 886967"/>
                  <a:gd name="connsiteX1505" fmla="*/ 1016206 w 1946001"/>
                  <a:gd name="connsiteY1505" fmla="*/ 196691 h 886967"/>
                  <a:gd name="connsiteX1506" fmla="*/ 1016206 w 1946001"/>
                  <a:gd name="connsiteY1506" fmla="*/ 196215 h 886967"/>
                  <a:gd name="connsiteX1507" fmla="*/ 1017822 w 1946001"/>
                  <a:gd name="connsiteY1507" fmla="*/ 196024 h 886967"/>
                  <a:gd name="connsiteX1508" fmla="*/ 1011073 w 1946001"/>
                  <a:gd name="connsiteY1508" fmla="*/ 196215 h 886967"/>
                  <a:gd name="connsiteX1509" fmla="*/ 1006225 w 1946001"/>
                  <a:gd name="connsiteY1509" fmla="*/ 195453 h 886967"/>
                  <a:gd name="connsiteX1510" fmla="*/ 1009742 w 1946001"/>
                  <a:gd name="connsiteY1510" fmla="*/ 195072 h 886967"/>
                  <a:gd name="connsiteX1511" fmla="*/ 1014305 w 1946001"/>
                  <a:gd name="connsiteY1511" fmla="*/ 195834 h 886967"/>
                  <a:gd name="connsiteX1512" fmla="*/ 1017537 w 1946001"/>
                  <a:gd name="connsiteY1512" fmla="*/ 195262 h 886967"/>
                  <a:gd name="connsiteX1513" fmla="*/ 1019153 w 1946001"/>
                  <a:gd name="connsiteY1513" fmla="*/ 193834 h 886967"/>
                  <a:gd name="connsiteX1514" fmla="*/ 1016682 w 1946001"/>
                  <a:gd name="connsiteY1514" fmla="*/ 192310 h 886967"/>
                  <a:gd name="connsiteX1515" fmla="*/ 1017347 w 1946001"/>
                  <a:gd name="connsiteY1515" fmla="*/ 192215 h 886967"/>
                  <a:gd name="connsiteX1516" fmla="*/ 1012689 w 1946001"/>
                  <a:gd name="connsiteY1516" fmla="*/ 190881 h 886967"/>
                  <a:gd name="connsiteX1517" fmla="*/ 1009267 w 1946001"/>
                  <a:gd name="connsiteY1517" fmla="*/ 192500 h 886967"/>
                  <a:gd name="connsiteX1518" fmla="*/ 1006035 w 1946001"/>
                  <a:gd name="connsiteY1518" fmla="*/ 192881 h 886967"/>
                  <a:gd name="connsiteX1519" fmla="*/ 1010598 w 1946001"/>
                  <a:gd name="connsiteY1519" fmla="*/ 191643 h 886967"/>
                  <a:gd name="connsiteX1520" fmla="*/ 1010217 w 1946001"/>
                  <a:gd name="connsiteY1520" fmla="*/ 187071 h 886967"/>
                  <a:gd name="connsiteX1521" fmla="*/ 1010598 w 1946001"/>
                  <a:gd name="connsiteY1521" fmla="*/ 186214 h 886967"/>
                  <a:gd name="connsiteX1522" fmla="*/ 1011834 w 1946001"/>
                  <a:gd name="connsiteY1522" fmla="*/ 186499 h 886967"/>
                  <a:gd name="connsiteX1523" fmla="*/ 1012309 w 1946001"/>
                  <a:gd name="connsiteY1523" fmla="*/ 183928 h 886967"/>
                  <a:gd name="connsiteX1524" fmla="*/ 1011453 w 1946001"/>
                  <a:gd name="connsiteY1524" fmla="*/ 182785 h 886967"/>
                  <a:gd name="connsiteX1525" fmla="*/ 1013164 w 1946001"/>
                  <a:gd name="connsiteY1525" fmla="*/ 182975 h 886967"/>
                  <a:gd name="connsiteX1526" fmla="*/ 1013925 w 1946001"/>
                  <a:gd name="connsiteY1526" fmla="*/ 182213 h 886967"/>
                  <a:gd name="connsiteX1527" fmla="*/ 1013925 w 1946001"/>
                  <a:gd name="connsiteY1527" fmla="*/ 180975 h 886967"/>
                  <a:gd name="connsiteX1528" fmla="*/ 1014970 w 1946001"/>
                  <a:gd name="connsiteY1528" fmla="*/ 181451 h 886967"/>
                  <a:gd name="connsiteX1529" fmla="*/ 1016587 w 1946001"/>
                  <a:gd name="connsiteY1529" fmla="*/ 180594 h 886967"/>
                  <a:gd name="connsiteX1530" fmla="*/ 1018773 w 1946001"/>
                  <a:gd name="connsiteY1530" fmla="*/ 179261 h 886967"/>
                  <a:gd name="connsiteX1531" fmla="*/ 1027804 w 1946001"/>
                  <a:gd name="connsiteY1531" fmla="*/ 177070 h 886967"/>
                  <a:gd name="connsiteX1532" fmla="*/ 1033317 w 1946001"/>
                  <a:gd name="connsiteY1532" fmla="*/ 174308 h 886967"/>
                  <a:gd name="connsiteX1533" fmla="*/ 1031036 w 1946001"/>
                  <a:gd name="connsiteY1533" fmla="*/ 172307 h 886967"/>
                  <a:gd name="connsiteX1534" fmla="*/ 1033317 w 1946001"/>
                  <a:gd name="connsiteY1534" fmla="*/ 170783 h 886967"/>
                  <a:gd name="connsiteX1535" fmla="*/ 1032557 w 1946001"/>
                  <a:gd name="connsiteY1535" fmla="*/ 169736 h 886967"/>
                  <a:gd name="connsiteX1536" fmla="*/ 1035884 w 1946001"/>
                  <a:gd name="connsiteY1536" fmla="*/ 168783 h 886967"/>
                  <a:gd name="connsiteX1537" fmla="*/ 1034838 w 1946001"/>
                  <a:gd name="connsiteY1537" fmla="*/ 167831 h 886967"/>
                  <a:gd name="connsiteX1538" fmla="*/ 1036930 w 1946001"/>
                  <a:gd name="connsiteY1538" fmla="*/ 168402 h 886967"/>
                  <a:gd name="connsiteX1539" fmla="*/ 1037785 w 1946001"/>
                  <a:gd name="connsiteY1539" fmla="*/ 166973 h 886967"/>
                  <a:gd name="connsiteX1540" fmla="*/ 1045580 w 1946001"/>
                  <a:gd name="connsiteY1540" fmla="*/ 167640 h 886967"/>
                  <a:gd name="connsiteX1541" fmla="*/ 1046246 w 1946001"/>
                  <a:gd name="connsiteY1541" fmla="*/ 166687 h 886967"/>
                  <a:gd name="connsiteX1542" fmla="*/ 1052235 w 1946001"/>
                  <a:gd name="connsiteY1542" fmla="*/ 169259 h 886967"/>
                  <a:gd name="connsiteX1543" fmla="*/ 1053470 w 1946001"/>
                  <a:gd name="connsiteY1543" fmla="*/ 171545 h 886967"/>
                  <a:gd name="connsiteX1544" fmla="*/ 1049002 w 1946001"/>
                  <a:gd name="connsiteY1544" fmla="*/ 172307 h 886967"/>
                  <a:gd name="connsiteX1545" fmla="*/ 1048337 w 1946001"/>
                  <a:gd name="connsiteY1545" fmla="*/ 173641 h 886967"/>
                  <a:gd name="connsiteX1546" fmla="*/ 1039306 w 1946001"/>
                  <a:gd name="connsiteY1546" fmla="*/ 178403 h 886967"/>
                  <a:gd name="connsiteX1547" fmla="*/ 1036835 w 1946001"/>
                  <a:gd name="connsiteY1547" fmla="*/ 179451 h 886967"/>
                  <a:gd name="connsiteX1548" fmla="*/ 1034173 w 1946001"/>
                  <a:gd name="connsiteY1548" fmla="*/ 179451 h 886967"/>
                  <a:gd name="connsiteX1549" fmla="*/ 1033793 w 1946001"/>
                  <a:gd name="connsiteY1549" fmla="*/ 180594 h 886967"/>
                  <a:gd name="connsiteX1550" fmla="*/ 1032272 w 1946001"/>
                  <a:gd name="connsiteY1550" fmla="*/ 180594 h 886967"/>
                  <a:gd name="connsiteX1551" fmla="*/ 1030275 w 1946001"/>
                  <a:gd name="connsiteY1551" fmla="*/ 182023 h 886967"/>
                  <a:gd name="connsiteX1552" fmla="*/ 1031606 w 1946001"/>
                  <a:gd name="connsiteY1552" fmla="*/ 183833 h 886967"/>
                  <a:gd name="connsiteX1553" fmla="*/ 1031321 w 1946001"/>
                  <a:gd name="connsiteY1553" fmla="*/ 184690 h 886967"/>
                  <a:gd name="connsiteX1554" fmla="*/ 1033412 w 1946001"/>
                  <a:gd name="connsiteY1554" fmla="*/ 186976 h 886967"/>
                  <a:gd name="connsiteX1555" fmla="*/ 1032462 w 1946001"/>
                  <a:gd name="connsiteY1555" fmla="*/ 186976 h 886967"/>
                  <a:gd name="connsiteX1556" fmla="*/ 1032462 w 1946001"/>
                  <a:gd name="connsiteY1556" fmla="*/ 188214 h 886967"/>
                  <a:gd name="connsiteX1557" fmla="*/ 1031606 w 1946001"/>
                  <a:gd name="connsiteY1557" fmla="*/ 189167 h 886967"/>
                  <a:gd name="connsiteX1558" fmla="*/ 1032462 w 1946001"/>
                  <a:gd name="connsiteY1558" fmla="*/ 190119 h 886967"/>
                  <a:gd name="connsiteX1559" fmla="*/ 1031891 w 1946001"/>
                  <a:gd name="connsiteY1559" fmla="*/ 190595 h 886967"/>
                  <a:gd name="connsiteX1560" fmla="*/ 1037975 w 1946001"/>
                  <a:gd name="connsiteY1560" fmla="*/ 192024 h 886967"/>
                  <a:gd name="connsiteX1561" fmla="*/ 1039591 w 1946001"/>
                  <a:gd name="connsiteY1561" fmla="*/ 191738 h 886967"/>
                  <a:gd name="connsiteX1562" fmla="*/ 1040922 w 1946001"/>
                  <a:gd name="connsiteY1562" fmla="*/ 193167 h 886967"/>
                  <a:gd name="connsiteX1563" fmla="*/ 1042158 w 1946001"/>
                  <a:gd name="connsiteY1563" fmla="*/ 192881 h 886967"/>
                  <a:gd name="connsiteX1564" fmla="*/ 1042728 w 1946001"/>
                  <a:gd name="connsiteY1564" fmla="*/ 193453 h 886967"/>
                  <a:gd name="connsiteX1565" fmla="*/ 1047196 w 1946001"/>
                  <a:gd name="connsiteY1565" fmla="*/ 193072 h 886967"/>
                  <a:gd name="connsiteX1566" fmla="*/ 1054991 w 1946001"/>
                  <a:gd name="connsiteY1566" fmla="*/ 191453 h 886967"/>
                  <a:gd name="connsiteX1567" fmla="*/ 1063927 w 1946001"/>
                  <a:gd name="connsiteY1567" fmla="*/ 190881 h 886967"/>
                  <a:gd name="connsiteX1568" fmla="*/ 1068870 w 1946001"/>
                  <a:gd name="connsiteY1568" fmla="*/ 190214 h 886967"/>
                  <a:gd name="connsiteX1569" fmla="*/ 1068870 w 1946001"/>
                  <a:gd name="connsiteY1569" fmla="*/ 191357 h 886967"/>
                  <a:gd name="connsiteX1570" fmla="*/ 1068015 w 1946001"/>
                  <a:gd name="connsiteY1570" fmla="*/ 190976 h 886967"/>
                  <a:gd name="connsiteX1571" fmla="*/ 1068585 w 1946001"/>
                  <a:gd name="connsiteY1571" fmla="*/ 191929 h 886967"/>
                  <a:gd name="connsiteX1572" fmla="*/ 1075049 w 1946001"/>
                  <a:gd name="connsiteY1572" fmla="*/ 192596 h 886967"/>
                  <a:gd name="connsiteX1573" fmla="*/ 1077236 w 1946001"/>
                  <a:gd name="connsiteY1573" fmla="*/ 193453 h 886967"/>
                  <a:gd name="connsiteX1574" fmla="*/ 1071342 w 1946001"/>
                  <a:gd name="connsiteY1574" fmla="*/ 193453 h 886967"/>
                  <a:gd name="connsiteX1575" fmla="*/ 1066874 w 1946001"/>
                  <a:gd name="connsiteY1575" fmla="*/ 194882 h 886967"/>
                  <a:gd name="connsiteX1576" fmla="*/ 1065543 w 1946001"/>
                  <a:gd name="connsiteY1576" fmla="*/ 194500 h 886967"/>
                  <a:gd name="connsiteX1577" fmla="*/ 1065163 w 1946001"/>
                  <a:gd name="connsiteY1577" fmla="*/ 195644 h 886967"/>
                  <a:gd name="connsiteX1578" fmla="*/ 1064307 w 1946001"/>
                  <a:gd name="connsiteY1578" fmla="*/ 195739 h 886967"/>
                  <a:gd name="connsiteX1579" fmla="*/ 1053280 w 1946001"/>
                  <a:gd name="connsiteY1579" fmla="*/ 194786 h 886967"/>
                  <a:gd name="connsiteX1580" fmla="*/ 1042348 w 1946001"/>
                  <a:gd name="connsiteY1580" fmla="*/ 196501 h 886967"/>
                  <a:gd name="connsiteX1581" fmla="*/ 1041968 w 1946001"/>
                  <a:gd name="connsiteY1581" fmla="*/ 198120 h 886967"/>
                  <a:gd name="connsiteX1582" fmla="*/ 1043584 w 1946001"/>
                  <a:gd name="connsiteY1582" fmla="*/ 198215 h 886967"/>
                  <a:gd name="connsiteX1583" fmla="*/ 1042348 w 1946001"/>
                  <a:gd name="connsiteY1583" fmla="*/ 198596 h 886967"/>
                  <a:gd name="connsiteX1584" fmla="*/ 1043204 w 1946001"/>
                  <a:gd name="connsiteY1584" fmla="*/ 199835 h 886967"/>
                  <a:gd name="connsiteX1585" fmla="*/ 1047482 w 1946001"/>
                  <a:gd name="connsiteY1585" fmla="*/ 199644 h 886967"/>
                  <a:gd name="connsiteX1586" fmla="*/ 1046531 w 1946001"/>
                  <a:gd name="connsiteY1586" fmla="*/ 203930 h 886967"/>
                  <a:gd name="connsiteX1587" fmla="*/ 1045580 w 1946001"/>
                  <a:gd name="connsiteY1587" fmla="*/ 204978 h 886967"/>
                  <a:gd name="connsiteX1588" fmla="*/ 1041588 w 1946001"/>
                  <a:gd name="connsiteY1588" fmla="*/ 204407 h 886967"/>
                  <a:gd name="connsiteX1589" fmla="*/ 1037405 w 1946001"/>
                  <a:gd name="connsiteY1589" fmla="*/ 202025 h 886967"/>
                  <a:gd name="connsiteX1590" fmla="*/ 1033127 w 1946001"/>
                  <a:gd name="connsiteY1590" fmla="*/ 202787 h 886967"/>
                  <a:gd name="connsiteX1591" fmla="*/ 1029610 w 1946001"/>
                  <a:gd name="connsiteY1591" fmla="*/ 205740 h 886967"/>
                  <a:gd name="connsiteX1592" fmla="*/ 1029325 w 1946001"/>
                  <a:gd name="connsiteY1592" fmla="*/ 207740 h 886967"/>
                  <a:gd name="connsiteX1593" fmla="*/ 1030941 w 1946001"/>
                  <a:gd name="connsiteY1593" fmla="*/ 211265 h 886967"/>
                  <a:gd name="connsiteX1594" fmla="*/ 1030370 w 1946001"/>
                  <a:gd name="connsiteY1594" fmla="*/ 212408 h 886967"/>
                  <a:gd name="connsiteX1595" fmla="*/ 1013164 w 1946001"/>
                  <a:gd name="connsiteY1595" fmla="*/ 219551 h 886967"/>
                  <a:gd name="connsiteX1596" fmla="*/ 1011358 w 1946001"/>
                  <a:gd name="connsiteY1596" fmla="*/ 219075 h 886967"/>
                  <a:gd name="connsiteX1597" fmla="*/ 1012024 w 1946001"/>
                  <a:gd name="connsiteY1597" fmla="*/ 218123 h 886967"/>
                  <a:gd name="connsiteX1598" fmla="*/ 1009457 w 1946001"/>
                  <a:gd name="connsiteY1598" fmla="*/ 219456 h 886967"/>
                  <a:gd name="connsiteX1599" fmla="*/ 1007841 w 1946001"/>
                  <a:gd name="connsiteY1599" fmla="*/ 222314 h 886967"/>
                  <a:gd name="connsiteX1600" fmla="*/ 1004894 w 1946001"/>
                  <a:gd name="connsiteY1600" fmla="*/ 223361 h 886967"/>
                  <a:gd name="connsiteX1601" fmla="*/ 1003753 w 1946001"/>
                  <a:gd name="connsiteY1601" fmla="*/ 220980 h 886967"/>
                  <a:gd name="connsiteX1602" fmla="*/ 1004894 w 1946001"/>
                  <a:gd name="connsiteY1602" fmla="*/ 221456 h 886967"/>
                  <a:gd name="connsiteX1603" fmla="*/ 1004324 w 1946001"/>
                  <a:gd name="connsiteY1603" fmla="*/ 220313 h 886967"/>
                  <a:gd name="connsiteX1604" fmla="*/ 999380 w 1946001"/>
                  <a:gd name="connsiteY1604" fmla="*/ 220504 h 886967"/>
                  <a:gd name="connsiteX1605" fmla="*/ 989399 w 1946001"/>
                  <a:gd name="connsiteY1605" fmla="*/ 225266 h 886967"/>
                  <a:gd name="connsiteX1606" fmla="*/ 988829 w 1946001"/>
                  <a:gd name="connsiteY1606" fmla="*/ 225647 h 886967"/>
                  <a:gd name="connsiteX1607" fmla="*/ 989779 w 1946001"/>
                  <a:gd name="connsiteY1607" fmla="*/ 225933 h 886967"/>
                  <a:gd name="connsiteX1608" fmla="*/ 989399 w 1946001"/>
                  <a:gd name="connsiteY1608" fmla="*/ 226886 h 886967"/>
                  <a:gd name="connsiteX1609" fmla="*/ 988258 w 1946001"/>
                  <a:gd name="connsiteY1609" fmla="*/ 226314 h 886967"/>
                  <a:gd name="connsiteX1610" fmla="*/ 984075 w 1946001"/>
                  <a:gd name="connsiteY1610" fmla="*/ 222599 h 886967"/>
                  <a:gd name="connsiteX1611" fmla="*/ 982079 w 1946001"/>
                  <a:gd name="connsiteY1611" fmla="*/ 223266 h 886967"/>
                  <a:gd name="connsiteX1612" fmla="*/ 982745 w 1946001"/>
                  <a:gd name="connsiteY1612" fmla="*/ 222218 h 886967"/>
                  <a:gd name="connsiteX1613" fmla="*/ 978752 w 1946001"/>
                  <a:gd name="connsiteY1613" fmla="*/ 225266 h 886967"/>
                  <a:gd name="connsiteX1614" fmla="*/ 976281 w 1946001"/>
                  <a:gd name="connsiteY1614" fmla="*/ 225266 h 886967"/>
                  <a:gd name="connsiteX1615" fmla="*/ 977041 w 1946001"/>
                  <a:gd name="connsiteY1615" fmla="*/ 223075 h 886967"/>
                  <a:gd name="connsiteX1616" fmla="*/ 973714 w 1946001"/>
                  <a:gd name="connsiteY1616" fmla="*/ 222790 h 886967"/>
                  <a:gd name="connsiteX1617" fmla="*/ 973143 w 1946001"/>
                  <a:gd name="connsiteY1617" fmla="*/ 221837 h 886967"/>
                  <a:gd name="connsiteX1618" fmla="*/ 973143 w 1946001"/>
                  <a:gd name="connsiteY1618" fmla="*/ 220504 h 886967"/>
                  <a:gd name="connsiteX1619" fmla="*/ 972003 w 1946001"/>
                  <a:gd name="connsiteY1619" fmla="*/ 220028 h 886967"/>
                  <a:gd name="connsiteX1620" fmla="*/ 972573 w 1946001"/>
                  <a:gd name="connsiteY1620" fmla="*/ 220028 h 886967"/>
                  <a:gd name="connsiteX1621" fmla="*/ 972098 w 1946001"/>
                  <a:gd name="connsiteY1621" fmla="*/ 218599 h 886967"/>
                  <a:gd name="connsiteX1622" fmla="*/ 972953 w 1946001"/>
                  <a:gd name="connsiteY1622" fmla="*/ 215646 h 886967"/>
                  <a:gd name="connsiteX1623" fmla="*/ 972478 w 1946001"/>
                  <a:gd name="connsiteY1623" fmla="*/ 214884 h 886967"/>
                  <a:gd name="connsiteX1624" fmla="*/ 973619 w 1946001"/>
                  <a:gd name="connsiteY1624" fmla="*/ 214884 h 886967"/>
                  <a:gd name="connsiteX1625" fmla="*/ 973429 w 1946001"/>
                  <a:gd name="connsiteY1625" fmla="*/ 213836 h 886967"/>
                  <a:gd name="connsiteX1626" fmla="*/ 974950 w 1946001"/>
                  <a:gd name="connsiteY1626" fmla="*/ 213455 h 886967"/>
                  <a:gd name="connsiteX1627" fmla="*/ 974950 w 1946001"/>
                  <a:gd name="connsiteY1627" fmla="*/ 211836 h 886967"/>
                  <a:gd name="connsiteX1628" fmla="*/ 975520 w 1946001"/>
                  <a:gd name="connsiteY1628" fmla="*/ 212312 h 886967"/>
                  <a:gd name="connsiteX1629" fmla="*/ 976851 w 1946001"/>
                  <a:gd name="connsiteY1629" fmla="*/ 211265 h 886967"/>
                  <a:gd name="connsiteX1630" fmla="*/ 976851 w 1946001"/>
                  <a:gd name="connsiteY1630" fmla="*/ 210217 h 886967"/>
                  <a:gd name="connsiteX1631" fmla="*/ 974379 w 1946001"/>
                  <a:gd name="connsiteY1631" fmla="*/ 210312 h 886967"/>
                  <a:gd name="connsiteX1632" fmla="*/ 974855 w 1946001"/>
                  <a:gd name="connsiteY1632" fmla="*/ 209264 h 886967"/>
                  <a:gd name="connsiteX1633" fmla="*/ 973904 w 1946001"/>
                  <a:gd name="connsiteY1633" fmla="*/ 209264 h 886967"/>
                  <a:gd name="connsiteX1634" fmla="*/ 975520 w 1946001"/>
                  <a:gd name="connsiteY1634" fmla="*/ 205264 h 886967"/>
                  <a:gd name="connsiteX1635" fmla="*/ 975425 w 1946001"/>
                  <a:gd name="connsiteY1635" fmla="*/ 202216 h 886967"/>
                  <a:gd name="connsiteX1636" fmla="*/ 967820 w 1946001"/>
                  <a:gd name="connsiteY1636" fmla="*/ 207645 h 886967"/>
                  <a:gd name="connsiteX1637" fmla="*/ 966869 w 1946001"/>
                  <a:gd name="connsiteY1637" fmla="*/ 210884 h 886967"/>
                  <a:gd name="connsiteX1638" fmla="*/ 967155 w 1946001"/>
                  <a:gd name="connsiteY1638" fmla="*/ 215836 h 886967"/>
                  <a:gd name="connsiteX1639" fmla="*/ 969056 w 1946001"/>
                  <a:gd name="connsiteY1639" fmla="*/ 217170 h 886967"/>
                  <a:gd name="connsiteX1640" fmla="*/ 969056 w 1946001"/>
                  <a:gd name="connsiteY1640" fmla="*/ 219742 h 886967"/>
                  <a:gd name="connsiteX1641" fmla="*/ 970292 w 1946001"/>
                  <a:gd name="connsiteY1641" fmla="*/ 222123 h 886967"/>
                  <a:gd name="connsiteX1642" fmla="*/ 969056 w 1946001"/>
                  <a:gd name="connsiteY1642" fmla="*/ 223361 h 886967"/>
                  <a:gd name="connsiteX1643" fmla="*/ 970767 w 1946001"/>
                  <a:gd name="connsiteY1643" fmla="*/ 225933 h 886967"/>
                  <a:gd name="connsiteX1644" fmla="*/ 969056 w 1946001"/>
                  <a:gd name="connsiteY1644" fmla="*/ 226600 h 886967"/>
                  <a:gd name="connsiteX1645" fmla="*/ 969151 w 1946001"/>
                  <a:gd name="connsiteY1645" fmla="*/ 229172 h 886967"/>
                  <a:gd name="connsiteX1646" fmla="*/ 968676 w 1946001"/>
                  <a:gd name="connsiteY1646" fmla="*/ 227743 h 886967"/>
                  <a:gd name="connsiteX1647" fmla="*/ 967535 w 1946001"/>
                  <a:gd name="connsiteY1647" fmla="*/ 228505 h 886967"/>
                  <a:gd name="connsiteX1648" fmla="*/ 966965 w 1946001"/>
                  <a:gd name="connsiteY1648" fmla="*/ 227267 h 886967"/>
                  <a:gd name="connsiteX1649" fmla="*/ 965919 w 1946001"/>
                  <a:gd name="connsiteY1649" fmla="*/ 227076 h 886967"/>
                  <a:gd name="connsiteX1650" fmla="*/ 964398 w 1946001"/>
                  <a:gd name="connsiteY1650" fmla="*/ 227267 h 886967"/>
                  <a:gd name="connsiteX1651" fmla="*/ 963637 w 1946001"/>
                  <a:gd name="connsiteY1651" fmla="*/ 228505 h 886967"/>
                  <a:gd name="connsiteX1652" fmla="*/ 965253 w 1946001"/>
                  <a:gd name="connsiteY1652" fmla="*/ 229838 h 886967"/>
                  <a:gd name="connsiteX1653" fmla="*/ 963637 w 1946001"/>
                  <a:gd name="connsiteY1653" fmla="*/ 229648 h 886967"/>
                  <a:gd name="connsiteX1654" fmla="*/ 962306 w 1946001"/>
                  <a:gd name="connsiteY1654" fmla="*/ 228505 h 886967"/>
                  <a:gd name="connsiteX1655" fmla="*/ 958124 w 1946001"/>
                  <a:gd name="connsiteY1655" fmla="*/ 229648 h 886967"/>
                  <a:gd name="connsiteX1656" fmla="*/ 953276 w 1946001"/>
                  <a:gd name="connsiteY1656" fmla="*/ 232791 h 886967"/>
                  <a:gd name="connsiteX1657" fmla="*/ 949758 w 1946001"/>
                  <a:gd name="connsiteY1657" fmla="*/ 231077 h 886967"/>
                  <a:gd name="connsiteX1658" fmla="*/ 947382 w 1946001"/>
                  <a:gd name="connsiteY1658" fmla="*/ 234315 h 886967"/>
                  <a:gd name="connsiteX1659" fmla="*/ 937210 w 1946001"/>
                  <a:gd name="connsiteY1659" fmla="*/ 238697 h 886967"/>
                  <a:gd name="connsiteX1660" fmla="*/ 930556 w 1946001"/>
                  <a:gd name="connsiteY1660" fmla="*/ 242506 h 886967"/>
                  <a:gd name="connsiteX1661" fmla="*/ 929795 w 1946001"/>
                  <a:gd name="connsiteY1661" fmla="*/ 244316 h 886967"/>
                  <a:gd name="connsiteX1662" fmla="*/ 931412 w 1946001"/>
                  <a:gd name="connsiteY1662" fmla="*/ 244602 h 886967"/>
                  <a:gd name="connsiteX1663" fmla="*/ 923712 w 1946001"/>
                  <a:gd name="connsiteY1663" fmla="*/ 245269 h 886967"/>
                  <a:gd name="connsiteX1664" fmla="*/ 922476 w 1946001"/>
                  <a:gd name="connsiteY1664" fmla="*/ 243078 h 886967"/>
                  <a:gd name="connsiteX1665" fmla="*/ 919529 w 1946001"/>
                  <a:gd name="connsiteY1665" fmla="*/ 242792 h 886967"/>
                  <a:gd name="connsiteX1666" fmla="*/ 921525 w 1946001"/>
                  <a:gd name="connsiteY1666" fmla="*/ 250889 h 886967"/>
                  <a:gd name="connsiteX1667" fmla="*/ 915726 w 1946001"/>
                  <a:gd name="connsiteY1667" fmla="*/ 251270 h 886967"/>
                  <a:gd name="connsiteX1668" fmla="*/ 911544 w 1946001"/>
                  <a:gd name="connsiteY1668" fmla="*/ 249269 h 886967"/>
                  <a:gd name="connsiteX1669" fmla="*/ 905175 w 1946001"/>
                  <a:gd name="connsiteY1669" fmla="*/ 251460 h 886967"/>
                  <a:gd name="connsiteX1670" fmla="*/ 904794 w 1946001"/>
                  <a:gd name="connsiteY1670" fmla="*/ 253079 h 886967"/>
                  <a:gd name="connsiteX1671" fmla="*/ 906696 w 1946001"/>
                  <a:gd name="connsiteY1671" fmla="*/ 252603 h 886967"/>
                  <a:gd name="connsiteX1672" fmla="*/ 905745 w 1946001"/>
                  <a:gd name="connsiteY1672" fmla="*/ 253746 h 886967"/>
                  <a:gd name="connsiteX1673" fmla="*/ 906696 w 1946001"/>
                  <a:gd name="connsiteY1673" fmla="*/ 254699 h 886967"/>
                  <a:gd name="connsiteX1674" fmla="*/ 905365 w 1946001"/>
                  <a:gd name="connsiteY1674" fmla="*/ 254984 h 886967"/>
                  <a:gd name="connsiteX1675" fmla="*/ 906981 w 1946001"/>
                  <a:gd name="connsiteY1675" fmla="*/ 256889 h 886967"/>
                  <a:gd name="connsiteX1676" fmla="*/ 908977 w 1946001"/>
                  <a:gd name="connsiteY1676" fmla="*/ 256508 h 886967"/>
                  <a:gd name="connsiteX1677" fmla="*/ 916202 w 1946001"/>
                  <a:gd name="connsiteY1677" fmla="*/ 258985 h 886967"/>
                  <a:gd name="connsiteX1678" fmla="*/ 916582 w 1946001"/>
                  <a:gd name="connsiteY1678" fmla="*/ 260604 h 886967"/>
                  <a:gd name="connsiteX1679" fmla="*/ 920194 w 1946001"/>
                  <a:gd name="connsiteY1679" fmla="*/ 260795 h 886967"/>
                  <a:gd name="connsiteX1680" fmla="*/ 918103 w 1946001"/>
                  <a:gd name="connsiteY1680" fmla="*/ 261080 h 886967"/>
                  <a:gd name="connsiteX1681" fmla="*/ 918578 w 1946001"/>
                  <a:gd name="connsiteY1681" fmla="*/ 264033 h 886967"/>
                  <a:gd name="connsiteX1682" fmla="*/ 919814 w 1946001"/>
                  <a:gd name="connsiteY1682" fmla="*/ 266224 h 886967"/>
                  <a:gd name="connsiteX1683" fmla="*/ 923236 w 1946001"/>
                  <a:gd name="connsiteY1683" fmla="*/ 267843 h 886967"/>
                  <a:gd name="connsiteX1684" fmla="*/ 923236 w 1946001"/>
                  <a:gd name="connsiteY1684" fmla="*/ 271463 h 886967"/>
                  <a:gd name="connsiteX1685" fmla="*/ 925423 w 1946001"/>
                  <a:gd name="connsiteY1685" fmla="*/ 274987 h 886967"/>
                  <a:gd name="connsiteX1686" fmla="*/ 923902 w 1946001"/>
                  <a:gd name="connsiteY1686" fmla="*/ 273177 h 886967"/>
                  <a:gd name="connsiteX1687" fmla="*/ 922761 w 1946001"/>
                  <a:gd name="connsiteY1687" fmla="*/ 278416 h 886967"/>
                  <a:gd name="connsiteX1688" fmla="*/ 923902 w 1946001"/>
                  <a:gd name="connsiteY1688" fmla="*/ 279082 h 886967"/>
                  <a:gd name="connsiteX1689" fmla="*/ 922000 w 1946001"/>
                  <a:gd name="connsiteY1689" fmla="*/ 286512 h 886967"/>
                  <a:gd name="connsiteX1690" fmla="*/ 919814 w 1946001"/>
                  <a:gd name="connsiteY1690" fmla="*/ 287941 h 886967"/>
                  <a:gd name="connsiteX1691" fmla="*/ 887588 w 1946001"/>
                  <a:gd name="connsiteY1691" fmla="*/ 285845 h 886967"/>
                  <a:gd name="connsiteX1692" fmla="*/ 886257 w 1946001"/>
                  <a:gd name="connsiteY1692" fmla="*/ 288417 h 886967"/>
                  <a:gd name="connsiteX1693" fmla="*/ 883501 w 1946001"/>
                  <a:gd name="connsiteY1693" fmla="*/ 288607 h 886967"/>
                  <a:gd name="connsiteX1694" fmla="*/ 882265 w 1946001"/>
                  <a:gd name="connsiteY1694" fmla="*/ 290513 h 886967"/>
                  <a:gd name="connsiteX1695" fmla="*/ 884356 w 1946001"/>
                  <a:gd name="connsiteY1695" fmla="*/ 292703 h 886967"/>
                  <a:gd name="connsiteX1696" fmla="*/ 883691 w 1946001"/>
                  <a:gd name="connsiteY1696" fmla="*/ 293942 h 886967"/>
                  <a:gd name="connsiteX1697" fmla="*/ 884356 w 1946001"/>
                  <a:gd name="connsiteY1697" fmla="*/ 295275 h 886967"/>
                  <a:gd name="connsiteX1698" fmla="*/ 885022 w 1946001"/>
                  <a:gd name="connsiteY1698" fmla="*/ 294989 h 886967"/>
                  <a:gd name="connsiteX1699" fmla="*/ 884356 w 1946001"/>
                  <a:gd name="connsiteY1699" fmla="*/ 298323 h 886967"/>
                  <a:gd name="connsiteX1700" fmla="*/ 885022 w 1946001"/>
                  <a:gd name="connsiteY1700" fmla="*/ 303943 h 886967"/>
                  <a:gd name="connsiteX1701" fmla="*/ 881029 w 1946001"/>
                  <a:gd name="connsiteY1701" fmla="*/ 318040 h 886967"/>
                  <a:gd name="connsiteX1702" fmla="*/ 882740 w 1946001"/>
                  <a:gd name="connsiteY1702" fmla="*/ 319850 h 886967"/>
                  <a:gd name="connsiteX1703" fmla="*/ 885022 w 1946001"/>
                  <a:gd name="connsiteY1703" fmla="*/ 319373 h 886967"/>
                  <a:gd name="connsiteX1704" fmla="*/ 884071 w 1946001"/>
                  <a:gd name="connsiteY1704" fmla="*/ 328327 h 886967"/>
                  <a:gd name="connsiteX1705" fmla="*/ 891391 w 1946001"/>
                  <a:gd name="connsiteY1705" fmla="*/ 327470 h 886967"/>
                  <a:gd name="connsiteX1706" fmla="*/ 895573 w 1946001"/>
                  <a:gd name="connsiteY1706" fmla="*/ 328327 h 886967"/>
                  <a:gd name="connsiteX1707" fmla="*/ 898615 w 1946001"/>
                  <a:gd name="connsiteY1707" fmla="*/ 333375 h 886967"/>
                  <a:gd name="connsiteX1708" fmla="*/ 901277 w 1946001"/>
                  <a:gd name="connsiteY1708" fmla="*/ 334709 h 886967"/>
                  <a:gd name="connsiteX1709" fmla="*/ 906886 w 1946001"/>
                  <a:gd name="connsiteY1709" fmla="*/ 330708 h 886967"/>
                  <a:gd name="connsiteX1710" fmla="*/ 918863 w 1946001"/>
                  <a:gd name="connsiteY1710" fmla="*/ 330232 h 886967"/>
                  <a:gd name="connsiteX1711" fmla="*/ 922286 w 1946001"/>
                  <a:gd name="connsiteY1711" fmla="*/ 325755 h 886967"/>
                  <a:gd name="connsiteX1712" fmla="*/ 925137 w 1946001"/>
                  <a:gd name="connsiteY1712" fmla="*/ 325374 h 886967"/>
                  <a:gd name="connsiteX1713" fmla="*/ 926658 w 1946001"/>
                  <a:gd name="connsiteY1713" fmla="*/ 320993 h 886967"/>
                  <a:gd name="connsiteX1714" fmla="*/ 929225 w 1946001"/>
                  <a:gd name="connsiteY1714" fmla="*/ 318802 h 886967"/>
                  <a:gd name="connsiteX1715" fmla="*/ 929605 w 1946001"/>
                  <a:gd name="connsiteY1715" fmla="*/ 317849 h 886967"/>
                  <a:gd name="connsiteX1716" fmla="*/ 927609 w 1946001"/>
                  <a:gd name="connsiteY1716" fmla="*/ 316611 h 886967"/>
                  <a:gd name="connsiteX1717" fmla="*/ 926944 w 1946001"/>
                  <a:gd name="connsiteY1717" fmla="*/ 314135 h 886967"/>
                  <a:gd name="connsiteX1718" fmla="*/ 932742 w 1946001"/>
                  <a:gd name="connsiteY1718" fmla="*/ 305086 h 886967"/>
                  <a:gd name="connsiteX1719" fmla="*/ 944055 w 1946001"/>
                  <a:gd name="connsiteY1719" fmla="*/ 298418 h 886967"/>
                  <a:gd name="connsiteX1720" fmla="*/ 945291 w 1946001"/>
                  <a:gd name="connsiteY1720" fmla="*/ 295370 h 886967"/>
                  <a:gd name="connsiteX1721" fmla="*/ 944245 w 1946001"/>
                  <a:gd name="connsiteY1721" fmla="*/ 294418 h 886967"/>
                  <a:gd name="connsiteX1722" fmla="*/ 944055 w 1946001"/>
                  <a:gd name="connsiteY1722" fmla="*/ 291655 h 886967"/>
                  <a:gd name="connsiteX1723" fmla="*/ 944625 w 1946001"/>
                  <a:gd name="connsiteY1723" fmla="*/ 289465 h 886967"/>
                  <a:gd name="connsiteX1724" fmla="*/ 948903 w 1946001"/>
                  <a:gd name="connsiteY1724" fmla="*/ 286893 h 886967"/>
                  <a:gd name="connsiteX1725" fmla="*/ 953846 w 1946001"/>
                  <a:gd name="connsiteY1725" fmla="*/ 287846 h 886967"/>
                  <a:gd name="connsiteX1726" fmla="*/ 959360 w 1946001"/>
                  <a:gd name="connsiteY1726" fmla="*/ 289941 h 886967"/>
                  <a:gd name="connsiteX1727" fmla="*/ 966489 w 1946001"/>
                  <a:gd name="connsiteY1727" fmla="*/ 284512 h 886967"/>
                  <a:gd name="connsiteX1728" fmla="*/ 969341 w 1946001"/>
                  <a:gd name="connsiteY1728" fmla="*/ 284036 h 886967"/>
                  <a:gd name="connsiteX1729" fmla="*/ 972573 w 1946001"/>
                  <a:gd name="connsiteY1729" fmla="*/ 280892 h 886967"/>
                  <a:gd name="connsiteX1730" fmla="*/ 979608 w 1946001"/>
                  <a:gd name="connsiteY1730" fmla="*/ 283845 h 886967"/>
                  <a:gd name="connsiteX1731" fmla="*/ 981604 w 1946001"/>
                  <a:gd name="connsiteY1731" fmla="*/ 289941 h 886967"/>
                  <a:gd name="connsiteX1732" fmla="*/ 984836 w 1946001"/>
                  <a:gd name="connsiteY1732" fmla="*/ 294418 h 886967"/>
                  <a:gd name="connsiteX1733" fmla="*/ 987118 w 1946001"/>
                  <a:gd name="connsiteY1733" fmla="*/ 294799 h 886967"/>
                  <a:gd name="connsiteX1734" fmla="*/ 994247 w 1946001"/>
                  <a:gd name="connsiteY1734" fmla="*/ 302038 h 886967"/>
                  <a:gd name="connsiteX1735" fmla="*/ 997669 w 1946001"/>
                  <a:gd name="connsiteY1735" fmla="*/ 302038 h 886967"/>
                  <a:gd name="connsiteX1736" fmla="*/ 1000997 w 1946001"/>
                  <a:gd name="connsiteY1736" fmla="*/ 306038 h 886967"/>
                  <a:gd name="connsiteX1737" fmla="*/ 1003183 w 1946001"/>
                  <a:gd name="connsiteY1737" fmla="*/ 306038 h 886967"/>
                  <a:gd name="connsiteX1738" fmla="*/ 1004229 w 1946001"/>
                  <a:gd name="connsiteY1738" fmla="*/ 308801 h 886967"/>
                  <a:gd name="connsiteX1739" fmla="*/ 1006510 w 1946001"/>
                  <a:gd name="connsiteY1739" fmla="*/ 310420 h 886967"/>
                  <a:gd name="connsiteX1740" fmla="*/ 1007366 w 1946001"/>
                  <a:gd name="connsiteY1740" fmla="*/ 309467 h 886967"/>
                  <a:gd name="connsiteX1741" fmla="*/ 1010217 w 1946001"/>
                  <a:gd name="connsiteY1741" fmla="*/ 317659 h 886967"/>
                  <a:gd name="connsiteX1742" fmla="*/ 1008411 w 1946001"/>
                  <a:gd name="connsiteY1742" fmla="*/ 318706 h 886967"/>
                  <a:gd name="connsiteX1743" fmla="*/ 1007746 w 1946001"/>
                  <a:gd name="connsiteY1743" fmla="*/ 321469 h 886967"/>
                  <a:gd name="connsiteX1744" fmla="*/ 1008031 w 1946001"/>
                  <a:gd name="connsiteY1744" fmla="*/ 323279 h 886967"/>
                  <a:gd name="connsiteX1745" fmla="*/ 1009837 w 1946001"/>
                  <a:gd name="connsiteY1745" fmla="*/ 323279 h 886967"/>
                  <a:gd name="connsiteX1746" fmla="*/ 1012119 w 1946001"/>
                  <a:gd name="connsiteY1746" fmla="*/ 320612 h 886967"/>
                  <a:gd name="connsiteX1747" fmla="*/ 1012784 w 1946001"/>
                  <a:gd name="connsiteY1747" fmla="*/ 317373 h 886967"/>
                  <a:gd name="connsiteX1748" fmla="*/ 1015066 w 1946001"/>
                  <a:gd name="connsiteY1748" fmla="*/ 316516 h 886967"/>
                  <a:gd name="connsiteX1749" fmla="*/ 1015066 w 1946001"/>
                  <a:gd name="connsiteY1749" fmla="*/ 313563 h 886967"/>
                  <a:gd name="connsiteX1750" fmla="*/ 1012214 w 1946001"/>
                  <a:gd name="connsiteY1750" fmla="*/ 311658 h 886967"/>
                  <a:gd name="connsiteX1751" fmla="*/ 1013545 w 1946001"/>
                  <a:gd name="connsiteY1751" fmla="*/ 307943 h 886967"/>
                  <a:gd name="connsiteX1752" fmla="*/ 1015731 w 1946001"/>
                  <a:gd name="connsiteY1752" fmla="*/ 306705 h 886967"/>
                  <a:gd name="connsiteX1753" fmla="*/ 1019438 w 1946001"/>
                  <a:gd name="connsiteY1753" fmla="*/ 308705 h 886967"/>
                  <a:gd name="connsiteX1754" fmla="*/ 1021720 w 1946001"/>
                  <a:gd name="connsiteY1754" fmla="*/ 311182 h 886967"/>
                  <a:gd name="connsiteX1755" fmla="*/ 1022290 w 1946001"/>
                  <a:gd name="connsiteY1755" fmla="*/ 309563 h 886967"/>
                  <a:gd name="connsiteX1756" fmla="*/ 1019438 w 1946001"/>
                  <a:gd name="connsiteY1756" fmla="*/ 305562 h 886967"/>
                  <a:gd name="connsiteX1757" fmla="*/ 1009457 w 1946001"/>
                  <a:gd name="connsiteY1757" fmla="*/ 300800 h 886967"/>
                  <a:gd name="connsiteX1758" fmla="*/ 1010503 w 1946001"/>
                  <a:gd name="connsiteY1758" fmla="*/ 298132 h 886967"/>
                  <a:gd name="connsiteX1759" fmla="*/ 1009742 w 1946001"/>
                  <a:gd name="connsiteY1759" fmla="*/ 297371 h 886967"/>
                  <a:gd name="connsiteX1760" fmla="*/ 1005559 w 1946001"/>
                  <a:gd name="connsiteY1760" fmla="*/ 298418 h 886967"/>
                  <a:gd name="connsiteX1761" fmla="*/ 1002993 w 1946001"/>
                  <a:gd name="connsiteY1761" fmla="*/ 296513 h 886967"/>
                  <a:gd name="connsiteX1762" fmla="*/ 1000141 w 1946001"/>
                  <a:gd name="connsiteY1762" fmla="*/ 293275 h 886967"/>
                  <a:gd name="connsiteX1763" fmla="*/ 997289 w 1946001"/>
                  <a:gd name="connsiteY1763" fmla="*/ 286417 h 886967"/>
                  <a:gd name="connsiteX1764" fmla="*/ 991776 w 1946001"/>
                  <a:gd name="connsiteY1764" fmla="*/ 282607 h 886967"/>
                  <a:gd name="connsiteX1765" fmla="*/ 990825 w 1946001"/>
                  <a:gd name="connsiteY1765" fmla="*/ 279559 h 886967"/>
                  <a:gd name="connsiteX1766" fmla="*/ 991776 w 1946001"/>
                  <a:gd name="connsiteY1766" fmla="*/ 276892 h 886967"/>
                  <a:gd name="connsiteX1767" fmla="*/ 990825 w 1946001"/>
                  <a:gd name="connsiteY1767" fmla="*/ 276035 h 886967"/>
                  <a:gd name="connsiteX1768" fmla="*/ 990825 w 1946001"/>
                  <a:gd name="connsiteY1768" fmla="*/ 274225 h 886967"/>
                  <a:gd name="connsiteX1769" fmla="*/ 995578 w 1946001"/>
                  <a:gd name="connsiteY1769" fmla="*/ 271653 h 886967"/>
                  <a:gd name="connsiteX1770" fmla="*/ 997859 w 1946001"/>
                  <a:gd name="connsiteY1770" fmla="*/ 271653 h 886967"/>
                  <a:gd name="connsiteX1771" fmla="*/ 997859 w 1946001"/>
                  <a:gd name="connsiteY1771" fmla="*/ 272987 h 886967"/>
                  <a:gd name="connsiteX1772" fmla="*/ 997669 w 1946001"/>
                  <a:gd name="connsiteY1772" fmla="*/ 275463 h 886967"/>
                  <a:gd name="connsiteX1773" fmla="*/ 998905 w 1946001"/>
                  <a:gd name="connsiteY1773" fmla="*/ 277559 h 886967"/>
                  <a:gd name="connsiteX1774" fmla="*/ 999476 w 1946001"/>
                  <a:gd name="connsiteY1774" fmla="*/ 277844 h 886967"/>
                  <a:gd name="connsiteX1775" fmla="*/ 1001472 w 1946001"/>
                  <a:gd name="connsiteY1775" fmla="*/ 274511 h 886967"/>
                  <a:gd name="connsiteX1776" fmla="*/ 1002422 w 1946001"/>
                  <a:gd name="connsiteY1776" fmla="*/ 274796 h 886967"/>
                  <a:gd name="connsiteX1777" fmla="*/ 1003848 w 1946001"/>
                  <a:gd name="connsiteY1777" fmla="*/ 276511 h 886967"/>
                  <a:gd name="connsiteX1778" fmla="*/ 1004894 w 1946001"/>
                  <a:gd name="connsiteY1778" fmla="*/ 280226 h 886967"/>
                  <a:gd name="connsiteX1779" fmla="*/ 1006795 w 1946001"/>
                  <a:gd name="connsiteY1779" fmla="*/ 281464 h 886967"/>
                  <a:gd name="connsiteX1780" fmla="*/ 1005464 w 1946001"/>
                  <a:gd name="connsiteY1780" fmla="*/ 282512 h 886967"/>
                  <a:gd name="connsiteX1781" fmla="*/ 1009647 w 1946001"/>
                  <a:gd name="connsiteY1781" fmla="*/ 286988 h 886967"/>
                  <a:gd name="connsiteX1782" fmla="*/ 1014020 w 1946001"/>
                  <a:gd name="connsiteY1782" fmla="*/ 287655 h 886967"/>
                  <a:gd name="connsiteX1783" fmla="*/ 1017442 w 1946001"/>
                  <a:gd name="connsiteY1783" fmla="*/ 290417 h 886967"/>
                  <a:gd name="connsiteX1784" fmla="*/ 1015161 w 1946001"/>
                  <a:gd name="connsiteY1784" fmla="*/ 290417 h 886967"/>
                  <a:gd name="connsiteX1785" fmla="*/ 1019343 w 1946001"/>
                  <a:gd name="connsiteY1785" fmla="*/ 291655 h 886967"/>
                  <a:gd name="connsiteX1786" fmla="*/ 1026473 w 1946001"/>
                  <a:gd name="connsiteY1786" fmla="*/ 298037 h 886967"/>
                  <a:gd name="connsiteX1787" fmla="*/ 1027709 w 1946001"/>
                  <a:gd name="connsiteY1787" fmla="*/ 298514 h 886967"/>
                  <a:gd name="connsiteX1788" fmla="*/ 1026663 w 1946001"/>
                  <a:gd name="connsiteY1788" fmla="*/ 301371 h 886967"/>
                  <a:gd name="connsiteX1789" fmla="*/ 1026948 w 1946001"/>
                  <a:gd name="connsiteY1789" fmla="*/ 307277 h 886967"/>
                  <a:gd name="connsiteX1790" fmla="*/ 1026473 w 1946001"/>
                  <a:gd name="connsiteY1790" fmla="*/ 307277 h 886967"/>
                  <a:gd name="connsiteX1791" fmla="*/ 1030846 w 1946001"/>
                  <a:gd name="connsiteY1791" fmla="*/ 312325 h 886967"/>
                  <a:gd name="connsiteX1792" fmla="*/ 1033698 w 1946001"/>
                  <a:gd name="connsiteY1792" fmla="*/ 316611 h 886967"/>
                  <a:gd name="connsiteX1793" fmla="*/ 1033698 w 1946001"/>
                  <a:gd name="connsiteY1793" fmla="*/ 316040 h 886967"/>
                  <a:gd name="connsiteX1794" fmla="*/ 1035409 w 1946001"/>
                  <a:gd name="connsiteY1794" fmla="*/ 316611 h 886967"/>
                  <a:gd name="connsiteX1795" fmla="*/ 1035599 w 1946001"/>
                  <a:gd name="connsiteY1795" fmla="*/ 317278 h 886967"/>
                  <a:gd name="connsiteX1796" fmla="*/ 1033698 w 1946001"/>
                  <a:gd name="connsiteY1796" fmla="*/ 317278 h 886967"/>
                  <a:gd name="connsiteX1797" fmla="*/ 1035599 w 1946001"/>
                  <a:gd name="connsiteY1797" fmla="*/ 320707 h 886967"/>
                  <a:gd name="connsiteX1798" fmla="*/ 1043394 w 1946001"/>
                  <a:gd name="connsiteY1798" fmla="*/ 320516 h 886967"/>
                  <a:gd name="connsiteX1799" fmla="*/ 1045961 w 1946001"/>
                  <a:gd name="connsiteY1799" fmla="*/ 321659 h 886967"/>
                  <a:gd name="connsiteX1800" fmla="*/ 1044535 w 1946001"/>
                  <a:gd name="connsiteY1800" fmla="*/ 322612 h 886967"/>
                  <a:gd name="connsiteX1801" fmla="*/ 1048147 w 1946001"/>
                  <a:gd name="connsiteY1801" fmla="*/ 322898 h 886967"/>
                  <a:gd name="connsiteX1802" fmla="*/ 1050523 w 1946001"/>
                  <a:gd name="connsiteY1802" fmla="*/ 324707 h 886967"/>
                  <a:gd name="connsiteX1803" fmla="*/ 1050143 w 1946001"/>
                  <a:gd name="connsiteY1803" fmla="*/ 321659 h 886967"/>
                  <a:gd name="connsiteX1804" fmla="*/ 1042728 w 1946001"/>
                  <a:gd name="connsiteY1804" fmla="*/ 316992 h 886967"/>
                  <a:gd name="connsiteX1805" fmla="*/ 1045010 w 1946001"/>
                  <a:gd name="connsiteY1805" fmla="*/ 316611 h 886967"/>
                  <a:gd name="connsiteX1806" fmla="*/ 1044535 w 1946001"/>
                  <a:gd name="connsiteY1806" fmla="*/ 314420 h 886967"/>
                  <a:gd name="connsiteX1807" fmla="*/ 1046626 w 1946001"/>
                  <a:gd name="connsiteY1807" fmla="*/ 315754 h 886967"/>
                  <a:gd name="connsiteX1808" fmla="*/ 1043394 w 1946001"/>
                  <a:gd name="connsiteY1808" fmla="*/ 310325 h 886967"/>
                  <a:gd name="connsiteX1809" fmla="*/ 1043394 w 1946001"/>
                  <a:gd name="connsiteY1809" fmla="*/ 306610 h 886967"/>
                  <a:gd name="connsiteX1810" fmla="*/ 1044535 w 1946001"/>
                  <a:gd name="connsiteY1810" fmla="*/ 306324 h 886967"/>
                  <a:gd name="connsiteX1811" fmla="*/ 1044440 w 1946001"/>
                  <a:gd name="connsiteY1811" fmla="*/ 307181 h 886967"/>
                  <a:gd name="connsiteX1812" fmla="*/ 1047862 w 1946001"/>
                  <a:gd name="connsiteY1812" fmla="*/ 310610 h 886967"/>
                  <a:gd name="connsiteX1813" fmla="*/ 1047482 w 1946001"/>
                  <a:gd name="connsiteY1813" fmla="*/ 308515 h 886967"/>
                  <a:gd name="connsiteX1814" fmla="*/ 1050048 w 1946001"/>
                  <a:gd name="connsiteY1814" fmla="*/ 310325 h 886967"/>
                  <a:gd name="connsiteX1815" fmla="*/ 1049098 w 1946001"/>
                  <a:gd name="connsiteY1815" fmla="*/ 307848 h 886967"/>
                  <a:gd name="connsiteX1816" fmla="*/ 1051759 w 1946001"/>
                  <a:gd name="connsiteY1816" fmla="*/ 308705 h 886967"/>
                  <a:gd name="connsiteX1817" fmla="*/ 1048337 w 1946001"/>
                  <a:gd name="connsiteY1817" fmla="*/ 306324 h 886967"/>
                  <a:gd name="connsiteX1818" fmla="*/ 1052330 w 1946001"/>
                  <a:gd name="connsiteY1818" fmla="*/ 304038 h 886967"/>
                  <a:gd name="connsiteX1819" fmla="*/ 1055182 w 1946001"/>
                  <a:gd name="connsiteY1819" fmla="*/ 303752 h 886967"/>
                  <a:gd name="connsiteX1820" fmla="*/ 1060600 w 1946001"/>
                  <a:gd name="connsiteY1820" fmla="*/ 305467 h 886967"/>
                  <a:gd name="connsiteX1821" fmla="*/ 1064497 w 1946001"/>
                  <a:gd name="connsiteY1821" fmla="*/ 306038 h 886967"/>
                  <a:gd name="connsiteX1822" fmla="*/ 1061646 w 1946001"/>
                  <a:gd name="connsiteY1822" fmla="*/ 307562 h 886967"/>
                  <a:gd name="connsiteX1823" fmla="*/ 1061265 w 1946001"/>
                  <a:gd name="connsiteY1823" fmla="*/ 309467 h 886967"/>
                  <a:gd name="connsiteX1824" fmla="*/ 1068300 w 1946001"/>
                  <a:gd name="connsiteY1824" fmla="*/ 303848 h 886967"/>
                  <a:gd name="connsiteX1825" fmla="*/ 1075429 w 1946001"/>
                  <a:gd name="connsiteY1825" fmla="*/ 303467 h 886967"/>
                  <a:gd name="connsiteX1826" fmla="*/ 1075620 w 1946001"/>
                  <a:gd name="connsiteY1826" fmla="*/ 302038 h 886967"/>
                  <a:gd name="connsiteX1827" fmla="*/ 1071152 w 1946001"/>
                  <a:gd name="connsiteY1827" fmla="*/ 300038 h 886967"/>
                  <a:gd name="connsiteX1828" fmla="*/ 1070676 w 1946001"/>
                  <a:gd name="connsiteY1828" fmla="*/ 297561 h 886967"/>
                  <a:gd name="connsiteX1829" fmla="*/ 1068110 w 1946001"/>
                  <a:gd name="connsiteY1829" fmla="*/ 293846 h 886967"/>
                  <a:gd name="connsiteX1830" fmla="*/ 1070106 w 1946001"/>
                  <a:gd name="connsiteY1830" fmla="*/ 291941 h 886967"/>
                  <a:gd name="connsiteX1831" fmla="*/ 1070201 w 1946001"/>
                  <a:gd name="connsiteY1831" fmla="*/ 289560 h 886967"/>
                  <a:gd name="connsiteX1832" fmla="*/ 1072863 w 1946001"/>
                  <a:gd name="connsiteY1832" fmla="*/ 287750 h 886967"/>
                  <a:gd name="connsiteX1833" fmla="*/ 1073909 w 1946001"/>
                  <a:gd name="connsiteY1833" fmla="*/ 285179 h 886967"/>
                  <a:gd name="connsiteX1834" fmla="*/ 1075049 w 1946001"/>
                  <a:gd name="connsiteY1834" fmla="*/ 276987 h 886967"/>
                  <a:gd name="connsiteX1835" fmla="*/ 1075620 w 1946001"/>
                  <a:gd name="connsiteY1835" fmla="*/ 278416 h 886967"/>
                  <a:gd name="connsiteX1836" fmla="*/ 1074954 w 1946001"/>
                  <a:gd name="connsiteY1836" fmla="*/ 280511 h 886967"/>
                  <a:gd name="connsiteX1837" fmla="*/ 1077996 w 1946001"/>
                  <a:gd name="connsiteY1837" fmla="*/ 278416 h 886967"/>
                  <a:gd name="connsiteX1838" fmla="*/ 1078567 w 1946001"/>
                  <a:gd name="connsiteY1838" fmla="*/ 273939 h 886967"/>
                  <a:gd name="connsiteX1839" fmla="*/ 1078377 w 1946001"/>
                  <a:gd name="connsiteY1839" fmla="*/ 273939 h 886967"/>
                  <a:gd name="connsiteX1840" fmla="*/ 1078567 w 1946001"/>
                  <a:gd name="connsiteY1840" fmla="*/ 271177 h 886967"/>
                  <a:gd name="connsiteX1841" fmla="*/ 1079327 w 1946001"/>
                  <a:gd name="connsiteY1841" fmla="*/ 272701 h 886967"/>
                  <a:gd name="connsiteX1842" fmla="*/ 1082369 w 1946001"/>
                  <a:gd name="connsiteY1842" fmla="*/ 269939 h 886967"/>
                  <a:gd name="connsiteX1843" fmla="*/ 1081133 w 1946001"/>
                  <a:gd name="connsiteY1843" fmla="*/ 267462 h 886967"/>
                  <a:gd name="connsiteX1844" fmla="*/ 1083034 w 1946001"/>
                  <a:gd name="connsiteY1844" fmla="*/ 269081 h 886967"/>
                  <a:gd name="connsiteX1845" fmla="*/ 1083985 w 1946001"/>
                  <a:gd name="connsiteY1845" fmla="*/ 266510 h 886967"/>
                  <a:gd name="connsiteX1846" fmla="*/ 1089974 w 1946001"/>
                  <a:gd name="connsiteY1846" fmla="*/ 264700 h 886967"/>
                  <a:gd name="connsiteX1847" fmla="*/ 1091590 w 1946001"/>
                  <a:gd name="connsiteY1847" fmla="*/ 266795 h 886967"/>
                  <a:gd name="connsiteX1848" fmla="*/ 1088643 w 1946001"/>
                  <a:gd name="connsiteY1848" fmla="*/ 266795 h 886967"/>
                  <a:gd name="connsiteX1849" fmla="*/ 1090734 w 1946001"/>
                  <a:gd name="connsiteY1849" fmla="*/ 267462 h 886967"/>
                  <a:gd name="connsiteX1850" fmla="*/ 1089784 w 1946001"/>
                  <a:gd name="connsiteY1850" fmla="*/ 268700 h 886967"/>
                  <a:gd name="connsiteX1851" fmla="*/ 1098910 w 1946001"/>
                  <a:gd name="connsiteY1851" fmla="*/ 269653 h 886967"/>
                  <a:gd name="connsiteX1852" fmla="*/ 1099575 w 1946001"/>
                  <a:gd name="connsiteY1852" fmla="*/ 270605 h 886967"/>
                  <a:gd name="connsiteX1853" fmla="*/ 1093206 w 1946001"/>
                  <a:gd name="connsiteY1853" fmla="*/ 274415 h 886967"/>
                  <a:gd name="connsiteX1854" fmla="*/ 1097579 w 1946001"/>
                  <a:gd name="connsiteY1854" fmla="*/ 276225 h 886967"/>
                  <a:gd name="connsiteX1855" fmla="*/ 1097579 w 1946001"/>
                  <a:gd name="connsiteY1855" fmla="*/ 280321 h 886967"/>
                  <a:gd name="connsiteX1856" fmla="*/ 1100526 w 1946001"/>
                  <a:gd name="connsiteY1856" fmla="*/ 281178 h 886967"/>
                  <a:gd name="connsiteX1857" fmla="*/ 1108131 w 1946001"/>
                  <a:gd name="connsiteY1857" fmla="*/ 276225 h 886967"/>
                  <a:gd name="connsiteX1858" fmla="*/ 1112979 w 1946001"/>
                  <a:gd name="connsiteY1858" fmla="*/ 276797 h 886967"/>
                  <a:gd name="connsiteX1859" fmla="*/ 1113644 w 1946001"/>
                  <a:gd name="connsiteY1859" fmla="*/ 273939 h 886967"/>
                  <a:gd name="connsiteX1860" fmla="*/ 1106039 w 1946001"/>
                  <a:gd name="connsiteY1860" fmla="*/ 274987 h 886967"/>
                  <a:gd name="connsiteX1861" fmla="*/ 1104994 w 1946001"/>
                  <a:gd name="connsiteY1861" fmla="*/ 272415 h 886967"/>
                  <a:gd name="connsiteX1862" fmla="*/ 1103188 w 1946001"/>
                  <a:gd name="connsiteY1862" fmla="*/ 271748 h 886967"/>
                  <a:gd name="connsiteX1863" fmla="*/ 1103473 w 1946001"/>
                  <a:gd name="connsiteY1863" fmla="*/ 270510 h 886967"/>
                  <a:gd name="connsiteX1864" fmla="*/ 1101571 w 1946001"/>
                  <a:gd name="connsiteY1864" fmla="*/ 270796 h 886967"/>
                  <a:gd name="connsiteX1865" fmla="*/ 1099385 w 1946001"/>
                  <a:gd name="connsiteY1865" fmla="*/ 268605 h 886967"/>
                  <a:gd name="connsiteX1866" fmla="*/ 1100906 w 1946001"/>
                  <a:gd name="connsiteY1866" fmla="*/ 268986 h 886967"/>
                  <a:gd name="connsiteX1867" fmla="*/ 1101096 w 1946001"/>
                  <a:gd name="connsiteY1867" fmla="*/ 267653 h 886967"/>
                  <a:gd name="connsiteX1868" fmla="*/ 1103188 w 1946001"/>
                  <a:gd name="connsiteY1868" fmla="*/ 270224 h 886967"/>
                  <a:gd name="connsiteX1869" fmla="*/ 1104138 w 1946001"/>
                  <a:gd name="connsiteY1869" fmla="*/ 268986 h 886967"/>
                  <a:gd name="connsiteX1870" fmla="*/ 1104994 w 1946001"/>
                  <a:gd name="connsiteY1870" fmla="*/ 270415 h 886967"/>
                  <a:gd name="connsiteX1871" fmla="*/ 1104994 w 1946001"/>
                  <a:gd name="connsiteY1871" fmla="*/ 268986 h 886967"/>
                  <a:gd name="connsiteX1872" fmla="*/ 1106420 w 1946001"/>
                  <a:gd name="connsiteY1872" fmla="*/ 266700 h 886967"/>
                  <a:gd name="connsiteX1873" fmla="*/ 1107180 w 1946001"/>
                  <a:gd name="connsiteY1873" fmla="*/ 268129 h 886967"/>
                  <a:gd name="connsiteX1874" fmla="*/ 1109652 w 1946001"/>
                  <a:gd name="connsiteY1874" fmla="*/ 265843 h 886967"/>
                  <a:gd name="connsiteX1875" fmla="*/ 1126668 w 1946001"/>
                  <a:gd name="connsiteY1875" fmla="*/ 261080 h 886967"/>
                  <a:gd name="connsiteX1876" fmla="*/ 1127618 w 1946001"/>
                  <a:gd name="connsiteY1876" fmla="*/ 262319 h 886967"/>
                  <a:gd name="connsiteX1877" fmla="*/ 1123055 w 1946001"/>
                  <a:gd name="connsiteY1877" fmla="*/ 263938 h 886967"/>
                  <a:gd name="connsiteX1878" fmla="*/ 1123436 w 1946001"/>
                  <a:gd name="connsiteY1878" fmla="*/ 264795 h 886967"/>
                  <a:gd name="connsiteX1879" fmla="*/ 1119918 w 1946001"/>
                  <a:gd name="connsiteY1879" fmla="*/ 265081 h 886967"/>
                  <a:gd name="connsiteX1880" fmla="*/ 1119538 w 1946001"/>
                  <a:gd name="connsiteY1880" fmla="*/ 266033 h 886967"/>
                  <a:gd name="connsiteX1881" fmla="*/ 1123436 w 1946001"/>
                  <a:gd name="connsiteY1881" fmla="*/ 269177 h 886967"/>
                  <a:gd name="connsiteX1882" fmla="*/ 1120489 w 1946001"/>
                  <a:gd name="connsiteY1882" fmla="*/ 269748 h 886967"/>
                  <a:gd name="connsiteX1883" fmla="*/ 1117922 w 1946001"/>
                  <a:gd name="connsiteY1883" fmla="*/ 274130 h 886967"/>
                  <a:gd name="connsiteX1884" fmla="*/ 1114975 w 1946001"/>
                  <a:gd name="connsiteY1884" fmla="*/ 274130 h 886967"/>
                  <a:gd name="connsiteX1885" fmla="*/ 1114215 w 1946001"/>
                  <a:gd name="connsiteY1885" fmla="*/ 275273 h 886967"/>
                  <a:gd name="connsiteX1886" fmla="*/ 1117732 w 1946001"/>
                  <a:gd name="connsiteY1886" fmla="*/ 279082 h 886967"/>
                  <a:gd name="connsiteX1887" fmla="*/ 1119063 w 1946001"/>
                  <a:gd name="connsiteY1887" fmla="*/ 278702 h 886967"/>
                  <a:gd name="connsiteX1888" fmla="*/ 1124671 w 1946001"/>
                  <a:gd name="connsiteY1888" fmla="*/ 282226 h 886967"/>
                  <a:gd name="connsiteX1889" fmla="*/ 1132466 w 1946001"/>
                  <a:gd name="connsiteY1889" fmla="*/ 289084 h 886967"/>
                  <a:gd name="connsiteX1890" fmla="*/ 1137600 w 1946001"/>
                  <a:gd name="connsiteY1890" fmla="*/ 291846 h 886967"/>
                  <a:gd name="connsiteX1891" fmla="*/ 1139501 w 1946001"/>
                  <a:gd name="connsiteY1891" fmla="*/ 296894 h 886967"/>
                  <a:gd name="connsiteX1892" fmla="*/ 1139501 w 1946001"/>
                  <a:gd name="connsiteY1892" fmla="*/ 299085 h 886967"/>
                  <a:gd name="connsiteX1893" fmla="*/ 1138550 w 1946001"/>
                  <a:gd name="connsiteY1893" fmla="*/ 299847 h 886967"/>
                  <a:gd name="connsiteX1894" fmla="*/ 1132847 w 1946001"/>
                  <a:gd name="connsiteY1894" fmla="*/ 303752 h 886967"/>
                  <a:gd name="connsiteX1895" fmla="*/ 1127713 w 1946001"/>
                  <a:gd name="connsiteY1895" fmla="*/ 303086 h 886967"/>
                  <a:gd name="connsiteX1896" fmla="*/ 1121344 w 1946001"/>
                  <a:gd name="connsiteY1896" fmla="*/ 304324 h 886967"/>
                  <a:gd name="connsiteX1897" fmla="*/ 1112599 w 1946001"/>
                  <a:gd name="connsiteY1897" fmla="*/ 301943 h 886967"/>
                  <a:gd name="connsiteX1898" fmla="*/ 1111458 w 1946001"/>
                  <a:gd name="connsiteY1898" fmla="*/ 298990 h 886967"/>
                  <a:gd name="connsiteX1899" fmla="*/ 1109081 w 1946001"/>
                  <a:gd name="connsiteY1899" fmla="*/ 299276 h 886967"/>
                  <a:gd name="connsiteX1900" fmla="*/ 1106610 w 1946001"/>
                  <a:gd name="connsiteY1900" fmla="*/ 296704 h 886967"/>
                  <a:gd name="connsiteX1901" fmla="*/ 1097674 w 1946001"/>
                  <a:gd name="connsiteY1901" fmla="*/ 296990 h 886967"/>
                  <a:gd name="connsiteX1902" fmla="*/ 1092350 w 1946001"/>
                  <a:gd name="connsiteY1902" fmla="*/ 298895 h 886967"/>
                  <a:gd name="connsiteX1903" fmla="*/ 1086266 w 1946001"/>
                  <a:gd name="connsiteY1903" fmla="*/ 303562 h 886967"/>
                  <a:gd name="connsiteX1904" fmla="*/ 1076665 w 1946001"/>
                  <a:gd name="connsiteY1904" fmla="*/ 301943 h 886967"/>
                  <a:gd name="connsiteX1905" fmla="*/ 1075525 w 1946001"/>
                  <a:gd name="connsiteY1905" fmla="*/ 303562 h 886967"/>
                  <a:gd name="connsiteX1906" fmla="*/ 1076190 w 1946001"/>
                  <a:gd name="connsiteY1906" fmla="*/ 304514 h 886967"/>
                  <a:gd name="connsiteX1907" fmla="*/ 1079707 w 1946001"/>
                  <a:gd name="connsiteY1907" fmla="*/ 305467 h 886967"/>
                  <a:gd name="connsiteX1908" fmla="*/ 1075525 w 1946001"/>
                  <a:gd name="connsiteY1908" fmla="*/ 305753 h 886967"/>
                  <a:gd name="connsiteX1909" fmla="*/ 1074859 w 1946001"/>
                  <a:gd name="connsiteY1909" fmla="*/ 306038 h 886967"/>
                  <a:gd name="connsiteX1910" fmla="*/ 1075525 w 1946001"/>
                  <a:gd name="connsiteY1910" fmla="*/ 307181 h 886967"/>
                  <a:gd name="connsiteX1911" fmla="*/ 1074859 w 1946001"/>
                  <a:gd name="connsiteY1911" fmla="*/ 307181 h 886967"/>
                  <a:gd name="connsiteX1912" fmla="*/ 1068870 w 1946001"/>
                  <a:gd name="connsiteY1912" fmla="*/ 306705 h 886967"/>
                  <a:gd name="connsiteX1913" fmla="*/ 1069346 w 1946001"/>
                  <a:gd name="connsiteY1913" fmla="*/ 308039 h 886967"/>
                  <a:gd name="connsiteX1914" fmla="*/ 1064117 w 1946001"/>
                  <a:gd name="connsiteY1914" fmla="*/ 307562 h 886967"/>
                  <a:gd name="connsiteX1915" fmla="*/ 1062121 w 1946001"/>
                  <a:gd name="connsiteY1915" fmla="*/ 309848 h 886967"/>
                  <a:gd name="connsiteX1916" fmla="*/ 1060885 w 1946001"/>
                  <a:gd name="connsiteY1916" fmla="*/ 313182 h 886967"/>
                  <a:gd name="connsiteX1917" fmla="*/ 1064402 w 1946001"/>
                  <a:gd name="connsiteY1917" fmla="*/ 312992 h 886967"/>
                  <a:gd name="connsiteX1918" fmla="*/ 1063642 w 1946001"/>
                  <a:gd name="connsiteY1918" fmla="*/ 315278 h 886967"/>
                  <a:gd name="connsiteX1919" fmla="*/ 1064973 w 1946001"/>
                  <a:gd name="connsiteY1919" fmla="*/ 317373 h 886967"/>
                  <a:gd name="connsiteX1920" fmla="*/ 1064022 w 1946001"/>
                  <a:gd name="connsiteY1920" fmla="*/ 318611 h 886967"/>
                  <a:gd name="connsiteX1921" fmla="*/ 1065923 w 1946001"/>
                  <a:gd name="connsiteY1921" fmla="*/ 320230 h 886967"/>
                  <a:gd name="connsiteX1922" fmla="*/ 1063357 w 1946001"/>
                  <a:gd name="connsiteY1922" fmla="*/ 320230 h 886967"/>
                  <a:gd name="connsiteX1923" fmla="*/ 1062406 w 1946001"/>
                  <a:gd name="connsiteY1923" fmla="*/ 318611 h 886967"/>
                  <a:gd name="connsiteX1924" fmla="*/ 1061931 w 1946001"/>
                  <a:gd name="connsiteY1924" fmla="*/ 321183 h 886967"/>
                  <a:gd name="connsiteX1925" fmla="*/ 1065923 w 1946001"/>
                  <a:gd name="connsiteY1925" fmla="*/ 322707 h 886967"/>
                  <a:gd name="connsiteX1926" fmla="*/ 1065733 w 1946001"/>
                  <a:gd name="connsiteY1926" fmla="*/ 324517 h 886967"/>
                  <a:gd name="connsiteX1927" fmla="*/ 1067254 w 1946001"/>
                  <a:gd name="connsiteY1927" fmla="*/ 325279 h 886967"/>
                  <a:gd name="connsiteX1928" fmla="*/ 1066684 w 1946001"/>
                  <a:gd name="connsiteY1928" fmla="*/ 326517 h 886967"/>
                  <a:gd name="connsiteX1929" fmla="*/ 1068205 w 1946001"/>
                  <a:gd name="connsiteY1929" fmla="*/ 327851 h 886967"/>
                  <a:gd name="connsiteX1930" fmla="*/ 1067254 w 1946001"/>
                  <a:gd name="connsiteY1930" fmla="*/ 328994 h 886967"/>
                  <a:gd name="connsiteX1931" fmla="*/ 1072102 w 1946001"/>
                  <a:gd name="connsiteY1931" fmla="*/ 328708 h 886967"/>
                  <a:gd name="connsiteX1932" fmla="*/ 1067635 w 1946001"/>
                  <a:gd name="connsiteY1932" fmla="*/ 331280 h 886967"/>
                  <a:gd name="connsiteX1933" fmla="*/ 1070581 w 1946001"/>
                  <a:gd name="connsiteY1933" fmla="*/ 330708 h 886967"/>
                  <a:gd name="connsiteX1934" fmla="*/ 1070581 w 1946001"/>
                  <a:gd name="connsiteY1934" fmla="*/ 331661 h 886967"/>
                  <a:gd name="connsiteX1935" fmla="*/ 1073243 w 1946001"/>
                  <a:gd name="connsiteY1935" fmla="*/ 330232 h 886967"/>
                  <a:gd name="connsiteX1936" fmla="*/ 1074764 w 1946001"/>
                  <a:gd name="connsiteY1936" fmla="*/ 331661 h 886967"/>
                  <a:gd name="connsiteX1937" fmla="*/ 1076000 w 1946001"/>
                  <a:gd name="connsiteY1937" fmla="*/ 330994 h 886967"/>
                  <a:gd name="connsiteX1938" fmla="*/ 1076951 w 1946001"/>
                  <a:gd name="connsiteY1938" fmla="*/ 333470 h 886967"/>
                  <a:gd name="connsiteX1939" fmla="*/ 1079707 w 1946001"/>
                  <a:gd name="connsiteY1939" fmla="*/ 334328 h 886967"/>
                  <a:gd name="connsiteX1940" fmla="*/ 1082939 w 1946001"/>
                  <a:gd name="connsiteY1940" fmla="*/ 333470 h 886967"/>
                  <a:gd name="connsiteX1941" fmla="*/ 1083510 w 1946001"/>
                  <a:gd name="connsiteY1941" fmla="*/ 329946 h 886967"/>
                  <a:gd name="connsiteX1942" fmla="*/ 1085126 w 1946001"/>
                  <a:gd name="connsiteY1942" fmla="*/ 329755 h 886967"/>
                  <a:gd name="connsiteX1943" fmla="*/ 1094727 w 1946001"/>
                  <a:gd name="connsiteY1943" fmla="*/ 334994 h 886967"/>
                  <a:gd name="connsiteX1944" fmla="*/ 1101191 w 1946001"/>
                  <a:gd name="connsiteY1944" fmla="*/ 332899 h 886967"/>
                  <a:gd name="connsiteX1945" fmla="*/ 1103283 w 1946001"/>
                  <a:gd name="connsiteY1945" fmla="*/ 330803 h 886967"/>
                  <a:gd name="connsiteX1946" fmla="*/ 1105089 w 1946001"/>
                  <a:gd name="connsiteY1946" fmla="*/ 330613 h 886967"/>
                  <a:gd name="connsiteX1947" fmla="*/ 1108226 w 1946001"/>
                  <a:gd name="connsiteY1947" fmla="*/ 331851 h 886967"/>
                  <a:gd name="connsiteX1948" fmla="*/ 1110887 w 1946001"/>
                  <a:gd name="connsiteY1948" fmla="*/ 329946 h 886967"/>
                  <a:gd name="connsiteX1949" fmla="*/ 1111743 w 1946001"/>
                  <a:gd name="connsiteY1949" fmla="*/ 330899 h 886967"/>
                  <a:gd name="connsiteX1950" fmla="*/ 1110507 w 1946001"/>
                  <a:gd name="connsiteY1950" fmla="*/ 332137 h 886967"/>
                  <a:gd name="connsiteX1951" fmla="*/ 1110127 w 1946001"/>
                  <a:gd name="connsiteY1951" fmla="*/ 335185 h 886967"/>
                  <a:gd name="connsiteX1952" fmla="*/ 1110127 w 1946001"/>
                  <a:gd name="connsiteY1952" fmla="*/ 336518 h 886967"/>
                  <a:gd name="connsiteX1953" fmla="*/ 1110507 w 1946001"/>
                  <a:gd name="connsiteY1953" fmla="*/ 343091 h 886967"/>
                  <a:gd name="connsiteX1954" fmla="*/ 1105279 w 1946001"/>
                  <a:gd name="connsiteY1954" fmla="*/ 352520 h 886967"/>
                  <a:gd name="connsiteX1955" fmla="*/ 1102712 w 1946001"/>
                  <a:gd name="connsiteY1955" fmla="*/ 360902 h 886967"/>
                  <a:gd name="connsiteX1956" fmla="*/ 1101286 w 1946001"/>
                  <a:gd name="connsiteY1956" fmla="*/ 362807 h 886967"/>
                  <a:gd name="connsiteX1957" fmla="*/ 1100811 w 1946001"/>
                  <a:gd name="connsiteY1957" fmla="*/ 363474 h 886967"/>
                  <a:gd name="connsiteX1958" fmla="*/ 1101857 w 1946001"/>
                  <a:gd name="connsiteY1958" fmla="*/ 366522 h 886967"/>
                  <a:gd name="connsiteX1959" fmla="*/ 1097484 w 1946001"/>
                  <a:gd name="connsiteY1959" fmla="*/ 368046 h 886967"/>
                  <a:gd name="connsiteX1960" fmla="*/ 1094347 w 1946001"/>
                  <a:gd name="connsiteY1960" fmla="*/ 368046 h 886967"/>
                  <a:gd name="connsiteX1961" fmla="*/ 1092350 w 1946001"/>
                  <a:gd name="connsiteY1961" fmla="*/ 366331 h 886967"/>
                  <a:gd name="connsiteX1962" fmla="*/ 1092350 w 1946001"/>
                  <a:gd name="connsiteY1962" fmla="*/ 366522 h 886967"/>
                  <a:gd name="connsiteX1963" fmla="*/ 1092350 w 1946001"/>
                  <a:gd name="connsiteY1963" fmla="*/ 367665 h 886967"/>
                  <a:gd name="connsiteX1964" fmla="*/ 1091590 w 1946001"/>
                  <a:gd name="connsiteY1964" fmla="*/ 367951 h 886967"/>
                  <a:gd name="connsiteX1965" fmla="*/ 1091590 w 1946001"/>
                  <a:gd name="connsiteY1965" fmla="*/ 366522 h 886967"/>
                  <a:gd name="connsiteX1966" fmla="*/ 1090259 w 1946001"/>
                  <a:gd name="connsiteY1966" fmla="*/ 365951 h 886967"/>
                  <a:gd name="connsiteX1967" fmla="*/ 1090639 w 1946001"/>
                  <a:gd name="connsiteY1967" fmla="*/ 365189 h 886967"/>
                  <a:gd name="connsiteX1968" fmla="*/ 1092255 w 1946001"/>
                  <a:gd name="connsiteY1968" fmla="*/ 366522 h 886967"/>
                  <a:gd name="connsiteX1969" fmla="*/ 1090639 w 1946001"/>
                  <a:gd name="connsiteY1969" fmla="*/ 364427 h 886967"/>
                  <a:gd name="connsiteX1970" fmla="*/ 1086457 w 1946001"/>
                  <a:gd name="connsiteY1970" fmla="*/ 364807 h 886967"/>
                  <a:gd name="connsiteX1971" fmla="*/ 1083795 w 1946001"/>
                  <a:gd name="connsiteY1971" fmla="*/ 365951 h 886967"/>
                  <a:gd name="connsiteX1972" fmla="*/ 1084746 w 1946001"/>
                  <a:gd name="connsiteY1972" fmla="*/ 364807 h 886967"/>
                  <a:gd name="connsiteX1973" fmla="*/ 1075525 w 1946001"/>
                  <a:gd name="connsiteY1973" fmla="*/ 369094 h 886967"/>
                  <a:gd name="connsiteX1974" fmla="*/ 1064688 w 1946001"/>
                  <a:gd name="connsiteY1974" fmla="*/ 365189 h 886967"/>
                  <a:gd name="connsiteX1975" fmla="*/ 1055562 w 1946001"/>
                  <a:gd name="connsiteY1975" fmla="*/ 364141 h 886967"/>
                  <a:gd name="connsiteX1976" fmla="*/ 1054231 w 1946001"/>
                  <a:gd name="connsiteY1976" fmla="*/ 362045 h 886967"/>
                  <a:gd name="connsiteX1977" fmla="*/ 1045295 w 1946001"/>
                  <a:gd name="connsiteY1977" fmla="*/ 360331 h 886967"/>
                  <a:gd name="connsiteX1978" fmla="*/ 1043584 w 1946001"/>
                  <a:gd name="connsiteY1978" fmla="*/ 357092 h 886967"/>
                  <a:gd name="connsiteX1979" fmla="*/ 1039306 w 1946001"/>
                  <a:gd name="connsiteY1979" fmla="*/ 355854 h 886967"/>
                  <a:gd name="connsiteX1980" fmla="*/ 1033698 w 1946001"/>
                  <a:gd name="connsiteY1980" fmla="*/ 356426 h 886967"/>
                  <a:gd name="connsiteX1981" fmla="*/ 1028564 w 1946001"/>
                  <a:gd name="connsiteY1981" fmla="*/ 361379 h 886967"/>
                  <a:gd name="connsiteX1982" fmla="*/ 1028089 w 1946001"/>
                  <a:gd name="connsiteY1982" fmla="*/ 364236 h 886967"/>
                  <a:gd name="connsiteX1983" fmla="*/ 1029135 w 1946001"/>
                  <a:gd name="connsiteY1983" fmla="*/ 367284 h 886967"/>
                  <a:gd name="connsiteX1984" fmla="*/ 1027804 w 1946001"/>
                  <a:gd name="connsiteY1984" fmla="*/ 370142 h 886967"/>
                  <a:gd name="connsiteX1985" fmla="*/ 1022861 w 1946001"/>
                  <a:gd name="connsiteY1985" fmla="*/ 372618 h 886967"/>
                  <a:gd name="connsiteX1986" fmla="*/ 1016206 w 1946001"/>
                  <a:gd name="connsiteY1986" fmla="*/ 368522 h 886967"/>
                  <a:gd name="connsiteX1987" fmla="*/ 1006605 w 1946001"/>
                  <a:gd name="connsiteY1987" fmla="*/ 366046 h 886967"/>
                  <a:gd name="connsiteX1988" fmla="*/ 1003468 w 1946001"/>
                  <a:gd name="connsiteY1988" fmla="*/ 359855 h 886967"/>
                  <a:gd name="connsiteX1989" fmla="*/ 996433 w 1946001"/>
                  <a:gd name="connsiteY1989" fmla="*/ 356521 h 886967"/>
                  <a:gd name="connsiteX1990" fmla="*/ 988829 w 1946001"/>
                  <a:gd name="connsiteY1990" fmla="*/ 356521 h 886967"/>
                  <a:gd name="connsiteX1991" fmla="*/ 983980 w 1946001"/>
                  <a:gd name="connsiteY1991" fmla="*/ 354140 h 886967"/>
                  <a:gd name="connsiteX1992" fmla="*/ 982555 w 1946001"/>
                  <a:gd name="connsiteY1992" fmla="*/ 353759 h 886967"/>
                  <a:gd name="connsiteX1993" fmla="*/ 981604 w 1946001"/>
                  <a:gd name="connsiteY1993" fmla="*/ 351377 h 886967"/>
                  <a:gd name="connsiteX1994" fmla="*/ 980273 w 1946001"/>
                  <a:gd name="connsiteY1994" fmla="*/ 352139 h 886967"/>
                  <a:gd name="connsiteX1995" fmla="*/ 978087 w 1946001"/>
                  <a:gd name="connsiteY1995" fmla="*/ 350711 h 886967"/>
                  <a:gd name="connsiteX1996" fmla="*/ 976376 w 1946001"/>
                  <a:gd name="connsiteY1996" fmla="*/ 348996 h 886967"/>
                  <a:gd name="connsiteX1997" fmla="*/ 976376 w 1946001"/>
                  <a:gd name="connsiteY1997" fmla="*/ 347948 h 886967"/>
                  <a:gd name="connsiteX1998" fmla="*/ 977706 w 1946001"/>
                  <a:gd name="connsiteY1998" fmla="*/ 348234 h 886967"/>
                  <a:gd name="connsiteX1999" fmla="*/ 978087 w 1946001"/>
                  <a:gd name="connsiteY1999" fmla="*/ 346520 h 886967"/>
                  <a:gd name="connsiteX2000" fmla="*/ 981604 w 1946001"/>
                  <a:gd name="connsiteY2000" fmla="*/ 343376 h 886967"/>
                  <a:gd name="connsiteX2001" fmla="*/ 982935 w 1946001"/>
                  <a:gd name="connsiteY2001" fmla="*/ 340233 h 886967"/>
                  <a:gd name="connsiteX2002" fmla="*/ 982555 w 1946001"/>
                  <a:gd name="connsiteY2002" fmla="*/ 337756 h 886967"/>
                  <a:gd name="connsiteX2003" fmla="*/ 980558 w 1946001"/>
                  <a:gd name="connsiteY2003" fmla="*/ 336328 h 886967"/>
                  <a:gd name="connsiteX2004" fmla="*/ 979608 w 1946001"/>
                  <a:gd name="connsiteY2004" fmla="*/ 334328 h 886967"/>
                  <a:gd name="connsiteX2005" fmla="*/ 982840 w 1946001"/>
                  <a:gd name="connsiteY2005" fmla="*/ 329470 h 886967"/>
                  <a:gd name="connsiteX2006" fmla="*/ 982459 w 1946001"/>
                  <a:gd name="connsiteY2006" fmla="*/ 328041 h 886967"/>
                  <a:gd name="connsiteX2007" fmla="*/ 979513 w 1946001"/>
                  <a:gd name="connsiteY2007" fmla="*/ 330041 h 886967"/>
                  <a:gd name="connsiteX2008" fmla="*/ 978562 w 1946001"/>
                  <a:gd name="connsiteY2008" fmla="*/ 329660 h 886967"/>
                  <a:gd name="connsiteX2009" fmla="*/ 978277 w 1946001"/>
                  <a:gd name="connsiteY2009" fmla="*/ 326898 h 886967"/>
                  <a:gd name="connsiteX2010" fmla="*/ 975425 w 1946001"/>
                  <a:gd name="connsiteY2010" fmla="*/ 326136 h 886967"/>
                  <a:gd name="connsiteX2011" fmla="*/ 970387 w 1946001"/>
                  <a:gd name="connsiteY2011" fmla="*/ 328708 h 886967"/>
                  <a:gd name="connsiteX2012" fmla="*/ 966204 w 1946001"/>
                  <a:gd name="connsiteY2012" fmla="*/ 329470 h 886967"/>
                  <a:gd name="connsiteX2013" fmla="*/ 963067 w 1946001"/>
                  <a:gd name="connsiteY2013" fmla="*/ 327660 h 886967"/>
                  <a:gd name="connsiteX2014" fmla="*/ 961641 w 1946001"/>
                  <a:gd name="connsiteY2014" fmla="*/ 328898 h 886967"/>
                  <a:gd name="connsiteX2015" fmla="*/ 958219 w 1946001"/>
                  <a:gd name="connsiteY2015" fmla="*/ 327660 h 886967"/>
                  <a:gd name="connsiteX2016" fmla="*/ 952895 w 1946001"/>
                  <a:gd name="connsiteY2016" fmla="*/ 330327 h 886967"/>
                  <a:gd name="connsiteX2017" fmla="*/ 951374 w 1946001"/>
                  <a:gd name="connsiteY2017" fmla="*/ 329470 h 886967"/>
                  <a:gd name="connsiteX2018" fmla="*/ 946146 w 1946001"/>
                  <a:gd name="connsiteY2018" fmla="*/ 328898 h 886967"/>
                  <a:gd name="connsiteX2019" fmla="*/ 932267 w 1946001"/>
                  <a:gd name="connsiteY2019" fmla="*/ 331946 h 886967"/>
                  <a:gd name="connsiteX2020" fmla="*/ 927324 w 1946001"/>
                  <a:gd name="connsiteY2020" fmla="*/ 334328 h 886967"/>
                  <a:gd name="connsiteX2021" fmla="*/ 925993 w 1946001"/>
                  <a:gd name="connsiteY2021" fmla="*/ 335947 h 886967"/>
                  <a:gd name="connsiteX2022" fmla="*/ 921430 w 1946001"/>
                  <a:gd name="connsiteY2022" fmla="*/ 336709 h 886967"/>
                  <a:gd name="connsiteX2023" fmla="*/ 918673 w 1946001"/>
                  <a:gd name="connsiteY2023" fmla="*/ 339852 h 886967"/>
                  <a:gd name="connsiteX2024" fmla="*/ 914966 w 1946001"/>
                  <a:gd name="connsiteY2024" fmla="*/ 341376 h 886967"/>
                  <a:gd name="connsiteX2025" fmla="*/ 909833 w 1946001"/>
                  <a:gd name="connsiteY2025" fmla="*/ 339852 h 886967"/>
                  <a:gd name="connsiteX2026" fmla="*/ 903083 w 1946001"/>
                  <a:gd name="connsiteY2026" fmla="*/ 340995 h 886967"/>
                  <a:gd name="connsiteX2027" fmla="*/ 899946 w 1946001"/>
                  <a:gd name="connsiteY2027" fmla="*/ 339280 h 886967"/>
                  <a:gd name="connsiteX2028" fmla="*/ 897665 w 1946001"/>
                  <a:gd name="connsiteY2028" fmla="*/ 336042 h 886967"/>
                  <a:gd name="connsiteX2029" fmla="*/ 895193 w 1946001"/>
                  <a:gd name="connsiteY2029" fmla="*/ 337185 h 886967"/>
                  <a:gd name="connsiteX2030" fmla="*/ 891010 w 1946001"/>
                  <a:gd name="connsiteY2030" fmla="*/ 348139 h 886967"/>
                  <a:gd name="connsiteX2031" fmla="*/ 882265 w 1946001"/>
                  <a:gd name="connsiteY2031" fmla="*/ 353663 h 886967"/>
                  <a:gd name="connsiteX2032" fmla="*/ 878177 w 1946001"/>
                  <a:gd name="connsiteY2032" fmla="*/ 358616 h 886967"/>
                  <a:gd name="connsiteX2033" fmla="*/ 877607 w 1946001"/>
                  <a:gd name="connsiteY2033" fmla="*/ 361664 h 886967"/>
                  <a:gd name="connsiteX2034" fmla="*/ 874660 w 1946001"/>
                  <a:gd name="connsiteY2034" fmla="*/ 365951 h 886967"/>
                  <a:gd name="connsiteX2035" fmla="*/ 874280 w 1946001"/>
                  <a:gd name="connsiteY2035" fmla="*/ 370427 h 886967"/>
                  <a:gd name="connsiteX2036" fmla="*/ 875230 w 1946001"/>
                  <a:gd name="connsiteY2036" fmla="*/ 374332 h 886967"/>
                  <a:gd name="connsiteX2037" fmla="*/ 873709 w 1946001"/>
                  <a:gd name="connsiteY2037" fmla="*/ 377380 h 886967"/>
                  <a:gd name="connsiteX2038" fmla="*/ 871903 w 1946001"/>
                  <a:gd name="connsiteY2038" fmla="*/ 379952 h 886967"/>
                  <a:gd name="connsiteX2039" fmla="*/ 865154 w 1946001"/>
                  <a:gd name="connsiteY2039" fmla="*/ 385858 h 886967"/>
                  <a:gd name="connsiteX2040" fmla="*/ 858214 w 1946001"/>
                  <a:gd name="connsiteY2040" fmla="*/ 389001 h 886967"/>
                  <a:gd name="connsiteX2041" fmla="*/ 855648 w 1946001"/>
                  <a:gd name="connsiteY2041" fmla="*/ 394811 h 886967"/>
                  <a:gd name="connsiteX2042" fmla="*/ 850514 w 1946001"/>
                  <a:gd name="connsiteY2042" fmla="*/ 399193 h 886967"/>
                  <a:gd name="connsiteX2043" fmla="*/ 848708 w 1946001"/>
                  <a:gd name="connsiteY2043" fmla="*/ 405575 h 886967"/>
                  <a:gd name="connsiteX2044" fmla="*/ 844050 w 1946001"/>
                  <a:gd name="connsiteY2044" fmla="*/ 412147 h 886967"/>
                  <a:gd name="connsiteX2045" fmla="*/ 839963 w 1946001"/>
                  <a:gd name="connsiteY2045" fmla="*/ 421672 h 886967"/>
                  <a:gd name="connsiteX2046" fmla="*/ 838727 w 1946001"/>
                  <a:gd name="connsiteY2046" fmla="*/ 422339 h 886967"/>
                  <a:gd name="connsiteX2047" fmla="*/ 837396 w 1946001"/>
                  <a:gd name="connsiteY2047" fmla="*/ 429482 h 886967"/>
                  <a:gd name="connsiteX2048" fmla="*/ 838346 w 1946001"/>
                  <a:gd name="connsiteY2048" fmla="*/ 429197 h 886967"/>
                  <a:gd name="connsiteX2049" fmla="*/ 841198 w 1946001"/>
                  <a:gd name="connsiteY2049" fmla="*/ 433673 h 886967"/>
                  <a:gd name="connsiteX2050" fmla="*/ 841293 w 1946001"/>
                  <a:gd name="connsiteY2050" fmla="*/ 436436 h 886967"/>
                  <a:gd name="connsiteX2051" fmla="*/ 839772 w 1946001"/>
                  <a:gd name="connsiteY2051" fmla="*/ 438912 h 886967"/>
                  <a:gd name="connsiteX2052" fmla="*/ 842054 w 1946001"/>
                  <a:gd name="connsiteY2052" fmla="*/ 444151 h 886967"/>
                  <a:gd name="connsiteX2053" fmla="*/ 842054 w 1946001"/>
                  <a:gd name="connsiteY2053" fmla="*/ 449104 h 886967"/>
                  <a:gd name="connsiteX2054" fmla="*/ 839582 w 1946001"/>
                  <a:gd name="connsiteY2054" fmla="*/ 457867 h 886967"/>
                  <a:gd name="connsiteX2055" fmla="*/ 839582 w 1946001"/>
                  <a:gd name="connsiteY2055" fmla="*/ 460343 h 886967"/>
                  <a:gd name="connsiteX2056" fmla="*/ 837776 w 1946001"/>
                  <a:gd name="connsiteY2056" fmla="*/ 463487 h 886967"/>
                  <a:gd name="connsiteX2057" fmla="*/ 833974 w 1946001"/>
                  <a:gd name="connsiteY2057" fmla="*/ 465487 h 886967"/>
                  <a:gd name="connsiteX2058" fmla="*/ 835304 w 1946001"/>
                  <a:gd name="connsiteY2058" fmla="*/ 465773 h 886967"/>
                  <a:gd name="connsiteX2059" fmla="*/ 839487 w 1946001"/>
                  <a:gd name="connsiteY2059" fmla="*/ 472059 h 886967"/>
                  <a:gd name="connsiteX2060" fmla="*/ 838061 w 1946001"/>
                  <a:gd name="connsiteY2060" fmla="*/ 473488 h 886967"/>
                  <a:gd name="connsiteX2061" fmla="*/ 838251 w 1946001"/>
                  <a:gd name="connsiteY2061" fmla="*/ 475298 h 886967"/>
                  <a:gd name="connsiteX2062" fmla="*/ 838251 w 1946001"/>
                  <a:gd name="connsiteY2062" fmla="*/ 478631 h 886967"/>
                  <a:gd name="connsiteX2063" fmla="*/ 842909 w 1946001"/>
                  <a:gd name="connsiteY2063" fmla="*/ 482918 h 886967"/>
                  <a:gd name="connsiteX2064" fmla="*/ 848233 w 1946001"/>
                  <a:gd name="connsiteY2064" fmla="*/ 481679 h 886967"/>
                  <a:gd name="connsiteX2065" fmla="*/ 845001 w 1946001"/>
                  <a:gd name="connsiteY2065" fmla="*/ 482918 h 886967"/>
                  <a:gd name="connsiteX2066" fmla="*/ 845571 w 1946001"/>
                  <a:gd name="connsiteY2066" fmla="*/ 485775 h 886967"/>
                  <a:gd name="connsiteX2067" fmla="*/ 846807 w 1946001"/>
                  <a:gd name="connsiteY2067" fmla="*/ 487204 h 886967"/>
                  <a:gd name="connsiteX2068" fmla="*/ 847472 w 1946001"/>
                  <a:gd name="connsiteY2068" fmla="*/ 488347 h 886967"/>
                  <a:gd name="connsiteX2069" fmla="*/ 848708 w 1946001"/>
                  <a:gd name="connsiteY2069" fmla="*/ 487204 h 886967"/>
                  <a:gd name="connsiteX2070" fmla="*/ 850704 w 1946001"/>
                  <a:gd name="connsiteY2070" fmla="*/ 491871 h 886967"/>
                  <a:gd name="connsiteX2071" fmla="*/ 853176 w 1946001"/>
                  <a:gd name="connsiteY2071" fmla="*/ 493205 h 886967"/>
                  <a:gd name="connsiteX2072" fmla="*/ 856503 w 1946001"/>
                  <a:gd name="connsiteY2072" fmla="*/ 497396 h 886967"/>
                  <a:gd name="connsiteX2073" fmla="*/ 857454 w 1946001"/>
                  <a:gd name="connsiteY2073" fmla="*/ 501110 h 886967"/>
                  <a:gd name="connsiteX2074" fmla="*/ 856788 w 1946001"/>
                  <a:gd name="connsiteY2074" fmla="*/ 501872 h 886967"/>
                  <a:gd name="connsiteX2075" fmla="*/ 858404 w 1946001"/>
                  <a:gd name="connsiteY2075" fmla="*/ 504254 h 886967"/>
                  <a:gd name="connsiteX2076" fmla="*/ 861066 w 1946001"/>
                  <a:gd name="connsiteY2076" fmla="*/ 507016 h 886967"/>
                  <a:gd name="connsiteX2077" fmla="*/ 865819 w 1946001"/>
                  <a:gd name="connsiteY2077" fmla="*/ 509111 h 886967"/>
                  <a:gd name="connsiteX2078" fmla="*/ 876846 w 1946001"/>
                  <a:gd name="connsiteY2078" fmla="*/ 519398 h 886967"/>
                  <a:gd name="connsiteX2079" fmla="*/ 886162 w 1946001"/>
                  <a:gd name="connsiteY2079" fmla="*/ 523589 h 886967"/>
                  <a:gd name="connsiteX2080" fmla="*/ 887778 w 1946001"/>
                  <a:gd name="connsiteY2080" fmla="*/ 523875 h 886967"/>
                  <a:gd name="connsiteX2081" fmla="*/ 893672 w 1946001"/>
                  <a:gd name="connsiteY2081" fmla="*/ 521113 h 886967"/>
                  <a:gd name="connsiteX2082" fmla="*/ 900707 w 1946001"/>
                  <a:gd name="connsiteY2082" fmla="*/ 519494 h 886967"/>
                  <a:gd name="connsiteX2083" fmla="*/ 909072 w 1946001"/>
                  <a:gd name="connsiteY2083" fmla="*/ 519779 h 886967"/>
                  <a:gd name="connsiteX2084" fmla="*/ 914966 w 1946001"/>
                  <a:gd name="connsiteY2084" fmla="*/ 522161 h 886967"/>
                  <a:gd name="connsiteX2085" fmla="*/ 926183 w 1946001"/>
                  <a:gd name="connsiteY2085" fmla="*/ 516541 h 886967"/>
                  <a:gd name="connsiteX2086" fmla="*/ 930461 w 1946001"/>
                  <a:gd name="connsiteY2086" fmla="*/ 516255 h 886967"/>
                  <a:gd name="connsiteX2087" fmla="*/ 931982 w 1946001"/>
                  <a:gd name="connsiteY2087" fmla="*/ 514445 h 886967"/>
                  <a:gd name="connsiteX2088" fmla="*/ 935404 w 1946001"/>
                  <a:gd name="connsiteY2088" fmla="*/ 513398 h 886967"/>
                  <a:gd name="connsiteX2089" fmla="*/ 939682 w 1946001"/>
                  <a:gd name="connsiteY2089" fmla="*/ 513112 h 886967"/>
                  <a:gd name="connsiteX2090" fmla="*/ 947382 w 1946001"/>
                  <a:gd name="connsiteY2090" fmla="*/ 512826 h 886967"/>
                  <a:gd name="connsiteX2091" fmla="*/ 950234 w 1946001"/>
                  <a:gd name="connsiteY2091" fmla="*/ 514064 h 886967"/>
                  <a:gd name="connsiteX2092" fmla="*/ 951374 w 1946001"/>
                  <a:gd name="connsiteY2092" fmla="*/ 516065 h 886967"/>
                  <a:gd name="connsiteX2093" fmla="*/ 953561 w 1946001"/>
                  <a:gd name="connsiteY2093" fmla="*/ 517970 h 886967"/>
                  <a:gd name="connsiteX2094" fmla="*/ 953561 w 1946001"/>
                  <a:gd name="connsiteY2094" fmla="*/ 521494 h 886967"/>
                  <a:gd name="connsiteX2095" fmla="*/ 957648 w 1946001"/>
                  <a:gd name="connsiteY2095" fmla="*/ 524732 h 886967"/>
                  <a:gd name="connsiteX2096" fmla="*/ 960881 w 1946001"/>
                  <a:gd name="connsiteY2096" fmla="*/ 523685 h 886967"/>
                  <a:gd name="connsiteX2097" fmla="*/ 962211 w 1946001"/>
                  <a:gd name="connsiteY2097" fmla="*/ 522256 h 886967"/>
                  <a:gd name="connsiteX2098" fmla="*/ 967440 w 1946001"/>
                  <a:gd name="connsiteY2098" fmla="*/ 523399 h 886967"/>
                  <a:gd name="connsiteX2099" fmla="*/ 968200 w 1946001"/>
                  <a:gd name="connsiteY2099" fmla="*/ 521208 h 886967"/>
                  <a:gd name="connsiteX2100" fmla="*/ 968771 w 1946001"/>
                  <a:gd name="connsiteY2100" fmla="*/ 521970 h 886967"/>
                  <a:gd name="connsiteX2101" fmla="*/ 969531 w 1946001"/>
                  <a:gd name="connsiteY2101" fmla="*/ 523113 h 886967"/>
                  <a:gd name="connsiteX2102" fmla="*/ 971242 w 1946001"/>
                  <a:gd name="connsiteY2102" fmla="*/ 523113 h 886967"/>
                  <a:gd name="connsiteX2103" fmla="*/ 971813 w 1946001"/>
                  <a:gd name="connsiteY2103" fmla="*/ 525590 h 886967"/>
                  <a:gd name="connsiteX2104" fmla="*/ 975520 w 1946001"/>
                  <a:gd name="connsiteY2104" fmla="*/ 525875 h 886967"/>
                  <a:gd name="connsiteX2105" fmla="*/ 974759 w 1946001"/>
                  <a:gd name="connsiteY2105" fmla="*/ 527590 h 886967"/>
                  <a:gd name="connsiteX2106" fmla="*/ 976851 w 1946001"/>
                  <a:gd name="connsiteY2106" fmla="*/ 530162 h 886967"/>
                  <a:gd name="connsiteX2107" fmla="*/ 975520 w 1946001"/>
                  <a:gd name="connsiteY2107" fmla="*/ 535972 h 886967"/>
                  <a:gd name="connsiteX2108" fmla="*/ 973809 w 1946001"/>
                  <a:gd name="connsiteY2108" fmla="*/ 541211 h 886967"/>
                  <a:gd name="connsiteX2109" fmla="*/ 974664 w 1946001"/>
                  <a:gd name="connsiteY2109" fmla="*/ 542544 h 886967"/>
                  <a:gd name="connsiteX2110" fmla="*/ 974664 w 1946001"/>
                  <a:gd name="connsiteY2110" fmla="*/ 544068 h 886967"/>
                  <a:gd name="connsiteX2111" fmla="*/ 973809 w 1946001"/>
                  <a:gd name="connsiteY2111" fmla="*/ 544925 h 886967"/>
                  <a:gd name="connsiteX2112" fmla="*/ 976376 w 1946001"/>
                  <a:gd name="connsiteY2112" fmla="*/ 547211 h 886967"/>
                  <a:gd name="connsiteX2113" fmla="*/ 973429 w 1946001"/>
                  <a:gd name="connsiteY2113" fmla="*/ 546449 h 886967"/>
                  <a:gd name="connsiteX2114" fmla="*/ 973048 w 1946001"/>
                  <a:gd name="connsiteY2114" fmla="*/ 550259 h 886967"/>
                  <a:gd name="connsiteX2115" fmla="*/ 970767 w 1946001"/>
                  <a:gd name="connsiteY2115" fmla="*/ 552069 h 886967"/>
                  <a:gd name="connsiteX2116" fmla="*/ 973429 w 1946001"/>
                  <a:gd name="connsiteY2116" fmla="*/ 558260 h 886967"/>
                  <a:gd name="connsiteX2117" fmla="*/ 982935 w 1946001"/>
                  <a:gd name="connsiteY2117" fmla="*/ 569500 h 886967"/>
                  <a:gd name="connsiteX2118" fmla="*/ 985977 w 1946001"/>
                  <a:gd name="connsiteY2118" fmla="*/ 572643 h 886967"/>
                  <a:gd name="connsiteX2119" fmla="*/ 987593 w 1946001"/>
                  <a:gd name="connsiteY2119" fmla="*/ 575405 h 886967"/>
                  <a:gd name="connsiteX2120" fmla="*/ 989209 w 1946001"/>
                  <a:gd name="connsiteY2120" fmla="*/ 580073 h 886967"/>
                  <a:gd name="connsiteX2121" fmla="*/ 989209 w 1946001"/>
                  <a:gd name="connsiteY2121" fmla="*/ 582168 h 886967"/>
                  <a:gd name="connsiteX2122" fmla="*/ 993867 w 1946001"/>
                  <a:gd name="connsiteY2122" fmla="*/ 593408 h 886967"/>
                  <a:gd name="connsiteX2123" fmla="*/ 994057 w 1946001"/>
                  <a:gd name="connsiteY2123" fmla="*/ 596646 h 886967"/>
                  <a:gd name="connsiteX2124" fmla="*/ 993106 w 1946001"/>
                  <a:gd name="connsiteY2124" fmla="*/ 598646 h 886967"/>
                  <a:gd name="connsiteX2125" fmla="*/ 994057 w 1946001"/>
                  <a:gd name="connsiteY2125" fmla="*/ 603314 h 886967"/>
                  <a:gd name="connsiteX2126" fmla="*/ 996338 w 1946001"/>
                  <a:gd name="connsiteY2126" fmla="*/ 606076 h 886967"/>
                  <a:gd name="connsiteX2127" fmla="*/ 996338 w 1946001"/>
                  <a:gd name="connsiteY2127" fmla="*/ 608743 h 886967"/>
                  <a:gd name="connsiteX2128" fmla="*/ 995768 w 1946001"/>
                  <a:gd name="connsiteY2128" fmla="*/ 615410 h 886967"/>
                  <a:gd name="connsiteX2129" fmla="*/ 992156 w 1946001"/>
                  <a:gd name="connsiteY2129" fmla="*/ 618935 h 886967"/>
                  <a:gd name="connsiteX2130" fmla="*/ 989304 w 1946001"/>
                  <a:gd name="connsiteY2130" fmla="*/ 624173 h 886967"/>
                  <a:gd name="connsiteX2131" fmla="*/ 985882 w 1946001"/>
                  <a:gd name="connsiteY2131" fmla="*/ 636270 h 886967"/>
                  <a:gd name="connsiteX2132" fmla="*/ 985406 w 1946001"/>
                  <a:gd name="connsiteY2132" fmla="*/ 644462 h 886967"/>
                  <a:gd name="connsiteX2133" fmla="*/ 985882 w 1946001"/>
                  <a:gd name="connsiteY2133" fmla="*/ 648938 h 886967"/>
                  <a:gd name="connsiteX2134" fmla="*/ 990730 w 1946001"/>
                  <a:gd name="connsiteY2134" fmla="*/ 656654 h 886967"/>
                  <a:gd name="connsiteX2135" fmla="*/ 999571 w 1946001"/>
                  <a:gd name="connsiteY2135" fmla="*/ 674846 h 886967"/>
                  <a:gd name="connsiteX2136" fmla="*/ 999856 w 1946001"/>
                  <a:gd name="connsiteY2136" fmla="*/ 684181 h 886967"/>
                  <a:gd name="connsiteX2137" fmla="*/ 1001472 w 1946001"/>
                  <a:gd name="connsiteY2137" fmla="*/ 689515 h 886967"/>
                  <a:gd name="connsiteX2138" fmla="*/ 1001662 w 1946001"/>
                  <a:gd name="connsiteY2138" fmla="*/ 693992 h 886967"/>
                  <a:gd name="connsiteX2139" fmla="*/ 1003658 w 1946001"/>
                  <a:gd name="connsiteY2139" fmla="*/ 704183 h 886967"/>
                  <a:gd name="connsiteX2140" fmla="*/ 1006320 w 1946001"/>
                  <a:gd name="connsiteY2140" fmla="*/ 708374 h 886967"/>
                  <a:gd name="connsiteX2141" fmla="*/ 1010217 w 1946001"/>
                  <a:gd name="connsiteY2141" fmla="*/ 711803 h 886967"/>
                  <a:gd name="connsiteX2142" fmla="*/ 1015351 w 1946001"/>
                  <a:gd name="connsiteY2142" fmla="*/ 724853 h 886967"/>
                  <a:gd name="connsiteX2143" fmla="*/ 1019438 w 1946001"/>
                  <a:gd name="connsiteY2143" fmla="*/ 732854 h 886967"/>
                  <a:gd name="connsiteX2144" fmla="*/ 1019819 w 1946001"/>
                  <a:gd name="connsiteY2144" fmla="*/ 737140 h 886967"/>
                  <a:gd name="connsiteX2145" fmla="*/ 1018678 w 1946001"/>
                  <a:gd name="connsiteY2145" fmla="*/ 738473 h 886967"/>
                  <a:gd name="connsiteX2146" fmla="*/ 1017727 w 1946001"/>
                  <a:gd name="connsiteY2146" fmla="*/ 738188 h 886967"/>
                  <a:gd name="connsiteX2147" fmla="*/ 1017442 w 1946001"/>
                  <a:gd name="connsiteY2147" fmla="*/ 739807 h 886967"/>
                  <a:gd name="connsiteX2148" fmla="*/ 1020389 w 1946001"/>
                  <a:gd name="connsiteY2148" fmla="*/ 744760 h 886967"/>
                  <a:gd name="connsiteX2149" fmla="*/ 1020674 w 1946001"/>
                  <a:gd name="connsiteY2149" fmla="*/ 747141 h 886967"/>
                  <a:gd name="connsiteX2150" fmla="*/ 1022385 w 1946001"/>
                  <a:gd name="connsiteY2150" fmla="*/ 747141 h 886967"/>
                  <a:gd name="connsiteX2151" fmla="*/ 1022385 w 1946001"/>
                  <a:gd name="connsiteY2151" fmla="*/ 748951 h 886967"/>
                  <a:gd name="connsiteX2152" fmla="*/ 1028659 w 1946001"/>
                  <a:gd name="connsiteY2152" fmla="*/ 751427 h 886967"/>
                  <a:gd name="connsiteX2153" fmla="*/ 1030656 w 1946001"/>
                  <a:gd name="connsiteY2153" fmla="*/ 749713 h 886967"/>
                  <a:gd name="connsiteX2154" fmla="*/ 1038070 w 1946001"/>
                  <a:gd name="connsiteY2154" fmla="*/ 749046 h 886967"/>
                  <a:gd name="connsiteX2155" fmla="*/ 1041778 w 1946001"/>
                  <a:gd name="connsiteY2155" fmla="*/ 746951 h 886967"/>
                  <a:gd name="connsiteX2156" fmla="*/ 1053756 w 1946001"/>
                  <a:gd name="connsiteY2156" fmla="*/ 747998 h 886967"/>
                  <a:gd name="connsiteX2157" fmla="*/ 1054326 w 1946001"/>
                  <a:gd name="connsiteY2157" fmla="*/ 746570 h 886967"/>
                  <a:gd name="connsiteX2158" fmla="*/ 1058414 w 1946001"/>
                  <a:gd name="connsiteY2158" fmla="*/ 747141 h 886967"/>
                  <a:gd name="connsiteX2159" fmla="*/ 1058699 w 1946001"/>
                  <a:gd name="connsiteY2159" fmla="*/ 745141 h 886967"/>
                  <a:gd name="connsiteX2160" fmla="*/ 1065923 w 1946001"/>
                  <a:gd name="connsiteY2160" fmla="*/ 743617 h 886967"/>
                  <a:gd name="connsiteX2161" fmla="*/ 1073053 w 1946001"/>
                  <a:gd name="connsiteY2161" fmla="*/ 737426 h 886967"/>
                  <a:gd name="connsiteX2162" fmla="*/ 1081038 w 1946001"/>
                  <a:gd name="connsiteY2162" fmla="*/ 727901 h 886967"/>
                  <a:gd name="connsiteX2163" fmla="*/ 1087883 w 1946001"/>
                  <a:gd name="connsiteY2163" fmla="*/ 715518 h 886967"/>
                  <a:gd name="connsiteX2164" fmla="*/ 1093111 w 1946001"/>
                  <a:gd name="connsiteY2164" fmla="*/ 710660 h 886967"/>
                  <a:gd name="connsiteX2165" fmla="*/ 1095583 w 1946001"/>
                  <a:gd name="connsiteY2165" fmla="*/ 699707 h 886967"/>
                  <a:gd name="connsiteX2166" fmla="*/ 1095583 w 1946001"/>
                  <a:gd name="connsiteY2166" fmla="*/ 695897 h 886967"/>
                  <a:gd name="connsiteX2167" fmla="*/ 1094822 w 1946001"/>
                  <a:gd name="connsiteY2167" fmla="*/ 697230 h 886967"/>
                  <a:gd name="connsiteX2168" fmla="*/ 1093491 w 1946001"/>
                  <a:gd name="connsiteY2168" fmla="*/ 695516 h 886967"/>
                  <a:gd name="connsiteX2169" fmla="*/ 1095202 w 1946001"/>
                  <a:gd name="connsiteY2169" fmla="*/ 692753 h 886967"/>
                  <a:gd name="connsiteX2170" fmla="*/ 1104994 w 1946001"/>
                  <a:gd name="connsiteY2170" fmla="*/ 688181 h 886967"/>
                  <a:gd name="connsiteX2171" fmla="*/ 1108226 w 1946001"/>
                  <a:gd name="connsiteY2171" fmla="*/ 684276 h 886967"/>
                  <a:gd name="connsiteX2172" fmla="*/ 1108511 w 1946001"/>
                  <a:gd name="connsiteY2172" fmla="*/ 682657 h 886967"/>
                  <a:gd name="connsiteX2173" fmla="*/ 1107560 w 1946001"/>
                  <a:gd name="connsiteY2173" fmla="*/ 684276 h 886967"/>
                  <a:gd name="connsiteX2174" fmla="*/ 1107560 w 1946001"/>
                  <a:gd name="connsiteY2174" fmla="*/ 683324 h 886967"/>
                  <a:gd name="connsiteX2175" fmla="*/ 1108986 w 1946001"/>
                  <a:gd name="connsiteY2175" fmla="*/ 672560 h 886967"/>
                  <a:gd name="connsiteX2176" fmla="*/ 1108226 w 1946001"/>
                  <a:gd name="connsiteY2176" fmla="*/ 672846 h 886967"/>
                  <a:gd name="connsiteX2177" fmla="*/ 1106324 w 1946001"/>
                  <a:gd name="connsiteY2177" fmla="*/ 664750 h 886967"/>
                  <a:gd name="connsiteX2178" fmla="*/ 1104613 w 1946001"/>
                  <a:gd name="connsiteY2178" fmla="*/ 662940 h 886967"/>
                  <a:gd name="connsiteX2179" fmla="*/ 1104613 w 1946001"/>
                  <a:gd name="connsiteY2179" fmla="*/ 659035 h 886967"/>
                  <a:gd name="connsiteX2180" fmla="*/ 1111173 w 1946001"/>
                  <a:gd name="connsiteY2180" fmla="*/ 653510 h 886967"/>
                  <a:gd name="connsiteX2181" fmla="*/ 1111838 w 1946001"/>
                  <a:gd name="connsiteY2181" fmla="*/ 651891 h 886967"/>
                  <a:gd name="connsiteX2182" fmla="*/ 1112884 w 1946001"/>
                  <a:gd name="connsiteY2182" fmla="*/ 653129 h 886967"/>
                  <a:gd name="connsiteX2183" fmla="*/ 1114690 w 1946001"/>
                  <a:gd name="connsiteY2183" fmla="*/ 649986 h 886967"/>
                  <a:gd name="connsiteX2184" fmla="*/ 1114025 w 1946001"/>
                  <a:gd name="connsiteY2184" fmla="*/ 649319 h 886967"/>
                  <a:gd name="connsiteX2185" fmla="*/ 1118682 w 1946001"/>
                  <a:gd name="connsiteY2185" fmla="*/ 645605 h 886967"/>
                  <a:gd name="connsiteX2186" fmla="*/ 1126763 w 1946001"/>
                  <a:gd name="connsiteY2186" fmla="*/ 642461 h 886967"/>
                  <a:gd name="connsiteX2187" fmla="*/ 1130470 w 1946001"/>
                  <a:gd name="connsiteY2187" fmla="*/ 639223 h 886967"/>
                  <a:gd name="connsiteX2188" fmla="*/ 1130470 w 1946001"/>
                  <a:gd name="connsiteY2188" fmla="*/ 638366 h 886967"/>
                  <a:gd name="connsiteX2189" fmla="*/ 1134653 w 1946001"/>
                  <a:gd name="connsiteY2189" fmla="*/ 634079 h 886967"/>
                  <a:gd name="connsiteX2190" fmla="*/ 1135033 w 1946001"/>
                  <a:gd name="connsiteY2190" fmla="*/ 632270 h 886967"/>
                  <a:gd name="connsiteX2191" fmla="*/ 1134178 w 1946001"/>
                  <a:gd name="connsiteY2191" fmla="*/ 631984 h 886967"/>
                  <a:gd name="connsiteX2192" fmla="*/ 1135603 w 1946001"/>
                  <a:gd name="connsiteY2192" fmla="*/ 629126 h 886967"/>
                  <a:gd name="connsiteX2193" fmla="*/ 1135033 w 1946001"/>
                  <a:gd name="connsiteY2193" fmla="*/ 626364 h 886967"/>
                  <a:gd name="connsiteX2194" fmla="*/ 1134463 w 1946001"/>
                  <a:gd name="connsiteY2194" fmla="*/ 626364 h 886967"/>
                  <a:gd name="connsiteX2195" fmla="*/ 1134083 w 1946001"/>
                  <a:gd name="connsiteY2195" fmla="*/ 619030 h 886967"/>
                  <a:gd name="connsiteX2196" fmla="*/ 1134083 w 1946001"/>
                  <a:gd name="connsiteY2196" fmla="*/ 612743 h 886967"/>
                  <a:gd name="connsiteX2197" fmla="*/ 1136174 w 1946001"/>
                  <a:gd name="connsiteY2197" fmla="*/ 608267 h 886967"/>
                  <a:gd name="connsiteX2198" fmla="*/ 1134938 w 1946001"/>
                  <a:gd name="connsiteY2198" fmla="*/ 605028 h 886967"/>
                  <a:gd name="connsiteX2199" fmla="*/ 1132086 w 1946001"/>
                  <a:gd name="connsiteY2199" fmla="*/ 603028 h 886967"/>
                  <a:gd name="connsiteX2200" fmla="*/ 1129710 w 1946001"/>
                  <a:gd name="connsiteY2200" fmla="*/ 596741 h 886967"/>
                  <a:gd name="connsiteX2201" fmla="*/ 1128759 w 1946001"/>
                  <a:gd name="connsiteY2201" fmla="*/ 593503 h 886967"/>
                  <a:gd name="connsiteX2202" fmla="*/ 1130375 w 1946001"/>
                  <a:gd name="connsiteY2202" fmla="*/ 586454 h 886967"/>
                  <a:gd name="connsiteX2203" fmla="*/ 1126668 w 1946001"/>
                  <a:gd name="connsiteY2203" fmla="*/ 582359 h 886967"/>
                  <a:gd name="connsiteX2204" fmla="*/ 1129044 w 1946001"/>
                  <a:gd name="connsiteY2204" fmla="*/ 573215 h 886967"/>
                  <a:gd name="connsiteX2205" fmla="*/ 1130565 w 1946001"/>
                  <a:gd name="connsiteY2205" fmla="*/ 571500 h 886967"/>
                  <a:gd name="connsiteX2206" fmla="*/ 1134368 w 1946001"/>
                  <a:gd name="connsiteY2206" fmla="*/ 562356 h 886967"/>
                  <a:gd name="connsiteX2207" fmla="*/ 1140452 w 1946001"/>
                  <a:gd name="connsiteY2207" fmla="*/ 556736 h 886967"/>
                  <a:gd name="connsiteX2208" fmla="*/ 1145490 w 1946001"/>
                  <a:gd name="connsiteY2208" fmla="*/ 550831 h 886967"/>
                  <a:gd name="connsiteX2209" fmla="*/ 1145870 w 1946001"/>
                  <a:gd name="connsiteY2209" fmla="*/ 548640 h 886967"/>
                  <a:gd name="connsiteX2210" fmla="*/ 1147391 w 1946001"/>
                  <a:gd name="connsiteY2210" fmla="*/ 548450 h 886967"/>
                  <a:gd name="connsiteX2211" fmla="*/ 1157943 w 1946001"/>
                  <a:gd name="connsiteY2211" fmla="*/ 537877 h 886967"/>
                  <a:gd name="connsiteX2212" fmla="*/ 1162506 w 1946001"/>
                  <a:gd name="connsiteY2212" fmla="*/ 535400 h 886967"/>
                  <a:gd name="connsiteX2213" fmla="*/ 1172107 w 1946001"/>
                  <a:gd name="connsiteY2213" fmla="*/ 525590 h 886967"/>
                  <a:gd name="connsiteX2214" fmla="*/ 1175054 w 1946001"/>
                  <a:gd name="connsiteY2214" fmla="*/ 520065 h 886967"/>
                  <a:gd name="connsiteX2215" fmla="*/ 1178286 w 1946001"/>
                  <a:gd name="connsiteY2215" fmla="*/ 516446 h 886967"/>
                  <a:gd name="connsiteX2216" fmla="*/ 1183229 w 1946001"/>
                  <a:gd name="connsiteY2216" fmla="*/ 503777 h 886967"/>
                  <a:gd name="connsiteX2217" fmla="*/ 1184560 w 1946001"/>
                  <a:gd name="connsiteY2217" fmla="*/ 502444 h 886967"/>
                  <a:gd name="connsiteX2218" fmla="*/ 1187507 w 1946001"/>
                  <a:gd name="connsiteY2218" fmla="*/ 497491 h 886967"/>
                  <a:gd name="connsiteX2219" fmla="*/ 1188457 w 1946001"/>
                  <a:gd name="connsiteY2219" fmla="*/ 491204 h 886967"/>
                  <a:gd name="connsiteX2220" fmla="*/ 1190644 w 1946001"/>
                  <a:gd name="connsiteY2220" fmla="*/ 490823 h 886967"/>
                  <a:gd name="connsiteX2221" fmla="*/ 1189123 w 1946001"/>
                  <a:gd name="connsiteY2221" fmla="*/ 490442 h 886967"/>
                  <a:gd name="connsiteX2222" fmla="*/ 1189693 w 1946001"/>
                  <a:gd name="connsiteY2222" fmla="*/ 489490 h 886967"/>
                  <a:gd name="connsiteX2223" fmla="*/ 1189313 w 1946001"/>
                  <a:gd name="connsiteY2223" fmla="*/ 485204 h 886967"/>
                  <a:gd name="connsiteX2224" fmla="*/ 1190074 w 1946001"/>
                  <a:gd name="connsiteY2224" fmla="*/ 482727 h 886967"/>
                  <a:gd name="connsiteX2225" fmla="*/ 1187507 w 1946001"/>
                  <a:gd name="connsiteY2225" fmla="*/ 481679 h 886967"/>
                  <a:gd name="connsiteX2226" fmla="*/ 1184560 w 1946001"/>
                  <a:gd name="connsiteY2226" fmla="*/ 483775 h 886967"/>
                  <a:gd name="connsiteX2227" fmla="*/ 1179902 w 1946001"/>
                  <a:gd name="connsiteY2227" fmla="*/ 484727 h 886967"/>
                  <a:gd name="connsiteX2228" fmla="*/ 1170111 w 1946001"/>
                  <a:gd name="connsiteY2228" fmla="*/ 486156 h 886967"/>
                  <a:gd name="connsiteX2229" fmla="*/ 1166118 w 1946001"/>
                  <a:gd name="connsiteY2229" fmla="*/ 488728 h 886967"/>
                  <a:gd name="connsiteX2230" fmla="*/ 1161840 w 1946001"/>
                  <a:gd name="connsiteY2230" fmla="*/ 487680 h 886967"/>
                  <a:gd name="connsiteX2231" fmla="*/ 1157848 w 1946001"/>
                  <a:gd name="connsiteY2231" fmla="*/ 490061 h 886967"/>
                  <a:gd name="connsiteX2232" fmla="*/ 1155281 w 1946001"/>
                  <a:gd name="connsiteY2232" fmla="*/ 490347 h 886967"/>
                  <a:gd name="connsiteX2233" fmla="*/ 1148912 w 1946001"/>
                  <a:gd name="connsiteY2233" fmla="*/ 484156 h 886967"/>
                  <a:gd name="connsiteX2234" fmla="*/ 1145300 w 1946001"/>
                  <a:gd name="connsiteY2234" fmla="*/ 483775 h 886967"/>
                  <a:gd name="connsiteX2235" fmla="*/ 1149673 w 1946001"/>
                  <a:gd name="connsiteY2235" fmla="*/ 481489 h 886967"/>
                  <a:gd name="connsiteX2236" fmla="*/ 1149102 w 1946001"/>
                  <a:gd name="connsiteY2236" fmla="*/ 478917 h 886967"/>
                  <a:gd name="connsiteX2237" fmla="*/ 1147961 w 1946001"/>
                  <a:gd name="connsiteY2237" fmla="*/ 476822 h 886967"/>
                  <a:gd name="connsiteX2238" fmla="*/ 1144539 w 1946001"/>
                  <a:gd name="connsiteY2238" fmla="*/ 474440 h 886967"/>
                  <a:gd name="connsiteX2239" fmla="*/ 1138836 w 1946001"/>
                  <a:gd name="connsiteY2239" fmla="*/ 466725 h 886967"/>
                  <a:gd name="connsiteX2240" fmla="*/ 1134653 w 1946001"/>
                  <a:gd name="connsiteY2240" fmla="*/ 464630 h 886967"/>
                  <a:gd name="connsiteX2241" fmla="*/ 1133037 w 1946001"/>
                  <a:gd name="connsiteY2241" fmla="*/ 464630 h 886967"/>
                  <a:gd name="connsiteX2242" fmla="*/ 1131421 w 1946001"/>
                  <a:gd name="connsiteY2242" fmla="*/ 461772 h 886967"/>
                  <a:gd name="connsiteX2243" fmla="*/ 1131040 w 1946001"/>
                  <a:gd name="connsiteY2243" fmla="*/ 463582 h 886967"/>
                  <a:gd name="connsiteX2244" fmla="*/ 1130280 w 1946001"/>
                  <a:gd name="connsiteY2244" fmla="*/ 463201 h 886967"/>
                  <a:gd name="connsiteX2245" fmla="*/ 1127713 w 1946001"/>
                  <a:gd name="connsiteY2245" fmla="*/ 458534 h 886967"/>
                  <a:gd name="connsiteX2246" fmla="*/ 1125622 w 1946001"/>
                  <a:gd name="connsiteY2246" fmla="*/ 449866 h 886967"/>
                  <a:gd name="connsiteX2247" fmla="*/ 1123816 w 1946001"/>
                  <a:gd name="connsiteY2247" fmla="*/ 446723 h 886967"/>
                  <a:gd name="connsiteX2248" fmla="*/ 1118207 w 1946001"/>
                  <a:gd name="connsiteY2248" fmla="*/ 441865 h 886967"/>
                  <a:gd name="connsiteX2249" fmla="*/ 1117447 w 1946001"/>
                  <a:gd name="connsiteY2249" fmla="*/ 428911 h 886967"/>
                  <a:gd name="connsiteX2250" fmla="*/ 1115831 w 1946001"/>
                  <a:gd name="connsiteY2250" fmla="*/ 426815 h 886967"/>
                  <a:gd name="connsiteX2251" fmla="*/ 1115545 w 1946001"/>
                  <a:gd name="connsiteY2251" fmla="*/ 423481 h 886967"/>
                  <a:gd name="connsiteX2252" fmla="*/ 1108796 w 1946001"/>
                  <a:gd name="connsiteY2252" fmla="*/ 417290 h 886967"/>
                  <a:gd name="connsiteX2253" fmla="*/ 1108321 w 1946001"/>
                  <a:gd name="connsiteY2253" fmla="*/ 412432 h 886967"/>
                  <a:gd name="connsiteX2254" fmla="*/ 1109937 w 1946001"/>
                  <a:gd name="connsiteY2254" fmla="*/ 412052 h 886967"/>
                  <a:gd name="connsiteX2255" fmla="*/ 1106610 w 1946001"/>
                  <a:gd name="connsiteY2255" fmla="*/ 408908 h 886967"/>
                  <a:gd name="connsiteX2256" fmla="*/ 1100716 w 1946001"/>
                  <a:gd name="connsiteY2256" fmla="*/ 396621 h 886967"/>
                  <a:gd name="connsiteX2257" fmla="*/ 1098054 w 1946001"/>
                  <a:gd name="connsiteY2257" fmla="*/ 387572 h 886967"/>
                  <a:gd name="connsiteX2258" fmla="*/ 1093871 w 1946001"/>
                  <a:gd name="connsiteY2258" fmla="*/ 381953 h 886967"/>
                  <a:gd name="connsiteX2259" fmla="*/ 1092065 w 1946001"/>
                  <a:gd name="connsiteY2259" fmla="*/ 377380 h 886967"/>
                  <a:gd name="connsiteX2260" fmla="*/ 1093111 w 1946001"/>
                  <a:gd name="connsiteY2260" fmla="*/ 374618 h 886967"/>
                  <a:gd name="connsiteX2261" fmla="*/ 1097103 w 1946001"/>
                  <a:gd name="connsiteY2261" fmla="*/ 383667 h 886967"/>
                  <a:gd name="connsiteX2262" fmla="*/ 1101001 w 1946001"/>
                  <a:gd name="connsiteY2262" fmla="*/ 388525 h 886967"/>
                  <a:gd name="connsiteX2263" fmla="*/ 1102712 w 1946001"/>
                  <a:gd name="connsiteY2263" fmla="*/ 387953 h 886967"/>
                  <a:gd name="connsiteX2264" fmla="*/ 1103948 w 1946001"/>
                  <a:gd name="connsiteY2264" fmla="*/ 381762 h 886967"/>
                  <a:gd name="connsiteX2265" fmla="*/ 1105184 w 1946001"/>
                  <a:gd name="connsiteY2265" fmla="*/ 381857 h 886967"/>
                  <a:gd name="connsiteX2266" fmla="*/ 1114405 w 1946001"/>
                  <a:gd name="connsiteY2266" fmla="*/ 396240 h 886967"/>
                  <a:gd name="connsiteX2267" fmla="*/ 1116401 w 1946001"/>
                  <a:gd name="connsiteY2267" fmla="*/ 402146 h 886967"/>
                  <a:gd name="connsiteX2268" fmla="*/ 1118207 w 1946001"/>
                  <a:gd name="connsiteY2268" fmla="*/ 402527 h 886967"/>
                  <a:gd name="connsiteX2269" fmla="*/ 1121154 w 1946001"/>
                  <a:gd name="connsiteY2269" fmla="*/ 405098 h 886967"/>
                  <a:gd name="connsiteX2270" fmla="*/ 1124671 w 1946001"/>
                  <a:gd name="connsiteY2270" fmla="*/ 412623 h 886967"/>
                  <a:gd name="connsiteX2271" fmla="*/ 1124386 w 1946001"/>
                  <a:gd name="connsiteY2271" fmla="*/ 415004 h 886967"/>
                  <a:gd name="connsiteX2272" fmla="*/ 1126002 w 1946001"/>
                  <a:gd name="connsiteY2272" fmla="*/ 421577 h 886967"/>
                  <a:gd name="connsiteX2273" fmla="*/ 1131135 w 1946001"/>
                  <a:gd name="connsiteY2273" fmla="*/ 424720 h 886967"/>
                  <a:gd name="connsiteX2274" fmla="*/ 1134083 w 1946001"/>
                  <a:gd name="connsiteY2274" fmla="*/ 427863 h 886967"/>
                  <a:gd name="connsiteX2275" fmla="*/ 1135128 w 1946001"/>
                  <a:gd name="connsiteY2275" fmla="*/ 431578 h 886967"/>
                  <a:gd name="connsiteX2276" fmla="*/ 1137790 w 1946001"/>
                  <a:gd name="connsiteY2276" fmla="*/ 435578 h 886967"/>
                  <a:gd name="connsiteX2277" fmla="*/ 1140642 w 1946001"/>
                  <a:gd name="connsiteY2277" fmla="*/ 437864 h 886967"/>
                  <a:gd name="connsiteX2278" fmla="*/ 1143113 w 1946001"/>
                  <a:gd name="connsiteY2278" fmla="*/ 443865 h 886967"/>
                  <a:gd name="connsiteX2279" fmla="*/ 1143684 w 1946001"/>
                  <a:gd name="connsiteY2279" fmla="*/ 446437 h 886967"/>
                  <a:gd name="connsiteX2280" fmla="*/ 1142828 w 1946001"/>
                  <a:gd name="connsiteY2280" fmla="*/ 449485 h 886967"/>
                  <a:gd name="connsiteX2281" fmla="*/ 1143969 w 1946001"/>
                  <a:gd name="connsiteY2281" fmla="*/ 450818 h 886967"/>
                  <a:gd name="connsiteX2282" fmla="*/ 1145965 w 1946001"/>
                  <a:gd name="connsiteY2282" fmla="*/ 460153 h 886967"/>
                  <a:gd name="connsiteX2283" fmla="*/ 1147201 w 1946001"/>
                  <a:gd name="connsiteY2283" fmla="*/ 462629 h 886967"/>
                  <a:gd name="connsiteX2284" fmla="*/ 1154426 w 1946001"/>
                  <a:gd name="connsiteY2284" fmla="*/ 462344 h 886967"/>
                  <a:gd name="connsiteX2285" fmla="*/ 1158798 w 1946001"/>
                  <a:gd name="connsiteY2285" fmla="*/ 459200 h 886967"/>
                  <a:gd name="connsiteX2286" fmla="*/ 1163932 w 1946001"/>
                  <a:gd name="connsiteY2286" fmla="*/ 459200 h 886967"/>
                  <a:gd name="connsiteX2287" fmla="*/ 1169160 w 1946001"/>
                  <a:gd name="connsiteY2287" fmla="*/ 456343 h 886967"/>
                  <a:gd name="connsiteX2288" fmla="*/ 1173913 w 1946001"/>
                  <a:gd name="connsiteY2288" fmla="*/ 455867 h 886967"/>
                  <a:gd name="connsiteX2289" fmla="*/ 1175624 w 1946001"/>
                  <a:gd name="connsiteY2289" fmla="*/ 453580 h 886967"/>
                  <a:gd name="connsiteX2290" fmla="*/ 1178096 w 1946001"/>
                  <a:gd name="connsiteY2290" fmla="*/ 452342 h 886967"/>
                  <a:gd name="connsiteX2291" fmla="*/ 1191595 w 1946001"/>
                  <a:gd name="connsiteY2291" fmla="*/ 447961 h 886967"/>
                  <a:gd name="connsiteX2292" fmla="*/ 1192070 w 1946001"/>
                  <a:gd name="connsiteY2292" fmla="*/ 444913 h 886967"/>
                  <a:gd name="connsiteX2293" fmla="*/ 1195302 w 1946001"/>
                  <a:gd name="connsiteY2293" fmla="*/ 442722 h 886967"/>
                  <a:gd name="connsiteX2294" fmla="*/ 1201006 w 1946001"/>
                  <a:gd name="connsiteY2294" fmla="*/ 440912 h 886967"/>
                  <a:gd name="connsiteX2295" fmla="*/ 1204903 w 1946001"/>
                  <a:gd name="connsiteY2295" fmla="*/ 441103 h 886967"/>
                  <a:gd name="connsiteX2296" fmla="*/ 1208230 w 1946001"/>
                  <a:gd name="connsiteY2296" fmla="*/ 436721 h 886967"/>
                  <a:gd name="connsiteX2297" fmla="*/ 1212413 w 1946001"/>
                  <a:gd name="connsiteY2297" fmla="*/ 435769 h 886967"/>
                  <a:gd name="connsiteX2298" fmla="*/ 1214314 w 1946001"/>
                  <a:gd name="connsiteY2298" fmla="*/ 431768 h 886967"/>
                  <a:gd name="connsiteX2299" fmla="*/ 1219543 w 1946001"/>
                  <a:gd name="connsiteY2299" fmla="*/ 430244 h 886967"/>
                  <a:gd name="connsiteX2300" fmla="*/ 1219067 w 1946001"/>
                  <a:gd name="connsiteY2300" fmla="*/ 424910 h 886967"/>
                  <a:gd name="connsiteX2301" fmla="*/ 1220398 w 1946001"/>
                  <a:gd name="connsiteY2301" fmla="*/ 423291 h 886967"/>
                  <a:gd name="connsiteX2302" fmla="*/ 1221729 w 1946001"/>
                  <a:gd name="connsiteY2302" fmla="*/ 422053 h 886967"/>
                  <a:gd name="connsiteX2303" fmla="*/ 1222965 w 1946001"/>
                  <a:gd name="connsiteY2303" fmla="*/ 423005 h 886967"/>
                  <a:gd name="connsiteX2304" fmla="*/ 1228669 w 1946001"/>
                  <a:gd name="connsiteY2304" fmla="*/ 415480 h 886967"/>
                  <a:gd name="connsiteX2305" fmla="*/ 1229809 w 1946001"/>
                  <a:gd name="connsiteY2305" fmla="*/ 412242 h 886967"/>
                  <a:gd name="connsiteX2306" fmla="*/ 1226862 w 1946001"/>
                  <a:gd name="connsiteY2306" fmla="*/ 410432 h 886967"/>
                  <a:gd name="connsiteX2307" fmla="*/ 1223820 w 1946001"/>
                  <a:gd name="connsiteY2307" fmla="*/ 406337 h 886967"/>
                  <a:gd name="connsiteX2308" fmla="*/ 1214980 w 1946001"/>
                  <a:gd name="connsiteY2308" fmla="*/ 402812 h 886967"/>
                  <a:gd name="connsiteX2309" fmla="*/ 1212128 w 1946001"/>
                  <a:gd name="connsiteY2309" fmla="*/ 399193 h 886967"/>
                  <a:gd name="connsiteX2310" fmla="*/ 1211748 w 1946001"/>
                  <a:gd name="connsiteY2310" fmla="*/ 395097 h 886967"/>
                  <a:gd name="connsiteX2311" fmla="*/ 1212413 w 1946001"/>
                  <a:gd name="connsiteY2311" fmla="*/ 391573 h 886967"/>
                  <a:gd name="connsiteX2312" fmla="*/ 1210797 w 1946001"/>
                  <a:gd name="connsiteY2312" fmla="*/ 392906 h 886967"/>
                  <a:gd name="connsiteX2313" fmla="*/ 1202432 w 1946001"/>
                  <a:gd name="connsiteY2313" fmla="*/ 401288 h 886967"/>
                  <a:gd name="connsiteX2314" fmla="*/ 1202432 w 1946001"/>
                  <a:gd name="connsiteY2314" fmla="*/ 402146 h 886967"/>
                  <a:gd name="connsiteX2315" fmla="*/ 1200245 w 1946001"/>
                  <a:gd name="connsiteY2315" fmla="*/ 403479 h 886967"/>
                  <a:gd name="connsiteX2316" fmla="*/ 1193496 w 1946001"/>
                  <a:gd name="connsiteY2316" fmla="*/ 402717 h 886967"/>
                  <a:gd name="connsiteX2317" fmla="*/ 1191880 w 1946001"/>
                  <a:gd name="connsiteY2317" fmla="*/ 403670 h 886967"/>
                  <a:gd name="connsiteX2318" fmla="*/ 1189313 w 1946001"/>
                  <a:gd name="connsiteY2318" fmla="*/ 403670 h 886967"/>
                  <a:gd name="connsiteX2319" fmla="*/ 1188648 w 1946001"/>
                  <a:gd name="connsiteY2319" fmla="*/ 402431 h 886967"/>
                  <a:gd name="connsiteX2320" fmla="*/ 1187412 w 1946001"/>
                  <a:gd name="connsiteY2320" fmla="*/ 402050 h 886967"/>
                  <a:gd name="connsiteX2321" fmla="*/ 1187412 w 1946001"/>
                  <a:gd name="connsiteY2321" fmla="*/ 400241 h 886967"/>
                  <a:gd name="connsiteX2322" fmla="*/ 1188077 w 1946001"/>
                  <a:gd name="connsiteY2322" fmla="*/ 393764 h 886967"/>
                  <a:gd name="connsiteX2323" fmla="*/ 1186176 w 1946001"/>
                  <a:gd name="connsiteY2323" fmla="*/ 392144 h 886967"/>
                  <a:gd name="connsiteX2324" fmla="*/ 1184275 w 1946001"/>
                  <a:gd name="connsiteY2324" fmla="*/ 395764 h 886967"/>
                  <a:gd name="connsiteX2325" fmla="*/ 1184275 w 1946001"/>
                  <a:gd name="connsiteY2325" fmla="*/ 399574 h 886967"/>
                  <a:gd name="connsiteX2326" fmla="*/ 1180758 w 1946001"/>
                  <a:gd name="connsiteY2326" fmla="*/ 393954 h 886967"/>
                  <a:gd name="connsiteX2327" fmla="*/ 1181423 w 1946001"/>
                  <a:gd name="connsiteY2327" fmla="*/ 391763 h 886967"/>
                  <a:gd name="connsiteX2328" fmla="*/ 1180377 w 1946001"/>
                  <a:gd name="connsiteY2328" fmla="*/ 389001 h 886967"/>
                  <a:gd name="connsiteX2329" fmla="*/ 1176955 w 1946001"/>
                  <a:gd name="connsiteY2329" fmla="*/ 386715 h 886967"/>
                  <a:gd name="connsiteX2330" fmla="*/ 1176480 w 1946001"/>
                  <a:gd name="connsiteY2330" fmla="*/ 384810 h 886967"/>
                  <a:gd name="connsiteX2331" fmla="*/ 1173913 w 1946001"/>
                  <a:gd name="connsiteY2331" fmla="*/ 382715 h 886967"/>
                  <a:gd name="connsiteX2332" fmla="*/ 1171632 w 1946001"/>
                  <a:gd name="connsiteY2332" fmla="*/ 378905 h 886967"/>
                  <a:gd name="connsiteX2333" fmla="*/ 1170396 w 1946001"/>
                  <a:gd name="connsiteY2333" fmla="*/ 374809 h 886967"/>
                  <a:gd name="connsiteX2334" fmla="*/ 1168780 w 1946001"/>
                  <a:gd name="connsiteY2334" fmla="*/ 374523 h 886967"/>
                  <a:gd name="connsiteX2335" fmla="*/ 1171251 w 1946001"/>
                  <a:gd name="connsiteY2335" fmla="*/ 372618 h 886967"/>
                  <a:gd name="connsiteX2336" fmla="*/ 1170016 w 1946001"/>
                  <a:gd name="connsiteY2336" fmla="*/ 370808 h 886967"/>
                  <a:gd name="connsiteX2337" fmla="*/ 1172487 w 1946001"/>
                  <a:gd name="connsiteY2337" fmla="*/ 371285 h 886967"/>
                  <a:gd name="connsiteX2338" fmla="*/ 1173248 w 1946001"/>
                  <a:gd name="connsiteY2338" fmla="*/ 370523 h 886967"/>
                  <a:gd name="connsiteX2339" fmla="*/ 1174674 w 1946001"/>
                  <a:gd name="connsiteY2339" fmla="*/ 367665 h 886967"/>
                  <a:gd name="connsiteX2340" fmla="*/ 1177716 w 1946001"/>
                  <a:gd name="connsiteY2340" fmla="*/ 371285 h 886967"/>
                  <a:gd name="connsiteX2341" fmla="*/ 1180377 w 1946001"/>
                  <a:gd name="connsiteY2341" fmla="*/ 370332 h 886967"/>
                  <a:gd name="connsiteX2342" fmla="*/ 1183324 w 1946001"/>
                  <a:gd name="connsiteY2342" fmla="*/ 375571 h 886967"/>
                  <a:gd name="connsiteX2343" fmla="*/ 1185225 w 1946001"/>
                  <a:gd name="connsiteY2343" fmla="*/ 377095 h 886967"/>
                  <a:gd name="connsiteX2344" fmla="*/ 1187697 w 1946001"/>
                  <a:gd name="connsiteY2344" fmla="*/ 382810 h 886967"/>
                  <a:gd name="connsiteX2345" fmla="*/ 1192545 w 1946001"/>
                  <a:gd name="connsiteY2345" fmla="*/ 384620 h 886967"/>
                  <a:gd name="connsiteX2346" fmla="*/ 1194161 w 1946001"/>
                  <a:gd name="connsiteY2346" fmla="*/ 386810 h 886967"/>
                  <a:gd name="connsiteX2347" fmla="*/ 1197774 w 1946001"/>
                  <a:gd name="connsiteY2347" fmla="*/ 387953 h 886967"/>
                  <a:gd name="connsiteX2348" fmla="*/ 1198344 w 1946001"/>
                  <a:gd name="connsiteY2348" fmla="*/ 389192 h 886967"/>
                  <a:gd name="connsiteX2349" fmla="*/ 1203953 w 1946001"/>
                  <a:gd name="connsiteY2349" fmla="*/ 390239 h 886967"/>
                  <a:gd name="connsiteX2350" fmla="*/ 1212793 w 1946001"/>
                  <a:gd name="connsiteY2350" fmla="*/ 386810 h 886967"/>
                  <a:gd name="connsiteX2351" fmla="*/ 1215360 w 1946001"/>
                  <a:gd name="connsiteY2351" fmla="*/ 387953 h 886967"/>
                  <a:gd name="connsiteX2352" fmla="*/ 1217927 w 1946001"/>
                  <a:gd name="connsiteY2352" fmla="*/ 394621 h 886967"/>
                  <a:gd name="connsiteX2353" fmla="*/ 1239125 w 1946001"/>
                  <a:gd name="connsiteY2353" fmla="*/ 397764 h 886967"/>
                  <a:gd name="connsiteX2354" fmla="*/ 1239791 w 1946001"/>
                  <a:gd name="connsiteY2354" fmla="*/ 398240 h 886967"/>
                  <a:gd name="connsiteX2355" fmla="*/ 1241787 w 1946001"/>
                  <a:gd name="connsiteY2355" fmla="*/ 397383 h 886967"/>
                  <a:gd name="connsiteX2356" fmla="*/ 1252054 w 1946001"/>
                  <a:gd name="connsiteY2356" fmla="*/ 396430 h 886967"/>
                  <a:gd name="connsiteX2357" fmla="*/ 1254430 w 1946001"/>
                  <a:gd name="connsiteY2357" fmla="*/ 397764 h 886967"/>
                  <a:gd name="connsiteX2358" fmla="*/ 1254905 w 1946001"/>
                  <a:gd name="connsiteY2358" fmla="*/ 396430 h 886967"/>
                  <a:gd name="connsiteX2359" fmla="*/ 1256141 w 1946001"/>
                  <a:gd name="connsiteY2359" fmla="*/ 396907 h 886967"/>
                  <a:gd name="connsiteX2360" fmla="*/ 1263936 w 1946001"/>
                  <a:gd name="connsiteY2360" fmla="*/ 396430 h 886967"/>
                  <a:gd name="connsiteX2361" fmla="*/ 1265172 w 1946001"/>
                  <a:gd name="connsiteY2361" fmla="*/ 399383 h 886967"/>
                  <a:gd name="connsiteX2362" fmla="*/ 1266978 w 1946001"/>
                  <a:gd name="connsiteY2362" fmla="*/ 399955 h 886967"/>
                  <a:gd name="connsiteX2363" fmla="*/ 1269070 w 1946001"/>
                  <a:gd name="connsiteY2363" fmla="*/ 404431 h 886967"/>
                  <a:gd name="connsiteX2364" fmla="*/ 1271636 w 1946001"/>
                  <a:gd name="connsiteY2364" fmla="*/ 405003 h 886967"/>
                  <a:gd name="connsiteX2365" fmla="*/ 1276104 w 1946001"/>
                  <a:gd name="connsiteY2365" fmla="*/ 409861 h 886967"/>
                  <a:gd name="connsiteX2366" fmla="*/ 1280192 w 1946001"/>
                  <a:gd name="connsiteY2366" fmla="*/ 409861 h 886967"/>
                  <a:gd name="connsiteX2367" fmla="*/ 1283234 w 1946001"/>
                  <a:gd name="connsiteY2367" fmla="*/ 408432 h 886967"/>
                  <a:gd name="connsiteX2368" fmla="*/ 1282949 w 1946001"/>
                  <a:gd name="connsiteY2368" fmla="*/ 410813 h 886967"/>
                  <a:gd name="connsiteX2369" fmla="*/ 1281142 w 1946001"/>
                  <a:gd name="connsiteY2369" fmla="*/ 411956 h 886967"/>
                  <a:gd name="connsiteX2370" fmla="*/ 1276199 w 1946001"/>
                  <a:gd name="connsiteY2370" fmla="*/ 412528 h 886967"/>
                  <a:gd name="connsiteX2371" fmla="*/ 1276484 w 1946001"/>
                  <a:gd name="connsiteY2371" fmla="*/ 413766 h 886967"/>
                  <a:gd name="connsiteX2372" fmla="*/ 1283519 w 1946001"/>
                  <a:gd name="connsiteY2372" fmla="*/ 420434 h 886967"/>
                  <a:gd name="connsiteX2373" fmla="*/ 1287416 w 1946001"/>
                  <a:gd name="connsiteY2373" fmla="*/ 420434 h 886967"/>
                  <a:gd name="connsiteX2374" fmla="*/ 1291029 w 1946001"/>
                  <a:gd name="connsiteY2374" fmla="*/ 418910 h 886967"/>
                  <a:gd name="connsiteX2375" fmla="*/ 1292740 w 1946001"/>
                  <a:gd name="connsiteY2375" fmla="*/ 412337 h 886967"/>
                  <a:gd name="connsiteX2376" fmla="*/ 1295972 w 1946001"/>
                  <a:gd name="connsiteY2376" fmla="*/ 412814 h 886967"/>
                  <a:gd name="connsiteX2377" fmla="*/ 1293881 w 1946001"/>
                  <a:gd name="connsiteY2377" fmla="*/ 414719 h 886967"/>
                  <a:gd name="connsiteX2378" fmla="*/ 1295592 w 1946001"/>
                  <a:gd name="connsiteY2378" fmla="*/ 422148 h 886967"/>
                  <a:gd name="connsiteX2379" fmla="*/ 1294831 w 1946001"/>
                  <a:gd name="connsiteY2379" fmla="*/ 426244 h 886967"/>
                  <a:gd name="connsiteX2380" fmla="*/ 1295592 w 1946001"/>
                  <a:gd name="connsiteY2380" fmla="*/ 429768 h 886967"/>
                  <a:gd name="connsiteX2381" fmla="*/ 1296162 w 1946001"/>
                  <a:gd name="connsiteY2381" fmla="*/ 429768 h 886967"/>
                  <a:gd name="connsiteX2382" fmla="*/ 1295972 w 1946001"/>
                  <a:gd name="connsiteY2382" fmla="*/ 433197 h 886967"/>
                  <a:gd name="connsiteX2383" fmla="*/ 1298158 w 1946001"/>
                  <a:gd name="connsiteY2383" fmla="*/ 442913 h 886967"/>
                  <a:gd name="connsiteX2384" fmla="*/ 1300060 w 1946001"/>
                  <a:gd name="connsiteY2384" fmla="*/ 446532 h 886967"/>
                  <a:gd name="connsiteX2385" fmla="*/ 1300820 w 1946001"/>
                  <a:gd name="connsiteY2385" fmla="*/ 448151 h 886967"/>
                  <a:gd name="connsiteX2386" fmla="*/ 1301676 w 1946001"/>
                  <a:gd name="connsiteY2386" fmla="*/ 447866 h 886967"/>
                  <a:gd name="connsiteX2387" fmla="*/ 1302056 w 1946001"/>
                  <a:gd name="connsiteY2387" fmla="*/ 450532 h 886967"/>
                  <a:gd name="connsiteX2388" fmla="*/ 1304052 w 1946001"/>
                  <a:gd name="connsiteY2388" fmla="*/ 454152 h 886967"/>
                  <a:gd name="connsiteX2389" fmla="*/ 972003 w 1946001"/>
                  <a:gd name="connsiteY2389" fmla="*/ 862775 h 886967"/>
                  <a:gd name="connsiteX2390" fmla="*/ 686723 w 1946001"/>
                  <a:gd name="connsiteY2390" fmla="*/ 657797 h 886967"/>
                  <a:gd name="connsiteX2391" fmla="*/ 687104 w 1946001"/>
                  <a:gd name="connsiteY2391" fmla="*/ 657320 h 886967"/>
                  <a:gd name="connsiteX2392" fmla="*/ 697275 w 1946001"/>
                  <a:gd name="connsiteY2392" fmla="*/ 650462 h 886967"/>
                  <a:gd name="connsiteX2393" fmla="*/ 697751 w 1946001"/>
                  <a:gd name="connsiteY2393" fmla="*/ 648557 h 886967"/>
                  <a:gd name="connsiteX2394" fmla="*/ 709728 w 1946001"/>
                  <a:gd name="connsiteY2394" fmla="*/ 645986 h 886967"/>
                  <a:gd name="connsiteX2395" fmla="*/ 710584 w 1946001"/>
                  <a:gd name="connsiteY2395" fmla="*/ 643509 h 886967"/>
                  <a:gd name="connsiteX2396" fmla="*/ 714577 w 1946001"/>
                  <a:gd name="connsiteY2396" fmla="*/ 639509 h 886967"/>
                  <a:gd name="connsiteX2397" fmla="*/ 715052 w 1946001"/>
                  <a:gd name="connsiteY2397" fmla="*/ 634746 h 886967"/>
                  <a:gd name="connsiteX2398" fmla="*/ 720375 w 1946001"/>
                  <a:gd name="connsiteY2398" fmla="*/ 622364 h 886967"/>
                  <a:gd name="connsiteX2399" fmla="*/ 720470 w 1946001"/>
                  <a:gd name="connsiteY2399" fmla="*/ 614267 h 886967"/>
                  <a:gd name="connsiteX2400" fmla="*/ 722086 w 1946001"/>
                  <a:gd name="connsiteY2400" fmla="*/ 610648 h 886967"/>
                  <a:gd name="connsiteX2401" fmla="*/ 722276 w 1946001"/>
                  <a:gd name="connsiteY2401" fmla="*/ 598932 h 886967"/>
                  <a:gd name="connsiteX2402" fmla="*/ 721041 w 1946001"/>
                  <a:gd name="connsiteY2402" fmla="*/ 590645 h 886967"/>
                  <a:gd name="connsiteX2403" fmla="*/ 721136 w 1946001"/>
                  <a:gd name="connsiteY2403" fmla="*/ 582835 h 886967"/>
                  <a:gd name="connsiteX2404" fmla="*/ 724843 w 1946001"/>
                  <a:gd name="connsiteY2404" fmla="*/ 579692 h 886967"/>
                  <a:gd name="connsiteX2405" fmla="*/ 728360 w 1946001"/>
                  <a:gd name="connsiteY2405" fmla="*/ 569976 h 886967"/>
                  <a:gd name="connsiteX2406" fmla="*/ 733208 w 1946001"/>
                  <a:gd name="connsiteY2406" fmla="*/ 563690 h 886967"/>
                  <a:gd name="connsiteX2407" fmla="*/ 737962 w 1946001"/>
                  <a:gd name="connsiteY2407" fmla="*/ 554641 h 886967"/>
                  <a:gd name="connsiteX2408" fmla="*/ 738722 w 1946001"/>
                  <a:gd name="connsiteY2408" fmla="*/ 542925 h 886967"/>
                  <a:gd name="connsiteX2409" fmla="*/ 736631 w 1946001"/>
                  <a:gd name="connsiteY2409" fmla="*/ 534829 h 886967"/>
                  <a:gd name="connsiteX2410" fmla="*/ 734729 w 1946001"/>
                  <a:gd name="connsiteY2410" fmla="*/ 531971 h 886967"/>
                  <a:gd name="connsiteX2411" fmla="*/ 726269 w 1946001"/>
                  <a:gd name="connsiteY2411" fmla="*/ 532162 h 886967"/>
                  <a:gd name="connsiteX2412" fmla="*/ 712390 w 1946001"/>
                  <a:gd name="connsiteY2412" fmla="*/ 522637 h 886967"/>
                  <a:gd name="connsiteX2413" fmla="*/ 709918 w 1946001"/>
                  <a:gd name="connsiteY2413" fmla="*/ 521875 h 886967"/>
                  <a:gd name="connsiteX2414" fmla="*/ 699557 w 1946001"/>
                  <a:gd name="connsiteY2414" fmla="*/ 523304 h 886967"/>
                  <a:gd name="connsiteX2415" fmla="*/ 690621 w 1946001"/>
                  <a:gd name="connsiteY2415" fmla="*/ 521113 h 886967"/>
                  <a:gd name="connsiteX2416" fmla="*/ 686153 w 1946001"/>
                  <a:gd name="connsiteY2416" fmla="*/ 524066 h 886967"/>
                  <a:gd name="connsiteX2417" fmla="*/ 686628 w 1946001"/>
                  <a:gd name="connsiteY2417" fmla="*/ 521303 h 886967"/>
                  <a:gd name="connsiteX2418" fmla="*/ 684537 w 1946001"/>
                  <a:gd name="connsiteY2418" fmla="*/ 520922 h 886967"/>
                  <a:gd name="connsiteX2419" fmla="*/ 685107 w 1946001"/>
                  <a:gd name="connsiteY2419" fmla="*/ 519303 h 886967"/>
                  <a:gd name="connsiteX2420" fmla="*/ 683016 w 1946001"/>
                  <a:gd name="connsiteY2420" fmla="*/ 517303 h 886967"/>
                  <a:gd name="connsiteX2421" fmla="*/ 680830 w 1946001"/>
                  <a:gd name="connsiteY2421" fmla="*/ 518731 h 886967"/>
                  <a:gd name="connsiteX2422" fmla="*/ 680069 w 1946001"/>
                  <a:gd name="connsiteY2422" fmla="*/ 516446 h 886967"/>
                  <a:gd name="connsiteX2423" fmla="*/ 671799 w 1946001"/>
                  <a:gd name="connsiteY2423" fmla="*/ 513874 h 886967"/>
                  <a:gd name="connsiteX2424" fmla="*/ 666666 w 1946001"/>
                  <a:gd name="connsiteY2424" fmla="*/ 515017 h 886967"/>
                  <a:gd name="connsiteX2425" fmla="*/ 665145 w 1946001"/>
                  <a:gd name="connsiteY2425" fmla="*/ 520065 h 886967"/>
                  <a:gd name="connsiteX2426" fmla="*/ 662673 w 1946001"/>
                  <a:gd name="connsiteY2426" fmla="*/ 521494 h 886967"/>
                  <a:gd name="connsiteX2427" fmla="*/ 661057 w 1946001"/>
                  <a:gd name="connsiteY2427" fmla="*/ 526352 h 886967"/>
                  <a:gd name="connsiteX2428" fmla="*/ 660296 w 1946001"/>
                  <a:gd name="connsiteY2428" fmla="*/ 522637 h 886967"/>
                  <a:gd name="connsiteX2429" fmla="*/ 649840 w 1946001"/>
                  <a:gd name="connsiteY2429" fmla="*/ 524542 h 886967"/>
                  <a:gd name="connsiteX2430" fmla="*/ 649269 w 1946001"/>
                  <a:gd name="connsiteY2430" fmla="*/ 525780 h 886967"/>
                  <a:gd name="connsiteX2431" fmla="*/ 649555 w 1946001"/>
                  <a:gd name="connsiteY2431" fmla="*/ 523780 h 886967"/>
                  <a:gd name="connsiteX2432" fmla="*/ 653452 w 1946001"/>
                  <a:gd name="connsiteY2432" fmla="*/ 523208 h 886967"/>
                  <a:gd name="connsiteX2433" fmla="*/ 653167 w 1946001"/>
                  <a:gd name="connsiteY2433" fmla="*/ 520255 h 886967"/>
                  <a:gd name="connsiteX2434" fmla="*/ 651931 w 1946001"/>
                  <a:gd name="connsiteY2434" fmla="*/ 519398 h 886967"/>
                  <a:gd name="connsiteX2435" fmla="*/ 652596 w 1946001"/>
                  <a:gd name="connsiteY2435" fmla="*/ 517589 h 886967"/>
                  <a:gd name="connsiteX2436" fmla="*/ 649840 w 1946001"/>
                  <a:gd name="connsiteY2436" fmla="*/ 520255 h 886967"/>
                  <a:gd name="connsiteX2437" fmla="*/ 648794 w 1946001"/>
                  <a:gd name="connsiteY2437" fmla="*/ 515969 h 886967"/>
                  <a:gd name="connsiteX2438" fmla="*/ 654783 w 1946001"/>
                  <a:gd name="connsiteY2438" fmla="*/ 506444 h 886967"/>
                  <a:gd name="connsiteX2439" fmla="*/ 655448 w 1946001"/>
                  <a:gd name="connsiteY2439" fmla="*/ 502539 h 886967"/>
                  <a:gd name="connsiteX2440" fmla="*/ 652787 w 1946001"/>
                  <a:gd name="connsiteY2440" fmla="*/ 501777 h 886967"/>
                  <a:gd name="connsiteX2441" fmla="*/ 647748 w 1946001"/>
                  <a:gd name="connsiteY2441" fmla="*/ 489299 h 886967"/>
                  <a:gd name="connsiteX2442" fmla="*/ 645942 w 1946001"/>
                  <a:gd name="connsiteY2442" fmla="*/ 488061 h 886967"/>
                  <a:gd name="connsiteX2443" fmla="*/ 645372 w 1946001"/>
                  <a:gd name="connsiteY2443" fmla="*/ 489299 h 886967"/>
                  <a:gd name="connsiteX2444" fmla="*/ 643756 w 1946001"/>
                  <a:gd name="connsiteY2444" fmla="*/ 486823 h 886967"/>
                  <a:gd name="connsiteX2445" fmla="*/ 642140 w 1946001"/>
                  <a:gd name="connsiteY2445" fmla="*/ 485680 h 886967"/>
                  <a:gd name="connsiteX2446" fmla="*/ 640429 w 1946001"/>
                  <a:gd name="connsiteY2446" fmla="*/ 443484 h 886967"/>
                  <a:gd name="connsiteX2447" fmla="*/ 673320 w 1946001"/>
                  <a:gd name="connsiteY2447" fmla="*/ 262795 h 886967"/>
                  <a:gd name="connsiteX2448" fmla="*/ 677978 w 1946001"/>
                  <a:gd name="connsiteY2448" fmla="*/ 262795 h 886967"/>
                  <a:gd name="connsiteX2449" fmla="*/ 680259 w 1946001"/>
                  <a:gd name="connsiteY2449" fmla="*/ 263747 h 886967"/>
                  <a:gd name="connsiteX2450" fmla="*/ 686438 w 1946001"/>
                  <a:gd name="connsiteY2450" fmla="*/ 261937 h 886967"/>
                  <a:gd name="connsiteX2451" fmla="*/ 686153 w 1946001"/>
                  <a:gd name="connsiteY2451" fmla="*/ 262604 h 886967"/>
                  <a:gd name="connsiteX2452" fmla="*/ 686914 w 1946001"/>
                  <a:gd name="connsiteY2452" fmla="*/ 262795 h 886967"/>
                  <a:gd name="connsiteX2453" fmla="*/ 693948 w 1946001"/>
                  <a:gd name="connsiteY2453" fmla="*/ 257080 h 886967"/>
                  <a:gd name="connsiteX2454" fmla="*/ 701268 w 1946001"/>
                  <a:gd name="connsiteY2454" fmla="*/ 255937 h 886967"/>
                  <a:gd name="connsiteX2455" fmla="*/ 705165 w 1946001"/>
                  <a:gd name="connsiteY2455" fmla="*/ 252222 h 886967"/>
                  <a:gd name="connsiteX2456" fmla="*/ 703549 w 1946001"/>
                  <a:gd name="connsiteY2456" fmla="*/ 250984 h 886967"/>
                  <a:gd name="connsiteX2457" fmla="*/ 705165 w 1946001"/>
                  <a:gd name="connsiteY2457" fmla="*/ 251174 h 886967"/>
                  <a:gd name="connsiteX2458" fmla="*/ 703549 w 1946001"/>
                  <a:gd name="connsiteY2458" fmla="*/ 250127 h 886967"/>
                  <a:gd name="connsiteX2459" fmla="*/ 704690 w 1946001"/>
                  <a:gd name="connsiteY2459" fmla="*/ 249460 h 886967"/>
                  <a:gd name="connsiteX2460" fmla="*/ 704120 w 1946001"/>
                  <a:gd name="connsiteY2460" fmla="*/ 247364 h 886967"/>
                  <a:gd name="connsiteX2461" fmla="*/ 702124 w 1946001"/>
                  <a:gd name="connsiteY2461" fmla="*/ 246412 h 886967"/>
                  <a:gd name="connsiteX2462" fmla="*/ 704785 w 1946001"/>
                  <a:gd name="connsiteY2462" fmla="*/ 246412 h 886967"/>
                  <a:gd name="connsiteX2463" fmla="*/ 703454 w 1946001"/>
                  <a:gd name="connsiteY2463" fmla="*/ 244793 h 886967"/>
                  <a:gd name="connsiteX2464" fmla="*/ 704120 w 1946001"/>
                  <a:gd name="connsiteY2464" fmla="*/ 244221 h 886967"/>
                  <a:gd name="connsiteX2465" fmla="*/ 699842 w 1946001"/>
                  <a:gd name="connsiteY2465" fmla="*/ 242983 h 886967"/>
                  <a:gd name="connsiteX2466" fmla="*/ 698226 w 1946001"/>
                  <a:gd name="connsiteY2466" fmla="*/ 245078 h 886967"/>
                  <a:gd name="connsiteX2467" fmla="*/ 698226 w 1946001"/>
                  <a:gd name="connsiteY2467" fmla="*/ 240506 h 886967"/>
                  <a:gd name="connsiteX2468" fmla="*/ 694709 w 1946001"/>
                  <a:gd name="connsiteY2468" fmla="*/ 240697 h 886967"/>
                  <a:gd name="connsiteX2469" fmla="*/ 696325 w 1946001"/>
                  <a:gd name="connsiteY2469" fmla="*/ 241173 h 886967"/>
                  <a:gd name="connsiteX2470" fmla="*/ 692237 w 1946001"/>
                  <a:gd name="connsiteY2470" fmla="*/ 241649 h 886967"/>
                  <a:gd name="connsiteX2471" fmla="*/ 685488 w 1946001"/>
                  <a:gd name="connsiteY2471" fmla="*/ 246031 h 886967"/>
                  <a:gd name="connsiteX2472" fmla="*/ 685773 w 1946001"/>
                  <a:gd name="connsiteY2472" fmla="*/ 244507 h 886967"/>
                  <a:gd name="connsiteX2473" fmla="*/ 682351 w 1946001"/>
                  <a:gd name="connsiteY2473" fmla="*/ 243459 h 886967"/>
                  <a:gd name="connsiteX2474" fmla="*/ 683301 w 1946001"/>
                  <a:gd name="connsiteY2474" fmla="*/ 242792 h 886967"/>
                  <a:gd name="connsiteX2475" fmla="*/ 686248 w 1946001"/>
                  <a:gd name="connsiteY2475" fmla="*/ 243935 h 886967"/>
                  <a:gd name="connsiteX2476" fmla="*/ 687294 w 1946001"/>
                  <a:gd name="connsiteY2476" fmla="*/ 242316 h 886967"/>
                  <a:gd name="connsiteX2477" fmla="*/ 692142 w 1946001"/>
                  <a:gd name="connsiteY2477" fmla="*/ 240887 h 886967"/>
                  <a:gd name="connsiteX2478" fmla="*/ 689480 w 1946001"/>
                  <a:gd name="connsiteY2478" fmla="*/ 241268 h 886967"/>
                  <a:gd name="connsiteX2479" fmla="*/ 697560 w 1946001"/>
                  <a:gd name="connsiteY2479" fmla="*/ 238316 h 886967"/>
                  <a:gd name="connsiteX2480" fmla="*/ 694899 w 1946001"/>
                  <a:gd name="connsiteY2480" fmla="*/ 235839 h 886967"/>
                  <a:gd name="connsiteX2481" fmla="*/ 693758 w 1946001"/>
                  <a:gd name="connsiteY2481" fmla="*/ 236982 h 886967"/>
                  <a:gd name="connsiteX2482" fmla="*/ 691857 w 1946001"/>
                  <a:gd name="connsiteY2482" fmla="*/ 236506 h 886967"/>
                  <a:gd name="connsiteX2483" fmla="*/ 690241 w 1946001"/>
                  <a:gd name="connsiteY2483" fmla="*/ 234315 h 886967"/>
                  <a:gd name="connsiteX2484" fmla="*/ 688054 w 1946001"/>
                  <a:gd name="connsiteY2484" fmla="*/ 236410 h 886967"/>
                  <a:gd name="connsiteX2485" fmla="*/ 688910 w 1946001"/>
                  <a:gd name="connsiteY2485" fmla="*/ 234315 h 886967"/>
                  <a:gd name="connsiteX2486" fmla="*/ 688054 w 1946001"/>
                  <a:gd name="connsiteY2486" fmla="*/ 233648 h 886967"/>
                  <a:gd name="connsiteX2487" fmla="*/ 685107 w 1946001"/>
                  <a:gd name="connsiteY2487" fmla="*/ 234029 h 886967"/>
                  <a:gd name="connsiteX2488" fmla="*/ 685393 w 1946001"/>
                  <a:gd name="connsiteY2488" fmla="*/ 233458 h 886967"/>
                  <a:gd name="connsiteX2489" fmla="*/ 685773 w 1946001"/>
                  <a:gd name="connsiteY2489" fmla="*/ 232981 h 886967"/>
                  <a:gd name="connsiteX2490" fmla="*/ 685773 w 1946001"/>
                  <a:gd name="connsiteY2490" fmla="*/ 232696 h 886967"/>
                  <a:gd name="connsiteX2491" fmla="*/ 732068 w 1946001"/>
                  <a:gd name="connsiteY2491" fmla="*/ 154877 h 886967"/>
                  <a:gd name="connsiteX2492" fmla="*/ 732638 w 1946001"/>
                  <a:gd name="connsiteY2492" fmla="*/ 155162 h 886967"/>
                  <a:gd name="connsiteX2493" fmla="*/ 739197 w 1946001"/>
                  <a:gd name="connsiteY2493" fmla="*/ 155734 h 886967"/>
                  <a:gd name="connsiteX2494" fmla="*/ 739388 w 1946001"/>
                  <a:gd name="connsiteY2494" fmla="*/ 157162 h 886967"/>
                  <a:gd name="connsiteX2495" fmla="*/ 738342 w 1946001"/>
                  <a:gd name="connsiteY2495" fmla="*/ 157353 h 886967"/>
                  <a:gd name="connsiteX2496" fmla="*/ 738627 w 1946001"/>
                  <a:gd name="connsiteY2496" fmla="*/ 158115 h 886967"/>
                  <a:gd name="connsiteX2497" fmla="*/ 737676 w 1946001"/>
                  <a:gd name="connsiteY2497" fmla="*/ 158496 h 886967"/>
                  <a:gd name="connsiteX2498" fmla="*/ 738152 w 1946001"/>
                  <a:gd name="connsiteY2498" fmla="*/ 159544 h 886967"/>
                  <a:gd name="connsiteX2499" fmla="*/ 737296 w 1946001"/>
                  <a:gd name="connsiteY2499" fmla="*/ 159639 h 886967"/>
                  <a:gd name="connsiteX2500" fmla="*/ 737011 w 1946001"/>
                  <a:gd name="connsiteY2500" fmla="*/ 160687 h 886967"/>
                  <a:gd name="connsiteX2501" fmla="*/ 739102 w 1946001"/>
                  <a:gd name="connsiteY2501" fmla="*/ 160496 h 886967"/>
                  <a:gd name="connsiteX2502" fmla="*/ 739388 w 1946001"/>
                  <a:gd name="connsiteY2502" fmla="*/ 161258 h 886967"/>
                  <a:gd name="connsiteX2503" fmla="*/ 738722 w 1946001"/>
                  <a:gd name="connsiteY2503" fmla="*/ 161735 h 886967"/>
                  <a:gd name="connsiteX2504" fmla="*/ 739102 w 1946001"/>
                  <a:gd name="connsiteY2504" fmla="*/ 162116 h 886967"/>
                  <a:gd name="connsiteX2505" fmla="*/ 736631 w 1946001"/>
                  <a:gd name="connsiteY2505" fmla="*/ 162020 h 886967"/>
                  <a:gd name="connsiteX2506" fmla="*/ 736916 w 1946001"/>
                  <a:gd name="connsiteY2506" fmla="*/ 163640 h 886967"/>
                  <a:gd name="connsiteX2507" fmla="*/ 735870 w 1946001"/>
                  <a:gd name="connsiteY2507" fmla="*/ 164021 h 886967"/>
                  <a:gd name="connsiteX2508" fmla="*/ 737011 w 1946001"/>
                  <a:gd name="connsiteY2508" fmla="*/ 164211 h 886967"/>
                  <a:gd name="connsiteX2509" fmla="*/ 736346 w 1946001"/>
                  <a:gd name="connsiteY2509" fmla="*/ 165354 h 886967"/>
                  <a:gd name="connsiteX2510" fmla="*/ 731688 w 1946001"/>
                  <a:gd name="connsiteY2510" fmla="*/ 165449 h 886967"/>
                  <a:gd name="connsiteX2511" fmla="*/ 730547 w 1946001"/>
                  <a:gd name="connsiteY2511" fmla="*/ 166497 h 886967"/>
                  <a:gd name="connsiteX2512" fmla="*/ 730737 w 1946001"/>
                  <a:gd name="connsiteY2512" fmla="*/ 167640 h 886967"/>
                  <a:gd name="connsiteX2513" fmla="*/ 732163 w 1946001"/>
                  <a:gd name="connsiteY2513" fmla="*/ 167831 h 886967"/>
                  <a:gd name="connsiteX2514" fmla="*/ 736346 w 1946001"/>
                  <a:gd name="connsiteY2514" fmla="*/ 166307 h 886967"/>
                  <a:gd name="connsiteX2515" fmla="*/ 735205 w 1946001"/>
                  <a:gd name="connsiteY2515" fmla="*/ 167354 h 886967"/>
                  <a:gd name="connsiteX2516" fmla="*/ 737011 w 1946001"/>
                  <a:gd name="connsiteY2516" fmla="*/ 168593 h 886967"/>
                  <a:gd name="connsiteX2517" fmla="*/ 729026 w 1946001"/>
                  <a:gd name="connsiteY2517" fmla="*/ 168402 h 886967"/>
                  <a:gd name="connsiteX2518" fmla="*/ 731022 w 1946001"/>
                  <a:gd name="connsiteY2518" fmla="*/ 169069 h 886967"/>
                  <a:gd name="connsiteX2519" fmla="*/ 728455 w 1946001"/>
                  <a:gd name="connsiteY2519" fmla="*/ 169926 h 886967"/>
                  <a:gd name="connsiteX2520" fmla="*/ 728646 w 1946001"/>
                  <a:gd name="connsiteY2520" fmla="*/ 171260 h 886967"/>
                  <a:gd name="connsiteX2521" fmla="*/ 727980 w 1946001"/>
                  <a:gd name="connsiteY2521" fmla="*/ 171831 h 886967"/>
                  <a:gd name="connsiteX2522" fmla="*/ 729026 w 1946001"/>
                  <a:gd name="connsiteY2522" fmla="*/ 171926 h 886967"/>
                  <a:gd name="connsiteX2523" fmla="*/ 727790 w 1946001"/>
                  <a:gd name="connsiteY2523" fmla="*/ 172593 h 886967"/>
                  <a:gd name="connsiteX2524" fmla="*/ 727030 w 1946001"/>
                  <a:gd name="connsiteY2524" fmla="*/ 174879 h 886967"/>
                  <a:gd name="connsiteX2525" fmla="*/ 727980 w 1946001"/>
                  <a:gd name="connsiteY2525" fmla="*/ 175927 h 886967"/>
                  <a:gd name="connsiteX2526" fmla="*/ 729976 w 1946001"/>
                  <a:gd name="connsiteY2526" fmla="*/ 175927 h 886967"/>
                  <a:gd name="connsiteX2527" fmla="*/ 728646 w 1946001"/>
                  <a:gd name="connsiteY2527" fmla="*/ 177641 h 886967"/>
                  <a:gd name="connsiteX2528" fmla="*/ 729501 w 1946001"/>
                  <a:gd name="connsiteY2528" fmla="*/ 178403 h 886967"/>
                  <a:gd name="connsiteX2529" fmla="*/ 728170 w 1946001"/>
                  <a:gd name="connsiteY2529" fmla="*/ 178213 h 886967"/>
                  <a:gd name="connsiteX2530" fmla="*/ 728075 w 1946001"/>
                  <a:gd name="connsiteY2530" fmla="*/ 179261 h 886967"/>
                  <a:gd name="connsiteX2531" fmla="*/ 729121 w 1946001"/>
                  <a:gd name="connsiteY2531" fmla="*/ 179546 h 886967"/>
                  <a:gd name="connsiteX2532" fmla="*/ 728170 w 1946001"/>
                  <a:gd name="connsiteY2532" fmla="*/ 180213 h 886967"/>
                  <a:gd name="connsiteX2533" fmla="*/ 729976 w 1946001"/>
                  <a:gd name="connsiteY2533" fmla="*/ 180213 h 886967"/>
                  <a:gd name="connsiteX2534" fmla="*/ 728646 w 1946001"/>
                  <a:gd name="connsiteY2534" fmla="*/ 181070 h 886967"/>
                  <a:gd name="connsiteX2535" fmla="*/ 729311 w 1946001"/>
                  <a:gd name="connsiteY2535" fmla="*/ 182213 h 886967"/>
                  <a:gd name="connsiteX2536" fmla="*/ 730452 w 1946001"/>
                  <a:gd name="connsiteY2536" fmla="*/ 181737 h 886967"/>
                  <a:gd name="connsiteX2537" fmla="*/ 729311 w 1946001"/>
                  <a:gd name="connsiteY2537" fmla="*/ 183261 h 886967"/>
                  <a:gd name="connsiteX2538" fmla="*/ 730737 w 1946001"/>
                  <a:gd name="connsiteY2538" fmla="*/ 182880 h 886967"/>
                  <a:gd name="connsiteX2539" fmla="*/ 730737 w 1946001"/>
                  <a:gd name="connsiteY2539" fmla="*/ 184214 h 886967"/>
                  <a:gd name="connsiteX2540" fmla="*/ 732448 w 1946001"/>
                  <a:gd name="connsiteY2540" fmla="*/ 184404 h 886967"/>
                  <a:gd name="connsiteX2541" fmla="*/ 731307 w 1946001"/>
                  <a:gd name="connsiteY2541" fmla="*/ 185166 h 886967"/>
                  <a:gd name="connsiteX2542" fmla="*/ 732258 w 1946001"/>
                  <a:gd name="connsiteY2542" fmla="*/ 185166 h 886967"/>
                  <a:gd name="connsiteX2543" fmla="*/ 731783 w 1946001"/>
                  <a:gd name="connsiteY2543" fmla="*/ 186785 h 886967"/>
                  <a:gd name="connsiteX2544" fmla="*/ 733494 w 1946001"/>
                  <a:gd name="connsiteY2544" fmla="*/ 187833 h 886967"/>
                  <a:gd name="connsiteX2545" fmla="*/ 732638 w 1946001"/>
                  <a:gd name="connsiteY2545" fmla="*/ 188786 h 886967"/>
                  <a:gd name="connsiteX2546" fmla="*/ 732638 w 1946001"/>
                  <a:gd name="connsiteY2546" fmla="*/ 191072 h 886967"/>
                  <a:gd name="connsiteX2547" fmla="*/ 733874 w 1946001"/>
                  <a:gd name="connsiteY2547" fmla="*/ 191072 h 886967"/>
                  <a:gd name="connsiteX2548" fmla="*/ 735490 w 1946001"/>
                  <a:gd name="connsiteY2548" fmla="*/ 188595 h 886967"/>
                  <a:gd name="connsiteX2549" fmla="*/ 737296 w 1946001"/>
                  <a:gd name="connsiteY2549" fmla="*/ 187833 h 886967"/>
                  <a:gd name="connsiteX2550" fmla="*/ 739292 w 1946001"/>
                  <a:gd name="connsiteY2550" fmla="*/ 188881 h 886967"/>
                  <a:gd name="connsiteX2551" fmla="*/ 737772 w 1946001"/>
                  <a:gd name="connsiteY2551" fmla="*/ 188500 h 886967"/>
                  <a:gd name="connsiteX2552" fmla="*/ 737011 w 1946001"/>
                  <a:gd name="connsiteY2552" fmla="*/ 189357 h 886967"/>
                  <a:gd name="connsiteX2553" fmla="*/ 738912 w 1946001"/>
                  <a:gd name="connsiteY2553" fmla="*/ 189738 h 886967"/>
                  <a:gd name="connsiteX2554" fmla="*/ 734634 w 1946001"/>
                  <a:gd name="connsiteY2554" fmla="*/ 191929 h 886967"/>
                  <a:gd name="connsiteX2555" fmla="*/ 734444 w 1946001"/>
                  <a:gd name="connsiteY2555" fmla="*/ 193929 h 886967"/>
                  <a:gd name="connsiteX2556" fmla="*/ 735110 w 1946001"/>
                  <a:gd name="connsiteY2556" fmla="*/ 193739 h 886967"/>
                  <a:gd name="connsiteX2557" fmla="*/ 734634 w 1946001"/>
                  <a:gd name="connsiteY2557" fmla="*/ 194405 h 886967"/>
                  <a:gd name="connsiteX2558" fmla="*/ 737011 w 1946001"/>
                  <a:gd name="connsiteY2558" fmla="*/ 197739 h 886967"/>
                  <a:gd name="connsiteX2559" fmla="*/ 737772 w 1946001"/>
                  <a:gd name="connsiteY2559" fmla="*/ 197834 h 886967"/>
                  <a:gd name="connsiteX2560" fmla="*/ 738057 w 1946001"/>
                  <a:gd name="connsiteY2560" fmla="*/ 199263 h 886967"/>
                  <a:gd name="connsiteX2561" fmla="*/ 739007 w 1946001"/>
                  <a:gd name="connsiteY2561" fmla="*/ 198787 h 886967"/>
                  <a:gd name="connsiteX2562" fmla="*/ 738627 w 1946001"/>
                  <a:gd name="connsiteY2562" fmla="*/ 200120 h 886967"/>
                  <a:gd name="connsiteX2563" fmla="*/ 741099 w 1946001"/>
                  <a:gd name="connsiteY2563" fmla="*/ 202025 h 886967"/>
                  <a:gd name="connsiteX2564" fmla="*/ 739863 w 1946001"/>
                  <a:gd name="connsiteY2564" fmla="*/ 202406 h 886967"/>
                  <a:gd name="connsiteX2565" fmla="*/ 740338 w 1946001"/>
                  <a:gd name="connsiteY2565" fmla="*/ 202692 h 886967"/>
                  <a:gd name="connsiteX2566" fmla="*/ 742525 w 1946001"/>
                  <a:gd name="connsiteY2566" fmla="*/ 202406 h 886967"/>
                  <a:gd name="connsiteX2567" fmla="*/ 741099 w 1946001"/>
                  <a:gd name="connsiteY2567" fmla="*/ 203359 h 886967"/>
                  <a:gd name="connsiteX2568" fmla="*/ 742429 w 1946001"/>
                  <a:gd name="connsiteY2568" fmla="*/ 204502 h 886967"/>
                  <a:gd name="connsiteX2569" fmla="*/ 741669 w 1946001"/>
                  <a:gd name="connsiteY2569" fmla="*/ 205264 h 886967"/>
                  <a:gd name="connsiteX2570" fmla="*/ 744996 w 1946001"/>
                  <a:gd name="connsiteY2570" fmla="*/ 205264 h 886967"/>
                  <a:gd name="connsiteX2571" fmla="*/ 742239 w 1946001"/>
                  <a:gd name="connsiteY2571" fmla="*/ 205835 h 886967"/>
                  <a:gd name="connsiteX2572" fmla="*/ 746992 w 1946001"/>
                  <a:gd name="connsiteY2572" fmla="*/ 207645 h 886967"/>
                  <a:gd name="connsiteX2573" fmla="*/ 745091 w 1946001"/>
                  <a:gd name="connsiteY2573" fmla="*/ 208693 h 886967"/>
                  <a:gd name="connsiteX2574" fmla="*/ 752411 w 1946001"/>
                  <a:gd name="connsiteY2574" fmla="*/ 207455 h 886967"/>
                  <a:gd name="connsiteX2575" fmla="*/ 752126 w 1946001"/>
                  <a:gd name="connsiteY2575" fmla="*/ 208121 h 886967"/>
                  <a:gd name="connsiteX2576" fmla="*/ 753457 w 1946001"/>
                  <a:gd name="connsiteY2576" fmla="*/ 207836 h 886967"/>
                  <a:gd name="connsiteX2577" fmla="*/ 752506 w 1946001"/>
                  <a:gd name="connsiteY2577" fmla="*/ 208598 h 886967"/>
                  <a:gd name="connsiteX2578" fmla="*/ 754122 w 1946001"/>
                  <a:gd name="connsiteY2578" fmla="*/ 208121 h 886967"/>
                  <a:gd name="connsiteX2579" fmla="*/ 752886 w 1946001"/>
                  <a:gd name="connsiteY2579" fmla="*/ 209169 h 886967"/>
                  <a:gd name="connsiteX2580" fmla="*/ 753647 w 1946001"/>
                  <a:gd name="connsiteY2580" fmla="*/ 210217 h 886967"/>
                  <a:gd name="connsiteX2581" fmla="*/ 754502 w 1946001"/>
                  <a:gd name="connsiteY2581" fmla="*/ 209360 h 886967"/>
                  <a:gd name="connsiteX2582" fmla="*/ 754597 w 1946001"/>
                  <a:gd name="connsiteY2582" fmla="*/ 210407 h 886967"/>
                  <a:gd name="connsiteX2583" fmla="*/ 755738 w 1946001"/>
                  <a:gd name="connsiteY2583" fmla="*/ 209931 h 886967"/>
                  <a:gd name="connsiteX2584" fmla="*/ 754692 w 1946001"/>
                  <a:gd name="connsiteY2584" fmla="*/ 211646 h 886967"/>
                  <a:gd name="connsiteX2585" fmla="*/ 756403 w 1946001"/>
                  <a:gd name="connsiteY2585" fmla="*/ 212503 h 886967"/>
                  <a:gd name="connsiteX2586" fmla="*/ 758400 w 1946001"/>
                  <a:gd name="connsiteY2586" fmla="*/ 211265 h 886967"/>
                  <a:gd name="connsiteX2587" fmla="*/ 758495 w 1946001"/>
                  <a:gd name="connsiteY2587" fmla="*/ 211836 h 886967"/>
                  <a:gd name="connsiteX2588" fmla="*/ 761537 w 1946001"/>
                  <a:gd name="connsiteY2588" fmla="*/ 212027 h 886967"/>
                  <a:gd name="connsiteX2589" fmla="*/ 761157 w 1946001"/>
                  <a:gd name="connsiteY2589" fmla="*/ 210693 h 886967"/>
                  <a:gd name="connsiteX2590" fmla="*/ 759731 w 1946001"/>
                  <a:gd name="connsiteY2590" fmla="*/ 210122 h 886967"/>
                  <a:gd name="connsiteX2591" fmla="*/ 762202 w 1946001"/>
                  <a:gd name="connsiteY2591" fmla="*/ 210026 h 886967"/>
                  <a:gd name="connsiteX2592" fmla="*/ 762963 w 1946001"/>
                  <a:gd name="connsiteY2592" fmla="*/ 206502 h 886967"/>
                  <a:gd name="connsiteX2593" fmla="*/ 764864 w 1946001"/>
                  <a:gd name="connsiteY2593" fmla="*/ 203930 h 886967"/>
                  <a:gd name="connsiteX2594" fmla="*/ 764389 w 1946001"/>
                  <a:gd name="connsiteY2594" fmla="*/ 200882 h 886967"/>
                  <a:gd name="connsiteX2595" fmla="*/ 762678 w 1946001"/>
                  <a:gd name="connsiteY2595" fmla="*/ 199454 h 886967"/>
                  <a:gd name="connsiteX2596" fmla="*/ 766195 w 1946001"/>
                  <a:gd name="connsiteY2596" fmla="*/ 198596 h 886967"/>
                  <a:gd name="connsiteX2597" fmla="*/ 767145 w 1946001"/>
                  <a:gd name="connsiteY2597" fmla="*/ 198311 h 886967"/>
                  <a:gd name="connsiteX2598" fmla="*/ 766575 w 1946001"/>
                  <a:gd name="connsiteY2598" fmla="*/ 197834 h 886967"/>
                  <a:gd name="connsiteX2599" fmla="*/ 765149 w 1946001"/>
                  <a:gd name="connsiteY2599" fmla="*/ 197168 h 886967"/>
                  <a:gd name="connsiteX2600" fmla="*/ 767431 w 1946001"/>
                  <a:gd name="connsiteY2600" fmla="*/ 197549 h 886967"/>
                  <a:gd name="connsiteX2601" fmla="*/ 766860 w 1946001"/>
                  <a:gd name="connsiteY2601" fmla="*/ 197168 h 886967"/>
                  <a:gd name="connsiteX2602" fmla="*/ 766955 w 1946001"/>
                  <a:gd name="connsiteY2602" fmla="*/ 196215 h 886967"/>
                  <a:gd name="connsiteX2603" fmla="*/ 768096 w 1946001"/>
                  <a:gd name="connsiteY2603" fmla="*/ 196691 h 886967"/>
                  <a:gd name="connsiteX2604" fmla="*/ 768381 w 1946001"/>
                  <a:gd name="connsiteY2604" fmla="*/ 195548 h 886967"/>
                  <a:gd name="connsiteX2605" fmla="*/ 769807 w 1946001"/>
                  <a:gd name="connsiteY2605" fmla="*/ 194977 h 886967"/>
                  <a:gd name="connsiteX2606" fmla="*/ 767526 w 1946001"/>
                  <a:gd name="connsiteY2606" fmla="*/ 193643 h 886967"/>
                  <a:gd name="connsiteX2607" fmla="*/ 770378 w 1946001"/>
                  <a:gd name="connsiteY2607" fmla="*/ 193929 h 886967"/>
                  <a:gd name="connsiteX2608" fmla="*/ 769902 w 1946001"/>
                  <a:gd name="connsiteY2608" fmla="*/ 191738 h 886967"/>
                  <a:gd name="connsiteX2609" fmla="*/ 767240 w 1946001"/>
                  <a:gd name="connsiteY2609" fmla="*/ 190976 h 886967"/>
                  <a:gd name="connsiteX2610" fmla="*/ 771328 w 1946001"/>
                  <a:gd name="connsiteY2610" fmla="*/ 190500 h 886967"/>
                  <a:gd name="connsiteX2611" fmla="*/ 768856 w 1946001"/>
                  <a:gd name="connsiteY2611" fmla="*/ 187452 h 886967"/>
                  <a:gd name="connsiteX2612" fmla="*/ 768381 w 1946001"/>
                  <a:gd name="connsiteY2612" fmla="*/ 187452 h 886967"/>
                  <a:gd name="connsiteX2613" fmla="*/ 768856 w 1946001"/>
                  <a:gd name="connsiteY2613" fmla="*/ 186499 h 886967"/>
                  <a:gd name="connsiteX2614" fmla="*/ 771899 w 1946001"/>
                  <a:gd name="connsiteY2614" fmla="*/ 186976 h 886967"/>
                  <a:gd name="connsiteX2615" fmla="*/ 773134 w 1946001"/>
                  <a:gd name="connsiteY2615" fmla="*/ 185547 h 886967"/>
                  <a:gd name="connsiteX2616" fmla="*/ 772184 w 1946001"/>
                  <a:gd name="connsiteY2616" fmla="*/ 183928 h 886967"/>
                  <a:gd name="connsiteX2617" fmla="*/ 773610 w 1946001"/>
                  <a:gd name="connsiteY2617" fmla="*/ 182975 h 886967"/>
                  <a:gd name="connsiteX2618" fmla="*/ 778363 w 1946001"/>
                  <a:gd name="connsiteY2618" fmla="*/ 183166 h 886967"/>
                  <a:gd name="connsiteX2619" fmla="*/ 778838 w 1946001"/>
                  <a:gd name="connsiteY2619" fmla="*/ 182213 h 886967"/>
                  <a:gd name="connsiteX2620" fmla="*/ 777887 w 1946001"/>
                  <a:gd name="connsiteY2620" fmla="*/ 181832 h 886967"/>
                  <a:gd name="connsiteX2621" fmla="*/ 778077 w 1946001"/>
                  <a:gd name="connsiteY2621" fmla="*/ 180975 h 886967"/>
                  <a:gd name="connsiteX2622" fmla="*/ 779313 w 1946001"/>
                  <a:gd name="connsiteY2622" fmla="*/ 181261 h 886967"/>
                  <a:gd name="connsiteX2623" fmla="*/ 779123 w 1946001"/>
                  <a:gd name="connsiteY2623" fmla="*/ 180404 h 886967"/>
                  <a:gd name="connsiteX2624" fmla="*/ 780169 w 1946001"/>
                  <a:gd name="connsiteY2624" fmla="*/ 179737 h 886967"/>
                  <a:gd name="connsiteX2625" fmla="*/ 779123 w 1946001"/>
                  <a:gd name="connsiteY2625" fmla="*/ 178975 h 886967"/>
                  <a:gd name="connsiteX2626" fmla="*/ 779979 w 1946001"/>
                  <a:gd name="connsiteY2626" fmla="*/ 178594 h 886967"/>
                  <a:gd name="connsiteX2627" fmla="*/ 782260 w 1946001"/>
                  <a:gd name="connsiteY2627" fmla="*/ 179261 h 886967"/>
                  <a:gd name="connsiteX2628" fmla="*/ 780169 w 1946001"/>
                  <a:gd name="connsiteY2628" fmla="*/ 180975 h 886967"/>
                  <a:gd name="connsiteX2629" fmla="*/ 781785 w 1946001"/>
                  <a:gd name="connsiteY2629" fmla="*/ 182118 h 886967"/>
                  <a:gd name="connsiteX2630" fmla="*/ 781405 w 1946001"/>
                  <a:gd name="connsiteY2630" fmla="*/ 181261 h 886967"/>
                  <a:gd name="connsiteX2631" fmla="*/ 782070 w 1946001"/>
                  <a:gd name="connsiteY2631" fmla="*/ 181642 h 886967"/>
                  <a:gd name="connsiteX2632" fmla="*/ 782070 w 1946001"/>
                  <a:gd name="connsiteY2632" fmla="*/ 180689 h 886967"/>
                  <a:gd name="connsiteX2633" fmla="*/ 783876 w 1946001"/>
                  <a:gd name="connsiteY2633" fmla="*/ 182118 h 886967"/>
                  <a:gd name="connsiteX2634" fmla="*/ 784447 w 1946001"/>
                  <a:gd name="connsiteY2634" fmla="*/ 180880 h 886967"/>
                  <a:gd name="connsiteX2635" fmla="*/ 786063 w 1946001"/>
                  <a:gd name="connsiteY2635" fmla="*/ 181642 h 886967"/>
                  <a:gd name="connsiteX2636" fmla="*/ 787203 w 1946001"/>
                  <a:gd name="connsiteY2636" fmla="*/ 179927 h 886967"/>
                  <a:gd name="connsiteX2637" fmla="*/ 786823 w 1946001"/>
                  <a:gd name="connsiteY2637" fmla="*/ 178594 h 886967"/>
                  <a:gd name="connsiteX2638" fmla="*/ 788629 w 1946001"/>
                  <a:gd name="connsiteY2638" fmla="*/ 179451 h 886967"/>
                  <a:gd name="connsiteX2639" fmla="*/ 789295 w 1946001"/>
                  <a:gd name="connsiteY2639" fmla="*/ 178499 h 886967"/>
                  <a:gd name="connsiteX2640" fmla="*/ 790435 w 1946001"/>
                  <a:gd name="connsiteY2640" fmla="*/ 178975 h 886967"/>
                  <a:gd name="connsiteX2641" fmla="*/ 791576 w 1946001"/>
                  <a:gd name="connsiteY2641" fmla="*/ 176689 h 886967"/>
                  <a:gd name="connsiteX2642" fmla="*/ 792051 w 1946001"/>
                  <a:gd name="connsiteY2642" fmla="*/ 177451 h 886967"/>
                  <a:gd name="connsiteX2643" fmla="*/ 793097 w 1946001"/>
                  <a:gd name="connsiteY2643" fmla="*/ 176308 h 886967"/>
                  <a:gd name="connsiteX2644" fmla="*/ 792907 w 1946001"/>
                  <a:gd name="connsiteY2644" fmla="*/ 175546 h 886967"/>
                  <a:gd name="connsiteX2645" fmla="*/ 794333 w 1946001"/>
                  <a:gd name="connsiteY2645" fmla="*/ 174689 h 886967"/>
                  <a:gd name="connsiteX2646" fmla="*/ 794333 w 1946001"/>
                  <a:gd name="connsiteY2646" fmla="*/ 172784 h 886967"/>
                  <a:gd name="connsiteX2647" fmla="*/ 795569 w 1946001"/>
                  <a:gd name="connsiteY2647" fmla="*/ 171641 h 886967"/>
                  <a:gd name="connsiteX2648" fmla="*/ 795474 w 1946001"/>
                  <a:gd name="connsiteY2648" fmla="*/ 170688 h 886967"/>
                  <a:gd name="connsiteX2649" fmla="*/ 798896 w 1946001"/>
                  <a:gd name="connsiteY2649" fmla="*/ 169640 h 886967"/>
                  <a:gd name="connsiteX2650" fmla="*/ 799656 w 1946001"/>
                  <a:gd name="connsiteY2650" fmla="*/ 168402 h 886967"/>
                  <a:gd name="connsiteX2651" fmla="*/ 798231 w 1946001"/>
                  <a:gd name="connsiteY2651" fmla="*/ 167545 h 886967"/>
                  <a:gd name="connsiteX2652" fmla="*/ 797375 w 1946001"/>
                  <a:gd name="connsiteY2652" fmla="*/ 165354 h 886967"/>
                  <a:gd name="connsiteX2653" fmla="*/ 797945 w 1946001"/>
                  <a:gd name="connsiteY2653" fmla="*/ 164783 h 886967"/>
                  <a:gd name="connsiteX2654" fmla="*/ 798801 w 1946001"/>
                  <a:gd name="connsiteY2654" fmla="*/ 166211 h 886967"/>
                  <a:gd name="connsiteX2655" fmla="*/ 800892 w 1946001"/>
                  <a:gd name="connsiteY2655" fmla="*/ 167259 h 886967"/>
                  <a:gd name="connsiteX2656" fmla="*/ 800227 w 1946001"/>
                  <a:gd name="connsiteY2656" fmla="*/ 167545 h 886967"/>
                  <a:gd name="connsiteX2657" fmla="*/ 800892 w 1946001"/>
                  <a:gd name="connsiteY2657" fmla="*/ 168497 h 886967"/>
                  <a:gd name="connsiteX2658" fmla="*/ 802984 w 1946001"/>
                  <a:gd name="connsiteY2658" fmla="*/ 168497 h 886967"/>
                  <a:gd name="connsiteX2659" fmla="*/ 802508 w 1946001"/>
                  <a:gd name="connsiteY2659" fmla="*/ 168116 h 886967"/>
                  <a:gd name="connsiteX2660" fmla="*/ 802888 w 1946001"/>
                  <a:gd name="connsiteY2660" fmla="*/ 167640 h 886967"/>
                  <a:gd name="connsiteX2661" fmla="*/ 804885 w 1946001"/>
                  <a:gd name="connsiteY2661" fmla="*/ 168402 h 886967"/>
                  <a:gd name="connsiteX2662" fmla="*/ 803934 w 1946001"/>
                  <a:gd name="connsiteY2662" fmla="*/ 167069 h 886967"/>
                  <a:gd name="connsiteX2663" fmla="*/ 805645 w 1946001"/>
                  <a:gd name="connsiteY2663" fmla="*/ 168307 h 886967"/>
                  <a:gd name="connsiteX2664" fmla="*/ 806691 w 1946001"/>
                  <a:gd name="connsiteY2664" fmla="*/ 166211 h 886967"/>
                  <a:gd name="connsiteX2665" fmla="*/ 808212 w 1946001"/>
                  <a:gd name="connsiteY2665" fmla="*/ 167259 h 886967"/>
                  <a:gd name="connsiteX2666" fmla="*/ 818859 w 1946001"/>
                  <a:gd name="connsiteY2666" fmla="*/ 164402 h 886967"/>
                  <a:gd name="connsiteX2667" fmla="*/ 821521 w 1946001"/>
                  <a:gd name="connsiteY2667" fmla="*/ 162592 h 886967"/>
                  <a:gd name="connsiteX2668" fmla="*/ 820950 w 1946001"/>
                  <a:gd name="connsiteY2668" fmla="*/ 161830 h 886967"/>
                  <a:gd name="connsiteX2669" fmla="*/ 823137 w 1946001"/>
                  <a:gd name="connsiteY2669" fmla="*/ 161830 h 886967"/>
                  <a:gd name="connsiteX2670" fmla="*/ 821901 w 1946001"/>
                  <a:gd name="connsiteY2670" fmla="*/ 160877 h 886967"/>
                  <a:gd name="connsiteX2671" fmla="*/ 826083 w 1946001"/>
                  <a:gd name="connsiteY2671" fmla="*/ 159639 h 886967"/>
                  <a:gd name="connsiteX2672" fmla="*/ 825228 w 1946001"/>
                  <a:gd name="connsiteY2672" fmla="*/ 158591 h 886967"/>
                  <a:gd name="connsiteX2673" fmla="*/ 827414 w 1946001"/>
                  <a:gd name="connsiteY2673" fmla="*/ 158686 h 886967"/>
                  <a:gd name="connsiteX2674" fmla="*/ 827509 w 1946001"/>
                  <a:gd name="connsiteY2674" fmla="*/ 157924 h 886967"/>
                  <a:gd name="connsiteX2675" fmla="*/ 827034 w 1946001"/>
                  <a:gd name="connsiteY2675" fmla="*/ 157448 h 886967"/>
                  <a:gd name="connsiteX2676" fmla="*/ 829981 w 1946001"/>
                  <a:gd name="connsiteY2676" fmla="*/ 156972 h 886967"/>
                  <a:gd name="connsiteX2677" fmla="*/ 829030 w 1946001"/>
                  <a:gd name="connsiteY2677" fmla="*/ 156591 h 886967"/>
                  <a:gd name="connsiteX2678" fmla="*/ 829601 w 1946001"/>
                  <a:gd name="connsiteY2678" fmla="*/ 155924 h 886967"/>
                  <a:gd name="connsiteX2679" fmla="*/ 831977 w 1946001"/>
                  <a:gd name="connsiteY2679" fmla="*/ 155924 h 886967"/>
                  <a:gd name="connsiteX2680" fmla="*/ 833118 w 1946001"/>
                  <a:gd name="connsiteY2680" fmla="*/ 154400 h 886967"/>
                  <a:gd name="connsiteX2681" fmla="*/ 827605 w 1946001"/>
                  <a:gd name="connsiteY2681" fmla="*/ 154781 h 886967"/>
                  <a:gd name="connsiteX2682" fmla="*/ 821996 w 1946001"/>
                  <a:gd name="connsiteY2682" fmla="*/ 152876 h 886967"/>
                  <a:gd name="connsiteX2683" fmla="*/ 813821 w 1946001"/>
                  <a:gd name="connsiteY2683" fmla="*/ 155353 h 886967"/>
                  <a:gd name="connsiteX2684" fmla="*/ 811444 w 1946001"/>
                  <a:gd name="connsiteY2684" fmla="*/ 155067 h 886967"/>
                  <a:gd name="connsiteX2685" fmla="*/ 818003 w 1946001"/>
                  <a:gd name="connsiteY2685" fmla="*/ 152495 h 886967"/>
                  <a:gd name="connsiteX2686" fmla="*/ 810493 w 1946001"/>
                  <a:gd name="connsiteY2686" fmla="*/ 152210 h 886967"/>
                  <a:gd name="connsiteX2687" fmla="*/ 813060 w 1946001"/>
                  <a:gd name="connsiteY2687" fmla="*/ 150876 h 886967"/>
                  <a:gd name="connsiteX2688" fmla="*/ 813440 w 1946001"/>
                  <a:gd name="connsiteY2688" fmla="*/ 149924 h 886967"/>
                  <a:gd name="connsiteX2689" fmla="*/ 812870 w 1946001"/>
                  <a:gd name="connsiteY2689" fmla="*/ 148781 h 886967"/>
                  <a:gd name="connsiteX2690" fmla="*/ 818098 w 1946001"/>
                  <a:gd name="connsiteY2690" fmla="*/ 148781 h 886967"/>
                  <a:gd name="connsiteX2691" fmla="*/ 821425 w 1946001"/>
                  <a:gd name="connsiteY2691" fmla="*/ 147066 h 886967"/>
                  <a:gd name="connsiteX2692" fmla="*/ 820950 w 1946001"/>
                  <a:gd name="connsiteY2692" fmla="*/ 146304 h 886967"/>
                  <a:gd name="connsiteX2693" fmla="*/ 821806 w 1946001"/>
                  <a:gd name="connsiteY2693" fmla="*/ 146875 h 886967"/>
                  <a:gd name="connsiteX2694" fmla="*/ 820950 w 1946001"/>
                  <a:gd name="connsiteY2694" fmla="*/ 145066 h 886967"/>
                  <a:gd name="connsiteX2695" fmla="*/ 816197 w 1946001"/>
                  <a:gd name="connsiteY2695" fmla="*/ 145066 h 886967"/>
                  <a:gd name="connsiteX2696" fmla="*/ 814486 w 1946001"/>
                  <a:gd name="connsiteY2696" fmla="*/ 143828 h 886967"/>
                  <a:gd name="connsiteX2697" fmla="*/ 815342 w 1946001"/>
                  <a:gd name="connsiteY2697" fmla="*/ 143637 h 886967"/>
                  <a:gd name="connsiteX2698" fmla="*/ 815056 w 1946001"/>
                  <a:gd name="connsiteY2698" fmla="*/ 142399 h 886967"/>
                  <a:gd name="connsiteX2699" fmla="*/ 824372 w 1946001"/>
                  <a:gd name="connsiteY2699" fmla="*/ 146209 h 886967"/>
                  <a:gd name="connsiteX2700" fmla="*/ 825988 w 1946001"/>
                  <a:gd name="connsiteY2700" fmla="*/ 148019 h 886967"/>
                  <a:gd name="connsiteX2701" fmla="*/ 826464 w 1946001"/>
                  <a:gd name="connsiteY2701" fmla="*/ 150400 h 886967"/>
                  <a:gd name="connsiteX2702" fmla="*/ 828555 w 1946001"/>
                  <a:gd name="connsiteY2702" fmla="*/ 152210 h 886967"/>
                  <a:gd name="connsiteX2703" fmla="*/ 831217 w 1946001"/>
                  <a:gd name="connsiteY2703" fmla="*/ 152591 h 886967"/>
                  <a:gd name="connsiteX2704" fmla="*/ 831692 w 1946001"/>
                  <a:gd name="connsiteY2704" fmla="*/ 150019 h 886967"/>
                  <a:gd name="connsiteX2705" fmla="*/ 832358 w 1946001"/>
                  <a:gd name="connsiteY2705" fmla="*/ 152210 h 886967"/>
                  <a:gd name="connsiteX2706" fmla="*/ 834639 w 1946001"/>
                  <a:gd name="connsiteY2706" fmla="*/ 152400 h 886967"/>
                  <a:gd name="connsiteX2707" fmla="*/ 833879 w 1946001"/>
                  <a:gd name="connsiteY2707" fmla="*/ 150019 h 886967"/>
                  <a:gd name="connsiteX2708" fmla="*/ 834259 w 1946001"/>
                  <a:gd name="connsiteY2708" fmla="*/ 148685 h 886967"/>
                  <a:gd name="connsiteX2709" fmla="*/ 833118 w 1946001"/>
                  <a:gd name="connsiteY2709" fmla="*/ 148209 h 886967"/>
                  <a:gd name="connsiteX2710" fmla="*/ 834069 w 1946001"/>
                  <a:gd name="connsiteY2710" fmla="*/ 147923 h 886967"/>
                  <a:gd name="connsiteX2711" fmla="*/ 834259 w 1946001"/>
                  <a:gd name="connsiteY2711" fmla="*/ 145066 h 886967"/>
                  <a:gd name="connsiteX2712" fmla="*/ 831882 w 1946001"/>
                  <a:gd name="connsiteY2712" fmla="*/ 146590 h 886967"/>
                  <a:gd name="connsiteX2713" fmla="*/ 831882 w 1946001"/>
                  <a:gd name="connsiteY2713" fmla="*/ 145352 h 886967"/>
                  <a:gd name="connsiteX2714" fmla="*/ 833783 w 1946001"/>
                  <a:gd name="connsiteY2714" fmla="*/ 143256 h 886967"/>
                  <a:gd name="connsiteX2715" fmla="*/ 829886 w 1946001"/>
                  <a:gd name="connsiteY2715" fmla="*/ 144304 h 886967"/>
                  <a:gd name="connsiteX2716" fmla="*/ 831787 w 1946001"/>
                  <a:gd name="connsiteY2716" fmla="*/ 141923 h 886967"/>
                  <a:gd name="connsiteX2717" fmla="*/ 824943 w 1946001"/>
                  <a:gd name="connsiteY2717" fmla="*/ 137922 h 886967"/>
                  <a:gd name="connsiteX2718" fmla="*/ 823517 w 1946001"/>
                  <a:gd name="connsiteY2718" fmla="*/ 138303 h 886967"/>
                  <a:gd name="connsiteX2719" fmla="*/ 822566 w 1946001"/>
                  <a:gd name="connsiteY2719" fmla="*/ 140208 h 886967"/>
                  <a:gd name="connsiteX2720" fmla="*/ 822661 w 1946001"/>
                  <a:gd name="connsiteY2720" fmla="*/ 138303 h 886967"/>
                  <a:gd name="connsiteX2721" fmla="*/ 822186 w 1946001"/>
                  <a:gd name="connsiteY2721" fmla="*/ 137827 h 886967"/>
                  <a:gd name="connsiteX2722" fmla="*/ 824753 w 1946001"/>
                  <a:gd name="connsiteY2722" fmla="*/ 137350 h 886967"/>
                  <a:gd name="connsiteX2723" fmla="*/ 824658 w 1946001"/>
                  <a:gd name="connsiteY2723" fmla="*/ 135922 h 886967"/>
                  <a:gd name="connsiteX2724" fmla="*/ 822566 w 1946001"/>
                  <a:gd name="connsiteY2724" fmla="*/ 134779 h 886967"/>
                  <a:gd name="connsiteX2725" fmla="*/ 817908 w 1946001"/>
                  <a:gd name="connsiteY2725" fmla="*/ 135636 h 886967"/>
                  <a:gd name="connsiteX2726" fmla="*/ 824182 w 1946001"/>
                  <a:gd name="connsiteY2726" fmla="*/ 132874 h 886967"/>
                  <a:gd name="connsiteX2727" fmla="*/ 818003 w 1946001"/>
                  <a:gd name="connsiteY2727" fmla="*/ 132302 h 886967"/>
                  <a:gd name="connsiteX2728" fmla="*/ 819334 w 1946001"/>
                  <a:gd name="connsiteY2728" fmla="*/ 131159 h 886967"/>
                  <a:gd name="connsiteX2729" fmla="*/ 817908 w 1946001"/>
                  <a:gd name="connsiteY2729" fmla="*/ 130874 h 886967"/>
                  <a:gd name="connsiteX2730" fmla="*/ 821330 w 1946001"/>
                  <a:gd name="connsiteY2730" fmla="*/ 131159 h 886967"/>
                  <a:gd name="connsiteX2731" fmla="*/ 824943 w 1946001"/>
                  <a:gd name="connsiteY2731" fmla="*/ 129254 h 886967"/>
                  <a:gd name="connsiteX2732" fmla="*/ 824372 w 1946001"/>
                  <a:gd name="connsiteY2732" fmla="*/ 127921 h 886967"/>
                  <a:gd name="connsiteX2733" fmla="*/ 826179 w 1946001"/>
                  <a:gd name="connsiteY2733" fmla="*/ 128587 h 886967"/>
                  <a:gd name="connsiteX2734" fmla="*/ 826939 w 1946001"/>
                  <a:gd name="connsiteY2734" fmla="*/ 126873 h 886967"/>
                  <a:gd name="connsiteX2735" fmla="*/ 832738 w 1946001"/>
                  <a:gd name="connsiteY2735" fmla="*/ 131255 h 886967"/>
                  <a:gd name="connsiteX2736" fmla="*/ 838917 w 1946001"/>
                  <a:gd name="connsiteY2736" fmla="*/ 129064 h 886967"/>
                  <a:gd name="connsiteX2737" fmla="*/ 839487 w 1946001"/>
                  <a:gd name="connsiteY2737" fmla="*/ 126301 h 886967"/>
                  <a:gd name="connsiteX2738" fmla="*/ 832833 w 1946001"/>
                  <a:gd name="connsiteY2738" fmla="*/ 124682 h 886967"/>
                  <a:gd name="connsiteX2739" fmla="*/ 833688 w 1946001"/>
                  <a:gd name="connsiteY2739" fmla="*/ 122492 h 886967"/>
                  <a:gd name="connsiteX2740" fmla="*/ 832453 w 1946001"/>
                  <a:gd name="connsiteY2740" fmla="*/ 122492 h 886967"/>
                  <a:gd name="connsiteX2741" fmla="*/ 834449 w 1946001"/>
                  <a:gd name="connsiteY2741" fmla="*/ 121920 h 886967"/>
                  <a:gd name="connsiteX2742" fmla="*/ 833974 w 1946001"/>
                  <a:gd name="connsiteY2742" fmla="*/ 120301 h 886967"/>
                  <a:gd name="connsiteX2743" fmla="*/ 842339 w 1946001"/>
                  <a:gd name="connsiteY2743" fmla="*/ 123063 h 886967"/>
                  <a:gd name="connsiteX2744" fmla="*/ 843860 w 1946001"/>
                  <a:gd name="connsiteY2744" fmla="*/ 121444 h 886967"/>
                  <a:gd name="connsiteX2745" fmla="*/ 842529 w 1946001"/>
                  <a:gd name="connsiteY2745" fmla="*/ 119253 h 886967"/>
                  <a:gd name="connsiteX2746" fmla="*/ 837491 w 1946001"/>
                  <a:gd name="connsiteY2746" fmla="*/ 119253 h 886967"/>
                  <a:gd name="connsiteX2747" fmla="*/ 838346 w 1946001"/>
                  <a:gd name="connsiteY2747" fmla="*/ 118872 h 886967"/>
                  <a:gd name="connsiteX2748" fmla="*/ 838727 w 1946001"/>
                  <a:gd name="connsiteY2748" fmla="*/ 116110 h 886967"/>
                  <a:gd name="connsiteX2749" fmla="*/ 835780 w 1946001"/>
                  <a:gd name="connsiteY2749" fmla="*/ 116300 h 886967"/>
                  <a:gd name="connsiteX2750" fmla="*/ 839107 w 1946001"/>
                  <a:gd name="connsiteY2750" fmla="*/ 114300 h 886967"/>
                  <a:gd name="connsiteX2751" fmla="*/ 834354 w 1946001"/>
                  <a:gd name="connsiteY2751" fmla="*/ 111728 h 886967"/>
                  <a:gd name="connsiteX2752" fmla="*/ 836160 w 1946001"/>
                  <a:gd name="connsiteY2752" fmla="*/ 111919 h 886967"/>
                  <a:gd name="connsiteX2753" fmla="*/ 835114 w 1946001"/>
                  <a:gd name="connsiteY2753" fmla="*/ 110871 h 886967"/>
                  <a:gd name="connsiteX2754" fmla="*/ 842529 w 1946001"/>
                  <a:gd name="connsiteY2754" fmla="*/ 114967 h 886967"/>
                  <a:gd name="connsiteX2755" fmla="*/ 843004 w 1946001"/>
                  <a:gd name="connsiteY2755" fmla="*/ 113443 h 886967"/>
                  <a:gd name="connsiteX2756" fmla="*/ 842814 w 1946001"/>
                  <a:gd name="connsiteY2756" fmla="*/ 109633 h 886967"/>
                  <a:gd name="connsiteX2757" fmla="*/ 838156 w 1946001"/>
                  <a:gd name="connsiteY2757" fmla="*/ 107156 h 886967"/>
                  <a:gd name="connsiteX2758" fmla="*/ 842339 w 1946001"/>
                  <a:gd name="connsiteY2758" fmla="*/ 105632 h 886967"/>
                  <a:gd name="connsiteX2759" fmla="*/ 835875 w 1946001"/>
                  <a:gd name="connsiteY2759" fmla="*/ 104394 h 886967"/>
                  <a:gd name="connsiteX2760" fmla="*/ 836065 w 1946001"/>
                  <a:gd name="connsiteY2760" fmla="*/ 102489 h 886967"/>
                  <a:gd name="connsiteX2761" fmla="*/ 833783 w 1946001"/>
                  <a:gd name="connsiteY2761" fmla="*/ 102775 h 886967"/>
                  <a:gd name="connsiteX2762" fmla="*/ 835590 w 1946001"/>
                  <a:gd name="connsiteY2762" fmla="*/ 102299 h 886967"/>
                  <a:gd name="connsiteX2763" fmla="*/ 832643 w 1946001"/>
                  <a:gd name="connsiteY2763" fmla="*/ 99727 h 886967"/>
                  <a:gd name="connsiteX2764" fmla="*/ 839012 w 1946001"/>
                  <a:gd name="connsiteY2764" fmla="*/ 98393 h 886967"/>
                  <a:gd name="connsiteX2765" fmla="*/ 836160 w 1946001"/>
                  <a:gd name="connsiteY2765" fmla="*/ 98108 h 886967"/>
                  <a:gd name="connsiteX2766" fmla="*/ 839487 w 1946001"/>
                  <a:gd name="connsiteY2766" fmla="*/ 97346 h 886967"/>
                  <a:gd name="connsiteX2767" fmla="*/ 846902 w 1946001"/>
                  <a:gd name="connsiteY2767" fmla="*/ 98774 h 886967"/>
                  <a:gd name="connsiteX2768" fmla="*/ 847853 w 1946001"/>
                  <a:gd name="connsiteY2768" fmla="*/ 96488 h 886967"/>
                  <a:gd name="connsiteX2769" fmla="*/ 847567 w 1946001"/>
                  <a:gd name="connsiteY2769" fmla="*/ 92964 h 886967"/>
                  <a:gd name="connsiteX2770" fmla="*/ 839963 w 1946001"/>
                  <a:gd name="connsiteY2770" fmla="*/ 92202 h 886967"/>
                  <a:gd name="connsiteX2771" fmla="*/ 841198 w 1946001"/>
                  <a:gd name="connsiteY2771" fmla="*/ 92011 h 886967"/>
                  <a:gd name="connsiteX2772" fmla="*/ 839867 w 1946001"/>
                  <a:gd name="connsiteY2772" fmla="*/ 91154 h 886967"/>
                  <a:gd name="connsiteX2773" fmla="*/ 841483 w 1946001"/>
                  <a:gd name="connsiteY2773" fmla="*/ 90678 h 886967"/>
                  <a:gd name="connsiteX2774" fmla="*/ 839867 w 1946001"/>
                  <a:gd name="connsiteY2774" fmla="*/ 89345 h 886967"/>
                  <a:gd name="connsiteX2775" fmla="*/ 840153 w 1946001"/>
                  <a:gd name="connsiteY2775" fmla="*/ 88583 h 886967"/>
                  <a:gd name="connsiteX2776" fmla="*/ 844620 w 1946001"/>
                  <a:gd name="connsiteY2776" fmla="*/ 90487 h 886967"/>
                  <a:gd name="connsiteX2777" fmla="*/ 845381 w 1946001"/>
                  <a:gd name="connsiteY2777" fmla="*/ 90011 h 886967"/>
                  <a:gd name="connsiteX2778" fmla="*/ 844906 w 1946001"/>
                  <a:gd name="connsiteY2778" fmla="*/ 88487 h 886967"/>
                  <a:gd name="connsiteX2779" fmla="*/ 839867 w 1946001"/>
                  <a:gd name="connsiteY2779" fmla="*/ 85820 h 886967"/>
                  <a:gd name="connsiteX2780" fmla="*/ 837206 w 1946001"/>
                  <a:gd name="connsiteY2780" fmla="*/ 89345 h 886967"/>
                  <a:gd name="connsiteX2781" fmla="*/ 835780 w 1946001"/>
                  <a:gd name="connsiteY2781" fmla="*/ 88487 h 886967"/>
                  <a:gd name="connsiteX2782" fmla="*/ 838061 w 1946001"/>
                  <a:gd name="connsiteY2782" fmla="*/ 84392 h 886967"/>
                  <a:gd name="connsiteX2783" fmla="*/ 836920 w 1946001"/>
                  <a:gd name="connsiteY2783" fmla="*/ 84106 h 886967"/>
                  <a:gd name="connsiteX2784" fmla="*/ 837681 w 1946001"/>
                  <a:gd name="connsiteY2784" fmla="*/ 82486 h 886967"/>
                  <a:gd name="connsiteX2785" fmla="*/ 818003 w 1946001"/>
                  <a:gd name="connsiteY2785" fmla="*/ 78962 h 886967"/>
                  <a:gd name="connsiteX2786" fmla="*/ 805931 w 1946001"/>
                  <a:gd name="connsiteY2786" fmla="*/ 81248 h 886967"/>
                  <a:gd name="connsiteX2787" fmla="*/ 972668 w 1946001"/>
                  <a:gd name="connsiteY2787" fmla="*/ 24098 h 886967"/>
                  <a:gd name="connsiteX2788" fmla="*/ 1206424 w 1946001"/>
                  <a:gd name="connsiteY2788" fmla="*/ 145637 h 886967"/>
                  <a:gd name="connsiteX2789" fmla="*/ 1203762 w 1946001"/>
                  <a:gd name="connsiteY2789" fmla="*/ 147733 h 886967"/>
                  <a:gd name="connsiteX2790" fmla="*/ 1197393 w 1946001"/>
                  <a:gd name="connsiteY2790" fmla="*/ 147352 h 886967"/>
                  <a:gd name="connsiteX2791" fmla="*/ 1194351 w 1946001"/>
                  <a:gd name="connsiteY2791" fmla="*/ 149733 h 886967"/>
                  <a:gd name="connsiteX2792" fmla="*/ 1188553 w 1946001"/>
                  <a:gd name="connsiteY2792" fmla="*/ 152305 h 886967"/>
                  <a:gd name="connsiteX2793" fmla="*/ 1183514 w 1946001"/>
                  <a:gd name="connsiteY2793" fmla="*/ 153924 h 886967"/>
                  <a:gd name="connsiteX2794" fmla="*/ 1177050 w 1946001"/>
                  <a:gd name="connsiteY2794" fmla="*/ 148304 h 886967"/>
                  <a:gd name="connsiteX2795" fmla="*/ 1171347 w 1946001"/>
                  <a:gd name="connsiteY2795" fmla="*/ 151638 h 886967"/>
                  <a:gd name="connsiteX2796" fmla="*/ 1168210 w 1946001"/>
                  <a:gd name="connsiteY2796" fmla="*/ 150400 h 886967"/>
                  <a:gd name="connsiteX2797" fmla="*/ 1163742 w 1946001"/>
                  <a:gd name="connsiteY2797" fmla="*/ 156020 h 886967"/>
                  <a:gd name="connsiteX2798" fmla="*/ 1156897 w 1946001"/>
                  <a:gd name="connsiteY2798" fmla="*/ 156020 h 886967"/>
                  <a:gd name="connsiteX2799" fmla="*/ 1151193 w 1946001"/>
                  <a:gd name="connsiteY2799" fmla="*/ 158972 h 886967"/>
                  <a:gd name="connsiteX2800" fmla="*/ 1145300 w 1946001"/>
                  <a:gd name="connsiteY2800" fmla="*/ 158972 h 886967"/>
                  <a:gd name="connsiteX2801" fmla="*/ 1144824 w 1946001"/>
                  <a:gd name="connsiteY2801" fmla="*/ 162401 h 886967"/>
                  <a:gd name="connsiteX2802" fmla="*/ 1142163 w 1946001"/>
                  <a:gd name="connsiteY2802" fmla="*/ 162401 h 886967"/>
                  <a:gd name="connsiteX2803" fmla="*/ 1134938 w 1946001"/>
                  <a:gd name="connsiteY2803" fmla="*/ 165449 h 886967"/>
                  <a:gd name="connsiteX2804" fmla="*/ 1133512 w 1946001"/>
                  <a:gd name="connsiteY2804" fmla="*/ 166687 h 886967"/>
                  <a:gd name="connsiteX2805" fmla="*/ 1132847 w 1946001"/>
                  <a:gd name="connsiteY2805" fmla="*/ 166878 h 886967"/>
                  <a:gd name="connsiteX2806" fmla="*/ 1125622 w 1946001"/>
                  <a:gd name="connsiteY2806" fmla="*/ 168878 h 886967"/>
                  <a:gd name="connsiteX2807" fmla="*/ 1126002 w 1946001"/>
                  <a:gd name="connsiteY2807" fmla="*/ 170117 h 886967"/>
                  <a:gd name="connsiteX2808" fmla="*/ 1104994 w 1946001"/>
                  <a:gd name="connsiteY2808" fmla="*/ 374523 h 886967"/>
                  <a:gd name="connsiteX2809" fmla="*/ 1105279 w 1946001"/>
                  <a:gd name="connsiteY2809" fmla="*/ 374809 h 886967"/>
                  <a:gd name="connsiteX2810" fmla="*/ 1105184 w 1946001"/>
                  <a:gd name="connsiteY2810" fmla="*/ 375190 h 886967"/>
                  <a:gd name="connsiteX2811" fmla="*/ 1104994 w 1946001"/>
                  <a:gd name="connsiteY2811" fmla="*/ 374523 h 886967"/>
                  <a:gd name="connsiteX2812" fmla="*/ 544227 w 1946001"/>
                  <a:gd name="connsiteY2812" fmla="*/ 457676 h 886967"/>
                  <a:gd name="connsiteX2813" fmla="*/ 544797 w 1946001"/>
                  <a:gd name="connsiteY2813" fmla="*/ 458438 h 886967"/>
                  <a:gd name="connsiteX2814" fmla="*/ 539283 w 1946001"/>
                  <a:gd name="connsiteY2814" fmla="*/ 460724 h 886967"/>
                  <a:gd name="connsiteX2815" fmla="*/ 536051 w 1946001"/>
                  <a:gd name="connsiteY2815" fmla="*/ 463868 h 886967"/>
                  <a:gd name="connsiteX2816" fmla="*/ 536431 w 1946001"/>
                  <a:gd name="connsiteY2816" fmla="*/ 466439 h 886967"/>
                  <a:gd name="connsiteX2817" fmla="*/ 538903 w 1946001"/>
                  <a:gd name="connsiteY2817" fmla="*/ 469678 h 886967"/>
                  <a:gd name="connsiteX2818" fmla="*/ 539473 w 1946001"/>
                  <a:gd name="connsiteY2818" fmla="*/ 472250 h 886967"/>
                  <a:gd name="connsiteX2819" fmla="*/ 536527 w 1946001"/>
                  <a:gd name="connsiteY2819" fmla="*/ 474726 h 886967"/>
                  <a:gd name="connsiteX2820" fmla="*/ 534150 w 1946001"/>
                  <a:gd name="connsiteY2820" fmla="*/ 471202 h 886967"/>
                  <a:gd name="connsiteX2821" fmla="*/ 533865 w 1946001"/>
                  <a:gd name="connsiteY2821" fmla="*/ 468821 h 886967"/>
                  <a:gd name="connsiteX2822" fmla="*/ 535576 w 1946001"/>
                  <a:gd name="connsiteY2822" fmla="*/ 464344 h 886967"/>
                  <a:gd name="connsiteX2823" fmla="*/ 533675 w 1946001"/>
                  <a:gd name="connsiteY2823" fmla="*/ 459296 h 886967"/>
                  <a:gd name="connsiteX2824" fmla="*/ 536051 w 1946001"/>
                  <a:gd name="connsiteY2824" fmla="*/ 457295 h 886967"/>
                  <a:gd name="connsiteX2825" fmla="*/ 536717 w 1946001"/>
                  <a:gd name="connsiteY2825" fmla="*/ 455295 h 886967"/>
                  <a:gd name="connsiteX2826" fmla="*/ 534150 w 1946001"/>
                  <a:gd name="connsiteY2826" fmla="*/ 454152 h 886967"/>
                  <a:gd name="connsiteX2827" fmla="*/ 532249 w 1946001"/>
                  <a:gd name="connsiteY2827" fmla="*/ 456057 h 886967"/>
                  <a:gd name="connsiteX2828" fmla="*/ 531203 w 1946001"/>
                  <a:gd name="connsiteY2828" fmla="*/ 458438 h 886967"/>
                  <a:gd name="connsiteX2829" fmla="*/ 526450 w 1946001"/>
                  <a:gd name="connsiteY2829" fmla="*/ 461867 h 886967"/>
                  <a:gd name="connsiteX2830" fmla="*/ 521507 w 1946001"/>
                  <a:gd name="connsiteY2830" fmla="*/ 463010 h 886967"/>
                  <a:gd name="connsiteX2831" fmla="*/ 520176 w 1946001"/>
                  <a:gd name="connsiteY2831" fmla="*/ 466344 h 886967"/>
                  <a:gd name="connsiteX2832" fmla="*/ 519701 w 1946001"/>
                  <a:gd name="connsiteY2832" fmla="*/ 465201 h 886967"/>
                  <a:gd name="connsiteX2833" fmla="*/ 517324 w 1946001"/>
                  <a:gd name="connsiteY2833" fmla="*/ 465677 h 886967"/>
                  <a:gd name="connsiteX2834" fmla="*/ 514282 w 1946001"/>
                  <a:gd name="connsiteY2834" fmla="*/ 469106 h 886967"/>
                  <a:gd name="connsiteX2835" fmla="*/ 514662 w 1946001"/>
                  <a:gd name="connsiteY2835" fmla="*/ 474917 h 886967"/>
                  <a:gd name="connsiteX2836" fmla="*/ 512476 w 1946001"/>
                  <a:gd name="connsiteY2836" fmla="*/ 477298 h 886967"/>
                  <a:gd name="connsiteX2837" fmla="*/ 507913 w 1946001"/>
                  <a:gd name="connsiteY2837" fmla="*/ 475202 h 886967"/>
                  <a:gd name="connsiteX2838" fmla="*/ 505917 w 1946001"/>
                  <a:gd name="connsiteY2838" fmla="*/ 474821 h 886967"/>
                  <a:gd name="connsiteX2839" fmla="*/ 504491 w 1946001"/>
                  <a:gd name="connsiteY2839" fmla="*/ 476917 h 886967"/>
                  <a:gd name="connsiteX2840" fmla="*/ 503350 w 1946001"/>
                  <a:gd name="connsiteY2840" fmla="*/ 475774 h 886967"/>
                  <a:gd name="connsiteX2841" fmla="*/ 498692 w 1946001"/>
                  <a:gd name="connsiteY2841" fmla="*/ 476917 h 886967"/>
                  <a:gd name="connsiteX2842" fmla="*/ 494509 w 1946001"/>
                  <a:gd name="connsiteY2842" fmla="*/ 475202 h 886967"/>
                  <a:gd name="connsiteX2843" fmla="*/ 494034 w 1946001"/>
                  <a:gd name="connsiteY2843" fmla="*/ 473012 h 886967"/>
                  <a:gd name="connsiteX2844" fmla="*/ 492893 w 1946001"/>
                  <a:gd name="connsiteY2844" fmla="*/ 471869 h 886967"/>
                  <a:gd name="connsiteX2845" fmla="*/ 490232 w 1946001"/>
                  <a:gd name="connsiteY2845" fmla="*/ 468630 h 886967"/>
                  <a:gd name="connsiteX2846" fmla="*/ 488806 w 1946001"/>
                  <a:gd name="connsiteY2846" fmla="*/ 464820 h 886967"/>
                  <a:gd name="connsiteX2847" fmla="*/ 488235 w 1946001"/>
                  <a:gd name="connsiteY2847" fmla="*/ 462248 h 886967"/>
                  <a:gd name="connsiteX2848" fmla="*/ 492893 w 1946001"/>
                  <a:gd name="connsiteY2848" fmla="*/ 446056 h 886967"/>
                  <a:gd name="connsiteX2849" fmla="*/ 489566 w 1946001"/>
                  <a:gd name="connsiteY2849" fmla="*/ 442055 h 886967"/>
                  <a:gd name="connsiteX2850" fmla="*/ 485574 w 1946001"/>
                  <a:gd name="connsiteY2850" fmla="*/ 439865 h 886967"/>
                  <a:gd name="connsiteX2851" fmla="*/ 471029 w 1946001"/>
                  <a:gd name="connsiteY2851" fmla="*/ 437769 h 886967"/>
                  <a:gd name="connsiteX2852" fmla="*/ 468748 w 1946001"/>
                  <a:gd name="connsiteY2852" fmla="*/ 436626 h 886967"/>
                  <a:gd name="connsiteX2853" fmla="*/ 471980 w 1946001"/>
                  <a:gd name="connsiteY2853" fmla="*/ 432340 h 886967"/>
                  <a:gd name="connsiteX2854" fmla="*/ 473501 w 1946001"/>
                  <a:gd name="connsiteY2854" fmla="*/ 426339 h 886967"/>
                  <a:gd name="connsiteX2855" fmla="*/ 472360 w 1946001"/>
                  <a:gd name="connsiteY2855" fmla="*/ 424815 h 886967"/>
                  <a:gd name="connsiteX2856" fmla="*/ 473501 w 1946001"/>
                  <a:gd name="connsiteY2856" fmla="*/ 423291 h 886967"/>
                  <a:gd name="connsiteX2857" fmla="*/ 474261 w 1946001"/>
                  <a:gd name="connsiteY2857" fmla="*/ 423291 h 886967"/>
                  <a:gd name="connsiteX2858" fmla="*/ 473501 w 1946001"/>
                  <a:gd name="connsiteY2858" fmla="*/ 424815 h 886967"/>
                  <a:gd name="connsiteX2859" fmla="*/ 474547 w 1946001"/>
                  <a:gd name="connsiteY2859" fmla="*/ 427196 h 886967"/>
                  <a:gd name="connsiteX2860" fmla="*/ 476828 w 1946001"/>
                  <a:gd name="connsiteY2860" fmla="*/ 421577 h 886967"/>
                  <a:gd name="connsiteX2861" fmla="*/ 476163 w 1946001"/>
                  <a:gd name="connsiteY2861" fmla="*/ 420910 h 886967"/>
                  <a:gd name="connsiteX2862" fmla="*/ 476923 w 1946001"/>
                  <a:gd name="connsiteY2862" fmla="*/ 420148 h 886967"/>
                  <a:gd name="connsiteX2863" fmla="*/ 476448 w 1946001"/>
                  <a:gd name="connsiteY2863" fmla="*/ 419767 h 886967"/>
                  <a:gd name="connsiteX2864" fmla="*/ 481011 w 1946001"/>
                  <a:gd name="connsiteY2864" fmla="*/ 412909 h 886967"/>
                  <a:gd name="connsiteX2865" fmla="*/ 480345 w 1946001"/>
                  <a:gd name="connsiteY2865" fmla="*/ 411194 h 886967"/>
                  <a:gd name="connsiteX2866" fmla="*/ 478064 w 1946001"/>
                  <a:gd name="connsiteY2866" fmla="*/ 410623 h 886967"/>
                  <a:gd name="connsiteX2867" fmla="*/ 476923 w 1946001"/>
                  <a:gd name="connsiteY2867" fmla="*/ 411194 h 886967"/>
                  <a:gd name="connsiteX2868" fmla="*/ 477113 w 1946001"/>
                  <a:gd name="connsiteY2868" fmla="*/ 409956 h 886967"/>
                  <a:gd name="connsiteX2869" fmla="*/ 475592 w 1946001"/>
                  <a:gd name="connsiteY2869" fmla="*/ 409385 h 886967"/>
                  <a:gd name="connsiteX2870" fmla="*/ 465230 w 1946001"/>
                  <a:gd name="connsiteY2870" fmla="*/ 410337 h 886967"/>
                  <a:gd name="connsiteX2871" fmla="*/ 461998 w 1946001"/>
                  <a:gd name="connsiteY2871" fmla="*/ 418814 h 886967"/>
                  <a:gd name="connsiteX2872" fmla="*/ 459622 w 1946001"/>
                  <a:gd name="connsiteY2872" fmla="*/ 419767 h 886967"/>
                  <a:gd name="connsiteX2873" fmla="*/ 459717 w 1946001"/>
                  <a:gd name="connsiteY2873" fmla="*/ 421291 h 886967"/>
                  <a:gd name="connsiteX2874" fmla="*/ 458196 w 1946001"/>
                  <a:gd name="connsiteY2874" fmla="*/ 421862 h 886967"/>
                  <a:gd name="connsiteX2875" fmla="*/ 454774 w 1946001"/>
                  <a:gd name="connsiteY2875" fmla="*/ 420053 h 886967"/>
                  <a:gd name="connsiteX2876" fmla="*/ 445363 w 1946001"/>
                  <a:gd name="connsiteY2876" fmla="*/ 420910 h 886967"/>
                  <a:gd name="connsiteX2877" fmla="*/ 443176 w 1946001"/>
                  <a:gd name="connsiteY2877" fmla="*/ 418338 h 886967"/>
                  <a:gd name="connsiteX2878" fmla="*/ 440324 w 1946001"/>
                  <a:gd name="connsiteY2878" fmla="*/ 416909 h 886967"/>
                  <a:gd name="connsiteX2879" fmla="*/ 438613 w 1946001"/>
                  <a:gd name="connsiteY2879" fmla="*/ 414909 h 886967"/>
                  <a:gd name="connsiteX2880" fmla="*/ 437377 w 1946001"/>
                  <a:gd name="connsiteY2880" fmla="*/ 410718 h 886967"/>
                  <a:gd name="connsiteX2881" fmla="*/ 434716 w 1946001"/>
                  <a:gd name="connsiteY2881" fmla="*/ 405098 h 886967"/>
                  <a:gd name="connsiteX2882" fmla="*/ 435286 w 1946001"/>
                  <a:gd name="connsiteY2882" fmla="*/ 402527 h 886967"/>
                  <a:gd name="connsiteX2883" fmla="*/ 433480 w 1946001"/>
                  <a:gd name="connsiteY2883" fmla="*/ 398812 h 886967"/>
                  <a:gd name="connsiteX2884" fmla="*/ 434621 w 1946001"/>
                  <a:gd name="connsiteY2884" fmla="*/ 392716 h 886967"/>
                  <a:gd name="connsiteX2885" fmla="*/ 434621 w 1946001"/>
                  <a:gd name="connsiteY2885" fmla="*/ 386048 h 886967"/>
                  <a:gd name="connsiteX2886" fmla="*/ 436142 w 1946001"/>
                  <a:gd name="connsiteY2886" fmla="*/ 383096 h 886967"/>
                  <a:gd name="connsiteX2887" fmla="*/ 438423 w 1946001"/>
                  <a:gd name="connsiteY2887" fmla="*/ 382715 h 886967"/>
                  <a:gd name="connsiteX2888" fmla="*/ 438708 w 1946001"/>
                  <a:gd name="connsiteY2888" fmla="*/ 380905 h 886967"/>
                  <a:gd name="connsiteX2889" fmla="*/ 437853 w 1946001"/>
                  <a:gd name="connsiteY2889" fmla="*/ 376333 h 886967"/>
                  <a:gd name="connsiteX2890" fmla="*/ 438328 w 1946001"/>
                  <a:gd name="connsiteY2890" fmla="*/ 374237 h 886967"/>
                  <a:gd name="connsiteX2891" fmla="*/ 437568 w 1946001"/>
                  <a:gd name="connsiteY2891" fmla="*/ 373571 h 886967"/>
                  <a:gd name="connsiteX2892" fmla="*/ 438803 w 1946001"/>
                  <a:gd name="connsiteY2892" fmla="*/ 373571 h 886967"/>
                  <a:gd name="connsiteX2893" fmla="*/ 438803 w 1946001"/>
                  <a:gd name="connsiteY2893" fmla="*/ 370713 h 886967"/>
                  <a:gd name="connsiteX2894" fmla="*/ 443081 w 1946001"/>
                  <a:gd name="connsiteY2894" fmla="*/ 368332 h 886967"/>
                  <a:gd name="connsiteX2895" fmla="*/ 442986 w 1946001"/>
                  <a:gd name="connsiteY2895" fmla="*/ 366903 h 886967"/>
                  <a:gd name="connsiteX2896" fmla="*/ 446694 w 1946001"/>
                  <a:gd name="connsiteY2896" fmla="*/ 367475 h 886967"/>
                  <a:gd name="connsiteX2897" fmla="*/ 449070 w 1946001"/>
                  <a:gd name="connsiteY2897" fmla="*/ 366903 h 886967"/>
                  <a:gd name="connsiteX2898" fmla="*/ 450781 w 1946001"/>
                  <a:gd name="connsiteY2898" fmla="*/ 362426 h 886967"/>
                  <a:gd name="connsiteX2899" fmla="*/ 451637 w 1946001"/>
                  <a:gd name="connsiteY2899" fmla="*/ 363379 h 886967"/>
                  <a:gd name="connsiteX2900" fmla="*/ 451161 w 1946001"/>
                  <a:gd name="connsiteY2900" fmla="*/ 364331 h 886967"/>
                  <a:gd name="connsiteX2901" fmla="*/ 454964 w 1946001"/>
                  <a:gd name="connsiteY2901" fmla="*/ 363188 h 886967"/>
                  <a:gd name="connsiteX2902" fmla="*/ 461998 w 1946001"/>
                  <a:gd name="connsiteY2902" fmla="*/ 365855 h 886967"/>
                  <a:gd name="connsiteX2903" fmla="*/ 463614 w 1946001"/>
                  <a:gd name="connsiteY2903" fmla="*/ 364903 h 886967"/>
                  <a:gd name="connsiteX2904" fmla="*/ 468272 w 1946001"/>
                  <a:gd name="connsiteY2904" fmla="*/ 369094 h 886967"/>
                  <a:gd name="connsiteX2905" fmla="*/ 471124 w 1946001"/>
                  <a:gd name="connsiteY2905" fmla="*/ 369761 h 886967"/>
                  <a:gd name="connsiteX2906" fmla="*/ 472075 w 1946001"/>
                  <a:gd name="connsiteY2906" fmla="*/ 368332 h 886967"/>
                  <a:gd name="connsiteX2907" fmla="*/ 474356 w 1946001"/>
                  <a:gd name="connsiteY2907" fmla="*/ 371285 h 886967"/>
                  <a:gd name="connsiteX2908" fmla="*/ 478634 w 1946001"/>
                  <a:gd name="connsiteY2908" fmla="*/ 370142 h 886967"/>
                  <a:gd name="connsiteX2909" fmla="*/ 482246 w 1946001"/>
                  <a:gd name="connsiteY2909" fmla="*/ 372713 h 886967"/>
                  <a:gd name="connsiteX2910" fmla="*/ 486429 w 1946001"/>
                  <a:gd name="connsiteY2910" fmla="*/ 371094 h 886967"/>
                  <a:gd name="connsiteX2911" fmla="*/ 490327 w 1946001"/>
                  <a:gd name="connsiteY2911" fmla="*/ 369284 h 886967"/>
                  <a:gd name="connsiteX2912" fmla="*/ 493274 w 1946001"/>
                  <a:gd name="connsiteY2912" fmla="*/ 371570 h 886967"/>
                  <a:gd name="connsiteX2913" fmla="*/ 494985 w 1946001"/>
                  <a:gd name="connsiteY2913" fmla="*/ 371380 h 886967"/>
                  <a:gd name="connsiteX2914" fmla="*/ 496220 w 1946001"/>
                  <a:gd name="connsiteY2914" fmla="*/ 368522 h 886967"/>
                  <a:gd name="connsiteX2915" fmla="*/ 496411 w 1946001"/>
                  <a:gd name="connsiteY2915" fmla="*/ 372047 h 886967"/>
                  <a:gd name="connsiteX2916" fmla="*/ 500593 w 1946001"/>
                  <a:gd name="connsiteY2916" fmla="*/ 370523 h 886967"/>
                  <a:gd name="connsiteX2917" fmla="*/ 500593 w 1946001"/>
                  <a:gd name="connsiteY2917" fmla="*/ 371094 h 886967"/>
                  <a:gd name="connsiteX2918" fmla="*/ 503635 w 1946001"/>
                  <a:gd name="connsiteY2918" fmla="*/ 370904 h 886967"/>
                  <a:gd name="connsiteX2919" fmla="*/ 508388 w 1946001"/>
                  <a:gd name="connsiteY2919" fmla="*/ 375095 h 886967"/>
                  <a:gd name="connsiteX2920" fmla="*/ 514092 w 1946001"/>
                  <a:gd name="connsiteY2920" fmla="*/ 372904 h 886967"/>
                  <a:gd name="connsiteX2921" fmla="*/ 519606 w 1946001"/>
                  <a:gd name="connsiteY2921" fmla="*/ 377857 h 886967"/>
                  <a:gd name="connsiteX2922" fmla="*/ 519796 w 1946001"/>
                  <a:gd name="connsiteY2922" fmla="*/ 385096 h 886967"/>
                  <a:gd name="connsiteX2923" fmla="*/ 520937 w 1946001"/>
                  <a:gd name="connsiteY2923" fmla="*/ 384715 h 886967"/>
                  <a:gd name="connsiteX2924" fmla="*/ 520271 w 1946001"/>
                  <a:gd name="connsiteY2924" fmla="*/ 387382 h 886967"/>
                  <a:gd name="connsiteX2925" fmla="*/ 522077 w 1946001"/>
                  <a:gd name="connsiteY2925" fmla="*/ 390049 h 886967"/>
                  <a:gd name="connsiteX2926" fmla="*/ 522838 w 1946001"/>
                  <a:gd name="connsiteY2926" fmla="*/ 389763 h 886967"/>
                  <a:gd name="connsiteX2927" fmla="*/ 524264 w 1946001"/>
                  <a:gd name="connsiteY2927" fmla="*/ 394716 h 886967"/>
                  <a:gd name="connsiteX2928" fmla="*/ 525880 w 1946001"/>
                  <a:gd name="connsiteY2928" fmla="*/ 395573 h 886967"/>
                  <a:gd name="connsiteX2929" fmla="*/ 527115 w 1946001"/>
                  <a:gd name="connsiteY2929" fmla="*/ 398717 h 886967"/>
                  <a:gd name="connsiteX2930" fmla="*/ 530443 w 1946001"/>
                  <a:gd name="connsiteY2930" fmla="*/ 397764 h 886967"/>
                  <a:gd name="connsiteX2931" fmla="*/ 531298 w 1946001"/>
                  <a:gd name="connsiteY2931" fmla="*/ 394049 h 886967"/>
                  <a:gd name="connsiteX2932" fmla="*/ 531488 w 1946001"/>
                  <a:gd name="connsiteY2932" fmla="*/ 389668 h 886967"/>
                  <a:gd name="connsiteX2933" fmla="*/ 524929 w 1946001"/>
                  <a:gd name="connsiteY2933" fmla="*/ 370237 h 886967"/>
                  <a:gd name="connsiteX2934" fmla="*/ 527876 w 1946001"/>
                  <a:gd name="connsiteY2934" fmla="*/ 361855 h 886967"/>
                  <a:gd name="connsiteX2935" fmla="*/ 529587 w 1946001"/>
                  <a:gd name="connsiteY2935" fmla="*/ 360902 h 886967"/>
                  <a:gd name="connsiteX2936" fmla="*/ 529017 w 1946001"/>
                  <a:gd name="connsiteY2936" fmla="*/ 359474 h 886967"/>
                  <a:gd name="connsiteX2937" fmla="*/ 531774 w 1946001"/>
                  <a:gd name="connsiteY2937" fmla="*/ 359474 h 886967"/>
                  <a:gd name="connsiteX2938" fmla="*/ 536051 w 1946001"/>
                  <a:gd name="connsiteY2938" fmla="*/ 357283 h 886967"/>
                  <a:gd name="connsiteX2939" fmla="*/ 538143 w 1946001"/>
                  <a:gd name="connsiteY2939" fmla="*/ 354806 h 886967"/>
                  <a:gd name="connsiteX2940" fmla="*/ 543181 w 1946001"/>
                  <a:gd name="connsiteY2940" fmla="*/ 354044 h 886967"/>
                  <a:gd name="connsiteX2941" fmla="*/ 545272 w 1946001"/>
                  <a:gd name="connsiteY2941" fmla="*/ 352235 h 886967"/>
                  <a:gd name="connsiteX2942" fmla="*/ 549930 w 1946001"/>
                  <a:gd name="connsiteY2942" fmla="*/ 351663 h 886967"/>
                  <a:gd name="connsiteX2943" fmla="*/ 550120 w 1946001"/>
                  <a:gd name="connsiteY2943" fmla="*/ 350425 h 886967"/>
                  <a:gd name="connsiteX2944" fmla="*/ 548980 w 1946001"/>
                  <a:gd name="connsiteY2944" fmla="*/ 350234 h 886967"/>
                  <a:gd name="connsiteX2945" fmla="*/ 550596 w 1946001"/>
                  <a:gd name="connsiteY2945" fmla="*/ 348901 h 886967"/>
                  <a:gd name="connsiteX2946" fmla="*/ 548980 w 1946001"/>
                  <a:gd name="connsiteY2946" fmla="*/ 347663 h 886967"/>
                  <a:gd name="connsiteX2947" fmla="*/ 550405 w 1946001"/>
                  <a:gd name="connsiteY2947" fmla="*/ 347472 h 886967"/>
                  <a:gd name="connsiteX2948" fmla="*/ 551926 w 1946001"/>
                  <a:gd name="connsiteY2948" fmla="*/ 349187 h 886967"/>
                  <a:gd name="connsiteX2949" fmla="*/ 553733 w 1946001"/>
                  <a:gd name="connsiteY2949" fmla="*/ 347853 h 886967"/>
                  <a:gd name="connsiteX2950" fmla="*/ 553448 w 1946001"/>
                  <a:gd name="connsiteY2950" fmla="*/ 345853 h 886967"/>
                  <a:gd name="connsiteX2951" fmla="*/ 552782 w 1946001"/>
                  <a:gd name="connsiteY2951" fmla="*/ 347186 h 886967"/>
                  <a:gd name="connsiteX2952" fmla="*/ 552592 w 1946001"/>
                  <a:gd name="connsiteY2952" fmla="*/ 345472 h 886967"/>
                  <a:gd name="connsiteX2953" fmla="*/ 550025 w 1946001"/>
                  <a:gd name="connsiteY2953" fmla="*/ 344805 h 886967"/>
                  <a:gd name="connsiteX2954" fmla="*/ 550596 w 1946001"/>
                  <a:gd name="connsiteY2954" fmla="*/ 342900 h 886967"/>
                  <a:gd name="connsiteX2955" fmla="*/ 550976 w 1946001"/>
                  <a:gd name="connsiteY2955" fmla="*/ 344615 h 886967"/>
                  <a:gd name="connsiteX2956" fmla="*/ 552687 w 1946001"/>
                  <a:gd name="connsiteY2956" fmla="*/ 344138 h 886967"/>
                  <a:gd name="connsiteX2957" fmla="*/ 554113 w 1946001"/>
                  <a:gd name="connsiteY2957" fmla="*/ 345091 h 886967"/>
                  <a:gd name="connsiteX2958" fmla="*/ 554018 w 1946001"/>
                  <a:gd name="connsiteY2958" fmla="*/ 342614 h 886967"/>
                  <a:gd name="connsiteX2959" fmla="*/ 560197 w 1946001"/>
                  <a:gd name="connsiteY2959" fmla="*/ 337090 h 886967"/>
                  <a:gd name="connsiteX2960" fmla="*/ 562288 w 1946001"/>
                  <a:gd name="connsiteY2960" fmla="*/ 328422 h 886967"/>
                  <a:gd name="connsiteX2961" fmla="*/ 564284 w 1946001"/>
                  <a:gd name="connsiteY2961" fmla="*/ 326422 h 886967"/>
                  <a:gd name="connsiteX2962" fmla="*/ 565996 w 1946001"/>
                  <a:gd name="connsiteY2962" fmla="*/ 323469 h 886967"/>
                  <a:gd name="connsiteX2963" fmla="*/ 565045 w 1946001"/>
                  <a:gd name="connsiteY2963" fmla="*/ 321469 h 886967"/>
                  <a:gd name="connsiteX2964" fmla="*/ 565615 w 1946001"/>
                  <a:gd name="connsiteY2964" fmla="*/ 320421 h 886967"/>
                  <a:gd name="connsiteX2965" fmla="*/ 571129 w 1946001"/>
                  <a:gd name="connsiteY2965" fmla="*/ 318421 h 886967"/>
                  <a:gd name="connsiteX2966" fmla="*/ 577688 w 1946001"/>
                  <a:gd name="connsiteY2966" fmla="*/ 319088 h 886967"/>
                  <a:gd name="connsiteX2967" fmla="*/ 579304 w 1946001"/>
                  <a:gd name="connsiteY2967" fmla="*/ 317468 h 886967"/>
                  <a:gd name="connsiteX2968" fmla="*/ 580065 w 1946001"/>
                  <a:gd name="connsiteY2968" fmla="*/ 318802 h 886967"/>
                  <a:gd name="connsiteX2969" fmla="*/ 585198 w 1946001"/>
                  <a:gd name="connsiteY2969" fmla="*/ 318992 h 886967"/>
                  <a:gd name="connsiteX2970" fmla="*/ 585198 w 1946001"/>
                  <a:gd name="connsiteY2970" fmla="*/ 317659 h 886967"/>
                  <a:gd name="connsiteX2971" fmla="*/ 584532 w 1946001"/>
                  <a:gd name="connsiteY2971" fmla="*/ 318992 h 886967"/>
                  <a:gd name="connsiteX2972" fmla="*/ 583107 w 1946001"/>
                  <a:gd name="connsiteY2972" fmla="*/ 318802 h 886967"/>
                  <a:gd name="connsiteX2973" fmla="*/ 581015 w 1946001"/>
                  <a:gd name="connsiteY2973" fmla="*/ 314516 h 886967"/>
                  <a:gd name="connsiteX2974" fmla="*/ 585863 w 1946001"/>
                  <a:gd name="connsiteY2974" fmla="*/ 306705 h 886967"/>
                  <a:gd name="connsiteX2975" fmla="*/ 590997 w 1946001"/>
                  <a:gd name="connsiteY2975" fmla="*/ 305943 h 886967"/>
                  <a:gd name="connsiteX2976" fmla="*/ 593088 w 1946001"/>
                  <a:gd name="connsiteY2976" fmla="*/ 303086 h 886967"/>
                  <a:gd name="connsiteX2977" fmla="*/ 594799 w 1946001"/>
                  <a:gd name="connsiteY2977" fmla="*/ 305467 h 886967"/>
                  <a:gd name="connsiteX2978" fmla="*/ 600503 w 1946001"/>
                  <a:gd name="connsiteY2978" fmla="*/ 304038 h 886967"/>
                  <a:gd name="connsiteX2979" fmla="*/ 601263 w 1946001"/>
                  <a:gd name="connsiteY2979" fmla="*/ 303562 h 886967"/>
                  <a:gd name="connsiteX2980" fmla="*/ 600788 w 1946001"/>
                  <a:gd name="connsiteY2980" fmla="*/ 302800 h 886967"/>
                  <a:gd name="connsiteX2981" fmla="*/ 601453 w 1946001"/>
                  <a:gd name="connsiteY2981" fmla="*/ 300800 h 886967"/>
                  <a:gd name="connsiteX2982" fmla="*/ 604305 w 1946001"/>
                  <a:gd name="connsiteY2982" fmla="*/ 301371 h 886967"/>
                  <a:gd name="connsiteX2983" fmla="*/ 607252 w 1946001"/>
                  <a:gd name="connsiteY2983" fmla="*/ 299466 h 886967"/>
                  <a:gd name="connsiteX2984" fmla="*/ 609819 w 1946001"/>
                  <a:gd name="connsiteY2984" fmla="*/ 297942 h 886967"/>
                  <a:gd name="connsiteX2985" fmla="*/ 615142 w 1946001"/>
                  <a:gd name="connsiteY2985" fmla="*/ 297942 h 886967"/>
                  <a:gd name="connsiteX2986" fmla="*/ 618374 w 1946001"/>
                  <a:gd name="connsiteY2986" fmla="*/ 294894 h 886967"/>
                  <a:gd name="connsiteX2987" fmla="*/ 621797 w 1946001"/>
                  <a:gd name="connsiteY2987" fmla="*/ 291179 h 886967"/>
                  <a:gd name="connsiteX2988" fmla="*/ 629497 w 1946001"/>
                  <a:gd name="connsiteY2988" fmla="*/ 289941 h 886967"/>
                  <a:gd name="connsiteX2989" fmla="*/ 634915 w 1946001"/>
                  <a:gd name="connsiteY2989" fmla="*/ 287846 h 886967"/>
                  <a:gd name="connsiteX2990" fmla="*/ 641379 w 1946001"/>
                  <a:gd name="connsiteY2990" fmla="*/ 280321 h 886967"/>
                  <a:gd name="connsiteX2991" fmla="*/ 642235 w 1946001"/>
                  <a:gd name="connsiteY2991" fmla="*/ 273939 h 886967"/>
                  <a:gd name="connsiteX2992" fmla="*/ 646418 w 1946001"/>
                  <a:gd name="connsiteY2992" fmla="*/ 271844 h 886967"/>
                  <a:gd name="connsiteX2993" fmla="*/ 646798 w 1946001"/>
                  <a:gd name="connsiteY2993" fmla="*/ 266319 h 886967"/>
                  <a:gd name="connsiteX2994" fmla="*/ 650790 w 1946001"/>
                  <a:gd name="connsiteY2994" fmla="*/ 269462 h 886967"/>
                  <a:gd name="connsiteX2995" fmla="*/ 653072 w 1946001"/>
                  <a:gd name="connsiteY2995" fmla="*/ 267843 h 886967"/>
                  <a:gd name="connsiteX2996" fmla="*/ 656304 w 1946001"/>
                  <a:gd name="connsiteY2996" fmla="*/ 267557 h 886967"/>
                  <a:gd name="connsiteX2997" fmla="*/ 658205 w 1946001"/>
                  <a:gd name="connsiteY2997" fmla="*/ 264414 h 886967"/>
                  <a:gd name="connsiteX2998" fmla="*/ 660677 w 1946001"/>
                  <a:gd name="connsiteY2998" fmla="*/ 262700 h 886967"/>
                  <a:gd name="connsiteX2999" fmla="*/ 664289 w 1946001"/>
                  <a:gd name="connsiteY2999" fmla="*/ 262700 h 886967"/>
                  <a:gd name="connsiteX3000" fmla="*/ 631968 w 1946001"/>
                  <a:gd name="connsiteY3000" fmla="*/ 443389 h 886967"/>
                  <a:gd name="connsiteX3001" fmla="*/ 633489 w 1946001"/>
                  <a:gd name="connsiteY3001" fmla="*/ 481775 h 886967"/>
                  <a:gd name="connsiteX3002" fmla="*/ 632253 w 1946001"/>
                  <a:gd name="connsiteY3002" fmla="*/ 481394 h 886967"/>
                  <a:gd name="connsiteX3003" fmla="*/ 631398 w 1946001"/>
                  <a:gd name="connsiteY3003" fmla="*/ 482251 h 886967"/>
                  <a:gd name="connsiteX3004" fmla="*/ 631208 w 1946001"/>
                  <a:gd name="connsiteY3004" fmla="*/ 480631 h 886967"/>
                  <a:gd name="connsiteX3005" fmla="*/ 625979 w 1946001"/>
                  <a:gd name="connsiteY3005" fmla="*/ 480251 h 886967"/>
                  <a:gd name="connsiteX3006" fmla="*/ 615142 w 1946001"/>
                  <a:gd name="connsiteY3006" fmla="*/ 482537 h 886967"/>
                  <a:gd name="connsiteX3007" fmla="*/ 610865 w 1946001"/>
                  <a:gd name="connsiteY3007" fmla="*/ 478250 h 886967"/>
                  <a:gd name="connsiteX3008" fmla="*/ 606872 w 1946001"/>
                  <a:gd name="connsiteY3008" fmla="*/ 477584 h 886967"/>
                  <a:gd name="connsiteX3009" fmla="*/ 605351 w 1946001"/>
                  <a:gd name="connsiteY3009" fmla="*/ 473297 h 886967"/>
                  <a:gd name="connsiteX3010" fmla="*/ 600123 w 1946001"/>
                  <a:gd name="connsiteY3010" fmla="*/ 469773 h 886967"/>
                  <a:gd name="connsiteX3011" fmla="*/ 598792 w 1946001"/>
                  <a:gd name="connsiteY3011" fmla="*/ 469964 h 886967"/>
                  <a:gd name="connsiteX3012" fmla="*/ 596605 w 1946001"/>
                  <a:gd name="connsiteY3012" fmla="*/ 468440 h 886967"/>
                  <a:gd name="connsiteX3013" fmla="*/ 594704 w 1946001"/>
                  <a:gd name="connsiteY3013" fmla="*/ 469773 h 886967"/>
                  <a:gd name="connsiteX3014" fmla="*/ 592613 w 1946001"/>
                  <a:gd name="connsiteY3014" fmla="*/ 469582 h 886967"/>
                  <a:gd name="connsiteX3015" fmla="*/ 593468 w 1946001"/>
                  <a:gd name="connsiteY3015" fmla="*/ 467868 h 886967"/>
                  <a:gd name="connsiteX3016" fmla="*/ 591947 w 1946001"/>
                  <a:gd name="connsiteY3016" fmla="*/ 464249 h 886967"/>
                  <a:gd name="connsiteX3017" fmla="*/ 587765 w 1946001"/>
                  <a:gd name="connsiteY3017" fmla="*/ 462153 h 886967"/>
                  <a:gd name="connsiteX3018" fmla="*/ 584437 w 1946001"/>
                  <a:gd name="connsiteY3018" fmla="*/ 462629 h 886967"/>
                  <a:gd name="connsiteX3019" fmla="*/ 582821 w 1946001"/>
                  <a:gd name="connsiteY3019" fmla="*/ 460153 h 886967"/>
                  <a:gd name="connsiteX3020" fmla="*/ 581015 w 1946001"/>
                  <a:gd name="connsiteY3020" fmla="*/ 459677 h 886967"/>
                  <a:gd name="connsiteX3021" fmla="*/ 585388 w 1946001"/>
                  <a:gd name="connsiteY3021" fmla="*/ 457105 h 886967"/>
                  <a:gd name="connsiteX3022" fmla="*/ 574551 w 1946001"/>
                  <a:gd name="connsiteY3022" fmla="*/ 458724 h 886967"/>
                  <a:gd name="connsiteX3023" fmla="*/ 573886 w 1946001"/>
                  <a:gd name="connsiteY3023" fmla="*/ 459296 h 886967"/>
                  <a:gd name="connsiteX3024" fmla="*/ 576262 w 1946001"/>
                  <a:gd name="connsiteY3024" fmla="*/ 459677 h 886967"/>
                  <a:gd name="connsiteX3025" fmla="*/ 569418 w 1946001"/>
                  <a:gd name="connsiteY3025" fmla="*/ 462629 h 886967"/>
                  <a:gd name="connsiteX3026" fmla="*/ 566756 w 1946001"/>
                  <a:gd name="connsiteY3026" fmla="*/ 463010 h 886967"/>
                  <a:gd name="connsiteX3027" fmla="*/ 563714 w 1946001"/>
                  <a:gd name="connsiteY3027" fmla="*/ 460629 h 886967"/>
                  <a:gd name="connsiteX3028" fmla="*/ 554113 w 1946001"/>
                  <a:gd name="connsiteY3028" fmla="*/ 462915 h 886967"/>
                  <a:gd name="connsiteX3029" fmla="*/ 551736 w 1946001"/>
                  <a:gd name="connsiteY3029" fmla="*/ 458534 h 886967"/>
                  <a:gd name="connsiteX3030" fmla="*/ 545082 w 1946001"/>
                  <a:gd name="connsiteY3030" fmla="*/ 458057 h 886967"/>
                  <a:gd name="connsiteX3031" fmla="*/ 542706 w 1946001"/>
                  <a:gd name="connsiteY3031" fmla="*/ 453771 h 886967"/>
                  <a:gd name="connsiteX3032" fmla="*/ 541375 w 1946001"/>
                  <a:gd name="connsiteY3032" fmla="*/ 457010 h 886967"/>
                  <a:gd name="connsiteX3033" fmla="*/ 544227 w 1946001"/>
                  <a:gd name="connsiteY3033" fmla="*/ 457676 h 886967"/>
                  <a:gd name="connsiteX3034" fmla="*/ 638242 w 1946001"/>
                  <a:gd name="connsiteY3034" fmla="*/ 767239 h 886967"/>
                  <a:gd name="connsiteX3035" fmla="*/ 640429 w 1946001"/>
                  <a:gd name="connsiteY3035" fmla="*/ 764953 h 886967"/>
                  <a:gd name="connsiteX3036" fmla="*/ 640809 w 1946001"/>
                  <a:gd name="connsiteY3036" fmla="*/ 762191 h 886967"/>
                  <a:gd name="connsiteX3037" fmla="*/ 643946 w 1946001"/>
                  <a:gd name="connsiteY3037" fmla="*/ 755999 h 886967"/>
                  <a:gd name="connsiteX3038" fmla="*/ 643756 w 1946001"/>
                  <a:gd name="connsiteY3038" fmla="*/ 750189 h 886967"/>
                  <a:gd name="connsiteX3039" fmla="*/ 641569 w 1946001"/>
                  <a:gd name="connsiteY3039" fmla="*/ 750189 h 886967"/>
                  <a:gd name="connsiteX3040" fmla="*/ 639763 w 1946001"/>
                  <a:gd name="connsiteY3040" fmla="*/ 747332 h 886967"/>
                  <a:gd name="connsiteX3041" fmla="*/ 640334 w 1946001"/>
                  <a:gd name="connsiteY3041" fmla="*/ 743331 h 886967"/>
                  <a:gd name="connsiteX3042" fmla="*/ 633679 w 1946001"/>
                  <a:gd name="connsiteY3042" fmla="*/ 738854 h 886967"/>
                  <a:gd name="connsiteX3043" fmla="*/ 632919 w 1946001"/>
                  <a:gd name="connsiteY3043" fmla="*/ 734854 h 886967"/>
                  <a:gd name="connsiteX3044" fmla="*/ 635961 w 1946001"/>
                  <a:gd name="connsiteY3044" fmla="*/ 737521 h 886967"/>
                  <a:gd name="connsiteX3045" fmla="*/ 639668 w 1946001"/>
                  <a:gd name="connsiteY3045" fmla="*/ 737235 h 886967"/>
                  <a:gd name="connsiteX3046" fmla="*/ 645182 w 1946001"/>
                  <a:gd name="connsiteY3046" fmla="*/ 739140 h 886967"/>
                  <a:gd name="connsiteX3047" fmla="*/ 652121 w 1946001"/>
                  <a:gd name="connsiteY3047" fmla="*/ 738854 h 886967"/>
                  <a:gd name="connsiteX3048" fmla="*/ 656019 w 1946001"/>
                  <a:gd name="connsiteY3048" fmla="*/ 735902 h 886967"/>
                  <a:gd name="connsiteX3049" fmla="*/ 659156 w 1946001"/>
                  <a:gd name="connsiteY3049" fmla="*/ 728948 h 886967"/>
                  <a:gd name="connsiteX3050" fmla="*/ 663529 w 1946001"/>
                  <a:gd name="connsiteY3050" fmla="*/ 722090 h 886967"/>
                  <a:gd name="connsiteX3051" fmla="*/ 664099 w 1946001"/>
                  <a:gd name="connsiteY3051" fmla="*/ 717804 h 886967"/>
                  <a:gd name="connsiteX3052" fmla="*/ 669803 w 1946001"/>
                  <a:gd name="connsiteY3052" fmla="*/ 711232 h 886967"/>
                  <a:gd name="connsiteX3053" fmla="*/ 673035 w 1946001"/>
                  <a:gd name="connsiteY3053" fmla="*/ 703612 h 886967"/>
                  <a:gd name="connsiteX3054" fmla="*/ 675031 w 1946001"/>
                  <a:gd name="connsiteY3054" fmla="*/ 695706 h 886967"/>
                  <a:gd name="connsiteX3055" fmla="*/ 680354 w 1946001"/>
                  <a:gd name="connsiteY3055" fmla="*/ 687515 h 886967"/>
                  <a:gd name="connsiteX3056" fmla="*/ 680354 w 1946001"/>
                  <a:gd name="connsiteY3056" fmla="*/ 680561 h 886967"/>
                  <a:gd name="connsiteX3057" fmla="*/ 680925 w 1946001"/>
                  <a:gd name="connsiteY3057" fmla="*/ 679799 h 886967"/>
                  <a:gd name="connsiteX3058" fmla="*/ 679784 w 1946001"/>
                  <a:gd name="connsiteY3058" fmla="*/ 677990 h 886967"/>
                  <a:gd name="connsiteX3059" fmla="*/ 678929 w 1946001"/>
                  <a:gd name="connsiteY3059" fmla="*/ 672656 h 886967"/>
                  <a:gd name="connsiteX3060" fmla="*/ 680354 w 1946001"/>
                  <a:gd name="connsiteY3060" fmla="*/ 667798 h 886967"/>
                  <a:gd name="connsiteX3061" fmla="*/ 682256 w 1946001"/>
                  <a:gd name="connsiteY3061" fmla="*/ 665321 h 886967"/>
                  <a:gd name="connsiteX3062" fmla="*/ 915441 w 1946001"/>
                  <a:gd name="connsiteY3062" fmla="*/ 864584 h 886967"/>
                  <a:gd name="connsiteX3063" fmla="*/ 858024 w 1946001"/>
                  <a:gd name="connsiteY3063" fmla="*/ 861060 h 886967"/>
                  <a:gd name="connsiteX3064" fmla="*/ 624744 w 1946001"/>
                  <a:gd name="connsiteY3064" fmla="*/ 772763 h 886967"/>
                  <a:gd name="connsiteX3065" fmla="*/ 638242 w 1946001"/>
                  <a:gd name="connsiteY3065" fmla="*/ 767239 h 886967"/>
                  <a:gd name="connsiteX3066" fmla="*/ 738342 w 1946001"/>
                  <a:gd name="connsiteY3066" fmla="*/ 150209 h 886967"/>
                  <a:gd name="connsiteX3067" fmla="*/ 737201 w 1946001"/>
                  <a:gd name="connsiteY3067" fmla="*/ 150495 h 886967"/>
                  <a:gd name="connsiteX3068" fmla="*/ 738247 w 1946001"/>
                  <a:gd name="connsiteY3068" fmla="*/ 150971 h 886967"/>
                  <a:gd name="connsiteX3069" fmla="*/ 737581 w 1946001"/>
                  <a:gd name="connsiteY3069" fmla="*/ 151829 h 886967"/>
                  <a:gd name="connsiteX3070" fmla="*/ 736536 w 1946001"/>
                  <a:gd name="connsiteY3070" fmla="*/ 151543 h 886967"/>
                  <a:gd name="connsiteX3071" fmla="*/ 737581 w 1946001"/>
                  <a:gd name="connsiteY3071" fmla="*/ 152495 h 886967"/>
                  <a:gd name="connsiteX3072" fmla="*/ 738722 w 1946001"/>
                  <a:gd name="connsiteY3072" fmla="*/ 152305 h 886967"/>
                  <a:gd name="connsiteX3073" fmla="*/ 738627 w 1946001"/>
                  <a:gd name="connsiteY3073" fmla="*/ 153448 h 886967"/>
                  <a:gd name="connsiteX3074" fmla="*/ 734539 w 1946001"/>
                  <a:gd name="connsiteY3074" fmla="*/ 151733 h 886967"/>
                  <a:gd name="connsiteX3075" fmla="*/ 736346 w 1946001"/>
                  <a:gd name="connsiteY3075" fmla="*/ 149161 h 886967"/>
                  <a:gd name="connsiteX3076" fmla="*/ 738342 w 1946001"/>
                  <a:gd name="connsiteY3076" fmla="*/ 150209 h 886967"/>
                  <a:gd name="connsiteX3077" fmla="*/ 914966 w 1946001"/>
                  <a:gd name="connsiteY3077" fmla="*/ 22193 h 886967"/>
                  <a:gd name="connsiteX3078" fmla="*/ 792622 w 1946001"/>
                  <a:gd name="connsiteY3078" fmla="*/ 81153 h 886967"/>
                  <a:gd name="connsiteX3079" fmla="*/ 774370 w 1946001"/>
                  <a:gd name="connsiteY3079" fmla="*/ 78676 h 886967"/>
                  <a:gd name="connsiteX3080" fmla="*/ 743665 w 1946001"/>
                  <a:gd name="connsiteY3080" fmla="*/ 82106 h 886967"/>
                  <a:gd name="connsiteX3081" fmla="*/ 718474 w 1946001"/>
                  <a:gd name="connsiteY3081" fmla="*/ 77152 h 886967"/>
                  <a:gd name="connsiteX3082" fmla="*/ 693758 w 1946001"/>
                  <a:gd name="connsiteY3082" fmla="*/ 82106 h 886967"/>
                  <a:gd name="connsiteX3083" fmla="*/ 684442 w 1946001"/>
                  <a:gd name="connsiteY3083" fmla="*/ 80391 h 886967"/>
                  <a:gd name="connsiteX3084" fmla="*/ 857644 w 1946001"/>
                  <a:gd name="connsiteY3084" fmla="*/ 25622 h 886967"/>
                  <a:gd name="connsiteX3085" fmla="*/ 914966 w 1946001"/>
                  <a:gd name="connsiteY3085" fmla="*/ 22193 h 886967"/>
                  <a:gd name="connsiteX3086" fmla="*/ 594989 w 1946001"/>
                  <a:gd name="connsiteY3086" fmla="*/ 134779 h 886967"/>
                  <a:gd name="connsiteX3087" fmla="*/ 594989 w 1946001"/>
                  <a:gd name="connsiteY3087" fmla="*/ 138684 h 886967"/>
                  <a:gd name="connsiteX3088" fmla="*/ 598221 w 1946001"/>
                  <a:gd name="connsiteY3088" fmla="*/ 141065 h 886967"/>
                  <a:gd name="connsiteX3089" fmla="*/ 596225 w 1946001"/>
                  <a:gd name="connsiteY3089" fmla="*/ 142875 h 886967"/>
                  <a:gd name="connsiteX3090" fmla="*/ 598221 w 1946001"/>
                  <a:gd name="connsiteY3090" fmla="*/ 143828 h 886967"/>
                  <a:gd name="connsiteX3091" fmla="*/ 593563 w 1946001"/>
                  <a:gd name="connsiteY3091" fmla="*/ 144875 h 886967"/>
                  <a:gd name="connsiteX3092" fmla="*/ 593468 w 1946001"/>
                  <a:gd name="connsiteY3092" fmla="*/ 147733 h 886967"/>
                  <a:gd name="connsiteX3093" fmla="*/ 590616 w 1946001"/>
                  <a:gd name="connsiteY3093" fmla="*/ 153543 h 886967"/>
                  <a:gd name="connsiteX3094" fmla="*/ 590331 w 1946001"/>
                  <a:gd name="connsiteY3094" fmla="*/ 156305 h 886967"/>
                  <a:gd name="connsiteX3095" fmla="*/ 587194 w 1946001"/>
                  <a:gd name="connsiteY3095" fmla="*/ 158020 h 886967"/>
                  <a:gd name="connsiteX3096" fmla="*/ 582726 w 1946001"/>
                  <a:gd name="connsiteY3096" fmla="*/ 151638 h 886967"/>
                  <a:gd name="connsiteX3097" fmla="*/ 583487 w 1946001"/>
                  <a:gd name="connsiteY3097" fmla="*/ 147161 h 886967"/>
                  <a:gd name="connsiteX3098" fmla="*/ 583677 w 1946001"/>
                  <a:gd name="connsiteY3098" fmla="*/ 148495 h 886967"/>
                  <a:gd name="connsiteX3099" fmla="*/ 585103 w 1946001"/>
                  <a:gd name="connsiteY3099" fmla="*/ 148399 h 886967"/>
                  <a:gd name="connsiteX3100" fmla="*/ 583772 w 1946001"/>
                  <a:gd name="connsiteY3100" fmla="*/ 143542 h 886967"/>
                  <a:gd name="connsiteX3101" fmla="*/ 594989 w 1946001"/>
                  <a:gd name="connsiteY3101" fmla="*/ 134779 h 886967"/>
                  <a:gd name="connsiteX3102" fmla="*/ 430628 w 1946001"/>
                  <a:gd name="connsiteY3102" fmla="*/ 446342 h 886967"/>
                  <a:gd name="connsiteX3103" fmla="*/ 435761 w 1946001"/>
                  <a:gd name="connsiteY3103" fmla="*/ 443770 h 886967"/>
                  <a:gd name="connsiteX3104" fmla="*/ 437758 w 1946001"/>
                  <a:gd name="connsiteY3104" fmla="*/ 443294 h 886967"/>
                  <a:gd name="connsiteX3105" fmla="*/ 442511 w 1946001"/>
                  <a:gd name="connsiteY3105" fmla="*/ 445389 h 886967"/>
                  <a:gd name="connsiteX3106" fmla="*/ 448310 w 1946001"/>
                  <a:gd name="connsiteY3106" fmla="*/ 450914 h 886967"/>
                  <a:gd name="connsiteX3107" fmla="*/ 452112 w 1946001"/>
                  <a:gd name="connsiteY3107" fmla="*/ 454247 h 886967"/>
                  <a:gd name="connsiteX3108" fmla="*/ 457721 w 1946001"/>
                  <a:gd name="connsiteY3108" fmla="*/ 455200 h 886967"/>
                  <a:gd name="connsiteX3109" fmla="*/ 464090 w 1946001"/>
                  <a:gd name="connsiteY3109" fmla="*/ 457772 h 886967"/>
                  <a:gd name="connsiteX3110" fmla="*/ 466276 w 1946001"/>
                  <a:gd name="connsiteY3110" fmla="*/ 457772 h 886967"/>
                  <a:gd name="connsiteX3111" fmla="*/ 468082 w 1946001"/>
                  <a:gd name="connsiteY3111" fmla="*/ 456914 h 886967"/>
                  <a:gd name="connsiteX3112" fmla="*/ 469223 w 1946001"/>
                  <a:gd name="connsiteY3112" fmla="*/ 456914 h 886967"/>
                  <a:gd name="connsiteX3113" fmla="*/ 469984 w 1946001"/>
                  <a:gd name="connsiteY3113" fmla="*/ 458724 h 886967"/>
                  <a:gd name="connsiteX3114" fmla="*/ 469223 w 1946001"/>
                  <a:gd name="connsiteY3114" fmla="*/ 458724 h 886967"/>
                  <a:gd name="connsiteX3115" fmla="*/ 469223 w 1946001"/>
                  <a:gd name="connsiteY3115" fmla="*/ 459296 h 886967"/>
                  <a:gd name="connsiteX3116" fmla="*/ 477113 w 1946001"/>
                  <a:gd name="connsiteY3116" fmla="*/ 467868 h 886967"/>
                  <a:gd name="connsiteX3117" fmla="*/ 476543 w 1946001"/>
                  <a:gd name="connsiteY3117" fmla="*/ 470726 h 886967"/>
                  <a:gd name="connsiteX3118" fmla="*/ 477874 w 1946001"/>
                  <a:gd name="connsiteY3118" fmla="*/ 472916 h 886967"/>
                  <a:gd name="connsiteX3119" fmla="*/ 480345 w 1946001"/>
                  <a:gd name="connsiteY3119" fmla="*/ 474726 h 886967"/>
                  <a:gd name="connsiteX3120" fmla="*/ 480630 w 1946001"/>
                  <a:gd name="connsiteY3120" fmla="*/ 473202 h 886967"/>
                  <a:gd name="connsiteX3121" fmla="*/ 479585 w 1946001"/>
                  <a:gd name="connsiteY3121" fmla="*/ 472630 h 886967"/>
                  <a:gd name="connsiteX3122" fmla="*/ 480821 w 1946001"/>
                  <a:gd name="connsiteY3122" fmla="*/ 472630 h 886967"/>
                  <a:gd name="connsiteX3123" fmla="*/ 482912 w 1946001"/>
                  <a:gd name="connsiteY3123" fmla="*/ 475298 h 886967"/>
                  <a:gd name="connsiteX3124" fmla="*/ 486334 w 1946001"/>
                  <a:gd name="connsiteY3124" fmla="*/ 477012 h 886967"/>
                  <a:gd name="connsiteX3125" fmla="*/ 486524 w 1946001"/>
                  <a:gd name="connsiteY3125" fmla="*/ 479584 h 886967"/>
                  <a:gd name="connsiteX3126" fmla="*/ 488140 w 1946001"/>
                  <a:gd name="connsiteY3126" fmla="*/ 480251 h 886967"/>
                  <a:gd name="connsiteX3127" fmla="*/ 488235 w 1946001"/>
                  <a:gd name="connsiteY3127" fmla="*/ 479012 h 886967"/>
                  <a:gd name="connsiteX3128" fmla="*/ 489376 w 1946001"/>
                  <a:gd name="connsiteY3128" fmla="*/ 480441 h 886967"/>
                  <a:gd name="connsiteX3129" fmla="*/ 490041 w 1946001"/>
                  <a:gd name="connsiteY3129" fmla="*/ 481679 h 886967"/>
                  <a:gd name="connsiteX3130" fmla="*/ 490612 w 1946001"/>
                  <a:gd name="connsiteY3130" fmla="*/ 480822 h 886967"/>
                  <a:gd name="connsiteX3131" fmla="*/ 494985 w 1946001"/>
                  <a:gd name="connsiteY3131" fmla="*/ 481394 h 886967"/>
                  <a:gd name="connsiteX3132" fmla="*/ 496981 w 1946001"/>
                  <a:gd name="connsiteY3132" fmla="*/ 483965 h 886967"/>
                  <a:gd name="connsiteX3133" fmla="*/ 498407 w 1946001"/>
                  <a:gd name="connsiteY3133" fmla="*/ 483299 h 886967"/>
                  <a:gd name="connsiteX3134" fmla="*/ 498977 w 1946001"/>
                  <a:gd name="connsiteY3134" fmla="*/ 486061 h 886967"/>
                  <a:gd name="connsiteX3135" fmla="*/ 500593 w 1946001"/>
                  <a:gd name="connsiteY3135" fmla="*/ 486061 h 886967"/>
                  <a:gd name="connsiteX3136" fmla="*/ 502399 w 1946001"/>
                  <a:gd name="connsiteY3136" fmla="*/ 484632 h 886967"/>
                  <a:gd name="connsiteX3137" fmla="*/ 500783 w 1946001"/>
                  <a:gd name="connsiteY3137" fmla="*/ 482441 h 886967"/>
                  <a:gd name="connsiteX3138" fmla="*/ 501069 w 1946001"/>
                  <a:gd name="connsiteY3138" fmla="*/ 481298 h 886967"/>
                  <a:gd name="connsiteX3139" fmla="*/ 506392 w 1946001"/>
                  <a:gd name="connsiteY3139" fmla="*/ 477298 h 886967"/>
                  <a:gd name="connsiteX3140" fmla="*/ 509814 w 1946001"/>
                  <a:gd name="connsiteY3140" fmla="*/ 479774 h 886967"/>
                  <a:gd name="connsiteX3141" fmla="*/ 508959 w 1946001"/>
                  <a:gd name="connsiteY3141" fmla="*/ 480727 h 886967"/>
                  <a:gd name="connsiteX3142" fmla="*/ 509339 w 1946001"/>
                  <a:gd name="connsiteY3142" fmla="*/ 484632 h 886967"/>
                  <a:gd name="connsiteX3143" fmla="*/ 506012 w 1946001"/>
                  <a:gd name="connsiteY3143" fmla="*/ 481489 h 886967"/>
                  <a:gd name="connsiteX3144" fmla="*/ 505917 w 1946001"/>
                  <a:gd name="connsiteY3144" fmla="*/ 482537 h 886967"/>
                  <a:gd name="connsiteX3145" fmla="*/ 507438 w 1946001"/>
                  <a:gd name="connsiteY3145" fmla="*/ 485108 h 886967"/>
                  <a:gd name="connsiteX3146" fmla="*/ 506012 w 1946001"/>
                  <a:gd name="connsiteY3146" fmla="*/ 487585 h 886967"/>
                  <a:gd name="connsiteX3147" fmla="*/ 504966 w 1946001"/>
                  <a:gd name="connsiteY3147" fmla="*/ 487394 h 886967"/>
                  <a:gd name="connsiteX3148" fmla="*/ 504206 w 1946001"/>
                  <a:gd name="connsiteY3148" fmla="*/ 489680 h 886967"/>
                  <a:gd name="connsiteX3149" fmla="*/ 507248 w 1946001"/>
                  <a:gd name="connsiteY3149" fmla="*/ 494348 h 886967"/>
                  <a:gd name="connsiteX3150" fmla="*/ 508483 w 1946001"/>
                  <a:gd name="connsiteY3150" fmla="*/ 509969 h 886967"/>
                  <a:gd name="connsiteX3151" fmla="*/ 511335 w 1946001"/>
                  <a:gd name="connsiteY3151" fmla="*/ 509969 h 886967"/>
                  <a:gd name="connsiteX3152" fmla="*/ 508674 w 1946001"/>
                  <a:gd name="connsiteY3152" fmla="*/ 514255 h 886967"/>
                  <a:gd name="connsiteX3153" fmla="*/ 508293 w 1946001"/>
                  <a:gd name="connsiteY3153" fmla="*/ 516922 h 886967"/>
                  <a:gd name="connsiteX3154" fmla="*/ 503730 w 1946001"/>
                  <a:gd name="connsiteY3154" fmla="*/ 519208 h 886967"/>
                  <a:gd name="connsiteX3155" fmla="*/ 503825 w 1946001"/>
                  <a:gd name="connsiteY3155" fmla="*/ 523399 h 886967"/>
                  <a:gd name="connsiteX3156" fmla="*/ 501924 w 1946001"/>
                  <a:gd name="connsiteY3156" fmla="*/ 524828 h 886967"/>
                  <a:gd name="connsiteX3157" fmla="*/ 502875 w 1946001"/>
                  <a:gd name="connsiteY3157" fmla="*/ 526256 h 886967"/>
                  <a:gd name="connsiteX3158" fmla="*/ 496791 w 1946001"/>
                  <a:gd name="connsiteY3158" fmla="*/ 531019 h 886967"/>
                  <a:gd name="connsiteX3159" fmla="*/ 497171 w 1946001"/>
                  <a:gd name="connsiteY3159" fmla="*/ 534448 h 886967"/>
                  <a:gd name="connsiteX3160" fmla="*/ 496030 w 1946001"/>
                  <a:gd name="connsiteY3160" fmla="*/ 540068 h 886967"/>
                  <a:gd name="connsiteX3161" fmla="*/ 493844 w 1946001"/>
                  <a:gd name="connsiteY3161" fmla="*/ 542163 h 886967"/>
                  <a:gd name="connsiteX3162" fmla="*/ 494699 w 1946001"/>
                  <a:gd name="connsiteY3162" fmla="*/ 549688 h 886967"/>
                  <a:gd name="connsiteX3163" fmla="*/ 497456 w 1946001"/>
                  <a:gd name="connsiteY3163" fmla="*/ 551307 h 886967"/>
                  <a:gd name="connsiteX3164" fmla="*/ 499453 w 1946001"/>
                  <a:gd name="connsiteY3164" fmla="*/ 548354 h 886967"/>
                  <a:gd name="connsiteX3165" fmla="*/ 500118 w 1946001"/>
                  <a:gd name="connsiteY3165" fmla="*/ 550450 h 886967"/>
                  <a:gd name="connsiteX3166" fmla="*/ 500118 w 1946001"/>
                  <a:gd name="connsiteY3166" fmla="*/ 553593 h 886967"/>
                  <a:gd name="connsiteX3167" fmla="*/ 497837 w 1946001"/>
                  <a:gd name="connsiteY3167" fmla="*/ 556260 h 886967"/>
                  <a:gd name="connsiteX3168" fmla="*/ 493559 w 1946001"/>
                  <a:gd name="connsiteY3168" fmla="*/ 562356 h 886967"/>
                  <a:gd name="connsiteX3169" fmla="*/ 495175 w 1946001"/>
                  <a:gd name="connsiteY3169" fmla="*/ 567500 h 886967"/>
                  <a:gd name="connsiteX3170" fmla="*/ 496316 w 1946001"/>
                  <a:gd name="connsiteY3170" fmla="*/ 568928 h 886967"/>
                  <a:gd name="connsiteX3171" fmla="*/ 495555 w 1946001"/>
                  <a:gd name="connsiteY3171" fmla="*/ 571405 h 886967"/>
                  <a:gd name="connsiteX3172" fmla="*/ 502114 w 1946001"/>
                  <a:gd name="connsiteY3172" fmla="*/ 575786 h 886967"/>
                  <a:gd name="connsiteX3173" fmla="*/ 505441 w 1946001"/>
                  <a:gd name="connsiteY3173" fmla="*/ 581597 h 886967"/>
                  <a:gd name="connsiteX3174" fmla="*/ 508769 w 1946001"/>
                  <a:gd name="connsiteY3174" fmla="*/ 584168 h 886967"/>
                  <a:gd name="connsiteX3175" fmla="*/ 516754 w 1946001"/>
                  <a:gd name="connsiteY3175" fmla="*/ 602266 h 886967"/>
                  <a:gd name="connsiteX3176" fmla="*/ 524739 w 1946001"/>
                  <a:gd name="connsiteY3176" fmla="*/ 612362 h 886967"/>
                  <a:gd name="connsiteX3177" fmla="*/ 525594 w 1946001"/>
                  <a:gd name="connsiteY3177" fmla="*/ 618363 h 886967"/>
                  <a:gd name="connsiteX3178" fmla="*/ 532344 w 1946001"/>
                  <a:gd name="connsiteY3178" fmla="*/ 624364 h 886967"/>
                  <a:gd name="connsiteX3179" fmla="*/ 540139 w 1946001"/>
                  <a:gd name="connsiteY3179" fmla="*/ 628650 h 886967"/>
                  <a:gd name="connsiteX3180" fmla="*/ 548219 w 1946001"/>
                  <a:gd name="connsiteY3180" fmla="*/ 630841 h 886967"/>
                  <a:gd name="connsiteX3181" fmla="*/ 558581 w 1946001"/>
                  <a:gd name="connsiteY3181" fmla="*/ 638270 h 886967"/>
                  <a:gd name="connsiteX3182" fmla="*/ 561338 w 1946001"/>
                  <a:gd name="connsiteY3182" fmla="*/ 649510 h 886967"/>
                  <a:gd name="connsiteX3183" fmla="*/ 562573 w 1946001"/>
                  <a:gd name="connsiteY3183" fmla="*/ 659416 h 886967"/>
                  <a:gd name="connsiteX3184" fmla="*/ 562954 w 1946001"/>
                  <a:gd name="connsiteY3184" fmla="*/ 668274 h 886967"/>
                  <a:gd name="connsiteX3185" fmla="*/ 561528 w 1946001"/>
                  <a:gd name="connsiteY3185" fmla="*/ 671132 h 886967"/>
                  <a:gd name="connsiteX3186" fmla="*/ 563429 w 1946001"/>
                  <a:gd name="connsiteY3186" fmla="*/ 684086 h 886967"/>
                  <a:gd name="connsiteX3187" fmla="*/ 562573 w 1946001"/>
                  <a:gd name="connsiteY3187" fmla="*/ 687705 h 886967"/>
                  <a:gd name="connsiteX3188" fmla="*/ 563239 w 1946001"/>
                  <a:gd name="connsiteY3188" fmla="*/ 694468 h 886967"/>
                  <a:gd name="connsiteX3189" fmla="*/ 560577 w 1946001"/>
                  <a:gd name="connsiteY3189" fmla="*/ 709136 h 886967"/>
                  <a:gd name="connsiteX3190" fmla="*/ 561908 w 1946001"/>
                  <a:gd name="connsiteY3190" fmla="*/ 715994 h 886967"/>
                  <a:gd name="connsiteX3191" fmla="*/ 560577 w 1946001"/>
                  <a:gd name="connsiteY3191" fmla="*/ 718757 h 886967"/>
                  <a:gd name="connsiteX3192" fmla="*/ 560482 w 1946001"/>
                  <a:gd name="connsiteY3192" fmla="*/ 721424 h 886967"/>
                  <a:gd name="connsiteX3193" fmla="*/ 561147 w 1946001"/>
                  <a:gd name="connsiteY3193" fmla="*/ 724567 h 886967"/>
                  <a:gd name="connsiteX3194" fmla="*/ 425590 w 1946001"/>
                  <a:gd name="connsiteY3194" fmla="*/ 445103 h 886967"/>
                  <a:gd name="connsiteX3195" fmla="*/ 430628 w 1946001"/>
                  <a:gd name="connsiteY3195" fmla="*/ 446342 h 886967"/>
                  <a:gd name="connsiteX3196" fmla="*/ 1337609 w 1946001"/>
                  <a:gd name="connsiteY3196" fmla="*/ 129445 h 886967"/>
                  <a:gd name="connsiteX3197" fmla="*/ 1331430 w 1946001"/>
                  <a:gd name="connsiteY3197" fmla="*/ 122682 h 886967"/>
                  <a:gd name="connsiteX3198" fmla="*/ 1325251 w 1946001"/>
                  <a:gd name="connsiteY3198" fmla="*/ 122587 h 886967"/>
                  <a:gd name="connsiteX3199" fmla="*/ 1318407 w 1946001"/>
                  <a:gd name="connsiteY3199" fmla="*/ 124968 h 886967"/>
                  <a:gd name="connsiteX3200" fmla="*/ 1312608 w 1946001"/>
                  <a:gd name="connsiteY3200" fmla="*/ 122015 h 886967"/>
                  <a:gd name="connsiteX3201" fmla="*/ 1305858 w 1946001"/>
                  <a:gd name="connsiteY3201" fmla="*/ 122873 h 886967"/>
                  <a:gd name="connsiteX3202" fmla="*/ 1300250 w 1946001"/>
                  <a:gd name="connsiteY3202" fmla="*/ 119348 h 886967"/>
                  <a:gd name="connsiteX3203" fmla="*/ 1294831 w 1946001"/>
                  <a:gd name="connsiteY3203" fmla="*/ 120110 h 886967"/>
                  <a:gd name="connsiteX3204" fmla="*/ 1288842 w 1946001"/>
                  <a:gd name="connsiteY3204" fmla="*/ 120777 h 886967"/>
                  <a:gd name="connsiteX3205" fmla="*/ 1283424 w 1946001"/>
                  <a:gd name="connsiteY3205" fmla="*/ 120015 h 886967"/>
                  <a:gd name="connsiteX3206" fmla="*/ 1276865 w 1946001"/>
                  <a:gd name="connsiteY3206" fmla="*/ 119062 h 886967"/>
                  <a:gd name="connsiteX3207" fmla="*/ 1273062 w 1946001"/>
                  <a:gd name="connsiteY3207" fmla="*/ 114967 h 886967"/>
                  <a:gd name="connsiteX3208" fmla="*/ 1269260 w 1946001"/>
                  <a:gd name="connsiteY3208" fmla="*/ 114205 h 886967"/>
                  <a:gd name="connsiteX3209" fmla="*/ 1263081 w 1946001"/>
                  <a:gd name="connsiteY3209" fmla="*/ 117824 h 886967"/>
                  <a:gd name="connsiteX3210" fmla="*/ 1259278 w 1946001"/>
                  <a:gd name="connsiteY3210" fmla="*/ 125539 h 886967"/>
                  <a:gd name="connsiteX3211" fmla="*/ 1252624 w 1946001"/>
                  <a:gd name="connsiteY3211" fmla="*/ 124301 h 886967"/>
                  <a:gd name="connsiteX3212" fmla="*/ 1250438 w 1946001"/>
                  <a:gd name="connsiteY3212" fmla="*/ 131159 h 886967"/>
                  <a:gd name="connsiteX3213" fmla="*/ 1243023 w 1946001"/>
                  <a:gd name="connsiteY3213" fmla="*/ 132969 h 886967"/>
                  <a:gd name="connsiteX3214" fmla="*/ 1236083 w 1946001"/>
                  <a:gd name="connsiteY3214" fmla="*/ 132874 h 886967"/>
                  <a:gd name="connsiteX3215" fmla="*/ 1229239 w 1946001"/>
                  <a:gd name="connsiteY3215" fmla="*/ 129540 h 886967"/>
                  <a:gd name="connsiteX3216" fmla="*/ 1224105 w 1946001"/>
                  <a:gd name="connsiteY3216" fmla="*/ 136493 h 886967"/>
                  <a:gd name="connsiteX3217" fmla="*/ 1222204 w 1946001"/>
                  <a:gd name="connsiteY3217" fmla="*/ 137255 h 886967"/>
                  <a:gd name="connsiteX3218" fmla="*/ 1214599 w 1946001"/>
                  <a:gd name="connsiteY3218" fmla="*/ 137541 h 886967"/>
                  <a:gd name="connsiteX3219" fmla="*/ 1212698 w 1946001"/>
                  <a:gd name="connsiteY3219" fmla="*/ 139636 h 886967"/>
                  <a:gd name="connsiteX3220" fmla="*/ 1031226 w 1946001"/>
                  <a:gd name="connsiteY3220" fmla="*/ 22193 h 886967"/>
                  <a:gd name="connsiteX3221" fmla="*/ 1088453 w 1946001"/>
                  <a:gd name="connsiteY3221" fmla="*/ 25717 h 886967"/>
                  <a:gd name="connsiteX3222" fmla="*/ 1341221 w 1946001"/>
                  <a:gd name="connsiteY3222" fmla="*/ 127254 h 886967"/>
                  <a:gd name="connsiteX3223" fmla="*/ 1337609 w 1946001"/>
                  <a:gd name="connsiteY3223" fmla="*/ 129445 h 886967"/>
                  <a:gd name="connsiteX3224" fmla="*/ 624458 w 1946001"/>
                  <a:gd name="connsiteY3224" fmla="*/ 104394 h 886967"/>
                  <a:gd name="connsiteX3225" fmla="*/ 625694 w 1946001"/>
                  <a:gd name="connsiteY3225" fmla="*/ 100584 h 886967"/>
                  <a:gd name="connsiteX3226" fmla="*/ 623888 w 1946001"/>
                  <a:gd name="connsiteY3226" fmla="*/ 98393 h 886967"/>
                  <a:gd name="connsiteX3227" fmla="*/ 624458 w 1946001"/>
                  <a:gd name="connsiteY3227" fmla="*/ 96393 h 886967"/>
                  <a:gd name="connsiteX3228" fmla="*/ 621036 w 1946001"/>
                  <a:gd name="connsiteY3228" fmla="*/ 94393 h 886967"/>
                  <a:gd name="connsiteX3229" fmla="*/ 622177 w 1946001"/>
                  <a:gd name="connsiteY3229" fmla="*/ 93155 h 886967"/>
                  <a:gd name="connsiteX3230" fmla="*/ 620846 w 1946001"/>
                  <a:gd name="connsiteY3230" fmla="*/ 88392 h 886967"/>
                  <a:gd name="connsiteX3231" fmla="*/ 612005 w 1946001"/>
                  <a:gd name="connsiteY3231" fmla="*/ 90107 h 886967"/>
                  <a:gd name="connsiteX3232" fmla="*/ 610770 w 1946001"/>
                  <a:gd name="connsiteY3232" fmla="*/ 91440 h 886967"/>
                  <a:gd name="connsiteX3233" fmla="*/ 611910 w 1946001"/>
                  <a:gd name="connsiteY3233" fmla="*/ 92297 h 886967"/>
                  <a:gd name="connsiteX3234" fmla="*/ 611910 w 1946001"/>
                  <a:gd name="connsiteY3234" fmla="*/ 93726 h 886967"/>
                  <a:gd name="connsiteX3235" fmla="*/ 608393 w 1946001"/>
                  <a:gd name="connsiteY3235" fmla="*/ 92011 h 886967"/>
                  <a:gd name="connsiteX3236" fmla="*/ 609058 w 1946001"/>
                  <a:gd name="connsiteY3236" fmla="*/ 94583 h 886967"/>
                  <a:gd name="connsiteX3237" fmla="*/ 606016 w 1946001"/>
                  <a:gd name="connsiteY3237" fmla="*/ 93059 h 886967"/>
                  <a:gd name="connsiteX3238" fmla="*/ 605826 w 1946001"/>
                  <a:gd name="connsiteY3238" fmla="*/ 94298 h 886967"/>
                  <a:gd name="connsiteX3239" fmla="*/ 606492 w 1946001"/>
                  <a:gd name="connsiteY3239" fmla="*/ 95155 h 886967"/>
                  <a:gd name="connsiteX3240" fmla="*/ 611055 w 1946001"/>
                  <a:gd name="connsiteY3240" fmla="*/ 96774 h 886967"/>
                  <a:gd name="connsiteX3241" fmla="*/ 603925 w 1946001"/>
                  <a:gd name="connsiteY3241" fmla="*/ 96298 h 886967"/>
                  <a:gd name="connsiteX3242" fmla="*/ 610199 w 1946001"/>
                  <a:gd name="connsiteY3242" fmla="*/ 100108 h 886967"/>
                  <a:gd name="connsiteX3243" fmla="*/ 602974 w 1946001"/>
                  <a:gd name="connsiteY3243" fmla="*/ 98393 h 886967"/>
                  <a:gd name="connsiteX3244" fmla="*/ 603925 w 1946001"/>
                  <a:gd name="connsiteY3244" fmla="*/ 103823 h 886967"/>
                  <a:gd name="connsiteX3245" fmla="*/ 606682 w 1946001"/>
                  <a:gd name="connsiteY3245" fmla="*/ 104489 h 886967"/>
                  <a:gd name="connsiteX3246" fmla="*/ 602119 w 1946001"/>
                  <a:gd name="connsiteY3246" fmla="*/ 108966 h 886967"/>
                  <a:gd name="connsiteX3247" fmla="*/ 604686 w 1946001"/>
                  <a:gd name="connsiteY3247" fmla="*/ 112300 h 886967"/>
                  <a:gd name="connsiteX3248" fmla="*/ 607252 w 1946001"/>
                  <a:gd name="connsiteY3248" fmla="*/ 112776 h 886967"/>
                  <a:gd name="connsiteX3249" fmla="*/ 606967 w 1946001"/>
                  <a:gd name="connsiteY3249" fmla="*/ 115824 h 886967"/>
                  <a:gd name="connsiteX3250" fmla="*/ 606016 w 1946001"/>
                  <a:gd name="connsiteY3250" fmla="*/ 116491 h 886967"/>
                  <a:gd name="connsiteX3251" fmla="*/ 600598 w 1946001"/>
                  <a:gd name="connsiteY3251" fmla="*/ 110204 h 886967"/>
                  <a:gd name="connsiteX3252" fmla="*/ 599837 w 1946001"/>
                  <a:gd name="connsiteY3252" fmla="*/ 108299 h 886967"/>
                  <a:gd name="connsiteX3253" fmla="*/ 600598 w 1946001"/>
                  <a:gd name="connsiteY3253" fmla="*/ 104489 h 886967"/>
                  <a:gd name="connsiteX3254" fmla="*/ 599077 w 1946001"/>
                  <a:gd name="connsiteY3254" fmla="*/ 101632 h 886967"/>
                  <a:gd name="connsiteX3255" fmla="*/ 600978 w 1946001"/>
                  <a:gd name="connsiteY3255" fmla="*/ 94964 h 886967"/>
                  <a:gd name="connsiteX3256" fmla="*/ 606206 w 1946001"/>
                  <a:gd name="connsiteY3256" fmla="*/ 88201 h 886967"/>
                  <a:gd name="connsiteX3257" fmla="*/ 595940 w 1946001"/>
                  <a:gd name="connsiteY3257" fmla="*/ 88392 h 886967"/>
                  <a:gd name="connsiteX3258" fmla="*/ 588810 w 1946001"/>
                  <a:gd name="connsiteY3258" fmla="*/ 95726 h 886967"/>
                  <a:gd name="connsiteX3259" fmla="*/ 587670 w 1946001"/>
                  <a:gd name="connsiteY3259" fmla="*/ 99727 h 886967"/>
                  <a:gd name="connsiteX3260" fmla="*/ 588430 w 1946001"/>
                  <a:gd name="connsiteY3260" fmla="*/ 100298 h 886967"/>
                  <a:gd name="connsiteX3261" fmla="*/ 587099 w 1946001"/>
                  <a:gd name="connsiteY3261" fmla="*/ 100298 h 886967"/>
                  <a:gd name="connsiteX3262" fmla="*/ 585578 w 1946001"/>
                  <a:gd name="connsiteY3262" fmla="*/ 104680 h 886967"/>
                  <a:gd name="connsiteX3263" fmla="*/ 585768 w 1946001"/>
                  <a:gd name="connsiteY3263" fmla="*/ 106966 h 886967"/>
                  <a:gd name="connsiteX3264" fmla="*/ 586909 w 1946001"/>
                  <a:gd name="connsiteY3264" fmla="*/ 106966 h 886967"/>
                  <a:gd name="connsiteX3265" fmla="*/ 584723 w 1946001"/>
                  <a:gd name="connsiteY3265" fmla="*/ 109157 h 886967"/>
                  <a:gd name="connsiteX3266" fmla="*/ 585673 w 1946001"/>
                  <a:gd name="connsiteY3266" fmla="*/ 111538 h 886967"/>
                  <a:gd name="connsiteX3267" fmla="*/ 584818 w 1946001"/>
                  <a:gd name="connsiteY3267" fmla="*/ 115538 h 886967"/>
                  <a:gd name="connsiteX3268" fmla="*/ 597176 w 1946001"/>
                  <a:gd name="connsiteY3268" fmla="*/ 120110 h 886967"/>
                  <a:gd name="connsiteX3269" fmla="*/ 587575 w 1946001"/>
                  <a:gd name="connsiteY3269" fmla="*/ 119348 h 886967"/>
                  <a:gd name="connsiteX3270" fmla="*/ 588145 w 1946001"/>
                  <a:gd name="connsiteY3270" fmla="*/ 120110 h 886967"/>
                  <a:gd name="connsiteX3271" fmla="*/ 587575 w 1946001"/>
                  <a:gd name="connsiteY3271" fmla="*/ 121158 h 886967"/>
                  <a:gd name="connsiteX3272" fmla="*/ 592233 w 1946001"/>
                  <a:gd name="connsiteY3272" fmla="*/ 126397 h 886967"/>
                  <a:gd name="connsiteX3273" fmla="*/ 572555 w 1946001"/>
                  <a:gd name="connsiteY3273" fmla="*/ 141637 h 886967"/>
                  <a:gd name="connsiteX3274" fmla="*/ 569798 w 1946001"/>
                  <a:gd name="connsiteY3274" fmla="*/ 138017 h 886967"/>
                  <a:gd name="connsiteX3275" fmla="*/ 571794 w 1946001"/>
                  <a:gd name="connsiteY3275" fmla="*/ 138398 h 886967"/>
                  <a:gd name="connsiteX3276" fmla="*/ 571889 w 1946001"/>
                  <a:gd name="connsiteY3276" fmla="*/ 136398 h 886967"/>
                  <a:gd name="connsiteX3277" fmla="*/ 564284 w 1946001"/>
                  <a:gd name="connsiteY3277" fmla="*/ 134874 h 886967"/>
                  <a:gd name="connsiteX3278" fmla="*/ 567517 w 1946001"/>
                  <a:gd name="connsiteY3278" fmla="*/ 131636 h 886967"/>
                  <a:gd name="connsiteX3279" fmla="*/ 565615 w 1946001"/>
                  <a:gd name="connsiteY3279" fmla="*/ 129826 h 886967"/>
                  <a:gd name="connsiteX3280" fmla="*/ 569228 w 1946001"/>
                  <a:gd name="connsiteY3280" fmla="*/ 130207 h 886967"/>
                  <a:gd name="connsiteX3281" fmla="*/ 563239 w 1946001"/>
                  <a:gd name="connsiteY3281" fmla="*/ 123158 h 886967"/>
                  <a:gd name="connsiteX3282" fmla="*/ 562858 w 1946001"/>
                  <a:gd name="connsiteY3282" fmla="*/ 117824 h 886967"/>
                  <a:gd name="connsiteX3283" fmla="*/ 560197 w 1946001"/>
                  <a:gd name="connsiteY3283" fmla="*/ 114967 h 886967"/>
                  <a:gd name="connsiteX3284" fmla="*/ 560197 w 1946001"/>
                  <a:gd name="connsiteY3284" fmla="*/ 112586 h 886967"/>
                  <a:gd name="connsiteX3285" fmla="*/ 557250 w 1946001"/>
                  <a:gd name="connsiteY3285" fmla="*/ 113538 h 886967"/>
                  <a:gd name="connsiteX3286" fmla="*/ 556204 w 1946001"/>
                  <a:gd name="connsiteY3286" fmla="*/ 112395 h 886967"/>
                  <a:gd name="connsiteX3287" fmla="*/ 556870 w 1946001"/>
                  <a:gd name="connsiteY3287" fmla="*/ 111157 h 886967"/>
                  <a:gd name="connsiteX3288" fmla="*/ 554968 w 1946001"/>
                  <a:gd name="connsiteY3288" fmla="*/ 110490 h 886967"/>
                  <a:gd name="connsiteX3289" fmla="*/ 551831 w 1946001"/>
                  <a:gd name="connsiteY3289" fmla="*/ 114681 h 886967"/>
                  <a:gd name="connsiteX3290" fmla="*/ 552782 w 1946001"/>
                  <a:gd name="connsiteY3290" fmla="*/ 115919 h 886967"/>
                  <a:gd name="connsiteX3291" fmla="*/ 552687 w 1946001"/>
                  <a:gd name="connsiteY3291" fmla="*/ 118205 h 886967"/>
                  <a:gd name="connsiteX3292" fmla="*/ 550976 w 1946001"/>
                  <a:gd name="connsiteY3292" fmla="*/ 116967 h 886967"/>
                  <a:gd name="connsiteX3293" fmla="*/ 549360 w 1946001"/>
                  <a:gd name="connsiteY3293" fmla="*/ 118205 h 886967"/>
                  <a:gd name="connsiteX3294" fmla="*/ 548980 w 1946001"/>
                  <a:gd name="connsiteY3294" fmla="*/ 122968 h 886967"/>
                  <a:gd name="connsiteX3295" fmla="*/ 550881 w 1946001"/>
                  <a:gd name="connsiteY3295" fmla="*/ 124682 h 886967"/>
                  <a:gd name="connsiteX3296" fmla="*/ 548409 w 1946001"/>
                  <a:gd name="connsiteY3296" fmla="*/ 127635 h 886967"/>
                  <a:gd name="connsiteX3297" fmla="*/ 548409 w 1946001"/>
                  <a:gd name="connsiteY3297" fmla="*/ 130778 h 886967"/>
                  <a:gd name="connsiteX3298" fmla="*/ 557440 w 1946001"/>
                  <a:gd name="connsiteY3298" fmla="*/ 137160 h 886967"/>
                  <a:gd name="connsiteX3299" fmla="*/ 560387 w 1946001"/>
                  <a:gd name="connsiteY3299" fmla="*/ 136493 h 886967"/>
                  <a:gd name="connsiteX3300" fmla="*/ 560387 w 1946001"/>
                  <a:gd name="connsiteY3300" fmla="*/ 138874 h 886967"/>
                  <a:gd name="connsiteX3301" fmla="*/ 559436 w 1946001"/>
                  <a:gd name="connsiteY3301" fmla="*/ 139351 h 886967"/>
                  <a:gd name="connsiteX3302" fmla="*/ 560007 w 1946001"/>
                  <a:gd name="connsiteY3302" fmla="*/ 137350 h 886967"/>
                  <a:gd name="connsiteX3303" fmla="*/ 558296 w 1946001"/>
                  <a:gd name="connsiteY3303" fmla="*/ 138112 h 886967"/>
                  <a:gd name="connsiteX3304" fmla="*/ 556204 w 1946001"/>
                  <a:gd name="connsiteY3304" fmla="*/ 144113 h 886967"/>
                  <a:gd name="connsiteX3305" fmla="*/ 558581 w 1946001"/>
                  <a:gd name="connsiteY3305" fmla="*/ 143923 h 886967"/>
                  <a:gd name="connsiteX3306" fmla="*/ 559436 w 1946001"/>
                  <a:gd name="connsiteY3306" fmla="*/ 142780 h 886967"/>
                  <a:gd name="connsiteX3307" fmla="*/ 558581 w 1946001"/>
                  <a:gd name="connsiteY3307" fmla="*/ 142970 h 886967"/>
                  <a:gd name="connsiteX3308" fmla="*/ 559151 w 1946001"/>
                  <a:gd name="connsiteY3308" fmla="*/ 141351 h 886967"/>
                  <a:gd name="connsiteX3309" fmla="*/ 560862 w 1946001"/>
                  <a:gd name="connsiteY3309" fmla="*/ 145352 h 886967"/>
                  <a:gd name="connsiteX3310" fmla="*/ 556204 w 1946001"/>
                  <a:gd name="connsiteY3310" fmla="*/ 150495 h 886967"/>
                  <a:gd name="connsiteX3311" fmla="*/ 552307 w 1946001"/>
                  <a:gd name="connsiteY3311" fmla="*/ 149924 h 886967"/>
                  <a:gd name="connsiteX3312" fmla="*/ 552687 w 1946001"/>
                  <a:gd name="connsiteY3312" fmla="*/ 151162 h 886967"/>
                  <a:gd name="connsiteX3313" fmla="*/ 552307 w 1946001"/>
                  <a:gd name="connsiteY3313" fmla="*/ 153257 h 886967"/>
                  <a:gd name="connsiteX3314" fmla="*/ 553543 w 1946001"/>
                  <a:gd name="connsiteY3314" fmla="*/ 154877 h 886967"/>
                  <a:gd name="connsiteX3315" fmla="*/ 553543 w 1946001"/>
                  <a:gd name="connsiteY3315" fmla="*/ 158020 h 886967"/>
                  <a:gd name="connsiteX3316" fmla="*/ 553543 w 1946001"/>
                  <a:gd name="connsiteY3316" fmla="*/ 158020 h 886967"/>
                  <a:gd name="connsiteX3317" fmla="*/ 552307 w 1946001"/>
                  <a:gd name="connsiteY3317" fmla="*/ 157258 h 886967"/>
                  <a:gd name="connsiteX3318" fmla="*/ 552687 w 1946001"/>
                  <a:gd name="connsiteY3318" fmla="*/ 156400 h 886967"/>
                  <a:gd name="connsiteX3319" fmla="*/ 550691 w 1946001"/>
                  <a:gd name="connsiteY3319" fmla="*/ 157258 h 886967"/>
                  <a:gd name="connsiteX3320" fmla="*/ 550691 w 1946001"/>
                  <a:gd name="connsiteY3320" fmla="*/ 155734 h 886967"/>
                  <a:gd name="connsiteX3321" fmla="*/ 549075 w 1946001"/>
                  <a:gd name="connsiteY3321" fmla="*/ 154781 h 886967"/>
                  <a:gd name="connsiteX3322" fmla="*/ 550691 w 1946001"/>
                  <a:gd name="connsiteY3322" fmla="*/ 153924 h 886967"/>
                  <a:gd name="connsiteX3323" fmla="*/ 550120 w 1946001"/>
                  <a:gd name="connsiteY3323" fmla="*/ 152972 h 886967"/>
                  <a:gd name="connsiteX3324" fmla="*/ 550691 w 1946001"/>
                  <a:gd name="connsiteY3324" fmla="*/ 148495 h 886967"/>
                  <a:gd name="connsiteX3325" fmla="*/ 547934 w 1946001"/>
                  <a:gd name="connsiteY3325" fmla="*/ 150495 h 886967"/>
                  <a:gd name="connsiteX3326" fmla="*/ 548409 w 1946001"/>
                  <a:gd name="connsiteY3326" fmla="*/ 147828 h 886967"/>
                  <a:gd name="connsiteX3327" fmla="*/ 546698 w 1946001"/>
                  <a:gd name="connsiteY3327" fmla="*/ 148114 h 886967"/>
                  <a:gd name="connsiteX3328" fmla="*/ 545367 w 1946001"/>
                  <a:gd name="connsiteY3328" fmla="*/ 146018 h 886967"/>
                  <a:gd name="connsiteX3329" fmla="*/ 539473 w 1946001"/>
                  <a:gd name="connsiteY3329" fmla="*/ 146875 h 886967"/>
                  <a:gd name="connsiteX3330" fmla="*/ 542135 w 1946001"/>
                  <a:gd name="connsiteY3330" fmla="*/ 152019 h 886967"/>
                  <a:gd name="connsiteX3331" fmla="*/ 545843 w 1946001"/>
                  <a:gd name="connsiteY3331" fmla="*/ 151352 h 886967"/>
                  <a:gd name="connsiteX3332" fmla="*/ 545843 w 1946001"/>
                  <a:gd name="connsiteY3332" fmla="*/ 153543 h 886967"/>
                  <a:gd name="connsiteX3333" fmla="*/ 545272 w 1946001"/>
                  <a:gd name="connsiteY3333" fmla="*/ 154210 h 886967"/>
                  <a:gd name="connsiteX3334" fmla="*/ 541565 w 1946001"/>
                  <a:gd name="connsiteY3334" fmla="*/ 152876 h 886967"/>
                  <a:gd name="connsiteX3335" fmla="*/ 539854 w 1946001"/>
                  <a:gd name="connsiteY3335" fmla="*/ 150019 h 886967"/>
                  <a:gd name="connsiteX3336" fmla="*/ 539188 w 1946001"/>
                  <a:gd name="connsiteY3336" fmla="*/ 150495 h 886967"/>
                  <a:gd name="connsiteX3337" fmla="*/ 540709 w 1946001"/>
                  <a:gd name="connsiteY3337" fmla="*/ 152876 h 886967"/>
                  <a:gd name="connsiteX3338" fmla="*/ 532534 w 1946001"/>
                  <a:gd name="connsiteY3338" fmla="*/ 152019 h 886967"/>
                  <a:gd name="connsiteX3339" fmla="*/ 524264 w 1946001"/>
                  <a:gd name="connsiteY3339" fmla="*/ 153543 h 886967"/>
                  <a:gd name="connsiteX3340" fmla="*/ 520081 w 1946001"/>
                  <a:gd name="connsiteY3340" fmla="*/ 149257 h 886967"/>
                  <a:gd name="connsiteX3341" fmla="*/ 514377 w 1946001"/>
                  <a:gd name="connsiteY3341" fmla="*/ 149543 h 886967"/>
                  <a:gd name="connsiteX3342" fmla="*/ 514377 w 1946001"/>
                  <a:gd name="connsiteY3342" fmla="*/ 148399 h 886967"/>
                  <a:gd name="connsiteX3343" fmla="*/ 510290 w 1946001"/>
                  <a:gd name="connsiteY3343" fmla="*/ 146304 h 886967"/>
                  <a:gd name="connsiteX3344" fmla="*/ 511335 w 1946001"/>
                  <a:gd name="connsiteY3344" fmla="*/ 145828 h 886967"/>
                  <a:gd name="connsiteX3345" fmla="*/ 510004 w 1946001"/>
                  <a:gd name="connsiteY3345" fmla="*/ 144018 h 886967"/>
                  <a:gd name="connsiteX3346" fmla="*/ 510575 w 1946001"/>
                  <a:gd name="connsiteY3346" fmla="*/ 143732 h 886967"/>
                  <a:gd name="connsiteX3347" fmla="*/ 507913 w 1946001"/>
                  <a:gd name="connsiteY3347" fmla="*/ 141446 h 886967"/>
                  <a:gd name="connsiteX3348" fmla="*/ 498787 w 1946001"/>
                  <a:gd name="connsiteY3348" fmla="*/ 144494 h 886967"/>
                  <a:gd name="connsiteX3349" fmla="*/ 496981 w 1946001"/>
                  <a:gd name="connsiteY3349" fmla="*/ 147257 h 886967"/>
                  <a:gd name="connsiteX3350" fmla="*/ 500593 w 1946001"/>
                  <a:gd name="connsiteY3350" fmla="*/ 149352 h 886967"/>
                  <a:gd name="connsiteX3351" fmla="*/ 501829 w 1946001"/>
                  <a:gd name="connsiteY3351" fmla="*/ 149066 h 886967"/>
                  <a:gd name="connsiteX3352" fmla="*/ 500688 w 1946001"/>
                  <a:gd name="connsiteY3352" fmla="*/ 147828 h 886967"/>
                  <a:gd name="connsiteX3353" fmla="*/ 502114 w 1946001"/>
                  <a:gd name="connsiteY3353" fmla="*/ 147161 h 886967"/>
                  <a:gd name="connsiteX3354" fmla="*/ 505727 w 1946001"/>
                  <a:gd name="connsiteY3354" fmla="*/ 148114 h 886967"/>
                  <a:gd name="connsiteX3355" fmla="*/ 505917 w 1946001"/>
                  <a:gd name="connsiteY3355" fmla="*/ 146399 h 886967"/>
                  <a:gd name="connsiteX3356" fmla="*/ 505536 w 1946001"/>
                  <a:gd name="connsiteY3356" fmla="*/ 145733 h 886967"/>
                  <a:gd name="connsiteX3357" fmla="*/ 506582 w 1946001"/>
                  <a:gd name="connsiteY3357" fmla="*/ 145733 h 886967"/>
                  <a:gd name="connsiteX3358" fmla="*/ 505917 w 1946001"/>
                  <a:gd name="connsiteY3358" fmla="*/ 145066 h 886967"/>
                  <a:gd name="connsiteX3359" fmla="*/ 509244 w 1946001"/>
                  <a:gd name="connsiteY3359" fmla="*/ 144113 h 886967"/>
                  <a:gd name="connsiteX3360" fmla="*/ 506772 w 1946001"/>
                  <a:gd name="connsiteY3360" fmla="*/ 148399 h 886967"/>
                  <a:gd name="connsiteX3361" fmla="*/ 501734 w 1946001"/>
                  <a:gd name="connsiteY3361" fmla="*/ 150019 h 886967"/>
                  <a:gd name="connsiteX3362" fmla="*/ 501164 w 1946001"/>
                  <a:gd name="connsiteY3362" fmla="*/ 150971 h 886967"/>
                  <a:gd name="connsiteX3363" fmla="*/ 501734 w 1946001"/>
                  <a:gd name="connsiteY3363" fmla="*/ 151162 h 886967"/>
                  <a:gd name="connsiteX3364" fmla="*/ 499928 w 1946001"/>
                  <a:gd name="connsiteY3364" fmla="*/ 152876 h 886967"/>
                  <a:gd name="connsiteX3365" fmla="*/ 503350 w 1946001"/>
                  <a:gd name="connsiteY3365" fmla="*/ 158686 h 886967"/>
                  <a:gd name="connsiteX3366" fmla="*/ 502875 w 1946001"/>
                  <a:gd name="connsiteY3366" fmla="*/ 159163 h 886967"/>
                  <a:gd name="connsiteX3367" fmla="*/ 503730 w 1946001"/>
                  <a:gd name="connsiteY3367" fmla="*/ 160306 h 886967"/>
                  <a:gd name="connsiteX3368" fmla="*/ 501259 w 1946001"/>
                  <a:gd name="connsiteY3368" fmla="*/ 160496 h 886967"/>
                  <a:gd name="connsiteX3369" fmla="*/ 501259 w 1946001"/>
                  <a:gd name="connsiteY3369" fmla="*/ 161925 h 886967"/>
                  <a:gd name="connsiteX3370" fmla="*/ 498692 w 1946001"/>
                  <a:gd name="connsiteY3370" fmla="*/ 159163 h 886967"/>
                  <a:gd name="connsiteX3371" fmla="*/ 501069 w 1946001"/>
                  <a:gd name="connsiteY3371" fmla="*/ 158401 h 886967"/>
                  <a:gd name="connsiteX3372" fmla="*/ 500118 w 1946001"/>
                  <a:gd name="connsiteY3372" fmla="*/ 156782 h 886967"/>
                  <a:gd name="connsiteX3373" fmla="*/ 497932 w 1946001"/>
                  <a:gd name="connsiteY3373" fmla="*/ 156020 h 886967"/>
                  <a:gd name="connsiteX3374" fmla="*/ 497551 w 1946001"/>
                  <a:gd name="connsiteY3374" fmla="*/ 153829 h 886967"/>
                  <a:gd name="connsiteX3375" fmla="*/ 496696 w 1946001"/>
                  <a:gd name="connsiteY3375" fmla="*/ 156020 h 886967"/>
                  <a:gd name="connsiteX3376" fmla="*/ 496506 w 1946001"/>
                  <a:gd name="connsiteY3376" fmla="*/ 152876 h 886967"/>
                  <a:gd name="connsiteX3377" fmla="*/ 493179 w 1946001"/>
                  <a:gd name="connsiteY3377" fmla="*/ 152876 h 886967"/>
                  <a:gd name="connsiteX3378" fmla="*/ 491658 w 1946001"/>
                  <a:gd name="connsiteY3378" fmla="*/ 150305 h 886967"/>
                  <a:gd name="connsiteX3379" fmla="*/ 484338 w 1946001"/>
                  <a:gd name="connsiteY3379" fmla="*/ 153448 h 886967"/>
                  <a:gd name="connsiteX3380" fmla="*/ 472455 w 1946001"/>
                  <a:gd name="connsiteY3380" fmla="*/ 152972 h 886967"/>
                  <a:gd name="connsiteX3381" fmla="*/ 468653 w 1946001"/>
                  <a:gd name="connsiteY3381" fmla="*/ 151257 h 886967"/>
                  <a:gd name="connsiteX3382" fmla="*/ 470079 w 1946001"/>
                  <a:gd name="connsiteY3382" fmla="*/ 150590 h 886967"/>
                  <a:gd name="connsiteX3383" fmla="*/ 470079 w 1946001"/>
                  <a:gd name="connsiteY3383" fmla="*/ 149161 h 886967"/>
                  <a:gd name="connsiteX3384" fmla="*/ 472265 w 1946001"/>
                  <a:gd name="connsiteY3384" fmla="*/ 148495 h 886967"/>
                  <a:gd name="connsiteX3385" fmla="*/ 471219 w 1946001"/>
                  <a:gd name="connsiteY3385" fmla="*/ 148209 h 886967"/>
                  <a:gd name="connsiteX3386" fmla="*/ 475497 w 1946001"/>
                  <a:gd name="connsiteY3386" fmla="*/ 148209 h 886967"/>
                  <a:gd name="connsiteX3387" fmla="*/ 474737 w 1946001"/>
                  <a:gd name="connsiteY3387" fmla="*/ 145637 h 886967"/>
                  <a:gd name="connsiteX3388" fmla="*/ 470364 w 1946001"/>
                  <a:gd name="connsiteY3388" fmla="*/ 141637 h 886967"/>
                  <a:gd name="connsiteX3389" fmla="*/ 466181 w 1946001"/>
                  <a:gd name="connsiteY3389" fmla="*/ 141446 h 886967"/>
                  <a:gd name="connsiteX3390" fmla="*/ 467322 w 1946001"/>
                  <a:gd name="connsiteY3390" fmla="*/ 143161 h 886967"/>
                  <a:gd name="connsiteX3391" fmla="*/ 463044 w 1946001"/>
                  <a:gd name="connsiteY3391" fmla="*/ 142018 h 886967"/>
                  <a:gd name="connsiteX3392" fmla="*/ 449926 w 1946001"/>
                  <a:gd name="connsiteY3392" fmla="*/ 137541 h 886967"/>
                  <a:gd name="connsiteX3393" fmla="*/ 449830 w 1946001"/>
                  <a:gd name="connsiteY3393" fmla="*/ 137446 h 886967"/>
                  <a:gd name="connsiteX3394" fmla="*/ 780929 w 1946001"/>
                  <a:gd name="connsiteY3394" fmla="*/ 34385 h 886967"/>
                  <a:gd name="connsiteX3395" fmla="*/ 624458 w 1946001"/>
                  <a:gd name="connsiteY3395" fmla="*/ 104394 h 886967"/>
                  <a:gd name="connsiteX3396" fmla="*/ 600883 w 1946001"/>
                  <a:gd name="connsiteY3396" fmla="*/ 826770 h 886967"/>
                  <a:gd name="connsiteX3397" fmla="*/ 604210 w 1946001"/>
                  <a:gd name="connsiteY3397" fmla="*/ 826199 h 886967"/>
                  <a:gd name="connsiteX3398" fmla="*/ 603640 w 1946001"/>
                  <a:gd name="connsiteY3398" fmla="*/ 823627 h 886967"/>
                  <a:gd name="connsiteX3399" fmla="*/ 604876 w 1946001"/>
                  <a:gd name="connsiteY3399" fmla="*/ 821436 h 886967"/>
                  <a:gd name="connsiteX3400" fmla="*/ 798135 w 1946001"/>
                  <a:gd name="connsiteY3400" fmla="*/ 862965 h 886967"/>
                  <a:gd name="connsiteX3401" fmla="*/ 579589 w 1946001"/>
                  <a:gd name="connsiteY3401" fmla="*/ 832390 h 886967"/>
                  <a:gd name="connsiteX3402" fmla="*/ 597651 w 1946001"/>
                  <a:gd name="connsiteY3402" fmla="*/ 829151 h 886967"/>
                  <a:gd name="connsiteX3403" fmla="*/ 600883 w 1946001"/>
                  <a:gd name="connsiteY3403" fmla="*/ 826770 h 886967"/>
                  <a:gd name="connsiteX3404" fmla="*/ 1510430 w 1946001"/>
                  <a:gd name="connsiteY3404" fmla="*/ 145256 h 886967"/>
                  <a:gd name="connsiteX3405" fmla="*/ 1507769 w 1946001"/>
                  <a:gd name="connsiteY3405" fmla="*/ 144875 h 886967"/>
                  <a:gd name="connsiteX3406" fmla="*/ 1501305 w 1946001"/>
                  <a:gd name="connsiteY3406" fmla="*/ 140494 h 886967"/>
                  <a:gd name="connsiteX3407" fmla="*/ 1494840 w 1946001"/>
                  <a:gd name="connsiteY3407" fmla="*/ 140399 h 886967"/>
                  <a:gd name="connsiteX3408" fmla="*/ 1489232 w 1946001"/>
                  <a:gd name="connsiteY3408" fmla="*/ 138208 h 886967"/>
                  <a:gd name="connsiteX3409" fmla="*/ 1482673 w 1946001"/>
                  <a:gd name="connsiteY3409" fmla="*/ 135922 h 886967"/>
                  <a:gd name="connsiteX3410" fmla="*/ 1475923 w 1946001"/>
                  <a:gd name="connsiteY3410" fmla="*/ 136970 h 886967"/>
                  <a:gd name="connsiteX3411" fmla="*/ 1470219 w 1946001"/>
                  <a:gd name="connsiteY3411" fmla="*/ 135922 h 886967"/>
                  <a:gd name="connsiteX3412" fmla="*/ 1468223 w 1946001"/>
                  <a:gd name="connsiteY3412" fmla="*/ 135541 h 886967"/>
                  <a:gd name="connsiteX3413" fmla="*/ 1461759 w 1946001"/>
                  <a:gd name="connsiteY3413" fmla="*/ 134493 h 886967"/>
                  <a:gd name="connsiteX3414" fmla="*/ 1455960 w 1946001"/>
                  <a:gd name="connsiteY3414" fmla="*/ 132588 h 886967"/>
                  <a:gd name="connsiteX3415" fmla="*/ 1449116 w 1946001"/>
                  <a:gd name="connsiteY3415" fmla="*/ 133541 h 886967"/>
                  <a:gd name="connsiteX3416" fmla="*/ 1442937 w 1946001"/>
                  <a:gd name="connsiteY3416" fmla="*/ 135160 h 886967"/>
                  <a:gd name="connsiteX3417" fmla="*/ 1437138 w 1946001"/>
                  <a:gd name="connsiteY3417" fmla="*/ 139446 h 886967"/>
                  <a:gd name="connsiteX3418" fmla="*/ 1434381 w 1946001"/>
                  <a:gd name="connsiteY3418" fmla="*/ 134969 h 886967"/>
                  <a:gd name="connsiteX3419" fmla="*/ 1429628 w 1946001"/>
                  <a:gd name="connsiteY3419" fmla="*/ 138303 h 886967"/>
                  <a:gd name="connsiteX3420" fmla="*/ 1423544 w 1946001"/>
                  <a:gd name="connsiteY3420" fmla="*/ 140208 h 886967"/>
                  <a:gd name="connsiteX3421" fmla="*/ 1417650 w 1946001"/>
                  <a:gd name="connsiteY3421" fmla="*/ 139351 h 886967"/>
                  <a:gd name="connsiteX3422" fmla="*/ 1414799 w 1946001"/>
                  <a:gd name="connsiteY3422" fmla="*/ 140399 h 886967"/>
                  <a:gd name="connsiteX3423" fmla="*/ 1406718 w 1946001"/>
                  <a:gd name="connsiteY3423" fmla="*/ 138494 h 886967"/>
                  <a:gd name="connsiteX3424" fmla="*/ 1402726 w 1946001"/>
                  <a:gd name="connsiteY3424" fmla="*/ 129540 h 886967"/>
                  <a:gd name="connsiteX3425" fmla="*/ 1394741 w 1946001"/>
                  <a:gd name="connsiteY3425" fmla="*/ 129921 h 886967"/>
                  <a:gd name="connsiteX3426" fmla="*/ 1391223 w 1946001"/>
                  <a:gd name="connsiteY3426" fmla="*/ 121634 h 886967"/>
                  <a:gd name="connsiteX3427" fmla="*/ 1384284 w 1946001"/>
                  <a:gd name="connsiteY3427" fmla="*/ 121730 h 886967"/>
                  <a:gd name="connsiteX3428" fmla="*/ 1383333 w 1946001"/>
                  <a:gd name="connsiteY3428" fmla="*/ 119634 h 886967"/>
                  <a:gd name="connsiteX3429" fmla="*/ 1376869 w 1946001"/>
                  <a:gd name="connsiteY3429" fmla="*/ 118205 h 886967"/>
                  <a:gd name="connsiteX3430" fmla="*/ 1370500 w 1946001"/>
                  <a:gd name="connsiteY3430" fmla="*/ 123063 h 886967"/>
                  <a:gd name="connsiteX3431" fmla="*/ 1363085 w 1946001"/>
                  <a:gd name="connsiteY3431" fmla="*/ 121634 h 886967"/>
                  <a:gd name="connsiteX3432" fmla="*/ 1356811 w 1946001"/>
                  <a:gd name="connsiteY3432" fmla="*/ 124301 h 886967"/>
                  <a:gd name="connsiteX3433" fmla="*/ 1352819 w 1946001"/>
                  <a:gd name="connsiteY3433" fmla="*/ 125063 h 886967"/>
                  <a:gd name="connsiteX3434" fmla="*/ 1352343 w 1946001"/>
                  <a:gd name="connsiteY3434" fmla="*/ 125349 h 886967"/>
                  <a:gd name="connsiteX3435" fmla="*/ 1164977 w 1946001"/>
                  <a:gd name="connsiteY3435" fmla="*/ 34576 h 886967"/>
                  <a:gd name="connsiteX3436" fmla="*/ 1510430 w 1946001"/>
                  <a:gd name="connsiteY3436" fmla="*/ 145256 h 886967"/>
                  <a:gd name="connsiteX3437" fmla="*/ 1510430 w 1946001"/>
                  <a:gd name="connsiteY3437" fmla="*/ 145256 h 886967"/>
                  <a:gd name="connsiteX3438" fmla="*/ 16636 w 1946001"/>
                  <a:gd name="connsiteY3438" fmla="*/ 443484 h 886967"/>
                  <a:gd name="connsiteX3439" fmla="*/ 798421 w 1946001"/>
                  <a:gd name="connsiteY3439" fmla="*/ 23908 h 886967"/>
                  <a:gd name="connsiteX3440" fmla="*/ 440515 w 1946001"/>
                  <a:gd name="connsiteY3440" fmla="*/ 133541 h 886967"/>
                  <a:gd name="connsiteX3441" fmla="*/ 437758 w 1946001"/>
                  <a:gd name="connsiteY3441" fmla="*/ 133541 h 886967"/>
                  <a:gd name="connsiteX3442" fmla="*/ 436997 w 1946001"/>
                  <a:gd name="connsiteY3442" fmla="*/ 135446 h 886967"/>
                  <a:gd name="connsiteX3443" fmla="*/ 432244 w 1946001"/>
                  <a:gd name="connsiteY3443" fmla="*/ 138017 h 886967"/>
                  <a:gd name="connsiteX3444" fmla="*/ 431579 w 1946001"/>
                  <a:gd name="connsiteY3444" fmla="*/ 138112 h 886967"/>
                  <a:gd name="connsiteX3445" fmla="*/ 433765 w 1946001"/>
                  <a:gd name="connsiteY3445" fmla="*/ 134493 h 886967"/>
                  <a:gd name="connsiteX3446" fmla="*/ 431864 w 1946001"/>
                  <a:gd name="connsiteY3446" fmla="*/ 134303 h 886967"/>
                  <a:gd name="connsiteX3447" fmla="*/ 431864 w 1946001"/>
                  <a:gd name="connsiteY3447" fmla="*/ 130302 h 886967"/>
                  <a:gd name="connsiteX3448" fmla="*/ 431008 w 1946001"/>
                  <a:gd name="connsiteY3448" fmla="*/ 130302 h 886967"/>
                  <a:gd name="connsiteX3449" fmla="*/ 431484 w 1946001"/>
                  <a:gd name="connsiteY3449" fmla="*/ 131159 h 886967"/>
                  <a:gd name="connsiteX3450" fmla="*/ 431103 w 1946001"/>
                  <a:gd name="connsiteY3450" fmla="*/ 131731 h 886967"/>
                  <a:gd name="connsiteX3451" fmla="*/ 430533 w 1946001"/>
                  <a:gd name="connsiteY3451" fmla="*/ 131540 h 886967"/>
                  <a:gd name="connsiteX3452" fmla="*/ 427681 w 1946001"/>
                  <a:gd name="connsiteY3452" fmla="*/ 135350 h 886967"/>
                  <a:gd name="connsiteX3453" fmla="*/ 429012 w 1946001"/>
                  <a:gd name="connsiteY3453" fmla="*/ 136303 h 886967"/>
                  <a:gd name="connsiteX3454" fmla="*/ 426826 w 1946001"/>
                  <a:gd name="connsiteY3454" fmla="*/ 137350 h 886967"/>
                  <a:gd name="connsiteX3455" fmla="*/ 425305 w 1946001"/>
                  <a:gd name="connsiteY3455" fmla="*/ 137636 h 886967"/>
                  <a:gd name="connsiteX3456" fmla="*/ 422358 w 1946001"/>
                  <a:gd name="connsiteY3456" fmla="*/ 134493 h 886967"/>
                  <a:gd name="connsiteX3457" fmla="*/ 419981 w 1946001"/>
                  <a:gd name="connsiteY3457" fmla="*/ 128587 h 886967"/>
                  <a:gd name="connsiteX3458" fmla="*/ 416939 w 1946001"/>
                  <a:gd name="connsiteY3458" fmla="*/ 125730 h 886967"/>
                  <a:gd name="connsiteX3459" fmla="*/ 416179 w 1946001"/>
                  <a:gd name="connsiteY3459" fmla="*/ 127254 h 886967"/>
                  <a:gd name="connsiteX3460" fmla="*/ 418650 w 1946001"/>
                  <a:gd name="connsiteY3460" fmla="*/ 128969 h 886967"/>
                  <a:gd name="connsiteX3461" fmla="*/ 412566 w 1946001"/>
                  <a:gd name="connsiteY3461" fmla="*/ 134398 h 886967"/>
                  <a:gd name="connsiteX3462" fmla="*/ 413422 w 1946001"/>
                  <a:gd name="connsiteY3462" fmla="*/ 131636 h 886967"/>
                  <a:gd name="connsiteX3463" fmla="*/ 407338 w 1946001"/>
                  <a:gd name="connsiteY3463" fmla="*/ 134493 h 886967"/>
                  <a:gd name="connsiteX3464" fmla="*/ 404391 w 1946001"/>
                  <a:gd name="connsiteY3464" fmla="*/ 139541 h 886967"/>
                  <a:gd name="connsiteX3465" fmla="*/ 404391 w 1946001"/>
                  <a:gd name="connsiteY3465" fmla="*/ 136493 h 886967"/>
                  <a:gd name="connsiteX3466" fmla="*/ 396406 w 1946001"/>
                  <a:gd name="connsiteY3466" fmla="*/ 140399 h 886967"/>
                  <a:gd name="connsiteX3467" fmla="*/ 400874 w 1946001"/>
                  <a:gd name="connsiteY3467" fmla="*/ 136112 h 886967"/>
                  <a:gd name="connsiteX3468" fmla="*/ 404581 w 1946001"/>
                  <a:gd name="connsiteY3468" fmla="*/ 135827 h 886967"/>
                  <a:gd name="connsiteX3469" fmla="*/ 410095 w 1946001"/>
                  <a:gd name="connsiteY3469" fmla="*/ 131540 h 886967"/>
                  <a:gd name="connsiteX3470" fmla="*/ 410950 w 1946001"/>
                  <a:gd name="connsiteY3470" fmla="*/ 130874 h 886967"/>
                  <a:gd name="connsiteX3471" fmla="*/ 410095 w 1946001"/>
                  <a:gd name="connsiteY3471" fmla="*/ 128683 h 886967"/>
                  <a:gd name="connsiteX3472" fmla="*/ 392413 w 1946001"/>
                  <a:gd name="connsiteY3472" fmla="*/ 138112 h 886967"/>
                  <a:gd name="connsiteX3473" fmla="*/ 389562 w 1946001"/>
                  <a:gd name="connsiteY3473" fmla="*/ 140684 h 886967"/>
                  <a:gd name="connsiteX3474" fmla="*/ 391273 w 1946001"/>
                  <a:gd name="connsiteY3474" fmla="*/ 144018 h 886967"/>
                  <a:gd name="connsiteX3475" fmla="*/ 390892 w 1946001"/>
                  <a:gd name="connsiteY3475" fmla="*/ 145542 h 886967"/>
                  <a:gd name="connsiteX3476" fmla="*/ 388706 w 1946001"/>
                  <a:gd name="connsiteY3476" fmla="*/ 142494 h 886967"/>
                  <a:gd name="connsiteX3477" fmla="*/ 385759 w 1946001"/>
                  <a:gd name="connsiteY3477" fmla="*/ 142113 h 886967"/>
                  <a:gd name="connsiteX3478" fmla="*/ 387375 w 1946001"/>
                  <a:gd name="connsiteY3478" fmla="*/ 144399 h 886967"/>
                  <a:gd name="connsiteX3479" fmla="*/ 386330 w 1946001"/>
                  <a:gd name="connsiteY3479" fmla="*/ 144780 h 886967"/>
                  <a:gd name="connsiteX3480" fmla="*/ 381291 w 1946001"/>
                  <a:gd name="connsiteY3480" fmla="*/ 141827 h 886967"/>
                  <a:gd name="connsiteX3481" fmla="*/ 377299 w 1946001"/>
                  <a:gd name="connsiteY3481" fmla="*/ 141827 h 886967"/>
                  <a:gd name="connsiteX3482" fmla="*/ 369979 w 1946001"/>
                  <a:gd name="connsiteY3482" fmla="*/ 135350 h 886967"/>
                  <a:gd name="connsiteX3483" fmla="*/ 362754 w 1946001"/>
                  <a:gd name="connsiteY3483" fmla="*/ 134112 h 886967"/>
                  <a:gd name="connsiteX3484" fmla="*/ 361709 w 1946001"/>
                  <a:gd name="connsiteY3484" fmla="*/ 134969 h 886967"/>
                  <a:gd name="connsiteX3485" fmla="*/ 353723 w 1946001"/>
                  <a:gd name="connsiteY3485" fmla="*/ 130016 h 886967"/>
                  <a:gd name="connsiteX3486" fmla="*/ 345073 w 1946001"/>
                  <a:gd name="connsiteY3486" fmla="*/ 131350 h 886967"/>
                  <a:gd name="connsiteX3487" fmla="*/ 314653 w 1946001"/>
                  <a:gd name="connsiteY3487" fmla="*/ 145256 h 886967"/>
                  <a:gd name="connsiteX3488" fmla="*/ 300394 w 1946001"/>
                  <a:gd name="connsiteY3488" fmla="*/ 143066 h 886967"/>
                  <a:gd name="connsiteX3489" fmla="*/ 311326 w 1946001"/>
                  <a:gd name="connsiteY3489" fmla="*/ 159544 h 886967"/>
                  <a:gd name="connsiteX3490" fmla="*/ 307714 w 1946001"/>
                  <a:gd name="connsiteY3490" fmla="*/ 156305 h 886967"/>
                  <a:gd name="connsiteX3491" fmla="*/ 306383 w 1946001"/>
                  <a:gd name="connsiteY3491" fmla="*/ 157448 h 886967"/>
                  <a:gd name="connsiteX3492" fmla="*/ 306763 w 1946001"/>
                  <a:gd name="connsiteY3492" fmla="*/ 160496 h 886967"/>
                  <a:gd name="connsiteX3493" fmla="*/ 306383 w 1946001"/>
                  <a:gd name="connsiteY3493" fmla="*/ 160306 h 886967"/>
                  <a:gd name="connsiteX3494" fmla="*/ 302580 w 1946001"/>
                  <a:gd name="connsiteY3494" fmla="*/ 159258 h 886967"/>
                  <a:gd name="connsiteX3495" fmla="*/ 305717 w 1946001"/>
                  <a:gd name="connsiteY3495" fmla="*/ 155924 h 886967"/>
                  <a:gd name="connsiteX3496" fmla="*/ 301059 w 1946001"/>
                  <a:gd name="connsiteY3496" fmla="*/ 153924 h 886967"/>
                  <a:gd name="connsiteX3497" fmla="*/ 295641 w 1946001"/>
                  <a:gd name="connsiteY3497" fmla="*/ 159258 h 886967"/>
                  <a:gd name="connsiteX3498" fmla="*/ 290698 w 1946001"/>
                  <a:gd name="connsiteY3498" fmla="*/ 159544 h 886967"/>
                  <a:gd name="connsiteX3499" fmla="*/ 290508 w 1946001"/>
                  <a:gd name="connsiteY3499" fmla="*/ 160973 h 886967"/>
                  <a:gd name="connsiteX3500" fmla="*/ 289177 w 1946001"/>
                  <a:gd name="connsiteY3500" fmla="*/ 160306 h 886967"/>
                  <a:gd name="connsiteX3501" fmla="*/ 291268 w 1946001"/>
                  <a:gd name="connsiteY3501" fmla="*/ 158496 h 886967"/>
                  <a:gd name="connsiteX3502" fmla="*/ 287846 w 1946001"/>
                  <a:gd name="connsiteY3502" fmla="*/ 160306 h 886967"/>
                  <a:gd name="connsiteX3503" fmla="*/ 286800 w 1946001"/>
                  <a:gd name="connsiteY3503" fmla="*/ 161258 h 886967"/>
                  <a:gd name="connsiteX3504" fmla="*/ 289557 w 1946001"/>
                  <a:gd name="connsiteY3504" fmla="*/ 162782 h 886967"/>
                  <a:gd name="connsiteX3505" fmla="*/ 287846 w 1946001"/>
                  <a:gd name="connsiteY3505" fmla="*/ 162973 h 886967"/>
                  <a:gd name="connsiteX3506" fmla="*/ 287466 w 1946001"/>
                  <a:gd name="connsiteY3506" fmla="*/ 165449 h 886967"/>
                  <a:gd name="connsiteX3507" fmla="*/ 286325 w 1946001"/>
                  <a:gd name="connsiteY3507" fmla="*/ 164592 h 886967"/>
                  <a:gd name="connsiteX3508" fmla="*/ 287181 w 1946001"/>
                  <a:gd name="connsiteY3508" fmla="*/ 162687 h 886967"/>
                  <a:gd name="connsiteX3509" fmla="*/ 286325 w 1946001"/>
                  <a:gd name="connsiteY3509" fmla="*/ 161830 h 886967"/>
                  <a:gd name="connsiteX3510" fmla="*/ 279290 w 1946001"/>
                  <a:gd name="connsiteY3510" fmla="*/ 166592 h 886967"/>
                  <a:gd name="connsiteX3511" fmla="*/ 279766 w 1946001"/>
                  <a:gd name="connsiteY3511" fmla="*/ 165164 h 886967"/>
                  <a:gd name="connsiteX3512" fmla="*/ 279290 w 1946001"/>
                  <a:gd name="connsiteY3512" fmla="*/ 164973 h 886967"/>
                  <a:gd name="connsiteX3513" fmla="*/ 278150 w 1946001"/>
                  <a:gd name="connsiteY3513" fmla="*/ 167354 h 886967"/>
                  <a:gd name="connsiteX3514" fmla="*/ 280336 w 1946001"/>
                  <a:gd name="connsiteY3514" fmla="*/ 169164 h 886967"/>
                  <a:gd name="connsiteX3515" fmla="*/ 277294 w 1946001"/>
                  <a:gd name="connsiteY3515" fmla="*/ 167735 h 886967"/>
                  <a:gd name="connsiteX3516" fmla="*/ 275203 w 1946001"/>
                  <a:gd name="connsiteY3516" fmla="*/ 170117 h 886967"/>
                  <a:gd name="connsiteX3517" fmla="*/ 277674 w 1946001"/>
                  <a:gd name="connsiteY3517" fmla="*/ 170307 h 886967"/>
                  <a:gd name="connsiteX3518" fmla="*/ 274727 w 1946001"/>
                  <a:gd name="connsiteY3518" fmla="*/ 170783 h 886967"/>
                  <a:gd name="connsiteX3519" fmla="*/ 276724 w 1946001"/>
                  <a:gd name="connsiteY3519" fmla="*/ 172307 h 886967"/>
                  <a:gd name="connsiteX3520" fmla="*/ 274727 w 1946001"/>
                  <a:gd name="connsiteY3520" fmla="*/ 171545 h 886967"/>
                  <a:gd name="connsiteX3521" fmla="*/ 274252 w 1946001"/>
                  <a:gd name="connsiteY3521" fmla="*/ 174117 h 886967"/>
                  <a:gd name="connsiteX3522" fmla="*/ 270735 w 1946001"/>
                  <a:gd name="connsiteY3522" fmla="*/ 178022 h 886967"/>
                  <a:gd name="connsiteX3523" fmla="*/ 261229 w 1946001"/>
                  <a:gd name="connsiteY3523" fmla="*/ 179070 h 886967"/>
                  <a:gd name="connsiteX3524" fmla="*/ 261134 w 1946001"/>
                  <a:gd name="connsiteY3524" fmla="*/ 182785 h 886967"/>
                  <a:gd name="connsiteX3525" fmla="*/ 261894 w 1946001"/>
                  <a:gd name="connsiteY3525" fmla="*/ 182785 h 886967"/>
                  <a:gd name="connsiteX3526" fmla="*/ 258852 w 1946001"/>
                  <a:gd name="connsiteY3526" fmla="*/ 184118 h 886967"/>
                  <a:gd name="connsiteX3527" fmla="*/ 269214 w 1946001"/>
                  <a:gd name="connsiteY3527" fmla="*/ 190310 h 886967"/>
                  <a:gd name="connsiteX3528" fmla="*/ 271115 w 1946001"/>
                  <a:gd name="connsiteY3528" fmla="*/ 192024 h 886967"/>
                  <a:gd name="connsiteX3529" fmla="*/ 272066 w 1946001"/>
                  <a:gd name="connsiteY3529" fmla="*/ 195834 h 886967"/>
                  <a:gd name="connsiteX3530" fmla="*/ 275583 w 1946001"/>
                  <a:gd name="connsiteY3530" fmla="*/ 196882 h 886967"/>
                  <a:gd name="connsiteX3531" fmla="*/ 277294 w 1946001"/>
                  <a:gd name="connsiteY3531" fmla="*/ 195167 h 886967"/>
                  <a:gd name="connsiteX3532" fmla="*/ 277199 w 1946001"/>
                  <a:gd name="connsiteY3532" fmla="*/ 196882 h 886967"/>
                  <a:gd name="connsiteX3533" fmla="*/ 280526 w 1946001"/>
                  <a:gd name="connsiteY3533" fmla="*/ 196406 h 886967"/>
                  <a:gd name="connsiteX3534" fmla="*/ 281097 w 1946001"/>
                  <a:gd name="connsiteY3534" fmla="*/ 197168 h 886967"/>
                  <a:gd name="connsiteX3535" fmla="*/ 279385 w 1946001"/>
                  <a:gd name="connsiteY3535" fmla="*/ 198692 h 886967"/>
                  <a:gd name="connsiteX3536" fmla="*/ 281762 w 1946001"/>
                  <a:gd name="connsiteY3536" fmla="*/ 200692 h 886967"/>
                  <a:gd name="connsiteX3537" fmla="*/ 282047 w 1946001"/>
                  <a:gd name="connsiteY3537" fmla="*/ 199358 h 886967"/>
                  <a:gd name="connsiteX3538" fmla="*/ 289082 w 1946001"/>
                  <a:gd name="connsiteY3538" fmla="*/ 200501 h 886967"/>
                  <a:gd name="connsiteX3539" fmla="*/ 284234 w 1946001"/>
                  <a:gd name="connsiteY3539" fmla="*/ 202216 h 886967"/>
                  <a:gd name="connsiteX3540" fmla="*/ 280051 w 1946001"/>
                  <a:gd name="connsiteY3540" fmla="*/ 201263 h 886967"/>
                  <a:gd name="connsiteX3541" fmla="*/ 278435 w 1946001"/>
                  <a:gd name="connsiteY3541" fmla="*/ 199549 h 886967"/>
                  <a:gd name="connsiteX3542" fmla="*/ 279290 w 1946001"/>
                  <a:gd name="connsiteY3542" fmla="*/ 201263 h 886967"/>
                  <a:gd name="connsiteX3543" fmla="*/ 279100 w 1946001"/>
                  <a:gd name="connsiteY3543" fmla="*/ 202692 h 886967"/>
                  <a:gd name="connsiteX3544" fmla="*/ 281002 w 1946001"/>
                  <a:gd name="connsiteY3544" fmla="*/ 202883 h 886967"/>
                  <a:gd name="connsiteX3545" fmla="*/ 279576 w 1946001"/>
                  <a:gd name="connsiteY3545" fmla="*/ 205835 h 886967"/>
                  <a:gd name="connsiteX3546" fmla="*/ 271876 w 1946001"/>
                  <a:gd name="connsiteY3546" fmla="*/ 204978 h 886967"/>
                  <a:gd name="connsiteX3547" fmla="*/ 270069 w 1946001"/>
                  <a:gd name="connsiteY3547" fmla="*/ 203645 h 886967"/>
                  <a:gd name="connsiteX3548" fmla="*/ 271305 w 1946001"/>
                  <a:gd name="connsiteY3548" fmla="*/ 202978 h 886967"/>
                  <a:gd name="connsiteX3549" fmla="*/ 271305 w 1946001"/>
                  <a:gd name="connsiteY3549" fmla="*/ 200787 h 886967"/>
                  <a:gd name="connsiteX3550" fmla="*/ 270450 w 1946001"/>
                  <a:gd name="connsiteY3550" fmla="*/ 200311 h 886967"/>
                  <a:gd name="connsiteX3551" fmla="*/ 267598 w 1946001"/>
                  <a:gd name="connsiteY3551" fmla="*/ 200311 h 886967"/>
                  <a:gd name="connsiteX3552" fmla="*/ 262845 w 1946001"/>
                  <a:gd name="connsiteY3552" fmla="*/ 203168 h 886967"/>
                  <a:gd name="connsiteX3553" fmla="*/ 263890 w 1946001"/>
                  <a:gd name="connsiteY3553" fmla="*/ 204311 h 886967"/>
                  <a:gd name="connsiteX3554" fmla="*/ 260848 w 1946001"/>
                  <a:gd name="connsiteY3554" fmla="*/ 204121 h 886967"/>
                  <a:gd name="connsiteX3555" fmla="*/ 253339 w 1946001"/>
                  <a:gd name="connsiteY3555" fmla="*/ 208121 h 886967"/>
                  <a:gd name="connsiteX3556" fmla="*/ 256571 w 1946001"/>
                  <a:gd name="connsiteY3556" fmla="*/ 210788 h 886967"/>
                  <a:gd name="connsiteX3557" fmla="*/ 261134 w 1946001"/>
                  <a:gd name="connsiteY3557" fmla="*/ 211550 h 886967"/>
                  <a:gd name="connsiteX3558" fmla="*/ 258567 w 1946001"/>
                  <a:gd name="connsiteY3558" fmla="*/ 212408 h 886967"/>
                  <a:gd name="connsiteX3559" fmla="*/ 261609 w 1946001"/>
                  <a:gd name="connsiteY3559" fmla="*/ 217361 h 886967"/>
                  <a:gd name="connsiteX3560" fmla="*/ 266932 w 1946001"/>
                  <a:gd name="connsiteY3560" fmla="*/ 218504 h 886967"/>
                  <a:gd name="connsiteX3561" fmla="*/ 272256 w 1946001"/>
                  <a:gd name="connsiteY3561" fmla="*/ 217361 h 886967"/>
                  <a:gd name="connsiteX3562" fmla="*/ 274347 w 1946001"/>
                  <a:gd name="connsiteY3562" fmla="*/ 218885 h 886967"/>
                  <a:gd name="connsiteX3563" fmla="*/ 274537 w 1946001"/>
                  <a:gd name="connsiteY3563" fmla="*/ 217932 h 886967"/>
                  <a:gd name="connsiteX3564" fmla="*/ 272921 w 1946001"/>
                  <a:gd name="connsiteY3564" fmla="*/ 217170 h 886967"/>
                  <a:gd name="connsiteX3565" fmla="*/ 274252 w 1946001"/>
                  <a:gd name="connsiteY3565" fmla="*/ 217170 h 886967"/>
                  <a:gd name="connsiteX3566" fmla="*/ 275868 w 1946001"/>
                  <a:gd name="connsiteY3566" fmla="*/ 220028 h 886967"/>
                  <a:gd name="connsiteX3567" fmla="*/ 279861 w 1946001"/>
                  <a:gd name="connsiteY3567" fmla="*/ 215551 h 886967"/>
                  <a:gd name="connsiteX3568" fmla="*/ 284043 w 1946001"/>
                  <a:gd name="connsiteY3568" fmla="*/ 216122 h 886967"/>
                  <a:gd name="connsiteX3569" fmla="*/ 283378 w 1946001"/>
                  <a:gd name="connsiteY3569" fmla="*/ 218027 h 886967"/>
                  <a:gd name="connsiteX3570" fmla="*/ 281097 w 1946001"/>
                  <a:gd name="connsiteY3570" fmla="*/ 218027 h 886967"/>
                  <a:gd name="connsiteX3571" fmla="*/ 283853 w 1946001"/>
                  <a:gd name="connsiteY3571" fmla="*/ 222885 h 886967"/>
                  <a:gd name="connsiteX3572" fmla="*/ 282713 w 1946001"/>
                  <a:gd name="connsiteY3572" fmla="*/ 225838 h 886967"/>
                  <a:gd name="connsiteX3573" fmla="*/ 277769 w 1946001"/>
                  <a:gd name="connsiteY3573" fmla="*/ 226219 h 886967"/>
                  <a:gd name="connsiteX3574" fmla="*/ 274632 w 1946001"/>
                  <a:gd name="connsiteY3574" fmla="*/ 229457 h 886967"/>
                  <a:gd name="connsiteX3575" fmla="*/ 271876 w 1946001"/>
                  <a:gd name="connsiteY3575" fmla="*/ 229933 h 886967"/>
                  <a:gd name="connsiteX3576" fmla="*/ 261229 w 1946001"/>
                  <a:gd name="connsiteY3576" fmla="*/ 232505 h 886967"/>
                  <a:gd name="connsiteX3577" fmla="*/ 270165 w 1946001"/>
                  <a:gd name="connsiteY3577" fmla="*/ 232315 h 886967"/>
                  <a:gd name="connsiteX3578" fmla="*/ 252483 w 1946001"/>
                  <a:gd name="connsiteY3578" fmla="*/ 236220 h 886967"/>
                  <a:gd name="connsiteX3579" fmla="*/ 255335 w 1946001"/>
                  <a:gd name="connsiteY3579" fmla="*/ 240697 h 886967"/>
                  <a:gd name="connsiteX3580" fmla="*/ 273397 w 1946001"/>
                  <a:gd name="connsiteY3580" fmla="*/ 236601 h 886967"/>
                  <a:gd name="connsiteX3581" fmla="*/ 289747 w 1946001"/>
                  <a:gd name="connsiteY3581" fmla="*/ 234505 h 886967"/>
                  <a:gd name="connsiteX3582" fmla="*/ 296401 w 1946001"/>
                  <a:gd name="connsiteY3582" fmla="*/ 231934 h 886967"/>
                  <a:gd name="connsiteX3583" fmla="*/ 301630 w 1946001"/>
                  <a:gd name="connsiteY3583" fmla="*/ 234886 h 886967"/>
                  <a:gd name="connsiteX3584" fmla="*/ 205428 w 1946001"/>
                  <a:gd name="connsiteY3584" fmla="*/ 443484 h 886967"/>
                  <a:gd name="connsiteX3585" fmla="*/ 565520 w 1946001"/>
                  <a:gd name="connsiteY3585" fmla="*/ 808387 h 886967"/>
                  <a:gd name="connsiteX3586" fmla="*/ 565901 w 1946001"/>
                  <a:gd name="connsiteY3586" fmla="*/ 810197 h 886967"/>
                  <a:gd name="connsiteX3587" fmla="*/ 565140 w 1946001"/>
                  <a:gd name="connsiteY3587" fmla="*/ 808768 h 886967"/>
                  <a:gd name="connsiteX3588" fmla="*/ 564189 w 1946001"/>
                  <a:gd name="connsiteY3588" fmla="*/ 809720 h 886967"/>
                  <a:gd name="connsiteX3589" fmla="*/ 565330 w 1946001"/>
                  <a:gd name="connsiteY3589" fmla="*/ 811149 h 886967"/>
                  <a:gd name="connsiteX3590" fmla="*/ 564094 w 1946001"/>
                  <a:gd name="connsiteY3590" fmla="*/ 812483 h 886967"/>
                  <a:gd name="connsiteX3591" fmla="*/ 564665 w 1946001"/>
                  <a:gd name="connsiteY3591" fmla="*/ 814673 h 886967"/>
                  <a:gd name="connsiteX3592" fmla="*/ 563429 w 1946001"/>
                  <a:gd name="connsiteY3592" fmla="*/ 818674 h 886967"/>
                  <a:gd name="connsiteX3593" fmla="*/ 564665 w 1946001"/>
                  <a:gd name="connsiteY3593" fmla="*/ 821150 h 886967"/>
                  <a:gd name="connsiteX3594" fmla="*/ 562858 w 1946001"/>
                  <a:gd name="connsiteY3594" fmla="*/ 824579 h 886967"/>
                  <a:gd name="connsiteX3595" fmla="*/ 565805 w 1946001"/>
                  <a:gd name="connsiteY3595" fmla="*/ 826484 h 886967"/>
                  <a:gd name="connsiteX3596" fmla="*/ 566471 w 1946001"/>
                  <a:gd name="connsiteY3596" fmla="*/ 829532 h 886967"/>
                  <a:gd name="connsiteX3597" fmla="*/ 566186 w 1946001"/>
                  <a:gd name="connsiteY3597" fmla="*/ 829723 h 886967"/>
                  <a:gd name="connsiteX3598" fmla="*/ 16636 w 1946001"/>
                  <a:gd name="connsiteY3598" fmla="*/ 443484 h 886967"/>
                  <a:gd name="connsiteX3599" fmla="*/ 283473 w 1946001"/>
                  <a:gd name="connsiteY3599" fmla="*/ 203359 h 886967"/>
                  <a:gd name="connsiteX3600" fmla="*/ 282713 w 1946001"/>
                  <a:gd name="connsiteY3600" fmla="*/ 204502 h 886967"/>
                  <a:gd name="connsiteX3601" fmla="*/ 281192 w 1946001"/>
                  <a:gd name="connsiteY3601" fmla="*/ 203168 h 886967"/>
                  <a:gd name="connsiteX3602" fmla="*/ 283473 w 1946001"/>
                  <a:gd name="connsiteY3602" fmla="*/ 203359 h 886967"/>
                  <a:gd name="connsiteX3603" fmla="*/ 1929366 w 1946001"/>
                  <a:gd name="connsiteY3603" fmla="*/ 443484 h 886967"/>
                  <a:gd name="connsiteX3604" fmla="*/ 1647414 w 1946001"/>
                  <a:gd name="connsiteY3604" fmla="*/ 746093 h 886967"/>
                  <a:gd name="connsiteX3605" fmla="*/ 1685343 w 1946001"/>
                  <a:gd name="connsiteY3605" fmla="*/ 722186 h 886967"/>
                  <a:gd name="connsiteX3606" fmla="*/ 1691617 w 1946001"/>
                  <a:gd name="connsiteY3606" fmla="*/ 714280 h 886967"/>
                  <a:gd name="connsiteX3607" fmla="*/ 1694564 w 1946001"/>
                  <a:gd name="connsiteY3607" fmla="*/ 706945 h 886967"/>
                  <a:gd name="connsiteX3608" fmla="*/ 1697987 w 1946001"/>
                  <a:gd name="connsiteY3608" fmla="*/ 689515 h 886967"/>
                  <a:gd name="connsiteX3609" fmla="*/ 1696371 w 1946001"/>
                  <a:gd name="connsiteY3609" fmla="*/ 678847 h 886967"/>
                  <a:gd name="connsiteX3610" fmla="*/ 1696846 w 1946001"/>
                  <a:gd name="connsiteY3610" fmla="*/ 669798 h 886967"/>
                  <a:gd name="connsiteX3611" fmla="*/ 1693424 w 1946001"/>
                  <a:gd name="connsiteY3611" fmla="*/ 662083 h 886967"/>
                  <a:gd name="connsiteX3612" fmla="*/ 1686579 w 1946001"/>
                  <a:gd name="connsiteY3612" fmla="*/ 653987 h 886967"/>
                  <a:gd name="connsiteX3613" fmla="*/ 1686009 w 1946001"/>
                  <a:gd name="connsiteY3613" fmla="*/ 646843 h 886967"/>
                  <a:gd name="connsiteX3614" fmla="*/ 1685248 w 1946001"/>
                  <a:gd name="connsiteY3614" fmla="*/ 647986 h 886967"/>
                  <a:gd name="connsiteX3615" fmla="*/ 1682872 w 1946001"/>
                  <a:gd name="connsiteY3615" fmla="*/ 644747 h 886967"/>
                  <a:gd name="connsiteX3616" fmla="*/ 1682301 w 1946001"/>
                  <a:gd name="connsiteY3616" fmla="*/ 647033 h 886967"/>
                  <a:gd name="connsiteX3617" fmla="*/ 1680971 w 1946001"/>
                  <a:gd name="connsiteY3617" fmla="*/ 647414 h 886967"/>
                  <a:gd name="connsiteX3618" fmla="*/ 1680400 w 1946001"/>
                  <a:gd name="connsiteY3618" fmla="*/ 641033 h 886967"/>
                  <a:gd name="connsiteX3619" fmla="*/ 1678499 w 1946001"/>
                  <a:gd name="connsiteY3619" fmla="*/ 636556 h 886967"/>
                  <a:gd name="connsiteX3620" fmla="*/ 1676978 w 1946001"/>
                  <a:gd name="connsiteY3620" fmla="*/ 635413 h 886967"/>
                  <a:gd name="connsiteX3621" fmla="*/ 1677738 w 1946001"/>
                  <a:gd name="connsiteY3621" fmla="*/ 633222 h 886967"/>
                  <a:gd name="connsiteX3622" fmla="*/ 1674411 w 1946001"/>
                  <a:gd name="connsiteY3622" fmla="*/ 630365 h 886967"/>
                  <a:gd name="connsiteX3623" fmla="*/ 1671940 w 1946001"/>
                  <a:gd name="connsiteY3623" fmla="*/ 629698 h 886967"/>
                  <a:gd name="connsiteX3624" fmla="*/ 1671084 w 1946001"/>
                  <a:gd name="connsiteY3624" fmla="*/ 626364 h 886967"/>
                  <a:gd name="connsiteX3625" fmla="*/ 1668327 w 1946001"/>
                  <a:gd name="connsiteY3625" fmla="*/ 626174 h 886967"/>
                  <a:gd name="connsiteX3626" fmla="*/ 1668327 w 1946001"/>
                  <a:gd name="connsiteY3626" fmla="*/ 626174 h 886967"/>
                  <a:gd name="connsiteX3627" fmla="*/ 1740954 w 1946001"/>
                  <a:gd name="connsiteY3627" fmla="*/ 443389 h 886967"/>
                  <a:gd name="connsiteX3628" fmla="*/ 1630018 w 1946001"/>
                  <a:gd name="connsiteY3628" fmla="*/ 220409 h 886967"/>
                  <a:gd name="connsiteX3629" fmla="*/ 1629067 w 1946001"/>
                  <a:gd name="connsiteY3629" fmla="*/ 215836 h 886967"/>
                  <a:gd name="connsiteX3630" fmla="*/ 1631349 w 1946001"/>
                  <a:gd name="connsiteY3630" fmla="*/ 211931 h 886967"/>
                  <a:gd name="connsiteX3631" fmla="*/ 1634771 w 1946001"/>
                  <a:gd name="connsiteY3631" fmla="*/ 208598 h 886967"/>
                  <a:gd name="connsiteX3632" fmla="*/ 1638383 w 1946001"/>
                  <a:gd name="connsiteY3632" fmla="*/ 200120 h 886967"/>
                  <a:gd name="connsiteX3633" fmla="*/ 1643516 w 1946001"/>
                  <a:gd name="connsiteY3633" fmla="*/ 196501 h 886967"/>
                  <a:gd name="connsiteX3634" fmla="*/ 1647699 w 1946001"/>
                  <a:gd name="connsiteY3634" fmla="*/ 193929 h 886967"/>
                  <a:gd name="connsiteX3635" fmla="*/ 1653688 w 1946001"/>
                  <a:gd name="connsiteY3635" fmla="*/ 188119 h 886967"/>
                  <a:gd name="connsiteX3636" fmla="*/ 1658441 w 1946001"/>
                  <a:gd name="connsiteY3636" fmla="*/ 184975 h 886967"/>
                  <a:gd name="connsiteX3637" fmla="*/ 1661768 w 1946001"/>
                  <a:gd name="connsiteY3637" fmla="*/ 179737 h 886967"/>
                  <a:gd name="connsiteX3638" fmla="*/ 1665856 w 1946001"/>
                  <a:gd name="connsiteY3638" fmla="*/ 171641 h 886967"/>
                  <a:gd name="connsiteX3639" fmla="*/ 1669088 w 1946001"/>
                  <a:gd name="connsiteY3639" fmla="*/ 166021 h 886967"/>
                  <a:gd name="connsiteX3640" fmla="*/ 1670324 w 1946001"/>
                  <a:gd name="connsiteY3640" fmla="*/ 161925 h 886967"/>
                  <a:gd name="connsiteX3641" fmla="*/ 1666997 w 1946001"/>
                  <a:gd name="connsiteY3641" fmla="*/ 155353 h 886967"/>
                  <a:gd name="connsiteX3642" fmla="*/ 1667282 w 1946001"/>
                  <a:gd name="connsiteY3642" fmla="*/ 150686 h 886967"/>
                  <a:gd name="connsiteX3643" fmla="*/ 1661673 w 1946001"/>
                  <a:gd name="connsiteY3643" fmla="*/ 150686 h 886967"/>
                  <a:gd name="connsiteX3644" fmla="*/ 1655019 w 1946001"/>
                  <a:gd name="connsiteY3644" fmla="*/ 149447 h 886967"/>
                  <a:gd name="connsiteX3645" fmla="*/ 1649410 w 1946001"/>
                  <a:gd name="connsiteY3645" fmla="*/ 153162 h 886967"/>
                  <a:gd name="connsiteX3646" fmla="*/ 1642756 w 1946001"/>
                  <a:gd name="connsiteY3646" fmla="*/ 153067 h 886967"/>
                  <a:gd name="connsiteX3647" fmla="*/ 1636672 w 1946001"/>
                  <a:gd name="connsiteY3647" fmla="*/ 151543 h 886967"/>
                  <a:gd name="connsiteX3648" fmla="*/ 1631253 w 1946001"/>
                  <a:gd name="connsiteY3648" fmla="*/ 151352 h 886967"/>
                  <a:gd name="connsiteX3649" fmla="*/ 1624789 w 1946001"/>
                  <a:gd name="connsiteY3649" fmla="*/ 149924 h 886967"/>
                  <a:gd name="connsiteX3650" fmla="*/ 1620797 w 1946001"/>
                  <a:gd name="connsiteY3650" fmla="*/ 154019 h 886967"/>
                  <a:gd name="connsiteX3651" fmla="*/ 1617279 w 1946001"/>
                  <a:gd name="connsiteY3651" fmla="*/ 153257 h 886967"/>
                  <a:gd name="connsiteX3652" fmla="*/ 1610340 w 1946001"/>
                  <a:gd name="connsiteY3652" fmla="*/ 151733 h 886967"/>
                  <a:gd name="connsiteX3653" fmla="*/ 1603781 w 1946001"/>
                  <a:gd name="connsiteY3653" fmla="*/ 150686 h 886967"/>
                  <a:gd name="connsiteX3654" fmla="*/ 1597982 w 1946001"/>
                  <a:gd name="connsiteY3654" fmla="*/ 147352 h 886967"/>
                  <a:gd name="connsiteX3655" fmla="*/ 1592373 w 1946001"/>
                  <a:gd name="connsiteY3655" fmla="*/ 149066 h 886967"/>
                  <a:gd name="connsiteX3656" fmla="*/ 1588381 w 1946001"/>
                  <a:gd name="connsiteY3656" fmla="*/ 146590 h 886967"/>
                  <a:gd name="connsiteX3657" fmla="*/ 1583152 w 1946001"/>
                  <a:gd name="connsiteY3657" fmla="*/ 144971 h 886967"/>
                  <a:gd name="connsiteX3658" fmla="*/ 1576878 w 1946001"/>
                  <a:gd name="connsiteY3658" fmla="*/ 142208 h 886967"/>
                  <a:gd name="connsiteX3659" fmla="*/ 1571080 w 1946001"/>
                  <a:gd name="connsiteY3659" fmla="*/ 141161 h 886967"/>
                  <a:gd name="connsiteX3660" fmla="*/ 1565091 w 1946001"/>
                  <a:gd name="connsiteY3660" fmla="*/ 136874 h 886967"/>
                  <a:gd name="connsiteX3661" fmla="*/ 1560718 w 1946001"/>
                  <a:gd name="connsiteY3661" fmla="*/ 134969 h 886967"/>
                  <a:gd name="connsiteX3662" fmla="*/ 1553683 w 1946001"/>
                  <a:gd name="connsiteY3662" fmla="*/ 138494 h 886967"/>
                  <a:gd name="connsiteX3663" fmla="*/ 1551402 w 1946001"/>
                  <a:gd name="connsiteY3663" fmla="*/ 134779 h 886967"/>
                  <a:gd name="connsiteX3664" fmla="*/ 1544557 w 1946001"/>
                  <a:gd name="connsiteY3664" fmla="*/ 133064 h 886967"/>
                  <a:gd name="connsiteX3665" fmla="*/ 1538854 w 1946001"/>
                  <a:gd name="connsiteY3665" fmla="*/ 135446 h 886967"/>
                  <a:gd name="connsiteX3666" fmla="*/ 1532104 w 1946001"/>
                  <a:gd name="connsiteY3666" fmla="*/ 135350 h 886967"/>
                  <a:gd name="connsiteX3667" fmla="*/ 1526021 w 1946001"/>
                  <a:gd name="connsiteY3667" fmla="*/ 136589 h 886967"/>
                  <a:gd name="connsiteX3668" fmla="*/ 1520412 w 1946001"/>
                  <a:gd name="connsiteY3668" fmla="*/ 137541 h 886967"/>
                  <a:gd name="connsiteX3669" fmla="*/ 1518035 w 1946001"/>
                  <a:gd name="connsiteY3669" fmla="*/ 140208 h 886967"/>
                  <a:gd name="connsiteX3670" fmla="*/ 1147961 w 1946001"/>
                  <a:gd name="connsiteY3670" fmla="*/ 23908 h 886967"/>
                  <a:gd name="connsiteX3671" fmla="*/ 1929366 w 1946001"/>
                  <a:gd name="connsiteY3671" fmla="*/ 443484 h 88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Lst>
                <a:rect l="l" t="t" r="r" b="b"/>
                <a:pathLst>
                  <a:path w="1946001" h="886967">
                    <a:moveTo>
                      <a:pt x="1656064" y="126492"/>
                    </a:moveTo>
                    <a:cubicBezTo>
                      <a:pt x="1473356" y="44958"/>
                      <a:pt x="1230855" y="0"/>
                      <a:pt x="973143" y="0"/>
                    </a:cubicBezTo>
                    <a:cubicBezTo>
                      <a:pt x="715432" y="0"/>
                      <a:pt x="472835" y="44958"/>
                      <a:pt x="290032" y="126492"/>
                    </a:cubicBezTo>
                    <a:cubicBezTo>
                      <a:pt x="103047" y="209931"/>
                      <a:pt x="0" y="322517"/>
                      <a:pt x="0" y="443484"/>
                    </a:cubicBezTo>
                    <a:cubicBezTo>
                      <a:pt x="0" y="564452"/>
                      <a:pt x="103047" y="677037"/>
                      <a:pt x="290032" y="760476"/>
                    </a:cubicBezTo>
                    <a:cubicBezTo>
                      <a:pt x="472835" y="842010"/>
                      <a:pt x="715432" y="886968"/>
                      <a:pt x="973143" y="886968"/>
                    </a:cubicBezTo>
                    <a:cubicBezTo>
                      <a:pt x="1230855" y="886968"/>
                      <a:pt x="1473356" y="842010"/>
                      <a:pt x="1656064" y="760476"/>
                    </a:cubicBezTo>
                    <a:cubicBezTo>
                      <a:pt x="1843050" y="677037"/>
                      <a:pt x="1946002" y="564452"/>
                      <a:pt x="1946002" y="443484"/>
                    </a:cubicBezTo>
                    <a:cubicBezTo>
                      <a:pt x="1946002" y="322517"/>
                      <a:pt x="1843050" y="209931"/>
                      <a:pt x="1656064" y="126492"/>
                    </a:cubicBezTo>
                    <a:close/>
                    <a:moveTo>
                      <a:pt x="1622508" y="224599"/>
                    </a:moveTo>
                    <a:lnTo>
                      <a:pt x="1622223" y="227838"/>
                    </a:lnTo>
                    <a:lnTo>
                      <a:pt x="1622318" y="232981"/>
                    </a:lnTo>
                    <a:lnTo>
                      <a:pt x="1624789" y="236792"/>
                    </a:lnTo>
                    <a:lnTo>
                      <a:pt x="1624029" y="240697"/>
                    </a:lnTo>
                    <a:lnTo>
                      <a:pt x="1625075" y="246317"/>
                    </a:lnTo>
                    <a:lnTo>
                      <a:pt x="1623458" y="256032"/>
                    </a:lnTo>
                    <a:lnTo>
                      <a:pt x="1625075" y="261080"/>
                    </a:lnTo>
                    <a:lnTo>
                      <a:pt x="1623458" y="270796"/>
                    </a:lnTo>
                    <a:lnTo>
                      <a:pt x="1623649" y="275177"/>
                    </a:lnTo>
                    <a:lnTo>
                      <a:pt x="1624789" y="275844"/>
                    </a:lnTo>
                    <a:lnTo>
                      <a:pt x="1627071" y="270796"/>
                    </a:lnTo>
                    <a:lnTo>
                      <a:pt x="1630873" y="271653"/>
                    </a:lnTo>
                    <a:lnTo>
                      <a:pt x="1631349" y="275082"/>
                    </a:lnTo>
                    <a:lnTo>
                      <a:pt x="1631634" y="273939"/>
                    </a:lnTo>
                    <a:lnTo>
                      <a:pt x="1631349" y="270129"/>
                    </a:lnTo>
                    <a:lnTo>
                      <a:pt x="1629542" y="269081"/>
                    </a:lnTo>
                    <a:lnTo>
                      <a:pt x="1626976" y="263747"/>
                    </a:lnTo>
                    <a:lnTo>
                      <a:pt x="1629162" y="252317"/>
                    </a:lnTo>
                    <a:lnTo>
                      <a:pt x="1633155" y="251270"/>
                    </a:lnTo>
                    <a:lnTo>
                      <a:pt x="1637718" y="255651"/>
                    </a:lnTo>
                    <a:lnTo>
                      <a:pt x="1635531" y="250889"/>
                    </a:lnTo>
                    <a:lnTo>
                      <a:pt x="1630303" y="233934"/>
                    </a:lnTo>
                    <a:lnTo>
                      <a:pt x="1630018" y="231648"/>
                    </a:lnTo>
                    <a:cubicBezTo>
                      <a:pt x="1695040" y="293942"/>
                      <a:pt x="1732589" y="366236"/>
                      <a:pt x="1732589" y="443389"/>
                    </a:cubicBezTo>
                    <a:cubicBezTo>
                      <a:pt x="1732589" y="483775"/>
                      <a:pt x="1722132" y="522732"/>
                      <a:pt x="1703120" y="559689"/>
                    </a:cubicBezTo>
                    <a:lnTo>
                      <a:pt x="1700933" y="559022"/>
                    </a:lnTo>
                    <a:lnTo>
                      <a:pt x="1701694" y="558070"/>
                    </a:lnTo>
                    <a:lnTo>
                      <a:pt x="1697892" y="556736"/>
                    </a:lnTo>
                    <a:lnTo>
                      <a:pt x="1697511" y="554545"/>
                    </a:lnTo>
                    <a:lnTo>
                      <a:pt x="1694564" y="554260"/>
                    </a:lnTo>
                    <a:lnTo>
                      <a:pt x="1691522" y="549783"/>
                    </a:lnTo>
                    <a:lnTo>
                      <a:pt x="1687815" y="546830"/>
                    </a:lnTo>
                    <a:lnTo>
                      <a:pt x="1686674" y="543973"/>
                    </a:lnTo>
                    <a:lnTo>
                      <a:pt x="1690762" y="543211"/>
                    </a:lnTo>
                    <a:lnTo>
                      <a:pt x="1689811" y="540163"/>
                    </a:lnTo>
                    <a:lnTo>
                      <a:pt x="1680780" y="537115"/>
                    </a:lnTo>
                    <a:lnTo>
                      <a:pt x="1678974" y="532733"/>
                    </a:lnTo>
                    <a:lnTo>
                      <a:pt x="1672985" y="528638"/>
                    </a:lnTo>
                    <a:lnTo>
                      <a:pt x="1656064" y="522637"/>
                    </a:lnTo>
                    <a:lnTo>
                      <a:pt x="1648745" y="521589"/>
                    </a:lnTo>
                    <a:lnTo>
                      <a:pt x="1639714" y="517207"/>
                    </a:lnTo>
                    <a:lnTo>
                      <a:pt x="1636767" y="518922"/>
                    </a:lnTo>
                    <a:lnTo>
                      <a:pt x="1635531" y="520922"/>
                    </a:lnTo>
                    <a:lnTo>
                      <a:pt x="1632299" y="521303"/>
                    </a:lnTo>
                    <a:lnTo>
                      <a:pt x="1628212" y="526828"/>
                    </a:lnTo>
                    <a:lnTo>
                      <a:pt x="1626215" y="526828"/>
                    </a:lnTo>
                    <a:lnTo>
                      <a:pt x="1624789" y="525875"/>
                    </a:lnTo>
                    <a:lnTo>
                      <a:pt x="1623268" y="523113"/>
                    </a:lnTo>
                    <a:lnTo>
                      <a:pt x="1622698" y="522732"/>
                    </a:lnTo>
                    <a:lnTo>
                      <a:pt x="1622318" y="524066"/>
                    </a:lnTo>
                    <a:lnTo>
                      <a:pt x="1620987" y="522256"/>
                    </a:lnTo>
                    <a:lnTo>
                      <a:pt x="1620987" y="516446"/>
                    </a:lnTo>
                    <a:lnTo>
                      <a:pt x="1620131" y="514064"/>
                    </a:lnTo>
                    <a:lnTo>
                      <a:pt x="1616994" y="514064"/>
                    </a:lnTo>
                    <a:lnTo>
                      <a:pt x="1614333" y="512255"/>
                    </a:lnTo>
                    <a:lnTo>
                      <a:pt x="1611766" y="512255"/>
                    </a:lnTo>
                    <a:lnTo>
                      <a:pt x="1605872" y="514541"/>
                    </a:lnTo>
                    <a:lnTo>
                      <a:pt x="1604351" y="517207"/>
                    </a:lnTo>
                    <a:lnTo>
                      <a:pt x="1608724" y="518160"/>
                    </a:lnTo>
                    <a:lnTo>
                      <a:pt x="1610055" y="520922"/>
                    </a:lnTo>
                    <a:lnTo>
                      <a:pt x="1611766" y="521684"/>
                    </a:lnTo>
                    <a:lnTo>
                      <a:pt x="1619371" y="520255"/>
                    </a:lnTo>
                    <a:lnTo>
                      <a:pt x="1618705" y="522542"/>
                    </a:lnTo>
                    <a:lnTo>
                      <a:pt x="1618135" y="522732"/>
                    </a:lnTo>
                    <a:lnTo>
                      <a:pt x="1615759" y="522542"/>
                    </a:lnTo>
                    <a:lnTo>
                      <a:pt x="1613192" y="523780"/>
                    </a:lnTo>
                    <a:lnTo>
                      <a:pt x="1609675" y="524161"/>
                    </a:lnTo>
                    <a:lnTo>
                      <a:pt x="1609675" y="524732"/>
                    </a:lnTo>
                    <a:lnTo>
                      <a:pt x="1611576" y="525113"/>
                    </a:lnTo>
                    <a:lnTo>
                      <a:pt x="1613762" y="526923"/>
                    </a:lnTo>
                    <a:lnTo>
                      <a:pt x="1614428" y="530447"/>
                    </a:lnTo>
                    <a:lnTo>
                      <a:pt x="1616899" y="529781"/>
                    </a:lnTo>
                    <a:lnTo>
                      <a:pt x="1618991" y="525018"/>
                    </a:lnTo>
                    <a:lnTo>
                      <a:pt x="1618991" y="528161"/>
                    </a:lnTo>
                    <a:lnTo>
                      <a:pt x="1621747" y="530352"/>
                    </a:lnTo>
                    <a:lnTo>
                      <a:pt x="1623458" y="529971"/>
                    </a:lnTo>
                    <a:lnTo>
                      <a:pt x="1625930" y="532162"/>
                    </a:lnTo>
                    <a:lnTo>
                      <a:pt x="1633630" y="533876"/>
                    </a:lnTo>
                    <a:lnTo>
                      <a:pt x="1640760" y="536924"/>
                    </a:lnTo>
                    <a:lnTo>
                      <a:pt x="1643992" y="542925"/>
                    </a:lnTo>
                    <a:lnTo>
                      <a:pt x="1643231" y="544354"/>
                    </a:lnTo>
                    <a:lnTo>
                      <a:pt x="1645323" y="545592"/>
                    </a:lnTo>
                    <a:lnTo>
                      <a:pt x="1644467" y="545878"/>
                    </a:lnTo>
                    <a:lnTo>
                      <a:pt x="1645323" y="547402"/>
                    </a:lnTo>
                    <a:lnTo>
                      <a:pt x="1643802" y="546545"/>
                    </a:lnTo>
                    <a:lnTo>
                      <a:pt x="1641995" y="547021"/>
                    </a:lnTo>
                    <a:lnTo>
                      <a:pt x="1639429" y="551593"/>
                    </a:lnTo>
                    <a:lnTo>
                      <a:pt x="1645132" y="551212"/>
                    </a:lnTo>
                    <a:lnTo>
                      <a:pt x="1645418" y="550355"/>
                    </a:lnTo>
                    <a:lnTo>
                      <a:pt x="1650266" y="549974"/>
                    </a:lnTo>
                    <a:lnTo>
                      <a:pt x="1657110" y="555403"/>
                    </a:lnTo>
                    <a:lnTo>
                      <a:pt x="1665190" y="555879"/>
                    </a:lnTo>
                    <a:lnTo>
                      <a:pt x="1668042" y="554069"/>
                    </a:lnTo>
                    <a:lnTo>
                      <a:pt x="1666141" y="551498"/>
                    </a:lnTo>
                    <a:lnTo>
                      <a:pt x="1668613" y="550640"/>
                    </a:lnTo>
                    <a:lnTo>
                      <a:pt x="1669088" y="549688"/>
                    </a:lnTo>
                    <a:lnTo>
                      <a:pt x="1670514" y="549307"/>
                    </a:lnTo>
                    <a:lnTo>
                      <a:pt x="1670324" y="547307"/>
                    </a:lnTo>
                    <a:lnTo>
                      <a:pt x="1671940" y="548068"/>
                    </a:lnTo>
                    <a:lnTo>
                      <a:pt x="1673461" y="547116"/>
                    </a:lnTo>
                    <a:lnTo>
                      <a:pt x="1682397" y="550926"/>
                    </a:lnTo>
                    <a:lnTo>
                      <a:pt x="1684678" y="554641"/>
                    </a:lnTo>
                    <a:lnTo>
                      <a:pt x="1686389" y="554927"/>
                    </a:lnTo>
                    <a:lnTo>
                      <a:pt x="1686389" y="555784"/>
                    </a:lnTo>
                    <a:lnTo>
                      <a:pt x="1690572" y="559594"/>
                    </a:lnTo>
                    <a:lnTo>
                      <a:pt x="1701409" y="561594"/>
                    </a:lnTo>
                    <a:lnTo>
                      <a:pt x="1701979" y="561880"/>
                    </a:lnTo>
                    <a:cubicBezTo>
                      <a:pt x="1691808" y="581120"/>
                      <a:pt x="1679354" y="599789"/>
                      <a:pt x="1664620" y="617792"/>
                    </a:cubicBezTo>
                    <a:lnTo>
                      <a:pt x="1664050" y="611029"/>
                    </a:lnTo>
                    <a:lnTo>
                      <a:pt x="1662339" y="609029"/>
                    </a:lnTo>
                    <a:lnTo>
                      <a:pt x="1661768" y="599313"/>
                    </a:lnTo>
                    <a:lnTo>
                      <a:pt x="1658251" y="594455"/>
                    </a:lnTo>
                    <a:lnTo>
                      <a:pt x="1655399" y="595408"/>
                    </a:lnTo>
                    <a:lnTo>
                      <a:pt x="1654258" y="594170"/>
                    </a:lnTo>
                    <a:lnTo>
                      <a:pt x="1652737" y="584073"/>
                    </a:lnTo>
                    <a:lnTo>
                      <a:pt x="1651311" y="581978"/>
                    </a:lnTo>
                    <a:lnTo>
                      <a:pt x="1651407" y="579787"/>
                    </a:lnTo>
                    <a:lnTo>
                      <a:pt x="1650076" y="578549"/>
                    </a:lnTo>
                    <a:lnTo>
                      <a:pt x="1650076" y="573977"/>
                    </a:lnTo>
                    <a:lnTo>
                      <a:pt x="1649886" y="572167"/>
                    </a:lnTo>
                    <a:lnTo>
                      <a:pt x="1647604" y="573786"/>
                    </a:lnTo>
                    <a:lnTo>
                      <a:pt x="1643897" y="582263"/>
                    </a:lnTo>
                    <a:lnTo>
                      <a:pt x="1644562" y="583406"/>
                    </a:lnTo>
                    <a:lnTo>
                      <a:pt x="1642946" y="589693"/>
                    </a:lnTo>
                    <a:lnTo>
                      <a:pt x="1643326" y="598361"/>
                    </a:lnTo>
                    <a:lnTo>
                      <a:pt x="1640950" y="607600"/>
                    </a:lnTo>
                    <a:lnTo>
                      <a:pt x="1638858" y="613220"/>
                    </a:lnTo>
                    <a:lnTo>
                      <a:pt x="1634961" y="614363"/>
                    </a:lnTo>
                    <a:lnTo>
                      <a:pt x="1631158" y="611124"/>
                    </a:lnTo>
                    <a:lnTo>
                      <a:pt x="1629637" y="608362"/>
                    </a:lnTo>
                    <a:lnTo>
                      <a:pt x="1625645" y="607028"/>
                    </a:lnTo>
                    <a:lnTo>
                      <a:pt x="1621462" y="602266"/>
                    </a:lnTo>
                    <a:lnTo>
                      <a:pt x="1617470" y="602266"/>
                    </a:lnTo>
                    <a:lnTo>
                      <a:pt x="1617279" y="598361"/>
                    </a:lnTo>
                    <a:lnTo>
                      <a:pt x="1613857" y="595979"/>
                    </a:lnTo>
                    <a:lnTo>
                      <a:pt x="1616424" y="588264"/>
                    </a:lnTo>
                    <a:lnTo>
                      <a:pt x="1615283" y="588550"/>
                    </a:lnTo>
                    <a:lnTo>
                      <a:pt x="1616139" y="585597"/>
                    </a:lnTo>
                    <a:lnTo>
                      <a:pt x="1617184" y="586740"/>
                    </a:lnTo>
                    <a:lnTo>
                      <a:pt x="1617470" y="584835"/>
                    </a:lnTo>
                    <a:lnTo>
                      <a:pt x="1618610" y="585311"/>
                    </a:lnTo>
                    <a:lnTo>
                      <a:pt x="1619371" y="584264"/>
                    </a:lnTo>
                    <a:lnTo>
                      <a:pt x="1618705" y="583120"/>
                    </a:lnTo>
                    <a:lnTo>
                      <a:pt x="1620702" y="580263"/>
                    </a:lnTo>
                    <a:lnTo>
                      <a:pt x="1619086" y="580168"/>
                    </a:lnTo>
                    <a:lnTo>
                      <a:pt x="1618610" y="577977"/>
                    </a:lnTo>
                    <a:lnTo>
                      <a:pt x="1616329" y="581406"/>
                    </a:lnTo>
                    <a:lnTo>
                      <a:pt x="1616329" y="578834"/>
                    </a:lnTo>
                    <a:lnTo>
                      <a:pt x="1615283" y="578834"/>
                    </a:lnTo>
                    <a:lnTo>
                      <a:pt x="1616044" y="577787"/>
                    </a:lnTo>
                    <a:lnTo>
                      <a:pt x="1612146" y="579406"/>
                    </a:lnTo>
                    <a:lnTo>
                      <a:pt x="1610245" y="577787"/>
                    </a:lnTo>
                    <a:lnTo>
                      <a:pt x="1607488" y="577882"/>
                    </a:lnTo>
                    <a:lnTo>
                      <a:pt x="1605302" y="575786"/>
                    </a:lnTo>
                    <a:lnTo>
                      <a:pt x="1602070" y="575120"/>
                    </a:lnTo>
                    <a:lnTo>
                      <a:pt x="1600929" y="573215"/>
                    </a:lnTo>
                    <a:lnTo>
                      <a:pt x="1600454" y="574358"/>
                    </a:lnTo>
                    <a:lnTo>
                      <a:pt x="1598267" y="571881"/>
                    </a:lnTo>
                    <a:lnTo>
                      <a:pt x="1597507" y="572262"/>
                    </a:lnTo>
                    <a:lnTo>
                      <a:pt x="1597031" y="571310"/>
                    </a:lnTo>
                    <a:lnTo>
                      <a:pt x="1595701" y="572072"/>
                    </a:lnTo>
                    <a:lnTo>
                      <a:pt x="1596651" y="572548"/>
                    </a:lnTo>
                    <a:lnTo>
                      <a:pt x="1599693" y="574643"/>
                    </a:lnTo>
                    <a:lnTo>
                      <a:pt x="1599503" y="577215"/>
                    </a:lnTo>
                    <a:lnTo>
                      <a:pt x="1596936" y="578549"/>
                    </a:lnTo>
                    <a:lnTo>
                      <a:pt x="1591993" y="577787"/>
                    </a:lnTo>
                    <a:lnTo>
                      <a:pt x="1590852" y="578834"/>
                    </a:lnTo>
                    <a:lnTo>
                      <a:pt x="1591043" y="580644"/>
                    </a:lnTo>
                    <a:lnTo>
                      <a:pt x="1589521" y="579120"/>
                    </a:lnTo>
                    <a:lnTo>
                      <a:pt x="1587715" y="580454"/>
                    </a:lnTo>
                    <a:lnTo>
                      <a:pt x="1587050" y="583120"/>
                    </a:lnTo>
                    <a:lnTo>
                      <a:pt x="1587810" y="583120"/>
                    </a:lnTo>
                    <a:lnTo>
                      <a:pt x="1587620" y="584645"/>
                    </a:lnTo>
                    <a:lnTo>
                      <a:pt x="1585434" y="584835"/>
                    </a:lnTo>
                    <a:lnTo>
                      <a:pt x="1582677" y="589883"/>
                    </a:lnTo>
                    <a:lnTo>
                      <a:pt x="1584388" y="592645"/>
                    </a:lnTo>
                    <a:lnTo>
                      <a:pt x="1583818" y="593312"/>
                    </a:lnTo>
                    <a:lnTo>
                      <a:pt x="1584008" y="594836"/>
                    </a:lnTo>
                    <a:lnTo>
                      <a:pt x="1581727" y="592360"/>
                    </a:lnTo>
                    <a:lnTo>
                      <a:pt x="1578399" y="592169"/>
                    </a:lnTo>
                    <a:lnTo>
                      <a:pt x="1576878" y="593408"/>
                    </a:lnTo>
                    <a:lnTo>
                      <a:pt x="1575357" y="596837"/>
                    </a:lnTo>
                    <a:lnTo>
                      <a:pt x="1576688" y="591312"/>
                    </a:lnTo>
                    <a:lnTo>
                      <a:pt x="1574122" y="587788"/>
                    </a:lnTo>
                    <a:lnTo>
                      <a:pt x="1570699" y="585597"/>
                    </a:lnTo>
                    <a:lnTo>
                      <a:pt x="1566802" y="587693"/>
                    </a:lnTo>
                    <a:lnTo>
                      <a:pt x="1566231" y="586168"/>
                    </a:lnTo>
                    <a:lnTo>
                      <a:pt x="1566136" y="589502"/>
                    </a:lnTo>
                    <a:lnTo>
                      <a:pt x="1564996" y="590455"/>
                    </a:lnTo>
                    <a:lnTo>
                      <a:pt x="1565091" y="589407"/>
                    </a:lnTo>
                    <a:lnTo>
                      <a:pt x="1562144" y="589883"/>
                    </a:lnTo>
                    <a:lnTo>
                      <a:pt x="1562619" y="592931"/>
                    </a:lnTo>
                    <a:lnTo>
                      <a:pt x="1561193" y="592074"/>
                    </a:lnTo>
                    <a:lnTo>
                      <a:pt x="1561288" y="594836"/>
                    </a:lnTo>
                    <a:lnTo>
                      <a:pt x="1558722" y="595027"/>
                    </a:lnTo>
                    <a:lnTo>
                      <a:pt x="1559007" y="596837"/>
                    </a:lnTo>
                    <a:lnTo>
                      <a:pt x="1557676" y="599789"/>
                    </a:lnTo>
                    <a:lnTo>
                      <a:pt x="1558151" y="601218"/>
                    </a:lnTo>
                    <a:lnTo>
                      <a:pt x="1556535" y="600932"/>
                    </a:lnTo>
                    <a:lnTo>
                      <a:pt x="1555775" y="598837"/>
                    </a:lnTo>
                    <a:lnTo>
                      <a:pt x="1553588" y="599027"/>
                    </a:lnTo>
                    <a:lnTo>
                      <a:pt x="1553398" y="601313"/>
                    </a:lnTo>
                    <a:lnTo>
                      <a:pt x="1554444" y="604361"/>
                    </a:lnTo>
                    <a:lnTo>
                      <a:pt x="1553588" y="604361"/>
                    </a:lnTo>
                    <a:lnTo>
                      <a:pt x="1553113" y="606933"/>
                    </a:lnTo>
                    <a:lnTo>
                      <a:pt x="1550546" y="599980"/>
                    </a:lnTo>
                    <a:lnTo>
                      <a:pt x="1549691" y="601790"/>
                    </a:lnTo>
                    <a:lnTo>
                      <a:pt x="1547504" y="603504"/>
                    </a:lnTo>
                    <a:lnTo>
                      <a:pt x="1546364" y="605981"/>
                    </a:lnTo>
                    <a:lnTo>
                      <a:pt x="1547029" y="609410"/>
                    </a:lnTo>
                    <a:lnTo>
                      <a:pt x="1544557" y="612172"/>
                    </a:lnTo>
                    <a:lnTo>
                      <a:pt x="1542846" y="616268"/>
                    </a:lnTo>
                    <a:lnTo>
                      <a:pt x="1539804" y="618649"/>
                    </a:lnTo>
                    <a:lnTo>
                      <a:pt x="1532675" y="621411"/>
                    </a:lnTo>
                    <a:lnTo>
                      <a:pt x="1530488" y="620935"/>
                    </a:lnTo>
                    <a:lnTo>
                      <a:pt x="1528397" y="622649"/>
                    </a:lnTo>
                    <a:lnTo>
                      <a:pt x="1523169" y="624840"/>
                    </a:lnTo>
                    <a:lnTo>
                      <a:pt x="1518321" y="623792"/>
                    </a:lnTo>
                    <a:lnTo>
                      <a:pt x="1514233" y="626459"/>
                    </a:lnTo>
                    <a:lnTo>
                      <a:pt x="1511856" y="629698"/>
                    </a:lnTo>
                    <a:lnTo>
                      <a:pt x="1507484" y="631412"/>
                    </a:lnTo>
                    <a:lnTo>
                      <a:pt x="1505297" y="635318"/>
                    </a:lnTo>
                    <a:lnTo>
                      <a:pt x="1505202" y="630460"/>
                    </a:lnTo>
                    <a:lnTo>
                      <a:pt x="1504917" y="631127"/>
                    </a:lnTo>
                    <a:lnTo>
                      <a:pt x="1503206" y="633984"/>
                    </a:lnTo>
                    <a:lnTo>
                      <a:pt x="1503206" y="640842"/>
                    </a:lnTo>
                    <a:lnTo>
                      <a:pt x="1501114" y="644366"/>
                    </a:lnTo>
                    <a:lnTo>
                      <a:pt x="1501019" y="647319"/>
                    </a:lnTo>
                    <a:lnTo>
                      <a:pt x="1504537" y="658082"/>
                    </a:lnTo>
                    <a:lnTo>
                      <a:pt x="1503206" y="660273"/>
                    </a:lnTo>
                    <a:lnTo>
                      <a:pt x="1502350" y="657987"/>
                    </a:lnTo>
                    <a:lnTo>
                      <a:pt x="1502921" y="661035"/>
                    </a:lnTo>
                    <a:lnTo>
                      <a:pt x="1501685" y="661797"/>
                    </a:lnTo>
                    <a:lnTo>
                      <a:pt x="1500924" y="659320"/>
                    </a:lnTo>
                    <a:lnTo>
                      <a:pt x="1499879" y="659130"/>
                    </a:lnTo>
                    <a:lnTo>
                      <a:pt x="1503016" y="664845"/>
                    </a:lnTo>
                    <a:lnTo>
                      <a:pt x="1503871" y="670941"/>
                    </a:lnTo>
                    <a:lnTo>
                      <a:pt x="1507484" y="679418"/>
                    </a:lnTo>
                    <a:lnTo>
                      <a:pt x="1507484" y="686848"/>
                    </a:lnTo>
                    <a:lnTo>
                      <a:pt x="1510526" y="696182"/>
                    </a:lnTo>
                    <a:lnTo>
                      <a:pt x="1510145" y="706660"/>
                    </a:lnTo>
                    <a:lnTo>
                      <a:pt x="1508719" y="709613"/>
                    </a:lnTo>
                    <a:lnTo>
                      <a:pt x="1506913" y="709327"/>
                    </a:lnTo>
                    <a:lnTo>
                      <a:pt x="1506533" y="713899"/>
                    </a:lnTo>
                    <a:lnTo>
                      <a:pt x="1508719" y="714947"/>
                    </a:lnTo>
                    <a:lnTo>
                      <a:pt x="1511381" y="718757"/>
                    </a:lnTo>
                    <a:lnTo>
                      <a:pt x="1519937" y="721233"/>
                    </a:lnTo>
                    <a:lnTo>
                      <a:pt x="1520317" y="720185"/>
                    </a:lnTo>
                    <a:lnTo>
                      <a:pt x="1522028" y="720376"/>
                    </a:lnTo>
                    <a:lnTo>
                      <a:pt x="1525355" y="717233"/>
                    </a:lnTo>
                    <a:lnTo>
                      <a:pt x="1527827" y="717042"/>
                    </a:lnTo>
                    <a:lnTo>
                      <a:pt x="1531249" y="713518"/>
                    </a:lnTo>
                    <a:lnTo>
                      <a:pt x="1549025" y="713994"/>
                    </a:lnTo>
                    <a:lnTo>
                      <a:pt x="1551402" y="708851"/>
                    </a:lnTo>
                    <a:lnTo>
                      <a:pt x="1561764" y="704088"/>
                    </a:lnTo>
                    <a:lnTo>
                      <a:pt x="1571555" y="703421"/>
                    </a:lnTo>
                    <a:lnTo>
                      <a:pt x="1571935" y="703231"/>
                    </a:lnTo>
                    <a:cubicBezTo>
                      <a:pt x="1470790" y="775335"/>
                      <a:pt x="1328768" y="828866"/>
                      <a:pt x="1165263" y="852583"/>
                    </a:cubicBezTo>
                    <a:cubicBezTo>
                      <a:pt x="1327818" y="805625"/>
                      <a:pt x="1454820" y="700659"/>
                      <a:pt x="1505487" y="569976"/>
                    </a:cubicBezTo>
                    <a:lnTo>
                      <a:pt x="1506913" y="570357"/>
                    </a:lnTo>
                    <a:lnTo>
                      <a:pt x="1509195" y="569595"/>
                    </a:lnTo>
                    <a:lnTo>
                      <a:pt x="1516229" y="572167"/>
                    </a:lnTo>
                    <a:lnTo>
                      <a:pt x="1515374" y="570357"/>
                    </a:lnTo>
                    <a:lnTo>
                      <a:pt x="1515564" y="567118"/>
                    </a:lnTo>
                    <a:lnTo>
                      <a:pt x="1508529" y="566547"/>
                    </a:lnTo>
                    <a:lnTo>
                      <a:pt x="1507388" y="564928"/>
                    </a:lnTo>
                    <a:cubicBezTo>
                      <a:pt x="1509765" y="558546"/>
                      <a:pt x="1511952" y="552164"/>
                      <a:pt x="1513948" y="545687"/>
                    </a:cubicBezTo>
                    <a:lnTo>
                      <a:pt x="1514993" y="545592"/>
                    </a:lnTo>
                    <a:lnTo>
                      <a:pt x="1516324" y="546640"/>
                    </a:lnTo>
                    <a:lnTo>
                      <a:pt x="1517370" y="549402"/>
                    </a:lnTo>
                    <a:lnTo>
                      <a:pt x="1517940" y="549402"/>
                    </a:lnTo>
                    <a:lnTo>
                      <a:pt x="1523739" y="546259"/>
                    </a:lnTo>
                    <a:lnTo>
                      <a:pt x="1527066" y="540068"/>
                    </a:lnTo>
                    <a:lnTo>
                      <a:pt x="1525070" y="537877"/>
                    </a:lnTo>
                    <a:lnTo>
                      <a:pt x="1529348" y="534734"/>
                    </a:lnTo>
                    <a:lnTo>
                      <a:pt x="1531154" y="531590"/>
                    </a:lnTo>
                    <a:lnTo>
                      <a:pt x="1531914" y="527209"/>
                    </a:lnTo>
                    <a:lnTo>
                      <a:pt x="1534101" y="525018"/>
                    </a:lnTo>
                    <a:lnTo>
                      <a:pt x="1534101" y="523399"/>
                    </a:lnTo>
                    <a:lnTo>
                      <a:pt x="1536097" y="524637"/>
                    </a:lnTo>
                    <a:lnTo>
                      <a:pt x="1538664" y="524447"/>
                    </a:lnTo>
                    <a:lnTo>
                      <a:pt x="1533530" y="519494"/>
                    </a:lnTo>
                    <a:lnTo>
                      <a:pt x="1534101" y="517589"/>
                    </a:lnTo>
                    <a:lnTo>
                      <a:pt x="1530013" y="511207"/>
                    </a:lnTo>
                    <a:lnTo>
                      <a:pt x="1532865" y="510540"/>
                    </a:lnTo>
                    <a:lnTo>
                      <a:pt x="1530964" y="508635"/>
                    </a:lnTo>
                    <a:lnTo>
                      <a:pt x="1532009" y="508254"/>
                    </a:lnTo>
                    <a:lnTo>
                      <a:pt x="1532580" y="507397"/>
                    </a:lnTo>
                    <a:lnTo>
                      <a:pt x="1534196" y="508254"/>
                    </a:lnTo>
                    <a:lnTo>
                      <a:pt x="1536762" y="507111"/>
                    </a:lnTo>
                    <a:lnTo>
                      <a:pt x="1535051" y="504635"/>
                    </a:lnTo>
                    <a:lnTo>
                      <a:pt x="1537713" y="504635"/>
                    </a:lnTo>
                    <a:lnTo>
                      <a:pt x="1540090" y="503015"/>
                    </a:lnTo>
                    <a:lnTo>
                      <a:pt x="1535432" y="500539"/>
                    </a:lnTo>
                    <a:lnTo>
                      <a:pt x="1534101" y="500825"/>
                    </a:lnTo>
                    <a:lnTo>
                      <a:pt x="1534101" y="499205"/>
                    </a:lnTo>
                    <a:lnTo>
                      <a:pt x="1532390" y="499586"/>
                    </a:lnTo>
                    <a:lnTo>
                      <a:pt x="1532390" y="497015"/>
                    </a:lnTo>
                    <a:lnTo>
                      <a:pt x="1530298" y="496062"/>
                    </a:lnTo>
                    <a:lnTo>
                      <a:pt x="1529728" y="494443"/>
                    </a:lnTo>
                    <a:lnTo>
                      <a:pt x="1527542" y="496253"/>
                    </a:lnTo>
                    <a:lnTo>
                      <a:pt x="1527542" y="494443"/>
                    </a:lnTo>
                    <a:lnTo>
                      <a:pt x="1525165" y="497681"/>
                    </a:lnTo>
                    <a:cubicBezTo>
                      <a:pt x="1528017" y="479774"/>
                      <a:pt x="1529633" y="461677"/>
                      <a:pt x="1529633" y="443198"/>
                    </a:cubicBezTo>
                    <a:cubicBezTo>
                      <a:pt x="1529633" y="429482"/>
                      <a:pt x="1528682" y="415957"/>
                      <a:pt x="1527161" y="402622"/>
                    </a:cubicBezTo>
                    <a:lnTo>
                      <a:pt x="1527161" y="400907"/>
                    </a:lnTo>
                    <a:lnTo>
                      <a:pt x="1530013" y="400336"/>
                    </a:lnTo>
                    <a:lnTo>
                      <a:pt x="1533245" y="395573"/>
                    </a:lnTo>
                    <a:lnTo>
                      <a:pt x="1534101" y="395954"/>
                    </a:lnTo>
                    <a:lnTo>
                      <a:pt x="1535812" y="391287"/>
                    </a:lnTo>
                    <a:lnTo>
                      <a:pt x="1534766" y="389477"/>
                    </a:lnTo>
                    <a:lnTo>
                      <a:pt x="1536287" y="388525"/>
                    </a:lnTo>
                    <a:lnTo>
                      <a:pt x="1536667" y="390049"/>
                    </a:lnTo>
                    <a:lnTo>
                      <a:pt x="1542466" y="380714"/>
                    </a:lnTo>
                    <a:lnTo>
                      <a:pt x="1543892" y="381000"/>
                    </a:lnTo>
                    <a:lnTo>
                      <a:pt x="1544938" y="376619"/>
                    </a:lnTo>
                    <a:lnTo>
                      <a:pt x="1544938" y="375380"/>
                    </a:lnTo>
                    <a:lnTo>
                      <a:pt x="1546364" y="375190"/>
                    </a:lnTo>
                    <a:lnTo>
                      <a:pt x="1546364" y="374237"/>
                    </a:lnTo>
                    <a:lnTo>
                      <a:pt x="1546364" y="372999"/>
                    </a:lnTo>
                    <a:lnTo>
                      <a:pt x="1544938" y="373571"/>
                    </a:lnTo>
                    <a:lnTo>
                      <a:pt x="1547409" y="371380"/>
                    </a:lnTo>
                    <a:lnTo>
                      <a:pt x="1543227" y="369189"/>
                    </a:lnTo>
                    <a:lnTo>
                      <a:pt x="1538474" y="370142"/>
                    </a:lnTo>
                    <a:lnTo>
                      <a:pt x="1547124" y="365379"/>
                    </a:lnTo>
                    <a:lnTo>
                      <a:pt x="1544462" y="362807"/>
                    </a:lnTo>
                    <a:lnTo>
                      <a:pt x="1541706" y="359093"/>
                    </a:lnTo>
                    <a:lnTo>
                      <a:pt x="1542466" y="358426"/>
                    </a:lnTo>
                    <a:lnTo>
                      <a:pt x="1538569" y="351377"/>
                    </a:lnTo>
                    <a:lnTo>
                      <a:pt x="1535242" y="346043"/>
                    </a:lnTo>
                    <a:lnTo>
                      <a:pt x="1530583" y="343472"/>
                    </a:lnTo>
                    <a:lnTo>
                      <a:pt x="1529348" y="333661"/>
                    </a:lnTo>
                    <a:lnTo>
                      <a:pt x="1527732" y="325755"/>
                    </a:lnTo>
                    <a:lnTo>
                      <a:pt x="1527732" y="321183"/>
                    </a:lnTo>
                    <a:lnTo>
                      <a:pt x="1533530" y="324136"/>
                    </a:lnTo>
                    <a:lnTo>
                      <a:pt x="1539804" y="324517"/>
                    </a:lnTo>
                    <a:lnTo>
                      <a:pt x="1541801" y="331089"/>
                    </a:lnTo>
                    <a:lnTo>
                      <a:pt x="1544177" y="341757"/>
                    </a:lnTo>
                    <a:lnTo>
                      <a:pt x="1551877" y="343757"/>
                    </a:lnTo>
                    <a:lnTo>
                      <a:pt x="1557011" y="345472"/>
                    </a:lnTo>
                    <a:lnTo>
                      <a:pt x="1562429" y="339757"/>
                    </a:lnTo>
                    <a:lnTo>
                      <a:pt x="1562714" y="332042"/>
                    </a:lnTo>
                    <a:lnTo>
                      <a:pt x="1560813" y="326231"/>
                    </a:lnTo>
                    <a:lnTo>
                      <a:pt x="1560243" y="318230"/>
                    </a:lnTo>
                    <a:lnTo>
                      <a:pt x="1553588" y="315373"/>
                    </a:lnTo>
                    <a:lnTo>
                      <a:pt x="1554064" y="304419"/>
                    </a:lnTo>
                    <a:lnTo>
                      <a:pt x="1562239" y="301276"/>
                    </a:lnTo>
                    <a:lnTo>
                      <a:pt x="1568893" y="298704"/>
                    </a:lnTo>
                    <a:lnTo>
                      <a:pt x="1571460" y="295085"/>
                    </a:lnTo>
                    <a:lnTo>
                      <a:pt x="1574977" y="287369"/>
                    </a:lnTo>
                    <a:lnTo>
                      <a:pt x="1573741" y="282607"/>
                    </a:lnTo>
                    <a:lnTo>
                      <a:pt x="1577734" y="276511"/>
                    </a:lnTo>
                    <a:lnTo>
                      <a:pt x="1578875" y="274511"/>
                    </a:lnTo>
                    <a:lnTo>
                      <a:pt x="1585244" y="275368"/>
                    </a:lnTo>
                    <a:lnTo>
                      <a:pt x="1589331" y="273177"/>
                    </a:lnTo>
                    <a:lnTo>
                      <a:pt x="1594655" y="279082"/>
                    </a:lnTo>
                    <a:lnTo>
                      <a:pt x="1597887" y="281940"/>
                    </a:lnTo>
                    <a:lnTo>
                      <a:pt x="1604826" y="276320"/>
                    </a:lnTo>
                    <a:lnTo>
                      <a:pt x="1601404" y="267462"/>
                    </a:lnTo>
                    <a:lnTo>
                      <a:pt x="1596651" y="263652"/>
                    </a:lnTo>
                    <a:lnTo>
                      <a:pt x="1591993" y="257461"/>
                    </a:lnTo>
                    <a:lnTo>
                      <a:pt x="1588951" y="251841"/>
                    </a:lnTo>
                    <a:lnTo>
                      <a:pt x="1583723" y="242506"/>
                    </a:lnTo>
                    <a:lnTo>
                      <a:pt x="1579540" y="239173"/>
                    </a:lnTo>
                    <a:lnTo>
                      <a:pt x="1572315" y="235934"/>
                    </a:lnTo>
                    <a:lnTo>
                      <a:pt x="1569939" y="228886"/>
                    </a:lnTo>
                    <a:lnTo>
                      <a:pt x="1563380" y="228695"/>
                    </a:lnTo>
                    <a:lnTo>
                      <a:pt x="1559577" y="224981"/>
                    </a:lnTo>
                    <a:lnTo>
                      <a:pt x="1555965" y="225743"/>
                    </a:lnTo>
                    <a:lnTo>
                      <a:pt x="1549881" y="224885"/>
                    </a:lnTo>
                    <a:lnTo>
                      <a:pt x="1544748" y="221552"/>
                    </a:lnTo>
                    <a:lnTo>
                      <a:pt x="1541991" y="220980"/>
                    </a:lnTo>
                    <a:lnTo>
                      <a:pt x="1539995" y="212312"/>
                    </a:lnTo>
                    <a:lnTo>
                      <a:pt x="1545793" y="210217"/>
                    </a:lnTo>
                    <a:lnTo>
                      <a:pt x="1551877" y="209931"/>
                    </a:lnTo>
                    <a:lnTo>
                      <a:pt x="1557296" y="211360"/>
                    </a:lnTo>
                    <a:lnTo>
                      <a:pt x="1562049" y="210598"/>
                    </a:lnTo>
                    <a:lnTo>
                      <a:pt x="1567848" y="208693"/>
                    </a:lnTo>
                    <a:lnTo>
                      <a:pt x="1570414" y="211169"/>
                    </a:lnTo>
                    <a:lnTo>
                      <a:pt x="1577259" y="206883"/>
                    </a:lnTo>
                    <a:lnTo>
                      <a:pt x="1581441" y="206883"/>
                    </a:lnTo>
                    <a:lnTo>
                      <a:pt x="1587145" y="202502"/>
                    </a:lnTo>
                    <a:lnTo>
                      <a:pt x="1591328" y="206693"/>
                    </a:lnTo>
                    <a:lnTo>
                      <a:pt x="1598457" y="208502"/>
                    </a:lnTo>
                    <a:lnTo>
                      <a:pt x="1601214" y="209360"/>
                    </a:lnTo>
                    <a:lnTo>
                      <a:pt x="1604731" y="215265"/>
                    </a:lnTo>
                    <a:lnTo>
                      <a:pt x="1605112" y="219742"/>
                    </a:lnTo>
                    <a:lnTo>
                      <a:pt x="1608058" y="230124"/>
                    </a:lnTo>
                    <a:lnTo>
                      <a:pt x="1614713" y="226505"/>
                    </a:lnTo>
                    <a:lnTo>
                      <a:pt x="1618515" y="223933"/>
                    </a:lnTo>
                    <a:lnTo>
                      <a:pt x="1622603" y="223933"/>
                    </a:lnTo>
                    <a:lnTo>
                      <a:pt x="1622698" y="223837"/>
                    </a:lnTo>
                    <a:cubicBezTo>
                      <a:pt x="1622128" y="224314"/>
                      <a:pt x="1622318" y="224409"/>
                      <a:pt x="1622508" y="224599"/>
                    </a:cubicBezTo>
                    <a:close/>
                    <a:moveTo>
                      <a:pt x="1589426" y="701612"/>
                    </a:moveTo>
                    <a:lnTo>
                      <a:pt x="1592373" y="704755"/>
                    </a:lnTo>
                    <a:lnTo>
                      <a:pt x="1593989" y="704088"/>
                    </a:lnTo>
                    <a:lnTo>
                      <a:pt x="1597697" y="706184"/>
                    </a:lnTo>
                    <a:lnTo>
                      <a:pt x="1597317" y="705517"/>
                    </a:lnTo>
                    <a:lnTo>
                      <a:pt x="1601404" y="708755"/>
                    </a:lnTo>
                    <a:lnTo>
                      <a:pt x="1600644" y="711327"/>
                    </a:lnTo>
                    <a:lnTo>
                      <a:pt x="1603686" y="713327"/>
                    </a:lnTo>
                    <a:lnTo>
                      <a:pt x="1606538" y="721424"/>
                    </a:lnTo>
                    <a:lnTo>
                      <a:pt x="1606728" y="723710"/>
                    </a:lnTo>
                    <a:lnTo>
                      <a:pt x="1605207" y="722471"/>
                    </a:lnTo>
                    <a:lnTo>
                      <a:pt x="1605207" y="723710"/>
                    </a:lnTo>
                    <a:lnTo>
                      <a:pt x="1609009" y="726758"/>
                    </a:lnTo>
                    <a:lnTo>
                      <a:pt x="1609199" y="723805"/>
                    </a:lnTo>
                    <a:lnTo>
                      <a:pt x="1611671" y="720281"/>
                    </a:lnTo>
                    <a:lnTo>
                      <a:pt x="1615759" y="717899"/>
                    </a:lnTo>
                    <a:lnTo>
                      <a:pt x="1618610" y="712470"/>
                    </a:lnTo>
                    <a:lnTo>
                      <a:pt x="1619086" y="709517"/>
                    </a:lnTo>
                    <a:lnTo>
                      <a:pt x="1619941" y="714089"/>
                    </a:lnTo>
                    <a:lnTo>
                      <a:pt x="1619276" y="716661"/>
                    </a:lnTo>
                    <a:lnTo>
                      <a:pt x="1616899" y="721043"/>
                    </a:lnTo>
                    <a:lnTo>
                      <a:pt x="1616329" y="726186"/>
                    </a:lnTo>
                    <a:lnTo>
                      <a:pt x="1613952" y="726377"/>
                    </a:lnTo>
                    <a:lnTo>
                      <a:pt x="1613857" y="728186"/>
                    </a:lnTo>
                    <a:lnTo>
                      <a:pt x="1617755" y="728186"/>
                    </a:lnTo>
                    <a:lnTo>
                      <a:pt x="1619941" y="721614"/>
                    </a:lnTo>
                    <a:lnTo>
                      <a:pt x="1621652" y="725900"/>
                    </a:lnTo>
                    <a:lnTo>
                      <a:pt x="1621557" y="729234"/>
                    </a:lnTo>
                    <a:lnTo>
                      <a:pt x="1619846" y="731711"/>
                    </a:lnTo>
                    <a:lnTo>
                      <a:pt x="1625835" y="730663"/>
                    </a:lnTo>
                    <a:lnTo>
                      <a:pt x="1624979" y="732949"/>
                    </a:lnTo>
                    <a:lnTo>
                      <a:pt x="1627071" y="736378"/>
                    </a:lnTo>
                    <a:lnTo>
                      <a:pt x="1627546" y="739235"/>
                    </a:lnTo>
                    <a:lnTo>
                      <a:pt x="1627071" y="742188"/>
                    </a:lnTo>
                    <a:lnTo>
                      <a:pt x="1628212" y="745712"/>
                    </a:lnTo>
                    <a:lnTo>
                      <a:pt x="1630113" y="749237"/>
                    </a:lnTo>
                    <a:lnTo>
                      <a:pt x="1633535" y="751618"/>
                    </a:lnTo>
                    <a:cubicBezTo>
                      <a:pt x="1501875" y="807815"/>
                      <a:pt x="1334472" y="847344"/>
                      <a:pt x="1147866" y="862775"/>
                    </a:cubicBezTo>
                    <a:cubicBezTo>
                      <a:pt x="1326392" y="839343"/>
                      <a:pt x="1481247" y="780860"/>
                      <a:pt x="1587810" y="700945"/>
                    </a:cubicBezTo>
                    <a:lnTo>
                      <a:pt x="1589426" y="701612"/>
                    </a:lnTo>
                    <a:close/>
                    <a:moveTo>
                      <a:pt x="312467" y="235553"/>
                    </a:moveTo>
                    <a:lnTo>
                      <a:pt x="315984" y="235363"/>
                    </a:lnTo>
                    <a:lnTo>
                      <a:pt x="320262" y="232410"/>
                    </a:lnTo>
                    <a:lnTo>
                      <a:pt x="326631" y="230219"/>
                    </a:lnTo>
                    <a:lnTo>
                      <a:pt x="333666" y="231839"/>
                    </a:lnTo>
                    <a:lnTo>
                      <a:pt x="336612" y="236125"/>
                    </a:lnTo>
                    <a:lnTo>
                      <a:pt x="347830" y="237458"/>
                    </a:lnTo>
                    <a:lnTo>
                      <a:pt x="354484" y="237839"/>
                    </a:lnTo>
                    <a:lnTo>
                      <a:pt x="356195" y="242126"/>
                    </a:lnTo>
                    <a:lnTo>
                      <a:pt x="361138" y="242887"/>
                    </a:lnTo>
                    <a:lnTo>
                      <a:pt x="360283" y="250507"/>
                    </a:lnTo>
                    <a:lnTo>
                      <a:pt x="354674" y="251746"/>
                    </a:lnTo>
                    <a:lnTo>
                      <a:pt x="354389" y="259080"/>
                    </a:lnTo>
                    <a:lnTo>
                      <a:pt x="355530" y="262319"/>
                    </a:lnTo>
                    <a:lnTo>
                      <a:pt x="353914" y="262700"/>
                    </a:lnTo>
                    <a:lnTo>
                      <a:pt x="354199" y="264128"/>
                    </a:lnTo>
                    <a:lnTo>
                      <a:pt x="353438" y="266986"/>
                    </a:lnTo>
                    <a:lnTo>
                      <a:pt x="349541" y="268034"/>
                    </a:lnTo>
                    <a:lnTo>
                      <a:pt x="349446" y="266986"/>
                    </a:lnTo>
                    <a:lnTo>
                      <a:pt x="351727" y="265652"/>
                    </a:lnTo>
                    <a:lnTo>
                      <a:pt x="352393" y="264414"/>
                    </a:lnTo>
                    <a:lnTo>
                      <a:pt x="346119" y="257270"/>
                    </a:lnTo>
                    <a:lnTo>
                      <a:pt x="345263" y="258032"/>
                    </a:lnTo>
                    <a:lnTo>
                      <a:pt x="343837" y="266700"/>
                    </a:lnTo>
                    <a:lnTo>
                      <a:pt x="344407" y="267081"/>
                    </a:lnTo>
                    <a:lnTo>
                      <a:pt x="343552" y="268129"/>
                    </a:lnTo>
                    <a:lnTo>
                      <a:pt x="343932" y="269177"/>
                    </a:lnTo>
                    <a:lnTo>
                      <a:pt x="343362" y="270415"/>
                    </a:lnTo>
                    <a:lnTo>
                      <a:pt x="342982" y="269177"/>
                    </a:lnTo>
                    <a:lnTo>
                      <a:pt x="342411" y="270796"/>
                    </a:lnTo>
                    <a:lnTo>
                      <a:pt x="345168" y="274034"/>
                    </a:lnTo>
                    <a:lnTo>
                      <a:pt x="341936" y="272701"/>
                    </a:lnTo>
                    <a:lnTo>
                      <a:pt x="333570" y="286798"/>
                    </a:lnTo>
                    <a:lnTo>
                      <a:pt x="331099" y="288703"/>
                    </a:lnTo>
                    <a:lnTo>
                      <a:pt x="329483" y="295085"/>
                    </a:lnTo>
                    <a:lnTo>
                      <a:pt x="329007" y="298132"/>
                    </a:lnTo>
                    <a:lnTo>
                      <a:pt x="325015" y="302800"/>
                    </a:lnTo>
                    <a:lnTo>
                      <a:pt x="325680" y="307753"/>
                    </a:lnTo>
                    <a:lnTo>
                      <a:pt x="323969" y="312420"/>
                    </a:lnTo>
                    <a:lnTo>
                      <a:pt x="324635" y="318516"/>
                    </a:lnTo>
                    <a:lnTo>
                      <a:pt x="325490" y="320135"/>
                    </a:lnTo>
                    <a:lnTo>
                      <a:pt x="326631" y="319183"/>
                    </a:lnTo>
                    <a:lnTo>
                      <a:pt x="328342" y="320993"/>
                    </a:lnTo>
                    <a:lnTo>
                      <a:pt x="326346" y="320897"/>
                    </a:lnTo>
                    <a:lnTo>
                      <a:pt x="326346" y="323564"/>
                    </a:lnTo>
                    <a:lnTo>
                      <a:pt x="325775" y="321374"/>
                    </a:lnTo>
                    <a:lnTo>
                      <a:pt x="325300" y="321755"/>
                    </a:lnTo>
                    <a:lnTo>
                      <a:pt x="324730" y="324803"/>
                    </a:lnTo>
                    <a:lnTo>
                      <a:pt x="325871" y="327851"/>
                    </a:lnTo>
                    <a:lnTo>
                      <a:pt x="324540" y="330137"/>
                    </a:lnTo>
                    <a:lnTo>
                      <a:pt x="326251" y="339852"/>
                    </a:lnTo>
                    <a:lnTo>
                      <a:pt x="325395" y="342805"/>
                    </a:lnTo>
                    <a:lnTo>
                      <a:pt x="331479" y="351187"/>
                    </a:lnTo>
                    <a:lnTo>
                      <a:pt x="331479" y="353282"/>
                    </a:lnTo>
                    <a:lnTo>
                      <a:pt x="333475" y="353854"/>
                    </a:lnTo>
                    <a:lnTo>
                      <a:pt x="336137" y="356426"/>
                    </a:lnTo>
                    <a:lnTo>
                      <a:pt x="337088" y="360236"/>
                    </a:lnTo>
                    <a:lnTo>
                      <a:pt x="339464" y="363855"/>
                    </a:lnTo>
                    <a:lnTo>
                      <a:pt x="342316" y="371951"/>
                    </a:lnTo>
                    <a:lnTo>
                      <a:pt x="342886" y="371570"/>
                    </a:lnTo>
                    <a:lnTo>
                      <a:pt x="343647" y="375095"/>
                    </a:lnTo>
                    <a:lnTo>
                      <a:pt x="346784" y="376809"/>
                    </a:lnTo>
                    <a:lnTo>
                      <a:pt x="350777" y="381857"/>
                    </a:lnTo>
                    <a:lnTo>
                      <a:pt x="350586" y="385763"/>
                    </a:lnTo>
                    <a:lnTo>
                      <a:pt x="346879" y="385381"/>
                    </a:lnTo>
                    <a:lnTo>
                      <a:pt x="346879" y="386048"/>
                    </a:lnTo>
                    <a:lnTo>
                      <a:pt x="353343" y="390716"/>
                    </a:lnTo>
                    <a:lnTo>
                      <a:pt x="354389" y="391192"/>
                    </a:lnTo>
                    <a:lnTo>
                      <a:pt x="355149" y="389954"/>
                    </a:lnTo>
                    <a:lnTo>
                      <a:pt x="355815" y="391668"/>
                    </a:lnTo>
                    <a:lnTo>
                      <a:pt x="358667" y="393764"/>
                    </a:lnTo>
                    <a:lnTo>
                      <a:pt x="359807" y="396430"/>
                    </a:lnTo>
                    <a:lnTo>
                      <a:pt x="359237" y="401479"/>
                    </a:lnTo>
                    <a:lnTo>
                      <a:pt x="361043" y="401479"/>
                    </a:lnTo>
                    <a:lnTo>
                      <a:pt x="367127" y="407003"/>
                    </a:lnTo>
                    <a:lnTo>
                      <a:pt x="369504" y="411004"/>
                    </a:lnTo>
                    <a:lnTo>
                      <a:pt x="371500" y="409480"/>
                    </a:lnTo>
                    <a:lnTo>
                      <a:pt x="371785" y="407765"/>
                    </a:lnTo>
                    <a:lnTo>
                      <a:pt x="368268" y="403955"/>
                    </a:lnTo>
                    <a:lnTo>
                      <a:pt x="367602" y="404622"/>
                    </a:lnTo>
                    <a:lnTo>
                      <a:pt x="366842" y="403955"/>
                    </a:lnTo>
                    <a:lnTo>
                      <a:pt x="362469" y="391573"/>
                    </a:lnTo>
                    <a:lnTo>
                      <a:pt x="361328" y="390906"/>
                    </a:lnTo>
                    <a:lnTo>
                      <a:pt x="361614" y="392430"/>
                    </a:lnTo>
                    <a:lnTo>
                      <a:pt x="361233" y="391859"/>
                    </a:lnTo>
                    <a:lnTo>
                      <a:pt x="355244" y="380333"/>
                    </a:lnTo>
                    <a:lnTo>
                      <a:pt x="354199" y="380143"/>
                    </a:lnTo>
                    <a:lnTo>
                      <a:pt x="353153" y="378047"/>
                    </a:lnTo>
                    <a:lnTo>
                      <a:pt x="350111" y="375285"/>
                    </a:lnTo>
                    <a:lnTo>
                      <a:pt x="349256" y="373285"/>
                    </a:lnTo>
                    <a:lnTo>
                      <a:pt x="347164" y="363188"/>
                    </a:lnTo>
                    <a:lnTo>
                      <a:pt x="350682" y="365855"/>
                    </a:lnTo>
                    <a:lnTo>
                      <a:pt x="352488" y="365855"/>
                    </a:lnTo>
                    <a:lnTo>
                      <a:pt x="355244" y="367855"/>
                    </a:lnTo>
                    <a:lnTo>
                      <a:pt x="357146" y="374523"/>
                    </a:lnTo>
                    <a:lnTo>
                      <a:pt x="361233" y="381286"/>
                    </a:lnTo>
                    <a:lnTo>
                      <a:pt x="364560" y="384905"/>
                    </a:lnTo>
                    <a:lnTo>
                      <a:pt x="366937" y="385572"/>
                    </a:lnTo>
                    <a:lnTo>
                      <a:pt x="367317" y="388430"/>
                    </a:lnTo>
                    <a:lnTo>
                      <a:pt x="373401" y="393097"/>
                    </a:lnTo>
                    <a:lnTo>
                      <a:pt x="372165" y="395859"/>
                    </a:lnTo>
                    <a:lnTo>
                      <a:pt x="372831" y="397193"/>
                    </a:lnTo>
                    <a:lnTo>
                      <a:pt x="374162" y="396621"/>
                    </a:lnTo>
                    <a:lnTo>
                      <a:pt x="374162" y="398240"/>
                    </a:lnTo>
                    <a:lnTo>
                      <a:pt x="377109" y="398907"/>
                    </a:lnTo>
                    <a:lnTo>
                      <a:pt x="378725" y="400431"/>
                    </a:lnTo>
                    <a:lnTo>
                      <a:pt x="378915" y="402527"/>
                    </a:lnTo>
                    <a:lnTo>
                      <a:pt x="383288" y="405955"/>
                    </a:lnTo>
                    <a:lnTo>
                      <a:pt x="385949" y="409766"/>
                    </a:lnTo>
                    <a:lnTo>
                      <a:pt x="388896" y="412337"/>
                    </a:lnTo>
                    <a:lnTo>
                      <a:pt x="391273" y="418910"/>
                    </a:lnTo>
                    <a:lnTo>
                      <a:pt x="390227" y="421196"/>
                    </a:lnTo>
                    <a:lnTo>
                      <a:pt x="390988" y="422243"/>
                    </a:lnTo>
                    <a:lnTo>
                      <a:pt x="389276" y="423101"/>
                    </a:lnTo>
                    <a:lnTo>
                      <a:pt x="390132" y="426149"/>
                    </a:lnTo>
                    <a:lnTo>
                      <a:pt x="392699" y="428244"/>
                    </a:lnTo>
                    <a:lnTo>
                      <a:pt x="396881" y="430911"/>
                    </a:lnTo>
                    <a:lnTo>
                      <a:pt x="399163" y="433292"/>
                    </a:lnTo>
                    <a:lnTo>
                      <a:pt x="405722" y="435007"/>
                    </a:lnTo>
                    <a:lnTo>
                      <a:pt x="410000" y="438626"/>
                    </a:lnTo>
                    <a:lnTo>
                      <a:pt x="417510" y="441007"/>
                    </a:lnTo>
                    <a:cubicBezTo>
                      <a:pt x="417510" y="441770"/>
                      <a:pt x="417415" y="442531"/>
                      <a:pt x="417415" y="443389"/>
                    </a:cubicBezTo>
                    <a:cubicBezTo>
                      <a:pt x="417415" y="556546"/>
                      <a:pt x="472740" y="659606"/>
                      <a:pt x="563239" y="737140"/>
                    </a:cubicBezTo>
                    <a:lnTo>
                      <a:pt x="563239" y="742950"/>
                    </a:lnTo>
                    <a:lnTo>
                      <a:pt x="558676" y="765334"/>
                    </a:lnTo>
                    <a:lnTo>
                      <a:pt x="557345" y="765524"/>
                    </a:lnTo>
                    <a:lnTo>
                      <a:pt x="558201" y="769239"/>
                    </a:lnTo>
                    <a:lnTo>
                      <a:pt x="556014" y="770668"/>
                    </a:lnTo>
                    <a:lnTo>
                      <a:pt x="556775" y="780193"/>
                    </a:lnTo>
                    <a:lnTo>
                      <a:pt x="558961" y="787337"/>
                    </a:lnTo>
                    <a:lnTo>
                      <a:pt x="557535" y="790480"/>
                    </a:lnTo>
                    <a:lnTo>
                      <a:pt x="557630" y="796671"/>
                    </a:lnTo>
                    <a:cubicBezTo>
                      <a:pt x="350967" y="721043"/>
                      <a:pt x="214078" y="590931"/>
                      <a:pt x="214078" y="443294"/>
                    </a:cubicBezTo>
                    <a:cubicBezTo>
                      <a:pt x="213793" y="367951"/>
                      <a:pt x="249726" y="296990"/>
                      <a:pt x="312467" y="235553"/>
                    </a:cubicBezTo>
                    <a:close/>
                    <a:moveTo>
                      <a:pt x="1512997" y="506254"/>
                    </a:moveTo>
                    <a:lnTo>
                      <a:pt x="1512047" y="508349"/>
                    </a:lnTo>
                    <a:lnTo>
                      <a:pt x="1507388" y="513683"/>
                    </a:lnTo>
                    <a:lnTo>
                      <a:pt x="1501210" y="514541"/>
                    </a:lnTo>
                    <a:lnTo>
                      <a:pt x="1500164" y="517589"/>
                    </a:lnTo>
                    <a:lnTo>
                      <a:pt x="1498928" y="517589"/>
                    </a:lnTo>
                    <a:lnTo>
                      <a:pt x="1498263" y="520922"/>
                    </a:lnTo>
                    <a:lnTo>
                      <a:pt x="1493224" y="520065"/>
                    </a:lnTo>
                    <a:lnTo>
                      <a:pt x="1491323" y="518636"/>
                    </a:lnTo>
                    <a:lnTo>
                      <a:pt x="1488852" y="521018"/>
                    </a:lnTo>
                    <a:lnTo>
                      <a:pt x="1487711" y="526447"/>
                    </a:lnTo>
                    <a:lnTo>
                      <a:pt x="1489042" y="531209"/>
                    </a:lnTo>
                    <a:lnTo>
                      <a:pt x="1491323" y="532257"/>
                    </a:lnTo>
                    <a:lnTo>
                      <a:pt x="1492464" y="534829"/>
                    </a:lnTo>
                    <a:lnTo>
                      <a:pt x="1494460" y="543401"/>
                    </a:lnTo>
                    <a:lnTo>
                      <a:pt x="1498643" y="543592"/>
                    </a:lnTo>
                    <a:lnTo>
                      <a:pt x="1501400" y="542354"/>
                    </a:lnTo>
                    <a:lnTo>
                      <a:pt x="1502540" y="545973"/>
                    </a:lnTo>
                    <a:lnTo>
                      <a:pt x="1504917" y="545592"/>
                    </a:lnTo>
                    <a:cubicBezTo>
                      <a:pt x="1503206" y="550926"/>
                      <a:pt x="1501305" y="556260"/>
                      <a:pt x="1499403" y="561594"/>
                    </a:cubicBezTo>
                    <a:lnTo>
                      <a:pt x="1498928" y="561785"/>
                    </a:lnTo>
                    <a:lnTo>
                      <a:pt x="1497597" y="560070"/>
                    </a:lnTo>
                    <a:lnTo>
                      <a:pt x="1496266" y="560832"/>
                    </a:lnTo>
                    <a:lnTo>
                      <a:pt x="1494650" y="562928"/>
                    </a:lnTo>
                    <a:lnTo>
                      <a:pt x="1487426" y="562261"/>
                    </a:lnTo>
                    <a:lnTo>
                      <a:pt x="1484098" y="559499"/>
                    </a:lnTo>
                    <a:lnTo>
                      <a:pt x="1480391" y="559118"/>
                    </a:lnTo>
                    <a:lnTo>
                      <a:pt x="1479726" y="557879"/>
                    </a:lnTo>
                    <a:lnTo>
                      <a:pt x="1477064" y="558451"/>
                    </a:lnTo>
                    <a:lnTo>
                      <a:pt x="1473737" y="557879"/>
                    </a:lnTo>
                    <a:lnTo>
                      <a:pt x="1472881" y="558165"/>
                    </a:lnTo>
                    <a:lnTo>
                      <a:pt x="1470790" y="561308"/>
                    </a:lnTo>
                    <a:lnTo>
                      <a:pt x="1469079" y="561023"/>
                    </a:lnTo>
                    <a:lnTo>
                      <a:pt x="1469744" y="561975"/>
                    </a:lnTo>
                    <a:lnTo>
                      <a:pt x="1475543" y="563118"/>
                    </a:lnTo>
                    <a:lnTo>
                      <a:pt x="1474877" y="564070"/>
                    </a:lnTo>
                    <a:lnTo>
                      <a:pt x="1477729" y="565309"/>
                    </a:lnTo>
                    <a:lnTo>
                      <a:pt x="1485429" y="566928"/>
                    </a:lnTo>
                    <a:lnTo>
                      <a:pt x="1486760" y="566357"/>
                    </a:lnTo>
                    <a:lnTo>
                      <a:pt x="1491513" y="566738"/>
                    </a:lnTo>
                    <a:lnTo>
                      <a:pt x="1496742" y="569119"/>
                    </a:lnTo>
                    <a:cubicBezTo>
                      <a:pt x="1438849" y="715613"/>
                      <a:pt x="1282568" y="828770"/>
                      <a:pt x="1088358" y="861251"/>
                    </a:cubicBezTo>
                    <a:cubicBezTo>
                      <a:pt x="1069441" y="862870"/>
                      <a:pt x="1050238" y="864013"/>
                      <a:pt x="1030941" y="864775"/>
                    </a:cubicBezTo>
                    <a:cubicBezTo>
                      <a:pt x="1184370" y="831723"/>
                      <a:pt x="1302816" y="669893"/>
                      <a:pt x="1312988" y="471106"/>
                    </a:cubicBezTo>
                    <a:lnTo>
                      <a:pt x="1316790" y="480917"/>
                    </a:lnTo>
                    <a:lnTo>
                      <a:pt x="1320403" y="485299"/>
                    </a:lnTo>
                    <a:lnTo>
                      <a:pt x="1321924" y="485299"/>
                    </a:lnTo>
                    <a:lnTo>
                      <a:pt x="1323920" y="483394"/>
                    </a:lnTo>
                    <a:lnTo>
                      <a:pt x="1324490" y="480631"/>
                    </a:lnTo>
                    <a:lnTo>
                      <a:pt x="1328388" y="479298"/>
                    </a:lnTo>
                    <a:lnTo>
                      <a:pt x="1328388" y="477679"/>
                    </a:lnTo>
                    <a:lnTo>
                      <a:pt x="1330194" y="474345"/>
                    </a:lnTo>
                    <a:lnTo>
                      <a:pt x="1332951" y="474345"/>
                    </a:lnTo>
                    <a:lnTo>
                      <a:pt x="1332571" y="467773"/>
                    </a:lnTo>
                    <a:lnTo>
                      <a:pt x="1335042" y="459867"/>
                    </a:lnTo>
                    <a:lnTo>
                      <a:pt x="1334282" y="457676"/>
                    </a:lnTo>
                    <a:lnTo>
                      <a:pt x="1333806" y="449199"/>
                    </a:lnTo>
                    <a:lnTo>
                      <a:pt x="1335042" y="447008"/>
                    </a:lnTo>
                    <a:lnTo>
                      <a:pt x="1337989" y="447008"/>
                    </a:lnTo>
                    <a:lnTo>
                      <a:pt x="1339890" y="444341"/>
                    </a:lnTo>
                    <a:lnTo>
                      <a:pt x="1344453" y="443008"/>
                    </a:lnTo>
                    <a:lnTo>
                      <a:pt x="1345784" y="440627"/>
                    </a:lnTo>
                    <a:lnTo>
                      <a:pt x="1354720" y="433578"/>
                    </a:lnTo>
                    <a:lnTo>
                      <a:pt x="1358712" y="428625"/>
                    </a:lnTo>
                    <a:lnTo>
                      <a:pt x="1365557" y="425101"/>
                    </a:lnTo>
                    <a:lnTo>
                      <a:pt x="1369169" y="421386"/>
                    </a:lnTo>
                    <a:lnTo>
                      <a:pt x="1369169" y="417671"/>
                    </a:lnTo>
                    <a:lnTo>
                      <a:pt x="1373542" y="415766"/>
                    </a:lnTo>
                    <a:lnTo>
                      <a:pt x="1374588" y="413671"/>
                    </a:lnTo>
                    <a:lnTo>
                      <a:pt x="1375538" y="417100"/>
                    </a:lnTo>
                    <a:lnTo>
                      <a:pt x="1377345" y="416433"/>
                    </a:lnTo>
                    <a:lnTo>
                      <a:pt x="1377345" y="415480"/>
                    </a:lnTo>
                    <a:lnTo>
                      <a:pt x="1378010" y="416719"/>
                    </a:lnTo>
                    <a:lnTo>
                      <a:pt x="1378770" y="416433"/>
                    </a:lnTo>
                    <a:lnTo>
                      <a:pt x="1382288" y="415195"/>
                    </a:lnTo>
                    <a:lnTo>
                      <a:pt x="1382573" y="415766"/>
                    </a:lnTo>
                    <a:lnTo>
                      <a:pt x="1384284" y="414338"/>
                    </a:lnTo>
                    <a:lnTo>
                      <a:pt x="1385520" y="415480"/>
                    </a:lnTo>
                    <a:lnTo>
                      <a:pt x="1387041" y="413385"/>
                    </a:lnTo>
                    <a:lnTo>
                      <a:pt x="1387041" y="411004"/>
                    </a:lnTo>
                    <a:lnTo>
                      <a:pt x="1388467" y="409289"/>
                    </a:lnTo>
                    <a:lnTo>
                      <a:pt x="1389703" y="410718"/>
                    </a:lnTo>
                    <a:lnTo>
                      <a:pt x="1392459" y="410718"/>
                    </a:lnTo>
                    <a:lnTo>
                      <a:pt x="1393885" y="413290"/>
                    </a:lnTo>
                    <a:lnTo>
                      <a:pt x="1394456" y="415004"/>
                    </a:lnTo>
                    <a:lnTo>
                      <a:pt x="1394456" y="416052"/>
                    </a:lnTo>
                    <a:lnTo>
                      <a:pt x="1394836" y="416147"/>
                    </a:lnTo>
                    <a:lnTo>
                      <a:pt x="1396167" y="420053"/>
                    </a:lnTo>
                    <a:lnTo>
                      <a:pt x="1399304" y="424529"/>
                    </a:lnTo>
                    <a:lnTo>
                      <a:pt x="1403201" y="426339"/>
                    </a:lnTo>
                    <a:lnTo>
                      <a:pt x="1403772" y="428625"/>
                    </a:lnTo>
                    <a:lnTo>
                      <a:pt x="1402916" y="427958"/>
                    </a:lnTo>
                    <a:lnTo>
                      <a:pt x="1402536" y="429006"/>
                    </a:lnTo>
                    <a:lnTo>
                      <a:pt x="1404342" y="430435"/>
                    </a:lnTo>
                    <a:lnTo>
                      <a:pt x="1404532" y="429482"/>
                    </a:lnTo>
                    <a:lnTo>
                      <a:pt x="1406909" y="433483"/>
                    </a:lnTo>
                    <a:lnTo>
                      <a:pt x="1407764" y="439388"/>
                    </a:lnTo>
                    <a:lnTo>
                      <a:pt x="1406148" y="445389"/>
                    </a:lnTo>
                    <a:lnTo>
                      <a:pt x="1407764" y="444722"/>
                    </a:lnTo>
                    <a:lnTo>
                      <a:pt x="1407764" y="446151"/>
                    </a:lnTo>
                    <a:lnTo>
                      <a:pt x="1411662" y="446627"/>
                    </a:lnTo>
                    <a:lnTo>
                      <a:pt x="1418316" y="441960"/>
                    </a:lnTo>
                    <a:lnTo>
                      <a:pt x="1418696" y="438150"/>
                    </a:lnTo>
                    <a:lnTo>
                      <a:pt x="1419647" y="441103"/>
                    </a:lnTo>
                    <a:lnTo>
                      <a:pt x="1423830" y="442913"/>
                    </a:lnTo>
                    <a:lnTo>
                      <a:pt x="1424305" y="450628"/>
                    </a:lnTo>
                    <a:lnTo>
                      <a:pt x="1426301" y="457581"/>
                    </a:lnTo>
                    <a:lnTo>
                      <a:pt x="1426967" y="456914"/>
                    </a:lnTo>
                    <a:lnTo>
                      <a:pt x="1428297" y="461105"/>
                    </a:lnTo>
                    <a:lnTo>
                      <a:pt x="1428678" y="465392"/>
                    </a:lnTo>
                    <a:lnTo>
                      <a:pt x="1427917" y="466154"/>
                    </a:lnTo>
                    <a:lnTo>
                      <a:pt x="1429533" y="467011"/>
                    </a:lnTo>
                    <a:lnTo>
                      <a:pt x="1427917" y="474250"/>
                    </a:lnTo>
                    <a:lnTo>
                      <a:pt x="1428868" y="474726"/>
                    </a:lnTo>
                    <a:lnTo>
                      <a:pt x="1426967" y="480727"/>
                    </a:lnTo>
                    <a:lnTo>
                      <a:pt x="1426967" y="484632"/>
                    </a:lnTo>
                    <a:lnTo>
                      <a:pt x="1428868" y="484251"/>
                    </a:lnTo>
                    <a:lnTo>
                      <a:pt x="1436663" y="493300"/>
                    </a:lnTo>
                    <a:lnTo>
                      <a:pt x="1438564" y="503587"/>
                    </a:lnTo>
                    <a:lnTo>
                      <a:pt x="1442462" y="510730"/>
                    </a:lnTo>
                    <a:lnTo>
                      <a:pt x="1453108" y="517970"/>
                    </a:lnTo>
                    <a:lnTo>
                      <a:pt x="1454725" y="517017"/>
                    </a:lnTo>
                    <a:lnTo>
                      <a:pt x="1456626" y="517970"/>
                    </a:lnTo>
                    <a:lnTo>
                      <a:pt x="1457291" y="515779"/>
                    </a:lnTo>
                    <a:lnTo>
                      <a:pt x="1453108" y="509206"/>
                    </a:lnTo>
                    <a:lnTo>
                      <a:pt x="1453108" y="500348"/>
                    </a:lnTo>
                    <a:lnTo>
                      <a:pt x="1450827" y="497205"/>
                    </a:lnTo>
                    <a:lnTo>
                      <a:pt x="1447595" y="494443"/>
                    </a:lnTo>
                    <a:lnTo>
                      <a:pt x="1446739" y="494443"/>
                    </a:lnTo>
                    <a:lnTo>
                      <a:pt x="1443412" y="490919"/>
                    </a:lnTo>
                    <a:lnTo>
                      <a:pt x="1440370" y="490728"/>
                    </a:lnTo>
                    <a:lnTo>
                      <a:pt x="1438374" y="488823"/>
                    </a:lnTo>
                    <a:lnTo>
                      <a:pt x="1434667" y="479489"/>
                    </a:lnTo>
                    <a:lnTo>
                      <a:pt x="1431815" y="479489"/>
                    </a:lnTo>
                    <a:lnTo>
                      <a:pt x="1431149" y="474536"/>
                    </a:lnTo>
                    <a:lnTo>
                      <a:pt x="1435047" y="464820"/>
                    </a:lnTo>
                    <a:lnTo>
                      <a:pt x="1435427" y="458534"/>
                    </a:lnTo>
                    <a:lnTo>
                      <a:pt x="1436378" y="457772"/>
                    </a:lnTo>
                    <a:lnTo>
                      <a:pt x="1439800" y="458153"/>
                    </a:lnTo>
                    <a:lnTo>
                      <a:pt x="1440275" y="462629"/>
                    </a:lnTo>
                    <a:lnTo>
                      <a:pt x="1445028" y="462629"/>
                    </a:lnTo>
                    <a:lnTo>
                      <a:pt x="1448831" y="465392"/>
                    </a:lnTo>
                    <a:lnTo>
                      <a:pt x="1450162" y="467678"/>
                    </a:lnTo>
                    <a:lnTo>
                      <a:pt x="1451492" y="471202"/>
                    </a:lnTo>
                    <a:lnTo>
                      <a:pt x="1453584" y="470345"/>
                    </a:lnTo>
                    <a:lnTo>
                      <a:pt x="1453584" y="472916"/>
                    </a:lnTo>
                    <a:lnTo>
                      <a:pt x="1458147" y="473297"/>
                    </a:lnTo>
                    <a:lnTo>
                      <a:pt x="1460903" y="475298"/>
                    </a:lnTo>
                    <a:lnTo>
                      <a:pt x="1459668" y="478346"/>
                    </a:lnTo>
                    <a:lnTo>
                      <a:pt x="1460048" y="482251"/>
                    </a:lnTo>
                    <a:lnTo>
                      <a:pt x="1460808" y="482537"/>
                    </a:lnTo>
                    <a:lnTo>
                      <a:pt x="1466322" y="478346"/>
                    </a:lnTo>
                    <a:lnTo>
                      <a:pt x="1465752" y="475964"/>
                    </a:lnTo>
                    <a:lnTo>
                      <a:pt x="1468033" y="477774"/>
                    </a:lnTo>
                    <a:lnTo>
                      <a:pt x="1467748" y="475964"/>
                    </a:lnTo>
                    <a:lnTo>
                      <a:pt x="1469554" y="473393"/>
                    </a:lnTo>
                    <a:lnTo>
                      <a:pt x="1472121" y="473393"/>
                    </a:lnTo>
                    <a:lnTo>
                      <a:pt x="1475543" y="471869"/>
                    </a:lnTo>
                    <a:lnTo>
                      <a:pt x="1480676" y="469011"/>
                    </a:lnTo>
                    <a:lnTo>
                      <a:pt x="1481437" y="467106"/>
                    </a:lnTo>
                    <a:lnTo>
                      <a:pt x="1481437" y="463391"/>
                    </a:lnTo>
                    <a:lnTo>
                      <a:pt x="1482482" y="461581"/>
                    </a:lnTo>
                    <a:lnTo>
                      <a:pt x="1479821" y="448628"/>
                    </a:lnTo>
                    <a:lnTo>
                      <a:pt x="1477539" y="446818"/>
                    </a:lnTo>
                    <a:lnTo>
                      <a:pt x="1476874" y="444532"/>
                    </a:lnTo>
                    <a:lnTo>
                      <a:pt x="1474022" y="443675"/>
                    </a:lnTo>
                    <a:lnTo>
                      <a:pt x="1470695" y="440055"/>
                    </a:lnTo>
                    <a:lnTo>
                      <a:pt x="1467748" y="436817"/>
                    </a:lnTo>
                    <a:lnTo>
                      <a:pt x="1467178" y="434721"/>
                    </a:lnTo>
                    <a:lnTo>
                      <a:pt x="1464231" y="432054"/>
                    </a:lnTo>
                    <a:lnTo>
                      <a:pt x="1463850" y="429578"/>
                    </a:lnTo>
                    <a:lnTo>
                      <a:pt x="1465466" y="425196"/>
                    </a:lnTo>
                    <a:lnTo>
                      <a:pt x="1468699" y="421386"/>
                    </a:lnTo>
                    <a:lnTo>
                      <a:pt x="1472596" y="417957"/>
                    </a:lnTo>
                    <a:lnTo>
                      <a:pt x="1475448" y="417100"/>
                    </a:lnTo>
                    <a:lnTo>
                      <a:pt x="1476779" y="416147"/>
                    </a:lnTo>
                    <a:lnTo>
                      <a:pt x="1477064" y="417100"/>
                    </a:lnTo>
                    <a:lnTo>
                      <a:pt x="1478680" y="415480"/>
                    </a:lnTo>
                    <a:lnTo>
                      <a:pt x="1481627" y="417386"/>
                    </a:lnTo>
                    <a:lnTo>
                      <a:pt x="1484098" y="416433"/>
                    </a:lnTo>
                    <a:lnTo>
                      <a:pt x="1484098" y="419862"/>
                    </a:lnTo>
                    <a:lnTo>
                      <a:pt x="1486475" y="423386"/>
                    </a:lnTo>
                    <a:lnTo>
                      <a:pt x="1488091" y="422624"/>
                    </a:lnTo>
                    <a:lnTo>
                      <a:pt x="1486760" y="419862"/>
                    </a:lnTo>
                    <a:lnTo>
                      <a:pt x="1488091" y="417386"/>
                    </a:lnTo>
                    <a:lnTo>
                      <a:pt x="1500544" y="414623"/>
                    </a:lnTo>
                    <a:lnTo>
                      <a:pt x="1501400" y="410813"/>
                    </a:lnTo>
                    <a:lnTo>
                      <a:pt x="1503681" y="412718"/>
                    </a:lnTo>
                    <a:lnTo>
                      <a:pt x="1503681" y="409575"/>
                    </a:lnTo>
                    <a:lnTo>
                      <a:pt x="1506153" y="412432"/>
                    </a:lnTo>
                    <a:lnTo>
                      <a:pt x="1507579" y="412242"/>
                    </a:lnTo>
                    <a:lnTo>
                      <a:pt x="1507579" y="411194"/>
                    </a:lnTo>
                    <a:lnTo>
                      <a:pt x="1507579" y="411194"/>
                    </a:lnTo>
                    <a:lnTo>
                      <a:pt x="1508719" y="411861"/>
                    </a:lnTo>
                    <a:lnTo>
                      <a:pt x="1509290" y="411194"/>
                    </a:lnTo>
                    <a:lnTo>
                      <a:pt x="1509860" y="410337"/>
                    </a:lnTo>
                    <a:lnTo>
                      <a:pt x="1510335" y="410909"/>
                    </a:lnTo>
                    <a:lnTo>
                      <a:pt x="1512142" y="409670"/>
                    </a:lnTo>
                    <a:lnTo>
                      <a:pt x="1513377" y="410718"/>
                    </a:lnTo>
                    <a:lnTo>
                      <a:pt x="1518130" y="409194"/>
                    </a:lnTo>
                    <a:lnTo>
                      <a:pt x="1518796" y="408432"/>
                    </a:lnTo>
                    <a:cubicBezTo>
                      <a:pt x="1520032" y="419957"/>
                      <a:pt x="1520792" y="431578"/>
                      <a:pt x="1520792" y="443294"/>
                    </a:cubicBezTo>
                    <a:cubicBezTo>
                      <a:pt x="1520792" y="464249"/>
                      <a:pt x="1518796" y="484918"/>
                      <a:pt x="1514993" y="505016"/>
                    </a:cubicBezTo>
                    <a:lnTo>
                      <a:pt x="1512997" y="506254"/>
                    </a:lnTo>
                    <a:close/>
                    <a:moveTo>
                      <a:pt x="605256" y="813054"/>
                    </a:moveTo>
                    <a:lnTo>
                      <a:pt x="606016" y="810863"/>
                    </a:lnTo>
                    <a:lnTo>
                      <a:pt x="609153" y="808482"/>
                    </a:lnTo>
                    <a:lnTo>
                      <a:pt x="605256" y="806291"/>
                    </a:lnTo>
                    <a:lnTo>
                      <a:pt x="607347" y="804482"/>
                    </a:lnTo>
                    <a:lnTo>
                      <a:pt x="609344" y="806482"/>
                    </a:lnTo>
                    <a:lnTo>
                      <a:pt x="612005" y="806101"/>
                    </a:lnTo>
                    <a:lnTo>
                      <a:pt x="612481" y="804005"/>
                    </a:lnTo>
                    <a:lnTo>
                      <a:pt x="611910" y="801434"/>
                    </a:lnTo>
                    <a:lnTo>
                      <a:pt x="611055" y="800005"/>
                    </a:lnTo>
                    <a:lnTo>
                      <a:pt x="608393" y="801624"/>
                    </a:lnTo>
                    <a:lnTo>
                      <a:pt x="609724" y="803053"/>
                    </a:lnTo>
                    <a:lnTo>
                      <a:pt x="607632" y="803624"/>
                    </a:lnTo>
                    <a:lnTo>
                      <a:pt x="604686" y="801053"/>
                    </a:lnTo>
                    <a:lnTo>
                      <a:pt x="602689" y="791528"/>
                    </a:lnTo>
                    <a:lnTo>
                      <a:pt x="604020" y="789908"/>
                    </a:lnTo>
                    <a:lnTo>
                      <a:pt x="610294" y="792766"/>
                    </a:lnTo>
                    <a:lnTo>
                      <a:pt x="613907" y="792194"/>
                    </a:lnTo>
                    <a:lnTo>
                      <a:pt x="616853" y="790194"/>
                    </a:lnTo>
                    <a:lnTo>
                      <a:pt x="617614" y="788194"/>
                    </a:lnTo>
                    <a:lnTo>
                      <a:pt x="616853" y="783050"/>
                    </a:lnTo>
                    <a:lnTo>
                      <a:pt x="617994" y="778288"/>
                    </a:lnTo>
                    <a:cubicBezTo>
                      <a:pt x="666190" y="809720"/>
                      <a:pt x="721326" y="834962"/>
                      <a:pt x="781215" y="852297"/>
                    </a:cubicBezTo>
                    <a:cubicBezTo>
                      <a:pt x="719139" y="843343"/>
                      <a:pt x="660201" y="830009"/>
                      <a:pt x="605256" y="813054"/>
                    </a:cubicBezTo>
                    <a:close/>
                    <a:moveTo>
                      <a:pt x="599552" y="119729"/>
                    </a:moveTo>
                    <a:lnTo>
                      <a:pt x="604590" y="117634"/>
                    </a:lnTo>
                    <a:cubicBezTo>
                      <a:pt x="603925" y="118110"/>
                      <a:pt x="603260" y="118491"/>
                      <a:pt x="602594" y="118967"/>
                    </a:cubicBezTo>
                    <a:lnTo>
                      <a:pt x="599552" y="119729"/>
                    </a:lnTo>
                    <a:close/>
                    <a:moveTo>
                      <a:pt x="602404" y="130207"/>
                    </a:moveTo>
                    <a:lnTo>
                      <a:pt x="614287" y="130302"/>
                    </a:lnTo>
                    <a:lnTo>
                      <a:pt x="619135" y="132302"/>
                    </a:lnTo>
                    <a:lnTo>
                      <a:pt x="620466" y="130874"/>
                    </a:lnTo>
                    <a:lnTo>
                      <a:pt x="622652" y="132779"/>
                    </a:lnTo>
                    <a:lnTo>
                      <a:pt x="623603" y="132779"/>
                    </a:lnTo>
                    <a:lnTo>
                      <a:pt x="623032" y="132017"/>
                    </a:lnTo>
                    <a:lnTo>
                      <a:pt x="620466" y="128873"/>
                    </a:lnTo>
                    <a:lnTo>
                      <a:pt x="627595" y="130588"/>
                    </a:lnTo>
                    <a:lnTo>
                      <a:pt x="628451" y="132017"/>
                    </a:lnTo>
                    <a:lnTo>
                      <a:pt x="632158" y="131350"/>
                    </a:lnTo>
                    <a:lnTo>
                      <a:pt x="632634" y="130778"/>
                    </a:lnTo>
                    <a:lnTo>
                      <a:pt x="631017" y="126778"/>
                    </a:lnTo>
                    <a:lnTo>
                      <a:pt x="629401" y="126492"/>
                    </a:lnTo>
                    <a:lnTo>
                      <a:pt x="632348" y="126301"/>
                    </a:lnTo>
                    <a:lnTo>
                      <a:pt x="634725" y="128492"/>
                    </a:lnTo>
                    <a:lnTo>
                      <a:pt x="637101" y="128016"/>
                    </a:lnTo>
                    <a:lnTo>
                      <a:pt x="637292" y="132017"/>
                    </a:lnTo>
                    <a:lnTo>
                      <a:pt x="640334" y="132017"/>
                    </a:lnTo>
                    <a:lnTo>
                      <a:pt x="640429" y="133350"/>
                    </a:lnTo>
                    <a:lnTo>
                      <a:pt x="639668" y="134017"/>
                    </a:lnTo>
                    <a:lnTo>
                      <a:pt x="645087" y="137446"/>
                    </a:lnTo>
                    <a:lnTo>
                      <a:pt x="645372" y="139065"/>
                    </a:lnTo>
                    <a:lnTo>
                      <a:pt x="644041" y="140208"/>
                    </a:lnTo>
                    <a:lnTo>
                      <a:pt x="641379" y="139732"/>
                    </a:lnTo>
                    <a:lnTo>
                      <a:pt x="641664" y="143637"/>
                    </a:lnTo>
                    <a:lnTo>
                      <a:pt x="645942" y="140875"/>
                    </a:lnTo>
                    <a:lnTo>
                      <a:pt x="648604" y="140589"/>
                    </a:lnTo>
                    <a:lnTo>
                      <a:pt x="648604" y="141923"/>
                    </a:lnTo>
                    <a:lnTo>
                      <a:pt x="651456" y="144875"/>
                    </a:lnTo>
                    <a:lnTo>
                      <a:pt x="651456" y="142970"/>
                    </a:lnTo>
                    <a:lnTo>
                      <a:pt x="653072" y="143351"/>
                    </a:lnTo>
                    <a:lnTo>
                      <a:pt x="653357" y="146685"/>
                    </a:lnTo>
                    <a:lnTo>
                      <a:pt x="656779" y="148399"/>
                    </a:lnTo>
                    <a:lnTo>
                      <a:pt x="659726" y="156400"/>
                    </a:lnTo>
                    <a:lnTo>
                      <a:pt x="657064" y="159258"/>
                    </a:lnTo>
                    <a:lnTo>
                      <a:pt x="656589" y="161449"/>
                    </a:lnTo>
                    <a:lnTo>
                      <a:pt x="650505" y="166402"/>
                    </a:lnTo>
                    <a:lnTo>
                      <a:pt x="654117" y="171069"/>
                    </a:lnTo>
                    <a:lnTo>
                      <a:pt x="654117" y="172593"/>
                    </a:lnTo>
                    <a:lnTo>
                      <a:pt x="651456" y="171641"/>
                    </a:lnTo>
                    <a:lnTo>
                      <a:pt x="646703" y="174117"/>
                    </a:lnTo>
                    <a:lnTo>
                      <a:pt x="638242" y="172498"/>
                    </a:lnTo>
                    <a:lnTo>
                      <a:pt x="638718" y="173260"/>
                    </a:lnTo>
                    <a:lnTo>
                      <a:pt x="638052" y="173260"/>
                    </a:lnTo>
                    <a:lnTo>
                      <a:pt x="638242" y="174784"/>
                    </a:lnTo>
                    <a:lnTo>
                      <a:pt x="635866" y="176022"/>
                    </a:lnTo>
                    <a:lnTo>
                      <a:pt x="635010" y="178975"/>
                    </a:lnTo>
                    <a:lnTo>
                      <a:pt x="636626" y="181166"/>
                    </a:lnTo>
                    <a:lnTo>
                      <a:pt x="640809" y="182404"/>
                    </a:lnTo>
                    <a:lnTo>
                      <a:pt x="644516" y="181166"/>
                    </a:lnTo>
                    <a:lnTo>
                      <a:pt x="644326" y="179927"/>
                    </a:lnTo>
                    <a:lnTo>
                      <a:pt x="645087" y="179451"/>
                    </a:lnTo>
                    <a:lnTo>
                      <a:pt x="649555" y="181070"/>
                    </a:lnTo>
                    <a:lnTo>
                      <a:pt x="650030" y="180308"/>
                    </a:lnTo>
                    <a:lnTo>
                      <a:pt x="648319" y="177832"/>
                    </a:lnTo>
                    <a:lnTo>
                      <a:pt x="649650" y="177165"/>
                    </a:lnTo>
                    <a:lnTo>
                      <a:pt x="649935" y="178784"/>
                    </a:lnTo>
                    <a:lnTo>
                      <a:pt x="654403" y="179451"/>
                    </a:lnTo>
                    <a:lnTo>
                      <a:pt x="656874" y="184499"/>
                    </a:lnTo>
                    <a:lnTo>
                      <a:pt x="663624" y="187452"/>
                    </a:lnTo>
                    <a:lnTo>
                      <a:pt x="661247" y="188786"/>
                    </a:lnTo>
                    <a:lnTo>
                      <a:pt x="660487" y="187833"/>
                    </a:lnTo>
                    <a:lnTo>
                      <a:pt x="663909" y="192119"/>
                    </a:lnTo>
                    <a:lnTo>
                      <a:pt x="667806" y="193739"/>
                    </a:lnTo>
                    <a:lnTo>
                      <a:pt x="669422" y="192786"/>
                    </a:lnTo>
                    <a:lnTo>
                      <a:pt x="670088" y="194120"/>
                    </a:lnTo>
                    <a:lnTo>
                      <a:pt x="671704" y="193643"/>
                    </a:lnTo>
                    <a:lnTo>
                      <a:pt x="673035" y="196596"/>
                    </a:lnTo>
                    <a:lnTo>
                      <a:pt x="674175" y="196120"/>
                    </a:lnTo>
                    <a:lnTo>
                      <a:pt x="675316" y="197739"/>
                    </a:lnTo>
                    <a:lnTo>
                      <a:pt x="680259" y="199454"/>
                    </a:lnTo>
                    <a:lnTo>
                      <a:pt x="682541" y="198787"/>
                    </a:lnTo>
                    <a:lnTo>
                      <a:pt x="684347" y="200882"/>
                    </a:lnTo>
                    <a:lnTo>
                      <a:pt x="685868" y="200692"/>
                    </a:lnTo>
                    <a:lnTo>
                      <a:pt x="685298" y="197358"/>
                    </a:lnTo>
                    <a:lnTo>
                      <a:pt x="678929" y="192215"/>
                    </a:lnTo>
                    <a:lnTo>
                      <a:pt x="674746" y="187928"/>
                    </a:lnTo>
                    <a:lnTo>
                      <a:pt x="673605" y="186595"/>
                    </a:lnTo>
                    <a:lnTo>
                      <a:pt x="674746" y="186119"/>
                    </a:lnTo>
                    <a:lnTo>
                      <a:pt x="677312" y="188690"/>
                    </a:lnTo>
                    <a:lnTo>
                      <a:pt x="678929" y="187833"/>
                    </a:lnTo>
                    <a:lnTo>
                      <a:pt x="683111" y="192024"/>
                    </a:lnTo>
                    <a:lnTo>
                      <a:pt x="688054" y="192310"/>
                    </a:lnTo>
                    <a:lnTo>
                      <a:pt x="690621" y="195739"/>
                    </a:lnTo>
                    <a:lnTo>
                      <a:pt x="691191" y="195453"/>
                    </a:lnTo>
                    <a:lnTo>
                      <a:pt x="690241" y="193072"/>
                    </a:lnTo>
                    <a:lnTo>
                      <a:pt x="692332" y="193453"/>
                    </a:lnTo>
                    <a:lnTo>
                      <a:pt x="691857" y="192024"/>
                    </a:lnTo>
                    <a:lnTo>
                      <a:pt x="690336" y="190119"/>
                    </a:lnTo>
                    <a:lnTo>
                      <a:pt x="690336" y="188690"/>
                    </a:lnTo>
                    <a:lnTo>
                      <a:pt x="691952" y="189929"/>
                    </a:lnTo>
                    <a:lnTo>
                      <a:pt x="692522" y="186595"/>
                    </a:lnTo>
                    <a:lnTo>
                      <a:pt x="691857" y="184118"/>
                    </a:lnTo>
                    <a:lnTo>
                      <a:pt x="689290" y="183261"/>
                    </a:lnTo>
                    <a:lnTo>
                      <a:pt x="690241" y="179832"/>
                    </a:lnTo>
                    <a:lnTo>
                      <a:pt x="688530" y="178594"/>
                    </a:lnTo>
                    <a:lnTo>
                      <a:pt x="687579" y="179546"/>
                    </a:lnTo>
                    <a:lnTo>
                      <a:pt x="687389" y="177641"/>
                    </a:lnTo>
                    <a:lnTo>
                      <a:pt x="684632" y="177927"/>
                    </a:lnTo>
                    <a:lnTo>
                      <a:pt x="685393" y="176879"/>
                    </a:lnTo>
                    <a:lnTo>
                      <a:pt x="683396" y="176879"/>
                    </a:lnTo>
                    <a:lnTo>
                      <a:pt x="683206" y="177927"/>
                    </a:lnTo>
                    <a:lnTo>
                      <a:pt x="681780" y="174689"/>
                    </a:lnTo>
                    <a:lnTo>
                      <a:pt x="680640" y="174498"/>
                    </a:lnTo>
                    <a:lnTo>
                      <a:pt x="680640" y="171164"/>
                    </a:lnTo>
                    <a:lnTo>
                      <a:pt x="677788" y="171164"/>
                    </a:lnTo>
                    <a:lnTo>
                      <a:pt x="677978" y="168974"/>
                    </a:lnTo>
                    <a:lnTo>
                      <a:pt x="681210" y="168211"/>
                    </a:lnTo>
                    <a:lnTo>
                      <a:pt x="677027" y="164497"/>
                    </a:lnTo>
                    <a:lnTo>
                      <a:pt x="678548" y="163925"/>
                    </a:lnTo>
                    <a:lnTo>
                      <a:pt x="680925" y="165449"/>
                    </a:lnTo>
                    <a:lnTo>
                      <a:pt x="679784" y="163449"/>
                    </a:lnTo>
                    <a:lnTo>
                      <a:pt x="682161" y="163449"/>
                    </a:lnTo>
                    <a:lnTo>
                      <a:pt x="681970" y="165164"/>
                    </a:lnTo>
                    <a:lnTo>
                      <a:pt x="686153" y="167259"/>
                    </a:lnTo>
                    <a:lnTo>
                      <a:pt x="686343" y="168307"/>
                    </a:lnTo>
                    <a:lnTo>
                      <a:pt x="688530" y="168116"/>
                    </a:lnTo>
                    <a:lnTo>
                      <a:pt x="688530" y="170783"/>
                    </a:lnTo>
                    <a:lnTo>
                      <a:pt x="690336" y="173069"/>
                    </a:lnTo>
                    <a:lnTo>
                      <a:pt x="691572" y="172403"/>
                    </a:lnTo>
                    <a:lnTo>
                      <a:pt x="691191" y="174022"/>
                    </a:lnTo>
                    <a:lnTo>
                      <a:pt x="691857" y="174974"/>
                    </a:lnTo>
                    <a:lnTo>
                      <a:pt x="693283" y="174593"/>
                    </a:lnTo>
                    <a:lnTo>
                      <a:pt x="695849" y="177165"/>
                    </a:lnTo>
                    <a:lnTo>
                      <a:pt x="697560" y="173927"/>
                    </a:lnTo>
                    <a:lnTo>
                      <a:pt x="696800" y="170212"/>
                    </a:lnTo>
                    <a:lnTo>
                      <a:pt x="699747" y="171641"/>
                    </a:lnTo>
                    <a:lnTo>
                      <a:pt x="700983" y="168307"/>
                    </a:lnTo>
                    <a:lnTo>
                      <a:pt x="702314" y="167926"/>
                    </a:lnTo>
                    <a:lnTo>
                      <a:pt x="700222" y="167449"/>
                    </a:lnTo>
                    <a:lnTo>
                      <a:pt x="701268" y="165735"/>
                    </a:lnTo>
                    <a:lnTo>
                      <a:pt x="700222" y="165449"/>
                    </a:lnTo>
                    <a:lnTo>
                      <a:pt x="703835" y="165925"/>
                    </a:lnTo>
                    <a:lnTo>
                      <a:pt x="704405" y="165449"/>
                    </a:lnTo>
                    <a:lnTo>
                      <a:pt x="703549" y="164592"/>
                    </a:lnTo>
                    <a:lnTo>
                      <a:pt x="705165" y="162782"/>
                    </a:lnTo>
                    <a:lnTo>
                      <a:pt x="701743" y="159544"/>
                    </a:lnTo>
                    <a:lnTo>
                      <a:pt x="696990" y="160401"/>
                    </a:lnTo>
                    <a:lnTo>
                      <a:pt x="698321" y="156686"/>
                    </a:lnTo>
                    <a:lnTo>
                      <a:pt x="693568" y="157353"/>
                    </a:lnTo>
                    <a:lnTo>
                      <a:pt x="694614" y="155448"/>
                    </a:lnTo>
                    <a:lnTo>
                      <a:pt x="692332" y="152019"/>
                    </a:lnTo>
                    <a:lnTo>
                      <a:pt x="689861" y="151733"/>
                    </a:lnTo>
                    <a:lnTo>
                      <a:pt x="690336" y="149638"/>
                    </a:lnTo>
                    <a:lnTo>
                      <a:pt x="686343" y="151352"/>
                    </a:lnTo>
                    <a:lnTo>
                      <a:pt x="685203" y="150114"/>
                    </a:lnTo>
                    <a:lnTo>
                      <a:pt x="685963" y="148971"/>
                    </a:lnTo>
                    <a:lnTo>
                      <a:pt x="685393" y="148114"/>
                    </a:lnTo>
                    <a:lnTo>
                      <a:pt x="682446" y="148114"/>
                    </a:lnTo>
                    <a:lnTo>
                      <a:pt x="683396" y="146590"/>
                    </a:lnTo>
                    <a:lnTo>
                      <a:pt x="676457" y="144304"/>
                    </a:lnTo>
                    <a:lnTo>
                      <a:pt x="679214" y="143732"/>
                    </a:lnTo>
                    <a:lnTo>
                      <a:pt x="677312" y="141732"/>
                    </a:lnTo>
                    <a:lnTo>
                      <a:pt x="678833" y="140589"/>
                    </a:lnTo>
                    <a:lnTo>
                      <a:pt x="675601" y="138874"/>
                    </a:lnTo>
                    <a:lnTo>
                      <a:pt x="684062" y="137922"/>
                    </a:lnTo>
                    <a:lnTo>
                      <a:pt x="674270" y="135255"/>
                    </a:lnTo>
                    <a:lnTo>
                      <a:pt x="680925" y="133541"/>
                    </a:lnTo>
                    <a:lnTo>
                      <a:pt x="681590" y="132398"/>
                    </a:lnTo>
                    <a:lnTo>
                      <a:pt x="681210" y="131445"/>
                    </a:lnTo>
                    <a:lnTo>
                      <a:pt x="677312" y="127825"/>
                    </a:lnTo>
                    <a:lnTo>
                      <a:pt x="676742" y="129635"/>
                    </a:lnTo>
                    <a:lnTo>
                      <a:pt x="673415" y="131255"/>
                    </a:lnTo>
                    <a:lnTo>
                      <a:pt x="675126" y="128969"/>
                    </a:lnTo>
                    <a:lnTo>
                      <a:pt x="670848" y="129064"/>
                    </a:lnTo>
                    <a:lnTo>
                      <a:pt x="675601" y="126968"/>
                    </a:lnTo>
                    <a:lnTo>
                      <a:pt x="675791" y="124682"/>
                    </a:lnTo>
                    <a:lnTo>
                      <a:pt x="671419" y="122873"/>
                    </a:lnTo>
                    <a:lnTo>
                      <a:pt x="667616" y="125635"/>
                    </a:lnTo>
                    <a:lnTo>
                      <a:pt x="669708" y="122015"/>
                    </a:lnTo>
                    <a:lnTo>
                      <a:pt x="665525" y="124015"/>
                    </a:lnTo>
                    <a:lnTo>
                      <a:pt x="667046" y="121253"/>
                    </a:lnTo>
                    <a:lnTo>
                      <a:pt x="666761" y="119824"/>
                    </a:lnTo>
                    <a:lnTo>
                      <a:pt x="660392" y="119824"/>
                    </a:lnTo>
                    <a:lnTo>
                      <a:pt x="664289" y="118586"/>
                    </a:lnTo>
                    <a:lnTo>
                      <a:pt x="664954" y="117920"/>
                    </a:lnTo>
                    <a:lnTo>
                      <a:pt x="663338" y="115062"/>
                    </a:lnTo>
                    <a:lnTo>
                      <a:pt x="658680" y="112681"/>
                    </a:lnTo>
                    <a:lnTo>
                      <a:pt x="657445" y="114681"/>
                    </a:lnTo>
                    <a:lnTo>
                      <a:pt x="655258" y="114681"/>
                    </a:lnTo>
                    <a:lnTo>
                      <a:pt x="655638" y="117158"/>
                    </a:lnTo>
                    <a:lnTo>
                      <a:pt x="654117" y="115919"/>
                    </a:lnTo>
                    <a:lnTo>
                      <a:pt x="654117" y="114490"/>
                    </a:lnTo>
                    <a:lnTo>
                      <a:pt x="652216" y="115443"/>
                    </a:lnTo>
                    <a:lnTo>
                      <a:pt x="654308" y="111824"/>
                    </a:lnTo>
                    <a:lnTo>
                      <a:pt x="648224" y="113157"/>
                    </a:lnTo>
                    <a:lnTo>
                      <a:pt x="650790" y="111061"/>
                    </a:lnTo>
                    <a:lnTo>
                      <a:pt x="651171" y="108871"/>
                    </a:lnTo>
                    <a:lnTo>
                      <a:pt x="647368" y="108109"/>
                    </a:lnTo>
                    <a:lnTo>
                      <a:pt x="648224" y="106109"/>
                    </a:lnTo>
                    <a:lnTo>
                      <a:pt x="645372" y="103061"/>
                    </a:lnTo>
                    <a:lnTo>
                      <a:pt x="644041" y="102680"/>
                    </a:lnTo>
                    <a:cubicBezTo>
                      <a:pt x="652977" y="97346"/>
                      <a:pt x="662198" y="92393"/>
                      <a:pt x="671609" y="87535"/>
                    </a:cubicBezTo>
                    <a:lnTo>
                      <a:pt x="672749" y="88201"/>
                    </a:lnTo>
                    <a:lnTo>
                      <a:pt x="676362" y="87249"/>
                    </a:lnTo>
                    <a:lnTo>
                      <a:pt x="674841" y="89154"/>
                    </a:lnTo>
                    <a:lnTo>
                      <a:pt x="677978" y="88678"/>
                    </a:lnTo>
                    <a:lnTo>
                      <a:pt x="676552" y="90678"/>
                    </a:lnTo>
                    <a:lnTo>
                      <a:pt x="689385" y="89059"/>
                    </a:lnTo>
                    <a:lnTo>
                      <a:pt x="690431" y="91059"/>
                    </a:lnTo>
                    <a:lnTo>
                      <a:pt x="688244" y="91916"/>
                    </a:lnTo>
                    <a:lnTo>
                      <a:pt x="690811" y="94202"/>
                    </a:lnTo>
                    <a:lnTo>
                      <a:pt x="675601" y="94012"/>
                    </a:lnTo>
                    <a:lnTo>
                      <a:pt x="671894" y="96488"/>
                    </a:lnTo>
                    <a:lnTo>
                      <a:pt x="674366" y="98870"/>
                    </a:lnTo>
                    <a:lnTo>
                      <a:pt x="677407" y="96488"/>
                    </a:lnTo>
                    <a:lnTo>
                      <a:pt x="676552" y="98298"/>
                    </a:lnTo>
                    <a:lnTo>
                      <a:pt x="676742" y="99155"/>
                    </a:lnTo>
                    <a:lnTo>
                      <a:pt x="682351" y="99917"/>
                    </a:lnTo>
                    <a:lnTo>
                      <a:pt x="677883" y="102775"/>
                    </a:lnTo>
                    <a:lnTo>
                      <a:pt x="682256" y="106489"/>
                    </a:lnTo>
                    <a:lnTo>
                      <a:pt x="688244" y="107823"/>
                    </a:lnTo>
                    <a:lnTo>
                      <a:pt x="685488" y="105251"/>
                    </a:lnTo>
                    <a:lnTo>
                      <a:pt x="686343" y="104299"/>
                    </a:lnTo>
                    <a:lnTo>
                      <a:pt x="688815" y="105537"/>
                    </a:lnTo>
                    <a:lnTo>
                      <a:pt x="689670" y="103823"/>
                    </a:lnTo>
                    <a:lnTo>
                      <a:pt x="691287" y="104299"/>
                    </a:lnTo>
                    <a:lnTo>
                      <a:pt x="690716" y="106204"/>
                    </a:lnTo>
                    <a:lnTo>
                      <a:pt x="691762" y="106680"/>
                    </a:lnTo>
                    <a:lnTo>
                      <a:pt x="698986" y="103346"/>
                    </a:lnTo>
                    <a:lnTo>
                      <a:pt x="714006" y="109252"/>
                    </a:lnTo>
                    <a:lnTo>
                      <a:pt x="714957" y="111061"/>
                    </a:lnTo>
                    <a:lnTo>
                      <a:pt x="714101" y="113062"/>
                    </a:lnTo>
                    <a:lnTo>
                      <a:pt x="714577" y="112395"/>
                    </a:lnTo>
                    <a:lnTo>
                      <a:pt x="715432" y="114967"/>
                    </a:lnTo>
                    <a:lnTo>
                      <a:pt x="719234" y="117158"/>
                    </a:lnTo>
                    <a:lnTo>
                      <a:pt x="719044" y="118777"/>
                    </a:lnTo>
                    <a:lnTo>
                      <a:pt x="721421" y="120682"/>
                    </a:lnTo>
                    <a:lnTo>
                      <a:pt x="719330" y="121158"/>
                    </a:lnTo>
                    <a:lnTo>
                      <a:pt x="721041" y="121349"/>
                    </a:lnTo>
                    <a:lnTo>
                      <a:pt x="720185" y="122206"/>
                    </a:lnTo>
                    <a:lnTo>
                      <a:pt x="721611" y="122682"/>
                    </a:lnTo>
                    <a:lnTo>
                      <a:pt x="721041" y="124682"/>
                    </a:lnTo>
                    <a:lnTo>
                      <a:pt x="722657" y="126301"/>
                    </a:lnTo>
                    <a:lnTo>
                      <a:pt x="721991" y="128016"/>
                    </a:lnTo>
                    <a:lnTo>
                      <a:pt x="723417" y="129064"/>
                    </a:lnTo>
                    <a:lnTo>
                      <a:pt x="723227" y="130397"/>
                    </a:lnTo>
                    <a:lnTo>
                      <a:pt x="724653" y="130016"/>
                    </a:lnTo>
                    <a:lnTo>
                      <a:pt x="723893" y="131255"/>
                    </a:lnTo>
                    <a:lnTo>
                      <a:pt x="724368" y="131636"/>
                    </a:lnTo>
                    <a:lnTo>
                      <a:pt x="723037" y="132874"/>
                    </a:lnTo>
                    <a:lnTo>
                      <a:pt x="726554" y="134493"/>
                    </a:lnTo>
                    <a:lnTo>
                      <a:pt x="725889" y="138398"/>
                    </a:lnTo>
                    <a:lnTo>
                      <a:pt x="723037" y="140970"/>
                    </a:lnTo>
                    <a:lnTo>
                      <a:pt x="725414" y="141351"/>
                    </a:lnTo>
                    <a:lnTo>
                      <a:pt x="723037" y="143066"/>
                    </a:lnTo>
                    <a:lnTo>
                      <a:pt x="722467" y="143732"/>
                    </a:lnTo>
                    <a:lnTo>
                      <a:pt x="722562" y="144399"/>
                    </a:lnTo>
                    <a:lnTo>
                      <a:pt x="723512" y="145733"/>
                    </a:lnTo>
                    <a:lnTo>
                      <a:pt x="728075" y="145352"/>
                    </a:lnTo>
                    <a:lnTo>
                      <a:pt x="727695" y="144113"/>
                    </a:lnTo>
                    <a:lnTo>
                      <a:pt x="729501" y="142589"/>
                    </a:lnTo>
                    <a:lnTo>
                      <a:pt x="729596" y="141256"/>
                    </a:lnTo>
                    <a:lnTo>
                      <a:pt x="730642" y="142780"/>
                    </a:lnTo>
                    <a:lnTo>
                      <a:pt x="731688" y="142113"/>
                    </a:lnTo>
                    <a:cubicBezTo>
                      <a:pt x="711630" y="167449"/>
                      <a:pt x="694328" y="196215"/>
                      <a:pt x="679689" y="227171"/>
                    </a:cubicBezTo>
                    <a:lnTo>
                      <a:pt x="679119" y="226505"/>
                    </a:lnTo>
                    <a:lnTo>
                      <a:pt x="679784" y="225838"/>
                    </a:lnTo>
                    <a:lnTo>
                      <a:pt x="675126" y="225361"/>
                    </a:lnTo>
                    <a:lnTo>
                      <a:pt x="678263" y="224981"/>
                    </a:lnTo>
                    <a:lnTo>
                      <a:pt x="677502" y="224409"/>
                    </a:lnTo>
                    <a:lnTo>
                      <a:pt x="680069" y="225266"/>
                    </a:lnTo>
                    <a:lnTo>
                      <a:pt x="679784" y="224409"/>
                    </a:lnTo>
                    <a:lnTo>
                      <a:pt x="681400" y="223075"/>
                    </a:lnTo>
                    <a:lnTo>
                      <a:pt x="679119" y="220218"/>
                    </a:lnTo>
                    <a:lnTo>
                      <a:pt x="677122" y="220313"/>
                    </a:lnTo>
                    <a:lnTo>
                      <a:pt x="679499" y="218980"/>
                    </a:lnTo>
                    <a:lnTo>
                      <a:pt x="677883" y="217075"/>
                    </a:lnTo>
                    <a:lnTo>
                      <a:pt x="676267" y="217265"/>
                    </a:lnTo>
                    <a:lnTo>
                      <a:pt x="677312" y="216408"/>
                    </a:lnTo>
                    <a:lnTo>
                      <a:pt x="676552" y="215551"/>
                    </a:lnTo>
                    <a:lnTo>
                      <a:pt x="673795" y="216218"/>
                    </a:lnTo>
                    <a:lnTo>
                      <a:pt x="676552" y="214027"/>
                    </a:lnTo>
                    <a:lnTo>
                      <a:pt x="672274" y="213265"/>
                    </a:lnTo>
                    <a:lnTo>
                      <a:pt x="675126" y="212122"/>
                    </a:lnTo>
                    <a:lnTo>
                      <a:pt x="673605" y="211074"/>
                    </a:lnTo>
                    <a:lnTo>
                      <a:pt x="673795" y="209264"/>
                    </a:lnTo>
                    <a:lnTo>
                      <a:pt x="669422" y="209931"/>
                    </a:lnTo>
                    <a:lnTo>
                      <a:pt x="673035" y="208217"/>
                    </a:lnTo>
                    <a:lnTo>
                      <a:pt x="670563" y="206978"/>
                    </a:lnTo>
                    <a:lnTo>
                      <a:pt x="671514" y="206216"/>
                    </a:lnTo>
                    <a:lnTo>
                      <a:pt x="669993" y="205835"/>
                    </a:lnTo>
                    <a:lnTo>
                      <a:pt x="669422" y="203549"/>
                    </a:lnTo>
                    <a:lnTo>
                      <a:pt x="668377" y="203549"/>
                    </a:lnTo>
                    <a:lnTo>
                      <a:pt x="668852" y="202597"/>
                    </a:lnTo>
                    <a:lnTo>
                      <a:pt x="667996" y="200787"/>
                    </a:lnTo>
                    <a:lnTo>
                      <a:pt x="666666" y="200787"/>
                    </a:lnTo>
                    <a:lnTo>
                      <a:pt x="663814" y="204597"/>
                    </a:lnTo>
                    <a:lnTo>
                      <a:pt x="665145" y="206693"/>
                    </a:lnTo>
                    <a:lnTo>
                      <a:pt x="663338" y="207836"/>
                    </a:lnTo>
                    <a:lnTo>
                      <a:pt x="663624" y="208693"/>
                    </a:lnTo>
                    <a:lnTo>
                      <a:pt x="662863" y="210312"/>
                    </a:lnTo>
                    <a:lnTo>
                      <a:pt x="661342" y="210312"/>
                    </a:lnTo>
                    <a:lnTo>
                      <a:pt x="662673" y="212027"/>
                    </a:lnTo>
                    <a:lnTo>
                      <a:pt x="661627" y="213455"/>
                    </a:lnTo>
                    <a:lnTo>
                      <a:pt x="661627" y="211646"/>
                    </a:lnTo>
                    <a:lnTo>
                      <a:pt x="659916" y="210788"/>
                    </a:lnTo>
                    <a:lnTo>
                      <a:pt x="658871" y="213170"/>
                    </a:lnTo>
                    <a:lnTo>
                      <a:pt x="654878" y="215551"/>
                    </a:lnTo>
                    <a:lnTo>
                      <a:pt x="654212" y="213360"/>
                    </a:lnTo>
                    <a:lnTo>
                      <a:pt x="653642" y="214122"/>
                    </a:lnTo>
                    <a:lnTo>
                      <a:pt x="654022" y="212217"/>
                    </a:lnTo>
                    <a:lnTo>
                      <a:pt x="652406" y="215551"/>
                    </a:lnTo>
                    <a:lnTo>
                      <a:pt x="649364" y="216027"/>
                    </a:lnTo>
                    <a:lnTo>
                      <a:pt x="652406" y="215360"/>
                    </a:lnTo>
                    <a:lnTo>
                      <a:pt x="652596" y="213360"/>
                    </a:lnTo>
                    <a:lnTo>
                      <a:pt x="651551" y="210503"/>
                    </a:lnTo>
                    <a:lnTo>
                      <a:pt x="643661" y="211931"/>
                    </a:lnTo>
                    <a:lnTo>
                      <a:pt x="645372" y="210979"/>
                    </a:lnTo>
                    <a:lnTo>
                      <a:pt x="644897" y="209836"/>
                    </a:lnTo>
                    <a:lnTo>
                      <a:pt x="646418" y="210693"/>
                    </a:lnTo>
                    <a:lnTo>
                      <a:pt x="648414" y="209836"/>
                    </a:lnTo>
                    <a:lnTo>
                      <a:pt x="647368" y="208598"/>
                    </a:lnTo>
                    <a:lnTo>
                      <a:pt x="648414" y="207740"/>
                    </a:lnTo>
                    <a:lnTo>
                      <a:pt x="646418" y="207359"/>
                    </a:lnTo>
                    <a:lnTo>
                      <a:pt x="647558" y="205454"/>
                    </a:lnTo>
                    <a:lnTo>
                      <a:pt x="646418" y="203454"/>
                    </a:lnTo>
                    <a:lnTo>
                      <a:pt x="639858" y="202502"/>
                    </a:lnTo>
                    <a:lnTo>
                      <a:pt x="647558" y="202216"/>
                    </a:lnTo>
                    <a:lnTo>
                      <a:pt x="646227" y="199073"/>
                    </a:lnTo>
                    <a:lnTo>
                      <a:pt x="647558" y="196215"/>
                    </a:lnTo>
                    <a:lnTo>
                      <a:pt x="646418" y="195072"/>
                    </a:lnTo>
                    <a:lnTo>
                      <a:pt x="644611" y="196596"/>
                    </a:lnTo>
                    <a:lnTo>
                      <a:pt x="643851" y="195072"/>
                    </a:lnTo>
                    <a:lnTo>
                      <a:pt x="638337" y="194596"/>
                    </a:lnTo>
                    <a:lnTo>
                      <a:pt x="637292" y="192119"/>
                    </a:lnTo>
                    <a:lnTo>
                      <a:pt x="638718" y="191262"/>
                    </a:lnTo>
                    <a:lnTo>
                      <a:pt x="635676" y="191643"/>
                    </a:lnTo>
                    <a:lnTo>
                      <a:pt x="636151" y="190881"/>
                    </a:lnTo>
                    <a:lnTo>
                      <a:pt x="635676" y="188786"/>
                    </a:lnTo>
                    <a:lnTo>
                      <a:pt x="633299" y="189738"/>
                    </a:lnTo>
                    <a:lnTo>
                      <a:pt x="634060" y="186976"/>
                    </a:lnTo>
                    <a:lnTo>
                      <a:pt x="629211" y="184595"/>
                    </a:lnTo>
                    <a:lnTo>
                      <a:pt x="623888" y="186976"/>
                    </a:lnTo>
                    <a:lnTo>
                      <a:pt x="613716" y="183833"/>
                    </a:lnTo>
                    <a:lnTo>
                      <a:pt x="610770" y="186309"/>
                    </a:lnTo>
                    <a:lnTo>
                      <a:pt x="611340" y="189643"/>
                    </a:lnTo>
                    <a:lnTo>
                      <a:pt x="613907" y="190024"/>
                    </a:lnTo>
                    <a:lnTo>
                      <a:pt x="611150" y="196691"/>
                    </a:lnTo>
                    <a:lnTo>
                      <a:pt x="613811" y="197453"/>
                    </a:lnTo>
                    <a:lnTo>
                      <a:pt x="612481" y="197834"/>
                    </a:lnTo>
                    <a:lnTo>
                      <a:pt x="612766" y="199644"/>
                    </a:lnTo>
                    <a:lnTo>
                      <a:pt x="613811" y="201454"/>
                    </a:lnTo>
                    <a:lnTo>
                      <a:pt x="613051" y="202787"/>
                    </a:lnTo>
                    <a:lnTo>
                      <a:pt x="615047" y="202787"/>
                    </a:lnTo>
                    <a:lnTo>
                      <a:pt x="613907" y="204692"/>
                    </a:lnTo>
                    <a:lnTo>
                      <a:pt x="615618" y="205359"/>
                    </a:lnTo>
                    <a:lnTo>
                      <a:pt x="613051" y="205264"/>
                    </a:lnTo>
                    <a:lnTo>
                      <a:pt x="613051" y="207550"/>
                    </a:lnTo>
                    <a:lnTo>
                      <a:pt x="608393" y="208883"/>
                    </a:lnTo>
                    <a:lnTo>
                      <a:pt x="608393" y="210693"/>
                    </a:lnTo>
                    <a:lnTo>
                      <a:pt x="606587" y="214312"/>
                    </a:lnTo>
                    <a:lnTo>
                      <a:pt x="602404" y="216789"/>
                    </a:lnTo>
                    <a:lnTo>
                      <a:pt x="601644" y="221456"/>
                    </a:lnTo>
                    <a:lnTo>
                      <a:pt x="597176" y="223075"/>
                    </a:lnTo>
                    <a:lnTo>
                      <a:pt x="592803" y="223075"/>
                    </a:lnTo>
                    <a:lnTo>
                      <a:pt x="587384" y="226886"/>
                    </a:lnTo>
                    <a:lnTo>
                      <a:pt x="585198" y="232696"/>
                    </a:lnTo>
                    <a:lnTo>
                      <a:pt x="584818" y="237363"/>
                    </a:lnTo>
                    <a:lnTo>
                      <a:pt x="582251" y="239458"/>
                    </a:lnTo>
                    <a:lnTo>
                      <a:pt x="578544" y="240221"/>
                    </a:lnTo>
                    <a:lnTo>
                      <a:pt x="575407" y="239458"/>
                    </a:lnTo>
                    <a:lnTo>
                      <a:pt x="574171" y="234410"/>
                    </a:lnTo>
                    <a:lnTo>
                      <a:pt x="574646" y="229933"/>
                    </a:lnTo>
                    <a:lnTo>
                      <a:pt x="571794" y="229172"/>
                    </a:lnTo>
                    <a:lnTo>
                      <a:pt x="569228" y="226124"/>
                    </a:lnTo>
                    <a:lnTo>
                      <a:pt x="565235" y="223837"/>
                    </a:lnTo>
                    <a:lnTo>
                      <a:pt x="556965" y="220694"/>
                    </a:lnTo>
                    <a:lnTo>
                      <a:pt x="549740" y="223075"/>
                    </a:lnTo>
                    <a:lnTo>
                      <a:pt x="551451" y="221647"/>
                    </a:lnTo>
                    <a:lnTo>
                      <a:pt x="551451" y="219456"/>
                    </a:lnTo>
                    <a:lnTo>
                      <a:pt x="548124" y="211265"/>
                    </a:lnTo>
                    <a:lnTo>
                      <a:pt x="548409" y="202121"/>
                    </a:lnTo>
                    <a:lnTo>
                      <a:pt x="550120" y="202502"/>
                    </a:lnTo>
                    <a:lnTo>
                      <a:pt x="552402" y="203645"/>
                    </a:lnTo>
                    <a:lnTo>
                      <a:pt x="553923" y="201263"/>
                    </a:lnTo>
                    <a:lnTo>
                      <a:pt x="554778" y="199454"/>
                    </a:lnTo>
                    <a:lnTo>
                      <a:pt x="553923" y="197072"/>
                    </a:lnTo>
                    <a:lnTo>
                      <a:pt x="565996" y="195834"/>
                    </a:lnTo>
                    <a:lnTo>
                      <a:pt x="565805" y="194310"/>
                    </a:lnTo>
                    <a:lnTo>
                      <a:pt x="569703" y="194500"/>
                    </a:lnTo>
                    <a:lnTo>
                      <a:pt x="573220" y="192881"/>
                    </a:lnTo>
                    <a:lnTo>
                      <a:pt x="572079" y="189262"/>
                    </a:lnTo>
                    <a:lnTo>
                      <a:pt x="568562" y="187452"/>
                    </a:lnTo>
                    <a:lnTo>
                      <a:pt x="566281" y="188500"/>
                    </a:lnTo>
                    <a:lnTo>
                      <a:pt x="566946" y="187547"/>
                    </a:lnTo>
                    <a:lnTo>
                      <a:pt x="562193" y="185547"/>
                    </a:lnTo>
                    <a:lnTo>
                      <a:pt x="561908" y="186499"/>
                    </a:lnTo>
                    <a:lnTo>
                      <a:pt x="560957" y="185547"/>
                    </a:lnTo>
                    <a:lnTo>
                      <a:pt x="561718" y="184690"/>
                    </a:lnTo>
                    <a:lnTo>
                      <a:pt x="566946" y="186881"/>
                    </a:lnTo>
                    <a:lnTo>
                      <a:pt x="569513" y="186499"/>
                    </a:lnTo>
                    <a:lnTo>
                      <a:pt x="573315" y="189262"/>
                    </a:lnTo>
                    <a:lnTo>
                      <a:pt x="575692" y="187547"/>
                    </a:lnTo>
                    <a:lnTo>
                      <a:pt x="575882" y="185261"/>
                    </a:lnTo>
                    <a:lnTo>
                      <a:pt x="576738" y="185261"/>
                    </a:lnTo>
                    <a:lnTo>
                      <a:pt x="576452" y="184023"/>
                    </a:lnTo>
                    <a:lnTo>
                      <a:pt x="579684" y="185071"/>
                    </a:lnTo>
                    <a:lnTo>
                      <a:pt x="583962" y="183833"/>
                    </a:lnTo>
                    <a:lnTo>
                      <a:pt x="589000" y="175165"/>
                    </a:lnTo>
                    <a:lnTo>
                      <a:pt x="579875" y="174022"/>
                    </a:lnTo>
                    <a:lnTo>
                      <a:pt x="575026" y="170021"/>
                    </a:lnTo>
                    <a:lnTo>
                      <a:pt x="575692" y="169259"/>
                    </a:lnTo>
                    <a:lnTo>
                      <a:pt x="581491" y="171069"/>
                    </a:lnTo>
                    <a:lnTo>
                      <a:pt x="584437" y="174022"/>
                    </a:lnTo>
                    <a:lnTo>
                      <a:pt x="587384" y="173831"/>
                    </a:lnTo>
                    <a:lnTo>
                      <a:pt x="592708" y="167735"/>
                    </a:lnTo>
                    <a:lnTo>
                      <a:pt x="592233" y="166021"/>
                    </a:lnTo>
                    <a:lnTo>
                      <a:pt x="589856" y="165354"/>
                    </a:lnTo>
                    <a:lnTo>
                      <a:pt x="590712" y="163449"/>
                    </a:lnTo>
                    <a:lnTo>
                      <a:pt x="595465" y="163449"/>
                    </a:lnTo>
                    <a:lnTo>
                      <a:pt x="596225" y="166211"/>
                    </a:lnTo>
                    <a:lnTo>
                      <a:pt x="598887" y="166592"/>
                    </a:lnTo>
                    <a:lnTo>
                      <a:pt x="599267" y="165068"/>
                    </a:lnTo>
                    <a:lnTo>
                      <a:pt x="602214" y="166783"/>
                    </a:lnTo>
                    <a:lnTo>
                      <a:pt x="600503" y="163449"/>
                    </a:lnTo>
                    <a:lnTo>
                      <a:pt x="601168" y="162401"/>
                    </a:lnTo>
                    <a:lnTo>
                      <a:pt x="603735" y="165164"/>
                    </a:lnTo>
                    <a:lnTo>
                      <a:pt x="606777" y="163354"/>
                    </a:lnTo>
                    <a:lnTo>
                      <a:pt x="612195" y="157734"/>
                    </a:lnTo>
                    <a:lnTo>
                      <a:pt x="612576" y="155353"/>
                    </a:lnTo>
                    <a:lnTo>
                      <a:pt x="609153" y="151448"/>
                    </a:lnTo>
                    <a:lnTo>
                      <a:pt x="609534" y="148781"/>
                    </a:lnTo>
                    <a:lnTo>
                      <a:pt x="608203" y="149066"/>
                    </a:lnTo>
                    <a:lnTo>
                      <a:pt x="608203" y="147542"/>
                    </a:lnTo>
                    <a:lnTo>
                      <a:pt x="606777" y="146114"/>
                    </a:lnTo>
                    <a:lnTo>
                      <a:pt x="609153" y="145447"/>
                    </a:lnTo>
                    <a:lnTo>
                      <a:pt x="609914" y="146875"/>
                    </a:lnTo>
                    <a:lnTo>
                      <a:pt x="612100" y="144971"/>
                    </a:lnTo>
                    <a:lnTo>
                      <a:pt x="612290" y="142780"/>
                    </a:lnTo>
                    <a:lnTo>
                      <a:pt x="609724" y="142399"/>
                    </a:lnTo>
                    <a:lnTo>
                      <a:pt x="612290" y="139922"/>
                    </a:lnTo>
                    <a:lnTo>
                      <a:pt x="608393" y="138684"/>
                    </a:lnTo>
                    <a:lnTo>
                      <a:pt x="606492" y="136493"/>
                    </a:lnTo>
                    <a:lnTo>
                      <a:pt x="607347" y="135922"/>
                    </a:lnTo>
                    <a:lnTo>
                      <a:pt x="606777" y="133922"/>
                    </a:lnTo>
                    <a:lnTo>
                      <a:pt x="596700" y="133064"/>
                    </a:lnTo>
                    <a:cubicBezTo>
                      <a:pt x="598507" y="131731"/>
                      <a:pt x="600313" y="130397"/>
                      <a:pt x="602119" y="129064"/>
                    </a:cubicBezTo>
                    <a:lnTo>
                      <a:pt x="602404" y="130207"/>
                    </a:lnTo>
                    <a:close/>
                    <a:moveTo>
                      <a:pt x="1126002" y="170117"/>
                    </a:moveTo>
                    <a:lnTo>
                      <a:pt x="1129424" y="174974"/>
                    </a:lnTo>
                    <a:lnTo>
                      <a:pt x="1117447" y="173260"/>
                    </a:lnTo>
                    <a:lnTo>
                      <a:pt x="1116971" y="173546"/>
                    </a:lnTo>
                    <a:lnTo>
                      <a:pt x="1116686" y="172593"/>
                    </a:lnTo>
                    <a:lnTo>
                      <a:pt x="1117922" y="172498"/>
                    </a:lnTo>
                    <a:lnTo>
                      <a:pt x="1110792" y="170783"/>
                    </a:lnTo>
                    <a:lnTo>
                      <a:pt x="1108891" y="172117"/>
                    </a:lnTo>
                    <a:lnTo>
                      <a:pt x="1109461" y="172974"/>
                    </a:lnTo>
                    <a:lnTo>
                      <a:pt x="1112599" y="174689"/>
                    </a:lnTo>
                    <a:lnTo>
                      <a:pt x="1115450" y="174308"/>
                    </a:lnTo>
                    <a:lnTo>
                      <a:pt x="1117447" y="176784"/>
                    </a:lnTo>
                    <a:lnTo>
                      <a:pt x="1113834" y="177260"/>
                    </a:lnTo>
                    <a:lnTo>
                      <a:pt x="1107180" y="176022"/>
                    </a:lnTo>
                    <a:lnTo>
                      <a:pt x="1104043" y="174689"/>
                    </a:lnTo>
                    <a:lnTo>
                      <a:pt x="1099100" y="174308"/>
                    </a:lnTo>
                    <a:lnTo>
                      <a:pt x="1100431" y="173546"/>
                    </a:lnTo>
                    <a:lnTo>
                      <a:pt x="1099955" y="172212"/>
                    </a:lnTo>
                    <a:lnTo>
                      <a:pt x="1097484" y="170117"/>
                    </a:lnTo>
                    <a:lnTo>
                      <a:pt x="1099290" y="169640"/>
                    </a:lnTo>
                    <a:lnTo>
                      <a:pt x="1099670" y="167449"/>
                    </a:lnTo>
                    <a:lnTo>
                      <a:pt x="1085506" y="161354"/>
                    </a:lnTo>
                    <a:lnTo>
                      <a:pt x="1087788" y="160973"/>
                    </a:lnTo>
                    <a:lnTo>
                      <a:pt x="1093206" y="163068"/>
                    </a:lnTo>
                    <a:lnTo>
                      <a:pt x="1097769" y="163163"/>
                    </a:lnTo>
                    <a:lnTo>
                      <a:pt x="1098054" y="164116"/>
                    </a:lnTo>
                    <a:lnTo>
                      <a:pt x="1120298" y="166497"/>
                    </a:lnTo>
                    <a:lnTo>
                      <a:pt x="1126478" y="165449"/>
                    </a:lnTo>
                    <a:lnTo>
                      <a:pt x="1132181" y="162878"/>
                    </a:lnTo>
                    <a:lnTo>
                      <a:pt x="1133037" y="160973"/>
                    </a:lnTo>
                    <a:lnTo>
                      <a:pt x="1131896" y="160592"/>
                    </a:lnTo>
                    <a:lnTo>
                      <a:pt x="1131231" y="158401"/>
                    </a:lnTo>
                    <a:lnTo>
                      <a:pt x="1125812" y="156020"/>
                    </a:lnTo>
                    <a:lnTo>
                      <a:pt x="1118492" y="155162"/>
                    </a:lnTo>
                    <a:lnTo>
                      <a:pt x="1105184" y="150209"/>
                    </a:lnTo>
                    <a:lnTo>
                      <a:pt x="1092731" y="149828"/>
                    </a:lnTo>
                    <a:lnTo>
                      <a:pt x="1091685" y="148876"/>
                    </a:lnTo>
                    <a:lnTo>
                      <a:pt x="1090069" y="149352"/>
                    </a:lnTo>
                    <a:lnTo>
                      <a:pt x="1090354" y="148685"/>
                    </a:lnTo>
                    <a:lnTo>
                      <a:pt x="1085601" y="148019"/>
                    </a:lnTo>
                    <a:lnTo>
                      <a:pt x="1086266" y="146875"/>
                    </a:lnTo>
                    <a:lnTo>
                      <a:pt x="1090164" y="147828"/>
                    </a:lnTo>
                    <a:lnTo>
                      <a:pt x="1091115" y="146875"/>
                    </a:lnTo>
                    <a:lnTo>
                      <a:pt x="1085126" y="145828"/>
                    </a:lnTo>
                    <a:lnTo>
                      <a:pt x="1085221" y="146685"/>
                    </a:lnTo>
                    <a:lnTo>
                      <a:pt x="1084365" y="146590"/>
                    </a:lnTo>
                    <a:lnTo>
                      <a:pt x="1083890" y="147447"/>
                    </a:lnTo>
                    <a:lnTo>
                      <a:pt x="1080183" y="146590"/>
                    </a:lnTo>
                    <a:lnTo>
                      <a:pt x="1073623" y="147257"/>
                    </a:lnTo>
                    <a:lnTo>
                      <a:pt x="1075334" y="146018"/>
                    </a:lnTo>
                    <a:lnTo>
                      <a:pt x="1068870" y="144304"/>
                    </a:lnTo>
                    <a:lnTo>
                      <a:pt x="1075810" y="144780"/>
                    </a:lnTo>
                    <a:lnTo>
                      <a:pt x="1080658" y="142685"/>
                    </a:lnTo>
                    <a:lnTo>
                      <a:pt x="1075525" y="141065"/>
                    </a:lnTo>
                    <a:lnTo>
                      <a:pt x="1072293" y="141256"/>
                    </a:lnTo>
                    <a:lnTo>
                      <a:pt x="1071532" y="140113"/>
                    </a:lnTo>
                    <a:lnTo>
                      <a:pt x="1068395" y="140684"/>
                    </a:lnTo>
                    <a:lnTo>
                      <a:pt x="1068395" y="142494"/>
                    </a:lnTo>
                    <a:lnTo>
                      <a:pt x="1065543" y="142494"/>
                    </a:lnTo>
                    <a:lnTo>
                      <a:pt x="1067159" y="141446"/>
                    </a:lnTo>
                    <a:lnTo>
                      <a:pt x="1064307" y="141637"/>
                    </a:lnTo>
                    <a:lnTo>
                      <a:pt x="1065828" y="140970"/>
                    </a:lnTo>
                    <a:lnTo>
                      <a:pt x="1064783" y="140589"/>
                    </a:lnTo>
                    <a:lnTo>
                      <a:pt x="1067159" y="140399"/>
                    </a:lnTo>
                    <a:lnTo>
                      <a:pt x="1067730" y="139256"/>
                    </a:lnTo>
                    <a:lnTo>
                      <a:pt x="1063547" y="138589"/>
                    </a:lnTo>
                    <a:lnTo>
                      <a:pt x="1060885" y="142494"/>
                    </a:lnTo>
                    <a:lnTo>
                      <a:pt x="1058509" y="143161"/>
                    </a:lnTo>
                    <a:lnTo>
                      <a:pt x="1058509" y="139732"/>
                    </a:lnTo>
                    <a:lnTo>
                      <a:pt x="1050904" y="144971"/>
                    </a:lnTo>
                    <a:lnTo>
                      <a:pt x="1049953" y="144494"/>
                    </a:lnTo>
                    <a:lnTo>
                      <a:pt x="1050999" y="142494"/>
                    </a:lnTo>
                    <a:lnTo>
                      <a:pt x="1054611" y="140113"/>
                    </a:lnTo>
                    <a:lnTo>
                      <a:pt x="1051474" y="140494"/>
                    </a:lnTo>
                    <a:lnTo>
                      <a:pt x="1050048" y="139351"/>
                    </a:lnTo>
                    <a:lnTo>
                      <a:pt x="1046911" y="140399"/>
                    </a:lnTo>
                    <a:lnTo>
                      <a:pt x="1048622" y="141542"/>
                    </a:lnTo>
                    <a:lnTo>
                      <a:pt x="1041873" y="144113"/>
                    </a:lnTo>
                    <a:lnTo>
                      <a:pt x="1041588" y="145542"/>
                    </a:lnTo>
                    <a:lnTo>
                      <a:pt x="1039591" y="144780"/>
                    </a:lnTo>
                    <a:lnTo>
                      <a:pt x="1039781" y="144209"/>
                    </a:lnTo>
                    <a:lnTo>
                      <a:pt x="1037120" y="144494"/>
                    </a:lnTo>
                    <a:lnTo>
                      <a:pt x="1034743" y="143447"/>
                    </a:lnTo>
                    <a:lnTo>
                      <a:pt x="1034078" y="144304"/>
                    </a:lnTo>
                    <a:lnTo>
                      <a:pt x="1032842" y="143447"/>
                    </a:lnTo>
                    <a:lnTo>
                      <a:pt x="1032842" y="144494"/>
                    </a:lnTo>
                    <a:lnTo>
                      <a:pt x="1035028" y="144780"/>
                    </a:lnTo>
                    <a:lnTo>
                      <a:pt x="1035409" y="146971"/>
                    </a:lnTo>
                    <a:lnTo>
                      <a:pt x="1031511" y="145256"/>
                    </a:lnTo>
                    <a:lnTo>
                      <a:pt x="1031891" y="145923"/>
                    </a:lnTo>
                    <a:lnTo>
                      <a:pt x="1028564" y="146209"/>
                    </a:lnTo>
                    <a:lnTo>
                      <a:pt x="1028089" y="146780"/>
                    </a:lnTo>
                    <a:lnTo>
                      <a:pt x="1028279" y="147542"/>
                    </a:lnTo>
                    <a:lnTo>
                      <a:pt x="1026473" y="149066"/>
                    </a:lnTo>
                    <a:lnTo>
                      <a:pt x="1026758" y="148114"/>
                    </a:lnTo>
                    <a:lnTo>
                      <a:pt x="1026758" y="145733"/>
                    </a:lnTo>
                    <a:lnTo>
                      <a:pt x="1024287" y="146971"/>
                    </a:lnTo>
                    <a:lnTo>
                      <a:pt x="1023526" y="148590"/>
                    </a:lnTo>
                    <a:lnTo>
                      <a:pt x="1023051" y="146685"/>
                    </a:lnTo>
                    <a:lnTo>
                      <a:pt x="1020864" y="146780"/>
                    </a:lnTo>
                    <a:lnTo>
                      <a:pt x="1020294" y="148304"/>
                    </a:lnTo>
                    <a:lnTo>
                      <a:pt x="1022575" y="149733"/>
                    </a:lnTo>
                    <a:lnTo>
                      <a:pt x="1018678" y="148114"/>
                    </a:lnTo>
                    <a:lnTo>
                      <a:pt x="1017442" y="148114"/>
                    </a:lnTo>
                    <a:lnTo>
                      <a:pt x="1019438" y="149257"/>
                    </a:lnTo>
                    <a:lnTo>
                      <a:pt x="1018298" y="149543"/>
                    </a:lnTo>
                    <a:lnTo>
                      <a:pt x="1016491" y="149257"/>
                    </a:lnTo>
                    <a:lnTo>
                      <a:pt x="1016206" y="148304"/>
                    </a:lnTo>
                    <a:lnTo>
                      <a:pt x="1015161" y="149447"/>
                    </a:lnTo>
                    <a:lnTo>
                      <a:pt x="1015826" y="149924"/>
                    </a:lnTo>
                    <a:lnTo>
                      <a:pt x="1012784" y="151067"/>
                    </a:lnTo>
                    <a:lnTo>
                      <a:pt x="1014305" y="151924"/>
                    </a:lnTo>
                    <a:lnTo>
                      <a:pt x="1013354" y="151733"/>
                    </a:lnTo>
                    <a:lnTo>
                      <a:pt x="1013640" y="152210"/>
                    </a:lnTo>
                    <a:lnTo>
                      <a:pt x="1007651" y="153543"/>
                    </a:lnTo>
                    <a:lnTo>
                      <a:pt x="1012879" y="153829"/>
                    </a:lnTo>
                    <a:lnTo>
                      <a:pt x="1011453" y="154781"/>
                    </a:lnTo>
                    <a:lnTo>
                      <a:pt x="1006795" y="154496"/>
                    </a:lnTo>
                    <a:lnTo>
                      <a:pt x="1006890" y="156400"/>
                    </a:lnTo>
                    <a:lnTo>
                      <a:pt x="1005654" y="156877"/>
                    </a:lnTo>
                    <a:lnTo>
                      <a:pt x="1004324" y="155353"/>
                    </a:lnTo>
                    <a:lnTo>
                      <a:pt x="1002042" y="156972"/>
                    </a:lnTo>
                    <a:lnTo>
                      <a:pt x="1002613" y="157829"/>
                    </a:lnTo>
                    <a:lnTo>
                      <a:pt x="1001187" y="158401"/>
                    </a:lnTo>
                    <a:lnTo>
                      <a:pt x="1003753" y="158401"/>
                    </a:lnTo>
                    <a:lnTo>
                      <a:pt x="997859" y="158877"/>
                    </a:lnTo>
                    <a:lnTo>
                      <a:pt x="995958" y="161449"/>
                    </a:lnTo>
                    <a:lnTo>
                      <a:pt x="991395" y="163068"/>
                    </a:lnTo>
                    <a:lnTo>
                      <a:pt x="991205" y="163830"/>
                    </a:lnTo>
                    <a:lnTo>
                      <a:pt x="992156" y="163925"/>
                    </a:lnTo>
                    <a:lnTo>
                      <a:pt x="990540" y="164306"/>
                    </a:lnTo>
                    <a:lnTo>
                      <a:pt x="991776" y="165259"/>
                    </a:lnTo>
                    <a:lnTo>
                      <a:pt x="987308" y="166878"/>
                    </a:lnTo>
                    <a:lnTo>
                      <a:pt x="989969" y="166497"/>
                    </a:lnTo>
                    <a:lnTo>
                      <a:pt x="990635" y="167354"/>
                    </a:lnTo>
                    <a:lnTo>
                      <a:pt x="988734" y="166973"/>
                    </a:lnTo>
                    <a:lnTo>
                      <a:pt x="988448" y="168307"/>
                    </a:lnTo>
                    <a:lnTo>
                      <a:pt x="987213" y="168497"/>
                    </a:lnTo>
                    <a:lnTo>
                      <a:pt x="988068" y="169831"/>
                    </a:lnTo>
                    <a:lnTo>
                      <a:pt x="986262" y="168878"/>
                    </a:lnTo>
                    <a:lnTo>
                      <a:pt x="985121" y="170307"/>
                    </a:lnTo>
                    <a:lnTo>
                      <a:pt x="986642" y="169831"/>
                    </a:lnTo>
                    <a:lnTo>
                      <a:pt x="986832" y="170783"/>
                    </a:lnTo>
                    <a:lnTo>
                      <a:pt x="981794" y="172022"/>
                    </a:lnTo>
                    <a:lnTo>
                      <a:pt x="981224" y="172784"/>
                    </a:lnTo>
                    <a:lnTo>
                      <a:pt x="981889" y="172879"/>
                    </a:lnTo>
                    <a:lnTo>
                      <a:pt x="981794" y="173927"/>
                    </a:lnTo>
                    <a:lnTo>
                      <a:pt x="979513" y="173641"/>
                    </a:lnTo>
                    <a:lnTo>
                      <a:pt x="975045" y="175736"/>
                    </a:lnTo>
                    <a:lnTo>
                      <a:pt x="975045" y="176308"/>
                    </a:lnTo>
                    <a:lnTo>
                      <a:pt x="973238" y="176879"/>
                    </a:lnTo>
                    <a:lnTo>
                      <a:pt x="975520" y="178308"/>
                    </a:lnTo>
                    <a:lnTo>
                      <a:pt x="981224" y="177070"/>
                    </a:lnTo>
                    <a:lnTo>
                      <a:pt x="975045" y="179165"/>
                    </a:lnTo>
                    <a:lnTo>
                      <a:pt x="973238" y="177832"/>
                    </a:lnTo>
                    <a:lnTo>
                      <a:pt x="971052" y="178403"/>
                    </a:lnTo>
                    <a:lnTo>
                      <a:pt x="971622" y="179165"/>
                    </a:lnTo>
                    <a:lnTo>
                      <a:pt x="970767" y="179356"/>
                    </a:lnTo>
                    <a:lnTo>
                      <a:pt x="970102" y="178594"/>
                    </a:lnTo>
                    <a:lnTo>
                      <a:pt x="967630" y="178880"/>
                    </a:lnTo>
                    <a:lnTo>
                      <a:pt x="962497" y="180785"/>
                    </a:lnTo>
                    <a:lnTo>
                      <a:pt x="959074" y="181356"/>
                    </a:lnTo>
                    <a:lnTo>
                      <a:pt x="962497" y="182213"/>
                    </a:lnTo>
                    <a:lnTo>
                      <a:pt x="962116" y="182785"/>
                    </a:lnTo>
                    <a:lnTo>
                      <a:pt x="956318" y="182880"/>
                    </a:lnTo>
                    <a:lnTo>
                      <a:pt x="957648" y="183071"/>
                    </a:lnTo>
                    <a:lnTo>
                      <a:pt x="957078" y="183547"/>
                    </a:lnTo>
                    <a:lnTo>
                      <a:pt x="957268" y="184404"/>
                    </a:lnTo>
                    <a:lnTo>
                      <a:pt x="956223" y="183642"/>
                    </a:lnTo>
                    <a:lnTo>
                      <a:pt x="954511" y="184499"/>
                    </a:lnTo>
                    <a:lnTo>
                      <a:pt x="955177" y="184975"/>
                    </a:lnTo>
                    <a:lnTo>
                      <a:pt x="950234" y="184595"/>
                    </a:lnTo>
                    <a:lnTo>
                      <a:pt x="950614" y="185452"/>
                    </a:lnTo>
                    <a:lnTo>
                      <a:pt x="956318" y="185642"/>
                    </a:lnTo>
                    <a:lnTo>
                      <a:pt x="949568" y="186309"/>
                    </a:lnTo>
                    <a:lnTo>
                      <a:pt x="951089" y="186881"/>
                    </a:lnTo>
                    <a:lnTo>
                      <a:pt x="949568" y="187833"/>
                    </a:lnTo>
                    <a:lnTo>
                      <a:pt x="949948" y="188881"/>
                    </a:lnTo>
                    <a:lnTo>
                      <a:pt x="956128" y="188690"/>
                    </a:lnTo>
                    <a:lnTo>
                      <a:pt x="957078" y="187833"/>
                    </a:lnTo>
                    <a:lnTo>
                      <a:pt x="957078" y="188500"/>
                    </a:lnTo>
                    <a:lnTo>
                      <a:pt x="959645" y="188690"/>
                    </a:lnTo>
                    <a:lnTo>
                      <a:pt x="962211" y="187166"/>
                    </a:lnTo>
                    <a:lnTo>
                      <a:pt x="961261" y="188500"/>
                    </a:lnTo>
                    <a:lnTo>
                      <a:pt x="962782" y="188214"/>
                    </a:lnTo>
                    <a:lnTo>
                      <a:pt x="960025" y="188976"/>
                    </a:lnTo>
                    <a:lnTo>
                      <a:pt x="960215" y="189643"/>
                    </a:lnTo>
                    <a:lnTo>
                      <a:pt x="958979" y="189833"/>
                    </a:lnTo>
                    <a:lnTo>
                      <a:pt x="958029" y="188976"/>
                    </a:lnTo>
                    <a:lnTo>
                      <a:pt x="950044" y="189643"/>
                    </a:lnTo>
                    <a:lnTo>
                      <a:pt x="951184" y="190024"/>
                    </a:lnTo>
                    <a:lnTo>
                      <a:pt x="951184" y="190405"/>
                    </a:lnTo>
                    <a:lnTo>
                      <a:pt x="949473" y="190310"/>
                    </a:lnTo>
                    <a:lnTo>
                      <a:pt x="950329" y="191072"/>
                    </a:lnTo>
                    <a:lnTo>
                      <a:pt x="952895" y="190595"/>
                    </a:lnTo>
                    <a:lnTo>
                      <a:pt x="950329" y="192119"/>
                    </a:lnTo>
                    <a:lnTo>
                      <a:pt x="951184" y="192786"/>
                    </a:lnTo>
                    <a:lnTo>
                      <a:pt x="952420" y="192215"/>
                    </a:lnTo>
                    <a:lnTo>
                      <a:pt x="952515" y="192977"/>
                    </a:lnTo>
                    <a:lnTo>
                      <a:pt x="951564" y="193262"/>
                    </a:lnTo>
                    <a:lnTo>
                      <a:pt x="951945" y="193739"/>
                    </a:lnTo>
                    <a:lnTo>
                      <a:pt x="956223" y="191167"/>
                    </a:lnTo>
                    <a:lnTo>
                      <a:pt x="959645" y="191167"/>
                    </a:lnTo>
                    <a:lnTo>
                      <a:pt x="957648" y="192119"/>
                    </a:lnTo>
                    <a:lnTo>
                      <a:pt x="957078" y="191548"/>
                    </a:lnTo>
                    <a:lnTo>
                      <a:pt x="953086" y="194120"/>
                    </a:lnTo>
                    <a:lnTo>
                      <a:pt x="956128" y="194120"/>
                    </a:lnTo>
                    <a:lnTo>
                      <a:pt x="950614" y="195644"/>
                    </a:lnTo>
                    <a:lnTo>
                      <a:pt x="951089" y="196215"/>
                    </a:lnTo>
                    <a:lnTo>
                      <a:pt x="956128" y="195358"/>
                    </a:lnTo>
                    <a:lnTo>
                      <a:pt x="954036" y="197644"/>
                    </a:lnTo>
                    <a:lnTo>
                      <a:pt x="952515" y="197453"/>
                    </a:lnTo>
                    <a:lnTo>
                      <a:pt x="951945" y="198501"/>
                    </a:lnTo>
                    <a:lnTo>
                      <a:pt x="956223" y="200216"/>
                    </a:lnTo>
                    <a:lnTo>
                      <a:pt x="958029" y="199930"/>
                    </a:lnTo>
                    <a:lnTo>
                      <a:pt x="957648" y="200978"/>
                    </a:lnTo>
                    <a:lnTo>
                      <a:pt x="962782" y="200978"/>
                    </a:lnTo>
                    <a:lnTo>
                      <a:pt x="969911" y="198787"/>
                    </a:lnTo>
                    <a:lnTo>
                      <a:pt x="972478" y="197072"/>
                    </a:lnTo>
                    <a:lnTo>
                      <a:pt x="975235" y="197358"/>
                    </a:lnTo>
                    <a:lnTo>
                      <a:pt x="976566" y="196215"/>
                    </a:lnTo>
                    <a:lnTo>
                      <a:pt x="975710" y="194596"/>
                    </a:lnTo>
                    <a:lnTo>
                      <a:pt x="976946" y="195262"/>
                    </a:lnTo>
                    <a:lnTo>
                      <a:pt x="976566" y="194120"/>
                    </a:lnTo>
                    <a:lnTo>
                      <a:pt x="977802" y="193834"/>
                    </a:lnTo>
                    <a:lnTo>
                      <a:pt x="978372" y="196596"/>
                    </a:lnTo>
                    <a:lnTo>
                      <a:pt x="980558" y="197072"/>
                    </a:lnTo>
                    <a:lnTo>
                      <a:pt x="980273" y="197549"/>
                    </a:lnTo>
                    <a:lnTo>
                      <a:pt x="980558" y="199263"/>
                    </a:lnTo>
                    <a:lnTo>
                      <a:pt x="981319" y="200216"/>
                    </a:lnTo>
                    <a:lnTo>
                      <a:pt x="982555" y="199930"/>
                    </a:lnTo>
                    <a:lnTo>
                      <a:pt x="982745" y="200216"/>
                    </a:lnTo>
                    <a:lnTo>
                      <a:pt x="981414" y="200882"/>
                    </a:lnTo>
                    <a:lnTo>
                      <a:pt x="983125" y="200978"/>
                    </a:lnTo>
                    <a:lnTo>
                      <a:pt x="983125" y="201835"/>
                    </a:lnTo>
                    <a:lnTo>
                      <a:pt x="984266" y="201835"/>
                    </a:lnTo>
                    <a:lnTo>
                      <a:pt x="983695" y="203549"/>
                    </a:lnTo>
                    <a:lnTo>
                      <a:pt x="989114" y="206693"/>
                    </a:lnTo>
                    <a:lnTo>
                      <a:pt x="987593" y="207169"/>
                    </a:lnTo>
                    <a:lnTo>
                      <a:pt x="988163" y="207740"/>
                    </a:lnTo>
                    <a:lnTo>
                      <a:pt x="986927" y="207836"/>
                    </a:lnTo>
                    <a:lnTo>
                      <a:pt x="989494" y="209931"/>
                    </a:lnTo>
                    <a:lnTo>
                      <a:pt x="988639" y="210693"/>
                    </a:lnTo>
                    <a:lnTo>
                      <a:pt x="995008" y="210693"/>
                    </a:lnTo>
                    <a:lnTo>
                      <a:pt x="996719" y="208407"/>
                    </a:lnTo>
                    <a:lnTo>
                      <a:pt x="1004419" y="208121"/>
                    </a:lnTo>
                    <a:lnTo>
                      <a:pt x="1007936" y="203359"/>
                    </a:lnTo>
                    <a:lnTo>
                      <a:pt x="1007175" y="201549"/>
                    </a:lnTo>
                    <a:lnTo>
                      <a:pt x="1008221" y="201263"/>
                    </a:lnTo>
                    <a:lnTo>
                      <a:pt x="1008411" y="199930"/>
                    </a:lnTo>
                    <a:lnTo>
                      <a:pt x="1006605" y="199358"/>
                    </a:lnTo>
                    <a:lnTo>
                      <a:pt x="1008791" y="199168"/>
                    </a:lnTo>
                    <a:lnTo>
                      <a:pt x="1005750" y="198692"/>
                    </a:lnTo>
                    <a:lnTo>
                      <a:pt x="1009552" y="198501"/>
                    </a:lnTo>
                    <a:lnTo>
                      <a:pt x="1012309" y="197072"/>
                    </a:lnTo>
                    <a:lnTo>
                      <a:pt x="1014305" y="197644"/>
                    </a:lnTo>
                    <a:lnTo>
                      <a:pt x="1016206" y="196691"/>
                    </a:lnTo>
                    <a:lnTo>
                      <a:pt x="1016206" y="196215"/>
                    </a:lnTo>
                    <a:lnTo>
                      <a:pt x="1017822" y="196024"/>
                    </a:lnTo>
                    <a:lnTo>
                      <a:pt x="1011073" y="196215"/>
                    </a:lnTo>
                    <a:lnTo>
                      <a:pt x="1006225" y="195453"/>
                    </a:lnTo>
                    <a:lnTo>
                      <a:pt x="1009742" y="195072"/>
                    </a:lnTo>
                    <a:lnTo>
                      <a:pt x="1014305" y="195834"/>
                    </a:lnTo>
                    <a:lnTo>
                      <a:pt x="1017537" y="195262"/>
                    </a:lnTo>
                    <a:lnTo>
                      <a:pt x="1019153" y="193834"/>
                    </a:lnTo>
                    <a:lnTo>
                      <a:pt x="1016682" y="192310"/>
                    </a:lnTo>
                    <a:lnTo>
                      <a:pt x="1017347" y="192215"/>
                    </a:lnTo>
                    <a:lnTo>
                      <a:pt x="1012689" y="190881"/>
                    </a:lnTo>
                    <a:lnTo>
                      <a:pt x="1009267" y="192500"/>
                    </a:lnTo>
                    <a:lnTo>
                      <a:pt x="1006035" y="192881"/>
                    </a:lnTo>
                    <a:lnTo>
                      <a:pt x="1010598" y="191643"/>
                    </a:lnTo>
                    <a:lnTo>
                      <a:pt x="1010217" y="187071"/>
                    </a:lnTo>
                    <a:lnTo>
                      <a:pt x="1010598" y="186214"/>
                    </a:lnTo>
                    <a:lnTo>
                      <a:pt x="1011834" y="186499"/>
                    </a:lnTo>
                    <a:lnTo>
                      <a:pt x="1012309" y="183928"/>
                    </a:lnTo>
                    <a:lnTo>
                      <a:pt x="1011453" y="182785"/>
                    </a:lnTo>
                    <a:lnTo>
                      <a:pt x="1013164" y="182975"/>
                    </a:lnTo>
                    <a:lnTo>
                      <a:pt x="1013925" y="182213"/>
                    </a:lnTo>
                    <a:lnTo>
                      <a:pt x="1013925" y="180975"/>
                    </a:lnTo>
                    <a:lnTo>
                      <a:pt x="1014970" y="181451"/>
                    </a:lnTo>
                    <a:lnTo>
                      <a:pt x="1016587" y="180594"/>
                    </a:lnTo>
                    <a:lnTo>
                      <a:pt x="1018773" y="179261"/>
                    </a:lnTo>
                    <a:lnTo>
                      <a:pt x="1027804" y="177070"/>
                    </a:lnTo>
                    <a:lnTo>
                      <a:pt x="1033317" y="174308"/>
                    </a:lnTo>
                    <a:lnTo>
                      <a:pt x="1031036" y="172307"/>
                    </a:lnTo>
                    <a:lnTo>
                      <a:pt x="1033317" y="170783"/>
                    </a:lnTo>
                    <a:lnTo>
                      <a:pt x="1032557" y="169736"/>
                    </a:lnTo>
                    <a:lnTo>
                      <a:pt x="1035884" y="168783"/>
                    </a:lnTo>
                    <a:lnTo>
                      <a:pt x="1034838" y="167831"/>
                    </a:lnTo>
                    <a:lnTo>
                      <a:pt x="1036930" y="168402"/>
                    </a:lnTo>
                    <a:lnTo>
                      <a:pt x="1037785" y="166973"/>
                    </a:lnTo>
                    <a:lnTo>
                      <a:pt x="1045580" y="167640"/>
                    </a:lnTo>
                    <a:lnTo>
                      <a:pt x="1046246" y="166687"/>
                    </a:lnTo>
                    <a:lnTo>
                      <a:pt x="1052235" y="169259"/>
                    </a:lnTo>
                    <a:lnTo>
                      <a:pt x="1053470" y="171545"/>
                    </a:lnTo>
                    <a:lnTo>
                      <a:pt x="1049002" y="172307"/>
                    </a:lnTo>
                    <a:lnTo>
                      <a:pt x="1048337" y="173641"/>
                    </a:lnTo>
                    <a:lnTo>
                      <a:pt x="1039306" y="178403"/>
                    </a:lnTo>
                    <a:lnTo>
                      <a:pt x="1036835" y="179451"/>
                    </a:lnTo>
                    <a:lnTo>
                      <a:pt x="1034173" y="179451"/>
                    </a:lnTo>
                    <a:lnTo>
                      <a:pt x="1033793" y="180594"/>
                    </a:lnTo>
                    <a:lnTo>
                      <a:pt x="1032272" y="180594"/>
                    </a:lnTo>
                    <a:lnTo>
                      <a:pt x="1030275" y="182023"/>
                    </a:lnTo>
                    <a:lnTo>
                      <a:pt x="1031606" y="183833"/>
                    </a:lnTo>
                    <a:lnTo>
                      <a:pt x="1031321" y="184690"/>
                    </a:lnTo>
                    <a:lnTo>
                      <a:pt x="1033412" y="186976"/>
                    </a:lnTo>
                    <a:lnTo>
                      <a:pt x="1032462" y="186976"/>
                    </a:lnTo>
                    <a:lnTo>
                      <a:pt x="1032462" y="188214"/>
                    </a:lnTo>
                    <a:lnTo>
                      <a:pt x="1031606" y="189167"/>
                    </a:lnTo>
                    <a:lnTo>
                      <a:pt x="1032462" y="190119"/>
                    </a:lnTo>
                    <a:lnTo>
                      <a:pt x="1031891" y="190595"/>
                    </a:lnTo>
                    <a:lnTo>
                      <a:pt x="1037975" y="192024"/>
                    </a:lnTo>
                    <a:lnTo>
                      <a:pt x="1039591" y="191738"/>
                    </a:lnTo>
                    <a:lnTo>
                      <a:pt x="1040922" y="193167"/>
                    </a:lnTo>
                    <a:lnTo>
                      <a:pt x="1042158" y="192881"/>
                    </a:lnTo>
                    <a:lnTo>
                      <a:pt x="1042728" y="193453"/>
                    </a:lnTo>
                    <a:lnTo>
                      <a:pt x="1047196" y="193072"/>
                    </a:lnTo>
                    <a:lnTo>
                      <a:pt x="1054991" y="191453"/>
                    </a:lnTo>
                    <a:lnTo>
                      <a:pt x="1063927" y="190881"/>
                    </a:lnTo>
                    <a:lnTo>
                      <a:pt x="1068870" y="190214"/>
                    </a:lnTo>
                    <a:lnTo>
                      <a:pt x="1068870" y="191357"/>
                    </a:lnTo>
                    <a:lnTo>
                      <a:pt x="1068015" y="190976"/>
                    </a:lnTo>
                    <a:lnTo>
                      <a:pt x="1068585" y="191929"/>
                    </a:lnTo>
                    <a:lnTo>
                      <a:pt x="1075049" y="192596"/>
                    </a:lnTo>
                    <a:lnTo>
                      <a:pt x="1077236" y="193453"/>
                    </a:lnTo>
                    <a:lnTo>
                      <a:pt x="1071342" y="193453"/>
                    </a:lnTo>
                    <a:lnTo>
                      <a:pt x="1066874" y="194882"/>
                    </a:lnTo>
                    <a:lnTo>
                      <a:pt x="1065543" y="194500"/>
                    </a:lnTo>
                    <a:lnTo>
                      <a:pt x="1065163" y="195644"/>
                    </a:lnTo>
                    <a:lnTo>
                      <a:pt x="1064307" y="195739"/>
                    </a:lnTo>
                    <a:lnTo>
                      <a:pt x="1053280" y="194786"/>
                    </a:lnTo>
                    <a:lnTo>
                      <a:pt x="1042348" y="196501"/>
                    </a:lnTo>
                    <a:lnTo>
                      <a:pt x="1041968" y="198120"/>
                    </a:lnTo>
                    <a:lnTo>
                      <a:pt x="1043584" y="198215"/>
                    </a:lnTo>
                    <a:lnTo>
                      <a:pt x="1042348" y="198596"/>
                    </a:lnTo>
                    <a:lnTo>
                      <a:pt x="1043204" y="199835"/>
                    </a:lnTo>
                    <a:lnTo>
                      <a:pt x="1047482" y="199644"/>
                    </a:lnTo>
                    <a:lnTo>
                      <a:pt x="1046531" y="203930"/>
                    </a:lnTo>
                    <a:lnTo>
                      <a:pt x="1045580" y="204978"/>
                    </a:lnTo>
                    <a:lnTo>
                      <a:pt x="1041588" y="204407"/>
                    </a:lnTo>
                    <a:lnTo>
                      <a:pt x="1037405" y="202025"/>
                    </a:lnTo>
                    <a:lnTo>
                      <a:pt x="1033127" y="202787"/>
                    </a:lnTo>
                    <a:lnTo>
                      <a:pt x="1029610" y="205740"/>
                    </a:lnTo>
                    <a:lnTo>
                      <a:pt x="1029325" y="207740"/>
                    </a:lnTo>
                    <a:lnTo>
                      <a:pt x="1030941" y="211265"/>
                    </a:lnTo>
                    <a:lnTo>
                      <a:pt x="1030370" y="212408"/>
                    </a:lnTo>
                    <a:lnTo>
                      <a:pt x="1013164" y="219551"/>
                    </a:lnTo>
                    <a:lnTo>
                      <a:pt x="1011358" y="219075"/>
                    </a:lnTo>
                    <a:lnTo>
                      <a:pt x="1012024" y="218123"/>
                    </a:lnTo>
                    <a:lnTo>
                      <a:pt x="1009457" y="219456"/>
                    </a:lnTo>
                    <a:lnTo>
                      <a:pt x="1007841" y="222314"/>
                    </a:lnTo>
                    <a:lnTo>
                      <a:pt x="1004894" y="223361"/>
                    </a:lnTo>
                    <a:lnTo>
                      <a:pt x="1003753" y="220980"/>
                    </a:lnTo>
                    <a:lnTo>
                      <a:pt x="1004894" y="221456"/>
                    </a:lnTo>
                    <a:lnTo>
                      <a:pt x="1004324" y="220313"/>
                    </a:lnTo>
                    <a:lnTo>
                      <a:pt x="999380" y="220504"/>
                    </a:lnTo>
                    <a:lnTo>
                      <a:pt x="989399" y="225266"/>
                    </a:lnTo>
                    <a:lnTo>
                      <a:pt x="988829" y="225647"/>
                    </a:lnTo>
                    <a:lnTo>
                      <a:pt x="989779" y="225933"/>
                    </a:lnTo>
                    <a:lnTo>
                      <a:pt x="989399" y="226886"/>
                    </a:lnTo>
                    <a:lnTo>
                      <a:pt x="988258" y="226314"/>
                    </a:lnTo>
                    <a:lnTo>
                      <a:pt x="984075" y="222599"/>
                    </a:lnTo>
                    <a:lnTo>
                      <a:pt x="982079" y="223266"/>
                    </a:lnTo>
                    <a:lnTo>
                      <a:pt x="982745" y="222218"/>
                    </a:lnTo>
                    <a:lnTo>
                      <a:pt x="978752" y="225266"/>
                    </a:lnTo>
                    <a:lnTo>
                      <a:pt x="976281" y="225266"/>
                    </a:lnTo>
                    <a:lnTo>
                      <a:pt x="977041" y="223075"/>
                    </a:lnTo>
                    <a:lnTo>
                      <a:pt x="973714" y="222790"/>
                    </a:lnTo>
                    <a:lnTo>
                      <a:pt x="973143" y="221837"/>
                    </a:lnTo>
                    <a:lnTo>
                      <a:pt x="973143" y="220504"/>
                    </a:lnTo>
                    <a:lnTo>
                      <a:pt x="972003" y="220028"/>
                    </a:lnTo>
                    <a:lnTo>
                      <a:pt x="972573" y="220028"/>
                    </a:lnTo>
                    <a:lnTo>
                      <a:pt x="972098" y="218599"/>
                    </a:lnTo>
                    <a:lnTo>
                      <a:pt x="972953" y="215646"/>
                    </a:lnTo>
                    <a:lnTo>
                      <a:pt x="972478" y="214884"/>
                    </a:lnTo>
                    <a:lnTo>
                      <a:pt x="973619" y="214884"/>
                    </a:lnTo>
                    <a:lnTo>
                      <a:pt x="973429" y="213836"/>
                    </a:lnTo>
                    <a:lnTo>
                      <a:pt x="974950" y="213455"/>
                    </a:lnTo>
                    <a:lnTo>
                      <a:pt x="974950" y="211836"/>
                    </a:lnTo>
                    <a:lnTo>
                      <a:pt x="975520" y="212312"/>
                    </a:lnTo>
                    <a:lnTo>
                      <a:pt x="976851" y="211265"/>
                    </a:lnTo>
                    <a:lnTo>
                      <a:pt x="976851" y="210217"/>
                    </a:lnTo>
                    <a:lnTo>
                      <a:pt x="974379" y="210312"/>
                    </a:lnTo>
                    <a:lnTo>
                      <a:pt x="974855" y="209264"/>
                    </a:lnTo>
                    <a:lnTo>
                      <a:pt x="973904" y="209264"/>
                    </a:lnTo>
                    <a:lnTo>
                      <a:pt x="975520" y="205264"/>
                    </a:lnTo>
                    <a:lnTo>
                      <a:pt x="975425" y="202216"/>
                    </a:lnTo>
                    <a:lnTo>
                      <a:pt x="967820" y="207645"/>
                    </a:lnTo>
                    <a:lnTo>
                      <a:pt x="966869" y="210884"/>
                    </a:lnTo>
                    <a:lnTo>
                      <a:pt x="967155" y="215836"/>
                    </a:lnTo>
                    <a:lnTo>
                      <a:pt x="969056" y="217170"/>
                    </a:lnTo>
                    <a:lnTo>
                      <a:pt x="969056" y="219742"/>
                    </a:lnTo>
                    <a:lnTo>
                      <a:pt x="970292" y="222123"/>
                    </a:lnTo>
                    <a:lnTo>
                      <a:pt x="969056" y="223361"/>
                    </a:lnTo>
                    <a:lnTo>
                      <a:pt x="970767" y="225933"/>
                    </a:lnTo>
                    <a:lnTo>
                      <a:pt x="969056" y="226600"/>
                    </a:lnTo>
                    <a:lnTo>
                      <a:pt x="969151" y="229172"/>
                    </a:lnTo>
                    <a:lnTo>
                      <a:pt x="968676" y="227743"/>
                    </a:lnTo>
                    <a:lnTo>
                      <a:pt x="967535" y="228505"/>
                    </a:lnTo>
                    <a:lnTo>
                      <a:pt x="966965" y="227267"/>
                    </a:lnTo>
                    <a:lnTo>
                      <a:pt x="965919" y="227076"/>
                    </a:lnTo>
                    <a:lnTo>
                      <a:pt x="964398" y="227267"/>
                    </a:lnTo>
                    <a:lnTo>
                      <a:pt x="963637" y="228505"/>
                    </a:lnTo>
                    <a:lnTo>
                      <a:pt x="965253" y="229838"/>
                    </a:lnTo>
                    <a:lnTo>
                      <a:pt x="963637" y="229648"/>
                    </a:lnTo>
                    <a:lnTo>
                      <a:pt x="962306" y="228505"/>
                    </a:lnTo>
                    <a:lnTo>
                      <a:pt x="958124" y="229648"/>
                    </a:lnTo>
                    <a:lnTo>
                      <a:pt x="953276" y="232791"/>
                    </a:lnTo>
                    <a:lnTo>
                      <a:pt x="949758" y="231077"/>
                    </a:lnTo>
                    <a:lnTo>
                      <a:pt x="947382" y="234315"/>
                    </a:lnTo>
                    <a:lnTo>
                      <a:pt x="937210" y="238697"/>
                    </a:lnTo>
                    <a:lnTo>
                      <a:pt x="930556" y="242506"/>
                    </a:lnTo>
                    <a:lnTo>
                      <a:pt x="929795" y="244316"/>
                    </a:lnTo>
                    <a:lnTo>
                      <a:pt x="931412" y="244602"/>
                    </a:lnTo>
                    <a:lnTo>
                      <a:pt x="923712" y="245269"/>
                    </a:lnTo>
                    <a:lnTo>
                      <a:pt x="922476" y="243078"/>
                    </a:lnTo>
                    <a:lnTo>
                      <a:pt x="919529" y="242792"/>
                    </a:lnTo>
                    <a:lnTo>
                      <a:pt x="921525" y="250889"/>
                    </a:lnTo>
                    <a:lnTo>
                      <a:pt x="915726" y="251270"/>
                    </a:lnTo>
                    <a:lnTo>
                      <a:pt x="911544" y="249269"/>
                    </a:lnTo>
                    <a:lnTo>
                      <a:pt x="905175" y="251460"/>
                    </a:lnTo>
                    <a:lnTo>
                      <a:pt x="904794" y="253079"/>
                    </a:lnTo>
                    <a:lnTo>
                      <a:pt x="906696" y="252603"/>
                    </a:lnTo>
                    <a:lnTo>
                      <a:pt x="905745" y="253746"/>
                    </a:lnTo>
                    <a:lnTo>
                      <a:pt x="906696" y="254699"/>
                    </a:lnTo>
                    <a:lnTo>
                      <a:pt x="905365" y="254984"/>
                    </a:lnTo>
                    <a:lnTo>
                      <a:pt x="906981" y="256889"/>
                    </a:lnTo>
                    <a:lnTo>
                      <a:pt x="908977" y="256508"/>
                    </a:lnTo>
                    <a:lnTo>
                      <a:pt x="916202" y="258985"/>
                    </a:lnTo>
                    <a:lnTo>
                      <a:pt x="916582" y="260604"/>
                    </a:lnTo>
                    <a:lnTo>
                      <a:pt x="920194" y="260795"/>
                    </a:lnTo>
                    <a:lnTo>
                      <a:pt x="918103" y="261080"/>
                    </a:lnTo>
                    <a:lnTo>
                      <a:pt x="918578" y="264033"/>
                    </a:lnTo>
                    <a:lnTo>
                      <a:pt x="919814" y="266224"/>
                    </a:lnTo>
                    <a:lnTo>
                      <a:pt x="923236" y="267843"/>
                    </a:lnTo>
                    <a:lnTo>
                      <a:pt x="923236" y="271463"/>
                    </a:lnTo>
                    <a:lnTo>
                      <a:pt x="925423" y="274987"/>
                    </a:lnTo>
                    <a:lnTo>
                      <a:pt x="923902" y="273177"/>
                    </a:lnTo>
                    <a:lnTo>
                      <a:pt x="922761" y="278416"/>
                    </a:lnTo>
                    <a:lnTo>
                      <a:pt x="923902" y="279082"/>
                    </a:lnTo>
                    <a:lnTo>
                      <a:pt x="922000" y="286512"/>
                    </a:lnTo>
                    <a:lnTo>
                      <a:pt x="919814" y="287941"/>
                    </a:lnTo>
                    <a:lnTo>
                      <a:pt x="887588" y="285845"/>
                    </a:lnTo>
                    <a:lnTo>
                      <a:pt x="886257" y="288417"/>
                    </a:lnTo>
                    <a:lnTo>
                      <a:pt x="883501" y="288607"/>
                    </a:lnTo>
                    <a:lnTo>
                      <a:pt x="882265" y="290513"/>
                    </a:lnTo>
                    <a:lnTo>
                      <a:pt x="884356" y="292703"/>
                    </a:lnTo>
                    <a:lnTo>
                      <a:pt x="883691" y="293942"/>
                    </a:lnTo>
                    <a:lnTo>
                      <a:pt x="884356" y="295275"/>
                    </a:lnTo>
                    <a:lnTo>
                      <a:pt x="885022" y="294989"/>
                    </a:lnTo>
                    <a:lnTo>
                      <a:pt x="884356" y="298323"/>
                    </a:lnTo>
                    <a:lnTo>
                      <a:pt x="885022" y="303943"/>
                    </a:lnTo>
                    <a:lnTo>
                      <a:pt x="881029" y="318040"/>
                    </a:lnTo>
                    <a:lnTo>
                      <a:pt x="882740" y="319850"/>
                    </a:lnTo>
                    <a:lnTo>
                      <a:pt x="885022" y="319373"/>
                    </a:lnTo>
                    <a:lnTo>
                      <a:pt x="884071" y="328327"/>
                    </a:lnTo>
                    <a:lnTo>
                      <a:pt x="891391" y="327470"/>
                    </a:lnTo>
                    <a:lnTo>
                      <a:pt x="895573" y="328327"/>
                    </a:lnTo>
                    <a:lnTo>
                      <a:pt x="898615" y="333375"/>
                    </a:lnTo>
                    <a:lnTo>
                      <a:pt x="901277" y="334709"/>
                    </a:lnTo>
                    <a:lnTo>
                      <a:pt x="906886" y="330708"/>
                    </a:lnTo>
                    <a:lnTo>
                      <a:pt x="918863" y="330232"/>
                    </a:lnTo>
                    <a:lnTo>
                      <a:pt x="922286" y="325755"/>
                    </a:lnTo>
                    <a:lnTo>
                      <a:pt x="925137" y="325374"/>
                    </a:lnTo>
                    <a:lnTo>
                      <a:pt x="926658" y="320993"/>
                    </a:lnTo>
                    <a:lnTo>
                      <a:pt x="929225" y="318802"/>
                    </a:lnTo>
                    <a:lnTo>
                      <a:pt x="929605" y="317849"/>
                    </a:lnTo>
                    <a:lnTo>
                      <a:pt x="927609" y="316611"/>
                    </a:lnTo>
                    <a:lnTo>
                      <a:pt x="926944" y="314135"/>
                    </a:lnTo>
                    <a:lnTo>
                      <a:pt x="932742" y="305086"/>
                    </a:lnTo>
                    <a:lnTo>
                      <a:pt x="944055" y="298418"/>
                    </a:lnTo>
                    <a:lnTo>
                      <a:pt x="945291" y="295370"/>
                    </a:lnTo>
                    <a:lnTo>
                      <a:pt x="944245" y="294418"/>
                    </a:lnTo>
                    <a:lnTo>
                      <a:pt x="944055" y="291655"/>
                    </a:lnTo>
                    <a:lnTo>
                      <a:pt x="944625" y="289465"/>
                    </a:lnTo>
                    <a:lnTo>
                      <a:pt x="948903" y="286893"/>
                    </a:lnTo>
                    <a:lnTo>
                      <a:pt x="953846" y="287846"/>
                    </a:lnTo>
                    <a:lnTo>
                      <a:pt x="959360" y="289941"/>
                    </a:lnTo>
                    <a:lnTo>
                      <a:pt x="966489" y="284512"/>
                    </a:lnTo>
                    <a:lnTo>
                      <a:pt x="969341" y="284036"/>
                    </a:lnTo>
                    <a:lnTo>
                      <a:pt x="972573" y="280892"/>
                    </a:lnTo>
                    <a:lnTo>
                      <a:pt x="979608" y="283845"/>
                    </a:lnTo>
                    <a:lnTo>
                      <a:pt x="981604" y="289941"/>
                    </a:lnTo>
                    <a:lnTo>
                      <a:pt x="984836" y="294418"/>
                    </a:lnTo>
                    <a:lnTo>
                      <a:pt x="987118" y="294799"/>
                    </a:lnTo>
                    <a:lnTo>
                      <a:pt x="994247" y="302038"/>
                    </a:lnTo>
                    <a:lnTo>
                      <a:pt x="997669" y="302038"/>
                    </a:lnTo>
                    <a:lnTo>
                      <a:pt x="1000997" y="306038"/>
                    </a:lnTo>
                    <a:lnTo>
                      <a:pt x="1003183" y="306038"/>
                    </a:lnTo>
                    <a:lnTo>
                      <a:pt x="1004229" y="308801"/>
                    </a:lnTo>
                    <a:lnTo>
                      <a:pt x="1006510" y="310420"/>
                    </a:lnTo>
                    <a:lnTo>
                      <a:pt x="1007366" y="309467"/>
                    </a:lnTo>
                    <a:lnTo>
                      <a:pt x="1010217" y="317659"/>
                    </a:lnTo>
                    <a:lnTo>
                      <a:pt x="1008411" y="318706"/>
                    </a:lnTo>
                    <a:lnTo>
                      <a:pt x="1007746" y="321469"/>
                    </a:lnTo>
                    <a:lnTo>
                      <a:pt x="1008031" y="323279"/>
                    </a:lnTo>
                    <a:lnTo>
                      <a:pt x="1009837" y="323279"/>
                    </a:lnTo>
                    <a:lnTo>
                      <a:pt x="1012119" y="320612"/>
                    </a:lnTo>
                    <a:lnTo>
                      <a:pt x="1012784" y="317373"/>
                    </a:lnTo>
                    <a:lnTo>
                      <a:pt x="1015066" y="316516"/>
                    </a:lnTo>
                    <a:lnTo>
                      <a:pt x="1015066" y="313563"/>
                    </a:lnTo>
                    <a:lnTo>
                      <a:pt x="1012214" y="311658"/>
                    </a:lnTo>
                    <a:lnTo>
                      <a:pt x="1013545" y="307943"/>
                    </a:lnTo>
                    <a:lnTo>
                      <a:pt x="1015731" y="306705"/>
                    </a:lnTo>
                    <a:lnTo>
                      <a:pt x="1019438" y="308705"/>
                    </a:lnTo>
                    <a:lnTo>
                      <a:pt x="1021720" y="311182"/>
                    </a:lnTo>
                    <a:lnTo>
                      <a:pt x="1022290" y="309563"/>
                    </a:lnTo>
                    <a:lnTo>
                      <a:pt x="1019438" y="305562"/>
                    </a:lnTo>
                    <a:lnTo>
                      <a:pt x="1009457" y="300800"/>
                    </a:lnTo>
                    <a:lnTo>
                      <a:pt x="1010503" y="298132"/>
                    </a:lnTo>
                    <a:lnTo>
                      <a:pt x="1009742" y="297371"/>
                    </a:lnTo>
                    <a:lnTo>
                      <a:pt x="1005559" y="298418"/>
                    </a:lnTo>
                    <a:lnTo>
                      <a:pt x="1002993" y="296513"/>
                    </a:lnTo>
                    <a:lnTo>
                      <a:pt x="1000141" y="293275"/>
                    </a:lnTo>
                    <a:lnTo>
                      <a:pt x="997289" y="286417"/>
                    </a:lnTo>
                    <a:lnTo>
                      <a:pt x="991776" y="282607"/>
                    </a:lnTo>
                    <a:lnTo>
                      <a:pt x="990825" y="279559"/>
                    </a:lnTo>
                    <a:lnTo>
                      <a:pt x="991776" y="276892"/>
                    </a:lnTo>
                    <a:lnTo>
                      <a:pt x="990825" y="276035"/>
                    </a:lnTo>
                    <a:lnTo>
                      <a:pt x="990825" y="274225"/>
                    </a:lnTo>
                    <a:lnTo>
                      <a:pt x="995578" y="271653"/>
                    </a:lnTo>
                    <a:lnTo>
                      <a:pt x="997859" y="271653"/>
                    </a:lnTo>
                    <a:lnTo>
                      <a:pt x="997859" y="272987"/>
                    </a:lnTo>
                    <a:lnTo>
                      <a:pt x="997669" y="275463"/>
                    </a:lnTo>
                    <a:lnTo>
                      <a:pt x="998905" y="277559"/>
                    </a:lnTo>
                    <a:lnTo>
                      <a:pt x="999476" y="277844"/>
                    </a:lnTo>
                    <a:lnTo>
                      <a:pt x="1001472" y="274511"/>
                    </a:lnTo>
                    <a:lnTo>
                      <a:pt x="1002422" y="274796"/>
                    </a:lnTo>
                    <a:lnTo>
                      <a:pt x="1003848" y="276511"/>
                    </a:lnTo>
                    <a:lnTo>
                      <a:pt x="1004894" y="280226"/>
                    </a:lnTo>
                    <a:lnTo>
                      <a:pt x="1006795" y="281464"/>
                    </a:lnTo>
                    <a:lnTo>
                      <a:pt x="1005464" y="282512"/>
                    </a:lnTo>
                    <a:lnTo>
                      <a:pt x="1009647" y="286988"/>
                    </a:lnTo>
                    <a:lnTo>
                      <a:pt x="1014020" y="287655"/>
                    </a:lnTo>
                    <a:lnTo>
                      <a:pt x="1017442" y="290417"/>
                    </a:lnTo>
                    <a:lnTo>
                      <a:pt x="1015161" y="290417"/>
                    </a:lnTo>
                    <a:lnTo>
                      <a:pt x="1019343" y="291655"/>
                    </a:lnTo>
                    <a:lnTo>
                      <a:pt x="1026473" y="298037"/>
                    </a:lnTo>
                    <a:lnTo>
                      <a:pt x="1027709" y="298514"/>
                    </a:lnTo>
                    <a:lnTo>
                      <a:pt x="1026663" y="301371"/>
                    </a:lnTo>
                    <a:lnTo>
                      <a:pt x="1026948" y="307277"/>
                    </a:lnTo>
                    <a:lnTo>
                      <a:pt x="1026473" y="307277"/>
                    </a:lnTo>
                    <a:lnTo>
                      <a:pt x="1030846" y="312325"/>
                    </a:lnTo>
                    <a:lnTo>
                      <a:pt x="1033698" y="316611"/>
                    </a:lnTo>
                    <a:lnTo>
                      <a:pt x="1033698" y="316040"/>
                    </a:lnTo>
                    <a:lnTo>
                      <a:pt x="1035409" y="316611"/>
                    </a:lnTo>
                    <a:lnTo>
                      <a:pt x="1035599" y="317278"/>
                    </a:lnTo>
                    <a:lnTo>
                      <a:pt x="1033698" y="317278"/>
                    </a:lnTo>
                    <a:lnTo>
                      <a:pt x="1035599" y="320707"/>
                    </a:lnTo>
                    <a:lnTo>
                      <a:pt x="1043394" y="320516"/>
                    </a:lnTo>
                    <a:lnTo>
                      <a:pt x="1045961" y="321659"/>
                    </a:lnTo>
                    <a:lnTo>
                      <a:pt x="1044535" y="322612"/>
                    </a:lnTo>
                    <a:lnTo>
                      <a:pt x="1048147" y="322898"/>
                    </a:lnTo>
                    <a:lnTo>
                      <a:pt x="1050523" y="324707"/>
                    </a:lnTo>
                    <a:lnTo>
                      <a:pt x="1050143" y="321659"/>
                    </a:lnTo>
                    <a:lnTo>
                      <a:pt x="1042728" y="316992"/>
                    </a:lnTo>
                    <a:lnTo>
                      <a:pt x="1045010" y="316611"/>
                    </a:lnTo>
                    <a:lnTo>
                      <a:pt x="1044535" y="314420"/>
                    </a:lnTo>
                    <a:lnTo>
                      <a:pt x="1046626" y="315754"/>
                    </a:lnTo>
                    <a:lnTo>
                      <a:pt x="1043394" y="310325"/>
                    </a:lnTo>
                    <a:lnTo>
                      <a:pt x="1043394" y="306610"/>
                    </a:lnTo>
                    <a:lnTo>
                      <a:pt x="1044535" y="306324"/>
                    </a:lnTo>
                    <a:lnTo>
                      <a:pt x="1044440" y="307181"/>
                    </a:lnTo>
                    <a:lnTo>
                      <a:pt x="1047862" y="310610"/>
                    </a:lnTo>
                    <a:lnTo>
                      <a:pt x="1047482" y="308515"/>
                    </a:lnTo>
                    <a:lnTo>
                      <a:pt x="1050048" y="310325"/>
                    </a:lnTo>
                    <a:lnTo>
                      <a:pt x="1049098" y="307848"/>
                    </a:lnTo>
                    <a:lnTo>
                      <a:pt x="1051759" y="308705"/>
                    </a:lnTo>
                    <a:lnTo>
                      <a:pt x="1048337" y="306324"/>
                    </a:lnTo>
                    <a:lnTo>
                      <a:pt x="1052330" y="304038"/>
                    </a:lnTo>
                    <a:lnTo>
                      <a:pt x="1055182" y="303752"/>
                    </a:lnTo>
                    <a:lnTo>
                      <a:pt x="1060600" y="305467"/>
                    </a:lnTo>
                    <a:lnTo>
                      <a:pt x="1064497" y="306038"/>
                    </a:lnTo>
                    <a:lnTo>
                      <a:pt x="1061646" y="307562"/>
                    </a:lnTo>
                    <a:lnTo>
                      <a:pt x="1061265" y="309467"/>
                    </a:lnTo>
                    <a:lnTo>
                      <a:pt x="1068300" y="303848"/>
                    </a:lnTo>
                    <a:lnTo>
                      <a:pt x="1075429" y="303467"/>
                    </a:lnTo>
                    <a:lnTo>
                      <a:pt x="1075620" y="302038"/>
                    </a:lnTo>
                    <a:lnTo>
                      <a:pt x="1071152" y="300038"/>
                    </a:lnTo>
                    <a:lnTo>
                      <a:pt x="1070676" y="297561"/>
                    </a:lnTo>
                    <a:lnTo>
                      <a:pt x="1068110" y="293846"/>
                    </a:lnTo>
                    <a:lnTo>
                      <a:pt x="1070106" y="291941"/>
                    </a:lnTo>
                    <a:lnTo>
                      <a:pt x="1070201" y="289560"/>
                    </a:lnTo>
                    <a:lnTo>
                      <a:pt x="1072863" y="287750"/>
                    </a:lnTo>
                    <a:lnTo>
                      <a:pt x="1073909" y="285179"/>
                    </a:lnTo>
                    <a:lnTo>
                      <a:pt x="1075049" y="276987"/>
                    </a:lnTo>
                    <a:lnTo>
                      <a:pt x="1075620" y="278416"/>
                    </a:lnTo>
                    <a:lnTo>
                      <a:pt x="1074954" y="280511"/>
                    </a:lnTo>
                    <a:lnTo>
                      <a:pt x="1077996" y="278416"/>
                    </a:lnTo>
                    <a:lnTo>
                      <a:pt x="1078567" y="273939"/>
                    </a:lnTo>
                    <a:lnTo>
                      <a:pt x="1078377" y="273939"/>
                    </a:lnTo>
                    <a:lnTo>
                      <a:pt x="1078567" y="271177"/>
                    </a:lnTo>
                    <a:lnTo>
                      <a:pt x="1079327" y="272701"/>
                    </a:lnTo>
                    <a:lnTo>
                      <a:pt x="1082369" y="269939"/>
                    </a:lnTo>
                    <a:lnTo>
                      <a:pt x="1081133" y="267462"/>
                    </a:lnTo>
                    <a:lnTo>
                      <a:pt x="1083034" y="269081"/>
                    </a:lnTo>
                    <a:lnTo>
                      <a:pt x="1083985" y="266510"/>
                    </a:lnTo>
                    <a:lnTo>
                      <a:pt x="1089974" y="264700"/>
                    </a:lnTo>
                    <a:lnTo>
                      <a:pt x="1091590" y="266795"/>
                    </a:lnTo>
                    <a:lnTo>
                      <a:pt x="1088643" y="266795"/>
                    </a:lnTo>
                    <a:lnTo>
                      <a:pt x="1090734" y="267462"/>
                    </a:lnTo>
                    <a:lnTo>
                      <a:pt x="1089784" y="268700"/>
                    </a:lnTo>
                    <a:lnTo>
                      <a:pt x="1098910" y="269653"/>
                    </a:lnTo>
                    <a:lnTo>
                      <a:pt x="1099575" y="270605"/>
                    </a:lnTo>
                    <a:lnTo>
                      <a:pt x="1093206" y="274415"/>
                    </a:lnTo>
                    <a:lnTo>
                      <a:pt x="1097579" y="276225"/>
                    </a:lnTo>
                    <a:lnTo>
                      <a:pt x="1097579" y="280321"/>
                    </a:lnTo>
                    <a:lnTo>
                      <a:pt x="1100526" y="281178"/>
                    </a:lnTo>
                    <a:lnTo>
                      <a:pt x="1108131" y="276225"/>
                    </a:lnTo>
                    <a:lnTo>
                      <a:pt x="1112979" y="276797"/>
                    </a:lnTo>
                    <a:lnTo>
                      <a:pt x="1113644" y="273939"/>
                    </a:lnTo>
                    <a:lnTo>
                      <a:pt x="1106039" y="274987"/>
                    </a:lnTo>
                    <a:lnTo>
                      <a:pt x="1104994" y="272415"/>
                    </a:lnTo>
                    <a:lnTo>
                      <a:pt x="1103188" y="271748"/>
                    </a:lnTo>
                    <a:lnTo>
                      <a:pt x="1103473" y="270510"/>
                    </a:lnTo>
                    <a:lnTo>
                      <a:pt x="1101571" y="270796"/>
                    </a:lnTo>
                    <a:lnTo>
                      <a:pt x="1099385" y="268605"/>
                    </a:lnTo>
                    <a:lnTo>
                      <a:pt x="1100906" y="268986"/>
                    </a:lnTo>
                    <a:lnTo>
                      <a:pt x="1101096" y="267653"/>
                    </a:lnTo>
                    <a:lnTo>
                      <a:pt x="1103188" y="270224"/>
                    </a:lnTo>
                    <a:lnTo>
                      <a:pt x="1104138" y="268986"/>
                    </a:lnTo>
                    <a:lnTo>
                      <a:pt x="1104994" y="270415"/>
                    </a:lnTo>
                    <a:lnTo>
                      <a:pt x="1104994" y="268986"/>
                    </a:lnTo>
                    <a:lnTo>
                      <a:pt x="1106420" y="266700"/>
                    </a:lnTo>
                    <a:lnTo>
                      <a:pt x="1107180" y="268129"/>
                    </a:lnTo>
                    <a:lnTo>
                      <a:pt x="1109652" y="265843"/>
                    </a:lnTo>
                    <a:lnTo>
                      <a:pt x="1126668" y="261080"/>
                    </a:lnTo>
                    <a:lnTo>
                      <a:pt x="1127618" y="262319"/>
                    </a:lnTo>
                    <a:lnTo>
                      <a:pt x="1123055" y="263938"/>
                    </a:lnTo>
                    <a:lnTo>
                      <a:pt x="1123436" y="264795"/>
                    </a:lnTo>
                    <a:lnTo>
                      <a:pt x="1119918" y="265081"/>
                    </a:lnTo>
                    <a:lnTo>
                      <a:pt x="1119538" y="266033"/>
                    </a:lnTo>
                    <a:lnTo>
                      <a:pt x="1123436" y="269177"/>
                    </a:lnTo>
                    <a:lnTo>
                      <a:pt x="1120489" y="269748"/>
                    </a:lnTo>
                    <a:lnTo>
                      <a:pt x="1117922" y="274130"/>
                    </a:lnTo>
                    <a:lnTo>
                      <a:pt x="1114975" y="274130"/>
                    </a:lnTo>
                    <a:lnTo>
                      <a:pt x="1114215" y="275273"/>
                    </a:lnTo>
                    <a:lnTo>
                      <a:pt x="1117732" y="279082"/>
                    </a:lnTo>
                    <a:lnTo>
                      <a:pt x="1119063" y="278702"/>
                    </a:lnTo>
                    <a:lnTo>
                      <a:pt x="1124671" y="282226"/>
                    </a:lnTo>
                    <a:lnTo>
                      <a:pt x="1132466" y="289084"/>
                    </a:lnTo>
                    <a:lnTo>
                      <a:pt x="1137600" y="291846"/>
                    </a:lnTo>
                    <a:lnTo>
                      <a:pt x="1139501" y="296894"/>
                    </a:lnTo>
                    <a:lnTo>
                      <a:pt x="1139501" y="299085"/>
                    </a:lnTo>
                    <a:lnTo>
                      <a:pt x="1138550" y="299847"/>
                    </a:lnTo>
                    <a:lnTo>
                      <a:pt x="1132847" y="303752"/>
                    </a:lnTo>
                    <a:lnTo>
                      <a:pt x="1127713" y="303086"/>
                    </a:lnTo>
                    <a:lnTo>
                      <a:pt x="1121344" y="304324"/>
                    </a:lnTo>
                    <a:lnTo>
                      <a:pt x="1112599" y="301943"/>
                    </a:lnTo>
                    <a:lnTo>
                      <a:pt x="1111458" y="298990"/>
                    </a:lnTo>
                    <a:lnTo>
                      <a:pt x="1109081" y="299276"/>
                    </a:lnTo>
                    <a:lnTo>
                      <a:pt x="1106610" y="296704"/>
                    </a:lnTo>
                    <a:lnTo>
                      <a:pt x="1097674" y="296990"/>
                    </a:lnTo>
                    <a:lnTo>
                      <a:pt x="1092350" y="298895"/>
                    </a:lnTo>
                    <a:lnTo>
                      <a:pt x="1086266" y="303562"/>
                    </a:lnTo>
                    <a:lnTo>
                      <a:pt x="1076665" y="301943"/>
                    </a:lnTo>
                    <a:lnTo>
                      <a:pt x="1075525" y="303562"/>
                    </a:lnTo>
                    <a:lnTo>
                      <a:pt x="1076190" y="304514"/>
                    </a:lnTo>
                    <a:lnTo>
                      <a:pt x="1079707" y="305467"/>
                    </a:lnTo>
                    <a:lnTo>
                      <a:pt x="1075525" y="305753"/>
                    </a:lnTo>
                    <a:lnTo>
                      <a:pt x="1074859" y="306038"/>
                    </a:lnTo>
                    <a:lnTo>
                      <a:pt x="1075525" y="307181"/>
                    </a:lnTo>
                    <a:lnTo>
                      <a:pt x="1074859" y="307181"/>
                    </a:lnTo>
                    <a:lnTo>
                      <a:pt x="1068870" y="306705"/>
                    </a:lnTo>
                    <a:lnTo>
                      <a:pt x="1069346" y="308039"/>
                    </a:lnTo>
                    <a:lnTo>
                      <a:pt x="1064117" y="307562"/>
                    </a:lnTo>
                    <a:lnTo>
                      <a:pt x="1062121" y="309848"/>
                    </a:lnTo>
                    <a:lnTo>
                      <a:pt x="1060885" y="313182"/>
                    </a:lnTo>
                    <a:lnTo>
                      <a:pt x="1064402" y="312992"/>
                    </a:lnTo>
                    <a:lnTo>
                      <a:pt x="1063642" y="315278"/>
                    </a:lnTo>
                    <a:lnTo>
                      <a:pt x="1064973" y="317373"/>
                    </a:lnTo>
                    <a:lnTo>
                      <a:pt x="1064022" y="318611"/>
                    </a:lnTo>
                    <a:lnTo>
                      <a:pt x="1065923" y="320230"/>
                    </a:lnTo>
                    <a:lnTo>
                      <a:pt x="1063357" y="320230"/>
                    </a:lnTo>
                    <a:lnTo>
                      <a:pt x="1062406" y="318611"/>
                    </a:lnTo>
                    <a:lnTo>
                      <a:pt x="1061931" y="321183"/>
                    </a:lnTo>
                    <a:lnTo>
                      <a:pt x="1065923" y="322707"/>
                    </a:lnTo>
                    <a:lnTo>
                      <a:pt x="1065733" y="324517"/>
                    </a:lnTo>
                    <a:lnTo>
                      <a:pt x="1067254" y="325279"/>
                    </a:lnTo>
                    <a:lnTo>
                      <a:pt x="1066684" y="326517"/>
                    </a:lnTo>
                    <a:lnTo>
                      <a:pt x="1068205" y="327851"/>
                    </a:lnTo>
                    <a:lnTo>
                      <a:pt x="1067254" y="328994"/>
                    </a:lnTo>
                    <a:lnTo>
                      <a:pt x="1072102" y="328708"/>
                    </a:lnTo>
                    <a:lnTo>
                      <a:pt x="1067635" y="331280"/>
                    </a:lnTo>
                    <a:lnTo>
                      <a:pt x="1070581" y="330708"/>
                    </a:lnTo>
                    <a:lnTo>
                      <a:pt x="1070581" y="331661"/>
                    </a:lnTo>
                    <a:lnTo>
                      <a:pt x="1073243" y="330232"/>
                    </a:lnTo>
                    <a:lnTo>
                      <a:pt x="1074764" y="331661"/>
                    </a:lnTo>
                    <a:lnTo>
                      <a:pt x="1076000" y="330994"/>
                    </a:lnTo>
                    <a:lnTo>
                      <a:pt x="1076951" y="333470"/>
                    </a:lnTo>
                    <a:lnTo>
                      <a:pt x="1079707" y="334328"/>
                    </a:lnTo>
                    <a:lnTo>
                      <a:pt x="1082939" y="333470"/>
                    </a:lnTo>
                    <a:lnTo>
                      <a:pt x="1083510" y="329946"/>
                    </a:lnTo>
                    <a:lnTo>
                      <a:pt x="1085126" y="329755"/>
                    </a:lnTo>
                    <a:lnTo>
                      <a:pt x="1094727" y="334994"/>
                    </a:lnTo>
                    <a:lnTo>
                      <a:pt x="1101191" y="332899"/>
                    </a:lnTo>
                    <a:lnTo>
                      <a:pt x="1103283" y="330803"/>
                    </a:lnTo>
                    <a:lnTo>
                      <a:pt x="1105089" y="330613"/>
                    </a:lnTo>
                    <a:lnTo>
                      <a:pt x="1108226" y="331851"/>
                    </a:lnTo>
                    <a:lnTo>
                      <a:pt x="1110887" y="329946"/>
                    </a:lnTo>
                    <a:lnTo>
                      <a:pt x="1111743" y="330899"/>
                    </a:lnTo>
                    <a:lnTo>
                      <a:pt x="1110507" y="332137"/>
                    </a:lnTo>
                    <a:lnTo>
                      <a:pt x="1110127" y="335185"/>
                    </a:lnTo>
                    <a:lnTo>
                      <a:pt x="1110127" y="336518"/>
                    </a:lnTo>
                    <a:lnTo>
                      <a:pt x="1110507" y="343091"/>
                    </a:lnTo>
                    <a:lnTo>
                      <a:pt x="1105279" y="352520"/>
                    </a:lnTo>
                    <a:lnTo>
                      <a:pt x="1102712" y="360902"/>
                    </a:lnTo>
                    <a:lnTo>
                      <a:pt x="1101286" y="362807"/>
                    </a:lnTo>
                    <a:lnTo>
                      <a:pt x="1100811" y="363474"/>
                    </a:lnTo>
                    <a:lnTo>
                      <a:pt x="1101857" y="366522"/>
                    </a:lnTo>
                    <a:lnTo>
                      <a:pt x="1097484" y="368046"/>
                    </a:lnTo>
                    <a:lnTo>
                      <a:pt x="1094347" y="368046"/>
                    </a:lnTo>
                    <a:lnTo>
                      <a:pt x="1092350" y="366331"/>
                    </a:lnTo>
                    <a:lnTo>
                      <a:pt x="1092350" y="366522"/>
                    </a:lnTo>
                    <a:lnTo>
                      <a:pt x="1092350" y="367665"/>
                    </a:lnTo>
                    <a:lnTo>
                      <a:pt x="1091590" y="367951"/>
                    </a:lnTo>
                    <a:lnTo>
                      <a:pt x="1091590" y="366522"/>
                    </a:lnTo>
                    <a:lnTo>
                      <a:pt x="1090259" y="365951"/>
                    </a:lnTo>
                    <a:lnTo>
                      <a:pt x="1090639" y="365189"/>
                    </a:lnTo>
                    <a:lnTo>
                      <a:pt x="1092255" y="366522"/>
                    </a:lnTo>
                    <a:lnTo>
                      <a:pt x="1090639" y="364427"/>
                    </a:lnTo>
                    <a:lnTo>
                      <a:pt x="1086457" y="364807"/>
                    </a:lnTo>
                    <a:lnTo>
                      <a:pt x="1083795" y="365951"/>
                    </a:lnTo>
                    <a:lnTo>
                      <a:pt x="1084746" y="364807"/>
                    </a:lnTo>
                    <a:lnTo>
                      <a:pt x="1075525" y="369094"/>
                    </a:lnTo>
                    <a:lnTo>
                      <a:pt x="1064688" y="365189"/>
                    </a:lnTo>
                    <a:lnTo>
                      <a:pt x="1055562" y="364141"/>
                    </a:lnTo>
                    <a:lnTo>
                      <a:pt x="1054231" y="362045"/>
                    </a:lnTo>
                    <a:lnTo>
                      <a:pt x="1045295" y="360331"/>
                    </a:lnTo>
                    <a:lnTo>
                      <a:pt x="1043584" y="357092"/>
                    </a:lnTo>
                    <a:lnTo>
                      <a:pt x="1039306" y="355854"/>
                    </a:lnTo>
                    <a:lnTo>
                      <a:pt x="1033698" y="356426"/>
                    </a:lnTo>
                    <a:lnTo>
                      <a:pt x="1028564" y="361379"/>
                    </a:lnTo>
                    <a:lnTo>
                      <a:pt x="1028089" y="364236"/>
                    </a:lnTo>
                    <a:lnTo>
                      <a:pt x="1029135" y="367284"/>
                    </a:lnTo>
                    <a:lnTo>
                      <a:pt x="1027804" y="370142"/>
                    </a:lnTo>
                    <a:lnTo>
                      <a:pt x="1022861" y="372618"/>
                    </a:lnTo>
                    <a:lnTo>
                      <a:pt x="1016206" y="368522"/>
                    </a:lnTo>
                    <a:lnTo>
                      <a:pt x="1006605" y="366046"/>
                    </a:lnTo>
                    <a:lnTo>
                      <a:pt x="1003468" y="359855"/>
                    </a:lnTo>
                    <a:lnTo>
                      <a:pt x="996433" y="356521"/>
                    </a:lnTo>
                    <a:lnTo>
                      <a:pt x="988829" y="356521"/>
                    </a:lnTo>
                    <a:lnTo>
                      <a:pt x="983980" y="354140"/>
                    </a:lnTo>
                    <a:lnTo>
                      <a:pt x="982555" y="353759"/>
                    </a:lnTo>
                    <a:lnTo>
                      <a:pt x="981604" y="351377"/>
                    </a:lnTo>
                    <a:lnTo>
                      <a:pt x="980273" y="352139"/>
                    </a:lnTo>
                    <a:lnTo>
                      <a:pt x="978087" y="350711"/>
                    </a:lnTo>
                    <a:lnTo>
                      <a:pt x="976376" y="348996"/>
                    </a:lnTo>
                    <a:lnTo>
                      <a:pt x="976376" y="347948"/>
                    </a:lnTo>
                    <a:lnTo>
                      <a:pt x="977706" y="348234"/>
                    </a:lnTo>
                    <a:lnTo>
                      <a:pt x="978087" y="346520"/>
                    </a:lnTo>
                    <a:lnTo>
                      <a:pt x="981604" y="343376"/>
                    </a:lnTo>
                    <a:lnTo>
                      <a:pt x="982935" y="340233"/>
                    </a:lnTo>
                    <a:lnTo>
                      <a:pt x="982555" y="337756"/>
                    </a:lnTo>
                    <a:lnTo>
                      <a:pt x="980558" y="336328"/>
                    </a:lnTo>
                    <a:lnTo>
                      <a:pt x="979608" y="334328"/>
                    </a:lnTo>
                    <a:lnTo>
                      <a:pt x="982840" y="329470"/>
                    </a:lnTo>
                    <a:lnTo>
                      <a:pt x="982459" y="328041"/>
                    </a:lnTo>
                    <a:lnTo>
                      <a:pt x="979513" y="330041"/>
                    </a:lnTo>
                    <a:lnTo>
                      <a:pt x="978562" y="329660"/>
                    </a:lnTo>
                    <a:lnTo>
                      <a:pt x="978277" y="326898"/>
                    </a:lnTo>
                    <a:lnTo>
                      <a:pt x="975425" y="326136"/>
                    </a:lnTo>
                    <a:lnTo>
                      <a:pt x="970387" y="328708"/>
                    </a:lnTo>
                    <a:lnTo>
                      <a:pt x="966204" y="329470"/>
                    </a:lnTo>
                    <a:lnTo>
                      <a:pt x="963067" y="327660"/>
                    </a:lnTo>
                    <a:lnTo>
                      <a:pt x="961641" y="328898"/>
                    </a:lnTo>
                    <a:lnTo>
                      <a:pt x="958219" y="327660"/>
                    </a:lnTo>
                    <a:lnTo>
                      <a:pt x="952895" y="330327"/>
                    </a:lnTo>
                    <a:lnTo>
                      <a:pt x="951374" y="329470"/>
                    </a:lnTo>
                    <a:lnTo>
                      <a:pt x="946146" y="328898"/>
                    </a:lnTo>
                    <a:lnTo>
                      <a:pt x="932267" y="331946"/>
                    </a:lnTo>
                    <a:lnTo>
                      <a:pt x="927324" y="334328"/>
                    </a:lnTo>
                    <a:lnTo>
                      <a:pt x="925993" y="335947"/>
                    </a:lnTo>
                    <a:lnTo>
                      <a:pt x="921430" y="336709"/>
                    </a:lnTo>
                    <a:lnTo>
                      <a:pt x="918673" y="339852"/>
                    </a:lnTo>
                    <a:lnTo>
                      <a:pt x="914966" y="341376"/>
                    </a:lnTo>
                    <a:lnTo>
                      <a:pt x="909833" y="339852"/>
                    </a:lnTo>
                    <a:lnTo>
                      <a:pt x="903083" y="340995"/>
                    </a:lnTo>
                    <a:lnTo>
                      <a:pt x="899946" y="339280"/>
                    </a:lnTo>
                    <a:lnTo>
                      <a:pt x="897665" y="336042"/>
                    </a:lnTo>
                    <a:lnTo>
                      <a:pt x="895193" y="337185"/>
                    </a:lnTo>
                    <a:lnTo>
                      <a:pt x="891010" y="348139"/>
                    </a:lnTo>
                    <a:lnTo>
                      <a:pt x="882265" y="353663"/>
                    </a:lnTo>
                    <a:lnTo>
                      <a:pt x="878177" y="358616"/>
                    </a:lnTo>
                    <a:lnTo>
                      <a:pt x="877607" y="361664"/>
                    </a:lnTo>
                    <a:lnTo>
                      <a:pt x="874660" y="365951"/>
                    </a:lnTo>
                    <a:lnTo>
                      <a:pt x="874280" y="370427"/>
                    </a:lnTo>
                    <a:lnTo>
                      <a:pt x="875230" y="374332"/>
                    </a:lnTo>
                    <a:lnTo>
                      <a:pt x="873709" y="377380"/>
                    </a:lnTo>
                    <a:lnTo>
                      <a:pt x="871903" y="379952"/>
                    </a:lnTo>
                    <a:lnTo>
                      <a:pt x="865154" y="385858"/>
                    </a:lnTo>
                    <a:lnTo>
                      <a:pt x="858214" y="389001"/>
                    </a:lnTo>
                    <a:lnTo>
                      <a:pt x="855648" y="394811"/>
                    </a:lnTo>
                    <a:lnTo>
                      <a:pt x="850514" y="399193"/>
                    </a:lnTo>
                    <a:lnTo>
                      <a:pt x="848708" y="405575"/>
                    </a:lnTo>
                    <a:lnTo>
                      <a:pt x="844050" y="412147"/>
                    </a:lnTo>
                    <a:lnTo>
                      <a:pt x="839963" y="421672"/>
                    </a:lnTo>
                    <a:lnTo>
                      <a:pt x="838727" y="422339"/>
                    </a:lnTo>
                    <a:lnTo>
                      <a:pt x="837396" y="429482"/>
                    </a:lnTo>
                    <a:lnTo>
                      <a:pt x="838346" y="429197"/>
                    </a:lnTo>
                    <a:lnTo>
                      <a:pt x="841198" y="433673"/>
                    </a:lnTo>
                    <a:lnTo>
                      <a:pt x="841293" y="436436"/>
                    </a:lnTo>
                    <a:lnTo>
                      <a:pt x="839772" y="438912"/>
                    </a:lnTo>
                    <a:lnTo>
                      <a:pt x="842054" y="444151"/>
                    </a:lnTo>
                    <a:lnTo>
                      <a:pt x="842054" y="449104"/>
                    </a:lnTo>
                    <a:lnTo>
                      <a:pt x="839582" y="457867"/>
                    </a:lnTo>
                    <a:lnTo>
                      <a:pt x="839582" y="460343"/>
                    </a:lnTo>
                    <a:lnTo>
                      <a:pt x="837776" y="463487"/>
                    </a:lnTo>
                    <a:lnTo>
                      <a:pt x="833974" y="465487"/>
                    </a:lnTo>
                    <a:lnTo>
                      <a:pt x="835304" y="465773"/>
                    </a:lnTo>
                    <a:lnTo>
                      <a:pt x="839487" y="472059"/>
                    </a:lnTo>
                    <a:lnTo>
                      <a:pt x="838061" y="473488"/>
                    </a:lnTo>
                    <a:lnTo>
                      <a:pt x="838251" y="475298"/>
                    </a:lnTo>
                    <a:lnTo>
                      <a:pt x="838251" y="478631"/>
                    </a:lnTo>
                    <a:lnTo>
                      <a:pt x="842909" y="482918"/>
                    </a:lnTo>
                    <a:lnTo>
                      <a:pt x="848233" y="481679"/>
                    </a:lnTo>
                    <a:lnTo>
                      <a:pt x="845001" y="482918"/>
                    </a:lnTo>
                    <a:lnTo>
                      <a:pt x="845571" y="485775"/>
                    </a:lnTo>
                    <a:lnTo>
                      <a:pt x="846807" y="487204"/>
                    </a:lnTo>
                    <a:lnTo>
                      <a:pt x="847472" y="488347"/>
                    </a:lnTo>
                    <a:lnTo>
                      <a:pt x="848708" y="487204"/>
                    </a:lnTo>
                    <a:lnTo>
                      <a:pt x="850704" y="491871"/>
                    </a:lnTo>
                    <a:lnTo>
                      <a:pt x="853176" y="493205"/>
                    </a:lnTo>
                    <a:lnTo>
                      <a:pt x="856503" y="497396"/>
                    </a:lnTo>
                    <a:lnTo>
                      <a:pt x="857454" y="501110"/>
                    </a:lnTo>
                    <a:lnTo>
                      <a:pt x="856788" y="501872"/>
                    </a:lnTo>
                    <a:lnTo>
                      <a:pt x="858404" y="504254"/>
                    </a:lnTo>
                    <a:lnTo>
                      <a:pt x="861066" y="507016"/>
                    </a:lnTo>
                    <a:lnTo>
                      <a:pt x="865819" y="509111"/>
                    </a:lnTo>
                    <a:lnTo>
                      <a:pt x="876846" y="519398"/>
                    </a:lnTo>
                    <a:lnTo>
                      <a:pt x="886162" y="523589"/>
                    </a:lnTo>
                    <a:lnTo>
                      <a:pt x="887778" y="523875"/>
                    </a:lnTo>
                    <a:lnTo>
                      <a:pt x="893672" y="521113"/>
                    </a:lnTo>
                    <a:lnTo>
                      <a:pt x="900707" y="519494"/>
                    </a:lnTo>
                    <a:lnTo>
                      <a:pt x="909072" y="519779"/>
                    </a:lnTo>
                    <a:lnTo>
                      <a:pt x="914966" y="522161"/>
                    </a:lnTo>
                    <a:lnTo>
                      <a:pt x="926183" y="516541"/>
                    </a:lnTo>
                    <a:lnTo>
                      <a:pt x="930461" y="516255"/>
                    </a:lnTo>
                    <a:lnTo>
                      <a:pt x="931982" y="514445"/>
                    </a:lnTo>
                    <a:lnTo>
                      <a:pt x="935404" y="513398"/>
                    </a:lnTo>
                    <a:lnTo>
                      <a:pt x="939682" y="513112"/>
                    </a:lnTo>
                    <a:lnTo>
                      <a:pt x="947382" y="512826"/>
                    </a:lnTo>
                    <a:lnTo>
                      <a:pt x="950234" y="514064"/>
                    </a:lnTo>
                    <a:lnTo>
                      <a:pt x="951374" y="516065"/>
                    </a:lnTo>
                    <a:lnTo>
                      <a:pt x="953561" y="517970"/>
                    </a:lnTo>
                    <a:lnTo>
                      <a:pt x="953561" y="521494"/>
                    </a:lnTo>
                    <a:lnTo>
                      <a:pt x="957648" y="524732"/>
                    </a:lnTo>
                    <a:lnTo>
                      <a:pt x="960881" y="523685"/>
                    </a:lnTo>
                    <a:lnTo>
                      <a:pt x="962211" y="522256"/>
                    </a:lnTo>
                    <a:lnTo>
                      <a:pt x="967440" y="523399"/>
                    </a:lnTo>
                    <a:lnTo>
                      <a:pt x="968200" y="521208"/>
                    </a:lnTo>
                    <a:lnTo>
                      <a:pt x="968771" y="521970"/>
                    </a:lnTo>
                    <a:lnTo>
                      <a:pt x="969531" y="523113"/>
                    </a:lnTo>
                    <a:lnTo>
                      <a:pt x="971242" y="523113"/>
                    </a:lnTo>
                    <a:lnTo>
                      <a:pt x="971813" y="525590"/>
                    </a:lnTo>
                    <a:lnTo>
                      <a:pt x="975520" y="525875"/>
                    </a:lnTo>
                    <a:lnTo>
                      <a:pt x="974759" y="527590"/>
                    </a:lnTo>
                    <a:lnTo>
                      <a:pt x="976851" y="530162"/>
                    </a:lnTo>
                    <a:lnTo>
                      <a:pt x="975520" y="535972"/>
                    </a:lnTo>
                    <a:lnTo>
                      <a:pt x="973809" y="541211"/>
                    </a:lnTo>
                    <a:lnTo>
                      <a:pt x="974664" y="542544"/>
                    </a:lnTo>
                    <a:lnTo>
                      <a:pt x="974664" y="544068"/>
                    </a:lnTo>
                    <a:lnTo>
                      <a:pt x="973809" y="544925"/>
                    </a:lnTo>
                    <a:lnTo>
                      <a:pt x="976376" y="547211"/>
                    </a:lnTo>
                    <a:lnTo>
                      <a:pt x="973429" y="546449"/>
                    </a:lnTo>
                    <a:lnTo>
                      <a:pt x="973048" y="550259"/>
                    </a:lnTo>
                    <a:lnTo>
                      <a:pt x="970767" y="552069"/>
                    </a:lnTo>
                    <a:lnTo>
                      <a:pt x="973429" y="558260"/>
                    </a:lnTo>
                    <a:lnTo>
                      <a:pt x="982935" y="569500"/>
                    </a:lnTo>
                    <a:lnTo>
                      <a:pt x="985977" y="572643"/>
                    </a:lnTo>
                    <a:lnTo>
                      <a:pt x="987593" y="575405"/>
                    </a:lnTo>
                    <a:lnTo>
                      <a:pt x="989209" y="580073"/>
                    </a:lnTo>
                    <a:lnTo>
                      <a:pt x="989209" y="582168"/>
                    </a:lnTo>
                    <a:lnTo>
                      <a:pt x="993867" y="593408"/>
                    </a:lnTo>
                    <a:lnTo>
                      <a:pt x="994057" y="596646"/>
                    </a:lnTo>
                    <a:lnTo>
                      <a:pt x="993106" y="598646"/>
                    </a:lnTo>
                    <a:lnTo>
                      <a:pt x="994057" y="603314"/>
                    </a:lnTo>
                    <a:lnTo>
                      <a:pt x="996338" y="606076"/>
                    </a:lnTo>
                    <a:lnTo>
                      <a:pt x="996338" y="608743"/>
                    </a:lnTo>
                    <a:lnTo>
                      <a:pt x="995768" y="615410"/>
                    </a:lnTo>
                    <a:lnTo>
                      <a:pt x="992156" y="618935"/>
                    </a:lnTo>
                    <a:lnTo>
                      <a:pt x="989304" y="624173"/>
                    </a:lnTo>
                    <a:lnTo>
                      <a:pt x="985882" y="636270"/>
                    </a:lnTo>
                    <a:lnTo>
                      <a:pt x="985406" y="644462"/>
                    </a:lnTo>
                    <a:lnTo>
                      <a:pt x="985882" y="648938"/>
                    </a:lnTo>
                    <a:lnTo>
                      <a:pt x="990730" y="656654"/>
                    </a:lnTo>
                    <a:lnTo>
                      <a:pt x="999571" y="674846"/>
                    </a:lnTo>
                    <a:lnTo>
                      <a:pt x="999856" y="684181"/>
                    </a:lnTo>
                    <a:lnTo>
                      <a:pt x="1001472" y="689515"/>
                    </a:lnTo>
                    <a:lnTo>
                      <a:pt x="1001662" y="693992"/>
                    </a:lnTo>
                    <a:lnTo>
                      <a:pt x="1003658" y="704183"/>
                    </a:lnTo>
                    <a:lnTo>
                      <a:pt x="1006320" y="708374"/>
                    </a:lnTo>
                    <a:lnTo>
                      <a:pt x="1010217" y="711803"/>
                    </a:lnTo>
                    <a:lnTo>
                      <a:pt x="1015351" y="724853"/>
                    </a:lnTo>
                    <a:lnTo>
                      <a:pt x="1019438" y="732854"/>
                    </a:lnTo>
                    <a:lnTo>
                      <a:pt x="1019819" y="737140"/>
                    </a:lnTo>
                    <a:lnTo>
                      <a:pt x="1018678" y="738473"/>
                    </a:lnTo>
                    <a:lnTo>
                      <a:pt x="1017727" y="738188"/>
                    </a:lnTo>
                    <a:lnTo>
                      <a:pt x="1017442" y="739807"/>
                    </a:lnTo>
                    <a:lnTo>
                      <a:pt x="1020389" y="744760"/>
                    </a:lnTo>
                    <a:lnTo>
                      <a:pt x="1020674" y="747141"/>
                    </a:lnTo>
                    <a:lnTo>
                      <a:pt x="1022385" y="747141"/>
                    </a:lnTo>
                    <a:lnTo>
                      <a:pt x="1022385" y="748951"/>
                    </a:lnTo>
                    <a:lnTo>
                      <a:pt x="1028659" y="751427"/>
                    </a:lnTo>
                    <a:lnTo>
                      <a:pt x="1030656" y="749713"/>
                    </a:lnTo>
                    <a:lnTo>
                      <a:pt x="1038070" y="749046"/>
                    </a:lnTo>
                    <a:lnTo>
                      <a:pt x="1041778" y="746951"/>
                    </a:lnTo>
                    <a:lnTo>
                      <a:pt x="1053756" y="747998"/>
                    </a:lnTo>
                    <a:lnTo>
                      <a:pt x="1054326" y="746570"/>
                    </a:lnTo>
                    <a:lnTo>
                      <a:pt x="1058414" y="747141"/>
                    </a:lnTo>
                    <a:lnTo>
                      <a:pt x="1058699" y="745141"/>
                    </a:lnTo>
                    <a:lnTo>
                      <a:pt x="1065923" y="743617"/>
                    </a:lnTo>
                    <a:lnTo>
                      <a:pt x="1073053" y="737426"/>
                    </a:lnTo>
                    <a:lnTo>
                      <a:pt x="1081038" y="727901"/>
                    </a:lnTo>
                    <a:lnTo>
                      <a:pt x="1087883" y="715518"/>
                    </a:lnTo>
                    <a:lnTo>
                      <a:pt x="1093111" y="710660"/>
                    </a:lnTo>
                    <a:lnTo>
                      <a:pt x="1095583" y="699707"/>
                    </a:lnTo>
                    <a:lnTo>
                      <a:pt x="1095583" y="695897"/>
                    </a:lnTo>
                    <a:lnTo>
                      <a:pt x="1094822" y="697230"/>
                    </a:lnTo>
                    <a:lnTo>
                      <a:pt x="1093491" y="695516"/>
                    </a:lnTo>
                    <a:lnTo>
                      <a:pt x="1095202" y="692753"/>
                    </a:lnTo>
                    <a:lnTo>
                      <a:pt x="1104994" y="688181"/>
                    </a:lnTo>
                    <a:lnTo>
                      <a:pt x="1108226" y="684276"/>
                    </a:lnTo>
                    <a:lnTo>
                      <a:pt x="1108511" y="682657"/>
                    </a:lnTo>
                    <a:lnTo>
                      <a:pt x="1107560" y="684276"/>
                    </a:lnTo>
                    <a:lnTo>
                      <a:pt x="1107560" y="683324"/>
                    </a:lnTo>
                    <a:lnTo>
                      <a:pt x="1108986" y="672560"/>
                    </a:lnTo>
                    <a:lnTo>
                      <a:pt x="1108226" y="672846"/>
                    </a:lnTo>
                    <a:lnTo>
                      <a:pt x="1106324" y="664750"/>
                    </a:lnTo>
                    <a:lnTo>
                      <a:pt x="1104613" y="662940"/>
                    </a:lnTo>
                    <a:lnTo>
                      <a:pt x="1104613" y="659035"/>
                    </a:lnTo>
                    <a:lnTo>
                      <a:pt x="1111173" y="653510"/>
                    </a:lnTo>
                    <a:lnTo>
                      <a:pt x="1111838" y="651891"/>
                    </a:lnTo>
                    <a:lnTo>
                      <a:pt x="1112884" y="653129"/>
                    </a:lnTo>
                    <a:lnTo>
                      <a:pt x="1114690" y="649986"/>
                    </a:lnTo>
                    <a:lnTo>
                      <a:pt x="1114025" y="649319"/>
                    </a:lnTo>
                    <a:lnTo>
                      <a:pt x="1118682" y="645605"/>
                    </a:lnTo>
                    <a:lnTo>
                      <a:pt x="1126763" y="642461"/>
                    </a:lnTo>
                    <a:lnTo>
                      <a:pt x="1130470" y="639223"/>
                    </a:lnTo>
                    <a:lnTo>
                      <a:pt x="1130470" y="638366"/>
                    </a:lnTo>
                    <a:lnTo>
                      <a:pt x="1134653" y="634079"/>
                    </a:lnTo>
                    <a:lnTo>
                      <a:pt x="1135033" y="632270"/>
                    </a:lnTo>
                    <a:lnTo>
                      <a:pt x="1134178" y="631984"/>
                    </a:lnTo>
                    <a:lnTo>
                      <a:pt x="1135603" y="629126"/>
                    </a:lnTo>
                    <a:lnTo>
                      <a:pt x="1135033" y="626364"/>
                    </a:lnTo>
                    <a:lnTo>
                      <a:pt x="1134463" y="626364"/>
                    </a:lnTo>
                    <a:lnTo>
                      <a:pt x="1134083" y="619030"/>
                    </a:lnTo>
                    <a:lnTo>
                      <a:pt x="1134083" y="612743"/>
                    </a:lnTo>
                    <a:lnTo>
                      <a:pt x="1136174" y="608267"/>
                    </a:lnTo>
                    <a:lnTo>
                      <a:pt x="1134938" y="605028"/>
                    </a:lnTo>
                    <a:lnTo>
                      <a:pt x="1132086" y="603028"/>
                    </a:lnTo>
                    <a:lnTo>
                      <a:pt x="1129710" y="596741"/>
                    </a:lnTo>
                    <a:lnTo>
                      <a:pt x="1128759" y="593503"/>
                    </a:lnTo>
                    <a:lnTo>
                      <a:pt x="1130375" y="586454"/>
                    </a:lnTo>
                    <a:lnTo>
                      <a:pt x="1126668" y="582359"/>
                    </a:lnTo>
                    <a:lnTo>
                      <a:pt x="1129044" y="573215"/>
                    </a:lnTo>
                    <a:lnTo>
                      <a:pt x="1130565" y="571500"/>
                    </a:lnTo>
                    <a:lnTo>
                      <a:pt x="1134368" y="562356"/>
                    </a:lnTo>
                    <a:lnTo>
                      <a:pt x="1140452" y="556736"/>
                    </a:lnTo>
                    <a:lnTo>
                      <a:pt x="1145490" y="550831"/>
                    </a:lnTo>
                    <a:lnTo>
                      <a:pt x="1145870" y="548640"/>
                    </a:lnTo>
                    <a:lnTo>
                      <a:pt x="1147391" y="548450"/>
                    </a:lnTo>
                    <a:lnTo>
                      <a:pt x="1157943" y="537877"/>
                    </a:lnTo>
                    <a:lnTo>
                      <a:pt x="1162506" y="535400"/>
                    </a:lnTo>
                    <a:lnTo>
                      <a:pt x="1172107" y="525590"/>
                    </a:lnTo>
                    <a:lnTo>
                      <a:pt x="1175054" y="520065"/>
                    </a:lnTo>
                    <a:lnTo>
                      <a:pt x="1178286" y="516446"/>
                    </a:lnTo>
                    <a:lnTo>
                      <a:pt x="1183229" y="503777"/>
                    </a:lnTo>
                    <a:lnTo>
                      <a:pt x="1184560" y="502444"/>
                    </a:lnTo>
                    <a:lnTo>
                      <a:pt x="1187507" y="497491"/>
                    </a:lnTo>
                    <a:lnTo>
                      <a:pt x="1188457" y="491204"/>
                    </a:lnTo>
                    <a:lnTo>
                      <a:pt x="1190644" y="490823"/>
                    </a:lnTo>
                    <a:lnTo>
                      <a:pt x="1189123" y="490442"/>
                    </a:lnTo>
                    <a:lnTo>
                      <a:pt x="1189693" y="489490"/>
                    </a:lnTo>
                    <a:lnTo>
                      <a:pt x="1189313" y="485204"/>
                    </a:lnTo>
                    <a:lnTo>
                      <a:pt x="1190074" y="482727"/>
                    </a:lnTo>
                    <a:lnTo>
                      <a:pt x="1187507" y="481679"/>
                    </a:lnTo>
                    <a:lnTo>
                      <a:pt x="1184560" y="483775"/>
                    </a:lnTo>
                    <a:lnTo>
                      <a:pt x="1179902" y="484727"/>
                    </a:lnTo>
                    <a:lnTo>
                      <a:pt x="1170111" y="486156"/>
                    </a:lnTo>
                    <a:lnTo>
                      <a:pt x="1166118" y="488728"/>
                    </a:lnTo>
                    <a:lnTo>
                      <a:pt x="1161840" y="487680"/>
                    </a:lnTo>
                    <a:lnTo>
                      <a:pt x="1157848" y="490061"/>
                    </a:lnTo>
                    <a:lnTo>
                      <a:pt x="1155281" y="490347"/>
                    </a:lnTo>
                    <a:lnTo>
                      <a:pt x="1148912" y="484156"/>
                    </a:lnTo>
                    <a:lnTo>
                      <a:pt x="1145300" y="483775"/>
                    </a:lnTo>
                    <a:lnTo>
                      <a:pt x="1149673" y="481489"/>
                    </a:lnTo>
                    <a:lnTo>
                      <a:pt x="1149102" y="478917"/>
                    </a:lnTo>
                    <a:lnTo>
                      <a:pt x="1147961" y="476822"/>
                    </a:lnTo>
                    <a:lnTo>
                      <a:pt x="1144539" y="474440"/>
                    </a:lnTo>
                    <a:lnTo>
                      <a:pt x="1138836" y="466725"/>
                    </a:lnTo>
                    <a:lnTo>
                      <a:pt x="1134653" y="464630"/>
                    </a:lnTo>
                    <a:lnTo>
                      <a:pt x="1133037" y="464630"/>
                    </a:lnTo>
                    <a:lnTo>
                      <a:pt x="1131421" y="461772"/>
                    </a:lnTo>
                    <a:lnTo>
                      <a:pt x="1131040" y="463582"/>
                    </a:lnTo>
                    <a:lnTo>
                      <a:pt x="1130280" y="463201"/>
                    </a:lnTo>
                    <a:lnTo>
                      <a:pt x="1127713" y="458534"/>
                    </a:lnTo>
                    <a:lnTo>
                      <a:pt x="1125622" y="449866"/>
                    </a:lnTo>
                    <a:lnTo>
                      <a:pt x="1123816" y="446723"/>
                    </a:lnTo>
                    <a:lnTo>
                      <a:pt x="1118207" y="441865"/>
                    </a:lnTo>
                    <a:lnTo>
                      <a:pt x="1117447" y="428911"/>
                    </a:lnTo>
                    <a:lnTo>
                      <a:pt x="1115831" y="426815"/>
                    </a:lnTo>
                    <a:lnTo>
                      <a:pt x="1115545" y="423481"/>
                    </a:lnTo>
                    <a:lnTo>
                      <a:pt x="1108796" y="417290"/>
                    </a:lnTo>
                    <a:lnTo>
                      <a:pt x="1108321" y="412432"/>
                    </a:lnTo>
                    <a:lnTo>
                      <a:pt x="1109937" y="412052"/>
                    </a:lnTo>
                    <a:lnTo>
                      <a:pt x="1106610" y="408908"/>
                    </a:lnTo>
                    <a:lnTo>
                      <a:pt x="1100716" y="396621"/>
                    </a:lnTo>
                    <a:lnTo>
                      <a:pt x="1098054" y="387572"/>
                    </a:lnTo>
                    <a:lnTo>
                      <a:pt x="1093871" y="381953"/>
                    </a:lnTo>
                    <a:lnTo>
                      <a:pt x="1092065" y="377380"/>
                    </a:lnTo>
                    <a:lnTo>
                      <a:pt x="1093111" y="374618"/>
                    </a:lnTo>
                    <a:lnTo>
                      <a:pt x="1097103" y="383667"/>
                    </a:lnTo>
                    <a:lnTo>
                      <a:pt x="1101001" y="388525"/>
                    </a:lnTo>
                    <a:lnTo>
                      <a:pt x="1102712" y="387953"/>
                    </a:lnTo>
                    <a:lnTo>
                      <a:pt x="1103948" y="381762"/>
                    </a:lnTo>
                    <a:lnTo>
                      <a:pt x="1105184" y="381857"/>
                    </a:lnTo>
                    <a:lnTo>
                      <a:pt x="1114405" y="396240"/>
                    </a:lnTo>
                    <a:lnTo>
                      <a:pt x="1116401" y="402146"/>
                    </a:lnTo>
                    <a:lnTo>
                      <a:pt x="1118207" y="402527"/>
                    </a:lnTo>
                    <a:lnTo>
                      <a:pt x="1121154" y="405098"/>
                    </a:lnTo>
                    <a:lnTo>
                      <a:pt x="1124671" y="412623"/>
                    </a:lnTo>
                    <a:lnTo>
                      <a:pt x="1124386" y="415004"/>
                    </a:lnTo>
                    <a:lnTo>
                      <a:pt x="1126002" y="421577"/>
                    </a:lnTo>
                    <a:lnTo>
                      <a:pt x="1131135" y="424720"/>
                    </a:lnTo>
                    <a:lnTo>
                      <a:pt x="1134083" y="427863"/>
                    </a:lnTo>
                    <a:lnTo>
                      <a:pt x="1135128" y="431578"/>
                    </a:lnTo>
                    <a:lnTo>
                      <a:pt x="1137790" y="435578"/>
                    </a:lnTo>
                    <a:lnTo>
                      <a:pt x="1140642" y="437864"/>
                    </a:lnTo>
                    <a:lnTo>
                      <a:pt x="1143113" y="443865"/>
                    </a:lnTo>
                    <a:lnTo>
                      <a:pt x="1143684" y="446437"/>
                    </a:lnTo>
                    <a:lnTo>
                      <a:pt x="1142828" y="449485"/>
                    </a:lnTo>
                    <a:lnTo>
                      <a:pt x="1143969" y="450818"/>
                    </a:lnTo>
                    <a:lnTo>
                      <a:pt x="1145965" y="460153"/>
                    </a:lnTo>
                    <a:lnTo>
                      <a:pt x="1147201" y="462629"/>
                    </a:lnTo>
                    <a:lnTo>
                      <a:pt x="1154426" y="462344"/>
                    </a:lnTo>
                    <a:lnTo>
                      <a:pt x="1158798" y="459200"/>
                    </a:lnTo>
                    <a:lnTo>
                      <a:pt x="1163932" y="459200"/>
                    </a:lnTo>
                    <a:lnTo>
                      <a:pt x="1169160" y="456343"/>
                    </a:lnTo>
                    <a:lnTo>
                      <a:pt x="1173913" y="455867"/>
                    </a:lnTo>
                    <a:lnTo>
                      <a:pt x="1175624" y="453580"/>
                    </a:lnTo>
                    <a:lnTo>
                      <a:pt x="1178096" y="452342"/>
                    </a:lnTo>
                    <a:lnTo>
                      <a:pt x="1191595" y="447961"/>
                    </a:lnTo>
                    <a:lnTo>
                      <a:pt x="1192070" y="444913"/>
                    </a:lnTo>
                    <a:lnTo>
                      <a:pt x="1195302" y="442722"/>
                    </a:lnTo>
                    <a:lnTo>
                      <a:pt x="1201006" y="440912"/>
                    </a:lnTo>
                    <a:lnTo>
                      <a:pt x="1204903" y="441103"/>
                    </a:lnTo>
                    <a:lnTo>
                      <a:pt x="1208230" y="436721"/>
                    </a:lnTo>
                    <a:lnTo>
                      <a:pt x="1212413" y="435769"/>
                    </a:lnTo>
                    <a:lnTo>
                      <a:pt x="1214314" y="431768"/>
                    </a:lnTo>
                    <a:lnTo>
                      <a:pt x="1219543" y="430244"/>
                    </a:lnTo>
                    <a:lnTo>
                      <a:pt x="1219067" y="424910"/>
                    </a:lnTo>
                    <a:lnTo>
                      <a:pt x="1220398" y="423291"/>
                    </a:lnTo>
                    <a:lnTo>
                      <a:pt x="1221729" y="422053"/>
                    </a:lnTo>
                    <a:lnTo>
                      <a:pt x="1222965" y="423005"/>
                    </a:lnTo>
                    <a:lnTo>
                      <a:pt x="1228669" y="415480"/>
                    </a:lnTo>
                    <a:lnTo>
                      <a:pt x="1229809" y="412242"/>
                    </a:lnTo>
                    <a:lnTo>
                      <a:pt x="1226862" y="410432"/>
                    </a:lnTo>
                    <a:lnTo>
                      <a:pt x="1223820" y="406337"/>
                    </a:lnTo>
                    <a:lnTo>
                      <a:pt x="1214980" y="402812"/>
                    </a:lnTo>
                    <a:lnTo>
                      <a:pt x="1212128" y="399193"/>
                    </a:lnTo>
                    <a:lnTo>
                      <a:pt x="1211748" y="395097"/>
                    </a:lnTo>
                    <a:lnTo>
                      <a:pt x="1212413" y="391573"/>
                    </a:lnTo>
                    <a:lnTo>
                      <a:pt x="1210797" y="392906"/>
                    </a:lnTo>
                    <a:lnTo>
                      <a:pt x="1202432" y="401288"/>
                    </a:lnTo>
                    <a:lnTo>
                      <a:pt x="1202432" y="402146"/>
                    </a:lnTo>
                    <a:lnTo>
                      <a:pt x="1200245" y="403479"/>
                    </a:lnTo>
                    <a:lnTo>
                      <a:pt x="1193496" y="402717"/>
                    </a:lnTo>
                    <a:lnTo>
                      <a:pt x="1191880" y="403670"/>
                    </a:lnTo>
                    <a:lnTo>
                      <a:pt x="1189313" y="403670"/>
                    </a:lnTo>
                    <a:lnTo>
                      <a:pt x="1188648" y="402431"/>
                    </a:lnTo>
                    <a:lnTo>
                      <a:pt x="1187412" y="402050"/>
                    </a:lnTo>
                    <a:lnTo>
                      <a:pt x="1187412" y="400241"/>
                    </a:lnTo>
                    <a:lnTo>
                      <a:pt x="1188077" y="393764"/>
                    </a:lnTo>
                    <a:lnTo>
                      <a:pt x="1186176" y="392144"/>
                    </a:lnTo>
                    <a:lnTo>
                      <a:pt x="1184275" y="395764"/>
                    </a:lnTo>
                    <a:lnTo>
                      <a:pt x="1184275" y="399574"/>
                    </a:lnTo>
                    <a:lnTo>
                      <a:pt x="1180758" y="393954"/>
                    </a:lnTo>
                    <a:lnTo>
                      <a:pt x="1181423" y="391763"/>
                    </a:lnTo>
                    <a:lnTo>
                      <a:pt x="1180377" y="389001"/>
                    </a:lnTo>
                    <a:lnTo>
                      <a:pt x="1176955" y="386715"/>
                    </a:lnTo>
                    <a:lnTo>
                      <a:pt x="1176480" y="384810"/>
                    </a:lnTo>
                    <a:lnTo>
                      <a:pt x="1173913" y="382715"/>
                    </a:lnTo>
                    <a:lnTo>
                      <a:pt x="1171632" y="378905"/>
                    </a:lnTo>
                    <a:lnTo>
                      <a:pt x="1170396" y="374809"/>
                    </a:lnTo>
                    <a:lnTo>
                      <a:pt x="1168780" y="374523"/>
                    </a:lnTo>
                    <a:lnTo>
                      <a:pt x="1171251" y="372618"/>
                    </a:lnTo>
                    <a:lnTo>
                      <a:pt x="1170016" y="370808"/>
                    </a:lnTo>
                    <a:lnTo>
                      <a:pt x="1172487" y="371285"/>
                    </a:lnTo>
                    <a:lnTo>
                      <a:pt x="1173248" y="370523"/>
                    </a:lnTo>
                    <a:lnTo>
                      <a:pt x="1174674" y="367665"/>
                    </a:lnTo>
                    <a:lnTo>
                      <a:pt x="1177716" y="371285"/>
                    </a:lnTo>
                    <a:lnTo>
                      <a:pt x="1180377" y="370332"/>
                    </a:lnTo>
                    <a:lnTo>
                      <a:pt x="1183324" y="375571"/>
                    </a:lnTo>
                    <a:lnTo>
                      <a:pt x="1185225" y="377095"/>
                    </a:lnTo>
                    <a:lnTo>
                      <a:pt x="1187697" y="382810"/>
                    </a:lnTo>
                    <a:lnTo>
                      <a:pt x="1192545" y="384620"/>
                    </a:lnTo>
                    <a:lnTo>
                      <a:pt x="1194161" y="386810"/>
                    </a:lnTo>
                    <a:lnTo>
                      <a:pt x="1197774" y="387953"/>
                    </a:lnTo>
                    <a:lnTo>
                      <a:pt x="1198344" y="389192"/>
                    </a:lnTo>
                    <a:lnTo>
                      <a:pt x="1203953" y="390239"/>
                    </a:lnTo>
                    <a:lnTo>
                      <a:pt x="1212793" y="386810"/>
                    </a:lnTo>
                    <a:lnTo>
                      <a:pt x="1215360" y="387953"/>
                    </a:lnTo>
                    <a:lnTo>
                      <a:pt x="1217927" y="394621"/>
                    </a:lnTo>
                    <a:lnTo>
                      <a:pt x="1239125" y="397764"/>
                    </a:lnTo>
                    <a:lnTo>
                      <a:pt x="1239791" y="398240"/>
                    </a:lnTo>
                    <a:lnTo>
                      <a:pt x="1241787" y="397383"/>
                    </a:lnTo>
                    <a:lnTo>
                      <a:pt x="1252054" y="396430"/>
                    </a:lnTo>
                    <a:lnTo>
                      <a:pt x="1254430" y="397764"/>
                    </a:lnTo>
                    <a:lnTo>
                      <a:pt x="1254905" y="396430"/>
                    </a:lnTo>
                    <a:lnTo>
                      <a:pt x="1256141" y="396907"/>
                    </a:lnTo>
                    <a:lnTo>
                      <a:pt x="1263936" y="396430"/>
                    </a:lnTo>
                    <a:lnTo>
                      <a:pt x="1265172" y="399383"/>
                    </a:lnTo>
                    <a:lnTo>
                      <a:pt x="1266978" y="399955"/>
                    </a:lnTo>
                    <a:lnTo>
                      <a:pt x="1269070" y="404431"/>
                    </a:lnTo>
                    <a:lnTo>
                      <a:pt x="1271636" y="405003"/>
                    </a:lnTo>
                    <a:lnTo>
                      <a:pt x="1276104" y="409861"/>
                    </a:lnTo>
                    <a:lnTo>
                      <a:pt x="1280192" y="409861"/>
                    </a:lnTo>
                    <a:lnTo>
                      <a:pt x="1283234" y="408432"/>
                    </a:lnTo>
                    <a:lnTo>
                      <a:pt x="1282949" y="410813"/>
                    </a:lnTo>
                    <a:lnTo>
                      <a:pt x="1281142" y="411956"/>
                    </a:lnTo>
                    <a:lnTo>
                      <a:pt x="1276199" y="412528"/>
                    </a:lnTo>
                    <a:lnTo>
                      <a:pt x="1276484" y="413766"/>
                    </a:lnTo>
                    <a:lnTo>
                      <a:pt x="1283519" y="420434"/>
                    </a:lnTo>
                    <a:lnTo>
                      <a:pt x="1287416" y="420434"/>
                    </a:lnTo>
                    <a:lnTo>
                      <a:pt x="1291029" y="418910"/>
                    </a:lnTo>
                    <a:lnTo>
                      <a:pt x="1292740" y="412337"/>
                    </a:lnTo>
                    <a:lnTo>
                      <a:pt x="1295972" y="412814"/>
                    </a:lnTo>
                    <a:lnTo>
                      <a:pt x="1293881" y="414719"/>
                    </a:lnTo>
                    <a:lnTo>
                      <a:pt x="1295592" y="422148"/>
                    </a:lnTo>
                    <a:lnTo>
                      <a:pt x="1294831" y="426244"/>
                    </a:lnTo>
                    <a:lnTo>
                      <a:pt x="1295592" y="429768"/>
                    </a:lnTo>
                    <a:lnTo>
                      <a:pt x="1296162" y="429768"/>
                    </a:lnTo>
                    <a:lnTo>
                      <a:pt x="1295972" y="433197"/>
                    </a:lnTo>
                    <a:lnTo>
                      <a:pt x="1298158" y="442913"/>
                    </a:lnTo>
                    <a:lnTo>
                      <a:pt x="1300060" y="446532"/>
                    </a:lnTo>
                    <a:lnTo>
                      <a:pt x="1300820" y="448151"/>
                    </a:lnTo>
                    <a:lnTo>
                      <a:pt x="1301676" y="447866"/>
                    </a:lnTo>
                    <a:lnTo>
                      <a:pt x="1302056" y="450532"/>
                    </a:lnTo>
                    <a:lnTo>
                      <a:pt x="1304052" y="454152"/>
                    </a:lnTo>
                    <a:cubicBezTo>
                      <a:pt x="1299394" y="680371"/>
                      <a:pt x="1152429" y="862775"/>
                      <a:pt x="972003" y="862775"/>
                    </a:cubicBezTo>
                    <a:cubicBezTo>
                      <a:pt x="850800" y="862775"/>
                      <a:pt x="744901" y="780288"/>
                      <a:pt x="686723" y="657797"/>
                    </a:cubicBezTo>
                    <a:lnTo>
                      <a:pt x="687104" y="657320"/>
                    </a:lnTo>
                    <a:lnTo>
                      <a:pt x="697275" y="650462"/>
                    </a:lnTo>
                    <a:lnTo>
                      <a:pt x="697751" y="648557"/>
                    </a:lnTo>
                    <a:lnTo>
                      <a:pt x="709728" y="645986"/>
                    </a:lnTo>
                    <a:lnTo>
                      <a:pt x="710584" y="643509"/>
                    </a:lnTo>
                    <a:lnTo>
                      <a:pt x="714577" y="639509"/>
                    </a:lnTo>
                    <a:lnTo>
                      <a:pt x="715052" y="634746"/>
                    </a:lnTo>
                    <a:lnTo>
                      <a:pt x="720375" y="622364"/>
                    </a:lnTo>
                    <a:lnTo>
                      <a:pt x="720470" y="614267"/>
                    </a:lnTo>
                    <a:lnTo>
                      <a:pt x="722086" y="610648"/>
                    </a:lnTo>
                    <a:lnTo>
                      <a:pt x="722276" y="598932"/>
                    </a:lnTo>
                    <a:lnTo>
                      <a:pt x="721041" y="590645"/>
                    </a:lnTo>
                    <a:lnTo>
                      <a:pt x="721136" y="582835"/>
                    </a:lnTo>
                    <a:lnTo>
                      <a:pt x="724843" y="579692"/>
                    </a:lnTo>
                    <a:lnTo>
                      <a:pt x="728360" y="569976"/>
                    </a:lnTo>
                    <a:lnTo>
                      <a:pt x="733208" y="563690"/>
                    </a:lnTo>
                    <a:lnTo>
                      <a:pt x="737962" y="554641"/>
                    </a:lnTo>
                    <a:lnTo>
                      <a:pt x="738722" y="542925"/>
                    </a:lnTo>
                    <a:lnTo>
                      <a:pt x="736631" y="534829"/>
                    </a:lnTo>
                    <a:lnTo>
                      <a:pt x="734729" y="531971"/>
                    </a:lnTo>
                    <a:lnTo>
                      <a:pt x="726269" y="532162"/>
                    </a:lnTo>
                    <a:lnTo>
                      <a:pt x="712390" y="522637"/>
                    </a:lnTo>
                    <a:lnTo>
                      <a:pt x="709918" y="521875"/>
                    </a:lnTo>
                    <a:lnTo>
                      <a:pt x="699557" y="523304"/>
                    </a:lnTo>
                    <a:lnTo>
                      <a:pt x="690621" y="521113"/>
                    </a:lnTo>
                    <a:lnTo>
                      <a:pt x="686153" y="524066"/>
                    </a:lnTo>
                    <a:lnTo>
                      <a:pt x="686628" y="521303"/>
                    </a:lnTo>
                    <a:lnTo>
                      <a:pt x="684537" y="520922"/>
                    </a:lnTo>
                    <a:lnTo>
                      <a:pt x="685107" y="519303"/>
                    </a:lnTo>
                    <a:lnTo>
                      <a:pt x="683016" y="517303"/>
                    </a:lnTo>
                    <a:lnTo>
                      <a:pt x="680830" y="518731"/>
                    </a:lnTo>
                    <a:lnTo>
                      <a:pt x="680069" y="516446"/>
                    </a:lnTo>
                    <a:lnTo>
                      <a:pt x="671799" y="513874"/>
                    </a:lnTo>
                    <a:lnTo>
                      <a:pt x="666666" y="515017"/>
                    </a:lnTo>
                    <a:lnTo>
                      <a:pt x="665145" y="520065"/>
                    </a:lnTo>
                    <a:lnTo>
                      <a:pt x="662673" y="521494"/>
                    </a:lnTo>
                    <a:lnTo>
                      <a:pt x="661057" y="526352"/>
                    </a:lnTo>
                    <a:lnTo>
                      <a:pt x="660296" y="522637"/>
                    </a:lnTo>
                    <a:lnTo>
                      <a:pt x="649840" y="524542"/>
                    </a:lnTo>
                    <a:lnTo>
                      <a:pt x="649269" y="525780"/>
                    </a:lnTo>
                    <a:lnTo>
                      <a:pt x="649555" y="523780"/>
                    </a:lnTo>
                    <a:lnTo>
                      <a:pt x="653452" y="523208"/>
                    </a:lnTo>
                    <a:lnTo>
                      <a:pt x="653167" y="520255"/>
                    </a:lnTo>
                    <a:lnTo>
                      <a:pt x="651931" y="519398"/>
                    </a:lnTo>
                    <a:lnTo>
                      <a:pt x="652596" y="517589"/>
                    </a:lnTo>
                    <a:lnTo>
                      <a:pt x="649840" y="520255"/>
                    </a:lnTo>
                    <a:lnTo>
                      <a:pt x="648794" y="515969"/>
                    </a:lnTo>
                    <a:lnTo>
                      <a:pt x="654783" y="506444"/>
                    </a:lnTo>
                    <a:lnTo>
                      <a:pt x="655448" y="502539"/>
                    </a:lnTo>
                    <a:lnTo>
                      <a:pt x="652787" y="501777"/>
                    </a:lnTo>
                    <a:lnTo>
                      <a:pt x="647748" y="489299"/>
                    </a:lnTo>
                    <a:lnTo>
                      <a:pt x="645942" y="488061"/>
                    </a:lnTo>
                    <a:lnTo>
                      <a:pt x="645372" y="489299"/>
                    </a:lnTo>
                    <a:lnTo>
                      <a:pt x="643756" y="486823"/>
                    </a:lnTo>
                    <a:lnTo>
                      <a:pt x="642140" y="485680"/>
                    </a:lnTo>
                    <a:cubicBezTo>
                      <a:pt x="640999" y="471773"/>
                      <a:pt x="640429" y="457772"/>
                      <a:pt x="640429" y="443484"/>
                    </a:cubicBezTo>
                    <a:cubicBezTo>
                      <a:pt x="640429" y="378714"/>
                      <a:pt x="652501" y="317564"/>
                      <a:pt x="673320" y="262795"/>
                    </a:cubicBezTo>
                    <a:lnTo>
                      <a:pt x="677978" y="262795"/>
                    </a:lnTo>
                    <a:lnTo>
                      <a:pt x="680259" y="263747"/>
                    </a:lnTo>
                    <a:lnTo>
                      <a:pt x="686438" y="261937"/>
                    </a:lnTo>
                    <a:lnTo>
                      <a:pt x="686153" y="262604"/>
                    </a:lnTo>
                    <a:lnTo>
                      <a:pt x="686914" y="262795"/>
                    </a:lnTo>
                    <a:lnTo>
                      <a:pt x="693948" y="257080"/>
                    </a:lnTo>
                    <a:lnTo>
                      <a:pt x="701268" y="255937"/>
                    </a:lnTo>
                    <a:lnTo>
                      <a:pt x="705165" y="252222"/>
                    </a:lnTo>
                    <a:lnTo>
                      <a:pt x="703549" y="250984"/>
                    </a:lnTo>
                    <a:lnTo>
                      <a:pt x="705165" y="251174"/>
                    </a:lnTo>
                    <a:lnTo>
                      <a:pt x="703549" y="250127"/>
                    </a:lnTo>
                    <a:lnTo>
                      <a:pt x="704690" y="249460"/>
                    </a:lnTo>
                    <a:lnTo>
                      <a:pt x="704120" y="247364"/>
                    </a:lnTo>
                    <a:lnTo>
                      <a:pt x="702124" y="246412"/>
                    </a:lnTo>
                    <a:lnTo>
                      <a:pt x="704785" y="246412"/>
                    </a:lnTo>
                    <a:lnTo>
                      <a:pt x="703454" y="244793"/>
                    </a:lnTo>
                    <a:lnTo>
                      <a:pt x="704120" y="244221"/>
                    </a:lnTo>
                    <a:lnTo>
                      <a:pt x="699842" y="242983"/>
                    </a:lnTo>
                    <a:lnTo>
                      <a:pt x="698226" y="245078"/>
                    </a:lnTo>
                    <a:lnTo>
                      <a:pt x="698226" y="240506"/>
                    </a:lnTo>
                    <a:lnTo>
                      <a:pt x="694709" y="240697"/>
                    </a:lnTo>
                    <a:lnTo>
                      <a:pt x="696325" y="241173"/>
                    </a:lnTo>
                    <a:lnTo>
                      <a:pt x="692237" y="241649"/>
                    </a:lnTo>
                    <a:lnTo>
                      <a:pt x="685488" y="246031"/>
                    </a:lnTo>
                    <a:lnTo>
                      <a:pt x="685773" y="244507"/>
                    </a:lnTo>
                    <a:lnTo>
                      <a:pt x="682351" y="243459"/>
                    </a:lnTo>
                    <a:lnTo>
                      <a:pt x="683301" y="242792"/>
                    </a:lnTo>
                    <a:lnTo>
                      <a:pt x="686248" y="243935"/>
                    </a:lnTo>
                    <a:lnTo>
                      <a:pt x="687294" y="242316"/>
                    </a:lnTo>
                    <a:lnTo>
                      <a:pt x="692142" y="240887"/>
                    </a:lnTo>
                    <a:lnTo>
                      <a:pt x="689480" y="241268"/>
                    </a:lnTo>
                    <a:lnTo>
                      <a:pt x="697560" y="238316"/>
                    </a:lnTo>
                    <a:lnTo>
                      <a:pt x="694899" y="235839"/>
                    </a:lnTo>
                    <a:lnTo>
                      <a:pt x="693758" y="236982"/>
                    </a:lnTo>
                    <a:lnTo>
                      <a:pt x="691857" y="236506"/>
                    </a:lnTo>
                    <a:lnTo>
                      <a:pt x="690241" y="234315"/>
                    </a:lnTo>
                    <a:lnTo>
                      <a:pt x="688054" y="236410"/>
                    </a:lnTo>
                    <a:lnTo>
                      <a:pt x="688910" y="234315"/>
                    </a:lnTo>
                    <a:lnTo>
                      <a:pt x="688054" y="233648"/>
                    </a:lnTo>
                    <a:lnTo>
                      <a:pt x="685107" y="234029"/>
                    </a:lnTo>
                    <a:cubicBezTo>
                      <a:pt x="685203" y="233839"/>
                      <a:pt x="685298" y="233648"/>
                      <a:pt x="685393" y="233458"/>
                    </a:cubicBezTo>
                    <a:lnTo>
                      <a:pt x="685773" y="232981"/>
                    </a:lnTo>
                    <a:lnTo>
                      <a:pt x="685773" y="232696"/>
                    </a:lnTo>
                    <a:cubicBezTo>
                      <a:pt x="698796" y="204502"/>
                      <a:pt x="714386" y="178403"/>
                      <a:pt x="732068" y="154877"/>
                    </a:cubicBezTo>
                    <a:lnTo>
                      <a:pt x="732638" y="155162"/>
                    </a:lnTo>
                    <a:lnTo>
                      <a:pt x="739197" y="155734"/>
                    </a:lnTo>
                    <a:lnTo>
                      <a:pt x="739388" y="157162"/>
                    </a:lnTo>
                    <a:lnTo>
                      <a:pt x="738342" y="157353"/>
                    </a:lnTo>
                    <a:lnTo>
                      <a:pt x="738627" y="158115"/>
                    </a:lnTo>
                    <a:lnTo>
                      <a:pt x="737676" y="158496"/>
                    </a:lnTo>
                    <a:lnTo>
                      <a:pt x="738152" y="159544"/>
                    </a:lnTo>
                    <a:lnTo>
                      <a:pt x="737296" y="159639"/>
                    </a:lnTo>
                    <a:lnTo>
                      <a:pt x="737011" y="160687"/>
                    </a:lnTo>
                    <a:lnTo>
                      <a:pt x="739102" y="160496"/>
                    </a:lnTo>
                    <a:lnTo>
                      <a:pt x="739388" y="161258"/>
                    </a:lnTo>
                    <a:lnTo>
                      <a:pt x="738722" y="161735"/>
                    </a:lnTo>
                    <a:lnTo>
                      <a:pt x="739102" y="162116"/>
                    </a:lnTo>
                    <a:lnTo>
                      <a:pt x="736631" y="162020"/>
                    </a:lnTo>
                    <a:lnTo>
                      <a:pt x="736916" y="163640"/>
                    </a:lnTo>
                    <a:lnTo>
                      <a:pt x="735870" y="164021"/>
                    </a:lnTo>
                    <a:lnTo>
                      <a:pt x="737011" y="164211"/>
                    </a:lnTo>
                    <a:lnTo>
                      <a:pt x="736346" y="165354"/>
                    </a:lnTo>
                    <a:lnTo>
                      <a:pt x="731688" y="165449"/>
                    </a:lnTo>
                    <a:lnTo>
                      <a:pt x="730547" y="166497"/>
                    </a:lnTo>
                    <a:lnTo>
                      <a:pt x="730737" y="167640"/>
                    </a:lnTo>
                    <a:lnTo>
                      <a:pt x="732163" y="167831"/>
                    </a:lnTo>
                    <a:lnTo>
                      <a:pt x="736346" y="166307"/>
                    </a:lnTo>
                    <a:lnTo>
                      <a:pt x="735205" y="167354"/>
                    </a:lnTo>
                    <a:lnTo>
                      <a:pt x="737011" y="168593"/>
                    </a:lnTo>
                    <a:lnTo>
                      <a:pt x="729026" y="168402"/>
                    </a:lnTo>
                    <a:lnTo>
                      <a:pt x="731022" y="169069"/>
                    </a:lnTo>
                    <a:lnTo>
                      <a:pt x="728455" y="169926"/>
                    </a:lnTo>
                    <a:lnTo>
                      <a:pt x="728646" y="171260"/>
                    </a:lnTo>
                    <a:lnTo>
                      <a:pt x="727980" y="171831"/>
                    </a:lnTo>
                    <a:lnTo>
                      <a:pt x="729026" y="171926"/>
                    </a:lnTo>
                    <a:lnTo>
                      <a:pt x="727790" y="172593"/>
                    </a:lnTo>
                    <a:lnTo>
                      <a:pt x="727030" y="174879"/>
                    </a:lnTo>
                    <a:lnTo>
                      <a:pt x="727980" y="175927"/>
                    </a:lnTo>
                    <a:lnTo>
                      <a:pt x="729976" y="175927"/>
                    </a:lnTo>
                    <a:lnTo>
                      <a:pt x="728646" y="177641"/>
                    </a:lnTo>
                    <a:lnTo>
                      <a:pt x="729501" y="178403"/>
                    </a:lnTo>
                    <a:lnTo>
                      <a:pt x="728170" y="178213"/>
                    </a:lnTo>
                    <a:lnTo>
                      <a:pt x="728075" y="179261"/>
                    </a:lnTo>
                    <a:lnTo>
                      <a:pt x="729121" y="179546"/>
                    </a:lnTo>
                    <a:lnTo>
                      <a:pt x="728170" y="180213"/>
                    </a:lnTo>
                    <a:lnTo>
                      <a:pt x="729976" y="180213"/>
                    </a:lnTo>
                    <a:lnTo>
                      <a:pt x="728646" y="181070"/>
                    </a:lnTo>
                    <a:lnTo>
                      <a:pt x="729311" y="182213"/>
                    </a:lnTo>
                    <a:lnTo>
                      <a:pt x="730452" y="181737"/>
                    </a:lnTo>
                    <a:lnTo>
                      <a:pt x="729311" y="183261"/>
                    </a:lnTo>
                    <a:lnTo>
                      <a:pt x="730737" y="182880"/>
                    </a:lnTo>
                    <a:lnTo>
                      <a:pt x="730737" y="184214"/>
                    </a:lnTo>
                    <a:lnTo>
                      <a:pt x="732448" y="184404"/>
                    </a:lnTo>
                    <a:lnTo>
                      <a:pt x="731307" y="185166"/>
                    </a:lnTo>
                    <a:lnTo>
                      <a:pt x="732258" y="185166"/>
                    </a:lnTo>
                    <a:lnTo>
                      <a:pt x="731783" y="186785"/>
                    </a:lnTo>
                    <a:lnTo>
                      <a:pt x="733494" y="187833"/>
                    </a:lnTo>
                    <a:lnTo>
                      <a:pt x="732638" y="188786"/>
                    </a:lnTo>
                    <a:lnTo>
                      <a:pt x="732638" y="191072"/>
                    </a:lnTo>
                    <a:lnTo>
                      <a:pt x="733874" y="191072"/>
                    </a:lnTo>
                    <a:lnTo>
                      <a:pt x="735490" y="188595"/>
                    </a:lnTo>
                    <a:lnTo>
                      <a:pt x="737296" y="187833"/>
                    </a:lnTo>
                    <a:lnTo>
                      <a:pt x="739292" y="188881"/>
                    </a:lnTo>
                    <a:lnTo>
                      <a:pt x="737772" y="188500"/>
                    </a:lnTo>
                    <a:lnTo>
                      <a:pt x="737011" y="189357"/>
                    </a:lnTo>
                    <a:lnTo>
                      <a:pt x="738912" y="189738"/>
                    </a:lnTo>
                    <a:lnTo>
                      <a:pt x="734634" y="191929"/>
                    </a:lnTo>
                    <a:lnTo>
                      <a:pt x="734444" y="193929"/>
                    </a:lnTo>
                    <a:lnTo>
                      <a:pt x="735110" y="193739"/>
                    </a:lnTo>
                    <a:lnTo>
                      <a:pt x="734634" y="194405"/>
                    </a:lnTo>
                    <a:lnTo>
                      <a:pt x="737011" y="197739"/>
                    </a:lnTo>
                    <a:lnTo>
                      <a:pt x="737772" y="197834"/>
                    </a:lnTo>
                    <a:lnTo>
                      <a:pt x="738057" y="199263"/>
                    </a:lnTo>
                    <a:lnTo>
                      <a:pt x="739007" y="198787"/>
                    </a:lnTo>
                    <a:lnTo>
                      <a:pt x="738627" y="200120"/>
                    </a:lnTo>
                    <a:lnTo>
                      <a:pt x="741099" y="202025"/>
                    </a:lnTo>
                    <a:lnTo>
                      <a:pt x="739863" y="202406"/>
                    </a:lnTo>
                    <a:lnTo>
                      <a:pt x="740338" y="202692"/>
                    </a:lnTo>
                    <a:lnTo>
                      <a:pt x="742525" y="202406"/>
                    </a:lnTo>
                    <a:lnTo>
                      <a:pt x="741099" y="203359"/>
                    </a:lnTo>
                    <a:lnTo>
                      <a:pt x="742429" y="204502"/>
                    </a:lnTo>
                    <a:lnTo>
                      <a:pt x="741669" y="205264"/>
                    </a:lnTo>
                    <a:lnTo>
                      <a:pt x="744996" y="205264"/>
                    </a:lnTo>
                    <a:lnTo>
                      <a:pt x="742239" y="205835"/>
                    </a:lnTo>
                    <a:lnTo>
                      <a:pt x="746992" y="207645"/>
                    </a:lnTo>
                    <a:lnTo>
                      <a:pt x="745091" y="208693"/>
                    </a:lnTo>
                    <a:lnTo>
                      <a:pt x="752411" y="207455"/>
                    </a:lnTo>
                    <a:lnTo>
                      <a:pt x="752126" y="208121"/>
                    </a:lnTo>
                    <a:lnTo>
                      <a:pt x="753457" y="207836"/>
                    </a:lnTo>
                    <a:lnTo>
                      <a:pt x="752506" y="208598"/>
                    </a:lnTo>
                    <a:lnTo>
                      <a:pt x="754122" y="208121"/>
                    </a:lnTo>
                    <a:lnTo>
                      <a:pt x="752886" y="209169"/>
                    </a:lnTo>
                    <a:lnTo>
                      <a:pt x="753647" y="210217"/>
                    </a:lnTo>
                    <a:lnTo>
                      <a:pt x="754502" y="209360"/>
                    </a:lnTo>
                    <a:lnTo>
                      <a:pt x="754597" y="210407"/>
                    </a:lnTo>
                    <a:lnTo>
                      <a:pt x="755738" y="209931"/>
                    </a:lnTo>
                    <a:lnTo>
                      <a:pt x="754692" y="211646"/>
                    </a:lnTo>
                    <a:lnTo>
                      <a:pt x="756403" y="212503"/>
                    </a:lnTo>
                    <a:lnTo>
                      <a:pt x="758400" y="211265"/>
                    </a:lnTo>
                    <a:lnTo>
                      <a:pt x="758495" y="211836"/>
                    </a:lnTo>
                    <a:lnTo>
                      <a:pt x="761537" y="212027"/>
                    </a:lnTo>
                    <a:lnTo>
                      <a:pt x="761157" y="210693"/>
                    </a:lnTo>
                    <a:lnTo>
                      <a:pt x="759731" y="210122"/>
                    </a:lnTo>
                    <a:lnTo>
                      <a:pt x="762202" y="210026"/>
                    </a:lnTo>
                    <a:lnTo>
                      <a:pt x="762963" y="206502"/>
                    </a:lnTo>
                    <a:lnTo>
                      <a:pt x="764864" y="203930"/>
                    </a:lnTo>
                    <a:lnTo>
                      <a:pt x="764389" y="200882"/>
                    </a:lnTo>
                    <a:lnTo>
                      <a:pt x="762678" y="199454"/>
                    </a:lnTo>
                    <a:lnTo>
                      <a:pt x="766195" y="198596"/>
                    </a:lnTo>
                    <a:lnTo>
                      <a:pt x="767145" y="198311"/>
                    </a:lnTo>
                    <a:lnTo>
                      <a:pt x="766575" y="197834"/>
                    </a:lnTo>
                    <a:lnTo>
                      <a:pt x="765149" y="197168"/>
                    </a:lnTo>
                    <a:lnTo>
                      <a:pt x="767431" y="197549"/>
                    </a:lnTo>
                    <a:lnTo>
                      <a:pt x="766860" y="197168"/>
                    </a:lnTo>
                    <a:lnTo>
                      <a:pt x="766955" y="196215"/>
                    </a:lnTo>
                    <a:lnTo>
                      <a:pt x="768096" y="196691"/>
                    </a:lnTo>
                    <a:lnTo>
                      <a:pt x="768381" y="195548"/>
                    </a:lnTo>
                    <a:lnTo>
                      <a:pt x="769807" y="194977"/>
                    </a:lnTo>
                    <a:lnTo>
                      <a:pt x="767526" y="193643"/>
                    </a:lnTo>
                    <a:lnTo>
                      <a:pt x="770378" y="193929"/>
                    </a:lnTo>
                    <a:lnTo>
                      <a:pt x="769902" y="191738"/>
                    </a:lnTo>
                    <a:lnTo>
                      <a:pt x="767240" y="190976"/>
                    </a:lnTo>
                    <a:lnTo>
                      <a:pt x="771328" y="190500"/>
                    </a:lnTo>
                    <a:lnTo>
                      <a:pt x="768856" y="187452"/>
                    </a:lnTo>
                    <a:lnTo>
                      <a:pt x="768381" y="187452"/>
                    </a:lnTo>
                    <a:lnTo>
                      <a:pt x="768856" y="186499"/>
                    </a:lnTo>
                    <a:lnTo>
                      <a:pt x="771899" y="186976"/>
                    </a:lnTo>
                    <a:lnTo>
                      <a:pt x="773134" y="185547"/>
                    </a:lnTo>
                    <a:lnTo>
                      <a:pt x="772184" y="183928"/>
                    </a:lnTo>
                    <a:lnTo>
                      <a:pt x="773610" y="182975"/>
                    </a:lnTo>
                    <a:lnTo>
                      <a:pt x="778363" y="183166"/>
                    </a:lnTo>
                    <a:lnTo>
                      <a:pt x="778838" y="182213"/>
                    </a:lnTo>
                    <a:lnTo>
                      <a:pt x="777887" y="181832"/>
                    </a:lnTo>
                    <a:lnTo>
                      <a:pt x="778077" y="180975"/>
                    </a:lnTo>
                    <a:lnTo>
                      <a:pt x="779313" y="181261"/>
                    </a:lnTo>
                    <a:lnTo>
                      <a:pt x="779123" y="180404"/>
                    </a:lnTo>
                    <a:lnTo>
                      <a:pt x="780169" y="179737"/>
                    </a:lnTo>
                    <a:lnTo>
                      <a:pt x="779123" y="178975"/>
                    </a:lnTo>
                    <a:lnTo>
                      <a:pt x="779979" y="178594"/>
                    </a:lnTo>
                    <a:lnTo>
                      <a:pt x="782260" y="179261"/>
                    </a:lnTo>
                    <a:lnTo>
                      <a:pt x="780169" y="180975"/>
                    </a:lnTo>
                    <a:lnTo>
                      <a:pt x="781785" y="182118"/>
                    </a:lnTo>
                    <a:lnTo>
                      <a:pt x="781405" y="181261"/>
                    </a:lnTo>
                    <a:lnTo>
                      <a:pt x="782070" y="181642"/>
                    </a:lnTo>
                    <a:lnTo>
                      <a:pt x="782070" y="180689"/>
                    </a:lnTo>
                    <a:lnTo>
                      <a:pt x="783876" y="182118"/>
                    </a:lnTo>
                    <a:lnTo>
                      <a:pt x="784447" y="180880"/>
                    </a:lnTo>
                    <a:lnTo>
                      <a:pt x="786063" y="181642"/>
                    </a:lnTo>
                    <a:lnTo>
                      <a:pt x="787203" y="179927"/>
                    </a:lnTo>
                    <a:lnTo>
                      <a:pt x="786823" y="178594"/>
                    </a:lnTo>
                    <a:lnTo>
                      <a:pt x="788629" y="179451"/>
                    </a:lnTo>
                    <a:lnTo>
                      <a:pt x="789295" y="178499"/>
                    </a:lnTo>
                    <a:lnTo>
                      <a:pt x="790435" y="178975"/>
                    </a:lnTo>
                    <a:lnTo>
                      <a:pt x="791576" y="176689"/>
                    </a:lnTo>
                    <a:lnTo>
                      <a:pt x="792051" y="177451"/>
                    </a:lnTo>
                    <a:lnTo>
                      <a:pt x="793097" y="176308"/>
                    </a:lnTo>
                    <a:lnTo>
                      <a:pt x="792907" y="175546"/>
                    </a:lnTo>
                    <a:lnTo>
                      <a:pt x="794333" y="174689"/>
                    </a:lnTo>
                    <a:lnTo>
                      <a:pt x="794333" y="172784"/>
                    </a:lnTo>
                    <a:lnTo>
                      <a:pt x="795569" y="171641"/>
                    </a:lnTo>
                    <a:lnTo>
                      <a:pt x="795474" y="170688"/>
                    </a:lnTo>
                    <a:lnTo>
                      <a:pt x="798896" y="169640"/>
                    </a:lnTo>
                    <a:lnTo>
                      <a:pt x="799656" y="168402"/>
                    </a:lnTo>
                    <a:lnTo>
                      <a:pt x="798231" y="167545"/>
                    </a:lnTo>
                    <a:lnTo>
                      <a:pt x="797375" y="165354"/>
                    </a:lnTo>
                    <a:lnTo>
                      <a:pt x="797945" y="164783"/>
                    </a:lnTo>
                    <a:lnTo>
                      <a:pt x="798801" y="166211"/>
                    </a:lnTo>
                    <a:lnTo>
                      <a:pt x="800892" y="167259"/>
                    </a:lnTo>
                    <a:lnTo>
                      <a:pt x="800227" y="167545"/>
                    </a:lnTo>
                    <a:lnTo>
                      <a:pt x="800892" y="168497"/>
                    </a:lnTo>
                    <a:lnTo>
                      <a:pt x="802984" y="168497"/>
                    </a:lnTo>
                    <a:lnTo>
                      <a:pt x="802508" y="168116"/>
                    </a:lnTo>
                    <a:lnTo>
                      <a:pt x="802888" y="167640"/>
                    </a:lnTo>
                    <a:lnTo>
                      <a:pt x="804885" y="168402"/>
                    </a:lnTo>
                    <a:lnTo>
                      <a:pt x="803934" y="167069"/>
                    </a:lnTo>
                    <a:lnTo>
                      <a:pt x="805645" y="168307"/>
                    </a:lnTo>
                    <a:lnTo>
                      <a:pt x="806691" y="166211"/>
                    </a:lnTo>
                    <a:lnTo>
                      <a:pt x="808212" y="167259"/>
                    </a:lnTo>
                    <a:lnTo>
                      <a:pt x="818859" y="164402"/>
                    </a:lnTo>
                    <a:lnTo>
                      <a:pt x="821521" y="162592"/>
                    </a:lnTo>
                    <a:lnTo>
                      <a:pt x="820950" y="161830"/>
                    </a:lnTo>
                    <a:lnTo>
                      <a:pt x="823137" y="161830"/>
                    </a:lnTo>
                    <a:lnTo>
                      <a:pt x="821901" y="160877"/>
                    </a:lnTo>
                    <a:lnTo>
                      <a:pt x="826083" y="159639"/>
                    </a:lnTo>
                    <a:lnTo>
                      <a:pt x="825228" y="158591"/>
                    </a:lnTo>
                    <a:lnTo>
                      <a:pt x="827414" y="158686"/>
                    </a:lnTo>
                    <a:lnTo>
                      <a:pt x="827509" y="157924"/>
                    </a:lnTo>
                    <a:lnTo>
                      <a:pt x="827034" y="157448"/>
                    </a:lnTo>
                    <a:lnTo>
                      <a:pt x="829981" y="156972"/>
                    </a:lnTo>
                    <a:lnTo>
                      <a:pt x="829030" y="156591"/>
                    </a:lnTo>
                    <a:lnTo>
                      <a:pt x="829601" y="155924"/>
                    </a:lnTo>
                    <a:lnTo>
                      <a:pt x="831977" y="155924"/>
                    </a:lnTo>
                    <a:lnTo>
                      <a:pt x="833118" y="154400"/>
                    </a:lnTo>
                    <a:lnTo>
                      <a:pt x="827605" y="154781"/>
                    </a:lnTo>
                    <a:lnTo>
                      <a:pt x="821996" y="152876"/>
                    </a:lnTo>
                    <a:lnTo>
                      <a:pt x="813821" y="155353"/>
                    </a:lnTo>
                    <a:lnTo>
                      <a:pt x="811444" y="155067"/>
                    </a:lnTo>
                    <a:lnTo>
                      <a:pt x="818003" y="152495"/>
                    </a:lnTo>
                    <a:lnTo>
                      <a:pt x="810493" y="152210"/>
                    </a:lnTo>
                    <a:lnTo>
                      <a:pt x="813060" y="150876"/>
                    </a:lnTo>
                    <a:lnTo>
                      <a:pt x="813440" y="149924"/>
                    </a:lnTo>
                    <a:lnTo>
                      <a:pt x="812870" y="148781"/>
                    </a:lnTo>
                    <a:lnTo>
                      <a:pt x="818098" y="148781"/>
                    </a:lnTo>
                    <a:lnTo>
                      <a:pt x="821425" y="147066"/>
                    </a:lnTo>
                    <a:lnTo>
                      <a:pt x="820950" y="146304"/>
                    </a:lnTo>
                    <a:lnTo>
                      <a:pt x="821806" y="146875"/>
                    </a:lnTo>
                    <a:lnTo>
                      <a:pt x="820950" y="145066"/>
                    </a:lnTo>
                    <a:lnTo>
                      <a:pt x="816197" y="145066"/>
                    </a:lnTo>
                    <a:lnTo>
                      <a:pt x="814486" y="143828"/>
                    </a:lnTo>
                    <a:lnTo>
                      <a:pt x="815342" y="143637"/>
                    </a:lnTo>
                    <a:lnTo>
                      <a:pt x="815056" y="142399"/>
                    </a:lnTo>
                    <a:lnTo>
                      <a:pt x="824372" y="146209"/>
                    </a:lnTo>
                    <a:lnTo>
                      <a:pt x="825988" y="148019"/>
                    </a:lnTo>
                    <a:lnTo>
                      <a:pt x="826464" y="150400"/>
                    </a:lnTo>
                    <a:lnTo>
                      <a:pt x="828555" y="152210"/>
                    </a:lnTo>
                    <a:lnTo>
                      <a:pt x="831217" y="152591"/>
                    </a:lnTo>
                    <a:lnTo>
                      <a:pt x="831692" y="150019"/>
                    </a:lnTo>
                    <a:lnTo>
                      <a:pt x="832358" y="152210"/>
                    </a:lnTo>
                    <a:lnTo>
                      <a:pt x="834639" y="152400"/>
                    </a:lnTo>
                    <a:lnTo>
                      <a:pt x="833879" y="150019"/>
                    </a:lnTo>
                    <a:lnTo>
                      <a:pt x="834259" y="148685"/>
                    </a:lnTo>
                    <a:lnTo>
                      <a:pt x="833118" y="148209"/>
                    </a:lnTo>
                    <a:lnTo>
                      <a:pt x="834069" y="147923"/>
                    </a:lnTo>
                    <a:lnTo>
                      <a:pt x="834259" y="145066"/>
                    </a:lnTo>
                    <a:lnTo>
                      <a:pt x="831882" y="146590"/>
                    </a:lnTo>
                    <a:lnTo>
                      <a:pt x="831882" y="145352"/>
                    </a:lnTo>
                    <a:lnTo>
                      <a:pt x="833783" y="143256"/>
                    </a:lnTo>
                    <a:lnTo>
                      <a:pt x="829886" y="144304"/>
                    </a:lnTo>
                    <a:lnTo>
                      <a:pt x="831787" y="141923"/>
                    </a:lnTo>
                    <a:lnTo>
                      <a:pt x="824943" y="137922"/>
                    </a:lnTo>
                    <a:lnTo>
                      <a:pt x="823517" y="138303"/>
                    </a:lnTo>
                    <a:lnTo>
                      <a:pt x="822566" y="140208"/>
                    </a:lnTo>
                    <a:lnTo>
                      <a:pt x="822661" y="138303"/>
                    </a:lnTo>
                    <a:lnTo>
                      <a:pt x="822186" y="137827"/>
                    </a:lnTo>
                    <a:lnTo>
                      <a:pt x="824753" y="137350"/>
                    </a:lnTo>
                    <a:lnTo>
                      <a:pt x="824658" y="135922"/>
                    </a:lnTo>
                    <a:lnTo>
                      <a:pt x="822566" y="134779"/>
                    </a:lnTo>
                    <a:lnTo>
                      <a:pt x="817908" y="135636"/>
                    </a:lnTo>
                    <a:lnTo>
                      <a:pt x="824182" y="132874"/>
                    </a:lnTo>
                    <a:lnTo>
                      <a:pt x="818003" y="132302"/>
                    </a:lnTo>
                    <a:lnTo>
                      <a:pt x="819334" y="131159"/>
                    </a:lnTo>
                    <a:lnTo>
                      <a:pt x="817908" y="130874"/>
                    </a:lnTo>
                    <a:lnTo>
                      <a:pt x="821330" y="131159"/>
                    </a:lnTo>
                    <a:lnTo>
                      <a:pt x="824943" y="129254"/>
                    </a:lnTo>
                    <a:lnTo>
                      <a:pt x="824372" y="127921"/>
                    </a:lnTo>
                    <a:lnTo>
                      <a:pt x="826179" y="128587"/>
                    </a:lnTo>
                    <a:lnTo>
                      <a:pt x="826939" y="126873"/>
                    </a:lnTo>
                    <a:lnTo>
                      <a:pt x="832738" y="131255"/>
                    </a:lnTo>
                    <a:lnTo>
                      <a:pt x="838917" y="129064"/>
                    </a:lnTo>
                    <a:lnTo>
                      <a:pt x="839487" y="126301"/>
                    </a:lnTo>
                    <a:lnTo>
                      <a:pt x="832833" y="124682"/>
                    </a:lnTo>
                    <a:lnTo>
                      <a:pt x="833688" y="122492"/>
                    </a:lnTo>
                    <a:lnTo>
                      <a:pt x="832453" y="122492"/>
                    </a:lnTo>
                    <a:lnTo>
                      <a:pt x="834449" y="121920"/>
                    </a:lnTo>
                    <a:lnTo>
                      <a:pt x="833974" y="120301"/>
                    </a:lnTo>
                    <a:lnTo>
                      <a:pt x="842339" y="123063"/>
                    </a:lnTo>
                    <a:lnTo>
                      <a:pt x="843860" y="121444"/>
                    </a:lnTo>
                    <a:lnTo>
                      <a:pt x="842529" y="119253"/>
                    </a:lnTo>
                    <a:lnTo>
                      <a:pt x="837491" y="119253"/>
                    </a:lnTo>
                    <a:lnTo>
                      <a:pt x="838346" y="118872"/>
                    </a:lnTo>
                    <a:lnTo>
                      <a:pt x="838727" y="116110"/>
                    </a:lnTo>
                    <a:lnTo>
                      <a:pt x="835780" y="116300"/>
                    </a:lnTo>
                    <a:lnTo>
                      <a:pt x="839107" y="114300"/>
                    </a:lnTo>
                    <a:lnTo>
                      <a:pt x="834354" y="111728"/>
                    </a:lnTo>
                    <a:lnTo>
                      <a:pt x="836160" y="111919"/>
                    </a:lnTo>
                    <a:lnTo>
                      <a:pt x="835114" y="110871"/>
                    </a:lnTo>
                    <a:lnTo>
                      <a:pt x="842529" y="114967"/>
                    </a:lnTo>
                    <a:lnTo>
                      <a:pt x="843004" y="113443"/>
                    </a:lnTo>
                    <a:lnTo>
                      <a:pt x="842814" y="109633"/>
                    </a:lnTo>
                    <a:lnTo>
                      <a:pt x="838156" y="107156"/>
                    </a:lnTo>
                    <a:lnTo>
                      <a:pt x="842339" y="105632"/>
                    </a:lnTo>
                    <a:lnTo>
                      <a:pt x="835875" y="104394"/>
                    </a:lnTo>
                    <a:lnTo>
                      <a:pt x="836065" y="102489"/>
                    </a:lnTo>
                    <a:lnTo>
                      <a:pt x="833783" y="102775"/>
                    </a:lnTo>
                    <a:lnTo>
                      <a:pt x="835590" y="102299"/>
                    </a:lnTo>
                    <a:lnTo>
                      <a:pt x="832643" y="99727"/>
                    </a:lnTo>
                    <a:lnTo>
                      <a:pt x="839012" y="98393"/>
                    </a:lnTo>
                    <a:lnTo>
                      <a:pt x="836160" y="98108"/>
                    </a:lnTo>
                    <a:lnTo>
                      <a:pt x="839487" y="97346"/>
                    </a:lnTo>
                    <a:lnTo>
                      <a:pt x="846902" y="98774"/>
                    </a:lnTo>
                    <a:lnTo>
                      <a:pt x="847853" y="96488"/>
                    </a:lnTo>
                    <a:lnTo>
                      <a:pt x="847567" y="92964"/>
                    </a:lnTo>
                    <a:lnTo>
                      <a:pt x="839963" y="92202"/>
                    </a:lnTo>
                    <a:lnTo>
                      <a:pt x="841198" y="92011"/>
                    </a:lnTo>
                    <a:lnTo>
                      <a:pt x="839867" y="91154"/>
                    </a:lnTo>
                    <a:lnTo>
                      <a:pt x="841483" y="90678"/>
                    </a:lnTo>
                    <a:lnTo>
                      <a:pt x="839867" y="89345"/>
                    </a:lnTo>
                    <a:lnTo>
                      <a:pt x="840153" y="88583"/>
                    </a:lnTo>
                    <a:lnTo>
                      <a:pt x="844620" y="90487"/>
                    </a:lnTo>
                    <a:lnTo>
                      <a:pt x="845381" y="90011"/>
                    </a:lnTo>
                    <a:lnTo>
                      <a:pt x="844906" y="88487"/>
                    </a:lnTo>
                    <a:lnTo>
                      <a:pt x="839867" y="85820"/>
                    </a:lnTo>
                    <a:lnTo>
                      <a:pt x="837206" y="89345"/>
                    </a:lnTo>
                    <a:lnTo>
                      <a:pt x="835780" y="88487"/>
                    </a:lnTo>
                    <a:lnTo>
                      <a:pt x="838061" y="84392"/>
                    </a:lnTo>
                    <a:lnTo>
                      <a:pt x="836920" y="84106"/>
                    </a:lnTo>
                    <a:lnTo>
                      <a:pt x="837681" y="82486"/>
                    </a:lnTo>
                    <a:lnTo>
                      <a:pt x="818003" y="78962"/>
                    </a:lnTo>
                    <a:lnTo>
                      <a:pt x="805931" y="81248"/>
                    </a:lnTo>
                    <a:cubicBezTo>
                      <a:pt x="854982" y="45148"/>
                      <a:pt x="911924" y="24098"/>
                      <a:pt x="972668" y="24098"/>
                    </a:cubicBezTo>
                    <a:cubicBezTo>
                      <a:pt x="1063737" y="24098"/>
                      <a:pt x="1146250" y="70580"/>
                      <a:pt x="1206424" y="145637"/>
                    </a:cubicBezTo>
                    <a:lnTo>
                      <a:pt x="1203762" y="147733"/>
                    </a:lnTo>
                    <a:lnTo>
                      <a:pt x="1197393" y="147352"/>
                    </a:lnTo>
                    <a:lnTo>
                      <a:pt x="1194351" y="149733"/>
                    </a:lnTo>
                    <a:lnTo>
                      <a:pt x="1188553" y="152305"/>
                    </a:lnTo>
                    <a:lnTo>
                      <a:pt x="1183514" y="153924"/>
                    </a:lnTo>
                    <a:lnTo>
                      <a:pt x="1177050" y="148304"/>
                    </a:lnTo>
                    <a:lnTo>
                      <a:pt x="1171347" y="151638"/>
                    </a:lnTo>
                    <a:lnTo>
                      <a:pt x="1168210" y="150400"/>
                    </a:lnTo>
                    <a:lnTo>
                      <a:pt x="1163742" y="156020"/>
                    </a:lnTo>
                    <a:lnTo>
                      <a:pt x="1156897" y="156020"/>
                    </a:lnTo>
                    <a:lnTo>
                      <a:pt x="1151193" y="158972"/>
                    </a:lnTo>
                    <a:lnTo>
                      <a:pt x="1145300" y="158972"/>
                    </a:lnTo>
                    <a:lnTo>
                      <a:pt x="1144824" y="162401"/>
                    </a:lnTo>
                    <a:lnTo>
                      <a:pt x="1142163" y="162401"/>
                    </a:lnTo>
                    <a:lnTo>
                      <a:pt x="1134938" y="165449"/>
                    </a:lnTo>
                    <a:lnTo>
                      <a:pt x="1133512" y="166687"/>
                    </a:lnTo>
                    <a:lnTo>
                      <a:pt x="1132847" y="166878"/>
                    </a:lnTo>
                    <a:lnTo>
                      <a:pt x="1125622" y="168878"/>
                    </a:lnTo>
                    <a:lnTo>
                      <a:pt x="1126002" y="170117"/>
                    </a:lnTo>
                    <a:close/>
                    <a:moveTo>
                      <a:pt x="1104994" y="374523"/>
                    </a:moveTo>
                    <a:lnTo>
                      <a:pt x="1105279" y="374809"/>
                    </a:lnTo>
                    <a:lnTo>
                      <a:pt x="1105184" y="375190"/>
                    </a:lnTo>
                    <a:lnTo>
                      <a:pt x="1104994" y="374523"/>
                    </a:lnTo>
                    <a:close/>
                    <a:moveTo>
                      <a:pt x="544227" y="457676"/>
                    </a:moveTo>
                    <a:lnTo>
                      <a:pt x="544797" y="458438"/>
                    </a:lnTo>
                    <a:lnTo>
                      <a:pt x="539283" y="460724"/>
                    </a:lnTo>
                    <a:lnTo>
                      <a:pt x="536051" y="463868"/>
                    </a:lnTo>
                    <a:lnTo>
                      <a:pt x="536431" y="466439"/>
                    </a:lnTo>
                    <a:lnTo>
                      <a:pt x="538903" y="469678"/>
                    </a:lnTo>
                    <a:lnTo>
                      <a:pt x="539473" y="472250"/>
                    </a:lnTo>
                    <a:lnTo>
                      <a:pt x="536527" y="474726"/>
                    </a:lnTo>
                    <a:lnTo>
                      <a:pt x="534150" y="471202"/>
                    </a:lnTo>
                    <a:lnTo>
                      <a:pt x="533865" y="468821"/>
                    </a:lnTo>
                    <a:lnTo>
                      <a:pt x="535576" y="464344"/>
                    </a:lnTo>
                    <a:lnTo>
                      <a:pt x="533675" y="459296"/>
                    </a:lnTo>
                    <a:lnTo>
                      <a:pt x="536051" y="457295"/>
                    </a:lnTo>
                    <a:lnTo>
                      <a:pt x="536717" y="455295"/>
                    </a:lnTo>
                    <a:lnTo>
                      <a:pt x="534150" y="454152"/>
                    </a:lnTo>
                    <a:lnTo>
                      <a:pt x="532249" y="456057"/>
                    </a:lnTo>
                    <a:lnTo>
                      <a:pt x="531203" y="458438"/>
                    </a:lnTo>
                    <a:lnTo>
                      <a:pt x="526450" y="461867"/>
                    </a:lnTo>
                    <a:lnTo>
                      <a:pt x="521507" y="463010"/>
                    </a:lnTo>
                    <a:lnTo>
                      <a:pt x="520176" y="466344"/>
                    </a:lnTo>
                    <a:lnTo>
                      <a:pt x="519701" y="465201"/>
                    </a:lnTo>
                    <a:lnTo>
                      <a:pt x="517324" y="465677"/>
                    </a:lnTo>
                    <a:lnTo>
                      <a:pt x="514282" y="469106"/>
                    </a:lnTo>
                    <a:lnTo>
                      <a:pt x="514662" y="474917"/>
                    </a:lnTo>
                    <a:lnTo>
                      <a:pt x="512476" y="477298"/>
                    </a:lnTo>
                    <a:lnTo>
                      <a:pt x="507913" y="475202"/>
                    </a:lnTo>
                    <a:lnTo>
                      <a:pt x="505917" y="474821"/>
                    </a:lnTo>
                    <a:lnTo>
                      <a:pt x="504491" y="476917"/>
                    </a:lnTo>
                    <a:lnTo>
                      <a:pt x="503350" y="475774"/>
                    </a:lnTo>
                    <a:lnTo>
                      <a:pt x="498692" y="476917"/>
                    </a:lnTo>
                    <a:lnTo>
                      <a:pt x="494509" y="475202"/>
                    </a:lnTo>
                    <a:lnTo>
                      <a:pt x="494034" y="473012"/>
                    </a:lnTo>
                    <a:lnTo>
                      <a:pt x="492893" y="471869"/>
                    </a:lnTo>
                    <a:lnTo>
                      <a:pt x="490232" y="468630"/>
                    </a:lnTo>
                    <a:lnTo>
                      <a:pt x="488806" y="464820"/>
                    </a:lnTo>
                    <a:lnTo>
                      <a:pt x="488235" y="462248"/>
                    </a:lnTo>
                    <a:lnTo>
                      <a:pt x="492893" y="446056"/>
                    </a:lnTo>
                    <a:lnTo>
                      <a:pt x="489566" y="442055"/>
                    </a:lnTo>
                    <a:lnTo>
                      <a:pt x="485574" y="439865"/>
                    </a:lnTo>
                    <a:lnTo>
                      <a:pt x="471029" y="437769"/>
                    </a:lnTo>
                    <a:lnTo>
                      <a:pt x="468748" y="436626"/>
                    </a:lnTo>
                    <a:lnTo>
                      <a:pt x="471980" y="432340"/>
                    </a:lnTo>
                    <a:lnTo>
                      <a:pt x="473501" y="426339"/>
                    </a:lnTo>
                    <a:lnTo>
                      <a:pt x="472360" y="424815"/>
                    </a:lnTo>
                    <a:lnTo>
                      <a:pt x="473501" y="423291"/>
                    </a:lnTo>
                    <a:lnTo>
                      <a:pt x="474261" y="423291"/>
                    </a:lnTo>
                    <a:lnTo>
                      <a:pt x="473501" y="424815"/>
                    </a:lnTo>
                    <a:lnTo>
                      <a:pt x="474547" y="427196"/>
                    </a:lnTo>
                    <a:lnTo>
                      <a:pt x="476828" y="421577"/>
                    </a:lnTo>
                    <a:lnTo>
                      <a:pt x="476163" y="420910"/>
                    </a:lnTo>
                    <a:lnTo>
                      <a:pt x="476923" y="420148"/>
                    </a:lnTo>
                    <a:lnTo>
                      <a:pt x="476448" y="419767"/>
                    </a:lnTo>
                    <a:lnTo>
                      <a:pt x="481011" y="412909"/>
                    </a:lnTo>
                    <a:lnTo>
                      <a:pt x="480345" y="411194"/>
                    </a:lnTo>
                    <a:lnTo>
                      <a:pt x="478064" y="410623"/>
                    </a:lnTo>
                    <a:lnTo>
                      <a:pt x="476923" y="411194"/>
                    </a:lnTo>
                    <a:lnTo>
                      <a:pt x="477113" y="409956"/>
                    </a:lnTo>
                    <a:lnTo>
                      <a:pt x="475592" y="409385"/>
                    </a:lnTo>
                    <a:lnTo>
                      <a:pt x="465230" y="410337"/>
                    </a:lnTo>
                    <a:lnTo>
                      <a:pt x="461998" y="418814"/>
                    </a:lnTo>
                    <a:lnTo>
                      <a:pt x="459622" y="419767"/>
                    </a:lnTo>
                    <a:lnTo>
                      <a:pt x="459717" y="421291"/>
                    </a:lnTo>
                    <a:lnTo>
                      <a:pt x="458196" y="421862"/>
                    </a:lnTo>
                    <a:lnTo>
                      <a:pt x="454774" y="420053"/>
                    </a:lnTo>
                    <a:lnTo>
                      <a:pt x="445363" y="420910"/>
                    </a:lnTo>
                    <a:lnTo>
                      <a:pt x="443176" y="418338"/>
                    </a:lnTo>
                    <a:lnTo>
                      <a:pt x="440324" y="416909"/>
                    </a:lnTo>
                    <a:lnTo>
                      <a:pt x="438613" y="414909"/>
                    </a:lnTo>
                    <a:lnTo>
                      <a:pt x="437377" y="410718"/>
                    </a:lnTo>
                    <a:lnTo>
                      <a:pt x="434716" y="405098"/>
                    </a:lnTo>
                    <a:lnTo>
                      <a:pt x="435286" y="402527"/>
                    </a:lnTo>
                    <a:lnTo>
                      <a:pt x="433480" y="398812"/>
                    </a:lnTo>
                    <a:lnTo>
                      <a:pt x="434621" y="392716"/>
                    </a:lnTo>
                    <a:lnTo>
                      <a:pt x="434621" y="386048"/>
                    </a:lnTo>
                    <a:lnTo>
                      <a:pt x="436142" y="383096"/>
                    </a:lnTo>
                    <a:lnTo>
                      <a:pt x="438423" y="382715"/>
                    </a:lnTo>
                    <a:lnTo>
                      <a:pt x="438708" y="380905"/>
                    </a:lnTo>
                    <a:lnTo>
                      <a:pt x="437853" y="376333"/>
                    </a:lnTo>
                    <a:lnTo>
                      <a:pt x="438328" y="374237"/>
                    </a:lnTo>
                    <a:lnTo>
                      <a:pt x="437568" y="373571"/>
                    </a:lnTo>
                    <a:lnTo>
                      <a:pt x="438803" y="373571"/>
                    </a:lnTo>
                    <a:lnTo>
                      <a:pt x="438803" y="370713"/>
                    </a:lnTo>
                    <a:lnTo>
                      <a:pt x="443081" y="368332"/>
                    </a:lnTo>
                    <a:lnTo>
                      <a:pt x="442986" y="366903"/>
                    </a:lnTo>
                    <a:lnTo>
                      <a:pt x="446694" y="367475"/>
                    </a:lnTo>
                    <a:lnTo>
                      <a:pt x="449070" y="366903"/>
                    </a:lnTo>
                    <a:lnTo>
                      <a:pt x="450781" y="362426"/>
                    </a:lnTo>
                    <a:lnTo>
                      <a:pt x="451637" y="363379"/>
                    </a:lnTo>
                    <a:lnTo>
                      <a:pt x="451161" y="364331"/>
                    </a:lnTo>
                    <a:lnTo>
                      <a:pt x="454964" y="363188"/>
                    </a:lnTo>
                    <a:lnTo>
                      <a:pt x="461998" y="365855"/>
                    </a:lnTo>
                    <a:lnTo>
                      <a:pt x="463614" y="364903"/>
                    </a:lnTo>
                    <a:lnTo>
                      <a:pt x="468272" y="369094"/>
                    </a:lnTo>
                    <a:lnTo>
                      <a:pt x="471124" y="369761"/>
                    </a:lnTo>
                    <a:lnTo>
                      <a:pt x="472075" y="368332"/>
                    </a:lnTo>
                    <a:lnTo>
                      <a:pt x="474356" y="371285"/>
                    </a:lnTo>
                    <a:lnTo>
                      <a:pt x="478634" y="370142"/>
                    </a:lnTo>
                    <a:lnTo>
                      <a:pt x="482246" y="372713"/>
                    </a:lnTo>
                    <a:lnTo>
                      <a:pt x="486429" y="371094"/>
                    </a:lnTo>
                    <a:lnTo>
                      <a:pt x="490327" y="369284"/>
                    </a:lnTo>
                    <a:lnTo>
                      <a:pt x="493274" y="371570"/>
                    </a:lnTo>
                    <a:lnTo>
                      <a:pt x="494985" y="371380"/>
                    </a:lnTo>
                    <a:lnTo>
                      <a:pt x="496220" y="368522"/>
                    </a:lnTo>
                    <a:lnTo>
                      <a:pt x="496411" y="372047"/>
                    </a:lnTo>
                    <a:lnTo>
                      <a:pt x="500593" y="370523"/>
                    </a:lnTo>
                    <a:lnTo>
                      <a:pt x="500593" y="371094"/>
                    </a:lnTo>
                    <a:lnTo>
                      <a:pt x="503635" y="370904"/>
                    </a:lnTo>
                    <a:lnTo>
                      <a:pt x="508388" y="375095"/>
                    </a:lnTo>
                    <a:lnTo>
                      <a:pt x="514092" y="372904"/>
                    </a:lnTo>
                    <a:lnTo>
                      <a:pt x="519606" y="377857"/>
                    </a:lnTo>
                    <a:lnTo>
                      <a:pt x="519796" y="385096"/>
                    </a:lnTo>
                    <a:lnTo>
                      <a:pt x="520937" y="384715"/>
                    </a:lnTo>
                    <a:lnTo>
                      <a:pt x="520271" y="387382"/>
                    </a:lnTo>
                    <a:lnTo>
                      <a:pt x="522077" y="390049"/>
                    </a:lnTo>
                    <a:lnTo>
                      <a:pt x="522838" y="389763"/>
                    </a:lnTo>
                    <a:lnTo>
                      <a:pt x="524264" y="394716"/>
                    </a:lnTo>
                    <a:lnTo>
                      <a:pt x="525880" y="395573"/>
                    </a:lnTo>
                    <a:lnTo>
                      <a:pt x="527115" y="398717"/>
                    </a:lnTo>
                    <a:lnTo>
                      <a:pt x="530443" y="397764"/>
                    </a:lnTo>
                    <a:lnTo>
                      <a:pt x="531298" y="394049"/>
                    </a:lnTo>
                    <a:lnTo>
                      <a:pt x="531488" y="389668"/>
                    </a:lnTo>
                    <a:lnTo>
                      <a:pt x="524929" y="370237"/>
                    </a:lnTo>
                    <a:lnTo>
                      <a:pt x="527876" y="361855"/>
                    </a:lnTo>
                    <a:lnTo>
                      <a:pt x="529587" y="360902"/>
                    </a:lnTo>
                    <a:lnTo>
                      <a:pt x="529017" y="359474"/>
                    </a:lnTo>
                    <a:lnTo>
                      <a:pt x="531774" y="359474"/>
                    </a:lnTo>
                    <a:lnTo>
                      <a:pt x="536051" y="357283"/>
                    </a:lnTo>
                    <a:lnTo>
                      <a:pt x="538143" y="354806"/>
                    </a:lnTo>
                    <a:lnTo>
                      <a:pt x="543181" y="354044"/>
                    </a:lnTo>
                    <a:lnTo>
                      <a:pt x="545272" y="352235"/>
                    </a:lnTo>
                    <a:lnTo>
                      <a:pt x="549930" y="351663"/>
                    </a:lnTo>
                    <a:lnTo>
                      <a:pt x="550120" y="350425"/>
                    </a:lnTo>
                    <a:lnTo>
                      <a:pt x="548980" y="350234"/>
                    </a:lnTo>
                    <a:lnTo>
                      <a:pt x="550596" y="348901"/>
                    </a:lnTo>
                    <a:lnTo>
                      <a:pt x="548980" y="347663"/>
                    </a:lnTo>
                    <a:lnTo>
                      <a:pt x="550405" y="347472"/>
                    </a:lnTo>
                    <a:lnTo>
                      <a:pt x="551926" y="349187"/>
                    </a:lnTo>
                    <a:lnTo>
                      <a:pt x="553733" y="347853"/>
                    </a:lnTo>
                    <a:lnTo>
                      <a:pt x="553448" y="345853"/>
                    </a:lnTo>
                    <a:lnTo>
                      <a:pt x="552782" y="347186"/>
                    </a:lnTo>
                    <a:lnTo>
                      <a:pt x="552592" y="345472"/>
                    </a:lnTo>
                    <a:lnTo>
                      <a:pt x="550025" y="344805"/>
                    </a:lnTo>
                    <a:lnTo>
                      <a:pt x="550596" y="342900"/>
                    </a:lnTo>
                    <a:lnTo>
                      <a:pt x="550976" y="344615"/>
                    </a:lnTo>
                    <a:lnTo>
                      <a:pt x="552687" y="344138"/>
                    </a:lnTo>
                    <a:lnTo>
                      <a:pt x="554113" y="345091"/>
                    </a:lnTo>
                    <a:lnTo>
                      <a:pt x="554018" y="342614"/>
                    </a:lnTo>
                    <a:lnTo>
                      <a:pt x="560197" y="337090"/>
                    </a:lnTo>
                    <a:lnTo>
                      <a:pt x="562288" y="328422"/>
                    </a:lnTo>
                    <a:lnTo>
                      <a:pt x="564284" y="326422"/>
                    </a:lnTo>
                    <a:lnTo>
                      <a:pt x="565996" y="323469"/>
                    </a:lnTo>
                    <a:lnTo>
                      <a:pt x="565045" y="321469"/>
                    </a:lnTo>
                    <a:lnTo>
                      <a:pt x="565615" y="320421"/>
                    </a:lnTo>
                    <a:lnTo>
                      <a:pt x="571129" y="318421"/>
                    </a:lnTo>
                    <a:lnTo>
                      <a:pt x="577688" y="319088"/>
                    </a:lnTo>
                    <a:lnTo>
                      <a:pt x="579304" y="317468"/>
                    </a:lnTo>
                    <a:lnTo>
                      <a:pt x="580065" y="318802"/>
                    </a:lnTo>
                    <a:lnTo>
                      <a:pt x="585198" y="318992"/>
                    </a:lnTo>
                    <a:lnTo>
                      <a:pt x="585198" y="317659"/>
                    </a:lnTo>
                    <a:lnTo>
                      <a:pt x="584532" y="318992"/>
                    </a:lnTo>
                    <a:lnTo>
                      <a:pt x="583107" y="318802"/>
                    </a:lnTo>
                    <a:lnTo>
                      <a:pt x="581015" y="314516"/>
                    </a:lnTo>
                    <a:lnTo>
                      <a:pt x="585863" y="306705"/>
                    </a:lnTo>
                    <a:lnTo>
                      <a:pt x="590997" y="305943"/>
                    </a:lnTo>
                    <a:lnTo>
                      <a:pt x="593088" y="303086"/>
                    </a:lnTo>
                    <a:lnTo>
                      <a:pt x="594799" y="305467"/>
                    </a:lnTo>
                    <a:lnTo>
                      <a:pt x="600503" y="304038"/>
                    </a:lnTo>
                    <a:lnTo>
                      <a:pt x="601263" y="303562"/>
                    </a:lnTo>
                    <a:lnTo>
                      <a:pt x="600788" y="302800"/>
                    </a:lnTo>
                    <a:lnTo>
                      <a:pt x="601453" y="300800"/>
                    </a:lnTo>
                    <a:lnTo>
                      <a:pt x="604305" y="301371"/>
                    </a:lnTo>
                    <a:lnTo>
                      <a:pt x="607252" y="299466"/>
                    </a:lnTo>
                    <a:lnTo>
                      <a:pt x="609819" y="297942"/>
                    </a:lnTo>
                    <a:lnTo>
                      <a:pt x="615142" y="297942"/>
                    </a:lnTo>
                    <a:lnTo>
                      <a:pt x="618374" y="294894"/>
                    </a:lnTo>
                    <a:lnTo>
                      <a:pt x="621797" y="291179"/>
                    </a:lnTo>
                    <a:lnTo>
                      <a:pt x="629497" y="289941"/>
                    </a:lnTo>
                    <a:lnTo>
                      <a:pt x="634915" y="287846"/>
                    </a:lnTo>
                    <a:lnTo>
                      <a:pt x="641379" y="280321"/>
                    </a:lnTo>
                    <a:lnTo>
                      <a:pt x="642235" y="273939"/>
                    </a:lnTo>
                    <a:lnTo>
                      <a:pt x="646418" y="271844"/>
                    </a:lnTo>
                    <a:lnTo>
                      <a:pt x="646798" y="266319"/>
                    </a:lnTo>
                    <a:lnTo>
                      <a:pt x="650790" y="269462"/>
                    </a:lnTo>
                    <a:lnTo>
                      <a:pt x="653072" y="267843"/>
                    </a:lnTo>
                    <a:lnTo>
                      <a:pt x="656304" y="267557"/>
                    </a:lnTo>
                    <a:lnTo>
                      <a:pt x="658205" y="264414"/>
                    </a:lnTo>
                    <a:lnTo>
                      <a:pt x="660677" y="262700"/>
                    </a:lnTo>
                    <a:lnTo>
                      <a:pt x="664289" y="262700"/>
                    </a:lnTo>
                    <a:cubicBezTo>
                      <a:pt x="643756" y="317659"/>
                      <a:pt x="631968" y="378809"/>
                      <a:pt x="631968" y="443389"/>
                    </a:cubicBezTo>
                    <a:cubicBezTo>
                      <a:pt x="631968" y="456343"/>
                      <a:pt x="632634" y="469106"/>
                      <a:pt x="633489" y="481775"/>
                    </a:cubicBezTo>
                    <a:lnTo>
                      <a:pt x="632253" y="481394"/>
                    </a:lnTo>
                    <a:lnTo>
                      <a:pt x="631398" y="482251"/>
                    </a:lnTo>
                    <a:lnTo>
                      <a:pt x="631208" y="480631"/>
                    </a:lnTo>
                    <a:lnTo>
                      <a:pt x="625979" y="480251"/>
                    </a:lnTo>
                    <a:lnTo>
                      <a:pt x="615142" y="482537"/>
                    </a:lnTo>
                    <a:lnTo>
                      <a:pt x="610865" y="478250"/>
                    </a:lnTo>
                    <a:lnTo>
                      <a:pt x="606872" y="477584"/>
                    </a:lnTo>
                    <a:lnTo>
                      <a:pt x="605351" y="473297"/>
                    </a:lnTo>
                    <a:lnTo>
                      <a:pt x="600123" y="469773"/>
                    </a:lnTo>
                    <a:lnTo>
                      <a:pt x="598792" y="469964"/>
                    </a:lnTo>
                    <a:lnTo>
                      <a:pt x="596605" y="468440"/>
                    </a:lnTo>
                    <a:lnTo>
                      <a:pt x="594704" y="469773"/>
                    </a:lnTo>
                    <a:lnTo>
                      <a:pt x="592613" y="469582"/>
                    </a:lnTo>
                    <a:lnTo>
                      <a:pt x="593468" y="467868"/>
                    </a:lnTo>
                    <a:lnTo>
                      <a:pt x="591947" y="464249"/>
                    </a:lnTo>
                    <a:lnTo>
                      <a:pt x="587765" y="462153"/>
                    </a:lnTo>
                    <a:lnTo>
                      <a:pt x="584437" y="462629"/>
                    </a:lnTo>
                    <a:lnTo>
                      <a:pt x="582821" y="460153"/>
                    </a:lnTo>
                    <a:lnTo>
                      <a:pt x="581015" y="459677"/>
                    </a:lnTo>
                    <a:lnTo>
                      <a:pt x="585388" y="457105"/>
                    </a:lnTo>
                    <a:lnTo>
                      <a:pt x="574551" y="458724"/>
                    </a:lnTo>
                    <a:lnTo>
                      <a:pt x="573886" y="459296"/>
                    </a:lnTo>
                    <a:lnTo>
                      <a:pt x="576262" y="459677"/>
                    </a:lnTo>
                    <a:lnTo>
                      <a:pt x="569418" y="462629"/>
                    </a:lnTo>
                    <a:lnTo>
                      <a:pt x="566756" y="463010"/>
                    </a:lnTo>
                    <a:lnTo>
                      <a:pt x="563714" y="460629"/>
                    </a:lnTo>
                    <a:lnTo>
                      <a:pt x="554113" y="462915"/>
                    </a:lnTo>
                    <a:lnTo>
                      <a:pt x="551736" y="458534"/>
                    </a:lnTo>
                    <a:lnTo>
                      <a:pt x="545082" y="458057"/>
                    </a:lnTo>
                    <a:lnTo>
                      <a:pt x="542706" y="453771"/>
                    </a:lnTo>
                    <a:lnTo>
                      <a:pt x="541375" y="457010"/>
                    </a:lnTo>
                    <a:lnTo>
                      <a:pt x="544227" y="457676"/>
                    </a:lnTo>
                    <a:close/>
                    <a:moveTo>
                      <a:pt x="638242" y="767239"/>
                    </a:moveTo>
                    <a:lnTo>
                      <a:pt x="640429" y="764953"/>
                    </a:lnTo>
                    <a:lnTo>
                      <a:pt x="640809" y="762191"/>
                    </a:lnTo>
                    <a:lnTo>
                      <a:pt x="643946" y="755999"/>
                    </a:lnTo>
                    <a:lnTo>
                      <a:pt x="643756" y="750189"/>
                    </a:lnTo>
                    <a:lnTo>
                      <a:pt x="641569" y="750189"/>
                    </a:lnTo>
                    <a:lnTo>
                      <a:pt x="639763" y="747332"/>
                    </a:lnTo>
                    <a:lnTo>
                      <a:pt x="640334" y="743331"/>
                    </a:lnTo>
                    <a:lnTo>
                      <a:pt x="633679" y="738854"/>
                    </a:lnTo>
                    <a:lnTo>
                      <a:pt x="632919" y="734854"/>
                    </a:lnTo>
                    <a:lnTo>
                      <a:pt x="635961" y="737521"/>
                    </a:lnTo>
                    <a:lnTo>
                      <a:pt x="639668" y="737235"/>
                    </a:lnTo>
                    <a:lnTo>
                      <a:pt x="645182" y="739140"/>
                    </a:lnTo>
                    <a:lnTo>
                      <a:pt x="652121" y="738854"/>
                    </a:lnTo>
                    <a:lnTo>
                      <a:pt x="656019" y="735902"/>
                    </a:lnTo>
                    <a:lnTo>
                      <a:pt x="659156" y="728948"/>
                    </a:lnTo>
                    <a:lnTo>
                      <a:pt x="663529" y="722090"/>
                    </a:lnTo>
                    <a:lnTo>
                      <a:pt x="664099" y="717804"/>
                    </a:lnTo>
                    <a:lnTo>
                      <a:pt x="669803" y="711232"/>
                    </a:lnTo>
                    <a:lnTo>
                      <a:pt x="673035" y="703612"/>
                    </a:lnTo>
                    <a:lnTo>
                      <a:pt x="675031" y="695706"/>
                    </a:lnTo>
                    <a:lnTo>
                      <a:pt x="680354" y="687515"/>
                    </a:lnTo>
                    <a:lnTo>
                      <a:pt x="680354" y="680561"/>
                    </a:lnTo>
                    <a:lnTo>
                      <a:pt x="680925" y="679799"/>
                    </a:lnTo>
                    <a:lnTo>
                      <a:pt x="679784" y="677990"/>
                    </a:lnTo>
                    <a:lnTo>
                      <a:pt x="678929" y="672656"/>
                    </a:lnTo>
                    <a:lnTo>
                      <a:pt x="680354" y="667798"/>
                    </a:lnTo>
                    <a:lnTo>
                      <a:pt x="682256" y="665321"/>
                    </a:lnTo>
                    <a:cubicBezTo>
                      <a:pt x="732543" y="768858"/>
                      <a:pt x="816768" y="843343"/>
                      <a:pt x="915441" y="864584"/>
                    </a:cubicBezTo>
                    <a:cubicBezTo>
                      <a:pt x="896144" y="863822"/>
                      <a:pt x="876941" y="862679"/>
                      <a:pt x="858024" y="861060"/>
                    </a:cubicBezTo>
                    <a:cubicBezTo>
                      <a:pt x="770758" y="846487"/>
                      <a:pt x="691191" y="815626"/>
                      <a:pt x="624744" y="772763"/>
                    </a:cubicBezTo>
                    <a:lnTo>
                      <a:pt x="638242" y="767239"/>
                    </a:lnTo>
                    <a:close/>
                    <a:moveTo>
                      <a:pt x="738342" y="150209"/>
                    </a:moveTo>
                    <a:lnTo>
                      <a:pt x="737201" y="150495"/>
                    </a:lnTo>
                    <a:lnTo>
                      <a:pt x="738247" y="150971"/>
                    </a:lnTo>
                    <a:lnTo>
                      <a:pt x="737581" y="151829"/>
                    </a:lnTo>
                    <a:lnTo>
                      <a:pt x="736536" y="151543"/>
                    </a:lnTo>
                    <a:lnTo>
                      <a:pt x="737581" y="152495"/>
                    </a:lnTo>
                    <a:lnTo>
                      <a:pt x="738722" y="152305"/>
                    </a:lnTo>
                    <a:lnTo>
                      <a:pt x="738627" y="153448"/>
                    </a:lnTo>
                    <a:lnTo>
                      <a:pt x="734539" y="151733"/>
                    </a:lnTo>
                    <a:cubicBezTo>
                      <a:pt x="735205" y="150876"/>
                      <a:pt x="735775" y="150019"/>
                      <a:pt x="736346" y="149161"/>
                    </a:cubicBezTo>
                    <a:lnTo>
                      <a:pt x="738342" y="150209"/>
                    </a:lnTo>
                    <a:close/>
                    <a:moveTo>
                      <a:pt x="914966" y="22193"/>
                    </a:moveTo>
                    <a:cubicBezTo>
                      <a:pt x="870667" y="31814"/>
                      <a:pt x="829316" y="52197"/>
                      <a:pt x="792622" y="81153"/>
                    </a:cubicBezTo>
                    <a:lnTo>
                      <a:pt x="774370" y="78676"/>
                    </a:lnTo>
                    <a:lnTo>
                      <a:pt x="743665" y="82106"/>
                    </a:lnTo>
                    <a:lnTo>
                      <a:pt x="718474" y="77152"/>
                    </a:lnTo>
                    <a:lnTo>
                      <a:pt x="693758" y="82106"/>
                    </a:lnTo>
                    <a:lnTo>
                      <a:pt x="684442" y="80391"/>
                    </a:lnTo>
                    <a:cubicBezTo>
                      <a:pt x="736916" y="54864"/>
                      <a:pt x="795379" y="36100"/>
                      <a:pt x="857644" y="25622"/>
                    </a:cubicBezTo>
                    <a:cubicBezTo>
                      <a:pt x="876561" y="24098"/>
                      <a:pt x="895668" y="23051"/>
                      <a:pt x="914966" y="22193"/>
                    </a:cubicBezTo>
                    <a:close/>
                    <a:moveTo>
                      <a:pt x="594989" y="134779"/>
                    </a:moveTo>
                    <a:lnTo>
                      <a:pt x="594989" y="138684"/>
                    </a:lnTo>
                    <a:lnTo>
                      <a:pt x="598221" y="141065"/>
                    </a:lnTo>
                    <a:lnTo>
                      <a:pt x="596225" y="142875"/>
                    </a:lnTo>
                    <a:lnTo>
                      <a:pt x="598221" y="143828"/>
                    </a:lnTo>
                    <a:lnTo>
                      <a:pt x="593563" y="144875"/>
                    </a:lnTo>
                    <a:lnTo>
                      <a:pt x="593468" y="147733"/>
                    </a:lnTo>
                    <a:lnTo>
                      <a:pt x="590616" y="153543"/>
                    </a:lnTo>
                    <a:lnTo>
                      <a:pt x="590331" y="156305"/>
                    </a:lnTo>
                    <a:lnTo>
                      <a:pt x="587194" y="158020"/>
                    </a:lnTo>
                    <a:lnTo>
                      <a:pt x="582726" y="151638"/>
                    </a:lnTo>
                    <a:lnTo>
                      <a:pt x="583487" y="147161"/>
                    </a:lnTo>
                    <a:lnTo>
                      <a:pt x="583677" y="148495"/>
                    </a:lnTo>
                    <a:lnTo>
                      <a:pt x="585103" y="148399"/>
                    </a:lnTo>
                    <a:lnTo>
                      <a:pt x="583772" y="143542"/>
                    </a:lnTo>
                    <a:cubicBezTo>
                      <a:pt x="587289" y="140494"/>
                      <a:pt x="591092" y="137636"/>
                      <a:pt x="594989" y="134779"/>
                    </a:cubicBezTo>
                    <a:close/>
                    <a:moveTo>
                      <a:pt x="430628" y="446342"/>
                    </a:moveTo>
                    <a:lnTo>
                      <a:pt x="435761" y="443770"/>
                    </a:lnTo>
                    <a:lnTo>
                      <a:pt x="437758" y="443294"/>
                    </a:lnTo>
                    <a:lnTo>
                      <a:pt x="442511" y="445389"/>
                    </a:lnTo>
                    <a:lnTo>
                      <a:pt x="448310" y="450914"/>
                    </a:lnTo>
                    <a:lnTo>
                      <a:pt x="452112" y="454247"/>
                    </a:lnTo>
                    <a:lnTo>
                      <a:pt x="457721" y="455200"/>
                    </a:lnTo>
                    <a:lnTo>
                      <a:pt x="464090" y="457772"/>
                    </a:lnTo>
                    <a:lnTo>
                      <a:pt x="466276" y="457772"/>
                    </a:lnTo>
                    <a:lnTo>
                      <a:pt x="468082" y="456914"/>
                    </a:lnTo>
                    <a:lnTo>
                      <a:pt x="469223" y="456914"/>
                    </a:lnTo>
                    <a:lnTo>
                      <a:pt x="469984" y="458724"/>
                    </a:lnTo>
                    <a:lnTo>
                      <a:pt x="469223" y="458724"/>
                    </a:lnTo>
                    <a:lnTo>
                      <a:pt x="469223" y="459296"/>
                    </a:lnTo>
                    <a:lnTo>
                      <a:pt x="477113" y="467868"/>
                    </a:lnTo>
                    <a:lnTo>
                      <a:pt x="476543" y="470726"/>
                    </a:lnTo>
                    <a:lnTo>
                      <a:pt x="477874" y="472916"/>
                    </a:lnTo>
                    <a:lnTo>
                      <a:pt x="480345" y="474726"/>
                    </a:lnTo>
                    <a:lnTo>
                      <a:pt x="480630" y="473202"/>
                    </a:lnTo>
                    <a:lnTo>
                      <a:pt x="479585" y="472630"/>
                    </a:lnTo>
                    <a:lnTo>
                      <a:pt x="480821" y="472630"/>
                    </a:lnTo>
                    <a:lnTo>
                      <a:pt x="482912" y="475298"/>
                    </a:lnTo>
                    <a:lnTo>
                      <a:pt x="486334" y="477012"/>
                    </a:lnTo>
                    <a:lnTo>
                      <a:pt x="486524" y="479584"/>
                    </a:lnTo>
                    <a:lnTo>
                      <a:pt x="488140" y="480251"/>
                    </a:lnTo>
                    <a:lnTo>
                      <a:pt x="488235" y="479012"/>
                    </a:lnTo>
                    <a:lnTo>
                      <a:pt x="489376" y="480441"/>
                    </a:lnTo>
                    <a:lnTo>
                      <a:pt x="490041" y="481679"/>
                    </a:lnTo>
                    <a:lnTo>
                      <a:pt x="490612" y="480822"/>
                    </a:lnTo>
                    <a:lnTo>
                      <a:pt x="494985" y="481394"/>
                    </a:lnTo>
                    <a:lnTo>
                      <a:pt x="496981" y="483965"/>
                    </a:lnTo>
                    <a:lnTo>
                      <a:pt x="498407" y="483299"/>
                    </a:lnTo>
                    <a:lnTo>
                      <a:pt x="498977" y="486061"/>
                    </a:lnTo>
                    <a:lnTo>
                      <a:pt x="500593" y="486061"/>
                    </a:lnTo>
                    <a:lnTo>
                      <a:pt x="502399" y="484632"/>
                    </a:lnTo>
                    <a:lnTo>
                      <a:pt x="500783" y="482441"/>
                    </a:lnTo>
                    <a:lnTo>
                      <a:pt x="501069" y="481298"/>
                    </a:lnTo>
                    <a:lnTo>
                      <a:pt x="506392" y="477298"/>
                    </a:lnTo>
                    <a:lnTo>
                      <a:pt x="509814" y="479774"/>
                    </a:lnTo>
                    <a:lnTo>
                      <a:pt x="508959" y="480727"/>
                    </a:lnTo>
                    <a:lnTo>
                      <a:pt x="509339" y="484632"/>
                    </a:lnTo>
                    <a:lnTo>
                      <a:pt x="506012" y="481489"/>
                    </a:lnTo>
                    <a:lnTo>
                      <a:pt x="505917" y="482537"/>
                    </a:lnTo>
                    <a:lnTo>
                      <a:pt x="507438" y="485108"/>
                    </a:lnTo>
                    <a:lnTo>
                      <a:pt x="506012" y="487585"/>
                    </a:lnTo>
                    <a:lnTo>
                      <a:pt x="504966" y="487394"/>
                    </a:lnTo>
                    <a:lnTo>
                      <a:pt x="504206" y="489680"/>
                    </a:lnTo>
                    <a:lnTo>
                      <a:pt x="507248" y="494348"/>
                    </a:lnTo>
                    <a:lnTo>
                      <a:pt x="508483" y="509969"/>
                    </a:lnTo>
                    <a:lnTo>
                      <a:pt x="511335" y="509969"/>
                    </a:lnTo>
                    <a:lnTo>
                      <a:pt x="508674" y="514255"/>
                    </a:lnTo>
                    <a:lnTo>
                      <a:pt x="508293" y="516922"/>
                    </a:lnTo>
                    <a:lnTo>
                      <a:pt x="503730" y="519208"/>
                    </a:lnTo>
                    <a:lnTo>
                      <a:pt x="503825" y="523399"/>
                    </a:lnTo>
                    <a:lnTo>
                      <a:pt x="501924" y="524828"/>
                    </a:lnTo>
                    <a:lnTo>
                      <a:pt x="502875" y="526256"/>
                    </a:lnTo>
                    <a:lnTo>
                      <a:pt x="496791" y="531019"/>
                    </a:lnTo>
                    <a:lnTo>
                      <a:pt x="497171" y="534448"/>
                    </a:lnTo>
                    <a:lnTo>
                      <a:pt x="496030" y="540068"/>
                    </a:lnTo>
                    <a:lnTo>
                      <a:pt x="493844" y="542163"/>
                    </a:lnTo>
                    <a:lnTo>
                      <a:pt x="494699" y="549688"/>
                    </a:lnTo>
                    <a:lnTo>
                      <a:pt x="497456" y="551307"/>
                    </a:lnTo>
                    <a:lnTo>
                      <a:pt x="499453" y="548354"/>
                    </a:lnTo>
                    <a:lnTo>
                      <a:pt x="500118" y="550450"/>
                    </a:lnTo>
                    <a:lnTo>
                      <a:pt x="500118" y="553593"/>
                    </a:lnTo>
                    <a:lnTo>
                      <a:pt x="497837" y="556260"/>
                    </a:lnTo>
                    <a:lnTo>
                      <a:pt x="493559" y="562356"/>
                    </a:lnTo>
                    <a:lnTo>
                      <a:pt x="495175" y="567500"/>
                    </a:lnTo>
                    <a:lnTo>
                      <a:pt x="496316" y="568928"/>
                    </a:lnTo>
                    <a:lnTo>
                      <a:pt x="495555" y="571405"/>
                    </a:lnTo>
                    <a:lnTo>
                      <a:pt x="502114" y="575786"/>
                    </a:lnTo>
                    <a:lnTo>
                      <a:pt x="505441" y="581597"/>
                    </a:lnTo>
                    <a:lnTo>
                      <a:pt x="508769" y="584168"/>
                    </a:lnTo>
                    <a:lnTo>
                      <a:pt x="516754" y="602266"/>
                    </a:lnTo>
                    <a:lnTo>
                      <a:pt x="524739" y="612362"/>
                    </a:lnTo>
                    <a:lnTo>
                      <a:pt x="525594" y="618363"/>
                    </a:lnTo>
                    <a:lnTo>
                      <a:pt x="532344" y="624364"/>
                    </a:lnTo>
                    <a:lnTo>
                      <a:pt x="540139" y="628650"/>
                    </a:lnTo>
                    <a:lnTo>
                      <a:pt x="548219" y="630841"/>
                    </a:lnTo>
                    <a:lnTo>
                      <a:pt x="558581" y="638270"/>
                    </a:lnTo>
                    <a:lnTo>
                      <a:pt x="561338" y="649510"/>
                    </a:lnTo>
                    <a:lnTo>
                      <a:pt x="562573" y="659416"/>
                    </a:lnTo>
                    <a:lnTo>
                      <a:pt x="562954" y="668274"/>
                    </a:lnTo>
                    <a:lnTo>
                      <a:pt x="561528" y="671132"/>
                    </a:lnTo>
                    <a:lnTo>
                      <a:pt x="563429" y="684086"/>
                    </a:lnTo>
                    <a:lnTo>
                      <a:pt x="562573" y="687705"/>
                    </a:lnTo>
                    <a:lnTo>
                      <a:pt x="563239" y="694468"/>
                    </a:lnTo>
                    <a:lnTo>
                      <a:pt x="560577" y="709136"/>
                    </a:lnTo>
                    <a:lnTo>
                      <a:pt x="561908" y="715994"/>
                    </a:lnTo>
                    <a:lnTo>
                      <a:pt x="560577" y="718757"/>
                    </a:lnTo>
                    <a:lnTo>
                      <a:pt x="560482" y="721424"/>
                    </a:lnTo>
                    <a:lnTo>
                      <a:pt x="561147" y="724567"/>
                    </a:lnTo>
                    <a:cubicBezTo>
                      <a:pt x="477208" y="649700"/>
                      <a:pt x="426065" y="551974"/>
                      <a:pt x="425590" y="445103"/>
                    </a:cubicBezTo>
                    <a:lnTo>
                      <a:pt x="430628" y="446342"/>
                    </a:lnTo>
                    <a:close/>
                    <a:moveTo>
                      <a:pt x="1337609" y="129445"/>
                    </a:moveTo>
                    <a:lnTo>
                      <a:pt x="1331430" y="122682"/>
                    </a:lnTo>
                    <a:lnTo>
                      <a:pt x="1325251" y="122587"/>
                    </a:lnTo>
                    <a:lnTo>
                      <a:pt x="1318407" y="124968"/>
                    </a:lnTo>
                    <a:lnTo>
                      <a:pt x="1312608" y="122015"/>
                    </a:lnTo>
                    <a:lnTo>
                      <a:pt x="1305858" y="122873"/>
                    </a:lnTo>
                    <a:lnTo>
                      <a:pt x="1300250" y="119348"/>
                    </a:lnTo>
                    <a:lnTo>
                      <a:pt x="1294831" y="120110"/>
                    </a:lnTo>
                    <a:lnTo>
                      <a:pt x="1288842" y="120777"/>
                    </a:lnTo>
                    <a:lnTo>
                      <a:pt x="1283424" y="120015"/>
                    </a:lnTo>
                    <a:lnTo>
                      <a:pt x="1276865" y="119062"/>
                    </a:lnTo>
                    <a:lnTo>
                      <a:pt x="1273062" y="114967"/>
                    </a:lnTo>
                    <a:lnTo>
                      <a:pt x="1269260" y="114205"/>
                    </a:lnTo>
                    <a:lnTo>
                      <a:pt x="1263081" y="117824"/>
                    </a:lnTo>
                    <a:lnTo>
                      <a:pt x="1259278" y="125539"/>
                    </a:lnTo>
                    <a:lnTo>
                      <a:pt x="1252624" y="124301"/>
                    </a:lnTo>
                    <a:lnTo>
                      <a:pt x="1250438" y="131159"/>
                    </a:lnTo>
                    <a:lnTo>
                      <a:pt x="1243023" y="132969"/>
                    </a:lnTo>
                    <a:lnTo>
                      <a:pt x="1236083" y="132874"/>
                    </a:lnTo>
                    <a:lnTo>
                      <a:pt x="1229239" y="129540"/>
                    </a:lnTo>
                    <a:lnTo>
                      <a:pt x="1224105" y="136493"/>
                    </a:lnTo>
                    <a:lnTo>
                      <a:pt x="1222204" y="137255"/>
                    </a:lnTo>
                    <a:lnTo>
                      <a:pt x="1214599" y="137541"/>
                    </a:lnTo>
                    <a:lnTo>
                      <a:pt x="1212698" y="139636"/>
                    </a:lnTo>
                    <a:cubicBezTo>
                      <a:pt x="1164217" y="79343"/>
                      <a:pt x="1101286" y="37433"/>
                      <a:pt x="1031226" y="22193"/>
                    </a:cubicBezTo>
                    <a:cubicBezTo>
                      <a:pt x="1050523" y="23051"/>
                      <a:pt x="1069631" y="24098"/>
                      <a:pt x="1088453" y="25717"/>
                    </a:cubicBezTo>
                    <a:cubicBezTo>
                      <a:pt x="1184370" y="41815"/>
                      <a:pt x="1271066" y="77534"/>
                      <a:pt x="1341221" y="127254"/>
                    </a:cubicBezTo>
                    <a:lnTo>
                      <a:pt x="1337609" y="129445"/>
                    </a:lnTo>
                    <a:close/>
                    <a:moveTo>
                      <a:pt x="624458" y="104394"/>
                    </a:moveTo>
                    <a:lnTo>
                      <a:pt x="625694" y="100584"/>
                    </a:lnTo>
                    <a:lnTo>
                      <a:pt x="623888" y="98393"/>
                    </a:lnTo>
                    <a:lnTo>
                      <a:pt x="624458" y="96393"/>
                    </a:lnTo>
                    <a:lnTo>
                      <a:pt x="621036" y="94393"/>
                    </a:lnTo>
                    <a:lnTo>
                      <a:pt x="622177" y="93155"/>
                    </a:lnTo>
                    <a:lnTo>
                      <a:pt x="620846" y="88392"/>
                    </a:lnTo>
                    <a:lnTo>
                      <a:pt x="612005" y="90107"/>
                    </a:lnTo>
                    <a:lnTo>
                      <a:pt x="610770" y="91440"/>
                    </a:lnTo>
                    <a:lnTo>
                      <a:pt x="611910" y="92297"/>
                    </a:lnTo>
                    <a:lnTo>
                      <a:pt x="611910" y="93726"/>
                    </a:lnTo>
                    <a:lnTo>
                      <a:pt x="608393" y="92011"/>
                    </a:lnTo>
                    <a:lnTo>
                      <a:pt x="609058" y="94583"/>
                    </a:lnTo>
                    <a:lnTo>
                      <a:pt x="606016" y="93059"/>
                    </a:lnTo>
                    <a:lnTo>
                      <a:pt x="605826" y="94298"/>
                    </a:lnTo>
                    <a:lnTo>
                      <a:pt x="606492" y="95155"/>
                    </a:lnTo>
                    <a:lnTo>
                      <a:pt x="611055" y="96774"/>
                    </a:lnTo>
                    <a:lnTo>
                      <a:pt x="603925" y="96298"/>
                    </a:lnTo>
                    <a:lnTo>
                      <a:pt x="610199" y="100108"/>
                    </a:lnTo>
                    <a:lnTo>
                      <a:pt x="602974" y="98393"/>
                    </a:lnTo>
                    <a:lnTo>
                      <a:pt x="603925" y="103823"/>
                    </a:lnTo>
                    <a:lnTo>
                      <a:pt x="606682" y="104489"/>
                    </a:lnTo>
                    <a:lnTo>
                      <a:pt x="602119" y="108966"/>
                    </a:lnTo>
                    <a:lnTo>
                      <a:pt x="604686" y="112300"/>
                    </a:lnTo>
                    <a:lnTo>
                      <a:pt x="607252" y="112776"/>
                    </a:lnTo>
                    <a:lnTo>
                      <a:pt x="606967" y="115824"/>
                    </a:lnTo>
                    <a:cubicBezTo>
                      <a:pt x="606682" y="116014"/>
                      <a:pt x="606302" y="116205"/>
                      <a:pt x="606016" y="116491"/>
                    </a:cubicBezTo>
                    <a:lnTo>
                      <a:pt x="600598" y="110204"/>
                    </a:lnTo>
                    <a:lnTo>
                      <a:pt x="599837" y="108299"/>
                    </a:lnTo>
                    <a:lnTo>
                      <a:pt x="600598" y="104489"/>
                    </a:lnTo>
                    <a:lnTo>
                      <a:pt x="599077" y="101632"/>
                    </a:lnTo>
                    <a:lnTo>
                      <a:pt x="600978" y="94964"/>
                    </a:lnTo>
                    <a:lnTo>
                      <a:pt x="606206" y="88201"/>
                    </a:lnTo>
                    <a:lnTo>
                      <a:pt x="595940" y="88392"/>
                    </a:lnTo>
                    <a:lnTo>
                      <a:pt x="588810" y="95726"/>
                    </a:lnTo>
                    <a:lnTo>
                      <a:pt x="587670" y="99727"/>
                    </a:lnTo>
                    <a:lnTo>
                      <a:pt x="588430" y="100298"/>
                    </a:lnTo>
                    <a:lnTo>
                      <a:pt x="587099" y="100298"/>
                    </a:lnTo>
                    <a:lnTo>
                      <a:pt x="585578" y="104680"/>
                    </a:lnTo>
                    <a:lnTo>
                      <a:pt x="585768" y="106966"/>
                    </a:lnTo>
                    <a:lnTo>
                      <a:pt x="586909" y="106966"/>
                    </a:lnTo>
                    <a:lnTo>
                      <a:pt x="584723" y="109157"/>
                    </a:lnTo>
                    <a:lnTo>
                      <a:pt x="585673" y="111538"/>
                    </a:lnTo>
                    <a:lnTo>
                      <a:pt x="584818" y="115538"/>
                    </a:lnTo>
                    <a:lnTo>
                      <a:pt x="597176" y="120110"/>
                    </a:lnTo>
                    <a:lnTo>
                      <a:pt x="587575" y="119348"/>
                    </a:lnTo>
                    <a:lnTo>
                      <a:pt x="588145" y="120110"/>
                    </a:lnTo>
                    <a:lnTo>
                      <a:pt x="587575" y="121158"/>
                    </a:lnTo>
                    <a:lnTo>
                      <a:pt x="592233" y="126397"/>
                    </a:lnTo>
                    <a:cubicBezTo>
                      <a:pt x="585483" y="131350"/>
                      <a:pt x="578924" y="136493"/>
                      <a:pt x="572555" y="141637"/>
                    </a:cubicBezTo>
                    <a:lnTo>
                      <a:pt x="569798" y="138017"/>
                    </a:lnTo>
                    <a:lnTo>
                      <a:pt x="571794" y="138398"/>
                    </a:lnTo>
                    <a:lnTo>
                      <a:pt x="571889" y="136398"/>
                    </a:lnTo>
                    <a:lnTo>
                      <a:pt x="564284" y="134874"/>
                    </a:lnTo>
                    <a:lnTo>
                      <a:pt x="567517" y="131636"/>
                    </a:lnTo>
                    <a:lnTo>
                      <a:pt x="565615" y="129826"/>
                    </a:lnTo>
                    <a:lnTo>
                      <a:pt x="569228" y="130207"/>
                    </a:lnTo>
                    <a:lnTo>
                      <a:pt x="563239" y="123158"/>
                    </a:lnTo>
                    <a:lnTo>
                      <a:pt x="562858" y="117824"/>
                    </a:lnTo>
                    <a:lnTo>
                      <a:pt x="560197" y="114967"/>
                    </a:lnTo>
                    <a:lnTo>
                      <a:pt x="560197" y="112586"/>
                    </a:lnTo>
                    <a:lnTo>
                      <a:pt x="557250" y="113538"/>
                    </a:lnTo>
                    <a:lnTo>
                      <a:pt x="556204" y="112395"/>
                    </a:lnTo>
                    <a:lnTo>
                      <a:pt x="556870" y="111157"/>
                    </a:lnTo>
                    <a:lnTo>
                      <a:pt x="554968" y="110490"/>
                    </a:lnTo>
                    <a:lnTo>
                      <a:pt x="551831" y="114681"/>
                    </a:lnTo>
                    <a:lnTo>
                      <a:pt x="552782" y="115919"/>
                    </a:lnTo>
                    <a:lnTo>
                      <a:pt x="552687" y="118205"/>
                    </a:lnTo>
                    <a:lnTo>
                      <a:pt x="550976" y="116967"/>
                    </a:lnTo>
                    <a:lnTo>
                      <a:pt x="549360" y="118205"/>
                    </a:lnTo>
                    <a:lnTo>
                      <a:pt x="548980" y="122968"/>
                    </a:lnTo>
                    <a:lnTo>
                      <a:pt x="550881" y="124682"/>
                    </a:lnTo>
                    <a:lnTo>
                      <a:pt x="548409" y="127635"/>
                    </a:lnTo>
                    <a:lnTo>
                      <a:pt x="548409" y="130778"/>
                    </a:lnTo>
                    <a:lnTo>
                      <a:pt x="557440" y="137160"/>
                    </a:lnTo>
                    <a:lnTo>
                      <a:pt x="560387" y="136493"/>
                    </a:lnTo>
                    <a:lnTo>
                      <a:pt x="560387" y="138874"/>
                    </a:lnTo>
                    <a:lnTo>
                      <a:pt x="559436" y="139351"/>
                    </a:lnTo>
                    <a:lnTo>
                      <a:pt x="560007" y="137350"/>
                    </a:lnTo>
                    <a:lnTo>
                      <a:pt x="558296" y="138112"/>
                    </a:lnTo>
                    <a:lnTo>
                      <a:pt x="556204" y="144113"/>
                    </a:lnTo>
                    <a:lnTo>
                      <a:pt x="558581" y="143923"/>
                    </a:lnTo>
                    <a:lnTo>
                      <a:pt x="559436" y="142780"/>
                    </a:lnTo>
                    <a:lnTo>
                      <a:pt x="558581" y="142970"/>
                    </a:lnTo>
                    <a:lnTo>
                      <a:pt x="559151" y="141351"/>
                    </a:lnTo>
                    <a:lnTo>
                      <a:pt x="560862" y="145352"/>
                    </a:lnTo>
                    <a:lnTo>
                      <a:pt x="556204" y="150495"/>
                    </a:lnTo>
                    <a:lnTo>
                      <a:pt x="552307" y="149924"/>
                    </a:lnTo>
                    <a:lnTo>
                      <a:pt x="552687" y="151162"/>
                    </a:lnTo>
                    <a:lnTo>
                      <a:pt x="552307" y="153257"/>
                    </a:lnTo>
                    <a:lnTo>
                      <a:pt x="553543" y="154877"/>
                    </a:lnTo>
                    <a:lnTo>
                      <a:pt x="553543" y="158020"/>
                    </a:lnTo>
                    <a:cubicBezTo>
                      <a:pt x="553543" y="158020"/>
                      <a:pt x="553543" y="158020"/>
                      <a:pt x="553543" y="158020"/>
                    </a:cubicBezTo>
                    <a:lnTo>
                      <a:pt x="552307" y="157258"/>
                    </a:lnTo>
                    <a:lnTo>
                      <a:pt x="552687" y="156400"/>
                    </a:lnTo>
                    <a:lnTo>
                      <a:pt x="550691" y="157258"/>
                    </a:lnTo>
                    <a:lnTo>
                      <a:pt x="550691" y="155734"/>
                    </a:lnTo>
                    <a:lnTo>
                      <a:pt x="549075" y="154781"/>
                    </a:lnTo>
                    <a:lnTo>
                      <a:pt x="550691" y="153924"/>
                    </a:lnTo>
                    <a:lnTo>
                      <a:pt x="550120" y="152972"/>
                    </a:lnTo>
                    <a:lnTo>
                      <a:pt x="550691" y="148495"/>
                    </a:lnTo>
                    <a:lnTo>
                      <a:pt x="547934" y="150495"/>
                    </a:lnTo>
                    <a:lnTo>
                      <a:pt x="548409" y="147828"/>
                    </a:lnTo>
                    <a:lnTo>
                      <a:pt x="546698" y="148114"/>
                    </a:lnTo>
                    <a:lnTo>
                      <a:pt x="545367" y="146018"/>
                    </a:lnTo>
                    <a:lnTo>
                      <a:pt x="539473" y="146875"/>
                    </a:lnTo>
                    <a:lnTo>
                      <a:pt x="542135" y="152019"/>
                    </a:lnTo>
                    <a:lnTo>
                      <a:pt x="545843" y="151352"/>
                    </a:lnTo>
                    <a:lnTo>
                      <a:pt x="545843" y="153543"/>
                    </a:lnTo>
                    <a:lnTo>
                      <a:pt x="545272" y="154210"/>
                    </a:lnTo>
                    <a:lnTo>
                      <a:pt x="541565" y="152876"/>
                    </a:lnTo>
                    <a:lnTo>
                      <a:pt x="539854" y="150019"/>
                    </a:lnTo>
                    <a:lnTo>
                      <a:pt x="539188" y="150495"/>
                    </a:lnTo>
                    <a:lnTo>
                      <a:pt x="540709" y="152876"/>
                    </a:lnTo>
                    <a:lnTo>
                      <a:pt x="532534" y="152019"/>
                    </a:lnTo>
                    <a:lnTo>
                      <a:pt x="524264" y="153543"/>
                    </a:lnTo>
                    <a:lnTo>
                      <a:pt x="520081" y="149257"/>
                    </a:lnTo>
                    <a:lnTo>
                      <a:pt x="514377" y="149543"/>
                    </a:lnTo>
                    <a:lnTo>
                      <a:pt x="514377" y="148399"/>
                    </a:lnTo>
                    <a:lnTo>
                      <a:pt x="510290" y="146304"/>
                    </a:lnTo>
                    <a:lnTo>
                      <a:pt x="511335" y="145828"/>
                    </a:lnTo>
                    <a:lnTo>
                      <a:pt x="510004" y="144018"/>
                    </a:lnTo>
                    <a:lnTo>
                      <a:pt x="510575" y="143732"/>
                    </a:lnTo>
                    <a:lnTo>
                      <a:pt x="507913" y="141446"/>
                    </a:lnTo>
                    <a:lnTo>
                      <a:pt x="498787" y="144494"/>
                    </a:lnTo>
                    <a:lnTo>
                      <a:pt x="496981" y="147257"/>
                    </a:lnTo>
                    <a:lnTo>
                      <a:pt x="500593" y="149352"/>
                    </a:lnTo>
                    <a:lnTo>
                      <a:pt x="501829" y="149066"/>
                    </a:lnTo>
                    <a:lnTo>
                      <a:pt x="500688" y="147828"/>
                    </a:lnTo>
                    <a:lnTo>
                      <a:pt x="502114" y="147161"/>
                    </a:lnTo>
                    <a:lnTo>
                      <a:pt x="505727" y="148114"/>
                    </a:lnTo>
                    <a:lnTo>
                      <a:pt x="505917" y="146399"/>
                    </a:lnTo>
                    <a:lnTo>
                      <a:pt x="505536" y="145733"/>
                    </a:lnTo>
                    <a:lnTo>
                      <a:pt x="506582" y="145733"/>
                    </a:lnTo>
                    <a:lnTo>
                      <a:pt x="505917" y="145066"/>
                    </a:lnTo>
                    <a:lnTo>
                      <a:pt x="509244" y="144113"/>
                    </a:lnTo>
                    <a:lnTo>
                      <a:pt x="506772" y="148399"/>
                    </a:lnTo>
                    <a:lnTo>
                      <a:pt x="501734" y="150019"/>
                    </a:lnTo>
                    <a:lnTo>
                      <a:pt x="501164" y="150971"/>
                    </a:lnTo>
                    <a:lnTo>
                      <a:pt x="501734" y="151162"/>
                    </a:lnTo>
                    <a:lnTo>
                      <a:pt x="499928" y="152876"/>
                    </a:lnTo>
                    <a:lnTo>
                      <a:pt x="503350" y="158686"/>
                    </a:lnTo>
                    <a:lnTo>
                      <a:pt x="502875" y="159163"/>
                    </a:lnTo>
                    <a:lnTo>
                      <a:pt x="503730" y="160306"/>
                    </a:lnTo>
                    <a:lnTo>
                      <a:pt x="501259" y="160496"/>
                    </a:lnTo>
                    <a:lnTo>
                      <a:pt x="501259" y="161925"/>
                    </a:lnTo>
                    <a:lnTo>
                      <a:pt x="498692" y="159163"/>
                    </a:lnTo>
                    <a:lnTo>
                      <a:pt x="501069" y="158401"/>
                    </a:lnTo>
                    <a:lnTo>
                      <a:pt x="500118" y="156782"/>
                    </a:lnTo>
                    <a:lnTo>
                      <a:pt x="497932" y="156020"/>
                    </a:lnTo>
                    <a:lnTo>
                      <a:pt x="497551" y="153829"/>
                    </a:lnTo>
                    <a:lnTo>
                      <a:pt x="496696" y="156020"/>
                    </a:lnTo>
                    <a:lnTo>
                      <a:pt x="496506" y="152876"/>
                    </a:lnTo>
                    <a:lnTo>
                      <a:pt x="493179" y="152876"/>
                    </a:lnTo>
                    <a:lnTo>
                      <a:pt x="491658" y="150305"/>
                    </a:lnTo>
                    <a:lnTo>
                      <a:pt x="484338" y="153448"/>
                    </a:lnTo>
                    <a:lnTo>
                      <a:pt x="472455" y="152972"/>
                    </a:lnTo>
                    <a:lnTo>
                      <a:pt x="468653" y="151257"/>
                    </a:lnTo>
                    <a:lnTo>
                      <a:pt x="470079" y="150590"/>
                    </a:lnTo>
                    <a:lnTo>
                      <a:pt x="470079" y="149161"/>
                    </a:lnTo>
                    <a:lnTo>
                      <a:pt x="472265" y="148495"/>
                    </a:lnTo>
                    <a:lnTo>
                      <a:pt x="471219" y="148209"/>
                    </a:lnTo>
                    <a:lnTo>
                      <a:pt x="475497" y="148209"/>
                    </a:lnTo>
                    <a:lnTo>
                      <a:pt x="474737" y="145637"/>
                    </a:lnTo>
                    <a:lnTo>
                      <a:pt x="470364" y="141637"/>
                    </a:lnTo>
                    <a:lnTo>
                      <a:pt x="466181" y="141446"/>
                    </a:lnTo>
                    <a:lnTo>
                      <a:pt x="467322" y="143161"/>
                    </a:lnTo>
                    <a:lnTo>
                      <a:pt x="463044" y="142018"/>
                    </a:lnTo>
                    <a:lnTo>
                      <a:pt x="449926" y="137541"/>
                    </a:lnTo>
                    <a:lnTo>
                      <a:pt x="449830" y="137446"/>
                    </a:lnTo>
                    <a:cubicBezTo>
                      <a:pt x="541565" y="88868"/>
                      <a:pt x="654878" y="52769"/>
                      <a:pt x="780929" y="34385"/>
                    </a:cubicBezTo>
                    <a:cubicBezTo>
                      <a:pt x="723893" y="51149"/>
                      <a:pt x="671133" y="74867"/>
                      <a:pt x="624458" y="104394"/>
                    </a:cubicBezTo>
                    <a:close/>
                    <a:moveTo>
                      <a:pt x="600883" y="826770"/>
                    </a:moveTo>
                    <a:lnTo>
                      <a:pt x="604210" y="826199"/>
                    </a:lnTo>
                    <a:lnTo>
                      <a:pt x="603640" y="823627"/>
                    </a:lnTo>
                    <a:lnTo>
                      <a:pt x="604876" y="821436"/>
                    </a:lnTo>
                    <a:cubicBezTo>
                      <a:pt x="664859" y="839915"/>
                      <a:pt x="729786" y="853916"/>
                      <a:pt x="798135" y="862965"/>
                    </a:cubicBezTo>
                    <a:cubicBezTo>
                      <a:pt x="721706" y="856679"/>
                      <a:pt x="648509" y="846296"/>
                      <a:pt x="579589" y="832390"/>
                    </a:cubicBezTo>
                    <a:lnTo>
                      <a:pt x="597651" y="829151"/>
                    </a:lnTo>
                    <a:lnTo>
                      <a:pt x="600883" y="826770"/>
                    </a:lnTo>
                    <a:close/>
                    <a:moveTo>
                      <a:pt x="1510430" y="145256"/>
                    </a:moveTo>
                    <a:lnTo>
                      <a:pt x="1507769" y="144875"/>
                    </a:lnTo>
                    <a:lnTo>
                      <a:pt x="1501305" y="140494"/>
                    </a:lnTo>
                    <a:lnTo>
                      <a:pt x="1494840" y="140399"/>
                    </a:lnTo>
                    <a:lnTo>
                      <a:pt x="1489232" y="138208"/>
                    </a:lnTo>
                    <a:lnTo>
                      <a:pt x="1482673" y="135922"/>
                    </a:lnTo>
                    <a:lnTo>
                      <a:pt x="1475923" y="136970"/>
                    </a:lnTo>
                    <a:lnTo>
                      <a:pt x="1470219" y="135922"/>
                    </a:lnTo>
                    <a:lnTo>
                      <a:pt x="1468223" y="135541"/>
                    </a:lnTo>
                    <a:lnTo>
                      <a:pt x="1461759" y="134493"/>
                    </a:lnTo>
                    <a:lnTo>
                      <a:pt x="1455960" y="132588"/>
                    </a:lnTo>
                    <a:lnTo>
                      <a:pt x="1449116" y="133541"/>
                    </a:lnTo>
                    <a:lnTo>
                      <a:pt x="1442937" y="135160"/>
                    </a:lnTo>
                    <a:lnTo>
                      <a:pt x="1437138" y="139446"/>
                    </a:lnTo>
                    <a:lnTo>
                      <a:pt x="1434381" y="134969"/>
                    </a:lnTo>
                    <a:lnTo>
                      <a:pt x="1429628" y="138303"/>
                    </a:lnTo>
                    <a:lnTo>
                      <a:pt x="1423544" y="140208"/>
                    </a:lnTo>
                    <a:lnTo>
                      <a:pt x="1417650" y="139351"/>
                    </a:lnTo>
                    <a:lnTo>
                      <a:pt x="1414799" y="140399"/>
                    </a:lnTo>
                    <a:lnTo>
                      <a:pt x="1406718" y="138494"/>
                    </a:lnTo>
                    <a:lnTo>
                      <a:pt x="1402726" y="129540"/>
                    </a:lnTo>
                    <a:lnTo>
                      <a:pt x="1394741" y="129921"/>
                    </a:lnTo>
                    <a:lnTo>
                      <a:pt x="1391223" y="121634"/>
                    </a:lnTo>
                    <a:lnTo>
                      <a:pt x="1384284" y="121730"/>
                    </a:lnTo>
                    <a:lnTo>
                      <a:pt x="1383333" y="119634"/>
                    </a:lnTo>
                    <a:lnTo>
                      <a:pt x="1376869" y="118205"/>
                    </a:lnTo>
                    <a:lnTo>
                      <a:pt x="1370500" y="123063"/>
                    </a:lnTo>
                    <a:lnTo>
                      <a:pt x="1363085" y="121634"/>
                    </a:lnTo>
                    <a:lnTo>
                      <a:pt x="1356811" y="124301"/>
                    </a:lnTo>
                    <a:lnTo>
                      <a:pt x="1352819" y="125063"/>
                    </a:lnTo>
                    <a:lnTo>
                      <a:pt x="1352343" y="125349"/>
                    </a:lnTo>
                    <a:cubicBezTo>
                      <a:pt x="1298729" y="86011"/>
                      <a:pt x="1235228" y="54864"/>
                      <a:pt x="1164977" y="34576"/>
                    </a:cubicBezTo>
                    <a:cubicBezTo>
                      <a:pt x="1297873" y="53912"/>
                      <a:pt x="1416510" y="92678"/>
                      <a:pt x="1510430" y="145256"/>
                    </a:cubicBezTo>
                    <a:lnTo>
                      <a:pt x="1510430" y="145256"/>
                    </a:lnTo>
                    <a:close/>
                    <a:moveTo>
                      <a:pt x="16636" y="443484"/>
                    </a:moveTo>
                    <a:cubicBezTo>
                      <a:pt x="16636" y="234505"/>
                      <a:pt x="353723" y="60579"/>
                      <a:pt x="798421" y="23908"/>
                    </a:cubicBezTo>
                    <a:cubicBezTo>
                      <a:pt x="661437" y="41910"/>
                      <a:pt x="538523" y="80486"/>
                      <a:pt x="440515" y="133541"/>
                    </a:cubicBezTo>
                    <a:lnTo>
                      <a:pt x="437758" y="133541"/>
                    </a:lnTo>
                    <a:lnTo>
                      <a:pt x="436997" y="135446"/>
                    </a:lnTo>
                    <a:cubicBezTo>
                      <a:pt x="435476" y="136303"/>
                      <a:pt x="433860" y="137065"/>
                      <a:pt x="432244" y="138017"/>
                    </a:cubicBezTo>
                    <a:lnTo>
                      <a:pt x="431579" y="138112"/>
                    </a:lnTo>
                    <a:lnTo>
                      <a:pt x="433765" y="134493"/>
                    </a:lnTo>
                    <a:lnTo>
                      <a:pt x="431864" y="134303"/>
                    </a:lnTo>
                    <a:lnTo>
                      <a:pt x="431864" y="130302"/>
                    </a:lnTo>
                    <a:lnTo>
                      <a:pt x="431008" y="130302"/>
                    </a:lnTo>
                    <a:lnTo>
                      <a:pt x="431484" y="131159"/>
                    </a:lnTo>
                    <a:lnTo>
                      <a:pt x="431103" y="131731"/>
                    </a:lnTo>
                    <a:lnTo>
                      <a:pt x="430533" y="131540"/>
                    </a:lnTo>
                    <a:lnTo>
                      <a:pt x="427681" y="135350"/>
                    </a:lnTo>
                    <a:lnTo>
                      <a:pt x="429012" y="136303"/>
                    </a:lnTo>
                    <a:lnTo>
                      <a:pt x="426826" y="137350"/>
                    </a:lnTo>
                    <a:lnTo>
                      <a:pt x="425305" y="137636"/>
                    </a:lnTo>
                    <a:lnTo>
                      <a:pt x="422358" y="134493"/>
                    </a:lnTo>
                    <a:lnTo>
                      <a:pt x="419981" y="128587"/>
                    </a:lnTo>
                    <a:lnTo>
                      <a:pt x="416939" y="125730"/>
                    </a:lnTo>
                    <a:lnTo>
                      <a:pt x="416179" y="127254"/>
                    </a:lnTo>
                    <a:lnTo>
                      <a:pt x="418650" y="128969"/>
                    </a:lnTo>
                    <a:lnTo>
                      <a:pt x="412566" y="134398"/>
                    </a:lnTo>
                    <a:lnTo>
                      <a:pt x="413422" y="131636"/>
                    </a:lnTo>
                    <a:lnTo>
                      <a:pt x="407338" y="134493"/>
                    </a:lnTo>
                    <a:lnTo>
                      <a:pt x="404391" y="139541"/>
                    </a:lnTo>
                    <a:lnTo>
                      <a:pt x="404391" y="136493"/>
                    </a:lnTo>
                    <a:lnTo>
                      <a:pt x="396406" y="140399"/>
                    </a:lnTo>
                    <a:lnTo>
                      <a:pt x="400874" y="136112"/>
                    </a:lnTo>
                    <a:lnTo>
                      <a:pt x="404581" y="135827"/>
                    </a:lnTo>
                    <a:lnTo>
                      <a:pt x="410095" y="131540"/>
                    </a:lnTo>
                    <a:lnTo>
                      <a:pt x="410950" y="130874"/>
                    </a:lnTo>
                    <a:lnTo>
                      <a:pt x="410095" y="128683"/>
                    </a:lnTo>
                    <a:lnTo>
                      <a:pt x="392413" y="138112"/>
                    </a:lnTo>
                    <a:lnTo>
                      <a:pt x="389562" y="140684"/>
                    </a:lnTo>
                    <a:lnTo>
                      <a:pt x="391273" y="144018"/>
                    </a:lnTo>
                    <a:lnTo>
                      <a:pt x="390892" y="145542"/>
                    </a:lnTo>
                    <a:lnTo>
                      <a:pt x="388706" y="142494"/>
                    </a:lnTo>
                    <a:lnTo>
                      <a:pt x="385759" y="142113"/>
                    </a:lnTo>
                    <a:lnTo>
                      <a:pt x="387375" y="144399"/>
                    </a:lnTo>
                    <a:lnTo>
                      <a:pt x="386330" y="144780"/>
                    </a:lnTo>
                    <a:lnTo>
                      <a:pt x="381291" y="141827"/>
                    </a:lnTo>
                    <a:lnTo>
                      <a:pt x="377299" y="141827"/>
                    </a:lnTo>
                    <a:lnTo>
                      <a:pt x="369979" y="135350"/>
                    </a:lnTo>
                    <a:lnTo>
                      <a:pt x="362754" y="134112"/>
                    </a:lnTo>
                    <a:lnTo>
                      <a:pt x="361709" y="134969"/>
                    </a:lnTo>
                    <a:lnTo>
                      <a:pt x="353723" y="130016"/>
                    </a:lnTo>
                    <a:lnTo>
                      <a:pt x="345073" y="131350"/>
                    </a:lnTo>
                    <a:lnTo>
                      <a:pt x="314653" y="145256"/>
                    </a:lnTo>
                    <a:lnTo>
                      <a:pt x="300394" y="143066"/>
                    </a:lnTo>
                    <a:lnTo>
                      <a:pt x="311326" y="159544"/>
                    </a:lnTo>
                    <a:lnTo>
                      <a:pt x="307714" y="156305"/>
                    </a:lnTo>
                    <a:lnTo>
                      <a:pt x="306383" y="157448"/>
                    </a:lnTo>
                    <a:lnTo>
                      <a:pt x="306763" y="160496"/>
                    </a:lnTo>
                    <a:lnTo>
                      <a:pt x="306383" y="160306"/>
                    </a:lnTo>
                    <a:lnTo>
                      <a:pt x="302580" y="159258"/>
                    </a:lnTo>
                    <a:lnTo>
                      <a:pt x="305717" y="155924"/>
                    </a:lnTo>
                    <a:lnTo>
                      <a:pt x="301059" y="153924"/>
                    </a:lnTo>
                    <a:lnTo>
                      <a:pt x="295641" y="159258"/>
                    </a:lnTo>
                    <a:lnTo>
                      <a:pt x="290698" y="159544"/>
                    </a:lnTo>
                    <a:lnTo>
                      <a:pt x="290508" y="160973"/>
                    </a:lnTo>
                    <a:lnTo>
                      <a:pt x="289177" y="160306"/>
                    </a:lnTo>
                    <a:lnTo>
                      <a:pt x="291268" y="158496"/>
                    </a:lnTo>
                    <a:lnTo>
                      <a:pt x="287846" y="160306"/>
                    </a:lnTo>
                    <a:lnTo>
                      <a:pt x="286800" y="161258"/>
                    </a:lnTo>
                    <a:lnTo>
                      <a:pt x="289557" y="162782"/>
                    </a:lnTo>
                    <a:lnTo>
                      <a:pt x="287846" y="162973"/>
                    </a:lnTo>
                    <a:lnTo>
                      <a:pt x="287466" y="165449"/>
                    </a:lnTo>
                    <a:lnTo>
                      <a:pt x="286325" y="164592"/>
                    </a:lnTo>
                    <a:lnTo>
                      <a:pt x="287181" y="162687"/>
                    </a:lnTo>
                    <a:lnTo>
                      <a:pt x="286325" y="161830"/>
                    </a:lnTo>
                    <a:lnTo>
                      <a:pt x="279290" y="166592"/>
                    </a:lnTo>
                    <a:lnTo>
                      <a:pt x="279766" y="165164"/>
                    </a:lnTo>
                    <a:lnTo>
                      <a:pt x="279290" y="164973"/>
                    </a:lnTo>
                    <a:lnTo>
                      <a:pt x="278150" y="167354"/>
                    </a:lnTo>
                    <a:lnTo>
                      <a:pt x="280336" y="169164"/>
                    </a:lnTo>
                    <a:lnTo>
                      <a:pt x="277294" y="167735"/>
                    </a:lnTo>
                    <a:lnTo>
                      <a:pt x="275203" y="170117"/>
                    </a:lnTo>
                    <a:lnTo>
                      <a:pt x="277674" y="170307"/>
                    </a:lnTo>
                    <a:lnTo>
                      <a:pt x="274727" y="170783"/>
                    </a:lnTo>
                    <a:lnTo>
                      <a:pt x="276724" y="172307"/>
                    </a:lnTo>
                    <a:lnTo>
                      <a:pt x="274727" y="171545"/>
                    </a:lnTo>
                    <a:lnTo>
                      <a:pt x="274252" y="174117"/>
                    </a:lnTo>
                    <a:lnTo>
                      <a:pt x="270735" y="178022"/>
                    </a:lnTo>
                    <a:lnTo>
                      <a:pt x="261229" y="179070"/>
                    </a:lnTo>
                    <a:lnTo>
                      <a:pt x="261134" y="182785"/>
                    </a:lnTo>
                    <a:lnTo>
                      <a:pt x="261894" y="182785"/>
                    </a:lnTo>
                    <a:lnTo>
                      <a:pt x="258852" y="184118"/>
                    </a:lnTo>
                    <a:lnTo>
                      <a:pt x="269214" y="190310"/>
                    </a:lnTo>
                    <a:lnTo>
                      <a:pt x="271115" y="192024"/>
                    </a:lnTo>
                    <a:lnTo>
                      <a:pt x="272066" y="195834"/>
                    </a:lnTo>
                    <a:lnTo>
                      <a:pt x="275583" y="196882"/>
                    </a:lnTo>
                    <a:lnTo>
                      <a:pt x="277294" y="195167"/>
                    </a:lnTo>
                    <a:lnTo>
                      <a:pt x="277199" y="196882"/>
                    </a:lnTo>
                    <a:lnTo>
                      <a:pt x="280526" y="196406"/>
                    </a:lnTo>
                    <a:lnTo>
                      <a:pt x="281097" y="197168"/>
                    </a:lnTo>
                    <a:lnTo>
                      <a:pt x="279385" y="198692"/>
                    </a:lnTo>
                    <a:lnTo>
                      <a:pt x="281762" y="200692"/>
                    </a:lnTo>
                    <a:lnTo>
                      <a:pt x="282047" y="199358"/>
                    </a:lnTo>
                    <a:lnTo>
                      <a:pt x="289082" y="200501"/>
                    </a:lnTo>
                    <a:lnTo>
                      <a:pt x="284234" y="202216"/>
                    </a:lnTo>
                    <a:lnTo>
                      <a:pt x="280051" y="201263"/>
                    </a:lnTo>
                    <a:lnTo>
                      <a:pt x="278435" y="199549"/>
                    </a:lnTo>
                    <a:lnTo>
                      <a:pt x="279290" y="201263"/>
                    </a:lnTo>
                    <a:lnTo>
                      <a:pt x="279100" y="202692"/>
                    </a:lnTo>
                    <a:lnTo>
                      <a:pt x="281002" y="202883"/>
                    </a:lnTo>
                    <a:lnTo>
                      <a:pt x="279576" y="205835"/>
                    </a:lnTo>
                    <a:lnTo>
                      <a:pt x="271876" y="204978"/>
                    </a:lnTo>
                    <a:lnTo>
                      <a:pt x="270069" y="203645"/>
                    </a:lnTo>
                    <a:lnTo>
                      <a:pt x="271305" y="202978"/>
                    </a:lnTo>
                    <a:lnTo>
                      <a:pt x="271305" y="200787"/>
                    </a:lnTo>
                    <a:lnTo>
                      <a:pt x="270450" y="200311"/>
                    </a:lnTo>
                    <a:lnTo>
                      <a:pt x="267598" y="200311"/>
                    </a:lnTo>
                    <a:lnTo>
                      <a:pt x="262845" y="203168"/>
                    </a:lnTo>
                    <a:lnTo>
                      <a:pt x="263890" y="204311"/>
                    </a:lnTo>
                    <a:lnTo>
                      <a:pt x="260848" y="204121"/>
                    </a:lnTo>
                    <a:lnTo>
                      <a:pt x="253339" y="208121"/>
                    </a:lnTo>
                    <a:lnTo>
                      <a:pt x="256571" y="210788"/>
                    </a:lnTo>
                    <a:lnTo>
                      <a:pt x="261134" y="211550"/>
                    </a:lnTo>
                    <a:lnTo>
                      <a:pt x="258567" y="212408"/>
                    </a:lnTo>
                    <a:lnTo>
                      <a:pt x="261609" y="217361"/>
                    </a:lnTo>
                    <a:lnTo>
                      <a:pt x="266932" y="218504"/>
                    </a:lnTo>
                    <a:lnTo>
                      <a:pt x="272256" y="217361"/>
                    </a:lnTo>
                    <a:lnTo>
                      <a:pt x="274347" y="218885"/>
                    </a:lnTo>
                    <a:lnTo>
                      <a:pt x="274537" y="217932"/>
                    </a:lnTo>
                    <a:lnTo>
                      <a:pt x="272921" y="217170"/>
                    </a:lnTo>
                    <a:lnTo>
                      <a:pt x="274252" y="217170"/>
                    </a:lnTo>
                    <a:lnTo>
                      <a:pt x="275868" y="220028"/>
                    </a:lnTo>
                    <a:lnTo>
                      <a:pt x="279861" y="215551"/>
                    </a:lnTo>
                    <a:lnTo>
                      <a:pt x="284043" y="216122"/>
                    </a:lnTo>
                    <a:lnTo>
                      <a:pt x="283378" y="218027"/>
                    </a:lnTo>
                    <a:lnTo>
                      <a:pt x="281097" y="218027"/>
                    </a:lnTo>
                    <a:lnTo>
                      <a:pt x="283853" y="222885"/>
                    </a:lnTo>
                    <a:lnTo>
                      <a:pt x="282713" y="225838"/>
                    </a:lnTo>
                    <a:lnTo>
                      <a:pt x="277769" y="226219"/>
                    </a:lnTo>
                    <a:lnTo>
                      <a:pt x="274632" y="229457"/>
                    </a:lnTo>
                    <a:lnTo>
                      <a:pt x="271876" y="229933"/>
                    </a:lnTo>
                    <a:lnTo>
                      <a:pt x="261229" y="232505"/>
                    </a:lnTo>
                    <a:lnTo>
                      <a:pt x="270165" y="232315"/>
                    </a:lnTo>
                    <a:lnTo>
                      <a:pt x="252483" y="236220"/>
                    </a:lnTo>
                    <a:lnTo>
                      <a:pt x="255335" y="240697"/>
                    </a:lnTo>
                    <a:lnTo>
                      <a:pt x="273397" y="236601"/>
                    </a:lnTo>
                    <a:lnTo>
                      <a:pt x="289747" y="234505"/>
                    </a:lnTo>
                    <a:lnTo>
                      <a:pt x="296401" y="231934"/>
                    </a:lnTo>
                    <a:lnTo>
                      <a:pt x="301630" y="234886"/>
                    </a:lnTo>
                    <a:cubicBezTo>
                      <a:pt x="240410" y="296704"/>
                      <a:pt x="205428" y="367855"/>
                      <a:pt x="205428" y="443484"/>
                    </a:cubicBezTo>
                    <a:cubicBezTo>
                      <a:pt x="205428" y="597122"/>
                      <a:pt x="349446" y="732092"/>
                      <a:pt x="565520" y="808387"/>
                    </a:cubicBezTo>
                    <a:lnTo>
                      <a:pt x="565901" y="810197"/>
                    </a:lnTo>
                    <a:lnTo>
                      <a:pt x="565140" y="808768"/>
                    </a:lnTo>
                    <a:lnTo>
                      <a:pt x="564189" y="809720"/>
                    </a:lnTo>
                    <a:lnTo>
                      <a:pt x="565330" y="811149"/>
                    </a:lnTo>
                    <a:lnTo>
                      <a:pt x="564094" y="812483"/>
                    </a:lnTo>
                    <a:lnTo>
                      <a:pt x="564665" y="814673"/>
                    </a:lnTo>
                    <a:lnTo>
                      <a:pt x="563429" y="818674"/>
                    </a:lnTo>
                    <a:lnTo>
                      <a:pt x="564665" y="821150"/>
                    </a:lnTo>
                    <a:lnTo>
                      <a:pt x="562858" y="824579"/>
                    </a:lnTo>
                    <a:lnTo>
                      <a:pt x="565805" y="826484"/>
                    </a:lnTo>
                    <a:lnTo>
                      <a:pt x="566471" y="829532"/>
                    </a:lnTo>
                    <a:lnTo>
                      <a:pt x="566186" y="829723"/>
                    </a:lnTo>
                    <a:cubicBezTo>
                      <a:pt x="241551" y="761524"/>
                      <a:pt x="16636" y="614172"/>
                      <a:pt x="16636" y="443484"/>
                    </a:cubicBezTo>
                    <a:close/>
                    <a:moveTo>
                      <a:pt x="283473" y="203359"/>
                    </a:moveTo>
                    <a:lnTo>
                      <a:pt x="282713" y="204502"/>
                    </a:lnTo>
                    <a:lnTo>
                      <a:pt x="281192" y="203168"/>
                    </a:lnTo>
                    <a:lnTo>
                      <a:pt x="283473" y="203359"/>
                    </a:lnTo>
                    <a:close/>
                    <a:moveTo>
                      <a:pt x="1929366" y="443484"/>
                    </a:moveTo>
                    <a:cubicBezTo>
                      <a:pt x="1929366" y="561785"/>
                      <a:pt x="1821567" y="668750"/>
                      <a:pt x="1647414" y="746093"/>
                    </a:cubicBezTo>
                    <a:lnTo>
                      <a:pt x="1685343" y="722186"/>
                    </a:lnTo>
                    <a:lnTo>
                      <a:pt x="1691617" y="714280"/>
                    </a:lnTo>
                    <a:lnTo>
                      <a:pt x="1694564" y="706945"/>
                    </a:lnTo>
                    <a:lnTo>
                      <a:pt x="1697987" y="689515"/>
                    </a:lnTo>
                    <a:lnTo>
                      <a:pt x="1696371" y="678847"/>
                    </a:lnTo>
                    <a:lnTo>
                      <a:pt x="1696846" y="669798"/>
                    </a:lnTo>
                    <a:lnTo>
                      <a:pt x="1693424" y="662083"/>
                    </a:lnTo>
                    <a:lnTo>
                      <a:pt x="1686579" y="653987"/>
                    </a:lnTo>
                    <a:lnTo>
                      <a:pt x="1686009" y="646843"/>
                    </a:lnTo>
                    <a:lnTo>
                      <a:pt x="1685248" y="647986"/>
                    </a:lnTo>
                    <a:lnTo>
                      <a:pt x="1682872" y="644747"/>
                    </a:lnTo>
                    <a:lnTo>
                      <a:pt x="1682301" y="647033"/>
                    </a:lnTo>
                    <a:lnTo>
                      <a:pt x="1680971" y="647414"/>
                    </a:lnTo>
                    <a:lnTo>
                      <a:pt x="1680400" y="641033"/>
                    </a:lnTo>
                    <a:lnTo>
                      <a:pt x="1678499" y="636556"/>
                    </a:lnTo>
                    <a:lnTo>
                      <a:pt x="1676978" y="635413"/>
                    </a:lnTo>
                    <a:lnTo>
                      <a:pt x="1677738" y="633222"/>
                    </a:lnTo>
                    <a:lnTo>
                      <a:pt x="1674411" y="630365"/>
                    </a:lnTo>
                    <a:lnTo>
                      <a:pt x="1671940" y="629698"/>
                    </a:lnTo>
                    <a:lnTo>
                      <a:pt x="1671084" y="626364"/>
                    </a:lnTo>
                    <a:lnTo>
                      <a:pt x="1668327" y="626174"/>
                    </a:lnTo>
                    <a:lnTo>
                      <a:pt x="1668327" y="626174"/>
                    </a:lnTo>
                    <a:cubicBezTo>
                      <a:pt x="1714812" y="570643"/>
                      <a:pt x="1740954" y="508730"/>
                      <a:pt x="1740954" y="443389"/>
                    </a:cubicBezTo>
                    <a:cubicBezTo>
                      <a:pt x="1740954" y="361855"/>
                      <a:pt x="1700363" y="285464"/>
                      <a:pt x="1630018" y="220409"/>
                    </a:cubicBezTo>
                    <a:lnTo>
                      <a:pt x="1629067" y="215836"/>
                    </a:lnTo>
                    <a:lnTo>
                      <a:pt x="1631349" y="211931"/>
                    </a:lnTo>
                    <a:lnTo>
                      <a:pt x="1634771" y="208598"/>
                    </a:lnTo>
                    <a:lnTo>
                      <a:pt x="1638383" y="200120"/>
                    </a:lnTo>
                    <a:lnTo>
                      <a:pt x="1643516" y="196501"/>
                    </a:lnTo>
                    <a:lnTo>
                      <a:pt x="1647699" y="193929"/>
                    </a:lnTo>
                    <a:lnTo>
                      <a:pt x="1653688" y="188119"/>
                    </a:lnTo>
                    <a:lnTo>
                      <a:pt x="1658441" y="184975"/>
                    </a:lnTo>
                    <a:lnTo>
                      <a:pt x="1661768" y="179737"/>
                    </a:lnTo>
                    <a:lnTo>
                      <a:pt x="1665856" y="171641"/>
                    </a:lnTo>
                    <a:lnTo>
                      <a:pt x="1669088" y="166021"/>
                    </a:lnTo>
                    <a:lnTo>
                      <a:pt x="1670324" y="161925"/>
                    </a:lnTo>
                    <a:lnTo>
                      <a:pt x="1666997" y="155353"/>
                    </a:lnTo>
                    <a:lnTo>
                      <a:pt x="1667282" y="150686"/>
                    </a:lnTo>
                    <a:lnTo>
                      <a:pt x="1661673" y="150686"/>
                    </a:lnTo>
                    <a:lnTo>
                      <a:pt x="1655019" y="149447"/>
                    </a:lnTo>
                    <a:lnTo>
                      <a:pt x="1649410" y="153162"/>
                    </a:lnTo>
                    <a:lnTo>
                      <a:pt x="1642756" y="153067"/>
                    </a:lnTo>
                    <a:lnTo>
                      <a:pt x="1636672" y="151543"/>
                    </a:lnTo>
                    <a:lnTo>
                      <a:pt x="1631253" y="151352"/>
                    </a:lnTo>
                    <a:lnTo>
                      <a:pt x="1624789" y="149924"/>
                    </a:lnTo>
                    <a:lnTo>
                      <a:pt x="1620797" y="154019"/>
                    </a:lnTo>
                    <a:lnTo>
                      <a:pt x="1617279" y="153257"/>
                    </a:lnTo>
                    <a:lnTo>
                      <a:pt x="1610340" y="151733"/>
                    </a:lnTo>
                    <a:lnTo>
                      <a:pt x="1603781" y="150686"/>
                    </a:lnTo>
                    <a:lnTo>
                      <a:pt x="1597982" y="147352"/>
                    </a:lnTo>
                    <a:lnTo>
                      <a:pt x="1592373" y="149066"/>
                    </a:lnTo>
                    <a:lnTo>
                      <a:pt x="1588381" y="146590"/>
                    </a:lnTo>
                    <a:lnTo>
                      <a:pt x="1583152" y="144971"/>
                    </a:lnTo>
                    <a:lnTo>
                      <a:pt x="1576878" y="142208"/>
                    </a:lnTo>
                    <a:lnTo>
                      <a:pt x="1571080" y="141161"/>
                    </a:lnTo>
                    <a:lnTo>
                      <a:pt x="1565091" y="136874"/>
                    </a:lnTo>
                    <a:lnTo>
                      <a:pt x="1560718" y="134969"/>
                    </a:lnTo>
                    <a:lnTo>
                      <a:pt x="1553683" y="138494"/>
                    </a:lnTo>
                    <a:lnTo>
                      <a:pt x="1551402" y="134779"/>
                    </a:lnTo>
                    <a:lnTo>
                      <a:pt x="1544557" y="133064"/>
                    </a:lnTo>
                    <a:lnTo>
                      <a:pt x="1538854" y="135446"/>
                    </a:lnTo>
                    <a:lnTo>
                      <a:pt x="1532104" y="135350"/>
                    </a:lnTo>
                    <a:lnTo>
                      <a:pt x="1526021" y="136589"/>
                    </a:lnTo>
                    <a:lnTo>
                      <a:pt x="1520412" y="137541"/>
                    </a:lnTo>
                    <a:lnTo>
                      <a:pt x="1518035" y="140208"/>
                    </a:lnTo>
                    <a:cubicBezTo>
                      <a:pt x="1418126" y="83725"/>
                      <a:pt x="1290648" y="42672"/>
                      <a:pt x="1147961" y="23908"/>
                    </a:cubicBezTo>
                    <a:cubicBezTo>
                      <a:pt x="1592468" y="60579"/>
                      <a:pt x="1929366" y="234410"/>
                      <a:pt x="1929366" y="443484"/>
                    </a:cubicBezTo>
                    <a:close/>
                  </a:path>
                </a:pathLst>
              </a:custGeom>
              <a:solidFill>
                <a:srgbClr val="FFFFFF"/>
              </a:solidFill>
              <a:ln w="9506" cap="flat">
                <a:noFill/>
                <a:prstDash val="solid"/>
                <a:miter/>
              </a:ln>
            </p:spPr>
            <p:txBody>
              <a:bodyPr rtlCol="0" anchor="ctr"/>
              <a:lstStyle/>
              <a:p>
                <a:endParaRPr lang="en-US"/>
              </a:p>
            </p:txBody>
          </p:sp>
          <p:sp>
            <p:nvSpPr>
              <p:cNvPr id="26660" name="Freeform 19">
                <a:extLst>
                  <a:ext uri="{FF2B5EF4-FFF2-40B4-BE49-F238E27FC236}">
                    <a16:creationId xmlns:a16="http://schemas.microsoft.com/office/drawing/2014/main" id="{06105633-8316-62E5-87FC-087F61518B5F}"/>
                  </a:ext>
                </a:extLst>
              </p:cNvPr>
              <p:cNvSpPr/>
              <p:nvPr/>
            </p:nvSpPr>
            <p:spPr>
              <a:xfrm>
                <a:off x="3911418" y="2114931"/>
                <a:ext cx="1996" cy="2190"/>
              </a:xfrm>
              <a:custGeom>
                <a:avLst/>
                <a:gdLst>
                  <a:gd name="connsiteX0" fmla="*/ 1236 w 1996"/>
                  <a:gd name="connsiteY0" fmla="*/ 0 h 2190"/>
                  <a:gd name="connsiteX1" fmla="*/ 0 w 1996"/>
                  <a:gd name="connsiteY1" fmla="*/ 952 h 2190"/>
                  <a:gd name="connsiteX2" fmla="*/ 1996 w 1996"/>
                  <a:gd name="connsiteY2" fmla="*/ 2191 h 2190"/>
                </a:gdLst>
                <a:ahLst/>
                <a:cxnLst>
                  <a:cxn ang="0">
                    <a:pos x="connsiteX0" y="connsiteY0"/>
                  </a:cxn>
                  <a:cxn ang="0">
                    <a:pos x="connsiteX1" y="connsiteY1"/>
                  </a:cxn>
                  <a:cxn ang="0">
                    <a:pos x="connsiteX2" y="connsiteY2"/>
                  </a:cxn>
                </a:cxnLst>
                <a:rect l="l" t="t" r="r" b="b"/>
                <a:pathLst>
                  <a:path w="1996" h="2190">
                    <a:moveTo>
                      <a:pt x="1236" y="0"/>
                    </a:moveTo>
                    <a:lnTo>
                      <a:pt x="0" y="952"/>
                    </a:lnTo>
                    <a:lnTo>
                      <a:pt x="1996" y="2191"/>
                    </a:lnTo>
                    <a:close/>
                  </a:path>
                </a:pathLst>
              </a:custGeom>
              <a:solidFill>
                <a:srgbClr val="FFFFFF"/>
              </a:solidFill>
              <a:ln w="9506" cap="flat">
                <a:noFill/>
                <a:prstDash val="solid"/>
                <a:miter/>
              </a:ln>
            </p:spPr>
            <p:txBody>
              <a:bodyPr rtlCol="0" anchor="ctr"/>
              <a:lstStyle/>
              <a:p>
                <a:endParaRPr lang="en-US"/>
              </a:p>
            </p:txBody>
          </p:sp>
          <p:sp>
            <p:nvSpPr>
              <p:cNvPr id="26661" name="Freeform 20">
                <a:extLst>
                  <a:ext uri="{FF2B5EF4-FFF2-40B4-BE49-F238E27FC236}">
                    <a16:creationId xmlns:a16="http://schemas.microsoft.com/office/drawing/2014/main" id="{23575C78-B44E-6FA5-9B39-34AAAC68F7AA}"/>
                  </a:ext>
                </a:extLst>
              </p:cNvPr>
              <p:cNvSpPr/>
              <p:nvPr/>
            </p:nvSpPr>
            <p:spPr>
              <a:xfrm>
                <a:off x="3915220" y="2115597"/>
                <a:ext cx="11597" cy="11525"/>
              </a:xfrm>
              <a:custGeom>
                <a:avLst/>
                <a:gdLst>
                  <a:gd name="connsiteX0" fmla="*/ 2567 w 11597"/>
                  <a:gd name="connsiteY0" fmla="*/ 8668 h 11525"/>
                  <a:gd name="connsiteX1" fmla="*/ 3517 w 11597"/>
                  <a:gd name="connsiteY1" fmla="*/ 9716 h 11525"/>
                  <a:gd name="connsiteX2" fmla="*/ 4658 w 11597"/>
                  <a:gd name="connsiteY2" fmla="*/ 7906 h 11525"/>
                  <a:gd name="connsiteX3" fmla="*/ 6179 w 11597"/>
                  <a:gd name="connsiteY3" fmla="*/ 11525 h 11525"/>
                  <a:gd name="connsiteX4" fmla="*/ 7700 w 11597"/>
                  <a:gd name="connsiteY4" fmla="*/ 9430 h 11525"/>
                  <a:gd name="connsiteX5" fmla="*/ 9981 w 11597"/>
                  <a:gd name="connsiteY5" fmla="*/ 11525 h 11525"/>
                  <a:gd name="connsiteX6" fmla="*/ 8175 w 11597"/>
                  <a:gd name="connsiteY6" fmla="*/ 4667 h 11525"/>
                  <a:gd name="connsiteX7" fmla="*/ 9981 w 11597"/>
                  <a:gd name="connsiteY7" fmla="*/ 6286 h 11525"/>
                  <a:gd name="connsiteX8" fmla="*/ 11598 w 11597"/>
                  <a:gd name="connsiteY8" fmla="*/ 5048 h 11525"/>
                  <a:gd name="connsiteX9" fmla="*/ 9981 w 11597"/>
                  <a:gd name="connsiteY9" fmla="*/ 2191 h 11525"/>
                  <a:gd name="connsiteX10" fmla="*/ 4658 w 11597"/>
                  <a:gd name="connsiteY10" fmla="*/ 0 h 11525"/>
                  <a:gd name="connsiteX11" fmla="*/ 1331 w 11597"/>
                  <a:gd name="connsiteY11" fmla="*/ 667 h 11525"/>
                  <a:gd name="connsiteX12" fmla="*/ 0 w 11597"/>
                  <a:gd name="connsiteY12" fmla="*/ 3239 h 11525"/>
                  <a:gd name="connsiteX13" fmla="*/ 2567 w 11597"/>
                  <a:gd name="connsiteY13" fmla="*/ 6286 h 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97" h="11525">
                    <a:moveTo>
                      <a:pt x="2567" y="8668"/>
                    </a:moveTo>
                    <a:lnTo>
                      <a:pt x="3517" y="9716"/>
                    </a:lnTo>
                    <a:lnTo>
                      <a:pt x="4658" y="7906"/>
                    </a:lnTo>
                    <a:lnTo>
                      <a:pt x="6179" y="11525"/>
                    </a:lnTo>
                    <a:lnTo>
                      <a:pt x="7700" y="9430"/>
                    </a:lnTo>
                    <a:lnTo>
                      <a:pt x="9981" y="11525"/>
                    </a:lnTo>
                    <a:lnTo>
                      <a:pt x="8175" y="4667"/>
                    </a:lnTo>
                    <a:lnTo>
                      <a:pt x="9981" y="6286"/>
                    </a:lnTo>
                    <a:lnTo>
                      <a:pt x="11598" y="5048"/>
                    </a:lnTo>
                    <a:lnTo>
                      <a:pt x="9981" y="2191"/>
                    </a:lnTo>
                    <a:lnTo>
                      <a:pt x="4658" y="0"/>
                    </a:lnTo>
                    <a:lnTo>
                      <a:pt x="1331" y="667"/>
                    </a:lnTo>
                    <a:lnTo>
                      <a:pt x="0" y="3239"/>
                    </a:lnTo>
                    <a:lnTo>
                      <a:pt x="2567" y="6286"/>
                    </a:lnTo>
                    <a:close/>
                  </a:path>
                </a:pathLst>
              </a:custGeom>
              <a:solidFill>
                <a:srgbClr val="FFFFFF"/>
              </a:solidFill>
              <a:ln w="9506" cap="flat">
                <a:noFill/>
                <a:prstDash val="solid"/>
                <a:miter/>
              </a:ln>
            </p:spPr>
            <p:txBody>
              <a:bodyPr rtlCol="0" anchor="ctr"/>
              <a:lstStyle/>
              <a:p>
                <a:endParaRPr lang="en-US"/>
              </a:p>
            </p:txBody>
          </p:sp>
          <p:sp>
            <p:nvSpPr>
              <p:cNvPr id="26662" name="Freeform 21">
                <a:extLst>
                  <a:ext uri="{FF2B5EF4-FFF2-40B4-BE49-F238E27FC236}">
                    <a16:creationId xmlns:a16="http://schemas.microsoft.com/office/drawing/2014/main" id="{9447DA03-A64C-C6B9-D154-CE7EA513C85C}"/>
                  </a:ext>
                </a:extLst>
              </p:cNvPr>
              <p:cNvSpPr/>
              <p:nvPr/>
            </p:nvSpPr>
            <p:spPr>
              <a:xfrm>
                <a:off x="3933282" y="2117788"/>
                <a:ext cx="1330" cy="1905"/>
              </a:xfrm>
              <a:custGeom>
                <a:avLst/>
                <a:gdLst>
                  <a:gd name="connsiteX0" fmla="*/ 1331 w 1330"/>
                  <a:gd name="connsiteY0" fmla="*/ 1905 h 1905"/>
                  <a:gd name="connsiteX1" fmla="*/ 1331 w 1330"/>
                  <a:gd name="connsiteY1" fmla="*/ 286 h 1905"/>
                  <a:gd name="connsiteX2" fmla="*/ 0 w 1330"/>
                  <a:gd name="connsiteY2" fmla="*/ 0 h 1905"/>
                </a:gdLst>
                <a:ahLst/>
                <a:cxnLst>
                  <a:cxn ang="0">
                    <a:pos x="connsiteX0" y="connsiteY0"/>
                  </a:cxn>
                  <a:cxn ang="0">
                    <a:pos x="connsiteX1" y="connsiteY1"/>
                  </a:cxn>
                  <a:cxn ang="0">
                    <a:pos x="connsiteX2" y="connsiteY2"/>
                  </a:cxn>
                </a:cxnLst>
                <a:rect l="l" t="t" r="r" b="b"/>
                <a:pathLst>
                  <a:path w="1330" h="1905">
                    <a:moveTo>
                      <a:pt x="1331" y="1905"/>
                    </a:moveTo>
                    <a:lnTo>
                      <a:pt x="1331" y="286"/>
                    </a:lnTo>
                    <a:lnTo>
                      <a:pt x="0" y="0"/>
                    </a:lnTo>
                    <a:close/>
                  </a:path>
                </a:pathLst>
              </a:custGeom>
              <a:solidFill>
                <a:srgbClr val="FFFFFF"/>
              </a:solidFill>
              <a:ln w="9506" cap="flat">
                <a:noFill/>
                <a:prstDash val="solid"/>
                <a:miter/>
              </a:ln>
            </p:spPr>
            <p:txBody>
              <a:bodyPr rtlCol="0" anchor="ctr"/>
              <a:lstStyle/>
              <a:p>
                <a:endParaRPr lang="en-US"/>
              </a:p>
            </p:txBody>
          </p:sp>
          <p:sp>
            <p:nvSpPr>
              <p:cNvPr id="26663" name="Freeform 22">
                <a:extLst>
                  <a:ext uri="{FF2B5EF4-FFF2-40B4-BE49-F238E27FC236}">
                    <a16:creationId xmlns:a16="http://schemas.microsoft.com/office/drawing/2014/main" id="{1C7BD2E2-7450-3E6B-7106-1486EB446C34}"/>
                  </a:ext>
                </a:extLst>
              </p:cNvPr>
              <p:cNvSpPr/>
              <p:nvPr/>
            </p:nvSpPr>
            <p:spPr>
              <a:xfrm>
                <a:off x="3949062" y="2126837"/>
                <a:ext cx="2376" cy="3524"/>
              </a:xfrm>
              <a:custGeom>
                <a:avLst/>
                <a:gdLst>
                  <a:gd name="connsiteX0" fmla="*/ 2377 w 2376"/>
                  <a:gd name="connsiteY0" fmla="*/ 0 h 3524"/>
                  <a:gd name="connsiteX1" fmla="*/ 0 w 2376"/>
                  <a:gd name="connsiteY1" fmla="*/ 2000 h 3524"/>
                  <a:gd name="connsiteX2" fmla="*/ 0 w 2376"/>
                  <a:gd name="connsiteY2" fmla="*/ 3524 h 3524"/>
                  <a:gd name="connsiteX3" fmla="*/ 1426 w 2376"/>
                  <a:gd name="connsiteY3" fmla="*/ 2572 h 3524"/>
                </a:gdLst>
                <a:ahLst/>
                <a:cxnLst>
                  <a:cxn ang="0">
                    <a:pos x="connsiteX0" y="connsiteY0"/>
                  </a:cxn>
                  <a:cxn ang="0">
                    <a:pos x="connsiteX1" y="connsiteY1"/>
                  </a:cxn>
                  <a:cxn ang="0">
                    <a:pos x="connsiteX2" y="connsiteY2"/>
                  </a:cxn>
                  <a:cxn ang="0">
                    <a:pos x="connsiteX3" y="connsiteY3"/>
                  </a:cxn>
                </a:cxnLst>
                <a:rect l="l" t="t" r="r" b="b"/>
                <a:pathLst>
                  <a:path w="2376" h="3524">
                    <a:moveTo>
                      <a:pt x="2377" y="0"/>
                    </a:moveTo>
                    <a:lnTo>
                      <a:pt x="0" y="2000"/>
                    </a:lnTo>
                    <a:lnTo>
                      <a:pt x="0" y="3524"/>
                    </a:lnTo>
                    <a:lnTo>
                      <a:pt x="1426" y="2572"/>
                    </a:lnTo>
                    <a:close/>
                  </a:path>
                </a:pathLst>
              </a:custGeom>
              <a:solidFill>
                <a:srgbClr val="FFFFFF"/>
              </a:solidFill>
              <a:ln w="9506" cap="flat">
                <a:noFill/>
                <a:prstDash val="solid"/>
                <a:miter/>
              </a:ln>
            </p:spPr>
            <p:txBody>
              <a:bodyPr rtlCol="0" anchor="ctr"/>
              <a:lstStyle/>
              <a:p>
                <a:endParaRPr lang="en-US"/>
              </a:p>
            </p:txBody>
          </p:sp>
          <p:sp>
            <p:nvSpPr>
              <p:cNvPr id="26664" name="Freeform 23">
                <a:extLst>
                  <a:ext uri="{FF2B5EF4-FFF2-40B4-BE49-F238E27FC236}">
                    <a16:creationId xmlns:a16="http://schemas.microsoft.com/office/drawing/2014/main" id="{AC709D9A-784F-8CBD-6616-A27AB16E9086}"/>
                  </a:ext>
                </a:extLst>
              </p:cNvPr>
              <p:cNvSpPr/>
              <p:nvPr/>
            </p:nvSpPr>
            <p:spPr>
              <a:xfrm>
                <a:off x="3932331" y="2099690"/>
                <a:ext cx="1235" cy="1143"/>
              </a:xfrm>
              <a:custGeom>
                <a:avLst/>
                <a:gdLst>
                  <a:gd name="connsiteX0" fmla="*/ 1236 w 1235"/>
                  <a:gd name="connsiteY0" fmla="*/ 0 h 1143"/>
                  <a:gd name="connsiteX1" fmla="*/ 0 w 1235"/>
                  <a:gd name="connsiteY1" fmla="*/ 572 h 1143"/>
                  <a:gd name="connsiteX2" fmla="*/ 951 w 1235"/>
                  <a:gd name="connsiteY2" fmla="*/ 1143 h 1143"/>
                </a:gdLst>
                <a:ahLst/>
                <a:cxnLst>
                  <a:cxn ang="0">
                    <a:pos x="connsiteX0" y="connsiteY0"/>
                  </a:cxn>
                  <a:cxn ang="0">
                    <a:pos x="connsiteX1" y="connsiteY1"/>
                  </a:cxn>
                  <a:cxn ang="0">
                    <a:pos x="connsiteX2" y="connsiteY2"/>
                  </a:cxn>
                </a:cxnLst>
                <a:rect l="l" t="t" r="r" b="b"/>
                <a:pathLst>
                  <a:path w="1235" h="1143">
                    <a:moveTo>
                      <a:pt x="1236" y="0"/>
                    </a:moveTo>
                    <a:lnTo>
                      <a:pt x="0" y="572"/>
                    </a:lnTo>
                    <a:lnTo>
                      <a:pt x="951" y="1143"/>
                    </a:lnTo>
                    <a:close/>
                  </a:path>
                </a:pathLst>
              </a:custGeom>
              <a:solidFill>
                <a:srgbClr val="FFFFFF"/>
              </a:solidFill>
              <a:ln w="9506" cap="flat">
                <a:noFill/>
                <a:prstDash val="solid"/>
                <a:miter/>
              </a:ln>
            </p:spPr>
            <p:txBody>
              <a:bodyPr rtlCol="0" anchor="ctr"/>
              <a:lstStyle/>
              <a:p>
                <a:endParaRPr lang="en-US"/>
              </a:p>
            </p:txBody>
          </p:sp>
          <p:sp>
            <p:nvSpPr>
              <p:cNvPr id="26665" name="Freeform 24">
                <a:extLst>
                  <a:ext uri="{FF2B5EF4-FFF2-40B4-BE49-F238E27FC236}">
                    <a16:creationId xmlns:a16="http://schemas.microsoft.com/office/drawing/2014/main" id="{100B863A-150B-D81B-181F-95D44757A840}"/>
                  </a:ext>
                </a:extLst>
              </p:cNvPr>
              <p:cNvSpPr/>
              <p:nvPr/>
            </p:nvSpPr>
            <p:spPr>
              <a:xfrm>
                <a:off x="3924631" y="2110835"/>
                <a:ext cx="7985" cy="6953"/>
              </a:xfrm>
              <a:custGeom>
                <a:avLst/>
                <a:gdLst>
                  <a:gd name="connsiteX0" fmla="*/ 7035 w 7985"/>
                  <a:gd name="connsiteY0" fmla="*/ 6953 h 6953"/>
                  <a:gd name="connsiteX1" fmla="*/ 7985 w 7985"/>
                  <a:gd name="connsiteY1" fmla="*/ 6953 h 6953"/>
                  <a:gd name="connsiteX2" fmla="*/ 7985 w 7985"/>
                  <a:gd name="connsiteY2" fmla="*/ 6096 h 6953"/>
                  <a:gd name="connsiteX3" fmla="*/ 5609 w 7985"/>
                  <a:gd name="connsiteY3" fmla="*/ 2572 h 6953"/>
                  <a:gd name="connsiteX4" fmla="*/ 1806 w 7985"/>
                  <a:gd name="connsiteY4" fmla="*/ 0 h 6953"/>
                  <a:gd name="connsiteX5" fmla="*/ 0 w 7985"/>
                  <a:gd name="connsiteY5" fmla="*/ 1333 h 6953"/>
                  <a:gd name="connsiteX6" fmla="*/ 5609 w 7985"/>
                  <a:gd name="connsiteY6" fmla="*/ 5048 h 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5" h="6953">
                    <a:moveTo>
                      <a:pt x="7035" y="6953"/>
                    </a:moveTo>
                    <a:lnTo>
                      <a:pt x="7985" y="6953"/>
                    </a:lnTo>
                    <a:lnTo>
                      <a:pt x="7985" y="6096"/>
                    </a:lnTo>
                    <a:lnTo>
                      <a:pt x="5609" y="2572"/>
                    </a:lnTo>
                    <a:lnTo>
                      <a:pt x="1806" y="0"/>
                    </a:lnTo>
                    <a:lnTo>
                      <a:pt x="0" y="1333"/>
                    </a:lnTo>
                    <a:lnTo>
                      <a:pt x="5609" y="5048"/>
                    </a:lnTo>
                    <a:close/>
                  </a:path>
                </a:pathLst>
              </a:custGeom>
              <a:solidFill>
                <a:srgbClr val="FFFFFF"/>
              </a:solidFill>
              <a:ln w="9506" cap="flat">
                <a:noFill/>
                <a:prstDash val="solid"/>
                <a:miter/>
              </a:ln>
            </p:spPr>
            <p:txBody>
              <a:bodyPr rtlCol="0" anchor="ctr"/>
              <a:lstStyle/>
              <a:p>
                <a:endParaRPr lang="en-US"/>
              </a:p>
            </p:txBody>
          </p:sp>
          <p:sp>
            <p:nvSpPr>
              <p:cNvPr id="26666" name="Freeform 25">
                <a:extLst>
                  <a:ext uri="{FF2B5EF4-FFF2-40B4-BE49-F238E27FC236}">
                    <a16:creationId xmlns:a16="http://schemas.microsoft.com/office/drawing/2014/main" id="{E7349F91-76BD-881E-2752-C49D5719F16F}"/>
                  </a:ext>
                </a:extLst>
              </p:cNvPr>
              <p:cNvSpPr/>
              <p:nvPr/>
            </p:nvSpPr>
            <p:spPr>
              <a:xfrm>
                <a:off x="3849818" y="2096262"/>
                <a:ext cx="7224" cy="15525"/>
              </a:xfrm>
              <a:custGeom>
                <a:avLst/>
                <a:gdLst>
                  <a:gd name="connsiteX0" fmla="*/ 1141 w 7224"/>
                  <a:gd name="connsiteY0" fmla="*/ 13144 h 15525"/>
                  <a:gd name="connsiteX1" fmla="*/ 2852 w 7224"/>
                  <a:gd name="connsiteY1" fmla="*/ 15526 h 15525"/>
                  <a:gd name="connsiteX2" fmla="*/ 4943 w 7224"/>
                  <a:gd name="connsiteY2" fmla="*/ 13430 h 15525"/>
                  <a:gd name="connsiteX3" fmla="*/ 6274 w 7224"/>
                  <a:gd name="connsiteY3" fmla="*/ 13811 h 15525"/>
                  <a:gd name="connsiteX4" fmla="*/ 7225 w 7224"/>
                  <a:gd name="connsiteY4" fmla="*/ 12573 h 15525"/>
                  <a:gd name="connsiteX5" fmla="*/ 7225 w 7224"/>
                  <a:gd name="connsiteY5" fmla="*/ 4000 h 15525"/>
                  <a:gd name="connsiteX6" fmla="*/ 6274 w 7224"/>
                  <a:gd name="connsiteY6" fmla="*/ 1238 h 15525"/>
                  <a:gd name="connsiteX7" fmla="*/ 4753 w 7224"/>
                  <a:gd name="connsiteY7" fmla="*/ 0 h 15525"/>
                  <a:gd name="connsiteX8" fmla="*/ 1806 w 7224"/>
                  <a:gd name="connsiteY8" fmla="*/ 2762 h 15525"/>
                  <a:gd name="connsiteX9" fmla="*/ 0 w 7224"/>
                  <a:gd name="connsiteY9" fmla="*/ 2476 h 15525"/>
                  <a:gd name="connsiteX10" fmla="*/ 1521 w 7224"/>
                  <a:gd name="connsiteY10" fmla="*/ 9144 h 1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4" h="15525">
                    <a:moveTo>
                      <a:pt x="1141" y="13144"/>
                    </a:moveTo>
                    <a:lnTo>
                      <a:pt x="2852" y="15526"/>
                    </a:lnTo>
                    <a:lnTo>
                      <a:pt x="4943" y="13430"/>
                    </a:lnTo>
                    <a:lnTo>
                      <a:pt x="6274" y="13811"/>
                    </a:lnTo>
                    <a:lnTo>
                      <a:pt x="7225" y="12573"/>
                    </a:lnTo>
                    <a:lnTo>
                      <a:pt x="7225" y="4000"/>
                    </a:lnTo>
                    <a:lnTo>
                      <a:pt x="6274" y="1238"/>
                    </a:lnTo>
                    <a:lnTo>
                      <a:pt x="4753" y="0"/>
                    </a:lnTo>
                    <a:lnTo>
                      <a:pt x="1806" y="2762"/>
                    </a:lnTo>
                    <a:lnTo>
                      <a:pt x="0" y="2476"/>
                    </a:lnTo>
                    <a:lnTo>
                      <a:pt x="1521" y="9144"/>
                    </a:lnTo>
                    <a:close/>
                  </a:path>
                </a:pathLst>
              </a:custGeom>
              <a:solidFill>
                <a:srgbClr val="FFFFFF"/>
              </a:solidFill>
              <a:ln w="9506" cap="flat">
                <a:noFill/>
                <a:prstDash val="solid"/>
                <a:miter/>
              </a:ln>
            </p:spPr>
            <p:txBody>
              <a:bodyPr rtlCol="0" anchor="ctr"/>
              <a:lstStyle/>
              <a:p>
                <a:endParaRPr lang="en-US"/>
              </a:p>
            </p:txBody>
          </p:sp>
          <p:sp>
            <p:nvSpPr>
              <p:cNvPr id="26667" name="Freeform 26">
                <a:extLst>
                  <a:ext uri="{FF2B5EF4-FFF2-40B4-BE49-F238E27FC236}">
                    <a16:creationId xmlns:a16="http://schemas.microsoft.com/office/drawing/2014/main" id="{1BCC57A9-E0F3-3ED6-D0AE-FBAA343C9404}"/>
                  </a:ext>
                </a:extLst>
              </p:cNvPr>
              <p:cNvSpPr/>
              <p:nvPr/>
            </p:nvSpPr>
            <p:spPr>
              <a:xfrm>
                <a:off x="3871587" y="2115597"/>
                <a:ext cx="15780" cy="9715"/>
              </a:xfrm>
              <a:custGeom>
                <a:avLst/>
                <a:gdLst>
                  <a:gd name="connsiteX0" fmla="*/ 8841 w 15780"/>
                  <a:gd name="connsiteY0" fmla="*/ 7906 h 9715"/>
                  <a:gd name="connsiteX1" fmla="*/ 10837 w 15780"/>
                  <a:gd name="connsiteY1" fmla="*/ 9716 h 9715"/>
                  <a:gd name="connsiteX2" fmla="*/ 13023 w 15780"/>
                  <a:gd name="connsiteY2" fmla="*/ 9716 h 9715"/>
                  <a:gd name="connsiteX3" fmla="*/ 13689 w 15780"/>
                  <a:gd name="connsiteY3" fmla="*/ 7906 h 9715"/>
                  <a:gd name="connsiteX4" fmla="*/ 13023 w 15780"/>
                  <a:gd name="connsiteY4" fmla="*/ 5334 h 9715"/>
                  <a:gd name="connsiteX5" fmla="*/ 15780 w 15780"/>
                  <a:gd name="connsiteY5" fmla="*/ 0 h 9715"/>
                  <a:gd name="connsiteX6" fmla="*/ 6084 w 15780"/>
                  <a:gd name="connsiteY6" fmla="*/ 1905 h 9715"/>
                  <a:gd name="connsiteX7" fmla="*/ 3517 w 15780"/>
                  <a:gd name="connsiteY7" fmla="*/ 286 h 9715"/>
                  <a:gd name="connsiteX8" fmla="*/ 570 w 15780"/>
                  <a:gd name="connsiteY8" fmla="*/ 667 h 9715"/>
                  <a:gd name="connsiteX9" fmla="*/ 0 w 15780"/>
                  <a:gd name="connsiteY9" fmla="*/ 2191 h 9715"/>
                  <a:gd name="connsiteX10" fmla="*/ 570 w 15780"/>
                  <a:gd name="connsiteY10" fmla="*/ 4096 h 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80" h="9715">
                    <a:moveTo>
                      <a:pt x="8841" y="7906"/>
                    </a:moveTo>
                    <a:lnTo>
                      <a:pt x="10837" y="9716"/>
                    </a:lnTo>
                    <a:lnTo>
                      <a:pt x="13023" y="9716"/>
                    </a:lnTo>
                    <a:lnTo>
                      <a:pt x="13689" y="7906"/>
                    </a:lnTo>
                    <a:lnTo>
                      <a:pt x="13023" y="5334"/>
                    </a:lnTo>
                    <a:lnTo>
                      <a:pt x="15780" y="0"/>
                    </a:lnTo>
                    <a:lnTo>
                      <a:pt x="6084" y="1905"/>
                    </a:lnTo>
                    <a:lnTo>
                      <a:pt x="3517" y="286"/>
                    </a:lnTo>
                    <a:lnTo>
                      <a:pt x="570" y="667"/>
                    </a:lnTo>
                    <a:lnTo>
                      <a:pt x="0" y="2191"/>
                    </a:lnTo>
                    <a:lnTo>
                      <a:pt x="570" y="4096"/>
                    </a:lnTo>
                    <a:close/>
                  </a:path>
                </a:pathLst>
              </a:custGeom>
              <a:solidFill>
                <a:srgbClr val="FFFFFF"/>
              </a:solidFill>
              <a:ln w="9506" cap="flat">
                <a:noFill/>
                <a:prstDash val="solid"/>
                <a:miter/>
              </a:ln>
            </p:spPr>
            <p:txBody>
              <a:bodyPr rtlCol="0" anchor="ctr"/>
              <a:lstStyle/>
              <a:p>
                <a:endParaRPr lang="en-US"/>
              </a:p>
            </p:txBody>
          </p:sp>
          <p:sp>
            <p:nvSpPr>
              <p:cNvPr id="26668" name="Freeform 27">
                <a:extLst>
                  <a:ext uri="{FF2B5EF4-FFF2-40B4-BE49-F238E27FC236}">
                    <a16:creationId xmlns:a16="http://schemas.microsoft.com/office/drawing/2014/main" id="{0961A4BD-52C3-6242-8BB3-83DA10DC55B4}"/>
                  </a:ext>
                </a:extLst>
              </p:cNvPr>
              <p:cNvSpPr/>
              <p:nvPr/>
            </p:nvSpPr>
            <p:spPr>
              <a:xfrm>
                <a:off x="4558025" y="2347055"/>
                <a:ext cx="1330" cy="1428"/>
              </a:xfrm>
              <a:custGeom>
                <a:avLst/>
                <a:gdLst>
                  <a:gd name="connsiteX0" fmla="*/ 1331 w 1330"/>
                  <a:gd name="connsiteY0" fmla="*/ 381 h 1428"/>
                  <a:gd name="connsiteX1" fmla="*/ 0 w 1330"/>
                  <a:gd name="connsiteY1" fmla="*/ 0 h 1428"/>
                  <a:gd name="connsiteX2" fmla="*/ 1331 w 1330"/>
                  <a:gd name="connsiteY2" fmla="*/ 1429 h 1428"/>
                </a:gdLst>
                <a:ahLst/>
                <a:cxnLst>
                  <a:cxn ang="0">
                    <a:pos x="connsiteX0" y="connsiteY0"/>
                  </a:cxn>
                  <a:cxn ang="0">
                    <a:pos x="connsiteX1" y="connsiteY1"/>
                  </a:cxn>
                  <a:cxn ang="0">
                    <a:pos x="connsiteX2" y="connsiteY2"/>
                  </a:cxn>
                </a:cxnLst>
                <a:rect l="l" t="t" r="r" b="b"/>
                <a:pathLst>
                  <a:path w="1330" h="1428">
                    <a:moveTo>
                      <a:pt x="1331" y="381"/>
                    </a:moveTo>
                    <a:lnTo>
                      <a:pt x="0" y="0"/>
                    </a:lnTo>
                    <a:lnTo>
                      <a:pt x="1331" y="1429"/>
                    </a:lnTo>
                    <a:close/>
                  </a:path>
                </a:pathLst>
              </a:custGeom>
              <a:solidFill>
                <a:srgbClr val="FFFFFF"/>
              </a:solidFill>
              <a:ln w="9506" cap="flat">
                <a:noFill/>
                <a:prstDash val="solid"/>
                <a:miter/>
              </a:ln>
            </p:spPr>
            <p:txBody>
              <a:bodyPr rtlCol="0" anchor="ctr"/>
              <a:lstStyle/>
              <a:p>
                <a:endParaRPr lang="en-US"/>
              </a:p>
            </p:txBody>
          </p:sp>
          <p:sp>
            <p:nvSpPr>
              <p:cNvPr id="26669" name="Freeform 28">
                <a:extLst>
                  <a:ext uri="{FF2B5EF4-FFF2-40B4-BE49-F238E27FC236}">
                    <a16:creationId xmlns:a16="http://schemas.microsoft.com/office/drawing/2014/main" id="{6220DA83-A8E7-FD2B-9726-4AF24D25A6DB}"/>
                  </a:ext>
                </a:extLst>
              </p:cNvPr>
              <p:cNvSpPr/>
              <p:nvPr/>
            </p:nvSpPr>
            <p:spPr>
              <a:xfrm>
                <a:off x="4415624" y="2294191"/>
                <a:ext cx="1806" cy="1333"/>
              </a:xfrm>
              <a:custGeom>
                <a:avLst/>
                <a:gdLst>
                  <a:gd name="connsiteX0" fmla="*/ 0 w 1806"/>
                  <a:gd name="connsiteY0" fmla="*/ 1333 h 1333"/>
                  <a:gd name="connsiteX1" fmla="*/ 1806 w 1806"/>
                  <a:gd name="connsiteY1" fmla="*/ 0 h 1333"/>
                  <a:gd name="connsiteX2" fmla="*/ 665 w 1806"/>
                  <a:gd name="connsiteY2" fmla="*/ 286 h 1333"/>
                </a:gdLst>
                <a:ahLst/>
                <a:cxnLst>
                  <a:cxn ang="0">
                    <a:pos x="connsiteX0" y="connsiteY0"/>
                  </a:cxn>
                  <a:cxn ang="0">
                    <a:pos x="connsiteX1" y="connsiteY1"/>
                  </a:cxn>
                  <a:cxn ang="0">
                    <a:pos x="connsiteX2" y="connsiteY2"/>
                  </a:cxn>
                </a:cxnLst>
                <a:rect l="l" t="t" r="r" b="b"/>
                <a:pathLst>
                  <a:path w="1806" h="1333">
                    <a:moveTo>
                      <a:pt x="0" y="1333"/>
                    </a:moveTo>
                    <a:lnTo>
                      <a:pt x="1806" y="0"/>
                    </a:lnTo>
                    <a:lnTo>
                      <a:pt x="665" y="286"/>
                    </a:lnTo>
                    <a:close/>
                  </a:path>
                </a:pathLst>
              </a:custGeom>
              <a:solidFill>
                <a:srgbClr val="FFFFFF"/>
              </a:solidFill>
              <a:ln w="9506" cap="flat">
                <a:noFill/>
                <a:prstDash val="solid"/>
                <a:miter/>
              </a:ln>
            </p:spPr>
            <p:txBody>
              <a:bodyPr rtlCol="0" anchor="ctr"/>
              <a:lstStyle/>
              <a:p>
                <a:endParaRPr lang="en-US"/>
              </a:p>
            </p:txBody>
          </p:sp>
          <p:sp>
            <p:nvSpPr>
              <p:cNvPr id="26670" name="Freeform 29">
                <a:extLst>
                  <a:ext uri="{FF2B5EF4-FFF2-40B4-BE49-F238E27FC236}">
                    <a16:creationId xmlns:a16="http://schemas.microsoft.com/office/drawing/2014/main" id="{037FBDE8-3FF3-1F08-7FA8-DAF2015BD35E}"/>
                  </a:ext>
                </a:extLst>
              </p:cNvPr>
              <p:cNvSpPr/>
              <p:nvPr/>
            </p:nvSpPr>
            <p:spPr>
              <a:xfrm>
                <a:off x="4421327" y="2290190"/>
                <a:ext cx="2376" cy="1238"/>
              </a:xfrm>
              <a:custGeom>
                <a:avLst/>
                <a:gdLst>
                  <a:gd name="connsiteX0" fmla="*/ 0 w 2376"/>
                  <a:gd name="connsiteY0" fmla="*/ 953 h 1238"/>
                  <a:gd name="connsiteX1" fmla="*/ 1996 w 2376"/>
                  <a:gd name="connsiteY1" fmla="*/ 1238 h 1238"/>
                  <a:gd name="connsiteX2" fmla="*/ 2377 w 2376"/>
                  <a:gd name="connsiteY2" fmla="*/ 667 h 1238"/>
                  <a:gd name="connsiteX3" fmla="*/ 761 w 2376"/>
                  <a:gd name="connsiteY3" fmla="*/ 0 h 1238"/>
                </a:gdLst>
                <a:ahLst/>
                <a:cxnLst>
                  <a:cxn ang="0">
                    <a:pos x="connsiteX0" y="connsiteY0"/>
                  </a:cxn>
                  <a:cxn ang="0">
                    <a:pos x="connsiteX1" y="connsiteY1"/>
                  </a:cxn>
                  <a:cxn ang="0">
                    <a:pos x="connsiteX2" y="connsiteY2"/>
                  </a:cxn>
                  <a:cxn ang="0">
                    <a:pos x="connsiteX3" y="connsiteY3"/>
                  </a:cxn>
                </a:cxnLst>
                <a:rect l="l" t="t" r="r" b="b"/>
                <a:pathLst>
                  <a:path w="2376" h="1238">
                    <a:moveTo>
                      <a:pt x="0" y="953"/>
                    </a:moveTo>
                    <a:lnTo>
                      <a:pt x="1996" y="1238"/>
                    </a:lnTo>
                    <a:lnTo>
                      <a:pt x="2377" y="667"/>
                    </a:lnTo>
                    <a:lnTo>
                      <a:pt x="761" y="0"/>
                    </a:lnTo>
                    <a:close/>
                  </a:path>
                </a:pathLst>
              </a:custGeom>
              <a:solidFill>
                <a:srgbClr val="FFFFFF"/>
              </a:solidFill>
              <a:ln w="9506" cap="flat">
                <a:noFill/>
                <a:prstDash val="solid"/>
                <a:miter/>
              </a:ln>
            </p:spPr>
            <p:txBody>
              <a:bodyPr rtlCol="0" anchor="ctr"/>
              <a:lstStyle/>
              <a:p>
                <a:endParaRPr lang="en-US"/>
              </a:p>
            </p:txBody>
          </p:sp>
          <p:sp>
            <p:nvSpPr>
              <p:cNvPr id="26671" name="Freeform 30">
                <a:extLst>
                  <a:ext uri="{FF2B5EF4-FFF2-40B4-BE49-F238E27FC236}">
                    <a16:creationId xmlns:a16="http://schemas.microsoft.com/office/drawing/2014/main" id="{1D102E2B-A765-F410-7355-C149F9419BC5}"/>
                  </a:ext>
                </a:extLst>
              </p:cNvPr>
              <p:cNvSpPr/>
              <p:nvPr/>
            </p:nvSpPr>
            <p:spPr>
              <a:xfrm>
                <a:off x="4425510" y="2287428"/>
                <a:ext cx="2661" cy="952"/>
              </a:xfrm>
              <a:custGeom>
                <a:avLst/>
                <a:gdLst>
                  <a:gd name="connsiteX0" fmla="*/ 2662 w 2661"/>
                  <a:gd name="connsiteY0" fmla="*/ 0 h 952"/>
                  <a:gd name="connsiteX1" fmla="*/ 0 w 2661"/>
                  <a:gd name="connsiteY1" fmla="*/ 0 h 952"/>
                  <a:gd name="connsiteX2" fmla="*/ 951 w 2661"/>
                  <a:gd name="connsiteY2" fmla="*/ 952 h 952"/>
                </a:gdLst>
                <a:ahLst/>
                <a:cxnLst>
                  <a:cxn ang="0">
                    <a:pos x="connsiteX0" y="connsiteY0"/>
                  </a:cxn>
                  <a:cxn ang="0">
                    <a:pos x="connsiteX1" y="connsiteY1"/>
                  </a:cxn>
                  <a:cxn ang="0">
                    <a:pos x="connsiteX2" y="connsiteY2"/>
                  </a:cxn>
                </a:cxnLst>
                <a:rect l="l" t="t" r="r" b="b"/>
                <a:pathLst>
                  <a:path w="2661" h="952">
                    <a:moveTo>
                      <a:pt x="2662" y="0"/>
                    </a:moveTo>
                    <a:lnTo>
                      <a:pt x="0" y="0"/>
                    </a:lnTo>
                    <a:lnTo>
                      <a:pt x="951" y="952"/>
                    </a:lnTo>
                    <a:close/>
                  </a:path>
                </a:pathLst>
              </a:custGeom>
              <a:solidFill>
                <a:srgbClr val="FFFFFF"/>
              </a:solidFill>
              <a:ln w="9506" cap="flat">
                <a:noFill/>
                <a:prstDash val="solid"/>
                <a:miter/>
              </a:ln>
            </p:spPr>
            <p:txBody>
              <a:bodyPr rtlCol="0" anchor="ctr"/>
              <a:lstStyle/>
              <a:p>
                <a:endParaRPr lang="en-US"/>
              </a:p>
            </p:txBody>
          </p:sp>
          <p:sp>
            <p:nvSpPr>
              <p:cNvPr id="26672" name="Freeform 31">
                <a:extLst>
                  <a:ext uri="{FF2B5EF4-FFF2-40B4-BE49-F238E27FC236}">
                    <a16:creationId xmlns:a16="http://schemas.microsoft.com/office/drawing/2014/main" id="{8EC247DB-CB89-47B6-7E7C-6C68CC819306}"/>
                  </a:ext>
                </a:extLst>
              </p:cNvPr>
              <p:cNvSpPr/>
              <p:nvPr/>
            </p:nvSpPr>
            <p:spPr>
              <a:xfrm>
                <a:off x="4426270" y="2272093"/>
                <a:ext cx="23385" cy="20192"/>
              </a:xfrm>
              <a:custGeom>
                <a:avLst/>
                <a:gdLst>
                  <a:gd name="connsiteX0" fmla="*/ 21579 w 23385"/>
                  <a:gd name="connsiteY0" fmla="*/ 5620 h 20192"/>
                  <a:gd name="connsiteX1" fmla="*/ 22149 w 23385"/>
                  <a:gd name="connsiteY1" fmla="*/ 4667 h 20192"/>
                  <a:gd name="connsiteX2" fmla="*/ 21579 w 23385"/>
                  <a:gd name="connsiteY2" fmla="*/ 2667 h 20192"/>
                  <a:gd name="connsiteX3" fmla="*/ 18632 w 23385"/>
                  <a:gd name="connsiteY3" fmla="*/ 0 h 20192"/>
                  <a:gd name="connsiteX4" fmla="*/ 17681 w 23385"/>
                  <a:gd name="connsiteY4" fmla="*/ 0 h 20192"/>
                  <a:gd name="connsiteX5" fmla="*/ 18062 w 23385"/>
                  <a:gd name="connsiteY5" fmla="*/ 3429 h 20192"/>
                  <a:gd name="connsiteX6" fmla="*/ 14354 w 23385"/>
                  <a:gd name="connsiteY6" fmla="*/ 3810 h 20192"/>
                  <a:gd name="connsiteX7" fmla="*/ 13499 w 23385"/>
                  <a:gd name="connsiteY7" fmla="*/ 5905 h 20192"/>
                  <a:gd name="connsiteX8" fmla="*/ 11883 w 23385"/>
                  <a:gd name="connsiteY8" fmla="*/ 5905 h 20192"/>
                  <a:gd name="connsiteX9" fmla="*/ 11217 w 23385"/>
                  <a:gd name="connsiteY9" fmla="*/ 7525 h 20192"/>
                  <a:gd name="connsiteX10" fmla="*/ 9031 w 23385"/>
                  <a:gd name="connsiteY10" fmla="*/ 8477 h 20192"/>
                  <a:gd name="connsiteX11" fmla="*/ 9221 w 23385"/>
                  <a:gd name="connsiteY11" fmla="*/ 5620 h 20192"/>
                  <a:gd name="connsiteX12" fmla="*/ 7415 w 23385"/>
                  <a:gd name="connsiteY12" fmla="*/ 4953 h 20192"/>
                  <a:gd name="connsiteX13" fmla="*/ 4753 w 23385"/>
                  <a:gd name="connsiteY13" fmla="*/ 7525 h 20192"/>
                  <a:gd name="connsiteX14" fmla="*/ 1901 w 23385"/>
                  <a:gd name="connsiteY14" fmla="*/ 8477 h 20192"/>
                  <a:gd name="connsiteX15" fmla="*/ 0 w 23385"/>
                  <a:gd name="connsiteY15" fmla="*/ 12764 h 20192"/>
                  <a:gd name="connsiteX16" fmla="*/ 190 w 23385"/>
                  <a:gd name="connsiteY16" fmla="*/ 13811 h 20192"/>
                  <a:gd name="connsiteX17" fmla="*/ 1521 w 23385"/>
                  <a:gd name="connsiteY17" fmla="*/ 13811 h 20192"/>
                  <a:gd name="connsiteX18" fmla="*/ 3517 w 23385"/>
                  <a:gd name="connsiteY18" fmla="*/ 9906 h 20192"/>
                  <a:gd name="connsiteX19" fmla="*/ 4468 w 23385"/>
                  <a:gd name="connsiteY19" fmla="*/ 9906 h 20192"/>
                  <a:gd name="connsiteX20" fmla="*/ 4753 w 23385"/>
                  <a:gd name="connsiteY20" fmla="*/ 12001 h 20192"/>
                  <a:gd name="connsiteX21" fmla="*/ 6369 w 23385"/>
                  <a:gd name="connsiteY21" fmla="*/ 9906 h 20192"/>
                  <a:gd name="connsiteX22" fmla="*/ 7415 w 23385"/>
                  <a:gd name="connsiteY22" fmla="*/ 11240 h 20192"/>
                  <a:gd name="connsiteX23" fmla="*/ 9031 w 23385"/>
                  <a:gd name="connsiteY23" fmla="*/ 9049 h 20192"/>
                  <a:gd name="connsiteX24" fmla="*/ 11598 w 23385"/>
                  <a:gd name="connsiteY24" fmla="*/ 11240 h 20192"/>
                  <a:gd name="connsiteX25" fmla="*/ 10457 w 23385"/>
                  <a:gd name="connsiteY25" fmla="*/ 13430 h 20192"/>
                  <a:gd name="connsiteX26" fmla="*/ 11598 w 23385"/>
                  <a:gd name="connsiteY26" fmla="*/ 16764 h 20192"/>
                  <a:gd name="connsiteX27" fmla="*/ 15115 w 23385"/>
                  <a:gd name="connsiteY27" fmla="*/ 19145 h 20192"/>
                  <a:gd name="connsiteX28" fmla="*/ 16921 w 23385"/>
                  <a:gd name="connsiteY28" fmla="*/ 18097 h 20192"/>
                  <a:gd name="connsiteX29" fmla="*/ 18062 w 23385"/>
                  <a:gd name="connsiteY29" fmla="*/ 20193 h 20192"/>
                  <a:gd name="connsiteX30" fmla="*/ 19107 w 23385"/>
                  <a:gd name="connsiteY30" fmla="*/ 17907 h 20192"/>
                  <a:gd name="connsiteX31" fmla="*/ 17681 w 23385"/>
                  <a:gd name="connsiteY31" fmla="*/ 15335 h 20192"/>
                  <a:gd name="connsiteX32" fmla="*/ 18062 w 23385"/>
                  <a:gd name="connsiteY32" fmla="*/ 13906 h 20192"/>
                  <a:gd name="connsiteX33" fmla="*/ 20248 w 23385"/>
                  <a:gd name="connsiteY33" fmla="*/ 12001 h 20192"/>
                  <a:gd name="connsiteX34" fmla="*/ 21674 w 23385"/>
                  <a:gd name="connsiteY34" fmla="*/ 16573 h 20192"/>
                  <a:gd name="connsiteX35" fmla="*/ 23385 w 23385"/>
                  <a:gd name="connsiteY35" fmla="*/ 10954 h 20192"/>
                  <a:gd name="connsiteX36" fmla="*/ 22149 w 23385"/>
                  <a:gd name="connsiteY36" fmla="*/ 6191 h 20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385" h="20192">
                    <a:moveTo>
                      <a:pt x="21579" y="5620"/>
                    </a:moveTo>
                    <a:lnTo>
                      <a:pt x="22149" y="4667"/>
                    </a:lnTo>
                    <a:lnTo>
                      <a:pt x="21579" y="2667"/>
                    </a:lnTo>
                    <a:lnTo>
                      <a:pt x="18632" y="0"/>
                    </a:lnTo>
                    <a:lnTo>
                      <a:pt x="17681" y="0"/>
                    </a:lnTo>
                    <a:lnTo>
                      <a:pt x="18062" y="3429"/>
                    </a:lnTo>
                    <a:lnTo>
                      <a:pt x="14354" y="3810"/>
                    </a:lnTo>
                    <a:lnTo>
                      <a:pt x="13499" y="5905"/>
                    </a:lnTo>
                    <a:lnTo>
                      <a:pt x="11883" y="5905"/>
                    </a:lnTo>
                    <a:lnTo>
                      <a:pt x="11217" y="7525"/>
                    </a:lnTo>
                    <a:lnTo>
                      <a:pt x="9031" y="8477"/>
                    </a:lnTo>
                    <a:lnTo>
                      <a:pt x="9221" y="5620"/>
                    </a:lnTo>
                    <a:lnTo>
                      <a:pt x="7415" y="4953"/>
                    </a:lnTo>
                    <a:lnTo>
                      <a:pt x="4753" y="7525"/>
                    </a:lnTo>
                    <a:lnTo>
                      <a:pt x="1901" y="8477"/>
                    </a:lnTo>
                    <a:lnTo>
                      <a:pt x="0" y="12764"/>
                    </a:lnTo>
                    <a:lnTo>
                      <a:pt x="190" y="13811"/>
                    </a:lnTo>
                    <a:lnTo>
                      <a:pt x="1521" y="13811"/>
                    </a:lnTo>
                    <a:lnTo>
                      <a:pt x="3517" y="9906"/>
                    </a:lnTo>
                    <a:lnTo>
                      <a:pt x="4468" y="9906"/>
                    </a:lnTo>
                    <a:lnTo>
                      <a:pt x="4753" y="12001"/>
                    </a:lnTo>
                    <a:lnTo>
                      <a:pt x="6369" y="9906"/>
                    </a:lnTo>
                    <a:lnTo>
                      <a:pt x="7415" y="11240"/>
                    </a:lnTo>
                    <a:lnTo>
                      <a:pt x="9031" y="9049"/>
                    </a:lnTo>
                    <a:lnTo>
                      <a:pt x="11598" y="11240"/>
                    </a:lnTo>
                    <a:lnTo>
                      <a:pt x="10457" y="13430"/>
                    </a:lnTo>
                    <a:lnTo>
                      <a:pt x="11598" y="16764"/>
                    </a:lnTo>
                    <a:lnTo>
                      <a:pt x="15115" y="19145"/>
                    </a:lnTo>
                    <a:lnTo>
                      <a:pt x="16921" y="18097"/>
                    </a:lnTo>
                    <a:lnTo>
                      <a:pt x="18062" y="20193"/>
                    </a:lnTo>
                    <a:lnTo>
                      <a:pt x="19107" y="17907"/>
                    </a:lnTo>
                    <a:lnTo>
                      <a:pt x="17681" y="15335"/>
                    </a:lnTo>
                    <a:lnTo>
                      <a:pt x="18062" y="13906"/>
                    </a:lnTo>
                    <a:lnTo>
                      <a:pt x="20248" y="12001"/>
                    </a:lnTo>
                    <a:lnTo>
                      <a:pt x="21674" y="16573"/>
                    </a:lnTo>
                    <a:lnTo>
                      <a:pt x="23385" y="10954"/>
                    </a:lnTo>
                    <a:lnTo>
                      <a:pt x="22149" y="6191"/>
                    </a:lnTo>
                    <a:close/>
                  </a:path>
                </a:pathLst>
              </a:custGeom>
              <a:solidFill>
                <a:srgbClr val="FFFFFF"/>
              </a:solidFill>
              <a:ln w="9506" cap="flat">
                <a:noFill/>
                <a:prstDash val="solid"/>
                <a:miter/>
              </a:ln>
            </p:spPr>
            <p:txBody>
              <a:bodyPr rtlCol="0" anchor="ctr"/>
              <a:lstStyle/>
              <a:p>
                <a:endParaRPr lang="en-US"/>
              </a:p>
            </p:txBody>
          </p:sp>
          <p:sp>
            <p:nvSpPr>
              <p:cNvPr id="26673" name="Freeform 32">
                <a:extLst>
                  <a:ext uri="{FF2B5EF4-FFF2-40B4-BE49-F238E27FC236}">
                    <a16:creationId xmlns:a16="http://schemas.microsoft.com/office/drawing/2014/main" id="{E9FABE8B-6DB7-4ED7-37B8-07753A2F83DA}"/>
                  </a:ext>
                </a:extLst>
              </p:cNvPr>
              <p:cNvSpPr/>
              <p:nvPr/>
            </p:nvSpPr>
            <p:spPr>
              <a:xfrm>
                <a:off x="4435872" y="2269807"/>
                <a:ext cx="3802" cy="2857"/>
              </a:xfrm>
              <a:custGeom>
                <a:avLst/>
                <a:gdLst>
                  <a:gd name="connsiteX0" fmla="*/ 3517 w 3802"/>
                  <a:gd name="connsiteY0" fmla="*/ 2667 h 2857"/>
                  <a:gd name="connsiteX1" fmla="*/ 3803 w 3802"/>
                  <a:gd name="connsiteY1" fmla="*/ 381 h 2857"/>
                  <a:gd name="connsiteX2" fmla="*/ 1996 w 3802"/>
                  <a:gd name="connsiteY2" fmla="*/ 0 h 2857"/>
                  <a:gd name="connsiteX3" fmla="*/ 0 w 3802"/>
                  <a:gd name="connsiteY3" fmla="*/ 1715 h 2857"/>
                  <a:gd name="connsiteX4" fmla="*/ 665 w 3802"/>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2" h="2857">
                    <a:moveTo>
                      <a:pt x="3517" y="2667"/>
                    </a:moveTo>
                    <a:lnTo>
                      <a:pt x="3803" y="381"/>
                    </a:lnTo>
                    <a:lnTo>
                      <a:pt x="1996" y="0"/>
                    </a:lnTo>
                    <a:lnTo>
                      <a:pt x="0" y="1715"/>
                    </a:lnTo>
                    <a:lnTo>
                      <a:pt x="665" y="2857"/>
                    </a:lnTo>
                    <a:close/>
                  </a:path>
                </a:pathLst>
              </a:custGeom>
              <a:solidFill>
                <a:srgbClr val="FFFFFF"/>
              </a:solidFill>
              <a:ln w="9506" cap="flat">
                <a:noFill/>
                <a:prstDash val="solid"/>
                <a:miter/>
              </a:ln>
            </p:spPr>
            <p:txBody>
              <a:bodyPr rtlCol="0" anchor="ctr"/>
              <a:lstStyle/>
              <a:p>
                <a:endParaRPr lang="en-US"/>
              </a:p>
            </p:txBody>
          </p:sp>
          <p:sp>
            <p:nvSpPr>
              <p:cNvPr id="26674" name="Freeform 33">
                <a:extLst>
                  <a:ext uri="{FF2B5EF4-FFF2-40B4-BE49-F238E27FC236}">
                    <a16:creationId xmlns:a16="http://schemas.microsoft.com/office/drawing/2014/main" id="{48160170-8D99-D329-4B6D-F96C2E9658F0}"/>
                  </a:ext>
                </a:extLst>
              </p:cNvPr>
              <p:cNvSpPr/>
              <p:nvPr/>
            </p:nvSpPr>
            <p:spPr>
              <a:xfrm>
                <a:off x="4433685" y="2264473"/>
                <a:ext cx="3042" cy="8858"/>
              </a:xfrm>
              <a:custGeom>
                <a:avLst/>
                <a:gdLst>
                  <a:gd name="connsiteX0" fmla="*/ 3042 w 3042"/>
                  <a:gd name="connsiteY0" fmla="*/ 0 h 8858"/>
                  <a:gd name="connsiteX1" fmla="*/ 0 w 3042"/>
                  <a:gd name="connsiteY1" fmla="*/ 7048 h 8858"/>
                  <a:gd name="connsiteX2" fmla="*/ 0 w 3042"/>
                  <a:gd name="connsiteY2" fmla="*/ 8858 h 8858"/>
                  <a:gd name="connsiteX3" fmla="*/ 3042 w 3042"/>
                  <a:gd name="connsiteY3" fmla="*/ 4191 h 8858"/>
                </a:gdLst>
                <a:ahLst/>
                <a:cxnLst>
                  <a:cxn ang="0">
                    <a:pos x="connsiteX0" y="connsiteY0"/>
                  </a:cxn>
                  <a:cxn ang="0">
                    <a:pos x="connsiteX1" y="connsiteY1"/>
                  </a:cxn>
                  <a:cxn ang="0">
                    <a:pos x="connsiteX2" y="connsiteY2"/>
                  </a:cxn>
                  <a:cxn ang="0">
                    <a:pos x="connsiteX3" y="connsiteY3"/>
                  </a:cxn>
                </a:cxnLst>
                <a:rect l="l" t="t" r="r" b="b"/>
                <a:pathLst>
                  <a:path w="3042" h="8858">
                    <a:moveTo>
                      <a:pt x="3042" y="0"/>
                    </a:moveTo>
                    <a:lnTo>
                      <a:pt x="0" y="7048"/>
                    </a:lnTo>
                    <a:lnTo>
                      <a:pt x="0" y="8858"/>
                    </a:lnTo>
                    <a:lnTo>
                      <a:pt x="3042" y="4191"/>
                    </a:lnTo>
                    <a:close/>
                  </a:path>
                </a:pathLst>
              </a:custGeom>
              <a:solidFill>
                <a:srgbClr val="FFFFFF"/>
              </a:solidFill>
              <a:ln w="9506" cap="flat">
                <a:noFill/>
                <a:prstDash val="solid"/>
                <a:miter/>
              </a:ln>
            </p:spPr>
            <p:txBody>
              <a:bodyPr rtlCol="0" anchor="ctr"/>
              <a:lstStyle/>
              <a:p>
                <a:endParaRPr lang="en-US"/>
              </a:p>
            </p:txBody>
          </p:sp>
          <p:sp>
            <p:nvSpPr>
              <p:cNvPr id="26675" name="Freeform 34">
                <a:extLst>
                  <a:ext uri="{FF2B5EF4-FFF2-40B4-BE49-F238E27FC236}">
                    <a16:creationId xmlns:a16="http://schemas.microsoft.com/office/drawing/2014/main" id="{D141A4D4-2A58-3D53-8B6B-DD80D1E2C76F}"/>
                  </a:ext>
                </a:extLst>
              </p:cNvPr>
              <p:cNvSpPr/>
              <p:nvPr/>
            </p:nvSpPr>
            <p:spPr>
              <a:xfrm>
                <a:off x="4444522" y="2268664"/>
                <a:ext cx="665" cy="2857"/>
              </a:xfrm>
              <a:custGeom>
                <a:avLst/>
                <a:gdLst>
                  <a:gd name="connsiteX0" fmla="*/ 665 w 665"/>
                  <a:gd name="connsiteY0" fmla="*/ 0 h 2857"/>
                  <a:gd name="connsiteX1" fmla="*/ 0 w 665"/>
                  <a:gd name="connsiteY1" fmla="*/ 1143 h 2857"/>
                  <a:gd name="connsiteX2" fmla="*/ 665 w 665"/>
                  <a:gd name="connsiteY2" fmla="*/ 2857 h 2857"/>
                </a:gdLst>
                <a:ahLst/>
                <a:cxnLst>
                  <a:cxn ang="0">
                    <a:pos x="connsiteX0" y="connsiteY0"/>
                  </a:cxn>
                  <a:cxn ang="0">
                    <a:pos x="connsiteX1" y="connsiteY1"/>
                  </a:cxn>
                  <a:cxn ang="0">
                    <a:pos x="connsiteX2" y="connsiteY2"/>
                  </a:cxn>
                </a:cxnLst>
                <a:rect l="l" t="t" r="r" b="b"/>
                <a:pathLst>
                  <a:path w="665" h="2857">
                    <a:moveTo>
                      <a:pt x="665" y="0"/>
                    </a:moveTo>
                    <a:lnTo>
                      <a:pt x="0" y="1143"/>
                    </a:lnTo>
                    <a:lnTo>
                      <a:pt x="665" y="2857"/>
                    </a:lnTo>
                    <a:close/>
                  </a:path>
                </a:pathLst>
              </a:custGeom>
              <a:solidFill>
                <a:srgbClr val="FFFFFF"/>
              </a:solidFill>
              <a:ln w="9506" cap="flat">
                <a:noFill/>
                <a:prstDash val="solid"/>
                <a:miter/>
              </a:ln>
            </p:spPr>
            <p:txBody>
              <a:bodyPr rtlCol="0" anchor="ctr"/>
              <a:lstStyle/>
              <a:p>
                <a:endParaRPr lang="en-US"/>
              </a:p>
            </p:txBody>
          </p:sp>
          <p:sp>
            <p:nvSpPr>
              <p:cNvPr id="26676" name="Freeform 35">
                <a:extLst>
                  <a:ext uri="{FF2B5EF4-FFF2-40B4-BE49-F238E27FC236}">
                    <a16:creationId xmlns:a16="http://schemas.microsoft.com/office/drawing/2014/main" id="{7EF9E00B-7715-B0D6-4996-0F15DA86A1A2}"/>
                  </a:ext>
                </a:extLst>
              </p:cNvPr>
              <p:cNvSpPr/>
              <p:nvPr/>
            </p:nvSpPr>
            <p:spPr>
              <a:xfrm>
                <a:off x="4438438" y="2263235"/>
                <a:ext cx="4658" cy="7334"/>
              </a:xfrm>
              <a:custGeom>
                <a:avLst/>
                <a:gdLst>
                  <a:gd name="connsiteX0" fmla="*/ 2186 w 4658"/>
                  <a:gd name="connsiteY0" fmla="*/ 6096 h 7334"/>
                  <a:gd name="connsiteX1" fmla="*/ 3137 w 4658"/>
                  <a:gd name="connsiteY1" fmla="*/ 7334 h 7334"/>
                  <a:gd name="connsiteX2" fmla="*/ 3517 w 4658"/>
                  <a:gd name="connsiteY2" fmla="*/ 6382 h 7334"/>
                  <a:gd name="connsiteX3" fmla="*/ 4658 w 4658"/>
                  <a:gd name="connsiteY3" fmla="*/ 6382 h 7334"/>
                  <a:gd name="connsiteX4" fmla="*/ 3137 w 4658"/>
                  <a:gd name="connsiteY4" fmla="*/ 1715 h 7334"/>
                  <a:gd name="connsiteX5" fmla="*/ 0 w 4658"/>
                  <a:gd name="connsiteY5" fmla="*/ 0 h 7334"/>
                  <a:gd name="connsiteX6" fmla="*/ 570 w 4658"/>
                  <a:gd name="connsiteY6" fmla="*/ 3239 h 7334"/>
                  <a:gd name="connsiteX7" fmla="*/ 1711 w 4658"/>
                  <a:gd name="connsiteY7" fmla="*/ 2857 h 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8" h="7334">
                    <a:moveTo>
                      <a:pt x="2186" y="6096"/>
                    </a:moveTo>
                    <a:lnTo>
                      <a:pt x="3137" y="7334"/>
                    </a:lnTo>
                    <a:lnTo>
                      <a:pt x="3517" y="6382"/>
                    </a:lnTo>
                    <a:lnTo>
                      <a:pt x="4658" y="6382"/>
                    </a:lnTo>
                    <a:lnTo>
                      <a:pt x="3137" y="1715"/>
                    </a:lnTo>
                    <a:lnTo>
                      <a:pt x="0" y="0"/>
                    </a:lnTo>
                    <a:lnTo>
                      <a:pt x="570" y="3239"/>
                    </a:lnTo>
                    <a:lnTo>
                      <a:pt x="1711" y="2857"/>
                    </a:lnTo>
                    <a:close/>
                  </a:path>
                </a:pathLst>
              </a:custGeom>
              <a:solidFill>
                <a:srgbClr val="FFFFFF"/>
              </a:solidFill>
              <a:ln w="9506" cap="flat">
                <a:noFill/>
                <a:prstDash val="solid"/>
                <a:miter/>
              </a:ln>
            </p:spPr>
            <p:txBody>
              <a:bodyPr rtlCol="0" anchor="ctr"/>
              <a:lstStyle/>
              <a:p>
                <a:endParaRPr lang="en-US"/>
              </a:p>
            </p:txBody>
          </p:sp>
          <p:sp>
            <p:nvSpPr>
              <p:cNvPr id="26677" name="Freeform 36">
                <a:extLst>
                  <a:ext uri="{FF2B5EF4-FFF2-40B4-BE49-F238E27FC236}">
                    <a16:creationId xmlns:a16="http://schemas.microsoft.com/office/drawing/2014/main" id="{9D28DC6D-5024-DEBD-026F-B375FB4E6C1C}"/>
                  </a:ext>
                </a:extLst>
              </p:cNvPr>
              <p:cNvSpPr/>
              <p:nvPr/>
            </p:nvSpPr>
            <p:spPr>
              <a:xfrm>
                <a:off x="4428837" y="2265902"/>
                <a:ext cx="5323" cy="9620"/>
              </a:xfrm>
              <a:custGeom>
                <a:avLst/>
                <a:gdLst>
                  <a:gd name="connsiteX0" fmla="*/ 3802 w 5323"/>
                  <a:gd name="connsiteY0" fmla="*/ 8858 h 9620"/>
                  <a:gd name="connsiteX1" fmla="*/ 3802 w 5323"/>
                  <a:gd name="connsiteY1" fmla="*/ 5620 h 9620"/>
                  <a:gd name="connsiteX2" fmla="*/ 5323 w 5323"/>
                  <a:gd name="connsiteY2" fmla="*/ 1143 h 9620"/>
                  <a:gd name="connsiteX3" fmla="*/ 5323 w 5323"/>
                  <a:gd name="connsiteY3" fmla="*/ 572 h 9620"/>
                  <a:gd name="connsiteX4" fmla="*/ 3517 w 5323"/>
                  <a:gd name="connsiteY4" fmla="*/ 0 h 9620"/>
                  <a:gd name="connsiteX5" fmla="*/ 2377 w 5323"/>
                  <a:gd name="connsiteY5" fmla="*/ 572 h 9620"/>
                  <a:gd name="connsiteX6" fmla="*/ 1426 w 5323"/>
                  <a:gd name="connsiteY6" fmla="*/ 4667 h 9620"/>
                  <a:gd name="connsiteX7" fmla="*/ 95 w 5323"/>
                  <a:gd name="connsiteY7" fmla="*/ 4858 h 9620"/>
                  <a:gd name="connsiteX8" fmla="*/ 0 w 5323"/>
                  <a:gd name="connsiteY8" fmla="*/ 6191 h 9620"/>
                  <a:gd name="connsiteX9" fmla="*/ 3137 w 5323"/>
                  <a:gd name="connsiteY9" fmla="*/ 9620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 h="9620">
                    <a:moveTo>
                      <a:pt x="3802" y="8858"/>
                    </a:moveTo>
                    <a:lnTo>
                      <a:pt x="3802" y="5620"/>
                    </a:lnTo>
                    <a:lnTo>
                      <a:pt x="5323" y="1143"/>
                    </a:lnTo>
                    <a:lnTo>
                      <a:pt x="5323" y="572"/>
                    </a:lnTo>
                    <a:lnTo>
                      <a:pt x="3517" y="0"/>
                    </a:lnTo>
                    <a:lnTo>
                      <a:pt x="2377" y="572"/>
                    </a:lnTo>
                    <a:lnTo>
                      <a:pt x="1426" y="4667"/>
                    </a:lnTo>
                    <a:lnTo>
                      <a:pt x="95" y="4858"/>
                    </a:lnTo>
                    <a:lnTo>
                      <a:pt x="0" y="6191"/>
                    </a:lnTo>
                    <a:lnTo>
                      <a:pt x="3137" y="9620"/>
                    </a:lnTo>
                    <a:close/>
                  </a:path>
                </a:pathLst>
              </a:custGeom>
              <a:solidFill>
                <a:srgbClr val="FFFFFF"/>
              </a:solidFill>
              <a:ln w="9506" cap="flat">
                <a:noFill/>
                <a:prstDash val="solid"/>
                <a:miter/>
              </a:ln>
            </p:spPr>
            <p:txBody>
              <a:bodyPr rtlCol="0" anchor="ctr"/>
              <a:lstStyle/>
              <a:p>
                <a:endParaRPr lang="en-US"/>
              </a:p>
            </p:txBody>
          </p:sp>
          <p:sp>
            <p:nvSpPr>
              <p:cNvPr id="26678" name="Freeform 37">
                <a:extLst>
                  <a:ext uri="{FF2B5EF4-FFF2-40B4-BE49-F238E27FC236}">
                    <a16:creationId xmlns:a16="http://schemas.microsoft.com/office/drawing/2014/main" id="{1D7FC905-9A6A-069D-24EB-D7AC25B191A8}"/>
                  </a:ext>
                </a:extLst>
              </p:cNvPr>
              <p:cNvSpPr/>
              <p:nvPr/>
            </p:nvSpPr>
            <p:spPr>
              <a:xfrm>
                <a:off x="4426270" y="2261330"/>
                <a:ext cx="5703" cy="7334"/>
              </a:xfrm>
              <a:custGeom>
                <a:avLst/>
                <a:gdLst>
                  <a:gd name="connsiteX0" fmla="*/ 5419 w 5703"/>
                  <a:gd name="connsiteY0" fmla="*/ 3810 h 7334"/>
                  <a:gd name="connsiteX1" fmla="*/ 5704 w 5703"/>
                  <a:gd name="connsiteY1" fmla="*/ 1715 h 7334"/>
                  <a:gd name="connsiteX2" fmla="*/ 2567 w 5703"/>
                  <a:gd name="connsiteY2" fmla="*/ 1238 h 7334"/>
                  <a:gd name="connsiteX3" fmla="*/ 0 w 5703"/>
                  <a:gd name="connsiteY3" fmla="*/ 0 h 7334"/>
                  <a:gd name="connsiteX4" fmla="*/ 190 w 5703"/>
                  <a:gd name="connsiteY4" fmla="*/ 7334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3" h="7334">
                    <a:moveTo>
                      <a:pt x="5419" y="3810"/>
                    </a:moveTo>
                    <a:lnTo>
                      <a:pt x="5704" y="1715"/>
                    </a:lnTo>
                    <a:lnTo>
                      <a:pt x="2567" y="1238"/>
                    </a:lnTo>
                    <a:lnTo>
                      <a:pt x="0" y="0"/>
                    </a:lnTo>
                    <a:lnTo>
                      <a:pt x="190" y="7334"/>
                    </a:lnTo>
                    <a:close/>
                  </a:path>
                </a:pathLst>
              </a:custGeom>
              <a:solidFill>
                <a:srgbClr val="FFFFFF"/>
              </a:solidFill>
              <a:ln w="9506" cap="flat">
                <a:noFill/>
                <a:prstDash val="solid"/>
                <a:miter/>
              </a:ln>
            </p:spPr>
            <p:txBody>
              <a:bodyPr rtlCol="0" anchor="ctr"/>
              <a:lstStyle/>
              <a:p>
                <a:endParaRPr lang="en-US"/>
              </a:p>
            </p:txBody>
          </p:sp>
          <p:sp>
            <p:nvSpPr>
              <p:cNvPr id="26679" name="Freeform 38">
                <a:extLst>
                  <a:ext uri="{FF2B5EF4-FFF2-40B4-BE49-F238E27FC236}">
                    <a16:creationId xmlns:a16="http://schemas.microsoft.com/office/drawing/2014/main" id="{FE1FAB30-EB46-BA87-D05A-1F22056CE9EB}"/>
                  </a:ext>
                </a:extLst>
              </p:cNvPr>
              <p:cNvSpPr/>
              <p:nvPr/>
            </p:nvSpPr>
            <p:spPr>
              <a:xfrm>
                <a:off x="4438438" y="2258091"/>
                <a:ext cx="6939" cy="7429"/>
              </a:xfrm>
              <a:custGeom>
                <a:avLst/>
                <a:gdLst>
                  <a:gd name="connsiteX0" fmla="*/ 5894 w 6939"/>
                  <a:gd name="connsiteY0" fmla="*/ 4477 h 7429"/>
                  <a:gd name="connsiteX1" fmla="*/ 5894 w 6939"/>
                  <a:gd name="connsiteY1" fmla="*/ 1429 h 7429"/>
                  <a:gd name="connsiteX2" fmla="*/ 4658 w 6939"/>
                  <a:gd name="connsiteY2" fmla="*/ 286 h 7429"/>
                  <a:gd name="connsiteX3" fmla="*/ 0 w 6939"/>
                  <a:gd name="connsiteY3" fmla="*/ 0 h 7429"/>
                  <a:gd name="connsiteX4" fmla="*/ 4658 w 6939"/>
                  <a:gd name="connsiteY4" fmla="*/ 7144 h 7429"/>
                  <a:gd name="connsiteX5" fmla="*/ 6939 w 6939"/>
                  <a:gd name="connsiteY5" fmla="*/ 7429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9" h="7429">
                    <a:moveTo>
                      <a:pt x="5894" y="4477"/>
                    </a:moveTo>
                    <a:lnTo>
                      <a:pt x="5894" y="1429"/>
                    </a:lnTo>
                    <a:lnTo>
                      <a:pt x="4658" y="286"/>
                    </a:lnTo>
                    <a:lnTo>
                      <a:pt x="0" y="0"/>
                    </a:lnTo>
                    <a:lnTo>
                      <a:pt x="4658" y="7144"/>
                    </a:lnTo>
                    <a:lnTo>
                      <a:pt x="6939" y="7429"/>
                    </a:lnTo>
                    <a:close/>
                  </a:path>
                </a:pathLst>
              </a:custGeom>
              <a:solidFill>
                <a:srgbClr val="FFFFFF"/>
              </a:solidFill>
              <a:ln w="9506" cap="flat">
                <a:noFill/>
                <a:prstDash val="solid"/>
                <a:miter/>
              </a:ln>
            </p:spPr>
            <p:txBody>
              <a:bodyPr rtlCol="0" anchor="ctr"/>
              <a:lstStyle/>
              <a:p>
                <a:endParaRPr lang="en-US"/>
              </a:p>
            </p:txBody>
          </p:sp>
          <p:sp>
            <p:nvSpPr>
              <p:cNvPr id="26680" name="Freeform 39">
                <a:extLst>
                  <a:ext uri="{FF2B5EF4-FFF2-40B4-BE49-F238E27FC236}">
                    <a16:creationId xmlns:a16="http://schemas.microsoft.com/office/drawing/2014/main" id="{533D81A7-6E10-F878-4AA7-9C7772632861}"/>
                  </a:ext>
                </a:extLst>
              </p:cNvPr>
              <p:cNvSpPr/>
              <p:nvPr/>
            </p:nvSpPr>
            <p:spPr>
              <a:xfrm>
                <a:off x="4432639" y="2257615"/>
                <a:ext cx="4087" cy="4095"/>
              </a:xfrm>
              <a:custGeom>
                <a:avLst/>
                <a:gdLst>
                  <a:gd name="connsiteX0" fmla="*/ 4088 w 4087"/>
                  <a:gd name="connsiteY0" fmla="*/ 4096 h 4095"/>
                  <a:gd name="connsiteX1" fmla="*/ 3898 w 4087"/>
                  <a:gd name="connsiteY1" fmla="*/ 2857 h 4095"/>
                  <a:gd name="connsiteX2" fmla="*/ 380 w 4087"/>
                  <a:gd name="connsiteY2" fmla="*/ 0 h 4095"/>
                  <a:gd name="connsiteX3" fmla="*/ 0 w 4087"/>
                  <a:gd name="connsiteY3" fmla="*/ 2857 h 4095"/>
                  <a:gd name="connsiteX4" fmla="*/ 1521 w 4087"/>
                  <a:gd name="connsiteY4" fmla="*/ 2286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7" h="4095">
                    <a:moveTo>
                      <a:pt x="4088" y="4096"/>
                    </a:moveTo>
                    <a:lnTo>
                      <a:pt x="3898" y="2857"/>
                    </a:lnTo>
                    <a:lnTo>
                      <a:pt x="380" y="0"/>
                    </a:lnTo>
                    <a:lnTo>
                      <a:pt x="0" y="2857"/>
                    </a:lnTo>
                    <a:lnTo>
                      <a:pt x="1521" y="2286"/>
                    </a:lnTo>
                    <a:close/>
                  </a:path>
                </a:pathLst>
              </a:custGeom>
              <a:solidFill>
                <a:srgbClr val="FFFFFF"/>
              </a:solidFill>
              <a:ln w="9506" cap="flat">
                <a:noFill/>
                <a:prstDash val="solid"/>
                <a:miter/>
              </a:ln>
            </p:spPr>
            <p:txBody>
              <a:bodyPr rtlCol="0" anchor="ctr"/>
              <a:lstStyle/>
              <a:p>
                <a:endParaRPr lang="en-US"/>
              </a:p>
            </p:txBody>
          </p:sp>
          <p:sp>
            <p:nvSpPr>
              <p:cNvPr id="26681" name="Freeform 40">
                <a:extLst>
                  <a:ext uri="{FF2B5EF4-FFF2-40B4-BE49-F238E27FC236}">
                    <a16:creationId xmlns:a16="http://schemas.microsoft.com/office/drawing/2014/main" id="{C56D4648-1E7A-6208-8EF7-926B34F0C460}"/>
                  </a:ext>
                </a:extLst>
              </p:cNvPr>
              <p:cNvSpPr/>
              <p:nvPr/>
            </p:nvSpPr>
            <p:spPr>
              <a:xfrm>
                <a:off x="4426461" y="2257615"/>
                <a:ext cx="760" cy="2285"/>
              </a:xfrm>
              <a:custGeom>
                <a:avLst/>
                <a:gdLst>
                  <a:gd name="connsiteX0" fmla="*/ 0 w 760"/>
                  <a:gd name="connsiteY0" fmla="*/ 2286 h 2285"/>
                  <a:gd name="connsiteX1" fmla="*/ 761 w 760"/>
                  <a:gd name="connsiteY1" fmla="*/ 0 h 2285"/>
                  <a:gd name="connsiteX2" fmla="*/ 0 w 760"/>
                  <a:gd name="connsiteY2" fmla="*/ 762 h 2285"/>
                </a:gdLst>
                <a:ahLst/>
                <a:cxnLst>
                  <a:cxn ang="0">
                    <a:pos x="connsiteX0" y="connsiteY0"/>
                  </a:cxn>
                  <a:cxn ang="0">
                    <a:pos x="connsiteX1" y="connsiteY1"/>
                  </a:cxn>
                  <a:cxn ang="0">
                    <a:pos x="connsiteX2" y="connsiteY2"/>
                  </a:cxn>
                </a:cxnLst>
                <a:rect l="l" t="t" r="r" b="b"/>
                <a:pathLst>
                  <a:path w="760" h="2285">
                    <a:moveTo>
                      <a:pt x="0" y="2286"/>
                    </a:moveTo>
                    <a:lnTo>
                      <a:pt x="761" y="0"/>
                    </a:lnTo>
                    <a:lnTo>
                      <a:pt x="0" y="762"/>
                    </a:lnTo>
                    <a:close/>
                  </a:path>
                </a:pathLst>
              </a:custGeom>
              <a:solidFill>
                <a:srgbClr val="FFFFFF"/>
              </a:solidFill>
              <a:ln w="9506" cap="flat">
                <a:noFill/>
                <a:prstDash val="solid"/>
                <a:miter/>
              </a:ln>
            </p:spPr>
            <p:txBody>
              <a:bodyPr rtlCol="0" anchor="ctr"/>
              <a:lstStyle/>
              <a:p>
                <a:endParaRPr lang="en-US"/>
              </a:p>
            </p:txBody>
          </p:sp>
          <p:sp>
            <p:nvSpPr>
              <p:cNvPr id="26682" name="Freeform 41">
                <a:extLst>
                  <a:ext uri="{FF2B5EF4-FFF2-40B4-BE49-F238E27FC236}">
                    <a16:creationId xmlns:a16="http://schemas.microsoft.com/office/drawing/2014/main" id="{489EF351-E82E-3ACF-41F3-3F07AC288A42}"/>
                  </a:ext>
                </a:extLst>
              </p:cNvPr>
              <p:cNvSpPr/>
              <p:nvPr/>
            </p:nvSpPr>
            <p:spPr>
              <a:xfrm>
                <a:off x="4425510" y="2252948"/>
                <a:ext cx="1330" cy="1619"/>
              </a:xfrm>
              <a:custGeom>
                <a:avLst/>
                <a:gdLst>
                  <a:gd name="connsiteX0" fmla="*/ 1331 w 1330"/>
                  <a:gd name="connsiteY0" fmla="*/ 286 h 1619"/>
                  <a:gd name="connsiteX1" fmla="*/ 0 w 1330"/>
                  <a:gd name="connsiteY1" fmla="*/ 0 h 1619"/>
                  <a:gd name="connsiteX2" fmla="*/ 380 w 1330"/>
                  <a:gd name="connsiteY2" fmla="*/ 953 h 1619"/>
                  <a:gd name="connsiteX3" fmla="*/ 1331 w 1330"/>
                  <a:gd name="connsiteY3" fmla="*/ 1619 h 1619"/>
                </a:gdLst>
                <a:ahLst/>
                <a:cxnLst>
                  <a:cxn ang="0">
                    <a:pos x="connsiteX0" y="connsiteY0"/>
                  </a:cxn>
                  <a:cxn ang="0">
                    <a:pos x="connsiteX1" y="connsiteY1"/>
                  </a:cxn>
                  <a:cxn ang="0">
                    <a:pos x="connsiteX2" y="connsiteY2"/>
                  </a:cxn>
                  <a:cxn ang="0">
                    <a:pos x="connsiteX3" y="connsiteY3"/>
                  </a:cxn>
                </a:cxnLst>
                <a:rect l="l" t="t" r="r" b="b"/>
                <a:pathLst>
                  <a:path w="1330" h="1619">
                    <a:moveTo>
                      <a:pt x="1331" y="286"/>
                    </a:moveTo>
                    <a:lnTo>
                      <a:pt x="0" y="0"/>
                    </a:lnTo>
                    <a:lnTo>
                      <a:pt x="380" y="953"/>
                    </a:lnTo>
                    <a:lnTo>
                      <a:pt x="1331" y="1619"/>
                    </a:lnTo>
                    <a:close/>
                  </a:path>
                </a:pathLst>
              </a:custGeom>
              <a:solidFill>
                <a:srgbClr val="FFFFFF"/>
              </a:solidFill>
              <a:ln w="9506" cap="flat">
                <a:noFill/>
                <a:prstDash val="solid"/>
                <a:miter/>
              </a:ln>
            </p:spPr>
            <p:txBody>
              <a:bodyPr rtlCol="0" anchor="ctr"/>
              <a:lstStyle/>
              <a:p>
                <a:endParaRPr lang="en-US"/>
              </a:p>
            </p:txBody>
          </p:sp>
          <p:sp>
            <p:nvSpPr>
              <p:cNvPr id="26683" name="Freeform 42">
                <a:extLst>
                  <a:ext uri="{FF2B5EF4-FFF2-40B4-BE49-F238E27FC236}">
                    <a16:creationId xmlns:a16="http://schemas.microsoft.com/office/drawing/2014/main" id="{03852C2F-2854-862D-9BE7-AA1A06FEE1CA}"/>
                  </a:ext>
                </a:extLst>
              </p:cNvPr>
              <p:cNvSpPr/>
              <p:nvPr/>
            </p:nvSpPr>
            <p:spPr>
              <a:xfrm>
                <a:off x="4425890" y="2245137"/>
                <a:ext cx="570" cy="1809"/>
              </a:xfrm>
              <a:custGeom>
                <a:avLst/>
                <a:gdLst>
                  <a:gd name="connsiteX0" fmla="*/ 570 w 570"/>
                  <a:gd name="connsiteY0" fmla="*/ 0 h 1809"/>
                  <a:gd name="connsiteX1" fmla="*/ 0 w 570"/>
                  <a:gd name="connsiteY1" fmla="*/ 381 h 1809"/>
                  <a:gd name="connsiteX2" fmla="*/ 570 w 570"/>
                  <a:gd name="connsiteY2" fmla="*/ 1810 h 1809"/>
                </a:gdLst>
                <a:ahLst/>
                <a:cxnLst>
                  <a:cxn ang="0">
                    <a:pos x="connsiteX0" y="connsiteY0"/>
                  </a:cxn>
                  <a:cxn ang="0">
                    <a:pos x="connsiteX1" y="connsiteY1"/>
                  </a:cxn>
                  <a:cxn ang="0">
                    <a:pos x="connsiteX2" y="connsiteY2"/>
                  </a:cxn>
                </a:cxnLst>
                <a:rect l="l" t="t" r="r" b="b"/>
                <a:pathLst>
                  <a:path w="570" h="1809">
                    <a:moveTo>
                      <a:pt x="570" y="0"/>
                    </a:moveTo>
                    <a:lnTo>
                      <a:pt x="0" y="381"/>
                    </a:lnTo>
                    <a:lnTo>
                      <a:pt x="570" y="1810"/>
                    </a:lnTo>
                    <a:close/>
                  </a:path>
                </a:pathLst>
              </a:custGeom>
              <a:solidFill>
                <a:srgbClr val="FFFFFF"/>
              </a:solidFill>
              <a:ln w="9506" cap="flat">
                <a:noFill/>
                <a:prstDash val="solid"/>
                <a:miter/>
              </a:ln>
            </p:spPr>
            <p:txBody>
              <a:bodyPr rtlCol="0" anchor="ctr"/>
              <a:lstStyle/>
              <a:p>
                <a:endParaRPr lang="en-US"/>
              </a:p>
            </p:txBody>
          </p:sp>
          <p:sp>
            <p:nvSpPr>
              <p:cNvPr id="26684" name="Freeform 43">
                <a:extLst>
                  <a:ext uri="{FF2B5EF4-FFF2-40B4-BE49-F238E27FC236}">
                    <a16:creationId xmlns:a16="http://schemas.microsoft.com/office/drawing/2014/main" id="{9501E849-4A1A-97B6-5CF6-F4585FA63652}"/>
                  </a:ext>
                </a:extLst>
              </p:cNvPr>
              <p:cNvSpPr/>
              <p:nvPr/>
            </p:nvSpPr>
            <p:spPr>
              <a:xfrm>
                <a:off x="4415243" y="2227040"/>
                <a:ext cx="21959" cy="31051"/>
              </a:xfrm>
              <a:custGeom>
                <a:avLst/>
                <a:gdLst>
                  <a:gd name="connsiteX0" fmla="*/ 3898 w 21959"/>
                  <a:gd name="connsiteY0" fmla="*/ 21622 h 31051"/>
                  <a:gd name="connsiteX1" fmla="*/ 4278 w 21959"/>
                  <a:gd name="connsiteY1" fmla="*/ 19812 h 31051"/>
                  <a:gd name="connsiteX2" fmla="*/ 5799 w 21959"/>
                  <a:gd name="connsiteY2" fmla="*/ 20288 h 31051"/>
                  <a:gd name="connsiteX3" fmla="*/ 4563 w 21959"/>
                  <a:gd name="connsiteY3" fmla="*/ 22860 h 31051"/>
                  <a:gd name="connsiteX4" fmla="*/ 4753 w 21959"/>
                  <a:gd name="connsiteY4" fmla="*/ 24670 h 31051"/>
                  <a:gd name="connsiteX5" fmla="*/ 8080 w 21959"/>
                  <a:gd name="connsiteY5" fmla="*/ 25241 h 31051"/>
                  <a:gd name="connsiteX6" fmla="*/ 9316 w 21959"/>
                  <a:gd name="connsiteY6" fmla="*/ 24098 h 31051"/>
                  <a:gd name="connsiteX7" fmla="*/ 11027 w 21959"/>
                  <a:gd name="connsiteY7" fmla="*/ 24098 h 31051"/>
                  <a:gd name="connsiteX8" fmla="*/ 14830 w 21959"/>
                  <a:gd name="connsiteY8" fmla="*/ 27527 h 31051"/>
                  <a:gd name="connsiteX9" fmla="*/ 13689 w 21959"/>
                  <a:gd name="connsiteY9" fmla="*/ 24098 h 31051"/>
                  <a:gd name="connsiteX10" fmla="*/ 14830 w 21959"/>
                  <a:gd name="connsiteY10" fmla="*/ 24384 h 31051"/>
                  <a:gd name="connsiteX11" fmla="*/ 18157 w 21959"/>
                  <a:gd name="connsiteY11" fmla="*/ 28194 h 31051"/>
                  <a:gd name="connsiteX12" fmla="*/ 21294 w 21959"/>
                  <a:gd name="connsiteY12" fmla="*/ 29432 h 31051"/>
                  <a:gd name="connsiteX13" fmla="*/ 20628 w 21959"/>
                  <a:gd name="connsiteY13" fmla="*/ 29718 h 31051"/>
                  <a:gd name="connsiteX14" fmla="*/ 21484 w 21959"/>
                  <a:gd name="connsiteY14" fmla="*/ 31051 h 31051"/>
                  <a:gd name="connsiteX15" fmla="*/ 21959 w 21959"/>
                  <a:gd name="connsiteY15" fmla="*/ 28670 h 31051"/>
                  <a:gd name="connsiteX16" fmla="*/ 20628 w 21959"/>
                  <a:gd name="connsiteY16" fmla="*/ 28194 h 31051"/>
                  <a:gd name="connsiteX17" fmla="*/ 20628 w 21959"/>
                  <a:gd name="connsiteY17" fmla="*/ 27241 h 31051"/>
                  <a:gd name="connsiteX18" fmla="*/ 19297 w 21959"/>
                  <a:gd name="connsiteY18" fmla="*/ 25622 h 31051"/>
                  <a:gd name="connsiteX19" fmla="*/ 20628 w 21959"/>
                  <a:gd name="connsiteY19" fmla="*/ 24670 h 31051"/>
                  <a:gd name="connsiteX20" fmla="*/ 17777 w 21959"/>
                  <a:gd name="connsiteY20" fmla="*/ 23431 h 31051"/>
                  <a:gd name="connsiteX21" fmla="*/ 17111 w 21959"/>
                  <a:gd name="connsiteY21" fmla="*/ 24955 h 31051"/>
                  <a:gd name="connsiteX22" fmla="*/ 14830 w 21959"/>
                  <a:gd name="connsiteY22" fmla="*/ 21907 h 31051"/>
                  <a:gd name="connsiteX23" fmla="*/ 12548 w 21959"/>
                  <a:gd name="connsiteY23" fmla="*/ 22479 h 31051"/>
                  <a:gd name="connsiteX24" fmla="*/ 12548 w 21959"/>
                  <a:gd name="connsiteY24" fmla="*/ 23813 h 31051"/>
                  <a:gd name="connsiteX25" fmla="*/ 11217 w 21959"/>
                  <a:gd name="connsiteY25" fmla="*/ 24098 h 31051"/>
                  <a:gd name="connsiteX26" fmla="*/ 9316 w 21959"/>
                  <a:gd name="connsiteY26" fmla="*/ 21622 h 31051"/>
                  <a:gd name="connsiteX27" fmla="*/ 8460 w 21959"/>
                  <a:gd name="connsiteY27" fmla="*/ 16859 h 31051"/>
                  <a:gd name="connsiteX28" fmla="*/ 9981 w 21959"/>
                  <a:gd name="connsiteY28" fmla="*/ 14097 h 31051"/>
                  <a:gd name="connsiteX29" fmla="*/ 11978 w 21959"/>
                  <a:gd name="connsiteY29" fmla="*/ 12859 h 31051"/>
                  <a:gd name="connsiteX30" fmla="*/ 13689 w 21959"/>
                  <a:gd name="connsiteY30" fmla="*/ 8763 h 31051"/>
                  <a:gd name="connsiteX31" fmla="*/ 12358 w 21959"/>
                  <a:gd name="connsiteY31" fmla="*/ 6001 h 31051"/>
                  <a:gd name="connsiteX32" fmla="*/ 12548 w 21959"/>
                  <a:gd name="connsiteY32" fmla="*/ 952 h 31051"/>
                  <a:gd name="connsiteX33" fmla="*/ 11598 w 21959"/>
                  <a:gd name="connsiteY33" fmla="*/ 286 h 31051"/>
                  <a:gd name="connsiteX34" fmla="*/ 11217 w 21959"/>
                  <a:gd name="connsiteY34" fmla="*/ 1238 h 31051"/>
                  <a:gd name="connsiteX35" fmla="*/ 9696 w 21959"/>
                  <a:gd name="connsiteY35" fmla="*/ 1524 h 31051"/>
                  <a:gd name="connsiteX36" fmla="*/ 4753 w 21959"/>
                  <a:gd name="connsiteY36" fmla="*/ 0 h 31051"/>
                  <a:gd name="connsiteX37" fmla="*/ 4278 w 21959"/>
                  <a:gd name="connsiteY37" fmla="*/ 571 h 31051"/>
                  <a:gd name="connsiteX38" fmla="*/ 2947 w 21959"/>
                  <a:gd name="connsiteY38" fmla="*/ 12859 h 31051"/>
                  <a:gd name="connsiteX39" fmla="*/ 0 w 21959"/>
                  <a:gd name="connsiteY39" fmla="*/ 12478 h 31051"/>
                  <a:gd name="connsiteX40" fmla="*/ 1616 w 21959"/>
                  <a:gd name="connsiteY40" fmla="*/ 18097 h 3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959" h="31051">
                    <a:moveTo>
                      <a:pt x="3898" y="21622"/>
                    </a:moveTo>
                    <a:lnTo>
                      <a:pt x="4278" y="19812"/>
                    </a:lnTo>
                    <a:lnTo>
                      <a:pt x="5799" y="20288"/>
                    </a:lnTo>
                    <a:lnTo>
                      <a:pt x="4563" y="22860"/>
                    </a:lnTo>
                    <a:lnTo>
                      <a:pt x="4753" y="24670"/>
                    </a:lnTo>
                    <a:lnTo>
                      <a:pt x="8080" y="25241"/>
                    </a:lnTo>
                    <a:lnTo>
                      <a:pt x="9316" y="24098"/>
                    </a:lnTo>
                    <a:lnTo>
                      <a:pt x="11027" y="24098"/>
                    </a:lnTo>
                    <a:lnTo>
                      <a:pt x="14830" y="27527"/>
                    </a:lnTo>
                    <a:lnTo>
                      <a:pt x="13689" y="24098"/>
                    </a:lnTo>
                    <a:lnTo>
                      <a:pt x="14830" y="24384"/>
                    </a:lnTo>
                    <a:lnTo>
                      <a:pt x="18157" y="28194"/>
                    </a:lnTo>
                    <a:lnTo>
                      <a:pt x="21294" y="29432"/>
                    </a:lnTo>
                    <a:lnTo>
                      <a:pt x="20628" y="29718"/>
                    </a:lnTo>
                    <a:lnTo>
                      <a:pt x="21484" y="31051"/>
                    </a:lnTo>
                    <a:lnTo>
                      <a:pt x="21959" y="28670"/>
                    </a:lnTo>
                    <a:lnTo>
                      <a:pt x="20628" y="28194"/>
                    </a:lnTo>
                    <a:lnTo>
                      <a:pt x="20628" y="27241"/>
                    </a:lnTo>
                    <a:lnTo>
                      <a:pt x="19297" y="25622"/>
                    </a:lnTo>
                    <a:lnTo>
                      <a:pt x="20628" y="24670"/>
                    </a:lnTo>
                    <a:lnTo>
                      <a:pt x="17777" y="23431"/>
                    </a:lnTo>
                    <a:lnTo>
                      <a:pt x="17111" y="24955"/>
                    </a:lnTo>
                    <a:lnTo>
                      <a:pt x="14830" y="21907"/>
                    </a:lnTo>
                    <a:lnTo>
                      <a:pt x="12548" y="22479"/>
                    </a:lnTo>
                    <a:lnTo>
                      <a:pt x="12548" y="23813"/>
                    </a:lnTo>
                    <a:lnTo>
                      <a:pt x="11217" y="24098"/>
                    </a:lnTo>
                    <a:lnTo>
                      <a:pt x="9316" y="21622"/>
                    </a:lnTo>
                    <a:lnTo>
                      <a:pt x="8460" y="16859"/>
                    </a:lnTo>
                    <a:lnTo>
                      <a:pt x="9981" y="14097"/>
                    </a:lnTo>
                    <a:lnTo>
                      <a:pt x="11978" y="12859"/>
                    </a:lnTo>
                    <a:lnTo>
                      <a:pt x="13689" y="8763"/>
                    </a:lnTo>
                    <a:lnTo>
                      <a:pt x="12358" y="6001"/>
                    </a:lnTo>
                    <a:lnTo>
                      <a:pt x="12548" y="952"/>
                    </a:lnTo>
                    <a:lnTo>
                      <a:pt x="11598" y="286"/>
                    </a:lnTo>
                    <a:lnTo>
                      <a:pt x="11217" y="1238"/>
                    </a:lnTo>
                    <a:lnTo>
                      <a:pt x="9696" y="1524"/>
                    </a:lnTo>
                    <a:lnTo>
                      <a:pt x="4753" y="0"/>
                    </a:lnTo>
                    <a:lnTo>
                      <a:pt x="4278" y="571"/>
                    </a:lnTo>
                    <a:lnTo>
                      <a:pt x="2947" y="12859"/>
                    </a:lnTo>
                    <a:lnTo>
                      <a:pt x="0" y="12478"/>
                    </a:lnTo>
                    <a:lnTo>
                      <a:pt x="1616" y="18097"/>
                    </a:lnTo>
                    <a:close/>
                  </a:path>
                </a:pathLst>
              </a:custGeom>
              <a:solidFill>
                <a:srgbClr val="FFFFFF"/>
              </a:solidFill>
              <a:ln w="9506" cap="flat">
                <a:noFill/>
                <a:prstDash val="solid"/>
                <a:miter/>
              </a:ln>
            </p:spPr>
            <p:txBody>
              <a:bodyPr rtlCol="0" anchor="ctr"/>
              <a:lstStyle/>
              <a:p>
                <a:endParaRPr lang="en-US"/>
              </a:p>
            </p:txBody>
          </p:sp>
          <p:sp>
            <p:nvSpPr>
              <p:cNvPr id="26685" name="Freeform 44">
                <a:extLst>
                  <a:ext uri="{FF2B5EF4-FFF2-40B4-BE49-F238E27FC236}">
                    <a16:creationId xmlns:a16="http://schemas.microsoft.com/office/drawing/2014/main" id="{7D517CEA-0E79-57DE-1059-D41089435867}"/>
                  </a:ext>
                </a:extLst>
              </p:cNvPr>
              <p:cNvSpPr/>
              <p:nvPr/>
            </p:nvSpPr>
            <p:spPr>
              <a:xfrm>
                <a:off x="4418190" y="2253234"/>
                <a:ext cx="5798" cy="6286"/>
              </a:xfrm>
              <a:custGeom>
                <a:avLst/>
                <a:gdLst>
                  <a:gd name="connsiteX0" fmla="*/ 5799 w 5798"/>
                  <a:gd name="connsiteY0" fmla="*/ 1715 h 6286"/>
                  <a:gd name="connsiteX1" fmla="*/ 3517 w 5798"/>
                  <a:gd name="connsiteY1" fmla="*/ 0 h 6286"/>
                  <a:gd name="connsiteX2" fmla="*/ 0 w 5798"/>
                  <a:gd name="connsiteY2" fmla="*/ 381 h 6286"/>
                  <a:gd name="connsiteX3" fmla="*/ 1616 w 5798"/>
                  <a:gd name="connsiteY3" fmla="*/ 1333 h 6286"/>
                  <a:gd name="connsiteX4" fmla="*/ 4658 w 5798"/>
                  <a:gd name="connsiteY4" fmla="*/ 6286 h 6286"/>
                  <a:gd name="connsiteX5" fmla="*/ 5799 w 5798"/>
                  <a:gd name="connsiteY5" fmla="*/ 5810 h 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8" h="6286">
                    <a:moveTo>
                      <a:pt x="5799" y="1715"/>
                    </a:moveTo>
                    <a:lnTo>
                      <a:pt x="3517" y="0"/>
                    </a:lnTo>
                    <a:lnTo>
                      <a:pt x="0" y="381"/>
                    </a:lnTo>
                    <a:lnTo>
                      <a:pt x="1616" y="1333"/>
                    </a:lnTo>
                    <a:lnTo>
                      <a:pt x="4658" y="6286"/>
                    </a:lnTo>
                    <a:lnTo>
                      <a:pt x="5799" y="5810"/>
                    </a:lnTo>
                    <a:close/>
                  </a:path>
                </a:pathLst>
              </a:custGeom>
              <a:solidFill>
                <a:srgbClr val="FFFFFF"/>
              </a:solidFill>
              <a:ln w="9506" cap="flat">
                <a:noFill/>
                <a:prstDash val="solid"/>
                <a:miter/>
              </a:ln>
            </p:spPr>
            <p:txBody>
              <a:bodyPr rtlCol="0" anchor="ctr"/>
              <a:lstStyle/>
              <a:p>
                <a:endParaRPr lang="en-US"/>
              </a:p>
            </p:txBody>
          </p:sp>
          <p:sp>
            <p:nvSpPr>
              <p:cNvPr id="26686" name="Freeform 45">
                <a:extLst>
                  <a:ext uri="{FF2B5EF4-FFF2-40B4-BE49-F238E27FC236}">
                    <a16:creationId xmlns:a16="http://schemas.microsoft.com/office/drawing/2014/main" id="{6658FAAE-3266-93CB-8E19-72FF0F73FCB4}"/>
                  </a:ext>
                </a:extLst>
              </p:cNvPr>
              <p:cNvSpPr/>
              <p:nvPr/>
            </p:nvSpPr>
            <p:spPr>
              <a:xfrm>
                <a:off x="3851624" y="2084927"/>
                <a:ext cx="4848" cy="11048"/>
              </a:xfrm>
              <a:custGeom>
                <a:avLst/>
                <a:gdLst>
                  <a:gd name="connsiteX0" fmla="*/ 3137 w 4848"/>
                  <a:gd name="connsiteY0" fmla="*/ 11049 h 11048"/>
                  <a:gd name="connsiteX1" fmla="*/ 4848 w 4848"/>
                  <a:gd name="connsiteY1" fmla="*/ 5334 h 11048"/>
                  <a:gd name="connsiteX2" fmla="*/ 3898 w 4848"/>
                  <a:gd name="connsiteY2" fmla="*/ 0 h 11048"/>
                  <a:gd name="connsiteX3" fmla="*/ 3517 w 4848"/>
                  <a:gd name="connsiteY3" fmla="*/ 1619 h 11048"/>
                  <a:gd name="connsiteX4" fmla="*/ 665 w 4848"/>
                  <a:gd name="connsiteY4" fmla="*/ 2953 h 11048"/>
                  <a:gd name="connsiteX5" fmla="*/ 0 w 4848"/>
                  <a:gd name="connsiteY5" fmla="*/ 3810 h 11048"/>
                  <a:gd name="connsiteX6" fmla="*/ 665 w 4848"/>
                  <a:gd name="connsiteY6" fmla="*/ 8192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48" h="11048">
                    <a:moveTo>
                      <a:pt x="3137" y="11049"/>
                    </a:moveTo>
                    <a:lnTo>
                      <a:pt x="4848" y="5334"/>
                    </a:lnTo>
                    <a:lnTo>
                      <a:pt x="3898" y="0"/>
                    </a:lnTo>
                    <a:lnTo>
                      <a:pt x="3517" y="1619"/>
                    </a:lnTo>
                    <a:lnTo>
                      <a:pt x="665" y="2953"/>
                    </a:lnTo>
                    <a:lnTo>
                      <a:pt x="0" y="3810"/>
                    </a:lnTo>
                    <a:lnTo>
                      <a:pt x="665" y="8192"/>
                    </a:lnTo>
                    <a:close/>
                  </a:path>
                </a:pathLst>
              </a:custGeom>
              <a:solidFill>
                <a:srgbClr val="FFFFFF"/>
              </a:solidFill>
              <a:ln w="9506" cap="flat">
                <a:noFill/>
                <a:prstDash val="solid"/>
                <a:miter/>
              </a:ln>
            </p:spPr>
            <p:txBody>
              <a:bodyPr rtlCol="0" anchor="ctr"/>
              <a:lstStyle/>
              <a:p>
                <a:endParaRPr lang="en-US"/>
              </a:p>
            </p:txBody>
          </p:sp>
          <p:sp>
            <p:nvSpPr>
              <p:cNvPr id="26687" name="Freeform 46">
                <a:extLst>
                  <a:ext uri="{FF2B5EF4-FFF2-40B4-BE49-F238E27FC236}">
                    <a16:creationId xmlns:a16="http://schemas.microsoft.com/office/drawing/2014/main" id="{53727734-BA1B-C19F-29F4-8D205034385E}"/>
                  </a:ext>
                </a:extLst>
              </p:cNvPr>
              <p:cNvSpPr/>
              <p:nvPr/>
            </p:nvSpPr>
            <p:spPr>
              <a:xfrm>
                <a:off x="4306398" y="2261330"/>
                <a:ext cx="1140" cy="1238"/>
              </a:xfrm>
              <a:custGeom>
                <a:avLst/>
                <a:gdLst>
                  <a:gd name="connsiteX0" fmla="*/ 0 w 1140"/>
                  <a:gd name="connsiteY0" fmla="*/ 1048 h 1238"/>
                  <a:gd name="connsiteX1" fmla="*/ 1141 w 1140"/>
                  <a:gd name="connsiteY1" fmla="*/ 1238 h 1238"/>
                  <a:gd name="connsiteX2" fmla="*/ 951 w 1140"/>
                  <a:gd name="connsiteY2" fmla="*/ 0 h 1238"/>
                </a:gdLst>
                <a:ahLst/>
                <a:cxnLst>
                  <a:cxn ang="0">
                    <a:pos x="connsiteX0" y="connsiteY0"/>
                  </a:cxn>
                  <a:cxn ang="0">
                    <a:pos x="connsiteX1" y="connsiteY1"/>
                  </a:cxn>
                  <a:cxn ang="0">
                    <a:pos x="connsiteX2" y="connsiteY2"/>
                  </a:cxn>
                </a:cxnLst>
                <a:rect l="l" t="t" r="r" b="b"/>
                <a:pathLst>
                  <a:path w="1140" h="1238">
                    <a:moveTo>
                      <a:pt x="0" y="1048"/>
                    </a:moveTo>
                    <a:lnTo>
                      <a:pt x="1141" y="1238"/>
                    </a:lnTo>
                    <a:lnTo>
                      <a:pt x="951" y="0"/>
                    </a:lnTo>
                    <a:close/>
                  </a:path>
                </a:pathLst>
              </a:custGeom>
              <a:solidFill>
                <a:srgbClr val="FFFFFF"/>
              </a:solidFill>
              <a:ln w="9506" cap="flat">
                <a:noFill/>
                <a:prstDash val="solid"/>
                <a:miter/>
              </a:ln>
            </p:spPr>
            <p:txBody>
              <a:bodyPr rtlCol="0" anchor="ctr"/>
              <a:lstStyle/>
              <a:p>
                <a:endParaRPr lang="en-US"/>
              </a:p>
            </p:txBody>
          </p:sp>
          <p:sp>
            <p:nvSpPr>
              <p:cNvPr id="26688" name="Freeform 47">
                <a:extLst>
                  <a:ext uri="{FF2B5EF4-FFF2-40B4-BE49-F238E27FC236}">
                    <a16:creationId xmlns:a16="http://schemas.microsoft.com/office/drawing/2014/main" id="{20655D2A-8302-8C46-F6C7-2CCACFBD9F6E}"/>
                  </a:ext>
                </a:extLst>
              </p:cNvPr>
              <p:cNvSpPr/>
              <p:nvPr/>
            </p:nvSpPr>
            <p:spPr>
              <a:xfrm>
                <a:off x="4211812" y="2271521"/>
                <a:ext cx="11027" cy="18954"/>
              </a:xfrm>
              <a:custGeom>
                <a:avLst/>
                <a:gdLst>
                  <a:gd name="connsiteX0" fmla="*/ 3137 w 11027"/>
                  <a:gd name="connsiteY0" fmla="*/ 191 h 18954"/>
                  <a:gd name="connsiteX1" fmla="*/ 2091 w 11027"/>
                  <a:gd name="connsiteY1" fmla="*/ 0 h 18954"/>
                  <a:gd name="connsiteX2" fmla="*/ 1331 w 11027"/>
                  <a:gd name="connsiteY2" fmla="*/ 191 h 18954"/>
                  <a:gd name="connsiteX3" fmla="*/ 2947 w 11027"/>
                  <a:gd name="connsiteY3" fmla="*/ 1429 h 18954"/>
                  <a:gd name="connsiteX4" fmla="*/ 2091 w 11027"/>
                  <a:gd name="connsiteY4" fmla="*/ 2000 h 18954"/>
                  <a:gd name="connsiteX5" fmla="*/ 761 w 11027"/>
                  <a:gd name="connsiteY5" fmla="*/ 8382 h 18954"/>
                  <a:gd name="connsiteX6" fmla="*/ 0 w 11027"/>
                  <a:gd name="connsiteY6" fmla="*/ 8382 h 18954"/>
                  <a:gd name="connsiteX7" fmla="*/ 761 w 11027"/>
                  <a:gd name="connsiteY7" fmla="*/ 14954 h 18954"/>
                  <a:gd name="connsiteX8" fmla="*/ 2662 w 11027"/>
                  <a:gd name="connsiteY8" fmla="*/ 18669 h 18954"/>
                  <a:gd name="connsiteX9" fmla="*/ 5514 w 11027"/>
                  <a:gd name="connsiteY9" fmla="*/ 18955 h 18954"/>
                  <a:gd name="connsiteX10" fmla="*/ 10647 w 11027"/>
                  <a:gd name="connsiteY10" fmla="*/ 15240 h 18954"/>
                  <a:gd name="connsiteX11" fmla="*/ 11027 w 11027"/>
                  <a:gd name="connsiteY11" fmla="*/ 11240 h 18954"/>
                  <a:gd name="connsiteX12" fmla="*/ 6179 w 11027"/>
                  <a:gd name="connsiteY12" fmla="*/ 3048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27" h="18954">
                    <a:moveTo>
                      <a:pt x="3137" y="191"/>
                    </a:moveTo>
                    <a:lnTo>
                      <a:pt x="2091" y="0"/>
                    </a:lnTo>
                    <a:lnTo>
                      <a:pt x="1331" y="191"/>
                    </a:lnTo>
                    <a:lnTo>
                      <a:pt x="2947" y="1429"/>
                    </a:lnTo>
                    <a:lnTo>
                      <a:pt x="2091" y="2000"/>
                    </a:lnTo>
                    <a:lnTo>
                      <a:pt x="761" y="8382"/>
                    </a:lnTo>
                    <a:lnTo>
                      <a:pt x="0" y="8382"/>
                    </a:lnTo>
                    <a:lnTo>
                      <a:pt x="761" y="14954"/>
                    </a:lnTo>
                    <a:lnTo>
                      <a:pt x="2662" y="18669"/>
                    </a:lnTo>
                    <a:lnTo>
                      <a:pt x="5514" y="18955"/>
                    </a:lnTo>
                    <a:lnTo>
                      <a:pt x="10647" y="15240"/>
                    </a:lnTo>
                    <a:lnTo>
                      <a:pt x="11027" y="11240"/>
                    </a:lnTo>
                    <a:lnTo>
                      <a:pt x="6179" y="3048"/>
                    </a:lnTo>
                    <a:close/>
                  </a:path>
                </a:pathLst>
              </a:custGeom>
              <a:solidFill>
                <a:srgbClr val="FFFFFF"/>
              </a:solidFill>
              <a:ln w="9506" cap="flat">
                <a:noFill/>
                <a:prstDash val="solid"/>
                <a:miter/>
              </a:ln>
            </p:spPr>
            <p:txBody>
              <a:bodyPr rtlCol="0" anchor="ctr"/>
              <a:lstStyle/>
              <a:p>
                <a:endParaRPr lang="en-US"/>
              </a:p>
            </p:txBody>
          </p:sp>
          <p:sp>
            <p:nvSpPr>
              <p:cNvPr id="26689" name="Freeform 48">
                <a:extLst>
                  <a:ext uri="{FF2B5EF4-FFF2-40B4-BE49-F238E27FC236}">
                    <a16:creationId xmlns:a16="http://schemas.microsoft.com/office/drawing/2014/main" id="{BC61EA27-37A3-F134-AD7F-870FC9B79F89}"/>
                  </a:ext>
                </a:extLst>
              </p:cNvPr>
              <p:cNvSpPr/>
              <p:nvPr/>
            </p:nvSpPr>
            <p:spPr>
              <a:xfrm>
                <a:off x="4358682" y="2219134"/>
                <a:ext cx="11882" cy="9810"/>
              </a:xfrm>
              <a:custGeom>
                <a:avLst/>
                <a:gdLst>
                  <a:gd name="connsiteX0" fmla="*/ 9506 w 11882"/>
                  <a:gd name="connsiteY0" fmla="*/ 0 h 9810"/>
                  <a:gd name="connsiteX1" fmla="*/ 4468 w 11882"/>
                  <a:gd name="connsiteY1" fmla="*/ 762 h 9810"/>
                  <a:gd name="connsiteX2" fmla="*/ 0 w 11882"/>
                  <a:gd name="connsiteY2" fmla="*/ 4001 h 9810"/>
                  <a:gd name="connsiteX3" fmla="*/ 1046 w 11882"/>
                  <a:gd name="connsiteY3" fmla="*/ 8477 h 9810"/>
                  <a:gd name="connsiteX4" fmla="*/ 5609 w 11882"/>
                  <a:gd name="connsiteY4" fmla="*/ 9811 h 9810"/>
                  <a:gd name="connsiteX5" fmla="*/ 9506 w 11882"/>
                  <a:gd name="connsiteY5" fmla="*/ 6572 h 9810"/>
                  <a:gd name="connsiteX6" fmla="*/ 11883 w 11882"/>
                  <a:gd name="connsiteY6" fmla="*/ 2191 h 9810"/>
                  <a:gd name="connsiteX7" fmla="*/ 11312 w 11882"/>
                  <a:gd name="connsiteY7" fmla="*/ 381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82" h="9810">
                    <a:moveTo>
                      <a:pt x="9506" y="0"/>
                    </a:moveTo>
                    <a:lnTo>
                      <a:pt x="4468" y="762"/>
                    </a:lnTo>
                    <a:lnTo>
                      <a:pt x="0" y="4001"/>
                    </a:lnTo>
                    <a:lnTo>
                      <a:pt x="1046" y="8477"/>
                    </a:lnTo>
                    <a:lnTo>
                      <a:pt x="5609" y="9811"/>
                    </a:lnTo>
                    <a:lnTo>
                      <a:pt x="9506" y="6572"/>
                    </a:lnTo>
                    <a:lnTo>
                      <a:pt x="11883" y="2191"/>
                    </a:lnTo>
                    <a:lnTo>
                      <a:pt x="11312" y="381"/>
                    </a:lnTo>
                    <a:close/>
                  </a:path>
                </a:pathLst>
              </a:custGeom>
              <a:solidFill>
                <a:srgbClr val="FFFFFF"/>
              </a:solidFill>
              <a:ln w="9506" cap="flat">
                <a:noFill/>
                <a:prstDash val="solid"/>
                <a:miter/>
              </a:ln>
            </p:spPr>
            <p:txBody>
              <a:bodyPr rtlCol="0" anchor="ctr"/>
              <a:lstStyle/>
              <a:p>
                <a:endParaRPr lang="en-US"/>
              </a:p>
            </p:txBody>
          </p:sp>
          <p:sp>
            <p:nvSpPr>
              <p:cNvPr id="26690" name="Freeform 49">
                <a:extLst>
                  <a:ext uri="{FF2B5EF4-FFF2-40B4-BE49-F238E27FC236}">
                    <a16:creationId xmlns:a16="http://schemas.microsoft.com/office/drawing/2014/main" id="{722696AE-FF9B-4C48-D93A-73FB15B5B991}"/>
                  </a:ext>
                </a:extLst>
              </p:cNvPr>
              <p:cNvSpPr/>
              <p:nvPr/>
            </p:nvSpPr>
            <p:spPr>
              <a:xfrm>
                <a:off x="4416574" y="2191702"/>
                <a:ext cx="8935" cy="17811"/>
              </a:xfrm>
              <a:custGeom>
                <a:avLst/>
                <a:gdLst>
                  <a:gd name="connsiteX0" fmla="*/ 3993 w 8935"/>
                  <a:gd name="connsiteY0" fmla="*/ 17812 h 17811"/>
                  <a:gd name="connsiteX1" fmla="*/ 8936 w 8935"/>
                  <a:gd name="connsiteY1" fmla="*/ 3524 h 17811"/>
                  <a:gd name="connsiteX2" fmla="*/ 8936 w 8935"/>
                  <a:gd name="connsiteY2" fmla="*/ 1238 h 17811"/>
                  <a:gd name="connsiteX3" fmla="*/ 7130 w 8935"/>
                  <a:gd name="connsiteY3" fmla="*/ 0 h 17811"/>
                  <a:gd name="connsiteX4" fmla="*/ 4468 w 8935"/>
                  <a:gd name="connsiteY4" fmla="*/ 1238 h 17811"/>
                  <a:gd name="connsiteX5" fmla="*/ 0 w 8935"/>
                  <a:gd name="connsiteY5" fmla="*/ 8954 h 17811"/>
                  <a:gd name="connsiteX6" fmla="*/ 761 w 8935"/>
                  <a:gd name="connsiteY6" fmla="*/ 13049 h 1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35" h="17811">
                    <a:moveTo>
                      <a:pt x="3993" y="17812"/>
                    </a:moveTo>
                    <a:lnTo>
                      <a:pt x="8936" y="3524"/>
                    </a:lnTo>
                    <a:lnTo>
                      <a:pt x="8936" y="1238"/>
                    </a:lnTo>
                    <a:lnTo>
                      <a:pt x="7130" y="0"/>
                    </a:lnTo>
                    <a:lnTo>
                      <a:pt x="4468" y="1238"/>
                    </a:lnTo>
                    <a:lnTo>
                      <a:pt x="0" y="8954"/>
                    </a:lnTo>
                    <a:lnTo>
                      <a:pt x="761" y="13049"/>
                    </a:lnTo>
                    <a:close/>
                  </a:path>
                </a:pathLst>
              </a:custGeom>
              <a:solidFill>
                <a:srgbClr val="FFFFFF"/>
              </a:solidFill>
              <a:ln w="9506" cap="flat">
                <a:noFill/>
                <a:prstDash val="solid"/>
                <a:miter/>
              </a:ln>
            </p:spPr>
            <p:txBody>
              <a:bodyPr rtlCol="0" anchor="ctr"/>
              <a:lstStyle/>
              <a:p>
                <a:endParaRPr lang="en-US"/>
              </a:p>
            </p:txBody>
          </p:sp>
          <p:sp>
            <p:nvSpPr>
              <p:cNvPr id="26691" name="Freeform 50">
                <a:extLst>
                  <a:ext uri="{FF2B5EF4-FFF2-40B4-BE49-F238E27FC236}">
                    <a16:creationId xmlns:a16="http://schemas.microsoft.com/office/drawing/2014/main" id="{25674009-2FBF-9A43-8C25-CAA9E5D215CD}"/>
                  </a:ext>
                </a:extLst>
              </p:cNvPr>
              <p:cNvSpPr/>
              <p:nvPr/>
            </p:nvSpPr>
            <p:spPr>
              <a:xfrm>
                <a:off x="4385109" y="2207418"/>
                <a:ext cx="855" cy="857"/>
              </a:xfrm>
              <a:custGeom>
                <a:avLst/>
                <a:gdLst>
                  <a:gd name="connsiteX0" fmla="*/ 856 w 855"/>
                  <a:gd name="connsiteY0" fmla="*/ 857 h 857"/>
                  <a:gd name="connsiteX1" fmla="*/ 856 w 855"/>
                  <a:gd name="connsiteY1" fmla="*/ 0 h 857"/>
                  <a:gd name="connsiteX2" fmla="*/ 0 w 855"/>
                  <a:gd name="connsiteY2" fmla="*/ 381 h 857"/>
                </a:gdLst>
                <a:ahLst/>
                <a:cxnLst>
                  <a:cxn ang="0">
                    <a:pos x="connsiteX0" y="connsiteY0"/>
                  </a:cxn>
                  <a:cxn ang="0">
                    <a:pos x="connsiteX1" y="connsiteY1"/>
                  </a:cxn>
                  <a:cxn ang="0">
                    <a:pos x="connsiteX2" y="connsiteY2"/>
                  </a:cxn>
                </a:cxnLst>
                <a:rect l="l" t="t" r="r" b="b"/>
                <a:pathLst>
                  <a:path w="855" h="857">
                    <a:moveTo>
                      <a:pt x="856" y="857"/>
                    </a:moveTo>
                    <a:lnTo>
                      <a:pt x="856" y="0"/>
                    </a:lnTo>
                    <a:lnTo>
                      <a:pt x="0" y="381"/>
                    </a:lnTo>
                    <a:close/>
                  </a:path>
                </a:pathLst>
              </a:custGeom>
              <a:solidFill>
                <a:srgbClr val="FFFFFF"/>
              </a:solidFill>
              <a:ln w="9506" cap="flat">
                <a:noFill/>
                <a:prstDash val="solid"/>
                <a:miter/>
              </a:ln>
            </p:spPr>
            <p:txBody>
              <a:bodyPr rtlCol="0" anchor="ctr"/>
              <a:lstStyle/>
              <a:p>
                <a:endParaRPr lang="en-US"/>
              </a:p>
            </p:txBody>
          </p:sp>
          <p:sp>
            <p:nvSpPr>
              <p:cNvPr id="26692" name="Freeform 51">
                <a:extLst>
                  <a:ext uri="{FF2B5EF4-FFF2-40B4-BE49-F238E27FC236}">
                    <a16:creationId xmlns:a16="http://schemas.microsoft.com/office/drawing/2014/main" id="{50613B07-E0AF-07E2-B3C9-C31C15177AC0}"/>
                  </a:ext>
                </a:extLst>
              </p:cNvPr>
              <p:cNvSpPr/>
              <p:nvPr/>
            </p:nvSpPr>
            <p:spPr>
              <a:xfrm>
                <a:off x="4485684" y="2070639"/>
                <a:ext cx="30609" cy="27336"/>
              </a:xfrm>
              <a:custGeom>
                <a:avLst/>
                <a:gdLst>
                  <a:gd name="connsiteX0" fmla="*/ 8175 w 30609"/>
                  <a:gd name="connsiteY0" fmla="*/ 12002 h 27336"/>
                  <a:gd name="connsiteX1" fmla="*/ 8175 w 30609"/>
                  <a:gd name="connsiteY1" fmla="*/ 14192 h 27336"/>
                  <a:gd name="connsiteX2" fmla="*/ 7415 w 30609"/>
                  <a:gd name="connsiteY2" fmla="*/ 15716 h 27336"/>
                  <a:gd name="connsiteX3" fmla="*/ 3422 w 30609"/>
                  <a:gd name="connsiteY3" fmla="*/ 15145 h 27336"/>
                  <a:gd name="connsiteX4" fmla="*/ 3422 w 30609"/>
                  <a:gd name="connsiteY4" fmla="*/ 17526 h 27336"/>
                  <a:gd name="connsiteX5" fmla="*/ 380 w 30609"/>
                  <a:gd name="connsiteY5" fmla="*/ 20098 h 27336"/>
                  <a:gd name="connsiteX6" fmla="*/ 0 w 30609"/>
                  <a:gd name="connsiteY6" fmla="*/ 22003 h 27336"/>
                  <a:gd name="connsiteX7" fmla="*/ 1711 w 30609"/>
                  <a:gd name="connsiteY7" fmla="*/ 23527 h 27336"/>
                  <a:gd name="connsiteX8" fmla="*/ 1331 w 30609"/>
                  <a:gd name="connsiteY8" fmla="*/ 27337 h 27336"/>
                  <a:gd name="connsiteX9" fmla="*/ 6844 w 30609"/>
                  <a:gd name="connsiteY9" fmla="*/ 24765 h 27336"/>
                  <a:gd name="connsiteX10" fmla="*/ 3422 w 30609"/>
                  <a:gd name="connsiteY10" fmla="*/ 22574 h 27336"/>
                  <a:gd name="connsiteX11" fmla="*/ 2662 w 30609"/>
                  <a:gd name="connsiteY11" fmla="*/ 21336 h 27336"/>
                  <a:gd name="connsiteX12" fmla="*/ 3707 w 30609"/>
                  <a:gd name="connsiteY12" fmla="*/ 20479 h 27336"/>
                  <a:gd name="connsiteX13" fmla="*/ 7225 w 30609"/>
                  <a:gd name="connsiteY13" fmla="*/ 21146 h 27336"/>
                  <a:gd name="connsiteX14" fmla="*/ 10742 w 30609"/>
                  <a:gd name="connsiteY14" fmla="*/ 20098 h 27336"/>
                  <a:gd name="connsiteX15" fmla="*/ 17491 w 30609"/>
                  <a:gd name="connsiteY15" fmla="*/ 24098 h 27336"/>
                  <a:gd name="connsiteX16" fmla="*/ 20628 w 30609"/>
                  <a:gd name="connsiteY16" fmla="*/ 18288 h 27336"/>
                  <a:gd name="connsiteX17" fmla="*/ 30039 w 30609"/>
                  <a:gd name="connsiteY17" fmla="*/ 15145 h 27336"/>
                  <a:gd name="connsiteX18" fmla="*/ 30610 w 30609"/>
                  <a:gd name="connsiteY18" fmla="*/ 14192 h 27336"/>
                  <a:gd name="connsiteX19" fmla="*/ 28043 w 30609"/>
                  <a:gd name="connsiteY19" fmla="*/ 14383 h 27336"/>
                  <a:gd name="connsiteX20" fmla="*/ 27093 w 30609"/>
                  <a:gd name="connsiteY20" fmla="*/ 11716 h 27336"/>
                  <a:gd name="connsiteX21" fmla="*/ 28423 w 30609"/>
                  <a:gd name="connsiteY21" fmla="*/ 8573 h 27336"/>
                  <a:gd name="connsiteX22" fmla="*/ 26332 w 30609"/>
                  <a:gd name="connsiteY22" fmla="*/ 9811 h 27336"/>
                  <a:gd name="connsiteX23" fmla="*/ 24146 w 30609"/>
                  <a:gd name="connsiteY23" fmla="*/ 10763 h 27336"/>
                  <a:gd name="connsiteX24" fmla="*/ 18442 w 30609"/>
                  <a:gd name="connsiteY24" fmla="*/ 8192 h 27336"/>
                  <a:gd name="connsiteX25" fmla="*/ 10362 w 30609"/>
                  <a:gd name="connsiteY25" fmla="*/ 0 h 27336"/>
                  <a:gd name="connsiteX26" fmla="*/ 9411 w 30609"/>
                  <a:gd name="connsiteY26" fmla="*/ 1333 h 27336"/>
                  <a:gd name="connsiteX27" fmla="*/ 9981 w 30609"/>
                  <a:gd name="connsiteY27" fmla="*/ 5144 h 27336"/>
                  <a:gd name="connsiteX28" fmla="*/ 9411 w 30609"/>
                  <a:gd name="connsiteY28" fmla="*/ 9811 h 2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609" h="27336">
                    <a:moveTo>
                      <a:pt x="8175" y="12002"/>
                    </a:moveTo>
                    <a:lnTo>
                      <a:pt x="8175" y="14192"/>
                    </a:lnTo>
                    <a:lnTo>
                      <a:pt x="7415" y="15716"/>
                    </a:lnTo>
                    <a:lnTo>
                      <a:pt x="3422" y="15145"/>
                    </a:lnTo>
                    <a:lnTo>
                      <a:pt x="3422" y="17526"/>
                    </a:lnTo>
                    <a:lnTo>
                      <a:pt x="380" y="20098"/>
                    </a:lnTo>
                    <a:lnTo>
                      <a:pt x="0" y="22003"/>
                    </a:lnTo>
                    <a:lnTo>
                      <a:pt x="1711" y="23527"/>
                    </a:lnTo>
                    <a:lnTo>
                      <a:pt x="1331" y="27337"/>
                    </a:lnTo>
                    <a:lnTo>
                      <a:pt x="6844" y="24765"/>
                    </a:lnTo>
                    <a:lnTo>
                      <a:pt x="3422" y="22574"/>
                    </a:lnTo>
                    <a:lnTo>
                      <a:pt x="2662" y="21336"/>
                    </a:lnTo>
                    <a:lnTo>
                      <a:pt x="3707" y="20479"/>
                    </a:lnTo>
                    <a:lnTo>
                      <a:pt x="7225" y="21146"/>
                    </a:lnTo>
                    <a:lnTo>
                      <a:pt x="10742" y="20098"/>
                    </a:lnTo>
                    <a:lnTo>
                      <a:pt x="17491" y="24098"/>
                    </a:lnTo>
                    <a:lnTo>
                      <a:pt x="20628" y="18288"/>
                    </a:lnTo>
                    <a:lnTo>
                      <a:pt x="30039" y="15145"/>
                    </a:lnTo>
                    <a:lnTo>
                      <a:pt x="30610" y="14192"/>
                    </a:lnTo>
                    <a:lnTo>
                      <a:pt x="28043" y="14383"/>
                    </a:lnTo>
                    <a:lnTo>
                      <a:pt x="27093" y="11716"/>
                    </a:lnTo>
                    <a:lnTo>
                      <a:pt x="28423" y="8573"/>
                    </a:lnTo>
                    <a:lnTo>
                      <a:pt x="26332" y="9811"/>
                    </a:lnTo>
                    <a:lnTo>
                      <a:pt x="24146" y="10763"/>
                    </a:lnTo>
                    <a:lnTo>
                      <a:pt x="18442" y="8192"/>
                    </a:lnTo>
                    <a:lnTo>
                      <a:pt x="10362" y="0"/>
                    </a:lnTo>
                    <a:lnTo>
                      <a:pt x="9411" y="1333"/>
                    </a:lnTo>
                    <a:lnTo>
                      <a:pt x="9981" y="5144"/>
                    </a:lnTo>
                    <a:lnTo>
                      <a:pt x="9411" y="9811"/>
                    </a:lnTo>
                    <a:close/>
                  </a:path>
                </a:pathLst>
              </a:custGeom>
              <a:solidFill>
                <a:srgbClr val="FFFFFF"/>
              </a:solidFill>
              <a:ln w="9506" cap="flat">
                <a:noFill/>
                <a:prstDash val="solid"/>
                <a:miter/>
              </a:ln>
            </p:spPr>
            <p:txBody>
              <a:bodyPr rtlCol="0" anchor="ctr"/>
              <a:lstStyle/>
              <a:p>
                <a:endParaRPr lang="en-US"/>
              </a:p>
            </p:txBody>
          </p:sp>
          <p:sp>
            <p:nvSpPr>
              <p:cNvPr id="26693" name="Freeform 52">
                <a:extLst>
                  <a:ext uri="{FF2B5EF4-FFF2-40B4-BE49-F238E27FC236}">
                    <a16:creationId xmlns:a16="http://schemas.microsoft.com/office/drawing/2014/main" id="{63E97C21-DE61-5561-3B70-03A133C4EAE5}"/>
                  </a:ext>
                </a:extLst>
              </p:cNvPr>
              <p:cNvSpPr/>
              <p:nvPr/>
            </p:nvSpPr>
            <p:spPr>
              <a:xfrm>
                <a:off x="4462584" y="2147792"/>
                <a:ext cx="570" cy="1238"/>
              </a:xfrm>
              <a:custGeom>
                <a:avLst/>
                <a:gdLst>
                  <a:gd name="connsiteX0" fmla="*/ 0 w 570"/>
                  <a:gd name="connsiteY0" fmla="*/ 1238 h 1238"/>
                  <a:gd name="connsiteX1" fmla="*/ 570 w 570"/>
                  <a:gd name="connsiteY1" fmla="*/ 381 h 1238"/>
                  <a:gd name="connsiteX2" fmla="*/ 0 w 570"/>
                  <a:gd name="connsiteY2" fmla="*/ 0 h 1238"/>
                </a:gdLst>
                <a:ahLst/>
                <a:cxnLst>
                  <a:cxn ang="0">
                    <a:pos x="connsiteX0" y="connsiteY0"/>
                  </a:cxn>
                  <a:cxn ang="0">
                    <a:pos x="connsiteX1" y="connsiteY1"/>
                  </a:cxn>
                  <a:cxn ang="0">
                    <a:pos x="connsiteX2" y="connsiteY2"/>
                  </a:cxn>
                </a:cxnLst>
                <a:rect l="l" t="t" r="r" b="b"/>
                <a:pathLst>
                  <a:path w="570" h="1238">
                    <a:moveTo>
                      <a:pt x="0" y="1238"/>
                    </a:moveTo>
                    <a:lnTo>
                      <a:pt x="570" y="381"/>
                    </a:lnTo>
                    <a:lnTo>
                      <a:pt x="0" y="0"/>
                    </a:lnTo>
                    <a:close/>
                  </a:path>
                </a:pathLst>
              </a:custGeom>
              <a:solidFill>
                <a:srgbClr val="FFFFFF"/>
              </a:solidFill>
              <a:ln w="9506" cap="flat">
                <a:noFill/>
                <a:prstDash val="solid"/>
                <a:miter/>
              </a:ln>
            </p:spPr>
            <p:txBody>
              <a:bodyPr rtlCol="0" anchor="ctr"/>
              <a:lstStyle/>
              <a:p>
                <a:endParaRPr lang="en-US"/>
              </a:p>
            </p:txBody>
          </p:sp>
          <p:sp>
            <p:nvSpPr>
              <p:cNvPr id="26694" name="Freeform 53">
                <a:extLst>
                  <a:ext uri="{FF2B5EF4-FFF2-40B4-BE49-F238E27FC236}">
                    <a16:creationId xmlns:a16="http://schemas.microsoft.com/office/drawing/2014/main" id="{E245DFF6-67FE-8FE4-3031-FE878CBB6EF0}"/>
                  </a:ext>
                </a:extLst>
              </p:cNvPr>
              <p:cNvSpPr/>
              <p:nvPr/>
            </p:nvSpPr>
            <p:spPr>
              <a:xfrm>
                <a:off x="4434065" y="2144934"/>
                <a:ext cx="11692" cy="16478"/>
              </a:xfrm>
              <a:custGeom>
                <a:avLst/>
                <a:gdLst>
                  <a:gd name="connsiteX0" fmla="*/ 1236 w 11692"/>
                  <a:gd name="connsiteY0" fmla="*/ 6191 h 16478"/>
                  <a:gd name="connsiteX1" fmla="*/ 380 w 11692"/>
                  <a:gd name="connsiteY1" fmla="*/ 5239 h 16478"/>
                  <a:gd name="connsiteX2" fmla="*/ 665 w 11692"/>
                  <a:gd name="connsiteY2" fmla="*/ 7810 h 16478"/>
                  <a:gd name="connsiteX3" fmla="*/ 3137 w 11692"/>
                  <a:gd name="connsiteY3" fmla="*/ 7430 h 16478"/>
                  <a:gd name="connsiteX4" fmla="*/ 3137 w 11692"/>
                  <a:gd name="connsiteY4" fmla="*/ 4382 h 16478"/>
                  <a:gd name="connsiteX5" fmla="*/ 4373 w 11692"/>
                  <a:gd name="connsiteY5" fmla="*/ 6572 h 16478"/>
                  <a:gd name="connsiteX6" fmla="*/ 4753 w 11692"/>
                  <a:gd name="connsiteY6" fmla="*/ 8763 h 16478"/>
                  <a:gd name="connsiteX7" fmla="*/ 3137 w 11692"/>
                  <a:gd name="connsiteY7" fmla="*/ 11144 h 16478"/>
                  <a:gd name="connsiteX8" fmla="*/ 3137 w 11692"/>
                  <a:gd name="connsiteY8" fmla="*/ 15050 h 16478"/>
                  <a:gd name="connsiteX9" fmla="*/ 4753 w 11692"/>
                  <a:gd name="connsiteY9" fmla="*/ 16002 h 16478"/>
                  <a:gd name="connsiteX10" fmla="*/ 5038 w 11692"/>
                  <a:gd name="connsiteY10" fmla="*/ 12764 h 16478"/>
                  <a:gd name="connsiteX11" fmla="*/ 5704 w 11692"/>
                  <a:gd name="connsiteY11" fmla="*/ 13049 h 16478"/>
                  <a:gd name="connsiteX12" fmla="*/ 5704 w 11692"/>
                  <a:gd name="connsiteY12" fmla="*/ 16478 h 16478"/>
                  <a:gd name="connsiteX13" fmla="*/ 8460 w 11692"/>
                  <a:gd name="connsiteY13" fmla="*/ 14383 h 16478"/>
                  <a:gd name="connsiteX14" fmla="*/ 11693 w 11692"/>
                  <a:gd name="connsiteY14" fmla="*/ 6191 h 16478"/>
                  <a:gd name="connsiteX15" fmla="*/ 11122 w 11692"/>
                  <a:gd name="connsiteY15" fmla="*/ 4001 h 16478"/>
                  <a:gd name="connsiteX16" fmla="*/ 9886 w 11692"/>
                  <a:gd name="connsiteY16" fmla="*/ 3810 h 16478"/>
                  <a:gd name="connsiteX17" fmla="*/ 10267 w 11692"/>
                  <a:gd name="connsiteY17" fmla="*/ 1524 h 16478"/>
                  <a:gd name="connsiteX18" fmla="*/ 7890 w 11692"/>
                  <a:gd name="connsiteY18" fmla="*/ 1810 h 16478"/>
                  <a:gd name="connsiteX19" fmla="*/ 6179 w 11692"/>
                  <a:gd name="connsiteY19" fmla="*/ 0 h 16478"/>
                  <a:gd name="connsiteX20" fmla="*/ 0 w 11692"/>
                  <a:gd name="connsiteY20" fmla="*/ 4001 h 16478"/>
                  <a:gd name="connsiteX21" fmla="*/ 1236 w 11692"/>
                  <a:gd name="connsiteY21" fmla="*/ 5620 h 1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92" h="16478">
                    <a:moveTo>
                      <a:pt x="1236" y="6191"/>
                    </a:moveTo>
                    <a:lnTo>
                      <a:pt x="380" y="5239"/>
                    </a:lnTo>
                    <a:lnTo>
                      <a:pt x="665" y="7810"/>
                    </a:lnTo>
                    <a:lnTo>
                      <a:pt x="3137" y="7430"/>
                    </a:lnTo>
                    <a:lnTo>
                      <a:pt x="3137" y="4382"/>
                    </a:lnTo>
                    <a:lnTo>
                      <a:pt x="4373" y="6572"/>
                    </a:lnTo>
                    <a:lnTo>
                      <a:pt x="4753" y="8763"/>
                    </a:lnTo>
                    <a:lnTo>
                      <a:pt x="3137" y="11144"/>
                    </a:lnTo>
                    <a:lnTo>
                      <a:pt x="3137" y="15050"/>
                    </a:lnTo>
                    <a:lnTo>
                      <a:pt x="4753" y="16002"/>
                    </a:lnTo>
                    <a:lnTo>
                      <a:pt x="5038" y="12764"/>
                    </a:lnTo>
                    <a:lnTo>
                      <a:pt x="5704" y="13049"/>
                    </a:lnTo>
                    <a:lnTo>
                      <a:pt x="5704" y="16478"/>
                    </a:lnTo>
                    <a:lnTo>
                      <a:pt x="8460" y="14383"/>
                    </a:lnTo>
                    <a:lnTo>
                      <a:pt x="11693" y="6191"/>
                    </a:lnTo>
                    <a:lnTo>
                      <a:pt x="11122" y="4001"/>
                    </a:lnTo>
                    <a:lnTo>
                      <a:pt x="9886" y="3810"/>
                    </a:lnTo>
                    <a:lnTo>
                      <a:pt x="10267" y="1524"/>
                    </a:lnTo>
                    <a:lnTo>
                      <a:pt x="7890" y="1810"/>
                    </a:lnTo>
                    <a:lnTo>
                      <a:pt x="6179" y="0"/>
                    </a:lnTo>
                    <a:lnTo>
                      <a:pt x="0" y="4001"/>
                    </a:lnTo>
                    <a:lnTo>
                      <a:pt x="1236" y="5620"/>
                    </a:lnTo>
                    <a:close/>
                  </a:path>
                </a:pathLst>
              </a:custGeom>
              <a:solidFill>
                <a:srgbClr val="FFFFFF"/>
              </a:solidFill>
              <a:ln w="9506" cap="flat">
                <a:noFill/>
                <a:prstDash val="solid"/>
                <a:miter/>
              </a:ln>
            </p:spPr>
            <p:txBody>
              <a:bodyPr rtlCol="0" anchor="ctr"/>
              <a:lstStyle/>
              <a:p>
                <a:endParaRPr lang="en-US"/>
              </a:p>
            </p:txBody>
          </p:sp>
          <p:sp>
            <p:nvSpPr>
              <p:cNvPr id="26695" name="Freeform 54">
                <a:extLst>
                  <a:ext uri="{FF2B5EF4-FFF2-40B4-BE49-F238E27FC236}">
                    <a16:creationId xmlns:a16="http://schemas.microsoft.com/office/drawing/2014/main" id="{DBC485F1-EA09-7A79-1E82-225F937E4DDF}"/>
                  </a:ext>
                </a:extLst>
              </p:cNvPr>
              <p:cNvSpPr/>
              <p:nvPr/>
            </p:nvSpPr>
            <p:spPr>
              <a:xfrm>
                <a:off x="4491197" y="2138743"/>
                <a:ext cx="1521" cy="2190"/>
              </a:xfrm>
              <a:custGeom>
                <a:avLst/>
                <a:gdLst>
                  <a:gd name="connsiteX0" fmla="*/ 1236 w 1521"/>
                  <a:gd name="connsiteY0" fmla="*/ 1905 h 2190"/>
                  <a:gd name="connsiteX1" fmla="*/ 1521 w 1521"/>
                  <a:gd name="connsiteY1" fmla="*/ 0 h 2190"/>
                  <a:gd name="connsiteX2" fmla="*/ 0 w 1521"/>
                  <a:gd name="connsiteY2" fmla="*/ 2191 h 2190"/>
                </a:gdLst>
                <a:ahLst/>
                <a:cxnLst>
                  <a:cxn ang="0">
                    <a:pos x="connsiteX0" y="connsiteY0"/>
                  </a:cxn>
                  <a:cxn ang="0">
                    <a:pos x="connsiteX1" y="connsiteY1"/>
                  </a:cxn>
                  <a:cxn ang="0">
                    <a:pos x="connsiteX2" y="connsiteY2"/>
                  </a:cxn>
                </a:cxnLst>
                <a:rect l="l" t="t" r="r" b="b"/>
                <a:pathLst>
                  <a:path w="1521" h="2190">
                    <a:moveTo>
                      <a:pt x="1236" y="1905"/>
                    </a:moveTo>
                    <a:lnTo>
                      <a:pt x="1521" y="0"/>
                    </a:lnTo>
                    <a:lnTo>
                      <a:pt x="0" y="2191"/>
                    </a:lnTo>
                    <a:close/>
                  </a:path>
                </a:pathLst>
              </a:custGeom>
              <a:solidFill>
                <a:srgbClr val="FFFFFF"/>
              </a:solidFill>
              <a:ln w="9506" cap="flat">
                <a:noFill/>
                <a:prstDash val="solid"/>
                <a:miter/>
              </a:ln>
            </p:spPr>
            <p:txBody>
              <a:bodyPr rtlCol="0" anchor="ctr"/>
              <a:lstStyle/>
              <a:p>
                <a:endParaRPr lang="en-US"/>
              </a:p>
            </p:txBody>
          </p:sp>
          <p:sp>
            <p:nvSpPr>
              <p:cNvPr id="26696" name="Freeform 55">
                <a:extLst>
                  <a:ext uri="{FF2B5EF4-FFF2-40B4-BE49-F238E27FC236}">
                    <a16:creationId xmlns:a16="http://schemas.microsoft.com/office/drawing/2014/main" id="{022F6ED0-F9E2-178A-F8FD-1CF2C7D124BD}"/>
                  </a:ext>
                </a:extLst>
              </p:cNvPr>
              <p:cNvSpPr/>
              <p:nvPr/>
            </p:nvSpPr>
            <p:spPr>
              <a:xfrm>
                <a:off x="4446899" y="2142077"/>
                <a:ext cx="12928" cy="9810"/>
              </a:xfrm>
              <a:custGeom>
                <a:avLst/>
                <a:gdLst>
                  <a:gd name="connsiteX0" fmla="*/ 12928 w 12928"/>
                  <a:gd name="connsiteY0" fmla="*/ 3429 h 9810"/>
                  <a:gd name="connsiteX1" fmla="*/ 12168 w 12928"/>
                  <a:gd name="connsiteY1" fmla="*/ 857 h 9810"/>
                  <a:gd name="connsiteX2" fmla="*/ 9221 w 12928"/>
                  <a:gd name="connsiteY2" fmla="*/ 0 h 9810"/>
                  <a:gd name="connsiteX3" fmla="*/ 6084 w 12928"/>
                  <a:gd name="connsiteY3" fmla="*/ 2572 h 9810"/>
                  <a:gd name="connsiteX4" fmla="*/ 3517 w 12928"/>
                  <a:gd name="connsiteY4" fmla="*/ 2286 h 9810"/>
                  <a:gd name="connsiteX5" fmla="*/ 0 w 12928"/>
                  <a:gd name="connsiteY5" fmla="*/ 5905 h 9810"/>
                  <a:gd name="connsiteX6" fmla="*/ 1806 w 12928"/>
                  <a:gd name="connsiteY6" fmla="*/ 6286 h 9810"/>
                  <a:gd name="connsiteX7" fmla="*/ 3517 w 12928"/>
                  <a:gd name="connsiteY7" fmla="*/ 9811 h 9810"/>
                  <a:gd name="connsiteX8" fmla="*/ 4468 w 12928"/>
                  <a:gd name="connsiteY8" fmla="*/ 9811 h 9810"/>
                  <a:gd name="connsiteX9" fmla="*/ 6654 w 12928"/>
                  <a:gd name="connsiteY9" fmla="*/ 5715 h 9810"/>
                  <a:gd name="connsiteX10" fmla="*/ 10267 w 12928"/>
                  <a:gd name="connsiteY10" fmla="*/ 6668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28" h="9810">
                    <a:moveTo>
                      <a:pt x="12928" y="3429"/>
                    </a:moveTo>
                    <a:lnTo>
                      <a:pt x="12168" y="857"/>
                    </a:lnTo>
                    <a:lnTo>
                      <a:pt x="9221" y="0"/>
                    </a:lnTo>
                    <a:lnTo>
                      <a:pt x="6084" y="2572"/>
                    </a:lnTo>
                    <a:lnTo>
                      <a:pt x="3517" y="2286"/>
                    </a:lnTo>
                    <a:lnTo>
                      <a:pt x="0" y="5905"/>
                    </a:lnTo>
                    <a:lnTo>
                      <a:pt x="1806" y="6286"/>
                    </a:lnTo>
                    <a:lnTo>
                      <a:pt x="3517" y="9811"/>
                    </a:lnTo>
                    <a:lnTo>
                      <a:pt x="4468" y="9811"/>
                    </a:lnTo>
                    <a:lnTo>
                      <a:pt x="6654" y="5715"/>
                    </a:lnTo>
                    <a:lnTo>
                      <a:pt x="10267" y="6668"/>
                    </a:lnTo>
                    <a:close/>
                  </a:path>
                </a:pathLst>
              </a:custGeom>
              <a:solidFill>
                <a:srgbClr val="FFFFFF"/>
              </a:solidFill>
              <a:ln w="9506" cap="flat">
                <a:noFill/>
                <a:prstDash val="solid"/>
                <a:miter/>
              </a:ln>
            </p:spPr>
            <p:txBody>
              <a:bodyPr rtlCol="0" anchor="ctr"/>
              <a:lstStyle/>
              <a:p>
                <a:endParaRPr lang="en-US"/>
              </a:p>
            </p:txBody>
          </p:sp>
          <p:sp>
            <p:nvSpPr>
              <p:cNvPr id="26697" name="Freeform 56">
                <a:extLst>
                  <a:ext uri="{FF2B5EF4-FFF2-40B4-BE49-F238E27FC236}">
                    <a16:creationId xmlns:a16="http://schemas.microsoft.com/office/drawing/2014/main" id="{D169121C-40DB-2FC4-AF06-AFF727648D3B}"/>
                  </a:ext>
                </a:extLst>
              </p:cNvPr>
              <p:cNvSpPr/>
              <p:nvPr/>
            </p:nvSpPr>
            <p:spPr>
              <a:xfrm>
                <a:off x="4440625" y="2097976"/>
                <a:ext cx="56751" cy="49339"/>
              </a:xfrm>
              <a:custGeom>
                <a:avLst/>
                <a:gdLst>
                  <a:gd name="connsiteX0" fmla="*/ 53234 w 56751"/>
                  <a:gd name="connsiteY0" fmla="*/ 286 h 49339"/>
                  <a:gd name="connsiteX1" fmla="*/ 51904 w 56751"/>
                  <a:gd name="connsiteY1" fmla="*/ 286 h 49339"/>
                  <a:gd name="connsiteX2" fmla="*/ 50668 w 56751"/>
                  <a:gd name="connsiteY2" fmla="*/ 0 h 49339"/>
                  <a:gd name="connsiteX3" fmla="*/ 50288 w 56751"/>
                  <a:gd name="connsiteY3" fmla="*/ 857 h 49339"/>
                  <a:gd name="connsiteX4" fmla="*/ 50668 w 56751"/>
                  <a:gd name="connsiteY4" fmla="*/ 2191 h 49339"/>
                  <a:gd name="connsiteX5" fmla="*/ 52474 w 56751"/>
                  <a:gd name="connsiteY5" fmla="*/ 1238 h 49339"/>
                  <a:gd name="connsiteX6" fmla="*/ 51904 w 56751"/>
                  <a:gd name="connsiteY6" fmla="*/ 3429 h 49339"/>
                  <a:gd name="connsiteX7" fmla="*/ 49907 w 56751"/>
                  <a:gd name="connsiteY7" fmla="*/ 4096 h 49339"/>
                  <a:gd name="connsiteX8" fmla="*/ 48481 w 56751"/>
                  <a:gd name="connsiteY8" fmla="*/ 1524 h 49339"/>
                  <a:gd name="connsiteX9" fmla="*/ 46200 w 56751"/>
                  <a:gd name="connsiteY9" fmla="*/ 5239 h 49339"/>
                  <a:gd name="connsiteX10" fmla="*/ 46200 w 56751"/>
                  <a:gd name="connsiteY10" fmla="*/ 8001 h 49339"/>
                  <a:gd name="connsiteX11" fmla="*/ 44869 w 56751"/>
                  <a:gd name="connsiteY11" fmla="*/ 9716 h 49339"/>
                  <a:gd name="connsiteX12" fmla="*/ 46390 w 56751"/>
                  <a:gd name="connsiteY12" fmla="*/ 10859 h 49339"/>
                  <a:gd name="connsiteX13" fmla="*/ 46390 w 56751"/>
                  <a:gd name="connsiteY13" fmla="*/ 12192 h 49339"/>
                  <a:gd name="connsiteX14" fmla="*/ 44869 w 56751"/>
                  <a:gd name="connsiteY14" fmla="*/ 16574 h 49339"/>
                  <a:gd name="connsiteX15" fmla="*/ 42588 w 56751"/>
                  <a:gd name="connsiteY15" fmla="*/ 22098 h 49339"/>
                  <a:gd name="connsiteX16" fmla="*/ 38120 w 56751"/>
                  <a:gd name="connsiteY16" fmla="*/ 26099 h 49339"/>
                  <a:gd name="connsiteX17" fmla="*/ 30895 w 56751"/>
                  <a:gd name="connsiteY17" fmla="*/ 29718 h 49339"/>
                  <a:gd name="connsiteX18" fmla="*/ 30705 w 56751"/>
                  <a:gd name="connsiteY18" fmla="*/ 27527 h 49339"/>
                  <a:gd name="connsiteX19" fmla="*/ 32511 w 56751"/>
                  <a:gd name="connsiteY19" fmla="*/ 25241 h 49339"/>
                  <a:gd name="connsiteX20" fmla="*/ 31655 w 56751"/>
                  <a:gd name="connsiteY20" fmla="*/ 25241 h 49339"/>
                  <a:gd name="connsiteX21" fmla="*/ 30039 w 56751"/>
                  <a:gd name="connsiteY21" fmla="*/ 26099 h 49339"/>
                  <a:gd name="connsiteX22" fmla="*/ 28709 w 56751"/>
                  <a:gd name="connsiteY22" fmla="*/ 30194 h 49339"/>
                  <a:gd name="connsiteX23" fmla="*/ 26142 w 56751"/>
                  <a:gd name="connsiteY23" fmla="*/ 33147 h 49339"/>
                  <a:gd name="connsiteX24" fmla="*/ 26142 w 56751"/>
                  <a:gd name="connsiteY24" fmla="*/ 36005 h 49339"/>
                  <a:gd name="connsiteX25" fmla="*/ 24716 w 56751"/>
                  <a:gd name="connsiteY25" fmla="*/ 37243 h 49339"/>
                  <a:gd name="connsiteX26" fmla="*/ 21959 w 56751"/>
                  <a:gd name="connsiteY26" fmla="*/ 36957 h 49339"/>
                  <a:gd name="connsiteX27" fmla="*/ 21959 w 56751"/>
                  <a:gd name="connsiteY27" fmla="*/ 36005 h 49339"/>
                  <a:gd name="connsiteX28" fmla="*/ 9791 w 56751"/>
                  <a:gd name="connsiteY28" fmla="*/ 37243 h 49339"/>
                  <a:gd name="connsiteX29" fmla="*/ 2377 w 56751"/>
                  <a:gd name="connsiteY29" fmla="*/ 43720 h 49339"/>
                  <a:gd name="connsiteX30" fmla="*/ 0 w 56751"/>
                  <a:gd name="connsiteY30" fmla="*/ 44482 h 49339"/>
                  <a:gd name="connsiteX31" fmla="*/ 0 w 56751"/>
                  <a:gd name="connsiteY31" fmla="*/ 46387 h 49339"/>
                  <a:gd name="connsiteX32" fmla="*/ 5894 w 56751"/>
                  <a:gd name="connsiteY32" fmla="*/ 46958 h 49339"/>
                  <a:gd name="connsiteX33" fmla="*/ 8080 w 56751"/>
                  <a:gd name="connsiteY33" fmla="*/ 44482 h 49339"/>
                  <a:gd name="connsiteX34" fmla="*/ 15020 w 56751"/>
                  <a:gd name="connsiteY34" fmla="*/ 43720 h 49339"/>
                  <a:gd name="connsiteX35" fmla="*/ 17491 w 56751"/>
                  <a:gd name="connsiteY35" fmla="*/ 41815 h 49339"/>
                  <a:gd name="connsiteX36" fmla="*/ 22625 w 56751"/>
                  <a:gd name="connsiteY36" fmla="*/ 42196 h 49339"/>
                  <a:gd name="connsiteX37" fmla="*/ 21769 w 56751"/>
                  <a:gd name="connsiteY37" fmla="*/ 46387 h 49339"/>
                  <a:gd name="connsiteX38" fmla="*/ 24716 w 56751"/>
                  <a:gd name="connsiteY38" fmla="*/ 49340 h 49339"/>
                  <a:gd name="connsiteX39" fmla="*/ 27758 w 56751"/>
                  <a:gd name="connsiteY39" fmla="*/ 45339 h 49339"/>
                  <a:gd name="connsiteX40" fmla="*/ 30420 w 56751"/>
                  <a:gd name="connsiteY40" fmla="*/ 44958 h 49339"/>
                  <a:gd name="connsiteX41" fmla="*/ 30420 w 56751"/>
                  <a:gd name="connsiteY41" fmla="*/ 43720 h 49339"/>
                  <a:gd name="connsiteX42" fmla="*/ 28709 w 56751"/>
                  <a:gd name="connsiteY42" fmla="*/ 42482 h 49339"/>
                  <a:gd name="connsiteX43" fmla="*/ 30039 w 56751"/>
                  <a:gd name="connsiteY43" fmla="*/ 40005 h 49339"/>
                  <a:gd name="connsiteX44" fmla="*/ 30705 w 56751"/>
                  <a:gd name="connsiteY44" fmla="*/ 41815 h 49339"/>
                  <a:gd name="connsiteX45" fmla="*/ 32511 w 56751"/>
                  <a:gd name="connsiteY45" fmla="*/ 41815 h 49339"/>
                  <a:gd name="connsiteX46" fmla="*/ 31655 w 56751"/>
                  <a:gd name="connsiteY46" fmla="*/ 42767 h 49339"/>
                  <a:gd name="connsiteX47" fmla="*/ 36979 w 56751"/>
                  <a:gd name="connsiteY47" fmla="*/ 42767 h 49339"/>
                  <a:gd name="connsiteX48" fmla="*/ 39736 w 56751"/>
                  <a:gd name="connsiteY48" fmla="*/ 40005 h 49339"/>
                  <a:gd name="connsiteX49" fmla="*/ 40306 w 56751"/>
                  <a:gd name="connsiteY49" fmla="*/ 40005 h 49339"/>
                  <a:gd name="connsiteX50" fmla="*/ 40306 w 56751"/>
                  <a:gd name="connsiteY50" fmla="*/ 42482 h 49339"/>
                  <a:gd name="connsiteX51" fmla="*/ 41067 w 56751"/>
                  <a:gd name="connsiteY51" fmla="*/ 42482 h 49339"/>
                  <a:gd name="connsiteX52" fmla="*/ 42588 w 56751"/>
                  <a:gd name="connsiteY52" fmla="*/ 38767 h 49339"/>
                  <a:gd name="connsiteX53" fmla="*/ 44584 w 56751"/>
                  <a:gd name="connsiteY53" fmla="*/ 39529 h 49339"/>
                  <a:gd name="connsiteX54" fmla="*/ 45439 w 56751"/>
                  <a:gd name="connsiteY54" fmla="*/ 36576 h 49339"/>
                  <a:gd name="connsiteX55" fmla="*/ 46770 w 56751"/>
                  <a:gd name="connsiteY55" fmla="*/ 36576 h 49339"/>
                  <a:gd name="connsiteX56" fmla="*/ 45820 w 56751"/>
                  <a:gd name="connsiteY56" fmla="*/ 40958 h 49339"/>
                  <a:gd name="connsiteX57" fmla="*/ 48006 w 56751"/>
                  <a:gd name="connsiteY57" fmla="*/ 39529 h 49339"/>
                  <a:gd name="connsiteX58" fmla="*/ 50288 w 56751"/>
                  <a:gd name="connsiteY58" fmla="*/ 36290 h 49339"/>
                  <a:gd name="connsiteX59" fmla="*/ 49717 w 56751"/>
                  <a:gd name="connsiteY59" fmla="*/ 32385 h 49339"/>
                  <a:gd name="connsiteX60" fmla="*/ 51523 w 56751"/>
                  <a:gd name="connsiteY60" fmla="*/ 28575 h 49339"/>
                  <a:gd name="connsiteX61" fmla="*/ 51523 w 56751"/>
                  <a:gd name="connsiteY61" fmla="*/ 20669 h 49339"/>
                  <a:gd name="connsiteX62" fmla="*/ 53710 w 56751"/>
                  <a:gd name="connsiteY62" fmla="*/ 20098 h 49339"/>
                  <a:gd name="connsiteX63" fmla="*/ 56752 w 56751"/>
                  <a:gd name="connsiteY63" fmla="*/ 12573 h 49339"/>
                  <a:gd name="connsiteX64" fmla="*/ 53520 w 56751"/>
                  <a:gd name="connsiteY64" fmla="*/ 4572 h 4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751" h="49339">
                    <a:moveTo>
                      <a:pt x="53234" y="286"/>
                    </a:moveTo>
                    <a:lnTo>
                      <a:pt x="51904" y="286"/>
                    </a:lnTo>
                    <a:lnTo>
                      <a:pt x="50668" y="0"/>
                    </a:lnTo>
                    <a:lnTo>
                      <a:pt x="50288" y="857"/>
                    </a:lnTo>
                    <a:lnTo>
                      <a:pt x="50668" y="2191"/>
                    </a:lnTo>
                    <a:lnTo>
                      <a:pt x="52474" y="1238"/>
                    </a:lnTo>
                    <a:lnTo>
                      <a:pt x="51904" y="3429"/>
                    </a:lnTo>
                    <a:lnTo>
                      <a:pt x="49907" y="4096"/>
                    </a:lnTo>
                    <a:lnTo>
                      <a:pt x="48481" y="1524"/>
                    </a:lnTo>
                    <a:lnTo>
                      <a:pt x="46200" y="5239"/>
                    </a:lnTo>
                    <a:lnTo>
                      <a:pt x="46200" y="8001"/>
                    </a:lnTo>
                    <a:lnTo>
                      <a:pt x="44869" y="9716"/>
                    </a:lnTo>
                    <a:lnTo>
                      <a:pt x="46390" y="10859"/>
                    </a:lnTo>
                    <a:lnTo>
                      <a:pt x="46390" y="12192"/>
                    </a:lnTo>
                    <a:lnTo>
                      <a:pt x="44869" y="16574"/>
                    </a:lnTo>
                    <a:lnTo>
                      <a:pt x="42588" y="22098"/>
                    </a:lnTo>
                    <a:lnTo>
                      <a:pt x="38120" y="26099"/>
                    </a:lnTo>
                    <a:lnTo>
                      <a:pt x="30895" y="29718"/>
                    </a:lnTo>
                    <a:lnTo>
                      <a:pt x="30705" y="27527"/>
                    </a:lnTo>
                    <a:lnTo>
                      <a:pt x="32511" y="25241"/>
                    </a:lnTo>
                    <a:lnTo>
                      <a:pt x="31655" y="25241"/>
                    </a:lnTo>
                    <a:lnTo>
                      <a:pt x="30039" y="26099"/>
                    </a:lnTo>
                    <a:lnTo>
                      <a:pt x="28709" y="30194"/>
                    </a:lnTo>
                    <a:lnTo>
                      <a:pt x="26142" y="33147"/>
                    </a:lnTo>
                    <a:lnTo>
                      <a:pt x="26142" y="36005"/>
                    </a:lnTo>
                    <a:lnTo>
                      <a:pt x="24716" y="37243"/>
                    </a:lnTo>
                    <a:lnTo>
                      <a:pt x="21959" y="36957"/>
                    </a:lnTo>
                    <a:lnTo>
                      <a:pt x="21959" y="36005"/>
                    </a:lnTo>
                    <a:lnTo>
                      <a:pt x="9791" y="37243"/>
                    </a:lnTo>
                    <a:lnTo>
                      <a:pt x="2377" y="43720"/>
                    </a:lnTo>
                    <a:lnTo>
                      <a:pt x="0" y="44482"/>
                    </a:lnTo>
                    <a:lnTo>
                      <a:pt x="0" y="46387"/>
                    </a:lnTo>
                    <a:lnTo>
                      <a:pt x="5894" y="46958"/>
                    </a:lnTo>
                    <a:lnTo>
                      <a:pt x="8080" y="44482"/>
                    </a:lnTo>
                    <a:lnTo>
                      <a:pt x="15020" y="43720"/>
                    </a:lnTo>
                    <a:lnTo>
                      <a:pt x="17491" y="41815"/>
                    </a:lnTo>
                    <a:lnTo>
                      <a:pt x="22625" y="42196"/>
                    </a:lnTo>
                    <a:lnTo>
                      <a:pt x="21769" y="46387"/>
                    </a:lnTo>
                    <a:lnTo>
                      <a:pt x="24716" y="49340"/>
                    </a:lnTo>
                    <a:lnTo>
                      <a:pt x="27758" y="45339"/>
                    </a:lnTo>
                    <a:lnTo>
                      <a:pt x="30420" y="44958"/>
                    </a:lnTo>
                    <a:lnTo>
                      <a:pt x="30420" y="43720"/>
                    </a:lnTo>
                    <a:lnTo>
                      <a:pt x="28709" y="42482"/>
                    </a:lnTo>
                    <a:lnTo>
                      <a:pt x="30039" y="40005"/>
                    </a:lnTo>
                    <a:lnTo>
                      <a:pt x="30705" y="41815"/>
                    </a:lnTo>
                    <a:lnTo>
                      <a:pt x="32511" y="41815"/>
                    </a:lnTo>
                    <a:lnTo>
                      <a:pt x="31655" y="42767"/>
                    </a:lnTo>
                    <a:lnTo>
                      <a:pt x="36979" y="42767"/>
                    </a:lnTo>
                    <a:lnTo>
                      <a:pt x="39736" y="40005"/>
                    </a:lnTo>
                    <a:lnTo>
                      <a:pt x="40306" y="40005"/>
                    </a:lnTo>
                    <a:lnTo>
                      <a:pt x="40306" y="42482"/>
                    </a:lnTo>
                    <a:lnTo>
                      <a:pt x="41067" y="42482"/>
                    </a:lnTo>
                    <a:lnTo>
                      <a:pt x="42588" y="38767"/>
                    </a:lnTo>
                    <a:lnTo>
                      <a:pt x="44584" y="39529"/>
                    </a:lnTo>
                    <a:lnTo>
                      <a:pt x="45439" y="36576"/>
                    </a:lnTo>
                    <a:lnTo>
                      <a:pt x="46770" y="36576"/>
                    </a:lnTo>
                    <a:lnTo>
                      <a:pt x="45820" y="40958"/>
                    </a:lnTo>
                    <a:lnTo>
                      <a:pt x="48006" y="39529"/>
                    </a:lnTo>
                    <a:lnTo>
                      <a:pt x="50288" y="36290"/>
                    </a:lnTo>
                    <a:lnTo>
                      <a:pt x="49717" y="32385"/>
                    </a:lnTo>
                    <a:lnTo>
                      <a:pt x="51523" y="28575"/>
                    </a:lnTo>
                    <a:lnTo>
                      <a:pt x="51523" y="20669"/>
                    </a:lnTo>
                    <a:lnTo>
                      <a:pt x="53710" y="20098"/>
                    </a:lnTo>
                    <a:lnTo>
                      <a:pt x="56752" y="12573"/>
                    </a:lnTo>
                    <a:lnTo>
                      <a:pt x="53520" y="4572"/>
                    </a:lnTo>
                    <a:close/>
                  </a:path>
                </a:pathLst>
              </a:custGeom>
              <a:solidFill>
                <a:srgbClr val="FFFFFF"/>
              </a:solidFill>
              <a:ln w="9506" cap="flat">
                <a:noFill/>
                <a:prstDash val="solid"/>
                <a:miter/>
              </a:ln>
            </p:spPr>
            <p:txBody>
              <a:bodyPr rtlCol="0" anchor="ctr"/>
              <a:lstStyle/>
              <a:p>
                <a:endParaRPr lang="en-US"/>
              </a:p>
            </p:txBody>
          </p:sp>
          <p:sp>
            <p:nvSpPr>
              <p:cNvPr id="26698" name="Freeform 57">
                <a:extLst>
                  <a:ext uri="{FF2B5EF4-FFF2-40B4-BE49-F238E27FC236}">
                    <a16:creationId xmlns:a16="http://schemas.microsoft.com/office/drawing/2014/main" id="{242FAF8C-BA20-64D9-1F0A-37E45A522E9B}"/>
                  </a:ext>
                </a:extLst>
              </p:cNvPr>
              <p:cNvSpPr/>
              <p:nvPr/>
            </p:nvSpPr>
            <p:spPr>
              <a:xfrm>
                <a:off x="4492148" y="2072354"/>
                <a:ext cx="950" cy="857"/>
              </a:xfrm>
              <a:custGeom>
                <a:avLst/>
                <a:gdLst>
                  <a:gd name="connsiteX0" fmla="*/ 380 w 950"/>
                  <a:gd name="connsiteY0" fmla="*/ 0 h 857"/>
                  <a:gd name="connsiteX1" fmla="*/ 0 w 950"/>
                  <a:gd name="connsiteY1" fmla="*/ 191 h 857"/>
                  <a:gd name="connsiteX2" fmla="*/ 951 w 950"/>
                  <a:gd name="connsiteY2" fmla="*/ 857 h 857"/>
                </a:gdLst>
                <a:ahLst/>
                <a:cxnLst>
                  <a:cxn ang="0">
                    <a:pos x="connsiteX0" y="connsiteY0"/>
                  </a:cxn>
                  <a:cxn ang="0">
                    <a:pos x="connsiteX1" y="connsiteY1"/>
                  </a:cxn>
                  <a:cxn ang="0">
                    <a:pos x="connsiteX2" y="connsiteY2"/>
                  </a:cxn>
                </a:cxnLst>
                <a:rect l="l" t="t" r="r" b="b"/>
                <a:pathLst>
                  <a:path w="950" h="857">
                    <a:moveTo>
                      <a:pt x="380" y="0"/>
                    </a:moveTo>
                    <a:lnTo>
                      <a:pt x="0" y="191"/>
                    </a:lnTo>
                    <a:lnTo>
                      <a:pt x="951" y="857"/>
                    </a:lnTo>
                    <a:close/>
                  </a:path>
                </a:pathLst>
              </a:custGeom>
              <a:solidFill>
                <a:srgbClr val="FFFFFF"/>
              </a:solidFill>
              <a:ln w="9506" cap="flat">
                <a:noFill/>
                <a:prstDash val="solid"/>
                <a:miter/>
              </a:ln>
            </p:spPr>
            <p:txBody>
              <a:bodyPr rtlCol="0" anchor="ctr"/>
              <a:lstStyle/>
              <a:p>
                <a:endParaRPr lang="en-US"/>
              </a:p>
            </p:txBody>
          </p:sp>
          <p:sp>
            <p:nvSpPr>
              <p:cNvPr id="26699" name="Freeform 58">
                <a:extLst>
                  <a:ext uri="{FF2B5EF4-FFF2-40B4-BE49-F238E27FC236}">
                    <a16:creationId xmlns:a16="http://schemas.microsoft.com/office/drawing/2014/main" id="{9002EF56-7F1C-EC9F-6D91-56173AD3DD9A}"/>
                  </a:ext>
                </a:extLst>
              </p:cNvPr>
              <p:cNvSpPr/>
              <p:nvPr/>
            </p:nvSpPr>
            <p:spPr>
              <a:xfrm>
                <a:off x="4333871" y="2312098"/>
                <a:ext cx="1711" cy="952"/>
              </a:xfrm>
              <a:custGeom>
                <a:avLst/>
                <a:gdLst>
                  <a:gd name="connsiteX0" fmla="*/ 1046 w 1711"/>
                  <a:gd name="connsiteY0" fmla="*/ 0 h 952"/>
                  <a:gd name="connsiteX1" fmla="*/ 0 w 1711"/>
                  <a:gd name="connsiteY1" fmla="*/ 952 h 952"/>
                  <a:gd name="connsiteX2" fmla="*/ 1711 w 1711"/>
                  <a:gd name="connsiteY2" fmla="*/ 667 h 952"/>
                </a:gdLst>
                <a:ahLst/>
                <a:cxnLst>
                  <a:cxn ang="0">
                    <a:pos x="connsiteX0" y="connsiteY0"/>
                  </a:cxn>
                  <a:cxn ang="0">
                    <a:pos x="connsiteX1" y="connsiteY1"/>
                  </a:cxn>
                  <a:cxn ang="0">
                    <a:pos x="connsiteX2" y="connsiteY2"/>
                  </a:cxn>
                </a:cxnLst>
                <a:rect l="l" t="t" r="r" b="b"/>
                <a:pathLst>
                  <a:path w="1711" h="952">
                    <a:moveTo>
                      <a:pt x="1046" y="0"/>
                    </a:moveTo>
                    <a:lnTo>
                      <a:pt x="0" y="952"/>
                    </a:lnTo>
                    <a:lnTo>
                      <a:pt x="1711" y="667"/>
                    </a:lnTo>
                    <a:close/>
                  </a:path>
                </a:pathLst>
              </a:custGeom>
              <a:solidFill>
                <a:srgbClr val="FFFFFF"/>
              </a:solidFill>
              <a:ln w="9506" cap="flat">
                <a:noFill/>
                <a:prstDash val="solid"/>
                <a:miter/>
              </a:ln>
            </p:spPr>
            <p:txBody>
              <a:bodyPr rtlCol="0" anchor="ctr"/>
              <a:lstStyle/>
              <a:p>
                <a:endParaRPr lang="en-US"/>
              </a:p>
            </p:txBody>
          </p:sp>
          <p:sp>
            <p:nvSpPr>
              <p:cNvPr id="26700" name="Freeform 59">
                <a:extLst>
                  <a:ext uri="{FF2B5EF4-FFF2-40B4-BE49-F238E27FC236}">
                    <a16:creationId xmlns:a16="http://schemas.microsoft.com/office/drawing/2014/main" id="{1BD7AA5C-79FF-81FE-6F39-4AA8B24DC35E}"/>
                  </a:ext>
                </a:extLst>
              </p:cNvPr>
              <p:cNvSpPr/>
              <p:nvPr/>
            </p:nvSpPr>
            <p:spPr>
              <a:xfrm>
                <a:off x="4291188" y="2292286"/>
                <a:ext cx="54660" cy="56483"/>
              </a:xfrm>
              <a:custGeom>
                <a:avLst/>
                <a:gdLst>
                  <a:gd name="connsiteX0" fmla="*/ 48576 w 54660"/>
                  <a:gd name="connsiteY0" fmla="*/ 39243 h 56483"/>
                  <a:gd name="connsiteX1" fmla="*/ 49147 w 54660"/>
                  <a:gd name="connsiteY1" fmla="*/ 37624 h 56483"/>
                  <a:gd name="connsiteX2" fmla="*/ 47341 w 54660"/>
                  <a:gd name="connsiteY2" fmla="*/ 36766 h 56483"/>
                  <a:gd name="connsiteX3" fmla="*/ 46200 w 54660"/>
                  <a:gd name="connsiteY3" fmla="*/ 32957 h 56483"/>
                  <a:gd name="connsiteX4" fmla="*/ 42207 w 54660"/>
                  <a:gd name="connsiteY4" fmla="*/ 31814 h 56483"/>
                  <a:gd name="connsiteX5" fmla="*/ 41922 w 54660"/>
                  <a:gd name="connsiteY5" fmla="*/ 30861 h 56483"/>
                  <a:gd name="connsiteX6" fmla="*/ 42682 w 54660"/>
                  <a:gd name="connsiteY6" fmla="*/ 28861 h 56483"/>
                  <a:gd name="connsiteX7" fmla="*/ 42207 w 54660"/>
                  <a:gd name="connsiteY7" fmla="*/ 28670 h 56483"/>
                  <a:gd name="connsiteX8" fmla="*/ 43443 w 54660"/>
                  <a:gd name="connsiteY8" fmla="*/ 27337 h 56483"/>
                  <a:gd name="connsiteX9" fmla="*/ 42682 w 54660"/>
                  <a:gd name="connsiteY9" fmla="*/ 26099 h 56483"/>
                  <a:gd name="connsiteX10" fmla="*/ 41447 w 54660"/>
                  <a:gd name="connsiteY10" fmla="*/ 25241 h 56483"/>
                  <a:gd name="connsiteX11" fmla="*/ 39260 w 54660"/>
                  <a:gd name="connsiteY11" fmla="*/ 26099 h 56483"/>
                  <a:gd name="connsiteX12" fmla="*/ 39641 w 54660"/>
                  <a:gd name="connsiteY12" fmla="*/ 25527 h 56483"/>
                  <a:gd name="connsiteX13" fmla="*/ 39926 w 54660"/>
                  <a:gd name="connsiteY13" fmla="*/ 22574 h 56483"/>
                  <a:gd name="connsiteX14" fmla="*/ 37359 w 54660"/>
                  <a:gd name="connsiteY14" fmla="*/ 22289 h 56483"/>
                  <a:gd name="connsiteX15" fmla="*/ 35743 w 54660"/>
                  <a:gd name="connsiteY15" fmla="*/ 21146 h 56483"/>
                  <a:gd name="connsiteX16" fmla="*/ 35363 w 54660"/>
                  <a:gd name="connsiteY16" fmla="*/ 21622 h 56483"/>
                  <a:gd name="connsiteX17" fmla="*/ 34507 w 54660"/>
                  <a:gd name="connsiteY17" fmla="*/ 20479 h 56483"/>
                  <a:gd name="connsiteX18" fmla="*/ 31275 w 54660"/>
                  <a:gd name="connsiteY18" fmla="*/ 18859 h 56483"/>
                  <a:gd name="connsiteX19" fmla="*/ 29659 w 54660"/>
                  <a:gd name="connsiteY19" fmla="*/ 16669 h 56483"/>
                  <a:gd name="connsiteX20" fmla="*/ 28518 w 54660"/>
                  <a:gd name="connsiteY20" fmla="*/ 17431 h 56483"/>
                  <a:gd name="connsiteX21" fmla="*/ 27283 w 54660"/>
                  <a:gd name="connsiteY21" fmla="*/ 16669 h 56483"/>
                  <a:gd name="connsiteX22" fmla="*/ 21199 w 54660"/>
                  <a:gd name="connsiteY22" fmla="*/ 10763 h 56483"/>
                  <a:gd name="connsiteX23" fmla="*/ 15780 w 54660"/>
                  <a:gd name="connsiteY23" fmla="*/ 7239 h 56483"/>
                  <a:gd name="connsiteX24" fmla="*/ 11978 w 54660"/>
                  <a:gd name="connsiteY24" fmla="*/ 2191 h 56483"/>
                  <a:gd name="connsiteX25" fmla="*/ 5799 w 54660"/>
                  <a:gd name="connsiteY25" fmla="*/ 1715 h 56483"/>
                  <a:gd name="connsiteX26" fmla="*/ 2757 w 54660"/>
                  <a:gd name="connsiteY26" fmla="*/ 0 h 56483"/>
                  <a:gd name="connsiteX27" fmla="*/ 0 w 54660"/>
                  <a:gd name="connsiteY27" fmla="*/ 0 h 56483"/>
                  <a:gd name="connsiteX28" fmla="*/ 1616 w 54660"/>
                  <a:gd name="connsiteY28" fmla="*/ 4191 h 56483"/>
                  <a:gd name="connsiteX29" fmla="*/ 7130 w 54660"/>
                  <a:gd name="connsiteY29" fmla="*/ 9239 h 56483"/>
                  <a:gd name="connsiteX30" fmla="*/ 9696 w 54660"/>
                  <a:gd name="connsiteY30" fmla="*/ 10382 h 56483"/>
                  <a:gd name="connsiteX31" fmla="*/ 12358 w 54660"/>
                  <a:gd name="connsiteY31" fmla="*/ 13430 h 56483"/>
                  <a:gd name="connsiteX32" fmla="*/ 12928 w 54660"/>
                  <a:gd name="connsiteY32" fmla="*/ 16097 h 56483"/>
                  <a:gd name="connsiteX33" fmla="*/ 16826 w 54660"/>
                  <a:gd name="connsiteY33" fmla="*/ 17621 h 56483"/>
                  <a:gd name="connsiteX34" fmla="*/ 18347 w 54660"/>
                  <a:gd name="connsiteY34" fmla="*/ 19241 h 56483"/>
                  <a:gd name="connsiteX35" fmla="*/ 20628 w 54660"/>
                  <a:gd name="connsiteY35" fmla="*/ 26099 h 56483"/>
                  <a:gd name="connsiteX36" fmla="*/ 23290 w 54660"/>
                  <a:gd name="connsiteY36" fmla="*/ 27813 h 56483"/>
                  <a:gd name="connsiteX37" fmla="*/ 25857 w 54660"/>
                  <a:gd name="connsiteY37" fmla="*/ 30861 h 56483"/>
                  <a:gd name="connsiteX38" fmla="*/ 29279 w 54660"/>
                  <a:gd name="connsiteY38" fmla="*/ 39053 h 56483"/>
                  <a:gd name="connsiteX39" fmla="*/ 35363 w 54660"/>
                  <a:gd name="connsiteY39" fmla="*/ 45244 h 56483"/>
                  <a:gd name="connsiteX40" fmla="*/ 36979 w 54660"/>
                  <a:gd name="connsiteY40" fmla="*/ 47625 h 56483"/>
                  <a:gd name="connsiteX41" fmla="*/ 43443 w 54660"/>
                  <a:gd name="connsiteY41" fmla="*/ 52102 h 56483"/>
                  <a:gd name="connsiteX42" fmla="*/ 47816 w 54660"/>
                  <a:gd name="connsiteY42" fmla="*/ 56483 h 56483"/>
                  <a:gd name="connsiteX43" fmla="*/ 47816 w 54660"/>
                  <a:gd name="connsiteY43" fmla="*/ 54769 h 56483"/>
                  <a:gd name="connsiteX44" fmla="*/ 48576 w 54660"/>
                  <a:gd name="connsiteY44" fmla="*/ 54483 h 56483"/>
                  <a:gd name="connsiteX45" fmla="*/ 50192 w 54660"/>
                  <a:gd name="connsiteY45" fmla="*/ 55721 h 56483"/>
                  <a:gd name="connsiteX46" fmla="*/ 51428 w 54660"/>
                  <a:gd name="connsiteY46" fmla="*/ 54483 h 56483"/>
                  <a:gd name="connsiteX47" fmla="*/ 53805 w 54660"/>
                  <a:gd name="connsiteY47" fmla="*/ 56197 h 56483"/>
                  <a:gd name="connsiteX48" fmla="*/ 54660 w 54660"/>
                  <a:gd name="connsiteY48" fmla="*/ 42386 h 56483"/>
                  <a:gd name="connsiteX49" fmla="*/ 52569 w 54660"/>
                  <a:gd name="connsiteY49" fmla="*/ 39529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660" h="56483">
                    <a:moveTo>
                      <a:pt x="48576" y="39243"/>
                    </a:moveTo>
                    <a:lnTo>
                      <a:pt x="49147" y="37624"/>
                    </a:lnTo>
                    <a:lnTo>
                      <a:pt x="47341" y="36766"/>
                    </a:lnTo>
                    <a:lnTo>
                      <a:pt x="46200" y="32957"/>
                    </a:lnTo>
                    <a:lnTo>
                      <a:pt x="42207" y="31814"/>
                    </a:lnTo>
                    <a:lnTo>
                      <a:pt x="41922" y="30861"/>
                    </a:lnTo>
                    <a:lnTo>
                      <a:pt x="42682" y="28861"/>
                    </a:lnTo>
                    <a:lnTo>
                      <a:pt x="42207" y="28670"/>
                    </a:lnTo>
                    <a:lnTo>
                      <a:pt x="43443" y="27337"/>
                    </a:lnTo>
                    <a:lnTo>
                      <a:pt x="42682" y="26099"/>
                    </a:lnTo>
                    <a:lnTo>
                      <a:pt x="41447" y="25241"/>
                    </a:lnTo>
                    <a:lnTo>
                      <a:pt x="39260" y="26099"/>
                    </a:lnTo>
                    <a:lnTo>
                      <a:pt x="39641" y="25527"/>
                    </a:lnTo>
                    <a:lnTo>
                      <a:pt x="39926" y="22574"/>
                    </a:lnTo>
                    <a:lnTo>
                      <a:pt x="37359" y="22289"/>
                    </a:lnTo>
                    <a:lnTo>
                      <a:pt x="35743" y="21146"/>
                    </a:lnTo>
                    <a:lnTo>
                      <a:pt x="35363" y="21622"/>
                    </a:lnTo>
                    <a:lnTo>
                      <a:pt x="34507" y="20479"/>
                    </a:lnTo>
                    <a:lnTo>
                      <a:pt x="31275" y="18859"/>
                    </a:lnTo>
                    <a:lnTo>
                      <a:pt x="29659" y="16669"/>
                    </a:lnTo>
                    <a:lnTo>
                      <a:pt x="28518" y="17431"/>
                    </a:lnTo>
                    <a:lnTo>
                      <a:pt x="27283" y="16669"/>
                    </a:lnTo>
                    <a:lnTo>
                      <a:pt x="21199" y="10763"/>
                    </a:lnTo>
                    <a:lnTo>
                      <a:pt x="15780" y="7239"/>
                    </a:lnTo>
                    <a:lnTo>
                      <a:pt x="11978" y="2191"/>
                    </a:lnTo>
                    <a:lnTo>
                      <a:pt x="5799" y="1715"/>
                    </a:lnTo>
                    <a:lnTo>
                      <a:pt x="2757" y="0"/>
                    </a:lnTo>
                    <a:lnTo>
                      <a:pt x="0" y="0"/>
                    </a:lnTo>
                    <a:lnTo>
                      <a:pt x="1616" y="4191"/>
                    </a:lnTo>
                    <a:lnTo>
                      <a:pt x="7130" y="9239"/>
                    </a:lnTo>
                    <a:lnTo>
                      <a:pt x="9696" y="10382"/>
                    </a:lnTo>
                    <a:lnTo>
                      <a:pt x="12358" y="13430"/>
                    </a:lnTo>
                    <a:lnTo>
                      <a:pt x="12928" y="16097"/>
                    </a:lnTo>
                    <a:lnTo>
                      <a:pt x="16826" y="17621"/>
                    </a:lnTo>
                    <a:lnTo>
                      <a:pt x="18347" y="19241"/>
                    </a:lnTo>
                    <a:lnTo>
                      <a:pt x="20628" y="26099"/>
                    </a:lnTo>
                    <a:lnTo>
                      <a:pt x="23290" y="27813"/>
                    </a:lnTo>
                    <a:lnTo>
                      <a:pt x="25857" y="30861"/>
                    </a:lnTo>
                    <a:lnTo>
                      <a:pt x="29279" y="39053"/>
                    </a:lnTo>
                    <a:lnTo>
                      <a:pt x="35363" y="45244"/>
                    </a:lnTo>
                    <a:lnTo>
                      <a:pt x="36979" y="47625"/>
                    </a:lnTo>
                    <a:lnTo>
                      <a:pt x="43443" y="52102"/>
                    </a:lnTo>
                    <a:lnTo>
                      <a:pt x="47816" y="56483"/>
                    </a:lnTo>
                    <a:lnTo>
                      <a:pt x="47816" y="54769"/>
                    </a:lnTo>
                    <a:lnTo>
                      <a:pt x="48576" y="54483"/>
                    </a:lnTo>
                    <a:lnTo>
                      <a:pt x="50192" y="55721"/>
                    </a:lnTo>
                    <a:lnTo>
                      <a:pt x="51428" y="54483"/>
                    </a:lnTo>
                    <a:lnTo>
                      <a:pt x="53805" y="56197"/>
                    </a:lnTo>
                    <a:lnTo>
                      <a:pt x="54660" y="42386"/>
                    </a:lnTo>
                    <a:lnTo>
                      <a:pt x="52569" y="39529"/>
                    </a:lnTo>
                    <a:close/>
                  </a:path>
                </a:pathLst>
              </a:custGeom>
              <a:solidFill>
                <a:srgbClr val="FFFFFF"/>
              </a:solidFill>
              <a:ln w="9506" cap="flat">
                <a:noFill/>
                <a:prstDash val="solid"/>
                <a:miter/>
              </a:ln>
            </p:spPr>
            <p:txBody>
              <a:bodyPr rtlCol="0" anchor="ctr"/>
              <a:lstStyle/>
              <a:p>
                <a:endParaRPr lang="en-US"/>
              </a:p>
            </p:txBody>
          </p:sp>
          <p:sp>
            <p:nvSpPr>
              <p:cNvPr id="26701" name="Freeform 60">
                <a:extLst>
                  <a:ext uri="{FF2B5EF4-FFF2-40B4-BE49-F238E27FC236}">
                    <a16:creationId xmlns:a16="http://schemas.microsoft.com/office/drawing/2014/main" id="{33FDA695-CCC1-8B9C-1D27-76FA1CC63D9B}"/>
                  </a:ext>
                </a:extLst>
              </p:cNvPr>
              <p:cNvSpPr/>
              <p:nvPr/>
            </p:nvSpPr>
            <p:spPr>
              <a:xfrm>
                <a:off x="4453553" y="2321813"/>
                <a:ext cx="2566" cy="2476"/>
              </a:xfrm>
              <a:custGeom>
                <a:avLst/>
                <a:gdLst>
                  <a:gd name="connsiteX0" fmla="*/ 0 w 2566"/>
                  <a:gd name="connsiteY0" fmla="*/ 0 h 2476"/>
                  <a:gd name="connsiteX1" fmla="*/ 1046 w 2566"/>
                  <a:gd name="connsiteY1" fmla="*/ 2286 h 2476"/>
                  <a:gd name="connsiteX2" fmla="*/ 2567 w 2566"/>
                  <a:gd name="connsiteY2" fmla="*/ 2476 h 2476"/>
                  <a:gd name="connsiteX3" fmla="*/ 1046 w 2566"/>
                  <a:gd name="connsiteY3" fmla="*/ 0 h 2476"/>
                </a:gdLst>
                <a:ahLst/>
                <a:cxnLst>
                  <a:cxn ang="0">
                    <a:pos x="connsiteX0" y="connsiteY0"/>
                  </a:cxn>
                  <a:cxn ang="0">
                    <a:pos x="connsiteX1" y="connsiteY1"/>
                  </a:cxn>
                  <a:cxn ang="0">
                    <a:pos x="connsiteX2" y="connsiteY2"/>
                  </a:cxn>
                  <a:cxn ang="0">
                    <a:pos x="connsiteX3" y="connsiteY3"/>
                  </a:cxn>
                </a:cxnLst>
                <a:rect l="l" t="t" r="r" b="b"/>
                <a:pathLst>
                  <a:path w="2566" h="2476">
                    <a:moveTo>
                      <a:pt x="0" y="0"/>
                    </a:moveTo>
                    <a:lnTo>
                      <a:pt x="1046" y="2286"/>
                    </a:lnTo>
                    <a:lnTo>
                      <a:pt x="2567" y="2476"/>
                    </a:lnTo>
                    <a:lnTo>
                      <a:pt x="1046" y="0"/>
                    </a:lnTo>
                    <a:close/>
                  </a:path>
                </a:pathLst>
              </a:custGeom>
              <a:solidFill>
                <a:srgbClr val="FFFFFF"/>
              </a:solidFill>
              <a:ln w="9506" cap="flat">
                <a:noFill/>
                <a:prstDash val="solid"/>
                <a:miter/>
              </a:ln>
            </p:spPr>
            <p:txBody>
              <a:bodyPr rtlCol="0" anchor="ctr"/>
              <a:lstStyle/>
              <a:p>
                <a:endParaRPr lang="en-US"/>
              </a:p>
            </p:txBody>
          </p:sp>
          <p:sp>
            <p:nvSpPr>
              <p:cNvPr id="26702" name="Freeform 61">
                <a:extLst>
                  <a:ext uri="{FF2B5EF4-FFF2-40B4-BE49-F238E27FC236}">
                    <a16:creationId xmlns:a16="http://schemas.microsoft.com/office/drawing/2014/main" id="{FF6B5F50-F8DB-3443-1141-5B7C39C2F45A}"/>
                  </a:ext>
                </a:extLst>
              </p:cNvPr>
              <p:cNvSpPr/>
              <p:nvPr/>
            </p:nvSpPr>
            <p:spPr>
              <a:xfrm>
                <a:off x="4453838" y="2308955"/>
                <a:ext cx="7319" cy="15335"/>
              </a:xfrm>
              <a:custGeom>
                <a:avLst/>
                <a:gdLst>
                  <a:gd name="connsiteX0" fmla="*/ 6749 w 7319"/>
                  <a:gd name="connsiteY0" fmla="*/ 5620 h 15335"/>
                  <a:gd name="connsiteX1" fmla="*/ 6749 w 7319"/>
                  <a:gd name="connsiteY1" fmla="*/ 4477 h 15335"/>
                  <a:gd name="connsiteX2" fmla="*/ 5228 w 7319"/>
                  <a:gd name="connsiteY2" fmla="*/ 3524 h 15335"/>
                  <a:gd name="connsiteX3" fmla="*/ 2281 w 7319"/>
                  <a:gd name="connsiteY3" fmla="*/ 6953 h 15335"/>
                  <a:gd name="connsiteX4" fmla="*/ 1331 w 7319"/>
                  <a:gd name="connsiteY4" fmla="*/ 6668 h 15335"/>
                  <a:gd name="connsiteX5" fmla="*/ 3137 w 7319"/>
                  <a:gd name="connsiteY5" fmla="*/ 4763 h 15335"/>
                  <a:gd name="connsiteX6" fmla="*/ 2947 w 7319"/>
                  <a:gd name="connsiteY6" fmla="*/ 0 h 15335"/>
                  <a:gd name="connsiteX7" fmla="*/ 856 w 7319"/>
                  <a:gd name="connsiteY7" fmla="*/ 2191 h 15335"/>
                  <a:gd name="connsiteX8" fmla="*/ 0 w 7319"/>
                  <a:gd name="connsiteY8" fmla="*/ 5334 h 15335"/>
                  <a:gd name="connsiteX9" fmla="*/ 2091 w 7319"/>
                  <a:gd name="connsiteY9" fmla="*/ 12192 h 15335"/>
                  <a:gd name="connsiteX10" fmla="*/ 4373 w 7319"/>
                  <a:gd name="connsiteY10" fmla="*/ 15335 h 15335"/>
                  <a:gd name="connsiteX11" fmla="*/ 2947 w 7319"/>
                  <a:gd name="connsiteY11" fmla="*/ 12192 h 15335"/>
                  <a:gd name="connsiteX12" fmla="*/ 2947 w 7319"/>
                  <a:gd name="connsiteY12" fmla="*/ 9049 h 15335"/>
                  <a:gd name="connsiteX13" fmla="*/ 3137 w 7319"/>
                  <a:gd name="connsiteY13" fmla="*/ 8858 h 15335"/>
                  <a:gd name="connsiteX14" fmla="*/ 7320 w 7319"/>
                  <a:gd name="connsiteY14" fmla="*/ 9716 h 15335"/>
                  <a:gd name="connsiteX15" fmla="*/ 4848 w 7319"/>
                  <a:gd name="connsiteY15" fmla="*/ 7144 h 1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9" h="15335">
                    <a:moveTo>
                      <a:pt x="6749" y="5620"/>
                    </a:moveTo>
                    <a:lnTo>
                      <a:pt x="6749" y="4477"/>
                    </a:lnTo>
                    <a:lnTo>
                      <a:pt x="5228" y="3524"/>
                    </a:lnTo>
                    <a:lnTo>
                      <a:pt x="2281" y="6953"/>
                    </a:lnTo>
                    <a:lnTo>
                      <a:pt x="1331" y="6668"/>
                    </a:lnTo>
                    <a:lnTo>
                      <a:pt x="3137" y="4763"/>
                    </a:lnTo>
                    <a:lnTo>
                      <a:pt x="2947" y="0"/>
                    </a:lnTo>
                    <a:lnTo>
                      <a:pt x="856" y="2191"/>
                    </a:lnTo>
                    <a:lnTo>
                      <a:pt x="0" y="5334"/>
                    </a:lnTo>
                    <a:lnTo>
                      <a:pt x="2091" y="12192"/>
                    </a:lnTo>
                    <a:lnTo>
                      <a:pt x="4373" y="15335"/>
                    </a:lnTo>
                    <a:lnTo>
                      <a:pt x="2947" y="12192"/>
                    </a:lnTo>
                    <a:lnTo>
                      <a:pt x="2947" y="9049"/>
                    </a:lnTo>
                    <a:lnTo>
                      <a:pt x="3137" y="8858"/>
                    </a:lnTo>
                    <a:lnTo>
                      <a:pt x="7320" y="9716"/>
                    </a:lnTo>
                    <a:lnTo>
                      <a:pt x="4848" y="7144"/>
                    </a:lnTo>
                    <a:close/>
                  </a:path>
                </a:pathLst>
              </a:custGeom>
              <a:solidFill>
                <a:srgbClr val="FFFFFF"/>
              </a:solidFill>
              <a:ln w="9506" cap="flat">
                <a:noFill/>
                <a:prstDash val="solid"/>
                <a:miter/>
              </a:ln>
            </p:spPr>
            <p:txBody>
              <a:bodyPr rtlCol="0" anchor="ctr"/>
              <a:lstStyle/>
              <a:p>
                <a:endParaRPr lang="en-US"/>
              </a:p>
            </p:txBody>
          </p:sp>
          <p:sp>
            <p:nvSpPr>
              <p:cNvPr id="26703" name="Freeform 62">
                <a:extLst>
                  <a:ext uri="{FF2B5EF4-FFF2-40B4-BE49-F238E27FC236}">
                    <a16:creationId xmlns:a16="http://schemas.microsoft.com/office/drawing/2014/main" id="{176BC599-C967-77D6-D3D4-04F57826028F}"/>
                  </a:ext>
                </a:extLst>
              </p:cNvPr>
              <p:cNvSpPr/>
              <p:nvPr/>
            </p:nvSpPr>
            <p:spPr>
              <a:xfrm>
                <a:off x="4458211" y="2306669"/>
                <a:ext cx="2091" cy="3238"/>
              </a:xfrm>
              <a:custGeom>
                <a:avLst/>
                <a:gdLst>
                  <a:gd name="connsiteX0" fmla="*/ 2091 w 2091"/>
                  <a:gd name="connsiteY0" fmla="*/ 2096 h 3238"/>
                  <a:gd name="connsiteX1" fmla="*/ 1806 w 2091"/>
                  <a:gd name="connsiteY1" fmla="*/ 0 h 3238"/>
                  <a:gd name="connsiteX2" fmla="*/ 0 w 2091"/>
                  <a:gd name="connsiteY2" fmla="*/ 1334 h 3238"/>
                  <a:gd name="connsiteX3" fmla="*/ 570 w 2091"/>
                  <a:gd name="connsiteY3" fmla="*/ 3239 h 3238"/>
                </a:gdLst>
                <a:ahLst/>
                <a:cxnLst>
                  <a:cxn ang="0">
                    <a:pos x="connsiteX0" y="connsiteY0"/>
                  </a:cxn>
                  <a:cxn ang="0">
                    <a:pos x="connsiteX1" y="connsiteY1"/>
                  </a:cxn>
                  <a:cxn ang="0">
                    <a:pos x="connsiteX2" y="connsiteY2"/>
                  </a:cxn>
                  <a:cxn ang="0">
                    <a:pos x="connsiteX3" y="connsiteY3"/>
                  </a:cxn>
                </a:cxnLst>
                <a:rect l="l" t="t" r="r" b="b"/>
                <a:pathLst>
                  <a:path w="2091" h="3238">
                    <a:moveTo>
                      <a:pt x="2091" y="2096"/>
                    </a:moveTo>
                    <a:lnTo>
                      <a:pt x="1806" y="0"/>
                    </a:lnTo>
                    <a:lnTo>
                      <a:pt x="0" y="1334"/>
                    </a:lnTo>
                    <a:lnTo>
                      <a:pt x="570" y="3239"/>
                    </a:lnTo>
                    <a:close/>
                  </a:path>
                </a:pathLst>
              </a:custGeom>
              <a:solidFill>
                <a:srgbClr val="FFFFFF"/>
              </a:solidFill>
              <a:ln w="9506" cap="flat">
                <a:noFill/>
                <a:prstDash val="solid"/>
                <a:miter/>
              </a:ln>
            </p:spPr>
            <p:txBody>
              <a:bodyPr rtlCol="0" anchor="ctr"/>
              <a:lstStyle/>
              <a:p>
                <a:endParaRPr lang="en-US"/>
              </a:p>
            </p:txBody>
          </p:sp>
          <p:sp>
            <p:nvSpPr>
              <p:cNvPr id="26704" name="Freeform 63">
                <a:extLst>
                  <a:ext uri="{FF2B5EF4-FFF2-40B4-BE49-F238E27FC236}">
                    <a16:creationId xmlns:a16="http://schemas.microsoft.com/office/drawing/2014/main" id="{CA8E184A-5FDE-4B61-39B4-C2897899F362}"/>
                  </a:ext>
                </a:extLst>
              </p:cNvPr>
              <p:cNvSpPr/>
              <p:nvPr/>
            </p:nvSpPr>
            <p:spPr>
              <a:xfrm>
                <a:off x="4432639" y="2326481"/>
                <a:ext cx="1521" cy="1333"/>
              </a:xfrm>
              <a:custGeom>
                <a:avLst/>
                <a:gdLst>
                  <a:gd name="connsiteX0" fmla="*/ 380 w 1521"/>
                  <a:gd name="connsiteY0" fmla="*/ 1333 h 1333"/>
                  <a:gd name="connsiteX1" fmla="*/ 1426 w 1521"/>
                  <a:gd name="connsiteY1" fmla="*/ 857 h 1333"/>
                  <a:gd name="connsiteX2" fmla="*/ 1521 w 1521"/>
                  <a:gd name="connsiteY2" fmla="*/ 0 h 1333"/>
                  <a:gd name="connsiteX3" fmla="*/ 0 w 1521"/>
                  <a:gd name="connsiteY3" fmla="*/ 381 h 1333"/>
                </a:gdLst>
                <a:ahLst/>
                <a:cxnLst>
                  <a:cxn ang="0">
                    <a:pos x="connsiteX0" y="connsiteY0"/>
                  </a:cxn>
                  <a:cxn ang="0">
                    <a:pos x="connsiteX1" y="connsiteY1"/>
                  </a:cxn>
                  <a:cxn ang="0">
                    <a:pos x="connsiteX2" y="connsiteY2"/>
                  </a:cxn>
                  <a:cxn ang="0">
                    <a:pos x="connsiteX3" y="connsiteY3"/>
                  </a:cxn>
                </a:cxnLst>
                <a:rect l="l" t="t" r="r" b="b"/>
                <a:pathLst>
                  <a:path w="1521" h="1333">
                    <a:moveTo>
                      <a:pt x="380" y="1333"/>
                    </a:moveTo>
                    <a:lnTo>
                      <a:pt x="1426" y="857"/>
                    </a:lnTo>
                    <a:lnTo>
                      <a:pt x="1521" y="0"/>
                    </a:lnTo>
                    <a:lnTo>
                      <a:pt x="0" y="381"/>
                    </a:lnTo>
                    <a:close/>
                  </a:path>
                </a:pathLst>
              </a:custGeom>
              <a:solidFill>
                <a:srgbClr val="FFFFFF"/>
              </a:solidFill>
              <a:ln w="9506" cap="flat">
                <a:noFill/>
                <a:prstDash val="solid"/>
                <a:miter/>
              </a:ln>
            </p:spPr>
            <p:txBody>
              <a:bodyPr rtlCol="0" anchor="ctr"/>
              <a:lstStyle/>
              <a:p>
                <a:endParaRPr lang="en-US"/>
              </a:p>
            </p:txBody>
          </p:sp>
          <p:sp>
            <p:nvSpPr>
              <p:cNvPr id="26705" name="Freeform 64">
                <a:extLst>
                  <a:ext uri="{FF2B5EF4-FFF2-40B4-BE49-F238E27FC236}">
                    <a16:creationId xmlns:a16="http://schemas.microsoft.com/office/drawing/2014/main" id="{816B4399-1F40-7BF7-A698-6F0EBB207D39}"/>
                  </a:ext>
                </a:extLst>
              </p:cNvPr>
              <p:cNvSpPr/>
              <p:nvPr/>
            </p:nvSpPr>
            <p:spPr>
              <a:xfrm>
                <a:off x="4431023" y="2325528"/>
                <a:ext cx="1330" cy="1809"/>
              </a:xfrm>
              <a:custGeom>
                <a:avLst/>
                <a:gdLst>
                  <a:gd name="connsiteX0" fmla="*/ 0 w 1330"/>
                  <a:gd name="connsiteY0" fmla="*/ 571 h 1809"/>
                  <a:gd name="connsiteX1" fmla="*/ 0 w 1330"/>
                  <a:gd name="connsiteY1" fmla="*/ 1810 h 1809"/>
                  <a:gd name="connsiteX2" fmla="*/ 1331 w 1330"/>
                  <a:gd name="connsiteY2" fmla="*/ 952 h 1809"/>
                  <a:gd name="connsiteX3" fmla="*/ 951 w 1330"/>
                  <a:gd name="connsiteY3" fmla="*/ 0 h 1809"/>
                </a:gdLst>
                <a:ahLst/>
                <a:cxnLst>
                  <a:cxn ang="0">
                    <a:pos x="connsiteX0" y="connsiteY0"/>
                  </a:cxn>
                  <a:cxn ang="0">
                    <a:pos x="connsiteX1" y="connsiteY1"/>
                  </a:cxn>
                  <a:cxn ang="0">
                    <a:pos x="connsiteX2" y="connsiteY2"/>
                  </a:cxn>
                  <a:cxn ang="0">
                    <a:pos x="connsiteX3" y="connsiteY3"/>
                  </a:cxn>
                </a:cxnLst>
                <a:rect l="l" t="t" r="r" b="b"/>
                <a:pathLst>
                  <a:path w="1330" h="1809">
                    <a:moveTo>
                      <a:pt x="0" y="571"/>
                    </a:moveTo>
                    <a:lnTo>
                      <a:pt x="0" y="1810"/>
                    </a:lnTo>
                    <a:lnTo>
                      <a:pt x="1331" y="952"/>
                    </a:lnTo>
                    <a:lnTo>
                      <a:pt x="951" y="0"/>
                    </a:lnTo>
                    <a:close/>
                  </a:path>
                </a:pathLst>
              </a:custGeom>
              <a:solidFill>
                <a:srgbClr val="FFFFFF"/>
              </a:solidFill>
              <a:ln w="9506" cap="flat">
                <a:noFill/>
                <a:prstDash val="solid"/>
                <a:miter/>
              </a:ln>
            </p:spPr>
            <p:txBody>
              <a:bodyPr rtlCol="0" anchor="ctr"/>
              <a:lstStyle/>
              <a:p>
                <a:endParaRPr lang="en-US"/>
              </a:p>
            </p:txBody>
          </p:sp>
          <p:sp>
            <p:nvSpPr>
              <p:cNvPr id="26706" name="Freeform 65">
                <a:extLst>
                  <a:ext uri="{FF2B5EF4-FFF2-40B4-BE49-F238E27FC236}">
                    <a16:creationId xmlns:a16="http://schemas.microsoft.com/office/drawing/2014/main" id="{26A72890-2309-FC06-D482-53787382C1C7}"/>
                  </a:ext>
                </a:extLst>
              </p:cNvPr>
              <p:cNvSpPr/>
              <p:nvPr/>
            </p:nvSpPr>
            <p:spPr>
              <a:xfrm>
                <a:off x="4431689" y="2339625"/>
                <a:ext cx="950" cy="952"/>
              </a:xfrm>
              <a:custGeom>
                <a:avLst/>
                <a:gdLst>
                  <a:gd name="connsiteX0" fmla="*/ 951 w 950"/>
                  <a:gd name="connsiteY0" fmla="*/ 0 h 952"/>
                  <a:gd name="connsiteX1" fmla="*/ 0 w 950"/>
                  <a:gd name="connsiteY1" fmla="*/ 0 h 952"/>
                  <a:gd name="connsiteX2" fmla="*/ 951 w 950"/>
                  <a:gd name="connsiteY2" fmla="*/ 953 h 952"/>
                </a:gdLst>
                <a:ahLst/>
                <a:cxnLst>
                  <a:cxn ang="0">
                    <a:pos x="connsiteX0" y="connsiteY0"/>
                  </a:cxn>
                  <a:cxn ang="0">
                    <a:pos x="connsiteX1" y="connsiteY1"/>
                  </a:cxn>
                  <a:cxn ang="0">
                    <a:pos x="connsiteX2" y="connsiteY2"/>
                  </a:cxn>
                </a:cxnLst>
                <a:rect l="l" t="t" r="r" b="b"/>
                <a:pathLst>
                  <a:path w="950" h="952">
                    <a:moveTo>
                      <a:pt x="951" y="0"/>
                    </a:moveTo>
                    <a:lnTo>
                      <a:pt x="0" y="0"/>
                    </a:lnTo>
                    <a:lnTo>
                      <a:pt x="951" y="953"/>
                    </a:lnTo>
                    <a:close/>
                  </a:path>
                </a:pathLst>
              </a:custGeom>
              <a:solidFill>
                <a:srgbClr val="FFFFFF"/>
              </a:solidFill>
              <a:ln w="9506" cap="flat">
                <a:noFill/>
                <a:prstDash val="solid"/>
                <a:miter/>
              </a:ln>
            </p:spPr>
            <p:txBody>
              <a:bodyPr rtlCol="0" anchor="ctr"/>
              <a:lstStyle/>
              <a:p>
                <a:endParaRPr lang="en-US"/>
              </a:p>
            </p:txBody>
          </p:sp>
          <p:sp>
            <p:nvSpPr>
              <p:cNvPr id="26707" name="Freeform 66">
                <a:extLst>
                  <a:ext uri="{FF2B5EF4-FFF2-40B4-BE49-F238E27FC236}">
                    <a16:creationId xmlns:a16="http://schemas.microsoft.com/office/drawing/2014/main" id="{E57D3662-394F-3F15-76BE-00B734B3EEBF}"/>
                  </a:ext>
                </a:extLst>
              </p:cNvPr>
              <p:cNvSpPr/>
              <p:nvPr/>
            </p:nvSpPr>
            <p:spPr>
              <a:xfrm>
                <a:off x="4430073" y="2341149"/>
                <a:ext cx="2566" cy="6667"/>
              </a:xfrm>
              <a:custGeom>
                <a:avLst/>
                <a:gdLst>
                  <a:gd name="connsiteX0" fmla="*/ 1616 w 2566"/>
                  <a:gd name="connsiteY0" fmla="*/ 0 h 6667"/>
                  <a:gd name="connsiteX1" fmla="*/ 570 w 2566"/>
                  <a:gd name="connsiteY1" fmla="*/ 3238 h 6667"/>
                  <a:gd name="connsiteX2" fmla="*/ 0 w 2566"/>
                  <a:gd name="connsiteY2" fmla="*/ 5429 h 6667"/>
                  <a:gd name="connsiteX3" fmla="*/ 570 w 2566"/>
                  <a:gd name="connsiteY3" fmla="*/ 6667 h 6667"/>
                  <a:gd name="connsiteX4" fmla="*/ 2281 w 2566"/>
                  <a:gd name="connsiteY4" fmla="*/ 5048 h 6667"/>
                  <a:gd name="connsiteX5" fmla="*/ 1616 w 2566"/>
                  <a:gd name="connsiteY5" fmla="*/ 3238 h 6667"/>
                  <a:gd name="connsiteX6" fmla="*/ 2567 w 2566"/>
                  <a:gd name="connsiteY6" fmla="*/ 2286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 h="6667">
                    <a:moveTo>
                      <a:pt x="1616" y="0"/>
                    </a:moveTo>
                    <a:lnTo>
                      <a:pt x="570" y="3238"/>
                    </a:lnTo>
                    <a:lnTo>
                      <a:pt x="0" y="5429"/>
                    </a:lnTo>
                    <a:lnTo>
                      <a:pt x="570" y="6667"/>
                    </a:lnTo>
                    <a:lnTo>
                      <a:pt x="2281" y="5048"/>
                    </a:lnTo>
                    <a:lnTo>
                      <a:pt x="1616" y="3238"/>
                    </a:lnTo>
                    <a:lnTo>
                      <a:pt x="2567" y="2286"/>
                    </a:lnTo>
                    <a:close/>
                  </a:path>
                </a:pathLst>
              </a:custGeom>
              <a:solidFill>
                <a:srgbClr val="FFFFFF"/>
              </a:solidFill>
              <a:ln w="9506" cap="flat">
                <a:noFill/>
                <a:prstDash val="solid"/>
                <a:miter/>
              </a:ln>
            </p:spPr>
            <p:txBody>
              <a:bodyPr rtlCol="0" anchor="ctr"/>
              <a:lstStyle/>
              <a:p>
                <a:endParaRPr lang="en-US"/>
              </a:p>
            </p:txBody>
          </p:sp>
          <p:sp>
            <p:nvSpPr>
              <p:cNvPr id="26708" name="Freeform 67">
                <a:extLst>
                  <a:ext uri="{FF2B5EF4-FFF2-40B4-BE49-F238E27FC236}">
                    <a16:creationId xmlns:a16="http://schemas.microsoft.com/office/drawing/2014/main" id="{A3B0AC02-A958-C5C3-2227-B75247E19309}"/>
                  </a:ext>
                </a:extLst>
              </p:cNvPr>
              <p:cNvSpPr/>
              <p:nvPr/>
            </p:nvSpPr>
            <p:spPr>
              <a:xfrm>
                <a:off x="4425890" y="2344959"/>
                <a:ext cx="1330" cy="1619"/>
              </a:xfrm>
              <a:custGeom>
                <a:avLst/>
                <a:gdLst>
                  <a:gd name="connsiteX0" fmla="*/ 0 w 1330"/>
                  <a:gd name="connsiteY0" fmla="*/ 667 h 1619"/>
                  <a:gd name="connsiteX1" fmla="*/ 1331 w 1330"/>
                  <a:gd name="connsiteY1" fmla="*/ 1619 h 1619"/>
                  <a:gd name="connsiteX2" fmla="*/ 570 w 1330"/>
                  <a:gd name="connsiteY2" fmla="*/ 0 h 1619"/>
                </a:gdLst>
                <a:ahLst/>
                <a:cxnLst>
                  <a:cxn ang="0">
                    <a:pos x="connsiteX0" y="connsiteY0"/>
                  </a:cxn>
                  <a:cxn ang="0">
                    <a:pos x="connsiteX1" y="connsiteY1"/>
                  </a:cxn>
                  <a:cxn ang="0">
                    <a:pos x="connsiteX2" y="connsiteY2"/>
                  </a:cxn>
                </a:cxnLst>
                <a:rect l="l" t="t" r="r" b="b"/>
                <a:pathLst>
                  <a:path w="1330" h="1619">
                    <a:moveTo>
                      <a:pt x="0" y="667"/>
                    </a:moveTo>
                    <a:lnTo>
                      <a:pt x="1331" y="1619"/>
                    </a:lnTo>
                    <a:lnTo>
                      <a:pt x="570" y="0"/>
                    </a:lnTo>
                    <a:close/>
                  </a:path>
                </a:pathLst>
              </a:custGeom>
              <a:solidFill>
                <a:srgbClr val="FFFFFF"/>
              </a:solidFill>
              <a:ln w="9506" cap="flat">
                <a:noFill/>
                <a:prstDash val="solid"/>
                <a:miter/>
              </a:ln>
            </p:spPr>
            <p:txBody>
              <a:bodyPr rtlCol="0" anchor="ctr"/>
              <a:lstStyle/>
              <a:p>
                <a:endParaRPr lang="en-US"/>
              </a:p>
            </p:txBody>
          </p:sp>
          <p:sp>
            <p:nvSpPr>
              <p:cNvPr id="26709" name="Freeform 68">
                <a:extLst>
                  <a:ext uri="{FF2B5EF4-FFF2-40B4-BE49-F238E27FC236}">
                    <a16:creationId xmlns:a16="http://schemas.microsoft.com/office/drawing/2014/main" id="{F9905068-7A4F-02E4-4BF8-42E6B93BE24D}"/>
                  </a:ext>
                </a:extLst>
              </p:cNvPr>
              <p:cNvSpPr/>
              <p:nvPr/>
            </p:nvSpPr>
            <p:spPr>
              <a:xfrm>
                <a:off x="4411156" y="2311622"/>
                <a:ext cx="31465" cy="36194"/>
              </a:xfrm>
              <a:custGeom>
                <a:avLst/>
                <a:gdLst>
                  <a:gd name="connsiteX0" fmla="*/ 25001 w 31465"/>
                  <a:gd name="connsiteY0" fmla="*/ 4001 h 36194"/>
                  <a:gd name="connsiteX1" fmla="*/ 19868 w 31465"/>
                  <a:gd name="connsiteY1" fmla="*/ 4001 h 36194"/>
                  <a:gd name="connsiteX2" fmla="*/ 10932 w 31465"/>
                  <a:gd name="connsiteY2" fmla="*/ 1810 h 36194"/>
                  <a:gd name="connsiteX3" fmla="*/ 9411 w 31465"/>
                  <a:gd name="connsiteY3" fmla="*/ 2286 h 36194"/>
                  <a:gd name="connsiteX4" fmla="*/ 8365 w 31465"/>
                  <a:gd name="connsiteY4" fmla="*/ 4286 h 36194"/>
                  <a:gd name="connsiteX5" fmla="*/ 6654 w 31465"/>
                  <a:gd name="connsiteY5" fmla="*/ 4001 h 36194"/>
                  <a:gd name="connsiteX6" fmla="*/ 5418 w 31465"/>
                  <a:gd name="connsiteY6" fmla="*/ 4858 h 36194"/>
                  <a:gd name="connsiteX7" fmla="*/ 3802 w 31465"/>
                  <a:gd name="connsiteY7" fmla="*/ 8668 h 36194"/>
                  <a:gd name="connsiteX8" fmla="*/ 4088 w 31465"/>
                  <a:gd name="connsiteY8" fmla="*/ 11144 h 36194"/>
                  <a:gd name="connsiteX9" fmla="*/ 2282 w 31465"/>
                  <a:gd name="connsiteY9" fmla="*/ 14478 h 36194"/>
                  <a:gd name="connsiteX10" fmla="*/ 2282 w 31465"/>
                  <a:gd name="connsiteY10" fmla="*/ 17431 h 36194"/>
                  <a:gd name="connsiteX11" fmla="*/ 0 w 31465"/>
                  <a:gd name="connsiteY11" fmla="*/ 21526 h 36194"/>
                  <a:gd name="connsiteX12" fmla="*/ 570 w 31465"/>
                  <a:gd name="connsiteY12" fmla="*/ 25432 h 36194"/>
                  <a:gd name="connsiteX13" fmla="*/ 2852 w 31465"/>
                  <a:gd name="connsiteY13" fmla="*/ 25146 h 36194"/>
                  <a:gd name="connsiteX14" fmla="*/ 3802 w 31465"/>
                  <a:gd name="connsiteY14" fmla="*/ 28289 h 36194"/>
                  <a:gd name="connsiteX15" fmla="*/ 2282 w 31465"/>
                  <a:gd name="connsiteY15" fmla="*/ 34290 h 36194"/>
                  <a:gd name="connsiteX16" fmla="*/ 3802 w 31465"/>
                  <a:gd name="connsiteY16" fmla="*/ 36195 h 36194"/>
                  <a:gd name="connsiteX17" fmla="*/ 7605 w 31465"/>
                  <a:gd name="connsiteY17" fmla="*/ 35433 h 36194"/>
                  <a:gd name="connsiteX18" fmla="*/ 7510 w 31465"/>
                  <a:gd name="connsiteY18" fmla="*/ 24860 h 36194"/>
                  <a:gd name="connsiteX19" fmla="*/ 6654 w 31465"/>
                  <a:gd name="connsiteY19" fmla="*/ 23717 h 36194"/>
                  <a:gd name="connsiteX20" fmla="*/ 9601 w 31465"/>
                  <a:gd name="connsiteY20" fmla="*/ 21146 h 36194"/>
                  <a:gd name="connsiteX21" fmla="*/ 10932 w 31465"/>
                  <a:gd name="connsiteY21" fmla="*/ 21812 h 36194"/>
                  <a:gd name="connsiteX22" fmla="*/ 10171 w 31465"/>
                  <a:gd name="connsiteY22" fmla="*/ 24860 h 36194"/>
                  <a:gd name="connsiteX23" fmla="*/ 10932 w 31465"/>
                  <a:gd name="connsiteY23" fmla="*/ 26194 h 36194"/>
                  <a:gd name="connsiteX24" fmla="*/ 13404 w 31465"/>
                  <a:gd name="connsiteY24" fmla="*/ 28575 h 36194"/>
                  <a:gd name="connsiteX25" fmla="*/ 13879 w 31465"/>
                  <a:gd name="connsiteY25" fmla="*/ 32195 h 36194"/>
                  <a:gd name="connsiteX26" fmla="*/ 15115 w 31465"/>
                  <a:gd name="connsiteY26" fmla="*/ 32195 h 36194"/>
                  <a:gd name="connsiteX27" fmla="*/ 16636 w 31465"/>
                  <a:gd name="connsiteY27" fmla="*/ 30575 h 36194"/>
                  <a:gd name="connsiteX28" fmla="*/ 19488 w 31465"/>
                  <a:gd name="connsiteY28" fmla="*/ 29528 h 36194"/>
                  <a:gd name="connsiteX29" fmla="*/ 19488 w 31465"/>
                  <a:gd name="connsiteY29" fmla="*/ 28575 h 36194"/>
                  <a:gd name="connsiteX30" fmla="*/ 18632 w 31465"/>
                  <a:gd name="connsiteY30" fmla="*/ 28289 h 36194"/>
                  <a:gd name="connsiteX31" fmla="*/ 17016 w 31465"/>
                  <a:gd name="connsiteY31" fmla="*/ 26194 h 36194"/>
                  <a:gd name="connsiteX32" fmla="*/ 17776 w 31465"/>
                  <a:gd name="connsiteY32" fmla="*/ 23908 h 36194"/>
                  <a:gd name="connsiteX33" fmla="*/ 12548 w 31465"/>
                  <a:gd name="connsiteY33" fmla="*/ 17050 h 36194"/>
                  <a:gd name="connsiteX34" fmla="*/ 14069 w 31465"/>
                  <a:gd name="connsiteY34" fmla="*/ 17431 h 36194"/>
                  <a:gd name="connsiteX35" fmla="*/ 17396 w 31465"/>
                  <a:gd name="connsiteY35" fmla="*/ 16193 h 36194"/>
                  <a:gd name="connsiteX36" fmla="*/ 19868 w 31465"/>
                  <a:gd name="connsiteY36" fmla="*/ 13049 h 36194"/>
                  <a:gd name="connsiteX37" fmla="*/ 22910 w 31465"/>
                  <a:gd name="connsiteY37" fmla="*/ 12668 h 36194"/>
                  <a:gd name="connsiteX38" fmla="*/ 22530 w 31465"/>
                  <a:gd name="connsiteY38" fmla="*/ 11144 h 36194"/>
                  <a:gd name="connsiteX39" fmla="*/ 21199 w 31465"/>
                  <a:gd name="connsiteY39" fmla="*/ 10763 h 36194"/>
                  <a:gd name="connsiteX40" fmla="*/ 19488 w 31465"/>
                  <a:gd name="connsiteY40" fmla="*/ 12002 h 36194"/>
                  <a:gd name="connsiteX41" fmla="*/ 16065 w 31465"/>
                  <a:gd name="connsiteY41" fmla="*/ 12478 h 36194"/>
                  <a:gd name="connsiteX42" fmla="*/ 15685 w 31465"/>
                  <a:gd name="connsiteY42" fmla="*/ 13049 h 36194"/>
                  <a:gd name="connsiteX43" fmla="*/ 13879 w 31465"/>
                  <a:gd name="connsiteY43" fmla="*/ 12668 h 36194"/>
                  <a:gd name="connsiteX44" fmla="*/ 10932 w 31465"/>
                  <a:gd name="connsiteY44" fmla="*/ 15240 h 36194"/>
                  <a:gd name="connsiteX45" fmla="*/ 8841 w 31465"/>
                  <a:gd name="connsiteY45" fmla="*/ 15240 h 36194"/>
                  <a:gd name="connsiteX46" fmla="*/ 6274 w 31465"/>
                  <a:gd name="connsiteY46" fmla="*/ 12002 h 36194"/>
                  <a:gd name="connsiteX47" fmla="*/ 7035 w 31465"/>
                  <a:gd name="connsiteY47" fmla="*/ 7049 h 36194"/>
                  <a:gd name="connsiteX48" fmla="*/ 7605 w 31465"/>
                  <a:gd name="connsiteY48" fmla="*/ 6191 h 36194"/>
                  <a:gd name="connsiteX49" fmla="*/ 12168 w 31465"/>
                  <a:gd name="connsiteY49" fmla="*/ 5906 h 36194"/>
                  <a:gd name="connsiteX50" fmla="*/ 26997 w 31465"/>
                  <a:gd name="connsiteY50" fmla="*/ 6382 h 36194"/>
                  <a:gd name="connsiteX51" fmla="*/ 31465 w 31465"/>
                  <a:gd name="connsiteY51" fmla="*/ 1429 h 36194"/>
                  <a:gd name="connsiteX52" fmla="*/ 30800 w 31465"/>
                  <a:gd name="connsiteY52" fmla="*/ 0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65" h="36194">
                    <a:moveTo>
                      <a:pt x="25001" y="4001"/>
                    </a:moveTo>
                    <a:lnTo>
                      <a:pt x="19868" y="4001"/>
                    </a:lnTo>
                    <a:lnTo>
                      <a:pt x="10932" y="1810"/>
                    </a:lnTo>
                    <a:lnTo>
                      <a:pt x="9411" y="2286"/>
                    </a:lnTo>
                    <a:lnTo>
                      <a:pt x="8365" y="4286"/>
                    </a:lnTo>
                    <a:lnTo>
                      <a:pt x="6654" y="4001"/>
                    </a:lnTo>
                    <a:lnTo>
                      <a:pt x="5418" y="4858"/>
                    </a:lnTo>
                    <a:lnTo>
                      <a:pt x="3802" y="8668"/>
                    </a:lnTo>
                    <a:lnTo>
                      <a:pt x="4088" y="11144"/>
                    </a:lnTo>
                    <a:lnTo>
                      <a:pt x="2282" y="14478"/>
                    </a:lnTo>
                    <a:lnTo>
                      <a:pt x="2282" y="17431"/>
                    </a:lnTo>
                    <a:lnTo>
                      <a:pt x="0" y="21526"/>
                    </a:lnTo>
                    <a:lnTo>
                      <a:pt x="570" y="25432"/>
                    </a:lnTo>
                    <a:lnTo>
                      <a:pt x="2852" y="25146"/>
                    </a:lnTo>
                    <a:lnTo>
                      <a:pt x="3802" y="28289"/>
                    </a:lnTo>
                    <a:lnTo>
                      <a:pt x="2282" y="34290"/>
                    </a:lnTo>
                    <a:lnTo>
                      <a:pt x="3802" y="36195"/>
                    </a:lnTo>
                    <a:lnTo>
                      <a:pt x="7605" y="35433"/>
                    </a:lnTo>
                    <a:lnTo>
                      <a:pt x="7510" y="24860"/>
                    </a:lnTo>
                    <a:lnTo>
                      <a:pt x="6654" y="23717"/>
                    </a:lnTo>
                    <a:lnTo>
                      <a:pt x="9601" y="21146"/>
                    </a:lnTo>
                    <a:lnTo>
                      <a:pt x="10932" y="21812"/>
                    </a:lnTo>
                    <a:lnTo>
                      <a:pt x="10171" y="24860"/>
                    </a:lnTo>
                    <a:lnTo>
                      <a:pt x="10932" y="26194"/>
                    </a:lnTo>
                    <a:lnTo>
                      <a:pt x="13404" y="28575"/>
                    </a:lnTo>
                    <a:lnTo>
                      <a:pt x="13879" y="32195"/>
                    </a:lnTo>
                    <a:lnTo>
                      <a:pt x="15115" y="32195"/>
                    </a:lnTo>
                    <a:lnTo>
                      <a:pt x="16636" y="30575"/>
                    </a:lnTo>
                    <a:lnTo>
                      <a:pt x="19488" y="29528"/>
                    </a:lnTo>
                    <a:lnTo>
                      <a:pt x="19488" y="28575"/>
                    </a:lnTo>
                    <a:lnTo>
                      <a:pt x="18632" y="28289"/>
                    </a:lnTo>
                    <a:lnTo>
                      <a:pt x="17016" y="26194"/>
                    </a:lnTo>
                    <a:lnTo>
                      <a:pt x="17776" y="23908"/>
                    </a:lnTo>
                    <a:lnTo>
                      <a:pt x="12548" y="17050"/>
                    </a:lnTo>
                    <a:lnTo>
                      <a:pt x="14069" y="17431"/>
                    </a:lnTo>
                    <a:lnTo>
                      <a:pt x="17396" y="16193"/>
                    </a:lnTo>
                    <a:lnTo>
                      <a:pt x="19868" y="13049"/>
                    </a:lnTo>
                    <a:lnTo>
                      <a:pt x="22910" y="12668"/>
                    </a:lnTo>
                    <a:lnTo>
                      <a:pt x="22530" y="11144"/>
                    </a:lnTo>
                    <a:lnTo>
                      <a:pt x="21199" y="10763"/>
                    </a:lnTo>
                    <a:lnTo>
                      <a:pt x="19488" y="12002"/>
                    </a:lnTo>
                    <a:lnTo>
                      <a:pt x="16065" y="12478"/>
                    </a:lnTo>
                    <a:lnTo>
                      <a:pt x="15685" y="13049"/>
                    </a:lnTo>
                    <a:lnTo>
                      <a:pt x="13879" y="12668"/>
                    </a:lnTo>
                    <a:lnTo>
                      <a:pt x="10932" y="15240"/>
                    </a:lnTo>
                    <a:lnTo>
                      <a:pt x="8841" y="15240"/>
                    </a:lnTo>
                    <a:lnTo>
                      <a:pt x="6274" y="12002"/>
                    </a:lnTo>
                    <a:lnTo>
                      <a:pt x="7035" y="7049"/>
                    </a:lnTo>
                    <a:lnTo>
                      <a:pt x="7605" y="6191"/>
                    </a:lnTo>
                    <a:lnTo>
                      <a:pt x="12168" y="5906"/>
                    </a:lnTo>
                    <a:lnTo>
                      <a:pt x="26997" y="6382"/>
                    </a:lnTo>
                    <a:lnTo>
                      <a:pt x="31465" y="1429"/>
                    </a:lnTo>
                    <a:lnTo>
                      <a:pt x="30800" y="0"/>
                    </a:lnTo>
                    <a:close/>
                  </a:path>
                </a:pathLst>
              </a:custGeom>
              <a:solidFill>
                <a:srgbClr val="FFFFFF"/>
              </a:solidFill>
              <a:ln w="9506" cap="flat">
                <a:noFill/>
                <a:prstDash val="solid"/>
                <a:miter/>
              </a:ln>
            </p:spPr>
            <p:txBody>
              <a:bodyPr rtlCol="0" anchor="ctr"/>
              <a:lstStyle/>
              <a:p>
                <a:endParaRPr lang="en-US"/>
              </a:p>
            </p:txBody>
          </p:sp>
          <p:sp>
            <p:nvSpPr>
              <p:cNvPr id="26710" name="Freeform 69">
                <a:extLst>
                  <a:ext uri="{FF2B5EF4-FFF2-40B4-BE49-F238E27FC236}">
                    <a16:creationId xmlns:a16="http://schemas.microsoft.com/office/drawing/2014/main" id="{7D5539A3-FC1C-48E3-CEA0-DE24BF704D84}"/>
                  </a:ext>
                </a:extLst>
              </p:cNvPr>
              <p:cNvSpPr/>
              <p:nvPr/>
            </p:nvSpPr>
            <p:spPr>
              <a:xfrm>
                <a:off x="4470664" y="2324671"/>
                <a:ext cx="1616" cy="1428"/>
              </a:xfrm>
              <a:custGeom>
                <a:avLst/>
                <a:gdLst>
                  <a:gd name="connsiteX0" fmla="*/ 570 w 1616"/>
                  <a:gd name="connsiteY0" fmla="*/ 1238 h 1428"/>
                  <a:gd name="connsiteX1" fmla="*/ 1616 w 1616"/>
                  <a:gd name="connsiteY1" fmla="*/ 1429 h 1428"/>
                  <a:gd name="connsiteX2" fmla="*/ 1616 w 1616"/>
                  <a:gd name="connsiteY2" fmla="*/ 0 h 1428"/>
                  <a:gd name="connsiteX3" fmla="*/ 0 w 1616"/>
                  <a:gd name="connsiteY3" fmla="*/ 381 h 1428"/>
                </a:gdLst>
                <a:ahLst/>
                <a:cxnLst>
                  <a:cxn ang="0">
                    <a:pos x="connsiteX0" y="connsiteY0"/>
                  </a:cxn>
                  <a:cxn ang="0">
                    <a:pos x="connsiteX1" y="connsiteY1"/>
                  </a:cxn>
                  <a:cxn ang="0">
                    <a:pos x="connsiteX2" y="connsiteY2"/>
                  </a:cxn>
                  <a:cxn ang="0">
                    <a:pos x="connsiteX3" y="connsiteY3"/>
                  </a:cxn>
                </a:cxnLst>
                <a:rect l="l" t="t" r="r" b="b"/>
                <a:pathLst>
                  <a:path w="1616" h="1428">
                    <a:moveTo>
                      <a:pt x="570" y="1238"/>
                    </a:moveTo>
                    <a:lnTo>
                      <a:pt x="1616" y="1429"/>
                    </a:lnTo>
                    <a:lnTo>
                      <a:pt x="1616" y="0"/>
                    </a:lnTo>
                    <a:lnTo>
                      <a:pt x="0" y="381"/>
                    </a:lnTo>
                    <a:close/>
                  </a:path>
                </a:pathLst>
              </a:custGeom>
              <a:solidFill>
                <a:srgbClr val="FFFFFF"/>
              </a:solidFill>
              <a:ln w="9506" cap="flat">
                <a:noFill/>
                <a:prstDash val="solid"/>
                <a:miter/>
              </a:ln>
            </p:spPr>
            <p:txBody>
              <a:bodyPr rtlCol="0" anchor="ctr"/>
              <a:lstStyle/>
              <a:p>
                <a:endParaRPr lang="en-US"/>
              </a:p>
            </p:txBody>
          </p:sp>
          <p:sp>
            <p:nvSpPr>
              <p:cNvPr id="26711" name="Freeform 70">
                <a:extLst>
                  <a:ext uri="{FF2B5EF4-FFF2-40B4-BE49-F238E27FC236}">
                    <a16:creationId xmlns:a16="http://schemas.microsoft.com/office/drawing/2014/main" id="{957909A5-FF37-85C2-32D9-C42F13EE2E66}"/>
                  </a:ext>
                </a:extLst>
              </p:cNvPr>
              <p:cNvSpPr/>
              <p:nvPr/>
            </p:nvSpPr>
            <p:spPr>
              <a:xfrm>
                <a:off x="4469238" y="2320289"/>
                <a:ext cx="4087" cy="1905"/>
              </a:xfrm>
              <a:custGeom>
                <a:avLst/>
                <a:gdLst>
                  <a:gd name="connsiteX0" fmla="*/ 0 w 4087"/>
                  <a:gd name="connsiteY0" fmla="*/ 191 h 1905"/>
                  <a:gd name="connsiteX1" fmla="*/ 2281 w 4087"/>
                  <a:gd name="connsiteY1" fmla="*/ 1905 h 1905"/>
                  <a:gd name="connsiteX2" fmla="*/ 4088 w 4087"/>
                  <a:gd name="connsiteY2" fmla="*/ 1238 h 1905"/>
                  <a:gd name="connsiteX3" fmla="*/ 1426 w 4087"/>
                  <a:gd name="connsiteY3" fmla="*/ 0 h 1905"/>
                </a:gdLst>
                <a:ahLst/>
                <a:cxnLst>
                  <a:cxn ang="0">
                    <a:pos x="connsiteX0" y="connsiteY0"/>
                  </a:cxn>
                  <a:cxn ang="0">
                    <a:pos x="connsiteX1" y="connsiteY1"/>
                  </a:cxn>
                  <a:cxn ang="0">
                    <a:pos x="connsiteX2" y="connsiteY2"/>
                  </a:cxn>
                  <a:cxn ang="0">
                    <a:pos x="connsiteX3" y="connsiteY3"/>
                  </a:cxn>
                </a:cxnLst>
                <a:rect l="l" t="t" r="r" b="b"/>
                <a:pathLst>
                  <a:path w="4087" h="1905">
                    <a:moveTo>
                      <a:pt x="0" y="191"/>
                    </a:moveTo>
                    <a:lnTo>
                      <a:pt x="2281" y="1905"/>
                    </a:lnTo>
                    <a:lnTo>
                      <a:pt x="4088" y="1238"/>
                    </a:lnTo>
                    <a:lnTo>
                      <a:pt x="1426" y="0"/>
                    </a:lnTo>
                    <a:close/>
                  </a:path>
                </a:pathLst>
              </a:custGeom>
              <a:solidFill>
                <a:srgbClr val="FFFFFF"/>
              </a:solidFill>
              <a:ln w="9506" cap="flat">
                <a:noFill/>
                <a:prstDash val="solid"/>
                <a:miter/>
              </a:ln>
            </p:spPr>
            <p:txBody>
              <a:bodyPr rtlCol="0" anchor="ctr"/>
              <a:lstStyle/>
              <a:p>
                <a:endParaRPr lang="en-US"/>
              </a:p>
            </p:txBody>
          </p:sp>
          <p:sp>
            <p:nvSpPr>
              <p:cNvPr id="26712" name="Freeform 71">
                <a:extLst>
                  <a:ext uri="{FF2B5EF4-FFF2-40B4-BE49-F238E27FC236}">
                    <a16:creationId xmlns:a16="http://schemas.microsoft.com/office/drawing/2014/main" id="{390AC717-F54B-9F87-6DE7-E0CF210F3565}"/>
                  </a:ext>
                </a:extLst>
              </p:cNvPr>
              <p:cNvSpPr/>
              <p:nvPr/>
            </p:nvSpPr>
            <p:spPr>
              <a:xfrm>
                <a:off x="4495665" y="2327338"/>
                <a:ext cx="6369" cy="1714"/>
              </a:xfrm>
              <a:custGeom>
                <a:avLst/>
                <a:gdLst>
                  <a:gd name="connsiteX0" fmla="*/ 0 w 6369"/>
                  <a:gd name="connsiteY0" fmla="*/ 762 h 1714"/>
                  <a:gd name="connsiteX1" fmla="*/ 6369 w 6369"/>
                  <a:gd name="connsiteY1" fmla="*/ 1715 h 1714"/>
                  <a:gd name="connsiteX2" fmla="*/ 5704 w 6369"/>
                  <a:gd name="connsiteY2" fmla="*/ 1048 h 1714"/>
                  <a:gd name="connsiteX3" fmla="*/ 1426 w 6369"/>
                  <a:gd name="connsiteY3" fmla="*/ 0 h 1714"/>
                </a:gdLst>
                <a:ahLst/>
                <a:cxnLst>
                  <a:cxn ang="0">
                    <a:pos x="connsiteX0" y="connsiteY0"/>
                  </a:cxn>
                  <a:cxn ang="0">
                    <a:pos x="connsiteX1" y="connsiteY1"/>
                  </a:cxn>
                  <a:cxn ang="0">
                    <a:pos x="connsiteX2" y="connsiteY2"/>
                  </a:cxn>
                  <a:cxn ang="0">
                    <a:pos x="connsiteX3" y="connsiteY3"/>
                  </a:cxn>
                </a:cxnLst>
                <a:rect l="l" t="t" r="r" b="b"/>
                <a:pathLst>
                  <a:path w="6369" h="1714">
                    <a:moveTo>
                      <a:pt x="0" y="762"/>
                    </a:moveTo>
                    <a:lnTo>
                      <a:pt x="6369" y="1715"/>
                    </a:lnTo>
                    <a:lnTo>
                      <a:pt x="5704" y="1048"/>
                    </a:lnTo>
                    <a:lnTo>
                      <a:pt x="1426" y="0"/>
                    </a:lnTo>
                    <a:close/>
                  </a:path>
                </a:pathLst>
              </a:custGeom>
              <a:solidFill>
                <a:srgbClr val="FFFFFF"/>
              </a:solidFill>
              <a:ln w="9506" cap="flat">
                <a:noFill/>
                <a:prstDash val="solid"/>
                <a:miter/>
              </a:ln>
            </p:spPr>
            <p:txBody>
              <a:bodyPr rtlCol="0" anchor="ctr"/>
              <a:lstStyle/>
              <a:p>
                <a:endParaRPr lang="en-US"/>
              </a:p>
            </p:txBody>
          </p:sp>
          <p:sp>
            <p:nvSpPr>
              <p:cNvPr id="26713" name="Freeform 72">
                <a:extLst>
                  <a:ext uri="{FF2B5EF4-FFF2-40B4-BE49-F238E27FC236}">
                    <a16:creationId xmlns:a16="http://schemas.microsoft.com/office/drawing/2014/main" id="{4DBA212C-8812-4C23-CDE0-1669CA605AB0}"/>
                  </a:ext>
                </a:extLst>
              </p:cNvPr>
              <p:cNvSpPr/>
              <p:nvPr/>
            </p:nvSpPr>
            <p:spPr>
              <a:xfrm>
                <a:off x="4494905" y="2323623"/>
                <a:ext cx="4182" cy="2286"/>
              </a:xfrm>
              <a:custGeom>
                <a:avLst/>
                <a:gdLst>
                  <a:gd name="connsiteX0" fmla="*/ 4183 w 4182"/>
                  <a:gd name="connsiteY0" fmla="*/ 1905 h 2286"/>
                  <a:gd name="connsiteX1" fmla="*/ 2091 w 4182"/>
                  <a:gd name="connsiteY1" fmla="*/ 0 h 2286"/>
                  <a:gd name="connsiteX2" fmla="*/ 0 w 4182"/>
                  <a:gd name="connsiteY2" fmla="*/ 0 h 2286"/>
                  <a:gd name="connsiteX3" fmla="*/ 2947 w 4182"/>
                  <a:gd name="connsiteY3" fmla="*/ 2286 h 2286"/>
                </a:gdLst>
                <a:ahLst/>
                <a:cxnLst>
                  <a:cxn ang="0">
                    <a:pos x="connsiteX0" y="connsiteY0"/>
                  </a:cxn>
                  <a:cxn ang="0">
                    <a:pos x="connsiteX1" y="connsiteY1"/>
                  </a:cxn>
                  <a:cxn ang="0">
                    <a:pos x="connsiteX2" y="connsiteY2"/>
                  </a:cxn>
                  <a:cxn ang="0">
                    <a:pos x="connsiteX3" y="connsiteY3"/>
                  </a:cxn>
                </a:cxnLst>
                <a:rect l="l" t="t" r="r" b="b"/>
                <a:pathLst>
                  <a:path w="4182" h="2286">
                    <a:moveTo>
                      <a:pt x="4183" y="1905"/>
                    </a:moveTo>
                    <a:lnTo>
                      <a:pt x="2091" y="0"/>
                    </a:lnTo>
                    <a:lnTo>
                      <a:pt x="0" y="0"/>
                    </a:lnTo>
                    <a:lnTo>
                      <a:pt x="2947" y="2286"/>
                    </a:lnTo>
                    <a:close/>
                  </a:path>
                </a:pathLst>
              </a:custGeom>
              <a:solidFill>
                <a:srgbClr val="FFFFFF"/>
              </a:solidFill>
              <a:ln w="9506" cap="flat">
                <a:noFill/>
                <a:prstDash val="solid"/>
                <a:miter/>
              </a:ln>
            </p:spPr>
            <p:txBody>
              <a:bodyPr rtlCol="0" anchor="ctr"/>
              <a:lstStyle/>
              <a:p>
                <a:endParaRPr lang="en-US"/>
              </a:p>
            </p:txBody>
          </p:sp>
          <p:sp>
            <p:nvSpPr>
              <p:cNvPr id="26714" name="Freeform 73">
                <a:extLst>
                  <a:ext uri="{FF2B5EF4-FFF2-40B4-BE49-F238E27FC236}">
                    <a16:creationId xmlns:a16="http://schemas.microsoft.com/office/drawing/2014/main" id="{2D7A5CB6-042C-FB6B-B6F1-E1DBD1426C44}"/>
                  </a:ext>
                </a:extLst>
              </p:cNvPr>
              <p:cNvSpPr/>
              <p:nvPr/>
            </p:nvSpPr>
            <p:spPr>
              <a:xfrm>
                <a:off x="4325981" y="2311908"/>
                <a:ext cx="2186" cy="1142"/>
              </a:xfrm>
              <a:custGeom>
                <a:avLst/>
                <a:gdLst>
                  <a:gd name="connsiteX0" fmla="*/ 1806 w 2186"/>
                  <a:gd name="connsiteY0" fmla="*/ 191 h 1142"/>
                  <a:gd name="connsiteX1" fmla="*/ 0 w 2186"/>
                  <a:gd name="connsiteY1" fmla="*/ 0 h 1142"/>
                  <a:gd name="connsiteX2" fmla="*/ 2187 w 2186"/>
                  <a:gd name="connsiteY2" fmla="*/ 1143 h 1142"/>
                </a:gdLst>
                <a:ahLst/>
                <a:cxnLst>
                  <a:cxn ang="0">
                    <a:pos x="connsiteX0" y="connsiteY0"/>
                  </a:cxn>
                  <a:cxn ang="0">
                    <a:pos x="connsiteX1" y="connsiteY1"/>
                  </a:cxn>
                  <a:cxn ang="0">
                    <a:pos x="connsiteX2" y="connsiteY2"/>
                  </a:cxn>
                </a:cxnLst>
                <a:rect l="l" t="t" r="r" b="b"/>
                <a:pathLst>
                  <a:path w="2186" h="1142">
                    <a:moveTo>
                      <a:pt x="1806" y="191"/>
                    </a:moveTo>
                    <a:lnTo>
                      <a:pt x="0" y="0"/>
                    </a:lnTo>
                    <a:lnTo>
                      <a:pt x="2187" y="1143"/>
                    </a:lnTo>
                    <a:close/>
                  </a:path>
                </a:pathLst>
              </a:custGeom>
              <a:solidFill>
                <a:srgbClr val="FFFFFF"/>
              </a:solidFill>
              <a:ln w="9506" cap="flat">
                <a:noFill/>
                <a:prstDash val="solid"/>
                <a:miter/>
              </a:ln>
            </p:spPr>
            <p:txBody>
              <a:bodyPr rtlCol="0" anchor="ctr"/>
              <a:lstStyle/>
              <a:p>
                <a:endParaRPr lang="en-US"/>
              </a:p>
            </p:txBody>
          </p:sp>
          <p:sp>
            <p:nvSpPr>
              <p:cNvPr id="26715" name="Freeform 74">
                <a:extLst>
                  <a:ext uri="{FF2B5EF4-FFF2-40B4-BE49-F238E27FC236}">
                    <a16:creationId xmlns:a16="http://schemas.microsoft.com/office/drawing/2014/main" id="{4D9269E4-342B-0040-B386-0085384B516E}"/>
                  </a:ext>
                </a:extLst>
              </p:cNvPr>
              <p:cNvSpPr/>
              <p:nvPr/>
            </p:nvSpPr>
            <p:spPr>
              <a:xfrm>
                <a:off x="4322654" y="2309907"/>
                <a:ext cx="2091" cy="1238"/>
              </a:xfrm>
              <a:custGeom>
                <a:avLst/>
                <a:gdLst>
                  <a:gd name="connsiteX0" fmla="*/ 2091 w 2091"/>
                  <a:gd name="connsiteY0" fmla="*/ 0 h 1238"/>
                  <a:gd name="connsiteX1" fmla="*/ 0 w 2091"/>
                  <a:gd name="connsiteY1" fmla="*/ 0 h 1238"/>
                  <a:gd name="connsiteX2" fmla="*/ 1806 w 2091"/>
                  <a:gd name="connsiteY2" fmla="*/ 1238 h 1238"/>
                </a:gdLst>
                <a:ahLst/>
                <a:cxnLst>
                  <a:cxn ang="0">
                    <a:pos x="connsiteX0" y="connsiteY0"/>
                  </a:cxn>
                  <a:cxn ang="0">
                    <a:pos x="connsiteX1" y="connsiteY1"/>
                  </a:cxn>
                  <a:cxn ang="0">
                    <a:pos x="connsiteX2" y="connsiteY2"/>
                  </a:cxn>
                </a:cxnLst>
                <a:rect l="l" t="t" r="r" b="b"/>
                <a:pathLst>
                  <a:path w="2091" h="1238">
                    <a:moveTo>
                      <a:pt x="2091" y="0"/>
                    </a:moveTo>
                    <a:lnTo>
                      <a:pt x="0" y="0"/>
                    </a:lnTo>
                    <a:lnTo>
                      <a:pt x="1806" y="1238"/>
                    </a:lnTo>
                    <a:close/>
                  </a:path>
                </a:pathLst>
              </a:custGeom>
              <a:solidFill>
                <a:srgbClr val="FFFFFF"/>
              </a:solidFill>
              <a:ln w="9506" cap="flat">
                <a:noFill/>
                <a:prstDash val="solid"/>
                <a:miter/>
              </a:ln>
            </p:spPr>
            <p:txBody>
              <a:bodyPr rtlCol="0" anchor="ctr"/>
              <a:lstStyle/>
              <a:p>
                <a:endParaRPr lang="en-US"/>
              </a:p>
            </p:txBody>
          </p:sp>
          <p:sp>
            <p:nvSpPr>
              <p:cNvPr id="26716" name="Freeform 75">
                <a:extLst>
                  <a:ext uri="{FF2B5EF4-FFF2-40B4-BE49-F238E27FC236}">
                    <a16:creationId xmlns:a16="http://schemas.microsoft.com/office/drawing/2014/main" id="{D6A64E49-E820-CADE-35BA-AB2158AE7CFA}"/>
                  </a:ext>
                </a:extLst>
              </p:cNvPr>
              <p:cNvSpPr/>
              <p:nvPr/>
            </p:nvSpPr>
            <p:spPr>
              <a:xfrm>
                <a:off x="4427791" y="2343054"/>
                <a:ext cx="1996" cy="3524"/>
              </a:xfrm>
              <a:custGeom>
                <a:avLst/>
                <a:gdLst>
                  <a:gd name="connsiteX0" fmla="*/ 0 w 1996"/>
                  <a:gd name="connsiteY0" fmla="*/ 3143 h 3524"/>
                  <a:gd name="connsiteX1" fmla="*/ 1616 w 1996"/>
                  <a:gd name="connsiteY1" fmla="*/ 3524 h 3524"/>
                  <a:gd name="connsiteX2" fmla="*/ 1996 w 1996"/>
                  <a:gd name="connsiteY2" fmla="*/ 0 h 3524"/>
                  <a:gd name="connsiteX3" fmla="*/ 380 w 1996"/>
                  <a:gd name="connsiteY3" fmla="*/ 381 h 3524"/>
                </a:gdLst>
                <a:ahLst/>
                <a:cxnLst>
                  <a:cxn ang="0">
                    <a:pos x="connsiteX0" y="connsiteY0"/>
                  </a:cxn>
                  <a:cxn ang="0">
                    <a:pos x="connsiteX1" y="connsiteY1"/>
                  </a:cxn>
                  <a:cxn ang="0">
                    <a:pos x="connsiteX2" y="connsiteY2"/>
                  </a:cxn>
                  <a:cxn ang="0">
                    <a:pos x="connsiteX3" y="connsiteY3"/>
                  </a:cxn>
                </a:cxnLst>
                <a:rect l="l" t="t" r="r" b="b"/>
                <a:pathLst>
                  <a:path w="1996" h="3524">
                    <a:moveTo>
                      <a:pt x="0" y="3143"/>
                    </a:moveTo>
                    <a:lnTo>
                      <a:pt x="1616" y="3524"/>
                    </a:lnTo>
                    <a:lnTo>
                      <a:pt x="1996" y="0"/>
                    </a:lnTo>
                    <a:lnTo>
                      <a:pt x="380" y="381"/>
                    </a:lnTo>
                    <a:close/>
                  </a:path>
                </a:pathLst>
              </a:custGeom>
              <a:solidFill>
                <a:srgbClr val="FFFFFF"/>
              </a:solidFill>
              <a:ln w="9506" cap="flat">
                <a:noFill/>
                <a:prstDash val="solid"/>
                <a:miter/>
              </a:ln>
            </p:spPr>
            <p:txBody>
              <a:bodyPr rtlCol="0" anchor="ctr"/>
              <a:lstStyle/>
              <a:p>
                <a:endParaRPr lang="en-US"/>
              </a:p>
            </p:txBody>
          </p:sp>
          <p:sp>
            <p:nvSpPr>
              <p:cNvPr id="26717" name="Freeform 76">
                <a:extLst>
                  <a:ext uri="{FF2B5EF4-FFF2-40B4-BE49-F238E27FC236}">
                    <a16:creationId xmlns:a16="http://schemas.microsoft.com/office/drawing/2014/main" id="{C49E9E6D-AD42-3A24-8C5F-A90E04B99858}"/>
                  </a:ext>
                </a:extLst>
              </p:cNvPr>
              <p:cNvSpPr/>
              <p:nvPr/>
            </p:nvSpPr>
            <p:spPr>
              <a:xfrm>
                <a:off x="3750479" y="2000631"/>
                <a:ext cx="24335" cy="25622"/>
              </a:xfrm>
              <a:custGeom>
                <a:avLst/>
                <a:gdLst>
                  <a:gd name="connsiteX0" fmla="*/ 21199 w 24335"/>
                  <a:gd name="connsiteY0" fmla="*/ 9049 h 25622"/>
                  <a:gd name="connsiteX1" fmla="*/ 24146 w 24335"/>
                  <a:gd name="connsiteY1" fmla="*/ 6953 h 25622"/>
                  <a:gd name="connsiteX2" fmla="*/ 23290 w 24335"/>
                  <a:gd name="connsiteY2" fmla="*/ 5524 h 25622"/>
                  <a:gd name="connsiteX3" fmla="*/ 24146 w 24335"/>
                  <a:gd name="connsiteY3" fmla="*/ 6667 h 25622"/>
                  <a:gd name="connsiteX4" fmla="*/ 24336 w 24335"/>
                  <a:gd name="connsiteY4" fmla="*/ 5810 h 25622"/>
                  <a:gd name="connsiteX5" fmla="*/ 22149 w 24335"/>
                  <a:gd name="connsiteY5" fmla="*/ 4763 h 25622"/>
                  <a:gd name="connsiteX6" fmla="*/ 22434 w 24335"/>
                  <a:gd name="connsiteY6" fmla="*/ 2667 h 25622"/>
                  <a:gd name="connsiteX7" fmla="*/ 21199 w 24335"/>
                  <a:gd name="connsiteY7" fmla="*/ 1048 h 25622"/>
                  <a:gd name="connsiteX8" fmla="*/ 16065 w 24335"/>
                  <a:gd name="connsiteY8" fmla="*/ 2000 h 25622"/>
                  <a:gd name="connsiteX9" fmla="*/ 16921 w 24335"/>
                  <a:gd name="connsiteY9" fmla="*/ 762 h 25622"/>
                  <a:gd name="connsiteX10" fmla="*/ 15115 w 24335"/>
                  <a:gd name="connsiteY10" fmla="*/ 0 h 25622"/>
                  <a:gd name="connsiteX11" fmla="*/ 14069 w 24335"/>
                  <a:gd name="connsiteY11" fmla="*/ 2667 h 25622"/>
                  <a:gd name="connsiteX12" fmla="*/ 13879 w 24335"/>
                  <a:gd name="connsiteY12" fmla="*/ 762 h 25622"/>
                  <a:gd name="connsiteX13" fmla="*/ 11312 w 24335"/>
                  <a:gd name="connsiteY13" fmla="*/ 1429 h 25622"/>
                  <a:gd name="connsiteX14" fmla="*/ 7890 w 24335"/>
                  <a:gd name="connsiteY14" fmla="*/ 4572 h 25622"/>
                  <a:gd name="connsiteX15" fmla="*/ 10837 w 24335"/>
                  <a:gd name="connsiteY15" fmla="*/ 5048 h 25622"/>
                  <a:gd name="connsiteX16" fmla="*/ 9031 w 24335"/>
                  <a:gd name="connsiteY16" fmla="*/ 7620 h 25622"/>
                  <a:gd name="connsiteX17" fmla="*/ 3042 w 24335"/>
                  <a:gd name="connsiteY17" fmla="*/ 6953 h 25622"/>
                  <a:gd name="connsiteX18" fmla="*/ 2091 w 24335"/>
                  <a:gd name="connsiteY18" fmla="*/ 8287 h 25622"/>
                  <a:gd name="connsiteX19" fmla="*/ 2567 w 24335"/>
                  <a:gd name="connsiteY19" fmla="*/ 9239 h 25622"/>
                  <a:gd name="connsiteX20" fmla="*/ 1331 w 24335"/>
                  <a:gd name="connsiteY20" fmla="*/ 9239 h 25622"/>
                  <a:gd name="connsiteX21" fmla="*/ 3802 w 24335"/>
                  <a:gd name="connsiteY21" fmla="*/ 10477 h 25622"/>
                  <a:gd name="connsiteX22" fmla="*/ 1521 w 24335"/>
                  <a:gd name="connsiteY22" fmla="*/ 12097 h 25622"/>
                  <a:gd name="connsiteX23" fmla="*/ 2567 w 24335"/>
                  <a:gd name="connsiteY23" fmla="*/ 13525 h 25622"/>
                  <a:gd name="connsiteX24" fmla="*/ 6939 w 24335"/>
                  <a:gd name="connsiteY24" fmla="*/ 14573 h 25622"/>
                  <a:gd name="connsiteX25" fmla="*/ 2852 w 24335"/>
                  <a:gd name="connsiteY25" fmla="*/ 18669 h 25622"/>
                  <a:gd name="connsiteX26" fmla="*/ 7320 w 24335"/>
                  <a:gd name="connsiteY26" fmla="*/ 17145 h 25622"/>
                  <a:gd name="connsiteX27" fmla="*/ 8365 w 24335"/>
                  <a:gd name="connsiteY27" fmla="*/ 18097 h 25622"/>
                  <a:gd name="connsiteX28" fmla="*/ 3802 w 24335"/>
                  <a:gd name="connsiteY28" fmla="*/ 18859 h 25622"/>
                  <a:gd name="connsiteX29" fmla="*/ 2091 w 24335"/>
                  <a:gd name="connsiteY29" fmla="*/ 20765 h 25622"/>
                  <a:gd name="connsiteX30" fmla="*/ 0 w 24335"/>
                  <a:gd name="connsiteY30" fmla="*/ 20955 h 25622"/>
                  <a:gd name="connsiteX31" fmla="*/ 2091 w 24335"/>
                  <a:gd name="connsiteY31" fmla="*/ 21907 h 25622"/>
                  <a:gd name="connsiteX32" fmla="*/ 285 w 24335"/>
                  <a:gd name="connsiteY32" fmla="*/ 23336 h 25622"/>
                  <a:gd name="connsiteX33" fmla="*/ 3517 w 24335"/>
                  <a:gd name="connsiteY33" fmla="*/ 23336 h 25622"/>
                  <a:gd name="connsiteX34" fmla="*/ 1331 w 24335"/>
                  <a:gd name="connsiteY34" fmla="*/ 24860 h 25622"/>
                  <a:gd name="connsiteX35" fmla="*/ 4088 w 24335"/>
                  <a:gd name="connsiteY35" fmla="*/ 24003 h 25622"/>
                  <a:gd name="connsiteX36" fmla="*/ 3042 w 24335"/>
                  <a:gd name="connsiteY36" fmla="*/ 25622 h 25622"/>
                  <a:gd name="connsiteX37" fmla="*/ 5418 w 24335"/>
                  <a:gd name="connsiteY37" fmla="*/ 25336 h 25622"/>
                  <a:gd name="connsiteX38" fmla="*/ 14069 w 24335"/>
                  <a:gd name="connsiteY38" fmla="*/ 21622 h 25622"/>
                  <a:gd name="connsiteX39" fmla="*/ 19868 w 24335"/>
                  <a:gd name="connsiteY39" fmla="*/ 21241 h 25622"/>
                  <a:gd name="connsiteX40" fmla="*/ 21484 w 24335"/>
                  <a:gd name="connsiteY40" fmla="*/ 16288 h 25622"/>
                  <a:gd name="connsiteX41" fmla="*/ 21484 w 24335"/>
                  <a:gd name="connsiteY41" fmla="*/ 12287 h 25622"/>
                  <a:gd name="connsiteX42" fmla="*/ 20248 w 24335"/>
                  <a:gd name="connsiteY42" fmla="*/ 9715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335" h="25622">
                    <a:moveTo>
                      <a:pt x="21199" y="9049"/>
                    </a:moveTo>
                    <a:lnTo>
                      <a:pt x="24146" y="6953"/>
                    </a:lnTo>
                    <a:lnTo>
                      <a:pt x="23290" y="5524"/>
                    </a:lnTo>
                    <a:lnTo>
                      <a:pt x="24146" y="6667"/>
                    </a:lnTo>
                    <a:lnTo>
                      <a:pt x="24336" y="5810"/>
                    </a:lnTo>
                    <a:lnTo>
                      <a:pt x="22149" y="4763"/>
                    </a:lnTo>
                    <a:lnTo>
                      <a:pt x="22434" y="2667"/>
                    </a:lnTo>
                    <a:lnTo>
                      <a:pt x="21199" y="1048"/>
                    </a:lnTo>
                    <a:lnTo>
                      <a:pt x="16065" y="2000"/>
                    </a:lnTo>
                    <a:lnTo>
                      <a:pt x="16921" y="762"/>
                    </a:lnTo>
                    <a:lnTo>
                      <a:pt x="15115" y="0"/>
                    </a:lnTo>
                    <a:lnTo>
                      <a:pt x="14069" y="2667"/>
                    </a:lnTo>
                    <a:lnTo>
                      <a:pt x="13879" y="762"/>
                    </a:lnTo>
                    <a:lnTo>
                      <a:pt x="11312" y="1429"/>
                    </a:lnTo>
                    <a:lnTo>
                      <a:pt x="7890" y="4572"/>
                    </a:lnTo>
                    <a:lnTo>
                      <a:pt x="10837" y="5048"/>
                    </a:lnTo>
                    <a:lnTo>
                      <a:pt x="9031" y="7620"/>
                    </a:lnTo>
                    <a:lnTo>
                      <a:pt x="3042" y="6953"/>
                    </a:lnTo>
                    <a:lnTo>
                      <a:pt x="2091" y="8287"/>
                    </a:lnTo>
                    <a:lnTo>
                      <a:pt x="2567" y="9239"/>
                    </a:lnTo>
                    <a:lnTo>
                      <a:pt x="1331" y="9239"/>
                    </a:lnTo>
                    <a:lnTo>
                      <a:pt x="3802" y="10477"/>
                    </a:lnTo>
                    <a:lnTo>
                      <a:pt x="1521" y="12097"/>
                    </a:lnTo>
                    <a:lnTo>
                      <a:pt x="2567" y="13525"/>
                    </a:lnTo>
                    <a:lnTo>
                      <a:pt x="6939" y="14573"/>
                    </a:lnTo>
                    <a:lnTo>
                      <a:pt x="2852" y="18669"/>
                    </a:lnTo>
                    <a:lnTo>
                      <a:pt x="7320" y="17145"/>
                    </a:lnTo>
                    <a:lnTo>
                      <a:pt x="8365" y="18097"/>
                    </a:lnTo>
                    <a:lnTo>
                      <a:pt x="3802" y="18859"/>
                    </a:lnTo>
                    <a:lnTo>
                      <a:pt x="2091" y="20765"/>
                    </a:lnTo>
                    <a:lnTo>
                      <a:pt x="0" y="20955"/>
                    </a:lnTo>
                    <a:lnTo>
                      <a:pt x="2091" y="21907"/>
                    </a:lnTo>
                    <a:lnTo>
                      <a:pt x="285" y="23336"/>
                    </a:lnTo>
                    <a:lnTo>
                      <a:pt x="3517" y="23336"/>
                    </a:lnTo>
                    <a:lnTo>
                      <a:pt x="1331" y="24860"/>
                    </a:lnTo>
                    <a:lnTo>
                      <a:pt x="4088" y="24003"/>
                    </a:lnTo>
                    <a:lnTo>
                      <a:pt x="3042" y="25622"/>
                    </a:lnTo>
                    <a:lnTo>
                      <a:pt x="5418" y="25336"/>
                    </a:lnTo>
                    <a:lnTo>
                      <a:pt x="14069" y="21622"/>
                    </a:lnTo>
                    <a:lnTo>
                      <a:pt x="19868" y="21241"/>
                    </a:lnTo>
                    <a:lnTo>
                      <a:pt x="21484" y="16288"/>
                    </a:lnTo>
                    <a:lnTo>
                      <a:pt x="21484" y="12287"/>
                    </a:lnTo>
                    <a:lnTo>
                      <a:pt x="20248" y="9715"/>
                    </a:lnTo>
                    <a:close/>
                  </a:path>
                </a:pathLst>
              </a:custGeom>
              <a:solidFill>
                <a:srgbClr val="FFFFFF"/>
              </a:solidFill>
              <a:ln w="9506" cap="flat">
                <a:noFill/>
                <a:prstDash val="solid"/>
                <a:miter/>
              </a:ln>
            </p:spPr>
            <p:txBody>
              <a:bodyPr rtlCol="0" anchor="ctr"/>
              <a:lstStyle/>
              <a:p>
                <a:endParaRPr lang="en-US"/>
              </a:p>
            </p:txBody>
          </p:sp>
          <p:sp>
            <p:nvSpPr>
              <p:cNvPr id="26718" name="Freeform 77">
                <a:extLst>
                  <a:ext uri="{FF2B5EF4-FFF2-40B4-BE49-F238E27FC236}">
                    <a16:creationId xmlns:a16="http://schemas.microsoft.com/office/drawing/2014/main" id="{B471D03A-B72B-4D20-884E-B26C8F5985A7}"/>
                  </a:ext>
                </a:extLst>
              </p:cNvPr>
              <p:cNvSpPr/>
              <p:nvPr/>
            </p:nvSpPr>
            <p:spPr>
              <a:xfrm>
                <a:off x="3771678" y="1976628"/>
                <a:ext cx="39545" cy="58673"/>
              </a:xfrm>
              <a:custGeom>
                <a:avLst/>
                <a:gdLst>
                  <a:gd name="connsiteX0" fmla="*/ 31085 w 39545"/>
                  <a:gd name="connsiteY0" fmla="*/ 40767 h 58673"/>
                  <a:gd name="connsiteX1" fmla="*/ 32701 w 39545"/>
                  <a:gd name="connsiteY1" fmla="*/ 37814 h 58673"/>
                  <a:gd name="connsiteX2" fmla="*/ 29184 w 39545"/>
                  <a:gd name="connsiteY2" fmla="*/ 35052 h 58673"/>
                  <a:gd name="connsiteX3" fmla="*/ 31846 w 39545"/>
                  <a:gd name="connsiteY3" fmla="*/ 35719 h 58673"/>
                  <a:gd name="connsiteX4" fmla="*/ 31846 w 39545"/>
                  <a:gd name="connsiteY4" fmla="*/ 34480 h 58673"/>
                  <a:gd name="connsiteX5" fmla="*/ 27948 w 39545"/>
                  <a:gd name="connsiteY5" fmla="*/ 29528 h 58673"/>
                  <a:gd name="connsiteX6" fmla="*/ 25286 w 39545"/>
                  <a:gd name="connsiteY6" fmla="*/ 28766 h 58673"/>
                  <a:gd name="connsiteX7" fmla="*/ 23100 w 39545"/>
                  <a:gd name="connsiteY7" fmla="*/ 22479 h 58673"/>
                  <a:gd name="connsiteX8" fmla="*/ 17967 w 39545"/>
                  <a:gd name="connsiteY8" fmla="*/ 19241 h 58673"/>
                  <a:gd name="connsiteX9" fmla="*/ 14544 w 39545"/>
                  <a:gd name="connsiteY9" fmla="*/ 19241 h 58673"/>
                  <a:gd name="connsiteX10" fmla="*/ 17681 w 39545"/>
                  <a:gd name="connsiteY10" fmla="*/ 17812 h 58673"/>
                  <a:gd name="connsiteX11" fmla="*/ 16065 w 39545"/>
                  <a:gd name="connsiteY11" fmla="*/ 16097 h 58673"/>
                  <a:gd name="connsiteX12" fmla="*/ 17681 w 39545"/>
                  <a:gd name="connsiteY12" fmla="*/ 15716 h 58673"/>
                  <a:gd name="connsiteX13" fmla="*/ 19678 w 39545"/>
                  <a:gd name="connsiteY13" fmla="*/ 13335 h 58673"/>
                  <a:gd name="connsiteX14" fmla="*/ 21864 w 39545"/>
                  <a:gd name="connsiteY14" fmla="*/ 9239 h 58673"/>
                  <a:gd name="connsiteX15" fmla="*/ 21484 w 39545"/>
                  <a:gd name="connsiteY15" fmla="*/ 7239 h 58673"/>
                  <a:gd name="connsiteX16" fmla="*/ 9791 w 39545"/>
                  <a:gd name="connsiteY16" fmla="*/ 8382 h 58673"/>
                  <a:gd name="connsiteX17" fmla="*/ 9411 w 39545"/>
                  <a:gd name="connsiteY17" fmla="*/ 7239 h 58673"/>
                  <a:gd name="connsiteX18" fmla="*/ 11502 w 39545"/>
                  <a:gd name="connsiteY18" fmla="*/ 6191 h 58673"/>
                  <a:gd name="connsiteX19" fmla="*/ 10267 w 39545"/>
                  <a:gd name="connsiteY19" fmla="*/ 5620 h 58673"/>
                  <a:gd name="connsiteX20" fmla="*/ 15020 w 39545"/>
                  <a:gd name="connsiteY20" fmla="*/ 2286 h 58673"/>
                  <a:gd name="connsiteX21" fmla="*/ 15020 w 39545"/>
                  <a:gd name="connsiteY21" fmla="*/ 381 h 58673"/>
                  <a:gd name="connsiteX22" fmla="*/ 14164 w 39545"/>
                  <a:gd name="connsiteY22" fmla="*/ 0 h 58673"/>
                  <a:gd name="connsiteX23" fmla="*/ 6084 w 39545"/>
                  <a:gd name="connsiteY23" fmla="*/ 762 h 58673"/>
                  <a:gd name="connsiteX24" fmla="*/ 5133 w 39545"/>
                  <a:gd name="connsiteY24" fmla="*/ 2953 h 58673"/>
                  <a:gd name="connsiteX25" fmla="*/ 3803 w 39545"/>
                  <a:gd name="connsiteY25" fmla="*/ 3334 h 58673"/>
                  <a:gd name="connsiteX26" fmla="*/ 3422 w 39545"/>
                  <a:gd name="connsiteY26" fmla="*/ 4191 h 58673"/>
                  <a:gd name="connsiteX27" fmla="*/ 4278 w 39545"/>
                  <a:gd name="connsiteY27" fmla="*/ 5334 h 58673"/>
                  <a:gd name="connsiteX28" fmla="*/ 1806 w 39545"/>
                  <a:gd name="connsiteY28" fmla="*/ 6191 h 58673"/>
                  <a:gd name="connsiteX29" fmla="*/ 2662 w 39545"/>
                  <a:gd name="connsiteY29" fmla="*/ 8382 h 58673"/>
                  <a:gd name="connsiteX30" fmla="*/ 1711 w 39545"/>
                  <a:gd name="connsiteY30" fmla="*/ 8382 h 58673"/>
                  <a:gd name="connsiteX31" fmla="*/ 1711 w 39545"/>
                  <a:gd name="connsiteY31" fmla="*/ 9525 h 58673"/>
                  <a:gd name="connsiteX32" fmla="*/ 3137 w 39545"/>
                  <a:gd name="connsiteY32" fmla="*/ 9906 h 58673"/>
                  <a:gd name="connsiteX33" fmla="*/ 1711 w 39545"/>
                  <a:gd name="connsiteY33" fmla="*/ 13811 h 58673"/>
                  <a:gd name="connsiteX34" fmla="*/ 0 w 39545"/>
                  <a:gd name="connsiteY34" fmla="*/ 14192 h 58673"/>
                  <a:gd name="connsiteX35" fmla="*/ 2091 w 39545"/>
                  <a:gd name="connsiteY35" fmla="*/ 16097 h 58673"/>
                  <a:gd name="connsiteX36" fmla="*/ 4278 w 39545"/>
                  <a:gd name="connsiteY36" fmla="*/ 15049 h 58673"/>
                  <a:gd name="connsiteX37" fmla="*/ 1806 w 39545"/>
                  <a:gd name="connsiteY37" fmla="*/ 24003 h 58673"/>
                  <a:gd name="connsiteX38" fmla="*/ 4278 w 39545"/>
                  <a:gd name="connsiteY38" fmla="*/ 20955 h 58673"/>
                  <a:gd name="connsiteX39" fmla="*/ 3422 w 39545"/>
                  <a:gd name="connsiteY39" fmla="*/ 19241 h 58673"/>
                  <a:gd name="connsiteX40" fmla="*/ 5133 w 39545"/>
                  <a:gd name="connsiteY40" fmla="*/ 17812 h 58673"/>
                  <a:gd name="connsiteX41" fmla="*/ 4278 w 39545"/>
                  <a:gd name="connsiteY41" fmla="*/ 20288 h 58673"/>
                  <a:gd name="connsiteX42" fmla="*/ 6084 w 39545"/>
                  <a:gd name="connsiteY42" fmla="*/ 19050 h 58673"/>
                  <a:gd name="connsiteX43" fmla="*/ 7415 w 39545"/>
                  <a:gd name="connsiteY43" fmla="*/ 19812 h 58673"/>
                  <a:gd name="connsiteX44" fmla="*/ 6369 w 39545"/>
                  <a:gd name="connsiteY44" fmla="*/ 21622 h 58673"/>
                  <a:gd name="connsiteX45" fmla="*/ 7415 w 39545"/>
                  <a:gd name="connsiteY45" fmla="*/ 23051 h 58673"/>
                  <a:gd name="connsiteX46" fmla="*/ 5704 w 39545"/>
                  <a:gd name="connsiteY46" fmla="*/ 26670 h 58673"/>
                  <a:gd name="connsiteX47" fmla="*/ 4943 w 39545"/>
                  <a:gd name="connsiteY47" fmla="*/ 26670 h 58673"/>
                  <a:gd name="connsiteX48" fmla="*/ 5704 w 39545"/>
                  <a:gd name="connsiteY48" fmla="*/ 28575 h 58673"/>
                  <a:gd name="connsiteX49" fmla="*/ 6369 w 39545"/>
                  <a:gd name="connsiteY49" fmla="*/ 27337 h 58673"/>
                  <a:gd name="connsiteX50" fmla="*/ 8556 w 39545"/>
                  <a:gd name="connsiteY50" fmla="*/ 28575 h 58673"/>
                  <a:gd name="connsiteX51" fmla="*/ 9031 w 39545"/>
                  <a:gd name="connsiteY51" fmla="*/ 27432 h 58673"/>
                  <a:gd name="connsiteX52" fmla="*/ 15400 w 39545"/>
                  <a:gd name="connsiteY52" fmla="*/ 26670 h 58673"/>
                  <a:gd name="connsiteX53" fmla="*/ 12548 w 39545"/>
                  <a:gd name="connsiteY53" fmla="*/ 29813 h 58673"/>
                  <a:gd name="connsiteX54" fmla="*/ 14735 w 39545"/>
                  <a:gd name="connsiteY54" fmla="*/ 32576 h 58673"/>
                  <a:gd name="connsiteX55" fmla="*/ 15115 w 39545"/>
                  <a:gd name="connsiteY55" fmla="*/ 32385 h 58673"/>
                  <a:gd name="connsiteX56" fmla="*/ 15305 w 39545"/>
                  <a:gd name="connsiteY56" fmla="*/ 32671 h 58673"/>
                  <a:gd name="connsiteX57" fmla="*/ 16256 w 39545"/>
                  <a:gd name="connsiteY57" fmla="*/ 32671 h 58673"/>
                  <a:gd name="connsiteX58" fmla="*/ 15685 w 39545"/>
                  <a:gd name="connsiteY58" fmla="*/ 32194 h 58673"/>
                  <a:gd name="connsiteX59" fmla="*/ 17396 w 39545"/>
                  <a:gd name="connsiteY59" fmla="*/ 31623 h 58673"/>
                  <a:gd name="connsiteX60" fmla="*/ 15685 w 39545"/>
                  <a:gd name="connsiteY60" fmla="*/ 34480 h 58673"/>
                  <a:gd name="connsiteX61" fmla="*/ 16731 w 39545"/>
                  <a:gd name="connsiteY61" fmla="*/ 34766 h 58673"/>
                  <a:gd name="connsiteX62" fmla="*/ 15685 w 39545"/>
                  <a:gd name="connsiteY62" fmla="*/ 36481 h 58673"/>
                  <a:gd name="connsiteX63" fmla="*/ 16256 w 39545"/>
                  <a:gd name="connsiteY63" fmla="*/ 37052 h 58673"/>
                  <a:gd name="connsiteX64" fmla="*/ 11883 w 39545"/>
                  <a:gd name="connsiteY64" fmla="*/ 37528 h 58673"/>
                  <a:gd name="connsiteX65" fmla="*/ 7415 w 39545"/>
                  <a:gd name="connsiteY65" fmla="*/ 40767 h 58673"/>
                  <a:gd name="connsiteX66" fmla="*/ 10267 w 39545"/>
                  <a:gd name="connsiteY66" fmla="*/ 40100 h 58673"/>
                  <a:gd name="connsiteX67" fmla="*/ 11217 w 39545"/>
                  <a:gd name="connsiteY67" fmla="*/ 42863 h 58673"/>
                  <a:gd name="connsiteX68" fmla="*/ 10267 w 39545"/>
                  <a:gd name="connsiteY68" fmla="*/ 44291 h 58673"/>
                  <a:gd name="connsiteX69" fmla="*/ 4278 w 39545"/>
                  <a:gd name="connsiteY69" fmla="*/ 47053 h 58673"/>
                  <a:gd name="connsiteX70" fmla="*/ 5704 w 39545"/>
                  <a:gd name="connsiteY70" fmla="*/ 48482 h 58673"/>
                  <a:gd name="connsiteX71" fmla="*/ 8556 w 39545"/>
                  <a:gd name="connsiteY71" fmla="*/ 47530 h 58673"/>
                  <a:gd name="connsiteX72" fmla="*/ 9411 w 39545"/>
                  <a:gd name="connsiteY72" fmla="*/ 48863 h 58673"/>
                  <a:gd name="connsiteX73" fmla="*/ 11502 w 39545"/>
                  <a:gd name="connsiteY73" fmla="*/ 48292 h 58673"/>
                  <a:gd name="connsiteX74" fmla="*/ 13784 w 39545"/>
                  <a:gd name="connsiteY74" fmla="*/ 50101 h 58673"/>
                  <a:gd name="connsiteX75" fmla="*/ 18347 w 39545"/>
                  <a:gd name="connsiteY75" fmla="*/ 48292 h 58673"/>
                  <a:gd name="connsiteX76" fmla="*/ 15685 w 39545"/>
                  <a:gd name="connsiteY76" fmla="*/ 51054 h 58673"/>
                  <a:gd name="connsiteX77" fmla="*/ 10267 w 39545"/>
                  <a:gd name="connsiteY77" fmla="*/ 51625 h 58673"/>
                  <a:gd name="connsiteX78" fmla="*/ 2947 w 39545"/>
                  <a:gd name="connsiteY78" fmla="*/ 58674 h 58673"/>
                  <a:gd name="connsiteX79" fmla="*/ 5133 w 39545"/>
                  <a:gd name="connsiteY79" fmla="*/ 58674 h 58673"/>
                  <a:gd name="connsiteX80" fmla="*/ 7415 w 39545"/>
                  <a:gd name="connsiteY80" fmla="*/ 56674 h 58673"/>
                  <a:gd name="connsiteX81" fmla="*/ 12548 w 39545"/>
                  <a:gd name="connsiteY81" fmla="*/ 57055 h 58673"/>
                  <a:gd name="connsiteX82" fmla="*/ 13784 w 39545"/>
                  <a:gd name="connsiteY82" fmla="*/ 54864 h 58673"/>
                  <a:gd name="connsiteX83" fmla="*/ 16921 w 39545"/>
                  <a:gd name="connsiteY83" fmla="*/ 54102 h 58673"/>
                  <a:gd name="connsiteX84" fmla="*/ 18632 w 39545"/>
                  <a:gd name="connsiteY84" fmla="*/ 55245 h 58673"/>
                  <a:gd name="connsiteX85" fmla="*/ 23100 w 39545"/>
                  <a:gd name="connsiteY85" fmla="*/ 54293 h 58673"/>
                  <a:gd name="connsiteX86" fmla="*/ 24051 w 39545"/>
                  <a:gd name="connsiteY86" fmla="*/ 53149 h 58673"/>
                  <a:gd name="connsiteX87" fmla="*/ 27093 w 39545"/>
                  <a:gd name="connsiteY87" fmla="*/ 54102 h 58673"/>
                  <a:gd name="connsiteX88" fmla="*/ 36028 w 39545"/>
                  <a:gd name="connsiteY88" fmla="*/ 52673 h 58673"/>
                  <a:gd name="connsiteX89" fmla="*/ 38215 w 39545"/>
                  <a:gd name="connsiteY89" fmla="*/ 50578 h 58673"/>
                  <a:gd name="connsiteX90" fmla="*/ 34793 w 39545"/>
                  <a:gd name="connsiteY90" fmla="*/ 50387 h 58673"/>
                  <a:gd name="connsiteX91" fmla="*/ 33937 w 39545"/>
                  <a:gd name="connsiteY91" fmla="*/ 49340 h 58673"/>
                  <a:gd name="connsiteX92" fmla="*/ 39165 w 39545"/>
                  <a:gd name="connsiteY92" fmla="*/ 45244 h 58673"/>
                  <a:gd name="connsiteX93" fmla="*/ 39546 w 39545"/>
                  <a:gd name="connsiteY93" fmla="*/ 41434 h 58673"/>
                  <a:gd name="connsiteX94" fmla="*/ 37264 w 39545"/>
                  <a:gd name="connsiteY94" fmla="*/ 40100 h 5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9545" h="58673">
                    <a:moveTo>
                      <a:pt x="31085" y="40767"/>
                    </a:moveTo>
                    <a:lnTo>
                      <a:pt x="32701" y="37814"/>
                    </a:lnTo>
                    <a:lnTo>
                      <a:pt x="29184" y="35052"/>
                    </a:lnTo>
                    <a:lnTo>
                      <a:pt x="31846" y="35719"/>
                    </a:lnTo>
                    <a:lnTo>
                      <a:pt x="31846" y="34480"/>
                    </a:lnTo>
                    <a:lnTo>
                      <a:pt x="27948" y="29528"/>
                    </a:lnTo>
                    <a:lnTo>
                      <a:pt x="25286" y="28766"/>
                    </a:lnTo>
                    <a:lnTo>
                      <a:pt x="23100" y="22479"/>
                    </a:lnTo>
                    <a:lnTo>
                      <a:pt x="17967" y="19241"/>
                    </a:lnTo>
                    <a:lnTo>
                      <a:pt x="14544" y="19241"/>
                    </a:lnTo>
                    <a:lnTo>
                      <a:pt x="17681" y="17812"/>
                    </a:lnTo>
                    <a:lnTo>
                      <a:pt x="16065" y="16097"/>
                    </a:lnTo>
                    <a:lnTo>
                      <a:pt x="17681" y="15716"/>
                    </a:lnTo>
                    <a:lnTo>
                      <a:pt x="19678" y="13335"/>
                    </a:lnTo>
                    <a:lnTo>
                      <a:pt x="21864" y="9239"/>
                    </a:lnTo>
                    <a:lnTo>
                      <a:pt x="21484" y="7239"/>
                    </a:lnTo>
                    <a:lnTo>
                      <a:pt x="9791" y="8382"/>
                    </a:lnTo>
                    <a:lnTo>
                      <a:pt x="9411" y="7239"/>
                    </a:lnTo>
                    <a:lnTo>
                      <a:pt x="11502" y="6191"/>
                    </a:lnTo>
                    <a:lnTo>
                      <a:pt x="10267" y="5620"/>
                    </a:lnTo>
                    <a:lnTo>
                      <a:pt x="15020" y="2286"/>
                    </a:lnTo>
                    <a:lnTo>
                      <a:pt x="15020" y="381"/>
                    </a:lnTo>
                    <a:lnTo>
                      <a:pt x="14164" y="0"/>
                    </a:lnTo>
                    <a:lnTo>
                      <a:pt x="6084" y="762"/>
                    </a:lnTo>
                    <a:lnTo>
                      <a:pt x="5133" y="2953"/>
                    </a:lnTo>
                    <a:lnTo>
                      <a:pt x="3803" y="3334"/>
                    </a:lnTo>
                    <a:lnTo>
                      <a:pt x="3422" y="4191"/>
                    </a:lnTo>
                    <a:lnTo>
                      <a:pt x="4278" y="5334"/>
                    </a:lnTo>
                    <a:lnTo>
                      <a:pt x="1806" y="6191"/>
                    </a:lnTo>
                    <a:lnTo>
                      <a:pt x="2662" y="8382"/>
                    </a:lnTo>
                    <a:lnTo>
                      <a:pt x="1711" y="8382"/>
                    </a:lnTo>
                    <a:lnTo>
                      <a:pt x="1711" y="9525"/>
                    </a:lnTo>
                    <a:lnTo>
                      <a:pt x="3137" y="9906"/>
                    </a:lnTo>
                    <a:lnTo>
                      <a:pt x="1711" y="13811"/>
                    </a:lnTo>
                    <a:lnTo>
                      <a:pt x="0" y="14192"/>
                    </a:lnTo>
                    <a:lnTo>
                      <a:pt x="2091" y="16097"/>
                    </a:lnTo>
                    <a:lnTo>
                      <a:pt x="4278" y="15049"/>
                    </a:lnTo>
                    <a:lnTo>
                      <a:pt x="1806" y="24003"/>
                    </a:lnTo>
                    <a:lnTo>
                      <a:pt x="4278" y="20955"/>
                    </a:lnTo>
                    <a:lnTo>
                      <a:pt x="3422" y="19241"/>
                    </a:lnTo>
                    <a:lnTo>
                      <a:pt x="5133" y="17812"/>
                    </a:lnTo>
                    <a:lnTo>
                      <a:pt x="4278" y="20288"/>
                    </a:lnTo>
                    <a:lnTo>
                      <a:pt x="6084" y="19050"/>
                    </a:lnTo>
                    <a:lnTo>
                      <a:pt x="7415" y="19812"/>
                    </a:lnTo>
                    <a:lnTo>
                      <a:pt x="6369" y="21622"/>
                    </a:lnTo>
                    <a:lnTo>
                      <a:pt x="7415" y="23051"/>
                    </a:lnTo>
                    <a:lnTo>
                      <a:pt x="5704" y="26670"/>
                    </a:lnTo>
                    <a:lnTo>
                      <a:pt x="4943" y="26670"/>
                    </a:lnTo>
                    <a:lnTo>
                      <a:pt x="5704" y="28575"/>
                    </a:lnTo>
                    <a:lnTo>
                      <a:pt x="6369" y="27337"/>
                    </a:lnTo>
                    <a:lnTo>
                      <a:pt x="8556" y="28575"/>
                    </a:lnTo>
                    <a:lnTo>
                      <a:pt x="9031" y="27432"/>
                    </a:lnTo>
                    <a:lnTo>
                      <a:pt x="15400" y="26670"/>
                    </a:lnTo>
                    <a:lnTo>
                      <a:pt x="12548" y="29813"/>
                    </a:lnTo>
                    <a:lnTo>
                      <a:pt x="14735" y="32576"/>
                    </a:lnTo>
                    <a:lnTo>
                      <a:pt x="15115" y="32385"/>
                    </a:lnTo>
                    <a:lnTo>
                      <a:pt x="15305" y="32671"/>
                    </a:lnTo>
                    <a:lnTo>
                      <a:pt x="16256" y="32671"/>
                    </a:lnTo>
                    <a:lnTo>
                      <a:pt x="15685" y="32194"/>
                    </a:lnTo>
                    <a:lnTo>
                      <a:pt x="17396" y="31623"/>
                    </a:lnTo>
                    <a:lnTo>
                      <a:pt x="15685" y="34480"/>
                    </a:lnTo>
                    <a:lnTo>
                      <a:pt x="16731" y="34766"/>
                    </a:lnTo>
                    <a:lnTo>
                      <a:pt x="15685" y="36481"/>
                    </a:lnTo>
                    <a:lnTo>
                      <a:pt x="16256" y="37052"/>
                    </a:lnTo>
                    <a:lnTo>
                      <a:pt x="11883" y="37528"/>
                    </a:lnTo>
                    <a:lnTo>
                      <a:pt x="7415" y="40767"/>
                    </a:lnTo>
                    <a:lnTo>
                      <a:pt x="10267" y="40100"/>
                    </a:lnTo>
                    <a:lnTo>
                      <a:pt x="11217" y="42863"/>
                    </a:lnTo>
                    <a:lnTo>
                      <a:pt x="10267" y="44291"/>
                    </a:lnTo>
                    <a:lnTo>
                      <a:pt x="4278" y="47053"/>
                    </a:lnTo>
                    <a:lnTo>
                      <a:pt x="5704" y="48482"/>
                    </a:lnTo>
                    <a:lnTo>
                      <a:pt x="8556" y="47530"/>
                    </a:lnTo>
                    <a:lnTo>
                      <a:pt x="9411" y="48863"/>
                    </a:lnTo>
                    <a:lnTo>
                      <a:pt x="11502" y="48292"/>
                    </a:lnTo>
                    <a:lnTo>
                      <a:pt x="13784" y="50101"/>
                    </a:lnTo>
                    <a:lnTo>
                      <a:pt x="18347" y="48292"/>
                    </a:lnTo>
                    <a:lnTo>
                      <a:pt x="15685" y="51054"/>
                    </a:lnTo>
                    <a:lnTo>
                      <a:pt x="10267" y="51625"/>
                    </a:lnTo>
                    <a:lnTo>
                      <a:pt x="2947" y="58674"/>
                    </a:lnTo>
                    <a:lnTo>
                      <a:pt x="5133" y="58674"/>
                    </a:lnTo>
                    <a:lnTo>
                      <a:pt x="7415" y="56674"/>
                    </a:lnTo>
                    <a:lnTo>
                      <a:pt x="12548" y="57055"/>
                    </a:lnTo>
                    <a:lnTo>
                      <a:pt x="13784" y="54864"/>
                    </a:lnTo>
                    <a:lnTo>
                      <a:pt x="16921" y="54102"/>
                    </a:lnTo>
                    <a:lnTo>
                      <a:pt x="18632" y="55245"/>
                    </a:lnTo>
                    <a:lnTo>
                      <a:pt x="23100" y="54293"/>
                    </a:lnTo>
                    <a:lnTo>
                      <a:pt x="24051" y="53149"/>
                    </a:lnTo>
                    <a:lnTo>
                      <a:pt x="27093" y="54102"/>
                    </a:lnTo>
                    <a:lnTo>
                      <a:pt x="36028" y="52673"/>
                    </a:lnTo>
                    <a:lnTo>
                      <a:pt x="38215" y="50578"/>
                    </a:lnTo>
                    <a:lnTo>
                      <a:pt x="34793" y="50387"/>
                    </a:lnTo>
                    <a:lnTo>
                      <a:pt x="33937" y="49340"/>
                    </a:lnTo>
                    <a:lnTo>
                      <a:pt x="39165" y="45244"/>
                    </a:lnTo>
                    <a:lnTo>
                      <a:pt x="39546" y="41434"/>
                    </a:lnTo>
                    <a:lnTo>
                      <a:pt x="37264" y="40100"/>
                    </a:lnTo>
                    <a:close/>
                  </a:path>
                </a:pathLst>
              </a:custGeom>
              <a:solidFill>
                <a:srgbClr val="FFFFFF"/>
              </a:solidFill>
              <a:ln w="9506" cap="flat">
                <a:noFill/>
                <a:prstDash val="solid"/>
                <a:miter/>
              </a:ln>
            </p:spPr>
            <p:txBody>
              <a:bodyPr rtlCol="0" anchor="ctr"/>
              <a:lstStyle/>
              <a:p>
                <a:endParaRPr lang="en-US"/>
              </a:p>
            </p:txBody>
          </p:sp>
          <p:sp>
            <p:nvSpPr>
              <p:cNvPr id="26719" name="Freeform 78">
                <a:extLst>
                  <a:ext uri="{FF2B5EF4-FFF2-40B4-BE49-F238E27FC236}">
                    <a16:creationId xmlns:a16="http://schemas.microsoft.com/office/drawing/2014/main" id="{EB08B062-B08D-303D-E39C-46B97A655D30}"/>
                  </a:ext>
                </a:extLst>
              </p:cNvPr>
              <p:cNvSpPr/>
              <p:nvPr/>
            </p:nvSpPr>
            <p:spPr>
              <a:xfrm>
                <a:off x="3767020" y="1978152"/>
                <a:ext cx="4277" cy="4953"/>
              </a:xfrm>
              <a:custGeom>
                <a:avLst/>
                <a:gdLst>
                  <a:gd name="connsiteX0" fmla="*/ 3042 w 4277"/>
                  <a:gd name="connsiteY0" fmla="*/ 2095 h 4953"/>
                  <a:gd name="connsiteX1" fmla="*/ 4278 w 4277"/>
                  <a:gd name="connsiteY1" fmla="*/ 1429 h 4953"/>
                  <a:gd name="connsiteX2" fmla="*/ 3993 w 4277"/>
                  <a:gd name="connsiteY2" fmla="*/ 0 h 4953"/>
                  <a:gd name="connsiteX3" fmla="*/ 0 w 4277"/>
                  <a:gd name="connsiteY3" fmla="*/ 1810 h 4953"/>
                  <a:gd name="connsiteX4" fmla="*/ 0 w 4277"/>
                  <a:gd name="connsiteY4" fmla="*/ 4953 h 4953"/>
                  <a:gd name="connsiteX5" fmla="*/ 3327 w 4277"/>
                  <a:gd name="connsiteY5" fmla="*/ 3334 h 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7" h="4953">
                    <a:moveTo>
                      <a:pt x="3042" y="2095"/>
                    </a:moveTo>
                    <a:lnTo>
                      <a:pt x="4278" y="1429"/>
                    </a:lnTo>
                    <a:lnTo>
                      <a:pt x="3993" y="0"/>
                    </a:lnTo>
                    <a:lnTo>
                      <a:pt x="0" y="1810"/>
                    </a:lnTo>
                    <a:lnTo>
                      <a:pt x="0" y="4953"/>
                    </a:lnTo>
                    <a:lnTo>
                      <a:pt x="3327" y="3334"/>
                    </a:lnTo>
                    <a:close/>
                  </a:path>
                </a:pathLst>
              </a:custGeom>
              <a:solidFill>
                <a:srgbClr val="FFFFFF"/>
              </a:solidFill>
              <a:ln w="9506" cap="flat">
                <a:noFill/>
                <a:prstDash val="solid"/>
                <a:miter/>
              </a:ln>
            </p:spPr>
            <p:txBody>
              <a:bodyPr rtlCol="0" anchor="ctr"/>
              <a:lstStyle/>
              <a:p>
                <a:endParaRPr lang="en-US"/>
              </a:p>
            </p:txBody>
          </p:sp>
          <p:sp>
            <p:nvSpPr>
              <p:cNvPr id="26720" name="Freeform 79">
                <a:extLst>
                  <a:ext uri="{FF2B5EF4-FFF2-40B4-BE49-F238E27FC236}">
                    <a16:creationId xmlns:a16="http://schemas.microsoft.com/office/drawing/2014/main" id="{FB16F5F7-444F-A9C4-A30F-48CB4D59C427}"/>
                  </a:ext>
                </a:extLst>
              </p:cNvPr>
              <p:cNvSpPr/>
              <p:nvPr/>
            </p:nvSpPr>
            <p:spPr>
              <a:xfrm>
                <a:off x="3711979" y="1959102"/>
                <a:ext cx="27282" cy="13430"/>
              </a:xfrm>
              <a:custGeom>
                <a:avLst/>
                <a:gdLst>
                  <a:gd name="connsiteX0" fmla="*/ 26902 w 27282"/>
                  <a:gd name="connsiteY0" fmla="*/ 4763 h 13430"/>
                  <a:gd name="connsiteX1" fmla="*/ 26047 w 27282"/>
                  <a:gd name="connsiteY1" fmla="*/ 3810 h 13430"/>
                  <a:gd name="connsiteX2" fmla="*/ 24241 w 27282"/>
                  <a:gd name="connsiteY2" fmla="*/ 3715 h 13430"/>
                  <a:gd name="connsiteX3" fmla="*/ 24526 w 27282"/>
                  <a:gd name="connsiteY3" fmla="*/ 2095 h 13430"/>
                  <a:gd name="connsiteX4" fmla="*/ 23575 w 27282"/>
                  <a:gd name="connsiteY4" fmla="*/ 2095 h 13430"/>
                  <a:gd name="connsiteX5" fmla="*/ 24716 w 27282"/>
                  <a:gd name="connsiteY5" fmla="*/ 571 h 13430"/>
                  <a:gd name="connsiteX6" fmla="*/ 22720 w 27282"/>
                  <a:gd name="connsiteY6" fmla="*/ 1715 h 13430"/>
                  <a:gd name="connsiteX7" fmla="*/ 20818 w 27282"/>
                  <a:gd name="connsiteY7" fmla="*/ 0 h 13430"/>
                  <a:gd name="connsiteX8" fmla="*/ 19868 w 27282"/>
                  <a:gd name="connsiteY8" fmla="*/ 286 h 13430"/>
                  <a:gd name="connsiteX9" fmla="*/ 20343 w 27282"/>
                  <a:gd name="connsiteY9" fmla="*/ 1715 h 13430"/>
                  <a:gd name="connsiteX10" fmla="*/ 18062 w 27282"/>
                  <a:gd name="connsiteY10" fmla="*/ 1715 h 13430"/>
                  <a:gd name="connsiteX11" fmla="*/ 17206 w 27282"/>
                  <a:gd name="connsiteY11" fmla="*/ 2381 h 13430"/>
                  <a:gd name="connsiteX12" fmla="*/ 15685 w 27282"/>
                  <a:gd name="connsiteY12" fmla="*/ 1715 h 13430"/>
                  <a:gd name="connsiteX13" fmla="*/ 15970 w 27282"/>
                  <a:gd name="connsiteY13" fmla="*/ 3810 h 13430"/>
                  <a:gd name="connsiteX14" fmla="*/ 14544 w 27282"/>
                  <a:gd name="connsiteY14" fmla="*/ 1429 h 13430"/>
                  <a:gd name="connsiteX15" fmla="*/ 12738 w 27282"/>
                  <a:gd name="connsiteY15" fmla="*/ 2095 h 13430"/>
                  <a:gd name="connsiteX16" fmla="*/ 12453 w 27282"/>
                  <a:gd name="connsiteY16" fmla="*/ 3524 h 13430"/>
                  <a:gd name="connsiteX17" fmla="*/ 10742 w 27282"/>
                  <a:gd name="connsiteY17" fmla="*/ 1905 h 13430"/>
                  <a:gd name="connsiteX18" fmla="*/ 10362 w 27282"/>
                  <a:gd name="connsiteY18" fmla="*/ 4286 h 13430"/>
                  <a:gd name="connsiteX19" fmla="*/ 9221 w 27282"/>
                  <a:gd name="connsiteY19" fmla="*/ 3810 h 13430"/>
                  <a:gd name="connsiteX20" fmla="*/ 9031 w 27282"/>
                  <a:gd name="connsiteY20" fmla="*/ 4953 h 13430"/>
                  <a:gd name="connsiteX21" fmla="*/ 8270 w 27282"/>
                  <a:gd name="connsiteY21" fmla="*/ 5810 h 13430"/>
                  <a:gd name="connsiteX22" fmla="*/ 7700 w 27282"/>
                  <a:gd name="connsiteY22" fmla="*/ 4096 h 13430"/>
                  <a:gd name="connsiteX23" fmla="*/ 6939 w 27282"/>
                  <a:gd name="connsiteY23" fmla="*/ 3524 h 13430"/>
                  <a:gd name="connsiteX24" fmla="*/ 8080 w 27282"/>
                  <a:gd name="connsiteY24" fmla="*/ 3334 h 13430"/>
                  <a:gd name="connsiteX25" fmla="*/ 7320 w 27282"/>
                  <a:gd name="connsiteY25" fmla="*/ 2667 h 13430"/>
                  <a:gd name="connsiteX26" fmla="*/ 7985 w 27282"/>
                  <a:gd name="connsiteY26" fmla="*/ 2286 h 13430"/>
                  <a:gd name="connsiteX27" fmla="*/ 5228 w 27282"/>
                  <a:gd name="connsiteY27" fmla="*/ 571 h 13430"/>
                  <a:gd name="connsiteX28" fmla="*/ 3707 w 27282"/>
                  <a:gd name="connsiteY28" fmla="*/ 381 h 13430"/>
                  <a:gd name="connsiteX29" fmla="*/ 3707 w 27282"/>
                  <a:gd name="connsiteY29" fmla="*/ 953 h 13430"/>
                  <a:gd name="connsiteX30" fmla="*/ 5228 w 27282"/>
                  <a:gd name="connsiteY30" fmla="*/ 1238 h 13430"/>
                  <a:gd name="connsiteX31" fmla="*/ 4183 w 27282"/>
                  <a:gd name="connsiteY31" fmla="*/ 1429 h 13430"/>
                  <a:gd name="connsiteX32" fmla="*/ 5228 w 27282"/>
                  <a:gd name="connsiteY32" fmla="*/ 2095 h 13430"/>
                  <a:gd name="connsiteX33" fmla="*/ 5228 w 27282"/>
                  <a:gd name="connsiteY33" fmla="*/ 3143 h 13430"/>
                  <a:gd name="connsiteX34" fmla="*/ 2472 w 27282"/>
                  <a:gd name="connsiteY34" fmla="*/ 1715 h 13430"/>
                  <a:gd name="connsiteX35" fmla="*/ 2852 w 27282"/>
                  <a:gd name="connsiteY35" fmla="*/ 2095 h 13430"/>
                  <a:gd name="connsiteX36" fmla="*/ 1711 w 27282"/>
                  <a:gd name="connsiteY36" fmla="*/ 2095 h 13430"/>
                  <a:gd name="connsiteX37" fmla="*/ 2472 w 27282"/>
                  <a:gd name="connsiteY37" fmla="*/ 2857 h 13430"/>
                  <a:gd name="connsiteX38" fmla="*/ 1901 w 27282"/>
                  <a:gd name="connsiteY38" fmla="*/ 2953 h 13430"/>
                  <a:gd name="connsiteX39" fmla="*/ 3137 w 27282"/>
                  <a:gd name="connsiteY39" fmla="*/ 3810 h 13430"/>
                  <a:gd name="connsiteX40" fmla="*/ 856 w 27282"/>
                  <a:gd name="connsiteY40" fmla="*/ 3239 h 13430"/>
                  <a:gd name="connsiteX41" fmla="*/ 1901 w 27282"/>
                  <a:gd name="connsiteY41" fmla="*/ 4286 h 13430"/>
                  <a:gd name="connsiteX42" fmla="*/ 380 w 27282"/>
                  <a:gd name="connsiteY42" fmla="*/ 4096 h 13430"/>
                  <a:gd name="connsiteX43" fmla="*/ 0 w 27282"/>
                  <a:gd name="connsiteY43" fmla="*/ 4763 h 13430"/>
                  <a:gd name="connsiteX44" fmla="*/ 5038 w 27282"/>
                  <a:gd name="connsiteY44" fmla="*/ 4096 h 13430"/>
                  <a:gd name="connsiteX45" fmla="*/ 6749 w 27282"/>
                  <a:gd name="connsiteY45" fmla="*/ 4763 h 13430"/>
                  <a:gd name="connsiteX46" fmla="*/ 5038 w 27282"/>
                  <a:gd name="connsiteY46" fmla="*/ 6191 h 13430"/>
                  <a:gd name="connsiteX47" fmla="*/ 6844 w 27282"/>
                  <a:gd name="connsiteY47" fmla="*/ 5810 h 13430"/>
                  <a:gd name="connsiteX48" fmla="*/ 6464 w 27282"/>
                  <a:gd name="connsiteY48" fmla="*/ 6667 h 13430"/>
                  <a:gd name="connsiteX49" fmla="*/ 4278 w 27282"/>
                  <a:gd name="connsiteY49" fmla="*/ 6572 h 13430"/>
                  <a:gd name="connsiteX50" fmla="*/ 1426 w 27282"/>
                  <a:gd name="connsiteY50" fmla="*/ 7620 h 13430"/>
                  <a:gd name="connsiteX51" fmla="*/ 4658 w 27282"/>
                  <a:gd name="connsiteY51" fmla="*/ 7334 h 13430"/>
                  <a:gd name="connsiteX52" fmla="*/ 5989 w 27282"/>
                  <a:gd name="connsiteY52" fmla="*/ 8954 h 13430"/>
                  <a:gd name="connsiteX53" fmla="*/ 6749 w 27282"/>
                  <a:gd name="connsiteY53" fmla="*/ 8572 h 13430"/>
                  <a:gd name="connsiteX54" fmla="*/ 5704 w 27282"/>
                  <a:gd name="connsiteY54" fmla="*/ 9620 h 13430"/>
                  <a:gd name="connsiteX55" fmla="*/ 6464 w 27282"/>
                  <a:gd name="connsiteY55" fmla="*/ 9525 h 13430"/>
                  <a:gd name="connsiteX56" fmla="*/ 6464 w 27282"/>
                  <a:gd name="connsiteY56" fmla="*/ 10192 h 13430"/>
                  <a:gd name="connsiteX57" fmla="*/ 4278 w 27282"/>
                  <a:gd name="connsiteY57" fmla="*/ 10573 h 13430"/>
                  <a:gd name="connsiteX58" fmla="*/ 4373 w 27282"/>
                  <a:gd name="connsiteY58" fmla="*/ 11620 h 13430"/>
                  <a:gd name="connsiteX59" fmla="*/ 8080 w 27282"/>
                  <a:gd name="connsiteY59" fmla="*/ 11430 h 13430"/>
                  <a:gd name="connsiteX60" fmla="*/ 11027 w 27282"/>
                  <a:gd name="connsiteY60" fmla="*/ 12764 h 13430"/>
                  <a:gd name="connsiteX61" fmla="*/ 14259 w 27282"/>
                  <a:gd name="connsiteY61" fmla="*/ 13430 h 13430"/>
                  <a:gd name="connsiteX62" fmla="*/ 18252 w 27282"/>
                  <a:gd name="connsiteY62" fmla="*/ 11240 h 13430"/>
                  <a:gd name="connsiteX63" fmla="*/ 20153 w 27282"/>
                  <a:gd name="connsiteY63" fmla="*/ 11144 h 13430"/>
                  <a:gd name="connsiteX64" fmla="*/ 22720 w 27282"/>
                  <a:gd name="connsiteY64" fmla="*/ 9144 h 13430"/>
                  <a:gd name="connsiteX65" fmla="*/ 23575 w 27282"/>
                  <a:gd name="connsiteY65" fmla="*/ 9811 h 13430"/>
                  <a:gd name="connsiteX66" fmla="*/ 25381 w 27282"/>
                  <a:gd name="connsiteY66" fmla="*/ 8096 h 13430"/>
                  <a:gd name="connsiteX67" fmla="*/ 24811 w 27282"/>
                  <a:gd name="connsiteY67" fmla="*/ 8001 h 13430"/>
                  <a:gd name="connsiteX68" fmla="*/ 26617 w 27282"/>
                  <a:gd name="connsiteY68" fmla="*/ 7144 h 13430"/>
                  <a:gd name="connsiteX69" fmla="*/ 27283 w 27282"/>
                  <a:gd name="connsiteY69" fmla="*/ 5810 h 13430"/>
                  <a:gd name="connsiteX70" fmla="*/ 26617 w 27282"/>
                  <a:gd name="connsiteY70" fmla="*/ 5524 h 1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282" h="13430">
                    <a:moveTo>
                      <a:pt x="26902" y="4763"/>
                    </a:moveTo>
                    <a:lnTo>
                      <a:pt x="26047" y="3810"/>
                    </a:lnTo>
                    <a:lnTo>
                      <a:pt x="24241" y="3715"/>
                    </a:lnTo>
                    <a:lnTo>
                      <a:pt x="24526" y="2095"/>
                    </a:lnTo>
                    <a:lnTo>
                      <a:pt x="23575" y="2095"/>
                    </a:lnTo>
                    <a:lnTo>
                      <a:pt x="24716" y="571"/>
                    </a:lnTo>
                    <a:lnTo>
                      <a:pt x="22720" y="1715"/>
                    </a:lnTo>
                    <a:lnTo>
                      <a:pt x="20818" y="0"/>
                    </a:lnTo>
                    <a:lnTo>
                      <a:pt x="19868" y="286"/>
                    </a:lnTo>
                    <a:lnTo>
                      <a:pt x="20343" y="1715"/>
                    </a:lnTo>
                    <a:lnTo>
                      <a:pt x="18062" y="1715"/>
                    </a:lnTo>
                    <a:lnTo>
                      <a:pt x="17206" y="2381"/>
                    </a:lnTo>
                    <a:lnTo>
                      <a:pt x="15685" y="1715"/>
                    </a:lnTo>
                    <a:lnTo>
                      <a:pt x="15970" y="3810"/>
                    </a:lnTo>
                    <a:lnTo>
                      <a:pt x="14544" y="1429"/>
                    </a:lnTo>
                    <a:lnTo>
                      <a:pt x="12738" y="2095"/>
                    </a:lnTo>
                    <a:lnTo>
                      <a:pt x="12453" y="3524"/>
                    </a:lnTo>
                    <a:lnTo>
                      <a:pt x="10742" y="1905"/>
                    </a:lnTo>
                    <a:lnTo>
                      <a:pt x="10362" y="4286"/>
                    </a:lnTo>
                    <a:lnTo>
                      <a:pt x="9221" y="3810"/>
                    </a:lnTo>
                    <a:lnTo>
                      <a:pt x="9031" y="4953"/>
                    </a:lnTo>
                    <a:lnTo>
                      <a:pt x="8270" y="5810"/>
                    </a:lnTo>
                    <a:lnTo>
                      <a:pt x="7700" y="4096"/>
                    </a:lnTo>
                    <a:lnTo>
                      <a:pt x="6939" y="3524"/>
                    </a:lnTo>
                    <a:lnTo>
                      <a:pt x="8080" y="3334"/>
                    </a:lnTo>
                    <a:lnTo>
                      <a:pt x="7320" y="2667"/>
                    </a:lnTo>
                    <a:lnTo>
                      <a:pt x="7985" y="2286"/>
                    </a:lnTo>
                    <a:lnTo>
                      <a:pt x="5228" y="571"/>
                    </a:lnTo>
                    <a:lnTo>
                      <a:pt x="3707" y="381"/>
                    </a:lnTo>
                    <a:lnTo>
                      <a:pt x="3707" y="953"/>
                    </a:lnTo>
                    <a:lnTo>
                      <a:pt x="5228" y="1238"/>
                    </a:lnTo>
                    <a:lnTo>
                      <a:pt x="4183" y="1429"/>
                    </a:lnTo>
                    <a:lnTo>
                      <a:pt x="5228" y="2095"/>
                    </a:lnTo>
                    <a:lnTo>
                      <a:pt x="5228" y="3143"/>
                    </a:lnTo>
                    <a:lnTo>
                      <a:pt x="2472" y="1715"/>
                    </a:lnTo>
                    <a:lnTo>
                      <a:pt x="2852" y="2095"/>
                    </a:lnTo>
                    <a:lnTo>
                      <a:pt x="1711" y="2095"/>
                    </a:lnTo>
                    <a:lnTo>
                      <a:pt x="2472" y="2857"/>
                    </a:lnTo>
                    <a:lnTo>
                      <a:pt x="1901" y="2953"/>
                    </a:lnTo>
                    <a:lnTo>
                      <a:pt x="3137" y="3810"/>
                    </a:lnTo>
                    <a:lnTo>
                      <a:pt x="856" y="3239"/>
                    </a:lnTo>
                    <a:lnTo>
                      <a:pt x="1901" y="4286"/>
                    </a:lnTo>
                    <a:lnTo>
                      <a:pt x="380" y="4096"/>
                    </a:lnTo>
                    <a:lnTo>
                      <a:pt x="0" y="4763"/>
                    </a:lnTo>
                    <a:lnTo>
                      <a:pt x="5038" y="4096"/>
                    </a:lnTo>
                    <a:lnTo>
                      <a:pt x="6749" y="4763"/>
                    </a:lnTo>
                    <a:lnTo>
                      <a:pt x="5038" y="6191"/>
                    </a:lnTo>
                    <a:lnTo>
                      <a:pt x="6844" y="5810"/>
                    </a:lnTo>
                    <a:lnTo>
                      <a:pt x="6464" y="6667"/>
                    </a:lnTo>
                    <a:lnTo>
                      <a:pt x="4278" y="6572"/>
                    </a:lnTo>
                    <a:lnTo>
                      <a:pt x="1426" y="7620"/>
                    </a:lnTo>
                    <a:lnTo>
                      <a:pt x="4658" y="7334"/>
                    </a:lnTo>
                    <a:lnTo>
                      <a:pt x="5989" y="8954"/>
                    </a:lnTo>
                    <a:lnTo>
                      <a:pt x="6749" y="8572"/>
                    </a:lnTo>
                    <a:lnTo>
                      <a:pt x="5704" y="9620"/>
                    </a:lnTo>
                    <a:lnTo>
                      <a:pt x="6464" y="9525"/>
                    </a:lnTo>
                    <a:lnTo>
                      <a:pt x="6464" y="10192"/>
                    </a:lnTo>
                    <a:lnTo>
                      <a:pt x="4278" y="10573"/>
                    </a:lnTo>
                    <a:lnTo>
                      <a:pt x="4373" y="11620"/>
                    </a:lnTo>
                    <a:lnTo>
                      <a:pt x="8080" y="11430"/>
                    </a:lnTo>
                    <a:lnTo>
                      <a:pt x="11027" y="12764"/>
                    </a:lnTo>
                    <a:lnTo>
                      <a:pt x="14259" y="13430"/>
                    </a:lnTo>
                    <a:lnTo>
                      <a:pt x="18252" y="11240"/>
                    </a:lnTo>
                    <a:lnTo>
                      <a:pt x="20153" y="11144"/>
                    </a:lnTo>
                    <a:lnTo>
                      <a:pt x="22720" y="9144"/>
                    </a:lnTo>
                    <a:lnTo>
                      <a:pt x="23575" y="9811"/>
                    </a:lnTo>
                    <a:lnTo>
                      <a:pt x="25381" y="8096"/>
                    </a:lnTo>
                    <a:lnTo>
                      <a:pt x="24811" y="8001"/>
                    </a:lnTo>
                    <a:lnTo>
                      <a:pt x="26617" y="7144"/>
                    </a:lnTo>
                    <a:lnTo>
                      <a:pt x="27283" y="5810"/>
                    </a:lnTo>
                    <a:lnTo>
                      <a:pt x="26617" y="5524"/>
                    </a:lnTo>
                    <a:close/>
                  </a:path>
                </a:pathLst>
              </a:custGeom>
              <a:solidFill>
                <a:srgbClr val="FFFFFF"/>
              </a:solidFill>
              <a:ln w="9506" cap="flat">
                <a:noFill/>
                <a:prstDash val="solid"/>
                <a:miter/>
              </a:ln>
            </p:spPr>
            <p:txBody>
              <a:bodyPr rtlCol="0" anchor="ctr"/>
              <a:lstStyle/>
              <a:p>
                <a:endParaRPr lang="en-US"/>
              </a:p>
            </p:txBody>
          </p:sp>
        </p:grpSp>
        <p:pic>
          <p:nvPicPr>
            <p:cNvPr id="4" name="Picture 3">
              <a:extLst>
                <a:ext uri="{FF2B5EF4-FFF2-40B4-BE49-F238E27FC236}">
                  <a16:creationId xmlns:a16="http://schemas.microsoft.com/office/drawing/2014/main" id="{96F48526-2B14-AA5B-08FF-8E7A64CF082C}"/>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345218" y="4510542"/>
              <a:ext cx="589713" cy="429403"/>
            </a:xfrm>
            <a:prstGeom prst="rect">
              <a:avLst/>
            </a:prstGeom>
            <a:solidFill>
              <a:schemeClr val="bg1"/>
            </a:solidFill>
          </p:spPr>
        </p:pic>
        <p:cxnSp>
          <p:nvCxnSpPr>
            <p:cNvPr id="5" name="Straight Connector 4">
              <a:extLst>
                <a:ext uri="{FF2B5EF4-FFF2-40B4-BE49-F238E27FC236}">
                  <a16:creationId xmlns:a16="http://schemas.microsoft.com/office/drawing/2014/main" id="{31158A84-3AA0-3CED-3A91-07251BA4DF77}"/>
                </a:ext>
              </a:extLst>
            </p:cNvPr>
            <p:cNvCxnSpPr>
              <a:cxnSpLocks/>
            </p:cNvCxnSpPr>
            <p:nvPr/>
          </p:nvCxnSpPr>
          <p:spPr>
            <a:xfrm>
              <a:off x="1198312" y="4612931"/>
              <a:ext cx="0" cy="26927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6272691"/>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E8F52D-6A6F-7B15-2A9A-05D4D6A2F67F}"/>
            </a:ext>
          </a:extLst>
        </p:cNvPr>
        <p:cNvGrpSpPr/>
        <p:nvPr/>
      </p:nvGrpSpPr>
      <p:grpSpPr>
        <a:xfrm>
          <a:off x="0" y="0"/>
          <a:ext cx="0" cy="0"/>
          <a:chOff x="0" y="0"/>
          <a:chExt cx="0" cy="0"/>
        </a:xfrm>
      </p:grpSpPr>
      <p:sp>
        <p:nvSpPr>
          <p:cNvPr id="26627" name="Freeform 5">
            <a:extLst>
              <a:ext uri="{FF2B5EF4-FFF2-40B4-BE49-F238E27FC236}">
                <a16:creationId xmlns:a16="http://schemas.microsoft.com/office/drawing/2014/main" id="{6348D608-5244-E66F-9CD6-F456468AA5A3}"/>
              </a:ext>
            </a:extLst>
          </p:cNvPr>
          <p:cNvSpPr>
            <a:spLocks/>
          </p:cNvSpPr>
          <p:nvPr/>
        </p:nvSpPr>
        <p:spPr bwMode="auto">
          <a:xfrm>
            <a:off x="0" y="0"/>
            <a:ext cx="4648200" cy="5143500"/>
          </a:xfrm>
          <a:custGeom>
            <a:avLst/>
            <a:gdLst>
              <a:gd name="T0" fmla="*/ 2147483646 w 489"/>
              <a:gd name="T1" fmla="*/ 2147483646 h 542"/>
              <a:gd name="T2" fmla="*/ 2147483646 w 489"/>
              <a:gd name="T3" fmla="*/ 2147483646 h 542"/>
              <a:gd name="T4" fmla="*/ 2147483646 w 489"/>
              <a:gd name="T5" fmla="*/ 0 h 542"/>
              <a:gd name="T6" fmla="*/ 0 w 489"/>
              <a:gd name="T7" fmla="*/ 0 h 542"/>
              <a:gd name="T8" fmla="*/ 0 w 489"/>
              <a:gd name="T9" fmla="*/ 2147483646 h 542"/>
              <a:gd name="T10" fmla="*/ 2147483646 w 489"/>
              <a:gd name="T11" fmla="*/ 2147483646 h 5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9" h="542">
                <a:moveTo>
                  <a:pt x="425" y="542"/>
                </a:moveTo>
                <a:cubicBezTo>
                  <a:pt x="466" y="463"/>
                  <a:pt x="489" y="370"/>
                  <a:pt x="489" y="271"/>
                </a:cubicBezTo>
                <a:cubicBezTo>
                  <a:pt x="489" y="171"/>
                  <a:pt x="466" y="79"/>
                  <a:pt x="425" y="0"/>
                </a:cubicBezTo>
                <a:cubicBezTo>
                  <a:pt x="0" y="0"/>
                  <a:pt x="0" y="0"/>
                  <a:pt x="0" y="0"/>
                </a:cubicBezTo>
                <a:cubicBezTo>
                  <a:pt x="0" y="542"/>
                  <a:pt x="0" y="542"/>
                  <a:pt x="0" y="542"/>
                </a:cubicBezTo>
                <a:lnTo>
                  <a:pt x="425" y="542"/>
                </a:lnTo>
                <a:close/>
              </a:path>
            </a:pathLst>
          </a:custGeom>
          <a:solidFill>
            <a:schemeClr val="accent1">
              <a:alpha val="85097"/>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Rectangle 6">
            <a:extLst>
              <a:ext uri="{FF2B5EF4-FFF2-40B4-BE49-F238E27FC236}">
                <a16:creationId xmlns:a16="http://schemas.microsoft.com/office/drawing/2014/main" id="{E4B8CDA7-EACE-20AC-31E8-6CDB6F901F7E}"/>
              </a:ext>
            </a:extLst>
          </p:cNvPr>
          <p:cNvSpPr>
            <a:spLocks noChangeArrowheads="1"/>
          </p:cNvSpPr>
          <p:nvPr/>
        </p:nvSpPr>
        <p:spPr bwMode="auto">
          <a:xfrm>
            <a:off x="8689288" y="147638"/>
            <a:ext cx="241086" cy="19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66BE2E41-6B3F-49BA-903D-E5F66F79C6D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30</a:t>
            </a:fld>
            <a:endParaRPr lang="uk-UA" altLang="en-US" sz="800" dirty="0">
              <a:solidFill>
                <a:srgbClr val="5A5A58"/>
              </a:solidFill>
              <a:latin typeface="Calibri" panose="020F0502020204030204" pitchFamily="34" charset="0"/>
              <a:cs typeface="Calibri" panose="020F0502020204030204" pitchFamily="34" charset="0"/>
            </a:endParaRPr>
          </a:p>
        </p:txBody>
      </p:sp>
      <p:sp>
        <p:nvSpPr>
          <p:cNvPr id="2" name="Text Placeholder 16">
            <a:extLst>
              <a:ext uri="{FF2B5EF4-FFF2-40B4-BE49-F238E27FC236}">
                <a16:creationId xmlns:a16="http://schemas.microsoft.com/office/drawing/2014/main" id="{921D6DE5-84E7-911D-F716-A695DE152CFE}"/>
              </a:ext>
            </a:extLst>
          </p:cNvPr>
          <p:cNvSpPr txBox="1">
            <a:spLocks/>
          </p:cNvSpPr>
          <p:nvPr/>
        </p:nvSpPr>
        <p:spPr>
          <a:xfrm>
            <a:off x="244419" y="1520997"/>
            <a:ext cx="4219396" cy="2142473"/>
          </a:xfrm>
          <a:prstGeom prst="rect">
            <a:avLst/>
          </a:prstGeom>
        </p:spPr>
        <p:txBody>
          <a:bodyPr anchor="ctr" anchorCtr="0">
            <a:normAutofit/>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lgn="ctr">
              <a:buNone/>
            </a:pPr>
            <a:r>
              <a:rPr lang="en-US" sz="4800" dirty="0">
                <a:solidFill>
                  <a:schemeClr val="bg1"/>
                </a:solidFill>
              </a:rPr>
              <a:t>QUESTIONS?</a:t>
            </a:r>
          </a:p>
        </p:txBody>
      </p:sp>
      <p:sp>
        <p:nvSpPr>
          <p:cNvPr id="26729" name="Text Placeholder 14">
            <a:extLst>
              <a:ext uri="{FF2B5EF4-FFF2-40B4-BE49-F238E27FC236}">
                <a16:creationId xmlns:a16="http://schemas.microsoft.com/office/drawing/2014/main" id="{1F4601DB-E08F-EC34-E948-FFA65872A2CF}"/>
              </a:ext>
            </a:extLst>
          </p:cNvPr>
          <p:cNvSpPr txBox="1">
            <a:spLocks/>
          </p:cNvSpPr>
          <p:nvPr/>
        </p:nvSpPr>
        <p:spPr>
          <a:xfrm>
            <a:off x="4644602" y="986118"/>
            <a:ext cx="4254979" cy="3801920"/>
          </a:xfrm>
          <a:prstGeom prst="rect">
            <a:avLst/>
          </a:prstGeom>
        </p:spPr>
        <p:txBody>
          <a:bodyPr anchor="ctr" anchorCtr="1">
            <a:normAutofit/>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marL="0" indent="0" algn="ctr">
              <a:buNone/>
            </a:pPr>
            <a:r>
              <a:rPr lang="en-US" dirty="0"/>
              <a:t>Shannon.Peterson@us.crawco.com</a:t>
            </a:r>
          </a:p>
          <a:p>
            <a:pPr marL="0" indent="0" algn="ctr">
              <a:buNone/>
            </a:pPr>
            <a:endParaRPr lang="en-US" dirty="0"/>
          </a:p>
          <a:p>
            <a:pPr marL="0" indent="0" algn="ctr">
              <a:buNone/>
            </a:pPr>
            <a:r>
              <a:rPr lang="en-US" dirty="0"/>
              <a:t>smvpeterson@gmail.com</a:t>
            </a:r>
          </a:p>
          <a:p>
            <a:pPr marL="0" indent="0" algn="ctr">
              <a:buNone/>
            </a:pPr>
            <a:endParaRPr lang="en-US" dirty="0"/>
          </a:p>
          <a:p>
            <a:pPr marL="0" indent="0" algn="ctr">
              <a:buNone/>
            </a:pPr>
            <a:r>
              <a:rPr lang="en-US" dirty="0"/>
              <a:t>www.linkedin.com/in/shannonvaughanpeterson</a:t>
            </a:r>
          </a:p>
        </p:txBody>
      </p:sp>
      <p:grpSp>
        <p:nvGrpSpPr>
          <p:cNvPr id="26639" name="Group 26638">
            <a:extLst>
              <a:ext uri="{FF2B5EF4-FFF2-40B4-BE49-F238E27FC236}">
                <a16:creationId xmlns:a16="http://schemas.microsoft.com/office/drawing/2014/main" id="{884082CF-DE4F-9A98-343F-53319BC13D7F}"/>
              </a:ext>
            </a:extLst>
          </p:cNvPr>
          <p:cNvGrpSpPr/>
          <p:nvPr/>
        </p:nvGrpSpPr>
        <p:grpSpPr>
          <a:xfrm>
            <a:off x="223165" y="4510542"/>
            <a:ext cx="1711766" cy="429403"/>
            <a:chOff x="223165" y="4510542"/>
            <a:chExt cx="1711766" cy="429403"/>
          </a:xfrm>
        </p:grpSpPr>
        <p:grpSp>
          <p:nvGrpSpPr>
            <p:cNvPr id="26640" name="Graphic 4">
              <a:extLst>
                <a:ext uri="{FF2B5EF4-FFF2-40B4-BE49-F238E27FC236}">
                  <a16:creationId xmlns:a16="http://schemas.microsoft.com/office/drawing/2014/main" id="{330803C7-E366-0D47-FAD6-3B5F6AA30142}"/>
                </a:ext>
              </a:extLst>
            </p:cNvPr>
            <p:cNvGrpSpPr/>
            <p:nvPr/>
          </p:nvGrpSpPr>
          <p:grpSpPr>
            <a:xfrm>
              <a:off x="223165" y="4592900"/>
              <a:ext cx="836623" cy="293321"/>
              <a:chOff x="2219515" y="1791176"/>
              <a:chExt cx="4520549" cy="1571529"/>
            </a:xfrm>
          </p:grpSpPr>
          <p:sp>
            <p:nvSpPr>
              <p:cNvPr id="26643" name="Freeform 9">
                <a:extLst>
                  <a:ext uri="{FF2B5EF4-FFF2-40B4-BE49-F238E27FC236}">
                    <a16:creationId xmlns:a16="http://schemas.microsoft.com/office/drawing/2014/main" id="{F534009D-ABBE-0D70-EABC-32856540AC8F}"/>
                  </a:ext>
                </a:extLst>
              </p:cNvPr>
              <p:cNvSpPr/>
              <p:nvPr/>
            </p:nvSpPr>
            <p:spPr>
              <a:xfrm>
                <a:off x="2219515" y="2658046"/>
                <a:ext cx="593183" cy="702659"/>
              </a:xfrm>
              <a:custGeom>
                <a:avLst/>
                <a:gdLst>
                  <a:gd name="connsiteX0" fmla="*/ 535956 w 593183"/>
                  <a:gd name="connsiteY0" fmla="*/ 668560 h 702659"/>
                  <a:gd name="connsiteX1" fmla="*/ 409715 w 593183"/>
                  <a:gd name="connsiteY1" fmla="*/ 702659 h 702659"/>
                  <a:gd name="connsiteX2" fmla="*/ 195351 w 593183"/>
                  <a:gd name="connsiteY2" fmla="*/ 702659 h 702659"/>
                  <a:gd name="connsiteX3" fmla="*/ 69110 w 593183"/>
                  <a:gd name="connsiteY3" fmla="*/ 668560 h 702659"/>
                  <a:gd name="connsiteX4" fmla="*/ 0 w 593183"/>
                  <a:gd name="connsiteY4" fmla="*/ 351282 h 702659"/>
                  <a:gd name="connsiteX5" fmla="*/ 69110 w 593183"/>
                  <a:gd name="connsiteY5" fmla="*/ 34100 h 702659"/>
                  <a:gd name="connsiteX6" fmla="*/ 195351 w 593183"/>
                  <a:gd name="connsiteY6" fmla="*/ 0 h 702659"/>
                  <a:gd name="connsiteX7" fmla="*/ 409715 w 593183"/>
                  <a:gd name="connsiteY7" fmla="*/ 0 h 702659"/>
                  <a:gd name="connsiteX8" fmla="*/ 535956 w 593183"/>
                  <a:gd name="connsiteY8" fmla="*/ 34100 h 702659"/>
                  <a:gd name="connsiteX9" fmla="*/ 592042 w 593183"/>
                  <a:gd name="connsiteY9" fmla="*/ 253937 h 702659"/>
                  <a:gd name="connsiteX10" fmla="*/ 435856 w 593183"/>
                  <a:gd name="connsiteY10" fmla="*/ 253937 h 702659"/>
                  <a:gd name="connsiteX11" fmla="*/ 415799 w 593183"/>
                  <a:gd name="connsiteY11" fmla="*/ 139446 h 702659"/>
                  <a:gd name="connsiteX12" fmla="*/ 367697 w 593183"/>
                  <a:gd name="connsiteY12" fmla="*/ 129445 h 702659"/>
                  <a:gd name="connsiteX13" fmla="*/ 237463 w 593183"/>
                  <a:gd name="connsiteY13" fmla="*/ 129445 h 702659"/>
                  <a:gd name="connsiteX14" fmla="*/ 189362 w 593183"/>
                  <a:gd name="connsiteY14" fmla="*/ 139446 h 702659"/>
                  <a:gd name="connsiteX15" fmla="*/ 167308 w 593183"/>
                  <a:gd name="connsiteY15" fmla="*/ 351282 h 702659"/>
                  <a:gd name="connsiteX16" fmla="*/ 189362 w 593183"/>
                  <a:gd name="connsiteY16" fmla="*/ 563118 h 702659"/>
                  <a:gd name="connsiteX17" fmla="*/ 237463 w 593183"/>
                  <a:gd name="connsiteY17" fmla="*/ 572167 h 702659"/>
                  <a:gd name="connsiteX18" fmla="*/ 367697 w 593183"/>
                  <a:gd name="connsiteY18" fmla="*/ 572167 h 702659"/>
                  <a:gd name="connsiteX19" fmla="*/ 415799 w 593183"/>
                  <a:gd name="connsiteY19" fmla="*/ 563118 h 702659"/>
                  <a:gd name="connsiteX20" fmla="*/ 435856 w 593183"/>
                  <a:gd name="connsiteY20" fmla="*/ 440627 h 702659"/>
                  <a:gd name="connsiteX21" fmla="*/ 593183 w 593183"/>
                  <a:gd name="connsiteY21" fmla="*/ 440627 h 702659"/>
                  <a:gd name="connsiteX22" fmla="*/ 535956 w 593183"/>
                  <a:gd name="connsiteY22" fmla="*/ 668560 h 70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3183" h="702659">
                    <a:moveTo>
                      <a:pt x="535956" y="668560"/>
                    </a:moveTo>
                    <a:cubicBezTo>
                      <a:pt x="510860" y="692658"/>
                      <a:pt x="479870" y="702659"/>
                      <a:pt x="409715" y="702659"/>
                    </a:cubicBezTo>
                    <a:lnTo>
                      <a:pt x="195351" y="702659"/>
                    </a:lnTo>
                    <a:cubicBezTo>
                      <a:pt x="126242" y="702659"/>
                      <a:pt x="94111" y="692658"/>
                      <a:pt x="69110" y="668560"/>
                    </a:cubicBezTo>
                    <a:cubicBezTo>
                      <a:pt x="28994" y="630365"/>
                      <a:pt x="0" y="566166"/>
                      <a:pt x="0" y="351282"/>
                    </a:cubicBezTo>
                    <a:cubicBezTo>
                      <a:pt x="0" y="135446"/>
                      <a:pt x="29089" y="71247"/>
                      <a:pt x="69110" y="34100"/>
                    </a:cubicBezTo>
                    <a:cubicBezTo>
                      <a:pt x="94111" y="10001"/>
                      <a:pt x="126242" y="0"/>
                      <a:pt x="195351" y="0"/>
                    </a:cubicBezTo>
                    <a:lnTo>
                      <a:pt x="409715" y="0"/>
                    </a:lnTo>
                    <a:cubicBezTo>
                      <a:pt x="479870" y="0"/>
                      <a:pt x="510955" y="10097"/>
                      <a:pt x="535956" y="34100"/>
                    </a:cubicBezTo>
                    <a:cubicBezTo>
                      <a:pt x="573030" y="69247"/>
                      <a:pt x="590046" y="122396"/>
                      <a:pt x="592042" y="253937"/>
                    </a:cubicBezTo>
                    <a:lnTo>
                      <a:pt x="435856" y="253937"/>
                    </a:lnTo>
                    <a:cubicBezTo>
                      <a:pt x="432815" y="166592"/>
                      <a:pt x="423879" y="147542"/>
                      <a:pt x="415799" y="139446"/>
                    </a:cubicBezTo>
                    <a:cubicBezTo>
                      <a:pt x="408764" y="132398"/>
                      <a:pt x="399733" y="129445"/>
                      <a:pt x="367697" y="129445"/>
                    </a:cubicBezTo>
                    <a:lnTo>
                      <a:pt x="237463" y="129445"/>
                    </a:lnTo>
                    <a:cubicBezTo>
                      <a:pt x="205428" y="129445"/>
                      <a:pt x="196397" y="132493"/>
                      <a:pt x="189362" y="139446"/>
                    </a:cubicBezTo>
                    <a:cubicBezTo>
                      <a:pt x="180331" y="147447"/>
                      <a:pt x="167308" y="172593"/>
                      <a:pt x="167308" y="351282"/>
                    </a:cubicBezTo>
                    <a:cubicBezTo>
                      <a:pt x="167308" y="529971"/>
                      <a:pt x="180331" y="554069"/>
                      <a:pt x="189362" y="563118"/>
                    </a:cubicBezTo>
                    <a:cubicBezTo>
                      <a:pt x="196397" y="569119"/>
                      <a:pt x="205428" y="572167"/>
                      <a:pt x="237463" y="572167"/>
                    </a:cubicBezTo>
                    <a:lnTo>
                      <a:pt x="367697" y="572167"/>
                    </a:lnTo>
                    <a:cubicBezTo>
                      <a:pt x="399733" y="573215"/>
                      <a:pt x="408764" y="569214"/>
                      <a:pt x="415799" y="563118"/>
                    </a:cubicBezTo>
                    <a:cubicBezTo>
                      <a:pt x="423784" y="555117"/>
                      <a:pt x="432815" y="537972"/>
                      <a:pt x="435856" y="440627"/>
                    </a:cubicBezTo>
                    <a:lnTo>
                      <a:pt x="593183" y="440627"/>
                    </a:lnTo>
                    <a:cubicBezTo>
                      <a:pt x="589095" y="582168"/>
                      <a:pt x="573030" y="633413"/>
                      <a:pt x="535956" y="668560"/>
                    </a:cubicBezTo>
                    <a:close/>
                  </a:path>
                </a:pathLst>
              </a:custGeom>
              <a:solidFill>
                <a:srgbClr val="FFFFFF"/>
              </a:solidFill>
              <a:ln w="9506" cap="flat">
                <a:noFill/>
                <a:prstDash val="solid"/>
                <a:miter/>
              </a:ln>
            </p:spPr>
            <p:txBody>
              <a:bodyPr rtlCol="0" anchor="ctr"/>
              <a:lstStyle/>
              <a:p>
                <a:endParaRPr lang="en-US"/>
              </a:p>
            </p:txBody>
          </p:sp>
          <p:sp>
            <p:nvSpPr>
              <p:cNvPr id="26644" name="Freeform 11">
                <a:extLst>
                  <a:ext uri="{FF2B5EF4-FFF2-40B4-BE49-F238E27FC236}">
                    <a16:creationId xmlns:a16="http://schemas.microsoft.com/office/drawing/2014/main" id="{9E6FCEA2-62E2-4711-033B-28E918BFFBF3}"/>
                  </a:ext>
                </a:extLst>
              </p:cNvPr>
              <p:cNvSpPr/>
              <p:nvPr/>
            </p:nvSpPr>
            <p:spPr>
              <a:xfrm>
                <a:off x="2943883" y="2807493"/>
                <a:ext cx="342601" cy="553212"/>
              </a:xfrm>
              <a:custGeom>
                <a:avLst/>
                <a:gdLst>
                  <a:gd name="connsiteX0" fmla="*/ 0 w 342601"/>
                  <a:gd name="connsiteY0" fmla="*/ 553212 h 553212"/>
                  <a:gd name="connsiteX1" fmla="*/ 0 w 342601"/>
                  <a:gd name="connsiteY1" fmla="*/ 1048 h 553212"/>
                  <a:gd name="connsiteX2" fmla="*/ 153239 w 342601"/>
                  <a:gd name="connsiteY2" fmla="*/ 1048 h 553212"/>
                  <a:gd name="connsiteX3" fmla="*/ 153239 w 342601"/>
                  <a:gd name="connsiteY3" fmla="*/ 85344 h 553212"/>
                  <a:gd name="connsiteX4" fmla="*/ 283473 w 342601"/>
                  <a:gd name="connsiteY4" fmla="*/ 0 h 553212"/>
                  <a:gd name="connsiteX5" fmla="*/ 342601 w 342601"/>
                  <a:gd name="connsiteY5" fmla="*/ 0 h 553212"/>
                  <a:gd name="connsiteX6" fmla="*/ 342601 w 342601"/>
                  <a:gd name="connsiteY6" fmla="*/ 151638 h 553212"/>
                  <a:gd name="connsiteX7" fmla="*/ 271495 w 342601"/>
                  <a:gd name="connsiteY7" fmla="*/ 151638 h 553212"/>
                  <a:gd name="connsiteX8" fmla="*/ 153239 w 342601"/>
                  <a:gd name="connsiteY8" fmla="*/ 173736 h 553212"/>
                  <a:gd name="connsiteX9" fmla="*/ 153239 w 342601"/>
                  <a:gd name="connsiteY9" fmla="*/ 553212 h 553212"/>
                  <a:gd name="connsiteX10" fmla="*/ 0 w 342601"/>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01" h="553212">
                    <a:moveTo>
                      <a:pt x="0" y="553212"/>
                    </a:moveTo>
                    <a:lnTo>
                      <a:pt x="0" y="1048"/>
                    </a:lnTo>
                    <a:lnTo>
                      <a:pt x="153239" y="1048"/>
                    </a:lnTo>
                    <a:lnTo>
                      <a:pt x="153239" y="85344"/>
                    </a:lnTo>
                    <a:cubicBezTo>
                      <a:pt x="210371" y="26098"/>
                      <a:pt x="239365" y="0"/>
                      <a:pt x="283473" y="0"/>
                    </a:cubicBezTo>
                    <a:lnTo>
                      <a:pt x="342601" y="0"/>
                    </a:lnTo>
                    <a:lnTo>
                      <a:pt x="342601" y="151638"/>
                    </a:lnTo>
                    <a:lnTo>
                      <a:pt x="271495" y="151638"/>
                    </a:lnTo>
                    <a:cubicBezTo>
                      <a:pt x="229383" y="151638"/>
                      <a:pt x="197347" y="155638"/>
                      <a:pt x="153239" y="173736"/>
                    </a:cubicBezTo>
                    <a:lnTo>
                      <a:pt x="153239" y="553212"/>
                    </a:lnTo>
                    <a:lnTo>
                      <a:pt x="0" y="553212"/>
                    </a:lnTo>
                    <a:close/>
                  </a:path>
                </a:pathLst>
              </a:custGeom>
              <a:solidFill>
                <a:srgbClr val="FFFFFF"/>
              </a:solidFill>
              <a:ln w="9506" cap="flat">
                <a:noFill/>
                <a:prstDash val="solid"/>
                <a:miter/>
              </a:ln>
            </p:spPr>
            <p:txBody>
              <a:bodyPr rtlCol="0" anchor="ctr"/>
              <a:lstStyle/>
              <a:p>
                <a:endParaRPr lang="en-US"/>
              </a:p>
            </p:txBody>
          </p:sp>
          <p:sp>
            <p:nvSpPr>
              <p:cNvPr id="26645" name="Freeform 12">
                <a:extLst>
                  <a:ext uri="{FF2B5EF4-FFF2-40B4-BE49-F238E27FC236}">
                    <a16:creationId xmlns:a16="http://schemas.microsoft.com/office/drawing/2014/main" id="{E81E1BA3-7AD6-D356-58DB-6D2B74157457}"/>
                  </a:ext>
                </a:extLst>
              </p:cNvPr>
              <p:cNvSpPr/>
              <p:nvPr/>
            </p:nvSpPr>
            <p:spPr>
              <a:xfrm>
                <a:off x="3362819" y="2808636"/>
                <a:ext cx="496885" cy="553116"/>
              </a:xfrm>
              <a:custGeom>
                <a:avLst/>
                <a:gdLst>
                  <a:gd name="connsiteX0" fmla="*/ 55991 w 496885"/>
                  <a:gd name="connsiteY0" fmla="*/ 31051 h 553116"/>
                  <a:gd name="connsiteX1" fmla="*/ 154190 w 496885"/>
                  <a:gd name="connsiteY1" fmla="*/ 0 h 553116"/>
                  <a:gd name="connsiteX2" fmla="*/ 354579 w 496885"/>
                  <a:gd name="connsiteY2" fmla="*/ 0 h 553116"/>
                  <a:gd name="connsiteX3" fmla="*/ 463804 w 496885"/>
                  <a:gd name="connsiteY3" fmla="*/ 31051 h 553116"/>
                  <a:gd name="connsiteX4" fmla="*/ 496886 w 496885"/>
                  <a:gd name="connsiteY4" fmla="*/ 178594 h 553116"/>
                  <a:gd name="connsiteX5" fmla="*/ 496886 w 496885"/>
                  <a:gd name="connsiteY5" fmla="*/ 552069 h 553116"/>
                  <a:gd name="connsiteX6" fmla="*/ 343552 w 496885"/>
                  <a:gd name="connsiteY6" fmla="*/ 552069 h 553116"/>
                  <a:gd name="connsiteX7" fmla="*/ 343552 w 496885"/>
                  <a:gd name="connsiteY7" fmla="*/ 488823 h 553116"/>
                  <a:gd name="connsiteX8" fmla="*/ 204287 w 496885"/>
                  <a:gd name="connsiteY8" fmla="*/ 553117 h 553116"/>
                  <a:gd name="connsiteX9" fmla="*/ 129188 w 496885"/>
                  <a:gd name="connsiteY9" fmla="*/ 553117 h 553116"/>
                  <a:gd name="connsiteX10" fmla="*/ 32036 w 496885"/>
                  <a:gd name="connsiteY10" fmla="*/ 525018 h 553116"/>
                  <a:gd name="connsiteX11" fmla="*/ 0 w 496885"/>
                  <a:gd name="connsiteY11" fmla="*/ 401574 h 553116"/>
                  <a:gd name="connsiteX12" fmla="*/ 34032 w 496885"/>
                  <a:gd name="connsiteY12" fmla="*/ 267081 h 553116"/>
                  <a:gd name="connsiteX13" fmla="*/ 190313 w 496885"/>
                  <a:gd name="connsiteY13" fmla="*/ 229933 h 553116"/>
                  <a:gd name="connsiteX14" fmla="*/ 343647 w 496885"/>
                  <a:gd name="connsiteY14" fmla="*/ 246031 h 553116"/>
                  <a:gd name="connsiteX15" fmla="*/ 343647 w 496885"/>
                  <a:gd name="connsiteY15" fmla="*/ 196882 h 553116"/>
                  <a:gd name="connsiteX16" fmla="*/ 333665 w 496885"/>
                  <a:gd name="connsiteY16" fmla="*/ 123539 h 553116"/>
                  <a:gd name="connsiteX17" fmla="*/ 293549 w 496885"/>
                  <a:gd name="connsiteY17" fmla="*/ 115538 h 553116"/>
                  <a:gd name="connsiteX18" fmla="*/ 215409 w 496885"/>
                  <a:gd name="connsiteY18" fmla="*/ 115538 h 553116"/>
                  <a:gd name="connsiteX19" fmla="*/ 177385 w 496885"/>
                  <a:gd name="connsiteY19" fmla="*/ 123539 h 553116"/>
                  <a:gd name="connsiteX20" fmla="*/ 166357 w 496885"/>
                  <a:gd name="connsiteY20" fmla="*/ 175736 h 553116"/>
                  <a:gd name="connsiteX21" fmla="*/ 21864 w 496885"/>
                  <a:gd name="connsiteY21" fmla="*/ 175736 h 553116"/>
                  <a:gd name="connsiteX22" fmla="*/ 55991 w 496885"/>
                  <a:gd name="connsiteY22" fmla="*/ 31051 h 553116"/>
                  <a:gd name="connsiteX23" fmla="*/ 343457 w 496885"/>
                  <a:gd name="connsiteY23" fmla="*/ 414528 h 553116"/>
                  <a:gd name="connsiteX24" fmla="*/ 343457 w 496885"/>
                  <a:gd name="connsiteY24" fmla="*/ 322136 h 553116"/>
                  <a:gd name="connsiteX25" fmla="*/ 242216 w 496885"/>
                  <a:gd name="connsiteY25" fmla="*/ 322136 h 553116"/>
                  <a:gd name="connsiteX26" fmla="*/ 160083 w 496885"/>
                  <a:gd name="connsiteY26" fmla="*/ 336232 h 553116"/>
                  <a:gd name="connsiteX27" fmla="*/ 148106 w 496885"/>
                  <a:gd name="connsiteY27" fmla="*/ 383381 h 553116"/>
                  <a:gd name="connsiteX28" fmla="*/ 158087 w 496885"/>
                  <a:gd name="connsiteY28" fmla="*/ 434626 h 553116"/>
                  <a:gd name="connsiteX29" fmla="*/ 197157 w 496885"/>
                  <a:gd name="connsiteY29" fmla="*/ 443674 h 553116"/>
                  <a:gd name="connsiteX30" fmla="*/ 240220 w 496885"/>
                  <a:gd name="connsiteY30" fmla="*/ 443674 h 553116"/>
                  <a:gd name="connsiteX31" fmla="*/ 343457 w 496885"/>
                  <a:gd name="connsiteY31" fmla="*/ 414528 h 55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6885" h="553116">
                    <a:moveTo>
                      <a:pt x="55991" y="31051"/>
                    </a:moveTo>
                    <a:cubicBezTo>
                      <a:pt x="78045" y="8953"/>
                      <a:pt x="103047" y="0"/>
                      <a:pt x="154190" y="0"/>
                    </a:cubicBezTo>
                    <a:lnTo>
                      <a:pt x="354579" y="0"/>
                    </a:lnTo>
                    <a:cubicBezTo>
                      <a:pt x="410665" y="0"/>
                      <a:pt x="443746" y="10001"/>
                      <a:pt x="463804" y="31051"/>
                    </a:cubicBezTo>
                    <a:cubicBezTo>
                      <a:pt x="488901" y="56102"/>
                      <a:pt x="496886" y="85249"/>
                      <a:pt x="496886" y="178594"/>
                    </a:cubicBezTo>
                    <a:lnTo>
                      <a:pt x="496886" y="552069"/>
                    </a:lnTo>
                    <a:lnTo>
                      <a:pt x="343552" y="552069"/>
                    </a:lnTo>
                    <a:lnTo>
                      <a:pt x="343552" y="488823"/>
                    </a:lnTo>
                    <a:cubicBezTo>
                      <a:pt x="277389" y="543020"/>
                      <a:pt x="253339" y="553117"/>
                      <a:pt x="204287" y="553117"/>
                    </a:cubicBezTo>
                    <a:lnTo>
                      <a:pt x="129188" y="553117"/>
                    </a:lnTo>
                    <a:cubicBezTo>
                      <a:pt x="80042" y="553117"/>
                      <a:pt x="53995" y="547116"/>
                      <a:pt x="32036" y="525018"/>
                    </a:cubicBezTo>
                    <a:cubicBezTo>
                      <a:pt x="13023" y="505968"/>
                      <a:pt x="0" y="473773"/>
                      <a:pt x="0" y="401574"/>
                    </a:cubicBezTo>
                    <a:cubicBezTo>
                      <a:pt x="0" y="333280"/>
                      <a:pt x="9981" y="291179"/>
                      <a:pt x="34032" y="267081"/>
                    </a:cubicBezTo>
                    <a:cubicBezTo>
                      <a:pt x="59128" y="241935"/>
                      <a:pt x="91164" y="229933"/>
                      <a:pt x="190313" y="229933"/>
                    </a:cubicBezTo>
                    <a:cubicBezTo>
                      <a:pt x="243452" y="229933"/>
                      <a:pt x="298493" y="235934"/>
                      <a:pt x="343647" y="246031"/>
                    </a:cubicBezTo>
                    <a:lnTo>
                      <a:pt x="343647" y="196882"/>
                    </a:lnTo>
                    <a:cubicBezTo>
                      <a:pt x="343647" y="142685"/>
                      <a:pt x="340605" y="131636"/>
                      <a:pt x="333665" y="123539"/>
                    </a:cubicBezTo>
                    <a:cubicBezTo>
                      <a:pt x="326631" y="117538"/>
                      <a:pt x="316649" y="115538"/>
                      <a:pt x="293549" y="115538"/>
                    </a:cubicBezTo>
                    <a:lnTo>
                      <a:pt x="215409" y="115538"/>
                    </a:lnTo>
                    <a:cubicBezTo>
                      <a:pt x="194401" y="115538"/>
                      <a:pt x="183373" y="117538"/>
                      <a:pt x="177385" y="123539"/>
                    </a:cubicBezTo>
                    <a:cubicBezTo>
                      <a:pt x="169399" y="131540"/>
                      <a:pt x="168354" y="142589"/>
                      <a:pt x="166357" y="175736"/>
                    </a:cubicBezTo>
                    <a:lnTo>
                      <a:pt x="21864" y="175736"/>
                    </a:lnTo>
                    <a:cubicBezTo>
                      <a:pt x="22910" y="85249"/>
                      <a:pt x="32891" y="53149"/>
                      <a:pt x="55991" y="31051"/>
                    </a:cubicBezTo>
                    <a:close/>
                    <a:moveTo>
                      <a:pt x="343457" y="414528"/>
                    </a:moveTo>
                    <a:lnTo>
                      <a:pt x="343457" y="322136"/>
                    </a:lnTo>
                    <a:lnTo>
                      <a:pt x="242216" y="322136"/>
                    </a:lnTo>
                    <a:cubicBezTo>
                      <a:pt x="184134" y="322136"/>
                      <a:pt x="170065" y="326136"/>
                      <a:pt x="160083" y="336232"/>
                    </a:cubicBezTo>
                    <a:cubicBezTo>
                      <a:pt x="150102" y="346234"/>
                      <a:pt x="148106" y="358331"/>
                      <a:pt x="148106" y="383381"/>
                    </a:cubicBezTo>
                    <a:cubicBezTo>
                      <a:pt x="148106" y="411480"/>
                      <a:pt x="150102" y="426529"/>
                      <a:pt x="158087" y="434626"/>
                    </a:cubicBezTo>
                    <a:cubicBezTo>
                      <a:pt x="166072" y="442627"/>
                      <a:pt x="177099" y="443674"/>
                      <a:pt x="197157" y="443674"/>
                    </a:cubicBezTo>
                    <a:lnTo>
                      <a:pt x="240220" y="443674"/>
                    </a:lnTo>
                    <a:cubicBezTo>
                      <a:pt x="272351" y="443674"/>
                      <a:pt x="293359" y="440627"/>
                      <a:pt x="343457" y="414528"/>
                    </a:cubicBezTo>
                    <a:close/>
                  </a:path>
                </a:pathLst>
              </a:custGeom>
              <a:solidFill>
                <a:srgbClr val="FFFFFF"/>
              </a:solidFill>
              <a:ln w="9506" cap="flat">
                <a:noFill/>
                <a:prstDash val="solid"/>
                <a:miter/>
              </a:ln>
            </p:spPr>
            <p:txBody>
              <a:bodyPr rtlCol="0" anchor="ctr"/>
              <a:lstStyle/>
              <a:p>
                <a:endParaRPr lang="en-US"/>
              </a:p>
            </p:txBody>
          </p:sp>
          <p:sp>
            <p:nvSpPr>
              <p:cNvPr id="26646" name="Freeform 13">
                <a:extLst>
                  <a:ext uri="{FF2B5EF4-FFF2-40B4-BE49-F238E27FC236}">
                    <a16:creationId xmlns:a16="http://schemas.microsoft.com/office/drawing/2014/main" id="{D99592B7-DC73-D88C-2F0B-71BBF161C85E}"/>
                  </a:ext>
                </a:extLst>
              </p:cNvPr>
              <p:cNvSpPr/>
              <p:nvPr/>
            </p:nvSpPr>
            <p:spPr>
              <a:xfrm>
                <a:off x="3943644" y="2806541"/>
                <a:ext cx="782640" cy="556164"/>
              </a:xfrm>
              <a:custGeom>
                <a:avLst/>
                <a:gdLst>
                  <a:gd name="connsiteX0" fmla="*/ 154380 w 782640"/>
                  <a:gd name="connsiteY0" fmla="*/ 2000 h 556164"/>
                  <a:gd name="connsiteX1" fmla="*/ 219497 w 782640"/>
                  <a:gd name="connsiteY1" fmla="*/ 384524 h 556164"/>
                  <a:gd name="connsiteX2" fmla="*/ 229478 w 782640"/>
                  <a:gd name="connsiteY2" fmla="*/ 384524 h 556164"/>
                  <a:gd name="connsiteX3" fmla="*/ 308664 w 782640"/>
                  <a:gd name="connsiteY3" fmla="*/ 37148 h 556164"/>
                  <a:gd name="connsiteX4" fmla="*/ 360758 w 782640"/>
                  <a:gd name="connsiteY4" fmla="*/ 0 h 556164"/>
                  <a:gd name="connsiteX5" fmla="*/ 432910 w 782640"/>
                  <a:gd name="connsiteY5" fmla="*/ 0 h 556164"/>
                  <a:gd name="connsiteX6" fmla="*/ 484053 w 782640"/>
                  <a:gd name="connsiteY6" fmla="*/ 37148 h 556164"/>
                  <a:gd name="connsiteX7" fmla="*/ 565235 w 782640"/>
                  <a:gd name="connsiteY7" fmla="*/ 384524 h 556164"/>
                  <a:gd name="connsiteX8" fmla="*/ 575217 w 782640"/>
                  <a:gd name="connsiteY8" fmla="*/ 384524 h 556164"/>
                  <a:gd name="connsiteX9" fmla="*/ 638337 w 782640"/>
                  <a:gd name="connsiteY9" fmla="*/ 2000 h 556164"/>
                  <a:gd name="connsiteX10" fmla="*/ 782641 w 782640"/>
                  <a:gd name="connsiteY10" fmla="*/ 2000 h 556164"/>
                  <a:gd name="connsiteX11" fmla="*/ 668472 w 782640"/>
                  <a:gd name="connsiteY11" fmla="*/ 519017 h 556164"/>
                  <a:gd name="connsiteX12" fmla="*/ 617329 w 782640"/>
                  <a:gd name="connsiteY12" fmla="*/ 556165 h 556164"/>
                  <a:gd name="connsiteX13" fmla="*/ 516183 w 782640"/>
                  <a:gd name="connsiteY13" fmla="*/ 556165 h 556164"/>
                  <a:gd name="connsiteX14" fmla="*/ 464090 w 782640"/>
                  <a:gd name="connsiteY14" fmla="*/ 519017 h 556164"/>
                  <a:gd name="connsiteX15" fmla="*/ 395931 w 782640"/>
                  <a:gd name="connsiteY15" fmla="*/ 219837 h 556164"/>
                  <a:gd name="connsiteX16" fmla="*/ 386900 w 782640"/>
                  <a:gd name="connsiteY16" fmla="*/ 219837 h 556164"/>
                  <a:gd name="connsiteX17" fmla="*/ 318741 w 782640"/>
                  <a:gd name="connsiteY17" fmla="*/ 519017 h 556164"/>
                  <a:gd name="connsiteX18" fmla="*/ 266647 w 782640"/>
                  <a:gd name="connsiteY18" fmla="*/ 556165 h 556164"/>
                  <a:gd name="connsiteX19" fmla="*/ 165407 w 782640"/>
                  <a:gd name="connsiteY19" fmla="*/ 556165 h 556164"/>
                  <a:gd name="connsiteX20" fmla="*/ 114264 w 782640"/>
                  <a:gd name="connsiteY20" fmla="*/ 519017 h 556164"/>
                  <a:gd name="connsiteX21" fmla="*/ 0 w 782640"/>
                  <a:gd name="connsiteY21" fmla="*/ 2000 h 556164"/>
                  <a:gd name="connsiteX22" fmla="*/ 154380 w 782640"/>
                  <a:gd name="connsiteY22" fmla="*/ 2000 h 5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2640" h="556164">
                    <a:moveTo>
                      <a:pt x="154380" y="2000"/>
                    </a:moveTo>
                    <a:lnTo>
                      <a:pt x="219497" y="384524"/>
                    </a:lnTo>
                    <a:lnTo>
                      <a:pt x="229478" y="384524"/>
                    </a:lnTo>
                    <a:lnTo>
                      <a:pt x="308664" y="37148"/>
                    </a:lnTo>
                    <a:cubicBezTo>
                      <a:pt x="314653" y="7048"/>
                      <a:pt x="329673" y="0"/>
                      <a:pt x="360758" y="0"/>
                    </a:cubicBezTo>
                    <a:lnTo>
                      <a:pt x="432910" y="0"/>
                    </a:lnTo>
                    <a:cubicBezTo>
                      <a:pt x="462949" y="0"/>
                      <a:pt x="477018" y="7048"/>
                      <a:pt x="484053" y="37148"/>
                    </a:cubicBezTo>
                    <a:lnTo>
                      <a:pt x="565235" y="384524"/>
                    </a:lnTo>
                    <a:lnTo>
                      <a:pt x="575217" y="384524"/>
                    </a:lnTo>
                    <a:lnTo>
                      <a:pt x="638337" y="2000"/>
                    </a:lnTo>
                    <a:lnTo>
                      <a:pt x="782641" y="2000"/>
                    </a:lnTo>
                    <a:lnTo>
                      <a:pt x="668472" y="519017"/>
                    </a:lnTo>
                    <a:cubicBezTo>
                      <a:pt x="660391" y="549116"/>
                      <a:pt x="647368" y="556165"/>
                      <a:pt x="617329" y="556165"/>
                    </a:cubicBezTo>
                    <a:lnTo>
                      <a:pt x="516183" y="556165"/>
                    </a:lnTo>
                    <a:cubicBezTo>
                      <a:pt x="485098" y="556165"/>
                      <a:pt x="471124" y="547116"/>
                      <a:pt x="464090" y="519017"/>
                    </a:cubicBezTo>
                    <a:lnTo>
                      <a:pt x="395931" y="219837"/>
                    </a:lnTo>
                    <a:lnTo>
                      <a:pt x="386900" y="219837"/>
                    </a:lnTo>
                    <a:lnTo>
                      <a:pt x="318741" y="519017"/>
                    </a:lnTo>
                    <a:cubicBezTo>
                      <a:pt x="311706" y="548164"/>
                      <a:pt x="296687" y="556165"/>
                      <a:pt x="266647" y="556165"/>
                    </a:cubicBezTo>
                    <a:lnTo>
                      <a:pt x="165407" y="556165"/>
                    </a:lnTo>
                    <a:cubicBezTo>
                      <a:pt x="135367" y="556165"/>
                      <a:pt x="122344" y="549116"/>
                      <a:pt x="114264" y="519017"/>
                    </a:cubicBezTo>
                    <a:lnTo>
                      <a:pt x="0" y="2000"/>
                    </a:lnTo>
                    <a:lnTo>
                      <a:pt x="154380" y="2000"/>
                    </a:lnTo>
                    <a:close/>
                  </a:path>
                </a:pathLst>
              </a:custGeom>
              <a:solidFill>
                <a:srgbClr val="FFFFFF"/>
              </a:solidFill>
              <a:ln w="9506" cap="flat">
                <a:noFill/>
                <a:prstDash val="solid"/>
                <a:miter/>
              </a:ln>
            </p:spPr>
            <p:txBody>
              <a:bodyPr rtlCol="0" anchor="ctr"/>
              <a:lstStyle/>
              <a:p>
                <a:endParaRPr lang="en-US"/>
              </a:p>
            </p:txBody>
          </p:sp>
          <p:sp>
            <p:nvSpPr>
              <p:cNvPr id="26647" name="Freeform 14">
                <a:extLst>
                  <a:ext uri="{FF2B5EF4-FFF2-40B4-BE49-F238E27FC236}">
                    <a16:creationId xmlns:a16="http://schemas.microsoft.com/office/drawing/2014/main" id="{777394F8-7DA5-A685-31C0-014232632BEC}"/>
                  </a:ext>
                </a:extLst>
              </p:cNvPr>
              <p:cNvSpPr/>
              <p:nvPr/>
            </p:nvSpPr>
            <p:spPr>
              <a:xfrm>
                <a:off x="4784367" y="2619851"/>
                <a:ext cx="349540" cy="740854"/>
              </a:xfrm>
              <a:custGeom>
                <a:avLst/>
                <a:gdLst>
                  <a:gd name="connsiteX0" fmla="*/ 83179 w 349540"/>
                  <a:gd name="connsiteY0" fmla="*/ 740855 h 740854"/>
                  <a:gd name="connsiteX1" fmla="*/ 83179 w 349540"/>
                  <a:gd name="connsiteY1" fmla="*/ 309182 h 740854"/>
                  <a:gd name="connsiteX2" fmla="*/ 0 w 349540"/>
                  <a:gd name="connsiteY2" fmla="*/ 309182 h 740854"/>
                  <a:gd name="connsiteX3" fmla="*/ 0 w 349540"/>
                  <a:gd name="connsiteY3" fmla="*/ 188690 h 740854"/>
                  <a:gd name="connsiteX4" fmla="*/ 83179 w 349540"/>
                  <a:gd name="connsiteY4" fmla="*/ 188690 h 740854"/>
                  <a:gd name="connsiteX5" fmla="*/ 83179 w 349540"/>
                  <a:gd name="connsiteY5" fmla="*/ 162592 h 740854"/>
                  <a:gd name="connsiteX6" fmla="*/ 115214 w 349540"/>
                  <a:gd name="connsiteY6" fmla="*/ 34099 h 740854"/>
                  <a:gd name="connsiteX7" fmla="*/ 223394 w 349540"/>
                  <a:gd name="connsiteY7" fmla="*/ 0 h 740854"/>
                  <a:gd name="connsiteX8" fmla="*/ 340605 w 349540"/>
                  <a:gd name="connsiteY8" fmla="*/ 0 h 740854"/>
                  <a:gd name="connsiteX9" fmla="*/ 340605 w 349540"/>
                  <a:gd name="connsiteY9" fmla="*/ 116395 h 740854"/>
                  <a:gd name="connsiteX10" fmla="*/ 275488 w 349540"/>
                  <a:gd name="connsiteY10" fmla="*/ 116395 h 740854"/>
                  <a:gd name="connsiteX11" fmla="*/ 243357 w 349540"/>
                  <a:gd name="connsiteY11" fmla="*/ 123444 h 740854"/>
                  <a:gd name="connsiteX12" fmla="*/ 236323 w 349540"/>
                  <a:gd name="connsiteY12" fmla="*/ 167640 h 740854"/>
                  <a:gd name="connsiteX13" fmla="*/ 236323 w 349540"/>
                  <a:gd name="connsiteY13" fmla="*/ 189738 h 740854"/>
                  <a:gd name="connsiteX14" fmla="*/ 349541 w 349540"/>
                  <a:gd name="connsiteY14" fmla="*/ 189738 h 740854"/>
                  <a:gd name="connsiteX15" fmla="*/ 349541 w 349540"/>
                  <a:gd name="connsiteY15" fmla="*/ 309182 h 740854"/>
                  <a:gd name="connsiteX16" fmla="*/ 237273 w 349540"/>
                  <a:gd name="connsiteY16" fmla="*/ 309182 h 740854"/>
                  <a:gd name="connsiteX17" fmla="*/ 237273 w 349540"/>
                  <a:gd name="connsiteY17" fmla="*/ 740855 h 740854"/>
                  <a:gd name="connsiteX18" fmla="*/ 83179 w 349540"/>
                  <a:gd name="connsiteY18" fmla="*/ 740855 h 74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540" h="740854">
                    <a:moveTo>
                      <a:pt x="83179" y="740855"/>
                    </a:moveTo>
                    <a:lnTo>
                      <a:pt x="83179" y="309182"/>
                    </a:lnTo>
                    <a:lnTo>
                      <a:pt x="0" y="309182"/>
                    </a:lnTo>
                    <a:lnTo>
                      <a:pt x="0" y="188690"/>
                    </a:lnTo>
                    <a:lnTo>
                      <a:pt x="83179" y="188690"/>
                    </a:lnTo>
                    <a:lnTo>
                      <a:pt x="83179" y="162592"/>
                    </a:lnTo>
                    <a:cubicBezTo>
                      <a:pt x="83179" y="93345"/>
                      <a:pt x="92210" y="57150"/>
                      <a:pt x="115214" y="34099"/>
                    </a:cubicBezTo>
                    <a:cubicBezTo>
                      <a:pt x="138219" y="11049"/>
                      <a:pt x="164361" y="0"/>
                      <a:pt x="223394" y="0"/>
                    </a:cubicBezTo>
                    <a:lnTo>
                      <a:pt x="340605" y="0"/>
                    </a:lnTo>
                    <a:lnTo>
                      <a:pt x="340605" y="116395"/>
                    </a:lnTo>
                    <a:lnTo>
                      <a:pt x="275488" y="116395"/>
                    </a:lnTo>
                    <a:cubicBezTo>
                      <a:pt x="255430" y="116395"/>
                      <a:pt x="249441" y="118396"/>
                      <a:pt x="243357" y="123444"/>
                    </a:cubicBezTo>
                    <a:cubicBezTo>
                      <a:pt x="238414" y="129445"/>
                      <a:pt x="236323" y="140494"/>
                      <a:pt x="236323" y="167640"/>
                    </a:cubicBezTo>
                    <a:lnTo>
                      <a:pt x="236323" y="189738"/>
                    </a:lnTo>
                    <a:lnTo>
                      <a:pt x="349541" y="189738"/>
                    </a:lnTo>
                    <a:lnTo>
                      <a:pt x="349541" y="309182"/>
                    </a:lnTo>
                    <a:lnTo>
                      <a:pt x="237273" y="309182"/>
                    </a:lnTo>
                    <a:lnTo>
                      <a:pt x="237273" y="740855"/>
                    </a:lnTo>
                    <a:lnTo>
                      <a:pt x="83179" y="740855"/>
                    </a:lnTo>
                    <a:close/>
                  </a:path>
                </a:pathLst>
              </a:custGeom>
              <a:solidFill>
                <a:srgbClr val="FFFFFF"/>
              </a:solidFill>
              <a:ln w="9506" cap="flat">
                <a:noFill/>
                <a:prstDash val="solid"/>
                <a:miter/>
              </a:ln>
            </p:spPr>
            <p:txBody>
              <a:bodyPr rtlCol="0" anchor="ctr"/>
              <a:lstStyle/>
              <a:p>
                <a:endParaRPr lang="en-US"/>
              </a:p>
            </p:txBody>
          </p:sp>
          <p:sp>
            <p:nvSpPr>
              <p:cNvPr id="26648" name="Freeform 15">
                <a:extLst>
                  <a:ext uri="{FF2B5EF4-FFF2-40B4-BE49-F238E27FC236}">
                    <a16:creationId xmlns:a16="http://schemas.microsoft.com/office/drawing/2014/main" id="{89644E07-E0C2-8AD5-167C-8E7783B319DB}"/>
                  </a:ext>
                </a:extLst>
              </p:cNvPr>
              <p:cNvSpPr/>
              <p:nvPr/>
            </p:nvSpPr>
            <p:spPr>
              <a:xfrm>
                <a:off x="5199119" y="2808636"/>
                <a:ext cx="506011" cy="552068"/>
              </a:xfrm>
              <a:custGeom>
                <a:avLst/>
                <a:gdLst>
                  <a:gd name="connsiteX0" fmla="*/ 50097 w 506011"/>
                  <a:gd name="connsiteY0" fmla="*/ 517969 h 552068"/>
                  <a:gd name="connsiteX1" fmla="*/ 0 w 506011"/>
                  <a:gd name="connsiteY1" fmla="*/ 276035 h 552068"/>
                  <a:gd name="connsiteX2" fmla="*/ 50097 w 506011"/>
                  <a:gd name="connsiteY2" fmla="*/ 33147 h 552068"/>
                  <a:gd name="connsiteX3" fmla="*/ 159323 w 506011"/>
                  <a:gd name="connsiteY3" fmla="*/ 0 h 552068"/>
                  <a:gd name="connsiteX4" fmla="*/ 346689 w 506011"/>
                  <a:gd name="connsiteY4" fmla="*/ 0 h 552068"/>
                  <a:gd name="connsiteX5" fmla="*/ 455914 w 506011"/>
                  <a:gd name="connsiteY5" fmla="*/ 33147 h 552068"/>
                  <a:gd name="connsiteX6" fmla="*/ 506012 w 506011"/>
                  <a:gd name="connsiteY6" fmla="*/ 276035 h 552068"/>
                  <a:gd name="connsiteX7" fmla="*/ 455914 w 506011"/>
                  <a:gd name="connsiteY7" fmla="*/ 517969 h 552068"/>
                  <a:gd name="connsiteX8" fmla="*/ 346689 w 506011"/>
                  <a:gd name="connsiteY8" fmla="*/ 552069 h 552068"/>
                  <a:gd name="connsiteX9" fmla="*/ 159323 w 506011"/>
                  <a:gd name="connsiteY9" fmla="*/ 552069 h 552068"/>
                  <a:gd name="connsiteX10" fmla="*/ 50097 w 506011"/>
                  <a:gd name="connsiteY10" fmla="*/ 517969 h 552068"/>
                  <a:gd name="connsiteX11" fmla="*/ 165407 w 506011"/>
                  <a:gd name="connsiteY11" fmla="*/ 420529 h 552068"/>
                  <a:gd name="connsiteX12" fmla="*/ 205523 w 506011"/>
                  <a:gd name="connsiteY12" fmla="*/ 430625 h 552068"/>
                  <a:gd name="connsiteX13" fmla="*/ 300679 w 506011"/>
                  <a:gd name="connsiteY13" fmla="*/ 430625 h 552068"/>
                  <a:gd name="connsiteX14" fmla="*/ 340795 w 506011"/>
                  <a:gd name="connsiteY14" fmla="*/ 420529 h 552068"/>
                  <a:gd name="connsiteX15" fmla="*/ 353819 w 506011"/>
                  <a:gd name="connsiteY15" fmla="*/ 275939 h 552068"/>
                  <a:gd name="connsiteX16" fmla="*/ 340795 w 506011"/>
                  <a:gd name="connsiteY16" fmla="*/ 130397 h 552068"/>
                  <a:gd name="connsiteX17" fmla="*/ 300679 w 506011"/>
                  <a:gd name="connsiteY17" fmla="*/ 121348 h 552068"/>
                  <a:gd name="connsiteX18" fmla="*/ 205523 w 506011"/>
                  <a:gd name="connsiteY18" fmla="*/ 121348 h 552068"/>
                  <a:gd name="connsiteX19" fmla="*/ 165407 w 506011"/>
                  <a:gd name="connsiteY19" fmla="*/ 130397 h 552068"/>
                  <a:gd name="connsiteX20" fmla="*/ 152383 w 506011"/>
                  <a:gd name="connsiteY20" fmla="*/ 275939 h 552068"/>
                  <a:gd name="connsiteX21" fmla="*/ 165407 w 506011"/>
                  <a:gd name="connsiteY21" fmla="*/ 420529 h 55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6011" h="552068">
                    <a:moveTo>
                      <a:pt x="50097" y="517969"/>
                    </a:moveTo>
                    <a:cubicBezTo>
                      <a:pt x="14069" y="481774"/>
                      <a:pt x="0" y="431673"/>
                      <a:pt x="0" y="276035"/>
                    </a:cubicBezTo>
                    <a:cubicBezTo>
                      <a:pt x="0" y="119444"/>
                      <a:pt x="13974" y="70199"/>
                      <a:pt x="50097" y="33147"/>
                    </a:cubicBezTo>
                    <a:cubicBezTo>
                      <a:pt x="73102" y="9049"/>
                      <a:pt x="103237" y="0"/>
                      <a:pt x="159323" y="0"/>
                    </a:cubicBezTo>
                    <a:lnTo>
                      <a:pt x="346689" y="0"/>
                    </a:lnTo>
                    <a:cubicBezTo>
                      <a:pt x="402775" y="0"/>
                      <a:pt x="431864" y="9049"/>
                      <a:pt x="455914" y="33147"/>
                    </a:cubicBezTo>
                    <a:cubicBezTo>
                      <a:pt x="491943" y="70294"/>
                      <a:pt x="506012" y="119444"/>
                      <a:pt x="506012" y="276035"/>
                    </a:cubicBezTo>
                    <a:cubicBezTo>
                      <a:pt x="506012" y="432625"/>
                      <a:pt x="492038" y="481870"/>
                      <a:pt x="455914" y="517969"/>
                    </a:cubicBezTo>
                    <a:cubicBezTo>
                      <a:pt x="431864" y="543020"/>
                      <a:pt x="402775" y="552069"/>
                      <a:pt x="346689" y="552069"/>
                    </a:cubicBezTo>
                    <a:lnTo>
                      <a:pt x="159323" y="552069"/>
                    </a:lnTo>
                    <a:cubicBezTo>
                      <a:pt x="103237" y="552069"/>
                      <a:pt x="74148" y="543020"/>
                      <a:pt x="50097" y="517969"/>
                    </a:cubicBezTo>
                    <a:close/>
                    <a:moveTo>
                      <a:pt x="165407" y="420529"/>
                    </a:moveTo>
                    <a:cubicBezTo>
                      <a:pt x="171396" y="428530"/>
                      <a:pt x="179381" y="430625"/>
                      <a:pt x="205523" y="430625"/>
                    </a:cubicBezTo>
                    <a:lnTo>
                      <a:pt x="300679" y="430625"/>
                    </a:lnTo>
                    <a:cubicBezTo>
                      <a:pt x="326726" y="430625"/>
                      <a:pt x="334711" y="427577"/>
                      <a:pt x="340795" y="420529"/>
                    </a:cubicBezTo>
                    <a:cubicBezTo>
                      <a:pt x="348780" y="412528"/>
                      <a:pt x="353819" y="394430"/>
                      <a:pt x="353819" y="275939"/>
                    </a:cubicBezTo>
                    <a:cubicBezTo>
                      <a:pt x="353819" y="157448"/>
                      <a:pt x="348780" y="139446"/>
                      <a:pt x="340795" y="130397"/>
                    </a:cubicBezTo>
                    <a:cubicBezTo>
                      <a:pt x="334806" y="123349"/>
                      <a:pt x="326726" y="121348"/>
                      <a:pt x="300679" y="121348"/>
                    </a:cubicBezTo>
                    <a:lnTo>
                      <a:pt x="205523" y="121348"/>
                    </a:lnTo>
                    <a:cubicBezTo>
                      <a:pt x="179476" y="121348"/>
                      <a:pt x="171491" y="123349"/>
                      <a:pt x="165407" y="130397"/>
                    </a:cubicBezTo>
                    <a:cubicBezTo>
                      <a:pt x="157422" y="139446"/>
                      <a:pt x="152383" y="157544"/>
                      <a:pt x="152383" y="275939"/>
                    </a:cubicBezTo>
                    <a:cubicBezTo>
                      <a:pt x="152383" y="394430"/>
                      <a:pt x="157326" y="412528"/>
                      <a:pt x="165407" y="420529"/>
                    </a:cubicBezTo>
                    <a:close/>
                  </a:path>
                </a:pathLst>
              </a:custGeom>
              <a:solidFill>
                <a:srgbClr val="FFFFFF"/>
              </a:solidFill>
              <a:ln w="9506" cap="flat">
                <a:noFill/>
                <a:prstDash val="solid"/>
                <a:miter/>
              </a:ln>
            </p:spPr>
            <p:txBody>
              <a:bodyPr rtlCol="0" anchor="ctr"/>
              <a:lstStyle/>
              <a:p>
                <a:endParaRPr lang="en-US"/>
              </a:p>
            </p:txBody>
          </p:sp>
          <p:sp>
            <p:nvSpPr>
              <p:cNvPr id="26649" name="Freeform 16">
                <a:extLst>
                  <a:ext uri="{FF2B5EF4-FFF2-40B4-BE49-F238E27FC236}">
                    <a16:creationId xmlns:a16="http://schemas.microsoft.com/office/drawing/2014/main" id="{E6C69557-7AFB-04AC-FC26-BBB9B827973E}"/>
                  </a:ext>
                </a:extLst>
              </p:cNvPr>
              <p:cNvSpPr/>
              <p:nvPr/>
            </p:nvSpPr>
            <p:spPr>
              <a:xfrm>
                <a:off x="5820346" y="2807493"/>
                <a:ext cx="342696" cy="553212"/>
              </a:xfrm>
              <a:custGeom>
                <a:avLst/>
                <a:gdLst>
                  <a:gd name="connsiteX0" fmla="*/ 0 w 342696"/>
                  <a:gd name="connsiteY0" fmla="*/ 553212 h 553212"/>
                  <a:gd name="connsiteX1" fmla="*/ 0 w 342696"/>
                  <a:gd name="connsiteY1" fmla="*/ 1048 h 553212"/>
                  <a:gd name="connsiteX2" fmla="*/ 153334 w 342696"/>
                  <a:gd name="connsiteY2" fmla="*/ 1048 h 553212"/>
                  <a:gd name="connsiteX3" fmla="*/ 153334 w 342696"/>
                  <a:gd name="connsiteY3" fmla="*/ 85344 h 553212"/>
                  <a:gd name="connsiteX4" fmla="*/ 283568 w 342696"/>
                  <a:gd name="connsiteY4" fmla="*/ 0 h 553212"/>
                  <a:gd name="connsiteX5" fmla="*/ 342696 w 342696"/>
                  <a:gd name="connsiteY5" fmla="*/ 0 h 553212"/>
                  <a:gd name="connsiteX6" fmla="*/ 342696 w 342696"/>
                  <a:gd name="connsiteY6" fmla="*/ 151638 h 553212"/>
                  <a:gd name="connsiteX7" fmla="*/ 271590 w 342696"/>
                  <a:gd name="connsiteY7" fmla="*/ 151638 h 553212"/>
                  <a:gd name="connsiteX8" fmla="*/ 153334 w 342696"/>
                  <a:gd name="connsiteY8" fmla="*/ 173736 h 553212"/>
                  <a:gd name="connsiteX9" fmla="*/ 153334 w 342696"/>
                  <a:gd name="connsiteY9" fmla="*/ 553212 h 553212"/>
                  <a:gd name="connsiteX10" fmla="*/ 0 w 342696"/>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96" h="553212">
                    <a:moveTo>
                      <a:pt x="0" y="553212"/>
                    </a:moveTo>
                    <a:lnTo>
                      <a:pt x="0" y="1048"/>
                    </a:lnTo>
                    <a:lnTo>
                      <a:pt x="153334" y="1048"/>
                    </a:lnTo>
                    <a:lnTo>
                      <a:pt x="153334" y="85344"/>
                    </a:lnTo>
                    <a:cubicBezTo>
                      <a:pt x="210466" y="26098"/>
                      <a:pt x="239460" y="0"/>
                      <a:pt x="283568" y="0"/>
                    </a:cubicBezTo>
                    <a:lnTo>
                      <a:pt x="342696" y="0"/>
                    </a:lnTo>
                    <a:lnTo>
                      <a:pt x="342696" y="151638"/>
                    </a:lnTo>
                    <a:lnTo>
                      <a:pt x="271590" y="151638"/>
                    </a:lnTo>
                    <a:cubicBezTo>
                      <a:pt x="229478" y="151638"/>
                      <a:pt x="197442" y="155638"/>
                      <a:pt x="153334" y="173736"/>
                    </a:cubicBezTo>
                    <a:lnTo>
                      <a:pt x="153334" y="553212"/>
                    </a:lnTo>
                    <a:lnTo>
                      <a:pt x="0" y="553212"/>
                    </a:lnTo>
                    <a:close/>
                  </a:path>
                </a:pathLst>
              </a:custGeom>
              <a:solidFill>
                <a:srgbClr val="FFFFFF"/>
              </a:solidFill>
              <a:ln w="9506" cap="flat">
                <a:noFill/>
                <a:prstDash val="solid"/>
                <a:miter/>
              </a:ln>
            </p:spPr>
            <p:txBody>
              <a:bodyPr rtlCol="0" anchor="ctr"/>
              <a:lstStyle/>
              <a:p>
                <a:endParaRPr lang="en-US"/>
              </a:p>
            </p:txBody>
          </p:sp>
          <p:sp>
            <p:nvSpPr>
              <p:cNvPr id="26650" name="Freeform 17">
                <a:extLst>
                  <a:ext uri="{FF2B5EF4-FFF2-40B4-BE49-F238E27FC236}">
                    <a16:creationId xmlns:a16="http://schemas.microsoft.com/office/drawing/2014/main" id="{D6B687EA-0899-DB69-685D-7CB8CC8716A8}"/>
                  </a:ext>
                </a:extLst>
              </p:cNvPr>
              <p:cNvSpPr/>
              <p:nvPr/>
            </p:nvSpPr>
            <p:spPr>
              <a:xfrm>
                <a:off x="6231201" y="2619851"/>
                <a:ext cx="508863" cy="741902"/>
              </a:xfrm>
              <a:custGeom>
                <a:avLst/>
                <a:gdLst>
                  <a:gd name="connsiteX0" fmla="*/ 355625 w 508863"/>
                  <a:gd name="connsiteY0" fmla="*/ 740855 h 741902"/>
                  <a:gd name="connsiteX1" fmla="*/ 355625 w 508863"/>
                  <a:gd name="connsiteY1" fmla="*/ 669608 h 741902"/>
                  <a:gd name="connsiteX2" fmla="*/ 217405 w 508863"/>
                  <a:gd name="connsiteY2" fmla="*/ 741902 h 741902"/>
                  <a:gd name="connsiteX3" fmla="*/ 159323 w 508863"/>
                  <a:gd name="connsiteY3" fmla="*/ 741902 h 741902"/>
                  <a:gd name="connsiteX4" fmla="*/ 46105 w 508863"/>
                  <a:gd name="connsiteY4" fmla="*/ 707803 h 741902"/>
                  <a:gd name="connsiteX5" fmla="*/ 0 w 508863"/>
                  <a:gd name="connsiteY5" fmla="*/ 464820 h 741902"/>
                  <a:gd name="connsiteX6" fmla="*/ 50097 w 508863"/>
                  <a:gd name="connsiteY6" fmla="*/ 221932 h 741902"/>
                  <a:gd name="connsiteX7" fmla="*/ 161319 w 508863"/>
                  <a:gd name="connsiteY7" fmla="*/ 187833 h 741902"/>
                  <a:gd name="connsiteX8" fmla="*/ 221398 w 508863"/>
                  <a:gd name="connsiteY8" fmla="*/ 187833 h 741902"/>
                  <a:gd name="connsiteX9" fmla="*/ 355625 w 508863"/>
                  <a:gd name="connsiteY9" fmla="*/ 251079 h 741902"/>
                  <a:gd name="connsiteX10" fmla="*/ 355625 w 508863"/>
                  <a:gd name="connsiteY10" fmla="*/ 0 h 741902"/>
                  <a:gd name="connsiteX11" fmla="*/ 508864 w 508863"/>
                  <a:gd name="connsiteY11" fmla="*/ 0 h 741902"/>
                  <a:gd name="connsiteX12" fmla="*/ 508864 w 508863"/>
                  <a:gd name="connsiteY12" fmla="*/ 740855 h 741902"/>
                  <a:gd name="connsiteX13" fmla="*/ 355625 w 508863"/>
                  <a:gd name="connsiteY13" fmla="*/ 740855 h 741902"/>
                  <a:gd name="connsiteX14" fmla="*/ 355625 w 508863"/>
                  <a:gd name="connsiteY14" fmla="*/ 595313 h 741902"/>
                  <a:gd name="connsiteX15" fmla="*/ 355625 w 508863"/>
                  <a:gd name="connsiteY15" fmla="*/ 332327 h 741902"/>
                  <a:gd name="connsiteX16" fmla="*/ 275488 w 508863"/>
                  <a:gd name="connsiteY16" fmla="*/ 310229 h 741902"/>
                  <a:gd name="connsiteX17" fmla="*/ 220352 w 508863"/>
                  <a:gd name="connsiteY17" fmla="*/ 310229 h 741902"/>
                  <a:gd name="connsiteX18" fmla="*/ 170255 w 508863"/>
                  <a:gd name="connsiteY18" fmla="*/ 323279 h 741902"/>
                  <a:gd name="connsiteX19" fmla="*/ 152193 w 508863"/>
                  <a:gd name="connsiteY19" fmla="*/ 464820 h 741902"/>
                  <a:gd name="connsiteX20" fmla="*/ 170255 w 508863"/>
                  <a:gd name="connsiteY20" fmla="*/ 606362 h 741902"/>
                  <a:gd name="connsiteX21" fmla="*/ 220352 w 508863"/>
                  <a:gd name="connsiteY21" fmla="*/ 618363 h 741902"/>
                  <a:gd name="connsiteX22" fmla="*/ 270449 w 508863"/>
                  <a:gd name="connsiteY22" fmla="*/ 618363 h 741902"/>
                  <a:gd name="connsiteX23" fmla="*/ 355625 w 508863"/>
                  <a:gd name="connsiteY23" fmla="*/ 595313 h 7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863" h="741902">
                    <a:moveTo>
                      <a:pt x="355625" y="740855"/>
                    </a:moveTo>
                    <a:lnTo>
                      <a:pt x="355625" y="669608"/>
                    </a:lnTo>
                    <a:cubicBezTo>
                      <a:pt x="286515" y="729805"/>
                      <a:pt x="262464" y="741902"/>
                      <a:pt x="217405" y="741902"/>
                    </a:cubicBezTo>
                    <a:lnTo>
                      <a:pt x="159323" y="741902"/>
                    </a:lnTo>
                    <a:cubicBezTo>
                      <a:pt x="101240" y="741902"/>
                      <a:pt x="70155" y="731806"/>
                      <a:pt x="46105" y="707803"/>
                    </a:cubicBezTo>
                    <a:cubicBezTo>
                      <a:pt x="13023" y="674656"/>
                      <a:pt x="0" y="626459"/>
                      <a:pt x="0" y="464820"/>
                    </a:cubicBezTo>
                    <a:cubicBezTo>
                      <a:pt x="0" y="302228"/>
                      <a:pt x="16065" y="256032"/>
                      <a:pt x="50097" y="221932"/>
                    </a:cubicBezTo>
                    <a:cubicBezTo>
                      <a:pt x="74148" y="197834"/>
                      <a:pt x="106183" y="187833"/>
                      <a:pt x="161319" y="187833"/>
                    </a:cubicBezTo>
                    <a:lnTo>
                      <a:pt x="221398" y="187833"/>
                    </a:lnTo>
                    <a:cubicBezTo>
                      <a:pt x="267503" y="187833"/>
                      <a:pt x="292504" y="197834"/>
                      <a:pt x="355625" y="251079"/>
                    </a:cubicBezTo>
                    <a:lnTo>
                      <a:pt x="355625" y="0"/>
                    </a:lnTo>
                    <a:lnTo>
                      <a:pt x="508864" y="0"/>
                    </a:lnTo>
                    <a:lnTo>
                      <a:pt x="508864" y="740855"/>
                    </a:lnTo>
                    <a:lnTo>
                      <a:pt x="355625" y="740855"/>
                    </a:lnTo>
                    <a:close/>
                    <a:moveTo>
                      <a:pt x="355625" y="595313"/>
                    </a:moveTo>
                    <a:lnTo>
                      <a:pt x="355625" y="332327"/>
                    </a:lnTo>
                    <a:cubicBezTo>
                      <a:pt x="323589" y="317278"/>
                      <a:pt x="300489" y="310229"/>
                      <a:pt x="275488" y="310229"/>
                    </a:cubicBezTo>
                    <a:lnTo>
                      <a:pt x="220352" y="310229"/>
                    </a:lnTo>
                    <a:cubicBezTo>
                      <a:pt x="192309" y="310229"/>
                      <a:pt x="179286" y="314230"/>
                      <a:pt x="170255" y="323279"/>
                    </a:cubicBezTo>
                    <a:cubicBezTo>
                      <a:pt x="156186" y="336328"/>
                      <a:pt x="152193" y="359378"/>
                      <a:pt x="152193" y="464820"/>
                    </a:cubicBezTo>
                    <a:cubicBezTo>
                      <a:pt x="152193" y="570262"/>
                      <a:pt x="156186" y="592360"/>
                      <a:pt x="170255" y="606362"/>
                    </a:cubicBezTo>
                    <a:cubicBezTo>
                      <a:pt x="179286" y="615410"/>
                      <a:pt x="192309" y="618363"/>
                      <a:pt x="220352" y="618363"/>
                    </a:cubicBezTo>
                    <a:lnTo>
                      <a:pt x="270449" y="618363"/>
                    </a:lnTo>
                    <a:cubicBezTo>
                      <a:pt x="296497" y="618363"/>
                      <a:pt x="321497" y="611314"/>
                      <a:pt x="355625" y="595313"/>
                    </a:cubicBezTo>
                    <a:close/>
                  </a:path>
                </a:pathLst>
              </a:custGeom>
              <a:solidFill>
                <a:srgbClr val="FFFFFF"/>
              </a:solidFill>
              <a:ln w="9506" cap="flat">
                <a:noFill/>
                <a:prstDash val="solid"/>
                <a:miter/>
              </a:ln>
            </p:spPr>
            <p:txBody>
              <a:bodyPr rtlCol="0" anchor="ctr"/>
              <a:lstStyle/>
              <a:p>
                <a:endParaRPr lang="en-US"/>
              </a:p>
            </p:txBody>
          </p:sp>
          <p:sp>
            <p:nvSpPr>
              <p:cNvPr id="26651" name="Freeform 18">
                <a:extLst>
                  <a:ext uri="{FF2B5EF4-FFF2-40B4-BE49-F238E27FC236}">
                    <a16:creationId xmlns:a16="http://schemas.microsoft.com/office/drawing/2014/main" id="{327EBB8E-A347-5318-61A9-99A34E605369}"/>
                  </a:ext>
                </a:extLst>
              </p:cNvPr>
              <p:cNvSpPr/>
              <p:nvPr/>
            </p:nvSpPr>
            <p:spPr>
              <a:xfrm>
                <a:off x="2872967" y="1791176"/>
                <a:ext cx="1946001" cy="886967"/>
              </a:xfrm>
              <a:custGeom>
                <a:avLst/>
                <a:gdLst>
                  <a:gd name="connsiteX0" fmla="*/ 1656064 w 1946001"/>
                  <a:gd name="connsiteY0" fmla="*/ 126492 h 886967"/>
                  <a:gd name="connsiteX1" fmla="*/ 973143 w 1946001"/>
                  <a:gd name="connsiteY1" fmla="*/ 0 h 886967"/>
                  <a:gd name="connsiteX2" fmla="*/ 290032 w 1946001"/>
                  <a:gd name="connsiteY2" fmla="*/ 126492 h 886967"/>
                  <a:gd name="connsiteX3" fmla="*/ 0 w 1946001"/>
                  <a:gd name="connsiteY3" fmla="*/ 443484 h 886967"/>
                  <a:gd name="connsiteX4" fmla="*/ 290032 w 1946001"/>
                  <a:gd name="connsiteY4" fmla="*/ 760476 h 886967"/>
                  <a:gd name="connsiteX5" fmla="*/ 973143 w 1946001"/>
                  <a:gd name="connsiteY5" fmla="*/ 886968 h 886967"/>
                  <a:gd name="connsiteX6" fmla="*/ 1656064 w 1946001"/>
                  <a:gd name="connsiteY6" fmla="*/ 760476 h 886967"/>
                  <a:gd name="connsiteX7" fmla="*/ 1946002 w 1946001"/>
                  <a:gd name="connsiteY7" fmla="*/ 443484 h 886967"/>
                  <a:gd name="connsiteX8" fmla="*/ 1656064 w 1946001"/>
                  <a:gd name="connsiteY8" fmla="*/ 126492 h 886967"/>
                  <a:gd name="connsiteX9" fmla="*/ 1622508 w 1946001"/>
                  <a:gd name="connsiteY9" fmla="*/ 224599 h 886967"/>
                  <a:gd name="connsiteX10" fmla="*/ 1622223 w 1946001"/>
                  <a:gd name="connsiteY10" fmla="*/ 227838 h 886967"/>
                  <a:gd name="connsiteX11" fmla="*/ 1622318 w 1946001"/>
                  <a:gd name="connsiteY11" fmla="*/ 232981 h 886967"/>
                  <a:gd name="connsiteX12" fmla="*/ 1624789 w 1946001"/>
                  <a:gd name="connsiteY12" fmla="*/ 236792 h 886967"/>
                  <a:gd name="connsiteX13" fmla="*/ 1624029 w 1946001"/>
                  <a:gd name="connsiteY13" fmla="*/ 240697 h 886967"/>
                  <a:gd name="connsiteX14" fmla="*/ 1625075 w 1946001"/>
                  <a:gd name="connsiteY14" fmla="*/ 246317 h 886967"/>
                  <a:gd name="connsiteX15" fmla="*/ 1623458 w 1946001"/>
                  <a:gd name="connsiteY15" fmla="*/ 256032 h 886967"/>
                  <a:gd name="connsiteX16" fmla="*/ 1625075 w 1946001"/>
                  <a:gd name="connsiteY16" fmla="*/ 261080 h 886967"/>
                  <a:gd name="connsiteX17" fmla="*/ 1623458 w 1946001"/>
                  <a:gd name="connsiteY17" fmla="*/ 270796 h 886967"/>
                  <a:gd name="connsiteX18" fmla="*/ 1623649 w 1946001"/>
                  <a:gd name="connsiteY18" fmla="*/ 275177 h 886967"/>
                  <a:gd name="connsiteX19" fmla="*/ 1624789 w 1946001"/>
                  <a:gd name="connsiteY19" fmla="*/ 275844 h 886967"/>
                  <a:gd name="connsiteX20" fmla="*/ 1627071 w 1946001"/>
                  <a:gd name="connsiteY20" fmla="*/ 270796 h 886967"/>
                  <a:gd name="connsiteX21" fmla="*/ 1630873 w 1946001"/>
                  <a:gd name="connsiteY21" fmla="*/ 271653 h 886967"/>
                  <a:gd name="connsiteX22" fmla="*/ 1631349 w 1946001"/>
                  <a:gd name="connsiteY22" fmla="*/ 275082 h 886967"/>
                  <a:gd name="connsiteX23" fmla="*/ 1631634 w 1946001"/>
                  <a:gd name="connsiteY23" fmla="*/ 273939 h 886967"/>
                  <a:gd name="connsiteX24" fmla="*/ 1631349 w 1946001"/>
                  <a:gd name="connsiteY24" fmla="*/ 270129 h 886967"/>
                  <a:gd name="connsiteX25" fmla="*/ 1629542 w 1946001"/>
                  <a:gd name="connsiteY25" fmla="*/ 269081 h 886967"/>
                  <a:gd name="connsiteX26" fmla="*/ 1626976 w 1946001"/>
                  <a:gd name="connsiteY26" fmla="*/ 263747 h 886967"/>
                  <a:gd name="connsiteX27" fmla="*/ 1629162 w 1946001"/>
                  <a:gd name="connsiteY27" fmla="*/ 252317 h 886967"/>
                  <a:gd name="connsiteX28" fmla="*/ 1633155 w 1946001"/>
                  <a:gd name="connsiteY28" fmla="*/ 251270 h 886967"/>
                  <a:gd name="connsiteX29" fmla="*/ 1637718 w 1946001"/>
                  <a:gd name="connsiteY29" fmla="*/ 255651 h 886967"/>
                  <a:gd name="connsiteX30" fmla="*/ 1635531 w 1946001"/>
                  <a:gd name="connsiteY30" fmla="*/ 250889 h 886967"/>
                  <a:gd name="connsiteX31" fmla="*/ 1630303 w 1946001"/>
                  <a:gd name="connsiteY31" fmla="*/ 233934 h 886967"/>
                  <a:gd name="connsiteX32" fmla="*/ 1630018 w 1946001"/>
                  <a:gd name="connsiteY32" fmla="*/ 231648 h 886967"/>
                  <a:gd name="connsiteX33" fmla="*/ 1732589 w 1946001"/>
                  <a:gd name="connsiteY33" fmla="*/ 443389 h 886967"/>
                  <a:gd name="connsiteX34" fmla="*/ 1703120 w 1946001"/>
                  <a:gd name="connsiteY34" fmla="*/ 559689 h 886967"/>
                  <a:gd name="connsiteX35" fmla="*/ 1700933 w 1946001"/>
                  <a:gd name="connsiteY35" fmla="*/ 559022 h 886967"/>
                  <a:gd name="connsiteX36" fmla="*/ 1701694 w 1946001"/>
                  <a:gd name="connsiteY36" fmla="*/ 558070 h 886967"/>
                  <a:gd name="connsiteX37" fmla="*/ 1697892 w 1946001"/>
                  <a:gd name="connsiteY37" fmla="*/ 556736 h 886967"/>
                  <a:gd name="connsiteX38" fmla="*/ 1697511 w 1946001"/>
                  <a:gd name="connsiteY38" fmla="*/ 554545 h 886967"/>
                  <a:gd name="connsiteX39" fmla="*/ 1694564 w 1946001"/>
                  <a:gd name="connsiteY39" fmla="*/ 554260 h 886967"/>
                  <a:gd name="connsiteX40" fmla="*/ 1691522 w 1946001"/>
                  <a:gd name="connsiteY40" fmla="*/ 549783 h 886967"/>
                  <a:gd name="connsiteX41" fmla="*/ 1687815 w 1946001"/>
                  <a:gd name="connsiteY41" fmla="*/ 546830 h 886967"/>
                  <a:gd name="connsiteX42" fmla="*/ 1686674 w 1946001"/>
                  <a:gd name="connsiteY42" fmla="*/ 543973 h 886967"/>
                  <a:gd name="connsiteX43" fmla="*/ 1690762 w 1946001"/>
                  <a:gd name="connsiteY43" fmla="*/ 543211 h 886967"/>
                  <a:gd name="connsiteX44" fmla="*/ 1689811 w 1946001"/>
                  <a:gd name="connsiteY44" fmla="*/ 540163 h 886967"/>
                  <a:gd name="connsiteX45" fmla="*/ 1680780 w 1946001"/>
                  <a:gd name="connsiteY45" fmla="*/ 537115 h 886967"/>
                  <a:gd name="connsiteX46" fmla="*/ 1678974 w 1946001"/>
                  <a:gd name="connsiteY46" fmla="*/ 532733 h 886967"/>
                  <a:gd name="connsiteX47" fmla="*/ 1672985 w 1946001"/>
                  <a:gd name="connsiteY47" fmla="*/ 528638 h 886967"/>
                  <a:gd name="connsiteX48" fmla="*/ 1656064 w 1946001"/>
                  <a:gd name="connsiteY48" fmla="*/ 522637 h 886967"/>
                  <a:gd name="connsiteX49" fmla="*/ 1648745 w 1946001"/>
                  <a:gd name="connsiteY49" fmla="*/ 521589 h 886967"/>
                  <a:gd name="connsiteX50" fmla="*/ 1639714 w 1946001"/>
                  <a:gd name="connsiteY50" fmla="*/ 517207 h 886967"/>
                  <a:gd name="connsiteX51" fmla="*/ 1636767 w 1946001"/>
                  <a:gd name="connsiteY51" fmla="*/ 518922 h 886967"/>
                  <a:gd name="connsiteX52" fmla="*/ 1635531 w 1946001"/>
                  <a:gd name="connsiteY52" fmla="*/ 520922 h 886967"/>
                  <a:gd name="connsiteX53" fmla="*/ 1632299 w 1946001"/>
                  <a:gd name="connsiteY53" fmla="*/ 521303 h 886967"/>
                  <a:gd name="connsiteX54" fmla="*/ 1628212 w 1946001"/>
                  <a:gd name="connsiteY54" fmla="*/ 526828 h 886967"/>
                  <a:gd name="connsiteX55" fmla="*/ 1626215 w 1946001"/>
                  <a:gd name="connsiteY55" fmla="*/ 526828 h 886967"/>
                  <a:gd name="connsiteX56" fmla="*/ 1624789 w 1946001"/>
                  <a:gd name="connsiteY56" fmla="*/ 525875 h 886967"/>
                  <a:gd name="connsiteX57" fmla="*/ 1623268 w 1946001"/>
                  <a:gd name="connsiteY57" fmla="*/ 523113 h 886967"/>
                  <a:gd name="connsiteX58" fmla="*/ 1622698 w 1946001"/>
                  <a:gd name="connsiteY58" fmla="*/ 522732 h 886967"/>
                  <a:gd name="connsiteX59" fmla="*/ 1622318 w 1946001"/>
                  <a:gd name="connsiteY59" fmla="*/ 524066 h 886967"/>
                  <a:gd name="connsiteX60" fmla="*/ 1620987 w 1946001"/>
                  <a:gd name="connsiteY60" fmla="*/ 522256 h 886967"/>
                  <a:gd name="connsiteX61" fmla="*/ 1620987 w 1946001"/>
                  <a:gd name="connsiteY61" fmla="*/ 516446 h 886967"/>
                  <a:gd name="connsiteX62" fmla="*/ 1620131 w 1946001"/>
                  <a:gd name="connsiteY62" fmla="*/ 514064 h 886967"/>
                  <a:gd name="connsiteX63" fmla="*/ 1616994 w 1946001"/>
                  <a:gd name="connsiteY63" fmla="*/ 514064 h 886967"/>
                  <a:gd name="connsiteX64" fmla="*/ 1614333 w 1946001"/>
                  <a:gd name="connsiteY64" fmla="*/ 512255 h 886967"/>
                  <a:gd name="connsiteX65" fmla="*/ 1611766 w 1946001"/>
                  <a:gd name="connsiteY65" fmla="*/ 512255 h 886967"/>
                  <a:gd name="connsiteX66" fmla="*/ 1605872 w 1946001"/>
                  <a:gd name="connsiteY66" fmla="*/ 514541 h 886967"/>
                  <a:gd name="connsiteX67" fmla="*/ 1604351 w 1946001"/>
                  <a:gd name="connsiteY67" fmla="*/ 517207 h 886967"/>
                  <a:gd name="connsiteX68" fmla="*/ 1608724 w 1946001"/>
                  <a:gd name="connsiteY68" fmla="*/ 518160 h 886967"/>
                  <a:gd name="connsiteX69" fmla="*/ 1610055 w 1946001"/>
                  <a:gd name="connsiteY69" fmla="*/ 520922 h 886967"/>
                  <a:gd name="connsiteX70" fmla="*/ 1611766 w 1946001"/>
                  <a:gd name="connsiteY70" fmla="*/ 521684 h 886967"/>
                  <a:gd name="connsiteX71" fmla="*/ 1619371 w 1946001"/>
                  <a:gd name="connsiteY71" fmla="*/ 520255 h 886967"/>
                  <a:gd name="connsiteX72" fmla="*/ 1618705 w 1946001"/>
                  <a:gd name="connsiteY72" fmla="*/ 522542 h 886967"/>
                  <a:gd name="connsiteX73" fmla="*/ 1618135 w 1946001"/>
                  <a:gd name="connsiteY73" fmla="*/ 522732 h 886967"/>
                  <a:gd name="connsiteX74" fmla="*/ 1615759 w 1946001"/>
                  <a:gd name="connsiteY74" fmla="*/ 522542 h 886967"/>
                  <a:gd name="connsiteX75" fmla="*/ 1613192 w 1946001"/>
                  <a:gd name="connsiteY75" fmla="*/ 523780 h 886967"/>
                  <a:gd name="connsiteX76" fmla="*/ 1609675 w 1946001"/>
                  <a:gd name="connsiteY76" fmla="*/ 524161 h 886967"/>
                  <a:gd name="connsiteX77" fmla="*/ 1609675 w 1946001"/>
                  <a:gd name="connsiteY77" fmla="*/ 524732 h 886967"/>
                  <a:gd name="connsiteX78" fmla="*/ 1611576 w 1946001"/>
                  <a:gd name="connsiteY78" fmla="*/ 525113 h 886967"/>
                  <a:gd name="connsiteX79" fmla="*/ 1613762 w 1946001"/>
                  <a:gd name="connsiteY79" fmla="*/ 526923 h 886967"/>
                  <a:gd name="connsiteX80" fmla="*/ 1614428 w 1946001"/>
                  <a:gd name="connsiteY80" fmla="*/ 530447 h 886967"/>
                  <a:gd name="connsiteX81" fmla="*/ 1616899 w 1946001"/>
                  <a:gd name="connsiteY81" fmla="*/ 529781 h 886967"/>
                  <a:gd name="connsiteX82" fmla="*/ 1618991 w 1946001"/>
                  <a:gd name="connsiteY82" fmla="*/ 525018 h 886967"/>
                  <a:gd name="connsiteX83" fmla="*/ 1618991 w 1946001"/>
                  <a:gd name="connsiteY83" fmla="*/ 528161 h 886967"/>
                  <a:gd name="connsiteX84" fmla="*/ 1621747 w 1946001"/>
                  <a:gd name="connsiteY84" fmla="*/ 530352 h 886967"/>
                  <a:gd name="connsiteX85" fmla="*/ 1623458 w 1946001"/>
                  <a:gd name="connsiteY85" fmla="*/ 529971 h 886967"/>
                  <a:gd name="connsiteX86" fmla="*/ 1625930 w 1946001"/>
                  <a:gd name="connsiteY86" fmla="*/ 532162 h 886967"/>
                  <a:gd name="connsiteX87" fmla="*/ 1633630 w 1946001"/>
                  <a:gd name="connsiteY87" fmla="*/ 533876 h 886967"/>
                  <a:gd name="connsiteX88" fmla="*/ 1640760 w 1946001"/>
                  <a:gd name="connsiteY88" fmla="*/ 536924 h 886967"/>
                  <a:gd name="connsiteX89" fmla="*/ 1643992 w 1946001"/>
                  <a:gd name="connsiteY89" fmla="*/ 542925 h 886967"/>
                  <a:gd name="connsiteX90" fmla="*/ 1643231 w 1946001"/>
                  <a:gd name="connsiteY90" fmla="*/ 544354 h 886967"/>
                  <a:gd name="connsiteX91" fmla="*/ 1645323 w 1946001"/>
                  <a:gd name="connsiteY91" fmla="*/ 545592 h 886967"/>
                  <a:gd name="connsiteX92" fmla="*/ 1644467 w 1946001"/>
                  <a:gd name="connsiteY92" fmla="*/ 545878 h 886967"/>
                  <a:gd name="connsiteX93" fmla="*/ 1645323 w 1946001"/>
                  <a:gd name="connsiteY93" fmla="*/ 547402 h 886967"/>
                  <a:gd name="connsiteX94" fmla="*/ 1643802 w 1946001"/>
                  <a:gd name="connsiteY94" fmla="*/ 546545 h 886967"/>
                  <a:gd name="connsiteX95" fmla="*/ 1641995 w 1946001"/>
                  <a:gd name="connsiteY95" fmla="*/ 547021 h 886967"/>
                  <a:gd name="connsiteX96" fmla="*/ 1639429 w 1946001"/>
                  <a:gd name="connsiteY96" fmla="*/ 551593 h 886967"/>
                  <a:gd name="connsiteX97" fmla="*/ 1645132 w 1946001"/>
                  <a:gd name="connsiteY97" fmla="*/ 551212 h 886967"/>
                  <a:gd name="connsiteX98" fmla="*/ 1645418 w 1946001"/>
                  <a:gd name="connsiteY98" fmla="*/ 550355 h 886967"/>
                  <a:gd name="connsiteX99" fmla="*/ 1650266 w 1946001"/>
                  <a:gd name="connsiteY99" fmla="*/ 549974 h 886967"/>
                  <a:gd name="connsiteX100" fmla="*/ 1657110 w 1946001"/>
                  <a:gd name="connsiteY100" fmla="*/ 555403 h 886967"/>
                  <a:gd name="connsiteX101" fmla="*/ 1665190 w 1946001"/>
                  <a:gd name="connsiteY101" fmla="*/ 555879 h 886967"/>
                  <a:gd name="connsiteX102" fmla="*/ 1668042 w 1946001"/>
                  <a:gd name="connsiteY102" fmla="*/ 554069 h 886967"/>
                  <a:gd name="connsiteX103" fmla="*/ 1666141 w 1946001"/>
                  <a:gd name="connsiteY103" fmla="*/ 551498 h 886967"/>
                  <a:gd name="connsiteX104" fmla="*/ 1668613 w 1946001"/>
                  <a:gd name="connsiteY104" fmla="*/ 550640 h 886967"/>
                  <a:gd name="connsiteX105" fmla="*/ 1669088 w 1946001"/>
                  <a:gd name="connsiteY105" fmla="*/ 549688 h 886967"/>
                  <a:gd name="connsiteX106" fmla="*/ 1670514 w 1946001"/>
                  <a:gd name="connsiteY106" fmla="*/ 549307 h 886967"/>
                  <a:gd name="connsiteX107" fmla="*/ 1670324 w 1946001"/>
                  <a:gd name="connsiteY107" fmla="*/ 547307 h 886967"/>
                  <a:gd name="connsiteX108" fmla="*/ 1671940 w 1946001"/>
                  <a:gd name="connsiteY108" fmla="*/ 548068 h 886967"/>
                  <a:gd name="connsiteX109" fmla="*/ 1673461 w 1946001"/>
                  <a:gd name="connsiteY109" fmla="*/ 547116 h 886967"/>
                  <a:gd name="connsiteX110" fmla="*/ 1682397 w 1946001"/>
                  <a:gd name="connsiteY110" fmla="*/ 550926 h 886967"/>
                  <a:gd name="connsiteX111" fmla="*/ 1684678 w 1946001"/>
                  <a:gd name="connsiteY111" fmla="*/ 554641 h 886967"/>
                  <a:gd name="connsiteX112" fmla="*/ 1686389 w 1946001"/>
                  <a:gd name="connsiteY112" fmla="*/ 554927 h 886967"/>
                  <a:gd name="connsiteX113" fmla="*/ 1686389 w 1946001"/>
                  <a:gd name="connsiteY113" fmla="*/ 555784 h 886967"/>
                  <a:gd name="connsiteX114" fmla="*/ 1690572 w 1946001"/>
                  <a:gd name="connsiteY114" fmla="*/ 559594 h 886967"/>
                  <a:gd name="connsiteX115" fmla="*/ 1701409 w 1946001"/>
                  <a:gd name="connsiteY115" fmla="*/ 561594 h 886967"/>
                  <a:gd name="connsiteX116" fmla="*/ 1701979 w 1946001"/>
                  <a:gd name="connsiteY116" fmla="*/ 561880 h 886967"/>
                  <a:gd name="connsiteX117" fmla="*/ 1664620 w 1946001"/>
                  <a:gd name="connsiteY117" fmla="*/ 617792 h 886967"/>
                  <a:gd name="connsiteX118" fmla="*/ 1664050 w 1946001"/>
                  <a:gd name="connsiteY118" fmla="*/ 611029 h 886967"/>
                  <a:gd name="connsiteX119" fmla="*/ 1662339 w 1946001"/>
                  <a:gd name="connsiteY119" fmla="*/ 609029 h 886967"/>
                  <a:gd name="connsiteX120" fmla="*/ 1661768 w 1946001"/>
                  <a:gd name="connsiteY120" fmla="*/ 599313 h 886967"/>
                  <a:gd name="connsiteX121" fmla="*/ 1658251 w 1946001"/>
                  <a:gd name="connsiteY121" fmla="*/ 594455 h 886967"/>
                  <a:gd name="connsiteX122" fmla="*/ 1655399 w 1946001"/>
                  <a:gd name="connsiteY122" fmla="*/ 595408 h 886967"/>
                  <a:gd name="connsiteX123" fmla="*/ 1654258 w 1946001"/>
                  <a:gd name="connsiteY123" fmla="*/ 594170 h 886967"/>
                  <a:gd name="connsiteX124" fmla="*/ 1652737 w 1946001"/>
                  <a:gd name="connsiteY124" fmla="*/ 584073 h 886967"/>
                  <a:gd name="connsiteX125" fmla="*/ 1651311 w 1946001"/>
                  <a:gd name="connsiteY125" fmla="*/ 581978 h 886967"/>
                  <a:gd name="connsiteX126" fmla="*/ 1651407 w 1946001"/>
                  <a:gd name="connsiteY126" fmla="*/ 579787 h 886967"/>
                  <a:gd name="connsiteX127" fmla="*/ 1650076 w 1946001"/>
                  <a:gd name="connsiteY127" fmla="*/ 578549 h 886967"/>
                  <a:gd name="connsiteX128" fmla="*/ 1650076 w 1946001"/>
                  <a:gd name="connsiteY128" fmla="*/ 573977 h 886967"/>
                  <a:gd name="connsiteX129" fmla="*/ 1649886 w 1946001"/>
                  <a:gd name="connsiteY129" fmla="*/ 572167 h 886967"/>
                  <a:gd name="connsiteX130" fmla="*/ 1647604 w 1946001"/>
                  <a:gd name="connsiteY130" fmla="*/ 573786 h 886967"/>
                  <a:gd name="connsiteX131" fmla="*/ 1643897 w 1946001"/>
                  <a:gd name="connsiteY131" fmla="*/ 582263 h 886967"/>
                  <a:gd name="connsiteX132" fmla="*/ 1644562 w 1946001"/>
                  <a:gd name="connsiteY132" fmla="*/ 583406 h 886967"/>
                  <a:gd name="connsiteX133" fmla="*/ 1642946 w 1946001"/>
                  <a:gd name="connsiteY133" fmla="*/ 589693 h 886967"/>
                  <a:gd name="connsiteX134" fmla="*/ 1643326 w 1946001"/>
                  <a:gd name="connsiteY134" fmla="*/ 598361 h 886967"/>
                  <a:gd name="connsiteX135" fmla="*/ 1640950 w 1946001"/>
                  <a:gd name="connsiteY135" fmla="*/ 607600 h 886967"/>
                  <a:gd name="connsiteX136" fmla="*/ 1638858 w 1946001"/>
                  <a:gd name="connsiteY136" fmla="*/ 613220 h 886967"/>
                  <a:gd name="connsiteX137" fmla="*/ 1634961 w 1946001"/>
                  <a:gd name="connsiteY137" fmla="*/ 614363 h 886967"/>
                  <a:gd name="connsiteX138" fmla="*/ 1631158 w 1946001"/>
                  <a:gd name="connsiteY138" fmla="*/ 611124 h 886967"/>
                  <a:gd name="connsiteX139" fmla="*/ 1629637 w 1946001"/>
                  <a:gd name="connsiteY139" fmla="*/ 608362 h 886967"/>
                  <a:gd name="connsiteX140" fmla="*/ 1625645 w 1946001"/>
                  <a:gd name="connsiteY140" fmla="*/ 607028 h 886967"/>
                  <a:gd name="connsiteX141" fmla="*/ 1621462 w 1946001"/>
                  <a:gd name="connsiteY141" fmla="*/ 602266 h 886967"/>
                  <a:gd name="connsiteX142" fmla="*/ 1617470 w 1946001"/>
                  <a:gd name="connsiteY142" fmla="*/ 602266 h 886967"/>
                  <a:gd name="connsiteX143" fmla="*/ 1617279 w 1946001"/>
                  <a:gd name="connsiteY143" fmla="*/ 598361 h 886967"/>
                  <a:gd name="connsiteX144" fmla="*/ 1613857 w 1946001"/>
                  <a:gd name="connsiteY144" fmla="*/ 595979 h 886967"/>
                  <a:gd name="connsiteX145" fmla="*/ 1616424 w 1946001"/>
                  <a:gd name="connsiteY145" fmla="*/ 588264 h 886967"/>
                  <a:gd name="connsiteX146" fmla="*/ 1615283 w 1946001"/>
                  <a:gd name="connsiteY146" fmla="*/ 588550 h 886967"/>
                  <a:gd name="connsiteX147" fmla="*/ 1616139 w 1946001"/>
                  <a:gd name="connsiteY147" fmla="*/ 585597 h 886967"/>
                  <a:gd name="connsiteX148" fmla="*/ 1617184 w 1946001"/>
                  <a:gd name="connsiteY148" fmla="*/ 586740 h 886967"/>
                  <a:gd name="connsiteX149" fmla="*/ 1617470 w 1946001"/>
                  <a:gd name="connsiteY149" fmla="*/ 584835 h 886967"/>
                  <a:gd name="connsiteX150" fmla="*/ 1618610 w 1946001"/>
                  <a:gd name="connsiteY150" fmla="*/ 585311 h 886967"/>
                  <a:gd name="connsiteX151" fmla="*/ 1619371 w 1946001"/>
                  <a:gd name="connsiteY151" fmla="*/ 584264 h 886967"/>
                  <a:gd name="connsiteX152" fmla="*/ 1618705 w 1946001"/>
                  <a:gd name="connsiteY152" fmla="*/ 583120 h 886967"/>
                  <a:gd name="connsiteX153" fmla="*/ 1620702 w 1946001"/>
                  <a:gd name="connsiteY153" fmla="*/ 580263 h 886967"/>
                  <a:gd name="connsiteX154" fmla="*/ 1619086 w 1946001"/>
                  <a:gd name="connsiteY154" fmla="*/ 580168 h 886967"/>
                  <a:gd name="connsiteX155" fmla="*/ 1618610 w 1946001"/>
                  <a:gd name="connsiteY155" fmla="*/ 577977 h 886967"/>
                  <a:gd name="connsiteX156" fmla="*/ 1616329 w 1946001"/>
                  <a:gd name="connsiteY156" fmla="*/ 581406 h 886967"/>
                  <a:gd name="connsiteX157" fmla="*/ 1616329 w 1946001"/>
                  <a:gd name="connsiteY157" fmla="*/ 578834 h 886967"/>
                  <a:gd name="connsiteX158" fmla="*/ 1615283 w 1946001"/>
                  <a:gd name="connsiteY158" fmla="*/ 578834 h 886967"/>
                  <a:gd name="connsiteX159" fmla="*/ 1616044 w 1946001"/>
                  <a:gd name="connsiteY159" fmla="*/ 577787 h 886967"/>
                  <a:gd name="connsiteX160" fmla="*/ 1612146 w 1946001"/>
                  <a:gd name="connsiteY160" fmla="*/ 579406 h 886967"/>
                  <a:gd name="connsiteX161" fmla="*/ 1610245 w 1946001"/>
                  <a:gd name="connsiteY161" fmla="*/ 577787 h 886967"/>
                  <a:gd name="connsiteX162" fmla="*/ 1607488 w 1946001"/>
                  <a:gd name="connsiteY162" fmla="*/ 577882 h 886967"/>
                  <a:gd name="connsiteX163" fmla="*/ 1605302 w 1946001"/>
                  <a:gd name="connsiteY163" fmla="*/ 575786 h 886967"/>
                  <a:gd name="connsiteX164" fmla="*/ 1602070 w 1946001"/>
                  <a:gd name="connsiteY164" fmla="*/ 575120 h 886967"/>
                  <a:gd name="connsiteX165" fmla="*/ 1600929 w 1946001"/>
                  <a:gd name="connsiteY165" fmla="*/ 573215 h 886967"/>
                  <a:gd name="connsiteX166" fmla="*/ 1600454 w 1946001"/>
                  <a:gd name="connsiteY166" fmla="*/ 574358 h 886967"/>
                  <a:gd name="connsiteX167" fmla="*/ 1598267 w 1946001"/>
                  <a:gd name="connsiteY167" fmla="*/ 571881 h 886967"/>
                  <a:gd name="connsiteX168" fmla="*/ 1597507 w 1946001"/>
                  <a:gd name="connsiteY168" fmla="*/ 572262 h 886967"/>
                  <a:gd name="connsiteX169" fmla="*/ 1597031 w 1946001"/>
                  <a:gd name="connsiteY169" fmla="*/ 571310 h 886967"/>
                  <a:gd name="connsiteX170" fmla="*/ 1595701 w 1946001"/>
                  <a:gd name="connsiteY170" fmla="*/ 572072 h 886967"/>
                  <a:gd name="connsiteX171" fmla="*/ 1596651 w 1946001"/>
                  <a:gd name="connsiteY171" fmla="*/ 572548 h 886967"/>
                  <a:gd name="connsiteX172" fmla="*/ 1599693 w 1946001"/>
                  <a:gd name="connsiteY172" fmla="*/ 574643 h 886967"/>
                  <a:gd name="connsiteX173" fmla="*/ 1599503 w 1946001"/>
                  <a:gd name="connsiteY173" fmla="*/ 577215 h 886967"/>
                  <a:gd name="connsiteX174" fmla="*/ 1596936 w 1946001"/>
                  <a:gd name="connsiteY174" fmla="*/ 578549 h 886967"/>
                  <a:gd name="connsiteX175" fmla="*/ 1591993 w 1946001"/>
                  <a:gd name="connsiteY175" fmla="*/ 577787 h 886967"/>
                  <a:gd name="connsiteX176" fmla="*/ 1590852 w 1946001"/>
                  <a:gd name="connsiteY176" fmla="*/ 578834 h 886967"/>
                  <a:gd name="connsiteX177" fmla="*/ 1591043 w 1946001"/>
                  <a:gd name="connsiteY177" fmla="*/ 580644 h 886967"/>
                  <a:gd name="connsiteX178" fmla="*/ 1589521 w 1946001"/>
                  <a:gd name="connsiteY178" fmla="*/ 579120 h 886967"/>
                  <a:gd name="connsiteX179" fmla="*/ 1587715 w 1946001"/>
                  <a:gd name="connsiteY179" fmla="*/ 580454 h 886967"/>
                  <a:gd name="connsiteX180" fmla="*/ 1587050 w 1946001"/>
                  <a:gd name="connsiteY180" fmla="*/ 583120 h 886967"/>
                  <a:gd name="connsiteX181" fmla="*/ 1587810 w 1946001"/>
                  <a:gd name="connsiteY181" fmla="*/ 583120 h 886967"/>
                  <a:gd name="connsiteX182" fmla="*/ 1587620 w 1946001"/>
                  <a:gd name="connsiteY182" fmla="*/ 584645 h 886967"/>
                  <a:gd name="connsiteX183" fmla="*/ 1585434 w 1946001"/>
                  <a:gd name="connsiteY183" fmla="*/ 584835 h 886967"/>
                  <a:gd name="connsiteX184" fmla="*/ 1582677 w 1946001"/>
                  <a:gd name="connsiteY184" fmla="*/ 589883 h 886967"/>
                  <a:gd name="connsiteX185" fmla="*/ 1584388 w 1946001"/>
                  <a:gd name="connsiteY185" fmla="*/ 592645 h 886967"/>
                  <a:gd name="connsiteX186" fmla="*/ 1583818 w 1946001"/>
                  <a:gd name="connsiteY186" fmla="*/ 593312 h 886967"/>
                  <a:gd name="connsiteX187" fmla="*/ 1584008 w 1946001"/>
                  <a:gd name="connsiteY187" fmla="*/ 594836 h 886967"/>
                  <a:gd name="connsiteX188" fmla="*/ 1581727 w 1946001"/>
                  <a:gd name="connsiteY188" fmla="*/ 592360 h 886967"/>
                  <a:gd name="connsiteX189" fmla="*/ 1578399 w 1946001"/>
                  <a:gd name="connsiteY189" fmla="*/ 592169 h 886967"/>
                  <a:gd name="connsiteX190" fmla="*/ 1576878 w 1946001"/>
                  <a:gd name="connsiteY190" fmla="*/ 593408 h 886967"/>
                  <a:gd name="connsiteX191" fmla="*/ 1575357 w 1946001"/>
                  <a:gd name="connsiteY191" fmla="*/ 596837 h 886967"/>
                  <a:gd name="connsiteX192" fmla="*/ 1576688 w 1946001"/>
                  <a:gd name="connsiteY192" fmla="*/ 591312 h 886967"/>
                  <a:gd name="connsiteX193" fmla="*/ 1574122 w 1946001"/>
                  <a:gd name="connsiteY193" fmla="*/ 587788 h 886967"/>
                  <a:gd name="connsiteX194" fmla="*/ 1570699 w 1946001"/>
                  <a:gd name="connsiteY194" fmla="*/ 585597 h 886967"/>
                  <a:gd name="connsiteX195" fmla="*/ 1566802 w 1946001"/>
                  <a:gd name="connsiteY195" fmla="*/ 587693 h 886967"/>
                  <a:gd name="connsiteX196" fmla="*/ 1566231 w 1946001"/>
                  <a:gd name="connsiteY196" fmla="*/ 586168 h 886967"/>
                  <a:gd name="connsiteX197" fmla="*/ 1566136 w 1946001"/>
                  <a:gd name="connsiteY197" fmla="*/ 589502 h 886967"/>
                  <a:gd name="connsiteX198" fmla="*/ 1564996 w 1946001"/>
                  <a:gd name="connsiteY198" fmla="*/ 590455 h 886967"/>
                  <a:gd name="connsiteX199" fmla="*/ 1565091 w 1946001"/>
                  <a:gd name="connsiteY199" fmla="*/ 589407 h 886967"/>
                  <a:gd name="connsiteX200" fmla="*/ 1562144 w 1946001"/>
                  <a:gd name="connsiteY200" fmla="*/ 589883 h 886967"/>
                  <a:gd name="connsiteX201" fmla="*/ 1562619 w 1946001"/>
                  <a:gd name="connsiteY201" fmla="*/ 592931 h 886967"/>
                  <a:gd name="connsiteX202" fmla="*/ 1561193 w 1946001"/>
                  <a:gd name="connsiteY202" fmla="*/ 592074 h 886967"/>
                  <a:gd name="connsiteX203" fmla="*/ 1561288 w 1946001"/>
                  <a:gd name="connsiteY203" fmla="*/ 594836 h 886967"/>
                  <a:gd name="connsiteX204" fmla="*/ 1558722 w 1946001"/>
                  <a:gd name="connsiteY204" fmla="*/ 595027 h 886967"/>
                  <a:gd name="connsiteX205" fmla="*/ 1559007 w 1946001"/>
                  <a:gd name="connsiteY205" fmla="*/ 596837 h 886967"/>
                  <a:gd name="connsiteX206" fmla="*/ 1557676 w 1946001"/>
                  <a:gd name="connsiteY206" fmla="*/ 599789 h 886967"/>
                  <a:gd name="connsiteX207" fmla="*/ 1558151 w 1946001"/>
                  <a:gd name="connsiteY207" fmla="*/ 601218 h 886967"/>
                  <a:gd name="connsiteX208" fmla="*/ 1556535 w 1946001"/>
                  <a:gd name="connsiteY208" fmla="*/ 600932 h 886967"/>
                  <a:gd name="connsiteX209" fmla="*/ 1555775 w 1946001"/>
                  <a:gd name="connsiteY209" fmla="*/ 598837 h 886967"/>
                  <a:gd name="connsiteX210" fmla="*/ 1553588 w 1946001"/>
                  <a:gd name="connsiteY210" fmla="*/ 599027 h 886967"/>
                  <a:gd name="connsiteX211" fmla="*/ 1553398 w 1946001"/>
                  <a:gd name="connsiteY211" fmla="*/ 601313 h 886967"/>
                  <a:gd name="connsiteX212" fmla="*/ 1554444 w 1946001"/>
                  <a:gd name="connsiteY212" fmla="*/ 604361 h 886967"/>
                  <a:gd name="connsiteX213" fmla="*/ 1553588 w 1946001"/>
                  <a:gd name="connsiteY213" fmla="*/ 604361 h 886967"/>
                  <a:gd name="connsiteX214" fmla="*/ 1553113 w 1946001"/>
                  <a:gd name="connsiteY214" fmla="*/ 606933 h 886967"/>
                  <a:gd name="connsiteX215" fmla="*/ 1550546 w 1946001"/>
                  <a:gd name="connsiteY215" fmla="*/ 599980 h 886967"/>
                  <a:gd name="connsiteX216" fmla="*/ 1549691 w 1946001"/>
                  <a:gd name="connsiteY216" fmla="*/ 601790 h 886967"/>
                  <a:gd name="connsiteX217" fmla="*/ 1547504 w 1946001"/>
                  <a:gd name="connsiteY217" fmla="*/ 603504 h 886967"/>
                  <a:gd name="connsiteX218" fmla="*/ 1546364 w 1946001"/>
                  <a:gd name="connsiteY218" fmla="*/ 605981 h 886967"/>
                  <a:gd name="connsiteX219" fmla="*/ 1547029 w 1946001"/>
                  <a:gd name="connsiteY219" fmla="*/ 609410 h 886967"/>
                  <a:gd name="connsiteX220" fmla="*/ 1544557 w 1946001"/>
                  <a:gd name="connsiteY220" fmla="*/ 612172 h 886967"/>
                  <a:gd name="connsiteX221" fmla="*/ 1542846 w 1946001"/>
                  <a:gd name="connsiteY221" fmla="*/ 616268 h 886967"/>
                  <a:gd name="connsiteX222" fmla="*/ 1539804 w 1946001"/>
                  <a:gd name="connsiteY222" fmla="*/ 618649 h 886967"/>
                  <a:gd name="connsiteX223" fmla="*/ 1532675 w 1946001"/>
                  <a:gd name="connsiteY223" fmla="*/ 621411 h 886967"/>
                  <a:gd name="connsiteX224" fmla="*/ 1530488 w 1946001"/>
                  <a:gd name="connsiteY224" fmla="*/ 620935 h 886967"/>
                  <a:gd name="connsiteX225" fmla="*/ 1528397 w 1946001"/>
                  <a:gd name="connsiteY225" fmla="*/ 622649 h 886967"/>
                  <a:gd name="connsiteX226" fmla="*/ 1523169 w 1946001"/>
                  <a:gd name="connsiteY226" fmla="*/ 624840 h 886967"/>
                  <a:gd name="connsiteX227" fmla="*/ 1518321 w 1946001"/>
                  <a:gd name="connsiteY227" fmla="*/ 623792 h 886967"/>
                  <a:gd name="connsiteX228" fmla="*/ 1514233 w 1946001"/>
                  <a:gd name="connsiteY228" fmla="*/ 626459 h 886967"/>
                  <a:gd name="connsiteX229" fmla="*/ 1511856 w 1946001"/>
                  <a:gd name="connsiteY229" fmla="*/ 629698 h 886967"/>
                  <a:gd name="connsiteX230" fmla="*/ 1507484 w 1946001"/>
                  <a:gd name="connsiteY230" fmla="*/ 631412 h 886967"/>
                  <a:gd name="connsiteX231" fmla="*/ 1505297 w 1946001"/>
                  <a:gd name="connsiteY231" fmla="*/ 635318 h 886967"/>
                  <a:gd name="connsiteX232" fmla="*/ 1505202 w 1946001"/>
                  <a:gd name="connsiteY232" fmla="*/ 630460 h 886967"/>
                  <a:gd name="connsiteX233" fmla="*/ 1504917 w 1946001"/>
                  <a:gd name="connsiteY233" fmla="*/ 631127 h 886967"/>
                  <a:gd name="connsiteX234" fmla="*/ 1503206 w 1946001"/>
                  <a:gd name="connsiteY234" fmla="*/ 633984 h 886967"/>
                  <a:gd name="connsiteX235" fmla="*/ 1503206 w 1946001"/>
                  <a:gd name="connsiteY235" fmla="*/ 640842 h 886967"/>
                  <a:gd name="connsiteX236" fmla="*/ 1501114 w 1946001"/>
                  <a:gd name="connsiteY236" fmla="*/ 644366 h 886967"/>
                  <a:gd name="connsiteX237" fmla="*/ 1501019 w 1946001"/>
                  <a:gd name="connsiteY237" fmla="*/ 647319 h 886967"/>
                  <a:gd name="connsiteX238" fmla="*/ 1504537 w 1946001"/>
                  <a:gd name="connsiteY238" fmla="*/ 658082 h 886967"/>
                  <a:gd name="connsiteX239" fmla="*/ 1503206 w 1946001"/>
                  <a:gd name="connsiteY239" fmla="*/ 660273 h 886967"/>
                  <a:gd name="connsiteX240" fmla="*/ 1502350 w 1946001"/>
                  <a:gd name="connsiteY240" fmla="*/ 657987 h 886967"/>
                  <a:gd name="connsiteX241" fmla="*/ 1502921 w 1946001"/>
                  <a:gd name="connsiteY241" fmla="*/ 661035 h 886967"/>
                  <a:gd name="connsiteX242" fmla="*/ 1501685 w 1946001"/>
                  <a:gd name="connsiteY242" fmla="*/ 661797 h 886967"/>
                  <a:gd name="connsiteX243" fmla="*/ 1500924 w 1946001"/>
                  <a:gd name="connsiteY243" fmla="*/ 659320 h 886967"/>
                  <a:gd name="connsiteX244" fmla="*/ 1499879 w 1946001"/>
                  <a:gd name="connsiteY244" fmla="*/ 659130 h 886967"/>
                  <a:gd name="connsiteX245" fmla="*/ 1503016 w 1946001"/>
                  <a:gd name="connsiteY245" fmla="*/ 664845 h 886967"/>
                  <a:gd name="connsiteX246" fmla="*/ 1503871 w 1946001"/>
                  <a:gd name="connsiteY246" fmla="*/ 670941 h 886967"/>
                  <a:gd name="connsiteX247" fmla="*/ 1507484 w 1946001"/>
                  <a:gd name="connsiteY247" fmla="*/ 679418 h 886967"/>
                  <a:gd name="connsiteX248" fmla="*/ 1507484 w 1946001"/>
                  <a:gd name="connsiteY248" fmla="*/ 686848 h 886967"/>
                  <a:gd name="connsiteX249" fmla="*/ 1510526 w 1946001"/>
                  <a:gd name="connsiteY249" fmla="*/ 696182 h 886967"/>
                  <a:gd name="connsiteX250" fmla="*/ 1510145 w 1946001"/>
                  <a:gd name="connsiteY250" fmla="*/ 706660 h 886967"/>
                  <a:gd name="connsiteX251" fmla="*/ 1508719 w 1946001"/>
                  <a:gd name="connsiteY251" fmla="*/ 709613 h 886967"/>
                  <a:gd name="connsiteX252" fmla="*/ 1506913 w 1946001"/>
                  <a:gd name="connsiteY252" fmla="*/ 709327 h 886967"/>
                  <a:gd name="connsiteX253" fmla="*/ 1506533 w 1946001"/>
                  <a:gd name="connsiteY253" fmla="*/ 713899 h 886967"/>
                  <a:gd name="connsiteX254" fmla="*/ 1508719 w 1946001"/>
                  <a:gd name="connsiteY254" fmla="*/ 714947 h 886967"/>
                  <a:gd name="connsiteX255" fmla="*/ 1511381 w 1946001"/>
                  <a:gd name="connsiteY255" fmla="*/ 718757 h 886967"/>
                  <a:gd name="connsiteX256" fmla="*/ 1519937 w 1946001"/>
                  <a:gd name="connsiteY256" fmla="*/ 721233 h 886967"/>
                  <a:gd name="connsiteX257" fmla="*/ 1520317 w 1946001"/>
                  <a:gd name="connsiteY257" fmla="*/ 720185 h 886967"/>
                  <a:gd name="connsiteX258" fmla="*/ 1522028 w 1946001"/>
                  <a:gd name="connsiteY258" fmla="*/ 720376 h 886967"/>
                  <a:gd name="connsiteX259" fmla="*/ 1525355 w 1946001"/>
                  <a:gd name="connsiteY259" fmla="*/ 717233 h 886967"/>
                  <a:gd name="connsiteX260" fmla="*/ 1527827 w 1946001"/>
                  <a:gd name="connsiteY260" fmla="*/ 717042 h 886967"/>
                  <a:gd name="connsiteX261" fmla="*/ 1531249 w 1946001"/>
                  <a:gd name="connsiteY261" fmla="*/ 713518 h 886967"/>
                  <a:gd name="connsiteX262" fmla="*/ 1549025 w 1946001"/>
                  <a:gd name="connsiteY262" fmla="*/ 713994 h 886967"/>
                  <a:gd name="connsiteX263" fmla="*/ 1551402 w 1946001"/>
                  <a:gd name="connsiteY263" fmla="*/ 708851 h 886967"/>
                  <a:gd name="connsiteX264" fmla="*/ 1561764 w 1946001"/>
                  <a:gd name="connsiteY264" fmla="*/ 704088 h 886967"/>
                  <a:gd name="connsiteX265" fmla="*/ 1571555 w 1946001"/>
                  <a:gd name="connsiteY265" fmla="*/ 703421 h 886967"/>
                  <a:gd name="connsiteX266" fmla="*/ 1571935 w 1946001"/>
                  <a:gd name="connsiteY266" fmla="*/ 703231 h 886967"/>
                  <a:gd name="connsiteX267" fmla="*/ 1165263 w 1946001"/>
                  <a:gd name="connsiteY267" fmla="*/ 852583 h 886967"/>
                  <a:gd name="connsiteX268" fmla="*/ 1505487 w 1946001"/>
                  <a:gd name="connsiteY268" fmla="*/ 569976 h 886967"/>
                  <a:gd name="connsiteX269" fmla="*/ 1506913 w 1946001"/>
                  <a:gd name="connsiteY269" fmla="*/ 570357 h 886967"/>
                  <a:gd name="connsiteX270" fmla="*/ 1509195 w 1946001"/>
                  <a:gd name="connsiteY270" fmla="*/ 569595 h 886967"/>
                  <a:gd name="connsiteX271" fmla="*/ 1516229 w 1946001"/>
                  <a:gd name="connsiteY271" fmla="*/ 572167 h 886967"/>
                  <a:gd name="connsiteX272" fmla="*/ 1515374 w 1946001"/>
                  <a:gd name="connsiteY272" fmla="*/ 570357 h 886967"/>
                  <a:gd name="connsiteX273" fmla="*/ 1515564 w 1946001"/>
                  <a:gd name="connsiteY273" fmla="*/ 567118 h 886967"/>
                  <a:gd name="connsiteX274" fmla="*/ 1508529 w 1946001"/>
                  <a:gd name="connsiteY274" fmla="*/ 566547 h 886967"/>
                  <a:gd name="connsiteX275" fmla="*/ 1507388 w 1946001"/>
                  <a:gd name="connsiteY275" fmla="*/ 564928 h 886967"/>
                  <a:gd name="connsiteX276" fmla="*/ 1513948 w 1946001"/>
                  <a:gd name="connsiteY276" fmla="*/ 545687 h 886967"/>
                  <a:gd name="connsiteX277" fmla="*/ 1514993 w 1946001"/>
                  <a:gd name="connsiteY277" fmla="*/ 545592 h 886967"/>
                  <a:gd name="connsiteX278" fmla="*/ 1516324 w 1946001"/>
                  <a:gd name="connsiteY278" fmla="*/ 546640 h 886967"/>
                  <a:gd name="connsiteX279" fmla="*/ 1517370 w 1946001"/>
                  <a:gd name="connsiteY279" fmla="*/ 549402 h 886967"/>
                  <a:gd name="connsiteX280" fmla="*/ 1517940 w 1946001"/>
                  <a:gd name="connsiteY280" fmla="*/ 549402 h 886967"/>
                  <a:gd name="connsiteX281" fmla="*/ 1523739 w 1946001"/>
                  <a:gd name="connsiteY281" fmla="*/ 546259 h 886967"/>
                  <a:gd name="connsiteX282" fmla="*/ 1527066 w 1946001"/>
                  <a:gd name="connsiteY282" fmla="*/ 540068 h 886967"/>
                  <a:gd name="connsiteX283" fmla="*/ 1525070 w 1946001"/>
                  <a:gd name="connsiteY283" fmla="*/ 537877 h 886967"/>
                  <a:gd name="connsiteX284" fmla="*/ 1529348 w 1946001"/>
                  <a:gd name="connsiteY284" fmla="*/ 534734 h 886967"/>
                  <a:gd name="connsiteX285" fmla="*/ 1531154 w 1946001"/>
                  <a:gd name="connsiteY285" fmla="*/ 531590 h 886967"/>
                  <a:gd name="connsiteX286" fmla="*/ 1531914 w 1946001"/>
                  <a:gd name="connsiteY286" fmla="*/ 527209 h 886967"/>
                  <a:gd name="connsiteX287" fmla="*/ 1534101 w 1946001"/>
                  <a:gd name="connsiteY287" fmla="*/ 525018 h 886967"/>
                  <a:gd name="connsiteX288" fmla="*/ 1534101 w 1946001"/>
                  <a:gd name="connsiteY288" fmla="*/ 523399 h 886967"/>
                  <a:gd name="connsiteX289" fmla="*/ 1536097 w 1946001"/>
                  <a:gd name="connsiteY289" fmla="*/ 524637 h 886967"/>
                  <a:gd name="connsiteX290" fmla="*/ 1538664 w 1946001"/>
                  <a:gd name="connsiteY290" fmla="*/ 524447 h 886967"/>
                  <a:gd name="connsiteX291" fmla="*/ 1533530 w 1946001"/>
                  <a:gd name="connsiteY291" fmla="*/ 519494 h 886967"/>
                  <a:gd name="connsiteX292" fmla="*/ 1534101 w 1946001"/>
                  <a:gd name="connsiteY292" fmla="*/ 517589 h 886967"/>
                  <a:gd name="connsiteX293" fmla="*/ 1530013 w 1946001"/>
                  <a:gd name="connsiteY293" fmla="*/ 511207 h 886967"/>
                  <a:gd name="connsiteX294" fmla="*/ 1532865 w 1946001"/>
                  <a:gd name="connsiteY294" fmla="*/ 510540 h 886967"/>
                  <a:gd name="connsiteX295" fmla="*/ 1530964 w 1946001"/>
                  <a:gd name="connsiteY295" fmla="*/ 508635 h 886967"/>
                  <a:gd name="connsiteX296" fmla="*/ 1532009 w 1946001"/>
                  <a:gd name="connsiteY296" fmla="*/ 508254 h 886967"/>
                  <a:gd name="connsiteX297" fmla="*/ 1532580 w 1946001"/>
                  <a:gd name="connsiteY297" fmla="*/ 507397 h 886967"/>
                  <a:gd name="connsiteX298" fmla="*/ 1534196 w 1946001"/>
                  <a:gd name="connsiteY298" fmla="*/ 508254 h 886967"/>
                  <a:gd name="connsiteX299" fmla="*/ 1536762 w 1946001"/>
                  <a:gd name="connsiteY299" fmla="*/ 507111 h 886967"/>
                  <a:gd name="connsiteX300" fmla="*/ 1535051 w 1946001"/>
                  <a:gd name="connsiteY300" fmla="*/ 504635 h 886967"/>
                  <a:gd name="connsiteX301" fmla="*/ 1537713 w 1946001"/>
                  <a:gd name="connsiteY301" fmla="*/ 504635 h 886967"/>
                  <a:gd name="connsiteX302" fmla="*/ 1540090 w 1946001"/>
                  <a:gd name="connsiteY302" fmla="*/ 503015 h 886967"/>
                  <a:gd name="connsiteX303" fmla="*/ 1535432 w 1946001"/>
                  <a:gd name="connsiteY303" fmla="*/ 500539 h 886967"/>
                  <a:gd name="connsiteX304" fmla="*/ 1534101 w 1946001"/>
                  <a:gd name="connsiteY304" fmla="*/ 500825 h 886967"/>
                  <a:gd name="connsiteX305" fmla="*/ 1534101 w 1946001"/>
                  <a:gd name="connsiteY305" fmla="*/ 499205 h 886967"/>
                  <a:gd name="connsiteX306" fmla="*/ 1532390 w 1946001"/>
                  <a:gd name="connsiteY306" fmla="*/ 499586 h 886967"/>
                  <a:gd name="connsiteX307" fmla="*/ 1532390 w 1946001"/>
                  <a:gd name="connsiteY307" fmla="*/ 497015 h 886967"/>
                  <a:gd name="connsiteX308" fmla="*/ 1530298 w 1946001"/>
                  <a:gd name="connsiteY308" fmla="*/ 496062 h 886967"/>
                  <a:gd name="connsiteX309" fmla="*/ 1529728 w 1946001"/>
                  <a:gd name="connsiteY309" fmla="*/ 494443 h 886967"/>
                  <a:gd name="connsiteX310" fmla="*/ 1527542 w 1946001"/>
                  <a:gd name="connsiteY310" fmla="*/ 496253 h 886967"/>
                  <a:gd name="connsiteX311" fmla="*/ 1527542 w 1946001"/>
                  <a:gd name="connsiteY311" fmla="*/ 494443 h 886967"/>
                  <a:gd name="connsiteX312" fmla="*/ 1525165 w 1946001"/>
                  <a:gd name="connsiteY312" fmla="*/ 497681 h 886967"/>
                  <a:gd name="connsiteX313" fmla="*/ 1529633 w 1946001"/>
                  <a:gd name="connsiteY313" fmla="*/ 443198 h 886967"/>
                  <a:gd name="connsiteX314" fmla="*/ 1527161 w 1946001"/>
                  <a:gd name="connsiteY314" fmla="*/ 402622 h 886967"/>
                  <a:gd name="connsiteX315" fmla="*/ 1527161 w 1946001"/>
                  <a:gd name="connsiteY315" fmla="*/ 400907 h 886967"/>
                  <a:gd name="connsiteX316" fmla="*/ 1530013 w 1946001"/>
                  <a:gd name="connsiteY316" fmla="*/ 400336 h 886967"/>
                  <a:gd name="connsiteX317" fmla="*/ 1533245 w 1946001"/>
                  <a:gd name="connsiteY317" fmla="*/ 395573 h 886967"/>
                  <a:gd name="connsiteX318" fmla="*/ 1534101 w 1946001"/>
                  <a:gd name="connsiteY318" fmla="*/ 395954 h 886967"/>
                  <a:gd name="connsiteX319" fmla="*/ 1535812 w 1946001"/>
                  <a:gd name="connsiteY319" fmla="*/ 391287 h 886967"/>
                  <a:gd name="connsiteX320" fmla="*/ 1534766 w 1946001"/>
                  <a:gd name="connsiteY320" fmla="*/ 389477 h 886967"/>
                  <a:gd name="connsiteX321" fmla="*/ 1536287 w 1946001"/>
                  <a:gd name="connsiteY321" fmla="*/ 388525 h 886967"/>
                  <a:gd name="connsiteX322" fmla="*/ 1536667 w 1946001"/>
                  <a:gd name="connsiteY322" fmla="*/ 390049 h 886967"/>
                  <a:gd name="connsiteX323" fmla="*/ 1542466 w 1946001"/>
                  <a:gd name="connsiteY323" fmla="*/ 380714 h 886967"/>
                  <a:gd name="connsiteX324" fmla="*/ 1543892 w 1946001"/>
                  <a:gd name="connsiteY324" fmla="*/ 381000 h 886967"/>
                  <a:gd name="connsiteX325" fmla="*/ 1544938 w 1946001"/>
                  <a:gd name="connsiteY325" fmla="*/ 376619 h 886967"/>
                  <a:gd name="connsiteX326" fmla="*/ 1544938 w 1946001"/>
                  <a:gd name="connsiteY326" fmla="*/ 375380 h 886967"/>
                  <a:gd name="connsiteX327" fmla="*/ 1546364 w 1946001"/>
                  <a:gd name="connsiteY327" fmla="*/ 375190 h 886967"/>
                  <a:gd name="connsiteX328" fmla="*/ 1546364 w 1946001"/>
                  <a:gd name="connsiteY328" fmla="*/ 374237 h 886967"/>
                  <a:gd name="connsiteX329" fmla="*/ 1546364 w 1946001"/>
                  <a:gd name="connsiteY329" fmla="*/ 372999 h 886967"/>
                  <a:gd name="connsiteX330" fmla="*/ 1544938 w 1946001"/>
                  <a:gd name="connsiteY330" fmla="*/ 373571 h 886967"/>
                  <a:gd name="connsiteX331" fmla="*/ 1547409 w 1946001"/>
                  <a:gd name="connsiteY331" fmla="*/ 371380 h 886967"/>
                  <a:gd name="connsiteX332" fmla="*/ 1543227 w 1946001"/>
                  <a:gd name="connsiteY332" fmla="*/ 369189 h 886967"/>
                  <a:gd name="connsiteX333" fmla="*/ 1538474 w 1946001"/>
                  <a:gd name="connsiteY333" fmla="*/ 370142 h 886967"/>
                  <a:gd name="connsiteX334" fmla="*/ 1547124 w 1946001"/>
                  <a:gd name="connsiteY334" fmla="*/ 365379 h 886967"/>
                  <a:gd name="connsiteX335" fmla="*/ 1544462 w 1946001"/>
                  <a:gd name="connsiteY335" fmla="*/ 362807 h 886967"/>
                  <a:gd name="connsiteX336" fmla="*/ 1541706 w 1946001"/>
                  <a:gd name="connsiteY336" fmla="*/ 359093 h 886967"/>
                  <a:gd name="connsiteX337" fmla="*/ 1542466 w 1946001"/>
                  <a:gd name="connsiteY337" fmla="*/ 358426 h 886967"/>
                  <a:gd name="connsiteX338" fmla="*/ 1538569 w 1946001"/>
                  <a:gd name="connsiteY338" fmla="*/ 351377 h 886967"/>
                  <a:gd name="connsiteX339" fmla="*/ 1535242 w 1946001"/>
                  <a:gd name="connsiteY339" fmla="*/ 346043 h 886967"/>
                  <a:gd name="connsiteX340" fmla="*/ 1530583 w 1946001"/>
                  <a:gd name="connsiteY340" fmla="*/ 343472 h 886967"/>
                  <a:gd name="connsiteX341" fmla="*/ 1529348 w 1946001"/>
                  <a:gd name="connsiteY341" fmla="*/ 333661 h 886967"/>
                  <a:gd name="connsiteX342" fmla="*/ 1527732 w 1946001"/>
                  <a:gd name="connsiteY342" fmla="*/ 325755 h 886967"/>
                  <a:gd name="connsiteX343" fmla="*/ 1527732 w 1946001"/>
                  <a:gd name="connsiteY343" fmla="*/ 321183 h 886967"/>
                  <a:gd name="connsiteX344" fmla="*/ 1533530 w 1946001"/>
                  <a:gd name="connsiteY344" fmla="*/ 324136 h 886967"/>
                  <a:gd name="connsiteX345" fmla="*/ 1539804 w 1946001"/>
                  <a:gd name="connsiteY345" fmla="*/ 324517 h 886967"/>
                  <a:gd name="connsiteX346" fmla="*/ 1541801 w 1946001"/>
                  <a:gd name="connsiteY346" fmla="*/ 331089 h 886967"/>
                  <a:gd name="connsiteX347" fmla="*/ 1544177 w 1946001"/>
                  <a:gd name="connsiteY347" fmla="*/ 341757 h 886967"/>
                  <a:gd name="connsiteX348" fmla="*/ 1551877 w 1946001"/>
                  <a:gd name="connsiteY348" fmla="*/ 343757 h 886967"/>
                  <a:gd name="connsiteX349" fmla="*/ 1557011 w 1946001"/>
                  <a:gd name="connsiteY349" fmla="*/ 345472 h 886967"/>
                  <a:gd name="connsiteX350" fmla="*/ 1562429 w 1946001"/>
                  <a:gd name="connsiteY350" fmla="*/ 339757 h 886967"/>
                  <a:gd name="connsiteX351" fmla="*/ 1562714 w 1946001"/>
                  <a:gd name="connsiteY351" fmla="*/ 332042 h 886967"/>
                  <a:gd name="connsiteX352" fmla="*/ 1560813 w 1946001"/>
                  <a:gd name="connsiteY352" fmla="*/ 326231 h 886967"/>
                  <a:gd name="connsiteX353" fmla="*/ 1560243 w 1946001"/>
                  <a:gd name="connsiteY353" fmla="*/ 318230 h 886967"/>
                  <a:gd name="connsiteX354" fmla="*/ 1553588 w 1946001"/>
                  <a:gd name="connsiteY354" fmla="*/ 315373 h 886967"/>
                  <a:gd name="connsiteX355" fmla="*/ 1554064 w 1946001"/>
                  <a:gd name="connsiteY355" fmla="*/ 304419 h 886967"/>
                  <a:gd name="connsiteX356" fmla="*/ 1562239 w 1946001"/>
                  <a:gd name="connsiteY356" fmla="*/ 301276 h 886967"/>
                  <a:gd name="connsiteX357" fmla="*/ 1568893 w 1946001"/>
                  <a:gd name="connsiteY357" fmla="*/ 298704 h 886967"/>
                  <a:gd name="connsiteX358" fmla="*/ 1571460 w 1946001"/>
                  <a:gd name="connsiteY358" fmla="*/ 295085 h 886967"/>
                  <a:gd name="connsiteX359" fmla="*/ 1574977 w 1946001"/>
                  <a:gd name="connsiteY359" fmla="*/ 287369 h 886967"/>
                  <a:gd name="connsiteX360" fmla="*/ 1573741 w 1946001"/>
                  <a:gd name="connsiteY360" fmla="*/ 282607 h 886967"/>
                  <a:gd name="connsiteX361" fmla="*/ 1577734 w 1946001"/>
                  <a:gd name="connsiteY361" fmla="*/ 276511 h 886967"/>
                  <a:gd name="connsiteX362" fmla="*/ 1578875 w 1946001"/>
                  <a:gd name="connsiteY362" fmla="*/ 274511 h 886967"/>
                  <a:gd name="connsiteX363" fmla="*/ 1585244 w 1946001"/>
                  <a:gd name="connsiteY363" fmla="*/ 275368 h 886967"/>
                  <a:gd name="connsiteX364" fmla="*/ 1589331 w 1946001"/>
                  <a:gd name="connsiteY364" fmla="*/ 273177 h 886967"/>
                  <a:gd name="connsiteX365" fmla="*/ 1594655 w 1946001"/>
                  <a:gd name="connsiteY365" fmla="*/ 279082 h 886967"/>
                  <a:gd name="connsiteX366" fmla="*/ 1597887 w 1946001"/>
                  <a:gd name="connsiteY366" fmla="*/ 281940 h 886967"/>
                  <a:gd name="connsiteX367" fmla="*/ 1604826 w 1946001"/>
                  <a:gd name="connsiteY367" fmla="*/ 276320 h 886967"/>
                  <a:gd name="connsiteX368" fmla="*/ 1601404 w 1946001"/>
                  <a:gd name="connsiteY368" fmla="*/ 267462 h 886967"/>
                  <a:gd name="connsiteX369" fmla="*/ 1596651 w 1946001"/>
                  <a:gd name="connsiteY369" fmla="*/ 263652 h 886967"/>
                  <a:gd name="connsiteX370" fmla="*/ 1591993 w 1946001"/>
                  <a:gd name="connsiteY370" fmla="*/ 257461 h 886967"/>
                  <a:gd name="connsiteX371" fmla="*/ 1588951 w 1946001"/>
                  <a:gd name="connsiteY371" fmla="*/ 251841 h 886967"/>
                  <a:gd name="connsiteX372" fmla="*/ 1583723 w 1946001"/>
                  <a:gd name="connsiteY372" fmla="*/ 242506 h 886967"/>
                  <a:gd name="connsiteX373" fmla="*/ 1579540 w 1946001"/>
                  <a:gd name="connsiteY373" fmla="*/ 239173 h 886967"/>
                  <a:gd name="connsiteX374" fmla="*/ 1572315 w 1946001"/>
                  <a:gd name="connsiteY374" fmla="*/ 235934 h 886967"/>
                  <a:gd name="connsiteX375" fmla="*/ 1569939 w 1946001"/>
                  <a:gd name="connsiteY375" fmla="*/ 228886 h 886967"/>
                  <a:gd name="connsiteX376" fmla="*/ 1563380 w 1946001"/>
                  <a:gd name="connsiteY376" fmla="*/ 228695 h 886967"/>
                  <a:gd name="connsiteX377" fmla="*/ 1559577 w 1946001"/>
                  <a:gd name="connsiteY377" fmla="*/ 224981 h 886967"/>
                  <a:gd name="connsiteX378" fmla="*/ 1555965 w 1946001"/>
                  <a:gd name="connsiteY378" fmla="*/ 225743 h 886967"/>
                  <a:gd name="connsiteX379" fmla="*/ 1549881 w 1946001"/>
                  <a:gd name="connsiteY379" fmla="*/ 224885 h 886967"/>
                  <a:gd name="connsiteX380" fmla="*/ 1544748 w 1946001"/>
                  <a:gd name="connsiteY380" fmla="*/ 221552 h 886967"/>
                  <a:gd name="connsiteX381" fmla="*/ 1541991 w 1946001"/>
                  <a:gd name="connsiteY381" fmla="*/ 220980 h 886967"/>
                  <a:gd name="connsiteX382" fmla="*/ 1539995 w 1946001"/>
                  <a:gd name="connsiteY382" fmla="*/ 212312 h 886967"/>
                  <a:gd name="connsiteX383" fmla="*/ 1545793 w 1946001"/>
                  <a:gd name="connsiteY383" fmla="*/ 210217 h 886967"/>
                  <a:gd name="connsiteX384" fmla="*/ 1551877 w 1946001"/>
                  <a:gd name="connsiteY384" fmla="*/ 209931 h 886967"/>
                  <a:gd name="connsiteX385" fmla="*/ 1557296 w 1946001"/>
                  <a:gd name="connsiteY385" fmla="*/ 211360 h 886967"/>
                  <a:gd name="connsiteX386" fmla="*/ 1562049 w 1946001"/>
                  <a:gd name="connsiteY386" fmla="*/ 210598 h 886967"/>
                  <a:gd name="connsiteX387" fmla="*/ 1567848 w 1946001"/>
                  <a:gd name="connsiteY387" fmla="*/ 208693 h 886967"/>
                  <a:gd name="connsiteX388" fmla="*/ 1570414 w 1946001"/>
                  <a:gd name="connsiteY388" fmla="*/ 211169 h 886967"/>
                  <a:gd name="connsiteX389" fmla="*/ 1577259 w 1946001"/>
                  <a:gd name="connsiteY389" fmla="*/ 206883 h 886967"/>
                  <a:gd name="connsiteX390" fmla="*/ 1581441 w 1946001"/>
                  <a:gd name="connsiteY390" fmla="*/ 206883 h 886967"/>
                  <a:gd name="connsiteX391" fmla="*/ 1587145 w 1946001"/>
                  <a:gd name="connsiteY391" fmla="*/ 202502 h 886967"/>
                  <a:gd name="connsiteX392" fmla="*/ 1591328 w 1946001"/>
                  <a:gd name="connsiteY392" fmla="*/ 206693 h 886967"/>
                  <a:gd name="connsiteX393" fmla="*/ 1598457 w 1946001"/>
                  <a:gd name="connsiteY393" fmla="*/ 208502 h 886967"/>
                  <a:gd name="connsiteX394" fmla="*/ 1601214 w 1946001"/>
                  <a:gd name="connsiteY394" fmla="*/ 209360 h 886967"/>
                  <a:gd name="connsiteX395" fmla="*/ 1604731 w 1946001"/>
                  <a:gd name="connsiteY395" fmla="*/ 215265 h 886967"/>
                  <a:gd name="connsiteX396" fmla="*/ 1605112 w 1946001"/>
                  <a:gd name="connsiteY396" fmla="*/ 219742 h 886967"/>
                  <a:gd name="connsiteX397" fmla="*/ 1608058 w 1946001"/>
                  <a:gd name="connsiteY397" fmla="*/ 230124 h 886967"/>
                  <a:gd name="connsiteX398" fmla="*/ 1614713 w 1946001"/>
                  <a:gd name="connsiteY398" fmla="*/ 226505 h 886967"/>
                  <a:gd name="connsiteX399" fmla="*/ 1618515 w 1946001"/>
                  <a:gd name="connsiteY399" fmla="*/ 223933 h 886967"/>
                  <a:gd name="connsiteX400" fmla="*/ 1622603 w 1946001"/>
                  <a:gd name="connsiteY400" fmla="*/ 223933 h 886967"/>
                  <a:gd name="connsiteX401" fmla="*/ 1622698 w 1946001"/>
                  <a:gd name="connsiteY401" fmla="*/ 223837 h 886967"/>
                  <a:gd name="connsiteX402" fmla="*/ 1622508 w 1946001"/>
                  <a:gd name="connsiteY402" fmla="*/ 224599 h 886967"/>
                  <a:gd name="connsiteX403" fmla="*/ 1589426 w 1946001"/>
                  <a:gd name="connsiteY403" fmla="*/ 701612 h 886967"/>
                  <a:gd name="connsiteX404" fmla="*/ 1592373 w 1946001"/>
                  <a:gd name="connsiteY404" fmla="*/ 704755 h 886967"/>
                  <a:gd name="connsiteX405" fmla="*/ 1593989 w 1946001"/>
                  <a:gd name="connsiteY405" fmla="*/ 704088 h 886967"/>
                  <a:gd name="connsiteX406" fmla="*/ 1597697 w 1946001"/>
                  <a:gd name="connsiteY406" fmla="*/ 706184 h 886967"/>
                  <a:gd name="connsiteX407" fmla="*/ 1597317 w 1946001"/>
                  <a:gd name="connsiteY407" fmla="*/ 705517 h 886967"/>
                  <a:gd name="connsiteX408" fmla="*/ 1601404 w 1946001"/>
                  <a:gd name="connsiteY408" fmla="*/ 708755 h 886967"/>
                  <a:gd name="connsiteX409" fmla="*/ 1600644 w 1946001"/>
                  <a:gd name="connsiteY409" fmla="*/ 711327 h 886967"/>
                  <a:gd name="connsiteX410" fmla="*/ 1603686 w 1946001"/>
                  <a:gd name="connsiteY410" fmla="*/ 713327 h 886967"/>
                  <a:gd name="connsiteX411" fmla="*/ 1606538 w 1946001"/>
                  <a:gd name="connsiteY411" fmla="*/ 721424 h 886967"/>
                  <a:gd name="connsiteX412" fmla="*/ 1606728 w 1946001"/>
                  <a:gd name="connsiteY412" fmla="*/ 723710 h 886967"/>
                  <a:gd name="connsiteX413" fmla="*/ 1605207 w 1946001"/>
                  <a:gd name="connsiteY413" fmla="*/ 722471 h 886967"/>
                  <a:gd name="connsiteX414" fmla="*/ 1605207 w 1946001"/>
                  <a:gd name="connsiteY414" fmla="*/ 723710 h 886967"/>
                  <a:gd name="connsiteX415" fmla="*/ 1609009 w 1946001"/>
                  <a:gd name="connsiteY415" fmla="*/ 726758 h 886967"/>
                  <a:gd name="connsiteX416" fmla="*/ 1609199 w 1946001"/>
                  <a:gd name="connsiteY416" fmla="*/ 723805 h 886967"/>
                  <a:gd name="connsiteX417" fmla="*/ 1611671 w 1946001"/>
                  <a:gd name="connsiteY417" fmla="*/ 720281 h 886967"/>
                  <a:gd name="connsiteX418" fmla="*/ 1615759 w 1946001"/>
                  <a:gd name="connsiteY418" fmla="*/ 717899 h 886967"/>
                  <a:gd name="connsiteX419" fmla="*/ 1618610 w 1946001"/>
                  <a:gd name="connsiteY419" fmla="*/ 712470 h 886967"/>
                  <a:gd name="connsiteX420" fmla="*/ 1619086 w 1946001"/>
                  <a:gd name="connsiteY420" fmla="*/ 709517 h 886967"/>
                  <a:gd name="connsiteX421" fmla="*/ 1619941 w 1946001"/>
                  <a:gd name="connsiteY421" fmla="*/ 714089 h 886967"/>
                  <a:gd name="connsiteX422" fmla="*/ 1619276 w 1946001"/>
                  <a:gd name="connsiteY422" fmla="*/ 716661 h 886967"/>
                  <a:gd name="connsiteX423" fmla="*/ 1616899 w 1946001"/>
                  <a:gd name="connsiteY423" fmla="*/ 721043 h 886967"/>
                  <a:gd name="connsiteX424" fmla="*/ 1616329 w 1946001"/>
                  <a:gd name="connsiteY424" fmla="*/ 726186 h 886967"/>
                  <a:gd name="connsiteX425" fmla="*/ 1613952 w 1946001"/>
                  <a:gd name="connsiteY425" fmla="*/ 726377 h 886967"/>
                  <a:gd name="connsiteX426" fmla="*/ 1613857 w 1946001"/>
                  <a:gd name="connsiteY426" fmla="*/ 728186 h 886967"/>
                  <a:gd name="connsiteX427" fmla="*/ 1617755 w 1946001"/>
                  <a:gd name="connsiteY427" fmla="*/ 728186 h 886967"/>
                  <a:gd name="connsiteX428" fmla="*/ 1619941 w 1946001"/>
                  <a:gd name="connsiteY428" fmla="*/ 721614 h 886967"/>
                  <a:gd name="connsiteX429" fmla="*/ 1621652 w 1946001"/>
                  <a:gd name="connsiteY429" fmla="*/ 725900 h 886967"/>
                  <a:gd name="connsiteX430" fmla="*/ 1621557 w 1946001"/>
                  <a:gd name="connsiteY430" fmla="*/ 729234 h 886967"/>
                  <a:gd name="connsiteX431" fmla="*/ 1619846 w 1946001"/>
                  <a:gd name="connsiteY431" fmla="*/ 731711 h 886967"/>
                  <a:gd name="connsiteX432" fmla="*/ 1625835 w 1946001"/>
                  <a:gd name="connsiteY432" fmla="*/ 730663 h 886967"/>
                  <a:gd name="connsiteX433" fmla="*/ 1624979 w 1946001"/>
                  <a:gd name="connsiteY433" fmla="*/ 732949 h 886967"/>
                  <a:gd name="connsiteX434" fmla="*/ 1627071 w 1946001"/>
                  <a:gd name="connsiteY434" fmla="*/ 736378 h 886967"/>
                  <a:gd name="connsiteX435" fmla="*/ 1627546 w 1946001"/>
                  <a:gd name="connsiteY435" fmla="*/ 739235 h 886967"/>
                  <a:gd name="connsiteX436" fmla="*/ 1627071 w 1946001"/>
                  <a:gd name="connsiteY436" fmla="*/ 742188 h 886967"/>
                  <a:gd name="connsiteX437" fmla="*/ 1628212 w 1946001"/>
                  <a:gd name="connsiteY437" fmla="*/ 745712 h 886967"/>
                  <a:gd name="connsiteX438" fmla="*/ 1630113 w 1946001"/>
                  <a:gd name="connsiteY438" fmla="*/ 749237 h 886967"/>
                  <a:gd name="connsiteX439" fmla="*/ 1633535 w 1946001"/>
                  <a:gd name="connsiteY439" fmla="*/ 751618 h 886967"/>
                  <a:gd name="connsiteX440" fmla="*/ 1147866 w 1946001"/>
                  <a:gd name="connsiteY440" fmla="*/ 862775 h 886967"/>
                  <a:gd name="connsiteX441" fmla="*/ 1587810 w 1946001"/>
                  <a:gd name="connsiteY441" fmla="*/ 700945 h 886967"/>
                  <a:gd name="connsiteX442" fmla="*/ 1589426 w 1946001"/>
                  <a:gd name="connsiteY442" fmla="*/ 701612 h 886967"/>
                  <a:gd name="connsiteX443" fmla="*/ 312467 w 1946001"/>
                  <a:gd name="connsiteY443" fmla="*/ 235553 h 886967"/>
                  <a:gd name="connsiteX444" fmla="*/ 315984 w 1946001"/>
                  <a:gd name="connsiteY444" fmla="*/ 235363 h 886967"/>
                  <a:gd name="connsiteX445" fmla="*/ 320262 w 1946001"/>
                  <a:gd name="connsiteY445" fmla="*/ 232410 h 886967"/>
                  <a:gd name="connsiteX446" fmla="*/ 326631 w 1946001"/>
                  <a:gd name="connsiteY446" fmla="*/ 230219 h 886967"/>
                  <a:gd name="connsiteX447" fmla="*/ 333666 w 1946001"/>
                  <a:gd name="connsiteY447" fmla="*/ 231839 h 886967"/>
                  <a:gd name="connsiteX448" fmla="*/ 336612 w 1946001"/>
                  <a:gd name="connsiteY448" fmla="*/ 236125 h 886967"/>
                  <a:gd name="connsiteX449" fmla="*/ 347830 w 1946001"/>
                  <a:gd name="connsiteY449" fmla="*/ 237458 h 886967"/>
                  <a:gd name="connsiteX450" fmla="*/ 354484 w 1946001"/>
                  <a:gd name="connsiteY450" fmla="*/ 237839 h 886967"/>
                  <a:gd name="connsiteX451" fmla="*/ 356195 w 1946001"/>
                  <a:gd name="connsiteY451" fmla="*/ 242126 h 886967"/>
                  <a:gd name="connsiteX452" fmla="*/ 361138 w 1946001"/>
                  <a:gd name="connsiteY452" fmla="*/ 242887 h 886967"/>
                  <a:gd name="connsiteX453" fmla="*/ 360283 w 1946001"/>
                  <a:gd name="connsiteY453" fmla="*/ 250507 h 886967"/>
                  <a:gd name="connsiteX454" fmla="*/ 354674 w 1946001"/>
                  <a:gd name="connsiteY454" fmla="*/ 251746 h 886967"/>
                  <a:gd name="connsiteX455" fmla="*/ 354389 w 1946001"/>
                  <a:gd name="connsiteY455" fmla="*/ 259080 h 886967"/>
                  <a:gd name="connsiteX456" fmla="*/ 355530 w 1946001"/>
                  <a:gd name="connsiteY456" fmla="*/ 262319 h 886967"/>
                  <a:gd name="connsiteX457" fmla="*/ 353914 w 1946001"/>
                  <a:gd name="connsiteY457" fmla="*/ 262700 h 886967"/>
                  <a:gd name="connsiteX458" fmla="*/ 354199 w 1946001"/>
                  <a:gd name="connsiteY458" fmla="*/ 264128 h 886967"/>
                  <a:gd name="connsiteX459" fmla="*/ 353438 w 1946001"/>
                  <a:gd name="connsiteY459" fmla="*/ 266986 h 886967"/>
                  <a:gd name="connsiteX460" fmla="*/ 349541 w 1946001"/>
                  <a:gd name="connsiteY460" fmla="*/ 268034 h 886967"/>
                  <a:gd name="connsiteX461" fmla="*/ 349446 w 1946001"/>
                  <a:gd name="connsiteY461" fmla="*/ 266986 h 886967"/>
                  <a:gd name="connsiteX462" fmla="*/ 351727 w 1946001"/>
                  <a:gd name="connsiteY462" fmla="*/ 265652 h 886967"/>
                  <a:gd name="connsiteX463" fmla="*/ 352393 w 1946001"/>
                  <a:gd name="connsiteY463" fmla="*/ 264414 h 886967"/>
                  <a:gd name="connsiteX464" fmla="*/ 346119 w 1946001"/>
                  <a:gd name="connsiteY464" fmla="*/ 257270 h 886967"/>
                  <a:gd name="connsiteX465" fmla="*/ 345263 w 1946001"/>
                  <a:gd name="connsiteY465" fmla="*/ 258032 h 886967"/>
                  <a:gd name="connsiteX466" fmla="*/ 343837 w 1946001"/>
                  <a:gd name="connsiteY466" fmla="*/ 266700 h 886967"/>
                  <a:gd name="connsiteX467" fmla="*/ 344407 w 1946001"/>
                  <a:gd name="connsiteY467" fmla="*/ 267081 h 886967"/>
                  <a:gd name="connsiteX468" fmla="*/ 343552 w 1946001"/>
                  <a:gd name="connsiteY468" fmla="*/ 268129 h 886967"/>
                  <a:gd name="connsiteX469" fmla="*/ 343932 w 1946001"/>
                  <a:gd name="connsiteY469" fmla="*/ 269177 h 886967"/>
                  <a:gd name="connsiteX470" fmla="*/ 343362 w 1946001"/>
                  <a:gd name="connsiteY470" fmla="*/ 270415 h 886967"/>
                  <a:gd name="connsiteX471" fmla="*/ 342982 w 1946001"/>
                  <a:gd name="connsiteY471" fmla="*/ 269177 h 886967"/>
                  <a:gd name="connsiteX472" fmla="*/ 342411 w 1946001"/>
                  <a:gd name="connsiteY472" fmla="*/ 270796 h 886967"/>
                  <a:gd name="connsiteX473" fmla="*/ 345168 w 1946001"/>
                  <a:gd name="connsiteY473" fmla="*/ 274034 h 886967"/>
                  <a:gd name="connsiteX474" fmla="*/ 341936 w 1946001"/>
                  <a:gd name="connsiteY474" fmla="*/ 272701 h 886967"/>
                  <a:gd name="connsiteX475" fmla="*/ 333570 w 1946001"/>
                  <a:gd name="connsiteY475" fmla="*/ 286798 h 886967"/>
                  <a:gd name="connsiteX476" fmla="*/ 331099 w 1946001"/>
                  <a:gd name="connsiteY476" fmla="*/ 288703 h 886967"/>
                  <a:gd name="connsiteX477" fmla="*/ 329483 w 1946001"/>
                  <a:gd name="connsiteY477" fmla="*/ 295085 h 886967"/>
                  <a:gd name="connsiteX478" fmla="*/ 329007 w 1946001"/>
                  <a:gd name="connsiteY478" fmla="*/ 298132 h 886967"/>
                  <a:gd name="connsiteX479" fmla="*/ 325015 w 1946001"/>
                  <a:gd name="connsiteY479" fmla="*/ 302800 h 886967"/>
                  <a:gd name="connsiteX480" fmla="*/ 325680 w 1946001"/>
                  <a:gd name="connsiteY480" fmla="*/ 307753 h 886967"/>
                  <a:gd name="connsiteX481" fmla="*/ 323969 w 1946001"/>
                  <a:gd name="connsiteY481" fmla="*/ 312420 h 886967"/>
                  <a:gd name="connsiteX482" fmla="*/ 324635 w 1946001"/>
                  <a:gd name="connsiteY482" fmla="*/ 318516 h 886967"/>
                  <a:gd name="connsiteX483" fmla="*/ 325490 w 1946001"/>
                  <a:gd name="connsiteY483" fmla="*/ 320135 h 886967"/>
                  <a:gd name="connsiteX484" fmla="*/ 326631 w 1946001"/>
                  <a:gd name="connsiteY484" fmla="*/ 319183 h 886967"/>
                  <a:gd name="connsiteX485" fmla="*/ 328342 w 1946001"/>
                  <a:gd name="connsiteY485" fmla="*/ 320993 h 886967"/>
                  <a:gd name="connsiteX486" fmla="*/ 326346 w 1946001"/>
                  <a:gd name="connsiteY486" fmla="*/ 320897 h 886967"/>
                  <a:gd name="connsiteX487" fmla="*/ 326346 w 1946001"/>
                  <a:gd name="connsiteY487" fmla="*/ 323564 h 886967"/>
                  <a:gd name="connsiteX488" fmla="*/ 325775 w 1946001"/>
                  <a:gd name="connsiteY488" fmla="*/ 321374 h 886967"/>
                  <a:gd name="connsiteX489" fmla="*/ 325300 w 1946001"/>
                  <a:gd name="connsiteY489" fmla="*/ 321755 h 886967"/>
                  <a:gd name="connsiteX490" fmla="*/ 324730 w 1946001"/>
                  <a:gd name="connsiteY490" fmla="*/ 324803 h 886967"/>
                  <a:gd name="connsiteX491" fmla="*/ 325871 w 1946001"/>
                  <a:gd name="connsiteY491" fmla="*/ 327851 h 886967"/>
                  <a:gd name="connsiteX492" fmla="*/ 324540 w 1946001"/>
                  <a:gd name="connsiteY492" fmla="*/ 330137 h 886967"/>
                  <a:gd name="connsiteX493" fmla="*/ 326251 w 1946001"/>
                  <a:gd name="connsiteY493" fmla="*/ 339852 h 886967"/>
                  <a:gd name="connsiteX494" fmla="*/ 325395 w 1946001"/>
                  <a:gd name="connsiteY494" fmla="*/ 342805 h 886967"/>
                  <a:gd name="connsiteX495" fmla="*/ 331479 w 1946001"/>
                  <a:gd name="connsiteY495" fmla="*/ 351187 h 886967"/>
                  <a:gd name="connsiteX496" fmla="*/ 331479 w 1946001"/>
                  <a:gd name="connsiteY496" fmla="*/ 353282 h 886967"/>
                  <a:gd name="connsiteX497" fmla="*/ 333475 w 1946001"/>
                  <a:gd name="connsiteY497" fmla="*/ 353854 h 886967"/>
                  <a:gd name="connsiteX498" fmla="*/ 336137 w 1946001"/>
                  <a:gd name="connsiteY498" fmla="*/ 356426 h 886967"/>
                  <a:gd name="connsiteX499" fmla="*/ 337088 w 1946001"/>
                  <a:gd name="connsiteY499" fmla="*/ 360236 h 886967"/>
                  <a:gd name="connsiteX500" fmla="*/ 339464 w 1946001"/>
                  <a:gd name="connsiteY500" fmla="*/ 363855 h 886967"/>
                  <a:gd name="connsiteX501" fmla="*/ 342316 w 1946001"/>
                  <a:gd name="connsiteY501" fmla="*/ 371951 h 886967"/>
                  <a:gd name="connsiteX502" fmla="*/ 342886 w 1946001"/>
                  <a:gd name="connsiteY502" fmla="*/ 371570 h 886967"/>
                  <a:gd name="connsiteX503" fmla="*/ 343647 w 1946001"/>
                  <a:gd name="connsiteY503" fmla="*/ 375095 h 886967"/>
                  <a:gd name="connsiteX504" fmla="*/ 346784 w 1946001"/>
                  <a:gd name="connsiteY504" fmla="*/ 376809 h 886967"/>
                  <a:gd name="connsiteX505" fmla="*/ 350777 w 1946001"/>
                  <a:gd name="connsiteY505" fmla="*/ 381857 h 886967"/>
                  <a:gd name="connsiteX506" fmla="*/ 350586 w 1946001"/>
                  <a:gd name="connsiteY506" fmla="*/ 385763 h 886967"/>
                  <a:gd name="connsiteX507" fmla="*/ 346879 w 1946001"/>
                  <a:gd name="connsiteY507" fmla="*/ 385381 h 886967"/>
                  <a:gd name="connsiteX508" fmla="*/ 346879 w 1946001"/>
                  <a:gd name="connsiteY508" fmla="*/ 386048 h 886967"/>
                  <a:gd name="connsiteX509" fmla="*/ 353343 w 1946001"/>
                  <a:gd name="connsiteY509" fmla="*/ 390716 h 886967"/>
                  <a:gd name="connsiteX510" fmla="*/ 354389 w 1946001"/>
                  <a:gd name="connsiteY510" fmla="*/ 391192 h 886967"/>
                  <a:gd name="connsiteX511" fmla="*/ 355149 w 1946001"/>
                  <a:gd name="connsiteY511" fmla="*/ 389954 h 886967"/>
                  <a:gd name="connsiteX512" fmla="*/ 355815 w 1946001"/>
                  <a:gd name="connsiteY512" fmla="*/ 391668 h 886967"/>
                  <a:gd name="connsiteX513" fmla="*/ 358667 w 1946001"/>
                  <a:gd name="connsiteY513" fmla="*/ 393764 h 886967"/>
                  <a:gd name="connsiteX514" fmla="*/ 359807 w 1946001"/>
                  <a:gd name="connsiteY514" fmla="*/ 396430 h 886967"/>
                  <a:gd name="connsiteX515" fmla="*/ 359237 w 1946001"/>
                  <a:gd name="connsiteY515" fmla="*/ 401479 h 886967"/>
                  <a:gd name="connsiteX516" fmla="*/ 361043 w 1946001"/>
                  <a:gd name="connsiteY516" fmla="*/ 401479 h 886967"/>
                  <a:gd name="connsiteX517" fmla="*/ 367127 w 1946001"/>
                  <a:gd name="connsiteY517" fmla="*/ 407003 h 886967"/>
                  <a:gd name="connsiteX518" fmla="*/ 369504 w 1946001"/>
                  <a:gd name="connsiteY518" fmla="*/ 411004 h 886967"/>
                  <a:gd name="connsiteX519" fmla="*/ 371500 w 1946001"/>
                  <a:gd name="connsiteY519" fmla="*/ 409480 h 886967"/>
                  <a:gd name="connsiteX520" fmla="*/ 371785 w 1946001"/>
                  <a:gd name="connsiteY520" fmla="*/ 407765 h 886967"/>
                  <a:gd name="connsiteX521" fmla="*/ 368268 w 1946001"/>
                  <a:gd name="connsiteY521" fmla="*/ 403955 h 886967"/>
                  <a:gd name="connsiteX522" fmla="*/ 367602 w 1946001"/>
                  <a:gd name="connsiteY522" fmla="*/ 404622 h 886967"/>
                  <a:gd name="connsiteX523" fmla="*/ 366842 w 1946001"/>
                  <a:gd name="connsiteY523" fmla="*/ 403955 h 886967"/>
                  <a:gd name="connsiteX524" fmla="*/ 362469 w 1946001"/>
                  <a:gd name="connsiteY524" fmla="*/ 391573 h 886967"/>
                  <a:gd name="connsiteX525" fmla="*/ 361328 w 1946001"/>
                  <a:gd name="connsiteY525" fmla="*/ 390906 h 886967"/>
                  <a:gd name="connsiteX526" fmla="*/ 361614 w 1946001"/>
                  <a:gd name="connsiteY526" fmla="*/ 392430 h 886967"/>
                  <a:gd name="connsiteX527" fmla="*/ 361233 w 1946001"/>
                  <a:gd name="connsiteY527" fmla="*/ 391859 h 886967"/>
                  <a:gd name="connsiteX528" fmla="*/ 355244 w 1946001"/>
                  <a:gd name="connsiteY528" fmla="*/ 380333 h 886967"/>
                  <a:gd name="connsiteX529" fmla="*/ 354199 w 1946001"/>
                  <a:gd name="connsiteY529" fmla="*/ 380143 h 886967"/>
                  <a:gd name="connsiteX530" fmla="*/ 353153 w 1946001"/>
                  <a:gd name="connsiteY530" fmla="*/ 378047 h 886967"/>
                  <a:gd name="connsiteX531" fmla="*/ 350111 w 1946001"/>
                  <a:gd name="connsiteY531" fmla="*/ 375285 h 886967"/>
                  <a:gd name="connsiteX532" fmla="*/ 349256 w 1946001"/>
                  <a:gd name="connsiteY532" fmla="*/ 373285 h 886967"/>
                  <a:gd name="connsiteX533" fmla="*/ 347164 w 1946001"/>
                  <a:gd name="connsiteY533" fmla="*/ 363188 h 886967"/>
                  <a:gd name="connsiteX534" fmla="*/ 350682 w 1946001"/>
                  <a:gd name="connsiteY534" fmla="*/ 365855 h 886967"/>
                  <a:gd name="connsiteX535" fmla="*/ 352488 w 1946001"/>
                  <a:gd name="connsiteY535" fmla="*/ 365855 h 886967"/>
                  <a:gd name="connsiteX536" fmla="*/ 355244 w 1946001"/>
                  <a:gd name="connsiteY536" fmla="*/ 367855 h 886967"/>
                  <a:gd name="connsiteX537" fmla="*/ 357146 w 1946001"/>
                  <a:gd name="connsiteY537" fmla="*/ 374523 h 886967"/>
                  <a:gd name="connsiteX538" fmla="*/ 361233 w 1946001"/>
                  <a:gd name="connsiteY538" fmla="*/ 381286 h 886967"/>
                  <a:gd name="connsiteX539" fmla="*/ 364560 w 1946001"/>
                  <a:gd name="connsiteY539" fmla="*/ 384905 h 886967"/>
                  <a:gd name="connsiteX540" fmla="*/ 366937 w 1946001"/>
                  <a:gd name="connsiteY540" fmla="*/ 385572 h 886967"/>
                  <a:gd name="connsiteX541" fmla="*/ 367317 w 1946001"/>
                  <a:gd name="connsiteY541" fmla="*/ 388430 h 886967"/>
                  <a:gd name="connsiteX542" fmla="*/ 373401 w 1946001"/>
                  <a:gd name="connsiteY542" fmla="*/ 393097 h 886967"/>
                  <a:gd name="connsiteX543" fmla="*/ 372165 w 1946001"/>
                  <a:gd name="connsiteY543" fmla="*/ 395859 h 886967"/>
                  <a:gd name="connsiteX544" fmla="*/ 372831 w 1946001"/>
                  <a:gd name="connsiteY544" fmla="*/ 397193 h 886967"/>
                  <a:gd name="connsiteX545" fmla="*/ 374162 w 1946001"/>
                  <a:gd name="connsiteY545" fmla="*/ 396621 h 886967"/>
                  <a:gd name="connsiteX546" fmla="*/ 374162 w 1946001"/>
                  <a:gd name="connsiteY546" fmla="*/ 398240 h 886967"/>
                  <a:gd name="connsiteX547" fmla="*/ 377109 w 1946001"/>
                  <a:gd name="connsiteY547" fmla="*/ 398907 h 886967"/>
                  <a:gd name="connsiteX548" fmla="*/ 378725 w 1946001"/>
                  <a:gd name="connsiteY548" fmla="*/ 400431 h 886967"/>
                  <a:gd name="connsiteX549" fmla="*/ 378915 w 1946001"/>
                  <a:gd name="connsiteY549" fmla="*/ 402527 h 886967"/>
                  <a:gd name="connsiteX550" fmla="*/ 383288 w 1946001"/>
                  <a:gd name="connsiteY550" fmla="*/ 405955 h 886967"/>
                  <a:gd name="connsiteX551" fmla="*/ 385949 w 1946001"/>
                  <a:gd name="connsiteY551" fmla="*/ 409766 h 886967"/>
                  <a:gd name="connsiteX552" fmla="*/ 388896 w 1946001"/>
                  <a:gd name="connsiteY552" fmla="*/ 412337 h 886967"/>
                  <a:gd name="connsiteX553" fmla="*/ 391273 w 1946001"/>
                  <a:gd name="connsiteY553" fmla="*/ 418910 h 886967"/>
                  <a:gd name="connsiteX554" fmla="*/ 390227 w 1946001"/>
                  <a:gd name="connsiteY554" fmla="*/ 421196 h 886967"/>
                  <a:gd name="connsiteX555" fmla="*/ 390988 w 1946001"/>
                  <a:gd name="connsiteY555" fmla="*/ 422243 h 886967"/>
                  <a:gd name="connsiteX556" fmla="*/ 389276 w 1946001"/>
                  <a:gd name="connsiteY556" fmla="*/ 423101 h 886967"/>
                  <a:gd name="connsiteX557" fmla="*/ 390132 w 1946001"/>
                  <a:gd name="connsiteY557" fmla="*/ 426149 h 886967"/>
                  <a:gd name="connsiteX558" fmla="*/ 392699 w 1946001"/>
                  <a:gd name="connsiteY558" fmla="*/ 428244 h 886967"/>
                  <a:gd name="connsiteX559" fmla="*/ 396881 w 1946001"/>
                  <a:gd name="connsiteY559" fmla="*/ 430911 h 886967"/>
                  <a:gd name="connsiteX560" fmla="*/ 399163 w 1946001"/>
                  <a:gd name="connsiteY560" fmla="*/ 433292 h 886967"/>
                  <a:gd name="connsiteX561" fmla="*/ 405722 w 1946001"/>
                  <a:gd name="connsiteY561" fmla="*/ 435007 h 886967"/>
                  <a:gd name="connsiteX562" fmla="*/ 410000 w 1946001"/>
                  <a:gd name="connsiteY562" fmla="*/ 438626 h 886967"/>
                  <a:gd name="connsiteX563" fmla="*/ 417510 w 1946001"/>
                  <a:gd name="connsiteY563" fmla="*/ 441007 h 886967"/>
                  <a:gd name="connsiteX564" fmla="*/ 417415 w 1946001"/>
                  <a:gd name="connsiteY564" fmla="*/ 443389 h 886967"/>
                  <a:gd name="connsiteX565" fmla="*/ 563239 w 1946001"/>
                  <a:gd name="connsiteY565" fmla="*/ 737140 h 886967"/>
                  <a:gd name="connsiteX566" fmla="*/ 563239 w 1946001"/>
                  <a:gd name="connsiteY566" fmla="*/ 742950 h 886967"/>
                  <a:gd name="connsiteX567" fmla="*/ 558676 w 1946001"/>
                  <a:gd name="connsiteY567" fmla="*/ 765334 h 886967"/>
                  <a:gd name="connsiteX568" fmla="*/ 557345 w 1946001"/>
                  <a:gd name="connsiteY568" fmla="*/ 765524 h 886967"/>
                  <a:gd name="connsiteX569" fmla="*/ 558201 w 1946001"/>
                  <a:gd name="connsiteY569" fmla="*/ 769239 h 886967"/>
                  <a:gd name="connsiteX570" fmla="*/ 556014 w 1946001"/>
                  <a:gd name="connsiteY570" fmla="*/ 770668 h 886967"/>
                  <a:gd name="connsiteX571" fmla="*/ 556775 w 1946001"/>
                  <a:gd name="connsiteY571" fmla="*/ 780193 h 886967"/>
                  <a:gd name="connsiteX572" fmla="*/ 558961 w 1946001"/>
                  <a:gd name="connsiteY572" fmla="*/ 787337 h 886967"/>
                  <a:gd name="connsiteX573" fmla="*/ 557535 w 1946001"/>
                  <a:gd name="connsiteY573" fmla="*/ 790480 h 886967"/>
                  <a:gd name="connsiteX574" fmla="*/ 557630 w 1946001"/>
                  <a:gd name="connsiteY574" fmla="*/ 796671 h 886967"/>
                  <a:gd name="connsiteX575" fmla="*/ 214078 w 1946001"/>
                  <a:gd name="connsiteY575" fmla="*/ 443294 h 886967"/>
                  <a:gd name="connsiteX576" fmla="*/ 312467 w 1946001"/>
                  <a:gd name="connsiteY576" fmla="*/ 235553 h 886967"/>
                  <a:gd name="connsiteX577" fmla="*/ 1512997 w 1946001"/>
                  <a:gd name="connsiteY577" fmla="*/ 506254 h 886967"/>
                  <a:gd name="connsiteX578" fmla="*/ 1512047 w 1946001"/>
                  <a:gd name="connsiteY578" fmla="*/ 508349 h 886967"/>
                  <a:gd name="connsiteX579" fmla="*/ 1507388 w 1946001"/>
                  <a:gd name="connsiteY579" fmla="*/ 513683 h 886967"/>
                  <a:gd name="connsiteX580" fmla="*/ 1501210 w 1946001"/>
                  <a:gd name="connsiteY580" fmla="*/ 514541 h 886967"/>
                  <a:gd name="connsiteX581" fmla="*/ 1500164 w 1946001"/>
                  <a:gd name="connsiteY581" fmla="*/ 517589 h 886967"/>
                  <a:gd name="connsiteX582" fmla="*/ 1498928 w 1946001"/>
                  <a:gd name="connsiteY582" fmla="*/ 517589 h 886967"/>
                  <a:gd name="connsiteX583" fmla="*/ 1498263 w 1946001"/>
                  <a:gd name="connsiteY583" fmla="*/ 520922 h 886967"/>
                  <a:gd name="connsiteX584" fmla="*/ 1493224 w 1946001"/>
                  <a:gd name="connsiteY584" fmla="*/ 520065 h 886967"/>
                  <a:gd name="connsiteX585" fmla="*/ 1491323 w 1946001"/>
                  <a:gd name="connsiteY585" fmla="*/ 518636 h 886967"/>
                  <a:gd name="connsiteX586" fmla="*/ 1488852 w 1946001"/>
                  <a:gd name="connsiteY586" fmla="*/ 521018 h 886967"/>
                  <a:gd name="connsiteX587" fmla="*/ 1487711 w 1946001"/>
                  <a:gd name="connsiteY587" fmla="*/ 526447 h 886967"/>
                  <a:gd name="connsiteX588" fmla="*/ 1489042 w 1946001"/>
                  <a:gd name="connsiteY588" fmla="*/ 531209 h 886967"/>
                  <a:gd name="connsiteX589" fmla="*/ 1491323 w 1946001"/>
                  <a:gd name="connsiteY589" fmla="*/ 532257 h 886967"/>
                  <a:gd name="connsiteX590" fmla="*/ 1492464 w 1946001"/>
                  <a:gd name="connsiteY590" fmla="*/ 534829 h 886967"/>
                  <a:gd name="connsiteX591" fmla="*/ 1494460 w 1946001"/>
                  <a:gd name="connsiteY591" fmla="*/ 543401 h 886967"/>
                  <a:gd name="connsiteX592" fmla="*/ 1498643 w 1946001"/>
                  <a:gd name="connsiteY592" fmla="*/ 543592 h 886967"/>
                  <a:gd name="connsiteX593" fmla="*/ 1501400 w 1946001"/>
                  <a:gd name="connsiteY593" fmla="*/ 542354 h 886967"/>
                  <a:gd name="connsiteX594" fmla="*/ 1502540 w 1946001"/>
                  <a:gd name="connsiteY594" fmla="*/ 545973 h 886967"/>
                  <a:gd name="connsiteX595" fmla="*/ 1504917 w 1946001"/>
                  <a:gd name="connsiteY595" fmla="*/ 545592 h 886967"/>
                  <a:gd name="connsiteX596" fmla="*/ 1499403 w 1946001"/>
                  <a:gd name="connsiteY596" fmla="*/ 561594 h 886967"/>
                  <a:gd name="connsiteX597" fmla="*/ 1498928 w 1946001"/>
                  <a:gd name="connsiteY597" fmla="*/ 561785 h 886967"/>
                  <a:gd name="connsiteX598" fmla="*/ 1497597 w 1946001"/>
                  <a:gd name="connsiteY598" fmla="*/ 560070 h 886967"/>
                  <a:gd name="connsiteX599" fmla="*/ 1496266 w 1946001"/>
                  <a:gd name="connsiteY599" fmla="*/ 560832 h 886967"/>
                  <a:gd name="connsiteX600" fmla="*/ 1494650 w 1946001"/>
                  <a:gd name="connsiteY600" fmla="*/ 562928 h 886967"/>
                  <a:gd name="connsiteX601" fmla="*/ 1487426 w 1946001"/>
                  <a:gd name="connsiteY601" fmla="*/ 562261 h 886967"/>
                  <a:gd name="connsiteX602" fmla="*/ 1484098 w 1946001"/>
                  <a:gd name="connsiteY602" fmla="*/ 559499 h 886967"/>
                  <a:gd name="connsiteX603" fmla="*/ 1480391 w 1946001"/>
                  <a:gd name="connsiteY603" fmla="*/ 559118 h 886967"/>
                  <a:gd name="connsiteX604" fmla="*/ 1479726 w 1946001"/>
                  <a:gd name="connsiteY604" fmla="*/ 557879 h 886967"/>
                  <a:gd name="connsiteX605" fmla="*/ 1477064 w 1946001"/>
                  <a:gd name="connsiteY605" fmla="*/ 558451 h 886967"/>
                  <a:gd name="connsiteX606" fmla="*/ 1473737 w 1946001"/>
                  <a:gd name="connsiteY606" fmla="*/ 557879 h 886967"/>
                  <a:gd name="connsiteX607" fmla="*/ 1472881 w 1946001"/>
                  <a:gd name="connsiteY607" fmla="*/ 558165 h 886967"/>
                  <a:gd name="connsiteX608" fmla="*/ 1470790 w 1946001"/>
                  <a:gd name="connsiteY608" fmla="*/ 561308 h 886967"/>
                  <a:gd name="connsiteX609" fmla="*/ 1469079 w 1946001"/>
                  <a:gd name="connsiteY609" fmla="*/ 561023 h 886967"/>
                  <a:gd name="connsiteX610" fmla="*/ 1469744 w 1946001"/>
                  <a:gd name="connsiteY610" fmla="*/ 561975 h 886967"/>
                  <a:gd name="connsiteX611" fmla="*/ 1475543 w 1946001"/>
                  <a:gd name="connsiteY611" fmla="*/ 563118 h 886967"/>
                  <a:gd name="connsiteX612" fmla="*/ 1474877 w 1946001"/>
                  <a:gd name="connsiteY612" fmla="*/ 564070 h 886967"/>
                  <a:gd name="connsiteX613" fmla="*/ 1477729 w 1946001"/>
                  <a:gd name="connsiteY613" fmla="*/ 565309 h 886967"/>
                  <a:gd name="connsiteX614" fmla="*/ 1485429 w 1946001"/>
                  <a:gd name="connsiteY614" fmla="*/ 566928 h 886967"/>
                  <a:gd name="connsiteX615" fmla="*/ 1486760 w 1946001"/>
                  <a:gd name="connsiteY615" fmla="*/ 566357 h 886967"/>
                  <a:gd name="connsiteX616" fmla="*/ 1491513 w 1946001"/>
                  <a:gd name="connsiteY616" fmla="*/ 566738 h 886967"/>
                  <a:gd name="connsiteX617" fmla="*/ 1496742 w 1946001"/>
                  <a:gd name="connsiteY617" fmla="*/ 569119 h 886967"/>
                  <a:gd name="connsiteX618" fmla="*/ 1088358 w 1946001"/>
                  <a:gd name="connsiteY618" fmla="*/ 861251 h 886967"/>
                  <a:gd name="connsiteX619" fmla="*/ 1030941 w 1946001"/>
                  <a:gd name="connsiteY619" fmla="*/ 864775 h 886967"/>
                  <a:gd name="connsiteX620" fmla="*/ 1312988 w 1946001"/>
                  <a:gd name="connsiteY620" fmla="*/ 471106 h 886967"/>
                  <a:gd name="connsiteX621" fmla="*/ 1316790 w 1946001"/>
                  <a:gd name="connsiteY621" fmla="*/ 480917 h 886967"/>
                  <a:gd name="connsiteX622" fmla="*/ 1320403 w 1946001"/>
                  <a:gd name="connsiteY622" fmla="*/ 485299 h 886967"/>
                  <a:gd name="connsiteX623" fmla="*/ 1321924 w 1946001"/>
                  <a:gd name="connsiteY623" fmla="*/ 485299 h 886967"/>
                  <a:gd name="connsiteX624" fmla="*/ 1323920 w 1946001"/>
                  <a:gd name="connsiteY624" fmla="*/ 483394 h 886967"/>
                  <a:gd name="connsiteX625" fmla="*/ 1324490 w 1946001"/>
                  <a:gd name="connsiteY625" fmla="*/ 480631 h 886967"/>
                  <a:gd name="connsiteX626" fmla="*/ 1328388 w 1946001"/>
                  <a:gd name="connsiteY626" fmla="*/ 479298 h 886967"/>
                  <a:gd name="connsiteX627" fmla="*/ 1328388 w 1946001"/>
                  <a:gd name="connsiteY627" fmla="*/ 477679 h 886967"/>
                  <a:gd name="connsiteX628" fmla="*/ 1330194 w 1946001"/>
                  <a:gd name="connsiteY628" fmla="*/ 474345 h 886967"/>
                  <a:gd name="connsiteX629" fmla="*/ 1332951 w 1946001"/>
                  <a:gd name="connsiteY629" fmla="*/ 474345 h 886967"/>
                  <a:gd name="connsiteX630" fmla="*/ 1332571 w 1946001"/>
                  <a:gd name="connsiteY630" fmla="*/ 467773 h 886967"/>
                  <a:gd name="connsiteX631" fmla="*/ 1335042 w 1946001"/>
                  <a:gd name="connsiteY631" fmla="*/ 459867 h 886967"/>
                  <a:gd name="connsiteX632" fmla="*/ 1334282 w 1946001"/>
                  <a:gd name="connsiteY632" fmla="*/ 457676 h 886967"/>
                  <a:gd name="connsiteX633" fmla="*/ 1333806 w 1946001"/>
                  <a:gd name="connsiteY633" fmla="*/ 449199 h 886967"/>
                  <a:gd name="connsiteX634" fmla="*/ 1335042 w 1946001"/>
                  <a:gd name="connsiteY634" fmla="*/ 447008 h 886967"/>
                  <a:gd name="connsiteX635" fmla="*/ 1337989 w 1946001"/>
                  <a:gd name="connsiteY635" fmla="*/ 447008 h 886967"/>
                  <a:gd name="connsiteX636" fmla="*/ 1339890 w 1946001"/>
                  <a:gd name="connsiteY636" fmla="*/ 444341 h 886967"/>
                  <a:gd name="connsiteX637" fmla="*/ 1344453 w 1946001"/>
                  <a:gd name="connsiteY637" fmla="*/ 443008 h 886967"/>
                  <a:gd name="connsiteX638" fmla="*/ 1345784 w 1946001"/>
                  <a:gd name="connsiteY638" fmla="*/ 440627 h 886967"/>
                  <a:gd name="connsiteX639" fmla="*/ 1354720 w 1946001"/>
                  <a:gd name="connsiteY639" fmla="*/ 433578 h 886967"/>
                  <a:gd name="connsiteX640" fmla="*/ 1358712 w 1946001"/>
                  <a:gd name="connsiteY640" fmla="*/ 428625 h 886967"/>
                  <a:gd name="connsiteX641" fmla="*/ 1365557 w 1946001"/>
                  <a:gd name="connsiteY641" fmla="*/ 425101 h 886967"/>
                  <a:gd name="connsiteX642" fmla="*/ 1369169 w 1946001"/>
                  <a:gd name="connsiteY642" fmla="*/ 421386 h 886967"/>
                  <a:gd name="connsiteX643" fmla="*/ 1369169 w 1946001"/>
                  <a:gd name="connsiteY643" fmla="*/ 417671 h 886967"/>
                  <a:gd name="connsiteX644" fmla="*/ 1373542 w 1946001"/>
                  <a:gd name="connsiteY644" fmla="*/ 415766 h 886967"/>
                  <a:gd name="connsiteX645" fmla="*/ 1374588 w 1946001"/>
                  <a:gd name="connsiteY645" fmla="*/ 413671 h 886967"/>
                  <a:gd name="connsiteX646" fmla="*/ 1375538 w 1946001"/>
                  <a:gd name="connsiteY646" fmla="*/ 417100 h 886967"/>
                  <a:gd name="connsiteX647" fmla="*/ 1377345 w 1946001"/>
                  <a:gd name="connsiteY647" fmla="*/ 416433 h 886967"/>
                  <a:gd name="connsiteX648" fmla="*/ 1377345 w 1946001"/>
                  <a:gd name="connsiteY648" fmla="*/ 415480 h 886967"/>
                  <a:gd name="connsiteX649" fmla="*/ 1378010 w 1946001"/>
                  <a:gd name="connsiteY649" fmla="*/ 416719 h 886967"/>
                  <a:gd name="connsiteX650" fmla="*/ 1378770 w 1946001"/>
                  <a:gd name="connsiteY650" fmla="*/ 416433 h 886967"/>
                  <a:gd name="connsiteX651" fmla="*/ 1382288 w 1946001"/>
                  <a:gd name="connsiteY651" fmla="*/ 415195 h 886967"/>
                  <a:gd name="connsiteX652" fmla="*/ 1382573 w 1946001"/>
                  <a:gd name="connsiteY652" fmla="*/ 415766 h 886967"/>
                  <a:gd name="connsiteX653" fmla="*/ 1384284 w 1946001"/>
                  <a:gd name="connsiteY653" fmla="*/ 414338 h 886967"/>
                  <a:gd name="connsiteX654" fmla="*/ 1385520 w 1946001"/>
                  <a:gd name="connsiteY654" fmla="*/ 415480 h 886967"/>
                  <a:gd name="connsiteX655" fmla="*/ 1387041 w 1946001"/>
                  <a:gd name="connsiteY655" fmla="*/ 413385 h 886967"/>
                  <a:gd name="connsiteX656" fmla="*/ 1387041 w 1946001"/>
                  <a:gd name="connsiteY656" fmla="*/ 411004 h 886967"/>
                  <a:gd name="connsiteX657" fmla="*/ 1388467 w 1946001"/>
                  <a:gd name="connsiteY657" fmla="*/ 409289 h 886967"/>
                  <a:gd name="connsiteX658" fmla="*/ 1389703 w 1946001"/>
                  <a:gd name="connsiteY658" fmla="*/ 410718 h 886967"/>
                  <a:gd name="connsiteX659" fmla="*/ 1392459 w 1946001"/>
                  <a:gd name="connsiteY659" fmla="*/ 410718 h 886967"/>
                  <a:gd name="connsiteX660" fmla="*/ 1393885 w 1946001"/>
                  <a:gd name="connsiteY660" fmla="*/ 413290 h 886967"/>
                  <a:gd name="connsiteX661" fmla="*/ 1394456 w 1946001"/>
                  <a:gd name="connsiteY661" fmla="*/ 415004 h 886967"/>
                  <a:gd name="connsiteX662" fmla="*/ 1394456 w 1946001"/>
                  <a:gd name="connsiteY662" fmla="*/ 416052 h 886967"/>
                  <a:gd name="connsiteX663" fmla="*/ 1394836 w 1946001"/>
                  <a:gd name="connsiteY663" fmla="*/ 416147 h 886967"/>
                  <a:gd name="connsiteX664" fmla="*/ 1396167 w 1946001"/>
                  <a:gd name="connsiteY664" fmla="*/ 420053 h 886967"/>
                  <a:gd name="connsiteX665" fmla="*/ 1399304 w 1946001"/>
                  <a:gd name="connsiteY665" fmla="*/ 424529 h 886967"/>
                  <a:gd name="connsiteX666" fmla="*/ 1403201 w 1946001"/>
                  <a:gd name="connsiteY666" fmla="*/ 426339 h 886967"/>
                  <a:gd name="connsiteX667" fmla="*/ 1403772 w 1946001"/>
                  <a:gd name="connsiteY667" fmla="*/ 428625 h 886967"/>
                  <a:gd name="connsiteX668" fmla="*/ 1402916 w 1946001"/>
                  <a:gd name="connsiteY668" fmla="*/ 427958 h 886967"/>
                  <a:gd name="connsiteX669" fmla="*/ 1402536 w 1946001"/>
                  <a:gd name="connsiteY669" fmla="*/ 429006 h 886967"/>
                  <a:gd name="connsiteX670" fmla="*/ 1404342 w 1946001"/>
                  <a:gd name="connsiteY670" fmla="*/ 430435 h 886967"/>
                  <a:gd name="connsiteX671" fmla="*/ 1404532 w 1946001"/>
                  <a:gd name="connsiteY671" fmla="*/ 429482 h 886967"/>
                  <a:gd name="connsiteX672" fmla="*/ 1406909 w 1946001"/>
                  <a:gd name="connsiteY672" fmla="*/ 433483 h 886967"/>
                  <a:gd name="connsiteX673" fmla="*/ 1407764 w 1946001"/>
                  <a:gd name="connsiteY673" fmla="*/ 439388 h 886967"/>
                  <a:gd name="connsiteX674" fmla="*/ 1406148 w 1946001"/>
                  <a:gd name="connsiteY674" fmla="*/ 445389 h 886967"/>
                  <a:gd name="connsiteX675" fmla="*/ 1407764 w 1946001"/>
                  <a:gd name="connsiteY675" fmla="*/ 444722 h 886967"/>
                  <a:gd name="connsiteX676" fmla="*/ 1407764 w 1946001"/>
                  <a:gd name="connsiteY676" fmla="*/ 446151 h 886967"/>
                  <a:gd name="connsiteX677" fmla="*/ 1411662 w 1946001"/>
                  <a:gd name="connsiteY677" fmla="*/ 446627 h 886967"/>
                  <a:gd name="connsiteX678" fmla="*/ 1418316 w 1946001"/>
                  <a:gd name="connsiteY678" fmla="*/ 441960 h 886967"/>
                  <a:gd name="connsiteX679" fmla="*/ 1418696 w 1946001"/>
                  <a:gd name="connsiteY679" fmla="*/ 438150 h 886967"/>
                  <a:gd name="connsiteX680" fmla="*/ 1419647 w 1946001"/>
                  <a:gd name="connsiteY680" fmla="*/ 441103 h 886967"/>
                  <a:gd name="connsiteX681" fmla="*/ 1423830 w 1946001"/>
                  <a:gd name="connsiteY681" fmla="*/ 442913 h 886967"/>
                  <a:gd name="connsiteX682" fmla="*/ 1424305 w 1946001"/>
                  <a:gd name="connsiteY682" fmla="*/ 450628 h 886967"/>
                  <a:gd name="connsiteX683" fmla="*/ 1426301 w 1946001"/>
                  <a:gd name="connsiteY683" fmla="*/ 457581 h 886967"/>
                  <a:gd name="connsiteX684" fmla="*/ 1426967 w 1946001"/>
                  <a:gd name="connsiteY684" fmla="*/ 456914 h 886967"/>
                  <a:gd name="connsiteX685" fmla="*/ 1428297 w 1946001"/>
                  <a:gd name="connsiteY685" fmla="*/ 461105 h 886967"/>
                  <a:gd name="connsiteX686" fmla="*/ 1428678 w 1946001"/>
                  <a:gd name="connsiteY686" fmla="*/ 465392 h 886967"/>
                  <a:gd name="connsiteX687" fmla="*/ 1427917 w 1946001"/>
                  <a:gd name="connsiteY687" fmla="*/ 466154 h 886967"/>
                  <a:gd name="connsiteX688" fmla="*/ 1429533 w 1946001"/>
                  <a:gd name="connsiteY688" fmla="*/ 467011 h 886967"/>
                  <a:gd name="connsiteX689" fmla="*/ 1427917 w 1946001"/>
                  <a:gd name="connsiteY689" fmla="*/ 474250 h 886967"/>
                  <a:gd name="connsiteX690" fmla="*/ 1428868 w 1946001"/>
                  <a:gd name="connsiteY690" fmla="*/ 474726 h 886967"/>
                  <a:gd name="connsiteX691" fmla="*/ 1426967 w 1946001"/>
                  <a:gd name="connsiteY691" fmla="*/ 480727 h 886967"/>
                  <a:gd name="connsiteX692" fmla="*/ 1426967 w 1946001"/>
                  <a:gd name="connsiteY692" fmla="*/ 484632 h 886967"/>
                  <a:gd name="connsiteX693" fmla="*/ 1428868 w 1946001"/>
                  <a:gd name="connsiteY693" fmla="*/ 484251 h 886967"/>
                  <a:gd name="connsiteX694" fmla="*/ 1436663 w 1946001"/>
                  <a:gd name="connsiteY694" fmla="*/ 493300 h 886967"/>
                  <a:gd name="connsiteX695" fmla="*/ 1438564 w 1946001"/>
                  <a:gd name="connsiteY695" fmla="*/ 503587 h 886967"/>
                  <a:gd name="connsiteX696" fmla="*/ 1442462 w 1946001"/>
                  <a:gd name="connsiteY696" fmla="*/ 510730 h 886967"/>
                  <a:gd name="connsiteX697" fmla="*/ 1453108 w 1946001"/>
                  <a:gd name="connsiteY697" fmla="*/ 517970 h 886967"/>
                  <a:gd name="connsiteX698" fmla="*/ 1454725 w 1946001"/>
                  <a:gd name="connsiteY698" fmla="*/ 517017 h 886967"/>
                  <a:gd name="connsiteX699" fmla="*/ 1456626 w 1946001"/>
                  <a:gd name="connsiteY699" fmla="*/ 517970 h 886967"/>
                  <a:gd name="connsiteX700" fmla="*/ 1457291 w 1946001"/>
                  <a:gd name="connsiteY700" fmla="*/ 515779 h 886967"/>
                  <a:gd name="connsiteX701" fmla="*/ 1453108 w 1946001"/>
                  <a:gd name="connsiteY701" fmla="*/ 509206 h 886967"/>
                  <a:gd name="connsiteX702" fmla="*/ 1453108 w 1946001"/>
                  <a:gd name="connsiteY702" fmla="*/ 500348 h 886967"/>
                  <a:gd name="connsiteX703" fmla="*/ 1450827 w 1946001"/>
                  <a:gd name="connsiteY703" fmla="*/ 497205 h 886967"/>
                  <a:gd name="connsiteX704" fmla="*/ 1447595 w 1946001"/>
                  <a:gd name="connsiteY704" fmla="*/ 494443 h 886967"/>
                  <a:gd name="connsiteX705" fmla="*/ 1446739 w 1946001"/>
                  <a:gd name="connsiteY705" fmla="*/ 494443 h 886967"/>
                  <a:gd name="connsiteX706" fmla="*/ 1443412 w 1946001"/>
                  <a:gd name="connsiteY706" fmla="*/ 490919 h 886967"/>
                  <a:gd name="connsiteX707" fmla="*/ 1440370 w 1946001"/>
                  <a:gd name="connsiteY707" fmla="*/ 490728 h 886967"/>
                  <a:gd name="connsiteX708" fmla="*/ 1438374 w 1946001"/>
                  <a:gd name="connsiteY708" fmla="*/ 488823 h 886967"/>
                  <a:gd name="connsiteX709" fmla="*/ 1434667 w 1946001"/>
                  <a:gd name="connsiteY709" fmla="*/ 479489 h 886967"/>
                  <a:gd name="connsiteX710" fmla="*/ 1431815 w 1946001"/>
                  <a:gd name="connsiteY710" fmla="*/ 479489 h 886967"/>
                  <a:gd name="connsiteX711" fmla="*/ 1431149 w 1946001"/>
                  <a:gd name="connsiteY711" fmla="*/ 474536 h 886967"/>
                  <a:gd name="connsiteX712" fmla="*/ 1435047 w 1946001"/>
                  <a:gd name="connsiteY712" fmla="*/ 464820 h 886967"/>
                  <a:gd name="connsiteX713" fmla="*/ 1435427 w 1946001"/>
                  <a:gd name="connsiteY713" fmla="*/ 458534 h 886967"/>
                  <a:gd name="connsiteX714" fmla="*/ 1436378 w 1946001"/>
                  <a:gd name="connsiteY714" fmla="*/ 457772 h 886967"/>
                  <a:gd name="connsiteX715" fmla="*/ 1439800 w 1946001"/>
                  <a:gd name="connsiteY715" fmla="*/ 458153 h 886967"/>
                  <a:gd name="connsiteX716" fmla="*/ 1440275 w 1946001"/>
                  <a:gd name="connsiteY716" fmla="*/ 462629 h 886967"/>
                  <a:gd name="connsiteX717" fmla="*/ 1445028 w 1946001"/>
                  <a:gd name="connsiteY717" fmla="*/ 462629 h 886967"/>
                  <a:gd name="connsiteX718" fmla="*/ 1448831 w 1946001"/>
                  <a:gd name="connsiteY718" fmla="*/ 465392 h 886967"/>
                  <a:gd name="connsiteX719" fmla="*/ 1450162 w 1946001"/>
                  <a:gd name="connsiteY719" fmla="*/ 467678 h 886967"/>
                  <a:gd name="connsiteX720" fmla="*/ 1451492 w 1946001"/>
                  <a:gd name="connsiteY720" fmla="*/ 471202 h 886967"/>
                  <a:gd name="connsiteX721" fmla="*/ 1453584 w 1946001"/>
                  <a:gd name="connsiteY721" fmla="*/ 470345 h 886967"/>
                  <a:gd name="connsiteX722" fmla="*/ 1453584 w 1946001"/>
                  <a:gd name="connsiteY722" fmla="*/ 472916 h 886967"/>
                  <a:gd name="connsiteX723" fmla="*/ 1458147 w 1946001"/>
                  <a:gd name="connsiteY723" fmla="*/ 473297 h 886967"/>
                  <a:gd name="connsiteX724" fmla="*/ 1460903 w 1946001"/>
                  <a:gd name="connsiteY724" fmla="*/ 475298 h 886967"/>
                  <a:gd name="connsiteX725" fmla="*/ 1459668 w 1946001"/>
                  <a:gd name="connsiteY725" fmla="*/ 478346 h 886967"/>
                  <a:gd name="connsiteX726" fmla="*/ 1460048 w 1946001"/>
                  <a:gd name="connsiteY726" fmla="*/ 482251 h 886967"/>
                  <a:gd name="connsiteX727" fmla="*/ 1460808 w 1946001"/>
                  <a:gd name="connsiteY727" fmla="*/ 482537 h 886967"/>
                  <a:gd name="connsiteX728" fmla="*/ 1466322 w 1946001"/>
                  <a:gd name="connsiteY728" fmla="*/ 478346 h 886967"/>
                  <a:gd name="connsiteX729" fmla="*/ 1465752 w 1946001"/>
                  <a:gd name="connsiteY729" fmla="*/ 475964 h 886967"/>
                  <a:gd name="connsiteX730" fmla="*/ 1468033 w 1946001"/>
                  <a:gd name="connsiteY730" fmla="*/ 477774 h 886967"/>
                  <a:gd name="connsiteX731" fmla="*/ 1467748 w 1946001"/>
                  <a:gd name="connsiteY731" fmla="*/ 475964 h 886967"/>
                  <a:gd name="connsiteX732" fmla="*/ 1469554 w 1946001"/>
                  <a:gd name="connsiteY732" fmla="*/ 473393 h 886967"/>
                  <a:gd name="connsiteX733" fmla="*/ 1472121 w 1946001"/>
                  <a:gd name="connsiteY733" fmla="*/ 473393 h 886967"/>
                  <a:gd name="connsiteX734" fmla="*/ 1475543 w 1946001"/>
                  <a:gd name="connsiteY734" fmla="*/ 471869 h 886967"/>
                  <a:gd name="connsiteX735" fmla="*/ 1480676 w 1946001"/>
                  <a:gd name="connsiteY735" fmla="*/ 469011 h 886967"/>
                  <a:gd name="connsiteX736" fmla="*/ 1481437 w 1946001"/>
                  <a:gd name="connsiteY736" fmla="*/ 467106 h 886967"/>
                  <a:gd name="connsiteX737" fmla="*/ 1481437 w 1946001"/>
                  <a:gd name="connsiteY737" fmla="*/ 463391 h 886967"/>
                  <a:gd name="connsiteX738" fmla="*/ 1482482 w 1946001"/>
                  <a:gd name="connsiteY738" fmla="*/ 461581 h 886967"/>
                  <a:gd name="connsiteX739" fmla="*/ 1479821 w 1946001"/>
                  <a:gd name="connsiteY739" fmla="*/ 448628 h 886967"/>
                  <a:gd name="connsiteX740" fmla="*/ 1477539 w 1946001"/>
                  <a:gd name="connsiteY740" fmla="*/ 446818 h 886967"/>
                  <a:gd name="connsiteX741" fmla="*/ 1476874 w 1946001"/>
                  <a:gd name="connsiteY741" fmla="*/ 444532 h 886967"/>
                  <a:gd name="connsiteX742" fmla="*/ 1474022 w 1946001"/>
                  <a:gd name="connsiteY742" fmla="*/ 443675 h 886967"/>
                  <a:gd name="connsiteX743" fmla="*/ 1470695 w 1946001"/>
                  <a:gd name="connsiteY743" fmla="*/ 440055 h 886967"/>
                  <a:gd name="connsiteX744" fmla="*/ 1467748 w 1946001"/>
                  <a:gd name="connsiteY744" fmla="*/ 436817 h 886967"/>
                  <a:gd name="connsiteX745" fmla="*/ 1467178 w 1946001"/>
                  <a:gd name="connsiteY745" fmla="*/ 434721 h 886967"/>
                  <a:gd name="connsiteX746" fmla="*/ 1464231 w 1946001"/>
                  <a:gd name="connsiteY746" fmla="*/ 432054 h 886967"/>
                  <a:gd name="connsiteX747" fmla="*/ 1463850 w 1946001"/>
                  <a:gd name="connsiteY747" fmla="*/ 429578 h 886967"/>
                  <a:gd name="connsiteX748" fmla="*/ 1465466 w 1946001"/>
                  <a:gd name="connsiteY748" fmla="*/ 425196 h 886967"/>
                  <a:gd name="connsiteX749" fmla="*/ 1468699 w 1946001"/>
                  <a:gd name="connsiteY749" fmla="*/ 421386 h 886967"/>
                  <a:gd name="connsiteX750" fmla="*/ 1472596 w 1946001"/>
                  <a:gd name="connsiteY750" fmla="*/ 417957 h 886967"/>
                  <a:gd name="connsiteX751" fmla="*/ 1475448 w 1946001"/>
                  <a:gd name="connsiteY751" fmla="*/ 417100 h 886967"/>
                  <a:gd name="connsiteX752" fmla="*/ 1476779 w 1946001"/>
                  <a:gd name="connsiteY752" fmla="*/ 416147 h 886967"/>
                  <a:gd name="connsiteX753" fmla="*/ 1477064 w 1946001"/>
                  <a:gd name="connsiteY753" fmla="*/ 417100 h 886967"/>
                  <a:gd name="connsiteX754" fmla="*/ 1478680 w 1946001"/>
                  <a:gd name="connsiteY754" fmla="*/ 415480 h 886967"/>
                  <a:gd name="connsiteX755" fmla="*/ 1481627 w 1946001"/>
                  <a:gd name="connsiteY755" fmla="*/ 417386 h 886967"/>
                  <a:gd name="connsiteX756" fmla="*/ 1484098 w 1946001"/>
                  <a:gd name="connsiteY756" fmla="*/ 416433 h 886967"/>
                  <a:gd name="connsiteX757" fmla="*/ 1484098 w 1946001"/>
                  <a:gd name="connsiteY757" fmla="*/ 419862 h 886967"/>
                  <a:gd name="connsiteX758" fmla="*/ 1486475 w 1946001"/>
                  <a:gd name="connsiteY758" fmla="*/ 423386 h 886967"/>
                  <a:gd name="connsiteX759" fmla="*/ 1488091 w 1946001"/>
                  <a:gd name="connsiteY759" fmla="*/ 422624 h 886967"/>
                  <a:gd name="connsiteX760" fmla="*/ 1486760 w 1946001"/>
                  <a:gd name="connsiteY760" fmla="*/ 419862 h 886967"/>
                  <a:gd name="connsiteX761" fmla="*/ 1488091 w 1946001"/>
                  <a:gd name="connsiteY761" fmla="*/ 417386 h 886967"/>
                  <a:gd name="connsiteX762" fmla="*/ 1500544 w 1946001"/>
                  <a:gd name="connsiteY762" fmla="*/ 414623 h 886967"/>
                  <a:gd name="connsiteX763" fmla="*/ 1501400 w 1946001"/>
                  <a:gd name="connsiteY763" fmla="*/ 410813 h 886967"/>
                  <a:gd name="connsiteX764" fmla="*/ 1503681 w 1946001"/>
                  <a:gd name="connsiteY764" fmla="*/ 412718 h 886967"/>
                  <a:gd name="connsiteX765" fmla="*/ 1503681 w 1946001"/>
                  <a:gd name="connsiteY765" fmla="*/ 409575 h 886967"/>
                  <a:gd name="connsiteX766" fmla="*/ 1506153 w 1946001"/>
                  <a:gd name="connsiteY766" fmla="*/ 412432 h 886967"/>
                  <a:gd name="connsiteX767" fmla="*/ 1507579 w 1946001"/>
                  <a:gd name="connsiteY767" fmla="*/ 412242 h 886967"/>
                  <a:gd name="connsiteX768" fmla="*/ 1507579 w 1946001"/>
                  <a:gd name="connsiteY768" fmla="*/ 411194 h 886967"/>
                  <a:gd name="connsiteX769" fmla="*/ 1507579 w 1946001"/>
                  <a:gd name="connsiteY769" fmla="*/ 411194 h 886967"/>
                  <a:gd name="connsiteX770" fmla="*/ 1508719 w 1946001"/>
                  <a:gd name="connsiteY770" fmla="*/ 411861 h 886967"/>
                  <a:gd name="connsiteX771" fmla="*/ 1509290 w 1946001"/>
                  <a:gd name="connsiteY771" fmla="*/ 411194 h 886967"/>
                  <a:gd name="connsiteX772" fmla="*/ 1509860 w 1946001"/>
                  <a:gd name="connsiteY772" fmla="*/ 410337 h 886967"/>
                  <a:gd name="connsiteX773" fmla="*/ 1510335 w 1946001"/>
                  <a:gd name="connsiteY773" fmla="*/ 410909 h 886967"/>
                  <a:gd name="connsiteX774" fmla="*/ 1512142 w 1946001"/>
                  <a:gd name="connsiteY774" fmla="*/ 409670 h 886967"/>
                  <a:gd name="connsiteX775" fmla="*/ 1513377 w 1946001"/>
                  <a:gd name="connsiteY775" fmla="*/ 410718 h 886967"/>
                  <a:gd name="connsiteX776" fmla="*/ 1518130 w 1946001"/>
                  <a:gd name="connsiteY776" fmla="*/ 409194 h 886967"/>
                  <a:gd name="connsiteX777" fmla="*/ 1518796 w 1946001"/>
                  <a:gd name="connsiteY777" fmla="*/ 408432 h 886967"/>
                  <a:gd name="connsiteX778" fmla="*/ 1520792 w 1946001"/>
                  <a:gd name="connsiteY778" fmla="*/ 443294 h 886967"/>
                  <a:gd name="connsiteX779" fmla="*/ 1514993 w 1946001"/>
                  <a:gd name="connsiteY779" fmla="*/ 505016 h 886967"/>
                  <a:gd name="connsiteX780" fmla="*/ 1512997 w 1946001"/>
                  <a:gd name="connsiteY780" fmla="*/ 506254 h 886967"/>
                  <a:gd name="connsiteX781" fmla="*/ 605256 w 1946001"/>
                  <a:gd name="connsiteY781" fmla="*/ 813054 h 886967"/>
                  <a:gd name="connsiteX782" fmla="*/ 606016 w 1946001"/>
                  <a:gd name="connsiteY782" fmla="*/ 810863 h 886967"/>
                  <a:gd name="connsiteX783" fmla="*/ 609153 w 1946001"/>
                  <a:gd name="connsiteY783" fmla="*/ 808482 h 886967"/>
                  <a:gd name="connsiteX784" fmla="*/ 605256 w 1946001"/>
                  <a:gd name="connsiteY784" fmla="*/ 806291 h 886967"/>
                  <a:gd name="connsiteX785" fmla="*/ 607347 w 1946001"/>
                  <a:gd name="connsiteY785" fmla="*/ 804482 h 886967"/>
                  <a:gd name="connsiteX786" fmla="*/ 609344 w 1946001"/>
                  <a:gd name="connsiteY786" fmla="*/ 806482 h 886967"/>
                  <a:gd name="connsiteX787" fmla="*/ 612005 w 1946001"/>
                  <a:gd name="connsiteY787" fmla="*/ 806101 h 886967"/>
                  <a:gd name="connsiteX788" fmla="*/ 612481 w 1946001"/>
                  <a:gd name="connsiteY788" fmla="*/ 804005 h 886967"/>
                  <a:gd name="connsiteX789" fmla="*/ 611910 w 1946001"/>
                  <a:gd name="connsiteY789" fmla="*/ 801434 h 886967"/>
                  <a:gd name="connsiteX790" fmla="*/ 611055 w 1946001"/>
                  <a:gd name="connsiteY790" fmla="*/ 800005 h 886967"/>
                  <a:gd name="connsiteX791" fmla="*/ 608393 w 1946001"/>
                  <a:gd name="connsiteY791" fmla="*/ 801624 h 886967"/>
                  <a:gd name="connsiteX792" fmla="*/ 609724 w 1946001"/>
                  <a:gd name="connsiteY792" fmla="*/ 803053 h 886967"/>
                  <a:gd name="connsiteX793" fmla="*/ 607632 w 1946001"/>
                  <a:gd name="connsiteY793" fmla="*/ 803624 h 886967"/>
                  <a:gd name="connsiteX794" fmla="*/ 604686 w 1946001"/>
                  <a:gd name="connsiteY794" fmla="*/ 801053 h 886967"/>
                  <a:gd name="connsiteX795" fmla="*/ 602689 w 1946001"/>
                  <a:gd name="connsiteY795" fmla="*/ 791528 h 886967"/>
                  <a:gd name="connsiteX796" fmla="*/ 604020 w 1946001"/>
                  <a:gd name="connsiteY796" fmla="*/ 789908 h 886967"/>
                  <a:gd name="connsiteX797" fmla="*/ 610294 w 1946001"/>
                  <a:gd name="connsiteY797" fmla="*/ 792766 h 886967"/>
                  <a:gd name="connsiteX798" fmla="*/ 613907 w 1946001"/>
                  <a:gd name="connsiteY798" fmla="*/ 792194 h 886967"/>
                  <a:gd name="connsiteX799" fmla="*/ 616853 w 1946001"/>
                  <a:gd name="connsiteY799" fmla="*/ 790194 h 886967"/>
                  <a:gd name="connsiteX800" fmla="*/ 617614 w 1946001"/>
                  <a:gd name="connsiteY800" fmla="*/ 788194 h 886967"/>
                  <a:gd name="connsiteX801" fmla="*/ 616853 w 1946001"/>
                  <a:gd name="connsiteY801" fmla="*/ 783050 h 886967"/>
                  <a:gd name="connsiteX802" fmla="*/ 617994 w 1946001"/>
                  <a:gd name="connsiteY802" fmla="*/ 778288 h 886967"/>
                  <a:gd name="connsiteX803" fmla="*/ 781215 w 1946001"/>
                  <a:gd name="connsiteY803" fmla="*/ 852297 h 886967"/>
                  <a:gd name="connsiteX804" fmla="*/ 605256 w 1946001"/>
                  <a:gd name="connsiteY804" fmla="*/ 813054 h 886967"/>
                  <a:gd name="connsiteX805" fmla="*/ 599552 w 1946001"/>
                  <a:gd name="connsiteY805" fmla="*/ 119729 h 886967"/>
                  <a:gd name="connsiteX806" fmla="*/ 604590 w 1946001"/>
                  <a:gd name="connsiteY806" fmla="*/ 117634 h 886967"/>
                  <a:gd name="connsiteX807" fmla="*/ 602594 w 1946001"/>
                  <a:gd name="connsiteY807" fmla="*/ 118967 h 886967"/>
                  <a:gd name="connsiteX808" fmla="*/ 599552 w 1946001"/>
                  <a:gd name="connsiteY808" fmla="*/ 119729 h 886967"/>
                  <a:gd name="connsiteX809" fmla="*/ 602404 w 1946001"/>
                  <a:gd name="connsiteY809" fmla="*/ 130207 h 886967"/>
                  <a:gd name="connsiteX810" fmla="*/ 614287 w 1946001"/>
                  <a:gd name="connsiteY810" fmla="*/ 130302 h 886967"/>
                  <a:gd name="connsiteX811" fmla="*/ 619135 w 1946001"/>
                  <a:gd name="connsiteY811" fmla="*/ 132302 h 886967"/>
                  <a:gd name="connsiteX812" fmla="*/ 620466 w 1946001"/>
                  <a:gd name="connsiteY812" fmla="*/ 130874 h 886967"/>
                  <a:gd name="connsiteX813" fmla="*/ 622652 w 1946001"/>
                  <a:gd name="connsiteY813" fmla="*/ 132779 h 886967"/>
                  <a:gd name="connsiteX814" fmla="*/ 623603 w 1946001"/>
                  <a:gd name="connsiteY814" fmla="*/ 132779 h 886967"/>
                  <a:gd name="connsiteX815" fmla="*/ 623032 w 1946001"/>
                  <a:gd name="connsiteY815" fmla="*/ 132017 h 886967"/>
                  <a:gd name="connsiteX816" fmla="*/ 620466 w 1946001"/>
                  <a:gd name="connsiteY816" fmla="*/ 128873 h 886967"/>
                  <a:gd name="connsiteX817" fmla="*/ 627595 w 1946001"/>
                  <a:gd name="connsiteY817" fmla="*/ 130588 h 886967"/>
                  <a:gd name="connsiteX818" fmla="*/ 628451 w 1946001"/>
                  <a:gd name="connsiteY818" fmla="*/ 132017 h 886967"/>
                  <a:gd name="connsiteX819" fmla="*/ 632158 w 1946001"/>
                  <a:gd name="connsiteY819" fmla="*/ 131350 h 886967"/>
                  <a:gd name="connsiteX820" fmla="*/ 632634 w 1946001"/>
                  <a:gd name="connsiteY820" fmla="*/ 130778 h 886967"/>
                  <a:gd name="connsiteX821" fmla="*/ 631017 w 1946001"/>
                  <a:gd name="connsiteY821" fmla="*/ 126778 h 886967"/>
                  <a:gd name="connsiteX822" fmla="*/ 629401 w 1946001"/>
                  <a:gd name="connsiteY822" fmla="*/ 126492 h 886967"/>
                  <a:gd name="connsiteX823" fmla="*/ 632348 w 1946001"/>
                  <a:gd name="connsiteY823" fmla="*/ 126301 h 886967"/>
                  <a:gd name="connsiteX824" fmla="*/ 634725 w 1946001"/>
                  <a:gd name="connsiteY824" fmla="*/ 128492 h 886967"/>
                  <a:gd name="connsiteX825" fmla="*/ 637101 w 1946001"/>
                  <a:gd name="connsiteY825" fmla="*/ 128016 h 886967"/>
                  <a:gd name="connsiteX826" fmla="*/ 637292 w 1946001"/>
                  <a:gd name="connsiteY826" fmla="*/ 132017 h 886967"/>
                  <a:gd name="connsiteX827" fmla="*/ 640334 w 1946001"/>
                  <a:gd name="connsiteY827" fmla="*/ 132017 h 886967"/>
                  <a:gd name="connsiteX828" fmla="*/ 640429 w 1946001"/>
                  <a:gd name="connsiteY828" fmla="*/ 133350 h 886967"/>
                  <a:gd name="connsiteX829" fmla="*/ 639668 w 1946001"/>
                  <a:gd name="connsiteY829" fmla="*/ 134017 h 886967"/>
                  <a:gd name="connsiteX830" fmla="*/ 645087 w 1946001"/>
                  <a:gd name="connsiteY830" fmla="*/ 137446 h 886967"/>
                  <a:gd name="connsiteX831" fmla="*/ 645372 w 1946001"/>
                  <a:gd name="connsiteY831" fmla="*/ 139065 h 886967"/>
                  <a:gd name="connsiteX832" fmla="*/ 644041 w 1946001"/>
                  <a:gd name="connsiteY832" fmla="*/ 140208 h 886967"/>
                  <a:gd name="connsiteX833" fmla="*/ 641379 w 1946001"/>
                  <a:gd name="connsiteY833" fmla="*/ 139732 h 886967"/>
                  <a:gd name="connsiteX834" fmla="*/ 641664 w 1946001"/>
                  <a:gd name="connsiteY834" fmla="*/ 143637 h 886967"/>
                  <a:gd name="connsiteX835" fmla="*/ 645942 w 1946001"/>
                  <a:gd name="connsiteY835" fmla="*/ 140875 h 886967"/>
                  <a:gd name="connsiteX836" fmla="*/ 648604 w 1946001"/>
                  <a:gd name="connsiteY836" fmla="*/ 140589 h 886967"/>
                  <a:gd name="connsiteX837" fmla="*/ 648604 w 1946001"/>
                  <a:gd name="connsiteY837" fmla="*/ 141923 h 886967"/>
                  <a:gd name="connsiteX838" fmla="*/ 651456 w 1946001"/>
                  <a:gd name="connsiteY838" fmla="*/ 144875 h 886967"/>
                  <a:gd name="connsiteX839" fmla="*/ 651456 w 1946001"/>
                  <a:gd name="connsiteY839" fmla="*/ 142970 h 886967"/>
                  <a:gd name="connsiteX840" fmla="*/ 653072 w 1946001"/>
                  <a:gd name="connsiteY840" fmla="*/ 143351 h 886967"/>
                  <a:gd name="connsiteX841" fmla="*/ 653357 w 1946001"/>
                  <a:gd name="connsiteY841" fmla="*/ 146685 h 886967"/>
                  <a:gd name="connsiteX842" fmla="*/ 656779 w 1946001"/>
                  <a:gd name="connsiteY842" fmla="*/ 148399 h 886967"/>
                  <a:gd name="connsiteX843" fmla="*/ 659726 w 1946001"/>
                  <a:gd name="connsiteY843" fmla="*/ 156400 h 886967"/>
                  <a:gd name="connsiteX844" fmla="*/ 657064 w 1946001"/>
                  <a:gd name="connsiteY844" fmla="*/ 159258 h 886967"/>
                  <a:gd name="connsiteX845" fmla="*/ 656589 w 1946001"/>
                  <a:gd name="connsiteY845" fmla="*/ 161449 h 886967"/>
                  <a:gd name="connsiteX846" fmla="*/ 650505 w 1946001"/>
                  <a:gd name="connsiteY846" fmla="*/ 166402 h 886967"/>
                  <a:gd name="connsiteX847" fmla="*/ 654117 w 1946001"/>
                  <a:gd name="connsiteY847" fmla="*/ 171069 h 886967"/>
                  <a:gd name="connsiteX848" fmla="*/ 654117 w 1946001"/>
                  <a:gd name="connsiteY848" fmla="*/ 172593 h 886967"/>
                  <a:gd name="connsiteX849" fmla="*/ 651456 w 1946001"/>
                  <a:gd name="connsiteY849" fmla="*/ 171641 h 886967"/>
                  <a:gd name="connsiteX850" fmla="*/ 646703 w 1946001"/>
                  <a:gd name="connsiteY850" fmla="*/ 174117 h 886967"/>
                  <a:gd name="connsiteX851" fmla="*/ 638242 w 1946001"/>
                  <a:gd name="connsiteY851" fmla="*/ 172498 h 886967"/>
                  <a:gd name="connsiteX852" fmla="*/ 638718 w 1946001"/>
                  <a:gd name="connsiteY852" fmla="*/ 173260 h 886967"/>
                  <a:gd name="connsiteX853" fmla="*/ 638052 w 1946001"/>
                  <a:gd name="connsiteY853" fmla="*/ 173260 h 886967"/>
                  <a:gd name="connsiteX854" fmla="*/ 638242 w 1946001"/>
                  <a:gd name="connsiteY854" fmla="*/ 174784 h 886967"/>
                  <a:gd name="connsiteX855" fmla="*/ 635866 w 1946001"/>
                  <a:gd name="connsiteY855" fmla="*/ 176022 h 886967"/>
                  <a:gd name="connsiteX856" fmla="*/ 635010 w 1946001"/>
                  <a:gd name="connsiteY856" fmla="*/ 178975 h 886967"/>
                  <a:gd name="connsiteX857" fmla="*/ 636626 w 1946001"/>
                  <a:gd name="connsiteY857" fmla="*/ 181166 h 886967"/>
                  <a:gd name="connsiteX858" fmla="*/ 640809 w 1946001"/>
                  <a:gd name="connsiteY858" fmla="*/ 182404 h 886967"/>
                  <a:gd name="connsiteX859" fmla="*/ 644516 w 1946001"/>
                  <a:gd name="connsiteY859" fmla="*/ 181166 h 886967"/>
                  <a:gd name="connsiteX860" fmla="*/ 644326 w 1946001"/>
                  <a:gd name="connsiteY860" fmla="*/ 179927 h 886967"/>
                  <a:gd name="connsiteX861" fmla="*/ 645087 w 1946001"/>
                  <a:gd name="connsiteY861" fmla="*/ 179451 h 886967"/>
                  <a:gd name="connsiteX862" fmla="*/ 649555 w 1946001"/>
                  <a:gd name="connsiteY862" fmla="*/ 181070 h 886967"/>
                  <a:gd name="connsiteX863" fmla="*/ 650030 w 1946001"/>
                  <a:gd name="connsiteY863" fmla="*/ 180308 h 886967"/>
                  <a:gd name="connsiteX864" fmla="*/ 648319 w 1946001"/>
                  <a:gd name="connsiteY864" fmla="*/ 177832 h 886967"/>
                  <a:gd name="connsiteX865" fmla="*/ 649650 w 1946001"/>
                  <a:gd name="connsiteY865" fmla="*/ 177165 h 886967"/>
                  <a:gd name="connsiteX866" fmla="*/ 649935 w 1946001"/>
                  <a:gd name="connsiteY866" fmla="*/ 178784 h 886967"/>
                  <a:gd name="connsiteX867" fmla="*/ 654403 w 1946001"/>
                  <a:gd name="connsiteY867" fmla="*/ 179451 h 886967"/>
                  <a:gd name="connsiteX868" fmla="*/ 656874 w 1946001"/>
                  <a:gd name="connsiteY868" fmla="*/ 184499 h 886967"/>
                  <a:gd name="connsiteX869" fmla="*/ 663624 w 1946001"/>
                  <a:gd name="connsiteY869" fmla="*/ 187452 h 886967"/>
                  <a:gd name="connsiteX870" fmla="*/ 661247 w 1946001"/>
                  <a:gd name="connsiteY870" fmla="*/ 188786 h 886967"/>
                  <a:gd name="connsiteX871" fmla="*/ 660487 w 1946001"/>
                  <a:gd name="connsiteY871" fmla="*/ 187833 h 886967"/>
                  <a:gd name="connsiteX872" fmla="*/ 663909 w 1946001"/>
                  <a:gd name="connsiteY872" fmla="*/ 192119 h 886967"/>
                  <a:gd name="connsiteX873" fmla="*/ 667806 w 1946001"/>
                  <a:gd name="connsiteY873" fmla="*/ 193739 h 886967"/>
                  <a:gd name="connsiteX874" fmla="*/ 669422 w 1946001"/>
                  <a:gd name="connsiteY874" fmla="*/ 192786 h 886967"/>
                  <a:gd name="connsiteX875" fmla="*/ 670088 w 1946001"/>
                  <a:gd name="connsiteY875" fmla="*/ 194120 h 886967"/>
                  <a:gd name="connsiteX876" fmla="*/ 671704 w 1946001"/>
                  <a:gd name="connsiteY876" fmla="*/ 193643 h 886967"/>
                  <a:gd name="connsiteX877" fmla="*/ 673035 w 1946001"/>
                  <a:gd name="connsiteY877" fmla="*/ 196596 h 886967"/>
                  <a:gd name="connsiteX878" fmla="*/ 674175 w 1946001"/>
                  <a:gd name="connsiteY878" fmla="*/ 196120 h 886967"/>
                  <a:gd name="connsiteX879" fmla="*/ 675316 w 1946001"/>
                  <a:gd name="connsiteY879" fmla="*/ 197739 h 886967"/>
                  <a:gd name="connsiteX880" fmla="*/ 680259 w 1946001"/>
                  <a:gd name="connsiteY880" fmla="*/ 199454 h 886967"/>
                  <a:gd name="connsiteX881" fmla="*/ 682541 w 1946001"/>
                  <a:gd name="connsiteY881" fmla="*/ 198787 h 886967"/>
                  <a:gd name="connsiteX882" fmla="*/ 684347 w 1946001"/>
                  <a:gd name="connsiteY882" fmla="*/ 200882 h 886967"/>
                  <a:gd name="connsiteX883" fmla="*/ 685868 w 1946001"/>
                  <a:gd name="connsiteY883" fmla="*/ 200692 h 886967"/>
                  <a:gd name="connsiteX884" fmla="*/ 685298 w 1946001"/>
                  <a:gd name="connsiteY884" fmla="*/ 197358 h 886967"/>
                  <a:gd name="connsiteX885" fmla="*/ 678929 w 1946001"/>
                  <a:gd name="connsiteY885" fmla="*/ 192215 h 886967"/>
                  <a:gd name="connsiteX886" fmla="*/ 674746 w 1946001"/>
                  <a:gd name="connsiteY886" fmla="*/ 187928 h 886967"/>
                  <a:gd name="connsiteX887" fmla="*/ 673605 w 1946001"/>
                  <a:gd name="connsiteY887" fmla="*/ 186595 h 886967"/>
                  <a:gd name="connsiteX888" fmla="*/ 674746 w 1946001"/>
                  <a:gd name="connsiteY888" fmla="*/ 186119 h 886967"/>
                  <a:gd name="connsiteX889" fmla="*/ 677312 w 1946001"/>
                  <a:gd name="connsiteY889" fmla="*/ 188690 h 886967"/>
                  <a:gd name="connsiteX890" fmla="*/ 678929 w 1946001"/>
                  <a:gd name="connsiteY890" fmla="*/ 187833 h 886967"/>
                  <a:gd name="connsiteX891" fmla="*/ 683111 w 1946001"/>
                  <a:gd name="connsiteY891" fmla="*/ 192024 h 886967"/>
                  <a:gd name="connsiteX892" fmla="*/ 688054 w 1946001"/>
                  <a:gd name="connsiteY892" fmla="*/ 192310 h 886967"/>
                  <a:gd name="connsiteX893" fmla="*/ 690621 w 1946001"/>
                  <a:gd name="connsiteY893" fmla="*/ 195739 h 886967"/>
                  <a:gd name="connsiteX894" fmla="*/ 691191 w 1946001"/>
                  <a:gd name="connsiteY894" fmla="*/ 195453 h 886967"/>
                  <a:gd name="connsiteX895" fmla="*/ 690241 w 1946001"/>
                  <a:gd name="connsiteY895" fmla="*/ 193072 h 886967"/>
                  <a:gd name="connsiteX896" fmla="*/ 692332 w 1946001"/>
                  <a:gd name="connsiteY896" fmla="*/ 193453 h 886967"/>
                  <a:gd name="connsiteX897" fmla="*/ 691857 w 1946001"/>
                  <a:gd name="connsiteY897" fmla="*/ 192024 h 886967"/>
                  <a:gd name="connsiteX898" fmla="*/ 690336 w 1946001"/>
                  <a:gd name="connsiteY898" fmla="*/ 190119 h 886967"/>
                  <a:gd name="connsiteX899" fmla="*/ 690336 w 1946001"/>
                  <a:gd name="connsiteY899" fmla="*/ 188690 h 886967"/>
                  <a:gd name="connsiteX900" fmla="*/ 691952 w 1946001"/>
                  <a:gd name="connsiteY900" fmla="*/ 189929 h 886967"/>
                  <a:gd name="connsiteX901" fmla="*/ 692522 w 1946001"/>
                  <a:gd name="connsiteY901" fmla="*/ 186595 h 886967"/>
                  <a:gd name="connsiteX902" fmla="*/ 691857 w 1946001"/>
                  <a:gd name="connsiteY902" fmla="*/ 184118 h 886967"/>
                  <a:gd name="connsiteX903" fmla="*/ 689290 w 1946001"/>
                  <a:gd name="connsiteY903" fmla="*/ 183261 h 886967"/>
                  <a:gd name="connsiteX904" fmla="*/ 690241 w 1946001"/>
                  <a:gd name="connsiteY904" fmla="*/ 179832 h 886967"/>
                  <a:gd name="connsiteX905" fmla="*/ 688530 w 1946001"/>
                  <a:gd name="connsiteY905" fmla="*/ 178594 h 886967"/>
                  <a:gd name="connsiteX906" fmla="*/ 687579 w 1946001"/>
                  <a:gd name="connsiteY906" fmla="*/ 179546 h 886967"/>
                  <a:gd name="connsiteX907" fmla="*/ 687389 w 1946001"/>
                  <a:gd name="connsiteY907" fmla="*/ 177641 h 886967"/>
                  <a:gd name="connsiteX908" fmla="*/ 684632 w 1946001"/>
                  <a:gd name="connsiteY908" fmla="*/ 177927 h 886967"/>
                  <a:gd name="connsiteX909" fmla="*/ 685393 w 1946001"/>
                  <a:gd name="connsiteY909" fmla="*/ 176879 h 886967"/>
                  <a:gd name="connsiteX910" fmla="*/ 683396 w 1946001"/>
                  <a:gd name="connsiteY910" fmla="*/ 176879 h 886967"/>
                  <a:gd name="connsiteX911" fmla="*/ 683206 w 1946001"/>
                  <a:gd name="connsiteY911" fmla="*/ 177927 h 886967"/>
                  <a:gd name="connsiteX912" fmla="*/ 681780 w 1946001"/>
                  <a:gd name="connsiteY912" fmla="*/ 174689 h 886967"/>
                  <a:gd name="connsiteX913" fmla="*/ 680640 w 1946001"/>
                  <a:gd name="connsiteY913" fmla="*/ 174498 h 886967"/>
                  <a:gd name="connsiteX914" fmla="*/ 680640 w 1946001"/>
                  <a:gd name="connsiteY914" fmla="*/ 171164 h 886967"/>
                  <a:gd name="connsiteX915" fmla="*/ 677788 w 1946001"/>
                  <a:gd name="connsiteY915" fmla="*/ 171164 h 886967"/>
                  <a:gd name="connsiteX916" fmla="*/ 677978 w 1946001"/>
                  <a:gd name="connsiteY916" fmla="*/ 168974 h 886967"/>
                  <a:gd name="connsiteX917" fmla="*/ 681210 w 1946001"/>
                  <a:gd name="connsiteY917" fmla="*/ 168211 h 886967"/>
                  <a:gd name="connsiteX918" fmla="*/ 677027 w 1946001"/>
                  <a:gd name="connsiteY918" fmla="*/ 164497 h 886967"/>
                  <a:gd name="connsiteX919" fmla="*/ 678548 w 1946001"/>
                  <a:gd name="connsiteY919" fmla="*/ 163925 h 886967"/>
                  <a:gd name="connsiteX920" fmla="*/ 680925 w 1946001"/>
                  <a:gd name="connsiteY920" fmla="*/ 165449 h 886967"/>
                  <a:gd name="connsiteX921" fmla="*/ 679784 w 1946001"/>
                  <a:gd name="connsiteY921" fmla="*/ 163449 h 886967"/>
                  <a:gd name="connsiteX922" fmla="*/ 682161 w 1946001"/>
                  <a:gd name="connsiteY922" fmla="*/ 163449 h 886967"/>
                  <a:gd name="connsiteX923" fmla="*/ 681970 w 1946001"/>
                  <a:gd name="connsiteY923" fmla="*/ 165164 h 886967"/>
                  <a:gd name="connsiteX924" fmla="*/ 686153 w 1946001"/>
                  <a:gd name="connsiteY924" fmla="*/ 167259 h 886967"/>
                  <a:gd name="connsiteX925" fmla="*/ 686343 w 1946001"/>
                  <a:gd name="connsiteY925" fmla="*/ 168307 h 886967"/>
                  <a:gd name="connsiteX926" fmla="*/ 688530 w 1946001"/>
                  <a:gd name="connsiteY926" fmla="*/ 168116 h 886967"/>
                  <a:gd name="connsiteX927" fmla="*/ 688530 w 1946001"/>
                  <a:gd name="connsiteY927" fmla="*/ 170783 h 886967"/>
                  <a:gd name="connsiteX928" fmla="*/ 690336 w 1946001"/>
                  <a:gd name="connsiteY928" fmla="*/ 173069 h 886967"/>
                  <a:gd name="connsiteX929" fmla="*/ 691572 w 1946001"/>
                  <a:gd name="connsiteY929" fmla="*/ 172403 h 886967"/>
                  <a:gd name="connsiteX930" fmla="*/ 691191 w 1946001"/>
                  <a:gd name="connsiteY930" fmla="*/ 174022 h 886967"/>
                  <a:gd name="connsiteX931" fmla="*/ 691857 w 1946001"/>
                  <a:gd name="connsiteY931" fmla="*/ 174974 h 886967"/>
                  <a:gd name="connsiteX932" fmla="*/ 693283 w 1946001"/>
                  <a:gd name="connsiteY932" fmla="*/ 174593 h 886967"/>
                  <a:gd name="connsiteX933" fmla="*/ 695849 w 1946001"/>
                  <a:gd name="connsiteY933" fmla="*/ 177165 h 886967"/>
                  <a:gd name="connsiteX934" fmla="*/ 697560 w 1946001"/>
                  <a:gd name="connsiteY934" fmla="*/ 173927 h 886967"/>
                  <a:gd name="connsiteX935" fmla="*/ 696800 w 1946001"/>
                  <a:gd name="connsiteY935" fmla="*/ 170212 h 886967"/>
                  <a:gd name="connsiteX936" fmla="*/ 699747 w 1946001"/>
                  <a:gd name="connsiteY936" fmla="*/ 171641 h 886967"/>
                  <a:gd name="connsiteX937" fmla="*/ 700983 w 1946001"/>
                  <a:gd name="connsiteY937" fmla="*/ 168307 h 886967"/>
                  <a:gd name="connsiteX938" fmla="*/ 702314 w 1946001"/>
                  <a:gd name="connsiteY938" fmla="*/ 167926 h 886967"/>
                  <a:gd name="connsiteX939" fmla="*/ 700222 w 1946001"/>
                  <a:gd name="connsiteY939" fmla="*/ 167449 h 886967"/>
                  <a:gd name="connsiteX940" fmla="*/ 701268 w 1946001"/>
                  <a:gd name="connsiteY940" fmla="*/ 165735 h 886967"/>
                  <a:gd name="connsiteX941" fmla="*/ 700222 w 1946001"/>
                  <a:gd name="connsiteY941" fmla="*/ 165449 h 886967"/>
                  <a:gd name="connsiteX942" fmla="*/ 703835 w 1946001"/>
                  <a:gd name="connsiteY942" fmla="*/ 165925 h 886967"/>
                  <a:gd name="connsiteX943" fmla="*/ 704405 w 1946001"/>
                  <a:gd name="connsiteY943" fmla="*/ 165449 h 886967"/>
                  <a:gd name="connsiteX944" fmla="*/ 703549 w 1946001"/>
                  <a:gd name="connsiteY944" fmla="*/ 164592 h 886967"/>
                  <a:gd name="connsiteX945" fmla="*/ 705165 w 1946001"/>
                  <a:gd name="connsiteY945" fmla="*/ 162782 h 886967"/>
                  <a:gd name="connsiteX946" fmla="*/ 701743 w 1946001"/>
                  <a:gd name="connsiteY946" fmla="*/ 159544 h 886967"/>
                  <a:gd name="connsiteX947" fmla="*/ 696990 w 1946001"/>
                  <a:gd name="connsiteY947" fmla="*/ 160401 h 886967"/>
                  <a:gd name="connsiteX948" fmla="*/ 698321 w 1946001"/>
                  <a:gd name="connsiteY948" fmla="*/ 156686 h 886967"/>
                  <a:gd name="connsiteX949" fmla="*/ 693568 w 1946001"/>
                  <a:gd name="connsiteY949" fmla="*/ 157353 h 886967"/>
                  <a:gd name="connsiteX950" fmla="*/ 694614 w 1946001"/>
                  <a:gd name="connsiteY950" fmla="*/ 155448 h 886967"/>
                  <a:gd name="connsiteX951" fmla="*/ 692332 w 1946001"/>
                  <a:gd name="connsiteY951" fmla="*/ 152019 h 886967"/>
                  <a:gd name="connsiteX952" fmla="*/ 689861 w 1946001"/>
                  <a:gd name="connsiteY952" fmla="*/ 151733 h 886967"/>
                  <a:gd name="connsiteX953" fmla="*/ 690336 w 1946001"/>
                  <a:gd name="connsiteY953" fmla="*/ 149638 h 886967"/>
                  <a:gd name="connsiteX954" fmla="*/ 686343 w 1946001"/>
                  <a:gd name="connsiteY954" fmla="*/ 151352 h 886967"/>
                  <a:gd name="connsiteX955" fmla="*/ 685203 w 1946001"/>
                  <a:gd name="connsiteY955" fmla="*/ 150114 h 886967"/>
                  <a:gd name="connsiteX956" fmla="*/ 685963 w 1946001"/>
                  <a:gd name="connsiteY956" fmla="*/ 148971 h 886967"/>
                  <a:gd name="connsiteX957" fmla="*/ 685393 w 1946001"/>
                  <a:gd name="connsiteY957" fmla="*/ 148114 h 886967"/>
                  <a:gd name="connsiteX958" fmla="*/ 682446 w 1946001"/>
                  <a:gd name="connsiteY958" fmla="*/ 148114 h 886967"/>
                  <a:gd name="connsiteX959" fmla="*/ 683396 w 1946001"/>
                  <a:gd name="connsiteY959" fmla="*/ 146590 h 886967"/>
                  <a:gd name="connsiteX960" fmla="*/ 676457 w 1946001"/>
                  <a:gd name="connsiteY960" fmla="*/ 144304 h 886967"/>
                  <a:gd name="connsiteX961" fmla="*/ 679214 w 1946001"/>
                  <a:gd name="connsiteY961" fmla="*/ 143732 h 886967"/>
                  <a:gd name="connsiteX962" fmla="*/ 677312 w 1946001"/>
                  <a:gd name="connsiteY962" fmla="*/ 141732 h 886967"/>
                  <a:gd name="connsiteX963" fmla="*/ 678833 w 1946001"/>
                  <a:gd name="connsiteY963" fmla="*/ 140589 h 886967"/>
                  <a:gd name="connsiteX964" fmla="*/ 675601 w 1946001"/>
                  <a:gd name="connsiteY964" fmla="*/ 138874 h 886967"/>
                  <a:gd name="connsiteX965" fmla="*/ 684062 w 1946001"/>
                  <a:gd name="connsiteY965" fmla="*/ 137922 h 886967"/>
                  <a:gd name="connsiteX966" fmla="*/ 674270 w 1946001"/>
                  <a:gd name="connsiteY966" fmla="*/ 135255 h 886967"/>
                  <a:gd name="connsiteX967" fmla="*/ 680925 w 1946001"/>
                  <a:gd name="connsiteY967" fmla="*/ 133541 h 886967"/>
                  <a:gd name="connsiteX968" fmla="*/ 681590 w 1946001"/>
                  <a:gd name="connsiteY968" fmla="*/ 132398 h 886967"/>
                  <a:gd name="connsiteX969" fmla="*/ 681210 w 1946001"/>
                  <a:gd name="connsiteY969" fmla="*/ 131445 h 886967"/>
                  <a:gd name="connsiteX970" fmla="*/ 677312 w 1946001"/>
                  <a:gd name="connsiteY970" fmla="*/ 127825 h 886967"/>
                  <a:gd name="connsiteX971" fmla="*/ 676742 w 1946001"/>
                  <a:gd name="connsiteY971" fmla="*/ 129635 h 886967"/>
                  <a:gd name="connsiteX972" fmla="*/ 673415 w 1946001"/>
                  <a:gd name="connsiteY972" fmla="*/ 131255 h 886967"/>
                  <a:gd name="connsiteX973" fmla="*/ 675126 w 1946001"/>
                  <a:gd name="connsiteY973" fmla="*/ 128969 h 886967"/>
                  <a:gd name="connsiteX974" fmla="*/ 670848 w 1946001"/>
                  <a:gd name="connsiteY974" fmla="*/ 129064 h 886967"/>
                  <a:gd name="connsiteX975" fmla="*/ 675601 w 1946001"/>
                  <a:gd name="connsiteY975" fmla="*/ 126968 h 886967"/>
                  <a:gd name="connsiteX976" fmla="*/ 675791 w 1946001"/>
                  <a:gd name="connsiteY976" fmla="*/ 124682 h 886967"/>
                  <a:gd name="connsiteX977" fmla="*/ 671419 w 1946001"/>
                  <a:gd name="connsiteY977" fmla="*/ 122873 h 886967"/>
                  <a:gd name="connsiteX978" fmla="*/ 667616 w 1946001"/>
                  <a:gd name="connsiteY978" fmla="*/ 125635 h 886967"/>
                  <a:gd name="connsiteX979" fmla="*/ 669708 w 1946001"/>
                  <a:gd name="connsiteY979" fmla="*/ 122015 h 886967"/>
                  <a:gd name="connsiteX980" fmla="*/ 665525 w 1946001"/>
                  <a:gd name="connsiteY980" fmla="*/ 124015 h 886967"/>
                  <a:gd name="connsiteX981" fmla="*/ 667046 w 1946001"/>
                  <a:gd name="connsiteY981" fmla="*/ 121253 h 886967"/>
                  <a:gd name="connsiteX982" fmla="*/ 666761 w 1946001"/>
                  <a:gd name="connsiteY982" fmla="*/ 119824 h 886967"/>
                  <a:gd name="connsiteX983" fmla="*/ 660392 w 1946001"/>
                  <a:gd name="connsiteY983" fmla="*/ 119824 h 886967"/>
                  <a:gd name="connsiteX984" fmla="*/ 664289 w 1946001"/>
                  <a:gd name="connsiteY984" fmla="*/ 118586 h 886967"/>
                  <a:gd name="connsiteX985" fmla="*/ 664954 w 1946001"/>
                  <a:gd name="connsiteY985" fmla="*/ 117920 h 886967"/>
                  <a:gd name="connsiteX986" fmla="*/ 663338 w 1946001"/>
                  <a:gd name="connsiteY986" fmla="*/ 115062 h 886967"/>
                  <a:gd name="connsiteX987" fmla="*/ 658680 w 1946001"/>
                  <a:gd name="connsiteY987" fmla="*/ 112681 h 886967"/>
                  <a:gd name="connsiteX988" fmla="*/ 657445 w 1946001"/>
                  <a:gd name="connsiteY988" fmla="*/ 114681 h 886967"/>
                  <a:gd name="connsiteX989" fmla="*/ 655258 w 1946001"/>
                  <a:gd name="connsiteY989" fmla="*/ 114681 h 886967"/>
                  <a:gd name="connsiteX990" fmla="*/ 655638 w 1946001"/>
                  <a:gd name="connsiteY990" fmla="*/ 117158 h 886967"/>
                  <a:gd name="connsiteX991" fmla="*/ 654117 w 1946001"/>
                  <a:gd name="connsiteY991" fmla="*/ 115919 h 886967"/>
                  <a:gd name="connsiteX992" fmla="*/ 654117 w 1946001"/>
                  <a:gd name="connsiteY992" fmla="*/ 114490 h 886967"/>
                  <a:gd name="connsiteX993" fmla="*/ 652216 w 1946001"/>
                  <a:gd name="connsiteY993" fmla="*/ 115443 h 886967"/>
                  <a:gd name="connsiteX994" fmla="*/ 654308 w 1946001"/>
                  <a:gd name="connsiteY994" fmla="*/ 111824 h 886967"/>
                  <a:gd name="connsiteX995" fmla="*/ 648224 w 1946001"/>
                  <a:gd name="connsiteY995" fmla="*/ 113157 h 886967"/>
                  <a:gd name="connsiteX996" fmla="*/ 650790 w 1946001"/>
                  <a:gd name="connsiteY996" fmla="*/ 111061 h 886967"/>
                  <a:gd name="connsiteX997" fmla="*/ 651171 w 1946001"/>
                  <a:gd name="connsiteY997" fmla="*/ 108871 h 886967"/>
                  <a:gd name="connsiteX998" fmla="*/ 647368 w 1946001"/>
                  <a:gd name="connsiteY998" fmla="*/ 108109 h 886967"/>
                  <a:gd name="connsiteX999" fmla="*/ 648224 w 1946001"/>
                  <a:gd name="connsiteY999" fmla="*/ 106109 h 886967"/>
                  <a:gd name="connsiteX1000" fmla="*/ 645372 w 1946001"/>
                  <a:gd name="connsiteY1000" fmla="*/ 103061 h 886967"/>
                  <a:gd name="connsiteX1001" fmla="*/ 644041 w 1946001"/>
                  <a:gd name="connsiteY1001" fmla="*/ 102680 h 886967"/>
                  <a:gd name="connsiteX1002" fmla="*/ 671609 w 1946001"/>
                  <a:gd name="connsiteY1002" fmla="*/ 87535 h 886967"/>
                  <a:gd name="connsiteX1003" fmla="*/ 672749 w 1946001"/>
                  <a:gd name="connsiteY1003" fmla="*/ 88201 h 886967"/>
                  <a:gd name="connsiteX1004" fmla="*/ 676362 w 1946001"/>
                  <a:gd name="connsiteY1004" fmla="*/ 87249 h 886967"/>
                  <a:gd name="connsiteX1005" fmla="*/ 674841 w 1946001"/>
                  <a:gd name="connsiteY1005" fmla="*/ 89154 h 886967"/>
                  <a:gd name="connsiteX1006" fmla="*/ 677978 w 1946001"/>
                  <a:gd name="connsiteY1006" fmla="*/ 88678 h 886967"/>
                  <a:gd name="connsiteX1007" fmla="*/ 676552 w 1946001"/>
                  <a:gd name="connsiteY1007" fmla="*/ 90678 h 886967"/>
                  <a:gd name="connsiteX1008" fmla="*/ 689385 w 1946001"/>
                  <a:gd name="connsiteY1008" fmla="*/ 89059 h 886967"/>
                  <a:gd name="connsiteX1009" fmla="*/ 690431 w 1946001"/>
                  <a:gd name="connsiteY1009" fmla="*/ 91059 h 886967"/>
                  <a:gd name="connsiteX1010" fmla="*/ 688244 w 1946001"/>
                  <a:gd name="connsiteY1010" fmla="*/ 91916 h 886967"/>
                  <a:gd name="connsiteX1011" fmla="*/ 690811 w 1946001"/>
                  <a:gd name="connsiteY1011" fmla="*/ 94202 h 886967"/>
                  <a:gd name="connsiteX1012" fmla="*/ 675601 w 1946001"/>
                  <a:gd name="connsiteY1012" fmla="*/ 94012 h 886967"/>
                  <a:gd name="connsiteX1013" fmla="*/ 671894 w 1946001"/>
                  <a:gd name="connsiteY1013" fmla="*/ 96488 h 886967"/>
                  <a:gd name="connsiteX1014" fmla="*/ 674366 w 1946001"/>
                  <a:gd name="connsiteY1014" fmla="*/ 98870 h 886967"/>
                  <a:gd name="connsiteX1015" fmla="*/ 677407 w 1946001"/>
                  <a:gd name="connsiteY1015" fmla="*/ 96488 h 886967"/>
                  <a:gd name="connsiteX1016" fmla="*/ 676552 w 1946001"/>
                  <a:gd name="connsiteY1016" fmla="*/ 98298 h 886967"/>
                  <a:gd name="connsiteX1017" fmla="*/ 676742 w 1946001"/>
                  <a:gd name="connsiteY1017" fmla="*/ 99155 h 886967"/>
                  <a:gd name="connsiteX1018" fmla="*/ 682351 w 1946001"/>
                  <a:gd name="connsiteY1018" fmla="*/ 99917 h 886967"/>
                  <a:gd name="connsiteX1019" fmla="*/ 677883 w 1946001"/>
                  <a:gd name="connsiteY1019" fmla="*/ 102775 h 886967"/>
                  <a:gd name="connsiteX1020" fmla="*/ 682256 w 1946001"/>
                  <a:gd name="connsiteY1020" fmla="*/ 106489 h 886967"/>
                  <a:gd name="connsiteX1021" fmla="*/ 688244 w 1946001"/>
                  <a:gd name="connsiteY1021" fmla="*/ 107823 h 886967"/>
                  <a:gd name="connsiteX1022" fmla="*/ 685488 w 1946001"/>
                  <a:gd name="connsiteY1022" fmla="*/ 105251 h 886967"/>
                  <a:gd name="connsiteX1023" fmla="*/ 686343 w 1946001"/>
                  <a:gd name="connsiteY1023" fmla="*/ 104299 h 886967"/>
                  <a:gd name="connsiteX1024" fmla="*/ 688815 w 1946001"/>
                  <a:gd name="connsiteY1024" fmla="*/ 105537 h 886967"/>
                  <a:gd name="connsiteX1025" fmla="*/ 689670 w 1946001"/>
                  <a:gd name="connsiteY1025" fmla="*/ 103823 h 886967"/>
                  <a:gd name="connsiteX1026" fmla="*/ 691287 w 1946001"/>
                  <a:gd name="connsiteY1026" fmla="*/ 104299 h 886967"/>
                  <a:gd name="connsiteX1027" fmla="*/ 690716 w 1946001"/>
                  <a:gd name="connsiteY1027" fmla="*/ 106204 h 886967"/>
                  <a:gd name="connsiteX1028" fmla="*/ 691762 w 1946001"/>
                  <a:gd name="connsiteY1028" fmla="*/ 106680 h 886967"/>
                  <a:gd name="connsiteX1029" fmla="*/ 698986 w 1946001"/>
                  <a:gd name="connsiteY1029" fmla="*/ 103346 h 886967"/>
                  <a:gd name="connsiteX1030" fmla="*/ 714006 w 1946001"/>
                  <a:gd name="connsiteY1030" fmla="*/ 109252 h 886967"/>
                  <a:gd name="connsiteX1031" fmla="*/ 714957 w 1946001"/>
                  <a:gd name="connsiteY1031" fmla="*/ 111061 h 886967"/>
                  <a:gd name="connsiteX1032" fmla="*/ 714101 w 1946001"/>
                  <a:gd name="connsiteY1032" fmla="*/ 113062 h 886967"/>
                  <a:gd name="connsiteX1033" fmla="*/ 714577 w 1946001"/>
                  <a:gd name="connsiteY1033" fmla="*/ 112395 h 886967"/>
                  <a:gd name="connsiteX1034" fmla="*/ 715432 w 1946001"/>
                  <a:gd name="connsiteY1034" fmla="*/ 114967 h 886967"/>
                  <a:gd name="connsiteX1035" fmla="*/ 719234 w 1946001"/>
                  <a:gd name="connsiteY1035" fmla="*/ 117158 h 886967"/>
                  <a:gd name="connsiteX1036" fmla="*/ 719044 w 1946001"/>
                  <a:gd name="connsiteY1036" fmla="*/ 118777 h 886967"/>
                  <a:gd name="connsiteX1037" fmla="*/ 721421 w 1946001"/>
                  <a:gd name="connsiteY1037" fmla="*/ 120682 h 886967"/>
                  <a:gd name="connsiteX1038" fmla="*/ 719330 w 1946001"/>
                  <a:gd name="connsiteY1038" fmla="*/ 121158 h 886967"/>
                  <a:gd name="connsiteX1039" fmla="*/ 721041 w 1946001"/>
                  <a:gd name="connsiteY1039" fmla="*/ 121349 h 886967"/>
                  <a:gd name="connsiteX1040" fmla="*/ 720185 w 1946001"/>
                  <a:gd name="connsiteY1040" fmla="*/ 122206 h 886967"/>
                  <a:gd name="connsiteX1041" fmla="*/ 721611 w 1946001"/>
                  <a:gd name="connsiteY1041" fmla="*/ 122682 h 886967"/>
                  <a:gd name="connsiteX1042" fmla="*/ 721041 w 1946001"/>
                  <a:gd name="connsiteY1042" fmla="*/ 124682 h 886967"/>
                  <a:gd name="connsiteX1043" fmla="*/ 722657 w 1946001"/>
                  <a:gd name="connsiteY1043" fmla="*/ 126301 h 886967"/>
                  <a:gd name="connsiteX1044" fmla="*/ 721991 w 1946001"/>
                  <a:gd name="connsiteY1044" fmla="*/ 128016 h 886967"/>
                  <a:gd name="connsiteX1045" fmla="*/ 723417 w 1946001"/>
                  <a:gd name="connsiteY1045" fmla="*/ 129064 h 886967"/>
                  <a:gd name="connsiteX1046" fmla="*/ 723227 w 1946001"/>
                  <a:gd name="connsiteY1046" fmla="*/ 130397 h 886967"/>
                  <a:gd name="connsiteX1047" fmla="*/ 724653 w 1946001"/>
                  <a:gd name="connsiteY1047" fmla="*/ 130016 h 886967"/>
                  <a:gd name="connsiteX1048" fmla="*/ 723893 w 1946001"/>
                  <a:gd name="connsiteY1048" fmla="*/ 131255 h 886967"/>
                  <a:gd name="connsiteX1049" fmla="*/ 724368 w 1946001"/>
                  <a:gd name="connsiteY1049" fmla="*/ 131636 h 886967"/>
                  <a:gd name="connsiteX1050" fmla="*/ 723037 w 1946001"/>
                  <a:gd name="connsiteY1050" fmla="*/ 132874 h 886967"/>
                  <a:gd name="connsiteX1051" fmla="*/ 726554 w 1946001"/>
                  <a:gd name="connsiteY1051" fmla="*/ 134493 h 886967"/>
                  <a:gd name="connsiteX1052" fmla="*/ 725889 w 1946001"/>
                  <a:gd name="connsiteY1052" fmla="*/ 138398 h 886967"/>
                  <a:gd name="connsiteX1053" fmla="*/ 723037 w 1946001"/>
                  <a:gd name="connsiteY1053" fmla="*/ 140970 h 886967"/>
                  <a:gd name="connsiteX1054" fmla="*/ 725414 w 1946001"/>
                  <a:gd name="connsiteY1054" fmla="*/ 141351 h 886967"/>
                  <a:gd name="connsiteX1055" fmla="*/ 723037 w 1946001"/>
                  <a:gd name="connsiteY1055" fmla="*/ 143066 h 886967"/>
                  <a:gd name="connsiteX1056" fmla="*/ 722467 w 1946001"/>
                  <a:gd name="connsiteY1056" fmla="*/ 143732 h 886967"/>
                  <a:gd name="connsiteX1057" fmla="*/ 722562 w 1946001"/>
                  <a:gd name="connsiteY1057" fmla="*/ 144399 h 886967"/>
                  <a:gd name="connsiteX1058" fmla="*/ 723512 w 1946001"/>
                  <a:gd name="connsiteY1058" fmla="*/ 145733 h 886967"/>
                  <a:gd name="connsiteX1059" fmla="*/ 728075 w 1946001"/>
                  <a:gd name="connsiteY1059" fmla="*/ 145352 h 886967"/>
                  <a:gd name="connsiteX1060" fmla="*/ 727695 w 1946001"/>
                  <a:gd name="connsiteY1060" fmla="*/ 144113 h 886967"/>
                  <a:gd name="connsiteX1061" fmla="*/ 729501 w 1946001"/>
                  <a:gd name="connsiteY1061" fmla="*/ 142589 h 886967"/>
                  <a:gd name="connsiteX1062" fmla="*/ 729596 w 1946001"/>
                  <a:gd name="connsiteY1062" fmla="*/ 141256 h 886967"/>
                  <a:gd name="connsiteX1063" fmla="*/ 730642 w 1946001"/>
                  <a:gd name="connsiteY1063" fmla="*/ 142780 h 886967"/>
                  <a:gd name="connsiteX1064" fmla="*/ 731688 w 1946001"/>
                  <a:gd name="connsiteY1064" fmla="*/ 142113 h 886967"/>
                  <a:gd name="connsiteX1065" fmla="*/ 679689 w 1946001"/>
                  <a:gd name="connsiteY1065" fmla="*/ 227171 h 886967"/>
                  <a:gd name="connsiteX1066" fmla="*/ 679119 w 1946001"/>
                  <a:gd name="connsiteY1066" fmla="*/ 226505 h 886967"/>
                  <a:gd name="connsiteX1067" fmla="*/ 679784 w 1946001"/>
                  <a:gd name="connsiteY1067" fmla="*/ 225838 h 886967"/>
                  <a:gd name="connsiteX1068" fmla="*/ 675126 w 1946001"/>
                  <a:gd name="connsiteY1068" fmla="*/ 225361 h 886967"/>
                  <a:gd name="connsiteX1069" fmla="*/ 678263 w 1946001"/>
                  <a:gd name="connsiteY1069" fmla="*/ 224981 h 886967"/>
                  <a:gd name="connsiteX1070" fmla="*/ 677502 w 1946001"/>
                  <a:gd name="connsiteY1070" fmla="*/ 224409 h 886967"/>
                  <a:gd name="connsiteX1071" fmla="*/ 680069 w 1946001"/>
                  <a:gd name="connsiteY1071" fmla="*/ 225266 h 886967"/>
                  <a:gd name="connsiteX1072" fmla="*/ 679784 w 1946001"/>
                  <a:gd name="connsiteY1072" fmla="*/ 224409 h 886967"/>
                  <a:gd name="connsiteX1073" fmla="*/ 681400 w 1946001"/>
                  <a:gd name="connsiteY1073" fmla="*/ 223075 h 886967"/>
                  <a:gd name="connsiteX1074" fmla="*/ 679119 w 1946001"/>
                  <a:gd name="connsiteY1074" fmla="*/ 220218 h 886967"/>
                  <a:gd name="connsiteX1075" fmla="*/ 677122 w 1946001"/>
                  <a:gd name="connsiteY1075" fmla="*/ 220313 h 886967"/>
                  <a:gd name="connsiteX1076" fmla="*/ 679499 w 1946001"/>
                  <a:gd name="connsiteY1076" fmla="*/ 218980 h 886967"/>
                  <a:gd name="connsiteX1077" fmla="*/ 677883 w 1946001"/>
                  <a:gd name="connsiteY1077" fmla="*/ 217075 h 886967"/>
                  <a:gd name="connsiteX1078" fmla="*/ 676267 w 1946001"/>
                  <a:gd name="connsiteY1078" fmla="*/ 217265 h 886967"/>
                  <a:gd name="connsiteX1079" fmla="*/ 677312 w 1946001"/>
                  <a:gd name="connsiteY1079" fmla="*/ 216408 h 886967"/>
                  <a:gd name="connsiteX1080" fmla="*/ 676552 w 1946001"/>
                  <a:gd name="connsiteY1080" fmla="*/ 215551 h 886967"/>
                  <a:gd name="connsiteX1081" fmla="*/ 673795 w 1946001"/>
                  <a:gd name="connsiteY1081" fmla="*/ 216218 h 886967"/>
                  <a:gd name="connsiteX1082" fmla="*/ 676552 w 1946001"/>
                  <a:gd name="connsiteY1082" fmla="*/ 214027 h 886967"/>
                  <a:gd name="connsiteX1083" fmla="*/ 672274 w 1946001"/>
                  <a:gd name="connsiteY1083" fmla="*/ 213265 h 886967"/>
                  <a:gd name="connsiteX1084" fmla="*/ 675126 w 1946001"/>
                  <a:gd name="connsiteY1084" fmla="*/ 212122 h 886967"/>
                  <a:gd name="connsiteX1085" fmla="*/ 673605 w 1946001"/>
                  <a:gd name="connsiteY1085" fmla="*/ 211074 h 886967"/>
                  <a:gd name="connsiteX1086" fmla="*/ 673795 w 1946001"/>
                  <a:gd name="connsiteY1086" fmla="*/ 209264 h 886967"/>
                  <a:gd name="connsiteX1087" fmla="*/ 669422 w 1946001"/>
                  <a:gd name="connsiteY1087" fmla="*/ 209931 h 886967"/>
                  <a:gd name="connsiteX1088" fmla="*/ 673035 w 1946001"/>
                  <a:gd name="connsiteY1088" fmla="*/ 208217 h 886967"/>
                  <a:gd name="connsiteX1089" fmla="*/ 670563 w 1946001"/>
                  <a:gd name="connsiteY1089" fmla="*/ 206978 h 886967"/>
                  <a:gd name="connsiteX1090" fmla="*/ 671514 w 1946001"/>
                  <a:gd name="connsiteY1090" fmla="*/ 206216 h 886967"/>
                  <a:gd name="connsiteX1091" fmla="*/ 669993 w 1946001"/>
                  <a:gd name="connsiteY1091" fmla="*/ 205835 h 886967"/>
                  <a:gd name="connsiteX1092" fmla="*/ 669422 w 1946001"/>
                  <a:gd name="connsiteY1092" fmla="*/ 203549 h 886967"/>
                  <a:gd name="connsiteX1093" fmla="*/ 668377 w 1946001"/>
                  <a:gd name="connsiteY1093" fmla="*/ 203549 h 886967"/>
                  <a:gd name="connsiteX1094" fmla="*/ 668852 w 1946001"/>
                  <a:gd name="connsiteY1094" fmla="*/ 202597 h 886967"/>
                  <a:gd name="connsiteX1095" fmla="*/ 667996 w 1946001"/>
                  <a:gd name="connsiteY1095" fmla="*/ 200787 h 886967"/>
                  <a:gd name="connsiteX1096" fmla="*/ 666666 w 1946001"/>
                  <a:gd name="connsiteY1096" fmla="*/ 200787 h 886967"/>
                  <a:gd name="connsiteX1097" fmla="*/ 663814 w 1946001"/>
                  <a:gd name="connsiteY1097" fmla="*/ 204597 h 886967"/>
                  <a:gd name="connsiteX1098" fmla="*/ 665145 w 1946001"/>
                  <a:gd name="connsiteY1098" fmla="*/ 206693 h 886967"/>
                  <a:gd name="connsiteX1099" fmla="*/ 663338 w 1946001"/>
                  <a:gd name="connsiteY1099" fmla="*/ 207836 h 886967"/>
                  <a:gd name="connsiteX1100" fmla="*/ 663624 w 1946001"/>
                  <a:gd name="connsiteY1100" fmla="*/ 208693 h 886967"/>
                  <a:gd name="connsiteX1101" fmla="*/ 662863 w 1946001"/>
                  <a:gd name="connsiteY1101" fmla="*/ 210312 h 886967"/>
                  <a:gd name="connsiteX1102" fmla="*/ 661342 w 1946001"/>
                  <a:gd name="connsiteY1102" fmla="*/ 210312 h 886967"/>
                  <a:gd name="connsiteX1103" fmla="*/ 662673 w 1946001"/>
                  <a:gd name="connsiteY1103" fmla="*/ 212027 h 886967"/>
                  <a:gd name="connsiteX1104" fmla="*/ 661627 w 1946001"/>
                  <a:gd name="connsiteY1104" fmla="*/ 213455 h 886967"/>
                  <a:gd name="connsiteX1105" fmla="*/ 661627 w 1946001"/>
                  <a:gd name="connsiteY1105" fmla="*/ 211646 h 886967"/>
                  <a:gd name="connsiteX1106" fmla="*/ 659916 w 1946001"/>
                  <a:gd name="connsiteY1106" fmla="*/ 210788 h 886967"/>
                  <a:gd name="connsiteX1107" fmla="*/ 658871 w 1946001"/>
                  <a:gd name="connsiteY1107" fmla="*/ 213170 h 886967"/>
                  <a:gd name="connsiteX1108" fmla="*/ 654878 w 1946001"/>
                  <a:gd name="connsiteY1108" fmla="*/ 215551 h 886967"/>
                  <a:gd name="connsiteX1109" fmla="*/ 654212 w 1946001"/>
                  <a:gd name="connsiteY1109" fmla="*/ 213360 h 886967"/>
                  <a:gd name="connsiteX1110" fmla="*/ 653642 w 1946001"/>
                  <a:gd name="connsiteY1110" fmla="*/ 214122 h 886967"/>
                  <a:gd name="connsiteX1111" fmla="*/ 654022 w 1946001"/>
                  <a:gd name="connsiteY1111" fmla="*/ 212217 h 886967"/>
                  <a:gd name="connsiteX1112" fmla="*/ 652406 w 1946001"/>
                  <a:gd name="connsiteY1112" fmla="*/ 215551 h 886967"/>
                  <a:gd name="connsiteX1113" fmla="*/ 649364 w 1946001"/>
                  <a:gd name="connsiteY1113" fmla="*/ 216027 h 886967"/>
                  <a:gd name="connsiteX1114" fmla="*/ 652406 w 1946001"/>
                  <a:gd name="connsiteY1114" fmla="*/ 215360 h 886967"/>
                  <a:gd name="connsiteX1115" fmla="*/ 652596 w 1946001"/>
                  <a:gd name="connsiteY1115" fmla="*/ 213360 h 886967"/>
                  <a:gd name="connsiteX1116" fmla="*/ 651551 w 1946001"/>
                  <a:gd name="connsiteY1116" fmla="*/ 210503 h 886967"/>
                  <a:gd name="connsiteX1117" fmla="*/ 643661 w 1946001"/>
                  <a:gd name="connsiteY1117" fmla="*/ 211931 h 886967"/>
                  <a:gd name="connsiteX1118" fmla="*/ 645372 w 1946001"/>
                  <a:gd name="connsiteY1118" fmla="*/ 210979 h 886967"/>
                  <a:gd name="connsiteX1119" fmla="*/ 644897 w 1946001"/>
                  <a:gd name="connsiteY1119" fmla="*/ 209836 h 886967"/>
                  <a:gd name="connsiteX1120" fmla="*/ 646418 w 1946001"/>
                  <a:gd name="connsiteY1120" fmla="*/ 210693 h 886967"/>
                  <a:gd name="connsiteX1121" fmla="*/ 648414 w 1946001"/>
                  <a:gd name="connsiteY1121" fmla="*/ 209836 h 886967"/>
                  <a:gd name="connsiteX1122" fmla="*/ 647368 w 1946001"/>
                  <a:gd name="connsiteY1122" fmla="*/ 208598 h 886967"/>
                  <a:gd name="connsiteX1123" fmla="*/ 648414 w 1946001"/>
                  <a:gd name="connsiteY1123" fmla="*/ 207740 h 886967"/>
                  <a:gd name="connsiteX1124" fmla="*/ 646418 w 1946001"/>
                  <a:gd name="connsiteY1124" fmla="*/ 207359 h 886967"/>
                  <a:gd name="connsiteX1125" fmla="*/ 647558 w 1946001"/>
                  <a:gd name="connsiteY1125" fmla="*/ 205454 h 886967"/>
                  <a:gd name="connsiteX1126" fmla="*/ 646418 w 1946001"/>
                  <a:gd name="connsiteY1126" fmla="*/ 203454 h 886967"/>
                  <a:gd name="connsiteX1127" fmla="*/ 639858 w 1946001"/>
                  <a:gd name="connsiteY1127" fmla="*/ 202502 h 886967"/>
                  <a:gd name="connsiteX1128" fmla="*/ 647558 w 1946001"/>
                  <a:gd name="connsiteY1128" fmla="*/ 202216 h 886967"/>
                  <a:gd name="connsiteX1129" fmla="*/ 646227 w 1946001"/>
                  <a:gd name="connsiteY1129" fmla="*/ 199073 h 886967"/>
                  <a:gd name="connsiteX1130" fmla="*/ 647558 w 1946001"/>
                  <a:gd name="connsiteY1130" fmla="*/ 196215 h 886967"/>
                  <a:gd name="connsiteX1131" fmla="*/ 646418 w 1946001"/>
                  <a:gd name="connsiteY1131" fmla="*/ 195072 h 886967"/>
                  <a:gd name="connsiteX1132" fmla="*/ 644611 w 1946001"/>
                  <a:gd name="connsiteY1132" fmla="*/ 196596 h 886967"/>
                  <a:gd name="connsiteX1133" fmla="*/ 643851 w 1946001"/>
                  <a:gd name="connsiteY1133" fmla="*/ 195072 h 886967"/>
                  <a:gd name="connsiteX1134" fmla="*/ 638337 w 1946001"/>
                  <a:gd name="connsiteY1134" fmla="*/ 194596 h 886967"/>
                  <a:gd name="connsiteX1135" fmla="*/ 637292 w 1946001"/>
                  <a:gd name="connsiteY1135" fmla="*/ 192119 h 886967"/>
                  <a:gd name="connsiteX1136" fmla="*/ 638718 w 1946001"/>
                  <a:gd name="connsiteY1136" fmla="*/ 191262 h 886967"/>
                  <a:gd name="connsiteX1137" fmla="*/ 635676 w 1946001"/>
                  <a:gd name="connsiteY1137" fmla="*/ 191643 h 886967"/>
                  <a:gd name="connsiteX1138" fmla="*/ 636151 w 1946001"/>
                  <a:gd name="connsiteY1138" fmla="*/ 190881 h 886967"/>
                  <a:gd name="connsiteX1139" fmla="*/ 635676 w 1946001"/>
                  <a:gd name="connsiteY1139" fmla="*/ 188786 h 886967"/>
                  <a:gd name="connsiteX1140" fmla="*/ 633299 w 1946001"/>
                  <a:gd name="connsiteY1140" fmla="*/ 189738 h 886967"/>
                  <a:gd name="connsiteX1141" fmla="*/ 634060 w 1946001"/>
                  <a:gd name="connsiteY1141" fmla="*/ 186976 h 886967"/>
                  <a:gd name="connsiteX1142" fmla="*/ 629211 w 1946001"/>
                  <a:gd name="connsiteY1142" fmla="*/ 184595 h 886967"/>
                  <a:gd name="connsiteX1143" fmla="*/ 623888 w 1946001"/>
                  <a:gd name="connsiteY1143" fmla="*/ 186976 h 886967"/>
                  <a:gd name="connsiteX1144" fmla="*/ 613716 w 1946001"/>
                  <a:gd name="connsiteY1144" fmla="*/ 183833 h 886967"/>
                  <a:gd name="connsiteX1145" fmla="*/ 610770 w 1946001"/>
                  <a:gd name="connsiteY1145" fmla="*/ 186309 h 886967"/>
                  <a:gd name="connsiteX1146" fmla="*/ 611340 w 1946001"/>
                  <a:gd name="connsiteY1146" fmla="*/ 189643 h 886967"/>
                  <a:gd name="connsiteX1147" fmla="*/ 613907 w 1946001"/>
                  <a:gd name="connsiteY1147" fmla="*/ 190024 h 886967"/>
                  <a:gd name="connsiteX1148" fmla="*/ 611150 w 1946001"/>
                  <a:gd name="connsiteY1148" fmla="*/ 196691 h 886967"/>
                  <a:gd name="connsiteX1149" fmla="*/ 613811 w 1946001"/>
                  <a:gd name="connsiteY1149" fmla="*/ 197453 h 886967"/>
                  <a:gd name="connsiteX1150" fmla="*/ 612481 w 1946001"/>
                  <a:gd name="connsiteY1150" fmla="*/ 197834 h 886967"/>
                  <a:gd name="connsiteX1151" fmla="*/ 612766 w 1946001"/>
                  <a:gd name="connsiteY1151" fmla="*/ 199644 h 886967"/>
                  <a:gd name="connsiteX1152" fmla="*/ 613811 w 1946001"/>
                  <a:gd name="connsiteY1152" fmla="*/ 201454 h 886967"/>
                  <a:gd name="connsiteX1153" fmla="*/ 613051 w 1946001"/>
                  <a:gd name="connsiteY1153" fmla="*/ 202787 h 886967"/>
                  <a:gd name="connsiteX1154" fmla="*/ 615047 w 1946001"/>
                  <a:gd name="connsiteY1154" fmla="*/ 202787 h 886967"/>
                  <a:gd name="connsiteX1155" fmla="*/ 613907 w 1946001"/>
                  <a:gd name="connsiteY1155" fmla="*/ 204692 h 886967"/>
                  <a:gd name="connsiteX1156" fmla="*/ 615618 w 1946001"/>
                  <a:gd name="connsiteY1156" fmla="*/ 205359 h 886967"/>
                  <a:gd name="connsiteX1157" fmla="*/ 613051 w 1946001"/>
                  <a:gd name="connsiteY1157" fmla="*/ 205264 h 886967"/>
                  <a:gd name="connsiteX1158" fmla="*/ 613051 w 1946001"/>
                  <a:gd name="connsiteY1158" fmla="*/ 207550 h 886967"/>
                  <a:gd name="connsiteX1159" fmla="*/ 608393 w 1946001"/>
                  <a:gd name="connsiteY1159" fmla="*/ 208883 h 886967"/>
                  <a:gd name="connsiteX1160" fmla="*/ 608393 w 1946001"/>
                  <a:gd name="connsiteY1160" fmla="*/ 210693 h 886967"/>
                  <a:gd name="connsiteX1161" fmla="*/ 606587 w 1946001"/>
                  <a:gd name="connsiteY1161" fmla="*/ 214312 h 886967"/>
                  <a:gd name="connsiteX1162" fmla="*/ 602404 w 1946001"/>
                  <a:gd name="connsiteY1162" fmla="*/ 216789 h 886967"/>
                  <a:gd name="connsiteX1163" fmla="*/ 601644 w 1946001"/>
                  <a:gd name="connsiteY1163" fmla="*/ 221456 h 886967"/>
                  <a:gd name="connsiteX1164" fmla="*/ 597176 w 1946001"/>
                  <a:gd name="connsiteY1164" fmla="*/ 223075 h 886967"/>
                  <a:gd name="connsiteX1165" fmla="*/ 592803 w 1946001"/>
                  <a:gd name="connsiteY1165" fmla="*/ 223075 h 886967"/>
                  <a:gd name="connsiteX1166" fmla="*/ 587384 w 1946001"/>
                  <a:gd name="connsiteY1166" fmla="*/ 226886 h 886967"/>
                  <a:gd name="connsiteX1167" fmla="*/ 585198 w 1946001"/>
                  <a:gd name="connsiteY1167" fmla="*/ 232696 h 886967"/>
                  <a:gd name="connsiteX1168" fmla="*/ 584818 w 1946001"/>
                  <a:gd name="connsiteY1168" fmla="*/ 237363 h 886967"/>
                  <a:gd name="connsiteX1169" fmla="*/ 582251 w 1946001"/>
                  <a:gd name="connsiteY1169" fmla="*/ 239458 h 886967"/>
                  <a:gd name="connsiteX1170" fmla="*/ 578544 w 1946001"/>
                  <a:gd name="connsiteY1170" fmla="*/ 240221 h 886967"/>
                  <a:gd name="connsiteX1171" fmla="*/ 575407 w 1946001"/>
                  <a:gd name="connsiteY1171" fmla="*/ 239458 h 886967"/>
                  <a:gd name="connsiteX1172" fmla="*/ 574171 w 1946001"/>
                  <a:gd name="connsiteY1172" fmla="*/ 234410 h 886967"/>
                  <a:gd name="connsiteX1173" fmla="*/ 574646 w 1946001"/>
                  <a:gd name="connsiteY1173" fmla="*/ 229933 h 886967"/>
                  <a:gd name="connsiteX1174" fmla="*/ 571794 w 1946001"/>
                  <a:gd name="connsiteY1174" fmla="*/ 229172 h 886967"/>
                  <a:gd name="connsiteX1175" fmla="*/ 569228 w 1946001"/>
                  <a:gd name="connsiteY1175" fmla="*/ 226124 h 886967"/>
                  <a:gd name="connsiteX1176" fmla="*/ 565235 w 1946001"/>
                  <a:gd name="connsiteY1176" fmla="*/ 223837 h 886967"/>
                  <a:gd name="connsiteX1177" fmla="*/ 556965 w 1946001"/>
                  <a:gd name="connsiteY1177" fmla="*/ 220694 h 886967"/>
                  <a:gd name="connsiteX1178" fmla="*/ 549740 w 1946001"/>
                  <a:gd name="connsiteY1178" fmla="*/ 223075 h 886967"/>
                  <a:gd name="connsiteX1179" fmla="*/ 551451 w 1946001"/>
                  <a:gd name="connsiteY1179" fmla="*/ 221647 h 886967"/>
                  <a:gd name="connsiteX1180" fmla="*/ 551451 w 1946001"/>
                  <a:gd name="connsiteY1180" fmla="*/ 219456 h 886967"/>
                  <a:gd name="connsiteX1181" fmla="*/ 548124 w 1946001"/>
                  <a:gd name="connsiteY1181" fmla="*/ 211265 h 886967"/>
                  <a:gd name="connsiteX1182" fmla="*/ 548409 w 1946001"/>
                  <a:gd name="connsiteY1182" fmla="*/ 202121 h 886967"/>
                  <a:gd name="connsiteX1183" fmla="*/ 550120 w 1946001"/>
                  <a:gd name="connsiteY1183" fmla="*/ 202502 h 886967"/>
                  <a:gd name="connsiteX1184" fmla="*/ 552402 w 1946001"/>
                  <a:gd name="connsiteY1184" fmla="*/ 203645 h 886967"/>
                  <a:gd name="connsiteX1185" fmla="*/ 553923 w 1946001"/>
                  <a:gd name="connsiteY1185" fmla="*/ 201263 h 886967"/>
                  <a:gd name="connsiteX1186" fmla="*/ 554778 w 1946001"/>
                  <a:gd name="connsiteY1186" fmla="*/ 199454 h 886967"/>
                  <a:gd name="connsiteX1187" fmla="*/ 553923 w 1946001"/>
                  <a:gd name="connsiteY1187" fmla="*/ 197072 h 886967"/>
                  <a:gd name="connsiteX1188" fmla="*/ 565996 w 1946001"/>
                  <a:gd name="connsiteY1188" fmla="*/ 195834 h 886967"/>
                  <a:gd name="connsiteX1189" fmla="*/ 565805 w 1946001"/>
                  <a:gd name="connsiteY1189" fmla="*/ 194310 h 886967"/>
                  <a:gd name="connsiteX1190" fmla="*/ 569703 w 1946001"/>
                  <a:gd name="connsiteY1190" fmla="*/ 194500 h 886967"/>
                  <a:gd name="connsiteX1191" fmla="*/ 573220 w 1946001"/>
                  <a:gd name="connsiteY1191" fmla="*/ 192881 h 886967"/>
                  <a:gd name="connsiteX1192" fmla="*/ 572079 w 1946001"/>
                  <a:gd name="connsiteY1192" fmla="*/ 189262 h 886967"/>
                  <a:gd name="connsiteX1193" fmla="*/ 568562 w 1946001"/>
                  <a:gd name="connsiteY1193" fmla="*/ 187452 h 886967"/>
                  <a:gd name="connsiteX1194" fmla="*/ 566281 w 1946001"/>
                  <a:gd name="connsiteY1194" fmla="*/ 188500 h 886967"/>
                  <a:gd name="connsiteX1195" fmla="*/ 566946 w 1946001"/>
                  <a:gd name="connsiteY1195" fmla="*/ 187547 h 886967"/>
                  <a:gd name="connsiteX1196" fmla="*/ 562193 w 1946001"/>
                  <a:gd name="connsiteY1196" fmla="*/ 185547 h 886967"/>
                  <a:gd name="connsiteX1197" fmla="*/ 561908 w 1946001"/>
                  <a:gd name="connsiteY1197" fmla="*/ 186499 h 886967"/>
                  <a:gd name="connsiteX1198" fmla="*/ 560957 w 1946001"/>
                  <a:gd name="connsiteY1198" fmla="*/ 185547 h 886967"/>
                  <a:gd name="connsiteX1199" fmla="*/ 561718 w 1946001"/>
                  <a:gd name="connsiteY1199" fmla="*/ 184690 h 886967"/>
                  <a:gd name="connsiteX1200" fmla="*/ 566946 w 1946001"/>
                  <a:gd name="connsiteY1200" fmla="*/ 186881 h 886967"/>
                  <a:gd name="connsiteX1201" fmla="*/ 569513 w 1946001"/>
                  <a:gd name="connsiteY1201" fmla="*/ 186499 h 886967"/>
                  <a:gd name="connsiteX1202" fmla="*/ 573315 w 1946001"/>
                  <a:gd name="connsiteY1202" fmla="*/ 189262 h 886967"/>
                  <a:gd name="connsiteX1203" fmla="*/ 575692 w 1946001"/>
                  <a:gd name="connsiteY1203" fmla="*/ 187547 h 886967"/>
                  <a:gd name="connsiteX1204" fmla="*/ 575882 w 1946001"/>
                  <a:gd name="connsiteY1204" fmla="*/ 185261 h 886967"/>
                  <a:gd name="connsiteX1205" fmla="*/ 576738 w 1946001"/>
                  <a:gd name="connsiteY1205" fmla="*/ 185261 h 886967"/>
                  <a:gd name="connsiteX1206" fmla="*/ 576452 w 1946001"/>
                  <a:gd name="connsiteY1206" fmla="*/ 184023 h 886967"/>
                  <a:gd name="connsiteX1207" fmla="*/ 579684 w 1946001"/>
                  <a:gd name="connsiteY1207" fmla="*/ 185071 h 886967"/>
                  <a:gd name="connsiteX1208" fmla="*/ 583962 w 1946001"/>
                  <a:gd name="connsiteY1208" fmla="*/ 183833 h 886967"/>
                  <a:gd name="connsiteX1209" fmla="*/ 589000 w 1946001"/>
                  <a:gd name="connsiteY1209" fmla="*/ 175165 h 886967"/>
                  <a:gd name="connsiteX1210" fmla="*/ 579875 w 1946001"/>
                  <a:gd name="connsiteY1210" fmla="*/ 174022 h 886967"/>
                  <a:gd name="connsiteX1211" fmla="*/ 575026 w 1946001"/>
                  <a:gd name="connsiteY1211" fmla="*/ 170021 h 886967"/>
                  <a:gd name="connsiteX1212" fmla="*/ 575692 w 1946001"/>
                  <a:gd name="connsiteY1212" fmla="*/ 169259 h 886967"/>
                  <a:gd name="connsiteX1213" fmla="*/ 581491 w 1946001"/>
                  <a:gd name="connsiteY1213" fmla="*/ 171069 h 886967"/>
                  <a:gd name="connsiteX1214" fmla="*/ 584437 w 1946001"/>
                  <a:gd name="connsiteY1214" fmla="*/ 174022 h 886967"/>
                  <a:gd name="connsiteX1215" fmla="*/ 587384 w 1946001"/>
                  <a:gd name="connsiteY1215" fmla="*/ 173831 h 886967"/>
                  <a:gd name="connsiteX1216" fmla="*/ 592708 w 1946001"/>
                  <a:gd name="connsiteY1216" fmla="*/ 167735 h 886967"/>
                  <a:gd name="connsiteX1217" fmla="*/ 592233 w 1946001"/>
                  <a:gd name="connsiteY1217" fmla="*/ 166021 h 886967"/>
                  <a:gd name="connsiteX1218" fmla="*/ 589856 w 1946001"/>
                  <a:gd name="connsiteY1218" fmla="*/ 165354 h 886967"/>
                  <a:gd name="connsiteX1219" fmla="*/ 590712 w 1946001"/>
                  <a:gd name="connsiteY1219" fmla="*/ 163449 h 886967"/>
                  <a:gd name="connsiteX1220" fmla="*/ 595465 w 1946001"/>
                  <a:gd name="connsiteY1220" fmla="*/ 163449 h 886967"/>
                  <a:gd name="connsiteX1221" fmla="*/ 596225 w 1946001"/>
                  <a:gd name="connsiteY1221" fmla="*/ 166211 h 886967"/>
                  <a:gd name="connsiteX1222" fmla="*/ 598887 w 1946001"/>
                  <a:gd name="connsiteY1222" fmla="*/ 166592 h 886967"/>
                  <a:gd name="connsiteX1223" fmla="*/ 599267 w 1946001"/>
                  <a:gd name="connsiteY1223" fmla="*/ 165068 h 886967"/>
                  <a:gd name="connsiteX1224" fmla="*/ 602214 w 1946001"/>
                  <a:gd name="connsiteY1224" fmla="*/ 166783 h 886967"/>
                  <a:gd name="connsiteX1225" fmla="*/ 600503 w 1946001"/>
                  <a:gd name="connsiteY1225" fmla="*/ 163449 h 886967"/>
                  <a:gd name="connsiteX1226" fmla="*/ 601168 w 1946001"/>
                  <a:gd name="connsiteY1226" fmla="*/ 162401 h 886967"/>
                  <a:gd name="connsiteX1227" fmla="*/ 603735 w 1946001"/>
                  <a:gd name="connsiteY1227" fmla="*/ 165164 h 886967"/>
                  <a:gd name="connsiteX1228" fmla="*/ 606777 w 1946001"/>
                  <a:gd name="connsiteY1228" fmla="*/ 163354 h 886967"/>
                  <a:gd name="connsiteX1229" fmla="*/ 612195 w 1946001"/>
                  <a:gd name="connsiteY1229" fmla="*/ 157734 h 886967"/>
                  <a:gd name="connsiteX1230" fmla="*/ 612576 w 1946001"/>
                  <a:gd name="connsiteY1230" fmla="*/ 155353 h 886967"/>
                  <a:gd name="connsiteX1231" fmla="*/ 609153 w 1946001"/>
                  <a:gd name="connsiteY1231" fmla="*/ 151448 h 886967"/>
                  <a:gd name="connsiteX1232" fmla="*/ 609534 w 1946001"/>
                  <a:gd name="connsiteY1232" fmla="*/ 148781 h 886967"/>
                  <a:gd name="connsiteX1233" fmla="*/ 608203 w 1946001"/>
                  <a:gd name="connsiteY1233" fmla="*/ 149066 h 886967"/>
                  <a:gd name="connsiteX1234" fmla="*/ 608203 w 1946001"/>
                  <a:gd name="connsiteY1234" fmla="*/ 147542 h 886967"/>
                  <a:gd name="connsiteX1235" fmla="*/ 606777 w 1946001"/>
                  <a:gd name="connsiteY1235" fmla="*/ 146114 h 886967"/>
                  <a:gd name="connsiteX1236" fmla="*/ 609153 w 1946001"/>
                  <a:gd name="connsiteY1236" fmla="*/ 145447 h 886967"/>
                  <a:gd name="connsiteX1237" fmla="*/ 609914 w 1946001"/>
                  <a:gd name="connsiteY1237" fmla="*/ 146875 h 886967"/>
                  <a:gd name="connsiteX1238" fmla="*/ 612100 w 1946001"/>
                  <a:gd name="connsiteY1238" fmla="*/ 144971 h 886967"/>
                  <a:gd name="connsiteX1239" fmla="*/ 612290 w 1946001"/>
                  <a:gd name="connsiteY1239" fmla="*/ 142780 h 886967"/>
                  <a:gd name="connsiteX1240" fmla="*/ 609724 w 1946001"/>
                  <a:gd name="connsiteY1240" fmla="*/ 142399 h 886967"/>
                  <a:gd name="connsiteX1241" fmla="*/ 612290 w 1946001"/>
                  <a:gd name="connsiteY1241" fmla="*/ 139922 h 886967"/>
                  <a:gd name="connsiteX1242" fmla="*/ 608393 w 1946001"/>
                  <a:gd name="connsiteY1242" fmla="*/ 138684 h 886967"/>
                  <a:gd name="connsiteX1243" fmla="*/ 606492 w 1946001"/>
                  <a:gd name="connsiteY1243" fmla="*/ 136493 h 886967"/>
                  <a:gd name="connsiteX1244" fmla="*/ 607347 w 1946001"/>
                  <a:gd name="connsiteY1244" fmla="*/ 135922 h 886967"/>
                  <a:gd name="connsiteX1245" fmla="*/ 606777 w 1946001"/>
                  <a:gd name="connsiteY1245" fmla="*/ 133922 h 886967"/>
                  <a:gd name="connsiteX1246" fmla="*/ 596700 w 1946001"/>
                  <a:gd name="connsiteY1246" fmla="*/ 133064 h 886967"/>
                  <a:gd name="connsiteX1247" fmla="*/ 602119 w 1946001"/>
                  <a:gd name="connsiteY1247" fmla="*/ 129064 h 886967"/>
                  <a:gd name="connsiteX1248" fmla="*/ 602404 w 1946001"/>
                  <a:gd name="connsiteY1248" fmla="*/ 130207 h 886967"/>
                  <a:gd name="connsiteX1249" fmla="*/ 1126002 w 1946001"/>
                  <a:gd name="connsiteY1249" fmla="*/ 170117 h 886967"/>
                  <a:gd name="connsiteX1250" fmla="*/ 1129424 w 1946001"/>
                  <a:gd name="connsiteY1250" fmla="*/ 174974 h 886967"/>
                  <a:gd name="connsiteX1251" fmla="*/ 1117447 w 1946001"/>
                  <a:gd name="connsiteY1251" fmla="*/ 173260 h 886967"/>
                  <a:gd name="connsiteX1252" fmla="*/ 1116971 w 1946001"/>
                  <a:gd name="connsiteY1252" fmla="*/ 173546 h 886967"/>
                  <a:gd name="connsiteX1253" fmla="*/ 1116686 w 1946001"/>
                  <a:gd name="connsiteY1253" fmla="*/ 172593 h 886967"/>
                  <a:gd name="connsiteX1254" fmla="*/ 1117922 w 1946001"/>
                  <a:gd name="connsiteY1254" fmla="*/ 172498 h 886967"/>
                  <a:gd name="connsiteX1255" fmla="*/ 1110792 w 1946001"/>
                  <a:gd name="connsiteY1255" fmla="*/ 170783 h 886967"/>
                  <a:gd name="connsiteX1256" fmla="*/ 1108891 w 1946001"/>
                  <a:gd name="connsiteY1256" fmla="*/ 172117 h 886967"/>
                  <a:gd name="connsiteX1257" fmla="*/ 1109461 w 1946001"/>
                  <a:gd name="connsiteY1257" fmla="*/ 172974 h 886967"/>
                  <a:gd name="connsiteX1258" fmla="*/ 1112599 w 1946001"/>
                  <a:gd name="connsiteY1258" fmla="*/ 174689 h 886967"/>
                  <a:gd name="connsiteX1259" fmla="*/ 1115450 w 1946001"/>
                  <a:gd name="connsiteY1259" fmla="*/ 174308 h 886967"/>
                  <a:gd name="connsiteX1260" fmla="*/ 1117447 w 1946001"/>
                  <a:gd name="connsiteY1260" fmla="*/ 176784 h 886967"/>
                  <a:gd name="connsiteX1261" fmla="*/ 1113834 w 1946001"/>
                  <a:gd name="connsiteY1261" fmla="*/ 177260 h 886967"/>
                  <a:gd name="connsiteX1262" fmla="*/ 1107180 w 1946001"/>
                  <a:gd name="connsiteY1262" fmla="*/ 176022 h 886967"/>
                  <a:gd name="connsiteX1263" fmla="*/ 1104043 w 1946001"/>
                  <a:gd name="connsiteY1263" fmla="*/ 174689 h 886967"/>
                  <a:gd name="connsiteX1264" fmla="*/ 1099100 w 1946001"/>
                  <a:gd name="connsiteY1264" fmla="*/ 174308 h 886967"/>
                  <a:gd name="connsiteX1265" fmla="*/ 1100431 w 1946001"/>
                  <a:gd name="connsiteY1265" fmla="*/ 173546 h 886967"/>
                  <a:gd name="connsiteX1266" fmla="*/ 1099955 w 1946001"/>
                  <a:gd name="connsiteY1266" fmla="*/ 172212 h 886967"/>
                  <a:gd name="connsiteX1267" fmla="*/ 1097484 w 1946001"/>
                  <a:gd name="connsiteY1267" fmla="*/ 170117 h 886967"/>
                  <a:gd name="connsiteX1268" fmla="*/ 1099290 w 1946001"/>
                  <a:gd name="connsiteY1268" fmla="*/ 169640 h 886967"/>
                  <a:gd name="connsiteX1269" fmla="*/ 1099670 w 1946001"/>
                  <a:gd name="connsiteY1269" fmla="*/ 167449 h 886967"/>
                  <a:gd name="connsiteX1270" fmla="*/ 1085506 w 1946001"/>
                  <a:gd name="connsiteY1270" fmla="*/ 161354 h 886967"/>
                  <a:gd name="connsiteX1271" fmla="*/ 1087788 w 1946001"/>
                  <a:gd name="connsiteY1271" fmla="*/ 160973 h 886967"/>
                  <a:gd name="connsiteX1272" fmla="*/ 1093206 w 1946001"/>
                  <a:gd name="connsiteY1272" fmla="*/ 163068 h 886967"/>
                  <a:gd name="connsiteX1273" fmla="*/ 1097769 w 1946001"/>
                  <a:gd name="connsiteY1273" fmla="*/ 163163 h 886967"/>
                  <a:gd name="connsiteX1274" fmla="*/ 1098054 w 1946001"/>
                  <a:gd name="connsiteY1274" fmla="*/ 164116 h 886967"/>
                  <a:gd name="connsiteX1275" fmla="*/ 1120298 w 1946001"/>
                  <a:gd name="connsiteY1275" fmla="*/ 166497 h 886967"/>
                  <a:gd name="connsiteX1276" fmla="*/ 1126478 w 1946001"/>
                  <a:gd name="connsiteY1276" fmla="*/ 165449 h 886967"/>
                  <a:gd name="connsiteX1277" fmla="*/ 1132181 w 1946001"/>
                  <a:gd name="connsiteY1277" fmla="*/ 162878 h 886967"/>
                  <a:gd name="connsiteX1278" fmla="*/ 1133037 w 1946001"/>
                  <a:gd name="connsiteY1278" fmla="*/ 160973 h 886967"/>
                  <a:gd name="connsiteX1279" fmla="*/ 1131896 w 1946001"/>
                  <a:gd name="connsiteY1279" fmla="*/ 160592 h 886967"/>
                  <a:gd name="connsiteX1280" fmla="*/ 1131231 w 1946001"/>
                  <a:gd name="connsiteY1280" fmla="*/ 158401 h 886967"/>
                  <a:gd name="connsiteX1281" fmla="*/ 1125812 w 1946001"/>
                  <a:gd name="connsiteY1281" fmla="*/ 156020 h 886967"/>
                  <a:gd name="connsiteX1282" fmla="*/ 1118492 w 1946001"/>
                  <a:gd name="connsiteY1282" fmla="*/ 155162 h 886967"/>
                  <a:gd name="connsiteX1283" fmla="*/ 1105184 w 1946001"/>
                  <a:gd name="connsiteY1283" fmla="*/ 150209 h 886967"/>
                  <a:gd name="connsiteX1284" fmla="*/ 1092731 w 1946001"/>
                  <a:gd name="connsiteY1284" fmla="*/ 149828 h 886967"/>
                  <a:gd name="connsiteX1285" fmla="*/ 1091685 w 1946001"/>
                  <a:gd name="connsiteY1285" fmla="*/ 148876 h 886967"/>
                  <a:gd name="connsiteX1286" fmla="*/ 1090069 w 1946001"/>
                  <a:gd name="connsiteY1286" fmla="*/ 149352 h 886967"/>
                  <a:gd name="connsiteX1287" fmla="*/ 1090354 w 1946001"/>
                  <a:gd name="connsiteY1287" fmla="*/ 148685 h 886967"/>
                  <a:gd name="connsiteX1288" fmla="*/ 1085601 w 1946001"/>
                  <a:gd name="connsiteY1288" fmla="*/ 148019 h 886967"/>
                  <a:gd name="connsiteX1289" fmla="*/ 1086266 w 1946001"/>
                  <a:gd name="connsiteY1289" fmla="*/ 146875 h 886967"/>
                  <a:gd name="connsiteX1290" fmla="*/ 1090164 w 1946001"/>
                  <a:gd name="connsiteY1290" fmla="*/ 147828 h 886967"/>
                  <a:gd name="connsiteX1291" fmla="*/ 1091115 w 1946001"/>
                  <a:gd name="connsiteY1291" fmla="*/ 146875 h 886967"/>
                  <a:gd name="connsiteX1292" fmla="*/ 1085126 w 1946001"/>
                  <a:gd name="connsiteY1292" fmla="*/ 145828 h 886967"/>
                  <a:gd name="connsiteX1293" fmla="*/ 1085221 w 1946001"/>
                  <a:gd name="connsiteY1293" fmla="*/ 146685 h 886967"/>
                  <a:gd name="connsiteX1294" fmla="*/ 1084365 w 1946001"/>
                  <a:gd name="connsiteY1294" fmla="*/ 146590 h 886967"/>
                  <a:gd name="connsiteX1295" fmla="*/ 1083890 w 1946001"/>
                  <a:gd name="connsiteY1295" fmla="*/ 147447 h 886967"/>
                  <a:gd name="connsiteX1296" fmla="*/ 1080183 w 1946001"/>
                  <a:gd name="connsiteY1296" fmla="*/ 146590 h 886967"/>
                  <a:gd name="connsiteX1297" fmla="*/ 1073623 w 1946001"/>
                  <a:gd name="connsiteY1297" fmla="*/ 147257 h 886967"/>
                  <a:gd name="connsiteX1298" fmla="*/ 1075334 w 1946001"/>
                  <a:gd name="connsiteY1298" fmla="*/ 146018 h 886967"/>
                  <a:gd name="connsiteX1299" fmla="*/ 1068870 w 1946001"/>
                  <a:gd name="connsiteY1299" fmla="*/ 144304 h 886967"/>
                  <a:gd name="connsiteX1300" fmla="*/ 1075810 w 1946001"/>
                  <a:gd name="connsiteY1300" fmla="*/ 144780 h 886967"/>
                  <a:gd name="connsiteX1301" fmla="*/ 1080658 w 1946001"/>
                  <a:gd name="connsiteY1301" fmla="*/ 142685 h 886967"/>
                  <a:gd name="connsiteX1302" fmla="*/ 1075525 w 1946001"/>
                  <a:gd name="connsiteY1302" fmla="*/ 141065 h 886967"/>
                  <a:gd name="connsiteX1303" fmla="*/ 1072293 w 1946001"/>
                  <a:gd name="connsiteY1303" fmla="*/ 141256 h 886967"/>
                  <a:gd name="connsiteX1304" fmla="*/ 1071532 w 1946001"/>
                  <a:gd name="connsiteY1304" fmla="*/ 140113 h 886967"/>
                  <a:gd name="connsiteX1305" fmla="*/ 1068395 w 1946001"/>
                  <a:gd name="connsiteY1305" fmla="*/ 140684 h 886967"/>
                  <a:gd name="connsiteX1306" fmla="*/ 1068395 w 1946001"/>
                  <a:gd name="connsiteY1306" fmla="*/ 142494 h 886967"/>
                  <a:gd name="connsiteX1307" fmla="*/ 1065543 w 1946001"/>
                  <a:gd name="connsiteY1307" fmla="*/ 142494 h 886967"/>
                  <a:gd name="connsiteX1308" fmla="*/ 1067159 w 1946001"/>
                  <a:gd name="connsiteY1308" fmla="*/ 141446 h 886967"/>
                  <a:gd name="connsiteX1309" fmla="*/ 1064307 w 1946001"/>
                  <a:gd name="connsiteY1309" fmla="*/ 141637 h 886967"/>
                  <a:gd name="connsiteX1310" fmla="*/ 1065828 w 1946001"/>
                  <a:gd name="connsiteY1310" fmla="*/ 140970 h 886967"/>
                  <a:gd name="connsiteX1311" fmla="*/ 1064783 w 1946001"/>
                  <a:gd name="connsiteY1311" fmla="*/ 140589 h 886967"/>
                  <a:gd name="connsiteX1312" fmla="*/ 1067159 w 1946001"/>
                  <a:gd name="connsiteY1312" fmla="*/ 140399 h 886967"/>
                  <a:gd name="connsiteX1313" fmla="*/ 1067730 w 1946001"/>
                  <a:gd name="connsiteY1313" fmla="*/ 139256 h 886967"/>
                  <a:gd name="connsiteX1314" fmla="*/ 1063547 w 1946001"/>
                  <a:gd name="connsiteY1314" fmla="*/ 138589 h 886967"/>
                  <a:gd name="connsiteX1315" fmla="*/ 1060885 w 1946001"/>
                  <a:gd name="connsiteY1315" fmla="*/ 142494 h 886967"/>
                  <a:gd name="connsiteX1316" fmla="*/ 1058509 w 1946001"/>
                  <a:gd name="connsiteY1316" fmla="*/ 143161 h 886967"/>
                  <a:gd name="connsiteX1317" fmla="*/ 1058509 w 1946001"/>
                  <a:gd name="connsiteY1317" fmla="*/ 139732 h 886967"/>
                  <a:gd name="connsiteX1318" fmla="*/ 1050904 w 1946001"/>
                  <a:gd name="connsiteY1318" fmla="*/ 144971 h 886967"/>
                  <a:gd name="connsiteX1319" fmla="*/ 1049953 w 1946001"/>
                  <a:gd name="connsiteY1319" fmla="*/ 144494 h 886967"/>
                  <a:gd name="connsiteX1320" fmla="*/ 1050999 w 1946001"/>
                  <a:gd name="connsiteY1320" fmla="*/ 142494 h 886967"/>
                  <a:gd name="connsiteX1321" fmla="*/ 1054611 w 1946001"/>
                  <a:gd name="connsiteY1321" fmla="*/ 140113 h 886967"/>
                  <a:gd name="connsiteX1322" fmla="*/ 1051474 w 1946001"/>
                  <a:gd name="connsiteY1322" fmla="*/ 140494 h 886967"/>
                  <a:gd name="connsiteX1323" fmla="*/ 1050048 w 1946001"/>
                  <a:gd name="connsiteY1323" fmla="*/ 139351 h 886967"/>
                  <a:gd name="connsiteX1324" fmla="*/ 1046911 w 1946001"/>
                  <a:gd name="connsiteY1324" fmla="*/ 140399 h 886967"/>
                  <a:gd name="connsiteX1325" fmla="*/ 1048622 w 1946001"/>
                  <a:gd name="connsiteY1325" fmla="*/ 141542 h 886967"/>
                  <a:gd name="connsiteX1326" fmla="*/ 1041873 w 1946001"/>
                  <a:gd name="connsiteY1326" fmla="*/ 144113 h 886967"/>
                  <a:gd name="connsiteX1327" fmla="*/ 1041588 w 1946001"/>
                  <a:gd name="connsiteY1327" fmla="*/ 145542 h 886967"/>
                  <a:gd name="connsiteX1328" fmla="*/ 1039591 w 1946001"/>
                  <a:gd name="connsiteY1328" fmla="*/ 144780 h 886967"/>
                  <a:gd name="connsiteX1329" fmla="*/ 1039781 w 1946001"/>
                  <a:gd name="connsiteY1329" fmla="*/ 144209 h 886967"/>
                  <a:gd name="connsiteX1330" fmla="*/ 1037120 w 1946001"/>
                  <a:gd name="connsiteY1330" fmla="*/ 144494 h 886967"/>
                  <a:gd name="connsiteX1331" fmla="*/ 1034743 w 1946001"/>
                  <a:gd name="connsiteY1331" fmla="*/ 143447 h 886967"/>
                  <a:gd name="connsiteX1332" fmla="*/ 1034078 w 1946001"/>
                  <a:gd name="connsiteY1332" fmla="*/ 144304 h 886967"/>
                  <a:gd name="connsiteX1333" fmla="*/ 1032842 w 1946001"/>
                  <a:gd name="connsiteY1333" fmla="*/ 143447 h 886967"/>
                  <a:gd name="connsiteX1334" fmla="*/ 1032842 w 1946001"/>
                  <a:gd name="connsiteY1334" fmla="*/ 144494 h 886967"/>
                  <a:gd name="connsiteX1335" fmla="*/ 1035028 w 1946001"/>
                  <a:gd name="connsiteY1335" fmla="*/ 144780 h 886967"/>
                  <a:gd name="connsiteX1336" fmla="*/ 1035409 w 1946001"/>
                  <a:gd name="connsiteY1336" fmla="*/ 146971 h 886967"/>
                  <a:gd name="connsiteX1337" fmla="*/ 1031511 w 1946001"/>
                  <a:gd name="connsiteY1337" fmla="*/ 145256 h 886967"/>
                  <a:gd name="connsiteX1338" fmla="*/ 1031891 w 1946001"/>
                  <a:gd name="connsiteY1338" fmla="*/ 145923 h 886967"/>
                  <a:gd name="connsiteX1339" fmla="*/ 1028564 w 1946001"/>
                  <a:gd name="connsiteY1339" fmla="*/ 146209 h 886967"/>
                  <a:gd name="connsiteX1340" fmla="*/ 1028089 w 1946001"/>
                  <a:gd name="connsiteY1340" fmla="*/ 146780 h 886967"/>
                  <a:gd name="connsiteX1341" fmla="*/ 1028279 w 1946001"/>
                  <a:gd name="connsiteY1341" fmla="*/ 147542 h 886967"/>
                  <a:gd name="connsiteX1342" fmla="*/ 1026473 w 1946001"/>
                  <a:gd name="connsiteY1342" fmla="*/ 149066 h 886967"/>
                  <a:gd name="connsiteX1343" fmla="*/ 1026758 w 1946001"/>
                  <a:gd name="connsiteY1343" fmla="*/ 148114 h 886967"/>
                  <a:gd name="connsiteX1344" fmla="*/ 1026758 w 1946001"/>
                  <a:gd name="connsiteY1344" fmla="*/ 145733 h 886967"/>
                  <a:gd name="connsiteX1345" fmla="*/ 1024287 w 1946001"/>
                  <a:gd name="connsiteY1345" fmla="*/ 146971 h 886967"/>
                  <a:gd name="connsiteX1346" fmla="*/ 1023526 w 1946001"/>
                  <a:gd name="connsiteY1346" fmla="*/ 148590 h 886967"/>
                  <a:gd name="connsiteX1347" fmla="*/ 1023051 w 1946001"/>
                  <a:gd name="connsiteY1347" fmla="*/ 146685 h 886967"/>
                  <a:gd name="connsiteX1348" fmla="*/ 1020864 w 1946001"/>
                  <a:gd name="connsiteY1348" fmla="*/ 146780 h 886967"/>
                  <a:gd name="connsiteX1349" fmla="*/ 1020294 w 1946001"/>
                  <a:gd name="connsiteY1349" fmla="*/ 148304 h 886967"/>
                  <a:gd name="connsiteX1350" fmla="*/ 1022575 w 1946001"/>
                  <a:gd name="connsiteY1350" fmla="*/ 149733 h 886967"/>
                  <a:gd name="connsiteX1351" fmla="*/ 1018678 w 1946001"/>
                  <a:gd name="connsiteY1351" fmla="*/ 148114 h 886967"/>
                  <a:gd name="connsiteX1352" fmla="*/ 1017442 w 1946001"/>
                  <a:gd name="connsiteY1352" fmla="*/ 148114 h 886967"/>
                  <a:gd name="connsiteX1353" fmla="*/ 1019438 w 1946001"/>
                  <a:gd name="connsiteY1353" fmla="*/ 149257 h 886967"/>
                  <a:gd name="connsiteX1354" fmla="*/ 1018298 w 1946001"/>
                  <a:gd name="connsiteY1354" fmla="*/ 149543 h 886967"/>
                  <a:gd name="connsiteX1355" fmla="*/ 1016491 w 1946001"/>
                  <a:gd name="connsiteY1355" fmla="*/ 149257 h 886967"/>
                  <a:gd name="connsiteX1356" fmla="*/ 1016206 w 1946001"/>
                  <a:gd name="connsiteY1356" fmla="*/ 148304 h 886967"/>
                  <a:gd name="connsiteX1357" fmla="*/ 1015161 w 1946001"/>
                  <a:gd name="connsiteY1357" fmla="*/ 149447 h 886967"/>
                  <a:gd name="connsiteX1358" fmla="*/ 1015826 w 1946001"/>
                  <a:gd name="connsiteY1358" fmla="*/ 149924 h 886967"/>
                  <a:gd name="connsiteX1359" fmla="*/ 1012784 w 1946001"/>
                  <a:gd name="connsiteY1359" fmla="*/ 151067 h 886967"/>
                  <a:gd name="connsiteX1360" fmla="*/ 1014305 w 1946001"/>
                  <a:gd name="connsiteY1360" fmla="*/ 151924 h 886967"/>
                  <a:gd name="connsiteX1361" fmla="*/ 1013354 w 1946001"/>
                  <a:gd name="connsiteY1361" fmla="*/ 151733 h 886967"/>
                  <a:gd name="connsiteX1362" fmla="*/ 1013640 w 1946001"/>
                  <a:gd name="connsiteY1362" fmla="*/ 152210 h 886967"/>
                  <a:gd name="connsiteX1363" fmla="*/ 1007651 w 1946001"/>
                  <a:gd name="connsiteY1363" fmla="*/ 153543 h 886967"/>
                  <a:gd name="connsiteX1364" fmla="*/ 1012879 w 1946001"/>
                  <a:gd name="connsiteY1364" fmla="*/ 153829 h 886967"/>
                  <a:gd name="connsiteX1365" fmla="*/ 1011453 w 1946001"/>
                  <a:gd name="connsiteY1365" fmla="*/ 154781 h 886967"/>
                  <a:gd name="connsiteX1366" fmla="*/ 1006795 w 1946001"/>
                  <a:gd name="connsiteY1366" fmla="*/ 154496 h 886967"/>
                  <a:gd name="connsiteX1367" fmla="*/ 1006890 w 1946001"/>
                  <a:gd name="connsiteY1367" fmla="*/ 156400 h 886967"/>
                  <a:gd name="connsiteX1368" fmla="*/ 1005654 w 1946001"/>
                  <a:gd name="connsiteY1368" fmla="*/ 156877 h 886967"/>
                  <a:gd name="connsiteX1369" fmla="*/ 1004324 w 1946001"/>
                  <a:gd name="connsiteY1369" fmla="*/ 155353 h 886967"/>
                  <a:gd name="connsiteX1370" fmla="*/ 1002042 w 1946001"/>
                  <a:gd name="connsiteY1370" fmla="*/ 156972 h 886967"/>
                  <a:gd name="connsiteX1371" fmla="*/ 1002613 w 1946001"/>
                  <a:gd name="connsiteY1371" fmla="*/ 157829 h 886967"/>
                  <a:gd name="connsiteX1372" fmla="*/ 1001187 w 1946001"/>
                  <a:gd name="connsiteY1372" fmla="*/ 158401 h 886967"/>
                  <a:gd name="connsiteX1373" fmla="*/ 1003753 w 1946001"/>
                  <a:gd name="connsiteY1373" fmla="*/ 158401 h 886967"/>
                  <a:gd name="connsiteX1374" fmla="*/ 997859 w 1946001"/>
                  <a:gd name="connsiteY1374" fmla="*/ 158877 h 886967"/>
                  <a:gd name="connsiteX1375" fmla="*/ 995958 w 1946001"/>
                  <a:gd name="connsiteY1375" fmla="*/ 161449 h 886967"/>
                  <a:gd name="connsiteX1376" fmla="*/ 991395 w 1946001"/>
                  <a:gd name="connsiteY1376" fmla="*/ 163068 h 886967"/>
                  <a:gd name="connsiteX1377" fmla="*/ 991205 w 1946001"/>
                  <a:gd name="connsiteY1377" fmla="*/ 163830 h 886967"/>
                  <a:gd name="connsiteX1378" fmla="*/ 992156 w 1946001"/>
                  <a:gd name="connsiteY1378" fmla="*/ 163925 h 886967"/>
                  <a:gd name="connsiteX1379" fmla="*/ 990540 w 1946001"/>
                  <a:gd name="connsiteY1379" fmla="*/ 164306 h 886967"/>
                  <a:gd name="connsiteX1380" fmla="*/ 991776 w 1946001"/>
                  <a:gd name="connsiteY1380" fmla="*/ 165259 h 886967"/>
                  <a:gd name="connsiteX1381" fmla="*/ 987308 w 1946001"/>
                  <a:gd name="connsiteY1381" fmla="*/ 166878 h 886967"/>
                  <a:gd name="connsiteX1382" fmla="*/ 989969 w 1946001"/>
                  <a:gd name="connsiteY1382" fmla="*/ 166497 h 886967"/>
                  <a:gd name="connsiteX1383" fmla="*/ 990635 w 1946001"/>
                  <a:gd name="connsiteY1383" fmla="*/ 167354 h 886967"/>
                  <a:gd name="connsiteX1384" fmla="*/ 988734 w 1946001"/>
                  <a:gd name="connsiteY1384" fmla="*/ 166973 h 886967"/>
                  <a:gd name="connsiteX1385" fmla="*/ 988448 w 1946001"/>
                  <a:gd name="connsiteY1385" fmla="*/ 168307 h 886967"/>
                  <a:gd name="connsiteX1386" fmla="*/ 987213 w 1946001"/>
                  <a:gd name="connsiteY1386" fmla="*/ 168497 h 886967"/>
                  <a:gd name="connsiteX1387" fmla="*/ 988068 w 1946001"/>
                  <a:gd name="connsiteY1387" fmla="*/ 169831 h 886967"/>
                  <a:gd name="connsiteX1388" fmla="*/ 986262 w 1946001"/>
                  <a:gd name="connsiteY1388" fmla="*/ 168878 h 886967"/>
                  <a:gd name="connsiteX1389" fmla="*/ 985121 w 1946001"/>
                  <a:gd name="connsiteY1389" fmla="*/ 170307 h 886967"/>
                  <a:gd name="connsiteX1390" fmla="*/ 986642 w 1946001"/>
                  <a:gd name="connsiteY1390" fmla="*/ 169831 h 886967"/>
                  <a:gd name="connsiteX1391" fmla="*/ 986832 w 1946001"/>
                  <a:gd name="connsiteY1391" fmla="*/ 170783 h 886967"/>
                  <a:gd name="connsiteX1392" fmla="*/ 981794 w 1946001"/>
                  <a:gd name="connsiteY1392" fmla="*/ 172022 h 886967"/>
                  <a:gd name="connsiteX1393" fmla="*/ 981224 w 1946001"/>
                  <a:gd name="connsiteY1393" fmla="*/ 172784 h 886967"/>
                  <a:gd name="connsiteX1394" fmla="*/ 981889 w 1946001"/>
                  <a:gd name="connsiteY1394" fmla="*/ 172879 h 886967"/>
                  <a:gd name="connsiteX1395" fmla="*/ 981794 w 1946001"/>
                  <a:gd name="connsiteY1395" fmla="*/ 173927 h 886967"/>
                  <a:gd name="connsiteX1396" fmla="*/ 979513 w 1946001"/>
                  <a:gd name="connsiteY1396" fmla="*/ 173641 h 886967"/>
                  <a:gd name="connsiteX1397" fmla="*/ 975045 w 1946001"/>
                  <a:gd name="connsiteY1397" fmla="*/ 175736 h 886967"/>
                  <a:gd name="connsiteX1398" fmla="*/ 975045 w 1946001"/>
                  <a:gd name="connsiteY1398" fmla="*/ 176308 h 886967"/>
                  <a:gd name="connsiteX1399" fmla="*/ 973238 w 1946001"/>
                  <a:gd name="connsiteY1399" fmla="*/ 176879 h 886967"/>
                  <a:gd name="connsiteX1400" fmla="*/ 975520 w 1946001"/>
                  <a:gd name="connsiteY1400" fmla="*/ 178308 h 886967"/>
                  <a:gd name="connsiteX1401" fmla="*/ 981224 w 1946001"/>
                  <a:gd name="connsiteY1401" fmla="*/ 177070 h 886967"/>
                  <a:gd name="connsiteX1402" fmla="*/ 975045 w 1946001"/>
                  <a:gd name="connsiteY1402" fmla="*/ 179165 h 886967"/>
                  <a:gd name="connsiteX1403" fmla="*/ 973238 w 1946001"/>
                  <a:gd name="connsiteY1403" fmla="*/ 177832 h 886967"/>
                  <a:gd name="connsiteX1404" fmla="*/ 971052 w 1946001"/>
                  <a:gd name="connsiteY1404" fmla="*/ 178403 h 886967"/>
                  <a:gd name="connsiteX1405" fmla="*/ 971622 w 1946001"/>
                  <a:gd name="connsiteY1405" fmla="*/ 179165 h 886967"/>
                  <a:gd name="connsiteX1406" fmla="*/ 970767 w 1946001"/>
                  <a:gd name="connsiteY1406" fmla="*/ 179356 h 886967"/>
                  <a:gd name="connsiteX1407" fmla="*/ 970102 w 1946001"/>
                  <a:gd name="connsiteY1407" fmla="*/ 178594 h 886967"/>
                  <a:gd name="connsiteX1408" fmla="*/ 967630 w 1946001"/>
                  <a:gd name="connsiteY1408" fmla="*/ 178880 h 886967"/>
                  <a:gd name="connsiteX1409" fmla="*/ 962497 w 1946001"/>
                  <a:gd name="connsiteY1409" fmla="*/ 180785 h 886967"/>
                  <a:gd name="connsiteX1410" fmla="*/ 959074 w 1946001"/>
                  <a:gd name="connsiteY1410" fmla="*/ 181356 h 886967"/>
                  <a:gd name="connsiteX1411" fmla="*/ 962497 w 1946001"/>
                  <a:gd name="connsiteY1411" fmla="*/ 182213 h 886967"/>
                  <a:gd name="connsiteX1412" fmla="*/ 962116 w 1946001"/>
                  <a:gd name="connsiteY1412" fmla="*/ 182785 h 886967"/>
                  <a:gd name="connsiteX1413" fmla="*/ 956318 w 1946001"/>
                  <a:gd name="connsiteY1413" fmla="*/ 182880 h 886967"/>
                  <a:gd name="connsiteX1414" fmla="*/ 957648 w 1946001"/>
                  <a:gd name="connsiteY1414" fmla="*/ 183071 h 886967"/>
                  <a:gd name="connsiteX1415" fmla="*/ 957078 w 1946001"/>
                  <a:gd name="connsiteY1415" fmla="*/ 183547 h 886967"/>
                  <a:gd name="connsiteX1416" fmla="*/ 957268 w 1946001"/>
                  <a:gd name="connsiteY1416" fmla="*/ 184404 h 886967"/>
                  <a:gd name="connsiteX1417" fmla="*/ 956223 w 1946001"/>
                  <a:gd name="connsiteY1417" fmla="*/ 183642 h 886967"/>
                  <a:gd name="connsiteX1418" fmla="*/ 954511 w 1946001"/>
                  <a:gd name="connsiteY1418" fmla="*/ 184499 h 886967"/>
                  <a:gd name="connsiteX1419" fmla="*/ 955177 w 1946001"/>
                  <a:gd name="connsiteY1419" fmla="*/ 184975 h 886967"/>
                  <a:gd name="connsiteX1420" fmla="*/ 950234 w 1946001"/>
                  <a:gd name="connsiteY1420" fmla="*/ 184595 h 886967"/>
                  <a:gd name="connsiteX1421" fmla="*/ 950614 w 1946001"/>
                  <a:gd name="connsiteY1421" fmla="*/ 185452 h 886967"/>
                  <a:gd name="connsiteX1422" fmla="*/ 956318 w 1946001"/>
                  <a:gd name="connsiteY1422" fmla="*/ 185642 h 886967"/>
                  <a:gd name="connsiteX1423" fmla="*/ 949568 w 1946001"/>
                  <a:gd name="connsiteY1423" fmla="*/ 186309 h 886967"/>
                  <a:gd name="connsiteX1424" fmla="*/ 951089 w 1946001"/>
                  <a:gd name="connsiteY1424" fmla="*/ 186881 h 886967"/>
                  <a:gd name="connsiteX1425" fmla="*/ 949568 w 1946001"/>
                  <a:gd name="connsiteY1425" fmla="*/ 187833 h 886967"/>
                  <a:gd name="connsiteX1426" fmla="*/ 949948 w 1946001"/>
                  <a:gd name="connsiteY1426" fmla="*/ 188881 h 886967"/>
                  <a:gd name="connsiteX1427" fmla="*/ 956128 w 1946001"/>
                  <a:gd name="connsiteY1427" fmla="*/ 188690 h 886967"/>
                  <a:gd name="connsiteX1428" fmla="*/ 957078 w 1946001"/>
                  <a:gd name="connsiteY1428" fmla="*/ 187833 h 886967"/>
                  <a:gd name="connsiteX1429" fmla="*/ 957078 w 1946001"/>
                  <a:gd name="connsiteY1429" fmla="*/ 188500 h 886967"/>
                  <a:gd name="connsiteX1430" fmla="*/ 959645 w 1946001"/>
                  <a:gd name="connsiteY1430" fmla="*/ 188690 h 886967"/>
                  <a:gd name="connsiteX1431" fmla="*/ 962211 w 1946001"/>
                  <a:gd name="connsiteY1431" fmla="*/ 187166 h 886967"/>
                  <a:gd name="connsiteX1432" fmla="*/ 961261 w 1946001"/>
                  <a:gd name="connsiteY1432" fmla="*/ 188500 h 886967"/>
                  <a:gd name="connsiteX1433" fmla="*/ 962782 w 1946001"/>
                  <a:gd name="connsiteY1433" fmla="*/ 188214 h 886967"/>
                  <a:gd name="connsiteX1434" fmla="*/ 960025 w 1946001"/>
                  <a:gd name="connsiteY1434" fmla="*/ 188976 h 886967"/>
                  <a:gd name="connsiteX1435" fmla="*/ 960215 w 1946001"/>
                  <a:gd name="connsiteY1435" fmla="*/ 189643 h 886967"/>
                  <a:gd name="connsiteX1436" fmla="*/ 958979 w 1946001"/>
                  <a:gd name="connsiteY1436" fmla="*/ 189833 h 886967"/>
                  <a:gd name="connsiteX1437" fmla="*/ 958029 w 1946001"/>
                  <a:gd name="connsiteY1437" fmla="*/ 188976 h 886967"/>
                  <a:gd name="connsiteX1438" fmla="*/ 950044 w 1946001"/>
                  <a:gd name="connsiteY1438" fmla="*/ 189643 h 886967"/>
                  <a:gd name="connsiteX1439" fmla="*/ 951184 w 1946001"/>
                  <a:gd name="connsiteY1439" fmla="*/ 190024 h 886967"/>
                  <a:gd name="connsiteX1440" fmla="*/ 951184 w 1946001"/>
                  <a:gd name="connsiteY1440" fmla="*/ 190405 h 886967"/>
                  <a:gd name="connsiteX1441" fmla="*/ 949473 w 1946001"/>
                  <a:gd name="connsiteY1441" fmla="*/ 190310 h 886967"/>
                  <a:gd name="connsiteX1442" fmla="*/ 950329 w 1946001"/>
                  <a:gd name="connsiteY1442" fmla="*/ 191072 h 886967"/>
                  <a:gd name="connsiteX1443" fmla="*/ 952895 w 1946001"/>
                  <a:gd name="connsiteY1443" fmla="*/ 190595 h 886967"/>
                  <a:gd name="connsiteX1444" fmla="*/ 950329 w 1946001"/>
                  <a:gd name="connsiteY1444" fmla="*/ 192119 h 886967"/>
                  <a:gd name="connsiteX1445" fmla="*/ 951184 w 1946001"/>
                  <a:gd name="connsiteY1445" fmla="*/ 192786 h 886967"/>
                  <a:gd name="connsiteX1446" fmla="*/ 952420 w 1946001"/>
                  <a:gd name="connsiteY1446" fmla="*/ 192215 h 886967"/>
                  <a:gd name="connsiteX1447" fmla="*/ 952515 w 1946001"/>
                  <a:gd name="connsiteY1447" fmla="*/ 192977 h 886967"/>
                  <a:gd name="connsiteX1448" fmla="*/ 951564 w 1946001"/>
                  <a:gd name="connsiteY1448" fmla="*/ 193262 h 886967"/>
                  <a:gd name="connsiteX1449" fmla="*/ 951945 w 1946001"/>
                  <a:gd name="connsiteY1449" fmla="*/ 193739 h 886967"/>
                  <a:gd name="connsiteX1450" fmla="*/ 956223 w 1946001"/>
                  <a:gd name="connsiteY1450" fmla="*/ 191167 h 886967"/>
                  <a:gd name="connsiteX1451" fmla="*/ 959645 w 1946001"/>
                  <a:gd name="connsiteY1451" fmla="*/ 191167 h 886967"/>
                  <a:gd name="connsiteX1452" fmla="*/ 957648 w 1946001"/>
                  <a:gd name="connsiteY1452" fmla="*/ 192119 h 886967"/>
                  <a:gd name="connsiteX1453" fmla="*/ 957078 w 1946001"/>
                  <a:gd name="connsiteY1453" fmla="*/ 191548 h 886967"/>
                  <a:gd name="connsiteX1454" fmla="*/ 953086 w 1946001"/>
                  <a:gd name="connsiteY1454" fmla="*/ 194120 h 886967"/>
                  <a:gd name="connsiteX1455" fmla="*/ 956128 w 1946001"/>
                  <a:gd name="connsiteY1455" fmla="*/ 194120 h 886967"/>
                  <a:gd name="connsiteX1456" fmla="*/ 950614 w 1946001"/>
                  <a:gd name="connsiteY1456" fmla="*/ 195644 h 886967"/>
                  <a:gd name="connsiteX1457" fmla="*/ 951089 w 1946001"/>
                  <a:gd name="connsiteY1457" fmla="*/ 196215 h 886967"/>
                  <a:gd name="connsiteX1458" fmla="*/ 956128 w 1946001"/>
                  <a:gd name="connsiteY1458" fmla="*/ 195358 h 886967"/>
                  <a:gd name="connsiteX1459" fmla="*/ 954036 w 1946001"/>
                  <a:gd name="connsiteY1459" fmla="*/ 197644 h 886967"/>
                  <a:gd name="connsiteX1460" fmla="*/ 952515 w 1946001"/>
                  <a:gd name="connsiteY1460" fmla="*/ 197453 h 886967"/>
                  <a:gd name="connsiteX1461" fmla="*/ 951945 w 1946001"/>
                  <a:gd name="connsiteY1461" fmla="*/ 198501 h 886967"/>
                  <a:gd name="connsiteX1462" fmla="*/ 956223 w 1946001"/>
                  <a:gd name="connsiteY1462" fmla="*/ 200216 h 886967"/>
                  <a:gd name="connsiteX1463" fmla="*/ 958029 w 1946001"/>
                  <a:gd name="connsiteY1463" fmla="*/ 199930 h 886967"/>
                  <a:gd name="connsiteX1464" fmla="*/ 957648 w 1946001"/>
                  <a:gd name="connsiteY1464" fmla="*/ 200978 h 886967"/>
                  <a:gd name="connsiteX1465" fmla="*/ 962782 w 1946001"/>
                  <a:gd name="connsiteY1465" fmla="*/ 200978 h 886967"/>
                  <a:gd name="connsiteX1466" fmla="*/ 969911 w 1946001"/>
                  <a:gd name="connsiteY1466" fmla="*/ 198787 h 886967"/>
                  <a:gd name="connsiteX1467" fmla="*/ 972478 w 1946001"/>
                  <a:gd name="connsiteY1467" fmla="*/ 197072 h 886967"/>
                  <a:gd name="connsiteX1468" fmla="*/ 975235 w 1946001"/>
                  <a:gd name="connsiteY1468" fmla="*/ 197358 h 886967"/>
                  <a:gd name="connsiteX1469" fmla="*/ 976566 w 1946001"/>
                  <a:gd name="connsiteY1469" fmla="*/ 196215 h 886967"/>
                  <a:gd name="connsiteX1470" fmla="*/ 975710 w 1946001"/>
                  <a:gd name="connsiteY1470" fmla="*/ 194596 h 886967"/>
                  <a:gd name="connsiteX1471" fmla="*/ 976946 w 1946001"/>
                  <a:gd name="connsiteY1471" fmla="*/ 195262 h 886967"/>
                  <a:gd name="connsiteX1472" fmla="*/ 976566 w 1946001"/>
                  <a:gd name="connsiteY1472" fmla="*/ 194120 h 886967"/>
                  <a:gd name="connsiteX1473" fmla="*/ 977802 w 1946001"/>
                  <a:gd name="connsiteY1473" fmla="*/ 193834 h 886967"/>
                  <a:gd name="connsiteX1474" fmla="*/ 978372 w 1946001"/>
                  <a:gd name="connsiteY1474" fmla="*/ 196596 h 886967"/>
                  <a:gd name="connsiteX1475" fmla="*/ 980558 w 1946001"/>
                  <a:gd name="connsiteY1475" fmla="*/ 197072 h 886967"/>
                  <a:gd name="connsiteX1476" fmla="*/ 980273 w 1946001"/>
                  <a:gd name="connsiteY1476" fmla="*/ 197549 h 886967"/>
                  <a:gd name="connsiteX1477" fmla="*/ 980558 w 1946001"/>
                  <a:gd name="connsiteY1477" fmla="*/ 199263 h 886967"/>
                  <a:gd name="connsiteX1478" fmla="*/ 981319 w 1946001"/>
                  <a:gd name="connsiteY1478" fmla="*/ 200216 h 886967"/>
                  <a:gd name="connsiteX1479" fmla="*/ 982555 w 1946001"/>
                  <a:gd name="connsiteY1479" fmla="*/ 199930 h 886967"/>
                  <a:gd name="connsiteX1480" fmla="*/ 982745 w 1946001"/>
                  <a:gd name="connsiteY1480" fmla="*/ 200216 h 886967"/>
                  <a:gd name="connsiteX1481" fmla="*/ 981414 w 1946001"/>
                  <a:gd name="connsiteY1481" fmla="*/ 200882 h 886967"/>
                  <a:gd name="connsiteX1482" fmla="*/ 983125 w 1946001"/>
                  <a:gd name="connsiteY1482" fmla="*/ 200978 h 886967"/>
                  <a:gd name="connsiteX1483" fmla="*/ 983125 w 1946001"/>
                  <a:gd name="connsiteY1483" fmla="*/ 201835 h 886967"/>
                  <a:gd name="connsiteX1484" fmla="*/ 984266 w 1946001"/>
                  <a:gd name="connsiteY1484" fmla="*/ 201835 h 886967"/>
                  <a:gd name="connsiteX1485" fmla="*/ 983695 w 1946001"/>
                  <a:gd name="connsiteY1485" fmla="*/ 203549 h 886967"/>
                  <a:gd name="connsiteX1486" fmla="*/ 989114 w 1946001"/>
                  <a:gd name="connsiteY1486" fmla="*/ 206693 h 886967"/>
                  <a:gd name="connsiteX1487" fmla="*/ 987593 w 1946001"/>
                  <a:gd name="connsiteY1487" fmla="*/ 207169 h 886967"/>
                  <a:gd name="connsiteX1488" fmla="*/ 988163 w 1946001"/>
                  <a:gd name="connsiteY1488" fmla="*/ 207740 h 886967"/>
                  <a:gd name="connsiteX1489" fmla="*/ 986927 w 1946001"/>
                  <a:gd name="connsiteY1489" fmla="*/ 207836 h 886967"/>
                  <a:gd name="connsiteX1490" fmla="*/ 989494 w 1946001"/>
                  <a:gd name="connsiteY1490" fmla="*/ 209931 h 886967"/>
                  <a:gd name="connsiteX1491" fmla="*/ 988639 w 1946001"/>
                  <a:gd name="connsiteY1491" fmla="*/ 210693 h 886967"/>
                  <a:gd name="connsiteX1492" fmla="*/ 995008 w 1946001"/>
                  <a:gd name="connsiteY1492" fmla="*/ 210693 h 886967"/>
                  <a:gd name="connsiteX1493" fmla="*/ 996719 w 1946001"/>
                  <a:gd name="connsiteY1493" fmla="*/ 208407 h 886967"/>
                  <a:gd name="connsiteX1494" fmla="*/ 1004419 w 1946001"/>
                  <a:gd name="connsiteY1494" fmla="*/ 208121 h 886967"/>
                  <a:gd name="connsiteX1495" fmla="*/ 1007936 w 1946001"/>
                  <a:gd name="connsiteY1495" fmla="*/ 203359 h 886967"/>
                  <a:gd name="connsiteX1496" fmla="*/ 1007175 w 1946001"/>
                  <a:gd name="connsiteY1496" fmla="*/ 201549 h 886967"/>
                  <a:gd name="connsiteX1497" fmla="*/ 1008221 w 1946001"/>
                  <a:gd name="connsiteY1497" fmla="*/ 201263 h 886967"/>
                  <a:gd name="connsiteX1498" fmla="*/ 1008411 w 1946001"/>
                  <a:gd name="connsiteY1498" fmla="*/ 199930 h 886967"/>
                  <a:gd name="connsiteX1499" fmla="*/ 1006605 w 1946001"/>
                  <a:gd name="connsiteY1499" fmla="*/ 199358 h 886967"/>
                  <a:gd name="connsiteX1500" fmla="*/ 1008791 w 1946001"/>
                  <a:gd name="connsiteY1500" fmla="*/ 199168 h 886967"/>
                  <a:gd name="connsiteX1501" fmla="*/ 1005750 w 1946001"/>
                  <a:gd name="connsiteY1501" fmla="*/ 198692 h 886967"/>
                  <a:gd name="connsiteX1502" fmla="*/ 1009552 w 1946001"/>
                  <a:gd name="connsiteY1502" fmla="*/ 198501 h 886967"/>
                  <a:gd name="connsiteX1503" fmla="*/ 1012309 w 1946001"/>
                  <a:gd name="connsiteY1503" fmla="*/ 197072 h 886967"/>
                  <a:gd name="connsiteX1504" fmla="*/ 1014305 w 1946001"/>
                  <a:gd name="connsiteY1504" fmla="*/ 197644 h 886967"/>
                  <a:gd name="connsiteX1505" fmla="*/ 1016206 w 1946001"/>
                  <a:gd name="connsiteY1505" fmla="*/ 196691 h 886967"/>
                  <a:gd name="connsiteX1506" fmla="*/ 1016206 w 1946001"/>
                  <a:gd name="connsiteY1506" fmla="*/ 196215 h 886967"/>
                  <a:gd name="connsiteX1507" fmla="*/ 1017822 w 1946001"/>
                  <a:gd name="connsiteY1507" fmla="*/ 196024 h 886967"/>
                  <a:gd name="connsiteX1508" fmla="*/ 1011073 w 1946001"/>
                  <a:gd name="connsiteY1508" fmla="*/ 196215 h 886967"/>
                  <a:gd name="connsiteX1509" fmla="*/ 1006225 w 1946001"/>
                  <a:gd name="connsiteY1509" fmla="*/ 195453 h 886967"/>
                  <a:gd name="connsiteX1510" fmla="*/ 1009742 w 1946001"/>
                  <a:gd name="connsiteY1510" fmla="*/ 195072 h 886967"/>
                  <a:gd name="connsiteX1511" fmla="*/ 1014305 w 1946001"/>
                  <a:gd name="connsiteY1511" fmla="*/ 195834 h 886967"/>
                  <a:gd name="connsiteX1512" fmla="*/ 1017537 w 1946001"/>
                  <a:gd name="connsiteY1512" fmla="*/ 195262 h 886967"/>
                  <a:gd name="connsiteX1513" fmla="*/ 1019153 w 1946001"/>
                  <a:gd name="connsiteY1513" fmla="*/ 193834 h 886967"/>
                  <a:gd name="connsiteX1514" fmla="*/ 1016682 w 1946001"/>
                  <a:gd name="connsiteY1514" fmla="*/ 192310 h 886967"/>
                  <a:gd name="connsiteX1515" fmla="*/ 1017347 w 1946001"/>
                  <a:gd name="connsiteY1515" fmla="*/ 192215 h 886967"/>
                  <a:gd name="connsiteX1516" fmla="*/ 1012689 w 1946001"/>
                  <a:gd name="connsiteY1516" fmla="*/ 190881 h 886967"/>
                  <a:gd name="connsiteX1517" fmla="*/ 1009267 w 1946001"/>
                  <a:gd name="connsiteY1517" fmla="*/ 192500 h 886967"/>
                  <a:gd name="connsiteX1518" fmla="*/ 1006035 w 1946001"/>
                  <a:gd name="connsiteY1518" fmla="*/ 192881 h 886967"/>
                  <a:gd name="connsiteX1519" fmla="*/ 1010598 w 1946001"/>
                  <a:gd name="connsiteY1519" fmla="*/ 191643 h 886967"/>
                  <a:gd name="connsiteX1520" fmla="*/ 1010217 w 1946001"/>
                  <a:gd name="connsiteY1520" fmla="*/ 187071 h 886967"/>
                  <a:gd name="connsiteX1521" fmla="*/ 1010598 w 1946001"/>
                  <a:gd name="connsiteY1521" fmla="*/ 186214 h 886967"/>
                  <a:gd name="connsiteX1522" fmla="*/ 1011834 w 1946001"/>
                  <a:gd name="connsiteY1522" fmla="*/ 186499 h 886967"/>
                  <a:gd name="connsiteX1523" fmla="*/ 1012309 w 1946001"/>
                  <a:gd name="connsiteY1523" fmla="*/ 183928 h 886967"/>
                  <a:gd name="connsiteX1524" fmla="*/ 1011453 w 1946001"/>
                  <a:gd name="connsiteY1524" fmla="*/ 182785 h 886967"/>
                  <a:gd name="connsiteX1525" fmla="*/ 1013164 w 1946001"/>
                  <a:gd name="connsiteY1525" fmla="*/ 182975 h 886967"/>
                  <a:gd name="connsiteX1526" fmla="*/ 1013925 w 1946001"/>
                  <a:gd name="connsiteY1526" fmla="*/ 182213 h 886967"/>
                  <a:gd name="connsiteX1527" fmla="*/ 1013925 w 1946001"/>
                  <a:gd name="connsiteY1527" fmla="*/ 180975 h 886967"/>
                  <a:gd name="connsiteX1528" fmla="*/ 1014970 w 1946001"/>
                  <a:gd name="connsiteY1528" fmla="*/ 181451 h 886967"/>
                  <a:gd name="connsiteX1529" fmla="*/ 1016587 w 1946001"/>
                  <a:gd name="connsiteY1529" fmla="*/ 180594 h 886967"/>
                  <a:gd name="connsiteX1530" fmla="*/ 1018773 w 1946001"/>
                  <a:gd name="connsiteY1530" fmla="*/ 179261 h 886967"/>
                  <a:gd name="connsiteX1531" fmla="*/ 1027804 w 1946001"/>
                  <a:gd name="connsiteY1531" fmla="*/ 177070 h 886967"/>
                  <a:gd name="connsiteX1532" fmla="*/ 1033317 w 1946001"/>
                  <a:gd name="connsiteY1532" fmla="*/ 174308 h 886967"/>
                  <a:gd name="connsiteX1533" fmla="*/ 1031036 w 1946001"/>
                  <a:gd name="connsiteY1533" fmla="*/ 172307 h 886967"/>
                  <a:gd name="connsiteX1534" fmla="*/ 1033317 w 1946001"/>
                  <a:gd name="connsiteY1534" fmla="*/ 170783 h 886967"/>
                  <a:gd name="connsiteX1535" fmla="*/ 1032557 w 1946001"/>
                  <a:gd name="connsiteY1535" fmla="*/ 169736 h 886967"/>
                  <a:gd name="connsiteX1536" fmla="*/ 1035884 w 1946001"/>
                  <a:gd name="connsiteY1536" fmla="*/ 168783 h 886967"/>
                  <a:gd name="connsiteX1537" fmla="*/ 1034838 w 1946001"/>
                  <a:gd name="connsiteY1537" fmla="*/ 167831 h 886967"/>
                  <a:gd name="connsiteX1538" fmla="*/ 1036930 w 1946001"/>
                  <a:gd name="connsiteY1538" fmla="*/ 168402 h 886967"/>
                  <a:gd name="connsiteX1539" fmla="*/ 1037785 w 1946001"/>
                  <a:gd name="connsiteY1539" fmla="*/ 166973 h 886967"/>
                  <a:gd name="connsiteX1540" fmla="*/ 1045580 w 1946001"/>
                  <a:gd name="connsiteY1540" fmla="*/ 167640 h 886967"/>
                  <a:gd name="connsiteX1541" fmla="*/ 1046246 w 1946001"/>
                  <a:gd name="connsiteY1541" fmla="*/ 166687 h 886967"/>
                  <a:gd name="connsiteX1542" fmla="*/ 1052235 w 1946001"/>
                  <a:gd name="connsiteY1542" fmla="*/ 169259 h 886967"/>
                  <a:gd name="connsiteX1543" fmla="*/ 1053470 w 1946001"/>
                  <a:gd name="connsiteY1543" fmla="*/ 171545 h 886967"/>
                  <a:gd name="connsiteX1544" fmla="*/ 1049002 w 1946001"/>
                  <a:gd name="connsiteY1544" fmla="*/ 172307 h 886967"/>
                  <a:gd name="connsiteX1545" fmla="*/ 1048337 w 1946001"/>
                  <a:gd name="connsiteY1545" fmla="*/ 173641 h 886967"/>
                  <a:gd name="connsiteX1546" fmla="*/ 1039306 w 1946001"/>
                  <a:gd name="connsiteY1546" fmla="*/ 178403 h 886967"/>
                  <a:gd name="connsiteX1547" fmla="*/ 1036835 w 1946001"/>
                  <a:gd name="connsiteY1547" fmla="*/ 179451 h 886967"/>
                  <a:gd name="connsiteX1548" fmla="*/ 1034173 w 1946001"/>
                  <a:gd name="connsiteY1548" fmla="*/ 179451 h 886967"/>
                  <a:gd name="connsiteX1549" fmla="*/ 1033793 w 1946001"/>
                  <a:gd name="connsiteY1549" fmla="*/ 180594 h 886967"/>
                  <a:gd name="connsiteX1550" fmla="*/ 1032272 w 1946001"/>
                  <a:gd name="connsiteY1550" fmla="*/ 180594 h 886967"/>
                  <a:gd name="connsiteX1551" fmla="*/ 1030275 w 1946001"/>
                  <a:gd name="connsiteY1551" fmla="*/ 182023 h 886967"/>
                  <a:gd name="connsiteX1552" fmla="*/ 1031606 w 1946001"/>
                  <a:gd name="connsiteY1552" fmla="*/ 183833 h 886967"/>
                  <a:gd name="connsiteX1553" fmla="*/ 1031321 w 1946001"/>
                  <a:gd name="connsiteY1553" fmla="*/ 184690 h 886967"/>
                  <a:gd name="connsiteX1554" fmla="*/ 1033412 w 1946001"/>
                  <a:gd name="connsiteY1554" fmla="*/ 186976 h 886967"/>
                  <a:gd name="connsiteX1555" fmla="*/ 1032462 w 1946001"/>
                  <a:gd name="connsiteY1555" fmla="*/ 186976 h 886967"/>
                  <a:gd name="connsiteX1556" fmla="*/ 1032462 w 1946001"/>
                  <a:gd name="connsiteY1556" fmla="*/ 188214 h 886967"/>
                  <a:gd name="connsiteX1557" fmla="*/ 1031606 w 1946001"/>
                  <a:gd name="connsiteY1557" fmla="*/ 189167 h 886967"/>
                  <a:gd name="connsiteX1558" fmla="*/ 1032462 w 1946001"/>
                  <a:gd name="connsiteY1558" fmla="*/ 190119 h 886967"/>
                  <a:gd name="connsiteX1559" fmla="*/ 1031891 w 1946001"/>
                  <a:gd name="connsiteY1559" fmla="*/ 190595 h 886967"/>
                  <a:gd name="connsiteX1560" fmla="*/ 1037975 w 1946001"/>
                  <a:gd name="connsiteY1560" fmla="*/ 192024 h 886967"/>
                  <a:gd name="connsiteX1561" fmla="*/ 1039591 w 1946001"/>
                  <a:gd name="connsiteY1561" fmla="*/ 191738 h 886967"/>
                  <a:gd name="connsiteX1562" fmla="*/ 1040922 w 1946001"/>
                  <a:gd name="connsiteY1562" fmla="*/ 193167 h 886967"/>
                  <a:gd name="connsiteX1563" fmla="*/ 1042158 w 1946001"/>
                  <a:gd name="connsiteY1563" fmla="*/ 192881 h 886967"/>
                  <a:gd name="connsiteX1564" fmla="*/ 1042728 w 1946001"/>
                  <a:gd name="connsiteY1564" fmla="*/ 193453 h 886967"/>
                  <a:gd name="connsiteX1565" fmla="*/ 1047196 w 1946001"/>
                  <a:gd name="connsiteY1565" fmla="*/ 193072 h 886967"/>
                  <a:gd name="connsiteX1566" fmla="*/ 1054991 w 1946001"/>
                  <a:gd name="connsiteY1566" fmla="*/ 191453 h 886967"/>
                  <a:gd name="connsiteX1567" fmla="*/ 1063927 w 1946001"/>
                  <a:gd name="connsiteY1567" fmla="*/ 190881 h 886967"/>
                  <a:gd name="connsiteX1568" fmla="*/ 1068870 w 1946001"/>
                  <a:gd name="connsiteY1568" fmla="*/ 190214 h 886967"/>
                  <a:gd name="connsiteX1569" fmla="*/ 1068870 w 1946001"/>
                  <a:gd name="connsiteY1569" fmla="*/ 191357 h 886967"/>
                  <a:gd name="connsiteX1570" fmla="*/ 1068015 w 1946001"/>
                  <a:gd name="connsiteY1570" fmla="*/ 190976 h 886967"/>
                  <a:gd name="connsiteX1571" fmla="*/ 1068585 w 1946001"/>
                  <a:gd name="connsiteY1571" fmla="*/ 191929 h 886967"/>
                  <a:gd name="connsiteX1572" fmla="*/ 1075049 w 1946001"/>
                  <a:gd name="connsiteY1572" fmla="*/ 192596 h 886967"/>
                  <a:gd name="connsiteX1573" fmla="*/ 1077236 w 1946001"/>
                  <a:gd name="connsiteY1573" fmla="*/ 193453 h 886967"/>
                  <a:gd name="connsiteX1574" fmla="*/ 1071342 w 1946001"/>
                  <a:gd name="connsiteY1574" fmla="*/ 193453 h 886967"/>
                  <a:gd name="connsiteX1575" fmla="*/ 1066874 w 1946001"/>
                  <a:gd name="connsiteY1575" fmla="*/ 194882 h 886967"/>
                  <a:gd name="connsiteX1576" fmla="*/ 1065543 w 1946001"/>
                  <a:gd name="connsiteY1576" fmla="*/ 194500 h 886967"/>
                  <a:gd name="connsiteX1577" fmla="*/ 1065163 w 1946001"/>
                  <a:gd name="connsiteY1577" fmla="*/ 195644 h 886967"/>
                  <a:gd name="connsiteX1578" fmla="*/ 1064307 w 1946001"/>
                  <a:gd name="connsiteY1578" fmla="*/ 195739 h 886967"/>
                  <a:gd name="connsiteX1579" fmla="*/ 1053280 w 1946001"/>
                  <a:gd name="connsiteY1579" fmla="*/ 194786 h 886967"/>
                  <a:gd name="connsiteX1580" fmla="*/ 1042348 w 1946001"/>
                  <a:gd name="connsiteY1580" fmla="*/ 196501 h 886967"/>
                  <a:gd name="connsiteX1581" fmla="*/ 1041968 w 1946001"/>
                  <a:gd name="connsiteY1581" fmla="*/ 198120 h 886967"/>
                  <a:gd name="connsiteX1582" fmla="*/ 1043584 w 1946001"/>
                  <a:gd name="connsiteY1582" fmla="*/ 198215 h 886967"/>
                  <a:gd name="connsiteX1583" fmla="*/ 1042348 w 1946001"/>
                  <a:gd name="connsiteY1583" fmla="*/ 198596 h 886967"/>
                  <a:gd name="connsiteX1584" fmla="*/ 1043204 w 1946001"/>
                  <a:gd name="connsiteY1584" fmla="*/ 199835 h 886967"/>
                  <a:gd name="connsiteX1585" fmla="*/ 1047482 w 1946001"/>
                  <a:gd name="connsiteY1585" fmla="*/ 199644 h 886967"/>
                  <a:gd name="connsiteX1586" fmla="*/ 1046531 w 1946001"/>
                  <a:gd name="connsiteY1586" fmla="*/ 203930 h 886967"/>
                  <a:gd name="connsiteX1587" fmla="*/ 1045580 w 1946001"/>
                  <a:gd name="connsiteY1587" fmla="*/ 204978 h 886967"/>
                  <a:gd name="connsiteX1588" fmla="*/ 1041588 w 1946001"/>
                  <a:gd name="connsiteY1588" fmla="*/ 204407 h 886967"/>
                  <a:gd name="connsiteX1589" fmla="*/ 1037405 w 1946001"/>
                  <a:gd name="connsiteY1589" fmla="*/ 202025 h 886967"/>
                  <a:gd name="connsiteX1590" fmla="*/ 1033127 w 1946001"/>
                  <a:gd name="connsiteY1590" fmla="*/ 202787 h 886967"/>
                  <a:gd name="connsiteX1591" fmla="*/ 1029610 w 1946001"/>
                  <a:gd name="connsiteY1591" fmla="*/ 205740 h 886967"/>
                  <a:gd name="connsiteX1592" fmla="*/ 1029325 w 1946001"/>
                  <a:gd name="connsiteY1592" fmla="*/ 207740 h 886967"/>
                  <a:gd name="connsiteX1593" fmla="*/ 1030941 w 1946001"/>
                  <a:gd name="connsiteY1593" fmla="*/ 211265 h 886967"/>
                  <a:gd name="connsiteX1594" fmla="*/ 1030370 w 1946001"/>
                  <a:gd name="connsiteY1594" fmla="*/ 212408 h 886967"/>
                  <a:gd name="connsiteX1595" fmla="*/ 1013164 w 1946001"/>
                  <a:gd name="connsiteY1595" fmla="*/ 219551 h 886967"/>
                  <a:gd name="connsiteX1596" fmla="*/ 1011358 w 1946001"/>
                  <a:gd name="connsiteY1596" fmla="*/ 219075 h 886967"/>
                  <a:gd name="connsiteX1597" fmla="*/ 1012024 w 1946001"/>
                  <a:gd name="connsiteY1597" fmla="*/ 218123 h 886967"/>
                  <a:gd name="connsiteX1598" fmla="*/ 1009457 w 1946001"/>
                  <a:gd name="connsiteY1598" fmla="*/ 219456 h 886967"/>
                  <a:gd name="connsiteX1599" fmla="*/ 1007841 w 1946001"/>
                  <a:gd name="connsiteY1599" fmla="*/ 222314 h 886967"/>
                  <a:gd name="connsiteX1600" fmla="*/ 1004894 w 1946001"/>
                  <a:gd name="connsiteY1600" fmla="*/ 223361 h 886967"/>
                  <a:gd name="connsiteX1601" fmla="*/ 1003753 w 1946001"/>
                  <a:gd name="connsiteY1601" fmla="*/ 220980 h 886967"/>
                  <a:gd name="connsiteX1602" fmla="*/ 1004894 w 1946001"/>
                  <a:gd name="connsiteY1602" fmla="*/ 221456 h 886967"/>
                  <a:gd name="connsiteX1603" fmla="*/ 1004324 w 1946001"/>
                  <a:gd name="connsiteY1603" fmla="*/ 220313 h 886967"/>
                  <a:gd name="connsiteX1604" fmla="*/ 999380 w 1946001"/>
                  <a:gd name="connsiteY1604" fmla="*/ 220504 h 886967"/>
                  <a:gd name="connsiteX1605" fmla="*/ 989399 w 1946001"/>
                  <a:gd name="connsiteY1605" fmla="*/ 225266 h 886967"/>
                  <a:gd name="connsiteX1606" fmla="*/ 988829 w 1946001"/>
                  <a:gd name="connsiteY1606" fmla="*/ 225647 h 886967"/>
                  <a:gd name="connsiteX1607" fmla="*/ 989779 w 1946001"/>
                  <a:gd name="connsiteY1607" fmla="*/ 225933 h 886967"/>
                  <a:gd name="connsiteX1608" fmla="*/ 989399 w 1946001"/>
                  <a:gd name="connsiteY1608" fmla="*/ 226886 h 886967"/>
                  <a:gd name="connsiteX1609" fmla="*/ 988258 w 1946001"/>
                  <a:gd name="connsiteY1609" fmla="*/ 226314 h 886967"/>
                  <a:gd name="connsiteX1610" fmla="*/ 984075 w 1946001"/>
                  <a:gd name="connsiteY1610" fmla="*/ 222599 h 886967"/>
                  <a:gd name="connsiteX1611" fmla="*/ 982079 w 1946001"/>
                  <a:gd name="connsiteY1611" fmla="*/ 223266 h 886967"/>
                  <a:gd name="connsiteX1612" fmla="*/ 982745 w 1946001"/>
                  <a:gd name="connsiteY1612" fmla="*/ 222218 h 886967"/>
                  <a:gd name="connsiteX1613" fmla="*/ 978752 w 1946001"/>
                  <a:gd name="connsiteY1613" fmla="*/ 225266 h 886967"/>
                  <a:gd name="connsiteX1614" fmla="*/ 976281 w 1946001"/>
                  <a:gd name="connsiteY1614" fmla="*/ 225266 h 886967"/>
                  <a:gd name="connsiteX1615" fmla="*/ 977041 w 1946001"/>
                  <a:gd name="connsiteY1615" fmla="*/ 223075 h 886967"/>
                  <a:gd name="connsiteX1616" fmla="*/ 973714 w 1946001"/>
                  <a:gd name="connsiteY1616" fmla="*/ 222790 h 886967"/>
                  <a:gd name="connsiteX1617" fmla="*/ 973143 w 1946001"/>
                  <a:gd name="connsiteY1617" fmla="*/ 221837 h 886967"/>
                  <a:gd name="connsiteX1618" fmla="*/ 973143 w 1946001"/>
                  <a:gd name="connsiteY1618" fmla="*/ 220504 h 886967"/>
                  <a:gd name="connsiteX1619" fmla="*/ 972003 w 1946001"/>
                  <a:gd name="connsiteY1619" fmla="*/ 220028 h 886967"/>
                  <a:gd name="connsiteX1620" fmla="*/ 972573 w 1946001"/>
                  <a:gd name="connsiteY1620" fmla="*/ 220028 h 886967"/>
                  <a:gd name="connsiteX1621" fmla="*/ 972098 w 1946001"/>
                  <a:gd name="connsiteY1621" fmla="*/ 218599 h 886967"/>
                  <a:gd name="connsiteX1622" fmla="*/ 972953 w 1946001"/>
                  <a:gd name="connsiteY1622" fmla="*/ 215646 h 886967"/>
                  <a:gd name="connsiteX1623" fmla="*/ 972478 w 1946001"/>
                  <a:gd name="connsiteY1623" fmla="*/ 214884 h 886967"/>
                  <a:gd name="connsiteX1624" fmla="*/ 973619 w 1946001"/>
                  <a:gd name="connsiteY1624" fmla="*/ 214884 h 886967"/>
                  <a:gd name="connsiteX1625" fmla="*/ 973429 w 1946001"/>
                  <a:gd name="connsiteY1625" fmla="*/ 213836 h 886967"/>
                  <a:gd name="connsiteX1626" fmla="*/ 974950 w 1946001"/>
                  <a:gd name="connsiteY1626" fmla="*/ 213455 h 886967"/>
                  <a:gd name="connsiteX1627" fmla="*/ 974950 w 1946001"/>
                  <a:gd name="connsiteY1627" fmla="*/ 211836 h 886967"/>
                  <a:gd name="connsiteX1628" fmla="*/ 975520 w 1946001"/>
                  <a:gd name="connsiteY1628" fmla="*/ 212312 h 886967"/>
                  <a:gd name="connsiteX1629" fmla="*/ 976851 w 1946001"/>
                  <a:gd name="connsiteY1629" fmla="*/ 211265 h 886967"/>
                  <a:gd name="connsiteX1630" fmla="*/ 976851 w 1946001"/>
                  <a:gd name="connsiteY1630" fmla="*/ 210217 h 886967"/>
                  <a:gd name="connsiteX1631" fmla="*/ 974379 w 1946001"/>
                  <a:gd name="connsiteY1631" fmla="*/ 210312 h 886967"/>
                  <a:gd name="connsiteX1632" fmla="*/ 974855 w 1946001"/>
                  <a:gd name="connsiteY1632" fmla="*/ 209264 h 886967"/>
                  <a:gd name="connsiteX1633" fmla="*/ 973904 w 1946001"/>
                  <a:gd name="connsiteY1633" fmla="*/ 209264 h 886967"/>
                  <a:gd name="connsiteX1634" fmla="*/ 975520 w 1946001"/>
                  <a:gd name="connsiteY1634" fmla="*/ 205264 h 886967"/>
                  <a:gd name="connsiteX1635" fmla="*/ 975425 w 1946001"/>
                  <a:gd name="connsiteY1635" fmla="*/ 202216 h 886967"/>
                  <a:gd name="connsiteX1636" fmla="*/ 967820 w 1946001"/>
                  <a:gd name="connsiteY1636" fmla="*/ 207645 h 886967"/>
                  <a:gd name="connsiteX1637" fmla="*/ 966869 w 1946001"/>
                  <a:gd name="connsiteY1637" fmla="*/ 210884 h 886967"/>
                  <a:gd name="connsiteX1638" fmla="*/ 967155 w 1946001"/>
                  <a:gd name="connsiteY1638" fmla="*/ 215836 h 886967"/>
                  <a:gd name="connsiteX1639" fmla="*/ 969056 w 1946001"/>
                  <a:gd name="connsiteY1639" fmla="*/ 217170 h 886967"/>
                  <a:gd name="connsiteX1640" fmla="*/ 969056 w 1946001"/>
                  <a:gd name="connsiteY1640" fmla="*/ 219742 h 886967"/>
                  <a:gd name="connsiteX1641" fmla="*/ 970292 w 1946001"/>
                  <a:gd name="connsiteY1641" fmla="*/ 222123 h 886967"/>
                  <a:gd name="connsiteX1642" fmla="*/ 969056 w 1946001"/>
                  <a:gd name="connsiteY1642" fmla="*/ 223361 h 886967"/>
                  <a:gd name="connsiteX1643" fmla="*/ 970767 w 1946001"/>
                  <a:gd name="connsiteY1643" fmla="*/ 225933 h 886967"/>
                  <a:gd name="connsiteX1644" fmla="*/ 969056 w 1946001"/>
                  <a:gd name="connsiteY1644" fmla="*/ 226600 h 886967"/>
                  <a:gd name="connsiteX1645" fmla="*/ 969151 w 1946001"/>
                  <a:gd name="connsiteY1645" fmla="*/ 229172 h 886967"/>
                  <a:gd name="connsiteX1646" fmla="*/ 968676 w 1946001"/>
                  <a:gd name="connsiteY1646" fmla="*/ 227743 h 886967"/>
                  <a:gd name="connsiteX1647" fmla="*/ 967535 w 1946001"/>
                  <a:gd name="connsiteY1647" fmla="*/ 228505 h 886967"/>
                  <a:gd name="connsiteX1648" fmla="*/ 966965 w 1946001"/>
                  <a:gd name="connsiteY1648" fmla="*/ 227267 h 886967"/>
                  <a:gd name="connsiteX1649" fmla="*/ 965919 w 1946001"/>
                  <a:gd name="connsiteY1649" fmla="*/ 227076 h 886967"/>
                  <a:gd name="connsiteX1650" fmla="*/ 964398 w 1946001"/>
                  <a:gd name="connsiteY1650" fmla="*/ 227267 h 886967"/>
                  <a:gd name="connsiteX1651" fmla="*/ 963637 w 1946001"/>
                  <a:gd name="connsiteY1651" fmla="*/ 228505 h 886967"/>
                  <a:gd name="connsiteX1652" fmla="*/ 965253 w 1946001"/>
                  <a:gd name="connsiteY1652" fmla="*/ 229838 h 886967"/>
                  <a:gd name="connsiteX1653" fmla="*/ 963637 w 1946001"/>
                  <a:gd name="connsiteY1653" fmla="*/ 229648 h 886967"/>
                  <a:gd name="connsiteX1654" fmla="*/ 962306 w 1946001"/>
                  <a:gd name="connsiteY1654" fmla="*/ 228505 h 886967"/>
                  <a:gd name="connsiteX1655" fmla="*/ 958124 w 1946001"/>
                  <a:gd name="connsiteY1655" fmla="*/ 229648 h 886967"/>
                  <a:gd name="connsiteX1656" fmla="*/ 953276 w 1946001"/>
                  <a:gd name="connsiteY1656" fmla="*/ 232791 h 886967"/>
                  <a:gd name="connsiteX1657" fmla="*/ 949758 w 1946001"/>
                  <a:gd name="connsiteY1657" fmla="*/ 231077 h 886967"/>
                  <a:gd name="connsiteX1658" fmla="*/ 947382 w 1946001"/>
                  <a:gd name="connsiteY1658" fmla="*/ 234315 h 886967"/>
                  <a:gd name="connsiteX1659" fmla="*/ 937210 w 1946001"/>
                  <a:gd name="connsiteY1659" fmla="*/ 238697 h 886967"/>
                  <a:gd name="connsiteX1660" fmla="*/ 930556 w 1946001"/>
                  <a:gd name="connsiteY1660" fmla="*/ 242506 h 886967"/>
                  <a:gd name="connsiteX1661" fmla="*/ 929795 w 1946001"/>
                  <a:gd name="connsiteY1661" fmla="*/ 244316 h 886967"/>
                  <a:gd name="connsiteX1662" fmla="*/ 931412 w 1946001"/>
                  <a:gd name="connsiteY1662" fmla="*/ 244602 h 886967"/>
                  <a:gd name="connsiteX1663" fmla="*/ 923712 w 1946001"/>
                  <a:gd name="connsiteY1663" fmla="*/ 245269 h 886967"/>
                  <a:gd name="connsiteX1664" fmla="*/ 922476 w 1946001"/>
                  <a:gd name="connsiteY1664" fmla="*/ 243078 h 886967"/>
                  <a:gd name="connsiteX1665" fmla="*/ 919529 w 1946001"/>
                  <a:gd name="connsiteY1665" fmla="*/ 242792 h 886967"/>
                  <a:gd name="connsiteX1666" fmla="*/ 921525 w 1946001"/>
                  <a:gd name="connsiteY1666" fmla="*/ 250889 h 886967"/>
                  <a:gd name="connsiteX1667" fmla="*/ 915726 w 1946001"/>
                  <a:gd name="connsiteY1667" fmla="*/ 251270 h 886967"/>
                  <a:gd name="connsiteX1668" fmla="*/ 911544 w 1946001"/>
                  <a:gd name="connsiteY1668" fmla="*/ 249269 h 886967"/>
                  <a:gd name="connsiteX1669" fmla="*/ 905175 w 1946001"/>
                  <a:gd name="connsiteY1669" fmla="*/ 251460 h 886967"/>
                  <a:gd name="connsiteX1670" fmla="*/ 904794 w 1946001"/>
                  <a:gd name="connsiteY1670" fmla="*/ 253079 h 886967"/>
                  <a:gd name="connsiteX1671" fmla="*/ 906696 w 1946001"/>
                  <a:gd name="connsiteY1671" fmla="*/ 252603 h 886967"/>
                  <a:gd name="connsiteX1672" fmla="*/ 905745 w 1946001"/>
                  <a:gd name="connsiteY1672" fmla="*/ 253746 h 886967"/>
                  <a:gd name="connsiteX1673" fmla="*/ 906696 w 1946001"/>
                  <a:gd name="connsiteY1673" fmla="*/ 254699 h 886967"/>
                  <a:gd name="connsiteX1674" fmla="*/ 905365 w 1946001"/>
                  <a:gd name="connsiteY1674" fmla="*/ 254984 h 886967"/>
                  <a:gd name="connsiteX1675" fmla="*/ 906981 w 1946001"/>
                  <a:gd name="connsiteY1675" fmla="*/ 256889 h 886967"/>
                  <a:gd name="connsiteX1676" fmla="*/ 908977 w 1946001"/>
                  <a:gd name="connsiteY1676" fmla="*/ 256508 h 886967"/>
                  <a:gd name="connsiteX1677" fmla="*/ 916202 w 1946001"/>
                  <a:gd name="connsiteY1677" fmla="*/ 258985 h 886967"/>
                  <a:gd name="connsiteX1678" fmla="*/ 916582 w 1946001"/>
                  <a:gd name="connsiteY1678" fmla="*/ 260604 h 886967"/>
                  <a:gd name="connsiteX1679" fmla="*/ 920194 w 1946001"/>
                  <a:gd name="connsiteY1679" fmla="*/ 260795 h 886967"/>
                  <a:gd name="connsiteX1680" fmla="*/ 918103 w 1946001"/>
                  <a:gd name="connsiteY1680" fmla="*/ 261080 h 886967"/>
                  <a:gd name="connsiteX1681" fmla="*/ 918578 w 1946001"/>
                  <a:gd name="connsiteY1681" fmla="*/ 264033 h 886967"/>
                  <a:gd name="connsiteX1682" fmla="*/ 919814 w 1946001"/>
                  <a:gd name="connsiteY1682" fmla="*/ 266224 h 886967"/>
                  <a:gd name="connsiteX1683" fmla="*/ 923236 w 1946001"/>
                  <a:gd name="connsiteY1683" fmla="*/ 267843 h 886967"/>
                  <a:gd name="connsiteX1684" fmla="*/ 923236 w 1946001"/>
                  <a:gd name="connsiteY1684" fmla="*/ 271463 h 886967"/>
                  <a:gd name="connsiteX1685" fmla="*/ 925423 w 1946001"/>
                  <a:gd name="connsiteY1685" fmla="*/ 274987 h 886967"/>
                  <a:gd name="connsiteX1686" fmla="*/ 923902 w 1946001"/>
                  <a:gd name="connsiteY1686" fmla="*/ 273177 h 886967"/>
                  <a:gd name="connsiteX1687" fmla="*/ 922761 w 1946001"/>
                  <a:gd name="connsiteY1687" fmla="*/ 278416 h 886967"/>
                  <a:gd name="connsiteX1688" fmla="*/ 923902 w 1946001"/>
                  <a:gd name="connsiteY1688" fmla="*/ 279082 h 886967"/>
                  <a:gd name="connsiteX1689" fmla="*/ 922000 w 1946001"/>
                  <a:gd name="connsiteY1689" fmla="*/ 286512 h 886967"/>
                  <a:gd name="connsiteX1690" fmla="*/ 919814 w 1946001"/>
                  <a:gd name="connsiteY1690" fmla="*/ 287941 h 886967"/>
                  <a:gd name="connsiteX1691" fmla="*/ 887588 w 1946001"/>
                  <a:gd name="connsiteY1691" fmla="*/ 285845 h 886967"/>
                  <a:gd name="connsiteX1692" fmla="*/ 886257 w 1946001"/>
                  <a:gd name="connsiteY1692" fmla="*/ 288417 h 886967"/>
                  <a:gd name="connsiteX1693" fmla="*/ 883501 w 1946001"/>
                  <a:gd name="connsiteY1693" fmla="*/ 288607 h 886967"/>
                  <a:gd name="connsiteX1694" fmla="*/ 882265 w 1946001"/>
                  <a:gd name="connsiteY1694" fmla="*/ 290513 h 886967"/>
                  <a:gd name="connsiteX1695" fmla="*/ 884356 w 1946001"/>
                  <a:gd name="connsiteY1695" fmla="*/ 292703 h 886967"/>
                  <a:gd name="connsiteX1696" fmla="*/ 883691 w 1946001"/>
                  <a:gd name="connsiteY1696" fmla="*/ 293942 h 886967"/>
                  <a:gd name="connsiteX1697" fmla="*/ 884356 w 1946001"/>
                  <a:gd name="connsiteY1697" fmla="*/ 295275 h 886967"/>
                  <a:gd name="connsiteX1698" fmla="*/ 885022 w 1946001"/>
                  <a:gd name="connsiteY1698" fmla="*/ 294989 h 886967"/>
                  <a:gd name="connsiteX1699" fmla="*/ 884356 w 1946001"/>
                  <a:gd name="connsiteY1699" fmla="*/ 298323 h 886967"/>
                  <a:gd name="connsiteX1700" fmla="*/ 885022 w 1946001"/>
                  <a:gd name="connsiteY1700" fmla="*/ 303943 h 886967"/>
                  <a:gd name="connsiteX1701" fmla="*/ 881029 w 1946001"/>
                  <a:gd name="connsiteY1701" fmla="*/ 318040 h 886967"/>
                  <a:gd name="connsiteX1702" fmla="*/ 882740 w 1946001"/>
                  <a:gd name="connsiteY1702" fmla="*/ 319850 h 886967"/>
                  <a:gd name="connsiteX1703" fmla="*/ 885022 w 1946001"/>
                  <a:gd name="connsiteY1703" fmla="*/ 319373 h 886967"/>
                  <a:gd name="connsiteX1704" fmla="*/ 884071 w 1946001"/>
                  <a:gd name="connsiteY1704" fmla="*/ 328327 h 886967"/>
                  <a:gd name="connsiteX1705" fmla="*/ 891391 w 1946001"/>
                  <a:gd name="connsiteY1705" fmla="*/ 327470 h 886967"/>
                  <a:gd name="connsiteX1706" fmla="*/ 895573 w 1946001"/>
                  <a:gd name="connsiteY1706" fmla="*/ 328327 h 886967"/>
                  <a:gd name="connsiteX1707" fmla="*/ 898615 w 1946001"/>
                  <a:gd name="connsiteY1707" fmla="*/ 333375 h 886967"/>
                  <a:gd name="connsiteX1708" fmla="*/ 901277 w 1946001"/>
                  <a:gd name="connsiteY1708" fmla="*/ 334709 h 886967"/>
                  <a:gd name="connsiteX1709" fmla="*/ 906886 w 1946001"/>
                  <a:gd name="connsiteY1709" fmla="*/ 330708 h 886967"/>
                  <a:gd name="connsiteX1710" fmla="*/ 918863 w 1946001"/>
                  <a:gd name="connsiteY1710" fmla="*/ 330232 h 886967"/>
                  <a:gd name="connsiteX1711" fmla="*/ 922286 w 1946001"/>
                  <a:gd name="connsiteY1711" fmla="*/ 325755 h 886967"/>
                  <a:gd name="connsiteX1712" fmla="*/ 925137 w 1946001"/>
                  <a:gd name="connsiteY1712" fmla="*/ 325374 h 886967"/>
                  <a:gd name="connsiteX1713" fmla="*/ 926658 w 1946001"/>
                  <a:gd name="connsiteY1713" fmla="*/ 320993 h 886967"/>
                  <a:gd name="connsiteX1714" fmla="*/ 929225 w 1946001"/>
                  <a:gd name="connsiteY1714" fmla="*/ 318802 h 886967"/>
                  <a:gd name="connsiteX1715" fmla="*/ 929605 w 1946001"/>
                  <a:gd name="connsiteY1715" fmla="*/ 317849 h 886967"/>
                  <a:gd name="connsiteX1716" fmla="*/ 927609 w 1946001"/>
                  <a:gd name="connsiteY1716" fmla="*/ 316611 h 886967"/>
                  <a:gd name="connsiteX1717" fmla="*/ 926944 w 1946001"/>
                  <a:gd name="connsiteY1717" fmla="*/ 314135 h 886967"/>
                  <a:gd name="connsiteX1718" fmla="*/ 932742 w 1946001"/>
                  <a:gd name="connsiteY1718" fmla="*/ 305086 h 886967"/>
                  <a:gd name="connsiteX1719" fmla="*/ 944055 w 1946001"/>
                  <a:gd name="connsiteY1719" fmla="*/ 298418 h 886967"/>
                  <a:gd name="connsiteX1720" fmla="*/ 945291 w 1946001"/>
                  <a:gd name="connsiteY1720" fmla="*/ 295370 h 886967"/>
                  <a:gd name="connsiteX1721" fmla="*/ 944245 w 1946001"/>
                  <a:gd name="connsiteY1721" fmla="*/ 294418 h 886967"/>
                  <a:gd name="connsiteX1722" fmla="*/ 944055 w 1946001"/>
                  <a:gd name="connsiteY1722" fmla="*/ 291655 h 886967"/>
                  <a:gd name="connsiteX1723" fmla="*/ 944625 w 1946001"/>
                  <a:gd name="connsiteY1723" fmla="*/ 289465 h 886967"/>
                  <a:gd name="connsiteX1724" fmla="*/ 948903 w 1946001"/>
                  <a:gd name="connsiteY1724" fmla="*/ 286893 h 886967"/>
                  <a:gd name="connsiteX1725" fmla="*/ 953846 w 1946001"/>
                  <a:gd name="connsiteY1725" fmla="*/ 287846 h 886967"/>
                  <a:gd name="connsiteX1726" fmla="*/ 959360 w 1946001"/>
                  <a:gd name="connsiteY1726" fmla="*/ 289941 h 886967"/>
                  <a:gd name="connsiteX1727" fmla="*/ 966489 w 1946001"/>
                  <a:gd name="connsiteY1727" fmla="*/ 284512 h 886967"/>
                  <a:gd name="connsiteX1728" fmla="*/ 969341 w 1946001"/>
                  <a:gd name="connsiteY1728" fmla="*/ 284036 h 886967"/>
                  <a:gd name="connsiteX1729" fmla="*/ 972573 w 1946001"/>
                  <a:gd name="connsiteY1729" fmla="*/ 280892 h 886967"/>
                  <a:gd name="connsiteX1730" fmla="*/ 979608 w 1946001"/>
                  <a:gd name="connsiteY1730" fmla="*/ 283845 h 886967"/>
                  <a:gd name="connsiteX1731" fmla="*/ 981604 w 1946001"/>
                  <a:gd name="connsiteY1731" fmla="*/ 289941 h 886967"/>
                  <a:gd name="connsiteX1732" fmla="*/ 984836 w 1946001"/>
                  <a:gd name="connsiteY1732" fmla="*/ 294418 h 886967"/>
                  <a:gd name="connsiteX1733" fmla="*/ 987118 w 1946001"/>
                  <a:gd name="connsiteY1733" fmla="*/ 294799 h 886967"/>
                  <a:gd name="connsiteX1734" fmla="*/ 994247 w 1946001"/>
                  <a:gd name="connsiteY1734" fmla="*/ 302038 h 886967"/>
                  <a:gd name="connsiteX1735" fmla="*/ 997669 w 1946001"/>
                  <a:gd name="connsiteY1735" fmla="*/ 302038 h 886967"/>
                  <a:gd name="connsiteX1736" fmla="*/ 1000997 w 1946001"/>
                  <a:gd name="connsiteY1736" fmla="*/ 306038 h 886967"/>
                  <a:gd name="connsiteX1737" fmla="*/ 1003183 w 1946001"/>
                  <a:gd name="connsiteY1737" fmla="*/ 306038 h 886967"/>
                  <a:gd name="connsiteX1738" fmla="*/ 1004229 w 1946001"/>
                  <a:gd name="connsiteY1738" fmla="*/ 308801 h 886967"/>
                  <a:gd name="connsiteX1739" fmla="*/ 1006510 w 1946001"/>
                  <a:gd name="connsiteY1739" fmla="*/ 310420 h 886967"/>
                  <a:gd name="connsiteX1740" fmla="*/ 1007366 w 1946001"/>
                  <a:gd name="connsiteY1740" fmla="*/ 309467 h 886967"/>
                  <a:gd name="connsiteX1741" fmla="*/ 1010217 w 1946001"/>
                  <a:gd name="connsiteY1741" fmla="*/ 317659 h 886967"/>
                  <a:gd name="connsiteX1742" fmla="*/ 1008411 w 1946001"/>
                  <a:gd name="connsiteY1742" fmla="*/ 318706 h 886967"/>
                  <a:gd name="connsiteX1743" fmla="*/ 1007746 w 1946001"/>
                  <a:gd name="connsiteY1743" fmla="*/ 321469 h 886967"/>
                  <a:gd name="connsiteX1744" fmla="*/ 1008031 w 1946001"/>
                  <a:gd name="connsiteY1744" fmla="*/ 323279 h 886967"/>
                  <a:gd name="connsiteX1745" fmla="*/ 1009837 w 1946001"/>
                  <a:gd name="connsiteY1745" fmla="*/ 323279 h 886967"/>
                  <a:gd name="connsiteX1746" fmla="*/ 1012119 w 1946001"/>
                  <a:gd name="connsiteY1746" fmla="*/ 320612 h 886967"/>
                  <a:gd name="connsiteX1747" fmla="*/ 1012784 w 1946001"/>
                  <a:gd name="connsiteY1747" fmla="*/ 317373 h 886967"/>
                  <a:gd name="connsiteX1748" fmla="*/ 1015066 w 1946001"/>
                  <a:gd name="connsiteY1748" fmla="*/ 316516 h 886967"/>
                  <a:gd name="connsiteX1749" fmla="*/ 1015066 w 1946001"/>
                  <a:gd name="connsiteY1749" fmla="*/ 313563 h 886967"/>
                  <a:gd name="connsiteX1750" fmla="*/ 1012214 w 1946001"/>
                  <a:gd name="connsiteY1750" fmla="*/ 311658 h 886967"/>
                  <a:gd name="connsiteX1751" fmla="*/ 1013545 w 1946001"/>
                  <a:gd name="connsiteY1751" fmla="*/ 307943 h 886967"/>
                  <a:gd name="connsiteX1752" fmla="*/ 1015731 w 1946001"/>
                  <a:gd name="connsiteY1752" fmla="*/ 306705 h 886967"/>
                  <a:gd name="connsiteX1753" fmla="*/ 1019438 w 1946001"/>
                  <a:gd name="connsiteY1753" fmla="*/ 308705 h 886967"/>
                  <a:gd name="connsiteX1754" fmla="*/ 1021720 w 1946001"/>
                  <a:gd name="connsiteY1754" fmla="*/ 311182 h 886967"/>
                  <a:gd name="connsiteX1755" fmla="*/ 1022290 w 1946001"/>
                  <a:gd name="connsiteY1755" fmla="*/ 309563 h 886967"/>
                  <a:gd name="connsiteX1756" fmla="*/ 1019438 w 1946001"/>
                  <a:gd name="connsiteY1756" fmla="*/ 305562 h 886967"/>
                  <a:gd name="connsiteX1757" fmla="*/ 1009457 w 1946001"/>
                  <a:gd name="connsiteY1757" fmla="*/ 300800 h 886967"/>
                  <a:gd name="connsiteX1758" fmla="*/ 1010503 w 1946001"/>
                  <a:gd name="connsiteY1758" fmla="*/ 298132 h 886967"/>
                  <a:gd name="connsiteX1759" fmla="*/ 1009742 w 1946001"/>
                  <a:gd name="connsiteY1759" fmla="*/ 297371 h 886967"/>
                  <a:gd name="connsiteX1760" fmla="*/ 1005559 w 1946001"/>
                  <a:gd name="connsiteY1760" fmla="*/ 298418 h 886967"/>
                  <a:gd name="connsiteX1761" fmla="*/ 1002993 w 1946001"/>
                  <a:gd name="connsiteY1761" fmla="*/ 296513 h 886967"/>
                  <a:gd name="connsiteX1762" fmla="*/ 1000141 w 1946001"/>
                  <a:gd name="connsiteY1762" fmla="*/ 293275 h 886967"/>
                  <a:gd name="connsiteX1763" fmla="*/ 997289 w 1946001"/>
                  <a:gd name="connsiteY1763" fmla="*/ 286417 h 886967"/>
                  <a:gd name="connsiteX1764" fmla="*/ 991776 w 1946001"/>
                  <a:gd name="connsiteY1764" fmla="*/ 282607 h 886967"/>
                  <a:gd name="connsiteX1765" fmla="*/ 990825 w 1946001"/>
                  <a:gd name="connsiteY1765" fmla="*/ 279559 h 886967"/>
                  <a:gd name="connsiteX1766" fmla="*/ 991776 w 1946001"/>
                  <a:gd name="connsiteY1766" fmla="*/ 276892 h 886967"/>
                  <a:gd name="connsiteX1767" fmla="*/ 990825 w 1946001"/>
                  <a:gd name="connsiteY1767" fmla="*/ 276035 h 886967"/>
                  <a:gd name="connsiteX1768" fmla="*/ 990825 w 1946001"/>
                  <a:gd name="connsiteY1768" fmla="*/ 274225 h 886967"/>
                  <a:gd name="connsiteX1769" fmla="*/ 995578 w 1946001"/>
                  <a:gd name="connsiteY1769" fmla="*/ 271653 h 886967"/>
                  <a:gd name="connsiteX1770" fmla="*/ 997859 w 1946001"/>
                  <a:gd name="connsiteY1770" fmla="*/ 271653 h 886967"/>
                  <a:gd name="connsiteX1771" fmla="*/ 997859 w 1946001"/>
                  <a:gd name="connsiteY1771" fmla="*/ 272987 h 886967"/>
                  <a:gd name="connsiteX1772" fmla="*/ 997669 w 1946001"/>
                  <a:gd name="connsiteY1772" fmla="*/ 275463 h 886967"/>
                  <a:gd name="connsiteX1773" fmla="*/ 998905 w 1946001"/>
                  <a:gd name="connsiteY1773" fmla="*/ 277559 h 886967"/>
                  <a:gd name="connsiteX1774" fmla="*/ 999476 w 1946001"/>
                  <a:gd name="connsiteY1774" fmla="*/ 277844 h 886967"/>
                  <a:gd name="connsiteX1775" fmla="*/ 1001472 w 1946001"/>
                  <a:gd name="connsiteY1775" fmla="*/ 274511 h 886967"/>
                  <a:gd name="connsiteX1776" fmla="*/ 1002422 w 1946001"/>
                  <a:gd name="connsiteY1776" fmla="*/ 274796 h 886967"/>
                  <a:gd name="connsiteX1777" fmla="*/ 1003848 w 1946001"/>
                  <a:gd name="connsiteY1777" fmla="*/ 276511 h 886967"/>
                  <a:gd name="connsiteX1778" fmla="*/ 1004894 w 1946001"/>
                  <a:gd name="connsiteY1778" fmla="*/ 280226 h 886967"/>
                  <a:gd name="connsiteX1779" fmla="*/ 1006795 w 1946001"/>
                  <a:gd name="connsiteY1779" fmla="*/ 281464 h 886967"/>
                  <a:gd name="connsiteX1780" fmla="*/ 1005464 w 1946001"/>
                  <a:gd name="connsiteY1780" fmla="*/ 282512 h 886967"/>
                  <a:gd name="connsiteX1781" fmla="*/ 1009647 w 1946001"/>
                  <a:gd name="connsiteY1781" fmla="*/ 286988 h 886967"/>
                  <a:gd name="connsiteX1782" fmla="*/ 1014020 w 1946001"/>
                  <a:gd name="connsiteY1782" fmla="*/ 287655 h 886967"/>
                  <a:gd name="connsiteX1783" fmla="*/ 1017442 w 1946001"/>
                  <a:gd name="connsiteY1783" fmla="*/ 290417 h 886967"/>
                  <a:gd name="connsiteX1784" fmla="*/ 1015161 w 1946001"/>
                  <a:gd name="connsiteY1784" fmla="*/ 290417 h 886967"/>
                  <a:gd name="connsiteX1785" fmla="*/ 1019343 w 1946001"/>
                  <a:gd name="connsiteY1785" fmla="*/ 291655 h 886967"/>
                  <a:gd name="connsiteX1786" fmla="*/ 1026473 w 1946001"/>
                  <a:gd name="connsiteY1786" fmla="*/ 298037 h 886967"/>
                  <a:gd name="connsiteX1787" fmla="*/ 1027709 w 1946001"/>
                  <a:gd name="connsiteY1787" fmla="*/ 298514 h 886967"/>
                  <a:gd name="connsiteX1788" fmla="*/ 1026663 w 1946001"/>
                  <a:gd name="connsiteY1788" fmla="*/ 301371 h 886967"/>
                  <a:gd name="connsiteX1789" fmla="*/ 1026948 w 1946001"/>
                  <a:gd name="connsiteY1789" fmla="*/ 307277 h 886967"/>
                  <a:gd name="connsiteX1790" fmla="*/ 1026473 w 1946001"/>
                  <a:gd name="connsiteY1790" fmla="*/ 307277 h 886967"/>
                  <a:gd name="connsiteX1791" fmla="*/ 1030846 w 1946001"/>
                  <a:gd name="connsiteY1791" fmla="*/ 312325 h 886967"/>
                  <a:gd name="connsiteX1792" fmla="*/ 1033698 w 1946001"/>
                  <a:gd name="connsiteY1792" fmla="*/ 316611 h 886967"/>
                  <a:gd name="connsiteX1793" fmla="*/ 1033698 w 1946001"/>
                  <a:gd name="connsiteY1793" fmla="*/ 316040 h 886967"/>
                  <a:gd name="connsiteX1794" fmla="*/ 1035409 w 1946001"/>
                  <a:gd name="connsiteY1794" fmla="*/ 316611 h 886967"/>
                  <a:gd name="connsiteX1795" fmla="*/ 1035599 w 1946001"/>
                  <a:gd name="connsiteY1795" fmla="*/ 317278 h 886967"/>
                  <a:gd name="connsiteX1796" fmla="*/ 1033698 w 1946001"/>
                  <a:gd name="connsiteY1796" fmla="*/ 317278 h 886967"/>
                  <a:gd name="connsiteX1797" fmla="*/ 1035599 w 1946001"/>
                  <a:gd name="connsiteY1797" fmla="*/ 320707 h 886967"/>
                  <a:gd name="connsiteX1798" fmla="*/ 1043394 w 1946001"/>
                  <a:gd name="connsiteY1798" fmla="*/ 320516 h 886967"/>
                  <a:gd name="connsiteX1799" fmla="*/ 1045961 w 1946001"/>
                  <a:gd name="connsiteY1799" fmla="*/ 321659 h 886967"/>
                  <a:gd name="connsiteX1800" fmla="*/ 1044535 w 1946001"/>
                  <a:gd name="connsiteY1800" fmla="*/ 322612 h 886967"/>
                  <a:gd name="connsiteX1801" fmla="*/ 1048147 w 1946001"/>
                  <a:gd name="connsiteY1801" fmla="*/ 322898 h 886967"/>
                  <a:gd name="connsiteX1802" fmla="*/ 1050523 w 1946001"/>
                  <a:gd name="connsiteY1802" fmla="*/ 324707 h 886967"/>
                  <a:gd name="connsiteX1803" fmla="*/ 1050143 w 1946001"/>
                  <a:gd name="connsiteY1803" fmla="*/ 321659 h 886967"/>
                  <a:gd name="connsiteX1804" fmla="*/ 1042728 w 1946001"/>
                  <a:gd name="connsiteY1804" fmla="*/ 316992 h 886967"/>
                  <a:gd name="connsiteX1805" fmla="*/ 1045010 w 1946001"/>
                  <a:gd name="connsiteY1805" fmla="*/ 316611 h 886967"/>
                  <a:gd name="connsiteX1806" fmla="*/ 1044535 w 1946001"/>
                  <a:gd name="connsiteY1806" fmla="*/ 314420 h 886967"/>
                  <a:gd name="connsiteX1807" fmla="*/ 1046626 w 1946001"/>
                  <a:gd name="connsiteY1807" fmla="*/ 315754 h 886967"/>
                  <a:gd name="connsiteX1808" fmla="*/ 1043394 w 1946001"/>
                  <a:gd name="connsiteY1808" fmla="*/ 310325 h 886967"/>
                  <a:gd name="connsiteX1809" fmla="*/ 1043394 w 1946001"/>
                  <a:gd name="connsiteY1809" fmla="*/ 306610 h 886967"/>
                  <a:gd name="connsiteX1810" fmla="*/ 1044535 w 1946001"/>
                  <a:gd name="connsiteY1810" fmla="*/ 306324 h 886967"/>
                  <a:gd name="connsiteX1811" fmla="*/ 1044440 w 1946001"/>
                  <a:gd name="connsiteY1811" fmla="*/ 307181 h 886967"/>
                  <a:gd name="connsiteX1812" fmla="*/ 1047862 w 1946001"/>
                  <a:gd name="connsiteY1812" fmla="*/ 310610 h 886967"/>
                  <a:gd name="connsiteX1813" fmla="*/ 1047482 w 1946001"/>
                  <a:gd name="connsiteY1813" fmla="*/ 308515 h 886967"/>
                  <a:gd name="connsiteX1814" fmla="*/ 1050048 w 1946001"/>
                  <a:gd name="connsiteY1814" fmla="*/ 310325 h 886967"/>
                  <a:gd name="connsiteX1815" fmla="*/ 1049098 w 1946001"/>
                  <a:gd name="connsiteY1815" fmla="*/ 307848 h 886967"/>
                  <a:gd name="connsiteX1816" fmla="*/ 1051759 w 1946001"/>
                  <a:gd name="connsiteY1816" fmla="*/ 308705 h 886967"/>
                  <a:gd name="connsiteX1817" fmla="*/ 1048337 w 1946001"/>
                  <a:gd name="connsiteY1817" fmla="*/ 306324 h 886967"/>
                  <a:gd name="connsiteX1818" fmla="*/ 1052330 w 1946001"/>
                  <a:gd name="connsiteY1818" fmla="*/ 304038 h 886967"/>
                  <a:gd name="connsiteX1819" fmla="*/ 1055182 w 1946001"/>
                  <a:gd name="connsiteY1819" fmla="*/ 303752 h 886967"/>
                  <a:gd name="connsiteX1820" fmla="*/ 1060600 w 1946001"/>
                  <a:gd name="connsiteY1820" fmla="*/ 305467 h 886967"/>
                  <a:gd name="connsiteX1821" fmla="*/ 1064497 w 1946001"/>
                  <a:gd name="connsiteY1821" fmla="*/ 306038 h 886967"/>
                  <a:gd name="connsiteX1822" fmla="*/ 1061646 w 1946001"/>
                  <a:gd name="connsiteY1822" fmla="*/ 307562 h 886967"/>
                  <a:gd name="connsiteX1823" fmla="*/ 1061265 w 1946001"/>
                  <a:gd name="connsiteY1823" fmla="*/ 309467 h 886967"/>
                  <a:gd name="connsiteX1824" fmla="*/ 1068300 w 1946001"/>
                  <a:gd name="connsiteY1824" fmla="*/ 303848 h 886967"/>
                  <a:gd name="connsiteX1825" fmla="*/ 1075429 w 1946001"/>
                  <a:gd name="connsiteY1825" fmla="*/ 303467 h 886967"/>
                  <a:gd name="connsiteX1826" fmla="*/ 1075620 w 1946001"/>
                  <a:gd name="connsiteY1826" fmla="*/ 302038 h 886967"/>
                  <a:gd name="connsiteX1827" fmla="*/ 1071152 w 1946001"/>
                  <a:gd name="connsiteY1827" fmla="*/ 300038 h 886967"/>
                  <a:gd name="connsiteX1828" fmla="*/ 1070676 w 1946001"/>
                  <a:gd name="connsiteY1828" fmla="*/ 297561 h 886967"/>
                  <a:gd name="connsiteX1829" fmla="*/ 1068110 w 1946001"/>
                  <a:gd name="connsiteY1829" fmla="*/ 293846 h 886967"/>
                  <a:gd name="connsiteX1830" fmla="*/ 1070106 w 1946001"/>
                  <a:gd name="connsiteY1830" fmla="*/ 291941 h 886967"/>
                  <a:gd name="connsiteX1831" fmla="*/ 1070201 w 1946001"/>
                  <a:gd name="connsiteY1831" fmla="*/ 289560 h 886967"/>
                  <a:gd name="connsiteX1832" fmla="*/ 1072863 w 1946001"/>
                  <a:gd name="connsiteY1832" fmla="*/ 287750 h 886967"/>
                  <a:gd name="connsiteX1833" fmla="*/ 1073909 w 1946001"/>
                  <a:gd name="connsiteY1833" fmla="*/ 285179 h 886967"/>
                  <a:gd name="connsiteX1834" fmla="*/ 1075049 w 1946001"/>
                  <a:gd name="connsiteY1834" fmla="*/ 276987 h 886967"/>
                  <a:gd name="connsiteX1835" fmla="*/ 1075620 w 1946001"/>
                  <a:gd name="connsiteY1835" fmla="*/ 278416 h 886967"/>
                  <a:gd name="connsiteX1836" fmla="*/ 1074954 w 1946001"/>
                  <a:gd name="connsiteY1836" fmla="*/ 280511 h 886967"/>
                  <a:gd name="connsiteX1837" fmla="*/ 1077996 w 1946001"/>
                  <a:gd name="connsiteY1837" fmla="*/ 278416 h 886967"/>
                  <a:gd name="connsiteX1838" fmla="*/ 1078567 w 1946001"/>
                  <a:gd name="connsiteY1838" fmla="*/ 273939 h 886967"/>
                  <a:gd name="connsiteX1839" fmla="*/ 1078377 w 1946001"/>
                  <a:gd name="connsiteY1839" fmla="*/ 273939 h 886967"/>
                  <a:gd name="connsiteX1840" fmla="*/ 1078567 w 1946001"/>
                  <a:gd name="connsiteY1840" fmla="*/ 271177 h 886967"/>
                  <a:gd name="connsiteX1841" fmla="*/ 1079327 w 1946001"/>
                  <a:gd name="connsiteY1841" fmla="*/ 272701 h 886967"/>
                  <a:gd name="connsiteX1842" fmla="*/ 1082369 w 1946001"/>
                  <a:gd name="connsiteY1842" fmla="*/ 269939 h 886967"/>
                  <a:gd name="connsiteX1843" fmla="*/ 1081133 w 1946001"/>
                  <a:gd name="connsiteY1843" fmla="*/ 267462 h 886967"/>
                  <a:gd name="connsiteX1844" fmla="*/ 1083034 w 1946001"/>
                  <a:gd name="connsiteY1844" fmla="*/ 269081 h 886967"/>
                  <a:gd name="connsiteX1845" fmla="*/ 1083985 w 1946001"/>
                  <a:gd name="connsiteY1845" fmla="*/ 266510 h 886967"/>
                  <a:gd name="connsiteX1846" fmla="*/ 1089974 w 1946001"/>
                  <a:gd name="connsiteY1846" fmla="*/ 264700 h 886967"/>
                  <a:gd name="connsiteX1847" fmla="*/ 1091590 w 1946001"/>
                  <a:gd name="connsiteY1847" fmla="*/ 266795 h 886967"/>
                  <a:gd name="connsiteX1848" fmla="*/ 1088643 w 1946001"/>
                  <a:gd name="connsiteY1848" fmla="*/ 266795 h 886967"/>
                  <a:gd name="connsiteX1849" fmla="*/ 1090734 w 1946001"/>
                  <a:gd name="connsiteY1849" fmla="*/ 267462 h 886967"/>
                  <a:gd name="connsiteX1850" fmla="*/ 1089784 w 1946001"/>
                  <a:gd name="connsiteY1850" fmla="*/ 268700 h 886967"/>
                  <a:gd name="connsiteX1851" fmla="*/ 1098910 w 1946001"/>
                  <a:gd name="connsiteY1851" fmla="*/ 269653 h 886967"/>
                  <a:gd name="connsiteX1852" fmla="*/ 1099575 w 1946001"/>
                  <a:gd name="connsiteY1852" fmla="*/ 270605 h 886967"/>
                  <a:gd name="connsiteX1853" fmla="*/ 1093206 w 1946001"/>
                  <a:gd name="connsiteY1853" fmla="*/ 274415 h 886967"/>
                  <a:gd name="connsiteX1854" fmla="*/ 1097579 w 1946001"/>
                  <a:gd name="connsiteY1854" fmla="*/ 276225 h 886967"/>
                  <a:gd name="connsiteX1855" fmla="*/ 1097579 w 1946001"/>
                  <a:gd name="connsiteY1855" fmla="*/ 280321 h 886967"/>
                  <a:gd name="connsiteX1856" fmla="*/ 1100526 w 1946001"/>
                  <a:gd name="connsiteY1856" fmla="*/ 281178 h 886967"/>
                  <a:gd name="connsiteX1857" fmla="*/ 1108131 w 1946001"/>
                  <a:gd name="connsiteY1857" fmla="*/ 276225 h 886967"/>
                  <a:gd name="connsiteX1858" fmla="*/ 1112979 w 1946001"/>
                  <a:gd name="connsiteY1858" fmla="*/ 276797 h 886967"/>
                  <a:gd name="connsiteX1859" fmla="*/ 1113644 w 1946001"/>
                  <a:gd name="connsiteY1859" fmla="*/ 273939 h 886967"/>
                  <a:gd name="connsiteX1860" fmla="*/ 1106039 w 1946001"/>
                  <a:gd name="connsiteY1860" fmla="*/ 274987 h 886967"/>
                  <a:gd name="connsiteX1861" fmla="*/ 1104994 w 1946001"/>
                  <a:gd name="connsiteY1861" fmla="*/ 272415 h 886967"/>
                  <a:gd name="connsiteX1862" fmla="*/ 1103188 w 1946001"/>
                  <a:gd name="connsiteY1862" fmla="*/ 271748 h 886967"/>
                  <a:gd name="connsiteX1863" fmla="*/ 1103473 w 1946001"/>
                  <a:gd name="connsiteY1863" fmla="*/ 270510 h 886967"/>
                  <a:gd name="connsiteX1864" fmla="*/ 1101571 w 1946001"/>
                  <a:gd name="connsiteY1864" fmla="*/ 270796 h 886967"/>
                  <a:gd name="connsiteX1865" fmla="*/ 1099385 w 1946001"/>
                  <a:gd name="connsiteY1865" fmla="*/ 268605 h 886967"/>
                  <a:gd name="connsiteX1866" fmla="*/ 1100906 w 1946001"/>
                  <a:gd name="connsiteY1866" fmla="*/ 268986 h 886967"/>
                  <a:gd name="connsiteX1867" fmla="*/ 1101096 w 1946001"/>
                  <a:gd name="connsiteY1867" fmla="*/ 267653 h 886967"/>
                  <a:gd name="connsiteX1868" fmla="*/ 1103188 w 1946001"/>
                  <a:gd name="connsiteY1868" fmla="*/ 270224 h 886967"/>
                  <a:gd name="connsiteX1869" fmla="*/ 1104138 w 1946001"/>
                  <a:gd name="connsiteY1869" fmla="*/ 268986 h 886967"/>
                  <a:gd name="connsiteX1870" fmla="*/ 1104994 w 1946001"/>
                  <a:gd name="connsiteY1870" fmla="*/ 270415 h 886967"/>
                  <a:gd name="connsiteX1871" fmla="*/ 1104994 w 1946001"/>
                  <a:gd name="connsiteY1871" fmla="*/ 268986 h 886967"/>
                  <a:gd name="connsiteX1872" fmla="*/ 1106420 w 1946001"/>
                  <a:gd name="connsiteY1872" fmla="*/ 266700 h 886967"/>
                  <a:gd name="connsiteX1873" fmla="*/ 1107180 w 1946001"/>
                  <a:gd name="connsiteY1873" fmla="*/ 268129 h 886967"/>
                  <a:gd name="connsiteX1874" fmla="*/ 1109652 w 1946001"/>
                  <a:gd name="connsiteY1874" fmla="*/ 265843 h 886967"/>
                  <a:gd name="connsiteX1875" fmla="*/ 1126668 w 1946001"/>
                  <a:gd name="connsiteY1875" fmla="*/ 261080 h 886967"/>
                  <a:gd name="connsiteX1876" fmla="*/ 1127618 w 1946001"/>
                  <a:gd name="connsiteY1876" fmla="*/ 262319 h 886967"/>
                  <a:gd name="connsiteX1877" fmla="*/ 1123055 w 1946001"/>
                  <a:gd name="connsiteY1877" fmla="*/ 263938 h 886967"/>
                  <a:gd name="connsiteX1878" fmla="*/ 1123436 w 1946001"/>
                  <a:gd name="connsiteY1878" fmla="*/ 264795 h 886967"/>
                  <a:gd name="connsiteX1879" fmla="*/ 1119918 w 1946001"/>
                  <a:gd name="connsiteY1879" fmla="*/ 265081 h 886967"/>
                  <a:gd name="connsiteX1880" fmla="*/ 1119538 w 1946001"/>
                  <a:gd name="connsiteY1880" fmla="*/ 266033 h 886967"/>
                  <a:gd name="connsiteX1881" fmla="*/ 1123436 w 1946001"/>
                  <a:gd name="connsiteY1881" fmla="*/ 269177 h 886967"/>
                  <a:gd name="connsiteX1882" fmla="*/ 1120489 w 1946001"/>
                  <a:gd name="connsiteY1882" fmla="*/ 269748 h 886967"/>
                  <a:gd name="connsiteX1883" fmla="*/ 1117922 w 1946001"/>
                  <a:gd name="connsiteY1883" fmla="*/ 274130 h 886967"/>
                  <a:gd name="connsiteX1884" fmla="*/ 1114975 w 1946001"/>
                  <a:gd name="connsiteY1884" fmla="*/ 274130 h 886967"/>
                  <a:gd name="connsiteX1885" fmla="*/ 1114215 w 1946001"/>
                  <a:gd name="connsiteY1885" fmla="*/ 275273 h 886967"/>
                  <a:gd name="connsiteX1886" fmla="*/ 1117732 w 1946001"/>
                  <a:gd name="connsiteY1886" fmla="*/ 279082 h 886967"/>
                  <a:gd name="connsiteX1887" fmla="*/ 1119063 w 1946001"/>
                  <a:gd name="connsiteY1887" fmla="*/ 278702 h 886967"/>
                  <a:gd name="connsiteX1888" fmla="*/ 1124671 w 1946001"/>
                  <a:gd name="connsiteY1888" fmla="*/ 282226 h 886967"/>
                  <a:gd name="connsiteX1889" fmla="*/ 1132466 w 1946001"/>
                  <a:gd name="connsiteY1889" fmla="*/ 289084 h 886967"/>
                  <a:gd name="connsiteX1890" fmla="*/ 1137600 w 1946001"/>
                  <a:gd name="connsiteY1890" fmla="*/ 291846 h 886967"/>
                  <a:gd name="connsiteX1891" fmla="*/ 1139501 w 1946001"/>
                  <a:gd name="connsiteY1891" fmla="*/ 296894 h 886967"/>
                  <a:gd name="connsiteX1892" fmla="*/ 1139501 w 1946001"/>
                  <a:gd name="connsiteY1892" fmla="*/ 299085 h 886967"/>
                  <a:gd name="connsiteX1893" fmla="*/ 1138550 w 1946001"/>
                  <a:gd name="connsiteY1893" fmla="*/ 299847 h 886967"/>
                  <a:gd name="connsiteX1894" fmla="*/ 1132847 w 1946001"/>
                  <a:gd name="connsiteY1894" fmla="*/ 303752 h 886967"/>
                  <a:gd name="connsiteX1895" fmla="*/ 1127713 w 1946001"/>
                  <a:gd name="connsiteY1895" fmla="*/ 303086 h 886967"/>
                  <a:gd name="connsiteX1896" fmla="*/ 1121344 w 1946001"/>
                  <a:gd name="connsiteY1896" fmla="*/ 304324 h 886967"/>
                  <a:gd name="connsiteX1897" fmla="*/ 1112599 w 1946001"/>
                  <a:gd name="connsiteY1897" fmla="*/ 301943 h 886967"/>
                  <a:gd name="connsiteX1898" fmla="*/ 1111458 w 1946001"/>
                  <a:gd name="connsiteY1898" fmla="*/ 298990 h 886967"/>
                  <a:gd name="connsiteX1899" fmla="*/ 1109081 w 1946001"/>
                  <a:gd name="connsiteY1899" fmla="*/ 299276 h 886967"/>
                  <a:gd name="connsiteX1900" fmla="*/ 1106610 w 1946001"/>
                  <a:gd name="connsiteY1900" fmla="*/ 296704 h 886967"/>
                  <a:gd name="connsiteX1901" fmla="*/ 1097674 w 1946001"/>
                  <a:gd name="connsiteY1901" fmla="*/ 296990 h 886967"/>
                  <a:gd name="connsiteX1902" fmla="*/ 1092350 w 1946001"/>
                  <a:gd name="connsiteY1902" fmla="*/ 298895 h 886967"/>
                  <a:gd name="connsiteX1903" fmla="*/ 1086266 w 1946001"/>
                  <a:gd name="connsiteY1903" fmla="*/ 303562 h 886967"/>
                  <a:gd name="connsiteX1904" fmla="*/ 1076665 w 1946001"/>
                  <a:gd name="connsiteY1904" fmla="*/ 301943 h 886967"/>
                  <a:gd name="connsiteX1905" fmla="*/ 1075525 w 1946001"/>
                  <a:gd name="connsiteY1905" fmla="*/ 303562 h 886967"/>
                  <a:gd name="connsiteX1906" fmla="*/ 1076190 w 1946001"/>
                  <a:gd name="connsiteY1906" fmla="*/ 304514 h 886967"/>
                  <a:gd name="connsiteX1907" fmla="*/ 1079707 w 1946001"/>
                  <a:gd name="connsiteY1907" fmla="*/ 305467 h 886967"/>
                  <a:gd name="connsiteX1908" fmla="*/ 1075525 w 1946001"/>
                  <a:gd name="connsiteY1908" fmla="*/ 305753 h 886967"/>
                  <a:gd name="connsiteX1909" fmla="*/ 1074859 w 1946001"/>
                  <a:gd name="connsiteY1909" fmla="*/ 306038 h 886967"/>
                  <a:gd name="connsiteX1910" fmla="*/ 1075525 w 1946001"/>
                  <a:gd name="connsiteY1910" fmla="*/ 307181 h 886967"/>
                  <a:gd name="connsiteX1911" fmla="*/ 1074859 w 1946001"/>
                  <a:gd name="connsiteY1911" fmla="*/ 307181 h 886967"/>
                  <a:gd name="connsiteX1912" fmla="*/ 1068870 w 1946001"/>
                  <a:gd name="connsiteY1912" fmla="*/ 306705 h 886967"/>
                  <a:gd name="connsiteX1913" fmla="*/ 1069346 w 1946001"/>
                  <a:gd name="connsiteY1913" fmla="*/ 308039 h 886967"/>
                  <a:gd name="connsiteX1914" fmla="*/ 1064117 w 1946001"/>
                  <a:gd name="connsiteY1914" fmla="*/ 307562 h 886967"/>
                  <a:gd name="connsiteX1915" fmla="*/ 1062121 w 1946001"/>
                  <a:gd name="connsiteY1915" fmla="*/ 309848 h 886967"/>
                  <a:gd name="connsiteX1916" fmla="*/ 1060885 w 1946001"/>
                  <a:gd name="connsiteY1916" fmla="*/ 313182 h 886967"/>
                  <a:gd name="connsiteX1917" fmla="*/ 1064402 w 1946001"/>
                  <a:gd name="connsiteY1917" fmla="*/ 312992 h 886967"/>
                  <a:gd name="connsiteX1918" fmla="*/ 1063642 w 1946001"/>
                  <a:gd name="connsiteY1918" fmla="*/ 315278 h 886967"/>
                  <a:gd name="connsiteX1919" fmla="*/ 1064973 w 1946001"/>
                  <a:gd name="connsiteY1919" fmla="*/ 317373 h 886967"/>
                  <a:gd name="connsiteX1920" fmla="*/ 1064022 w 1946001"/>
                  <a:gd name="connsiteY1920" fmla="*/ 318611 h 886967"/>
                  <a:gd name="connsiteX1921" fmla="*/ 1065923 w 1946001"/>
                  <a:gd name="connsiteY1921" fmla="*/ 320230 h 886967"/>
                  <a:gd name="connsiteX1922" fmla="*/ 1063357 w 1946001"/>
                  <a:gd name="connsiteY1922" fmla="*/ 320230 h 886967"/>
                  <a:gd name="connsiteX1923" fmla="*/ 1062406 w 1946001"/>
                  <a:gd name="connsiteY1923" fmla="*/ 318611 h 886967"/>
                  <a:gd name="connsiteX1924" fmla="*/ 1061931 w 1946001"/>
                  <a:gd name="connsiteY1924" fmla="*/ 321183 h 886967"/>
                  <a:gd name="connsiteX1925" fmla="*/ 1065923 w 1946001"/>
                  <a:gd name="connsiteY1925" fmla="*/ 322707 h 886967"/>
                  <a:gd name="connsiteX1926" fmla="*/ 1065733 w 1946001"/>
                  <a:gd name="connsiteY1926" fmla="*/ 324517 h 886967"/>
                  <a:gd name="connsiteX1927" fmla="*/ 1067254 w 1946001"/>
                  <a:gd name="connsiteY1927" fmla="*/ 325279 h 886967"/>
                  <a:gd name="connsiteX1928" fmla="*/ 1066684 w 1946001"/>
                  <a:gd name="connsiteY1928" fmla="*/ 326517 h 886967"/>
                  <a:gd name="connsiteX1929" fmla="*/ 1068205 w 1946001"/>
                  <a:gd name="connsiteY1929" fmla="*/ 327851 h 886967"/>
                  <a:gd name="connsiteX1930" fmla="*/ 1067254 w 1946001"/>
                  <a:gd name="connsiteY1930" fmla="*/ 328994 h 886967"/>
                  <a:gd name="connsiteX1931" fmla="*/ 1072102 w 1946001"/>
                  <a:gd name="connsiteY1931" fmla="*/ 328708 h 886967"/>
                  <a:gd name="connsiteX1932" fmla="*/ 1067635 w 1946001"/>
                  <a:gd name="connsiteY1932" fmla="*/ 331280 h 886967"/>
                  <a:gd name="connsiteX1933" fmla="*/ 1070581 w 1946001"/>
                  <a:gd name="connsiteY1933" fmla="*/ 330708 h 886967"/>
                  <a:gd name="connsiteX1934" fmla="*/ 1070581 w 1946001"/>
                  <a:gd name="connsiteY1934" fmla="*/ 331661 h 886967"/>
                  <a:gd name="connsiteX1935" fmla="*/ 1073243 w 1946001"/>
                  <a:gd name="connsiteY1935" fmla="*/ 330232 h 886967"/>
                  <a:gd name="connsiteX1936" fmla="*/ 1074764 w 1946001"/>
                  <a:gd name="connsiteY1936" fmla="*/ 331661 h 886967"/>
                  <a:gd name="connsiteX1937" fmla="*/ 1076000 w 1946001"/>
                  <a:gd name="connsiteY1937" fmla="*/ 330994 h 886967"/>
                  <a:gd name="connsiteX1938" fmla="*/ 1076951 w 1946001"/>
                  <a:gd name="connsiteY1938" fmla="*/ 333470 h 886967"/>
                  <a:gd name="connsiteX1939" fmla="*/ 1079707 w 1946001"/>
                  <a:gd name="connsiteY1939" fmla="*/ 334328 h 886967"/>
                  <a:gd name="connsiteX1940" fmla="*/ 1082939 w 1946001"/>
                  <a:gd name="connsiteY1940" fmla="*/ 333470 h 886967"/>
                  <a:gd name="connsiteX1941" fmla="*/ 1083510 w 1946001"/>
                  <a:gd name="connsiteY1941" fmla="*/ 329946 h 886967"/>
                  <a:gd name="connsiteX1942" fmla="*/ 1085126 w 1946001"/>
                  <a:gd name="connsiteY1942" fmla="*/ 329755 h 886967"/>
                  <a:gd name="connsiteX1943" fmla="*/ 1094727 w 1946001"/>
                  <a:gd name="connsiteY1943" fmla="*/ 334994 h 886967"/>
                  <a:gd name="connsiteX1944" fmla="*/ 1101191 w 1946001"/>
                  <a:gd name="connsiteY1944" fmla="*/ 332899 h 886967"/>
                  <a:gd name="connsiteX1945" fmla="*/ 1103283 w 1946001"/>
                  <a:gd name="connsiteY1945" fmla="*/ 330803 h 886967"/>
                  <a:gd name="connsiteX1946" fmla="*/ 1105089 w 1946001"/>
                  <a:gd name="connsiteY1946" fmla="*/ 330613 h 886967"/>
                  <a:gd name="connsiteX1947" fmla="*/ 1108226 w 1946001"/>
                  <a:gd name="connsiteY1947" fmla="*/ 331851 h 886967"/>
                  <a:gd name="connsiteX1948" fmla="*/ 1110887 w 1946001"/>
                  <a:gd name="connsiteY1948" fmla="*/ 329946 h 886967"/>
                  <a:gd name="connsiteX1949" fmla="*/ 1111743 w 1946001"/>
                  <a:gd name="connsiteY1949" fmla="*/ 330899 h 886967"/>
                  <a:gd name="connsiteX1950" fmla="*/ 1110507 w 1946001"/>
                  <a:gd name="connsiteY1950" fmla="*/ 332137 h 886967"/>
                  <a:gd name="connsiteX1951" fmla="*/ 1110127 w 1946001"/>
                  <a:gd name="connsiteY1951" fmla="*/ 335185 h 886967"/>
                  <a:gd name="connsiteX1952" fmla="*/ 1110127 w 1946001"/>
                  <a:gd name="connsiteY1952" fmla="*/ 336518 h 886967"/>
                  <a:gd name="connsiteX1953" fmla="*/ 1110507 w 1946001"/>
                  <a:gd name="connsiteY1953" fmla="*/ 343091 h 886967"/>
                  <a:gd name="connsiteX1954" fmla="*/ 1105279 w 1946001"/>
                  <a:gd name="connsiteY1954" fmla="*/ 352520 h 886967"/>
                  <a:gd name="connsiteX1955" fmla="*/ 1102712 w 1946001"/>
                  <a:gd name="connsiteY1955" fmla="*/ 360902 h 886967"/>
                  <a:gd name="connsiteX1956" fmla="*/ 1101286 w 1946001"/>
                  <a:gd name="connsiteY1956" fmla="*/ 362807 h 886967"/>
                  <a:gd name="connsiteX1957" fmla="*/ 1100811 w 1946001"/>
                  <a:gd name="connsiteY1957" fmla="*/ 363474 h 886967"/>
                  <a:gd name="connsiteX1958" fmla="*/ 1101857 w 1946001"/>
                  <a:gd name="connsiteY1958" fmla="*/ 366522 h 886967"/>
                  <a:gd name="connsiteX1959" fmla="*/ 1097484 w 1946001"/>
                  <a:gd name="connsiteY1959" fmla="*/ 368046 h 886967"/>
                  <a:gd name="connsiteX1960" fmla="*/ 1094347 w 1946001"/>
                  <a:gd name="connsiteY1960" fmla="*/ 368046 h 886967"/>
                  <a:gd name="connsiteX1961" fmla="*/ 1092350 w 1946001"/>
                  <a:gd name="connsiteY1961" fmla="*/ 366331 h 886967"/>
                  <a:gd name="connsiteX1962" fmla="*/ 1092350 w 1946001"/>
                  <a:gd name="connsiteY1962" fmla="*/ 366522 h 886967"/>
                  <a:gd name="connsiteX1963" fmla="*/ 1092350 w 1946001"/>
                  <a:gd name="connsiteY1963" fmla="*/ 367665 h 886967"/>
                  <a:gd name="connsiteX1964" fmla="*/ 1091590 w 1946001"/>
                  <a:gd name="connsiteY1964" fmla="*/ 367951 h 886967"/>
                  <a:gd name="connsiteX1965" fmla="*/ 1091590 w 1946001"/>
                  <a:gd name="connsiteY1965" fmla="*/ 366522 h 886967"/>
                  <a:gd name="connsiteX1966" fmla="*/ 1090259 w 1946001"/>
                  <a:gd name="connsiteY1966" fmla="*/ 365951 h 886967"/>
                  <a:gd name="connsiteX1967" fmla="*/ 1090639 w 1946001"/>
                  <a:gd name="connsiteY1967" fmla="*/ 365189 h 886967"/>
                  <a:gd name="connsiteX1968" fmla="*/ 1092255 w 1946001"/>
                  <a:gd name="connsiteY1968" fmla="*/ 366522 h 886967"/>
                  <a:gd name="connsiteX1969" fmla="*/ 1090639 w 1946001"/>
                  <a:gd name="connsiteY1969" fmla="*/ 364427 h 886967"/>
                  <a:gd name="connsiteX1970" fmla="*/ 1086457 w 1946001"/>
                  <a:gd name="connsiteY1970" fmla="*/ 364807 h 886967"/>
                  <a:gd name="connsiteX1971" fmla="*/ 1083795 w 1946001"/>
                  <a:gd name="connsiteY1971" fmla="*/ 365951 h 886967"/>
                  <a:gd name="connsiteX1972" fmla="*/ 1084746 w 1946001"/>
                  <a:gd name="connsiteY1972" fmla="*/ 364807 h 886967"/>
                  <a:gd name="connsiteX1973" fmla="*/ 1075525 w 1946001"/>
                  <a:gd name="connsiteY1973" fmla="*/ 369094 h 886967"/>
                  <a:gd name="connsiteX1974" fmla="*/ 1064688 w 1946001"/>
                  <a:gd name="connsiteY1974" fmla="*/ 365189 h 886967"/>
                  <a:gd name="connsiteX1975" fmla="*/ 1055562 w 1946001"/>
                  <a:gd name="connsiteY1975" fmla="*/ 364141 h 886967"/>
                  <a:gd name="connsiteX1976" fmla="*/ 1054231 w 1946001"/>
                  <a:gd name="connsiteY1976" fmla="*/ 362045 h 886967"/>
                  <a:gd name="connsiteX1977" fmla="*/ 1045295 w 1946001"/>
                  <a:gd name="connsiteY1977" fmla="*/ 360331 h 886967"/>
                  <a:gd name="connsiteX1978" fmla="*/ 1043584 w 1946001"/>
                  <a:gd name="connsiteY1978" fmla="*/ 357092 h 886967"/>
                  <a:gd name="connsiteX1979" fmla="*/ 1039306 w 1946001"/>
                  <a:gd name="connsiteY1979" fmla="*/ 355854 h 886967"/>
                  <a:gd name="connsiteX1980" fmla="*/ 1033698 w 1946001"/>
                  <a:gd name="connsiteY1980" fmla="*/ 356426 h 886967"/>
                  <a:gd name="connsiteX1981" fmla="*/ 1028564 w 1946001"/>
                  <a:gd name="connsiteY1981" fmla="*/ 361379 h 886967"/>
                  <a:gd name="connsiteX1982" fmla="*/ 1028089 w 1946001"/>
                  <a:gd name="connsiteY1982" fmla="*/ 364236 h 886967"/>
                  <a:gd name="connsiteX1983" fmla="*/ 1029135 w 1946001"/>
                  <a:gd name="connsiteY1983" fmla="*/ 367284 h 886967"/>
                  <a:gd name="connsiteX1984" fmla="*/ 1027804 w 1946001"/>
                  <a:gd name="connsiteY1984" fmla="*/ 370142 h 886967"/>
                  <a:gd name="connsiteX1985" fmla="*/ 1022861 w 1946001"/>
                  <a:gd name="connsiteY1985" fmla="*/ 372618 h 886967"/>
                  <a:gd name="connsiteX1986" fmla="*/ 1016206 w 1946001"/>
                  <a:gd name="connsiteY1986" fmla="*/ 368522 h 886967"/>
                  <a:gd name="connsiteX1987" fmla="*/ 1006605 w 1946001"/>
                  <a:gd name="connsiteY1987" fmla="*/ 366046 h 886967"/>
                  <a:gd name="connsiteX1988" fmla="*/ 1003468 w 1946001"/>
                  <a:gd name="connsiteY1988" fmla="*/ 359855 h 886967"/>
                  <a:gd name="connsiteX1989" fmla="*/ 996433 w 1946001"/>
                  <a:gd name="connsiteY1989" fmla="*/ 356521 h 886967"/>
                  <a:gd name="connsiteX1990" fmla="*/ 988829 w 1946001"/>
                  <a:gd name="connsiteY1990" fmla="*/ 356521 h 886967"/>
                  <a:gd name="connsiteX1991" fmla="*/ 983980 w 1946001"/>
                  <a:gd name="connsiteY1991" fmla="*/ 354140 h 886967"/>
                  <a:gd name="connsiteX1992" fmla="*/ 982555 w 1946001"/>
                  <a:gd name="connsiteY1992" fmla="*/ 353759 h 886967"/>
                  <a:gd name="connsiteX1993" fmla="*/ 981604 w 1946001"/>
                  <a:gd name="connsiteY1993" fmla="*/ 351377 h 886967"/>
                  <a:gd name="connsiteX1994" fmla="*/ 980273 w 1946001"/>
                  <a:gd name="connsiteY1994" fmla="*/ 352139 h 886967"/>
                  <a:gd name="connsiteX1995" fmla="*/ 978087 w 1946001"/>
                  <a:gd name="connsiteY1995" fmla="*/ 350711 h 886967"/>
                  <a:gd name="connsiteX1996" fmla="*/ 976376 w 1946001"/>
                  <a:gd name="connsiteY1996" fmla="*/ 348996 h 886967"/>
                  <a:gd name="connsiteX1997" fmla="*/ 976376 w 1946001"/>
                  <a:gd name="connsiteY1997" fmla="*/ 347948 h 886967"/>
                  <a:gd name="connsiteX1998" fmla="*/ 977706 w 1946001"/>
                  <a:gd name="connsiteY1998" fmla="*/ 348234 h 886967"/>
                  <a:gd name="connsiteX1999" fmla="*/ 978087 w 1946001"/>
                  <a:gd name="connsiteY1999" fmla="*/ 346520 h 886967"/>
                  <a:gd name="connsiteX2000" fmla="*/ 981604 w 1946001"/>
                  <a:gd name="connsiteY2000" fmla="*/ 343376 h 886967"/>
                  <a:gd name="connsiteX2001" fmla="*/ 982935 w 1946001"/>
                  <a:gd name="connsiteY2001" fmla="*/ 340233 h 886967"/>
                  <a:gd name="connsiteX2002" fmla="*/ 982555 w 1946001"/>
                  <a:gd name="connsiteY2002" fmla="*/ 337756 h 886967"/>
                  <a:gd name="connsiteX2003" fmla="*/ 980558 w 1946001"/>
                  <a:gd name="connsiteY2003" fmla="*/ 336328 h 886967"/>
                  <a:gd name="connsiteX2004" fmla="*/ 979608 w 1946001"/>
                  <a:gd name="connsiteY2004" fmla="*/ 334328 h 886967"/>
                  <a:gd name="connsiteX2005" fmla="*/ 982840 w 1946001"/>
                  <a:gd name="connsiteY2005" fmla="*/ 329470 h 886967"/>
                  <a:gd name="connsiteX2006" fmla="*/ 982459 w 1946001"/>
                  <a:gd name="connsiteY2006" fmla="*/ 328041 h 886967"/>
                  <a:gd name="connsiteX2007" fmla="*/ 979513 w 1946001"/>
                  <a:gd name="connsiteY2007" fmla="*/ 330041 h 886967"/>
                  <a:gd name="connsiteX2008" fmla="*/ 978562 w 1946001"/>
                  <a:gd name="connsiteY2008" fmla="*/ 329660 h 886967"/>
                  <a:gd name="connsiteX2009" fmla="*/ 978277 w 1946001"/>
                  <a:gd name="connsiteY2009" fmla="*/ 326898 h 886967"/>
                  <a:gd name="connsiteX2010" fmla="*/ 975425 w 1946001"/>
                  <a:gd name="connsiteY2010" fmla="*/ 326136 h 886967"/>
                  <a:gd name="connsiteX2011" fmla="*/ 970387 w 1946001"/>
                  <a:gd name="connsiteY2011" fmla="*/ 328708 h 886967"/>
                  <a:gd name="connsiteX2012" fmla="*/ 966204 w 1946001"/>
                  <a:gd name="connsiteY2012" fmla="*/ 329470 h 886967"/>
                  <a:gd name="connsiteX2013" fmla="*/ 963067 w 1946001"/>
                  <a:gd name="connsiteY2013" fmla="*/ 327660 h 886967"/>
                  <a:gd name="connsiteX2014" fmla="*/ 961641 w 1946001"/>
                  <a:gd name="connsiteY2014" fmla="*/ 328898 h 886967"/>
                  <a:gd name="connsiteX2015" fmla="*/ 958219 w 1946001"/>
                  <a:gd name="connsiteY2015" fmla="*/ 327660 h 886967"/>
                  <a:gd name="connsiteX2016" fmla="*/ 952895 w 1946001"/>
                  <a:gd name="connsiteY2016" fmla="*/ 330327 h 886967"/>
                  <a:gd name="connsiteX2017" fmla="*/ 951374 w 1946001"/>
                  <a:gd name="connsiteY2017" fmla="*/ 329470 h 886967"/>
                  <a:gd name="connsiteX2018" fmla="*/ 946146 w 1946001"/>
                  <a:gd name="connsiteY2018" fmla="*/ 328898 h 886967"/>
                  <a:gd name="connsiteX2019" fmla="*/ 932267 w 1946001"/>
                  <a:gd name="connsiteY2019" fmla="*/ 331946 h 886967"/>
                  <a:gd name="connsiteX2020" fmla="*/ 927324 w 1946001"/>
                  <a:gd name="connsiteY2020" fmla="*/ 334328 h 886967"/>
                  <a:gd name="connsiteX2021" fmla="*/ 925993 w 1946001"/>
                  <a:gd name="connsiteY2021" fmla="*/ 335947 h 886967"/>
                  <a:gd name="connsiteX2022" fmla="*/ 921430 w 1946001"/>
                  <a:gd name="connsiteY2022" fmla="*/ 336709 h 886967"/>
                  <a:gd name="connsiteX2023" fmla="*/ 918673 w 1946001"/>
                  <a:gd name="connsiteY2023" fmla="*/ 339852 h 886967"/>
                  <a:gd name="connsiteX2024" fmla="*/ 914966 w 1946001"/>
                  <a:gd name="connsiteY2024" fmla="*/ 341376 h 886967"/>
                  <a:gd name="connsiteX2025" fmla="*/ 909833 w 1946001"/>
                  <a:gd name="connsiteY2025" fmla="*/ 339852 h 886967"/>
                  <a:gd name="connsiteX2026" fmla="*/ 903083 w 1946001"/>
                  <a:gd name="connsiteY2026" fmla="*/ 340995 h 886967"/>
                  <a:gd name="connsiteX2027" fmla="*/ 899946 w 1946001"/>
                  <a:gd name="connsiteY2027" fmla="*/ 339280 h 886967"/>
                  <a:gd name="connsiteX2028" fmla="*/ 897665 w 1946001"/>
                  <a:gd name="connsiteY2028" fmla="*/ 336042 h 886967"/>
                  <a:gd name="connsiteX2029" fmla="*/ 895193 w 1946001"/>
                  <a:gd name="connsiteY2029" fmla="*/ 337185 h 886967"/>
                  <a:gd name="connsiteX2030" fmla="*/ 891010 w 1946001"/>
                  <a:gd name="connsiteY2030" fmla="*/ 348139 h 886967"/>
                  <a:gd name="connsiteX2031" fmla="*/ 882265 w 1946001"/>
                  <a:gd name="connsiteY2031" fmla="*/ 353663 h 886967"/>
                  <a:gd name="connsiteX2032" fmla="*/ 878177 w 1946001"/>
                  <a:gd name="connsiteY2032" fmla="*/ 358616 h 886967"/>
                  <a:gd name="connsiteX2033" fmla="*/ 877607 w 1946001"/>
                  <a:gd name="connsiteY2033" fmla="*/ 361664 h 886967"/>
                  <a:gd name="connsiteX2034" fmla="*/ 874660 w 1946001"/>
                  <a:gd name="connsiteY2034" fmla="*/ 365951 h 886967"/>
                  <a:gd name="connsiteX2035" fmla="*/ 874280 w 1946001"/>
                  <a:gd name="connsiteY2035" fmla="*/ 370427 h 886967"/>
                  <a:gd name="connsiteX2036" fmla="*/ 875230 w 1946001"/>
                  <a:gd name="connsiteY2036" fmla="*/ 374332 h 886967"/>
                  <a:gd name="connsiteX2037" fmla="*/ 873709 w 1946001"/>
                  <a:gd name="connsiteY2037" fmla="*/ 377380 h 886967"/>
                  <a:gd name="connsiteX2038" fmla="*/ 871903 w 1946001"/>
                  <a:gd name="connsiteY2038" fmla="*/ 379952 h 886967"/>
                  <a:gd name="connsiteX2039" fmla="*/ 865154 w 1946001"/>
                  <a:gd name="connsiteY2039" fmla="*/ 385858 h 886967"/>
                  <a:gd name="connsiteX2040" fmla="*/ 858214 w 1946001"/>
                  <a:gd name="connsiteY2040" fmla="*/ 389001 h 886967"/>
                  <a:gd name="connsiteX2041" fmla="*/ 855648 w 1946001"/>
                  <a:gd name="connsiteY2041" fmla="*/ 394811 h 886967"/>
                  <a:gd name="connsiteX2042" fmla="*/ 850514 w 1946001"/>
                  <a:gd name="connsiteY2042" fmla="*/ 399193 h 886967"/>
                  <a:gd name="connsiteX2043" fmla="*/ 848708 w 1946001"/>
                  <a:gd name="connsiteY2043" fmla="*/ 405575 h 886967"/>
                  <a:gd name="connsiteX2044" fmla="*/ 844050 w 1946001"/>
                  <a:gd name="connsiteY2044" fmla="*/ 412147 h 886967"/>
                  <a:gd name="connsiteX2045" fmla="*/ 839963 w 1946001"/>
                  <a:gd name="connsiteY2045" fmla="*/ 421672 h 886967"/>
                  <a:gd name="connsiteX2046" fmla="*/ 838727 w 1946001"/>
                  <a:gd name="connsiteY2046" fmla="*/ 422339 h 886967"/>
                  <a:gd name="connsiteX2047" fmla="*/ 837396 w 1946001"/>
                  <a:gd name="connsiteY2047" fmla="*/ 429482 h 886967"/>
                  <a:gd name="connsiteX2048" fmla="*/ 838346 w 1946001"/>
                  <a:gd name="connsiteY2048" fmla="*/ 429197 h 886967"/>
                  <a:gd name="connsiteX2049" fmla="*/ 841198 w 1946001"/>
                  <a:gd name="connsiteY2049" fmla="*/ 433673 h 886967"/>
                  <a:gd name="connsiteX2050" fmla="*/ 841293 w 1946001"/>
                  <a:gd name="connsiteY2050" fmla="*/ 436436 h 886967"/>
                  <a:gd name="connsiteX2051" fmla="*/ 839772 w 1946001"/>
                  <a:gd name="connsiteY2051" fmla="*/ 438912 h 886967"/>
                  <a:gd name="connsiteX2052" fmla="*/ 842054 w 1946001"/>
                  <a:gd name="connsiteY2052" fmla="*/ 444151 h 886967"/>
                  <a:gd name="connsiteX2053" fmla="*/ 842054 w 1946001"/>
                  <a:gd name="connsiteY2053" fmla="*/ 449104 h 886967"/>
                  <a:gd name="connsiteX2054" fmla="*/ 839582 w 1946001"/>
                  <a:gd name="connsiteY2054" fmla="*/ 457867 h 886967"/>
                  <a:gd name="connsiteX2055" fmla="*/ 839582 w 1946001"/>
                  <a:gd name="connsiteY2055" fmla="*/ 460343 h 886967"/>
                  <a:gd name="connsiteX2056" fmla="*/ 837776 w 1946001"/>
                  <a:gd name="connsiteY2056" fmla="*/ 463487 h 886967"/>
                  <a:gd name="connsiteX2057" fmla="*/ 833974 w 1946001"/>
                  <a:gd name="connsiteY2057" fmla="*/ 465487 h 886967"/>
                  <a:gd name="connsiteX2058" fmla="*/ 835304 w 1946001"/>
                  <a:gd name="connsiteY2058" fmla="*/ 465773 h 886967"/>
                  <a:gd name="connsiteX2059" fmla="*/ 839487 w 1946001"/>
                  <a:gd name="connsiteY2059" fmla="*/ 472059 h 886967"/>
                  <a:gd name="connsiteX2060" fmla="*/ 838061 w 1946001"/>
                  <a:gd name="connsiteY2060" fmla="*/ 473488 h 886967"/>
                  <a:gd name="connsiteX2061" fmla="*/ 838251 w 1946001"/>
                  <a:gd name="connsiteY2061" fmla="*/ 475298 h 886967"/>
                  <a:gd name="connsiteX2062" fmla="*/ 838251 w 1946001"/>
                  <a:gd name="connsiteY2062" fmla="*/ 478631 h 886967"/>
                  <a:gd name="connsiteX2063" fmla="*/ 842909 w 1946001"/>
                  <a:gd name="connsiteY2063" fmla="*/ 482918 h 886967"/>
                  <a:gd name="connsiteX2064" fmla="*/ 848233 w 1946001"/>
                  <a:gd name="connsiteY2064" fmla="*/ 481679 h 886967"/>
                  <a:gd name="connsiteX2065" fmla="*/ 845001 w 1946001"/>
                  <a:gd name="connsiteY2065" fmla="*/ 482918 h 886967"/>
                  <a:gd name="connsiteX2066" fmla="*/ 845571 w 1946001"/>
                  <a:gd name="connsiteY2066" fmla="*/ 485775 h 886967"/>
                  <a:gd name="connsiteX2067" fmla="*/ 846807 w 1946001"/>
                  <a:gd name="connsiteY2067" fmla="*/ 487204 h 886967"/>
                  <a:gd name="connsiteX2068" fmla="*/ 847472 w 1946001"/>
                  <a:gd name="connsiteY2068" fmla="*/ 488347 h 886967"/>
                  <a:gd name="connsiteX2069" fmla="*/ 848708 w 1946001"/>
                  <a:gd name="connsiteY2069" fmla="*/ 487204 h 886967"/>
                  <a:gd name="connsiteX2070" fmla="*/ 850704 w 1946001"/>
                  <a:gd name="connsiteY2070" fmla="*/ 491871 h 886967"/>
                  <a:gd name="connsiteX2071" fmla="*/ 853176 w 1946001"/>
                  <a:gd name="connsiteY2071" fmla="*/ 493205 h 886967"/>
                  <a:gd name="connsiteX2072" fmla="*/ 856503 w 1946001"/>
                  <a:gd name="connsiteY2072" fmla="*/ 497396 h 886967"/>
                  <a:gd name="connsiteX2073" fmla="*/ 857454 w 1946001"/>
                  <a:gd name="connsiteY2073" fmla="*/ 501110 h 886967"/>
                  <a:gd name="connsiteX2074" fmla="*/ 856788 w 1946001"/>
                  <a:gd name="connsiteY2074" fmla="*/ 501872 h 886967"/>
                  <a:gd name="connsiteX2075" fmla="*/ 858404 w 1946001"/>
                  <a:gd name="connsiteY2075" fmla="*/ 504254 h 886967"/>
                  <a:gd name="connsiteX2076" fmla="*/ 861066 w 1946001"/>
                  <a:gd name="connsiteY2076" fmla="*/ 507016 h 886967"/>
                  <a:gd name="connsiteX2077" fmla="*/ 865819 w 1946001"/>
                  <a:gd name="connsiteY2077" fmla="*/ 509111 h 886967"/>
                  <a:gd name="connsiteX2078" fmla="*/ 876846 w 1946001"/>
                  <a:gd name="connsiteY2078" fmla="*/ 519398 h 886967"/>
                  <a:gd name="connsiteX2079" fmla="*/ 886162 w 1946001"/>
                  <a:gd name="connsiteY2079" fmla="*/ 523589 h 886967"/>
                  <a:gd name="connsiteX2080" fmla="*/ 887778 w 1946001"/>
                  <a:gd name="connsiteY2080" fmla="*/ 523875 h 886967"/>
                  <a:gd name="connsiteX2081" fmla="*/ 893672 w 1946001"/>
                  <a:gd name="connsiteY2081" fmla="*/ 521113 h 886967"/>
                  <a:gd name="connsiteX2082" fmla="*/ 900707 w 1946001"/>
                  <a:gd name="connsiteY2082" fmla="*/ 519494 h 886967"/>
                  <a:gd name="connsiteX2083" fmla="*/ 909072 w 1946001"/>
                  <a:gd name="connsiteY2083" fmla="*/ 519779 h 886967"/>
                  <a:gd name="connsiteX2084" fmla="*/ 914966 w 1946001"/>
                  <a:gd name="connsiteY2084" fmla="*/ 522161 h 886967"/>
                  <a:gd name="connsiteX2085" fmla="*/ 926183 w 1946001"/>
                  <a:gd name="connsiteY2085" fmla="*/ 516541 h 886967"/>
                  <a:gd name="connsiteX2086" fmla="*/ 930461 w 1946001"/>
                  <a:gd name="connsiteY2086" fmla="*/ 516255 h 886967"/>
                  <a:gd name="connsiteX2087" fmla="*/ 931982 w 1946001"/>
                  <a:gd name="connsiteY2087" fmla="*/ 514445 h 886967"/>
                  <a:gd name="connsiteX2088" fmla="*/ 935404 w 1946001"/>
                  <a:gd name="connsiteY2088" fmla="*/ 513398 h 886967"/>
                  <a:gd name="connsiteX2089" fmla="*/ 939682 w 1946001"/>
                  <a:gd name="connsiteY2089" fmla="*/ 513112 h 886967"/>
                  <a:gd name="connsiteX2090" fmla="*/ 947382 w 1946001"/>
                  <a:gd name="connsiteY2090" fmla="*/ 512826 h 886967"/>
                  <a:gd name="connsiteX2091" fmla="*/ 950234 w 1946001"/>
                  <a:gd name="connsiteY2091" fmla="*/ 514064 h 886967"/>
                  <a:gd name="connsiteX2092" fmla="*/ 951374 w 1946001"/>
                  <a:gd name="connsiteY2092" fmla="*/ 516065 h 886967"/>
                  <a:gd name="connsiteX2093" fmla="*/ 953561 w 1946001"/>
                  <a:gd name="connsiteY2093" fmla="*/ 517970 h 886967"/>
                  <a:gd name="connsiteX2094" fmla="*/ 953561 w 1946001"/>
                  <a:gd name="connsiteY2094" fmla="*/ 521494 h 886967"/>
                  <a:gd name="connsiteX2095" fmla="*/ 957648 w 1946001"/>
                  <a:gd name="connsiteY2095" fmla="*/ 524732 h 886967"/>
                  <a:gd name="connsiteX2096" fmla="*/ 960881 w 1946001"/>
                  <a:gd name="connsiteY2096" fmla="*/ 523685 h 886967"/>
                  <a:gd name="connsiteX2097" fmla="*/ 962211 w 1946001"/>
                  <a:gd name="connsiteY2097" fmla="*/ 522256 h 886967"/>
                  <a:gd name="connsiteX2098" fmla="*/ 967440 w 1946001"/>
                  <a:gd name="connsiteY2098" fmla="*/ 523399 h 886967"/>
                  <a:gd name="connsiteX2099" fmla="*/ 968200 w 1946001"/>
                  <a:gd name="connsiteY2099" fmla="*/ 521208 h 886967"/>
                  <a:gd name="connsiteX2100" fmla="*/ 968771 w 1946001"/>
                  <a:gd name="connsiteY2100" fmla="*/ 521970 h 886967"/>
                  <a:gd name="connsiteX2101" fmla="*/ 969531 w 1946001"/>
                  <a:gd name="connsiteY2101" fmla="*/ 523113 h 886967"/>
                  <a:gd name="connsiteX2102" fmla="*/ 971242 w 1946001"/>
                  <a:gd name="connsiteY2102" fmla="*/ 523113 h 886967"/>
                  <a:gd name="connsiteX2103" fmla="*/ 971813 w 1946001"/>
                  <a:gd name="connsiteY2103" fmla="*/ 525590 h 886967"/>
                  <a:gd name="connsiteX2104" fmla="*/ 975520 w 1946001"/>
                  <a:gd name="connsiteY2104" fmla="*/ 525875 h 886967"/>
                  <a:gd name="connsiteX2105" fmla="*/ 974759 w 1946001"/>
                  <a:gd name="connsiteY2105" fmla="*/ 527590 h 886967"/>
                  <a:gd name="connsiteX2106" fmla="*/ 976851 w 1946001"/>
                  <a:gd name="connsiteY2106" fmla="*/ 530162 h 886967"/>
                  <a:gd name="connsiteX2107" fmla="*/ 975520 w 1946001"/>
                  <a:gd name="connsiteY2107" fmla="*/ 535972 h 886967"/>
                  <a:gd name="connsiteX2108" fmla="*/ 973809 w 1946001"/>
                  <a:gd name="connsiteY2108" fmla="*/ 541211 h 886967"/>
                  <a:gd name="connsiteX2109" fmla="*/ 974664 w 1946001"/>
                  <a:gd name="connsiteY2109" fmla="*/ 542544 h 886967"/>
                  <a:gd name="connsiteX2110" fmla="*/ 974664 w 1946001"/>
                  <a:gd name="connsiteY2110" fmla="*/ 544068 h 886967"/>
                  <a:gd name="connsiteX2111" fmla="*/ 973809 w 1946001"/>
                  <a:gd name="connsiteY2111" fmla="*/ 544925 h 886967"/>
                  <a:gd name="connsiteX2112" fmla="*/ 976376 w 1946001"/>
                  <a:gd name="connsiteY2112" fmla="*/ 547211 h 886967"/>
                  <a:gd name="connsiteX2113" fmla="*/ 973429 w 1946001"/>
                  <a:gd name="connsiteY2113" fmla="*/ 546449 h 886967"/>
                  <a:gd name="connsiteX2114" fmla="*/ 973048 w 1946001"/>
                  <a:gd name="connsiteY2114" fmla="*/ 550259 h 886967"/>
                  <a:gd name="connsiteX2115" fmla="*/ 970767 w 1946001"/>
                  <a:gd name="connsiteY2115" fmla="*/ 552069 h 886967"/>
                  <a:gd name="connsiteX2116" fmla="*/ 973429 w 1946001"/>
                  <a:gd name="connsiteY2116" fmla="*/ 558260 h 886967"/>
                  <a:gd name="connsiteX2117" fmla="*/ 982935 w 1946001"/>
                  <a:gd name="connsiteY2117" fmla="*/ 569500 h 886967"/>
                  <a:gd name="connsiteX2118" fmla="*/ 985977 w 1946001"/>
                  <a:gd name="connsiteY2118" fmla="*/ 572643 h 886967"/>
                  <a:gd name="connsiteX2119" fmla="*/ 987593 w 1946001"/>
                  <a:gd name="connsiteY2119" fmla="*/ 575405 h 886967"/>
                  <a:gd name="connsiteX2120" fmla="*/ 989209 w 1946001"/>
                  <a:gd name="connsiteY2120" fmla="*/ 580073 h 886967"/>
                  <a:gd name="connsiteX2121" fmla="*/ 989209 w 1946001"/>
                  <a:gd name="connsiteY2121" fmla="*/ 582168 h 886967"/>
                  <a:gd name="connsiteX2122" fmla="*/ 993867 w 1946001"/>
                  <a:gd name="connsiteY2122" fmla="*/ 593408 h 886967"/>
                  <a:gd name="connsiteX2123" fmla="*/ 994057 w 1946001"/>
                  <a:gd name="connsiteY2123" fmla="*/ 596646 h 886967"/>
                  <a:gd name="connsiteX2124" fmla="*/ 993106 w 1946001"/>
                  <a:gd name="connsiteY2124" fmla="*/ 598646 h 886967"/>
                  <a:gd name="connsiteX2125" fmla="*/ 994057 w 1946001"/>
                  <a:gd name="connsiteY2125" fmla="*/ 603314 h 886967"/>
                  <a:gd name="connsiteX2126" fmla="*/ 996338 w 1946001"/>
                  <a:gd name="connsiteY2126" fmla="*/ 606076 h 886967"/>
                  <a:gd name="connsiteX2127" fmla="*/ 996338 w 1946001"/>
                  <a:gd name="connsiteY2127" fmla="*/ 608743 h 886967"/>
                  <a:gd name="connsiteX2128" fmla="*/ 995768 w 1946001"/>
                  <a:gd name="connsiteY2128" fmla="*/ 615410 h 886967"/>
                  <a:gd name="connsiteX2129" fmla="*/ 992156 w 1946001"/>
                  <a:gd name="connsiteY2129" fmla="*/ 618935 h 886967"/>
                  <a:gd name="connsiteX2130" fmla="*/ 989304 w 1946001"/>
                  <a:gd name="connsiteY2130" fmla="*/ 624173 h 886967"/>
                  <a:gd name="connsiteX2131" fmla="*/ 985882 w 1946001"/>
                  <a:gd name="connsiteY2131" fmla="*/ 636270 h 886967"/>
                  <a:gd name="connsiteX2132" fmla="*/ 985406 w 1946001"/>
                  <a:gd name="connsiteY2132" fmla="*/ 644462 h 886967"/>
                  <a:gd name="connsiteX2133" fmla="*/ 985882 w 1946001"/>
                  <a:gd name="connsiteY2133" fmla="*/ 648938 h 886967"/>
                  <a:gd name="connsiteX2134" fmla="*/ 990730 w 1946001"/>
                  <a:gd name="connsiteY2134" fmla="*/ 656654 h 886967"/>
                  <a:gd name="connsiteX2135" fmla="*/ 999571 w 1946001"/>
                  <a:gd name="connsiteY2135" fmla="*/ 674846 h 886967"/>
                  <a:gd name="connsiteX2136" fmla="*/ 999856 w 1946001"/>
                  <a:gd name="connsiteY2136" fmla="*/ 684181 h 886967"/>
                  <a:gd name="connsiteX2137" fmla="*/ 1001472 w 1946001"/>
                  <a:gd name="connsiteY2137" fmla="*/ 689515 h 886967"/>
                  <a:gd name="connsiteX2138" fmla="*/ 1001662 w 1946001"/>
                  <a:gd name="connsiteY2138" fmla="*/ 693992 h 886967"/>
                  <a:gd name="connsiteX2139" fmla="*/ 1003658 w 1946001"/>
                  <a:gd name="connsiteY2139" fmla="*/ 704183 h 886967"/>
                  <a:gd name="connsiteX2140" fmla="*/ 1006320 w 1946001"/>
                  <a:gd name="connsiteY2140" fmla="*/ 708374 h 886967"/>
                  <a:gd name="connsiteX2141" fmla="*/ 1010217 w 1946001"/>
                  <a:gd name="connsiteY2141" fmla="*/ 711803 h 886967"/>
                  <a:gd name="connsiteX2142" fmla="*/ 1015351 w 1946001"/>
                  <a:gd name="connsiteY2142" fmla="*/ 724853 h 886967"/>
                  <a:gd name="connsiteX2143" fmla="*/ 1019438 w 1946001"/>
                  <a:gd name="connsiteY2143" fmla="*/ 732854 h 886967"/>
                  <a:gd name="connsiteX2144" fmla="*/ 1019819 w 1946001"/>
                  <a:gd name="connsiteY2144" fmla="*/ 737140 h 886967"/>
                  <a:gd name="connsiteX2145" fmla="*/ 1018678 w 1946001"/>
                  <a:gd name="connsiteY2145" fmla="*/ 738473 h 886967"/>
                  <a:gd name="connsiteX2146" fmla="*/ 1017727 w 1946001"/>
                  <a:gd name="connsiteY2146" fmla="*/ 738188 h 886967"/>
                  <a:gd name="connsiteX2147" fmla="*/ 1017442 w 1946001"/>
                  <a:gd name="connsiteY2147" fmla="*/ 739807 h 886967"/>
                  <a:gd name="connsiteX2148" fmla="*/ 1020389 w 1946001"/>
                  <a:gd name="connsiteY2148" fmla="*/ 744760 h 886967"/>
                  <a:gd name="connsiteX2149" fmla="*/ 1020674 w 1946001"/>
                  <a:gd name="connsiteY2149" fmla="*/ 747141 h 886967"/>
                  <a:gd name="connsiteX2150" fmla="*/ 1022385 w 1946001"/>
                  <a:gd name="connsiteY2150" fmla="*/ 747141 h 886967"/>
                  <a:gd name="connsiteX2151" fmla="*/ 1022385 w 1946001"/>
                  <a:gd name="connsiteY2151" fmla="*/ 748951 h 886967"/>
                  <a:gd name="connsiteX2152" fmla="*/ 1028659 w 1946001"/>
                  <a:gd name="connsiteY2152" fmla="*/ 751427 h 886967"/>
                  <a:gd name="connsiteX2153" fmla="*/ 1030656 w 1946001"/>
                  <a:gd name="connsiteY2153" fmla="*/ 749713 h 886967"/>
                  <a:gd name="connsiteX2154" fmla="*/ 1038070 w 1946001"/>
                  <a:gd name="connsiteY2154" fmla="*/ 749046 h 886967"/>
                  <a:gd name="connsiteX2155" fmla="*/ 1041778 w 1946001"/>
                  <a:gd name="connsiteY2155" fmla="*/ 746951 h 886967"/>
                  <a:gd name="connsiteX2156" fmla="*/ 1053756 w 1946001"/>
                  <a:gd name="connsiteY2156" fmla="*/ 747998 h 886967"/>
                  <a:gd name="connsiteX2157" fmla="*/ 1054326 w 1946001"/>
                  <a:gd name="connsiteY2157" fmla="*/ 746570 h 886967"/>
                  <a:gd name="connsiteX2158" fmla="*/ 1058414 w 1946001"/>
                  <a:gd name="connsiteY2158" fmla="*/ 747141 h 886967"/>
                  <a:gd name="connsiteX2159" fmla="*/ 1058699 w 1946001"/>
                  <a:gd name="connsiteY2159" fmla="*/ 745141 h 886967"/>
                  <a:gd name="connsiteX2160" fmla="*/ 1065923 w 1946001"/>
                  <a:gd name="connsiteY2160" fmla="*/ 743617 h 886967"/>
                  <a:gd name="connsiteX2161" fmla="*/ 1073053 w 1946001"/>
                  <a:gd name="connsiteY2161" fmla="*/ 737426 h 886967"/>
                  <a:gd name="connsiteX2162" fmla="*/ 1081038 w 1946001"/>
                  <a:gd name="connsiteY2162" fmla="*/ 727901 h 886967"/>
                  <a:gd name="connsiteX2163" fmla="*/ 1087883 w 1946001"/>
                  <a:gd name="connsiteY2163" fmla="*/ 715518 h 886967"/>
                  <a:gd name="connsiteX2164" fmla="*/ 1093111 w 1946001"/>
                  <a:gd name="connsiteY2164" fmla="*/ 710660 h 886967"/>
                  <a:gd name="connsiteX2165" fmla="*/ 1095583 w 1946001"/>
                  <a:gd name="connsiteY2165" fmla="*/ 699707 h 886967"/>
                  <a:gd name="connsiteX2166" fmla="*/ 1095583 w 1946001"/>
                  <a:gd name="connsiteY2166" fmla="*/ 695897 h 886967"/>
                  <a:gd name="connsiteX2167" fmla="*/ 1094822 w 1946001"/>
                  <a:gd name="connsiteY2167" fmla="*/ 697230 h 886967"/>
                  <a:gd name="connsiteX2168" fmla="*/ 1093491 w 1946001"/>
                  <a:gd name="connsiteY2168" fmla="*/ 695516 h 886967"/>
                  <a:gd name="connsiteX2169" fmla="*/ 1095202 w 1946001"/>
                  <a:gd name="connsiteY2169" fmla="*/ 692753 h 886967"/>
                  <a:gd name="connsiteX2170" fmla="*/ 1104994 w 1946001"/>
                  <a:gd name="connsiteY2170" fmla="*/ 688181 h 886967"/>
                  <a:gd name="connsiteX2171" fmla="*/ 1108226 w 1946001"/>
                  <a:gd name="connsiteY2171" fmla="*/ 684276 h 886967"/>
                  <a:gd name="connsiteX2172" fmla="*/ 1108511 w 1946001"/>
                  <a:gd name="connsiteY2172" fmla="*/ 682657 h 886967"/>
                  <a:gd name="connsiteX2173" fmla="*/ 1107560 w 1946001"/>
                  <a:gd name="connsiteY2173" fmla="*/ 684276 h 886967"/>
                  <a:gd name="connsiteX2174" fmla="*/ 1107560 w 1946001"/>
                  <a:gd name="connsiteY2174" fmla="*/ 683324 h 886967"/>
                  <a:gd name="connsiteX2175" fmla="*/ 1108986 w 1946001"/>
                  <a:gd name="connsiteY2175" fmla="*/ 672560 h 886967"/>
                  <a:gd name="connsiteX2176" fmla="*/ 1108226 w 1946001"/>
                  <a:gd name="connsiteY2176" fmla="*/ 672846 h 886967"/>
                  <a:gd name="connsiteX2177" fmla="*/ 1106324 w 1946001"/>
                  <a:gd name="connsiteY2177" fmla="*/ 664750 h 886967"/>
                  <a:gd name="connsiteX2178" fmla="*/ 1104613 w 1946001"/>
                  <a:gd name="connsiteY2178" fmla="*/ 662940 h 886967"/>
                  <a:gd name="connsiteX2179" fmla="*/ 1104613 w 1946001"/>
                  <a:gd name="connsiteY2179" fmla="*/ 659035 h 886967"/>
                  <a:gd name="connsiteX2180" fmla="*/ 1111173 w 1946001"/>
                  <a:gd name="connsiteY2180" fmla="*/ 653510 h 886967"/>
                  <a:gd name="connsiteX2181" fmla="*/ 1111838 w 1946001"/>
                  <a:gd name="connsiteY2181" fmla="*/ 651891 h 886967"/>
                  <a:gd name="connsiteX2182" fmla="*/ 1112884 w 1946001"/>
                  <a:gd name="connsiteY2182" fmla="*/ 653129 h 886967"/>
                  <a:gd name="connsiteX2183" fmla="*/ 1114690 w 1946001"/>
                  <a:gd name="connsiteY2183" fmla="*/ 649986 h 886967"/>
                  <a:gd name="connsiteX2184" fmla="*/ 1114025 w 1946001"/>
                  <a:gd name="connsiteY2184" fmla="*/ 649319 h 886967"/>
                  <a:gd name="connsiteX2185" fmla="*/ 1118682 w 1946001"/>
                  <a:gd name="connsiteY2185" fmla="*/ 645605 h 886967"/>
                  <a:gd name="connsiteX2186" fmla="*/ 1126763 w 1946001"/>
                  <a:gd name="connsiteY2186" fmla="*/ 642461 h 886967"/>
                  <a:gd name="connsiteX2187" fmla="*/ 1130470 w 1946001"/>
                  <a:gd name="connsiteY2187" fmla="*/ 639223 h 886967"/>
                  <a:gd name="connsiteX2188" fmla="*/ 1130470 w 1946001"/>
                  <a:gd name="connsiteY2188" fmla="*/ 638366 h 886967"/>
                  <a:gd name="connsiteX2189" fmla="*/ 1134653 w 1946001"/>
                  <a:gd name="connsiteY2189" fmla="*/ 634079 h 886967"/>
                  <a:gd name="connsiteX2190" fmla="*/ 1135033 w 1946001"/>
                  <a:gd name="connsiteY2190" fmla="*/ 632270 h 886967"/>
                  <a:gd name="connsiteX2191" fmla="*/ 1134178 w 1946001"/>
                  <a:gd name="connsiteY2191" fmla="*/ 631984 h 886967"/>
                  <a:gd name="connsiteX2192" fmla="*/ 1135603 w 1946001"/>
                  <a:gd name="connsiteY2192" fmla="*/ 629126 h 886967"/>
                  <a:gd name="connsiteX2193" fmla="*/ 1135033 w 1946001"/>
                  <a:gd name="connsiteY2193" fmla="*/ 626364 h 886967"/>
                  <a:gd name="connsiteX2194" fmla="*/ 1134463 w 1946001"/>
                  <a:gd name="connsiteY2194" fmla="*/ 626364 h 886967"/>
                  <a:gd name="connsiteX2195" fmla="*/ 1134083 w 1946001"/>
                  <a:gd name="connsiteY2195" fmla="*/ 619030 h 886967"/>
                  <a:gd name="connsiteX2196" fmla="*/ 1134083 w 1946001"/>
                  <a:gd name="connsiteY2196" fmla="*/ 612743 h 886967"/>
                  <a:gd name="connsiteX2197" fmla="*/ 1136174 w 1946001"/>
                  <a:gd name="connsiteY2197" fmla="*/ 608267 h 886967"/>
                  <a:gd name="connsiteX2198" fmla="*/ 1134938 w 1946001"/>
                  <a:gd name="connsiteY2198" fmla="*/ 605028 h 886967"/>
                  <a:gd name="connsiteX2199" fmla="*/ 1132086 w 1946001"/>
                  <a:gd name="connsiteY2199" fmla="*/ 603028 h 886967"/>
                  <a:gd name="connsiteX2200" fmla="*/ 1129710 w 1946001"/>
                  <a:gd name="connsiteY2200" fmla="*/ 596741 h 886967"/>
                  <a:gd name="connsiteX2201" fmla="*/ 1128759 w 1946001"/>
                  <a:gd name="connsiteY2201" fmla="*/ 593503 h 886967"/>
                  <a:gd name="connsiteX2202" fmla="*/ 1130375 w 1946001"/>
                  <a:gd name="connsiteY2202" fmla="*/ 586454 h 886967"/>
                  <a:gd name="connsiteX2203" fmla="*/ 1126668 w 1946001"/>
                  <a:gd name="connsiteY2203" fmla="*/ 582359 h 886967"/>
                  <a:gd name="connsiteX2204" fmla="*/ 1129044 w 1946001"/>
                  <a:gd name="connsiteY2204" fmla="*/ 573215 h 886967"/>
                  <a:gd name="connsiteX2205" fmla="*/ 1130565 w 1946001"/>
                  <a:gd name="connsiteY2205" fmla="*/ 571500 h 886967"/>
                  <a:gd name="connsiteX2206" fmla="*/ 1134368 w 1946001"/>
                  <a:gd name="connsiteY2206" fmla="*/ 562356 h 886967"/>
                  <a:gd name="connsiteX2207" fmla="*/ 1140452 w 1946001"/>
                  <a:gd name="connsiteY2207" fmla="*/ 556736 h 886967"/>
                  <a:gd name="connsiteX2208" fmla="*/ 1145490 w 1946001"/>
                  <a:gd name="connsiteY2208" fmla="*/ 550831 h 886967"/>
                  <a:gd name="connsiteX2209" fmla="*/ 1145870 w 1946001"/>
                  <a:gd name="connsiteY2209" fmla="*/ 548640 h 886967"/>
                  <a:gd name="connsiteX2210" fmla="*/ 1147391 w 1946001"/>
                  <a:gd name="connsiteY2210" fmla="*/ 548450 h 886967"/>
                  <a:gd name="connsiteX2211" fmla="*/ 1157943 w 1946001"/>
                  <a:gd name="connsiteY2211" fmla="*/ 537877 h 886967"/>
                  <a:gd name="connsiteX2212" fmla="*/ 1162506 w 1946001"/>
                  <a:gd name="connsiteY2212" fmla="*/ 535400 h 886967"/>
                  <a:gd name="connsiteX2213" fmla="*/ 1172107 w 1946001"/>
                  <a:gd name="connsiteY2213" fmla="*/ 525590 h 886967"/>
                  <a:gd name="connsiteX2214" fmla="*/ 1175054 w 1946001"/>
                  <a:gd name="connsiteY2214" fmla="*/ 520065 h 886967"/>
                  <a:gd name="connsiteX2215" fmla="*/ 1178286 w 1946001"/>
                  <a:gd name="connsiteY2215" fmla="*/ 516446 h 886967"/>
                  <a:gd name="connsiteX2216" fmla="*/ 1183229 w 1946001"/>
                  <a:gd name="connsiteY2216" fmla="*/ 503777 h 886967"/>
                  <a:gd name="connsiteX2217" fmla="*/ 1184560 w 1946001"/>
                  <a:gd name="connsiteY2217" fmla="*/ 502444 h 886967"/>
                  <a:gd name="connsiteX2218" fmla="*/ 1187507 w 1946001"/>
                  <a:gd name="connsiteY2218" fmla="*/ 497491 h 886967"/>
                  <a:gd name="connsiteX2219" fmla="*/ 1188457 w 1946001"/>
                  <a:gd name="connsiteY2219" fmla="*/ 491204 h 886967"/>
                  <a:gd name="connsiteX2220" fmla="*/ 1190644 w 1946001"/>
                  <a:gd name="connsiteY2220" fmla="*/ 490823 h 886967"/>
                  <a:gd name="connsiteX2221" fmla="*/ 1189123 w 1946001"/>
                  <a:gd name="connsiteY2221" fmla="*/ 490442 h 886967"/>
                  <a:gd name="connsiteX2222" fmla="*/ 1189693 w 1946001"/>
                  <a:gd name="connsiteY2222" fmla="*/ 489490 h 886967"/>
                  <a:gd name="connsiteX2223" fmla="*/ 1189313 w 1946001"/>
                  <a:gd name="connsiteY2223" fmla="*/ 485204 h 886967"/>
                  <a:gd name="connsiteX2224" fmla="*/ 1190074 w 1946001"/>
                  <a:gd name="connsiteY2224" fmla="*/ 482727 h 886967"/>
                  <a:gd name="connsiteX2225" fmla="*/ 1187507 w 1946001"/>
                  <a:gd name="connsiteY2225" fmla="*/ 481679 h 886967"/>
                  <a:gd name="connsiteX2226" fmla="*/ 1184560 w 1946001"/>
                  <a:gd name="connsiteY2226" fmla="*/ 483775 h 886967"/>
                  <a:gd name="connsiteX2227" fmla="*/ 1179902 w 1946001"/>
                  <a:gd name="connsiteY2227" fmla="*/ 484727 h 886967"/>
                  <a:gd name="connsiteX2228" fmla="*/ 1170111 w 1946001"/>
                  <a:gd name="connsiteY2228" fmla="*/ 486156 h 886967"/>
                  <a:gd name="connsiteX2229" fmla="*/ 1166118 w 1946001"/>
                  <a:gd name="connsiteY2229" fmla="*/ 488728 h 886967"/>
                  <a:gd name="connsiteX2230" fmla="*/ 1161840 w 1946001"/>
                  <a:gd name="connsiteY2230" fmla="*/ 487680 h 886967"/>
                  <a:gd name="connsiteX2231" fmla="*/ 1157848 w 1946001"/>
                  <a:gd name="connsiteY2231" fmla="*/ 490061 h 886967"/>
                  <a:gd name="connsiteX2232" fmla="*/ 1155281 w 1946001"/>
                  <a:gd name="connsiteY2232" fmla="*/ 490347 h 886967"/>
                  <a:gd name="connsiteX2233" fmla="*/ 1148912 w 1946001"/>
                  <a:gd name="connsiteY2233" fmla="*/ 484156 h 886967"/>
                  <a:gd name="connsiteX2234" fmla="*/ 1145300 w 1946001"/>
                  <a:gd name="connsiteY2234" fmla="*/ 483775 h 886967"/>
                  <a:gd name="connsiteX2235" fmla="*/ 1149673 w 1946001"/>
                  <a:gd name="connsiteY2235" fmla="*/ 481489 h 886967"/>
                  <a:gd name="connsiteX2236" fmla="*/ 1149102 w 1946001"/>
                  <a:gd name="connsiteY2236" fmla="*/ 478917 h 886967"/>
                  <a:gd name="connsiteX2237" fmla="*/ 1147961 w 1946001"/>
                  <a:gd name="connsiteY2237" fmla="*/ 476822 h 886967"/>
                  <a:gd name="connsiteX2238" fmla="*/ 1144539 w 1946001"/>
                  <a:gd name="connsiteY2238" fmla="*/ 474440 h 886967"/>
                  <a:gd name="connsiteX2239" fmla="*/ 1138836 w 1946001"/>
                  <a:gd name="connsiteY2239" fmla="*/ 466725 h 886967"/>
                  <a:gd name="connsiteX2240" fmla="*/ 1134653 w 1946001"/>
                  <a:gd name="connsiteY2240" fmla="*/ 464630 h 886967"/>
                  <a:gd name="connsiteX2241" fmla="*/ 1133037 w 1946001"/>
                  <a:gd name="connsiteY2241" fmla="*/ 464630 h 886967"/>
                  <a:gd name="connsiteX2242" fmla="*/ 1131421 w 1946001"/>
                  <a:gd name="connsiteY2242" fmla="*/ 461772 h 886967"/>
                  <a:gd name="connsiteX2243" fmla="*/ 1131040 w 1946001"/>
                  <a:gd name="connsiteY2243" fmla="*/ 463582 h 886967"/>
                  <a:gd name="connsiteX2244" fmla="*/ 1130280 w 1946001"/>
                  <a:gd name="connsiteY2244" fmla="*/ 463201 h 886967"/>
                  <a:gd name="connsiteX2245" fmla="*/ 1127713 w 1946001"/>
                  <a:gd name="connsiteY2245" fmla="*/ 458534 h 886967"/>
                  <a:gd name="connsiteX2246" fmla="*/ 1125622 w 1946001"/>
                  <a:gd name="connsiteY2246" fmla="*/ 449866 h 886967"/>
                  <a:gd name="connsiteX2247" fmla="*/ 1123816 w 1946001"/>
                  <a:gd name="connsiteY2247" fmla="*/ 446723 h 886967"/>
                  <a:gd name="connsiteX2248" fmla="*/ 1118207 w 1946001"/>
                  <a:gd name="connsiteY2248" fmla="*/ 441865 h 886967"/>
                  <a:gd name="connsiteX2249" fmla="*/ 1117447 w 1946001"/>
                  <a:gd name="connsiteY2249" fmla="*/ 428911 h 886967"/>
                  <a:gd name="connsiteX2250" fmla="*/ 1115831 w 1946001"/>
                  <a:gd name="connsiteY2250" fmla="*/ 426815 h 886967"/>
                  <a:gd name="connsiteX2251" fmla="*/ 1115545 w 1946001"/>
                  <a:gd name="connsiteY2251" fmla="*/ 423481 h 886967"/>
                  <a:gd name="connsiteX2252" fmla="*/ 1108796 w 1946001"/>
                  <a:gd name="connsiteY2252" fmla="*/ 417290 h 886967"/>
                  <a:gd name="connsiteX2253" fmla="*/ 1108321 w 1946001"/>
                  <a:gd name="connsiteY2253" fmla="*/ 412432 h 886967"/>
                  <a:gd name="connsiteX2254" fmla="*/ 1109937 w 1946001"/>
                  <a:gd name="connsiteY2254" fmla="*/ 412052 h 886967"/>
                  <a:gd name="connsiteX2255" fmla="*/ 1106610 w 1946001"/>
                  <a:gd name="connsiteY2255" fmla="*/ 408908 h 886967"/>
                  <a:gd name="connsiteX2256" fmla="*/ 1100716 w 1946001"/>
                  <a:gd name="connsiteY2256" fmla="*/ 396621 h 886967"/>
                  <a:gd name="connsiteX2257" fmla="*/ 1098054 w 1946001"/>
                  <a:gd name="connsiteY2257" fmla="*/ 387572 h 886967"/>
                  <a:gd name="connsiteX2258" fmla="*/ 1093871 w 1946001"/>
                  <a:gd name="connsiteY2258" fmla="*/ 381953 h 886967"/>
                  <a:gd name="connsiteX2259" fmla="*/ 1092065 w 1946001"/>
                  <a:gd name="connsiteY2259" fmla="*/ 377380 h 886967"/>
                  <a:gd name="connsiteX2260" fmla="*/ 1093111 w 1946001"/>
                  <a:gd name="connsiteY2260" fmla="*/ 374618 h 886967"/>
                  <a:gd name="connsiteX2261" fmla="*/ 1097103 w 1946001"/>
                  <a:gd name="connsiteY2261" fmla="*/ 383667 h 886967"/>
                  <a:gd name="connsiteX2262" fmla="*/ 1101001 w 1946001"/>
                  <a:gd name="connsiteY2262" fmla="*/ 388525 h 886967"/>
                  <a:gd name="connsiteX2263" fmla="*/ 1102712 w 1946001"/>
                  <a:gd name="connsiteY2263" fmla="*/ 387953 h 886967"/>
                  <a:gd name="connsiteX2264" fmla="*/ 1103948 w 1946001"/>
                  <a:gd name="connsiteY2264" fmla="*/ 381762 h 886967"/>
                  <a:gd name="connsiteX2265" fmla="*/ 1105184 w 1946001"/>
                  <a:gd name="connsiteY2265" fmla="*/ 381857 h 886967"/>
                  <a:gd name="connsiteX2266" fmla="*/ 1114405 w 1946001"/>
                  <a:gd name="connsiteY2266" fmla="*/ 396240 h 886967"/>
                  <a:gd name="connsiteX2267" fmla="*/ 1116401 w 1946001"/>
                  <a:gd name="connsiteY2267" fmla="*/ 402146 h 886967"/>
                  <a:gd name="connsiteX2268" fmla="*/ 1118207 w 1946001"/>
                  <a:gd name="connsiteY2268" fmla="*/ 402527 h 886967"/>
                  <a:gd name="connsiteX2269" fmla="*/ 1121154 w 1946001"/>
                  <a:gd name="connsiteY2269" fmla="*/ 405098 h 886967"/>
                  <a:gd name="connsiteX2270" fmla="*/ 1124671 w 1946001"/>
                  <a:gd name="connsiteY2270" fmla="*/ 412623 h 886967"/>
                  <a:gd name="connsiteX2271" fmla="*/ 1124386 w 1946001"/>
                  <a:gd name="connsiteY2271" fmla="*/ 415004 h 886967"/>
                  <a:gd name="connsiteX2272" fmla="*/ 1126002 w 1946001"/>
                  <a:gd name="connsiteY2272" fmla="*/ 421577 h 886967"/>
                  <a:gd name="connsiteX2273" fmla="*/ 1131135 w 1946001"/>
                  <a:gd name="connsiteY2273" fmla="*/ 424720 h 886967"/>
                  <a:gd name="connsiteX2274" fmla="*/ 1134083 w 1946001"/>
                  <a:gd name="connsiteY2274" fmla="*/ 427863 h 886967"/>
                  <a:gd name="connsiteX2275" fmla="*/ 1135128 w 1946001"/>
                  <a:gd name="connsiteY2275" fmla="*/ 431578 h 886967"/>
                  <a:gd name="connsiteX2276" fmla="*/ 1137790 w 1946001"/>
                  <a:gd name="connsiteY2276" fmla="*/ 435578 h 886967"/>
                  <a:gd name="connsiteX2277" fmla="*/ 1140642 w 1946001"/>
                  <a:gd name="connsiteY2277" fmla="*/ 437864 h 886967"/>
                  <a:gd name="connsiteX2278" fmla="*/ 1143113 w 1946001"/>
                  <a:gd name="connsiteY2278" fmla="*/ 443865 h 886967"/>
                  <a:gd name="connsiteX2279" fmla="*/ 1143684 w 1946001"/>
                  <a:gd name="connsiteY2279" fmla="*/ 446437 h 886967"/>
                  <a:gd name="connsiteX2280" fmla="*/ 1142828 w 1946001"/>
                  <a:gd name="connsiteY2280" fmla="*/ 449485 h 886967"/>
                  <a:gd name="connsiteX2281" fmla="*/ 1143969 w 1946001"/>
                  <a:gd name="connsiteY2281" fmla="*/ 450818 h 886967"/>
                  <a:gd name="connsiteX2282" fmla="*/ 1145965 w 1946001"/>
                  <a:gd name="connsiteY2282" fmla="*/ 460153 h 886967"/>
                  <a:gd name="connsiteX2283" fmla="*/ 1147201 w 1946001"/>
                  <a:gd name="connsiteY2283" fmla="*/ 462629 h 886967"/>
                  <a:gd name="connsiteX2284" fmla="*/ 1154426 w 1946001"/>
                  <a:gd name="connsiteY2284" fmla="*/ 462344 h 886967"/>
                  <a:gd name="connsiteX2285" fmla="*/ 1158798 w 1946001"/>
                  <a:gd name="connsiteY2285" fmla="*/ 459200 h 886967"/>
                  <a:gd name="connsiteX2286" fmla="*/ 1163932 w 1946001"/>
                  <a:gd name="connsiteY2286" fmla="*/ 459200 h 886967"/>
                  <a:gd name="connsiteX2287" fmla="*/ 1169160 w 1946001"/>
                  <a:gd name="connsiteY2287" fmla="*/ 456343 h 886967"/>
                  <a:gd name="connsiteX2288" fmla="*/ 1173913 w 1946001"/>
                  <a:gd name="connsiteY2288" fmla="*/ 455867 h 886967"/>
                  <a:gd name="connsiteX2289" fmla="*/ 1175624 w 1946001"/>
                  <a:gd name="connsiteY2289" fmla="*/ 453580 h 886967"/>
                  <a:gd name="connsiteX2290" fmla="*/ 1178096 w 1946001"/>
                  <a:gd name="connsiteY2290" fmla="*/ 452342 h 886967"/>
                  <a:gd name="connsiteX2291" fmla="*/ 1191595 w 1946001"/>
                  <a:gd name="connsiteY2291" fmla="*/ 447961 h 886967"/>
                  <a:gd name="connsiteX2292" fmla="*/ 1192070 w 1946001"/>
                  <a:gd name="connsiteY2292" fmla="*/ 444913 h 886967"/>
                  <a:gd name="connsiteX2293" fmla="*/ 1195302 w 1946001"/>
                  <a:gd name="connsiteY2293" fmla="*/ 442722 h 886967"/>
                  <a:gd name="connsiteX2294" fmla="*/ 1201006 w 1946001"/>
                  <a:gd name="connsiteY2294" fmla="*/ 440912 h 886967"/>
                  <a:gd name="connsiteX2295" fmla="*/ 1204903 w 1946001"/>
                  <a:gd name="connsiteY2295" fmla="*/ 441103 h 886967"/>
                  <a:gd name="connsiteX2296" fmla="*/ 1208230 w 1946001"/>
                  <a:gd name="connsiteY2296" fmla="*/ 436721 h 886967"/>
                  <a:gd name="connsiteX2297" fmla="*/ 1212413 w 1946001"/>
                  <a:gd name="connsiteY2297" fmla="*/ 435769 h 886967"/>
                  <a:gd name="connsiteX2298" fmla="*/ 1214314 w 1946001"/>
                  <a:gd name="connsiteY2298" fmla="*/ 431768 h 886967"/>
                  <a:gd name="connsiteX2299" fmla="*/ 1219543 w 1946001"/>
                  <a:gd name="connsiteY2299" fmla="*/ 430244 h 886967"/>
                  <a:gd name="connsiteX2300" fmla="*/ 1219067 w 1946001"/>
                  <a:gd name="connsiteY2300" fmla="*/ 424910 h 886967"/>
                  <a:gd name="connsiteX2301" fmla="*/ 1220398 w 1946001"/>
                  <a:gd name="connsiteY2301" fmla="*/ 423291 h 886967"/>
                  <a:gd name="connsiteX2302" fmla="*/ 1221729 w 1946001"/>
                  <a:gd name="connsiteY2302" fmla="*/ 422053 h 886967"/>
                  <a:gd name="connsiteX2303" fmla="*/ 1222965 w 1946001"/>
                  <a:gd name="connsiteY2303" fmla="*/ 423005 h 886967"/>
                  <a:gd name="connsiteX2304" fmla="*/ 1228669 w 1946001"/>
                  <a:gd name="connsiteY2304" fmla="*/ 415480 h 886967"/>
                  <a:gd name="connsiteX2305" fmla="*/ 1229809 w 1946001"/>
                  <a:gd name="connsiteY2305" fmla="*/ 412242 h 886967"/>
                  <a:gd name="connsiteX2306" fmla="*/ 1226862 w 1946001"/>
                  <a:gd name="connsiteY2306" fmla="*/ 410432 h 886967"/>
                  <a:gd name="connsiteX2307" fmla="*/ 1223820 w 1946001"/>
                  <a:gd name="connsiteY2307" fmla="*/ 406337 h 886967"/>
                  <a:gd name="connsiteX2308" fmla="*/ 1214980 w 1946001"/>
                  <a:gd name="connsiteY2308" fmla="*/ 402812 h 886967"/>
                  <a:gd name="connsiteX2309" fmla="*/ 1212128 w 1946001"/>
                  <a:gd name="connsiteY2309" fmla="*/ 399193 h 886967"/>
                  <a:gd name="connsiteX2310" fmla="*/ 1211748 w 1946001"/>
                  <a:gd name="connsiteY2310" fmla="*/ 395097 h 886967"/>
                  <a:gd name="connsiteX2311" fmla="*/ 1212413 w 1946001"/>
                  <a:gd name="connsiteY2311" fmla="*/ 391573 h 886967"/>
                  <a:gd name="connsiteX2312" fmla="*/ 1210797 w 1946001"/>
                  <a:gd name="connsiteY2312" fmla="*/ 392906 h 886967"/>
                  <a:gd name="connsiteX2313" fmla="*/ 1202432 w 1946001"/>
                  <a:gd name="connsiteY2313" fmla="*/ 401288 h 886967"/>
                  <a:gd name="connsiteX2314" fmla="*/ 1202432 w 1946001"/>
                  <a:gd name="connsiteY2314" fmla="*/ 402146 h 886967"/>
                  <a:gd name="connsiteX2315" fmla="*/ 1200245 w 1946001"/>
                  <a:gd name="connsiteY2315" fmla="*/ 403479 h 886967"/>
                  <a:gd name="connsiteX2316" fmla="*/ 1193496 w 1946001"/>
                  <a:gd name="connsiteY2316" fmla="*/ 402717 h 886967"/>
                  <a:gd name="connsiteX2317" fmla="*/ 1191880 w 1946001"/>
                  <a:gd name="connsiteY2317" fmla="*/ 403670 h 886967"/>
                  <a:gd name="connsiteX2318" fmla="*/ 1189313 w 1946001"/>
                  <a:gd name="connsiteY2318" fmla="*/ 403670 h 886967"/>
                  <a:gd name="connsiteX2319" fmla="*/ 1188648 w 1946001"/>
                  <a:gd name="connsiteY2319" fmla="*/ 402431 h 886967"/>
                  <a:gd name="connsiteX2320" fmla="*/ 1187412 w 1946001"/>
                  <a:gd name="connsiteY2320" fmla="*/ 402050 h 886967"/>
                  <a:gd name="connsiteX2321" fmla="*/ 1187412 w 1946001"/>
                  <a:gd name="connsiteY2321" fmla="*/ 400241 h 886967"/>
                  <a:gd name="connsiteX2322" fmla="*/ 1188077 w 1946001"/>
                  <a:gd name="connsiteY2322" fmla="*/ 393764 h 886967"/>
                  <a:gd name="connsiteX2323" fmla="*/ 1186176 w 1946001"/>
                  <a:gd name="connsiteY2323" fmla="*/ 392144 h 886967"/>
                  <a:gd name="connsiteX2324" fmla="*/ 1184275 w 1946001"/>
                  <a:gd name="connsiteY2324" fmla="*/ 395764 h 886967"/>
                  <a:gd name="connsiteX2325" fmla="*/ 1184275 w 1946001"/>
                  <a:gd name="connsiteY2325" fmla="*/ 399574 h 886967"/>
                  <a:gd name="connsiteX2326" fmla="*/ 1180758 w 1946001"/>
                  <a:gd name="connsiteY2326" fmla="*/ 393954 h 886967"/>
                  <a:gd name="connsiteX2327" fmla="*/ 1181423 w 1946001"/>
                  <a:gd name="connsiteY2327" fmla="*/ 391763 h 886967"/>
                  <a:gd name="connsiteX2328" fmla="*/ 1180377 w 1946001"/>
                  <a:gd name="connsiteY2328" fmla="*/ 389001 h 886967"/>
                  <a:gd name="connsiteX2329" fmla="*/ 1176955 w 1946001"/>
                  <a:gd name="connsiteY2329" fmla="*/ 386715 h 886967"/>
                  <a:gd name="connsiteX2330" fmla="*/ 1176480 w 1946001"/>
                  <a:gd name="connsiteY2330" fmla="*/ 384810 h 886967"/>
                  <a:gd name="connsiteX2331" fmla="*/ 1173913 w 1946001"/>
                  <a:gd name="connsiteY2331" fmla="*/ 382715 h 886967"/>
                  <a:gd name="connsiteX2332" fmla="*/ 1171632 w 1946001"/>
                  <a:gd name="connsiteY2332" fmla="*/ 378905 h 886967"/>
                  <a:gd name="connsiteX2333" fmla="*/ 1170396 w 1946001"/>
                  <a:gd name="connsiteY2333" fmla="*/ 374809 h 886967"/>
                  <a:gd name="connsiteX2334" fmla="*/ 1168780 w 1946001"/>
                  <a:gd name="connsiteY2334" fmla="*/ 374523 h 886967"/>
                  <a:gd name="connsiteX2335" fmla="*/ 1171251 w 1946001"/>
                  <a:gd name="connsiteY2335" fmla="*/ 372618 h 886967"/>
                  <a:gd name="connsiteX2336" fmla="*/ 1170016 w 1946001"/>
                  <a:gd name="connsiteY2336" fmla="*/ 370808 h 886967"/>
                  <a:gd name="connsiteX2337" fmla="*/ 1172487 w 1946001"/>
                  <a:gd name="connsiteY2337" fmla="*/ 371285 h 886967"/>
                  <a:gd name="connsiteX2338" fmla="*/ 1173248 w 1946001"/>
                  <a:gd name="connsiteY2338" fmla="*/ 370523 h 886967"/>
                  <a:gd name="connsiteX2339" fmla="*/ 1174674 w 1946001"/>
                  <a:gd name="connsiteY2339" fmla="*/ 367665 h 886967"/>
                  <a:gd name="connsiteX2340" fmla="*/ 1177716 w 1946001"/>
                  <a:gd name="connsiteY2340" fmla="*/ 371285 h 886967"/>
                  <a:gd name="connsiteX2341" fmla="*/ 1180377 w 1946001"/>
                  <a:gd name="connsiteY2341" fmla="*/ 370332 h 886967"/>
                  <a:gd name="connsiteX2342" fmla="*/ 1183324 w 1946001"/>
                  <a:gd name="connsiteY2342" fmla="*/ 375571 h 886967"/>
                  <a:gd name="connsiteX2343" fmla="*/ 1185225 w 1946001"/>
                  <a:gd name="connsiteY2343" fmla="*/ 377095 h 886967"/>
                  <a:gd name="connsiteX2344" fmla="*/ 1187697 w 1946001"/>
                  <a:gd name="connsiteY2344" fmla="*/ 382810 h 886967"/>
                  <a:gd name="connsiteX2345" fmla="*/ 1192545 w 1946001"/>
                  <a:gd name="connsiteY2345" fmla="*/ 384620 h 886967"/>
                  <a:gd name="connsiteX2346" fmla="*/ 1194161 w 1946001"/>
                  <a:gd name="connsiteY2346" fmla="*/ 386810 h 886967"/>
                  <a:gd name="connsiteX2347" fmla="*/ 1197774 w 1946001"/>
                  <a:gd name="connsiteY2347" fmla="*/ 387953 h 886967"/>
                  <a:gd name="connsiteX2348" fmla="*/ 1198344 w 1946001"/>
                  <a:gd name="connsiteY2348" fmla="*/ 389192 h 886967"/>
                  <a:gd name="connsiteX2349" fmla="*/ 1203953 w 1946001"/>
                  <a:gd name="connsiteY2349" fmla="*/ 390239 h 886967"/>
                  <a:gd name="connsiteX2350" fmla="*/ 1212793 w 1946001"/>
                  <a:gd name="connsiteY2350" fmla="*/ 386810 h 886967"/>
                  <a:gd name="connsiteX2351" fmla="*/ 1215360 w 1946001"/>
                  <a:gd name="connsiteY2351" fmla="*/ 387953 h 886967"/>
                  <a:gd name="connsiteX2352" fmla="*/ 1217927 w 1946001"/>
                  <a:gd name="connsiteY2352" fmla="*/ 394621 h 886967"/>
                  <a:gd name="connsiteX2353" fmla="*/ 1239125 w 1946001"/>
                  <a:gd name="connsiteY2353" fmla="*/ 397764 h 886967"/>
                  <a:gd name="connsiteX2354" fmla="*/ 1239791 w 1946001"/>
                  <a:gd name="connsiteY2354" fmla="*/ 398240 h 886967"/>
                  <a:gd name="connsiteX2355" fmla="*/ 1241787 w 1946001"/>
                  <a:gd name="connsiteY2355" fmla="*/ 397383 h 886967"/>
                  <a:gd name="connsiteX2356" fmla="*/ 1252054 w 1946001"/>
                  <a:gd name="connsiteY2356" fmla="*/ 396430 h 886967"/>
                  <a:gd name="connsiteX2357" fmla="*/ 1254430 w 1946001"/>
                  <a:gd name="connsiteY2357" fmla="*/ 397764 h 886967"/>
                  <a:gd name="connsiteX2358" fmla="*/ 1254905 w 1946001"/>
                  <a:gd name="connsiteY2358" fmla="*/ 396430 h 886967"/>
                  <a:gd name="connsiteX2359" fmla="*/ 1256141 w 1946001"/>
                  <a:gd name="connsiteY2359" fmla="*/ 396907 h 886967"/>
                  <a:gd name="connsiteX2360" fmla="*/ 1263936 w 1946001"/>
                  <a:gd name="connsiteY2360" fmla="*/ 396430 h 886967"/>
                  <a:gd name="connsiteX2361" fmla="*/ 1265172 w 1946001"/>
                  <a:gd name="connsiteY2361" fmla="*/ 399383 h 886967"/>
                  <a:gd name="connsiteX2362" fmla="*/ 1266978 w 1946001"/>
                  <a:gd name="connsiteY2362" fmla="*/ 399955 h 886967"/>
                  <a:gd name="connsiteX2363" fmla="*/ 1269070 w 1946001"/>
                  <a:gd name="connsiteY2363" fmla="*/ 404431 h 886967"/>
                  <a:gd name="connsiteX2364" fmla="*/ 1271636 w 1946001"/>
                  <a:gd name="connsiteY2364" fmla="*/ 405003 h 886967"/>
                  <a:gd name="connsiteX2365" fmla="*/ 1276104 w 1946001"/>
                  <a:gd name="connsiteY2365" fmla="*/ 409861 h 886967"/>
                  <a:gd name="connsiteX2366" fmla="*/ 1280192 w 1946001"/>
                  <a:gd name="connsiteY2366" fmla="*/ 409861 h 886967"/>
                  <a:gd name="connsiteX2367" fmla="*/ 1283234 w 1946001"/>
                  <a:gd name="connsiteY2367" fmla="*/ 408432 h 886967"/>
                  <a:gd name="connsiteX2368" fmla="*/ 1282949 w 1946001"/>
                  <a:gd name="connsiteY2368" fmla="*/ 410813 h 886967"/>
                  <a:gd name="connsiteX2369" fmla="*/ 1281142 w 1946001"/>
                  <a:gd name="connsiteY2369" fmla="*/ 411956 h 886967"/>
                  <a:gd name="connsiteX2370" fmla="*/ 1276199 w 1946001"/>
                  <a:gd name="connsiteY2370" fmla="*/ 412528 h 886967"/>
                  <a:gd name="connsiteX2371" fmla="*/ 1276484 w 1946001"/>
                  <a:gd name="connsiteY2371" fmla="*/ 413766 h 886967"/>
                  <a:gd name="connsiteX2372" fmla="*/ 1283519 w 1946001"/>
                  <a:gd name="connsiteY2372" fmla="*/ 420434 h 886967"/>
                  <a:gd name="connsiteX2373" fmla="*/ 1287416 w 1946001"/>
                  <a:gd name="connsiteY2373" fmla="*/ 420434 h 886967"/>
                  <a:gd name="connsiteX2374" fmla="*/ 1291029 w 1946001"/>
                  <a:gd name="connsiteY2374" fmla="*/ 418910 h 886967"/>
                  <a:gd name="connsiteX2375" fmla="*/ 1292740 w 1946001"/>
                  <a:gd name="connsiteY2375" fmla="*/ 412337 h 886967"/>
                  <a:gd name="connsiteX2376" fmla="*/ 1295972 w 1946001"/>
                  <a:gd name="connsiteY2376" fmla="*/ 412814 h 886967"/>
                  <a:gd name="connsiteX2377" fmla="*/ 1293881 w 1946001"/>
                  <a:gd name="connsiteY2377" fmla="*/ 414719 h 886967"/>
                  <a:gd name="connsiteX2378" fmla="*/ 1295592 w 1946001"/>
                  <a:gd name="connsiteY2378" fmla="*/ 422148 h 886967"/>
                  <a:gd name="connsiteX2379" fmla="*/ 1294831 w 1946001"/>
                  <a:gd name="connsiteY2379" fmla="*/ 426244 h 886967"/>
                  <a:gd name="connsiteX2380" fmla="*/ 1295592 w 1946001"/>
                  <a:gd name="connsiteY2380" fmla="*/ 429768 h 886967"/>
                  <a:gd name="connsiteX2381" fmla="*/ 1296162 w 1946001"/>
                  <a:gd name="connsiteY2381" fmla="*/ 429768 h 886967"/>
                  <a:gd name="connsiteX2382" fmla="*/ 1295972 w 1946001"/>
                  <a:gd name="connsiteY2382" fmla="*/ 433197 h 886967"/>
                  <a:gd name="connsiteX2383" fmla="*/ 1298158 w 1946001"/>
                  <a:gd name="connsiteY2383" fmla="*/ 442913 h 886967"/>
                  <a:gd name="connsiteX2384" fmla="*/ 1300060 w 1946001"/>
                  <a:gd name="connsiteY2384" fmla="*/ 446532 h 886967"/>
                  <a:gd name="connsiteX2385" fmla="*/ 1300820 w 1946001"/>
                  <a:gd name="connsiteY2385" fmla="*/ 448151 h 886967"/>
                  <a:gd name="connsiteX2386" fmla="*/ 1301676 w 1946001"/>
                  <a:gd name="connsiteY2386" fmla="*/ 447866 h 886967"/>
                  <a:gd name="connsiteX2387" fmla="*/ 1302056 w 1946001"/>
                  <a:gd name="connsiteY2387" fmla="*/ 450532 h 886967"/>
                  <a:gd name="connsiteX2388" fmla="*/ 1304052 w 1946001"/>
                  <a:gd name="connsiteY2388" fmla="*/ 454152 h 886967"/>
                  <a:gd name="connsiteX2389" fmla="*/ 972003 w 1946001"/>
                  <a:gd name="connsiteY2389" fmla="*/ 862775 h 886967"/>
                  <a:gd name="connsiteX2390" fmla="*/ 686723 w 1946001"/>
                  <a:gd name="connsiteY2390" fmla="*/ 657797 h 886967"/>
                  <a:gd name="connsiteX2391" fmla="*/ 687104 w 1946001"/>
                  <a:gd name="connsiteY2391" fmla="*/ 657320 h 886967"/>
                  <a:gd name="connsiteX2392" fmla="*/ 697275 w 1946001"/>
                  <a:gd name="connsiteY2392" fmla="*/ 650462 h 886967"/>
                  <a:gd name="connsiteX2393" fmla="*/ 697751 w 1946001"/>
                  <a:gd name="connsiteY2393" fmla="*/ 648557 h 886967"/>
                  <a:gd name="connsiteX2394" fmla="*/ 709728 w 1946001"/>
                  <a:gd name="connsiteY2394" fmla="*/ 645986 h 886967"/>
                  <a:gd name="connsiteX2395" fmla="*/ 710584 w 1946001"/>
                  <a:gd name="connsiteY2395" fmla="*/ 643509 h 886967"/>
                  <a:gd name="connsiteX2396" fmla="*/ 714577 w 1946001"/>
                  <a:gd name="connsiteY2396" fmla="*/ 639509 h 886967"/>
                  <a:gd name="connsiteX2397" fmla="*/ 715052 w 1946001"/>
                  <a:gd name="connsiteY2397" fmla="*/ 634746 h 886967"/>
                  <a:gd name="connsiteX2398" fmla="*/ 720375 w 1946001"/>
                  <a:gd name="connsiteY2398" fmla="*/ 622364 h 886967"/>
                  <a:gd name="connsiteX2399" fmla="*/ 720470 w 1946001"/>
                  <a:gd name="connsiteY2399" fmla="*/ 614267 h 886967"/>
                  <a:gd name="connsiteX2400" fmla="*/ 722086 w 1946001"/>
                  <a:gd name="connsiteY2400" fmla="*/ 610648 h 886967"/>
                  <a:gd name="connsiteX2401" fmla="*/ 722276 w 1946001"/>
                  <a:gd name="connsiteY2401" fmla="*/ 598932 h 886967"/>
                  <a:gd name="connsiteX2402" fmla="*/ 721041 w 1946001"/>
                  <a:gd name="connsiteY2402" fmla="*/ 590645 h 886967"/>
                  <a:gd name="connsiteX2403" fmla="*/ 721136 w 1946001"/>
                  <a:gd name="connsiteY2403" fmla="*/ 582835 h 886967"/>
                  <a:gd name="connsiteX2404" fmla="*/ 724843 w 1946001"/>
                  <a:gd name="connsiteY2404" fmla="*/ 579692 h 886967"/>
                  <a:gd name="connsiteX2405" fmla="*/ 728360 w 1946001"/>
                  <a:gd name="connsiteY2405" fmla="*/ 569976 h 886967"/>
                  <a:gd name="connsiteX2406" fmla="*/ 733208 w 1946001"/>
                  <a:gd name="connsiteY2406" fmla="*/ 563690 h 886967"/>
                  <a:gd name="connsiteX2407" fmla="*/ 737962 w 1946001"/>
                  <a:gd name="connsiteY2407" fmla="*/ 554641 h 886967"/>
                  <a:gd name="connsiteX2408" fmla="*/ 738722 w 1946001"/>
                  <a:gd name="connsiteY2408" fmla="*/ 542925 h 886967"/>
                  <a:gd name="connsiteX2409" fmla="*/ 736631 w 1946001"/>
                  <a:gd name="connsiteY2409" fmla="*/ 534829 h 886967"/>
                  <a:gd name="connsiteX2410" fmla="*/ 734729 w 1946001"/>
                  <a:gd name="connsiteY2410" fmla="*/ 531971 h 886967"/>
                  <a:gd name="connsiteX2411" fmla="*/ 726269 w 1946001"/>
                  <a:gd name="connsiteY2411" fmla="*/ 532162 h 886967"/>
                  <a:gd name="connsiteX2412" fmla="*/ 712390 w 1946001"/>
                  <a:gd name="connsiteY2412" fmla="*/ 522637 h 886967"/>
                  <a:gd name="connsiteX2413" fmla="*/ 709918 w 1946001"/>
                  <a:gd name="connsiteY2413" fmla="*/ 521875 h 886967"/>
                  <a:gd name="connsiteX2414" fmla="*/ 699557 w 1946001"/>
                  <a:gd name="connsiteY2414" fmla="*/ 523304 h 886967"/>
                  <a:gd name="connsiteX2415" fmla="*/ 690621 w 1946001"/>
                  <a:gd name="connsiteY2415" fmla="*/ 521113 h 886967"/>
                  <a:gd name="connsiteX2416" fmla="*/ 686153 w 1946001"/>
                  <a:gd name="connsiteY2416" fmla="*/ 524066 h 886967"/>
                  <a:gd name="connsiteX2417" fmla="*/ 686628 w 1946001"/>
                  <a:gd name="connsiteY2417" fmla="*/ 521303 h 886967"/>
                  <a:gd name="connsiteX2418" fmla="*/ 684537 w 1946001"/>
                  <a:gd name="connsiteY2418" fmla="*/ 520922 h 886967"/>
                  <a:gd name="connsiteX2419" fmla="*/ 685107 w 1946001"/>
                  <a:gd name="connsiteY2419" fmla="*/ 519303 h 886967"/>
                  <a:gd name="connsiteX2420" fmla="*/ 683016 w 1946001"/>
                  <a:gd name="connsiteY2420" fmla="*/ 517303 h 886967"/>
                  <a:gd name="connsiteX2421" fmla="*/ 680830 w 1946001"/>
                  <a:gd name="connsiteY2421" fmla="*/ 518731 h 886967"/>
                  <a:gd name="connsiteX2422" fmla="*/ 680069 w 1946001"/>
                  <a:gd name="connsiteY2422" fmla="*/ 516446 h 886967"/>
                  <a:gd name="connsiteX2423" fmla="*/ 671799 w 1946001"/>
                  <a:gd name="connsiteY2423" fmla="*/ 513874 h 886967"/>
                  <a:gd name="connsiteX2424" fmla="*/ 666666 w 1946001"/>
                  <a:gd name="connsiteY2424" fmla="*/ 515017 h 886967"/>
                  <a:gd name="connsiteX2425" fmla="*/ 665145 w 1946001"/>
                  <a:gd name="connsiteY2425" fmla="*/ 520065 h 886967"/>
                  <a:gd name="connsiteX2426" fmla="*/ 662673 w 1946001"/>
                  <a:gd name="connsiteY2426" fmla="*/ 521494 h 886967"/>
                  <a:gd name="connsiteX2427" fmla="*/ 661057 w 1946001"/>
                  <a:gd name="connsiteY2427" fmla="*/ 526352 h 886967"/>
                  <a:gd name="connsiteX2428" fmla="*/ 660296 w 1946001"/>
                  <a:gd name="connsiteY2428" fmla="*/ 522637 h 886967"/>
                  <a:gd name="connsiteX2429" fmla="*/ 649840 w 1946001"/>
                  <a:gd name="connsiteY2429" fmla="*/ 524542 h 886967"/>
                  <a:gd name="connsiteX2430" fmla="*/ 649269 w 1946001"/>
                  <a:gd name="connsiteY2430" fmla="*/ 525780 h 886967"/>
                  <a:gd name="connsiteX2431" fmla="*/ 649555 w 1946001"/>
                  <a:gd name="connsiteY2431" fmla="*/ 523780 h 886967"/>
                  <a:gd name="connsiteX2432" fmla="*/ 653452 w 1946001"/>
                  <a:gd name="connsiteY2432" fmla="*/ 523208 h 886967"/>
                  <a:gd name="connsiteX2433" fmla="*/ 653167 w 1946001"/>
                  <a:gd name="connsiteY2433" fmla="*/ 520255 h 886967"/>
                  <a:gd name="connsiteX2434" fmla="*/ 651931 w 1946001"/>
                  <a:gd name="connsiteY2434" fmla="*/ 519398 h 886967"/>
                  <a:gd name="connsiteX2435" fmla="*/ 652596 w 1946001"/>
                  <a:gd name="connsiteY2435" fmla="*/ 517589 h 886967"/>
                  <a:gd name="connsiteX2436" fmla="*/ 649840 w 1946001"/>
                  <a:gd name="connsiteY2436" fmla="*/ 520255 h 886967"/>
                  <a:gd name="connsiteX2437" fmla="*/ 648794 w 1946001"/>
                  <a:gd name="connsiteY2437" fmla="*/ 515969 h 886967"/>
                  <a:gd name="connsiteX2438" fmla="*/ 654783 w 1946001"/>
                  <a:gd name="connsiteY2438" fmla="*/ 506444 h 886967"/>
                  <a:gd name="connsiteX2439" fmla="*/ 655448 w 1946001"/>
                  <a:gd name="connsiteY2439" fmla="*/ 502539 h 886967"/>
                  <a:gd name="connsiteX2440" fmla="*/ 652787 w 1946001"/>
                  <a:gd name="connsiteY2440" fmla="*/ 501777 h 886967"/>
                  <a:gd name="connsiteX2441" fmla="*/ 647748 w 1946001"/>
                  <a:gd name="connsiteY2441" fmla="*/ 489299 h 886967"/>
                  <a:gd name="connsiteX2442" fmla="*/ 645942 w 1946001"/>
                  <a:gd name="connsiteY2442" fmla="*/ 488061 h 886967"/>
                  <a:gd name="connsiteX2443" fmla="*/ 645372 w 1946001"/>
                  <a:gd name="connsiteY2443" fmla="*/ 489299 h 886967"/>
                  <a:gd name="connsiteX2444" fmla="*/ 643756 w 1946001"/>
                  <a:gd name="connsiteY2444" fmla="*/ 486823 h 886967"/>
                  <a:gd name="connsiteX2445" fmla="*/ 642140 w 1946001"/>
                  <a:gd name="connsiteY2445" fmla="*/ 485680 h 886967"/>
                  <a:gd name="connsiteX2446" fmla="*/ 640429 w 1946001"/>
                  <a:gd name="connsiteY2446" fmla="*/ 443484 h 886967"/>
                  <a:gd name="connsiteX2447" fmla="*/ 673320 w 1946001"/>
                  <a:gd name="connsiteY2447" fmla="*/ 262795 h 886967"/>
                  <a:gd name="connsiteX2448" fmla="*/ 677978 w 1946001"/>
                  <a:gd name="connsiteY2448" fmla="*/ 262795 h 886967"/>
                  <a:gd name="connsiteX2449" fmla="*/ 680259 w 1946001"/>
                  <a:gd name="connsiteY2449" fmla="*/ 263747 h 886967"/>
                  <a:gd name="connsiteX2450" fmla="*/ 686438 w 1946001"/>
                  <a:gd name="connsiteY2450" fmla="*/ 261937 h 886967"/>
                  <a:gd name="connsiteX2451" fmla="*/ 686153 w 1946001"/>
                  <a:gd name="connsiteY2451" fmla="*/ 262604 h 886967"/>
                  <a:gd name="connsiteX2452" fmla="*/ 686914 w 1946001"/>
                  <a:gd name="connsiteY2452" fmla="*/ 262795 h 886967"/>
                  <a:gd name="connsiteX2453" fmla="*/ 693948 w 1946001"/>
                  <a:gd name="connsiteY2453" fmla="*/ 257080 h 886967"/>
                  <a:gd name="connsiteX2454" fmla="*/ 701268 w 1946001"/>
                  <a:gd name="connsiteY2454" fmla="*/ 255937 h 886967"/>
                  <a:gd name="connsiteX2455" fmla="*/ 705165 w 1946001"/>
                  <a:gd name="connsiteY2455" fmla="*/ 252222 h 886967"/>
                  <a:gd name="connsiteX2456" fmla="*/ 703549 w 1946001"/>
                  <a:gd name="connsiteY2456" fmla="*/ 250984 h 886967"/>
                  <a:gd name="connsiteX2457" fmla="*/ 705165 w 1946001"/>
                  <a:gd name="connsiteY2457" fmla="*/ 251174 h 886967"/>
                  <a:gd name="connsiteX2458" fmla="*/ 703549 w 1946001"/>
                  <a:gd name="connsiteY2458" fmla="*/ 250127 h 886967"/>
                  <a:gd name="connsiteX2459" fmla="*/ 704690 w 1946001"/>
                  <a:gd name="connsiteY2459" fmla="*/ 249460 h 886967"/>
                  <a:gd name="connsiteX2460" fmla="*/ 704120 w 1946001"/>
                  <a:gd name="connsiteY2460" fmla="*/ 247364 h 886967"/>
                  <a:gd name="connsiteX2461" fmla="*/ 702124 w 1946001"/>
                  <a:gd name="connsiteY2461" fmla="*/ 246412 h 886967"/>
                  <a:gd name="connsiteX2462" fmla="*/ 704785 w 1946001"/>
                  <a:gd name="connsiteY2462" fmla="*/ 246412 h 886967"/>
                  <a:gd name="connsiteX2463" fmla="*/ 703454 w 1946001"/>
                  <a:gd name="connsiteY2463" fmla="*/ 244793 h 886967"/>
                  <a:gd name="connsiteX2464" fmla="*/ 704120 w 1946001"/>
                  <a:gd name="connsiteY2464" fmla="*/ 244221 h 886967"/>
                  <a:gd name="connsiteX2465" fmla="*/ 699842 w 1946001"/>
                  <a:gd name="connsiteY2465" fmla="*/ 242983 h 886967"/>
                  <a:gd name="connsiteX2466" fmla="*/ 698226 w 1946001"/>
                  <a:gd name="connsiteY2466" fmla="*/ 245078 h 886967"/>
                  <a:gd name="connsiteX2467" fmla="*/ 698226 w 1946001"/>
                  <a:gd name="connsiteY2467" fmla="*/ 240506 h 886967"/>
                  <a:gd name="connsiteX2468" fmla="*/ 694709 w 1946001"/>
                  <a:gd name="connsiteY2468" fmla="*/ 240697 h 886967"/>
                  <a:gd name="connsiteX2469" fmla="*/ 696325 w 1946001"/>
                  <a:gd name="connsiteY2469" fmla="*/ 241173 h 886967"/>
                  <a:gd name="connsiteX2470" fmla="*/ 692237 w 1946001"/>
                  <a:gd name="connsiteY2470" fmla="*/ 241649 h 886967"/>
                  <a:gd name="connsiteX2471" fmla="*/ 685488 w 1946001"/>
                  <a:gd name="connsiteY2471" fmla="*/ 246031 h 886967"/>
                  <a:gd name="connsiteX2472" fmla="*/ 685773 w 1946001"/>
                  <a:gd name="connsiteY2472" fmla="*/ 244507 h 886967"/>
                  <a:gd name="connsiteX2473" fmla="*/ 682351 w 1946001"/>
                  <a:gd name="connsiteY2473" fmla="*/ 243459 h 886967"/>
                  <a:gd name="connsiteX2474" fmla="*/ 683301 w 1946001"/>
                  <a:gd name="connsiteY2474" fmla="*/ 242792 h 886967"/>
                  <a:gd name="connsiteX2475" fmla="*/ 686248 w 1946001"/>
                  <a:gd name="connsiteY2475" fmla="*/ 243935 h 886967"/>
                  <a:gd name="connsiteX2476" fmla="*/ 687294 w 1946001"/>
                  <a:gd name="connsiteY2476" fmla="*/ 242316 h 886967"/>
                  <a:gd name="connsiteX2477" fmla="*/ 692142 w 1946001"/>
                  <a:gd name="connsiteY2477" fmla="*/ 240887 h 886967"/>
                  <a:gd name="connsiteX2478" fmla="*/ 689480 w 1946001"/>
                  <a:gd name="connsiteY2478" fmla="*/ 241268 h 886967"/>
                  <a:gd name="connsiteX2479" fmla="*/ 697560 w 1946001"/>
                  <a:gd name="connsiteY2479" fmla="*/ 238316 h 886967"/>
                  <a:gd name="connsiteX2480" fmla="*/ 694899 w 1946001"/>
                  <a:gd name="connsiteY2480" fmla="*/ 235839 h 886967"/>
                  <a:gd name="connsiteX2481" fmla="*/ 693758 w 1946001"/>
                  <a:gd name="connsiteY2481" fmla="*/ 236982 h 886967"/>
                  <a:gd name="connsiteX2482" fmla="*/ 691857 w 1946001"/>
                  <a:gd name="connsiteY2482" fmla="*/ 236506 h 886967"/>
                  <a:gd name="connsiteX2483" fmla="*/ 690241 w 1946001"/>
                  <a:gd name="connsiteY2483" fmla="*/ 234315 h 886967"/>
                  <a:gd name="connsiteX2484" fmla="*/ 688054 w 1946001"/>
                  <a:gd name="connsiteY2484" fmla="*/ 236410 h 886967"/>
                  <a:gd name="connsiteX2485" fmla="*/ 688910 w 1946001"/>
                  <a:gd name="connsiteY2485" fmla="*/ 234315 h 886967"/>
                  <a:gd name="connsiteX2486" fmla="*/ 688054 w 1946001"/>
                  <a:gd name="connsiteY2486" fmla="*/ 233648 h 886967"/>
                  <a:gd name="connsiteX2487" fmla="*/ 685107 w 1946001"/>
                  <a:gd name="connsiteY2487" fmla="*/ 234029 h 886967"/>
                  <a:gd name="connsiteX2488" fmla="*/ 685393 w 1946001"/>
                  <a:gd name="connsiteY2488" fmla="*/ 233458 h 886967"/>
                  <a:gd name="connsiteX2489" fmla="*/ 685773 w 1946001"/>
                  <a:gd name="connsiteY2489" fmla="*/ 232981 h 886967"/>
                  <a:gd name="connsiteX2490" fmla="*/ 685773 w 1946001"/>
                  <a:gd name="connsiteY2490" fmla="*/ 232696 h 886967"/>
                  <a:gd name="connsiteX2491" fmla="*/ 732068 w 1946001"/>
                  <a:gd name="connsiteY2491" fmla="*/ 154877 h 886967"/>
                  <a:gd name="connsiteX2492" fmla="*/ 732638 w 1946001"/>
                  <a:gd name="connsiteY2492" fmla="*/ 155162 h 886967"/>
                  <a:gd name="connsiteX2493" fmla="*/ 739197 w 1946001"/>
                  <a:gd name="connsiteY2493" fmla="*/ 155734 h 886967"/>
                  <a:gd name="connsiteX2494" fmla="*/ 739388 w 1946001"/>
                  <a:gd name="connsiteY2494" fmla="*/ 157162 h 886967"/>
                  <a:gd name="connsiteX2495" fmla="*/ 738342 w 1946001"/>
                  <a:gd name="connsiteY2495" fmla="*/ 157353 h 886967"/>
                  <a:gd name="connsiteX2496" fmla="*/ 738627 w 1946001"/>
                  <a:gd name="connsiteY2496" fmla="*/ 158115 h 886967"/>
                  <a:gd name="connsiteX2497" fmla="*/ 737676 w 1946001"/>
                  <a:gd name="connsiteY2497" fmla="*/ 158496 h 886967"/>
                  <a:gd name="connsiteX2498" fmla="*/ 738152 w 1946001"/>
                  <a:gd name="connsiteY2498" fmla="*/ 159544 h 886967"/>
                  <a:gd name="connsiteX2499" fmla="*/ 737296 w 1946001"/>
                  <a:gd name="connsiteY2499" fmla="*/ 159639 h 886967"/>
                  <a:gd name="connsiteX2500" fmla="*/ 737011 w 1946001"/>
                  <a:gd name="connsiteY2500" fmla="*/ 160687 h 886967"/>
                  <a:gd name="connsiteX2501" fmla="*/ 739102 w 1946001"/>
                  <a:gd name="connsiteY2501" fmla="*/ 160496 h 886967"/>
                  <a:gd name="connsiteX2502" fmla="*/ 739388 w 1946001"/>
                  <a:gd name="connsiteY2502" fmla="*/ 161258 h 886967"/>
                  <a:gd name="connsiteX2503" fmla="*/ 738722 w 1946001"/>
                  <a:gd name="connsiteY2503" fmla="*/ 161735 h 886967"/>
                  <a:gd name="connsiteX2504" fmla="*/ 739102 w 1946001"/>
                  <a:gd name="connsiteY2504" fmla="*/ 162116 h 886967"/>
                  <a:gd name="connsiteX2505" fmla="*/ 736631 w 1946001"/>
                  <a:gd name="connsiteY2505" fmla="*/ 162020 h 886967"/>
                  <a:gd name="connsiteX2506" fmla="*/ 736916 w 1946001"/>
                  <a:gd name="connsiteY2506" fmla="*/ 163640 h 886967"/>
                  <a:gd name="connsiteX2507" fmla="*/ 735870 w 1946001"/>
                  <a:gd name="connsiteY2507" fmla="*/ 164021 h 886967"/>
                  <a:gd name="connsiteX2508" fmla="*/ 737011 w 1946001"/>
                  <a:gd name="connsiteY2508" fmla="*/ 164211 h 886967"/>
                  <a:gd name="connsiteX2509" fmla="*/ 736346 w 1946001"/>
                  <a:gd name="connsiteY2509" fmla="*/ 165354 h 886967"/>
                  <a:gd name="connsiteX2510" fmla="*/ 731688 w 1946001"/>
                  <a:gd name="connsiteY2510" fmla="*/ 165449 h 886967"/>
                  <a:gd name="connsiteX2511" fmla="*/ 730547 w 1946001"/>
                  <a:gd name="connsiteY2511" fmla="*/ 166497 h 886967"/>
                  <a:gd name="connsiteX2512" fmla="*/ 730737 w 1946001"/>
                  <a:gd name="connsiteY2512" fmla="*/ 167640 h 886967"/>
                  <a:gd name="connsiteX2513" fmla="*/ 732163 w 1946001"/>
                  <a:gd name="connsiteY2513" fmla="*/ 167831 h 886967"/>
                  <a:gd name="connsiteX2514" fmla="*/ 736346 w 1946001"/>
                  <a:gd name="connsiteY2514" fmla="*/ 166307 h 886967"/>
                  <a:gd name="connsiteX2515" fmla="*/ 735205 w 1946001"/>
                  <a:gd name="connsiteY2515" fmla="*/ 167354 h 886967"/>
                  <a:gd name="connsiteX2516" fmla="*/ 737011 w 1946001"/>
                  <a:gd name="connsiteY2516" fmla="*/ 168593 h 886967"/>
                  <a:gd name="connsiteX2517" fmla="*/ 729026 w 1946001"/>
                  <a:gd name="connsiteY2517" fmla="*/ 168402 h 886967"/>
                  <a:gd name="connsiteX2518" fmla="*/ 731022 w 1946001"/>
                  <a:gd name="connsiteY2518" fmla="*/ 169069 h 886967"/>
                  <a:gd name="connsiteX2519" fmla="*/ 728455 w 1946001"/>
                  <a:gd name="connsiteY2519" fmla="*/ 169926 h 886967"/>
                  <a:gd name="connsiteX2520" fmla="*/ 728646 w 1946001"/>
                  <a:gd name="connsiteY2520" fmla="*/ 171260 h 886967"/>
                  <a:gd name="connsiteX2521" fmla="*/ 727980 w 1946001"/>
                  <a:gd name="connsiteY2521" fmla="*/ 171831 h 886967"/>
                  <a:gd name="connsiteX2522" fmla="*/ 729026 w 1946001"/>
                  <a:gd name="connsiteY2522" fmla="*/ 171926 h 886967"/>
                  <a:gd name="connsiteX2523" fmla="*/ 727790 w 1946001"/>
                  <a:gd name="connsiteY2523" fmla="*/ 172593 h 886967"/>
                  <a:gd name="connsiteX2524" fmla="*/ 727030 w 1946001"/>
                  <a:gd name="connsiteY2524" fmla="*/ 174879 h 886967"/>
                  <a:gd name="connsiteX2525" fmla="*/ 727980 w 1946001"/>
                  <a:gd name="connsiteY2525" fmla="*/ 175927 h 886967"/>
                  <a:gd name="connsiteX2526" fmla="*/ 729976 w 1946001"/>
                  <a:gd name="connsiteY2526" fmla="*/ 175927 h 886967"/>
                  <a:gd name="connsiteX2527" fmla="*/ 728646 w 1946001"/>
                  <a:gd name="connsiteY2527" fmla="*/ 177641 h 886967"/>
                  <a:gd name="connsiteX2528" fmla="*/ 729501 w 1946001"/>
                  <a:gd name="connsiteY2528" fmla="*/ 178403 h 886967"/>
                  <a:gd name="connsiteX2529" fmla="*/ 728170 w 1946001"/>
                  <a:gd name="connsiteY2529" fmla="*/ 178213 h 886967"/>
                  <a:gd name="connsiteX2530" fmla="*/ 728075 w 1946001"/>
                  <a:gd name="connsiteY2530" fmla="*/ 179261 h 886967"/>
                  <a:gd name="connsiteX2531" fmla="*/ 729121 w 1946001"/>
                  <a:gd name="connsiteY2531" fmla="*/ 179546 h 886967"/>
                  <a:gd name="connsiteX2532" fmla="*/ 728170 w 1946001"/>
                  <a:gd name="connsiteY2532" fmla="*/ 180213 h 886967"/>
                  <a:gd name="connsiteX2533" fmla="*/ 729976 w 1946001"/>
                  <a:gd name="connsiteY2533" fmla="*/ 180213 h 886967"/>
                  <a:gd name="connsiteX2534" fmla="*/ 728646 w 1946001"/>
                  <a:gd name="connsiteY2534" fmla="*/ 181070 h 886967"/>
                  <a:gd name="connsiteX2535" fmla="*/ 729311 w 1946001"/>
                  <a:gd name="connsiteY2535" fmla="*/ 182213 h 886967"/>
                  <a:gd name="connsiteX2536" fmla="*/ 730452 w 1946001"/>
                  <a:gd name="connsiteY2536" fmla="*/ 181737 h 886967"/>
                  <a:gd name="connsiteX2537" fmla="*/ 729311 w 1946001"/>
                  <a:gd name="connsiteY2537" fmla="*/ 183261 h 886967"/>
                  <a:gd name="connsiteX2538" fmla="*/ 730737 w 1946001"/>
                  <a:gd name="connsiteY2538" fmla="*/ 182880 h 886967"/>
                  <a:gd name="connsiteX2539" fmla="*/ 730737 w 1946001"/>
                  <a:gd name="connsiteY2539" fmla="*/ 184214 h 886967"/>
                  <a:gd name="connsiteX2540" fmla="*/ 732448 w 1946001"/>
                  <a:gd name="connsiteY2540" fmla="*/ 184404 h 886967"/>
                  <a:gd name="connsiteX2541" fmla="*/ 731307 w 1946001"/>
                  <a:gd name="connsiteY2541" fmla="*/ 185166 h 886967"/>
                  <a:gd name="connsiteX2542" fmla="*/ 732258 w 1946001"/>
                  <a:gd name="connsiteY2542" fmla="*/ 185166 h 886967"/>
                  <a:gd name="connsiteX2543" fmla="*/ 731783 w 1946001"/>
                  <a:gd name="connsiteY2543" fmla="*/ 186785 h 886967"/>
                  <a:gd name="connsiteX2544" fmla="*/ 733494 w 1946001"/>
                  <a:gd name="connsiteY2544" fmla="*/ 187833 h 886967"/>
                  <a:gd name="connsiteX2545" fmla="*/ 732638 w 1946001"/>
                  <a:gd name="connsiteY2545" fmla="*/ 188786 h 886967"/>
                  <a:gd name="connsiteX2546" fmla="*/ 732638 w 1946001"/>
                  <a:gd name="connsiteY2546" fmla="*/ 191072 h 886967"/>
                  <a:gd name="connsiteX2547" fmla="*/ 733874 w 1946001"/>
                  <a:gd name="connsiteY2547" fmla="*/ 191072 h 886967"/>
                  <a:gd name="connsiteX2548" fmla="*/ 735490 w 1946001"/>
                  <a:gd name="connsiteY2548" fmla="*/ 188595 h 886967"/>
                  <a:gd name="connsiteX2549" fmla="*/ 737296 w 1946001"/>
                  <a:gd name="connsiteY2549" fmla="*/ 187833 h 886967"/>
                  <a:gd name="connsiteX2550" fmla="*/ 739292 w 1946001"/>
                  <a:gd name="connsiteY2550" fmla="*/ 188881 h 886967"/>
                  <a:gd name="connsiteX2551" fmla="*/ 737772 w 1946001"/>
                  <a:gd name="connsiteY2551" fmla="*/ 188500 h 886967"/>
                  <a:gd name="connsiteX2552" fmla="*/ 737011 w 1946001"/>
                  <a:gd name="connsiteY2552" fmla="*/ 189357 h 886967"/>
                  <a:gd name="connsiteX2553" fmla="*/ 738912 w 1946001"/>
                  <a:gd name="connsiteY2553" fmla="*/ 189738 h 886967"/>
                  <a:gd name="connsiteX2554" fmla="*/ 734634 w 1946001"/>
                  <a:gd name="connsiteY2554" fmla="*/ 191929 h 886967"/>
                  <a:gd name="connsiteX2555" fmla="*/ 734444 w 1946001"/>
                  <a:gd name="connsiteY2555" fmla="*/ 193929 h 886967"/>
                  <a:gd name="connsiteX2556" fmla="*/ 735110 w 1946001"/>
                  <a:gd name="connsiteY2556" fmla="*/ 193739 h 886967"/>
                  <a:gd name="connsiteX2557" fmla="*/ 734634 w 1946001"/>
                  <a:gd name="connsiteY2557" fmla="*/ 194405 h 886967"/>
                  <a:gd name="connsiteX2558" fmla="*/ 737011 w 1946001"/>
                  <a:gd name="connsiteY2558" fmla="*/ 197739 h 886967"/>
                  <a:gd name="connsiteX2559" fmla="*/ 737772 w 1946001"/>
                  <a:gd name="connsiteY2559" fmla="*/ 197834 h 886967"/>
                  <a:gd name="connsiteX2560" fmla="*/ 738057 w 1946001"/>
                  <a:gd name="connsiteY2560" fmla="*/ 199263 h 886967"/>
                  <a:gd name="connsiteX2561" fmla="*/ 739007 w 1946001"/>
                  <a:gd name="connsiteY2561" fmla="*/ 198787 h 886967"/>
                  <a:gd name="connsiteX2562" fmla="*/ 738627 w 1946001"/>
                  <a:gd name="connsiteY2562" fmla="*/ 200120 h 886967"/>
                  <a:gd name="connsiteX2563" fmla="*/ 741099 w 1946001"/>
                  <a:gd name="connsiteY2563" fmla="*/ 202025 h 886967"/>
                  <a:gd name="connsiteX2564" fmla="*/ 739863 w 1946001"/>
                  <a:gd name="connsiteY2564" fmla="*/ 202406 h 886967"/>
                  <a:gd name="connsiteX2565" fmla="*/ 740338 w 1946001"/>
                  <a:gd name="connsiteY2565" fmla="*/ 202692 h 886967"/>
                  <a:gd name="connsiteX2566" fmla="*/ 742525 w 1946001"/>
                  <a:gd name="connsiteY2566" fmla="*/ 202406 h 886967"/>
                  <a:gd name="connsiteX2567" fmla="*/ 741099 w 1946001"/>
                  <a:gd name="connsiteY2567" fmla="*/ 203359 h 886967"/>
                  <a:gd name="connsiteX2568" fmla="*/ 742429 w 1946001"/>
                  <a:gd name="connsiteY2568" fmla="*/ 204502 h 886967"/>
                  <a:gd name="connsiteX2569" fmla="*/ 741669 w 1946001"/>
                  <a:gd name="connsiteY2569" fmla="*/ 205264 h 886967"/>
                  <a:gd name="connsiteX2570" fmla="*/ 744996 w 1946001"/>
                  <a:gd name="connsiteY2570" fmla="*/ 205264 h 886967"/>
                  <a:gd name="connsiteX2571" fmla="*/ 742239 w 1946001"/>
                  <a:gd name="connsiteY2571" fmla="*/ 205835 h 886967"/>
                  <a:gd name="connsiteX2572" fmla="*/ 746992 w 1946001"/>
                  <a:gd name="connsiteY2572" fmla="*/ 207645 h 886967"/>
                  <a:gd name="connsiteX2573" fmla="*/ 745091 w 1946001"/>
                  <a:gd name="connsiteY2573" fmla="*/ 208693 h 886967"/>
                  <a:gd name="connsiteX2574" fmla="*/ 752411 w 1946001"/>
                  <a:gd name="connsiteY2574" fmla="*/ 207455 h 886967"/>
                  <a:gd name="connsiteX2575" fmla="*/ 752126 w 1946001"/>
                  <a:gd name="connsiteY2575" fmla="*/ 208121 h 886967"/>
                  <a:gd name="connsiteX2576" fmla="*/ 753457 w 1946001"/>
                  <a:gd name="connsiteY2576" fmla="*/ 207836 h 886967"/>
                  <a:gd name="connsiteX2577" fmla="*/ 752506 w 1946001"/>
                  <a:gd name="connsiteY2577" fmla="*/ 208598 h 886967"/>
                  <a:gd name="connsiteX2578" fmla="*/ 754122 w 1946001"/>
                  <a:gd name="connsiteY2578" fmla="*/ 208121 h 886967"/>
                  <a:gd name="connsiteX2579" fmla="*/ 752886 w 1946001"/>
                  <a:gd name="connsiteY2579" fmla="*/ 209169 h 886967"/>
                  <a:gd name="connsiteX2580" fmla="*/ 753647 w 1946001"/>
                  <a:gd name="connsiteY2580" fmla="*/ 210217 h 886967"/>
                  <a:gd name="connsiteX2581" fmla="*/ 754502 w 1946001"/>
                  <a:gd name="connsiteY2581" fmla="*/ 209360 h 886967"/>
                  <a:gd name="connsiteX2582" fmla="*/ 754597 w 1946001"/>
                  <a:gd name="connsiteY2582" fmla="*/ 210407 h 886967"/>
                  <a:gd name="connsiteX2583" fmla="*/ 755738 w 1946001"/>
                  <a:gd name="connsiteY2583" fmla="*/ 209931 h 886967"/>
                  <a:gd name="connsiteX2584" fmla="*/ 754692 w 1946001"/>
                  <a:gd name="connsiteY2584" fmla="*/ 211646 h 886967"/>
                  <a:gd name="connsiteX2585" fmla="*/ 756403 w 1946001"/>
                  <a:gd name="connsiteY2585" fmla="*/ 212503 h 886967"/>
                  <a:gd name="connsiteX2586" fmla="*/ 758400 w 1946001"/>
                  <a:gd name="connsiteY2586" fmla="*/ 211265 h 886967"/>
                  <a:gd name="connsiteX2587" fmla="*/ 758495 w 1946001"/>
                  <a:gd name="connsiteY2587" fmla="*/ 211836 h 886967"/>
                  <a:gd name="connsiteX2588" fmla="*/ 761537 w 1946001"/>
                  <a:gd name="connsiteY2588" fmla="*/ 212027 h 886967"/>
                  <a:gd name="connsiteX2589" fmla="*/ 761157 w 1946001"/>
                  <a:gd name="connsiteY2589" fmla="*/ 210693 h 886967"/>
                  <a:gd name="connsiteX2590" fmla="*/ 759731 w 1946001"/>
                  <a:gd name="connsiteY2590" fmla="*/ 210122 h 886967"/>
                  <a:gd name="connsiteX2591" fmla="*/ 762202 w 1946001"/>
                  <a:gd name="connsiteY2591" fmla="*/ 210026 h 886967"/>
                  <a:gd name="connsiteX2592" fmla="*/ 762963 w 1946001"/>
                  <a:gd name="connsiteY2592" fmla="*/ 206502 h 886967"/>
                  <a:gd name="connsiteX2593" fmla="*/ 764864 w 1946001"/>
                  <a:gd name="connsiteY2593" fmla="*/ 203930 h 886967"/>
                  <a:gd name="connsiteX2594" fmla="*/ 764389 w 1946001"/>
                  <a:gd name="connsiteY2594" fmla="*/ 200882 h 886967"/>
                  <a:gd name="connsiteX2595" fmla="*/ 762678 w 1946001"/>
                  <a:gd name="connsiteY2595" fmla="*/ 199454 h 886967"/>
                  <a:gd name="connsiteX2596" fmla="*/ 766195 w 1946001"/>
                  <a:gd name="connsiteY2596" fmla="*/ 198596 h 886967"/>
                  <a:gd name="connsiteX2597" fmla="*/ 767145 w 1946001"/>
                  <a:gd name="connsiteY2597" fmla="*/ 198311 h 886967"/>
                  <a:gd name="connsiteX2598" fmla="*/ 766575 w 1946001"/>
                  <a:gd name="connsiteY2598" fmla="*/ 197834 h 886967"/>
                  <a:gd name="connsiteX2599" fmla="*/ 765149 w 1946001"/>
                  <a:gd name="connsiteY2599" fmla="*/ 197168 h 886967"/>
                  <a:gd name="connsiteX2600" fmla="*/ 767431 w 1946001"/>
                  <a:gd name="connsiteY2600" fmla="*/ 197549 h 886967"/>
                  <a:gd name="connsiteX2601" fmla="*/ 766860 w 1946001"/>
                  <a:gd name="connsiteY2601" fmla="*/ 197168 h 886967"/>
                  <a:gd name="connsiteX2602" fmla="*/ 766955 w 1946001"/>
                  <a:gd name="connsiteY2602" fmla="*/ 196215 h 886967"/>
                  <a:gd name="connsiteX2603" fmla="*/ 768096 w 1946001"/>
                  <a:gd name="connsiteY2603" fmla="*/ 196691 h 886967"/>
                  <a:gd name="connsiteX2604" fmla="*/ 768381 w 1946001"/>
                  <a:gd name="connsiteY2604" fmla="*/ 195548 h 886967"/>
                  <a:gd name="connsiteX2605" fmla="*/ 769807 w 1946001"/>
                  <a:gd name="connsiteY2605" fmla="*/ 194977 h 886967"/>
                  <a:gd name="connsiteX2606" fmla="*/ 767526 w 1946001"/>
                  <a:gd name="connsiteY2606" fmla="*/ 193643 h 886967"/>
                  <a:gd name="connsiteX2607" fmla="*/ 770378 w 1946001"/>
                  <a:gd name="connsiteY2607" fmla="*/ 193929 h 886967"/>
                  <a:gd name="connsiteX2608" fmla="*/ 769902 w 1946001"/>
                  <a:gd name="connsiteY2608" fmla="*/ 191738 h 886967"/>
                  <a:gd name="connsiteX2609" fmla="*/ 767240 w 1946001"/>
                  <a:gd name="connsiteY2609" fmla="*/ 190976 h 886967"/>
                  <a:gd name="connsiteX2610" fmla="*/ 771328 w 1946001"/>
                  <a:gd name="connsiteY2610" fmla="*/ 190500 h 886967"/>
                  <a:gd name="connsiteX2611" fmla="*/ 768856 w 1946001"/>
                  <a:gd name="connsiteY2611" fmla="*/ 187452 h 886967"/>
                  <a:gd name="connsiteX2612" fmla="*/ 768381 w 1946001"/>
                  <a:gd name="connsiteY2612" fmla="*/ 187452 h 886967"/>
                  <a:gd name="connsiteX2613" fmla="*/ 768856 w 1946001"/>
                  <a:gd name="connsiteY2613" fmla="*/ 186499 h 886967"/>
                  <a:gd name="connsiteX2614" fmla="*/ 771899 w 1946001"/>
                  <a:gd name="connsiteY2614" fmla="*/ 186976 h 886967"/>
                  <a:gd name="connsiteX2615" fmla="*/ 773134 w 1946001"/>
                  <a:gd name="connsiteY2615" fmla="*/ 185547 h 886967"/>
                  <a:gd name="connsiteX2616" fmla="*/ 772184 w 1946001"/>
                  <a:gd name="connsiteY2616" fmla="*/ 183928 h 886967"/>
                  <a:gd name="connsiteX2617" fmla="*/ 773610 w 1946001"/>
                  <a:gd name="connsiteY2617" fmla="*/ 182975 h 886967"/>
                  <a:gd name="connsiteX2618" fmla="*/ 778363 w 1946001"/>
                  <a:gd name="connsiteY2618" fmla="*/ 183166 h 886967"/>
                  <a:gd name="connsiteX2619" fmla="*/ 778838 w 1946001"/>
                  <a:gd name="connsiteY2619" fmla="*/ 182213 h 886967"/>
                  <a:gd name="connsiteX2620" fmla="*/ 777887 w 1946001"/>
                  <a:gd name="connsiteY2620" fmla="*/ 181832 h 886967"/>
                  <a:gd name="connsiteX2621" fmla="*/ 778077 w 1946001"/>
                  <a:gd name="connsiteY2621" fmla="*/ 180975 h 886967"/>
                  <a:gd name="connsiteX2622" fmla="*/ 779313 w 1946001"/>
                  <a:gd name="connsiteY2622" fmla="*/ 181261 h 886967"/>
                  <a:gd name="connsiteX2623" fmla="*/ 779123 w 1946001"/>
                  <a:gd name="connsiteY2623" fmla="*/ 180404 h 886967"/>
                  <a:gd name="connsiteX2624" fmla="*/ 780169 w 1946001"/>
                  <a:gd name="connsiteY2624" fmla="*/ 179737 h 886967"/>
                  <a:gd name="connsiteX2625" fmla="*/ 779123 w 1946001"/>
                  <a:gd name="connsiteY2625" fmla="*/ 178975 h 886967"/>
                  <a:gd name="connsiteX2626" fmla="*/ 779979 w 1946001"/>
                  <a:gd name="connsiteY2626" fmla="*/ 178594 h 886967"/>
                  <a:gd name="connsiteX2627" fmla="*/ 782260 w 1946001"/>
                  <a:gd name="connsiteY2627" fmla="*/ 179261 h 886967"/>
                  <a:gd name="connsiteX2628" fmla="*/ 780169 w 1946001"/>
                  <a:gd name="connsiteY2628" fmla="*/ 180975 h 886967"/>
                  <a:gd name="connsiteX2629" fmla="*/ 781785 w 1946001"/>
                  <a:gd name="connsiteY2629" fmla="*/ 182118 h 886967"/>
                  <a:gd name="connsiteX2630" fmla="*/ 781405 w 1946001"/>
                  <a:gd name="connsiteY2630" fmla="*/ 181261 h 886967"/>
                  <a:gd name="connsiteX2631" fmla="*/ 782070 w 1946001"/>
                  <a:gd name="connsiteY2631" fmla="*/ 181642 h 886967"/>
                  <a:gd name="connsiteX2632" fmla="*/ 782070 w 1946001"/>
                  <a:gd name="connsiteY2632" fmla="*/ 180689 h 886967"/>
                  <a:gd name="connsiteX2633" fmla="*/ 783876 w 1946001"/>
                  <a:gd name="connsiteY2633" fmla="*/ 182118 h 886967"/>
                  <a:gd name="connsiteX2634" fmla="*/ 784447 w 1946001"/>
                  <a:gd name="connsiteY2634" fmla="*/ 180880 h 886967"/>
                  <a:gd name="connsiteX2635" fmla="*/ 786063 w 1946001"/>
                  <a:gd name="connsiteY2635" fmla="*/ 181642 h 886967"/>
                  <a:gd name="connsiteX2636" fmla="*/ 787203 w 1946001"/>
                  <a:gd name="connsiteY2636" fmla="*/ 179927 h 886967"/>
                  <a:gd name="connsiteX2637" fmla="*/ 786823 w 1946001"/>
                  <a:gd name="connsiteY2637" fmla="*/ 178594 h 886967"/>
                  <a:gd name="connsiteX2638" fmla="*/ 788629 w 1946001"/>
                  <a:gd name="connsiteY2638" fmla="*/ 179451 h 886967"/>
                  <a:gd name="connsiteX2639" fmla="*/ 789295 w 1946001"/>
                  <a:gd name="connsiteY2639" fmla="*/ 178499 h 886967"/>
                  <a:gd name="connsiteX2640" fmla="*/ 790435 w 1946001"/>
                  <a:gd name="connsiteY2640" fmla="*/ 178975 h 886967"/>
                  <a:gd name="connsiteX2641" fmla="*/ 791576 w 1946001"/>
                  <a:gd name="connsiteY2641" fmla="*/ 176689 h 886967"/>
                  <a:gd name="connsiteX2642" fmla="*/ 792051 w 1946001"/>
                  <a:gd name="connsiteY2642" fmla="*/ 177451 h 886967"/>
                  <a:gd name="connsiteX2643" fmla="*/ 793097 w 1946001"/>
                  <a:gd name="connsiteY2643" fmla="*/ 176308 h 886967"/>
                  <a:gd name="connsiteX2644" fmla="*/ 792907 w 1946001"/>
                  <a:gd name="connsiteY2644" fmla="*/ 175546 h 886967"/>
                  <a:gd name="connsiteX2645" fmla="*/ 794333 w 1946001"/>
                  <a:gd name="connsiteY2645" fmla="*/ 174689 h 886967"/>
                  <a:gd name="connsiteX2646" fmla="*/ 794333 w 1946001"/>
                  <a:gd name="connsiteY2646" fmla="*/ 172784 h 886967"/>
                  <a:gd name="connsiteX2647" fmla="*/ 795569 w 1946001"/>
                  <a:gd name="connsiteY2647" fmla="*/ 171641 h 886967"/>
                  <a:gd name="connsiteX2648" fmla="*/ 795474 w 1946001"/>
                  <a:gd name="connsiteY2648" fmla="*/ 170688 h 886967"/>
                  <a:gd name="connsiteX2649" fmla="*/ 798896 w 1946001"/>
                  <a:gd name="connsiteY2649" fmla="*/ 169640 h 886967"/>
                  <a:gd name="connsiteX2650" fmla="*/ 799656 w 1946001"/>
                  <a:gd name="connsiteY2650" fmla="*/ 168402 h 886967"/>
                  <a:gd name="connsiteX2651" fmla="*/ 798231 w 1946001"/>
                  <a:gd name="connsiteY2651" fmla="*/ 167545 h 886967"/>
                  <a:gd name="connsiteX2652" fmla="*/ 797375 w 1946001"/>
                  <a:gd name="connsiteY2652" fmla="*/ 165354 h 886967"/>
                  <a:gd name="connsiteX2653" fmla="*/ 797945 w 1946001"/>
                  <a:gd name="connsiteY2653" fmla="*/ 164783 h 886967"/>
                  <a:gd name="connsiteX2654" fmla="*/ 798801 w 1946001"/>
                  <a:gd name="connsiteY2654" fmla="*/ 166211 h 886967"/>
                  <a:gd name="connsiteX2655" fmla="*/ 800892 w 1946001"/>
                  <a:gd name="connsiteY2655" fmla="*/ 167259 h 886967"/>
                  <a:gd name="connsiteX2656" fmla="*/ 800227 w 1946001"/>
                  <a:gd name="connsiteY2656" fmla="*/ 167545 h 886967"/>
                  <a:gd name="connsiteX2657" fmla="*/ 800892 w 1946001"/>
                  <a:gd name="connsiteY2657" fmla="*/ 168497 h 886967"/>
                  <a:gd name="connsiteX2658" fmla="*/ 802984 w 1946001"/>
                  <a:gd name="connsiteY2658" fmla="*/ 168497 h 886967"/>
                  <a:gd name="connsiteX2659" fmla="*/ 802508 w 1946001"/>
                  <a:gd name="connsiteY2659" fmla="*/ 168116 h 886967"/>
                  <a:gd name="connsiteX2660" fmla="*/ 802888 w 1946001"/>
                  <a:gd name="connsiteY2660" fmla="*/ 167640 h 886967"/>
                  <a:gd name="connsiteX2661" fmla="*/ 804885 w 1946001"/>
                  <a:gd name="connsiteY2661" fmla="*/ 168402 h 886967"/>
                  <a:gd name="connsiteX2662" fmla="*/ 803934 w 1946001"/>
                  <a:gd name="connsiteY2662" fmla="*/ 167069 h 886967"/>
                  <a:gd name="connsiteX2663" fmla="*/ 805645 w 1946001"/>
                  <a:gd name="connsiteY2663" fmla="*/ 168307 h 886967"/>
                  <a:gd name="connsiteX2664" fmla="*/ 806691 w 1946001"/>
                  <a:gd name="connsiteY2664" fmla="*/ 166211 h 886967"/>
                  <a:gd name="connsiteX2665" fmla="*/ 808212 w 1946001"/>
                  <a:gd name="connsiteY2665" fmla="*/ 167259 h 886967"/>
                  <a:gd name="connsiteX2666" fmla="*/ 818859 w 1946001"/>
                  <a:gd name="connsiteY2666" fmla="*/ 164402 h 886967"/>
                  <a:gd name="connsiteX2667" fmla="*/ 821521 w 1946001"/>
                  <a:gd name="connsiteY2667" fmla="*/ 162592 h 886967"/>
                  <a:gd name="connsiteX2668" fmla="*/ 820950 w 1946001"/>
                  <a:gd name="connsiteY2668" fmla="*/ 161830 h 886967"/>
                  <a:gd name="connsiteX2669" fmla="*/ 823137 w 1946001"/>
                  <a:gd name="connsiteY2669" fmla="*/ 161830 h 886967"/>
                  <a:gd name="connsiteX2670" fmla="*/ 821901 w 1946001"/>
                  <a:gd name="connsiteY2670" fmla="*/ 160877 h 886967"/>
                  <a:gd name="connsiteX2671" fmla="*/ 826083 w 1946001"/>
                  <a:gd name="connsiteY2671" fmla="*/ 159639 h 886967"/>
                  <a:gd name="connsiteX2672" fmla="*/ 825228 w 1946001"/>
                  <a:gd name="connsiteY2672" fmla="*/ 158591 h 886967"/>
                  <a:gd name="connsiteX2673" fmla="*/ 827414 w 1946001"/>
                  <a:gd name="connsiteY2673" fmla="*/ 158686 h 886967"/>
                  <a:gd name="connsiteX2674" fmla="*/ 827509 w 1946001"/>
                  <a:gd name="connsiteY2674" fmla="*/ 157924 h 886967"/>
                  <a:gd name="connsiteX2675" fmla="*/ 827034 w 1946001"/>
                  <a:gd name="connsiteY2675" fmla="*/ 157448 h 886967"/>
                  <a:gd name="connsiteX2676" fmla="*/ 829981 w 1946001"/>
                  <a:gd name="connsiteY2676" fmla="*/ 156972 h 886967"/>
                  <a:gd name="connsiteX2677" fmla="*/ 829030 w 1946001"/>
                  <a:gd name="connsiteY2677" fmla="*/ 156591 h 886967"/>
                  <a:gd name="connsiteX2678" fmla="*/ 829601 w 1946001"/>
                  <a:gd name="connsiteY2678" fmla="*/ 155924 h 886967"/>
                  <a:gd name="connsiteX2679" fmla="*/ 831977 w 1946001"/>
                  <a:gd name="connsiteY2679" fmla="*/ 155924 h 886967"/>
                  <a:gd name="connsiteX2680" fmla="*/ 833118 w 1946001"/>
                  <a:gd name="connsiteY2680" fmla="*/ 154400 h 886967"/>
                  <a:gd name="connsiteX2681" fmla="*/ 827605 w 1946001"/>
                  <a:gd name="connsiteY2681" fmla="*/ 154781 h 886967"/>
                  <a:gd name="connsiteX2682" fmla="*/ 821996 w 1946001"/>
                  <a:gd name="connsiteY2682" fmla="*/ 152876 h 886967"/>
                  <a:gd name="connsiteX2683" fmla="*/ 813821 w 1946001"/>
                  <a:gd name="connsiteY2683" fmla="*/ 155353 h 886967"/>
                  <a:gd name="connsiteX2684" fmla="*/ 811444 w 1946001"/>
                  <a:gd name="connsiteY2684" fmla="*/ 155067 h 886967"/>
                  <a:gd name="connsiteX2685" fmla="*/ 818003 w 1946001"/>
                  <a:gd name="connsiteY2685" fmla="*/ 152495 h 886967"/>
                  <a:gd name="connsiteX2686" fmla="*/ 810493 w 1946001"/>
                  <a:gd name="connsiteY2686" fmla="*/ 152210 h 886967"/>
                  <a:gd name="connsiteX2687" fmla="*/ 813060 w 1946001"/>
                  <a:gd name="connsiteY2687" fmla="*/ 150876 h 886967"/>
                  <a:gd name="connsiteX2688" fmla="*/ 813440 w 1946001"/>
                  <a:gd name="connsiteY2688" fmla="*/ 149924 h 886967"/>
                  <a:gd name="connsiteX2689" fmla="*/ 812870 w 1946001"/>
                  <a:gd name="connsiteY2689" fmla="*/ 148781 h 886967"/>
                  <a:gd name="connsiteX2690" fmla="*/ 818098 w 1946001"/>
                  <a:gd name="connsiteY2690" fmla="*/ 148781 h 886967"/>
                  <a:gd name="connsiteX2691" fmla="*/ 821425 w 1946001"/>
                  <a:gd name="connsiteY2691" fmla="*/ 147066 h 886967"/>
                  <a:gd name="connsiteX2692" fmla="*/ 820950 w 1946001"/>
                  <a:gd name="connsiteY2692" fmla="*/ 146304 h 886967"/>
                  <a:gd name="connsiteX2693" fmla="*/ 821806 w 1946001"/>
                  <a:gd name="connsiteY2693" fmla="*/ 146875 h 886967"/>
                  <a:gd name="connsiteX2694" fmla="*/ 820950 w 1946001"/>
                  <a:gd name="connsiteY2694" fmla="*/ 145066 h 886967"/>
                  <a:gd name="connsiteX2695" fmla="*/ 816197 w 1946001"/>
                  <a:gd name="connsiteY2695" fmla="*/ 145066 h 886967"/>
                  <a:gd name="connsiteX2696" fmla="*/ 814486 w 1946001"/>
                  <a:gd name="connsiteY2696" fmla="*/ 143828 h 886967"/>
                  <a:gd name="connsiteX2697" fmla="*/ 815342 w 1946001"/>
                  <a:gd name="connsiteY2697" fmla="*/ 143637 h 886967"/>
                  <a:gd name="connsiteX2698" fmla="*/ 815056 w 1946001"/>
                  <a:gd name="connsiteY2698" fmla="*/ 142399 h 886967"/>
                  <a:gd name="connsiteX2699" fmla="*/ 824372 w 1946001"/>
                  <a:gd name="connsiteY2699" fmla="*/ 146209 h 886967"/>
                  <a:gd name="connsiteX2700" fmla="*/ 825988 w 1946001"/>
                  <a:gd name="connsiteY2700" fmla="*/ 148019 h 886967"/>
                  <a:gd name="connsiteX2701" fmla="*/ 826464 w 1946001"/>
                  <a:gd name="connsiteY2701" fmla="*/ 150400 h 886967"/>
                  <a:gd name="connsiteX2702" fmla="*/ 828555 w 1946001"/>
                  <a:gd name="connsiteY2702" fmla="*/ 152210 h 886967"/>
                  <a:gd name="connsiteX2703" fmla="*/ 831217 w 1946001"/>
                  <a:gd name="connsiteY2703" fmla="*/ 152591 h 886967"/>
                  <a:gd name="connsiteX2704" fmla="*/ 831692 w 1946001"/>
                  <a:gd name="connsiteY2704" fmla="*/ 150019 h 886967"/>
                  <a:gd name="connsiteX2705" fmla="*/ 832358 w 1946001"/>
                  <a:gd name="connsiteY2705" fmla="*/ 152210 h 886967"/>
                  <a:gd name="connsiteX2706" fmla="*/ 834639 w 1946001"/>
                  <a:gd name="connsiteY2706" fmla="*/ 152400 h 886967"/>
                  <a:gd name="connsiteX2707" fmla="*/ 833879 w 1946001"/>
                  <a:gd name="connsiteY2707" fmla="*/ 150019 h 886967"/>
                  <a:gd name="connsiteX2708" fmla="*/ 834259 w 1946001"/>
                  <a:gd name="connsiteY2708" fmla="*/ 148685 h 886967"/>
                  <a:gd name="connsiteX2709" fmla="*/ 833118 w 1946001"/>
                  <a:gd name="connsiteY2709" fmla="*/ 148209 h 886967"/>
                  <a:gd name="connsiteX2710" fmla="*/ 834069 w 1946001"/>
                  <a:gd name="connsiteY2710" fmla="*/ 147923 h 886967"/>
                  <a:gd name="connsiteX2711" fmla="*/ 834259 w 1946001"/>
                  <a:gd name="connsiteY2711" fmla="*/ 145066 h 886967"/>
                  <a:gd name="connsiteX2712" fmla="*/ 831882 w 1946001"/>
                  <a:gd name="connsiteY2712" fmla="*/ 146590 h 886967"/>
                  <a:gd name="connsiteX2713" fmla="*/ 831882 w 1946001"/>
                  <a:gd name="connsiteY2713" fmla="*/ 145352 h 886967"/>
                  <a:gd name="connsiteX2714" fmla="*/ 833783 w 1946001"/>
                  <a:gd name="connsiteY2714" fmla="*/ 143256 h 886967"/>
                  <a:gd name="connsiteX2715" fmla="*/ 829886 w 1946001"/>
                  <a:gd name="connsiteY2715" fmla="*/ 144304 h 886967"/>
                  <a:gd name="connsiteX2716" fmla="*/ 831787 w 1946001"/>
                  <a:gd name="connsiteY2716" fmla="*/ 141923 h 886967"/>
                  <a:gd name="connsiteX2717" fmla="*/ 824943 w 1946001"/>
                  <a:gd name="connsiteY2717" fmla="*/ 137922 h 886967"/>
                  <a:gd name="connsiteX2718" fmla="*/ 823517 w 1946001"/>
                  <a:gd name="connsiteY2718" fmla="*/ 138303 h 886967"/>
                  <a:gd name="connsiteX2719" fmla="*/ 822566 w 1946001"/>
                  <a:gd name="connsiteY2719" fmla="*/ 140208 h 886967"/>
                  <a:gd name="connsiteX2720" fmla="*/ 822661 w 1946001"/>
                  <a:gd name="connsiteY2720" fmla="*/ 138303 h 886967"/>
                  <a:gd name="connsiteX2721" fmla="*/ 822186 w 1946001"/>
                  <a:gd name="connsiteY2721" fmla="*/ 137827 h 886967"/>
                  <a:gd name="connsiteX2722" fmla="*/ 824753 w 1946001"/>
                  <a:gd name="connsiteY2722" fmla="*/ 137350 h 886967"/>
                  <a:gd name="connsiteX2723" fmla="*/ 824658 w 1946001"/>
                  <a:gd name="connsiteY2723" fmla="*/ 135922 h 886967"/>
                  <a:gd name="connsiteX2724" fmla="*/ 822566 w 1946001"/>
                  <a:gd name="connsiteY2724" fmla="*/ 134779 h 886967"/>
                  <a:gd name="connsiteX2725" fmla="*/ 817908 w 1946001"/>
                  <a:gd name="connsiteY2725" fmla="*/ 135636 h 886967"/>
                  <a:gd name="connsiteX2726" fmla="*/ 824182 w 1946001"/>
                  <a:gd name="connsiteY2726" fmla="*/ 132874 h 886967"/>
                  <a:gd name="connsiteX2727" fmla="*/ 818003 w 1946001"/>
                  <a:gd name="connsiteY2727" fmla="*/ 132302 h 886967"/>
                  <a:gd name="connsiteX2728" fmla="*/ 819334 w 1946001"/>
                  <a:gd name="connsiteY2728" fmla="*/ 131159 h 886967"/>
                  <a:gd name="connsiteX2729" fmla="*/ 817908 w 1946001"/>
                  <a:gd name="connsiteY2729" fmla="*/ 130874 h 886967"/>
                  <a:gd name="connsiteX2730" fmla="*/ 821330 w 1946001"/>
                  <a:gd name="connsiteY2730" fmla="*/ 131159 h 886967"/>
                  <a:gd name="connsiteX2731" fmla="*/ 824943 w 1946001"/>
                  <a:gd name="connsiteY2731" fmla="*/ 129254 h 886967"/>
                  <a:gd name="connsiteX2732" fmla="*/ 824372 w 1946001"/>
                  <a:gd name="connsiteY2732" fmla="*/ 127921 h 886967"/>
                  <a:gd name="connsiteX2733" fmla="*/ 826179 w 1946001"/>
                  <a:gd name="connsiteY2733" fmla="*/ 128587 h 886967"/>
                  <a:gd name="connsiteX2734" fmla="*/ 826939 w 1946001"/>
                  <a:gd name="connsiteY2734" fmla="*/ 126873 h 886967"/>
                  <a:gd name="connsiteX2735" fmla="*/ 832738 w 1946001"/>
                  <a:gd name="connsiteY2735" fmla="*/ 131255 h 886967"/>
                  <a:gd name="connsiteX2736" fmla="*/ 838917 w 1946001"/>
                  <a:gd name="connsiteY2736" fmla="*/ 129064 h 886967"/>
                  <a:gd name="connsiteX2737" fmla="*/ 839487 w 1946001"/>
                  <a:gd name="connsiteY2737" fmla="*/ 126301 h 886967"/>
                  <a:gd name="connsiteX2738" fmla="*/ 832833 w 1946001"/>
                  <a:gd name="connsiteY2738" fmla="*/ 124682 h 886967"/>
                  <a:gd name="connsiteX2739" fmla="*/ 833688 w 1946001"/>
                  <a:gd name="connsiteY2739" fmla="*/ 122492 h 886967"/>
                  <a:gd name="connsiteX2740" fmla="*/ 832453 w 1946001"/>
                  <a:gd name="connsiteY2740" fmla="*/ 122492 h 886967"/>
                  <a:gd name="connsiteX2741" fmla="*/ 834449 w 1946001"/>
                  <a:gd name="connsiteY2741" fmla="*/ 121920 h 886967"/>
                  <a:gd name="connsiteX2742" fmla="*/ 833974 w 1946001"/>
                  <a:gd name="connsiteY2742" fmla="*/ 120301 h 886967"/>
                  <a:gd name="connsiteX2743" fmla="*/ 842339 w 1946001"/>
                  <a:gd name="connsiteY2743" fmla="*/ 123063 h 886967"/>
                  <a:gd name="connsiteX2744" fmla="*/ 843860 w 1946001"/>
                  <a:gd name="connsiteY2744" fmla="*/ 121444 h 886967"/>
                  <a:gd name="connsiteX2745" fmla="*/ 842529 w 1946001"/>
                  <a:gd name="connsiteY2745" fmla="*/ 119253 h 886967"/>
                  <a:gd name="connsiteX2746" fmla="*/ 837491 w 1946001"/>
                  <a:gd name="connsiteY2746" fmla="*/ 119253 h 886967"/>
                  <a:gd name="connsiteX2747" fmla="*/ 838346 w 1946001"/>
                  <a:gd name="connsiteY2747" fmla="*/ 118872 h 886967"/>
                  <a:gd name="connsiteX2748" fmla="*/ 838727 w 1946001"/>
                  <a:gd name="connsiteY2748" fmla="*/ 116110 h 886967"/>
                  <a:gd name="connsiteX2749" fmla="*/ 835780 w 1946001"/>
                  <a:gd name="connsiteY2749" fmla="*/ 116300 h 886967"/>
                  <a:gd name="connsiteX2750" fmla="*/ 839107 w 1946001"/>
                  <a:gd name="connsiteY2750" fmla="*/ 114300 h 886967"/>
                  <a:gd name="connsiteX2751" fmla="*/ 834354 w 1946001"/>
                  <a:gd name="connsiteY2751" fmla="*/ 111728 h 886967"/>
                  <a:gd name="connsiteX2752" fmla="*/ 836160 w 1946001"/>
                  <a:gd name="connsiteY2752" fmla="*/ 111919 h 886967"/>
                  <a:gd name="connsiteX2753" fmla="*/ 835114 w 1946001"/>
                  <a:gd name="connsiteY2753" fmla="*/ 110871 h 886967"/>
                  <a:gd name="connsiteX2754" fmla="*/ 842529 w 1946001"/>
                  <a:gd name="connsiteY2754" fmla="*/ 114967 h 886967"/>
                  <a:gd name="connsiteX2755" fmla="*/ 843004 w 1946001"/>
                  <a:gd name="connsiteY2755" fmla="*/ 113443 h 886967"/>
                  <a:gd name="connsiteX2756" fmla="*/ 842814 w 1946001"/>
                  <a:gd name="connsiteY2756" fmla="*/ 109633 h 886967"/>
                  <a:gd name="connsiteX2757" fmla="*/ 838156 w 1946001"/>
                  <a:gd name="connsiteY2757" fmla="*/ 107156 h 886967"/>
                  <a:gd name="connsiteX2758" fmla="*/ 842339 w 1946001"/>
                  <a:gd name="connsiteY2758" fmla="*/ 105632 h 886967"/>
                  <a:gd name="connsiteX2759" fmla="*/ 835875 w 1946001"/>
                  <a:gd name="connsiteY2759" fmla="*/ 104394 h 886967"/>
                  <a:gd name="connsiteX2760" fmla="*/ 836065 w 1946001"/>
                  <a:gd name="connsiteY2760" fmla="*/ 102489 h 886967"/>
                  <a:gd name="connsiteX2761" fmla="*/ 833783 w 1946001"/>
                  <a:gd name="connsiteY2761" fmla="*/ 102775 h 886967"/>
                  <a:gd name="connsiteX2762" fmla="*/ 835590 w 1946001"/>
                  <a:gd name="connsiteY2762" fmla="*/ 102299 h 886967"/>
                  <a:gd name="connsiteX2763" fmla="*/ 832643 w 1946001"/>
                  <a:gd name="connsiteY2763" fmla="*/ 99727 h 886967"/>
                  <a:gd name="connsiteX2764" fmla="*/ 839012 w 1946001"/>
                  <a:gd name="connsiteY2764" fmla="*/ 98393 h 886967"/>
                  <a:gd name="connsiteX2765" fmla="*/ 836160 w 1946001"/>
                  <a:gd name="connsiteY2765" fmla="*/ 98108 h 886967"/>
                  <a:gd name="connsiteX2766" fmla="*/ 839487 w 1946001"/>
                  <a:gd name="connsiteY2766" fmla="*/ 97346 h 886967"/>
                  <a:gd name="connsiteX2767" fmla="*/ 846902 w 1946001"/>
                  <a:gd name="connsiteY2767" fmla="*/ 98774 h 886967"/>
                  <a:gd name="connsiteX2768" fmla="*/ 847853 w 1946001"/>
                  <a:gd name="connsiteY2768" fmla="*/ 96488 h 886967"/>
                  <a:gd name="connsiteX2769" fmla="*/ 847567 w 1946001"/>
                  <a:gd name="connsiteY2769" fmla="*/ 92964 h 886967"/>
                  <a:gd name="connsiteX2770" fmla="*/ 839963 w 1946001"/>
                  <a:gd name="connsiteY2770" fmla="*/ 92202 h 886967"/>
                  <a:gd name="connsiteX2771" fmla="*/ 841198 w 1946001"/>
                  <a:gd name="connsiteY2771" fmla="*/ 92011 h 886967"/>
                  <a:gd name="connsiteX2772" fmla="*/ 839867 w 1946001"/>
                  <a:gd name="connsiteY2772" fmla="*/ 91154 h 886967"/>
                  <a:gd name="connsiteX2773" fmla="*/ 841483 w 1946001"/>
                  <a:gd name="connsiteY2773" fmla="*/ 90678 h 886967"/>
                  <a:gd name="connsiteX2774" fmla="*/ 839867 w 1946001"/>
                  <a:gd name="connsiteY2774" fmla="*/ 89345 h 886967"/>
                  <a:gd name="connsiteX2775" fmla="*/ 840153 w 1946001"/>
                  <a:gd name="connsiteY2775" fmla="*/ 88583 h 886967"/>
                  <a:gd name="connsiteX2776" fmla="*/ 844620 w 1946001"/>
                  <a:gd name="connsiteY2776" fmla="*/ 90487 h 886967"/>
                  <a:gd name="connsiteX2777" fmla="*/ 845381 w 1946001"/>
                  <a:gd name="connsiteY2777" fmla="*/ 90011 h 886967"/>
                  <a:gd name="connsiteX2778" fmla="*/ 844906 w 1946001"/>
                  <a:gd name="connsiteY2778" fmla="*/ 88487 h 886967"/>
                  <a:gd name="connsiteX2779" fmla="*/ 839867 w 1946001"/>
                  <a:gd name="connsiteY2779" fmla="*/ 85820 h 886967"/>
                  <a:gd name="connsiteX2780" fmla="*/ 837206 w 1946001"/>
                  <a:gd name="connsiteY2780" fmla="*/ 89345 h 886967"/>
                  <a:gd name="connsiteX2781" fmla="*/ 835780 w 1946001"/>
                  <a:gd name="connsiteY2781" fmla="*/ 88487 h 886967"/>
                  <a:gd name="connsiteX2782" fmla="*/ 838061 w 1946001"/>
                  <a:gd name="connsiteY2782" fmla="*/ 84392 h 886967"/>
                  <a:gd name="connsiteX2783" fmla="*/ 836920 w 1946001"/>
                  <a:gd name="connsiteY2783" fmla="*/ 84106 h 886967"/>
                  <a:gd name="connsiteX2784" fmla="*/ 837681 w 1946001"/>
                  <a:gd name="connsiteY2784" fmla="*/ 82486 h 886967"/>
                  <a:gd name="connsiteX2785" fmla="*/ 818003 w 1946001"/>
                  <a:gd name="connsiteY2785" fmla="*/ 78962 h 886967"/>
                  <a:gd name="connsiteX2786" fmla="*/ 805931 w 1946001"/>
                  <a:gd name="connsiteY2786" fmla="*/ 81248 h 886967"/>
                  <a:gd name="connsiteX2787" fmla="*/ 972668 w 1946001"/>
                  <a:gd name="connsiteY2787" fmla="*/ 24098 h 886967"/>
                  <a:gd name="connsiteX2788" fmla="*/ 1206424 w 1946001"/>
                  <a:gd name="connsiteY2788" fmla="*/ 145637 h 886967"/>
                  <a:gd name="connsiteX2789" fmla="*/ 1203762 w 1946001"/>
                  <a:gd name="connsiteY2789" fmla="*/ 147733 h 886967"/>
                  <a:gd name="connsiteX2790" fmla="*/ 1197393 w 1946001"/>
                  <a:gd name="connsiteY2790" fmla="*/ 147352 h 886967"/>
                  <a:gd name="connsiteX2791" fmla="*/ 1194351 w 1946001"/>
                  <a:gd name="connsiteY2791" fmla="*/ 149733 h 886967"/>
                  <a:gd name="connsiteX2792" fmla="*/ 1188553 w 1946001"/>
                  <a:gd name="connsiteY2792" fmla="*/ 152305 h 886967"/>
                  <a:gd name="connsiteX2793" fmla="*/ 1183514 w 1946001"/>
                  <a:gd name="connsiteY2793" fmla="*/ 153924 h 886967"/>
                  <a:gd name="connsiteX2794" fmla="*/ 1177050 w 1946001"/>
                  <a:gd name="connsiteY2794" fmla="*/ 148304 h 886967"/>
                  <a:gd name="connsiteX2795" fmla="*/ 1171347 w 1946001"/>
                  <a:gd name="connsiteY2795" fmla="*/ 151638 h 886967"/>
                  <a:gd name="connsiteX2796" fmla="*/ 1168210 w 1946001"/>
                  <a:gd name="connsiteY2796" fmla="*/ 150400 h 886967"/>
                  <a:gd name="connsiteX2797" fmla="*/ 1163742 w 1946001"/>
                  <a:gd name="connsiteY2797" fmla="*/ 156020 h 886967"/>
                  <a:gd name="connsiteX2798" fmla="*/ 1156897 w 1946001"/>
                  <a:gd name="connsiteY2798" fmla="*/ 156020 h 886967"/>
                  <a:gd name="connsiteX2799" fmla="*/ 1151193 w 1946001"/>
                  <a:gd name="connsiteY2799" fmla="*/ 158972 h 886967"/>
                  <a:gd name="connsiteX2800" fmla="*/ 1145300 w 1946001"/>
                  <a:gd name="connsiteY2800" fmla="*/ 158972 h 886967"/>
                  <a:gd name="connsiteX2801" fmla="*/ 1144824 w 1946001"/>
                  <a:gd name="connsiteY2801" fmla="*/ 162401 h 886967"/>
                  <a:gd name="connsiteX2802" fmla="*/ 1142163 w 1946001"/>
                  <a:gd name="connsiteY2802" fmla="*/ 162401 h 886967"/>
                  <a:gd name="connsiteX2803" fmla="*/ 1134938 w 1946001"/>
                  <a:gd name="connsiteY2803" fmla="*/ 165449 h 886967"/>
                  <a:gd name="connsiteX2804" fmla="*/ 1133512 w 1946001"/>
                  <a:gd name="connsiteY2804" fmla="*/ 166687 h 886967"/>
                  <a:gd name="connsiteX2805" fmla="*/ 1132847 w 1946001"/>
                  <a:gd name="connsiteY2805" fmla="*/ 166878 h 886967"/>
                  <a:gd name="connsiteX2806" fmla="*/ 1125622 w 1946001"/>
                  <a:gd name="connsiteY2806" fmla="*/ 168878 h 886967"/>
                  <a:gd name="connsiteX2807" fmla="*/ 1126002 w 1946001"/>
                  <a:gd name="connsiteY2807" fmla="*/ 170117 h 886967"/>
                  <a:gd name="connsiteX2808" fmla="*/ 1104994 w 1946001"/>
                  <a:gd name="connsiteY2808" fmla="*/ 374523 h 886967"/>
                  <a:gd name="connsiteX2809" fmla="*/ 1105279 w 1946001"/>
                  <a:gd name="connsiteY2809" fmla="*/ 374809 h 886967"/>
                  <a:gd name="connsiteX2810" fmla="*/ 1105184 w 1946001"/>
                  <a:gd name="connsiteY2810" fmla="*/ 375190 h 886967"/>
                  <a:gd name="connsiteX2811" fmla="*/ 1104994 w 1946001"/>
                  <a:gd name="connsiteY2811" fmla="*/ 374523 h 886967"/>
                  <a:gd name="connsiteX2812" fmla="*/ 544227 w 1946001"/>
                  <a:gd name="connsiteY2812" fmla="*/ 457676 h 886967"/>
                  <a:gd name="connsiteX2813" fmla="*/ 544797 w 1946001"/>
                  <a:gd name="connsiteY2813" fmla="*/ 458438 h 886967"/>
                  <a:gd name="connsiteX2814" fmla="*/ 539283 w 1946001"/>
                  <a:gd name="connsiteY2814" fmla="*/ 460724 h 886967"/>
                  <a:gd name="connsiteX2815" fmla="*/ 536051 w 1946001"/>
                  <a:gd name="connsiteY2815" fmla="*/ 463868 h 886967"/>
                  <a:gd name="connsiteX2816" fmla="*/ 536431 w 1946001"/>
                  <a:gd name="connsiteY2816" fmla="*/ 466439 h 886967"/>
                  <a:gd name="connsiteX2817" fmla="*/ 538903 w 1946001"/>
                  <a:gd name="connsiteY2817" fmla="*/ 469678 h 886967"/>
                  <a:gd name="connsiteX2818" fmla="*/ 539473 w 1946001"/>
                  <a:gd name="connsiteY2818" fmla="*/ 472250 h 886967"/>
                  <a:gd name="connsiteX2819" fmla="*/ 536527 w 1946001"/>
                  <a:gd name="connsiteY2819" fmla="*/ 474726 h 886967"/>
                  <a:gd name="connsiteX2820" fmla="*/ 534150 w 1946001"/>
                  <a:gd name="connsiteY2820" fmla="*/ 471202 h 886967"/>
                  <a:gd name="connsiteX2821" fmla="*/ 533865 w 1946001"/>
                  <a:gd name="connsiteY2821" fmla="*/ 468821 h 886967"/>
                  <a:gd name="connsiteX2822" fmla="*/ 535576 w 1946001"/>
                  <a:gd name="connsiteY2822" fmla="*/ 464344 h 886967"/>
                  <a:gd name="connsiteX2823" fmla="*/ 533675 w 1946001"/>
                  <a:gd name="connsiteY2823" fmla="*/ 459296 h 886967"/>
                  <a:gd name="connsiteX2824" fmla="*/ 536051 w 1946001"/>
                  <a:gd name="connsiteY2824" fmla="*/ 457295 h 886967"/>
                  <a:gd name="connsiteX2825" fmla="*/ 536717 w 1946001"/>
                  <a:gd name="connsiteY2825" fmla="*/ 455295 h 886967"/>
                  <a:gd name="connsiteX2826" fmla="*/ 534150 w 1946001"/>
                  <a:gd name="connsiteY2826" fmla="*/ 454152 h 886967"/>
                  <a:gd name="connsiteX2827" fmla="*/ 532249 w 1946001"/>
                  <a:gd name="connsiteY2827" fmla="*/ 456057 h 886967"/>
                  <a:gd name="connsiteX2828" fmla="*/ 531203 w 1946001"/>
                  <a:gd name="connsiteY2828" fmla="*/ 458438 h 886967"/>
                  <a:gd name="connsiteX2829" fmla="*/ 526450 w 1946001"/>
                  <a:gd name="connsiteY2829" fmla="*/ 461867 h 886967"/>
                  <a:gd name="connsiteX2830" fmla="*/ 521507 w 1946001"/>
                  <a:gd name="connsiteY2830" fmla="*/ 463010 h 886967"/>
                  <a:gd name="connsiteX2831" fmla="*/ 520176 w 1946001"/>
                  <a:gd name="connsiteY2831" fmla="*/ 466344 h 886967"/>
                  <a:gd name="connsiteX2832" fmla="*/ 519701 w 1946001"/>
                  <a:gd name="connsiteY2832" fmla="*/ 465201 h 886967"/>
                  <a:gd name="connsiteX2833" fmla="*/ 517324 w 1946001"/>
                  <a:gd name="connsiteY2833" fmla="*/ 465677 h 886967"/>
                  <a:gd name="connsiteX2834" fmla="*/ 514282 w 1946001"/>
                  <a:gd name="connsiteY2834" fmla="*/ 469106 h 886967"/>
                  <a:gd name="connsiteX2835" fmla="*/ 514662 w 1946001"/>
                  <a:gd name="connsiteY2835" fmla="*/ 474917 h 886967"/>
                  <a:gd name="connsiteX2836" fmla="*/ 512476 w 1946001"/>
                  <a:gd name="connsiteY2836" fmla="*/ 477298 h 886967"/>
                  <a:gd name="connsiteX2837" fmla="*/ 507913 w 1946001"/>
                  <a:gd name="connsiteY2837" fmla="*/ 475202 h 886967"/>
                  <a:gd name="connsiteX2838" fmla="*/ 505917 w 1946001"/>
                  <a:gd name="connsiteY2838" fmla="*/ 474821 h 886967"/>
                  <a:gd name="connsiteX2839" fmla="*/ 504491 w 1946001"/>
                  <a:gd name="connsiteY2839" fmla="*/ 476917 h 886967"/>
                  <a:gd name="connsiteX2840" fmla="*/ 503350 w 1946001"/>
                  <a:gd name="connsiteY2840" fmla="*/ 475774 h 886967"/>
                  <a:gd name="connsiteX2841" fmla="*/ 498692 w 1946001"/>
                  <a:gd name="connsiteY2841" fmla="*/ 476917 h 886967"/>
                  <a:gd name="connsiteX2842" fmla="*/ 494509 w 1946001"/>
                  <a:gd name="connsiteY2842" fmla="*/ 475202 h 886967"/>
                  <a:gd name="connsiteX2843" fmla="*/ 494034 w 1946001"/>
                  <a:gd name="connsiteY2843" fmla="*/ 473012 h 886967"/>
                  <a:gd name="connsiteX2844" fmla="*/ 492893 w 1946001"/>
                  <a:gd name="connsiteY2844" fmla="*/ 471869 h 886967"/>
                  <a:gd name="connsiteX2845" fmla="*/ 490232 w 1946001"/>
                  <a:gd name="connsiteY2845" fmla="*/ 468630 h 886967"/>
                  <a:gd name="connsiteX2846" fmla="*/ 488806 w 1946001"/>
                  <a:gd name="connsiteY2846" fmla="*/ 464820 h 886967"/>
                  <a:gd name="connsiteX2847" fmla="*/ 488235 w 1946001"/>
                  <a:gd name="connsiteY2847" fmla="*/ 462248 h 886967"/>
                  <a:gd name="connsiteX2848" fmla="*/ 492893 w 1946001"/>
                  <a:gd name="connsiteY2848" fmla="*/ 446056 h 886967"/>
                  <a:gd name="connsiteX2849" fmla="*/ 489566 w 1946001"/>
                  <a:gd name="connsiteY2849" fmla="*/ 442055 h 886967"/>
                  <a:gd name="connsiteX2850" fmla="*/ 485574 w 1946001"/>
                  <a:gd name="connsiteY2850" fmla="*/ 439865 h 886967"/>
                  <a:gd name="connsiteX2851" fmla="*/ 471029 w 1946001"/>
                  <a:gd name="connsiteY2851" fmla="*/ 437769 h 886967"/>
                  <a:gd name="connsiteX2852" fmla="*/ 468748 w 1946001"/>
                  <a:gd name="connsiteY2852" fmla="*/ 436626 h 886967"/>
                  <a:gd name="connsiteX2853" fmla="*/ 471980 w 1946001"/>
                  <a:gd name="connsiteY2853" fmla="*/ 432340 h 886967"/>
                  <a:gd name="connsiteX2854" fmla="*/ 473501 w 1946001"/>
                  <a:gd name="connsiteY2854" fmla="*/ 426339 h 886967"/>
                  <a:gd name="connsiteX2855" fmla="*/ 472360 w 1946001"/>
                  <a:gd name="connsiteY2855" fmla="*/ 424815 h 886967"/>
                  <a:gd name="connsiteX2856" fmla="*/ 473501 w 1946001"/>
                  <a:gd name="connsiteY2856" fmla="*/ 423291 h 886967"/>
                  <a:gd name="connsiteX2857" fmla="*/ 474261 w 1946001"/>
                  <a:gd name="connsiteY2857" fmla="*/ 423291 h 886967"/>
                  <a:gd name="connsiteX2858" fmla="*/ 473501 w 1946001"/>
                  <a:gd name="connsiteY2858" fmla="*/ 424815 h 886967"/>
                  <a:gd name="connsiteX2859" fmla="*/ 474547 w 1946001"/>
                  <a:gd name="connsiteY2859" fmla="*/ 427196 h 886967"/>
                  <a:gd name="connsiteX2860" fmla="*/ 476828 w 1946001"/>
                  <a:gd name="connsiteY2860" fmla="*/ 421577 h 886967"/>
                  <a:gd name="connsiteX2861" fmla="*/ 476163 w 1946001"/>
                  <a:gd name="connsiteY2861" fmla="*/ 420910 h 886967"/>
                  <a:gd name="connsiteX2862" fmla="*/ 476923 w 1946001"/>
                  <a:gd name="connsiteY2862" fmla="*/ 420148 h 886967"/>
                  <a:gd name="connsiteX2863" fmla="*/ 476448 w 1946001"/>
                  <a:gd name="connsiteY2863" fmla="*/ 419767 h 886967"/>
                  <a:gd name="connsiteX2864" fmla="*/ 481011 w 1946001"/>
                  <a:gd name="connsiteY2864" fmla="*/ 412909 h 886967"/>
                  <a:gd name="connsiteX2865" fmla="*/ 480345 w 1946001"/>
                  <a:gd name="connsiteY2865" fmla="*/ 411194 h 886967"/>
                  <a:gd name="connsiteX2866" fmla="*/ 478064 w 1946001"/>
                  <a:gd name="connsiteY2866" fmla="*/ 410623 h 886967"/>
                  <a:gd name="connsiteX2867" fmla="*/ 476923 w 1946001"/>
                  <a:gd name="connsiteY2867" fmla="*/ 411194 h 886967"/>
                  <a:gd name="connsiteX2868" fmla="*/ 477113 w 1946001"/>
                  <a:gd name="connsiteY2868" fmla="*/ 409956 h 886967"/>
                  <a:gd name="connsiteX2869" fmla="*/ 475592 w 1946001"/>
                  <a:gd name="connsiteY2869" fmla="*/ 409385 h 886967"/>
                  <a:gd name="connsiteX2870" fmla="*/ 465230 w 1946001"/>
                  <a:gd name="connsiteY2870" fmla="*/ 410337 h 886967"/>
                  <a:gd name="connsiteX2871" fmla="*/ 461998 w 1946001"/>
                  <a:gd name="connsiteY2871" fmla="*/ 418814 h 886967"/>
                  <a:gd name="connsiteX2872" fmla="*/ 459622 w 1946001"/>
                  <a:gd name="connsiteY2872" fmla="*/ 419767 h 886967"/>
                  <a:gd name="connsiteX2873" fmla="*/ 459717 w 1946001"/>
                  <a:gd name="connsiteY2873" fmla="*/ 421291 h 886967"/>
                  <a:gd name="connsiteX2874" fmla="*/ 458196 w 1946001"/>
                  <a:gd name="connsiteY2874" fmla="*/ 421862 h 886967"/>
                  <a:gd name="connsiteX2875" fmla="*/ 454774 w 1946001"/>
                  <a:gd name="connsiteY2875" fmla="*/ 420053 h 886967"/>
                  <a:gd name="connsiteX2876" fmla="*/ 445363 w 1946001"/>
                  <a:gd name="connsiteY2876" fmla="*/ 420910 h 886967"/>
                  <a:gd name="connsiteX2877" fmla="*/ 443176 w 1946001"/>
                  <a:gd name="connsiteY2877" fmla="*/ 418338 h 886967"/>
                  <a:gd name="connsiteX2878" fmla="*/ 440324 w 1946001"/>
                  <a:gd name="connsiteY2878" fmla="*/ 416909 h 886967"/>
                  <a:gd name="connsiteX2879" fmla="*/ 438613 w 1946001"/>
                  <a:gd name="connsiteY2879" fmla="*/ 414909 h 886967"/>
                  <a:gd name="connsiteX2880" fmla="*/ 437377 w 1946001"/>
                  <a:gd name="connsiteY2880" fmla="*/ 410718 h 886967"/>
                  <a:gd name="connsiteX2881" fmla="*/ 434716 w 1946001"/>
                  <a:gd name="connsiteY2881" fmla="*/ 405098 h 886967"/>
                  <a:gd name="connsiteX2882" fmla="*/ 435286 w 1946001"/>
                  <a:gd name="connsiteY2882" fmla="*/ 402527 h 886967"/>
                  <a:gd name="connsiteX2883" fmla="*/ 433480 w 1946001"/>
                  <a:gd name="connsiteY2883" fmla="*/ 398812 h 886967"/>
                  <a:gd name="connsiteX2884" fmla="*/ 434621 w 1946001"/>
                  <a:gd name="connsiteY2884" fmla="*/ 392716 h 886967"/>
                  <a:gd name="connsiteX2885" fmla="*/ 434621 w 1946001"/>
                  <a:gd name="connsiteY2885" fmla="*/ 386048 h 886967"/>
                  <a:gd name="connsiteX2886" fmla="*/ 436142 w 1946001"/>
                  <a:gd name="connsiteY2886" fmla="*/ 383096 h 886967"/>
                  <a:gd name="connsiteX2887" fmla="*/ 438423 w 1946001"/>
                  <a:gd name="connsiteY2887" fmla="*/ 382715 h 886967"/>
                  <a:gd name="connsiteX2888" fmla="*/ 438708 w 1946001"/>
                  <a:gd name="connsiteY2888" fmla="*/ 380905 h 886967"/>
                  <a:gd name="connsiteX2889" fmla="*/ 437853 w 1946001"/>
                  <a:gd name="connsiteY2889" fmla="*/ 376333 h 886967"/>
                  <a:gd name="connsiteX2890" fmla="*/ 438328 w 1946001"/>
                  <a:gd name="connsiteY2890" fmla="*/ 374237 h 886967"/>
                  <a:gd name="connsiteX2891" fmla="*/ 437568 w 1946001"/>
                  <a:gd name="connsiteY2891" fmla="*/ 373571 h 886967"/>
                  <a:gd name="connsiteX2892" fmla="*/ 438803 w 1946001"/>
                  <a:gd name="connsiteY2892" fmla="*/ 373571 h 886967"/>
                  <a:gd name="connsiteX2893" fmla="*/ 438803 w 1946001"/>
                  <a:gd name="connsiteY2893" fmla="*/ 370713 h 886967"/>
                  <a:gd name="connsiteX2894" fmla="*/ 443081 w 1946001"/>
                  <a:gd name="connsiteY2894" fmla="*/ 368332 h 886967"/>
                  <a:gd name="connsiteX2895" fmla="*/ 442986 w 1946001"/>
                  <a:gd name="connsiteY2895" fmla="*/ 366903 h 886967"/>
                  <a:gd name="connsiteX2896" fmla="*/ 446694 w 1946001"/>
                  <a:gd name="connsiteY2896" fmla="*/ 367475 h 886967"/>
                  <a:gd name="connsiteX2897" fmla="*/ 449070 w 1946001"/>
                  <a:gd name="connsiteY2897" fmla="*/ 366903 h 886967"/>
                  <a:gd name="connsiteX2898" fmla="*/ 450781 w 1946001"/>
                  <a:gd name="connsiteY2898" fmla="*/ 362426 h 886967"/>
                  <a:gd name="connsiteX2899" fmla="*/ 451637 w 1946001"/>
                  <a:gd name="connsiteY2899" fmla="*/ 363379 h 886967"/>
                  <a:gd name="connsiteX2900" fmla="*/ 451161 w 1946001"/>
                  <a:gd name="connsiteY2900" fmla="*/ 364331 h 886967"/>
                  <a:gd name="connsiteX2901" fmla="*/ 454964 w 1946001"/>
                  <a:gd name="connsiteY2901" fmla="*/ 363188 h 886967"/>
                  <a:gd name="connsiteX2902" fmla="*/ 461998 w 1946001"/>
                  <a:gd name="connsiteY2902" fmla="*/ 365855 h 886967"/>
                  <a:gd name="connsiteX2903" fmla="*/ 463614 w 1946001"/>
                  <a:gd name="connsiteY2903" fmla="*/ 364903 h 886967"/>
                  <a:gd name="connsiteX2904" fmla="*/ 468272 w 1946001"/>
                  <a:gd name="connsiteY2904" fmla="*/ 369094 h 886967"/>
                  <a:gd name="connsiteX2905" fmla="*/ 471124 w 1946001"/>
                  <a:gd name="connsiteY2905" fmla="*/ 369761 h 886967"/>
                  <a:gd name="connsiteX2906" fmla="*/ 472075 w 1946001"/>
                  <a:gd name="connsiteY2906" fmla="*/ 368332 h 886967"/>
                  <a:gd name="connsiteX2907" fmla="*/ 474356 w 1946001"/>
                  <a:gd name="connsiteY2907" fmla="*/ 371285 h 886967"/>
                  <a:gd name="connsiteX2908" fmla="*/ 478634 w 1946001"/>
                  <a:gd name="connsiteY2908" fmla="*/ 370142 h 886967"/>
                  <a:gd name="connsiteX2909" fmla="*/ 482246 w 1946001"/>
                  <a:gd name="connsiteY2909" fmla="*/ 372713 h 886967"/>
                  <a:gd name="connsiteX2910" fmla="*/ 486429 w 1946001"/>
                  <a:gd name="connsiteY2910" fmla="*/ 371094 h 886967"/>
                  <a:gd name="connsiteX2911" fmla="*/ 490327 w 1946001"/>
                  <a:gd name="connsiteY2911" fmla="*/ 369284 h 886967"/>
                  <a:gd name="connsiteX2912" fmla="*/ 493274 w 1946001"/>
                  <a:gd name="connsiteY2912" fmla="*/ 371570 h 886967"/>
                  <a:gd name="connsiteX2913" fmla="*/ 494985 w 1946001"/>
                  <a:gd name="connsiteY2913" fmla="*/ 371380 h 886967"/>
                  <a:gd name="connsiteX2914" fmla="*/ 496220 w 1946001"/>
                  <a:gd name="connsiteY2914" fmla="*/ 368522 h 886967"/>
                  <a:gd name="connsiteX2915" fmla="*/ 496411 w 1946001"/>
                  <a:gd name="connsiteY2915" fmla="*/ 372047 h 886967"/>
                  <a:gd name="connsiteX2916" fmla="*/ 500593 w 1946001"/>
                  <a:gd name="connsiteY2916" fmla="*/ 370523 h 886967"/>
                  <a:gd name="connsiteX2917" fmla="*/ 500593 w 1946001"/>
                  <a:gd name="connsiteY2917" fmla="*/ 371094 h 886967"/>
                  <a:gd name="connsiteX2918" fmla="*/ 503635 w 1946001"/>
                  <a:gd name="connsiteY2918" fmla="*/ 370904 h 886967"/>
                  <a:gd name="connsiteX2919" fmla="*/ 508388 w 1946001"/>
                  <a:gd name="connsiteY2919" fmla="*/ 375095 h 886967"/>
                  <a:gd name="connsiteX2920" fmla="*/ 514092 w 1946001"/>
                  <a:gd name="connsiteY2920" fmla="*/ 372904 h 886967"/>
                  <a:gd name="connsiteX2921" fmla="*/ 519606 w 1946001"/>
                  <a:gd name="connsiteY2921" fmla="*/ 377857 h 886967"/>
                  <a:gd name="connsiteX2922" fmla="*/ 519796 w 1946001"/>
                  <a:gd name="connsiteY2922" fmla="*/ 385096 h 886967"/>
                  <a:gd name="connsiteX2923" fmla="*/ 520937 w 1946001"/>
                  <a:gd name="connsiteY2923" fmla="*/ 384715 h 886967"/>
                  <a:gd name="connsiteX2924" fmla="*/ 520271 w 1946001"/>
                  <a:gd name="connsiteY2924" fmla="*/ 387382 h 886967"/>
                  <a:gd name="connsiteX2925" fmla="*/ 522077 w 1946001"/>
                  <a:gd name="connsiteY2925" fmla="*/ 390049 h 886967"/>
                  <a:gd name="connsiteX2926" fmla="*/ 522838 w 1946001"/>
                  <a:gd name="connsiteY2926" fmla="*/ 389763 h 886967"/>
                  <a:gd name="connsiteX2927" fmla="*/ 524264 w 1946001"/>
                  <a:gd name="connsiteY2927" fmla="*/ 394716 h 886967"/>
                  <a:gd name="connsiteX2928" fmla="*/ 525880 w 1946001"/>
                  <a:gd name="connsiteY2928" fmla="*/ 395573 h 886967"/>
                  <a:gd name="connsiteX2929" fmla="*/ 527115 w 1946001"/>
                  <a:gd name="connsiteY2929" fmla="*/ 398717 h 886967"/>
                  <a:gd name="connsiteX2930" fmla="*/ 530443 w 1946001"/>
                  <a:gd name="connsiteY2930" fmla="*/ 397764 h 886967"/>
                  <a:gd name="connsiteX2931" fmla="*/ 531298 w 1946001"/>
                  <a:gd name="connsiteY2931" fmla="*/ 394049 h 886967"/>
                  <a:gd name="connsiteX2932" fmla="*/ 531488 w 1946001"/>
                  <a:gd name="connsiteY2932" fmla="*/ 389668 h 886967"/>
                  <a:gd name="connsiteX2933" fmla="*/ 524929 w 1946001"/>
                  <a:gd name="connsiteY2933" fmla="*/ 370237 h 886967"/>
                  <a:gd name="connsiteX2934" fmla="*/ 527876 w 1946001"/>
                  <a:gd name="connsiteY2934" fmla="*/ 361855 h 886967"/>
                  <a:gd name="connsiteX2935" fmla="*/ 529587 w 1946001"/>
                  <a:gd name="connsiteY2935" fmla="*/ 360902 h 886967"/>
                  <a:gd name="connsiteX2936" fmla="*/ 529017 w 1946001"/>
                  <a:gd name="connsiteY2936" fmla="*/ 359474 h 886967"/>
                  <a:gd name="connsiteX2937" fmla="*/ 531774 w 1946001"/>
                  <a:gd name="connsiteY2937" fmla="*/ 359474 h 886967"/>
                  <a:gd name="connsiteX2938" fmla="*/ 536051 w 1946001"/>
                  <a:gd name="connsiteY2938" fmla="*/ 357283 h 886967"/>
                  <a:gd name="connsiteX2939" fmla="*/ 538143 w 1946001"/>
                  <a:gd name="connsiteY2939" fmla="*/ 354806 h 886967"/>
                  <a:gd name="connsiteX2940" fmla="*/ 543181 w 1946001"/>
                  <a:gd name="connsiteY2940" fmla="*/ 354044 h 886967"/>
                  <a:gd name="connsiteX2941" fmla="*/ 545272 w 1946001"/>
                  <a:gd name="connsiteY2941" fmla="*/ 352235 h 886967"/>
                  <a:gd name="connsiteX2942" fmla="*/ 549930 w 1946001"/>
                  <a:gd name="connsiteY2942" fmla="*/ 351663 h 886967"/>
                  <a:gd name="connsiteX2943" fmla="*/ 550120 w 1946001"/>
                  <a:gd name="connsiteY2943" fmla="*/ 350425 h 886967"/>
                  <a:gd name="connsiteX2944" fmla="*/ 548980 w 1946001"/>
                  <a:gd name="connsiteY2944" fmla="*/ 350234 h 886967"/>
                  <a:gd name="connsiteX2945" fmla="*/ 550596 w 1946001"/>
                  <a:gd name="connsiteY2945" fmla="*/ 348901 h 886967"/>
                  <a:gd name="connsiteX2946" fmla="*/ 548980 w 1946001"/>
                  <a:gd name="connsiteY2946" fmla="*/ 347663 h 886967"/>
                  <a:gd name="connsiteX2947" fmla="*/ 550405 w 1946001"/>
                  <a:gd name="connsiteY2947" fmla="*/ 347472 h 886967"/>
                  <a:gd name="connsiteX2948" fmla="*/ 551926 w 1946001"/>
                  <a:gd name="connsiteY2948" fmla="*/ 349187 h 886967"/>
                  <a:gd name="connsiteX2949" fmla="*/ 553733 w 1946001"/>
                  <a:gd name="connsiteY2949" fmla="*/ 347853 h 886967"/>
                  <a:gd name="connsiteX2950" fmla="*/ 553448 w 1946001"/>
                  <a:gd name="connsiteY2950" fmla="*/ 345853 h 886967"/>
                  <a:gd name="connsiteX2951" fmla="*/ 552782 w 1946001"/>
                  <a:gd name="connsiteY2951" fmla="*/ 347186 h 886967"/>
                  <a:gd name="connsiteX2952" fmla="*/ 552592 w 1946001"/>
                  <a:gd name="connsiteY2952" fmla="*/ 345472 h 886967"/>
                  <a:gd name="connsiteX2953" fmla="*/ 550025 w 1946001"/>
                  <a:gd name="connsiteY2953" fmla="*/ 344805 h 886967"/>
                  <a:gd name="connsiteX2954" fmla="*/ 550596 w 1946001"/>
                  <a:gd name="connsiteY2954" fmla="*/ 342900 h 886967"/>
                  <a:gd name="connsiteX2955" fmla="*/ 550976 w 1946001"/>
                  <a:gd name="connsiteY2955" fmla="*/ 344615 h 886967"/>
                  <a:gd name="connsiteX2956" fmla="*/ 552687 w 1946001"/>
                  <a:gd name="connsiteY2956" fmla="*/ 344138 h 886967"/>
                  <a:gd name="connsiteX2957" fmla="*/ 554113 w 1946001"/>
                  <a:gd name="connsiteY2957" fmla="*/ 345091 h 886967"/>
                  <a:gd name="connsiteX2958" fmla="*/ 554018 w 1946001"/>
                  <a:gd name="connsiteY2958" fmla="*/ 342614 h 886967"/>
                  <a:gd name="connsiteX2959" fmla="*/ 560197 w 1946001"/>
                  <a:gd name="connsiteY2959" fmla="*/ 337090 h 886967"/>
                  <a:gd name="connsiteX2960" fmla="*/ 562288 w 1946001"/>
                  <a:gd name="connsiteY2960" fmla="*/ 328422 h 886967"/>
                  <a:gd name="connsiteX2961" fmla="*/ 564284 w 1946001"/>
                  <a:gd name="connsiteY2961" fmla="*/ 326422 h 886967"/>
                  <a:gd name="connsiteX2962" fmla="*/ 565996 w 1946001"/>
                  <a:gd name="connsiteY2962" fmla="*/ 323469 h 886967"/>
                  <a:gd name="connsiteX2963" fmla="*/ 565045 w 1946001"/>
                  <a:gd name="connsiteY2963" fmla="*/ 321469 h 886967"/>
                  <a:gd name="connsiteX2964" fmla="*/ 565615 w 1946001"/>
                  <a:gd name="connsiteY2964" fmla="*/ 320421 h 886967"/>
                  <a:gd name="connsiteX2965" fmla="*/ 571129 w 1946001"/>
                  <a:gd name="connsiteY2965" fmla="*/ 318421 h 886967"/>
                  <a:gd name="connsiteX2966" fmla="*/ 577688 w 1946001"/>
                  <a:gd name="connsiteY2966" fmla="*/ 319088 h 886967"/>
                  <a:gd name="connsiteX2967" fmla="*/ 579304 w 1946001"/>
                  <a:gd name="connsiteY2967" fmla="*/ 317468 h 886967"/>
                  <a:gd name="connsiteX2968" fmla="*/ 580065 w 1946001"/>
                  <a:gd name="connsiteY2968" fmla="*/ 318802 h 886967"/>
                  <a:gd name="connsiteX2969" fmla="*/ 585198 w 1946001"/>
                  <a:gd name="connsiteY2969" fmla="*/ 318992 h 886967"/>
                  <a:gd name="connsiteX2970" fmla="*/ 585198 w 1946001"/>
                  <a:gd name="connsiteY2970" fmla="*/ 317659 h 886967"/>
                  <a:gd name="connsiteX2971" fmla="*/ 584532 w 1946001"/>
                  <a:gd name="connsiteY2971" fmla="*/ 318992 h 886967"/>
                  <a:gd name="connsiteX2972" fmla="*/ 583107 w 1946001"/>
                  <a:gd name="connsiteY2972" fmla="*/ 318802 h 886967"/>
                  <a:gd name="connsiteX2973" fmla="*/ 581015 w 1946001"/>
                  <a:gd name="connsiteY2973" fmla="*/ 314516 h 886967"/>
                  <a:gd name="connsiteX2974" fmla="*/ 585863 w 1946001"/>
                  <a:gd name="connsiteY2974" fmla="*/ 306705 h 886967"/>
                  <a:gd name="connsiteX2975" fmla="*/ 590997 w 1946001"/>
                  <a:gd name="connsiteY2975" fmla="*/ 305943 h 886967"/>
                  <a:gd name="connsiteX2976" fmla="*/ 593088 w 1946001"/>
                  <a:gd name="connsiteY2976" fmla="*/ 303086 h 886967"/>
                  <a:gd name="connsiteX2977" fmla="*/ 594799 w 1946001"/>
                  <a:gd name="connsiteY2977" fmla="*/ 305467 h 886967"/>
                  <a:gd name="connsiteX2978" fmla="*/ 600503 w 1946001"/>
                  <a:gd name="connsiteY2978" fmla="*/ 304038 h 886967"/>
                  <a:gd name="connsiteX2979" fmla="*/ 601263 w 1946001"/>
                  <a:gd name="connsiteY2979" fmla="*/ 303562 h 886967"/>
                  <a:gd name="connsiteX2980" fmla="*/ 600788 w 1946001"/>
                  <a:gd name="connsiteY2980" fmla="*/ 302800 h 886967"/>
                  <a:gd name="connsiteX2981" fmla="*/ 601453 w 1946001"/>
                  <a:gd name="connsiteY2981" fmla="*/ 300800 h 886967"/>
                  <a:gd name="connsiteX2982" fmla="*/ 604305 w 1946001"/>
                  <a:gd name="connsiteY2982" fmla="*/ 301371 h 886967"/>
                  <a:gd name="connsiteX2983" fmla="*/ 607252 w 1946001"/>
                  <a:gd name="connsiteY2983" fmla="*/ 299466 h 886967"/>
                  <a:gd name="connsiteX2984" fmla="*/ 609819 w 1946001"/>
                  <a:gd name="connsiteY2984" fmla="*/ 297942 h 886967"/>
                  <a:gd name="connsiteX2985" fmla="*/ 615142 w 1946001"/>
                  <a:gd name="connsiteY2985" fmla="*/ 297942 h 886967"/>
                  <a:gd name="connsiteX2986" fmla="*/ 618374 w 1946001"/>
                  <a:gd name="connsiteY2986" fmla="*/ 294894 h 886967"/>
                  <a:gd name="connsiteX2987" fmla="*/ 621797 w 1946001"/>
                  <a:gd name="connsiteY2987" fmla="*/ 291179 h 886967"/>
                  <a:gd name="connsiteX2988" fmla="*/ 629497 w 1946001"/>
                  <a:gd name="connsiteY2988" fmla="*/ 289941 h 886967"/>
                  <a:gd name="connsiteX2989" fmla="*/ 634915 w 1946001"/>
                  <a:gd name="connsiteY2989" fmla="*/ 287846 h 886967"/>
                  <a:gd name="connsiteX2990" fmla="*/ 641379 w 1946001"/>
                  <a:gd name="connsiteY2990" fmla="*/ 280321 h 886967"/>
                  <a:gd name="connsiteX2991" fmla="*/ 642235 w 1946001"/>
                  <a:gd name="connsiteY2991" fmla="*/ 273939 h 886967"/>
                  <a:gd name="connsiteX2992" fmla="*/ 646418 w 1946001"/>
                  <a:gd name="connsiteY2992" fmla="*/ 271844 h 886967"/>
                  <a:gd name="connsiteX2993" fmla="*/ 646798 w 1946001"/>
                  <a:gd name="connsiteY2993" fmla="*/ 266319 h 886967"/>
                  <a:gd name="connsiteX2994" fmla="*/ 650790 w 1946001"/>
                  <a:gd name="connsiteY2994" fmla="*/ 269462 h 886967"/>
                  <a:gd name="connsiteX2995" fmla="*/ 653072 w 1946001"/>
                  <a:gd name="connsiteY2995" fmla="*/ 267843 h 886967"/>
                  <a:gd name="connsiteX2996" fmla="*/ 656304 w 1946001"/>
                  <a:gd name="connsiteY2996" fmla="*/ 267557 h 886967"/>
                  <a:gd name="connsiteX2997" fmla="*/ 658205 w 1946001"/>
                  <a:gd name="connsiteY2997" fmla="*/ 264414 h 886967"/>
                  <a:gd name="connsiteX2998" fmla="*/ 660677 w 1946001"/>
                  <a:gd name="connsiteY2998" fmla="*/ 262700 h 886967"/>
                  <a:gd name="connsiteX2999" fmla="*/ 664289 w 1946001"/>
                  <a:gd name="connsiteY2999" fmla="*/ 262700 h 886967"/>
                  <a:gd name="connsiteX3000" fmla="*/ 631968 w 1946001"/>
                  <a:gd name="connsiteY3000" fmla="*/ 443389 h 886967"/>
                  <a:gd name="connsiteX3001" fmla="*/ 633489 w 1946001"/>
                  <a:gd name="connsiteY3001" fmla="*/ 481775 h 886967"/>
                  <a:gd name="connsiteX3002" fmla="*/ 632253 w 1946001"/>
                  <a:gd name="connsiteY3002" fmla="*/ 481394 h 886967"/>
                  <a:gd name="connsiteX3003" fmla="*/ 631398 w 1946001"/>
                  <a:gd name="connsiteY3003" fmla="*/ 482251 h 886967"/>
                  <a:gd name="connsiteX3004" fmla="*/ 631208 w 1946001"/>
                  <a:gd name="connsiteY3004" fmla="*/ 480631 h 886967"/>
                  <a:gd name="connsiteX3005" fmla="*/ 625979 w 1946001"/>
                  <a:gd name="connsiteY3005" fmla="*/ 480251 h 886967"/>
                  <a:gd name="connsiteX3006" fmla="*/ 615142 w 1946001"/>
                  <a:gd name="connsiteY3006" fmla="*/ 482537 h 886967"/>
                  <a:gd name="connsiteX3007" fmla="*/ 610865 w 1946001"/>
                  <a:gd name="connsiteY3007" fmla="*/ 478250 h 886967"/>
                  <a:gd name="connsiteX3008" fmla="*/ 606872 w 1946001"/>
                  <a:gd name="connsiteY3008" fmla="*/ 477584 h 886967"/>
                  <a:gd name="connsiteX3009" fmla="*/ 605351 w 1946001"/>
                  <a:gd name="connsiteY3009" fmla="*/ 473297 h 886967"/>
                  <a:gd name="connsiteX3010" fmla="*/ 600123 w 1946001"/>
                  <a:gd name="connsiteY3010" fmla="*/ 469773 h 886967"/>
                  <a:gd name="connsiteX3011" fmla="*/ 598792 w 1946001"/>
                  <a:gd name="connsiteY3011" fmla="*/ 469964 h 886967"/>
                  <a:gd name="connsiteX3012" fmla="*/ 596605 w 1946001"/>
                  <a:gd name="connsiteY3012" fmla="*/ 468440 h 886967"/>
                  <a:gd name="connsiteX3013" fmla="*/ 594704 w 1946001"/>
                  <a:gd name="connsiteY3013" fmla="*/ 469773 h 886967"/>
                  <a:gd name="connsiteX3014" fmla="*/ 592613 w 1946001"/>
                  <a:gd name="connsiteY3014" fmla="*/ 469582 h 886967"/>
                  <a:gd name="connsiteX3015" fmla="*/ 593468 w 1946001"/>
                  <a:gd name="connsiteY3015" fmla="*/ 467868 h 886967"/>
                  <a:gd name="connsiteX3016" fmla="*/ 591947 w 1946001"/>
                  <a:gd name="connsiteY3016" fmla="*/ 464249 h 886967"/>
                  <a:gd name="connsiteX3017" fmla="*/ 587765 w 1946001"/>
                  <a:gd name="connsiteY3017" fmla="*/ 462153 h 886967"/>
                  <a:gd name="connsiteX3018" fmla="*/ 584437 w 1946001"/>
                  <a:gd name="connsiteY3018" fmla="*/ 462629 h 886967"/>
                  <a:gd name="connsiteX3019" fmla="*/ 582821 w 1946001"/>
                  <a:gd name="connsiteY3019" fmla="*/ 460153 h 886967"/>
                  <a:gd name="connsiteX3020" fmla="*/ 581015 w 1946001"/>
                  <a:gd name="connsiteY3020" fmla="*/ 459677 h 886967"/>
                  <a:gd name="connsiteX3021" fmla="*/ 585388 w 1946001"/>
                  <a:gd name="connsiteY3021" fmla="*/ 457105 h 886967"/>
                  <a:gd name="connsiteX3022" fmla="*/ 574551 w 1946001"/>
                  <a:gd name="connsiteY3022" fmla="*/ 458724 h 886967"/>
                  <a:gd name="connsiteX3023" fmla="*/ 573886 w 1946001"/>
                  <a:gd name="connsiteY3023" fmla="*/ 459296 h 886967"/>
                  <a:gd name="connsiteX3024" fmla="*/ 576262 w 1946001"/>
                  <a:gd name="connsiteY3024" fmla="*/ 459677 h 886967"/>
                  <a:gd name="connsiteX3025" fmla="*/ 569418 w 1946001"/>
                  <a:gd name="connsiteY3025" fmla="*/ 462629 h 886967"/>
                  <a:gd name="connsiteX3026" fmla="*/ 566756 w 1946001"/>
                  <a:gd name="connsiteY3026" fmla="*/ 463010 h 886967"/>
                  <a:gd name="connsiteX3027" fmla="*/ 563714 w 1946001"/>
                  <a:gd name="connsiteY3027" fmla="*/ 460629 h 886967"/>
                  <a:gd name="connsiteX3028" fmla="*/ 554113 w 1946001"/>
                  <a:gd name="connsiteY3028" fmla="*/ 462915 h 886967"/>
                  <a:gd name="connsiteX3029" fmla="*/ 551736 w 1946001"/>
                  <a:gd name="connsiteY3029" fmla="*/ 458534 h 886967"/>
                  <a:gd name="connsiteX3030" fmla="*/ 545082 w 1946001"/>
                  <a:gd name="connsiteY3030" fmla="*/ 458057 h 886967"/>
                  <a:gd name="connsiteX3031" fmla="*/ 542706 w 1946001"/>
                  <a:gd name="connsiteY3031" fmla="*/ 453771 h 886967"/>
                  <a:gd name="connsiteX3032" fmla="*/ 541375 w 1946001"/>
                  <a:gd name="connsiteY3032" fmla="*/ 457010 h 886967"/>
                  <a:gd name="connsiteX3033" fmla="*/ 544227 w 1946001"/>
                  <a:gd name="connsiteY3033" fmla="*/ 457676 h 886967"/>
                  <a:gd name="connsiteX3034" fmla="*/ 638242 w 1946001"/>
                  <a:gd name="connsiteY3034" fmla="*/ 767239 h 886967"/>
                  <a:gd name="connsiteX3035" fmla="*/ 640429 w 1946001"/>
                  <a:gd name="connsiteY3035" fmla="*/ 764953 h 886967"/>
                  <a:gd name="connsiteX3036" fmla="*/ 640809 w 1946001"/>
                  <a:gd name="connsiteY3036" fmla="*/ 762191 h 886967"/>
                  <a:gd name="connsiteX3037" fmla="*/ 643946 w 1946001"/>
                  <a:gd name="connsiteY3037" fmla="*/ 755999 h 886967"/>
                  <a:gd name="connsiteX3038" fmla="*/ 643756 w 1946001"/>
                  <a:gd name="connsiteY3038" fmla="*/ 750189 h 886967"/>
                  <a:gd name="connsiteX3039" fmla="*/ 641569 w 1946001"/>
                  <a:gd name="connsiteY3039" fmla="*/ 750189 h 886967"/>
                  <a:gd name="connsiteX3040" fmla="*/ 639763 w 1946001"/>
                  <a:gd name="connsiteY3040" fmla="*/ 747332 h 886967"/>
                  <a:gd name="connsiteX3041" fmla="*/ 640334 w 1946001"/>
                  <a:gd name="connsiteY3041" fmla="*/ 743331 h 886967"/>
                  <a:gd name="connsiteX3042" fmla="*/ 633679 w 1946001"/>
                  <a:gd name="connsiteY3042" fmla="*/ 738854 h 886967"/>
                  <a:gd name="connsiteX3043" fmla="*/ 632919 w 1946001"/>
                  <a:gd name="connsiteY3043" fmla="*/ 734854 h 886967"/>
                  <a:gd name="connsiteX3044" fmla="*/ 635961 w 1946001"/>
                  <a:gd name="connsiteY3044" fmla="*/ 737521 h 886967"/>
                  <a:gd name="connsiteX3045" fmla="*/ 639668 w 1946001"/>
                  <a:gd name="connsiteY3045" fmla="*/ 737235 h 886967"/>
                  <a:gd name="connsiteX3046" fmla="*/ 645182 w 1946001"/>
                  <a:gd name="connsiteY3046" fmla="*/ 739140 h 886967"/>
                  <a:gd name="connsiteX3047" fmla="*/ 652121 w 1946001"/>
                  <a:gd name="connsiteY3047" fmla="*/ 738854 h 886967"/>
                  <a:gd name="connsiteX3048" fmla="*/ 656019 w 1946001"/>
                  <a:gd name="connsiteY3048" fmla="*/ 735902 h 886967"/>
                  <a:gd name="connsiteX3049" fmla="*/ 659156 w 1946001"/>
                  <a:gd name="connsiteY3049" fmla="*/ 728948 h 886967"/>
                  <a:gd name="connsiteX3050" fmla="*/ 663529 w 1946001"/>
                  <a:gd name="connsiteY3050" fmla="*/ 722090 h 886967"/>
                  <a:gd name="connsiteX3051" fmla="*/ 664099 w 1946001"/>
                  <a:gd name="connsiteY3051" fmla="*/ 717804 h 886967"/>
                  <a:gd name="connsiteX3052" fmla="*/ 669803 w 1946001"/>
                  <a:gd name="connsiteY3052" fmla="*/ 711232 h 886967"/>
                  <a:gd name="connsiteX3053" fmla="*/ 673035 w 1946001"/>
                  <a:gd name="connsiteY3053" fmla="*/ 703612 h 886967"/>
                  <a:gd name="connsiteX3054" fmla="*/ 675031 w 1946001"/>
                  <a:gd name="connsiteY3054" fmla="*/ 695706 h 886967"/>
                  <a:gd name="connsiteX3055" fmla="*/ 680354 w 1946001"/>
                  <a:gd name="connsiteY3055" fmla="*/ 687515 h 886967"/>
                  <a:gd name="connsiteX3056" fmla="*/ 680354 w 1946001"/>
                  <a:gd name="connsiteY3056" fmla="*/ 680561 h 886967"/>
                  <a:gd name="connsiteX3057" fmla="*/ 680925 w 1946001"/>
                  <a:gd name="connsiteY3057" fmla="*/ 679799 h 886967"/>
                  <a:gd name="connsiteX3058" fmla="*/ 679784 w 1946001"/>
                  <a:gd name="connsiteY3058" fmla="*/ 677990 h 886967"/>
                  <a:gd name="connsiteX3059" fmla="*/ 678929 w 1946001"/>
                  <a:gd name="connsiteY3059" fmla="*/ 672656 h 886967"/>
                  <a:gd name="connsiteX3060" fmla="*/ 680354 w 1946001"/>
                  <a:gd name="connsiteY3060" fmla="*/ 667798 h 886967"/>
                  <a:gd name="connsiteX3061" fmla="*/ 682256 w 1946001"/>
                  <a:gd name="connsiteY3061" fmla="*/ 665321 h 886967"/>
                  <a:gd name="connsiteX3062" fmla="*/ 915441 w 1946001"/>
                  <a:gd name="connsiteY3062" fmla="*/ 864584 h 886967"/>
                  <a:gd name="connsiteX3063" fmla="*/ 858024 w 1946001"/>
                  <a:gd name="connsiteY3063" fmla="*/ 861060 h 886967"/>
                  <a:gd name="connsiteX3064" fmla="*/ 624744 w 1946001"/>
                  <a:gd name="connsiteY3064" fmla="*/ 772763 h 886967"/>
                  <a:gd name="connsiteX3065" fmla="*/ 638242 w 1946001"/>
                  <a:gd name="connsiteY3065" fmla="*/ 767239 h 886967"/>
                  <a:gd name="connsiteX3066" fmla="*/ 738342 w 1946001"/>
                  <a:gd name="connsiteY3066" fmla="*/ 150209 h 886967"/>
                  <a:gd name="connsiteX3067" fmla="*/ 737201 w 1946001"/>
                  <a:gd name="connsiteY3067" fmla="*/ 150495 h 886967"/>
                  <a:gd name="connsiteX3068" fmla="*/ 738247 w 1946001"/>
                  <a:gd name="connsiteY3068" fmla="*/ 150971 h 886967"/>
                  <a:gd name="connsiteX3069" fmla="*/ 737581 w 1946001"/>
                  <a:gd name="connsiteY3069" fmla="*/ 151829 h 886967"/>
                  <a:gd name="connsiteX3070" fmla="*/ 736536 w 1946001"/>
                  <a:gd name="connsiteY3070" fmla="*/ 151543 h 886967"/>
                  <a:gd name="connsiteX3071" fmla="*/ 737581 w 1946001"/>
                  <a:gd name="connsiteY3071" fmla="*/ 152495 h 886967"/>
                  <a:gd name="connsiteX3072" fmla="*/ 738722 w 1946001"/>
                  <a:gd name="connsiteY3072" fmla="*/ 152305 h 886967"/>
                  <a:gd name="connsiteX3073" fmla="*/ 738627 w 1946001"/>
                  <a:gd name="connsiteY3073" fmla="*/ 153448 h 886967"/>
                  <a:gd name="connsiteX3074" fmla="*/ 734539 w 1946001"/>
                  <a:gd name="connsiteY3074" fmla="*/ 151733 h 886967"/>
                  <a:gd name="connsiteX3075" fmla="*/ 736346 w 1946001"/>
                  <a:gd name="connsiteY3075" fmla="*/ 149161 h 886967"/>
                  <a:gd name="connsiteX3076" fmla="*/ 738342 w 1946001"/>
                  <a:gd name="connsiteY3076" fmla="*/ 150209 h 886967"/>
                  <a:gd name="connsiteX3077" fmla="*/ 914966 w 1946001"/>
                  <a:gd name="connsiteY3077" fmla="*/ 22193 h 886967"/>
                  <a:gd name="connsiteX3078" fmla="*/ 792622 w 1946001"/>
                  <a:gd name="connsiteY3078" fmla="*/ 81153 h 886967"/>
                  <a:gd name="connsiteX3079" fmla="*/ 774370 w 1946001"/>
                  <a:gd name="connsiteY3079" fmla="*/ 78676 h 886967"/>
                  <a:gd name="connsiteX3080" fmla="*/ 743665 w 1946001"/>
                  <a:gd name="connsiteY3080" fmla="*/ 82106 h 886967"/>
                  <a:gd name="connsiteX3081" fmla="*/ 718474 w 1946001"/>
                  <a:gd name="connsiteY3081" fmla="*/ 77152 h 886967"/>
                  <a:gd name="connsiteX3082" fmla="*/ 693758 w 1946001"/>
                  <a:gd name="connsiteY3082" fmla="*/ 82106 h 886967"/>
                  <a:gd name="connsiteX3083" fmla="*/ 684442 w 1946001"/>
                  <a:gd name="connsiteY3083" fmla="*/ 80391 h 886967"/>
                  <a:gd name="connsiteX3084" fmla="*/ 857644 w 1946001"/>
                  <a:gd name="connsiteY3084" fmla="*/ 25622 h 886967"/>
                  <a:gd name="connsiteX3085" fmla="*/ 914966 w 1946001"/>
                  <a:gd name="connsiteY3085" fmla="*/ 22193 h 886967"/>
                  <a:gd name="connsiteX3086" fmla="*/ 594989 w 1946001"/>
                  <a:gd name="connsiteY3086" fmla="*/ 134779 h 886967"/>
                  <a:gd name="connsiteX3087" fmla="*/ 594989 w 1946001"/>
                  <a:gd name="connsiteY3087" fmla="*/ 138684 h 886967"/>
                  <a:gd name="connsiteX3088" fmla="*/ 598221 w 1946001"/>
                  <a:gd name="connsiteY3088" fmla="*/ 141065 h 886967"/>
                  <a:gd name="connsiteX3089" fmla="*/ 596225 w 1946001"/>
                  <a:gd name="connsiteY3089" fmla="*/ 142875 h 886967"/>
                  <a:gd name="connsiteX3090" fmla="*/ 598221 w 1946001"/>
                  <a:gd name="connsiteY3090" fmla="*/ 143828 h 886967"/>
                  <a:gd name="connsiteX3091" fmla="*/ 593563 w 1946001"/>
                  <a:gd name="connsiteY3091" fmla="*/ 144875 h 886967"/>
                  <a:gd name="connsiteX3092" fmla="*/ 593468 w 1946001"/>
                  <a:gd name="connsiteY3092" fmla="*/ 147733 h 886967"/>
                  <a:gd name="connsiteX3093" fmla="*/ 590616 w 1946001"/>
                  <a:gd name="connsiteY3093" fmla="*/ 153543 h 886967"/>
                  <a:gd name="connsiteX3094" fmla="*/ 590331 w 1946001"/>
                  <a:gd name="connsiteY3094" fmla="*/ 156305 h 886967"/>
                  <a:gd name="connsiteX3095" fmla="*/ 587194 w 1946001"/>
                  <a:gd name="connsiteY3095" fmla="*/ 158020 h 886967"/>
                  <a:gd name="connsiteX3096" fmla="*/ 582726 w 1946001"/>
                  <a:gd name="connsiteY3096" fmla="*/ 151638 h 886967"/>
                  <a:gd name="connsiteX3097" fmla="*/ 583487 w 1946001"/>
                  <a:gd name="connsiteY3097" fmla="*/ 147161 h 886967"/>
                  <a:gd name="connsiteX3098" fmla="*/ 583677 w 1946001"/>
                  <a:gd name="connsiteY3098" fmla="*/ 148495 h 886967"/>
                  <a:gd name="connsiteX3099" fmla="*/ 585103 w 1946001"/>
                  <a:gd name="connsiteY3099" fmla="*/ 148399 h 886967"/>
                  <a:gd name="connsiteX3100" fmla="*/ 583772 w 1946001"/>
                  <a:gd name="connsiteY3100" fmla="*/ 143542 h 886967"/>
                  <a:gd name="connsiteX3101" fmla="*/ 594989 w 1946001"/>
                  <a:gd name="connsiteY3101" fmla="*/ 134779 h 886967"/>
                  <a:gd name="connsiteX3102" fmla="*/ 430628 w 1946001"/>
                  <a:gd name="connsiteY3102" fmla="*/ 446342 h 886967"/>
                  <a:gd name="connsiteX3103" fmla="*/ 435761 w 1946001"/>
                  <a:gd name="connsiteY3103" fmla="*/ 443770 h 886967"/>
                  <a:gd name="connsiteX3104" fmla="*/ 437758 w 1946001"/>
                  <a:gd name="connsiteY3104" fmla="*/ 443294 h 886967"/>
                  <a:gd name="connsiteX3105" fmla="*/ 442511 w 1946001"/>
                  <a:gd name="connsiteY3105" fmla="*/ 445389 h 886967"/>
                  <a:gd name="connsiteX3106" fmla="*/ 448310 w 1946001"/>
                  <a:gd name="connsiteY3106" fmla="*/ 450914 h 886967"/>
                  <a:gd name="connsiteX3107" fmla="*/ 452112 w 1946001"/>
                  <a:gd name="connsiteY3107" fmla="*/ 454247 h 886967"/>
                  <a:gd name="connsiteX3108" fmla="*/ 457721 w 1946001"/>
                  <a:gd name="connsiteY3108" fmla="*/ 455200 h 886967"/>
                  <a:gd name="connsiteX3109" fmla="*/ 464090 w 1946001"/>
                  <a:gd name="connsiteY3109" fmla="*/ 457772 h 886967"/>
                  <a:gd name="connsiteX3110" fmla="*/ 466276 w 1946001"/>
                  <a:gd name="connsiteY3110" fmla="*/ 457772 h 886967"/>
                  <a:gd name="connsiteX3111" fmla="*/ 468082 w 1946001"/>
                  <a:gd name="connsiteY3111" fmla="*/ 456914 h 886967"/>
                  <a:gd name="connsiteX3112" fmla="*/ 469223 w 1946001"/>
                  <a:gd name="connsiteY3112" fmla="*/ 456914 h 886967"/>
                  <a:gd name="connsiteX3113" fmla="*/ 469984 w 1946001"/>
                  <a:gd name="connsiteY3113" fmla="*/ 458724 h 886967"/>
                  <a:gd name="connsiteX3114" fmla="*/ 469223 w 1946001"/>
                  <a:gd name="connsiteY3114" fmla="*/ 458724 h 886967"/>
                  <a:gd name="connsiteX3115" fmla="*/ 469223 w 1946001"/>
                  <a:gd name="connsiteY3115" fmla="*/ 459296 h 886967"/>
                  <a:gd name="connsiteX3116" fmla="*/ 477113 w 1946001"/>
                  <a:gd name="connsiteY3116" fmla="*/ 467868 h 886967"/>
                  <a:gd name="connsiteX3117" fmla="*/ 476543 w 1946001"/>
                  <a:gd name="connsiteY3117" fmla="*/ 470726 h 886967"/>
                  <a:gd name="connsiteX3118" fmla="*/ 477874 w 1946001"/>
                  <a:gd name="connsiteY3118" fmla="*/ 472916 h 886967"/>
                  <a:gd name="connsiteX3119" fmla="*/ 480345 w 1946001"/>
                  <a:gd name="connsiteY3119" fmla="*/ 474726 h 886967"/>
                  <a:gd name="connsiteX3120" fmla="*/ 480630 w 1946001"/>
                  <a:gd name="connsiteY3120" fmla="*/ 473202 h 886967"/>
                  <a:gd name="connsiteX3121" fmla="*/ 479585 w 1946001"/>
                  <a:gd name="connsiteY3121" fmla="*/ 472630 h 886967"/>
                  <a:gd name="connsiteX3122" fmla="*/ 480821 w 1946001"/>
                  <a:gd name="connsiteY3122" fmla="*/ 472630 h 886967"/>
                  <a:gd name="connsiteX3123" fmla="*/ 482912 w 1946001"/>
                  <a:gd name="connsiteY3123" fmla="*/ 475298 h 886967"/>
                  <a:gd name="connsiteX3124" fmla="*/ 486334 w 1946001"/>
                  <a:gd name="connsiteY3124" fmla="*/ 477012 h 886967"/>
                  <a:gd name="connsiteX3125" fmla="*/ 486524 w 1946001"/>
                  <a:gd name="connsiteY3125" fmla="*/ 479584 h 886967"/>
                  <a:gd name="connsiteX3126" fmla="*/ 488140 w 1946001"/>
                  <a:gd name="connsiteY3126" fmla="*/ 480251 h 886967"/>
                  <a:gd name="connsiteX3127" fmla="*/ 488235 w 1946001"/>
                  <a:gd name="connsiteY3127" fmla="*/ 479012 h 886967"/>
                  <a:gd name="connsiteX3128" fmla="*/ 489376 w 1946001"/>
                  <a:gd name="connsiteY3128" fmla="*/ 480441 h 886967"/>
                  <a:gd name="connsiteX3129" fmla="*/ 490041 w 1946001"/>
                  <a:gd name="connsiteY3129" fmla="*/ 481679 h 886967"/>
                  <a:gd name="connsiteX3130" fmla="*/ 490612 w 1946001"/>
                  <a:gd name="connsiteY3130" fmla="*/ 480822 h 886967"/>
                  <a:gd name="connsiteX3131" fmla="*/ 494985 w 1946001"/>
                  <a:gd name="connsiteY3131" fmla="*/ 481394 h 886967"/>
                  <a:gd name="connsiteX3132" fmla="*/ 496981 w 1946001"/>
                  <a:gd name="connsiteY3132" fmla="*/ 483965 h 886967"/>
                  <a:gd name="connsiteX3133" fmla="*/ 498407 w 1946001"/>
                  <a:gd name="connsiteY3133" fmla="*/ 483299 h 886967"/>
                  <a:gd name="connsiteX3134" fmla="*/ 498977 w 1946001"/>
                  <a:gd name="connsiteY3134" fmla="*/ 486061 h 886967"/>
                  <a:gd name="connsiteX3135" fmla="*/ 500593 w 1946001"/>
                  <a:gd name="connsiteY3135" fmla="*/ 486061 h 886967"/>
                  <a:gd name="connsiteX3136" fmla="*/ 502399 w 1946001"/>
                  <a:gd name="connsiteY3136" fmla="*/ 484632 h 886967"/>
                  <a:gd name="connsiteX3137" fmla="*/ 500783 w 1946001"/>
                  <a:gd name="connsiteY3137" fmla="*/ 482441 h 886967"/>
                  <a:gd name="connsiteX3138" fmla="*/ 501069 w 1946001"/>
                  <a:gd name="connsiteY3138" fmla="*/ 481298 h 886967"/>
                  <a:gd name="connsiteX3139" fmla="*/ 506392 w 1946001"/>
                  <a:gd name="connsiteY3139" fmla="*/ 477298 h 886967"/>
                  <a:gd name="connsiteX3140" fmla="*/ 509814 w 1946001"/>
                  <a:gd name="connsiteY3140" fmla="*/ 479774 h 886967"/>
                  <a:gd name="connsiteX3141" fmla="*/ 508959 w 1946001"/>
                  <a:gd name="connsiteY3141" fmla="*/ 480727 h 886967"/>
                  <a:gd name="connsiteX3142" fmla="*/ 509339 w 1946001"/>
                  <a:gd name="connsiteY3142" fmla="*/ 484632 h 886967"/>
                  <a:gd name="connsiteX3143" fmla="*/ 506012 w 1946001"/>
                  <a:gd name="connsiteY3143" fmla="*/ 481489 h 886967"/>
                  <a:gd name="connsiteX3144" fmla="*/ 505917 w 1946001"/>
                  <a:gd name="connsiteY3144" fmla="*/ 482537 h 886967"/>
                  <a:gd name="connsiteX3145" fmla="*/ 507438 w 1946001"/>
                  <a:gd name="connsiteY3145" fmla="*/ 485108 h 886967"/>
                  <a:gd name="connsiteX3146" fmla="*/ 506012 w 1946001"/>
                  <a:gd name="connsiteY3146" fmla="*/ 487585 h 886967"/>
                  <a:gd name="connsiteX3147" fmla="*/ 504966 w 1946001"/>
                  <a:gd name="connsiteY3147" fmla="*/ 487394 h 886967"/>
                  <a:gd name="connsiteX3148" fmla="*/ 504206 w 1946001"/>
                  <a:gd name="connsiteY3148" fmla="*/ 489680 h 886967"/>
                  <a:gd name="connsiteX3149" fmla="*/ 507248 w 1946001"/>
                  <a:gd name="connsiteY3149" fmla="*/ 494348 h 886967"/>
                  <a:gd name="connsiteX3150" fmla="*/ 508483 w 1946001"/>
                  <a:gd name="connsiteY3150" fmla="*/ 509969 h 886967"/>
                  <a:gd name="connsiteX3151" fmla="*/ 511335 w 1946001"/>
                  <a:gd name="connsiteY3151" fmla="*/ 509969 h 886967"/>
                  <a:gd name="connsiteX3152" fmla="*/ 508674 w 1946001"/>
                  <a:gd name="connsiteY3152" fmla="*/ 514255 h 886967"/>
                  <a:gd name="connsiteX3153" fmla="*/ 508293 w 1946001"/>
                  <a:gd name="connsiteY3153" fmla="*/ 516922 h 886967"/>
                  <a:gd name="connsiteX3154" fmla="*/ 503730 w 1946001"/>
                  <a:gd name="connsiteY3154" fmla="*/ 519208 h 886967"/>
                  <a:gd name="connsiteX3155" fmla="*/ 503825 w 1946001"/>
                  <a:gd name="connsiteY3155" fmla="*/ 523399 h 886967"/>
                  <a:gd name="connsiteX3156" fmla="*/ 501924 w 1946001"/>
                  <a:gd name="connsiteY3156" fmla="*/ 524828 h 886967"/>
                  <a:gd name="connsiteX3157" fmla="*/ 502875 w 1946001"/>
                  <a:gd name="connsiteY3157" fmla="*/ 526256 h 886967"/>
                  <a:gd name="connsiteX3158" fmla="*/ 496791 w 1946001"/>
                  <a:gd name="connsiteY3158" fmla="*/ 531019 h 886967"/>
                  <a:gd name="connsiteX3159" fmla="*/ 497171 w 1946001"/>
                  <a:gd name="connsiteY3159" fmla="*/ 534448 h 886967"/>
                  <a:gd name="connsiteX3160" fmla="*/ 496030 w 1946001"/>
                  <a:gd name="connsiteY3160" fmla="*/ 540068 h 886967"/>
                  <a:gd name="connsiteX3161" fmla="*/ 493844 w 1946001"/>
                  <a:gd name="connsiteY3161" fmla="*/ 542163 h 886967"/>
                  <a:gd name="connsiteX3162" fmla="*/ 494699 w 1946001"/>
                  <a:gd name="connsiteY3162" fmla="*/ 549688 h 886967"/>
                  <a:gd name="connsiteX3163" fmla="*/ 497456 w 1946001"/>
                  <a:gd name="connsiteY3163" fmla="*/ 551307 h 886967"/>
                  <a:gd name="connsiteX3164" fmla="*/ 499453 w 1946001"/>
                  <a:gd name="connsiteY3164" fmla="*/ 548354 h 886967"/>
                  <a:gd name="connsiteX3165" fmla="*/ 500118 w 1946001"/>
                  <a:gd name="connsiteY3165" fmla="*/ 550450 h 886967"/>
                  <a:gd name="connsiteX3166" fmla="*/ 500118 w 1946001"/>
                  <a:gd name="connsiteY3166" fmla="*/ 553593 h 886967"/>
                  <a:gd name="connsiteX3167" fmla="*/ 497837 w 1946001"/>
                  <a:gd name="connsiteY3167" fmla="*/ 556260 h 886967"/>
                  <a:gd name="connsiteX3168" fmla="*/ 493559 w 1946001"/>
                  <a:gd name="connsiteY3168" fmla="*/ 562356 h 886967"/>
                  <a:gd name="connsiteX3169" fmla="*/ 495175 w 1946001"/>
                  <a:gd name="connsiteY3169" fmla="*/ 567500 h 886967"/>
                  <a:gd name="connsiteX3170" fmla="*/ 496316 w 1946001"/>
                  <a:gd name="connsiteY3170" fmla="*/ 568928 h 886967"/>
                  <a:gd name="connsiteX3171" fmla="*/ 495555 w 1946001"/>
                  <a:gd name="connsiteY3171" fmla="*/ 571405 h 886967"/>
                  <a:gd name="connsiteX3172" fmla="*/ 502114 w 1946001"/>
                  <a:gd name="connsiteY3172" fmla="*/ 575786 h 886967"/>
                  <a:gd name="connsiteX3173" fmla="*/ 505441 w 1946001"/>
                  <a:gd name="connsiteY3173" fmla="*/ 581597 h 886967"/>
                  <a:gd name="connsiteX3174" fmla="*/ 508769 w 1946001"/>
                  <a:gd name="connsiteY3174" fmla="*/ 584168 h 886967"/>
                  <a:gd name="connsiteX3175" fmla="*/ 516754 w 1946001"/>
                  <a:gd name="connsiteY3175" fmla="*/ 602266 h 886967"/>
                  <a:gd name="connsiteX3176" fmla="*/ 524739 w 1946001"/>
                  <a:gd name="connsiteY3176" fmla="*/ 612362 h 886967"/>
                  <a:gd name="connsiteX3177" fmla="*/ 525594 w 1946001"/>
                  <a:gd name="connsiteY3177" fmla="*/ 618363 h 886967"/>
                  <a:gd name="connsiteX3178" fmla="*/ 532344 w 1946001"/>
                  <a:gd name="connsiteY3178" fmla="*/ 624364 h 886967"/>
                  <a:gd name="connsiteX3179" fmla="*/ 540139 w 1946001"/>
                  <a:gd name="connsiteY3179" fmla="*/ 628650 h 886967"/>
                  <a:gd name="connsiteX3180" fmla="*/ 548219 w 1946001"/>
                  <a:gd name="connsiteY3180" fmla="*/ 630841 h 886967"/>
                  <a:gd name="connsiteX3181" fmla="*/ 558581 w 1946001"/>
                  <a:gd name="connsiteY3181" fmla="*/ 638270 h 886967"/>
                  <a:gd name="connsiteX3182" fmla="*/ 561338 w 1946001"/>
                  <a:gd name="connsiteY3182" fmla="*/ 649510 h 886967"/>
                  <a:gd name="connsiteX3183" fmla="*/ 562573 w 1946001"/>
                  <a:gd name="connsiteY3183" fmla="*/ 659416 h 886967"/>
                  <a:gd name="connsiteX3184" fmla="*/ 562954 w 1946001"/>
                  <a:gd name="connsiteY3184" fmla="*/ 668274 h 886967"/>
                  <a:gd name="connsiteX3185" fmla="*/ 561528 w 1946001"/>
                  <a:gd name="connsiteY3185" fmla="*/ 671132 h 886967"/>
                  <a:gd name="connsiteX3186" fmla="*/ 563429 w 1946001"/>
                  <a:gd name="connsiteY3186" fmla="*/ 684086 h 886967"/>
                  <a:gd name="connsiteX3187" fmla="*/ 562573 w 1946001"/>
                  <a:gd name="connsiteY3187" fmla="*/ 687705 h 886967"/>
                  <a:gd name="connsiteX3188" fmla="*/ 563239 w 1946001"/>
                  <a:gd name="connsiteY3188" fmla="*/ 694468 h 886967"/>
                  <a:gd name="connsiteX3189" fmla="*/ 560577 w 1946001"/>
                  <a:gd name="connsiteY3189" fmla="*/ 709136 h 886967"/>
                  <a:gd name="connsiteX3190" fmla="*/ 561908 w 1946001"/>
                  <a:gd name="connsiteY3190" fmla="*/ 715994 h 886967"/>
                  <a:gd name="connsiteX3191" fmla="*/ 560577 w 1946001"/>
                  <a:gd name="connsiteY3191" fmla="*/ 718757 h 886967"/>
                  <a:gd name="connsiteX3192" fmla="*/ 560482 w 1946001"/>
                  <a:gd name="connsiteY3192" fmla="*/ 721424 h 886967"/>
                  <a:gd name="connsiteX3193" fmla="*/ 561147 w 1946001"/>
                  <a:gd name="connsiteY3193" fmla="*/ 724567 h 886967"/>
                  <a:gd name="connsiteX3194" fmla="*/ 425590 w 1946001"/>
                  <a:gd name="connsiteY3194" fmla="*/ 445103 h 886967"/>
                  <a:gd name="connsiteX3195" fmla="*/ 430628 w 1946001"/>
                  <a:gd name="connsiteY3195" fmla="*/ 446342 h 886967"/>
                  <a:gd name="connsiteX3196" fmla="*/ 1337609 w 1946001"/>
                  <a:gd name="connsiteY3196" fmla="*/ 129445 h 886967"/>
                  <a:gd name="connsiteX3197" fmla="*/ 1331430 w 1946001"/>
                  <a:gd name="connsiteY3197" fmla="*/ 122682 h 886967"/>
                  <a:gd name="connsiteX3198" fmla="*/ 1325251 w 1946001"/>
                  <a:gd name="connsiteY3198" fmla="*/ 122587 h 886967"/>
                  <a:gd name="connsiteX3199" fmla="*/ 1318407 w 1946001"/>
                  <a:gd name="connsiteY3199" fmla="*/ 124968 h 886967"/>
                  <a:gd name="connsiteX3200" fmla="*/ 1312608 w 1946001"/>
                  <a:gd name="connsiteY3200" fmla="*/ 122015 h 886967"/>
                  <a:gd name="connsiteX3201" fmla="*/ 1305858 w 1946001"/>
                  <a:gd name="connsiteY3201" fmla="*/ 122873 h 886967"/>
                  <a:gd name="connsiteX3202" fmla="*/ 1300250 w 1946001"/>
                  <a:gd name="connsiteY3202" fmla="*/ 119348 h 886967"/>
                  <a:gd name="connsiteX3203" fmla="*/ 1294831 w 1946001"/>
                  <a:gd name="connsiteY3203" fmla="*/ 120110 h 886967"/>
                  <a:gd name="connsiteX3204" fmla="*/ 1288842 w 1946001"/>
                  <a:gd name="connsiteY3204" fmla="*/ 120777 h 886967"/>
                  <a:gd name="connsiteX3205" fmla="*/ 1283424 w 1946001"/>
                  <a:gd name="connsiteY3205" fmla="*/ 120015 h 886967"/>
                  <a:gd name="connsiteX3206" fmla="*/ 1276865 w 1946001"/>
                  <a:gd name="connsiteY3206" fmla="*/ 119062 h 886967"/>
                  <a:gd name="connsiteX3207" fmla="*/ 1273062 w 1946001"/>
                  <a:gd name="connsiteY3207" fmla="*/ 114967 h 886967"/>
                  <a:gd name="connsiteX3208" fmla="*/ 1269260 w 1946001"/>
                  <a:gd name="connsiteY3208" fmla="*/ 114205 h 886967"/>
                  <a:gd name="connsiteX3209" fmla="*/ 1263081 w 1946001"/>
                  <a:gd name="connsiteY3209" fmla="*/ 117824 h 886967"/>
                  <a:gd name="connsiteX3210" fmla="*/ 1259278 w 1946001"/>
                  <a:gd name="connsiteY3210" fmla="*/ 125539 h 886967"/>
                  <a:gd name="connsiteX3211" fmla="*/ 1252624 w 1946001"/>
                  <a:gd name="connsiteY3211" fmla="*/ 124301 h 886967"/>
                  <a:gd name="connsiteX3212" fmla="*/ 1250438 w 1946001"/>
                  <a:gd name="connsiteY3212" fmla="*/ 131159 h 886967"/>
                  <a:gd name="connsiteX3213" fmla="*/ 1243023 w 1946001"/>
                  <a:gd name="connsiteY3213" fmla="*/ 132969 h 886967"/>
                  <a:gd name="connsiteX3214" fmla="*/ 1236083 w 1946001"/>
                  <a:gd name="connsiteY3214" fmla="*/ 132874 h 886967"/>
                  <a:gd name="connsiteX3215" fmla="*/ 1229239 w 1946001"/>
                  <a:gd name="connsiteY3215" fmla="*/ 129540 h 886967"/>
                  <a:gd name="connsiteX3216" fmla="*/ 1224105 w 1946001"/>
                  <a:gd name="connsiteY3216" fmla="*/ 136493 h 886967"/>
                  <a:gd name="connsiteX3217" fmla="*/ 1222204 w 1946001"/>
                  <a:gd name="connsiteY3217" fmla="*/ 137255 h 886967"/>
                  <a:gd name="connsiteX3218" fmla="*/ 1214599 w 1946001"/>
                  <a:gd name="connsiteY3218" fmla="*/ 137541 h 886967"/>
                  <a:gd name="connsiteX3219" fmla="*/ 1212698 w 1946001"/>
                  <a:gd name="connsiteY3219" fmla="*/ 139636 h 886967"/>
                  <a:gd name="connsiteX3220" fmla="*/ 1031226 w 1946001"/>
                  <a:gd name="connsiteY3220" fmla="*/ 22193 h 886967"/>
                  <a:gd name="connsiteX3221" fmla="*/ 1088453 w 1946001"/>
                  <a:gd name="connsiteY3221" fmla="*/ 25717 h 886967"/>
                  <a:gd name="connsiteX3222" fmla="*/ 1341221 w 1946001"/>
                  <a:gd name="connsiteY3222" fmla="*/ 127254 h 886967"/>
                  <a:gd name="connsiteX3223" fmla="*/ 1337609 w 1946001"/>
                  <a:gd name="connsiteY3223" fmla="*/ 129445 h 886967"/>
                  <a:gd name="connsiteX3224" fmla="*/ 624458 w 1946001"/>
                  <a:gd name="connsiteY3224" fmla="*/ 104394 h 886967"/>
                  <a:gd name="connsiteX3225" fmla="*/ 625694 w 1946001"/>
                  <a:gd name="connsiteY3225" fmla="*/ 100584 h 886967"/>
                  <a:gd name="connsiteX3226" fmla="*/ 623888 w 1946001"/>
                  <a:gd name="connsiteY3226" fmla="*/ 98393 h 886967"/>
                  <a:gd name="connsiteX3227" fmla="*/ 624458 w 1946001"/>
                  <a:gd name="connsiteY3227" fmla="*/ 96393 h 886967"/>
                  <a:gd name="connsiteX3228" fmla="*/ 621036 w 1946001"/>
                  <a:gd name="connsiteY3228" fmla="*/ 94393 h 886967"/>
                  <a:gd name="connsiteX3229" fmla="*/ 622177 w 1946001"/>
                  <a:gd name="connsiteY3229" fmla="*/ 93155 h 886967"/>
                  <a:gd name="connsiteX3230" fmla="*/ 620846 w 1946001"/>
                  <a:gd name="connsiteY3230" fmla="*/ 88392 h 886967"/>
                  <a:gd name="connsiteX3231" fmla="*/ 612005 w 1946001"/>
                  <a:gd name="connsiteY3231" fmla="*/ 90107 h 886967"/>
                  <a:gd name="connsiteX3232" fmla="*/ 610770 w 1946001"/>
                  <a:gd name="connsiteY3232" fmla="*/ 91440 h 886967"/>
                  <a:gd name="connsiteX3233" fmla="*/ 611910 w 1946001"/>
                  <a:gd name="connsiteY3233" fmla="*/ 92297 h 886967"/>
                  <a:gd name="connsiteX3234" fmla="*/ 611910 w 1946001"/>
                  <a:gd name="connsiteY3234" fmla="*/ 93726 h 886967"/>
                  <a:gd name="connsiteX3235" fmla="*/ 608393 w 1946001"/>
                  <a:gd name="connsiteY3235" fmla="*/ 92011 h 886967"/>
                  <a:gd name="connsiteX3236" fmla="*/ 609058 w 1946001"/>
                  <a:gd name="connsiteY3236" fmla="*/ 94583 h 886967"/>
                  <a:gd name="connsiteX3237" fmla="*/ 606016 w 1946001"/>
                  <a:gd name="connsiteY3237" fmla="*/ 93059 h 886967"/>
                  <a:gd name="connsiteX3238" fmla="*/ 605826 w 1946001"/>
                  <a:gd name="connsiteY3238" fmla="*/ 94298 h 886967"/>
                  <a:gd name="connsiteX3239" fmla="*/ 606492 w 1946001"/>
                  <a:gd name="connsiteY3239" fmla="*/ 95155 h 886967"/>
                  <a:gd name="connsiteX3240" fmla="*/ 611055 w 1946001"/>
                  <a:gd name="connsiteY3240" fmla="*/ 96774 h 886967"/>
                  <a:gd name="connsiteX3241" fmla="*/ 603925 w 1946001"/>
                  <a:gd name="connsiteY3241" fmla="*/ 96298 h 886967"/>
                  <a:gd name="connsiteX3242" fmla="*/ 610199 w 1946001"/>
                  <a:gd name="connsiteY3242" fmla="*/ 100108 h 886967"/>
                  <a:gd name="connsiteX3243" fmla="*/ 602974 w 1946001"/>
                  <a:gd name="connsiteY3243" fmla="*/ 98393 h 886967"/>
                  <a:gd name="connsiteX3244" fmla="*/ 603925 w 1946001"/>
                  <a:gd name="connsiteY3244" fmla="*/ 103823 h 886967"/>
                  <a:gd name="connsiteX3245" fmla="*/ 606682 w 1946001"/>
                  <a:gd name="connsiteY3245" fmla="*/ 104489 h 886967"/>
                  <a:gd name="connsiteX3246" fmla="*/ 602119 w 1946001"/>
                  <a:gd name="connsiteY3246" fmla="*/ 108966 h 886967"/>
                  <a:gd name="connsiteX3247" fmla="*/ 604686 w 1946001"/>
                  <a:gd name="connsiteY3247" fmla="*/ 112300 h 886967"/>
                  <a:gd name="connsiteX3248" fmla="*/ 607252 w 1946001"/>
                  <a:gd name="connsiteY3248" fmla="*/ 112776 h 886967"/>
                  <a:gd name="connsiteX3249" fmla="*/ 606967 w 1946001"/>
                  <a:gd name="connsiteY3249" fmla="*/ 115824 h 886967"/>
                  <a:gd name="connsiteX3250" fmla="*/ 606016 w 1946001"/>
                  <a:gd name="connsiteY3250" fmla="*/ 116491 h 886967"/>
                  <a:gd name="connsiteX3251" fmla="*/ 600598 w 1946001"/>
                  <a:gd name="connsiteY3251" fmla="*/ 110204 h 886967"/>
                  <a:gd name="connsiteX3252" fmla="*/ 599837 w 1946001"/>
                  <a:gd name="connsiteY3252" fmla="*/ 108299 h 886967"/>
                  <a:gd name="connsiteX3253" fmla="*/ 600598 w 1946001"/>
                  <a:gd name="connsiteY3253" fmla="*/ 104489 h 886967"/>
                  <a:gd name="connsiteX3254" fmla="*/ 599077 w 1946001"/>
                  <a:gd name="connsiteY3254" fmla="*/ 101632 h 886967"/>
                  <a:gd name="connsiteX3255" fmla="*/ 600978 w 1946001"/>
                  <a:gd name="connsiteY3255" fmla="*/ 94964 h 886967"/>
                  <a:gd name="connsiteX3256" fmla="*/ 606206 w 1946001"/>
                  <a:gd name="connsiteY3256" fmla="*/ 88201 h 886967"/>
                  <a:gd name="connsiteX3257" fmla="*/ 595940 w 1946001"/>
                  <a:gd name="connsiteY3257" fmla="*/ 88392 h 886967"/>
                  <a:gd name="connsiteX3258" fmla="*/ 588810 w 1946001"/>
                  <a:gd name="connsiteY3258" fmla="*/ 95726 h 886967"/>
                  <a:gd name="connsiteX3259" fmla="*/ 587670 w 1946001"/>
                  <a:gd name="connsiteY3259" fmla="*/ 99727 h 886967"/>
                  <a:gd name="connsiteX3260" fmla="*/ 588430 w 1946001"/>
                  <a:gd name="connsiteY3260" fmla="*/ 100298 h 886967"/>
                  <a:gd name="connsiteX3261" fmla="*/ 587099 w 1946001"/>
                  <a:gd name="connsiteY3261" fmla="*/ 100298 h 886967"/>
                  <a:gd name="connsiteX3262" fmla="*/ 585578 w 1946001"/>
                  <a:gd name="connsiteY3262" fmla="*/ 104680 h 886967"/>
                  <a:gd name="connsiteX3263" fmla="*/ 585768 w 1946001"/>
                  <a:gd name="connsiteY3263" fmla="*/ 106966 h 886967"/>
                  <a:gd name="connsiteX3264" fmla="*/ 586909 w 1946001"/>
                  <a:gd name="connsiteY3264" fmla="*/ 106966 h 886967"/>
                  <a:gd name="connsiteX3265" fmla="*/ 584723 w 1946001"/>
                  <a:gd name="connsiteY3265" fmla="*/ 109157 h 886967"/>
                  <a:gd name="connsiteX3266" fmla="*/ 585673 w 1946001"/>
                  <a:gd name="connsiteY3266" fmla="*/ 111538 h 886967"/>
                  <a:gd name="connsiteX3267" fmla="*/ 584818 w 1946001"/>
                  <a:gd name="connsiteY3267" fmla="*/ 115538 h 886967"/>
                  <a:gd name="connsiteX3268" fmla="*/ 597176 w 1946001"/>
                  <a:gd name="connsiteY3268" fmla="*/ 120110 h 886967"/>
                  <a:gd name="connsiteX3269" fmla="*/ 587575 w 1946001"/>
                  <a:gd name="connsiteY3269" fmla="*/ 119348 h 886967"/>
                  <a:gd name="connsiteX3270" fmla="*/ 588145 w 1946001"/>
                  <a:gd name="connsiteY3270" fmla="*/ 120110 h 886967"/>
                  <a:gd name="connsiteX3271" fmla="*/ 587575 w 1946001"/>
                  <a:gd name="connsiteY3271" fmla="*/ 121158 h 886967"/>
                  <a:gd name="connsiteX3272" fmla="*/ 592233 w 1946001"/>
                  <a:gd name="connsiteY3272" fmla="*/ 126397 h 886967"/>
                  <a:gd name="connsiteX3273" fmla="*/ 572555 w 1946001"/>
                  <a:gd name="connsiteY3273" fmla="*/ 141637 h 886967"/>
                  <a:gd name="connsiteX3274" fmla="*/ 569798 w 1946001"/>
                  <a:gd name="connsiteY3274" fmla="*/ 138017 h 886967"/>
                  <a:gd name="connsiteX3275" fmla="*/ 571794 w 1946001"/>
                  <a:gd name="connsiteY3275" fmla="*/ 138398 h 886967"/>
                  <a:gd name="connsiteX3276" fmla="*/ 571889 w 1946001"/>
                  <a:gd name="connsiteY3276" fmla="*/ 136398 h 886967"/>
                  <a:gd name="connsiteX3277" fmla="*/ 564284 w 1946001"/>
                  <a:gd name="connsiteY3277" fmla="*/ 134874 h 886967"/>
                  <a:gd name="connsiteX3278" fmla="*/ 567517 w 1946001"/>
                  <a:gd name="connsiteY3278" fmla="*/ 131636 h 886967"/>
                  <a:gd name="connsiteX3279" fmla="*/ 565615 w 1946001"/>
                  <a:gd name="connsiteY3279" fmla="*/ 129826 h 886967"/>
                  <a:gd name="connsiteX3280" fmla="*/ 569228 w 1946001"/>
                  <a:gd name="connsiteY3280" fmla="*/ 130207 h 886967"/>
                  <a:gd name="connsiteX3281" fmla="*/ 563239 w 1946001"/>
                  <a:gd name="connsiteY3281" fmla="*/ 123158 h 886967"/>
                  <a:gd name="connsiteX3282" fmla="*/ 562858 w 1946001"/>
                  <a:gd name="connsiteY3282" fmla="*/ 117824 h 886967"/>
                  <a:gd name="connsiteX3283" fmla="*/ 560197 w 1946001"/>
                  <a:gd name="connsiteY3283" fmla="*/ 114967 h 886967"/>
                  <a:gd name="connsiteX3284" fmla="*/ 560197 w 1946001"/>
                  <a:gd name="connsiteY3284" fmla="*/ 112586 h 886967"/>
                  <a:gd name="connsiteX3285" fmla="*/ 557250 w 1946001"/>
                  <a:gd name="connsiteY3285" fmla="*/ 113538 h 886967"/>
                  <a:gd name="connsiteX3286" fmla="*/ 556204 w 1946001"/>
                  <a:gd name="connsiteY3286" fmla="*/ 112395 h 886967"/>
                  <a:gd name="connsiteX3287" fmla="*/ 556870 w 1946001"/>
                  <a:gd name="connsiteY3287" fmla="*/ 111157 h 886967"/>
                  <a:gd name="connsiteX3288" fmla="*/ 554968 w 1946001"/>
                  <a:gd name="connsiteY3288" fmla="*/ 110490 h 886967"/>
                  <a:gd name="connsiteX3289" fmla="*/ 551831 w 1946001"/>
                  <a:gd name="connsiteY3289" fmla="*/ 114681 h 886967"/>
                  <a:gd name="connsiteX3290" fmla="*/ 552782 w 1946001"/>
                  <a:gd name="connsiteY3290" fmla="*/ 115919 h 886967"/>
                  <a:gd name="connsiteX3291" fmla="*/ 552687 w 1946001"/>
                  <a:gd name="connsiteY3291" fmla="*/ 118205 h 886967"/>
                  <a:gd name="connsiteX3292" fmla="*/ 550976 w 1946001"/>
                  <a:gd name="connsiteY3292" fmla="*/ 116967 h 886967"/>
                  <a:gd name="connsiteX3293" fmla="*/ 549360 w 1946001"/>
                  <a:gd name="connsiteY3293" fmla="*/ 118205 h 886967"/>
                  <a:gd name="connsiteX3294" fmla="*/ 548980 w 1946001"/>
                  <a:gd name="connsiteY3294" fmla="*/ 122968 h 886967"/>
                  <a:gd name="connsiteX3295" fmla="*/ 550881 w 1946001"/>
                  <a:gd name="connsiteY3295" fmla="*/ 124682 h 886967"/>
                  <a:gd name="connsiteX3296" fmla="*/ 548409 w 1946001"/>
                  <a:gd name="connsiteY3296" fmla="*/ 127635 h 886967"/>
                  <a:gd name="connsiteX3297" fmla="*/ 548409 w 1946001"/>
                  <a:gd name="connsiteY3297" fmla="*/ 130778 h 886967"/>
                  <a:gd name="connsiteX3298" fmla="*/ 557440 w 1946001"/>
                  <a:gd name="connsiteY3298" fmla="*/ 137160 h 886967"/>
                  <a:gd name="connsiteX3299" fmla="*/ 560387 w 1946001"/>
                  <a:gd name="connsiteY3299" fmla="*/ 136493 h 886967"/>
                  <a:gd name="connsiteX3300" fmla="*/ 560387 w 1946001"/>
                  <a:gd name="connsiteY3300" fmla="*/ 138874 h 886967"/>
                  <a:gd name="connsiteX3301" fmla="*/ 559436 w 1946001"/>
                  <a:gd name="connsiteY3301" fmla="*/ 139351 h 886967"/>
                  <a:gd name="connsiteX3302" fmla="*/ 560007 w 1946001"/>
                  <a:gd name="connsiteY3302" fmla="*/ 137350 h 886967"/>
                  <a:gd name="connsiteX3303" fmla="*/ 558296 w 1946001"/>
                  <a:gd name="connsiteY3303" fmla="*/ 138112 h 886967"/>
                  <a:gd name="connsiteX3304" fmla="*/ 556204 w 1946001"/>
                  <a:gd name="connsiteY3304" fmla="*/ 144113 h 886967"/>
                  <a:gd name="connsiteX3305" fmla="*/ 558581 w 1946001"/>
                  <a:gd name="connsiteY3305" fmla="*/ 143923 h 886967"/>
                  <a:gd name="connsiteX3306" fmla="*/ 559436 w 1946001"/>
                  <a:gd name="connsiteY3306" fmla="*/ 142780 h 886967"/>
                  <a:gd name="connsiteX3307" fmla="*/ 558581 w 1946001"/>
                  <a:gd name="connsiteY3307" fmla="*/ 142970 h 886967"/>
                  <a:gd name="connsiteX3308" fmla="*/ 559151 w 1946001"/>
                  <a:gd name="connsiteY3308" fmla="*/ 141351 h 886967"/>
                  <a:gd name="connsiteX3309" fmla="*/ 560862 w 1946001"/>
                  <a:gd name="connsiteY3309" fmla="*/ 145352 h 886967"/>
                  <a:gd name="connsiteX3310" fmla="*/ 556204 w 1946001"/>
                  <a:gd name="connsiteY3310" fmla="*/ 150495 h 886967"/>
                  <a:gd name="connsiteX3311" fmla="*/ 552307 w 1946001"/>
                  <a:gd name="connsiteY3311" fmla="*/ 149924 h 886967"/>
                  <a:gd name="connsiteX3312" fmla="*/ 552687 w 1946001"/>
                  <a:gd name="connsiteY3312" fmla="*/ 151162 h 886967"/>
                  <a:gd name="connsiteX3313" fmla="*/ 552307 w 1946001"/>
                  <a:gd name="connsiteY3313" fmla="*/ 153257 h 886967"/>
                  <a:gd name="connsiteX3314" fmla="*/ 553543 w 1946001"/>
                  <a:gd name="connsiteY3314" fmla="*/ 154877 h 886967"/>
                  <a:gd name="connsiteX3315" fmla="*/ 553543 w 1946001"/>
                  <a:gd name="connsiteY3315" fmla="*/ 158020 h 886967"/>
                  <a:gd name="connsiteX3316" fmla="*/ 553543 w 1946001"/>
                  <a:gd name="connsiteY3316" fmla="*/ 158020 h 886967"/>
                  <a:gd name="connsiteX3317" fmla="*/ 552307 w 1946001"/>
                  <a:gd name="connsiteY3317" fmla="*/ 157258 h 886967"/>
                  <a:gd name="connsiteX3318" fmla="*/ 552687 w 1946001"/>
                  <a:gd name="connsiteY3318" fmla="*/ 156400 h 886967"/>
                  <a:gd name="connsiteX3319" fmla="*/ 550691 w 1946001"/>
                  <a:gd name="connsiteY3319" fmla="*/ 157258 h 886967"/>
                  <a:gd name="connsiteX3320" fmla="*/ 550691 w 1946001"/>
                  <a:gd name="connsiteY3320" fmla="*/ 155734 h 886967"/>
                  <a:gd name="connsiteX3321" fmla="*/ 549075 w 1946001"/>
                  <a:gd name="connsiteY3321" fmla="*/ 154781 h 886967"/>
                  <a:gd name="connsiteX3322" fmla="*/ 550691 w 1946001"/>
                  <a:gd name="connsiteY3322" fmla="*/ 153924 h 886967"/>
                  <a:gd name="connsiteX3323" fmla="*/ 550120 w 1946001"/>
                  <a:gd name="connsiteY3323" fmla="*/ 152972 h 886967"/>
                  <a:gd name="connsiteX3324" fmla="*/ 550691 w 1946001"/>
                  <a:gd name="connsiteY3324" fmla="*/ 148495 h 886967"/>
                  <a:gd name="connsiteX3325" fmla="*/ 547934 w 1946001"/>
                  <a:gd name="connsiteY3325" fmla="*/ 150495 h 886967"/>
                  <a:gd name="connsiteX3326" fmla="*/ 548409 w 1946001"/>
                  <a:gd name="connsiteY3326" fmla="*/ 147828 h 886967"/>
                  <a:gd name="connsiteX3327" fmla="*/ 546698 w 1946001"/>
                  <a:gd name="connsiteY3327" fmla="*/ 148114 h 886967"/>
                  <a:gd name="connsiteX3328" fmla="*/ 545367 w 1946001"/>
                  <a:gd name="connsiteY3328" fmla="*/ 146018 h 886967"/>
                  <a:gd name="connsiteX3329" fmla="*/ 539473 w 1946001"/>
                  <a:gd name="connsiteY3329" fmla="*/ 146875 h 886967"/>
                  <a:gd name="connsiteX3330" fmla="*/ 542135 w 1946001"/>
                  <a:gd name="connsiteY3330" fmla="*/ 152019 h 886967"/>
                  <a:gd name="connsiteX3331" fmla="*/ 545843 w 1946001"/>
                  <a:gd name="connsiteY3331" fmla="*/ 151352 h 886967"/>
                  <a:gd name="connsiteX3332" fmla="*/ 545843 w 1946001"/>
                  <a:gd name="connsiteY3332" fmla="*/ 153543 h 886967"/>
                  <a:gd name="connsiteX3333" fmla="*/ 545272 w 1946001"/>
                  <a:gd name="connsiteY3333" fmla="*/ 154210 h 886967"/>
                  <a:gd name="connsiteX3334" fmla="*/ 541565 w 1946001"/>
                  <a:gd name="connsiteY3334" fmla="*/ 152876 h 886967"/>
                  <a:gd name="connsiteX3335" fmla="*/ 539854 w 1946001"/>
                  <a:gd name="connsiteY3335" fmla="*/ 150019 h 886967"/>
                  <a:gd name="connsiteX3336" fmla="*/ 539188 w 1946001"/>
                  <a:gd name="connsiteY3336" fmla="*/ 150495 h 886967"/>
                  <a:gd name="connsiteX3337" fmla="*/ 540709 w 1946001"/>
                  <a:gd name="connsiteY3337" fmla="*/ 152876 h 886967"/>
                  <a:gd name="connsiteX3338" fmla="*/ 532534 w 1946001"/>
                  <a:gd name="connsiteY3338" fmla="*/ 152019 h 886967"/>
                  <a:gd name="connsiteX3339" fmla="*/ 524264 w 1946001"/>
                  <a:gd name="connsiteY3339" fmla="*/ 153543 h 886967"/>
                  <a:gd name="connsiteX3340" fmla="*/ 520081 w 1946001"/>
                  <a:gd name="connsiteY3340" fmla="*/ 149257 h 886967"/>
                  <a:gd name="connsiteX3341" fmla="*/ 514377 w 1946001"/>
                  <a:gd name="connsiteY3341" fmla="*/ 149543 h 886967"/>
                  <a:gd name="connsiteX3342" fmla="*/ 514377 w 1946001"/>
                  <a:gd name="connsiteY3342" fmla="*/ 148399 h 886967"/>
                  <a:gd name="connsiteX3343" fmla="*/ 510290 w 1946001"/>
                  <a:gd name="connsiteY3343" fmla="*/ 146304 h 886967"/>
                  <a:gd name="connsiteX3344" fmla="*/ 511335 w 1946001"/>
                  <a:gd name="connsiteY3344" fmla="*/ 145828 h 886967"/>
                  <a:gd name="connsiteX3345" fmla="*/ 510004 w 1946001"/>
                  <a:gd name="connsiteY3345" fmla="*/ 144018 h 886967"/>
                  <a:gd name="connsiteX3346" fmla="*/ 510575 w 1946001"/>
                  <a:gd name="connsiteY3346" fmla="*/ 143732 h 886967"/>
                  <a:gd name="connsiteX3347" fmla="*/ 507913 w 1946001"/>
                  <a:gd name="connsiteY3347" fmla="*/ 141446 h 886967"/>
                  <a:gd name="connsiteX3348" fmla="*/ 498787 w 1946001"/>
                  <a:gd name="connsiteY3348" fmla="*/ 144494 h 886967"/>
                  <a:gd name="connsiteX3349" fmla="*/ 496981 w 1946001"/>
                  <a:gd name="connsiteY3349" fmla="*/ 147257 h 886967"/>
                  <a:gd name="connsiteX3350" fmla="*/ 500593 w 1946001"/>
                  <a:gd name="connsiteY3350" fmla="*/ 149352 h 886967"/>
                  <a:gd name="connsiteX3351" fmla="*/ 501829 w 1946001"/>
                  <a:gd name="connsiteY3351" fmla="*/ 149066 h 886967"/>
                  <a:gd name="connsiteX3352" fmla="*/ 500688 w 1946001"/>
                  <a:gd name="connsiteY3352" fmla="*/ 147828 h 886967"/>
                  <a:gd name="connsiteX3353" fmla="*/ 502114 w 1946001"/>
                  <a:gd name="connsiteY3353" fmla="*/ 147161 h 886967"/>
                  <a:gd name="connsiteX3354" fmla="*/ 505727 w 1946001"/>
                  <a:gd name="connsiteY3354" fmla="*/ 148114 h 886967"/>
                  <a:gd name="connsiteX3355" fmla="*/ 505917 w 1946001"/>
                  <a:gd name="connsiteY3355" fmla="*/ 146399 h 886967"/>
                  <a:gd name="connsiteX3356" fmla="*/ 505536 w 1946001"/>
                  <a:gd name="connsiteY3356" fmla="*/ 145733 h 886967"/>
                  <a:gd name="connsiteX3357" fmla="*/ 506582 w 1946001"/>
                  <a:gd name="connsiteY3357" fmla="*/ 145733 h 886967"/>
                  <a:gd name="connsiteX3358" fmla="*/ 505917 w 1946001"/>
                  <a:gd name="connsiteY3358" fmla="*/ 145066 h 886967"/>
                  <a:gd name="connsiteX3359" fmla="*/ 509244 w 1946001"/>
                  <a:gd name="connsiteY3359" fmla="*/ 144113 h 886967"/>
                  <a:gd name="connsiteX3360" fmla="*/ 506772 w 1946001"/>
                  <a:gd name="connsiteY3360" fmla="*/ 148399 h 886967"/>
                  <a:gd name="connsiteX3361" fmla="*/ 501734 w 1946001"/>
                  <a:gd name="connsiteY3361" fmla="*/ 150019 h 886967"/>
                  <a:gd name="connsiteX3362" fmla="*/ 501164 w 1946001"/>
                  <a:gd name="connsiteY3362" fmla="*/ 150971 h 886967"/>
                  <a:gd name="connsiteX3363" fmla="*/ 501734 w 1946001"/>
                  <a:gd name="connsiteY3363" fmla="*/ 151162 h 886967"/>
                  <a:gd name="connsiteX3364" fmla="*/ 499928 w 1946001"/>
                  <a:gd name="connsiteY3364" fmla="*/ 152876 h 886967"/>
                  <a:gd name="connsiteX3365" fmla="*/ 503350 w 1946001"/>
                  <a:gd name="connsiteY3365" fmla="*/ 158686 h 886967"/>
                  <a:gd name="connsiteX3366" fmla="*/ 502875 w 1946001"/>
                  <a:gd name="connsiteY3366" fmla="*/ 159163 h 886967"/>
                  <a:gd name="connsiteX3367" fmla="*/ 503730 w 1946001"/>
                  <a:gd name="connsiteY3367" fmla="*/ 160306 h 886967"/>
                  <a:gd name="connsiteX3368" fmla="*/ 501259 w 1946001"/>
                  <a:gd name="connsiteY3368" fmla="*/ 160496 h 886967"/>
                  <a:gd name="connsiteX3369" fmla="*/ 501259 w 1946001"/>
                  <a:gd name="connsiteY3369" fmla="*/ 161925 h 886967"/>
                  <a:gd name="connsiteX3370" fmla="*/ 498692 w 1946001"/>
                  <a:gd name="connsiteY3370" fmla="*/ 159163 h 886967"/>
                  <a:gd name="connsiteX3371" fmla="*/ 501069 w 1946001"/>
                  <a:gd name="connsiteY3371" fmla="*/ 158401 h 886967"/>
                  <a:gd name="connsiteX3372" fmla="*/ 500118 w 1946001"/>
                  <a:gd name="connsiteY3372" fmla="*/ 156782 h 886967"/>
                  <a:gd name="connsiteX3373" fmla="*/ 497932 w 1946001"/>
                  <a:gd name="connsiteY3373" fmla="*/ 156020 h 886967"/>
                  <a:gd name="connsiteX3374" fmla="*/ 497551 w 1946001"/>
                  <a:gd name="connsiteY3374" fmla="*/ 153829 h 886967"/>
                  <a:gd name="connsiteX3375" fmla="*/ 496696 w 1946001"/>
                  <a:gd name="connsiteY3375" fmla="*/ 156020 h 886967"/>
                  <a:gd name="connsiteX3376" fmla="*/ 496506 w 1946001"/>
                  <a:gd name="connsiteY3376" fmla="*/ 152876 h 886967"/>
                  <a:gd name="connsiteX3377" fmla="*/ 493179 w 1946001"/>
                  <a:gd name="connsiteY3377" fmla="*/ 152876 h 886967"/>
                  <a:gd name="connsiteX3378" fmla="*/ 491658 w 1946001"/>
                  <a:gd name="connsiteY3378" fmla="*/ 150305 h 886967"/>
                  <a:gd name="connsiteX3379" fmla="*/ 484338 w 1946001"/>
                  <a:gd name="connsiteY3379" fmla="*/ 153448 h 886967"/>
                  <a:gd name="connsiteX3380" fmla="*/ 472455 w 1946001"/>
                  <a:gd name="connsiteY3380" fmla="*/ 152972 h 886967"/>
                  <a:gd name="connsiteX3381" fmla="*/ 468653 w 1946001"/>
                  <a:gd name="connsiteY3381" fmla="*/ 151257 h 886967"/>
                  <a:gd name="connsiteX3382" fmla="*/ 470079 w 1946001"/>
                  <a:gd name="connsiteY3382" fmla="*/ 150590 h 886967"/>
                  <a:gd name="connsiteX3383" fmla="*/ 470079 w 1946001"/>
                  <a:gd name="connsiteY3383" fmla="*/ 149161 h 886967"/>
                  <a:gd name="connsiteX3384" fmla="*/ 472265 w 1946001"/>
                  <a:gd name="connsiteY3384" fmla="*/ 148495 h 886967"/>
                  <a:gd name="connsiteX3385" fmla="*/ 471219 w 1946001"/>
                  <a:gd name="connsiteY3385" fmla="*/ 148209 h 886967"/>
                  <a:gd name="connsiteX3386" fmla="*/ 475497 w 1946001"/>
                  <a:gd name="connsiteY3386" fmla="*/ 148209 h 886967"/>
                  <a:gd name="connsiteX3387" fmla="*/ 474737 w 1946001"/>
                  <a:gd name="connsiteY3387" fmla="*/ 145637 h 886967"/>
                  <a:gd name="connsiteX3388" fmla="*/ 470364 w 1946001"/>
                  <a:gd name="connsiteY3388" fmla="*/ 141637 h 886967"/>
                  <a:gd name="connsiteX3389" fmla="*/ 466181 w 1946001"/>
                  <a:gd name="connsiteY3389" fmla="*/ 141446 h 886967"/>
                  <a:gd name="connsiteX3390" fmla="*/ 467322 w 1946001"/>
                  <a:gd name="connsiteY3390" fmla="*/ 143161 h 886967"/>
                  <a:gd name="connsiteX3391" fmla="*/ 463044 w 1946001"/>
                  <a:gd name="connsiteY3391" fmla="*/ 142018 h 886967"/>
                  <a:gd name="connsiteX3392" fmla="*/ 449926 w 1946001"/>
                  <a:gd name="connsiteY3392" fmla="*/ 137541 h 886967"/>
                  <a:gd name="connsiteX3393" fmla="*/ 449830 w 1946001"/>
                  <a:gd name="connsiteY3393" fmla="*/ 137446 h 886967"/>
                  <a:gd name="connsiteX3394" fmla="*/ 780929 w 1946001"/>
                  <a:gd name="connsiteY3394" fmla="*/ 34385 h 886967"/>
                  <a:gd name="connsiteX3395" fmla="*/ 624458 w 1946001"/>
                  <a:gd name="connsiteY3395" fmla="*/ 104394 h 886967"/>
                  <a:gd name="connsiteX3396" fmla="*/ 600883 w 1946001"/>
                  <a:gd name="connsiteY3396" fmla="*/ 826770 h 886967"/>
                  <a:gd name="connsiteX3397" fmla="*/ 604210 w 1946001"/>
                  <a:gd name="connsiteY3397" fmla="*/ 826199 h 886967"/>
                  <a:gd name="connsiteX3398" fmla="*/ 603640 w 1946001"/>
                  <a:gd name="connsiteY3398" fmla="*/ 823627 h 886967"/>
                  <a:gd name="connsiteX3399" fmla="*/ 604876 w 1946001"/>
                  <a:gd name="connsiteY3399" fmla="*/ 821436 h 886967"/>
                  <a:gd name="connsiteX3400" fmla="*/ 798135 w 1946001"/>
                  <a:gd name="connsiteY3400" fmla="*/ 862965 h 886967"/>
                  <a:gd name="connsiteX3401" fmla="*/ 579589 w 1946001"/>
                  <a:gd name="connsiteY3401" fmla="*/ 832390 h 886967"/>
                  <a:gd name="connsiteX3402" fmla="*/ 597651 w 1946001"/>
                  <a:gd name="connsiteY3402" fmla="*/ 829151 h 886967"/>
                  <a:gd name="connsiteX3403" fmla="*/ 600883 w 1946001"/>
                  <a:gd name="connsiteY3403" fmla="*/ 826770 h 886967"/>
                  <a:gd name="connsiteX3404" fmla="*/ 1510430 w 1946001"/>
                  <a:gd name="connsiteY3404" fmla="*/ 145256 h 886967"/>
                  <a:gd name="connsiteX3405" fmla="*/ 1507769 w 1946001"/>
                  <a:gd name="connsiteY3405" fmla="*/ 144875 h 886967"/>
                  <a:gd name="connsiteX3406" fmla="*/ 1501305 w 1946001"/>
                  <a:gd name="connsiteY3406" fmla="*/ 140494 h 886967"/>
                  <a:gd name="connsiteX3407" fmla="*/ 1494840 w 1946001"/>
                  <a:gd name="connsiteY3407" fmla="*/ 140399 h 886967"/>
                  <a:gd name="connsiteX3408" fmla="*/ 1489232 w 1946001"/>
                  <a:gd name="connsiteY3408" fmla="*/ 138208 h 886967"/>
                  <a:gd name="connsiteX3409" fmla="*/ 1482673 w 1946001"/>
                  <a:gd name="connsiteY3409" fmla="*/ 135922 h 886967"/>
                  <a:gd name="connsiteX3410" fmla="*/ 1475923 w 1946001"/>
                  <a:gd name="connsiteY3410" fmla="*/ 136970 h 886967"/>
                  <a:gd name="connsiteX3411" fmla="*/ 1470219 w 1946001"/>
                  <a:gd name="connsiteY3411" fmla="*/ 135922 h 886967"/>
                  <a:gd name="connsiteX3412" fmla="*/ 1468223 w 1946001"/>
                  <a:gd name="connsiteY3412" fmla="*/ 135541 h 886967"/>
                  <a:gd name="connsiteX3413" fmla="*/ 1461759 w 1946001"/>
                  <a:gd name="connsiteY3413" fmla="*/ 134493 h 886967"/>
                  <a:gd name="connsiteX3414" fmla="*/ 1455960 w 1946001"/>
                  <a:gd name="connsiteY3414" fmla="*/ 132588 h 886967"/>
                  <a:gd name="connsiteX3415" fmla="*/ 1449116 w 1946001"/>
                  <a:gd name="connsiteY3415" fmla="*/ 133541 h 886967"/>
                  <a:gd name="connsiteX3416" fmla="*/ 1442937 w 1946001"/>
                  <a:gd name="connsiteY3416" fmla="*/ 135160 h 886967"/>
                  <a:gd name="connsiteX3417" fmla="*/ 1437138 w 1946001"/>
                  <a:gd name="connsiteY3417" fmla="*/ 139446 h 886967"/>
                  <a:gd name="connsiteX3418" fmla="*/ 1434381 w 1946001"/>
                  <a:gd name="connsiteY3418" fmla="*/ 134969 h 886967"/>
                  <a:gd name="connsiteX3419" fmla="*/ 1429628 w 1946001"/>
                  <a:gd name="connsiteY3419" fmla="*/ 138303 h 886967"/>
                  <a:gd name="connsiteX3420" fmla="*/ 1423544 w 1946001"/>
                  <a:gd name="connsiteY3420" fmla="*/ 140208 h 886967"/>
                  <a:gd name="connsiteX3421" fmla="*/ 1417650 w 1946001"/>
                  <a:gd name="connsiteY3421" fmla="*/ 139351 h 886967"/>
                  <a:gd name="connsiteX3422" fmla="*/ 1414799 w 1946001"/>
                  <a:gd name="connsiteY3422" fmla="*/ 140399 h 886967"/>
                  <a:gd name="connsiteX3423" fmla="*/ 1406718 w 1946001"/>
                  <a:gd name="connsiteY3423" fmla="*/ 138494 h 886967"/>
                  <a:gd name="connsiteX3424" fmla="*/ 1402726 w 1946001"/>
                  <a:gd name="connsiteY3424" fmla="*/ 129540 h 886967"/>
                  <a:gd name="connsiteX3425" fmla="*/ 1394741 w 1946001"/>
                  <a:gd name="connsiteY3425" fmla="*/ 129921 h 886967"/>
                  <a:gd name="connsiteX3426" fmla="*/ 1391223 w 1946001"/>
                  <a:gd name="connsiteY3426" fmla="*/ 121634 h 886967"/>
                  <a:gd name="connsiteX3427" fmla="*/ 1384284 w 1946001"/>
                  <a:gd name="connsiteY3427" fmla="*/ 121730 h 886967"/>
                  <a:gd name="connsiteX3428" fmla="*/ 1383333 w 1946001"/>
                  <a:gd name="connsiteY3428" fmla="*/ 119634 h 886967"/>
                  <a:gd name="connsiteX3429" fmla="*/ 1376869 w 1946001"/>
                  <a:gd name="connsiteY3429" fmla="*/ 118205 h 886967"/>
                  <a:gd name="connsiteX3430" fmla="*/ 1370500 w 1946001"/>
                  <a:gd name="connsiteY3430" fmla="*/ 123063 h 886967"/>
                  <a:gd name="connsiteX3431" fmla="*/ 1363085 w 1946001"/>
                  <a:gd name="connsiteY3431" fmla="*/ 121634 h 886967"/>
                  <a:gd name="connsiteX3432" fmla="*/ 1356811 w 1946001"/>
                  <a:gd name="connsiteY3432" fmla="*/ 124301 h 886967"/>
                  <a:gd name="connsiteX3433" fmla="*/ 1352819 w 1946001"/>
                  <a:gd name="connsiteY3433" fmla="*/ 125063 h 886967"/>
                  <a:gd name="connsiteX3434" fmla="*/ 1352343 w 1946001"/>
                  <a:gd name="connsiteY3434" fmla="*/ 125349 h 886967"/>
                  <a:gd name="connsiteX3435" fmla="*/ 1164977 w 1946001"/>
                  <a:gd name="connsiteY3435" fmla="*/ 34576 h 886967"/>
                  <a:gd name="connsiteX3436" fmla="*/ 1510430 w 1946001"/>
                  <a:gd name="connsiteY3436" fmla="*/ 145256 h 886967"/>
                  <a:gd name="connsiteX3437" fmla="*/ 1510430 w 1946001"/>
                  <a:gd name="connsiteY3437" fmla="*/ 145256 h 886967"/>
                  <a:gd name="connsiteX3438" fmla="*/ 16636 w 1946001"/>
                  <a:gd name="connsiteY3438" fmla="*/ 443484 h 886967"/>
                  <a:gd name="connsiteX3439" fmla="*/ 798421 w 1946001"/>
                  <a:gd name="connsiteY3439" fmla="*/ 23908 h 886967"/>
                  <a:gd name="connsiteX3440" fmla="*/ 440515 w 1946001"/>
                  <a:gd name="connsiteY3440" fmla="*/ 133541 h 886967"/>
                  <a:gd name="connsiteX3441" fmla="*/ 437758 w 1946001"/>
                  <a:gd name="connsiteY3441" fmla="*/ 133541 h 886967"/>
                  <a:gd name="connsiteX3442" fmla="*/ 436997 w 1946001"/>
                  <a:gd name="connsiteY3442" fmla="*/ 135446 h 886967"/>
                  <a:gd name="connsiteX3443" fmla="*/ 432244 w 1946001"/>
                  <a:gd name="connsiteY3443" fmla="*/ 138017 h 886967"/>
                  <a:gd name="connsiteX3444" fmla="*/ 431579 w 1946001"/>
                  <a:gd name="connsiteY3444" fmla="*/ 138112 h 886967"/>
                  <a:gd name="connsiteX3445" fmla="*/ 433765 w 1946001"/>
                  <a:gd name="connsiteY3445" fmla="*/ 134493 h 886967"/>
                  <a:gd name="connsiteX3446" fmla="*/ 431864 w 1946001"/>
                  <a:gd name="connsiteY3446" fmla="*/ 134303 h 886967"/>
                  <a:gd name="connsiteX3447" fmla="*/ 431864 w 1946001"/>
                  <a:gd name="connsiteY3447" fmla="*/ 130302 h 886967"/>
                  <a:gd name="connsiteX3448" fmla="*/ 431008 w 1946001"/>
                  <a:gd name="connsiteY3448" fmla="*/ 130302 h 886967"/>
                  <a:gd name="connsiteX3449" fmla="*/ 431484 w 1946001"/>
                  <a:gd name="connsiteY3449" fmla="*/ 131159 h 886967"/>
                  <a:gd name="connsiteX3450" fmla="*/ 431103 w 1946001"/>
                  <a:gd name="connsiteY3450" fmla="*/ 131731 h 886967"/>
                  <a:gd name="connsiteX3451" fmla="*/ 430533 w 1946001"/>
                  <a:gd name="connsiteY3451" fmla="*/ 131540 h 886967"/>
                  <a:gd name="connsiteX3452" fmla="*/ 427681 w 1946001"/>
                  <a:gd name="connsiteY3452" fmla="*/ 135350 h 886967"/>
                  <a:gd name="connsiteX3453" fmla="*/ 429012 w 1946001"/>
                  <a:gd name="connsiteY3453" fmla="*/ 136303 h 886967"/>
                  <a:gd name="connsiteX3454" fmla="*/ 426826 w 1946001"/>
                  <a:gd name="connsiteY3454" fmla="*/ 137350 h 886967"/>
                  <a:gd name="connsiteX3455" fmla="*/ 425305 w 1946001"/>
                  <a:gd name="connsiteY3455" fmla="*/ 137636 h 886967"/>
                  <a:gd name="connsiteX3456" fmla="*/ 422358 w 1946001"/>
                  <a:gd name="connsiteY3456" fmla="*/ 134493 h 886967"/>
                  <a:gd name="connsiteX3457" fmla="*/ 419981 w 1946001"/>
                  <a:gd name="connsiteY3457" fmla="*/ 128587 h 886967"/>
                  <a:gd name="connsiteX3458" fmla="*/ 416939 w 1946001"/>
                  <a:gd name="connsiteY3458" fmla="*/ 125730 h 886967"/>
                  <a:gd name="connsiteX3459" fmla="*/ 416179 w 1946001"/>
                  <a:gd name="connsiteY3459" fmla="*/ 127254 h 886967"/>
                  <a:gd name="connsiteX3460" fmla="*/ 418650 w 1946001"/>
                  <a:gd name="connsiteY3460" fmla="*/ 128969 h 886967"/>
                  <a:gd name="connsiteX3461" fmla="*/ 412566 w 1946001"/>
                  <a:gd name="connsiteY3461" fmla="*/ 134398 h 886967"/>
                  <a:gd name="connsiteX3462" fmla="*/ 413422 w 1946001"/>
                  <a:gd name="connsiteY3462" fmla="*/ 131636 h 886967"/>
                  <a:gd name="connsiteX3463" fmla="*/ 407338 w 1946001"/>
                  <a:gd name="connsiteY3463" fmla="*/ 134493 h 886967"/>
                  <a:gd name="connsiteX3464" fmla="*/ 404391 w 1946001"/>
                  <a:gd name="connsiteY3464" fmla="*/ 139541 h 886967"/>
                  <a:gd name="connsiteX3465" fmla="*/ 404391 w 1946001"/>
                  <a:gd name="connsiteY3465" fmla="*/ 136493 h 886967"/>
                  <a:gd name="connsiteX3466" fmla="*/ 396406 w 1946001"/>
                  <a:gd name="connsiteY3466" fmla="*/ 140399 h 886967"/>
                  <a:gd name="connsiteX3467" fmla="*/ 400874 w 1946001"/>
                  <a:gd name="connsiteY3467" fmla="*/ 136112 h 886967"/>
                  <a:gd name="connsiteX3468" fmla="*/ 404581 w 1946001"/>
                  <a:gd name="connsiteY3468" fmla="*/ 135827 h 886967"/>
                  <a:gd name="connsiteX3469" fmla="*/ 410095 w 1946001"/>
                  <a:gd name="connsiteY3469" fmla="*/ 131540 h 886967"/>
                  <a:gd name="connsiteX3470" fmla="*/ 410950 w 1946001"/>
                  <a:gd name="connsiteY3470" fmla="*/ 130874 h 886967"/>
                  <a:gd name="connsiteX3471" fmla="*/ 410095 w 1946001"/>
                  <a:gd name="connsiteY3471" fmla="*/ 128683 h 886967"/>
                  <a:gd name="connsiteX3472" fmla="*/ 392413 w 1946001"/>
                  <a:gd name="connsiteY3472" fmla="*/ 138112 h 886967"/>
                  <a:gd name="connsiteX3473" fmla="*/ 389562 w 1946001"/>
                  <a:gd name="connsiteY3473" fmla="*/ 140684 h 886967"/>
                  <a:gd name="connsiteX3474" fmla="*/ 391273 w 1946001"/>
                  <a:gd name="connsiteY3474" fmla="*/ 144018 h 886967"/>
                  <a:gd name="connsiteX3475" fmla="*/ 390892 w 1946001"/>
                  <a:gd name="connsiteY3475" fmla="*/ 145542 h 886967"/>
                  <a:gd name="connsiteX3476" fmla="*/ 388706 w 1946001"/>
                  <a:gd name="connsiteY3476" fmla="*/ 142494 h 886967"/>
                  <a:gd name="connsiteX3477" fmla="*/ 385759 w 1946001"/>
                  <a:gd name="connsiteY3477" fmla="*/ 142113 h 886967"/>
                  <a:gd name="connsiteX3478" fmla="*/ 387375 w 1946001"/>
                  <a:gd name="connsiteY3478" fmla="*/ 144399 h 886967"/>
                  <a:gd name="connsiteX3479" fmla="*/ 386330 w 1946001"/>
                  <a:gd name="connsiteY3479" fmla="*/ 144780 h 886967"/>
                  <a:gd name="connsiteX3480" fmla="*/ 381291 w 1946001"/>
                  <a:gd name="connsiteY3480" fmla="*/ 141827 h 886967"/>
                  <a:gd name="connsiteX3481" fmla="*/ 377299 w 1946001"/>
                  <a:gd name="connsiteY3481" fmla="*/ 141827 h 886967"/>
                  <a:gd name="connsiteX3482" fmla="*/ 369979 w 1946001"/>
                  <a:gd name="connsiteY3482" fmla="*/ 135350 h 886967"/>
                  <a:gd name="connsiteX3483" fmla="*/ 362754 w 1946001"/>
                  <a:gd name="connsiteY3483" fmla="*/ 134112 h 886967"/>
                  <a:gd name="connsiteX3484" fmla="*/ 361709 w 1946001"/>
                  <a:gd name="connsiteY3484" fmla="*/ 134969 h 886967"/>
                  <a:gd name="connsiteX3485" fmla="*/ 353723 w 1946001"/>
                  <a:gd name="connsiteY3485" fmla="*/ 130016 h 886967"/>
                  <a:gd name="connsiteX3486" fmla="*/ 345073 w 1946001"/>
                  <a:gd name="connsiteY3486" fmla="*/ 131350 h 886967"/>
                  <a:gd name="connsiteX3487" fmla="*/ 314653 w 1946001"/>
                  <a:gd name="connsiteY3487" fmla="*/ 145256 h 886967"/>
                  <a:gd name="connsiteX3488" fmla="*/ 300394 w 1946001"/>
                  <a:gd name="connsiteY3488" fmla="*/ 143066 h 886967"/>
                  <a:gd name="connsiteX3489" fmla="*/ 311326 w 1946001"/>
                  <a:gd name="connsiteY3489" fmla="*/ 159544 h 886967"/>
                  <a:gd name="connsiteX3490" fmla="*/ 307714 w 1946001"/>
                  <a:gd name="connsiteY3490" fmla="*/ 156305 h 886967"/>
                  <a:gd name="connsiteX3491" fmla="*/ 306383 w 1946001"/>
                  <a:gd name="connsiteY3491" fmla="*/ 157448 h 886967"/>
                  <a:gd name="connsiteX3492" fmla="*/ 306763 w 1946001"/>
                  <a:gd name="connsiteY3492" fmla="*/ 160496 h 886967"/>
                  <a:gd name="connsiteX3493" fmla="*/ 306383 w 1946001"/>
                  <a:gd name="connsiteY3493" fmla="*/ 160306 h 886967"/>
                  <a:gd name="connsiteX3494" fmla="*/ 302580 w 1946001"/>
                  <a:gd name="connsiteY3494" fmla="*/ 159258 h 886967"/>
                  <a:gd name="connsiteX3495" fmla="*/ 305717 w 1946001"/>
                  <a:gd name="connsiteY3495" fmla="*/ 155924 h 886967"/>
                  <a:gd name="connsiteX3496" fmla="*/ 301059 w 1946001"/>
                  <a:gd name="connsiteY3496" fmla="*/ 153924 h 886967"/>
                  <a:gd name="connsiteX3497" fmla="*/ 295641 w 1946001"/>
                  <a:gd name="connsiteY3497" fmla="*/ 159258 h 886967"/>
                  <a:gd name="connsiteX3498" fmla="*/ 290698 w 1946001"/>
                  <a:gd name="connsiteY3498" fmla="*/ 159544 h 886967"/>
                  <a:gd name="connsiteX3499" fmla="*/ 290508 w 1946001"/>
                  <a:gd name="connsiteY3499" fmla="*/ 160973 h 886967"/>
                  <a:gd name="connsiteX3500" fmla="*/ 289177 w 1946001"/>
                  <a:gd name="connsiteY3500" fmla="*/ 160306 h 886967"/>
                  <a:gd name="connsiteX3501" fmla="*/ 291268 w 1946001"/>
                  <a:gd name="connsiteY3501" fmla="*/ 158496 h 886967"/>
                  <a:gd name="connsiteX3502" fmla="*/ 287846 w 1946001"/>
                  <a:gd name="connsiteY3502" fmla="*/ 160306 h 886967"/>
                  <a:gd name="connsiteX3503" fmla="*/ 286800 w 1946001"/>
                  <a:gd name="connsiteY3503" fmla="*/ 161258 h 886967"/>
                  <a:gd name="connsiteX3504" fmla="*/ 289557 w 1946001"/>
                  <a:gd name="connsiteY3504" fmla="*/ 162782 h 886967"/>
                  <a:gd name="connsiteX3505" fmla="*/ 287846 w 1946001"/>
                  <a:gd name="connsiteY3505" fmla="*/ 162973 h 886967"/>
                  <a:gd name="connsiteX3506" fmla="*/ 287466 w 1946001"/>
                  <a:gd name="connsiteY3506" fmla="*/ 165449 h 886967"/>
                  <a:gd name="connsiteX3507" fmla="*/ 286325 w 1946001"/>
                  <a:gd name="connsiteY3507" fmla="*/ 164592 h 886967"/>
                  <a:gd name="connsiteX3508" fmla="*/ 287181 w 1946001"/>
                  <a:gd name="connsiteY3508" fmla="*/ 162687 h 886967"/>
                  <a:gd name="connsiteX3509" fmla="*/ 286325 w 1946001"/>
                  <a:gd name="connsiteY3509" fmla="*/ 161830 h 886967"/>
                  <a:gd name="connsiteX3510" fmla="*/ 279290 w 1946001"/>
                  <a:gd name="connsiteY3510" fmla="*/ 166592 h 886967"/>
                  <a:gd name="connsiteX3511" fmla="*/ 279766 w 1946001"/>
                  <a:gd name="connsiteY3511" fmla="*/ 165164 h 886967"/>
                  <a:gd name="connsiteX3512" fmla="*/ 279290 w 1946001"/>
                  <a:gd name="connsiteY3512" fmla="*/ 164973 h 886967"/>
                  <a:gd name="connsiteX3513" fmla="*/ 278150 w 1946001"/>
                  <a:gd name="connsiteY3513" fmla="*/ 167354 h 886967"/>
                  <a:gd name="connsiteX3514" fmla="*/ 280336 w 1946001"/>
                  <a:gd name="connsiteY3514" fmla="*/ 169164 h 886967"/>
                  <a:gd name="connsiteX3515" fmla="*/ 277294 w 1946001"/>
                  <a:gd name="connsiteY3515" fmla="*/ 167735 h 886967"/>
                  <a:gd name="connsiteX3516" fmla="*/ 275203 w 1946001"/>
                  <a:gd name="connsiteY3516" fmla="*/ 170117 h 886967"/>
                  <a:gd name="connsiteX3517" fmla="*/ 277674 w 1946001"/>
                  <a:gd name="connsiteY3517" fmla="*/ 170307 h 886967"/>
                  <a:gd name="connsiteX3518" fmla="*/ 274727 w 1946001"/>
                  <a:gd name="connsiteY3518" fmla="*/ 170783 h 886967"/>
                  <a:gd name="connsiteX3519" fmla="*/ 276724 w 1946001"/>
                  <a:gd name="connsiteY3519" fmla="*/ 172307 h 886967"/>
                  <a:gd name="connsiteX3520" fmla="*/ 274727 w 1946001"/>
                  <a:gd name="connsiteY3520" fmla="*/ 171545 h 886967"/>
                  <a:gd name="connsiteX3521" fmla="*/ 274252 w 1946001"/>
                  <a:gd name="connsiteY3521" fmla="*/ 174117 h 886967"/>
                  <a:gd name="connsiteX3522" fmla="*/ 270735 w 1946001"/>
                  <a:gd name="connsiteY3522" fmla="*/ 178022 h 886967"/>
                  <a:gd name="connsiteX3523" fmla="*/ 261229 w 1946001"/>
                  <a:gd name="connsiteY3523" fmla="*/ 179070 h 886967"/>
                  <a:gd name="connsiteX3524" fmla="*/ 261134 w 1946001"/>
                  <a:gd name="connsiteY3524" fmla="*/ 182785 h 886967"/>
                  <a:gd name="connsiteX3525" fmla="*/ 261894 w 1946001"/>
                  <a:gd name="connsiteY3525" fmla="*/ 182785 h 886967"/>
                  <a:gd name="connsiteX3526" fmla="*/ 258852 w 1946001"/>
                  <a:gd name="connsiteY3526" fmla="*/ 184118 h 886967"/>
                  <a:gd name="connsiteX3527" fmla="*/ 269214 w 1946001"/>
                  <a:gd name="connsiteY3527" fmla="*/ 190310 h 886967"/>
                  <a:gd name="connsiteX3528" fmla="*/ 271115 w 1946001"/>
                  <a:gd name="connsiteY3528" fmla="*/ 192024 h 886967"/>
                  <a:gd name="connsiteX3529" fmla="*/ 272066 w 1946001"/>
                  <a:gd name="connsiteY3529" fmla="*/ 195834 h 886967"/>
                  <a:gd name="connsiteX3530" fmla="*/ 275583 w 1946001"/>
                  <a:gd name="connsiteY3530" fmla="*/ 196882 h 886967"/>
                  <a:gd name="connsiteX3531" fmla="*/ 277294 w 1946001"/>
                  <a:gd name="connsiteY3531" fmla="*/ 195167 h 886967"/>
                  <a:gd name="connsiteX3532" fmla="*/ 277199 w 1946001"/>
                  <a:gd name="connsiteY3532" fmla="*/ 196882 h 886967"/>
                  <a:gd name="connsiteX3533" fmla="*/ 280526 w 1946001"/>
                  <a:gd name="connsiteY3533" fmla="*/ 196406 h 886967"/>
                  <a:gd name="connsiteX3534" fmla="*/ 281097 w 1946001"/>
                  <a:gd name="connsiteY3534" fmla="*/ 197168 h 886967"/>
                  <a:gd name="connsiteX3535" fmla="*/ 279385 w 1946001"/>
                  <a:gd name="connsiteY3535" fmla="*/ 198692 h 886967"/>
                  <a:gd name="connsiteX3536" fmla="*/ 281762 w 1946001"/>
                  <a:gd name="connsiteY3536" fmla="*/ 200692 h 886967"/>
                  <a:gd name="connsiteX3537" fmla="*/ 282047 w 1946001"/>
                  <a:gd name="connsiteY3537" fmla="*/ 199358 h 886967"/>
                  <a:gd name="connsiteX3538" fmla="*/ 289082 w 1946001"/>
                  <a:gd name="connsiteY3538" fmla="*/ 200501 h 886967"/>
                  <a:gd name="connsiteX3539" fmla="*/ 284234 w 1946001"/>
                  <a:gd name="connsiteY3539" fmla="*/ 202216 h 886967"/>
                  <a:gd name="connsiteX3540" fmla="*/ 280051 w 1946001"/>
                  <a:gd name="connsiteY3540" fmla="*/ 201263 h 886967"/>
                  <a:gd name="connsiteX3541" fmla="*/ 278435 w 1946001"/>
                  <a:gd name="connsiteY3541" fmla="*/ 199549 h 886967"/>
                  <a:gd name="connsiteX3542" fmla="*/ 279290 w 1946001"/>
                  <a:gd name="connsiteY3542" fmla="*/ 201263 h 886967"/>
                  <a:gd name="connsiteX3543" fmla="*/ 279100 w 1946001"/>
                  <a:gd name="connsiteY3543" fmla="*/ 202692 h 886967"/>
                  <a:gd name="connsiteX3544" fmla="*/ 281002 w 1946001"/>
                  <a:gd name="connsiteY3544" fmla="*/ 202883 h 886967"/>
                  <a:gd name="connsiteX3545" fmla="*/ 279576 w 1946001"/>
                  <a:gd name="connsiteY3545" fmla="*/ 205835 h 886967"/>
                  <a:gd name="connsiteX3546" fmla="*/ 271876 w 1946001"/>
                  <a:gd name="connsiteY3546" fmla="*/ 204978 h 886967"/>
                  <a:gd name="connsiteX3547" fmla="*/ 270069 w 1946001"/>
                  <a:gd name="connsiteY3547" fmla="*/ 203645 h 886967"/>
                  <a:gd name="connsiteX3548" fmla="*/ 271305 w 1946001"/>
                  <a:gd name="connsiteY3548" fmla="*/ 202978 h 886967"/>
                  <a:gd name="connsiteX3549" fmla="*/ 271305 w 1946001"/>
                  <a:gd name="connsiteY3549" fmla="*/ 200787 h 886967"/>
                  <a:gd name="connsiteX3550" fmla="*/ 270450 w 1946001"/>
                  <a:gd name="connsiteY3550" fmla="*/ 200311 h 886967"/>
                  <a:gd name="connsiteX3551" fmla="*/ 267598 w 1946001"/>
                  <a:gd name="connsiteY3551" fmla="*/ 200311 h 886967"/>
                  <a:gd name="connsiteX3552" fmla="*/ 262845 w 1946001"/>
                  <a:gd name="connsiteY3552" fmla="*/ 203168 h 886967"/>
                  <a:gd name="connsiteX3553" fmla="*/ 263890 w 1946001"/>
                  <a:gd name="connsiteY3553" fmla="*/ 204311 h 886967"/>
                  <a:gd name="connsiteX3554" fmla="*/ 260848 w 1946001"/>
                  <a:gd name="connsiteY3554" fmla="*/ 204121 h 886967"/>
                  <a:gd name="connsiteX3555" fmla="*/ 253339 w 1946001"/>
                  <a:gd name="connsiteY3555" fmla="*/ 208121 h 886967"/>
                  <a:gd name="connsiteX3556" fmla="*/ 256571 w 1946001"/>
                  <a:gd name="connsiteY3556" fmla="*/ 210788 h 886967"/>
                  <a:gd name="connsiteX3557" fmla="*/ 261134 w 1946001"/>
                  <a:gd name="connsiteY3557" fmla="*/ 211550 h 886967"/>
                  <a:gd name="connsiteX3558" fmla="*/ 258567 w 1946001"/>
                  <a:gd name="connsiteY3558" fmla="*/ 212408 h 886967"/>
                  <a:gd name="connsiteX3559" fmla="*/ 261609 w 1946001"/>
                  <a:gd name="connsiteY3559" fmla="*/ 217361 h 886967"/>
                  <a:gd name="connsiteX3560" fmla="*/ 266932 w 1946001"/>
                  <a:gd name="connsiteY3560" fmla="*/ 218504 h 886967"/>
                  <a:gd name="connsiteX3561" fmla="*/ 272256 w 1946001"/>
                  <a:gd name="connsiteY3561" fmla="*/ 217361 h 886967"/>
                  <a:gd name="connsiteX3562" fmla="*/ 274347 w 1946001"/>
                  <a:gd name="connsiteY3562" fmla="*/ 218885 h 886967"/>
                  <a:gd name="connsiteX3563" fmla="*/ 274537 w 1946001"/>
                  <a:gd name="connsiteY3563" fmla="*/ 217932 h 886967"/>
                  <a:gd name="connsiteX3564" fmla="*/ 272921 w 1946001"/>
                  <a:gd name="connsiteY3564" fmla="*/ 217170 h 886967"/>
                  <a:gd name="connsiteX3565" fmla="*/ 274252 w 1946001"/>
                  <a:gd name="connsiteY3565" fmla="*/ 217170 h 886967"/>
                  <a:gd name="connsiteX3566" fmla="*/ 275868 w 1946001"/>
                  <a:gd name="connsiteY3566" fmla="*/ 220028 h 886967"/>
                  <a:gd name="connsiteX3567" fmla="*/ 279861 w 1946001"/>
                  <a:gd name="connsiteY3567" fmla="*/ 215551 h 886967"/>
                  <a:gd name="connsiteX3568" fmla="*/ 284043 w 1946001"/>
                  <a:gd name="connsiteY3568" fmla="*/ 216122 h 886967"/>
                  <a:gd name="connsiteX3569" fmla="*/ 283378 w 1946001"/>
                  <a:gd name="connsiteY3569" fmla="*/ 218027 h 886967"/>
                  <a:gd name="connsiteX3570" fmla="*/ 281097 w 1946001"/>
                  <a:gd name="connsiteY3570" fmla="*/ 218027 h 886967"/>
                  <a:gd name="connsiteX3571" fmla="*/ 283853 w 1946001"/>
                  <a:gd name="connsiteY3571" fmla="*/ 222885 h 886967"/>
                  <a:gd name="connsiteX3572" fmla="*/ 282713 w 1946001"/>
                  <a:gd name="connsiteY3572" fmla="*/ 225838 h 886967"/>
                  <a:gd name="connsiteX3573" fmla="*/ 277769 w 1946001"/>
                  <a:gd name="connsiteY3573" fmla="*/ 226219 h 886967"/>
                  <a:gd name="connsiteX3574" fmla="*/ 274632 w 1946001"/>
                  <a:gd name="connsiteY3574" fmla="*/ 229457 h 886967"/>
                  <a:gd name="connsiteX3575" fmla="*/ 271876 w 1946001"/>
                  <a:gd name="connsiteY3575" fmla="*/ 229933 h 886967"/>
                  <a:gd name="connsiteX3576" fmla="*/ 261229 w 1946001"/>
                  <a:gd name="connsiteY3576" fmla="*/ 232505 h 886967"/>
                  <a:gd name="connsiteX3577" fmla="*/ 270165 w 1946001"/>
                  <a:gd name="connsiteY3577" fmla="*/ 232315 h 886967"/>
                  <a:gd name="connsiteX3578" fmla="*/ 252483 w 1946001"/>
                  <a:gd name="connsiteY3578" fmla="*/ 236220 h 886967"/>
                  <a:gd name="connsiteX3579" fmla="*/ 255335 w 1946001"/>
                  <a:gd name="connsiteY3579" fmla="*/ 240697 h 886967"/>
                  <a:gd name="connsiteX3580" fmla="*/ 273397 w 1946001"/>
                  <a:gd name="connsiteY3580" fmla="*/ 236601 h 886967"/>
                  <a:gd name="connsiteX3581" fmla="*/ 289747 w 1946001"/>
                  <a:gd name="connsiteY3581" fmla="*/ 234505 h 886967"/>
                  <a:gd name="connsiteX3582" fmla="*/ 296401 w 1946001"/>
                  <a:gd name="connsiteY3582" fmla="*/ 231934 h 886967"/>
                  <a:gd name="connsiteX3583" fmla="*/ 301630 w 1946001"/>
                  <a:gd name="connsiteY3583" fmla="*/ 234886 h 886967"/>
                  <a:gd name="connsiteX3584" fmla="*/ 205428 w 1946001"/>
                  <a:gd name="connsiteY3584" fmla="*/ 443484 h 886967"/>
                  <a:gd name="connsiteX3585" fmla="*/ 565520 w 1946001"/>
                  <a:gd name="connsiteY3585" fmla="*/ 808387 h 886967"/>
                  <a:gd name="connsiteX3586" fmla="*/ 565901 w 1946001"/>
                  <a:gd name="connsiteY3586" fmla="*/ 810197 h 886967"/>
                  <a:gd name="connsiteX3587" fmla="*/ 565140 w 1946001"/>
                  <a:gd name="connsiteY3587" fmla="*/ 808768 h 886967"/>
                  <a:gd name="connsiteX3588" fmla="*/ 564189 w 1946001"/>
                  <a:gd name="connsiteY3588" fmla="*/ 809720 h 886967"/>
                  <a:gd name="connsiteX3589" fmla="*/ 565330 w 1946001"/>
                  <a:gd name="connsiteY3589" fmla="*/ 811149 h 886967"/>
                  <a:gd name="connsiteX3590" fmla="*/ 564094 w 1946001"/>
                  <a:gd name="connsiteY3590" fmla="*/ 812483 h 886967"/>
                  <a:gd name="connsiteX3591" fmla="*/ 564665 w 1946001"/>
                  <a:gd name="connsiteY3591" fmla="*/ 814673 h 886967"/>
                  <a:gd name="connsiteX3592" fmla="*/ 563429 w 1946001"/>
                  <a:gd name="connsiteY3592" fmla="*/ 818674 h 886967"/>
                  <a:gd name="connsiteX3593" fmla="*/ 564665 w 1946001"/>
                  <a:gd name="connsiteY3593" fmla="*/ 821150 h 886967"/>
                  <a:gd name="connsiteX3594" fmla="*/ 562858 w 1946001"/>
                  <a:gd name="connsiteY3594" fmla="*/ 824579 h 886967"/>
                  <a:gd name="connsiteX3595" fmla="*/ 565805 w 1946001"/>
                  <a:gd name="connsiteY3595" fmla="*/ 826484 h 886967"/>
                  <a:gd name="connsiteX3596" fmla="*/ 566471 w 1946001"/>
                  <a:gd name="connsiteY3596" fmla="*/ 829532 h 886967"/>
                  <a:gd name="connsiteX3597" fmla="*/ 566186 w 1946001"/>
                  <a:gd name="connsiteY3597" fmla="*/ 829723 h 886967"/>
                  <a:gd name="connsiteX3598" fmla="*/ 16636 w 1946001"/>
                  <a:gd name="connsiteY3598" fmla="*/ 443484 h 886967"/>
                  <a:gd name="connsiteX3599" fmla="*/ 283473 w 1946001"/>
                  <a:gd name="connsiteY3599" fmla="*/ 203359 h 886967"/>
                  <a:gd name="connsiteX3600" fmla="*/ 282713 w 1946001"/>
                  <a:gd name="connsiteY3600" fmla="*/ 204502 h 886967"/>
                  <a:gd name="connsiteX3601" fmla="*/ 281192 w 1946001"/>
                  <a:gd name="connsiteY3601" fmla="*/ 203168 h 886967"/>
                  <a:gd name="connsiteX3602" fmla="*/ 283473 w 1946001"/>
                  <a:gd name="connsiteY3602" fmla="*/ 203359 h 886967"/>
                  <a:gd name="connsiteX3603" fmla="*/ 1929366 w 1946001"/>
                  <a:gd name="connsiteY3603" fmla="*/ 443484 h 886967"/>
                  <a:gd name="connsiteX3604" fmla="*/ 1647414 w 1946001"/>
                  <a:gd name="connsiteY3604" fmla="*/ 746093 h 886967"/>
                  <a:gd name="connsiteX3605" fmla="*/ 1685343 w 1946001"/>
                  <a:gd name="connsiteY3605" fmla="*/ 722186 h 886967"/>
                  <a:gd name="connsiteX3606" fmla="*/ 1691617 w 1946001"/>
                  <a:gd name="connsiteY3606" fmla="*/ 714280 h 886967"/>
                  <a:gd name="connsiteX3607" fmla="*/ 1694564 w 1946001"/>
                  <a:gd name="connsiteY3607" fmla="*/ 706945 h 886967"/>
                  <a:gd name="connsiteX3608" fmla="*/ 1697987 w 1946001"/>
                  <a:gd name="connsiteY3608" fmla="*/ 689515 h 886967"/>
                  <a:gd name="connsiteX3609" fmla="*/ 1696371 w 1946001"/>
                  <a:gd name="connsiteY3609" fmla="*/ 678847 h 886967"/>
                  <a:gd name="connsiteX3610" fmla="*/ 1696846 w 1946001"/>
                  <a:gd name="connsiteY3610" fmla="*/ 669798 h 886967"/>
                  <a:gd name="connsiteX3611" fmla="*/ 1693424 w 1946001"/>
                  <a:gd name="connsiteY3611" fmla="*/ 662083 h 886967"/>
                  <a:gd name="connsiteX3612" fmla="*/ 1686579 w 1946001"/>
                  <a:gd name="connsiteY3612" fmla="*/ 653987 h 886967"/>
                  <a:gd name="connsiteX3613" fmla="*/ 1686009 w 1946001"/>
                  <a:gd name="connsiteY3613" fmla="*/ 646843 h 886967"/>
                  <a:gd name="connsiteX3614" fmla="*/ 1685248 w 1946001"/>
                  <a:gd name="connsiteY3614" fmla="*/ 647986 h 886967"/>
                  <a:gd name="connsiteX3615" fmla="*/ 1682872 w 1946001"/>
                  <a:gd name="connsiteY3615" fmla="*/ 644747 h 886967"/>
                  <a:gd name="connsiteX3616" fmla="*/ 1682301 w 1946001"/>
                  <a:gd name="connsiteY3616" fmla="*/ 647033 h 886967"/>
                  <a:gd name="connsiteX3617" fmla="*/ 1680971 w 1946001"/>
                  <a:gd name="connsiteY3617" fmla="*/ 647414 h 886967"/>
                  <a:gd name="connsiteX3618" fmla="*/ 1680400 w 1946001"/>
                  <a:gd name="connsiteY3618" fmla="*/ 641033 h 886967"/>
                  <a:gd name="connsiteX3619" fmla="*/ 1678499 w 1946001"/>
                  <a:gd name="connsiteY3619" fmla="*/ 636556 h 886967"/>
                  <a:gd name="connsiteX3620" fmla="*/ 1676978 w 1946001"/>
                  <a:gd name="connsiteY3620" fmla="*/ 635413 h 886967"/>
                  <a:gd name="connsiteX3621" fmla="*/ 1677738 w 1946001"/>
                  <a:gd name="connsiteY3621" fmla="*/ 633222 h 886967"/>
                  <a:gd name="connsiteX3622" fmla="*/ 1674411 w 1946001"/>
                  <a:gd name="connsiteY3622" fmla="*/ 630365 h 886967"/>
                  <a:gd name="connsiteX3623" fmla="*/ 1671940 w 1946001"/>
                  <a:gd name="connsiteY3623" fmla="*/ 629698 h 886967"/>
                  <a:gd name="connsiteX3624" fmla="*/ 1671084 w 1946001"/>
                  <a:gd name="connsiteY3624" fmla="*/ 626364 h 886967"/>
                  <a:gd name="connsiteX3625" fmla="*/ 1668327 w 1946001"/>
                  <a:gd name="connsiteY3625" fmla="*/ 626174 h 886967"/>
                  <a:gd name="connsiteX3626" fmla="*/ 1668327 w 1946001"/>
                  <a:gd name="connsiteY3626" fmla="*/ 626174 h 886967"/>
                  <a:gd name="connsiteX3627" fmla="*/ 1740954 w 1946001"/>
                  <a:gd name="connsiteY3627" fmla="*/ 443389 h 886967"/>
                  <a:gd name="connsiteX3628" fmla="*/ 1630018 w 1946001"/>
                  <a:gd name="connsiteY3628" fmla="*/ 220409 h 886967"/>
                  <a:gd name="connsiteX3629" fmla="*/ 1629067 w 1946001"/>
                  <a:gd name="connsiteY3629" fmla="*/ 215836 h 886967"/>
                  <a:gd name="connsiteX3630" fmla="*/ 1631349 w 1946001"/>
                  <a:gd name="connsiteY3630" fmla="*/ 211931 h 886967"/>
                  <a:gd name="connsiteX3631" fmla="*/ 1634771 w 1946001"/>
                  <a:gd name="connsiteY3631" fmla="*/ 208598 h 886967"/>
                  <a:gd name="connsiteX3632" fmla="*/ 1638383 w 1946001"/>
                  <a:gd name="connsiteY3632" fmla="*/ 200120 h 886967"/>
                  <a:gd name="connsiteX3633" fmla="*/ 1643516 w 1946001"/>
                  <a:gd name="connsiteY3633" fmla="*/ 196501 h 886967"/>
                  <a:gd name="connsiteX3634" fmla="*/ 1647699 w 1946001"/>
                  <a:gd name="connsiteY3634" fmla="*/ 193929 h 886967"/>
                  <a:gd name="connsiteX3635" fmla="*/ 1653688 w 1946001"/>
                  <a:gd name="connsiteY3635" fmla="*/ 188119 h 886967"/>
                  <a:gd name="connsiteX3636" fmla="*/ 1658441 w 1946001"/>
                  <a:gd name="connsiteY3636" fmla="*/ 184975 h 886967"/>
                  <a:gd name="connsiteX3637" fmla="*/ 1661768 w 1946001"/>
                  <a:gd name="connsiteY3637" fmla="*/ 179737 h 886967"/>
                  <a:gd name="connsiteX3638" fmla="*/ 1665856 w 1946001"/>
                  <a:gd name="connsiteY3638" fmla="*/ 171641 h 886967"/>
                  <a:gd name="connsiteX3639" fmla="*/ 1669088 w 1946001"/>
                  <a:gd name="connsiteY3639" fmla="*/ 166021 h 886967"/>
                  <a:gd name="connsiteX3640" fmla="*/ 1670324 w 1946001"/>
                  <a:gd name="connsiteY3640" fmla="*/ 161925 h 886967"/>
                  <a:gd name="connsiteX3641" fmla="*/ 1666997 w 1946001"/>
                  <a:gd name="connsiteY3641" fmla="*/ 155353 h 886967"/>
                  <a:gd name="connsiteX3642" fmla="*/ 1667282 w 1946001"/>
                  <a:gd name="connsiteY3642" fmla="*/ 150686 h 886967"/>
                  <a:gd name="connsiteX3643" fmla="*/ 1661673 w 1946001"/>
                  <a:gd name="connsiteY3643" fmla="*/ 150686 h 886967"/>
                  <a:gd name="connsiteX3644" fmla="*/ 1655019 w 1946001"/>
                  <a:gd name="connsiteY3644" fmla="*/ 149447 h 886967"/>
                  <a:gd name="connsiteX3645" fmla="*/ 1649410 w 1946001"/>
                  <a:gd name="connsiteY3645" fmla="*/ 153162 h 886967"/>
                  <a:gd name="connsiteX3646" fmla="*/ 1642756 w 1946001"/>
                  <a:gd name="connsiteY3646" fmla="*/ 153067 h 886967"/>
                  <a:gd name="connsiteX3647" fmla="*/ 1636672 w 1946001"/>
                  <a:gd name="connsiteY3647" fmla="*/ 151543 h 886967"/>
                  <a:gd name="connsiteX3648" fmla="*/ 1631253 w 1946001"/>
                  <a:gd name="connsiteY3648" fmla="*/ 151352 h 886967"/>
                  <a:gd name="connsiteX3649" fmla="*/ 1624789 w 1946001"/>
                  <a:gd name="connsiteY3649" fmla="*/ 149924 h 886967"/>
                  <a:gd name="connsiteX3650" fmla="*/ 1620797 w 1946001"/>
                  <a:gd name="connsiteY3650" fmla="*/ 154019 h 886967"/>
                  <a:gd name="connsiteX3651" fmla="*/ 1617279 w 1946001"/>
                  <a:gd name="connsiteY3651" fmla="*/ 153257 h 886967"/>
                  <a:gd name="connsiteX3652" fmla="*/ 1610340 w 1946001"/>
                  <a:gd name="connsiteY3652" fmla="*/ 151733 h 886967"/>
                  <a:gd name="connsiteX3653" fmla="*/ 1603781 w 1946001"/>
                  <a:gd name="connsiteY3653" fmla="*/ 150686 h 886967"/>
                  <a:gd name="connsiteX3654" fmla="*/ 1597982 w 1946001"/>
                  <a:gd name="connsiteY3654" fmla="*/ 147352 h 886967"/>
                  <a:gd name="connsiteX3655" fmla="*/ 1592373 w 1946001"/>
                  <a:gd name="connsiteY3655" fmla="*/ 149066 h 886967"/>
                  <a:gd name="connsiteX3656" fmla="*/ 1588381 w 1946001"/>
                  <a:gd name="connsiteY3656" fmla="*/ 146590 h 886967"/>
                  <a:gd name="connsiteX3657" fmla="*/ 1583152 w 1946001"/>
                  <a:gd name="connsiteY3657" fmla="*/ 144971 h 886967"/>
                  <a:gd name="connsiteX3658" fmla="*/ 1576878 w 1946001"/>
                  <a:gd name="connsiteY3658" fmla="*/ 142208 h 886967"/>
                  <a:gd name="connsiteX3659" fmla="*/ 1571080 w 1946001"/>
                  <a:gd name="connsiteY3659" fmla="*/ 141161 h 886967"/>
                  <a:gd name="connsiteX3660" fmla="*/ 1565091 w 1946001"/>
                  <a:gd name="connsiteY3660" fmla="*/ 136874 h 886967"/>
                  <a:gd name="connsiteX3661" fmla="*/ 1560718 w 1946001"/>
                  <a:gd name="connsiteY3661" fmla="*/ 134969 h 886967"/>
                  <a:gd name="connsiteX3662" fmla="*/ 1553683 w 1946001"/>
                  <a:gd name="connsiteY3662" fmla="*/ 138494 h 886967"/>
                  <a:gd name="connsiteX3663" fmla="*/ 1551402 w 1946001"/>
                  <a:gd name="connsiteY3663" fmla="*/ 134779 h 886967"/>
                  <a:gd name="connsiteX3664" fmla="*/ 1544557 w 1946001"/>
                  <a:gd name="connsiteY3664" fmla="*/ 133064 h 886967"/>
                  <a:gd name="connsiteX3665" fmla="*/ 1538854 w 1946001"/>
                  <a:gd name="connsiteY3665" fmla="*/ 135446 h 886967"/>
                  <a:gd name="connsiteX3666" fmla="*/ 1532104 w 1946001"/>
                  <a:gd name="connsiteY3666" fmla="*/ 135350 h 886967"/>
                  <a:gd name="connsiteX3667" fmla="*/ 1526021 w 1946001"/>
                  <a:gd name="connsiteY3667" fmla="*/ 136589 h 886967"/>
                  <a:gd name="connsiteX3668" fmla="*/ 1520412 w 1946001"/>
                  <a:gd name="connsiteY3668" fmla="*/ 137541 h 886967"/>
                  <a:gd name="connsiteX3669" fmla="*/ 1518035 w 1946001"/>
                  <a:gd name="connsiteY3669" fmla="*/ 140208 h 886967"/>
                  <a:gd name="connsiteX3670" fmla="*/ 1147961 w 1946001"/>
                  <a:gd name="connsiteY3670" fmla="*/ 23908 h 886967"/>
                  <a:gd name="connsiteX3671" fmla="*/ 1929366 w 1946001"/>
                  <a:gd name="connsiteY3671" fmla="*/ 443484 h 88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Lst>
                <a:rect l="l" t="t" r="r" b="b"/>
                <a:pathLst>
                  <a:path w="1946001" h="886967">
                    <a:moveTo>
                      <a:pt x="1656064" y="126492"/>
                    </a:moveTo>
                    <a:cubicBezTo>
                      <a:pt x="1473356" y="44958"/>
                      <a:pt x="1230855" y="0"/>
                      <a:pt x="973143" y="0"/>
                    </a:cubicBezTo>
                    <a:cubicBezTo>
                      <a:pt x="715432" y="0"/>
                      <a:pt x="472835" y="44958"/>
                      <a:pt x="290032" y="126492"/>
                    </a:cubicBezTo>
                    <a:cubicBezTo>
                      <a:pt x="103047" y="209931"/>
                      <a:pt x="0" y="322517"/>
                      <a:pt x="0" y="443484"/>
                    </a:cubicBezTo>
                    <a:cubicBezTo>
                      <a:pt x="0" y="564452"/>
                      <a:pt x="103047" y="677037"/>
                      <a:pt x="290032" y="760476"/>
                    </a:cubicBezTo>
                    <a:cubicBezTo>
                      <a:pt x="472835" y="842010"/>
                      <a:pt x="715432" y="886968"/>
                      <a:pt x="973143" y="886968"/>
                    </a:cubicBezTo>
                    <a:cubicBezTo>
                      <a:pt x="1230855" y="886968"/>
                      <a:pt x="1473356" y="842010"/>
                      <a:pt x="1656064" y="760476"/>
                    </a:cubicBezTo>
                    <a:cubicBezTo>
                      <a:pt x="1843050" y="677037"/>
                      <a:pt x="1946002" y="564452"/>
                      <a:pt x="1946002" y="443484"/>
                    </a:cubicBezTo>
                    <a:cubicBezTo>
                      <a:pt x="1946002" y="322517"/>
                      <a:pt x="1843050" y="209931"/>
                      <a:pt x="1656064" y="126492"/>
                    </a:cubicBezTo>
                    <a:close/>
                    <a:moveTo>
                      <a:pt x="1622508" y="224599"/>
                    </a:moveTo>
                    <a:lnTo>
                      <a:pt x="1622223" y="227838"/>
                    </a:lnTo>
                    <a:lnTo>
                      <a:pt x="1622318" y="232981"/>
                    </a:lnTo>
                    <a:lnTo>
                      <a:pt x="1624789" y="236792"/>
                    </a:lnTo>
                    <a:lnTo>
                      <a:pt x="1624029" y="240697"/>
                    </a:lnTo>
                    <a:lnTo>
                      <a:pt x="1625075" y="246317"/>
                    </a:lnTo>
                    <a:lnTo>
                      <a:pt x="1623458" y="256032"/>
                    </a:lnTo>
                    <a:lnTo>
                      <a:pt x="1625075" y="261080"/>
                    </a:lnTo>
                    <a:lnTo>
                      <a:pt x="1623458" y="270796"/>
                    </a:lnTo>
                    <a:lnTo>
                      <a:pt x="1623649" y="275177"/>
                    </a:lnTo>
                    <a:lnTo>
                      <a:pt x="1624789" y="275844"/>
                    </a:lnTo>
                    <a:lnTo>
                      <a:pt x="1627071" y="270796"/>
                    </a:lnTo>
                    <a:lnTo>
                      <a:pt x="1630873" y="271653"/>
                    </a:lnTo>
                    <a:lnTo>
                      <a:pt x="1631349" y="275082"/>
                    </a:lnTo>
                    <a:lnTo>
                      <a:pt x="1631634" y="273939"/>
                    </a:lnTo>
                    <a:lnTo>
                      <a:pt x="1631349" y="270129"/>
                    </a:lnTo>
                    <a:lnTo>
                      <a:pt x="1629542" y="269081"/>
                    </a:lnTo>
                    <a:lnTo>
                      <a:pt x="1626976" y="263747"/>
                    </a:lnTo>
                    <a:lnTo>
                      <a:pt x="1629162" y="252317"/>
                    </a:lnTo>
                    <a:lnTo>
                      <a:pt x="1633155" y="251270"/>
                    </a:lnTo>
                    <a:lnTo>
                      <a:pt x="1637718" y="255651"/>
                    </a:lnTo>
                    <a:lnTo>
                      <a:pt x="1635531" y="250889"/>
                    </a:lnTo>
                    <a:lnTo>
                      <a:pt x="1630303" y="233934"/>
                    </a:lnTo>
                    <a:lnTo>
                      <a:pt x="1630018" y="231648"/>
                    </a:lnTo>
                    <a:cubicBezTo>
                      <a:pt x="1695040" y="293942"/>
                      <a:pt x="1732589" y="366236"/>
                      <a:pt x="1732589" y="443389"/>
                    </a:cubicBezTo>
                    <a:cubicBezTo>
                      <a:pt x="1732589" y="483775"/>
                      <a:pt x="1722132" y="522732"/>
                      <a:pt x="1703120" y="559689"/>
                    </a:cubicBezTo>
                    <a:lnTo>
                      <a:pt x="1700933" y="559022"/>
                    </a:lnTo>
                    <a:lnTo>
                      <a:pt x="1701694" y="558070"/>
                    </a:lnTo>
                    <a:lnTo>
                      <a:pt x="1697892" y="556736"/>
                    </a:lnTo>
                    <a:lnTo>
                      <a:pt x="1697511" y="554545"/>
                    </a:lnTo>
                    <a:lnTo>
                      <a:pt x="1694564" y="554260"/>
                    </a:lnTo>
                    <a:lnTo>
                      <a:pt x="1691522" y="549783"/>
                    </a:lnTo>
                    <a:lnTo>
                      <a:pt x="1687815" y="546830"/>
                    </a:lnTo>
                    <a:lnTo>
                      <a:pt x="1686674" y="543973"/>
                    </a:lnTo>
                    <a:lnTo>
                      <a:pt x="1690762" y="543211"/>
                    </a:lnTo>
                    <a:lnTo>
                      <a:pt x="1689811" y="540163"/>
                    </a:lnTo>
                    <a:lnTo>
                      <a:pt x="1680780" y="537115"/>
                    </a:lnTo>
                    <a:lnTo>
                      <a:pt x="1678974" y="532733"/>
                    </a:lnTo>
                    <a:lnTo>
                      <a:pt x="1672985" y="528638"/>
                    </a:lnTo>
                    <a:lnTo>
                      <a:pt x="1656064" y="522637"/>
                    </a:lnTo>
                    <a:lnTo>
                      <a:pt x="1648745" y="521589"/>
                    </a:lnTo>
                    <a:lnTo>
                      <a:pt x="1639714" y="517207"/>
                    </a:lnTo>
                    <a:lnTo>
                      <a:pt x="1636767" y="518922"/>
                    </a:lnTo>
                    <a:lnTo>
                      <a:pt x="1635531" y="520922"/>
                    </a:lnTo>
                    <a:lnTo>
                      <a:pt x="1632299" y="521303"/>
                    </a:lnTo>
                    <a:lnTo>
                      <a:pt x="1628212" y="526828"/>
                    </a:lnTo>
                    <a:lnTo>
                      <a:pt x="1626215" y="526828"/>
                    </a:lnTo>
                    <a:lnTo>
                      <a:pt x="1624789" y="525875"/>
                    </a:lnTo>
                    <a:lnTo>
                      <a:pt x="1623268" y="523113"/>
                    </a:lnTo>
                    <a:lnTo>
                      <a:pt x="1622698" y="522732"/>
                    </a:lnTo>
                    <a:lnTo>
                      <a:pt x="1622318" y="524066"/>
                    </a:lnTo>
                    <a:lnTo>
                      <a:pt x="1620987" y="522256"/>
                    </a:lnTo>
                    <a:lnTo>
                      <a:pt x="1620987" y="516446"/>
                    </a:lnTo>
                    <a:lnTo>
                      <a:pt x="1620131" y="514064"/>
                    </a:lnTo>
                    <a:lnTo>
                      <a:pt x="1616994" y="514064"/>
                    </a:lnTo>
                    <a:lnTo>
                      <a:pt x="1614333" y="512255"/>
                    </a:lnTo>
                    <a:lnTo>
                      <a:pt x="1611766" y="512255"/>
                    </a:lnTo>
                    <a:lnTo>
                      <a:pt x="1605872" y="514541"/>
                    </a:lnTo>
                    <a:lnTo>
                      <a:pt x="1604351" y="517207"/>
                    </a:lnTo>
                    <a:lnTo>
                      <a:pt x="1608724" y="518160"/>
                    </a:lnTo>
                    <a:lnTo>
                      <a:pt x="1610055" y="520922"/>
                    </a:lnTo>
                    <a:lnTo>
                      <a:pt x="1611766" y="521684"/>
                    </a:lnTo>
                    <a:lnTo>
                      <a:pt x="1619371" y="520255"/>
                    </a:lnTo>
                    <a:lnTo>
                      <a:pt x="1618705" y="522542"/>
                    </a:lnTo>
                    <a:lnTo>
                      <a:pt x="1618135" y="522732"/>
                    </a:lnTo>
                    <a:lnTo>
                      <a:pt x="1615759" y="522542"/>
                    </a:lnTo>
                    <a:lnTo>
                      <a:pt x="1613192" y="523780"/>
                    </a:lnTo>
                    <a:lnTo>
                      <a:pt x="1609675" y="524161"/>
                    </a:lnTo>
                    <a:lnTo>
                      <a:pt x="1609675" y="524732"/>
                    </a:lnTo>
                    <a:lnTo>
                      <a:pt x="1611576" y="525113"/>
                    </a:lnTo>
                    <a:lnTo>
                      <a:pt x="1613762" y="526923"/>
                    </a:lnTo>
                    <a:lnTo>
                      <a:pt x="1614428" y="530447"/>
                    </a:lnTo>
                    <a:lnTo>
                      <a:pt x="1616899" y="529781"/>
                    </a:lnTo>
                    <a:lnTo>
                      <a:pt x="1618991" y="525018"/>
                    </a:lnTo>
                    <a:lnTo>
                      <a:pt x="1618991" y="528161"/>
                    </a:lnTo>
                    <a:lnTo>
                      <a:pt x="1621747" y="530352"/>
                    </a:lnTo>
                    <a:lnTo>
                      <a:pt x="1623458" y="529971"/>
                    </a:lnTo>
                    <a:lnTo>
                      <a:pt x="1625930" y="532162"/>
                    </a:lnTo>
                    <a:lnTo>
                      <a:pt x="1633630" y="533876"/>
                    </a:lnTo>
                    <a:lnTo>
                      <a:pt x="1640760" y="536924"/>
                    </a:lnTo>
                    <a:lnTo>
                      <a:pt x="1643992" y="542925"/>
                    </a:lnTo>
                    <a:lnTo>
                      <a:pt x="1643231" y="544354"/>
                    </a:lnTo>
                    <a:lnTo>
                      <a:pt x="1645323" y="545592"/>
                    </a:lnTo>
                    <a:lnTo>
                      <a:pt x="1644467" y="545878"/>
                    </a:lnTo>
                    <a:lnTo>
                      <a:pt x="1645323" y="547402"/>
                    </a:lnTo>
                    <a:lnTo>
                      <a:pt x="1643802" y="546545"/>
                    </a:lnTo>
                    <a:lnTo>
                      <a:pt x="1641995" y="547021"/>
                    </a:lnTo>
                    <a:lnTo>
                      <a:pt x="1639429" y="551593"/>
                    </a:lnTo>
                    <a:lnTo>
                      <a:pt x="1645132" y="551212"/>
                    </a:lnTo>
                    <a:lnTo>
                      <a:pt x="1645418" y="550355"/>
                    </a:lnTo>
                    <a:lnTo>
                      <a:pt x="1650266" y="549974"/>
                    </a:lnTo>
                    <a:lnTo>
                      <a:pt x="1657110" y="555403"/>
                    </a:lnTo>
                    <a:lnTo>
                      <a:pt x="1665190" y="555879"/>
                    </a:lnTo>
                    <a:lnTo>
                      <a:pt x="1668042" y="554069"/>
                    </a:lnTo>
                    <a:lnTo>
                      <a:pt x="1666141" y="551498"/>
                    </a:lnTo>
                    <a:lnTo>
                      <a:pt x="1668613" y="550640"/>
                    </a:lnTo>
                    <a:lnTo>
                      <a:pt x="1669088" y="549688"/>
                    </a:lnTo>
                    <a:lnTo>
                      <a:pt x="1670514" y="549307"/>
                    </a:lnTo>
                    <a:lnTo>
                      <a:pt x="1670324" y="547307"/>
                    </a:lnTo>
                    <a:lnTo>
                      <a:pt x="1671940" y="548068"/>
                    </a:lnTo>
                    <a:lnTo>
                      <a:pt x="1673461" y="547116"/>
                    </a:lnTo>
                    <a:lnTo>
                      <a:pt x="1682397" y="550926"/>
                    </a:lnTo>
                    <a:lnTo>
                      <a:pt x="1684678" y="554641"/>
                    </a:lnTo>
                    <a:lnTo>
                      <a:pt x="1686389" y="554927"/>
                    </a:lnTo>
                    <a:lnTo>
                      <a:pt x="1686389" y="555784"/>
                    </a:lnTo>
                    <a:lnTo>
                      <a:pt x="1690572" y="559594"/>
                    </a:lnTo>
                    <a:lnTo>
                      <a:pt x="1701409" y="561594"/>
                    </a:lnTo>
                    <a:lnTo>
                      <a:pt x="1701979" y="561880"/>
                    </a:lnTo>
                    <a:cubicBezTo>
                      <a:pt x="1691808" y="581120"/>
                      <a:pt x="1679354" y="599789"/>
                      <a:pt x="1664620" y="617792"/>
                    </a:cubicBezTo>
                    <a:lnTo>
                      <a:pt x="1664050" y="611029"/>
                    </a:lnTo>
                    <a:lnTo>
                      <a:pt x="1662339" y="609029"/>
                    </a:lnTo>
                    <a:lnTo>
                      <a:pt x="1661768" y="599313"/>
                    </a:lnTo>
                    <a:lnTo>
                      <a:pt x="1658251" y="594455"/>
                    </a:lnTo>
                    <a:lnTo>
                      <a:pt x="1655399" y="595408"/>
                    </a:lnTo>
                    <a:lnTo>
                      <a:pt x="1654258" y="594170"/>
                    </a:lnTo>
                    <a:lnTo>
                      <a:pt x="1652737" y="584073"/>
                    </a:lnTo>
                    <a:lnTo>
                      <a:pt x="1651311" y="581978"/>
                    </a:lnTo>
                    <a:lnTo>
                      <a:pt x="1651407" y="579787"/>
                    </a:lnTo>
                    <a:lnTo>
                      <a:pt x="1650076" y="578549"/>
                    </a:lnTo>
                    <a:lnTo>
                      <a:pt x="1650076" y="573977"/>
                    </a:lnTo>
                    <a:lnTo>
                      <a:pt x="1649886" y="572167"/>
                    </a:lnTo>
                    <a:lnTo>
                      <a:pt x="1647604" y="573786"/>
                    </a:lnTo>
                    <a:lnTo>
                      <a:pt x="1643897" y="582263"/>
                    </a:lnTo>
                    <a:lnTo>
                      <a:pt x="1644562" y="583406"/>
                    </a:lnTo>
                    <a:lnTo>
                      <a:pt x="1642946" y="589693"/>
                    </a:lnTo>
                    <a:lnTo>
                      <a:pt x="1643326" y="598361"/>
                    </a:lnTo>
                    <a:lnTo>
                      <a:pt x="1640950" y="607600"/>
                    </a:lnTo>
                    <a:lnTo>
                      <a:pt x="1638858" y="613220"/>
                    </a:lnTo>
                    <a:lnTo>
                      <a:pt x="1634961" y="614363"/>
                    </a:lnTo>
                    <a:lnTo>
                      <a:pt x="1631158" y="611124"/>
                    </a:lnTo>
                    <a:lnTo>
                      <a:pt x="1629637" y="608362"/>
                    </a:lnTo>
                    <a:lnTo>
                      <a:pt x="1625645" y="607028"/>
                    </a:lnTo>
                    <a:lnTo>
                      <a:pt x="1621462" y="602266"/>
                    </a:lnTo>
                    <a:lnTo>
                      <a:pt x="1617470" y="602266"/>
                    </a:lnTo>
                    <a:lnTo>
                      <a:pt x="1617279" y="598361"/>
                    </a:lnTo>
                    <a:lnTo>
                      <a:pt x="1613857" y="595979"/>
                    </a:lnTo>
                    <a:lnTo>
                      <a:pt x="1616424" y="588264"/>
                    </a:lnTo>
                    <a:lnTo>
                      <a:pt x="1615283" y="588550"/>
                    </a:lnTo>
                    <a:lnTo>
                      <a:pt x="1616139" y="585597"/>
                    </a:lnTo>
                    <a:lnTo>
                      <a:pt x="1617184" y="586740"/>
                    </a:lnTo>
                    <a:lnTo>
                      <a:pt x="1617470" y="584835"/>
                    </a:lnTo>
                    <a:lnTo>
                      <a:pt x="1618610" y="585311"/>
                    </a:lnTo>
                    <a:lnTo>
                      <a:pt x="1619371" y="584264"/>
                    </a:lnTo>
                    <a:lnTo>
                      <a:pt x="1618705" y="583120"/>
                    </a:lnTo>
                    <a:lnTo>
                      <a:pt x="1620702" y="580263"/>
                    </a:lnTo>
                    <a:lnTo>
                      <a:pt x="1619086" y="580168"/>
                    </a:lnTo>
                    <a:lnTo>
                      <a:pt x="1618610" y="577977"/>
                    </a:lnTo>
                    <a:lnTo>
                      <a:pt x="1616329" y="581406"/>
                    </a:lnTo>
                    <a:lnTo>
                      <a:pt x="1616329" y="578834"/>
                    </a:lnTo>
                    <a:lnTo>
                      <a:pt x="1615283" y="578834"/>
                    </a:lnTo>
                    <a:lnTo>
                      <a:pt x="1616044" y="577787"/>
                    </a:lnTo>
                    <a:lnTo>
                      <a:pt x="1612146" y="579406"/>
                    </a:lnTo>
                    <a:lnTo>
                      <a:pt x="1610245" y="577787"/>
                    </a:lnTo>
                    <a:lnTo>
                      <a:pt x="1607488" y="577882"/>
                    </a:lnTo>
                    <a:lnTo>
                      <a:pt x="1605302" y="575786"/>
                    </a:lnTo>
                    <a:lnTo>
                      <a:pt x="1602070" y="575120"/>
                    </a:lnTo>
                    <a:lnTo>
                      <a:pt x="1600929" y="573215"/>
                    </a:lnTo>
                    <a:lnTo>
                      <a:pt x="1600454" y="574358"/>
                    </a:lnTo>
                    <a:lnTo>
                      <a:pt x="1598267" y="571881"/>
                    </a:lnTo>
                    <a:lnTo>
                      <a:pt x="1597507" y="572262"/>
                    </a:lnTo>
                    <a:lnTo>
                      <a:pt x="1597031" y="571310"/>
                    </a:lnTo>
                    <a:lnTo>
                      <a:pt x="1595701" y="572072"/>
                    </a:lnTo>
                    <a:lnTo>
                      <a:pt x="1596651" y="572548"/>
                    </a:lnTo>
                    <a:lnTo>
                      <a:pt x="1599693" y="574643"/>
                    </a:lnTo>
                    <a:lnTo>
                      <a:pt x="1599503" y="577215"/>
                    </a:lnTo>
                    <a:lnTo>
                      <a:pt x="1596936" y="578549"/>
                    </a:lnTo>
                    <a:lnTo>
                      <a:pt x="1591993" y="577787"/>
                    </a:lnTo>
                    <a:lnTo>
                      <a:pt x="1590852" y="578834"/>
                    </a:lnTo>
                    <a:lnTo>
                      <a:pt x="1591043" y="580644"/>
                    </a:lnTo>
                    <a:lnTo>
                      <a:pt x="1589521" y="579120"/>
                    </a:lnTo>
                    <a:lnTo>
                      <a:pt x="1587715" y="580454"/>
                    </a:lnTo>
                    <a:lnTo>
                      <a:pt x="1587050" y="583120"/>
                    </a:lnTo>
                    <a:lnTo>
                      <a:pt x="1587810" y="583120"/>
                    </a:lnTo>
                    <a:lnTo>
                      <a:pt x="1587620" y="584645"/>
                    </a:lnTo>
                    <a:lnTo>
                      <a:pt x="1585434" y="584835"/>
                    </a:lnTo>
                    <a:lnTo>
                      <a:pt x="1582677" y="589883"/>
                    </a:lnTo>
                    <a:lnTo>
                      <a:pt x="1584388" y="592645"/>
                    </a:lnTo>
                    <a:lnTo>
                      <a:pt x="1583818" y="593312"/>
                    </a:lnTo>
                    <a:lnTo>
                      <a:pt x="1584008" y="594836"/>
                    </a:lnTo>
                    <a:lnTo>
                      <a:pt x="1581727" y="592360"/>
                    </a:lnTo>
                    <a:lnTo>
                      <a:pt x="1578399" y="592169"/>
                    </a:lnTo>
                    <a:lnTo>
                      <a:pt x="1576878" y="593408"/>
                    </a:lnTo>
                    <a:lnTo>
                      <a:pt x="1575357" y="596837"/>
                    </a:lnTo>
                    <a:lnTo>
                      <a:pt x="1576688" y="591312"/>
                    </a:lnTo>
                    <a:lnTo>
                      <a:pt x="1574122" y="587788"/>
                    </a:lnTo>
                    <a:lnTo>
                      <a:pt x="1570699" y="585597"/>
                    </a:lnTo>
                    <a:lnTo>
                      <a:pt x="1566802" y="587693"/>
                    </a:lnTo>
                    <a:lnTo>
                      <a:pt x="1566231" y="586168"/>
                    </a:lnTo>
                    <a:lnTo>
                      <a:pt x="1566136" y="589502"/>
                    </a:lnTo>
                    <a:lnTo>
                      <a:pt x="1564996" y="590455"/>
                    </a:lnTo>
                    <a:lnTo>
                      <a:pt x="1565091" y="589407"/>
                    </a:lnTo>
                    <a:lnTo>
                      <a:pt x="1562144" y="589883"/>
                    </a:lnTo>
                    <a:lnTo>
                      <a:pt x="1562619" y="592931"/>
                    </a:lnTo>
                    <a:lnTo>
                      <a:pt x="1561193" y="592074"/>
                    </a:lnTo>
                    <a:lnTo>
                      <a:pt x="1561288" y="594836"/>
                    </a:lnTo>
                    <a:lnTo>
                      <a:pt x="1558722" y="595027"/>
                    </a:lnTo>
                    <a:lnTo>
                      <a:pt x="1559007" y="596837"/>
                    </a:lnTo>
                    <a:lnTo>
                      <a:pt x="1557676" y="599789"/>
                    </a:lnTo>
                    <a:lnTo>
                      <a:pt x="1558151" y="601218"/>
                    </a:lnTo>
                    <a:lnTo>
                      <a:pt x="1556535" y="600932"/>
                    </a:lnTo>
                    <a:lnTo>
                      <a:pt x="1555775" y="598837"/>
                    </a:lnTo>
                    <a:lnTo>
                      <a:pt x="1553588" y="599027"/>
                    </a:lnTo>
                    <a:lnTo>
                      <a:pt x="1553398" y="601313"/>
                    </a:lnTo>
                    <a:lnTo>
                      <a:pt x="1554444" y="604361"/>
                    </a:lnTo>
                    <a:lnTo>
                      <a:pt x="1553588" y="604361"/>
                    </a:lnTo>
                    <a:lnTo>
                      <a:pt x="1553113" y="606933"/>
                    </a:lnTo>
                    <a:lnTo>
                      <a:pt x="1550546" y="599980"/>
                    </a:lnTo>
                    <a:lnTo>
                      <a:pt x="1549691" y="601790"/>
                    </a:lnTo>
                    <a:lnTo>
                      <a:pt x="1547504" y="603504"/>
                    </a:lnTo>
                    <a:lnTo>
                      <a:pt x="1546364" y="605981"/>
                    </a:lnTo>
                    <a:lnTo>
                      <a:pt x="1547029" y="609410"/>
                    </a:lnTo>
                    <a:lnTo>
                      <a:pt x="1544557" y="612172"/>
                    </a:lnTo>
                    <a:lnTo>
                      <a:pt x="1542846" y="616268"/>
                    </a:lnTo>
                    <a:lnTo>
                      <a:pt x="1539804" y="618649"/>
                    </a:lnTo>
                    <a:lnTo>
                      <a:pt x="1532675" y="621411"/>
                    </a:lnTo>
                    <a:lnTo>
                      <a:pt x="1530488" y="620935"/>
                    </a:lnTo>
                    <a:lnTo>
                      <a:pt x="1528397" y="622649"/>
                    </a:lnTo>
                    <a:lnTo>
                      <a:pt x="1523169" y="624840"/>
                    </a:lnTo>
                    <a:lnTo>
                      <a:pt x="1518321" y="623792"/>
                    </a:lnTo>
                    <a:lnTo>
                      <a:pt x="1514233" y="626459"/>
                    </a:lnTo>
                    <a:lnTo>
                      <a:pt x="1511856" y="629698"/>
                    </a:lnTo>
                    <a:lnTo>
                      <a:pt x="1507484" y="631412"/>
                    </a:lnTo>
                    <a:lnTo>
                      <a:pt x="1505297" y="635318"/>
                    </a:lnTo>
                    <a:lnTo>
                      <a:pt x="1505202" y="630460"/>
                    </a:lnTo>
                    <a:lnTo>
                      <a:pt x="1504917" y="631127"/>
                    </a:lnTo>
                    <a:lnTo>
                      <a:pt x="1503206" y="633984"/>
                    </a:lnTo>
                    <a:lnTo>
                      <a:pt x="1503206" y="640842"/>
                    </a:lnTo>
                    <a:lnTo>
                      <a:pt x="1501114" y="644366"/>
                    </a:lnTo>
                    <a:lnTo>
                      <a:pt x="1501019" y="647319"/>
                    </a:lnTo>
                    <a:lnTo>
                      <a:pt x="1504537" y="658082"/>
                    </a:lnTo>
                    <a:lnTo>
                      <a:pt x="1503206" y="660273"/>
                    </a:lnTo>
                    <a:lnTo>
                      <a:pt x="1502350" y="657987"/>
                    </a:lnTo>
                    <a:lnTo>
                      <a:pt x="1502921" y="661035"/>
                    </a:lnTo>
                    <a:lnTo>
                      <a:pt x="1501685" y="661797"/>
                    </a:lnTo>
                    <a:lnTo>
                      <a:pt x="1500924" y="659320"/>
                    </a:lnTo>
                    <a:lnTo>
                      <a:pt x="1499879" y="659130"/>
                    </a:lnTo>
                    <a:lnTo>
                      <a:pt x="1503016" y="664845"/>
                    </a:lnTo>
                    <a:lnTo>
                      <a:pt x="1503871" y="670941"/>
                    </a:lnTo>
                    <a:lnTo>
                      <a:pt x="1507484" y="679418"/>
                    </a:lnTo>
                    <a:lnTo>
                      <a:pt x="1507484" y="686848"/>
                    </a:lnTo>
                    <a:lnTo>
                      <a:pt x="1510526" y="696182"/>
                    </a:lnTo>
                    <a:lnTo>
                      <a:pt x="1510145" y="706660"/>
                    </a:lnTo>
                    <a:lnTo>
                      <a:pt x="1508719" y="709613"/>
                    </a:lnTo>
                    <a:lnTo>
                      <a:pt x="1506913" y="709327"/>
                    </a:lnTo>
                    <a:lnTo>
                      <a:pt x="1506533" y="713899"/>
                    </a:lnTo>
                    <a:lnTo>
                      <a:pt x="1508719" y="714947"/>
                    </a:lnTo>
                    <a:lnTo>
                      <a:pt x="1511381" y="718757"/>
                    </a:lnTo>
                    <a:lnTo>
                      <a:pt x="1519937" y="721233"/>
                    </a:lnTo>
                    <a:lnTo>
                      <a:pt x="1520317" y="720185"/>
                    </a:lnTo>
                    <a:lnTo>
                      <a:pt x="1522028" y="720376"/>
                    </a:lnTo>
                    <a:lnTo>
                      <a:pt x="1525355" y="717233"/>
                    </a:lnTo>
                    <a:lnTo>
                      <a:pt x="1527827" y="717042"/>
                    </a:lnTo>
                    <a:lnTo>
                      <a:pt x="1531249" y="713518"/>
                    </a:lnTo>
                    <a:lnTo>
                      <a:pt x="1549025" y="713994"/>
                    </a:lnTo>
                    <a:lnTo>
                      <a:pt x="1551402" y="708851"/>
                    </a:lnTo>
                    <a:lnTo>
                      <a:pt x="1561764" y="704088"/>
                    </a:lnTo>
                    <a:lnTo>
                      <a:pt x="1571555" y="703421"/>
                    </a:lnTo>
                    <a:lnTo>
                      <a:pt x="1571935" y="703231"/>
                    </a:lnTo>
                    <a:cubicBezTo>
                      <a:pt x="1470790" y="775335"/>
                      <a:pt x="1328768" y="828866"/>
                      <a:pt x="1165263" y="852583"/>
                    </a:cubicBezTo>
                    <a:cubicBezTo>
                      <a:pt x="1327818" y="805625"/>
                      <a:pt x="1454820" y="700659"/>
                      <a:pt x="1505487" y="569976"/>
                    </a:cubicBezTo>
                    <a:lnTo>
                      <a:pt x="1506913" y="570357"/>
                    </a:lnTo>
                    <a:lnTo>
                      <a:pt x="1509195" y="569595"/>
                    </a:lnTo>
                    <a:lnTo>
                      <a:pt x="1516229" y="572167"/>
                    </a:lnTo>
                    <a:lnTo>
                      <a:pt x="1515374" y="570357"/>
                    </a:lnTo>
                    <a:lnTo>
                      <a:pt x="1515564" y="567118"/>
                    </a:lnTo>
                    <a:lnTo>
                      <a:pt x="1508529" y="566547"/>
                    </a:lnTo>
                    <a:lnTo>
                      <a:pt x="1507388" y="564928"/>
                    </a:lnTo>
                    <a:cubicBezTo>
                      <a:pt x="1509765" y="558546"/>
                      <a:pt x="1511952" y="552164"/>
                      <a:pt x="1513948" y="545687"/>
                    </a:cubicBezTo>
                    <a:lnTo>
                      <a:pt x="1514993" y="545592"/>
                    </a:lnTo>
                    <a:lnTo>
                      <a:pt x="1516324" y="546640"/>
                    </a:lnTo>
                    <a:lnTo>
                      <a:pt x="1517370" y="549402"/>
                    </a:lnTo>
                    <a:lnTo>
                      <a:pt x="1517940" y="549402"/>
                    </a:lnTo>
                    <a:lnTo>
                      <a:pt x="1523739" y="546259"/>
                    </a:lnTo>
                    <a:lnTo>
                      <a:pt x="1527066" y="540068"/>
                    </a:lnTo>
                    <a:lnTo>
                      <a:pt x="1525070" y="537877"/>
                    </a:lnTo>
                    <a:lnTo>
                      <a:pt x="1529348" y="534734"/>
                    </a:lnTo>
                    <a:lnTo>
                      <a:pt x="1531154" y="531590"/>
                    </a:lnTo>
                    <a:lnTo>
                      <a:pt x="1531914" y="527209"/>
                    </a:lnTo>
                    <a:lnTo>
                      <a:pt x="1534101" y="525018"/>
                    </a:lnTo>
                    <a:lnTo>
                      <a:pt x="1534101" y="523399"/>
                    </a:lnTo>
                    <a:lnTo>
                      <a:pt x="1536097" y="524637"/>
                    </a:lnTo>
                    <a:lnTo>
                      <a:pt x="1538664" y="524447"/>
                    </a:lnTo>
                    <a:lnTo>
                      <a:pt x="1533530" y="519494"/>
                    </a:lnTo>
                    <a:lnTo>
                      <a:pt x="1534101" y="517589"/>
                    </a:lnTo>
                    <a:lnTo>
                      <a:pt x="1530013" y="511207"/>
                    </a:lnTo>
                    <a:lnTo>
                      <a:pt x="1532865" y="510540"/>
                    </a:lnTo>
                    <a:lnTo>
                      <a:pt x="1530964" y="508635"/>
                    </a:lnTo>
                    <a:lnTo>
                      <a:pt x="1532009" y="508254"/>
                    </a:lnTo>
                    <a:lnTo>
                      <a:pt x="1532580" y="507397"/>
                    </a:lnTo>
                    <a:lnTo>
                      <a:pt x="1534196" y="508254"/>
                    </a:lnTo>
                    <a:lnTo>
                      <a:pt x="1536762" y="507111"/>
                    </a:lnTo>
                    <a:lnTo>
                      <a:pt x="1535051" y="504635"/>
                    </a:lnTo>
                    <a:lnTo>
                      <a:pt x="1537713" y="504635"/>
                    </a:lnTo>
                    <a:lnTo>
                      <a:pt x="1540090" y="503015"/>
                    </a:lnTo>
                    <a:lnTo>
                      <a:pt x="1535432" y="500539"/>
                    </a:lnTo>
                    <a:lnTo>
                      <a:pt x="1534101" y="500825"/>
                    </a:lnTo>
                    <a:lnTo>
                      <a:pt x="1534101" y="499205"/>
                    </a:lnTo>
                    <a:lnTo>
                      <a:pt x="1532390" y="499586"/>
                    </a:lnTo>
                    <a:lnTo>
                      <a:pt x="1532390" y="497015"/>
                    </a:lnTo>
                    <a:lnTo>
                      <a:pt x="1530298" y="496062"/>
                    </a:lnTo>
                    <a:lnTo>
                      <a:pt x="1529728" y="494443"/>
                    </a:lnTo>
                    <a:lnTo>
                      <a:pt x="1527542" y="496253"/>
                    </a:lnTo>
                    <a:lnTo>
                      <a:pt x="1527542" y="494443"/>
                    </a:lnTo>
                    <a:lnTo>
                      <a:pt x="1525165" y="497681"/>
                    </a:lnTo>
                    <a:cubicBezTo>
                      <a:pt x="1528017" y="479774"/>
                      <a:pt x="1529633" y="461677"/>
                      <a:pt x="1529633" y="443198"/>
                    </a:cubicBezTo>
                    <a:cubicBezTo>
                      <a:pt x="1529633" y="429482"/>
                      <a:pt x="1528682" y="415957"/>
                      <a:pt x="1527161" y="402622"/>
                    </a:cubicBezTo>
                    <a:lnTo>
                      <a:pt x="1527161" y="400907"/>
                    </a:lnTo>
                    <a:lnTo>
                      <a:pt x="1530013" y="400336"/>
                    </a:lnTo>
                    <a:lnTo>
                      <a:pt x="1533245" y="395573"/>
                    </a:lnTo>
                    <a:lnTo>
                      <a:pt x="1534101" y="395954"/>
                    </a:lnTo>
                    <a:lnTo>
                      <a:pt x="1535812" y="391287"/>
                    </a:lnTo>
                    <a:lnTo>
                      <a:pt x="1534766" y="389477"/>
                    </a:lnTo>
                    <a:lnTo>
                      <a:pt x="1536287" y="388525"/>
                    </a:lnTo>
                    <a:lnTo>
                      <a:pt x="1536667" y="390049"/>
                    </a:lnTo>
                    <a:lnTo>
                      <a:pt x="1542466" y="380714"/>
                    </a:lnTo>
                    <a:lnTo>
                      <a:pt x="1543892" y="381000"/>
                    </a:lnTo>
                    <a:lnTo>
                      <a:pt x="1544938" y="376619"/>
                    </a:lnTo>
                    <a:lnTo>
                      <a:pt x="1544938" y="375380"/>
                    </a:lnTo>
                    <a:lnTo>
                      <a:pt x="1546364" y="375190"/>
                    </a:lnTo>
                    <a:lnTo>
                      <a:pt x="1546364" y="374237"/>
                    </a:lnTo>
                    <a:lnTo>
                      <a:pt x="1546364" y="372999"/>
                    </a:lnTo>
                    <a:lnTo>
                      <a:pt x="1544938" y="373571"/>
                    </a:lnTo>
                    <a:lnTo>
                      <a:pt x="1547409" y="371380"/>
                    </a:lnTo>
                    <a:lnTo>
                      <a:pt x="1543227" y="369189"/>
                    </a:lnTo>
                    <a:lnTo>
                      <a:pt x="1538474" y="370142"/>
                    </a:lnTo>
                    <a:lnTo>
                      <a:pt x="1547124" y="365379"/>
                    </a:lnTo>
                    <a:lnTo>
                      <a:pt x="1544462" y="362807"/>
                    </a:lnTo>
                    <a:lnTo>
                      <a:pt x="1541706" y="359093"/>
                    </a:lnTo>
                    <a:lnTo>
                      <a:pt x="1542466" y="358426"/>
                    </a:lnTo>
                    <a:lnTo>
                      <a:pt x="1538569" y="351377"/>
                    </a:lnTo>
                    <a:lnTo>
                      <a:pt x="1535242" y="346043"/>
                    </a:lnTo>
                    <a:lnTo>
                      <a:pt x="1530583" y="343472"/>
                    </a:lnTo>
                    <a:lnTo>
                      <a:pt x="1529348" y="333661"/>
                    </a:lnTo>
                    <a:lnTo>
                      <a:pt x="1527732" y="325755"/>
                    </a:lnTo>
                    <a:lnTo>
                      <a:pt x="1527732" y="321183"/>
                    </a:lnTo>
                    <a:lnTo>
                      <a:pt x="1533530" y="324136"/>
                    </a:lnTo>
                    <a:lnTo>
                      <a:pt x="1539804" y="324517"/>
                    </a:lnTo>
                    <a:lnTo>
                      <a:pt x="1541801" y="331089"/>
                    </a:lnTo>
                    <a:lnTo>
                      <a:pt x="1544177" y="341757"/>
                    </a:lnTo>
                    <a:lnTo>
                      <a:pt x="1551877" y="343757"/>
                    </a:lnTo>
                    <a:lnTo>
                      <a:pt x="1557011" y="345472"/>
                    </a:lnTo>
                    <a:lnTo>
                      <a:pt x="1562429" y="339757"/>
                    </a:lnTo>
                    <a:lnTo>
                      <a:pt x="1562714" y="332042"/>
                    </a:lnTo>
                    <a:lnTo>
                      <a:pt x="1560813" y="326231"/>
                    </a:lnTo>
                    <a:lnTo>
                      <a:pt x="1560243" y="318230"/>
                    </a:lnTo>
                    <a:lnTo>
                      <a:pt x="1553588" y="315373"/>
                    </a:lnTo>
                    <a:lnTo>
                      <a:pt x="1554064" y="304419"/>
                    </a:lnTo>
                    <a:lnTo>
                      <a:pt x="1562239" y="301276"/>
                    </a:lnTo>
                    <a:lnTo>
                      <a:pt x="1568893" y="298704"/>
                    </a:lnTo>
                    <a:lnTo>
                      <a:pt x="1571460" y="295085"/>
                    </a:lnTo>
                    <a:lnTo>
                      <a:pt x="1574977" y="287369"/>
                    </a:lnTo>
                    <a:lnTo>
                      <a:pt x="1573741" y="282607"/>
                    </a:lnTo>
                    <a:lnTo>
                      <a:pt x="1577734" y="276511"/>
                    </a:lnTo>
                    <a:lnTo>
                      <a:pt x="1578875" y="274511"/>
                    </a:lnTo>
                    <a:lnTo>
                      <a:pt x="1585244" y="275368"/>
                    </a:lnTo>
                    <a:lnTo>
                      <a:pt x="1589331" y="273177"/>
                    </a:lnTo>
                    <a:lnTo>
                      <a:pt x="1594655" y="279082"/>
                    </a:lnTo>
                    <a:lnTo>
                      <a:pt x="1597887" y="281940"/>
                    </a:lnTo>
                    <a:lnTo>
                      <a:pt x="1604826" y="276320"/>
                    </a:lnTo>
                    <a:lnTo>
                      <a:pt x="1601404" y="267462"/>
                    </a:lnTo>
                    <a:lnTo>
                      <a:pt x="1596651" y="263652"/>
                    </a:lnTo>
                    <a:lnTo>
                      <a:pt x="1591993" y="257461"/>
                    </a:lnTo>
                    <a:lnTo>
                      <a:pt x="1588951" y="251841"/>
                    </a:lnTo>
                    <a:lnTo>
                      <a:pt x="1583723" y="242506"/>
                    </a:lnTo>
                    <a:lnTo>
                      <a:pt x="1579540" y="239173"/>
                    </a:lnTo>
                    <a:lnTo>
                      <a:pt x="1572315" y="235934"/>
                    </a:lnTo>
                    <a:lnTo>
                      <a:pt x="1569939" y="228886"/>
                    </a:lnTo>
                    <a:lnTo>
                      <a:pt x="1563380" y="228695"/>
                    </a:lnTo>
                    <a:lnTo>
                      <a:pt x="1559577" y="224981"/>
                    </a:lnTo>
                    <a:lnTo>
                      <a:pt x="1555965" y="225743"/>
                    </a:lnTo>
                    <a:lnTo>
                      <a:pt x="1549881" y="224885"/>
                    </a:lnTo>
                    <a:lnTo>
                      <a:pt x="1544748" y="221552"/>
                    </a:lnTo>
                    <a:lnTo>
                      <a:pt x="1541991" y="220980"/>
                    </a:lnTo>
                    <a:lnTo>
                      <a:pt x="1539995" y="212312"/>
                    </a:lnTo>
                    <a:lnTo>
                      <a:pt x="1545793" y="210217"/>
                    </a:lnTo>
                    <a:lnTo>
                      <a:pt x="1551877" y="209931"/>
                    </a:lnTo>
                    <a:lnTo>
                      <a:pt x="1557296" y="211360"/>
                    </a:lnTo>
                    <a:lnTo>
                      <a:pt x="1562049" y="210598"/>
                    </a:lnTo>
                    <a:lnTo>
                      <a:pt x="1567848" y="208693"/>
                    </a:lnTo>
                    <a:lnTo>
                      <a:pt x="1570414" y="211169"/>
                    </a:lnTo>
                    <a:lnTo>
                      <a:pt x="1577259" y="206883"/>
                    </a:lnTo>
                    <a:lnTo>
                      <a:pt x="1581441" y="206883"/>
                    </a:lnTo>
                    <a:lnTo>
                      <a:pt x="1587145" y="202502"/>
                    </a:lnTo>
                    <a:lnTo>
                      <a:pt x="1591328" y="206693"/>
                    </a:lnTo>
                    <a:lnTo>
                      <a:pt x="1598457" y="208502"/>
                    </a:lnTo>
                    <a:lnTo>
                      <a:pt x="1601214" y="209360"/>
                    </a:lnTo>
                    <a:lnTo>
                      <a:pt x="1604731" y="215265"/>
                    </a:lnTo>
                    <a:lnTo>
                      <a:pt x="1605112" y="219742"/>
                    </a:lnTo>
                    <a:lnTo>
                      <a:pt x="1608058" y="230124"/>
                    </a:lnTo>
                    <a:lnTo>
                      <a:pt x="1614713" y="226505"/>
                    </a:lnTo>
                    <a:lnTo>
                      <a:pt x="1618515" y="223933"/>
                    </a:lnTo>
                    <a:lnTo>
                      <a:pt x="1622603" y="223933"/>
                    </a:lnTo>
                    <a:lnTo>
                      <a:pt x="1622698" y="223837"/>
                    </a:lnTo>
                    <a:cubicBezTo>
                      <a:pt x="1622128" y="224314"/>
                      <a:pt x="1622318" y="224409"/>
                      <a:pt x="1622508" y="224599"/>
                    </a:cubicBezTo>
                    <a:close/>
                    <a:moveTo>
                      <a:pt x="1589426" y="701612"/>
                    </a:moveTo>
                    <a:lnTo>
                      <a:pt x="1592373" y="704755"/>
                    </a:lnTo>
                    <a:lnTo>
                      <a:pt x="1593989" y="704088"/>
                    </a:lnTo>
                    <a:lnTo>
                      <a:pt x="1597697" y="706184"/>
                    </a:lnTo>
                    <a:lnTo>
                      <a:pt x="1597317" y="705517"/>
                    </a:lnTo>
                    <a:lnTo>
                      <a:pt x="1601404" y="708755"/>
                    </a:lnTo>
                    <a:lnTo>
                      <a:pt x="1600644" y="711327"/>
                    </a:lnTo>
                    <a:lnTo>
                      <a:pt x="1603686" y="713327"/>
                    </a:lnTo>
                    <a:lnTo>
                      <a:pt x="1606538" y="721424"/>
                    </a:lnTo>
                    <a:lnTo>
                      <a:pt x="1606728" y="723710"/>
                    </a:lnTo>
                    <a:lnTo>
                      <a:pt x="1605207" y="722471"/>
                    </a:lnTo>
                    <a:lnTo>
                      <a:pt x="1605207" y="723710"/>
                    </a:lnTo>
                    <a:lnTo>
                      <a:pt x="1609009" y="726758"/>
                    </a:lnTo>
                    <a:lnTo>
                      <a:pt x="1609199" y="723805"/>
                    </a:lnTo>
                    <a:lnTo>
                      <a:pt x="1611671" y="720281"/>
                    </a:lnTo>
                    <a:lnTo>
                      <a:pt x="1615759" y="717899"/>
                    </a:lnTo>
                    <a:lnTo>
                      <a:pt x="1618610" y="712470"/>
                    </a:lnTo>
                    <a:lnTo>
                      <a:pt x="1619086" y="709517"/>
                    </a:lnTo>
                    <a:lnTo>
                      <a:pt x="1619941" y="714089"/>
                    </a:lnTo>
                    <a:lnTo>
                      <a:pt x="1619276" y="716661"/>
                    </a:lnTo>
                    <a:lnTo>
                      <a:pt x="1616899" y="721043"/>
                    </a:lnTo>
                    <a:lnTo>
                      <a:pt x="1616329" y="726186"/>
                    </a:lnTo>
                    <a:lnTo>
                      <a:pt x="1613952" y="726377"/>
                    </a:lnTo>
                    <a:lnTo>
                      <a:pt x="1613857" y="728186"/>
                    </a:lnTo>
                    <a:lnTo>
                      <a:pt x="1617755" y="728186"/>
                    </a:lnTo>
                    <a:lnTo>
                      <a:pt x="1619941" y="721614"/>
                    </a:lnTo>
                    <a:lnTo>
                      <a:pt x="1621652" y="725900"/>
                    </a:lnTo>
                    <a:lnTo>
                      <a:pt x="1621557" y="729234"/>
                    </a:lnTo>
                    <a:lnTo>
                      <a:pt x="1619846" y="731711"/>
                    </a:lnTo>
                    <a:lnTo>
                      <a:pt x="1625835" y="730663"/>
                    </a:lnTo>
                    <a:lnTo>
                      <a:pt x="1624979" y="732949"/>
                    </a:lnTo>
                    <a:lnTo>
                      <a:pt x="1627071" y="736378"/>
                    </a:lnTo>
                    <a:lnTo>
                      <a:pt x="1627546" y="739235"/>
                    </a:lnTo>
                    <a:lnTo>
                      <a:pt x="1627071" y="742188"/>
                    </a:lnTo>
                    <a:lnTo>
                      <a:pt x="1628212" y="745712"/>
                    </a:lnTo>
                    <a:lnTo>
                      <a:pt x="1630113" y="749237"/>
                    </a:lnTo>
                    <a:lnTo>
                      <a:pt x="1633535" y="751618"/>
                    </a:lnTo>
                    <a:cubicBezTo>
                      <a:pt x="1501875" y="807815"/>
                      <a:pt x="1334472" y="847344"/>
                      <a:pt x="1147866" y="862775"/>
                    </a:cubicBezTo>
                    <a:cubicBezTo>
                      <a:pt x="1326392" y="839343"/>
                      <a:pt x="1481247" y="780860"/>
                      <a:pt x="1587810" y="700945"/>
                    </a:cubicBezTo>
                    <a:lnTo>
                      <a:pt x="1589426" y="701612"/>
                    </a:lnTo>
                    <a:close/>
                    <a:moveTo>
                      <a:pt x="312467" y="235553"/>
                    </a:moveTo>
                    <a:lnTo>
                      <a:pt x="315984" y="235363"/>
                    </a:lnTo>
                    <a:lnTo>
                      <a:pt x="320262" y="232410"/>
                    </a:lnTo>
                    <a:lnTo>
                      <a:pt x="326631" y="230219"/>
                    </a:lnTo>
                    <a:lnTo>
                      <a:pt x="333666" y="231839"/>
                    </a:lnTo>
                    <a:lnTo>
                      <a:pt x="336612" y="236125"/>
                    </a:lnTo>
                    <a:lnTo>
                      <a:pt x="347830" y="237458"/>
                    </a:lnTo>
                    <a:lnTo>
                      <a:pt x="354484" y="237839"/>
                    </a:lnTo>
                    <a:lnTo>
                      <a:pt x="356195" y="242126"/>
                    </a:lnTo>
                    <a:lnTo>
                      <a:pt x="361138" y="242887"/>
                    </a:lnTo>
                    <a:lnTo>
                      <a:pt x="360283" y="250507"/>
                    </a:lnTo>
                    <a:lnTo>
                      <a:pt x="354674" y="251746"/>
                    </a:lnTo>
                    <a:lnTo>
                      <a:pt x="354389" y="259080"/>
                    </a:lnTo>
                    <a:lnTo>
                      <a:pt x="355530" y="262319"/>
                    </a:lnTo>
                    <a:lnTo>
                      <a:pt x="353914" y="262700"/>
                    </a:lnTo>
                    <a:lnTo>
                      <a:pt x="354199" y="264128"/>
                    </a:lnTo>
                    <a:lnTo>
                      <a:pt x="353438" y="266986"/>
                    </a:lnTo>
                    <a:lnTo>
                      <a:pt x="349541" y="268034"/>
                    </a:lnTo>
                    <a:lnTo>
                      <a:pt x="349446" y="266986"/>
                    </a:lnTo>
                    <a:lnTo>
                      <a:pt x="351727" y="265652"/>
                    </a:lnTo>
                    <a:lnTo>
                      <a:pt x="352393" y="264414"/>
                    </a:lnTo>
                    <a:lnTo>
                      <a:pt x="346119" y="257270"/>
                    </a:lnTo>
                    <a:lnTo>
                      <a:pt x="345263" y="258032"/>
                    </a:lnTo>
                    <a:lnTo>
                      <a:pt x="343837" y="266700"/>
                    </a:lnTo>
                    <a:lnTo>
                      <a:pt x="344407" y="267081"/>
                    </a:lnTo>
                    <a:lnTo>
                      <a:pt x="343552" y="268129"/>
                    </a:lnTo>
                    <a:lnTo>
                      <a:pt x="343932" y="269177"/>
                    </a:lnTo>
                    <a:lnTo>
                      <a:pt x="343362" y="270415"/>
                    </a:lnTo>
                    <a:lnTo>
                      <a:pt x="342982" y="269177"/>
                    </a:lnTo>
                    <a:lnTo>
                      <a:pt x="342411" y="270796"/>
                    </a:lnTo>
                    <a:lnTo>
                      <a:pt x="345168" y="274034"/>
                    </a:lnTo>
                    <a:lnTo>
                      <a:pt x="341936" y="272701"/>
                    </a:lnTo>
                    <a:lnTo>
                      <a:pt x="333570" y="286798"/>
                    </a:lnTo>
                    <a:lnTo>
                      <a:pt x="331099" y="288703"/>
                    </a:lnTo>
                    <a:lnTo>
                      <a:pt x="329483" y="295085"/>
                    </a:lnTo>
                    <a:lnTo>
                      <a:pt x="329007" y="298132"/>
                    </a:lnTo>
                    <a:lnTo>
                      <a:pt x="325015" y="302800"/>
                    </a:lnTo>
                    <a:lnTo>
                      <a:pt x="325680" y="307753"/>
                    </a:lnTo>
                    <a:lnTo>
                      <a:pt x="323969" y="312420"/>
                    </a:lnTo>
                    <a:lnTo>
                      <a:pt x="324635" y="318516"/>
                    </a:lnTo>
                    <a:lnTo>
                      <a:pt x="325490" y="320135"/>
                    </a:lnTo>
                    <a:lnTo>
                      <a:pt x="326631" y="319183"/>
                    </a:lnTo>
                    <a:lnTo>
                      <a:pt x="328342" y="320993"/>
                    </a:lnTo>
                    <a:lnTo>
                      <a:pt x="326346" y="320897"/>
                    </a:lnTo>
                    <a:lnTo>
                      <a:pt x="326346" y="323564"/>
                    </a:lnTo>
                    <a:lnTo>
                      <a:pt x="325775" y="321374"/>
                    </a:lnTo>
                    <a:lnTo>
                      <a:pt x="325300" y="321755"/>
                    </a:lnTo>
                    <a:lnTo>
                      <a:pt x="324730" y="324803"/>
                    </a:lnTo>
                    <a:lnTo>
                      <a:pt x="325871" y="327851"/>
                    </a:lnTo>
                    <a:lnTo>
                      <a:pt x="324540" y="330137"/>
                    </a:lnTo>
                    <a:lnTo>
                      <a:pt x="326251" y="339852"/>
                    </a:lnTo>
                    <a:lnTo>
                      <a:pt x="325395" y="342805"/>
                    </a:lnTo>
                    <a:lnTo>
                      <a:pt x="331479" y="351187"/>
                    </a:lnTo>
                    <a:lnTo>
                      <a:pt x="331479" y="353282"/>
                    </a:lnTo>
                    <a:lnTo>
                      <a:pt x="333475" y="353854"/>
                    </a:lnTo>
                    <a:lnTo>
                      <a:pt x="336137" y="356426"/>
                    </a:lnTo>
                    <a:lnTo>
                      <a:pt x="337088" y="360236"/>
                    </a:lnTo>
                    <a:lnTo>
                      <a:pt x="339464" y="363855"/>
                    </a:lnTo>
                    <a:lnTo>
                      <a:pt x="342316" y="371951"/>
                    </a:lnTo>
                    <a:lnTo>
                      <a:pt x="342886" y="371570"/>
                    </a:lnTo>
                    <a:lnTo>
                      <a:pt x="343647" y="375095"/>
                    </a:lnTo>
                    <a:lnTo>
                      <a:pt x="346784" y="376809"/>
                    </a:lnTo>
                    <a:lnTo>
                      <a:pt x="350777" y="381857"/>
                    </a:lnTo>
                    <a:lnTo>
                      <a:pt x="350586" y="385763"/>
                    </a:lnTo>
                    <a:lnTo>
                      <a:pt x="346879" y="385381"/>
                    </a:lnTo>
                    <a:lnTo>
                      <a:pt x="346879" y="386048"/>
                    </a:lnTo>
                    <a:lnTo>
                      <a:pt x="353343" y="390716"/>
                    </a:lnTo>
                    <a:lnTo>
                      <a:pt x="354389" y="391192"/>
                    </a:lnTo>
                    <a:lnTo>
                      <a:pt x="355149" y="389954"/>
                    </a:lnTo>
                    <a:lnTo>
                      <a:pt x="355815" y="391668"/>
                    </a:lnTo>
                    <a:lnTo>
                      <a:pt x="358667" y="393764"/>
                    </a:lnTo>
                    <a:lnTo>
                      <a:pt x="359807" y="396430"/>
                    </a:lnTo>
                    <a:lnTo>
                      <a:pt x="359237" y="401479"/>
                    </a:lnTo>
                    <a:lnTo>
                      <a:pt x="361043" y="401479"/>
                    </a:lnTo>
                    <a:lnTo>
                      <a:pt x="367127" y="407003"/>
                    </a:lnTo>
                    <a:lnTo>
                      <a:pt x="369504" y="411004"/>
                    </a:lnTo>
                    <a:lnTo>
                      <a:pt x="371500" y="409480"/>
                    </a:lnTo>
                    <a:lnTo>
                      <a:pt x="371785" y="407765"/>
                    </a:lnTo>
                    <a:lnTo>
                      <a:pt x="368268" y="403955"/>
                    </a:lnTo>
                    <a:lnTo>
                      <a:pt x="367602" y="404622"/>
                    </a:lnTo>
                    <a:lnTo>
                      <a:pt x="366842" y="403955"/>
                    </a:lnTo>
                    <a:lnTo>
                      <a:pt x="362469" y="391573"/>
                    </a:lnTo>
                    <a:lnTo>
                      <a:pt x="361328" y="390906"/>
                    </a:lnTo>
                    <a:lnTo>
                      <a:pt x="361614" y="392430"/>
                    </a:lnTo>
                    <a:lnTo>
                      <a:pt x="361233" y="391859"/>
                    </a:lnTo>
                    <a:lnTo>
                      <a:pt x="355244" y="380333"/>
                    </a:lnTo>
                    <a:lnTo>
                      <a:pt x="354199" y="380143"/>
                    </a:lnTo>
                    <a:lnTo>
                      <a:pt x="353153" y="378047"/>
                    </a:lnTo>
                    <a:lnTo>
                      <a:pt x="350111" y="375285"/>
                    </a:lnTo>
                    <a:lnTo>
                      <a:pt x="349256" y="373285"/>
                    </a:lnTo>
                    <a:lnTo>
                      <a:pt x="347164" y="363188"/>
                    </a:lnTo>
                    <a:lnTo>
                      <a:pt x="350682" y="365855"/>
                    </a:lnTo>
                    <a:lnTo>
                      <a:pt x="352488" y="365855"/>
                    </a:lnTo>
                    <a:lnTo>
                      <a:pt x="355244" y="367855"/>
                    </a:lnTo>
                    <a:lnTo>
                      <a:pt x="357146" y="374523"/>
                    </a:lnTo>
                    <a:lnTo>
                      <a:pt x="361233" y="381286"/>
                    </a:lnTo>
                    <a:lnTo>
                      <a:pt x="364560" y="384905"/>
                    </a:lnTo>
                    <a:lnTo>
                      <a:pt x="366937" y="385572"/>
                    </a:lnTo>
                    <a:lnTo>
                      <a:pt x="367317" y="388430"/>
                    </a:lnTo>
                    <a:lnTo>
                      <a:pt x="373401" y="393097"/>
                    </a:lnTo>
                    <a:lnTo>
                      <a:pt x="372165" y="395859"/>
                    </a:lnTo>
                    <a:lnTo>
                      <a:pt x="372831" y="397193"/>
                    </a:lnTo>
                    <a:lnTo>
                      <a:pt x="374162" y="396621"/>
                    </a:lnTo>
                    <a:lnTo>
                      <a:pt x="374162" y="398240"/>
                    </a:lnTo>
                    <a:lnTo>
                      <a:pt x="377109" y="398907"/>
                    </a:lnTo>
                    <a:lnTo>
                      <a:pt x="378725" y="400431"/>
                    </a:lnTo>
                    <a:lnTo>
                      <a:pt x="378915" y="402527"/>
                    </a:lnTo>
                    <a:lnTo>
                      <a:pt x="383288" y="405955"/>
                    </a:lnTo>
                    <a:lnTo>
                      <a:pt x="385949" y="409766"/>
                    </a:lnTo>
                    <a:lnTo>
                      <a:pt x="388896" y="412337"/>
                    </a:lnTo>
                    <a:lnTo>
                      <a:pt x="391273" y="418910"/>
                    </a:lnTo>
                    <a:lnTo>
                      <a:pt x="390227" y="421196"/>
                    </a:lnTo>
                    <a:lnTo>
                      <a:pt x="390988" y="422243"/>
                    </a:lnTo>
                    <a:lnTo>
                      <a:pt x="389276" y="423101"/>
                    </a:lnTo>
                    <a:lnTo>
                      <a:pt x="390132" y="426149"/>
                    </a:lnTo>
                    <a:lnTo>
                      <a:pt x="392699" y="428244"/>
                    </a:lnTo>
                    <a:lnTo>
                      <a:pt x="396881" y="430911"/>
                    </a:lnTo>
                    <a:lnTo>
                      <a:pt x="399163" y="433292"/>
                    </a:lnTo>
                    <a:lnTo>
                      <a:pt x="405722" y="435007"/>
                    </a:lnTo>
                    <a:lnTo>
                      <a:pt x="410000" y="438626"/>
                    </a:lnTo>
                    <a:lnTo>
                      <a:pt x="417510" y="441007"/>
                    </a:lnTo>
                    <a:cubicBezTo>
                      <a:pt x="417510" y="441770"/>
                      <a:pt x="417415" y="442531"/>
                      <a:pt x="417415" y="443389"/>
                    </a:cubicBezTo>
                    <a:cubicBezTo>
                      <a:pt x="417415" y="556546"/>
                      <a:pt x="472740" y="659606"/>
                      <a:pt x="563239" y="737140"/>
                    </a:cubicBezTo>
                    <a:lnTo>
                      <a:pt x="563239" y="742950"/>
                    </a:lnTo>
                    <a:lnTo>
                      <a:pt x="558676" y="765334"/>
                    </a:lnTo>
                    <a:lnTo>
                      <a:pt x="557345" y="765524"/>
                    </a:lnTo>
                    <a:lnTo>
                      <a:pt x="558201" y="769239"/>
                    </a:lnTo>
                    <a:lnTo>
                      <a:pt x="556014" y="770668"/>
                    </a:lnTo>
                    <a:lnTo>
                      <a:pt x="556775" y="780193"/>
                    </a:lnTo>
                    <a:lnTo>
                      <a:pt x="558961" y="787337"/>
                    </a:lnTo>
                    <a:lnTo>
                      <a:pt x="557535" y="790480"/>
                    </a:lnTo>
                    <a:lnTo>
                      <a:pt x="557630" y="796671"/>
                    </a:lnTo>
                    <a:cubicBezTo>
                      <a:pt x="350967" y="721043"/>
                      <a:pt x="214078" y="590931"/>
                      <a:pt x="214078" y="443294"/>
                    </a:cubicBezTo>
                    <a:cubicBezTo>
                      <a:pt x="213793" y="367951"/>
                      <a:pt x="249726" y="296990"/>
                      <a:pt x="312467" y="235553"/>
                    </a:cubicBezTo>
                    <a:close/>
                    <a:moveTo>
                      <a:pt x="1512997" y="506254"/>
                    </a:moveTo>
                    <a:lnTo>
                      <a:pt x="1512047" y="508349"/>
                    </a:lnTo>
                    <a:lnTo>
                      <a:pt x="1507388" y="513683"/>
                    </a:lnTo>
                    <a:lnTo>
                      <a:pt x="1501210" y="514541"/>
                    </a:lnTo>
                    <a:lnTo>
                      <a:pt x="1500164" y="517589"/>
                    </a:lnTo>
                    <a:lnTo>
                      <a:pt x="1498928" y="517589"/>
                    </a:lnTo>
                    <a:lnTo>
                      <a:pt x="1498263" y="520922"/>
                    </a:lnTo>
                    <a:lnTo>
                      <a:pt x="1493224" y="520065"/>
                    </a:lnTo>
                    <a:lnTo>
                      <a:pt x="1491323" y="518636"/>
                    </a:lnTo>
                    <a:lnTo>
                      <a:pt x="1488852" y="521018"/>
                    </a:lnTo>
                    <a:lnTo>
                      <a:pt x="1487711" y="526447"/>
                    </a:lnTo>
                    <a:lnTo>
                      <a:pt x="1489042" y="531209"/>
                    </a:lnTo>
                    <a:lnTo>
                      <a:pt x="1491323" y="532257"/>
                    </a:lnTo>
                    <a:lnTo>
                      <a:pt x="1492464" y="534829"/>
                    </a:lnTo>
                    <a:lnTo>
                      <a:pt x="1494460" y="543401"/>
                    </a:lnTo>
                    <a:lnTo>
                      <a:pt x="1498643" y="543592"/>
                    </a:lnTo>
                    <a:lnTo>
                      <a:pt x="1501400" y="542354"/>
                    </a:lnTo>
                    <a:lnTo>
                      <a:pt x="1502540" y="545973"/>
                    </a:lnTo>
                    <a:lnTo>
                      <a:pt x="1504917" y="545592"/>
                    </a:lnTo>
                    <a:cubicBezTo>
                      <a:pt x="1503206" y="550926"/>
                      <a:pt x="1501305" y="556260"/>
                      <a:pt x="1499403" y="561594"/>
                    </a:cubicBezTo>
                    <a:lnTo>
                      <a:pt x="1498928" y="561785"/>
                    </a:lnTo>
                    <a:lnTo>
                      <a:pt x="1497597" y="560070"/>
                    </a:lnTo>
                    <a:lnTo>
                      <a:pt x="1496266" y="560832"/>
                    </a:lnTo>
                    <a:lnTo>
                      <a:pt x="1494650" y="562928"/>
                    </a:lnTo>
                    <a:lnTo>
                      <a:pt x="1487426" y="562261"/>
                    </a:lnTo>
                    <a:lnTo>
                      <a:pt x="1484098" y="559499"/>
                    </a:lnTo>
                    <a:lnTo>
                      <a:pt x="1480391" y="559118"/>
                    </a:lnTo>
                    <a:lnTo>
                      <a:pt x="1479726" y="557879"/>
                    </a:lnTo>
                    <a:lnTo>
                      <a:pt x="1477064" y="558451"/>
                    </a:lnTo>
                    <a:lnTo>
                      <a:pt x="1473737" y="557879"/>
                    </a:lnTo>
                    <a:lnTo>
                      <a:pt x="1472881" y="558165"/>
                    </a:lnTo>
                    <a:lnTo>
                      <a:pt x="1470790" y="561308"/>
                    </a:lnTo>
                    <a:lnTo>
                      <a:pt x="1469079" y="561023"/>
                    </a:lnTo>
                    <a:lnTo>
                      <a:pt x="1469744" y="561975"/>
                    </a:lnTo>
                    <a:lnTo>
                      <a:pt x="1475543" y="563118"/>
                    </a:lnTo>
                    <a:lnTo>
                      <a:pt x="1474877" y="564070"/>
                    </a:lnTo>
                    <a:lnTo>
                      <a:pt x="1477729" y="565309"/>
                    </a:lnTo>
                    <a:lnTo>
                      <a:pt x="1485429" y="566928"/>
                    </a:lnTo>
                    <a:lnTo>
                      <a:pt x="1486760" y="566357"/>
                    </a:lnTo>
                    <a:lnTo>
                      <a:pt x="1491513" y="566738"/>
                    </a:lnTo>
                    <a:lnTo>
                      <a:pt x="1496742" y="569119"/>
                    </a:lnTo>
                    <a:cubicBezTo>
                      <a:pt x="1438849" y="715613"/>
                      <a:pt x="1282568" y="828770"/>
                      <a:pt x="1088358" y="861251"/>
                    </a:cubicBezTo>
                    <a:cubicBezTo>
                      <a:pt x="1069441" y="862870"/>
                      <a:pt x="1050238" y="864013"/>
                      <a:pt x="1030941" y="864775"/>
                    </a:cubicBezTo>
                    <a:cubicBezTo>
                      <a:pt x="1184370" y="831723"/>
                      <a:pt x="1302816" y="669893"/>
                      <a:pt x="1312988" y="471106"/>
                    </a:cubicBezTo>
                    <a:lnTo>
                      <a:pt x="1316790" y="480917"/>
                    </a:lnTo>
                    <a:lnTo>
                      <a:pt x="1320403" y="485299"/>
                    </a:lnTo>
                    <a:lnTo>
                      <a:pt x="1321924" y="485299"/>
                    </a:lnTo>
                    <a:lnTo>
                      <a:pt x="1323920" y="483394"/>
                    </a:lnTo>
                    <a:lnTo>
                      <a:pt x="1324490" y="480631"/>
                    </a:lnTo>
                    <a:lnTo>
                      <a:pt x="1328388" y="479298"/>
                    </a:lnTo>
                    <a:lnTo>
                      <a:pt x="1328388" y="477679"/>
                    </a:lnTo>
                    <a:lnTo>
                      <a:pt x="1330194" y="474345"/>
                    </a:lnTo>
                    <a:lnTo>
                      <a:pt x="1332951" y="474345"/>
                    </a:lnTo>
                    <a:lnTo>
                      <a:pt x="1332571" y="467773"/>
                    </a:lnTo>
                    <a:lnTo>
                      <a:pt x="1335042" y="459867"/>
                    </a:lnTo>
                    <a:lnTo>
                      <a:pt x="1334282" y="457676"/>
                    </a:lnTo>
                    <a:lnTo>
                      <a:pt x="1333806" y="449199"/>
                    </a:lnTo>
                    <a:lnTo>
                      <a:pt x="1335042" y="447008"/>
                    </a:lnTo>
                    <a:lnTo>
                      <a:pt x="1337989" y="447008"/>
                    </a:lnTo>
                    <a:lnTo>
                      <a:pt x="1339890" y="444341"/>
                    </a:lnTo>
                    <a:lnTo>
                      <a:pt x="1344453" y="443008"/>
                    </a:lnTo>
                    <a:lnTo>
                      <a:pt x="1345784" y="440627"/>
                    </a:lnTo>
                    <a:lnTo>
                      <a:pt x="1354720" y="433578"/>
                    </a:lnTo>
                    <a:lnTo>
                      <a:pt x="1358712" y="428625"/>
                    </a:lnTo>
                    <a:lnTo>
                      <a:pt x="1365557" y="425101"/>
                    </a:lnTo>
                    <a:lnTo>
                      <a:pt x="1369169" y="421386"/>
                    </a:lnTo>
                    <a:lnTo>
                      <a:pt x="1369169" y="417671"/>
                    </a:lnTo>
                    <a:lnTo>
                      <a:pt x="1373542" y="415766"/>
                    </a:lnTo>
                    <a:lnTo>
                      <a:pt x="1374588" y="413671"/>
                    </a:lnTo>
                    <a:lnTo>
                      <a:pt x="1375538" y="417100"/>
                    </a:lnTo>
                    <a:lnTo>
                      <a:pt x="1377345" y="416433"/>
                    </a:lnTo>
                    <a:lnTo>
                      <a:pt x="1377345" y="415480"/>
                    </a:lnTo>
                    <a:lnTo>
                      <a:pt x="1378010" y="416719"/>
                    </a:lnTo>
                    <a:lnTo>
                      <a:pt x="1378770" y="416433"/>
                    </a:lnTo>
                    <a:lnTo>
                      <a:pt x="1382288" y="415195"/>
                    </a:lnTo>
                    <a:lnTo>
                      <a:pt x="1382573" y="415766"/>
                    </a:lnTo>
                    <a:lnTo>
                      <a:pt x="1384284" y="414338"/>
                    </a:lnTo>
                    <a:lnTo>
                      <a:pt x="1385520" y="415480"/>
                    </a:lnTo>
                    <a:lnTo>
                      <a:pt x="1387041" y="413385"/>
                    </a:lnTo>
                    <a:lnTo>
                      <a:pt x="1387041" y="411004"/>
                    </a:lnTo>
                    <a:lnTo>
                      <a:pt x="1388467" y="409289"/>
                    </a:lnTo>
                    <a:lnTo>
                      <a:pt x="1389703" y="410718"/>
                    </a:lnTo>
                    <a:lnTo>
                      <a:pt x="1392459" y="410718"/>
                    </a:lnTo>
                    <a:lnTo>
                      <a:pt x="1393885" y="413290"/>
                    </a:lnTo>
                    <a:lnTo>
                      <a:pt x="1394456" y="415004"/>
                    </a:lnTo>
                    <a:lnTo>
                      <a:pt x="1394456" y="416052"/>
                    </a:lnTo>
                    <a:lnTo>
                      <a:pt x="1394836" y="416147"/>
                    </a:lnTo>
                    <a:lnTo>
                      <a:pt x="1396167" y="420053"/>
                    </a:lnTo>
                    <a:lnTo>
                      <a:pt x="1399304" y="424529"/>
                    </a:lnTo>
                    <a:lnTo>
                      <a:pt x="1403201" y="426339"/>
                    </a:lnTo>
                    <a:lnTo>
                      <a:pt x="1403772" y="428625"/>
                    </a:lnTo>
                    <a:lnTo>
                      <a:pt x="1402916" y="427958"/>
                    </a:lnTo>
                    <a:lnTo>
                      <a:pt x="1402536" y="429006"/>
                    </a:lnTo>
                    <a:lnTo>
                      <a:pt x="1404342" y="430435"/>
                    </a:lnTo>
                    <a:lnTo>
                      <a:pt x="1404532" y="429482"/>
                    </a:lnTo>
                    <a:lnTo>
                      <a:pt x="1406909" y="433483"/>
                    </a:lnTo>
                    <a:lnTo>
                      <a:pt x="1407764" y="439388"/>
                    </a:lnTo>
                    <a:lnTo>
                      <a:pt x="1406148" y="445389"/>
                    </a:lnTo>
                    <a:lnTo>
                      <a:pt x="1407764" y="444722"/>
                    </a:lnTo>
                    <a:lnTo>
                      <a:pt x="1407764" y="446151"/>
                    </a:lnTo>
                    <a:lnTo>
                      <a:pt x="1411662" y="446627"/>
                    </a:lnTo>
                    <a:lnTo>
                      <a:pt x="1418316" y="441960"/>
                    </a:lnTo>
                    <a:lnTo>
                      <a:pt x="1418696" y="438150"/>
                    </a:lnTo>
                    <a:lnTo>
                      <a:pt x="1419647" y="441103"/>
                    </a:lnTo>
                    <a:lnTo>
                      <a:pt x="1423830" y="442913"/>
                    </a:lnTo>
                    <a:lnTo>
                      <a:pt x="1424305" y="450628"/>
                    </a:lnTo>
                    <a:lnTo>
                      <a:pt x="1426301" y="457581"/>
                    </a:lnTo>
                    <a:lnTo>
                      <a:pt x="1426967" y="456914"/>
                    </a:lnTo>
                    <a:lnTo>
                      <a:pt x="1428297" y="461105"/>
                    </a:lnTo>
                    <a:lnTo>
                      <a:pt x="1428678" y="465392"/>
                    </a:lnTo>
                    <a:lnTo>
                      <a:pt x="1427917" y="466154"/>
                    </a:lnTo>
                    <a:lnTo>
                      <a:pt x="1429533" y="467011"/>
                    </a:lnTo>
                    <a:lnTo>
                      <a:pt x="1427917" y="474250"/>
                    </a:lnTo>
                    <a:lnTo>
                      <a:pt x="1428868" y="474726"/>
                    </a:lnTo>
                    <a:lnTo>
                      <a:pt x="1426967" y="480727"/>
                    </a:lnTo>
                    <a:lnTo>
                      <a:pt x="1426967" y="484632"/>
                    </a:lnTo>
                    <a:lnTo>
                      <a:pt x="1428868" y="484251"/>
                    </a:lnTo>
                    <a:lnTo>
                      <a:pt x="1436663" y="493300"/>
                    </a:lnTo>
                    <a:lnTo>
                      <a:pt x="1438564" y="503587"/>
                    </a:lnTo>
                    <a:lnTo>
                      <a:pt x="1442462" y="510730"/>
                    </a:lnTo>
                    <a:lnTo>
                      <a:pt x="1453108" y="517970"/>
                    </a:lnTo>
                    <a:lnTo>
                      <a:pt x="1454725" y="517017"/>
                    </a:lnTo>
                    <a:lnTo>
                      <a:pt x="1456626" y="517970"/>
                    </a:lnTo>
                    <a:lnTo>
                      <a:pt x="1457291" y="515779"/>
                    </a:lnTo>
                    <a:lnTo>
                      <a:pt x="1453108" y="509206"/>
                    </a:lnTo>
                    <a:lnTo>
                      <a:pt x="1453108" y="500348"/>
                    </a:lnTo>
                    <a:lnTo>
                      <a:pt x="1450827" y="497205"/>
                    </a:lnTo>
                    <a:lnTo>
                      <a:pt x="1447595" y="494443"/>
                    </a:lnTo>
                    <a:lnTo>
                      <a:pt x="1446739" y="494443"/>
                    </a:lnTo>
                    <a:lnTo>
                      <a:pt x="1443412" y="490919"/>
                    </a:lnTo>
                    <a:lnTo>
                      <a:pt x="1440370" y="490728"/>
                    </a:lnTo>
                    <a:lnTo>
                      <a:pt x="1438374" y="488823"/>
                    </a:lnTo>
                    <a:lnTo>
                      <a:pt x="1434667" y="479489"/>
                    </a:lnTo>
                    <a:lnTo>
                      <a:pt x="1431815" y="479489"/>
                    </a:lnTo>
                    <a:lnTo>
                      <a:pt x="1431149" y="474536"/>
                    </a:lnTo>
                    <a:lnTo>
                      <a:pt x="1435047" y="464820"/>
                    </a:lnTo>
                    <a:lnTo>
                      <a:pt x="1435427" y="458534"/>
                    </a:lnTo>
                    <a:lnTo>
                      <a:pt x="1436378" y="457772"/>
                    </a:lnTo>
                    <a:lnTo>
                      <a:pt x="1439800" y="458153"/>
                    </a:lnTo>
                    <a:lnTo>
                      <a:pt x="1440275" y="462629"/>
                    </a:lnTo>
                    <a:lnTo>
                      <a:pt x="1445028" y="462629"/>
                    </a:lnTo>
                    <a:lnTo>
                      <a:pt x="1448831" y="465392"/>
                    </a:lnTo>
                    <a:lnTo>
                      <a:pt x="1450162" y="467678"/>
                    </a:lnTo>
                    <a:lnTo>
                      <a:pt x="1451492" y="471202"/>
                    </a:lnTo>
                    <a:lnTo>
                      <a:pt x="1453584" y="470345"/>
                    </a:lnTo>
                    <a:lnTo>
                      <a:pt x="1453584" y="472916"/>
                    </a:lnTo>
                    <a:lnTo>
                      <a:pt x="1458147" y="473297"/>
                    </a:lnTo>
                    <a:lnTo>
                      <a:pt x="1460903" y="475298"/>
                    </a:lnTo>
                    <a:lnTo>
                      <a:pt x="1459668" y="478346"/>
                    </a:lnTo>
                    <a:lnTo>
                      <a:pt x="1460048" y="482251"/>
                    </a:lnTo>
                    <a:lnTo>
                      <a:pt x="1460808" y="482537"/>
                    </a:lnTo>
                    <a:lnTo>
                      <a:pt x="1466322" y="478346"/>
                    </a:lnTo>
                    <a:lnTo>
                      <a:pt x="1465752" y="475964"/>
                    </a:lnTo>
                    <a:lnTo>
                      <a:pt x="1468033" y="477774"/>
                    </a:lnTo>
                    <a:lnTo>
                      <a:pt x="1467748" y="475964"/>
                    </a:lnTo>
                    <a:lnTo>
                      <a:pt x="1469554" y="473393"/>
                    </a:lnTo>
                    <a:lnTo>
                      <a:pt x="1472121" y="473393"/>
                    </a:lnTo>
                    <a:lnTo>
                      <a:pt x="1475543" y="471869"/>
                    </a:lnTo>
                    <a:lnTo>
                      <a:pt x="1480676" y="469011"/>
                    </a:lnTo>
                    <a:lnTo>
                      <a:pt x="1481437" y="467106"/>
                    </a:lnTo>
                    <a:lnTo>
                      <a:pt x="1481437" y="463391"/>
                    </a:lnTo>
                    <a:lnTo>
                      <a:pt x="1482482" y="461581"/>
                    </a:lnTo>
                    <a:lnTo>
                      <a:pt x="1479821" y="448628"/>
                    </a:lnTo>
                    <a:lnTo>
                      <a:pt x="1477539" y="446818"/>
                    </a:lnTo>
                    <a:lnTo>
                      <a:pt x="1476874" y="444532"/>
                    </a:lnTo>
                    <a:lnTo>
                      <a:pt x="1474022" y="443675"/>
                    </a:lnTo>
                    <a:lnTo>
                      <a:pt x="1470695" y="440055"/>
                    </a:lnTo>
                    <a:lnTo>
                      <a:pt x="1467748" y="436817"/>
                    </a:lnTo>
                    <a:lnTo>
                      <a:pt x="1467178" y="434721"/>
                    </a:lnTo>
                    <a:lnTo>
                      <a:pt x="1464231" y="432054"/>
                    </a:lnTo>
                    <a:lnTo>
                      <a:pt x="1463850" y="429578"/>
                    </a:lnTo>
                    <a:lnTo>
                      <a:pt x="1465466" y="425196"/>
                    </a:lnTo>
                    <a:lnTo>
                      <a:pt x="1468699" y="421386"/>
                    </a:lnTo>
                    <a:lnTo>
                      <a:pt x="1472596" y="417957"/>
                    </a:lnTo>
                    <a:lnTo>
                      <a:pt x="1475448" y="417100"/>
                    </a:lnTo>
                    <a:lnTo>
                      <a:pt x="1476779" y="416147"/>
                    </a:lnTo>
                    <a:lnTo>
                      <a:pt x="1477064" y="417100"/>
                    </a:lnTo>
                    <a:lnTo>
                      <a:pt x="1478680" y="415480"/>
                    </a:lnTo>
                    <a:lnTo>
                      <a:pt x="1481627" y="417386"/>
                    </a:lnTo>
                    <a:lnTo>
                      <a:pt x="1484098" y="416433"/>
                    </a:lnTo>
                    <a:lnTo>
                      <a:pt x="1484098" y="419862"/>
                    </a:lnTo>
                    <a:lnTo>
                      <a:pt x="1486475" y="423386"/>
                    </a:lnTo>
                    <a:lnTo>
                      <a:pt x="1488091" y="422624"/>
                    </a:lnTo>
                    <a:lnTo>
                      <a:pt x="1486760" y="419862"/>
                    </a:lnTo>
                    <a:lnTo>
                      <a:pt x="1488091" y="417386"/>
                    </a:lnTo>
                    <a:lnTo>
                      <a:pt x="1500544" y="414623"/>
                    </a:lnTo>
                    <a:lnTo>
                      <a:pt x="1501400" y="410813"/>
                    </a:lnTo>
                    <a:lnTo>
                      <a:pt x="1503681" y="412718"/>
                    </a:lnTo>
                    <a:lnTo>
                      <a:pt x="1503681" y="409575"/>
                    </a:lnTo>
                    <a:lnTo>
                      <a:pt x="1506153" y="412432"/>
                    </a:lnTo>
                    <a:lnTo>
                      <a:pt x="1507579" y="412242"/>
                    </a:lnTo>
                    <a:lnTo>
                      <a:pt x="1507579" y="411194"/>
                    </a:lnTo>
                    <a:lnTo>
                      <a:pt x="1507579" y="411194"/>
                    </a:lnTo>
                    <a:lnTo>
                      <a:pt x="1508719" y="411861"/>
                    </a:lnTo>
                    <a:lnTo>
                      <a:pt x="1509290" y="411194"/>
                    </a:lnTo>
                    <a:lnTo>
                      <a:pt x="1509860" y="410337"/>
                    </a:lnTo>
                    <a:lnTo>
                      <a:pt x="1510335" y="410909"/>
                    </a:lnTo>
                    <a:lnTo>
                      <a:pt x="1512142" y="409670"/>
                    </a:lnTo>
                    <a:lnTo>
                      <a:pt x="1513377" y="410718"/>
                    </a:lnTo>
                    <a:lnTo>
                      <a:pt x="1518130" y="409194"/>
                    </a:lnTo>
                    <a:lnTo>
                      <a:pt x="1518796" y="408432"/>
                    </a:lnTo>
                    <a:cubicBezTo>
                      <a:pt x="1520032" y="419957"/>
                      <a:pt x="1520792" y="431578"/>
                      <a:pt x="1520792" y="443294"/>
                    </a:cubicBezTo>
                    <a:cubicBezTo>
                      <a:pt x="1520792" y="464249"/>
                      <a:pt x="1518796" y="484918"/>
                      <a:pt x="1514993" y="505016"/>
                    </a:cubicBezTo>
                    <a:lnTo>
                      <a:pt x="1512997" y="506254"/>
                    </a:lnTo>
                    <a:close/>
                    <a:moveTo>
                      <a:pt x="605256" y="813054"/>
                    </a:moveTo>
                    <a:lnTo>
                      <a:pt x="606016" y="810863"/>
                    </a:lnTo>
                    <a:lnTo>
                      <a:pt x="609153" y="808482"/>
                    </a:lnTo>
                    <a:lnTo>
                      <a:pt x="605256" y="806291"/>
                    </a:lnTo>
                    <a:lnTo>
                      <a:pt x="607347" y="804482"/>
                    </a:lnTo>
                    <a:lnTo>
                      <a:pt x="609344" y="806482"/>
                    </a:lnTo>
                    <a:lnTo>
                      <a:pt x="612005" y="806101"/>
                    </a:lnTo>
                    <a:lnTo>
                      <a:pt x="612481" y="804005"/>
                    </a:lnTo>
                    <a:lnTo>
                      <a:pt x="611910" y="801434"/>
                    </a:lnTo>
                    <a:lnTo>
                      <a:pt x="611055" y="800005"/>
                    </a:lnTo>
                    <a:lnTo>
                      <a:pt x="608393" y="801624"/>
                    </a:lnTo>
                    <a:lnTo>
                      <a:pt x="609724" y="803053"/>
                    </a:lnTo>
                    <a:lnTo>
                      <a:pt x="607632" y="803624"/>
                    </a:lnTo>
                    <a:lnTo>
                      <a:pt x="604686" y="801053"/>
                    </a:lnTo>
                    <a:lnTo>
                      <a:pt x="602689" y="791528"/>
                    </a:lnTo>
                    <a:lnTo>
                      <a:pt x="604020" y="789908"/>
                    </a:lnTo>
                    <a:lnTo>
                      <a:pt x="610294" y="792766"/>
                    </a:lnTo>
                    <a:lnTo>
                      <a:pt x="613907" y="792194"/>
                    </a:lnTo>
                    <a:lnTo>
                      <a:pt x="616853" y="790194"/>
                    </a:lnTo>
                    <a:lnTo>
                      <a:pt x="617614" y="788194"/>
                    </a:lnTo>
                    <a:lnTo>
                      <a:pt x="616853" y="783050"/>
                    </a:lnTo>
                    <a:lnTo>
                      <a:pt x="617994" y="778288"/>
                    </a:lnTo>
                    <a:cubicBezTo>
                      <a:pt x="666190" y="809720"/>
                      <a:pt x="721326" y="834962"/>
                      <a:pt x="781215" y="852297"/>
                    </a:cubicBezTo>
                    <a:cubicBezTo>
                      <a:pt x="719139" y="843343"/>
                      <a:pt x="660201" y="830009"/>
                      <a:pt x="605256" y="813054"/>
                    </a:cubicBezTo>
                    <a:close/>
                    <a:moveTo>
                      <a:pt x="599552" y="119729"/>
                    </a:moveTo>
                    <a:lnTo>
                      <a:pt x="604590" y="117634"/>
                    </a:lnTo>
                    <a:cubicBezTo>
                      <a:pt x="603925" y="118110"/>
                      <a:pt x="603260" y="118491"/>
                      <a:pt x="602594" y="118967"/>
                    </a:cubicBezTo>
                    <a:lnTo>
                      <a:pt x="599552" y="119729"/>
                    </a:lnTo>
                    <a:close/>
                    <a:moveTo>
                      <a:pt x="602404" y="130207"/>
                    </a:moveTo>
                    <a:lnTo>
                      <a:pt x="614287" y="130302"/>
                    </a:lnTo>
                    <a:lnTo>
                      <a:pt x="619135" y="132302"/>
                    </a:lnTo>
                    <a:lnTo>
                      <a:pt x="620466" y="130874"/>
                    </a:lnTo>
                    <a:lnTo>
                      <a:pt x="622652" y="132779"/>
                    </a:lnTo>
                    <a:lnTo>
                      <a:pt x="623603" y="132779"/>
                    </a:lnTo>
                    <a:lnTo>
                      <a:pt x="623032" y="132017"/>
                    </a:lnTo>
                    <a:lnTo>
                      <a:pt x="620466" y="128873"/>
                    </a:lnTo>
                    <a:lnTo>
                      <a:pt x="627595" y="130588"/>
                    </a:lnTo>
                    <a:lnTo>
                      <a:pt x="628451" y="132017"/>
                    </a:lnTo>
                    <a:lnTo>
                      <a:pt x="632158" y="131350"/>
                    </a:lnTo>
                    <a:lnTo>
                      <a:pt x="632634" y="130778"/>
                    </a:lnTo>
                    <a:lnTo>
                      <a:pt x="631017" y="126778"/>
                    </a:lnTo>
                    <a:lnTo>
                      <a:pt x="629401" y="126492"/>
                    </a:lnTo>
                    <a:lnTo>
                      <a:pt x="632348" y="126301"/>
                    </a:lnTo>
                    <a:lnTo>
                      <a:pt x="634725" y="128492"/>
                    </a:lnTo>
                    <a:lnTo>
                      <a:pt x="637101" y="128016"/>
                    </a:lnTo>
                    <a:lnTo>
                      <a:pt x="637292" y="132017"/>
                    </a:lnTo>
                    <a:lnTo>
                      <a:pt x="640334" y="132017"/>
                    </a:lnTo>
                    <a:lnTo>
                      <a:pt x="640429" y="133350"/>
                    </a:lnTo>
                    <a:lnTo>
                      <a:pt x="639668" y="134017"/>
                    </a:lnTo>
                    <a:lnTo>
                      <a:pt x="645087" y="137446"/>
                    </a:lnTo>
                    <a:lnTo>
                      <a:pt x="645372" y="139065"/>
                    </a:lnTo>
                    <a:lnTo>
                      <a:pt x="644041" y="140208"/>
                    </a:lnTo>
                    <a:lnTo>
                      <a:pt x="641379" y="139732"/>
                    </a:lnTo>
                    <a:lnTo>
                      <a:pt x="641664" y="143637"/>
                    </a:lnTo>
                    <a:lnTo>
                      <a:pt x="645942" y="140875"/>
                    </a:lnTo>
                    <a:lnTo>
                      <a:pt x="648604" y="140589"/>
                    </a:lnTo>
                    <a:lnTo>
                      <a:pt x="648604" y="141923"/>
                    </a:lnTo>
                    <a:lnTo>
                      <a:pt x="651456" y="144875"/>
                    </a:lnTo>
                    <a:lnTo>
                      <a:pt x="651456" y="142970"/>
                    </a:lnTo>
                    <a:lnTo>
                      <a:pt x="653072" y="143351"/>
                    </a:lnTo>
                    <a:lnTo>
                      <a:pt x="653357" y="146685"/>
                    </a:lnTo>
                    <a:lnTo>
                      <a:pt x="656779" y="148399"/>
                    </a:lnTo>
                    <a:lnTo>
                      <a:pt x="659726" y="156400"/>
                    </a:lnTo>
                    <a:lnTo>
                      <a:pt x="657064" y="159258"/>
                    </a:lnTo>
                    <a:lnTo>
                      <a:pt x="656589" y="161449"/>
                    </a:lnTo>
                    <a:lnTo>
                      <a:pt x="650505" y="166402"/>
                    </a:lnTo>
                    <a:lnTo>
                      <a:pt x="654117" y="171069"/>
                    </a:lnTo>
                    <a:lnTo>
                      <a:pt x="654117" y="172593"/>
                    </a:lnTo>
                    <a:lnTo>
                      <a:pt x="651456" y="171641"/>
                    </a:lnTo>
                    <a:lnTo>
                      <a:pt x="646703" y="174117"/>
                    </a:lnTo>
                    <a:lnTo>
                      <a:pt x="638242" y="172498"/>
                    </a:lnTo>
                    <a:lnTo>
                      <a:pt x="638718" y="173260"/>
                    </a:lnTo>
                    <a:lnTo>
                      <a:pt x="638052" y="173260"/>
                    </a:lnTo>
                    <a:lnTo>
                      <a:pt x="638242" y="174784"/>
                    </a:lnTo>
                    <a:lnTo>
                      <a:pt x="635866" y="176022"/>
                    </a:lnTo>
                    <a:lnTo>
                      <a:pt x="635010" y="178975"/>
                    </a:lnTo>
                    <a:lnTo>
                      <a:pt x="636626" y="181166"/>
                    </a:lnTo>
                    <a:lnTo>
                      <a:pt x="640809" y="182404"/>
                    </a:lnTo>
                    <a:lnTo>
                      <a:pt x="644516" y="181166"/>
                    </a:lnTo>
                    <a:lnTo>
                      <a:pt x="644326" y="179927"/>
                    </a:lnTo>
                    <a:lnTo>
                      <a:pt x="645087" y="179451"/>
                    </a:lnTo>
                    <a:lnTo>
                      <a:pt x="649555" y="181070"/>
                    </a:lnTo>
                    <a:lnTo>
                      <a:pt x="650030" y="180308"/>
                    </a:lnTo>
                    <a:lnTo>
                      <a:pt x="648319" y="177832"/>
                    </a:lnTo>
                    <a:lnTo>
                      <a:pt x="649650" y="177165"/>
                    </a:lnTo>
                    <a:lnTo>
                      <a:pt x="649935" y="178784"/>
                    </a:lnTo>
                    <a:lnTo>
                      <a:pt x="654403" y="179451"/>
                    </a:lnTo>
                    <a:lnTo>
                      <a:pt x="656874" y="184499"/>
                    </a:lnTo>
                    <a:lnTo>
                      <a:pt x="663624" y="187452"/>
                    </a:lnTo>
                    <a:lnTo>
                      <a:pt x="661247" y="188786"/>
                    </a:lnTo>
                    <a:lnTo>
                      <a:pt x="660487" y="187833"/>
                    </a:lnTo>
                    <a:lnTo>
                      <a:pt x="663909" y="192119"/>
                    </a:lnTo>
                    <a:lnTo>
                      <a:pt x="667806" y="193739"/>
                    </a:lnTo>
                    <a:lnTo>
                      <a:pt x="669422" y="192786"/>
                    </a:lnTo>
                    <a:lnTo>
                      <a:pt x="670088" y="194120"/>
                    </a:lnTo>
                    <a:lnTo>
                      <a:pt x="671704" y="193643"/>
                    </a:lnTo>
                    <a:lnTo>
                      <a:pt x="673035" y="196596"/>
                    </a:lnTo>
                    <a:lnTo>
                      <a:pt x="674175" y="196120"/>
                    </a:lnTo>
                    <a:lnTo>
                      <a:pt x="675316" y="197739"/>
                    </a:lnTo>
                    <a:lnTo>
                      <a:pt x="680259" y="199454"/>
                    </a:lnTo>
                    <a:lnTo>
                      <a:pt x="682541" y="198787"/>
                    </a:lnTo>
                    <a:lnTo>
                      <a:pt x="684347" y="200882"/>
                    </a:lnTo>
                    <a:lnTo>
                      <a:pt x="685868" y="200692"/>
                    </a:lnTo>
                    <a:lnTo>
                      <a:pt x="685298" y="197358"/>
                    </a:lnTo>
                    <a:lnTo>
                      <a:pt x="678929" y="192215"/>
                    </a:lnTo>
                    <a:lnTo>
                      <a:pt x="674746" y="187928"/>
                    </a:lnTo>
                    <a:lnTo>
                      <a:pt x="673605" y="186595"/>
                    </a:lnTo>
                    <a:lnTo>
                      <a:pt x="674746" y="186119"/>
                    </a:lnTo>
                    <a:lnTo>
                      <a:pt x="677312" y="188690"/>
                    </a:lnTo>
                    <a:lnTo>
                      <a:pt x="678929" y="187833"/>
                    </a:lnTo>
                    <a:lnTo>
                      <a:pt x="683111" y="192024"/>
                    </a:lnTo>
                    <a:lnTo>
                      <a:pt x="688054" y="192310"/>
                    </a:lnTo>
                    <a:lnTo>
                      <a:pt x="690621" y="195739"/>
                    </a:lnTo>
                    <a:lnTo>
                      <a:pt x="691191" y="195453"/>
                    </a:lnTo>
                    <a:lnTo>
                      <a:pt x="690241" y="193072"/>
                    </a:lnTo>
                    <a:lnTo>
                      <a:pt x="692332" y="193453"/>
                    </a:lnTo>
                    <a:lnTo>
                      <a:pt x="691857" y="192024"/>
                    </a:lnTo>
                    <a:lnTo>
                      <a:pt x="690336" y="190119"/>
                    </a:lnTo>
                    <a:lnTo>
                      <a:pt x="690336" y="188690"/>
                    </a:lnTo>
                    <a:lnTo>
                      <a:pt x="691952" y="189929"/>
                    </a:lnTo>
                    <a:lnTo>
                      <a:pt x="692522" y="186595"/>
                    </a:lnTo>
                    <a:lnTo>
                      <a:pt x="691857" y="184118"/>
                    </a:lnTo>
                    <a:lnTo>
                      <a:pt x="689290" y="183261"/>
                    </a:lnTo>
                    <a:lnTo>
                      <a:pt x="690241" y="179832"/>
                    </a:lnTo>
                    <a:lnTo>
                      <a:pt x="688530" y="178594"/>
                    </a:lnTo>
                    <a:lnTo>
                      <a:pt x="687579" y="179546"/>
                    </a:lnTo>
                    <a:lnTo>
                      <a:pt x="687389" y="177641"/>
                    </a:lnTo>
                    <a:lnTo>
                      <a:pt x="684632" y="177927"/>
                    </a:lnTo>
                    <a:lnTo>
                      <a:pt x="685393" y="176879"/>
                    </a:lnTo>
                    <a:lnTo>
                      <a:pt x="683396" y="176879"/>
                    </a:lnTo>
                    <a:lnTo>
                      <a:pt x="683206" y="177927"/>
                    </a:lnTo>
                    <a:lnTo>
                      <a:pt x="681780" y="174689"/>
                    </a:lnTo>
                    <a:lnTo>
                      <a:pt x="680640" y="174498"/>
                    </a:lnTo>
                    <a:lnTo>
                      <a:pt x="680640" y="171164"/>
                    </a:lnTo>
                    <a:lnTo>
                      <a:pt x="677788" y="171164"/>
                    </a:lnTo>
                    <a:lnTo>
                      <a:pt x="677978" y="168974"/>
                    </a:lnTo>
                    <a:lnTo>
                      <a:pt x="681210" y="168211"/>
                    </a:lnTo>
                    <a:lnTo>
                      <a:pt x="677027" y="164497"/>
                    </a:lnTo>
                    <a:lnTo>
                      <a:pt x="678548" y="163925"/>
                    </a:lnTo>
                    <a:lnTo>
                      <a:pt x="680925" y="165449"/>
                    </a:lnTo>
                    <a:lnTo>
                      <a:pt x="679784" y="163449"/>
                    </a:lnTo>
                    <a:lnTo>
                      <a:pt x="682161" y="163449"/>
                    </a:lnTo>
                    <a:lnTo>
                      <a:pt x="681970" y="165164"/>
                    </a:lnTo>
                    <a:lnTo>
                      <a:pt x="686153" y="167259"/>
                    </a:lnTo>
                    <a:lnTo>
                      <a:pt x="686343" y="168307"/>
                    </a:lnTo>
                    <a:lnTo>
                      <a:pt x="688530" y="168116"/>
                    </a:lnTo>
                    <a:lnTo>
                      <a:pt x="688530" y="170783"/>
                    </a:lnTo>
                    <a:lnTo>
                      <a:pt x="690336" y="173069"/>
                    </a:lnTo>
                    <a:lnTo>
                      <a:pt x="691572" y="172403"/>
                    </a:lnTo>
                    <a:lnTo>
                      <a:pt x="691191" y="174022"/>
                    </a:lnTo>
                    <a:lnTo>
                      <a:pt x="691857" y="174974"/>
                    </a:lnTo>
                    <a:lnTo>
                      <a:pt x="693283" y="174593"/>
                    </a:lnTo>
                    <a:lnTo>
                      <a:pt x="695849" y="177165"/>
                    </a:lnTo>
                    <a:lnTo>
                      <a:pt x="697560" y="173927"/>
                    </a:lnTo>
                    <a:lnTo>
                      <a:pt x="696800" y="170212"/>
                    </a:lnTo>
                    <a:lnTo>
                      <a:pt x="699747" y="171641"/>
                    </a:lnTo>
                    <a:lnTo>
                      <a:pt x="700983" y="168307"/>
                    </a:lnTo>
                    <a:lnTo>
                      <a:pt x="702314" y="167926"/>
                    </a:lnTo>
                    <a:lnTo>
                      <a:pt x="700222" y="167449"/>
                    </a:lnTo>
                    <a:lnTo>
                      <a:pt x="701268" y="165735"/>
                    </a:lnTo>
                    <a:lnTo>
                      <a:pt x="700222" y="165449"/>
                    </a:lnTo>
                    <a:lnTo>
                      <a:pt x="703835" y="165925"/>
                    </a:lnTo>
                    <a:lnTo>
                      <a:pt x="704405" y="165449"/>
                    </a:lnTo>
                    <a:lnTo>
                      <a:pt x="703549" y="164592"/>
                    </a:lnTo>
                    <a:lnTo>
                      <a:pt x="705165" y="162782"/>
                    </a:lnTo>
                    <a:lnTo>
                      <a:pt x="701743" y="159544"/>
                    </a:lnTo>
                    <a:lnTo>
                      <a:pt x="696990" y="160401"/>
                    </a:lnTo>
                    <a:lnTo>
                      <a:pt x="698321" y="156686"/>
                    </a:lnTo>
                    <a:lnTo>
                      <a:pt x="693568" y="157353"/>
                    </a:lnTo>
                    <a:lnTo>
                      <a:pt x="694614" y="155448"/>
                    </a:lnTo>
                    <a:lnTo>
                      <a:pt x="692332" y="152019"/>
                    </a:lnTo>
                    <a:lnTo>
                      <a:pt x="689861" y="151733"/>
                    </a:lnTo>
                    <a:lnTo>
                      <a:pt x="690336" y="149638"/>
                    </a:lnTo>
                    <a:lnTo>
                      <a:pt x="686343" y="151352"/>
                    </a:lnTo>
                    <a:lnTo>
                      <a:pt x="685203" y="150114"/>
                    </a:lnTo>
                    <a:lnTo>
                      <a:pt x="685963" y="148971"/>
                    </a:lnTo>
                    <a:lnTo>
                      <a:pt x="685393" y="148114"/>
                    </a:lnTo>
                    <a:lnTo>
                      <a:pt x="682446" y="148114"/>
                    </a:lnTo>
                    <a:lnTo>
                      <a:pt x="683396" y="146590"/>
                    </a:lnTo>
                    <a:lnTo>
                      <a:pt x="676457" y="144304"/>
                    </a:lnTo>
                    <a:lnTo>
                      <a:pt x="679214" y="143732"/>
                    </a:lnTo>
                    <a:lnTo>
                      <a:pt x="677312" y="141732"/>
                    </a:lnTo>
                    <a:lnTo>
                      <a:pt x="678833" y="140589"/>
                    </a:lnTo>
                    <a:lnTo>
                      <a:pt x="675601" y="138874"/>
                    </a:lnTo>
                    <a:lnTo>
                      <a:pt x="684062" y="137922"/>
                    </a:lnTo>
                    <a:lnTo>
                      <a:pt x="674270" y="135255"/>
                    </a:lnTo>
                    <a:lnTo>
                      <a:pt x="680925" y="133541"/>
                    </a:lnTo>
                    <a:lnTo>
                      <a:pt x="681590" y="132398"/>
                    </a:lnTo>
                    <a:lnTo>
                      <a:pt x="681210" y="131445"/>
                    </a:lnTo>
                    <a:lnTo>
                      <a:pt x="677312" y="127825"/>
                    </a:lnTo>
                    <a:lnTo>
                      <a:pt x="676742" y="129635"/>
                    </a:lnTo>
                    <a:lnTo>
                      <a:pt x="673415" y="131255"/>
                    </a:lnTo>
                    <a:lnTo>
                      <a:pt x="675126" y="128969"/>
                    </a:lnTo>
                    <a:lnTo>
                      <a:pt x="670848" y="129064"/>
                    </a:lnTo>
                    <a:lnTo>
                      <a:pt x="675601" y="126968"/>
                    </a:lnTo>
                    <a:lnTo>
                      <a:pt x="675791" y="124682"/>
                    </a:lnTo>
                    <a:lnTo>
                      <a:pt x="671419" y="122873"/>
                    </a:lnTo>
                    <a:lnTo>
                      <a:pt x="667616" y="125635"/>
                    </a:lnTo>
                    <a:lnTo>
                      <a:pt x="669708" y="122015"/>
                    </a:lnTo>
                    <a:lnTo>
                      <a:pt x="665525" y="124015"/>
                    </a:lnTo>
                    <a:lnTo>
                      <a:pt x="667046" y="121253"/>
                    </a:lnTo>
                    <a:lnTo>
                      <a:pt x="666761" y="119824"/>
                    </a:lnTo>
                    <a:lnTo>
                      <a:pt x="660392" y="119824"/>
                    </a:lnTo>
                    <a:lnTo>
                      <a:pt x="664289" y="118586"/>
                    </a:lnTo>
                    <a:lnTo>
                      <a:pt x="664954" y="117920"/>
                    </a:lnTo>
                    <a:lnTo>
                      <a:pt x="663338" y="115062"/>
                    </a:lnTo>
                    <a:lnTo>
                      <a:pt x="658680" y="112681"/>
                    </a:lnTo>
                    <a:lnTo>
                      <a:pt x="657445" y="114681"/>
                    </a:lnTo>
                    <a:lnTo>
                      <a:pt x="655258" y="114681"/>
                    </a:lnTo>
                    <a:lnTo>
                      <a:pt x="655638" y="117158"/>
                    </a:lnTo>
                    <a:lnTo>
                      <a:pt x="654117" y="115919"/>
                    </a:lnTo>
                    <a:lnTo>
                      <a:pt x="654117" y="114490"/>
                    </a:lnTo>
                    <a:lnTo>
                      <a:pt x="652216" y="115443"/>
                    </a:lnTo>
                    <a:lnTo>
                      <a:pt x="654308" y="111824"/>
                    </a:lnTo>
                    <a:lnTo>
                      <a:pt x="648224" y="113157"/>
                    </a:lnTo>
                    <a:lnTo>
                      <a:pt x="650790" y="111061"/>
                    </a:lnTo>
                    <a:lnTo>
                      <a:pt x="651171" y="108871"/>
                    </a:lnTo>
                    <a:lnTo>
                      <a:pt x="647368" y="108109"/>
                    </a:lnTo>
                    <a:lnTo>
                      <a:pt x="648224" y="106109"/>
                    </a:lnTo>
                    <a:lnTo>
                      <a:pt x="645372" y="103061"/>
                    </a:lnTo>
                    <a:lnTo>
                      <a:pt x="644041" y="102680"/>
                    </a:lnTo>
                    <a:cubicBezTo>
                      <a:pt x="652977" y="97346"/>
                      <a:pt x="662198" y="92393"/>
                      <a:pt x="671609" y="87535"/>
                    </a:cubicBezTo>
                    <a:lnTo>
                      <a:pt x="672749" y="88201"/>
                    </a:lnTo>
                    <a:lnTo>
                      <a:pt x="676362" y="87249"/>
                    </a:lnTo>
                    <a:lnTo>
                      <a:pt x="674841" y="89154"/>
                    </a:lnTo>
                    <a:lnTo>
                      <a:pt x="677978" y="88678"/>
                    </a:lnTo>
                    <a:lnTo>
                      <a:pt x="676552" y="90678"/>
                    </a:lnTo>
                    <a:lnTo>
                      <a:pt x="689385" y="89059"/>
                    </a:lnTo>
                    <a:lnTo>
                      <a:pt x="690431" y="91059"/>
                    </a:lnTo>
                    <a:lnTo>
                      <a:pt x="688244" y="91916"/>
                    </a:lnTo>
                    <a:lnTo>
                      <a:pt x="690811" y="94202"/>
                    </a:lnTo>
                    <a:lnTo>
                      <a:pt x="675601" y="94012"/>
                    </a:lnTo>
                    <a:lnTo>
                      <a:pt x="671894" y="96488"/>
                    </a:lnTo>
                    <a:lnTo>
                      <a:pt x="674366" y="98870"/>
                    </a:lnTo>
                    <a:lnTo>
                      <a:pt x="677407" y="96488"/>
                    </a:lnTo>
                    <a:lnTo>
                      <a:pt x="676552" y="98298"/>
                    </a:lnTo>
                    <a:lnTo>
                      <a:pt x="676742" y="99155"/>
                    </a:lnTo>
                    <a:lnTo>
                      <a:pt x="682351" y="99917"/>
                    </a:lnTo>
                    <a:lnTo>
                      <a:pt x="677883" y="102775"/>
                    </a:lnTo>
                    <a:lnTo>
                      <a:pt x="682256" y="106489"/>
                    </a:lnTo>
                    <a:lnTo>
                      <a:pt x="688244" y="107823"/>
                    </a:lnTo>
                    <a:lnTo>
                      <a:pt x="685488" y="105251"/>
                    </a:lnTo>
                    <a:lnTo>
                      <a:pt x="686343" y="104299"/>
                    </a:lnTo>
                    <a:lnTo>
                      <a:pt x="688815" y="105537"/>
                    </a:lnTo>
                    <a:lnTo>
                      <a:pt x="689670" y="103823"/>
                    </a:lnTo>
                    <a:lnTo>
                      <a:pt x="691287" y="104299"/>
                    </a:lnTo>
                    <a:lnTo>
                      <a:pt x="690716" y="106204"/>
                    </a:lnTo>
                    <a:lnTo>
                      <a:pt x="691762" y="106680"/>
                    </a:lnTo>
                    <a:lnTo>
                      <a:pt x="698986" y="103346"/>
                    </a:lnTo>
                    <a:lnTo>
                      <a:pt x="714006" y="109252"/>
                    </a:lnTo>
                    <a:lnTo>
                      <a:pt x="714957" y="111061"/>
                    </a:lnTo>
                    <a:lnTo>
                      <a:pt x="714101" y="113062"/>
                    </a:lnTo>
                    <a:lnTo>
                      <a:pt x="714577" y="112395"/>
                    </a:lnTo>
                    <a:lnTo>
                      <a:pt x="715432" y="114967"/>
                    </a:lnTo>
                    <a:lnTo>
                      <a:pt x="719234" y="117158"/>
                    </a:lnTo>
                    <a:lnTo>
                      <a:pt x="719044" y="118777"/>
                    </a:lnTo>
                    <a:lnTo>
                      <a:pt x="721421" y="120682"/>
                    </a:lnTo>
                    <a:lnTo>
                      <a:pt x="719330" y="121158"/>
                    </a:lnTo>
                    <a:lnTo>
                      <a:pt x="721041" y="121349"/>
                    </a:lnTo>
                    <a:lnTo>
                      <a:pt x="720185" y="122206"/>
                    </a:lnTo>
                    <a:lnTo>
                      <a:pt x="721611" y="122682"/>
                    </a:lnTo>
                    <a:lnTo>
                      <a:pt x="721041" y="124682"/>
                    </a:lnTo>
                    <a:lnTo>
                      <a:pt x="722657" y="126301"/>
                    </a:lnTo>
                    <a:lnTo>
                      <a:pt x="721991" y="128016"/>
                    </a:lnTo>
                    <a:lnTo>
                      <a:pt x="723417" y="129064"/>
                    </a:lnTo>
                    <a:lnTo>
                      <a:pt x="723227" y="130397"/>
                    </a:lnTo>
                    <a:lnTo>
                      <a:pt x="724653" y="130016"/>
                    </a:lnTo>
                    <a:lnTo>
                      <a:pt x="723893" y="131255"/>
                    </a:lnTo>
                    <a:lnTo>
                      <a:pt x="724368" y="131636"/>
                    </a:lnTo>
                    <a:lnTo>
                      <a:pt x="723037" y="132874"/>
                    </a:lnTo>
                    <a:lnTo>
                      <a:pt x="726554" y="134493"/>
                    </a:lnTo>
                    <a:lnTo>
                      <a:pt x="725889" y="138398"/>
                    </a:lnTo>
                    <a:lnTo>
                      <a:pt x="723037" y="140970"/>
                    </a:lnTo>
                    <a:lnTo>
                      <a:pt x="725414" y="141351"/>
                    </a:lnTo>
                    <a:lnTo>
                      <a:pt x="723037" y="143066"/>
                    </a:lnTo>
                    <a:lnTo>
                      <a:pt x="722467" y="143732"/>
                    </a:lnTo>
                    <a:lnTo>
                      <a:pt x="722562" y="144399"/>
                    </a:lnTo>
                    <a:lnTo>
                      <a:pt x="723512" y="145733"/>
                    </a:lnTo>
                    <a:lnTo>
                      <a:pt x="728075" y="145352"/>
                    </a:lnTo>
                    <a:lnTo>
                      <a:pt x="727695" y="144113"/>
                    </a:lnTo>
                    <a:lnTo>
                      <a:pt x="729501" y="142589"/>
                    </a:lnTo>
                    <a:lnTo>
                      <a:pt x="729596" y="141256"/>
                    </a:lnTo>
                    <a:lnTo>
                      <a:pt x="730642" y="142780"/>
                    </a:lnTo>
                    <a:lnTo>
                      <a:pt x="731688" y="142113"/>
                    </a:lnTo>
                    <a:cubicBezTo>
                      <a:pt x="711630" y="167449"/>
                      <a:pt x="694328" y="196215"/>
                      <a:pt x="679689" y="227171"/>
                    </a:cubicBezTo>
                    <a:lnTo>
                      <a:pt x="679119" y="226505"/>
                    </a:lnTo>
                    <a:lnTo>
                      <a:pt x="679784" y="225838"/>
                    </a:lnTo>
                    <a:lnTo>
                      <a:pt x="675126" y="225361"/>
                    </a:lnTo>
                    <a:lnTo>
                      <a:pt x="678263" y="224981"/>
                    </a:lnTo>
                    <a:lnTo>
                      <a:pt x="677502" y="224409"/>
                    </a:lnTo>
                    <a:lnTo>
                      <a:pt x="680069" y="225266"/>
                    </a:lnTo>
                    <a:lnTo>
                      <a:pt x="679784" y="224409"/>
                    </a:lnTo>
                    <a:lnTo>
                      <a:pt x="681400" y="223075"/>
                    </a:lnTo>
                    <a:lnTo>
                      <a:pt x="679119" y="220218"/>
                    </a:lnTo>
                    <a:lnTo>
                      <a:pt x="677122" y="220313"/>
                    </a:lnTo>
                    <a:lnTo>
                      <a:pt x="679499" y="218980"/>
                    </a:lnTo>
                    <a:lnTo>
                      <a:pt x="677883" y="217075"/>
                    </a:lnTo>
                    <a:lnTo>
                      <a:pt x="676267" y="217265"/>
                    </a:lnTo>
                    <a:lnTo>
                      <a:pt x="677312" y="216408"/>
                    </a:lnTo>
                    <a:lnTo>
                      <a:pt x="676552" y="215551"/>
                    </a:lnTo>
                    <a:lnTo>
                      <a:pt x="673795" y="216218"/>
                    </a:lnTo>
                    <a:lnTo>
                      <a:pt x="676552" y="214027"/>
                    </a:lnTo>
                    <a:lnTo>
                      <a:pt x="672274" y="213265"/>
                    </a:lnTo>
                    <a:lnTo>
                      <a:pt x="675126" y="212122"/>
                    </a:lnTo>
                    <a:lnTo>
                      <a:pt x="673605" y="211074"/>
                    </a:lnTo>
                    <a:lnTo>
                      <a:pt x="673795" y="209264"/>
                    </a:lnTo>
                    <a:lnTo>
                      <a:pt x="669422" y="209931"/>
                    </a:lnTo>
                    <a:lnTo>
                      <a:pt x="673035" y="208217"/>
                    </a:lnTo>
                    <a:lnTo>
                      <a:pt x="670563" y="206978"/>
                    </a:lnTo>
                    <a:lnTo>
                      <a:pt x="671514" y="206216"/>
                    </a:lnTo>
                    <a:lnTo>
                      <a:pt x="669993" y="205835"/>
                    </a:lnTo>
                    <a:lnTo>
                      <a:pt x="669422" y="203549"/>
                    </a:lnTo>
                    <a:lnTo>
                      <a:pt x="668377" y="203549"/>
                    </a:lnTo>
                    <a:lnTo>
                      <a:pt x="668852" y="202597"/>
                    </a:lnTo>
                    <a:lnTo>
                      <a:pt x="667996" y="200787"/>
                    </a:lnTo>
                    <a:lnTo>
                      <a:pt x="666666" y="200787"/>
                    </a:lnTo>
                    <a:lnTo>
                      <a:pt x="663814" y="204597"/>
                    </a:lnTo>
                    <a:lnTo>
                      <a:pt x="665145" y="206693"/>
                    </a:lnTo>
                    <a:lnTo>
                      <a:pt x="663338" y="207836"/>
                    </a:lnTo>
                    <a:lnTo>
                      <a:pt x="663624" y="208693"/>
                    </a:lnTo>
                    <a:lnTo>
                      <a:pt x="662863" y="210312"/>
                    </a:lnTo>
                    <a:lnTo>
                      <a:pt x="661342" y="210312"/>
                    </a:lnTo>
                    <a:lnTo>
                      <a:pt x="662673" y="212027"/>
                    </a:lnTo>
                    <a:lnTo>
                      <a:pt x="661627" y="213455"/>
                    </a:lnTo>
                    <a:lnTo>
                      <a:pt x="661627" y="211646"/>
                    </a:lnTo>
                    <a:lnTo>
                      <a:pt x="659916" y="210788"/>
                    </a:lnTo>
                    <a:lnTo>
                      <a:pt x="658871" y="213170"/>
                    </a:lnTo>
                    <a:lnTo>
                      <a:pt x="654878" y="215551"/>
                    </a:lnTo>
                    <a:lnTo>
                      <a:pt x="654212" y="213360"/>
                    </a:lnTo>
                    <a:lnTo>
                      <a:pt x="653642" y="214122"/>
                    </a:lnTo>
                    <a:lnTo>
                      <a:pt x="654022" y="212217"/>
                    </a:lnTo>
                    <a:lnTo>
                      <a:pt x="652406" y="215551"/>
                    </a:lnTo>
                    <a:lnTo>
                      <a:pt x="649364" y="216027"/>
                    </a:lnTo>
                    <a:lnTo>
                      <a:pt x="652406" y="215360"/>
                    </a:lnTo>
                    <a:lnTo>
                      <a:pt x="652596" y="213360"/>
                    </a:lnTo>
                    <a:lnTo>
                      <a:pt x="651551" y="210503"/>
                    </a:lnTo>
                    <a:lnTo>
                      <a:pt x="643661" y="211931"/>
                    </a:lnTo>
                    <a:lnTo>
                      <a:pt x="645372" y="210979"/>
                    </a:lnTo>
                    <a:lnTo>
                      <a:pt x="644897" y="209836"/>
                    </a:lnTo>
                    <a:lnTo>
                      <a:pt x="646418" y="210693"/>
                    </a:lnTo>
                    <a:lnTo>
                      <a:pt x="648414" y="209836"/>
                    </a:lnTo>
                    <a:lnTo>
                      <a:pt x="647368" y="208598"/>
                    </a:lnTo>
                    <a:lnTo>
                      <a:pt x="648414" y="207740"/>
                    </a:lnTo>
                    <a:lnTo>
                      <a:pt x="646418" y="207359"/>
                    </a:lnTo>
                    <a:lnTo>
                      <a:pt x="647558" y="205454"/>
                    </a:lnTo>
                    <a:lnTo>
                      <a:pt x="646418" y="203454"/>
                    </a:lnTo>
                    <a:lnTo>
                      <a:pt x="639858" y="202502"/>
                    </a:lnTo>
                    <a:lnTo>
                      <a:pt x="647558" y="202216"/>
                    </a:lnTo>
                    <a:lnTo>
                      <a:pt x="646227" y="199073"/>
                    </a:lnTo>
                    <a:lnTo>
                      <a:pt x="647558" y="196215"/>
                    </a:lnTo>
                    <a:lnTo>
                      <a:pt x="646418" y="195072"/>
                    </a:lnTo>
                    <a:lnTo>
                      <a:pt x="644611" y="196596"/>
                    </a:lnTo>
                    <a:lnTo>
                      <a:pt x="643851" y="195072"/>
                    </a:lnTo>
                    <a:lnTo>
                      <a:pt x="638337" y="194596"/>
                    </a:lnTo>
                    <a:lnTo>
                      <a:pt x="637292" y="192119"/>
                    </a:lnTo>
                    <a:lnTo>
                      <a:pt x="638718" y="191262"/>
                    </a:lnTo>
                    <a:lnTo>
                      <a:pt x="635676" y="191643"/>
                    </a:lnTo>
                    <a:lnTo>
                      <a:pt x="636151" y="190881"/>
                    </a:lnTo>
                    <a:lnTo>
                      <a:pt x="635676" y="188786"/>
                    </a:lnTo>
                    <a:lnTo>
                      <a:pt x="633299" y="189738"/>
                    </a:lnTo>
                    <a:lnTo>
                      <a:pt x="634060" y="186976"/>
                    </a:lnTo>
                    <a:lnTo>
                      <a:pt x="629211" y="184595"/>
                    </a:lnTo>
                    <a:lnTo>
                      <a:pt x="623888" y="186976"/>
                    </a:lnTo>
                    <a:lnTo>
                      <a:pt x="613716" y="183833"/>
                    </a:lnTo>
                    <a:lnTo>
                      <a:pt x="610770" y="186309"/>
                    </a:lnTo>
                    <a:lnTo>
                      <a:pt x="611340" y="189643"/>
                    </a:lnTo>
                    <a:lnTo>
                      <a:pt x="613907" y="190024"/>
                    </a:lnTo>
                    <a:lnTo>
                      <a:pt x="611150" y="196691"/>
                    </a:lnTo>
                    <a:lnTo>
                      <a:pt x="613811" y="197453"/>
                    </a:lnTo>
                    <a:lnTo>
                      <a:pt x="612481" y="197834"/>
                    </a:lnTo>
                    <a:lnTo>
                      <a:pt x="612766" y="199644"/>
                    </a:lnTo>
                    <a:lnTo>
                      <a:pt x="613811" y="201454"/>
                    </a:lnTo>
                    <a:lnTo>
                      <a:pt x="613051" y="202787"/>
                    </a:lnTo>
                    <a:lnTo>
                      <a:pt x="615047" y="202787"/>
                    </a:lnTo>
                    <a:lnTo>
                      <a:pt x="613907" y="204692"/>
                    </a:lnTo>
                    <a:lnTo>
                      <a:pt x="615618" y="205359"/>
                    </a:lnTo>
                    <a:lnTo>
                      <a:pt x="613051" y="205264"/>
                    </a:lnTo>
                    <a:lnTo>
                      <a:pt x="613051" y="207550"/>
                    </a:lnTo>
                    <a:lnTo>
                      <a:pt x="608393" y="208883"/>
                    </a:lnTo>
                    <a:lnTo>
                      <a:pt x="608393" y="210693"/>
                    </a:lnTo>
                    <a:lnTo>
                      <a:pt x="606587" y="214312"/>
                    </a:lnTo>
                    <a:lnTo>
                      <a:pt x="602404" y="216789"/>
                    </a:lnTo>
                    <a:lnTo>
                      <a:pt x="601644" y="221456"/>
                    </a:lnTo>
                    <a:lnTo>
                      <a:pt x="597176" y="223075"/>
                    </a:lnTo>
                    <a:lnTo>
                      <a:pt x="592803" y="223075"/>
                    </a:lnTo>
                    <a:lnTo>
                      <a:pt x="587384" y="226886"/>
                    </a:lnTo>
                    <a:lnTo>
                      <a:pt x="585198" y="232696"/>
                    </a:lnTo>
                    <a:lnTo>
                      <a:pt x="584818" y="237363"/>
                    </a:lnTo>
                    <a:lnTo>
                      <a:pt x="582251" y="239458"/>
                    </a:lnTo>
                    <a:lnTo>
                      <a:pt x="578544" y="240221"/>
                    </a:lnTo>
                    <a:lnTo>
                      <a:pt x="575407" y="239458"/>
                    </a:lnTo>
                    <a:lnTo>
                      <a:pt x="574171" y="234410"/>
                    </a:lnTo>
                    <a:lnTo>
                      <a:pt x="574646" y="229933"/>
                    </a:lnTo>
                    <a:lnTo>
                      <a:pt x="571794" y="229172"/>
                    </a:lnTo>
                    <a:lnTo>
                      <a:pt x="569228" y="226124"/>
                    </a:lnTo>
                    <a:lnTo>
                      <a:pt x="565235" y="223837"/>
                    </a:lnTo>
                    <a:lnTo>
                      <a:pt x="556965" y="220694"/>
                    </a:lnTo>
                    <a:lnTo>
                      <a:pt x="549740" y="223075"/>
                    </a:lnTo>
                    <a:lnTo>
                      <a:pt x="551451" y="221647"/>
                    </a:lnTo>
                    <a:lnTo>
                      <a:pt x="551451" y="219456"/>
                    </a:lnTo>
                    <a:lnTo>
                      <a:pt x="548124" y="211265"/>
                    </a:lnTo>
                    <a:lnTo>
                      <a:pt x="548409" y="202121"/>
                    </a:lnTo>
                    <a:lnTo>
                      <a:pt x="550120" y="202502"/>
                    </a:lnTo>
                    <a:lnTo>
                      <a:pt x="552402" y="203645"/>
                    </a:lnTo>
                    <a:lnTo>
                      <a:pt x="553923" y="201263"/>
                    </a:lnTo>
                    <a:lnTo>
                      <a:pt x="554778" y="199454"/>
                    </a:lnTo>
                    <a:lnTo>
                      <a:pt x="553923" y="197072"/>
                    </a:lnTo>
                    <a:lnTo>
                      <a:pt x="565996" y="195834"/>
                    </a:lnTo>
                    <a:lnTo>
                      <a:pt x="565805" y="194310"/>
                    </a:lnTo>
                    <a:lnTo>
                      <a:pt x="569703" y="194500"/>
                    </a:lnTo>
                    <a:lnTo>
                      <a:pt x="573220" y="192881"/>
                    </a:lnTo>
                    <a:lnTo>
                      <a:pt x="572079" y="189262"/>
                    </a:lnTo>
                    <a:lnTo>
                      <a:pt x="568562" y="187452"/>
                    </a:lnTo>
                    <a:lnTo>
                      <a:pt x="566281" y="188500"/>
                    </a:lnTo>
                    <a:lnTo>
                      <a:pt x="566946" y="187547"/>
                    </a:lnTo>
                    <a:lnTo>
                      <a:pt x="562193" y="185547"/>
                    </a:lnTo>
                    <a:lnTo>
                      <a:pt x="561908" y="186499"/>
                    </a:lnTo>
                    <a:lnTo>
                      <a:pt x="560957" y="185547"/>
                    </a:lnTo>
                    <a:lnTo>
                      <a:pt x="561718" y="184690"/>
                    </a:lnTo>
                    <a:lnTo>
                      <a:pt x="566946" y="186881"/>
                    </a:lnTo>
                    <a:lnTo>
                      <a:pt x="569513" y="186499"/>
                    </a:lnTo>
                    <a:lnTo>
                      <a:pt x="573315" y="189262"/>
                    </a:lnTo>
                    <a:lnTo>
                      <a:pt x="575692" y="187547"/>
                    </a:lnTo>
                    <a:lnTo>
                      <a:pt x="575882" y="185261"/>
                    </a:lnTo>
                    <a:lnTo>
                      <a:pt x="576738" y="185261"/>
                    </a:lnTo>
                    <a:lnTo>
                      <a:pt x="576452" y="184023"/>
                    </a:lnTo>
                    <a:lnTo>
                      <a:pt x="579684" y="185071"/>
                    </a:lnTo>
                    <a:lnTo>
                      <a:pt x="583962" y="183833"/>
                    </a:lnTo>
                    <a:lnTo>
                      <a:pt x="589000" y="175165"/>
                    </a:lnTo>
                    <a:lnTo>
                      <a:pt x="579875" y="174022"/>
                    </a:lnTo>
                    <a:lnTo>
                      <a:pt x="575026" y="170021"/>
                    </a:lnTo>
                    <a:lnTo>
                      <a:pt x="575692" y="169259"/>
                    </a:lnTo>
                    <a:lnTo>
                      <a:pt x="581491" y="171069"/>
                    </a:lnTo>
                    <a:lnTo>
                      <a:pt x="584437" y="174022"/>
                    </a:lnTo>
                    <a:lnTo>
                      <a:pt x="587384" y="173831"/>
                    </a:lnTo>
                    <a:lnTo>
                      <a:pt x="592708" y="167735"/>
                    </a:lnTo>
                    <a:lnTo>
                      <a:pt x="592233" y="166021"/>
                    </a:lnTo>
                    <a:lnTo>
                      <a:pt x="589856" y="165354"/>
                    </a:lnTo>
                    <a:lnTo>
                      <a:pt x="590712" y="163449"/>
                    </a:lnTo>
                    <a:lnTo>
                      <a:pt x="595465" y="163449"/>
                    </a:lnTo>
                    <a:lnTo>
                      <a:pt x="596225" y="166211"/>
                    </a:lnTo>
                    <a:lnTo>
                      <a:pt x="598887" y="166592"/>
                    </a:lnTo>
                    <a:lnTo>
                      <a:pt x="599267" y="165068"/>
                    </a:lnTo>
                    <a:lnTo>
                      <a:pt x="602214" y="166783"/>
                    </a:lnTo>
                    <a:lnTo>
                      <a:pt x="600503" y="163449"/>
                    </a:lnTo>
                    <a:lnTo>
                      <a:pt x="601168" y="162401"/>
                    </a:lnTo>
                    <a:lnTo>
                      <a:pt x="603735" y="165164"/>
                    </a:lnTo>
                    <a:lnTo>
                      <a:pt x="606777" y="163354"/>
                    </a:lnTo>
                    <a:lnTo>
                      <a:pt x="612195" y="157734"/>
                    </a:lnTo>
                    <a:lnTo>
                      <a:pt x="612576" y="155353"/>
                    </a:lnTo>
                    <a:lnTo>
                      <a:pt x="609153" y="151448"/>
                    </a:lnTo>
                    <a:lnTo>
                      <a:pt x="609534" y="148781"/>
                    </a:lnTo>
                    <a:lnTo>
                      <a:pt x="608203" y="149066"/>
                    </a:lnTo>
                    <a:lnTo>
                      <a:pt x="608203" y="147542"/>
                    </a:lnTo>
                    <a:lnTo>
                      <a:pt x="606777" y="146114"/>
                    </a:lnTo>
                    <a:lnTo>
                      <a:pt x="609153" y="145447"/>
                    </a:lnTo>
                    <a:lnTo>
                      <a:pt x="609914" y="146875"/>
                    </a:lnTo>
                    <a:lnTo>
                      <a:pt x="612100" y="144971"/>
                    </a:lnTo>
                    <a:lnTo>
                      <a:pt x="612290" y="142780"/>
                    </a:lnTo>
                    <a:lnTo>
                      <a:pt x="609724" y="142399"/>
                    </a:lnTo>
                    <a:lnTo>
                      <a:pt x="612290" y="139922"/>
                    </a:lnTo>
                    <a:lnTo>
                      <a:pt x="608393" y="138684"/>
                    </a:lnTo>
                    <a:lnTo>
                      <a:pt x="606492" y="136493"/>
                    </a:lnTo>
                    <a:lnTo>
                      <a:pt x="607347" y="135922"/>
                    </a:lnTo>
                    <a:lnTo>
                      <a:pt x="606777" y="133922"/>
                    </a:lnTo>
                    <a:lnTo>
                      <a:pt x="596700" y="133064"/>
                    </a:lnTo>
                    <a:cubicBezTo>
                      <a:pt x="598507" y="131731"/>
                      <a:pt x="600313" y="130397"/>
                      <a:pt x="602119" y="129064"/>
                    </a:cubicBezTo>
                    <a:lnTo>
                      <a:pt x="602404" y="130207"/>
                    </a:lnTo>
                    <a:close/>
                    <a:moveTo>
                      <a:pt x="1126002" y="170117"/>
                    </a:moveTo>
                    <a:lnTo>
                      <a:pt x="1129424" y="174974"/>
                    </a:lnTo>
                    <a:lnTo>
                      <a:pt x="1117447" y="173260"/>
                    </a:lnTo>
                    <a:lnTo>
                      <a:pt x="1116971" y="173546"/>
                    </a:lnTo>
                    <a:lnTo>
                      <a:pt x="1116686" y="172593"/>
                    </a:lnTo>
                    <a:lnTo>
                      <a:pt x="1117922" y="172498"/>
                    </a:lnTo>
                    <a:lnTo>
                      <a:pt x="1110792" y="170783"/>
                    </a:lnTo>
                    <a:lnTo>
                      <a:pt x="1108891" y="172117"/>
                    </a:lnTo>
                    <a:lnTo>
                      <a:pt x="1109461" y="172974"/>
                    </a:lnTo>
                    <a:lnTo>
                      <a:pt x="1112599" y="174689"/>
                    </a:lnTo>
                    <a:lnTo>
                      <a:pt x="1115450" y="174308"/>
                    </a:lnTo>
                    <a:lnTo>
                      <a:pt x="1117447" y="176784"/>
                    </a:lnTo>
                    <a:lnTo>
                      <a:pt x="1113834" y="177260"/>
                    </a:lnTo>
                    <a:lnTo>
                      <a:pt x="1107180" y="176022"/>
                    </a:lnTo>
                    <a:lnTo>
                      <a:pt x="1104043" y="174689"/>
                    </a:lnTo>
                    <a:lnTo>
                      <a:pt x="1099100" y="174308"/>
                    </a:lnTo>
                    <a:lnTo>
                      <a:pt x="1100431" y="173546"/>
                    </a:lnTo>
                    <a:lnTo>
                      <a:pt x="1099955" y="172212"/>
                    </a:lnTo>
                    <a:lnTo>
                      <a:pt x="1097484" y="170117"/>
                    </a:lnTo>
                    <a:lnTo>
                      <a:pt x="1099290" y="169640"/>
                    </a:lnTo>
                    <a:lnTo>
                      <a:pt x="1099670" y="167449"/>
                    </a:lnTo>
                    <a:lnTo>
                      <a:pt x="1085506" y="161354"/>
                    </a:lnTo>
                    <a:lnTo>
                      <a:pt x="1087788" y="160973"/>
                    </a:lnTo>
                    <a:lnTo>
                      <a:pt x="1093206" y="163068"/>
                    </a:lnTo>
                    <a:lnTo>
                      <a:pt x="1097769" y="163163"/>
                    </a:lnTo>
                    <a:lnTo>
                      <a:pt x="1098054" y="164116"/>
                    </a:lnTo>
                    <a:lnTo>
                      <a:pt x="1120298" y="166497"/>
                    </a:lnTo>
                    <a:lnTo>
                      <a:pt x="1126478" y="165449"/>
                    </a:lnTo>
                    <a:lnTo>
                      <a:pt x="1132181" y="162878"/>
                    </a:lnTo>
                    <a:lnTo>
                      <a:pt x="1133037" y="160973"/>
                    </a:lnTo>
                    <a:lnTo>
                      <a:pt x="1131896" y="160592"/>
                    </a:lnTo>
                    <a:lnTo>
                      <a:pt x="1131231" y="158401"/>
                    </a:lnTo>
                    <a:lnTo>
                      <a:pt x="1125812" y="156020"/>
                    </a:lnTo>
                    <a:lnTo>
                      <a:pt x="1118492" y="155162"/>
                    </a:lnTo>
                    <a:lnTo>
                      <a:pt x="1105184" y="150209"/>
                    </a:lnTo>
                    <a:lnTo>
                      <a:pt x="1092731" y="149828"/>
                    </a:lnTo>
                    <a:lnTo>
                      <a:pt x="1091685" y="148876"/>
                    </a:lnTo>
                    <a:lnTo>
                      <a:pt x="1090069" y="149352"/>
                    </a:lnTo>
                    <a:lnTo>
                      <a:pt x="1090354" y="148685"/>
                    </a:lnTo>
                    <a:lnTo>
                      <a:pt x="1085601" y="148019"/>
                    </a:lnTo>
                    <a:lnTo>
                      <a:pt x="1086266" y="146875"/>
                    </a:lnTo>
                    <a:lnTo>
                      <a:pt x="1090164" y="147828"/>
                    </a:lnTo>
                    <a:lnTo>
                      <a:pt x="1091115" y="146875"/>
                    </a:lnTo>
                    <a:lnTo>
                      <a:pt x="1085126" y="145828"/>
                    </a:lnTo>
                    <a:lnTo>
                      <a:pt x="1085221" y="146685"/>
                    </a:lnTo>
                    <a:lnTo>
                      <a:pt x="1084365" y="146590"/>
                    </a:lnTo>
                    <a:lnTo>
                      <a:pt x="1083890" y="147447"/>
                    </a:lnTo>
                    <a:lnTo>
                      <a:pt x="1080183" y="146590"/>
                    </a:lnTo>
                    <a:lnTo>
                      <a:pt x="1073623" y="147257"/>
                    </a:lnTo>
                    <a:lnTo>
                      <a:pt x="1075334" y="146018"/>
                    </a:lnTo>
                    <a:lnTo>
                      <a:pt x="1068870" y="144304"/>
                    </a:lnTo>
                    <a:lnTo>
                      <a:pt x="1075810" y="144780"/>
                    </a:lnTo>
                    <a:lnTo>
                      <a:pt x="1080658" y="142685"/>
                    </a:lnTo>
                    <a:lnTo>
                      <a:pt x="1075525" y="141065"/>
                    </a:lnTo>
                    <a:lnTo>
                      <a:pt x="1072293" y="141256"/>
                    </a:lnTo>
                    <a:lnTo>
                      <a:pt x="1071532" y="140113"/>
                    </a:lnTo>
                    <a:lnTo>
                      <a:pt x="1068395" y="140684"/>
                    </a:lnTo>
                    <a:lnTo>
                      <a:pt x="1068395" y="142494"/>
                    </a:lnTo>
                    <a:lnTo>
                      <a:pt x="1065543" y="142494"/>
                    </a:lnTo>
                    <a:lnTo>
                      <a:pt x="1067159" y="141446"/>
                    </a:lnTo>
                    <a:lnTo>
                      <a:pt x="1064307" y="141637"/>
                    </a:lnTo>
                    <a:lnTo>
                      <a:pt x="1065828" y="140970"/>
                    </a:lnTo>
                    <a:lnTo>
                      <a:pt x="1064783" y="140589"/>
                    </a:lnTo>
                    <a:lnTo>
                      <a:pt x="1067159" y="140399"/>
                    </a:lnTo>
                    <a:lnTo>
                      <a:pt x="1067730" y="139256"/>
                    </a:lnTo>
                    <a:lnTo>
                      <a:pt x="1063547" y="138589"/>
                    </a:lnTo>
                    <a:lnTo>
                      <a:pt x="1060885" y="142494"/>
                    </a:lnTo>
                    <a:lnTo>
                      <a:pt x="1058509" y="143161"/>
                    </a:lnTo>
                    <a:lnTo>
                      <a:pt x="1058509" y="139732"/>
                    </a:lnTo>
                    <a:lnTo>
                      <a:pt x="1050904" y="144971"/>
                    </a:lnTo>
                    <a:lnTo>
                      <a:pt x="1049953" y="144494"/>
                    </a:lnTo>
                    <a:lnTo>
                      <a:pt x="1050999" y="142494"/>
                    </a:lnTo>
                    <a:lnTo>
                      <a:pt x="1054611" y="140113"/>
                    </a:lnTo>
                    <a:lnTo>
                      <a:pt x="1051474" y="140494"/>
                    </a:lnTo>
                    <a:lnTo>
                      <a:pt x="1050048" y="139351"/>
                    </a:lnTo>
                    <a:lnTo>
                      <a:pt x="1046911" y="140399"/>
                    </a:lnTo>
                    <a:lnTo>
                      <a:pt x="1048622" y="141542"/>
                    </a:lnTo>
                    <a:lnTo>
                      <a:pt x="1041873" y="144113"/>
                    </a:lnTo>
                    <a:lnTo>
                      <a:pt x="1041588" y="145542"/>
                    </a:lnTo>
                    <a:lnTo>
                      <a:pt x="1039591" y="144780"/>
                    </a:lnTo>
                    <a:lnTo>
                      <a:pt x="1039781" y="144209"/>
                    </a:lnTo>
                    <a:lnTo>
                      <a:pt x="1037120" y="144494"/>
                    </a:lnTo>
                    <a:lnTo>
                      <a:pt x="1034743" y="143447"/>
                    </a:lnTo>
                    <a:lnTo>
                      <a:pt x="1034078" y="144304"/>
                    </a:lnTo>
                    <a:lnTo>
                      <a:pt x="1032842" y="143447"/>
                    </a:lnTo>
                    <a:lnTo>
                      <a:pt x="1032842" y="144494"/>
                    </a:lnTo>
                    <a:lnTo>
                      <a:pt x="1035028" y="144780"/>
                    </a:lnTo>
                    <a:lnTo>
                      <a:pt x="1035409" y="146971"/>
                    </a:lnTo>
                    <a:lnTo>
                      <a:pt x="1031511" y="145256"/>
                    </a:lnTo>
                    <a:lnTo>
                      <a:pt x="1031891" y="145923"/>
                    </a:lnTo>
                    <a:lnTo>
                      <a:pt x="1028564" y="146209"/>
                    </a:lnTo>
                    <a:lnTo>
                      <a:pt x="1028089" y="146780"/>
                    </a:lnTo>
                    <a:lnTo>
                      <a:pt x="1028279" y="147542"/>
                    </a:lnTo>
                    <a:lnTo>
                      <a:pt x="1026473" y="149066"/>
                    </a:lnTo>
                    <a:lnTo>
                      <a:pt x="1026758" y="148114"/>
                    </a:lnTo>
                    <a:lnTo>
                      <a:pt x="1026758" y="145733"/>
                    </a:lnTo>
                    <a:lnTo>
                      <a:pt x="1024287" y="146971"/>
                    </a:lnTo>
                    <a:lnTo>
                      <a:pt x="1023526" y="148590"/>
                    </a:lnTo>
                    <a:lnTo>
                      <a:pt x="1023051" y="146685"/>
                    </a:lnTo>
                    <a:lnTo>
                      <a:pt x="1020864" y="146780"/>
                    </a:lnTo>
                    <a:lnTo>
                      <a:pt x="1020294" y="148304"/>
                    </a:lnTo>
                    <a:lnTo>
                      <a:pt x="1022575" y="149733"/>
                    </a:lnTo>
                    <a:lnTo>
                      <a:pt x="1018678" y="148114"/>
                    </a:lnTo>
                    <a:lnTo>
                      <a:pt x="1017442" y="148114"/>
                    </a:lnTo>
                    <a:lnTo>
                      <a:pt x="1019438" y="149257"/>
                    </a:lnTo>
                    <a:lnTo>
                      <a:pt x="1018298" y="149543"/>
                    </a:lnTo>
                    <a:lnTo>
                      <a:pt x="1016491" y="149257"/>
                    </a:lnTo>
                    <a:lnTo>
                      <a:pt x="1016206" y="148304"/>
                    </a:lnTo>
                    <a:lnTo>
                      <a:pt x="1015161" y="149447"/>
                    </a:lnTo>
                    <a:lnTo>
                      <a:pt x="1015826" y="149924"/>
                    </a:lnTo>
                    <a:lnTo>
                      <a:pt x="1012784" y="151067"/>
                    </a:lnTo>
                    <a:lnTo>
                      <a:pt x="1014305" y="151924"/>
                    </a:lnTo>
                    <a:lnTo>
                      <a:pt x="1013354" y="151733"/>
                    </a:lnTo>
                    <a:lnTo>
                      <a:pt x="1013640" y="152210"/>
                    </a:lnTo>
                    <a:lnTo>
                      <a:pt x="1007651" y="153543"/>
                    </a:lnTo>
                    <a:lnTo>
                      <a:pt x="1012879" y="153829"/>
                    </a:lnTo>
                    <a:lnTo>
                      <a:pt x="1011453" y="154781"/>
                    </a:lnTo>
                    <a:lnTo>
                      <a:pt x="1006795" y="154496"/>
                    </a:lnTo>
                    <a:lnTo>
                      <a:pt x="1006890" y="156400"/>
                    </a:lnTo>
                    <a:lnTo>
                      <a:pt x="1005654" y="156877"/>
                    </a:lnTo>
                    <a:lnTo>
                      <a:pt x="1004324" y="155353"/>
                    </a:lnTo>
                    <a:lnTo>
                      <a:pt x="1002042" y="156972"/>
                    </a:lnTo>
                    <a:lnTo>
                      <a:pt x="1002613" y="157829"/>
                    </a:lnTo>
                    <a:lnTo>
                      <a:pt x="1001187" y="158401"/>
                    </a:lnTo>
                    <a:lnTo>
                      <a:pt x="1003753" y="158401"/>
                    </a:lnTo>
                    <a:lnTo>
                      <a:pt x="997859" y="158877"/>
                    </a:lnTo>
                    <a:lnTo>
                      <a:pt x="995958" y="161449"/>
                    </a:lnTo>
                    <a:lnTo>
                      <a:pt x="991395" y="163068"/>
                    </a:lnTo>
                    <a:lnTo>
                      <a:pt x="991205" y="163830"/>
                    </a:lnTo>
                    <a:lnTo>
                      <a:pt x="992156" y="163925"/>
                    </a:lnTo>
                    <a:lnTo>
                      <a:pt x="990540" y="164306"/>
                    </a:lnTo>
                    <a:lnTo>
                      <a:pt x="991776" y="165259"/>
                    </a:lnTo>
                    <a:lnTo>
                      <a:pt x="987308" y="166878"/>
                    </a:lnTo>
                    <a:lnTo>
                      <a:pt x="989969" y="166497"/>
                    </a:lnTo>
                    <a:lnTo>
                      <a:pt x="990635" y="167354"/>
                    </a:lnTo>
                    <a:lnTo>
                      <a:pt x="988734" y="166973"/>
                    </a:lnTo>
                    <a:lnTo>
                      <a:pt x="988448" y="168307"/>
                    </a:lnTo>
                    <a:lnTo>
                      <a:pt x="987213" y="168497"/>
                    </a:lnTo>
                    <a:lnTo>
                      <a:pt x="988068" y="169831"/>
                    </a:lnTo>
                    <a:lnTo>
                      <a:pt x="986262" y="168878"/>
                    </a:lnTo>
                    <a:lnTo>
                      <a:pt x="985121" y="170307"/>
                    </a:lnTo>
                    <a:lnTo>
                      <a:pt x="986642" y="169831"/>
                    </a:lnTo>
                    <a:lnTo>
                      <a:pt x="986832" y="170783"/>
                    </a:lnTo>
                    <a:lnTo>
                      <a:pt x="981794" y="172022"/>
                    </a:lnTo>
                    <a:lnTo>
                      <a:pt x="981224" y="172784"/>
                    </a:lnTo>
                    <a:lnTo>
                      <a:pt x="981889" y="172879"/>
                    </a:lnTo>
                    <a:lnTo>
                      <a:pt x="981794" y="173927"/>
                    </a:lnTo>
                    <a:lnTo>
                      <a:pt x="979513" y="173641"/>
                    </a:lnTo>
                    <a:lnTo>
                      <a:pt x="975045" y="175736"/>
                    </a:lnTo>
                    <a:lnTo>
                      <a:pt x="975045" y="176308"/>
                    </a:lnTo>
                    <a:lnTo>
                      <a:pt x="973238" y="176879"/>
                    </a:lnTo>
                    <a:lnTo>
                      <a:pt x="975520" y="178308"/>
                    </a:lnTo>
                    <a:lnTo>
                      <a:pt x="981224" y="177070"/>
                    </a:lnTo>
                    <a:lnTo>
                      <a:pt x="975045" y="179165"/>
                    </a:lnTo>
                    <a:lnTo>
                      <a:pt x="973238" y="177832"/>
                    </a:lnTo>
                    <a:lnTo>
                      <a:pt x="971052" y="178403"/>
                    </a:lnTo>
                    <a:lnTo>
                      <a:pt x="971622" y="179165"/>
                    </a:lnTo>
                    <a:lnTo>
                      <a:pt x="970767" y="179356"/>
                    </a:lnTo>
                    <a:lnTo>
                      <a:pt x="970102" y="178594"/>
                    </a:lnTo>
                    <a:lnTo>
                      <a:pt x="967630" y="178880"/>
                    </a:lnTo>
                    <a:lnTo>
                      <a:pt x="962497" y="180785"/>
                    </a:lnTo>
                    <a:lnTo>
                      <a:pt x="959074" y="181356"/>
                    </a:lnTo>
                    <a:lnTo>
                      <a:pt x="962497" y="182213"/>
                    </a:lnTo>
                    <a:lnTo>
                      <a:pt x="962116" y="182785"/>
                    </a:lnTo>
                    <a:lnTo>
                      <a:pt x="956318" y="182880"/>
                    </a:lnTo>
                    <a:lnTo>
                      <a:pt x="957648" y="183071"/>
                    </a:lnTo>
                    <a:lnTo>
                      <a:pt x="957078" y="183547"/>
                    </a:lnTo>
                    <a:lnTo>
                      <a:pt x="957268" y="184404"/>
                    </a:lnTo>
                    <a:lnTo>
                      <a:pt x="956223" y="183642"/>
                    </a:lnTo>
                    <a:lnTo>
                      <a:pt x="954511" y="184499"/>
                    </a:lnTo>
                    <a:lnTo>
                      <a:pt x="955177" y="184975"/>
                    </a:lnTo>
                    <a:lnTo>
                      <a:pt x="950234" y="184595"/>
                    </a:lnTo>
                    <a:lnTo>
                      <a:pt x="950614" y="185452"/>
                    </a:lnTo>
                    <a:lnTo>
                      <a:pt x="956318" y="185642"/>
                    </a:lnTo>
                    <a:lnTo>
                      <a:pt x="949568" y="186309"/>
                    </a:lnTo>
                    <a:lnTo>
                      <a:pt x="951089" y="186881"/>
                    </a:lnTo>
                    <a:lnTo>
                      <a:pt x="949568" y="187833"/>
                    </a:lnTo>
                    <a:lnTo>
                      <a:pt x="949948" y="188881"/>
                    </a:lnTo>
                    <a:lnTo>
                      <a:pt x="956128" y="188690"/>
                    </a:lnTo>
                    <a:lnTo>
                      <a:pt x="957078" y="187833"/>
                    </a:lnTo>
                    <a:lnTo>
                      <a:pt x="957078" y="188500"/>
                    </a:lnTo>
                    <a:lnTo>
                      <a:pt x="959645" y="188690"/>
                    </a:lnTo>
                    <a:lnTo>
                      <a:pt x="962211" y="187166"/>
                    </a:lnTo>
                    <a:lnTo>
                      <a:pt x="961261" y="188500"/>
                    </a:lnTo>
                    <a:lnTo>
                      <a:pt x="962782" y="188214"/>
                    </a:lnTo>
                    <a:lnTo>
                      <a:pt x="960025" y="188976"/>
                    </a:lnTo>
                    <a:lnTo>
                      <a:pt x="960215" y="189643"/>
                    </a:lnTo>
                    <a:lnTo>
                      <a:pt x="958979" y="189833"/>
                    </a:lnTo>
                    <a:lnTo>
                      <a:pt x="958029" y="188976"/>
                    </a:lnTo>
                    <a:lnTo>
                      <a:pt x="950044" y="189643"/>
                    </a:lnTo>
                    <a:lnTo>
                      <a:pt x="951184" y="190024"/>
                    </a:lnTo>
                    <a:lnTo>
                      <a:pt x="951184" y="190405"/>
                    </a:lnTo>
                    <a:lnTo>
                      <a:pt x="949473" y="190310"/>
                    </a:lnTo>
                    <a:lnTo>
                      <a:pt x="950329" y="191072"/>
                    </a:lnTo>
                    <a:lnTo>
                      <a:pt x="952895" y="190595"/>
                    </a:lnTo>
                    <a:lnTo>
                      <a:pt x="950329" y="192119"/>
                    </a:lnTo>
                    <a:lnTo>
                      <a:pt x="951184" y="192786"/>
                    </a:lnTo>
                    <a:lnTo>
                      <a:pt x="952420" y="192215"/>
                    </a:lnTo>
                    <a:lnTo>
                      <a:pt x="952515" y="192977"/>
                    </a:lnTo>
                    <a:lnTo>
                      <a:pt x="951564" y="193262"/>
                    </a:lnTo>
                    <a:lnTo>
                      <a:pt x="951945" y="193739"/>
                    </a:lnTo>
                    <a:lnTo>
                      <a:pt x="956223" y="191167"/>
                    </a:lnTo>
                    <a:lnTo>
                      <a:pt x="959645" y="191167"/>
                    </a:lnTo>
                    <a:lnTo>
                      <a:pt x="957648" y="192119"/>
                    </a:lnTo>
                    <a:lnTo>
                      <a:pt x="957078" y="191548"/>
                    </a:lnTo>
                    <a:lnTo>
                      <a:pt x="953086" y="194120"/>
                    </a:lnTo>
                    <a:lnTo>
                      <a:pt x="956128" y="194120"/>
                    </a:lnTo>
                    <a:lnTo>
                      <a:pt x="950614" y="195644"/>
                    </a:lnTo>
                    <a:lnTo>
                      <a:pt x="951089" y="196215"/>
                    </a:lnTo>
                    <a:lnTo>
                      <a:pt x="956128" y="195358"/>
                    </a:lnTo>
                    <a:lnTo>
                      <a:pt x="954036" y="197644"/>
                    </a:lnTo>
                    <a:lnTo>
                      <a:pt x="952515" y="197453"/>
                    </a:lnTo>
                    <a:lnTo>
                      <a:pt x="951945" y="198501"/>
                    </a:lnTo>
                    <a:lnTo>
                      <a:pt x="956223" y="200216"/>
                    </a:lnTo>
                    <a:lnTo>
                      <a:pt x="958029" y="199930"/>
                    </a:lnTo>
                    <a:lnTo>
                      <a:pt x="957648" y="200978"/>
                    </a:lnTo>
                    <a:lnTo>
                      <a:pt x="962782" y="200978"/>
                    </a:lnTo>
                    <a:lnTo>
                      <a:pt x="969911" y="198787"/>
                    </a:lnTo>
                    <a:lnTo>
                      <a:pt x="972478" y="197072"/>
                    </a:lnTo>
                    <a:lnTo>
                      <a:pt x="975235" y="197358"/>
                    </a:lnTo>
                    <a:lnTo>
                      <a:pt x="976566" y="196215"/>
                    </a:lnTo>
                    <a:lnTo>
                      <a:pt x="975710" y="194596"/>
                    </a:lnTo>
                    <a:lnTo>
                      <a:pt x="976946" y="195262"/>
                    </a:lnTo>
                    <a:lnTo>
                      <a:pt x="976566" y="194120"/>
                    </a:lnTo>
                    <a:lnTo>
                      <a:pt x="977802" y="193834"/>
                    </a:lnTo>
                    <a:lnTo>
                      <a:pt x="978372" y="196596"/>
                    </a:lnTo>
                    <a:lnTo>
                      <a:pt x="980558" y="197072"/>
                    </a:lnTo>
                    <a:lnTo>
                      <a:pt x="980273" y="197549"/>
                    </a:lnTo>
                    <a:lnTo>
                      <a:pt x="980558" y="199263"/>
                    </a:lnTo>
                    <a:lnTo>
                      <a:pt x="981319" y="200216"/>
                    </a:lnTo>
                    <a:lnTo>
                      <a:pt x="982555" y="199930"/>
                    </a:lnTo>
                    <a:lnTo>
                      <a:pt x="982745" y="200216"/>
                    </a:lnTo>
                    <a:lnTo>
                      <a:pt x="981414" y="200882"/>
                    </a:lnTo>
                    <a:lnTo>
                      <a:pt x="983125" y="200978"/>
                    </a:lnTo>
                    <a:lnTo>
                      <a:pt x="983125" y="201835"/>
                    </a:lnTo>
                    <a:lnTo>
                      <a:pt x="984266" y="201835"/>
                    </a:lnTo>
                    <a:lnTo>
                      <a:pt x="983695" y="203549"/>
                    </a:lnTo>
                    <a:lnTo>
                      <a:pt x="989114" y="206693"/>
                    </a:lnTo>
                    <a:lnTo>
                      <a:pt x="987593" y="207169"/>
                    </a:lnTo>
                    <a:lnTo>
                      <a:pt x="988163" y="207740"/>
                    </a:lnTo>
                    <a:lnTo>
                      <a:pt x="986927" y="207836"/>
                    </a:lnTo>
                    <a:lnTo>
                      <a:pt x="989494" y="209931"/>
                    </a:lnTo>
                    <a:lnTo>
                      <a:pt x="988639" y="210693"/>
                    </a:lnTo>
                    <a:lnTo>
                      <a:pt x="995008" y="210693"/>
                    </a:lnTo>
                    <a:lnTo>
                      <a:pt x="996719" y="208407"/>
                    </a:lnTo>
                    <a:lnTo>
                      <a:pt x="1004419" y="208121"/>
                    </a:lnTo>
                    <a:lnTo>
                      <a:pt x="1007936" y="203359"/>
                    </a:lnTo>
                    <a:lnTo>
                      <a:pt x="1007175" y="201549"/>
                    </a:lnTo>
                    <a:lnTo>
                      <a:pt x="1008221" y="201263"/>
                    </a:lnTo>
                    <a:lnTo>
                      <a:pt x="1008411" y="199930"/>
                    </a:lnTo>
                    <a:lnTo>
                      <a:pt x="1006605" y="199358"/>
                    </a:lnTo>
                    <a:lnTo>
                      <a:pt x="1008791" y="199168"/>
                    </a:lnTo>
                    <a:lnTo>
                      <a:pt x="1005750" y="198692"/>
                    </a:lnTo>
                    <a:lnTo>
                      <a:pt x="1009552" y="198501"/>
                    </a:lnTo>
                    <a:lnTo>
                      <a:pt x="1012309" y="197072"/>
                    </a:lnTo>
                    <a:lnTo>
                      <a:pt x="1014305" y="197644"/>
                    </a:lnTo>
                    <a:lnTo>
                      <a:pt x="1016206" y="196691"/>
                    </a:lnTo>
                    <a:lnTo>
                      <a:pt x="1016206" y="196215"/>
                    </a:lnTo>
                    <a:lnTo>
                      <a:pt x="1017822" y="196024"/>
                    </a:lnTo>
                    <a:lnTo>
                      <a:pt x="1011073" y="196215"/>
                    </a:lnTo>
                    <a:lnTo>
                      <a:pt x="1006225" y="195453"/>
                    </a:lnTo>
                    <a:lnTo>
                      <a:pt x="1009742" y="195072"/>
                    </a:lnTo>
                    <a:lnTo>
                      <a:pt x="1014305" y="195834"/>
                    </a:lnTo>
                    <a:lnTo>
                      <a:pt x="1017537" y="195262"/>
                    </a:lnTo>
                    <a:lnTo>
                      <a:pt x="1019153" y="193834"/>
                    </a:lnTo>
                    <a:lnTo>
                      <a:pt x="1016682" y="192310"/>
                    </a:lnTo>
                    <a:lnTo>
                      <a:pt x="1017347" y="192215"/>
                    </a:lnTo>
                    <a:lnTo>
                      <a:pt x="1012689" y="190881"/>
                    </a:lnTo>
                    <a:lnTo>
                      <a:pt x="1009267" y="192500"/>
                    </a:lnTo>
                    <a:lnTo>
                      <a:pt x="1006035" y="192881"/>
                    </a:lnTo>
                    <a:lnTo>
                      <a:pt x="1010598" y="191643"/>
                    </a:lnTo>
                    <a:lnTo>
                      <a:pt x="1010217" y="187071"/>
                    </a:lnTo>
                    <a:lnTo>
                      <a:pt x="1010598" y="186214"/>
                    </a:lnTo>
                    <a:lnTo>
                      <a:pt x="1011834" y="186499"/>
                    </a:lnTo>
                    <a:lnTo>
                      <a:pt x="1012309" y="183928"/>
                    </a:lnTo>
                    <a:lnTo>
                      <a:pt x="1011453" y="182785"/>
                    </a:lnTo>
                    <a:lnTo>
                      <a:pt x="1013164" y="182975"/>
                    </a:lnTo>
                    <a:lnTo>
                      <a:pt x="1013925" y="182213"/>
                    </a:lnTo>
                    <a:lnTo>
                      <a:pt x="1013925" y="180975"/>
                    </a:lnTo>
                    <a:lnTo>
                      <a:pt x="1014970" y="181451"/>
                    </a:lnTo>
                    <a:lnTo>
                      <a:pt x="1016587" y="180594"/>
                    </a:lnTo>
                    <a:lnTo>
                      <a:pt x="1018773" y="179261"/>
                    </a:lnTo>
                    <a:lnTo>
                      <a:pt x="1027804" y="177070"/>
                    </a:lnTo>
                    <a:lnTo>
                      <a:pt x="1033317" y="174308"/>
                    </a:lnTo>
                    <a:lnTo>
                      <a:pt x="1031036" y="172307"/>
                    </a:lnTo>
                    <a:lnTo>
                      <a:pt x="1033317" y="170783"/>
                    </a:lnTo>
                    <a:lnTo>
                      <a:pt x="1032557" y="169736"/>
                    </a:lnTo>
                    <a:lnTo>
                      <a:pt x="1035884" y="168783"/>
                    </a:lnTo>
                    <a:lnTo>
                      <a:pt x="1034838" y="167831"/>
                    </a:lnTo>
                    <a:lnTo>
                      <a:pt x="1036930" y="168402"/>
                    </a:lnTo>
                    <a:lnTo>
                      <a:pt x="1037785" y="166973"/>
                    </a:lnTo>
                    <a:lnTo>
                      <a:pt x="1045580" y="167640"/>
                    </a:lnTo>
                    <a:lnTo>
                      <a:pt x="1046246" y="166687"/>
                    </a:lnTo>
                    <a:lnTo>
                      <a:pt x="1052235" y="169259"/>
                    </a:lnTo>
                    <a:lnTo>
                      <a:pt x="1053470" y="171545"/>
                    </a:lnTo>
                    <a:lnTo>
                      <a:pt x="1049002" y="172307"/>
                    </a:lnTo>
                    <a:lnTo>
                      <a:pt x="1048337" y="173641"/>
                    </a:lnTo>
                    <a:lnTo>
                      <a:pt x="1039306" y="178403"/>
                    </a:lnTo>
                    <a:lnTo>
                      <a:pt x="1036835" y="179451"/>
                    </a:lnTo>
                    <a:lnTo>
                      <a:pt x="1034173" y="179451"/>
                    </a:lnTo>
                    <a:lnTo>
                      <a:pt x="1033793" y="180594"/>
                    </a:lnTo>
                    <a:lnTo>
                      <a:pt x="1032272" y="180594"/>
                    </a:lnTo>
                    <a:lnTo>
                      <a:pt x="1030275" y="182023"/>
                    </a:lnTo>
                    <a:lnTo>
                      <a:pt x="1031606" y="183833"/>
                    </a:lnTo>
                    <a:lnTo>
                      <a:pt x="1031321" y="184690"/>
                    </a:lnTo>
                    <a:lnTo>
                      <a:pt x="1033412" y="186976"/>
                    </a:lnTo>
                    <a:lnTo>
                      <a:pt x="1032462" y="186976"/>
                    </a:lnTo>
                    <a:lnTo>
                      <a:pt x="1032462" y="188214"/>
                    </a:lnTo>
                    <a:lnTo>
                      <a:pt x="1031606" y="189167"/>
                    </a:lnTo>
                    <a:lnTo>
                      <a:pt x="1032462" y="190119"/>
                    </a:lnTo>
                    <a:lnTo>
                      <a:pt x="1031891" y="190595"/>
                    </a:lnTo>
                    <a:lnTo>
                      <a:pt x="1037975" y="192024"/>
                    </a:lnTo>
                    <a:lnTo>
                      <a:pt x="1039591" y="191738"/>
                    </a:lnTo>
                    <a:lnTo>
                      <a:pt x="1040922" y="193167"/>
                    </a:lnTo>
                    <a:lnTo>
                      <a:pt x="1042158" y="192881"/>
                    </a:lnTo>
                    <a:lnTo>
                      <a:pt x="1042728" y="193453"/>
                    </a:lnTo>
                    <a:lnTo>
                      <a:pt x="1047196" y="193072"/>
                    </a:lnTo>
                    <a:lnTo>
                      <a:pt x="1054991" y="191453"/>
                    </a:lnTo>
                    <a:lnTo>
                      <a:pt x="1063927" y="190881"/>
                    </a:lnTo>
                    <a:lnTo>
                      <a:pt x="1068870" y="190214"/>
                    </a:lnTo>
                    <a:lnTo>
                      <a:pt x="1068870" y="191357"/>
                    </a:lnTo>
                    <a:lnTo>
                      <a:pt x="1068015" y="190976"/>
                    </a:lnTo>
                    <a:lnTo>
                      <a:pt x="1068585" y="191929"/>
                    </a:lnTo>
                    <a:lnTo>
                      <a:pt x="1075049" y="192596"/>
                    </a:lnTo>
                    <a:lnTo>
                      <a:pt x="1077236" y="193453"/>
                    </a:lnTo>
                    <a:lnTo>
                      <a:pt x="1071342" y="193453"/>
                    </a:lnTo>
                    <a:lnTo>
                      <a:pt x="1066874" y="194882"/>
                    </a:lnTo>
                    <a:lnTo>
                      <a:pt x="1065543" y="194500"/>
                    </a:lnTo>
                    <a:lnTo>
                      <a:pt x="1065163" y="195644"/>
                    </a:lnTo>
                    <a:lnTo>
                      <a:pt x="1064307" y="195739"/>
                    </a:lnTo>
                    <a:lnTo>
                      <a:pt x="1053280" y="194786"/>
                    </a:lnTo>
                    <a:lnTo>
                      <a:pt x="1042348" y="196501"/>
                    </a:lnTo>
                    <a:lnTo>
                      <a:pt x="1041968" y="198120"/>
                    </a:lnTo>
                    <a:lnTo>
                      <a:pt x="1043584" y="198215"/>
                    </a:lnTo>
                    <a:lnTo>
                      <a:pt x="1042348" y="198596"/>
                    </a:lnTo>
                    <a:lnTo>
                      <a:pt x="1043204" y="199835"/>
                    </a:lnTo>
                    <a:lnTo>
                      <a:pt x="1047482" y="199644"/>
                    </a:lnTo>
                    <a:lnTo>
                      <a:pt x="1046531" y="203930"/>
                    </a:lnTo>
                    <a:lnTo>
                      <a:pt x="1045580" y="204978"/>
                    </a:lnTo>
                    <a:lnTo>
                      <a:pt x="1041588" y="204407"/>
                    </a:lnTo>
                    <a:lnTo>
                      <a:pt x="1037405" y="202025"/>
                    </a:lnTo>
                    <a:lnTo>
                      <a:pt x="1033127" y="202787"/>
                    </a:lnTo>
                    <a:lnTo>
                      <a:pt x="1029610" y="205740"/>
                    </a:lnTo>
                    <a:lnTo>
                      <a:pt x="1029325" y="207740"/>
                    </a:lnTo>
                    <a:lnTo>
                      <a:pt x="1030941" y="211265"/>
                    </a:lnTo>
                    <a:lnTo>
                      <a:pt x="1030370" y="212408"/>
                    </a:lnTo>
                    <a:lnTo>
                      <a:pt x="1013164" y="219551"/>
                    </a:lnTo>
                    <a:lnTo>
                      <a:pt x="1011358" y="219075"/>
                    </a:lnTo>
                    <a:lnTo>
                      <a:pt x="1012024" y="218123"/>
                    </a:lnTo>
                    <a:lnTo>
                      <a:pt x="1009457" y="219456"/>
                    </a:lnTo>
                    <a:lnTo>
                      <a:pt x="1007841" y="222314"/>
                    </a:lnTo>
                    <a:lnTo>
                      <a:pt x="1004894" y="223361"/>
                    </a:lnTo>
                    <a:lnTo>
                      <a:pt x="1003753" y="220980"/>
                    </a:lnTo>
                    <a:lnTo>
                      <a:pt x="1004894" y="221456"/>
                    </a:lnTo>
                    <a:lnTo>
                      <a:pt x="1004324" y="220313"/>
                    </a:lnTo>
                    <a:lnTo>
                      <a:pt x="999380" y="220504"/>
                    </a:lnTo>
                    <a:lnTo>
                      <a:pt x="989399" y="225266"/>
                    </a:lnTo>
                    <a:lnTo>
                      <a:pt x="988829" y="225647"/>
                    </a:lnTo>
                    <a:lnTo>
                      <a:pt x="989779" y="225933"/>
                    </a:lnTo>
                    <a:lnTo>
                      <a:pt x="989399" y="226886"/>
                    </a:lnTo>
                    <a:lnTo>
                      <a:pt x="988258" y="226314"/>
                    </a:lnTo>
                    <a:lnTo>
                      <a:pt x="984075" y="222599"/>
                    </a:lnTo>
                    <a:lnTo>
                      <a:pt x="982079" y="223266"/>
                    </a:lnTo>
                    <a:lnTo>
                      <a:pt x="982745" y="222218"/>
                    </a:lnTo>
                    <a:lnTo>
                      <a:pt x="978752" y="225266"/>
                    </a:lnTo>
                    <a:lnTo>
                      <a:pt x="976281" y="225266"/>
                    </a:lnTo>
                    <a:lnTo>
                      <a:pt x="977041" y="223075"/>
                    </a:lnTo>
                    <a:lnTo>
                      <a:pt x="973714" y="222790"/>
                    </a:lnTo>
                    <a:lnTo>
                      <a:pt x="973143" y="221837"/>
                    </a:lnTo>
                    <a:lnTo>
                      <a:pt x="973143" y="220504"/>
                    </a:lnTo>
                    <a:lnTo>
                      <a:pt x="972003" y="220028"/>
                    </a:lnTo>
                    <a:lnTo>
                      <a:pt x="972573" y="220028"/>
                    </a:lnTo>
                    <a:lnTo>
                      <a:pt x="972098" y="218599"/>
                    </a:lnTo>
                    <a:lnTo>
                      <a:pt x="972953" y="215646"/>
                    </a:lnTo>
                    <a:lnTo>
                      <a:pt x="972478" y="214884"/>
                    </a:lnTo>
                    <a:lnTo>
                      <a:pt x="973619" y="214884"/>
                    </a:lnTo>
                    <a:lnTo>
                      <a:pt x="973429" y="213836"/>
                    </a:lnTo>
                    <a:lnTo>
                      <a:pt x="974950" y="213455"/>
                    </a:lnTo>
                    <a:lnTo>
                      <a:pt x="974950" y="211836"/>
                    </a:lnTo>
                    <a:lnTo>
                      <a:pt x="975520" y="212312"/>
                    </a:lnTo>
                    <a:lnTo>
                      <a:pt x="976851" y="211265"/>
                    </a:lnTo>
                    <a:lnTo>
                      <a:pt x="976851" y="210217"/>
                    </a:lnTo>
                    <a:lnTo>
                      <a:pt x="974379" y="210312"/>
                    </a:lnTo>
                    <a:lnTo>
                      <a:pt x="974855" y="209264"/>
                    </a:lnTo>
                    <a:lnTo>
                      <a:pt x="973904" y="209264"/>
                    </a:lnTo>
                    <a:lnTo>
                      <a:pt x="975520" y="205264"/>
                    </a:lnTo>
                    <a:lnTo>
                      <a:pt x="975425" y="202216"/>
                    </a:lnTo>
                    <a:lnTo>
                      <a:pt x="967820" y="207645"/>
                    </a:lnTo>
                    <a:lnTo>
                      <a:pt x="966869" y="210884"/>
                    </a:lnTo>
                    <a:lnTo>
                      <a:pt x="967155" y="215836"/>
                    </a:lnTo>
                    <a:lnTo>
                      <a:pt x="969056" y="217170"/>
                    </a:lnTo>
                    <a:lnTo>
                      <a:pt x="969056" y="219742"/>
                    </a:lnTo>
                    <a:lnTo>
                      <a:pt x="970292" y="222123"/>
                    </a:lnTo>
                    <a:lnTo>
                      <a:pt x="969056" y="223361"/>
                    </a:lnTo>
                    <a:lnTo>
                      <a:pt x="970767" y="225933"/>
                    </a:lnTo>
                    <a:lnTo>
                      <a:pt x="969056" y="226600"/>
                    </a:lnTo>
                    <a:lnTo>
                      <a:pt x="969151" y="229172"/>
                    </a:lnTo>
                    <a:lnTo>
                      <a:pt x="968676" y="227743"/>
                    </a:lnTo>
                    <a:lnTo>
                      <a:pt x="967535" y="228505"/>
                    </a:lnTo>
                    <a:lnTo>
                      <a:pt x="966965" y="227267"/>
                    </a:lnTo>
                    <a:lnTo>
                      <a:pt x="965919" y="227076"/>
                    </a:lnTo>
                    <a:lnTo>
                      <a:pt x="964398" y="227267"/>
                    </a:lnTo>
                    <a:lnTo>
                      <a:pt x="963637" y="228505"/>
                    </a:lnTo>
                    <a:lnTo>
                      <a:pt x="965253" y="229838"/>
                    </a:lnTo>
                    <a:lnTo>
                      <a:pt x="963637" y="229648"/>
                    </a:lnTo>
                    <a:lnTo>
                      <a:pt x="962306" y="228505"/>
                    </a:lnTo>
                    <a:lnTo>
                      <a:pt x="958124" y="229648"/>
                    </a:lnTo>
                    <a:lnTo>
                      <a:pt x="953276" y="232791"/>
                    </a:lnTo>
                    <a:lnTo>
                      <a:pt x="949758" y="231077"/>
                    </a:lnTo>
                    <a:lnTo>
                      <a:pt x="947382" y="234315"/>
                    </a:lnTo>
                    <a:lnTo>
                      <a:pt x="937210" y="238697"/>
                    </a:lnTo>
                    <a:lnTo>
                      <a:pt x="930556" y="242506"/>
                    </a:lnTo>
                    <a:lnTo>
                      <a:pt x="929795" y="244316"/>
                    </a:lnTo>
                    <a:lnTo>
                      <a:pt x="931412" y="244602"/>
                    </a:lnTo>
                    <a:lnTo>
                      <a:pt x="923712" y="245269"/>
                    </a:lnTo>
                    <a:lnTo>
                      <a:pt x="922476" y="243078"/>
                    </a:lnTo>
                    <a:lnTo>
                      <a:pt x="919529" y="242792"/>
                    </a:lnTo>
                    <a:lnTo>
                      <a:pt x="921525" y="250889"/>
                    </a:lnTo>
                    <a:lnTo>
                      <a:pt x="915726" y="251270"/>
                    </a:lnTo>
                    <a:lnTo>
                      <a:pt x="911544" y="249269"/>
                    </a:lnTo>
                    <a:lnTo>
                      <a:pt x="905175" y="251460"/>
                    </a:lnTo>
                    <a:lnTo>
                      <a:pt x="904794" y="253079"/>
                    </a:lnTo>
                    <a:lnTo>
                      <a:pt x="906696" y="252603"/>
                    </a:lnTo>
                    <a:lnTo>
                      <a:pt x="905745" y="253746"/>
                    </a:lnTo>
                    <a:lnTo>
                      <a:pt x="906696" y="254699"/>
                    </a:lnTo>
                    <a:lnTo>
                      <a:pt x="905365" y="254984"/>
                    </a:lnTo>
                    <a:lnTo>
                      <a:pt x="906981" y="256889"/>
                    </a:lnTo>
                    <a:lnTo>
                      <a:pt x="908977" y="256508"/>
                    </a:lnTo>
                    <a:lnTo>
                      <a:pt x="916202" y="258985"/>
                    </a:lnTo>
                    <a:lnTo>
                      <a:pt x="916582" y="260604"/>
                    </a:lnTo>
                    <a:lnTo>
                      <a:pt x="920194" y="260795"/>
                    </a:lnTo>
                    <a:lnTo>
                      <a:pt x="918103" y="261080"/>
                    </a:lnTo>
                    <a:lnTo>
                      <a:pt x="918578" y="264033"/>
                    </a:lnTo>
                    <a:lnTo>
                      <a:pt x="919814" y="266224"/>
                    </a:lnTo>
                    <a:lnTo>
                      <a:pt x="923236" y="267843"/>
                    </a:lnTo>
                    <a:lnTo>
                      <a:pt x="923236" y="271463"/>
                    </a:lnTo>
                    <a:lnTo>
                      <a:pt x="925423" y="274987"/>
                    </a:lnTo>
                    <a:lnTo>
                      <a:pt x="923902" y="273177"/>
                    </a:lnTo>
                    <a:lnTo>
                      <a:pt x="922761" y="278416"/>
                    </a:lnTo>
                    <a:lnTo>
                      <a:pt x="923902" y="279082"/>
                    </a:lnTo>
                    <a:lnTo>
                      <a:pt x="922000" y="286512"/>
                    </a:lnTo>
                    <a:lnTo>
                      <a:pt x="919814" y="287941"/>
                    </a:lnTo>
                    <a:lnTo>
                      <a:pt x="887588" y="285845"/>
                    </a:lnTo>
                    <a:lnTo>
                      <a:pt x="886257" y="288417"/>
                    </a:lnTo>
                    <a:lnTo>
                      <a:pt x="883501" y="288607"/>
                    </a:lnTo>
                    <a:lnTo>
                      <a:pt x="882265" y="290513"/>
                    </a:lnTo>
                    <a:lnTo>
                      <a:pt x="884356" y="292703"/>
                    </a:lnTo>
                    <a:lnTo>
                      <a:pt x="883691" y="293942"/>
                    </a:lnTo>
                    <a:lnTo>
                      <a:pt x="884356" y="295275"/>
                    </a:lnTo>
                    <a:lnTo>
                      <a:pt x="885022" y="294989"/>
                    </a:lnTo>
                    <a:lnTo>
                      <a:pt x="884356" y="298323"/>
                    </a:lnTo>
                    <a:lnTo>
                      <a:pt x="885022" y="303943"/>
                    </a:lnTo>
                    <a:lnTo>
                      <a:pt x="881029" y="318040"/>
                    </a:lnTo>
                    <a:lnTo>
                      <a:pt x="882740" y="319850"/>
                    </a:lnTo>
                    <a:lnTo>
                      <a:pt x="885022" y="319373"/>
                    </a:lnTo>
                    <a:lnTo>
                      <a:pt x="884071" y="328327"/>
                    </a:lnTo>
                    <a:lnTo>
                      <a:pt x="891391" y="327470"/>
                    </a:lnTo>
                    <a:lnTo>
                      <a:pt x="895573" y="328327"/>
                    </a:lnTo>
                    <a:lnTo>
                      <a:pt x="898615" y="333375"/>
                    </a:lnTo>
                    <a:lnTo>
                      <a:pt x="901277" y="334709"/>
                    </a:lnTo>
                    <a:lnTo>
                      <a:pt x="906886" y="330708"/>
                    </a:lnTo>
                    <a:lnTo>
                      <a:pt x="918863" y="330232"/>
                    </a:lnTo>
                    <a:lnTo>
                      <a:pt x="922286" y="325755"/>
                    </a:lnTo>
                    <a:lnTo>
                      <a:pt x="925137" y="325374"/>
                    </a:lnTo>
                    <a:lnTo>
                      <a:pt x="926658" y="320993"/>
                    </a:lnTo>
                    <a:lnTo>
                      <a:pt x="929225" y="318802"/>
                    </a:lnTo>
                    <a:lnTo>
                      <a:pt x="929605" y="317849"/>
                    </a:lnTo>
                    <a:lnTo>
                      <a:pt x="927609" y="316611"/>
                    </a:lnTo>
                    <a:lnTo>
                      <a:pt x="926944" y="314135"/>
                    </a:lnTo>
                    <a:lnTo>
                      <a:pt x="932742" y="305086"/>
                    </a:lnTo>
                    <a:lnTo>
                      <a:pt x="944055" y="298418"/>
                    </a:lnTo>
                    <a:lnTo>
                      <a:pt x="945291" y="295370"/>
                    </a:lnTo>
                    <a:lnTo>
                      <a:pt x="944245" y="294418"/>
                    </a:lnTo>
                    <a:lnTo>
                      <a:pt x="944055" y="291655"/>
                    </a:lnTo>
                    <a:lnTo>
                      <a:pt x="944625" y="289465"/>
                    </a:lnTo>
                    <a:lnTo>
                      <a:pt x="948903" y="286893"/>
                    </a:lnTo>
                    <a:lnTo>
                      <a:pt x="953846" y="287846"/>
                    </a:lnTo>
                    <a:lnTo>
                      <a:pt x="959360" y="289941"/>
                    </a:lnTo>
                    <a:lnTo>
                      <a:pt x="966489" y="284512"/>
                    </a:lnTo>
                    <a:lnTo>
                      <a:pt x="969341" y="284036"/>
                    </a:lnTo>
                    <a:lnTo>
                      <a:pt x="972573" y="280892"/>
                    </a:lnTo>
                    <a:lnTo>
                      <a:pt x="979608" y="283845"/>
                    </a:lnTo>
                    <a:lnTo>
                      <a:pt x="981604" y="289941"/>
                    </a:lnTo>
                    <a:lnTo>
                      <a:pt x="984836" y="294418"/>
                    </a:lnTo>
                    <a:lnTo>
                      <a:pt x="987118" y="294799"/>
                    </a:lnTo>
                    <a:lnTo>
                      <a:pt x="994247" y="302038"/>
                    </a:lnTo>
                    <a:lnTo>
                      <a:pt x="997669" y="302038"/>
                    </a:lnTo>
                    <a:lnTo>
                      <a:pt x="1000997" y="306038"/>
                    </a:lnTo>
                    <a:lnTo>
                      <a:pt x="1003183" y="306038"/>
                    </a:lnTo>
                    <a:lnTo>
                      <a:pt x="1004229" y="308801"/>
                    </a:lnTo>
                    <a:lnTo>
                      <a:pt x="1006510" y="310420"/>
                    </a:lnTo>
                    <a:lnTo>
                      <a:pt x="1007366" y="309467"/>
                    </a:lnTo>
                    <a:lnTo>
                      <a:pt x="1010217" y="317659"/>
                    </a:lnTo>
                    <a:lnTo>
                      <a:pt x="1008411" y="318706"/>
                    </a:lnTo>
                    <a:lnTo>
                      <a:pt x="1007746" y="321469"/>
                    </a:lnTo>
                    <a:lnTo>
                      <a:pt x="1008031" y="323279"/>
                    </a:lnTo>
                    <a:lnTo>
                      <a:pt x="1009837" y="323279"/>
                    </a:lnTo>
                    <a:lnTo>
                      <a:pt x="1012119" y="320612"/>
                    </a:lnTo>
                    <a:lnTo>
                      <a:pt x="1012784" y="317373"/>
                    </a:lnTo>
                    <a:lnTo>
                      <a:pt x="1015066" y="316516"/>
                    </a:lnTo>
                    <a:lnTo>
                      <a:pt x="1015066" y="313563"/>
                    </a:lnTo>
                    <a:lnTo>
                      <a:pt x="1012214" y="311658"/>
                    </a:lnTo>
                    <a:lnTo>
                      <a:pt x="1013545" y="307943"/>
                    </a:lnTo>
                    <a:lnTo>
                      <a:pt x="1015731" y="306705"/>
                    </a:lnTo>
                    <a:lnTo>
                      <a:pt x="1019438" y="308705"/>
                    </a:lnTo>
                    <a:lnTo>
                      <a:pt x="1021720" y="311182"/>
                    </a:lnTo>
                    <a:lnTo>
                      <a:pt x="1022290" y="309563"/>
                    </a:lnTo>
                    <a:lnTo>
                      <a:pt x="1019438" y="305562"/>
                    </a:lnTo>
                    <a:lnTo>
                      <a:pt x="1009457" y="300800"/>
                    </a:lnTo>
                    <a:lnTo>
                      <a:pt x="1010503" y="298132"/>
                    </a:lnTo>
                    <a:lnTo>
                      <a:pt x="1009742" y="297371"/>
                    </a:lnTo>
                    <a:lnTo>
                      <a:pt x="1005559" y="298418"/>
                    </a:lnTo>
                    <a:lnTo>
                      <a:pt x="1002993" y="296513"/>
                    </a:lnTo>
                    <a:lnTo>
                      <a:pt x="1000141" y="293275"/>
                    </a:lnTo>
                    <a:lnTo>
                      <a:pt x="997289" y="286417"/>
                    </a:lnTo>
                    <a:lnTo>
                      <a:pt x="991776" y="282607"/>
                    </a:lnTo>
                    <a:lnTo>
                      <a:pt x="990825" y="279559"/>
                    </a:lnTo>
                    <a:lnTo>
                      <a:pt x="991776" y="276892"/>
                    </a:lnTo>
                    <a:lnTo>
                      <a:pt x="990825" y="276035"/>
                    </a:lnTo>
                    <a:lnTo>
                      <a:pt x="990825" y="274225"/>
                    </a:lnTo>
                    <a:lnTo>
                      <a:pt x="995578" y="271653"/>
                    </a:lnTo>
                    <a:lnTo>
                      <a:pt x="997859" y="271653"/>
                    </a:lnTo>
                    <a:lnTo>
                      <a:pt x="997859" y="272987"/>
                    </a:lnTo>
                    <a:lnTo>
                      <a:pt x="997669" y="275463"/>
                    </a:lnTo>
                    <a:lnTo>
                      <a:pt x="998905" y="277559"/>
                    </a:lnTo>
                    <a:lnTo>
                      <a:pt x="999476" y="277844"/>
                    </a:lnTo>
                    <a:lnTo>
                      <a:pt x="1001472" y="274511"/>
                    </a:lnTo>
                    <a:lnTo>
                      <a:pt x="1002422" y="274796"/>
                    </a:lnTo>
                    <a:lnTo>
                      <a:pt x="1003848" y="276511"/>
                    </a:lnTo>
                    <a:lnTo>
                      <a:pt x="1004894" y="280226"/>
                    </a:lnTo>
                    <a:lnTo>
                      <a:pt x="1006795" y="281464"/>
                    </a:lnTo>
                    <a:lnTo>
                      <a:pt x="1005464" y="282512"/>
                    </a:lnTo>
                    <a:lnTo>
                      <a:pt x="1009647" y="286988"/>
                    </a:lnTo>
                    <a:lnTo>
                      <a:pt x="1014020" y="287655"/>
                    </a:lnTo>
                    <a:lnTo>
                      <a:pt x="1017442" y="290417"/>
                    </a:lnTo>
                    <a:lnTo>
                      <a:pt x="1015161" y="290417"/>
                    </a:lnTo>
                    <a:lnTo>
                      <a:pt x="1019343" y="291655"/>
                    </a:lnTo>
                    <a:lnTo>
                      <a:pt x="1026473" y="298037"/>
                    </a:lnTo>
                    <a:lnTo>
                      <a:pt x="1027709" y="298514"/>
                    </a:lnTo>
                    <a:lnTo>
                      <a:pt x="1026663" y="301371"/>
                    </a:lnTo>
                    <a:lnTo>
                      <a:pt x="1026948" y="307277"/>
                    </a:lnTo>
                    <a:lnTo>
                      <a:pt x="1026473" y="307277"/>
                    </a:lnTo>
                    <a:lnTo>
                      <a:pt x="1030846" y="312325"/>
                    </a:lnTo>
                    <a:lnTo>
                      <a:pt x="1033698" y="316611"/>
                    </a:lnTo>
                    <a:lnTo>
                      <a:pt x="1033698" y="316040"/>
                    </a:lnTo>
                    <a:lnTo>
                      <a:pt x="1035409" y="316611"/>
                    </a:lnTo>
                    <a:lnTo>
                      <a:pt x="1035599" y="317278"/>
                    </a:lnTo>
                    <a:lnTo>
                      <a:pt x="1033698" y="317278"/>
                    </a:lnTo>
                    <a:lnTo>
                      <a:pt x="1035599" y="320707"/>
                    </a:lnTo>
                    <a:lnTo>
                      <a:pt x="1043394" y="320516"/>
                    </a:lnTo>
                    <a:lnTo>
                      <a:pt x="1045961" y="321659"/>
                    </a:lnTo>
                    <a:lnTo>
                      <a:pt x="1044535" y="322612"/>
                    </a:lnTo>
                    <a:lnTo>
                      <a:pt x="1048147" y="322898"/>
                    </a:lnTo>
                    <a:lnTo>
                      <a:pt x="1050523" y="324707"/>
                    </a:lnTo>
                    <a:lnTo>
                      <a:pt x="1050143" y="321659"/>
                    </a:lnTo>
                    <a:lnTo>
                      <a:pt x="1042728" y="316992"/>
                    </a:lnTo>
                    <a:lnTo>
                      <a:pt x="1045010" y="316611"/>
                    </a:lnTo>
                    <a:lnTo>
                      <a:pt x="1044535" y="314420"/>
                    </a:lnTo>
                    <a:lnTo>
                      <a:pt x="1046626" y="315754"/>
                    </a:lnTo>
                    <a:lnTo>
                      <a:pt x="1043394" y="310325"/>
                    </a:lnTo>
                    <a:lnTo>
                      <a:pt x="1043394" y="306610"/>
                    </a:lnTo>
                    <a:lnTo>
                      <a:pt x="1044535" y="306324"/>
                    </a:lnTo>
                    <a:lnTo>
                      <a:pt x="1044440" y="307181"/>
                    </a:lnTo>
                    <a:lnTo>
                      <a:pt x="1047862" y="310610"/>
                    </a:lnTo>
                    <a:lnTo>
                      <a:pt x="1047482" y="308515"/>
                    </a:lnTo>
                    <a:lnTo>
                      <a:pt x="1050048" y="310325"/>
                    </a:lnTo>
                    <a:lnTo>
                      <a:pt x="1049098" y="307848"/>
                    </a:lnTo>
                    <a:lnTo>
                      <a:pt x="1051759" y="308705"/>
                    </a:lnTo>
                    <a:lnTo>
                      <a:pt x="1048337" y="306324"/>
                    </a:lnTo>
                    <a:lnTo>
                      <a:pt x="1052330" y="304038"/>
                    </a:lnTo>
                    <a:lnTo>
                      <a:pt x="1055182" y="303752"/>
                    </a:lnTo>
                    <a:lnTo>
                      <a:pt x="1060600" y="305467"/>
                    </a:lnTo>
                    <a:lnTo>
                      <a:pt x="1064497" y="306038"/>
                    </a:lnTo>
                    <a:lnTo>
                      <a:pt x="1061646" y="307562"/>
                    </a:lnTo>
                    <a:lnTo>
                      <a:pt x="1061265" y="309467"/>
                    </a:lnTo>
                    <a:lnTo>
                      <a:pt x="1068300" y="303848"/>
                    </a:lnTo>
                    <a:lnTo>
                      <a:pt x="1075429" y="303467"/>
                    </a:lnTo>
                    <a:lnTo>
                      <a:pt x="1075620" y="302038"/>
                    </a:lnTo>
                    <a:lnTo>
                      <a:pt x="1071152" y="300038"/>
                    </a:lnTo>
                    <a:lnTo>
                      <a:pt x="1070676" y="297561"/>
                    </a:lnTo>
                    <a:lnTo>
                      <a:pt x="1068110" y="293846"/>
                    </a:lnTo>
                    <a:lnTo>
                      <a:pt x="1070106" y="291941"/>
                    </a:lnTo>
                    <a:lnTo>
                      <a:pt x="1070201" y="289560"/>
                    </a:lnTo>
                    <a:lnTo>
                      <a:pt x="1072863" y="287750"/>
                    </a:lnTo>
                    <a:lnTo>
                      <a:pt x="1073909" y="285179"/>
                    </a:lnTo>
                    <a:lnTo>
                      <a:pt x="1075049" y="276987"/>
                    </a:lnTo>
                    <a:lnTo>
                      <a:pt x="1075620" y="278416"/>
                    </a:lnTo>
                    <a:lnTo>
                      <a:pt x="1074954" y="280511"/>
                    </a:lnTo>
                    <a:lnTo>
                      <a:pt x="1077996" y="278416"/>
                    </a:lnTo>
                    <a:lnTo>
                      <a:pt x="1078567" y="273939"/>
                    </a:lnTo>
                    <a:lnTo>
                      <a:pt x="1078377" y="273939"/>
                    </a:lnTo>
                    <a:lnTo>
                      <a:pt x="1078567" y="271177"/>
                    </a:lnTo>
                    <a:lnTo>
                      <a:pt x="1079327" y="272701"/>
                    </a:lnTo>
                    <a:lnTo>
                      <a:pt x="1082369" y="269939"/>
                    </a:lnTo>
                    <a:lnTo>
                      <a:pt x="1081133" y="267462"/>
                    </a:lnTo>
                    <a:lnTo>
                      <a:pt x="1083034" y="269081"/>
                    </a:lnTo>
                    <a:lnTo>
                      <a:pt x="1083985" y="266510"/>
                    </a:lnTo>
                    <a:lnTo>
                      <a:pt x="1089974" y="264700"/>
                    </a:lnTo>
                    <a:lnTo>
                      <a:pt x="1091590" y="266795"/>
                    </a:lnTo>
                    <a:lnTo>
                      <a:pt x="1088643" y="266795"/>
                    </a:lnTo>
                    <a:lnTo>
                      <a:pt x="1090734" y="267462"/>
                    </a:lnTo>
                    <a:lnTo>
                      <a:pt x="1089784" y="268700"/>
                    </a:lnTo>
                    <a:lnTo>
                      <a:pt x="1098910" y="269653"/>
                    </a:lnTo>
                    <a:lnTo>
                      <a:pt x="1099575" y="270605"/>
                    </a:lnTo>
                    <a:lnTo>
                      <a:pt x="1093206" y="274415"/>
                    </a:lnTo>
                    <a:lnTo>
                      <a:pt x="1097579" y="276225"/>
                    </a:lnTo>
                    <a:lnTo>
                      <a:pt x="1097579" y="280321"/>
                    </a:lnTo>
                    <a:lnTo>
                      <a:pt x="1100526" y="281178"/>
                    </a:lnTo>
                    <a:lnTo>
                      <a:pt x="1108131" y="276225"/>
                    </a:lnTo>
                    <a:lnTo>
                      <a:pt x="1112979" y="276797"/>
                    </a:lnTo>
                    <a:lnTo>
                      <a:pt x="1113644" y="273939"/>
                    </a:lnTo>
                    <a:lnTo>
                      <a:pt x="1106039" y="274987"/>
                    </a:lnTo>
                    <a:lnTo>
                      <a:pt x="1104994" y="272415"/>
                    </a:lnTo>
                    <a:lnTo>
                      <a:pt x="1103188" y="271748"/>
                    </a:lnTo>
                    <a:lnTo>
                      <a:pt x="1103473" y="270510"/>
                    </a:lnTo>
                    <a:lnTo>
                      <a:pt x="1101571" y="270796"/>
                    </a:lnTo>
                    <a:lnTo>
                      <a:pt x="1099385" y="268605"/>
                    </a:lnTo>
                    <a:lnTo>
                      <a:pt x="1100906" y="268986"/>
                    </a:lnTo>
                    <a:lnTo>
                      <a:pt x="1101096" y="267653"/>
                    </a:lnTo>
                    <a:lnTo>
                      <a:pt x="1103188" y="270224"/>
                    </a:lnTo>
                    <a:lnTo>
                      <a:pt x="1104138" y="268986"/>
                    </a:lnTo>
                    <a:lnTo>
                      <a:pt x="1104994" y="270415"/>
                    </a:lnTo>
                    <a:lnTo>
                      <a:pt x="1104994" y="268986"/>
                    </a:lnTo>
                    <a:lnTo>
                      <a:pt x="1106420" y="266700"/>
                    </a:lnTo>
                    <a:lnTo>
                      <a:pt x="1107180" y="268129"/>
                    </a:lnTo>
                    <a:lnTo>
                      <a:pt x="1109652" y="265843"/>
                    </a:lnTo>
                    <a:lnTo>
                      <a:pt x="1126668" y="261080"/>
                    </a:lnTo>
                    <a:lnTo>
                      <a:pt x="1127618" y="262319"/>
                    </a:lnTo>
                    <a:lnTo>
                      <a:pt x="1123055" y="263938"/>
                    </a:lnTo>
                    <a:lnTo>
                      <a:pt x="1123436" y="264795"/>
                    </a:lnTo>
                    <a:lnTo>
                      <a:pt x="1119918" y="265081"/>
                    </a:lnTo>
                    <a:lnTo>
                      <a:pt x="1119538" y="266033"/>
                    </a:lnTo>
                    <a:lnTo>
                      <a:pt x="1123436" y="269177"/>
                    </a:lnTo>
                    <a:lnTo>
                      <a:pt x="1120489" y="269748"/>
                    </a:lnTo>
                    <a:lnTo>
                      <a:pt x="1117922" y="274130"/>
                    </a:lnTo>
                    <a:lnTo>
                      <a:pt x="1114975" y="274130"/>
                    </a:lnTo>
                    <a:lnTo>
                      <a:pt x="1114215" y="275273"/>
                    </a:lnTo>
                    <a:lnTo>
                      <a:pt x="1117732" y="279082"/>
                    </a:lnTo>
                    <a:lnTo>
                      <a:pt x="1119063" y="278702"/>
                    </a:lnTo>
                    <a:lnTo>
                      <a:pt x="1124671" y="282226"/>
                    </a:lnTo>
                    <a:lnTo>
                      <a:pt x="1132466" y="289084"/>
                    </a:lnTo>
                    <a:lnTo>
                      <a:pt x="1137600" y="291846"/>
                    </a:lnTo>
                    <a:lnTo>
                      <a:pt x="1139501" y="296894"/>
                    </a:lnTo>
                    <a:lnTo>
                      <a:pt x="1139501" y="299085"/>
                    </a:lnTo>
                    <a:lnTo>
                      <a:pt x="1138550" y="299847"/>
                    </a:lnTo>
                    <a:lnTo>
                      <a:pt x="1132847" y="303752"/>
                    </a:lnTo>
                    <a:lnTo>
                      <a:pt x="1127713" y="303086"/>
                    </a:lnTo>
                    <a:lnTo>
                      <a:pt x="1121344" y="304324"/>
                    </a:lnTo>
                    <a:lnTo>
                      <a:pt x="1112599" y="301943"/>
                    </a:lnTo>
                    <a:lnTo>
                      <a:pt x="1111458" y="298990"/>
                    </a:lnTo>
                    <a:lnTo>
                      <a:pt x="1109081" y="299276"/>
                    </a:lnTo>
                    <a:lnTo>
                      <a:pt x="1106610" y="296704"/>
                    </a:lnTo>
                    <a:lnTo>
                      <a:pt x="1097674" y="296990"/>
                    </a:lnTo>
                    <a:lnTo>
                      <a:pt x="1092350" y="298895"/>
                    </a:lnTo>
                    <a:lnTo>
                      <a:pt x="1086266" y="303562"/>
                    </a:lnTo>
                    <a:lnTo>
                      <a:pt x="1076665" y="301943"/>
                    </a:lnTo>
                    <a:lnTo>
                      <a:pt x="1075525" y="303562"/>
                    </a:lnTo>
                    <a:lnTo>
                      <a:pt x="1076190" y="304514"/>
                    </a:lnTo>
                    <a:lnTo>
                      <a:pt x="1079707" y="305467"/>
                    </a:lnTo>
                    <a:lnTo>
                      <a:pt x="1075525" y="305753"/>
                    </a:lnTo>
                    <a:lnTo>
                      <a:pt x="1074859" y="306038"/>
                    </a:lnTo>
                    <a:lnTo>
                      <a:pt x="1075525" y="307181"/>
                    </a:lnTo>
                    <a:lnTo>
                      <a:pt x="1074859" y="307181"/>
                    </a:lnTo>
                    <a:lnTo>
                      <a:pt x="1068870" y="306705"/>
                    </a:lnTo>
                    <a:lnTo>
                      <a:pt x="1069346" y="308039"/>
                    </a:lnTo>
                    <a:lnTo>
                      <a:pt x="1064117" y="307562"/>
                    </a:lnTo>
                    <a:lnTo>
                      <a:pt x="1062121" y="309848"/>
                    </a:lnTo>
                    <a:lnTo>
                      <a:pt x="1060885" y="313182"/>
                    </a:lnTo>
                    <a:lnTo>
                      <a:pt x="1064402" y="312992"/>
                    </a:lnTo>
                    <a:lnTo>
                      <a:pt x="1063642" y="315278"/>
                    </a:lnTo>
                    <a:lnTo>
                      <a:pt x="1064973" y="317373"/>
                    </a:lnTo>
                    <a:lnTo>
                      <a:pt x="1064022" y="318611"/>
                    </a:lnTo>
                    <a:lnTo>
                      <a:pt x="1065923" y="320230"/>
                    </a:lnTo>
                    <a:lnTo>
                      <a:pt x="1063357" y="320230"/>
                    </a:lnTo>
                    <a:lnTo>
                      <a:pt x="1062406" y="318611"/>
                    </a:lnTo>
                    <a:lnTo>
                      <a:pt x="1061931" y="321183"/>
                    </a:lnTo>
                    <a:lnTo>
                      <a:pt x="1065923" y="322707"/>
                    </a:lnTo>
                    <a:lnTo>
                      <a:pt x="1065733" y="324517"/>
                    </a:lnTo>
                    <a:lnTo>
                      <a:pt x="1067254" y="325279"/>
                    </a:lnTo>
                    <a:lnTo>
                      <a:pt x="1066684" y="326517"/>
                    </a:lnTo>
                    <a:lnTo>
                      <a:pt x="1068205" y="327851"/>
                    </a:lnTo>
                    <a:lnTo>
                      <a:pt x="1067254" y="328994"/>
                    </a:lnTo>
                    <a:lnTo>
                      <a:pt x="1072102" y="328708"/>
                    </a:lnTo>
                    <a:lnTo>
                      <a:pt x="1067635" y="331280"/>
                    </a:lnTo>
                    <a:lnTo>
                      <a:pt x="1070581" y="330708"/>
                    </a:lnTo>
                    <a:lnTo>
                      <a:pt x="1070581" y="331661"/>
                    </a:lnTo>
                    <a:lnTo>
                      <a:pt x="1073243" y="330232"/>
                    </a:lnTo>
                    <a:lnTo>
                      <a:pt x="1074764" y="331661"/>
                    </a:lnTo>
                    <a:lnTo>
                      <a:pt x="1076000" y="330994"/>
                    </a:lnTo>
                    <a:lnTo>
                      <a:pt x="1076951" y="333470"/>
                    </a:lnTo>
                    <a:lnTo>
                      <a:pt x="1079707" y="334328"/>
                    </a:lnTo>
                    <a:lnTo>
                      <a:pt x="1082939" y="333470"/>
                    </a:lnTo>
                    <a:lnTo>
                      <a:pt x="1083510" y="329946"/>
                    </a:lnTo>
                    <a:lnTo>
                      <a:pt x="1085126" y="329755"/>
                    </a:lnTo>
                    <a:lnTo>
                      <a:pt x="1094727" y="334994"/>
                    </a:lnTo>
                    <a:lnTo>
                      <a:pt x="1101191" y="332899"/>
                    </a:lnTo>
                    <a:lnTo>
                      <a:pt x="1103283" y="330803"/>
                    </a:lnTo>
                    <a:lnTo>
                      <a:pt x="1105089" y="330613"/>
                    </a:lnTo>
                    <a:lnTo>
                      <a:pt x="1108226" y="331851"/>
                    </a:lnTo>
                    <a:lnTo>
                      <a:pt x="1110887" y="329946"/>
                    </a:lnTo>
                    <a:lnTo>
                      <a:pt x="1111743" y="330899"/>
                    </a:lnTo>
                    <a:lnTo>
                      <a:pt x="1110507" y="332137"/>
                    </a:lnTo>
                    <a:lnTo>
                      <a:pt x="1110127" y="335185"/>
                    </a:lnTo>
                    <a:lnTo>
                      <a:pt x="1110127" y="336518"/>
                    </a:lnTo>
                    <a:lnTo>
                      <a:pt x="1110507" y="343091"/>
                    </a:lnTo>
                    <a:lnTo>
                      <a:pt x="1105279" y="352520"/>
                    </a:lnTo>
                    <a:lnTo>
                      <a:pt x="1102712" y="360902"/>
                    </a:lnTo>
                    <a:lnTo>
                      <a:pt x="1101286" y="362807"/>
                    </a:lnTo>
                    <a:lnTo>
                      <a:pt x="1100811" y="363474"/>
                    </a:lnTo>
                    <a:lnTo>
                      <a:pt x="1101857" y="366522"/>
                    </a:lnTo>
                    <a:lnTo>
                      <a:pt x="1097484" y="368046"/>
                    </a:lnTo>
                    <a:lnTo>
                      <a:pt x="1094347" y="368046"/>
                    </a:lnTo>
                    <a:lnTo>
                      <a:pt x="1092350" y="366331"/>
                    </a:lnTo>
                    <a:lnTo>
                      <a:pt x="1092350" y="366522"/>
                    </a:lnTo>
                    <a:lnTo>
                      <a:pt x="1092350" y="367665"/>
                    </a:lnTo>
                    <a:lnTo>
                      <a:pt x="1091590" y="367951"/>
                    </a:lnTo>
                    <a:lnTo>
                      <a:pt x="1091590" y="366522"/>
                    </a:lnTo>
                    <a:lnTo>
                      <a:pt x="1090259" y="365951"/>
                    </a:lnTo>
                    <a:lnTo>
                      <a:pt x="1090639" y="365189"/>
                    </a:lnTo>
                    <a:lnTo>
                      <a:pt x="1092255" y="366522"/>
                    </a:lnTo>
                    <a:lnTo>
                      <a:pt x="1090639" y="364427"/>
                    </a:lnTo>
                    <a:lnTo>
                      <a:pt x="1086457" y="364807"/>
                    </a:lnTo>
                    <a:lnTo>
                      <a:pt x="1083795" y="365951"/>
                    </a:lnTo>
                    <a:lnTo>
                      <a:pt x="1084746" y="364807"/>
                    </a:lnTo>
                    <a:lnTo>
                      <a:pt x="1075525" y="369094"/>
                    </a:lnTo>
                    <a:lnTo>
                      <a:pt x="1064688" y="365189"/>
                    </a:lnTo>
                    <a:lnTo>
                      <a:pt x="1055562" y="364141"/>
                    </a:lnTo>
                    <a:lnTo>
                      <a:pt x="1054231" y="362045"/>
                    </a:lnTo>
                    <a:lnTo>
                      <a:pt x="1045295" y="360331"/>
                    </a:lnTo>
                    <a:lnTo>
                      <a:pt x="1043584" y="357092"/>
                    </a:lnTo>
                    <a:lnTo>
                      <a:pt x="1039306" y="355854"/>
                    </a:lnTo>
                    <a:lnTo>
                      <a:pt x="1033698" y="356426"/>
                    </a:lnTo>
                    <a:lnTo>
                      <a:pt x="1028564" y="361379"/>
                    </a:lnTo>
                    <a:lnTo>
                      <a:pt x="1028089" y="364236"/>
                    </a:lnTo>
                    <a:lnTo>
                      <a:pt x="1029135" y="367284"/>
                    </a:lnTo>
                    <a:lnTo>
                      <a:pt x="1027804" y="370142"/>
                    </a:lnTo>
                    <a:lnTo>
                      <a:pt x="1022861" y="372618"/>
                    </a:lnTo>
                    <a:lnTo>
                      <a:pt x="1016206" y="368522"/>
                    </a:lnTo>
                    <a:lnTo>
                      <a:pt x="1006605" y="366046"/>
                    </a:lnTo>
                    <a:lnTo>
                      <a:pt x="1003468" y="359855"/>
                    </a:lnTo>
                    <a:lnTo>
                      <a:pt x="996433" y="356521"/>
                    </a:lnTo>
                    <a:lnTo>
                      <a:pt x="988829" y="356521"/>
                    </a:lnTo>
                    <a:lnTo>
                      <a:pt x="983980" y="354140"/>
                    </a:lnTo>
                    <a:lnTo>
                      <a:pt x="982555" y="353759"/>
                    </a:lnTo>
                    <a:lnTo>
                      <a:pt x="981604" y="351377"/>
                    </a:lnTo>
                    <a:lnTo>
                      <a:pt x="980273" y="352139"/>
                    </a:lnTo>
                    <a:lnTo>
                      <a:pt x="978087" y="350711"/>
                    </a:lnTo>
                    <a:lnTo>
                      <a:pt x="976376" y="348996"/>
                    </a:lnTo>
                    <a:lnTo>
                      <a:pt x="976376" y="347948"/>
                    </a:lnTo>
                    <a:lnTo>
                      <a:pt x="977706" y="348234"/>
                    </a:lnTo>
                    <a:lnTo>
                      <a:pt x="978087" y="346520"/>
                    </a:lnTo>
                    <a:lnTo>
                      <a:pt x="981604" y="343376"/>
                    </a:lnTo>
                    <a:lnTo>
                      <a:pt x="982935" y="340233"/>
                    </a:lnTo>
                    <a:lnTo>
                      <a:pt x="982555" y="337756"/>
                    </a:lnTo>
                    <a:lnTo>
                      <a:pt x="980558" y="336328"/>
                    </a:lnTo>
                    <a:lnTo>
                      <a:pt x="979608" y="334328"/>
                    </a:lnTo>
                    <a:lnTo>
                      <a:pt x="982840" y="329470"/>
                    </a:lnTo>
                    <a:lnTo>
                      <a:pt x="982459" y="328041"/>
                    </a:lnTo>
                    <a:lnTo>
                      <a:pt x="979513" y="330041"/>
                    </a:lnTo>
                    <a:lnTo>
                      <a:pt x="978562" y="329660"/>
                    </a:lnTo>
                    <a:lnTo>
                      <a:pt x="978277" y="326898"/>
                    </a:lnTo>
                    <a:lnTo>
                      <a:pt x="975425" y="326136"/>
                    </a:lnTo>
                    <a:lnTo>
                      <a:pt x="970387" y="328708"/>
                    </a:lnTo>
                    <a:lnTo>
                      <a:pt x="966204" y="329470"/>
                    </a:lnTo>
                    <a:lnTo>
                      <a:pt x="963067" y="327660"/>
                    </a:lnTo>
                    <a:lnTo>
                      <a:pt x="961641" y="328898"/>
                    </a:lnTo>
                    <a:lnTo>
                      <a:pt x="958219" y="327660"/>
                    </a:lnTo>
                    <a:lnTo>
                      <a:pt x="952895" y="330327"/>
                    </a:lnTo>
                    <a:lnTo>
                      <a:pt x="951374" y="329470"/>
                    </a:lnTo>
                    <a:lnTo>
                      <a:pt x="946146" y="328898"/>
                    </a:lnTo>
                    <a:lnTo>
                      <a:pt x="932267" y="331946"/>
                    </a:lnTo>
                    <a:lnTo>
                      <a:pt x="927324" y="334328"/>
                    </a:lnTo>
                    <a:lnTo>
                      <a:pt x="925993" y="335947"/>
                    </a:lnTo>
                    <a:lnTo>
                      <a:pt x="921430" y="336709"/>
                    </a:lnTo>
                    <a:lnTo>
                      <a:pt x="918673" y="339852"/>
                    </a:lnTo>
                    <a:lnTo>
                      <a:pt x="914966" y="341376"/>
                    </a:lnTo>
                    <a:lnTo>
                      <a:pt x="909833" y="339852"/>
                    </a:lnTo>
                    <a:lnTo>
                      <a:pt x="903083" y="340995"/>
                    </a:lnTo>
                    <a:lnTo>
                      <a:pt x="899946" y="339280"/>
                    </a:lnTo>
                    <a:lnTo>
                      <a:pt x="897665" y="336042"/>
                    </a:lnTo>
                    <a:lnTo>
                      <a:pt x="895193" y="337185"/>
                    </a:lnTo>
                    <a:lnTo>
                      <a:pt x="891010" y="348139"/>
                    </a:lnTo>
                    <a:lnTo>
                      <a:pt x="882265" y="353663"/>
                    </a:lnTo>
                    <a:lnTo>
                      <a:pt x="878177" y="358616"/>
                    </a:lnTo>
                    <a:lnTo>
                      <a:pt x="877607" y="361664"/>
                    </a:lnTo>
                    <a:lnTo>
                      <a:pt x="874660" y="365951"/>
                    </a:lnTo>
                    <a:lnTo>
                      <a:pt x="874280" y="370427"/>
                    </a:lnTo>
                    <a:lnTo>
                      <a:pt x="875230" y="374332"/>
                    </a:lnTo>
                    <a:lnTo>
                      <a:pt x="873709" y="377380"/>
                    </a:lnTo>
                    <a:lnTo>
                      <a:pt x="871903" y="379952"/>
                    </a:lnTo>
                    <a:lnTo>
                      <a:pt x="865154" y="385858"/>
                    </a:lnTo>
                    <a:lnTo>
                      <a:pt x="858214" y="389001"/>
                    </a:lnTo>
                    <a:lnTo>
                      <a:pt x="855648" y="394811"/>
                    </a:lnTo>
                    <a:lnTo>
                      <a:pt x="850514" y="399193"/>
                    </a:lnTo>
                    <a:lnTo>
                      <a:pt x="848708" y="405575"/>
                    </a:lnTo>
                    <a:lnTo>
                      <a:pt x="844050" y="412147"/>
                    </a:lnTo>
                    <a:lnTo>
                      <a:pt x="839963" y="421672"/>
                    </a:lnTo>
                    <a:lnTo>
                      <a:pt x="838727" y="422339"/>
                    </a:lnTo>
                    <a:lnTo>
                      <a:pt x="837396" y="429482"/>
                    </a:lnTo>
                    <a:lnTo>
                      <a:pt x="838346" y="429197"/>
                    </a:lnTo>
                    <a:lnTo>
                      <a:pt x="841198" y="433673"/>
                    </a:lnTo>
                    <a:lnTo>
                      <a:pt x="841293" y="436436"/>
                    </a:lnTo>
                    <a:lnTo>
                      <a:pt x="839772" y="438912"/>
                    </a:lnTo>
                    <a:lnTo>
                      <a:pt x="842054" y="444151"/>
                    </a:lnTo>
                    <a:lnTo>
                      <a:pt x="842054" y="449104"/>
                    </a:lnTo>
                    <a:lnTo>
                      <a:pt x="839582" y="457867"/>
                    </a:lnTo>
                    <a:lnTo>
                      <a:pt x="839582" y="460343"/>
                    </a:lnTo>
                    <a:lnTo>
                      <a:pt x="837776" y="463487"/>
                    </a:lnTo>
                    <a:lnTo>
                      <a:pt x="833974" y="465487"/>
                    </a:lnTo>
                    <a:lnTo>
                      <a:pt x="835304" y="465773"/>
                    </a:lnTo>
                    <a:lnTo>
                      <a:pt x="839487" y="472059"/>
                    </a:lnTo>
                    <a:lnTo>
                      <a:pt x="838061" y="473488"/>
                    </a:lnTo>
                    <a:lnTo>
                      <a:pt x="838251" y="475298"/>
                    </a:lnTo>
                    <a:lnTo>
                      <a:pt x="838251" y="478631"/>
                    </a:lnTo>
                    <a:lnTo>
                      <a:pt x="842909" y="482918"/>
                    </a:lnTo>
                    <a:lnTo>
                      <a:pt x="848233" y="481679"/>
                    </a:lnTo>
                    <a:lnTo>
                      <a:pt x="845001" y="482918"/>
                    </a:lnTo>
                    <a:lnTo>
                      <a:pt x="845571" y="485775"/>
                    </a:lnTo>
                    <a:lnTo>
                      <a:pt x="846807" y="487204"/>
                    </a:lnTo>
                    <a:lnTo>
                      <a:pt x="847472" y="488347"/>
                    </a:lnTo>
                    <a:lnTo>
                      <a:pt x="848708" y="487204"/>
                    </a:lnTo>
                    <a:lnTo>
                      <a:pt x="850704" y="491871"/>
                    </a:lnTo>
                    <a:lnTo>
                      <a:pt x="853176" y="493205"/>
                    </a:lnTo>
                    <a:lnTo>
                      <a:pt x="856503" y="497396"/>
                    </a:lnTo>
                    <a:lnTo>
                      <a:pt x="857454" y="501110"/>
                    </a:lnTo>
                    <a:lnTo>
                      <a:pt x="856788" y="501872"/>
                    </a:lnTo>
                    <a:lnTo>
                      <a:pt x="858404" y="504254"/>
                    </a:lnTo>
                    <a:lnTo>
                      <a:pt x="861066" y="507016"/>
                    </a:lnTo>
                    <a:lnTo>
                      <a:pt x="865819" y="509111"/>
                    </a:lnTo>
                    <a:lnTo>
                      <a:pt x="876846" y="519398"/>
                    </a:lnTo>
                    <a:lnTo>
                      <a:pt x="886162" y="523589"/>
                    </a:lnTo>
                    <a:lnTo>
                      <a:pt x="887778" y="523875"/>
                    </a:lnTo>
                    <a:lnTo>
                      <a:pt x="893672" y="521113"/>
                    </a:lnTo>
                    <a:lnTo>
                      <a:pt x="900707" y="519494"/>
                    </a:lnTo>
                    <a:lnTo>
                      <a:pt x="909072" y="519779"/>
                    </a:lnTo>
                    <a:lnTo>
                      <a:pt x="914966" y="522161"/>
                    </a:lnTo>
                    <a:lnTo>
                      <a:pt x="926183" y="516541"/>
                    </a:lnTo>
                    <a:lnTo>
                      <a:pt x="930461" y="516255"/>
                    </a:lnTo>
                    <a:lnTo>
                      <a:pt x="931982" y="514445"/>
                    </a:lnTo>
                    <a:lnTo>
                      <a:pt x="935404" y="513398"/>
                    </a:lnTo>
                    <a:lnTo>
                      <a:pt x="939682" y="513112"/>
                    </a:lnTo>
                    <a:lnTo>
                      <a:pt x="947382" y="512826"/>
                    </a:lnTo>
                    <a:lnTo>
                      <a:pt x="950234" y="514064"/>
                    </a:lnTo>
                    <a:lnTo>
                      <a:pt x="951374" y="516065"/>
                    </a:lnTo>
                    <a:lnTo>
                      <a:pt x="953561" y="517970"/>
                    </a:lnTo>
                    <a:lnTo>
                      <a:pt x="953561" y="521494"/>
                    </a:lnTo>
                    <a:lnTo>
                      <a:pt x="957648" y="524732"/>
                    </a:lnTo>
                    <a:lnTo>
                      <a:pt x="960881" y="523685"/>
                    </a:lnTo>
                    <a:lnTo>
                      <a:pt x="962211" y="522256"/>
                    </a:lnTo>
                    <a:lnTo>
                      <a:pt x="967440" y="523399"/>
                    </a:lnTo>
                    <a:lnTo>
                      <a:pt x="968200" y="521208"/>
                    </a:lnTo>
                    <a:lnTo>
                      <a:pt x="968771" y="521970"/>
                    </a:lnTo>
                    <a:lnTo>
                      <a:pt x="969531" y="523113"/>
                    </a:lnTo>
                    <a:lnTo>
                      <a:pt x="971242" y="523113"/>
                    </a:lnTo>
                    <a:lnTo>
                      <a:pt x="971813" y="525590"/>
                    </a:lnTo>
                    <a:lnTo>
                      <a:pt x="975520" y="525875"/>
                    </a:lnTo>
                    <a:lnTo>
                      <a:pt x="974759" y="527590"/>
                    </a:lnTo>
                    <a:lnTo>
                      <a:pt x="976851" y="530162"/>
                    </a:lnTo>
                    <a:lnTo>
                      <a:pt x="975520" y="535972"/>
                    </a:lnTo>
                    <a:lnTo>
                      <a:pt x="973809" y="541211"/>
                    </a:lnTo>
                    <a:lnTo>
                      <a:pt x="974664" y="542544"/>
                    </a:lnTo>
                    <a:lnTo>
                      <a:pt x="974664" y="544068"/>
                    </a:lnTo>
                    <a:lnTo>
                      <a:pt x="973809" y="544925"/>
                    </a:lnTo>
                    <a:lnTo>
                      <a:pt x="976376" y="547211"/>
                    </a:lnTo>
                    <a:lnTo>
                      <a:pt x="973429" y="546449"/>
                    </a:lnTo>
                    <a:lnTo>
                      <a:pt x="973048" y="550259"/>
                    </a:lnTo>
                    <a:lnTo>
                      <a:pt x="970767" y="552069"/>
                    </a:lnTo>
                    <a:lnTo>
                      <a:pt x="973429" y="558260"/>
                    </a:lnTo>
                    <a:lnTo>
                      <a:pt x="982935" y="569500"/>
                    </a:lnTo>
                    <a:lnTo>
                      <a:pt x="985977" y="572643"/>
                    </a:lnTo>
                    <a:lnTo>
                      <a:pt x="987593" y="575405"/>
                    </a:lnTo>
                    <a:lnTo>
                      <a:pt x="989209" y="580073"/>
                    </a:lnTo>
                    <a:lnTo>
                      <a:pt x="989209" y="582168"/>
                    </a:lnTo>
                    <a:lnTo>
                      <a:pt x="993867" y="593408"/>
                    </a:lnTo>
                    <a:lnTo>
                      <a:pt x="994057" y="596646"/>
                    </a:lnTo>
                    <a:lnTo>
                      <a:pt x="993106" y="598646"/>
                    </a:lnTo>
                    <a:lnTo>
                      <a:pt x="994057" y="603314"/>
                    </a:lnTo>
                    <a:lnTo>
                      <a:pt x="996338" y="606076"/>
                    </a:lnTo>
                    <a:lnTo>
                      <a:pt x="996338" y="608743"/>
                    </a:lnTo>
                    <a:lnTo>
                      <a:pt x="995768" y="615410"/>
                    </a:lnTo>
                    <a:lnTo>
                      <a:pt x="992156" y="618935"/>
                    </a:lnTo>
                    <a:lnTo>
                      <a:pt x="989304" y="624173"/>
                    </a:lnTo>
                    <a:lnTo>
                      <a:pt x="985882" y="636270"/>
                    </a:lnTo>
                    <a:lnTo>
                      <a:pt x="985406" y="644462"/>
                    </a:lnTo>
                    <a:lnTo>
                      <a:pt x="985882" y="648938"/>
                    </a:lnTo>
                    <a:lnTo>
                      <a:pt x="990730" y="656654"/>
                    </a:lnTo>
                    <a:lnTo>
                      <a:pt x="999571" y="674846"/>
                    </a:lnTo>
                    <a:lnTo>
                      <a:pt x="999856" y="684181"/>
                    </a:lnTo>
                    <a:lnTo>
                      <a:pt x="1001472" y="689515"/>
                    </a:lnTo>
                    <a:lnTo>
                      <a:pt x="1001662" y="693992"/>
                    </a:lnTo>
                    <a:lnTo>
                      <a:pt x="1003658" y="704183"/>
                    </a:lnTo>
                    <a:lnTo>
                      <a:pt x="1006320" y="708374"/>
                    </a:lnTo>
                    <a:lnTo>
                      <a:pt x="1010217" y="711803"/>
                    </a:lnTo>
                    <a:lnTo>
                      <a:pt x="1015351" y="724853"/>
                    </a:lnTo>
                    <a:lnTo>
                      <a:pt x="1019438" y="732854"/>
                    </a:lnTo>
                    <a:lnTo>
                      <a:pt x="1019819" y="737140"/>
                    </a:lnTo>
                    <a:lnTo>
                      <a:pt x="1018678" y="738473"/>
                    </a:lnTo>
                    <a:lnTo>
                      <a:pt x="1017727" y="738188"/>
                    </a:lnTo>
                    <a:lnTo>
                      <a:pt x="1017442" y="739807"/>
                    </a:lnTo>
                    <a:lnTo>
                      <a:pt x="1020389" y="744760"/>
                    </a:lnTo>
                    <a:lnTo>
                      <a:pt x="1020674" y="747141"/>
                    </a:lnTo>
                    <a:lnTo>
                      <a:pt x="1022385" y="747141"/>
                    </a:lnTo>
                    <a:lnTo>
                      <a:pt x="1022385" y="748951"/>
                    </a:lnTo>
                    <a:lnTo>
                      <a:pt x="1028659" y="751427"/>
                    </a:lnTo>
                    <a:lnTo>
                      <a:pt x="1030656" y="749713"/>
                    </a:lnTo>
                    <a:lnTo>
                      <a:pt x="1038070" y="749046"/>
                    </a:lnTo>
                    <a:lnTo>
                      <a:pt x="1041778" y="746951"/>
                    </a:lnTo>
                    <a:lnTo>
                      <a:pt x="1053756" y="747998"/>
                    </a:lnTo>
                    <a:lnTo>
                      <a:pt x="1054326" y="746570"/>
                    </a:lnTo>
                    <a:lnTo>
                      <a:pt x="1058414" y="747141"/>
                    </a:lnTo>
                    <a:lnTo>
                      <a:pt x="1058699" y="745141"/>
                    </a:lnTo>
                    <a:lnTo>
                      <a:pt x="1065923" y="743617"/>
                    </a:lnTo>
                    <a:lnTo>
                      <a:pt x="1073053" y="737426"/>
                    </a:lnTo>
                    <a:lnTo>
                      <a:pt x="1081038" y="727901"/>
                    </a:lnTo>
                    <a:lnTo>
                      <a:pt x="1087883" y="715518"/>
                    </a:lnTo>
                    <a:lnTo>
                      <a:pt x="1093111" y="710660"/>
                    </a:lnTo>
                    <a:lnTo>
                      <a:pt x="1095583" y="699707"/>
                    </a:lnTo>
                    <a:lnTo>
                      <a:pt x="1095583" y="695897"/>
                    </a:lnTo>
                    <a:lnTo>
                      <a:pt x="1094822" y="697230"/>
                    </a:lnTo>
                    <a:lnTo>
                      <a:pt x="1093491" y="695516"/>
                    </a:lnTo>
                    <a:lnTo>
                      <a:pt x="1095202" y="692753"/>
                    </a:lnTo>
                    <a:lnTo>
                      <a:pt x="1104994" y="688181"/>
                    </a:lnTo>
                    <a:lnTo>
                      <a:pt x="1108226" y="684276"/>
                    </a:lnTo>
                    <a:lnTo>
                      <a:pt x="1108511" y="682657"/>
                    </a:lnTo>
                    <a:lnTo>
                      <a:pt x="1107560" y="684276"/>
                    </a:lnTo>
                    <a:lnTo>
                      <a:pt x="1107560" y="683324"/>
                    </a:lnTo>
                    <a:lnTo>
                      <a:pt x="1108986" y="672560"/>
                    </a:lnTo>
                    <a:lnTo>
                      <a:pt x="1108226" y="672846"/>
                    </a:lnTo>
                    <a:lnTo>
                      <a:pt x="1106324" y="664750"/>
                    </a:lnTo>
                    <a:lnTo>
                      <a:pt x="1104613" y="662940"/>
                    </a:lnTo>
                    <a:lnTo>
                      <a:pt x="1104613" y="659035"/>
                    </a:lnTo>
                    <a:lnTo>
                      <a:pt x="1111173" y="653510"/>
                    </a:lnTo>
                    <a:lnTo>
                      <a:pt x="1111838" y="651891"/>
                    </a:lnTo>
                    <a:lnTo>
                      <a:pt x="1112884" y="653129"/>
                    </a:lnTo>
                    <a:lnTo>
                      <a:pt x="1114690" y="649986"/>
                    </a:lnTo>
                    <a:lnTo>
                      <a:pt x="1114025" y="649319"/>
                    </a:lnTo>
                    <a:lnTo>
                      <a:pt x="1118682" y="645605"/>
                    </a:lnTo>
                    <a:lnTo>
                      <a:pt x="1126763" y="642461"/>
                    </a:lnTo>
                    <a:lnTo>
                      <a:pt x="1130470" y="639223"/>
                    </a:lnTo>
                    <a:lnTo>
                      <a:pt x="1130470" y="638366"/>
                    </a:lnTo>
                    <a:lnTo>
                      <a:pt x="1134653" y="634079"/>
                    </a:lnTo>
                    <a:lnTo>
                      <a:pt x="1135033" y="632270"/>
                    </a:lnTo>
                    <a:lnTo>
                      <a:pt x="1134178" y="631984"/>
                    </a:lnTo>
                    <a:lnTo>
                      <a:pt x="1135603" y="629126"/>
                    </a:lnTo>
                    <a:lnTo>
                      <a:pt x="1135033" y="626364"/>
                    </a:lnTo>
                    <a:lnTo>
                      <a:pt x="1134463" y="626364"/>
                    </a:lnTo>
                    <a:lnTo>
                      <a:pt x="1134083" y="619030"/>
                    </a:lnTo>
                    <a:lnTo>
                      <a:pt x="1134083" y="612743"/>
                    </a:lnTo>
                    <a:lnTo>
                      <a:pt x="1136174" y="608267"/>
                    </a:lnTo>
                    <a:lnTo>
                      <a:pt x="1134938" y="605028"/>
                    </a:lnTo>
                    <a:lnTo>
                      <a:pt x="1132086" y="603028"/>
                    </a:lnTo>
                    <a:lnTo>
                      <a:pt x="1129710" y="596741"/>
                    </a:lnTo>
                    <a:lnTo>
                      <a:pt x="1128759" y="593503"/>
                    </a:lnTo>
                    <a:lnTo>
                      <a:pt x="1130375" y="586454"/>
                    </a:lnTo>
                    <a:lnTo>
                      <a:pt x="1126668" y="582359"/>
                    </a:lnTo>
                    <a:lnTo>
                      <a:pt x="1129044" y="573215"/>
                    </a:lnTo>
                    <a:lnTo>
                      <a:pt x="1130565" y="571500"/>
                    </a:lnTo>
                    <a:lnTo>
                      <a:pt x="1134368" y="562356"/>
                    </a:lnTo>
                    <a:lnTo>
                      <a:pt x="1140452" y="556736"/>
                    </a:lnTo>
                    <a:lnTo>
                      <a:pt x="1145490" y="550831"/>
                    </a:lnTo>
                    <a:lnTo>
                      <a:pt x="1145870" y="548640"/>
                    </a:lnTo>
                    <a:lnTo>
                      <a:pt x="1147391" y="548450"/>
                    </a:lnTo>
                    <a:lnTo>
                      <a:pt x="1157943" y="537877"/>
                    </a:lnTo>
                    <a:lnTo>
                      <a:pt x="1162506" y="535400"/>
                    </a:lnTo>
                    <a:lnTo>
                      <a:pt x="1172107" y="525590"/>
                    </a:lnTo>
                    <a:lnTo>
                      <a:pt x="1175054" y="520065"/>
                    </a:lnTo>
                    <a:lnTo>
                      <a:pt x="1178286" y="516446"/>
                    </a:lnTo>
                    <a:lnTo>
                      <a:pt x="1183229" y="503777"/>
                    </a:lnTo>
                    <a:lnTo>
                      <a:pt x="1184560" y="502444"/>
                    </a:lnTo>
                    <a:lnTo>
                      <a:pt x="1187507" y="497491"/>
                    </a:lnTo>
                    <a:lnTo>
                      <a:pt x="1188457" y="491204"/>
                    </a:lnTo>
                    <a:lnTo>
                      <a:pt x="1190644" y="490823"/>
                    </a:lnTo>
                    <a:lnTo>
                      <a:pt x="1189123" y="490442"/>
                    </a:lnTo>
                    <a:lnTo>
                      <a:pt x="1189693" y="489490"/>
                    </a:lnTo>
                    <a:lnTo>
                      <a:pt x="1189313" y="485204"/>
                    </a:lnTo>
                    <a:lnTo>
                      <a:pt x="1190074" y="482727"/>
                    </a:lnTo>
                    <a:lnTo>
                      <a:pt x="1187507" y="481679"/>
                    </a:lnTo>
                    <a:lnTo>
                      <a:pt x="1184560" y="483775"/>
                    </a:lnTo>
                    <a:lnTo>
                      <a:pt x="1179902" y="484727"/>
                    </a:lnTo>
                    <a:lnTo>
                      <a:pt x="1170111" y="486156"/>
                    </a:lnTo>
                    <a:lnTo>
                      <a:pt x="1166118" y="488728"/>
                    </a:lnTo>
                    <a:lnTo>
                      <a:pt x="1161840" y="487680"/>
                    </a:lnTo>
                    <a:lnTo>
                      <a:pt x="1157848" y="490061"/>
                    </a:lnTo>
                    <a:lnTo>
                      <a:pt x="1155281" y="490347"/>
                    </a:lnTo>
                    <a:lnTo>
                      <a:pt x="1148912" y="484156"/>
                    </a:lnTo>
                    <a:lnTo>
                      <a:pt x="1145300" y="483775"/>
                    </a:lnTo>
                    <a:lnTo>
                      <a:pt x="1149673" y="481489"/>
                    </a:lnTo>
                    <a:lnTo>
                      <a:pt x="1149102" y="478917"/>
                    </a:lnTo>
                    <a:lnTo>
                      <a:pt x="1147961" y="476822"/>
                    </a:lnTo>
                    <a:lnTo>
                      <a:pt x="1144539" y="474440"/>
                    </a:lnTo>
                    <a:lnTo>
                      <a:pt x="1138836" y="466725"/>
                    </a:lnTo>
                    <a:lnTo>
                      <a:pt x="1134653" y="464630"/>
                    </a:lnTo>
                    <a:lnTo>
                      <a:pt x="1133037" y="464630"/>
                    </a:lnTo>
                    <a:lnTo>
                      <a:pt x="1131421" y="461772"/>
                    </a:lnTo>
                    <a:lnTo>
                      <a:pt x="1131040" y="463582"/>
                    </a:lnTo>
                    <a:lnTo>
                      <a:pt x="1130280" y="463201"/>
                    </a:lnTo>
                    <a:lnTo>
                      <a:pt x="1127713" y="458534"/>
                    </a:lnTo>
                    <a:lnTo>
                      <a:pt x="1125622" y="449866"/>
                    </a:lnTo>
                    <a:lnTo>
                      <a:pt x="1123816" y="446723"/>
                    </a:lnTo>
                    <a:lnTo>
                      <a:pt x="1118207" y="441865"/>
                    </a:lnTo>
                    <a:lnTo>
                      <a:pt x="1117447" y="428911"/>
                    </a:lnTo>
                    <a:lnTo>
                      <a:pt x="1115831" y="426815"/>
                    </a:lnTo>
                    <a:lnTo>
                      <a:pt x="1115545" y="423481"/>
                    </a:lnTo>
                    <a:lnTo>
                      <a:pt x="1108796" y="417290"/>
                    </a:lnTo>
                    <a:lnTo>
                      <a:pt x="1108321" y="412432"/>
                    </a:lnTo>
                    <a:lnTo>
                      <a:pt x="1109937" y="412052"/>
                    </a:lnTo>
                    <a:lnTo>
                      <a:pt x="1106610" y="408908"/>
                    </a:lnTo>
                    <a:lnTo>
                      <a:pt x="1100716" y="396621"/>
                    </a:lnTo>
                    <a:lnTo>
                      <a:pt x="1098054" y="387572"/>
                    </a:lnTo>
                    <a:lnTo>
                      <a:pt x="1093871" y="381953"/>
                    </a:lnTo>
                    <a:lnTo>
                      <a:pt x="1092065" y="377380"/>
                    </a:lnTo>
                    <a:lnTo>
                      <a:pt x="1093111" y="374618"/>
                    </a:lnTo>
                    <a:lnTo>
                      <a:pt x="1097103" y="383667"/>
                    </a:lnTo>
                    <a:lnTo>
                      <a:pt x="1101001" y="388525"/>
                    </a:lnTo>
                    <a:lnTo>
                      <a:pt x="1102712" y="387953"/>
                    </a:lnTo>
                    <a:lnTo>
                      <a:pt x="1103948" y="381762"/>
                    </a:lnTo>
                    <a:lnTo>
                      <a:pt x="1105184" y="381857"/>
                    </a:lnTo>
                    <a:lnTo>
                      <a:pt x="1114405" y="396240"/>
                    </a:lnTo>
                    <a:lnTo>
                      <a:pt x="1116401" y="402146"/>
                    </a:lnTo>
                    <a:lnTo>
                      <a:pt x="1118207" y="402527"/>
                    </a:lnTo>
                    <a:lnTo>
                      <a:pt x="1121154" y="405098"/>
                    </a:lnTo>
                    <a:lnTo>
                      <a:pt x="1124671" y="412623"/>
                    </a:lnTo>
                    <a:lnTo>
                      <a:pt x="1124386" y="415004"/>
                    </a:lnTo>
                    <a:lnTo>
                      <a:pt x="1126002" y="421577"/>
                    </a:lnTo>
                    <a:lnTo>
                      <a:pt x="1131135" y="424720"/>
                    </a:lnTo>
                    <a:lnTo>
                      <a:pt x="1134083" y="427863"/>
                    </a:lnTo>
                    <a:lnTo>
                      <a:pt x="1135128" y="431578"/>
                    </a:lnTo>
                    <a:lnTo>
                      <a:pt x="1137790" y="435578"/>
                    </a:lnTo>
                    <a:lnTo>
                      <a:pt x="1140642" y="437864"/>
                    </a:lnTo>
                    <a:lnTo>
                      <a:pt x="1143113" y="443865"/>
                    </a:lnTo>
                    <a:lnTo>
                      <a:pt x="1143684" y="446437"/>
                    </a:lnTo>
                    <a:lnTo>
                      <a:pt x="1142828" y="449485"/>
                    </a:lnTo>
                    <a:lnTo>
                      <a:pt x="1143969" y="450818"/>
                    </a:lnTo>
                    <a:lnTo>
                      <a:pt x="1145965" y="460153"/>
                    </a:lnTo>
                    <a:lnTo>
                      <a:pt x="1147201" y="462629"/>
                    </a:lnTo>
                    <a:lnTo>
                      <a:pt x="1154426" y="462344"/>
                    </a:lnTo>
                    <a:lnTo>
                      <a:pt x="1158798" y="459200"/>
                    </a:lnTo>
                    <a:lnTo>
                      <a:pt x="1163932" y="459200"/>
                    </a:lnTo>
                    <a:lnTo>
                      <a:pt x="1169160" y="456343"/>
                    </a:lnTo>
                    <a:lnTo>
                      <a:pt x="1173913" y="455867"/>
                    </a:lnTo>
                    <a:lnTo>
                      <a:pt x="1175624" y="453580"/>
                    </a:lnTo>
                    <a:lnTo>
                      <a:pt x="1178096" y="452342"/>
                    </a:lnTo>
                    <a:lnTo>
                      <a:pt x="1191595" y="447961"/>
                    </a:lnTo>
                    <a:lnTo>
                      <a:pt x="1192070" y="444913"/>
                    </a:lnTo>
                    <a:lnTo>
                      <a:pt x="1195302" y="442722"/>
                    </a:lnTo>
                    <a:lnTo>
                      <a:pt x="1201006" y="440912"/>
                    </a:lnTo>
                    <a:lnTo>
                      <a:pt x="1204903" y="441103"/>
                    </a:lnTo>
                    <a:lnTo>
                      <a:pt x="1208230" y="436721"/>
                    </a:lnTo>
                    <a:lnTo>
                      <a:pt x="1212413" y="435769"/>
                    </a:lnTo>
                    <a:lnTo>
                      <a:pt x="1214314" y="431768"/>
                    </a:lnTo>
                    <a:lnTo>
                      <a:pt x="1219543" y="430244"/>
                    </a:lnTo>
                    <a:lnTo>
                      <a:pt x="1219067" y="424910"/>
                    </a:lnTo>
                    <a:lnTo>
                      <a:pt x="1220398" y="423291"/>
                    </a:lnTo>
                    <a:lnTo>
                      <a:pt x="1221729" y="422053"/>
                    </a:lnTo>
                    <a:lnTo>
                      <a:pt x="1222965" y="423005"/>
                    </a:lnTo>
                    <a:lnTo>
                      <a:pt x="1228669" y="415480"/>
                    </a:lnTo>
                    <a:lnTo>
                      <a:pt x="1229809" y="412242"/>
                    </a:lnTo>
                    <a:lnTo>
                      <a:pt x="1226862" y="410432"/>
                    </a:lnTo>
                    <a:lnTo>
                      <a:pt x="1223820" y="406337"/>
                    </a:lnTo>
                    <a:lnTo>
                      <a:pt x="1214980" y="402812"/>
                    </a:lnTo>
                    <a:lnTo>
                      <a:pt x="1212128" y="399193"/>
                    </a:lnTo>
                    <a:lnTo>
                      <a:pt x="1211748" y="395097"/>
                    </a:lnTo>
                    <a:lnTo>
                      <a:pt x="1212413" y="391573"/>
                    </a:lnTo>
                    <a:lnTo>
                      <a:pt x="1210797" y="392906"/>
                    </a:lnTo>
                    <a:lnTo>
                      <a:pt x="1202432" y="401288"/>
                    </a:lnTo>
                    <a:lnTo>
                      <a:pt x="1202432" y="402146"/>
                    </a:lnTo>
                    <a:lnTo>
                      <a:pt x="1200245" y="403479"/>
                    </a:lnTo>
                    <a:lnTo>
                      <a:pt x="1193496" y="402717"/>
                    </a:lnTo>
                    <a:lnTo>
                      <a:pt x="1191880" y="403670"/>
                    </a:lnTo>
                    <a:lnTo>
                      <a:pt x="1189313" y="403670"/>
                    </a:lnTo>
                    <a:lnTo>
                      <a:pt x="1188648" y="402431"/>
                    </a:lnTo>
                    <a:lnTo>
                      <a:pt x="1187412" y="402050"/>
                    </a:lnTo>
                    <a:lnTo>
                      <a:pt x="1187412" y="400241"/>
                    </a:lnTo>
                    <a:lnTo>
                      <a:pt x="1188077" y="393764"/>
                    </a:lnTo>
                    <a:lnTo>
                      <a:pt x="1186176" y="392144"/>
                    </a:lnTo>
                    <a:lnTo>
                      <a:pt x="1184275" y="395764"/>
                    </a:lnTo>
                    <a:lnTo>
                      <a:pt x="1184275" y="399574"/>
                    </a:lnTo>
                    <a:lnTo>
                      <a:pt x="1180758" y="393954"/>
                    </a:lnTo>
                    <a:lnTo>
                      <a:pt x="1181423" y="391763"/>
                    </a:lnTo>
                    <a:lnTo>
                      <a:pt x="1180377" y="389001"/>
                    </a:lnTo>
                    <a:lnTo>
                      <a:pt x="1176955" y="386715"/>
                    </a:lnTo>
                    <a:lnTo>
                      <a:pt x="1176480" y="384810"/>
                    </a:lnTo>
                    <a:lnTo>
                      <a:pt x="1173913" y="382715"/>
                    </a:lnTo>
                    <a:lnTo>
                      <a:pt x="1171632" y="378905"/>
                    </a:lnTo>
                    <a:lnTo>
                      <a:pt x="1170396" y="374809"/>
                    </a:lnTo>
                    <a:lnTo>
                      <a:pt x="1168780" y="374523"/>
                    </a:lnTo>
                    <a:lnTo>
                      <a:pt x="1171251" y="372618"/>
                    </a:lnTo>
                    <a:lnTo>
                      <a:pt x="1170016" y="370808"/>
                    </a:lnTo>
                    <a:lnTo>
                      <a:pt x="1172487" y="371285"/>
                    </a:lnTo>
                    <a:lnTo>
                      <a:pt x="1173248" y="370523"/>
                    </a:lnTo>
                    <a:lnTo>
                      <a:pt x="1174674" y="367665"/>
                    </a:lnTo>
                    <a:lnTo>
                      <a:pt x="1177716" y="371285"/>
                    </a:lnTo>
                    <a:lnTo>
                      <a:pt x="1180377" y="370332"/>
                    </a:lnTo>
                    <a:lnTo>
                      <a:pt x="1183324" y="375571"/>
                    </a:lnTo>
                    <a:lnTo>
                      <a:pt x="1185225" y="377095"/>
                    </a:lnTo>
                    <a:lnTo>
                      <a:pt x="1187697" y="382810"/>
                    </a:lnTo>
                    <a:lnTo>
                      <a:pt x="1192545" y="384620"/>
                    </a:lnTo>
                    <a:lnTo>
                      <a:pt x="1194161" y="386810"/>
                    </a:lnTo>
                    <a:lnTo>
                      <a:pt x="1197774" y="387953"/>
                    </a:lnTo>
                    <a:lnTo>
                      <a:pt x="1198344" y="389192"/>
                    </a:lnTo>
                    <a:lnTo>
                      <a:pt x="1203953" y="390239"/>
                    </a:lnTo>
                    <a:lnTo>
                      <a:pt x="1212793" y="386810"/>
                    </a:lnTo>
                    <a:lnTo>
                      <a:pt x="1215360" y="387953"/>
                    </a:lnTo>
                    <a:lnTo>
                      <a:pt x="1217927" y="394621"/>
                    </a:lnTo>
                    <a:lnTo>
                      <a:pt x="1239125" y="397764"/>
                    </a:lnTo>
                    <a:lnTo>
                      <a:pt x="1239791" y="398240"/>
                    </a:lnTo>
                    <a:lnTo>
                      <a:pt x="1241787" y="397383"/>
                    </a:lnTo>
                    <a:lnTo>
                      <a:pt x="1252054" y="396430"/>
                    </a:lnTo>
                    <a:lnTo>
                      <a:pt x="1254430" y="397764"/>
                    </a:lnTo>
                    <a:lnTo>
                      <a:pt x="1254905" y="396430"/>
                    </a:lnTo>
                    <a:lnTo>
                      <a:pt x="1256141" y="396907"/>
                    </a:lnTo>
                    <a:lnTo>
                      <a:pt x="1263936" y="396430"/>
                    </a:lnTo>
                    <a:lnTo>
                      <a:pt x="1265172" y="399383"/>
                    </a:lnTo>
                    <a:lnTo>
                      <a:pt x="1266978" y="399955"/>
                    </a:lnTo>
                    <a:lnTo>
                      <a:pt x="1269070" y="404431"/>
                    </a:lnTo>
                    <a:lnTo>
                      <a:pt x="1271636" y="405003"/>
                    </a:lnTo>
                    <a:lnTo>
                      <a:pt x="1276104" y="409861"/>
                    </a:lnTo>
                    <a:lnTo>
                      <a:pt x="1280192" y="409861"/>
                    </a:lnTo>
                    <a:lnTo>
                      <a:pt x="1283234" y="408432"/>
                    </a:lnTo>
                    <a:lnTo>
                      <a:pt x="1282949" y="410813"/>
                    </a:lnTo>
                    <a:lnTo>
                      <a:pt x="1281142" y="411956"/>
                    </a:lnTo>
                    <a:lnTo>
                      <a:pt x="1276199" y="412528"/>
                    </a:lnTo>
                    <a:lnTo>
                      <a:pt x="1276484" y="413766"/>
                    </a:lnTo>
                    <a:lnTo>
                      <a:pt x="1283519" y="420434"/>
                    </a:lnTo>
                    <a:lnTo>
                      <a:pt x="1287416" y="420434"/>
                    </a:lnTo>
                    <a:lnTo>
                      <a:pt x="1291029" y="418910"/>
                    </a:lnTo>
                    <a:lnTo>
                      <a:pt x="1292740" y="412337"/>
                    </a:lnTo>
                    <a:lnTo>
                      <a:pt x="1295972" y="412814"/>
                    </a:lnTo>
                    <a:lnTo>
                      <a:pt x="1293881" y="414719"/>
                    </a:lnTo>
                    <a:lnTo>
                      <a:pt x="1295592" y="422148"/>
                    </a:lnTo>
                    <a:lnTo>
                      <a:pt x="1294831" y="426244"/>
                    </a:lnTo>
                    <a:lnTo>
                      <a:pt x="1295592" y="429768"/>
                    </a:lnTo>
                    <a:lnTo>
                      <a:pt x="1296162" y="429768"/>
                    </a:lnTo>
                    <a:lnTo>
                      <a:pt x="1295972" y="433197"/>
                    </a:lnTo>
                    <a:lnTo>
                      <a:pt x="1298158" y="442913"/>
                    </a:lnTo>
                    <a:lnTo>
                      <a:pt x="1300060" y="446532"/>
                    </a:lnTo>
                    <a:lnTo>
                      <a:pt x="1300820" y="448151"/>
                    </a:lnTo>
                    <a:lnTo>
                      <a:pt x="1301676" y="447866"/>
                    </a:lnTo>
                    <a:lnTo>
                      <a:pt x="1302056" y="450532"/>
                    </a:lnTo>
                    <a:lnTo>
                      <a:pt x="1304052" y="454152"/>
                    </a:lnTo>
                    <a:cubicBezTo>
                      <a:pt x="1299394" y="680371"/>
                      <a:pt x="1152429" y="862775"/>
                      <a:pt x="972003" y="862775"/>
                    </a:cubicBezTo>
                    <a:cubicBezTo>
                      <a:pt x="850800" y="862775"/>
                      <a:pt x="744901" y="780288"/>
                      <a:pt x="686723" y="657797"/>
                    </a:cubicBezTo>
                    <a:lnTo>
                      <a:pt x="687104" y="657320"/>
                    </a:lnTo>
                    <a:lnTo>
                      <a:pt x="697275" y="650462"/>
                    </a:lnTo>
                    <a:lnTo>
                      <a:pt x="697751" y="648557"/>
                    </a:lnTo>
                    <a:lnTo>
                      <a:pt x="709728" y="645986"/>
                    </a:lnTo>
                    <a:lnTo>
                      <a:pt x="710584" y="643509"/>
                    </a:lnTo>
                    <a:lnTo>
                      <a:pt x="714577" y="639509"/>
                    </a:lnTo>
                    <a:lnTo>
                      <a:pt x="715052" y="634746"/>
                    </a:lnTo>
                    <a:lnTo>
                      <a:pt x="720375" y="622364"/>
                    </a:lnTo>
                    <a:lnTo>
                      <a:pt x="720470" y="614267"/>
                    </a:lnTo>
                    <a:lnTo>
                      <a:pt x="722086" y="610648"/>
                    </a:lnTo>
                    <a:lnTo>
                      <a:pt x="722276" y="598932"/>
                    </a:lnTo>
                    <a:lnTo>
                      <a:pt x="721041" y="590645"/>
                    </a:lnTo>
                    <a:lnTo>
                      <a:pt x="721136" y="582835"/>
                    </a:lnTo>
                    <a:lnTo>
                      <a:pt x="724843" y="579692"/>
                    </a:lnTo>
                    <a:lnTo>
                      <a:pt x="728360" y="569976"/>
                    </a:lnTo>
                    <a:lnTo>
                      <a:pt x="733208" y="563690"/>
                    </a:lnTo>
                    <a:lnTo>
                      <a:pt x="737962" y="554641"/>
                    </a:lnTo>
                    <a:lnTo>
                      <a:pt x="738722" y="542925"/>
                    </a:lnTo>
                    <a:lnTo>
                      <a:pt x="736631" y="534829"/>
                    </a:lnTo>
                    <a:lnTo>
                      <a:pt x="734729" y="531971"/>
                    </a:lnTo>
                    <a:lnTo>
                      <a:pt x="726269" y="532162"/>
                    </a:lnTo>
                    <a:lnTo>
                      <a:pt x="712390" y="522637"/>
                    </a:lnTo>
                    <a:lnTo>
                      <a:pt x="709918" y="521875"/>
                    </a:lnTo>
                    <a:lnTo>
                      <a:pt x="699557" y="523304"/>
                    </a:lnTo>
                    <a:lnTo>
                      <a:pt x="690621" y="521113"/>
                    </a:lnTo>
                    <a:lnTo>
                      <a:pt x="686153" y="524066"/>
                    </a:lnTo>
                    <a:lnTo>
                      <a:pt x="686628" y="521303"/>
                    </a:lnTo>
                    <a:lnTo>
                      <a:pt x="684537" y="520922"/>
                    </a:lnTo>
                    <a:lnTo>
                      <a:pt x="685107" y="519303"/>
                    </a:lnTo>
                    <a:lnTo>
                      <a:pt x="683016" y="517303"/>
                    </a:lnTo>
                    <a:lnTo>
                      <a:pt x="680830" y="518731"/>
                    </a:lnTo>
                    <a:lnTo>
                      <a:pt x="680069" y="516446"/>
                    </a:lnTo>
                    <a:lnTo>
                      <a:pt x="671799" y="513874"/>
                    </a:lnTo>
                    <a:lnTo>
                      <a:pt x="666666" y="515017"/>
                    </a:lnTo>
                    <a:lnTo>
                      <a:pt x="665145" y="520065"/>
                    </a:lnTo>
                    <a:lnTo>
                      <a:pt x="662673" y="521494"/>
                    </a:lnTo>
                    <a:lnTo>
                      <a:pt x="661057" y="526352"/>
                    </a:lnTo>
                    <a:lnTo>
                      <a:pt x="660296" y="522637"/>
                    </a:lnTo>
                    <a:lnTo>
                      <a:pt x="649840" y="524542"/>
                    </a:lnTo>
                    <a:lnTo>
                      <a:pt x="649269" y="525780"/>
                    </a:lnTo>
                    <a:lnTo>
                      <a:pt x="649555" y="523780"/>
                    </a:lnTo>
                    <a:lnTo>
                      <a:pt x="653452" y="523208"/>
                    </a:lnTo>
                    <a:lnTo>
                      <a:pt x="653167" y="520255"/>
                    </a:lnTo>
                    <a:lnTo>
                      <a:pt x="651931" y="519398"/>
                    </a:lnTo>
                    <a:lnTo>
                      <a:pt x="652596" y="517589"/>
                    </a:lnTo>
                    <a:lnTo>
                      <a:pt x="649840" y="520255"/>
                    </a:lnTo>
                    <a:lnTo>
                      <a:pt x="648794" y="515969"/>
                    </a:lnTo>
                    <a:lnTo>
                      <a:pt x="654783" y="506444"/>
                    </a:lnTo>
                    <a:lnTo>
                      <a:pt x="655448" y="502539"/>
                    </a:lnTo>
                    <a:lnTo>
                      <a:pt x="652787" y="501777"/>
                    </a:lnTo>
                    <a:lnTo>
                      <a:pt x="647748" y="489299"/>
                    </a:lnTo>
                    <a:lnTo>
                      <a:pt x="645942" y="488061"/>
                    </a:lnTo>
                    <a:lnTo>
                      <a:pt x="645372" y="489299"/>
                    </a:lnTo>
                    <a:lnTo>
                      <a:pt x="643756" y="486823"/>
                    </a:lnTo>
                    <a:lnTo>
                      <a:pt x="642140" y="485680"/>
                    </a:lnTo>
                    <a:cubicBezTo>
                      <a:pt x="640999" y="471773"/>
                      <a:pt x="640429" y="457772"/>
                      <a:pt x="640429" y="443484"/>
                    </a:cubicBezTo>
                    <a:cubicBezTo>
                      <a:pt x="640429" y="378714"/>
                      <a:pt x="652501" y="317564"/>
                      <a:pt x="673320" y="262795"/>
                    </a:cubicBezTo>
                    <a:lnTo>
                      <a:pt x="677978" y="262795"/>
                    </a:lnTo>
                    <a:lnTo>
                      <a:pt x="680259" y="263747"/>
                    </a:lnTo>
                    <a:lnTo>
                      <a:pt x="686438" y="261937"/>
                    </a:lnTo>
                    <a:lnTo>
                      <a:pt x="686153" y="262604"/>
                    </a:lnTo>
                    <a:lnTo>
                      <a:pt x="686914" y="262795"/>
                    </a:lnTo>
                    <a:lnTo>
                      <a:pt x="693948" y="257080"/>
                    </a:lnTo>
                    <a:lnTo>
                      <a:pt x="701268" y="255937"/>
                    </a:lnTo>
                    <a:lnTo>
                      <a:pt x="705165" y="252222"/>
                    </a:lnTo>
                    <a:lnTo>
                      <a:pt x="703549" y="250984"/>
                    </a:lnTo>
                    <a:lnTo>
                      <a:pt x="705165" y="251174"/>
                    </a:lnTo>
                    <a:lnTo>
                      <a:pt x="703549" y="250127"/>
                    </a:lnTo>
                    <a:lnTo>
                      <a:pt x="704690" y="249460"/>
                    </a:lnTo>
                    <a:lnTo>
                      <a:pt x="704120" y="247364"/>
                    </a:lnTo>
                    <a:lnTo>
                      <a:pt x="702124" y="246412"/>
                    </a:lnTo>
                    <a:lnTo>
                      <a:pt x="704785" y="246412"/>
                    </a:lnTo>
                    <a:lnTo>
                      <a:pt x="703454" y="244793"/>
                    </a:lnTo>
                    <a:lnTo>
                      <a:pt x="704120" y="244221"/>
                    </a:lnTo>
                    <a:lnTo>
                      <a:pt x="699842" y="242983"/>
                    </a:lnTo>
                    <a:lnTo>
                      <a:pt x="698226" y="245078"/>
                    </a:lnTo>
                    <a:lnTo>
                      <a:pt x="698226" y="240506"/>
                    </a:lnTo>
                    <a:lnTo>
                      <a:pt x="694709" y="240697"/>
                    </a:lnTo>
                    <a:lnTo>
                      <a:pt x="696325" y="241173"/>
                    </a:lnTo>
                    <a:lnTo>
                      <a:pt x="692237" y="241649"/>
                    </a:lnTo>
                    <a:lnTo>
                      <a:pt x="685488" y="246031"/>
                    </a:lnTo>
                    <a:lnTo>
                      <a:pt x="685773" y="244507"/>
                    </a:lnTo>
                    <a:lnTo>
                      <a:pt x="682351" y="243459"/>
                    </a:lnTo>
                    <a:lnTo>
                      <a:pt x="683301" y="242792"/>
                    </a:lnTo>
                    <a:lnTo>
                      <a:pt x="686248" y="243935"/>
                    </a:lnTo>
                    <a:lnTo>
                      <a:pt x="687294" y="242316"/>
                    </a:lnTo>
                    <a:lnTo>
                      <a:pt x="692142" y="240887"/>
                    </a:lnTo>
                    <a:lnTo>
                      <a:pt x="689480" y="241268"/>
                    </a:lnTo>
                    <a:lnTo>
                      <a:pt x="697560" y="238316"/>
                    </a:lnTo>
                    <a:lnTo>
                      <a:pt x="694899" y="235839"/>
                    </a:lnTo>
                    <a:lnTo>
                      <a:pt x="693758" y="236982"/>
                    </a:lnTo>
                    <a:lnTo>
                      <a:pt x="691857" y="236506"/>
                    </a:lnTo>
                    <a:lnTo>
                      <a:pt x="690241" y="234315"/>
                    </a:lnTo>
                    <a:lnTo>
                      <a:pt x="688054" y="236410"/>
                    </a:lnTo>
                    <a:lnTo>
                      <a:pt x="688910" y="234315"/>
                    </a:lnTo>
                    <a:lnTo>
                      <a:pt x="688054" y="233648"/>
                    </a:lnTo>
                    <a:lnTo>
                      <a:pt x="685107" y="234029"/>
                    </a:lnTo>
                    <a:cubicBezTo>
                      <a:pt x="685203" y="233839"/>
                      <a:pt x="685298" y="233648"/>
                      <a:pt x="685393" y="233458"/>
                    </a:cubicBezTo>
                    <a:lnTo>
                      <a:pt x="685773" y="232981"/>
                    </a:lnTo>
                    <a:lnTo>
                      <a:pt x="685773" y="232696"/>
                    </a:lnTo>
                    <a:cubicBezTo>
                      <a:pt x="698796" y="204502"/>
                      <a:pt x="714386" y="178403"/>
                      <a:pt x="732068" y="154877"/>
                    </a:cubicBezTo>
                    <a:lnTo>
                      <a:pt x="732638" y="155162"/>
                    </a:lnTo>
                    <a:lnTo>
                      <a:pt x="739197" y="155734"/>
                    </a:lnTo>
                    <a:lnTo>
                      <a:pt x="739388" y="157162"/>
                    </a:lnTo>
                    <a:lnTo>
                      <a:pt x="738342" y="157353"/>
                    </a:lnTo>
                    <a:lnTo>
                      <a:pt x="738627" y="158115"/>
                    </a:lnTo>
                    <a:lnTo>
                      <a:pt x="737676" y="158496"/>
                    </a:lnTo>
                    <a:lnTo>
                      <a:pt x="738152" y="159544"/>
                    </a:lnTo>
                    <a:lnTo>
                      <a:pt x="737296" y="159639"/>
                    </a:lnTo>
                    <a:lnTo>
                      <a:pt x="737011" y="160687"/>
                    </a:lnTo>
                    <a:lnTo>
                      <a:pt x="739102" y="160496"/>
                    </a:lnTo>
                    <a:lnTo>
                      <a:pt x="739388" y="161258"/>
                    </a:lnTo>
                    <a:lnTo>
                      <a:pt x="738722" y="161735"/>
                    </a:lnTo>
                    <a:lnTo>
                      <a:pt x="739102" y="162116"/>
                    </a:lnTo>
                    <a:lnTo>
                      <a:pt x="736631" y="162020"/>
                    </a:lnTo>
                    <a:lnTo>
                      <a:pt x="736916" y="163640"/>
                    </a:lnTo>
                    <a:lnTo>
                      <a:pt x="735870" y="164021"/>
                    </a:lnTo>
                    <a:lnTo>
                      <a:pt x="737011" y="164211"/>
                    </a:lnTo>
                    <a:lnTo>
                      <a:pt x="736346" y="165354"/>
                    </a:lnTo>
                    <a:lnTo>
                      <a:pt x="731688" y="165449"/>
                    </a:lnTo>
                    <a:lnTo>
                      <a:pt x="730547" y="166497"/>
                    </a:lnTo>
                    <a:lnTo>
                      <a:pt x="730737" y="167640"/>
                    </a:lnTo>
                    <a:lnTo>
                      <a:pt x="732163" y="167831"/>
                    </a:lnTo>
                    <a:lnTo>
                      <a:pt x="736346" y="166307"/>
                    </a:lnTo>
                    <a:lnTo>
                      <a:pt x="735205" y="167354"/>
                    </a:lnTo>
                    <a:lnTo>
                      <a:pt x="737011" y="168593"/>
                    </a:lnTo>
                    <a:lnTo>
                      <a:pt x="729026" y="168402"/>
                    </a:lnTo>
                    <a:lnTo>
                      <a:pt x="731022" y="169069"/>
                    </a:lnTo>
                    <a:lnTo>
                      <a:pt x="728455" y="169926"/>
                    </a:lnTo>
                    <a:lnTo>
                      <a:pt x="728646" y="171260"/>
                    </a:lnTo>
                    <a:lnTo>
                      <a:pt x="727980" y="171831"/>
                    </a:lnTo>
                    <a:lnTo>
                      <a:pt x="729026" y="171926"/>
                    </a:lnTo>
                    <a:lnTo>
                      <a:pt x="727790" y="172593"/>
                    </a:lnTo>
                    <a:lnTo>
                      <a:pt x="727030" y="174879"/>
                    </a:lnTo>
                    <a:lnTo>
                      <a:pt x="727980" y="175927"/>
                    </a:lnTo>
                    <a:lnTo>
                      <a:pt x="729976" y="175927"/>
                    </a:lnTo>
                    <a:lnTo>
                      <a:pt x="728646" y="177641"/>
                    </a:lnTo>
                    <a:lnTo>
                      <a:pt x="729501" y="178403"/>
                    </a:lnTo>
                    <a:lnTo>
                      <a:pt x="728170" y="178213"/>
                    </a:lnTo>
                    <a:lnTo>
                      <a:pt x="728075" y="179261"/>
                    </a:lnTo>
                    <a:lnTo>
                      <a:pt x="729121" y="179546"/>
                    </a:lnTo>
                    <a:lnTo>
                      <a:pt x="728170" y="180213"/>
                    </a:lnTo>
                    <a:lnTo>
                      <a:pt x="729976" y="180213"/>
                    </a:lnTo>
                    <a:lnTo>
                      <a:pt x="728646" y="181070"/>
                    </a:lnTo>
                    <a:lnTo>
                      <a:pt x="729311" y="182213"/>
                    </a:lnTo>
                    <a:lnTo>
                      <a:pt x="730452" y="181737"/>
                    </a:lnTo>
                    <a:lnTo>
                      <a:pt x="729311" y="183261"/>
                    </a:lnTo>
                    <a:lnTo>
                      <a:pt x="730737" y="182880"/>
                    </a:lnTo>
                    <a:lnTo>
                      <a:pt x="730737" y="184214"/>
                    </a:lnTo>
                    <a:lnTo>
                      <a:pt x="732448" y="184404"/>
                    </a:lnTo>
                    <a:lnTo>
                      <a:pt x="731307" y="185166"/>
                    </a:lnTo>
                    <a:lnTo>
                      <a:pt x="732258" y="185166"/>
                    </a:lnTo>
                    <a:lnTo>
                      <a:pt x="731783" y="186785"/>
                    </a:lnTo>
                    <a:lnTo>
                      <a:pt x="733494" y="187833"/>
                    </a:lnTo>
                    <a:lnTo>
                      <a:pt x="732638" y="188786"/>
                    </a:lnTo>
                    <a:lnTo>
                      <a:pt x="732638" y="191072"/>
                    </a:lnTo>
                    <a:lnTo>
                      <a:pt x="733874" y="191072"/>
                    </a:lnTo>
                    <a:lnTo>
                      <a:pt x="735490" y="188595"/>
                    </a:lnTo>
                    <a:lnTo>
                      <a:pt x="737296" y="187833"/>
                    </a:lnTo>
                    <a:lnTo>
                      <a:pt x="739292" y="188881"/>
                    </a:lnTo>
                    <a:lnTo>
                      <a:pt x="737772" y="188500"/>
                    </a:lnTo>
                    <a:lnTo>
                      <a:pt x="737011" y="189357"/>
                    </a:lnTo>
                    <a:lnTo>
                      <a:pt x="738912" y="189738"/>
                    </a:lnTo>
                    <a:lnTo>
                      <a:pt x="734634" y="191929"/>
                    </a:lnTo>
                    <a:lnTo>
                      <a:pt x="734444" y="193929"/>
                    </a:lnTo>
                    <a:lnTo>
                      <a:pt x="735110" y="193739"/>
                    </a:lnTo>
                    <a:lnTo>
                      <a:pt x="734634" y="194405"/>
                    </a:lnTo>
                    <a:lnTo>
                      <a:pt x="737011" y="197739"/>
                    </a:lnTo>
                    <a:lnTo>
                      <a:pt x="737772" y="197834"/>
                    </a:lnTo>
                    <a:lnTo>
                      <a:pt x="738057" y="199263"/>
                    </a:lnTo>
                    <a:lnTo>
                      <a:pt x="739007" y="198787"/>
                    </a:lnTo>
                    <a:lnTo>
                      <a:pt x="738627" y="200120"/>
                    </a:lnTo>
                    <a:lnTo>
                      <a:pt x="741099" y="202025"/>
                    </a:lnTo>
                    <a:lnTo>
                      <a:pt x="739863" y="202406"/>
                    </a:lnTo>
                    <a:lnTo>
                      <a:pt x="740338" y="202692"/>
                    </a:lnTo>
                    <a:lnTo>
                      <a:pt x="742525" y="202406"/>
                    </a:lnTo>
                    <a:lnTo>
                      <a:pt x="741099" y="203359"/>
                    </a:lnTo>
                    <a:lnTo>
                      <a:pt x="742429" y="204502"/>
                    </a:lnTo>
                    <a:lnTo>
                      <a:pt x="741669" y="205264"/>
                    </a:lnTo>
                    <a:lnTo>
                      <a:pt x="744996" y="205264"/>
                    </a:lnTo>
                    <a:lnTo>
                      <a:pt x="742239" y="205835"/>
                    </a:lnTo>
                    <a:lnTo>
                      <a:pt x="746992" y="207645"/>
                    </a:lnTo>
                    <a:lnTo>
                      <a:pt x="745091" y="208693"/>
                    </a:lnTo>
                    <a:lnTo>
                      <a:pt x="752411" y="207455"/>
                    </a:lnTo>
                    <a:lnTo>
                      <a:pt x="752126" y="208121"/>
                    </a:lnTo>
                    <a:lnTo>
                      <a:pt x="753457" y="207836"/>
                    </a:lnTo>
                    <a:lnTo>
                      <a:pt x="752506" y="208598"/>
                    </a:lnTo>
                    <a:lnTo>
                      <a:pt x="754122" y="208121"/>
                    </a:lnTo>
                    <a:lnTo>
                      <a:pt x="752886" y="209169"/>
                    </a:lnTo>
                    <a:lnTo>
                      <a:pt x="753647" y="210217"/>
                    </a:lnTo>
                    <a:lnTo>
                      <a:pt x="754502" y="209360"/>
                    </a:lnTo>
                    <a:lnTo>
                      <a:pt x="754597" y="210407"/>
                    </a:lnTo>
                    <a:lnTo>
                      <a:pt x="755738" y="209931"/>
                    </a:lnTo>
                    <a:lnTo>
                      <a:pt x="754692" y="211646"/>
                    </a:lnTo>
                    <a:lnTo>
                      <a:pt x="756403" y="212503"/>
                    </a:lnTo>
                    <a:lnTo>
                      <a:pt x="758400" y="211265"/>
                    </a:lnTo>
                    <a:lnTo>
                      <a:pt x="758495" y="211836"/>
                    </a:lnTo>
                    <a:lnTo>
                      <a:pt x="761537" y="212027"/>
                    </a:lnTo>
                    <a:lnTo>
                      <a:pt x="761157" y="210693"/>
                    </a:lnTo>
                    <a:lnTo>
                      <a:pt x="759731" y="210122"/>
                    </a:lnTo>
                    <a:lnTo>
                      <a:pt x="762202" y="210026"/>
                    </a:lnTo>
                    <a:lnTo>
                      <a:pt x="762963" y="206502"/>
                    </a:lnTo>
                    <a:lnTo>
                      <a:pt x="764864" y="203930"/>
                    </a:lnTo>
                    <a:lnTo>
                      <a:pt x="764389" y="200882"/>
                    </a:lnTo>
                    <a:lnTo>
                      <a:pt x="762678" y="199454"/>
                    </a:lnTo>
                    <a:lnTo>
                      <a:pt x="766195" y="198596"/>
                    </a:lnTo>
                    <a:lnTo>
                      <a:pt x="767145" y="198311"/>
                    </a:lnTo>
                    <a:lnTo>
                      <a:pt x="766575" y="197834"/>
                    </a:lnTo>
                    <a:lnTo>
                      <a:pt x="765149" y="197168"/>
                    </a:lnTo>
                    <a:lnTo>
                      <a:pt x="767431" y="197549"/>
                    </a:lnTo>
                    <a:lnTo>
                      <a:pt x="766860" y="197168"/>
                    </a:lnTo>
                    <a:lnTo>
                      <a:pt x="766955" y="196215"/>
                    </a:lnTo>
                    <a:lnTo>
                      <a:pt x="768096" y="196691"/>
                    </a:lnTo>
                    <a:lnTo>
                      <a:pt x="768381" y="195548"/>
                    </a:lnTo>
                    <a:lnTo>
                      <a:pt x="769807" y="194977"/>
                    </a:lnTo>
                    <a:lnTo>
                      <a:pt x="767526" y="193643"/>
                    </a:lnTo>
                    <a:lnTo>
                      <a:pt x="770378" y="193929"/>
                    </a:lnTo>
                    <a:lnTo>
                      <a:pt x="769902" y="191738"/>
                    </a:lnTo>
                    <a:lnTo>
                      <a:pt x="767240" y="190976"/>
                    </a:lnTo>
                    <a:lnTo>
                      <a:pt x="771328" y="190500"/>
                    </a:lnTo>
                    <a:lnTo>
                      <a:pt x="768856" y="187452"/>
                    </a:lnTo>
                    <a:lnTo>
                      <a:pt x="768381" y="187452"/>
                    </a:lnTo>
                    <a:lnTo>
                      <a:pt x="768856" y="186499"/>
                    </a:lnTo>
                    <a:lnTo>
                      <a:pt x="771899" y="186976"/>
                    </a:lnTo>
                    <a:lnTo>
                      <a:pt x="773134" y="185547"/>
                    </a:lnTo>
                    <a:lnTo>
                      <a:pt x="772184" y="183928"/>
                    </a:lnTo>
                    <a:lnTo>
                      <a:pt x="773610" y="182975"/>
                    </a:lnTo>
                    <a:lnTo>
                      <a:pt x="778363" y="183166"/>
                    </a:lnTo>
                    <a:lnTo>
                      <a:pt x="778838" y="182213"/>
                    </a:lnTo>
                    <a:lnTo>
                      <a:pt x="777887" y="181832"/>
                    </a:lnTo>
                    <a:lnTo>
                      <a:pt x="778077" y="180975"/>
                    </a:lnTo>
                    <a:lnTo>
                      <a:pt x="779313" y="181261"/>
                    </a:lnTo>
                    <a:lnTo>
                      <a:pt x="779123" y="180404"/>
                    </a:lnTo>
                    <a:lnTo>
                      <a:pt x="780169" y="179737"/>
                    </a:lnTo>
                    <a:lnTo>
                      <a:pt x="779123" y="178975"/>
                    </a:lnTo>
                    <a:lnTo>
                      <a:pt x="779979" y="178594"/>
                    </a:lnTo>
                    <a:lnTo>
                      <a:pt x="782260" y="179261"/>
                    </a:lnTo>
                    <a:lnTo>
                      <a:pt x="780169" y="180975"/>
                    </a:lnTo>
                    <a:lnTo>
                      <a:pt x="781785" y="182118"/>
                    </a:lnTo>
                    <a:lnTo>
                      <a:pt x="781405" y="181261"/>
                    </a:lnTo>
                    <a:lnTo>
                      <a:pt x="782070" y="181642"/>
                    </a:lnTo>
                    <a:lnTo>
                      <a:pt x="782070" y="180689"/>
                    </a:lnTo>
                    <a:lnTo>
                      <a:pt x="783876" y="182118"/>
                    </a:lnTo>
                    <a:lnTo>
                      <a:pt x="784447" y="180880"/>
                    </a:lnTo>
                    <a:lnTo>
                      <a:pt x="786063" y="181642"/>
                    </a:lnTo>
                    <a:lnTo>
                      <a:pt x="787203" y="179927"/>
                    </a:lnTo>
                    <a:lnTo>
                      <a:pt x="786823" y="178594"/>
                    </a:lnTo>
                    <a:lnTo>
                      <a:pt x="788629" y="179451"/>
                    </a:lnTo>
                    <a:lnTo>
                      <a:pt x="789295" y="178499"/>
                    </a:lnTo>
                    <a:lnTo>
                      <a:pt x="790435" y="178975"/>
                    </a:lnTo>
                    <a:lnTo>
                      <a:pt x="791576" y="176689"/>
                    </a:lnTo>
                    <a:lnTo>
                      <a:pt x="792051" y="177451"/>
                    </a:lnTo>
                    <a:lnTo>
                      <a:pt x="793097" y="176308"/>
                    </a:lnTo>
                    <a:lnTo>
                      <a:pt x="792907" y="175546"/>
                    </a:lnTo>
                    <a:lnTo>
                      <a:pt x="794333" y="174689"/>
                    </a:lnTo>
                    <a:lnTo>
                      <a:pt x="794333" y="172784"/>
                    </a:lnTo>
                    <a:lnTo>
                      <a:pt x="795569" y="171641"/>
                    </a:lnTo>
                    <a:lnTo>
                      <a:pt x="795474" y="170688"/>
                    </a:lnTo>
                    <a:lnTo>
                      <a:pt x="798896" y="169640"/>
                    </a:lnTo>
                    <a:lnTo>
                      <a:pt x="799656" y="168402"/>
                    </a:lnTo>
                    <a:lnTo>
                      <a:pt x="798231" y="167545"/>
                    </a:lnTo>
                    <a:lnTo>
                      <a:pt x="797375" y="165354"/>
                    </a:lnTo>
                    <a:lnTo>
                      <a:pt x="797945" y="164783"/>
                    </a:lnTo>
                    <a:lnTo>
                      <a:pt x="798801" y="166211"/>
                    </a:lnTo>
                    <a:lnTo>
                      <a:pt x="800892" y="167259"/>
                    </a:lnTo>
                    <a:lnTo>
                      <a:pt x="800227" y="167545"/>
                    </a:lnTo>
                    <a:lnTo>
                      <a:pt x="800892" y="168497"/>
                    </a:lnTo>
                    <a:lnTo>
                      <a:pt x="802984" y="168497"/>
                    </a:lnTo>
                    <a:lnTo>
                      <a:pt x="802508" y="168116"/>
                    </a:lnTo>
                    <a:lnTo>
                      <a:pt x="802888" y="167640"/>
                    </a:lnTo>
                    <a:lnTo>
                      <a:pt x="804885" y="168402"/>
                    </a:lnTo>
                    <a:lnTo>
                      <a:pt x="803934" y="167069"/>
                    </a:lnTo>
                    <a:lnTo>
                      <a:pt x="805645" y="168307"/>
                    </a:lnTo>
                    <a:lnTo>
                      <a:pt x="806691" y="166211"/>
                    </a:lnTo>
                    <a:lnTo>
                      <a:pt x="808212" y="167259"/>
                    </a:lnTo>
                    <a:lnTo>
                      <a:pt x="818859" y="164402"/>
                    </a:lnTo>
                    <a:lnTo>
                      <a:pt x="821521" y="162592"/>
                    </a:lnTo>
                    <a:lnTo>
                      <a:pt x="820950" y="161830"/>
                    </a:lnTo>
                    <a:lnTo>
                      <a:pt x="823137" y="161830"/>
                    </a:lnTo>
                    <a:lnTo>
                      <a:pt x="821901" y="160877"/>
                    </a:lnTo>
                    <a:lnTo>
                      <a:pt x="826083" y="159639"/>
                    </a:lnTo>
                    <a:lnTo>
                      <a:pt x="825228" y="158591"/>
                    </a:lnTo>
                    <a:lnTo>
                      <a:pt x="827414" y="158686"/>
                    </a:lnTo>
                    <a:lnTo>
                      <a:pt x="827509" y="157924"/>
                    </a:lnTo>
                    <a:lnTo>
                      <a:pt x="827034" y="157448"/>
                    </a:lnTo>
                    <a:lnTo>
                      <a:pt x="829981" y="156972"/>
                    </a:lnTo>
                    <a:lnTo>
                      <a:pt x="829030" y="156591"/>
                    </a:lnTo>
                    <a:lnTo>
                      <a:pt x="829601" y="155924"/>
                    </a:lnTo>
                    <a:lnTo>
                      <a:pt x="831977" y="155924"/>
                    </a:lnTo>
                    <a:lnTo>
                      <a:pt x="833118" y="154400"/>
                    </a:lnTo>
                    <a:lnTo>
                      <a:pt x="827605" y="154781"/>
                    </a:lnTo>
                    <a:lnTo>
                      <a:pt x="821996" y="152876"/>
                    </a:lnTo>
                    <a:lnTo>
                      <a:pt x="813821" y="155353"/>
                    </a:lnTo>
                    <a:lnTo>
                      <a:pt x="811444" y="155067"/>
                    </a:lnTo>
                    <a:lnTo>
                      <a:pt x="818003" y="152495"/>
                    </a:lnTo>
                    <a:lnTo>
                      <a:pt x="810493" y="152210"/>
                    </a:lnTo>
                    <a:lnTo>
                      <a:pt x="813060" y="150876"/>
                    </a:lnTo>
                    <a:lnTo>
                      <a:pt x="813440" y="149924"/>
                    </a:lnTo>
                    <a:lnTo>
                      <a:pt x="812870" y="148781"/>
                    </a:lnTo>
                    <a:lnTo>
                      <a:pt x="818098" y="148781"/>
                    </a:lnTo>
                    <a:lnTo>
                      <a:pt x="821425" y="147066"/>
                    </a:lnTo>
                    <a:lnTo>
                      <a:pt x="820950" y="146304"/>
                    </a:lnTo>
                    <a:lnTo>
                      <a:pt x="821806" y="146875"/>
                    </a:lnTo>
                    <a:lnTo>
                      <a:pt x="820950" y="145066"/>
                    </a:lnTo>
                    <a:lnTo>
                      <a:pt x="816197" y="145066"/>
                    </a:lnTo>
                    <a:lnTo>
                      <a:pt x="814486" y="143828"/>
                    </a:lnTo>
                    <a:lnTo>
                      <a:pt x="815342" y="143637"/>
                    </a:lnTo>
                    <a:lnTo>
                      <a:pt x="815056" y="142399"/>
                    </a:lnTo>
                    <a:lnTo>
                      <a:pt x="824372" y="146209"/>
                    </a:lnTo>
                    <a:lnTo>
                      <a:pt x="825988" y="148019"/>
                    </a:lnTo>
                    <a:lnTo>
                      <a:pt x="826464" y="150400"/>
                    </a:lnTo>
                    <a:lnTo>
                      <a:pt x="828555" y="152210"/>
                    </a:lnTo>
                    <a:lnTo>
                      <a:pt x="831217" y="152591"/>
                    </a:lnTo>
                    <a:lnTo>
                      <a:pt x="831692" y="150019"/>
                    </a:lnTo>
                    <a:lnTo>
                      <a:pt x="832358" y="152210"/>
                    </a:lnTo>
                    <a:lnTo>
                      <a:pt x="834639" y="152400"/>
                    </a:lnTo>
                    <a:lnTo>
                      <a:pt x="833879" y="150019"/>
                    </a:lnTo>
                    <a:lnTo>
                      <a:pt x="834259" y="148685"/>
                    </a:lnTo>
                    <a:lnTo>
                      <a:pt x="833118" y="148209"/>
                    </a:lnTo>
                    <a:lnTo>
                      <a:pt x="834069" y="147923"/>
                    </a:lnTo>
                    <a:lnTo>
                      <a:pt x="834259" y="145066"/>
                    </a:lnTo>
                    <a:lnTo>
                      <a:pt x="831882" y="146590"/>
                    </a:lnTo>
                    <a:lnTo>
                      <a:pt x="831882" y="145352"/>
                    </a:lnTo>
                    <a:lnTo>
                      <a:pt x="833783" y="143256"/>
                    </a:lnTo>
                    <a:lnTo>
                      <a:pt x="829886" y="144304"/>
                    </a:lnTo>
                    <a:lnTo>
                      <a:pt x="831787" y="141923"/>
                    </a:lnTo>
                    <a:lnTo>
                      <a:pt x="824943" y="137922"/>
                    </a:lnTo>
                    <a:lnTo>
                      <a:pt x="823517" y="138303"/>
                    </a:lnTo>
                    <a:lnTo>
                      <a:pt x="822566" y="140208"/>
                    </a:lnTo>
                    <a:lnTo>
                      <a:pt x="822661" y="138303"/>
                    </a:lnTo>
                    <a:lnTo>
                      <a:pt x="822186" y="137827"/>
                    </a:lnTo>
                    <a:lnTo>
                      <a:pt x="824753" y="137350"/>
                    </a:lnTo>
                    <a:lnTo>
                      <a:pt x="824658" y="135922"/>
                    </a:lnTo>
                    <a:lnTo>
                      <a:pt x="822566" y="134779"/>
                    </a:lnTo>
                    <a:lnTo>
                      <a:pt x="817908" y="135636"/>
                    </a:lnTo>
                    <a:lnTo>
                      <a:pt x="824182" y="132874"/>
                    </a:lnTo>
                    <a:lnTo>
                      <a:pt x="818003" y="132302"/>
                    </a:lnTo>
                    <a:lnTo>
                      <a:pt x="819334" y="131159"/>
                    </a:lnTo>
                    <a:lnTo>
                      <a:pt x="817908" y="130874"/>
                    </a:lnTo>
                    <a:lnTo>
                      <a:pt x="821330" y="131159"/>
                    </a:lnTo>
                    <a:lnTo>
                      <a:pt x="824943" y="129254"/>
                    </a:lnTo>
                    <a:lnTo>
                      <a:pt x="824372" y="127921"/>
                    </a:lnTo>
                    <a:lnTo>
                      <a:pt x="826179" y="128587"/>
                    </a:lnTo>
                    <a:lnTo>
                      <a:pt x="826939" y="126873"/>
                    </a:lnTo>
                    <a:lnTo>
                      <a:pt x="832738" y="131255"/>
                    </a:lnTo>
                    <a:lnTo>
                      <a:pt x="838917" y="129064"/>
                    </a:lnTo>
                    <a:lnTo>
                      <a:pt x="839487" y="126301"/>
                    </a:lnTo>
                    <a:lnTo>
                      <a:pt x="832833" y="124682"/>
                    </a:lnTo>
                    <a:lnTo>
                      <a:pt x="833688" y="122492"/>
                    </a:lnTo>
                    <a:lnTo>
                      <a:pt x="832453" y="122492"/>
                    </a:lnTo>
                    <a:lnTo>
                      <a:pt x="834449" y="121920"/>
                    </a:lnTo>
                    <a:lnTo>
                      <a:pt x="833974" y="120301"/>
                    </a:lnTo>
                    <a:lnTo>
                      <a:pt x="842339" y="123063"/>
                    </a:lnTo>
                    <a:lnTo>
                      <a:pt x="843860" y="121444"/>
                    </a:lnTo>
                    <a:lnTo>
                      <a:pt x="842529" y="119253"/>
                    </a:lnTo>
                    <a:lnTo>
                      <a:pt x="837491" y="119253"/>
                    </a:lnTo>
                    <a:lnTo>
                      <a:pt x="838346" y="118872"/>
                    </a:lnTo>
                    <a:lnTo>
                      <a:pt x="838727" y="116110"/>
                    </a:lnTo>
                    <a:lnTo>
                      <a:pt x="835780" y="116300"/>
                    </a:lnTo>
                    <a:lnTo>
                      <a:pt x="839107" y="114300"/>
                    </a:lnTo>
                    <a:lnTo>
                      <a:pt x="834354" y="111728"/>
                    </a:lnTo>
                    <a:lnTo>
                      <a:pt x="836160" y="111919"/>
                    </a:lnTo>
                    <a:lnTo>
                      <a:pt x="835114" y="110871"/>
                    </a:lnTo>
                    <a:lnTo>
                      <a:pt x="842529" y="114967"/>
                    </a:lnTo>
                    <a:lnTo>
                      <a:pt x="843004" y="113443"/>
                    </a:lnTo>
                    <a:lnTo>
                      <a:pt x="842814" y="109633"/>
                    </a:lnTo>
                    <a:lnTo>
                      <a:pt x="838156" y="107156"/>
                    </a:lnTo>
                    <a:lnTo>
                      <a:pt x="842339" y="105632"/>
                    </a:lnTo>
                    <a:lnTo>
                      <a:pt x="835875" y="104394"/>
                    </a:lnTo>
                    <a:lnTo>
                      <a:pt x="836065" y="102489"/>
                    </a:lnTo>
                    <a:lnTo>
                      <a:pt x="833783" y="102775"/>
                    </a:lnTo>
                    <a:lnTo>
                      <a:pt x="835590" y="102299"/>
                    </a:lnTo>
                    <a:lnTo>
                      <a:pt x="832643" y="99727"/>
                    </a:lnTo>
                    <a:lnTo>
                      <a:pt x="839012" y="98393"/>
                    </a:lnTo>
                    <a:lnTo>
                      <a:pt x="836160" y="98108"/>
                    </a:lnTo>
                    <a:lnTo>
                      <a:pt x="839487" y="97346"/>
                    </a:lnTo>
                    <a:lnTo>
                      <a:pt x="846902" y="98774"/>
                    </a:lnTo>
                    <a:lnTo>
                      <a:pt x="847853" y="96488"/>
                    </a:lnTo>
                    <a:lnTo>
                      <a:pt x="847567" y="92964"/>
                    </a:lnTo>
                    <a:lnTo>
                      <a:pt x="839963" y="92202"/>
                    </a:lnTo>
                    <a:lnTo>
                      <a:pt x="841198" y="92011"/>
                    </a:lnTo>
                    <a:lnTo>
                      <a:pt x="839867" y="91154"/>
                    </a:lnTo>
                    <a:lnTo>
                      <a:pt x="841483" y="90678"/>
                    </a:lnTo>
                    <a:lnTo>
                      <a:pt x="839867" y="89345"/>
                    </a:lnTo>
                    <a:lnTo>
                      <a:pt x="840153" y="88583"/>
                    </a:lnTo>
                    <a:lnTo>
                      <a:pt x="844620" y="90487"/>
                    </a:lnTo>
                    <a:lnTo>
                      <a:pt x="845381" y="90011"/>
                    </a:lnTo>
                    <a:lnTo>
                      <a:pt x="844906" y="88487"/>
                    </a:lnTo>
                    <a:lnTo>
                      <a:pt x="839867" y="85820"/>
                    </a:lnTo>
                    <a:lnTo>
                      <a:pt x="837206" y="89345"/>
                    </a:lnTo>
                    <a:lnTo>
                      <a:pt x="835780" y="88487"/>
                    </a:lnTo>
                    <a:lnTo>
                      <a:pt x="838061" y="84392"/>
                    </a:lnTo>
                    <a:lnTo>
                      <a:pt x="836920" y="84106"/>
                    </a:lnTo>
                    <a:lnTo>
                      <a:pt x="837681" y="82486"/>
                    </a:lnTo>
                    <a:lnTo>
                      <a:pt x="818003" y="78962"/>
                    </a:lnTo>
                    <a:lnTo>
                      <a:pt x="805931" y="81248"/>
                    </a:lnTo>
                    <a:cubicBezTo>
                      <a:pt x="854982" y="45148"/>
                      <a:pt x="911924" y="24098"/>
                      <a:pt x="972668" y="24098"/>
                    </a:cubicBezTo>
                    <a:cubicBezTo>
                      <a:pt x="1063737" y="24098"/>
                      <a:pt x="1146250" y="70580"/>
                      <a:pt x="1206424" y="145637"/>
                    </a:cubicBezTo>
                    <a:lnTo>
                      <a:pt x="1203762" y="147733"/>
                    </a:lnTo>
                    <a:lnTo>
                      <a:pt x="1197393" y="147352"/>
                    </a:lnTo>
                    <a:lnTo>
                      <a:pt x="1194351" y="149733"/>
                    </a:lnTo>
                    <a:lnTo>
                      <a:pt x="1188553" y="152305"/>
                    </a:lnTo>
                    <a:lnTo>
                      <a:pt x="1183514" y="153924"/>
                    </a:lnTo>
                    <a:lnTo>
                      <a:pt x="1177050" y="148304"/>
                    </a:lnTo>
                    <a:lnTo>
                      <a:pt x="1171347" y="151638"/>
                    </a:lnTo>
                    <a:lnTo>
                      <a:pt x="1168210" y="150400"/>
                    </a:lnTo>
                    <a:lnTo>
                      <a:pt x="1163742" y="156020"/>
                    </a:lnTo>
                    <a:lnTo>
                      <a:pt x="1156897" y="156020"/>
                    </a:lnTo>
                    <a:lnTo>
                      <a:pt x="1151193" y="158972"/>
                    </a:lnTo>
                    <a:lnTo>
                      <a:pt x="1145300" y="158972"/>
                    </a:lnTo>
                    <a:lnTo>
                      <a:pt x="1144824" y="162401"/>
                    </a:lnTo>
                    <a:lnTo>
                      <a:pt x="1142163" y="162401"/>
                    </a:lnTo>
                    <a:lnTo>
                      <a:pt x="1134938" y="165449"/>
                    </a:lnTo>
                    <a:lnTo>
                      <a:pt x="1133512" y="166687"/>
                    </a:lnTo>
                    <a:lnTo>
                      <a:pt x="1132847" y="166878"/>
                    </a:lnTo>
                    <a:lnTo>
                      <a:pt x="1125622" y="168878"/>
                    </a:lnTo>
                    <a:lnTo>
                      <a:pt x="1126002" y="170117"/>
                    </a:lnTo>
                    <a:close/>
                    <a:moveTo>
                      <a:pt x="1104994" y="374523"/>
                    </a:moveTo>
                    <a:lnTo>
                      <a:pt x="1105279" y="374809"/>
                    </a:lnTo>
                    <a:lnTo>
                      <a:pt x="1105184" y="375190"/>
                    </a:lnTo>
                    <a:lnTo>
                      <a:pt x="1104994" y="374523"/>
                    </a:lnTo>
                    <a:close/>
                    <a:moveTo>
                      <a:pt x="544227" y="457676"/>
                    </a:moveTo>
                    <a:lnTo>
                      <a:pt x="544797" y="458438"/>
                    </a:lnTo>
                    <a:lnTo>
                      <a:pt x="539283" y="460724"/>
                    </a:lnTo>
                    <a:lnTo>
                      <a:pt x="536051" y="463868"/>
                    </a:lnTo>
                    <a:lnTo>
                      <a:pt x="536431" y="466439"/>
                    </a:lnTo>
                    <a:lnTo>
                      <a:pt x="538903" y="469678"/>
                    </a:lnTo>
                    <a:lnTo>
                      <a:pt x="539473" y="472250"/>
                    </a:lnTo>
                    <a:lnTo>
                      <a:pt x="536527" y="474726"/>
                    </a:lnTo>
                    <a:lnTo>
                      <a:pt x="534150" y="471202"/>
                    </a:lnTo>
                    <a:lnTo>
                      <a:pt x="533865" y="468821"/>
                    </a:lnTo>
                    <a:lnTo>
                      <a:pt x="535576" y="464344"/>
                    </a:lnTo>
                    <a:lnTo>
                      <a:pt x="533675" y="459296"/>
                    </a:lnTo>
                    <a:lnTo>
                      <a:pt x="536051" y="457295"/>
                    </a:lnTo>
                    <a:lnTo>
                      <a:pt x="536717" y="455295"/>
                    </a:lnTo>
                    <a:lnTo>
                      <a:pt x="534150" y="454152"/>
                    </a:lnTo>
                    <a:lnTo>
                      <a:pt x="532249" y="456057"/>
                    </a:lnTo>
                    <a:lnTo>
                      <a:pt x="531203" y="458438"/>
                    </a:lnTo>
                    <a:lnTo>
                      <a:pt x="526450" y="461867"/>
                    </a:lnTo>
                    <a:lnTo>
                      <a:pt x="521507" y="463010"/>
                    </a:lnTo>
                    <a:lnTo>
                      <a:pt x="520176" y="466344"/>
                    </a:lnTo>
                    <a:lnTo>
                      <a:pt x="519701" y="465201"/>
                    </a:lnTo>
                    <a:lnTo>
                      <a:pt x="517324" y="465677"/>
                    </a:lnTo>
                    <a:lnTo>
                      <a:pt x="514282" y="469106"/>
                    </a:lnTo>
                    <a:lnTo>
                      <a:pt x="514662" y="474917"/>
                    </a:lnTo>
                    <a:lnTo>
                      <a:pt x="512476" y="477298"/>
                    </a:lnTo>
                    <a:lnTo>
                      <a:pt x="507913" y="475202"/>
                    </a:lnTo>
                    <a:lnTo>
                      <a:pt x="505917" y="474821"/>
                    </a:lnTo>
                    <a:lnTo>
                      <a:pt x="504491" y="476917"/>
                    </a:lnTo>
                    <a:lnTo>
                      <a:pt x="503350" y="475774"/>
                    </a:lnTo>
                    <a:lnTo>
                      <a:pt x="498692" y="476917"/>
                    </a:lnTo>
                    <a:lnTo>
                      <a:pt x="494509" y="475202"/>
                    </a:lnTo>
                    <a:lnTo>
                      <a:pt x="494034" y="473012"/>
                    </a:lnTo>
                    <a:lnTo>
                      <a:pt x="492893" y="471869"/>
                    </a:lnTo>
                    <a:lnTo>
                      <a:pt x="490232" y="468630"/>
                    </a:lnTo>
                    <a:lnTo>
                      <a:pt x="488806" y="464820"/>
                    </a:lnTo>
                    <a:lnTo>
                      <a:pt x="488235" y="462248"/>
                    </a:lnTo>
                    <a:lnTo>
                      <a:pt x="492893" y="446056"/>
                    </a:lnTo>
                    <a:lnTo>
                      <a:pt x="489566" y="442055"/>
                    </a:lnTo>
                    <a:lnTo>
                      <a:pt x="485574" y="439865"/>
                    </a:lnTo>
                    <a:lnTo>
                      <a:pt x="471029" y="437769"/>
                    </a:lnTo>
                    <a:lnTo>
                      <a:pt x="468748" y="436626"/>
                    </a:lnTo>
                    <a:lnTo>
                      <a:pt x="471980" y="432340"/>
                    </a:lnTo>
                    <a:lnTo>
                      <a:pt x="473501" y="426339"/>
                    </a:lnTo>
                    <a:lnTo>
                      <a:pt x="472360" y="424815"/>
                    </a:lnTo>
                    <a:lnTo>
                      <a:pt x="473501" y="423291"/>
                    </a:lnTo>
                    <a:lnTo>
                      <a:pt x="474261" y="423291"/>
                    </a:lnTo>
                    <a:lnTo>
                      <a:pt x="473501" y="424815"/>
                    </a:lnTo>
                    <a:lnTo>
                      <a:pt x="474547" y="427196"/>
                    </a:lnTo>
                    <a:lnTo>
                      <a:pt x="476828" y="421577"/>
                    </a:lnTo>
                    <a:lnTo>
                      <a:pt x="476163" y="420910"/>
                    </a:lnTo>
                    <a:lnTo>
                      <a:pt x="476923" y="420148"/>
                    </a:lnTo>
                    <a:lnTo>
                      <a:pt x="476448" y="419767"/>
                    </a:lnTo>
                    <a:lnTo>
                      <a:pt x="481011" y="412909"/>
                    </a:lnTo>
                    <a:lnTo>
                      <a:pt x="480345" y="411194"/>
                    </a:lnTo>
                    <a:lnTo>
                      <a:pt x="478064" y="410623"/>
                    </a:lnTo>
                    <a:lnTo>
                      <a:pt x="476923" y="411194"/>
                    </a:lnTo>
                    <a:lnTo>
                      <a:pt x="477113" y="409956"/>
                    </a:lnTo>
                    <a:lnTo>
                      <a:pt x="475592" y="409385"/>
                    </a:lnTo>
                    <a:lnTo>
                      <a:pt x="465230" y="410337"/>
                    </a:lnTo>
                    <a:lnTo>
                      <a:pt x="461998" y="418814"/>
                    </a:lnTo>
                    <a:lnTo>
                      <a:pt x="459622" y="419767"/>
                    </a:lnTo>
                    <a:lnTo>
                      <a:pt x="459717" y="421291"/>
                    </a:lnTo>
                    <a:lnTo>
                      <a:pt x="458196" y="421862"/>
                    </a:lnTo>
                    <a:lnTo>
                      <a:pt x="454774" y="420053"/>
                    </a:lnTo>
                    <a:lnTo>
                      <a:pt x="445363" y="420910"/>
                    </a:lnTo>
                    <a:lnTo>
                      <a:pt x="443176" y="418338"/>
                    </a:lnTo>
                    <a:lnTo>
                      <a:pt x="440324" y="416909"/>
                    </a:lnTo>
                    <a:lnTo>
                      <a:pt x="438613" y="414909"/>
                    </a:lnTo>
                    <a:lnTo>
                      <a:pt x="437377" y="410718"/>
                    </a:lnTo>
                    <a:lnTo>
                      <a:pt x="434716" y="405098"/>
                    </a:lnTo>
                    <a:lnTo>
                      <a:pt x="435286" y="402527"/>
                    </a:lnTo>
                    <a:lnTo>
                      <a:pt x="433480" y="398812"/>
                    </a:lnTo>
                    <a:lnTo>
                      <a:pt x="434621" y="392716"/>
                    </a:lnTo>
                    <a:lnTo>
                      <a:pt x="434621" y="386048"/>
                    </a:lnTo>
                    <a:lnTo>
                      <a:pt x="436142" y="383096"/>
                    </a:lnTo>
                    <a:lnTo>
                      <a:pt x="438423" y="382715"/>
                    </a:lnTo>
                    <a:lnTo>
                      <a:pt x="438708" y="380905"/>
                    </a:lnTo>
                    <a:lnTo>
                      <a:pt x="437853" y="376333"/>
                    </a:lnTo>
                    <a:lnTo>
                      <a:pt x="438328" y="374237"/>
                    </a:lnTo>
                    <a:lnTo>
                      <a:pt x="437568" y="373571"/>
                    </a:lnTo>
                    <a:lnTo>
                      <a:pt x="438803" y="373571"/>
                    </a:lnTo>
                    <a:lnTo>
                      <a:pt x="438803" y="370713"/>
                    </a:lnTo>
                    <a:lnTo>
                      <a:pt x="443081" y="368332"/>
                    </a:lnTo>
                    <a:lnTo>
                      <a:pt x="442986" y="366903"/>
                    </a:lnTo>
                    <a:lnTo>
                      <a:pt x="446694" y="367475"/>
                    </a:lnTo>
                    <a:lnTo>
                      <a:pt x="449070" y="366903"/>
                    </a:lnTo>
                    <a:lnTo>
                      <a:pt x="450781" y="362426"/>
                    </a:lnTo>
                    <a:lnTo>
                      <a:pt x="451637" y="363379"/>
                    </a:lnTo>
                    <a:lnTo>
                      <a:pt x="451161" y="364331"/>
                    </a:lnTo>
                    <a:lnTo>
                      <a:pt x="454964" y="363188"/>
                    </a:lnTo>
                    <a:lnTo>
                      <a:pt x="461998" y="365855"/>
                    </a:lnTo>
                    <a:lnTo>
                      <a:pt x="463614" y="364903"/>
                    </a:lnTo>
                    <a:lnTo>
                      <a:pt x="468272" y="369094"/>
                    </a:lnTo>
                    <a:lnTo>
                      <a:pt x="471124" y="369761"/>
                    </a:lnTo>
                    <a:lnTo>
                      <a:pt x="472075" y="368332"/>
                    </a:lnTo>
                    <a:lnTo>
                      <a:pt x="474356" y="371285"/>
                    </a:lnTo>
                    <a:lnTo>
                      <a:pt x="478634" y="370142"/>
                    </a:lnTo>
                    <a:lnTo>
                      <a:pt x="482246" y="372713"/>
                    </a:lnTo>
                    <a:lnTo>
                      <a:pt x="486429" y="371094"/>
                    </a:lnTo>
                    <a:lnTo>
                      <a:pt x="490327" y="369284"/>
                    </a:lnTo>
                    <a:lnTo>
                      <a:pt x="493274" y="371570"/>
                    </a:lnTo>
                    <a:lnTo>
                      <a:pt x="494985" y="371380"/>
                    </a:lnTo>
                    <a:lnTo>
                      <a:pt x="496220" y="368522"/>
                    </a:lnTo>
                    <a:lnTo>
                      <a:pt x="496411" y="372047"/>
                    </a:lnTo>
                    <a:lnTo>
                      <a:pt x="500593" y="370523"/>
                    </a:lnTo>
                    <a:lnTo>
                      <a:pt x="500593" y="371094"/>
                    </a:lnTo>
                    <a:lnTo>
                      <a:pt x="503635" y="370904"/>
                    </a:lnTo>
                    <a:lnTo>
                      <a:pt x="508388" y="375095"/>
                    </a:lnTo>
                    <a:lnTo>
                      <a:pt x="514092" y="372904"/>
                    </a:lnTo>
                    <a:lnTo>
                      <a:pt x="519606" y="377857"/>
                    </a:lnTo>
                    <a:lnTo>
                      <a:pt x="519796" y="385096"/>
                    </a:lnTo>
                    <a:lnTo>
                      <a:pt x="520937" y="384715"/>
                    </a:lnTo>
                    <a:lnTo>
                      <a:pt x="520271" y="387382"/>
                    </a:lnTo>
                    <a:lnTo>
                      <a:pt x="522077" y="390049"/>
                    </a:lnTo>
                    <a:lnTo>
                      <a:pt x="522838" y="389763"/>
                    </a:lnTo>
                    <a:lnTo>
                      <a:pt x="524264" y="394716"/>
                    </a:lnTo>
                    <a:lnTo>
                      <a:pt x="525880" y="395573"/>
                    </a:lnTo>
                    <a:lnTo>
                      <a:pt x="527115" y="398717"/>
                    </a:lnTo>
                    <a:lnTo>
                      <a:pt x="530443" y="397764"/>
                    </a:lnTo>
                    <a:lnTo>
                      <a:pt x="531298" y="394049"/>
                    </a:lnTo>
                    <a:lnTo>
                      <a:pt x="531488" y="389668"/>
                    </a:lnTo>
                    <a:lnTo>
                      <a:pt x="524929" y="370237"/>
                    </a:lnTo>
                    <a:lnTo>
                      <a:pt x="527876" y="361855"/>
                    </a:lnTo>
                    <a:lnTo>
                      <a:pt x="529587" y="360902"/>
                    </a:lnTo>
                    <a:lnTo>
                      <a:pt x="529017" y="359474"/>
                    </a:lnTo>
                    <a:lnTo>
                      <a:pt x="531774" y="359474"/>
                    </a:lnTo>
                    <a:lnTo>
                      <a:pt x="536051" y="357283"/>
                    </a:lnTo>
                    <a:lnTo>
                      <a:pt x="538143" y="354806"/>
                    </a:lnTo>
                    <a:lnTo>
                      <a:pt x="543181" y="354044"/>
                    </a:lnTo>
                    <a:lnTo>
                      <a:pt x="545272" y="352235"/>
                    </a:lnTo>
                    <a:lnTo>
                      <a:pt x="549930" y="351663"/>
                    </a:lnTo>
                    <a:lnTo>
                      <a:pt x="550120" y="350425"/>
                    </a:lnTo>
                    <a:lnTo>
                      <a:pt x="548980" y="350234"/>
                    </a:lnTo>
                    <a:lnTo>
                      <a:pt x="550596" y="348901"/>
                    </a:lnTo>
                    <a:lnTo>
                      <a:pt x="548980" y="347663"/>
                    </a:lnTo>
                    <a:lnTo>
                      <a:pt x="550405" y="347472"/>
                    </a:lnTo>
                    <a:lnTo>
                      <a:pt x="551926" y="349187"/>
                    </a:lnTo>
                    <a:lnTo>
                      <a:pt x="553733" y="347853"/>
                    </a:lnTo>
                    <a:lnTo>
                      <a:pt x="553448" y="345853"/>
                    </a:lnTo>
                    <a:lnTo>
                      <a:pt x="552782" y="347186"/>
                    </a:lnTo>
                    <a:lnTo>
                      <a:pt x="552592" y="345472"/>
                    </a:lnTo>
                    <a:lnTo>
                      <a:pt x="550025" y="344805"/>
                    </a:lnTo>
                    <a:lnTo>
                      <a:pt x="550596" y="342900"/>
                    </a:lnTo>
                    <a:lnTo>
                      <a:pt x="550976" y="344615"/>
                    </a:lnTo>
                    <a:lnTo>
                      <a:pt x="552687" y="344138"/>
                    </a:lnTo>
                    <a:lnTo>
                      <a:pt x="554113" y="345091"/>
                    </a:lnTo>
                    <a:lnTo>
                      <a:pt x="554018" y="342614"/>
                    </a:lnTo>
                    <a:lnTo>
                      <a:pt x="560197" y="337090"/>
                    </a:lnTo>
                    <a:lnTo>
                      <a:pt x="562288" y="328422"/>
                    </a:lnTo>
                    <a:lnTo>
                      <a:pt x="564284" y="326422"/>
                    </a:lnTo>
                    <a:lnTo>
                      <a:pt x="565996" y="323469"/>
                    </a:lnTo>
                    <a:lnTo>
                      <a:pt x="565045" y="321469"/>
                    </a:lnTo>
                    <a:lnTo>
                      <a:pt x="565615" y="320421"/>
                    </a:lnTo>
                    <a:lnTo>
                      <a:pt x="571129" y="318421"/>
                    </a:lnTo>
                    <a:lnTo>
                      <a:pt x="577688" y="319088"/>
                    </a:lnTo>
                    <a:lnTo>
                      <a:pt x="579304" y="317468"/>
                    </a:lnTo>
                    <a:lnTo>
                      <a:pt x="580065" y="318802"/>
                    </a:lnTo>
                    <a:lnTo>
                      <a:pt x="585198" y="318992"/>
                    </a:lnTo>
                    <a:lnTo>
                      <a:pt x="585198" y="317659"/>
                    </a:lnTo>
                    <a:lnTo>
                      <a:pt x="584532" y="318992"/>
                    </a:lnTo>
                    <a:lnTo>
                      <a:pt x="583107" y="318802"/>
                    </a:lnTo>
                    <a:lnTo>
                      <a:pt x="581015" y="314516"/>
                    </a:lnTo>
                    <a:lnTo>
                      <a:pt x="585863" y="306705"/>
                    </a:lnTo>
                    <a:lnTo>
                      <a:pt x="590997" y="305943"/>
                    </a:lnTo>
                    <a:lnTo>
                      <a:pt x="593088" y="303086"/>
                    </a:lnTo>
                    <a:lnTo>
                      <a:pt x="594799" y="305467"/>
                    </a:lnTo>
                    <a:lnTo>
                      <a:pt x="600503" y="304038"/>
                    </a:lnTo>
                    <a:lnTo>
                      <a:pt x="601263" y="303562"/>
                    </a:lnTo>
                    <a:lnTo>
                      <a:pt x="600788" y="302800"/>
                    </a:lnTo>
                    <a:lnTo>
                      <a:pt x="601453" y="300800"/>
                    </a:lnTo>
                    <a:lnTo>
                      <a:pt x="604305" y="301371"/>
                    </a:lnTo>
                    <a:lnTo>
                      <a:pt x="607252" y="299466"/>
                    </a:lnTo>
                    <a:lnTo>
                      <a:pt x="609819" y="297942"/>
                    </a:lnTo>
                    <a:lnTo>
                      <a:pt x="615142" y="297942"/>
                    </a:lnTo>
                    <a:lnTo>
                      <a:pt x="618374" y="294894"/>
                    </a:lnTo>
                    <a:lnTo>
                      <a:pt x="621797" y="291179"/>
                    </a:lnTo>
                    <a:lnTo>
                      <a:pt x="629497" y="289941"/>
                    </a:lnTo>
                    <a:lnTo>
                      <a:pt x="634915" y="287846"/>
                    </a:lnTo>
                    <a:lnTo>
                      <a:pt x="641379" y="280321"/>
                    </a:lnTo>
                    <a:lnTo>
                      <a:pt x="642235" y="273939"/>
                    </a:lnTo>
                    <a:lnTo>
                      <a:pt x="646418" y="271844"/>
                    </a:lnTo>
                    <a:lnTo>
                      <a:pt x="646798" y="266319"/>
                    </a:lnTo>
                    <a:lnTo>
                      <a:pt x="650790" y="269462"/>
                    </a:lnTo>
                    <a:lnTo>
                      <a:pt x="653072" y="267843"/>
                    </a:lnTo>
                    <a:lnTo>
                      <a:pt x="656304" y="267557"/>
                    </a:lnTo>
                    <a:lnTo>
                      <a:pt x="658205" y="264414"/>
                    </a:lnTo>
                    <a:lnTo>
                      <a:pt x="660677" y="262700"/>
                    </a:lnTo>
                    <a:lnTo>
                      <a:pt x="664289" y="262700"/>
                    </a:lnTo>
                    <a:cubicBezTo>
                      <a:pt x="643756" y="317659"/>
                      <a:pt x="631968" y="378809"/>
                      <a:pt x="631968" y="443389"/>
                    </a:cubicBezTo>
                    <a:cubicBezTo>
                      <a:pt x="631968" y="456343"/>
                      <a:pt x="632634" y="469106"/>
                      <a:pt x="633489" y="481775"/>
                    </a:cubicBezTo>
                    <a:lnTo>
                      <a:pt x="632253" y="481394"/>
                    </a:lnTo>
                    <a:lnTo>
                      <a:pt x="631398" y="482251"/>
                    </a:lnTo>
                    <a:lnTo>
                      <a:pt x="631208" y="480631"/>
                    </a:lnTo>
                    <a:lnTo>
                      <a:pt x="625979" y="480251"/>
                    </a:lnTo>
                    <a:lnTo>
                      <a:pt x="615142" y="482537"/>
                    </a:lnTo>
                    <a:lnTo>
                      <a:pt x="610865" y="478250"/>
                    </a:lnTo>
                    <a:lnTo>
                      <a:pt x="606872" y="477584"/>
                    </a:lnTo>
                    <a:lnTo>
                      <a:pt x="605351" y="473297"/>
                    </a:lnTo>
                    <a:lnTo>
                      <a:pt x="600123" y="469773"/>
                    </a:lnTo>
                    <a:lnTo>
                      <a:pt x="598792" y="469964"/>
                    </a:lnTo>
                    <a:lnTo>
                      <a:pt x="596605" y="468440"/>
                    </a:lnTo>
                    <a:lnTo>
                      <a:pt x="594704" y="469773"/>
                    </a:lnTo>
                    <a:lnTo>
                      <a:pt x="592613" y="469582"/>
                    </a:lnTo>
                    <a:lnTo>
                      <a:pt x="593468" y="467868"/>
                    </a:lnTo>
                    <a:lnTo>
                      <a:pt x="591947" y="464249"/>
                    </a:lnTo>
                    <a:lnTo>
                      <a:pt x="587765" y="462153"/>
                    </a:lnTo>
                    <a:lnTo>
                      <a:pt x="584437" y="462629"/>
                    </a:lnTo>
                    <a:lnTo>
                      <a:pt x="582821" y="460153"/>
                    </a:lnTo>
                    <a:lnTo>
                      <a:pt x="581015" y="459677"/>
                    </a:lnTo>
                    <a:lnTo>
                      <a:pt x="585388" y="457105"/>
                    </a:lnTo>
                    <a:lnTo>
                      <a:pt x="574551" y="458724"/>
                    </a:lnTo>
                    <a:lnTo>
                      <a:pt x="573886" y="459296"/>
                    </a:lnTo>
                    <a:lnTo>
                      <a:pt x="576262" y="459677"/>
                    </a:lnTo>
                    <a:lnTo>
                      <a:pt x="569418" y="462629"/>
                    </a:lnTo>
                    <a:lnTo>
                      <a:pt x="566756" y="463010"/>
                    </a:lnTo>
                    <a:lnTo>
                      <a:pt x="563714" y="460629"/>
                    </a:lnTo>
                    <a:lnTo>
                      <a:pt x="554113" y="462915"/>
                    </a:lnTo>
                    <a:lnTo>
                      <a:pt x="551736" y="458534"/>
                    </a:lnTo>
                    <a:lnTo>
                      <a:pt x="545082" y="458057"/>
                    </a:lnTo>
                    <a:lnTo>
                      <a:pt x="542706" y="453771"/>
                    </a:lnTo>
                    <a:lnTo>
                      <a:pt x="541375" y="457010"/>
                    </a:lnTo>
                    <a:lnTo>
                      <a:pt x="544227" y="457676"/>
                    </a:lnTo>
                    <a:close/>
                    <a:moveTo>
                      <a:pt x="638242" y="767239"/>
                    </a:moveTo>
                    <a:lnTo>
                      <a:pt x="640429" y="764953"/>
                    </a:lnTo>
                    <a:lnTo>
                      <a:pt x="640809" y="762191"/>
                    </a:lnTo>
                    <a:lnTo>
                      <a:pt x="643946" y="755999"/>
                    </a:lnTo>
                    <a:lnTo>
                      <a:pt x="643756" y="750189"/>
                    </a:lnTo>
                    <a:lnTo>
                      <a:pt x="641569" y="750189"/>
                    </a:lnTo>
                    <a:lnTo>
                      <a:pt x="639763" y="747332"/>
                    </a:lnTo>
                    <a:lnTo>
                      <a:pt x="640334" y="743331"/>
                    </a:lnTo>
                    <a:lnTo>
                      <a:pt x="633679" y="738854"/>
                    </a:lnTo>
                    <a:lnTo>
                      <a:pt x="632919" y="734854"/>
                    </a:lnTo>
                    <a:lnTo>
                      <a:pt x="635961" y="737521"/>
                    </a:lnTo>
                    <a:lnTo>
                      <a:pt x="639668" y="737235"/>
                    </a:lnTo>
                    <a:lnTo>
                      <a:pt x="645182" y="739140"/>
                    </a:lnTo>
                    <a:lnTo>
                      <a:pt x="652121" y="738854"/>
                    </a:lnTo>
                    <a:lnTo>
                      <a:pt x="656019" y="735902"/>
                    </a:lnTo>
                    <a:lnTo>
                      <a:pt x="659156" y="728948"/>
                    </a:lnTo>
                    <a:lnTo>
                      <a:pt x="663529" y="722090"/>
                    </a:lnTo>
                    <a:lnTo>
                      <a:pt x="664099" y="717804"/>
                    </a:lnTo>
                    <a:lnTo>
                      <a:pt x="669803" y="711232"/>
                    </a:lnTo>
                    <a:lnTo>
                      <a:pt x="673035" y="703612"/>
                    </a:lnTo>
                    <a:lnTo>
                      <a:pt x="675031" y="695706"/>
                    </a:lnTo>
                    <a:lnTo>
                      <a:pt x="680354" y="687515"/>
                    </a:lnTo>
                    <a:lnTo>
                      <a:pt x="680354" y="680561"/>
                    </a:lnTo>
                    <a:lnTo>
                      <a:pt x="680925" y="679799"/>
                    </a:lnTo>
                    <a:lnTo>
                      <a:pt x="679784" y="677990"/>
                    </a:lnTo>
                    <a:lnTo>
                      <a:pt x="678929" y="672656"/>
                    </a:lnTo>
                    <a:lnTo>
                      <a:pt x="680354" y="667798"/>
                    </a:lnTo>
                    <a:lnTo>
                      <a:pt x="682256" y="665321"/>
                    </a:lnTo>
                    <a:cubicBezTo>
                      <a:pt x="732543" y="768858"/>
                      <a:pt x="816768" y="843343"/>
                      <a:pt x="915441" y="864584"/>
                    </a:cubicBezTo>
                    <a:cubicBezTo>
                      <a:pt x="896144" y="863822"/>
                      <a:pt x="876941" y="862679"/>
                      <a:pt x="858024" y="861060"/>
                    </a:cubicBezTo>
                    <a:cubicBezTo>
                      <a:pt x="770758" y="846487"/>
                      <a:pt x="691191" y="815626"/>
                      <a:pt x="624744" y="772763"/>
                    </a:cubicBezTo>
                    <a:lnTo>
                      <a:pt x="638242" y="767239"/>
                    </a:lnTo>
                    <a:close/>
                    <a:moveTo>
                      <a:pt x="738342" y="150209"/>
                    </a:moveTo>
                    <a:lnTo>
                      <a:pt x="737201" y="150495"/>
                    </a:lnTo>
                    <a:lnTo>
                      <a:pt x="738247" y="150971"/>
                    </a:lnTo>
                    <a:lnTo>
                      <a:pt x="737581" y="151829"/>
                    </a:lnTo>
                    <a:lnTo>
                      <a:pt x="736536" y="151543"/>
                    </a:lnTo>
                    <a:lnTo>
                      <a:pt x="737581" y="152495"/>
                    </a:lnTo>
                    <a:lnTo>
                      <a:pt x="738722" y="152305"/>
                    </a:lnTo>
                    <a:lnTo>
                      <a:pt x="738627" y="153448"/>
                    </a:lnTo>
                    <a:lnTo>
                      <a:pt x="734539" y="151733"/>
                    </a:lnTo>
                    <a:cubicBezTo>
                      <a:pt x="735205" y="150876"/>
                      <a:pt x="735775" y="150019"/>
                      <a:pt x="736346" y="149161"/>
                    </a:cubicBezTo>
                    <a:lnTo>
                      <a:pt x="738342" y="150209"/>
                    </a:lnTo>
                    <a:close/>
                    <a:moveTo>
                      <a:pt x="914966" y="22193"/>
                    </a:moveTo>
                    <a:cubicBezTo>
                      <a:pt x="870667" y="31814"/>
                      <a:pt x="829316" y="52197"/>
                      <a:pt x="792622" y="81153"/>
                    </a:cubicBezTo>
                    <a:lnTo>
                      <a:pt x="774370" y="78676"/>
                    </a:lnTo>
                    <a:lnTo>
                      <a:pt x="743665" y="82106"/>
                    </a:lnTo>
                    <a:lnTo>
                      <a:pt x="718474" y="77152"/>
                    </a:lnTo>
                    <a:lnTo>
                      <a:pt x="693758" y="82106"/>
                    </a:lnTo>
                    <a:lnTo>
                      <a:pt x="684442" y="80391"/>
                    </a:lnTo>
                    <a:cubicBezTo>
                      <a:pt x="736916" y="54864"/>
                      <a:pt x="795379" y="36100"/>
                      <a:pt x="857644" y="25622"/>
                    </a:cubicBezTo>
                    <a:cubicBezTo>
                      <a:pt x="876561" y="24098"/>
                      <a:pt x="895668" y="23051"/>
                      <a:pt x="914966" y="22193"/>
                    </a:cubicBezTo>
                    <a:close/>
                    <a:moveTo>
                      <a:pt x="594989" y="134779"/>
                    </a:moveTo>
                    <a:lnTo>
                      <a:pt x="594989" y="138684"/>
                    </a:lnTo>
                    <a:lnTo>
                      <a:pt x="598221" y="141065"/>
                    </a:lnTo>
                    <a:lnTo>
                      <a:pt x="596225" y="142875"/>
                    </a:lnTo>
                    <a:lnTo>
                      <a:pt x="598221" y="143828"/>
                    </a:lnTo>
                    <a:lnTo>
                      <a:pt x="593563" y="144875"/>
                    </a:lnTo>
                    <a:lnTo>
                      <a:pt x="593468" y="147733"/>
                    </a:lnTo>
                    <a:lnTo>
                      <a:pt x="590616" y="153543"/>
                    </a:lnTo>
                    <a:lnTo>
                      <a:pt x="590331" y="156305"/>
                    </a:lnTo>
                    <a:lnTo>
                      <a:pt x="587194" y="158020"/>
                    </a:lnTo>
                    <a:lnTo>
                      <a:pt x="582726" y="151638"/>
                    </a:lnTo>
                    <a:lnTo>
                      <a:pt x="583487" y="147161"/>
                    </a:lnTo>
                    <a:lnTo>
                      <a:pt x="583677" y="148495"/>
                    </a:lnTo>
                    <a:lnTo>
                      <a:pt x="585103" y="148399"/>
                    </a:lnTo>
                    <a:lnTo>
                      <a:pt x="583772" y="143542"/>
                    </a:lnTo>
                    <a:cubicBezTo>
                      <a:pt x="587289" y="140494"/>
                      <a:pt x="591092" y="137636"/>
                      <a:pt x="594989" y="134779"/>
                    </a:cubicBezTo>
                    <a:close/>
                    <a:moveTo>
                      <a:pt x="430628" y="446342"/>
                    </a:moveTo>
                    <a:lnTo>
                      <a:pt x="435761" y="443770"/>
                    </a:lnTo>
                    <a:lnTo>
                      <a:pt x="437758" y="443294"/>
                    </a:lnTo>
                    <a:lnTo>
                      <a:pt x="442511" y="445389"/>
                    </a:lnTo>
                    <a:lnTo>
                      <a:pt x="448310" y="450914"/>
                    </a:lnTo>
                    <a:lnTo>
                      <a:pt x="452112" y="454247"/>
                    </a:lnTo>
                    <a:lnTo>
                      <a:pt x="457721" y="455200"/>
                    </a:lnTo>
                    <a:lnTo>
                      <a:pt x="464090" y="457772"/>
                    </a:lnTo>
                    <a:lnTo>
                      <a:pt x="466276" y="457772"/>
                    </a:lnTo>
                    <a:lnTo>
                      <a:pt x="468082" y="456914"/>
                    </a:lnTo>
                    <a:lnTo>
                      <a:pt x="469223" y="456914"/>
                    </a:lnTo>
                    <a:lnTo>
                      <a:pt x="469984" y="458724"/>
                    </a:lnTo>
                    <a:lnTo>
                      <a:pt x="469223" y="458724"/>
                    </a:lnTo>
                    <a:lnTo>
                      <a:pt x="469223" y="459296"/>
                    </a:lnTo>
                    <a:lnTo>
                      <a:pt x="477113" y="467868"/>
                    </a:lnTo>
                    <a:lnTo>
                      <a:pt x="476543" y="470726"/>
                    </a:lnTo>
                    <a:lnTo>
                      <a:pt x="477874" y="472916"/>
                    </a:lnTo>
                    <a:lnTo>
                      <a:pt x="480345" y="474726"/>
                    </a:lnTo>
                    <a:lnTo>
                      <a:pt x="480630" y="473202"/>
                    </a:lnTo>
                    <a:lnTo>
                      <a:pt x="479585" y="472630"/>
                    </a:lnTo>
                    <a:lnTo>
                      <a:pt x="480821" y="472630"/>
                    </a:lnTo>
                    <a:lnTo>
                      <a:pt x="482912" y="475298"/>
                    </a:lnTo>
                    <a:lnTo>
                      <a:pt x="486334" y="477012"/>
                    </a:lnTo>
                    <a:lnTo>
                      <a:pt x="486524" y="479584"/>
                    </a:lnTo>
                    <a:lnTo>
                      <a:pt x="488140" y="480251"/>
                    </a:lnTo>
                    <a:lnTo>
                      <a:pt x="488235" y="479012"/>
                    </a:lnTo>
                    <a:lnTo>
                      <a:pt x="489376" y="480441"/>
                    </a:lnTo>
                    <a:lnTo>
                      <a:pt x="490041" y="481679"/>
                    </a:lnTo>
                    <a:lnTo>
                      <a:pt x="490612" y="480822"/>
                    </a:lnTo>
                    <a:lnTo>
                      <a:pt x="494985" y="481394"/>
                    </a:lnTo>
                    <a:lnTo>
                      <a:pt x="496981" y="483965"/>
                    </a:lnTo>
                    <a:lnTo>
                      <a:pt x="498407" y="483299"/>
                    </a:lnTo>
                    <a:lnTo>
                      <a:pt x="498977" y="486061"/>
                    </a:lnTo>
                    <a:lnTo>
                      <a:pt x="500593" y="486061"/>
                    </a:lnTo>
                    <a:lnTo>
                      <a:pt x="502399" y="484632"/>
                    </a:lnTo>
                    <a:lnTo>
                      <a:pt x="500783" y="482441"/>
                    </a:lnTo>
                    <a:lnTo>
                      <a:pt x="501069" y="481298"/>
                    </a:lnTo>
                    <a:lnTo>
                      <a:pt x="506392" y="477298"/>
                    </a:lnTo>
                    <a:lnTo>
                      <a:pt x="509814" y="479774"/>
                    </a:lnTo>
                    <a:lnTo>
                      <a:pt x="508959" y="480727"/>
                    </a:lnTo>
                    <a:lnTo>
                      <a:pt x="509339" y="484632"/>
                    </a:lnTo>
                    <a:lnTo>
                      <a:pt x="506012" y="481489"/>
                    </a:lnTo>
                    <a:lnTo>
                      <a:pt x="505917" y="482537"/>
                    </a:lnTo>
                    <a:lnTo>
                      <a:pt x="507438" y="485108"/>
                    </a:lnTo>
                    <a:lnTo>
                      <a:pt x="506012" y="487585"/>
                    </a:lnTo>
                    <a:lnTo>
                      <a:pt x="504966" y="487394"/>
                    </a:lnTo>
                    <a:lnTo>
                      <a:pt x="504206" y="489680"/>
                    </a:lnTo>
                    <a:lnTo>
                      <a:pt x="507248" y="494348"/>
                    </a:lnTo>
                    <a:lnTo>
                      <a:pt x="508483" y="509969"/>
                    </a:lnTo>
                    <a:lnTo>
                      <a:pt x="511335" y="509969"/>
                    </a:lnTo>
                    <a:lnTo>
                      <a:pt x="508674" y="514255"/>
                    </a:lnTo>
                    <a:lnTo>
                      <a:pt x="508293" y="516922"/>
                    </a:lnTo>
                    <a:lnTo>
                      <a:pt x="503730" y="519208"/>
                    </a:lnTo>
                    <a:lnTo>
                      <a:pt x="503825" y="523399"/>
                    </a:lnTo>
                    <a:lnTo>
                      <a:pt x="501924" y="524828"/>
                    </a:lnTo>
                    <a:lnTo>
                      <a:pt x="502875" y="526256"/>
                    </a:lnTo>
                    <a:lnTo>
                      <a:pt x="496791" y="531019"/>
                    </a:lnTo>
                    <a:lnTo>
                      <a:pt x="497171" y="534448"/>
                    </a:lnTo>
                    <a:lnTo>
                      <a:pt x="496030" y="540068"/>
                    </a:lnTo>
                    <a:lnTo>
                      <a:pt x="493844" y="542163"/>
                    </a:lnTo>
                    <a:lnTo>
                      <a:pt x="494699" y="549688"/>
                    </a:lnTo>
                    <a:lnTo>
                      <a:pt x="497456" y="551307"/>
                    </a:lnTo>
                    <a:lnTo>
                      <a:pt x="499453" y="548354"/>
                    </a:lnTo>
                    <a:lnTo>
                      <a:pt x="500118" y="550450"/>
                    </a:lnTo>
                    <a:lnTo>
                      <a:pt x="500118" y="553593"/>
                    </a:lnTo>
                    <a:lnTo>
                      <a:pt x="497837" y="556260"/>
                    </a:lnTo>
                    <a:lnTo>
                      <a:pt x="493559" y="562356"/>
                    </a:lnTo>
                    <a:lnTo>
                      <a:pt x="495175" y="567500"/>
                    </a:lnTo>
                    <a:lnTo>
                      <a:pt x="496316" y="568928"/>
                    </a:lnTo>
                    <a:lnTo>
                      <a:pt x="495555" y="571405"/>
                    </a:lnTo>
                    <a:lnTo>
                      <a:pt x="502114" y="575786"/>
                    </a:lnTo>
                    <a:lnTo>
                      <a:pt x="505441" y="581597"/>
                    </a:lnTo>
                    <a:lnTo>
                      <a:pt x="508769" y="584168"/>
                    </a:lnTo>
                    <a:lnTo>
                      <a:pt x="516754" y="602266"/>
                    </a:lnTo>
                    <a:lnTo>
                      <a:pt x="524739" y="612362"/>
                    </a:lnTo>
                    <a:lnTo>
                      <a:pt x="525594" y="618363"/>
                    </a:lnTo>
                    <a:lnTo>
                      <a:pt x="532344" y="624364"/>
                    </a:lnTo>
                    <a:lnTo>
                      <a:pt x="540139" y="628650"/>
                    </a:lnTo>
                    <a:lnTo>
                      <a:pt x="548219" y="630841"/>
                    </a:lnTo>
                    <a:lnTo>
                      <a:pt x="558581" y="638270"/>
                    </a:lnTo>
                    <a:lnTo>
                      <a:pt x="561338" y="649510"/>
                    </a:lnTo>
                    <a:lnTo>
                      <a:pt x="562573" y="659416"/>
                    </a:lnTo>
                    <a:lnTo>
                      <a:pt x="562954" y="668274"/>
                    </a:lnTo>
                    <a:lnTo>
                      <a:pt x="561528" y="671132"/>
                    </a:lnTo>
                    <a:lnTo>
                      <a:pt x="563429" y="684086"/>
                    </a:lnTo>
                    <a:lnTo>
                      <a:pt x="562573" y="687705"/>
                    </a:lnTo>
                    <a:lnTo>
                      <a:pt x="563239" y="694468"/>
                    </a:lnTo>
                    <a:lnTo>
                      <a:pt x="560577" y="709136"/>
                    </a:lnTo>
                    <a:lnTo>
                      <a:pt x="561908" y="715994"/>
                    </a:lnTo>
                    <a:lnTo>
                      <a:pt x="560577" y="718757"/>
                    </a:lnTo>
                    <a:lnTo>
                      <a:pt x="560482" y="721424"/>
                    </a:lnTo>
                    <a:lnTo>
                      <a:pt x="561147" y="724567"/>
                    </a:lnTo>
                    <a:cubicBezTo>
                      <a:pt x="477208" y="649700"/>
                      <a:pt x="426065" y="551974"/>
                      <a:pt x="425590" y="445103"/>
                    </a:cubicBezTo>
                    <a:lnTo>
                      <a:pt x="430628" y="446342"/>
                    </a:lnTo>
                    <a:close/>
                    <a:moveTo>
                      <a:pt x="1337609" y="129445"/>
                    </a:moveTo>
                    <a:lnTo>
                      <a:pt x="1331430" y="122682"/>
                    </a:lnTo>
                    <a:lnTo>
                      <a:pt x="1325251" y="122587"/>
                    </a:lnTo>
                    <a:lnTo>
                      <a:pt x="1318407" y="124968"/>
                    </a:lnTo>
                    <a:lnTo>
                      <a:pt x="1312608" y="122015"/>
                    </a:lnTo>
                    <a:lnTo>
                      <a:pt x="1305858" y="122873"/>
                    </a:lnTo>
                    <a:lnTo>
                      <a:pt x="1300250" y="119348"/>
                    </a:lnTo>
                    <a:lnTo>
                      <a:pt x="1294831" y="120110"/>
                    </a:lnTo>
                    <a:lnTo>
                      <a:pt x="1288842" y="120777"/>
                    </a:lnTo>
                    <a:lnTo>
                      <a:pt x="1283424" y="120015"/>
                    </a:lnTo>
                    <a:lnTo>
                      <a:pt x="1276865" y="119062"/>
                    </a:lnTo>
                    <a:lnTo>
                      <a:pt x="1273062" y="114967"/>
                    </a:lnTo>
                    <a:lnTo>
                      <a:pt x="1269260" y="114205"/>
                    </a:lnTo>
                    <a:lnTo>
                      <a:pt x="1263081" y="117824"/>
                    </a:lnTo>
                    <a:lnTo>
                      <a:pt x="1259278" y="125539"/>
                    </a:lnTo>
                    <a:lnTo>
                      <a:pt x="1252624" y="124301"/>
                    </a:lnTo>
                    <a:lnTo>
                      <a:pt x="1250438" y="131159"/>
                    </a:lnTo>
                    <a:lnTo>
                      <a:pt x="1243023" y="132969"/>
                    </a:lnTo>
                    <a:lnTo>
                      <a:pt x="1236083" y="132874"/>
                    </a:lnTo>
                    <a:lnTo>
                      <a:pt x="1229239" y="129540"/>
                    </a:lnTo>
                    <a:lnTo>
                      <a:pt x="1224105" y="136493"/>
                    </a:lnTo>
                    <a:lnTo>
                      <a:pt x="1222204" y="137255"/>
                    </a:lnTo>
                    <a:lnTo>
                      <a:pt x="1214599" y="137541"/>
                    </a:lnTo>
                    <a:lnTo>
                      <a:pt x="1212698" y="139636"/>
                    </a:lnTo>
                    <a:cubicBezTo>
                      <a:pt x="1164217" y="79343"/>
                      <a:pt x="1101286" y="37433"/>
                      <a:pt x="1031226" y="22193"/>
                    </a:cubicBezTo>
                    <a:cubicBezTo>
                      <a:pt x="1050523" y="23051"/>
                      <a:pt x="1069631" y="24098"/>
                      <a:pt x="1088453" y="25717"/>
                    </a:cubicBezTo>
                    <a:cubicBezTo>
                      <a:pt x="1184370" y="41815"/>
                      <a:pt x="1271066" y="77534"/>
                      <a:pt x="1341221" y="127254"/>
                    </a:cubicBezTo>
                    <a:lnTo>
                      <a:pt x="1337609" y="129445"/>
                    </a:lnTo>
                    <a:close/>
                    <a:moveTo>
                      <a:pt x="624458" y="104394"/>
                    </a:moveTo>
                    <a:lnTo>
                      <a:pt x="625694" y="100584"/>
                    </a:lnTo>
                    <a:lnTo>
                      <a:pt x="623888" y="98393"/>
                    </a:lnTo>
                    <a:lnTo>
                      <a:pt x="624458" y="96393"/>
                    </a:lnTo>
                    <a:lnTo>
                      <a:pt x="621036" y="94393"/>
                    </a:lnTo>
                    <a:lnTo>
                      <a:pt x="622177" y="93155"/>
                    </a:lnTo>
                    <a:lnTo>
                      <a:pt x="620846" y="88392"/>
                    </a:lnTo>
                    <a:lnTo>
                      <a:pt x="612005" y="90107"/>
                    </a:lnTo>
                    <a:lnTo>
                      <a:pt x="610770" y="91440"/>
                    </a:lnTo>
                    <a:lnTo>
                      <a:pt x="611910" y="92297"/>
                    </a:lnTo>
                    <a:lnTo>
                      <a:pt x="611910" y="93726"/>
                    </a:lnTo>
                    <a:lnTo>
                      <a:pt x="608393" y="92011"/>
                    </a:lnTo>
                    <a:lnTo>
                      <a:pt x="609058" y="94583"/>
                    </a:lnTo>
                    <a:lnTo>
                      <a:pt x="606016" y="93059"/>
                    </a:lnTo>
                    <a:lnTo>
                      <a:pt x="605826" y="94298"/>
                    </a:lnTo>
                    <a:lnTo>
                      <a:pt x="606492" y="95155"/>
                    </a:lnTo>
                    <a:lnTo>
                      <a:pt x="611055" y="96774"/>
                    </a:lnTo>
                    <a:lnTo>
                      <a:pt x="603925" y="96298"/>
                    </a:lnTo>
                    <a:lnTo>
                      <a:pt x="610199" y="100108"/>
                    </a:lnTo>
                    <a:lnTo>
                      <a:pt x="602974" y="98393"/>
                    </a:lnTo>
                    <a:lnTo>
                      <a:pt x="603925" y="103823"/>
                    </a:lnTo>
                    <a:lnTo>
                      <a:pt x="606682" y="104489"/>
                    </a:lnTo>
                    <a:lnTo>
                      <a:pt x="602119" y="108966"/>
                    </a:lnTo>
                    <a:lnTo>
                      <a:pt x="604686" y="112300"/>
                    </a:lnTo>
                    <a:lnTo>
                      <a:pt x="607252" y="112776"/>
                    </a:lnTo>
                    <a:lnTo>
                      <a:pt x="606967" y="115824"/>
                    </a:lnTo>
                    <a:cubicBezTo>
                      <a:pt x="606682" y="116014"/>
                      <a:pt x="606302" y="116205"/>
                      <a:pt x="606016" y="116491"/>
                    </a:cubicBezTo>
                    <a:lnTo>
                      <a:pt x="600598" y="110204"/>
                    </a:lnTo>
                    <a:lnTo>
                      <a:pt x="599837" y="108299"/>
                    </a:lnTo>
                    <a:lnTo>
                      <a:pt x="600598" y="104489"/>
                    </a:lnTo>
                    <a:lnTo>
                      <a:pt x="599077" y="101632"/>
                    </a:lnTo>
                    <a:lnTo>
                      <a:pt x="600978" y="94964"/>
                    </a:lnTo>
                    <a:lnTo>
                      <a:pt x="606206" y="88201"/>
                    </a:lnTo>
                    <a:lnTo>
                      <a:pt x="595940" y="88392"/>
                    </a:lnTo>
                    <a:lnTo>
                      <a:pt x="588810" y="95726"/>
                    </a:lnTo>
                    <a:lnTo>
                      <a:pt x="587670" y="99727"/>
                    </a:lnTo>
                    <a:lnTo>
                      <a:pt x="588430" y="100298"/>
                    </a:lnTo>
                    <a:lnTo>
                      <a:pt x="587099" y="100298"/>
                    </a:lnTo>
                    <a:lnTo>
                      <a:pt x="585578" y="104680"/>
                    </a:lnTo>
                    <a:lnTo>
                      <a:pt x="585768" y="106966"/>
                    </a:lnTo>
                    <a:lnTo>
                      <a:pt x="586909" y="106966"/>
                    </a:lnTo>
                    <a:lnTo>
                      <a:pt x="584723" y="109157"/>
                    </a:lnTo>
                    <a:lnTo>
                      <a:pt x="585673" y="111538"/>
                    </a:lnTo>
                    <a:lnTo>
                      <a:pt x="584818" y="115538"/>
                    </a:lnTo>
                    <a:lnTo>
                      <a:pt x="597176" y="120110"/>
                    </a:lnTo>
                    <a:lnTo>
                      <a:pt x="587575" y="119348"/>
                    </a:lnTo>
                    <a:lnTo>
                      <a:pt x="588145" y="120110"/>
                    </a:lnTo>
                    <a:lnTo>
                      <a:pt x="587575" y="121158"/>
                    </a:lnTo>
                    <a:lnTo>
                      <a:pt x="592233" y="126397"/>
                    </a:lnTo>
                    <a:cubicBezTo>
                      <a:pt x="585483" y="131350"/>
                      <a:pt x="578924" y="136493"/>
                      <a:pt x="572555" y="141637"/>
                    </a:cubicBezTo>
                    <a:lnTo>
                      <a:pt x="569798" y="138017"/>
                    </a:lnTo>
                    <a:lnTo>
                      <a:pt x="571794" y="138398"/>
                    </a:lnTo>
                    <a:lnTo>
                      <a:pt x="571889" y="136398"/>
                    </a:lnTo>
                    <a:lnTo>
                      <a:pt x="564284" y="134874"/>
                    </a:lnTo>
                    <a:lnTo>
                      <a:pt x="567517" y="131636"/>
                    </a:lnTo>
                    <a:lnTo>
                      <a:pt x="565615" y="129826"/>
                    </a:lnTo>
                    <a:lnTo>
                      <a:pt x="569228" y="130207"/>
                    </a:lnTo>
                    <a:lnTo>
                      <a:pt x="563239" y="123158"/>
                    </a:lnTo>
                    <a:lnTo>
                      <a:pt x="562858" y="117824"/>
                    </a:lnTo>
                    <a:lnTo>
                      <a:pt x="560197" y="114967"/>
                    </a:lnTo>
                    <a:lnTo>
                      <a:pt x="560197" y="112586"/>
                    </a:lnTo>
                    <a:lnTo>
                      <a:pt x="557250" y="113538"/>
                    </a:lnTo>
                    <a:lnTo>
                      <a:pt x="556204" y="112395"/>
                    </a:lnTo>
                    <a:lnTo>
                      <a:pt x="556870" y="111157"/>
                    </a:lnTo>
                    <a:lnTo>
                      <a:pt x="554968" y="110490"/>
                    </a:lnTo>
                    <a:lnTo>
                      <a:pt x="551831" y="114681"/>
                    </a:lnTo>
                    <a:lnTo>
                      <a:pt x="552782" y="115919"/>
                    </a:lnTo>
                    <a:lnTo>
                      <a:pt x="552687" y="118205"/>
                    </a:lnTo>
                    <a:lnTo>
                      <a:pt x="550976" y="116967"/>
                    </a:lnTo>
                    <a:lnTo>
                      <a:pt x="549360" y="118205"/>
                    </a:lnTo>
                    <a:lnTo>
                      <a:pt x="548980" y="122968"/>
                    </a:lnTo>
                    <a:lnTo>
                      <a:pt x="550881" y="124682"/>
                    </a:lnTo>
                    <a:lnTo>
                      <a:pt x="548409" y="127635"/>
                    </a:lnTo>
                    <a:lnTo>
                      <a:pt x="548409" y="130778"/>
                    </a:lnTo>
                    <a:lnTo>
                      <a:pt x="557440" y="137160"/>
                    </a:lnTo>
                    <a:lnTo>
                      <a:pt x="560387" y="136493"/>
                    </a:lnTo>
                    <a:lnTo>
                      <a:pt x="560387" y="138874"/>
                    </a:lnTo>
                    <a:lnTo>
                      <a:pt x="559436" y="139351"/>
                    </a:lnTo>
                    <a:lnTo>
                      <a:pt x="560007" y="137350"/>
                    </a:lnTo>
                    <a:lnTo>
                      <a:pt x="558296" y="138112"/>
                    </a:lnTo>
                    <a:lnTo>
                      <a:pt x="556204" y="144113"/>
                    </a:lnTo>
                    <a:lnTo>
                      <a:pt x="558581" y="143923"/>
                    </a:lnTo>
                    <a:lnTo>
                      <a:pt x="559436" y="142780"/>
                    </a:lnTo>
                    <a:lnTo>
                      <a:pt x="558581" y="142970"/>
                    </a:lnTo>
                    <a:lnTo>
                      <a:pt x="559151" y="141351"/>
                    </a:lnTo>
                    <a:lnTo>
                      <a:pt x="560862" y="145352"/>
                    </a:lnTo>
                    <a:lnTo>
                      <a:pt x="556204" y="150495"/>
                    </a:lnTo>
                    <a:lnTo>
                      <a:pt x="552307" y="149924"/>
                    </a:lnTo>
                    <a:lnTo>
                      <a:pt x="552687" y="151162"/>
                    </a:lnTo>
                    <a:lnTo>
                      <a:pt x="552307" y="153257"/>
                    </a:lnTo>
                    <a:lnTo>
                      <a:pt x="553543" y="154877"/>
                    </a:lnTo>
                    <a:lnTo>
                      <a:pt x="553543" y="158020"/>
                    </a:lnTo>
                    <a:cubicBezTo>
                      <a:pt x="553543" y="158020"/>
                      <a:pt x="553543" y="158020"/>
                      <a:pt x="553543" y="158020"/>
                    </a:cubicBezTo>
                    <a:lnTo>
                      <a:pt x="552307" y="157258"/>
                    </a:lnTo>
                    <a:lnTo>
                      <a:pt x="552687" y="156400"/>
                    </a:lnTo>
                    <a:lnTo>
                      <a:pt x="550691" y="157258"/>
                    </a:lnTo>
                    <a:lnTo>
                      <a:pt x="550691" y="155734"/>
                    </a:lnTo>
                    <a:lnTo>
                      <a:pt x="549075" y="154781"/>
                    </a:lnTo>
                    <a:lnTo>
                      <a:pt x="550691" y="153924"/>
                    </a:lnTo>
                    <a:lnTo>
                      <a:pt x="550120" y="152972"/>
                    </a:lnTo>
                    <a:lnTo>
                      <a:pt x="550691" y="148495"/>
                    </a:lnTo>
                    <a:lnTo>
                      <a:pt x="547934" y="150495"/>
                    </a:lnTo>
                    <a:lnTo>
                      <a:pt x="548409" y="147828"/>
                    </a:lnTo>
                    <a:lnTo>
                      <a:pt x="546698" y="148114"/>
                    </a:lnTo>
                    <a:lnTo>
                      <a:pt x="545367" y="146018"/>
                    </a:lnTo>
                    <a:lnTo>
                      <a:pt x="539473" y="146875"/>
                    </a:lnTo>
                    <a:lnTo>
                      <a:pt x="542135" y="152019"/>
                    </a:lnTo>
                    <a:lnTo>
                      <a:pt x="545843" y="151352"/>
                    </a:lnTo>
                    <a:lnTo>
                      <a:pt x="545843" y="153543"/>
                    </a:lnTo>
                    <a:lnTo>
                      <a:pt x="545272" y="154210"/>
                    </a:lnTo>
                    <a:lnTo>
                      <a:pt x="541565" y="152876"/>
                    </a:lnTo>
                    <a:lnTo>
                      <a:pt x="539854" y="150019"/>
                    </a:lnTo>
                    <a:lnTo>
                      <a:pt x="539188" y="150495"/>
                    </a:lnTo>
                    <a:lnTo>
                      <a:pt x="540709" y="152876"/>
                    </a:lnTo>
                    <a:lnTo>
                      <a:pt x="532534" y="152019"/>
                    </a:lnTo>
                    <a:lnTo>
                      <a:pt x="524264" y="153543"/>
                    </a:lnTo>
                    <a:lnTo>
                      <a:pt x="520081" y="149257"/>
                    </a:lnTo>
                    <a:lnTo>
                      <a:pt x="514377" y="149543"/>
                    </a:lnTo>
                    <a:lnTo>
                      <a:pt x="514377" y="148399"/>
                    </a:lnTo>
                    <a:lnTo>
                      <a:pt x="510290" y="146304"/>
                    </a:lnTo>
                    <a:lnTo>
                      <a:pt x="511335" y="145828"/>
                    </a:lnTo>
                    <a:lnTo>
                      <a:pt x="510004" y="144018"/>
                    </a:lnTo>
                    <a:lnTo>
                      <a:pt x="510575" y="143732"/>
                    </a:lnTo>
                    <a:lnTo>
                      <a:pt x="507913" y="141446"/>
                    </a:lnTo>
                    <a:lnTo>
                      <a:pt x="498787" y="144494"/>
                    </a:lnTo>
                    <a:lnTo>
                      <a:pt x="496981" y="147257"/>
                    </a:lnTo>
                    <a:lnTo>
                      <a:pt x="500593" y="149352"/>
                    </a:lnTo>
                    <a:lnTo>
                      <a:pt x="501829" y="149066"/>
                    </a:lnTo>
                    <a:lnTo>
                      <a:pt x="500688" y="147828"/>
                    </a:lnTo>
                    <a:lnTo>
                      <a:pt x="502114" y="147161"/>
                    </a:lnTo>
                    <a:lnTo>
                      <a:pt x="505727" y="148114"/>
                    </a:lnTo>
                    <a:lnTo>
                      <a:pt x="505917" y="146399"/>
                    </a:lnTo>
                    <a:lnTo>
                      <a:pt x="505536" y="145733"/>
                    </a:lnTo>
                    <a:lnTo>
                      <a:pt x="506582" y="145733"/>
                    </a:lnTo>
                    <a:lnTo>
                      <a:pt x="505917" y="145066"/>
                    </a:lnTo>
                    <a:lnTo>
                      <a:pt x="509244" y="144113"/>
                    </a:lnTo>
                    <a:lnTo>
                      <a:pt x="506772" y="148399"/>
                    </a:lnTo>
                    <a:lnTo>
                      <a:pt x="501734" y="150019"/>
                    </a:lnTo>
                    <a:lnTo>
                      <a:pt x="501164" y="150971"/>
                    </a:lnTo>
                    <a:lnTo>
                      <a:pt x="501734" y="151162"/>
                    </a:lnTo>
                    <a:lnTo>
                      <a:pt x="499928" y="152876"/>
                    </a:lnTo>
                    <a:lnTo>
                      <a:pt x="503350" y="158686"/>
                    </a:lnTo>
                    <a:lnTo>
                      <a:pt x="502875" y="159163"/>
                    </a:lnTo>
                    <a:lnTo>
                      <a:pt x="503730" y="160306"/>
                    </a:lnTo>
                    <a:lnTo>
                      <a:pt x="501259" y="160496"/>
                    </a:lnTo>
                    <a:lnTo>
                      <a:pt x="501259" y="161925"/>
                    </a:lnTo>
                    <a:lnTo>
                      <a:pt x="498692" y="159163"/>
                    </a:lnTo>
                    <a:lnTo>
                      <a:pt x="501069" y="158401"/>
                    </a:lnTo>
                    <a:lnTo>
                      <a:pt x="500118" y="156782"/>
                    </a:lnTo>
                    <a:lnTo>
                      <a:pt x="497932" y="156020"/>
                    </a:lnTo>
                    <a:lnTo>
                      <a:pt x="497551" y="153829"/>
                    </a:lnTo>
                    <a:lnTo>
                      <a:pt x="496696" y="156020"/>
                    </a:lnTo>
                    <a:lnTo>
                      <a:pt x="496506" y="152876"/>
                    </a:lnTo>
                    <a:lnTo>
                      <a:pt x="493179" y="152876"/>
                    </a:lnTo>
                    <a:lnTo>
                      <a:pt x="491658" y="150305"/>
                    </a:lnTo>
                    <a:lnTo>
                      <a:pt x="484338" y="153448"/>
                    </a:lnTo>
                    <a:lnTo>
                      <a:pt x="472455" y="152972"/>
                    </a:lnTo>
                    <a:lnTo>
                      <a:pt x="468653" y="151257"/>
                    </a:lnTo>
                    <a:lnTo>
                      <a:pt x="470079" y="150590"/>
                    </a:lnTo>
                    <a:lnTo>
                      <a:pt x="470079" y="149161"/>
                    </a:lnTo>
                    <a:lnTo>
                      <a:pt x="472265" y="148495"/>
                    </a:lnTo>
                    <a:lnTo>
                      <a:pt x="471219" y="148209"/>
                    </a:lnTo>
                    <a:lnTo>
                      <a:pt x="475497" y="148209"/>
                    </a:lnTo>
                    <a:lnTo>
                      <a:pt x="474737" y="145637"/>
                    </a:lnTo>
                    <a:lnTo>
                      <a:pt x="470364" y="141637"/>
                    </a:lnTo>
                    <a:lnTo>
                      <a:pt x="466181" y="141446"/>
                    </a:lnTo>
                    <a:lnTo>
                      <a:pt x="467322" y="143161"/>
                    </a:lnTo>
                    <a:lnTo>
                      <a:pt x="463044" y="142018"/>
                    </a:lnTo>
                    <a:lnTo>
                      <a:pt x="449926" y="137541"/>
                    </a:lnTo>
                    <a:lnTo>
                      <a:pt x="449830" y="137446"/>
                    </a:lnTo>
                    <a:cubicBezTo>
                      <a:pt x="541565" y="88868"/>
                      <a:pt x="654878" y="52769"/>
                      <a:pt x="780929" y="34385"/>
                    </a:cubicBezTo>
                    <a:cubicBezTo>
                      <a:pt x="723893" y="51149"/>
                      <a:pt x="671133" y="74867"/>
                      <a:pt x="624458" y="104394"/>
                    </a:cubicBezTo>
                    <a:close/>
                    <a:moveTo>
                      <a:pt x="600883" y="826770"/>
                    </a:moveTo>
                    <a:lnTo>
                      <a:pt x="604210" y="826199"/>
                    </a:lnTo>
                    <a:lnTo>
                      <a:pt x="603640" y="823627"/>
                    </a:lnTo>
                    <a:lnTo>
                      <a:pt x="604876" y="821436"/>
                    </a:lnTo>
                    <a:cubicBezTo>
                      <a:pt x="664859" y="839915"/>
                      <a:pt x="729786" y="853916"/>
                      <a:pt x="798135" y="862965"/>
                    </a:cubicBezTo>
                    <a:cubicBezTo>
                      <a:pt x="721706" y="856679"/>
                      <a:pt x="648509" y="846296"/>
                      <a:pt x="579589" y="832390"/>
                    </a:cubicBezTo>
                    <a:lnTo>
                      <a:pt x="597651" y="829151"/>
                    </a:lnTo>
                    <a:lnTo>
                      <a:pt x="600883" y="826770"/>
                    </a:lnTo>
                    <a:close/>
                    <a:moveTo>
                      <a:pt x="1510430" y="145256"/>
                    </a:moveTo>
                    <a:lnTo>
                      <a:pt x="1507769" y="144875"/>
                    </a:lnTo>
                    <a:lnTo>
                      <a:pt x="1501305" y="140494"/>
                    </a:lnTo>
                    <a:lnTo>
                      <a:pt x="1494840" y="140399"/>
                    </a:lnTo>
                    <a:lnTo>
                      <a:pt x="1489232" y="138208"/>
                    </a:lnTo>
                    <a:lnTo>
                      <a:pt x="1482673" y="135922"/>
                    </a:lnTo>
                    <a:lnTo>
                      <a:pt x="1475923" y="136970"/>
                    </a:lnTo>
                    <a:lnTo>
                      <a:pt x="1470219" y="135922"/>
                    </a:lnTo>
                    <a:lnTo>
                      <a:pt x="1468223" y="135541"/>
                    </a:lnTo>
                    <a:lnTo>
                      <a:pt x="1461759" y="134493"/>
                    </a:lnTo>
                    <a:lnTo>
                      <a:pt x="1455960" y="132588"/>
                    </a:lnTo>
                    <a:lnTo>
                      <a:pt x="1449116" y="133541"/>
                    </a:lnTo>
                    <a:lnTo>
                      <a:pt x="1442937" y="135160"/>
                    </a:lnTo>
                    <a:lnTo>
                      <a:pt x="1437138" y="139446"/>
                    </a:lnTo>
                    <a:lnTo>
                      <a:pt x="1434381" y="134969"/>
                    </a:lnTo>
                    <a:lnTo>
                      <a:pt x="1429628" y="138303"/>
                    </a:lnTo>
                    <a:lnTo>
                      <a:pt x="1423544" y="140208"/>
                    </a:lnTo>
                    <a:lnTo>
                      <a:pt x="1417650" y="139351"/>
                    </a:lnTo>
                    <a:lnTo>
                      <a:pt x="1414799" y="140399"/>
                    </a:lnTo>
                    <a:lnTo>
                      <a:pt x="1406718" y="138494"/>
                    </a:lnTo>
                    <a:lnTo>
                      <a:pt x="1402726" y="129540"/>
                    </a:lnTo>
                    <a:lnTo>
                      <a:pt x="1394741" y="129921"/>
                    </a:lnTo>
                    <a:lnTo>
                      <a:pt x="1391223" y="121634"/>
                    </a:lnTo>
                    <a:lnTo>
                      <a:pt x="1384284" y="121730"/>
                    </a:lnTo>
                    <a:lnTo>
                      <a:pt x="1383333" y="119634"/>
                    </a:lnTo>
                    <a:lnTo>
                      <a:pt x="1376869" y="118205"/>
                    </a:lnTo>
                    <a:lnTo>
                      <a:pt x="1370500" y="123063"/>
                    </a:lnTo>
                    <a:lnTo>
                      <a:pt x="1363085" y="121634"/>
                    </a:lnTo>
                    <a:lnTo>
                      <a:pt x="1356811" y="124301"/>
                    </a:lnTo>
                    <a:lnTo>
                      <a:pt x="1352819" y="125063"/>
                    </a:lnTo>
                    <a:lnTo>
                      <a:pt x="1352343" y="125349"/>
                    </a:lnTo>
                    <a:cubicBezTo>
                      <a:pt x="1298729" y="86011"/>
                      <a:pt x="1235228" y="54864"/>
                      <a:pt x="1164977" y="34576"/>
                    </a:cubicBezTo>
                    <a:cubicBezTo>
                      <a:pt x="1297873" y="53912"/>
                      <a:pt x="1416510" y="92678"/>
                      <a:pt x="1510430" y="145256"/>
                    </a:cubicBezTo>
                    <a:lnTo>
                      <a:pt x="1510430" y="145256"/>
                    </a:lnTo>
                    <a:close/>
                    <a:moveTo>
                      <a:pt x="16636" y="443484"/>
                    </a:moveTo>
                    <a:cubicBezTo>
                      <a:pt x="16636" y="234505"/>
                      <a:pt x="353723" y="60579"/>
                      <a:pt x="798421" y="23908"/>
                    </a:cubicBezTo>
                    <a:cubicBezTo>
                      <a:pt x="661437" y="41910"/>
                      <a:pt x="538523" y="80486"/>
                      <a:pt x="440515" y="133541"/>
                    </a:cubicBezTo>
                    <a:lnTo>
                      <a:pt x="437758" y="133541"/>
                    </a:lnTo>
                    <a:lnTo>
                      <a:pt x="436997" y="135446"/>
                    </a:lnTo>
                    <a:cubicBezTo>
                      <a:pt x="435476" y="136303"/>
                      <a:pt x="433860" y="137065"/>
                      <a:pt x="432244" y="138017"/>
                    </a:cubicBezTo>
                    <a:lnTo>
                      <a:pt x="431579" y="138112"/>
                    </a:lnTo>
                    <a:lnTo>
                      <a:pt x="433765" y="134493"/>
                    </a:lnTo>
                    <a:lnTo>
                      <a:pt x="431864" y="134303"/>
                    </a:lnTo>
                    <a:lnTo>
                      <a:pt x="431864" y="130302"/>
                    </a:lnTo>
                    <a:lnTo>
                      <a:pt x="431008" y="130302"/>
                    </a:lnTo>
                    <a:lnTo>
                      <a:pt x="431484" y="131159"/>
                    </a:lnTo>
                    <a:lnTo>
                      <a:pt x="431103" y="131731"/>
                    </a:lnTo>
                    <a:lnTo>
                      <a:pt x="430533" y="131540"/>
                    </a:lnTo>
                    <a:lnTo>
                      <a:pt x="427681" y="135350"/>
                    </a:lnTo>
                    <a:lnTo>
                      <a:pt x="429012" y="136303"/>
                    </a:lnTo>
                    <a:lnTo>
                      <a:pt x="426826" y="137350"/>
                    </a:lnTo>
                    <a:lnTo>
                      <a:pt x="425305" y="137636"/>
                    </a:lnTo>
                    <a:lnTo>
                      <a:pt x="422358" y="134493"/>
                    </a:lnTo>
                    <a:lnTo>
                      <a:pt x="419981" y="128587"/>
                    </a:lnTo>
                    <a:lnTo>
                      <a:pt x="416939" y="125730"/>
                    </a:lnTo>
                    <a:lnTo>
                      <a:pt x="416179" y="127254"/>
                    </a:lnTo>
                    <a:lnTo>
                      <a:pt x="418650" y="128969"/>
                    </a:lnTo>
                    <a:lnTo>
                      <a:pt x="412566" y="134398"/>
                    </a:lnTo>
                    <a:lnTo>
                      <a:pt x="413422" y="131636"/>
                    </a:lnTo>
                    <a:lnTo>
                      <a:pt x="407338" y="134493"/>
                    </a:lnTo>
                    <a:lnTo>
                      <a:pt x="404391" y="139541"/>
                    </a:lnTo>
                    <a:lnTo>
                      <a:pt x="404391" y="136493"/>
                    </a:lnTo>
                    <a:lnTo>
                      <a:pt x="396406" y="140399"/>
                    </a:lnTo>
                    <a:lnTo>
                      <a:pt x="400874" y="136112"/>
                    </a:lnTo>
                    <a:lnTo>
                      <a:pt x="404581" y="135827"/>
                    </a:lnTo>
                    <a:lnTo>
                      <a:pt x="410095" y="131540"/>
                    </a:lnTo>
                    <a:lnTo>
                      <a:pt x="410950" y="130874"/>
                    </a:lnTo>
                    <a:lnTo>
                      <a:pt x="410095" y="128683"/>
                    </a:lnTo>
                    <a:lnTo>
                      <a:pt x="392413" y="138112"/>
                    </a:lnTo>
                    <a:lnTo>
                      <a:pt x="389562" y="140684"/>
                    </a:lnTo>
                    <a:lnTo>
                      <a:pt x="391273" y="144018"/>
                    </a:lnTo>
                    <a:lnTo>
                      <a:pt x="390892" y="145542"/>
                    </a:lnTo>
                    <a:lnTo>
                      <a:pt x="388706" y="142494"/>
                    </a:lnTo>
                    <a:lnTo>
                      <a:pt x="385759" y="142113"/>
                    </a:lnTo>
                    <a:lnTo>
                      <a:pt x="387375" y="144399"/>
                    </a:lnTo>
                    <a:lnTo>
                      <a:pt x="386330" y="144780"/>
                    </a:lnTo>
                    <a:lnTo>
                      <a:pt x="381291" y="141827"/>
                    </a:lnTo>
                    <a:lnTo>
                      <a:pt x="377299" y="141827"/>
                    </a:lnTo>
                    <a:lnTo>
                      <a:pt x="369979" y="135350"/>
                    </a:lnTo>
                    <a:lnTo>
                      <a:pt x="362754" y="134112"/>
                    </a:lnTo>
                    <a:lnTo>
                      <a:pt x="361709" y="134969"/>
                    </a:lnTo>
                    <a:lnTo>
                      <a:pt x="353723" y="130016"/>
                    </a:lnTo>
                    <a:lnTo>
                      <a:pt x="345073" y="131350"/>
                    </a:lnTo>
                    <a:lnTo>
                      <a:pt x="314653" y="145256"/>
                    </a:lnTo>
                    <a:lnTo>
                      <a:pt x="300394" y="143066"/>
                    </a:lnTo>
                    <a:lnTo>
                      <a:pt x="311326" y="159544"/>
                    </a:lnTo>
                    <a:lnTo>
                      <a:pt x="307714" y="156305"/>
                    </a:lnTo>
                    <a:lnTo>
                      <a:pt x="306383" y="157448"/>
                    </a:lnTo>
                    <a:lnTo>
                      <a:pt x="306763" y="160496"/>
                    </a:lnTo>
                    <a:lnTo>
                      <a:pt x="306383" y="160306"/>
                    </a:lnTo>
                    <a:lnTo>
                      <a:pt x="302580" y="159258"/>
                    </a:lnTo>
                    <a:lnTo>
                      <a:pt x="305717" y="155924"/>
                    </a:lnTo>
                    <a:lnTo>
                      <a:pt x="301059" y="153924"/>
                    </a:lnTo>
                    <a:lnTo>
                      <a:pt x="295641" y="159258"/>
                    </a:lnTo>
                    <a:lnTo>
                      <a:pt x="290698" y="159544"/>
                    </a:lnTo>
                    <a:lnTo>
                      <a:pt x="290508" y="160973"/>
                    </a:lnTo>
                    <a:lnTo>
                      <a:pt x="289177" y="160306"/>
                    </a:lnTo>
                    <a:lnTo>
                      <a:pt x="291268" y="158496"/>
                    </a:lnTo>
                    <a:lnTo>
                      <a:pt x="287846" y="160306"/>
                    </a:lnTo>
                    <a:lnTo>
                      <a:pt x="286800" y="161258"/>
                    </a:lnTo>
                    <a:lnTo>
                      <a:pt x="289557" y="162782"/>
                    </a:lnTo>
                    <a:lnTo>
                      <a:pt x="287846" y="162973"/>
                    </a:lnTo>
                    <a:lnTo>
                      <a:pt x="287466" y="165449"/>
                    </a:lnTo>
                    <a:lnTo>
                      <a:pt x="286325" y="164592"/>
                    </a:lnTo>
                    <a:lnTo>
                      <a:pt x="287181" y="162687"/>
                    </a:lnTo>
                    <a:lnTo>
                      <a:pt x="286325" y="161830"/>
                    </a:lnTo>
                    <a:lnTo>
                      <a:pt x="279290" y="166592"/>
                    </a:lnTo>
                    <a:lnTo>
                      <a:pt x="279766" y="165164"/>
                    </a:lnTo>
                    <a:lnTo>
                      <a:pt x="279290" y="164973"/>
                    </a:lnTo>
                    <a:lnTo>
                      <a:pt x="278150" y="167354"/>
                    </a:lnTo>
                    <a:lnTo>
                      <a:pt x="280336" y="169164"/>
                    </a:lnTo>
                    <a:lnTo>
                      <a:pt x="277294" y="167735"/>
                    </a:lnTo>
                    <a:lnTo>
                      <a:pt x="275203" y="170117"/>
                    </a:lnTo>
                    <a:lnTo>
                      <a:pt x="277674" y="170307"/>
                    </a:lnTo>
                    <a:lnTo>
                      <a:pt x="274727" y="170783"/>
                    </a:lnTo>
                    <a:lnTo>
                      <a:pt x="276724" y="172307"/>
                    </a:lnTo>
                    <a:lnTo>
                      <a:pt x="274727" y="171545"/>
                    </a:lnTo>
                    <a:lnTo>
                      <a:pt x="274252" y="174117"/>
                    </a:lnTo>
                    <a:lnTo>
                      <a:pt x="270735" y="178022"/>
                    </a:lnTo>
                    <a:lnTo>
                      <a:pt x="261229" y="179070"/>
                    </a:lnTo>
                    <a:lnTo>
                      <a:pt x="261134" y="182785"/>
                    </a:lnTo>
                    <a:lnTo>
                      <a:pt x="261894" y="182785"/>
                    </a:lnTo>
                    <a:lnTo>
                      <a:pt x="258852" y="184118"/>
                    </a:lnTo>
                    <a:lnTo>
                      <a:pt x="269214" y="190310"/>
                    </a:lnTo>
                    <a:lnTo>
                      <a:pt x="271115" y="192024"/>
                    </a:lnTo>
                    <a:lnTo>
                      <a:pt x="272066" y="195834"/>
                    </a:lnTo>
                    <a:lnTo>
                      <a:pt x="275583" y="196882"/>
                    </a:lnTo>
                    <a:lnTo>
                      <a:pt x="277294" y="195167"/>
                    </a:lnTo>
                    <a:lnTo>
                      <a:pt x="277199" y="196882"/>
                    </a:lnTo>
                    <a:lnTo>
                      <a:pt x="280526" y="196406"/>
                    </a:lnTo>
                    <a:lnTo>
                      <a:pt x="281097" y="197168"/>
                    </a:lnTo>
                    <a:lnTo>
                      <a:pt x="279385" y="198692"/>
                    </a:lnTo>
                    <a:lnTo>
                      <a:pt x="281762" y="200692"/>
                    </a:lnTo>
                    <a:lnTo>
                      <a:pt x="282047" y="199358"/>
                    </a:lnTo>
                    <a:lnTo>
                      <a:pt x="289082" y="200501"/>
                    </a:lnTo>
                    <a:lnTo>
                      <a:pt x="284234" y="202216"/>
                    </a:lnTo>
                    <a:lnTo>
                      <a:pt x="280051" y="201263"/>
                    </a:lnTo>
                    <a:lnTo>
                      <a:pt x="278435" y="199549"/>
                    </a:lnTo>
                    <a:lnTo>
                      <a:pt x="279290" y="201263"/>
                    </a:lnTo>
                    <a:lnTo>
                      <a:pt x="279100" y="202692"/>
                    </a:lnTo>
                    <a:lnTo>
                      <a:pt x="281002" y="202883"/>
                    </a:lnTo>
                    <a:lnTo>
                      <a:pt x="279576" y="205835"/>
                    </a:lnTo>
                    <a:lnTo>
                      <a:pt x="271876" y="204978"/>
                    </a:lnTo>
                    <a:lnTo>
                      <a:pt x="270069" y="203645"/>
                    </a:lnTo>
                    <a:lnTo>
                      <a:pt x="271305" y="202978"/>
                    </a:lnTo>
                    <a:lnTo>
                      <a:pt x="271305" y="200787"/>
                    </a:lnTo>
                    <a:lnTo>
                      <a:pt x="270450" y="200311"/>
                    </a:lnTo>
                    <a:lnTo>
                      <a:pt x="267598" y="200311"/>
                    </a:lnTo>
                    <a:lnTo>
                      <a:pt x="262845" y="203168"/>
                    </a:lnTo>
                    <a:lnTo>
                      <a:pt x="263890" y="204311"/>
                    </a:lnTo>
                    <a:lnTo>
                      <a:pt x="260848" y="204121"/>
                    </a:lnTo>
                    <a:lnTo>
                      <a:pt x="253339" y="208121"/>
                    </a:lnTo>
                    <a:lnTo>
                      <a:pt x="256571" y="210788"/>
                    </a:lnTo>
                    <a:lnTo>
                      <a:pt x="261134" y="211550"/>
                    </a:lnTo>
                    <a:lnTo>
                      <a:pt x="258567" y="212408"/>
                    </a:lnTo>
                    <a:lnTo>
                      <a:pt x="261609" y="217361"/>
                    </a:lnTo>
                    <a:lnTo>
                      <a:pt x="266932" y="218504"/>
                    </a:lnTo>
                    <a:lnTo>
                      <a:pt x="272256" y="217361"/>
                    </a:lnTo>
                    <a:lnTo>
                      <a:pt x="274347" y="218885"/>
                    </a:lnTo>
                    <a:lnTo>
                      <a:pt x="274537" y="217932"/>
                    </a:lnTo>
                    <a:lnTo>
                      <a:pt x="272921" y="217170"/>
                    </a:lnTo>
                    <a:lnTo>
                      <a:pt x="274252" y="217170"/>
                    </a:lnTo>
                    <a:lnTo>
                      <a:pt x="275868" y="220028"/>
                    </a:lnTo>
                    <a:lnTo>
                      <a:pt x="279861" y="215551"/>
                    </a:lnTo>
                    <a:lnTo>
                      <a:pt x="284043" y="216122"/>
                    </a:lnTo>
                    <a:lnTo>
                      <a:pt x="283378" y="218027"/>
                    </a:lnTo>
                    <a:lnTo>
                      <a:pt x="281097" y="218027"/>
                    </a:lnTo>
                    <a:lnTo>
                      <a:pt x="283853" y="222885"/>
                    </a:lnTo>
                    <a:lnTo>
                      <a:pt x="282713" y="225838"/>
                    </a:lnTo>
                    <a:lnTo>
                      <a:pt x="277769" y="226219"/>
                    </a:lnTo>
                    <a:lnTo>
                      <a:pt x="274632" y="229457"/>
                    </a:lnTo>
                    <a:lnTo>
                      <a:pt x="271876" y="229933"/>
                    </a:lnTo>
                    <a:lnTo>
                      <a:pt x="261229" y="232505"/>
                    </a:lnTo>
                    <a:lnTo>
                      <a:pt x="270165" y="232315"/>
                    </a:lnTo>
                    <a:lnTo>
                      <a:pt x="252483" y="236220"/>
                    </a:lnTo>
                    <a:lnTo>
                      <a:pt x="255335" y="240697"/>
                    </a:lnTo>
                    <a:lnTo>
                      <a:pt x="273397" y="236601"/>
                    </a:lnTo>
                    <a:lnTo>
                      <a:pt x="289747" y="234505"/>
                    </a:lnTo>
                    <a:lnTo>
                      <a:pt x="296401" y="231934"/>
                    </a:lnTo>
                    <a:lnTo>
                      <a:pt x="301630" y="234886"/>
                    </a:lnTo>
                    <a:cubicBezTo>
                      <a:pt x="240410" y="296704"/>
                      <a:pt x="205428" y="367855"/>
                      <a:pt x="205428" y="443484"/>
                    </a:cubicBezTo>
                    <a:cubicBezTo>
                      <a:pt x="205428" y="597122"/>
                      <a:pt x="349446" y="732092"/>
                      <a:pt x="565520" y="808387"/>
                    </a:cubicBezTo>
                    <a:lnTo>
                      <a:pt x="565901" y="810197"/>
                    </a:lnTo>
                    <a:lnTo>
                      <a:pt x="565140" y="808768"/>
                    </a:lnTo>
                    <a:lnTo>
                      <a:pt x="564189" y="809720"/>
                    </a:lnTo>
                    <a:lnTo>
                      <a:pt x="565330" y="811149"/>
                    </a:lnTo>
                    <a:lnTo>
                      <a:pt x="564094" y="812483"/>
                    </a:lnTo>
                    <a:lnTo>
                      <a:pt x="564665" y="814673"/>
                    </a:lnTo>
                    <a:lnTo>
                      <a:pt x="563429" y="818674"/>
                    </a:lnTo>
                    <a:lnTo>
                      <a:pt x="564665" y="821150"/>
                    </a:lnTo>
                    <a:lnTo>
                      <a:pt x="562858" y="824579"/>
                    </a:lnTo>
                    <a:lnTo>
                      <a:pt x="565805" y="826484"/>
                    </a:lnTo>
                    <a:lnTo>
                      <a:pt x="566471" y="829532"/>
                    </a:lnTo>
                    <a:lnTo>
                      <a:pt x="566186" y="829723"/>
                    </a:lnTo>
                    <a:cubicBezTo>
                      <a:pt x="241551" y="761524"/>
                      <a:pt x="16636" y="614172"/>
                      <a:pt x="16636" y="443484"/>
                    </a:cubicBezTo>
                    <a:close/>
                    <a:moveTo>
                      <a:pt x="283473" y="203359"/>
                    </a:moveTo>
                    <a:lnTo>
                      <a:pt x="282713" y="204502"/>
                    </a:lnTo>
                    <a:lnTo>
                      <a:pt x="281192" y="203168"/>
                    </a:lnTo>
                    <a:lnTo>
                      <a:pt x="283473" y="203359"/>
                    </a:lnTo>
                    <a:close/>
                    <a:moveTo>
                      <a:pt x="1929366" y="443484"/>
                    </a:moveTo>
                    <a:cubicBezTo>
                      <a:pt x="1929366" y="561785"/>
                      <a:pt x="1821567" y="668750"/>
                      <a:pt x="1647414" y="746093"/>
                    </a:cubicBezTo>
                    <a:lnTo>
                      <a:pt x="1685343" y="722186"/>
                    </a:lnTo>
                    <a:lnTo>
                      <a:pt x="1691617" y="714280"/>
                    </a:lnTo>
                    <a:lnTo>
                      <a:pt x="1694564" y="706945"/>
                    </a:lnTo>
                    <a:lnTo>
                      <a:pt x="1697987" y="689515"/>
                    </a:lnTo>
                    <a:lnTo>
                      <a:pt x="1696371" y="678847"/>
                    </a:lnTo>
                    <a:lnTo>
                      <a:pt x="1696846" y="669798"/>
                    </a:lnTo>
                    <a:lnTo>
                      <a:pt x="1693424" y="662083"/>
                    </a:lnTo>
                    <a:lnTo>
                      <a:pt x="1686579" y="653987"/>
                    </a:lnTo>
                    <a:lnTo>
                      <a:pt x="1686009" y="646843"/>
                    </a:lnTo>
                    <a:lnTo>
                      <a:pt x="1685248" y="647986"/>
                    </a:lnTo>
                    <a:lnTo>
                      <a:pt x="1682872" y="644747"/>
                    </a:lnTo>
                    <a:lnTo>
                      <a:pt x="1682301" y="647033"/>
                    </a:lnTo>
                    <a:lnTo>
                      <a:pt x="1680971" y="647414"/>
                    </a:lnTo>
                    <a:lnTo>
                      <a:pt x="1680400" y="641033"/>
                    </a:lnTo>
                    <a:lnTo>
                      <a:pt x="1678499" y="636556"/>
                    </a:lnTo>
                    <a:lnTo>
                      <a:pt x="1676978" y="635413"/>
                    </a:lnTo>
                    <a:lnTo>
                      <a:pt x="1677738" y="633222"/>
                    </a:lnTo>
                    <a:lnTo>
                      <a:pt x="1674411" y="630365"/>
                    </a:lnTo>
                    <a:lnTo>
                      <a:pt x="1671940" y="629698"/>
                    </a:lnTo>
                    <a:lnTo>
                      <a:pt x="1671084" y="626364"/>
                    </a:lnTo>
                    <a:lnTo>
                      <a:pt x="1668327" y="626174"/>
                    </a:lnTo>
                    <a:lnTo>
                      <a:pt x="1668327" y="626174"/>
                    </a:lnTo>
                    <a:cubicBezTo>
                      <a:pt x="1714812" y="570643"/>
                      <a:pt x="1740954" y="508730"/>
                      <a:pt x="1740954" y="443389"/>
                    </a:cubicBezTo>
                    <a:cubicBezTo>
                      <a:pt x="1740954" y="361855"/>
                      <a:pt x="1700363" y="285464"/>
                      <a:pt x="1630018" y="220409"/>
                    </a:cubicBezTo>
                    <a:lnTo>
                      <a:pt x="1629067" y="215836"/>
                    </a:lnTo>
                    <a:lnTo>
                      <a:pt x="1631349" y="211931"/>
                    </a:lnTo>
                    <a:lnTo>
                      <a:pt x="1634771" y="208598"/>
                    </a:lnTo>
                    <a:lnTo>
                      <a:pt x="1638383" y="200120"/>
                    </a:lnTo>
                    <a:lnTo>
                      <a:pt x="1643516" y="196501"/>
                    </a:lnTo>
                    <a:lnTo>
                      <a:pt x="1647699" y="193929"/>
                    </a:lnTo>
                    <a:lnTo>
                      <a:pt x="1653688" y="188119"/>
                    </a:lnTo>
                    <a:lnTo>
                      <a:pt x="1658441" y="184975"/>
                    </a:lnTo>
                    <a:lnTo>
                      <a:pt x="1661768" y="179737"/>
                    </a:lnTo>
                    <a:lnTo>
                      <a:pt x="1665856" y="171641"/>
                    </a:lnTo>
                    <a:lnTo>
                      <a:pt x="1669088" y="166021"/>
                    </a:lnTo>
                    <a:lnTo>
                      <a:pt x="1670324" y="161925"/>
                    </a:lnTo>
                    <a:lnTo>
                      <a:pt x="1666997" y="155353"/>
                    </a:lnTo>
                    <a:lnTo>
                      <a:pt x="1667282" y="150686"/>
                    </a:lnTo>
                    <a:lnTo>
                      <a:pt x="1661673" y="150686"/>
                    </a:lnTo>
                    <a:lnTo>
                      <a:pt x="1655019" y="149447"/>
                    </a:lnTo>
                    <a:lnTo>
                      <a:pt x="1649410" y="153162"/>
                    </a:lnTo>
                    <a:lnTo>
                      <a:pt x="1642756" y="153067"/>
                    </a:lnTo>
                    <a:lnTo>
                      <a:pt x="1636672" y="151543"/>
                    </a:lnTo>
                    <a:lnTo>
                      <a:pt x="1631253" y="151352"/>
                    </a:lnTo>
                    <a:lnTo>
                      <a:pt x="1624789" y="149924"/>
                    </a:lnTo>
                    <a:lnTo>
                      <a:pt x="1620797" y="154019"/>
                    </a:lnTo>
                    <a:lnTo>
                      <a:pt x="1617279" y="153257"/>
                    </a:lnTo>
                    <a:lnTo>
                      <a:pt x="1610340" y="151733"/>
                    </a:lnTo>
                    <a:lnTo>
                      <a:pt x="1603781" y="150686"/>
                    </a:lnTo>
                    <a:lnTo>
                      <a:pt x="1597982" y="147352"/>
                    </a:lnTo>
                    <a:lnTo>
                      <a:pt x="1592373" y="149066"/>
                    </a:lnTo>
                    <a:lnTo>
                      <a:pt x="1588381" y="146590"/>
                    </a:lnTo>
                    <a:lnTo>
                      <a:pt x="1583152" y="144971"/>
                    </a:lnTo>
                    <a:lnTo>
                      <a:pt x="1576878" y="142208"/>
                    </a:lnTo>
                    <a:lnTo>
                      <a:pt x="1571080" y="141161"/>
                    </a:lnTo>
                    <a:lnTo>
                      <a:pt x="1565091" y="136874"/>
                    </a:lnTo>
                    <a:lnTo>
                      <a:pt x="1560718" y="134969"/>
                    </a:lnTo>
                    <a:lnTo>
                      <a:pt x="1553683" y="138494"/>
                    </a:lnTo>
                    <a:lnTo>
                      <a:pt x="1551402" y="134779"/>
                    </a:lnTo>
                    <a:lnTo>
                      <a:pt x="1544557" y="133064"/>
                    </a:lnTo>
                    <a:lnTo>
                      <a:pt x="1538854" y="135446"/>
                    </a:lnTo>
                    <a:lnTo>
                      <a:pt x="1532104" y="135350"/>
                    </a:lnTo>
                    <a:lnTo>
                      <a:pt x="1526021" y="136589"/>
                    </a:lnTo>
                    <a:lnTo>
                      <a:pt x="1520412" y="137541"/>
                    </a:lnTo>
                    <a:lnTo>
                      <a:pt x="1518035" y="140208"/>
                    </a:lnTo>
                    <a:cubicBezTo>
                      <a:pt x="1418126" y="83725"/>
                      <a:pt x="1290648" y="42672"/>
                      <a:pt x="1147961" y="23908"/>
                    </a:cubicBezTo>
                    <a:cubicBezTo>
                      <a:pt x="1592468" y="60579"/>
                      <a:pt x="1929366" y="234410"/>
                      <a:pt x="1929366" y="443484"/>
                    </a:cubicBezTo>
                    <a:close/>
                  </a:path>
                </a:pathLst>
              </a:custGeom>
              <a:solidFill>
                <a:srgbClr val="FFFFFF"/>
              </a:solidFill>
              <a:ln w="9506" cap="flat">
                <a:noFill/>
                <a:prstDash val="solid"/>
                <a:miter/>
              </a:ln>
            </p:spPr>
            <p:txBody>
              <a:bodyPr rtlCol="0" anchor="ctr"/>
              <a:lstStyle/>
              <a:p>
                <a:endParaRPr lang="en-US"/>
              </a:p>
            </p:txBody>
          </p:sp>
          <p:sp>
            <p:nvSpPr>
              <p:cNvPr id="26652" name="Freeform 19">
                <a:extLst>
                  <a:ext uri="{FF2B5EF4-FFF2-40B4-BE49-F238E27FC236}">
                    <a16:creationId xmlns:a16="http://schemas.microsoft.com/office/drawing/2014/main" id="{60ACD7E7-2491-8EB8-F00A-4DDCDCB4A85F}"/>
                  </a:ext>
                </a:extLst>
              </p:cNvPr>
              <p:cNvSpPr/>
              <p:nvPr/>
            </p:nvSpPr>
            <p:spPr>
              <a:xfrm>
                <a:off x="3911418" y="2114931"/>
                <a:ext cx="1996" cy="2190"/>
              </a:xfrm>
              <a:custGeom>
                <a:avLst/>
                <a:gdLst>
                  <a:gd name="connsiteX0" fmla="*/ 1236 w 1996"/>
                  <a:gd name="connsiteY0" fmla="*/ 0 h 2190"/>
                  <a:gd name="connsiteX1" fmla="*/ 0 w 1996"/>
                  <a:gd name="connsiteY1" fmla="*/ 952 h 2190"/>
                  <a:gd name="connsiteX2" fmla="*/ 1996 w 1996"/>
                  <a:gd name="connsiteY2" fmla="*/ 2191 h 2190"/>
                </a:gdLst>
                <a:ahLst/>
                <a:cxnLst>
                  <a:cxn ang="0">
                    <a:pos x="connsiteX0" y="connsiteY0"/>
                  </a:cxn>
                  <a:cxn ang="0">
                    <a:pos x="connsiteX1" y="connsiteY1"/>
                  </a:cxn>
                  <a:cxn ang="0">
                    <a:pos x="connsiteX2" y="connsiteY2"/>
                  </a:cxn>
                </a:cxnLst>
                <a:rect l="l" t="t" r="r" b="b"/>
                <a:pathLst>
                  <a:path w="1996" h="2190">
                    <a:moveTo>
                      <a:pt x="1236" y="0"/>
                    </a:moveTo>
                    <a:lnTo>
                      <a:pt x="0" y="952"/>
                    </a:lnTo>
                    <a:lnTo>
                      <a:pt x="1996" y="2191"/>
                    </a:lnTo>
                    <a:close/>
                  </a:path>
                </a:pathLst>
              </a:custGeom>
              <a:solidFill>
                <a:srgbClr val="FFFFFF"/>
              </a:solidFill>
              <a:ln w="9506" cap="flat">
                <a:noFill/>
                <a:prstDash val="solid"/>
                <a:miter/>
              </a:ln>
            </p:spPr>
            <p:txBody>
              <a:bodyPr rtlCol="0" anchor="ctr"/>
              <a:lstStyle/>
              <a:p>
                <a:endParaRPr lang="en-US"/>
              </a:p>
            </p:txBody>
          </p:sp>
          <p:sp>
            <p:nvSpPr>
              <p:cNvPr id="26653" name="Freeform 20">
                <a:extLst>
                  <a:ext uri="{FF2B5EF4-FFF2-40B4-BE49-F238E27FC236}">
                    <a16:creationId xmlns:a16="http://schemas.microsoft.com/office/drawing/2014/main" id="{4CA7C08F-2CE1-211B-B30D-7F98C892D7E7}"/>
                  </a:ext>
                </a:extLst>
              </p:cNvPr>
              <p:cNvSpPr/>
              <p:nvPr/>
            </p:nvSpPr>
            <p:spPr>
              <a:xfrm>
                <a:off x="3915220" y="2115597"/>
                <a:ext cx="11597" cy="11525"/>
              </a:xfrm>
              <a:custGeom>
                <a:avLst/>
                <a:gdLst>
                  <a:gd name="connsiteX0" fmla="*/ 2567 w 11597"/>
                  <a:gd name="connsiteY0" fmla="*/ 8668 h 11525"/>
                  <a:gd name="connsiteX1" fmla="*/ 3517 w 11597"/>
                  <a:gd name="connsiteY1" fmla="*/ 9716 h 11525"/>
                  <a:gd name="connsiteX2" fmla="*/ 4658 w 11597"/>
                  <a:gd name="connsiteY2" fmla="*/ 7906 h 11525"/>
                  <a:gd name="connsiteX3" fmla="*/ 6179 w 11597"/>
                  <a:gd name="connsiteY3" fmla="*/ 11525 h 11525"/>
                  <a:gd name="connsiteX4" fmla="*/ 7700 w 11597"/>
                  <a:gd name="connsiteY4" fmla="*/ 9430 h 11525"/>
                  <a:gd name="connsiteX5" fmla="*/ 9981 w 11597"/>
                  <a:gd name="connsiteY5" fmla="*/ 11525 h 11525"/>
                  <a:gd name="connsiteX6" fmla="*/ 8175 w 11597"/>
                  <a:gd name="connsiteY6" fmla="*/ 4667 h 11525"/>
                  <a:gd name="connsiteX7" fmla="*/ 9981 w 11597"/>
                  <a:gd name="connsiteY7" fmla="*/ 6286 h 11525"/>
                  <a:gd name="connsiteX8" fmla="*/ 11598 w 11597"/>
                  <a:gd name="connsiteY8" fmla="*/ 5048 h 11525"/>
                  <a:gd name="connsiteX9" fmla="*/ 9981 w 11597"/>
                  <a:gd name="connsiteY9" fmla="*/ 2191 h 11525"/>
                  <a:gd name="connsiteX10" fmla="*/ 4658 w 11597"/>
                  <a:gd name="connsiteY10" fmla="*/ 0 h 11525"/>
                  <a:gd name="connsiteX11" fmla="*/ 1331 w 11597"/>
                  <a:gd name="connsiteY11" fmla="*/ 667 h 11525"/>
                  <a:gd name="connsiteX12" fmla="*/ 0 w 11597"/>
                  <a:gd name="connsiteY12" fmla="*/ 3239 h 11525"/>
                  <a:gd name="connsiteX13" fmla="*/ 2567 w 11597"/>
                  <a:gd name="connsiteY13" fmla="*/ 6286 h 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97" h="11525">
                    <a:moveTo>
                      <a:pt x="2567" y="8668"/>
                    </a:moveTo>
                    <a:lnTo>
                      <a:pt x="3517" y="9716"/>
                    </a:lnTo>
                    <a:lnTo>
                      <a:pt x="4658" y="7906"/>
                    </a:lnTo>
                    <a:lnTo>
                      <a:pt x="6179" y="11525"/>
                    </a:lnTo>
                    <a:lnTo>
                      <a:pt x="7700" y="9430"/>
                    </a:lnTo>
                    <a:lnTo>
                      <a:pt x="9981" y="11525"/>
                    </a:lnTo>
                    <a:lnTo>
                      <a:pt x="8175" y="4667"/>
                    </a:lnTo>
                    <a:lnTo>
                      <a:pt x="9981" y="6286"/>
                    </a:lnTo>
                    <a:lnTo>
                      <a:pt x="11598" y="5048"/>
                    </a:lnTo>
                    <a:lnTo>
                      <a:pt x="9981" y="2191"/>
                    </a:lnTo>
                    <a:lnTo>
                      <a:pt x="4658" y="0"/>
                    </a:lnTo>
                    <a:lnTo>
                      <a:pt x="1331" y="667"/>
                    </a:lnTo>
                    <a:lnTo>
                      <a:pt x="0" y="3239"/>
                    </a:lnTo>
                    <a:lnTo>
                      <a:pt x="2567" y="6286"/>
                    </a:lnTo>
                    <a:close/>
                  </a:path>
                </a:pathLst>
              </a:custGeom>
              <a:solidFill>
                <a:srgbClr val="FFFFFF"/>
              </a:solidFill>
              <a:ln w="9506" cap="flat">
                <a:noFill/>
                <a:prstDash val="solid"/>
                <a:miter/>
              </a:ln>
            </p:spPr>
            <p:txBody>
              <a:bodyPr rtlCol="0" anchor="ctr"/>
              <a:lstStyle/>
              <a:p>
                <a:endParaRPr lang="en-US"/>
              </a:p>
            </p:txBody>
          </p:sp>
          <p:sp>
            <p:nvSpPr>
              <p:cNvPr id="26654" name="Freeform 21">
                <a:extLst>
                  <a:ext uri="{FF2B5EF4-FFF2-40B4-BE49-F238E27FC236}">
                    <a16:creationId xmlns:a16="http://schemas.microsoft.com/office/drawing/2014/main" id="{7D1D7AE1-1977-ECB9-79A1-63737BF49FAF}"/>
                  </a:ext>
                </a:extLst>
              </p:cNvPr>
              <p:cNvSpPr/>
              <p:nvPr/>
            </p:nvSpPr>
            <p:spPr>
              <a:xfrm>
                <a:off x="3933282" y="2117788"/>
                <a:ext cx="1330" cy="1905"/>
              </a:xfrm>
              <a:custGeom>
                <a:avLst/>
                <a:gdLst>
                  <a:gd name="connsiteX0" fmla="*/ 1331 w 1330"/>
                  <a:gd name="connsiteY0" fmla="*/ 1905 h 1905"/>
                  <a:gd name="connsiteX1" fmla="*/ 1331 w 1330"/>
                  <a:gd name="connsiteY1" fmla="*/ 286 h 1905"/>
                  <a:gd name="connsiteX2" fmla="*/ 0 w 1330"/>
                  <a:gd name="connsiteY2" fmla="*/ 0 h 1905"/>
                </a:gdLst>
                <a:ahLst/>
                <a:cxnLst>
                  <a:cxn ang="0">
                    <a:pos x="connsiteX0" y="connsiteY0"/>
                  </a:cxn>
                  <a:cxn ang="0">
                    <a:pos x="connsiteX1" y="connsiteY1"/>
                  </a:cxn>
                  <a:cxn ang="0">
                    <a:pos x="connsiteX2" y="connsiteY2"/>
                  </a:cxn>
                </a:cxnLst>
                <a:rect l="l" t="t" r="r" b="b"/>
                <a:pathLst>
                  <a:path w="1330" h="1905">
                    <a:moveTo>
                      <a:pt x="1331" y="1905"/>
                    </a:moveTo>
                    <a:lnTo>
                      <a:pt x="1331" y="286"/>
                    </a:lnTo>
                    <a:lnTo>
                      <a:pt x="0" y="0"/>
                    </a:lnTo>
                    <a:close/>
                  </a:path>
                </a:pathLst>
              </a:custGeom>
              <a:solidFill>
                <a:srgbClr val="FFFFFF"/>
              </a:solidFill>
              <a:ln w="9506" cap="flat">
                <a:noFill/>
                <a:prstDash val="solid"/>
                <a:miter/>
              </a:ln>
            </p:spPr>
            <p:txBody>
              <a:bodyPr rtlCol="0" anchor="ctr"/>
              <a:lstStyle/>
              <a:p>
                <a:endParaRPr lang="en-US"/>
              </a:p>
            </p:txBody>
          </p:sp>
          <p:sp>
            <p:nvSpPr>
              <p:cNvPr id="26730" name="Freeform 22">
                <a:extLst>
                  <a:ext uri="{FF2B5EF4-FFF2-40B4-BE49-F238E27FC236}">
                    <a16:creationId xmlns:a16="http://schemas.microsoft.com/office/drawing/2014/main" id="{5647BFED-50F5-BDED-2E3B-CB6F2E327358}"/>
                  </a:ext>
                </a:extLst>
              </p:cNvPr>
              <p:cNvSpPr/>
              <p:nvPr/>
            </p:nvSpPr>
            <p:spPr>
              <a:xfrm>
                <a:off x="3949062" y="2126837"/>
                <a:ext cx="2376" cy="3524"/>
              </a:xfrm>
              <a:custGeom>
                <a:avLst/>
                <a:gdLst>
                  <a:gd name="connsiteX0" fmla="*/ 2377 w 2376"/>
                  <a:gd name="connsiteY0" fmla="*/ 0 h 3524"/>
                  <a:gd name="connsiteX1" fmla="*/ 0 w 2376"/>
                  <a:gd name="connsiteY1" fmla="*/ 2000 h 3524"/>
                  <a:gd name="connsiteX2" fmla="*/ 0 w 2376"/>
                  <a:gd name="connsiteY2" fmla="*/ 3524 h 3524"/>
                  <a:gd name="connsiteX3" fmla="*/ 1426 w 2376"/>
                  <a:gd name="connsiteY3" fmla="*/ 2572 h 3524"/>
                </a:gdLst>
                <a:ahLst/>
                <a:cxnLst>
                  <a:cxn ang="0">
                    <a:pos x="connsiteX0" y="connsiteY0"/>
                  </a:cxn>
                  <a:cxn ang="0">
                    <a:pos x="connsiteX1" y="connsiteY1"/>
                  </a:cxn>
                  <a:cxn ang="0">
                    <a:pos x="connsiteX2" y="connsiteY2"/>
                  </a:cxn>
                  <a:cxn ang="0">
                    <a:pos x="connsiteX3" y="connsiteY3"/>
                  </a:cxn>
                </a:cxnLst>
                <a:rect l="l" t="t" r="r" b="b"/>
                <a:pathLst>
                  <a:path w="2376" h="3524">
                    <a:moveTo>
                      <a:pt x="2377" y="0"/>
                    </a:moveTo>
                    <a:lnTo>
                      <a:pt x="0" y="2000"/>
                    </a:lnTo>
                    <a:lnTo>
                      <a:pt x="0" y="3524"/>
                    </a:lnTo>
                    <a:lnTo>
                      <a:pt x="1426" y="2572"/>
                    </a:lnTo>
                    <a:close/>
                  </a:path>
                </a:pathLst>
              </a:custGeom>
              <a:solidFill>
                <a:srgbClr val="FFFFFF"/>
              </a:solidFill>
              <a:ln w="9506" cap="flat">
                <a:noFill/>
                <a:prstDash val="solid"/>
                <a:miter/>
              </a:ln>
            </p:spPr>
            <p:txBody>
              <a:bodyPr rtlCol="0" anchor="ctr"/>
              <a:lstStyle/>
              <a:p>
                <a:endParaRPr lang="en-US"/>
              </a:p>
            </p:txBody>
          </p:sp>
          <p:sp>
            <p:nvSpPr>
              <p:cNvPr id="26731" name="Freeform 23">
                <a:extLst>
                  <a:ext uri="{FF2B5EF4-FFF2-40B4-BE49-F238E27FC236}">
                    <a16:creationId xmlns:a16="http://schemas.microsoft.com/office/drawing/2014/main" id="{B84312E1-E5EA-8FC9-961E-15332E9874D2}"/>
                  </a:ext>
                </a:extLst>
              </p:cNvPr>
              <p:cNvSpPr/>
              <p:nvPr/>
            </p:nvSpPr>
            <p:spPr>
              <a:xfrm>
                <a:off x="3932331" y="2099690"/>
                <a:ext cx="1235" cy="1143"/>
              </a:xfrm>
              <a:custGeom>
                <a:avLst/>
                <a:gdLst>
                  <a:gd name="connsiteX0" fmla="*/ 1236 w 1235"/>
                  <a:gd name="connsiteY0" fmla="*/ 0 h 1143"/>
                  <a:gd name="connsiteX1" fmla="*/ 0 w 1235"/>
                  <a:gd name="connsiteY1" fmla="*/ 572 h 1143"/>
                  <a:gd name="connsiteX2" fmla="*/ 951 w 1235"/>
                  <a:gd name="connsiteY2" fmla="*/ 1143 h 1143"/>
                </a:gdLst>
                <a:ahLst/>
                <a:cxnLst>
                  <a:cxn ang="0">
                    <a:pos x="connsiteX0" y="connsiteY0"/>
                  </a:cxn>
                  <a:cxn ang="0">
                    <a:pos x="connsiteX1" y="connsiteY1"/>
                  </a:cxn>
                  <a:cxn ang="0">
                    <a:pos x="connsiteX2" y="connsiteY2"/>
                  </a:cxn>
                </a:cxnLst>
                <a:rect l="l" t="t" r="r" b="b"/>
                <a:pathLst>
                  <a:path w="1235" h="1143">
                    <a:moveTo>
                      <a:pt x="1236" y="0"/>
                    </a:moveTo>
                    <a:lnTo>
                      <a:pt x="0" y="572"/>
                    </a:lnTo>
                    <a:lnTo>
                      <a:pt x="951" y="1143"/>
                    </a:lnTo>
                    <a:close/>
                  </a:path>
                </a:pathLst>
              </a:custGeom>
              <a:solidFill>
                <a:srgbClr val="FFFFFF"/>
              </a:solidFill>
              <a:ln w="9506" cap="flat">
                <a:noFill/>
                <a:prstDash val="solid"/>
                <a:miter/>
              </a:ln>
            </p:spPr>
            <p:txBody>
              <a:bodyPr rtlCol="0" anchor="ctr"/>
              <a:lstStyle/>
              <a:p>
                <a:endParaRPr lang="en-US"/>
              </a:p>
            </p:txBody>
          </p:sp>
          <p:sp>
            <p:nvSpPr>
              <p:cNvPr id="26732" name="Freeform 24">
                <a:extLst>
                  <a:ext uri="{FF2B5EF4-FFF2-40B4-BE49-F238E27FC236}">
                    <a16:creationId xmlns:a16="http://schemas.microsoft.com/office/drawing/2014/main" id="{7A2D1877-7E1A-3A1B-D83F-3695B7323A55}"/>
                  </a:ext>
                </a:extLst>
              </p:cNvPr>
              <p:cNvSpPr/>
              <p:nvPr/>
            </p:nvSpPr>
            <p:spPr>
              <a:xfrm>
                <a:off x="3924631" y="2110835"/>
                <a:ext cx="7985" cy="6953"/>
              </a:xfrm>
              <a:custGeom>
                <a:avLst/>
                <a:gdLst>
                  <a:gd name="connsiteX0" fmla="*/ 7035 w 7985"/>
                  <a:gd name="connsiteY0" fmla="*/ 6953 h 6953"/>
                  <a:gd name="connsiteX1" fmla="*/ 7985 w 7985"/>
                  <a:gd name="connsiteY1" fmla="*/ 6953 h 6953"/>
                  <a:gd name="connsiteX2" fmla="*/ 7985 w 7985"/>
                  <a:gd name="connsiteY2" fmla="*/ 6096 h 6953"/>
                  <a:gd name="connsiteX3" fmla="*/ 5609 w 7985"/>
                  <a:gd name="connsiteY3" fmla="*/ 2572 h 6953"/>
                  <a:gd name="connsiteX4" fmla="*/ 1806 w 7985"/>
                  <a:gd name="connsiteY4" fmla="*/ 0 h 6953"/>
                  <a:gd name="connsiteX5" fmla="*/ 0 w 7985"/>
                  <a:gd name="connsiteY5" fmla="*/ 1333 h 6953"/>
                  <a:gd name="connsiteX6" fmla="*/ 5609 w 7985"/>
                  <a:gd name="connsiteY6" fmla="*/ 5048 h 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5" h="6953">
                    <a:moveTo>
                      <a:pt x="7035" y="6953"/>
                    </a:moveTo>
                    <a:lnTo>
                      <a:pt x="7985" y="6953"/>
                    </a:lnTo>
                    <a:lnTo>
                      <a:pt x="7985" y="6096"/>
                    </a:lnTo>
                    <a:lnTo>
                      <a:pt x="5609" y="2572"/>
                    </a:lnTo>
                    <a:lnTo>
                      <a:pt x="1806" y="0"/>
                    </a:lnTo>
                    <a:lnTo>
                      <a:pt x="0" y="1333"/>
                    </a:lnTo>
                    <a:lnTo>
                      <a:pt x="5609" y="5048"/>
                    </a:lnTo>
                    <a:close/>
                  </a:path>
                </a:pathLst>
              </a:custGeom>
              <a:solidFill>
                <a:srgbClr val="FFFFFF"/>
              </a:solidFill>
              <a:ln w="9506" cap="flat">
                <a:noFill/>
                <a:prstDash val="solid"/>
                <a:miter/>
              </a:ln>
            </p:spPr>
            <p:txBody>
              <a:bodyPr rtlCol="0" anchor="ctr"/>
              <a:lstStyle/>
              <a:p>
                <a:endParaRPr lang="en-US"/>
              </a:p>
            </p:txBody>
          </p:sp>
          <p:sp>
            <p:nvSpPr>
              <p:cNvPr id="26733" name="Freeform 25">
                <a:extLst>
                  <a:ext uri="{FF2B5EF4-FFF2-40B4-BE49-F238E27FC236}">
                    <a16:creationId xmlns:a16="http://schemas.microsoft.com/office/drawing/2014/main" id="{575DC172-453C-829A-D860-46AD0EA97485}"/>
                  </a:ext>
                </a:extLst>
              </p:cNvPr>
              <p:cNvSpPr/>
              <p:nvPr/>
            </p:nvSpPr>
            <p:spPr>
              <a:xfrm>
                <a:off x="3849818" y="2096262"/>
                <a:ext cx="7224" cy="15525"/>
              </a:xfrm>
              <a:custGeom>
                <a:avLst/>
                <a:gdLst>
                  <a:gd name="connsiteX0" fmla="*/ 1141 w 7224"/>
                  <a:gd name="connsiteY0" fmla="*/ 13144 h 15525"/>
                  <a:gd name="connsiteX1" fmla="*/ 2852 w 7224"/>
                  <a:gd name="connsiteY1" fmla="*/ 15526 h 15525"/>
                  <a:gd name="connsiteX2" fmla="*/ 4943 w 7224"/>
                  <a:gd name="connsiteY2" fmla="*/ 13430 h 15525"/>
                  <a:gd name="connsiteX3" fmla="*/ 6274 w 7224"/>
                  <a:gd name="connsiteY3" fmla="*/ 13811 h 15525"/>
                  <a:gd name="connsiteX4" fmla="*/ 7225 w 7224"/>
                  <a:gd name="connsiteY4" fmla="*/ 12573 h 15525"/>
                  <a:gd name="connsiteX5" fmla="*/ 7225 w 7224"/>
                  <a:gd name="connsiteY5" fmla="*/ 4000 h 15525"/>
                  <a:gd name="connsiteX6" fmla="*/ 6274 w 7224"/>
                  <a:gd name="connsiteY6" fmla="*/ 1238 h 15525"/>
                  <a:gd name="connsiteX7" fmla="*/ 4753 w 7224"/>
                  <a:gd name="connsiteY7" fmla="*/ 0 h 15525"/>
                  <a:gd name="connsiteX8" fmla="*/ 1806 w 7224"/>
                  <a:gd name="connsiteY8" fmla="*/ 2762 h 15525"/>
                  <a:gd name="connsiteX9" fmla="*/ 0 w 7224"/>
                  <a:gd name="connsiteY9" fmla="*/ 2476 h 15525"/>
                  <a:gd name="connsiteX10" fmla="*/ 1521 w 7224"/>
                  <a:gd name="connsiteY10" fmla="*/ 9144 h 1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4" h="15525">
                    <a:moveTo>
                      <a:pt x="1141" y="13144"/>
                    </a:moveTo>
                    <a:lnTo>
                      <a:pt x="2852" y="15526"/>
                    </a:lnTo>
                    <a:lnTo>
                      <a:pt x="4943" y="13430"/>
                    </a:lnTo>
                    <a:lnTo>
                      <a:pt x="6274" y="13811"/>
                    </a:lnTo>
                    <a:lnTo>
                      <a:pt x="7225" y="12573"/>
                    </a:lnTo>
                    <a:lnTo>
                      <a:pt x="7225" y="4000"/>
                    </a:lnTo>
                    <a:lnTo>
                      <a:pt x="6274" y="1238"/>
                    </a:lnTo>
                    <a:lnTo>
                      <a:pt x="4753" y="0"/>
                    </a:lnTo>
                    <a:lnTo>
                      <a:pt x="1806" y="2762"/>
                    </a:lnTo>
                    <a:lnTo>
                      <a:pt x="0" y="2476"/>
                    </a:lnTo>
                    <a:lnTo>
                      <a:pt x="1521" y="9144"/>
                    </a:lnTo>
                    <a:close/>
                  </a:path>
                </a:pathLst>
              </a:custGeom>
              <a:solidFill>
                <a:srgbClr val="FFFFFF"/>
              </a:solidFill>
              <a:ln w="9506" cap="flat">
                <a:noFill/>
                <a:prstDash val="solid"/>
                <a:miter/>
              </a:ln>
            </p:spPr>
            <p:txBody>
              <a:bodyPr rtlCol="0" anchor="ctr"/>
              <a:lstStyle/>
              <a:p>
                <a:endParaRPr lang="en-US"/>
              </a:p>
            </p:txBody>
          </p:sp>
          <p:sp>
            <p:nvSpPr>
              <p:cNvPr id="26734" name="Freeform 26">
                <a:extLst>
                  <a:ext uri="{FF2B5EF4-FFF2-40B4-BE49-F238E27FC236}">
                    <a16:creationId xmlns:a16="http://schemas.microsoft.com/office/drawing/2014/main" id="{F0524160-F900-5B78-F4A8-FDB08425FDA0}"/>
                  </a:ext>
                </a:extLst>
              </p:cNvPr>
              <p:cNvSpPr/>
              <p:nvPr/>
            </p:nvSpPr>
            <p:spPr>
              <a:xfrm>
                <a:off x="3871587" y="2115597"/>
                <a:ext cx="15780" cy="9715"/>
              </a:xfrm>
              <a:custGeom>
                <a:avLst/>
                <a:gdLst>
                  <a:gd name="connsiteX0" fmla="*/ 8841 w 15780"/>
                  <a:gd name="connsiteY0" fmla="*/ 7906 h 9715"/>
                  <a:gd name="connsiteX1" fmla="*/ 10837 w 15780"/>
                  <a:gd name="connsiteY1" fmla="*/ 9716 h 9715"/>
                  <a:gd name="connsiteX2" fmla="*/ 13023 w 15780"/>
                  <a:gd name="connsiteY2" fmla="*/ 9716 h 9715"/>
                  <a:gd name="connsiteX3" fmla="*/ 13689 w 15780"/>
                  <a:gd name="connsiteY3" fmla="*/ 7906 h 9715"/>
                  <a:gd name="connsiteX4" fmla="*/ 13023 w 15780"/>
                  <a:gd name="connsiteY4" fmla="*/ 5334 h 9715"/>
                  <a:gd name="connsiteX5" fmla="*/ 15780 w 15780"/>
                  <a:gd name="connsiteY5" fmla="*/ 0 h 9715"/>
                  <a:gd name="connsiteX6" fmla="*/ 6084 w 15780"/>
                  <a:gd name="connsiteY6" fmla="*/ 1905 h 9715"/>
                  <a:gd name="connsiteX7" fmla="*/ 3517 w 15780"/>
                  <a:gd name="connsiteY7" fmla="*/ 286 h 9715"/>
                  <a:gd name="connsiteX8" fmla="*/ 570 w 15780"/>
                  <a:gd name="connsiteY8" fmla="*/ 667 h 9715"/>
                  <a:gd name="connsiteX9" fmla="*/ 0 w 15780"/>
                  <a:gd name="connsiteY9" fmla="*/ 2191 h 9715"/>
                  <a:gd name="connsiteX10" fmla="*/ 570 w 15780"/>
                  <a:gd name="connsiteY10" fmla="*/ 4096 h 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80" h="9715">
                    <a:moveTo>
                      <a:pt x="8841" y="7906"/>
                    </a:moveTo>
                    <a:lnTo>
                      <a:pt x="10837" y="9716"/>
                    </a:lnTo>
                    <a:lnTo>
                      <a:pt x="13023" y="9716"/>
                    </a:lnTo>
                    <a:lnTo>
                      <a:pt x="13689" y="7906"/>
                    </a:lnTo>
                    <a:lnTo>
                      <a:pt x="13023" y="5334"/>
                    </a:lnTo>
                    <a:lnTo>
                      <a:pt x="15780" y="0"/>
                    </a:lnTo>
                    <a:lnTo>
                      <a:pt x="6084" y="1905"/>
                    </a:lnTo>
                    <a:lnTo>
                      <a:pt x="3517" y="286"/>
                    </a:lnTo>
                    <a:lnTo>
                      <a:pt x="570" y="667"/>
                    </a:lnTo>
                    <a:lnTo>
                      <a:pt x="0" y="2191"/>
                    </a:lnTo>
                    <a:lnTo>
                      <a:pt x="570" y="4096"/>
                    </a:lnTo>
                    <a:close/>
                  </a:path>
                </a:pathLst>
              </a:custGeom>
              <a:solidFill>
                <a:srgbClr val="FFFFFF"/>
              </a:solidFill>
              <a:ln w="9506" cap="flat">
                <a:noFill/>
                <a:prstDash val="solid"/>
                <a:miter/>
              </a:ln>
            </p:spPr>
            <p:txBody>
              <a:bodyPr rtlCol="0" anchor="ctr"/>
              <a:lstStyle/>
              <a:p>
                <a:endParaRPr lang="en-US"/>
              </a:p>
            </p:txBody>
          </p:sp>
          <p:sp>
            <p:nvSpPr>
              <p:cNvPr id="26735" name="Freeform 27">
                <a:extLst>
                  <a:ext uri="{FF2B5EF4-FFF2-40B4-BE49-F238E27FC236}">
                    <a16:creationId xmlns:a16="http://schemas.microsoft.com/office/drawing/2014/main" id="{7E20F9EA-7F4A-AE2B-16C3-B943FF73A375}"/>
                  </a:ext>
                </a:extLst>
              </p:cNvPr>
              <p:cNvSpPr/>
              <p:nvPr/>
            </p:nvSpPr>
            <p:spPr>
              <a:xfrm>
                <a:off x="4558025" y="2347055"/>
                <a:ext cx="1330" cy="1428"/>
              </a:xfrm>
              <a:custGeom>
                <a:avLst/>
                <a:gdLst>
                  <a:gd name="connsiteX0" fmla="*/ 1331 w 1330"/>
                  <a:gd name="connsiteY0" fmla="*/ 381 h 1428"/>
                  <a:gd name="connsiteX1" fmla="*/ 0 w 1330"/>
                  <a:gd name="connsiteY1" fmla="*/ 0 h 1428"/>
                  <a:gd name="connsiteX2" fmla="*/ 1331 w 1330"/>
                  <a:gd name="connsiteY2" fmla="*/ 1429 h 1428"/>
                </a:gdLst>
                <a:ahLst/>
                <a:cxnLst>
                  <a:cxn ang="0">
                    <a:pos x="connsiteX0" y="connsiteY0"/>
                  </a:cxn>
                  <a:cxn ang="0">
                    <a:pos x="connsiteX1" y="connsiteY1"/>
                  </a:cxn>
                  <a:cxn ang="0">
                    <a:pos x="connsiteX2" y="connsiteY2"/>
                  </a:cxn>
                </a:cxnLst>
                <a:rect l="l" t="t" r="r" b="b"/>
                <a:pathLst>
                  <a:path w="1330" h="1428">
                    <a:moveTo>
                      <a:pt x="1331" y="381"/>
                    </a:moveTo>
                    <a:lnTo>
                      <a:pt x="0" y="0"/>
                    </a:lnTo>
                    <a:lnTo>
                      <a:pt x="1331" y="1429"/>
                    </a:lnTo>
                    <a:close/>
                  </a:path>
                </a:pathLst>
              </a:custGeom>
              <a:solidFill>
                <a:srgbClr val="FFFFFF"/>
              </a:solidFill>
              <a:ln w="9506" cap="flat">
                <a:noFill/>
                <a:prstDash val="solid"/>
                <a:miter/>
              </a:ln>
            </p:spPr>
            <p:txBody>
              <a:bodyPr rtlCol="0" anchor="ctr"/>
              <a:lstStyle/>
              <a:p>
                <a:endParaRPr lang="en-US"/>
              </a:p>
            </p:txBody>
          </p:sp>
          <p:sp>
            <p:nvSpPr>
              <p:cNvPr id="26736" name="Freeform 28">
                <a:extLst>
                  <a:ext uri="{FF2B5EF4-FFF2-40B4-BE49-F238E27FC236}">
                    <a16:creationId xmlns:a16="http://schemas.microsoft.com/office/drawing/2014/main" id="{D042CEF4-CAD4-D89E-39AE-9A15BE6A04AA}"/>
                  </a:ext>
                </a:extLst>
              </p:cNvPr>
              <p:cNvSpPr/>
              <p:nvPr/>
            </p:nvSpPr>
            <p:spPr>
              <a:xfrm>
                <a:off x="4415624" y="2294191"/>
                <a:ext cx="1806" cy="1333"/>
              </a:xfrm>
              <a:custGeom>
                <a:avLst/>
                <a:gdLst>
                  <a:gd name="connsiteX0" fmla="*/ 0 w 1806"/>
                  <a:gd name="connsiteY0" fmla="*/ 1333 h 1333"/>
                  <a:gd name="connsiteX1" fmla="*/ 1806 w 1806"/>
                  <a:gd name="connsiteY1" fmla="*/ 0 h 1333"/>
                  <a:gd name="connsiteX2" fmla="*/ 665 w 1806"/>
                  <a:gd name="connsiteY2" fmla="*/ 286 h 1333"/>
                </a:gdLst>
                <a:ahLst/>
                <a:cxnLst>
                  <a:cxn ang="0">
                    <a:pos x="connsiteX0" y="connsiteY0"/>
                  </a:cxn>
                  <a:cxn ang="0">
                    <a:pos x="connsiteX1" y="connsiteY1"/>
                  </a:cxn>
                  <a:cxn ang="0">
                    <a:pos x="connsiteX2" y="connsiteY2"/>
                  </a:cxn>
                </a:cxnLst>
                <a:rect l="l" t="t" r="r" b="b"/>
                <a:pathLst>
                  <a:path w="1806" h="1333">
                    <a:moveTo>
                      <a:pt x="0" y="1333"/>
                    </a:moveTo>
                    <a:lnTo>
                      <a:pt x="1806" y="0"/>
                    </a:lnTo>
                    <a:lnTo>
                      <a:pt x="665" y="286"/>
                    </a:lnTo>
                    <a:close/>
                  </a:path>
                </a:pathLst>
              </a:custGeom>
              <a:solidFill>
                <a:srgbClr val="FFFFFF"/>
              </a:solidFill>
              <a:ln w="9506" cap="flat">
                <a:noFill/>
                <a:prstDash val="solid"/>
                <a:miter/>
              </a:ln>
            </p:spPr>
            <p:txBody>
              <a:bodyPr rtlCol="0" anchor="ctr"/>
              <a:lstStyle/>
              <a:p>
                <a:endParaRPr lang="en-US"/>
              </a:p>
            </p:txBody>
          </p:sp>
          <p:sp>
            <p:nvSpPr>
              <p:cNvPr id="26737" name="Freeform 29">
                <a:extLst>
                  <a:ext uri="{FF2B5EF4-FFF2-40B4-BE49-F238E27FC236}">
                    <a16:creationId xmlns:a16="http://schemas.microsoft.com/office/drawing/2014/main" id="{40D7E6D3-8EBF-5CC9-3DBD-0B7C4C0343FF}"/>
                  </a:ext>
                </a:extLst>
              </p:cNvPr>
              <p:cNvSpPr/>
              <p:nvPr/>
            </p:nvSpPr>
            <p:spPr>
              <a:xfrm>
                <a:off x="4421327" y="2290190"/>
                <a:ext cx="2376" cy="1238"/>
              </a:xfrm>
              <a:custGeom>
                <a:avLst/>
                <a:gdLst>
                  <a:gd name="connsiteX0" fmla="*/ 0 w 2376"/>
                  <a:gd name="connsiteY0" fmla="*/ 953 h 1238"/>
                  <a:gd name="connsiteX1" fmla="*/ 1996 w 2376"/>
                  <a:gd name="connsiteY1" fmla="*/ 1238 h 1238"/>
                  <a:gd name="connsiteX2" fmla="*/ 2377 w 2376"/>
                  <a:gd name="connsiteY2" fmla="*/ 667 h 1238"/>
                  <a:gd name="connsiteX3" fmla="*/ 761 w 2376"/>
                  <a:gd name="connsiteY3" fmla="*/ 0 h 1238"/>
                </a:gdLst>
                <a:ahLst/>
                <a:cxnLst>
                  <a:cxn ang="0">
                    <a:pos x="connsiteX0" y="connsiteY0"/>
                  </a:cxn>
                  <a:cxn ang="0">
                    <a:pos x="connsiteX1" y="connsiteY1"/>
                  </a:cxn>
                  <a:cxn ang="0">
                    <a:pos x="connsiteX2" y="connsiteY2"/>
                  </a:cxn>
                  <a:cxn ang="0">
                    <a:pos x="connsiteX3" y="connsiteY3"/>
                  </a:cxn>
                </a:cxnLst>
                <a:rect l="l" t="t" r="r" b="b"/>
                <a:pathLst>
                  <a:path w="2376" h="1238">
                    <a:moveTo>
                      <a:pt x="0" y="953"/>
                    </a:moveTo>
                    <a:lnTo>
                      <a:pt x="1996" y="1238"/>
                    </a:lnTo>
                    <a:lnTo>
                      <a:pt x="2377" y="667"/>
                    </a:lnTo>
                    <a:lnTo>
                      <a:pt x="761" y="0"/>
                    </a:lnTo>
                    <a:close/>
                  </a:path>
                </a:pathLst>
              </a:custGeom>
              <a:solidFill>
                <a:srgbClr val="FFFFFF"/>
              </a:solidFill>
              <a:ln w="9506" cap="flat">
                <a:noFill/>
                <a:prstDash val="solid"/>
                <a:miter/>
              </a:ln>
            </p:spPr>
            <p:txBody>
              <a:bodyPr rtlCol="0" anchor="ctr"/>
              <a:lstStyle/>
              <a:p>
                <a:endParaRPr lang="en-US"/>
              </a:p>
            </p:txBody>
          </p:sp>
          <p:sp>
            <p:nvSpPr>
              <p:cNvPr id="26738" name="Freeform 30">
                <a:extLst>
                  <a:ext uri="{FF2B5EF4-FFF2-40B4-BE49-F238E27FC236}">
                    <a16:creationId xmlns:a16="http://schemas.microsoft.com/office/drawing/2014/main" id="{4B7AA416-ADB7-A27E-F814-BC1306E9AA23}"/>
                  </a:ext>
                </a:extLst>
              </p:cNvPr>
              <p:cNvSpPr/>
              <p:nvPr/>
            </p:nvSpPr>
            <p:spPr>
              <a:xfrm>
                <a:off x="4425510" y="2287428"/>
                <a:ext cx="2661" cy="952"/>
              </a:xfrm>
              <a:custGeom>
                <a:avLst/>
                <a:gdLst>
                  <a:gd name="connsiteX0" fmla="*/ 2662 w 2661"/>
                  <a:gd name="connsiteY0" fmla="*/ 0 h 952"/>
                  <a:gd name="connsiteX1" fmla="*/ 0 w 2661"/>
                  <a:gd name="connsiteY1" fmla="*/ 0 h 952"/>
                  <a:gd name="connsiteX2" fmla="*/ 951 w 2661"/>
                  <a:gd name="connsiteY2" fmla="*/ 952 h 952"/>
                </a:gdLst>
                <a:ahLst/>
                <a:cxnLst>
                  <a:cxn ang="0">
                    <a:pos x="connsiteX0" y="connsiteY0"/>
                  </a:cxn>
                  <a:cxn ang="0">
                    <a:pos x="connsiteX1" y="connsiteY1"/>
                  </a:cxn>
                  <a:cxn ang="0">
                    <a:pos x="connsiteX2" y="connsiteY2"/>
                  </a:cxn>
                </a:cxnLst>
                <a:rect l="l" t="t" r="r" b="b"/>
                <a:pathLst>
                  <a:path w="2661" h="952">
                    <a:moveTo>
                      <a:pt x="2662" y="0"/>
                    </a:moveTo>
                    <a:lnTo>
                      <a:pt x="0" y="0"/>
                    </a:lnTo>
                    <a:lnTo>
                      <a:pt x="951" y="952"/>
                    </a:lnTo>
                    <a:close/>
                  </a:path>
                </a:pathLst>
              </a:custGeom>
              <a:solidFill>
                <a:srgbClr val="FFFFFF"/>
              </a:solidFill>
              <a:ln w="9506" cap="flat">
                <a:noFill/>
                <a:prstDash val="solid"/>
                <a:miter/>
              </a:ln>
            </p:spPr>
            <p:txBody>
              <a:bodyPr rtlCol="0" anchor="ctr"/>
              <a:lstStyle/>
              <a:p>
                <a:endParaRPr lang="en-US"/>
              </a:p>
            </p:txBody>
          </p:sp>
          <p:sp>
            <p:nvSpPr>
              <p:cNvPr id="26739" name="Freeform 31">
                <a:extLst>
                  <a:ext uri="{FF2B5EF4-FFF2-40B4-BE49-F238E27FC236}">
                    <a16:creationId xmlns:a16="http://schemas.microsoft.com/office/drawing/2014/main" id="{72CEB8BA-8C2A-4ABE-A48F-1BB6B14CBED8}"/>
                  </a:ext>
                </a:extLst>
              </p:cNvPr>
              <p:cNvSpPr/>
              <p:nvPr/>
            </p:nvSpPr>
            <p:spPr>
              <a:xfrm>
                <a:off x="4426270" y="2272093"/>
                <a:ext cx="23385" cy="20192"/>
              </a:xfrm>
              <a:custGeom>
                <a:avLst/>
                <a:gdLst>
                  <a:gd name="connsiteX0" fmla="*/ 21579 w 23385"/>
                  <a:gd name="connsiteY0" fmla="*/ 5620 h 20192"/>
                  <a:gd name="connsiteX1" fmla="*/ 22149 w 23385"/>
                  <a:gd name="connsiteY1" fmla="*/ 4667 h 20192"/>
                  <a:gd name="connsiteX2" fmla="*/ 21579 w 23385"/>
                  <a:gd name="connsiteY2" fmla="*/ 2667 h 20192"/>
                  <a:gd name="connsiteX3" fmla="*/ 18632 w 23385"/>
                  <a:gd name="connsiteY3" fmla="*/ 0 h 20192"/>
                  <a:gd name="connsiteX4" fmla="*/ 17681 w 23385"/>
                  <a:gd name="connsiteY4" fmla="*/ 0 h 20192"/>
                  <a:gd name="connsiteX5" fmla="*/ 18062 w 23385"/>
                  <a:gd name="connsiteY5" fmla="*/ 3429 h 20192"/>
                  <a:gd name="connsiteX6" fmla="*/ 14354 w 23385"/>
                  <a:gd name="connsiteY6" fmla="*/ 3810 h 20192"/>
                  <a:gd name="connsiteX7" fmla="*/ 13499 w 23385"/>
                  <a:gd name="connsiteY7" fmla="*/ 5905 h 20192"/>
                  <a:gd name="connsiteX8" fmla="*/ 11883 w 23385"/>
                  <a:gd name="connsiteY8" fmla="*/ 5905 h 20192"/>
                  <a:gd name="connsiteX9" fmla="*/ 11217 w 23385"/>
                  <a:gd name="connsiteY9" fmla="*/ 7525 h 20192"/>
                  <a:gd name="connsiteX10" fmla="*/ 9031 w 23385"/>
                  <a:gd name="connsiteY10" fmla="*/ 8477 h 20192"/>
                  <a:gd name="connsiteX11" fmla="*/ 9221 w 23385"/>
                  <a:gd name="connsiteY11" fmla="*/ 5620 h 20192"/>
                  <a:gd name="connsiteX12" fmla="*/ 7415 w 23385"/>
                  <a:gd name="connsiteY12" fmla="*/ 4953 h 20192"/>
                  <a:gd name="connsiteX13" fmla="*/ 4753 w 23385"/>
                  <a:gd name="connsiteY13" fmla="*/ 7525 h 20192"/>
                  <a:gd name="connsiteX14" fmla="*/ 1901 w 23385"/>
                  <a:gd name="connsiteY14" fmla="*/ 8477 h 20192"/>
                  <a:gd name="connsiteX15" fmla="*/ 0 w 23385"/>
                  <a:gd name="connsiteY15" fmla="*/ 12764 h 20192"/>
                  <a:gd name="connsiteX16" fmla="*/ 190 w 23385"/>
                  <a:gd name="connsiteY16" fmla="*/ 13811 h 20192"/>
                  <a:gd name="connsiteX17" fmla="*/ 1521 w 23385"/>
                  <a:gd name="connsiteY17" fmla="*/ 13811 h 20192"/>
                  <a:gd name="connsiteX18" fmla="*/ 3517 w 23385"/>
                  <a:gd name="connsiteY18" fmla="*/ 9906 h 20192"/>
                  <a:gd name="connsiteX19" fmla="*/ 4468 w 23385"/>
                  <a:gd name="connsiteY19" fmla="*/ 9906 h 20192"/>
                  <a:gd name="connsiteX20" fmla="*/ 4753 w 23385"/>
                  <a:gd name="connsiteY20" fmla="*/ 12001 h 20192"/>
                  <a:gd name="connsiteX21" fmla="*/ 6369 w 23385"/>
                  <a:gd name="connsiteY21" fmla="*/ 9906 h 20192"/>
                  <a:gd name="connsiteX22" fmla="*/ 7415 w 23385"/>
                  <a:gd name="connsiteY22" fmla="*/ 11240 h 20192"/>
                  <a:gd name="connsiteX23" fmla="*/ 9031 w 23385"/>
                  <a:gd name="connsiteY23" fmla="*/ 9049 h 20192"/>
                  <a:gd name="connsiteX24" fmla="*/ 11598 w 23385"/>
                  <a:gd name="connsiteY24" fmla="*/ 11240 h 20192"/>
                  <a:gd name="connsiteX25" fmla="*/ 10457 w 23385"/>
                  <a:gd name="connsiteY25" fmla="*/ 13430 h 20192"/>
                  <a:gd name="connsiteX26" fmla="*/ 11598 w 23385"/>
                  <a:gd name="connsiteY26" fmla="*/ 16764 h 20192"/>
                  <a:gd name="connsiteX27" fmla="*/ 15115 w 23385"/>
                  <a:gd name="connsiteY27" fmla="*/ 19145 h 20192"/>
                  <a:gd name="connsiteX28" fmla="*/ 16921 w 23385"/>
                  <a:gd name="connsiteY28" fmla="*/ 18097 h 20192"/>
                  <a:gd name="connsiteX29" fmla="*/ 18062 w 23385"/>
                  <a:gd name="connsiteY29" fmla="*/ 20193 h 20192"/>
                  <a:gd name="connsiteX30" fmla="*/ 19107 w 23385"/>
                  <a:gd name="connsiteY30" fmla="*/ 17907 h 20192"/>
                  <a:gd name="connsiteX31" fmla="*/ 17681 w 23385"/>
                  <a:gd name="connsiteY31" fmla="*/ 15335 h 20192"/>
                  <a:gd name="connsiteX32" fmla="*/ 18062 w 23385"/>
                  <a:gd name="connsiteY32" fmla="*/ 13906 h 20192"/>
                  <a:gd name="connsiteX33" fmla="*/ 20248 w 23385"/>
                  <a:gd name="connsiteY33" fmla="*/ 12001 h 20192"/>
                  <a:gd name="connsiteX34" fmla="*/ 21674 w 23385"/>
                  <a:gd name="connsiteY34" fmla="*/ 16573 h 20192"/>
                  <a:gd name="connsiteX35" fmla="*/ 23385 w 23385"/>
                  <a:gd name="connsiteY35" fmla="*/ 10954 h 20192"/>
                  <a:gd name="connsiteX36" fmla="*/ 22149 w 23385"/>
                  <a:gd name="connsiteY36" fmla="*/ 6191 h 20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385" h="20192">
                    <a:moveTo>
                      <a:pt x="21579" y="5620"/>
                    </a:moveTo>
                    <a:lnTo>
                      <a:pt x="22149" y="4667"/>
                    </a:lnTo>
                    <a:lnTo>
                      <a:pt x="21579" y="2667"/>
                    </a:lnTo>
                    <a:lnTo>
                      <a:pt x="18632" y="0"/>
                    </a:lnTo>
                    <a:lnTo>
                      <a:pt x="17681" y="0"/>
                    </a:lnTo>
                    <a:lnTo>
                      <a:pt x="18062" y="3429"/>
                    </a:lnTo>
                    <a:lnTo>
                      <a:pt x="14354" y="3810"/>
                    </a:lnTo>
                    <a:lnTo>
                      <a:pt x="13499" y="5905"/>
                    </a:lnTo>
                    <a:lnTo>
                      <a:pt x="11883" y="5905"/>
                    </a:lnTo>
                    <a:lnTo>
                      <a:pt x="11217" y="7525"/>
                    </a:lnTo>
                    <a:lnTo>
                      <a:pt x="9031" y="8477"/>
                    </a:lnTo>
                    <a:lnTo>
                      <a:pt x="9221" y="5620"/>
                    </a:lnTo>
                    <a:lnTo>
                      <a:pt x="7415" y="4953"/>
                    </a:lnTo>
                    <a:lnTo>
                      <a:pt x="4753" y="7525"/>
                    </a:lnTo>
                    <a:lnTo>
                      <a:pt x="1901" y="8477"/>
                    </a:lnTo>
                    <a:lnTo>
                      <a:pt x="0" y="12764"/>
                    </a:lnTo>
                    <a:lnTo>
                      <a:pt x="190" y="13811"/>
                    </a:lnTo>
                    <a:lnTo>
                      <a:pt x="1521" y="13811"/>
                    </a:lnTo>
                    <a:lnTo>
                      <a:pt x="3517" y="9906"/>
                    </a:lnTo>
                    <a:lnTo>
                      <a:pt x="4468" y="9906"/>
                    </a:lnTo>
                    <a:lnTo>
                      <a:pt x="4753" y="12001"/>
                    </a:lnTo>
                    <a:lnTo>
                      <a:pt x="6369" y="9906"/>
                    </a:lnTo>
                    <a:lnTo>
                      <a:pt x="7415" y="11240"/>
                    </a:lnTo>
                    <a:lnTo>
                      <a:pt x="9031" y="9049"/>
                    </a:lnTo>
                    <a:lnTo>
                      <a:pt x="11598" y="11240"/>
                    </a:lnTo>
                    <a:lnTo>
                      <a:pt x="10457" y="13430"/>
                    </a:lnTo>
                    <a:lnTo>
                      <a:pt x="11598" y="16764"/>
                    </a:lnTo>
                    <a:lnTo>
                      <a:pt x="15115" y="19145"/>
                    </a:lnTo>
                    <a:lnTo>
                      <a:pt x="16921" y="18097"/>
                    </a:lnTo>
                    <a:lnTo>
                      <a:pt x="18062" y="20193"/>
                    </a:lnTo>
                    <a:lnTo>
                      <a:pt x="19107" y="17907"/>
                    </a:lnTo>
                    <a:lnTo>
                      <a:pt x="17681" y="15335"/>
                    </a:lnTo>
                    <a:lnTo>
                      <a:pt x="18062" y="13906"/>
                    </a:lnTo>
                    <a:lnTo>
                      <a:pt x="20248" y="12001"/>
                    </a:lnTo>
                    <a:lnTo>
                      <a:pt x="21674" y="16573"/>
                    </a:lnTo>
                    <a:lnTo>
                      <a:pt x="23385" y="10954"/>
                    </a:lnTo>
                    <a:lnTo>
                      <a:pt x="22149" y="6191"/>
                    </a:lnTo>
                    <a:close/>
                  </a:path>
                </a:pathLst>
              </a:custGeom>
              <a:solidFill>
                <a:srgbClr val="FFFFFF"/>
              </a:solidFill>
              <a:ln w="9506" cap="flat">
                <a:noFill/>
                <a:prstDash val="solid"/>
                <a:miter/>
              </a:ln>
            </p:spPr>
            <p:txBody>
              <a:bodyPr rtlCol="0" anchor="ctr"/>
              <a:lstStyle/>
              <a:p>
                <a:endParaRPr lang="en-US"/>
              </a:p>
            </p:txBody>
          </p:sp>
          <p:sp>
            <p:nvSpPr>
              <p:cNvPr id="26740" name="Freeform 32">
                <a:extLst>
                  <a:ext uri="{FF2B5EF4-FFF2-40B4-BE49-F238E27FC236}">
                    <a16:creationId xmlns:a16="http://schemas.microsoft.com/office/drawing/2014/main" id="{4B1BB423-6380-3B16-9DC4-66B890458F2D}"/>
                  </a:ext>
                </a:extLst>
              </p:cNvPr>
              <p:cNvSpPr/>
              <p:nvPr/>
            </p:nvSpPr>
            <p:spPr>
              <a:xfrm>
                <a:off x="4435872" y="2269807"/>
                <a:ext cx="3802" cy="2857"/>
              </a:xfrm>
              <a:custGeom>
                <a:avLst/>
                <a:gdLst>
                  <a:gd name="connsiteX0" fmla="*/ 3517 w 3802"/>
                  <a:gd name="connsiteY0" fmla="*/ 2667 h 2857"/>
                  <a:gd name="connsiteX1" fmla="*/ 3803 w 3802"/>
                  <a:gd name="connsiteY1" fmla="*/ 381 h 2857"/>
                  <a:gd name="connsiteX2" fmla="*/ 1996 w 3802"/>
                  <a:gd name="connsiteY2" fmla="*/ 0 h 2857"/>
                  <a:gd name="connsiteX3" fmla="*/ 0 w 3802"/>
                  <a:gd name="connsiteY3" fmla="*/ 1715 h 2857"/>
                  <a:gd name="connsiteX4" fmla="*/ 665 w 3802"/>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2" h="2857">
                    <a:moveTo>
                      <a:pt x="3517" y="2667"/>
                    </a:moveTo>
                    <a:lnTo>
                      <a:pt x="3803" y="381"/>
                    </a:lnTo>
                    <a:lnTo>
                      <a:pt x="1996" y="0"/>
                    </a:lnTo>
                    <a:lnTo>
                      <a:pt x="0" y="1715"/>
                    </a:lnTo>
                    <a:lnTo>
                      <a:pt x="665" y="2857"/>
                    </a:lnTo>
                    <a:close/>
                  </a:path>
                </a:pathLst>
              </a:custGeom>
              <a:solidFill>
                <a:srgbClr val="FFFFFF"/>
              </a:solidFill>
              <a:ln w="9506" cap="flat">
                <a:noFill/>
                <a:prstDash val="solid"/>
                <a:miter/>
              </a:ln>
            </p:spPr>
            <p:txBody>
              <a:bodyPr rtlCol="0" anchor="ctr"/>
              <a:lstStyle/>
              <a:p>
                <a:endParaRPr lang="en-US"/>
              </a:p>
            </p:txBody>
          </p:sp>
          <p:sp>
            <p:nvSpPr>
              <p:cNvPr id="26741" name="Freeform 33">
                <a:extLst>
                  <a:ext uri="{FF2B5EF4-FFF2-40B4-BE49-F238E27FC236}">
                    <a16:creationId xmlns:a16="http://schemas.microsoft.com/office/drawing/2014/main" id="{D2BDE277-BEDE-EA63-0E0A-BA81AFB8F796}"/>
                  </a:ext>
                </a:extLst>
              </p:cNvPr>
              <p:cNvSpPr/>
              <p:nvPr/>
            </p:nvSpPr>
            <p:spPr>
              <a:xfrm>
                <a:off x="4433685" y="2264473"/>
                <a:ext cx="3042" cy="8858"/>
              </a:xfrm>
              <a:custGeom>
                <a:avLst/>
                <a:gdLst>
                  <a:gd name="connsiteX0" fmla="*/ 3042 w 3042"/>
                  <a:gd name="connsiteY0" fmla="*/ 0 h 8858"/>
                  <a:gd name="connsiteX1" fmla="*/ 0 w 3042"/>
                  <a:gd name="connsiteY1" fmla="*/ 7048 h 8858"/>
                  <a:gd name="connsiteX2" fmla="*/ 0 w 3042"/>
                  <a:gd name="connsiteY2" fmla="*/ 8858 h 8858"/>
                  <a:gd name="connsiteX3" fmla="*/ 3042 w 3042"/>
                  <a:gd name="connsiteY3" fmla="*/ 4191 h 8858"/>
                </a:gdLst>
                <a:ahLst/>
                <a:cxnLst>
                  <a:cxn ang="0">
                    <a:pos x="connsiteX0" y="connsiteY0"/>
                  </a:cxn>
                  <a:cxn ang="0">
                    <a:pos x="connsiteX1" y="connsiteY1"/>
                  </a:cxn>
                  <a:cxn ang="0">
                    <a:pos x="connsiteX2" y="connsiteY2"/>
                  </a:cxn>
                  <a:cxn ang="0">
                    <a:pos x="connsiteX3" y="connsiteY3"/>
                  </a:cxn>
                </a:cxnLst>
                <a:rect l="l" t="t" r="r" b="b"/>
                <a:pathLst>
                  <a:path w="3042" h="8858">
                    <a:moveTo>
                      <a:pt x="3042" y="0"/>
                    </a:moveTo>
                    <a:lnTo>
                      <a:pt x="0" y="7048"/>
                    </a:lnTo>
                    <a:lnTo>
                      <a:pt x="0" y="8858"/>
                    </a:lnTo>
                    <a:lnTo>
                      <a:pt x="3042" y="4191"/>
                    </a:lnTo>
                    <a:close/>
                  </a:path>
                </a:pathLst>
              </a:custGeom>
              <a:solidFill>
                <a:srgbClr val="FFFFFF"/>
              </a:solidFill>
              <a:ln w="9506" cap="flat">
                <a:noFill/>
                <a:prstDash val="solid"/>
                <a:miter/>
              </a:ln>
            </p:spPr>
            <p:txBody>
              <a:bodyPr rtlCol="0" anchor="ctr"/>
              <a:lstStyle/>
              <a:p>
                <a:endParaRPr lang="en-US"/>
              </a:p>
            </p:txBody>
          </p:sp>
          <p:sp>
            <p:nvSpPr>
              <p:cNvPr id="26742" name="Freeform 34">
                <a:extLst>
                  <a:ext uri="{FF2B5EF4-FFF2-40B4-BE49-F238E27FC236}">
                    <a16:creationId xmlns:a16="http://schemas.microsoft.com/office/drawing/2014/main" id="{2988FE5A-0DF4-648C-B435-8D4D3FE40755}"/>
                  </a:ext>
                </a:extLst>
              </p:cNvPr>
              <p:cNvSpPr/>
              <p:nvPr/>
            </p:nvSpPr>
            <p:spPr>
              <a:xfrm>
                <a:off x="4444522" y="2268664"/>
                <a:ext cx="665" cy="2857"/>
              </a:xfrm>
              <a:custGeom>
                <a:avLst/>
                <a:gdLst>
                  <a:gd name="connsiteX0" fmla="*/ 665 w 665"/>
                  <a:gd name="connsiteY0" fmla="*/ 0 h 2857"/>
                  <a:gd name="connsiteX1" fmla="*/ 0 w 665"/>
                  <a:gd name="connsiteY1" fmla="*/ 1143 h 2857"/>
                  <a:gd name="connsiteX2" fmla="*/ 665 w 665"/>
                  <a:gd name="connsiteY2" fmla="*/ 2857 h 2857"/>
                </a:gdLst>
                <a:ahLst/>
                <a:cxnLst>
                  <a:cxn ang="0">
                    <a:pos x="connsiteX0" y="connsiteY0"/>
                  </a:cxn>
                  <a:cxn ang="0">
                    <a:pos x="connsiteX1" y="connsiteY1"/>
                  </a:cxn>
                  <a:cxn ang="0">
                    <a:pos x="connsiteX2" y="connsiteY2"/>
                  </a:cxn>
                </a:cxnLst>
                <a:rect l="l" t="t" r="r" b="b"/>
                <a:pathLst>
                  <a:path w="665" h="2857">
                    <a:moveTo>
                      <a:pt x="665" y="0"/>
                    </a:moveTo>
                    <a:lnTo>
                      <a:pt x="0" y="1143"/>
                    </a:lnTo>
                    <a:lnTo>
                      <a:pt x="665" y="2857"/>
                    </a:lnTo>
                    <a:close/>
                  </a:path>
                </a:pathLst>
              </a:custGeom>
              <a:solidFill>
                <a:srgbClr val="FFFFFF"/>
              </a:solidFill>
              <a:ln w="9506" cap="flat">
                <a:noFill/>
                <a:prstDash val="solid"/>
                <a:miter/>
              </a:ln>
            </p:spPr>
            <p:txBody>
              <a:bodyPr rtlCol="0" anchor="ctr"/>
              <a:lstStyle/>
              <a:p>
                <a:endParaRPr lang="en-US"/>
              </a:p>
            </p:txBody>
          </p:sp>
          <p:sp>
            <p:nvSpPr>
              <p:cNvPr id="26743" name="Freeform 35">
                <a:extLst>
                  <a:ext uri="{FF2B5EF4-FFF2-40B4-BE49-F238E27FC236}">
                    <a16:creationId xmlns:a16="http://schemas.microsoft.com/office/drawing/2014/main" id="{82682649-A8CF-35AA-CF53-5A9726297927}"/>
                  </a:ext>
                </a:extLst>
              </p:cNvPr>
              <p:cNvSpPr/>
              <p:nvPr/>
            </p:nvSpPr>
            <p:spPr>
              <a:xfrm>
                <a:off x="4438438" y="2263235"/>
                <a:ext cx="4658" cy="7334"/>
              </a:xfrm>
              <a:custGeom>
                <a:avLst/>
                <a:gdLst>
                  <a:gd name="connsiteX0" fmla="*/ 2186 w 4658"/>
                  <a:gd name="connsiteY0" fmla="*/ 6096 h 7334"/>
                  <a:gd name="connsiteX1" fmla="*/ 3137 w 4658"/>
                  <a:gd name="connsiteY1" fmla="*/ 7334 h 7334"/>
                  <a:gd name="connsiteX2" fmla="*/ 3517 w 4658"/>
                  <a:gd name="connsiteY2" fmla="*/ 6382 h 7334"/>
                  <a:gd name="connsiteX3" fmla="*/ 4658 w 4658"/>
                  <a:gd name="connsiteY3" fmla="*/ 6382 h 7334"/>
                  <a:gd name="connsiteX4" fmla="*/ 3137 w 4658"/>
                  <a:gd name="connsiteY4" fmla="*/ 1715 h 7334"/>
                  <a:gd name="connsiteX5" fmla="*/ 0 w 4658"/>
                  <a:gd name="connsiteY5" fmla="*/ 0 h 7334"/>
                  <a:gd name="connsiteX6" fmla="*/ 570 w 4658"/>
                  <a:gd name="connsiteY6" fmla="*/ 3239 h 7334"/>
                  <a:gd name="connsiteX7" fmla="*/ 1711 w 4658"/>
                  <a:gd name="connsiteY7" fmla="*/ 2857 h 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8" h="7334">
                    <a:moveTo>
                      <a:pt x="2186" y="6096"/>
                    </a:moveTo>
                    <a:lnTo>
                      <a:pt x="3137" y="7334"/>
                    </a:lnTo>
                    <a:lnTo>
                      <a:pt x="3517" y="6382"/>
                    </a:lnTo>
                    <a:lnTo>
                      <a:pt x="4658" y="6382"/>
                    </a:lnTo>
                    <a:lnTo>
                      <a:pt x="3137" y="1715"/>
                    </a:lnTo>
                    <a:lnTo>
                      <a:pt x="0" y="0"/>
                    </a:lnTo>
                    <a:lnTo>
                      <a:pt x="570" y="3239"/>
                    </a:lnTo>
                    <a:lnTo>
                      <a:pt x="1711" y="2857"/>
                    </a:lnTo>
                    <a:close/>
                  </a:path>
                </a:pathLst>
              </a:custGeom>
              <a:solidFill>
                <a:srgbClr val="FFFFFF"/>
              </a:solidFill>
              <a:ln w="9506" cap="flat">
                <a:noFill/>
                <a:prstDash val="solid"/>
                <a:miter/>
              </a:ln>
            </p:spPr>
            <p:txBody>
              <a:bodyPr rtlCol="0" anchor="ctr"/>
              <a:lstStyle/>
              <a:p>
                <a:endParaRPr lang="en-US"/>
              </a:p>
            </p:txBody>
          </p:sp>
          <p:sp>
            <p:nvSpPr>
              <p:cNvPr id="26744" name="Freeform 36">
                <a:extLst>
                  <a:ext uri="{FF2B5EF4-FFF2-40B4-BE49-F238E27FC236}">
                    <a16:creationId xmlns:a16="http://schemas.microsoft.com/office/drawing/2014/main" id="{C6321612-7156-1905-93C6-8E79D6596435}"/>
                  </a:ext>
                </a:extLst>
              </p:cNvPr>
              <p:cNvSpPr/>
              <p:nvPr/>
            </p:nvSpPr>
            <p:spPr>
              <a:xfrm>
                <a:off x="4428837" y="2265902"/>
                <a:ext cx="5323" cy="9620"/>
              </a:xfrm>
              <a:custGeom>
                <a:avLst/>
                <a:gdLst>
                  <a:gd name="connsiteX0" fmla="*/ 3802 w 5323"/>
                  <a:gd name="connsiteY0" fmla="*/ 8858 h 9620"/>
                  <a:gd name="connsiteX1" fmla="*/ 3802 w 5323"/>
                  <a:gd name="connsiteY1" fmla="*/ 5620 h 9620"/>
                  <a:gd name="connsiteX2" fmla="*/ 5323 w 5323"/>
                  <a:gd name="connsiteY2" fmla="*/ 1143 h 9620"/>
                  <a:gd name="connsiteX3" fmla="*/ 5323 w 5323"/>
                  <a:gd name="connsiteY3" fmla="*/ 572 h 9620"/>
                  <a:gd name="connsiteX4" fmla="*/ 3517 w 5323"/>
                  <a:gd name="connsiteY4" fmla="*/ 0 h 9620"/>
                  <a:gd name="connsiteX5" fmla="*/ 2377 w 5323"/>
                  <a:gd name="connsiteY5" fmla="*/ 572 h 9620"/>
                  <a:gd name="connsiteX6" fmla="*/ 1426 w 5323"/>
                  <a:gd name="connsiteY6" fmla="*/ 4667 h 9620"/>
                  <a:gd name="connsiteX7" fmla="*/ 95 w 5323"/>
                  <a:gd name="connsiteY7" fmla="*/ 4858 h 9620"/>
                  <a:gd name="connsiteX8" fmla="*/ 0 w 5323"/>
                  <a:gd name="connsiteY8" fmla="*/ 6191 h 9620"/>
                  <a:gd name="connsiteX9" fmla="*/ 3137 w 5323"/>
                  <a:gd name="connsiteY9" fmla="*/ 9620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 h="9620">
                    <a:moveTo>
                      <a:pt x="3802" y="8858"/>
                    </a:moveTo>
                    <a:lnTo>
                      <a:pt x="3802" y="5620"/>
                    </a:lnTo>
                    <a:lnTo>
                      <a:pt x="5323" y="1143"/>
                    </a:lnTo>
                    <a:lnTo>
                      <a:pt x="5323" y="572"/>
                    </a:lnTo>
                    <a:lnTo>
                      <a:pt x="3517" y="0"/>
                    </a:lnTo>
                    <a:lnTo>
                      <a:pt x="2377" y="572"/>
                    </a:lnTo>
                    <a:lnTo>
                      <a:pt x="1426" y="4667"/>
                    </a:lnTo>
                    <a:lnTo>
                      <a:pt x="95" y="4858"/>
                    </a:lnTo>
                    <a:lnTo>
                      <a:pt x="0" y="6191"/>
                    </a:lnTo>
                    <a:lnTo>
                      <a:pt x="3137" y="9620"/>
                    </a:lnTo>
                    <a:close/>
                  </a:path>
                </a:pathLst>
              </a:custGeom>
              <a:solidFill>
                <a:srgbClr val="FFFFFF"/>
              </a:solidFill>
              <a:ln w="9506" cap="flat">
                <a:noFill/>
                <a:prstDash val="solid"/>
                <a:miter/>
              </a:ln>
            </p:spPr>
            <p:txBody>
              <a:bodyPr rtlCol="0" anchor="ctr"/>
              <a:lstStyle/>
              <a:p>
                <a:endParaRPr lang="en-US"/>
              </a:p>
            </p:txBody>
          </p:sp>
          <p:sp>
            <p:nvSpPr>
              <p:cNvPr id="26745" name="Freeform 37">
                <a:extLst>
                  <a:ext uri="{FF2B5EF4-FFF2-40B4-BE49-F238E27FC236}">
                    <a16:creationId xmlns:a16="http://schemas.microsoft.com/office/drawing/2014/main" id="{47BA49DB-CDCE-ED36-5E25-A3C7309283F1}"/>
                  </a:ext>
                </a:extLst>
              </p:cNvPr>
              <p:cNvSpPr/>
              <p:nvPr/>
            </p:nvSpPr>
            <p:spPr>
              <a:xfrm>
                <a:off x="4426270" y="2261330"/>
                <a:ext cx="5703" cy="7334"/>
              </a:xfrm>
              <a:custGeom>
                <a:avLst/>
                <a:gdLst>
                  <a:gd name="connsiteX0" fmla="*/ 5419 w 5703"/>
                  <a:gd name="connsiteY0" fmla="*/ 3810 h 7334"/>
                  <a:gd name="connsiteX1" fmla="*/ 5704 w 5703"/>
                  <a:gd name="connsiteY1" fmla="*/ 1715 h 7334"/>
                  <a:gd name="connsiteX2" fmla="*/ 2567 w 5703"/>
                  <a:gd name="connsiteY2" fmla="*/ 1238 h 7334"/>
                  <a:gd name="connsiteX3" fmla="*/ 0 w 5703"/>
                  <a:gd name="connsiteY3" fmla="*/ 0 h 7334"/>
                  <a:gd name="connsiteX4" fmla="*/ 190 w 5703"/>
                  <a:gd name="connsiteY4" fmla="*/ 7334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3" h="7334">
                    <a:moveTo>
                      <a:pt x="5419" y="3810"/>
                    </a:moveTo>
                    <a:lnTo>
                      <a:pt x="5704" y="1715"/>
                    </a:lnTo>
                    <a:lnTo>
                      <a:pt x="2567" y="1238"/>
                    </a:lnTo>
                    <a:lnTo>
                      <a:pt x="0" y="0"/>
                    </a:lnTo>
                    <a:lnTo>
                      <a:pt x="190" y="7334"/>
                    </a:lnTo>
                    <a:close/>
                  </a:path>
                </a:pathLst>
              </a:custGeom>
              <a:solidFill>
                <a:srgbClr val="FFFFFF"/>
              </a:solidFill>
              <a:ln w="9506" cap="flat">
                <a:noFill/>
                <a:prstDash val="solid"/>
                <a:miter/>
              </a:ln>
            </p:spPr>
            <p:txBody>
              <a:bodyPr rtlCol="0" anchor="ctr"/>
              <a:lstStyle/>
              <a:p>
                <a:endParaRPr lang="en-US"/>
              </a:p>
            </p:txBody>
          </p:sp>
          <p:sp>
            <p:nvSpPr>
              <p:cNvPr id="26746" name="Freeform 38">
                <a:extLst>
                  <a:ext uri="{FF2B5EF4-FFF2-40B4-BE49-F238E27FC236}">
                    <a16:creationId xmlns:a16="http://schemas.microsoft.com/office/drawing/2014/main" id="{91DE5111-EA3F-CDD2-75EF-993A9467AACF}"/>
                  </a:ext>
                </a:extLst>
              </p:cNvPr>
              <p:cNvSpPr/>
              <p:nvPr/>
            </p:nvSpPr>
            <p:spPr>
              <a:xfrm>
                <a:off x="4438438" y="2258091"/>
                <a:ext cx="6939" cy="7429"/>
              </a:xfrm>
              <a:custGeom>
                <a:avLst/>
                <a:gdLst>
                  <a:gd name="connsiteX0" fmla="*/ 5894 w 6939"/>
                  <a:gd name="connsiteY0" fmla="*/ 4477 h 7429"/>
                  <a:gd name="connsiteX1" fmla="*/ 5894 w 6939"/>
                  <a:gd name="connsiteY1" fmla="*/ 1429 h 7429"/>
                  <a:gd name="connsiteX2" fmla="*/ 4658 w 6939"/>
                  <a:gd name="connsiteY2" fmla="*/ 286 h 7429"/>
                  <a:gd name="connsiteX3" fmla="*/ 0 w 6939"/>
                  <a:gd name="connsiteY3" fmla="*/ 0 h 7429"/>
                  <a:gd name="connsiteX4" fmla="*/ 4658 w 6939"/>
                  <a:gd name="connsiteY4" fmla="*/ 7144 h 7429"/>
                  <a:gd name="connsiteX5" fmla="*/ 6939 w 6939"/>
                  <a:gd name="connsiteY5" fmla="*/ 7429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9" h="7429">
                    <a:moveTo>
                      <a:pt x="5894" y="4477"/>
                    </a:moveTo>
                    <a:lnTo>
                      <a:pt x="5894" y="1429"/>
                    </a:lnTo>
                    <a:lnTo>
                      <a:pt x="4658" y="286"/>
                    </a:lnTo>
                    <a:lnTo>
                      <a:pt x="0" y="0"/>
                    </a:lnTo>
                    <a:lnTo>
                      <a:pt x="4658" y="7144"/>
                    </a:lnTo>
                    <a:lnTo>
                      <a:pt x="6939" y="7429"/>
                    </a:lnTo>
                    <a:close/>
                  </a:path>
                </a:pathLst>
              </a:custGeom>
              <a:solidFill>
                <a:srgbClr val="FFFFFF"/>
              </a:solidFill>
              <a:ln w="9506" cap="flat">
                <a:noFill/>
                <a:prstDash val="solid"/>
                <a:miter/>
              </a:ln>
            </p:spPr>
            <p:txBody>
              <a:bodyPr rtlCol="0" anchor="ctr"/>
              <a:lstStyle/>
              <a:p>
                <a:endParaRPr lang="en-US"/>
              </a:p>
            </p:txBody>
          </p:sp>
          <p:sp>
            <p:nvSpPr>
              <p:cNvPr id="26747" name="Freeform 39">
                <a:extLst>
                  <a:ext uri="{FF2B5EF4-FFF2-40B4-BE49-F238E27FC236}">
                    <a16:creationId xmlns:a16="http://schemas.microsoft.com/office/drawing/2014/main" id="{4069D151-FD30-1A5B-03F2-59B195663B86}"/>
                  </a:ext>
                </a:extLst>
              </p:cNvPr>
              <p:cNvSpPr/>
              <p:nvPr/>
            </p:nvSpPr>
            <p:spPr>
              <a:xfrm>
                <a:off x="4432639" y="2257615"/>
                <a:ext cx="4087" cy="4095"/>
              </a:xfrm>
              <a:custGeom>
                <a:avLst/>
                <a:gdLst>
                  <a:gd name="connsiteX0" fmla="*/ 4088 w 4087"/>
                  <a:gd name="connsiteY0" fmla="*/ 4096 h 4095"/>
                  <a:gd name="connsiteX1" fmla="*/ 3898 w 4087"/>
                  <a:gd name="connsiteY1" fmla="*/ 2857 h 4095"/>
                  <a:gd name="connsiteX2" fmla="*/ 380 w 4087"/>
                  <a:gd name="connsiteY2" fmla="*/ 0 h 4095"/>
                  <a:gd name="connsiteX3" fmla="*/ 0 w 4087"/>
                  <a:gd name="connsiteY3" fmla="*/ 2857 h 4095"/>
                  <a:gd name="connsiteX4" fmla="*/ 1521 w 4087"/>
                  <a:gd name="connsiteY4" fmla="*/ 2286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7" h="4095">
                    <a:moveTo>
                      <a:pt x="4088" y="4096"/>
                    </a:moveTo>
                    <a:lnTo>
                      <a:pt x="3898" y="2857"/>
                    </a:lnTo>
                    <a:lnTo>
                      <a:pt x="380" y="0"/>
                    </a:lnTo>
                    <a:lnTo>
                      <a:pt x="0" y="2857"/>
                    </a:lnTo>
                    <a:lnTo>
                      <a:pt x="1521" y="2286"/>
                    </a:lnTo>
                    <a:close/>
                  </a:path>
                </a:pathLst>
              </a:custGeom>
              <a:solidFill>
                <a:srgbClr val="FFFFFF"/>
              </a:solidFill>
              <a:ln w="9506" cap="flat">
                <a:noFill/>
                <a:prstDash val="solid"/>
                <a:miter/>
              </a:ln>
            </p:spPr>
            <p:txBody>
              <a:bodyPr rtlCol="0" anchor="ctr"/>
              <a:lstStyle/>
              <a:p>
                <a:endParaRPr lang="en-US"/>
              </a:p>
            </p:txBody>
          </p:sp>
          <p:sp>
            <p:nvSpPr>
              <p:cNvPr id="26748" name="Freeform 40">
                <a:extLst>
                  <a:ext uri="{FF2B5EF4-FFF2-40B4-BE49-F238E27FC236}">
                    <a16:creationId xmlns:a16="http://schemas.microsoft.com/office/drawing/2014/main" id="{8A26B678-84CB-3848-F2F6-A7479628014E}"/>
                  </a:ext>
                </a:extLst>
              </p:cNvPr>
              <p:cNvSpPr/>
              <p:nvPr/>
            </p:nvSpPr>
            <p:spPr>
              <a:xfrm>
                <a:off x="4426461" y="2257615"/>
                <a:ext cx="760" cy="2285"/>
              </a:xfrm>
              <a:custGeom>
                <a:avLst/>
                <a:gdLst>
                  <a:gd name="connsiteX0" fmla="*/ 0 w 760"/>
                  <a:gd name="connsiteY0" fmla="*/ 2286 h 2285"/>
                  <a:gd name="connsiteX1" fmla="*/ 761 w 760"/>
                  <a:gd name="connsiteY1" fmla="*/ 0 h 2285"/>
                  <a:gd name="connsiteX2" fmla="*/ 0 w 760"/>
                  <a:gd name="connsiteY2" fmla="*/ 762 h 2285"/>
                </a:gdLst>
                <a:ahLst/>
                <a:cxnLst>
                  <a:cxn ang="0">
                    <a:pos x="connsiteX0" y="connsiteY0"/>
                  </a:cxn>
                  <a:cxn ang="0">
                    <a:pos x="connsiteX1" y="connsiteY1"/>
                  </a:cxn>
                  <a:cxn ang="0">
                    <a:pos x="connsiteX2" y="connsiteY2"/>
                  </a:cxn>
                </a:cxnLst>
                <a:rect l="l" t="t" r="r" b="b"/>
                <a:pathLst>
                  <a:path w="760" h="2285">
                    <a:moveTo>
                      <a:pt x="0" y="2286"/>
                    </a:moveTo>
                    <a:lnTo>
                      <a:pt x="761" y="0"/>
                    </a:lnTo>
                    <a:lnTo>
                      <a:pt x="0" y="762"/>
                    </a:lnTo>
                    <a:close/>
                  </a:path>
                </a:pathLst>
              </a:custGeom>
              <a:solidFill>
                <a:srgbClr val="FFFFFF"/>
              </a:solidFill>
              <a:ln w="9506" cap="flat">
                <a:noFill/>
                <a:prstDash val="solid"/>
                <a:miter/>
              </a:ln>
            </p:spPr>
            <p:txBody>
              <a:bodyPr rtlCol="0" anchor="ctr"/>
              <a:lstStyle/>
              <a:p>
                <a:endParaRPr lang="en-US"/>
              </a:p>
            </p:txBody>
          </p:sp>
          <p:sp>
            <p:nvSpPr>
              <p:cNvPr id="26749" name="Freeform 41">
                <a:extLst>
                  <a:ext uri="{FF2B5EF4-FFF2-40B4-BE49-F238E27FC236}">
                    <a16:creationId xmlns:a16="http://schemas.microsoft.com/office/drawing/2014/main" id="{CF6E7F76-0C79-34A8-B492-92C2D52A7723}"/>
                  </a:ext>
                </a:extLst>
              </p:cNvPr>
              <p:cNvSpPr/>
              <p:nvPr/>
            </p:nvSpPr>
            <p:spPr>
              <a:xfrm>
                <a:off x="4425510" y="2252948"/>
                <a:ext cx="1330" cy="1619"/>
              </a:xfrm>
              <a:custGeom>
                <a:avLst/>
                <a:gdLst>
                  <a:gd name="connsiteX0" fmla="*/ 1331 w 1330"/>
                  <a:gd name="connsiteY0" fmla="*/ 286 h 1619"/>
                  <a:gd name="connsiteX1" fmla="*/ 0 w 1330"/>
                  <a:gd name="connsiteY1" fmla="*/ 0 h 1619"/>
                  <a:gd name="connsiteX2" fmla="*/ 380 w 1330"/>
                  <a:gd name="connsiteY2" fmla="*/ 953 h 1619"/>
                  <a:gd name="connsiteX3" fmla="*/ 1331 w 1330"/>
                  <a:gd name="connsiteY3" fmla="*/ 1619 h 1619"/>
                </a:gdLst>
                <a:ahLst/>
                <a:cxnLst>
                  <a:cxn ang="0">
                    <a:pos x="connsiteX0" y="connsiteY0"/>
                  </a:cxn>
                  <a:cxn ang="0">
                    <a:pos x="connsiteX1" y="connsiteY1"/>
                  </a:cxn>
                  <a:cxn ang="0">
                    <a:pos x="connsiteX2" y="connsiteY2"/>
                  </a:cxn>
                  <a:cxn ang="0">
                    <a:pos x="connsiteX3" y="connsiteY3"/>
                  </a:cxn>
                </a:cxnLst>
                <a:rect l="l" t="t" r="r" b="b"/>
                <a:pathLst>
                  <a:path w="1330" h="1619">
                    <a:moveTo>
                      <a:pt x="1331" y="286"/>
                    </a:moveTo>
                    <a:lnTo>
                      <a:pt x="0" y="0"/>
                    </a:lnTo>
                    <a:lnTo>
                      <a:pt x="380" y="953"/>
                    </a:lnTo>
                    <a:lnTo>
                      <a:pt x="1331" y="1619"/>
                    </a:lnTo>
                    <a:close/>
                  </a:path>
                </a:pathLst>
              </a:custGeom>
              <a:solidFill>
                <a:srgbClr val="FFFFFF"/>
              </a:solidFill>
              <a:ln w="9506" cap="flat">
                <a:noFill/>
                <a:prstDash val="solid"/>
                <a:miter/>
              </a:ln>
            </p:spPr>
            <p:txBody>
              <a:bodyPr rtlCol="0" anchor="ctr"/>
              <a:lstStyle/>
              <a:p>
                <a:endParaRPr lang="en-US"/>
              </a:p>
            </p:txBody>
          </p:sp>
          <p:sp>
            <p:nvSpPr>
              <p:cNvPr id="26750" name="Freeform 42">
                <a:extLst>
                  <a:ext uri="{FF2B5EF4-FFF2-40B4-BE49-F238E27FC236}">
                    <a16:creationId xmlns:a16="http://schemas.microsoft.com/office/drawing/2014/main" id="{5F856F59-AEC0-C20E-3B52-5694933416EC}"/>
                  </a:ext>
                </a:extLst>
              </p:cNvPr>
              <p:cNvSpPr/>
              <p:nvPr/>
            </p:nvSpPr>
            <p:spPr>
              <a:xfrm>
                <a:off x="4425890" y="2245137"/>
                <a:ext cx="570" cy="1809"/>
              </a:xfrm>
              <a:custGeom>
                <a:avLst/>
                <a:gdLst>
                  <a:gd name="connsiteX0" fmla="*/ 570 w 570"/>
                  <a:gd name="connsiteY0" fmla="*/ 0 h 1809"/>
                  <a:gd name="connsiteX1" fmla="*/ 0 w 570"/>
                  <a:gd name="connsiteY1" fmla="*/ 381 h 1809"/>
                  <a:gd name="connsiteX2" fmla="*/ 570 w 570"/>
                  <a:gd name="connsiteY2" fmla="*/ 1810 h 1809"/>
                </a:gdLst>
                <a:ahLst/>
                <a:cxnLst>
                  <a:cxn ang="0">
                    <a:pos x="connsiteX0" y="connsiteY0"/>
                  </a:cxn>
                  <a:cxn ang="0">
                    <a:pos x="connsiteX1" y="connsiteY1"/>
                  </a:cxn>
                  <a:cxn ang="0">
                    <a:pos x="connsiteX2" y="connsiteY2"/>
                  </a:cxn>
                </a:cxnLst>
                <a:rect l="l" t="t" r="r" b="b"/>
                <a:pathLst>
                  <a:path w="570" h="1809">
                    <a:moveTo>
                      <a:pt x="570" y="0"/>
                    </a:moveTo>
                    <a:lnTo>
                      <a:pt x="0" y="381"/>
                    </a:lnTo>
                    <a:lnTo>
                      <a:pt x="570" y="1810"/>
                    </a:lnTo>
                    <a:close/>
                  </a:path>
                </a:pathLst>
              </a:custGeom>
              <a:solidFill>
                <a:srgbClr val="FFFFFF"/>
              </a:solidFill>
              <a:ln w="9506" cap="flat">
                <a:noFill/>
                <a:prstDash val="solid"/>
                <a:miter/>
              </a:ln>
            </p:spPr>
            <p:txBody>
              <a:bodyPr rtlCol="0" anchor="ctr"/>
              <a:lstStyle/>
              <a:p>
                <a:endParaRPr lang="en-US"/>
              </a:p>
            </p:txBody>
          </p:sp>
          <p:sp>
            <p:nvSpPr>
              <p:cNvPr id="26751" name="Freeform 43">
                <a:extLst>
                  <a:ext uri="{FF2B5EF4-FFF2-40B4-BE49-F238E27FC236}">
                    <a16:creationId xmlns:a16="http://schemas.microsoft.com/office/drawing/2014/main" id="{00DF5AFA-4F71-6DBF-7996-A6E094214D71}"/>
                  </a:ext>
                </a:extLst>
              </p:cNvPr>
              <p:cNvSpPr/>
              <p:nvPr/>
            </p:nvSpPr>
            <p:spPr>
              <a:xfrm>
                <a:off x="4415243" y="2227040"/>
                <a:ext cx="21959" cy="31051"/>
              </a:xfrm>
              <a:custGeom>
                <a:avLst/>
                <a:gdLst>
                  <a:gd name="connsiteX0" fmla="*/ 3898 w 21959"/>
                  <a:gd name="connsiteY0" fmla="*/ 21622 h 31051"/>
                  <a:gd name="connsiteX1" fmla="*/ 4278 w 21959"/>
                  <a:gd name="connsiteY1" fmla="*/ 19812 h 31051"/>
                  <a:gd name="connsiteX2" fmla="*/ 5799 w 21959"/>
                  <a:gd name="connsiteY2" fmla="*/ 20288 h 31051"/>
                  <a:gd name="connsiteX3" fmla="*/ 4563 w 21959"/>
                  <a:gd name="connsiteY3" fmla="*/ 22860 h 31051"/>
                  <a:gd name="connsiteX4" fmla="*/ 4753 w 21959"/>
                  <a:gd name="connsiteY4" fmla="*/ 24670 h 31051"/>
                  <a:gd name="connsiteX5" fmla="*/ 8080 w 21959"/>
                  <a:gd name="connsiteY5" fmla="*/ 25241 h 31051"/>
                  <a:gd name="connsiteX6" fmla="*/ 9316 w 21959"/>
                  <a:gd name="connsiteY6" fmla="*/ 24098 h 31051"/>
                  <a:gd name="connsiteX7" fmla="*/ 11027 w 21959"/>
                  <a:gd name="connsiteY7" fmla="*/ 24098 h 31051"/>
                  <a:gd name="connsiteX8" fmla="*/ 14830 w 21959"/>
                  <a:gd name="connsiteY8" fmla="*/ 27527 h 31051"/>
                  <a:gd name="connsiteX9" fmla="*/ 13689 w 21959"/>
                  <a:gd name="connsiteY9" fmla="*/ 24098 h 31051"/>
                  <a:gd name="connsiteX10" fmla="*/ 14830 w 21959"/>
                  <a:gd name="connsiteY10" fmla="*/ 24384 h 31051"/>
                  <a:gd name="connsiteX11" fmla="*/ 18157 w 21959"/>
                  <a:gd name="connsiteY11" fmla="*/ 28194 h 31051"/>
                  <a:gd name="connsiteX12" fmla="*/ 21294 w 21959"/>
                  <a:gd name="connsiteY12" fmla="*/ 29432 h 31051"/>
                  <a:gd name="connsiteX13" fmla="*/ 20628 w 21959"/>
                  <a:gd name="connsiteY13" fmla="*/ 29718 h 31051"/>
                  <a:gd name="connsiteX14" fmla="*/ 21484 w 21959"/>
                  <a:gd name="connsiteY14" fmla="*/ 31051 h 31051"/>
                  <a:gd name="connsiteX15" fmla="*/ 21959 w 21959"/>
                  <a:gd name="connsiteY15" fmla="*/ 28670 h 31051"/>
                  <a:gd name="connsiteX16" fmla="*/ 20628 w 21959"/>
                  <a:gd name="connsiteY16" fmla="*/ 28194 h 31051"/>
                  <a:gd name="connsiteX17" fmla="*/ 20628 w 21959"/>
                  <a:gd name="connsiteY17" fmla="*/ 27241 h 31051"/>
                  <a:gd name="connsiteX18" fmla="*/ 19297 w 21959"/>
                  <a:gd name="connsiteY18" fmla="*/ 25622 h 31051"/>
                  <a:gd name="connsiteX19" fmla="*/ 20628 w 21959"/>
                  <a:gd name="connsiteY19" fmla="*/ 24670 h 31051"/>
                  <a:gd name="connsiteX20" fmla="*/ 17777 w 21959"/>
                  <a:gd name="connsiteY20" fmla="*/ 23431 h 31051"/>
                  <a:gd name="connsiteX21" fmla="*/ 17111 w 21959"/>
                  <a:gd name="connsiteY21" fmla="*/ 24955 h 31051"/>
                  <a:gd name="connsiteX22" fmla="*/ 14830 w 21959"/>
                  <a:gd name="connsiteY22" fmla="*/ 21907 h 31051"/>
                  <a:gd name="connsiteX23" fmla="*/ 12548 w 21959"/>
                  <a:gd name="connsiteY23" fmla="*/ 22479 h 31051"/>
                  <a:gd name="connsiteX24" fmla="*/ 12548 w 21959"/>
                  <a:gd name="connsiteY24" fmla="*/ 23813 h 31051"/>
                  <a:gd name="connsiteX25" fmla="*/ 11217 w 21959"/>
                  <a:gd name="connsiteY25" fmla="*/ 24098 h 31051"/>
                  <a:gd name="connsiteX26" fmla="*/ 9316 w 21959"/>
                  <a:gd name="connsiteY26" fmla="*/ 21622 h 31051"/>
                  <a:gd name="connsiteX27" fmla="*/ 8460 w 21959"/>
                  <a:gd name="connsiteY27" fmla="*/ 16859 h 31051"/>
                  <a:gd name="connsiteX28" fmla="*/ 9981 w 21959"/>
                  <a:gd name="connsiteY28" fmla="*/ 14097 h 31051"/>
                  <a:gd name="connsiteX29" fmla="*/ 11978 w 21959"/>
                  <a:gd name="connsiteY29" fmla="*/ 12859 h 31051"/>
                  <a:gd name="connsiteX30" fmla="*/ 13689 w 21959"/>
                  <a:gd name="connsiteY30" fmla="*/ 8763 h 31051"/>
                  <a:gd name="connsiteX31" fmla="*/ 12358 w 21959"/>
                  <a:gd name="connsiteY31" fmla="*/ 6001 h 31051"/>
                  <a:gd name="connsiteX32" fmla="*/ 12548 w 21959"/>
                  <a:gd name="connsiteY32" fmla="*/ 952 h 31051"/>
                  <a:gd name="connsiteX33" fmla="*/ 11598 w 21959"/>
                  <a:gd name="connsiteY33" fmla="*/ 286 h 31051"/>
                  <a:gd name="connsiteX34" fmla="*/ 11217 w 21959"/>
                  <a:gd name="connsiteY34" fmla="*/ 1238 h 31051"/>
                  <a:gd name="connsiteX35" fmla="*/ 9696 w 21959"/>
                  <a:gd name="connsiteY35" fmla="*/ 1524 h 31051"/>
                  <a:gd name="connsiteX36" fmla="*/ 4753 w 21959"/>
                  <a:gd name="connsiteY36" fmla="*/ 0 h 31051"/>
                  <a:gd name="connsiteX37" fmla="*/ 4278 w 21959"/>
                  <a:gd name="connsiteY37" fmla="*/ 571 h 31051"/>
                  <a:gd name="connsiteX38" fmla="*/ 2947 w 21959"/>
                  <a:gd name="connsiteY38" fmla="*/ 12859 h 31051"/>
                  <a:gd name="connsiteX39" fmla="*/ 0 w 21959"/>
                  <a:gd name="connsiteY39" fmla="*/ 12478 h 31051"/>
                  <a:gd name="connsiteX40" fmla="*/ 1616 w 21959"/>
                  <a:gd name="connsiteY40" fmla="*/ 18097 h 3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959" h="31051">
                    <a:moveTo>
                      <a:pt x="3898" y="21622"/>
                    </a:moveTo>
                    <a:lnTo>
                      <a:pt x="4278" y="19812"/>
                    </a:lnTo>
                    <a:lnTo>
                      <a:pt x="5799" y="20288"/>
                    </a:lnTo>
                    <a:lnTo>
                      <a:pt x="4563" y="22860"/>
                    </a:lnTo>
                    <a:lnTo>
                      <a:pt x="4753" y="24670"/>
                    </a:lnTo>
                    <a:lnTo>
                      <a:pt x="8080" y="25241"/>
                    </a:lnTo>
                    <a:lnTo>
                      <a:pt x="9316" y="24098"/>
                    </a:lnTo>
                    <a:lnTo>
                      <a:pt x="11027" y="24098"/>
                    </a:lnTo>
                    <a:lnTo>
                      <a:pt x="14830" y="27527"/>
                    </a:lnTo>
                    <a:lnTo>
                      <a:pt x="13689" y="24098"/>
                    </a:lnTo>
                    <a:lnTo>
                      <a:pt x="14830" y="24384"/>
                    </a:lnTo>
                    <a:lnTo>
                      <a:pt x="18157" y="28194"/>
                    </a:lnTo>
                    <a:lnTo>
                      <a:pt x="21294" y="29432"/>
                    </a:lnTo>
                    <a:lnTo>
                      <a:pt x="20628" y="29718"/>
                    </a:lnTo>
                    <a:lnTo>
                      <a:pt x="21484" y="31051"/>
                    </a:lnTo>
                    <a:lnTo>
                      <a:pt x="21959" y="28670"/>
                    </a:lnTo>
                    <a:lnTo>
                      <a:pt x="20628" y="28194"/>
                    </a:lnTo>
                    <a:lnTo>
                      <a:pt x="20628" y="27241"/>
                    </a:lnTo>
                    <a:lnTo>
                      <a:pt x="19297" y="25622"/>
                    </a:lnTo>
                    <a:lnTo>
                      <a:pt x="20628" y="24670"/>
                    </a:lnTo>
                    <a:lnTo>
                      <a:pt x="17777" y="23431"/>
                    </a:lnTo>
                    <a:lnTo>
                      <a:pt x="17111" y="24955"/>
                    </a:lnTo>
                    <a:lnTo>
                      <a:pt x="14830" y="21907"/>
                    </a:lnTo>
                    <a:lnTo>
                      <a:pt x="12548" y="22479"/>
                    </a:lnTo>
                    <a:lnTo>
                      <a:pt x="12548" y="23813"/>
                    </a:lnTo>
                    <a:lnTo>
                      <a:pt x="11217" y="24098"/>
                    </a:lnTo>
                    <a:lnTo>
                      <a:pt x="9316" y="21622"/>
                    </a:lnTo>
                    <a:lnTo>
                      <a:pt x="8460" y="16859"/>
                    </a:lnTo>
                    <a:lnTo>
                      <a:pt x="9981" y="14097"/>
                    </a:lnTo>
                    <a:lnTo>
                      <a:pt x="11978" y="12859"/>
                    </a:lnTo>
                    <a:lnTo>
                      <a:pt x="13689" y="8763"/>
                    </a:lnTo>
                    <a:lnTo>
                      <a:pt x="12358" y="6001"/>
                    </a:lnTo>
                    <a:lnTo>
                      <a:pt x="12548" y="952"/>
                    </a:lnTo>
                    <a:lnTo>
                      <a:pt x="11598" y="286"/>
                    </a:lnTo>
                    <a:lnTo>
                      <a:pt x="11217" y="1238"/>
                    </a:lnTo>
                    <a:lnTo>
                      <a:pt x="9696" y="1524"/>
                    </a:lnTo>
                    <a:lnTo>
                      <a:pt x="4753" y="0"/>
                    </a:lnTo>
                    <a:lnTo>
                      <a:pt x="4278" y="571"/>
                    </a:lnTo>
                    <a:lnTo>
                      <a:pt x="2947" y="12859"/>
                    </a:lnTo>
                    <a:lnTo>
                      <a:pt x="0" y="12478"/>
                    </a:lnTo>
                    <a:lnTo>
                      <a:pt x="1616" y="18097"/>
                    </a:lnTo>
                    <a:close/>
                  </a:path>
                </a:pathLst>
              </a:custGeom>
              <a:solidFill>
                <a:srgbClr val="FFFFFF"/>
              </a:solidFill>
              <a:ln w="9506" cap="flat">
                <a:noFill/>
                <a:prstDash val="solid"/>
                <a:miter/>
              </a:ln>
            </p:spPr>
            <p:txBody>
              <a:bodyPr rtlCol="0" anchor="ctr"/>
              <a:lstStyle/>
              <a:p>
                <a:endParaRPr lang="en-US"/>
              </a:p>
            </p:txBody>
          </p:sp>
          <p:sp>
            <p:nvSpPr>
              <p:cNvPr id="26752" name="Freeform 44">
                <a:extLst>
                  <a:ext uri="{FF2B5EF4-FFF2-40B4-BE49-F238E27FC236}">
                    <a16:creationId xmlns:a16="http://schemas.microsoft.com/office/drawing/2014/main" id="{7D64AFF9-55F1-4EF8-51B9-6E856A6E655F}"/>
                  </a:ext>
                </a:extLst>
              </p:cNvPr>
              <p:cNvSpPr/>
              <p:nvPr/>
            </p:nvSpPr>
            <p:spPr>
              <a:xfrm>
                <a:off x="4418190" y="2253234"/>
                <a:ext cx="5798" cy="6286"/>
              </a:xfrm>
              <a:custGeom>
                <a:avLst/>
                <a:gdLst>
                  <a:gd name="connsiteX0" fmla="*/ 5799 w 5798"/>
                  <a:gd name="connsiteY0" fmla="*/ 1715 h 6286"/>
                  <a:gd name="connsiteX1" fmla="*/ 3517 w 5798"/>
                  <a:gd name="connsiteY1" fmla="*/ 0 h 6286"/>
                  <a:gd name="connsiteX2" fmla="*/ 0 w 5798"/>
                  <a:gd name="connsiteY2" fmla="*/ 381 h 6286"/>
                  <a:gd name="connsiteX3" fmla="*/ 1616 w 5798"/>
                  <a:gd name="connsiteY3" fmla="*/ 1333 h 6286"/>
                  <a:gd name="connsiteX4" fmla="*/ 4658 w 5798"/>
                  <a:gd name="connsiteY4" fmla="*/ 6286 h 6286"/>
                  <a:gd name="connsiteX5" fmla="*/ 5799 w 5798"/>
                  <a:gd name="connsiteY5" fmla="*/ 5810 h 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8" h="6286">
                    <a:moveTo>
                      <a:pt x="5799" y="1715"/>
                    </a:moveTo>
                    <a:lnTo>
                      <a:pt x="3517" y="0"/>
                    </a:lnTo>
                    <a:lnTo>
                      <a:pt x="0" y="381"/>
                    </a:lnTo>
                    <a:lnTo>
                      <a:pt x="1616" y="1333"/>
                    </a:lnTo>
                    <a:lnTo>
                      <a:pt x="4658" y="6286"/>
                    </a:lnTo>
                    <a:lnTo>
                      <a:pt x="5799" y="5810"/>
                    </a:lnTo>
                    <a:close/>
                  </a:path>
                </a:pathLst>
              </a:custGeom>
              <a:solidFill>
                <a:srgbClr val="FFFFFF"/>
              </a:solidFill>
              <a:ln w="9506" cap="flat">
                <a:noFill/>
                <a:prstDash val="solid"/>
                <a:miter/>
              </a:ln>
            </p:spPr>
            <p:txBody>
              <a:bodyPr rtlCol="0" anchor="ctr"/>
              <a:lstStyle/>
              <a:p>
                <a:endParaRPr lang="en-US"/>
              </a:p>
            </p:txBody>
          </p:sp>
          <p:sp>
            <p:nvSpPr>
              <p:cNvPr id="26753" name="Freeform 45">
                <a:extLst>
                  <a:ext uri="{FF2B5EF4-FFF2-40B4-BE49-F238E27FC236}">
                    <a16:creationId xmlns:a16="http://schemas.microsoft.com/office/drawing/2014/main" id="{800708B1-9052-FD63-FC13-4C635F9305BC}"/>
                  </a:ext>
                </a:extLst>
              </p:cNvPr>
              <p:cNvSpPr/>
              <p:nvPr/>
            </p:nvSpPr>
            <p:spPr>
              <a:xfrm>
                <a:off x="3851624" y="2084927"/>
                <a:ext cx="4848" cy="11048"/>
              </a:xfrm>
              <a:custGeom>
                <a:avLst/>
                <a:gdLst>
                  <a:gd name="connsiteX0" fmla="*/ 3137 w 4848"/>
                  <a:gd name="connsiteY0" fmla="*/ 11049 h 11048"/>
                  <a:gd name="connsiteX1" fmla="*/ 4848 w 4848"/>
                  <a:gd name="connsiteY1" fmla="*/ 5334 h 11048"/>
                  <a:gd name="connsiteX2" fmla="*/ 3898 w 4848"/>
                  <a:gd name="connsiteY2" fmla="*/ 0 h 11048"/>
                  <a:gd name="connsiteX3" fmla="*/ 3517 w 4848"/>
                  <a:gd name="connsiteY3" fmla="*/ 1619 h 11048"/>
                  <a:gd name="connsiteX4" fmla="*/ 665 w 4848"/>
                  <a:gd name="connsiteY4" fmla="*/ 2953 h 11048"/>
                  <a:gd name="connsiteX5" fmla="*/ 0 w 4848"/>
                  <a:gd name="connsiteY5" fmla="*/ 3810 h 11048"/>
                  <a:gd name="connsiteX6" fmla="*/ 665 w 4848"/>
                  <a:gd name="connsiteY6" fmla="*/ 8192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48" h="11048">
                    <a:moveTo>
                      <a:pt x="3137" y="11049"/>
                    </a:moveTo>
                    <a:lnTo>
                      <a:pt x="4848" y="5334"/>
                    </a:lnTo>
                    <a:lnTo>
                      <a:pt x="3898" y="0"/>
                    </a:lnTo>
                    <a:lnTo>
                      <a:pt x="3517" y="1619"/>
                    </a:lnTo>
                    <a:lnTo>
                      <a:pt x="665" y="2953"/>
                    </a:lnTo>
                    <a:lnTo>
                      <a:pt x="0" y="3810"/>
                    </a:lnTo>
                    <a:lnTo>
                      <a:pt x="665" y="8192"/>
                    </a:lnTo>
                    <a:close/>
                  </a:path>
                </a:pathLst>
              </a:custGeom>
              <a:solidFill>
                <a:srgbClr val="FFFFFF"/>
              </a:solidFill>
              <a:ln w="9506" cap="flat">
                <a:noFill/>
                <a:prstDash val="solid"/>
                <a:miter/>
              </a:ln>
            </p:spPr>
            <p:txBody>
              <a:bodyPr rtlCol="0" anchor="ctr"/>
              <a:lstStyle/>
              <a:p>
                <a:endParaRPr lang="en-US"/>
              </a:p>
            </p:txBody>
          </p:sp>
          <p:sp>
            <p:nvSpPr>
              <p:cNvPr id="26754" name="Freeform 46">
                <a:extLst>
                  <a:ext uri="{FF2B5EF4-FFF2-40B4-BE49-F238E27FC236}">
                    <a16:creationId xmlns:a16="http://schemas.microsoft.com/office/drawing/2014/main" id="{5A2C4B20-DE0E-18C5-64D2-550FEA882369}"/>
                  </a:ext>
                </a:extLst>
              </p:cNvPr>
              <p:cNvSpPr/>
              <p:nvPr/>
            </p:nvSpPr>
            <p:spPr>
              <a:xfrm>
                <a:off x="4306398" y="2261330"/>
                <a:ext cx="1140" cy="1238"/>
              </a:xfrm>
              <a:custGeom>
                <a:avLst/>
                <a:gdLst>
                  <a:gd name="connsiteX0" fmla="*/ 0 w 1140"/>
                  <a:gd name="connsiteY0" fmla="*/ 1048 h 1238"/>
                  <a:gd name="connsiteX1" fmla="*/ 1141 w 1140"/>
                  <a:gd name="connsiteY1" fmla="*/ 1238 h 1238"/>
                  <a:gd name="connsiteX2" fmla="*/ 951 w 1140"/>
                  <a:gd name="connsiteY2" fmla="*/ 0 h 1238"/>
                </a:gdLst>
                <a:ahLst/>
                <a:cxnLst>
                  <a:cxn ang="0">
                    <a:pos x="connsiteX0" y="connsiteY0"/>
                  </a:cxn>
                  <a:cxn ang="0">
                    <a:pos x="connsiteX1" y="connsiteY1"/>
                  </a:cxn>
                  <a:cxn ang="0">
                    <a:pos x="connsiteX2" y="connsiteY2"/>
                  </a:cxn>
                </a:cxnLst>
                <a:rect l="l" t="t" r="r" b="b"/>
                <a:pathLst>
                  <a:path w="1140" h="1238">
                    <a:moveTo>
                      <a:pt x="0" y="1048"/>
                    </a:moveTo>
                    <a:lnTo>
                      <a:pt x="1141" y="1238"/>
                    </a:lnTo>
                    <a:lnTo>
                      <a:pt x="951" y="0"/>
                    </a:lnTo>
                    <a:close/>
                  </a:path>
                </a:pathLst>
              </a:custGeom>
              <a:solidFill>
                <a:srgbClr val="FFFFFF"/>
              </a:solidFill>
              <a:ln w="9506" cap="flat">
                <a:noFill/>
                <a:prstDash val="solid"/>
                <a:miter/>
              </a:ln>
            </p:spPr>
            <p:txBody>
              <a:bodyPr rtlCol="0" anchor="ctr"/>
              <a:lstStyle/>
              <a:p>
                <a:endParaRPr lang="en-US"/>
              </a:p>
            </p:txBody>
          </p:sp>
          <p:sp>
            <p:nvSpPr>
              <p:cNvPr id="26755" name="Freeform 47">
                <a:extLst>
                  <a:ext uri="{FF2B5EF4-FFF2-40B4-BE49-F238E27FC236}">
                    <a16:creationId xmlns:a16="http://schemas.microsoft.com/office/drawing/2014/main" id="{B6A85FD7-F334-9EB4-1C03-6F43E6D68B3E}"/>
                  </a:ext>
                </a:extLst>
              </p:cNvPr>
              <p:cNvSpPr/>
              <p:nvPr/>
            </p:nvSpPr>
            <p:spPr>
              <a:xfrm>
                <a:off x="4211812" y="2271521"/>
                <a:ext cx="11027" cy="18954"/>
              </a:xfrm>
              <a:custGeom>
                <a:avLst/>
                <a:gdLst>
                  <a:gd name="connsiteX0" fmla="*/ 3137 w 11027"/>
                  <a:gd name="connsiteY0" fmla="*/ 191 h 18954"/>
                  <a:gd name="connsiteX1" fmla="*/ 2091 w 11027"/>
                  <a:gd name="connsiteY1" fmla="*/ 0 h 18954"/>
                  <a:gd name="connsiteX2" fmla="*/ 1331 w 11027"/>
                  <a:gd name="connsiteY2" fmla="*/ 191 h 18954"/>
                  <a:gd name="connsiteX3" fmla="*/ 2947 w 11027"/>
                  <a:gd name="connsiteY3" fmla="*/ 1429 h 18954"/>
                  <a:gd name="connsiteX4" fmla="*/ 2091 w 11027"/>
                  <a:gd name="connsiteY4" fmla="*/ 2000 h 18954"/>
                  <a:gd name="connsiteX5" fmla="*/ 761 w 11027"/>
                  <a:gd name="connsiteY5" fmla="*/ 8382 h 18954"/>
                  <a:gd name="connsiteX6" fmla="*/ 0 w 11027"/>
                  <a:gd name="connsiteY6" fmla="*/ 8382 h 18954"/>
                  <a:gd name="connsiteX7" fmla="*/ 761 w 11027"/>
                  <a:gd name="connsiteY7" fmla="*/ 14954 h 18954"/>
                  <a:gd name="connsiteX8" fmla="*/ 2662 w 11027"/>
                  <a:gd name="connsiteY8" fmla="*/ 18669 h 18954"/>
                  <a:gd name="connsiteX9" fmla="*/ 5514 w 11027"/>
                  <a:gd name="connsiteY9" fmla="*/ 18955 h 18954"/>
                  <a:gd name="connsiteX10" fmla="*/ 10647 w 11027"/>
                  <a:gd name="connsiteY10" fmla="*/ 15240 h 18954"/>
                  <a:gd name="connsiteX11" fmla="*/ 11027 w 11027"/>
                  <a:gd name="connsiteY11" fmla="*/ 11240 h 18954"/>
                  <a:gd name="connsiteX12" fmla="*/ 6179 w 11027"/>
                  <a:gd name="connsiteY12" fmla="*/ 3048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27" h="18954">
                    <a:moveTo>
                      <a:pt x="3137" y="191"/>
                    </a:moveTo>
                    <a:lnTo>
                      <a:pt x="2091" y="0"/>
                    </a:lnTo>
                    <a:lnTo>
                      <a:pt x="1331" y="191"/>
                    </a:lnTo>
                    <a:lnTo>
                      <a:pt x="2947" y="1429"/>
                    </a:lnTo>
                    <a:lnTo>
                      <a:pt x="2091" y="2000"/>
                    </a:lnTo>
                    <a:lnTo>
                      <a:pt x="761" y="8382"/>
                    </a:lnTo>
                    <a:lnTo>
                      <a:pt x="0" y="8382"/>
                    </a:lnTo>
                    <a:lnTo>
                      <a:pt x="761" y="14954"/>
                    </a:lnTo>
                    <a:lnTo>
                      <a:pt x="2662" y="18669"/>
                    </a:lnTo>
                    <a:lnTo>
                      <a:pt x="5514" y="18955"/>
                    </a:lnTo>
                    <a:lnTo>
                      <a:pt x="10647" y="15240"/>
                    </a:lnTo>
                    <a:lnTo>
                      <a:pt x="11027" y="11240"/>
                    </a:lnTo>
                    <a:lnTo>
                      <a:pt x="6179" y="3048"/>
                    </a:lnTo>
                    <a:close/>
                  </a:path>
                </a:pathLst>
              </a:custGeom>
              <a:solidFill>
                <a:srgbClr val="FFFFFF"/>
              </a:solidFill>
              <a:ln w="9506" cap="flat">
                <a:noFill/>
                <a:prstDash val="solid"/>
                <a:miter/>
              </a:ln>
            </p:spPr>
            <p:txBody>
              <a:bodyPr rtlCol="0" anchor="ctr"/>
              <a:lstStyle/>
              <a:p>
                <a:endParaRPr lang="en-US"/>
              </a:p>
            </p:txBody>
          </p:sp>
          <p:sp>
            <p:nvSpPr>
              <p:cNvPr id="26756" name="Freeform 48">
                <a:extLst>
                  <a:ext uri="{FF2B5EF4-FFF2-40B4-BE49-F238E27FC236}">
                    <a16:creationId xmlns:a16="http://schemas.microsoft.com/office/drawing/2014/main" id="{E5ED1DA6-5343-A4FE-A0F0-69CDD083E8CE}"/>
                  </a:ext>
                </a:extLst>
              </p:cNvPr>
              <p:cNvSpPr/>
              <p:nvPr/>
            </p:nvSpPr>
            <p:spPr>
              <a:xfrm>
                <a:off x="4358682" y="2219134"/>
                <a:ext cx="11882" cy="9810"/>
              </a:xfrm>
              <a:custGeom>
                <a:avLst/>
                <a:gdLst>
                  <a:gd name="connsiteX0" fmla="*/ 9506 w 11882"/>
                  <a:gd name="connsiteY0" fmla="*/ 0 h 9810"/>
                  <a:gd name="connsiteX1" fmla="*/ 4468 w 11882"/>
                  <a:gd name="connsiteY1" fmla="*/ 762 h 9810"/>
                  <a:gd name="connsiteX2" fmla="*/ 0 w 11882"/>
                  <a:gd name="connsiteY2" fmla="*/ 4001 h 9810"/>
                  <a:gd name="connsiteX3" fmla="*/ 1046 w 11882"/>
                  <a:gd name="connsiteY3" fmla="*/ 8477 h 9810"/>
                  <a:gd name="connsiteX4" fmla="*/ 5609 w 11882"/>
                  <a:gd name="connsiteY4" fmla="*/ 9811 h 9810"/>
                  <a:gd name="connsiteX5" fmla="*/ 9506 w 11882"/>
                  <a:gd name="connsiteY5" fmla="*/ 6572 h 9810"/>
                  <a:gd name="connsiteX6" fmla="*/ 11883 w 11882"/>
                  <a:gd name="connsiteY6" fmla="*/ 2191 h 9810"/>
                  <a:gd name="connsiteX7" fmla="*/ 11312 w 11882"/>
                  <a:gd name="connsiteY7" fmla="*/ 381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82" h="9810">
                    <a:moveTo>
                      <a:pt x="9506" y="0"/>
                    </a:moveTo>
                    <a:lnTo>
                      <a:pt x="4468" y="762"/>
                    </a:lnTo>
                    <a:lnTo>
                      <a:pt x="0" y="4001"/>
                    </a:lnTo>
                    <a:lnTo>
                      <a:pt x="1046" y="8477"/>
                    </a:lnTo>
                    <a:lnTo>
                      <a:pt x="5609" y="9811"/>
                    </a:lnTo>
                    <a:lnTo>
                      <a:pt x="9506" y="6572"/>
                    </a:lnTo>
                    <a:lnTo>
                      <a:pt x="11883" y="2191"/>
                    </a:lnTo>
                    <a:lnTo>
                      <a:pt x="11312" y="381"/>
                    </a:lnTo>
                    <a:close/>
                  </a:path>
                </a:pathLst>
              </a:custGeom>
              <a:solidFill>
                <a:srgbClr val="FFFFFF"/>
              </a:solidFill>
              <a:ln w="9506" cap="flat">
                <a:noFill/>
                <a:prstDash val="solid"/>
                <a:miter/>
              </a:ln>
            </p:spPr>
            <p:txBody>
              <a:bodyPr rtlCol="0" anchor="ctr"/>
              <a:lstStyle/>
              <a:p>
                <a:endParaRPr lang="en-US"/>
              </a:p>
            </p:txBody>
          </p:sp>
          <p:sp>
            <p:nvSpPr>
              <p:cNvPr id="26757" name="Freeform 49">
                <a:extLst>
                  <a:ext uri="{FF2B5EF4-FFF2-40B4-BE49-F238E27FC236}">
                    <a16:creationId xmlns:a16="http://schemas.microsoft.com/office/drawing/2014/main" id="{6C327604-DB1C-C34B-7288-DB7DEF215AE1}"/>
                  </a:ext>
                </a:extLst>
              </p:cNvPr>
              <p:cNvSpPr/>
              <p:nvPr/>
            </p:nvSpPr>
            <p:spPr>
              <a:xfrm>
                <a:off x="4416574" y="2191702"/>
                <a:ext cx="8935" cy="17811"/>
              </a:xfrm>
              <a:custGeom>
                <a:avLst/>
                <a:gdLst>
                  <a:gd name="connsiteX0" fmla="*/ 3993 w 8935"/>
                  <a:gd name="connsiteY0" fmla="*/ 17812 h 17811"/>
                  <a:gd name="connsiteX1" fmla="*/ 8936 w 8935"/>
                  <a:gd name="connsiteY1" fmla="*/ 3524 h 17811"/>
                  <a:gd name="connsiteX2" fmla="*/ 8936 w 8935"/>
                  <a:gd name="connsiteY2" fmla="*/ 1238 h 17811"/>
                  <a:gd name="connsiteX3" fmla="*/ 7130 w 8935"/>
                  <a:gd name="connsiteY3" fmla="*/ 0 h 17811"/>
                  <a:gd name="connsiteX4" fmla="*/ 4468 w 8935"/>
                  <a:gd name="connsiteY4" fmla="*/ 1238 h 17811"/>
                  <a:gd name="connsiteX5" fmla="*/ 0 w 8935"/>
                  <a:gd name="connsiteY5" fmla="*/ 8954 h 17811"/>
                  <a:gd name="connsiteX6" fmla="*/ 761 w 8935"/>
                  <a:gd name="connsiteY6" fmla="*/ 13049 h 1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35" h="17811">
                    <a:moveTo>
                      <a:pt x="3993" y="17812"/>
                    </a:moveTo>
                    <a:lnTo>
                      <a:pt x="8936" y="3524"/>
                    </a:lnTo>
                    <a:lnTo>
                      <a:pt x="8936" y="1238"/>
                    </a:lnTo>
                    <a:lnTo>
                      <a:pt x="7130" y="0"/>
                    </a:lnTo>
                    <a:lnTo>
                      <a:pt x="4468" y="1238"/>
                    </a:lnTo>
                    <a:lnTo>
                      <a:pt x="0" y="8954"/>
                    </a:lnTo>
                    <a:lnTo>
                      <a:pt x="761" y="13049"/>
                    </a:lnTo>
                    <a:close/>
                  </a:path>
                </a:pathLst>
              </a:custGeom>
              <a:solidFill>
                <a:srgbClr val="FFFFFF"/>
              </a:solidFill>
              <a:ln w="9506" cap="flat">
                <a:noFill/>
                <a:prstDash val="solid"/>
                <a:miter/>
              </a:ln>
            </p:spPr>
            <p:txBody>
              <a:bodyPr rtlCol="0" anchor="ctr"/>
              <a:lstStyle/>
              <a:p>
                <a:endParaRPr lang="en-US"/>
              </a:p>
            </p:txBody>
          </p:sp>
          <p:sp>
            <p:nvSpPr>
              <p:cNvPr id="26758" name="Freeform 50">
                <a:extLst>
                  <a:ext uri="{FF2B5EF4-FFF2-40B4-BE49-F238E27FC236}">
                    <a16:creationId xmlns:a16="http://schemas.microsoft.com/office/drawing/2014/main" id="{96876E3D-A887-74DC-BC75-9336026E0436}"/>
                  </a:ext>
                </a:extLst>
              </p:cNvPr>
              <p:cNvSpPr/>
              <p:nvPr/>
            </p:nvSpPr>
            <p:spPr>
              <a:xfrm>
                <a:off x="4385109" y="2207418"/>
                <a:ext cx="855" cy="857"/>
              </a:xfrm>
              <a:custGeom>
                <a:avLst/>
                <a:gdLst>
                  <a:gd name="connsiteX0" fmla="*/ 856 w 855"/>
                  <a:gd name="connsiteY0" fmla="*/ 857 h 857"/>
                  <a:gd name="connsiteX1" fmla="*/ 856 w 855"/>
                  <a:gd name="connsiteY1" fmla="*/ 0 h 857"/>
                  <a:gd name="connsiteX2" fmla="*/ 0 w 855"/>
                  <a:gd name="connsiteY2" fmla="*/ 381 h 857"/>
                </a:gdLst>
                <a:ahLst/>
                <a:cxnLst>
                  <a:cxn ang="0">
                    <a:pos x="connsiteX0" y="connsiteY0"/>
                  </a:cxn>
                  <a:cxn ang="0">
                    <a:pos x="connsiteX1" y="connsiteY1"/>
                  </a:cxn>
                  <a:cxn ang="0">
                    <a:pos x="connsiteX2" y="connsiteY2"/>
                  </a:cxn>
                </a:cxnLst>
                <a:rect l="l" t="t" r="r" b="b"/>
                <a:pathLst>
                  <a:path w="855" h="857">
                    <a:moveTo>
                      <a:pt x="856" y="857"/>
                    </a:moveTo>
                    <a:lnTo>
                      <a:pt x="856" y="0"/>
                    </a:lnTo>
                    <a:lnTo>
                      <a:pt x="0" y="381"/>
                    </a:lnTo>
                    <a:close/>
                  </a:path>
                </a:pathLst>
              </a:custGeom>
              <a:solidFill>
                <a:srgbClr val="FFFFFF"/>
              </a:solidFill>
              <a:ln w="9506" cap="flat">
                <a:noFill/>
                <a:prstDash val="solid"/>
                <a:miter/>
              </a:ln>
            </p:spPr>
            <p:txBody>
              <a:bodyPr rtlCol="0" anchor="ctr"/>
              <a:lstStyle/>
              <a:p>
                <a:endParaRPr lang="en-US"/>
              </a:p>
            </p:txBody>
          </p:sp>
          <p:sp>
            <p:nvSpPr>
              <p:cNvPr id="26759" name="Freeform 51">
                <a:extLst>
                  <a:ext uri="{FF2B5EF4-FFF2-40B4-BE49-F238E27FC236}">
                    <a16:creationId xmlns:a16="http://schemas.microsoft.com/office/drawing/2014/main" id="{C844D606-C24F-B6FE-2EF3-C2380B328D5F}"/>
                  </a:ext>
                </a:extLst>
              </p:cNvPr>
              <p:cNvSpPr/>
              <p:nvPr/>
            </p:nvSpPr>
            <p:spPr>
              <a:xfrm>
                <a:off x="4485684" y="2070639"/>
                <a:ext cx="30609" cy="27336"/>
              </a:xfrm>
              <a:custGeom>
                <a:avLst/>
                <a:gdLst>
                  <a:gd name="connsiteX0" fmla="*/ 8175 w 30609"/>
                  <a:gd name="connsiteY0" fmla="*/ 12002 h 27336"/>
                  <a:gd name="connsiteX1" fmla="*/ 8175 w 30609"/>
                  <a:gd name="connsiteY1" fmla="*/ 14192 h 27336"/>
                  <a:gd name="connsiteX2" fmla="*/ 7415 w 30609"/>
                  <a:gd name="connsiteY2" fmla="*/ 15716 h 27336"/>
                  <a:gd name="connsiteX3" fmla="*/ 3422 w 30609"/>
                  <a:gd name="connsiteY3" fmla="*/ 15145 h 27336"/>
                  <a:gd name="connsiteX4" fmla="*/ 3422 w 30609"/>
                  <a:gd name="connsiteY4" fmla="*/ 17526 h 27336"/>
                  <a:gd name="connsiteX5" fmla="*/ 380 w 30609"/>
                  <a:gd name="connsiteY5" fmla="*/ 20098 h 27336"/>
                  <a:gd name="connsiteX6" fmla="*/ 0 w 30609"/>
                  <a:gd name="connsiteY6" fmla="*/ 22003 h 27336"/>
                  <a:gd name="connsiteX7" fmla="*/ 1711 w 30609"/>
                  <a:gd name="connsiteY7" fmla="*/ 23527 h 27336"/>
                  <a:gd name="connsiteX8" fmla="*/ 1331 w 30609"/>
                  <a:gd name="connsiteY8" fmla="*/ 27337 h 27336"/>
                  <a:gd name="connsiteX9" fmla="*/ 6844 w 30609"/>
                  <a:gd name="connsiteY9" fmla="*/ 24765 h 27336"/>
                  <a:gd name="connsiteX10" fmla="*/ 3422 w 30609"/>
                  <a:gd name="connsiteY10" fmla="*/ 22574 h 27336"/>
                  <a:gd name="connsiteX11" fmla="*/ 2662 w 30609"/>
                  <a:gd name="connsiteY11" fmla="*/ 21336 h 27336"/>
                  <a:gd name="connsiteX12" fmla="*/ 3707 w 30609"/>
                  <a:gd name="connsiteY12" fmla="*/ 20479 h 27336"/>
                  <a:gd name="connsiteX13" fmla="*/ 7225 w 30609"/>
                  <a:gd name="connsiteY13" fmla="*/ 21146 h 27336"/>
                  <a:gd name="connsiteX14" fmla="*/ 10742 w 30609"/>
                  <a:gd name="connsiteY14" fmla="*/ 20098 h 27336"/>
                  <a:gd name="connsiteX15" fmla="*/ 17491 w 30609"/>
                  <a:gd name="connsiteY15" fmla="*/ 24098 h 27336"/>
                  <a:gd name="connsiteX16" fmla="*/ 20628 w 30609"/>
                  <a:gd name="connsiteY16" fmla="*/ 18288 h 27336"/>
                  <a:gd name="connsiteX17" fmla="*/ 30039 w 30609"/>
                  <a:gd name="connsiteY17" fmla="*/ 15145 h 27336"/>
                  <a:gd name="connsiteX18" fmla="*/ 30610 w 30609"/>
                  <a:gd name="connsiteY18" fmla="*/ 14192 h 27336"/>
                  <a:gd name="connsiteX19" fmla="*/ 28043 w 30609"/>
                  <a:gd name="connsiteY19" fmla="*/ 14383 h 27336"/>
                  <a:gd name="connsiteX20" fmla="*/ 27093 w 30609"/>
                  <a:gd name="connsiteY20" fmla="*/ 11716 h 27336"/>
                  <a:gd name="connsiteX21" fmla="*/ 28423 w 30609"/>
                  <a:gd name="connsiteY21" fmla="*/ 8573 h 27336"/>
                  <a:gd name="connsiteX22" fmla="*/ 26332 w 30609"/>
                  <a:gd name="connsiteY22" fmla="*/ 9811 h 27336"/>
                  <a:gd name="connsiteX23" fmla="*/ 24146 w 30609"/>
                  <a:gd name="connsiteY23" fmla="*/ 10763 h 27336"/>
                  <a:gd name="connsiteX24" fmla="*/ 18442 w 30609"/>
                  <a:gd name="connsiteY24" fmla="*/ 8192 h 27336"/>
                  <a:gd name="connsiteX25" fmla="*/ 10362 w 30609"/>
                  <a:gd name="connsiteY25" fmla="*/ 0 h 27336"/>
                  <a:gd name="connsiteX26" fmla="*/ 9411 w 30609"/>
                  <a:gd name="connsiteY26" fmla="*/ 1333 h 27336"/>
                  <a:gd name="connsiteX27" fmla="*/ 9981 w 30609"/>
                  <a:gd name="connsiteY27" fmla="*/ 5144 h 27336"/>
                  <a:gd name="connsiteX28" fmla="*/ 9411 w 30609"/>
                  <a:gd name="connsiteY28" fmla="*/ 9811 h 2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609" h="27336">
                    <a:moveTo>
                      <a:pt x="8175" y="12002"/>
                    </a:moveTo>
                    <a:lnTo>
                      <a:pt x="8175" y="14192"/>
                    </a:lnTo>
                    <a:lnTo>
                      <a:pt x="7415" y="15716"/>
                    </a:lnTo>
                    <a:lnTo>
                      <a:pt x="3422" y="15145"/>
                    </a:lnTo>
                    <a:lnTo>
                      <a:pt x="3422" y="17526"/>
                    </a:lnTo>
                    <a:lnTo>
                      <a:pt x="380" y="20098"/>
                    </a:lnTo>
                    <a:lnTo>
                      <a:pt x="0" y="22003"/>
                    </a:lnTo>
                    <a:lnTo>
                      <a:pt x="1711" y="23527"/>
                    </a:lnTo>
                    <a:lnTo>
                      <a:pt x="1331" y="27337"/>
                    </a:lnTo>
                    <a:lnTo>
                      <a:pt x="6844" y="24765"/>
                    </a:lnTo>
                    <a:lnTo>
                      <a:pt x="3422" y="22574"/>
                    </a:lnTo>
                    <a:lnTo>
                      <a:pt x="2662" y="21336"/>
                    </a:lnTo>
                    <a:lnTo>
                      <a:pt x="3707" y="20479"/>
                    </a:lnTo>
                    <a:lnTo>
                      <a:pt x="7225" y="21146"/>
                    </a:lnTo>
                    <a:lnTo>
                      <a:pt x="10742" y="20098"/>
                    </a:lnTo>
                    <a:lnTo>
                      <a:pt x="17491" y="24098"/>
                    </a:lnTo>
                    <a:lnTo>
                      <a:pt x="20628" y="18288"/>
                    </a:lnTo>
                    <a:lnTo>
                      <a:pt x="30039" y="15145"/>
                    </a:lnTo>
                    <a:lnTo>
                      <a:pt x="30610" y="14192"/>
                    </a:lnTo>
                    <a:lnTo>
                      <a:pt x="28043" y="14383"/>
                    </a:lnTo>
                    <a:lnTo>
                      <a:pt x="27093" y="11716"/>
                    </a:lnTo>
                    <a:lnTo>
                      <a:pt x="28423" y="8573"/>
                    </a:lnTo>
                    <a:lnTo>
                      <a:pt x="26332" y="9811"/>
                    </a:lnTo>
                    <a:lnTo>
                      <a:pt x="24146" y="10763"/>
                    </a:lnTo>
                    <a:lnTo>
                      <a:pt x="18442" y="8192"/>
                    </a:lnTo>
                    <a:lnTo>
                      <a:pt x="10362" y="0"/>
                    </a:lnTo>
                    <a:lnTo>
                      <a:pt x="9411" y="1333"/>
                    </a:lnTo>
                    <a:lnTo>
                      <a:pt x="9981" y="5144"/>
                    </a:lnTo>
                    <a:lnTo>
                      <a:pt x="9411" y="9811"/>
                    </a:lnTo>
                    <a:close/>
                  </a:path>
                </a:pathLst>
              </a:custGeom>
              <a:solidFill>
                <a:srgbClr val="FFFFFF"/>
              </a:solidFill>
              <a:ln w="9506" cap="flat">
                <a:noFill/>
                <a:prstDash val="solid"/>
                <a:miter/>
              </a:ln>
            </p:spPr>
            <p:txBody>
              <a:bodyPr rtlCol="0" anchor="ctr"/>
              <a:lstStyle/>
              <a:p>
                <a:endParaRPr lang="en-US"/>
              </a:p>
            </p:txBody>
          </p:sp>
          <p:sp>
            <p:nvSpPr>
              <p:cNvPr id="26760" name="Freeform 52">
                <a:extLst>
                  <a:ext uri="{FF2B5EF4-FFF2-40B4-BE49-F238E27FC236}">
                    <a16:creationId xmlns:a16="http://schemas.microsoft.com/office/drawing/2014/main" id="{77992E56-C2EC-8215-A182-10ABF592971D}"/>
                  </a:ext>
                </a:extLst>
              </p:cNvPr>
              <p:cNvSpPr/>
              <p:nvPr/>
            </p:nvSpPr>
            <p:spPr>
              <a:xfrm>
                <a:off x="4462584" y="2147792"/>
                <a:ext cx="570" cy="1238"/>
              </a:xfrm>
              <a:custGeom>
                <a:avLst/>
                <a:gdLst>
                  <a:gd name="connsiteX0" fmla="*/ 0 w 570"/>
                  <a:gd name="connsiteY0" fmla="*/ 1238 h 1238"/>
                  <a:gd name="connsiteX1" fmla="*/ 570 w 570"/>
                  <a:gd name="connsiteY1" fmla="*/ 381 h 1238"/>
                  <a:gd name="connsiteX2" fmla="*/ 0 w 570"/>
                  <a:gd name="connsiteY2" fmla="*/ 0 h 1238"/>
                </a:gdLst>
                <a:ahLst/>
                <a:cxnLst>
                  <a:cxn ang="0">
                    <a:pos x="connsiteX0" y="connsiteY0"/>
                  </a:cxn>
                  <a:cxn ang="0">
                    <a:pos x="connsiteX1" y="connsiteY1"/>
                  </a:cxn>
                  <a:cxn ang="0">
                    <a:pos x="connsiteX2" y="connsiteY2"/>
                  </a:cxn>
                </a:cxnLst>
                <a:rect l="l" t="t" r="r" b="b"/>
                <a:pathLst>
                  <a:path w="570" h="1238">
                    <a:moveTo>
                      <a:pt x="0" y="1238"/>
                    </a:moveTo>
                    <a:lnTo>
                      <a:pt x="570" y="381"/>
                    </a:lnTo>
                    <a:lnTo>
                      <a:pt x="0" y="0"/>
                    </a:lnTo>
                    <a:close/>
                  </a:path>
                </a:pathLst>
              </a:custGeom>
              <a:solidFill>
                <a:srgbClr val="FFFFFF"/>
              </a:solidFill>
              <a:ln w="9506" cap="flat">
                <a:noFill/>
                <a:prstDash val="solid"/>
                <a:miter/>
              </a:ln>
            </p:spPr>
            <p:txBody>
              <a:bodyPr rtlCol="0" anchor="ctr"/>
              <a:lstStyle/>
              <a:p>
                <a:endParaRPr lang="en-US"/>
              </a:p>
            </p:txBody>
          </p:sp>
          <p:sp>
            <p:nvSpPr>
              <p:cNvPr id="26761" name="Freeform 53">
                <a:extLst>
                  <a:ext uri="{FF2B5EF4-FFF2-40B4-BE49-F238E27FC236}">
                    <a16:creationId xmlns:a16="http://schemas.microsoft.com/office/drawing/2014/main" id="{3A8A0E0C-E18A-EADA-65F8-5B780EE55274}"/>
                  </a:ext>
                </a:extLst>
              </p:cNvPr>
              <p:cNvSpPr/>
              <p:nvPr/>
            </p:nvSpPr>
            <p:spPr>
              <a:xfrm>
                <a:off x="4434065" y="2144934"/>
                <a:ext cx="11692" cy="16478"/>
              </a:xfrm>
              <a:custGeom>
                <a:avLst/>
                <a:gdLst>
                  <a:gd name="connsiteX0" fmla="*/ 1236 w 11692"/>
                  <a:gd name="connsiteY0" fmla="*/ 6191 h 16478"/>
                  <a:gd name="connsiteX1" fmla="*/ 380 w 11692"/>
                  <a:gd name="connsiteY1" fmla="*/ 5239 h 16478"/>
                  <a:gd name="connsiteX2" fmla="*/ 665 w 11692"/>
                  <a:gd name="connsiteY2" fmla="*/ 7810 h 16478"/>
                  <a:gd name="connsiteX3" fmla="*/ 3137 w 11692"/>
                  <a:gd name="connsiteY3" fmla="*/ 7430 h 16478"/>
                  <a:gd name="connsiteX4" fmla="*/ 3137 w 11692"/>
                  <a:gd name="connsiteY4" fmla="*/ 4382 h 16478"/>
                  <a:gd name="connsiteX5" fmla="*/ 4373 w 11692"/>
                  <a:gd name="connsiteY5" fmla="*/ 6572 h 16478"/>
                  <a:gd name="connsiteX6" fmla="*/ 4753 w 11692"/>
                  <a:gd name="connsiteY6" fmla="*/ 8763 h 16478"/>
                  <a:gd name="connsiteX7" fmla="*/ 3137 w 11692"/>
                  <a:gd name="connsiteY7" fmla="*/ 11144 h 16478"/>
                  <a:gd name="connsiteX8" fmla="*/ 3137 w 11692"/>
                  <a:gd name="connsiteY8" fmla="*/ 15050 h 16478"/>
                  <a:gd name="connsiteX9" fmla="*/ 4753 w 11692"/>
                  <a:gd name="connsiteY9" fmla="*/ 16002 h 16478"/>
                  <a:gd name="connsiteX10" fmla="*/ 5038 w 11692"/>
                  <a:gd name="connsiteY10" fmla="*/ 12764 h 16478"/>
                  <a:gd name="connsiteX11" fmla="*/ 5704 w 11692"/>
                  <a:gd name="connsiteY11" fmla="*/ 13049 h 16478"/>
                  <a:gd name="connsiteX12" fmla="*/ 5704 w 11692"/>
                  <a:gd name="connsiteY12" fmla="*/ 16478 h 16478"/>
                  <a:gd name="connsiteX13" fmla="*/ 8460 w 11692"/>
                  <a:gd name="connsiteY13" fmla="*/ 14383 h 16478"/>
                  <a:gd name="connsiteX14" fmla="*/ 11693 w 11692"/>
                  <a:gd name="connsiteY14" fmla="*/ 6191 h 16478"/>
                  <a:gd name="connsiteX15" fmla="*/ 11122 w 11692"/>
                  <a:gd name="connsiteY15" fmla="*/ 4001 h 16478"/>
                  <a:gd name="connsiteX16" fmla="*/ 9886 w 11692"/>
                  <a:gd name="connsiteY16" fmla="*/ 3810 h 16478"/>
                  <a:gd name="connsiteX17" fmla="*/ 10267 w 11692"/>
                  <a:gd name="connsiteY17" fmla="*/ 1524 h 16478"/>
                  <a:gd name="connsiteX18" fmla="*/ 7890 w 11692"/>
                  <a:gd name="connsiteY18" fmla="*/ 1810 h 16478"/>
                  <a:gd name="connsiteX19" fmla="*/ 6179 w 11692"/>
                  <a:gd name="connsiteY19" fmla="*/ 0 h 16478"/>
                  <a:gd name="connsiteX20" fmla="*/ 0 w 11692"/>
                  <a:gd name="connsiteY20" fmla="*/ 4001 h 16478"/>
                  <a:gd name="connsiteX21" fmla="*/ 1236 w 11692"/>
                  <a:gd name="connsiteY21" fmla="*/ 5620 h 1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92" h="16478">
                    <a:moveTo>
                      <a:pt x="1236" y="6191"/>
                    </a:moveTo>
                    <a:lnTo>
                      <a:pt x="380" y="5239"/>
                    </a:lnTo>
                    <a:lnTo>
                      <a:pt x="665" y="7810"/>
                    </a:lnTo>
                    <a:lnTo>
                      <a:pt x="3137" y="7430"/>
                    </a:lnTo>
                    <a:lnTo>
                      <a:pt x="3137" y="4382"/>
                    </a:lnTo>
                    <a:lnTo>
                      <a:pt x="4373" y="6572"/>
                    </a:lnTo>
                    <a:lnTo>
                      <a:pt x="4753" y="8763"/>
                    </a:lnTo>
                    <a:lnTo>
                      <a:pt x="3137" y="11144"/>
                    </a:lnTo>
                    <a:lnTo>
                      <a:pt x="3137" y="15050"/>
                    </a:lnTo>
                    <a:lnTo>
                      <a:pt x="4753" y="16002"/>
                    </a:lnTo>
                    <a:lnTo>
                      <a:pt x="5038" y="12764"/>
                    </a:lnTo>
                    <a:lnTo>
                      <a:pt x="5704" y="13049"/>
                    </a:lnTo>
                    <a:lnTo>
                      <a:pt x="5704" y="16478"/>
                    </a:lnTo>
                    <a:lnTo>
                      <a:pt x="8460" y="14383"/>
                    </a:lnTo>
                    <a:lnTo>
                      <a:pt x="11693" y="6191"/>
                    </a:lnTo>
                    <a:lnTo>
                      <a:pt x="11122" y="4001"/>
                    </a:lnTo>
                    <a:lnTo>
                      <a:pt x="9886" y="3810"/>
                    </a:lnTo>
                    <a:lnTo>
                      <a:pt x="10267" y="1524"/>
                    </a:lnTo>
                    <a:lnTo>
                      <a:pt x="7890" y="1810"/>
                    </a:lnTo>
                    <a:lnTo>
                      <a:pt x="6179" y="0"/>
                    </a:lnTo>
                    <a:lnTo>
                      <a:pt x="0" y="4001"/>
                    </a:lnTo>
                    <a:lnTo>
                      <a:pt x="1236" y="5620"/>
                    </a:lnTo>
                    <a:close/>
                  </a:path>
                </a:pathLst>
              </a:custGeom>
              <a:solidFill>
                <a:srgbClr val="FFFFFF"/>
              </a:solidFill>
              <a:ln w="9506" cap="flat">
                <a:noFill/>
                <a:prstDash val="solid"/>
                <a:miter/>
              </a:ln>
            </p:spPr>
            <p:txBody>
              <a:bodyPr rtlCol="0" anchor="ctr"/>
              <a:lstStyle/>
              <a:p>
                <a:endParaRPr lang="en-US"/>
              </a:p>
            </p:txBody>
          </p:sp>
          <p:sp>
            <p:nvSpPr>
              <p:cNvPr id="26762" name="Freeform 54">
                <a:extLst>
                  <a:ext uri="{FF2B5EF4-FFF2-40B4-BE49-F238E27FC236}">
                    <a16:creationId xmlns:a16="http://schemas.microsoft.com/office/drawing/2014/main" id="{AC75F9E6-D32D-213E-9B70-3DDE3D3F16B1}"/>
                  </a:ext>
                </a:extLst>
              </p:cNvPr>
              <p:cNvSpPr/>
              <p:nvPr/>
            </p:nvSpPr>
            <p:spPr>
              <a:xfrm>
                <a:off x="4491197" y="2138743"/>
                <a:ext cx="1521" cy="2190"/>
              </a:xfrm>
              <a:custGeom>
                <a:avLst/>
                <a:gdLst>
                  <a:gd name="connsiteX0" fmla="*/ 1236 w 1521"/>
                  <a:gd name="connsiteY0" fmla="*/ 1905 h 2190"/>
                  <a:gd name="connsiteX1" fmla="*/ 1521 w 1521"/>
                  <a:gd name="connsiteY1" fmla="*/ 0 h 2190"/>
                  <a:gd name="connsiteX2" fmla="*/ 0 w 1521"/>
                  <a:gd name="connsiteY2" fmla="*/ 2191 h 2190"/>
                </a:gdLst>
                <a:ahLst/>
                <a:cxnLst>
                  <a:cxn ang="0">
                    <a:pos x="connsiteX0" y="connsiteY0"/>
                  </a:cxn>
                  <a:cxn ang="0">
                    <a:pos x="connsiteX1" y="connsiteY1"/>
                  </a:cxn>
                  <a:cxn ang="0">
                    <a:pos x="connsiteX2" y="connsiteY2"/>
                  </a:cxn>
                </a:cxnLst>
                <a:rect l="l" t="t" r="r" b="b"/>
                <a:pathLst>
                  <a:path w="1521" h="2190">
                    <a:moveTo>
                      <a:pt x="1236" y="1905"/>
                    </a:moveTo>
                    <a:lnTo>
                      <a:pt x="1521" y="0"/>
                    </a:lnTo>
                    <a:lnTo>
                      <a:pt x="0" y="2191"/>
                    </a:lnTo>
                    <a:close/>
                  </a:path>
                </a:pathLst>
              </a:custGeom>
              <a:solidFill>
                <a:srgbClr val="FFFFFF"/>
              </a:solidFill>
              <a:ln w="9506" cap="flat">
                <a:noFill/>
                <a:prstDash val="solid"/>
                <a:miter/>
              </a:ln>
            </p:spPr>
            <p:txBody>
              <a:bodyPr rtlCol="0" anchor="ctr"/>
              <a:lstStyle/>
              <a:p>
                <a:endParaRPr lang="en-US"/>
              </a:p>
            </p:txBody>
          </p:sp>
          <p:sp>
            <p:nvSpPr>
              <p:cNvPr id="26763" name="Freeform 55">
                <a:extLst>
                  <a:ext uri="{FF2B5EF4-FFF2-40B4-BE49-F238E27FC236}">
                    <a16:creationId xmlns:a16="http://schemas.microsoft.com/office/drawing/2014/main" id="{DF33BE65-3850-5F97-993A-397C0F461EAC}"/>
                  </a:ext>
                </a:extLst>
              </p:cNvPr>
              <p:cNvSpPr/>
              <p:nvPr/>
            </p:nvSpPr>
            <p:spPr>
              <a:xfrm>
                <a:off x="4446899" y="2142077"/>
                <a:ext cx="12928" cy="9810"/>
              </a:xfrm>
              <a:custGeom>
                <a:avLst/>
                <a:gdLst>
                  <a:gd name="connsiteX0" fmla="*/ 12928 w 12928"/>
                  <a:gd name="connsiteY0" fmla="*/ 3429 h 9810"/>
                  <a:gd name="connsiteX1" fmla="*/ 12168 w 12928"/>
                  <a:gd name="connsiteY1" fmla="*/ 857 h 9810"/>
                  <a:gd name="connsiteX2" fmla="*/ 9221 w 12928"/>
                  <a:gd name="connsiteY2" fmla="*/ 0 h 9810"/>
                  <a:gd name="connsiteX3" fmla="*/ 6084 w 12928"/>
                  <a:gd name="connsiteY3" fmla="*/ 2572 h 9810"/>
                  <a:gd name="connsiteX4" fmla="*/ 3517 w 12928"/>
                  <a:gd name="connsiteY4" fmla="*/ 2286 h 9810"/>
                  <a:gd name="connsiteX5" fmla="*/ 0 w 12928"/>
                  <a:gd name="connsiteY5" fmla="*/ 5905 h 9810"/>
                  <a:gd name="connsiteX6" fmla="*/ 1806 w 12928"/>
                  <a:gd name="connsiteY6" fmla="*/ 6286 h 9810"/>
                  <a:gd name="connsiteX7" fmla="*/ 3517 w 12928"/>
                  <a:gd name="connsiteY7" fmla="*/ 9811 h 9810"/>
                  <a:gd name="connsiteX8" fmla="*/ 4468 w 12928"/>
                  <a:gd name="connsiteY8" fmla="*/ 9811 h 9810"/>
                  <a:gd name="connsiteX9" fmla="*/ 6654 w 12928"/>
                  <a:gd name="connsiteY9" fmla="*/ 5715 h 9810"/>
                  <a:gd name="connsiteX10" fmla="*/ 10267 w 12928"/>
                  <a:gd name="connsiteY10" fmla="*/ 6668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28" h="9810">
                    <a:moveTo>
                      <a:pt x="12928" y="3429"/>
                    </a:moveTo>
                    <a:lnTo>
                      <a:pt x="12168" y="857"/>
                    </a:lnTo>
                    <a:lnTo>
                      <a:pt x="9221" y="0"/>
                    </a:lnTo>
                    <a:lnTo>
                      <a:pt x="6084" y="2572"/>
                    </a:lnTo>
                    <a:lnTo>
                      <a:pt x="3517" y="2286"/>
                    </a:lnTo>
                    <a:lnTo>
                      <a:pt x="0" y="5905"/>
                    </a:lnTo>
                    <a:lnTo>
                      <a:pt x="1806" y="6286"/>
                    </a:lnTo>
                    <a:lnTo>
                      <a:pt x="3517" y="9811"/>
                    </a:lnTo>
                    <a:lnTo>
                      <a:pt x="4468" y="9811"/>
                    </a:lnTo>
                    <a:lnTo>
                      <a:pt x="6654" y="5715"/>
                    </a:lnTo>
                    <a:lnTo>
                      <a:pt x="10267" y="6668"/>
                    </a:lnTo>
                    <a:close/>
                  </a:path>
                </a:pathLst>
              </a:custGeom>
              <a:solidFill>
                <a:srgbClr val="FFFFFF"/>
              </a:solidFill>
              <a:ln w="9506" cap="flat">
                <a:noFill/>
                <a:prstDash val="solid"/>
                <a:miter/>
              </a:ln>
            </p:spPr>
            <p:txBody>
              <a:bodyPr rtlCol="0" anchor="ctr"/>
              <a:lstStyle/>
              <a:p>
                <a:endParaRPr lang="en-US"/>
              </a:p>
            </p:txBody>
          </p:sp>
          <p:sp>
            <p:nvSpPr>
              <p:cNvPr id="26764" name="Freeform 56">
                <a:extLst>
                  <a:ext uri="{FF2B5EF4-FFF2-40B4-BE49-F238E27FC236}">
                    <a16:creationId xmlns:a16="http://schemas.microsoft.com/office/drawing/2014/main" id="{DFDED942-9FDA-CD24-66C7-A252EA5AC357}"/>
                  </a:ext>
                </a:extLst>
              </p:cNvPr>
              <p:cNvSpPr/>
              <p:nvPr/>
            </p:nvSpPr>
            <p:spPr>
              <a:xfrm>
                <a:off x="4440625" y="2097976"/>
                <a:ext cx="56751" cy="49339"/>
              </a:xfrm>
              <a:custGeom>
                <a:avLst/>
                <a:gdLst>
                  <a:gd name="connsiteX0" fmla="*/ 53234 w 56751"/>
                  <a:gd name="connsiteY0" fmla="*/ 286 h 49339"/>
                  <a:gd name="connsiteX1" fmla="*/ 51904 w 56751"/>
                  <a:gd name="connsiteY1" fmla="*/ 286 h 49339"/>
                  <a:gd name="connsiteX2" fmla="*/ 50668 w 56751"/>
                  <a:gd name="connsiteY2" fmla="*/ 0 h 49339"/>
                  <a:gd name="connsiteX3" fmla="*/ 50288 w 56751"/>
                  <a:gd name="connsiteY3" fmla="*/ 857 h 49339"/>
                  <a:gd name="connsiteX4" fmla="*/ 50668 w 56751"/>
                  <a:gd name="connsiteY4" fmla="*/ 2191 h 49339"/>
                  <a:gd name="connsiteX5" fmla="*/ 52474 w 56751"/>
                  <a:gd name="connsiteY5" fmla="*/ 1238 h 49339"/>
                  <a:gd name="connsiteX6" fmla="*/ 51904 w 56751"/>
                  <a:gd name="connsiteY6" fmla="*/ 3429 h 49339"/>
                  <a:gd name="connsiteX7" fmla="*/ 49907 w 56751"/>
                  <a:gd name="connsiteY7" fmla="*/ 4096 h 49339"/>
                  <a:gd name="connsiteX8" fmla="*/ 48481 w 56751"/>
                  <a:gd name="connsiteY8" fmla="*/ 1524 h 49339"/>
                  <a:gd name="connsiteX9" fmla="*/ 46200 w 56751"/>
                  <a:gd name="connsiteY9" fmla="*/ 5239 h 49339"/>
                  <a:gd name="connsiteX10" fmla="*/ 46200 w 56751"/>
                  <a:gd name="connsiteY10" fmla="*/ 8001 h 49339"/>
                  <a:gd name="connsiteX11" fmla="*/ 44869 w 56751"/>
                  <a:gd name="connsiteY11" fmla="*/ 9716 h 49339"/>
                  <a:gd name="connsiteX12" fmla="*/ 46390 w 56751"/>
                  <a:gd name="connsiteY12" fmla="*/ 10859 h 49339"/>
                  <a:gd name="connsiteX13" fmla="*/ 46390 w 56751"/>
                  <a:gd name="connsiteY13" fmla="*/ 12192 h 49339"/>
                  <a:gd name="connsiteX14" fmla="*/ 44869 w 56751"/>
                  <a:gd name="connsiteY14" fmla="*/ 16574 h 49339"/>
                  <a:gd name="connsiteX15" fmla="*/ 42588 w 56751"/>
                  <a:gd name="connsiteY15" fmla="*/ 22098 h 49339"/>
                  <a:gd name="connsiteX16" fmla="*/ 38120 w 56751"/>
                  <a:gd name="connsiteY16" fmla="*/ 26099 h 49339"/>
                  <a:gd name="connsiteX17" fmla="*/ 30895 w 56751"/>
                  <a:gd name="connsiteY17" fmla="*/ 29718 h 49339"/>
                  <a:gd name="connsiteX18" fmla="*/ 30705 w 56751"/>
                  <a:gd name="connsiteY18" fmla="*/ 27527 h 49339"/>
                  <a:gd name="connsiteX19" fmla="*/ 32511 w 56751"/>
                  <a:gd name="connsiteY19" fmla="*/ 25241 h 49339"/>
                  <a:gd name="connsiteX20" fmla="*/ 31655 w 56751"/>
                  <a:gd name="connsiteY20" fmla="*/ 25241 h 49339"/>
                  <a:gd name="connsiteX21" fmla="*/ 30039 w 56751"/>
                  <a:gd name="connsiteY21" fmla="*/ 26099 h 49339"/>
                  <a:gd name="connsiteX22" fmla="*/ 28709 w 56751"/>
                  <a:gd name="connsiteY22" fmla="*/ 30194 h 49339"/>
                  <a:gd name="connsiteX23" fmla="*/ 26142 w 56751"/>
                  <a:gd name="connsiteY23" fmla="*/ 33147 h 49339"/>
                  <a:gd name="connsiteX24" fmla="*/ 26142 w 56751"/>
                  <a:gd name="connsiteY24" fmla="*/ 36005 h 49339"/>
                  <a:gd name="connsiteX25" fmla="*/ 24716 w 56751"/>
                  <a:gd name="connsiteY25" fmla="*/ 37243 h 49339"/>
                  <a:gd name="connsiteX26" fmla="*/ 21959 w 56751"/>
                  <a:gd name="connsiteY26" fmla="*/ 36957 h 49339"/>
                  <a:gd name="connsiteX27" fmla="*/ 21959 w 56751"/>
                  <a:gd name="connsiteY27" fmla="*/ 36005 h 49339"/>
                  <a:gd name="connsiteX28" fmla="*/ 9791 w 56751"/>
                  <a:gd name="connsiteY28" fmla="*/ 37243 h 49339"/>
                  <a:gd name="connsiteX29" fmla="*/ 2377 w 56751"/>
                  <a:gd name="connsiteY29" fmla="*/ 43720 h 49339"/>
                  <a:gd name="connsiteX30" fmla="*/ 0 w 56751"/>
                  <a:gd name="connsiteY30" fmla="*/ 44482 h 49339"/>
                  <a:gd name="connsiteX31" fmla="*/ 0 w 56751"/>
                  <a:gd name="connsiteY31" fmla="*/ 46387 h 49339"/>
                  <a:gd name="connsiteX32" fmla="*/ 5894 w 56751"/>
                  <a:gd name="connsiteY32" fmla="*/ 46958 h 49339"/>
                  <a:gd name="connsiteX33" fmla="*/ 8080 w 56751"/>
                  <a:gd name="connsiteY33" fmla="*/ 44482 h 49339"/>
                  <a:gd name="connsiteX34" fmla="*/ 15020 w 56751"/>
                  <a:gd name="connsiteY34" fmla="*/ 43720 h 49339"/>
                  <a:gd name="connsiteX35" fmla="*/ 17491 w 56751"/>
                  <a:gd name="connsiteY35" fmla="*/ 41815 h 49339"/>
                  <a:gd name="connsiteX36" fmla="*/ 22625 w 56751"/>
                  <a:gd name="connsiteY36" fmla="*/ 42196 h 49339"/>
                  <a:gd name="connsiteX37" fmla="*/ 21769 w 56751"/>
                  <a:gd name="connsiteY37" fmla="*/ 46387 h 49339"/>
                  <a:gd name="connsiteX38" fmla="*/ 24716 w 56751"/>
                  <a:gd name="connsiteY38" fmla="*/ 49340 h 49339"/>
                  <a:gd name="connsiteX39" fmla="*/ 27758 w 56751"/>
                  <a:gd name="connsiteY39" fmla="*/ 45339 h 49339"/>
                  <a:gd name="connsiteX40" fmla="*/ 30420 w 56751"/>
                  <a:gd name="connsiteY40" fmla="*/ 44958 h 49339"/>
                  <a:gd name="connsiteX41" fmla="*/ 30420 w 56751"/>
                  <a:gd name="connsiteY41" fmla="*/ 43720 h 49339"/>
                  <a:gd name="connsiteX42" fmla="*/ 28709 w 56751"/>
                  <a:gd name="connsiteY42" fmla="*/ 42482 h 49339"/>
                  <a:gd name="connsiteX43" fmla="*/ 30039 w 56751"/>
                  <a:gd name="connsiteY43" fmla="*/ 40005 h 49339"/>
                  <a:gd name="connsiteX44" fmla="*/ 30705 w 56751"/>
                  <a:gd name="connsiteY44" fmla="*/ 41815 h 49339"/>
                  <a:gd name="connsiteX45" fmla="*/ 32511 w 56751"/>
                  <a:gd name="connsiteY45" fmla="*/ 41815 h 49339"/>
                  <a:gd name="connsiteX46" fmla="*/ 31655 w 56751"/>
                  <a:gd name="connsiteY46" fmla="*/ 42767 h 49339"/>
                  <a:gd name="connsiteX47" fmla="*/ 36979 w 56751"/>
                  <a:gd name="connsiteY47" fmla="*/ 42767 h 49339"/>
                  <a:gd name="connsiteX48" fmla="*/ 39736 w 56751"/>
                  <a:gd name="connsiteY48" fmla="*/ 40005 h 49339"/>
                  <a:gd name="connsiteX49" fmla="*/ 40306 w 56751"/>
                  <a:gd name="connsiteY49" fmla="*/ 40005 h 49339"/>
                  <a:gd name="connsiteX50" fmla="*/ 40306 w 56751"/>
                  <a:gd name="connsiteY50" fmla="*/ 42482 h 49339"/>
                  <a:gd name="connsiteX51" fmla="*/ 41067 w 56751"/>
                  <a:gd name="connsiteY51" fmla="*/ 42482 h 49339"/>
                  <a:gd name="connsiteX52" fmla="*/ 42588 w 56751"/>
                  <a:gd name="connsiteY52" fmla="*/ 38767 h 49339"/>
                  <a:gd name="connsiteX53" fmla="*/ 44584 w 56751"/>
                  <a:gd name="connsiteY53" fmla="*/ 39529 h 49339"/>
                  <a:gd name="connsiteX54" fmla="*/ 45439 w 56751"/>
                  <a:gd name="connsiteY54" fmla="*/ 36576 h 49339"/>
                  <a:gd name="connsiteX55" fmla="*/ 46770 w 56751"/>
                  <a:gd name="connsiteY55" fmla="*/ 36576 h 49339"/>
                  <a:gd name="connsiteX56" fmla="*/ 45820 w 56751"/>
                  <a:gd name="connsiteY56" fmla="*/ 40958 h 49339"/>
                  <a:gd name="connsiteX57" fmla="*/ 48006 w 56751"/>
                  <a:gd name="connsiteY57" fmla="*/ 39529 h 49339"/>
                  <a:gd name="connsiteX58" fmla="*/ 50288 w 56751"/>
                  <a:gd name="connsiteY58" fmla="*/ 36290 h 49339"/>
                  <a:gd name="connsiteX59" fmla="*/ 49717 w 56751"/>
                  <a:gd name="connsiteY59" fmla="*/ 32385 h 49339"/>
                  <a:gd name="connsiteX60" fmla="*/ 51523 w 56751"/>
                  <a:gd name="connsiteY60" fmla="*/ 28575 h 49339"/>
                  <a:gd name="connsiteX61" fmla="*/ 51523 w 56751"/>
                  <a:gd name="connsiteY61" fmla="*/ 20669 h 49339"/>
                  <a:gd name="connsiteX62" fmla="*/ 53710 w 56751"/>
                  <a:gd name="connsiteY62" fmla="*/ 20098 h 49339"/>
                  <a:gd name="connsiteX63" fmla="*/ 56752 w 56751"/>
                  <a:gd name="connsiteY63" fmla="*/ 12573 h 49339"/>
                  <a:gd name="connsiteX64" fmla="*/ 53520 w 56751"/>
                  <a:gd name="connsiteY64" fmla="*/ 4572 h 4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751" h="49339">
                    <a:moveTo>
                      <a:pt x="53234" y="286"/>
                    </a:moveTo>
                    <a:lnTo>
                      <a:pt x="51904" y="286"/>
                    </a:lnTo>
                    <a:lnTo>
                      <a:pt x="50668" y="0"/>
                    </a:lnTo>
                    <a:lnTo>
                      <a:pt x="50288" y="857"/>
                    </a:lnTo>
                    <a:lnTo>
                      <a:pt x="50668" y="2191"/>
                    </a:lnTo>
                    <a:lnTo>
                      <a:pt x="52474" y="1238"/>
                    </a:lnTo>
                    <a:lnTo>
                      <a:pt x="51904" y="3429"/>
                    </a:lnTo>
                    <a:lnTo>
                      <a:pt x="49907" y="4096"/>
                    </a:lnTo>
                    <a:lnTo>
                      <a:pt x="48481" y="1524"/>
                    </a:lnTo>
                    <a:lnTo>
                      <a:pt x="46200" y="5239"/>
                    </a:lnTo>
                    <a:lnTo>
                      <a:pt x="46200" y="8001"/>
                    </a:lnTo>
                    <a:lnTo>
                      <a:pt x="44869" y="9716"/>
                    </a:lnTo>
                    <a:lnTo>
                      <a:pt x="46390" y="10859"/>
                    </a:lnTo>
                    <a:lnTo>
                      <a:pt x="46390" y="12192"/>
                    </a:lnTo>
                    <a:lnTo>
                      <a:pt x="44869" y="16574"/>
                    </a:lnTo>
                    <a:lnTo>
                      <a:pt x="42588" y="22098"/>
                    </a:lnTo>
                    <a:lnTo>
                      <a:pt x="38120" y="26099"/>
                    </a:lnTo>
                    <a:lnTo>
                      <a:pt x="30895" y="29718"/>
                    </a:lnTo>
                    <a:lnTo>
                      <a:pt x="30705" y="27527"/>
                    </a:lnTo>
                    <a:lnTo>
                      <a:pt x="32511" y="25241"/>
                    </a:lnTo>
                    <a:lnTo>
                      <a:pt x="31655" y="25241"/>
                    </a:lnTo>
                    <a:lnTo>
                      <a:pt x="30039" y="26099"/>
                    </a:lnTo>
                    <a:lnTo>
                      <a:pt x="28709" y="30194"/>
                    </a:lnTo>
                    <a:lnTo>
                      <a:pt x="26142" y="33147"/>
                    </a:lnTo>
                    <a:lnTo>
                      <a:pt x="26142" y="36005"/>
                    </a:lnTo>
                    <a:lnTo>
                      <a:pt x="24716" y="37243"/>
                    </a:lnTo>
                    <a:lnTo>
                      <a:pt x="21959" y="36957"/>
                    </a:lnTo>
                    <a:lnTo>
                      <a:pt x="21959" y="36005"/>
                    </a:lnTo>
                    <a:lnTo>
                      <a:pt x="9791" y="37243"/>
                    </a:lnTo>
                    <a:lnTo>
                      <a:pt x="2377" y="43720"/>
                    </a:lnTo>
                    <a:lnTo>
                      <a:pt x="0" y="44482"/>
                    </a:lnTo>
                    <a:lnTo>
                      <a:pt x="0" y="46387"/>
                    </a:lnTo>
                    <a:lnTo>
                      <a:pt x="5894" y="46958"/>
                    </a:lnTo>
                    <a:lnTo>
                      <a:pt x="8080" y="44482"/>
                    </a:lnTo>
                    <a:lnTo>
                      <a:pt x="15020" y="43720"/>
                    </a:lnTo>
                    <a:lnTo>
                      <a:pt x="17491" y="41815"/>
                    </a:lnTo>
                    <a:lnTo>
                      <a:pt x="22625" y="42196"/>
                    </a:lnTo>
                    <a:lnTo>
                      <a:pt x="21769" y="46387"/>
                    </a:lnTo>
                    <a:lnTo>
                      <a:pt x="24716" y="49340"/>
                    </a:lnTo>
                    <a:lnTo>
                      <a:pt x="27758" y="45339"/>
                    </a:lnTo>
                    <a:lnTo>
                      <a:pt x="30420" y="44958"/>
                    </a:lnTo>
                    <a:lnTo>
                      <a:pt x="30420" y="43720"/>
                    </a:lnTo>
                    <a:lnTo>
                      <a:pt x="28709" y="42482"/>
                    </a:lnTo>
                    <a:lnTo>
                      <a:pt x="30039" y="40005"/>
                    </a:lnTo>
                    <a:lnTo>
                      <a:pt x="30705" y="41815"/>
                    </a:lnTo>
                    <a:lnTo>
                      <a:pt x="32511" y="41815"/>
                    </a:lnTo>
                    <a:lnTo>
                      <a:pt x="31655" y="42767"/>
                    </a:lnTo>
                    <a:lnTo>
                      <a:pt x="36979" y="42767"/>
                    </a:lnTo>
                    <a:lnTo>
                      <a:pt x="39736" y="40005"/>
                    </a:lnTo>
                    <a:lnTo>
                      <a:pt x="40306" y="40005"/>
                    </a:lnTo>
                    <a:lnTo>
                      <a:pt x="40306" y="42482"/>
                    </a:lnTo>
                    <a:lnTo>
                      <a:pt x="41067" y="42482"/>
                    </a:lnTo>
                    <a:lnTo>
                      <a:pt x="42588" y="38767"/>
                    </a:lnTo>
                    <a:lnTo>
                      <a:pt x="44584" y="39529"/>
                    </a:lnTo>
                    <a:lnTo>
                      <a:pt x="45439" y="36576"/>
                    </a:lnTo>
                    <a:lnTo>
                      <a:pt x="46770" y="36576"/>
                    </a:lnTo>
                    <a:lnTo>
                      <a:pt x="45820" y="40958"/>
                    </a:lnTo>
                    <a:lnTo>
                      <a:pt x="48006" y="39529"/>
                    </a:lnTo>
                    <a:lnTo>
                      <a:pt x="50288" y="36290"/>
                    </a:lnTo>
                    <a:lnTo>
                      <a:pt x="49717" y="32385"/>
                    </a:lnTo>
                    <a:lnTo>
                      <a:pt x="51523" y="28575"/>
                    </a:lnTo>
                    <a:lnTo>
                      <a:pt x="51523" y="20669"/>
                    </a:lnTo>
                    <a:lnTo>
                      <a:pt x="53710" y="20098"/>
                    </a:lnTo>
                    <a:lnTo>
                      <a:pt x="56752" y="12573"/>
                    </a:lnTo>
                    <a:lnTo>
                      <a:pt x="53520" y="4572"/>
                    </a:lnTo>
                    <a:close/>
                  </a:path>
                </a:pathLst>
              </a:custGeom>
              <a:solidFill>
                <a:srgbClr val="FFFFFF"/>
              </a:solidFill>
              <a:ln w="9506" cap="flat">
                <a:noFill/>
                <a:prstDash val="solid"/>
                <a:miter/>
              </a:ln>
            </p:spPr>
            <p:txBody>
              <a:bodyPr rtlCol="0" anchor="ctr"/>
              <a:lstStyle/>
              <a:p>
                <a:endParaRPr lang="en-US"/>
              </a:p>
            </p:txBody>
          </p:sp>
          <p:sp>
            <p:nvSpPr>
              <p:cNvPr id="26765" name="Freeform 57">
                <a:extLst>
                  <a:ext uri="{FF2B5EF4-FFF2-40B4-BE49-F238E27FC236}">
                    <a16:creationId xmlns:a16="http://schemas.microsoft.com/office/drawing/2014/main" id="{BA8FB748-6946-3D02-FD59-DE72E1223F44}"/>
                  </a:ext>
                </a:extLst>
              </p:cNvPr>
              <p:cNvSpPr/>
              <p:nvPr/>
            </p:nvSpPr>
            <p:spPr>
              <a:xfrm>
                <a:off x="4492148" y="2072354"/>
                <a:ext cx="950" cy="857"/>
              </a:xfrm>
              <a:custGeom>
                <a:avLst/>
                <a:gdLst>
                  <a:gd name="connsiteX0" fmla="*/ 380 w 950"/>
                  <a:gd name="connsiteY0" fmla="*/ 0 h 857"/>
                  <a:gd name="connsiteX1" fmla="*/ 0 w 950"/>
                  <a:gd name="connsiteY1" fmla="*/ 191 h 857"/>
                  <a:gd name="connsiteX2" fmla="*/ 951 w 950"/>
                  <a:gd name="connsiteY2" fmla="*/ 857 h 857"/>
                </a:gdLst>
                <a:ahLst/>
                <a:cxnLst>
                  <a:cxn ang="0">
                    <a:pos x="connsiteX0" y="connsiteY0"/>
                  </a:cxn>
                  <a:cxn ang="0">
                    <a:pos x="connsiteX1" y="connsiteY1"/>
                  </a:cxn>
                  <a:cxn ang="0">
                    <a:pos x="connsiteX2" y="connsiteY2"/>
                  </a:cxn>
                </a:cxnLst>
                <a:rect l="l" t="t" r="r" b="b"/>
                <a:pathLst>
                  <a:path w="950" h="857">
                    <a:moveTo>
                      <a:pt x="380" y="0"/>
                    </a:moveTo>
                    <a:lnTo>
                      <a:pt x="0" y="191"/>
                    </a:lnTo>
                    <a:lnTo>
                      <a:pt x="951" y="857"/>
                    </a:lnTo>
                    <a:close/>
                  </a:path>
                </a:pathLst>
              </a:custGeom>
              <a:solidFill>
                <a:srgbClr val="FFFFFF"/>
              </a:solidFill>
              <a:ln w="9506" cap="flat">
                <a:noFill/>
                <a:prstDash val="solid"/>
                <a:miter/>
              </a:ln>
            </p:spPr>
            <p:txBody>
              <a:bodyPr rtlCol="0" anchor="ctr"/>
              <a:lstStyle/>
              <a:p>
                <a:endParaRPr lang="en-US"/>
              </a:p>
            </p:txBody>
          </p:sp>
          <p:sp>
            <p:nvSpPr>
              <p:cNvPr id="26766" name="Freeform 58">
                <a:extLst>
                  <a:ext uri="{FF2B5EF4-FFF2-40B4-BE49-F238E27FC236}">
                    <a16:creationId xmlns:a16="http://schemas.microsoft.com/office/drawing/2014/main" id="{8AC80AE0-A3D5-8A4E-F3D7-0370931591D1}"/>
                  </a:ext>
                </a:extLst>
              </p:cNvPr>
              <p:cNvSpPr/>
              <p:nvPr/>
            </p:nvSpPr>
            <p:spPr>
              <a:xfrm>
                <a:off x="4333871" y="2312098"/>
                <a:ext cx="1711" cy="952"/>
              </a:xfrm>
              <a:custGeom>
                <a:avLst/>
                <a:gdLst>
                  <a:gd name="connsiteX0" fmla="*/ 1046 w 1711"/>
                  <a:gd name="connsiteY0" fmla="*/ 0 h 952"/>
                  <a:gd name="connsiteX1" fmla="*/ 0 w 1711"/>
                  <a:gd name="connsiteY1" fmla="*/ 952 h 952"/>
                  <a:gd name="connsiteX2" fmla="*/ 1711 w 1711"/>
                  <a:gd name="connsiteY2" fmla="*/ 667 h 952"/>
                </a:gdLst>
                <a:ahLst/>
                <a:cxnLst>
                  <a:cxn ang="0">
                    <a:pos x="connsiteX0" y="connsiteY0"/>
                  </a:cxn>
                  <a:cxn ang="0">
                    <a:pos x="connsiteX1" y="connsiteY1"/>
                  </a:cxn>
                  <a:cxn ang="0">
                    <a:pos x="connsiteX2" y="connsiteY2"/>
                  </a:cxn>
                </a:cxnLst>
                <a:rect l="l" t="t" r="r" b="b"/>
                <a:pathLst>
                  <a:path w="1711" h="952">
                    <a:moveTo>
                      <a:pt x="1046" y="0"/>
                    </a:moveTo>
                    <a:lnTo>
                      <a:pt x="0" y="952"/>
                    </a:lnTo>
                    <a:lnTo>
                      <a:pt x="1711" y="667"/>
                    </a:lnTo>
                    <a:close/>
                  </a:path>
                </a:pathLst>
              </a:custGeom>
              <a:solidFill>
                <a:srgbClr val="FFFFFF"/>
              </a:solidFill>
              <a:ln w="9506" cap="flat">
                <a:noFill/>
                <a:prstDash val="solid"/>
                <a:miter/>
              </a:ln>
            </p:spPr>
            <p:txBody>
              <a:bodyPr rtlCol="0" anchor="ctr"/>
              <a:lstStyle/>
              <a:p>
                <a:endParaRPr lang="en-US"/>
              </a:p>
            </p:txBody>
          </p:sp>
          <p:sp>
            <p:nvSpPr>
              <p:cNvPr id="26767" name="Freeform 59">
                <a:extLst>
                  <a:ext uri="{FF2B5EF4-FFF2-40B4-BE49-F238E27FC236}">
                    <a16:creationId xmlns:a16="http://schemas.microsoft.com/office/drawing/2014/main" id="{2EC1DBBE-DBDC-0B0C-84DF-FF2AAA8ADC98}"/>
                  </a:ext>
                </a:extLst>
              </p:cNvPr>
              <p:cNvSpPr/>
              <p:nvPr/>
            </p:nvSpPr>
            <p:spPr>
              <a:xfrm>
                <a:off x="4291188" y="2292286"/>
                <a:ext cx="54660" cy="56483"/>
              </a:xfrm>
              <a:custGeom>
                <a:avLst/>
                <a:gdLst>
                  <a:gd name="connsiteX0" fmla="*/ 48576 w 54660"/>
                  <a:gd name="connsiteY0" fmla="*/ 39243 h 56483"/>
                  <a:gd name="connsiteX1" fmla="*/ 49147 w 54660"/>
                  <a:gd name="connsiteY1" fmla="*/ 37624 h 56483"/>
                  <a:gd name="connsiteX2" fmla="*/ 47341 w 54660"/>
                  <a:gd name="connsiteY2" fmla="*/ 36766 h 56483"/>
                  <a:gd name="connsiteX3" fmla="*/ 46200 w 54660"/>
                  <a:gd name="connsiteY3" fmla="*/ 32957 h 56483"/>
                  <a:gd name="connsiteX4" fmla="*/ 42207 w 54660"/>
                  <a:gd name="connsiteY4" fmla="*/ 31814 h 56483"/>
                  <a:gd name="connsiteX5" fmla="*/ 41922 w 54660"/>
                  <a:gd name="connsiteY5" fmla="*/ 30861 h 56483"/>
                  <a:gd name="connsiteX6" fmla="*/ 42682 w 54660"/>
                  <a:gd name="connsiteY6" fmla="*/ 28861 h 56483"/>
                  <a:gd name="connsiteX7" fmla="*/ 42207 w 54660"/>
                  <a:gd name="connsiteY7" fmla="*/ 28670 h 56483"/>
                  <a:gd name="connsiteX8" fmla="*/ 43443 w 54660"/>
                  <a:gd name="connsiteY8" fmla="*/ 27337 h 56483"/>
                  <a:gd name="connsiteX9" fmla="*/ 42682 w 54660"/>
                  <a:gd name="connsiteY9" fmla="*/ 26099 h 56483"/>
                  <a:gd name="connsiteX10" fmla="*/ 41447 w 54660"/>
                  <a:gd name="connsiteY10" fmla="*/ 25241 h 56483"/>
                  <a:gd name="connsiteX11" fmla="*/ 39260 w 54660"/>
                  <a:gd name="connsiteY11" fmla="*/ 26099 h 56483"/>
                  <a:gd name="connsiteX12" fmla="*/ 39641 w 54660"/>
                  <a:gd name="connsiteY12" fmla="*/ 25527 h 56483"/>
                  <a:gd name="connsiteX13" fmla="*/ 39926 w 54660"/>
                  <a:gd name="connsiteY13" fmla="*/ 22574 h 56483"/>
                  <a:gd name="connsiteX14" fmla="*/ 37359 w 54660"/>
                  <a:gd name="connsiteY14" fmla="*/ 22289 h 56483"/>
                  <a:gd name="connsiteX15" fmla="*/ 35743 w 54660"/>
                  <a:gd name="connsiteY15" fmla="*/ 21146 h 56483"/>
                  <a:gd name="connsiteX16" fmla="*/ 35363 w 54660"/>
                  <a:gd name="connsiteY16" fmla="*/ 21622 h 56483"/>
                  <a:gd name="connsiteX17" fmla="*/ 34507 w 54660"/>
                  <a:gd name="connsiteY17" fmla="*/ 20479 h 56483"/>
                  <a:gd name="connsiteX18" fmla="*/ 31275 w 54660"/>
                  <a:gd name="connsiteY18" fmla="*/ 18859 h 56483"/>
                  <a:gd name="connsiteX19" fmla="*/ 29659 w 54660"/>
                  <a:gd name="connsiteY19" fmla="*/ 16669 h 56483"/>
                  <a:gd name="connsiteX20" fmla="*/ 28518 w 54660"/>
                  <a:gd name="connsiteY20" fmla="*/ 17431 h 56483"/>
                  <a:gd name="connsiteX21" fmla="*/ 27283 w 54660"/>
                  <a:gd name="connsiteY21" fmla="*/ 16669 h 56483"/>
                  <a:gd name="connsiteX22" fmla="*/ 21199 w 54660"/>
                  <a:gd name="connsiteY22" fmla="*/ 10763 h 56483"/>
                  <a:gd name="connsiteX23" fmla="*/ 15780 w 54660"/>
                  <a:gd name="connsiteY23" fmla="*/ 7239 h 56483"/>
                  <a:gd name="connsiteX24" fmla="*/ 11978 w 54660"/>
                  <a:gd name="connsiteY24" fmla="*/ 2191 h 56483"/>
                  <a:gd name="connsiteX25" fmla="*/ 5799 w 54660"/>
                  <a:gd name="connsiteY25" fmla="*/ 1715 h 56483"/>
                  <a:gd name="connsiteX26" fmla="*/ 2757 w 54660"/>
                  <a:gd name="connsiteY26" fmla="*/ 0 h 56483"/>
                  <a:gd name="connsiteX27" fmla="*/ 0 w 54660"/>
                  <a:gd name="connsiteY27" fmla="*/ 0 h 56483"/>
                  <a:gd name="connsiteX28" fmla="*/ 1616 w 54660"/>
                  <a:gd name="connsiteY28" fmla="*/ 4191 h 56483"/>
                  <a:gd name="connsiteX29" fmla="*/ 7130 w 54660"/>
                  <a:gd name="connsiteY29" fmla="*/ 9239 h 56483"/>
                  <a:gd name="connsiteX30" fmla="*/ 9696 w 54660"/>
                  <a:gd name="connsiteY30" fmla="*/ 10382 h 56483"/>
                  <a:gd name="connsiteX31" fmla="*/ 12358 w 54660"/>
                  <a:gd name="connsiteY31" fmla="*/ 13430 h 56483"/>
                  <a:gd name="connsiteX32" fmla="*/ 12928 w 54660"/>
                  <a:gd name="connsiteY32" fmla="*/ 16097 h 56483"/>
                  <a:gd name="connsiteX33" fmla="*/ 16826 w 54660"/>
                  <a:gd name="connsiteY33" fmla="*/ 17621 h 56483"/>
                  <a:gd name="connsiteX34" fmla="*/ 18347 w 54660"/>
                  <a:gd name="connsiteY34" fmla="*/ 19241 h 56483"/>
                  <a:gd name="connsiteX35" fmla="*/ 20628 w 54660"/>
                  <a:gd name="connsiteY35" fmla="*/ 26099 h 56483"/>
                  <a:gd name="connsiteX36" fmla="*/ 23290 w 54660"/>
                  <a:gd name="connsiteY36" fmla="*/ 27813 h 56483"/>
                  <a:gd name="connsiteX37" fmla="*/ 25857 w 54660"/>
                  <a:gd name="connsiteY37" fmla="*/ 30861 h 56483"/>
                  <a:gd name="connsiteX38" fmla="*/ 29279 w 54660"/>
                  <a:gd name="connsiteY38" fmla="*/ 39053 h 56483"/>
                  <a:gd name="connsiteX39" fmla="*/ 35363 w 54660"/>
                  <a:gd name="connsiteY39" fmla="*/ 45244 h 56483"/>
                  <a:gd name="connsiteX40" fmla="*/ 36979 w 54660"/>
                  <a:gd name="connsiteY40" fmla="*/ 47625 h 56483"/>
                  <a:gd name="connsiteX41" fmla="*/ 43443 w 54660"/>
                  <a:gd name="connsiteY41" fmla="*/ 52102 h 56483"/>
                  <a:gd name="connsiteX42" fmla="*/ 47816 w 54660"/>
                  <a:gd name="connsiteY42" fmla="*/ 56483 h 56483"/>
                  <a:gd name="connsiteX43" fmla="*/ 47816 w 54660"/>
                  <a:gd name="connsiteY43" fmla="*/ 54769 h 56483"/>
                  <a:gd name="connsiteX44" fmla="*/ 48576 w 54660"/>
                  <a:gd name="connsiteY44" fmla="*/ 54483 h 56483"/>
                  <a:gd name="connsiteX45" fmla="*/ 50192 w 54660"/>
                  <a:gd name="connsiteY45" fmla="*/ 55721 h 56483"/>
                  <a:gd name="connsiteX46" fmla="*/ 51428 w 54660"/>
                  <a:gd name="connsiteY46" fmla="*/ 54483 h 56483"/>
                  <a:gd name="connsiteX47" fmla="*/ 53805 w 54660"/>
                  <a:gd name="connsiteY47" fmla="*/ 56197 h 56483"/>
                  <a:gd name="connsiteX48" fmla="*/ 54660 w 54660"/>
                  <a:gd name="connsiteY48" fmla="*/ 42386 h 56483"/>
                  <a:gd name="connsiteX49" fmla="*/ 52569 w 54660"/>
                  <a:gd name="connsiteY49" fmla="*/ 39529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660" h="56483">
                    <a:moveTo>
                      <a:pt x="48576" y="39243"/>
                    </a:moveTo>
                    <a:lnTo>
                      <a:pt x="49147" y="37624"/>
                    </a:lnTo>
                    <a:lnTo>
                      <a:pt x="47341" y="36766"/>
                    </a:lnTo>
                    <a:lnTo>
                      <a:pt x="46200" y="32957"/>
                    </a:lnTo>
                    <a:lnTo>
                      <a:pt x="42207" y="31814"/>
                    </a:lnTo>
                    <a:lnTo>
                      <a:pt x="41922" y="30861"/>
                    </a:lnTo>
                    <a:lnTo>
                      <a:pt x="42682" y="28861"/>
                    </a:lnTo>
                    <a:lnTo>
                      <a:pt x="42207" y="28670"/>
                    </a:lnTo>
                    <a:lnTo>
                      <a:pt x="43443" y="27337"/>
                    </a:lnTo>
                    <a:lnTo>
                      <a:pt x="42682" y="26099"/>
                    </a:lnTo>
                    <a:lnTo>
                      <a:pt x="41447" y="25241"/>
                    </a:lnTo>
                    <a:lnTo>
                      <a:pt x="39260" y="26099"/>
                    </a:lnTo>
                    <a:lnTo>
                      <a:pt x="39641" y="25527"/>
                    </a:lnTo>
                    <a:lnTo>
                      <a:pt x="39926" y="22574"/>
                    </a:lnTo>
                    <a:lnTo>
                      <a:pt x="37359" y="22289"/>
                    </a:lnTo>
                    <a:lnTo>
                      <a:pt x="35743" y="21146"/>
                    </a:lnTo>
                    <a:lnTo>
                      <a:pt x="35363" y="21622"/>
                    </a:lnTo>
                    <a:lnTo>
                      <a:pt x="34507" y="20479"/>
                    </a:lnTo>
                    <a:lnTo>
                      <a:pt x="31275" y="18859"/>
                    </a:lnTo>
                    <a:lnTo>
                      <a:pt x="29659" y="16669"/>
                    </a:lnTo>
                    <a:lnTo>
                      <a:pt x="28518" y="17431"/>
                    </a:lnTo>
                    <a:lnTo>
                      <a:pt x="27283" y="16669"/>
                    </a:lnTo>
                    <a:lnTo>
                      <a:pt x="21199" y="10763"/>
                    </a:lnTo>
                    <a:lnTo>
                      <a:pt x="15780" y="7239"/>
                    </a:lnTo>
                    <a:lnTo>
                      <a:pt x="11978" y="2191"/>
                    </a:lnTo>
                    <a:lnTo>
                      <a:pt x="5799" y="1715"/>
                    </a:lnTo>
                    <a:lnTo>
                      <a:pt x="2757" y="0"/>
                    </a:lnTo>
                    <a:lnTo>
                      <a:pt x="0" y="0"/>
                    </a:lnTo>
                    <a:lnTo>
                      <a:pt x="1616" y="4191"/>
                    </a:lnTo>
                    <a:lnTo>
                      <a:pt x="7130" y="9239"/>
                    </a:lnTo>
                    <a:lnTo>
                      <a:pt x="9696" y="10382"/>
                    </a:lnTo>
                    <a:lnTo>
                      <a:pt x="12358" y="13430"/>
                    </a:lnTo>
                    <a:lnTo>
                      <a:pt x="12928" y="16097"/>
                    </a:lnTo>
                    <a:lnTo>
                      <a:pt x="16826" y="17621"/>
                    </a:lnTo>
                    <a:lnTo>
                      <a:pt x="18347" y="19241"/>
                    </a:lnTo>
                    <a:lnTo>
                      <a:pt x="20628" y="26099"/>
                    </a:lnTo>
                    <a:lnTo>
                      <a:pt x="23290" y="27813"/>
                    </a:lnTo>
                    <a:lnTo>
                      <a:pt x="25857" y="30861"/>
                    </a:lnTo>
                    <a:lnTo>
                      <a:pt x="29279" y="39053"/>
                    </a:lnTo>
                    <a:lnTo>
                      <a:pt x="35363" y="45244"/>
                    </a:lnTo>
                    <a:lnTo>
                      <a:pt x="36979" y="47625"/>
                    </a:lnTo>
                    <a:lnTo>
                      <a:pt x="43443" y="52102"/>
                    </a:lnTo>
                    <a:lnTo>
                      <a:pt x="47816" y="56483"/>
                    </a:lnTo>
                    <a:lnTo>
                      <a:pt x="47816" y="54769"/>
                    </a:lnTo>
                    <a:lnTo>
                      <a:pt x="48576" y="54483"/>
                    </a:lnTo>
                    <a:lnTo>
                      <a:pt x="50192" y="55721"/>
                    </a:lnTo>
                    <a:lnTo>
                      <a:pt x="51428" y="54483"/>
                    </a:lnTo>
                    <a:lnTo>
                      <a:pt x="53805" y="56197"/>
                    </a:lnTo>
                    <a:lnTo>
                      <a:pt x="54660" y="42386"/>
                    </a:lnTo>
                    <a:lnTo>
                      <a:pt x="52569" y="39529"/>
                    </a:lnTo>
                    <a:close/>
                  </a:path>
                </a:pathLst>
              </a:custGeom>
              <a:solidFill>
                <a:srgbClr val="FFFFFF"/>
              </a:solidFill>
              <a:ln w="9506" cap="flat">
                <a:noFill/>
                <a:prstDash val="solid"/>
                <a:miter/>
              </a:ln>
            </p:spPr>
            <p:txBody>
              <a:bodyPr rtlCol="0" anchor="ctr"/>
              <a:lstStyle/>
              <a:p>
                <a:endParaRPr lang="en-US"/>
              </a:p>
            </p:txBody>
          </p:sp>
          <p:sp>
            <p:nvSpPr>
              <p:cNvPr id="26768" name="Freeform 60">
                <a:extLst>
                  <a:ext uri="{FF2B5EF4-FFF2-40B4-BE49-F238E27FC236}">
                    <a16:creationId xmlns:a16="http://schemas.microsoft.com/office/drawing/2014/main" id="{E6641A91-D814-B761-0060-C95F58D457A5}"/>
                  </a:ext>
                </a:extLst>
              </p:cNvPr>
              <p:cNvSpPr/>
              <p:nvPr/>
            </p:nvSpPr>
            <p:spPr>
              <a:xfrm>
                <a:off x="4453553" y="2321813"/>
                <a:ext cx="2566" cy="2476"/>
              </a:xfrm>
              <a:custGeom>
                <a:avLst/>
                <a:gdLst>
                  <a:gd name="connsiteX0" fmla="*/ 0 w 2566"/>
                  <a:gd name="connsiteY0" fmla="*/ 0 h 2476"/>
                  <a:gd name="connsiteX1" fmla="*/ 1046 w 2566"/>
                  <a:gd name="connsiteY1" fmla="*/ 2286 h 2476"/>
                  <a:gd name="connsiteX2" fmla="*/ 2567 w 2566"/>
                  <a:gd name="connsiteY2" fmla="*/ 2476 h 2476"/>
                  <a:gd name="connsiteX3" fmla="*/ 1046 w 2566"/>
                  <a:gd name="connsiteY3" fmla="*/ 0 h 2476"/>
                </a:gdLst>
                <a:ahLst/>
                <a:cxnLst>
                  <a:cxn ang="0">
                    <a:pos x="connsiteX0" y="connsiteY0"/>
                  </a:cxn>
                  <a:cxn ang="0">
                    <a:pos x="connsiteX1" y="connsiteY1"/>
                  </a:cxn>
                  <a:cxn ang="0">
                    <a:pos x="connsiteX2" y="connsiteY2"/>
                  </a:cxn>
                  <a:cxn ang="0">
                    <a:pos x="connsiteX3" y="connsiteY3"/>
                  </a:cxn>
                </a:cxnLst>
                <a:rect l="l" t="t" r="r" b="b"/>
                <a:pathLst>
                  <a:path w="2566" h="2476">
                    <a:moveTo>
                      <a:pt x="0" y="0"/>
                    </a:moveTo>
                    <a:lnTo>
                      <a:pt x="1046" y="2286"/>
                    </a:lnTo>
                    <a:lnTo>
                      <a:pt x="2567" y="2476"/>
                    </a:lnTo>
                    <a:lnTo>
                      <a:pt x="1046" y="0"/>
                    </a:lnTo>
                    <a:close/>
                  </a:path>
                </a:pathLst>
              </a:custGeom>
              <a:solidFill>
                <a:srgbClr val="FFFFFF"/>
              </a:solidFill>
              <a:ln w="9506" cap="flat">
                <a:noFill/>
                <a:prstDash val="solid"/>
                <a:miter/>
              </a:ln>
            </p:spPr>
            <p:txBody>
              <a:bodyPr rtlCol="0" anchor="ctr"/>
              <a:lstStyle/>
              <a:p>
                <a:endParaRPr lang="en-US"/>
              </a:p>
            </p:txBody>
          </p:sp>
          <p:sp>
            <p:nvSpPr>
              <p:cNvPr id="26769" name="Freeform 61">
                <a:extLst>
                  <a:ext uri="{FF2B5EF4-FFF2-40B4-BE49-F238E27FC236}">
                    <a16:creationId xmlns:a16="http://schemas.microsoft.com/office/drawing/2014/main" id="{100EDA62-F705-D1C6-8B7F-BF7E113E87F8}"/>
                  </a:ext>
                </a:extLst>
              </p:cNvPr>
              <p:cNvSpPr/>
              <p:nvPr/>
            </p:nvSpPr>
            <p:spPr>
              <a:xfrm>
                <a:off x="4453838" y="2308955"/>
                <a:ext cx="7319" cy="15335"/>
              </a:xfrm>
              <a:custGeom>
                <a:avLst/>
                <a:gdLst>
                  <a:gd name="connsiteX0" fmla="*/ 6749 w 7319"/>
                  <a:gd name="connsiteY0" fmla="*/ 5620 h 15335"/>
                  <a:gd name="connsiteX1" fmla="*/ 6749 w 7319"/>
                  <a:gd name="connsiteY1" fmla="*/ 4477 h 15335"/>
                  <a:gd name="connsiteX2" fmla="*/ 5228 w 7319"/>
                  <a:gd name="connsiteY2" fmla="*/ 3524 h 15335"/>
                  <a:gd name="connsiteX3" fmla="*/ 2281 w 7319"/>
                  <a:gd name="connsiteY3" fmla="*/ 6953 h 15335"/>
                  <a:gd name="connsiteX4" fmla="*/ 1331 w 7319"/>
                  <a:gd name="connsiteY4" fmla="*/ 6668 h 15335"/>
                  <a:gd name="connsiteX5" fmla="*/ 3137 w 7319"/>
                  <a:gd name="connsiteY5" fmla="*/ 4763 h 15335"/>
                  <a:gd name="connsiteX6" fmla="*/ 2947 w 7319"/>
                  <a:gd name="connsiteY6" fmla="*/ 0 h 15335"/>
                  <a:gd name="connsiteX7" fmla="*/ 856 w 7319"/>
                  <a:gd name="connsiteY7" fmla="*/ 2191 h 15335"/>
                  <a:gd name="connsiteX8" fmla="*/ 0 w 7319"/>
                  <a:gd name="connsiteY8" fmla="*/ 5334 h 15335"/>
                  <a:gd name="connsiteX9" fmla="*/ 2091 w 7319"/>
                  <a:gd name="connsiteY9" fmla="*/ 12192 h 15335"/>
                  <a:gd name="connsiteX10" fmla="*/ 4373 w 7319"/>
                  <a:gd name="connsiteY10" fmla="*/ 15335 h 15335"/>
                  <a:gd name="connsiteX11" fmla="*/ 2947 w 7319"/>
                  <a:gd name="connsiteY11" fmla="*/ 12192 h 15335"/>
                  <a:gd name="connsiteX12" fmla="*/ 2947 w 7319"/>
                  <a:gd name="connsiteY12" fmla="*/ 9049 h 15335"/>
                  <a:gd name="connsiteX13" fmla="*/ 3137 w 7319"/>
                  <a:gd name="connsiteY13" fmla="*/ 8858 h 15335"/>
                  <a:gd name="connsiteX14" fmla="*/ 7320 w 7319"/>
                  <a:gd name="connsiteY14" fmla="*/ 9716 h 15335"/>
                  <a:gd name="connsiteX15" fmla="*/ 4848 w 7319"/>
                  <a:gd name="connsiteY15" fmla="*/ 7144 h 1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9" h="15335">
                    <a:moveTo>
                      <a:pt x="6749" y="5620"/>
                    </a:moveTo>
                    <a:lnTo>
                      <a:pt x="6749" y="4477"/>
                    </a:lnTo>
                    <a:lnTo>
                      <a:pt x="5228" y="3524"/>
                    </a:lnTo>
                    <a:lnTo>
                      <a:pt x="2281" y="6953"/>
                    </a:lnTo>
                    <a:lnTo>
                      <a:pt x="1331" y="6668"/>
                    </a:lnTo>
                    <a:lnTo>
                      <a:pt x="3137" y="4763"/>
                    </a:lnTo>
                    <a:lnTo>
                      <a:pt x="2947" y="0"/>
                    </a:lnTo>
                    <a:lnTo>
                      <a:pt x="856" y="2191"/>
                    </a:lnTo>
                    <a:lnTo>
                      <a:pt x="0" y="5334"/>
                    </a:lnTo>
                    <a:lnTo>
                      <a:pt x="2091" y="12192"/>
                    </a:lnTo>
                    <a:lnTo>
                      <a:pt x="4373" y="15335"/>
                    </a:lnTo>
                    <a:lnTo>
                      <a:pt x="2947" y="12192"/>
                    </a:lnTo>
                    <a:lnTo>
                      <a:pt x="2947" y="9049"/>
                    </a:lnTo>
                    <a:lnTo>
                      <a:pt x="3137" y="8858"/>
                    </a:lnTo>
                    <a:lnTo>
                      <a:pt x="7320" y="9716"/>
                    </a:lnTo>
                    <a:lnTo>
                      <a:pt x="4848" y="7144"/>
                    </a:lnTo>
                    <a:close/>
                  </a:path>
                </a:pathLst>
              </a:custGeom>
              <a:solidFill>
                <a:srgbClr val="FFFFFF"/>
              </a:solidFill>
              <a:ln w="9506" cap="flat">
                <a:noFill/>
                <a:prstDash val="solid"/>
                <a:miter/>
              </a:ln>
            </p:spPr>
            <p:txBody>
              <a:bodyPr rtlCol="0" anchor="ctr"/>
              <a:lstStyle/>
              <a:p>
                <a:endParaRPr lang="en-US"/>
              </a:p>
            </p:txBody>
          </p:sp>
          <p:sp>
            <p:nvSpPr>
              <p:cNvPr id="26770" name="Freeform 62">
                <a:extLst>
                  <a:ext uri="{FF2B5EF4-FFF2-40B4-BE49-F238E27FC236}">
                    <a16:creationId xmlns:a16="http://schemas.microsoft.com/office/drawing/2014/main" id="{7E70A4D5-D332-4404-DBD6-D3A58F95FAD1}"/>
                  </a:ext>
                </a:extLst>
              </p:cNvPr>
              <p:cNvSpPr/>
              <p:nvPr/>
            </p:nvSpPr>
            <p:spPr>
              <a:xfrm>
                <a:off x="4458211" y="2306669"/>
                <a:ext cx="2091" cy="3238"/>
              </a:xfrm>
              <a:custGeom>
                <a:avLst/>
                <a:gdLst>
                  <a:gd name="connsiteX0" fmla="*/ 2091 w 2091"/>
                  <a:gd name="connsiteY0" fmla="*/ 2096 h 3238"/>
                  <a:gd name="connsiteX1" fmla="*/ 1806 w 2091"/>
                  <a:gd name="connsiteY1" fmla="*/ 0 h 3238"/>
                  <a:gd name="connsiteX2" fmla="*/ 0 w 2091"/>
                  <a:gd name="connsiteY2" fmla="*/ 1334 h 3238"/>
                  <a:gd name="connsiteX3" fmla="*/ 570 w 2091"/>
                  <a:gd name="connsiteY3" fmla="*/ 3239 h 3238"/>
                </a:gdLst>
                <a:ahLst/>
                <a:cxnLst>
                  <a:cxn ang="0">
                    <a:pos x="connsiteX0" y="connsiteY0"/>
                  </a:cxn>
                  <a:cxn ang="0">
                    <a:pos x="connsiteX1" y="connsiteY1"/>
                  </a:cxn>
                  <a:cxn ang="0">
                    <a:pos x="connsiteX2" y="connsiteY2"/>
                  </a:cxn>
                  <a:cxn ang="0">
                    <a:pos x="connsiteX3" y="connsiteY3"/>
                  </a:cxn>
                </a:cxnLst>
                <a:rect l="l" t="t" r="r" b="b"/>
                <a:pathLst>
                  <a:path w="2091" h="3238">
                    <a:moveTo>
                      <a:pt x="2091" y="2096"/>
                    </a:moveTo>
                    <a:lnTo>
                      <a:pt x="1806" y="0"/>
                    </a:lnTo>
                    <a:lnTo>
                      <a:pt x="0" y="1334"/>
                    </a:lnTo>
                    <a:lnTo>
                      <a:pt x="570" y="3239"/>
                    </a:lnTo>
                    <a:close/>
                  </a:path>
                </a:pathLst>
              </a:custGeom>
              <a:solidFill>
                <a:srgbClr val="FFFFFF"/>
              </a:solidFill>
              <a:ln w="9506" cap="flat">
                <a:noFill/>
                <a:prstDash val="solid"/>
                <a:miter/>
              </a:ln>
            </p:spPr>
            <p:txBody>
              <a:bodyPr rtlCol="0" anchor="ctr"/>
              <a:lstStyle/>
              <a:p>
                <a:endParaRPr lang="en-US"/>
              </a:p>
            </p:txBody>
          </p:sp>
          <p:sp>
            <p:nvSpPr>
              <p:cNvPr id="26771" name="Freeform 63">
                <a:extLst>
                  <a:ext uri="{FF2B5EF4-FFF2-40B4-BE49-F238E27FC236}">
                    <a16:creationId xmlns:a16="http://schemas.microsoft.com/office/drawing/2014/main" id="{EE417609-EED6-D760-E8E6-E8568897181E}"/>
                  </a:ext>
                </a:extLst>
              </p:cNvPr>
              <p:cNvSpPr/>
              <p:nvPr/>
            </p:nvSpPr>
            <p:spPr>
              <a:xfrm>
                <a:off x="4432639" y="2326481"/>
                <a:ext cx="1521" cy="1333"/>
              </a:xfrm>
              <a:custGeom>
                <a:avLst/>
                <a:gdLst>
                  <a:gd name="connsiteX0" fmla="*/ 380 w 1521"/>
                  <a:gd name="connsiteY0" fmla="*/ 1333 h 1333"/>
                  <a:gd name="connsiteX1" fmla="*/ 1426 w 1521"/>
                  <a:gd name="connsiteY1" fmla="*/ 857 h 1333"/>
                  <a:gd name="connsiteX2" fmla="*/ 1521 w 1521"/>
                  <a:gd name="connsiteY2" fmla="*/ 0 h 1333"/>
                  <a:gd name="connsiteX3" fmla="*/ 0 w 1521"/>
                  <a:gd name="connsiteY3" fmla="*/ 381 h 1333"/>
                </a:gdLst>
                <a:ahLst/>
                <a:cxnLst>
                  <a:cxn ang="0">
                    <a:pos x="connsiteX0" y="connsiteY0"/>
                  </a:cxn>
                  <a:cxn ang="0">
                    <a:pos x="connsiteX1" y="connsiteY1"/>
                  </a:cxn>
                  <a:cxn ang="0">
                    <a:pos x="connsiteX2" y="connsiteY2"/>
                  </a:cxn>
                  <a:cxn ang="0">
                    <a:pos x="connsiteX3" y="connsiteY3"/>
                  </a:cxn>
                </a:cxnLst>
                <a:rect l="l" t="t" r="r" b="b"/>
                <a:pathLst>
                  <a:path w="1521" h="1333">
                    <a:moveTo>
                      <a:pt x="380" y="1333"/>
                    </a:moveTo>
                    <a:lnTo>
                      <a:pt x="1426" y="857"/>
                    </a:lnTo>
                    <a:lnTo>
                      <a:pt x="1521" y="0"/>
                    </a:lnTo>
                    <a:lnTo>
                      <a:pt x="0" y="381"/>
                    </a:lnTo>
                    <a:close/>
                  </a:path>
                </a:pathLst>
              </a:custGeom>
              <a:solidFill>
                <a:srgbClr val="FFFFFF"/>
              </a:solidFill>
              <a:ln w="9506" cap="flat">
                <a:noFill/>
                <a:prstDash val="solid"/>
                <a:miter/>
              </a:ln>
            </p:spPr>
            <p:txBody>
              <a:bodyPr rtlCol="0" anchor="ctr"/>
              <a:lstStyle/>
              <a:p>
                <a:endParaRPr lang="en-US"/>
              </a:p>
            </p:txBody>
          </p:sp>
          <p:sp>
            <p:nvSpPr>
              <p:cNvPr id="26772" name="Freeform 64">
                <a:extLst>
                  <a:ext uri="{FF2B5EF4-FFF2-40B4-BE49-F238E27FC236}">
                    <a16:creationId xmlns:a16="http://schemas.microsoft.com/office/drawing/2014/main" id="{4003D13E-9DED-0210-E349-A4D279FA4119}"/>
                  </a:ext>
                </a:extLst>
              </p:cNvPr>
              <p:cNvSpPr/>
              <p:nvPr/>
            </p:nvSpPr>
            <p:spPr>
              <a:xfrm>
                <a:off x="4431023" y="2325528"/>
                <a:ext cx="1330" cy="1809"/>
              </a:xfrm>
              <a:custGeom>
                <a:avLst/>
                <a:gdLst>
                  <a:gd name="connsiteX0" fmla="*/ 0 w 1330"/>
                  <a:gd name="connsiteY0" fmla="*/ 571 h 1809"/>
                  <a:gd name="connsiteX1" fmla="*/ 0 w 1330"/>
                  <a:gd name="connsiteY1" fmla="*/ 1810 h 1809"/>
                  <a:gd name="connsiteX2" fmla="*/ 1331 w 1330"/>
                  <a:gd name="connsiteY2" fmla="*/ 952 h 1809"/>
                  <a:gd name="connsiteX3" fmla="*/ 951 w 1330"/>
                  <a:gd name="connsiteY3" fmla="*/ 0 h 1809"/>
                </a:gdLst>
                <a:ahLst/>
                <a:cxnLst>
                  <a:cxn ang="0">
                    <a:pos x="connsiteX0" y="connsiteY0"/>
                  </a:cxn>
                  <a:cxn ang="0">
                    <a:pos x="connsiteX1" y="connsiteY1"/>
                  </a:cxn>
                  <a:cxn ang="0">
                    <a:pos x="connsiteX2" y="connsiteY2"/>
                  </a:cxn>
                  <a:cxn ang="0">
                    <a:pos x="connsiteX3" y="connsiteY3"/>
                  </a:cxn>
                </a:cxnLst>
                <a:rect l="l" t="t" r="r" b="b"/>
                <a:pathLst>
                  <a:path w="1330" h="1809">
                    <a:moveTo>
                      <a:pt x="0" y="571"/>
                    </a:moveTo>
                    <a:lnTo>
                      <a:pt x="0" y="1810"/>
                    </a:lnTo>
                    <a:lnTo>
                      <a:pt x="1331" y="952"/>
                    </a:lnTo>
                    <a:lnTo>
                      <a:pt x="951" y="0"/>
                    </a:lnTo>
                    <a:close/>
                  </a:path>
                </a:pathLst>
              </a:custGeom>
              <a:solidFill>
                <a:srgbClr val="FFFFFF"/>
              </a:solidFill>
              <a:ln w="9506" cap="flat">
                <a:noFill/>
                <a:prstDash val="solid"/>
                <a:miter/>
              </a:ln>
            </p:spPr>
            <p:txBody>
              <a:bodyPr rtlCol="0" anchor="ctr"/>
              <a:lstStyle/>
              <a:p>
                <a:endParaRPr lang="en-US"/>
              </a:p>
            </p:txBody>
          </p:sp>
          <p:sp>
            <p:nvSpPr>
              <p:cNvPr id="26773" name="Freeform 65">
                <a:extLst>
                  <a:ext uri="{FF2B5EF4-FFF2-40B4-BE49-F238E27FC236}">
                    <a16:creationId xmlns:a16="http://schemas.microsoft.com/office/drawing/2014/main" id="{077719CB-8BCD-A076-468E-FF6620DC9DE5}"/>
                  </a:ext>
                </a:extLst>
              </p:cNvPr>
              <p:cNvSpPr/>
              <p:nvPr/>
            </p:nvSpPr>
            <p:spPr>
              <a:xfrm>
                <a:off x="4431689" y="2339625"/>
                <a:ext cx="950" cy="952"/>
              </a:xfrm>
              <a:custGeom>
                <a:avLst/>
                <a:gdLst>
                  <a:gd name="connsiteX0" fmla="*/ 951 w 950"/>
                  <a:gd name="connsiteY0" fmla="*/ 0 h 952"/>
                  <a:gd name="connsiteX1" fmla="*/ 0 w 950"/>
                  <a:gd name="connsiteY1" fmla="*/ 0 h 952"/>
                  <a:gd name="connsiteX2" fmla="*/ 951 w 950"/>
                  <a:gd name="connsiteY2" fmla="*/ 953 h 952"/>
                </a:gdLst>
                <a:ahLst/>
                <a:cxnLst>
                  <a:cxn ang="0">
                    <a:pos x="connsiteX0" y="connsiteY0"/>
                  </a:cxn>
                  <a:cxn ang="0">
                    <a:pos x="connsiteX1" y="connsiteY1"/>
                  </a:cxn>
                  <a:cxn ang="0">
                    <a:pos x="connsiteX2" y="connsiteY2"/>
                  </a:cxn>
                </a:cxnLst>
                <a:rect l="l" t="t" r="r" b="b"/>
                <a:pathLst>
                  <a:path w="950" h="952">
                    <a:moveTo>
                      <a:pt x="951" y="0"/>
                    </a:moveTo>
                    <a:lnTo>
                      <a:pt x="0" y="0"/>
                    </a:lnTo>
                    <a:lnTo>
                      <a:pt x="951" y="953"/>
                    </a:lnTo>
                    <a:close/>
                  </a:path>
                </a:pathLst>
              </a:custGeom>
              <a:solidFill>
                <a:srgbClr val="FFFFFF"/>
              </a:solidFill>
              <a:ln w="9506" cap="flat">
                <a:noFill/>
                <a:prstDash val="solid"/>
                <a:miter/>
              </a:ln>
            </p:spPr>
            <p:txBody>
              <a:bodyPr rtlCol="0" anchor="ctr"/>
              <a:lstStyle/>
              <a:p>
                <a:endParaRPr lang="en-US"/>
              </a:p>
            </p:txBody>
          </p:sp>
          <p:sp>
            <p:nvSpPr>
              <p:cNvPr id="26774" name="Freeform 66">
                <a:extLst>
                  <a:ext uri="{FF2B5EF4-FFF2-40B4-BE49-F238E27FC236}">
                    <a16:creationId xmlns:a16="http://schemas.microsoft.com/office/drawing/2014/main" id="{3A3B7677-C0C6-0F2D-BC50-01BB039D5AB7}"/>
                  </a:ext>
                </a:extLst>
              </p:cNvPr>
              <p:cNvSpPr/>
              <p:nvPr/>
            </p:nvSpPr>
            <p:spPr>
              <a:xfrm>
                <a:off x="4430073" y="2341149"/>
                <a:ext cx="2566" cy="6667"/>
              </a:xfrm>
              <a:custGeom>
                <a:avLst/>
                <a:gdLst>
                  <a:gd name="connsiteX0" fmla="*/ 1616 w 2566"/>
                  <a:gd name="connsiteY0" fmla="*/ 0 h 6667"/>
                  <a:gd name="connsiteX1" fmla="*/ 570 w 2566"/>
                  <a:gd name="connsiteY1" fmla="*/ 3238 h 6667"/>
                  <a:gd name="connsiteX2" fmla="*/ 0 w 2566"/>
                  <a:gd name="connsiteY2" fmla="*/ 5429 h 6667"/>
                  <a:gd name="connsiteX3" fmla="*/ 570 w 2566"/>
                  <a:gd name="connsiteY3" fmla="*/ 6667 h 6667"/>
                  <a:gd name="connsiteX4" fmla="*/ 2281 w 2566"/>
                  <a:gd name="connsiteY4" fmla="*/ 5048 h 6667"/>
                  <a:gd name="connsiteX5" fmla="*/ 1616 w 2566"/>
                  <a:gd name="connsiteY5" fmla="*/ 3238 h 6667"/>
                  <a:gd name="connsiteX6" fmla="*/ 2567 w 2566"/>
                  <a:gd name="connsiteY6" fmla="*/ 2286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 h="6667">
                    <a:moveTo>
                      <a:pt x="1616" y="0"/>
                    </a:moveTo>
                    <a:lnTo>
                      <a:pt x="570" y="3238"/>
                    </a:lnTo>
                    <a:lnTo>
                      <a:pt x="0" y="5429"/>
                    </a:lnTo>
                    <a:lnTo>
                      <a:pt x="570" y="6667"/>
                    </a:lnTo>
                    <a:lnTo>
                      <a:pt x="2281" y="5048"/>
                    </a:lnTo>
                    <a:lnTo>
                      <a:pt x="1616" y="3238"/>
                    </a:lnTo>
                    <a:lnTo>
                      <a:pt x="2567" y="2286"/>
                    </a:lnTo>
                    <a:close/>
                  </a:path>
                </a:pathLst>
              </a:custGeom>
              <a:solidFill>
                <a:srgbClr val="FFFFFF"/>
              </a:solidFill>
              <a:ln w="9506" cap="flat">
                <a:noFill/>
                <a:prstDash val="solid"/>
                <a:miter/>
              </a:ln>
            </p:spPr>
            <p:txBody>
              <a:bodyPr rtlCol="0" anchor="ctr"/>
              <a:lstStyle/>
              <a:p>
                <a:endParaRPr lang="en-US"/>
              </a:p>
            </p:txBody>
          </p:sp>
          <p:sp>
            <p:nvSpPr>
              <p:cNvPr id="26775" name="Freeform 67">
                <a:extLst>
                  <a:ext uri="{FF2B5EF4-FFF2-40B4-BE49-F238E27FC236}">
                    <a16:creationId xmlns:a16="http://schemas.microsoft.com/office/drawing/2014/main" id="{490C4FC8-C3F8-787C-22D9-6F7DE4371ADE}"/>
                  </a:ext>
                </a:extLst>
              </p:cNvPr>
              <p:cNvSpPr/>
              <p:nvPr/>
            </p:nvSpPr>
            <p:spPr>
              <a:xfrm>
                <a:off x="4425890" y="2344959"/>
                <a:ext cx="1330" cy="1619"/>
              </a:xfrm>
              <a:custGeom>
                <a:avLst/>
                <a:gdLst>
                  <a:gd name="connsiteX0" fmla="*/ 0 w 1330"/>
                  <a:gd name="connsiteY0" fmla="*/ 667 h 1619"/>
                  <a:gd name="connsiteX1" fmla="*/ 1331 w 1330"/>
                  <a:gd name="connsiteY1" fmla="*/ 1619 h 1619"/>
                  <a:gd name="connsiteX2" fmla="*/ 570 w 1330"/>
                  <a:gd name="connsiteY2" fmla="*/ 0 h 1619"/>
                </a:gdLst>
                <a:ahLst/>
                <a:cxnLst>
                  <a:cxn ang="0">
                    <a:pos x="connsiteX0" y="connsiteY0"/>
                  </a:cxn>
                  <a:cxn ang="0">
                    <a:pos x="connsiteX1" y="connsiteY1"/>
                  </a:cxn>
                  <a:cxn ang="0">
                    <a:pos x="connsiteX2" y="connsiteY2"/>
                  </a:cxn>
                </a:cxnLst>
                <a:rect l="l" t="t" r="r" b="b"/>
                <a:pathLst>
                  <a:path w="1330" h="1619">
                    <a:moveTo>
                      <a:pt x="0" y="667"/>
                    </a:moveTo>
                    <a:lnTo>
                      <a:pt x="1331" y="1619"/>
                    </a:lnTo>
                    <a:lnTo>
                      <a:pt x="570" y="0"/>
                    </a:lnTo>
                    <a:close/>
                  </a:path>
                </a:pathLst>
              </a:custGeom>
              <a:solidFill>
                <a:srgbClr val="FFFFFF"/>
              </a:solidFill>
              <a:ln w="9506" cap="flat">
                <a:noFill/>
                <a:prstDash val="solid"/>
                <a:miter/>
              </a:ln>
            </p:spPr>
            <p:txBody>
              <a:bodyPr rtlCol="0" anchor="ctr"/>
              <a:lstStyle/>
              <a:p>
                <a:endParaRPr lang="en-US"/>
              </a:p>
            </p:txBody>
          </p:sp>
          <p:sp>
            <p:nvSpPr>
              <p:cNvPr id="26776" name="Freeform 68">
                <a:extLst>
                  <a:ext uri="{FF2B5EF4-FFF2-40B4-BE49-F238E27FC236}">
                    <a16:creationId xmlns:a16="http://schemas.microsoft.com/office/drawing/2014/main" id="{C681FF9A-7BCC-6FB7-8A0D-D695ABD19BE0}"/>
                  </a:ext>
                </a:extLst>
              </p:cNvPr>
              <p:cNvSpPr/>
              <p:nvPr/>
            </p:nvSpPr>
            <p:spPr>
              <a:xfrm>
                <a:off x="4411156" y="2311622"/>
                <a:ext cx="31465" cy="36194"/>
              </a:xfrm>
              <a:custGeom>
                <a:avLst/>
                <a:gdLst>
                  <a:gd name="connsiteX0" fmla="*/ 25001 w 31465"/>
                  <a:gd name="connsiteY0" fmla="*/ 4001 h 36194"/>
                  <a:gd name="connsiteX1" fmla="*/ 19868 w 31465"/>
                  <a:gd name="connsiteY1" fmla="*/ 4001 h 36194"/>
                  <a:gd name="connsiteX2" fmla="*/ 10932 w 31465"/>
                  <a:gd name="connsiteY2" fmla="*/ 1810 h 36194"/>
                  <a:gd name="connsiteX3" fmla="*/ 9411 w 31465"/>
                  <a:gd name="connsiteY3" fmla="*/ 2286 h 36194"/>
                  <a:gd name="connsiteX4" fmla="*/ 8365 w 31465"/>
                  <a:gd name="connsiteY4" fmla="*/ 4286 h 36194"/>
                  <a:gd name="connsiteX5" fmla="*/ 6654 w 31465"/>
                  <a:gd name="connsiteY5" fmla="*/ 4001 h 36194"/>
                  <a:gd name="connsiteX6" fmla="*/ 5418 w 31465"/>
                  <a:gd name="connsiteY6" fmla="*/ 4858 h 36194"/>
                  <a:gd name="connsiteX7" fmla="*/ 3802 w 31465"/>
                  <a:gd name="connsiteY7" fmla="*/ 8668 h 36194"/>
                  <a:gd name="connsiteX8" fmla="*/ 4088 w 31465"/>
                  <a:gd name="connsiteY8" fmla="*/ 11144 h 36194"/>
                  <a:gd name="connsiteX9" fmla="*/ 2282 w 31465"/>
                  <a:gd name="connsiteY9" fmla="*/ 14478 h 36194"/>
                  <a:gd name="connsiteX10" fmla="*/ 2282 w 31465"/>
                  <a:gd name="connsiteY10" fmla="*/ 17431 h 36194"/>
                  <a:gd name="connsiteX11" fmla="*/ 0 w 31465"/>
                  <a:gd name="connsiteY11" fmla="*/ 21526 h 36194"/>
                  <a:gd name="connsiteX12" fmla="*/ 570 w 31465"/>
                  <a:gd name="connsiteY12" fmla="*/ 25432 h 36194"/>
                  <a:gd name="connsiteX13" fmla="*/ 2852 w 31465"/>
                  <a:gd name="connsiteY13" fmla="*/ 25146 h 36194"/>
                  <a:gd name="connsiteX14" fmla="*/ 3802 w 31465"/>
                  <a:gd name="connsiteY14" fmla="*/ 28289 h 36194"/>
                  <a:gd name="connsiteX15" fmla="*/ 2282 w 31465"/>
                  <a:gd name="connsiteY15" fmla="*/ 34290 h 36194"/>
                  <a:gd name="connsiteX16" fmla="*/ 3802 w 31465"/>
                  <a:gd name="connsiteY16" fmla="*/ 36195 h 36194"/>
                  <a:gd name="connsiteX17" fmla="*/ 7605 w 31465"/>
                  <a:gd name="connsiteY17" fmla="*/ 35433 h 36194"/>
                  <a:gd name="connsiteX18" fmla="*/ 7510 w 31465"/>
                  <a:gd name="connsiteY18" fmla="*/ 24860 h 36194"/>
                  <a:gd name="connsiteX19" fmla="*/ 6654 w 31465"/>
                  <a:gd name="connsiteY19" fmla="*/ 23717 h 36194"/>
                  <a:gd name="connsiteX20" fmla="*/ 9601 w 31465"/>
                  <a:gd name="connsiteY20" fmla="*/ 21146 h 36194"/>
                  <a:gd name="connsiteX21" fmla="*/ 10932 w 31465"/>
                  <a:gd name="connsiteY21" fmla="*/ 21812 h 36194"/>
                  <a:gd name="connsiteX22" fmla="*/ 10171 w 31465"/>
                  <a:gd name="connsiteY22" fmla="*/ 24860 h 36194"/>
                  <a:gd name="connsiteX23" fmla="*/ 10932 w 31465"/>
                  <a:gd name="connsiteY23" fmla="*/ 26194 h 36194"/>
                  <a:gd name="connsiteX24" fmla="*/ 13404 w 31465"/>
                  <a:gd name="connsiteY24" fmla="*/ 28575 h 36194"/>
                  <a:gd name="connsiteX25" fmla="*/ 13879 w 31465"/>
                  <a:gd name="connsiteY25" fmla="*/ 32195 h 36194"/>
                  <a:gd name="connsiteX26" fmla="*/ 15115 w 31465"/>
                  <a:gd name="connsiteY26" fmla="*/ 32195 h 36194"/>
                  <a:gd name="connsiteX27" fmla="*/ 16636 w 31465"/>
                  <a:gd name="connsiteY27" fmla="*/ 30575 h 36194"/>
                  <a:gd name="connsiteX28" fmla="*/ 19488 w 31465"/>
                  <a:gd name="connsiteY28" fmla="*/ 29528 h 36194"/>
                  <a:gd name="connsiteX29" fmla="*/ 19488 w 31465"/>
                  <a:gd name="connsiteY29" fmla="*/ 28575 h 36194"/>
                  <a:gd name="connsiteX30" fmla="*/ 18632 w 31465"/>
                  <a:gd name="connsiteY30" fmla="*/ 28289 h 36194"/>
                  <a:gd name="connsiteX31" fmla="*/ 17016 w 31465"/>
                  <a:gd name="connsiteY31" fmla="*/ 26194 h 36194"/>
                  <a:gd name="connsiteX32" fmla="*/ 17776 w 31465"/>
                  <a:gd name="connsiteY32" fmla="*/ 23908 h 36194"/>
                  <a:gd name="connsiteX33" fmla="*/ 12548 w 31465"/>
                  <a:gd name="connsiteY33" fmla="*/ 17050 h 36194"/>
                  <a:gd name="connsiteX34" fmla="*/ 14069 w 31465"/>
                  <a:gd name="connsiteY34" fmla="*/ 17431 h 36194"/>
                  <a:gd name="connsiteX35" fmla="*/ 17396 w 31465"/>
                  <a:gd name="connsiteY35" fmla="*/ 16193 h 36194"/>
                  <a:gd name="connsiteX36" fmla="*/ 19868 w 31465"/>
                  <a:gd name="connsiteY36" fmla="*/ 13049 h 36194"/>
                  <a:gd name="connsiteX37" fmla="*/ 22910 w 31465"/>
                  <a:gd name="connsiteY37" fmla="*/ 12668 h 36194"/>
                  <a:gd name="connsiteX38" fmla="*/ 22530 w 31465"/>
                  <a:gd name="connsiteY38" fmla="*/ 11144 h 36194"/>
                  <a:gd name="connsiteX39" fmla="*/ 21199 w 31465"/>
                  <a:gd name="connsiteY39" fmla="*/ 10763 h 36194"/>
                  <a:gd name="connsiteX40" fmla="*/ 19488 w 31465"/>
                  <a:gd name="connsiteY40" fmla="*/ 12002 h 36194"/>
                  <a:gd name="connsiteX41" fmla="*/ 16065 w 31465"/>
                  <a:gd name="connsiteY41" fmla="*/ 12478 h 36194"/>
                  <a:gd name="connsiteX42" fmla="*/ 15685 w 31465"/>
                  <a:gd name="connsiteY42" fmla="*/ 13049 h 36194"/>
                  <a:gd name="connsiteX43" fmla="*/ 13879 w 31465"/>
                  <a:gd name="connsiteY43" fmla="*/ 12668 h 36194"/>
                  <a:gd name="connsiteX44" fmla="*/ 10932 w 31465"/>
                  <a:gd name="connsiteY44" fmla="*/ 15240 h 36194"/>
                  <a:gd name="connsiteX45" fmla="*/ 8841 w 31465"/>
                  <a:gd name="connsiteY45" fmla="*/ 15240 h 36194"/>
                  <a:gd name="connsiteX46" fmla="*/ 6274 w 31465"/>
                  <a:gd name="connsiteY46" fmla="*/ 12002 h 36194"/>
                  <a:gd name="connsiteX47" fmla="*/ 7035 w 31465"/>
                  <a:gd name="connsiteY47" fmla="*/ 7049 h 36194"/>
                  <a:gd name="connsiteX48" fmla="*/ 7605 w 31465"/>
                  <a:gd name="connsiteY48" fmla="*/ 6191 h 36194"/>
                  <a:gd name="connsiteX49" fmla="*/ 12168 w 31465"/>
                  <a:gd name="connsiteY49" fmla="*/ 5906 h 36194"/>
                  <a:gd name="connsiteX50" fmla="*/ 26997 w 31465"/>
                  <a:gd name="connsiteY50" fmla="*/ 6382 h 36194"/>
                  <a:gd name="connsiteX51" fmla="*/ 31465 w 31465"/>
                  <a:gd name="connsiteY51" fmla="*/ 1429 h 36194"/>
                  <a:gd name="connsiteX52" fmla="*/ 30800 w 31465"/>
                  <a:gd name="connsiteY52" fmla="*/ 0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65" h="36194">
                    <a:moveTo>
                      <a:pt x="25001" y="4001"/>
                    </a:moveTo>
                    <a:lnTo>
                      <a:pt x="19868" y="4001"/>
                    </a:lnTo>
                    <a:lnTo>
                      <a:pt x="10932" y="1810"/>
                    </a:lnTo>
                    <a:lnTo>
                      <a:pt x="9411" y="2286"/>
                    </a:lnTo>
                    <a:lnTo>
                      <a:pt x="8365" y="4286"/>
                    </a:lnTo>
                    <a:lnTo>
                      <a:pt x="6654" y="4001"/>
                    </a:lnTo>
                    <a:lnTo>
                      <a:pt x="5418" y="4858"/>
                    </a:lnTo>
                    <a:lnTo>
                      <a:pt x="3802" y="8668"/>
                    </a:lnTo>
                    <a:lnTo>
                      <a:pt x="4088" y="11144"/>
                    </a:lnTo>
                    <a:lnTo>
                      <a:pt x="2282" y="14478"/>
                    </a:lnTo>
                    <a:lnTo>
                      <a:pt x="2282" y="17431"/>
                    </a:lnTo>
                    <a:lnTo>
                      <a:pt x="0" y="21526"/>
                    </a:lnTo>
                    <a:lnTo>
                      <a:pt x="570" y="25432"/>
                    </a:lnTo>
                    <a:lnTo>
                      <a:pt x="2852" y="25146"/>
                    </a:lnTo>
                    <a:lnTo>
                      <a:pt x="3802" y="28289"/>
                    </a:lnTo>
                    <a:lnTo>
                      <a:pt x="2282" y="34290"/>
                    </a:lnTo>
                    <a:lnTo>
                      <a:pt x="3802" y="36195"/>
                    </a:lnTo>
                    <a:lnTo>
                      <a:pt x="7605" y="35433"/>
                    </a:lnTo>
                    <a:lnTo>
                      <a:pt x="7510" y="24860"/>
                    </a:lnTo>
                    <a:lnTo>
                      <a:pt x="6654" y="23717"/>
                    </a:lnTo>
                    <a:lnTo>
                      <a:pt x="9601" y="21146"/>
                    </a:lnTo>
                    <a:lnTo>
                      <a:pt x="10932" y="21812"/>
                    </a:lnTo>
                    <a:lnTo>
                      <a:pt x="10171" y="24860"/>
                    </a:lnTo>
                    <a:lnTo>
                      <a:pt x="10932" y="26194"/>
                    </a:lnTo>
                    <a:lnTo>
                      <a:pt x="13404" y="28575"/>
                    </a:lnTo>
                    <a:lnTo>
                      <a:pt x="13879" y="32195"/>
                    </a:lnTo>
                    <a:lnTo>
                      <a:pt x="15115" y="32195"/>
                    </a:lnTo>
                    <a:lnTo>
                      <a:pt x="16636" y="30575"/>
                    </a:lnTo>
                    <a:lnTo>
                      <a:pt x="19488" y="29528"/>
                    </a:lnTo>
                    <a:lnTo>
                      <a:pt x="19488" y="28575"/>
                    </a:lnTo>
                    <a:lnTo>
                      <a:pt x="18632" y="28289"/>
                    </a:lnTo>
                    <a:lnTo>
                      <a:pt x="17016" y="26194"/>
                    </a:lnTo>
                    <a:lnTo>
                      <a:pt x="17776" y="23908"/>
                    </a:lnTo>
                    <a:lnTo>
                      <a:pt x="12548" y="17050"/>
                    </a:lnTo>
                    <a:lnTo>
                      <a:pt x="14069" y="17431"/>
                    </a:lnTo>
                    <a:lnTo>
                      <a:pt x="17396" y="16193"/>
                    </a:lnTo>
                    <a:lnTo>
                      <a:pt x="19868" y="13049"/>
                    </a:lnTo>
                    <a:lnTo>
                      <a:pt x="22910" y="12668"/>
                    </a:lnTo>
                    <a:lnTo>
                      <a:pt x="22530" y="11144"/>
                    </a:lnTo>
                    <a:lnTo>
                      <a:pt x="21199" y="10763"/>
                    </a:lnTo>
                    <a:lnTo>
                      <a:pt x="19488" y="12002"/>
                    </a:lnTo>
                    <a:lnTo>
                      <a:pt x="16065" y="12478"/>
                    </a:lnTo>
                    <a:lnTo>
                      <a:pt x="15685" y="13049"/>
                    </a:lnTo>
                    <a:lnTo>
                      <a:pt x="13879" y="12668"/>
                    </a:lnTo>
                    <a:lnTo>
                      <a:pt x="10932" y="15240"/>
                    </a:lnTo>
                    <a:lnTo>
                      <a:pt x="8841" y="15240"/>
                    </a:lnTo>
                    <a:lnTo>
                      <a:pt x="6274" y="12002"/>
                    </a:lnTo>
                    <a:lnTo>
                      <a:pt x="7035" y="7049"/>
                    </a:lnTo>
                    <a:lnTo>
                      <a:pt x="7605" y="6191"/>
                    </a:lnTo>
                    <a:lnTo>
                      <a:pt x="12168" y="5906"/>
                    </a:lnTo>
                    <a:lnTo>
                      <a:pt x="26997" y="6382"/>
                    </a:lnTo>
                    <a:lnTo>
                      <a:pt x="31465" y="1429"/>
                    </a:lnTo>
                    <a:lnTo>
                      <a:pt x="30800" y="0"/>
                    </a:lnTo>
                    <a:close/>
                  </a:path>
                </a:pathLst>
              </a:custGeom>
              <a:solidFill>
                <a:srgbClr val="FFFFFF"/>
              </a:solidFill>
              <a:ln w="9506" cap="flat">
                <a:noFill/>
                <a:prstDash val="solid"/>
                <a:miter/>
              </a:ln>
            </p:spPr>
            <p:txBody>
              <a:bodyPr rtlCol="0" anchor="ctr"/>
              <a:lstStyle/>
              <a:p>
                <a:endParaRPr lang="en-US"/>
              </a:p>
            </p:txBody>
          </p:sp>
          <p:sp>
            <p:nvSpPr>
              <p:cNvPr id="26777" name="Freeform 69">
                <a:extLst>
                  <a:ext uri="{FF2B5EF4-FFF2-40B4-BE49-F238E27FC236}">
                    <a16:creationId xmlns:a16="http://schemas.microsoft.com/office/drawing/2014/main" id="{A985D4E9-ADFF-385D-D8A7-220FD8AC3B92}"/>
                  </a:ext>
                </a:extLst>
              </p:cNvPr>
              <p:cNvSpPr/>
              <p:nvPr/>
            </p:nvSpPr>
            <p:spPr>
              <a:xfrm>
                <a:off x="4470664" y="2324671"/>
                <a:ext cx="1616" cy="1428"/>
              </a:xfrm>
              <a:custGeom>
                <a:avLst/>
                <a:gdLst>
                  <a:gd name="connsiteX0" fmla="*/ 570 w 1616"/>
                  <a:gd name="connsiteY0" fmla="*/ 1238 h 1428"/>
                  <a:gd name="connsiteX1" fmla="*/ 1616 w 1616"/>
                  <a:gd name="connsiteY1" fmla="*/ 1429 h 1428"/>
                  <a:gd name="connsiteX2" fmla="*/ 1616 w 1616"/>
                  <a:gd name="connsiteY2" fmla="*/ 0 h 1428"/>
                  <a:gd name="connsiteX3" fmla="*/ 0 w 1616"/>
                  <a:gd name="connsiteY3" fmla="*/ 381 h 1428"/>
                </a:gdLst>
                <a:ahLst/>
                <a:cxnLst>
                  <a:cxn ang="0">
                    <a:pos x="connsiteX0" y="connsiteY0"/>
                  </a:cxn>
                  <a:cxn ang="0">
                    <a:pos x="connsiteX1" y="connsiteY1"/>
                  </a:cxn>
                  <a:cxn ang="0">
                    <a:pos x="connsiteX2" y="connsiteY2"/>
                  </a:cxn>
                  <a:cxn ang="0">
                    <a:pos x="connsiteX3" y="connsiteY3"/>
                  </a:cxn>
                </a:cxnLst>
                <a:rect l="l" t="t" r="r" b="b"/>
                <a:pathLst>
                  <a:path w="1616" h="1428">
                    <a:moveTo>
                      <a:pt x="570" y="1238"/>
                    </a:moveTo>
                    <a:lnTo>
                      <a:pt x="1616" y="1429"/>
                    </a:lnTo>
                    <a:lnTo>
                      <a:pt x="1616" y="0"/>
                    </a:lnTo>
                    <a:lnTo>
                      <a:pt x="0" y="381"/>
                    </a:lnTo>
                    <a:close/>
                  </a:path>
                </a:pathLst>
              </a:custGeom>
              <a:solidFill>
                <a:srgbClr val="FFFFFF"/>
              </a:solidFill>
              <a:ln w="9506" cap="flat">
                <a:noFill/>
                <a:prstDash val="solid"/>
                <a:miter/>
              </a:ln>
            </p:spPr>
            <p:txBody>
              <a:bodyPr rtlCol="0" anchor="ctr"/>
              <a:lstStyle/>
              <a:p>
                <a:endParaRPr lang="en-US"/>
              </a:p>
            </p:txBody>
          </p:sp>
          <p:sp>
            <p:nvSpPr>
              <p:cNvPr id="26778" name="Freeform 70">
                <a:extLst>
                  <a:ext uri="{FF2B5EF4-FFF2-40B4-BE49-F238E27FC236}">
                    <a16:creationId xmlns:a16="http://schemas.microsoft.com/office/drawing/2014/main" id="{59C299BE-D87B-3BA2-F50E-41FD15266439}"/>
                  </a:ext>
                </a:extLst>
              </p:cNvPr>
              <p:cNvSpPr/>
              <p:nvPr/>
            </p:nvSpPr>
            <p:spPr>
              <a:xfrm>
                <a:off x="4469238" y="2320289"/>
                <a:ext cx="4087" cy="1905"/>
              </a:xfrm>
              <a:custGeom>
                <a:avLst/>
                <a:gdLst>
                  <a:gd name="connsiteX0" fmla="*/ 0 w 4087"/>
                  <a:gd name="connsiteY0" fmla="*/ 191 h 1905"/>
                  <a:gd name="connsiteX1" fmla="*/ 2281 w 4087"/>
                  <a:gd name="connsiteY1" fmla="*/ 1905 h 1905"/>
                  <a:gd name="connsiteX2" fmla="*/ 4088 w 4087"/>
                  <a:gd name="connsiteY2" fmla="*/ 1238 h 1905"/>
                  <a:gd name="connsiteX3" fmla="*/ 1426 w 4087"/>
                  <a:gd name="connsiteY3" fmla="*/ 0 h 1905"/>
                </a:gdLst>
                <a:ahLst/>
                <a:cxnLst>
                  <a:cxn ang="0">
                    <a:pos x="connsiteX0" y="connsiteY0"/>
                  </a:cxn>
                  <a:cxn ang="0">
                    <a:pos x="connsiteX1" y="connsiteY1"/>
                  </a:cxn>
                  <a:cxn ang="0">
                    <a:pos x="connsiteX2" y="connsiteY2"/>
                  </a:cxn>
                  <a:cxn ang="0">
                    <a:pos x="connsiteX3" y="connsiteY3"/>
                  </a:cxn>
                </a:cxnLst>
                <a:rect l="l" t="t" r="r" b="b"/>
                <a:pathLst>
                  <a:path w="4087" h="1905">
                    <a:moveTo>
                      <a:pt x="0" y="191"/>
                    </a:moveTo>
                    <a:lnTo>
                      <a:pt x="2281" y="1905"/>
                    </a:lnTo>
                    <a:lnTo>
                      <a:pt x="4088" y="1238"/>
                    </a:lnTo>
                    <a:lnTo>
                      <a:pt x="1426" y="0"/>
                    </a:lnTo>
                    <a:close/>
                  </a:path>
                </a:pathLst>
              </a:custGeom>
              <a:solidFill>
                <a:srgbClr val="FFFFFF"/>
              </a:solidFill>
              <a:ln w="9506" cap="flat">
                <a:noFill/>
                <a:prstDash val="solid"/>
                <a:miter/>
              </a:ln>
            </p:spPr>
            <p:txBody>
              <a:bodyPr rtlCol="0" anchor="ctr"/>
              <a:lstStyle/>
              <a:p>
                <a:endParaRPr lang="en-US"/>
              </a:p>
            </p:txBody>
          </p:sp>
          <p:sp>
            <p:nvSpPr>
              <p:cNvPr id="26779" name="Freeform 71">
                <a:extLst>
                  <a:ext uri="{FF2B5EF4-FFF2-40B4-BE49-F238E27FC236}">
                    <a16:creationId xmlns:a16="http://schemas.microsoft.com/office/drawing/2014/main" id="{6916ACC0-44BB-4ABD-7AED-DADAF2A0EDC6}"/>
                  </a:ext>
                </a:extLst>
              </p:cNvPr>
              <p:cNvSpPr/>
              <p:nvPr/>
            </p:nvSpPr>
            <p:spPr>
              <a:xfrm>
                <a:off x="4495665" y="2327338"/>
                <a:ext cx="6369" cy="1714"/>
              </a:xfrm>
              <a:custGeom>
                <a:avLst/>
                <a:gdLst>
                  <a:gd name="connsiteX0" fmla="*/ 0 w 6369"/>
                  <a:gd name="connsiteY0" fmla="*/ 762 h 1714"/>
                  <a:gd name="connsiteX1" fmla="*/ 6369 w 6369"/>
                  <a:gd name="connsiteY1" fmla="*/ 1715 h 1714"/>
                  <a:gd name="connsiteX2" fmla="*/ 5704 w 6369"/>
                  <a:gd name="connsiteY2" fmla="*/ 1048 h 1714"/>
                  <a:gd name="connsiteX3" fmla="*/ 1426 w 6369"/>
                  <a:gd name="connsiteY3" fmla="*/ 0 h 1714"/>
                </a:gdLst>
                <a:ahLst/>
                <a:cxnLst>
                  <a:cxn ang="0">
                    <a:pos x="connsiteX0" y="connsiteY0"/>
                  </a:cxn>
                  <a:cxn ang="0">
                    <a:pos x="connsiteX1" y="connsiteY1"/>
                  </a:cxn>
                  <a:cxn ang="0">
                    <a:pos x="connsiteX2" y="connsiteY2"/>
                  </a:cxn>
                  <a:cxn ang="0">
                    <a:pos x="connsiteX3" y="connsiteY3"/>
                  </a:cxn>
                </a:cxnLst>
                <a:rect l="l" t="t" r="r" b="b"/>
                <a:pathLst>
                  <a:path w="6369" h="1714">
                    <a:moveTo>
                      <a:pt x="0" y="762"/>
                    </a:moveTo>
                    <a:lnTo>
                      <a:pt x="6369" y="1715"/>
                    </a:lnTo>
                    <a:lnTo>
                      <a:pt x="5704" y="1048"/>
                    </a:lnTo>
                    <a:lnTo>
                      <a:pt x="1426" y="0"/>
                    </a:lnTo>
                    <a:close/>
                  </a:path>
                </a:pathLst>
              </a:custGeom>
              <a:solidFill>
                <a:srgbClr val="FFFFFF"/>
              </a:solidFill>
              <a:ln w="9506" cap="flat">
                <a:noFill/>
                <a:prstDash val="solid"/>
                <a:miter/>
              </a:ln>
            </p:spPr>
            <p:txBody>
              <a:bodyPr rtlCol="0" anchor="ctr"/>
              <a:lstStyle/>
              <a:p>
                <a:endParaRPr lang="en-US"/>
              </a:p>
            </p:txBody>
          </p:sp>
          <p:sp>
            <p:nvSpPr>
              <p:cNvPr id="26780" name="Freeform 72">
                <a:extLst>
                  <a:ext uri="{FF2B5EF4-FFF2-40B4-BE49-F238E27FC236}">
                    <a16:creationId xmlns:a16="http://schemas.microsoft.com/office/drawing/2014/main" id="{9B7CA91B-3530-B9F8-58D8-1B92D2216C3F}"/>
                  </a:ext>
                </a:extLst>
              </p:cNvPr>
              <p:cNvSpPr/>
              <p:nvPr/>
            </p:nvSpPr>
            <p:spPr>
              <a:xfrm>
                <a:off x="4494905" y="2323623"/>
                <a:ext cx="4182" cy="2286"/>
              </a:xfrm>
              <a:custGeom>
                <a:avLst/>
                <a:gdLst>
                  <a:gd name="connsiteX0" fmla="*/ 4183 w 4182"/>
                  <a:gd name="connsiteY0" fmla="*/ 1905 h 2286"/>
                  <a:gd name="connsiteX1" fmla="*/ 2091 w 4182"/>
                  <a:gd name="connsiteY1" fmla="*/ 0 h 2286"/>
                  <a:gd name="connsiteX2" fmla="*/ 0 w 4182"/>
                  <a:gd name="connsiteY2" fmla="*/ 0 h 2286"/>
                  <a:gd name="connsiteX3" fmla="*/ 2947 w 4182"/>
                  <a:gd name="connsiteY3" fmla="*/ 2286 h 2286"/>
                </a:gdLst>
                <a:ahLst/>
                <a:cxnLst>
                  <a:cxn ang="0">
                    <a:pos x="connsiteX0" y="connsiteY0"/>
                  </a:cxn>
                  <a:cxn ang="0">
                    <a:pos x="connsiteX1" y="connsiteY1"/>
                  </a:cxn>
                  <a:cxn ang="0">
                    <a:pos x="connsiteX2" y="connsiteY2"/>
                  </a:cxn>
                  <a:cxn ang="0">
                    <a:pos x="connsiteX3" y="connsiteY3"/>
                  </a:cxn>
                </a:cxnLst>
                <a:rect l="l" t="t" r="r" b="b"/>
                <a:pathLst>
                  <a:path w="4182" h="2286">
                    <a:moveTo>
                      <a:pt x="4183" y="1905"/>
                    </a:moveTo>
                    <a:lnTo>
                      <a:pt x="2091" y="0"/>
                    </a:lnTo>
                    <a:lnTo>
                      <a:pt x="0" y="0"/>
                    </a:lnTo>
                    <a:lnTo>
                      <a:pt x="2947" y="2286"/>
                    </a:lnTo>
                    <a:close/>
                  </a:path>
                </a:pathLst>
              </a:custGeom>
              <a:solidFill>
                <a:srgbClr val="FFFFFF"/>
              </a:solidFill>
              <a:ln w="9506" cap="flat">
                <a:noFill/>
                <a:prstDash val="solid"/>
                <a:miter/>
              </a:ln>
            </p:spPr>
            <p:txBody>
              <a:bodyPr rtlCol="0" anchor="ctr"/>
              <a:lstStyle/>
              <a:p>
                <a:endParaRPr lang="en-US"/>
              </a:p>
            </p:txBody>
          </p:sp>
          <p:sp>
            <p:nvSpPr>
              <p:cNvPr id="26781" name="Freeform 73">
                <a:extLst>
                  <a:ext uri="{FF2B5EF4-FFF2-40B4-BE49-F238E27FC236}">
                    <a16:creationId xmlns:a16="http://schemas.microsoft.com/office/drawing/2014/main" id="{296C426C-77E3-A474-236B-9DEB5D74F0D9}"/>
                  </a:ext>
                </a:extLst>
              </p:cNvPr>
              <p:cNvSpPr/>
              <p:nvPr/>
            </p:nvSpPr>
            <p:spPr>
              <a:xfrm>
                <a:off x="4325981" y="2311908"/>
                <a:ext cx="2186" cy="1142"/>
              </a:xfrm>
              <a:custGeom>
                <a:avLst/>
                <a:gdLst>
                  <a:gd name="connsiteX0" fmla="*/ 1806 w 2186"/>
                  <a:gd name="connsiteY0" fmla="*/ 191 h 1142"/>
                  <a:gd name="connsiteX1" fmla="*/ 0 w 2186"/>
                  <a:gd name="connsiteY1" fmla="*/ 0 h 1142"/>
                  <a:gd name="connsiteX2" fmla="*/ 2187 w 2186"/>
                  <a:gd name="connsiteY2" fmla="*/ 1143 h 1142"/>
                </a:gdLst>
                <a:ahLst/>
                <a:cxnLst>
                  <a:cxn ang="0">
                    <a:pos x="connsiteX0" y="connsiteY0"/>
                  </a:cxn>
                  <a:cxn ang="0">
                    <a:pos x="connsiteX1" y="connsiteY1"/>
                  </a:cxn>
                  <a:cxn ang="0">
                    <a:pos x="connsiteX2" y="connsiteY2"/>
                  </a:cxn>
                </a:cxnLst>
                <a:rect l="l" t="t" r="r" b="b"/>
                <a:pathLst>
                  <a:path w="2186" h="1142">
                    <a:moveTo>
                      <a:pt x="1806" y="191"/>
                    </a:moveTo>
                    <a:lnTo>
                      <a:pt x="0" y="0"/>
                    </a:lnTo>
                    <a:lnTo>
                      <a:pt x="2187" y="1143"/>
                    </a:lnTo>
                    <a:close/>
                  </a:path>
                </a:pathLst>
              </a:custGeom>
              <a:solidFill>
                <a:srgbClr val="FFFFFF"/>
              </a:solidFill>
              <a:ln w="9506" cap="flat">
                <a:noFill/>
                <a:prstDash val="solid"/>
                <a:miter/>
              </a:ln>
            </p:spPr>
            <p:txBody>
              <a:bodyPr rtlCol="0" anchor="ctr"/>
              <a:lstStyle/>
              <a:p>
                <a:endParaRPr lang="en-US"/>
              </a:p>
            </p:txBody>
          </p:sp>
          <p:sp>
            <p:nvSpPr>
              <p:cNvPr id="26782" name="Freeform 74">
                <a:extLst>
                  <a:ext uri="{FF2B5EF4-FFF2-40B4-BE49-F238E27FC236}">
                    <a16:creationId xmlns:a16="http://schemas.microsoft.com/office/drawing/2014/main" id="{6CF2C10E-DB09-2B27-DFD7-F386030199C5}"/>
                  </a:ext>
                </a:extLst>
              </p:cNvPr>
              <p:cNvSpPr/>
              <p:nvPr/>
            </p:nvSpPr>
            <p:spPr>
              <a:xfrm>
                <a:off x="4322654" y="2309907"/>
                <a:ext cx="2091" cy="1238"/>
              </a:xfrm>
              <a:custGeom>
                <a:avLst/>
                <a:gdLst>
                  <a:gd name="connsiteX0" fmla="*/ 2091 w 2091"/>
                  <a:gd name="connsiteY0" fmla="*/ 0 h 1238"/>
                  <a:gd name="connsiteX1" fmla="*/ 0 w 2091"/>
                  <a:gd name="connsiteY1" fmla="*/ 0 h 1238"/>
                  <a:gd name="connsiteX2" fmla="*/ 1806 w 2091"/>
                  <a:gd name="connsiteY2" fmla="*/ 1238 h 1238"/>
                </a:gdLst>
                <a:ahLst/>
                <a:cxnLst>
                  <a:cxn ang="0">
                    <a:pos x="connsiteX0" y="connsiteY0"/>
                  </a:cxn>
                  <a:cxn ang="0">
                    <a:pos x="connsiteX1" y="connsiteY1"/>
                  </a:cxn>
                  <a:cxn ang="0">
                    <a:pos x="connsiteX2" y="connsiteY2"/>
                  </a:cxn>
                </a:cxnLst>
                <a:rect l="l" t="t" r="r" b="b"/>
                <a:pathLst>
                  <a:path w="2091" h="1238">
                    <a:moveTo>
                      <a:pt x="2091" y="0"/>
                    </a:moveTo>
                    <a:lnTo>
                      <a:pt x="0" y="0"/>
                    </a:lnTo>
                    <a:lnTo>
                      <a:pt x="1806" y="1238"/>
                    </a:lnTo>
                    <a:close/>
                  </a:path>
                </a:pathLst>
              </a:custGeom>
              <a:solidFill>
                <a:srgbClr val="FFFFFF"/>
              </a:solidFill>
              <a:ln w="9506" cap="flat">
                <a:noFill/>
                <a:prstDash val="solid"/>
                <a:miter/>
              </a:ln>
            </p:spPr>
            <p:txBody>
              <a:bodyPr rtlCol="0" anchor="ctr"/>
              <a:lstStyle/>
              <a:p>
                <a:endParaRPr lang="en-US"/>
              </a:p>
            </p:txBody>
          </p:sp>
          <p:sp>
            <p:nvSpPr>
              <p:cNvPr id="26783" name="Freeform 75">
                <a:extLst>
                  <a:ext uri="{FF2B5EF4-FFF2-40B4-BE49-F238E27FC236}">
                    <a16:creationId xmlns:a16="http://schemas.microsoft.com/office/drawing/2014/main" id="{2DBCAEED-ED87-6A95-C3F8-FEF1A1CCA4D9}"/>
                  </a:ext>
                </a:extLst>
              </p:cNvPr>
              <p:cNvSpPr/>
              <p:nvPr/>
            </p:nvSpPr>
            <p:spPr>
              <a:xfrm>
                <a:off x="4427791" y="2343054"/>
                <a:ext cx="1996" cy="3524"/>
              </a:xfrm>
              <a:custGeom>
                <a:avLst/>
                <a:gdLst>
                  <a:gd name="connsiteX0" fmla="*/ 0 w 1996"/>
                  <a:gd name="connsiteY0" fmla="*/ 3143 h 3524"/>
                  <a:gd name="connsiteX1" fmla="*/ 1616 w 1996"/>
                  <a:gd name="connsiteY1" fmla="*/ 3524 h 3524"/>
                  <a:gd name="connsiteX2" fmla="*/ 1996 w 1996"/>
                  <a:gd name="connsiteY2" fmla="*/ 0 h 3524"/>
                  <a:gd name="connsiteX3" fmla="*/ 380 w 1996"/>
                  <a:gd name="connsiteY3" fmla="*/ 381 h 3524"/>
                </a:gdLst>
                <a:ahLst/>
                <a:cxnLst>
                  <a:cxn ang="0">
                    <a:pos x="connsiteX0" y="connsiteY0"/>
                  </a:cxn>
                  <a:cxn ang="0">
                    <a:pos x="connsiteX1" y="connsiteY1"/>
                  </a:cxn>
                  <a:cxn ang="0">
                    <a:pos x="connsiteX2" y="connsiteY2"/>
                  </a:cxn>
                  <a:cxn ang="0">
                    <a:pos x="connsiteX3" y="connsiteY3"/>
                  </a:cxn>
                </a:cxnLst>
                <a:rect l="l" t="t" r="r" b="b"/>
                <a:pathLst>
                  <a:path w="1996" h="3524">
                    <a:moveTo>
                      <a:pt x="0" y="3143"/>
                    </a:moveTo>
                    <a:lnTo>
                      <a:pt x="1616" y="3524"/>
                    </a:lnTo>
                    <a:lnTo>
                      <a:pt x="1996" y="0"/>
                    </a:lnTo>
                    <a:lnTo>
                      <a:pt x="380" y="381"/>
                    </a:lnTo>
                    <a:close/>
                  </a:path>
                </a:pathLst>
              </a:custGeom>
              <a:solidFill>
                <a:srgbClr val="FFFFFF"/>
              </a:solidFill>
              <a:ln w="9506" cap="flat">
                <a:noFill/>
                <a:prstDash val="solid"/>
                <a:miter/>
              </a:ln>
            </p:spPr>
            <p:txBody>
              <a:bodyPr rtlCol="0" anchor="ctr"/>
              <a:lstStyle/>
              <a:p>
                <a:endParaRPr lang="en-US"/>
              </a:p>
            </p:txBody>
          </p:sp>
          <p:sp>
            <p:nvSpPr>
              <p:cNvPr id="26784" name="Freeform 76">
                <a:extLst>
                  <a:ext uri="{FF2B5EF4-FFF2-40B4-BE49-F238E27FC236}">
                    <a16:creationId xmlns:a16="http://schemas.microsoft.com/office/drawing/2014/main" id="{A74EAEB2-70CA-C4BD-3F3D-3C589ED97673}"/>
                  </a:ext>
                </a:extLst>
              </p:cNvPr>
              <p:cNvSpPr/>
              <p:nvPr/>
            </p:nvSpPr>
            <p:spPr>
              <a:xfrm>
                <a:off x="3750479" y="2000631"/>
                <a:ext cx="24335" cy="25622"/>
              </a:xfrm>
              <a:custGeom>
                <a:avLst/>
                <a:gdLst>
                  <a:gd name="connsiteX0" fmla="*/ 21199 w 24335"/>
                  <a:gd name="connsiteY0" fmla="*/ 9049 h 25622"/>
                  <a:gd name="connsiteX1" fmla="*/ 24146 w 24335"/>
                  <a:gd name="connsiteY1" fmla="*/ 6953 h 25622"/>
                  <a:gd name="connsiteX2" fmla="*/ 23290 w 24335"/>
                  <a:gd name="connsiteY2" fmla="*/ 5524 h 25622"/>
                  <a:gd name="connsiteX3" fmla="*/ 24146 w 24335"/>
                  <a:gd name="connsiteY3" fmla="*/ 6667 h 25622"/>
                  <a:gd name="connsiteX4" fmla="*/ 24336 w 24335"/>
                  <a:gd name="connsiteY4" fmla="*/ 5810 h 25622"/>
                  <a:gd name="connsiteX5" fmla="*/ 22149 w 24335"/>
                  <a:gd name="connsiteY5" fmla="*/ 4763 h 25622"/>
                  <a:gd name="connsiteX6" fmla="*/ 22434 w 24335"/>
                  <a:gd name="connsiteY6" fmla="*/ 2667 h 25622"/>
                  <a:gd name="connsiteX7" fmla="*/ 21199 w 24335"/>
                  <a:gd name="connsiteY7" fmla="*/ 1048 h 25622"/>
                  <a:gd name="connsiteX8" fmla="*/ 16065 w 24335"/>
                  <a:gd name="connsiteY8" fmla="*/ 2000 h 25622"/>
                  <a:gd name="connsiteX9" fmla="*/ 16921 w 24335"/>
                  <a:gd name="connsiteY9" fmla="*/ 762 h 25622"/>
                  <a:gd name="connsiteX10" fmla="*/ 15115 w 24335"/>
                  <a:gd name="connsiteY10" fmla="*/ 0 h 25622"/>
                  <a:gd name="connsiteX11" fmla="*/ 14069 w 24335"/>
                  <a:gd name="connsiteY11" fmla="*/ 2667 h 25622"/>
                  <a:gd name="connsiteX12" fmla="*/ 13879 w 24335"/>
                  <a:gd name="connsiteY12" fmla="*/ 762 h 25622"/>
                  <a:gd name="connsiteX13" fmla="*/ 11312 w 24335"/>
                  <a:gd name="connsiteY13" fmla="*/ 1429 h 25622"/>
                  <a:gd name="connsiteX14" fmla="*/ 7890 w 24335"/>
                  <a:gd name="connsiteY14" fmla="*/ 4572 h 25622"/>
                  <a:gd name="connsiteX15" fmla="*/ 10837 w 24335"/>
                  <a:gd name="connsiteY15" fmla="*/ 5048 h 25622"/>
                  <a:gd name="connsiteX16" fmla="*/ 9031 w 24335"/>
                  <a:gd name="connsiteY16" fmla="*/ 7620 h 25622"/>
                  <a:gd name="connsiteX17" fmla="*/ 3042 w 24335"/>
                  <a:gd name="connsiteY17" fmla="*/ 6953 h 25622"/>
                  <a:gd name="connsiteX18" fmla="*/ 2091 w 24335"/>
                  <a:gd name="connsiteY18" fmla="*/ 8287 h 25622"/>
                  <a:gd name="connsiteX19" fmla="*/ 2567 w 24335"/>
                  <a:gd name="connsiteY19" fmla="*/ 9239 h 25622"/>
                  <a:gd name="connsiteX20" fmla="*/ 1331 w 24335"/>
                  <a:gd name="connsiteY20" fmla="*/ 9239 h 25622"/>
                  <a:gd name="connsiteX21" fmla="*/ 3802 w 24335"/>
                  <a:gd name="connsiteY21" fmla="*/ 10477 h 25622"/>
                  <a:gd name="connsiteX22" fmla="*/ 1521 w 24335"/>
                  <a:gd name="connsiteY22" fmla="*/ 12097 h 25622"/>
                  <a:gd name="connsiteX23" fmla="*/ 2567 w 24335"/>
                  <a:gd name="connsiteY23" fmla="*/ 13525 h 25622"/>
                  <a:gd name="connsiteX24" fmla="*/ 6939 w 24335"/>
                  <a:gd name="connsiteY24" fmla="*/ 14573 h 25622"/>
                  <a:gd name="connsiteX25" fmla="*/ 2852 w 24335"/>
                  <a:gd name="connsiteY25" fmla="*/ 18669 h 25622"/>
                  <a:gd name="connsiteX26" fmla="*/ 7320 w 24335"/>
                  <a:gd name="connsiteY26" fmla="*/ 17145 h 25622"/>
                  <a:gd name="connsiteX27" fmla="*/ 8365 w 24335"/>
                  <a:gd name="connsiteY27" fmla="*/ 18097 h 25622"/>
                  <a:gd name="connsiteX28" fmla="*/ 3802 w 24335"/>
                  <a:gd name="connsiteY28" fmla="*/ 18859 h 25622"/>
                  <a:gd name="connsiteX29" fmla="*/ 2091 w 24335"/>
                  <a:gd name="connsiteY29" fmla="*/ 20765 h 25622"/>
                  <a:gd name="connsiteX30" fmla="*/ 0 w 24335"/>
                  <a:gd name="connsiteY30" fmla="*/ 20955 h 25622"/>
                  <a:gd name="connsiteX31" fmla="*/ 2091 w 24335"/>
                  <a:gd name="connsiteY31" fmla="*/ 21907 h 25622"/>
                  <a:gd name="connsiteX32" fmla="*/ 285 w 24335"/>
                  <a:gd name="connsiteY32" fmla="*/ 23336 h 25622"/>
                  <a:gd name="connsiteX33" fmla="*/ 3517 w 24335"/>
                  <a:gd name="connsiteY33" fmla="*/ 23336 h 25622"/>
                  <a:gd name="connsiteX34" fmla="*/ 1331 w 24335"/>
                  <a:gd name="connsiteY34" fmla="*/ 24860 h 25622"/>
                  <a:gd name="connsiteX35" fmla="*/ 4088 w 24335"/>
                  <a:gd name="connsiteY35" fmla="*/ 24003 h 25622"/>
                  <a:gd name="connsiteX36" fmla="*/ 3042 w 24335"/>
                  <a:gd name="connsiteY36" fmla="*/ 25622 h 25622"/>
                  <a:gd name="connsiteX37" fmla="*/ 5418 w 24335"/>
                  <a:gd name="connsiteY37" fmla="*/ 25336 h 25622"/>
                  <a:gd name="connsiteX38" fmla="*/ 14069 w 24335"/>
                  <a:gd name="connsiteY38" fmla="*/ 21622 h 25622"/>
                  <a:gd name="connsiteX39" fmla="*/ 19868 w 24335"/>
                  <a:gd name="connsiteY39" fmla="*/ 21241 h 25622"/>
                  <a:gd name="connsiteX40" fmla="*/ 21484 w 24335"/>
                  <a:gd name="connsiteY40" fmla="*/ 16288 h 25622"/>
                  <a:gd name="connsiteX41" fmla="*/ 21484 w 24335"/>
                  <a:gd name="connsiteY41" fmla="*/ 12287 h 25622"/>
                  <a:gd name="connsiteX42" fmla="*/ 20248 w 24335"/>
                  <a:gd name="connsiteY42" fmla="*/ 9715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335" h="25622">
                    <a:moveTo>
                      <a:pt x="21199" y="9049"/>
                    </a:moveTo>
                    <a:lnTo>
                      <a:pt x="24146" y="6953"/>
                    </a:lnTo>
                    <a:lnTo>
                      <a:pt x="23290" y="5524"/>
                    </a:lnTo>
                    <a:lnTo>
                      <a:pt x="24146" y="6667"/>
                    </a:lnTo>
                    <a:lnTo>
                      <a:pt x="24336" y="5810"/>
                    </a:lnTo>
                    <a:lnTo>
                      <a:pt x="22149" y="4763"/>
                    </a:lnTo>
                    <a:lnTo>
                      <a:pt x="22434" y="2667"/>
                    </a:lnTo>
                    <a:lnTo>
                      <a:pt x="21199" y="1048"/>
                    </a:lnTo>
                    <a:lnTo>
                      <a:pt x="16065" y="2000"/>
                    </a:lnTo>
                    <a:lnTo>
                      <a:pt x="16921" y="762"/>
                    </a:lnTo>
                    <a:lnTo>
                      <a:pt x="15115" y="0"/>
                    </a:lnTo>
                    <a:lnTo>
                      <a:pt x="14069" y="2667"/>
                    </a:lnTo>
                    <a:lnTo>
                      <a:pt x="13879" y="762"/>
                    </a:lnTo>
                    <a:lnTo>
                      <a:pt x="11312" y="1429"/>
                    </a:lnTo>
                    <a:lnTo>
                      <a:pt x="7890" y="4572"/>
                    </a:lnTo>
                    <a:lnTo>
                      <a:pt x="10837" y="5048"/>
                    </a:lnTo>
                    <a:lnTo>
                      <a:pt x="9031" y="7620"/>
                    </a:lnTo>
                    <a:lnTo>
                      <a:pt x="3042" y="6953"/>
                    </a:lnTo>
                    <a:lnTo>
                      <a:pt x="2091" y="8287"/>
                    </a:lnTo>
                    <a:lnTo>
                      <a:pt x="2567" y="9239"/>
                    </a:lnTo>
                    <a:lnTo>
                      <a:pt x="1331" y="9239"/>
                    </a:lnTo>
                    <a:lnTo>
                      <a:pt x="3802" y="10477"/>
                    </a:lnTo>
                    <a:lnTo>
                      <a:pt x="1521" y="12097"/>
                    </a:lnTo>
                    <a:lnTo>
                      <a:pt x="2567" y="13525"/>
                    </a:lnTo>
                    <a:lnTo>
                      <a:pt x="6939" y="14573"/>
                    </a:lnTo>
                    <a:lnTo>
                      <a:pt x="2852" y="18669"/>
                    </a:lnTo>
                    <a:lnTo>
                      <a:pt x="7320" y="17145"/>
                    </a:lnTo>
                    <a:lnTo>
                      <a:pt x="8365" y="18097"/>
                    </a:lnTo>
                    <a:lnTo>
                      <a:pt x="3802" y="18859"/>
                    </a:lnTo>
                    <a:lnTo>
                      <a:pt x="2091" y="20765"/>
                    </a:lnTo>
                    <a:lnTo>
                      <a:pt x="0" y="20955"/>
                    </a:lnTo>
                    <a:lnTo>
                      <a:pt x="2091" y="21907"/>
                    </a:lnTo>
                    <a:lnTo>
                      <a:pt x="285" y="23336"/>
                    </a:lnTo>
                    <a:lnTo>
                      <a:pt x="3517" y="23336"/>
                    </a:lnTo>
                    <a:lnTo>
                      <a:pt x="1331" y="24860"/>
                    </a:lnTo>
                    <a:lnTo>
                      <a:pt x="4088" y="24003"/>
                    </a:lnTo>
                    <a:lnTo>
                      <a:pt x="3042" y="25622"/>
                    </a:lnTo>
                    <a:lnTo>
                      <a:pt x="5418" y="25336"/>
                    </a:lnTo>
                    <a:lnTo>
                      <a:pt x="14069" y="21622"/>
                    </a:lnTo>
                    <a:lnTo>
                      <a:pt x="19868" y="21241"/>
                    </a:lnTo>
                    <a:lnTo>
                      <a:pt x="21484" y="16288"/>
                    </a:lnTo>
                    <a:lnTo>
                      <a:pt x="21484" y="12287"/>
                    </a:lnTo>
                    <a:lnTo>
                      <a:pt x="20248" y="9715"/>
                    </a:lnTo>
                    <a:close/>
                  </a:path>
                </a:pathLst>
              </a:custGeom>
              <a:solidFill>
                <a:srgbClr val="FFFFFF"/>
              </a:solidFill>
              <a:ln w="9506" cap="flat">
                <a:noFill/>
                <a:prstDash val="solid"/>
                <a:miter/>
              </a:ln>
            </p:spPr>
            <p:txBody>
              <a:bodyPr rtlCol="0" anchor="ctr"/>
              <a:lstStyle/>
              <a:p>
                <a:endParaRPr lang="en-US"/>
              </a:p>
            </p:txBody>
          </p:sp>
          <p:sp>
            <p:nvSpPr>
              <p:cNvPr id="26785" name="Freeform 77">
                <a:extLst>
                  <a:ext uri="{FF2B5EF4-FFF2-40B4-BE49-F238E27FC236}">
                    <a16:creationId xmlns:a16="http://schemas.microsoft.com/office/drawing/2014/main" id="{84BC8D49-9B06-3437-DAC1-6FA1C4B12566}"/>
                  </a:ext>
                </a:extLst>
              </p:cNvPr>
              <p:cNvSpPr/>
              <p:nvPr/>
            </p:nvSpPr>
            <p:spPr>
              <a:xfrm>
                <a:off x="3771678" y="1976628"/>
                <a:ext cx="39545" cy="58673"/>
              </a:xfrm>
              <a:custGeom>
                <a:avLst/>
                <a:gdLst>
                  <a:gd name="connsiteX0" fmla="*/ 31085 w 39545"/>
                  <a:gd name="connsiteY0" fmla="*/ 40767 h 58673"/>
                  <a:gd name="connsiteX1" fmla="*/ 32701 w 39545"/>
                  <a:gd name="connsiteY1" fmla="*/ 37814 h 58673"/>
                  <a:gd name="connsiteX2" fmla="*/ 29184 w 39545"/>
                  <a:gd name="connsiteY2" fmla="*/ 35052 h 58673"/>
                  <a:gd name="connsiteX3" fmla="*/ 31846 w 39545"/>
                  <a:gd name="connsiteY3" fmla="*/ 35719 h 58673"/>
                  <a:gd name="connsiteX4" fmla="*/ 31846 w 39545"/>
                  <a:gd name="connsiteY4" fmla="*/ 34480 h 58673"/>
                  <a:gd name="connsiteX5" fmla="*/ 27948 w 39545"/>
                  <a:gd name="connsiteY5" fmla="*/ 29528 h 58673"/>
                  <a:gd name="connsiteX6" fmla="*/ 25286 w 39545"/>
                  <a:gd name="connsiteY6" fmla="*/ 28766 h 58673"/>
                  <a:gd name="connsiteX7" fmla="*/ 23100 w 39545"/>
                  <a:gd name="connsiteY7" fmla="*/ 22479 h 58673"/>
                  <a:gd name="connsiteX8" fmla="*/ 17967 w 39545"/>
                  <a:gd name="connsiteY8" fmla="*/ 19241 h 58673"/>
                  <a:gd name="connsiteX9" fmla="*/ 14544 w 39545"/>
                  <a:gd name="connsiteY9" fmla="*/ 19241 h 58673"/>
                  <a:gd name="connsiteX10" fmla="*/ 17681 w 39545"/>
                  <a:gd name="connsiteY10" fmla="*/ 17812 h 58673"/>
                  <a:gd name="connsiteX11" fmla="*/ 16065 w 39545"/>
                  <a:gd name="connsiteY11" fmla="*/ 16097 h 58673"/>
                  <a:gd name="connsiteX12" fmla="*/ 17681 w 39545"/>
                  <a:gd name="connsiteY12" fmla="*/ 15716 h 58673"/>
                  <a:gd name="connsiteX13" fmla="*/ 19678 w 39545"/>
                  <a:gd name="connsiteY13" fmla="*/ 13335 h 58673"/>
                  <a:gd name="connsiteX14" fmla="*/ 21864 w 39545"/>
                  <a:gd name="connsiteY14" fmla="*/ 9239 h 58673"/>
                  <a:gd name="connsiteX15" fmla="*/ 21484 w 39545"/>
                  <a:gd name="connsiteY15" fmla="*/ 7239 h 58673"/>
                  <a:gd name="connsiteX16" fmla="*/ 9791 w 39545"/>
                  <a:gd name="connsiteY16" fmla="*/ 8382 h 58673"/>
                  <a:gd name="connsiteX17" fmla="*/ 9411 w 39545"/>
                  <a:gd name="connsiteY17" fmla="*/ 7239 h 58673"/>
                  <a:gd name="connsiteX18" fmla="*/ 11502 w 39545"/>
                  <a:gd name="connsiteY18" fmla="*/ 6191 h 58673"/>
                  <a:gd name="connsiteX19" fmla="*/ 10267 w 39545"/>
                  <a:gd name="connsiteY19" fmla="*/ 5620 h 58673"/>
                  <a:gd name="connsiteX20" fmla="*/ 15020 w 39545"/>
                  <a:gd name="connsiteY20" fmla="*/ 2286 h 58673"/>
                  <a:gd name="connsiteX21" fmla="*/ 15020 w 39545"/>
                  <a:gd name="connsiteY21" fmla="*/ 381 h 58673"/>
                  <a:gd name="connsiteX22" fmla="*/ 14164 w 39545"/>
                  <a:gd name="connsiteY22" fmla="*/ 0 h 58673"/>
                  <a:gd name="connsiteX23" fmla="*/ 6084 w 39545"/>
                  <a:gd name="connsiteY23" fmla="*/ 762 h 58673"/>
                  <a:gd name="connsiteX24" fmla="*/ 5133 w 39545"/>
                  <a:gd name="connsiteY24" fmla="*/ 2953 h 58673"/>
                  <a:gd name="connsiteX25" fmla="*/ 3803 w 39545"/>
                  <a:gd name="connsiteY25" fmla="*/ 3334 h 58673"/>
                  <a:gd name="connsiteX26" fmla="*/ 3422 w 39545"/>
                  <a:gd name="connsiteY26" fmla="*/ 4191 h 58673"/>
                  <a:gd name="connsiteX27" fmla="*/ 4278 w 39545"/>
                  <a:gd name="connsiteY27" fmla="*/ 5334 h 58673"/>
                  <a:gd name="connsiteX28" fmla="*/ 1806 w 39545"/>
                  <a:gd name="connsiteY28" fmla="*/ 6191 h 58673"/>
                  <a:gd name="connsiteX29" fmla="*/ 2662 w 39545"/>
                  <a:gd name="connsiteY29" fmla="*/ 8382 h 58673"/>
                  <a:gd name="connsiteX30" fmla="*/ 1711 w 39545"/>
                  <a:gd name="connsiteY30" fmla="*/ 8382 h 58673"/>
                  <a:gd name="connsiteX31" fmla="*/ 1711 w 39545"/>
                  <a:gd name="connsiteY31" fmla="*/ 9525 h 58673"/>
                  <a:gd name="connsiteX32" fmla="*/ 3137 w 39545"/>
                  <a:gd name="connsiteY32" fmla="*/ 9906 h 58673"/>
                  <a:gd name="connsiteX33" fmla="*/ 1711 w 39545"/>
                  <a:gd name="connsiteY33" fmla="*/ 13811 h 58673"/>
                  <a:gd name="connsiteX34" fmla="*/ 0 w 39545"/>
                  <a:gd name="connsiteY34" fmla="*/ 14192 h 58673"/>
                  <a:gd name="connsiteX35" fmla="*/ 2091 w 39545"/>
                  <a:gd name="connsiteY35" fmla="*/ 16097 h 58673"/>
                  <a:gd name="connsiteX36" fmla="*/ 4278 w 39545"/>
                  <a:gd name="connsiteY36" fmla="*/ 15049 h 58673"/>
                  <a:gd name="connsiteX37" fmla="*/ 1806 w 39545"/>
                  <a:gd name="connsiteY37" fmla="*/ 24003 h 58673"/>
                  <a:gd name="connsiteX38" fmla="*/ 4278 w 39545"/>
                  <a:gd name="connsiteY38" fmla="*/ 20955 h 58673"/>
                  <a:gd name="connsiteX39" fmla="*/ 3422 w 39545"/>
                  <a:gd name="connsiteY39" fmla="*/ 19241 h 58673"/>
                  <a:gd name="connsiteX40" fmla="*/ 5133 w 39545"/>
                  <a:gd name="connsiteY40" fmla="*/ 17812 h 58673"/>
                  <a:gd name="connsiteX41" fmla="*/ 4278 w 39545"/>
                  <a:gd name="connsiteY41" fmla="*/ 20288 h 58673"/>
                  <a:gd name="connsiteX42" fmla="*/ 6084 w 39545"/>
                  <a:gd name="connsiteY42" fmla="*/ 19050 h 58673"/>
                  <a:gd name="connsiteX43" fmla="*/ 7415 w 39545"/>
                  <a:gd name="connsiteY43" fmla="*/ 19812 h 58673"/>
                  <a:gd name="connsiteX44" fmla="*/ 6369 w 39545"/>
                  <a:gd name="connsiteY44" fmla="*/ 21622 h 58673"/>
                  <a:gd name="connsiteX45" fmla="*/ 7415 w 39545"/>
                  <a:gd name="connsiteY45" fmla="*/ 23051 h 58673"/>
                  <a:gd name="connsiteX46" fmla="*/ 5704 w 39545"/>
                  <a:gd name="connsiteY46" fmla="*/ 26670 h 58673"/>
                  <a:gd name="connsiteX47" fmla="*/ 4943 w 39545"/>
                  <a:gd name="connsiteY47" fmla="*/ 26670 h 58673"/>
                  <a:gd name="connsiteX48" fmla="*/ 5704 w 39545"/>
                  <a:gd name="connsiteY48" fmla="*/ 28575 h 58673"/>
                  <a:gd name="connsiteX49" fmla="*/ 6369 w 39545"/>
                  <a:gd name="connsiteY49" fmla="*/ 27337 h 58673"/>
                  <a:gd name="connsiteX50" fmla="*/ 8556 w 39545"/>
                  <a:gd name="connsiteY50" fmla="*/ 28575 h 58673"/>
                  <a:gd name="connsiteX51" fmla="*/ 9031 w 39545"/>
                  <a:gd name="connsiteY51" fmla="*/ 27432 h 58673"/>
                  <a:gd name="connsiteX52" fmla="*/ 15400 w 39545"/>
                  <a:gd name="connsiteY52" fmla="*/ 26670 h 58673"/>
                  <a:gd name="connsiteX53" fmla="*/ 12548 w 39545"/>
                  <a:gd name="connsiteY53" fmla="*/ 29813 h 58673"/>
                  <a:gd name="connsiteX54" fmla="*/ 14735 w 39545"/>
                  <a:gd name="connsiteY54" fmla="*/ 32576 h 58673"/>
                  <a:gd name="connsiteX55" fmla="*/ 15115 w 39545"/>
                  <a:gd name="connsiteY55" fmla="*/ 32385 h 58673"/>
                  <a:gd name="connsiteX56" fmla="*/ 15305 w 39545"/>
                  <a:gd name="connsiteY56" fmla="*/ 32671 h 58673"/>
                  <a:gd name="connsiteX57" fmla="*/ 16256 w 39545"/>
                  <a:gd name="connsiteY57" fmla="*/ 32671 h 58673"/>
                  <a:gd name="connsiteX58" fmla="*/ 15685 w 39545"/>
                  <a:gd name="connsiteY58" fmla="*/ 32194 h 58673"/>
                  <a:gd name="connsiteX59" fmla="*/ 17396 w 39545"/>
                  <a:gd name="connsiteY59" fmla="*/ 31623 h 58673"/>
                  <a:gd name="connsiteX60" fmla="*/ 15685 w 39545"/>
                  <a:gd name="connsiteY60" fmla="*/ 34480 h 58673"/>
                  <a:gd name="connsiteX61" fmla="*/ 16731 w 39545"/>
                  <a:gd name="connsiteY61" fmla="*/ 34766 h 58673"/>
                  <a:gd name="connsiteX62" fmla="*/ 15685 w 39545"/>
                  <a:gd name="connsiteY62" fmla="*/ 36481 h 58673"/>
                  <a:gd name="connsiteX63" fmla="*/ 16256 w 39545"/>
                  <a:gd name="connsiteY63" fmla="*/ 37052 h 58673"/>
                  <a:gd name="connsiteX64" fmla="*/ 11883 w 39545"/>
                  <a:gd name="connsiteY64" fmla="*/ 37528 h 58673"/>
                  <a:gd name="connsiteX65" fmla="*/ 7415 w 39545"/>
                  <a:gd name="connsiteY65" fmla="*/ 40767 h 58673"/>
                  <a:gd name="connsiteX66" fmla="*/ 10267 w 39545"/>
                  <a:gd name="connsiteY66" fmla="*/ 40100 h 58673"/>
                  <a:gd name="connsiteX67" fmla="*/ 11217 w 39545"/>
                  <a:gd name="connsiteY67" fmla="*/ 42863 h 58673"/>
                  <a:gd name="connsiteX68" fmla="*/ 10267 w 39545"/>
                  <a:gd name="connsiteY68" fmla="*/ 44291 h 58673"/>
                  <a:gd name="connsiteX69" fmla="*/ 4278 w 39545"/>
                  <a:gd name="connsiteY69" fmla="*/ 47053 h 58673"/>
                  <a:gd name="connsiteX70" fmla="*/ 5704 w 39545"/>
                  <a:gd name="connsiteY70" fmla="*/ 48482 h 58673"/>
                  <a:gd name="connsiteX71" fmla="*/ 8556 w 39545"/>
                  <a:gd name="connsiteY71" fmla="*/ 47530 h 58673"/>
                  <a:gd name="connsiteX72" fmla="*/ 9411 w 39545"/>
                  <a:gd name="connsiteY72" fmla="*/ 48863 h 58673"/>
                  <a:gd name="connsiteX73" fmla="*/ 11502 w 39545"/>
                  <a:gd name="connsiteY73" fmla="*/ 48292 h 58673"/>
                  <a:gd name="connsiteX74" fmla="*/ 13784 w 39545"/>
                  <a:gd name="connsiteY74" fmla="*/ 50101 h 58673"/>
                  <a:gd name="connsiteX75" fmla="*/ 18347 w 39545"/>
                  <a:gd name="connsiteY75" fmla="*/ 48292 h 58673"/>
                  <a:gd name="connsiteX76" fmla="*/ 15685 w 39545"/>
                  <a:gd name="connsiteY76" fmla="*/ 51054 h 58673"/>
                  <a:gd name="connsiteX77" fmla="*/ 10267 w 39545"/>
                  <a:gd name="connsiteY77" fmla="*/ 51625 h 58673"/>
                  <a:gd name="connsiteX78" fmla="*/ 2947 w 39545"/>
                  <a:gd name="connsiteY78" fmla="*/ 58674 h 58673"/>
                  <a:gd name="connsiteX79" fmla="*/ 5133 w 39545"/>
                  <a:gd name="connsiteY79" fmla="*/ 58674 h 58673"/>
                  <a:gd name="connsiteX80" fmla="*/ 7415 w 39545"/>
                  <a:gd name="connsiteY80" fmla="*/ 56674 h 58673"/>
                  <a:gd name="connsiteX81" fmla="*/ 12548 w 39545"/>
                  <a:gd name="connsiteY81" fmla="*/ 57055 h 58673"/>
                  <a:gd name="connsiteX82" fmla="*/ 13784 w 39545"/>
                  <a:gd name="connsiteY82" fmla="*/ 54864 h 58673"/>
                  <a:gd name="connsiteX83" fmla="*/ 16921 w 39545"/>
                  <a:gd name="connsiteY83" fmla="*/ 54102 h 58673"/>
                  <a:gd name="connsiteX84" fmla="*/ 18632 w 39545"/>
                  <a:gd name="connsiteY84" fmla="*/ 55245 h 58673"/>
                  <a:gd name="connsiteX85" fmla="*/ 23100 w 39545"/>
                  <a:gd name="connsiteY85" fmla="*/ 54293 h 58673"/>
                  <a:gd name="connsiteX86" fmla="*/ 24051 w 39545"/>
                  <a:gd name="connsiteY86" fmla="*/ 53149 h 58673"/>
                  <a:gd name="connsiteX87" fmla="*/ 27093 w 39545"/>
                  <a:gd name="connsiteY87" fmla="*/ 54102 h 58673"/>
                  <a:gd name="connsiteX88" fmla="*/ 36028 w 39545"/>
                  <a:gd name="connsiteY88" fmla="*/ 52673 h 58673"/>
                  <a:gd name="connsiteX89" fmla="*/ 38215 w 39545"/>
                  <a:gd name="connsiteY89" fmla="*/ 50578 h 58673"/>
                  <a:gd name="connsiteX90" fmla="*/ 34793 w 39545"/>
                  <a:gd name="connsiteY90" fmla="*/ 50387 h 58673"/>
                  <a:gd name="connsiteX91" fmla="*/ 33937 w 39545"/>
                  <a:gd name="connsiteY91" fmla="*/ 49340 h 58673"/>
                  <a:gd name="connsiteX92" fmla="*/ 39165 w 39545"/>
                  <a:gd name="connsiteY92" fmla="*/ 45244 h 58673"/>
                  <a:gd name="connsiteX93" fmla="*/ 39546 w 39545"/>
                  <a:gd name="connsiteY93" fmla="*/ 41434 h 58673"/>
                  <a:gd name="connsiteX94" fmla="*/ 37264 w 39545"/>
                  <a:gd name="connsiteY94" fmla="*/ 40100 h 5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9545" h="58673">
                    <a:moveTo>
                      <a:pt x="31085" y="40767"/>
                    </a:moveTo>
                    <a:lnTo>
                      <a:pt x="32701" y="37814"/>
                    </a:lnTo>
                    <a:lnTo>
                      <a:pt x="29184" y="35052"/>
                    </a:lnTo>
                    <a:lnTo>
                      <a:pt x="31846" y="35719"/>
                    </a:lnTo>
                    <a:lnTo>
                      <a:pt x="31846" y="34480"/>
                    </a:lnTo>
                    <a:lnTo>
                      <a:pt x="27948" y="29528"/>
                    </a:lnTo>
                    <a:lnTo>
                      <a:pt x="25286" y="28766"/>
                    </a:lnTo>
                    <a:lnTo>
                      <a:pt x="23100" y="22479"/>
                    </a:lnTo>
                    <a:lnTo>
                      <a:pt x="17967" y="19241"/>
                    </a:lnTo>
                    <a:lnTo>
                      <a:pt x="14544" y="19241"/>
                    </a:lnTo>
                    <a:lnTo>
                      <a:pt x="17681" y="17812"/>
                    </a:lnTo>
                    <a:lnTo>
                      <a:pt x="16065" y="16097"/>
                    </a:lnTo>
                    <a:lnTo>
                      <a:pt x="17681" y="15716"/>
                    </a:lnTo>
                    <a:lnTo>
                      <a:pt x="19678" y="13335"/>
                    </a:lnTo>
                    <a:lnTo>
                      <a:pt x="21864" y="9239"/>
                    </a:lnTo>
                    <a:lnTo>
                      <a:pt x="21484" y="7239"/>
                    </a:lnTo>
                    <a:lnTo>
                      <a:pt x="9791" y="8382"/>
                    </a:lnTo>
                    <a:lnTo>
                      <a:pt x="9411" y="7239"/>
                    </a:lnTo>
                    <a:lnTo>
                      <a:pt x="11502" y="6191"/>
                    </a:lnTo>
                    <a:lnTo>
                      <a:pt x="10267" y="5620"/>
                    </a:lnTo>
                    <a:lnTo>
                      <a:pt x="15020" y="2286"/>
                    </a:lnTo>
                    <a:lnTo>
                      <a:pt x="15020" y="381"/>
                    </a:lnTo>
                    <a:lnTo>
                      <a:pt x="14164" y="0"/>
                    </a:lnTo>
                    <a:lnTo>
                      <a:pt x="6084" y="762"/>
                    </a:lnTo>
                    <a:lnTo>
                      <a:pt x="5133" y="2953"/>
                    </a:lnTo>
                    <a:lnTo>
                      <a:pt x="3803" y="3334"/>
                    </a:lnTo>
                    <a:lnTo>
                      <a:pt x="3422" y="4191"/>
                    </a:lnTo>
                    <a:lnTo>
                      <a:pt x="4278" y="5334"/>
                    </a:lnTo>
                    <a:lnTo>
                      <a:pt x="1806" y="6191"/>
                    </a:lnTo>
                    <a:lnTo>
                      <a:pt x="2662" y="8382"/>
                    </a:lnTo>
                    <a:lnTo>
                      <a:pt x="1711" y="8382"/>
                    </a:lnTo>
                    <a:lnTo>
                      <a:pt x="1711" y="9525"/>
                    </a:lnTo>
                    <a:lnTo>
                      <a:pt x="3137" y="9906"/>
                    </a:lnTo>
                    <a:lnTo>
                      <a:pt x="1711" y="13811"/>
                    </a:lnTo>
                    <a:lnTo>
                      <a:pt x="0" y="14192"/>
                    </a:lnTo>
                    <a:lnTo>
                      <a:pt x="2091" y="16097"/>
                    </a:lnTo>
                    <a:lnTo>
                      <a:pt x="4278" y="15049"/>
                    </a:lnTo>
                    <a:lnTo>
                      <a:pt x="1806" y="24003"/>
                    </a:lnTo>
                    <a:lnTo>
                      <a:pt x="4278" y="20955"/>
                    </a:lnTo>
                    <a:lnTo>
                      <a:pt x="3422" y="19241"/>
                    </a:lnTo>
                    <a:lnTo>
                      <a:pt x="5133" y="17812"/>
                    </a:lnTo>
                    <a:lnTo>
                      <a:pt x="4278" y="20288"/>
                    </a:lnTo>
                    <a:lnTo>
                      <a:pt x="6084" y="19050"/>
                    </a:lnTo>
                    <a:lnTo>
                      <a:pt x="7415" y="19812"/>
                    </a:lnTo>
                    <a:lnTo>
                      <a:pt x="6369" y="21622"/>
                    </a:lnTo>
                    <a:lnTo>
                      <a:pt x="7415" y="23051"/>
                    </a:lnTo>
                    <a:lnTo>
                      <a:pt x="5704" y="26670"/>
                    </a:lnTo>
                    <a:lnTo>
                      <a:pt x="4943" y="26670"/>
                    </a:lnTo>
                    <a:lnTo>
                      <a:pt x="5704" y="28575"/>
                    </a:lnTo>
                    <a:lnTo>
                      <a:pt x="6369" y="27337"/>
                    </a:lnTo>
                    <a:lnTo>
                      <a:pt x="8556" y="28575"/>
                    </a:lnTo>
                    <a:lnTo>
                      <a:pt x="9031" y="27432"/>
                    </a:lnTo>
                    <a:lnTo>
                      <a:pt x="15400" y="26670"/>
                    </a:lnTo>
                    <a:lnTo>
                      <a:pt x="12548" y="29813"/>
                    </a:lnTo>
                    <a:lnTo>
                      <a:pt x="14735" y="32576"/>
                    </a:lnTo>
                    <a:lnTo>
                      <a:pt x="15115" y="32385"/>
                    </a:lnTo>
                    <a:lnTo>
                      <a:pt x="15305" y="32671"/>
                    </a:lnTo>
                    <a:lnTo>
                      <a:pt x="16256" y="32671"/>
                    </a:lnTo>
                    <a:lnTo>
                      <a:pt x="15685" y="32194"/>
                    </a:lnTo>
                    <a:lnTo>
                      <a:pt x="17396" y="31623"/>
                    </a:lnTo>
                    <a:lnTo>
                      <a:pt x="15685" y="34480"/>
                    </a:lnTo>
                    <a:lnTo>
                      <a:pt x="16731" y="34766"/>
                    </a:lnTo>
                    <a:lnTo>
                      <a:pt x="15685" y="36481"/>
                    </a:lnTo>
                    <a:lnTo>
                      <a:pt x="16256" y="37052"/>
                    </a:lnTo>
                    <a:lnTo>
                      <a:pt x="11883" y="37528"/>
                    </a:lnTo>
                    <a:lnTo>
                      <a:pt x="7415" y="40767"/>
                    </a:lnTo>
                    <a:lnTo>
                      <a:pt x="10267" y="40100"/>
                    </a:lnTo>
                    <a:lnTo>
                      <a:pt x="11217" y="42863"/>
                    </a:lnTo>
                    <a:lnTo>
                      <a:pt x="10267" y="44291"/>
                    </a:lnTo>
                    <a:lnTo>
                      <a:pt x="4278" y="47053"/>
                    </a:lnTo>
                    <a:lnTo>
                      <a:pt x="5704" y="48482"/>
                    </a:lnTo>
                    <a:lnTo>
                      <a:pt x="8556" y="47530"/>
                    </a:lnTo>
                    <a:lnTo>
                      <a:pt x="9411" y="48863"/>
                    </a:lnTo>
                    <a:lnTo>
                      <a:pt x="11502" y="48292"/>
                    </a:lnTo>
                    <a:lnTo>
                      <a:pt x="13784" y="50101"/>
                    </a:lnTo>
                    <a:lnTo>
                      <a:pt x="18347" y="48292"/>
                    </a:lnTo>
                    <a:lnTo>
                      <a:pt x="15685" y="51054"/>
                    </a:lnTo>
                    <a:lnTo>
                      <a:pt x="10267" y="51625"/>
                    </a:lnTo>
                    <a:lnTo>
                      <a:pt x="2947" y="58674"/>
                    </a:lnTo>
                    <a:lnTo>
                      <a:pt x="5133" y="58674"/>
                    </a:lnTo>
                    <a:lnTo>
                      <a:pt x="7415" y="56674"/>
                    </a:lnTo>
                    <a:lnTo>
                      <a:pt x="12548" y="57055"/>
                    </a:lnTo>
                    <a:lnTo>
                      <a:pt x="13784" y="54864"/>
                    </a:lnTo>
                    <a:lnTo>
                      <a:pt x="16921" y="54102"/>
                    </a:lnTo>
                    <a:lnTo>
                      <a:pt x="18632" y="55245"/>
                    </a:lnTo>
                    <a:lnTo>
                      <a:pt x="23100" y="54293"/>
                    </a:lnTo>
                    <a:lnTo>
                      <a:pt x="24051" y="53149"/>
                    </a:lnTo>
                    <a:lnTo>
                      <a:pt x="27093" y="54102"/>
                    </a:lnTo>
                    <a:lnTo>
                      <a:pt x="36028" y="52673"/>
                    </a:lnTo>
                    <a:lnTo>
                      <a:pt x="38215" y="50578"/>
                    </a:lnTo>
                    <a:lnTo>
                      <a:pt x="34793" y="50387"/>
                    </a:lnTo>
                    <a:lnTo>
                      <a:pt x="33937" y="49340"/>
                    </a:lnTo>
                    <a:lnTo>
                      <a:pt x="39165" y="45244"/>
                    </a:lnTo>
                    <a:lnTo>
                      <a:pt x="39546" y="41434"/>
                    </a:lnTo>
                    <a:lnTo>
                      <a:pt x="37264" y="40100"/>
                    </a:lnTo>
                    <a:close/>
                  </a:path>
                </a:pathLst>
              </a:custGeom>
              <a:solidFill>
                <a:srgbClr val="FFFFFF"/>
              </a:solidFill>
              <a:ln w="9506" cap="flat">
                <a:noFill/>
                <a:prstDash val="solid"/>
                <a:miter/>
              </a:ln>
            </p:spPr>
            <p:txBody>
              <a:bodyPr rtlCol="0" anchor="ctr"/>
              <a:lstStyle/>
              <a:p>
                <a:endParaRPr lang="en-US"/>
              </a:p>
            </p:txBody>
          </p:sp>
          <p:sp>
            <p:nvSpPr>
              <p:cNvPr id="26786" name="Freeform 78">
                <a:extLst>
                  <a:ext uri="{FF2B5EF4-FFF2-40B4-BE49-F238E27FC236}">
                    <a16:creationId xmlns:a16="http://schemas.microsoft.com/office/drawing/2014/main" id="{C9705ED9-CB80-8437-6AF2-AA5460B3C62A}"/>
                  </a:ext>
                </a:extLst>
              </p:cNvPr>
              <p:cNvSpPr/>
              <p:nvPr/>
            </p:nvSpPr>
            <p:spPr>
              <a:xfrm>
                <a:off x="3767020" y="1978152"/>
                <a:ext cx="4277" cy="4953"/>
              </a:xfrm>
              <a:custGeom>
                <a:avLst/>
                <a:gdLst>
                  <a:gd name="connsiteX0" fmla="*/ 3042 w 4277"/>
                  <a:gd name="connsiteY0" fmla="*/ 2095 h 4953"/>
                  <a:gd name="connsiteX1" fmla="*/ 4278 w 4277"/>
                  <a:gd name="connsiteY1" fmla="*/ 1429 h 4953"/>
                  <a:gd name="connsiteX2" fmla="*/ 3993 w 4277"/>
                  <a:gd name="connsiteY2" fmla="*/ 0 h 4953"/>
                  <a:gd name="connsiteX3" fmla="*/ 0 w 4277"/>
                  <a:gd name="connsiteY3" fmla="*/ 1810 h 4953"/>
                  <a:gd name="connsiteX4" fmla="*/ 0 w 4277"/>
                  <a:gd name="connsiteY4" fmla="*/ 4953 h 4953"/>
                  <a:gd name="connsiteX5" fmla="*/ 3327 w 4277"/>
                  <a:gd name="connsiteY5" fmla="*/ 3334 h 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7" h="4953">
                    <a:moveTo>
                      <a:pt x="3042" y="2095"/>
                    </a:moveTo>
                    <a:lnTo>
                      <a:pt x="4278" y="1429"/>
                    </a:lnTo>
                    <a:lnTo>
                      <a:pt x="3993" y="0"/>
                    </a:lnTo>
                    <a:lnTo>
                      <a:pt x="0" y="1810"/>
                    </a:lnTo>
                    <a:lnTo>
                      <a:pt x="0" y="4953"/>
                    </a:lnTo>
                    <a:lnTo>
                      <a:pt x="3327" y="3334"/>
                    </a:lnTo>
                    <a:close/>
                  </a:path>
                </a:pathLst>
              </a:custGeom>
              <a:solidFill>
                <a:srgbClr val="FFFFFF"/>
              </a:solidFill>
              <a:ln w="9506" cap="flat">
                <a:noFill/>
                <a:prstDash val="solid"/>
                <a:miter/>
              </a:ln>
            </p:spPr>
            <p:txBody>
              <a:bodyPr rtlCol="0" anchor="ctr"/>
              <a:lstStyle/>
              <a:p>
                <a:endParaRPr lang="en-US"/>
              </a:p>
            </p:txBody>
          </p:sp>
          <p:sp>
            <p:nvSpPr>
              <p:cNvPr id="26787" name="Freeform 79">
                <a:extLst>
                  <a:ext uri="{FF2B5EF4-FFF2-40B4-BE49-F238E27FC236}">
                    <a16:creationId xmlns:a16="http://schemas.microsoft.com/office/drawing/2014/main" id="{5E5EBA09-B96D-CFBF-CF86-B61C6A5099A9}"/>
                  </a:ext>
                </a:extLst>
              </p:cNvPr>
              <p:cNvSpPr/>
              <p:nvPr/>
            </p:nvSpPr>
            <p:spPr>
              <a:xfrm>
                <a:off x="3711979" y="1959102"/>
                <a:ext cx="27282" cy="13430"/>
              </a:xfrm>
              <a:custGeom>
                <a:avLst/>
                <a:gdLst>
                  <a:gd name="connsiteX0" fmla="*/ 26902 w 27282"/>
                  <a:gd name="connsiteY0" fmla="*/ 4763 h 13430"/>
                  <a:gd name="connsiteX1" fmla="*/ 26047 w 27282"/>
                  <a:gd name="connsiteY1" fmla="*/ 3810 h 13430"/>
                  <a:gd name="connsiteX2" fmla="*/ 24241 w 27282"/>
                  <a:gd name="connsiteY2" fmla="*/ 3715 h 13430"/>
                  <a:gd name="connsiteX3" fmla="*/ 24526 w 27282"/>
                  <a:gd name="connsiteY3" fmla="*/ 2095 h 13430"/>
                  <a:gd name="connsiteX4" fmla="*/ 23575 w 27282"/>
                  <a:gd name="connsiteY4" fmla="*/ 2095 h 13430"/>
                  <a:gd name="connsiteX5" fmla="*/ 24716 w 27282"/>
                  <a:gd name="connsiteY5" fmla="*/ 571 h 13430"/>
                  <a:gd name="connsiteX6" fmla="*/ 22720 w 27282"/>
                  <a:gd name="connsiteY6" fmla="*/ 1715 h 13430"/>
                  <a:gd name="connsiteX7" fmla="*/ 20818 w 27282"/>
                  <a:gd name="connsiteY7" fmla="*/ 0 h 13430"/>
                  <a:gd name="connsiteX8" fmla="*/ 19868 w 27282"/>
                  <a:gd name="connsiteY8" fmla="*/ 286 h 13430"/>
                  <a:gd name="connsiteX9" fmla="*/ 20343 w 27282"/>
                  <a:gd name="connsiteY9" fmla="*/ 1715 h 13430"/>
                  <a:gd name="connsiteX10" fmla="*/ 18062 w 27282"/>
                  <a:gd name="connsiteY10" fmla="*/ 1715 h 13430"/>
                  <a:gd name="connsiteX11" fmla="*/ 17206 w 27282"/>
                  <a:gd name="connsiteY11" fmla="*/ 2381 h 13430"/>
                  <a:gd name="connsiteX12" fmla="*/ 15685 w 27282"/>
                  <a:gd name="connsiteY12" fmla="*/ 1715 h 13430"/>
                  <a:gd name="connsiteX13" fmla="*/ 15970 w 27282"/>
                  <a:gd name="connsiteY13" fmla="*/ 3810 h 13430"/>
                  <a:gd name="connsiteX14" fmla="*/ 14544 w 27282"/>
                  <a:gd name="connsiteY14" fmla="*/ 1429 h 13430"/>
                  <a:gd name="connsiteX15" fmla="*/ 12738 w 27282"/>
                  <a:gd name="connsiteY15" fmla="*/ 2095 h 13430"/>
                  <a:gd name="connsiteX16" fmla="*/ 12453 w 27282"/>
                  <a:gd name="connsiteY16" fmla="*/ 3524 h 13430"/>
                  <a:gd name="connsiteX17" fmla="*/ 10742 w 27282"/>
                  <a:gd name="connsiteY17" fmla="*/ 1905 h 13430"/>
                  <a:gd name="connsiteX18" fmla="*/ 10362 w 27282"/>
                  <a:gd name="connsiteY18" fmla="*/ 4286 h 13430"/>
                  <a:gd name="connsiteX19" fmla="*/ 9221 w 27282"/>
                  <a:gd name="connsiteY19" fmla="*/ 3810 h 13430"/>
                  <a:gd name="connsiteX20" fmla="*/ 9031 w 27282"/>
                  <a:gd name="connsiteY20" fmla="*/ 4953 h 13430"/>
                  <a:gd name="connsiteX21" fmla="*/ 8270 w 27282"/>
                  <a:gd name="connsiteY21" fmla="*/ 5810 h 13430"/>
                  <a:gd name="connsiteX22" fmla="*/ 7700 w 27282"/>
                  <a:gd name="connsiteY22" fmla="*/ 4096 h 13430"/>
                  <a:gd name="connsiteX23" fmla="*/ 6939 w 27282"/>
                  <a:gd name="connsiteY23" fmla="*/ 3524 h 13430"/>
                  <a:gd name="connsiteX24" fmla="*/ 8080 w 27282"/>
                  <a:gd name="connsiteY24" fmla="*/ 3334 h 13430"/>
                  <a:gd name="connsiteX25" fmla="*/ 7320 w 27282"/>
                  <a:gd name="connsiteY25" fmla="*/ 2667 h 13430"/>
                  <a:gd name="connsiteX26" fmla="*/ 7985 w 27282"/>
                  <a:gd name="connsiteY26" fmla="*/ 2286 h 13430"/>
                  <a:gd name="connsiteX27" fmla="*/ 5228 w 27282"/>
                  <a:gd name="connsiteY27" fmla="*/ 571 h 13430"/>
                  <a:gd name="connsiteX28" fmla="*/ 3707 w 27282"/>
                  <a:gd name="connsiteY28" fmla="*/ 381 h 13430"/>
                  <a:gd name="connsiteX29" fmla="*/ 3707 w 27282"/>
                  <a:gd name="connsiteY29" fmla="*/ 953 h 13430"/>
                  <a:gd name="connsiteX30" fmla="*/ 5228 w 27282"/>
                  <a:gd name="connsiteY30" fmla="*/ 1238 h 13430"/>
                  <a:gd name="connsiteX31" fmla="*/ 4183 w 27282"/>
                  <a:gd name="connsiteY31" fmla="*/ 1429 h 13430"/>
                  <a:gd name="connsiteX32" fmla="*/ 5228 w 27282"/>
                  <a:gd name="connsiteY32" fmla="*/ 2095 h 13430"/>
                  <a:gd name="connsiteX33" fmla="*/ 5228 w 27282"/>
                  <a:gd name="connsiteY33" fmla="*/ 3143 h 13430"/>
                  <a:gd name="connsiteX34" fmla="*/ 2472 w 27282"/>
                  <a:gd name="connsiteY34" fmla="*/ 1715 h 13430"/>
                  <a:gd name="connsiteX35" fmla="*/ 2852 w 27282"/>
                  <a:gd name="connsiteY35" fmla="*/ 2095 h 13430"/>
                  <a:gd name="connsiteX36" fmla="*/ 1711 w 27282"/>
                  <a:gd name="connsiteY36" fmla="*/ 2095 h 13430"/>
                  <a:gd name="connsiteX37" fmla="*/ 2472 w 27282"/>
                  <a:gd name="connsiteY37" fmla="*/ 2857 h 13430"/>
                  <a:gd name="connsiteX38" fmla="*/ 1901 w 27282"/>
                  <a:gd name="connsiteY38" fmla="*/ 2953 h 13430"/>
                  <a:gd name="connsiteX39" fmla="*/ 3137 w 27282"/>
                  <a:gd name="connsiteY39" fmla="*/ 3810 h 13430"/>
                  <a:gd name="connsiteX40" fmla="*/ 856 w 27282"/>
                  <a:gd name="connsiteY40" fmla="*/ 3239 h 13430"/>
                  <a:gd name="connsiteX41" fmla="*/ 1901 w 27282"/>
                  <a:gd name="connsiteY41" fmla="*/ 4286 h 13430"/>
                  <a:gd name="connsiteX42" fmla="*/ 380 w 27282"/>
                  <a:gd name="connsiteY42" fmla="*/ 4096 h 13430"/>
                  <a:gd name="connsiteX43" fmla="*/ 0 w 27282"/>
                  <a:gd name="connsiteY43" fmla="*/ 4763 h 13430"/>
                  <a:gd name="connsiteX44" fmla="*/ 5038 w 27282"/>
                  <a:gd name="connsiteY44" fmla="*/ 4096 h 13430"/>
                  <a:gd name="connsiteX45" fmla="*/ 6749 w 27282"/>
                  <a:gd name="connsiteY45" fmla="*/ 4763 h 13430"/>
                  <a:gd name="connsiteX46" fmla="*/ 5038 w 27282"/>
                  <a:gd name="connsiteY46" fmla="*/ 6191 h 13430"/>
                  <a:gd name="connsiteX47" fmla="*/ 6844 w 27282"/>
                  <a:gd name="connsiteY47" fmla="*/ 5810 h 13430"/>
                  <a:gd name="connsiteX48" fmla="*/ 6464 w 27282"/>
                  <a:gd name="connsiteY48" fmla="*/ 6667 h 13430"/>
                  <a:gd name="connsiteX49" fmla="*/ 4278 w 27282"/>
                  <a:gd name="connsiteY49" fmla="*/ 6572 h 13430"/>
                  <a:gd name="connsiteX50" fmla="*/ 1426 w 27282"/>
                  <a:gd name="connsiteY50" fmla="*/ 7620 h 13430"/>
                  <a:gd name="connsiteX51" fmla="*/ 4658 w 27282"/>
                  <a:gd name="connsiteY51" fmla="*/ 7334 h 13430"/>
                  <a:gd name="connsiteX52" fmla="*/ 5989 w 27282"/>
                  <a:gd name="connsiteY52" fmla="*/ 8954 h 13430"/>
                  <a:gd name="connsiteX53" fmla="*/ 6749 w 27282"/>
                  <a:gd name="connsiteY53" fmla="*/ 8572 h 13430"/>
                  <a:gd name="connsiteX54" fmla="*/ 5704 w 27282"/>
                  <a:gd name="connsiteY54" fmla="*/ 9620 h 13430"/>
                  <a:gd name="connsiteX55" fmla="*/ 6464 w 27282"/>
                  <a:gd name="connsiteY55" fmla="*/ 9525 h 13430"/>
                  <a:gd name="connsiteX56" fmla="*/ 6464 w 27282"/>
                  <a:gd name="connsiteY56" fmla="*/ 10192 h 13430"/>
                  <a:gd name="connsiteX57" fmla="*/ 4278 w 27282"/>
                  <a:gd name="connsiteY57" fmla="*/ 10573 h 13430"/>
                  <a:gd name="connsiteX58" fmla="*/ 4373 w 27282"/>
                  <a:gd name="connsiteY58" fmla="*/ 11620 h 13430"/>
                  <a:gd name="connsiteX59" fmla="*/ 8080 w 27282"/>
                  <a:gd name="connsiteY59" fmla="*/ 11430 h 13430"/>
                  <a:gd name="connsiteX60" fmla="*/ 11027 w 27282"/>
                  <a:gd name="connsiteY60" fmla="*/ 12764 h 13430"/>
                  <a:gd name="connsiteX61" fmla="*/ 14259 w 27282"/>
                  <a:gd name="connsiteY61" fmla="*/ 13430 h 13430"/>
                  <a:gd name="connsiteX62" fmla="*/ 18252 w 27282"/>
                  <a:gd name="connsiteY62" fmla="*/ 11240 h 13430"/>
                  <a:gd name="connsiteX63" fmla="*/ 20153 w 27282"/>
                  <a:gd name="connsiteY63" fmla="*/ 11144 h 13430"/>
                  <a:gd name="connsiteX64" fmla="*/ 22720 w 27282"/>
                  <a:gd name="connsiteY64" fmla="*/ 9144 h 13430"/>
                  <a:gd name="connsiteX65" fmla="*/ 23575 w 27282"/>
                  <a:gd name="connsiteY65" fmla="*/ 9811 h 13430"/>
                  <a:gd name="connsiteX66" fmla="*/ 25381 w 27282"/>
                  <a:gd name="connsiteY66" fmla="*/ 8096 h 13430"/>
                  <a:gd name="connsiteX67" fmla="*/ 24811 w 27282"/>
                  <a:gd name="connsiteY67" fmla="*/ 8001 h 13430"/>
                  <a:gd name="connsiteX68" fmla="*/ 26617 w 27282"/>
                  <a:gd name="connsiteY68" fmla="*/ 7144 h 13430"/>
                  <a:gd name="connsiteX69" fmla="*/ 27283 w 27282"/>
                  <a:gd name="connsiteY69" fmla="*/ 5810 h 13430"/>
                  <a:gd name="connsiteX70" fmla="*/ 26617 w 27282"/>
                  <a:gd name="connsiteY70" fmla="*/ 5524 h 1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282" h="13430">
                    <a:moveTo>
                      <a:pt x="26902" y="4763"/>
                    </a:moveTo>
                    <a:lnTo>
                      <a:pt x="26047" y="3810"/>
                    </a:lnTo>
                    <a:lnTo>
                      <a:pt x="24241" y="3715"/>
                    </a:lnTo>
                    <a:lnTo>
                      <a:pt x="24526" y="2095"/>
                    </a:lnTo>
                    <a:lnTo>
                      <a:pt x="23575" y="2095"/>
                    </a:lnTo>
                    <a:lnTo>
                      <a:pt x="24716" y="571"/>
                    </a:lnTo>
                    <a:lnTo>
                      <a:pt x="22720" y="1715"/>
                    </a:lnTo>
                    <a:lnTo>
                      <a:pt x="20818" y="0"/>
                    </a:lnTo>
                    <a:lnTo>
                      <a:pt x="19868" y="286"/>
                    </a:lnTo>
                    <a:lnTo>
                      <a:pt x="20343" y="1715"/>
                    </a:lnTo>
                    <a:lnTo>
                      <a:pt x="18062" y="1715"/>
                    </a:lnTo>
                    <a:lnTo>
                      <a:pt x="17206" y="2381"/>
                    </a:lnTo>
                    <a:lnTo>
                      <a:pt x="15685" y="1715"/>
                    </a:lnTo>
                    <a:lnTo>
                      <a:pt x="15970" y="3810"/>
                    </a:lnTo>
                    <a:lnTo>
                      <a:pt x="14544" y="1429"/>
                    </a:lnTo>
                    <a:lnTo>
                      <a:pt x="12738" y="2095"/>
                    </a:lnTo>
                    <a:lnTo>
                      <a:pt x="12453" y="3524"/>
                    </a:lnTo>
                    <a:lnTo>
                      <a:pt x="10742" y="1905"/>
                    </a:lnTo>
                    <a:lnTo>
                      <a:pt x="10362" y="4286"/>
                    </a:lnTo>
                    <a:lnTo>
                      <a:pt x="9221" y="3810"/>
                    </a:lnTo>
                    <a:lnTo>
                      <a:pt x="9031" y="4953"/>
                    </a:lnTo>
                    <a:lnTo>
                      <a:pt x="8270" y="5810"/>
                    </a:lnTo>
                    <a:lnTo>
                      <a:pt x="7700" y="4096"/>
                    </a:lnTo>
                    <a:lnTo>
                      <a:pt x="6939" y="3524"/>
                    </a:lnTo>
                    <a:lnTo>
                      <a:pt x="8080" y="3334"/>
                    </a:lnTo>
                    <a:lnTo>
                      <a:pt x="7320" y="2667"/>
                    </a:lnTo>
                    <a:lnTo>
                      <a:pt x="7985" y="2286"/>
                    </a:lnTo>
                    <a:lnTo>
                      <a:pt x="5228" y="571"/>
                    </a:lnTo>
                    <a:lnTo>
                      <a:pt x="3707" y="381"/>
                    </a:lnTo>
                    <a:lnTo>
                      <a:pt x="3707" y="953"/>
                    </a:lnTo>
                    <a:lnTo>
                      <a:pt x="5228" y="1238"/>
                    </a:lnTo>
                    <a:lnTo>
                      <a:pt x="4183" y="1429"/>
                    </a:lnTo>
                    <a:lnTo>
                      <a:pt x="5228" y="2095"/>
                    </a:lnTo>
                    <a:lnTo>
                      <a:pt x="5228" y="3143"/>
                    </a:lnTo>
                    <a:lnTo>
                      <a:pt x="2472" y="1715"/>
                    </a:lnTo>
                    <a:lnTo>
                      <a:pt x="2852" y="2095"/>
                    </a:lnTo>
                    <a:lnTo>
                      <a:pt x="1711" y="2095"/>
                    </a:lnTo>
                    <a:lnTo>
                      <a:pt x="2472" y="2857"/>
                    </a:lnTo>
                    <a:lnTo>
                      <a:pt x="1901" y="2953"/>
                    </a:lnTo>
                    <a:lnTo>
                      <a:pt x="3137" y="3810"/>
                    </a:lnTo>
                    <a:lnTo>
                      <a:pt x="856" y="3239"/>
                    </a:lnTo>
                    <a:lnTo>
                      <a:pt x="1901" y="4286"/>
                    </a:lnTo>
                    <a:lnTo>
                      <a:pt x="380" y="4096"/>
                    </a:lnTo>
                    <a:lnTo>
                      <a:pt x="0" y="4763"/>
                    </a:lnTo>
                    <a:lnTo>
                      <a:pt x="5038" y="4096"/>
                    </a:lnTo>
                    <a:lnTo>
                      <a:pt x="6749" y="4763"/>
                    </a:lnTo>
                    <a:lnTo>
                      <a:pt x="5038" y="6191"/>
                    </a:lnTo>
                    <a:lnTo>
                      <a:pt x="6844" y="5810"/>
                    </a:lnTo>
                    <a:lnTo>
                      <a:pt x="6464" y="6667"/>
                    </a:lnTo>
                    <a:lnTo>
                      <a:pt x="4278" y="6572"/>
                    </a:lnTo>
                    <a:lnTo>
                      <a:pt x="1426" y="7620"/>
                    </a:lnTo>
                    <a:lnTo>
                      <a:pt x="4658" y="7334"/>
                    </a:lnTo>
                    <a:lnTo>
                      <a:pt x="5989" y="8954"/>
                    </a:lnTo>
                    <a:lnTo>
                      <a:pt x="6749" y="8572"/>
                    </a:lnTo>
                    <a:lnTo>
                      <a:pt x="5704" y="9620"/>
                    </a:lnTo>
                    <a:lnTo>
                      <a:pt x="6464" y="9525"/>
                    </a:lnTo>
                    <a:lnTo>
                      <a:pt x="6464" y="10192"/>
                    </a:lnTo>
                    <a:lnTo>
                      <a:pt x="4278" y="10573"/>
                    </a:lnTo>
                    <a:lnTo>
                      <a:pt x="4373" y="11620"/>
                    </a:lnTo>
                    <a:lnTo>
                      <a:pt x="8080" y="11430"/>
                    </a:lnTo>
                    <a:lnTo>
                      <a:pt x="11027" y="12764"/>
                    </a:lnTo>
                    <a:lnTo>
                      <a:pt x="14259" y="13430"/>
                    </a:lnTo>
                    <a:lnTo>
                      <a:pt x="18252" y="11240"/>
                    </a:lnTo>
                    <a:lnTo>
                      <a:pt x="20153" y="11144"/>
                    </a:lnTo>
                    <a:lnTo>
                      <a:pt x="22720" y="9144"/>
                    </a:lnTo>
                    <a:lnTo>
                      <a:pt x="23575" y="9811"/>
                    </a:lnTo>
                    <a:lnTo>
                      <a:pt x="25381" y="8096"/>
                    </a:lnTo>
                    <a:lnTo>
                      <a:pt x="24811" y="8001"/>
                    </a:lnTo>
                    <a:lnTo>
                      <a:pt x="26617" y="7144"/>
                    </a:lnTo>
                    <a:lnTo>
                      <a:pt x="27283" y="5810"/>
                    </a:lnTo>
                    <a:lnTo>
                      <a:pt x="26617" y="5524"/>
                    </a:lnTo>
                    <a:close/>
                  </a:path>
                </a:pathLst>
              </a:custGeom>
              <a:solidFill>
                <a:srgbClr val="FFFFFF"/>
              </a:solidFill>
              <a:ln w="9506" cap="flat">
                <a:noFill/>
                <a:prstDash val="solid"/>
                <a:miter/>
              </a:ln>
            </p:spPr>
            <p:txBody>
              <a:bodyPr rtlCol="0" anchor="ctr"/>
              <a:lstStyle/>
              <a:p>
                <a:endParaRPr lang="en-US"/>
              </a:p>
            </p:txBody>
          </p:sp>
        </p:grpSp>
        <p:pic>
          <p:nvPicPr>
            <p:cNvPr id="26641" name="Picture 26640">
              <a:extLst>
                <a:ext uri="{FF2B5EF4-FFF2-40B4-BE49-F238E27FC236}">
                  <a16:creationId xmlns:a16="http://schemas.microsoft.com/office/drawing/2014/main" id="{2953F54B-1B57-4626-4170-473FC2311F4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345218" y="4510542"/>
              <a:ext cx="589713" cy="429403"/>
            </a:xfrm>
            <a:prstGeom prst="rect">
              <a:avLst/>
            </a:prstGeom>
            <a:solidFill>
              <a:schemeClr val="bg1"/>
            </a:solidFill>
          </p:spPr>
        </p:pic>
        <p:cxnSp>
          <p:nvCxnSpPr>
            <p:cNvPr id="26642" name="Straight Connector 26641">
              <a:extLst>
                <a:ext uri="{FF2B5EF4-FFF2-40B4-BE49-F238E27FC236}">
                  <a16:creationId xmlns:a16="http://schemas.microsoft.com/office/drawing/2014/main" id="{45847830-8ADA-E654-211A-95753DCA761E}"/>
                </a:ext>
              </a:extLst>
            </p:cNvPr>
            <p:cNvCxnSpPr>
              <a:cxnSpLocks/>
            </p:cNvCxnSpPr>
            <p:nvPr/>
          </p:nvCxnSpPr>
          <p:spPr>
            <a:xfrm>
              <a:off x="1198312" y="4612931"/>
              <a:ext cx="0" cy="26927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28373713"/>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A4AF90-44AA-6657-4483-6D85DE01B969}"/>
            </a:ext>
          </a:extLst>
        </p:cNvPr>
        <p:cNvGrpSpPr/>
        <p:nvPr/>
      </p:nvGrpSpPr>
      <p:grpSpPr>
        <a:xfrm>
          <a:off x="0" y="0"/>
          <a:ext cx="0" cy="0"/>
          <a:chOff x="0" y="0"/>
          <a:chExt cx="0" cy="0"/>
        </a:xfrm>
      </p:grpSpPr>
      <p:sp>
        <p:nvSpPr>
          <p:cNvPr id="26627" name="Freeform 5">
            <a:extLst>
              <a:ext uri="{FF2B5EF4-FFF2-40B4-BE49-F238E27FC236}">
                <a16:creationId xmlns:a16="http://schemas.microsoft.com/office/drawing/2014/main" id="{2CF74660-CAA5-8DDB-6357-49138B88FB3D}"/>
              </a:ext>
            </a:extLst>
          </p:cNvPr>
          <p:cNvSpPr>
            <a:spLocks/>
          </p:cNvSpPr>
          <p:nvPr/>
        </p:nvSpPr>
        <p:spPr bwMode="auto">
          <a:xfrm>
            <a:off x="0" y="0"/>
            <a:ext cx="4648200" cy="5143500"/>
          </a:xfrm>
          <a:custGeom>
            <a:avLst/>
            <a:gdLst>
              <a:gd name="T0" fmla="*/ 2147483646 w 489"/>
              <a:gd name="T1" fmla="*/ 2147483646 h 542"/>
              <a:gd name="T2" fmla="*/ 2147483646 w 489"/>
              <a:gd name="T3" fmla="*/ 2147483646 h 542"/>
              <a:gd name="T4" fmla="*/ 2147483646 w 489"/>
              <a:gd name="T5" fmla="*/ 0 h 542"/>
              <a:gd name="T6" fmla="*/ 0 w 489"/>
              <a:gd name="T7" fmla="*/ 0 h 542"/>
              <a:gd name="T8" fmla="*/ 0 w 489"/>
              <a:gd name="T9" fmla="*/ 2147483646 h 542"/>
              <a:gd name="T10" fmla="*/ 2147483646 w 489"/>
              <a:gd name="T11" fmla="*/ 2147483646 h 5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9" h="542">
                <a:moveTo>
                  <a:pt x="425" y="542"/>
                </a:moveTo>
                <a:cubicBezTo>
                  <a:pt x="466" y="463"/>
                  <a:pt x="489" y="370"/>
                  <a:pt x="489" y="271"/>
                </a:cubicBezTo>
                <a:cubicBezTo>
                  <a:pt x="489" y="171"/>
                  <a:pt x="466" y="79"/>
                  <a:pt x="425" y="0"/>
                </a:cubicBezTo>
                <a:cubicBezTo>
                  <a:pt x="0" y="0"/>
                  <a:pt x="0" y="0"/>
                  <a:pt x="0" y="0"/>
                </a:cubicBezTo>
                <a:cubicBezTo>
                  <a:pt x="0" y="542"/>
                  <a:pt x="0" y="542"/>
                  <a:pt x="0" y="542"/>
                </a:cubicBezTo>
                <a:lnTo>
                  <a:pt x="425" y="542"/>
                </a:lnTo>
                <a:close/>
              </a:path>
            </a:pathLst>
          </a:custGeom>
          <a:solidFill>
            <a:schemeClr val="accent1">
              <a:alpha val="85097"/>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Rectangle 6">
            <a:extLst>
              <a:ext uri="{FF2B5EF4-FFF2-40B4-BE49-F238E27FC236}">
                <a16:creationId xmlns:a16="http://schemas.microsoft.com/office/drawing/2014/main" id="{69F697FE-8A6B-2E0C-F36E-5705B7DD38E7}"/>
              </a:ext>
            </a:extLst>
          </p:cNvPr>
          <p:cNvSpPr>
            <a:spLocks noChangeArrowheads="1"/>
          </p:cNvSpPr>
          <p:nvPr/>
        </p:nvSpPr>
        <p:spPr bwMode="auto">
          <a:xfrm>
            <a:off x="8689288" y="147638"/>
            <a:ext cx="241086" cy="192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77" tIns="34289" rIns="68577" bIns="34289">
            <a:spAutoFit/>
          </a:bodyPr>
          <a:lstStyle>
            <a:lvl1pPr eaLnBrk="0" hangingPunct="0">
              <a:defRPr sz="1400">
                <a:solidFill>
                  <a:schemeClr val="tx1"/>
                </a:solidFill>
                <a:latin typeface="Arial" panose="020B0604020202020204" pitchFamily="34" charset="0"/>
                <a:ea typeface="MS PGothic" panose="020B0600070205080204" pitchFamily="34" charset="-128"/>
              </a:defRPr>
            </a:lvl1pPr>
            <a:lvl2pPr marL="742950" indent="-285750" eaLnBrk="0" hangingPunct="0">
              <a:defRPr sz="1400">
                <a:solidFill>
                  <a:schemeClr val="tx1"/>
                </a:solidFill>
                <a:latin typeface="Arial" panose="020B0604020202020204" pitchFamily="34" charset="0"/>
                <a:ea typeface="MS PGothic" panose="020B0600070205080204" pitchFamily="34" charset="-128"/>
              </a:defRPr>
            </a:lvl2pPr>
            <a:lvl3pPr marL="1143000" indent="-228600" eaLnBrk="0" hangingPunct="0">
              <a:defRPr sz="1400">
                <a:solidFill>
                  <a:schemeClr val="tx1"/>
                </a:solidFill>
                <a:latin typeface="Arial" panose="020B0604020202020204" pitchFamily="34" charset="0"/>
                <a:ea typeface="MS PGothic" panose="020B0600070205080204" pitchFamily="34" charset="-128"/>
              </a:defRPr>
            </a:lvl3pPr>
            <a:lvl4pPr marL="1600200" indent="-228600" eaLnBrk="0" hangingPunct="0">
              <a:defRPr sz="1400">
                <a:solidFill>
                  <a:schemeClr val="tx1"/>
                </a:solidFill>
                <a:latin typeface="Arial" panose="020B0604020202020204" pitchFamily="34" charset="0"/>
                <a:ea typeface="MS PGothic" panose="020B0600070205080204" pitchFamily="34" charset="-128"/>
              </a:defRPr>
            </a:lvl4pPr>
            <a:lvl5pPr marL="2057400" indent="-228600" eaLnBrk="0" hangingPunct="0">
              <a:defRPr sz="1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1400">
                <a:solidFill>
                  <a:schemeClr val="tx1"/>
                </a:solidFill>
                <a:latin typeface="Arial" panose="020B0604020202020204" pitchFamily="34" charset="0"/>
                <a:ea typeface="MS PGothic" panose="020B0600070205080204" pitchFamily="34" charset="-128"/>
              </a:defRPr>
            </a:lvl9pPr>
          </a:lstStyle>
          <a:p>
            <a:pPr algn="ctr" eaLnBrk="1" hangingPunct="1">
              <a:defRPr/>
            </a:pPr>
            <a:fld id="{66BE2E41-6B3F-49BA-903D-E5F66F79C6DC}" type="slidenum">
              <a:rPr lang="uk-UA" altLang="en-US" sz="800" smtClean="0">
                <a:solidFill>
                  <a:srgbClr val="5A5A58"/>
                </a:solidFill>
                <a:latin typeface="Calibri" panose="020F0502020204030204" pitchFamily="34" charset="0"/>
                <a:cs typeface="Calibri" panose="020F0502020204030204" pitchFamily="34" charset="0"/>
              </a:rPr>
              <a:pPr algn="ctr" eaLnBrk="1" hangingPunct="1">
                <a:defRPr/>
              </a:pPr>
              <a:t>4</a:t>
            </a:fld>
            <a:endParaRPr lang="uk-UA" altLang="en-US" sz="800" dirty="0">
              <a:solidFill>
                <a:srgbClr val="5A5A58"/>
              </a:solidFill>
              <a:latin typeface="Calibri" panose="020F0502020204030204" pitchFamily="34" charset="0"/>
              <a:cs typeface="Calibri" panose="020F0502020204030204" pitchFamily="34" charset="0"/>
            </a:endParaRPr>
          </a:p>
        </p:txBody>
      </p:sp>
      <p:sp>
        <p:nvSpPr>
          <p:cNvPr id="6" name="Title 2">
            <a:extLst>
              <a:ext uri="{FF2B5EF4-FFF2-40B4-BE49-F238E27FC236}">
                <a16:creationId xmlns:a16="http://schemas.microsoft.com/office/drawing/2014/main" id="{298058CE-07B8-81B9-C8E0-275739F7FE93}"/>
              </a:ext>
            </a:extLst>
          </p:cNvPr>
          <p:cNvSpPr>
            <a:spLocks noGrp="1"/>
          </p:cNvSpPr>
          <p:nvPr>
            <p:ph type="title"/>
          </p:nvPr>
        </p:nvSpPr>
        <p:spPr>
          <a:xfrm>
            <a:off x="4572000" y="296256"/>
            <a:ext cx="4358374" cy="689862"/>
          </a:xfrm>
        </p:spPr>
        <p:txBody>
          <a:bodyPr>
            <a:normAutofit/>
          </a:bodyPr>
          <a:lstStyle/>
          <a:p>
            <a:r>
              <a:rPr lang="en-US" dirty="0">
                <a:solidFill>
                  <a:schemeClr val="accent2"/>
                </a:solidFill>
              </a:rPr>
              <a:t>Modern RIM Program</a:t>
            </a:r>
          </a:p>
        </p:txBody>
      </p:sp>
      <p:pic>
        <p:nvPicPr>
          <p:cNvPr id="3" name="Picture 2" descr="A folder representing the information lifecycle: capture, collaboration, version control, retention, disposition, legal holds and ediscovery">
            <a:extLst>
              <a:ext uri="{FF2B5EF4-FFF2-40B4-BE49-F238E27FC236}">
                <a16:creationId xmlns:a16="http://schemas.microsoft.com/office/drawing/2014/main" id="{64315E2A-682D-EABE-29E9-65F9BD5AE9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9838" y="163795"/>
            <a:ext cx="3212891" cy="1748953"/>
          </a:xfrm>
          <a:prstGeom prst="rect">
            <a:avLst/>
          </a:prstGeom>
        </p:spPr>
      </p:pic>
      <p:pic>
        <p:nvPicPr>
          <p:cNvPr id="4" name="Picture 3" descr="A diagram of different colored gears&#10;&#10;Description automatically generated">
            <a:extLst>
              <a:ext uri="{FF2B5EF4-FFF2-40B4-BE49-F238E27FC236}">
                <a16:creationId xmlns:a16="http://schemas.microsoft.com/office/drawing/2014/main" id="{42EA3365-1BD4-9102-744D-39CE4B5C339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8252" y="1991808"/>
            <a:ext cx="2509410" cy="2568922"/>
          </a:xfrm>
          <a:prstGeom prst="rect">
            <a:avLst/>
          </a:prstGeom>
        </p:spPr>
      </p:pic>
      <p:sp>
        <p:nvSpPr>
          <p:cNvPr id="5" name="Text Placeholder 2">
            <a:extLst>
              <a:ext uri="{FF2B5EF4-FFF2-40B4-BE49-F238E27FC236}">
                <a16:creationId xmlns:a16="http://schemas.microsoft.com/office/drawing/2014/main" id="{4D24B6C5-F020-7109-AFBF-72246A42AC81}"/>
              </a:ext>
            </a:extLst>
          </p:cNvPr>
          <p:cNvSpPr txBox="1">
            <a:spLocks/>
          </p:cNvSpPr>
          <p:nvPr/>
        </p:nvSpPr>
        <p:spPr>
          <a:xfrm>
            <a:off x="4840387" y="986118"/>
            <a:ext cx="4089987" cy="3897665"/>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Information</a:t>
            </a:r>
          </a:p>
          <a:p>
            <a:pPr lvl="1">
              <a:buFont typeface="Wingdings" panose="05000000000000000000" pitchFamily="2" charset="2"/>
              <a:buChar char="§"/>
            </a:pPr>
            <a:r>
              <a:rPr lang="en-US" sz="1800" dirty="0"/>
              <a:t>The “official record” isn’t enough; RIM must manage the data, metadata, email, messaging</a:t>
            </a:r>
          </a:p>
          <a:p>
            <a:pPr lvl="1">
              <a:buFont typeface="Wingdings" panose="05000000000000000000" pitchFamily="2" charset="2"/>
              <a:buChar char="§"/>
            </a:pPr>
            <a:r>
              <a:rPr lang="en-US" sz="1800" dirty="0"/>
              <a:t>RIM is included at the beginning of the information lifecycle</a:t>
            </a:r>
          </a:p>
          <a:p>
            <a:pPr>
              <a:buFont typeface="Wingdings" panose="05000000000000000000" pitchFamily="2" charset="2"/>
              <a:buChar char="§"/>
            </a:pPr>
            <a:r>
              <a:rPr lang="en-US" dirty="0"/>
              <a:t>Organizational Structure</a:t>
            </a:r>
          </a:p>
          <a:p>
            <a:pPr lvl="1">
              <a:buFont typeface="Wingdings" panose="05000000000000000000" pitchFamily="2" charset="2"/>
              <a:buChar char="§"/>
            </a:pPr>
            <a:r>
              <a:rPr lang="en-US" sz="1800" dirty="0"/>
              <a:t>Information Security</a:t>
            </a:r>
          </a:p>
          <a:p>
            <a:pPr lvl="1">
              <a:buFont typeface="Wingdings" panose="05000000000000000000" pitchFamily="2" charset="2"/>
              <a:buChar char="§"/>
            </a:pPr>
            <a:r>
              <a:rPr lang="en-US" sz="1800" dirty="0"/>
              <a:t>Governance, Risk, Compliance</a:t>
            </a:r>
          </a:p>
          <a:p>
            <a:pPr lvl="1">
              <a:buFont typeface="Wingdings" panose="05000000000000000000" pitchFamily="2" charset="2"/>
              <a:buChar char="§"/>
            </a:pPr>
            <a:r>
              <a:rPr lang="en-US" sz="1800" dirty="0"/>
              <a:t>Technology</a:t>
            </a:r>
          </a:p>
          <a:p>
            <a:pPr lvl="1">
              <a:buFont typeface="Wingdings" panose="05000000000000000000" pitchFamily="2" charset="2"/>
              <a:buChar char="§"/>
            </a:pPr>
            <a:r>
              <a:rPr lang="en-US" sz="1800" dirty="0"/>
              <a:t>Privacy</a:t>
            </a:r>
          </a:p>
        </p:txBody>
      </p:sp>
      <p:grpSp>
        <p:nvGrpSpPr>
          <p:cNvPr id="2" name="Group 1">
            <a:extLst>
              <a:ext uri="{FF2B5EF4-FFF2-40B4-BE49-F238E27FC236}">
                <a16:creationId xmlns:a16="http://schemas.microsoft.com/office/drawing/2014/main" id="{04C375C3-82BF-C197-A973-564695BC1A1F}"/>
              </a:ext>
            </a:extLst>
          </p:cNvPr>
          <p:cNvGrpSpPr/>
          <p:nvPr/>
        </p:nvGrpSpPr>
        <p:grpSpPr>
          <a:xfrm>
            <a:off x="223165" y="4608510"/>
            <a:ext cx="1711766" cy="429403"/>
            <a:chOff x="223165" y="4510542"/>
            <a:chExt cx="1711766" cy="429403"/>
          </a:xfrm>
        </p:grpSpPr>
        <p:grpSp>
          <p:nvGrpSpPr>
            <p:cNvPr id="12" name="Graphic 4">
              <a:extLst>
                <a:ext uri="{FF2B5EF4-FFF2-40B4-BE49-F238E27FC236}">
                  <a16:creationId xmlns:a16="http://schemas.microsoft.com/office/drawing/2014/main" id="{4BBCC52E-A3BC-2EFE-7F32-6C94C2025BB1}"/>
                </a:ext>
              </a:extLst>
            </p:cNvPr>
            <p:cNvGrpSpPr/>
            <p:nvPr/>
          </p:nvGrpSpPr>
          <p:grpSpPr>
            <a:xfrm>
              <a:off x="223165" y="4592900"/>
              <a:ext cx="836623" cy="293321"/>
              <a:chOff x="2219515" y="1791176"/>
              <a:chExt cx="4520549" cy="1571529"/>
            </a:xfrm>
          </p:grpSpPr>
          <p:sp>
            <p:nvSpPr>
              <p:cNvPr id="26646" name="Freeform 9">
                <a:extLst>
                  <a:ext uri="{FF2B5EF4-FFF2-40B4-BE49-F238E27FC236}">
                    <a16:creationId xmlns:a16="http://schemas.microsoft.com/office/drawing/2014/main" id="{287F2438-6D1F-4F96-1B59-84D0EA0FA8B8}"/>
                  </a:ext>
                </a:extLst>
              </p:cNvPr>
              <p:cNvSpPr/>
              <p:nvPr/>
            </p:nvSpPr>
            <p:spPr>
              <a:xfrm>
                <a:off x="2219515" y="2658046"/>
                <a:ext cx="593183" cy="702659"/>
              </a:xfrm>
              <a:custGeom>
                <a:avLst/>
                <a:gdLst>
                  <a:gd name="connsiteX0" fmla="*/ 535956 w 593183"/>
                  <a:gd name="connsiteY0" fmla="*/ 668560 h 702659"/>
                  <a:gd name="connsiteX1" fmla="*/ 409715 w 593183"/>
                  <a:gd name="connsiteY1" fmla="*/ 702659 h 702659"/>
                  <a:gd name="connsiteX2" fmla="*/ 195351 w 593183"/>
                  <a:gd name="connsiteY2" fmla="*/ 702659 h 702659"/>
                  <a:gd name="connsiteX3" fmla="*/ 69110 w 593183"/>
                  <a:gd name="connsiteY3" fmla="*/ 668560 h 702659"/>
                  <a:gd name="connsiteX4" fmla="*/ 0 w 593183"/>
                  <a:gd name="connsiteY4" fmla="*/ 351282 h 702659"/>
                  <a:gd name="connsiteX5" fmla="*/ 69110 w 593183"/>
                  <a:gd name="connsiteY5" fmla="*/ 34100 h 702659"/>
                  <a:gd name="connsiteX6" fmla="*/ 195351 w 593183"/>
                  <a:gd name="connsiteY6" fmla="*/ 0 h 702659"/>
                  <a:gd name="connsiteX7" fmla="*/ 409715 w 593183"/>
                  <a:gd name="connsiteY7" fmla="*/ 0 h 702659"/>
                  <a:gd name="connsiteX8" fmla="*/ 535956 w 593183"/>
                  <a:gd name="connsiteY8" fmla="*/ 34100 h 702659"/>
                  <a:gd name="connsiteX9" fmla="*/ 592042 w 593183"/>
                  <a:gd name="connsiteY9" fmla="*/ 253937 h 702659"/>
                  <a:gd name="connsiteX10" fmla="*/ 435856 w 593183"/>
                  <a:gd name="connsiteY10" fmla="*/ 253937 h 702659"/>
                  <a:gd name="connsiteX11" fmla="*/ 415799 w 593183"/>
                  <a:gd name="connsiteY11" fmla="*/ 139446 h 702659"/>
                  <a:gd name="connsiteX12" fmla="*/ 367697 w 593183"/>
                  <a:gd name="connsiteY12" fmla="*/ 129445 h 702659"/>
                  <a:gd name="connsiteX13" fmla="*/ 237463 w 593183"/>
                  <a:gd name="connsiteY13" fmla="*/ 129445 h 702659"/>
                  <a:gd name="connsiteX14" fmla="*/ 189362 w 593183"/>
                  <a:gd name="connsiteY14" fmla="*/ 139446 h 702659"/>
                  <a:gd name="connsiteX15" fmla="*/ 167308 w 593183"/>
                  <a:gd name="connsiteY15" fmla="*/ 351282 h 702659"/>
                  <a:gd name="connsiteX16" fmla="*/ 189362 w 593183"/>
                  <a:gd name="connsiteY16" fmla="*/ 563118 h 702659"/>
                  <a:gd name="connsiteX17" fmla="*/ 237463 w 593183"/>
                  <a:gd name="connsiteY17" fmla="*/ 572167 h 702659"/>
                  <a:gd name="connsiteX18" fmla="*/ 367697 w 593183"/>
                  <a:gd name="connsiteY18" fmla="*/ 572167 h 702659"/>
                  <a:gd name="connsiteX19" fmla="*/ 415799 w 593183"/>
                  <a:gd name="connsiteY19" fmla="*/ 563118 h 702659"/>
                  <a:gd name="connsiteX20" fmla="*/ 435856 w 593183"/>
                  <a:gd name="connsiteY20" fmla="*/ 440627 h 702659"/>
                  <a:gd name="connsiteX21" fmla="*/ 593183 w 593183"/>
                  <a:gd name="connsiteY21" fmla="*/ 440627 h 702659"/>
                  <a:gd name="connsiteX22" fmla="*/ 535956 w 593183"/>
                  <a:gd name="connsiteY22" fmla="*/ 668560 h 70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3183" h="702659">
                    <a:moveTo>
                      <a:pt x="535956" y="668560"/>
                    </a:moveTo>
                    <a:cubicBezTo>
                      <a:pt x="510860" y="692658"/>
                      <a:pt x="479870" y="702659"/>
                      <a:pt x="409715" y="702659"/>
                    </a:cubicBezTo>
                    <a:lnTo>
                      <a:pt x="195351" y="702659"/>
                    </a:lnTo>
                    <a:cubicBezTo>
                      <a:pt x="126242" y="702659"/>
                      <a:pt x="94111" y="692658"/>
                      <a:pt x="69110" y="668560"/>
                    </a:cubicBezTo>
                    <a:cubicBezTo>
                      <a:pt x="28994" y="630365"/>
                      <a:pt x="0" y="566166"/>
                      <a:pt x="0" y="351282"/>
                    </a:cubicBezTo>
                    <a:cubicBezTo>
                      <a:pt x="0" y="135446"/>
                      <a:pt x="29089" y="71247"/>
                      <a:pt x="69110" y="34100"/>
                    </a:cubicBezTo>
                    <a:cubicBezTo>
                      <a:pt x="94111" y="10001"/>
                      <a:pt x="126242" y="0"/>
                      <a:pt x="195351" y="0"/>
                    </a:cubicBezTo>
                    <a:lnTo>
                      <a:pt x="409715" y="0"/>
                    </a:lnTo>
                    <a:cubicBezTo>
                      <a:pt x="479870" y="0"/>
                      <a:pt x="510955" y="10097"/>
                      <a:pt x="535956" y="34100"/>
                    </a:cubicBezTo>
                    <a:cubicBezTo>
                      <a:pt x="573030" y="69247"/>
                      <a:pt x="590046" y="122396"/>
                      <a:pt x="592042" y="253937"/>
                    </a:cubicBezTo>
                    <a:lnTo>
                      <a:pt x="435856" y="253937"/>
                    </a:lnTo>
                    <a:cubicBezTo>
                      <a:pt x="432815" y="166592"/>
                      <a:pt x="423879" y="147542"/>
                      <a:pt x="415799" y="139446"/>
                    </a:cubicBezTo>
                    <a:cubicBezTo>
                      <a:pt x="408764" y="132398"/>
                      <a:pt x="399733" y="129445"/>
                      <a:pt x="367697" y="129445"/>
                    </a:cubicBezTo>
                    <a:lnTo>
                      <a:pt x="237463" y="129445"/>
                    </a:lnTo>
                    <a:cubicBezTo>
                      <a:pt x="205428" y="129445"/>
                      <a:pt x="196397" y="132493"/>
                      <a:pt x="189362" y="139446"/>
                    </a:cubicBezTo>
                    <a:cubicBezTo>
                      <a:pt x="180331" y="147447"/>
                      <a:pt x="167308" y="172593"/>
                      <a:pt x="167308" y="351282"/>
                    </a:cubicBezTo>
                    <a:cubicBezTo>
                      <a:pt x="167308" y="529971"/>
                      <a:pt x="180331" y="554069"/>
                      <a:pt x="189362" y="563118"/>
                    </a:cubicBezTo>
                    <a:cubicBezTo>
                      <a:pt x="196397" y="569119"/>
                      <a:pt x="205428" y="572167"/>
                      <a:pt x="237463" y="572167"/>
                    </a:cubicBezTo>
                    <a:lnTo>
                      <a:pt x="367697" y="572167"/>
                    </a:lnTo>
                    <a:cubicBezTo>
                      <a:pt x="399733" y="573215"/>
                      <a:pt x="408764" y="569214"/>
                      <a:pt x="415799" y="563118"/>
                    </a:cubicBezTo>
                    <a:cubicBezTo>
                      <a:pt x="423784" y="555117"/>
                      <a:pt x="432815" y="537972"/>
                      <a:pt x="435856" y="440627"/>
                    </a:cubicBezTo>
                    <a:lnTo>
                      <a:pt x="593183" y="440627"/>
                    </a:lnTo>
                    <a:cubicBezTo>
                      <a:pt x="589095" y="582168"/>
                      <a:pt x="573030" y="633413"/>
                      <a:pt x="535956" y="668560"/>
                    </a:cubicBezTo>
                    <a:close/>
                  </a:path>
                </a:pathLst>
              </a:custGeom>
              <a:solidFill>
                <a:srgbClr val="FFFFFF"/>
              </a:solidFill>
              <a:ln w="9506" cap="flat">
                <a:noFill/>
                <a:prstDash val="solid"/>
                <a:miter/>
              </a:ln>
            </p:spPr>
            <p:txBody>
              <a:bodyPr rtlCol="0" anchor="ctr"/>
              <a:lstStyle/>
              <a:p>
                <a:endParaRPr lang="en-US"/>
              </a:p>
            </p:txBody>
          </p:sp>
          <p:sp>
            <p:nvSpPr>
              <p:cNvPr id="26647" name="Freeform 11">
                <a:extLst>
                  <a:ext uri="{FF2B5EF4-FFF2-40B4-BE49-F238E27FC236}">
                    <a16:creationId xmlns:a16="http://schemas.microsoft.com/office/drawing/2014/main" id="{FC45498C-487F-80F7-B019-F58DC4988370}"/>
                  </a:ext>
                </a:extLst>
              </p:cNvPr>
              <p:cNvSpPr/>
              <p:nvPr/>
            </p:nvSpPr>
            <p:spPr>
              <a:xfrm>
                <a:off x="2943883" y="2807493"/>
                <a:ext cx="342601" cy="553212"/>
              </a:xfrm>
              <a:custGeom>
                <a:avLst/>
                <a:gdLst>
                  <a:gd name="connsiteX0" fmla="*/ 0 w 342601"/>
                  <a:gd name="connsiteY0" fmla="*/ 553212 h 553212"/>
                  <a:gd name="connsiteX1" fmla="*/ 0 w 342601"/>
                  <a:gd name="connsiteY1" fmla="*/ 1048 h 553212"/>
                  <a:gd name="connsiteX2" fmla="*/ 153239 w 342601"/>
                  <a:gd name="connsiteY2" fmla="*/ 1048 h 553212"/>
                  <a:gd name="connsiteX3" fmla="*/ 153239 w 342601"/>
                  <a:gd name="connsiteY3" fmla="*/ 85344 h 553212"/>
                  <a:gd name="connsiteX4" fmla="*/ 283473 w 342601"/>
                  <a:gd name="connsiteY4" fmla="*/ 0 h 553212"/>
                  <a:gd name="connsiteX5" fmla="*/ 342601 w 342601"/>
                  <a:gd name="connsiteY5" fmla="*/ 0 h 553212"/>
                  <a:gd name="connsiteX6" fmla="*/ 342601 w 342601"/>
                  <a:gd name="connsiteY6" fmla="*/ 151638 h 553212"/>
                  <a:gd name="connsiteX7" fmla="*/ 271495 w 342601"/>
                  <a:gd name="connsiteY7" fmla="*/ 151638 h 553212"/>
                  <a:gd name="connsiteX8" fmla="*/ 153239 w 342601"/>
                  <a:gd name="connsiteY8" fmla="*/ 173736 h 553212"/>
                  <a:gd name="connsiteX9" fmla="*/ 153239 w 342601"/>
                  <a:gd name="connsiteY9" fmla="*/ 553212 h 553212"/>
                  <a:gd name="connsiteX10" fmla="*/ 0 w 342601"/>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01" h="553212">
                    <a:moveTo>
                      <a:pt x="0" y="553212"/>
                    </a:moveTo>
                    <a:lnTo>
                      <a:pt x="0" y="1048"/>
                    </a:lnTo>
                    <a:lnTo>
                      <a:pt x="153239" y="1048"/>
                    </a:lnTo>
                    <a:lnTo>
                      <a:pt x="153239" y="85344"/>
                    </a:lnTo>
                    <a:cubicBezTo>
                      <a:pt x="210371" y="26098"/>
                      <a:pt x="239365" y="0"/>
                      <a:pt x="283473" y="0"/>
                    </a:cubicBezTo>
                    <a:lnTo>
                      <a:pt x="342601" y="0"/>
                    </a:lnTo>
                    <a:lnTo>
                      <a:pt x="342601" y="151638"/>
                    </a:lnTo>
                    <a:lnTo>
                      <a:pt x="271495" y="151638"/>
                    </a:lnTo>
                    <a:cubicBezTo>
                      <a:pt x="229383" y="151638"/>
                      <a:pt x="197347" y="155638"/>
                      <a:pt x="153239" y="173736"/>
                    </a:cubicBezTo>
                    <a:lnTo>
                      <a:pt x="153239" y="553212"/>
                    </a:lnTo>
                    <a:lnTo>
                      <a:pt x="0" y="553212"/>
                    </a:lnTo>
                    <a:close/>
                  </a:path>
                </a:pathLst>
              </a:custGeom>
              <a:solidFill>
                <a:srgbClr val="FFFFFF"/>
              </a:solidFill>
              <a:ln w="9506" cap="flat">
                <a:noFill/>
                <a:prstDash val="solid"/>
                <a:miter/>
              </a:ln>
            </p:spPr>
            <p:txBody>
              <a:bodyPr rtlCol="0" anchor="ctr"/>
              <a:lstStyle/>
              <a:p>
                <a:endParaRPr lang="en-US"/>
              </a:p>
            </p:txBody>
          </p:sp>
          <p:sp>
            <p:nvSpPr>
              <p:cNvPr id="26648" name="Freeform 12">
                <a:extLst>
                  <a:ext uri="{FF2B5EF4-FFF2-40B4-BE49-F238E27FC236}">
                    <a16:creationId xmlns:a16="http://schemas.microsoft.com/office/drawing/2014/main" id="{86F5B025-9384-2CB6-9882-1C2F11E08E78}"/>
                  </a:ext>
                </a:extLst>
              </p:cNvPr>
              <p:cNvSpPr/>
              <p:nvPr/>
            </p:nvSpPr>
            <p:spPr>
              <a:xfrm>
                <a:off x="3362819" y="2808636"/>
                <a:ext cx="496885" cy="553116"/>
              </a:xfrm>
              <a:custGeom>
                <a:avLst/>
                <a:gdLst>
                  <a:gd name="connsiteX0" fmla="*/ 55991 w 496885"/>
                  <a:gd name="connsiteY0" fmla="*/ 31051 h 553116"/>
                  <a:gd name="connsiteX1" fmla="*/ 154190 w 496885"/>
                  <a:gd name="connsiteY1" fmla="*/ 0 h 553116"/>
                  <a:gd name="connsiteX2" fmla="*/ 354579 w 496885"/>
                  <a:gd name="connsiteY2" fmla="*/ 0 h 553116"/>
                  <a:gd name="connsiteX3" fmla="*/ 463804 w 496885"/>
                  <a:gd name="connsiteY3" fmla="*/ 31051 h 553116"/>
                  <a:gd name="connsiteX4" fmla="*/ 496886 w 496885"/>
                  <a:gd name="connsiteY4" fmla="*/ 178594 h 553116"/>
                  <a:gd name="connsiteX5" fmla="*/ 496886 w 496885"/>
                  <a:gd name="connsiteY5" fmla="*/ 552069 h 553116"/>
                  <a:gd name="connsiteX6" fmla="*/ 343552 w 496885"/>
                  <a:gd name="connsiteY6" fmla="*/ 552069 h 553116"/>
                  <a:gd name="connsiteX7" fmla="*/ 343552 w 496885"/>
                  <a:gd name="connsiteY7" fmla="*/ 488823 h 553116"/>
                  <a:gd name="connsiteX8" fmla="*/ 204287 w 496885"/>
                  <a:gd name="connsiteY8" fmla="*/ 553117 h 553116"/>
                  <a:gd name="connsiteX9" fmla="*/ 129188 w 496885"/>
                  <a:gd name="connsiteY9" fmla="*/ 553117 h 553116"/>
                  <a:gd name="connsiteX10" fmla="*/ 32036 w 496885"/>
                  <a:gd name="connsiteY10" fmla="*/ 525018 h 553116"/>
                  <a:gd name="connsiteX11" fmla="*/ 0 w 496885"/>
                  <a:gd name="connsiteY11" fmla="*/ 401574 h 553116"/>
                  <a:gd name="connsiteX12" fmla="*/ 34032 w 496885"/>
                  <a:gd name="connsiteY12" fmla="*/ 267081 h 553116"/>
                  <a:gd name="connsiteX13" fmla="*/ 190313 w 496885"/>
                  <a:gd name="connsiteY13" fmla="*/ 229933 h 553116"/>
                  <a:gd name="connsiteX14" fmla="*/ 343647 w 496885"/>
                  <a:gd name="connsiteY14" fmla="*/ 246031 h 553116"/>
                  <a:gd name="connsiteX15" fmla="*/ 343647 w 496885"/>
                  <a:gd name="connsiteY15" fmla="*/ 196882 h 553116"/>
                  <a:gd name="connsiteX16" fmla="*/ 333665 w 496885"/>
                  <a:gd name="connsiteY16" fmla="*/ 123539 h 553116"/>
                  <a:gd name="connsiteX17" fmla="*/ 293549 w 496885"/>
                  <a:gd name="connsiteY17" fmla="*/ 115538 h 553116"/>
                  <a:gd name="connsiteX18" fmla="*/ 215409 w 496885"/>
                  <a:gd name="connsiteY18" fmla="*/ 115538 h 553116"/>
                  <a:gd name="connsiteX19" fmla="*/ 177385 w 496885"/>
                  <a:gd name="connsiteY19" fmla="*/ 123539 h 553116"/>
                  <a:gd name="connsiteX20" fmla="*/ 166357 w 496885"/>
                  <a:gd name="connsiteY20" fmla="*/ 175736 h 553116"/>
                  <a:gd name="connsiteX21" fmla="*/ 21864 w 496885"/>
                  <a:gd name="connsiteY21" fmla="*/ 175736 h 553116"/>
                  <a:gd name="connsiteX22" fmla="*/ 55991 w 496885"/>
                  <a:gd name="connsiteY22" fmla="*/ 31051 h 553116"/>
                  <a:gd name="connsiteX23" fmla="*/ 343457 w 496885"/>
                  <a:gd name="connsiteY23" fmla="*/ 414528 h 553116"/>
                  <a:gd name="connsiteX24" fmla="*/ 343457 w 496885"/>
                  <a:gd name="connsiteY24" fmla="*/ 322136 h 553116"/>
                  <a:gd name="connsiteX25" fmla="*/ 242216 w 496885"/>
                  <a:gd name="connsiteY25" fmla="*/ 322136 h 553116"/>
                  <a:gd name="connsiteX26" fmla="*/ 160083 w 496885"/>
                  <a:gd name="connsiteY26" fmla="*/ 336232 h 553116"/>
                  <a:gd name="connsiteX27" fmla="*/ 148106 w 496885"/>
                  <a:gd name="connsiteY27" fmla="*/ 383381 h 553116"/>
                  <a:gd name="connsiteX28" fmla="*/ 158087 w 496885"/>
                  <a:gd name="connsiteY28" fmla="*/ 434626 h 553116"/>
                  <a:gd name="connsiteX29" fmla="*/ 197157 w 496885"/>
                  <a:gd name="connsiteY29" fmla="*/ 443674 h 553116"/>
                  <a:gd name="connsiteX30" fmla="*/ 240220 w 496885"/>
                  <a:gd name="connsiteY30" fmla="*/ 443674 h 553116"/>
                  <a:gd name="connsiteX31" fmla="*/ 343457 w 496885"/>
                  <a:gd name="connsiteY31" fmla="*/ 414528 h 55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6885" h="553116">
                    <a:moveTo>
                      <a:pt x="55991" y="31051"/>
                    </a:moveTo>
                    <a:cubicBezTo>
                      <a:pt x="78045" y="8953"/>
                      <a:pt x="103047" y="0"/>
                      <a:pt x="154190" y="0"/>
                    </a:cubicBezTo>
                    <a:lnTo>
                      <a:pt x="354579" y="0"/>
                    </a:lnTo>
                    <a:cubicBezTo>
                      <a:pt x="410665" y="0"/>
                      <a:pt x="443746" y="10001"/>
                      <a:pt x="463804" y="31051"/>
                    </a:cubicBezTo>
                    <a:cubicBezTo>
                      <a:pt x="488901" y="56102"/>
                      <a:pt x="496886" y="85249"/>
                      <a:pt x="496886" y="178594"/>
                    </a:cubicBezTo>
                    <a:lnTo>
                      <a:pt x="496886" y="552069"/>
                    </a:lnTo>
                    <a:lnTo>
                      <a:pt x="343552" y="552069"/>
                    </a:lnTo>
                    <a:lnTo>
                      <a:pt x="343552" y="488823"/>
                    </a:lnTo>
                    <a:cubicBezTo>
                      <a:pt x="277389" y="543020"/>
                      <a:pt x="253339" y="553117"/>
                      <a:pt x="204287" y="553117"/>
                    </a:cubicBezTo>
                    <a:lnTo>
                      <a:pt x="129188" y="553117"/>
                    </a:lnTo>
                    <a:cubicBezTo>
                      <a:pt x="80042" y="553117"/>
                      <a:pt x="53995" y="547116"/>
                      <a:pt x="32036" y="525018"/>
                    </a:cubicBezTo>
                    <a:cubicBezTo>
                      <a:pt x="13023" y="505968"/>
                      <a:pt x="0" y="473773"/>
                      <a:pt x="0" y="401574"/>
                    </a:cubicBezTo>
                    <a:cubicBezTo>
                      <a:pt x="0" y="333280"/>
                      <a:pt x="9981" y="291179"/>
                      <a:pt x="34032" y="267081"/>
                    </a:cubicBezTo>
                    <a:cubicBezTo>
                      <a:pt x="59128" y="241935"/>
                      <a:pt x="91164" y="229933"/>
                      <a:pt x="190313" y="229933"/>
                    </a:cubicBezTo>
                    <a:cubicBezTo>
                      <a:pt x="243452" y="229933"/>
                      <a:pt x="298493" y="235934"/>
                      <a:pt x="343647" y="246031"/>
                    </a:cubicBezTo>
                    <a:lnTo>
                      <a:pt x="343647" y="196882"/>
                    </a:lnTo>
                    <a:cubicBezTo>
                      <a:pt x="343647" y="142685"/>
                      <a:pt x="340605" y="131636"/>
                      <a:pt x="333665" y="123539"/>
                    </a:cubicBezTo>
                    <a:cubicBezTo>
                      <a:pt x="326631" y="117538"/>
                      <a:pt x="316649" y="115538"/>
                      <a:pt x="293549" y="115538"/>
                    </a:cubicBezTo>
                    <a:lnTo>
                      <a:pt x="215409" y="115538"/>
                    </a:lnTo>
                    <a:cubicBezTo>
                      <a:pt x="194401" y="115538"/>
                      <a:pt x="183373" y="117538"/>
                      <a:pt x="177385" y="123539"/>
                    </a:cubicBezTo>
                    <a:cubicBezTo>
                      <a:pt x="169399" y="131540"/>
                      <a:pt x="168354" y="142589"/>
                      <a:pt x="166357" y="175736"/>
                    </a:cubicBezTo>
                    <a:lnTo>
                      <a:pt x="21864" y="175736"/>
                    </a:lnTo>
                    <a:cubicBezTo>
                      <a:pt x="22910" y="85249"/>
                      <a:pt x="32891" y="53149"/>
                      <a:pt x="55991" y="31051"/>
                    </a:cubicBezTo>
                    <a:close/>
                    <a:moveTo>
                      <a:pt x="343457" y="414528"/>
                    </a:moveTo>
                    <a:lnTo>
                      <a:pt x="343457" y="322136"/>
                    </a:lnTo>
                    <a:lnTo>
                      <a:pt x="242216" y="322136"/>
                    </a:lnTo>
                    <a:cubicBezTo>
                      <a:pt x="184134" y="322136"/>
                      <a:pt x="170065" y="326136"/>
                      <a:pt x="160083" y="336232"/>
                    </a:cubicBezTo>
                    <a:cubicBezTo>
                      <a:pt x="150102" y="346234"/>
                      <a:pt x="148106" y="358331"/>
                      <a:pt x="148106" y="383381"/>
                    </a:cubicBezTo>
                    <a:cubicBezTo>
                      <a:pt x="148106" y="411480"/>
                      <a:pt x="150102" y="426529"/>
                      <a:pt x="158087" y="434626"/>
                    </a:cubicBezTo>
                    <a:cubicBezTo>
                      <a:pt x="166072" y="442627"/>
                      <a:pt x="177099" y="443674"/>
                      <a:pt x="197157" y="443674"/>
                    </a:cubicBezTo>
                    <a:lnTo>
                      <a:pt x="240220" y="443674"/>
                    </a:lnTo>
                    <a:cubicBezTo>
                      <a:pt x="272351" y="443674"/>
                      <a:pt x="293359" y="440627"/>
                      <a:pt x="343457" y="414528"/>
                    </a:cubicBezTo>
                    <a:close/>
                  </a:path>
                </a:pathLst>
              </a:custGeom>
              <a:solidFill>
                <a:srgbClr val="FFFFFF"/>
              </a:solidFill>
              <a:ln w="9506" cap="flat">
                <a:noFill/>
                <a:prstDash val="solid"/>
                <a:miter/>
              </a:ln>
            </p:spPr>
            <p:txBody>
              <a:bodyPr rtlCol="0" anchor="ctr"/>
              <a:lstStyle/>
              <a:p>
                <a:endParaRPr lang="en-US"/>
              </a:p>
            </p:txBody>
          </p:sp>
          <p:sp>
            <p:nvSpPr>
              <p:cNvPr id="26649" name="Freeform 13">
                <a:extLst>
                  <a:ext uri="{FF2B5EF4-FFF2-40B4-BE49-F238E27FC236}">
                    <a16:creationId xmlns:a16="http://schemas.microsoft.com/office/drawing/2014/main" id="{235E0B06-A737-2347-643A-A2E9952C0614}"/>
                  </a:ext>
                </a:extLst>
              </p:cNvPr>
              <p:cNvSpPr/>
              <p:nvPr/>
            </p:nvSpPr>
            <p:spPr>
              <a:xfrm>
                <a:off x="3943644" y="2806541"/>
                <a:ext cx="782640" cy="556164"/>
              </a:xfrm>
              <a:custGeom>
                <a:avLst/>
                <a:gdLst>
                  <a:gd name="connsiteX0" fmla="*/ 154380 w 782640"/>
                  <a:gd name="connsiteY0" fmla="*/ 2000 h 556164"/>
                  <a:gd name="connsiteX1" fmla="*/ 219497 w 782640"/>
                  <a:gd name="connsiteY1" fmla="*/ 384524 h 556164"/>
                  <a:gd name="connsiteX2" fmla="*/ 229478 w 782640"/>
                  <a:gd name="connsiteY2" fmla="*/ 384524 h 556164"/>
                  <a:gd name="connsiteX3" fmla="*/ 308664 w 782640"/>
                  <a:gd name="connsiteY3" fmla="*/ 37148 h 556164"/>
                  <a:gd name="connsiteX4" fmla="*/ 360758 w 782640"/>
                  <a:gd name="connsiteY4" fmla="*/ 0 h 556164"/>
                  <a:gd name="connsiteX5" fmla="*/ 432910 w 782640"/>
                  <a:gd name="connsiteY5" fmla="*/ 0 h 556164"/>
                  <a:gd name="connsiteX6" fmla="*/ 484053 w 782640"/>
                  <a:gd name="connsiteY6" fmla="*/ 37148 h 556164"/>
                  <a:gd name="connsiteX7" fmla="*/ 565235 w 782640"/>
                  <a:gd name="connsiteY7" fmla="*/ 384524 h 556164"/>
                  <a:gd name="connsiteX8" fmla="*/ 575217 w 782640"/>
                  <a:gd name="connsiteY8" fmla="*/ 384524 h 556164"/>
                  <a:gd name="connsiteX9" fmla="*/ 638337 w 782640"/>
                  <a:gd name="connsiteY9" fmla="*/ 2000 h 556164"/>
                  <a:gd name="connsiteX10" fmla="*/ 782641 w 782640"/>
                  <a:gd name="connsiteY10" fmla="*/ 2000 h 556164"/>
                  <a:gd name="connsiteX11" fmla="*/ 668472 w 782640"/>
                  <a:gd name="connsiteY11" fmla="*/ 519017 h 556164"/>
                  <a:gd name="connsiteX12" fmla="*/ 617329 w 782640"/>
                  <a:gd name="connsiteY12" fmla="*/ 556165 h 556164"/>
                  <a:gd name="connsiteX13" fmla="*/ 516183 w 782640"/>
                  <a:gd name="connsiteY13" fmla="*/ 556165 h 556164"/>
                  <a:gd name="connsiteX14" fmla="*/ 464090 w 782640"/>
                  <a:gd name="connsiteY14" fmla="*/ 519017 h 556164"/>
                  <a:gd name="connsiteX15" fmla="*/ 395931 w 782640"/>
                  <a:gd name="connsiteY15" fmla="*/ 219837 h 556164"/>
                  <a:gd name="connsiteX16" fmla="*/ 386900 w 782640"/>
                  <a:gd name="connsiteY16" fmla="*/ 219837 h 556164"/>
                  <a:gd name="connsiteX17" fmla="*/ 318741 w 782640"/>
                  <a:gd name="connsiteY17" fmla="*/ 519017 h 556164"/>
                  <a:gd name="connsiteX18" fmla="*/ 266647 w 782640"/>
                  <a:gd name="connsiteY18" fmla="*/ 556165 h 556164"/>
                  <a:gd name="connsiteX19" fmla="*/ 165407 w 782640"/>
                  <a:gd name="connsiteY19" fmla="*/ 556165 h 556164"/>
                  <a:gd name="connsiteX20" fmla="*/ 114264 w 782640"/>
                  <a:gd name="connsiteY20" fmla="*/ 519017 h 556164"/>
                  <a:gd name="connsiteX21" fmla="*/ 0 w 782640"/>
                  <a:gd name="connsiteY21" fmla="*/ 2000 h 556164"/>
                  <a:gd name="connsiteX22" fmla="*/ 154380 w 782640"/>
                  <a:gd name="connsiteY22" fmla="*/ 2000 h 55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2640" h="556164">
                    <a:moveTo>
                      <a:pt x="154380" y="2000"/>
                    </a:moveTo>
                    <a:lnTo>
                      <a:pt x="219497" y="384524"/>
                    </a:lnTo>
                    <a:lnTo>
                      <a:pt x="229478" y="384524"/>
                    </a:lnTo>
                    <a:lnTo>
                      <a:pt x="308664" y="37148"/>
                    </a:lnTo>
                    <a:cubicBezTo>
                      <a:pt x="314653" y="7048"/>
                      <a:pt x="329673" y="0"/>
                      <a:pt x="360758" y="0"/>
                    </a:cubicBezTo>
                    <a:lnTo>
                      <a:pt x="432910" y="0"/>
                    </a:lnTo>
                    <a:cubicBezTo>
                      <a:pt x="462949" y="0"/>
                      <a:pt x="477018" y="7048"/>
                      <a:pt x="484053" y="37148"/>
                    </a:cubicBezTo>
                    <a:lnTo>
                      <a:pt x="565235" y="384524"/>
                    </a:lnTo>
                    <a:lnTo>
                      <a:pt x="575217" y="384524"/>
                    </a:lnTo>
                    <a:lnTo>
                      <a:pt x="638337" y="2000"/>
                    </a:lnTo>
                    <a:lnTo>
                      <a:pt x="782641" y="2000"/>
                    </a:lnTo>
                    <a:lnTo>
                      <a:pt x="668472" y="519017"/>
                    </a:lnTo>
                    <a:cubicBezTo>
                      <a:pt x="660391" y="549116"/>
                      <a:pt x="647368" y="556165"/>
                      <a:pt x="617329" y="556165"/>
                    </a:cubicBezTo>
                    <a:lnTo>
                      <a:pt x="516183" y="556165"/>
                    </a:lnTo>
                    <a:cubicBezTo>
                      <a:pt x="485098" y="556165"/>
                      <a:pt x="471124" y="547116"/>
                      <a:pt x="464090" y="519017"/>
                    </a:cubicBezTo>
                    <a:lnTo>
                      <a:pt x="395931" y="219837"/>
                    </a:lnTo>
                    <a:lnTo>
                      <a:pt x="386900" y="219837"/>
                    </a:lnTo>
                    <a:lnTo>
                      <a:pt x="318741" y="519017"/>
                    </a:lnTo>
                    <a:cubicBezTo>
                      <a:pt x="311706" y="548164"/>
                      <a:pt x="296687" y="556165"/>
                      <a:pt x="266647" y="556165"/>
                    </a:cubicBezTo>
                    <a:lnTo>
                      <a:pt x="165407" y="556165"/>
                    </a:lnTo>
                    <a:cubicBezTo>
                      <a:pt x="135367" y="556165"/>
                      <a:pt x="122344" y="549116"/>
                      <a:pt x="114264" y="519017"/>
                    </a:cubicBezTo>
                    <a:lnTo>
                      <a:pt x="0" y="2000"/>
                    </a:lnTo>
                    <a:lnTo>
                      <a:pt x="154380" y="2000"/>
                    </a:lnTo>
                    <a:close/>
                  </a:path>
                </a:pathLst>
              </a:custGeom>
              <a:solidFill>
                <a:srgbClr val="FFFFFF"/>
              </a:solidFill>
              <a:ln w="9506" cap="flat">
                <a:noFill/>
                <a:prstDash val="solid"/>
                <a:miter/>
              </a:ln>
            </p:spPr>
            <p:txBody>
              <a:bodyPr rtlCol="0" anchor="ctr"/>
              <a:lstStyle/>
              <a:p>
                <a:endParaRPr lang="en-US"/>
              </a:p>
            </p:txBody>
          </p:sp>
          <p:sp>
            <p:nvSpPr>
              <p:cNvPr id="26650" name="Freeform 14">
                <a:extLst>
                  <a:ext uri="{FF2B5EF4-FFF2-40B4-BE49-F238E27FC236}">
                    <a16:creationId xmlns:a16="http://schemas.microsoft.com/office/drawing/2014/main" id="{D31FF976-3E49-407E-5C85-A297823D3C0E}"/>
                  </a:ext>
                </a:extLst>
              </p:cNvPr>
              <p:cNvSpPr/>
              <p:nvPr/>
            </p:nvSpPr>
            <p:spPr>
              <a:xfrm>
                <a:off x="4784367" y="2619851"/>
                <a:ext cx="349540" cy="740854"/>
              </a:xfrm>
              <a:custGeom>
                <a:avLst/>
                <a:gdLst>
                  <a:gd name="connsiteX0" fmla="*/ 83179 w 349540"/>
                  <a:gd name="connsiteY0" fmla="*/ 740855 h 740854"/>
                  <a:gd name="connsiteX1" fmla="*/ 83179 w 349540"/>
                  <a:gd name="connsiteY1" fmla="*/ 309182 h 740854"/>
                  <a:gd name="connsiteX2" fmla="*/ 0 w 349540"/>
                  <a:gd name="connsiteY2" fmla="*/ 309182 h 740854"/>
                  <a:gd name="connsiteX3" fmla="*/ 0 w 349540"/>
                  <a:gd name="connsiteY3" fmla="*/ 188690 h 740854"/>
                  <a:gd name="connsiteX4" fmla="*/ 83179 w 349540"/>
                  <a:gd name="connsiteY4" fmla="*/ 188690 h 740854"/>
                  <a:gd name="connsiteX5" fmla="*/ 83179 w 349540"/>
                  <a:gd name="connsiteY5" fmla="*/ 162592 h 740854"/>
                  <a:gd name="connsiteX6" fmla="*/ 115214 w 349540"/>
                  <a:gd name="connsiteY6" fmla="*/ 34099 h 740854"/>
                  <a:gd name="connsiteX7" fmla="*/ 223394 w 349540"/>
                  <a:gd name="connsiteY7" fmla="*/ 0 h 740854"/>
                  <a:gd name="connsiteX8" fmla="*/ 340605 w 349540"/>
                  <a:gd name="connsiteY8" fmla="*/ 0 h 740854"/>
                  <a:gd name="connsiteX9" fmla="*/ 340605 w 349540"/>
                  <a:gd name="connsiteY9" fmla="*/ 116395 h 740854"/>
                  <a:gd name="connsiteX10" fmla="*/ 275488 w 349540"/>
                  <a:gd name="connsiteY10" fmla="*/ 116395 h 740854"/>
                  <a:gd name="connsiteX11" fmla="*/ 243357 w 349540"/>
                  <a:gd name="connsiteY11" fmla="*/ 123444 h 740854"/>
                  <a:gd name="connsiteX12" fmla="*/ 236323 w 349540"/>
                  <a:gd name="connsiteY12" fmla="*/ 167640 h 740854"/>
                  <a:gd name="connsiteX13" fmla="*/ 236323 w 349540"/>
                  <a:gd name="connsiteY13" fmla="*/ 189738 h 740854"/>
                  <a:gd name="connsiteX14" fmla="*/ 349541 w 349540"/>
                  <a:gd name="connsiteY14" fmla="*/ 189738 h 740854"/>
                  <a:gd name="connsiteX15" fmla="*/ 349541 w 349540"/>
                  <a:gd name="connsiteY15" fmla="*/ 309182 h 740854"/>
                  <a:gd name="connsiteX16" fmla="*/ 237273 w 349540"/>
                  <a:gd name="connsiteY16" fmla="*/ 309182 h 740854"/>
                  <a:gd name="connsiteX17" fmla="*/ 237273 w 349540"/>
                  <a:gd name="connsiteY17" fmla="*/ 740855 h 740854"/>
                  <a:gd name="connsiteX18" fmla="*/ 83179 w 349540"/>
                  <a:gd name="connsiteY18" fmla="*/ 740855 h 74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540" h="740854">
                    <a:moveTo>
                      <a:pt x="83179" y="740855"/>
                    </a:moveTo>
                    <a:lnTo>
                      <a:pt x="83179" y="309182"/>
                    </a:lnTo>
                    <a:lnTo>
                      <a:pt x="0" y="309182"/>
                    </a:lnTo>
                    <a:lnTo>
                      <a:pt x="0" y="188690"/>
                    </a:lnTo>
                    <a:lnTo>
                      <a:pt x="83179" y="188690"/>
                    </a:lnTo>
                    <a:lnTo>
                      <a:pt x="83179" y="162592"/>
                    </a:lnTo>
                    <a:cubicBezTo>
                      <a:pt x="83179" y="93345"/>
                      <a:pt x="92210" y="57150"/>
                      <a:pt x="115214" y="34099"/>
                    </a:cubicBezTo>
                    <a:cubicBezTo>
                      <a:pt x="138219" y="11049"/>
                      <a:pt x="164361" y="0"/>
                      <a:pt x="223394" y="0"/>
                    </a:cubicBezTo>
                    <a:lnTo>
                      <a:pt x="340605" y="0"/>
                    </a:lnTo>
                    <a:lnTo>
                      <a:pt x="340605" y="116395"/>
                    </a:lnTo>
                    <a:lnTo>
                      <a:pt x="275488" y="116395"/>
                    </a:lnTo>
                    <a:cubicBezTo>
                      <a:pt x="255430" y="116395"/>
                      <a:pt x="249441" y="118396"/>
                      <a:pt x="243357" y="123444"/>
                    </a:cubicBezTo>
                    <a:cubicBezTo>
                      <a:pt x="238414" y="129445"/>
                      <a:pt x="236323" y="140494"/>
                      <a:pt x="236323" y="167640"/>
                    </a:cubicBezTo>
                    <a:lnTo>
                      <a:pt x="236323" y="189738"/>
                    </a:lnTo>
                    <a:lnTo>
                      <a:pt x="349541" y="189738"/>
                    </a:lnTo>
                    <a:lnTo>
                      <a:pt x="349541" y="309182"/>
                    </a:lnTo>
                    <a:lnTo>
                      <a:pt x="237273" y="309182"/>
                    </a:lnTo>
                    <a:lnTo>
                      <a:pt x="237273" y="740855"/>
                    </a:lnTo>
                    <a:lnTo>
                      <a:pt x="83179" y="740855"/>
                    </a:lnTo>
                    <a:close/>
                  </a:path>
                </a:pathLst>
              </a:custGeom>
              <a:solidFill>
                <a:srgbClr val="FFFFFF"/>
              </a:solidFill>
              <a:ln w="9506" cap="flat">
                <a:noFill/>
                <a:prstDash val="solid"/>
                <a:miter/>
              </a:ln>
            </p:spPr>
            <p:txBody>
              <a:bodyPr rtlCol="0" anchor="ctr"/>
              <a:lstStyle/>
              <a:p>
                <a:endParaRPr lang="en-US"/>
              </a:p>
            </p:txBody>
          </p:sp>
          <p:sp>
            <p:nvSpPr>
              <p:cNvPr id="26651" name="Freeform 15">
                <a:extLst>
                  <a:ext uri="{FF2B5EF4-FFF2-40B4-BE49-F238E27FC236}">
                    <a16:creationId xmlns:a16="http://schemas.microsoft.com/office/drawing/2014/main" id="{1E22E5BD-7B66-2577-B1BD-D2468F51EBEF}"/>
                  </a:ext>
                </a:extLst>
              </p:cNvPr>
              <p:cNvSpPr/>
              <p:nvPr/>
            </p:nvSpPr>
            <p:spPr>
              <a:xfrm>
                <a:off x="5199119" y="2808636"/>
                <a:ext cx="506011" cy="552068"/>
              </a:xfrm>
              <a:custGeom>
                <a:avLst/>
                <a:gdLst>
                  <a:gd name="connsiteX0" fmla="*/ 50097 w 506011"/>
                  <a:gd name="connsiteY0" fmla="*/ 517969 h 552068"/>
                  <a:gd name="connsiteX1" fmla="*/ 0 w 506011"/>
                  <a:gd name="connsiteY1" fmla="*/ 276035 h 552068"/>
                  <a:gd name="connsiteX2" fmla="*/ 50097 w 506011"/>
                  <a:gd name="connsiteY2" fmla="*/ 33147 h 552068"/>
                  <a:gd name="connsiteX3" fmla="*/ 159323 w 506011"/>
                  <a:gd name="connsiteY3" fmla="*/ 0 h 552068"/>
                  <a:gd name="connsiteX4" fmla="*/ 346689 w 506011"/>
                  <a:gd name="connsiteY4" fmla="*/ 0 h 552068"/>
                  <a:gd name="connsiteX5" fmla="*/ 455914 w 506011"/>
                  <a:gd name="connsiteY5" fmla="*/ 33147 h 552068"/>
                  <a:gd name="connsiteX6" fmla="*/ 506012 w 506011"/>
                  <a:gd name="connsiteY6" fmla="*/ 276035 h 552068"/>
                  <a:gd name="connsiteX7" fmla="*/ 455914 w 506011"/>
                  <a:gd name="connsiteY7" fmla="*/ 517969 h 552068"/>
                  <a:gd name="connsiteX8" fmla="*/ 346689 w 506011"/>
                  <a:gd name="connsiteY8" fmla="*/ 552069 h 552068"/>
                  <a:gd name="connsiteX9" fmla="*/ 159323 w 506011"/>
                  <a:gd name="connsiteY9" fmla="*/ 552069 h 552068"/>
                  <a:gd name="connsiteX10" fmla="*/ 50097 w 506011"/>
                  <a:gd name="connsiteY10" fmla="*/ 517969 h 552068"/>
                  <a:gd name="connsiteX11" fmla="*/ 165407 w 506011"/>
                  <a:gd name="connsiteY11" fmla="*/ 420529 h 552068"/>
                  <a:gd name="connsiteX12" fmla="*/ 205523 w 506011"/>
                  <a:gd name="connsiteY12" fmla="*/ 430625 h 552068"/>
                  <a:gd name="connsiteX13" fmla="*/ 300679 w 506011"/>
                  <a:gd name="connsiteY13" fmla="*/ 430625 h 552068"/>
                  <a:gd name="connsiteX14" fmla="*/ 340795 w 506011"/>
                  <a:gd name="connsiteY14" fmla="*/ 420529 h 552068"/>
                  <a:gd name="connsiteX15" fmla="*/ 353819 w 506011"/>
                  <a:gd name="connsiteY15" fmla="*/ 275939 h 552068"/>
                  <a:gd name="connsiteX16" fmla="*/ 340795 w 506011"/>
                  <a:gd name="connsiteY16" fmla="*/ 130397 h 552068"/>
                  <a:gd name="connsiteX17" fmla="*/ 300679 w 506011"/>
                  <a:gd name="connsiteY17" fmla="*/ 121348 h 552068"/>
                  <a:gd name="connsiteX18" fmla="*/ 205523 w 506011"/>
                  <a:gd name="connsiteY18" fmla="*/ 121348 h 552068"/>
                  <a:gd name="connsiteX19" fmla="*/ 165407 w 506011"/>
                  <a:gd name="connsiteY19" fmla="*/ 130397 h 552068"/>
                  <a:gd name="connsiteX20" fmla="*/ 152383 w 506011"/>
                  <a:gd name="connsiteY20" fmla="*/ 275939 h 552068"/>
                  <a:gd name="connsiteX21" fmla="*/ 165407 w 506011"/>
                  <a:gd name="connsiteY21" fmla="*/ 420529 h 55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6011" h="552068">
                    <a:moveTo>
                      <a:pt x="50097" y="517969"/>
                    </a:moveTo>
                    <a:cubicBezTo>
                      <a:pt x="14069" y="481774"/>
                      <a:pt x="0" y="431673"/>
                      <a:pt x="0" y="276035"/>
                    </a:cubicBezTo>
                    <a:cubicBezTo>
                      <a:pt x="0" y="119444"/>
                      <a:pt x="13974" y="70199"/>
                      <a:pt x="50097" y="33147"/>
                    </a:cubicBezTo>
                    <a:cubicBezTo>
                      <a:pt x="73102" y="9049"/>
                      <a:pt x="103237" y="0"/>
                      <a:pt x="159323" y="0"/>
                    </a:cubicBezTo>
                    <a:lnTo>
                      <a:pt x="346689" y="0"/>
                    </a:lnTo>
                    <a:cubicBezTo>
                      <a:pt x="402775" y="0"/>
                      <a:pt x="431864" y="9049"/>
                      <a:pt x="455914" y="33147"/>
                    </a:cubicBezTo>
                    <a:cubicBezTo>
                      <a:pt x="491943" y="70294"/>
                      <a:pt x="506012" y="119444"/>
                      <a:pt x="506012" y="276035"/>
                    </a:cubicBezTo>
                    <a:cubicBezTo>
                      <a:pt x="506012" y="432625"/>
                      <a:pt x="492038" y="481870"/>
                      <a:pt x="455914" y="517969"/>
                    </a:cubicBezTo>
                    <a:cubicBezTo>
                      <a:pt x="431864" y="543020"/>
                      <a:pt x="402775" y="552069"/>
                      <a:pt x="346689" y="552069"/>
                    </a:cubicBezTo>
                    <a:lnTo>
                      <a:pt x="159323" y="552069"/>
                    </a:lnTo>
                    <a:cubicBezTo>
                      <a:pt x="103237" y="552069"/>
                      <a:pt x="74148" y="543020"/>
                      <a:pt x="50097" y="517969"/>
                    </a:cubicBezTo>
                    <a:close/>
                    <a:moveTo>
                      <a:pt x="165407" y="420529"/>
                    </a:moveTo>
                    <a:cubicBezTo>
                      <a:pt x="171396" y="428530"/>
                      <a:pt x="179381" y="430625"/>
                      <a:pt x="205523" y="430625"/>
                    </a:cubicBezTo>
                    <a:lnTo>
                      <a:pt x="300679" y="430625"/>
                    </a:lnTo>
                    <a:cubicBezTo>
                      <a:pt x="326726" y="430625"/>
                      <a:pt x="334711" y="427577"/>
                      <a:pt x="340795" y="420529"/>
                    </a:cubicBezTo>
                    <a:cubicBezTo>
                      <a:pt x="348780" y="412528"/>
                      <a:pt x="353819" y="394430"/>
                      <a:pt x="353819" y="275939"/>
                    </a:cubicBezTo>
                    <a:cubicBezTo>
                      <a:pt x="353819" y="157448"/>
                      <a:pt x="348780" y="139446"/>
                      <a:pt x="340795" y="130397"/>
                    </a:cubicBezTo>
                    <a:cubicBezTo>
                      <a:pt x="334806" y="123349"/>
                      <a:pt x="326726" y="121348"/>
                      <a:pt x="300679" y="121348"/>
                    </a:cubicBezTo>
                    <a:lnTo>
                      <a:pt x="205523" y="121348"/>
                    </a:lnTo>
                    <a:cubicBezTo>
                      <a:pt x="179476" y="121348"/>
                      <a:pt x="171491" y="123349"/>
                      <a:pt x="165407" y="130397"/>
                    </a:cubicBezTo>
                    <a:cubicBezTo>
                      <a:pt x="157422" y="139446"/>
                      <a:pt x="152383" y="157544"/>
                      <a:pt x="152383" y="275939"/>
                    </a:cubicBezTo>
                    <a:cubicBezTo>
                      <a:pt x="152383" y="394430"/>
                      <a:pt x="157326" y="412528"/>
                      <a:pt x="165407" y="420529"/>
                    </a:cubicBezTo>
                    <a:close/>
                  </a:path>
                </a:pathLst>
              </a:custGeom>
              <a:solidFill>
                <a:srgbClr val="FFFFFF"/>
              </a:solidFill>
              <a:ln w="9506" cap="flat">
                <a:noFill/>
                <a:prstDash val="solid"/>
                <a:miter/>
              </a:ln>
            </p:spPr>
            <p:txBody>
              <a:bodyPr rtlCol="0" anchor="ctr"/>
              <a:lstStyle/>
              <a:p>
                <a:endParaRPr lang="en-US"/>
              </a:p>
            </p:txBody>
          </p:sp>
          <p:sp>
            <p:nvSpPr>
              <p:cNvPr id="26652" name="Freeform 16">
                <a:extLst>
                  <a:ext uri="{FF2B5EF4-FFF2-40B4-BE49-F238E27FC236}">
                    <a16:creationId xmlns:a16="http://schemas.microsoft.com/office/drawing/2014/main" id="{C747A026-3705-7868-44AE-875C1931869E}"/>
                  </a:ext>
                </a:extLst>
              </p:cNvPr>
              <p:cNvSpPr/>
              <p:nvPr/>
            </p:nvSpPr>
            <p:spPr>
              <a:xfrm>
                <a:off x="5820346" y="2807493"/>
                <a:ext cx="342696" cy="553212"/>
              </a:xfrm>
              <a:custGeom>
                <a:avLst/>
                <a:gdLst>
                  <a:gd name="connsiteX0" fmla="*/ 0 w 342696"/>
                  <a:gd name="connsiteY0" fmla="*/ 553212 h 553212"/>
                  <a:gd name="connsiteX1" fmla="*/ 0 w 342696"/>
                  <a:gd name="connsiteY1" fmla="*/ 1048 h 553212"/>
                  <a:gd name="connsiteX2" fmla="*/ 153334 w 342696"/>
                  <a:gd name="connsiteY2" fmla="*/ 1048 h 553212"/>
                  <a:gd name="connsiteX3" fmla="*/ 153334 w 342696"/>
                  <a:gd name="connsiteY3" fmla="*/ 85344 h 553212"/>
                  <a:gd name="connsiteX4" fmla="*/ 283568 w 342696"/>
                  <a:gd name="connsiteY4" fmla="*/ 0 h 553212"/>
                  <a:gd name="connsiteX5" fmla="*/ 342696 w 342696"/>
                  <a:gd name="connsiteY5" fmla="*/ 0 h 553212"/>
                  <a:gd name="connsiteX6" fmla="*/ 342696 w 342696"/>
                  <a:gd name="connsiteY6" fmla="*/ 151638 h 553212"/>
                  <a:gd name="connsiteX7" fmla="*/ 271590 w 342696"/>
                  <a:gd name="connsiteY7" fmla="*/ 151638 h 553212"/>
                  <a:gd name="connsiteX8" fmla="*/ 153334 w 342696"/>
                  <a:gd name="connsiteY8" fmla="*/ 173736 h 553212"/>
                  <a:gd name="connsiteX9" fmla="*/ 153334 w 342696"/>
                  <a:gd name="connsiteY9" fmla="*/ 553212 h 553212"/>
                  <a:gd name="connsiteX10" fmla="*/ 0 w 342696"/>
                  <a:gd name="connsiteY10" fmla="*/ 553212 h 55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696" h="553212">
                    <a:moveTo>
                      <a:pt x="0" y="553212"/>
                    </a:moveTo>
                    <a:lnTo>
                      <a:pt x="0" y="1048"/>
                    </a:lnTo>
                    <a:lnTo>
                      <a:pt x="153334" y="1048"/>
                    </a:lnTo>
                    <a:lnTo>
                      <a:pt x="153334" y="85344"/>
                    </a:lnTo>
                    <a:cubicBezTo>
                      <a:pt x="210466" y="26098"/>
                      <a:pt x="239460" y="0"/>
                      <a:pt x="283568" y="0"/>
                    </a:cubicBezTo>
                    <a:lnTo>
                      <a:pt x="342696" y="0"/>
                    </a:lnTo>
                    <a:lnTo>
                      <a:pt x="342696" y="151638"/>
                    </a:lnTo>
                    <a:lnTo>
                      <a:pt x="271590" y="151638"/>
                    </a:lnTo>
                    <a:cubicBezTo>
                      <a:pt x="229478" y="151638"/>
                      <a:pt x="197442" y="155638"/>
                      <a:pt x="153334" y="173736"/>
                    </a:cubicBezTo>
                    <a:lnTo>
                      <a:pt x="153334" y="553212"/>
                    </a:lnTo>
                    <a:lnTo>
                      <a:pt x="0" y="553212"/>
                    </a:lnTo>
                    <a:close/>
                  </a:path>
                </a:pathLst>
              </a:custGeom>
              <a:solidFill>
                <a:srgbClr val="FFFFFF"/>
              </a:solidFill>
              <a:ln w="9506" cap="flat">
                <a:noFill/>
                <a:prstDash val="solid"/>
                <a:miter/>
              </a:ln>
            </p:spPr>
            <p:txBody>
              <a:bodyPr rtlCol="0" anchor="ctr"/>
              <a:lstStyle/>
              <a:p>
                <a:endParaRPr lang="en-US"/>
              </a:p>
            </p:txBody>
          </p:sp>
          <p:sp>
            <p:nvSpPr>
              <p:cNvPr id="26653" name="Freeform 17">
                <a:extLst>
                  <a:ext uri="{FF2B5EF4-FFF2-40B4-BE49-F238E27FC236}">
                    <a16:creationId xmlns:a16="http://schemas.microsoft.com/office/drawing/2014/main" id="{64515C93-9544-D97C-B5DF-AE99A5DF52C7}"/>
                  </a:ext>
                </a:extLst>
              </p:cNvPr>
              <p:cNvSpPr/>
              <p:nvPr/>
            </p:nvSpPr>
            <p:spPr>
              <a:xfrm>
                <a:off x="6231201" y="2619851"/>
                <a:ext cx="508863" cy="741902"/>
              </a:xfrm>
              <a:custGeom>
                <a:avLst/>
                <a:gdLst>
                  <a:gd name="connsiteX0" fmla="*/ 355625 w 508863"/>
                  <a:gd name="connsiteY0" fmla="*/ 740855 h 741902"/>
                  <a:gd name="connsiteX1" fmla="*/ 355625 w 508863"/>
                  <a:gd name="connsiteY1" fmla="*/ 669608 h 741902"/>
                  <a:gd name="connsiteX2" fmla="*/ 217405 w 508863"/>
                  <a:gd name="connsiteY2" fmla="*/ 741902 h 741902"/>
                  <a:gd name="connsiteX3" fmla="*/ 159323 w 508863"/>
                  <a:gd name="connsiteY3" fmla="*/ 741902 h 741902"/>
                  <a:gd name="connsiteX4" fmla="*/ 46105 w 508863"/>
                  <a:gd name="connsiteY4" fmla="*/ 707803 h 741902"/>
                  <a:gd name="connsiteX5" fmla="*/ 0 w 508863"/>
                  <a:gd name="connsiteY5" fmla="*/ 464820 h 741902"/>
                  <a:gd name="connsiteX6" fmla="*/ 50097 w 508863"/>
                  <a:gd name="connsiteY6" fmla="*/ 221932 h 741902"/>
                  <a:gd name="connsiteX7" fmla="*/ 161319 w 508863"/>
                  <a:gd name="connsiteY7" fmla="*/ 187833 h 741902"/>
                  <a:gd name="connsiteX8" fmla="*/ 221398 w 508863"/>
                  <a:gd name="connsiteY8" fmla="*/ 187833 h 741902"/>
                  <a:gd name="connsiteX9" fmla="*/ 355625 w 508863"/>
                  <a:gd name="connsiteY9" fmla="*/ 251079 h 741902"/>
                  <a:gd name="connsiteX10" fmla="*/ 355625 w 508863"/>
                  <a:gd name="connsiteY10" fmla="*/ 0 h 741902"/>
                  <a:gd name="connsiteX11" fmla="*/ 508864 w 508863"/>
                  <a:gd name="connsiteY11" fmla="*/ 0 h 741902"/>
                  <a:gd name="connsiteX12" fmla="*/ 508864 w 508863"/>
                  <a:gd name="connsiteY12" fmla="*/ 740855 h 741902"/>
                  <a:gd name="connsiteX13" fmla="*/ 355625 w 508863"/>
                  <a:gd name="connsiteY13" fmla="*/ 740855 h 741902"/>
                  <a:gd name="connsiteX14" fmla="*/ 355625 w 508863"/>
                  <a:gd name="connsiteY14" fmla="*/ 595313 h 741902"/>
                  <a:gd name="connsiteX15" fmla="*/ 355625 w 508863"/>
                  <a:gd name="connsiteY15" fmla="*/ 332327 h 741902"/>
                  <a:gd name="connsiteX16" fmla="*/ 275488 w 508863"/>
                  <a:gd name="connsiteY16" fmla="*/ 310229 h 741902"/>
                  <a:gd name="connsiteX17" fmla="*/ 220352 w 508863"/>
                  <a:gd name="connsiteY17" fmla="*/ 310229 h 741902"/>
                  <a:gd name="connsiteX18" fmla="*/ 170255 w 508863"/>
                  <a:gd name="connsiteY18" fmla="*/ 323279 h 741902"/>
                  <a:gd name="connsiteX19" fmla="*/ 152193 w 508863"/>
                  <a:gd name="connsiteY19" fmla="*/ 464820 h 741902"/>
                  <a:gd name="connsiteX20" fmla="*/ 170255 w 508863"/>
                  <a:gd name="connsiteY20" fmla="*/ 606362 h 741902"/>
                  <a:gd name="connsiteX21" fmla="*/ 220352 w 508863"/>
                  <a:gd name="connsiteY21" fmla="*/ 618363 h 741902"/>
                  <a:gd name="connsiteX22" fmla="*/ 270449 w 508863"/>
                  <a:gd name="connsiteY22" fmla="*/ 618363 h 741902"/>
                  <a:gd name="connsiteX23" fmla="*/ 355625 w 508863"/>
                  <a:gd name="connsiteY23" fmla="*/ 595313 h 7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863" h="741902">
                    <a:moveTo>
                      <a:pt x="355625" y="740855"/>
                    </a:moveTo>
                    <a:lnTo>
                      <a:pt x="355625" y="669608"/>
                    </a:lnTo>
                    <a:cubicBezTo>
                      <a:pt x="286515" y="729805"/>
                      <a:pt x="262464" y="741902"/>
                      <a:pt x="217405" y="741902"/>
                    </a:cubicBezTo>
                    <a:lnTo>
                      <a:pt x="159323" y="741902"/>
                    </a:lnTo>
                    <a:cubicBezTo>
                      <a:pt x="101240" y="741902"/>
                      <a:pt x="70155" y="731806"/>
                      <a:pt x="46105" y="707803"/>
                    </a:cubicBezTo>
                    <a:cubicBezTo>
                      <a:pt x="13023" y="674656"/>
                      <a:pt x="0" y="626459"/>
                      <a:pt x="0" y="464820"/>
                    </a:cubicBezTo>
                    <a:cubicBezTo>
                      <a:pt x="0" y="302228"/>
                      <a:pt x="16065" y="256032"/>
                      <a:pt x="50097" y="221932"/>
                    </a:cubicBezTo>
                    <a:cubicBezTo>
                      <a:pt x="74148" y="197834"/>
                      <a:pt x="106183" y="187833"/>
                      <a:pt x="161319" y="187833"/>
                    </a:cubicBezTo>
                    <a:lnTo>
                      <a:pt x="221398" y="187833"/>
                    </a:lnTo>
                    <a:cubicBezTo>
                      <a:pt x="267503" y="187833"/>
                      <a:pt x="292504" y="197834"/>
                      <a:pt x="355625" y="251079"/>
                    </a:cubicBezTo>
                    <a:lnTo>
                      <a:pt x="355625" y="0"/>
                    </a:lnTo>
                    <a:lnTo>
                      <a:pt x="508864" y="0"/>
                    </a:lnTo>
                    <a:lnTo>
                      <a:pt x="508864" y="740855"/>
                    </a:lnTo>
                    <a:lnTo>
                      <a:pt x="355625" y="740855"/>
                    </a:lnTo>
                    <a:close/>
                    <a:moveTo>
                      <a:pt x="355625" y="595313"/>
                    </a:moveTo>
                    <a:lnTo>
                      <a:pt x="355625" y="332327"/>
                    </a:lnTo>
                    <a:cubicBezTo>
                      <a:pt x="323589" y="317278"/>
                      <a:pt x="300489" y="310229"/>
                      <a:pt x="275488" y="310229"/>
                    </a:cubicBezTo>
                    <a:lnTo>
                      <a:pt x="220352" y="310229"/>
                    </a:lnTo>
                    <a:cubicBezTo>
                      <a:pt x="192309" y="310229"/>
                      <a:pt x="179286" y="314230"/>
                      <a:pt x="170255" y="323279"/>
                    </a:cubicBezTo>
                    <a:cubicBezTo>
                      <a:pt x="156186" y="336328"/>
                      <a:pt x="152193" y="359378"/>
                      <a:pt x="152193" y="464820"/>
                    </a:cubicBezTo>
                    <a:cubicBezTo>
                      <a:pt x="152193" y="570262"/>
                      <a:pt x="156186" y="592360"/>
                      <a:pt x="170255" y="606362"/>
                    </a:cubicBezTo>
                    <a:cubicBezTo>
                      <a:pt x="179286" y="615410"/>
                      <a:pt x="192309" y="618363"/>
                      <a:pt x="220352" y="618363"/>
                    </a:cubicBezTo>
                    <a:lnTo>
                      <a:pt x="270449" y="618363"/>
                    </a:lnTo>
                    <a:cubicBezTo>
                      <a:pt x="296497" y="618363"/>
                      <a:pt x="321497" y="611314"/>
                      <a:pt x="355625" y="595313"/>
                    </a:cubicBezTo>
                    <a:close/>
                  </a:path>
                </a:pathLst>
              </a:custGeom>
              <a:solidFill>
                <a:srgbClr val="FFFFFF"/>
              </a:solidFill>
              <a:ln w="9506" cap="flat">
                <a:noFill/>
                <a:prstDash val="solid"/>
                <a:miter/>
              </a:ln>
            </p:spPr>
            <p:txBody>
              <a:bodyPr rtlCol="0" anchor="ctr"/>
              <a:lstStyle/>
              <a:p>
                <a:endParaRPr lang="en-US"/>
              </a:p>
            </p:txBody>
          </p:sp>
          <p:sp>
            <p:nvSpPr>
              <p:cNvPr id="26654" name="Freeform 18">
                <a:extLst>
                  <a:ext uri="{FF2B5EF4-FFF2-40B4-BE49-F238E27FC236}">
                    <a16:creationId xmlns:a16="http://schemas.microsoft.com/office/drawing/2014/main" id="{ABBAE409-24CB-B784-57AE-246C5AECA15A}"/>
                  </a:ext>
                </a:extLst>
              </p:cNvPr>
              <p:cNvSpPr/>
              <p:nvPr/>
            </p:nvSpPr>
            <p:spPr>
              <a:xfrm>
                <a:off x="2872967" y="1791176"/>
                <a:ext cx="1946001" cy="886967"/>
              </a:xfrm>
              <a:custGeom>
                <a:avLst/>
                <a:gdLst>
                  <a:gd name="connsiteX0" fmla="*/ 1656064 w 1946001"/>
                  <a:gd name="connsiteY0" fmla="*/ 126492 h 886967"/>
                  <a:gd name="connsiteX1" fmla="*/ 973143 w 1946001"/>
                  <a:gd name="connsiteY1" fmla="*/ 0 h 886967"/>
                  <a:gd name="connsiteX2" fmla="*/ 290032 w 1946001"/>
                  <a:gd name="connsiteY2" fmla="*/ 126492 h 886967"/>
                  <a:gd name="connsiteX3" fmla="*/ 0 w 1946001"/>
                  <a:gd name="connsiteY3" fmla="*/ 443484 h 886967"/>
                  <a:gd name="connsiteX4" fmla="*/ 290032 w 1946001"/>
                  <a:gd name="connsiteY4" fmla="*/ 760476 h 886967"/>
                  <a:gd name="connsiteX5" fmla="*/ 973143 w 1946001"/>
                  <a:gd name="connsiteY5" fmla="*/ 886968 h 886967"/>
                  <a:gd name="connsiteX6" fmla="*/ 1656064 w 1946001"/>
                  <a:gd name="connsiteY6" fmla="*/ 760476 h 886967"/>
                  <a:gd name="connsiteX7" fmla="*/ 1946002 w 1946001"/>
                  <a:gd name="connsiteY7" fmla="*/ 443484 h 886967"/>
                  <a:gd name="connsiteX8" fmla="*/ 1656064 w 1946001"/>
                  <a:gd name="connsiteY8" fmla="*/ 126492 h 886967"/>
                  <a:gd name="connsiteX9" fmla="*/ 1622508 w 1946001"/>
                  <a:gd name="connsiteY9" fmla="*/ 224599 h 886967"/>
                  <a:gd name="connsiteX10" fmla="*/ 1622223 w 1946001"/>
                  <a:gd name="connsiteY10" fmla="*/ 227838 h 886967"/>
                  <a:gd name="connsiteX11" fmla="*/ 1622318 w 1946001"/>
                  <a:gd name="connsiteY11" fmla="*/ 232981 h 886967"/>
                  <a:gd name="connsiteX12" fmla="*/ 1624789 w 1946001"/>
                  <a:gd name="connsiteY12" fmla="*/ 236792 h 886967"/>
                  <a:gd name="connsiteX13" fmla="*/ 1624029 w 1946001"/>
                  <a:gd name="connsiteY13" fmla="*/ 240697 h 886967"/>
                  <a:gd name="connsiteX14" fmla="*/ 1625075 w 1946001"/>
                  <a:gd name="connsiteY14" fmla="*/ 246317 h 886967"/>
                  <a:gd name="connsiteX15" fmla="*/ 1623458 w 1946001"/>
                  <a:gd name="connsiteY15" fmla="*/ 256032 h 886967"/>
                  <a:gd name="connsiteX16" fmla="*/ 1625075 w 1946001"/>
                  <a:gd name="connsiteY16" fmla="*/ 261080 h 886967"/>
                  <a:gd name="connsiteX17" fmla="*/ 1623458 w 1946001"/>
                  <a:gd name="connsiteY17" fmla="*/ 270796 h 886967"/>
                  <a:gd name="connsiteX18" fmla="*/ 1623649 w 1946001"/>
                  <a:gd name="connsiteY18" fmla="*/ 275177 h 886967"/>
                  <a:gd name="connsiteX19" fmla="*/ 1624789 w 1946001"/>
                  <a:gd name="connsiteY19" fmla="*/ 275844 h 886967"/>
                  <a:gd name="connsiteX20" fmla="*/ 1627071 w 1946001"/>
                  <a:gd name="connsiteY20" fmla="*/ 270796 h 886967"/>
                  <a:gd name="connsiteX21" fmla="*/ 1630873 w 1946001"/>
                  <a:gd name="connsiteY21" fmla="*/ 271653 h 886967"/>
                  <a:gd name="connsiteX22" fmla="*/ 1631349 w 1946001"/>
                  <a:gd name="connsiteY22" fmla="*/ 275082 h 886967"/>
                  <a:gd name="connsiteX23" fmla="*/ 1631634 w 1946001"/>
                  <a:gd name="connsiteY23" fmla="*/ 273939 h 886967"/>
                  <a:gd name="connsiteX24" fmla="*/ 1631349 w 1946001"/>
                  <a:gd name="connsiteY24" fmla="*/ 270129 h 886967"/>
                  <a:gd name="connsiteX25" fmla="*/ 1629542 w 1946001"/>
                  <a:gd name="connsiteY25" fmla="*/ 269081 h 886967"/>
                  <a:gd name="connsiteX26" fmla="*/ 1626976 w 1946001"/>
                  <a:gd name="connsiteY26" fmla="*/ 263747 h 886967"/>
                  <a:gd name="connsiteX27" fmla="*/ 1629162 w 1946001"/>
                  <a:gd name="connsiteY27" fmla="*/ 252317 h 886967"/>
                  <a:gd name="connsiteX28" fmla="*/ 1633155 w 1946001"/>
                  <a:gd name="connsiteY28" fmla="*/ 251270 h 886967"/>
                  <a:gd name="connsiteX29" fmla="*/ 1637718 w 1946001"/>
                  <a:gd name="connsiteY29" fmla="*/ 255651 h 886967"/>
                  <a:gd name="connsiteX30" fmla="*/ 1635531 w 1946001"/>
                  <a:gd name="connsiteY30" fmla="*/ 250889 h 886967"/>
                  <a:gd name="connsiteX31" fmla="*/ 1630303 w 1946001"/>
                  <a:gd name="connsiteY31" fmla="*/ 233934 h 886967"/>
                  <a:gd name="connsiteX32" fmla="*/ 1630018 w 1946001"/>
                  <a:gd name="connsiteY32" fmla="*/ 231648 h 886967"/>
                  <a:gd name="connsiteX33" fmla="*/ 1732589 w 1946001"/>
                  <a:gd name="connsiteY33" fmla="*/ 443389 h 886967"/>
                  <a:gd name="connsiteX34" fmla="*/ 1703120 w 1946001"/>
                  <a:gd name="connsiteY34" fmla="*/ 559689 h 886967"/>
                  <a:gd name="connsiteX35" fmla="*/ 1700933 w 1946001"/>
                  <a:gd name="connsiteY35" fmla="*/ 559022 h 886967"/>
                  <a:gd name="connsiteX36" fmla="*/ 1701694 w 1946001"/>
                  <a:gd name="connsiteY36" fmla="*/ 558070 h 886967"/>
                  <a:gd name="connsiteX37" fmla="*/ 1697892 w 1946001"/>
                  <a:gd name="connsiteY37" fmla="*/ 556736 h 886967"/>
                  <a:gd name="connsiteX38" fmla="*/ 1697511 w 1946001"/>
                  <a:gd name="connsiteY38" fmla="*/ 554545 h 886967"/>
                  <a:gd name="connsiteX39" fmla="*/ 1694564 w 1946001"/>
                  <a:gd name="connsiteY39" fmla="*/ 554260 h 886967"/>
                  <a:gd name="connsiteX40" fmla="*/ 1691522 w 1946001"/>
                  <a:gd name="connsiteY40" fmla="*/ 549783 h 886967"/>
                  <a:gd name="connsiteX41" fmla="*/ 1687815 w 1946001"/>
                  <a:gd name="connsiteY41" fmla="*/ 546830 h 886967"/>
                  <a:gd name="connsiteX42" fmla="*/ 1686674 w 1946001"/>
                  <a:gd name="connsiteY42" fmla="*/ 543973 h 886967"/>
                  <a:gd name="connsiteX43" fmla="*/ 1690762 w 1946001"/>
                  <a:gd name="connsiteY43" fmla="*/ 543211 h 886967"/>
                  <a:gd name="connsiteX44" fmla="*/ 1689811 w 1946001"/>
                  <a:gd name="connsiteY44" fmla="*/ 540163 h 886967"/>
                  <a:gd name="connsiteX45" fmla="*/ 1680780 w 1946001"/>
                  <a:gd name="connsiteY45" fmla="*/ 537115 h 886967"/>
                  <a:gd name="connsiteX46" fmla="*/ 1678974 w 1946001"/>
                  <a:gd name="connsiteY46" fmla="*/ 532733 h 886967"/>
                  <a:gd name="connsiteX47" fmla="*/ 1672985 w 1946001"/>
                  <a:gd name="connsiteY47" fmla="*/ 528638 h 886967"/>
                  <a:gd name="connsiteX48" fmla="*/ 1656064 w 1946001"/>
                  <a:gd name="connsiteY48" fmla="*/ 522637 h 886967"/>
                  <a:gd name="connsiteX49" fmla="*/ 1648745 w 1946001"/>
                  <a:gd name="connsiteY49" fmla="*/ 521589 h 886967"/>
                  <a:gd name="connsiteX50" fmla="*/ 1639714 w 1946001"/>
                  <a:gd name="connsiteY50" fmla="*/ 517207 h 886967"/>
                  <a:gd name="connsiteX51" fmla="*/ 1636767 w 1946001"/>
                  <a:gd name="connsiteY51" fmla="*/ 518922 h 886967"/>
                  <a:gd name="connsiteX52" fmla="*/ 1635531 w 1946001"/>
                  <a:gd name="connsiteY52" fmla="*/ 520922 h 886967"/>
                  <a:gd name="connsiteX53" fmla="*/ 1632299 w 1946001"/>
                  <a:gd name="connsiteY53" fmla="*/ 521303 h 886967"/>
                  <a:gd name="connsiteX54" fmla="*/ 1628212 w 1946001"/>
                  <a:gd name="connsiteY54" fmla="*/ 526828 h 886967"/>
                  <a:gd name="connsiteX55" fmla="*/ 1626215 w 1946001"/>
                  <a:gd name="connsiteY55" fmla="*/ 526828 h 886967"/>
                  <a:gd name="connsiteX56" fmla="*/ 1624789 w 1946001"/>
                  <a:gd name="connsiteY56" fmla="*/ 525875 h 886967"/>
                  <a:gd name="connsiteX57" fmla="*/ 1623268 w 1946001"/>
                  <a:gd name="connsiteY57" fmla="*/ 523113 h 886967"/>
                  <a:gd name="connsiteX58" fmla="*/ 1622698 w 1946001"/>
                  <a:gd name="connsiteY58" fmla="*/ 522732 h 886967"/>
                  <a:gd name="connsiteX59" fmla="*/ 1622318 w 1946001"/>
                  <a:gd name="connsiteY59" fmla="*/ 524066 h 886967"/>
                  <a:gd name="connsiteX60" fmla="*/ 1620987 w 1946001"/>
                  <a:gd name="connsiteY60" fmla="*/ 522256 h 886967"/>
                  <a:gd name="connsiteX61" fmla="*/ 1620987 w 1946001"/>
                  <a:gd name="connsiteY61" fmla="*/ 516446 h 886967"/>
                  <a:gd name="connsiteX62" fmla="*/ 1620131 w 1946001"/>
                  <a:gd name="connsiteY62" fmla="*/ 514064 h 886967"/>
                  <a:gd name="connsiteX63" fmla="*/ 1616994 w 1946001"/>
                  <a:gd name="connsiteY63" fmla="*/ 514064 h 886967"/>
                  <a:gd name="connsiteX64" fmla="*/ 1614333 w 1946001"/>
                  <a:gd name="connsiteY64" fmla="*/ 512255 h 886967"/>
                  <a:gd name="connsiteX65" fmla="*/ 1611766 w 1946001"/>
                  <a:gd name="connsiteY65" fmla="*/ 512255 h 886967"/>
                  <a:gd name="connsiteX66" fmla="*/ 1605872 w 1946001"/>
                  <a:gd name="connsiteY66" fmla="*/ 514541 h 886967"/>
                  <a:gd name="connsiteX67" fmla="*/ 1604351 w 1946001"/>
                  <a:gd name="connsiteY67" fmla="*/ 517207 h 886967"/>
                  <a:gd name="connsiteX68" fmla="*/ 1608724 w 1946001"/>
                  <a:gd name="connsiteY68" fmla="*/ 518160 h 886967"/>
                  <a:gd name="connsiteX69" fmla="*/ 1610055 w 1946001"/>
                  <a:gd name="connsiteY69" fmla="*/ 520922 h 886967"/>
                  <a:gd name="connsiteX70" fmla="*/ 1611766 w 1946001"/>
                  <a:gd name="connsiteY70" fmla="*/ 521684 h 886967"/>
                  <a:gd name="connsiteX71" fmla="*/ 1619371 w 1946001"/>
                  <a:gd name="connsiteY71" fmla="*/ 520255 h 886967"/>
                  <a:gd name="connsiteX72" fmla="*/ 1618705 w 1946001"/>
                  <a:gd name="connsiteY72" fmla="*/ 522542 h 886967"/>
                  <a:gd name="connsiteX73" fmla="*/ 1618135 w 1946001"/>
                  <a:gd name="connsiteY73" fmla="*/ 522732 h 886967"/>
                  <a:gd name="connsiteX74" fmla="*/ 1615759 w 1946001"/>
                  <a:gd name="connsiteY74" fmla="*/ 522542 h 886967"/>
                  <a:gd name="connsiteX75" fmla="*/ 1613192 w 1946001"/>
                  <a:gd name="connsiteY75" fmla="*/ 523780 h 886967"/>
                  <a:gd name="connsiteX76" fmla="*/ 1609675 w 1946001"/>
                  <a:gd name="connsiteY76" fmla="*/ 524161 h 886967"/>
                  <a:gd name="connsiteX77" fmla="*/ 1609675 w 1946001"/>
                  <a:gd name="connsiteY77" fmla="*/ 524732 h 886967"/>
                  <a:gd name="connsiteX78" fmla="*/ 1611576 w 1946001"/>
                  <a:gd name="connsiteY78" fmla="*/ 525113 h 886967"/>
                  <a:gd name="connsiteX79" fmla="*/ 1613762 w 1946001"/>
                  <a:gd name="connsiteY79" fmla="*/ 526923 h 886967"/>
                  <a:gd name="connsiteX80" fmla="*/ 1614428 w 1946001"/>
                  <a:gd name="connsiteY80" fmla="*/ 530447 h 886967"/>
                  <a:gd name="connsiteX81" fmla="*/ 1616899 w 1946001"/>
                  <a:gd name="connsiteY81" fmla="*/ 529781 h 886967"/>
                  <a:gd name="connsiteX82" fmla="*/ 1618991 w 1946001"/>
                  <a:gd name="connsiteY82" fmla="*/ 525018 h 886967"/>
                  <a:gd name="connsiteX83" fmla="*/ 1618991 w 1946001"/>
                  <a:gd name="connsiteY83" fmla="*/ 528161 h 886967"/>
                  <a:gd name="connsiteX84" fmla="*/ 1621747 w 1946001"/>
                  <a:gd name="connsiteY84" fmla="*/ 530352 h 886967"/>
                  <a:gd name="connsiteX85" fmla="*/ 1623458 w 1946001"/>
                  <a:gd name="connsiteY85" fmla="*/ 529971 h 886967"/>
                  <a:gd name="connsiteX86" fmla="*/ 1625930 w 1946001"/>
                  <a:gd name="connsiteY86" fmla="*/ 532162 h 886967"/>
                  <a:gd name="connsiteX87" fmla="*/ 1633630 w 1946001"/>
                  <a:gd name="connsiteY87" fmla="*/ 533876 h 886967"/>
                  <a:gd name="connsiteX88" fmla="*/ 1640760 w 1946001"/>
                  <a:gd name="connsiteY88" fmla="*/ 536924 h 886967"/>
                  <a:gd name="connsiteX89" fmla="*/ 1643992 w 1946001"/>
                  <a:gd name="connsiteY89" fmla="*/ 542925 h 886967"/>
                  <a:gd name="connsiteX90" fmla="*/ 1643231 w 1946001"/>
                  <a:gd name="connsiteY90" fmla="*/ 544354 h 886967"/>
                  <a:gd name="connsiteX91" fmla="*/ 1645323 w 1946001"/>
                  <a:gd name="connsiteY91" fmla="*/ 545592 h 886967"/>
                  <a:gd name="connsiteX92" fmla="*/ 1644467 w 1946001"/>
                  <a:gd name="connsiteY92" fmla="*/ 545878 h 886967"/>
                  <a:gd name="connsiteX93" fmla="*/ 1645323 w 1946001"/>
                  <a:gd name="connsiteY93" fmla="*/ 547402 h 886967"/>
                  <a:gd name="connsiteX94" fmla="*/ 1643802 w 1946001"/>
                  <a:gd name="connsiteY94" fmla="*/ 546545 h 886967"/>
                  <a:gd name="connsiteX95" fmla="*/ 1641995 w 1946001"/>
                  <a:gd name="connsiteY95" fmla="*/ 547021 h 886967"/>
                  <a:gd name="connsiteX96" fmla="*/ 1639429 w 1946001"/>
                  <a:gd name="connsiteY96" fmla="*/ 551593 h 886967"/>
                  <a:gd name="connsiteX97" fmla="*/ 1645132 w 1946001"/>
                  <a:gd name="connsiteY97" fmla="*/ 551212 h 886967"/>
                  <a:gd name="connsiteX98" fmla="*/ 1645418 w 1946001"/>
                  <a:gd name="connsiteY98" fmla="*/ 550355 h 886967"/>
                  <a:gd name="connsiteX99" fmla="*/ 1650266 w 1946001"/>
                  <a:gd name="connsiteY99" fmla="*/ 549974 h 886967"/>
                  <a:gd name="connsiteX100" fmla="*/ 1657110 w 1946001"/>
                  <a:gd name="connsiteY100" fmla="*/ 555403 h 886967"/>
                  <a:gd name="connsiteX101" fmla="*/ 1665190 w 1946001"/>
                  <a:gd name="connsiteY101" fmla="*/ 555879 h 886967"/>
                  <a:gd name="connsiteX102" fmla="*/ 1668042 w 1946001"/>
                  <a:gd name="connsiteY102" fmla="*/ 554069 h 886967"/>
                  <a:gd name="connsiteX103" fmla="*/ 1666141 w 1946001"/>
                  <a:gd name="connsiteY103" fmla="*/ 551498 h 886967"/>
                  <a:gd name="connsiteX104" fmla="*/ 1668613 w 1946001"/>
                  <a:gd name="connsiteY104" fmla="*/ 550640 h 886967"/>
                  <a:gd name="connsiteX105" fmla="*/ 1669088 w 1946001"/>
                  <a:gd name="connsiteY105" fmla="*/ 549688 h 886967"/>
                  <a:gd name="connsiteX106" fmla="*/ 1670514 w 1946001"/>
                  <a:gd name="connsiteY106" fmla="*/ 549307 h 886967"/>
                  <a:gd name="connsiteX107" fmla="*/ 1670324 w 1946001"/>
                  <a:gd name="connsiteY107" fmla="*/ 547307 h 886967"/>
                  <a:gd name="connsiteX108" fmla="*/ 1671940 w 1946001"/>
                  <a:gd name="connsiteY108" fmla="*/ 548068 h 886967"/>
                  <a:gd name="connsiteX109" fmla="*/ 1673461 w 1946001"/>
                  <a:gd name="connsiteY109" fmla="*/ 547116 h 886967"/>
                  <a:gd name="connsiteX110" fmla="*/ 1682397 w 1946001"/>
                  <a:gd name="connsiteY110" fmla="*/ 550926 h 886967"/>
                  <a:gd name="connsiteX111" fmla="*/ 1684678 w 1946001"/>
                  <a:gd name="connsiteY111" fmla="*/ 554641 h 886967"/>
                  <a:gd name="connsiteX112" fmla="*/ 1686389 w 1946001"/>
                  <a:gd name="connsiteY112" fmla="*/ 554927 h 886967"/>
                  <a:gd name="connsiteX113" fmla="*/ 1686389 w 1946001"/>
                  <a:gd name="connsiteY113" fmla="*/ 555784 h 886967"/>
                  <a:gd name="connsiteX114" fmla="*/ 1690572 w 1946001"/>
                  <a:gd name="connsiteY114" fmla="*/ 559594 h 886967"/>
                  <a:gd name="connsiteX115" fmla="*/ 1701409 w 1946001"/>
                  <a:gd name="connsiteY115" fmla="*/ 561594 h 886967"/>
                  <a:gd name="connsiteX116" fmla="*/ 1701979 w 1946001"/>
                  <a:gd name="connsiteY116" fmla="*/ 561880 h 886967"/>
                  <a:gd name="connsiteX117" fmla="*/ 1664620 w 1946001"/>
                  <a:gd name="connsiteY117" fmla="*/ 617792 h 886967"/>
                  <a:gd name="connsiteX118" fmla="*/ 1664050 w 1946001"/>
                  <a:gd name="connsiteY118" fmla="*/ 611029 h 886967"/>
                  <a:gd name="connsiteX119" fmla="*/ 1662339 w 1946001"/>
                  <a:gd name="connsiteY119" fmla="*/ 609029 h 886967"/>
                  <a:gd name="connsiteX120" fmla="*/ 1661768 w 1946001"/>
                  <a:gd name="connsiteY120" fmla="*/ 599313 h 886967"/>
                  <a:gd name="connsiteX121" fmla="*/ 1658251 w 1946001"/>
                  <a:gd name="connsiteY121" fmla="*/ 594455 h 886967"/>
                  <a:gd name="connsiteX122" fmla="*/ 1655399 w 1946001"/>
                  <a:gd name="connsiteY122" fmla="*/ 595408 h 886967"/>
                  <a:gd name="connsiteX123" fmla="*/ 1654258 w 1946001"/>
                  <a:gd name="connsiteY123" fmla="*/ 594170 h 886967"/>
                  <a:gd name="connsiteX124" fmla="*/ 1652737 w 1946001"/>
                  <a:gd name="connsiteY124" fmla="*/ 584073 h 886967"/>
                  <a:gd name="connsiteX125" fmla="*/ 1651311 w 1946001"/>
                  <a:gd name="connsiteY125" fmla="*/ 581978 h 886967"/>
                  <a:gd name="connsiteX126" fmla="*/ 1651407 w 1946001"/>
                  <a:gd name="connsiteY126" fmla="*/ 579787 h 886967"/>
                  <a:gd name="connsiteX127" fmla="*/ 1650076 w 1946001"/>
                  <a:gd name="connsiteY127" fmla="*/ 578549 h 886967"/>
                  <a:gd name="connsiteX128" fmla="*/ 1650076 w 1946001"/>
                  <a:gd name="connsiteY128" fmla="*/ 573977 h 886967"/>
                  <a:gd name="connsiteX129" fmla="*/ 1649886 w 1946001"/>
                  <a:gd name="connsiteY129" fmla="*/ 572167 h 886967"/>
                  <a:gd name="connsiteX130" fmla="*/ 1647604 w 1946001"/>
                  <a:gd name="connsiteY130" fmla="*/ 573786 h 886967"/>
                  <a:gd name="connsiteX131" fmla="*/ 1643897 w 1946001"/>
                  <a:gd name="connsiteY131" fmla="*/ 582263 h 886967"/>
                  <a:gd name="connsiteX132" fmla="*/ 1644562 w 1946001"/>
                  <a:gd name="connsiteY132" fmla="*/ 583406 h 886967"/>
                  <a:gd name="connsiteX133" fmla="*/ 1642946 w 1946001"/>
                  <a:gd name="connsiteY133" fmla="*/ 589693 h 886967"/>
                  <a:gd name="connsiteX134" fmla="*/ 1643326 w 1946001"/>
                  <a:gd name="connsiteY134" fmla="*/ 598361 h 886967"/>
                  <a:gd name="connsiteX135" fmla="*/ 1640950 w 1946001"/>
                  <a:gd name="connsiteY135" fmla="*/ 607600 h 886967"/>
                  <a:gd name="connsiteX136" fmla="*/ 1638858 w 1946001"/>
                  <a:gd name="connsiteY136" fmla="*/ 613220 h 886967"/>
                  <a:gd name="connsiteX137" fmla="*/ 1634961 w 1946001"/>
                  <a:gd name="connsiteY137" fmla="*/ 614363 h 886967"/>
                  <a:gd name="connsiteX138" fmla="*/ 1631158 w 1946001"/>
                  <a:gd name="connsiteY138" fmla="*/ 611124 h 886967"/>
                  <a:gd name="connsiteX139" fmla="*/ 1629637 w 1946001"/>
                  <a:gd name="connsiteY139" fmla="*/ 608362 h 886967"/>
                  <a:gd name="connsiteX140" fmla="*/ 1625645 w 1946001"/>
                  <a:gd name="connsiteY140" fmla="*/ 607028 h 886967"/>
                  <a:gd name="connsiteX141" fmla="*/ 1621462 w 1946001"/>
                  <a:gd name="connsiteY141" fmla="*/ 602266 h 886967"/>
                  <a:gd name="connsiteX142" fmla="*/ 1617470 w 1946001"/>
                  <a:gd name="connsiteY142" fmla="*/ 602266 h 886967"/>
                  <a:gd name="connsiteX143" fmla="*/ 1617279 w 1946001"/>
                  <a:gd name="connsiteY143" fmla="*/ 598361 h 886967"/>
                  <a:gd name="connsiteX144" fmla="*/ 1613857 w 1946001"/>
                  <a:gd name="connsiteY144" fmla="*/ 595979 h 886967"/>
                  <a:gd name="connsiteX145" fmla="*/ 1616424 w 1946001"/>
                  <a:gd name="connsiteY145" fmla="*/ 588264 h 886967"/>
                  <a:gd name="connsiteX146" fmla="*/ 1615283 w 1946001"/>
                  <a:gd name="connsiteY146" fmla="*/ 588550 h 886967"/>
                  <a:gd name="connsiteX147" fmla="*/ 1616139 w 1946001"/>
                  <a:gd name="connsiteY147" fmla="*/ 585597 h 886967"/>
                  <a:gd name="connsiteX148" fmla="*/ 1617184 w 1946001"/>
                  <a:gd name="connsiteY148" fmla="*/ 586740 h 886967"/>
                  <a:gd name="connsiteX149" fmla="*/ 1617470 w 1946001"/>
                  <a:gd name="connsiteY149" fmla="*/ 584835 h 886967"/>
                  <a:gd name="connsiteX150" fmla="*/ 1618610 w 1946001"/>
                  <a:gd name="connsiteY150" fmla="*/ 585311 h 886967"/>
                  <a:gd name="connsiteX151" fmla="*/ 1619371 w 1946001"/>
                  <a:gd name="connsiteY151" fmla="*/ 584264 h 886967"/>
                  <a:gd name="connsiteX152" fmla="*/ 1618705 w 1946001"/>
                  <a:gd name="connsiteY152" fmla="*/ 583120 h 886967"/>
                  <a:gd name="connsiteX153" fmla="*/ 1620702 w 1946001"/>
                  <a:gd name="connsiteY153" fmla="*/ 580263 h 886967"/>
                  <a:gd name="connsiteX154" fmla="*/ 1619086 w 1946001"/>
                  <a:gd name="connsiteY154" fmla="*/ 580168 h 886967"/>
                  <a:gd name="connsiteX155" fmla="*/ 1618610 w 1946001"/>
                  <a:gd name="connsiteY155" fmla="*/ 577977 h 886967"/>
                  <a:gd name="connsiteX156" fmla="*/ 1616329 w 1946001"/>
                  <a:gd name="connsiteY156" fmla="*/ 581406 h 886967"/>
                  <a:gd name="connsiteX157" fmla="*/ 1616329 w 1946001"/>
                  <a:gd name="connsiteY157" fmla="*/ 578834 h 886967"/>
                  <a:gd name="connsiteX158" fmla="*/ 1615283 w 1946001"/>
                  <a:gd name="connsiteY158" fmla="*/ 578834 h 886967"/>
                  <a:gd name="connsiteX159" fmla="*/ 1616044 w 1946001"/>
                  <a:gd name="connsiteY159" fmla="*/ 577787 h 886967"/>
                  <a:gd name="connsiteX160" fmla="*/ 1612146 w 1946001"/>
                  <a:gd name="connsiteY160" fmla="*/ 579406 h 886967"/>
                  <a:gd name="connsiteX161" fmla="*/ 1610245 w 1946001"/>
                  <a:gd name="connsiteY161" fmla="*/ 577787 h 886967"/>
                  <a:gd name="connsiteX162" fmla="*/ 1607488 w 1946001"/>
                  <a:gd name="connsiteY162" fmla="*/ 577882 h 886967"/>
                  <a:gd name="connsiteX163" fmla="*/ 1605302 w 1946001"/>
                  <a:gd name="connsiteY163" fmla="*/ 575786 h 886967"/>
                  <a:gd name="connsiteX164" fmla="*/ 1602070 w 1946001"/>
                  <a:gd name="connsiteY164" fmla="*/ 575120 h 886967"/>
                  <a:gd name="connsiteX165" fmla="*/ 1600929 w 1946001"/>
                  <a:gd name="connsiteY165" fmla="*/ 573215 h 886967"/>
                  <a:gd name="connsiteX166" fmla="*/ 1600454 w 1946001"/>
                  <a:gd name="connsiteY166" fmla="*/ 574358 h 886967"/>
                  <a:gd name="connsiteX167" fmla="*/ 1598267 w 1946001"/>
                  <a:gd name="connsiteY167" fmla="*/ 571881 h 886967"/>
                  <a:gd name="connsiteX168" fmla="*/ 1597507 w 1946001"/>
                  <a:gd name="connsiteY168" fmla="*/ 572262 h 886967"/>
                  <a:gd name="connsiteX169" fmla="*/ 1597031 w 1946001"/>
                  <a:gd name="connsiteY169" fmla="*/ 571310 h 886967"/>
                  <a:gd name="connsiteX170" fmla="*/ 1595701 w 1946001"/>
                  <a:gd name="connsiteY170" fmla="*/ 572072 h 886967"/>
                  <a:gd name="connsiteX171" fmla="*/ 1596651 w 1946001"/>
                  <a:gd name="connsiteY171" fmla="*/ 572548 h 886967"/>
                  <a:gd name="connsiteX172" fmla="*/ 1599693 w 1946001"/>
                  <a:gd name="connsiteY172" fmla="*/ 574643 h 886967"/>
                  <a:gd name="connsiteX173" fmla="*/ 1599503 w 1946001"/>
                  <a:gd name="connsiteY173" fmla="*/ 577215 h 886967"/>
                  <a:gd name="connsiteX174" fmla="*/ 1596936 w 1946001"/>
                  <a:gd name="connsiteY174" fmla="*/ 578549 h 886967"/>
                  <a:gd name="connsiteX175" fmla="*/ 1591993 w 1946001"/>
                  <a:gd name="connsiteY175" fmla="*/ 577787 h 886967"/>
                  <a:gd name="connsiteX176" fmla="*/ 1590852 w 1946001"/>
                  <a:gd name="connsiteY176" fmla="*/ 578834 h 886967"/>
                  <a:gd name="connsiteX177" fmla="*/ 1591043 w 1946001"/>
                  <a:gd name="connsiteY177" fmla="*/ 580644 h 886967"/>
                  <a:gd name="connsiteX178" fmla="*/ 1589521 w 1946001"/>
                  <a:gd name="connsiteY178" fmla="*/ 579120 h 886967"/>
                  <a:gd name="connsiteX179" fmla="*/ 1587715 w 1946001"/>
                  <a:gd name="connsiteY179" fmla="*/ 580454 h 886967"/>
                  <a:gd name="connsiteX180" fmla="*/ 1587050 w 1946001"/>
                  <a:gd name="connsiteY180" fmla="*/ 583120 h 886967"/>
                  <a:gd name="connsiteX181" fmla="*/ 1587810 w 1946001"/>
                  <a:gd name="connsiteY181" fmla="*/ 583120 h 886967"/>
                  <a:gd name="connsiteX182" fmla="*/ 1587620 w 1946001"/>
                  <a:gd name="connsiteY182" fmla="*/ 584645 h 886967"/>
                  <a:gd name="connsiteX183" fmla="*/ 1585434 w 1946001"/>
                  <a:gd name="connsiteY183" fmla="*/ 584835 h 886967"/>
                  <a:gd name="connsiteX184" fmla="*/ 1582677 w 1946001"/>
                  <a:gd name="connsiteY184" fmla="*/ 589883 h 886967"/>
                  <a:gd name="connsiteX185" fmla="*/ 1584388 w 1946001"/>
                  <a:gd name="connsiteY185" fmla="*/ 592645 h 886967"/>
                  <a:gd name="connsiteX186" fmla="*/ 1583818 w 1946001"/>
                  <a:gd name="connsiteY186" fmla="*/ 593312 h 886967"/>
                  <a:gd name="connsiteX187" fmla="*/ 1584008 w 1946001"/>
                  <a:gd name="connsiteY187" fmla="*/ 594836 h 886967"/>
                  <a:gd name="connsiteX188" fmla="*/ 1581727 w 1946001"/>
                  <a:gd name="connsiteY188" fmla="*/ 592360 h 886967"/>
                  <a:gd name="connsiteX189" fmla="*/ 1578399 w 1946001"/>
                  <a:gd name="connsiteY189" fmla="*/ 592169 h 886967"/>
                  <a:gd name="connsiteX190" fmla="*/ 1576878 w 1946001"/>
                  <a:gd name="connsiteY190" fmla="*/ 593408 h 886967"/>
                  <a:gd name="connsiteX191" fmla="*/ 1575357 w 1946001"/>
                  <a:gd name="connsiteY191" fmla="*/ 596837 h 886967"/>
                  <a:gd name="connsiteX192" fmla="*/ 1576688 w 1946001"/>
                  <a:gd name="connsiteY192" fmla="*/ 591312 h 886967"/>
                  <a:gd name="connsiteX193" fmla="*/ 1574122 w 1946001"/>
                  <a:gd name="connsiteY193" fmla="*/ 587788 h 886967"/>
                  <a:gd name="connsiteX194" fmla="*/ 1570699 w 1946001"/>
                  <a:gd name="connsiteY194" fmla="*/ 585597 h 886967"/>
                  <a:gd name="connsiteX195" fmla="*/ 1566802 w 1946001"/>
                  <a:gd name="connsiteY195" fmla="*/ 587693 h 886967"/>
                  <a:gd name="connsiteX196" fmla="*/ 1566231 w 1946001"/>
                  <a:gd name="connsiteY196" fmla="*/ 586168 h 886967"/>
                  <a:gd name="connsiteX197" fmla="*/ 1566136 w 1946001"/>
                  <a:gd name="connsiteY197" fmla="*/ 589502 h 886967"/>
                  <a:gd name="connsiteX198" fmla="*/ 1564996 w 1946001"/>
                  <a:gd name="connsiteY198" fmla="*/ 590455 h 886967"/>
                  <a:gd name="connsiteX199" fmla="*/ 1565091 w 1946001"/>
                  <a:gd name="connsiteY199" fmla="*/ 589407 h 886967"/>
                  <a:gd name="connsiteX200" fmla="*/ 1562144 w 1946001"/>
                  <a:gd name="connsiteY200" fmla="*/ 589883 h 886967"/>
                  <a:gd name="connsiteX201" fmla="*/ 1562619 w 1946001"/>
                  <a:gd name="connsiteY201" fmla="*/ 592931 h 886967"/>
                  <a:gd name="connsiteX202" fmla="*/ 1561193 w 1946001"/>
                  <a:gd name="connsiteY202" fmla="*/ 592074 h 886967"/>
                  <a:gd name="connsiteX203" fmla="*/ 1561288 w 1946001"/>
                  <a:gd name="connsiteY203" fmla="*/ 594836 h 886967"/>
                  <a:gd name="connsiteX204" fmla="*/ 1558722 w 1946001"/>
                  <a:gd name="connsiteY204" fmla="*/ 595027 h 886967"/>
                  <a:gd name="connsiteX205" fmla="*/ 1559007 w 1946001"/>
                  <a:gd name="connsiteY205" fmla="*/ 596837 h 886967"/>
                  <a:gd name="connsiteX206" fmla="*/ 1557676 w 1946001"/>
                  <a:gd name="connsiteY206" fmla="*/ 599789 h 886967"/>
                  <a:gd name="connsiteX207" fmla="*/ 1558151 w 1946001"/>
                  <a:gd name="connsiteY207" fmla="*/ 601218 h 886967"/>
                  <a:gd name="connsiteX208" fmla="*/ 1556535 w 1946001"/>
                  <a:gd name="connsiteY208" fmla="*/ 600932 h 886967"/>
                  <a:gd name="connsiteX209" fmla="*/ 1555775 w 1946001"/>
                  <a:gd name="connsiteY209" fmla="*/ 598837 h 886967"/>
                  <a:gd name="connsiteX210" fmla="*/ 1553588 w 1946001"/>
                  <a:gd name="connsiteY210" fmla="*/ 599027 h 886967"/>
                  <a:gd name="connsiteX211" fmla="*/ 1553398 w 1946001"/>
                  <a:gd name="connsiteY211" fmla="*/ 601313 h 886967"/>
                  <a:gd name="connsiteX212" fmla="*/ 1554444 w 1946001"/>
                  <a:gd name="connsiteY212" fmla="*/ 604361 h 886967"/>
                  <a:gd name="connsiteX213" fmla="*/ 1553588 w 1946001"/>
                  <a:gd name="connsiteY213" fmla="*/ 604361 h 886967"/>
                  <a:gd name="connsiteX214" fmla="*/ 1553113 w 1946001"/>
                  <a:gd name="connsiteY214" fmla="*/ 606933 h 886967"/>
                  <a:gd name="connsiteX215" fmla="*/ 1550546 w 1946001"/>
                  <a:gd name="connsiteY215" fmla="*/ 599980 h 886967"/>
                  <a:gd name="connsiteX216" fmla="*/ 1549691 w 1946001"/>
                  <a:gd name="connsiteY216" fmla="*/ 601790 h 886967"/>
                  <a:gd name="connsiteX217" fmla="*/ 1547504 w 1946001"/>
                  <a:gd name="connsiteY217" fmla="*/ 603504 h 886967"/>
                  <a:gd name="connsiteX218" fmla="*/ 1546364 w 1946001"/>
                  <a:gd name="connsiteY218" fmla="*/ 605981 h 886967"/>
                  <a:gd name="connsiteX219" fmla="*/ 1547029 w 1946001"/>
                  <a:gd name="connsiteY219" fmla="*/ 609410 h 886967"/>
                  <a:gd name="connsiteX220" fmla="*/ 1544557 w 1946001"/>
                  <a:gd name="connsiteY220" fmla="*/ 612172 h 886967"/>
                  <a:gd name="connsiteX221" fmla="*/ 1542846 w 1946001"/>
                  <a:gd name="connsiteY221" fmla="*/ 616268 h 886967"/>
                  <a:gd name="connsiteX222" fmla="*/ 1539804 w 1946001"/>
                  <a:gd name="connsiteY222" fmla="*/ 618649 h 886967"/>
                  <a:gd name="connsiteX223" fmla="*/ 1532675 w 1946001"/>
                  <a:gd name="connsiteY223" fmla="*/ 621411 h 886967"/>
                  <a:gd name="connsiteX224" fmla="*/ 1530488 w 1946001"/>
                  <a:gd name="connsiteY224" fmla="*/ 620935 h 886967"/>
                  <a:gd name="connsiteX225" fmla="*/ 1528397 w 1946001"/>
                  <a:gd name="connsiteY225" fmla="*/ 622649 h 886967"/>
                  <a:gd name="connsiteX226" fmla="*/ 1523169 w 1946001"/>
                  <a:gd name="connsiteY226" fmla="*/ 624840 h 886967"/>
                  <a:gd name="connsiteX227" fmla="*/ 1518321 w 1946001"/>
                  <a:gd name="connsiteY227" fmla="*/ 623792 h 886967"/>
                  <a:gd name="connsiteX228" fmla="*/ 1514233 w 1946001"/>
                  <a:gd name="connsiteY228" fmla="*/ 626459 h 886967"/>
                  <a:gd name="connsiteX229" fmla="*/ 1511856 w 1946001"/>
                  <a:gd name="connsiteY229" fmla="*/ 629698 h 886967"/>
                  <a:gd name="connsiteX230" fmla="*/ 1507484 w 1946001"/>
                  <a:gd name="connsiteY230" fmla="*/ 631412 h 886967"/>
                  <a:gd name="connsiteX231" fmla="*/ 1505297 w 1946001"/>
                  <a:gd name="connsiteY231" fmla="*/ 635318 h 886967"/>
                  <a:gd name="connsiteX232" fmla="*/ 1505202 w 1946001"/>
                  <a:gd name="connsiteY232" fmla="*/ 630460 h 886967"/>
                  <a:gd name="connsiteX233" fmla="*/ 1504917 w 1946001"/>
                  <a:gd name="connsiteY233" fmla="*/ 631127 h 886967"/>
                  <a:gd name="connsiteX234" fmla="*/ 1503206 w 1946001"/>
                  <a:gd name="connsiteY234" fmla="*/ 633984 h 886967"/>
                  <a:gd name="connsiteX235" fmla="*/ 1503206 w 1946001"/>
                  <a:gd name="connsiteY235" fmla="*/ 640842 h 886967"/>
                  <a:gd name="connsiteX236" fmla="*/ 1501114 w 1946001"/>
                  <a:gd name="connsiteY236" fmla="*/ 644366 h 886967"/>
                  <a:gd name="connsiteX237" fmla="*/ 1501019 w 1946001"/>
                  <a:gd name="connsiteY237" fmla="*/ 647319 h 886967"/>
                  <a:gd name="connsiteX238" fmla="*/ 1504537 w 1946001"/>
                  <a:gd name="connsiteY238" fmla="*/ 658082 h 886967"/>
                  <a:gd name="connsiteX239" fmla="*/ 1503206 w 1946001"/>
                  <a:gd name="connsiteY239" fmla="*/ 660273 h 886967"/>
                  <a:gd name="connsiteX240" fmla="*/ 1502350 w 1946001"/>
                  <a:gd name="connsiteY240" fmla="*/ 657987 h 886967"/>
                  <a:gd name="connsiteX241" fmla="*/ 1502921 w 1946001"/>
                  <a:gd name="connsiteY241" fmla="*/ 661035 h 886967"/>
                  <a:gd name="connsiteX242" fmla="*/ 1501685 w 1946001"/>
                  <a:gd name="connsiteY242" fmla="*/ 661797 h 886967"/>
                  <a:gd name="connsiteX243" fmla="*/ 1500924 w 1946001"/>
                  <a:gd name="connsiteY243" fmla="*/ 659320 h 886967"/>
                  <a:gd name="connsiteX244" fmla="*/ 1499879 w 1946001"/>
                  <a:gd name="connsiteY244" fmla="*/ 659130 h 886967"/>
                  <a:gd name="connsiteX245" fmla="*/ 1503016 w 1946001"/>
                  <a:gd name="connsiteY245" fmla="*/ 664845 h 886967"/>
                  <a:gd name="connsiteX246" fmla="*/ 1503871 w 1946001"/>
                  <a:gd name="connsiteY246" fmla="*/ 670941 h 886967"/>
                  <a:gd name="connsiteX247" fmla="*/ 1507484 w 1946001"/>
                  <a:gd name="connsiteY247" fmla="*/ 679418 h 886967"/>
                  <a:gd name="connsiteX248" fmla="*/ 1507484 w 1946001"/>
                  <a:gd name="connsiteY248" fmla="*/ 686848 h 886967"/>
                  <a:gd name="connsiteX249" fmla="*/ 1510526 w 1946001"/>
                  <a:gd name="connsiteY249" fmla="*/ 696182 h 886967"/>
                  <a:gd name="connsiteX250" fmla="*/ 1510145 w 1946001"/>
                  <a:gd name="connsiteY250" fmla="*/ 706660 h 886967"/>
                  <a:gd name="connsiteX251" fmla="*/ 1508719 w 1946001"/>
                  <a:gd name="connsiteY251" fmla="*/ 709613 h 886967"/>
                  <a:gd name="connsiteX252" fmla="*/ 1506913 w 1946001"/>
                  <a:gd name="connsiteY252" fmla="*/ 709327 h 886967"/>
                  <a:gd name="connsiteX253" fmla="*/ 1506533 w 1946001"/>
                  <a:gd name="connsiteY253" fmla="*/ 713899 h 886967"/>
                  <a:gd name="connsiteX254" fmla="*/ 1508719 w 1946001"/>
                  <a:gd name="connsiteY254" fmla="*/ 714947 h 886967"/>
                  <a:gd name="connsiteX255" fmla="*/ 1511381 w 1946001"/>
                  <a:gd name="connsiteY255" fmla="*/ 718757 h 886967"/>
                  <a:gd name="connsiteX256" fmla="*/ 1519937 w 1946001"/>
                  <a:gd name="connsiteY256" fmla="*/ 721233 h 886967"/>
                  <a:gd name="connsiteX257" fmla="*/ 1520317 w 1946001"/>
                  <a:gd name="connsiteY257" fmla="*/ 720185 h 886967"/>
                  <a:gd name="connsiteX258" fmla="*/ 1522028 w 1946001"/>
                  <a:gd name="connsiteY258" fmla="*/ 720376 h 886967"/>
                  <a:gd name="connsiteX259" fmla="*/ 1525355 w 1946001"/>
                  <a:gd name="connsiteY259" fmla="*/ 717233 h 886967"/>
                  <a:gd name="connsiteX260" fmla="*/ 1527827 w 1946001"/>
                  <a:gd name="connsiteY260" fmla="*/ 717042 h 886967"/>
                  <a:gd name="connsiteX261" fmla="*/ 1531249 w 1946001"/>
                  <a:gd name="connsiteY261" fmla="*/ 713518 h 886967"/>
                  <a:gd name="connsiteX262" fmla="*/ 1549025 w 1946001"/>
                  <a:gd name="connsiteY262" fmla="*/ 713994 h 886967"/>
                  <a:gd name="connsiteX263" fmla="*/ 1551402 w 1946001"/>
                  <a:gd name="connsiteY263" fmla="*/ 708851 h 886967"/>
                  <a:gd name="connsiteX264" fmla="*/ 1561764 w 1946001"/>
                  <a:gd name="connsiteY264" fmla="*/ 704088 h 886967"/>
                  <a:gd name="connsiteX265" fmla="*/ 1571555 w 1946001"/>
                  <a:gd name="connsiteY265" fmla="*/ 703421 h 886967"/>
                  <a:gd name="connsiteX266" fmla="*/ 1571935 w 1946001"/>
                  <a:gd name="connsiteY266" fmla="*/ 703231 h 886967"/>
                  <a:gd name="connsiteX267" fmla="*/ 1165263 w 1946001"/>
                  <a:gd name="connsiteY267" fmla="*/ 852583 h 886967"/>
                  <a:gd name="connsiteX268" fmla="*/ 1505487 w 1946001"/>
                  <a:gd name="connsiteY268" fmla="*/ 569976 h 886967"/>
                  <a:gd name="connsiteX269" fmla="*/ 1506913 w 1946001"/>
                  <a:gd name="connsiteY269" fmla="*/ 570357 h 886967"/>
                  <a:gd name="connsiteX270" fmla="*/ 1509195 w 1946001"/>
                  <a:gd name="connsiteY270" fmla="*/ 569595 h 886967"/>
                  <a:gd name="connsiteX271" fmla="*/ 1516229 w 1946001"/>
                  <a:gd name="connsiteY271" fmla="*/ 572167 h 886967"/>
                  <a:gd name="connsiteX272" fmla="*/ 1515374 w 1946001"/>
                  <a:gd name="connsiteY272" fmla="*/ 570357 h 886967"/>
                  <a:gd name="connsiteX273" fmla="*/ 1515564 w 1946001"/>
                  <a:gd name="connsiteY273" fmla="*/ 567118 h 886967"/>
                  <a:gd name="connsiteX274" fmla="*/ 1508529 w 1946001"/>
                  <a:gd name="connsiteY274" fmla="*/ 566547 h 886967"/>
                  <a:gd name="connsiteX275" fmla="*/ 1507388 w 1946001"/>
                  <a:gd name="connsiteY275" fmla="*/ 564928 h 886967"/>
                  <a:gd name="connsiteX276" fmla="*/ 1513948 w 1946001"/>
                  <a:gd name="connsiteY276" fmla="*/ 545687 h 886967"/>
                  <a:gd name="connsiteX277" fmla="*/ 1514993 w 1946001"/>
                  <a:gd name="connsiteY277" fmla="*/ 545592 h 886967"/>
                  <a:gd name="connsiteX278" fmla="*/ 1516324 w 1946001"/>
                  <a:gd name="connsiteY278" fmla="*/ 546640 h 886967"/>
                  <a:gd name="connsiteX279" fmla="*/ 1517370 w 1946001"/>
                  <a:gd name="connsiteY279" fmla="*/ 549402 h 886967"/>
                  <a:gd name="connsiteX280" fmla="*/ 1517940 w 1946001"/>
                  <a:gd name="connsiteY280" fmla="*/ 549402 h 886967"/>
                  <a:gd name="connsiteX281" fmla="*/ 1523739 w 1946001"/>
                  <a:gd name="connsiteY281" fmla="*/ 546259 h 886967"/>
                  <a:gd name="connsiteX282" fmla="*/ 1527066 w 1946001"/>
                  <a:gd name="connsiteY282" fmla="*/ 540068 h 886967"/>
                  <a:gd name="connsiteX283" fmla="*/ 1525070 w 1946001"/>
                  <a:gd name="connsiteY283" fmla="*/ 537877 h 886967"/>
                  <a:gd name="connsiteX284" fmla="*/ 1529348 w 1946001"/>
                  <a:gd name="connsiteY284" fmla="*/ 534734 h 886967"/>
                  <a:gd name="connsiteX285" fmla="*/ 1531154 w 1946001"/>
                  <a:gd name="connsiteY285" fmla="*/ 531590 h 886967"/>
                  <a:gd name="connsiteX286" fmla="*/ 1531914 w 1946001"/>
                  <a:gd name="connsiteY286" fmla="*/ 527209 h 886967"/>
                  <a:gd name="connsiteX287" fmla="*/ 1534101 w 1946001"/>
                  <a:gd name="connsiteY287" fmla="*/ 525018 h 886967"/>
                  <a:gd name="connsiteX288" fmla="*/ 1534101 w 1946001"/>
                  <a:gd name="connsiteY288" fmla="*/ 523399 h 886967"/>
                  <a:gd name="connsiteX289" fmla="*/ 1536097 w 1946001"/>
                  <a:gd name="connsiteY289" fmla="*/ 524637 h 886967"/>
                  <a:gd name="connsiteX290" fmla="*/ 1538664 w 1946001"/>
                  <a:gd name="connsiteY290" fmla="*/ 524447 h 886967"/>
                  <a:gd name="connsiteX291" fmla="*/ 1533530 w 1946001"/>
                  <a:gd name="connsiteY291" fmla="*/ 519494 h 886967"/>
                  <a:gd name="connsiteX292" fmla="*/ 1534101 w 1946001"/>
                  <a:gd name="connsiteY292" fmla="*/ 517589 h 886967"/>
                  <a:gd name="connsiteX293" fmla="*/ 1530013 w 1946001"/>
                  <a:gd name="connsiteY293" fmla="*/ 511207 h 886967"/>
                  <a:gd name="connsiteX294" fmla="*/ 1532865 w 1946001"/>
                  <a:gd name="connsiteY294" fmla="*/ 510540 h 886967"/>
                  <a:gd name="connsiteX295" fmla="*/ 1530964 w 1946001"/>
                  <a:gd name="connsiteY295" fmla="*/ 508635 h 886967"/>
                  <a:gd name="connsiteX296" fmla="*/ 1532009 w 1946001"/>
                  <a:gd name="connsiteY296" fmla="*/ 508254 h 886967"/>
                  <a:gd name="connsiteX297" fmla="*/ 1532580 w 1946001"/>
                  <a:gd name="connsiteY297" fmla="*/ 507397 h 886967"/>
                  <a:gd name="connsiteX298" fmla="*/ 1534196 w 1946001"/>
                  <a:gd name="connsiteY298" fmla="*/ 508254 h 886967"/>
                  <a:gd name="connsiteX299" fmla="*/ 1536762 w 1946001"/>
                  <a:gd name="connsiteY299" fmla="*/ 507111 h 886967"/>
                  <a:gd name="connsiteX300" fmla="*/ 1535051 w 1946001"/>
                  <a:gd name="connsiteY300" fmla="*/ 504635 h 886967"/>
                  <a:gd name="connsiteX301" fmla="*/ 1537713 w 1946001"/>
                  <a:gd name="connsiteY301" fmla="*/ 504635 h 886967"/>
                  <a:gd name="connsiteX302" fmla="*/ 1540090 w 1946001"/>
                  <a:gd name="connsiteY302" fmla="*/ 503015 h 886967"/>
                  <a:gd name="connsiteX303" fmla="*/ 1535432 w 1946001"/>
                  <a:gd name="connsiteY303" fmla="*/ 500539 h 886967"/>
                  <a:gd name="connsiteX304" fmla="*/ 1534101 w 1946001"/>
                  <a:gd name="connsiteY304" fmla="*/ 500825 h 886967"/>
                  <a:gd name="connsiteX305" fmla="*/ 1534101 w 1946001"/>
                  <a:gd name="connsiteY305" fmla="*/ 499205 h 886967"/>
                  <a:gd name="connsiteX306" fmla="*/ 1532390 w 1946001"/>
                  <a:gd name="connsiteY306" fmla="*/ 499586 h 886967"/>
                  <a:gd name="connsiteX307" fmla="*/ 1532390 w 1946001"/>
                  <a:gd name="connsiteY307" fmla="*/ 497015 h 886967"/>
                  <a:gd name="connsiteX308" fmla="*/ 1530298 w 1946001"/>
                  <a:gd name="connsiteY308" fmla="*/ 496062 h 886967"/>
                  <a:gd name="connsiteX309" fmla="*/ 1529728 w 1946001"/>
                  <a:gd name="connsiteY309" fmla="*/ 494443 h 886967"/>
                  <a:gd name="connsiteX310" fmla="*/ 1527542 w 1946001"/>
                  <a:gd name="connsiteY310" fmla="*/ 496253 h 886967"/>
                  <a:gd name="connsiteX311" fmla="*/ 1527542 w 1946001"/>
                  <a:gd name="connsiteY311" fmla="*/ 494443 h 886967"/>
                  <a:gd name="connsiteX312" fmla="*/ 1525165 w 1946001"/>
                  <a:gd name="connsiteY312" fmla="*/ 497681 h 886967"/>
                  <a:gd name="connsiteX313" fmla="*/ 1529633 w 1946001"/>
                  <a:gd name="connsiteY313" fmla="*/ 443198 h 886967"/>
                  <a:gd name="connsiteX314" fmla="*/ 1527161 w 1946001"/>
                  <a:gd name="connsiteY314" fmla="*/ 402622 h 886967"/>
                  <a:gd name="connsiteX315" fmla="*/ 1527161 w 1946001"/>
                  <a:gd name="connsiteY315" fmla="*/ 400907 h 886967"/>
                  <a:gd name="connsiteX316" fmla="*/ 1530013 w 1946001"/>
                  <a:gd name="connsiteY316" fmla="*/ 400336 h 886967"/>
                  <a:gd name="connsiteX317" fmla="*/ 1533245 w 1946001"/>
                  <a:gd name="connsiteY317" fmla="*/ 395573 h 886967"/>
                  <a:gd name="connsiteX318" fmla="*/ 1534101 w 1946001"/>
                  <a:gd name="connsiteY318" fmla="*/ 395954 h 886967"/>
                  <a:gd name="connsiteX319" fmla="*/ 1535812 w 1946001"/>
                  <a:gd name="connsiteY319" fmla="*/ 391287 h 886967"/>
                  <a:gd name="connsiteX320" fmla="*/ 1534766 w 1946001"/>
                  <a:gd name="connsiteY320" fmla="*/ 389477 h 886967"/>
                  <a:gd name="connsiteX321" fmla="*/ 1536287 w 1946001"/>
                  <a:gd name="connsiteY321" fmla="*/ 388525 h 886967"/>
                  <a:gd name="connsiteX322" fmla="*/ 1536667 w 1946001"/>
                  <a:gd name="connsiteY322" fmla="*/ 390049 h 886967"/>
                  <a:gd name="connsiteX323" fmla="*/ 1542466 w 1946001"/>
                  <a:gd name="connsiteY323" fmla="*/ 380714 h 886967"/>
                  <a:gd name="connsiteX324" fmla="*/ 1543892 w 1946001"/>
                  <a:gd name="connsiteY324" fmla="*/ 381000 h 886967"/>
                  <a:gd name="connsiteX325" fmla="*/ 1544938 w 1946001"/>
                  <a:gd name="connsiteY325" fmla="*/ 376619 h 886967"/>
                  <a:gd name="connsiteX326" fmla="*/ 1544938 w 1946001"/>
                  <a:gd name="connsiteY326" fmla="*/ 375380 h 886967"/>
                  <a:gd name="connsiteX327" fmla="*/ 1546364 w 1946001"/>
                  <a:gd name="connsiteY327" fmla="*/ 375190 h 886967"/>
                  <a:gd name="connsiteX328" fmla="*/ 1546364 w 1946001"/>
                  <a:gd name="connsiteY328" fmla="*/ 374237 h 886967"/>
                  <a:gd name="connsiteX329" fmla="*/ 1546364 w 1946001"/>
                  <a:gd name="connsiteY329" fmla="*/ 372999 h 886967"/>
                  <a:gd name="connsiteX330" fmla="*/ 1544938 w 1946001"/>
                  <a:gd name="connsiteY330" fmla="*/ 373571 h 886967"/>
                  <a:gd name="connsiteX331" fmla="*/ 1547409 w 1946001"/>
                  <a:gd name="connsiteY331" fmla="*/ 371380 h 886967"/>
                  <a:gd name="connsiteX332" fmla="*/ 1543227 w 1946001"/>
                  <a:gd name="connsiteY332" fmla="*/ 369189 h 886967"/>
                  <a:gd name="connsiteX333" fmla="*/ 1538474 w 1946001"/>
                  <a:gd name="connsiteY333" fmla="*/ 370142 h 886967"/>
                  <a:gd name="connsiteX334" fmla="*/ 1547124 w 1946001"/>
                  <a:gd name="connsiteY334" fmla="*/ 365379 h 886967"/>
                  <a:gd name="connsiteX335" fmla="*/ 1544462 w 1946001"/>
                  <a:gd name="connsiteY335" fmla="*/ 362807 h 886967"/>
                  <a:gd name="connsiteX336" fmla="*/ 1541706 w 1946001"/>
                  <a:gd name="connsiteY336" fmla="*/ 359093 h 886967"/>
                  <a:gd name="connsiteX337" fmla="*/ 1542466 w 1946001"/>
                  <a:gd name="connsiteY337" fmla="*/ 358426 h 886967"/>
                  <a:gd name="connsiteX338" fmla="*/ 1538569 w 1946001"/>
                  <a:gd name="connsiteY338" fmla="*/ 351377 h 886967"/>
                  <a:gd name="connsiteX339" fmla="*/ 1535242 w 1946001"/>
                  <a:gd name="connsiteY339" fmla="*/ 346043 h 886967"/>
                  <a:gd name="connsiteX340" fmla="*/ 1530583 w 1946001"/>
                  <a:gd name="connsiteY340" fmla="*/ 343472 h 886967"/>
                  <a:gd name="connsiteX341" fmla="*/ 1529348 w 1946001"/>
                  <a:gd name="connsiteY341" fmla="*/ 333661 h 886967"/>
                  <a:gd name="connsiteX342" fmla="*/ 1527732 w 1946001"/>
                  <a:gd name="connsiteY342" fmla="*/ 325755 h 886967"/>
                  <a:gd name="connsiteX343" fmla="*/ 1527732 w 1946001"/>
                  <a:gd name="connsiteY343" fmla="*/ 321183 h 886967"/>
                  <a:gd name="connsiteX344" fmla="*/ 1533530 w 1946001"/>
                  <a:gd name="connsiteY344" fmla="*/ 324136 h 886967"/>
                  <a:gd name="connsiteX345" fmla="*/ 1539804 w 1946001"/>
                  <a:gd name="connsiteY345" fmla="*/ 324517 h 886967"/>
                  <a:gd name="connsiteX346" fmla="*/ 1541801 w 1946001"/>
                  <a:gd name="connsiteY346" fmla="*/ 331089 h 886967"/>
                  <a:gd name="connsiteX347" fmla="*/ 1544177 w 1946001"/>
                  <a:gd name="connsiteY347" fmla="*/ 341757 h 886967"/>
                  <a:gd name="connsiteX348" fmla="*/ 1551877 w 1946001"/>
                  <a:gd name="connsiteY348" fmla="*/ 343757 h 886967"/>
                  <a:gd name="connsiteX349" fmla="*/ 1557011 w 1946001"/>
                  <a:gd name="connsiteY349" fmla="*/ 345472 h 886967"/>
                  <a:gd name="connsiteX350" fmla="*/ 1562429 w 1946001"/>
                  <a:gd name="connsiteY350" fmla="*/ 339757 h 886967"/>
                  <a:gd name="connsiteX351" fmla="*/ 1562714 w 1946001"/>
                  <a:gd name="connsiteY351" fmla="*/ 332042 h 886967"/>
                  <a:gd name="connsiteX352" fmla="*/ 1560813 w 1946001"/>
                  <a:gd name="connsiteY352" fmla="*/ 326231 h 886967"/>
                  <a:gd name="connsiteX353" fmla="*/ 1560243 w 1946001"/>
                  <a:gd name="connsiteY353" fmla="*/ 318230 h 886967"/>
                  <a:gd name="connsiteX354" fmla="*/ 1553588 w 1946001"/>
                  <a:gd name="connsiteY354" fmla="*/ 315373 h 886967"/>
                  <a:gd name="connsiteX355" fmla="*/ 1554064 w 1946001"/>
                  <a:gd name="connsiteY355" fmla="*/ 304419 h 886967"/>
                  <a:gd name="connsiteX356" fmla="*/ 1562239 w 1946001"/>
                  <a:gd name="connsiteY356" fmla="*/ 301276 h 886967"/>
                  <a:gd name="connsiteX357" fmla="*/ 1568893 w 1946001"/>
                  <a:gd name="connsiteY357" fmla="*/ 298704 h 886967"/>
                  <a:gd name="connsiteX358" fmla="*/ 1571460 w 1946001"/>
                  <a:gd name="connsiteY358" fmla="*/ 295085 h 886967"/>
                  <a:gd name="connsiteX359" fmla="*/ 1574977 w 1946001"/>
                  <a:gd name="connsiteY359" fmla="*/ 287369 h 886967"/>
                  <a:gd name="connsiteX360" fmla="*/ 1573741 w 1946001"/>
                  <a:gd name="connsiteY360" fmla="*/ 282607 h 886967"/>
                  <a:gd name="connsiteX361" fmla="*/ 1577734 w 1946001"/>
                  <a:gd name="connsiteY361" fmla="*/ 276511 h 886967"/>
                  <a:gd name="connsiteX362" fmla="*/ 1578875 w 1946001"/>
                  <a:gd name="connsiteY362" fmla="*/ 274511 h 886967"/>
                  <a:gd name="connsiteX363" fmla="*/ 1585244 w 1946001"/>
                  <a:gd name="connsiteY363" fmla="*/ 275368 h 886967"/>
                  <a:gd name="connsiteX364" fmla="*/ 1589331 w 1946001"/>
                  <a:gd name="connsiteY364" fmla="*/ 273177 h 886967"/>
                  <a:gd name="connsiteX365" fmla="*/ 1594655 w 1946001"/>
                  <a:gd name="connsiteY365" fmla="*/ 279082 h 886967"/>
                  <a:gd name="connsiteX366" fmla="*/ 1597887 w 1946001"/>
                  <a:gd name="connsiteY366" fmla="*/ 281940 h 886967"/>
                  <a:gd name="connsiteX367" fmla="*/ 1604826 w 1946001"/>
                  <a:gd name="connsiteY367" fmla="*/ 276320 h 886967"/>
                  <a:gd name="connsiteX368" fmla="*/ 1601404 w 1946001"/>
                  <a:gd name="connsiteY368" fmla="*/ 267462 h 886967"/>
                  <a:gd name="connsiteX369" fmla="*/ 1596651 w 1946001"/>
                  <a:gd name="connsiteY369" fmla="*/ 263652 h 886967"/>
                  <a:gd name="connsiteX370" fmla="*/ 1591993 w 1946001"/>
                  <a:gd name="connsiteY370" fmla="*/ 257461 h 886967"/>
                  <a:gd name="connsiteX371" fmla="*/ 1588951 w 1946001"/>
                  <a:gd name="connsiteY371" fmla="*/ 251841 h 886967"/>
                  <a:gd name="connsiteX372" fmla="*/ 1583723 w 1946001"/>
                  <a:gd name="connsiteY372" fmla="*/ 242506 h 886967"/>
                  <a:gd name="connsiteX373" fmla="*/ 1579540 w 1946001"/>
                  <a:gd name="connsiteY373" fmla="*/ 239173 h 886967"/>
                  <a:gd name="connsiteX374" fmla="*/ 1572315 w 1946001"/>
                  <a:gd name="connsiteY374" fmla="*/ 235934 h 886967"/>
                  <a:gd name="connsiteX375" fmla="*/ 1569939 w 1946001"/>
                  <a:gd name="connsiteY375" fmla="*/ 228886 h 886967"/>
                  <a:gd name="connsiteX376" fmla="*/ 1563380 w 1946001"/>
                  <a:gd name="connsiteY376" fmla="*/ 228695 h 886967"/>
                  <a:gd name="connsiteX377" fmla="*/ 1559577 w 1946001"/>
                  <a:gd name="connsiteY377" fmla="*/ 224981 h 886967"/>
                  <a:gd name="connsiteX378" fmla="*/ 1555965 w 1946001"/>
                  <a:gd name="connsiteY378" fmla="*/ 225743 h 886967"/>
                  <a:gd name="connsiteX379" fmla="*/ 1549881 w 1946001"/>
                  <a:gd name="connsiteY379" fmla="*/ 224885 h 886967"/>
                  <a:gd name="connsiteX380" fmla="*/ 1544748 w 1946001"/>
                  <a:gd name="connsiteY380" fmla="*/ 221552 h 886967"/>
                  <a:gd name="connsiteX381" fmla="*/ 1541991 w 1946001"/>
                  <a:gd name="connsiteY381" fmla="*/ 220980 h 886967"/>
                  <a:gd name="connsiteX382" fmla="*/ 1539995 w 1946001"/>
                  <a:gd name="connsiteY382" fmla="*/ 212312 h 886967"/>
                  <a:gd name="connsiteX383" fmla="*/ 1545793 w 1946001"/>
                  <a:gd name="connsiteY383" fmla="*/ 210217 h 886967"/>
                  <a:gd name="connsiteX384" fmla="*/ 1551877 w 1946001"/>
                  <a:gd name="connsiteY384" fmla="*/ 209931 h 886967"/>
                  <a:gd name="connsiteX385" fmla="*/ 1557296 w 1946001"/>
                  <a:gd name="connsiteY385" fmla="*/ 211360 h 886967"/>
                  <a:gd name="connsiteX386" fmla="*/ 1562049 w 1946001"/>
                  <a:gd name="connsiteY386" fmla="*/ 210598 h 886967"/>
                  <a:gd name="connsiteX387" fmla="*/ 1567848 w 1946001"/>
                  <a:gd name="connsiteY387" fmla="*/ 208693 h 886967"/>
                  <a:gd name="connsiteX388" fmla="*/ 1570414 w 1946001"/>
                  <a:gd name="connsiteY388" fmla="*/ 211169 h 886967"/>
                  <a:gd name="connsiteX389" fmla="*/ 1577259 w 1946001"/>
                  <a:gd name="connsiteY389" fmla="*/ 206883 h 886967"/>
                  <a:gd name="connsiteX390" fmla="*/ 1581441 w 1946001"/>
                  <a:gd name="connsiteY390" fmla="*/ 206883 h 886967"/>
                  <a:gd name="connsiteX391" fmla="*/ 1587145 w 1946001"/>
                  <a:gd name="connsiteY391" fmla="*/ 202502 h 886967"/>
                  <a:gd name="connsiteX392" fmla="*/ 1591328 w 1946001"/>
                  <a:gd name="connsiteY392" fmla="*/ 206693 h 886967"/>
                  <a:gd name="connsiteX393" fmla="*/ 1598457 w 1946001"/>
                  <a:gd name="connsiteY393" fmla="*/ 208502 h 886967"/>
                  <a:gd name="connsiteX394" fmla="*/ 1601214 w 1946001"/>
                  <a:gd name="connsiteY394" fmla="*/ 209360 h 886967"/>
                  <a:gd name="connsiteX395" fmla="*/ 1604731 w 1946001"/>
                  <a:gd name="connsiteY395" fmla="*/ 215265 h 886967"/>
                  <a:gd name="connsiteX396" fmla="*/ 1605112 w 1946001"/>
                  <a:gd name="connsiteY396" fmla="*/ 219742 h 886967"/>
                  <a:gd name="connsiteX397" fmla="*/ 1608058 w 1946001"/>
                  <a:gd name="connsiteY397" fmla="*/ 230124 h 886967"/>
                  <a:gd name="connsiteX398" fmla="*/ 1614713 w 1946001"/>
                  <a:gd name="connsiteY398" fmla="*/ 226505 h 886967"/>
                  <a:gd name="connsiteX399" fmla="*/ 1618515 w 1946001"/>
                  <a:gd name="connsiteY399" fmla="*/ 223933 h 886967"/>
                  <a:gd name="connsiteX400" fmla="*/ 1622603 w 1946001"/>
                  <a:gd name="connsiteY400" fmla="*/ 223933 h 886967"/>
                  <a:gd name="connsiteX401" fmla="*/ 1622698 w 1946001"/>
                  <a:gd name="connsiteY401" fmla="*/ 223837 h 886967"/>
                  <a:gd name="connsiteX402" fmla="*/ 1622508 w 1946001"/>
                  <a:gd name="connsiteY402" fmla="*/ 224599 h 886967"/>
                  <a:gd name="connsiteX403" fmla="*/ 1589426 w 1946001"/>
                  <a:gd name="connsiteY403" fmla="*/ 701612 h 886967"/>
                  <a:gd name="connsiteX404" fmla="*/ 1592373 w 1946001"/>
                  <a:gd name="connsiteY404" fmla="*/ 704755 h 886967"/>
                  <a:gd name="connsiteX405" fmla="*/ 1593989 w 1946001"/>
                  <a:gd name="connsiteY405" fmla="*/ 704088 h 886967"/>
                  <a:gd name="connsiteX406" fmla="*/ 1597697 w 1946001"/>
                  <a:gd name="connsiteY406" fmla="*/ 706184 h 886967"/>
                  <a:gd name="connsiteX407" fmla="*/ 1597317 w 1946001"/>
                  <a:gd name="connsiteY407" fmla="*/ 705517 h 886967"/>
                  <a:gd name="connsiteX408" fmla="*/ 1601404 w 1946001"/>
                  <a:gd name="connsiteY408" fmla="*/ 708755 h 886967"/>
                  <a:gd name="connsiteX409" fmla="*/ 1600644 w 1946001"/>
                  <a:gd name="connsiteY409" fmla="*/ 711327 h 886967"/>
                  <a:gd name="connsiteX410" fmla="*/ 1603686 w 1946001"/>
                  <a:gd name="connsiteY410" fmla="*/ 713327 h 886967"/>
                  <a:gd name="connsiteX411" fmla="*/ 1606538 w 1946001"/>
                  <a:gd name="connsiteY411" fmla="*/ 721424 h 886967"/>
                  <a:gd name="connsiteX412" fmla="*/ 1606728 w 1946001"/>
                  <a:gd name="connsiteY412" fmla="*/ 723710 h 886967"/>
                  <a:gd name="connsiteX413" fmla="*/ 1605207 w 1946001"/>
                  <a:gd name="connsiteY413" fmla="*/ 722471 h 886967"/>
                  <a:gd name="connsiteX414" fmla="*/ 1605207 w 1946001"/>
                  <a:gd name="connsiteY414" fmla="*/ 723710 h 886967"/>
                  <a:gd name="connsiteX415" fmla="*/ 1609009 w 1946001"/>
                  <a:gd name="connsiteY415" fmla="*/ 726758 h 886967"/>
                  <a:gd name="connsiteX416" fmla="*/ 1609199 w 1946001"/>
                  <a:gd name="connsiteY416" fmla="*/ 723805 h 886967"/>
                  <a:gd name="connsiteX417" fmla="*/ 1611671 w 1946001"/>
                  <a:gd name="connsiteY417" fmla="*/ 720281 h 886967"/>
                  <a:gd name="connsiteX418" fmla="*/ 1615759 w 1946001"/>
                  <a:gd name="connsiteY418" fmla="*/ 717899 h 886967"/>
                  <a:gd name="connsiteX419" fmla="*/ 1618610 w 1946001"/>
                  <a:gd name="connsiteY419" fmla="*/ 712470 h 886967"/>
                  <a:gd name="connsiteX420" fmla="*/ 1619086 w 1946001"/>
                  <a:gd name="connsiteY420" fmla="*/ 709517 h 886967"/>
                  <a:gd name="connsiteX421" fmla="*/ 1619941 w 1946001"/>
                  <a:gd name="connsiteY421" fmla="*/ 714089 h 886967"/>
                  <a:gd name="connsiteX422" fmla="*/ 1619276 w 1946001"/>
                  <a:gd name="connsiteY422" fmla="*/ 716661 h 886967"/>
                  <a:gd name="connsiteX423" fmla="*/ 1616899 w 1946001"/>
                  <a:gd name="connsiteY423" fmla="*/ 721043 h 886967"/>
                  <a:gd name="connsiteX424" fmla="*/ 1616329 w 1946001"/>
                  <a:gd name="connsiteY424" fmla="*/ 726186 h 886967"/>
                  <a:gd name="connsiteX425" fmla="*/ 1613952 w 1946001"/>
                  <a:gd name="connsiteY425" fmla="*/ 726377 h 886967"/>
                  <a:gd name="connsiteX426" fmla="*/ 1613857 w 1946001"/>
                  <a:gd name="connsiteY426" fmla="*/ 728186 h 886967"/>
                  <a:gd name="connsiteX427" fmla="*/ 1617755 w 1946001"/>
                  <a:gd name="connsiteY427" fmla="*/ 728186 h 886967"/>
                  <a:gd name="connsiteX428" fmla="*/ 1619941 w 1946001"/>
                  <a:gd name="connsiteY428" fmla="*/ 721614 h 886967"/>
                  <a:gd name="connsiteX429" fmla="*/ 1621652 w 1946001"/>
                  <a:gd name="connsiteY429" fmla="*/ 725900 h 886967"/>
                  <a:gd name="connsiteX430" fmla="*/ 1621557 w 1946001"/>
                  <a:gd name="connsiteY430" fmla="*/ 729234 h 886967"/>
                  <a:gd name="connsiteX431" fmla="*/ 1619846 w 1946001"/>
                  <a:gd name="connsiteY431" fmla="*/ 731711 h 886967"/>
                  <a:gd name="connsiteX432" fmla="*/ 1625835 w 1946001"/>
                  <a:gd name="connsiteY432" fmla="*/ 730663 h 886967"/>
                  <a:gd name="connsiteX433" fmla="*/ 1624979 w 1946001"/>
                  <a:gd name="connsiteY433" fmla="*/ 732949 h 886967"/>
                  <a:gd name="connsiteX434" fmla="*/ 1627071 w 1946001"/>
                  <a:gd name="connsiteY434" fmla="*/ 736378 h 886967"/>
                  <a:gd name="connsiteX435" fmla="*/ 1627546 w 1946001"/>
                  <a:gd name="connsiteY435" fmla="*/ 739235 h 886967"/>
                  <a:gd name="connsiteX436" fmla="*/ 1627071 w 1946001"/>
                  <a:gd name="connsiteY436" fmla="*/ 742188 h 886967"/>
                  <a:gd name="connsiteX437" fmla="*/ 1628212 w 1946001"/>
                  <a:gd name="connsiteY437" fmla="*/ 745712 h 886967"/>
                  <a:gd name="connsiteX438" fmla="*/ 1630113 w 1946001"/>
                  <a:gd name="connsiteY438" fmla="*/ 749237 h 886967"/>
                  <a:gd name="connsiteX439" fmla="*/ 1633535 w 1946001"/>
                  <a:gd name="connsiteY439" fmla="*/ 751618 h 886967"/>
                  <a:gd name="connsiteX440" fmla="*/ 1147866 w 1946001"/>
                  <a:gd name="connsiteY440" fmla="*/ 862775 h 886967"/>
                  <a:gd name="connsiteX441" fmla="*/ 1587810 w 1946001"/>
                  <a:gd name="connsiteY441" fmla="*/ 700945 h 886967"/>
                  <a:gd name="connsiteX442" fmla="*/ 1589426 w 1946001"/>
                  <a:gd name="connsiteY442" fmla="*/ 701612 h 886967"/>
                  <a:gd name="connsiteX443" fmla="*/ 312467 w 1946001"/>
                  <a:gd name="connsiteY443" fmla="*/ 235553 h 886967"/>
                  <a:gd name="connsiteX444" fmla="*/ 315984 w 1946001"/>
                  <a:gd name="connsiteY444" fmla="*/ 235363 h 886967"/>
                  <a:gd name="connsiteX445" fmla="*/ 320262 w 1946001"/>
                  <a:gd name="connsiteY445" fmla="*/ 232410 h 886967"/>
                  <a:gd name="connsiteX446" fmla="*/ 326631 w 1946001"/>
                  <a:gd name="connsiteY446" fmla="*/ 230219 h 886967"/>
                  <a:gd name="connsiteX447" fmla="*/ 333666 w 1946001"/>
                  <a:gd name="connsiteY447" fmla="*/ 231839 h 886967"/>
                  <a:gd name="connsiteX448" fmla="*/ 336612 w 1946001"/>
                  <a:gd name="connsiteY448" fmla="*/ 236125 h 886967"/>
                  <a:gd name="connsiteX449" fmla="*/ 347830 w 1946001"/>
                  <a:gd name="connsiteY449" fmla="*/ 237458 h 886967"/>
                  <a:gd name="connsiteX450" fmla="*/ 354484 w 1946001"/>
                  <a:gd name="connsiteY450" fmla="*/ 237839 h 886967"/>
                  <a:gd name="connsiteX451" fmla="*/ 356195 w 1946001"/>
                  <a:gd name="connsiteY451" fmla="*/ 242126 h 886967"/>
                  <a:gd name="connsiteX452" fmla="*/ 361138 w 1946001"/>
                  <a:gd name="connsiteY452" fmla="*/ 242887 h 886967"/>
                  <a:gd name="connsiteX453" fmla="*/ 360283 w 1946001"/>
                  <a:gd name="connsiteY453" fmla="*/ 250507 h 886967"/>
                  <a:gd name="connsiteX454" fmla="*/ 354674 w 1946001"/>
                  <a:gd name="connsiteY454" fmla="*/ 251746 h 886967"/>
                  <a:gd name="connsiteX455" fmla="*/ 354389 w 1946001"/>
                  <a:gd name="connsiteY455" fmla="*/ 259080 h 886967"/>
                  <a:gd name="connsiteX456" fmla="*/ 355530 w 1946001"/>
                  <a:gd name="connsiteY456" fmla="*/ 262319 h 886967"/>
                  <a:gd name="connsiteX457" fmla="*/ 353914 w 1946001"/>
                  <a:gd name="connsiteY457" fmla="*/ 262700 h 886967"/>
                  <a:gd name="connsiteX458" fmla="*/ 354199 w 1946001"/>
                  <a:gd name="connsiteY458" fmla="*/ 264128 h 886967"/>
                  <a:gd name="connsiteX459" fmla="*/ 353438 w 1946001"/>
                  <a:gd name="connsiteY459" fmla="*/ 266986 h 886967"/>
                  <a:gd name="connsiteX460" fmla="*/ 349541 w 1946001"/>
                  <a:gd name="connsiteY460" fmla="*/ 268034 h 886967"/>
                  <a:gd name="connsiteX461" fmla="*/ 349446 w 1946001"/>
                  <a:gd name="connsiteY461" fmla="*/ 266986 h 886967"/>
                  <a:gd name="connsiteX462" fmla="*/ 351727 w 1946001"/>
                  <a:gd name="connsiteY462" fmla="*/ 265652 h 886967"/>
                  <a:gd name="connsiteX463" fmla="*/ 352393 w 1946001"/>
                  <a:gd name="connsiteY463" fmla="*/ 264414 h 886967"/>
                  <a:gd name="connsiteX464" fmla="*/ 346119 w 1946001"/>
                  <a:gd name="connsiteY464" fmla="*/ 257270 h 886967"/>
                  <a:gd name="connsiteX465" fmla="*/ 345263 w 1946001"/>
                  <a:gd name="connsiteY465" fmla="*/ 258032 h 886967"/>
                  <a:gd name="connsiteX466" fmla="*/ 343837 w 1946001"/>
                  <a:gd name="connsiteY466" fmla="*/ 266700 h 886967"/>
                  <a:gd name="connsiteX467" fmla="*/ 344407 w 1946001"/>
                  <a:gd name="connsiteY467" fmla="*/ 267081 h 886967"/>
                  <a:gd name="connsiteX468" fmla="*/ 343552 w 1946001"/>
                  <a:gd name="connsiteY468" fmla="*/ 268129 h 886967"/>
                  <a:gd name="connsiteX469" fmla="*/ 343932 w 1946001"/>
                  <a:gd name="connsiteY469" fmla="*/ 269177 h 886967"/>
                  <a:gd name="connsiteX470" fmla="*/ 343362 w 1946001"/>
                  <a:gd name="connsiteY470" fmla="*/ 270415 h 886967"/>
                  <a:gd name="connsiteX471" fmla="*/ 342982 w 1946001"/>
                  <a:gd name="connsiteY471" fmla="*/ 269177 h 886967"/>
                  <a:gd name="connsiteX472" fmla="*/ 342411 w 1946001"/>
                  <a:gd name="connsiteY472" fmla="*/ 270796 h 886967"/>
                  <a:gd name="connsiteX473" fmla="*/ 345168 w 1946001"/>
                  <a:gd name="connsiteY473" fmla="*/ 274034 h 886967"/>
                  <a:gd name="connsiteX474" fmla="*/ 341936 w 1946001"/>
                  <a:gd name="connsiteY474" fmla="*/ 272701 h 886967"/>
                  <a:gd name="connsiteX475" fmla="*/ 333570 w 1946001"/>
                  <a:gd name="connsiteY475" fmla="*/ 286798 h 886967"/>
                  <a:gd name="connsiteX476" fmla="*/ 331099 w 1946001"/>
                  <a:gd name="connsiteY476" fmla="*/ 288703 h 886967"/>
                  <a:gd name="connsiteX477" fmla="*/ 329483 w 1946001"/>
                  <a:gd name="connsiteY477" fmla="*/ 295085 h 886967"/>
                  <a:gd name="connsiteX478" fmla="*/ 329007 w 1946001"/>
                  <a:gd name="connsiteY478" fmla="*/ 298132 h 886967"/>
                  <a:gd name="connsiteX479" fmla="*/ 325015 w 1946001"/>
                  <a:gd name="connsiteY479" fmla="*/ 302800 h 886967"/>
                  <a:gd name="connsiteX480" fmla="*/ 325680 w 1946001"/>
                  <a:gd name="connsiteY480" fmla="*/ 307753 h 886967"/>
                  <a:gd name="connsiteX481" fmla="*/ 323969 w 1946001"/>
                  <a:gd name="connsiteY481" fmla="*/ 312420 h 886967"/>
                  <a:gd name="connsiteX482" fmla="*/ 324635 w 1946001"/>
                  <a:gd name="connsiteY482" fmla="*/ 318516 h 886967"/>
                  <a:gd name="connsiteX483" fmla="*/ 325490 w 1946001"/>
                  <a:gd name="connsiteY483" fmla="*/ 320135 h 886967"/>
                  <a:gd name="connsiteX484" fmla="*/ 326631 w 1946001"/>
                  <a:gd name="connsiteY484" fmla="*/ 319183 h 886967"/>
                  <a:gd name="connsiteX485" fmla="*/ 328342 w 1946001"/>
                  <a:gd name="connsiteY485" fmla="*/ 320993 h 886967"/>
                  <a:gd name="connsiteX486" fmla="*/ 326346 w 1946001"/>
                  <a:gd name="connsiteY486" fmla="*/ 320897 h 886967"/>
                  <a:gd name="connsiteX487" fmla="*/ 326346 w 1946001"/>
                  <a:gd name="connsiteY487" fmla="*/ 323564 h 886967"/>
                  <a:gd name="connsiteX488" fmla="*/ 325775 w 1946001"/>
                  <a:gd name="connsiteY488" fmla="*/ 321374 h 886967"/>
                  <a:gd name="connsiteX489" fmla="*/ 325300 w 1946001"/>
                  <a:gd name="connsiteY489" fmla="*/ 321755 h 886967"/>
                  <a:gd name="connsiteX490" fmla="*/ 324730 w 1946001"/>
                  <a:gd name="connsiteY490" fmla="*/ 324803 h 886967"/>
                  <a:gd name="connsiteX491" fmla="*/ 325871 w 1946001"/>
                  <a:gd name="connsiteY491" fmla="*/ 327851 h 886967"/>
                  <a:gd name="connsiteX492" fmla="*/ 324540 w 1946001"/>
                  <a:gd name="connsiteY492" fmla="*/ 330137 h 886967"/>
                  <a:gd name="connsiteX493" fmla="*/ 326251 w 1946001"/>
                  <a:gd name="connsiteY493" fmla="*/ 339852 h 886967"/>
                  <a:gd name="connsiteX494" fmla="*/ 325395 w 1946001"/>
                  <a:gd name="connsiteY494" fmla="*/ 342805 h 886967"/>
                  <a:gd name="connsiteX495" fmla="*/ 331479 w 1946001"/>
                  <a:gd name="connsiteY495" fmla="*/ 351187 h 886967"/>
                  <a:gd name="connsiteX496" fmla="*/ 331479 w 1946001"/>
                  <a:gd name="connsiteY496" fmla="*/ 353282 h 886967"/>
                  <a:gd name="connsiteX497" fmla="*/ 333475 w 1946001"/>
                  <a:gd name="connsiteY497" fmla="*/ 353854 h 886967"/>
                  <a:gd name="connsiteX498" fmla="*/ 336137 w 1946001"/>
                  <a:gd name="connsiteY498" fmla="*/ 356426 h 886967"/>
                  <a:gd name="connsiteX499" fmla="*/ 337088 w 1946001"/>
                  <a:gd name="connsiteY499" fmla="*/ 360236 h 886967"/>
                  <a:gd name="connsiteX500" fmla="*/ 339464 w 1946001"/>
                  <a:gd name="connsiteY500" fmla="*/ 363855 h 886967"/>
                  <a:gd name="connsiteX501" fmla="*/ 342316 w 1946001"/>
                  <a:gd name="connsiteY501" fmla="*/ 371951 h 886967"/>
                  <a:gd name="connsiteX502" fmla="*/ 342886 w 1946001"/>
                  <a:gd name="connsiteY502" fmla="*/ 371570 h 886967"/>
                  <a:gd name="connsiteX503" fmla="*/ 343647 w 1946001"/>
                  <a:gd name="connsiteY503" fmla="*/ 375095 h 886967"/>
                  <a:gd name="connsiteX504" fmla="*/ 346784 w 1946001"/>
                  <a:gd name="connsiteY504" fmla="*/ 376809 h 886967"/>
                  <a:gd name="connsiteX505" fmla="*/ 350777 w 1946001"/>
                  <a:gd name="connsiteY505" fmla="*/ 381857 h 886967"/>
                  <a:gd name="connsiteX506" fmla="*/ 350586 w 1946001"/>
                  <a:gd name="connsiteY506" fmla="*/ 385763 h 886967"/>
                  <a:gd name="connsiteX507" fmla="*/ 346879 w 1946001"/>
                  <a:gd name="connsiteY507" fmla="*/ 385381 h 886967"/>
                  <a:gd name="connsiteX508" fmla="*/ 346879 w 1946001"/>
                  <a:gd name="connsiteY508" fmla="*/ 386048 h 886967"/>
                  <a:gd name="connsiteX509" fmla="*/ 353343 w 1946001"/>
                  <a:gd name="connsiteY509" fmla="*/ 390716 h 886967"/>
                  <a:gd name="connsiteX510" fmla="*/ 354389 w 1946001"/>
                  <a:gd name="connsiteY510" fmla="*/ 391192 h 886967"/>
                  <a:gd name="connsiteX511" fmla="*/ 355149 w 1946001"/>
                  <a:gd name="connsiteY511" fmla="*/ 389954 h 886967"/>
                  <a:gd name="connsiteX512" fmla="*/ 355815 w 1946001"/>
                  <a:gd name="connsiteY512" fmla="*/ 391668 h 886967"/>
                  <a:gd name="connsiteX513" fmla="*/ 358667 w 1946001"/>
                  <a:gd name="connsiteY513" fmla="*/ 393764 h 886967"/>
                  <a:gd name="connsiteX514" fmla="*/ 359807 w 1946001"/>
                  <a:gd name="connsiteY514" fmla="*/ 396430 h 886967"/>
                  <a:gd name="connsiteX515" fmla="*/ 359237 w 1946001"/>
                  <a:gd name="connsiteY515" fmla="*/ 401479 h 886967"/>
                  <a:gd name="connsiteX516" fmla="*/ 361043 w 1946001"/>
                  <a:gd name="connsiteY516" fmla="*/ 401479 h 886967"/>
                  <a:gd name="connsiteX517" fmla="*/ 367127 w 1946001"/>
                  <a:gd name="connsiteY517" fmla="*/ 407003 h 886967"/>
                  <a:gd name="connsiteX518" fmla="*/ 369504 w 1946001"/>
                  <a:gd name="connsiteY518" fmla="*/ 411004 h 886967"/>
                  <a:gd name="connsiteX519" fmla="*/ 371500 w 1946001"/>
                  <a:gd name="connsiteY519" fmla="*/ 409480 h 886967"/>
                  <a:gd name="connsiteX520" fmla="*/ 371785 w 1946001"/>
                  <a:gd name="connsiteY520" fmla="*/ 407765 h 886967"/>
                  <a:gd name="connsiteX521" fmla="*/ 368268 w 1946001"/>
                  <a:gd name="connsiteY521" fmla="*/ 403955 h 886967"/>
                  <a:gd name="connsiteX522" fmla="*/ 367602 w 1946001"/>
                  <a:gd name="connsiteY522" fmla="*/ 404622 h 886967"/>
                  <a:gd name="connsiteX523" fmla="*/ 366842 w 1946001"/>
                  <a:gd name="connsiteY523" fmla="*/ 403955 h 886967"/>
                  <a:gd name="connsiteX524" fmla="*/ 362469 w 1946001"/>
                  <a:gd name="connsiteY524" fmla="*/ 391573 h 886967"/>
                  <a:gd name="connsiteX525" fmla="*/ 361328 w 1946001"/>
                  <a:gd name="connsiteY525" fmla="*/ 390906 h 886967"/>
                  <a:gd name="connsiteX526" fmla="*/ 361614 w 1946001"/>
                  <a:gd name="connsiteY526" fmla="*/ 392430 h 886967"/>
                  <a:gd name="connsiteX527" fmla="*/ 361233 w 1946001"/>
                  <a:gd name="connsiteY527" fmla="*/ 391859 h 886967"/>
                  <a:gd name="connsiteX528" fmla="*/ 355244 w 1946001"/>
                  <a:gd name="connsiteY528" fmla="*/ 380333 h 886967"/>
                  <a:gd name="connsiteX529" fmla="*/ 354199 w 1946001"/>
                  <a:gd name="connsiteY529" fmla="*/ 380143 h 886967"/>
                  <a:gd name="connsiteX530" fmla="*/ 353153 w 1946001"/>
                  <a:gd name="connsiteY530" fmla="*/ 378047 h 886967"/>
                  <a:gd name="connsiteX531" fmla="*/ 350111 w 1946001"/>
                  <a:gd name="connsiteY531" fmla="*/ 375285 h 886967"/>
                  <a:gd name="connsiteX532" fmla="*/ 349256 w 1946001"/>
                  <a:gd name="connsiteY532" fmla="*/ 373285 h 886967"/>
                  <a:gd name="connsiteX533" fmla="*/ 347164 w 1946001"/>
                  <a:gd name="connsiteY533" fmla="*/ 363188 h 886967"/>
                  <a:gd name="connsiteX534" fmla="*/ 350682 w 1946001"/>
                  <a:gd name="connsiteY534" fmla="*/ 365855 h 886967"/>
                  <a:gd name="connsiteX535" fmla="*/ 352488 w 1946001"/>
                  <a:gd name="connsiteY535" fmla="*/ 365855 h 886967"/>
                  <a:gd name="connsiteX536" fmla="*/ 355244 w 1946001"/>
                  <a:gd name="connsiteY536" fmla="*/ 367855 h 886967"/>
                  <a:gd name="connsiteX537" fmla="*/ 357146 w 1946001"/>
                  <a:gd name="connsiteY537" fmla="*/ 374523 h 886967"/>
                  <a:gd name="connsiteX538" fmla="*/ 361233 w 1946001"/>
                  <a:gd name="connsiteY538" fmla="*/ 381286 h 886967"/>
                  <a:gd name="connsiteX539" fmla="*/ 364560 w 1946001"/>
                  <a:gd name="connsiteY539" fmla="*/ 384905 h 886967"/>
                  <a:gd name="connsiteX540" fmla="*/ 366937 w 1946001"/>
                  <a:gd name="connsiteY540" fmla="*/ 385572 h 886967"/>
                  <a:gd name="connsiteX541" fmla="*/ 367317 w 1946001"/>
                  <a:gd name="connsiteY541" fmla="*/ 388430 h 886967"/>
                  <a:gd name="connsiteX542" fmla="*/ 373401 w 1946001"/>
                  <a:gd name="connsiteY542" fmla="*/ 393097 h 886967"/>
                  <a:gd name="connsiteX543" fmla="*/ 372165 w 1946001"/>
                  <a:gd name="connsiteY543" fmla="*/ 395859 h 886967"/>
                  <a:gd name="connsiteX544" fmla="*/ 372831 w 1946001"/>
                  <a:gd name="connsiteY544" fmla="*/ 397193 h 886967"/>
                  <a:gd name="connsiteX545" fmla="*/ 374162 w 1946001"/>
                  <a:gd name="connsiteY545" fmla="*/ 396621 h 886967"/>
                  <a:gd name="connsiteX546" fmla="*/ 374162 w 1946001"/>
                  <a:gd name="connsiteY546" fmla="*/ 398240 h 886967"/>
                  <a:gd name="connsiteX547" fmla="*/ 377109 w 1946001"/>
                  <a:gd name="connsiteY547" fmla="*/ 398907 h 886967"/>
                  <a:gd name="connsiteX548" fmla="*/ 378725 w 1946001"/>
                  <a:gd name="connsiteY548" fmla="*/ 400431 h 886967"/>
                  <a:gd name="connsiteX549" fmla="*/ 378915 w 1946001"/>
                  <a:gd name="connsiteY549" fmla="*/ 402527 h 886967"/>
                  <a:gd name="connsiteX550" fmla="*/ 383288 w 1946001"/>
                  <a:gd name="connsiteY550" fmla="*/ 405955 h 886967"/>
                  <a:gd name="connsiteX551" fmla="*/ 385949 w 1946001"/>
                  <a:gd name="connsiteY551" fmla="*/ 409766 h 886967"/>
                  <a:gd name="connsiteX552" fmla="*/ 388896 w 1946001"/>
                  <a:gd name="connsiteY552" fmla="*/ 412337 h 886967"/>
                  <a:gd name="connsiteX553" fmla="*/ 391273 w 1946001"/>
                  <a:gd name="connsiteY553" fmla="*/ 418910 h 886967"/>
                  <a:gd name="connsiteX554" fmla="*/ 390227 w 1946001"/>
                  <a:gd name="connsiteY554" fmla="*/ 421196 h 886967"/>
                  <a:gd name="connsiteX555" fmla="*/ 390988 w 1946001"/>
                  <a:gd name="connsiteY555" fmla="*/ 422243 h 886967"/>
                  <a:gd name="connsiteX556" fmla="*/ 389276 w 1946001"/>
                  <a:gd name="connsiteY556" fmla="*/ 423101 h 886967"/>
                  <a:gd name="connsiteX557" fmla="*/ 390132 w 1946001"/>
                  <a:gd name="connsiteY557" fmla="*/ 426149 h 886967"/>
                  <a:gd name="connsiteX558" fmla="*/ 392699 w 1946001"/>
                  <a:gd name="connsiteY558" fmla="*/ 428244 h 886967"/>
                  <a:gd name="connsiteX559" fmla="*/ 396881 w 1946001"/>
                  <a:gd name="connsiteY559" fmla="*/ 430911 h 886967"/>
                  <a:gd name="connsiteX560" fmla="*/ 399163 w 1946001"/>
                  <a:gd name="connsiteY560" fmla="*/ 433292 h 886967"/>
                  <a:gd name="connsiteX561" fmla="*/ 405722 w 1946001"/>
                  <a:gd name="connsiteY561" fmla="*/ 435007 h 886967"/>
                  <a:gd name="connsiteX562" fmla="*/ 410000 w 1946001"/>
                  <a:gd name="connsiteY562" fmla="*/ 438626 h 886967"/>
                  <a:gd name="connsiteX563" fmla="*/ 417510 w 1946001"/>
                  <a:gd name="connsiteY563" fmla="*/ 441007 h 886967"/>
                  <a:gd name="connsiteX564" fmla="*/ 417415 w 1946001"/>
                  <a:gd name="connsiteY564" fmla="*/ 443389 h 886967"/>
                  <a:gd name="connsiteX565" fmla="*/ 563239 w 1946001"/>
                  <a:gd name="connsiteY565" fmla="*/ 737140 h 886967"/>
                  <a:gd name="connsiteX566" fmla="*/ 563239 w 1946001"/>
                  <a:gd name="connsiteY566" fmla="*/ 742950 h 886967"/>
                  <a:gd name="connsiteX567" fmla="*/ 558676 w 1946001"/>
                  <a:gd name="connsiteY567" fmla="*/ 765334 h 886967"/>
                  <a:gd name="connsiteX568" fmla="*/ 557345 w 1946001"/>
                  <a:gd name="connsiteY568" fmla="*/ 765524 h 886967"/>
                  <a:gd name="connsiteX569" fmla="*/ 558201 w 1946001"/>
                  <a:gd name="connsiteY569" fmla="*/ 769239 h 886967"/>
                  <a:gd name="connsiteX570" fmla="*/ 556014 w 1946001"/>
                  <a:gd name="connsiteY570" fmla="*/ 770668 h 886967"/>
                  <a:gd name="connsiteX571" fmla="*/ 556775 w 1946001"/>
                  <a:gd name="connsiteY571" fmla="*/ 780193 h 886967"/>
                  <a:gd name="connsiteX572" fmla="*/ 558961 w 1946001"/>
                  <a:gd name="connsiteY572" fmla="*/ 787337 h 886967"/>
                  <a:gd name="connsiteX573" fmla="*/ 557535 w 1946001"/>
                  <a:gd name="connsiteY573" fmla="*/ 790480 h 886967"/>
                  <a:gd name="connsiteX574" fmla="*/ 557630 w 1946001"/>
                  <a:gd name="connsiteY574" fmla="*/ 796671 h 886967"/>
                  <a:gd name="connsiteX575" fmla="*/ 214078 w 1946001"/>
                  <a:gd name="connsiteY575" fmla="*/ 443294 h 886967"/>
                  <a:gd name="connsiteX576" fmla="*/ 312467 w 1946001"/>
                  <a:gd name="connsiteY576" fmla="*/ 235553 h 886967"/>
                  <a:gd name="connsiteX577" fmla="*/ 1512997 w 1946001"/>
                  <a:gd name="connsiteY577" fmla="*/ 506254 h 886967"/>
                  <a:gd name="connsiteX578" fmla="*/ 1512047 w 1946001"/>
                  <a:gd name="connsiteY578" fmla="*/ 508349 h 886967"/>
                  <a:gd name="connsiteX579" fmla="*/ 1507388 w 1946001"/>
                  <a:gd name="connsiteY579" fmla="*/ 513683 h 886967"/>
                  <a:gd name="connsiteX580" fmla="*/ 1501210 w 1946001"/>
                  <a:gd name="connsiteY580" fmla="*/ 514541 h 886967"/>
                  <a:gd name="connsiteX581" fmla="*/ 1500164 w 1946001"/>
                  <a:gd name="connsiteY581" fmla="*/ 517589 h 886967"/>
                  <a:gd name="connsiteX582" fmla="*/ 1498928 w 1946001"/>
                  <a:gd name="connsiteY582" fmla="*/ 517589 h 886967"/>
                  <a:gd name="connsiteX583" fmla="*/ 1498263 w 1946001"/>
                  <a:gd name="connsiteY583" fmla="*/ 520922 h 886967"/>
                  <a:gd name="connsiteX584" fmla="*/ 1493224 w 1946001"/>
                  <a:gd name="connsiteY584" fmla="*/ 520065 h 886967"/>
                  <a:gd name="connsiteX585" fmla="*/ 1491323 w 1946001"/>
                  <a:gd name="connsiteY585" fmla="*/ 518636 h 886967"/>
                  <a:gd name="connsiteX586" fmla="*/ 1488852 w 1946001"/>
                  <a:gd name="connsiteY586" fmla="*/ 521018 h 886967"/>
                  <a:gd name="connsiteX587" fmla="*/ 1487711 w 1946001"/>
                  <a:gd name="connsiteY587" fmla="*/ 526447 h 886967"/>
                  <a:gd name="connsiteX588" fmla="*/ 1489042 w 1946001"/>
                  <a:gd name="connsiteY588" fmla="*/ 531209 h 886967"/>
                  <a:gd name="connsiteX589" fmla="*/ 1491323 w 1946001"/>
                  <a:gd name="connsiteY589" fmla="*/ 532257 h 886967"/>
                  <a:gd name="connsiteX590" fmla="*/ 1492464 w 1946001"/>
                  <a:gd name="connsiteY590" fmla="*/ 534829 h 886967"/>
                  <a:gd name="connsiteX591" fmla="*/ 1494460 w 1946001"/>
                  <a:gd name="connsiteY591" fmla="*/ 543401 h 886967"/>
                  <a:gd name="connsiteX592" fmla="*/ 1498643 w 1946001"/>
                  <a:gd name="connsiteY592" fmla="*/ 543592 h 886967"/>
                  <a:gd name="connsiteX593" fmla="*/ 1501400 w 1946001"/>
                  <a:gd name="connsiteY593" fmla="*/ 542354 h 886967"/>
                  <a:gd name="connsiteX594" fmla="*/ 1502540 w 1946001"/>
                  <a:gd name="connsiteY594" fmla="*/ 545973 h 886967"/>
                  <a:gd name="connsiteX595" fmla="*/ 1504917 w 1946001"/>
                  <a:gd name="connsiteY595" fmla="*/ 545592 h 886967"/>
                  <a:gd name="connsiteX596" fmla="*/ 1499403 w 1946001"/>
                  <a:gd name="connsiteY596" fmla="*/ 561594 h 886967"/>
                  <a:gd name="connsiteX597" fmla="*/ 1498928 w 1946001"/>
                  <a:gd name="connsiteY597" fmla="*/ 561785 h 886967"/>
                  <a:gd name="connsiteX598" fmla="*/ 1497597 w 1946001"/>
                  <a:gd name="connsiteY598" fmla="*/ 560070 h 886967"/>
                  <a:gd name="connsiteX599" fmla="*/ 1496266 w 1946001"/>
                  <a:gd name="connsiteY599" fmla="*/ 560832 h 886967"/>
                  <a:gd name="connsiteX600" fmla="*/ 1494650 w 1946001"/>
                  <a:gd name="connsiteY600" fmla="*/ 562928 h 886967"/>
                  <a:gd name="connsiteX601" fmla="*/ 1487426 w 1946001"/>
                  <a:gd name="connsiteY601" fmla="*/ 562261 h 886967"/>
                  <a:gd name="connsiteX602" fmla="*/ 1484098 w 1946001"/>
                  <a:gd name="connsiteY602" fmla="*/ 559499 h 886967"/>
                  <a:gd name="connsiteX603" fmla="*/ 1480391 w 1946001"/>
                  <a:gd name="connsiteY603" fmla="*/ 559118 h 886967"/>
                  <a:gd name="connsiteX604" fmla="*/ 1479726 w 1946001"/>
                  <a:gd name="connsiteY604" fmla="*/ 557879 h 886967"/>
                  <a:gd name="connsiteX605" fmla="*/ 1477064 w 1946001"/>
                  <a:gd name="connsiteY605" fmla="*/ 558451 h 886967"/>
                  <a:gd name="connsiteX606" fmla="*/ 1473737 w 1946001"/>
                  <a:gd name="connsiteY606" fmla="*/ 557879 h 886967"/>
                  <a:gd name="connsiteX607" fmla="*/ 1472881 w 1946001"/>
                  <a:gd name="connsiteY607" fmla="*/ 558165 h 886967"/>
                  <a:gd name="connsiteX608" fmla="*/ 1470790 w 1946001"/>
                  <a:gd name="connsiteY608" fmla="*/ 561308 h 886967"/>
                  <a:gd name="connsiteX609" fmla="*/ 1469079 w 1946001"/>
                  <a:gd name="connsiteY609" fmla="*/ 561023 h 886967"/>
                  <a:gd name="connsiteX610" fmla="*/ 1469744 w 1946001"/>
                  <a:gd name="connsiteY610" fmla="*/ 561975 h 886967"/>
                  <a:gd name="connsiteX611" fmla="*/ 1475543 w 1946001"/>
                  <a:gd name="connsiteY611" fmla="*/ 563118 h 886967"/>
                  <a:gd name="connsiteX612" fmla="*/ 1474877 w 1946001"/>
                  <a:gd name="connsiteY612" fmla="*/ 564070 h 886967"/>
                  <a:gd name="connsiteX613" fmla="*/ 1477729 w 1946001"/>
                  <a:gd name="connsiteY613" fmla="*/ 565309 h 886967"/>
                  <a:gd name="connsiteX614" fmla="*/ 1485429 w 1946001"/>
                  <a:gd name="connsiteY614" fmla="*/ 566928 h 886967"/>
                  <a:gd name="connsiteX615" fmla="*/ 1486760 w 1946001"/>
                  <a:gd name="connsiteY615" fmla="*/ 566357 h 886967"/>
                  <a:gd name="connsiteX616" fmla="*/ 1491513 w 1946001"/>
                  <a:gd name="connsiteY616" fmla="*/ 566738 h 886967"/>
                  <a:gd name="connsiteX617" fmla="*/ 1496742 w 1946001"/>
                  <a:gd name="connsiteY617" fmla="*/ 569119 h 886967"/>
                  <a:gd name="connsiteX618" fmla="*/ 1088358 w 1946001"/>
                  <a:gd name="connsiteY618" fmla="*/ 861251 h 886967"/>
                  <a:gd name="connsiteX619" fmla="*/ 1030941 w 1946001"/>
                  <a:gd name="connsiteY619" fmla="*/ 864775 h 886967"/>
                  <a:gd name="connsiteX620" fmla="*/ 1312988 w 1946001"/>
                  <a:gd name="connsiteY620" fmla="*/ 471106 h 886967"/>
                  <a:gd name="connsiteX621" fmla="*/ 1316790 w 1946001"/>
                  <a:gd name="connsiteY621" fmla="*/ 480917 h 886967"/>
                  <a:gd name="connsiteX622" fmla="*/ 1320403 w 1946001"/>
                  <a:gd name="connsiteY622" fmla="*/ 485299 h 886967"/>
                  <a:gd name="connsiteX623" fmla="*/ 1321924 w 1946001"/>
                  <a:gd name="connsiteY623" fmla="*/ 485299 h 886967"/>
                  <a:gd name="connsiteX624" fmla="*/ 1323920 w 1946001"/>
                  <a:gd name="connsiteY624" fmla="*/ 483394 h 886967"/>
                  <a:gd name="connsiteX625" fmla="*/ 1324490 w 1946001"/>
                  <a:gd name="connsiteY625" fmla="*/ 480631 h 886967"/>
                  <a:gd name="connsiteX626" fmla="*/ 1328388 w 1946001"/>
                  <a:gd name="connsiteY626" fmla="*/ 479298 h 886967"/>
                  <a:gd name="connsiteX627" fmla="*/ 1328388 w 1946001"/>
                  <a:gd name="connsiteY627" fmla="*/ 477679 h 886967"/>
                  <a:gd name="connsiteX628" fmla="*/ 1330194 w 1946001"/>
                  <a:gd name="connsiteY628" fmla="*/ 474345 h 886967"/>
                  <a:gd name="connsiteX629" fmla="*/ 1332951 w 1946001"/>
                  <a:gd name="connsiteY629" fmla="*/ 474345 h 886967"/>
                  <a:gd name="connsiteX630" fmla="*/ 1332571 w 1946001"/>
                  <a:gd name="connsiteY630" fmla="*/ 467773 h 886967"/>
                  <a:gd name="connsiteX631" fmla="*/ 1335042 w 1946001"/>
                  <a:gd name="connsiteY631" fmla="*/ 459867 h 886967"/>
                  <a:gd name="connsiteX632" fmla="*/ 1334282 w 1946001"/>
                  <a:gd name="connsiteY632" fmla="*/ 457676 h 886967"/>
                  <a:gd name="connsiteX633" fmla="*/ 1333806 w 1946001"/>
                  <a:gd name="connsiteY633" fmla="*/ 449199 h 886967"/>
                  <a:gd name="connsiteX634" fmla="*/ 1335042 w 1946001"/>
                  <a:gd name="connsiteY634" fmla="*/ 447008 h 886967"/>
                  <a:gd name="connsiteX635" fmla="*/ 1337989 w 1946001"/>
                  <a:gd name="connsiteY635" fmla="*/ 447008 h 886967"/>
                  <a:gd name="connsiteX636" fmla="*/ 1339890 w 1946001"/>
                  <a:gd name="connsiteY636" fmla="*/ 444341 h 886967"/>
                  <a:gd name="connsiteX637" fmla="*/ 1344453 w 1946001"/>
                  <a:gd name="connsiteY637" fmla="*/ 443008 h 886967"/>
                  <a:gd name="connsiteX638" fmla="*/ 1345784 w 1946001"/>
                  <a:gd name="connsiteY638" fmla="*/ 440627 h 886967"/>
                  <a:gd name="connsiteX639" fmla="*/ 1354720 w 1946001"/>
                  <a:gd name="connsiteY639" fmla="*/ 433578 h 886967"/>
                  <a:gd name="connsiteX640" fmla="*/ 1358712 w 1946001"/>
                  <a:gd name="connsiteY640" fmla="*/ 428625 h 886967"/>
                  <a:gd name="connsiteX641" fmla="*/ 1365557 w 1946001"/>
                  <a:gd name="connsiteY641" fmla="*/ 425101 h 886967"/>
                  <a:gd name="connsiteX642" fmla="*/ 1369169 w 1946001"/>
                  <a:gd name="connsiteY642" fmla="*/ 421386 h 886967"/>
                  <a:gd name="connsiteX643" fmla="*/ 1369169 w 1946001"/>
                  <a:gd name="connsiteY643" fmla="*/ 417671 h 886967"/>
                  <a:gd name="connsiteX644" fmla="*/ 1373542 w 1946001"/>
                  <a:gd name="connsiteY644" fmla="*/ 415766 h 886967"/>
                  <a:gd name="connsiteX645" fmla="*/ 1374588 w 1946001"/>
                  <a:gd name="connsiteY645" fmla="*/ 413671 h 886967"/>
                  <a:gd name="connsiteX646" fmla="*/ 1375538 w 1946001"/>
                  <a:gd name="connsiteY646" fmla="*/ 417100 h 886967"/>
                  <a:gd name="connsiteX647" fmla="*/ 1377345 w 1946001"/>
                  <a:gd name="connsiteY647" fmla="*/ 416433 h 886967"/>
                  <a:gd name="connsiteX648" fmla="*/ 1377345 w 1946001"/>
                  <a:gd name="connsiteY648" fmla="*/ 415480 h 886967"/>
                  <a:gd name="connsiteX649" fmla="*/ 1378010 w 1946001"/>
                  <a:gd name="connsiteY649" fmla="*/ 416719 h 886967"/>
                  <a:gd name="connsiteX650" fmla="*/ 1378770 w 1946001"/>
                  <a:gd name="connsiteY650" fmla="*/ 416433 h 886967"/>
                  <a:gd name="connsiteX651" fmla="*/ 1382288 w 1946001"/>
                  <a:gd name="connsiteY651" fmla="*/ 415195 h 886967"/>
                  <a:gd name="connsiteX652" fmla="*/ 1382573 w 1946001"/>
                  <a:gd name="connsiteY652" fmla="*/ 415766 h 886967"/>
                  <a:gd name="connsiteX653" fmla="*/ 1384284 w 1946001"/>
                  <a:gd name="connsiteY653" fmla="*/ 414338 h 886967"/>
                  <a:gd name="connsiteX654" fmla="*/ 1385520 w 1946001"/>
                  <a:gd name="connsiteY654" fmla="*/ 415480 h 886967"/>
                  <a:gd name="connsiteX655" fmla="*/ 1387041 w 1946001"/>
                  <a:gd name="connsiteY655" fmla="*/ 413385 h 886967"/>
                  <a:gd name="connsiteX656" fmla="*/ 1387041 w 1946001"/>
                  <a:gd name="connsiteY656" fmla="*/ 411004 h 886967"/>
                  <a:gd name="connsiteX657" fmla="*/ 1388467 w 1946001"/>
                  <a:gd name="connsiteY657" fmla="*/ 409289 h 886967"/>
                  <a:gd name="connsiteX658" fmla="*/ 1389703 w 1946001"/>
                  <a:gd name="connsiteY658" fmla="*/ 410718 h 886967"/>
                  <a:gd name="connsiteX659" fmla="*/ 1392459 w 1946001"/>
                  <a:gd name="connsiteY659" fmla="*/ 410718 h 886967"/>
                  <a:gd name="connsiteX660" fmla="*/ 1393885 w 1946001"/>
                  <a:gd name="connsiteY660" fmla="*/ 413290 h 886967"/>
                  <a:gd name="connsiteX661" fmla="*/ 1394456 w 1946001"/>
                  <a:gd name="connsiteY661" fmla="*/ 415004 h 886967"/>
                  <a:gd name="connsiteX662" fmla="*/ 1394456 w 1946001"/>
                  <a:gd name="connsiteY662" fmla="*/ 416052 h 886967"/>
                  <a:gd name="connsiteX663" fmla="*/ 1394836 w 1946001"/>
                  <a:gd name="connsiteY663" fmla="*/ 416147 h 886967"/>
                  <a:gd name="connsiteX664" fmla="*/ 1396167 w 1946001"/>
                  <a:gd name="connsiteY664" fmla="*/ 420053 h 886967"/>
                  <a:gd name="connsiteX665" fmla="*/ 1399304 w 1946001"/>
                  <a:gd name="connsiteY665" fmla="*/ 424529 h 886967"/>
                  <a:gd name="connsiteX666" fmla="*/ 1403201 w 1946001"/>
                  <a:gd name="connsiteY666" fmla="*/ 426339 h 886967"/>
                  <a:gd name="connsiteX667" fmla="*/ 1403772 w 1946001"/>
                  <a:gd name="connsiteY667" fmla="*/ 428625 h 886967"/>
                  <a:gd name="connsiteX668" fmla="*/ 1402916 w 1946001"/>
                  <a:gd name="connsiteY668" fmla="*/ 427958 h 886967"/>
                  <a:gd name="connsiteX669" fmla="*/ 1402536 w 1946001"/>
                  <a:gd name="connsiteY669" fmla="*/ 429006 h 886967"/>
                  <a:gd name="connsiteX670" fmla="*/ 1404342 w 1946001"/>
                  <a:gd name="connsiteY670" fmla="*/ 430435 h 886967"/>
                  <a:gd name="connsiteX671" fmla="*/ 1404532 w 1946001"/>
                  <a:gd name="connsiteY671" fmla="*/ 429482 h 886967"/>
                  <a:gd name="connsiteX672" fmla="*/ 1406909 w 1946001"/>
                  <a:gd name="connsiteY672" fmla="*/ 433483 h 886967"/>
                  <a:gd name="connsiteX673" fmla="*/ 1407764 w 1946001"/>
                  <a:gd name="connsiteY673" fmla="*/ 439388 h 886967"/>
                  <a:gd name="connsiteX674" fmla="*/ 1406148 w 1946001"/>
                  <a:gd name="connsiteY674" fmla="*/ 445389 h 886967"/>
                  <a:gd name="connsiteX675" fmla="*/ 1407764 w 1946001"/>
                  <a:gd name="connsiteY675" fmla="*/ 444722 h 886967"/>
                  <a:gd name="connsiteX676" fmla="*/ 1407764 w 1946001"/>
                  <a:gd name="connsiteY676" fmla="*/ 446151 h 886967"/>
                  <a:gd name="connsiteX677" fmla="*/ 1411662 w 1946001"/>
                  <a:gd name="connsiteY677" fmla="*/ 446627 h 886967"/>
                  <a:gd name="connsiteX678" fmla="*/ 1418316 w 1946001"/>
                  <a:gd name="connsiteY678" fmla="*/ 441960 h 886967"/>
                  <a:gd name="connsiteX679" fmla="*/ 1418696 w 1946001"/>
                  <a:gd name="connsiteY679" fmla="*/ 438150 h 886967"/>
                  <a:gd name="connsiteX680" fmla="*/ 1419647 w 1946001"/>
                  <a:gd name="connsiteY680" fmla="*/ 441103 h 886967"/>
                  <a:gd name="connsiteX681" fmla="*/ 1423830 w 1946001"/>
                  <a:gd name="connsiteY681" fmla="*/ 442913 h 886967"/>
                  <a:gd name="connsiteX682" fmla="*/ 1424305 w 1946001"/>
                  <a:gd name="connsiteY682" fmla="*/ 450628 h 886967"/>
                  <a:gd name="connsiteX683" fmla="*/ 1426301 w 1946001"/>
                  <a:gd name="connsiteY683" fmla="*/ 457581 h 886967"/>
                  <a:gd name="connsiteX684" fmla="*/ 1426967 w 1946001"/>
                  <a:gd name="connsiteY684" fmla="*/ 456914 h 886967"/>
                  <a:gd name="connsiteX685" fmla="*/ 1428297 w 1946001"/>
                  <a:gd name="connsiteY685" fmla="*/ 461105 h 886967"/>
                  <a:gd name="connsiteX686" fmla="*/ 1428678 w 1946001"/>
                  <a:gd name="connsiteY686" fmla="*/ 465392 h 886967"/>
                  <a:gd name="connsiteX687" fmla="*/ 1427917 w 1946001"/>
                  <a:gd name="connsiteY687" fmla="*/ 466154 h 886967"/>
                  <a:gd name="connsiteX688" fmla="*/ 1429533 w 1946001"/>
                  <a:gd name="connsiteY688" fmla="*/ 467011 h 886967"/>
                  <a:gd name="connsiteX689" fmla="*/ 1427917 w 1946001"/>
                  <a:gd name="connsiteY689" fmla="*/ 474250 h 886967"/>
                  <a:gd name="connsiteX690" fmla="*/ 1428868 w 1946001"/>
                  <a:gd name="connsiteY690" fmla="*/ 474726 h 886967"/>
                  <a:gd name="connsiteX691" fmla="*/ 1426967 w 1946001"/>
                  <a:gd name="connsiteY691" fmla="*/ 480727 h 886967"/>
                  <a:gd name="connsiteX692" fmla="*/ 1426967 w 1946001"/>
                  <a:gd name="connsiteY692" fmla="*/ 484632 h 886967"/>
                  <a:gd name="connsiteX693" fmla="*/ 1428868 w 1946001"/>
                  <a:gd name="connsiteY693" fmla="*/ 484251 h 886967"/>
                  <a:gd name="connsiteX694" fmla="*/ 1436663 w 1946001"/>
                  <a:gd name="connsiteY694" fmla="*/ 493300 h 886967"/>
                  <a:gd name="connsiteX695" fmla="*/ 1438564 w 1946001"/>
                  <a:gd name="connsiteY695" fmla="*/ 503587 h 886967"/>
                  <a:gd name="connsiteX696" fmla="*/ 1442462 w 1946001"/>
                  <a:gd name="connsiteY696" fmla="*/ 510730 h 886967"/>
                  <a:gd name="connsiteX697" fmla="*/ 1453108 w 1946001"/>
                  <a:gd name="connsiteY697" fmla="*/ 517970 h 886967"/>
                  <a:gd name="connsiteX698" fmla="*/ 1454725 w 1946001"/>
                  <a:gd name="connsiteY698" fmla="*/ 517017 h 886967"/>
                  <a:gd name="connsiteX699" fmla="*/ 1456626 w 1946001"/>
                  <a:gd name="connsiteY699" fmla="*/ 517970 h 886967"/>
                  <a:gd name="connsiteX700" fmla="*/ 1457291 w 1946001"/>
                  <a:gd name="connsiteY700" fmla="*/ 515779 h 886967"/>
                  <a:gd name="connsiteX701" fmla="*/ 1453108 w 1946001"/>
                  <a:gd name="connsiteY701" fmla="*/ 509206 h 886967"/>
                  <a:gd name="connsiteX702" fmla="*/ 1453108 w 1946001"/>
                  <a:gd name="connsiteY702" fmla="*/ 500348 h 886967"/>
                  <a:gd name="connsiteX703" fmla="*/ 1450827 w 1946001"/>
                  <a:gd name="connsiteY703" fmla="*/ 497205 h 886967"/>
                  <a:gd name="connsiteX704" fmla="*/ 1447595 w 1946001"/>
                  <a:gd name="connsiteY704" fmla="*/ 494443 h 886967"/>
                  <a:gd name="connsiteX705" fmla="*/ 1446739 w 1946001"/>
                  <a:gd name="connsiteY705" fmla="*/ 494443 h 886967"/>
                  <a:gd name="connsiteX706" fmla="*/ 1443412 w 1946001"/>
                  <a:gd name="connsiteY706" fmla="*/ 490919 h 886967"/>
                  <a:gd name="connsiteX707" fmla="*/ 1440370 w 1946001"/>
                  <a:gd name="connsiteY707" fmla="*/ 490728 h 886967"/>
                  <a:gd name="connsiteX708" fmla="*/ 1438374 w 1946001"/>
                  <a:gd name="connsiteY708" fmla="*/ 488823 h 886967"/>
                  <a:gd name="connsiteX709" fmla="*/ 1434667 w 1946001"/>
                  <a:gd name="connsiteY709" fmla="*/ 479489 h 886967"/>
                  <a:gd name="connsiteX710" fmla="*/ 1431815 w 1946001"/>
                  <a:gd name="connsiteY710" fmla="*/ 479489 h 886967"/>
                  <a:gd name="connsiteX711" fmla="*/ 1431149 w 1946001"/>
                  <a:gd name="connsiteY711" fmla="*/ 474536 h 886967"/>
                  <a:gd name="connsiteX712" fmla="*/ 1435047 w 1946001"/>
                  <a:gd name="connsiteY712" fmla="*/ 464820 h 886967"/>
                  <a:gd name="connsiteX713" fmla="*/ 1435427 w 1946001"/>
                  <a:gd name="connsiteY713" fmla="*/ 458534 h 886967"/>
                  <a:gd name="connsiteX714" fmla="*/ 1436378 w 1946001"/>
                  <a:gd name="connsiteY714" fmla="*/ 457772 h 886967"/>
                  <a:gd name="connsiteX715" fmla="*/ 1439800 w 1946001"/>
                  <a:gd name="connsiteY715" fmla="*/ 458153 h 886967"/>
                  <a:gd name="connsiteX716" fmla="*/ 1440275 w 1946001"/>
                  <a:gd name="connsiteY716" fmla="*/ 462629 h 886967"/>
                  <a:gd name="connsiteX717" fmla="*/ 1445028 w 1946001"/>
                  <a:gd name="connsiteY717" fmla="*/ 462629 h 886967"/>
                  <a:gd name="connsiteX718" fmla="*/ 1448831 w 1946001"/>
                  <a:gd name="connsiteY718" fmla="*/ 465392 h 886967"/>
                  <a:gd name="connsiteX719" fmla="*/ 1450162 w 1946001"/>
                  <a:gd name="connsiteY719" fmla="*/ 467678 h 886967"/>
                  <a:gd name="connsiteX720" fmla="*/ 1451492 w 1946001"/>
                  <a:gd name="connsiteY720" fmla="*/ 471202 h 886967"/>
                  <a:gd name="connsiteX721" fmla="*/ 1453584 w 1946001"/>
                  <a:gd name="connsiteY721" fmla="*/ 470345 h 886967"/>
                  <a:gd name="connsiteX722" fmla="*/ 1453584 w 1946001"/>
                  <a:gd name="connsiteY722" fmla="*/ 472916 h 886967"/>
                  <a:gd name="connsiteX723" fmla="*/ 1458147 w 1946001"/>
                  <a:gd name="connsiteY723" fmla="*/ 473297 h 886967"/>
                  <a:gd name="connsiteX724" fmla="*/ 1460903 w 1946001"/>
                  <a:gd name="connsiteY724" fmla="*/ 475298 h 886967"/>
                  <a:gd name="connsiteX725" fmla="*/ 1459668 w 1946001"/>
                  <a:gd name="connsiteY725" fmla="*/ 478346 h 886967"/>
                  <a:gd name="connsiteX726" fmla="*/ 1460048 w 1946001"/>
                  <a:gd name="connsiteY726" fmla="*/ 482251 h 886967"/>
                  <a:gd name="connsiteX727" fmla="*/ 1460808 w 1946001"/>
                  <a:gd name="connsiteY727" fmla="*/ 482537 h 886967"/>
                  <a:gd name="connsiteX728" fmla="*/ 1466322 w 1946001"/>
                  <a:gd name="connsiteY728" fmla="*/ 478346 h 886967"/>
                  <a:gd name="connsiteX729" fmla="*/ 1465752 w 1946001"/>
                  <a:gd name="connsiteY729" fmla="*/ 475964 h 886967"/>
                  <a:gd name="connsiteX730" fmla="*/ 1468033 w 1946001"/>
                  <a:gd name="connsiteY730" fmla="*/ 477774 h 886967"/>
                  <a:gd name="connsiteX731" fmla="*/ 1467748 w 1946001"/>
                  <a:gd name="connsiteY731" fmla="*/ 475964 h 886967"/>
                  <a:gd name="connsiteX732" fmla="*/ 1469554 w 1946001"/>
                  <a:gd name="connsiteY732" fmla="*/ 473393 h 886967"/>
                  <a:gd name="connsiteX733" fmla="*/ 1472121 w 1946001"/>
                  <a:gd name="connsiteY733" fmla="*/ 473393 h 886967"/>
                  <a:gd name="connsiteX734" fmla="*/ 1475543 w 1946001"/>
                  <a:gd name="connsiteY734" fmla="*/ 471869 h 886967"/>
                  <a:gd name="connsiteX735" fmla="*/ 1480676 w 1946001"/>
                  <a:gd name="connsiteY735" fmla="*/ 469011 h 886967"/>
                  <a:gd name="connsiteX736" fmla="*/ 1481437 w 1946001"/>
                  <a:gd name="connsiteY736" fmla="*/ 467106 h 886967"/>
                  <a:gd name="connsiteX737" fmla="*/ 1481437 w 1946001"/>
                  <a:gd name="connsiteY737" fmla="*/ 463391 h 886967"/>
                  <a:gd name="connsiteX738" fmla="*/ 1482482 w 1946001"/>
                  <a:gd name="connsiteY738" fmla="*/ 461581 h 886967"/>
                  <a:gd name="connsiteX739" fmla="*/ 1479821 w 1946001"/>
                  <a:gd name="connsiteY739" fmla="*/ 448628 h 886967"/>
                  <a:gd name="connsiteX740" fmla="*/ 1477539 w 1946001"/>
                  <a:gd name="connsiteY740" fmla="*/ 446818 h 886967"/>
                  <a:gd name="connsiteX741" fmla="*/ 1476874 w 1946001"/>
                  <a:gd name="connsiteY741" fmla="*/ 444532 h 886967"/>
                  <a:gd name="connsiteX742" fmla="*/ 1474022 w 1946001"/>
                  <a:gd name="connsiteY742" fmla="*/ 443675 h 886967"/>
                  <a:gd name="connsiteX743" fmla="*/ 1470695 w 1946001"/>
                  <a:gd name="connsiteY743" fmla="*/ 440055 h 886967"/>
                  <a:gd name="connsiteX744" fmla="*/ 1467748 w 1946001"/>
                  <a:gd name="connsiteY744" fmla="*/ 436817 h 886967"/>
                  <a:gd name="connsiteX745" fmla="*/ 1467178 w 1946001"/>
                  <a:gd name="connsiteY745" fmla="*/ 434721 h 886967"/>
                  <a:gd name="connsiteX746" fmla="*/ 1464231 w 1946001"/>
                  <a:gd name="connsiteY746" fmla="*/ 432054 h 886967"/>
                  <a:gd name="connsiteX747" fmla="*/ 1463850 w 1946001"/>
                  <a:gd name="connsiteY747" fmla="*/ 429578 h 886967"/>
                  <a:gd name="connsiteX748" fmla="*/ 1465466 w 1946001"/>
                  <a:gd name="connsiteY748" fmla="*/ 425196 h 886967"/>
                  <a:gd name="connsiteX749" fmla="*/ 1468699 w 1946001"/>
                  <a:gd name="connsiteY749" fmla="*/ 421386 h 886967"/>
                  <a:gd name="connsiteX750" fmla="*/ 1472596 w 1946001"/>
                  <a:gd name="connsiteY750" fmla="*/ 417957 h 886967"/>
                  <a:gd name="connsiteX751" fmla="*/ 1475448 w 1946001"/>
                  <a:gd name="connsiteY751" fmla="*/ 417100 h 886967"/>
                  <a:gd name="connsiteX752" fmla="*/ 1476779 w 1946001"/>
                  <a:gd name="connsiteY752" fmla="*/ 416147 h 886967"/>
                  <a:gd name="connsiteX753" fmla="*/ 1477064 w 1946001"/>
                  <a:gd name="connsiteY753" fmla="*/ 417100 h 886967"/>
                  <a:gd name="connsiteX754" fmla="*/ 1478680 w 1946001"/>
                  <a:gd name="connsiteY754" fmla="*/ 415480 h 886967"/>
                  <a:gd name="connsiteX755" fmla="*/ 1481627 w 1946001"/>
                  <a:gd name="connsiteY755" fmla="*/ 417386 h 886967"/>
                  <a:gd name="connsiteX756" fmla="*/ 1484098 w 1946001"/>
                  <a:gd name="connsiteY756" fmla="*/ 416433 h 886967"/>
                  <a:gd name="connsiteX757" fmla="*/ 1484098 w 1946001"/>
                  <a:gd name="connsiteY757" fmla="*/ 419862 h 886967"/>
                  <a:gd name="connsiteX758" fmla="*/ 1486475 w 1946001"/>
                  <a:gd name="connsiteY758" fmla="*/ 423386 h 886967"/>
                  <a:gd name="connsiteX759" fmla="*/ 1488091 w 1946001"/>
                  <a:gd name="connsiteY759" fmla="*/ 422624 h 886967"/>
                  <a:gd name="connsiteX760" fmla="*/ 1486760 w 1946001"/>
                  <a:gd name="connsiteY760" fmla="*/ 419862 h 886967"/>
                  <a:gd name="connsiteX761" fmla="*/ 1488091 w 1946001"/>
                  <a:gd name="connsiteY761" fmla="*/ 417386 h 886967"/>
                  <a:gd name="connsiteX762" fmla="*/ 1500544 w 1946001"/>
                  <a:gd name="connsiteY762" fmla="*/ 414623 h 886967"/>
                  <a:gd name="connsiteX763" fmla="*/ 1501400 w 1946001"/>
                  <a:gd name="connsiteY763" fmla="*/ 410813 h 886967"/>
                  <a:gd name="connsiteX764" fmla="*/ 1503681 w 1946001"/>
                  <a:gd name="connsiteY764" fmla="*/ 412718 h 886967"/>
                  <a:gd name="connsiteX765" fmla="*/ 1503681 w 1946001"/>
                  <a:gd name="connsiteY765" fmla="*/ 409575 h 886967"/>
                  <a:gd name="connsiteX766" fmla="*/ 1506153 w 1946001"/>
                  <a:gd name="connsiteY766" fmla="*/ 412432 h 886967"/>
                  <a:gd name="connsiteX767" fmla="*/ 1507579 w 1946001"/>
                  <a:gd name="connsiteY767" fmla="*/ 412242 h 886967"/>
                  <a:gd name="connsiteX768" fmla="*/ 1507579 w 1946001"/>
                  <a:gd name="connsiteY768" fmla="*/ 411194 h 886967"/>
                  <a:gd name="connsiteX769" fmla="*/ 1507579 w 1946001"/>
                  <a:gd name="connsiteY769" fmla="*/ 411194 h 886967"/>
                  <a:gd name="connsiteX770" fmla="*/ 1508719 w 1946001"/>
                  <a:gd name="connsiteY770" fmla="*/ 411861 h 886967"/>
                  <a:gd name="connsiteX771" fmla="*/ 1509290 w 1946001"/>
                  <a:gd name="connsiteY771" fmla="*/ 411194 h 886967"/>
                  <a:gd name="connsiteX772" fmla="*/ 1509860 w 1946001"/>
                  <a:gd name="connsiteY772" fmla="*/ 410337 h 886967"/>
                  <a:gd name="connsiteX773" fmla="*/ 1510335 w 1946001"/>
                  <a:gd name="connsiteY773" fmla="*/ 410909 h 886967"/>
                  <a:gd name="connsiteX774" fmla="*/ 1512142 w 1946001"/>
                  <a:gd name="connsiteY774" fmla="*/ 409670 h 886967"/>
                  <a:gd name="connsiteX775" fmla="*/ 1513377 w 1946001"/>
                  <a:gd name="connsiteY775" fmla="*/ 410718 h 886967"/>
                  <a:gd name="connsiteX776" fmla="*/ 1518130 w 1946001"/>
                  <a:gd name="connsiteY776" fmla="*/ 409194 h 886967"/>
                  <a:gd name="connsiteX777" fmla="*/ 1518796 w 1946001"/>
                  <a:gd name="connsiteY777" fmla="*/ 408432 h 886967"/>
                  <a:gd name="connsiteX778" fmla="*/ 1520792 w 1946001"/>
                  <a:gd name="connsiteY778" fmla="*/ 443294 h 886967"/>
                  <a:gd name="connsiteX779" fmla="*/ 1514993 w 1946001"/>
                  <a:gd name="connsiteY779" fmla="*/ 505016 h 886967"/>
                  <a:gd name="connsiteX780" fmla="*/ 1512997 w 1946001"/>
                  <a:gd name="connsiteY780" fmla="*/ 506254 h 886967"/>
                  <a:gd name="connsiteX781" fmla="*/ 605256 w 1946001"/>
                  <a:gd name="connsiteY781" fmla="*/ 813054 h 886967"/>
                  <a:gd name="connsiteX782" fmla="*/ 606016 w 1946001"/>
                  <a:gd name="connsiteY782" fmla="*/ 810863 h 886967"/>
                  <a:gd name="connsiteX783" fmla="*/ 609153 w 1946001"/>
                  <a:gd name="connsiteY783" fmla="*/ 808482 h 886967"/>
                  <a:gd name="connsiteX784" fmla="*/ 605256 w 1946001"/>
                  <a:gd name="connsiteY784" fmla="*/ 806291 h 886967"/>
                  <a:gd name="connsiteX785" fmla="*/ 607347 w 1946001"/>
                  <a:gd name="connsiteY785" fmla="*/ 804482 h 886967"/>
                  <a:gd name="connsiteX786" fmla="*/ 609344 w 1946001"/>
                  <a:gd name="connsiteY786" fmla="*/ 806482 h 886967"/>
                  <a:gd name="connsiteX787" fmla="*/ 612005 w 1946001"/>
                  <a:gd name="connsiteY787" fmla="*/ 806101 h 886967"/>
                  <a:gd name="connsiteX788" fmla="*/ 612481 w 1946001"/>
                  <a:gd name="connsiteY788" fmla="*/ 804005 h 886967"/>
                  <a:gd name="connsiteX789" fmla="*/ 611910 w 1946001"/>
                  <a:gd name="connsiteY789" fmla="*/ 801434 h 886967"/>
                  <a:gd name="connsiteX790" fmla="*/ 611055 w 1946001"/>
                  <a:gd name="connsiteY790" fmla="*/ 800005 h 886967"/>
                  <a:gd name="connsiteX791" fmla="*/ 608393 w 1946001"/>
                  <a:gd name="connsiteY791" fmla="*/ 801624 h 886967"/>
                  <a:gd name="connsiteX792" fmla="*/ 609724 w 1946001"/>
                  <a:gd name="connsiteY792" fmla="*/ 803053 h 886967"/>
                  <a:gd name="connsiteX793" fmla="*/ 607632 w 1946001"/>
                  <a:gd name="connsiteY793" fmla="*/ 803624 h 886967"/>
                  <a:gd name="connsiteX794" fmla="*/ 604686 w 1946001"/>
                  <a:gd name="connsiteY794" fmla="*/ 801053 h 886967"/>
                  <a:gd name="connsiteX795" fmla="*/ 602689 w 1946001"/>
                  <a:gd name="connsiteY795" fmla="*/ 791528 h 886967"/>
                  <a:gd name="connsiteX796" fmla="*/ 604020 w 1946001"/>
                  <a:gd name="connsiteY796" fmla="*/ 789908 h 886967"/>
                  <a:gd name="connsiteX797" fmla="*/ 610294 w 1946001"/>
                  <a:gd name="connsiteY797" fmla="*/ 792766 h 886967"/>
                  <a:gd name="connsiteX798" fmla="*/ 613907 w 1946001"/>
                  <a:gd name="connsiteY798" fmla="*/ 792194 h 886967"/>
                  <a:gd name="connsiteX799" fmla="*/ 616853 w 1946001"/>
                  <a:gd name="connsiteY799" fmla="*/ 790194 h 886967"/>
                  <a:gd name="connsiteX800" fmla="*/ 617614 w 1946001"/>
                  <a:gd name="connsiteY800" fmla="*/ 788194 h 886967"/>
                  <a:gd name="connsiteX801" fmla="*/ 616853 w 1946001"/>
                  <a:gd name="connsiteY801" fmla="*/ 783050 h 886967"/>
                  <a:gd name="connsiteX802" fmla="*/ 617994 w 1946001"/>
                  <a:gd name="connsiteY802" fmla="*/ 778288 h 886967"/>
                  <a:gd name="connsiteX803" fmla="*/ 781215 w 1946001"/>
                  <a:gd name="connsiteY803" fmla="*/ 852297 h 886967"/>
                  <a:gd name="connsiteX804" fmla="*/ 605256 w 1946001"/>
                  <a:gd name="connsiteY804" fmla="*/ 813054 h 886967"/>
                  <a:gd name="connsiteX805" fmla="*/ 599552 w 1946001"/>
                  <a:gd name="connsiteY805" fmla="*/ 119729 h 886967"/>
                  <a:gd name="connsiteX806" fmla="*/ 604590 w 1946001"/>
                  <a:gd name="connsiteY806" fmla="*/ 117634 h 886967"/>
                  <a:gd name="connsiteX807" fmla="*/ 602594 w 1946001"/>
                  <a:gd name="connsiteY807" fmla="*/ 118967 h 886967"/>
                  <a:gd name="connsiteX808" fmla="*/ 599552 w 1946001"/>
                  <a:gd name="connsiteY808" fmla="*/ 119729 h 886967"/>
                  <a:gd name="connsiteX809" fmla="*/ 602404 w 1946001"/>
                  <a:gd name="connsiteY809" fmla="*/ 130207 h 886967"/>
                  <a:gd name="connsiteX810" fmla="*/ 614287 w 1946001"/>
                  <a:gd name="connsiteY810" fmla="*/ 130302 h 886967"/>
                  <a:gd name="connsiteX811" fmla="*/ 619135 w 1946001"/>
                  <a:gd name="connsiteY811" fmla="*/ 132302 h 886967"/>
                  <a:gd name="connsiteX812" fmla="*/ 620466 w 1946001"/>
                  <a:gd name="connsiteY812" fmla="*/ 130874 h 886967"/>
                  <a:gd name="connsiteX813" fmla="*/ 622652 w 1946001"/>
                  <a:gd name="connsiteY813" fmla="*/ 132779 h 886967"/>
                  <a:gd name="connsiteX814" fmla="*/ 623603 w 1946001"/>
                  <a:gd name="connsiteY814" fmla="*/ 132779 h 886967"/>
                  <a:gd name="connsiteX815" fmla="*/ 623032 w 1946001"/>
                  <a:gd name="connsiteY815" fmla="*/ 132017 h 886967"/>
                  <a:gd name="connsiteX816" fmla="*/ 620466 w 1946001"/>
                  <a:gd name="connsiteY816" fmla="*/ 128873 h 886967"/>
                  <a:gd name="connsiteX817" fmla="*/ 627595 w 1946001"/>
                  <a:gd name="connsiteY817" fmla="*/ 130588 h 886967"/>
                  <a:gd name="connsiteX818" fmla="*/ 628451 w 1946001"/>
                  <a:gd name="connsiteY818" fmla="*/ 132017 h 886967"/>
                  <a:gd name="connsiteX819" fmla="*/ 632158 w 1946001"/>
                  <a:gd name="connsiteY819" fmla="*/ 131350 h 886967"/>
                  <a:gd name="connsiteX820" fmla="*/ 632634 w 1946001"/>
                  <a:gd name="connsiteY820" fmla="*/ 130778 h 886967"/>
                  <a:gd name="connsiteX821" fmla="*/ 631017 w 1946001"/>
                  <a:gd name="connsiteY821" fmla="*/ 126778 h 886967"/>
                  <a:gd name="connsiteX822" fmla="*/ 629401 w 1946001"/>
                  <a:gd name="connsiteY822" fmla="*/ 126492 h 886967"/>
                  <a:gd name="connsiteX823" fmla="*/ 632348 w 1946001"/>
                  <a:gd name="connsiteY823" fmla="*/ 126301 h 886967"/>
                  <a:gd name="connsiteX824" fmla="*/ 634725 w 1946001"/>
                  <a:gd name="connsiteY824" fmla="*/ 128492 h 886967"/>
                  <a:gd name="connsiteX825" fmla="*/ 637101 w 1946001"/>
                  <a:gd name="connsiteY825" fmla="*/ 128016 h 886967"/>
                  <a:gd name="connsiteX826" fmla="*/ 637292 w 1946001"/>
                  <a:gd name="connsiteY826" fmla="*/ 132017 h 886967"/>
                  <a:gd name="connsiteX827" fmla="*/ 640334 w 1946001"/>
                  <a:gd name="connsiteY827" fmla="*/ 132017 h 886967"/>
                  <a:gd name="connsiteX828" fmla="*/ 640429 w 1946001"/>
                  <a:gd name="connsiteY828" fmla="*/ 133350 h 886967"/>
                  <a:gd name="connsiteX829" fmla="*/ 639668 w 1946001"/>
                  <a:gd name="connsiteY829" fmla="*/ 134017 h 886967"/>
                  <a:gd name="connsiteX830" fmla="*/ 645087 w 1946001"/>
                  <a:gd name="connsiteY830" fmla="*/ 137446 h 886967"/>
                  <a:gd name="connsiteX831" fmla="*/ 645372 w 1946001"/>
                  <a:gd name="connsiteY831" fmla="*/ 139065 h 886967"/>
                  <a:gd name="connsiteX832" fmla="*/ 644041 w 1946001"/>
                  <a:gd name="connsiteY832" fmla="*/ 140208 h 886967"/>
                  <a:gd name="connsiteX833" fmla="*/ 641379 w 1946001"/>
                  <a:gd name="connsiteY833" fmla="*/ 139732 h 886967"/>
                  <a:gd name="connsiteX834" fmla="*/ 641664 w 1946001"/>
                  <a:gd name="connsiteY834" fmla="*/ 143637 h 886967"/>
                  <a:gd name="connsiteX835" fmla="*/ 645942 w 1946001"/>
                  <a:gd name="connsiteY835" fmla="*/ 140875 h 886967"/>
                  <a:gd name="connsiteX836" fmla="*/ 648604 w 1946001"/>
                  <a:gd name="connsiteY836" fmla="*/ 140589 h 886967"/>
                  <a:gd name="connsiteX837" fmla="*/ 648604 w 1946001"/>
                  <a:gd name="connsiteY837" fmla="*/ 141923 h 886967"/>
                  <a:gd name="connsiteX838" fmla="*/ 651456 w 1946001"/>
                  <a:gd name="connsiteY838" fmla="*/ 144875 h 886967"/>
                  <a:gd name="connsiteX839" fmla="*/ 651456 w 1946001"/>
                  <a:gd name="connsiteY839" fmla="*/ 142970 h 886967"/>
                  <a:gd name="connsiteX840" fmla="*/ 653072 w 1946001"/>
                  <a:gd name="connsiteY840" fmla="*/ 143351 h 886967"/>
                  <a:gd name="connsiteX841" fmla="*/ 653357 w 1946001"/>
                  <a:gd name="connsiteY841" fmla="*/ 146685 h 886967"/>
                  <a:gd name="connsiteX842" fmla="*/ 656779 w 1946001"/>
                  <a:gd name="connsiteY842" fmla="*/ 148399 h 886967"/>
                  <a:gd name="connsiteX843" fmla="*/ 659726 w 1946001"/>
                  <a:gd name="connsiteY843" fmla="*/ 156400 h 886967"/>
                  <a:gd name="connsiteX844" fmla="*/ 657064 w 1946001"/>
                  <a:gd name="connsiteY844" fmla="*/ 159258 h 886967"/>
                  <a:gd name="connsiteX845" fmla="*/ 656589 w 1946001"/>
                  <a:gd name="connsiteY845" fmla="*/ 161449 h 886967"/>
                  <a:gd name="connsiteX846" fmla="*/ 650505 w 1946001"/>
                  <a:gd name="connsiteY846" fmla="*/ 166402 h 886967"/>
                  <a:gd name="connsiteX847" fmla="*/ 654117 w 1946001"/>
                  <a:gd name="connsiteY847" fmla="*/ 171069 h 886967"/>
                  <a:gd name="connsiteX848" fmla="*/ 654117 w 1946001"/>
                  <a:gd name="connsiteY848" fmla="*/ 172593 h 886967"/>
                  <a:gd name="connsiteX849" fmla="*/ 651456 w 1946001"/>
                  <a:gd name="connsiteY849" fmla="*/ 171641 h 886967"/>
                  <a:gd name="connsiteX850" fmla="*/ 646703 w 1946001"/>
                  <a:gd name="connsiteY850" fmla="*/ 174117 h 886967"/>
                  <a:gd name="connsiteX851" fmla="*/ 638242 w 1946001"/>
                  <a:gd name="connsiteY851" fmla="*/ 172498 h 886967"/>
                  <a:gd name="connsiteX852" fmla="*/ 638718 w 1946001"/>
                  <a:gd name="connsiteY852" fmla="*/ 173260 h 886967"/>
                  <a:gd name="connsiteX853" fmla="*/ 638052 w 1946001"/>
                  <a:gd name="connsiteY853" fmla="*/ 173260 h 886967"/>
                  <a:gd name="connsiteX854" fmla="*/ 638242 w 1946001"/>
                  <a:gd name="connsiteY854" fmla="*/ 174784 h 886967"/>
                  <a:gd name="connsiteX855" fmla="*/ 635866 w 1946001"/>
                  <a:gd name="connsiteY855" fmla="*/ 176022 h 886967"/>
                  <a:gd name="connsiteX856" fmla="*/ 635010 w 1946001"/>
                  <a:gd name="connsiteY856" fmla="*/ 178975 h 886967"/>
                  <a:gd name="connsiteX857" fmla="*/ 636626 w 1946001"/>
                  <a:gd name="connsiteY857" fmla="*/ 181166 h 886967"/>
                  <a:gd name="connsiteX858" fmla="*/ 640809 w 1946001"/>
                  <a:gd name="connsiteY858" fmla="*/ 182404 h 886967"/>
                  <a:gd name="connsiteX859" fmla="*/ 644516 w 1946001"/>
                  <a:gd name="connsiteY859" fmla="*/ 181166 h 886967"/>
                  <a:gd name="connsiteX860" fmla="*/ 644326 w 1946001"/>
                  <a:gd name="connsiteY860" fmla="*/ 179927 h 886967"/>
                  <a:gd name="connsiteX861" fmla="*/ 645087 w 1946001"/>
                  <a:gd name="connsiteY861" fmla="*/ 179451 h 886967"/>
                  <a:gd name="connsiteX862" fmla="*/ 649555 w 1946001"/>
                  <a:gd name="connsiteY862" fmla="*/ 181070 h 886967"/>
                  <a:gd name="connsiteX863" fmla="*/ 650030 w 1946001"/>
                  <a:gd name="connsiteY863" fmla="*/ 180308 h 886967"/>
                  <a:gd name="connsiteX864" fmla="*/ 648319 w 1946001"/>
                  <a:gd name="connsiteY864" fmla="*/ 177832 h 886967"/>
                  <a:gd name="connsiteX865" fmla="*/ 649650 w 1946001"/>
                  <a:gd name="connsiteY865" fmla="*/ 177165 h 886967"/>
                  <a:gd name="connsiteX866" fmla="*/ 649935 w 1946001"/>
                  <a:gd name="connsiteY866" fmla="*/ 178784 h 886967"/>
                  <a:gd name="connsiteX867" fmla="*/ 654403 w 1946001"/>
                  <a:gd name="connsiteY867" fmla="*/ 179451 h 886967"/>
                  <a:gd name="connsiteX868" fmla="*/ 656874 w 1946001"/>
                  <a:gd name="connsiteY868" fmla="*/ 184499 h 886967"/>
                  <a:gd name="connsiteX869" fmla="*/ 663624 w 1946001"/>
                  <a:gd name="connsiteY869" fmla="*/ 187452 h 886967"/>
                  <a:gd name="connsiteX870" fmla="*/ 661247 w 1946001"/>
                  <a:gd name="connsiteY870" fmla="*/ 188786 h 886967"/>
                  <a:gd name="connsiteX871" fmla="*/ 660487 w 1946001"/>
                  <a:gd name="connsiteY871" fmla="*/ 187833 h 886967"/>
                  <a:gd name="connsiteX872" fmla="*/ 663909 w 1946001"/>
                  <a:gd name="connsiteY872" fmla="*/ 192119 h 886967"/>
                  <a:gd name="connsiteX873" fmla="*/ 667806 w 1946001"/>
                  <a:gd name="connsiteY873" fmla="*/ 193739 h 886967"/>
                  <a:gd name="connsiteX874" fmla="*/ 669422 w 1946001"/>
                  <a:gd name="connsiteY874" fmla="*/ 192786 h 886967"/>
                  <a:gd name="connsiteX875" fmla="*/ 670088 w 1946001"/>
                  <a:gd name="connsiteY875" fmla="*/ 194120 h 886967"/>
                  <a:gd name="connsiteX876" fmla="*/ 671704 w 1946001"/>
                  <a:gd name="connsiteY876" fmla="*/ 193643 h 886967"/>
                  <a:gd name="connsiteX877" fmla="*/ 673035 w 1946001"/>
                  <a:gd name="connsiteY877" fmla="*/ 196596 h 886967"/>
                  <a:gd name="connsiteX878" fmla="*/ 674175 w 1946001"/>
                  <a:gd name="connsiteY878" fmla="*/ 196120 h 886967"/>
                  <a:gd name="connsiteX879" fmla="*/ 675316 w 1946001"/>
                  <a:gd name="connsiteY879" fmla="*/ 197739 h 886967"/>
                  <a:gd name="connsiteX880" fmla="*/ 680259 w 1946001"/>
                  <a:gd name="connsiteY880" fmla="*/ 199454 h 886967"/>
                  <a:gd name="connsiteX881" fmla="*/ 682541 w 1946001"/>
                  <a:gd name="connsiteY881" fmla="*/ 198787 h 886967"/>
                  <a:gd name="connsiteX882" fmla="*/ 684347 w 1946001"/>
                  <a:gd name="connsiteY882" fmla="*/ 200882 h 886967"/>
                  <a:gd name="connsiteX883" fmla="*/ 685868 w 1946001"/>
                  <a:gd name="connsiteY883" fmla="*/ 200692 h 886967"/>
                  <a:gd name="connsiteX884" fmla="*/ 685298 w 1946001"/>
                  <a:gd name="connsiteY884" fmla="*/ 197358 h 886967"/>
                  <a:gd name="connsiteX885" fmla="*/ 678929 w 1946001"/>
                  <a:gd name="connsiteY885" fmla="*/ 192215 h 886967"/>
                  <a:gd name="connsiteX886" fmla="*/ 674746 w 1946001"/>
                  <a:gd name="connsiteY886" fmla="*/ 187928 h 886967"/>
                  <a:gd name="connsiteX887" fmla="*/ 673605 w 1946001"/>
                  <a:gd name="connsiteY887" fmla="*/ 186595 h 886967"/>
                  <a:gd name="connsiteX888" fmla="*/ 674746 w 1946001"/>
                  <a:gd name="connsiteY888" fmla="*/ 186119 h 886967"/>
                  <a:gd name="connsiteX889" fmla="*/ 677312 w 1946001"/>
                  <a:gd name="connsiteY889" fmla="*/ 188690 h 886967"/>
                  <a:gd name="connsiteX890" fmla="*/ 678929 w 1946001"/>
                  <a:gd name="connsiteY890" fmla="*/ 187833 h 886967"/>
                  <a:gd name="connsiteX891" fmla="*/ 683111 w 1946001"/>
                  <a:gd name="connsiteY891" fmla="*/ 192024 h 886967"/>
                  <a:gd name="connsiteX892" fmla="*/ 688054 w 1946001"/>
                  <a:gd name="connsiteY892" fmla="*/ 192310 h 886967"/>
                  <a:gd name="connsiteX893" fmla="*/ 690621 w 1946001"/>
                  <a:gd name="connsiteY893" fmla="*/ 195739 h 886967"/>
                  <a:gd name="connsiteX894" fmla="*/ 691191 w 1946001"/>
                  <a:gd name="connsiteY894" fmla="*/ 195453 h 886967"/>
                  <a:gd name="connsiteX895" fmla="*/ 690241 w 1946001"/>
                  <a:gd name="connsiteY895" fmla="*/ 193072 h 886967"/>
                  <a:gd name="connsiteX896" fmla="*/ 692332 w 1946001"/>
                  <a:gd name="connsiteY896" fmla="*/ 193453 h 886967"/>
                  <a:gd name="connsiteX897" fmla="*/ 691857 w 1946001"/>
                  <a:gd name="connsiteY897" fmla="*/ 192024 h 886967"/>
                  <a:gd name="connsiteX898" fmla="*/ 690336 w 1946001"/>
                  <a:gd name="connsiteY898" fmla="*/ 190119 h 886967"/>
                  <a:gd name="connsiteX899" fmla="*/ 690336 w 1946001"/>
                  <a:gd name="connsiteY899" fmla="*/ 188690 h 886967"/>
                  <a:gd name="connsiteX900" fmla="*/ 691952 w 1946001"/>
                  <a:gd name="connsiteY900" fmla="*/ 189929 h 886967"/>
                  <a:gd name="connsiteX901" fmla="*/ 692522 w 1946001"/>
                  <a:gd name="connsiteY901" fmla="*/ 186595 h 886967"/>
                  <a:gd name="connsiteX902" fmla="*/ 691857 w 1946001"/>
                  <a:gd name="connsiteY902" fmla="*/ 184118 h 886967"/>
                  <a:gd name="connsiteX903" fmla="*/ 689290 w 1946001"/>
                  <a:gd name="connsiteY903" fmla="*/ 183261 h 886967"/>
                  <a:gd name="connsiteX904" fmla="*/ 690241 w 1946001"/>
                  <a:gd name="connsiteY904" fmla="*/ 179832 h 886967"/>
                  <a:gd name="connsiteX905" fmla="*/ 688530 w 1946001"/>
                  <a:gd name="connsiteY905" fmla="*/ 178594 h 886967"/>
                  <a:gd name="connsiteX906" fmla="*/ 687579 w 1946001"/>
                  <a:gd name="connsiteY906" fmla="*/ 179546 h 886967"/>
                  <a:gd name="connsiteX907" fmla="*/ 687389 w 1946001"/>
                  <a:gd name="connsiteY907" fmla="*/ 177641 h 886967"/>
                  <a:gd name="connsiteX908" fmla="*/ 684632 w 1946001"/>
                  <a:gd name="connsiteY908" fmla="*/ 177927 h 886967"/>
                  <a:gd name="connsiteX909" fmla="*/ 685393 w 1946001"/>
                  <a:gd name="connsiteY909" fmla="*/ 176879 h 886967"/>
                  <a:gd name="connsiteX910" fmla="*/ 683396 w 1946001"/>
                  <a:gd name="connsiteY910" fmla="*/ 176879 h 886967"/>
                  <a:gd name="connsiteX911" fmla="*/ 683206 w 1946001"/>
                  <a:gd name="connsiteY911" fmla="*/ 177927 h 886967"/>
                  <a:gd name="connsiteX912" fmla="*/ 681780 w 1946001"/>
                  <a:gd name="connsiteY912" fmla="*/ 174689 h 886967"/>
                  <a:gd name="connsiteX913" fmla="*/ 680640 w 1946001"/>
                  <a:gd name="connsiteY913" fmla="*/ 174498 h 886967"/>
                  <a:gd name="connsiteX914" fmla="*/ 680640 w 1946001"/>
                  <a:gd name="connsiteY914" fmla="*/ 171164 h 886967"/>
                  <a:gd name="connsiteX915" fmla="*/ 677788 w 1946001"/>
                  <a:gd name="connsiteY915" fmla="*/ 171164 h 886967"/>
                  <a:gd name="connsiteX916" fmla="*/ 677978 w 1946001"/>
                  <a:gd name="connsiteY916" fmla="*/ 168974 h 886967"/>
                  <a:gd name="connsiteX917" fmla="*/ 681210 w 1946001"/>
                  <a:gd name="connsiteY917" fmla="*/ 168211 h 886967"/>
                  <a:gd name="connsiteX918" fmla="*/ 677027 w 1946001"/>
                  <a:gd name="connsiteY918" fmla="*/ 164497 h 886967"/>
                  <a:gd name="connsiteX919" fmla="*/ 678548 w 1946001"/>
                  <a:gd name="connsiteY919" fmla="*/ 163925 h 886967"/>
                  <a:gd name="connsiteX920" fmla="*/ 680925 w 1946001"/>
                  <a:gd name="connsiteY920" fmla="*/ 165449 h 886967"/>
                  <a:gd name="connsiteX921" fmla="*/ 679784 w 1946001"/>
                  <a:gd name="connsiteY921" fmla="*/ 163449 h 886967"/>
                  <a:gd name="connsiteX922" fmla="*/ 682161 w 1946001"/>
                  <a:gd name="connsiteY922" fmla="*/ 163449 h 886967"/>
                  <a:gd name="connsiteX923" fmla="*/ 681970 w 1946001"/>
                  <a:gd name="connsiteY923" fmla="*/ 165164 h 886967"/>
                  <a:gd name="connsiteX924" fmla="*/ 686153 w 1946001"/>
                  <a:gd name="connsiteY924" fmla="*/ 167259 h 886967"/>
                  <a:gd name="connsiteX925" fmla="*/ 686343 w 1946001"/>
                  <a:gd name="connsiteY925" fmla="*/ 168307 h 886967"/>
                  <a:gd name="connsiteX926" fmla="*/ 688530 w 1946001"/>
                  <a:gd name="connsiteY926" fmla="*/ 168116 h 886967"/>
                  <a:gd name="connsiteX927" fmla="*/ 688530 w 1946001"/>
                  <a:gd name="connsiteY927" fmla="*/ 170783 h 886967"/>
                  <a:gd name="connsiteX928" fmla="*/ 690336 w 1946001"/>
                  <a:gd name="connsiteY928" fmla="*/ 173069 h 886967"/>
                  <a:gd name="connsiteX929" fmla="*/ 691572 w 1946001"/>
                  <a:gd name="connsiteY929" fmla="*/ 172403 h 886967"/>
                  <a:gd name="connsiteX930" fmla="*/ 691191 w 1946001"/>
                  <a:gd name="connsiteY930" fmla="*/ 174022 h 886967"/>
                  <a:gd name="connsiteX931" fmla="*/ 691857 w 1946001"/>
                  <a:gd name="connsiteY931" fmla="*/ 174974 h 886967"/>
                  <a:gd name="connsiteX932" fmla="*/ 693283 w 1946001"/>
                  <a:gd name="connsiteY932" fmla="*/ 174593 h 886967"/>
                  <a:gd name="connsiteX933" fmla="*/ 695849 w 1946001"/>
                  <a:gd name="connsiteY933" fmla="*/ 177165 h 886967"/>
                  <a:gd name="connsiteX934" fmla="*/ 697560 w 1946001"/>
                  <a:gd name="connsiteY934" fmla="*/ 173927 h 886967"/>
                  <a:gd name="connsiteX935" fmla="*/ 696800 w 1946001"/>
                  <a:gd name="connsiteY935" fmla="*/ 170212 h 886967"/>
                  <a:gd name="connsiteX936" fmla="*/ 699747 w 1946001"/>
                  <a:gd name="connsiteY936" fmla="*/ 171641 h 886967"/>
                  <a:gd name="connsiteX937" fmla="*/ 700983 w 1946001"/>
                  <a:gd name="connsiteY937" fmla="*/ 168307 h 886967"/>
                  <a:gd name="connsiteX938" fmla="*/ 702314 w 1946001"/>
                  <a:gd name="connsiteY938" fmla="*/ 167926 h 886967"/>
                  <a:gd name="connsiteX939" fmla="*/ 700222 w 1946001"/>
                  <a:gd name="connsiteY939" fmla="*/ 167449 h 886967"/>
                  <a:gd name="connsiteX940" fmla="*/ 701268 w 1946001"/>
                  <a:gd name="connsiteY940" fmla="*/ 165735 h 886967"/>
                  <a:gd name="connsiteX941" fmla="*/ 700222 w 1946001"/>
                  <a:gd name="connsiteY941" fmla="*/ 165449 h 886967"/>
                  <a:gd name="connsiteX942" fmla="*/ 703835 w 1946001"/>
                  <a:gd name="connsiteY942" fmla="*/ 165925 h 886967"/>
                  <a:gd name="connsiteX943" fmla="*/ 704405 w 1946001"/>
                  <a:gd name="connsiteY943" fmla="*/ 165449 h 886967"/>
                  <a:gd name="connsiteX944" fmla="*/ 703549 w 1946001"/>
                  <a:gd name="connsiteY944" fmla="*/ 164592 h 886967"/>
                  <a:gd name="connsiteX945" fmla="*/ 705165 w 1946001"/>
                  <a:gd name="connsiteY945" fmla="*/ 162782 h 886967"/>
                  <a:gd name="connsiteX946" fmla="*/ 701743 w 1946001"/>
                  <a:gd name="connsiteY946" fmla="*/ 159544 h 886967"/>
                  <a:gd name="connsiteX947" fmla="*/ 696990 w 1946001"/>
                  <a:gd name="connsiteY947" fmla="*/ 160401 h 886967"/>
                  <a:gd name="connsiteX948" fmla="*/ 698321 w 1946001"/>
                  <a:gd name="connsiteY948" fmla="*/ 156686 h 886967"/>
                  <a:gd name="connsiteX949" fmla="*/ 693568 w 1946001"/>
                  <a:gd name="connsiteY949" fmla="*/ 157353 h 886967"/>
                  <a:gd name="connsiteX950" fmla="*/ 694614 w 1946001"/>
                  <a:gd name="connsiteY950" fmla="*/ 155448 h 886967"/>
                  <a:gd name="connsiteX951" fmla="*/ 692332 w 1946001"/>
                  <a:gd name="connsiteY951" fmla="*/ 152019 h 886967"/>
                  <a:gd name="connsiteX952" fmla="*/ 689861 w 1946001"/>
                  <a:gd name="connsiteY952" fmla="*/ 151733 h 886967"/>
                  <a:gd name="connsiteX953" fmla="*/ 690336 w 1946001"/>
                  <a:gd name="connsiteY953" fmla="*/ 149638 h 886967"/>
                  <a:gd name="connsiteX954" fmla="*/ 686343 w 1946001"/>
                  <a:gd name="connsiteY954" fmla="*/ 151352 h 886967"/>
                  <a:gd name="connsiteX955" fmla="*/ 685203 w 1946001"/>
                  <a:gd name="connsiteY955" fmla="*/ 150114 h 886967"/>
                  <a:gd name="connsiteX956" fmla="*/ 685963 w 1946001"/>
                  <a:gd name="connsiteY956" fmla="*/ 148971 h 886967"/>
                  <a:gd name="connsiteX957" fmla="*/ 685393 w 1946001"/>
                  <a:gd name="connsiteY957" fmla="*/ 148114 h 886967"/>
                  <a:gd name="connsiteX958" fmla="*/ 682446 w 1946001"/>
                  <a:gd name="connsiteY958" fmla="*/ 148114 h 886967"/>
                  <a:gd name="connsiteX959" fmla="*/ 683396 w 1946001"/>
                  <a:gd name="connsiteY959" fmla="*/ 146590 h 886967"/>
                  <a:gd name="connsiteX960" fmla="*/ 676457 w 1946001"/>
                  <a:gd name="connsiteY960" fmla="*/ 144304 h 886967"/>
                  <a:gd name="connsiteX961" fmla="*/ 679214 w 1946001"/>
                  <a:gd name="connsiteY961" fmla="*/ 143732 h 886967"/>
                  <a:gd name="connsiteX962" fmla="*/ 677312 w 1946001"/>
                  <a:gd name="connsiteY962" fmla="*/ 141732 h 886967"/>
                  <a:gd name="connsiteX963" fmla="*/ 678833 w 1946001"/>
                  <a:gd name="connsiteY963" fmla="*/ 140589 h 886967"/>
                  <a:gd name="connsiteX964" fmla="*/ 675601 w 1946001"/>
                  <a:gd name="connsiteY964" fmla="*/ 138874 h 886967"/>
                  <a:gd name="connsiteX965" fmla="*/ 684062 w 1946001"/>
                  <a:gd name="connsiteY965" fmla="*/ 137922 h 886967"/>
                  <a:gd name="connsiteX966" fmla="*/ 674270 w 1946001"/>
                  <a:gd name="connsiteY966" fmla="*/ 135255 h 886967"/>
                  <a:gd name="connsiteX967" fmla="*/ 680925 w 1946001"/>
                  <a:gd name="connsiteY967" fmla="*/ 133541 h 886967"/>
                  <a:gd name="connsiteX968" fmla="*/ 681590 w 1946001"/>
                  <a:gd name="connsiteY968" fmla="*/ 132398 h 886967"/>
                  <a:gd name="connsiteX969" fmla="*/ 681210 w 1946001"/>
                  <a:gd name="connsiteY969" fmla="*/ 131445 h 886967"/>
                  <a:gd name="connsiteX970" fmla="*/ 677312 w 1946001"/>
                  <a:gd name="connsiteY970" fmla="*/ 127825 h 886967"/>
                  <a:gd name="connsiteX971" fmla="*/ 676742 w 1946001"/>
                  <a:gd name="connsiteY971" fmla="*/ 129635 h 886967"/>
                  <a:gd name="connsiteX972" fmla="*/ 673415 w 1946001"/>
                  <a:gd name="connsiteY972" fmla="*/ 131255 h 886967"/>
                  <a:gd name="connsiteX973" fmla="*/ 675126 w 1946001"/>
                  <a:gd name="connsiteY973" fmla="*/ 128969 h 886967"/>
                  <a:gd name="connsiteX974" fmla="*/ 670848 w 1946001"/>
                  <a:gd name="connsiteY974" fmla="*/ 129064 h 886967"/>
                  <a:gd name="connsiteX975" fmla="*/ 675601 w 1946001"/>
                  <a:gd name="connsiteY975" fmla="*/ 126968 h 886967"/>
                  <a:gd name="connsiteX976" fmla="*/ 675791 w 1946001"/>
                  <a:gd name="connsiteY976" fmla="*/ 124682 h 886967"/>
                  <a:gd name="connsiteX977" fmla="*/ 671419 w 1946001"/>
                  <a:gd name="connsiteY977" fmla="*/ 122873 h 886967"/>
                  <a:gd name="connsiteX978" fmla="*/ 667616 w 1946001"/>
                  <a:gd name="connsiteY978" fmla="*/ 125635 h 886967"/>
                  <a:gd name="connsiteX979" fmla="*/ 669708 w 1946001"/>
                  <a:gd name="connsiteY979" fmla="*/ 122015 h 886967"/>
                  <a:gd name="connsiteX980" fmla="*/ 665525 w 1946001"/>
                  <a:gd name="connsiteY980" fmla="*/ 124015 h 886967"/>
                  <a:gd name="connsiteX981" fmla="*/ 667046 w 1946001"/>
                  <a:gd name="connsiteY981" fmla="*/ 121253 h 886967"/>
                  <a:gd name="connsiteX982" fmla="*/ 666761 w 1946001"/>
                  <a:gd name="connsiteY982" fmla="*/ 119824 h 886967"/>
                  <a:gd name="connsiteX983" fmla="*/ 660392 w 1946001"/>
                  <a:gd name="connsiteY983" fmla="*/ 119824 h 886967"/>
                  <a:gd name="connsiteX984" fmla="*/ 664289 w 1946001"/>
                  <a:gd name="connsiteY984" fmla="*/ 118586 h 886967"/>
                  <a:gd name="connsiteX985" fmla="*/ 664954 w 1946001"/>
                  <a:gd name="connsiteY985" fmla="*/ 117920 h 886967"/>
                  <a:gd name="connsiteX986" fmla="*/ 663338 w 1946001"/>
                  <a:gd name="connsiteY986" fmla="*/ 115062 h 886967"/>
                  <a:gd name="connsiteX987" fmla="*/ 658680 w 1946001"/>
                  <a:gd name="connsiteY987" fmla="*/ 112681 h 886967"/>
                  <a:gd name="connsiteX988" fmla="*/ 657445 w 1946001"/>
                  <a:gd name="connsiteY988" fmla="*/ 114681 h 886967"/>
                  <a:gd name="connsiteX989" fmla="*/ 655258 w 1946001"/>
                  <a:gd name="connsiteY989" fmla="*/ 114681 h 886967"/>
                  <a:gd name="connsiteX990" fmla="*/ 655638 w 1946001"/>
                  <a:gd name="connsiteY990" fmla="*/ 117158 h 886967"/>
                  <a:gd name="connsiteX991" fmla="*/ 654117 w 1946001"/>
                  <a:gd name="connsiteY991" fmla="*/ 115919 h 886967"/>
                  <a:gd name="connsiteX992" fmla="*/ 654117 w 1946001"/>
                  <a:gd name="connsiteY992" fmla="*/ 114490 h 886967"/>
                  <a:gd name="connsiteX993" fmla="*/ 652216 w 1946001"/>
                  <a:gd name="connsiteY993" fmla="*/ 115443 h 886967"/>
                  <a:gd name="connsiteX994" fmla="*/ 654308 w 1946001"/>
                  <a:gd name="connsiteY994" fmla="*/ 111824 h 886967"/>
                  <a:gd name="connsiteX995" fmla="*/ 648224 w 1946001"/>
                  <a:gd name="connsiteY995" fmla="*/ 113157 h 886967"/>
                  <a:gd name="connsiteX996" fmla="*/ 650790 w 1946001"/>
                  <a:gd name="connsiteY996" fmla="*/ 111061 h 886967"/>
                  <a:gd name="connsiteX997" fmla="*/ 651171 w 1946001"/>
                  <a:gd name="connsiteY997" fmla="*/ 108871 h 886967"/>
                  <a:gd name="connsiteX998" fmla="*/ 647368 w 1946001"/>
                  <a:gd name="connsiteY998" fmla="*/ 108109 h 886967"/>
                  <a:gd name="connsiteX999" fmla="*/ 648224 w 1946001"/>
                  <a:gd name="connsiteY999" fmla="*/ 106109 h 886967"/>
                  <a:gd name="connsiteX1000" fmla="*/ 645372 w 1946001"/>
                  <a:gd name="connsiteY1000" fmla="*/ 103061 h 886967"/>
                  <a:gd name="connsiteX1001" fmla="*/ 644041 w 1946001"/>
                  <a:gd name="connsiteY1001" fmla="*/ 102680 h 886967"/>
                  <a:gd name="connsiteX1002" fmla="*/ 671609 w 1946001"/>
                  <a:gd name="connsiteY1002" fmla="*/ 87535 h 886967"/>
                  <a:gd name="connsiteX1003" fmla="*/ 672749 w 1946001"/>
                  <a:gd name="connsiteY1003" fmla="*/ 88201 h 886967"/>
                  <a:gd name="connsiteX1004" fmla="*/ 676362 w 1946001"/>
                  <a:gd name="connsiteY1004" fmla="*/ 87249 h 886967"/>
                  <a:gd name="connsiteX1005" fmla="*/ 674841 w 1946001"/>
                  <a:gd name="connsiteY1005" fmla="*/ 89154 h 886967"/>
                  <a:gd name="connsiteX1006" fmla="*/ 677978 w 1946001"/>
                  <a:gd name="connsiteY1006" fmla="*/ 88678 h 886967"/>
                  <a:gd name="connsiteX1007" fmla="*/ 676552 w 1946001"/>
                  <a:gd name="connsiteY1007" fmla="*/ 90678 h 886967"/>
                  <a:gd name="connsiteX1008" fmla="*/ 689385 w 1946001"/>
                  <a:gd name="connsiteY1008" fmla="*/ 89059 h 886967"/>
                  <a:gd name="connsiteX1009" fmla="*/ 690431 w 1946001"/>
                  <a:gd name="connsiteY1009" fmla="*/ 91059 h 886967"/>
                  <a:gd name="connsiteX1010" fmla="*/ 688244 w 1946001"/>
                  <a:gd name="connsiteY1010" fmla="*/ 91916 h 886967"/>
                  <a:gd name="connsiteX1011" fmla="*/ 690811 w 1946001"/>
                  <a:gd name="connsiteY1011" fmla="*/ 94202 h 886967"/>
                  <a:gd name="connsiteX1012" fmla="*/ 675601 w 1946001"/>
                  <a:gd name="connsiteY1012" fmla="*/ 94012 h 886967"/>
                  <a:gd name="connsiteX1013" fmla="*/ 671894 w 1946001"/>
                  <a:gd name="connsiteY1013" fmla="*/ 96488 h 886967"/>
                  <a:gd name="connsiteX1014" fmla="*/ 674366 w 1946001"/>
                  <a:gd name="connsiteY1014" fmla="*/ 98870 h 886967"/>
                  <a:gd name="connsiteX1015" fmla="*/ 677407 w 1946001"/>
                  <a:gd name="connsiteY1015" fmla="*/ 96488 h 886967"/>
                  <a:gd name="connsiteX1016" fmla="*/ 676552 w 1946001"/>
                  <a:gd name="connsiteY1016" fmla="*/ 98298 h 886967"/>
                  <a:gd name="connsiteX1017" fmla="*/ 676742 w 1946001"/>
                  <a:gd name="connsiteY1017" fmla="*/ 99155 h 886967"/>
                  <a:gd name="connsiteX1018" fmla="*/ 682351 w 1946001"/>
                  <a:gd name="connsiteY1018" fmla="*/ 99917 h 886967"/>
                  <a:gd name="connsiteX1019" fmla="*/ 677883 w 1946001"/>
                  <a:gd name="connsiteY1019" fmla="*/ 102775 h 886967"/>
                  <a:gd name="connsiteX1020" fmla="*/ 682256 w 1946001"/>
                  <a:gd name="connsiteY1020" fmla="*/ 106489 h 886967"/>
                  <a:gd name="connsiteX1021" fmla="*/ 688244 w 1946001"/>
                  <a:gd name="connsiteY1021" fmla="*/ 107823 h 886967"/>
                  <a:gd name="connsiteX1022" fmla="*/ 685488 w 1946001"/>
                  <a:gd name="connsiteY1022" fmla="*/ 105251 h 886967"/>
                  <a:gd name="connsiteX1023" fmla="*/ 686343 w 1946001"/>
                  <a:gd name="connsiteY1023" fmla="*/ 104299 h 886967"/>
                  <a:gd name="connsiteX1024" fmla="*/ 688815 w 1946001"/>
                  <a:gd name="connsiteY1024" fmla="*/ 105537 h 886967"/>
                  <a:gd name="connsiteX1025" fmla="*/ 689670 w 1946001"/>
                  <a:gd name="connsiteY1025" fmla="*/ 103823 h 886967"/>
                  <a:gd name="connsiteX1026" fmla="*/ 691287 w 1946001"/>
                  <a:gd name="connsiteY1026" fmla="*/ 104299 h 886967"/>
                  <a:gd name="connsiteX1027" fmla="*/ 690716 w 1946001"/>
                  <a:gd name="connsiteY1027" fmla="*/ 106204 h 886967"/>
                  <a:gd name="connsiteX1028" fmla="*/ 691762 w 1946001"/>
                  <a:gd name="connsiteY1028" fmla="*/ 106680 h 886967"/>
                  <a:gd name="connsiteX1029" fmla="*/ 698986 w 1946001"/>
                  <a:gd name="connsiteY1029" fmla="*/ 103346 h 886967"/>
                  <a:gd name="connsiteX1030" fmla="*/ 714006 w 1946001"/>
                  <a:gd name="connsiteY1030" fmla="*/ 109252 h 886967"/>
                  <a:gd name="connsiteX1031" fmla="*/ 714957 w 1946001"/>
                  <a:gd name="connsiteY1031" fmla="*/ 111061 h 886967"/>
                  <a:gd name="connsiteX1032" fmla="*/ 714101 w 1946001"/>
                  <a:gd name="connsiteY1032" fmla="*/ 113062 h 886967"/>
                  <a:gd name="connsiteX1033" fmla="*/ 714577 w 1946001"/>
                  <a:gd name="connsiteY1033" fmla="*/ 112395 h 886967"/>
                  <a:gd name="connsiteX1034" fmla="*/ 715432 w 1946001"/>
                  <a:gd name="connsiteY1034" fmla="*/ 114967 h 886967"/>
                  <a:gd name="connsiteX1035" fmla="*/ 719234 w 1946001"/>
                  <a:gd name="connsiteY1035" fmla="*/ 117158 h 886967"/>
                  <a:gd name="connsiteX1036" fmla="*/ 719044 w 1946001"/>
                  <a:gd name="connsiteY1036" fmla="*/ 118777 h 886967"/>
                  <a:gd name="connsiteX1037" fmla="*/ 721421 w 1946001"/>
                  <a:gd name="connsiteY1037" fmla="*/ 120682 h 886967"/>
                  <a:gd name="connsiteX1038" fmla="*/ 719330 w 1946001"/>
                  <a:gd name="connsiteY1038" fmla="*/ 121158 h 886967"/>
                  <a:gd name="connsiteX1039" fmla="*/ 721041 w 1946001"/>
                  <a:gd name="connsiteY1039" fmla="*/ 121349 h 886967"/>
                  <a:gd name="connsiteX1040" fmla="*/ 720185 w 1946001"/>
                  <a:gd name="connsiteY1040" fmla="*/ 122206 h 886967"/>
                  <a:gd name="connsiteX1041" fmla="*/ 721611 w 1946001"/>
                  <a:gd name="connsiteY1041" fmla="*/ 122682 h 886967"/>
                  <a:gd name="connsiteX1042" fmla="*/ 721041 w 1946001"/>
                  <a:gd name="connsiteY1042" fmla="*/ 124682 h 886967"/>
                  <a:gd name="connsiteX1043" fmla="*/ 722657 w 1946001"/>
                  <a:gd name="connsiteY1043" fmla="*/ 126301 h 886967"/>
                  <a:gd name="connsiteX1044" fmla="*/ 721991 w 1946001"/>
                  <a:gd name="connsiteY1044" fmla="*/ 128016 h 886967"/>
                  <a:gd name="connsiteX1045" fmla="*/ 723417 w 1946001"/>
                  <a:gd name="connsiteY1045" fmla="*/ 129064 h 886967"/>
                  <a:gd name="connsiteX1046" fmla="*/ 723227 w 1946001"/>
                  <a:gd name="connsiteY1046" fmla="*/ 130397 h 886967"/>
                  <a:gd name="connsiteX1047" fmla="*/ 724653 w 1946001"/>
                  <a:gd name="connsiteY1047" fmla="*/ 130016 h 886967"/>
                  <a:gd name="connsiteX1048" fmla="*/ 723893 w 1946001"/>
                  <a:gd name="connsiteY1048" fmla="*/ 131255 h 886967"/>
                  <a:gd name="connsiteX1049" fmla="*/ 724368 w 1946001"/>
                  <a:gd name="connsiteY1049" fmla="*/ 131636 h 886967"/>
                  <a:gd name="connsiteX1050" fmla="*/ 723037 w 1946001"/>
                  <a:gd name="connsiteY1050" fmla="*/ 132874 h 886967"/>
                  <a:gd name="connsiteX1051" fmla="*/ 726554 w 1946001"/>
                  <a:gd name="connsiteY1051" fmla="*/ 134493 h 886967"/>
                  <a:gd name="connsiteX1052" fmla="*/ 725889 w 1946001"/>
                  <a:gd name="connsiteY1052" fmla="*/ 138398 h 886967"/>
                  <a:gd name="connsiteX1053" fmla="*/ 723037 w 1946001"/>
                  <a:gd name="connsiteY1053" fmla="*/ 140970 h 886967"/>
                  <a:gd name="connsiteX1054" fmla="*/ 725414 w 1946001"/>
                  <a:gd name="connsiteY1054" fmla="*/ 141351 h 886967"/>
                  <a:gd name="connsiteX1055" fmla="*/ 723037 w 1946001"/>
                  <a:gd name="connsiteY1055" fmla="*/ 143066 h 886967"/>
                  <a:gd name="connsiteX1056" fmla="*/ 722467 w 1946001"/>
                  <a:gd name="connsiteY1056" fmla="*/ 143732 h 886967"/>
                  <a:gd name="connsiteX1057" fmla="*/ 722562 w 1946001"/>
                  <a:gd name="connsiteY1057" fmla="*/ 144399 h 886967"/>
                  <a:gd name="connsiteX1058" fmla="*/ 723512 w 1946001"/>
                  <a:gd name="connsiteY1058" fmla="*/ 145733 h 886967"/>
                  <a:gd name="connsiteX1059" fmla="*/ 728075 w 1946001"/>
                  <a:gd name="connsiteY1059" fmla="*/ 145352 h 886967"/>
                  <a:gd name="connsiteX1060" fmla="*/ 727695 w 1946001"/>
                  <a:gd name="connsiteY1060" fmla="*/ 144113 h 886967"/>
                  <a:gd name="connsiteX1061" fmla="*/ 729501 w 1946001"/>
                  <a:gd name="connsiteY1061" fmla="*/ 142589 h 886967"/>
                  <a:gd name="connsiteX1062" fmla="*/ 729596 w 1946001"/>
                  <a:gd name="connsiteY1062" fmla="*/ 141256 h 886967"/>
                  <a:gd name="connsiteX1063" fmla="*/ 730642 w 1946001"/>
                  <a:gd name="connsiteY1063" fmla="*/ 142780 h 886967"/>
                  <a:gd name="connsiteX1064" fmla="*/ 731688 w 1946001"/>
                  <a:gd name="connsiteY1064" fmla="*/ 142113 h 886967"/>
                  <a:gd name="connsiteX1065" fmla="*/ 679689 w 1946001"/>
                  <a:gd name="connsiteY1065" fmla="*/ 227171 h 886967"/>
                  <a:gd name="connsiteX1066" fmla="*/ 679119 w 1946001"/>
                  <a:gd name="connsiteY1066" fmla="*/ 226505 h 886967"/>
                  <a:gd name="connsiteX1067" fmla="*/ 679784 w 1946001"/>
                  <a:gd name="connsiteY1067" fmla="*/ 225838 h 886967"/>
                  <a:gd name="connsiteX1068" fmla="*/ 675126 w 1946001"/>
                  <a:gd name="connsiteY1068" fmla="*/ 225361 h 886967"/>
                  <a:gd name="connsiteX1069" fmla="*/ 678263 w 1946001"/>
                  <a:gd name="connsiteY1069" fmla="*/ 224981 h 886967"/>
                  <a:gd name="connsiteX1070" fmla="*/ 677502 w 1946001"/>
                  <a:gd name="connsiteY1070" fmla="*/ 224409 h 886967"/>
                  <a:gd name="connsiteX1071" fmla="*/ 680069 w 1946001"/>
                  <a:gd name="connsiteY1071" fmla="*/ 225266 h 886967"/>
                  <a:gd name="connsiteX1072" fmla="*/ 679784 w 1946001"/>
                  <a:gd name="connsiteY1072" fmla="*/ 224409 h 886967"/>
                  <a:gd name="connsiteX1073" fmla="*/ 681400 w 1946001"/>
                  <a:gd name="connsiteY1073" fmla="*/ 223075 h 886967"/>
                  <a:gd name="connsiteX1074" fmla="*/ 679119 w 1946001"/>
                  <a:gd name="connsiteY1074" fmla="*/ 220218 h 886967"/>
                  <a:gd name="connsiteX1075" fmla="*/ 677122 w 1946001"/>
                  <a:gd name="connsiteY1075" fmla="*/ 220313 h 886967"/>
                  <a:gd name="connsiteX1076" fmla="*/ 679499 w 1946001"/>
                  <a:gd name="connsiteY1076" fmla="*/ 218980 h 886967"/>
                  <a:gd name="connsiteX1077" fmla="*/ 677883 w 1946001"/>
                  <a:gd name="connsiteY1077" fmla="*/ 217075 h 886967"/>
                  <a:gd name="connsiteX1078" fmla="*/ 676267 w 1946001"/>
                  <a:gd name="connsiteY1078" fmla="*/ 217265 h 886967"/>
                  <a:gd name="connsiteX1079" fmla="*/ 677312 w 1946001"/>
                  <a:gd name="connsiteY1079" fmla="*/ 216408 h 886967"/>
                  <a:gd name="connsiteX1080" fmla="*/ 676552 w 1946001"/>
                  <a:gd name="connsiteY1080" fmla="*/ 215551 h 886967"/>
                  <a:gd name="connsiteX1081" fmla="*/ 673795 w 1946001"/>
                  <a:gd name="connsiteY1081" fmla="*/ 216218 h 886967"/>
                  <a:gd name="connsiteX1082" fmla="*/ 676552 w 1946001"/>
                  <a:gd name="connsiteY1082" fmla="*/ 214027 h 886967"/>
                  <a:gd name="connsiteX1083" fmla="*/ 672274 w 1946001"/>
                  <a:gd name="connsiteY1083" fmla="*/ 213265 h 886967"/>
                  <a:gd name="connsiteX1084" fmla="*/ 675126 w 1946001"/>
                  <a:gd name="connsiteY1084" fmla="*/ 212122 h 886967"/>
                  <a:gd name="connsiteX1085" fmla="*/ 673605 w 1946001"/>
                  <a:gd name="connsiteY1085" fmla="*/ 211074 h 886967"/>
                  <a:gd name="connsiteX1086" fmla="*/ 673795 w 1946001"/>
                  <a:gd name="connsiteY1086" fmla="*/ 209264 h 886967"/>
                  <a:gd name="connsiteX1087" fmla="*/ 669422 w 1946001"/>
                  <a:gd name="connsiteY1087" fmla="*/ 209931 h 886967"/>
                  <a:gd name="connsiteX1088" fmla="*/ 673035 w 1946001"/>
                  <a:gd name="connsiteY1088" fmla="*/ 208217 h 886967"/>
                  <a:gd name="connsiteX1089" fmla="*/ 670563 w 1946001"/>
                  <a:gd name="connsiteY1089" fmla="*/ 206978 h 886967"/>
                  <a:gd name="connsiteX1090" fmla="*/ 671514 w 1946001"/>
                  <a:gd name="connsiteY1090" fmla="*/ 206216 h 886967"/>
                  <a:gd name="connsiteX1091" fmla="*/ 669993 w 1946001"/>
                  <a:gd name="connsiteY1091" fmla="*/ 205835 h 886967"/>
                  <a:gd name="connsiteX1092" fmla="*/ 669422 w 1946001"/>
                  <a:gd name="connsiteY1092" fmla="*/ 203549 h 886967"/>
                  <a:gd name="connsiteX1093" fmla="*/ 668377 w 1946001"/>
                  <a:gd name="connsiteY1093" fmla="*/ 203549 h 886967"/>
                  <a:gd name="connsiteX1094" fmla="*/ 668852 w 1946001"/>
                  <a:gd name="connsiteY1094" fmla="*/ 202597 h 886967"/>
                  <a:gd name="connsiteX1095" fmla="*/ 667996 w 1946001"/>
                  <a:gd name="connsiteY1095" fmla="*/ 200787 h 886967"/>
                  <a:gd name="connsiteX1096" fmla="*/ 666666 w 1946001"/>
                  <a:gd name="connsiteY1096" fmla="*/ 200787 h 886967"/>
                  <a:gd name="connsiteX1097" fmla="*/ 663814 w 1946001"/>
                  <a:gd name="connsiteY1097" fmla="*/ 204597 h 886967"/>
                  <a:gd name="connsiteX1098" fmla="*/ 665145 w 1946001"/>
                  <a:gd name="connsiteY1098" fmla="*/ 206693 h 886967"/>
                  <a:gd name="connsiteX1099" fmla="*/ 663338 w 1946001"/>
                  <a:gd name="connsiteY1099" fmla="*/ 207836 h 886967"/>
                  <a:gd name="connsiteX1100" fmla="*/ 663624 w 1946001"/>
                  <a:gd name="connsiteY1100" fmla="*/ 208693 h 886967"/>
                  <a:gd name="connsiteX1101" fmla="*/ 662863 w 1946001"/>
                  <a:gd name="connsiteY1101" fmla="*/ 210312 h 886967"/>
                  <a:gd name="connsiteX1102" fmla="*/ 661342 w 1946001"/>
                  <a:gd name="connsiteY1102" fmla="*/ 210312 h 886967"/>
                  <a:gd name="connsiteX1103" fmla="*/ 662673 w 1946001"/>
                  <a:gd name="connsiteY1103" fmla="*/ 212027 h 886967"/>
                  <a:gd name="connsiteX1104" fmla="*/ 661627 w 1946001"/>
                  <a:gd name="connsiteY1104" fmla="*/ 213455 h 886967"/>
                  <a:gd name="connsiteX1105" fmla="*/ 661627 w 1946001"/>
                  <a:gd name="connsiteY1105" fmla="*/ 211646 h 886967"/>
                  <a:gd name="connsiteX1106" fmla="*/ 659916 w 1946001"/>
                  <a:gd name="connsiteY1106" fmla="*/ 210788 h 886967"/>
                  <a:gd name="connsiteX1107" fmla="*/ 658871 w 1946001"/>
                  <a:gd name="connsiteY1107" fmla="*/ 213170 h 886967"/>
                  <a:gd name="connsiteX1108" fmla="*/ 654878 w 1946001"/>
                  <a:gd name="connsiteY1108" fmla="*/ 215551 h 886967"/>
                  <a:gd name="connsiteX1109" fmla="*/ 654212 w 1946001"/>
                  <a:gd name="connsiteY1109" fmla="*/ 213360 h 886967"/>
                  <a:gd name="connsiteX1110" fmla="*/ 653642 w 1946001"/>
                  <a:gd name="connsiteY1110" fmla="*/ 214122 h 886967"/>
                  <a:gd name="connsiteX1111" fmla="*/ 654022 w 1946001"/>
                  <a:gd name="connsiteY1111" fmla="*/ 212217 h 886967"/>
                  <a:gd name="connsiteX1112" fmla="*/ 652406 w 1946001"/>
                  <a:gd name="connsiteY1112" fmla="*/ 215551 h 886967"/>
                  <a:gd name="connsiteX1113" fmla="*/ 649364 w 1946001"/>
                  <a:gd name="connsiteY1113" fmla="*/ 216027 h 886967"/>
                  <a:gd name="connsiteX1114" fmla="*/ 652406 w 1946001"/>
                  <a:gd name="connsiteY1114" fmla="*/ 215360 h 886967"/>
                  <a:gd name="connsiteX1115" fmla="*/ 652596 w 1946001"/>
                  <a:gd name="connsiteY1115" fmla="*/ 213360 h 886967"/>
                  <a:gd name="connsiteX1116" fmla="*/ 651551 w 1946001"/>
                  <a:gd name="connsiteY1116" fmla="*/ 210503 h 886967"/>
                  <a:gd name="connsiteX1117" fmla="*/ 643661 w 1946001"/>
                  <a:gd name="connsiteY1117" fmla="*/ 211931 h 886967"/>
                  <a:gd name="connsiteX1118" fmla="*/ 645372 w 1946001"/>
                  <a:gd name="connsiteY1118" fmla="*/ 210979 h 886967"/>
                  <a:gd name="connsiteX1119" fmla="*/ 644897 w 1946001"/>
                  <a:gd name="connsiteY1119" fmla="*/ 209836 h 886967"/>
                  <a:gd name="connsiteX1120" fmla="*/ 646418 w 1946001"/>
                  <a:gd name="connsiteY1120" fmla="*/ 210693 h 886967"/>
                  <a:gd name="connsiteX1121" fmla="*/ 648414 w 1946001"/>
                  <a:gd name="connsiteY1121" fmla="*/ 209836 h 886967"/>
                  <a:gd name="connsiteX1122" fmla="*/ 647368 w 1946001"/>
                  <a:gd name="connsiteY1122" fmla="*/ 208598 h 886967"/>
                  <a:gd name="connsiteX1123" fmla="*/ 648414 w 1946001"/>
                  <a:gd name="connsiteY1123" fmla="*/ 207740 h 886967"/>
                  <a:gd name="connsiteX1124" fmla="*/ 646418 w 1946001"/>
                  <a:gd name="connsiteY1124" fmla="*/ 207359 h 886967"/>
                  <a:gd name="connsiteX1125" fmla="*/ 647558 w 1946001"/>
                  <a:gd name="connsiteY1125" fmla="*/ 205454 h 886967"/>
                  <a:gd name="connsiteX1126" fmla="*/ 646418 w 1946001"/>
                  <a:gd name="connsiteY1126" fmla="*/ 203454 h 886967"/>
                  <a:gd name="connsiteX1127" fmla="*/ 639858 w 1946001"/>
                  <a:gd name="connsiteY1127" fmla="*/ 202502 h 886967"/>
                  <a:gd name="connsiteX1128" fmla="*/ 647558 w 1946001"/>
                  <a:gd name="connsiteY1128" fmla="*/ 202216 h 886967"/>
                  <a:gd name="connsiteX1129" fmla="*/ 646227 w 1946001"/>
                  <a:gd name="connsiteY1129" fmla="*/ 199073 h 886967"/>
                  <a:gd name="connsiteX1130" fmla="*/ 647558 w 1946001"/>
                  <a:gd name="connsiteY1130" fmla="*/ 196215 h 886967"/>
                  <a:gd name="connsiteX1131" fmla="*/ 646418 w 1946001"/>
                  <a:gd name="connsiteY1131" fmla="*/ 195072 h 886967"/>
                  <a:gd name="connsiteX1132" fmla="*/ 644611 w 1946001"/>
                  <a:gd name="connsiteY1132" fmla="*/ 196596 h 886967"/>
                  <a:gd name="connsiteX1133" fmla="*/ 643851 w 1946001"/>
                  <a:gd name="connsiteY1133" fmla="*/ 195072 h 886967"/>
                  <a:gd name="connsiteX1134" fmla="*/ 638337 w 1946001"/>
                  <a:gd name="connsiteY1134" fmla="*/ 194596 h 886967"/>
                  <a:gd name="connsiteX1135" fmla="*/ 637292 w 1946001"/>
                  <a:gd name="connsiteY1135" fmla="*/ 192119 h 886967"/>
                  <a:gd name="connsiteX1136" fmla="*/ 638718 w 1946001"/>
                  <a:gd name="connsiteY1136" fmla="*/ 191262 h 886967"/>
                  <a:gd name="connsiteX1137" fmla="*/ 635676 w 1946001"/>
                  <a:gd name="connsiteY1137" fmla="*/ 191643 h 886967"/>
                  <a:gd name="connsiteX1138" fmla="*/ 636151 w 1946001"/>
                  <a:gd name="connsiteY1138" fmla="*/ 190881 h 886967"/>
                  <a:gd name="connsiteX1139" fmla="*/ 635676 w 1946001"/>
                  <a:gd name="connsiteY1139" fmla="*/ 188786 h 886967"/>
                  <a:gd name="connsiteX1140" fmla="*/ 633299 w 1946001"/>
                  <a:gd name="connsiteY1140" fmla="*/ 189738 h 886967"/>
                  <a:gd name="connsiteX1141" fmla="*/ 634060 w 1946001"/>
                  <a:gd name="connsiteY1141" fmla="*/ 186976 h 886967"/>
                  <a:gd name="connsiteX1142" fmla="*/ 629211 w 1946001"/>
                  <a:gd name="connsiteY1142" fmla="*/ 184595 h 886967"/>
                  <a:gd name="connsiteX1143" fmla="*/ 623888 w 1946001"/>
                  <a:gd name="connsiteY1143" fmla="*/ 186976 h 886967"/>
                  <a:gd name="connsiteX1144" fmla="*/ 613716 w 1946001"/>
                  <a:gd name="connsiteY1144" fmla="*/ 183833 h 886967"/>
                  <a:gd name="connsiteX1145" fmla="*/ 610770 w 1946001"/>
                  <a:gd name="connsiteY1145" fmla="*/ 186309 h 886967"/>
                  <a:gd name="connsiteX1146" fmla="*/ 611340 w 1946001"/>
                  <a:gd name="connsiteY1146" fmla="*/ 189643 h 886967"/>
                  <a:gd name="connsiteX1147" fmla="*/ 613907 w 1946001"/>
                  <a:gd name="connsiteY1147" fmla="*/ 190024 h 886967"/>
                  <a:gd name="connsiteX1148" fmla="*/ 611150 w 1946001"/>
                  <a:gd name="connsiteY1148" fmla="*/ 196691 h 886967"/>
                  <a:gd name="connsiteX1149" fmla="*/ 613811 w 1946001"/>
                  <a:gd name="connsiteY1149" fmla="*/ 197453 h 886967"/>
                  <a:gd name="connsiteX1150" fmla="*/ 612481 w 1946001"/>
                  <a:gd name="connsiteY1150" fmla="*/ 197834 h 886967"/>
                  <a:gd name="connsiteX1151" fmla="*/ 612766 w 1946001"/>
                  <a:gd name="connsiteY1151" fmla="*/ 199644 h 886967"/>
                  <a:gd name="connsiteX1152" fmla="*/ 613811 w 1946001"/>
                  <a:gd name="connsiteY1152" fmla="*/ 201454 h 886967"/>
                  <a:gd name="connsiteX1153" fmla="*/ 613051 w 1946001"/>
                  <a:gd name="connsiteY1153" fmla="*/ 202787 h 886967"/>
                  <a:gd name="connsiteX1154" fmla="*/ 615047 w 1946001"/>
                  <a:gd name="connsiteY1154" fmla="*/ 202787 h 886967"/>
                  <a:gd name="connsiteX1155" fmla="*/ 613907 w 1946001"/>
                  <a:gd name="connsiteY1155" fmla="*/ 204692 h 886967"/>
                  <a:gd name="connsiteX1156" fmla="*/ 615618 w 1946001"/>
                  <a:gd name="connsiteY1156" fmla="*/ 205359 h 886967"/>
                  <a:gd name="connsiteX1157" fmla="*/ 613051 w 1946001"/>
                  <a:gd name="connsiteY1157" fmla="*/ 205264 h 886967"/>
                  <a:gd name="connsiteX1158" fmla="*/ 613051 w 1946001"/>
                  <a:gd name="connsiteY1158" fmla="*/ 207550 h 886967"/>
                  <a:gd name="connsiteX1159" fmla="*/ 608393 w 1946001"/>
                  <a:gd name="connsiteY1159" fmla="*/ 208883 h 886967"/>
                  <a:gd name="connsiteX1160" fmla="*/ 608393 w 1946001"/>
                  <a:gd name="connsiteY1160" fmla="*/ 210693 h 886967"/>
                  <a:gd name="connsiteX1161" fmla="*/ 606587 w 1946001"/>
                  <a:gd name="connsiteY1161" fmla="*/ 214312 h 886967"/>
                  <a:gd name="connsiteX1162" fmla="*/ 602404 w 1946001"/>
                  <a:gd name="connsiteY1162" fmla="*/ 216789 h 886967"/>
                  <a:gd name="connsiteX1163" fmla="*/ 601644 w 1946001"/>
                  <a:gd name="connsiteY1163" fmla="*/ 221456 h 886967"/>
                  <a:gd name="connsiteX1164" fmla="*/ 597176 w 1946001"/>
                  <a:gd name="connsiteY1164" fmla="*/ 223075 h 886967"/>
                  <a:gd name="connsiteX1165" fmla="*/ 592803 w 1946001"/>
                  <a:gd name="connsiteY1165" fmla="*/ 223075 h 886967"/>
                  <a:gd name="connsiteX1166" fmla="*/ 587384 w 1946001"/>
                  <a:gd name="connsiteY1166" fmla="*/ 226886 h 886967"/>
                  <a:gd name="connsiteX1167" fmla="*/ 585198 w 1946001"/>
                  <a:gd name="connsiteY1167" fmla="*/ 232696 h 886967"/>
                  <a:gd name="connsiteX1168" fmla="*/ 584818 w 1946001"/>
                  <a:gd name="connsiteY1168" fmla="*/ 237363 h 886967"/>
                  <a:gd name="connsiteX1169" fmla="*/ 582251 w 1946001"/>
                  <a:gd name="connsiteY1169" fmla="*/ 239458 h 886967"/>
                  <a:gd name="connsiteX1170" fmla="*/ 578544 w 1946001"/>
                  <a:gd name="connsiteY1170" fmla="*/ 240221 h 886967"/>
                  <a:gd name="connsiteX1171" fmla="*/ 575407 w 1946001"/>
                  <a:gd name="connsiteY1171" fmla="*/ 239458 h 886967"/>
                  <a:gd name="connsiteX1172" fmla="*/ 574171 w 1946001"/>
                  <a:gd name="connsiteY1172" fmla="*/ 234410 h 886967"/>
                  <a:gd name="connsiteX1173" fmla="*/ 574646 w 1946001"/>
                  <a:gd name="connsiteY1173" fmla="*/ 229933 h 886967"/>
                  <a:gd name="connsiteX1174" fmla="*/ 571794 w 1946001"/>
                  <a:gd name="connsiteY1174" fmla="*/ 229172 h 886967"/>
                  <a:gd name="connsiteX1175" fmla="*/ 569228 w 1946001"/>
                  <a:gd name="connsiteY1175" fmla="*/ 226124 h 886967"/>
                  <a:gd name="connsiteX1176" fmla="*/ 565235 w 1946001"/>
                  <a:gd name="connsiteY1176" fmla="*/ 223837 h 886967"/>
                  <a:gd name="connsiteX1177" fmla="*/ 556965 w 1946001"/>
                  <a:gd name="connsiteY1177" fmla="*/ 220694 h 886967"/>
                  <a:gd name="connsiteX1178" fmla="*/ 549740 w 1946001"/>
                  <a:gd name="connsiteY1178" fmla="*/ 223075 h 886967"/>
                  <a:gd name="connsiteX1179" fmla="*/ 551451 w 1946001"/>
                  <a:gd name="connsiteY1179" fmla="*/ 221647 h 886967"/>
                  <a:gd name="connsiteX1180" fmla="*/ 551451 w 1946001"/>
                  <a:gd name="connsiteY1180" fmla="*/ 219456 h 886967"/>
                  <a:gd name="connsiteX1181" fmla="*/ 548124 w 1946001"/>
                  <a:gd name="connsiteY1181" fmla="*/ 211265 h 886967"/>
                  <a:gd name="connsiteX1182" fmla="*/ 548409 w 1946001"/>
                  <a:gd name="connsiteY1182" fmla="*/ 202121 h 886967"/>
                  <a:gd name="connsiteX1183" fmla="*/ 550120 w 1946001"/>
                  <a:gd name="connsiteY1183" fmla="*/ 202502 h 886967"/>
                  <a:gd name="connsiteX1184" fmla="*/ 552402 w 1946001"/>
                  <a:gd name="connsiteY1184" fmla="*/ 203645 h 886967"/>
                  <a:gd name="connsiteX1185" fmla="*/ 553923 w 1946001"/>
                  <a:gd name="connsiteY1185" fmla="*/ 201263 h 886967"/>
                  <a:gd name="connsiteX1186" fmla="*/ 554778 w 1946001"/>
                  <a:gd name="connsiteY1186" fmla="*/ 199454 h 886967"/>
                  <a:gd name="connsiteX1187" fmla="*/ 553923 w 1946001"/>
                  <a:gd name="connsiteY1187" fmla="*/ 197072 h 886967"/>
                  <a:gd name="connsiteX1188" fmla="*/ 565996 w 1946001"/>
                  <a:gd name="connsiteY1188" fmla="*/ 195834 h 886967"/>
                  <a:gd name="connsiteX1189" fmla="*/ 565805 w 1946001"/>
                  <a:gd name="connsiteY1189" fmla="*/ 194310 h 886967"/>
                  <a:gd name="connsiteX1190" fmla="*/ 569703 w 1946001"/>
                  <a:gd name="connsiteY1190" fmla="*/ 194500 h 886967"/>
                  <a:gd name="connsiteX1191" fmla="*/ 573220 w 1946001"/>
                  <a:gd name="connsiteY1191" fmla="*/ 192881 h 886967"/>
                  <a:gd name="connsiteX1192" fmla="*/ 572079 w 1946001"/>
                  <a:gd name="connsiteY1192" fmla="*/ 189262 h 886967"/>
                  <a:gd name="connsiteX1193" fmla="*/ 568562 w 1946001"/>
                  <a:gd name="connsiteY1193" fmla="*/ 187452 h 886967"/>
                  <a:gd name="connsiteX1194" fmla="*/ 566281 w 1946001"/>
                  <a:gd name="connsiteY1194" fmla="*/ 188500 h 886967"/>
                  <a:gd name="connsiteX1195" fmla="*/ 566946 w 1946001"/>
                  <a:gd name="connsiteY1195" fmla="*/ 187547 h 886967"/>
                  <a:gd name="connsiteX1196" fmla="*/ 562193 w 1946001"/>
                  <a:gd name="connsiteY1196" fmla="*/ 185547 h 886967"/>
                  <a:gd name="connsiteX1197" fmla="*/ 561908 w 1946001"/>
                  <a:gd name="connsiteY1197" fmla="*/ 186499 h 886967"/>
                  <a:gd name="connsiteX1198" fmla="*/ 560957 w 1946001"/>
                  <a:gd name="connsiteY1198" fmla="*/ 185547 h 886967"/>
                  <a:gd name="connsiteX1199" fmla="*/ 561718 w 1946001"/>
                  <a:gd name="connsiteY1199" fmla="*/ 184690 h 886967"/>
                  <a:gd name="connsiteX1200" fmla="*/ 566946 w 1946001"/>
                  <a:gd name="connsiteY1200" fmla="*/ 186881 h 886967"/>
                  <a:gd name="connsiteX1201" fmla="*/ 569513 w 1946001"/>
                  <a:gd name="connsiteY1201" fmla="*/ 186499 h 886967"/>
                  <a:gd name="connsiteX1202" fmla="*/ 573315 w 1946001"/>
                  <a:gd name="connsiteY1202" fmla="*/ 189262 h 886967"/>
                  <a:gd name="connsiteX1203" fmla="*/ 575692 w 1946001"/>
                  <a:gd name="connsiteY1203" fmla="*/ 187547 h 886967"/>
                  <a:gd name="connsiteX1204" fmla="*/ 575882 w 1946001"/>
                  <a:gd name="connsiteY1204" fmla="*/ 185261 h 886967"/>
                  <a:gd name="connsiteX1205" fmla="*/ 576738 w 1946001"/>
                  <a:gd name="connsiteY1205" fmla="*/ 185261 h 886967"/>
                  <a:gd name="connsiteX1206" fmla="*/ 576452 w 1946001"/>
                  <a:gd name="connsiteY1206" fmla="*/ 184023 h 886967"/>
                  <a:gd name="connsiteX1207" fmla="*/ 579684 w 1946001"/>
                  <a:gd name="connsiteY1207" fmla="*/ 185071 h 886967"/>
                  <a:gd name="connsiteX1208" fmla="*/ 583962 w 1946001"/>
                  <a:gd name="connsiteY1208" fmla="*/ 183833 h 886967"/>
                  <a:gd name="connsiteX1209" fmla="*/ 589000 w 1946001"/>
                  <a:gd name="connsiteY1209" fmla="*/ 175165 h 886967"/>
                  <a:gd name="connsiteX1210" fmla="*/ 579875 w 1946001"/>
                  <a:gd name="connsiteY1210" fmla="*/ 174022 h 886967"/>
                  <a:gd name="connsiteX1211" fmla="*/ 575026 w 1946001"/>
                  <a:gd name="connsiteY1211" fmla="*/ 170021 h 886967"/>
                  <a:gd name="connsiteX1212" fmla="*/ 575692 w 1946001"/>
                  <a:gd name="connsiteY1212" fmla="*/ 169259 h 886967"/>
                  <a:gd name="connsiteX1213" fmla="*/ 581491 w 1946001"/>
                  <a:gd name="connsiteY1213" fmla="*/ 171069 h 886967"/>
                  <a:gd name="connsiteX1214" fmla="*/ 584437 w 1946001"/>
                  <a:gd name="connsiteY1214" fmla="*/ 174022 h 886967"/>
                  <a:gd name="connsiteX1215" fmla="*/ 587384 w 1946001"/>
                  <a:gd name="connsiteY1215" fmla="*/ 173831 h 886967"/>
                  <a:gd name="connsiteX1216" fmla="*/ 592708 w 1946001"/>
                  <a:gd name="connsiteY1216" fmla="*/ 167735 h 886967"/>
                  <a:gd name="connsiteX1217" fmla="*/ 592233 w 1946001"/>
                  <a:gd name="connsiteY1217" fmla="*/ 166021 h 886967"/>
                  <a:gd name="connsiteX1218" fmla="*/ 589856 w 1946001"/>
                  <a:gd name="connsiteY1218" fmla="*/ 165354 h 886967"/>
                  <a:gd name="connsiteX1219" fmla="*/ 590712 w 1946001"/>
                  <a:gd name="connsiteY1219" fmla="*/ 163449 h 886967"/>
                  <a:gd name="connsiteX1220" fmla="*/ 595465 w 1946001"/>
                  <a:gd name="connsiteY1220" fmla="*/ 163449 h 886967"/>
                  <a:gd name="connsiteX1221" fmla="*/ 596225 w 1946001"/>
                  <a:gd name="connsiteY1221" fmla="*/ 166211 h 886967"/>
                  <a:gd name="connsiteX1222" fmla="*/ 598887 w 1946001"/>
                  <a:gd name="connsiteY1222" fmla="*/ 166592 h 886967"/>
                  <a:gd name="connsiteX1223" fmla="*/ 599267 w 1946001"/>
                  <a:gd name="connsiteY1223" fmla="*/ 165068 h 886967"/>
                  <a:gd name="connsiteX1224" fmla="*/ 602214 w 1946001"/>
                  <a:gd name="connsiteY1224" fmla="*/ 166783 h 886967"/>
                  <a:gd name="connsiteX1225" fmla="*/ 600503 w 1946001"/>
                  <a:gd name="connsiteY1225" fmla="*/ 163449 h 886967"/>
                  <a:gd name="connsiteX1226" fmla="*/ 601168 w 1946001"/>
                  <a:gd name="connsiteY1226" fmla="*/ 162401 h 886967"/>
                  <a:gd name="connsiteX1227" fmla="*/ 603735 w 1946001"/>
                  <a:gd name="connsiteY1227" fmla="*/ 165164 h 886967"/>
                  <a:gd name="connsiteX1228" fmla="*/ 606777 w 1946001"/>
                  <a:gd name="connsiteY1228" fmla="*/ 163354 h 886967"/>
                  <a:gd name="connsiteX1229" fmla="*/ 612195 w 1946001"/>
                  <a:gd name="connsiteY1229" fmla="*/ 157734 h 886967"/>
                  <a:gd name="connsiteX1230" fmla="*/ 612576 w 1946001"/>
                  <a:gd name="connsiteY1230" fmla="*/ 155353 h 886967"/>
                  <a:gd name="connsiteX1231" fmla="*/ 609153 w 1946001"/>
                  <a:gd name="connsiteY1231" fmla="*/ 151448 h 886967"/>
                  <a:gd name="connsiteX1232" fmla="*/ 609534 w 1946001"/>
                  <a:gd name="connsiteY1232" fmla="*/ 148781 h 886967"/>
                  <a:gd name="connsiteX1233" fmla="*/ 608203 w 1946001"/>
                  <a:gd name="connsiteY1233" fmla="*/ 149066 h 886967"/>
                  <a:gd name="connsiteX1234" fmla="*/ 608203 w 1946001"/>
                  <a:gd name="connsiteY1234" fmla="*/ 147542 h 886967"/>
                  <a:gd name="connsiteX1235" fmla="*/ 606777 w 1946001"/>
                  <a:gd name="connsiteY1235" fmla="*/ 146114 h 886967"/>
                  <a:gd name="connsiteX1236" fmla="*/ 609153 w 1946001"/>
                  <a:gd name="connsiteY1236" fmla="*/ 145447 h 886967"/>
                  <a:gd name="connsiteX1237" fmla="*/ 609914 w 1946001"/>
                  <a:gd name="connsiteY1237" fmla="*/ 146875 h 886967"/>
                  <a:gd name="connsiteX1238" fmla="*/ 612100 w 1946001"/>
                  <a:gd name="connsiteY1238" fmla="*/ 144971 h 886967"/>
                  <a:gd name="connsiteX1239" fmla="*/ 612290 w 1946001"/>
                  <a:gd name="connsiteY1239" fmla="*/ 142780 h 886967"/>
                  <a:gd name="connsiteX1240" fmla="*/ 609724 w 1946001"/>
                  <a:gd name="connsiteY1240" fmla="*/ 142399 h 886967"/>
                  <a:gd name="connsiteX1241" fmla="*/ 612290 w 1946001"/>
                  <a:gd name="connsiteY1241" fmla="*/ 139922 h 886967"/>
                  <a:gd name="connsiteX1242" fmla="*/ 608393 w 1946001"/>
                  <a:gd name="connsiteY1242" fmla="*/ 138684 h 886967"/>
                  <a:gd name="connsiteX1243" fmla="*/ 606492 w 1946001"/>
                  <a:gd name="connsiteY1243" fmla="*/ 136493 h 886967"/>
                  <a:gd name="connsiteX1244" fmla="*/ 607347 w 1946001"/>
                  <a:gd name="connsiteY1244" fmla="*/ 135922 h 886967"/>
                  <a:gd name="connsiteX1245" fmla="*/ 606777 w 1946001"/>
                  <a:gd name="connsiteY1245" fmla="*/ 133922 h 886967"/>
                  <a:gd name="connsiteX1246" fmla="*/ 596700 w 1946001"/>
                  <a:gd name="connsiteY1246" fmla="*/ 133064 h 886967"/>
                  <a:gd name="connsiteX1247" fmla="*/ 602119 w 1946001"/>
                  <a:gd name="connsiteY1247" fmla="*/ 129064 h 886967"/>
                  <a:gd name="connsiteX1248" fmla="*/ 602404 w 1946001"/>
                  <a:gd name="connsiteY1248" fmla="*/ 130207 h 886967"/>
                  <a:gd name="connsiteX1249" fmla="*/ 1126002 w 1946001"/>
                  <a:gd name="connsiteY1249" fmla="*/ 170117 h 886967"/>
                  <a:gd name="connsiteX1250" fmla="*/ 1129424 w 1946001"/>
                  <a:gd name="connsiteY1250" fmla="*/ 174974 h 886967"/>
                  <a:gd name="connsiteX1251" fmla="*/ 1117447 w 1946001"/>
                  <a:gd name="connsiteY1251" fmla="*/ 173260 h 886967"/>
                  <a:gd name="connsiteX1252" fmla="*/ 1116971 w 1946001"/>
                  <a:gd name="connsiteY1252" fmla="*/ 173546 h 886967"/>
                  <a:gd name="connsiteX1253" fmla="*/ 1116686 w 1946001"/>
                  <a:gd name="connsiteY1253" fmla="*/ 172593 h 886967"/>
                  <a:gd name="connsiteX1254" fmla="*/ 1117922 w 1946001"/>
                  <a:gd name="connsiteY1254" fmla="*/ 172498 h 886967"/>
                  <a:gd name="connsiteX1255" fmla="*/ 1110792 w 1946001"/>
                  <a:gd name="connsiteY1255" fmla="*/ 170783 h 886967"/>
                  <a:gd name="connsiteX1256" fmla="*/ 1108891 w 1946001"/>
                  <a:gd name="connsiteY1256" fmla="*/ 172117 h 886967"/>
                  <a:gd name="connsiteX1257" fmla="*/ 1109461 w 1946001"/>
                  <a:gd name="connsiteY1257" fmla="*/ 172974 h 886967"/>
                  <a:gd name="connsiteX1258" fmla="*/ 1112599 w 1946001"/>
                  <a:gd name="connsiteY1258" fmla="*/ 174689 h 886967"/>
                  <a:gd name="connsiteX1259" fmla="*/ 1115450 w 1946001"/>
                  <a:gd name="connsiteY1259" fmla="*/ 174308 h 886967"/>
                  <a:gd name="connsiteX1260" fmla="*/ 1117447 w 1946001"/>
                  <a:gd name="connsiteY1260" fmla="*/ 176784 h 886967"/>
                  <a:gd name="connsiteX1261" fmla="*/ 1113834 w 1946001"/>
                  <a:gd name="connsiteY1261" fmla="*/ 177260 h 886967"/>
                  <a:gd name="connsiteX1262" fmla="*/ 1107180 w 1946001"/>
                  <a:gd name="connsiteY1262" fmla="*/ 176022 h 886967"/>
                  <a:gd name="connsiteX1263" fmla="*/ 1104043 w 1946001"/>
                  <a:gd name="connsiteY1263" fmla="*/ 174689 h 886967"/>
                  <a:gd name="connsiteX1264" fmla="*/ 1099100 w 1946001"/>
                  <a:gd name="connsiteY1264" fmla="*/ 174308 h 886967"/>
                  <a:gd name="connsiteX1265" fmla="*/ 1100431 w 1946001"/>
                  <a:gd name="connsiteY1265" fmla="*/ 173546 h 886967"/>
                  <a:gd name="connsiteX1266" fmla="*/ 1099955 w 1946001"/>
                  <a:gd name="connsiteY1266" fmla="*/ 172212 h 886967"/>
                  <a:gd name="connsiteX1267" fmla="*/ 1097484 w 1946001"/>
                  <a:gd name="connsiteY1267" fmla="*/ 170117 h 886967"/>
                  <a:gd name="connsiteX1268" fmla="*/ 1099290 w 1946001"/>
                  <a:gd name="connsiteY1268" fmla="*/ 169640 h 886967"/>
                  <a:gd name="connsiteX1269" fmla="*/ 1099670 w 1946001"/>
                  <a:gd name="connsiteY1269" fmla="*/ 167449 h 886967"/>
                  <a:gd name="connsiteX1270" fmla="*/ 1085506 w 1946001"/>
                  <a:gd name="connsiteY1270" fmla="*/ 161354 h 886967"/>
                  <a:gd name="connsiteX1271" fmla="*/ 1087788 w 1946001"/>
                  <a:gd name="connsiteY1271" fmla="*/ 160973 h 886967"/>
                  <a:gd name="connsiteX1272" fmla="*/ 1093206 w 1946001"/>
                  <a:gd name="connsiteY1272" fmla="*/ 163068 h 886967"/>
                  <a:gd name="connsiteX1273" fmla="*/ 1097769 w 1946001"/>
                  <a:gd name="connsiteY1273" fmla="*/ 163163 h 886967"/>
                  <a:gd name="connsiteX1274" fmla="*/ 1098054 w 1946001"/>
                  <a:gd name="connsiteY1274" fmla="*/ 164116 h 886967"/>
                  <a:gd name="connsiteX1275" fmla="*/ 1120298 w 1946001"/>
                  <a:gd name="connsiteY1275" fmla="*/ 166497 h 886967"/>
                  <a:gd name="connsiteX1276" fmla="*/ 1126478 w 1946001"/>
                  <a:gd name="connsiteY1276" fmla="*/ 165449 h 886967"/>
                  <a:gd name="connsiteX1277" fmla="*/ 1132181 w 1946001"/>
                  <a:gd name="connsiteY1277" fmla="*/ 162878 h 886967"/>
                  <a:gd name="connsiteX1278" fmla="*/ 1133037 w 1946001"/>
                  <a:gd name="connsiteY1278" fmla="*/ 160973 h 886967"/>
                  <a:gd name="connsiteX1279" fmla="*/ 1131896 w 1946001"/>
                  <a:gd name="connsiteY1279" fmla="*/ 160592 h 886967"/>
                  <a:gd name="connsiteX1280" fmla="*/ 1131231 w 1946001"/>
                  <a:gd name="connsiteY1280" fmla="*/ 158401 h 886967"/>
                  <a:gd name="connsiteX1281" fmla="*/ 1125812 w 1946001"/>
                  <a:gd name="connsiteY1281" fmla="*/ 156020 h 886967"/>
                  <a:gd name="connsiteX1282" fmla="*/ 1118492 w 1946001"/>
                  <a:gd name="connsiteY1282" fmla="*/ 155162 h 886967"/>
                  <a:gd name="connsiteX1283" fmla="*/ 1105184 w 1946001"/>
                  <a:gd name="connsiteY1283" fmla="*/ 150209 h 886967"/>
                  <a:gd name="connsiteX1284" fmla="*/ 1092731 w 1946001"/>
                  <a:gd name="connsiteY1284" fmla="*/ 149828 h 886967"/>
                  <a:gd name="connsiteX1285" fmla="*/ 1091685 w 1946001"/>
                  <a:gd name="connsiteY1285" fmla="*/ 148876 h 886967"/>
                  <a:gd name="connsiteX1286" fmla="*/ 1090069 w 1946001"/>
                  <a:gd name="connsiteY1286" fmla="*/ 149352 h 886967"/>
                  <a:gd name="connsiteX1287" fmla="*/ 1090354 w 1946001"/>
                  <a:gd name="connsiteY1287" fmla="*/ 148685 h 886967"/>
                  <a:gd name="connsiteX1288" fmla="*/ 1085601 w 1946001"/>
                  <a:gd name="connsiteY1288" fmla="*/ 148019 h 886967"/>
                  <a:gd name="connsiteX1289" fmla="*/ 1086266 w 1946001"/>
                  <a:gd name="connsiteY1289" fmla="*/ 146875 h 886967"/>
                  <a:gd name="connsiteX1290" fmla="*/ 1090164 w 1946001"/>
                  <a:gd name="connsiteY1290" fmla="*/ 147828 h 886967"/>
                  <a:gd name="connsiteX1291" fmla="*/ 1091115 w 1946001"/>
                  <a:gd name="connsiteY1291" fmla="*/ 146875 h 886967"/>
                  <a:gd name="connsiteX1292" fmla="*/ 1085126 w 1946001"/>
                  <a:gd name="connsiteY1292" fmla="*/ 145828 h 886967"/>
                  <a:gd name="connsiteX1293" fmla="*/ 1085221 w 1946001"/>
                  <a:gd name="connsiteY1293" fmla="*/ 146685 h 886967"/>
                  <a:gd name="connsiteX1294" fmla="*/ 1084365 w 1946001"/>
                  <a:gd name="connsiteY1294" fmla="*/ 146590 h 886967"/>
                  <a:gd name="connsiteX1295" fmla="*/ 1083890 w 1946001"/>
                  <a:gd name="connsiteY1295" fmla="*/ 147447 h 886967"/>
                  <a:gd name="connsiteX1296" fmla="*/ 1080183 w 1946001"/>
                  <a:gd name="connsiteY1296" fmla="*/ 146590 h 886967"/>
                  <a:gd name="connsiteX1297" fmla="*/ 1073623 w 1946001"/>
                  <a:gd name="connsiteY1297" fmla="*/ 147257 h 886967"/>
                  <a:gd name="connsiteX1298" fmla="*/ 1075334 w 1946001"/>
                  <a:gd name="connsiteY1298" fmla="*/ 146018 h 886967"/>
                  <a:gd name="connsiteX1299" fmla="*/ 1068870 w 1946001"/>
                  <a:gd name="connsiteY1299" fmla="*/ 144304 h 886967"/>
                  <a:gd name="connsiteX1300" fmla="*/ 1075810 w 1946001"/>
                  <a:gd name="connsiteY1300" fmla="*/ 144780 h 886967"/>
                  <a:gd name="connsiteX1301" fmla="*/ 1080658 w 1946001"/>
                  <a:gd name="connsiteY1301" fmla="*/ 142685 h 886967"/>
                  <a:gd name="connsiteX1302" fmla="*/ 1075525 w 1946001"/>
                  <a:gd name="connsiteY1302" fmla="*/ 141065 h 886967"/>
                  <a:gd name="connsiteX1303" fmla="*/ 1072293 w 1946001"/>
                  <a:gd name="connsiteY1303" fmla="*/ 141256 h 886967"/>
                  <a:gd name="connsiteX1304" fmla="*/ 1071532 w 1946001"/>
                  <a:gd name="connsiteY1304" fmla="*/ 140113 h 886967"/>
                  <a:gd name="connsiteX1305" fmla="*/ 1068395 w 1946001"/>
                  <a:gd name="connsiteY1305" fmla="*/ 140684 h 886967"/>
                  <a:gd name="connsiteX1306" fmla="*/ 1068395 w 1946001"/>
                  <a:gd name="connsiteY1306" fmla="*/ 142494 h 886967"/>
                  <a:gd name="connsiteX1307" fmla="*/ 1065543 w 1946001"/>
                  <a:gd name="connsiteY1307" fmla="*/ 142494 h 886967"/>
                  <a:gd name="connsiteX1308" fmla="*/ 1067159 w 1946001"/>
                  <a:gd name="connsiteY1308" fmla="*/ 141446 h 886967"/>
                  <a:gd name="connsiteX1309" fmla="*/ 1064307 w 1946001"/>
                  <a:gd name="connsiteY1309" fmla="*/ 141637 h 886967"/>
                  <a:gd name="connsiteX1310" fmla="*/ 1065828 w 1946001"/>
                  <a:gd name="connsiteY1310" fmla="*/ 140970 h 886967"/>
                  <a:gd name="connsiteX1311" fmla="*/ 1064783 w 1946001"/>
                  <a:gd name="connsiteY1311" fmla="*/ 140589 h 886967"/>
                  <a:gd name="connsiteX1312" fmla="*/ 1067159 w 1946001"/>
                  <a:gd name="connsiteY1312" fmla="*/ 140399 h 886967"/>
                  <a:gd name="connsiteX1313" fmla="*/ 1067730 w 1946001"/>
                  <a:gd name="connsiteY1313" fmla="*/ 139256 h 886967"/>
                  <a:gd name="connsiteX1314" fmla="*/ 1063547 w 1946001"/>
                  <a:gd name="connsiteY1314" fmla="*/ 138589 h 886967"/>
                  <a:gd name="connsiteX1315" fmla="*/ 1060885 w 1946001"/>
                  <a:gd name="connsiteY1315" fmla="*/ 142494 h 886967"/>
                  <a:gd name="connsiteX1316" fmla="*/ 1058509 w 1946001"/>
                  <a:gd name="connsiteY1316" fmla="*/ 143161 h 886967"/>
                  <a:gd name="connsiteX1317" fmla="*/ 1058509 w 1946001"/>
                  <a:gd name="connsiteY1317" fmla="*/ 139732 h 886967"/>
                  <a:gd name="connsiteX1318" fmla="*/ 1050904 w 1946001"/>
                  <a:gd name="connsiteY1318" fmla="*/ 144971 h 886967"/>
                  <a:gd name="connsiteX1319" fmla="*/ 1049953 w 1946001"/>
                  <a:gd name="connsiteY1319" fmla="*/ 144494 h 886967"/>
                  <a:gd name="connsiteX1320" fmla="*/ 1050999 w 1946001"/>
                  <a:gd name="connsiteY1320" fmla="*/ 142494 h 886967"/>
                  <a:gd name="connsiteX1321" fmla="*/ 1054611 w 1946001"/>
                  <a:gd name="connsiteY1321" fmla="*/ 140113 h 886967"/>
                  <a:gd name="connsiteX1322" fmla="*/ 1051474 w 1946001"/>
                  <a:gd name="connsiteY1322" fmla="*/ 140494 h 886967"/>
                  <a:gd name="connsiteX1323" fmla="*/ 1050048 w 1946001"/>
                  <a:gd name="connsiteY1323" fmla="*/ 139351 h 886967"/>
                  <a:gd name="connsiteX1324" fmla="*/ 1046911 w 1946001"/>
                  <a:gd name="connsiteY1324" fmla="*/ 140399 h 886967"/>
                  <a:gd name="connsiteX1325" fmla="*/ 1048622 w 1946001"/>
                  <a:gd name="connsiteY1325" fmla="*/ 141542 h 886967"/>
                  <a:gd name="connsiteX1326" fmla="*/ 1041873 w 1946001"/>
                  <a:gd name="connsiteY1326" fmla="*/ 144113 h 886967"/>
                  <a:gd name="connsiteX1327" fmla="*/ 1041588 w 1946001"/>
                  <a:gd name="connsiteY1327" fmla="*/ 145542 h 886967"/>
                  <a:gd name="connsiteX1328" fmla="*/ 1039591 w 1946001"/>
                  <a:gd name="connsiteY1328" fmla="*/ 144780 h 886967"/>
                  <a:gd name="connsiteX1329" fmla="*/ 1039781 w 1946001"/>
                  <a:gd name="connsiteY1329" fmla="*/ 144209 h 886967"/>
                  <a:gd name="connsiteX1330" fmla="*/ 1037120 w 1946001"/>
                  <a:gd name="connsiteY1330" fmla="*/ 144494 h 886967"/>
                  <a:gd name="connsiteX1331" fmla="*/ 1034743 w 1946001"/>
                  <a:gd name="connsiteY1331" fmla="*/ 143447 h 886967"/>
                  <a:gd name="connsiteX1332" fmla="*/ 1034078 w 1946001"/>
                  <a:gd name="connsiteY1332" fmla="*/ 144304 h 886967"/>
                  <a:gd name="connsiteX1333" fmla="*/ 1032842 w 1946001"/>
                  <a:gd name="connsiteY1333" fmla="*/ 143447 h 886967"/>
                  <a:gd name="connsiteX1334" fmla="*/ 1032842 w 1946001"/>
                  <a:gd name="connsiteY1334" fmla="*/ 144494 h 886967"/>
                  <a:gd name="connsiteX1335" fmla="*/ 1035028 w 1946001"/>
                  <a:gd name="connsiteY1335" fmla="*/ 144780 h 886967"/>
                  <a:gd name="connsiteX1336" fmla="*/ 1035409 w 1946001"/>
                  <a:gd name="connsiteY1336" fmla="*/ 146971 h 886967"/>
                  <a:gd name="connsiteX1337" fmla="*/ 1031511 w 1946001"/>
                  <a:gd name="connsiteY1337" fmla="*/ 145256 h 886967"/>
                  <a:gd name="connsiteX1338" fmla="*/ 1031891 w 1946001"/>
                  <a:gd name="connsiteY1338" fmla="*/ 145923 h 886967"/>
                  <a:gd name="connsiteX1339" fmla="*/ 1028564 w 1946001"/>
                  <a:gd name="connsiteY1339" fmla="*/ 146209 h 886967"/>
                  <a:gd name="connsiteX1340" fmla="*/ 1028089 w 1946001"/>
                  <a:gd name="connsiteY1340" fmla="*/ 146780 h 886967"/>
                  <a:gd name="connsiteX1341" fmla="*/ 1028279 w 1946001"/>
                  <a:gd name="connsiteY1341" fmla="*/ 147542 h 886967"/>
                  <a:gd name="connsiteX1342" fmla="*/ 1026473 w 1946001"/>
                  <a:gd name="connsiteY1342" fmla="*/ 149066 h 886967"/>
                  <a:gd name="connsiteX1343" fmla="*/ 1026758 w 1946001"/>
                  <a:gd name="connsiteY1343" fmla="*/ 148114 h 886967"/>
                  <a:gd name="connsiteX1344" fmla="*/ 1026758 w 1946001"/>
                  <a:gd name="connsiteY1344" fmla="*/ 145733 h 886967"/>
                  <a:gd name="connsiteX1345" fmla="*/ 1024287 w 1946001"/>
                  <a:gd name="connsiteY1345" fmla="*/ 146971 h 886967"/>
                  <a:gd name="connsiteX1346" fmla="*/ 1023526 w 1946001"/>
                  <a:gd name="connsiteY1346" fmla="*/ 148590 h 886967"/>
                  <a:gd name="connsiteX1347" fmla="*/ 1023051 w 1946001"/>
                  <a:gd name="connsiteY1347" fmla="*/ 146685 h 886967"/>
                  <a:gd name="connsiteX1348" fmla="*/ 1020864 w 1946001"/>
                  <a:gd name="connsiteY1348" fmla="*/ 146780 h 886967"/>
                  <a:gd name="connsiteX1349" fmla="*/ 1020294 w 1946001"/>
                  <a:gd name="connsiteY1349" fmla="*/ 148304 h 886967"/>
                  <a:gd name="connsiteX1350" fmla="*/ 1022575 w 1946001"/>
                  <a:gd name="connsiteY1350" fmla="*/ 149733 h 886967"/>
                  <a:gd name="connsiteX1351" fmla="*/ 1018678 w 1946001"/>
                  <a:gd name="connsiteY1351" fmla="*/ 148114 h 886967"/>
                  <a:gd name="connsiteX1352" fmla="*/ 1017442 w 1946001"/>
                  <a:gd name="connsiteY1352" fmla="*/ 148114 h 886967"/>
                  <a:gd name="connsiteX1353" fmla="*/ 1019438 w 1946001"/>
                  <a:gd name="connsiteY1353" fmla="*/ 149257 h 886967"/>
                  <a:gd name="connsiteX1354" fmla="*/ 1018298 w 1946001"/>
                  <a:gd name="connsiteY1354" fmla="*/ 149543 h 886967"/>
                  <a:gd name="connsiteX1355" fmla="*/ 1016491 w 1946001"/>
                  <a:gd name="connsiteY1355" fmla="*/ 149257 h 886967"/>
                  <a:gd name="connsiteX1356" fmla="*/ 1016206 w 1946001"/>
                  <a:gd name="connsiteY1356" fmla="*/ 148304 h 886967"/>
                  <a:gd name="connsiteX1357" fmla="*/ 1015161 w 1946001"/>
                  <a:gd name="connsiteY1357" fmla="*/ 149447 h 886967"/>
                  <a:gd name="connsiteX1358" fmla="*/ 1015826 w 1946001"/>
                  <a:gd name="connsiteY1358" fmla="*/ 149924 h 886967"/>
                  <a:gd name="connsiteX1359" fmla="*/ 1012784 w 1946001"/>
                  <a:gd name="connsiteY1359" fmla="*/ 151067 h 886967"/>
                  <a:gd name="connsiteX1360" fmla="*/ 1014305 w 1946001"/>
                  <a:gd name="connsiteY1360" fmla="*/ 151924 h 886967"/>
                  <a:gd name="connsiteX1361" fmla="*/ 1013354 w 1946001"/>
                  <a:gd name="connsiteY1361" fmla="*/ 151733 h 886967"/>
                  <a:gd name="connsiteX1362" fmla="*/ 1013640 w 1946001"/>
                  <a:gd name="connsiteY1362" fmla="*/ 152210 h 886967"/>
                  <a:gd name="connsiteX1363" fmla="*/ 1007651 w 1946001"/>
                  <a:gd name="connsiteY1363" fmla="*/ 153543 h 886967"/>
                  <a:gd name="connsiteX1364" fmla="*/ 1012879 w 1946001"/>
                  <a:gd name="connsiteY1364" fmla="*/ 153829 h 886967"/>
                  <a:gd name="connsiteX1365" fmla="*/ 1011453 w 1946001"/>
                  <a:gd name="connsiteY1365" fmla="*/ 154781 h 886967"/>
                  <a:gd name="connsiteX1366" fmla="*/ 1006795 w 1946001"/>
                  <a:gd name="connsiteY1366" fmla="*/ 154496 h 886967"/>
                  <a:gd name="connsiteX1367" fmla="*/ 1006890 w 1946001"/>
                  <a:gd name="connsiteY1367" fmla="*/ 156400 h 886967"/>
                  <a:gd name="connsiteX1368" fmla="*/ 1005654 w 1946001"/>
                  <a:gd name="connsiteY1368" fmla="*/ 156877 h 886967"/>
                  <a:gd name="connsiteX1369" fmla="*/ 1004324 w 1946001"/>
                  <a:gd name="connsiteY1369" fmla="*/ 155353 h 886967"/>
                  <a:gd name="connsiteX1370" fmla="*/ 1002042 w 1946001"/>
                  <a:gd name="connsiteY1370" fmla="*/ 156972 h 886967"/>
                  <a:gd name="connsiteX1371" fmla="*/ 1002613 w 1946001"/>
                  <a:gd name="connsiteY1371" fmla="*/ 157829 h 886967"/>
                  <a:gd name="connsiteX1372" fmla="*/ 1001187 w 1946001"/>
                  <a:gd name="connsiteY1372" fmla="*/ 158401 h 886967"/>
                  <a:gd name="connsiteX1373" fmla="*/ 1003753 w 1946001"/>
                  <a:gd name="connsiteY1373" fmla="*/ 158401 h 886967"/>
                  <a:gd name="connsiteX1374" fmla="*/ 997859 w 1946001"/>
                  <a:gd name="connsiteY1374" fmla="*/ 158877 h 886967"/>
                  <a:gd name="connsiteX1375" fmla="*/ 995958 w 1946001"/>
                  <a:gd name="connsiteY1375" fmla="*/ 161449 h 886967"/>
                  <a:gd name="connsiteX1376" fmla="*/ 991395 w 1946001"/>
                  <a:gd name="connsiteY1376" fmla="*/ 163068 h 886967"/>
                  <a:gd name="connsiteX1377" fmla="*/ 991205 w 1946001"/>
                  <a:gd name="connsiteY1377" fmla="*/ 163830 h 886967"/>
                  <a:gd name="connsiteX1378" fmla="*/ 992156 w 1946001"/>
                  <a:gd name="connsiteY1378" fmla="*/ 163925 h 886967"/>
                  <a:gd name="connsiteX1379" fmla="*/ 990540 w 1946001"/>
                  <a:gd name="connsiteY1379" fmla="*/ 164306 h 886967"/>
                  <a:gd name="connsiteX1380" fmla="*/ 991776 w 1946001"/>
                  <a:gd name="connsiteY1380" fmla="*/ 165259 h 886967"/>
                  <a:gd name="connsiteX1381" fmla="*/ 987308 w 1946001"/>
                  <a:gd name="connsiteY1381" fmla="*/ 166878 h 886967"/>
                  <a:gd name="connsiteX1382" fmla="*/ 989969 w 1946001"/>
                  <a:gd name="connsiteY1382" fmla="*/ 166497 h 886967"/>
                  <a:gd name="connsiteX1383" fmla="*/ 990635 w 1946001"/>
                  <a:gd name="connsiteY1383" fmla="*/ 167354 h 886967"/>
                  <a:gd name="connsiteX1384" fmla="*/ 988734 w 1946001"/>
                  <a:gd name="connsiteY1384" fmla="*/ 166973 h 886967"/>
                  <a:gd name="connsiteX1385" fmla="*/ 988448 w 1946001"/>
                  <a:gd name="connsiteY1385" fmla="*/ 168307 h 886967"/>
                  <a:gd name="connsiteX1386" fmla="*/ 987213 w 1946001"/>
                  <a:gd name="connsiteY1386" fmla="*/ 168497 h 886967"/>
                  <a:gd name="connsiteX1387" fmla="*/ 988068 w 1946001"/>
                  <a:gd name="connsiteY1387" fmla="*/ 169831 h 886967"/>
                  <a:gd name="connsiteX1388" fmla="*/ 986262 w 1946001"/>
                  <a:gd name="connsiteY1388" fmla="*/ 168878 h 886967"/>
                  <a:gd name="connsiteX1389" fmla="*/ 985121 w 1946001"/>
                  <a:gd name="connsiteY1389" fmla="*/ 170307 h 886967"/>
                  <a:gd name="connsiteX1390" fmla="*/ 986642 w 1946001"/>
                  <a:gd name="connsiteY1390" fmla="*/ 169831 h 886967"/>
                  <a:gd name="connsiteX1391" fmla="*/ 986832 w 1946001"/>
                  <a:gd name="connsiteY1391" fmla="*/ 170783 h 886967"/>
                  <a:gd name="connsiteX1392" fmla="*/ 981794 w 1946001"/>
                  <a:gd name="connsiteY1392" fmla="*/ 172022 h 886967"/>
                  <a:gd name="connsiteX1393" fmla="*/ 981224 w 1946001"/>
                  <a:gd name="connsiteY1393" fmla="*/ 172784 h 886967"/>
                  <a:gd name="connsiteX1394" fmla="*/ 981889 w 1946001"/>
                  <a:gd name="connsiteY1394" fmla="*/ 172879 h 886967"/>
                  <a:gd name="connsiteX1395" fmla="*/ 981794 w 1946001"/>
                  <a:gd name="connsiteY1395" fmla="*/ 173927 h 886967"/>
                  <a:gd name="connsiteX1396" fmla="*/ 979513 w 1946001"/>
                  <a:gd name="connsiteY1396" fmla="*/ 173641 h 886967"/>
                  <a:gd name="connsiteX1397" fmla="*/ 975045 w 1946001"/>
                  <a:gd name="connsiteY1397" fmla="*/ 175736 h 886967"/>
                  <a:gd name="connsiteX1398" fmla="*/ 975045 w 1946001"/>
                  <a:gd name="connsiteY1398" fmla="*/ 176308 h 886967"/>
                  <a:gd name="connsiteX1399" fmla="*/ 973238 w 1946001"/>
                  <a:gd name="connsiteY1399" fmla="*/ 176879 h 886967"/>
                  <a:gd name="connsiteX1400" fmla="*/ 975520 w 1946001"/>
                  <a:gd name="connsiteY1400" fmla="*/ 178308 h 886967"/>
                  <a:gd name="connsiteX1401" fmla="*/ 981224 w 1946001"/>
                  <a:gd name="connsiteY1401" fmla="*/ 177070 h 886967"/>
                  <a:gd name="connsiteX1402" fmla="*/ 975045 w 1946001"/>
                  <a:gd name="connsiteY1402" fmla="*/ 179165 h 886967"/>
                  <a:gd name="connsiteX1403" fmla="*/ 973238 w 1946001"/>
                  <a:gd name="connsiteY1403" fmla="*/ 177832 h 886967"/>
                  <a:gd name="connsiteX1404" fmla="*/ 971052 w 1946001"/>
                  <a:gd name="connsiteY1404" fmla="*/ 178403 h 886967"/>
                  <a:gd name="connsiteX1405" fmla="*/ 971622 w 1946001"/>
                  <a:gd name="connsiteY1405" fmla="*/ 179165 h 886967"/>
                  <a:gd name="connsiteX1406" fmla="*/ 970767 w 1946001"/>
                  <a:gd name="connsiteY1406" fmla="*/ 179356 h 886967"/>
                  <a:gd name="connsiteX1407" fmla="*/ 970102 w 1946001"/>
                  <a:gd name="connsiteY1407" fmla="*/ 178594 h 886967"/>
                  <a:gd name="connsiteX1408" fmla="*/ 967630 w 1946001"/>
                  <a:gd name="connsiteY1408" fmla="*/ 178880 h 886967"/>
                  <a:gd name="connsiteX1409" fmla="*/ 962497 w 1946001"/>
                  <a:gd name="connsiteY1409" fmla="*/ 180785 h 886967"/>
                  <a:gd name="connsiteX1410" fmla="*/ 959074 w 1946001"/>
                  <a:gd name="connsiteY1410" fmla="*/ 181356 h 886967"/>
                  <a:gd name="connsiteX1411" fmla="*/ 962497 w 1946001"/>
                  <a:gd name="connsiteY1411" fmla="*/ 182213 h 886967"/>
                  <a:gd name="connsiteX1412" fmla="*/ 962116 w 1946001"/>
                  <a:gd name="connsiteY1412" fmla="*/ 182785 h 886967"/>
                  <a:gd name="connsiteX1413" fmla="*/ 956318 w 1946001"/>
                  <a:gd name="connsiteY1413" fmla="*/ 182880 h 886967"/>
                  <a:gd name="connsiteX1414" fmla="*/ 957648 w 1946001"/>
                  <a:gd name="connsiteY1414" fmla="*/ 183071 h 886967"/>
                  <a:gd name="connsiteX1415" fmla="*/ 957078 w 1946001"/>
                  <a:gd name="connsiteY1415" fmla="*/ 183547 h 886967"/>
                  <a:gd name="connsiteX1416" fmla="*/ 957268 w 1946001"/>
                  <a:gd name="connsiteY1416" fmla="*/ 184404 h 886967"/>
                  <a:gd name="connsiteX1417" fmla="*/ 956223 w 1946001"/>
                  <a:gd name="connsiteY1417" fmla="*/ 183642 h 886967"/>
                  <a:gd name="connsiteX1418" fmla="*/ 954511 w 1946001"/>
                  <a:gd name="connsiteY1418" fmla="*/ 184499 h 886967"/>
                  <a:gd name="connsiteX1419" fmla="*/ 955177 w 1946001"/>
                  <a:gd name="connsiteY1419" fmla="*/ 184975 h 886967"/>
                  <a:gd name="connsiteX1420" fmla="*/ 950234 w 1946001"/>
                  <a:gd name="connsiteY1420" fmla="*/ 184595 h 886967"/>
                  <a:gd name="connsiteX1421" fmla="*/ 950614 w 1946001"/>
                  <a:gd name="connsiteY1421" fmla="*/ 185452 h 886967"/>
                  <a:gd name="connsiteX1422" fmla="*/ 956318 w 1946001"/>
                  <a:gd name="connsiteY1422" fmla="*/ 185642 h 886967"/>
                  <a:gd name="connsiteX1423" fmla="*/ 949568 w 1946001"/>
                  <a:gd name="connsiteY1423" fmla="*/ 186309 h 886967"/>
                  <a:gd name="connsiteX1424" fmla="*/ 951089 w 1946001"/>
                  <a:gd name="connsiteY1424" fmla="*/ 186881 h 886967"/>
                  <a:gd name="connsiteX1425" fmla="*/ 949568 w 1946001"/>
                  <a:gd name="connsiteY1425" fmla="*/ 187833 h 886967"/>
                  <a:gd name="connsiteX1426" fmla="*/ 949948 w 1946001"/>
                  <a:gd name="connsiteY1426" fmla="*/ 188881 h 886967"/>
                  <a:gd name="connsiteX1427" fmla="*/ 956128 w 1946001"/>
                  <a:gd name="connsiteY1427" fmla="*/ 188690 h 886967"/>
                  <a:gd name="connsiteX1428" fmla="*/ 957078 w 1946001"/>
                  <a:gd name="connsiteY1428" fmla="*/ 187833 h 886967"/>
                  <a:gd name="connsiteX1429" fmla="*/ 957078 w 1946001"/>
                  <a:gd name="connsiteY1429" fmla="*/ 188500 h 886967"/>
                  <a:gd name="connsiteX1430" fmla="*/ 959645 w 1946001"/>
                  <a:gd name="connsiteY1430" fmla="*/ 188690 h 886967"/>
                  <a:gd name="connsiteX1431" fmla="*/ 962211 w 1946001"/>
                  <a:gd name="connsiteY1431" fmla="*/ 187166 h 886967"/>
                  <a:gd name="connsiteX1432" fmla="*/ 961261 w 1946001"/>
                  <a:gd name="connsiteY1432" fmla="*/ 188500 h 886967"/>
                  <a:gd name="connsiteX1433" fmla="*/ 962782 w 1946001"/>
                  <a:gd name="connsiteY1433" fmla="*/ 188214 h 886967"/>
                  <a:gd name="connsiteX1434" fmla="*/ 960025 w 1946001"/>
                  <a:gd name="connsiteY1434" fmla="*/ 188976 h 886967"/>
                  <a:gd name="connsiteX1435" fmla="*/ 960215 w 1946001"/>
                  <a:gd name="connsiteY1435" fmla="*/ 189643 h 886967"/>
                  <a:gd name="connsiteX1436" fmla="*/ 958979 w 1946001"/>
                  <a:gd name="connsiteY1436" fmla="*/ 189833 h 886967"/>
                  <a:gd name="connsiteX1437" fmla="*/ 958029 w 1946001"/>
                  <a:gd name="connsiteY1437" fmla="*/ 188976 h 886967"/>
                  <a:gd name="connsiteX1438" fmla="*/ 950044 w 1946001"/>
                  <a:gd name="connsiteY1438" fmla="*/ 189643 h 886967"/>
                  <a:gd name="connsiteX1439" fmla="*/ 951184 w 1946001"/>
                  <a:gd name="connsiteY1439" fmla="*/ 190024 h 886967"/>
                  <a:gd name="connsiteX1440" fmla="*/ 951184 w 1946001"/>
                  <a:gd name="connsiteY1440" fmla="*/ 190405 h 886967"/>
                  <a:gd name="connsiteX1441" fmla="*/ 949473 w 1946001"/>
                  <a:gd name="connsiteY1441" fmla="*/ 190310 h 886967"/>
                  <a:gd name="connsiteX1442" fmla="*/ 950329 w 1946001"/>
                  <a:gd name="connsiteY1442" fmla="*/ 191072 h 886967"/>
                  <a:gd name="connsiteX1443" fmla="*/ 952895 w 1946001"/>
                  <a:gd name="connsiteY1443" fmla="*/ 190595 h 886967"/>
                  <a:gd name="connsiteX1444" fmla="*/ 950329 w 1946001"/>
                  <a:gd name="connsiteY1444" fmla="*/ 192119 h 886967"/>
                  <a:gd name="connsiteX1445" fmla="*/ 951184 w 1946001"/>
                  <a:gd name="connsiteY1445" fmla="*/ 192786 h 886967"/>
                  <a:gd name="connsiteX1446" fmla="*/ 952420 w 1946001"/>
                  <a:gd name="connsiteY1446" fmla="*/ 192215 h 886967"/>
                  <a:gd name="connsiteX1447" fmla="*/ 952515 w 1946001"/>
                  <a:gd name="connsiteY1447" fmla="*/ 192977 h 886967"/>
                  <a:gd name="connsiteX1448" fmla="*/ 951564 w 1946001"/>
                  <a:gd name="connsiteY1448" fmla="*/ 193262 h 886967"/>
                  <a:gd name="connsiteX1449" fmla="*/ 951945 w 1946001"/>
                  <a:gd name="connsiteY1449" fmla="*/ 193739 h 886967"/>
                  <a:gd name="connsiteX1450" fmla="*/ 956223 w 1946001"/>
                  <a:gd name="connsiteY1450" fmla="*/ 191167 h 886967"/>
                  <a:gd name="connsiteX1451" fmla="*/ 959645 w 1946001"/>
                  <a:gd name="connsiteY1451" fmla="*/ 191167 h 886967"/>
                  <a:gd name="connsiteX1452" fmla="*/ 957648 w 1946001"/>
                  <a:gd name="connsiteY1452" fmla="*/ 192119 h 886967"/>
                  <a:gd name="connsiteX1453" fmla="*/ 957078 w 1946001"/>
                  <a:gd name="connsiteY1453" fmla="*/ 191548 h 886967"/>
                  <a:gd name="connsiteX1454" fmla="*/ 953086 w 1946001"/>
                  <a:gd name="connsiteY1454" fmla="*/ 194120 h 886967"/>
                  <a:gd name="connsiteX1455" fmla="*/ 956128 w 1946001"/>
                  <a:gd name="connsiteY1455" fmla="*/ 194120 h 886967"/>
                  <a:gd name="connsiteX1456" fmla="*/ 950614 w 1946001"/>
                  <a:gd name="connsiteY1456" fmla="*/ 195644 h 886967"/>
                  <a:gd name="connsiteX1457" fmla="*/ 951089 w 1946001"/>
                  <a:gd name="connsiteY1457" fmla="*/ 196215 h 886967"/>
                  <a:gd name="connsiteX1458" fmla="*/ 956128 w 1946001"/>
                  <a:gd name="connsiteY1458" fmla="*/ 195358 h 886967"/>
                  <a:gd name="connsiteX1459" fmla="*/ 954036 w 1946001"/>
                  <a:gd name="connsiteY1459" fmla="*/ 197644 h 886967"/>
                  <a:gd name="connsiteX1460" fmla="*/ 952515 w 1946001"/>
                  <a:gd name="connsiteY1460" fmla="*/ 197453 h 886967"/>
                  <a:gd name="connsiteX1461" fmla="*/ 951945 w 1946001"/>
                  <a:gd name="connsiteY1461" fmla="*/ 198501 h 886967"/>
                  <a:gd name="connsiteX1462" fmla="*/ 956223 w 1946001"/>
                  <a:gd name="connsiteY1462" fmla="*/ 200216 h 886967"/>
                  <a:gd name="connsiteX1463" fmla="*/ 958029 w 1946001"/>
                  <a:gd name="connsiteY1463" fmla="*/ 199930 h 886967"/>
                  <a:gd name="connsiteX1464" fmla="*/ 957648 w 1946001"/>
                  <a:gd name="connsiteY1464" fmla="*/ 200978 h 886967"/>
                  <a:gd name="connsiteX1465" fmla="*/ 962782 w 1946001"/>
                  <a:gd name="connsiteY1465" fmla="*/ 200978 h 886967"/>
                  <a:gd name="connsiteX1466" fmla="*/ 969911 w 1946001"/>
                  <a:gd name="connsiteY1466" fmla="*/ 198787 h 886967"/>
                  <a:gd name="connsiteX1467" fmla="*/ 972478 w 1946001"/>
                  <a:gd name="connsiteY1467" fmla="*/ 197072 h 886967"/>
                  <a:gd name="connsiteX1468" fmla="*/ 975235 w 1946001"/>
                  <a:gd name="connsiteY1468" fmla="*/ 197358 h 886967"/>
                  <a:gd name="connsiteX1469" fmla="*/ 976566 w 1946001"/>
                  <a:gd name="connsiteY1469" fmla="*/ 196215 h 886967"/>
                  <a:gd name="connsiteX1470" fmla="*/ 975710 w 1946001"/>
                  <a:gd name="connsiteY1470" fmla="*/ 194596 h 886967"/>
                  <a:gd name="connsiteX1471" fmla="*/ 976946 w 1946001"/>
                  <a:gd name="connsiteY1471" fmla="*/ 195262 h 886967"/>
                  <a:gd name="connsiteX1472" fmla="*/ 976566 w 1946001"/>
                  <a:gd name="connsiteY1472" fmla="*/ 194120 h 886967"/>
                  <a:gd name="connsiteX1473" fmla="*/ 977802 w 1946001"/>
                  <a:gd name="connsiteY1473" fmla="*/ 193834 h 886967"/>
                  <a:gd name="connsiteX1474" fmla="*/ 978372 w 1946001"/>
                  <a:gd name="connsiteY1474" fmla="*/ 196596 h 886967"/>
                  <a:gd name="connsiteX1475" fmla="*/ 980558 w 1946001"/>
                  <a:gd name="connsiteY1475" fmla="*/ 197072 h 886967"/>
                  <a:gd name="connsiteX1476" fmla="*/ 980273 w 1946001"/>
                  <a:gd name="connsiteY1476" fmla="*/ 197549 h 886967"/>
                  <a:gd name="connsiteX1477" fmla="*/ 980558 w 1946001"/>
                  <a:gd name="connsiteY1477" fmla="*/ 199263 h 886967"/>
                  <a:gd name="connsiteX1478" fmla="*/ 981319 w 1946001"/>
                  <a:gd name="connsiteY1478" fmla="*/ 200216 h 886967"/>
                  <a:gd name="connsiteX1479" fmla="*/ 982555 w 1946001"/>
                  <a:gd name="connsiteY1479" fmla="*/ 199930 h 886967"/>
                  <a:gd name="connsiteX1480" fmla="*/ 982745 w 1946001"/>
                  <a:gd name="connsiteY1480" fmla="*/ 200216 h 886967"/>
                  <a:gd name="connsiteX1481" fmla="*/ 981414 w 1946001"/>
                  <a:gd name="connsiteY1481" fmla="*/ 200882 h 886967"/>
                  <a:gd name="connsiteX1482" fmla="*/ 983125 w 1946001"/>
                  <a:gd name="connsiteY1482" fmla="*/ 200978 h 886967"/>
                  <a:gd name="connsiteX1483" fmla="*/ 983125 w 1946001"/>
                  <a:gd name="connsiteY1483" fmla="*/ 201835 h 886967"/>
                  <a:gd name="connsiteX1484" fmla="*/ 984266 w 1946001"/>
                  <a:gd name="connsiteY1484" fmla="*/ 201835 h 886967"/>
                  <a:gd name="connsiteX1485" fmla="*/ 983695 w 1946001"/>
                  <a:gd name="connsiteY1485" fmla="*/ 203549 h 886967"/>
                  <a:gd name="connsiteX1486" fmla="*/ 989114 w 1946001"/>
                  <a:gd name="connsiteY1486" fmla="*/ 206693 h 886967"/>
                  <a:gd name="connsiteX1487" fmla="*/ 987593 w 1946001"/>
                  <a:gd name="connsiteY1487" fmla="*/ 207169 h 886967"/>
                  <a:gd name="connsiteX1488" fmla="*/ 988163 w 1946001"/>
                  <a:gd name="connsiteY1488" fmla="*/ 207740 h 886967"/>
                  <a:gd name="connsiteX1489" fmla="*/ 986927 w 1946001"/>
                  <a:gd name="connsiteY1489" fmla="*/ 207836 h 886967"/>
                  <a:gd name="connsiteX1490" fmla="*/ 989494 w 1946001"/>
                  <a:gd name="connsiteY1490" fmla="*/ 209931 h 886967"/>
                  <a:gd name="connsiteX1491" fmla="*/ 988639 w 1946001"/>
                  <a:gd name="connsiteY1491" fmla="*/ 210693 h 886967"/>
                  <a:gd name="connsiteX1492" fmla="*/ 995008 w 1946001"/>
                  <a:gd name="connsiteY1492" fmla="*/ 210693 h 886967"/>
                  <a:gd name="connsiteX1493" fmla="*/ 996719 w 1946001"/>
                  <a:gd name="connsiteY1493" fmla="*/ 208407 h 886967"/>
                  <a:gd name="connsiteX1494" fmla="*/ 1004419 w 1946001"/>
                  <a:gd name="connsiteY1494" fmla="*/ 208121 h 886967"/>
                  <a:gd name="connsiteX1495" fmla="*/ 1007936 w 1946001"/>
                  <a:gd name="connsiteY1495" fmla="*/ 203359 h 886967"/>
                  <a:gd name="connsiteX1496" fmla="*/ 1007175 w 1946001"/>
                  <a:gd name="connsiteY1496" fmla="*/ 201549 h 886967"/>
                  <a:gd name="connsiteX1497" fmla="*/ 1008221 w 1946001"/>
                  <a:gd name="connsiteY1497" fmla="*/ 201263 h 886967"/>
                  <a:gd name="connsiteX1498" fmla="*/ 1008411 w 1946001"/>
                  <a:gd name="connsiteY1498" fmla="*/ 199930 h 886967"/>
                  <a:gd name="connsiteX1499" fmla="*/ 1006605 w 1946001"/>
                  <a:gd name="connsiteY1499" fmla="*/ 199358 h 886967"/>
                  <a:gd name="connsiteX1500" fmla="*/ 1008791 w 1946001"/>
                  <a:gd name="connsiteY1500" fmla="*/ 199168 h 886967"/>
                  <a:gd name="connsiteX1501" fmla="*/ 1005750 w 1946001"/>
                  <a:gd name="connsiteY1501" fmla="*/ 198692 h 886967"/>
                  <a:gd name="connsiteX1502" fmla="*/ 1009552 w 1946001"/>
                  <a:gd name="connsiteY1502" fmla="*/ 198501 h 886967"/>
                  <a:gd name="connsiteX1503" fmla="*/ 1012309 w 1946001"/>
                  <a:gd name="connsiteY1503" fmla="*/ 197072 h 886967"/>
                  <a:gd name="connsiteX1504" fmla="*/ 1014305 w 1946001"/>
                  <a:gd name="connsiteY1504" fmla="*/ 197644 h 886967"/>
                  <a:gd name="connsiteX1505" fmla="*/ 1016206 w 1946001"/>
                  <a:gd name="connsiteY1505" fmla="*/ 196691 h 886967"/>
                  <a:gd name="connsiteX1506" fmla="*/ 1016206 w 1946001"/>
                  <a:gd name="connsiteY1506" fmla="*/ 196215 h 886967"/>
                  <a:gd name="connsiteX1507" fmla="*/ 1017822 w 1946001"/>
                  <a:gd name="connsiteY1507" fmla="*/ 196024 h 886967"/>
                  <a:gd name="connsiteX1508" fmla="*/ 1011073 w 1946001"/>
                  <a:gd name="connsiteY1508" fmla="*/ 196215 h 886967"/>
                  <a:gd name="connsiteX1509" fmla="*/ 1006225 w 1946001"/>
                  <a:gd name="connsiteY1509" fmla="*/ 195453 h 886967"/>
                  <a:gd name="connsiteX1510" fmla="*/ 1009742 w 1946001"/>
                  <a:gd name="connsiteY1510" fmla="*/ 195072 h 886967"/>
                  <a:gd name="connsiteX1511" fmla="*/ 1014305 w 1946001"/>
                  <a:gd name="connsiteY1511" fmla="*/ 195834 h 886967"/>
                  <a:gd name="connsiteX1512" fmla="*/ 1017537 w 1946001"/>
                  <a:gd name="connsiteY1512" fmla="*/ 195262 h 886967"/>
                  <a:gd name="connsiteX1513" fmla="*/ 1019153 w 1946001"/>
                  <a:gd name="connsiteY1513" fmla="*/ 193834 h 886967"/>
                  <a:gd name="connsiteX1514" fmla="*/ 1016682 w 1946001"/>
                  <a:gd name="connsiteY1514" fmla="*/ 192310 h 886967"/>
                  <a:gd name="connsiteX1515" fmla="*/ 1017347 w 1946001"/>
                  <a:gd name="connsiteY1515" fmla="*/ 192215 h 886967"/>
                  <a:gd name="connsiteX1516" fmla="*/ 1012689 w 1946001"/>
                  <a:gd name="connsiteY1516" fmla="*/ 190881 h 886967"/>
                  <a:gd name="connsiteX1517" fmla="*/ 1009267 w 1946001"/>
                  <a:gd name="connsiteY1517" fmla="*/ 192500 h 886967"/>
                  <a:gd name="connsiteX1518" fmla="*/ 1006035 w 1946001"/>
                  <a:gd name="connsiteY1518" fmla="*/ 192881 h 886967"/>
                  <a:gd name="connsiteX1519" fmla="*/ 1010598 w 1946001"/>
                  <a:gd name="connsiteY1519" fmla="*/ 191643 h 886967"/>
                  <a:gd name="connsiteX1520" fmla="*/ 1010217 w 1946001"/>
                  <a:gd name="connsiteY1520" fmla="*/ 187071 h 886967"/>
                  <a:gd name="connsiteX1521" fmla="*/ 1010598 w 1946001"/>
                  <a:gd name="connsiteY1521" fmla="*/ 186214 h 886967"/>
                  <a:gd name="connsiteX1522" fmla="*/ 1011834 w 1946001"/>
                  <a:gd name="connsiteY1522" fmla="*/ 186499 h 886967"/>
                  <a:gd name="connsiteX1523" fmla="*/ 1012309 w 1946001"/>
                  <a:gd name="connsiteY1523" fmla="*/ 183928 h 886967"/>
                  <a:gd name="connsiteX1524" fmla="*/ 1011453 w 1946001"/>
                  <a:gd name="connsiteY1524" fmla="*/ 182785 h 886967"/>
                  <a:gd name="connsiteX1525" fmla="*/ 1013164 w 1946001"/>
                  <a:gd name="connsiteY1525" fmla="*/ 182975 h 886967"/>
                  <a:gd name="connsiteX1526" fmla="*/ 1013925 w 1946001"/>
                  <a:gd name="connsiteY1526" fmla="*/ 182213 h 886967"/>
                  <a:gd name="connsiteX1527" fmla="*/ 1013925 w 1946001"/>
                  <a:gd name="connsiteY1527" fmla="*/ 180975 h 886967"/>
                  <a:gd name="connsiteX1528" fmla="*/ 1014970 w 1946001"/>
                  <a:gd name="connsiteY1528" fmla="*/ 181451 h 886967"/>
                  <a:gd name="connsiteX1529" fmla="*/ 1016587 w 1946001"/>
                  <a:gd name="connsiteY1529" fmla="*/ 180594 h 886967"/>
                  <a:gd name="connsiteX1530" fmla="*/ 1018773 w 1946001"/>
                  <a:gd name="connsiteY1530" fmla="*/ 179261 h 886967"/>
                  <a:gd name="connsiteX1531" fmla="*/ 1027804 w 1946001"/>
                  <a:gd name="connsiteY1531" fmla="*/ 177070 h 886967"/>
                  <a:gd name="connsiteX1532" fmla="*/ 1033317 w 1946001"/>
                  <a:gd name="connsiteY1532" fmla="*/ 174308 h 886967"/>
                  <a:gd name="connsiteX1533" fmla="*/ 1031036 w 1946001"/>
                  <a:gd name="connsiteY1533" fmla="*/ 172307 h 886967"/>
                  <a:gd name="connsiteX1534" fmla="*/ 1033317 w 1946001"/>
                  <a:gd name="connsiteY1534" fmla="*/ 170783 h 886967"/>
                  <a:gd name="connsiteX1535" fmla="*/ 1032557 w 1946001"/>
                  <a:gd name="connsiteY1535" fmla="*/ 169736 h 886967"/>
                  <a:gd name="connsiteX1536" fmla="*/ 1035884 w 1946001"/>
                  <a:gd name="connsiteY1536" fmla="*/ 168783 h 886967"/>
                  <a:gd name="connsiteX1537" fmla="*/ 1034838 w 1946001"/>
                  <a:gd name="connsiteY1537" fmla="*/ 167831 h 886967"/>
                  <a:gd name="connsiteX1538" fmla="*/ 1036930 w 1946001"/>
                  <a:gd name="connsiteY1538" fmla="*/ 168402 h 886967"/>
                  <a:gd name="connsiteX1539" fmla="*/ 1037785 w 1946001"/>
                  <a:gd name="connsiteY1539" fmla="*/ 166973 h 886967"/>
                  <a:gd name="connsiteX1540" fmla="*/ 1045580 w 1946001"/>
                  <a:gd name="connsiteY1540" fmla="*/ 167640 h 886967"/>
                  <a:gd name="connsiteX1541" fmla="*/ 1046246 w 1946001"/>
                  <a:gd name="connsiteY1541" fmla="*/ 166687 h 886967"/>
                  <a:gd name="connsiteX1542" fmla="*/ 1052235 w 1946001"/>
                  <a:gd name="connsiteY1542" fmla="*/ 169259 h 886967"/>
                  <a:gd name="connsiteX1543" fmla="*/ 1053470 w 1946001"/>
                  <a:gd name="connsiteY1543" fmla="*/ 171545 h 886967"/>
                  <a:gd name="connsiteX1544" fmla="*/ 1049002 w 1946001"/>
                  <a:gd name="connsiteY1544" fmla="*/ 172307 h 886967"/>
                  <a:gd name="connsiteX1545" fmla="*/ 1048337 w 1946001"/>
                  <a:gd name="connsiteY1545" fmla="*/ 173641 h 886967"/>
                  <a:gd name="connsiteX1546" fmla="*/ 1039306 w 1946001"/>
                  <a:gd name="connsiteY1546" fmla="*/ 178403 h 886967"/>
                  <a:gd name="connsiteX1547" fmla="*/ 1036835 w 1946001"/>
                  <a:gd name="connsiteY1547" fmla="*/ 179451 h 886967"/>
                  <a:gd name="connsiteX1548" fmla="*/ 1034173 w 1946001"/>
                  <a:gd name="connsiteY1548" fmla="*/ 179451 h 886967"/>
                  <a:gd name="connsiteX1549" fmla="*/ 1033793 w 1946001"/>
                  <a:gd name="connsiteY1549" fmla="*/ 180594 h 886967"/>
                  <a:gd name="connsiteX1550" fmla="*/ 1032272 w 1946001"/>
                  <a:gd name="connsiteY1550" fmla="*/ 180594 h 886967"/>
                  <a:gd name="connsiteX1551" fmla="*/ 1030275 w 1946001"/>
                  <a:gd name="connsiteY1551" fmla="*/ 182023 h 886967"/>
                  <a:gd name="connsiteX1552" fmla="*/ 1031606 w 1946001"/>
                  <a:gd name="connsiteY1552" fmla="*/ 183833 h 886967"/>
                  <a:gd name="connsiteX1553" fmla="*/ 1031321 w 1946001"/>
                  <a:gd name="connsiteY1553" fmla="*/ 184690 h 886967"/>
                  <a:gd name="connsiteX1554" fmla="*/ 1033412 w 1946001"/>
                  <a:gd name="connsiteY1554" fmla="*/ 186976 h 886967"/>
                  <a:gd name="connsiteX1555" fmla="*/ 1032462 w 1946001"/>
                  <a:gd name="connsiteY1555" fmla="*/ 186976 h 886967"/>
                  <a:gd name="connsiteX1556" fmla="*/ 1032462 w 1946001"/>
                  <a:gd name="connsiteY1556" fmla="*/ 188214 h 886967"/>
                  <a:gd name="connsiteX1557" fmla="*/ 1031606 w 1946001"/>
                  <a:gd name="connsiteY1557" fmla="*/ 189167 h 886967"/>
                  <a:gd name="connsiteX1558" fmla="*/ 1032462 w 1946001"/>
                  <a:gd name="connsiteY1558" fmla="*/ 190119 h 886967"/>
                  <a:gd name="connsiteX1559" fmla="*/ 1031891 w 1946001"/>
                  <a:gd name="connsiteY1559" fmla="*/ 190595 h 886967"/>
                  <a:gd name="connsiteX1560" fmla="*/ 1037975 w 1946001"/>
                  <a:gd name="connsiteY1560" fmla="*/ 192024 h 886967"/>
                  <a:gd name="connsiteX1561" fmla="*/ 1039591 w 1946001"/>
                  <a:gd name="connsiteY1561" fmla="*/ 191738 h 886967"/>
                  <a:gd name="connsiteX1562" fmla="*/ 1040922 w 1946001"/>
                  <a:gd name="connsiteY1562" fmla="*/ 193167 h 886967"/>
                  <a:gd name="connsiteX1563" fmla="*/ 1042158 w 1946001"/>
                  <a:gd name="connsiteY1563" fmla="*/ 192881 h 886967"/>
                  <a:gd name="connsiteX1564" fmla="*/ 1042728 w 1946001"/>
                  <a:gd name="connsiteY1564" fmla="*/ 193453 h 886967"/>
                  <a:gd name="connsiteX1565" fmla="*/ 1047196 w 1946001"/>
                  <a:gd name="connsiteY1565" fmla="*/ 193072 h 886967"/>
                  <a:gd name="connsiteX1566" fmla="*/ 1054991 w 1946001"/>
                  <a:gd name="connsiteY1566" fmla="*/ 191453 h 886967"/>
                  <a:gd name="connsiteX1567" fmla="*/ 1063927 w 1946001"/>
                  <a:gd name="connsiteY1567" fmla="*/ 190881 h 886967"/>
                  <a:gd name="connsiteX1568" fmla="*/ 1068870 w 1946001"/>
                  <a:gd name="connsiteY1568" fmla="*/ 190214 h 886967"/>
                  <a:gd name="connsiteX1569" fmla="*/ 1068870 w 1946001"/>
                  <a:gd name="connsiteY1569" fmla="*/ 191357 h 886967"/>
                  <a:gd name="connsiteX1570" fmla="*/ 1068015 w 1946001"/>
                  <a:gd name="connsiteY1570" fmla="*/ 190976 h 886967"/>
                  <a:gd name="connsiteX1571" fmla="*/ 1068585 w 1946001"/>
                  <a:gd name="connsiteY1571" fmla="*/ 191929 h 886967"/>
                  <a:gd name="connsiteX1572" fmla="*/ 1075049 w 1946001"/>
                  <a:gd name="connsiteY1572" fmla="*/ 192596 h 886967"/>
                  <a:gd name="connsiteX1573" fmla="*/ 1077236 w 1946001"/>
                  <a:gd name="connsiteY1573" fmla="*/ 193453 h 886967"/>
                  <a:gd name="connsiteX1574" fmla="*/ 1071342 w 1946001"/>
                  <a:gd name="connsiteY1574" fmla="*/ 193453 h 886967"/>
                  <a:gd name="connsiteX1575" fmla="*/ 1066874 w 1946001"/>
                  <a:gd name="connsiteY1575" fmla="*/ 194882 h 886967"/>
                  <a:gd name="connsiteX1576" fmla="*/ 1065543 w 1946001"/>
                  <a:gd name="connsiteY1576" fmla="*/ 194500 h 886967"/>
                  <a:gd name="connsiteX1577" fmla="*/ 1065163 w 1946001"/>
                  <a:gd name="connsiteY1577" fmla="*/ 195644 h 886967"/>
                  <a:gd name="connsiteX1578" fmla="*/ 1064307 w 1946001"/>
                  <a:gd name="connsiteY1578" fmla="*/ 195739 h 886967"/>
                  <a:gd name="connsiteX1579" fmla="*/ 1053280 w 1946001"/>
                  <a:gd name="connsiteY1579" fmla="*/ 194786 h 886967"/>
                  <a:gd name="connsiteX1580" fmla="*/ 1042348 w 1946001"/>
                  <a:gd name="connsiteY1580" fmla="*/ 196501 h 886967"/>
                  <a:gd name="connsiteX1581" fmla="*/ 1041968 w 1946001"/>
                  <a:gd name="connsiteY1581" fmla="*/ 198120 h 886967"/>
                  <a:gd name="connsiteX1582" fmla="*/ 1043584 w 1946001"/>
                  <a:gd name="connsiteY1582" fmla="*/ 198215 h 886967"/>
                  <a:gd name="connsiteX1583" fmla="*/ 1042348 w 1946001"/>
                  <a:gd name="connsiteY1583" fmla="*/ 198596 h 886967"/>
                  <a:gd name="connsiteX1584" fmla="*/ 1043204 w 1946001"/>
                  <a:gd name="connsiteY1584" fmla="*/ 199835 h 886967"/>
                  <a:gd name="connsiteX1585" fmla="*/ 1047482 w 1946001"/>
                  <a:gd name="connsiteY1585" fmla="*/ 199644 h 886967"/>
                  <a:gd name="connsiteX1586" fmla="*/ 1046531 w 1946001"/>
                  <a:gd name="connsiteY1586" fmla="*/ 203930 h 886967"/>
                  <a:gd name="connsiteX1587" fmla="*/ 1045580 w 1946001"/>
                  <a:gd name="connsiteY1587" fmla="*/ 204978 h 886967"/>
                  <a:gd name="connsiteX1588" fmla="*/ 1041588 w 1946001"/>
                  <a:gd name="connsiteY1588" fmla="*/ 204407 h 886967"/>
                  <a:gd name="connsiteX1589" fmla="*/ 1037405 w 1946001"/>
                  <a:gd name="connsiteY1589" fmla="*/ 202025 h 886967"/>
                  <a:gd name="connsiteX1590" fmla="*/ 1033127 w 1946001"/>
                  <a:gd name="connsiteY1590" fmla="*/ 202787 h 886967"/>
                  <a:gd name="connsiteX1591" fmla="*/ 1029610 w 1946001"/>
                  <a:gd name="connsiteY1591" fmla="*/ 205740 h 886967"/>
                  <a:gd name="connsiteX1592" fmla="*/ 1029325 w 1946001"/>
                  <a:gd name="connsiteY1592" fmla="*/ 207740 h 886967"/>
                  <a:gd name="connsiteX1593" fmla="*/ 1030941 w 1946001"/>
                  <a:gd name="connsiteY1593" fmla="*/ 211265 h 886967"/>
                  <a:gd name="connsiteX1594" fmla="*/ 1030370 w 1946001"/>
                  <a:gd name="connsiteY1594" fmla="*/ 212408 h 886967"/>
                  <a:gd name="connsiteX1595" fmla="*/ 1013164 w 1946001"/>
                  <a:gd name="connsiteY1595" fmla="*/ 219551 h 886967"/>
                  <a:gd name="connsiteX1596" fmla="*/ 1011358 w 1946001"/>
                  <a:gd name="connsiteY1596" fmla="*/ 219075 h 886967"/>
                  <a:gd name="connsiteX1597" fmla="*/ 1012024 w 1946001"/>
                  <a:gd name="connsiteY1597" fmla="*/ 218123 h 886967"/>
                  <a:gd name="connsiteX1598" fmla="*/ 1009457 w 1946001"/>
                  <a:gd name="connsiteY1598" fmla="*/ 219456 h 886967"/>
                  <a:gd name="connsiteX1599" fmla="*/ 1007841 w 1946001"/>
                  <a:gd name="connsiteY1599" fmla="*/ 222314 h 886967"/>
                  <a:gd name="connsiteX1600" fmla="*/ 1004894 w 1946001"/>
                  <a:gd name="connsiteY1600" fmla="*/ 223361 h 886967"/>
                  <a:gd name="connsiteX1601" fmla="*/ 1003753 w 1946001"/>
                  <a:gd name="connsiteY1601" fmla="*/ 220980 h 886967"/>
                  <a:gd name="connsiteX1602" fmla="*/ 1004894 w 1946001"/>
                  <a:gd name="connsiteY1602" fmla="*/ 221456 h 886967"/>
                  <a:gd name="connsiteX1603" fmla="*/ 1004324 w 1946001"/>
                  <a:gd name="connsiteY1603" fmla="*/ 220313 h 886967"/>
                  <a:gd name="connsiteX1604" fmla="*/ 999380 w 1946001"/>
                  <a:gd name="connsiteY1604" fmla="*/ 220504 h 886967"/>
                  <a:gd name="connsiteX1605" fmla="*/ 989399 w 1946001"/>
                  <a:gd name="connsiteY1605" fmla="*/ 225266 h 886967"/>
                  <a:gd name="connsiteX1606" fmla="*/ 988829 w 1946001"/>
                  <a:gd name="connsiteY1606" fmla="*/ 225647 h 886967"/>
                  <a:gd name="connsiteX1607" fmla="*/ 989779 w 1946001"/>
                  <a:gd name="connsiteY1607" fmla="*/ 225933 h 886967"/>
                  <a:gd name="connsiteX1608" fmla="*/ 989399 w 1946001"/>
                  <a:gd name="connsiteY1608" fmla="*/ 226886 h 886967"/>
                  <a:gd name="connsiteX1609" fmla="*/ 988258 w 1946001"/>
                  <a:gd name="connsiteY1609" fmla="*/ 226314 h 886967"/>
                  <a:gd name="connsiteX1610" fmla="*/ 984075 w 1946001"/>
                  <a:gd name="connsiteY1610" fmla="*/ 222599 h 886967"/>
                  <a:gd name="connsiteX1611" fmla="*/ 982079 w 1946001"/>
                  <a:gd name="connsiteY1611" fmla="*/ 223266 h 886967"/>
                  <a:gd name="connsiteX1612" fmla="*/ 982745 w 1946001"/>
                  <a:gd name="connsiteY1612" fmla="*/ 222218 h 886967"/>
                  <a:gd name="connsiteX1613" fmla="*/ 978752 w 1946001"/>
                  <a:gd name="connsiteY1613" fmla="*/ 225266 h 886967"/>
                  <a:gd name="connsiteX1614" fmla="*/ 976281 w 1946001"/>
                  <a:gd name="connsiteY1614" fmla="*/ 225266 h 886967"/>
                  <a:gd name="connsiteX1615" fmla="*/ 977041 w 1946001"/>
                  <a:gd name="connsiteY1615" fmla="*/ 223075 h 886967"/>
                  <a:gd name="connsiteX1616" fmla="*/ 973714 w 1946001"/>
                  <a:gd name="connsiteY1616" fmla="*/ 222790 h 886967"/>
                  <a:gd name="connsiteX1617" fmla="*/ 973143 w 1946001"/>
                  <a:gd name="connsiteY1617" fmla="*/ 221837 h 886967"/>
                  <a:gd name="connsiteX1618" fmla="*/ 973143 w 1946001"/>
                  <a:gd name="connsiteY1618" fmla="*/ 220504 h 886967"/>
                  <a:gd name="connsiteX1619" fmla="*/ 972003 w 1946001"/>
                  <a:gd name="connsiteY1619" fmla="*/ 220028 h 886967"/>
                  <a:gd name="connsiteX1620" fmla="*/ 972573 w 1946001"/>
                  <a:gd name="connsiteY1620" fmla="*/ 220028 h 886967"/>
                  <a:gd name="connsiteX1621" fmla="*/ 972098 w 1946001"/>
                  <a:gd name="connsiteY1621" fmla="*/ 218599 h 886967"/>
                  <a:gd name="connsiteX1622" fmla="*/ 972953 w 1946001"/>
                  <a:gd name="connsiteY1622" fmla="*/ 215646 h 886967"/>
                  <a:gd name="connsiteX1623" fmla="*/ 972478 w 1946001"/>
                  <a:gd name="connsiteY1623" fmla="*/ 214884 h 886967"/>
                  <a:gd name="connsiteX1624" fmla="*/ 973619 w 1946001"/>
                  <a:gd name="connsiteY1624" fmla="*/ 214884 h 886967"/>
                  <a:gd name="connsiteX1625" fmla="*/ 973429 w 1946001"/>
                  <a:gd name="connsiteY1625" fmla="*/ 213836 h 886967"/>
                  <a:gd name="connsiteX1626" fmla="*/ 974950 w 1946001"/>
                  <a:gd name="connsiteY1626" fmla="*/ 213455 h 886967"/>
                  <a:gd name="connsiteX1627" fmla="*/ 974950 w 1946001"/>
                  <a:gd name="connsiteY1627" fmla="*/ 211836 h 886967"/>
                  <a:gd name="connsiteX1628" fmla="*/ 975520 w 1946001"/>
                  <a:gd name="connsiteY1628" fmla="*/ 212312 h 886967"/>
                  <a:gd name="connsiteX1629" fmla="*/ 976851 w 1946001"/>
                  <a:gd name="connsiteY1629" fmla="*/ 211265 h 886967"/>
                  <a:gd name="connsiteX1630" fmla="*/ 976851 w 1946001"/>
                  <a:gd name="connsiteY1630" fmla="*/ 210217 h 886967"/>
                  <a:gd name="connsiteX1631" fmla="*/ 974379 w 1946001"/>
                  <a:gd name="connsiteY1631" fmla="*/ 210312 h 886967"/>
                  <a:gd name="connsiteX1632" fmla="*/ 974855 w 1946001"/>
                  <a:gd name="connsiteY1632" fmla="*/ 209264 h 886967"/>
                  <a:gd name="connsiteX1633" fmla="*/ 973904 w 1946001"/>
                  <a:gd name="connsiteY1633" fmla="*/ 209264 h 886967"/>
                  <a:gd name="connsiteX1634" fmla="*/ 975520 w 1946001"/>
                  <a:gd name="connsiteY1634" fmla="*/ 205264 h 886967"/>
                  <a:gd name="connsiteX1635" fmla="*/ 975425 w 1946001"/>
                  <a:gd name="connsiteY1635" fmla="*/ 202216 h 886967"/>
                  <a:gd name="connsiteX1636" fmla="*/ 967820 w 1946001"/>
                  <a:gd name="connsiteY1636" fmla="*/ 207645 h 886967"/>
                  <a:gd name="connsiteX1637" fmla="*/ 966869 w 1946001"/>
                  <a:gd name="connsiteY1637" fmla="*/ 210884 h 886967"/>
                  <a:gd name="connsiteX1638" fmla="*/ 967155 w 1946001"/>
                  <a:gd name="connsiteY1638" fmla="*/ 215836 h 886967"/>
                  <a:gd name="connsiteX1639" fmla="*/ 969056 w 1946001"/>
                  <a:gd name="connsiteY1639" fmla="*/ 217170 h 886967"/>
                  <a:gd name="connsiteX1640" fmla="*/ 969056 w 1946001"/>
                  <a:gd name="connsiteY1640" fmla="*/ 219742 h 886967"/>
                  <a:gd name="connsiteX1641" fmla="*/ 970292 w 1946001"/>
                  <a:gd name="connsiteY1641" fmla="*/ 222123 h 886967"/>
                  <a:gd name="connsiteX1642" fmla="*/ 969056 w 1946001"/>
                  <a:gd name="connsiteY1642" fmla="*/ 223361 h 886967"/>
                  <a:gd name="connsiteX1643" fmla="*/ 970767 w 1946001"/>
                  <a:gd name="connsiteY1643" fmla="*/ 225933 h 886967"/>
                  <a:gd name="connsiteX1644" fmla="*/ 969056 w 1946001"/>
                  <a:gd name="connsiteY1644" fmla="*/ 226600 h 886967"/>
                  <a:gd name="connsiteX1645" fmla="*/ 969151 w 1946001"/>
                  <a:gd name="connsiteY1645" fmla="*/ 229172 h 886967"/>
                  <a:gd name="connsiteX1646" fmla="*/ 968676 w 1946001"/>
                  <a:gd name="connsiteY1646" fmla="*/ 227743 h 886967"/>
                  <a:gd name="connsiteX1647" fmla="*/ 967535 w 1946001"/>
                  <a:gd name="connsiteY1647" fmla="*/ 228505 h 886967"/>
                  <a:gd name="connsiteX1648" fmla="*/ 966965 w 1946001"/>
                  <a:gd name="connsiteY1648" fmla="*/ 227267 h 886967"/>
                  <a:gd name="connsiteX1649" fmla="*/ 965919 w 1946001"/>
                  <a:gd name="connsiteY1649" fmla="*/ 227076 h 886967"/>
                  <a:gd name="connsiteX1650" fmla="*/ 964398 w 1946001"/>
                  <a:gd name="connsiteY1650" fmla="*/ 227267 h 886967"/>
                  <a:gd name="connsiteX1651" fmla="*/ 963637 w 1946001"/>
                  <a:gd name="connsiteY1651" fmla="*/ 228505 h 886967"/>
                  <a:gd name="connsiteX1652" fmla="*/ 965253 w 1946001"/>
                  <a:gd name="connsiteY1652" fmla="*/ 229838 h 886967"/>
                  <a:gd name="connsiteX1653" fmla="*/ 963637 w 1946001"/>
                  <a:gd name="connsiteY1653" fmla="*/ 229648 h 886967"/>
                  <a:gd name="connsiteX1654" fmla="*/ 962306 w 1946001"/>
                  <a:gd name="connsiteY1654" fmla="*/ 228505 h 886967"/>
                  <a:gd name="connsiteX1655" fmla="*/ 958124 w 1946001"/>
                  <a:gd name="connsiteY1655" fmla="*/ 229648 h 886967"/>
                  <a:gd name="connsiteX1656" fmla="*/ 953276 w 1946001"/>
                  <a:gd name="connsiteY1656" fmla="*/ 232791 h 886967"/>
                  <a:gd name="connsiteX1657" fmla="*/ 949758 w 1946001"/>
                  <a:gd name="connsiteY1657" fmla="*/ 231077 h 886967"/>
                  <a:gd name="connsiteX1658" fmla="*/ 947382 w 1946001"/>
                  <a:gd name="connsiteY1658" fmla="*/ 234315 h 886967"/>
                  <a:gd name="connsiteX1659" fmla="*/ 937210 w 1946001"/>
                  <a:gd name="connsiteY1659" fmla="*/ 238697 h 886967"/>
                  <a:gd name="connsiteX1660" fmla="*/ 930556 w 1946001"/>
                  <a:gd name="connsiteY1660" fmla="*/ 242506 h 886967"/>
                  <a:gd name="connsiteX1661" fmla="*/ 929795 w 1946001"/>
                  <a:gd name="connsiteY1661" fmla="*/ 244316 h 886967"/>
                  <a:gd name="connsiteX1662" fmla="*/ 931412 w 1946001"/>
                  <a:gd name="connsiteY1662" fmla="*/ 244602 h 886967"/>
                  <a:gd name="connsiteX1663" fmla="*/ 923712 w 1946001"/>
                  <a:gd name="connsiteY1663" fmla="*/ 245269 h 886967"/>
                  <a:gd name="connsiteX1664" fmla="*/ 922476 w 1946001"/>
                  <a:gd name="connsiteY1664" fmla="*/ 243078 h 886967"/>
                  <a:gd name="connsiteX1665" fmla="*/ 919529 w 1946001"/>
                  <a:gd name="connsiteY1665" fmla="*/ 242792 h 886967"/>
                  <a:gd name="connsiteX1666" fmla="*/ 921525 w 1946001"/>
                  <a:gd name="connsiteY1666" fmla="*/ 250889 h 886967"/>
                  <a:gd name="connsiteX1667" fmla="*/ 915726 w 1946001"/>
                  <a:gd name="connsiteY1667" fmla="*/ 251270 h 886967"/>
                  <a:gd name="connsiteX1668" fmla="*/ 911544 w 1946001"/>
                  <a:gd name="connsiteY1668" fmla="*/ 249269 h 886967"/>
                  <a:gd name="connsiteX1669" fmla="*/ 905175 w 1946001"/>
                  <a:gd name="connsiteY1669" fmla="*/ 251460 h 886967"/>
                  <a:gd name="connsiteX1670" fmla="*/ 904794 w 1946001"/>
                  <a:gd name="connsiteY1670" fmla="*/ 253079 h 886967"/>
                  <a:gd name="connsiteX1671" fmla="*/ 906696 w 1946001"/>
                  <a:gd name="connsiteY1671" fmla="*/ 252603 h 886967"/>
                  <a:gd name="connsiteX1672" fmla="*/ 905745 w 1946001"/>
                  <a:gd name="connsiteY1672" fmla="*/ 253746 h 886967"/>
                  <a:gd name="connsiteX1673" fmla="*/ 906696 w 1946001"/>
                  <a:gd name="connsiteY1673" fmla="*/ 254699 h 886967"/>
                  <a:gd name="connsiteX1674" fmla="*/ 905365 w 1946001"/>
                  <a:gd name="connsiteY1674" fmla="*/ 254984 h 886967"/>
                  <a:gd name="connsiteX1675" fmla="*/ 906981 w 1946001"/>
                  <a:gd name="connsiteY1675" fmla="*/ 256889 h 886967"/>
                  <a:gd name="connsiteX1676" fmla="*/ 908977 w 1946001"/>
                  <a:gd name="connsiteY1676" fmla="*/ 256508 h 886967"/>
                  <a:gd name="connsiteX1677" fmla="*/ 916202 w 1946001"/>
                  <a:gd name="connsiteY1677" fmla="*/ 258985 h 886967"/>
                  <a:gd name="connsiteX1678" fmla="*/ 916582 w 1946001"/>
                  <a:gd name="connsiteY1678" fmla="*/ 260604 h 886967"/>
                  <a:gd name="connsiteX1679" fmla="*/ 920194 w 1946001"/>
                  <a:gd name="connsiteY1679" fmla="*/ 260795 h 886967"/>
                  <a:gd name="connsiteX1680" fmla="*/ 918103 w 1946001"/>
                  <a:gd name="connsiteY1680" fmla="*/ 261080 h 886967"/>
                  <a:gd name="connsiteX1681" fmla="*/ 918578 w 1946001"/>
                  <a:gd name="connsiteY1681" fmla="*/ 264033 h 886967"/>
                  <a:gd name="connsiteX1682" fmla="*/ 919814 w 1946001"/>
                  <a:gd name="connsiteY1682" fmla="*/ 266224 h 886967"/>
                  <a:gd name="connsiteX1683" fmla="*/ 923236 w 1946001"/>
                  <a:gd name="connsiteY1683" fmla="*/ 267843 h 886967"/>
                  <a:gd name="connsiteX1684" fmla="*/ 923236 w 1946001"/>
                  <a:gd name="connsiteY1684" fmla="*/ 271463 h 886967"/>
                  <a:gd name="connsiteX1685" fmla="*/ 925423 w 1946001"/>
                  <a:gd name="connsiteY1685" fmla="*/ 274987 h 886967"/>
                  <a:gd name="connsiteX1686" fmla="*/ 923902 w 1946001"/>
                  <a:gd name="connsiteY1686" fmla="*/ 273177 h 886967"/>
                  <a:gd name="connsiteX1687" fmla="*/ 922761 w 1946001"/>
                  <a:gd name="connsiteY1687" fmla="*/ 278416 h 886967"/>
                  <a:gd name="connsiteX1688" fmla="*/ 923902 w 1946001"/>
                  <a:gd name="connsiteY1688" fmla="*/ 279082 h 886967"/>
                  <a:gd name="connsiteX1689" fmla="*/ 922000 w 1946001"/>
                  <a:gd name="connsiteY1689" fmla="*/ 286512 h 886967"/>
                  <a:gd name="connsiteX1690" fmla="*/ 919814 w 1946001"/>
                  <a:gd name="connsiteY1690" fmla="*/ 287941 h 886967"/>
                  <a:gd name="connsiteX1691" fmla="*/ 887588 w 1946001"/>
                  <a:gd name="connsiteY1691" fmla="*/ 285845 h 886967"/>
                  <a:gd name="connsiteX1692" fmla="*/ 886257 w 1946001"/>
                  <a:gd name="connsiteY1692" fmla="*/ 288417 h 886967"/>
                  <a:gd name="connsiteX1693" fmla="*/ 883501 w 1946001"/>
                  <a:gd name="connsiteY1693" fmla="*/ 288607 h 886967"/>
                  <a:gd name="connsiteX1694" fmla="*/ 882265 w 1946001"/>
                  <a:gd name="connsiteY1694" fmla="*/ 290513 h 886967"/>
                  <a:gd name="connsiteX1695" fmla="*/ 884356 w 1946001"/>
                  <a:gd name="connsiteY1695" fmla="*/ 292703 h 886967"/>
                  <a:gd name="connsiteX1696" fmla="*/ 883691 w 1946001"/>
                  <a:gd name="connsiteY1696" fmla="*/ 293942 h 886967"/>
                  <a:gd name="connsiteX1697" fmla="*/ 884356 w 1946001"/>
                  <a:gd name="connsiteY1697" fmla="*/ 295275 h 886967"/>
                  <a:gd name="connsiteX1698" fmla="*/ 885022 w 1946001"/>
                  <a:gd name="connsiteY1698" fmla="*/ 294989 h 886967"/>
                  <a:gd name="connsiteX1699" fmla="*/ 884356 w 1946001"/>
                  <a:gd name="connsiteY1699" fmla="*/ 298323 h 886967"/>
                  <a:gd name="connsiteX1700" fmla="*/ 885022 w 1946001"/>
                  <a:gd name="connsiteY1700" fmla="*/ 303943 h 886967"/>
                  <a:gd name="connsiteX1701" fmla="*/ 881029 w 1946001"/>
                  <a:gd name="connsiteY1701" fmla="*/ 318040 h 886967"/>
                  <a:gd name="connsiteX1702" fmla="*/ 882740 w 1946001"/>
                  <a:gd name="connsiteY1702" fmla="*/ 319850 h 886967"/>
                  <a:gd name="connsiteX1703" fmla="*/ 885022 w 1946001"/>
                  <a:gd name="connsiteY1703" fmla="*/ 319373 h 886967"/>
                  <a:gd name="connsiteX1704" fmla="*/ 884071 w 1946001"/>
                  <a:gd name="connsiteY1704" fmla="*/ 328327 h 886967"/>
                  <a:gd name="connsiteX1705" fmla="*/ 891391 w 1946001"/>
                  <a:gd name="connsiteY1705" fmla="*/ 327470 h 886967"/>
                  <a:gd name="connsiteX1706" fmla="*/ 895573 w 1946001"/>
                  <a:gd name="connsiteY1706" fmla="*/ 328327 h 886967"/>
                  <a:gd name="connsiteX1707" fmla="*/ 898615 w 1946001"/>
                  <a:gd name="connsiteY1707" fmla="*/ 333375 h 886967"/>
                  <a:gd name="connsiteX1708" fmla="*/ 901277 w 1946001"/>
                  <a:gd name="connsiteY1708" fmla="*/ 334709 h 886967"/>
                  <a:gd name="connsiteX1709" fmla="*/ 906886 w 1946001"/>
                  <a:gd name="connsiteY1709" fmla="*/ 330708 h 886967"/>
                  <a:gd name="connsiteX1710" fmla="*/ 918863 w 1946001"/>
                  <a:gd name="connsiteY1710" fmla="*/ 330232 h 886967"/>
                  <a:gd name="connsiteX1711" fmla="*/ 922286 w 1946001"/>
                  <a:gd name="connsiteY1711" fmla="*/ 325755 h 886967"/>
                  <a:gd name="connsiteX1712" fmla="*/ 925137 w 1946001"/>
                  <a:gd name="connsiteY1712" fmla="*/ 325374 h 886967"/>
                  <a:gd name="connsiteX1713" fmla="*/ 926658 w 1946001"/>
                  <a:gd name="connsiteY1713" fmla="*/ 320993 h 886967"/>
                  <a:gd name="connsiteX1714" fmla="*/ 929225 w 1946001"/>
                  <a:gd name="connsiteY1714" fmla="*/ 318802 h 886967"/>
                  <a:gd name="connsiteX1715" fmla="*/ 929605 w 1946001"/>
                  <a:gd name="connsiteY1715" fmla="*/ 317849 h 886967"/>
                  <a:gd name="connsiteX1716" fmla="*/ 927609 w 1946001"/>
                  <a:gd name="connsiteY1716" fmla="*/ 316611 h 886967"/>
                  <a:gd name="connsiteX1717" fmla="*/ 926944 w 1946001"/>
                  <a:gd name="connsiteY1717" fmla="*/ 314135 h 886967"/>
                  <a:gd name="connsiteX1718" fmla="*/ 932742 w 1946001"/>
                  <a:gd name="connsiteY1718" fmla="*/ 305086 h 886967"/>
                  <a:gd name="connsiteX1719" fmla="*/ 944055 w 1946001"/>
                  <a:gd name="connsiteY1719" fmla="*/ 298418 h 886967"/>
                  <a:gd name="connsiteX1720" fmla="*/ 945291 w 1946001"/>
                  <a:gd name="connsiteY1720" fmla="*/ 295370 h 886967"/>
                  <a:gd name="connsiteX1721" fmla="*/ 944245 w 1946001"/>
                  <a:gd name="connsiteY1721" fmla="*/ 294418 h 886967"/>
                  <a:gd name="connsiteX1722" fmla="*/ 944055 w 1946001"/>
                  <a:gd name="connsiteY1722" fmla="*/ 291655 h 886967"/>
                  <a:gd name="connsiteX1723" fmla="*/ 944625 w 1946001"/>
                  <a:gd name="connsiteY1723" fmla="*/ 289465 h 886967"/>
                  <a:gd name="connsiteX1724" fmla="*/ 948903 w 1946001"/>
                  <a:gd name="connsiteY1724" fmla="*/ 286893 h 886967"/>
                  <a:gd name="connsiteX1725" fmla="*/ 953846 w 1946001"/>
                  <a:gd name="connsiteY1725" fmla="*/ 287846 h 886967"/>
                  <a:gd name="connsiteX1726" fmla="*/ 959360 w 1946001"/>
                  <a:gd name="connsiteY1726" fmla="*/ 289941 h 886967"/>
                  <a:gd name="connsiteX1727" fmla="*/ 966489 w 1946001"/>
                  <a:gd name="connsiteY1727" fmla="*/ 284512 h 886967"/>
                  <a:gd name="connsiteX1728" fmla="*/ 969341 w 1946001"/>
                  <a:gd name="connsiteY1728" fmla="*/ 284036 h 886967"/>
                  <a:gd name="connsiteX1729" fmla="*/ 972573 w 1946001"/>
                  <a:gd name="connsiteY1729" fmla="*/ 280892 h 886967"/>
                  <a:gd name="connsiteX1730" fmla="*/ 979608 w 1946001"/>
                  <a:gd name="connsiteY1730" fmla="*/ 283845 h 886967"/>
                  <a:gd name="connsiteX1731" fmla="*/ 981604 w 1946001"/>
                  <a:gd name="connsiteY1731" fmla="*/ 289941 h 886967"/>
                  <a:gd name="connsiteX1732" fmla="*/ 984836 w 1946001"/>
                  <a:gd name="connsiteY1732" fmla="*/ 294418 h 886967"/>
                  <a:gd name="connsiteX1733" fmla="*/ 987118 w 1946001"/>
                  <a:gd name="connsiteY1733" fmla="*/ 294799 h 886967"/>
                  <a:gd name="connsiteX1734" fmla="*/ 994247 w 1946001"/>
                  <a:gd name="connsiteY1734" fmla="*/ 302038 h 886967"/>
                  <a:gd name="connsiteX1735" fmla="*/ 997669 w 1946001"/>
                  <a:gd name="connsiteY1735" fmla="*/ 302038 h 886967"/>
                  <a:gd name="connsiteX1736" fmla="*/ 1000997 w 1946001"/>
                  <a:gd name="connsiteY1736" fmla="*/ 306038 h 886967"/>
                  <a:gd name="connsiteX1737" fmla="*/ 1003183 w 1946001"/>
                  <a:gd name="connsiteY1737" fmla="*/ 306038 h 886967"/>
                  <a:gd name="connsiteX1738" fmla="*/ 1004229 w 1946001"/>
                  <a:gd name="connsiteY1738" fmla="*/ 308801 h 886967"/>
                  <a:gd name="connsiteX1739" fmla="*/ 1006510 w 1946001"/>
                  <a:gd name="connsiteY1739" fmla="*/ 310420 h 886967"/>
                  <a:gd name="connsiteX1740" fmla="*/ 1007366 w 1946001"/>
                  <a:gd name="connsiteY1740" fmla="*/ 309467 h 886967"/>
                  <a:gd name="connsiteX1741" fmla="*/ 1010217 w 1946001"/>
                  <a:gd name="connsiteY1741" fmla="*/ 317659 h 886967"/>
                  <a:gd name="connsiteX1742" fmla="*/ 1008411 w 1946001"/>
                  <a:gd name="connsiteY1742" fmla="*/ 318706 h 886967"/>
                  <a:gd name="connsiteX1743" fmla="*/ 1007746 w 1946001"/>
                  <a:gd name="connsiteY1743" fmla="*/ 321469 h 886967"/>
                  <a:gd name="connsiteX1744" fmla="*/ 1008031 w 1946001"/>
                  <a:gd name="connsiteY1744" fmla="*/ 323279 h 886967"/>
                  <a:gd name="connsiteX1745" fmla="*/ 1009837 w 1946001"/>
                  <a:gd name="connsiteY1745" fmla="*/ 323279 h 886967"/>
                  <a:gd name="connsiteX1746" fmla="*/ 1012119 w 1946001"/>
                  <a:gd name="connsiteY1746" fmla="*/ 320612 h 886967"/>
                  <a:gd name="connsiteX1747" fmla="*/ 1012784 w 1946001"/>
                  <a:gd name="connsiteY1747" fmla="*/ 317373 h 886967"/>
                  <a:gd name="connsiteX1748" fmla="*/ 1015066 w 1946001"/>
                  <a:gd name="connsiteY1748" fmla="*/ 316516 h 886967"/>
                  <a:gd name="connsiteX1749" fmla="*/ 1015066 w 1946001"/>
                  <a:gd name="connsiteY1749" fmla="*/ 313563 h 886967"/>
                  <a:gd name="connsiteX1750" fmla="*/ 1012214 w 1946001"/>
                  <a:gd name="connsiteY1750" fmla="*/ 311658 h 886967"/>
                  <a:gd name="connsiteX1751" fmla="*/ 1013545 w 1946001"/>
                  <a:gd name="connsiteY1751" fmla="*/ 307943 h 886967"/>
                  <a:gd name="connsiteX1752" fmla="*/ 1015731 w 1946001"/>
                  <a:gd name="connsiteY1752" fmla="*/ 306705 h 886967"/>
                  <a:gd name="connsiteX1753" fmla="*/ 1019438 w 1946001"/>
                  <a:gd name="connsiteY1753" fmla="*/ 308705 h 886967"/>
                  <a:gd name="connsiteX1754" fmla="*/ 1021720 w 1946001"/>
                  <a:gd name="connsiteY1754" fmla="*/ 311182 h 886967"/>
                  <a:gd name="connsiteX1755" fmla="*/ 1022290 w 1946001"/>
                  <a:gd name="connsiteY1755" fmla="*/ 309563 h 886967"/>
                  <a:gd name="connsiteX1756" fmla="*/ 1019438 w 1946001"/>
                  <a:gd name="connsiteY1756" fmla="*/ 305562 h 886967"/>
                  <a:gd name="connsiteX1757" fmla="*/ 1009457 w 1946001"/>
                  <a:gd name="connsiteY1757" fmla="*/ 300800 h 886967"/>
                  <a:gd name="connsiteX1758" fmla="*/ 1010503 w 1946001"/>
                  <a:gd name="connsiteY1758" fmla="*/ 298132 h 886967"/>
                  <a:gd name="connsiteX1759" fmla="*/ 1009742 w 1946001"/>
                  <a:gd name="connsiteY1759" fmla="*/ 297371 h 886967"/>
                  <a:gd name="connsiteX1760" fmla="*/ 1005559 w 1946001"/>
                  <a:gd name="connsiteY1760" fmla="*/ 298418 h 886967"/>
                  <a:gd name="connsiteX1761" fmla="*/ 1002993 w 1946001"/>
                  <a:gd name="connsiteY1761" fmla="*/ 296513 h 886967"/>
                  <a:gd name="connsiteX1762" fmla="*/ 1000141 w 1946001"/>
                  <a:gd name="connsiteY1762" fmla="*/ 293275 h 886967"/>
                  <a:gd name="connsiteX1763" fmla="*/ 997289 w 1946001"/>
                  <a:gd name="connsiteY1763" fmla="*/ 286417 h 886967"/>
                  <a:gd name="connsiteX1764" fmla="*/ 991776 w 1946001"/>
                  <a:gd name="connsiteY1764" fmla="*/ 282607 h 886967"/>
                  <a:gd name="connsiteX1765" fmla="*/ 990825 w 1946001"/>
                  <a:gd name="connsiteY1765" fmla="*/ 279559 h 886967"/>
                  <a:gd name="connsiteX1766" fmla="*/ 991776 w 1946001"/>
                  <a:gd name="connsiteY1766" fmla="*/ 276892 h 886967"/>
                  <a:gd name="connsiteX1767" fmla="*/ 990825 w 1946001"/>
                  <a:gd name="connsiteY1767" fmla="*/ 276035 h 886967"/>
                  <a:gd name="connsiteX1768" fmla="*/ 990825 w 1946001"/>
                  <a:gd name="connsiteY1768" fmla="*/ 274225 h 886967"/>
                  <a:gd name="connsiteX1769" fmla="*/ 995578 w 1946001"/>
                  <a:gd name="connsiteY1769" fmla="*/ 271653 h 886967"/>
                  <a:gd name="connsiteX1770" fmla="*/ 997859 w 1946001"/>
                  <a:gd name="connsiteY1770" fmla="*/ 271653 h 886967"/>
                  <a:gd name="connsiteX1771" fmla="*/ 997859 w 1946001"/>
                  <a:gd name="connsiteY1771" fmla="*/ 272987 h 886967"/>
                  <a:gd name="connsiteX1772" fmla="*/ 997669 w 1946001"/>
                  <a:gd name="connsiteY1772" fmla="*/ 275463 h 886967"/>
                  <a:gd name="connsiteX1773" fmla="*/ 998905 w 1946001"/>
                  <a:gd name="connsiteY1773" fmla="*/ 277559 h 886967"/>
                  <a:gd name="connsiteX1774" fmla="*/ 999476 w 1946001"/>
                  <a:gd name="connsiteY1774" fmla="*/ 277844 h 886967"/>
                  <a:gd name="connsiteX1775" fmla="*/ 1001472 w 1946001"/>
                  <a:gd name="connsiteY1775" fmla="*/ 274511 h 886967"/>
                  <a:gd name="connsiteX1776" fmla="*/ 1002422 w 1946001"/>
                  <a:gd name="connsiteY1776" fmla="*/ 274796 h 886967"/>
                  <a:gd name="connsiteX1777" fmla="*/ 1003848 w 1946001"/>
                  <a:gd name="connsiteY1777" fmla="*/ 276511 h 886967"/>
                  <a:gd name="connsiteX1778" fmla="*/ 1004894 w 1946001"/>
                  <a:gd name="connsiteY1778" fmla="*/ 280226 h 886967"/>
                  <a:gd name="connsiteX1779" fmla="*/ 1006795 w 1946001"/>
                  <a:gd name="connsiteY1779" fmla="*/ 281464 h 886967"/>
                  <a:gd name="connsiteX1780" fmla="*/ 1005464 w 1946001"/>
                  <a:gd name="connsiteY1780" fmla="*/ 282512 h 886967"/>
                  <a:gd name="connsiteX1781" fmla="*/ 1009647 w 1946001"/>
                  <a:gd name="connsiteY1781" fmla="*/ 286988 h 886967"/>
                  <a:gd name="connsiteX1782" fmla="*/ 1014020 w 1946001"/>
                  <a:gd name="connsiteY1782" fmla="*/ 287655 h 886967"/>
                  <a:gd name="connsiteX1783" fmla="*/ 1017442 w 1946001"/>
                  <a:gd name="connsiteY1783" fmla="*/ 290417 h 886967"/>
                  <a:gd name="connsiteX1784" fmla="*/ 1015161 w 1946001"/>
                  <a:gd name="connsiteY1784" fmla="*/ 290417 h 886967"/>
                  <a:gd name="connsiteX1785" fmla="*/ 1019343 w 1946001"/>
                  <a:gd name="connsiteY1785" fmla="*/ 291655 h 886967"/>
                  <a:gd name="connsiteX1786" fmla="*/ 1026473 w 1946001"/>
                  <a:gd name="connsiteY1786" fmla="*/ 298037 h 886967"/>
                  <a:gd name="connsiteX1787" fmla="*/ 1027709 w 1946001"/>
                  <a:gd name="connsiteY1787" fmla="*/ 298514 h 886967"/>
                  <a:gd name="connsiteX1788" fmla="*/ 1026663 w 1946001"/>
                  <a:gd name="connsiteY1788" fmla="*/ 301371 h 886967"/>
                  <a:gd name="connsiteX1789" fmla="*/ 1026948 w 1946001"/>
                  <a:gd name="connsiteY1789" fmla="*/ 307277 h 886967"/>
                  <a:gd name="connsiteX1790" fmla="*/ 1026473 w 1946001"/>
                  <a:gd name="connsiteY1790" fmla="*/ 307277 h 886967"/>
                  <a:gd name="connsiteX1791" fmla="*/ 1030846 w 1946001"/>
                  <a:gd name="connsiteY1791" fmla="*/ 312325 h 886967"/>
                  <a:gd name="connsiteX1792" fmla="*/ 1033698 w 1946001"/>
                  <a:gd name="connsiteY1792" fmla="*/ 316611 h 886967"/>
                  <a:gd name="connsiteX1793" fmla="*/ 1033698 w 1946001"/>
                  <a:gd name="connsiteY1793" fmla="*/ 316040 h 886967"/>
                  <a:gd name="connsiteX1794" fmla="*/ 1035409 w 1946001"/>
                  <a:gd name="connsiteY1794" fmla="*/ 316611 h 886967"/>
                  <a:gd name="connsiteX1795" fmla="*/ 1035599 w 1946001"/>
                  <a:gd name="connsiteY1795" fmla="*/ 317278 h 886967"/>
                  <a:gd name="connsiteX1796" fmla="*/ 1033698 w 1946001"/>
                  <a:gd name="connsiteY1796" fmla="*/ 317278 h 886967"/>
                  <a:gd name="connsiteX1797" fmla="*/ 1035599 w 1946001"/>
                  <a:gd name="connsiteY1797" fmla="*/ 320707 h 886967"/>
                  <a:gd name="connsiteX1798" fmla="*/ 1043394 w 1946001"/>
                  <a:gd name="connsiteY1798" fmla="*/ 320516 h 886967"/>
                  <a:gd name="connsiteX1799" fmla="*/ 1045961 w 1946001"/>
                  <a:gd name="connsiteY1799" fmla="*/ 321659 h 886967"/>
                  <a:gd name="connsiteX1800" fmla="*/ 1044535 w 1946001"/>
                  <a:gd name="connsiteY1800" fmla="*/ 322612 h 886967"/>
                  <a:gd name="connsiteX1801" fmla="*/ 1048147 w 1946001"/>
                  <a:gd name="connsiteY1801" fmla="*/ 322898 h 886967"/>
                  <a:gd name="connsiteX1802" fmla="*/ 1050523 w 1946001"/>
                  <a:gd name="connsiteY1802" fmla="*/ 324707 h 886967"/>
                  <a:gd name="connsiteX1803" fmla="*/ 1050143 w 1946001"/>
                  <a:gd name="connsiteY1803" fmla="*/ 321659 h 886967"/>
                  <a:gd name="connsiteX1804" fmla="*/ 1042728 w 1946001"/>
                  <a:gd name="connsiteY1804" fmla="*/ 316992 h 886967"/>
                  <a:gd name="connsiteX1805" fmla="*/ 1045010 w 1946001"/>
                  <a:gd name="connsiteY1805" fmla="*/ 316611 h 886967"/>
                  <a:gd name="connsiteX1806" fmla="*/ 1044535 w 1946001"/>
                  <a:gd name="connsiteY1806" fmla="*/ 314420 h 886967"/>
                  <a:gd name="connsiteX1807" fmla="*/ 1046626 w 1946001"/>
                  <a:gd name="connsiteY1807" fmla="*/ 315754 h 886967"/>
                  <a:gd name="connsiteX1808" fmla="*/ 1043394 w 1946001"/>
                  <a:gd name="connsiteY1808" fmla="*/ 310325 h 886967"/>
                  <a:gd name="connsiteX1809" fmla="*/ 1043394 w 1946001"/>
                  <a:gd name="connsiteY1809" fmla="*/ 306610 h 886967"/>
                  <a:gd name="connsiteX1810" fmla="*/ 1044535 w 1946001"/>
                  <a:gd name="connsiteY1810" fmla="*/ 306324 h 886967"/>
                  <a:gd name="connsiteX1811" fmla="*/ 1044440 w 1946001"/>
                  <a:gd name="connsiteY1811" fmla="*/ 307181 h 886967"/>
                  <a:gd name="connsiteX1812" fmla="*/ 1047862 w 1946001"/>
                  <a:gd name="connsiteY1812" fmla="*/ 310610 h 886967"/>
                  <a:gd name="connsiteX1813" fmla="*/ 1047482 w 1946001"/>
                  <a:gd name="connsiteY1813" fmla="*/ 308515 h 886967"/>
                  <a:gd name="connsiteX1814" fmla="*/ 1050048 w 1946001"/>
                  <a:gd name="connsiteY1814" fmla="*/ 310325 h 886967"/>
                  <a:gd name="connsiteX1815" fmla="*/ 1049098 w 1946001"/>
                  <a:gd name="connsiteY1815" fmla="*/ 307848 h 886967"/>
                  <a:gd name="connsiteX1816" fmla="*/ 1051759 w 1946001"/>
                  <a:gd name="connsiteY1816" fmla="*/ 308705 h 886967"/>
                  <a:gd name="connsiteX1817" fmla="*/ 1048337 w 1946001"/>
                  <a:gd name="connsiteY1817" fmla="*/ 306324 h 886967"/>
                  <a:gd name="connsiteX1818" fmla="*/ 1052330 w 1946001"/>
                  <a:gd name="connsiteY1818" fmla="*/ 304038 h 886967"/>
                  <a:gd name="connsiteX1819" fmla="*/ 1055182 w 1946001"/>
                  <a:gd name="connsiteY1819" fmla="*/ 303752 h 886967"/>
                  <a:gd name="connsiteX1820" fmla="*/ 1060600 w 1946001"/>
                  <a:gd name="connsiteY1820" fmla="*/ 305467 h 886967"/>
                  <a:gd name="connsiteX1821" fmla="*/ 1064497 w 1946001"/>
                  <a:gd name="connsiteY1821" fmla="*/ 306038 h 886967"/>
                  <a:gd name="connsiteX1822" fmla="*/ 1061646 w 1946001"/>
                  <a:gd name="connsiteY1822" fmla="*/ 307562 h 886967"/>
                  <a:gd name="connsiteX1823" fmla="*/ 1061265 w 1946001"/>
                  <a:gd name="connsiteY1823" fmla="*/ 309467 h 886967"/>
                  <a:gd name="connsiteX1824" fmla="*/ 1068300 w 1946001"/>
                  <a:gd name="connsiteY1824" fmla="*/ 303848 h 886967"/>
                  <a:gd name="connsiteX1825" fmla="*/ 1075429 w 1946001"/>
                  <a:gd name="connsiteY1825" fmla="*/ 303467 h 886967"/>
                  <a:gd name="connsiteX1826" fmla="*/ 1075620 w 1946001"/>
                  <a:gd name="connsiteY1826" fmla="*/ 302038 h 886967"/>
                  <a:gd name="connsiteX1827" fmla="*/ 1071152 w 1946001"/>
                  <a:gd name="connsiteY1827" fmla="*/ 300038 h 886967"/>
                  <a:gd name="connsiteX1828" fmla="*/ 1070676 w 1946001"/>
                  <a:gd name="connsiteY1828" fmla="*/ 297561 h 886967"/>
                  <a:gd name="connsiteX1829" fmla="*/ 1068110 w 1946001"/>
                  <a:gd name="connsiteY1829" fmla="*/ 293846 h 886967"/>
                  <a:gd name="connsiteX1830" fmla="*/ 1070106 w 1946001"/>
                  <a:gd name="connsiteY1830" fmla="*/ 291941 h 886967"/>
                  <a:gd name="connsiteX1831" fmla="*/ 1070201 w 1946001"/>
                  <a:gd name="connsiteY1831" fmla="*/ 289560 h 886967"/>
                  <a:gd name="connsiteX1832" fmla="*/ 1072863 w 1946001"/>
                  <a:gd name="connsiteY1832" fmla="*/ 287750 h 886967"/>
                  <a:gd name="connsiteX1833" fmla="*/ 1073909 w 1946001"/>
                  <a:gd name="connsiteY1833" fmla="*/ 285179 h 886967"/>
                  <a:gd name="connsiteX1834" fmla="*/ 1075049 w 1946001"/>
                  <a:gd name="connsiteY1834" fmla="*/ 276987 h 886967"/>
                  <a:gd name="connsiteX1835" fmla="*/ 1075620 w 1946001"/>
                  <a:gd name="connsiteY1835" fmla="*/ 278416 h 886967"/>
                  <a:gd name="connsiteX1836" fmla="*/ 1074954 w 1946001"/>
                  <a:gd name="connsiteY1836" fmla="*/ 280511 h 886967"/>
                  <a:gd name="connsiteX1837" fmla="*/ 1077996 w 1946001"/>
                  <a:gd name="connsiteY1837" fmla="*/ 278416 h 886967"/>
                  <a:gd name="connsiteX1838" fmla="*/ 1078567 w 1946001"/>
                  <a:gd name="connsiteY1838" fmla="*/ 273939 h 886967"/>
                  <a:gd name="connsiteX1839" fmla="*/ 1078377 w 1946001"/>
                  <a:gd name="connsiteY1839" fmla="*/ 273939 h 886967"/>
                  <a:gd name="connsiteX1840" fmla="*/ 1078567 w 1946001"/>
                  <a:gd name="connsiteY1840" fmla="*/ 271177 h 886967"/>
                  <a:gd name="connsiteX1841" fmla="*/ 1079327 w 1946001"/>
                  <a:gd name="connsiteY1841" fmla="*/ 272701 h 886967"/>
                  <a:gd name="connsiteX1842" fmla="*/ 1082369 w 1946001"/>
                  <a:gd name="connsiteY1842" fmla="*/ 269939 h 886967"/>
                  <a:gd name="connsiteX1843" fmla="*/ 1081133 w 1946001"/>
                  <a:gd name="connsiteY1843" fmla="*/ 267462 h 886967"/>
                  <a:gd name="connsiteX1844" fmla="*/ 1083034 w 1946001"/>
                  <a:gd name="connsiteY1844" fmla="*/ 269081 h 886967"/>
                  <a:gd name="connsiteX1845" fmla="*/ 1083985 w 1946001"/>
                  <a:gd name="connsiteY1845" fmla="*/ 266510 h 886967"/>
                  <a:gd name="connsiteX1846" fmla="*/ 1089974 w 1946001"/>
                  <a:gd name="connsiteY1846" fmla="*/ 264700 h 886967"/>
                  <a:gd name="connsiteX1847" fmla="*/ 1091590 w 1946001"/>
                  <a:gd name="connsiteY1847" fmla="*/ 266795 h 886967"/>
                  <a:gd name="connsiteX1848" fmla="*/ 1088643 w 1946001"/>
                  <a:gd name="connsiteY1848" fmla="*/ 266795 h 886967"/>
                  <a:gd name="connsiteX1849" fmla="*/ 1090734 w 1946001"/>
                  <a:gd name="connsiteY1849" fmla="*/ 267462 h 886967"/>
                  <a:gd name="connsiteX1850" fmla="*/ 1089784 w 1946001"/>
                  <a:gd name="connsiteY1850" fmla="*/ 268700 h 886967"/>
                  <a:gd name="connsiteX1851" fmla="*/ 1098910 w 1946001"/>
                  <a:gd name="connsiteY1851" fmla="*/ 269653 h 886967"/>
                  <a:gd name="connsiteX1852" fmla="*/ 1099575 w 1946001"/>
                  <a:gd name="connsiteY1852" fmla="*/ 270605 h 886967"/>
                  <a:gd name="connsiteX1853" fmla="*/ 1093206 w 1946001"/>
                  <a:gd name="connsiteY1853" fmla="*/ 274415 h 886967"/>
                  <a:gd name="connsiteX1854" fmla="*/ 1097579 w 1946001"/>
                  <a:gd name="connsiteY1854" fmla="*/ 276225 h 886967"/>
                  <a:gd name="connsiteX1855" fmla="*/ 1097579 w 1946001"/>
                  <a:gd name="connsiteY1855" fmla="*/ 280321 h 886967"/>
                  <a:gd name="connsiteX1856" fmla="*/ 1100526 w 1946001"/>
                  <a:gd name="connsiteY1856" fmla="*/ 281178 h 886967"/>
                  <a:gd name="connsiteX1857" fmla="*/ 1108131 w 1946001"/>
                  <a:gd name="connsiteY1857" fmla="*/ 276225 h 886967"/>
                  <a:gd name="connsiteX1858" fmla="*/ 1112979 w 1946001"/>
                  <a:gd name="connsiteY1858" fmla="*/ 276797 h 886967"/>
                  <a:gd name="connsiteX1859" fmla="*/ 1113644 w 1946001"/>
                  <a:gd name="connsiteY1859" fmla="*/ 273939 h 886967"/>
                  <a:gd name="connsiteX1860" fmla="*/ 1106039 w 1946001"/>
                  <a:gd name="connsiteY1860" fmla="*/ 274987 h 886967"/>
                  <a:gd name="connsiteX1861" fmla="*/ 1104994 w 1946001"/>
                  <a:gd name="connsiteY1861" fmla="*/ 272415 h 886967"/>
                  <a:gd name="connsiteX1862" fmla="*/ 1103188 w 1946001"/>
                  <a:gd name="connsiteY1862" fmla="*/ 271748 h 886967"/>
                  <a:gd name="connsiteX1863" fmla="*/ 1103473 w 1946001"/>
                  <a:gd name="connsiteY1863" fmla="*/ 270510 h 886967"/>
                  <a:gd name="connsiteX1864" fmla="*/ 1101571 w 1946001"/>
                  <a:gd name="connsiteY1864" fmla="*/ 270796 h 886967"/>
                  <a:gd name="connsiteX1865" fmla="*/ 1099385 w 1946001"/>
                  <a:gd name="connsiteY1865" fmla="*/ 268605 h 886967"/>
                  <a:gd name="connsiteX1866" fmla="*/ 1100906 w 1946001"/>
                  <a:gd name="connsiteY1866" fmla="*/ 268986 h 886967"/>
                  <a:gd name="connsiteX1867" fmla="*/ 1101096 w 1946001"/>
                  <a:gd name="connsiteY1867" fmla="*/ 267653 h 886967"/>
                  <a:gd name="connsiteX1868" fmla="*/ 1103188 w 1946001"/>
                  <a:gd name="connsiteY1868" fmla="*/ 270224 h 886967"/>
                  <a:gd name="connsiteX1869" fmla="*/ 1104138 w 1946001"/>
                  <a:gd name="connsiteY1869" fmla="*/ 268986 h 886967"/>
                  <a:gd name="connsiteX1870" fmla="*/ 1104994 w 1946001"/>
                  <a:gd name="connsiteY1870" fmla="*/ 270415 h 886967"/>
                  <a:gd name="connsiteX1871" fmla="*/ 1104994 w 1946001"/>
                  <a:gd name="connsiteY1871" fmla="*/ 268986 h 886967"/>
                  <a:gd name="connsiteX1872" fmla="*/ 1106420 w 1946001"/>
                  <a:gd name="connsiteY1872" fmla="*/ 266700 h 886967"/>
                  <a:gd name="connsiteX1873" fmla="*/ 1107180 w 1946001"/>
                  <a:gd name="connsiteY1873" fmla="*/ 268129 h 886967"/>
                  <a:gd name="connsiteX1874" fmla="*/ 1109652 w 1946001"/>
                  <a:gd name="connsiteY1874" fmla="*/ 265843 h 886967"/>
                  <a:gd name="connsiteX1875" fmla="*/ 1126668 w 1946001"/>
                  <a:gd name="connsiteY1875" fmla="*/ 261080 h 886967"/>
                  <a:gd name="connsiteX1876" fmla="*/ 1127618 w 1946001"/>
                  <a:gd name="connsiteY1876" fmla="*/ 262319 h 886967"/>
                  <a:gd name="connsiteX1877" fmla="*/ 1123055 w 1946001"/>
                  <a:gd name="connsiteY1877" fmla="*/ 263938 h 886967"/>
                  <a:gd name="connsiteX1878" fmla="*/ 1123436 w 1946001"/>
                  <a:gd name="connsiteY1878" fmla="*/ 264795 h 886967"/>
                  <a:gd name="connsiteX1879" fmla="*/ 1119918 w 1946001"/>
                  <a:gd name="connsiteY1879" fmla="*/ 265081 h 886967"/>
                  <a:gd name="connsiteX1880" fmla="*/ 1119538 w 1946001"/>
                  <a:gd name="connsiteY1880" fmla="*/ 266033 h 886967"/>
                  <a:gd name="connsiteX1881" fmla="*/ 1123436 w 1946001"/>
                  <a:gd name="connsiteY1881" fmla="*/ 269177 h 886967"/>
                  <a:gd name="connsiteX1882" fmla="*/ 1120489 w 1946001"/>
                  <a:gd name="connsiteY1882" fmla="*/ 269748 h 886967"/>
                  <a:gd name="connsiteX1883" fmla="*/ 1117922 w 1946001"/>
                  <a:gd name="connsiteY1883" fmla="*/ 274130 h 886967"/>
                  <a:gd name="connsiteX1884" fmla="*/ 1114975 w 1946001"/>
                  <a:gd name="connsiteY1884" fmla="*/ 274130 h 886967"/>
                  <a:gd name="connsiteX1885" fmla="*/ 1114215 w 1946001"/>
                  <a:gd name="connsiteY1885" fmla="*/ 275273 h 886967"/>
                  <a:gd name="connsiteX1886" fmla="*/ 1117732 w 1946001"/>
                  <a:gd name="connsiteY1886" fmla="*/ 279082 h 886967"/>
                  <a:gd name="connsiteX1887" fmla="*/ 1119063 w 1946001"/>
                  <a:gd name="connsiteY1887" fmla="*/ 278702 h 886967"/>
                  <a:gd name="connsiteX1888" fmla="*/ 1124671 w 1946001"/>
                  <a:gd name="connsiteY1888" fmla="*/ 282226 h 886967"/>
                  <a:gd name="connsiteX1889" fmla="*/ 1132466 w 1946001"/>
                  <a:gd name="connsiteY1889" fmla="*/ 289084 h 886967"/>
                  <a:gd name="connsiteX1890" fmla="*/ 1137600 w 1946001"/>
                  <a:gd name="connsiteY1890" fmla="*/ 291846 h 886967"/>
                  <a:gd name="connsiteX1891" fmla="*/ 1139501 w 1946001"/>
                  <a:gd name="connsiteY1891" fmla="*/ 296894 h 886967"/>
                  <a:gd name="connsiteX1892" fmla="*/ 1139501 w 1946001"/>
                  <a:gd name="connsiteY1892" fmla="*/ 299085 h 886967"/>
                  <a:gd name="connsiteX1893" fmla="*/ 1138550 w 1946001"/>
                  <a:gd name="connsiteY1893" fmla="*/ 299847 h 886967"/>
                  <a:gd name="connsiteX1894" fmla="*/ 1132847 w 1946001"/>
                  <a:gd name="connsiteY1894" fmla="*/ 303752 h 886967"/>
                  <a:gd name="connsiteX1895" fmla="*/ 1127713 w 1946001"/>
                  <a:gd name="connsiteY1895" fmla="*/ 303086 h 886967"/>
                  <a:gd name="connsiteX1896" fmla="*/ 1121344 w 1946001"/>
                  <a:gd name="connsiteY1896" fmla="*/ 304324 h 886967"/>
                  <a:gd name="connsiteX1897" fmla="*/ 1112599 w 1946001"/>
                  <a:gd name="connsiteY1897" fmla="*/ 301943 h 886967"/>
                  <a:gd name="connsiteX1898" fmla="*/ 1111458 w 1946001"/>
                  <a:gd name="connsiteY1898" fmla="*/ 298990 h 886967"/>
                  <a:gd name="connsiteX1899" fmla="*/ 1109081 w 1946001"/>
                  <a:gd name="connsiteY1899" fmla="*/ 299276 h 886967"/>
                  <a:gd name="connsiteX1900" fmla="*/ 1106610 w 1946001"/>
                  <a:gd name="connsiteY1900" fmla="*/ 296704 h 886967"/>
                  <a:gd name="connsiteX1901" fmla="*/ 1097674 w 1946001"/>
                  <a:gd name="connsiteY1901" fmla="*/ 296990 h 886967"/>
                  <a:gd name="connsiteX1902" fmla="*/ 1092350 w 1946001"/>
                  <a:gd name="connsiteY1902" fmla="*/ 298895 h 886967"/>
                  <a:gd name="connsiteX1903" fmla="*/ 1086266 w 1946001"/>
                  <a:gd name="connsiteY1903" fmla="*/ 303562 h 886967"/>
                  <a:gd name="connsiteX1904" fmla="*/ 1076665 w 1946001"/>
                  <a:gd name="connsiteY1904" fmla="*/ 301943 h 886967"/>
                  <a:gd name="connsiteX1905" fmla="*/ 1075525 w 1946001"/>
                  <a:gd name="connsiteY1905" fmla="*/ 303562 h 886967"/>
                  <a:gd name="connsiteX1906" fmla="*/ 1076190 w 1946001"/>
                  <a:gd name="connsiteY1906" fmla="*/ 304514 h 886967"/>
                  <a:gd name="connsiteX1907" fmla="*/ 1079707 w 1946001"/>
                  <a:gd name="connsiteY1907" fmla="*/ 305467 h 886967"/>
                  <a:gd name="connsiteX1908" fmla="*/ 1075525 w 1946001"/>
                  <a:gd name="connsiteY1908" fmla="*/ 305753 h 886967"/>
                  <a:gd name="connsiteX1909" fmla="*/ 1074859 w 1946001"/>
                  <a:gd name="connsiteY1909" fmla="*/ 306038 h 886967"/>
                  <a:gd name="connsiteX1910" fmla="*/ 1075525 w 1946001"/>
                  <a:gd name="connsiteY1910" fmla="*/ 307181 h 886967"/>
                  <a:gd name="connsiteX1911" fmla="*/ 1074859 w 1946001"/>
                  <a:gd name="connsiteY1911" fmla="*/ 307181 h 886967"/>
                  <a:gd name="connsiteX1912" fmla="*/ 1068870 w 1946001"/>
                  <a:gd name="connsiteY1912" fmla="*/ 306705 h 886967"/>
                  <a:gd name="connsiteX1913" fmla="*/ 1069346 w 1946001"/>
                  <a:gd name="connsiteY1913" fmla="*/ 308039 h 886967"/>
                  <a:gd name="connsiteX1914" fmla="*/ 1064117 w 1946001"/>
                  <a:gd name="connsiteY1914" fmla="*/ 307562 h 886967"/>
                  <a:gd name="connsiteX1915" fmla="*/ 1062121 w 1946001"/>
                  <a:gd name="connsiteY1915" fmla="*/ 309848 h 886967"/>
                  <a:gd name="connsiteX1916" fmla="*/ 1060885 w 1946001"/>
                  <a:gd name="connsiteY1916" fmla="*/ 313182 h 886967"/>
                  <a:gd name="connsiteX1917" fmla="*/ 1064402 w 1946001"/>
                  <a:gd name="connsiteY1917" fmla="*/ 312992 h 886967"/>
                  <a:gd name="connsiteX1918" fmla="*/ 1063642 w 1946001"/>
                  <a:gd name="connsiteY1918" fmla="*/ 315278 h 886967"/>
                  <a:gd name="connsiteX1919" fmla="*/ 1064973 w 1946001"/>
                  <a:gd name="connsiteY1919" fmla="*/ 317373 h 886967"/>
                  <a:gd name="connsiteX1920" fmla="*/ 1064022 w 1946001"/>
                  <a:gd name="connsiteY1920" fmla="*/ 318611 h 886967"/>
                  <a:gd name="connsiteX1921" fmla="*/ 1065923 w 1946001"/>
                  <a:gd name="connsiteY1921" fmla="*/ 320230 h 886967"/>
                  <a:gd name="connsiteX1922" fmla="*/ 1063357 w 1946001"/>
                  <a:gd name="connsiteY1922" fmla="*/ 320230 h 886967"/>
                  <a:gd name="connsiteX1923" fmla="*/ 1062406 w 1946001"/>
                  <a:gd name="connsiteY1923" fmla="*/ 318611 h 886967"/>
                  <a:gd name="connsiteX1924" fmla="*/ 1061931 w 1946001"/>
                  <a:gd name="connsiteY1924" fmla="*/ 321183 h 886967"/>
                  <a:gd name="connsiteX1925" fmla="*/ 1065923 w 1946001"/>
                  <a:gd name="connsiteY1925" fmla="*/ 322707 h 886967"/>
                  <a:gd name="connsiteX1926" fmla="*/ 1065733 w 1946001"/>
                  <a:gd name="connsiteY1926" fmla="*/ 324517 h 886967"/>
                  <a:gd name="connsiteX1927" fmla="*/ 1067254 w 1946001"/>
                  <a:gd name="connsiteY1927" fmla="*/ 325279 h 886967"/>
                  <a:gd name="connsiteX1928" fmla="*/ 1066684 w 1946001"/>
                  <a:gd name="connsiteY1928" fmla="*/ 326517 h 886967"/>
                  <a:gd name="connsiteX1929" fmla="*/ 1068205 w 1946001"/>
                  <a:gd name="connsiteY1929" fmla="*/ 327851 h 886967"/>
                  <a:gd name="connsiteX1930" fmla="*/ 1067254 w 1946001"/>
                  <a:gd name="connsiteY1930" fmla="*/ 328994 h 886967"/>
                  <a:gd name="connsiteX1931" fmla="*/ 1072102 w 1946001"/>
                  <a:gd name="connsiteY1931" fmla="*/ 328708 h 886967"/>
                  <a:gd name="connsiteX1932" fmla="*/ 1067635 w 1946001"/>
                  <a:gd name="connsiteY1932" fmla="*/ 331280 h 886967"/>
                  <a:gd name="connsiteX1933" fmla="*/ 1070581 w 1946001"/>
                  <a:gd name="connsiteY1933" fmla="*/ 330708 h 886967"/>
                  <a:gd name="connsiteX1934" fmla="*/ 1070581 w 1946001"/>
                  <a:gd name="connsiteY1934" fmla="*/ 331661 h 886967"/>
                  <a:gd name="connsiteX1935" fmla="*/ 1073243 w 1946001"/>
                  <a:gd name="connsiteY1935" fmla="*/ 330232 h 886967"/>
                  <a:gd name="connsiteX1936" fmla="*/ 1074764 w 1946001"/>
                  <a:gd name="connsiteY1936" fmla="*/ 331661 h 886967"/>
                  <a:gd name="connsiteX1937" fmla="*/ 1076000 w 1946001"/>
                  <a:gd name="connsiteY1937" fmla="*/ 330994 h 886967"/>
                  <a:gd name="connsiteX1938" fmla="*/ 1076951 w 1946001"/>
                  <a:gd name="connsiteY1938" fmla="*/ 333470 h 886967"/>
                  <a:gd name="connsiteX1939" fmla="*/ 1079707 w 1946001"/>
                  <a:gd name="connsiteY1939" fmla="*/ 334328 h 886967"/>
                  <a:gd name="connsiteX1940" fmla="*/ 1082939 w 1946001"/>
                  <a:gd name="connsiteY1940" fmla="*/ 333470 h 886967"/>
                  <a:gd name="connsiteX1941" fmla="*/ 1083510 w 1946001"/>
                  <a:gd name="connsiteY1941" fmla="*/ 329946 h 886967"/>
                  <a:gd name="connsiteX1942" fmla="*/ 1085126 w 1946001"/>
                  <a:gd name="connsiteY1942" fmla="*/ 329755 h 886967"/>
                  <a:gd name="connsiteX1943" fmla="*/ 1094727 w 1946001"/>
                  <a:gd name="connsiteY1943" fmla="*/ 334994 h 886967"/>
                  <a:gd name="connsiteX1944" fmla="*/ 1101191 w 1946001"/>
                  <a:gd name="connsiteY1944" fmla="*/ 332899 h 886967"/>
                  <a:gd name="connsiteX1945" fmla="*/ 1103283 w 1946001"/>
                  <a:gd name="connsiteY1945" fmla="*/ 330803 h 886967"/>
                  <a:gd name="connsiteX1946" fmla="*/ 1105089 w 1946001"/>
                  <a:gd name="connsiteY1946" fmla="*/ 330613 h 886967"/>
                  <a:gd name="connsiteX1947" fmla="*/ 1108226 w 1946001"/>
                  <a:gd name="connsiteY1947" fmla="*/ 331851 h 886967"/>
                  <a:gd name="connsiteX1948" fmla="*/ 1110887 w 1946001"/>
                  <a:gd name="connsiteY1948" fmla="*/ 329946 h 886967"/>
                  <a:gd name="connsiteX1949" fmla="*/ 1111743 w 1946001"/>
                  <a:gd name="connsiteY1949" fmla="*/ 330899 h 886967"/>
                  <a:gd name="connsiteX1950" fmla="*/ 1110507 w 1946001"/>
                  <a:gd name="connsiteY1950" fmla="*/ 332137 h 886967"/>
                  <a:gd name="connsiteX1951" fmla="*/ 1110127 w 1946001"/>
                  <a:gd name="connsiteY1951" fmla="*/ 335185 h 886967"/>
                  <a:gd name="connsiteX1952" fmla="*/ 1110127 w 1946001"/>
                  <a:gd name="connsiteY1952" fmla="*/ 336518 h 886967"/>
                  <a:gd name="connsiteX1953" fmla="*/ 1110507 w 1946001"/>
                  <a:gd name="connsiteY1953" fmla="*/ 343091 h 886967"/>
                  <a:gd name="connsiteX1954" fmla="*/ 1105279 w 1946001"/>
                  <a:gd name="connsiteY1954" fmla="*/ 352520 h 886967"/>
                  <a:gd name="connsiteX1955" fmla="*/ 1102712 w 1946001"/>
                  <a:gd name="connsiteY1955" fmla="*/ 360902 h 886967"/>
                  <a:gd name="connsiteX1956" fmla="*/ 1101286 w 1946001"/>
                  <a:gd name="connsiteY1956" fmla="*/ 362807 h 886967"/>
                  <a:gd name="connsiteX1957" fmla="*/ 1100811 w 1946001"/>
                  <a:gd name="connsiteY1957" fmla="*/ 363474 h 886967"/>
                  <a:gd name="connsiteX1958" fmla="*/ 1101857 w 1946001"/>
                  <a:gd name="connsiteY1958" fmla="*/ 366522 h 886967"/>
                  <a:gd name="connsiteX1959" fmla="*/ 1097484 w 1946001"/>
                  <a:gd name="connsiteY1959" fmla="*/ 368046 h 886967"/>
                  <a:gd name="connsiteX1960" fmla="*/ 1094347 w 1946001"/>
                  <a:gd name="connsiteY1960" fmla="*/ 368046 h 886967"/>
                  <a:gd name="connsiteX1961" fmla="*/ 1092350 w 1946001"/>
                  <a:gd name="connsiteY1961" fmla="*/ 366331 h 886967"/>
                  <a:gd name="connsiteX1962" fmla="*/ 1092350 w 1946001"/>
                  <a:gd name="connsiteY1962" fmla="*/ 366522 h 886967"/>
                  <a:gd name="connsiteX1963" fmla="*/ 1092350 w 1946001"/>
                  <a:gd name="connsiteY1963" fmla="*/ 367665 h 886967"/>
                  <a:gd name="connsiteX1964" fmla="*/ 1091590 w 1946001"/>
                  <a:gd name="connsiteY1964" fmla="*/ 367951 h 886967"/>
                  <a:gd name="connsiteX1965" fmla="*/ 1091590 w 1946001"/>
                  <a:gd name="connsiteY1965" fmla="*/ 366522 h 886967"/>
                  <a:gd name="connsiteX1966" fmla="*/ 1090259 w 1946001"/>
                  <a:gd name="connsiteY1966" fmla="*/ 365951 h 886967"/>
                  <a:gd name="connsiteX1967" fmla="*/ 1090639 w 1946001"/>
                  <a:gd name="connsiteY1967" fmla="*/ 365189 h 886967"/>
                  <a:gd name="connsiteX1968" fmla="*/ 1092255 w 1946001"/>
                  <a:gd name="connsiteY1968" fmla="*/ 366522 h 886967"/>
                  <a:gd name="connsiteX1969" fmla="*/ 1090639 w 1946001"/>
                  <a:gd name="connsiteY1969" fmla="*/ 364427 h 886967"/>
                  <a:gd name="connsiteX1970" fmla="*/ 1086457 w 1946001"/>
                  <a:gd name="connsiteY1970" fmla="*/ 364807 h 886967"/>
                  <a:gd name="connsiteX1971" fmla="*/ 1083795 w 1946001"/>
                  <a:gd name="connsiteY1971" fmla="*/ 365951 h 886967"/>
                  <a:gd name="connsiteX1972" fmla="*/ 1084746 w 1946001"/>
                  <a:gd name="connsiteY1972" fmla="*/ 364807 h 886967"/>
                  <a:gd name="connsiteX1973" fmla="*/ 1075525 w 1946001"/>
                  <a:gd name="connsiteY1973" fmla="*/ 369094 h 886967"/>
                  <a:gd name="connsiteX1974" fmla="*/ 1064688 w 1946001"/>
                  <a:gd name="connsiteY1974" fmla="*/ 365189 h 886967"/>
                  <a:gd name="connsiteX1975" fmla="*/ 1055562 w 1946001"/>
                  <a:gd name="connsiteY1975" fmla="*/ 364141 h 886967"/>
                  <a:gd name="connsiteX1976" fmla="*/ 1054231 w 1946001"/>
                  <a:gd name="connsiteY1976" fmla="*/ 362045 h 886967"/>
                  <a:gd name="connsiteX1977" fmla="*/ 1045295 w 1946001"/>
                  <a:gd name="connsiteY1977" fmla="*/ 360331 h 886967"/>
                  <a:gd name="connsiteX1978" fmla="*/ 1043584 w 1946001"/>
                  <a:gd name="connsiteY1978" fmla="*/ 357092 h 886967"/>
                  <a:gd name="connsiteX1979" fmla="*/ 1039306 w 1946001"/>
                  <a:gd name="connsiteY1979" fmla="*/ 355854 h 886967"/>
                  <a:gd name="connsiteX1980" fmla="*/ 1033698 w 1946001"/>
                  <a:gd name="connsiteY1980" fmla="*/ 356426 h 886967"/>
                  <a:gd name="connsiteX1981" fmla="*/ 1028564 w 1946001"/>
                  <a:gd name="connsiteY1981" fmla="*/ 361379 h 886967"/>
                  <a:gd name="connsiteX1982" fmla="*/ 1028089 w 1946001"/>
                  <a:gd name="connsiteY1982" fmla="*/ 364236 h 886967"/>
                  <a:gd name="connsiteX1983" fmla="*/ 1029135 w 1946001"/>
                  <a:gd name="connsiteY1983" fmla="*/ 367284 h 886967"/>
                  <a:gd name="connsiteX1984" fmla="*/ 1027804 w 1946001"/>
                  <a:gd name="connsiteY1984" fmla="*/ 370142 h 886967"/>
                  <a:gd name="connsiteX1985" fmla="*/ 1022861 w 1946001"/>
                  <a:gd name="connsiteY1985" fmla="*/ 372618 h 886967"/>
                  <a:gd name="connsiteX1986" fmla="*/ 1016206 w 1946001"/>
                  <a:gd name="connsiteY1986" fmla="*/ 368522 h 886967"/>
                  <a:gd name="connsiteX1987" fmla="*/ 1006605 w 1946001"/>
                  <a:gd name="connsiteY1987" fmla="*/ 366046 h 886967"/>
                  <a:gd name="connsiteX1988" fmla="*/ 1003468 w 1946001"/>
                  <a:gd name="connsiteY1988" fmla="*/ 359855 h 886967"/>
                  <a:gd name="connsiteX1989" fmla="*/ 996433 w 1946001"/>
                  <a:gd name="connsiteY1989" fmla="*/ 356521 h 886967"/>
                  <a:gd name="connsiteX1990" fmla="*/ 988829 w 1946001"/>
                  <a:gd name="connsiteY1990" fmla="*/ 356521 h 886967"/>
                  <a:gd name="connsiteX1991" fmla="*/ 983980 w 1946001"/>
                  <a:gd name="connsiteY1991" fmla="*/ 354140 h 886967"/>
                  <a:gd name="connsiteX1992" fmla="*/ 982555 w 1946001"/>
                  <a:gd name="connsiteY1992" fmla="*/ 353759 h 886967"/>
                  <a:gd name="connsiteX1993" fmla="*/ 981604 w 1946001"/>
                  <a:gd name="connsiteY1993" fmla="*/ 351377 h 886967"/>
                  <a:gd name="connsiteX1994" fmla="*/ 980273 w 1946001"/>
                  <a:gd name="connsiteY1994" fmla="*/ 352139 h 886967"/>
                  <a:gd name="connsiteX1995" fmla="*/ 978087 w 1946001"/>
                  <a:gd name="connsiteY1995" fmla="*/ 350711 h 886967"/>
                  <a:gd name="connsiteX1996" fmla="*/ 976376 w 1946001"/>
                  <a:gd name="connsiteY1996" fmla="*/ 348996 h 886967"/>
                  <a:gd name="connsiteX1997" fmla="*/ 976376 w 1946001"/>
                  <a:gd name="connsiteY1997" fmla="*/ 347948 h 886967"/>
                  <a:gd name="connsiteX1998" fmla="*/ 977706 w 1946001"/>
                  <a:gd name="connsiteY1998" fmla="*/ 348234 h 886967"/>
                  <a:gd name="connsiteX1999" fmla="*/ 978087 w 1946001"/>
                  <a:gd name="connsiteY1999" fmla="*/ 346520 h 886967"/>
                  <a:gd name="connsiteX2000" fmla="*/ 981604 w 1946001"/>
                  <a:gd name="connsiteY2000" fmla="*/ 343376 h 886967"/>
                  <a:gd name="connsiteX2001" fmla="*/ 982935 w 1946001"/>
                  <a:gd name="connsiteY2001" fmla="*/ 340233 h 886967"/>
                  <a:gd name="connsiteX2002" fmla="*/ 982555 w 1946001"/>
                  <a:gd name="connsiteY2002" fmla="*/ 337756 h 886967"/>
                  <a:gd name="connsiteX2003" fmla="*/ 980558 w 1946001"/>
                  <a:gd name="connsiteY2003" fmla="*/ 336328 h 886967"/>
                  <a:gd name="connsiteX2004" fmla="*/ 979608 w 1946001"/>
                  <a:gd name="connsiteY2004" fmla="*/ 334328 h 886967"/>
                  <a:gd name="connsiteX2005" fmla="*/ 982840 w 1946001"/>
                  <a:gd name="connsiteY2005" fmla="*/ 329470 h 886967"/>
                  <a:gd name="connsiteX2006" fmla="*/ 982459 w 1946001"/>
                  <a:gd name="connsiteY2006" fmla="*/ 328041 h 886967"/>
                  <a:gd name="connsiteX2007" fmla="*/ 979513 w 1946001"/>
                  <a:gd name="connsiteY2007" fmla="*/ 330041 h 886967"/>
                  <a:gd name="connsiteX2008" fmla="*/ 978562 w 1946001"/>
                  <a:gd name="connsiteY2008" fmla="*/ 329660 h 886967"/>
                  <a:gd name="connsiteX2009" fmla="*/ 978277 w 1946001"/>
                  <a:gd name="connsiteY2009" fmla="*/ 326898 h 886967"/>
                  <a:gd name="connsiteX2010" fmla="*/ 975425 w 1946001"/>
                  <a:gd name="connsiteY2010" fmla="*/ 326136 h 886967"/>
                  <a:gd name="connsiteX2011" fmla="*/ 970387 w 1946001"/>
                  <a:gd name="connsiteY2011" fmla="*/ 328708 h 886967"/>
                  <a:gd name="connsiteX2012" fmla="*/ 966204 w 1946001"/>
                  <a:gd name="connsiteY2012" fmla="*/ 329470 h 886967"/>
                  <a:gd name="connsiteX2013" fmla="*/ 963067 w 1946001"/>
                  <a:gd name="connsiteY2013" fmla="*/ 327660 h 886967"/>
                  <a:gd name="connsiteX2014" fmla="*/ 961641 w 1946001"/>
                  <a:gd name="connsiteY2014" fmla="*/ 328898 h 886967"/>
                  <a:gd name="connsiteX2015" fmla="*/ 958219 w 1946001"/>
                  <a:gd name="connsiteY2015" fmla="*/ 327660 h 886967"/>
                  <a:gd name="connsiteX2016" fmla="*/ 952895 w 1946001"/>
                  <a:gd name="connsiteY2016" fmla="*/ 330327 h 886967"/>
                  <a:gd name="connsiteX2017" fmla="*/ 951374 w 1946001"/>
                  <a:gd name="connsiteY2017" fmla="*/ 329470 h 886967"/>
                  <a:gd name="connsiteX2018" fmla="*/ 946146 w 1946001"/>
                  <a:gd name="connsiteY2018" fmla="*/ 328898 h 886967"/>
                  <a:gd name="connsiteX2019" fmla="*/ 932267 w 1946001"/>
                  <a:gd name="connsiteY2019" fmla="*/ 331946 h 886967"/>
                  <a:gd name="connsiteX2020" fmla="*/ 927324 w 1946001"/>
                  <a:gd name="connsiteY2020" fmla="*/ 334328 h 886967"/>
                  <a:gd name="connsiteX2021" fmla="*/ 925993 w 1946001"/>
                  <a:gd name="connsiteY2021" fmla="*/ 335947 h 886967"/>
                  <a:gd name="connsiteX2022" fmla="*/ 921430 w 1946001"/>
                  <a:gd name="connsiteY2022" fmla="*/ 336709 h 886967"/>
                  <a:gd name="connsiteX2023" fmla="*/ 918673 w 1946001"/>
                  <a:gd name="connsiteY2023" fmla="*/ 339852 h 886967"/>
                  <a:gd name="connsiteX2024" fmla="*/ 914966 w 1946001"/>
                  <a:gd name="connsiteY2024" fmla="*/ 341376 h 886967"/>
                  <a:gd name="connsiteX2025" fmla="*/ 909833 w 1946001"/>
                  <a:gd name="connsiteY2025" fmla="*/ 339852 h 886967"/>
                  <a:gd name="connsiteX2026" fmla="*/ 903083 w 1946001"/>
                  <a:gd name="connsiteY2026" fmla="*/ 340995 h 886967"/>
                  <a:gd name="connsiteX2027" fmla="*/ 899946 w 1946001"/>
                  <a:gd name="connsiteY2027" fmla="*/ 339280 h 886967"/>
                  <a:gd name="connsiteX2028" fmla="*/ 897665 w 1946001"/>
                  <a:gd name="connsiteY2028" fmla="*/ 336042 h 886967"/>
                  <a:gd name="connsiteX2029" fmla="*/ 895193 w 1946001"/>
                  <a:gd name="connsiteY2029" fmla="*/ 337185 h 886967"/>
                  <a:gd name="connsiteX2030" fmla="*/ 891010 w 1946001"/>
                  <a:gd name="connsiteY2030" fmla="*/ 348139 h 886967"/>
                  <a:gd name="connsiteX2031" fmla="*/ 882265 w 1946001"/>
                  <a:gd name="connsiteY2031" fmla="*/ 353663 h 886967"/>
                  <a:gd name="connsiteX2032" fmla="*/ 878177 w 1946001"/>
                  <a:gd name="connsiteY2032" fmla="*/ 358616 h 886967"/>
                  <a:gd name="connsiteX2033" fmla="*/ 877607 w 1946001"/>
                  <a:gd name="connsiteY2033" fmla="*/ 361664 h 886967"/>
                  <a:gd name="connsiteX2034" fmla="*/ 874660 w 1946001"/>
                  <a:gd name="connsiteY2034" fmla="*/ 365951 h 886967"/>
                  <a:gd name="connsiteX2035" fmla="*/ 874280 w 1946001"/>
                  <a:gd name="connsiteY2035" fmla="*/ 370427 h 886967"/>
                  <a:gd name="connsiteX2036" fmla="*/ 875230 w 1946001"/>
                  <a:gd name="connsiteY2036" fmla="*/ 374332 h 886967"/>
                  <a:gd name="connsiteX2037" fmla="*/ 873709 w 1946001"/>
                  <a:gd name="connsiteY2037" fmla="*/ 377380 h 886967"/>
                  <a:gd name="connsiteX2038" fmla="*/ 871903 w 1946001"/>
                  <a:gd name="connsiteY2038" fmla="*/ 379952 h 886967"/>
                  <a:gd name="connsiteX2039" fmla="*/ 865154 w 1946001"/>
                  <a:gd name="connsiteY2039" fmla="*/ 385858 h 886967"/>
                  <a:gd name="connsiteX2040" fmla="*/ 858214 w 1946001"/>
                  <a:gd name="connsiteY2040" fmla="*/ 389001 h 886967"/>
                  <a:gd name="connsiteX2041" fmla="*/ 855648 w 1946001"/>
                  <a:gd name="connsiteY2041" fmla="*/ 394811 h 886967"/>
                  <a:gd name="connsiteX2042" fmla="*/ 850514 w 1946001"/>
                  <a:gd name="connsiteY2042" fmla="*/ 399193 h 886967"/>
                  <a:gd name="connsiteX2043" fmla="*/ 848708 w 1946001"/>
                  <a:gd name="connsiteY2043" fmla="*/ 405575 h 886967"/>
                  <a:gd name="connsiteX2044" fmla="*/ 844050 w 1946001"/>
                  <a:gd name="connsiteY2044" fmla="*/ 412147 h 886967"/>
                  <a:gd name="connsiteX2045" fmla="*/ 839963 w 1946001"/>
                  <a:gd name="connsiteY2045" fmla="*/ 421672 h 886967"/>
                  <a:gd name="connsiteX2046" fmla="*/ 838727 w 1946001"/>
                  <a:gd name="connsiteY2046" fmla="*/ 422339 h 886967"/>
                  <a:gd name="connsiteX2047" fmla="*/ 837396 w 1946001"/>
                  <a:gd name="connsiteY2047" fmla="*/ 429482 h 886967"/>
                  <a:gd name="connsiteX2048" fmla="*/ 838346 w 1946001"/>
                  <a:gd name="connsiteY2048" fmla="*/ 429197 h 886967"/>
                  <a:gd name="connsiteX2049" fmla="*/ 841198 w 1946001"/>
                  <a:gd name="connsiteY2049" fmla="*/ 433673 h 886967"/>
                  <a:gd name="connsiteX2050" fmla="*/ 841293 w 1946001"/>
                  <a:gd name="connsiteY2050" fmla="*/ 436436 h 886967"/>
                  <a:gd name="connsiteX2051" fmla="*/ 839772 w 1946001"/>
                  <a:gd name="connsiteY2051" fmla="*/ 438912 h 886967"/>
                  <a:gd name="connsiteX2052" fmla="*/ 842054 w 1946001"/>
                  <a:gd name="connsiteY2052" fmla="*/ 444151 h 886967"/>
                  <a:gd name="connsiteX2053" fmla="*/ 842054 w 1946001"/>
                  <a:gd name="connsiteY2053" fmla="*/ 449104 h 886967"/>
                  <a:gd name="connsiteX2054" fmla="*/ 839582 w 1946001"/>
                  <a:gd name="connsiteY2054" fmla="*/ 457867 h 886967"/>
                  <a:gd name="connsiteX2055" fmla="*/ 839582 w 1946001"/>
                  <a:gd name="connsiteY2055" fmla="*/ 460343 h 886967"/>
                  <a:gd name="connsiteX2056" fmla="*/ 837776 w 1946001"/>
                  <a:gd name="connsiteY2056" fmla="*/ 463487 h 886967"/>
                  <a:gd name="connsiteX2057" fmla="*/ 833974 w 1946001"/>
                  <a:gd name="connsiteY2057" fmla="*/ 465487 h 886967"/>
                  <a:gd name="connsiteX2058" fmla="*/ 835304 w 1946001"/>
                  <a:gd name="connsiteY2058" fmla="*/ 465773 h 886967"/>
                  <a:gd name="connsiteX2059" fmla="*/ 839487 w 1946001"/>
                  <a:gd name="connsiteY2059" fmla="*/ 472059 h 886967"/>
                  <a:gd name="connsiteX2060" fmla="*/ 838061 w 1946001"/>
                  <a:gd name="connsiteY2060" fmla="*/ 473488 h 886967"/>
                  <a:gd name="connsiteX2061" fmla="*/ 838251 w 1946001"/>
                  <a:gd name="connsiteY2061" fmla="*/ 475298 h 886967"/>
                  <a:gd name="connsiteX2062" fmla="*/ 838251 w 1946001"/>
                  <a:gd name="connsiteY2062" fmla="*/ 478631 h 886967"/>
                  <a:gd name="connsiteX2063" fmla="*/ 842909 w 1946001"/>
                  <a:gd name="connsiteY2063" fmla="*/ 482918 h 886967"/>
                  <a:gd name="connsiteX2064" fmla="*/ 848233 w 1946001"/>
                  <a:gd name="connsiteY2064" fmla="*/ 481679 h 886967"/>
                  <a:gd name="connsiteX2065" fmla="*/ 845001 w 1946001"/>
                  <a:gd name="connsiteY2065" fmla="*/ 482918 h 886967"/>
                  <a:gd name="connsiteX2066" fmla="*/ 845571 w 1946001"/>
                  <a:gd name="connsiteY2066" fmla="*/ 485775 h 886967"/>
                  <a:gd name="connsiteX2067" fmla="*/ 846807 w 1946001"/>
                  <a:gd name="connsiteY2067" fmla="*/ 487204 h 886967"/>
                  <a:gd name="connsiteX2068" fmla="*/ 847472 w 1946001"/>
                  <a:gd name="connsiteY2068" fmla="*/ 488347 h 886967"/>
                  <a:gd name="connsiteX2069" fmla="*/ 848708 w 1946001"/>
                  <a:gd name="connsiteY2069" fmla="*/ 487204 h 886967"/>
                  <a:gd name="connsiteX2070" fmla="*/ 850704 w 1946001"/>
                  <a:gd name="connsiteY2070" fmla="*/ 491871 h 886967"/>
                  <a:gd name="connsiteX2071" fmla="*/ 853176 w 1946001"/>
                  <a:gd name="connsiteY2071" fmla="*/ 493205 h 886967"/>
                  <a:gd name="connsiteX2072" fmla="*/ 856503 w 1946001"/>
                  <a:gd name="connsiteY2072" fmla="*/ 497396 h 886967"/>
                  <a:gd name="connsiteX2073" fmla="*/ 857454 w 1946001"/>
                  <a:gd name="connsiteY2073" fmla="*/ 501110 h 886967"/>
                  <a:gd name="connsiteX2074" fmla="*/ 856788 w 1946001"/>
                  <a:gd name="connsiteY2074" fmla="*/ 501872 h 886967"/>
                  <a:gd name="connsiteX2075" fmla="*/ 858404 w 1946001"/>
                  <a:gd name="connsiteY2075" fmla="*/ 504254 h 886967"/>
                  <a:gd name="connsiteX2076" fmla="*/ 861066 w 1946001"/>
                  <a:gd name="connsiteY2076" fmla="*/ 507016 h 886967"/>
                  <a:gd name="connsiteX2077" fmla="*/ 865819 w 1946001"/>
                  <a:gd name="connsiteY2077" fmla="*/ 509111 h 886967"/>
                  <a:gd name="connsiteX2078" fmla="*/ 876846 w 1946001"/>
                  <a:gd name="connsiteY2078" fmla="*/ 519398 h 886967"/>
                  <a:gd name="connsiteX2079" fmla="*/ 886162 w 1946001"/>
                  <a:gd name="connsiteY2079" fmla="*/ 523589 h 886967"/>
                  <a:gd name="connsiteX2080" fmla="*/ 887778 w 1946001"/>
                  <a:gd name="connsiteY2080" fmla="*/ 523875 h 886967"/>
                  <a:gd name="connsiteX2081" fmla="*/ 893672 w 1946001"/>
                  <a:gd name="connsiteY2081" fmla="*/ 521113 h 886967"/>
                  <a:gd name="connsiteX2082" fmla="*/ 900707 w 1946001"/>
                  <a:gd name="connsiteY2082" fmla="*/ 519494 h 886967"/>
                  <a:gd name="connsiteX2083" fmla="*/ 909072 w 1946001"/>
                  <a:gd name="connsiteY2083" fmla="*/ 519779 h 886967"/>
                  <a:gd name="connsiteX2084" fmla="*/ 914966 w 1946001"/>
                  <a:gd name="connsiteY2084" fmla="*/ 522161 h 886967"/>
                  <a:gd name="connsiteX2085" fmla="*/ 926183 w 1946001"/>
                  <a:gd name="connsiteY2085" fmla="*/ 516541 h 886967"/>
                  <a:gd name="connsiteX2086" fmla="*/ 930461 w 1946001"/>
                  <a:gd name="connsiteY2086" fmla="*/ 516255 h 886967"/>
                  <a:gd name="connsiteX2087" fmla="*/ 931982 w 1946001"/>
                  <a:gd name="connsiteY2087" fmla="*/ 514445 h 886967"/>
                  <a:gd name="connsiteX2088" fmla="*/ 935404 w 1946001"/>
                  <a:gd name="connsiteY2088" fmla="*/ 513398 h 886967"/>
                  <a:gd name="connsiteX2089" fmla="*/ 939682 w 1946001"/>
                  <a:gd name="connsiteY2089" fmla="*/ 513112 h 886967"/>
                  <a:gd name="connsiteX2090" fmla="*/ 947382 w 1946001"/>
                  <a:gd name="connsiteY2090" fmla="*/ 512826 h 886967"/>
                  <a:gd name="connsiteX2091" fmla="*/ 950234 w 1946001"/>
                  <a:gd name="connsiteY2091" fmla="*/ 514064 h 886967"/>
                  <a:gd name="connsiteX2092" fmla="*/ 951374 w 1946001"/>
                  <a:gd name="connsiteY2092" fmla="*/ 516065 h 886967"/>
                  <a:gd name="connsiteX2093" fmla="*/ 953561 w 1946001"/>
                  <a:gd name="connsiteY2093" fmla="*/ 517970 h 886967"/>
                  <a:gd name="connsiteX2094" fmla="*/ 953561 w 1946001"/>
                  <a:gd name="connsiteY2094" fmla="*/ 521494 h 886967"/>
                  <a:gd name="connsiteX2095" fmla="*/ 957648 w 1946001"/>
                  <a:gd name="connsiteY2095" fmla="*/ 524732 h 886967"/>
                  <a:gd name="connsiteX2096" fmla="*/ 960881 w 1946001"/>
                  <a:gd name="connsiteY2096" fmla="*/ 523685 h 886967"/>
                  <a:gd name="connsiteX2097" fmla="*/ 962211 w 1946001"/>
                  <a:gd name="connsiteY2097" fmla="*/ 522256 h 886967"/>
                  <a:gd name="connsiteX2098" fmla="*/ 967440 w 1946001"/>
                  <a:gd name="connsiteY2098" fmla="*/ 523399 h 886967"/>
                  <a:gd name="connsiteX2099" fmla="*/ 968200 w 1946001"/>
                  <a:gd name="connsiteY2099" fmla="*/ 521208 h 886967"/>
                  <a:gd name="connsiteX2100" fmla="*/ 968771 w 1946001"/>
                  <a:gd name="connsiteY2100" fmla="*/ 521970 h 886967"/>
                  <a:gd name="connsiteX2101" fmla="*/ 969531 w 1946001"/>
                  <a:gd name="connsiteY2101" fmla="*/ 523113 h 886967"/>
                  <a:gd name="connsiteX2102" fmla="*/ 971242 w 1946001"/>
                  <a:gd name="connsiteY2102" fmla="*/ 523113 h 886967"/>
                  <a:gd name="connsiteX2103" fmla="*/ 971813 w 1946001"/>
                  <a:gd name="connsiteY2103" fmla="*/ 525590 h 886967"/>
                  <a:gd name="connsiteX2104" fmla="*/ 975520 w 1946001"/>
                  <a:gd name="connsiteY2104" fmla="*/ 525875 h 886967"/>
                  <a:gd name="connsiteX2105" fmla="*/ 974759 w 1946001"/>
                  <a:gd name="connsiteY2105" fmla="*/ 527590 h 886967"/>
                  <a:gd name="connsiteX2106" fmla="*/ 976851 w 1946001"/>
                  <a:gd name="connsiteY2106" fmla="*/ 530162 h 886967"/>
                  <a:gd name="connsiteX2107" fmla="*/ 975520 w 1946001"/>
                  <a:gd name="connsiteY2107" fmla="*/ 535972 h 886967"/>
                  <a:gd name="connsiteX2108" fmla="*/ 973809 w 1946001"/>
                  <a:gd name="connsiteY2108" fmla="*/ 541211 h 886967"/>
                  <a:gd name="connsiteX2109" fmla="*/ 974664 w 1946001"/>
                  <a:gd name="connsiteY2109" fmla="*/ 542544 h 886967"/>
                  <a:gd name="connsiteX2110" fmla="*/ 974664 w 1946001"/>
                  <a:gd name="connsiteY2110" fmla="*/ 544068 h 886967"/>
                  <a:gd name="connsiteX2111" fmla="*/ 973809 w 1946001"/>
                  <a:gd name="connsiteY2111" fmla="*/ 544925 h 886967"/>
                  <a:gd name="connsiteX2112" fmla="*/ 976376 w 1946001"/>
                  <a:gd name="connsiteY2112" fmla="*/ 547211 h 886967"/>
                  <a:gd name="connsiteX2113" fmla="*/ 973429 w 1946001"/>
                  <a:gd name="connsiteY2113" fmla="*/ 546449 h 886967"/>
                  <a:gd name="connsiteX2114" fmla="*/ 973048 w 1946001"/>
                  <a:gd name="connsiteY2114" fmla="*/ 550259 h 886967"/>
                  <a:gd name="connsiteX2115" fmla="*/ 970767 w 1946001"/>
                  <a:gd name="connsiteY2115" fmla="*/ 552069 h 886967"/>
                  <a:gd name="connsiteX2116" fmla="*/ 973429 w 1946001"/>
                  <a:gd name="connsiteY2116" fmla="*/ 558260 h 886967"/>
                  <a:gd name="connsiteX2117" fmla="*/ 982935 w 1946001"/>
                  <a:gd name="connsiteY2117" fmla="*/ 569500 h 886967"/>
                  <a:gd name="connsiteX2118" fmla="*/ 985977 w 1946001"/>
                  <a:gd name="connsiteY2118" fmla="*/ 572643 h 886967"/>
                  <a:gd name="connsiteX2119" fmla="*/ 987593 w 1946001"/>
                  <a:gd name="connsiteY2119" fmla="*/ 575405 h 886967"/>
                  <a:gd name="connsiteX2120" fmla="*/ 989209 w 1946001"/>
                  <a:gd name="connsiteY2120" fmla="*/ 580073 h 886967"/>
                  <a:gd name="connsiteX2121" fmla="*/ 989209 w 1946001"/>
                  <a:gd name="connsiteY2121" fmla="*/ 582168 h 886967"/>
                  <a:gd name="connsiteX2122" fmla="*/ 993867 w 1946001"/>
                  <a:gd name="connsiteY2122" fmla="*/ 593408 h 886967"/>
                  <a:gd name="connsiteX2123" fmla="*/ 994057 w 1946001"/>
                  <a:gd name="connsiteY2123" fmla="*/ 596646 h 886967"/>
                  <a:gd name="connsiteX2124" fmla="*/ 993106 w 1946001"/>
                  <a:gd name="connsiteY2124" fmla="*/ 598646 h 886967"/>
                  <a:gd name="connsiteX2125" fmla="*/ 994057 w 1946001"/>
                  <a:gd name="connsiteY2125" fmla="*/ 603314 h 886967"/>
                  <a:gd name="connsiteX2126" fmla="*/ 996338 w 1946001"/>
                  <a:gd name="connsiteY2126" fmla="*/ 606076 h 886967"/>
                  <a:gd name="connsiteX2127" fmla="*/ 996338 w 1946001"/>
                  <a:gd name="connsiteY2127" fmla="*/ 608743 h 886967"/>
                  <a:gd name="connsiteX2128" fmla="*/ 995768 w 1946001"/>
                  <a:gd name="connsiteY2128" fmla="*/ 615410 h 886967"/>
                  <a:gd name="connsiteX2129" fmla="*/ 992156 w 1946001"/>
                  <a:gd name="connsiteY2129" fmla="*/ 618935 h 886967"/>
                  <a:gd name="connsiteX2130" fmla="*/ 989304 w 1946001"/>
                  <a:gd name="connsiteY2130" fmla="*/ 624173 h 886967"/>
                  <a:gd name="connsiteX2131" fmla="*/ 985882 w 1946001"/>
                  <a:gd name="connsiteY2131" fmla="*/ 636270 h 886967"/>
                  <a:gd name="connsiteX2132" fmla="*/ 985406 w 1946001"/>
                  <a:gd name="connsiteY2132" fmla="*/ 644462 h 886967"/>
                  <a:gd name="connsiteX2133" fmla="*/ 985882 w 1946001"/>
                  <a:gd name="connsiteY2133" fmla="*/ 648938 h 886967"/>
                  <a:gd name="connsiteX2134" fmla="*/ 990730 w 1946001"/>
                  <a:gd name="connsiteY2134" fmla="*/ 656654 h 886967"/>
                  <a:gd name="connsiteX2135" fmla="*/ 999571 w 1946001"/>
                  <a:gd name="connsiteY2135" fmla="*/ 674846 h 886967"/>
                  <a:gd name="connsiteX2136" fmla="*/ 999856 w 1946001"/>
                  <a:gd name="connsiteY2136" fmla="*/ 684181 h 886967"/>
                  <a:gd name="connsiteX2137" fmla="*/ 1001472 w 1946001"/>
                  <a:gd name="connsiteY2137" fmla="*/ 689515 h 886967"/>
                  <a:gd name="connsiteX2138" fmla="*/ 1001662 w 1946001"/>
                  <a:gd name="connsiteY2138" fmla="*/ 693992 h 886967"/>
                  <a:gd name="connsiteX2139" fmla="*/ 1003658 w 1946001"/>
                  <a:gd name="connsiteY2139" fmla="*/ 704183 h 886967"/>
                  <a:gd name="connsiteX2140" fmla="*/ 1006320 w 1946001"/>
                  <a:gd name="connsiteY2140" fmla="*/ 708374 h 886967"/>
                  <a:gd name="connsiteX2141" fmla="*/ 1010217 w 1946001"/>
                  <a:gd name="connsiteY2141" fmla="*/ 711803 h 886967"/>
                  <a:gd name="connsiteX2142" fmla="*/ 1015351 w 1946001"/>
                  <a:gd name="connsiteY2142" fmla="*/ 724853 h 886967"/>
                  <a:gd name="connsiteX2143" fmla="*/ 1019438 w 1946001"/>
                  <a:gd name="connsiteY2143" fmla="*/ 732854 h 886967"/>
                  <a:gd name="connsiteX2144" fmla="*/ 1019819 w 1946001"/>
                  <a:gd name="connsiteY2144" fmla="*/ 737140 h 886967"/>
                  <a:gd name="connsiteX2145" fmla="*/ 1018678 w 1946001"/>
                  <a:gd name="connsiteY2145" fmla="*/ 738473 h 886967"/>
                  <a:gd name="connsiteX2146" fmla="*/ 1017727 w 1946001"/>
                  <a:gd name="connsiteY2146" fmla="*/ 738188 h 886967"/>
                  <a:gd name="connsiteX2147" fmla="*/ 1017442 w 1946001"/>
                  <a:gd name="connsiteY2147" fmla="*/ 739807 h 886967"/>
                  <a:gd name="connsiteX2148" fmla="*/ 1020389 w 1946001"/>
                  <a:gd name="connsiteY2148" fmla="*/ 744760 h 886967"/>
                  <a:gd name="connsiteX2149" fmla="*/ 1020674 w 1946001"/>
                  <a:gd name="connsiteY2149" fmla="*/ 747141 h 886967"/>
                  <a:gd name="connsiteX2150" fmla="*/ 1022385 w 1946001"/>
                  <a:gd name="connsiteY2150" fmla="*/ 747141 h 886967"/>
                  <a:gd name="connsiteX2151" fmla="*/ 1022385 w 1946001"/>
                  <a:gd name="connsiteY2151" fmla="*/ 748951 h 886967"/>
                  <a:gd name="connsiteX2152" fmla="*/ 1028659 w 1946001"/>
                  <a:gd name="connsiteY2152" fmla="*/ 751427 h 886967"/>
                  <a:gd name="connsiteX2153" fmla="*/ 1030656 w 1946001"/>
                  <a:gd name="connsiteY2153" fmla="*/ 749713 h 886967"/>
                  <a:gd name="connsiteX2154" fmla="*/ 1038070 w 1946001"/>
                  <a:gd name="connsiteY2154" fmla="*/ 749046 h 886967"/>
                  <a:gd name="connsiteX2155" fmla="*/ 1041778 w 1946001"/>
                  <a:gd name="connsiteY2155" fmla="*/ 746951 h 886967"/>
                  <a:gd name="connsiteX2156" fmla="*/ 1053756 w 1946001"/>
                  <a:gd name="connsiteY2156" fmla="*/ 747998 h 886967"/>
                  <a:gd name="connsiteX2157" fmla="*/ 1054326 w 1946001"/>
                  <a:gd name="connsiteY2157" fmla="*/ 746570 h 886967"/>
                  <a:gd name="connsiteX2158" fmla="*/ 1058414 w 1946001"/>
                  <a:gd name="connsiteY2158" fmla="*/ 747141 h 886967"/>
                  <a:gd name="connsiteX2159" fmla="*/ 1058699 w 1946001"/>
                  <a:gd name="connsiteY2159" fmla="*/ 745141 h 886967"/>
                  <a:gd name="connsiteX2160" fmla="*/ 1065923 w 1946001"/>
                  <a:gd name="connsiteY2160" fmla="*/ 743617 h 886967"/>
                  <a:gd name="connsiteX2161" fmla="*/ 1073053 w 1946001"/>
                  <a:gd name="connsiteY2161" fmla="*/ 737426 h 886967"/>
                  <a:gd name="connsiteX2162" fmla="*/ 1081038 w 1946001"/>
                  <a:gd name="connsiteY2162" fmla="*/ 727901 h 886967"/>
                  <a:gd name="connsiteX2163" fmla="*/ 1087883 w 1946001"/>
                  <a:gd name="connsiteY2163" fmla="*/ 715518 h 886967"/>
                  <a:gd name="connsiteX2164" fmla="*/ 1093111 w 1946001"/>
                  <a:gd name="connsiteY2164" fmla="*/ 710660 h 886967"/>
                  <a:gd name="connsiteX2165" fmla="*/ 1095583 w 1946001"/>
                  <a:gd name="connsiteY2165" fmla="*/ 699707 h 886967"/>
                  <a:gd name="connsiteX2166" fmla="*/ 1095583 w 1946001"/>
                  <a:gd name="connsiteY2166" fmla="*/ 695897 h 886967"/>
                  <a:gd name="connsiteX2167" fmla="*/ 1094822 w 1946001"/>
                  <a:gd name="connsiteY2167" fmla="*/ 697230 h 886967"/>
                  <a:gd name="connsiteX2168" fmla="*/ 1093491 w 1946001"/>
                  <a:gd name="connsiteY2168" fmla="*/ 695516 h 886967"/>
                  <a:gd name="connsiteX2169" fmla="*/ 1095202 w 1946001"/>
                  <a:gd name="connsiteY2169" fmla="*/ 692753 h 886967"/>
                  <a:gd name="connsiteX2170" fmla="*/ 1104994 w 1946001"/>
                  <a:gd name="connsiteY2170" fmla="*/ 688181 h 886967"/>
                  <a:gd name="connsiteX2171" fmla="*/ 1108226 w 1946001"/>
                  <a:gd name="connsiteY2171" fmla="*/ 684276 h 886967"/>
                  <a:gd name="connsiteX2172" fmla="*/ 1108511 w 1946001"/>
                  <a:gd name="connsiteY2172" fmla="*/ 682657 h 886967"/>
                  <a:gd name="connsiteX2173" fmla="*/ 1107560 w 1946001"/>
                  <a:gd name="connsiteY2173" fmla="*/ 684276 h 886967"/>
                  <a:gd name="connsiteX2174" fmla="*/ 1107560 w 1946001"/>
                  <a:gd name="connsiteY2174" fmla="*/ 683324 h 886967"/>
                  <a:gd name="connsiteX2175" fmla="*/ 1108986 w 1946001"/>
                  <a:gd name="connsiteY2175" fmla="*/ 672560 h 886967"/>
                  <a:gd name="connsiteX2176" fmla="*/ 1108226 w 1946001"/>
                  <a:gd name="connsiteY2176" fmla="*/ 672846 h 886967"/>
                  <a:gd name="connsiteX2177" fmla="*/ 1106324 w 1946001"/>
                  <a:gd name="connsiteY2177" fmla="*/ 664750 h 886967"/>
                  <a:gd name="connsiteX2178" fmla="*/ 1104613 w 1946001"/>
                  <a:gd name="connsiteY2178" fmla="*/ 662940 h 886967"/>
                  <a:gd name="connsiteX2179" fmla="*/ 1104613 w 1946001"/>
                  <a:gd name="connsiteY2179" fmla="*/ 659035 h 886967"/>
                  <a:gd name="connsiteX2180" fmla="*/ 1111173 w 1946001"/>
                  <a:gd name="connsiteY2180" fmla="*/ 653510 h 886967"/>
                  <a:gd name="connsiteX2181" fmla="*/ 1111838 w 1946001"/>
                  <a:gd name="connsiteY2181" fmla="*/ 651891 h 886967"/>
                  <a:gd name="connsiteX2182" fmla="*/ 1112884 w 1946001"/>
                  <a:gd name="connsiteY2182" fmla="*/ 653129 h 886967"/>
                  <a:gd name="connsiteX2183" fmla="*/ 1114690 w 1946001"/>
                  <a:gd name="connsiteY2183" fmla="*/ 649986 h 886967"/>
                  <a:gd name="connsiteX2184" fmla="*/ 1114025 w 1946001"/>
                  <a:gd name="connsiteY2184" fmla="*/ 649319 h 886967"/>
                  <a:gd name="connsiteX2185" fmla="*/ 1118682 w 1946001"/>
                  <a:gd name="connsiteY2185" fmla="*/ 645605 h 886967"/>
                  <a:gd name="connsiteX2186" fmla="*/ 1126763 w 1946001"/>
                  <a:gd name="connsiteY2186" fmla="*/ 642461 h 886967"/>
                  <a:gd name="connsiteX2187" fmla="*/ 1130470 w 1946001"/>
                  <a:gd name="connsiteY2187" fmla="*/ 639223 h 886967"/>
                  <a:gd name="connsiteX2188" fmla="*/ 1130470 w 1946001"/>
                  <a:gd name="connsiteY2188" fmla="*/ 638366 h 886967"/>
                  <a:gd name="connsiteX2189" fmla="*/ 1134653 w 1946001"/>
                  <a:gd name="connsiteY2189" fmla="*/ 634079 h 886967"/>
                  <a:gd name="connsiteX2190" fmla="*/ 1135033 w 1946001"/>
                  <a:gd name="connsiteY2190" fmla="*/ 632270 h 886967"/>
                  <a:gd name="connsiteX2191" fmla="*/ 1134178 w 1946001"/>
                  <a:gd name="connsiteY2191" fmla="*/ 631984 h 886967"/>
                  <a:gd name="connsiteX2192" fmla="*/ 1135603 w 1946001"/>
                  <a:gd name="connsiteY2192" fmla="*/ 629126 h 886967"/>
                  <a:gd name="connsiteX2193" fmla="*/ 1135033 w 1946001"/>
                  <a:gd name="connsiteY2193" fmla="*/ 626364 h 886967"/>
                  <a:gd name="connsiteX2194" fmla="*/ 1134463 w 1946001"/>
                  <a:gd name="connsiteY2194" fmla="*/ 626364 h 886967"/>
                  <a:gd name="connsiteX2195" fmla="*/ 1134083 w 1946001"/>
                  <a:gd name="connsiteY2195" fmla="*/ 619030 h 886967"/>
                  <a:gd name="connsiteX2196" fmla="*/ 1134083 w 1946001"/>
                  <a:gd name="connsiteY2196" fmla="*/ 612743 h 886967"/>
                  <a:gd name="connsiteX2197" fmla="*/ 1136174 w 1946001"/>
                  <a:gd name="connsiteY2197" fmla="*/ 608267 h 886967"/>
                  <a:gd name="connsiteX2198" fmla="*/ 1134938 w 1946001"/>
                  <a:gd name="connsiteY2198" fmla="*/ 605028 h 886967"/>
                  <a:gd name="connsiteX2199" fmla="*/ 1132086 w 1946001"/>
                  <a:gd name="connsiteY2199" fmla="*/ 603028 h 886967"/>
                  <a:gd name="connsiteX2200" fmla="*/ 1129710 w 1946001"/>
                  <a:gd name="connsiteY2200" fmla="*/ 596741 h 886967"/>
                  <a:gd name="connsiteX2201" fmla="*/ 1128759 w 1946001"/>
                  <a:gd name="connsiteY2201" fmla="*/ 593503 h 886967"/>
                  <a:gd name="connsiteX2202" fmla="*/ 1130375 w 1946001"/>
                  <a:gd name="connsiteY2202" fmla="*/ 586454 h 886967"/>
                  <a:gd name="connsiteX2203" fmla="*/ 1126668 w 1946001"/>
                  <a:gd name="connsiteY2203" fmla="*/ 582359 h 886967"/>
                  <a:gd name="connsiteX2204" fmla="*/ 1129044 w 1946001"/>
                  <a:gd name="connsiteY2204" fmla="*/ 573215 h 886967"/>
                  <a:gd name="connsiteX2205" fmla="*/ 1130565 w 1946001"/>
                  <a:gd name="connsiteY2205" fmla="*/ 571500 h 886967"/>
                  <a:gd name="connsiteX2206" fmla="*/ 1134368 w 1946001"/>
                  <a:gd name="connsiteY2206" fmla="*/ 562356 h 886967"/>
                  <a:gd name="connsiteX2207" fmla="*/ 1140452 w 1946001"/>
                  <a:gd name="connsiteY2207" fmla="*/ 556736 h 886967"/>
                  <a:gd name="connsiteX2208" fmla="*/ 1145490 w 1946001"/>
                  <a:gd name="connsiteY2208" fmla="*/ 550831 h 886967"/>
                  <a:gd name="connsiteX2209" fmla="*/ 1145870 w 1946001"/>
                  <a:gd name="connsiteY2209" fmla="*/ 548640 h 886967"/>
                  <a:gd name="connsiteX2210" fmla="*/ 1147391 w 1946001"/>
                  <a:gd name="connsiteY2210" fmla="*/ 548450 h 886967"/>
                  <a:gd name="connsiteX2211" fmla="*/ 1157943 w 1946001"/>
                  <a:gd name="connsiteY2211" fmla="*/ 537877 h 886967"/>
                  <a:gd name="connsiteX2212" fmla="*/ 1162506 w 1946001"/>
                  <a:gd name="connsiteY2212" fmla="*/ 535400 h 886967"/>
                  <a:gd name="connsiteX2213" fmla="*/ 1172107 w 1946001"/>
                  <a:gd name="connsiteY2213" fmla="*/ 525590 h 886967"/>
                  <a:gd name="connsiteX2214" fmla="*/ 1175054 w 1946001"/>
                  <a:gd name="connsiteY2214" fmla="*/ 520065 h 886967"/>
                  <a:gd name="connsiteX2215" fmla="*/ 1178286 w 1946001"/>
                  <a:gd name="connsiteY2215" fmla="*/ 516446 h 886967"/>
                  <a:gd name="connsiteX2216" fmla="*/ 1183229 w 1946001"/>
                  <a:gd name="connsiteY2216" fmla="*/ 503777 h 886967"/>
                  <a:gd name="connsiteX2217" fmla="*/ 1184560 w 1946001"/>
                  <a:gd name="connsiteY2217" fmla="*/ 502444 h 886967"/>
                  <a:gd name="connsiteX2218" fmla="*/ 1187507 w 1946001"/>
                  <a:gd name="connsiteY2218" fmla="*/ 497491 h 886967"/>
                  <a:gd name="connsiteX2219" fmla="*/ 1188457 w 1946001"/>
                  <a:gd name="connsiteY2219" fmla="*/ 491204 h 886967"/>
                  <a:gd name="connsiteX2220" fmla="*/ 1190644 w 1946001"/>
                  <a:gd name="connsiteY2220" fmla="*/ 490823 h 886967"/>
                  <a:gd name="connsiteX2221" fmla="*/ 1189123 w 1946001"/>
                  <a:gd name="connsiteY2221" fmla="*/ 490442 h 886967"/>
                  <a:gd name="connsiteX2222" fmla="*/ 1189693 w 1946001"/>
                  <a:gd name="connsiteY2222" fmla="*/ 489490 h 886967"/>
                  <a:gd name="connsiteX2223" fmla="*/ 1189313 w 1946001"/>
                  <a:gd name="connsiteY2223" fmla="*/ 485204 h 886967"/>
                  <a:gd name="connsiteX2224" fmla="*/ 1190074 w 1946001"/>
                  <a:gd name="connsiteY2224" fmla="*/ 482727 h 886967"/>
                  <a:gd name="connsiteX2225" fmla="*/ 1187507 w 1946001"/>
                  <a:gd name="connsiteY2225" fmla="*/ 481679 h 886967"/>
                  <a:gd name="connsiteX2226" fmla="*/ 1184560 w 1946001"/>
                  <a:gd name="connsiteY2226" fmla="*/ 483775 h 886967"/>
                  <a:gd name="connsiteX2227" fmla="*/ 1179902 w 1946001"/>
                  <a:gd name="connsiteY2227" fmla="*/ 484727 h 886967"/>
                  <a:gd name="connsiteX2228" fmla="*/ 1170111 w 1946001"/>
                  <a:gd name="connsiteY2228" fmla="*/ 486156 h 886967"/>
                  <a:gd name="connsiteX2229" fmla="*/ 1166118 w 1946001"/>
                  <a:gd name="connsiteY2229" fmla="*/ 488728 h 886967"/>
                  <a:gd name="connsiteX2230" fmla="*/ 1161840 w 1946001"/>
                  <a:gd name="connsiteY2230" fmla="*/ 487680 h 886967"/>
                  <a:gd name="connsiteX2231" fmla="*/ 1157848 w 1946001"/>
                  <a:gd name="connsiteY2231" fmla="*/ 490061 h 886967"/>
                  <a:gd name="connsiteX2232" fmla="*/ 1155281 w 1946001"/>
                  <a:gd name="connsiteY2232" fmla="*/ 490347 h 886967"/>
                  <a:gd name="connsiteX2233" fmla="*/ 1148912 w 1946001"/>
                  <a:gd name="connsiteY2233" fmla="*/ 484156 h 886967"/>
                  <a:gd name="connsiteX2234" fmla="*/ 1145300 w 1946001"/>
                  <a:gd name="connsiteY2234" fmla="*/ 483775 h 886967"/>
                  <a:gd name="connsiteX2235" fmla="*/ 1149673 w 1946001"/>
                  <a:gd name="connsiteY2235" fmla="*/ 481489 h 886967"/>
                  <a:gd name="connsiteX2236" fmla="*/ 1149102 w 1946001"/>
                  <a:gd name="connsiteY2236" fmla="*/ 478917 h 886967"/>
                  <a:gd name="connsiteX2237" fmla="*/ 1147961 w 1946001"/>
                  <a:gd name="connsiteY2237" fmla="*/ 476822 h 886967"/>
                  <a:gd name="connsiteX2238" fmla="*/ 1144539 w 1946001"/>
                  <a:gd name="connsiteY2238" fmla="*/ 474440 h 886967"/>
                  <a:gd name="connsiteX2239" fmla="*/ 1138836 w 1946001"/>
                  <a:gd name="connsiteY2239" fmla="*/ 466725 h 886967"/>
                  <a:gd name="connsiteX2240" fmla="*/ 1134653 w 1946001"/>
                  <a:gd name="connsiteY2240" fmla="*/ 464630 h 886967"/>
                  <a:gd name="connsiteX2241" fmla="*/ 1133037 w 1946001"/>
                  <a:gd name="connsiteY2241" fmla="*/ 464630 h 886967"/>
                  <a:gd name="connsiteX2242" fmla="*/ 1131421 w 1946001"/>
                  <a:gd name="connsiteY2242" fmla="*/ 461772 h 886967"/>
                  <a:gd name="connsiteX2243" fmla="*/ 1131040 w 1946001"/>
                  <a:gd name="connsiteY2243" fmla="*/ 463582 h 886967"/>
                  <a:gd name="connsiteX2244" fmla="*/ 1130280 w 1946001"/>
                  <a:gd name="connsiteY2244" fmla="*/ 463201 h 886967"/>
                  <a:gd name="connsiteX2245" fmla="*/ 1127713 w 1946001"/>
                  <a:gd name="connsiteY2245" fmla="*/ 458534 h 886967"/>
                  <a:gd name="connsiteX2246" fmla="*/ 1125622 w 1946001"/>
                  <a:gd name="connsiteY2246" fmla="*/ 449866 h 886967"/>
                  <a:gd name="connsiteX2247" fmla="*/ 1123816 w 1946001"/>
                  <a:gd name="connsiteY2247" fmla="*/ 446723 h 886967"/>
                  <a:gd name="connsiteX2248" fmla="*/ 1118207 w 1946001"/>
                  <a:gd name="connsiteY2248" fmla="*/ 441865 h 886967"/>
                  <a:gd name="connsiteX2249" fmla="*/ 1117447 w 1946001"/>
                  <a:gd name="connsiteY2249" fmla="*/ 428911 h 886967"/>
                  <a:gd name="connsiteX2250" fmla="*/ 1115831 w 1946001"/>
                  <a:gd name="connsiteY2250" fmla="*/ 426815 h 886967"/>
                  <a:gd name="connsiteX2251" fmla="*/ 1115545 w 1946001"/>
                  <a:gd name="connsiteY2251" fmla="*/ 423481 h 886967"/>
                  <a:gd name="connsiteX2252" fmla="*/ 1108796 w 1946001"/>
                  <a:gd name="connsiteY2252" fmla="*/ 417290 h 886967"/>
                  <a:gd name="connsiteX2253" fmla="*/ 1108321 w 1946001"/>
                  <a:gd name="connsiteY2253" fmla="*/ 412432 h 886967"/>
                  <a:gd name="connsiteX2254" fmla="*/ 1109937 w 1946001"/>
                  <a:gd name="connsiteY2254" fmla="*/ 412052 h 886967"/>
                  <a:gd name="connsiteX2255" fmla="*/ 1106610 w 1946001"/>
                  <a:gd name="connsiteY2255" fmla="*/ 408908 h 886967"/>
                  <a:gd name="connsiteX2256" fmla="*/ 1100716 w 1946001"/>
                  <a:gd name="connsiteY2256" fmla="*/ 396621 h 886967"/>
                  <a:gd name="connsiteX2257" fmla="*/ 1098054 w 1946001"/>
                  <a:gd name="connsiteY2257" fmla="*/ 387572 h 886967"/>
                  <a:gd name="connsiteX2258" fmla="*/ 1093871 w 1946001"/>
                  <a:gd name="connsiteY2258" fmla="*/ 381953 h 886967"/>
                  <a:gd name="connsiteX2259" fmla="*/ 1092065 w 1946001"/>
                  <a:gd name="connsiteY2259" fmla="*/ 377380 h 886967"/>
                  <a:gd name="connsiteX2260" fmla="*/ 1093111 w 1946001"/>
                  <a:gd name="connsiteY2260" fmla="*/ 374618 h 886967"/>
                  <a:gd name="connsiteX2261" fmla="*/ 1097103 w 1946001"/>
                  <a:gd name="connsiteY2261" fmla="*/ 383667 h 886967"/>
                  <a:gd name="connsiteX2262" fmla="*/ 1101001 w 1946001"/>
                  <a:gd name="connsiteY2262" fmla="*/ 388525 h 886967"/>
                  <a:gd name="connsiteX2263" fmla="*/ 1102712 w 1946001"/>
                  <a:gd name="connsiteY2263" fmla="*/ 387953 h 886967"/>
                  <a:gd name="connsiteX2264" fmla="*/ 1103948 w 1946001"/>
                  <a:gd name="connsiteY2264" fmla="*/ 381762 h 886967"/>
                  <a:gd name="connsiteX2265" fmla="*/ 1105184 w 1946001"/>
                  <a:gd name="connsiteY2265" fmla="*/ 381857 h 886967"/>
                  <a:gd name="connsiteX2266" fmla="*/ 1114405 w 1946001"/>
                  <a:gd name="connsiteY2266" fmla="*/ 396240 h 886967"/>
                  <a:gd name="connsiteX2267" fmla="*/ 1116401 w 1946001"/>
                  <a:gd name="connsiteY2267" fmla="*/ 402146 h 886967"/>
                  <a:gd name="connsiteX2268" fmla="*/ 1118207 w 1946001"/>
                  <a:gd name="connsiteY2268" fmla="*/ 402527 h 886967"/>
                  <a:gd name="connsiteX2269" fmla="*/ 1121154 w 1946001"/>
                  <a:gd name="connsiteY2269" fmla="*/ 405098 h 886967"/>
                  <a:gd name="connsiteX2270" fmla="*/ 1124671 w 1946001"/>
                  <a:gd name="connsiteY2270" fmla="*/ 412623 h 886967"/>
                  <a:gd name="connsiteX2271" fmla="*/ 1124386 w 1946001"/>
                  <a:gd name="connsiteY2271" fmla="*/ 415004 h 886967"/>
                  <a:gd name="connsiteX2272" fmla="*/ 1126002 w 1946001"/>
                  <a:gd name="connsiteY2272" fmla="*/ 421577 h 886967"/>
                  <a:gd name="connsiteX2273" fmla="*/ 1131135 w 1946001"/>
                  <a:gd name="connsiteY2273" fmla="*/ 424720 h 886967"/>
                  <a:gd name="connsiteX2274" fmla="*/ 1134083 w 1946001"/>
                  <a:gd name="connsiteY2274" fmla="*/ 427863 h 886967"/>
                  <a:gd name="connsiteX2275" fmla="*/ 1135128 w 1946001"/>
                  <a:gd name="connsiteY2275" fmla="*/ 431578 h 886967"/>
                  <a:gd name="connsiteX2276" fmla="*/ 1137790 w 1946001"/>
                  <a:gd name="connsiteY2276" fmla="*/ 435578 h 886967"/>
                  <a:gd name="connsiteX2277" fmla="*/ 1140642 w 1946001"/>
                  <a:gd name="connsiteY2277" fmla="*/ 437864 h 886967"/>
                  <a:gd name="connsiteX2278" fmla="*/ 1143113 w 1946001"/>
                  <a:gd name="connsiteY2278" fmla="*/ 443865 h 886967"/>
                  <a:gd name="connsiteX2279" fmla="*/ 1143684 w 1946001"/>
                  <a:gd name="connsiteY2279" fmla="*/ 446437 h 886967"/>
                  <a:gd name="connsiteX2280" fmla="*/ 1142828 w 1946001"/>
                  <a:gd name="connsiteY2280" fmla="*/ 449485 h 886967"/>
                  <a:gd name="connsiteX2281" fmla="*/ 1143969 w 1946001"/>
                  <a:gd name="connsiteY2281" fmla="*/ 450818 h 886967"/>
                  <a:gd name="connsiteX2282" fmla="*/ 1145965 w 1946001"/>
                  <a:gd name="connsiteY2282" fmla="*/ 460153 h 886967"/>
                  <a:gd name="connsiteX2283" fmla="*/ 1147201 w 1946001"/>
                  <a:gd name="connsiteY2283" fmla="*/ 462629 h 886967"/>
                  <a:gd name="connsiteX2284" fmla="*/ 1154426 w 1946001"/>
                  <a:gd name="connsiteY2284" fmla="*/ 462344 h 886967"/>
                  <a:gd name="connsiteX2285" fmla="*/ 1158798 w 1946001"/>
                  <a:gd name="connsiteY2285" fmla="*/ 459200 h 886967"/>
                  <a:gd name="connsiteX2286" fmla="*/ 1163932 w 1946001"/>
                  <a:gd name="connsiteY2286" fmla="*/ 459200 h 886967"/>
                  <a:gd name="connsiteX2287" fmla="*/ 1169160 w 1946001"/>
                  <a:gd name="connsiteY2287" fmla="*/ 456343 h 886967"/>
                  <a:gd name="connsiteX2288" fmla="*/ 1173913 w 1946001"/>
                  <a:gd name="connsiteY2288" fmla="*/ 455867 h 886967"/>
                  <a:gd name="connsiteX2289" fmla="*/ 1175624 w 1946001"/>
                  <a:gd name="connsiteY2289" fmla="*/ 453580 h 886967"/>
                  <a:gd name="connsiteX2290" fmla="*/ 1178096 w 1946001"/>
                  <a:gd name="connsiteY2290" fmla="*/ 452342 h 886967"/>
                  <a:gd name="connsiteX2291" fmla="*/ 1191595 w 1946001"/>
                  <a:gd name="connsiteY2291" fmla="*/ 447961 h 886967"/>
                  <a:gd name="connsiteX2292" fmla="*/ 1192070 w 1946001"/>
                  <a:gd name="connsiteY2292" fmla="*/ 444913 h 886967"/>
                  <a:gd name="connsiteX2293" fmla="*/ 1195302 w 1946001"/>
                  <a:gd name="connsiteY2293" fmla="*/ 442722 h 886967"/>
                  <a:gd name="connsiteX2294" fmla="*/ 1201006 w 1946001"/>
                  <a:gd name="connsiteY2294" fmla="*/ 440912 h 886967"/>
                  <a:gd name="connsiteX2295" fmla="*/ 1204903 w 1946001"/>
                  <a:gd name="connsiteY2295" fmla="*/ 441103 h 886967"/>
                  <a:gd name="connsiteX2296" fmla="*/ 1208230 w 1946001"/>
                  <a:gd name="connsiteY2296" fmla="*/ 436721 h 886967"/>
                  <a:gd name="connsiteX2297" fmla="*/ 1212413 w 1946001"/>
                  <a:gd name="connsiteY2297" fmla="*/ 435769 h 886967"/>
                  <a:gd name="connsiteX2298" fmla="*/ 1214314 w 1946001"/>
                  <a:gd name="connsiteY2298" fmla="*/ 431768 h 886967"/>
                  <a:gd name="connsiteX2299" fmla="*/ 1219543 w 1946001"/>
                  <a:gd name="connsiteY2299" fmla="*/ 430244 h 886967"/>
                  <a:gd name="connsiteX2300" fmla="*/ 1219067 w 1946001"/>
                  <a:gd name="connsiteY2300" fmla="*/ 424910 h 886967"/>
                  <a:gd name="connsiteX2301" fmla="*/ 1220398 w 1946001"/>
                  <a:gd name="connsiteY2301" fmla="*/ 423291 h 886967"/>
                  <a:gd name="connsiteX2302" fmla="*/ 1221729 w 1946001"/>
                  <a:gd name="connsiteY2302" fmla="*/ 422053 h 886967"/>
                  <a:gd name="connsiteX2303" fmla="*/ 1222965 w 1946001"/>
                  <a:gd name="connsiteY2303" fmla="*/ 423005 h 886967"/>
                  <a:gd name="connsiteX2304" fmla="*/ 1228669 w 1946001"/>
                  <a:gd name="connsiteY2304" fmla="*/ 415480 h 886967"/>
                  <a:gd name="connsiteX2305" fmla="*/ 1229809 w 1946001"/>
                  <a:gd name="connsiteY2305" fmla="*/ 412242 h 886967"/>
                  <a:gd name="connsiteX2306" fmla="*/ 1226862 w 1946001"/>
                  <a:gd name="connsiteY2306" fmla="*/ 410432 h 886967"/>
                  <a:gd name="connsiteX2307" fmla="*/ 1223820 w 1946001"/>
                  <a:gd name="connsiteY2307" fmla="*/ 406337 h 886967"/>
                  <a:gd name="connsiteX2308" fmla="*/ 1214980 w 1946001"/>
                  <a:gd name="connsiteY2308" fmla="*/ 402812 h 886967"/>
                  <a:gd name="connsiteX2309" fmla="*/ 1212128 w 1946001"/>
                  <a:gd name="connsiteY2309" fmla="*/ 399193 h 886967"/>
                  <a:gd name="connsiteX2310" fmla="*/ 1211748 w 1946001"/>
                  <a:gd name="connsiteY2310" fmla="*/ 395097 h 886967"/>
                  <a:gd name="connsiteX2311" fmla="*/ 1212413 w 1946001"/>
                  <a:gd name="connsiteY2311" fmla="*/ 391573 h 886967"/>
                  <a:gd name="connsiteX2312" fmla="*/ 1210797 w 1946001"/>
                  <a:gd name="connsiteY2312" fmla="*/ 392906 h 886967"/>
                  <a:gd name="connsiteX2313" fmla="*/ 1202432 w 1946001"/>
                  <a:gd name="connsiteY2313" fmla="*/ 401288 h 886967"/>
                  <a:gd name="connsiteX2314" fmla="*/ 1202432 w 1946001"/>
                  <a:gd name="connsiteY2314" fmla="*/ 402146 h 886967"/>
                  <a:gd name="connsiteX2315" fmla="*/ 1200245 w 1946001"/>
                  <a:gd name="connsiteY2315" fmla="*/ 403479 h 886967"/>
                  <a:gd name="connsiteX2316" fmla="*/ 1193496 w 1946001"/>
                  <a:gd name="connsiteY2316" fmla="*/ 402717 h 886967"/>
                  <a:gd name="connsiteX2317" fmla="*/ 1191880 w 1946001"/>
                  <a:gd name="connsiteY2317" fmla="*/ 403670 h 886967"/>
                  <a:gd name="connsiteX2318" fmla="*/ 1189313 w 1946001"/>
                  <a:gd name="connsiteY2318" fmla="*/ 403670 h 886967"/>
                  <a:gd name="connsiteX2319" fmla="*/ 1188648 w 1946001"/>
                  <a:gd name="connsiteY2319" fmla="*/ 402431 h 886967"/>
                  <a:gd name="connsiteX2320" fmla="*/ 1187412 w 1946001"/>
                  <a:gd name="connsiteY2320" fmla="*/ 402050 h 886967"/>
                  <a:gd name="connsiteX2321" fmla="*/ 1187412 w 1946001"/>
                  <a:gd name="connsiteY2321" fmla="*/ 400241 h 886967"/>
                  <a:gd name="connsiteX2322" fmla="*/ 1188077 w 1946001"/>
                  <a:gd name="connsiteY2322" fmla="*/ 393764 h 886967"/>
                  <a:gd name="connsiteX2323" fmla="*/ 1186176 w 1946001"/>
                  <a:gd name="connsiteY2323" fmla="*/ 392144 h 886967"/>
                  <a:gd name="connsiteX2324" fmla="*/ 1184275 w 1946001"/>
                  <a:gd name="connsiteY2324" fmla="*/ 395764 h 886967"/>
                  <a:gd name="connsiteX2325" fmla="*/ 1184275 w 1946001"/>
                  <a:gd name="connsiteY2325" fmla="*/ 399574 h 886967"/>
                  <a:gd name="connsiteX2326" fmla="*/ 1180758 w 1946001"/>
                  <a:gd name="connsiteY2326" fmla="*/ 393954 h 886967"/>
                  <a:gd name="connsiteX2327" fmla="*/ 1181423 w 1946001"/>
                  <a:gd name="connsiteY2327" fmla="*/ 391763 h 886967"/>
                  <a:gd name="connsiteX2328" fmla="*/ 1180377 w 1946001"/>
                  <a:gd name="connsiteY2328" fmla="*/ 389001 h 886967"/>
                  <a:gd name="connsiteX2329" fmla="*/ 1176955 w 1946001"/>
                  <a:gd name="connsiteY2329" fmla="*/ 386715 h 886967"/>
                  <a:gd name="connsiteX2330" fmla="*/ 1176480 w 1946001"/>
                  <a:gd name="connsiteY2330" fmla="*/ 384810 h 886967"/>
                  <a:gd name="connsiteX2331" fmla="*/ 1173913 w 1946001"/>
                  <a:gd name="connsiteY2331" fmla="*/ 382715 h 886967"/>
                  <a:gd name="connsiteX2332" fmla="*/ 1171632 w 1946001"/>
                  <a:gd name="connsiteY2332" fmla="*/ 378905 h 886967"/>
                  <a:gd name="connsiteX2333" fmla="*/ 1170396 w 1946001"/>
                  <a:gd name="connsiteY2333" fmla="*/ 374809 h 886967"/>
                  <a:gd name="connsiteX2334" fmla="*/ 1168780 w 1946001"/>
                  <a:gd name="connsiteY2334" fmla="*/ 374523 h 886967"/>
                  <a:gd name="connsiteX2335" fmla="*/ 1171251 w 1946001"/>
                  <a:gd name="connsiteY2335" fmla="*/ 372618 h 886967"/>
                  <a:gd name="connsiteX2336" fmla="*/ 1170016 w 1946001"/>
                  <a:gd name="connsiteY2336" fmla="*/ 370808 h 886967"/>
                  <a:gd name="connsiteX2337" fmla="*/ 1172487 w 1946001"/>
                  <a:gd name="connsiteY2337" fmla="*/ 371285 h 886967"/>
                  <a:gd name="connsiteX2338" fmla="*/ 1173248 w 1946001"/>
                  <a:gd name="connsiteY2338" fmla="*/ 370523 h 886967"/>
                  <a:gd name="connsiteX2339" fmla="*/ 1174674 w 1946001"/>
                  <a:gd name="connsiteY2339" fmla="*/ 367665 h 886967"/>
                  <a:gd name="connsiteX2340" fmla="*/ 1177716 w 1946001"/>
                  <a:gd name="connsiteY2340" fmla="*/ 371285 h 886967"/>
                  <a:gd name="connsiteX2341" fmla="*/ 1180377 w 1946001"/>
                  <a:gd name="connsiteY2341" fmla="*/ 370332 h 886967"/>
                  <a:gd name="connsiteX2342" fmla="*/ 1183324 w 1946001"/>
                  <a:gd name="connsiteY2342" fmla="*/ 375571 h 886967"/>
                  <a:gd name="connsiteX2343" fmla="*/ 1185225 w 1946001"/>
                  <a:gd name="connsiteY2343" fmla="*/ 377095 h 886967"/>
                  <a:gd name="connsiteX2344" fmla="*/ 1187697 w 1946001"/>
                  <a:gd name="connsiteY2344" fmla="*/ 382810 h 886967"/>
                  <a:gd name="connsiteX2345" fmla="*/ 1192545 w 1946001"/>
                  <a:gd name="connsiteY2345" fmla="*/ 384620 h 886967"/>
                  <a:gd name="connsiteX2346" fmla="*/ 1194161 w 1946001"/>
                  <a:gd name="connsiteY2346" fmla="*/ 386810 h 886967"/>
                  <a:gd name="connsiteX2347" fmla="*/ 1197774 w 1946001"/>
                  <a:gd name="connsiteY2347" fmla="*/ 387953 h 886967"/>
                  <a:gd name="connsiteX2348" fmla="*/ 1198344 w 1946001"/>
                  <a:gd name="connsiteY2348" fmla="*/ 389192 h 886967"/>
                  <a:gd name="connsiteX2349" fmla="*/ 1203953 w 1946001"/>
                  <a:gd name="connsiteY2349" fmla="*/ 390239 h 886967"/>
                  <a:gd name="connsiteX2350" fmla="*/ 1212793 w 1946001"/>
                  <a:gd name="connsiteY2350" fmla="*/ 386810 h 886967"/>
                  <a:gd name="connsiteX2351" fmla="*/ 1215360 w 1946001"/>
                  <a:gd name="connsiteY2351" fmla="*/ 387953 h 886967"/>
                  <a:gd name="connsiteX2352" fmla="*/ 1217927 w 1946001"/>
                  <a:gd name="connsiteY2352" fmla="*/ 394621 h 886967"/>
                  <a:gd name="connsiteX2353" fmla="*/ 1239125 w 1946001"/>
                  <a:gd name="connsiteY2353" fmla="*/ 397764 h 886967"/>
                  <a:gd name="connsiteX2354" fmla="*/ 1239791 w 1946001"/>
                  <a:gd name="connsiteY2354" fmla="*/ 398240 h 886967"/>
                  <a:gd name="connsiteX2355" fmla="*/ 1241787 w 1946001"/>
                  <a:gd name="connsiteY2355" fmla="*/ 397383 h 886967"/>
                  <a:gd name="connsiteX2356" fmla="*/ 1252054 w 1946001"/>
                  <a:gd name="connsiteY2356" fmla="*/ 396430 h 886967"/>
                  <a:gd name="connsiteX2357" fmla="*/ 1254430 w 1946001"/>
                  <a:gd name="connsiteY2357" fmla="*/ 397764 h 886967"/>
                  <a:gd name="connsiteX2358" fmla="*/ 1254905 w 1946001"/>
                  <a:gd name="connsiteY2358" fmla="*/ 396430 h 886967"/>
                  <a:gd name="connsiteX2359" fmla="*/ 1256141 w 1946001"/>
                  <a:gd name="connsiteY2359" fmla="*/ 396907 h 886967"/>
                  <a:gd name="connsiteX2360" fmla="*/ 1263936 w 1946001"/>
                  <a:gd name="connsiteY2360" fmla="*/ 396430 h 886967"/>
                  <a:gd name="connsiteX2361" fmla="*/ 1265172 w 1946001"/>
                  <a:gd name="connsiteY2361" fmla="*/ 399383 h 886967"/>
                  <a:gd name="connsiteX2362" fmla="*/ 1266978 w 1946001"/>
                  <a:gd name="connsiteY2362" fmla="*/ 399955 h 886967"/>
                  <a:gd name="connsiteX2363" fmla="*/ 1269070 w 1946001"/>
                  <a:gd name="connsiteY2363" fmla="*/ 404431 h 886967"/>
                  <a:gd name="connsiteX2364" fmla="*/ 1271636 w 1946001"/>
                  <a:gd name="connsiteY2364" fmla="*/ 405003 h 886967"/>
                  <a:gd name="connsiteX2365" fmla="*/ 1276104 w 1946001"/>
                  <a:gd name="connsiteY2365" fmla="*/ 409861 h 886967"/>
                  <a:gd name="connsiteX2366" fmla="*/ 1280192 w 1946001"/>
                  <a:gd name="connsiteY2366" fmla="*/ 409861 h 886967"/>
                  <a:gd name="connsiteX2367" fmla="*/ 1283234 w 1946001"/>
                  <a:gd name="connsiteY2367" fmla="*/ 408432 h 886967"/>
                  <a:gd name="connsiteX2368" fmla="*/ 1282949 w 1946001"/>
                  <a:gd name="connsiteY2368" fmla="*/ 410813 h 886967"/>
                  <a:gd name="connsiteX2369" fmla="*/ 1281142 w 1946001"/>
                  <a:gd name="connsiteY2369" fmla="*/ 411956 h 886967"/>
                  <a:gd name="connsiteX2370" fmla="*/ 1276199 w 1946001"/>
                  <a:gd name="connsiteY2370" fmla="*/ 412528 h 886967"/>
                  <a:gd name="connsiteX2371" fmla="*/ 1276484 w 1946001"/>
                  <a:gd name="connsiteY2371" fmla="*/ 413766 h 886967"/>
                  <a:gd name="connsiteX2372" fmla="*/ 1283519 w 1946001"/>
                  <a:gd name="connsiteY2372" fmla="*/ 420434 h 886967"/>
                  <a:gd name="connsiteX2373" fmla="*/ 1287416 w 1946001"/>
                  <a:gd name="connsiteY2373" fmla="*/ 420434 h 886967"/>
                  <a:gd name="connsiteX2374" fmla="*/ 1291029 w 1946001"/>
                  <a:gd name="connsiteY2374" fmla="*/ 418910 h 886967"/>
                  <a:gd name="connsiteX2375" fmla="*/ 1292740 w 1946001"/>
                  <a:gd name="connsiteY2375" fmla="*/ 412337 h 886967"/>
                  <a:gd name="connsiteX2376" fmla="*/ 1295972 w 1946001"/>
                  <a:gd name="connsiteY2376" fmla="*/ 412814 h 886967"/>
                  <a:gd name="connsiteX2377" fmla="*/ 1293881 w 1946001"/>
                  <a:gd name="connsiteY2377" fmla="*/ 414719 h 886967"/>
                  <a:gd name="connsiteX2378" fmla="*/ 1295592 w 1946001"/>
                  <a:gd name="connsiteY2378" fmla="*/ 422148 h 886967"/>
                  <a:gd name="connsiteX2379" fmla="*/ 1294831 w 1946001"/>
                  <a:gd name="connsiteY2379" fmla="*/ 426244 h 886967"/>
                  <a:gd name="connsiteX2380" fmla="*/ 1295592 w 1946001"/>
                  <a:gd name="connsiteY2380" fmla="*/ 429768 h 886967"/>
                  <a:gd name="connsiteX2381" fmla="*/ 1296162 w 1946001"/>
                  <a:gd name="connsiteY2381" fmla="*/ 429768 h 886967"/>
                  <a:gd name="connsiteX2382" fmla="*/ 1295972 w 1946001"/>
                  <a:gd name="connsiteY2382" fmla="*/ 433197 h 886967"/>
                  <a:gd name="connsiteX2383" fmla="*/ 1298158 w 1946001"/>
                  <a:gd name="connsiteY2383" fmla="*/ 442913 h 886967"/>
                  <a:gd name="connsiteX2384" fmla="*/ 1300060 w 1946001"/>
                  <a:gd name="connsiteY2384" fmla="*/ 446532 h 886967"/>
                  <a:gd name="connsiteX2385" fmla="*/ 1300820 w 1946001"/>
                  <a:gd name="connsiteY2385" fmla="*/ 448151 h 886967"/>
                  <a:gd name="connsiteX2386" fmla="*/ 1301676 w 1946001"/>
                  <a:gd name="connsiteY2386" fmla="*/ 447866 h 886967"/>
                  <a:gd name="connsiteX2387" fmla="*/ 1302056 w 1946001"/>
                  <a:gd name="connsiteY2387" fmla="*/ 450532 h 886967"/>
                  <a:gd name="connsiteX2388" fmla="*/ 1304052 w 1946001"/>
                  <a:gd name="connsiteY2388" fmla="*/ 454152 h 886967"/>
                  <a:gd name="connsiteX2389" fmla="*/ 972003 w 1946001"/>
                  <a:gd name="connsiteY2389" fmla="*/ 862775 h 886967"/>
                  <a:gd name="connsiteX2390" fmla="*/ 686723 w 1946001"/>
                  <a:gd name="connsiteY2390" fmla="*/ 657797 h 886967"/>
                  <a:gd name="connsiteX2391" fmla="*/ 687104 w 1946001"/>
                  <a:gd name="connsiteY2391" fmla="*/ 657320 h 886967"/>
                  <a:gd name="connsiteX2392" fmla="*/ 697275 w 1946001"/>
                  <a:gd name="connsiteY2392" fmla="*/ 650462 h 886967"/>
                  <a:gd name="connsiteX2393" fmla="*/ 697751 w 1946001"/>
                  <a:gd name="connsiteY2393" fmla="*/ 648557 h 886967"/>
                  <a:gd name="connsiteX2394" fmla="*/ 709728 w 1946001"/>
                  <a:gd name="connsiteY2394" fmla="*/ 645986 h 886967"/>
                  <a:gd name="connsiteX2395" fmla="*/ 710584 w 1946001"/>
                  <a:gd name="connsiteY2395" fmla="*/ 643509 h 886967"/>
                  <a:gd name="connsiteX2396" fmla="*/ 714577 w 1946001"/>
                  <a:gd name="connsiteY2396" fmla="*/ 639509 h 886967"/>
                  <a:gd name="connsiteX2397" fmla="*/ 715052 w 1946001"/>
                  <a:gd name="connsiteY2397" fmla="*/ 634746 h 886967"/>
                  <a:gd name="connsiteX2398" fmla="*/ 720375 w 1946001"/>
                  <a:gd name="connsiteY2398" fmla="*/ 622364 h 886967"/>
                  <a:gd name="connsiteX2399" fmla="*/ 720470 w 1946001"/>
                  <a:gd name="connsiteY2399" fmla="*/ 614267 h 886967"/>
                  <a:gd name="connsiteX2400" fmla="*/ 722086 w 1946001"/>
                  <a:gd name="connsiteY2400" fmla="*/ 610648 h 886967"/>
                  <a:gd name="connsiteX2401" fmla="*/ 722276 w 1946001"/>
                  <a:gd name="connsiteY2401" fmla="*/ 598932 h 886967"/>
                  <a:gd name="connsiteX2402" fmla="*/ 721041 w 1946001"/>
                  <a:gd name="connsiteY2402" fmla="*/ 590645 h 886967"/>
                  <a:gd name="connsiteX2403" fmla="*/ 721136 w 1946001"/>
                  <a:gd name="connsiteY2403" fmla="*/ 582835 h 886967"/>
                  <a:gd name="connsiteX2404" fmla="*/ 724843 w 1946001"/>
                  <a:gd name="connsiteY2404" fmla="*/ 579692 h 886967"/>
                  <a:gd name="connsiteX2405" fmla="*/ 728360 w 1946001"/>
                  <a:gd name="connsiteY2405" fmla="*/ 569976 h 886967"/>
                  <a:gd name="connsiteX2406" fmla="*/ 733208 w 1946001"/>
                  <a:gd name="connsiteY2406" fmla="*/ 563690 h 886967"/>
                  <a:gd name="connsiteX2407" fmla="*/ 737962 w 1946001"/>
                  <a:gd name="connsiteY2407" fmla="*/ 554641 h 886967"/>
                  <a:gd name="connsiteX2408" fmla="*/ 738722 w 1946001"/>
                  <a:gd name="connsiteY2408" fmla="*/ 542925 h 886967"/>
                  <a:gd name="connsiteX2409" fmla="*/ 736631 w 1946001"/>
                  <a:gd name="connsiteY2409" fmla="*/ 534829 h 886967"/>
                  <a:gd name="connsiteX2410" fmla="*/ 734729 w 1946001"/>
                  <a:gd name="connsiteY2410" fmla="*/ 531971 h 886967"/>
                  <a:gd name="connsiteX2411" fmla="*/ 726269 w 1946001"/>
                  <a:gd name="connsiteY2411" fmla="*/ 532162 h 886967"/>
                  <a:gd name="connsiteX2412" fmla="*/ 712390 w 1946001"/>
                  <a:gd name="connsiteY2412" fmla="*/ 522637 h 886967"/>
                  <a:gd name="connsiteX2413" fmla="*/ 709918 w 1946001"/>
                  <a:gd name="connsiteY2413" fmla="*/ 521875 h 886967"/>
                  <a:gd name="connsiteX2414" fmla="*/ 699557 w 1946001"/>
                  <a:gd name="connsiteY2414" fmla="*/ 523304 h 886967"/>
                  <a:gd name="connsiteX2415" fmla="*/ 690621 w 1946001"/>
                  <a:gd name="connsiteY2415" fmla="*/ 521113 h 886967"/>
                  <a:gd name="connsiteX2416" fmla="*/ 686153 w 1946001"/>
                  <a:gd name="connsiteY2416" fmla="*/ 524066 h 886967"/>
                  <a:gd name="connsiteX2417" fmla="*/ 686628 w 1946001"/>
                  <a:gd name="connsiteY2417" fmla="*/ 521303 h 886967"/>
                  <a:gd name="connsiteX2418" fmla="*/ 684537 w 1946001"/>
                  <a:gd name="connsiteY2418" fmla="*/ 520922 h 886967"/>
                  <a:gd name="connsiteX2419" fmla="*/ 685107 w 1946001"/>
                  <a:gd name="connsiteY2419" fmla="*/ 519303 h 886967"/>
                  <a:gd name="connsiteX2420" fmla="*/ 683016 w 1946001"/>
                  <a:gd name="connsiteY2420" fmla="*/ 517303 h 886967"/>
                  <a:gd name="connsiteX2421" fmla="*/ 680830 w 1946001"/>
                  <a:gd name="connsiteY2421" fmla="*/ 518731 h 886967"/>
                  <a:gd name="connsiteX2422" fmla="*/ 680069 w 1946001"/>
                  <a:gd name="connsiteY2422" fmla="*/ 516446 h 886967"/>
                  <a:gd name="connsiteX2423" fmla="*/ 671799 w 1946001"/>
                  <a:gd name="connsiteY2423" fmla="*/ 513874 h 886967"/>
                  <a:gd name="connsiteX2424" fmla="*/ 666666 w 1946001"/>
                  <a:gd name="connsiteY2424" fmla="*/ 515017 h 886967"/>
                  <a:gd name="connsiteX2425" fmla="*/ 665145 w 1946001"/>
                  <a:gd name="connsiteY2425" fmla="*/ 520065 h 886967"/>
                  <a:gd name="connsiteX2426" fmla="*/ 662673 w 1946001"/>
                  <a:gd name="connsiteY2426" fmla="*/ 521494 h 886967"/>
                  <a:gd name="connsiteX2427" fmla="*/ 661057 w 1946001"/>
                  <a:gd name="connsiteY2427" fmla="*/ 526352 h 886967"/>
                  <a:gd name="connsiteX2428" fmla="*/ 660296 w 1946001"/>
                  <a:gd name="connsiteY2428" fmla="*/ 522637 h 886967"/>
                  <a:gd name="connsiteX2429" fmla="*/ 649840 w 1946001"/>
                  <a:gd name="connsiteY2429" fmla="*/ 524542 h 886967"/>
                  <a:gd name="connsiteX2430" fmla="*/ 649269 w 1946001"/>
                  <a:gd name="connsiteY2430" fmla="*/ 525780 h 886967"/>
                  <a:gd name="connsiteX2431" fmla="*/ 649555 w 1946001"/>
                  <a:gd name="connsiteY2431" fmla="*/ 523780 h 886967"/>
                  <a:gd name="connsiteX2432" fmla="*/ 653452 w 1946001"/>
                  <a:gd name="connsiteY2432" fmla="*/ 523208 h 886967"/>
                  <a:gd name="connsiteX2433" fmla="*/ 653167 w 1946001"/>
                  <a:gd name="connsiteY2433" fmla="*/ 520255 h 886967"/>
                  <a:gd name="connsiteX2434" fmla="*/ 651931 w 1946001"/>
                  <a:gd name="connsiteY2434" fmla="*/ 519398 h 886967"/>
                  <a:gd name="connsiteX2435" fmla="*/ 652596 w 1946001"/>
                  <a:gd name="connsiteY2435" fmla="*/ 517589 h 886967"/>
                  <a:gd name="connsiteX2436" fmla="*/ 649840 w 1946001"/>
                  <a:gd name="connsiteY2436" fmla="*/ 520255 h 886967"/>
                  <a:gd name="connsiteX2437" fmla="*/ 648794 w 1946001"/>
                  <a:gd name="connsiteY2437" fmla="*/ 515969 h 886967"/>
                  <a:gd name="connsiteX2438" fmla="*/ 654783 w 1946001"/>
                  <a:gd name="connsiteY2438" fmla="*/ 506444 h 886967"/>
                  <a:gd name="connsiteX2439" fmla="*/ 655448 w 1946001"/>
                  <a:gd name="connsiteY2439" fmla="*/ 502539 h 886967"/>
                  <a:gd name="connsiteX2440" fmla="*/ 652787 w 1946001"/>
                  <a:gd name="connsiteY2440" fmla="*/ 501777 h 886967"/>
                  <a:gd name="connsiteX2441" fmla="*/ 647748 w 1946001"/>
                  <a:gd name="connsiteY2441" fmla="*/ 489299 h 886967"/>
                  <a:gd name="connsiteX2442" fmla="*/ 645942 w 1946001"/>
                  <a:gd name="connsiteY2442" fmla="*/ 488061 h 886967"/>
                  <a:gd name="connsiteX2443" fmla="*/ 645372 w 1946001"/>
                  <a:gd name="connsiteY2443" fmla="*/ 489299 h 886967"/>
                  <a:gd name="connsiteX2444" fmla="*/ 643756 w 1946001"/>
                  <a:gd name="connsiteY2444" fmla="*/ 486823 h 886967"/>
                  <a:gd name="connsiteX2445" fmla="*/ 642140 w 1946001"/>
                  <a:gd name="connsiteY2445" fmla="*/ 485680 h 886967"/>
                  <a:gd name="connsiteX2446" fmla="*/ 640429 w 1946001"/>
                  <a:gd name="connsiteY2446" fmla="*/ 443484 h 886967"/>
                  <a:gd name="connsiteX2447" fmla="*/ 673320 w 1946001"/>
                  <a:gd name="connsiteY2447" fmla="*/ 262795 h 886967"/>
                  <a:gd name="connsiteX2448" fmla="*/ 677978 w 1946001"/>
                  <a:gd name="connsiteY2448" fmla="*/ 262795 h 886967"/>
                  <a:gd name="connsiteX2449" fmla="*/ 680259 w 1946001"/>
                  <a:gd name="connsiteY2449" fmla="*/ 263747 h 886967"/>
                  <a:gd name="connsiteX2450" fmla="*/ 686438 w 1946001"/>
                  <a:gd name="connsiteY2450" fmla="*/ 261937 h 886967"/>
                  <a:gd name="connsiteX2451" fmla="*/ 686153 w 1946001"/>
                  <a:gd name="connsiteY2451" fmla="*/ 262604 h 886967"/>
                  <a:gd name="connsiteX2452" fmla="*/ 686914 w 1946001"/>
                  <a:gd name="connsiteY2452" fmla="*/ 262795 h 886967"/>
                  <a:gd name="connsiteX2453" fmla="*/ 693948 w 1946001"/>
                  <a:gd name="connsiteY2453" fmla="*/ 257080 h 886967"/>
                  <a:gd name="connsiteX2454" fmla="*/ 701268 w 1946001"/>
                  <a:gd name="connsiteY2454" fmla="*/ 255937 h 886967"/>
                  <a:gd name="connsiteX2455" fmla="*/ 705165 w 1946001"/>
                  <a:gd name="connsiteY2455" fmla="*/ 252222 h 886967"/>
                  <a:gd name="connsiteX2456" fmla="*/ 703549 w 1946001"/>
                  <a:gd name="connsiteY2456" fmla="*/ 250984 h 886967"/>
                  <a:gd name="connsiteX2457" fmla="*/ 705165 w 1946001"/>
                  <a:gd name="connsiteY2457" fmla="*/ 251174 h 886967"/>
                  <a:gd name="connsiteX2458" fmla="*/ 703549 w 1946001"/>
                  <a:gd name="connsiteY2458" fmla="*/ 250127 h 886967"/>
                  <a:gd name="connsiteX2459" fmla="*/ 704690 w 1946001"/>
                  <a:gd name="connsiteY2459" fmla="*/ 249460 h 886967"/>
                  <a:gd name="connsiteX2460" fmla="*/ 704120 w 1946001"/>
                  <a:gd name="connsiteY2460" fmla="*/ 247364 h 886967"/>
                  <a:gd name="connsiteX2461" fmla="*/ 702124 w 1946001"/>
                  <a:gd name="connsiteY2461" fmla="*/ 246412 h 886967"/>
                  <a:gd name="connsiteX2462" fmla="*/ 704785 w 1946001"/>
                  <a:gd name="connsiteY2462" fmla="*/ 246412 h 886967"/>
                  <a:gd name="connsiteX2463" fmla="*/ 703454 w 1946001"/>
                  <a:gd name="connsiteY2463" fmla="*/ 244793 h 886967"/>
                  <a:gd name="connsiteX2464" fmla="*/ 704120 w 1946001"/>
                  <a:gd name="connsiteY2464" fmla="*/ 244221 h 886967"/>
                  <a:gd name="connsiteX2465" fmla="*/ 699842 w 1946001"/>
                  <a:gd name="connsiteY2465" fmla="*/ 242983 h 886967"/>
                  <a:gd name="connsiteX2466" fmla="*/ 698226 w 1946001"/>
                  <a:gd name="connsiteY2466" fmla="*/ 245078 h 886967"/>
                  <a:gd name="connsiteX2467" fmla="*/ 698226 w 1946001"/>
                  <a:gd name="connsiteY2467" fmla="*/ 240506 h 886967"/>
                  <a:gd name="connsiteX2468" fmla="*/ 694709 w 1946001"/>
                  <a:gd name="connsiteY2468" fmla="*/ 240697 h 886967"/>
                  <a:gd name="connsiteX2469" fmla="*/ 696325 w 1946001"/>
                  <a:gd name="connsiteY2469" fmla="*/ 241173 h 886967"/>
                  <a:gd name="connsiteX2470" fmla="*/ 692237 w 1946001"/>
                  <a:gd name="connsiteY2470" fmla="*/ 241649 h 886967"/>
                  <a:gd name="connsiteX2471" fmla="*/ 685488 w 1946001"/>
                  <a:gd name="connsiteY2471" fmla="*/ 246031 h 886967"/>
                  <a:gd name="connsiteX2472" fmla="*/ 685773 w 1946001"/>
                  <a:gd name="connsiteY2472" fmla="*/ 244507 h 886967"/>
                  <a:gd name="connsiteX2473" fmla="*/ 682351 w 1946001"/>
                  <a:gd name="connsiteY2473" fmla="*/ 243459 h 886967"/>
                  <a:gd name="connsiteX2474" fmla="*/ 683301 w 1946001"/>
                  <a:gd name="connsiteY2474" fmla="*/ 242792 h 886967"/>
                  <a:gd name="connsiteX2475" fmla="*/ 686248 w 1946001"/>
                  <a:gd name="connsiteY2475" fmla="*/ 243935 h 886967"/>
                  <a:gd name="connsiteX2476" fmla="*/ 687294 w 1946001"/>
                  <a:gd name="connsiteY2476" fmla="*/ 242316 h 886967"/>
                  <a:gd name="connsiteX2477" fmla="*/ 692142 w 1946001"/>
                  <a:gd name="connsiteY2477" fmla="*/ 240887 h 886967"/>
                  <a:gd name="connsiteX2478" fmla="*/ 689480 w 1946001"/>
                  <a:gd name="connsiteY2478" fmla="*/ 241268 h 886967"/>
                  <a:gd name="connsiteX2479" fmla="*/ 697560 w 1946001"/>
                  <a:gd name="connsiteY2479" fmla="*/ 238316 h 886967"/>
                  <a:gd name="connsiteX2480" fmla="*/ 694899 w 1946001"/>
                  <a:gd name="connsiteY2480" fmla="*/ 235839 h 886967"/>
                  <a:gd name="connsiteX2481" fmla="*/ 693758 w 1946001"/>
                  <a:gd name="connsiteY2481" fmla="*/ 236982 h 886967"/>
                  <a:gd name="connsiteX2482" fmla="*/ 691857 w 1946001"/>
                  <a:gd name="connsiteY2482" fmla="*/ 236506 h 886967"/>
                  <a:gd name="connsiteX2483" fmla="*/ 690241 w 1946001"/>
                  <a:gd name="connsiteY2483" fmla="*/ 234315 h 886967"/>
                  <a:gd name="connsiteX2484" fmla="*/ 688054 w 1946001"/>
                  <a:gd name="connsiteY2484" fmla="*/ 236410 h 886967"/>
                  <a:gd name="connsiteX2485" fmla="*/ 688910 w 1946001"/>
                  <a:gd name="connsiteY2485" fmla="*/ 234315 h 886967"/>
                  <a:gd name="connsiteX2486" fmla="*/ 688054 w 1946001"/>
                  <a:gd name="connsiteY2486" fmla="*/ 233648 h 886967"/>
                  <a:gd name="connsiteX2487" fmla="*/ 685107 w 1946001"/>
                  <a:gd name="connsiteY2487" fmla="*/ 234029 h 886967"/>
                  <a:gd name="connsiteX2488" fmla="*/ 685393 w 1946001"/>
                  <a:gd name="connsiteY2488" fmla="*/ 233458 h 886967"/>
                  <a:gd name="connsiteX2489" fmla="*/ 685773 w 1946001"/>
                  <a:gd name="connsiteY2489" fmla="*/ 232981 h 886967"/>
                  <a:gd name="connsiteX2490" fmla="*/ 685773 w 1946001"/>
                  <a:gd name="connsiteY2490" fmla="*/ 232696 h 886967"/>
                  <a:gd name="connsiteX2491" fmla="*/ 732068 w 1946001"/>
                  <a:gd name="connsiteY2491" fmla="*/ 154877 h 886967"/>
                  <a:gd name="connsiteX2492" fmla="*/ 732638 w 1946001"/>
                  <a:gd name="connsiteY2492" fmla="*/ 155162 h 886967"/>
                  <a:gd name="connsiteX2493" fmla="*/ 739197 w 1946001"/>
                  <a:gd name="connsiteY2493" fmla="*/ 155734 h 886967"/>
                  <a:gd name="connsiteX2494" fmla="*/ 739388 w 1946001"/>
                  <a:gd name="connsiteY2494" fmla="*/ 157162 h 886967"/>
                  <a:gd name="connsiteX2495" fmla="*/ 738342 w 1946001"/>
                  <a:gd name="connsiteY2495" fmla="*/ 157353 h 886967"/>
                  <a:gd name="connsiteX2496" fmla="*/ 738627 w 1946001"/>
                  <a:gd name="connsiteY2496" fmla="*/ 158115 h 886967"/>
                  <a:gd name="connsiteX2497" fmla="*/ 737676 w 1946001"/>
                  <a:gd name="connsiteY2497" fmla="*/ 158496 h 886967"/>
                  <a:gd name="connsiteX2498" fmla="*/ 738152 w 1946001"/>
                  <a:gd name="connsiteY2498" fmla="*/ 159544 h 886967"/>
                  <a:gd name="connsiteX2499" fmla="*/ 737296 w 1946001"/>
                  <a:gd name="connsiteY2499" fmla="*/ 159639 h 886967"/>
                  <a:gd name="connsiteX2500" fmla="*/ 737011 w 1946001"/>
                  <a:gd name="connsiteY2500" fmla="*/ 160687 h 886967"/>
                  <a:gd name="connsiteX2501" fmla="*/ 739102 w 1946001"/>
                  <a:gd name="connsiteY2501" fmla="*/ 160496 h 886967"/>
                  <a:gd name="connsiteX2502" fmla="*/ 739388 w 1946001"/>
                  <a:gd name="connsiteY2502" fmla="*/ 161258 h 886967"/>
                  <a:gd name="connsiteX2503" fmla="*/ 738722 w 1946001"/>
                  <a:gd name="connsiteY2503" fmla="*/ 161735 h 886967"/>
                  <a:gd name="connsiteX2504" fmla="*/ 739102 w 1946001"/>
                  <a:gd name="connsiteY2504" fmla="*/ 162116 h 886967"/>
                  <a:gd name="connsiteX2505" fmla="*/ 736631 w 1946001"/>
                  <a:gd name="connsiteY2505" fmla="*/ 162020 h 886967"/>
                  <a:gd name="connsiteX2506" fmla="*/ 736916 w 1946001"/>
                  <a:gd name="connsiteY2506" fmla="*/ 163640 h 886967"/>
                  <a:gd name="connsiteX2507" fmla="*/ 735870 w 1946001"/>
                  <a:gd name="connsiteY2507" fmla="*/ 164021 h 886967"/>
                  <a:gd name="connsiteX2508" fmla="*/ 737011 w 1946001"/>
                  <a:gd name="connsiteY2508" fmla="*/ 164211 h 886967"/>
                  <a:gd name="connsiteX2509" fmla="*/ 736346 w 1946001"/>
                  <a:gd name="connsiteY2509" fmla="*/ 165354 h 886967"/>
                  <a:gd name="connsiteX2510" fmla="*/ 731688 w 1946001"/>
                  <a:gd name="connsiteY2510" fmla="*/ 165449 h 886967"/>
                  <a:gd name="connsiteX2511" fmla="*/ 730547 w 1946001"/>
                  <a:gd name="connsiteY2511" fmla="*/ 166497 h 886967"/>
                  <a:gd name="connsiteX2512" fmla="*/ 730737 w 1946001"/>
                  <a:gd name="connsiteY2512" fmla="*/ 167640 h 886967"/>
                  <a:gd name="connsiteX2513" fmla="*/ 732163 w 1946001"/>
                  <a:gd name="connsiteY2513" fmla="*/ 167831 h 886967"/>
                  <a:gd name="connsiteX2514" fmla="*/ 736346 w 1946001"/>
                  <a:gd name="connsiteY2514" fmla="*/ 166307 h 886967"/>
                  <a:gd name="connsiteX2515" fmla="*/ 735205 w 1946001"/>
                  <a:gd name="connsiteY2515" fmla="*/ 167354 h 886967"/>
                  <a:gd name="connsiteX2516" fmla="*/ 737011 w 1946001"/>
                  <a:gd name="connsiteY2516" fmla="*/ 168593 h 886967"/>
                  <a:gd name="connsiteX2517" fmla="*/ 729026 w 1946001"/>
                  <a:gd name="connsiteY2517" fmla="*/ 168402 h 886967"/>
                  <a:gd name="connsiteX2518" fmla="*/ 731022 w 1946001"/>
                  <a:gd name="connsiteY2518" fmla="*/ 169069 h 886967"/>
                  <a:gd name="connsiteX2519" fmla="*/ 728455 w 1946001"/>
                  <a:gd name="connsiteY2519" fmla="*/ 169926 h 886967"/>
                  <a:gd name="connsiteX2520" fmla="*/ 728646 w 1946001"/>
                  <a:gd name="connsiteY2520" fmla="*/ 171260 h 886967"/>
                  <a:gd name="connsiteX2521" fmla="*/ 727980 w 1946001"/>
                  <a:gd name="connsiteY2521" fmla="*/ 171831 h 886967"/>
                  <a:gd name="connsiteX2522" fmla="*/ 729026 w 1946001"/>
                  <a:gd name="connsiteY2522" fmla="*/ 171926 h 886967"/>
                  <a:gd name="connsiteX2523" fmla="*/ 727790 w 1946001"/>
                  <a:gd name="connsiteY2523" fmla="*/ 172593 h 886967"/>
                  <a:gd name="connsiteX2524" fmla="*/ 727030 w 1946001"/>
                  <a:gd name="connsiteY2524" fmla="*/ 174879 h 886967"/>
                  <a:gd name="connsiteX2525" fmla="*/ 727980 w 1946001"/>
                  <a:gd name="connsiteY2525" fmla="*/ 175927 h 886967"/>
                  <a:gd name="connsiteX2526" fmla="*/ 729976 w 1946001"/>
                  <a:gd name="connsiteY2526" fmla="*/ 175927 h 886967"/>
                  <a:gd name="connsiteX2527" fmla="*/ 728646 w 1946001"/>
                  <a:gd name="connsiteY2527" fmla="*/ 177641 h 886967"/>
                  <a:gd name="connsiteX2528" fmla="*/ 729501 w 1946001"/>
                  <a:gd name="connsiteY2528" fmla="*/ 178403 h 886967"/>
                  <a:gd name="connsiteX2529" fmla="*/ 728170 w 1946001"/>
                  <a:gd name="connsiteY2529" fmla="*/ 178213 h 886967"/>
                  <a:gd name="connsiteX2530" fmla="*/ 728075 w 1946001"/>
                  <a:gd name="connsiteY2530" fmla="*/ 179261 h 886967"/>
                  <a:gd name="connsiteX2531" fmla="*/ 729121 w 1946001"/>
                  <a:gd name="connsiteY2531" fmla="*/ 179546 h 886967"/>
                  <a:gd name="connsiteX2532" fmla="*/ 728170 w 1946001"/>
                  <a:gd name="connsiteY2532" fmla="*/ 180213 h 886967"/>
                  <a:gd name="connsiteX2533" fmla="*/ 729976 w 1946001"/>
                  <a:gd name="connsiteY2533" fmla="*/ 180213 h 886967"/>
                  <a:gd name="connsiteX2534" fmla="*/ 728646 w 1946001"/>
                  <a:gd name="connsiteY2534" fmla="*/ 181070 h 886967"/>
                  <a:gd name="connsiteX2535" fmla="*/ 729311 w 1946001"/>
                  <a:gd name="connsiteY2535" fmla="*/ 182213 h 886967"/>
                  <a:gd name="connsiteX2536" fmla="*/ 730452 w 1946001"/>
                  <a:gd name="connsiteY2536" fmla="*/ 181737 h 886967"/>
                  <a:gd name="connsiteX2537" fmla="*/ 729311 w 1946001"/>
                  <a:gd name="connsiteY2537" fmla="*/ 183261 h 886967"/>
                  <a:gd name="connsiteX2538" fmla="*/ 730737 w 1946001"/>
                  <a:gd name="connsiteY2538" fmla="*/ 182880 h 886967"/>
                  <a:gd name="connsiteX2539" fmla="*/ 730737 w 1946001"/>
                  <a:gd name="connsiteY2539" fmla="*/ 184214 h 886967"/>
                  <a:gd name="connsiteX2540" fmla="*/ 732448 w 1946001"/>
                  <a:gd name="connsiteY2540" fmla="*/ 184404 h 886967"/>
                  <a:gd name="connsiteX2541" fmla="*/ 731307 w 1946001"/>
                  <a:gd name="connsiteY2541" fmla="*/ 185166 h 886967"/>
                  <a:gd name="connsiteX2542" fmla="*/ 732258 w 1946001"/>
                  <a:gd name="connsiteY2542" fmla="*/ 185166 h 886967"/>
                  <a:gd name="connsiteX2543" fmla="*/ 731783 w 1946001"/>
                  <a:gd name="connsiteY2543" fmla="*/ 186785 h 886967"/>
                  <a:gd name="connsiteX2544" fmla="*/ 733494 w 1946001"/>
                  <a:gd name="connsiteY2544" fmla="*/ 187833 h 886967"/>
                  <a:gd name="connsiteX2545" fmla="*/ 732638 w 1946001"/>
                  <a:gd name="connsiteY2545" fmla="*/ 188786 h 886967"/>
                  <a:gd name="connsiteX2546" fmla="*/ 732638 w 1946001"/>
                  <a:gd name="connsiteY2546" fmla="*/ 191072 h 886967"/>
                  <a:gd name="connsiteX2547" fmla="*/ 733874 w 1946001"/>
                  <a:gd name="connsiteY2547" fmla="*/ 191072 h 886967"/>
                  <a:gd name="connsiteX2548" fmla="*/ 735490 w 1946001"/>
                  <a:gd name="connsiteY2548" fmla="*/ 188595 h 886967"/>
                  <a:gd name="connsiteX2549" fmla="*/ 737296 w 1946001"/>
                  <a:gd name="connsiteY2549" fmla="*/ 187833 h 886967"/>
                  <a:gd name="connsiteX2550" fmla="*/ 739292 w 1946001"/>
                  <a:gd name="connsiteY2550" fmla="*/ 188881 h 886967"/>
                  <a:gd name="connsiteX2551" fmla="*/ 737772 w 1946001"/>
                  <a:gd name="connsiteY2551" fmla="*/ 188500 h 886967"/>
                  <a:gd name="connsiteX2552" fmla="*/ 737011 w 1946001"/>
                  <a:gd name="connsiteY2552" fmla="*/ 189357 h 886967"/>
                  <a:gd name="connsiteX2553" fmla="*/ 738912 w 1946001"/>
                  <a:gd name="connsiteY2553" fmla="*/ 189738 h 886967"/>
                  <a:gd name="connsiteX2554" fmla="*/ 734634 w 1946001"/>
                  <a:gd name="connsiteY2554" fmla="*/ 191929 h 886967"/>
                  <a:gd name="connsiteX2555" fmla="*/ 734444 w 1946001"/>
                  <a:gd name="connsiteY2555" fmla="*/ 193929 h 886967"/>
                  <a:gd name="connsiteX2556" fmla="*/ 735110 w 1946001"/>
                  <a:gd name="connsiteY2556" fmla="*/ 193739 h 886967"/>
                  <a:gd name="connsiteX2557" fmla="*/ 734634 w 1946001"/>
                  <a:gd name="connsiteY2557" fmla="*/ 194405 h 886967"/>
                  <a:gd name="connsiteX2558" fmla="*/ 737011 w 1946001"/>
                  <a:gd name="connsiteY2558" fmla="*/ 197739 h 886967"/>
                  <a:gd name="connsiteX2559" fmla="*/ 737772 w 1946001"/>
                  <a:gd name="connsiteY2559" fmla="*/ 197834 h 886967"/>
                  <a:gd name="connsiteX2560" fmla="*/ 738057 w 1946001"/>
                  <a:gd name="connsiteY2560" fmla="*/ 199263 h 886967"/>
                  <a:gd name="connsiteX2561" fmla="*/ 739007 w 1946001"/>
                  <a:gd name="connsiteY2561" fmla="*/ 198787 h 886967"/>
                  <a:gd name="connsiteX2562" fmla="*/ 738627 w 1946001"/>
                  <a:gd name="connsiteY2562" fmla="*/ 200120 h 886967"/>
                  <a:gd name="connsiteX2563" fmla="*/ 741099 w 1946001"/>
                  <a:gd name="connsiteY2563" fmla="*/ 202025 h 886967"/>
                  <a:gd name="connsiteX2564" fmla="*/ 739863 w 1946001"/>
                  <a:gd name="connsiteY2564" fmla="*/ 202406 h 886967"/>
                  <a:gd name="connsiteX2565" fmla="*/ 740338 w 1946001"/>
                  <a:gd name="connsiteY2565" fmla="*/ 202692 h 886967"/>
                  <a:gd name="connsiteX2566" fmla="*/ 742525 w 1946001"/>
                  <a:gd name="connsiteY2566" fmla="*/ 202406 h 886967"/>
                  <a:gd name="connsiteX2567" fmla="*/ 741099 w 1946001"/>
                  <a:gd name="connsiteY2567" fmla="*/ 203359 h 886967"/>
                  <a:gd name="connsiteX2568" fmla="*/ 742429 w 1946001"/>
                  <a:gd name="connsiteY2568" fmla="*/ 204502 h 886967"/>
                  <a:gd name="connsiteX2569" fmla="*/ 741669 w 1946001"/>
                  <a:gd name="connsiteY2569" fmla="*/ 205264 h 886967"/>
                  <a:gd name="connsiteX2570" fmla="*/ 744996 w 1946001"/>
                  <a:gd name="connsiteY2570" fmla="*/ 205264 h 886967"/>
                  <a:gd name="connsiteX2571" fmla="*/ 742239 w 1946001"/>
                  <a:gd name="connsiteY2571" fmla="*/ 205835 h 886967"/>
                  <a:gd name="connsiteX2572" fmla="*/ 746992 w 1946001"/>
                  <a:gd name="connsiteY2572" fmla="*/ 207645 h 886967"/>
                  <a:gd name="connsiteX2573" fmla="*/ 745091 w 1946001"/>
                  <a:gd name="connsiteY2573" fmla="*/ 208693 h 886967"/>
                  <a:gd name="connsiteX2574" fmla="*/ 752411 w 1946001"/>
                  <a:gd name="connsiteY2574" fmla="*/ 207455 h 886967"/>
                  <a:gd name="connsiteX2575" fmla="*/ 752126 w 1946001"/>
                  <a:gd name="connsiteY2575" fmla="*/ 208121 h 886967"/>
                  <a:gd name="connsiteX2576" fmla="*/ 753457 w 1946001"/>
                  <a:gd name="connsiteY2576" fmla="*/ 207836 h 886967"/>
                  <a:gd name="connsiteX2577" fmla="*/ 752506 w 1946001"/>
                  <a:gd name="connsiteY2577" fmla="*/ 208598 h 886967"/>
                  <a:gd name="connsiteX2578" fmla="*/ 754122 w 1946001"/>
                  <a:gd name="connsiteY2578" fmla="*/ 208121 h 886967"/>
                  <a:gd name="connsiteX2579" fmla="*/ 752886 w 1946001"/>
                  <a:gd name="connsiteY2579" fmla="*/ 209169 h 886967"/>
                  <a:gd name="connsiteX2580" fmla="*/ 753647 w 1946001"/>
                  <a:gd name="connsiteY2580" fmla="*/ 210217 h 886967"/>
                  <a:gd name="connsiteX2581" fmla="*/ 754502 w 1946001"/>
                  <a:gd name="connsiteY2581" fmla="*/ 209360 h 886967"/>
                  <a:gd name="connsiteX2582" fmla="*/ 754597 w 1946001"/>
                  <a:gd name="connsiteY2582" fmla="*/ 210407 h 886967"/>
                  <a:gd name="connsiteX2583" fmla="*/ 755738 w 1946001"/>
                  <a:gd name="connsiteY2583" fmla="*/ 209931 h 886967"/>
                  <a:gd name="connsiteX2584" fmla="*/ 754692 w 1946001"/>
                  <a:gd name="connsiteY2584" fmla="*/ 211646 h 886967"/>
                  <a:gd name="connsiteX2585" fmla="*/ 756403 w 1946001"/>
                  <a:gd name="connsiteY2585" fmla="*/ 212503 h 886967"/>
                  <a:gd name="connsiteX2586" fmla="*/ 758400 w 1946001"/>
                  <a:gd name="connsiteY2586" fmla="*/ 211265 h 886967"/>
                  <a:gd name="connsiteX2587" fmla="*/ 758495 w 1946001"/>
                  <a:gd name="connsiteY2587" fmla="*/ 211836 h 886967"/>
                  <a:gd name="connsiteX2588" fmla="*/ 761537 w 1946001"/>
                  <a:gd name="connsiteY2588" fmla="*/ 212027 h 886967"/>
                  <a:gd name="connsiteX2589" fmla="*/ 761157 w 1946001"/>
                  <a:gd name="connsiteY2589" fmla="*/ 210693 h 886967"/>
                  <a:gd name="connsiteX2590" fmla="*/ 759731 w 1946001"/>
                  <a:gd name="connsiteY2590" fmla="*/ 210122 h 886967"/>
                  <a:gd name="connsiteX2591" fmla="*/ 762202 w 1946001"/>
                  <a:gd name="connsiteY2591" fmla="*/ 210026 h 886967"/>
                  <a:gd name="connsiteX2592" fmla="*/ 762963 w 1946001"/>
                  <a:gd name="connsiteY2592" fmla="*/ 206502 h 886967"/>
                  <a:gd name="connsiteX2593" fmla="*/ 764864 w 1946001"/>
                  <a:gd name="connsiteY2593" fmla="*/ 203930 h 886967"/>
                  <a:gd name="connsiteX2594" fmla="*/ 764389 w 1946001"/>
                  <a:gd name="connsiteY2594" fmla="*/ 200882 h 886967"/>
                  <a:gd name="connsiteX2595" fmla="*/ 762678 w 1946001"/>
                  <a:gd name="connsiteY2595" fmla="*/ 199454 h 886967"/>
                  <a:gd name="connsiteX2596" fmla="*/ 766195 w 1946001"/>
                  <a:gd name="connsiteY2596" fmla="*/ 198596 h 886967"/>
                  <a:gd name="connsiteX2597" fmla="*/ 767145 w 1946001"/>
                  <a:gd name="connsiteY2597" fmla="*/ 198311 h 886967"/>
                  <a:gd name="connsiteX2598" fmla="*/ 766575 w 1946001"/>
                  <a:gd name="connsiteY2598" fmla="*/ 197834 h 886967"/>
                  <a:gd name="connsiteX2599" fmla="*/ 765149 w 1946001"/>
                  <a:gd name="connsiteY2599" fmla="*/ 197168 h 886967"/>
                  <a:gd name="connsiteX2600" fmla="*/ 767431 w 1946001"/>
                  <a:gd name="connsiteY2600" fmla="*/ 197549 h 886967"/>
                  <a:gd name="connsiteX2601" fmla="*/ 766860 w 1946001"/>
                  <a:gd name="connsiteY2601" fmla="*/ 197168 h 886967"/>
                  <a:gd name="connsiteX2602" fmla="*/ 766955 w 1946001"/>
                  <a:gd name="connsiteY2602" fmla="*/ 196215 h 886967"/>
                  <a:gd name="connsiteX2603" fmla="*/ 768096 w 1946001"/>
                  <a:gd name="connsiteY2603" fmla="*/ 196691 h 886967"/>
                  <a:gd name="connsiteX2604" fmla="*/ 768381 w 1946001"/>
                  <a:gd name="connsiteY2604" fmla="*/ 195548 h 886967"/>
                  <a:gd name="connsiteX2605" fmla="*/ 769807 w 1946001"/>
                  <a:gd name="connsiteY2605" fmla="*/ 194977 h 886967"/>
                  <a:gd name="connsiteX2606" fmla="*/ 767526 w 1946001"/>
                  <a:gd name="connsiteY2606" fmla="*/ 193643 h 886967"/>
                  <a:gd name="connsiteX2607" fmla="*/ 770378 w 1946001"/>
                  <a:gd name="connsiteY2607" fmla="*/ 193929 h 886967"/>
                  <a:gd name="connsiteX2608" fmla="*/ 769902 w 1946001"/>
                  <a:gd name="connsiteY2608" fmla="*/ 191738 h 886967"/>
                  <a:gd name="connsiteX2609" fmla="*/ 767240 w 1946001"/>
                  <a:gd name="connsiteY2609" fmla="*/ 190976 h 886967"/>
                  <a:gd name="connsiteX2610" fmla="*/ 771328 w 1946001"/>
                  <a:gd name="connsiteY2610" fmla="*/ 190500 h 886967"/>
                  <a:gd name="connsiteX2611" fmla="*/ 768856 w 1946001"/>
                  <a:gd name="connsiteY2611" fmla="*/ 187452 h 886967"/>
                  <a:gd name="connsiteX2612" fmla="*/ 768381 w 1946001"/>
                  <a:gd name="connsiteY2612" fmla="*/ 187452 h 886967"/>
                  <a:gd name="connsiteX2613" fmla="*/ 768856 w 1946001"/>
                  <a:gd name="connsiteY2613" fmla="*/ 186499 h 886967"/>
                  <a:gd name="connsiteX2614" fmla="*/ 771899 w 1946001"/>
                  <a:gd name="connsiteY2614" fmla="*/ 186976 h 886967"/>
                  <a:gd name="connsiteX2615" fmla="*/ 773134 w 1946001"/>
                  <a:gd name="connsiteY2615" fmla="*/ 185547 h 886967"/>
                  <a:gd name="connsiteX2616" fmla="*/ 772184 w 1946001"/>
                  <a:gd name="connsiteY2616" fmla="*/ 183928 h 886967"/>
                  <a:gd name="connsiteX2617" fmla="*/ 773610 w 1946001"/>
                  <a:gd name="connsiteY2617" fmla="*/ 182975 h 886967"/>
                  <a:gd name="connsiteX2618" fmla="*/ 778363 w 1946001"/>
                  <a:gd name="connsiteY2618" fmla="*/ 183166 h 886967"/>
                  <a:gd name="connsiteX2619" fmla="*/ 778838 w 1946001"/>
                  <a:gd name="connsiteY2619" fmla="*/ 182213 h 886967"/>
                  <a:gd name="connsiteX2620" fmla="*/ 777887 w 1946001"/>
                  <a:gd name="connsiteY2620" fmla="*/ 181832 h 886967"/>
                  <a:gd name="connsiteX2621" fmla="*/ 778077 w 1946001"/>
                  <a:gd name="connsiteY2621" fmla="*/ 180975 h 886967"/>
                  <a:gd name="connsiteX2622" fmla="*/ 779313 w 1946001"/>
                  <a:gd name="connsiteY2622" fmla="*/ 181261 h 886967"/>
                  <a:gd name="connsiteX2623" fmla="*/ 779123 w 1946001"/>
                  <a:gd name="connsiteY2623" fmla="*/ 180404 h 886967"/>
                  <a:gd name="connsiteX2624" fmla="*/ 780169 w 1946001"/>
                  <a:gd name="connsiteY2624" fmla="*/ 179737 h 886967"/>
                  <a:gd name="connsiteX2625" fmla="*/ 779123 w 1946001"/>
                  <a:gd name="connsiteY2625" fmla="*/ 178975 h 886967"/>
                  <a:gd name="connsiteX2626" fmla="*/ 779979 w 1946001"/>
                  <a:gd name="connsiteY2626" fmla="*/ 178594 h 886967"/>
                  <a:gd name="connsiteX2627" fmla="*/ 782260 w 1946001"/>
                  <a:gd name="connsiteY2627" fmla="*/ 179261 h 886967"/>
                  <a:gd name="connsiteX2628" fmla="*/ 780169 w 1946001"/>
                  <a:gd name="connsiteY2628" fmla="*/ 180975 h 886967"/>
                  <a:gd name="connsiteX2629" fmla="*/ 781785 w 1946001"/>
                  <a:gd name="connsiteY2629" fmla="*/ 182118 h 886967"/>
                  <a:gd name="connsiteX2630" fmla="*/ 781405 w 1946001"/>
                  <a:gd name="connsiteY2630" fmla="*/ 181261 h 886967"/>
                  <a:gd name="connsiteX2631" fmla="*/ 782070 w 1946001"/>
                  <a:gd name="connsiteY2631" fmla="*/ 181642 h 886967"/>
                  <a:gd name="connsiteX2632" fmla="*/ 782070 w 1946001"/>
                  <a:gd name="connsiteY2632" fmla="*/ 180689 h 886967"/>
                  <a:gd name="connsiteX2633" fmla="*/ 783876 w 1946001"/>
                  <a:gd name="connsiteY2633" fmla="*/ 182118 h 886967"/>
                  <a:gd name="connsiteX2634" fmla="*/ 784447 w 1946001"/>
                  <a:gd name="connsiteY2634" fmla="*/ 180880 h 886967"/>
                  <a:gd name="connsiteX2635" fmla="*/ 786063 w 1946001"/>
                  <a:gd name="connsiteY2635" fmla="*/ 181642 h 886967"/>
                  <a:gd name="connsiteX2636" fmla="*/ 787203 w 1946001"/>
                  <a:gd name="connsiteY2636" fmla="*/ 179927 h 886967"/>
                  <a:gd name="connsiteX2637" fmla="*/ 786823 w 1946001"/>
                  <a:gd name="connsiteY2637" fmla="*/ 178594 h 886967"/>
                  <a:gd name="connsiteX2638" fmla="*/ 788629 w 1946001"/>
                  <a:gd name="connsiteY2638" fmla="*/ 179451 h 886967"/>
                  <a:gd name="connsiteX2639" fmla="*/ 789295 w 1946001"/>
                  <a:gd name="connsiteY2639" fmla="*/ 178499 h 886967"/>
                  <a:gd name="connsiteX2640" fmla="*/ 790435 w 1946001"/>
                  <a:gd name="connsiteY2640" fmla="*/ 178975 h 886967"/>
                  <a:gd name="connsiteX2641" fmla="*/ 791576 w 1946001"/>
                  <a:gd name="connsiteY2641" fmla="*/ 176689 h 886967"/>
                  <a:gd name="connsiteX2642" fmla="*/ 792051 w 1946001"/>
                  <a:gd name="connsiteY2642" fmla="*/ 177451 h 886967"/>
                  <a:gd name="connsiteX2643" fmla="*/ 793097 w 1946001"/>
                  <a:gd name="connsiteY2643" fmla="*/ 176308 h 886967"/>
                  <a:gd name="connsiteX2644" fmla="*/ 792907 w 1946001"/>
                  <a:gd name="connsiteY2644" fmla="*/ 175546 h 886967"/>
                  <a:gd name="connsiteX2645" fmla="*/ 794333 w 1946001"/>
                  <a:gd name="connsiteY2645" fmla="*/ 174689 h 886967"/>
                  <a:gd name="connsiteX2646" fmla="*/ 794333 w 1946001"/>
                  <a:gd name="connsiteY2646" fmla="*/ 172784 h 886967"/>
                  <a:gd name="connsiteX2647" fmla="*/ 795569 w 1946001"/>
                  <a:gd name="connsiteY2647" fmla="*/ 171641 h 886967"/>
                  <a:gd name="connsiteX2648" fmla="*/ 795474 w 1946001"/>
                  <a:gd name="connsiteY2648" fmla="*/ 170688 h 886967"/>
                  <a:gd name="connsiteX2649" fmla="*/ 798896 w 1946001"/>
                  <a:gd name="connsiteY2649" fmla="*/ 169640 h 886967"/>
                  <a:gd name="connsiteX2650" fmla="*/ 799656 w 1946001"/>
                  <a:gd name="connsiteY2650" fmla="*/ 168402 h 886967"/>
                  <a:gd name="connsiteX2651" fmla="*/ 798231 w 1946001"/>
                  <a:gd name="connsiteY2651" fmla="*/ 167545 h 886967"/>
                  <a:gd name="connsiteX2652" fmla="*/ 797375 w 1946001"/>
                  <a:gd name="connsiteY2652" fmla="*/ 165354 h 886967"/>
                  <a:gd name="connsiteX2653" fmla="*/ 797945 w 1946001"/>
                  <a:gd name="connsiteY2653" fmla="*/ 164783 h 886967"/>
                  <a:gd name="connsiteX2654" fmla="*/ 798801 w 1946001"/>
                  <a:gd name="connsiteY2654" fmla="*/ 166211 h 886967"/>
                  <a:gd name="connsiteX2655" fmla="*/ 800892 w 1946001"/>
                  <a:gd name="connsiteY2655" fmla="*/ 167259 h 886967"/>
                  <a:gd name="connsiteX2656" fmla="*/ 800227 w 1946001"/>
                  <a:gd name="connsiteY2656" fmla="*/ 167545 h 886967"/>
                  <a:gd name="connsiteX2657" fmla="*/ 800892 w 1946001"/>
                  <a:gd name="connsiteY2657" fmla="*/ 168497 h 886967"/>
                  <a:gd name="connsiteX2658" fmla="*/ 802984 w 1946001"/>
                  <a:gd name="connsiteY2658" fmla="*/ 168497 h 886967"/>
                  <a:gd name="connsiteX2659" fmla="*/ 802508 w 1946001"/>
                  <a:gd name="connsiteY2659" fmla="*/ 168116 h 886967"/>
                  <a:gd name="connsiteX2660" fmla="*/ 802888 w 1946001"/>
                  <a:gd name="connsiteY2660" fmla="*/ 167640 h 886967"/>
                  <a:gd name="connsiteX2661" fmla="*/ 804885 w 1946001"/>
                  <a:gd name="connsiteY2661" fmla="*/ 168402 h 886967"/>
                  <a:gd name="connsiteX2662" fmla="*/ 803934 w 1946001"/>
                  <a:gd name="connsiteY2662" fmla="*/ 167069 h 886967"/>
                  <a:gd name="connsiteX2663" fmla="*/ 805645 w 1946001"/>
                  <a:gd name="connsiteY2663" fmla="*/ 168307 h 886967"/>
                  <a:gd name="connsiteX2664" fmla="*/ 806691 w 1946001"/>
                  <a:gd name="connsiteY2664" fmla="*/ 166211 h 886967"/>
                  <a:gd name="connsiteX2665" fmla="*/ 808212 w 1946001"/>
                  <a:gd name="connsiteY2665" fmla="*/ 167259 h 886967"/>
                  <a:gd name="connsiteX2666" fmla="*/ 818859 w 1946001"/>
                  <a:gd name="connsiteY2666" fmla="*/ 164402 h 886967"/>
                  <a:gd name="connsiteX2667" fmla="*/ 821521 w 1946001"/>
                  <a:gd name="connsiteY2667" fmla="*/ 162592 h 886967"/>
                  <a:gd name="connsiteX2668" fmla="*/ 820950 w 1946001"/>
                  <a:gd name="connsiteY2668" fmla="*/ 161830 h 886967"/>
                  <a:gd name="connsiteX2669" fmla="*/ 823137 w 1946001"/>
                  <a:gd name="connsiteY2669" fmla="*/ 161830 h 886967"/>
                  <a:gd name="connsiteX2670" fmla="*/ 821901 w 1946001"/>
                  <a:gd name="connsiteY2670" fmla="*/ 160877 h 886967"/>
                  <a:gd name="connsiteX2671" fmla="*/ 826083 w 1946001"/>
                  <a:gd name="connsiteY2671" fmla="*/ 159639 h 886967"/>
                  <a:gd name="connsiteX2672" fmla="*/ 825228 w 1946001"/>
                  <a:gd name="connsiteY2672" fmla="*/ 158591 h 886967"/>
                  <a:gd name="connsiteX2673" fmla="*/ 827414 w 1946001"/>
                  <a:gd name="connsiteY2673" fmla="*/ 158686 h 886967"/>
                  <a:gd name="connsiteX2674" fmla="*/ 827509 w 1946001"/>
                  <a:gd name="connsiteY2674" fmla="*/ 157924 h 886967"/>
                  <a:gd name="connsiteX2675" fmla="*/ 827034 w 1946001"/>
                  <a:gd name="connsiteY2675" fmla="*/ 157448 h 886967"/>
                  <a:gd name="connsiteX2676" fmla="*/ 829981 w 1946001"/>
                  <a:gd name="connsiteY2676" fmla="*/ 156972 h 886967"/>
                  <a:gd name="connsiteX2677" fmla="*/ 829030 w 1946001"/>
                  <a:gd name="connsiteY2677" fmla="*/ 156591 h 886967"/>
                  <a:gd name="connsiteX2678" fmla="*/ 829601 w 1946001"/>
                  <a:gd name="connsiteY2678" fmla="*/ 155924 h 886967"/>
                  <a:gd name="connsiteX2679" fmla="*/ 831977 w 1946001"/>
                  <a:gd name="connsiteY2679" fmla="*/ 155924 h 886967"/>
                  <a:gd name="connsiteX2680" fmla="*/ 833118 w 1946001"/>
                  <a:gd name="connsiteY2680" fmla="*/ 154400 h 886967"/>
                  <a:gd name="connsiteX2681" fmla="*/ 827605 w 1946001"/>
                  <a:gd name="connsiteY2681" fmla="*/ 154781 h 886967"/>
                  <a:gd name="connsiteX2682" fmla="*/ 821996 w 1946001"/>
                  <a:gd name="connsiteY2682" fmla="*/ 152876 h 886967"/>
                  <a:gd name="connsiteX2683" fmla="*/ 813821 w 1946001"/>
                  <a:gd name="connsiteY2683" fmla="*/ 155353 h 886967"/>
                  <a:gd name="connsiteX2684" fmla="*/ 811444 w 1946001"/>
                  <a:gd name="connsiteY2684" fmla="*/ 155067 h 886967"/>
                  <a:gd name="connsiteX2685" fmla="*/ 818003 w 1946001"/>
                  <a:gd name="connsiteY2685" fmla="*/ 152495 h 886967"/>
                  <a:gd name="connsiteX2686" fmla="*/ 810493 w 1946001"/>
                  <a:gd name="connsiteY2686" fmla="*/ 152210 h 886967"/>
                  <a:gd name="connsiteX2687" fmla="*/ 813060 w 1946001"/>
                  <a:gd name="connsiteY2687" fmla="*/ 150876 h 886967"/>
                  <a:gd name="connsiteX2688" fmla="*/ 813440 w 1946001"/>
                  <a:gd name="connsiteY2688" fmla="*/ 149924 h 886967"/>
                  <a:gd name="connsiteX2689" fmla="*/ 812870 w 1946001"/>
                  <a:gd name="connsiteY2689" fmla="*/ 148781 h 886967"/>
                  <a:gd name="connsiteX2690" fmla="*/ 818098 w 1946001"/>
                  <a:gd name="connsiteY2690" fmla="*/ 148781 h 886967"/>
                  <a:gd name="connsiteX2691" fmla="*/ 821425 w 1946001"/>
                  <a:gd name="connsiteY2691" fmla="*/ 147066 h 886967"/>
                  <a:gd name="connsiteX2692" fmla="*/ 820950 w 1946001"/>
                  <a:gd name="connsiteY2692" fmla="*/ 146304 h 886967"/>
                  <a:gd name="connsiteX2693" fmla="*/ 821806 w 1946001"/>
                  <a:gd name="connsiteY2693" fmla="*/ 146875 h 886967"/>
                  <a:gd name="connsiteX2694" fmla="*/ 820950 w 1946001"/>
                  <a:gd name="connsiteY2694" fmla="*/ 145066 h 886967"/>
                  <a:gd name="connsiteX2695" fmla="*/ 816197 w 1946001"/>
                  <a:gd name="connsiteY2695" fmla="*/ 145066 h 886967"/>
                  <a:gd name="connsiteX2696" fmla="*/ 814486 w 1946001"/>
                  <a:gd name="connsiteY2696" fmla="*/ 143828 h 886967"/>
                  <a:gd name="connsiteX2697" fmla="*/ 815342 w 1946001"/>
                  <a:gd name="connsiteY2697" fmla="*/ 143637 h 886967"/>
                  <a:gd name="connsiteX2698" fmla="*/ 815056 w 1946001"/>
                  <a:gd name="connsiteY2698" fmla="*/ 142399 h 886967"/>
                  <a:gd name="connsiteX2699" fmla="*/ 824372 w 1946001"/>
                  <a:gd name="connsiteY2699" fmla="*/ 146209 h 886967"/>
                  <a:gd name="connsiteX2700" fmla="*/ 825988 w 1946001"/>
                  <a:gd name="connsiteY2700" fmla="*/ 148019 h 886967"/>
                  <a:gd name="connsiteX2701" fmla="*/ 826464 w 1946001"/>
                  <a:gd name="connsiteY2701" fmla="*/ 150400 h 886967"/>
                  <a:gd name="connsiteX2702" fmla="*/ 828555 w 1946001"/>
                  <a:gd name="connsiteY2702" fmla="*/ 152210 h 886967"/>
                  <a:gd name="connsiteX2703" fmla="*/ 831217 w 1946001"/>
                  <a:gd name="connsiteY2703" fmla="*/ 152591 h 886967"/>
                  <a:gd name="connsiteX2704" fmla="*/ 831692 w 1946001"/>
                  <a:gd name="connsiteY2704" fmla="*/ 150019 h 886967"/>
                  <a:gd name="connsiteX2705" fmla="*/ 832358 w 1946001"/>
                  <a:gd name="connsiteY2705" fmla="*/ 152210 h 886967"/>
                  <a:gd name="connsiteX2706" fmla="*/ 834639 w 1946001"/>
                  <a:gd name="connsiteY2706" fmla="*/ 152400 h 886967"/>
                  <a:gd name="connsiteX2707" fmla="*/ 833879 w 1946001"/>
                  <a:gd name="connsiteY2707" fmla="*/ 150019 h 886967"/>
                  <a:gd name="connsiteX2708" fmla="*/ 834259 w 1946001"/>
                  <a:gd name="connsiteY2708" fmla="*/ 148685 h 886967"/>
                  <a:gd name="connsiteX2709" fmla="*/ 833118 w 1946001"/>
                  <a:gd name="connsiteY2709" fmla="*/ 148209 h 886967"/>
                  <a:gd name="connsiteX2710" fmla="*/ 834069 w 1946001"/>
                  <a:gd name="connsiteY2710" fmla="*/ 147923 h 886967"/>
                  <a:gd name="connsiteX2711" fmla="*/ 834259 w 1946001"/>
                  <a:gd name="connsiteY2711" fmla="*/ 145066 h 886967"/>
                  <a:gd name="connsiteX2712" fmla="*/ 831882 w 1946001"/>
                  <a:gd name="connsiteY2712" fmla="*/ 146590 h 886967"/>
                  <a:gd name="connsiteX2713" fmla="*/ 831882 w 1946001"/>
                  <a:gd name="connsiteY2713" fmla="*/ 145352 h 886967"/>
                  <a:gd name="connsiteX2714" fmla="*/ 833783 w 1946001"/>
                  <a:gd name="connsiteY2714" fmla="*/ 143256 h 886967"/>
                  <a:gd name="connsiteX2715" fmla="*/ 829886 w 1946001"/>
                  <a:gd name="connsiteY2715" fmla="*/ 144304 h 886967"/>
                  <a:gd name="connsiteX2716" fmla="*/ 831787 w 1946001"/>
                  <a:gd name="connsiteY2716" fmla="*/ 141923 h 886967"/>
                  <a:gd name="connsiteX2717" fmla="*/ 824943 w 1946001"/>
                  <a:gd name="connsiteY2717" fmla="*/ 137922 h 886967"/>
                  <a:gd name="connsiteX2718" fmla="*/ 823517 w 1946001"/>
                  <a:gd name="connsiteY2718" fmla="*/ 138303 h 886967"/>
                  <a:gd name="connsiteX2719" fmla="*/ 822566 w 1946001"/>
                  <a:gd name="connsiteY2719" fmla="*/ 140208 h 886967"/>
                  <a:gd name="connsiteX2720" fmla="*/ 822661 w 1946001"/>
                  <a:gd name="connsiteY2720" fmla="*/ 138303 h 886967"/>
                  <a:gd name="connsiteX2721" fmla="*/ 822186 w 1946001"/>
                  <a:gd name="connsiteY2721" fmla="*/ 137827 h 886967"/>
                  <a:gd name="connsiteX2722" fmla="*/ 824753 w 1946001"/>
                  <a:gd name="connsiteY2722" fmla="*/ 137350 h 886967"/>
                  <a:gd name="connsiteX2723" fmla="*/ 824658 w 1946001"/>
                  <a:gd name="connsiteY2723" fmla="*/ 135922 h 886967"/>
                  <a:gd name="connsiteX2724" fmla="*/ 822566 w 1946001"/>
                  <a:gd name="connsiteY2724" fmla="*/ 134779 h 886967"/>
                  <a:gd name="connsiteX2725" fmla="*/ 817908 w 1946001"/>
                  <a:gd name="connsiteY2725" fmla="*/ 135636 h 886967"/>
                  <a:gd name="connsiteX2726" fmla="*/ 824182 w 1946001"/>
                  <a:gd name="connsiteY2726" fmla="*/ 132874 h 886967"/>
                  <a:gd name="connsiteX2727" fmla="*/ 818003 w 1946001"/>
                  <a:gd name="connsiteY2727" fmla="*/ 132302 h 886967"/>
                  <a:gd name="connsiteX2728" fmla="*/ 819334 w 1946001"/>
                  <a:gd name="connsiteY2728" fmla="*/ 131159 h 886967"/>
                  <a:gd name="connsiteX2729" fmla="*/ 817908 w 1946001"/>
                  <a:gd name="connsiteY2729" fmla="*/ 130874 h 886967"/>
                  <a:gd name="connsiteX2730" fmla="*/ 821330 w 1946001"/>
                  <a:gd name="connsiteY2730" fmla="*/ 131159 h 886967"/>
                  <a:gd name="connsiteX2731" fmla="*/ 824943 w 1946001"/>
                  <a:gd name="connsiteY2731" fmla="*/ 129254 h 886967"/>
                  <a:gd name="connsiteX2732" fmla="*/ 824372 w 1946001"/>
                  <a:gd name="connsiteY2732" fmla="*/ 127921 h 886967"/>
                  <a:gd name="connsiteX2733" fmla="*/ 826179 w 1946001"/>
                  <a:gd name="connsiteY2733" fmla="*/ 128587 h 886967"/>
                  <a:gd name="connsiteX2734" fmla="*/ 826939 w 1946001"/>
                  <a:gd name="connsiteY2734" fmla="*/ 126873 h 886967"/>
                  <a:gd name="connsiteX2735" fmla="*/ 832738 w 1946001"/>
                  <a:gd name="connsiteY2735" fmla="*/ 131255 h 886967"/>
                  <a:gd name="connsiteX2736" fmla="*/ 838917 w 1946001"/>
                  <a:gd name="connsiteY2736" fmla="*/ 129064 h 886967"/>
                  <a:gd name="connsiteX2737" fmla="*/ 839487 w 1946001"/>
                  <a:gd name="connsiteY2737" fmla="*/ 126301 h 886967"/>
                  <a:gd name="connsiteX2738" fmla="*/ 832833 w 1946001"/>
                  <a:gd name="connsiteY2738" fmla="*/ 124682 h 886967"/>
                  <a:gd name="connsiteX2739" fmla="*/ 833688 w 1946001"/>
                  <a:gd name="connsiteY2739" fmla="*/ 122492 h 886967"/>
                  <a:gd name="connsiteX2740" fmla="*/ 832453 w 1946001"/>
                  <a:gd name="connsiteY2740" fmla="*/ 122492 h 886967"/>
                  <a:gd name="connsiteX2741" fmla="*/ 834449 w 1946001"/>
                  <a:gd name="connsiteY2741" fmla="*/ 121920 h 886967"/>
                  <a:gd name="connsiteX2742" fmla="*/ 833974 w 1946001"/>
                  <a:gd name="connsiteY2742" fmla="*/ 120301 h 886967"/>
                  <a:gd name="connsiteX2743" fmla="*/ 842339 w 1946001"/>
                  <a:gd name="connsiteY2743" fmla="*/ 123063 h 886967"/>
                  <a:gd name="connsiteX2744" fmla="*/ 843860 w 1946001"/>
                  <a:gd name="connsiteY2744" fmla="*/ 121444 h 886967"/>
                  <a:gd name="connsiteX2745" fmla="*/ 842529 w 1946001"/>
                  <a:gd name="connsiteY2745" fmla="*/ 119253 h 886967"/>
                  <a:gd name="connsiteX2746" fmla="*/ 837491 w 1946001"/>
                  <a:gd name="connsiteY2746" fmla="*/ 119253 h 886967"/>
                  <a:gd name="connsiteX2747" fmla="*/ 838346 w 1946001"/>
                  <a:gd name="connsiteY2747" fmla="*/ 118872 h 886967"/>
                  <a:gd name="connsiteX2748" fmla="*/ 838727 w 1946001"/>
                  <a:gd name="connsiteY2748" fmla="*/ 116110 h 886967"/>
                  <a:gd name="connsiteX2749" fmla="*/ 835780 w 1946001"/>
                  <a:gd name="connsiteY2749" fmla="*/ 116300 h 886967"/>
                  <a:gd name="connsiteX2750" fmla="*/ 839107 w 1946001"/>
                  <a:gd name="connsiteY2750" fmla="*/ 114300 h 886967"/>
                  <a:gd name="connsiteX2751" fmla="*/ 834354 w 1946001"/>
                  <a:gd name="connsiteY2751" fmla="*/ 111728 h 886967"/>
                  <a:gd name="connsiteX2752" fmla="*/ 836160 w 1946001"/>
                  <a:gd name="connsiteY2752" fmla="*/ 111919 h 886967"/>
                  <a:gd name="connsiteX2753" fmla="*/ 835114 w 1946001"/>
                  <a:gd name="connsiteY2753" fmla="*/ 110871 h 886967"/>
                  <a:gd name="connsiteX2754" fmla="*/ 842529 w 1946001"/>
                  <a:gd name="connsiteY2754" fmla="*/ 114967 h 886967"/>
                  <a:gd name="connsiteX2755" fmla="*/ 843004 w 1946001"/>
                  <a:gd name="connsiteY2755" fmla="*/ 113443 h 886967"/>
                  <a:gd name="connsiteX2756" fmla="*/ 842814 w 1946001"/>
                  <a:gd name="connsiteY2756" fmla="*/ 109633 h 886967"/>
                  <a:gd name="connsiteX2757" fmla="*/ 838156 w 1946001"/>
                  <a:gd name="connsiteY2757" fmla="*/ 107156 h 886967"/>
                  <a:gd name="connsiteX2758" fmla="*/ 842339 w 1946001"/>
                  <a:gd name="connsiteY2758" fmla="*/ 105632 h 886967"/>
                  <a:gd name="connsiteX2759" fmla="*/ 835875 w 1946001"/>
                  <a:gd name="connsiteY2759" fmla="*/ 104394 h 886967"/>
                  <a:gd name="connsiteX2760" fmla="*/ 836065 w 1946001"/>
                  <a:gd name="connsiteY2760" fmla="*/ 102489 h 886967"/>
                  <a:gd name="connsiteX2761" fmla="*/ 833783 w 1946001"/>
                  <a:gd name="connsiteY2761" fmla="*/ 102775 h 886967"/>
                  <a:gd name="connsiteX2762" fmla="*/ 835590 w 1946001"/>
                  <a:gd name="connsiteY2762" fmla="*/ 102299 h 886967"/>
                  <a:gd name="connsiteX2763" fmla="*/ 832643 w 1946001"/>
                  <a:gd name="connsiteY2763" fmla="*/ 99727 h 886967"/>
                  <a:gd name="connsiteX2764" fmla="*/ 839012 w 1946001"/>
                  <a:gd name="connsiteY2764" fmla="*/ 98393 h 886967"/>
                  <a:gd name="connsiteX2765" fmla="*/ 836160 w 1946001"/>
                  <a:gd name="connsiteY2765" fmla="*/ 98108 h 886967"/>
                  <a:gd name="connsiteX2766" fmla="*/ 839487 w 1946001"/>
                  <a:gd name="connsiteY2766" fmla="*/ 97346 h 886967"/>
                  <a:gd name="connsiteX2767" fmla="*/ 846902 w 1946001"/>
                  <a:gd name="connsiteY2767" fmla="*/ 98774 h 886967"/>
                  <a:gd name="connsiteX2768" fmla="*/ 847853 w 1946001"/>
                  <a:gd name="connsiteY2768" fmla="*/ 96488 h 886967"/>
                  <a:gd name="connsiteX2769" fmla="*/ 847567 w 1946001"/>
                  <a:gd name="connsiteY2769" fmla="*/ 92964 h 886967"/>
                  <a:gd name="connsiteX2770" fmla="*/ 839963 w 1946001"/>
                  <a:gd name="connsiteY2770" fmla="*/ 92202 h 886967"/>
                  <a:gd name="connsiteX2771" fmla="*/ 841198 w 1946001"/>
                  <a:gd name="connsiteY2771" fmla="*/ 92011 h 886967"/>
                  <a:gd name="connsiteX2772" fmla="*/ 839867 w 1946001"/>
                  <a:gd name="connsiteY2772" fmla="*/ 91154 h 886967"/>
                  <a:gd name="connsiteX2773" fmla="*/ 841483 w 1946001"/>
                  <a:gd name="connsiteY2773" fmla="*/ 90678 h 886967"/>
                  <a:gd name="connsiteX2774" fmla="*/ 839867 w 1946001"/>
                  <a:gd name="connsiteY2774" fmla="*/ 89345 h 886967"/>
                  <a:gd name="connsiteX2775" fmla="*/ 840153 w 1946001"/>
                  <a:gd name="connsiteY2775" fmla="*/ 88583 h 886967"/>
                  <a:gd name="connsiteX2776" fmla="*/ 844620 w 1946001"/>
                  <a:gd name="connsiteY2776" fmla="*/ 90487 h 886967"/>
                  <a:gd name="connsiteX2777" fmla="*/ 845381 w 1946001"/>
                  <a:gd name="connsiteY2777" fmla="*/ 90011 h 886967"/>
                  <a:gd name="connsiteX2778" fmla="*/ 844906 w 1946001"/>
                  <a:gd name="connsiteY2778" fmla="*/ 88487 h 886967"/>
                  <a:gd name="connsiteX2779" fmla="*/ 839867 w 1946001"/>
                  <a:gd name="connsiteY2779" fmla="*/ 85820 h 886967"/>
                  <a:gd name="connsiteX2780" fmla="*/ 837206 w 1946001"/>
                  <a:gd name="connsiteY2780" fmla="*/ 89345 h 886967"/>
                  <a:gd name="connsiteX2781" fmla="*/ 835780 w 1946001"/>
                  <a:gd name="connsiteY2781" fmla="*/ 88487 h 886967"/>
                  <a:gd name="connsiteX2782" fmla="*/ 838061 w 1946001"/>
                  <a:gd name="connsiteY2782" fmla="*/ 84392 h 886967"/>
                  <a:gd name="connsiteX2783" fmla="*/ 836920 w 1946001"/>
                  <a:gd name="connsiteY2783" fmla="*/ 84106 h 886967"/>
                  <a:gd name="connsiteX2784" fmla="*/ 837681 w 1946001"/>
                  <a:gd name="connsiteY2784" fmla="*/ 82486 h 886967"/>
                  <a:gd name="connsiteX2785" fmla="*/ 818003 w 1946001"/>
                  <a:gd name="connsiteY2785" fmla="*/ 78962 h 886967"/>
                  <a:gd name="connsiteX2786" fmla="*/ 805931 w 1946001"/>
                  <a:gd name="connsiteY2786" fmla="*/ 81248 h 886967"/>
                  <a:gd name="connsiteX2787" fmla="*/ 972668 w 1946001"/>
                  <a:gd name="connsiteY2787" fmla="*/ 24098 h 886967"/>
                  <a:gd name="connsiteX2788" fmla="*/ 1206424 w 1946001"/>
                  <a:gd name="connsiteY2788" fmla="*/ 145637 h 886967"/>
                  <a:gd name="connsiteX2789" fmla="*/ 1203762 w 1946001"/>
                  <a:gd name="connsiteY2789" fmla="*/ 147733 h 886967"/>
                  <a:gd name="connsiteX2790" fmla="*/ 1197393 w 1946001"/>
                  <a:gd name="connsiteY2790" fmla="*/ 147352 h 886967"/>
                  <a:gd name="connsiteX2791" fmla="*/ 1194351 w 1946001"/>
                  <a:gd name="connsiteY2791" fmla="*/ 149733 h 886967"/>
                  <a:gd name="connsiteX2792" fmla="*/ 1188553 w 1946001"/>
                  <a:gd name="connsiteY2792" fmla="*/ 152305 h 886967"/>
                  <a:gd name="connsiteX2793" fmla="*/ 1183514 w 1946001"/>
                  <a:gd name="connsiteY2793" fmla="*/ 153924 h 886967"/>
                  <a:gd name="connsiteX2794" fmla="*/ 1177050 w 1946001"/>
                  <a:gd name="connsiteY2794" fmla="*/ 148304 h 886967"/>
                  <a:gd name="connsiteX2795" fmla="*/ 1171347 w 1946001"/>
                  <a:gd name="connsiteY2795" fmla="*/ 151638 h 886967"/>
                  <a:gd name="connsiteX2796" fmla="*/ 1168210 w 1946001"/>
                  <a:gd name="connsiteY2796" fmla="*/ 150400 h 886967"/>
                  <a:gd name="connsiteX2797" fmla="*/ 1163742 w 1946001"/>
                  <a:gd name="connsiteY2797" fmla="*/ 156020 h 886967"/>
                  <a:gd name="connsiteX2798" fmla="*/ 1156897 w 1946001"/>
                  <a:gd name="connsiteY2798" fmla="*/ 156020 h 886967"/>
                  <a:gd name="connsiteX2799" fmla="*/ 1151193 w 1946001"/>
                  <a:gd name="connsiteY2799" fmla="*/ 158972 h 886967"/>
                  <a:gd name="connsiteX2800" fmla="*/ 1145300 w 1946001"/>
                  <a:gd name="connsiteY2800" fmla="*/ 158972 h 886967"/>
                  <a:gd name="connsiteX2801" fmla="*/ 1144824 w 1946001"/>
                  <a:gd name="connsiteY2801" fmla="*/ 162401 h 886967"/>
                  <a:gd name="connsiteX2802" fmla="*/ 1142163 w 1946001"/>
                  <a:gd name="connsiteY2802" fmla="*/ 162401 h 886967"/>
                  <a:gd name="connsiteX2803" fmla="*/ 1134938 w 1946001"/>
                  <a:gd name="connsiteY2803" fmla="*/ 165449 h 886967"/>
                  <a:gd name="connsiteX2804" fmla="*/ 1133512 w 1946001"/>
                  <a:gd name="connsiteY2804" fmla="*/ 166687 h 886967"/>
                  <a:gd name="connsiteX2805" fmla="*/ 1132847 w 1946001"/>
                  <a:gd name="connsiteY2805" fmla="*/ 166878 h 886967"/>
                  <a:gd name="connsiteX2806" fmla="*/ 1125622 w 1946001"/>
                  <a:gd name="connsiteY2806" fmla="*/ 168878 h 886967"/>
                  <a:gd name="connsiteX2807" fmla="*/ 1126002 w 1946001"/>
                  <a:gd name="connsiteY2807" fmla="*/ 170117 h 886967"/>
                  <a:gd name="connsiteX2808" fmla="*/ 1104994 w 1946001"/>
                  <a:gd name="connsiteY2808" fmla="*/ 374523 h 886967"/>
                  <a:gd name="connsiteX2809" fmla="*/ 1105279 w 1946001"/>
                  <a:gd name="connsiteY2809" fmla="*/ 374809 h 886967"/>
                  <a:gd name="connsiteX2810" fmla="*/ 1105184 w 1946001"/>
                  <a:gd name="connsiteY2810" fmla="*/ 375190 h 886967"/>
                  <a:gd name="connsiteX2811" fmla="*/ 1104994 w 1946001"/>
                  <a:gd name="connsiteY2811" fmla="*/ 374523 h 886967"/>
                  <a:gd name="connsiteX2812" fmla="*/ 544227 w 1946001"/>
                  <a:gd name="connsiteY2812" fmla="*/ 457676 h 886967"/>
                  <a:gd name="connsiteX2813" fmla="*/ 544797 w 1946001"/>
                  <a:gd name="connsiteY2813" fmla="*/ 458438 h 886967"/>
                  <a:gd name="connsiteX2814" fmla="*/ 539283 w 1946001"/>
                  <a:gd name="connsiteY2814" fmla="*/ 460724 h 886967"/>
                  <a:gd name="connsiteX2815" fmla="*/ 536051 w 1946001"/>
                  <a:gd name="connsiteY2815" fmla="*/ 463868 h 886967"/>
                  <a:gd name="connsiteX2816" fmla="*/ 536431 w 1946001"/>
                  <a:gd name="connsiteY2816" fmla="*/ 466439 h 886967"/>
                  <a:gd name="connsiteX2817" fmla="*/ 538903 w 1946001"/>
                  <a:gd name="connsiteY2817" fmla="*/ 469678 h 886967"/>
                  <a:gd name="connsiteX2818" fmla="*/ 539473 w 1946001"/>
                  <a:gd name="connsiteY2818" fmla="*/ 472250 h 886967"/>
                  <a:gd name="connsiteX2819" fmla="*/ 536527 w 1946001"/>
                  <a:gd name="connsiteY2819" fmla="*/ 474726 h 886967"/>
                  <a:gd name="connsiteX2820" fmla="*/ 534150 w 1946001"/>
                  <a:gd name="connsiteY2820" fmla="*/ 471202 h 886967"/>
                  <a:gd name="connsiteX2821" fmla="*/ 533865 w 1946001"/>
                  <a:gd name="connsiteY2821" fmla="*/ 468821 h 886967"/>
                  <a:gd name="connsiteX2822" fmla="*/ 535576 w 1946001"/>
                  <a:gd name="connsiteY2822" fmla="*/ 464344 h 886967"/>
                  <a:gd name="connsiteX2823" fmla="*/ 533675 w 1946001"/>
                  <a:gd name="connsiteY2823" fmla="*/ 459296 h 886967"/>
                  <a:gd name="connsiteX2824" fmla="*/ 536051 w 1946001"/>
                  <a:gd name="connsiteY2824" fmla="*/ 457295 h 886967"/>
                  <a:gd name="connsiteX2825" fmla="*/ 536717 w 1946001"/>
                  <a:gd name="connsiteY2825" fmla="*/ 455295 h 886967"/>
                  <a:gd name="connsiteX2826" fmla="*/ 534150 w 1946001"/>
                  <a:gd name="connsiteY2826" fmla="*/ 454152 h 886967"/>
                  <a:gd name="connsiteX2827" fmla="*/ 532249 w 1946001"/>
                  <a:gd name="connsiteY2827" fmla="*/ 456057 h 886967"/>
                  <a:gd name="connsiteX2828" fmla="*/ 531203 w 1946001"/>
                  <a:gd name="connsiteY2828" fmla="*/ 458438 h 886967"/>
                  <a:gd name="connsiteX2829" fmla="*/ 526450 w 1946001"/>
                  <a:gd name="connsiteY2829" fmla="*/ 461867 h 886967"/>
                  <a:gd name="connsiteX2830" fmla="*/ 521507 w 1946001"/>
                  <a:gd name="connsiteY2830" fmla="*/ 463010 h 886967"/>
                  <a:gd name="connsiteX2831" fmla="*/ 520176 w 1946001"/>
                  <a:gd name="connsiteY2831" fmla="*/ 466344 h 886967"/>
                  <a:gd name="connsiteX2832" fmla="*/ 519701 w 1946001"/>
                  <a:gd name="connsiteY2832" fmla="*/ 465201 h 886967"/>
                  <a:gd name="connsiteX2833" fmla="*/ 517324 w 1946001"/>
                  <a:gd name="connsiteY2833" fmla="*/ 465677 h 886967"/>
                  <a:gd name="connsiteX2834" fmla="*/ 514282 w 1946001"/>
                  <a:gd name="connsiteY2834" fmla="*/ 469106 h 886967"/>
                  <a:gd name="connsiteX2835" fmla="*/ 514662 w 1946001"/>
                  <a:gd name="connsiteY2835" fmla="*/ 474917 h 886967"/>
                  <a:gd name="connsiteX2836" fmla="*/ 512476 w 1946001"/>
                  <a:gd name="connsiteY2836" fmla="*/ 477298 h 886967"/>
                  <a:gd name="connsiteX2837" fmla="*/ 507913 w 1946001"/>
                  <a:gd name="connsiteY2837" fmla="*/ 475202 h 886967"/>
                  <a:gd name="connsiteX2838" fmla="*/ 505917 w 1946001"/>
                  <a:gd name="connsiteY2838" fmla="*/ 474821 h 886967"/>
                  <a:gd name="connsiteX2839" fmla="*/ 504491 w 1946001"/>
                  <a:gd name="connsiteY2839" fmla="*/ 476917 h 886967"/>
                  <a:gd name="connsiteX2840" fmla="*/ 503350 w 1946001"/>
                  <a:gd name="connsiteY2840" fmla="*/ 475774 h 886967"/>
                  <a:gd name="connsiteX2841" fmla="*/ 498692 w 1946001"/>
                  <a:gd name="connsiteY2841" fmla="*/ 476917 h 886967"/>
                  <a:gd name="connsiteX2842" fmla="*/ 494509 w 1946001"/>
                  <a:gd name="connsiteY2842" fmla="*/ 475202 h 886967"/>
                  <a:gd name="connsiteX2843" fmla="*/ 494034 w 1946001"/>
                  <a:gd name="connsiteY2843" fmla="*/ 473012 h 886967"/>
                  <a:gd name="connsiteX2844" fmla="*/ 492893 w 1946001"/>
                  <a:gd name="connsiteY2844" fmla="*/ 471869 h 886967"/>
                  <a:gd name="connsiteX2845" fmla="*/ 490232 w 1946001"/>
                  <a:gd name="connsiteY2845" fmla="*/ 468630 h 886967"/>
                  <a:gd name="connsiteX2846" fmla="*/ 488806 w 1946001"/>
                  <a:gd name="connsiteY2846" fmla="*/ 464820 h 886967"/>
                  <a:gd name="connsiteX2847" fmla="*/ 488235 w 1946001"/>
                  <a:gd name="connsiteY2847" fmla="*/ 462248 h 886967"/>
                  <a:gd name="connsiteX2848" fmla="*/ 492893 w 1946001"/>
                  <a:gd name="connsiteY2848" fmla="*/ 446056 h 886967"/>
                  <a:gd name="connsiteX2849" fmla="*/ 489566 w 1946001"/>
                  <a:gd name="connsiteY2849" fmla="*/ 442055 h 886967"/>
                  <a:gd name="connsiteX2850" fmla="*/ 485574 w 1946001"/>
                  <a:gd name="connsiteY2850" fmla="*/ 439865 h 886967"/>
                  <a:gd name="connsiteX2851" fmla="*/ 471029 w 1946001"/>
                  <a:gd name="connsiteY2851" fmla="*/ 437769 h 886967"/>
                  <a:gd name="connsiteX2852" fmla="*/ 468748 w 1946001"/>
                  <a:gd name="connsiteY2852" fmla="*/ 436626 h 886967"/>
                  <a:gd name="connsiteX2853" fmla="*/ 471980 w 1946001"/>
                  <a:gd name="connsiteY2853" fmla="*/ 432340 h 886967"/>
                  <a:gd name="connsiteX2854" fmla="*/ 473501 w 1946001"/>
                  <a:gd name="connsiteY2854" fmla="*/ 426339 h 886967"/>
                  <a:gd name="connsiteX2855" fmla="*/ 472360 w 1946001"/>
                  <a:gd name="connsiteY2855" fmla="*/ 424815 h 886967"/>
                  <a:gd name="connsiteX2856" fmla="*/ 473501 w 1946001"/>
                  <a:gd name="connsiteY2856" fmla="*/ 423291 h 886967"/>
                  <a:gd name="connsiteX2857" fmla="*/ 474261 w 1946001"/>
                  <a:gd name="connsiteY2857" fmla="*/ 423291 h 886967"/>
                  <a:gd name="connsiteX2858" fmla="*/ 473501 w 1946001"/>
                  <a:gd name="connsiteY2858" fmla="*/ 424815 h 886967"/>
                  <a:gd name="connsiteX2859" fmla="*/ 474547 w 1946001"/>
                  <a:gd name="connsiteY2859" fmla="*/ 427196 h 886967"/>
                  <a:gd name="connsiteX2860" fmla="*/ 476828 w 1946001"/>
                  <a:gd name="connsiteY2860" fmla="*/ 421577 h 886967"/>
                  <a:gd name="connsiteX2861" fmla="*/ 476163 w 1946001"/>
                  <a:gd name="connsiteY2861" fmla="*/ 420910 h 886967"/>
                  <a:gd name="connsiteX2862" fmla="*/ 476923 w 1946001"/>
                  <a:gd name="connsiteY2862" fmla="*/ 420148 h 886967"/>
                  <a:gd name="connsiteX2863" fmla="*/ 476448 w 1946001"/>
                  <a:gd name="connsiteY2863" fmla="*/ 419767 h 886967"/>
                  <a:gd name="connsiteX2864" fmla="*/ 481011 w 1946001"/>
                  <a:gd name="connsiteY2864" fmla="*/ 412909 h 886967"/>
                  <a:gd name="connsiteX2865" fmla="*/ 480345 w 1946001"/>
                  <a:gd name="connsiteY2865" fmla="*/ 411194 h 886967"/>
                  <a:gd name="connsiteX2866" fmla="*/ 478064 w 1946001"/>
                  <a:gd name="connsiteY2866" fmla="*/ 410623 h 886967"/>
                  <a:gd name="connsiteX2867" fmla="*/ 476923 w 1946001"/>
                  <a:gd name="connsiteY2867" fmla="*/ 411194 h 886967"/>
                  <a:gd name="connsiteX2868" fmla="*/ 477113 w 1946001"/>
                  <a:gd name="connsiteY2868" fmla="*/ 409956 h 886967"/>
                  <a:gd name="connsiteX2869" fmla="*/ 475592 w 1946001"/>
                  <a:gd name="connsiteY2869" fmla="*/ 409385 h 886967"/>
                  <a:gd name="connsiteX2870" fmla="*/ 465230 w 1946001"/>
                  <a:gd name="connsiteY2870" fmla="*/ 410337 h 886967"/>
                  <a:gd name="connsiteX2871" fmla="*/ 461998 w 1946001"/>
                  <a:gd name="connsiteY2871" fmla="*/ 418814 h 886967"/>
                  <a:gd name="connsiteX2872" fmla="*/ 459622 w 1946001"/>
                  <a:gd name="connsiteY2872" fmla="*/ 419767 h 886967"/>
                  <a:gd name="connsiteX2873" fmla="*/ 459717 w 1946001"/>
                  <a:gd name="connsiteY2873" fmla="*/ 421291 h 886967"/>
                  <a:gd name="connsiteX2874" fmla="*/ 458196 w 1946001"/>
                  <a:gd name="connsiteY2874" fmla="*/ 421862 h 886967"/>
                  <a:gd name="connsiteX2875" fmla="*/ 454774 w 1946001"/>
                  <a:gd name="connsiteY2875" fmla="*/ 420053 h 886967"/>
                  <a:gd name="connsiteX2876" fmla="*/ 445363 w 1946001"/>
                  <a:gd name="connsiteY2876" fmla="*/ 420910 h 886967"/>
                  <a:gd name="connsiteX2877" fmla="*/ 443176 w 1946001"/>
                  <a:gd name="connsiteY2877" fmla="*/ 418338 h 886967"/>
                  <a:gd name="connsiteX2878" fmla="*/ 440324 w 1946001"/>
                  <a:gd name="connsiteY2878" fmla="*/ 416909 h 886967"/>
                  <a:gd name="connsiteX2879" fmla="*/ 438613 w 1946001"/>
                  <a:gd name="connsiteY2879" fmla="*/ 414909 h 886967"/>
                  <a:gd name="connsiteX2880" fmla="*/ 437377 w 1946001"/>
                  <a:gd name="connsiteY2880" fmla="*/ 410718 h 886967"/>
                  <a:gd name="connsiteX2881" fmla="*/ 434716 w 1946001"/>
                  <a:gd name="connsiteY2881" fmla="*/ 405098 h 886967"/>
                  <a:gd name="connsiteX2882" fmla="*/ 435286 w 1946001"/>
                  <a:gd name="connsiteY2882" fmla="*/ 402527 h 886967"/>
                  <a:gd name="connsiteX2883" fmla="*/ 433480 w 1946001"/>
                  <a:gd name="connsiteY2883" fmla="*/ 398812 h 886967"/>
                  <a:gd name="connsiteX2884" fmla="*/ 434621 w 1946001"/>
                  <a:gd name="connsiteY2884" fmla="*/ 392716 h 886967"/>
                  <a:gd name="connsiteX2885" fmla="*/ 434621 w 1946001"/>
                  <a:gd name="connsiteY2885" fmla="*/ 386048 h 886967"/>
                  <a:gd name="connsiteX2886" fmla="*/ 436142 w 1946001"/>
                  <a:gd name="connsiteY2886" fmla="*/ 383096 h 886967"/>
                  <a:gd name="connsiteX2887" fmla="*/ 438423 w 1946001"/>
                  <a:gd name="connsiteY2887" fmla="*/ 382715 h 886967"/>
                  <a:gd name="connsiteX2888" fmla="*/ 438708 w 1946001"/>
                  <a:gd name="connsiteY2888" fmla="*/ 380905 h 886967"/>
                  <a:gd name="connsiteX2889" fmla="*/ 437853 w 1946001"/>
                  <a:gd name="connsiteY2889" fmla="*/ 376333 h 886967"/>
                  <a:gd name="connsiteX2890" fmla="*/ 438328 w 1946001"/>
                  <a:gd name="connsiteY2890" fmla="*/ 374237 h 886967"/>
                  <a:gd name="connsiteX2891" fmla="*/ 437568 w 1946001"/>
                  <a:gd name="connsiteY2891" fmla="*/ 373571 h 886967"/>
                  <a:gd name="connsiteX2892" fmla="*/ 438803 w 1946001"/>
                  <a:gd name="connsiteY2892" fmla="*/ 373571 h 886967"/>
                  <a:gd name="connsiteX2893" fmla="*/ 438803 w 1946001"/>
                  <a:gd name="connsiteY2893" fmla="*/ 370713 h 886967"/>
                  <a:gd name="connsiteX2894" fmla="*/ 443081 w 1946001"/>
                  <a:gd name="connsiteY2894" fmla="*/ 368332 h 886967"/>
                  <a:gd name="connsiteX2895" fmla="*/ 442986 w 1946001"/>
                  <a:gd name="connsiteY2895" fmla="*/ 366903 h 886967"/>
                  <a:gd name="connsiteX2896" fmla="*/ 446694 w 1946001"/>
                  <a:gd name="connsiteY2896" fmla="*/ 367475 h 886967"/>
                  <a:gd name="connsiteX2897" fmla="*/ 449070 w 1946001"/>
                  <a:gd name="connsiteY2897" fmla="*/ 366903 h 886967"/>
                  <a:gd name="connsiteX2898" fmla="*/ 450781 w 1946001"/>
                  <a:gd name="connsiteY2898" fmla="*/ 362426 h 886967"/>
                  <a:gd name="connsiteX2899" fmla="*/ 451637 w 1946001"/>
                  <a:gd name="connsiteY2899" fmla="*/ 363379 h 886967"/>
                  <a:gd name="connsiteX2900" fmla="*/ 451161 w 1946001"/>
                  <a:gd name="connsiteY2900" fmla="*/ 364331 h 886967"/>
                  <a:gd name="connsiteX2901" fmla="*/ 454964 w 1946001"/>
                  <a:gd name="connsiteY2901" fmla="*/ 363188 h 886967"/>
                  <a:gd name="connsiteX2902" fmla="*/ 461998 w 1946001"/>
                  <a:gd name="connsiteY2902" fmla="*/ 365855 h 886967"/>
                  <a:gd name="connsiteX2903" fmla="*/ 463614 w 1946001"/>
                  <a:gd name="connsiteY2903" fmla="*/ 364903 h 886967"/>
                  <a:gd name="connsiteX2904" fmla="*/ 468272 w 1946001"/>
                  <a:gd name="connsiteY2904" fmla="*/ 369094 h 886967"/>
                  <a:gd name="connsiteX2905" fmla="*/ 471124 w 1946001"/>
                  <a:gd name="connsiteY2905" fmla="*/ 369761 h 886967"/>
                  <a:gd name="connsiteX2906" fmla="*/ 472075 w 1946001"/>
                  <a:gd name="connsiteY2906" fmla="*/ 368332 h 886967"/>
                  <a:gd name="connsiteX2907" fmla="*/ 474356 w 1946001"/>
                  <a:gd name="connsiteY2907" fmla="*/ 371285 h 886967"/>
                  <a:gd name="connsiteX2908" fmla="*/ 478634 w 1946001"/>
                  <a:gd name="connsiteY2908" fmla="*/ 370142 h 886967"/>
                  <a:gd name="connsiteX2909" fmla="*/ 482246 w 1946001"/>
                  <a:gd name="connsiteY2909" fmla="*/ 372713 h 886967"/>
                  <a:gd name="connsiteX2910" fmla="*/ 486429 w 1946001"/>
                  <a:gd name="connsiteY2910" fmla="*/ 371094 h 886967"/>
                  <a:gd name="connsiteX2911" fmla="*/ 490327 w 1946001"/>
                  <a:gd name="connsiteY2911" fmla="*/ 369284 h 886967"/>
                  <a:gd name="connsiteX2912" fmla="*/ 493274 w 1946001"/>
                  <a:gd name="connsiteY2912" fmla="*/ 371570 h 886967"/>
                  <a:gd name="connsiteX2913" fmla="*/ 494985 w 1946001"/>
                  <a:gd name="connsiteY2913" fmla="*/ 371380 h 886967"/>
                  <a:gd name="connsiteX2914" fmla="*/ 496220 w 1946001"/>
                  <a:gd name="connsiteY2914" fmla="*/ 368522 h 886967"/>
                  <a:gd name="connsiteX2915" fmla="*/ 496411 w 1946001"/>
                  <a:gd name="connsiteY2915" fmla="*/ 372047 h 886967"/>
                  <a:gd name="connsiteX2916" fmla="*/ 500593 w 1946001"/>
                  <a:gd name="connsiteY2916" fmla="*/ 370523 h 886967"/>
                  <a:gd name="connsiteX2917" fmla="*/ 500593 w 1946001"/>
                  <a:gd name="connsiteY2917" fmla="*/ 371094 h 886967"/>
                  <a:gd name="connsiteX2918" fmla="*/ 503635 w 1946001"/>
                  <a:gd name="connsiteY2918" fmla="*/ 370904 h 886967"/>
                  <a:gd name="connsiteX2919" fmla="*/ 508388 w 1946001"/>
                  <a:gd name="connsiteY2919" fmla="*/ 375095 h 886967"/>
                  <a:gd name="connsiteX2920" fmla="*/ 514092 w 1946001"/>
                  <a:gd name="connsiteY2920" fmla="*/ 372904 h 886967"/>
                  <a:gd name="connsiteX2921" fmla="*/ 519606 w 1946001"/>
                  <a:gd name="connsiteY2921" fmla="*/ 377857 h 886967"/>
                  <a:gd name="connsiteX2922" fmla="*/ 519796 w 1946001"/>
                  <a:gd name="connsiteY2922" fmla="*/ 385096 h 886967"/>
                  <a:gd name="connsiteX2923" fmla="*/ 520937 w 1946001"/>
                  <a:gd name="connsiteY2923" fmla="*/ 384715 h 886967"/>
                  <a:gd name="connsiteX2924" fmla="*/ 520271 w 1946001"/>
                  <a:gd name="connsiteY2924" fmla="*/ 387382 h 886967"/>
                  <a:gd name="connsiteX2925" fmla="*/ 522077 w 1946001"/>
                  <a:gd name="connsiteY2925" fmla="*/ 390049 h 886967"/>
                  <a:gd name="connsiteX2926" fmla="*/ 522838 w 1946001"/>
                  <a:gd name="connsiteY2926" fmla="*/ 389763 h 886967"/>
                  <a:gd name="connsiteX2927" fmla="*/ 524264 w 1946001"/>
                  <a:gd name="connsiteY2927" fmla="*/ 394716 h 886967"/>
                  <a:gd name="connsiteX2928" fmla="*/ 525880 w 1946001"/>
                  <a:gd name="connsiteY2928" fmla="*/ 395573 h 886967"/>
                  <a:gd name="connsiteX2929" fmla="*/ 527115 w 1946001"/>
                  <a:gd name="connsiteY2929" fmla="*/ 398717 h 886967"/>
                  <a:gd name="connsiteX2930" fmla="*/ 530443 w 1946001"/>
                  <a:gd name="connsiteY2930" fmla="*/ 397764 h 886967"/>
                  <a:gd name="connsiteX2931" fmla="*/ 531298 w 1946001"/>
                  <a:gd name="connsiteY2931" fmla="*/ 394049 h 886967"/>
                  <a:gd name="connsiteX2932" fmla="*/ 531488 w 1946001"/>
                  <a:gd name="connsiteY2932" fmla="*/ 389668 h 886967"/>
                  <a:gd name="connsiteX2933" fmla="*/ 524929 w 1946001"/>
                  <a:gd name="connsiteY2933" fmla="*/ 370237 h 886967"/>
                  <a:gd name="connsiteX2934" fmla="*/ 527876 w 1946001"/>
                  <a:gd name="connsiteY2934" fmla="*/ 361855 h 886967"/>
                  <a:gd name="connsiteX2935" fmla="*/ 529587 w 1946001"/>
                  <a:gd name="connsiteY2935" fmla="*/ 360902 h 886967"/>
                  <a:gd name="connsiteX2936" fmla="*/ 529017 w 1946001"/>
                  <a:gd name="connsiteY2936" fmla="*/ 359474 h 886967"/>
                  <a:gd name="connsiteX2937" fmla="*/ 531774 w 1946001"/>
                  <a:gd name="connsiteY2937" fmla="*/ 359474 h 886967"/>
                  <a:gd name="connsiteX2938" fmla="*/ 536051 w 1946001"/>
                  <a:gd name="connsiteY2938" fmla="*/ 357283 h 886967"/>
                  <a:gd name="connsiteX2939" fmla="*/ 538143 w 1946001"/>
                  <a:gd name="connsiteY2939" fmla="*/ 354806 h 886967"/>
                  <a:gd name="connsiteX2940" fmla="*/ 543181 w 1946001"/>
                  <a:gd name="connsiteY2940" fmla="*/ 354044 h 886967"/>
                  <a:gd name="connsiteX2941" fmla="*/ 545272 w 1946001"/>
                  <a:gd name="connsiteY2941" fmla="*/ 352235 h 886967"/>
                  <a:gd name="connsiteX2942" fmla="*/ 549930 w 1946001"/>
                  <a:gd name="connsiteY2942" fmla="*/ 351663 h 886967"/>
                  <a:gd name="connsiteX2943" fmla="*/ 550120 w 1946001"/>
                  <a:gd name="connsiteY2943" fmla="*/ 350425 h 886967"/>
                  <a:gd name="connsiteX2944" fmla="*/ 548980 w 1946001"/>
                  <a:gd name="connsiteY2944" fmla="*/ 350234 h 886967"/>
                  <a:gd name="connsiteX2945" fmla="*/ 550596 w 1946001"/>
                  <a:gd name="connsiteY2945" fmla="*/ 348901 h 886967"/>
                  <a:gd name="connsiteX2946" fmla="*/ 548980 w 1946001"/>
                  <a:gd name="connsiteY2946" fmla="*/ 347663 h 886967"/>
                  <a:gd name="connsiteX2947" fmla="*/ 550405 w 1946001"/>
                  <a:gd name="connsiteY2947" fmla="*/ 347472 h 886967"/>
                  <a:gd name="connsiteX2948" fmla="*/ 551926 w 1946001"/>
                  <a:gd name="connsiteY2948" fmla="*/ 349187 h 886967"/>
                  <a:gd name="connsiteX2949" fmla="*/ 553733 w 1946001"/>
                  <a:gd name="connsiteY2949" fmla="*/ 347853 h 886967"/>
                  <a:gd name="connsiteX2950" fmla="*/ 553448 w 1946001"/>
                  <a:gd name="connsiteY2950" fmla="*/ 345853 h 886967"/>
                  <a:gd name="connsiteX2951" fmla="*/ 552782 w 1946001"/>
                  <a:gd name="connsiteY2951" fmla="*/ 347186 h 886967"/>
                  <a:gd name="connsiteX2952" fmla="*/ 552592 w 1946001"/>
                  <a:gd name="connsiteY2952" fmla="*/ 345472 h 886967"/>
                  <a:gd name="connsiteX2953" fmla="*/ 550025 w 1946001"/>
                  <a:gd name="connsiteY2953" fmla="*/ 344805 h 886967"/>
                  <a:gd name="connsiteX2954" fmla="*/ 550596 w 1946001"/>
                  <a:gd name="connsiteY2954" fmla="*/ 342900 h 886967"/>
                  <a:gd name="connsiteX2955" fmla="*/ 550976 w 1946001"/>
                  <a:gd name="connsiteY2955" fmla="*/ 344615 h 886967"/>
                  <a:gd name="connsiteX2956" fmla="*/ 552687 w 1946001"/>
                  <a:gd name="connsiteY2956" fmla="*/ 344138 h 886967"/>
                  <a:gd name="connsiteX2957" fmla="*/ 554113 w 1946001"/>
                  <a:gd name="connsiteY2957" fmla="*/ 345091 h 886967"/>
                  <a:gd name="connsiteX2958" fmla="*/ 554018 w 1946001"/>
                  <a:gd name="connsiteY2958" fmla="*/ 342614 h 886967"/>
                  <a:gd name="connsiteX2959" fmla="*/ 560197 w 1946001"/>
                  <a:gd name="connsiteY2959" fmla="*/ 337090 h 886967"/>
                  <a:gd name="connsiteX2960" fmla="*/ 562288 w 1946001"/>
                  <a:gd name="connsiteY2960" fmla="*/ 328422 h 886967"/>
                  <a:gd name="connsiteX2961" fmla="*/ 564284 w 1946001"/>
                  <a:gd name="connsiteY2961" fmla="*/ 326422 h 886967"/>
                  <a:gd name="connsiteX2962" fmla="*/ 565996 w 1946001"/>
                  <a:gd name="connsiteY2962" fmla="*/ 323469 h 886967"/>
                  <a:gd name="connsiteX2963" fmla="*/ 565045 w 1946001"/>
                  <a:gd name="connsiteY2963" fmla="*/ 321469 h 886967"/>
                  <a:gd name="connsiteX2964" fmla="*/ 565615 w 1946001"/>
                  <a:gd name="connsiteY2964" fmla="*/ 320421 h 886967"/>
                  <a:gd name="connsiteX2965" fmla="*/ 571129 w 1946001"/>
                  <a:gd name="connsiteY2965" fmla="*/ 318421 h 886967"/>
                  <a:gd name="connsiteX2966" fmla="*/ 577688 w 1946001"/>
                  <a:gd name="connsiteY2966" fmla="*/ 319088 h 886967"/>
                  <a:gd name="connsiteX2967" fmla="*/ 579304 w 1946001"/>
                  <a:gd name="connsiteY2967" fmla="*/ 317468 h 886967"/>
                  <a:gd name="connsiteX2968" fmla="*/ 580065 w 1946001"/>
                  <a:gd name="connsiteY2968" fmla="*/ 318802 h 886967"/>
                  <a:gd name="connsiteX2969" fmla="*/ 585198 w 1946001"/>
                  <a:gd name="connsiteY2969" fmla="*/ 318992 h 886967"/>
                  <a:gd name="connsiteX2970" fmla="*/ 585198 w 1946001"/>
                  <a:gd name="connsiteY2970" fmla="*/ 317659 h 886967"/>
                  <a:gd name="connsiteX2971" fmla="*/ 584532 w 1946001"/>
                  <a:gd name="connsiteY2971" fmla="*/ 318992 h 886967"/>
                  <a:gd name="connsiteX2972" fmla="*/ 583107 w 1946001"/>
                  <a:gd name="connsiteY2972" fmla="*/ 318802 h 886967"/>
                  <a:gd name="connsiteX2973" fmla="*/ 581015 w 1946001"/>
                  <a:gd name="connsiteY2973" fmla="*/ 314516 h 886967"/>
                  <a:gd name="connsiteX2974" fmla="*/ 585863 w 1946001"/>
                  <a:gd name="connsiteY2974" fmla="*/ 306705 h 886967"/>
                  <a:gd name="connsiteX2975" fmla="*/ 590997 w 1946001"/>
                  <a:gd name="connsiteY2975" fmla="*/ 305943 h 886967"/>
                  <a:gd name="connsiteX2976" fmla="*/ 593088 w 1946001"/>
                  <a:gd name="connsiteY2976" fmla="*/ 303086 h 886967"/>
                  <a:gd name="connsiteX2977" fmla="*/ 594799 w 1946001"/>
                  <a:gd name="connsiteY2977" fmla="*/ 305467 h 886967"/>
                  <a:gd name="connsiteX2978" fmla="*/ 600503 w 1946001"/>
                  <a:gd name="connsiteY2978" fmla="*/ 304038 h 886967"/>
                  <a:gd name="connsiteX2979" fmla="*/ 601263 w 1946001"/>
                  <a:gd name="connsiteY2979" fmla="*/ 303562 h 886967"/>
                  <a:gd name="connsiteX2980" fmla="*/ 600788 w 1946001"/>
                  <a:gd name="connsiteY2980" fmla="*/ 302800 h 886967"/>
                  <a:gd name="connsiteX2981" fmla="*/ 601453 w 1946001"/>
                  <a:gd name="connsiteY2981" fmla="*/ 300800 h 886967"/>
                  <a:gd name="connsiteX2982" fmla="*/ 604305 w 1946001"/>
                  <a:gd name="connsiteY2982" fmla="*/ 301371 h 886967"/>
                  <a:gd name="connsiteX2983" fmla="*/ 607252 w 1946001"/>
                  <a:gd name="connsiteY2983" fmla="*/ 299466 h 886967"/>
                  <a:gd name="connsiteX2984" fmla="*/ 609819 w 1946001"/>
                  <a:gd name="connsiteY2984" fmla="*/ 297942 h 886967"/>
                  <a:gd name="connsiteX2985" fmla="*/ 615142 w 1946001"/>
                  <a:gd name="connsiteY2985" fmla="*/ 297942 h 886967"/>
                  <a:gd name="connsiteX2986" fmla="*/ 618374 w 1946001"/>
                  <a:gd name="connsiteY2986" fmla="*/ 294894 h 886967"/>
                  <a:gd name="connsiteX2987" fmla="*/ 621797 w 1946001"/>
                  <a:gd name="connsiteY2987" fmla="*/ 291179 h 886967"/>
                  <a:gd name="connsiteX2988" fmla="*/ 629497 w 1946001"/>
                  <a:gd name="connsiteY2988" fmla="*/ 289941 h 886967"/>
                  <a:gd name="connsiteX2989" fmla="*/ 634915 w 1946001"/>
                  <a:gd name="connsiteY2989" fmla="*/ 287846 h 886967"/>
                  <a:gd name="connsiteX2990" fmla="*/ 641379 w 1946001"/>
                  <a:gd name="connsiteY2990" fmla="*/ 280321 h 886967"/>
                  <a:gd name="connsiteX2991" fmla="*/ 642235 w 1946001"/>
                  <a:gd name="connsiteY2991" fmla="*/ 273939 h 886967"/>
                  <a:gd name="connsiteX2992" fmla="*/ 646418 w 1946001"/>
                  <a:gd name="connsiteY2992" fmla="*/ 271844 h 886967"/>
                  <a:gd name="connsiteX2993" fmla="*/ 646798 w 1946001"/>
                  <a:gd name="connsiteY2993" fmla="*/ 266319 h 886967"/>
                  <a:gd name="connsiteX2994" fmla="*/ 650790 w 1946001"/>
                  <a:gd name="connsiteY2994" fmla="*/ 269462 h 886967"/>
                  <a:gd name="connsiteX2995" fmla="*/ 653072 w 1946001"/>
                  <a:gd name="connsiteY2995" fmla="*/ 267843 h 886967"/>
                  <a:gd name="connsiteX2996" fmla="*/ 656304 w 1946001"/>
                  <a:gd name="connsiteY2996" fmla="*/ 267557 h 886967"/>
                  <a:gd name="connsiteX2997" fmla="*/ 658205 w 1946001"/>
                  <a:gd name="connsiteY2997" fmla="*/ 264414 h 886967"/>
                  <a:gd name="connsiteX2998" fmla="*/ 660677 w 1946001"/>
                  <a:gd name="connsiteY2998" fmla="*/ 262700 h 886967"/>
                  <a:gd name="connsiteX2999" fmla="*/ 664289 w 1946001"/>
                  <a:gd name="connsiteY2999" fmla="*/ 262700 h 886967"/>
                  <a:gd name="connsiteX3000" fmla="*/ 631968 w 1946001"/>
                  <a:gd name="connsiteY3000" fmla="*/ 443389 h 886967"/>
                  <a:gd name="connsiteX3001" fmla="*/ 633489 w 1946001"/>
                  <a:gd name="connsiteY3001" fmla="*/ 481775 h 886967"/>
                  <a:gd name="connsiteX3002" fmla="*/ 632253 w 1946001"/>
                  <a:gd name="connsiteY3002" fmla="*/ 481394 h 886967"/>
                  <a:gd name="connsiteX3003" fmla="*/ 631398 w 1946001"/>
                  <a:gd name="connsiteY3003" fmla="*/ 482251 h 886967"/>
                  <a:gd name="connsiteX3004" fmla="*/ 631208 w 1946001"/>
                  <a:gd name="connsiteY3004" fmla="*/ 480631 h 886967"/>
                  <a:gd name="connsiteX3005" fmla="*/ 625979 w 1946001"/>
                  <a:gd name="connsiteY3005" fmla="*/ 480251 h 886967"/>
                  <a:gd name="connsiteX3006" fmla="*/ 615142 w 1946001"/>
                  <a:gd name="connsiteY3006" fmla="*/ 482537 h 886967"/>
                  <a:gd name="connsiteX3007" fmla="*/ 610865 w 1946001"/>
                  <a:gd name="connsiteY3007" fmla="*/ 478250 h 886967"/>
                  <a:gd name="connsiteX3008" fmla="*/ 606872 w 1946001"/>
                  <a:gd name="connsiteY3008" fmla="*/ 477584 h 886967"/>
                  <a:gd name="connsiteX3009" fmla="*/ 605351 w 1946001"/>
                  <a:gd name="connsiteY3009" fmla="*/ 473297 h 886967"/>
                  <a:gd name="connsiteX3010" fmla="*/ 600123 w 1946001"/>
                  <a:gd name="connsiteY3010" fmla="*/ 469773 h 886967"/>
                  <a:gd name="connsiteX3011" fmla="*/ 598792 w 1946001"/>
                  <a:gd name="connsiteY3011" fmla="*/ 469964 h 886967"/>
                  <a:gd name="connsiteX3012" fmla="*/ 596605 w 1946001"/>
                  <a:gd name="connsiteY3012" fmla="*/ 468440 h 886967"/>
                  <a:gd name="connsiteX3013" fmla="*/ 594704 w 1946001"/>
                  <a:gd name="connsiteY3013" fmla="*/ 469773 h 886967"/>
                  <a:gd name="connsiteX3014" fmla="*/ 592613 w 1946001"/>
                  <a:gd name="connsiteY3014" fmla="*/ 469582 h 886967"/>
                  <a:gd name="connsiteX3015" fmla="*/ 593468 w 1946001"/>
                  <a:gd name="connsiteY3015" fmla="*/ 467868 h 886967"/>
                  <a:gd name="connsiteX3016" fmla="*/ 591947 w 1946001"/>
                  <a:gd name="connsiteY3016" fmla="*/ 464249 h 886967"/>
                  <a:gd name="connsiteX3017" fmla="*/ 587765 w 1946001"/>
                  <a:gd name="connsiteY3017" fmla="*/ 462153 h 886967"/>
                  <a:gd name="connsiteX3018" fmla="*/ 584437 w 1946001"/>
                  <a:gd name="connsiteY3018" fmla="*/ 462629 h 886967"/>
                  <a:gd name="connsiteX3019" fmla="*/ 582821 w 1946001"/>
                  <a:gd name="connsiteY3019" fmla="*/ 460153 h 886967"/>
                  <a:gd name="connsiteX3020" fmla="*/ 581015 w 1946001"/>
                  <a:gd name="connsiteY3020" fmla="*/ 459677 h 886967"/>
                  <a:gd name="connsiteX3021" fmla="*/ 585388 w 1946001"/>
                  <a:gd name="connsiteY3021" fmla="*/ 457105 h 886967"/>
                  <a:gd name="connsiteX3022" fmla="*/ 574551 w 1946001"/>
                  <a:gd name="connsiteY3022" fmla="*/ 458724 h 886967"/>
                  <a:gd name="connsiteX3023" fmla="*/ 573886 w 1946001"/>
                  <a:gd name="connsiteY3023" fmla="*/ 459296 h 886967"/>
                  <a:gd name="connsiteX3024" fmla="*/ 576262 w 1946001"/>
                  <a:gd name="connsiteY3024" fmla="*/ 459677 h 886967"/>
                  <a:gd name="connsiteX3025" fmla="*/ 569418 w 1946001"/>
                  <a:gd name="connsiteY3025" fmla="*/ 462629 h 886967"/>
                  <a:gd name="connsiteX3026" fmla="*/ 566756 w 1946001"/>
                  <a:gd name="connsiteY3026" fmla="*/ 463010 h 886967"/>
                  <a:gd name="connsiteX3027" fmla="*/ 563714 w 1946001"/>
                  <a:gd name="connsiteY3027" fmla="*/ 460629 h 886967"/>
                  <a:gd name="connsiteX3028" fmla="*/ 554113 w 1946001"/>
                  <a:gd name="connsiteY3028" fmla="*/ 462915 h 886967"/>
                  <a:gd name="connsiteX3029" fmla="*/ 551736 w 1946001"/>
                  <a:gd name="connsiteY3029" fmla="*/ 458534 h 886967"/>
                  <a:gd name="connsiteX3030" fmla="*/ 545082 w 1946001"/>
                  <a:gd name="connsiteY3030" fmla="*/ 458057 h 886967"/>
                  <a:gd name="connsiteX3031" fmla="*/ 542706 w 1946001"/>
                  <a:gd name="connsiteY3031" fmla="*/ 453771 h 886967"/>
                  <a:gd name="connsiteX3032" fmla="*/ 541375 w 1946001"/>
                  <a:gd name="connsiteY3032" fmla="*/ 457010 h 886967"/>
                  <a:gd name="connsiteX3033" fmla="*/ 544227 w 1946001"/>
                  <a:gd name="connsiteY3033" fmla="*/ 457676 h 886967"/>
                  <a:gd name="connsiteX3034" fmla="*/ 638242 w 1946001"/>
                  <a:gd name="connsiteY3034" fmla="*/ 767239 h 886967"/>
                  <a:gd name="connsiteX3035" fmla="*/ 640429 w 1946001"/>
                  <a:gd name="connsiteY3035" fmla="*/ 764953 h 886967"/>
                  <a:gd name="connsiteX3036" fmla="*/ 640809 w 1946001"/>
                  <a:gd name="connsiteY3036" fmla="*/ 762191 h 886967"/>
                  <a:gd name="connsiteX3037" fmla="*/ 643946 w 1946001"/>
                  <a:gd name="connsiteY3037" fmla="*/ 755999 h 886967"/>
                  <a:gd name="connsiteX3038" fmla="*/ 643756 w 1946001"/>
                  <a:gd name="connsiteY3038" fmla="*/ 750189 h 886967"/>
                  <a:gd name="connsiteX3039" fmla="*/ 641569 w 1946001"/>
                  <a:gd name="connsiteY3039" fmla="*/ 750189 h 886967"/>
                  <a:gd name="connsiteX3040" fmla="*/ 639763 w 1946001"/>
                  <a:gd name="connsiteY3040" fmla="*/ 747332 h 886967"/>
                  <a:gd name="connsiteX3041" fmla="*/ 640334 w 1946001"/>
                  <a:gd name="connsiteY3041" fmla="*/ 743331 h 886967"/>
                  <a:gd name="connsiteX3042" fmla="*/ 633679 w 1946001"/>
                  <a:gd name="connsiteY3042" fmla="*/ 738854 h 886967"/>
                  <a:gd name="connsiteX3043" fmla="*/ 632919 w 1946001"/>
                  <a:gd name="connsiteY3043" fmla="*/ 734854 h 886967"/>
                  <a:gd name="connsiteX3044" fmla="*/ 635961 w 1946001"/>
                  <a:gd name="connsiteY3044" fmla="*/ 737521 h 886967"/>
                  <a:gd name="connsiteX3045" fmla="*/ 639668 w 1946001"/>
                  <a:gd name="connsiteY3045" fmla="*/ 737235 h 886967"/>
                  <a:gd name="connsiteX3046" fmla="*/ 645182 w 1946001"/>
                  <a:gd name="connsiteY3046" fmla="*/ 739140 h 886967"/>
                  <a:gd name="connsiteX3047" fmla="*/ 652121 w 1946001"/>
                  <a:gd name="connsiteY3047" fmla="*/ 738854 h 886967"/>
                  <a:gd name="connsiteX3048" fmla="*/ 656019 w 1946001"/>
                  <a:gd name="connsiteY3048" fmla="*/ 735902 h 886967"/>
                  <a:gd name="connsiteX3049" fmla="*/ 659156 w 1946001"/>
                  <a:gd name="connsiteY3049" fmla="*/ 728948 h 886967"/>
                  <a:gd name="connsiteX3050" fmla="*/ 663529 w 1946001"/>
                  <a:gd name="connsiteY3050" fmla="*/ 722090 h 886967"/>
                  <a:gd name="connsiteX3051" fmla="*/ 664099 w 1946001"/>
                  <a:gd name="connsiteY3051" fmla="*/ 717804 h 886967"/>
                  <a:gd name="connsiteX3052" fmla="*/ 669803 w 1946001"/>
                  <a:gd name="connsiteY3052" fmla="*/ 711232 h 886967"/>
                  <a:gd name="connsiteX3053" fmla="*/ 673035 w 1946001"/>
                  <a:gd name="connsiteY3053" fmla="*/ 703612 h 886967"/>
                  <a:gd name="connsiteX3054" fmla="*/ 675031 w 1946001"/>
                  <a:gd name="connsiteY3054" fmla="*/ 695706 h 886967"/>
                  <a:gd name="connsiteX3055" fmla="*/ 680354 w 1946001"/>
                  <a:gd name="connsiteY3055" fmla="*/ 687515 h 886967"/>
                  <a:gd name="connsiteX3056" fmla="*/ 680354 w 1946001"/>
                  <a:gd name="connsiteY3056" fmla="*/ 680561 h 886967"/>
                  <a:gd name="connsiteX3057" fmla="*/ 680925 w 1946001"/>
                  <a:gd name="connsiteY3057" fmla="*/ 679799 h 886967"/>
                  <a:gd name="connsiteX3058" fmla="*/ 679784 w 1946001"/>
                  <a:gd name="connsiteY3058" fmla="*/ 677990 h 886967"/>
                  <a:gd name="connsiteX3059" fmla="*/ 678929 w 1946001"/>
                  <a:gd name="connsiteY3059" fmla="*/ 672656 h 886967"/>
                  <a:gd name="connsiteX3060" fmla="*/ 680354 w 1946001"/>
                  <a:gd name="connsiteY3060" fmla="*/ 667798 h 886967"/>
                  <a:gd name="connsiteX3061" fmla="*/ 682256 w 1946001"/>
                  <a:gd name="connsiteY3061" fmla="*/ 665321 h 886967"/>
                  <a:gd name="connsiteX3062" fmla="*/ 915441 w 1946001"/>
                  <a:gd name="connsiteY3062" fmla="*/ 864584 h 886967"/>
                  <a:gd name="connsiteX3063" fmla="*/ 858024 w 1946001"/>
                  <a:gd name="connsiteY3063" fmla="*/ 861060 h 886967"/>
                  <a:gd name="connsiteX3064" fmla="*/ 624744 w 1946001"/>
                  <a:gd name="connsiteY3064" fmla="*/ 772763 h 886967"/>
                  <a:gd name="connsiteX3065" fmla="*/ 638242 w 1946001"/>
                  <a:gd name="connsiteY3065" fmla="*/ 767239 h 886967"/>
                  <a:gd name="connsiteX3066" fmla="*/ 738342 w 1946001"/>
                  <a:gd name="connsiteY3066" fmla="*/ 150209 h 886967"/>
                  <a:gd name="connsiteX3067" fmla="*/ 737201 w 1946001"/>
                  <a:gd name="connsiteY3067" fmla="*/ 150495 h 886967"/>
                  <a:gd name="connsiteX3068" fmla="*/ 738247 w 1946001"/>
                  <a:gd name="connsiteY3068" fmla="*/ 150971 h 886967"/>
                  <a:gd name="connsiteX3069" fmla="*/ 737581 w 1946001"/>
                  <a:gd name="connsiteY3069" fmla="*/ 151829 h 886967"/>
                  <a:gd name="connsiteX3070" fmla="*/ 736536 w 1946001"/>
                  <a:gd name="connsiteY3070" fmla="*/ 151543 h 886967"/>
                  <a:gd name="connsiteX3071" fmla="*/ 737581 w 1946001"/>
                  <a:gd name="connsiteY3071" fmla="*/ 152495 h 886967"/>
                  <a:gd name="connsiteX3072" fmla="*/ 738722 w 1946001"/>
                  <a:gd name="connsiteY3072" fmla="*/ 152305 h 886967"/>
                  <a:gd name="connsiteX3073" fmla="*/ 738627 w 1946001"/>
                  <a:gd name="connsiteY3073" fmla="*/ 153448 h 886967"/>
                  <a:gd name="connsiteX3074" fmla="*/ 734539 w 1946001"/>
                  <a:gd name="connsiteY3074" fmla="*/ 151733 h 886967"/>
                  <a:gd name="connsiteX3075" fmla="*/ 736346 w 1946001"/>
                  <a:gd name="connsiteY3075" fmla="*/ 149161 h 886967"/>
                  <a:gd name="connsiteX3076" fmla="*/ 738342 w 1946001"/>
                  <a:gd name="connsiteY3076" fmla="*/ 150209 h 886967"/>
                  <a:gd name="connsiteX3077" fmla="*/ 914966 w 1946001"/>
                  <a:gd name="connsiteY3077" fmla="*/ 22193 h 886967"/>
                  <a:gd name="connsiteX3078" fmla="*/ 792622 w 1946001"/>
                  <a:gd name="connsiteY3078" fmla="*/ 81153 h 886967"/>
                  <a:gd name="connsiteX3079" fmla="*/ 774370 w 1946001"/>
                  <a:gd name="connsiteY3079" fmla="*/ 78676 h 886967"/>
                  <a:gd name="connsiteX3080" fmla="*/ 743665 w 1946001"/>
                  <a:gd name="connsiteY3080" fmla="*/ 82106 h 886967"/>
                  <a:gd name="connsiteX3081" fmla="*/ 718474 w 1946001"/>
                  <a:gd name="connsiteY3081" fmla="*/ 77152 h 886967"/>
                  <a:gd name="connsiteX3082" fmla="*/ 693758 w 1946001"/>
                  <a:gd name="connsiteY3082" fmla="*/ 82106 h 886967"/>
                  <a:gd name="connsiteX3083" fmla="*/ 684442 w 1946001"/>
                  <a:gd name="connsiteY3083" fmla="*/ 80391 h 886967"/>
                  <a:gd name="connsiteX3084" fmla="*/ 857644 w 1946001"/>
                  <a:gd name="connsiteY3084" fmla="*/ 25622 h 886967"/>
                  <a:gd name="connsiteX3085" fmla="*/ 914966 w 1946001"/>
                  <a:gd name="connsiteY3085" fmla="*/ 22193 h 886967"/>
                  <a:gd name="connsiteX3086" fmla="*/ 594989 w 1946001"/>
                  <a:gd name="connsiteY3086" fmla="*/ 134779 h 886967"/>
                  <a:gd name="connsiteX3087" fmla="*/ 594989 w 1946001"/>
                  <a:gd name="connsiteY3087" fmla="*/ 138684 h 886967"/>
                  <a:gd name="connsiteX3088" fmla="*/ 598221 w 1946001"/>
                  <a:gd name="connsiteY3088" fmla="*/ 141065 h 886967"/>
                  <a:gd name="connsiteX3089" fmla="*/ 596225 w 1946001"/>
                  <a:gd name="connsiteY3089" fmla="*/ 142875 h 886967"/>
                  <a:gd name="connsiteX3090" fmla="*/ 598221 w 1946001"/>
                  <a:gd name="connsiteY3090" fmla="*/ 143828 h 886967"/>
                  <a:gd name="connsiteX3091" fmla="*/ 593563 w 1946001"/>
                  <a:gd name="connsiteY3091" fmla="*/ 144875 h 886967"/>
                  <a:gd name="connsiteX3092" fmla="*/ 593468 w 1946001"/>
                  <a:gd name="connsiteY3092" fmla="*/ 147733 h 886967"/>
                  <a:gd name="connsiteX3093" fmla="*/ 590616 w 1946001"/>
                  <a:gd name="connsiteY3093" fmla="*/ 153543 h 886967"/>
                  <a:gd name="connsiteX3094" fmla="*/ 590331 w 1946001"/>
                  <a:gd name="connsiteY3094" fmla="*/ 156305 h 886967"/>
                  <a:gd name="connsiteX3095" fmla="*/ 587194 w 1946001"/>
                  <a:gd name="connsiteY3095" fmla="*/ 158020 h 886967"/>
                  <a:gd name="connsiteX3096" fmla="*/ 582726 w 1946001"/>
                  <a:gd name="connsiteY3096" fmla="*/ 151638 h 886967"/>
                  <a:gd name="connsiteX3097" fmla="*/ 583487 w 1946001"/>
                  <a:gd name="connsiteY3097" fmla="*/ 147161 h 886967"/>
                  <a:gd name="connsiteX3098" fmla="*/ 583677 w 1946001"/>
                  <a:gd name="connsiteY3098" fmla="*/ 148495 h 886967"/>
                  <a:gd name="connsiteX3099" fmla="*/ 585103 w 1946001"/>
                  <a:gd name="connsiteY3099" fmla="*/ 148399 h 886967"/>
                  <a:gd name="connsiteX3100" fmla="*/ 583772 w 1946001"/>
                  <a:gd name="connsiteY3100" fmla="*/ 143542 h 886967"/>
                  <a:gd name="connsiteX3101" fmla="*/ 594989 w 1946001"/>
                  <a:gd name="connsiteY3101" fmla="*/ 134779 h 886967"/>
                  <a:gd name="connsiteX3102" fmla="*/ 430628 w 1946001"/>
                  <a:gd name="connsiteY3102" fmla="*/ 446342 h 886967"/>
                  <a:gd name="connsiteX3103" fmla="*/ 435761 w 1946001"/>
                  <a:gd name="connsiteY3103" fmla="*/ 443770 h 886967"/>
                  <a:gd name="connsiteX3104" fmla="*/ 437758 w 1946001"/>
                  <a:gd name="connsiteY3104" fmla="*/ 443294 h 886967"/>
                  <a:gd name="connsiteX3105" fmla="*/ 442511 w 1946001"/>
                  <a:gd name="connsiteY3105" fmla="*/ 445389 h 886967"/>
                  <a:gd name="connsiteX3106" fmla="*/ 448310 w 1946001"/>
                  <a:gd name="connsiteY3106" fmla="*/ 450914 h 886967"/>
                  <a:gd name="connsiteX3107" fmla="*/ 452112 w 1946001"/>
                  <a:gd name="connsiteY3107" fmla="*/ 454247 h 886967"/>
                  <a:gd name="connsiteX3108" fmla="*/ 457721 w 1946001"/>
                  <a:gd name="connsiteY3108" fmla="*/ 455200 h 886967"/>
                  <a:gd name="connsiteX3109" fmla="*/ 464090 w 1946001"/>
                  <a:gd name="connsiteY3109" fmla="*/ 457772 h 886967"/>
                  <a:gd name="connsiteX3110" fmla="*/ 466276 w 1946001"/>
                  <a:gd name="connsiteY3110" fmla="*/ 457772 h 886967"/>
                  <a:gd name="connsiteX3111" fmla="*/ 468082 w 1946001"/>
                  <a:gd name="connsiteY3111" fmla="*/ 456914 h 886967"/>
                  <a:gd name="connsiteX3112" fmla="*/ 469223 w 1946001"/>
                  <a:gd name="connsiteY3112" fmla="*/ 456914 h 886967"/>
                  <a:gd name="connsiteX3113" fmla="*/ 469984 w 1946001"/>
                  <a:gd name="connsiteY3113" fmla="*/ 458724 h 886967"/>
                  <a:gd name="connsiteX3114" fmla="*/ 469223 w 1946001"/>
                  <a:gd name="connsiteY3114" fmla="*/ 458724 h 886967"/>
                  <a:gd name="connsiteX3115" fmla="*/ 469223 w 1946001"/>
                  <a:gd name="connsiteY3115" fmla="*/ 459296 h 886967"/>
                  <a:gd name="connsiteX3116" fmla="*/ 477113 w 1946001"/>
                  <a:gd name="connsiteY3116" fmla="*/ 467868 h 886967"/>
                  <a:gd name="connsiteX3117" fmla="*/ 476543 w 1946001"/>
                  <a:gd name="connsiteY3117" fmla="*/ 470726 h 886967"/>
                  <a:gd name="connsiteX3118" fmla="*/ 477874 w 1946001"/>
                  <a:gd name="connsiteY3118" fmla="*/ 472916 h 886967"/>
                  <a:gd name="connsiteX3119" fmla="*/ 480345 w 1946001"/>
                  <a:gd name="connsiteY3119" fmla="*/ 474726 h 886967"/>
                  <a:gd name="connsiteX3120" fmla="*/ 480630 w 1946001"/>
                  <a:gd name="connsiteY3120" fmla="*/ 473202 h 886967"/>
                  <a:gd name="connsiteX3121" fmla="*/ 479585 w 1946001"/>
                  <a:gd name="connsiteY3121" fmla="*/ 472630 h 886967"/>
                  <a:gd name="connsiteX3122" fmla="*/ 480821 w 1946001"/>
                  <a:gd name="connsiteY3122" fmla="*/ 472630 h 886967"/>
                  <a:gd name="connsiteX3123" fmla="*/ 482912 w 1946001"/>
                  <a:gd name="connsiteY3123" fmla="*/ 475298 h 886967"/>
                  <a:gd name="connsiteX3124" fmla="*/ 486334 w 1946001"/>
                  <a:gd name="connsiteY3124" fmla="*/ 477012 h 886967"/>
                  <a:gd name="connsiteX3125" fmla="*/ 486524 w 1946001"/>
                  <a:gd name="connsiteY3125" fmla="*/ 479584 h 886967"/>
                  <a:gd name="connsiteX3126" fmla="*/ 488140 w 1946001"/>
                  <a:gd name="connsiteY3126" fmla="*/ 480251 h 886967"/>
                  <a:gd name="connsiteX3127" fmla="*/ 488235 w 1946001"/>
                  <a:gd name="connsiteY3127" fmla="*/ 479012 h 886967"/>
                  <a:gd name="connsiteX3128" fmla="*/ 489376 w 1946001"/>
                  <a:gd name="connsiteY3128" fmla="*/ 480441 h 886967"/>
                  <a:gd name="connsiteX3129" fmla="*/ 490041 w 1946001"/>
                  <a:gd name="connsiteY3129" fmla="*/ 481679 h 886967"/>
                  <a:gd name="connsiteX3130" fmla="*/ 490612 w 1946001"/>
                  <a:gd name="connsiteY3130" fmla="*/ 480822 h 886967"/>
                  <a:gd name="connsiteX3131" fmla="*/ 494985 w 1946001"/>
                  <a:gd name="connsiteY3131" fmla="*/ 481394 h 886967"/>
                  <a:gd name="connsiteX3132" fmla="*/ 496981 w 1946001"/>
                  <a:gd name="connsiteY3132" fmla="*/ 483965 h 886967"/>
                  <a:gd name="connsiteX3133" fmla="*/ 498407 w 1946001"/>
                  <a:gd name="connsiteY3133" fmla="*/ 483299 h 886967"/>
                  <a:gd name="connsiteX3134" fmla="*/ 498977 w 1946001"/>
                  <a:gd name="connsiteY3134" fmla="*/ 486061 h 886967"/>
                  <a:gd name="connsiteX3135" fmla="*/ 500593 w 1946001"/>
                  <a:gd name="connsiteY3135" fmla="*/ 486061 h 886967"/>
                  <a:gd name="connsiteX3136" fmla="*/ 502399 w 1946001"/>
                  <a:gd name="connsiteY3136" fmla="*/ 484632 h 886967"/>
                  <a:gd name="connsiteX3137" fmla="*/ 500783 w 1946001"/>
                  <a:gd name="connsiteY3137" fmla="*/ 482441 h 886967"/>
                  <a:gd name="connsiteX3138" fmla="*/ 501069 w 1946001"/>
                  <a:gd name="connsiteY3138" fmla="*/ 481298 h 886967"/>
                  <a:gd name="connsiteX3139" fmla="*/ 506392 w 1946001"/>
                  <a:gd name="connsiteY3139" fmla="*/ 477298 h 886967"/>
                  <a:gd name="connsiteX3140" fmla="*/ 509814 w 1946001"/>
                  <a:gd name="connsiteY3140" fmla="*/ 479774 h 886967"/>
                  <a:gd name="connsiteX3141" fmla="*/ 508959 w 1946001"/>
                  <a:gd name="connsiteY3141" fmla="*/ 480727 h 886967"/>
                  <a:gd name="connsiteX3142" fmla="*/ 509339 w 1946001"/>
                  <a:gd name="connsiteY3142" fmla="*/ 484632 h 886967"/>
                  <a:gd name="connsiteX3143" fmla="*/ 506012 w 1946001"/>
                  <a:gd name="connsiteY3143" fmla="*/ 481489 h 886967"/>
                  <a:gd name="connsiteX3144" fmla="*/ 505917 w 1946001"/>
                  <a:gd name="connsiteY3144" fmla="*/ 482537 h 886967"/>
                  <a:gd name="connsiteX3145" fmla="*/ 507438 w 1946001"/>
                  <a:gd name="connsiteY3145" fmla="*/ 485108 h 886967"/>
                  <a:gd name="connsiteX3146" fmla="*/ 506012 w 1946001"/>
                  <a:gd name="connsiteY3146" fmla="*/ 487585 h 886967"/>
                  <a:gd name="connsiteX3147" fmla="*/ 504966 w 1946001"/>
                  <a:gd name="connsiteY3147" fmla="*/ 487394 h 886967"/>
                  <a:gd name="connsiteX3148" fmla="*/ 504206 w 1946001"/>
                  <a:gd name="connsiteY3148" fmla="*/ 489680 h 886967"/>
                  <a:gd name="connsiteX3149" fmla="*/ 507248 w 1946001"/>
                  <a:gd name="connsiteY3149" fmla="*/ 494348 h 886967"/>
                  <a:gd name="connsiteX3150" fmla="*/ 508483 w 1946001"/>
                  <a:gd name="connsiteY3150" fmla="*/ 509969 h 886967"/>
                  <a:gd name="connsiteX3151" fmla="*/ 511335 w 1946001"/>
                  <a:gd name="connsiteY3151" fmla="*/ 509969 h 886967"/>
                  <a:gd name="connsiteX3152" fmla="*/ 508674 w 1946001"/>
                  <a:gd name="connsiteY3152" fmla="*/ 514255 h 886967"/>
                  <a:gd name="connsiteX3153" fmla="*/ 508293 w 1946001"/>
                  <a:gd name="connsiteY3153" fmla="*/ 516922 h 886967"/>
                  <a:gd name="connsiteX3154" fmla="*/ 503730 w 1946001"/>
                  <a:gd name="connsiteY3154" fmla="*/ 519208 h 886967"/>
                  <a:gd name="connsiteX3155" fmla="*/ 503825 w 1946001"/>
                  <a:gd name="connsiteY3155" fmla="*/ 523399 h 886967"/>
                  <a:gd name="connsiteX3156" fmla="*/ 501924 w 1946001"/>
                  <a:gd name="connsiteY3156" fmla="*/ 524828 h 886967"/>
                  <a:gd name="connsiteX3157" fmla="*/ 502875 w 1946001"/>
                  <a:gd name="connsiteY3157" fmla="*/ 526256 h 886967"/>
                  <a:gd name="connsiteX3158" fmla="*/ 496791 w 1946001"/>
                  <a:gd name="connsiteY3158" fmla="*/ 531019 h 886967"/>
                  <a:gd name="connsiteX3159" fmla="*/ 497171 w 1946001"/>
                  <a:gd name="connsiteY3159" fmla="*/ 534448 h 886967"/>
                  <a:gd name="connsiteX3160" fmla="*/ 496030 w 1946001"/>
                  <a:gd name="connsiteY3160" fmla="*/ 540068 h 886967"/>
                  <a:gd name="connsiteX3161" fmla="*/ 493844 w 1946001"/>
                  <a:gd name="connsiteY3161" fmla="*/ 542163 h 886967"/>
                  <a:gd name="connsiteX3162" fmla="*/ 494699 w 1946001"/>
                  <a:gd name="connsiteY3162" fmla="*/ 549688 h 886967"/>
                  <a:gd name="connsiteX3163" fmla="*/ 497456 w 1946001"/>
                  <a:gd name="connsiteY3163" fmla="*/ 551307 h 886967"/>
                  <a:gd name="connsiteX3164" fmla="*/ 499453 w 1946001"/>
                  <a:gd name="connsiteY3164" fmla="*/ 548354 h 886967"/>
                  <a:gd name="connsiteX3165" fmla="*/ 500118 w 1946001"/>
                  <a:gd name="connsiteY3165" fmla="*/ 550450 h 886967"/>
                  <a:gd name="connsiteX3166" fmla="*/ 500118 w 1946001"/>
                  <a:gd name="connsiteY3166" fmla="*/ 553593 h 886967"/>
                  <a:gd name="connsiteX3167" fmla="*/ 497837 w 1946001"/>
                  <a:gd name="connsiteY3167" fmla="*/ 556260 h 886967"/>
                  <a:gd name="connsiteX3168" fmla="*/ 493559 w 1946001"/>
                  <a:gd name="connsiteY3168" fmla="*/ 562356 h 886967"/>
                  <a:gd name="connsiteX3169" fmla="*/ 495175 w 1946001"/>
                  <a:gd name="connsiteY3169" fmla="*/ 567500 h 886967"/>
                  <a:gd name="connsiteX3170" fmla="*/ 496316 w 1946001"/>
                  <a:gd name="connsiteY3170" fmla="*/ 568928 h 886967"/>
                  <a:gd name="connsiteX3171" fmla="*/ 495555 w 1946001"/>
                  <a:gd name="connsiteY3171" fmla="*/ 571405 h 886967"/>
                  <a:gd name="connsiteX3172" fmla="*/ 502114 w 1946001"/>
                  <a:gd name="connsiteY3172" fmla="*/ 575786 h 886967"/>
                  <a:gd name="connsiteX3173" fmla="*/ 505441 w 1946001"/>
                  <a:gd name="connsiteY3173" fmla="*/ 581597 h 886967"/>
                  <a:gd name="connsiteX3174" fmla="*/ 508769 w 1946001"/>
                  <a:gd name="connsiteY3174" fmla="*/ 584168 h 886967"/>
                  <a:gd name="connsiteX3175" fmla="*/ 516754 w 1946001"/>
                  <a:gd name="connsiteY3175" fmla="*/ 602266 h 886967"/>
                  <a:gd name="connsiteX3176" fmla="*/ 524739 w 1946001"/>
                  <a:gd name="connsiteY3176" fmla="*/ 612362 h 886967"/>
                  <a:gd name="connsiteX3177" fmla="*/ 525594 w 1946001"/>
                  <a:gd name="connsiteY3177" fmla="*/ 618363 h 886967"/>
                  <a:gd name="connsiteX3178" fmla="*/ 532344 w 1946001"/>
                  <a:gd name="connsiteY3178" fmla="*/ 624364 h 886967"/>
                  <a:gd name="connsiteX3179" fmla="*/ 540139 w 1946001"/>
                  <a:gd name="connsiteY3179" fmla="*/ 628650 h 886967"/>
                  <a:gd name="connsiteX3180" fmla="*/ 548219 w 1946001"/>
                  <a:gd name="connsiteY3180" fmla="*/ 630841 h 886967"/>
                  <a:gd name="connsiteX3181" fmla="*/ 558581 w 1946001"/>
                  <a:gd name="connsiteY3181" fmla="*/ 638270 h 886967"/>
                  <a:gd name="connsiteX3182" fmla="*/ 561338 w 1946001"/>
                  <a:gd name="connsiteY3182" fmla="*/ 649510 h 886967"/>
                  <a:gd name="connsiteX3183" fmla="*/ 562573 w 1946001"/>
                  <a:gd name="connsiteY3183" fmla="*/ 659416 h 886967"/>
                  <a:gd name="connsiteX3184" fmla="*/ 562954 w 1946001"/>
                  <a:gd name="connsiteY3184" fmla="*/ 668274 h 886967"/>
                  <a:gd name="connsiteX3185" fmla="*/ 561528 w 1946001"/>
                  <a:gd name="connsiteY3185" fmla="*/ 671132 h 886967"/>
                  <a:gd name="connsiteX3186" fmla="*/ 563429 w 1946001"/>
                  <a:gd name="connsiteY3186" fmla="*/ 684086 h 886967"/>
                  <a:gd name="connsiteX3187" fmla="*/ 562573 w 1946001"/>
                  <a:gd name="connsiteY3187" fmla="*/ 687705 h 886967"/>
                  <a:gd name="connsiteX3188" fmla="*/ 563239 w 1946001"/>
                  <a:gd name="connsiteY3188" fmla="*/ 694468 h 886967"/>
                  <a:gd name="connsiteX3189" fmla="*/ 560577 w 1946001"/>
                  <a:gd name="connsiteY3189" fmla="*/ 709136 h 886967"/>
                  <a:gd name="connsiteX3190" fmla="*/ 561908 w 1946001"/>
                  <a:gd name="connsiteY3190" fmla="*/ 715994 h 886967"/>
                  <a:gd name="connsiteX3191" fmla="*/ 560577 w 1946001"/>
                  <a:gd name="connsiteY3191" fmla="*/ 718757 h 886967"/>
                  <a:gd name="connsiteX3192" fmla="*/ 560482 w 1946001"/>
                  <a:gd name="connsiteY3192" fmla="*/ 721424 h 886967"/>
                  <a:gd name="connsiteX3193" fmla="*/ 561147 w 1946001"/>
                  <a:gd name="connsiteY3193" fmla="*/ 724567 h 886967"/>
                  <a:gd name="connsiteX3194" fmla="*/ 425590 w 1946001"/>
                  <a:gd name="connsiteY3194" fmla="*/ 445103 h 886967"/>
                  <a:gd name="connsiteX3195" fmla="*/ 430628 w 1946001"/>
                  <a:gd name="connsiteY3195" fmla="*/ 446342 h 886967"/>
                  <a:gd name="connsiteX3196" fmla="*/ 1337609 w 1946001"/>
                  <a:gd name="connsiteY3196" fmla="*/ 129445 h 886967"/>
                  <a:gd name="connsiteX3197" fmla="*/ 1331430 w 1946001"/>
                  <a:gd name="connsiteY3197" fmla="*/ 122682 h 886967"/>
                  <a:gd name="connsiteX3198" fmla="*/ 1325251 w 1946001"/>
                  <a:gd name="connsiteY3198" fmla="*/ 122587 h 886967"/>
                  <a:gd name="connsiteX3199" fmla="*/ 1318407 w 1946001"/>
                  <a:gd name="connsiteY3199" fmla="*/ 124968 h 886967"/>
                  <a:gd name="connsiteX3200" fmla="*/ 1312608 w 1946001"/>
                  <a:gd name="connsiteY3200" fmla="*/ 122015 h 886967"/>
                  <a:gd name="connsiteX3201" fmla="*/ 1305858 w 1946001"/>
                  <a:gd name="connsiteY3201" fmla="*/ 122873 h 886967"/>
                  <a:gd name="connsiteX3202" fmla="*/ 1300250 w 1946001"/>
                  <a:gd name="connsiteY3202" fmla="*/ 119348 h 886967"/>
                  <a:gd name="connsiteX3203" fmla="*/ 1294831 w 1946001"/>
                  <a:gd name="connsiteY3203" fmla="*/ 120110 h 886967"/>
                  <a:gd name="connsiteX3204" fmla="*/ 1288842 w 1946001"/>
                  <a:gd name="connsiteY3204" fmla="*/ 120777 h 886967"/>
                  <a:gd name="connsiteX3205" fmla="*/ 1283424 w 1946001"/>
                  <a:gd name="connsiteY3205" fmla="*/ 120015 h 886967"/>
                  <a:gd name="connsiteX3206" fmla="*/ 1276865 w 1946001"/>
                  <a:gd name="connsiteY3206" fmla="*/ 119062 h 886967"/>
                  <a:gd name="connsiteX3207" fmla="*/ 1273062 w 1946001"/>
                  <a:gd name="connsiteY3207" fmla="*/ 114967 h 886967"/>
                  <a:gd name="connsiteX3208" fmla="*/ 1269260 w 1946001"/>
                  <a:gd name="connsiteY3208" fmla="*/ 114205 h 886967"/>
                  <a:gd name="connsiteX3209" fmla="*/ 1263081 w 1946001"/>
                  <a:gd name="connsiteY3209" fmla="*/ 117824 h 886967"/>
                  <a:gd name="connsiteX3210" fmla="*/ 1259278 w 1946001"/>
                  <a:gd name="connsiteY3210" fmla="*/ 125539 h 886967"/>
                  <a:gd name="connsiteX3211" fmla="*/ 1252624 w 1946001"/>
                  <a:gd name="connsiteY3211" fmla="*/ 124301 h 886967"/>
                  <a:gd name="connsiteX3212" fmla="*/ 1250438 w 1946001"/>
                  <a:gd name="connsiteY3212" fmla="*/ 131159 h 886967"/>
                  <a:gd name="connsiteX3213" fmla="*/ 1243023 w 1946001"/>
                  <a:gd name="connsiteY3213" fmla="*/ 132969 h 886967"/>
                  <a:gd name="connsiteX3214" fmla="*/ 1236083 w 1946001"/>
                  <a:gd name="connsiteY3214" fmla="*/ 132874 h 886967"/>
                  <a:gd name="connsiteX3215" fmla="*/ 1229239 w 1946001"/>
                  <a:gd name="connsiteY3215" fmla="*/ 129540 h 886967"/>
                  <a:gd name="connsiteX3216" fmla="*/ 1224105 w 1946001"/>
                  <a:gd name="connsiteY3216" fmla="*/ 136493 h 886967"/>
                  <a:gd name="connsiteX3217" fmla="*/ 1222204 w 1946001"/>
                  <a:gd name="connsiteY3217" fmla="*/ 137255 h 886967"/>
                  <a:gd name="connsiteX3218" fmla="*/ 1214599 w 1946001"/>
                  <a:gd name="connsiteY3218" fmla="*/ 137541 h 886967"/>
                  <a:gd name="connsiteX3219" fmla="*/ 1212698 w 1946001"/>
                  <a:gd name="connsiteY3219" fmla="*/ 139636 h 886967"/>
                  <a:gd name="connsiteX3220" fmla="*/ 1031226 w 1946001"/>
                  <a:gd name="connsiteY3220" fmla="*/ 22193 h 886967"/>
                  <a:gd name="connsiteX3221" fmla="*/ 1088453 w 1946001"/>
                  <a:gd name="connsiteY3221" fmla="*/ 25717 h 886967"/>
                  <a:gd name="connsiteX3222" fmla="*/ 1341221 w 1946001"/>
                  <a:gd name="connsiteY3222" fmla="*/ 127254 h 886967"/>
                  <a:gd name="connsiteX3223" fmla="*/ 1337609 w 1946001"/>
                  <a:gd name="connsiteY3223" fmla="*/ 129445 h 886967"/>
                  <a:gd name="connsiteX3224" fmla="*/ 624458 w 1946001"/>
                  <a:gd name="connsiteY3224" fmla="*/ 104394 h 886967"/>
                  <a:gd name="connsiteX3225" fmla="*/ 625694 w 1946001"/>
                  <a:gd name="connsiteY3225" fmla="*/ 100584 h 886967"/>
                  <a:gd name="connsiteX3226" fmla="*/ 623888 w 1946001"/>
                  <a:gd name="connsiteY3226" fmla="*/ 98393 h 886967"/>
                  <a:gd name="connsiteX3227" fmla="*/ 624458 w 1946001"/>
                  <a:gd name="connsiteY3227" fmla="*/ 96393 h 886967"/>
                  <a:gd name="connsiteX3228" fmla="*/ 621036 w 1946001"/>
                  <a:gd name="connsiteY3228" fmla="*/ 94393 h 886967"/>
                  <a:gd name="connsiteX3229" fmla="*/ 622177 w 1946001"/>
                  <a:gd name="connsiteY3229" fmla="*/ 93155 h 886967"/>
                  <a:gd name="connsiteX3230" fmla="*/ 620846 w 1946001"/>
                  <a:gd name="connsiteY3230" fmla="*/ 88392 h 886967"/>
                  <a:gd name="connsiteX3231" fmla="*/ 612005 w 1946001"/>
                  <a:gd name="connsiteY3231" fmla="*/ 90107 h 886967"/>
                  <a:gd name="connsiteX3232" fmla="*/ 610770 w 1946001"/>
                  <a:gd name="connsiteY3232" fmla="*/ 91440 h 886967"/>
                  <a:gd name="connsiteX3233" fmla="*/ 611910 w 1946001"/>
                  <a:gd name="connsiteY3233" fmla="*/ 92297 h 886967"/>
                  <a:gd name="connsiteX3234" fmla="*/ 611910 w 1946001"/>
                  <a:gd name="connsiteY3234" fmla="*/ 93726 h 886967"/>
                  <a:gd name="connsiteX3235" fmla="*/ 608393 w 1946001"/>
                  <a:gd name="connsiteY3235" fmla="*/ 92011 h 886967"/>
                  <a:gd name="connsiteX3236" fmla="*/ 609058 w 1946001"/>
                  <a:gd name="connsiteY3236" fmla="*/ 94583 h 886967"/>
                  <a:gd name="connsiteX3237" fmla="*/ 606016 w 1946001"/>
                  <a:gd name="connsiteY3237" fmla="*/ 93059 h 886967"/>
                  <a:gd name="connsiteX3238" fmla="*/ 605826 w 1946001"/>
                  <a:gd name="connsiteY3238" fmla="*/ 94298 h 886967"/>
                  <a:gd name="connsiteX3239" fmla="*/ 606492 w 1946001"/>
                  <a:gd name="connsiteY3239" fmla="*/ 95155 h 886967"/>
                  <a:gd name="connsiteX3240" fmla="*/ 611055 w 1946001"/>
                  <a:gd name="connsiteY3240" fmla="*/ 96774 h 886967"/>
                  <a:gd name="connsiteX3241" fmla="*/ 603925 w 1946001"/>
                  <a:gd name="connsiteY3241" fmla="*/ 96298 h 886967"/>
                  <a:gd name="connsiteX3242" fmla="*/ 610199 w 1946001"/>
                  <a:gd name="connsiteY3242" fmla="*/ 100108 h 886967"/>
                  <a:gd name="connsiteX3243" fmla="*/ 602974 w 1946001"/>
                  <a:gd name="connsiteY3243" fmla="*/ 98393 h 886967"/>
                  <a:gd name="connsiteX3244" fmla="*/ 603925 w 1946001"/>
                  <a:gd name="connsiteY3244" fmla="*/ 103823 h 886967"/>
                  <a:gd name="connsiteX3245" fmla="*/ 606682 w 1946001"/>
                  <a:gd name="connsiteY3245" fmla="*/ 104489 h 886967"/>
                  <a:gd name="connsiteX3246" fmla="*/ 602119 w 1946001"/>
                  <a:gd name="connsiteY3246" fmla="*/ 108966 h 886967"/>
                  <a:gd name="connsiteX3247" fmla="*/ 604686 w 1946001"/>
                  <a:gd name="connsiteY3247" fmla="*/ 112300 h 886967"/>
                  <a:gd name="connsiteX3248" fmla="*/ 607252 w 1946001"/>
                  <a:gd name="connsiteY3248" fmla="*/ 112776 h 886967"/>
                  <a:gd name="connsiteX3249" fmla="*/ 606967 w 1946001"/>
                  <a:gd name="connsiteY3249" fmla="*/ 115824 h 886967"/>
                  <a:gd name="connsiteX3250" fmla="*/ 606016 w 1946001"/>
                  <a:gd name="connsiteY3250" fmla="*/ 116491 h 886967"/>
                  <a:gd name="connsiteX3251" fmla="*/ 600598 w 1946001"/>
                  <a:gd name="connsiteY3251" fmla="*/ 110204 h 886967"/>
                  <a:gd name="connsiteX3252" fmla="*/ 599837 w 1946001"/>
                  <a:gd name="connsiteY3252" fmla="*/ 108299 h 886967"/>
                  <a:gd name="connsiteX3253" fmla="*/ 600598 w 1946001"/>
                  <a:gd name="connsiteY3253" fmla="*/ 104489 h 886967"/>
                  <a:gd name="connsiteX3254" fmla="*/ 599077 w 1946001"/>
                  <a:gd name="connsiteY3254" fmla="*/ 101632 h 886967"/>
                  <a:gd name="connsiteX3255" fmla="*/ 600978 w 1946001"/>
                  <a:gd name="connsiteY3255" fmla="*/ 94964 h 886967"/>
                  <a:gd name="connsiteX3256" fmla="*/ 606206 w 1946001"/>
                  <a:gd name="connsiteY3256" fmla="*/ 88201 h 886967"/>
                  <a:gd name="connsiteX3257" fmla="*/ 595940 w 1946001"/>
                  <a:gd name="connsiteY3257" fmla="*/ 88392 h 886967"/>
                  <a:gd name="connsiteX3258" fmla="*/ 588810 w 1946001"/>
                  <a:gd name="connsiteY3258" fmla="*/ 95726 h 886967"/>
                  <a:gd name="connsiteX3259" fmla="*/ 587670 w 1946001"/>
                  <a:gd name="connsiteY3259" fmla="*/ 99727 h 886967"/>
                  <a:gd name="connsiteX3260" fmla="*/ 588430 w 1946001"/>
                  <a:gd name="connsiteY3260" fmla="*/ 100298 h 886967"/>
                  <a:gd name="connsiteX3261" fmla="*/ 587099 w 1946001"/>
                  <a:gd name="connsiteY3261" fmla="*/ 100298 h 886967"/>
                  <a:gd name="connsiteX3262" fmla="*/ 585578 w 1946001"/>
                  <a:gd name="connsiteY3262" fmla="*/ 104680 h 886967"/>
                  <a:gd name="connsiteX3263" fmla="*/ 585768 w 1946001"/>
                  <a:gd name="connsiteY3263" fmla="*/ 106966 h 886967"/>
                  <a:gd name="connsiteX3264" fmla="*/ 586909 w 1946001"/>
                  <a:gd name="connsiteY3264" fmla="*/ 106966 h 886967"/>
                  <a:gd name="connsiteX3265" fmla="*/ 584723 w 1946001"/>
                  <a:gd name="connsiteY3265" fmla="*/ 109157 h 886967"/>
                  <a:gd name="connsiteX3266" fmla="*/ 585673 w 1946001"/>
                  <a:gd name="connsiteY3266" fmla="*/ 111538 h 886967"/>
                  <a:gd name="connsiteX3267" fmla="*/ 584818 w 1946001"/>
                  <a:gd name="connsiteY3267" fmla="*/ 115538 h 886967"/>
                  <a:gd name="connsiteX3268" fmla="*/ 597176 w 1946001"/>
                  <a:gd name="connsiteY3268" fmla="*/ 120110 h 886967"/>
                  <a:gd name="connsiteX3269" fmla="*/ 587575 w 1946001"/>
                  <a:gd name="connsiteY3269" fmla="*/ 119348 h 886967"/>
                  <a:gd name="connsiteX3270" fmla="*/ 588145 w 1946001"/>
                  <a:gd name="connsiteY3270" fmla="*/ 120110 h 886967"/>
                  <a:gd name="connsiteX3271" fmla="*/ 587575 w 1946001"/>
                  <a:gd name="connsiteY3271" fmla="*/ 121158 h 886967"/>
                  <a:gd name="connsiteX3272" fmla="*/ 592233 w 1946001"/>
                  <a:gd name="connsiteY3272" fmla="*/ 126397 h 886967"/>
                  <a:gd name="connsiteX3273" fmla="*/ 572555 w 1946001"/>
                  <a:gd name="connsiteY3273" fmla="*/ 141637 h 886967"/>
                  <a:gd name="connsiteX3274" fmla="*/ 569798 w 1946001"/>
                  <a:gd name="connsiteY3274" fmla="*/ 138017 h 886967"/>
                  <a:gd name="connsiteX3275" fmla="*/ 571794 w 1946001"/>
                  <a:gd name="connsiteY3275" fmla="*/ 138398 h 886967"/>
                  <a:gd name="connsiteX3276" fmla="*/ 571889 w 1946001"/>
                  <a:gd name="connsiteY3276" fmla="*/ 136398 h 886967"/>
                  <a:gd name="connsiteX3277" fmla="*/ 564284 w 1946001"/>
                  <a:gd name="connsiteY3277" fmla="*/ 134874 h 886967"/>
                  <a:gd name="connsiteX3278" fmla="*/ 567517 w 1946001"/>
                  <a:gd name="connsiteY3278" fmla="*/ 131636 h 886967"/>
                  <a:gd name="connsiteX3279" fmla="*/ 565615 w 1946001"/>
                  <a:gd name="connsiteY3279" fmla="*/ 129826 h 886967"/>
                  <a:gd name="connsiteX3280" fmla="*/ 569228 w 1946001"/>
                  <a:gd name="connsiteY3280" fmla="*/ 130207 h 886967"/>
                  <a:gd name="connsiteX3281" fmla="*/ 563239 w 1946001"/>
                  <a:gd name="connsiteY3281" fmla="*/ 123158 h 886967"/>
                  <a:gd name="connsiteX3282" fmla="*/ 562858 w 1946001"/>
                  <a:gd name="connsiteY3282" fmla="*/ 117824 h 886967"/>
                  <a:gd name="connsiteX3283" fmla="*/ 560197 w 1946001"/>
                  <a:gd name="connsiteY3283" fmla="*/ 114967 h 886967"/>
                  <a:gd name="connsiteX3284" fmla="*/ 560197 w 1946001"/>
                  <a:gd name="connsiteY3284" fmla="*/ 112586 h 886967"/>
                  <a:gd name="connsiteX3285" fmla="*/ 557250 w 1946001"/>
                  <a:gd name="connsiteY3285" fmla="*/ 113538 h 886967"/>
                  <a:gd name="connsiteX3286" fmla="*/ 556204 w 1946001"/>
                  <a:gd name="connsiteY3286" fmla="*/ 112395 h 886967"/>
                  <a:gd name="connsiteX3287" fmla="*/ 556870 w 1946001"/>
                  <a:gd name="connsiteY3287" fmla="*/ 111157 h 886967"/>
                  <a:gd name="connsiteX3288" fmla="*/ 554968 w 1946001"/>
                  <a:gd name="connsiteY3288" fmla="*/ 110490 h 886967"/>
                  <a:gd name="connsiteX3289" fmla="*/ 551831 w 1946001"/>
                  <a:gd name="connsiteY3289" fmla="*/ 114681 h 886967"/>
                  <a:gd name="connsiteX3290" fmla="*/ 552782 w 1946001"/>
                  <a:gd name="connsiteY3290" fmla="*/ 115919 h 886967"/>
                  <a:gd name="connsiteX3291" fmla="*/ 552687 w 1946001"/>
                  <a:gd name="connsiteY3291" fmla="*/ 118205 h 886967"/>
                  <a:gd name="connsiteX3292" fmla="*/ 550976 w 1946001"/>
                  <a:gd name="connsiteY3292" fmla="*/ 116967 h 886967"/>
                  <a:gd name="connsiteX3293" fmla="*/ 549360 w 1946001"/>
                  <a:gd name="connsiteY3293" fmla="*/ 118205 h 886967"/>
                  <a:gd name="connsiteX3294" fmla="*/ 548980 w 1946001"/>
                  <a:gd name="connsiteY3294" fmla="*/ 122968 h 886967"/>
                  <a:gd name="connsiteX3295" fmla="*/ 550881 w 1946001"/>
                  <a:gd name="connsiteY3295" fmla="*/ 124682 h 886967"/>
                  <a:gd name="connsiteX3296" fmla="*/ 548409 w 1946001"/>
                  <a:gd name="connsiteY3296" fmla="*/ 127635 h 886967"/>
                  <a:gd name="connsiteX3297" fmla="*/ 548409 w 1946001"/>
                  <a:gd name="connsiteY3297" fmla="*/ 130778 h 886967"/>
                  <a:gd name="connsiteX3298" fmla="*/ 557440 w 1946001"/>
                  <a:gd name="connsiteY3298" fmla="*/ 137160 h 886967"/>
                  <a:gd name="connsiteX3299" fmla="*/ 560387 w 1946001"/>
                  <a:gd name="connsiteY3299" fmla="*/ 136493 h 886967"/>
                  <a:gd name="connsiteX3300" fmla="*/ 560387 w 1946001"/>
                  <a:gd name="connsiteY3300" fmla="*/ 138874 h 886967"/>
                  <a:gd name="connsiteX3301" fmla="*/ 559436 w 1946001"/>
                  <a:gd name="connsiteY3301" fmla="*/ 139351 h 886967"/>
                  <a:gd name="connsiteX3302" fmla="*/ 560007 w 1946001"/>
                  <a:gd name="connsiteY3302" fmla="*/ 137350 h 886967"/>
                  <a:gd name="connsiteX3303" fmla="*/ 558296 w 1946001"/>
                  <a:gd name="connsiteY3303" fmla="*/ 138112 h 886967"/>
                  <a:gd name="connsiteX3304" fmla="*/ 556204 w 1946001"/>
                  <a:gd name="connsiteY3304" fmla="*/ 144113 h 886967"/>
                  <a:gd name="connsiteX3305" fmla="*/ 558581 w 1946001"/>
                  <a:gd name="connsiteY3305" fmla="*/ 143923 h 886967"/>
                  <a:gd name="connsiteX3306" fmla="*/ 559436 w 1946001"/>
                  <a:gd name="connsiteY3306" fmla="*/ 142780 h 886967"/>
                  <a:gd name="connsiteX3307" fmla="*/ 558581 w 1946001"/>
                  <a:gd name="connsiteY3307" fmla="*/ 142970 h 886967"/>
                  <a:gd name="connsiteX3308" fmla="*/ 559151 w 1946001"/>
                  <a:gd name="connsiteY3308" fmla="*/ 141351 h 886967"/>
                  <a:gd name="connsiteX3309" fmla="*/ 560862 w 1946001"/>
                  <a:gd name="connsiteY3309" fmla="*/ 145352 h 886967"/>
                  <a:gd name="connsiteX3310" fmla="*/ 556204 w 1946001"/>
                  <a:gd name="connsiteY3310" fmla="*/ 150495 h 886967"/>
                  <a:gd name="connsiteX3311" fmla="*/ 552307 w 1946001"/>
                  <a:gd name="connsiteY3311" fmla="*/ 149924 h 886967"/>
                  <a:gd name="connsiteX3312" fmla="*/ 552687 w 1946001"/>
                  <a:gd name="connsiteY3312" fmla="*/ 151162 h 886967"/>
                  <a:gd name="connsiteX3313" fmla="*/ 552307 w 1946001"/>
                  <a:gd name="connsiteY3313" fmla="*/ 153257 h 886967"/>
                  <a:gd name="connsiteX3314" fmla="*/ 553543 w 1946001"/>
                  <a:gd name="connsiteY3314" fmla="*/ 154877 h 886967"/>
                  <a:gd name="connsiteX3315" fmla="*/ 553543 w 1946001"/>
                  <a:gd name="connsiteY3315" fmla="*/ 158020 h 886967"/>
                  <a:gd name="connsiteX3316" fmla="*/ 553543 w 1946001"/>
                  <a:gd name="connsiteY3316" fmla="*/ 158020 h 886967"/>
                  <a:gd name="connsiteX3317" fmla="*/ 552307 w 1946001"/>
                  <a:gd name="connsiteY3317" fmla="*/ 157258 h 886967"/>
                  <a:gd name="connsiteX3318" fmla="*/ 552687 w 1946001"/>
                  <a:gd name="connsiteY3318" fmla="*/ 156400 h 886967"/>
                  <a:gd name="connsiteX3319" fmla="*/ 550691 w 1946001"/>
                  <a:gd name="connsiteY3319" fmla="*/ 157258 h 886967"/>
                  <a:gd name="connsiteX3320" fmla="*/ 550691 w 1946001"/>
                  <a:gd name="connsiteY3320" fmla="*/ 155734 h 886967"/>
                  <a:gd name="connsiteX3321" fmla="*/ 549075 w 1946001"/>
                  <a:gd name="connsiteY3321" fmla="*/ 154781 h 886967"/>
                  <a:gd name="connsiteX3322" fmla="*/ 550691 w 1946001"/>
                  <a:gd name="connsiteY3322" fmla="*/ 153924 h 886967"/>
                  <a:gd name="connsiteX3323" fmla="*/ 550120 w 1946001"/>
                  <a:gd name="connsiteY3323" fmla="*/ 152972 h 886967"/>
                  <a:gd name="connsiteX3324" fmla="*/ 550691 w 1946001"/>
                  <a:gd name="connsiteY3324" fmla="*/ 148495 h 886967"/>
                  <a:gd name="connsiteX3325" fmla="*/ 547934 w 1946001"/>
                  <a:gd name="connsiteY3325" fmla="*/ 150495 h 886967"/>
                  <a:gd name="connsiteX3326" fmla="*/ 548409 w 1946001"/>
                  <a:gd name="connsiteY3326" fmla="*/ 147828 h 886967"/>
                  <a:gd name="connsiteX3327" fmla="*/ 546698 w 1946001"/>
                  <a:gd name="connsiteY3327" fmla="*/ 148114 h 886967"/>
                  <a:gd name="connsiteX3328" fmla="*/ 545367 w 1946001"/>
                  <a:gd name="connsiteY3328" fmla="*/ 146018 h 886967"/>
                  <a:gd name="connsiteX3329" fmla="*/ 539473 w 1946001"/>
                  <a:gd name="connsiteY3329" fmla="*/ 146875 h 886967"/>
                  <a:gd name="connsiteX3330" fmla="*/ 542135 w 1946001"/>
                  <a:gd name="connsiteY3330" fmla="*/ 152019 h 886967"/>
                  <a:gd name="connsiteX3331" fmla="*/ 545843 w 1946001"/>
                  <a:gd name="connsiteY3331" fmla="*/ 151352 h 886967"/>
                  <a:gd name="connsiteX3332" fmla="*/ 545843 w 1946001"/>
                  <a:gd name="connsiteY3332" fmla="*/ 153543 h 886967"/>
                  <a:gd name="connsiteX3333" fmla="*/ 545272 w 1946001"/>
                  <a:gd name="connsiteY3333" fmla="*/ 154210 h 886967"/>
                  <a:gd name="connsiteX3334" fmla="*/ 541565 w 1946001"/>
                  <a:gd name="connsiteY3334" fmla="*/ 152876 h 886967"/>
                  <a:gd name="connsiteX3335" fmla="*/ 539854 w 1946001"/>
                  <a:gd name="connsiteY3335" fmla="*/ 150019 h 886967"/>
                  <a:gd name="connsiteX3336" fmla="*/ 539188 w 1946001"/>
                  <a:gd name="connsiteY3336" fmla="*/ 150495 h 886967"/>
                  <a:gd name="connsiteX3337" fmla="*/ 540709 w 1946001"/>
                  <a:gd name="connsiteY3337" fmla="*/ 152876 h 886967"/>
                  <a:gd name="connsiteX3338" fmla="*/ 532534 w 1946001"/>
                  <a:gd name="connsiteY3338" fmla="*/ 152019 h 886967"/>
                  <a:gd name="connsiteX3339" fmla="*/ 524264 w 1946001"/>
                  <a:gd name="connsiteY3339" fmla="*/ 153543 h 886967"/>
                  <a:gd name="connsiteX3340" fmla="*/ 520081 w 1946001"/>
                  <a:gd name="connsiteY3340" fmla="*/ 149257 h 886967"/>
                  <a:gd name="connsiteX3341" fmla="*/ 514377 w 1946001"/>
                  <a:gd name="connsiteY3341" fmla="*/ 149543 h 886967"/>
                  <a:gd name="connsiteX3342" fmla="*/ 514377 w 1946001"/>
                  <a:gd name="connsiteY3342" fmla="*/ 148399 h 886967"/>
                  <a:gd name="connsiteX3343" fmla="*/ 510290 w 1946001"/>
                  <a:gd name="connsiteY3343" fmla="*/ 146304 h 886967"/>
                  <a:gd name="connsiteX3344" fmla="*/ 511335 w 1946001"/>
                  <a:gd name="connsiteY3344" fmla="*/ 145828 h 886967"/>
                  <a:gd name="connsiteX3345" fmla="*/ 510004 w 1946001"/>
                  <a:gd name="connsiteY3345" fmla="*/ 144018 h 886967"/>
                  <a:gd name="connsiteX3346" fmla="*/ 510575 w 1946001"/>
                  <a:gd name="connsiteY3346" fmla="*/ 143732 h 886967"/>
                  <a:gd name="connsiteX3347" fmla="*/ 507913 w 1946001"/>
                  <a:gd name="connsiteY3347" fmla="*/ 141446 h 886967"/>
                  <a:gd name="connsiteX3348" fmla="*/ 498787 w 1946001"/>
                  <a:gd name="connsiteY3348" fmla="*/ 144494 h 886967"/>
                  <a:gd name="connsiteX3349" fmla="*/ 496981 w 1946001"/>
                  <a:gd name="connsiteY3349" fmla="*/ 147257 h 886967"/>
                  <a:gd name="connsiteX3350" fmla="*/ 500593 w 1946001"/>
                  <a:gd name="connsiteY3350" fmla="*/ 149352 h 886967"/>
                  <a:gd name="connsiteX3351" fmla="*/ 501829 w 1946001"/>
                  <a:gd name="connsiteY3351" fmla="*/ 149066 h 886967"/>
                  <a:gd name="connsiteX3352" fmla="*/ 500688 w 1946001"/>
                  <a:gd name="connsiteY3352" fmla="*/ 147828 h 886967"/>
                  <a:gd name="connsiteX3353" fmla="*/ 502114 w 1946001"/>
                  <a:gd name="connsiteY3353" fmla="*/ 147161 h 886967"/>
                  <a:gd name="connsiteX3354" fmla="*/ 505727 w 1946001"/>
                  <a:gd name="connsiteY3354" fmla="*/ 148114 h 886967"/>
                  <a:gd name="connsiteX3355" fmla="*/ 505917 w 1946001"/>
                  <a:gd name="connsiteY3355" fmla="*/ 146399 h 886967"/>
                  <a:gd name="connsiteX3356" fmla="*/ 505536 w 1946001"/>
                  <a:gd name="connsiteY3356" fmla="*/ 145733 h 886967"/>
                  <a:gd name="connsiteX3357" fmla="*/ 506582 w 1946001"/>
                  <a:gd name="connsiteY3357" fmla="*/ 145733 h 886967"/>
                  <a:gd name="connsiteX3358" fmla="*/ 505917 w 1946001"/>
                  <a:gd name="connsiteY3358" fmla="*/ 145066 h 886967"/>
                  <a:gd name="connsiteX3359" fmla="*/ 509244 w 1946001"/>
                  <a:gd name="connsiteY3359" fmla="*/ 144113 h 886967"/>
                  <a:gd name="connsiteX3360" fmla="*/ 506772 w 1946001"/>
                  <a:gd name="connsiteY3360" fmla="*/ 148399 h 886967"/>
                  <a:gd name="connsiteX3361" fmla="*/ 501734 w 1946001"/>
                  <a:gd name="connsiteY3361" fmla="*/ 150019 h 886967"/>
                  <a:gd name="connsiteX3362" fmla="*/ 501164 w 1946001"/>
                  <a:gd name="connsiteY3362" fmla="*/ 150971 h 886967"/>
                  <a:gd name="connsiteX3363" fmla="*/ 501734 w 1946001"/>
                  <a:gd name="connsiteY3363" fmla="*/ 151162 h 886967"/>
                  <a:gd name="connsiteX3364" fmla="*/ 499928 w 1946001"/>
                  <a:gd name="connsiteY3364" fmla="*/ 152876 h 886967"/>
                  <a:gd name="connsiteX3365" fmla="*/ 503350 w 1946001"/>
                  <a:gd name="connsiteY3365" fmla="*/ 158686 h 886967"/>
                  <a:gd name="connsiteX3366" fmla="*/ 502875 w 1946001"/>
                  <a:gd name="connsiteY3366" fmla="*/ 159163 h 886967"/>
                  <a:gd name="connsiteX3367" fmla="*/ 503730 w 1946001"/>
                  <a:gd name="connsiteY3367" fmla="*/ 160306 h 886967"/>
                  <a:gd name="connsiteX3368" fmla="*/ 501259 w 1946001"/>
                  <a:gd name="connsiteY3368" fmla="*/ 160496 h 886967"/>
                  <a:gd name="connsiteX3369" fmla="*/ 501259 w 1946001"/>
                  <a:gd name="connsiteY3369" fmla="*/ 161925 h 886967"/>
                  <a:gd name="connsiteX3370" fmla="*/ 498692 w 1946001"/>
                  <a:gd name="connsiteY3370" fmla="*/ 159163 h 886967"/>
                  <a:gd name="connsiteX3371" fmla="*/ 501069 w 1946001"/>
                  <a:gd name="connsiteY3371" fmla="*/ 158401 h 886967"/>
                  <a:gd name="connsiteX3372" fmla="*/ 500118 w 1946001"/>
                  <a:gd name="connsiteY3372" fmla="*/ 156782 h 886967"/>
                  <a:gd name="connsiteX3373" fmla="*/ 497932 w 1946001"/>
                  <a:gd name="connsiteY3373" fmla="*/ 156020 h 886967"/>
                  <a:gd name="connsiteX3374" fmla="*/ 497551 w 1946001"/>
                  <a:gd name="connsiteY3374" fmla="*/ 153829 h 886967"/>
                  <a:gd name="connsiteX3375" fmla="*/ 496696 w 1946001"/>
                  <a:gd name="connsiteY3375" fmla="*/ 156020 h 886967"/>
                  <a:gd name="connsiteX3376" fmla="*/ 496506 w 1946001"/>
                  <a:gd name="connsiteY3376" fmla="*/ 152876 h 886967"/>
                  <a:gd name="connsiteX3377" fmla="*/ 493179 w 1946001"/>
                  <a:gd name="connsiteY3377" fmla="*/ 152876 h 886967"/>
                  <a:gd name="connsiteX3378" fmla="*/ 491658 w 1946001"/>
                  <a:gd name="connsiteY3378" fmla="*/ 150305 h 886967"/>
                  <a:gd name="connsiteX3379" fmla="*/ 484338 w 1946001"/>
                  <a:gd name="connsiteY3379" fmla="*/ 153448 h 886967"/>
                  <a:gd name="connsiteX3380" fmla="*/ 472455 w 1946001"/>
                  <a:gd name="connsiteY3380" fmla="*/ 152972 h 886967"/>
                  <a:gd name="connsiteX3381" fmla="*/ 468653 w 1946001"/>
                  <a:gd name="connsiteY3381" fmla="*/ 151257 h 886967"/>
                  <a:gd name="connsiteX3382" fmla="*/ 470079 w 1946001"/>
                  <a:gd name="connsiteY3382" fmla="*/ 150590 h 886967"/>
                  <a:gd name="connsiteX3383" fmla="*/ 470079 w 1946001"/>
                  <a:gd name="connsiteY3383" fmla="*/ 149161 h 886967"/>
                  <a:gd name="connsiteX3384" fmla="*/ 472265 w 1946001"/>
                  <a:gd name="connsiteY3384" fmla="*/ 148495 h 886967"/>
                  <a:gd name="connsiteX3385" fmla="*/ 471219 w 1946001"/>
                  <a:gd name="connsiteY3385" fmla="*/ 148209 h 886967"/>
                  <a:gd name="connsiteX3386" fmla="*/ 475497 w 1946001"/>
                  <a:gd name="connsiteY3386" fmla="*/ 148209 h 886967"/>
                  <a:gd name="connsiteX3387" fmla="*/ 474737 w 1946001"/>
                  <a:gd name="connsiteY3387" fmla="*/ 145637 h 886967"/>
                  <a:gd name="connsiteX3388" fmla="*/ 470364 w 1946001"/>
                  <a:gd name="connsiteY3388" fmla="*/ 141637 h 886967"/>
                  <a:gd name="connsiteX3389" fmla="*/ 466181 w 1946001"/>
                  <a:gd name="connsiteY3389" fmla="*/ 141446 h 886967"/>
                  <a:gd name="connsiteX3390" fmla="*/ 467322 w 1946001"/>
                  <a:gd name="connsiteY3390" fmla="*/ 143161 h 886967"/>
                  <a:gd name="connsiteX3391" fmla="*/ 463044 w 1946001"/>
                  <a:gd name="connsiteY3391" fmla="*/ 142018 h 886967"/>
                  <a:gd name="connsiteX3392" fmla="*/ 449926 w 1946001"/>
                  <a:gd name="connsiteY3392" fmla="*/ 137541 h 886967"/>
                  <a:gd name="connsiteX3393" fmla="*/ 449830 w 1946001"/>
                  <a:gd name="connsiteY3393" fmla="*/ 137446 h 886967"/>
                  <a:gd name="connsiteX3394" fmla="*/ 780929 w 1946001"/>
                  <a:gd name="connsiteY3394" fmla="*/ 34385 h 886967"/>
                  <a:gd name="connsiteX3395" fmla="*/ 624458 w 1946001"/>
                  <a:gd name="connsiteY3395" fmla="*/ 104394 h 886967"/>
                  <a:gd name="connsiteX3396" fmla="*/ 600883 w 1946001"/>
                  <a:gd name="connsiteY3396" fmla="*/ 826770 h 886967"/>
                  <a:gd name="connsiteX3397" fmla="*/ 604210 w 1946001"/>
                  <a:gd name="connsiteY3397" fmla="*/ 826199 h 886967"/>
                  <a:gd name="connsiteX3398" fmla="*/ 603640 w 1946001"/>
                  <a:gd name="connsiteY3398" fmla="*/ 823627 h 886967"/>
                  <a:gd name="connsiteX3399" fmla="*/ 604876 w 1946001"/>
                  <a:gd name="connsiteY3399" fmla="*/ 821436 h 886967"/>
                  <a:gd name="connsiteX3400" fmla="*/ 798135 w 1946001"/>
                  <a:gd name="connsiteY3400" fmla="*/ 862965 h 886967"/>
                  <a:gd name="connsiteX3401" fmla="*/ 579589 w 1946001"/>
                  <a:gd name="connsiteY3401" fmla="*/ 832390 h 886967"/>
                  <a:gd name="connsiteX3402" fmla="*/ 597651 w 1946001"/>
                  <a:gd name="connsiteY3402" fmla="*/ 829151 h 886967"/>
                  <a:gd name="connsiteX3403" fmla="*/ 600883 w 1946001"/>
                  <a:gd name="connsiteY3403" fmla="*/ 826770 h 886967"/>
                  <a:gd name="connsiteX3404" fmla="*/ 1510430 w 1946001"/>
                  <a:gd name="connsiteY3404" fmla="*/ 145256 h 886967"/>
                  <a:gd name="connsiteX3405" fmla="*/ 1507769 w 1946001"/>
                  <a:gd name="connsiteY3405" fmla="*/ 144875 h 886967"/>
                  <a:gd name="connsiteX3406" fmla="*/ 1501305 w 1946001"/>
                  <a:gd name="connsiteY3406" fmla="*/ 140494 h 886967"/>
                  <a:gd name="connsiteX3407" fmla="*/ 1494840 w 1946001"/>
                  <a:gd name="connsiteY3407" fmla="*/ 140399 h 886967"/>
                  <a:gd name="connsiteX3408" fmla="*/ 1489232 w 1946001"/>
                  <a:gd name="connsiteY3408" fmla="*/ 138208 h 886967"/>
                  <a:gd name="connsiteX3409" fmla="*/ 1482673 w 1946001"/>
                  <a:gd name="connsiteY3409" fmla="*/ 135922 h 886967"/>
                  <a:gd name="connsiteX3410" fmla="*/ 1475923 w 1946001"/>
                  <a:gd name="connsiteY3410" fmla="*/ 136970 h 886967"/>
                  <a:gd name="connsiteX3411" fmla="*/ 1470219 w 1946001"/>
                  <a:gd name="connsiteY3411" fmla="*/ 135922 h 886967"/>
                  <a:gd name="connsiteX3412" fmla="*/ 1468223 w 1946001"/>
                  <a:gd name="connsiteY3412" fmla="*/ 135541 h 886967"/>
                  <a:gd name="connsiteX3413" fmla="*/ 1461759 w 1946001"/>
                  <a:gd name="connsiteY3413" fmla="*/ 134493 h 886967"/>
                  <a:gd name="connsiteX3414" fmla="*/ 1455960 w 1946001"/>
                  <a:gd name="connsiteY3414" fmla="*/ 132588 h 886967"/>
                  <a:gd name="connsiteX3415" fmla="*/ 1449116 w 1946001"/>
                  <a:gd name="connsiteY3415" fmla="*/ 133541 h 886967"/>
                  <a:gd name="connsiteX3416" fmla="*/ 1442937 w 1946001"/>
                  <a:gd name="connsiteY3416" fmla="*/ 135160 h 886967"/>
                  <a:gd name="connsiteX3417" fmla="*/ 1437138 w 1946001"/>
                  <a:gd name="connsiteY3417" fmla="*/ 139446 h 886967"/>
                  <a:gd name="connsiteX3418" fmla="*/ 1434381 w 1946001"/>
                  <a:gd name="connsiteY3418" fmla="*/ 134969 h 886967"/>
                  <a:gd name="connsiteX3419" fmla="*/ 1429628 w 1946001"/>
                  <a:gd name="connsiteY3419" fmla="*/ 138303 h 886967"/>
                  <a:gd name="connsiteX3420" fmla="*/ 1423544 w 1946001"/>
                  <a:gd name="connsiteY3420" fmla="*/ 140208 h 886967"/>
                  <a:gd name="connsiteX3421" fmla="*/ 1417650 w 1946001"/>
                  <a:gd name="connsiteY3421" fmla="*/ 139351 h 886967"/>
                  <a:gd name="connsiteX3422" fmla="*/ 1414799 w 1946001"/>
                  <a:gd name="connsiteY3422" fmla="*/ 140399 h 886967"/>
                  <a:gd name="connsiteX3423" fmla="*/ 1406718 w 1946001"/>
                  <a:gd name="connsiteY3423" fmla="*/ 138494 h 886967"/>
                  <a:gd name="connsiteX3424" fmla="*/ 1402726 w 1946001"/>
                  <a:gd name="connsiteY3424" fmla="*/ 129540 h 886967"/>
                  <a:gd name="connsiteX3425" fmla="*/ 1394741 w 1946001"/>
                  <a:gd name="connsiteY3425" fmla="*/ 129921 h 886967"/>
                  <a:gd name="connsiteX3426" fmla="*/ 1391223 w 1946001"/>
                  <a:gd name="connsiteY3426" fmla="*/ 121634 h 886967"/>
                  <a:gd name="connsiteX3427" fmla="*/ 1384284 w 1946001"/>
                  <a:gd name="connsiteY3427" fmla="*/ 121730 h 886967"/>
                  <a:gd name="connsiteX3428" fmla="*/ 1383333 w 1946001"/>
                  <a:gd name="connsiteY3428" fmla="*/ 119634 h 886967"/>
                  <a:gd name="connsiteX3429" fmla="*/ 1376869 w 1946001"/>
                  <a:gd name="connsiteY3429" fmla="*/ 118205 h 886967"/>
                  <a:gd name="connsiteX3430" fmla="*/ 1370500 w 1946001"/>
                  <a:gd name="connsiteY3430" fmla="*/ 123063 h 886967"/>
                  <a:gd name="connsiteX3431" fmla="*/ 1363085 w 1946001"/>
                  <a:gd name="connsiteY3431" fmla="*/ 121634 h 886967"/>
                  <a:gd name="connsiteX3432" fmla="*/ 1356811 w 1946001"/>
                  <a:gd name="connsiteY3432" fmla="*/ 124301 h 886967"/>
                  <a:gd name="connsiteX3433" fmla="*/ 1352819 w 1946001"/>
                  <a:gd name="connsiteY3433" fmla="*/ 125063 h 886967"/>
                  <a:gd name="connsiteX3434" fmla="*/ 1352343 w 1946001"/>
                  <a:gd name="connsiteY3434" fmla="*/ 125349 h 886967"/>
                  <a:gd name="connsiteX3435" fmla="*/ 1164977 w 1946001"/>
                  <a:gd name="connsiteY3435" fmla="*/ 34576 h 886967"/>
                  <a:gd name="connsiteX3436" fmla="*/ 1510430 w 1946001"/>
                  <a:gd name="connsiteY3436" fmla="*/ 145256 h 886967"/>
                  <a:gd name="connsiteX3437" fmla="*/ 1510430 w 1946001"/>
                  <a:gd name="connsiteY3437" fmla="*/ 145256 h 886967"/>
                  <a:gd name="connsiteX3438" fmla="*/ 16636 w 1946001"/>
                  <a:gd name="connsiteY3438" fmla="*/ 443484 h 886967"/>
                  <a:gd name="connsiteX3439" fmla="*/ 798421 w 1946001"/>
                  <a:gd name="connsiteY3439" fmla="*/ 23908 h 886967"/>
                  <a:gd name="connsiteX3440" fmla="*/ 440515 w 1946001"/>
                  <a:gd name="connsiteY3440" fmla="*/ 133541 h 886967"/>
                  <a:gd name="connsiteX3441" fmla="*/ 437758 w 1946001"/>
                  <a:gd name="connsiteY3441" fmla="*/ 133541 h 886967"/>
                  <a:gd name="connsiteX3442" fmla="*/ 436997 w 1946001"/>
                  <a:gd name="connsiteY3442" fmla="*/ 135446 h 886967"/>
                  <a:gd name="connsiteX3443" fmla="*/ 432244 w 1946001"/>
                  <a:gd name="connsiteY3443" fmla="*/ 138017 h 886967"/>
                  <a:gd name="connsiteX3444" fmla="*/ 431579 w 1946001"/>
                  <a:gd name="connsiteY3444" fmla="*/ 138112 h 886967"/>
                  <a:gd name="connsiteX3445" fmla="*/ 433765 w 1946001"/>
                  <a:gd name="connsiteY3445" fmla="*/ 134493 h 886967"/>
                  <a:gd name="connsiteX3446" fmla="*/ 431864 w 1946001"/>
                  <a:gd name="connsiteY3446" fmla="*/ 134303 h 886967"/>
                  <a:gd name="connsiteX3447" fmla="*/ 431864 w 1946001"/>
                  <a:gd name="connsiteY3447" fmla="*/ 130302 h 886967"/>
                  <a:gd name="connsiteX3448" fmla="*/ 431008 w 1946001"/>
                  <a:gd name="connsiteY3448" fmla="*/ 130302 h 886967"/>
                  <a:gd name="connsiteX3449" fmla="*/ 431484 w 1946001"/>
                  <a:gd name="connsiteY3449" fmla="*/ 131159 h 886967"/>
                  <a:gd name="connsiteX3450" fmla="*/ 431103 w 1946001"/>
                  <a:gd name="connsiteY3450" fmla="*/ 131731 h 886967"/>
                  <a:gd name="connsiteX3451" fmla="*/ 430533 w 1946001"/>
                  <a:gd name="connsiteY3451" fmla="*/ 131540 h 886967"/>
                  <a:gd name="connsiteX3452" fmla="*/ 427681 w 1946001"/>
                  <a:gd name="connsiteY3452" fmla="*/ 135350 h 886967"/>
                  <a:gd name="connsiteX3453" fmla="*/ 429012 w 1946001"/>
                  <a:gd name="connsiteY3453" fmla="*/ 136303 h 886967"/>
                  <a:gd name="connsiteX3454" fmla="*/ 426826 w 1946001"/>
                  <a:gd name="connsiteY3454" fmla="*/ 137350 h 886967"/>
                  <a:gd name="connsiteX3455" fmla="*/ 425305 w 1946001"/>
                  <a:gd name="connsiteY3455" fmla="*/ 137636 h 886967"/>
                  <a:gd name="connsiteX3456" fmla="*/ 422358 w 1946001"/>
                  <a:gd name="connsiteY3456" fmla="*/ 134493 h 886967"/>
                  <a:gd name="connsiteX3457" fmla="*/ 419981 w 1946001"/>
                  <a:gd name="connsiteY3457" fmla="*/ 128587 h 886967"/>
                  <a:gd name="connsiteX3458" fmla="*/ 416939 w 1946001"/>
                  <a:gd name="connsiteY3458" fmla="*/ 125730 h 886967"/>
                  <a:gd name="connsiteX3459" fmla="*/ 416179 w 1946001"/>
                  <a:gd name="connsiteY3459" fmla="*/ 127254 h 886967"/>
                  <a:gd name="connsiteX3460" fmla="*/ 418650 w 1946001"/>
                  <a:gd name="connsiteY3460" fmla="*/ 128969 h 886967"/>
                  <a:gd name="connsiteX3461" fmla="*/ 412566 w 1946001"/>
                  <a:gd name="connsiteY3461" fmla="*/ 134398 h 886967"/>
                  <a:gd name="connsiteX3462" fmla="*/ 413422 w 1946001"/>
                  <a:gd name="connsiteY3462" fmla="*/ 131636 h 886967"/>
                  <a:gd name="connsiteX3463" fmla="*/ 407338 w 1946001"/>
                  <a:gd name="connsiteY3463" fmla="*/ 134493 h 886967"/>
                  <a:gd name="connsiteX3464" fmla="*/ 404391 w 1946001"/>
                  <a:gd name="connsiteY3464" fmla="*/ 139541 h 886967"/>
                  <a:gd name="connsiteX3465" fmla="*/ 404391 w 1946001"/>
                  <a:gd name="connsiteY3465" fmla="*/ 136493 h 886967"/>
                  <a:gd name="connsiteX3466" fmla="*/ 396406 w 1946001"/>
                  <a:gd name="connsiteY3466" fmla="*/ 140399 h 886967"/>
                  <a:gd name="connsiteX3467" fmla="*/ 400874 w 1946001"/>
                  <a:gd name="connsiteY3467" fmla="*/ 136112 h 886967"/>
                  <a:gd name="connsiteX3468" fmla="*/ 404581 w 1946001"/>
                  <a:gd name="connsiteY3468" fmla="*/ 135827 h 886967"/>
                  <a:gd name="connsiteX3469" fmla="*/ 410095 w 1946001"/>
                  <a:gd name="connsiteY3469" fmla="*/ 131540 h 886967"/>
                  <a:gd name="connsiteX3470" fmla="*/ 410950 w 1946001"/>
                  <a:gd name="connsiteY3470" fmla="*/ 130874 h 886967"/>
                  <a:gd name="connsiteX3471" fmla="*/ 410095 w 1946001"/>
                  <a:gd name="connsiteY3471" fmla="*/ 128683 h 886967"/>
                  <a:gd name="connsiteX3472" fmla="*/ 392413 w 1946001"/>
                  <a:gd name="connsiteY3472" fmla="*/ 138112 h 886967"/>
                  <a:gd name="connsiteX3473" fmla="*/ 389562 w 1946001"/>
                  <a:gd name="connsiteY3473" fmla="*/ 140684 h 886967"/>
                  <a:gd name="connsiteX3474" fmla="*/ 391273 w 1946001"/>
                  <a:gd name="connsiteY3474" fmla="*/ 144018 h 886967"/>
                  <a:gd name="connsiteX3475" fmla="*/ 390892 w 1946001"/>
                  <a:gd name="connsiteY3475" fmla="*/ 145542 h 886967"/>
                  <a:gd name="connsiteX3476" fmla="*/ 388706 w 1946001"/>
                  <a:gd name="connsiteY3476" fmla="*/ 142494 h 886967"/>
                  <a:gd name="connsiteX3477" fmla="*/ 385759 w 1946001"/>
                  <a:gd name="connsiteY3477" fmla="*/ 142113 h 886967"/>
                  <a:gd name="connsiteX3478" fmla="*/ 387375 w 1946001"/>
                  <a:gd name="connsiteY3478" fmla="*/ 144399 h 886967"/>
                  <a:gd name="connsiteX3479" fmla="*/ 386330 w 1946001"/>
                  <a:gd name="connsiteY3479" fmla="*/ 144780 h 886967"/>
                  <a:gd name="connsiteX3480" fmla="*/ 381291 w 1946001"/>
                  <a:gd name="connsiteY3480" fmla="*/ 141827 h 886967"/>
                  <a:gd name="connsiteX3481" fmla="*/ 377299 w 1946001"/>
                  <a:gd name="connsiteY3481" fmla="*/ 141827 h 886967"/>
                  <a:gd name="connsiteX3482" fmla="*/ 369979 w 1946001"/>
                  <a:gd name="connsiteY3482" fmla="*/ 135350 h 886967"/>
                  <a:gd name="connsiteX3483" fmla="*/ 362754 w 1946001"/>
                  <a:gd name="connsiteY3483" fmla="*/ 134112 h 886967"/>
                  <a:gd name="connsiteX3484" fmla="*/ 361709 w 1946001"/>
                  <a:gd name="connsiteY3484" fmla="*/ 134969 h 886967"/>
                  <a:gd name="connsiteX3485" fmla="*/ 353723 w 1946001"/>
                  <a:gd name="connsiteY3485" fmla="*/ 130016 h 886967"/>
                  <a:gd name="connsiteX3486" fmla="*/ 345073 w 1946001"/>
                  <a:gd name="connsiteY3486" fmla="*/ 131350 h 886967"/>
                  <a:gd name="connsiteX3487" fmla="*/ 314653 w 1946001"/>
                  <a:gd name="connsiteY3487" fmla="*/ 145256 h 886967"/>
                  <a:gd name="connsiteX3488" fmla="*/ 300394 w 1946001"/>
                  <a:gd name="connsiteY3488" fmla="*/ 143066 h 886967"/>
                  <a:gd name="connsiteX3489" fmla="*/ 311326 w 1946001"/>
                  <a:gd name="connsiteY3489" fmla="*/ 159544 h 886967"/>
                  <a:gd name="connsiteX3490" fmla="*/ 307714 w 1946001"/>
                  <a:gd name="connsiteY3490" fmla="*/ 156305 h 886967"/>
                  <a:gd name="connsiteX3491" fmla="*/ 306383 w 1946001"/>
                  <a:gd name="connsiteY3491" fmla="*/ 157448 h 886967"/>
                  <a:gd name="connsiteX3492" fmla="*/ 306763 w 1946001"/>
                  <a:gd name="connsiteY3492" fmla="*/ 160496 h 886967"/>
                  <a:gd name="connsiteX3493" fmla="*/ 306383 w 1946001"/>
                  <a:gd name="connsiteY3493" fmla="*/ 160306 h 886967"/>
                  <a:gd name="connsiteX3494" fmla="*/ 302580 w 1946001"/>
                  <a:gd name="connsiteY3494" fmla="*/ 159258 h 886967"/>
                  <a:gd name="connsiteX3495" fmla="*/ 305717 w 1946001"/>
                  <a:gd name="connsiteY3495" fmla="*/ 155924 h 886967"/>
                  <a:gd name="connsiteX3496" fmla="*/ 301059 w 1946001"/>
                  <a:gd name="connsiteY3496" fmla="*/ 153924 h 886967"/>
                  <a:gd name="connsiteX3497" fmla="*/ 295641 w 1946001"/>
                  <a:gd name="connsiteY3497" fmla="*/ 159258 h 886967"/>
                  <a:gd name="connsiteX3498" fmla="*/ 290698 w 1946001"/>
                  <a:gd name="connsiteY3498" fmla="*/ 159544 h 886967"/>
                  <a:gd name="connsiteX3499" fmla="*/ 290508 w 1946001"/>
                  <a:gd name="connsiteY3499" fmla="*/ 160973 h 886967"/>
                  <a:gd name="connsiteX3500" fmla="*/ 289177 w 1946001"/>
                  <a:gd name="connsiteY3500" fmla="*/ 160306 h 886967"/>
                  <a:gd name="connsiteX3501" fmla="*/ 291268 w 1946001"/>
                  <a:gd name="connsiteY3501" fmla="*/ 158496 h 886967"/>
                  <a:gd name="connsiteX3502" fmla="*/ 287846 w 1946001"/>
                  <a:gd name="connsiteY3502" fmla="*/ 160306 h 886967"/>
                  <a:gd name="connsiteX3503" fmla="*/ 286800 w 1946001"/>
                  <a:gd name="connsiteY3503" fmla="*/ 161258 h 886967"/>
                  <a:gd name="connsiteX3504" fmla="*/ 289557 w 1946001"/>
                  <a:gd name="connsiteY3504" fmla="*/ 162782 h 886967"/>
                  <a:gd name="connsiteX3505" fmla="*/ 287846 w 1946001"/>
                  <a:gd name="connsiteY3505" fmla="*/ 162973 h 886967"/>
                  <a:gd name="connsiteX3506" fmla="*/ 287466 w 1946001"/>
                  <a:gd name="connsiteY3506" fmla="*/ 165449 h 886967"/>
                  <a:gd name="connsiteX3507" fmla="*/ 286325 w 1946001"/>
                  <a:gd name="connsiteY3507" fmla="*/ 164592 h 886967"/>
                  <a:gd name="connsiteX3508" fmla="*/ 287181 w 1946001"/>
                  <a:gd name="connsiteY3508" fmla="*/ 162687 h 886967"/>
                  <a:gd name="connsiteX3509" fmla="*/ 286325 w 1946001"/>
                  <a:gd name="connsiteY3509" fmla="*/ 161830 h 886967"/>
                  <a:gd name="connsiteX3510" fmla="*/ 279290 w 1946001"/>
                  <a:gd name="connsiteY3510" fmla="*/ 166592 h 886967"/>
                  <a:gd name="connsiteX3511" fmla="*/ 279766 w 1946001"/>
                  <a:gd name="connsiteY3511" fmla="*/ 165164 h 886967"/>
                  <a:gd name="connsiteX3512" fmla="*/ 279290 w 1946001"/>
                  <a:gd name="connsiteY3512" fmla="*/ 164973 h 886967"/>
                  <a:gd name="connsiteX3513" fmla="*/ 278150 w 1946001"/>
                  <a:gd name="connsiteY3513" fmla="*/ 167354 h 886967"/>
                  <a:gd name="connsiteX3514" fmla="*/ 280336 w 1946001"/>
                  <a:gd name="connsiteY3514" fmla="*/ 169164 h 886967"/>
                  <a:gd name="connsiteX3515" fmla="*/ 277294 w 1946001"/>
                  <a:gd name="connsiteY3515" fmla="*/ 167735 h 886967"/>
                  <a:gd name="connsiteX3516" fmla="*/ 275203 w 1946001"/>
                  <a:gd name="connsiteY3516" fmla="*/ 170117 h 886967"/>
                  <a:gd name="connsiteX3517" fmla="*/ 277674 w 1946001"/>
                  <a:gd name="connsiteY3517" fmla="*/ 170307 h 886967"/>
                  <a:gd name="connsiteX3518" fmla="*/ 274727 w 1946001"/>
                  <a:gd name="connsiteY3518" fmla="*/ 170783 h 886967"/>
                  <a:gd name="connsiteX3519" fmla="*/ 276724 w 1946001"/>
                  <a:gd name="connsiteY3519" fmla="*/ 172307 h 886967"/>
                  <a:gd name="connsiteX3520" fmla="*/ 274727 w 1946001"/>
                  <a:gd name="connsiteY3520" fmla="*/ 171545 h 886967"/>
                  <a:gd name="connsiteX3521" fmla="*/ 274252 w 1946001"/>
                  <a:gd name="connsiteY3521" fmla="*/ 174117 h 886967"/>
                  <a:gd name="connsiteX3522" fmla="*/ 270735 w 1946001"/>
                  <a:gd name="connsiteY3522" fmla="*/ 178022 h 886967"/>
                  <a:gd name="connsiteX3523" fmla="*/ 261229 w 1946001"/>
                  <a:gd name="connsiteY3523" fmla="*/ 179070 h 886967"/>
                  <a:gd name="connsiteX3524" fmla="*/ 261134 w 1946001"/>
                  <a:gd name="connsiteY3524" fmla="*/ 182785 h 886967"/>
                  <a:gd name="connsiteX3525" fmla="*/ 261894 w 1946001"/>
                  <a:gd name="connsiteY3525" fmla="*/ 182785 h 886967"/>
                  <a:gd name="connsiteX3526" fmla="*/ 258852 w 1946001"/>
                  <a:gd name="connsiteY3526" fmla="*/ 184118 h 886967"/>
                  <a:gd name="connsiteX3527" fmla="*/ 269214 w 1946001"/>
                  <a:gd name="connsiteY3527" fmla="*/ 190310 h 886967"/>
                  <a:gd name="connsiteX3528" fmla="*/ 271115 w 1946001"/>
                  <a:gd name="connsiteY3528" fmla="*/ 192024 h 886967"/>
                  <a:gd name="connsiteX3529" fmla="*/ 272066 w 1946001"/>
                  <a:gd name="connsiteY3529" fmla="*/ 195834 h 886967"/>
                  <a:gd name="connsiteX3530" fmla="*/ 275583 w 1946001"/>
                  <a:gd name="connsiteY3530" fmla="*/ 196882 h 886967"/>
                  <a:gd name="connsiteX3531" fmla="*/ 277294 w 1946001"/>
                  <a:gd name="connsiteY3531" fmla="*/ 195167 h 886967"/>
                  <a:gd name="connsiteX3532" fmla="*/ 277199 w 1946001"/>
                  <a:gd name="connsiteY3532" fmla="*/ 196882 h 886967"/>
                  <a:gd name="connsiteX3533" fmla="*/ 280526 w 1946001"/>
                  <a:gd name="connsiteY3533" fmla="*/ 196406 h 886967"/>
                  <a:gd name="connsiteX3534" fmla="*/ 281097 w 1946001"/>
                  <a:gd name="connsiteY3534" fmla="*/ 197168 h 886967"/>
                  <a:gd name="connsiteX3535" fmla="*/ 279385 w 1946001"/>
                  <a:gd name="connsiteY3535" fmla="*/ 198692 h 886967"/>
                  <a:gd name="connsiteX3536" fmla="*/ 281762 w 1946001"/>
                  <a:gd name="connsiteY3536" fmla="*/ 200692 h 886967"/>
                  <a:gd name="connsiteX3537" fmla="*/ 282047 w 1946001"/>
                  <a:gd name="connsiteY3537" fmla="*/ 199358 h 886967"/>
                  <a:gd name="connsiteX3538" fmla="*/ 289082 w 1946001"/>
                  <a:gd name="connsiteY3538" fmla="*/ 200501 h 886967"/>
                  <a:gd name="connsiteX3539" fmla="*/ 284234 w 1946001"/>
                  <a:gd name="connsiteY3539" fmla="*/ 202216 h 886967"/>
                  <a:gd name="connsiteX3540" fmla="*/ 280051 w 1946001"/>
                  <a:gd name="connsiteY3540" fmla="*/ 201263 h 886967"/>
                  <a:gd name="connsiteX3541" fmla="*/ 278435 w 1946001"/>
                  <a:gd name="connsiteY3541" fmla="*/ 199549 h 886967"/>
                  <a:gd name="connsiteX3542" fmla="*/ 279290 w 1946001"/>
                  <a:gd name="connsiteY3542" fmla="*/ 201263 h 886967"/>
                  <a:gd name="connsiteX3543" fmla="*/ 279100 w 1946001"/>
                  <a:gd name="connsiteY3543" fmla="*/ 202692 h 886967"/>
                  <a:gd name="connsiteX3544" fmla="*/ 281002 w 1946001"/>
                  <a:gd name="connsiteY3544" fmla="*/ 202883 h 886967"/>
                  <a:gd name="connsiteX3545" fmla="*/ 279576 w 1946001"/>
                  <a:gd name="connsiteY3545" fmla="*/ 205835 h 886967"/>
                  <a:gd name="connsiteX3546" fmla="*/ 271876 w 1946001"/>
                  <a:gd name="connsiteY3546" fmla="*/ 204978 h 886967"/>
                  <a:gd name="connsiteX3547" fmla="*/ 270069 w 1946001"/>
                  <a:gd name="connsiteY3547" fmla="*/ 203645 h 886967"/>
                  <a:gd name="connsiteX3548" fmla="*/ 271305 w 1946001"/>
                  <a:gd name="connsiteY3548" fmla="*/ 202978 h 886967"/>
                  <a:gd name="connsiteX3549" fmla="*/ 271305 w 1946001"/>
                  <a:gd name="connsiteY3549" fmla="*/ 200787 h 886967"/>
                  <a:gd name="connsiteX3550" fmla="*/ 270450 w 1946001"/>
                  <a:gd name="connsiteY3550" fmla="*/ 200311 h 886967"/>
                  <a:gd name="connsiteX3551" fmla="*/ 267598 w 1946001"/>
                  <a:gd name="connsiteY3551" fmla="*/ 200311 h 886967"/>
                  <a:gd name="connsiteX3552" fmla="*/ 262845 w 1946001"/>
                  <a:gd name="connsiteY3552" fmla="*/ 203168 h 886967"/>
                  <a:gd name="connsiteX3553" fmla="*/ 263890 w 1946001"/>
                  <a:gd name="connsiteY3553" fmla="*/ 204311 h 886967"/>
                  <a:gd name="connsiteX3554" fmla="*/ 260848 w 1946001"/>
                  <a:gd name="connsiteY3554" fmla="*/ 204121 h 886967"/>
                  <a:gd name="connsiteX3555" fmla="*/ 253339 w 1946001"/>
                  <a:gd name="connsiteY3555" fmla="*/ 208121 h 886967"/>
                  <a:gd name="connsiteX3556" fmla="*/ 256571 w 1946001"/>
                  <a:gd name="connsiteY3556" fmla="*/ 210788 h 886967"/>
                  <a:gd name="connsiteX3557" fmla="*/ 261134 w 1946001"/>
                  <a:gd name="connsiteY3557" fmla="*/ 211550 h 886967"/>
                  <a:gd name="connsiteX3558" fmla="*/ 258567 w 1946001"/>
                  <a:gd name="connsiteY3558" fmla="*/ 212408 h 886967"/>
                  <a:gd name="connsiteX3559" fmla="*/ 261609 w 1946001"/>
                  <a:gd name="connsiteY3559" fmla="*/ 217361 h 886967"/>
                  <a:gd name="connsiteX3560" fmla="*/ 266932 w 1946001"/>
                  <a:gd name="connsiteY3560" fmla="*/ 218504 h 886967"/>
                  <a:gd name="connsiteX3561" fmla="*/ 272256 w 1946001"/>
                  <a:gd name="connsiteY3561" fmla="*/ 217361 h 886967"/>
                  <a:gd name="connsiteX3562" fmla="*/ 274347 w 1946001"/>
                  <a:gd name="connsiteY3562" fmla="*/ 218885 h 886967"/>
                  <a:gd name="connsiteX3563" fmla="*/ 274537 w 1946001"/>
                  <a:gd name="connsiteY3563" fmla="*/ 217932 h 886967"/>
                  <a:gd name="connsiteX3564" fmla="*/ 272921 w 1946001"/>
                  <a:gd name="connsiteY3564" fmla="*/ 217170 h 886967"/>
                  <a:gd name="connsiteX3565" fmla="*/ 274252 w 1946001"/>
                  <a:gd name="connsiteY3565" fmla="*/ 217170 h 886967"/>
                  <a:gd name="connsiteX3566" fmla="*/ 275868 w 1946001"/>
                  <a:gd name="connsiteY3566" fmla="*/ 220028 h 886967"/>
                  <a:gd name="connsiteX3567" fmla="*/ 279861 w 1946001"/>
                  <a:gd name="connsiteY3567" fmla="*/ 215551 h 886967"/>
                  <a:gd name="connsiteX3568" fmla="*/ 284043 w 1946001"/>
                  <a:gd name="connsiteY3568" fmla="*/ 216122 h 886967"/>
                  <a:gd name="connsiteX3569" fmla="*/ 283378 w 1946001"/>
                  <a:gd name="connsiteY3569" fmla="*/ 218027 h 886967"/>
                  <a:gd name="connsiteX3570" fmla="*/ 281097 w 1946001"/>
                  <a:gd name="connsiteY3570" fmla="*/ 218027 h 886967"/>
                  <a:gd name="connsiteX3571" fmla="*/ 283853 w 1946001"/>
                  <a:gd name="connsiteY3571" fmla="*/ 222885 h 886967"/>
                  <a:gd name="connsiteX3572" fmla="*/ 282713 w 1946001"/>
                  <a:gd name="connsiteY3572" fmla="*/ 225838 h 886967"/>
                  <a:gd name="connsiteX3573" fmla="*/ 277769 w 1946001"/>
                  <a:gd name="connsiteY3573" fmla="*/ 226219 h 886967"/>
                  <a:gd name="connsiteX3574" fmla="*/ 274632 w 1946001"/>
                  <a:gd name="connsiteY3574" fmla="*/ 229457 h 886967"/>
                  <a:gd name="connsiteX3575" fmla="*/ 271876 w 1946001"/>
                  <a:gd name="connsiteY3575" fmla="*/ 229933 h 886967"/>
                  <a:gd name="connsiteX3576" fmla="*/ 261229 w 1946001"/>
                  <a:gd name="connsiteY3576" fmla="*/ 232505 h 886967"/>
                  <a:gd name="connsiteX3577" fmla="*/ 270165 w 1946001"/>
                  <a:gd name="connsiteY3577" fmla="*/ 232315 h 886967"/>
                  <a:gd name="connsiteX3578" fmla="*/ 252483 w 1946001"/>
                  <a:gd name="connsiteY3578" fmla="*/ 236220 h 886967"/>
                  <a:gd name="connsiteX3579" fmla="*/ 255335 w 1946001"/>
                  <a:gd name="connsiteY3579" fmla="*/ 240697 h 886967"/>
                  <a:gd name="connsiteX3580" fmla="*/ 273397 w 1946001"/>
                  <a:gd name="connsiteY3580" fmla="*/ 236601 h 886967"/>
                  <a:gd name="connsiteX3581" fmla="*/ 289747 w 1946001"/>
                  <a:gd name="connsiteY3581" fmla="*/ 234505 h 886967"/>
                  <a:gd name="connsiteX3582" fmla="*/ 296401 w 1946001"/>
                  <a:gd name="connsiteY3582" fmla="*/ 231934 h 886967"/>
                  <a:gd name="connsiteX3583" fmla="*/ 301630 w 1946001"/>
                  <a:gd name="connsiteY3583" fmla="*/ 234886 h 886967"/>
                  <a:gd name="connsiteX3584" fmla="*/ 205428 w 1946001"/>
                  <a:gd name="connsiteY3584" fmla="*/ 443484 h 886967"/>
                  <a:gd name="connsiteX3585" fmla="*/ 565520 w 1946001"/>
                  <a:gd name="connsiteY3585" fmla="*/ 808387 h 886967"/>
                  <a:gd name="connsiteX3586" fmla="*/ 565901 w 1946001"/>
                  <a:gd name="connsiteY3586" fmla="*/ 810197 h 886967"/>
                  <a:gd name="connsiteX3587" fmla="*/ 565140 w 1946001"/>
                  <a:gd name="connsiteY3587" fmla="*/ 808768 h 886967"/>
                  <a:gd name="connsiteX3588" fmla="*/ 564189 w 1946001"/>
                  <a:gd name="connsiteY3588" fmla="*/ 809720 h 886967"/>
                  <a:gd name="connsiteX3589" fmla="*/ 565330 w 1946001"/>
                  <a:gd name="connsiteY3589" fmla="*/ 811149 h 886967"/>
                  <a:gd name="connsiteX3590" fmla="*/ 564094 w 1946001"/>
                  <a:gd name="connsiteY3590" fmla="*/ 812483 h 886967"/>
                  <a:gd name="connsiteX3591" fmla="*/ 564665 w 1946001"/>
                  <a:gd name="connsiteY3591" fmla="*/ 814673 h 886967"/>
                  <a:gd name="connsiteX3592" fmla="*/ 563429 w 1946001"/>
                  <a:gd name="connsiteY3592" fmla="*/ 818674 h 886967"/>
                  <a:gd name="connsiteX3593" fmla="*/ 564665 w 1946001"/>
                  <a:gd name="connsiteY3593" fmla="*/ 821150 h 886967"/>
                  <a:gd name="connsiteX3594" fmla="*/ 562858 w 1946001"/>
                  <a:gd name="connsiteY3594" fmla="*/ 824579 h 886967"/>
                  <a:gd name="connsiteX3595" fmla="*/ 565805 w 1946001"/>
                  <a:gd name="connsiteY3595" fmla="*/ 826484 h 886967"/>
                  <a:gd name="connsiteX3596" fmla="*/ 566471 w 1946001"/>
                  <a:gd name="connsiteY3596" fmla="*/ 829532 h 886967"/>
                  <a:gd name="connsiteX3597" fmla="*/ 566186 w 1946001"/>
                  <a:gd name="connsiteY3597" fmla="*/ 829723 h 886967"/>
                  <a:gd name="connsiteX3598" fmla="*/ 16636 w 1946001"/>
                  <a:gd name="connsiteY3598" fmla="*/ 443484 h 886967"/>
                  <a:gd name="connsiteX3599" fmla="*/ 283473 w 1946001"/>
                  <a:gd name="connsiteY3599" fmla="*/ 203359 h 886967"/>
                  <a:gd name="connsiteX3600" fmla="*/ 282713 w 1946001"/>
                  <a:gd name="connsiteY3600" fmla="*/ 204502 h 886967"/>
                  <a:gd name="connsiteX3601" fmla="*/ 281192 w 1946001"/>
                  <a:gd name="connsiteY3601" fmla="*/ 203168 h 886967"/>
                  <a:gd name="connsiteX3602" fmla="*/ 283473 w 1946001"/>
                  <a:gd name="connsiteY3602" fmla="*/ 203359 h 886967"/>
                  <a:gd name="connsiteX3603" fmla="*/ 1929366 w 1946001"/>
                  <a:gd name="connsiteY3603" fmla="*/ 443484 h 886967"/>
                  <a:gd name="connsiteX3604" fmla="*/ 1647414 w 1946001"/>
                  <a:gd name="connsiteY3604" fmla="*/ 746093 h 886967"/>
                  <a:gd name="connsiteX3605" fmla="*/ 1685343 w 1946001"/>
                  <a:gd name="connsiteY3605" fmla="*/ 722186 h 886967"/>
                  <a:gd name="connsiteX3606" fmla="*/ 1691617 w 1946001"/>
                  <a:gd name="connsiteY3606" fmla="*/ 714280 h 886967"/>
                  <a:gd name="connsiteX3607" fmla="*/ 1694564 w 1946001"/>
                  <a:gd name="connsiteY3607" fmla="*/ 706945 h 886967"/>
                  <a:gd name="connsiteX3608" fmla="*/ 1697987 w 1946001"/>
                  <a:gd name="connsiteY3608" fmla="*/ 689515 h 886967"/>
                  <a:gd name="connsiteX3609" fmla="*/ 1696371 w 1946001"/>
                  <a:gd name="connsiteY3609" fmla="*/ 678847 h 886967"/>
                  <a:gd name="connsiteX3610" fmla="*/ 1696846 w 1946001"/>
                  <a:gd name="connsiteY3610" fmla="*/ 669798 h 886967"/>
                  <a:gd name="connsiteX3611" fmla="*/ 1693424 w 1946001"/>
                  <a:gd name="connsiteY3611" fmla="*/ 662083 h 886967"/>
                  <a:gd name="connsiteX3612" fmla="*/ 1686579 w 1946001"/>
                  <a:gd name="connsiteY3612" fmla="*/ 653987 h 886967"/>
                  <a:gd name="connsiteX3613" fmla="*/ 1686009 w 1946001"/>
                  <a:gd name="connsiteY3613" fmla="*/ 646843 h 886967"/>
                  <a:gd name="connsiteX3614" fmla="*/ 1685248 w 1946001"/>
                  <a:gd name="connsiteY3614" fmla="*/ 647986 h 886967"/>
                  <a:gd name="connsiteX3615" fmla="*/ 1682872 w 1946001"/>
                  <a:gd name="connsiteY3615" fmla="*/ 644747 h 886967"/>
                  <a:gd name="connsiteX3616" fmla="*/ 1682301 w 1946001"/>
                  <a:gd name="connsiteY3616" fmla="*/ 647033 h 886967"/>
                  <a:gd name="connsiteX3617" fmla="*/ 1680971 w 1946001"/>
                  <a:gd name="connsiteY3617" fmla="*/ 647414 h 886967"/>
                  <a:gd name="connsiteX3618" fmla="*/ 1680400 w 1946001"/>
                  <a:gd name="connsiteY3618" fmla="*/ 641033 h 886967"/>
                  <a:gd name="connsiteX3619" fmla="*/ 1678499 w 1946001"/>
                  <a:gd name="connsiteY3619" fmla="*/ 636556 h 886967"/>
                  <a:gd name="connsiteX3620" fmla="*/ 1676978 w 1946001"/>
                  <a:gd name="connsiteY3620" fmla="*/ 635413 h 886967"/>
                  <a:gd name="connsiteX3621" fmla="*/ 1677738 w 1946001"/>
                  <a:gd name="connsiteY3621" fmla="*/ 633222 h 886967"/>
                  <a:gd name="connsiteX3622" fmla="*/ 1674411 w 1946001"/>
                  <a:gd name="connsiteY3622" fmla="*/ 630365 h 886967"/>
                  <a:gd name="connsiteX3623" fmla="*/ 1671940 w 1946001"/>
                  <a:gd name="connsiteY3623" fmla="*/ 629698 h 886967"/>
                  <a:gd name="connsiteX3624" fmla="*/ 1671084 w 1946001"/>
                  <a:gd name="connsiteY3624" fmla="*/ 626364 h 886967"/>
                  <a:gd name="connsiteX3625" fmla="*/ 1668327 w 1946001"/>
                  <a:gd name="connsiteY3625" fmla="*/ 626174 h 886967"/>
                  <a:gd name="connsiteX3626" fmla="*/ 1668327 w 1946001"/>
                  <a:gd name="connsiteY3626" fmla="*/ 626174 h 886967"/>
                  <a:gd name="connsiteX3627" fmla="*/ 1740954 w 1946001"/>
                  <a:gd name="connsiteY3627" fmla="*/ 443389 h 886967"/>
                  <a:gd name="connsiteX3628" fmla="*/ 1630018 w 1946001"/>
                  <a:gd name="connsiteY3628" fmla="*/ 220409 h 886967"/>
                  <a:gd name="connsiteX3629" fmla="*/ 1629067 w 1946001"/>
                  <a:gd name="connsiteY3629" fmla="*/ 215836 h 886967"/>
                  <a:gd name="connsiteX3630" fmla="*/ 1631349 w 1946001"/>
                  <a:gd name="connsiteY3630" fmla="*/ 211931 h 886967"/>
                  <a:gd name="connsiteX3631" fmla="*/ 1634771 w 1946001"/>
                  <a:gd name="connsiteY3631" fmla="*/ 208598 h 886967"/>
                  <a:gd name="connsiteX3632" fmla="*/ 1638383 w 1946001"/>
                  <a:gd name="connsiteY3632" fmla="*/ 200120 h 886967"/>
                  <a:gd name="connsiteX3633" fmla="*/ 1643516 w 1946001"/>
                  <a:gd name="connsiteY3633" fmla="*/ 196501 h 886967"/>
                  <a:gd name="connsiteX3634" fmla="*/ 1647699 w 1946001"/>
                  <a:gd name="connsiteY3634" fmla="*/ 193929 h 886967"/>
                  <a:gd name="connsiteX3635" fmla="*/ 1653688 w 1946001"/>
                  <a:gd name="connsiteY3635" fmla="*/ 188119 h 886967"/>
                  <a:gd name="connsiteX3636" fmla="*/ 1658441 w 1946001"/>
                  <a:gd name="connsiteY3636" fmla="*/ 184975 h 886967"/>
                  <a:gd name="connsiteX3637" fmla="*/ 1661768 w 1946001"/>
                  <a:gd name="connsiteY3637" fmla="*/ 179737 h 886967"/>
                  <a:gd name="connsiteX3638" fmla="*/ 1665856 w 1946001"/>
                  <a:gd name="connsiteY3638" fmla="*/ 171641 h 886967"/>
                  <a:gd name="connsiteX3639" fmla="*/ 1669088 w 1946001"/>
                  <a:gd name="connsiteY3639" fmla="*/ 166021 h 886967"/>
                  <a:gd name="connsiteX3640" fmla="*/ 1670324 w 1946001"/>
                  <a:gd name="connsiteY3640" fmla="*/ 161925 h 886967"/>
                  <a:gd name="connsiteX3641" fmla="*/ 1666997 w 1946001"/>
                  <a:gd name="connsiteY3641" fmla="*/ 155353 h 886967"/>
                  <a:gd name="connsiteX3642" fmla="*/ 1667282 w 1946001"/>
                  <a:gd name="connsiteY3642" fmla="*/ 150686 h 886967"/>
                  <a:gd name="connsiteX3643" fmla="*/ 1661673 w 1946001"/>
                  <a:gd name="connsiteY3643" fmla="*/ 150686 h 886967"/>
                  <a:gd name="connsiteX3644" fmla="*/ 1655019 w 1946001"/>
                  <a:gd name="connsiteY3644" fmla="*/ 149447 h 886967"/>
                  <a:gd name="connsiteX3645" fmla="*/ 1649410 w 1946001"/>
                  <a:gd name="connsiteY3645" fmla="*/ 153162 h 886967"/>
                  <a:gd name="connsiteX3646" fmla="*/ 1642756 w 1946001"/>
                  <a:gd name="connsiteY3646" fmla="*/ 153067 h 886967"/>
                  <a:gd name="connsiteX3647" fmla="*/ 1636672 w 1946001"/>
                  <a:gd name="connsiteY3647" fmla="*/ 151543 h 886967"/>
                  <a:gd name="connsiteX3648" fmla="*/ 1631253 w 1946001"/>
                  <a:gd name="connsiteY3648" fmla="*/ 151352 h 886967"/>
                  <a:gd name="connsiteX3649" fmla="*/ 1624789 w 1946001"/>
                  <a:gd name="connsiteY3649" fmla="*/ 149924 h 886967"/>
                  <a:gd name="connsiteX3650" fmla="*/ 1620797 w 1946001"/>
                  <a:gd name="connsiteY3650" fmla="*/ 154019 h 886967"/>
                  <a:gd name="connsiteX3651" fmla="*/ 1617279 w 1946001"/>
                  <a:gd name="connsiteY3651" fmla="*/ 153257 h 886967"/>
                  <a:gd name="connsiteX3652" fmla="*/ 1610340 w 1946001"/>
                  <a:gd name="connsiteY3652" fmla="*/ 151733 h 886967"/>
                  <a:gd name="connsiteX3653" fmla="*/ 1603781 w 1946001"/>
                  <a:gd name="connsiteY3653" fmla="*/ 150686 h 886967"/>
                  <a:gd name="connsiteX3654" fmla="*/ 1597982 w 1946001"/>
                  <a:gd name="connsiteY3654" fmla="*/ 147352 h 886967"/>
                  <a:gd name="connsiteX3655" fmla="*/ 1592373 w 1946001"/>
                  <a:gd name="connsiteY3655" fmla="*/ 149066 h 886967"/>
                  <a:gd name="connsiteX3656" fmla="*/ 1588381 w 1946001"/>
                  <a:gd name="connsiteY3656" fmla="*/ 146590 h 886967"/>
                  <a:gd name="connsiteX3657" fmla="*/ 1583152 w 1946001"/>
                  <a:gd name="connsiteY3657" fmla="*/ 144971 h 886967"/>
                  <a:gd name="connsiteX3658" fmla="*/ 1576878 w 1946001"/>
                  <a:gd name="connsiteY3658" fmla="*/ 142208 h 886967"/>
                  <a:gd name="connsiteX3659" fmla="*/ 1571080 w 1946001"/>
                  <a:gd name="connsiteY3659" fmla="*/ 141161 h 886967"/>
                  <a:gd name="connsiteX3660" fmla="*/ 1565091 w 1946001"/>
                  <a:gd name="connsiteY3660" fmla="*/ 136874 h 886967"/>
                  <a:gd name="connsiteX3661" fmla="*/ 1560718 w 1946001"/>
                  <a:gd name="connsiteY3661" fmla="*/ 134969 h 886967"/>
                  <a:gd name="connsiteX3662" fmla="*/ 1553683 w 1946001"/>
                  <a:gd name="connsiteY3662" fmla="*/ 138494 h 886967"/>
                  <a:gd name="connsiteX3663" fmla="*/ 1551402 w 1946001"/>
                  <a:gd name="connsiteY3663" fmla="*/ 134779 h 886967"/>
                  <a:gd name="connsiteX3664" fmla="*/ 1544557 w 1946001"/>
                  <a:gd name="connsiteY3664" fmla="*/ 133064 h 886967"/>
                  <a:gd name="connsiteX3665" fmla="*/ 1538854 w 1946001"/>
                  <a:gd name="connsiteY3665" fmla="*/ 135446 h 886967"/>
                  <a:gd name="connsiteX3666" fmla="*/ 1532104 w 1946001"/>
                  <a:gd name="connsiteY3666" fmla="*/ 135350 h 886967"/>
                  <a:gd name="connsiteX3667" fmla="*/ 1526021 w 1946001"/>
                  <a:gd name="connsiteY3667" fmla="*/ 136589 h 886967"/>
                  <a:gd name="connsiteX3668" fmla="*/ 1520412 w 1946001"/>
                  <a:gd name="connsiteY3668" fmla="*/ 137541 h 886967"/>
                  <a:gd name="connsiteX3669" fmla="*/ 1518035 w 1946001"/>
                  <a:gd name="connsiteY3669" fmla="*/ 140208 h 886967"/>
                  <a:gd name="connsiteX3670" fmla="*/ 1147961 w 1946001"/>
                  <a:gd name="connsiteY3670" fmla="*/ 23908 h 886967"/>
                  <a:gd name="connsiteX3671" fmla="*/ 1929366 w 1946001"/>
                  <a:gd name="connsiteY3671" fmla="*/ 443484 h 88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Lst>
                <a:rect l="l" t="t" r="r" b="b"/>
                <a:pathLst>
                  <a:path w="1946001" h="886967">
                    <a:moveTo>
                      <a:pt x="1656064" y="126492"/>
                    </a:moveTo>
                    <a:cubicBezTo>
                      <a:pt x="1473356" y="44958"/>
                      <a:pt x="1230855" y="0"/>
                      <a:pt x="973143" y="0"/>
                    </a:cubicBezTo>
                    <a:cubicBezTo>
                      <a:pt x="715432" y="0"/>
                      <a:pt x="472835" y="44958"/>
                      <a:pt x="290032" y="126492"/>
                    </a:cubicBezTo>
                    <a:cubicBezTo>
                      <a:pt x="103047" y="209931"/>
                      <a:pt x="0" y="322517"/>
                      <a:pt x="0" y="443484"/>
                    </a:cubicBezTo>
                    <a:cubicBezTo>
                      <a:pt x="0" y="564452"/>
                      <a:pt x="103047" y="677037"/>
                      <a:pt x="290032" y="760476"/>
                    </a:cubicBezTo>
                    <a:cubicBezTo>
                      <a:pt x="472835" y="842010"/>
                      <a:pt x="715432" y="886968"/>
                      <a:pt x="973143" y="886968"/>
                    </a:cubicBezTo>
                    <a:cubicBezTo>
                      <a:pt x="1230855" y="886968"/>
                      <a:pt x="1473356" y="842010"/>
                      <a:pt x="1656064" y="760476"/>
                    </a:cubicBezTo>
                    <a:cubicBezTo>
                      <a:pt x="1843050" y="677037"/>
                      <a:pt x="1946002" y="564452"/>
                      <a:pt x="1946002" y="443484"/>
                    </a:cubicBezTo>
                    <a:cubicBezTo>
                      <a:pt x="1946002" y="322517"/>
                      <a:pt x="1843050" y="209931"/>
                      <a:pt x="1656064" y="126492"/>
                    </a:cubicBezTo>
                    <a:close/>
                    <a:moveTo>
                      <a:pt x="1622508" y="224599"/>
                    </a:moveTo>
                    <a:lnTo>
                      <a:pt x="1622223" y="227838"/>
                    </a:lnTo>
                    <a:lnTo>
                      <a:pt x="1622318" y="232981"/>
                    </a:lnTo>
                    <a:lnTo>
                      <a:pt x="1624789" y="236792"/>
                    </a:lnTo>
                    <a:lnTo>
                      <a:pt x="1624029" y="240697"/>
                    </a:lnTo>
                    <a:lnTo>
                      <a:pt x="1625075" y="246317"/>
                    </a:lnTo>
                    <a:lnTo>
                      <a:pt x="1623458" y="256032"/>
                    </a:lnTo>
                    <a:lnTo>
                      <a:pt x="1625075" y="261080"/>
                    </a:lnTo>
                    <a:lnTo>
                      <a:pt x="1623458" y="270796"/>
                    </a:lnTo>
                    <a:lnTo>
                      <a:pt x="1623649" y="275177"/>
                    </a:lnTo>
                    <a:lnTo>
                      <a:pt x="1624789" y="275844"/>
                    </a:lnTo>
                    <a:lnTo>
                      <a:pt x="1627071" y="270796"/>
                    </a:lnTo>
                    <a:lnTo>
                      <a:pt x="1630873" y="271653"/>
                    </a:lnTo>
                    <a:lnTo>
                      <a:pt x="1631349" y="275082"/>
                    </a:lnTo>
                    <a:lnTo>
                      <a:pt x="1631634" y="273939"/>
                    </a:lnTo>
                    <a:lnTo>
                      <a:pt x="1631349" y="270129"/>
                    </a:lnTo>
                    <a:lnTo>
                      <a:pt x="1629542" y="269081"/>
                    </a:lnTo>
                    <a:lnTo>
                      <a:pt x="1626976" y="263747"/>
                    </a:lnTo>
                    <a:lnTo>
                      <a:pt x="1629162" y="252317"/>
                    </a:lnTo>
                    <a:lnTo>
                      <a:pt x="1633155" y="251270"/>
                    </a:lnTo>
                    <a:lnTo>
                      <a:pt x="1637718" y="255651"/>
                    </a:lnTo>
                    <a:lnTo>
                      <a:pt x="1635531" y="250889"/>
                    </a:lnTo>
                    <a:lnTo>
                      <a:pt x="1630303" y="233934"/>
                    </a:lnTo>
                    <a:lnTo>
                      <a:pt x="1630018" y="231648"/>
                    </a:lnTo>
                    <a:cubicBezTo>
                      <a:pt x="1695040" y="293942"/>
                      <a:pt x="1732589" y="366236"/>
                      <a:pt x="1732589" y="443389"/>
                    </a:cubicBezTo>
                    <a:cubicBezTo>
                      <a:pt x="1732589" y="483775"/>
                      <a:pt x="1722132" y="522732"/>
                      <a:pt x="1703120" y="559689"/>
                    </a:cubicBezTo>
                    <a:lnTo>
                      <a:pt x="1700933" y="559022"/>
                    </a:lnTo>
                    <a:lnTo>
                      <a:pt x="1701694" y="558070"/>
                    </a:lnTo>
                    <a:lnTo>
                      <a:pt x="1697892" y="556736"/>
                    </a:lnTo>
                    <a:lnTo>
                      <a:pt x="1697511" y="554545"/>
                    </a:lnTo>
                    <a:lnTo>
                      <a:pt x="1694564" y="554260"/>
                    </a:lnTo>
                    <a:lnTo>
                      <a:pt x="1691522" y="549783"/>
                    </a:lnTo>
                    <a:lnTo>
                      <a:pt x="1687815" y="546830"/>
                    </a:lnTo>
                    <a:lnTo>
                      <a:pt x="1686674" y="543973"/>
                    </a:lnTo>
                    <a:lnTo>
                      <a:pt x="1690762" y="543211"/>
                    </a:lnTo>
                    <a:lnTo>
                      <a:pt x="1689811" y="540163"/>
                    </a:lnTo>
                    <a:lnTo>
                      <a:pt x="1680780" y="537115"/>
                    </a:lnTo>
                    <a:lnTo>
                      <a:pt x="1678974" y="532733"/>
                    </a:lnTo>
                    <a:lnTo>
                      <a:pt x="1672985" y="528638"/>
                    </a:lnTo>
                    <a:lnTo>
                      <a:pt x="1656064" y="522637"/>
                    </a:lnTo>
                    <a:lnTo>
                      <a:pt x="1648745" y="521589"/>
                    </a:lnTo>
                    <a:lnTo>
                      <a:pt x="1639714" y="517207"/>
                    </a:lnTo>
                    <a:lnTo>
                      <a:pt x="1636767" y="518922"/>
                    </a:lnTo>
                    <a:lnTo>
                      <a:pt x="1635531" y="520922"/>
                    </a:lnTo>
                    <a:lnTo>
                      <a:pt x="1632299" y="521303"/>
                    </a:lnTo>
                    <a:lnTo>
                      <a:pt x="1628212" y="526828"/>
                    </a:lnTo>
                    <a:lnTo>
                      <a:pt x="1626215" y="526828"/>
                    </a:lnTo>
                    <a:lnTo>
                      <a:pt x="1624789" y="525875"/>
                    </a:lnTo>
                    <a:lnTo>
                      <a:pt x="1623268" y="523113"/>
                    </a:lnTo>
                    <a:lnTo>
                      <a:pt x="1622698" y="522732"/>
                    </a:lnTo>
                    <a:lnTo>
                      <a:pt x="1622318" y="524066"/>
                    </a:lnTo>
                    <a:lnTo>
                      <a:pt x="1620987" y="522256"/>
                    </a:lnTo>
                    <a:lnTo>
                      <a:pt x="1620987" y="516446"/>
                    </a:lnTo>
                    <a:lnTo>
                      <a:pt x="1620131" y="514064"/>
                    </a:lnTo>
                    <a:lnTo>
                      <a:pt x="1616994" y="514064"/>
                    </a:lnTo>
                    <a:lnTo>
                      <a:pt x="1614333" y="512255"/>
                    </a:lnTo>
                    <a:lnTo>
                      <a:pt x="1611766" y="512255"/>
                    </a:lnTo>
                    <a:lnTo>
                      <a:pt x="1605872" y="514541"/>
                    </a:lnTo>
                    <a:lnTo>
                      <a:pt x="1604351" y="517207"/>
                    </a:lnTo>
                    <a:lnTo>
                      <a:pt x="1608724" y="518160"/>
                    </a:lnTo>
                    <a:lnTo>
                      <a:pt x="1610055" y="520922"/>
                    </a:lnTo>
                    <a:lnTo>
                      <a:pt x="1611766" y="521684"/>
                    </a:lnTo>
                    <a:lnTo>
                      <a:pt x="1619371" y="520255"/>
                    </a:lnTo>
                    <a:lnTo>
                      <a:pt x="1618705" y="522542"/>
                    </a:lnTo>
                    <a:lnTo>
                      <a:pt x="1618135" y="522732"/>
                    </a:lnTo>
                    <a:lnTo>
                      <a:pt x="1615759" y="522542"/>
                    </a:lnTo>
                    <a:lnTo>
                      <a:pt x="1613192" y="523780"/>
                    </a:lnTo>
                    <a:lnTo>
                      <a:pt x="1609675" y="524161"/>
                    </a:lnTo>
                    <a:lnTo>
                      <a:pt x="1609675" y="524732"/>
                    </a:lnTo>
                    <a:lnTo>
                      <a:pt x="1611576" y="525113"/>
                    </a:lnTo>
                    <a:lnTo>
                      <a:pt x="1613762" y="526923"/>
                    </a:lnTo>
                    <a:lnTo>
                      <a:pt x="1614428" y="530447"/>
                    </a:lnTo>
                    <a:lnTo>
                      <a:pt x="1616899" y="529781"/>
                    </a:lnTo>
                    <a:lnTo>
                      <a:pt x="1618991" y="525018"/>
                    </a:lnTo>
                    <a:lnTo>
                      <a:pt x="1618991" y="528161"/>
                    </a:lnTo>
                    <a:lnTo>
                      <a:pt x="1621747" y="530352"/>
                    </a:lnTo>
                    <a:lnTo>
                      <a:pt x="1623458" y="529971"/>
                    </a:lnTo>
                    <a:lnTo>
                      <a:pt x="1625930" y="532162"/>
                    </a:lnTo>
                    <a:lnTo>
                      <a:pt x="1633630" y="533876"/>
                    </a:lnTo>
                    <a:lnTo>
                      <a:pt x="1640760" y="536924"/>
                    </a:lnTo>
                    <a:lnTo>
                      <a:pt x="1643992" y="542925"/>
                    </a:lnTo>
                    <a:lnTo>
                      <a:pt x="1643231" y="544354"/>
                    </a:lnTo>
                    <a:lnTo>
                      <a:pt x="1645323" y="545592"/>
                    </a:lnTo>
                    <a:lnTo>
                      <a:pt x="1644467" y="545878"/>
                    </a:lnTo>
                    <a:lnTo>
                      <a:pt x="1645323" y="547402"/>
                    </a:lnTo>
                    <a:lnTo>
                      <a:pt x="1643802" y="546545"/>
                    </a:lnTo>
                    <a:lnTo>
                      <a:pt x="1641995" y="547021"/>
                    </a:lnTo>
                    <a:lnTo>
                      <a:pt x="1639429" y="551593"/>
                    </a:lnTo>
                    <a:lnTo>
                      <a:pt x="1645132" y="551212"/>
                    </a:lnTo>
                    <a:lnTo>
                      <a:pt x="1645418" y="550355"/>
                    </a:lnTo>
                    <a:lnTo>
                      <a:pt x="1650266" y="549974"/>
                    </a:lnTo>
                    <a:lnTo>
                      <a:pt x="1657110" y="555403"/>
                    </a:lnTo>
                    <a:lnTo>
                      <a:pt x="1665190" y="555879"/>
                    </a:lnTo>
                    <a:lnTo>
                      <a:pt x="1668042" y="554069"/>
                    </a:lnTo>
                    <a:lnTo>
                      <a:pt x="1666141" y="551498"/>
                    </a:lnTo>
                    <a:lnTo>
                      <a:pt x="1668613" y="550640"/>
                    </a:lnTo>
                    <a:lnTo>
                      <a:pt x="1669088" y="549688"/>
                    </a:lnTo>
                    <a:lnTo>
                      <a:pt x="1670514" y="549307"/>
                    </a:lnTo>
                    <a:lnTo>
                      <a:pt x="1670324" y="547307"/>
                    </a:lnTo>
                    <a:lnTo>
                      <a:pt x="1671940" y="548068"/>
                    </a:lnTo>
                    <a:lnTo>
                      <a:pt x="1673461" y="547116"/>
                    </a:lnTo>
                    <a:lnTo>
                      <a:pt x="1682397" y="550926"/>
                    </a:lnTo>
                    <a:lnTo>
                      <a:pt x="1684678" y="554641"/>
                    </a:lnTo>
                    <a:lnTo>
                      <a:pt x="1686389" y="554927"/>
                    </a:lnTo>
                    <a:lnTo>
                      <a:pt x="1686389" y="555784"/>
                    </a:lnTo>
                    <a:lnTo>
                      <a:pt x="1690572" y="559594"/>
                    </a:lnTo>
                    <a:lnTo>
                      <a:pt x="1701409" y="561594"/>
                    </a:lnTo>
                    <a:lnTo>
                      <a:pt x="1701979" y="561880"/>
                    </a:lnTo>
                    <a:cubicBezTo>
                      <a:pt x="1691808" y="581120"/>
                      <a:pt x="1679354" y="599789"/>
                      <a:pt x="1664620" y="617792"/>
                    </a:cubicBezTo>
                    <a:lnTo>
                      <a:pt x="1664050" y="611029"/>
                    </a:lnTo>
                    <a:lnTo>
                      <a:pt x="1662339" y="609029"/>
                    </a:lnTo>
                    <a:lnTo>
                      <a:pt x="1661768" y="599313"/>
                    </a:lnTo>
                    <a:lnTo>
                      <a:pt x="1658251" y="594455"/>
                    </a:lnTo>
                    <a:lnTo>
                      <a:pt x="1655399" y="595408"/>
                    </a:lnTo>
                    <a:lnTo>
                      <a:pt x="1654258" y="594170"/>
                    </a:lnTo>
                    <a:lnTo>
                      <a:pt x="1652737" y="584073"/>
                    </a:lnTo>
                    <a:lnTo>
                      <a:pt x="1651311" y="581978"/>
                    </a:lnTo>
                    <a:lnTo>
                      <a:pt x="1651407" y="579787"/>
                    </a:lnTo>
                    <a:lnTo>
                      <a:pt x="1650076" y="578549"/>
                    </a:lnTo>
                    <a:lnTo>
                      <a:pt x="1650076" y="573977"/>
                    </a:lnTo>
                    <a:lnTo>
                      <a:pt x="1649886" y="572167"/>
                    </a:lnTo>
                    <a:lnTo>
                      <a:pt x="1647604" y="573786"/>
                    </a:lnTo>
                    <a:lnTo>
                      <a:pt x="1643897" y="582263"/>
                    </a:lnTo>
                    <a:lnTo>
                      <a:pt x="1644562" y="583406"/>
                    </a:lnTo>
                    <a:lnTo>
                      <a:pt x="1642946" y="589693"/>
                    </a:lnTo>
                    <a:lnTo>
                      <a:pt x="1643326" y="598361"/>
                    </a:lnTo>
                    <a:lnTo>
                      <a:pt x="1640950" y="607600"/>
                    </a:lnTo>
                    <a:lnTo>
                      <a:pt x="1638858" y="613220"/>
                    </a:lnTo>
                    <a:lnTo>
                      <a:pt x="1634961" y="614363"/>
                    </a:lnTo>
                    <a:lnTo>
                      <a:pt x="1631158" y="611124"/>
                    </a:lnTo>
                    <a:lnTo>
                      <a:pt x="1629637" y="608362"/>
                    </a:lnTo>
                    <a:lnTo>
                      <a:pt x="1625645" y="607028"/>
                    </a:lnTo>
                    <a:lnTo>
                      <a:pt x="1621462" y="602266"/>
                    </a:lnTo>
                    <a:lnTo>
                      <a:pt x="1617470" y="602266"/>
                    </a:lnTo>
                    <a:lnTo>
                      <a:pt x="1617279" y="598361"/>
                    </a:lnTo>
                    <a:lnTo>
                      <a:pt x="1613857" y="595979"/>
                    </a:lnTo>
                    <a:lnTo>
                      <a:pt x="1616424" y="588264"/>
                    </a:lnTo>
                    <a:lnTo>
                      <a:pt x="1615283" y="588550"/>
                    </a:lnTo>
                    <a:lnTo>
                      <a:pt x="1616139" y="585597"/>
                    </a:lnTo>
                    <a:lnTo>
                      <a:pt x="1617184" y="586740"/>
                    </a:lnTo>
                    <a:lnTo>
                      <a:pt x="1617470" y="584835"/>
                    </a:lnTo>
                    <a:lnTo>
                      <a:pt x="1618610" y="585311"/>
                    </a:lnTo>
                    <a:lnTo>
                      <a:pt x="1619371" y="584264"/>
                    </a:lnTo>
                    <a:lnTo>
                      <a:pt x="1618705" y="583120"/>
                    </a:lnTo>
                    <a:lnTo>
                      <a:pt x="1620702" y="580263"/>
                    </a:lnTo>
                    <a:lnTo>
                      <a:pt x="1619086" y="580168"/>
                    </a:lnTo>
                    <a:lnTo>
                      <a:pt x="1618610" y="577977"/>
                    </a:lnTo>
                    <a:lnTo>
                      <a:pt x="1616329" y="581406"/>
                    </a:lnTo>
                    <a:lnTo>
                      <a:pt x="1616329" y="578834"/>
                    </a:lnTo>
                    <a:lnTo>
                      <a:pt x="1615283" y="578834"/>
                    </a:lnTo>
                    <a:lnTo>
                      <a:pt x="1616044" y="577787"/>
                    </a:lnTo>
                    <a:lnTo>
                      <a:pt x="1612146" y="579406"/>
                    </a:lnTo>
                    <a:lnTo>
                      <a:pt x="1610245" y="577787"/>
                    </a:lnTo>
                    <a:lnTo>
                      <a:pt x="1607488" y="577882"/>
                    </a:lnTo>
                    <a:lnTo>
                      <a:pt x="1605302" y="575786"/>
                    </a:lnTo>
                    <a:lnTo>
                      <a:pt x="1602070" y="575120"/>
                    </a:lnTo>
                    <a:lnTo>
                      <a:pt x="1600929" y="573215"/>
                    </a:lnTo>
                    <a:lnTo>
                      <a:pt x="1600454" y="574358"/>
                    </a:lnTo>
                    <a:lnTo>
                      <a:pt x="1598267" y="571881"/>
                    </a:lnTo>
                    <a:lnTo>
                      <a:pt x="1597507" y="572262"/>
                    </a:lnTo>
                    <a:lnTo>
                      <a:pt x="1597031" y="571310"/>
                    </a:lnTo>
                    <a:lnTo>
                      <a:pt x="1595701" y="572072"/>
                    </a:lnTo>
                    <a:lnTo>
                      <a:pt x="1596651" y="572548"/>
                    </a:lnTo>
                    <a:lnTo>
                      <a:pt x="1599693" y="574643"/>
                    </a:lnTo>
                    <a:lnTo>
                      <a:pt x="1599503" y="577215"/>
                    </a:lnTo>
                    <a:lnTo>
                      <a:pt x="1596936" y="578549"/>
                    </a:lnTo>
                    <a:lnTo>
                      <a:pt x="1591993" y="577787"/>
                    </a:lnTo>
                    <a:lnTo>
                      <a:pt x="1590852" y="578834"/>
                    </a:lnTo>
                    <a:lnTo>
                      <a:pt x="1591043" y="580644"/>
                    </a:lnTo>
                    <a:lnTo>
                      <a:pt x="1589521" y="579120"/>
                    </a:lnTo>
                    <a:lnTo>
                      <a:pt x="1587715" y="580454"/>
                    </a:lnTo>
                    <a:lnTo>
                      <a:pt x="1587050" y="583120"/>
                    </a:lnTo>
                    <a:lnTo>
                      <a:pt x="1587810" y="583120"/>
                    </a:lnTo>
                    <a:lnTo>
                      <a:pt x="1587620" y="584645"/>
                    </a:lnTo>
                    <a:lnTo>
                      <a:pt x="1585434" y="584835"/>
                    </a:lnTo>
                    <a:lnTo>
                      <a:pt x="1582677" y="589883"/>
                    </a:lnTo>
                    <a:lnTo>
                      <a:pt x="1584388" y="592645"/>
                    </a:lnTo>
                    <a:lnTo>
                      <a:pt x="1583818" y="593312"/>
                    </a:lnTo>
                    <a:lnTo>
                      <a:pt x="1584008" y="594836"/>
                    </a:lnTo>
                    <a:lnTo>
                      <a:pt x="1581727" y="592360"/>
                    </a:lnTo>
                    <a:lnTo>
                      <a:pt x="1578399" y="592169"/>
                    </a:lnTo>
                    <a:lnTo>
                      <a:pt x="1576878" y="593408"/>
                    </a:lnTo>
                    <a:lnTo>
                      <a:pt x="1575357" y="596837"/>
                    </a:lnTo>
                    <a:lnTo>
                      <a:pt x="1576688" y="591312"/>
                    </a:lnTo>
                    <a:lnTo>
                      <a:pt x="1574122" y="587788"/>
                    </a:lnTo>
                    <a:lnTo>
                      <a:pt x="1570699" y="585597"/>
                    </a:lnTo>
                    <a:lnTo>
                      <a:pt x="1566802" y="587693"/>
                    </a:lnTo>
                    <a:lnTo>
                      <a:pt x="1566231" y="586168"/>
                    </a:lnTo>
                    <a:lnTo>
                      <a:pt x="1566136" y="589502"/>
                    </a:lnTo>
                    <a:lnTo>
                      <a:pt x="1564996" y="590455"/>
                    </a:lnTo>
                    <a:lnTo>
                      <a:pt x="1565091" y="589407"/>
                    </a:lnTo>
                    <a:lnTo>
                      <a:pt x="1562144" y="589883"/>
                    </a:lnTo>
                    <a:lnTo>
                      <a:pt x="1562619" y="592931"/>
                    </a:lnTo>
                    <a:lnTo>
                      <a:pt x="1561193" y="592074"/>
                    </a:lnTo>
                    <a:lnTo>
                      <a:pt x="1561288" y="594836"/>
                    </a:lnTo>
                    <a:lnTo>
                      <a:pt x="1558722" y="595027"/>
                    </a:lnTo>
                    <a:lnTo>
                      <a:pt x="1559007" y="596837"/>
                    </a:lnTo>
                    <a:lnTo>
                      <a:pt x="1557676" y="599789"/>
                    </a:lnTo>
                    <a:lnTo>
                      <a:pt x="1558151" y="601218"/>
                    </a:lnTo>
                    <a:lnTo>
                      <a:pt x="1556535" y="600932"/>
                    </a:lnTo>
                    <a:lnTo>
                      <a:pt x="1555775" y="598837"/>
                    </a:lnTo>
                    <a:lnTo>
                      <a:pt x="1553588" y="599027"/>
                    </a:lnTo>
                    <a:lnTo>
                      <a:pt x="1553398" y="601313"/>
                    </a:lnTo>
                    <a:lnTo>
                      <a:pt x="1554444" y="604361"/>
                    </a:lnTo>
                    <a:lnTo>
                      <a:pt x="1553588" y="604361"/>
                    </a:lnTo>
                    <a:lnTo>
                      <a:pt x="1553113" y="606933"/>
                    </a:lnTo>
                    <a:lnTo>
                      <a:pt x="1550546" y="599980"/>
                    </a:lnTo>
                    <a:lnTo>
                      <a:pt x="1549691" y="601790"/>
                    </a:lnTo>
                    <a:lnTo>
                      <a:pt x="1547504" y="603504"/>
                    </a:lnTo>
                    <a:lnTo>
                      <a:pt x="1546364" y="605981"/>
                    </a:lnTo>
                    <a:lnTo>
                      <a:pt x="1547029" y="609410"/>
                    </a:lnTo>
                    <a:lnTo>
                      <a:pt x="1544557" y="612172"/>
                    </a:lnTo>
                    <a:lnTo>
                      <a:pt x="1542846" y="616268"/>
                    </a:lnTo>
                    <a:lnTo>
                      <a:pt x="1539804" y="618649"/>
                    </a:lnTo>
                    <a:lnTo>
                      <a:pt x="1532675" y="621411"/>
                    </a:lnTo>
                    <a:lnTo>
                      <a:pt x="1530488" y="620935"/>
                    </a:lnTo>
                    <a:lnTo>
                      <a:pt x="1528397" y="622649"/>
                    </a:lnTo>
                    <a:lnTo>
                      <a:pt x="1523169" y="624840"/>
                    </a:lnTo>
                    <a:lnTo>
                      <a:pt x="1518321" y="623792"/>
                    </a:lnTo>
                    <a:lnTo>
                      <a:pt x="1514233" y="626459"/>
                    </a:lnTo>
                    <a:lnTo>
                      <a:pt x="1511856" y="629698"/>
                    </a:lnTo>
                    <a:lnTo>
                      <a:pt x="1507484" y="631412"/>
                    </a:lnTo>
                    <a:lnTo>
                      <a:pt x="1505297" y="635318"/>
                    </a:lnTo>
                    <a:lnTo>
                      <a:pt x="1505202" y="630460"/>
                    </a:lnTo>
                    <a:lnTo>
                      <a:pt x="1504917" y="631127"/>
                    </a:lnTo>
                    <a:lnTo>
                      <a:pt x="1503206" y="633984"/>
                    </a:lnTo>
                    <a:lnTo>
                      <a:pt x="1503206" y="640842"/>
                    </a:lnTo>
                    <a:lnTo>
                      <a:pt x="1501114" y="644366"/>
                    </a:lnTo>
                    <a:lnTo>
                      <a:pt x="1501019" y="647319"/>
                    </a:lnTo>
                    <a:lnTo>
                      <a:pt x="1504537" y="658082"/>
                    </a:lnTo>
                    <a:lnTo>
                      <a:pt x="1503206" y="660273"/>
                    </a:lnTo>
                    <a:lnTo>
                      <a:pt x="1502350" y="657987"/>
                    </a:lnTo>
                    <a:lnTo>
                      <a:pt x="1502921" y="661035"/>
                    </a:lnTo>
                    <a:lnTo>
                      <a:pt x="1501685" y="661797"/>
                    </a:lnTo>
                    <a:lnTo>
                      <a:pt x="1500924" y="659320"/>
                    </a:lnTo>
                    <a:lnTo>
                      <a:pt x="1499879" y="659130"/>
                    </a:lnTo>
                    <a:lnTo>
                      <a:pt x="1503016" y="664845"/>
                    </a:lnTo>
                    <a:lnTo>
                      <a:pt x="1503871" y="670941"/>
                    </a:lnTo>
                    <a:lnTo>
                      <a:pt x="1507484" y="679418"/>
                    </a:lnTo>
                    <a:lnTo>
                      <a:pt x="1507484" y="686848"/>
                    </a:lnTo>
                    <a:lnTo>
                      <a:pt x="1510526" y="696182"/>
                    </a:lnTo>
                    <a:lnTo>
                      <a:pt x="1510145" y="706660"/>
                    </a:lnTo>
                    <a:lnTo>
                      <a:pt x="1508719" y="709613"/>
                    </a:lnTo>
                    <a:lnTo>
                      <a:pt x="1506913" y="709327"/>
                    </a:lnTo>
                    <a:lnTo>
                      <a:pt x="1506533" y="713899"/>
                    </a:lnTo>
                    <a:lnTo>
                      <a:pt x="1508719" y="714947"/>
                    </a:lnTo>
                    <a:lnTo>
                      <a:pt x="1511381" y="718757"/>
                    </a:lnTo>
                    <a:lnTo>
                      <a:pt x="1519937" y="721233"/>
                    </a:lnTo>
                    <a:lnTo>
                      <a:pt x="1520317" y="720185"/>
                    </a:lnTo>
                    <a:lnTo>
                      <a:pt x="1522028" y="720376"/>
                    </a:lnTo>
                    <a:lnTo>
                      <a:pt x="1525355" y="717233"/>
                    </a:lnTo>
                    <a:lnTo>
                      <a:pt x="1527827" y="717042"/>
                    </a:lnTo>
                    <a:lnTo>
                      <a:pt x="1531249" y="713518"/>
                    </a:lnTo>
                    <a:lnTo>
                      <a:pt x="1549025" y="713994"/>
                    </a:lnTo>
                    <a:lnTo>
                      <a:pt x="1551402" y="708851"/>
                    </a:lnTo>
                    <a:lnTo>
                      <a:pt x="1561764" y="704088"/>
                    </a:lnTo>
                    <a:lnTo>
                      <a:pt x="1571555" y="703421"/>
                    </a:lnTo>
                    <a:lnTo>
                      <a:pt x="1571935" y="703231"/>
                    </a:lnTo>
                    <a:cubicBezTo>
                      <a:pt x="1470790" y="775335"/>
                      <a:pt x="1328768" y="828866"/>
                      <a:pt x="1165263" y="852583"/>
                    </a:cubicBezTo>
                    <a:cubicBezTo>
                      <a:pt x="1327818" y="805625"/>
                      <a:pt x="1454820" y="700659"/>
                      <a:pt x="1505487" y="569976"/>
                    </a:cubicBezTo>
                    <a:lnTo>
                      <a:pt x="1506913" y="570357"/>
                    </a:lnTo>
                    <a:lnTo>
                      <a:pt x="1509195" y="569595"/>
                    </a:lnTo>
                    <a:lnTo>
                      <a:pt x="1516229" y="572167"/>
                    </a:lnTo>
                    <a:lnTo>
                      <a:pt x="1515374" y="570357"/>
                    </a:lnTo>
                    <a:lnTo>
                      <a:pt x="1515564" y="567118"/>
                    </a:lnTo>
                    <a:lnTo>
                      <a:pt x="1508529" y="566547"/>
                    </a:lnTo>
                    <a:lnTo>
                      <a:pt x="1507388" y="564928"/>
                    </a:lnTo>
                    <a:cubicBezTo>
                      <a:pt x="1509765" y="558546"/>
                      <a:pt x="1511952" y="552164"/>
                      <a:pt x="1513948" y="545687"/>
                    </a:cubicBezTo>
                    <a:lnTo>
                      <a:pt x="1514993" y="545592"/>
                    </a:lnTo>
                    <a:lnTo>
                      <a:pt x="1516324" y="546640"/>
                    </a:lnTo>
                    <a:lnTo>
                      <a:pt x="1517370" y="549402"/>
                    </a:lnTo>
                    <a:lnTo>
                      <a:pt x="1517940" y="549402"/>
                    </a:lnTo>
                    <a:lnTo>
                      <a:pt x="1523739" y="546259"/>
                    </a:lnTo>
                    <a:lnTo>
                      <a:pt x="1527066" y="540068"/>
                    </a:lnTo>
                    <a:lnTo>
                      <a:pt x="1525070" y="537877"/>
                    </a:lnTo>
                    <a:lnTo>
                      <a:pt x="1529348" y="534734"/>
                    </a:lnTo>
                    <a:lnTo>
                      <a:pt x="1531154" y="531590"/>
                    </a:lnTo>
                    <a:lnTo>
                      <a:pt x="1531914" y="527209"/>
                    </a:lnTo>
                    <a:lnTo>
                      <a:pt x="1534101" y="525018"/>
                    </a:lnTo>
                    <a:lnTo>
                      <a:pt x="1534101" y="523399"/>
                    </a:lnTo>
                    <a:lnTo>
                      <a:pt x="1536097" y="524637"/>
                    </a:lnTo>
                    <a:lnTo>
                      <a:pt x="1538664" y="524447"/>
                    </a:lnTo>
                    <a:lnTo>
                      <a:pt x="1533530" y="519494"/>
                    </a:lnTo>
                    <a:lnTo>
                      <a:pt x="1534101" y="517589"/>
                    </a:lnTo>
                    <a:lnTo>
                      <a:pt x="1530013" y="511207"/>
                    </a:lnTo>
                    <a:lnTo>
                      <a:pt x="1532865" y="510540"/>
                    </a:lnTo>
                    <a:lnTo>
                      <a:pt x="1530964" y="508635"/>
                    </a:lnTo>
                    <a:lnTo>
                      <a:pt x="1532009" y="508254"/>
                    </a:lnTo>
                    <a:lnTo>
                      <a:pt x="1532580" y="507397"/>
                    </a:lnTo>
                    <a:lnTo>
                      <a:pt x="1534196" y="508254"/>
                    </a:lnTo>
                    <a:lnTo>
                      <a:pt x="1536762" y="507111"/>
                    </a:lnTo>
                    <a:lnTo>
                      <a:pt x="1535051" y="504635"/>
                    </a:lnTo>
                    <a:lnTo>
                      <a:pt x="1537713" y="504635"/>
                    </a:lnTo>
                    <a:lnTo>
                      <a:pt x="1540090" y="503015"/>
                    </a:lnTo>
                    <a:lnTo>
                      <a:pt x="1535432" y="500539"/>
                    </a:lnTo>
                    <a:lnTo>
                      <a:pt x="1534101" y="500825"/>
                    </a:lnTo>
                    <a:lnTo>
                      <a:pt x="1534101" y="499205"/>
                    </a:lnTo>
                    <a:lnTo>
                      <a:pt x="1532390" y="499586"/>
                    </a:lnTo>
                    <a:lnTo>
                      <a:pt x="1532390" y="497015"/>
                    </a:lnTo>
                    <a:lnTo>
                      <a:pt x="1530298" y="496062"/>
                    </a:lnTo>
                    <a:lnTo>
                      <a:pt x="1529728" y="494443"/>
                    </a:lnTo>
                    <a:lnTo>
                      <a:pt x="1527542" y="496253"/>
                    </a:lnTo>
                    <a:lnTo>
                      <a:pt x="1527542" y="494443"/>
                    </a:lnTo>
                    <a:lnTo>
                      <a:pt x="1525165" y="497681"/>
                    </a:lnTo>
                    <a:cubicBezTo>
                      <a:pt x="1528017" y="479774"/>
                      <a:pt x="1529633" y="461677"/>
                      <a:pt x="1529633" y="443198"/>
                    </a:cubicBezTo>
                    <a:cubicBezTo>
                      <a:pt x="1529633" y="429482"/>
                      <a:pt x="1528682" y="415957"/>
                      <a:pt x="1527161" y="402622"/>
                    </a:cubicBezTo>
                    <a:lnTo>
                      <a:pt x="1527161" y="400907"/>
                    </a:lnTo>
                    <a:lnTo>
                      <a:pt x="1530013" y="400336"/>
                    </a:lnTo>
                    <a:lnTo>
                      <a:pt x="1533245" y="395573"/>
                    </a:lnTo>
                    <a:lnTo>
                      <a:pt x="1534101" y="395954"/>
                    </a:lnTo>
                    <a:lnTo>
                      <a:pt x="1535812" y="391287"/>
                    </a:lnTo>
                    <a:lnTo>
                      <a:pt x="1534766" y="389477"/>
                    </a:lnTo>
                    <a:lnTo>
                      <a:pt x="1536287" y="388525"/>
                    </a:lnTo>
                    <a:lnTo>
                      <a:pt x="1536667" y="390049"/>
                    </a:lnTo>
                    <a:lnTo>
                      <a:pt x="1542466" y="380714"/>
                    </a:lnTo>
                    <a:lnTo>
                      <a:pt x="1543892" y="381000"/>
                    </a:lnTo>
                    <a:lnTo>
                      <a:pt x="1544938" y="376619"/>
                    </a:lnTo>
                    <a:lnTo>
                      <a:pt x="1544938" y="375380"/>
                    </a:lnTo>
                    <a:lnTo>
                      <a:pt x="1546364" y="375190"/>
                    </a:lnTo>
                    <a:lnTo>
                      <a:pt x="1546364" y="374237"/>
                    </a:lnTo>
                    <a:lnTo>
                      <a:pt x="1546364" y="372999"/>
                    </a:lnTo>
                    <a:lnTo>
                      <a:pt x="1544938" y="373571"/>
                    </a:lnTo>
                    <a:lnTo>
                      <a:pt x="1547409" y="371380"/>
                    </a:lnTo>
                    <a:lnTo>
                      <a:pt x="1543227" y="369189"/>
                    </a:lnTo>
                    <a:lnTo>
                      <a:pt x="1538474" y="370142"/>
                    </a:lnTo>
                    <a:lnTo>
                      <a:pt x="1547124" y="365379"/>
                    </a:lnTo>
                    <a:lnTo>
                      <a:pt x="1544462" y="362807"/>
                    </a:lnTo>
                    <a:lnTo>
                      <a:pt x="1541706" y="359093"/>
                    </a:lnTo>
                    <a:lnTo>
                      <a:pt x="1542466" y="358426"/>
                    </a:lnTo>
                    <a:lnTo>
                      <a:pt x="1538569" y="351377"/>
                    </a:lnTo>
                    <a:lnTo>
                      <a:pt x="1535242" y="346043"/>
                    </a:lnTo>
                    <a:lnTo>
                      <a:pt x="1530583" y="343472"/>
                    </a:lnTo>
                    <a:lnTo>
                      <a:pt x="1529348" y="333661"/>
                    </a:lnTo>
                    <a:lnTo>
                      <a:pt x="1527732" y="325755"/>
                    </a:lnTo>
                    <a:lnTo>
                      <a:pt x="1527732" y="321183"/>
                    </a:lnTo>
                    <a:lnTo>
                      <a:pt x="1533530" y="324136"/>
                    </a:lnTo>
                    <a:lnTo>
                      <a:pt x="1539804" y="324517"/>
                    </a:lnTo>
                    <a:lnTo>
                      <a:pt x="1541801" y="331089"/>
                    </a:lnTo>
                    <a:lnTo>
                      <a:pt x="1544177" y="341757"/>
                    </a:lnTo>
                    <a:lnTo>
                      <a:pt x="1551877" y="343757"/>
                    </a:lnTo>
                    <a:lnTo>
                      <a:pt x="1557011" y="345472"/>
                    </a:lnTo>
                    <a:lnTo>
                      <a:pt x="1562429" y="339757"/>
                    </a:lnTo>
                    <a:lnTo>
                      <a:pt x="1562714" y="332042"/>
                    </a:lnTo>
                    <a:lnTo>
                      <a:pt x="1560813" y="326231"/>
                    </a:lnTo>
                    <a:lnTo>
                      <a:pt x="1560243" y="318230"/>
                    </a:lnTo>
                    <a:lnTo>
                      <a:pt x="1553588" y="315373"/>
                    </a:lnTo>
                    <a:lnTo>
                      <a:pt x="1554064" y="304419"/>
                    </a:lnTo>
                    <a:lnTo>
                      <a:pt x="1562239" y="301276"/>
                    </a:lnTo>
                    <a:lnTo>
                      <a:pt x="1568893" y="298704"/>
                    </a:lnTo>
                    <a:lnTo>
                      <a:pt x="1571460" y="295085"/>
                    </a:lnTo>
                    <a:lnTo>
                      <a:pt x="1574977" y="287369"/>
                    </a:lnTo>
                    <a:lnTo>
                      <a:pt x="1573741" y="282607"/>
                    </a:lnTo>
                    <a:lnTo>
                      <a:pt x="1577734" y="276511"/>
                    </a:lnTo>
                    <a:lnTo>
                      <a:pt x="1578875" y="274511"/>
                    </a:lnTo>
                    <a:lnTo>
                      <a:pt x="1585244" y="275368"/>
                    </a:lnTo>
                    <a:lnTo>
                      <a:pt x="1589331" y="273177"/>
                    </a:lnTo>
                    <a:lnTo>
                      <a:pt x="1594655" y="279082"/>
                    </a:lnTo>
                    <a:lnTo>
                      <a:pt x="1597887" y="281940"/>
                    </a:lnTo>
                    <a:lnTo>
                      <a:pt x="1604826" y="276320"/>
                    </a:lnTo>
                    <a:lnTo>
                      <a:pt x="1601404" y="267462"/>
                    </a:lnTo>
                    <a:lnTo>
                      <a:pt x="1596651" y="263652"/>
                    </a:lnTo>
                    <a:lnTo>
                      <a:pt x="1591993" y="257461"/>
                    </a:lnTo>
                    <a:lnTo>
                      <a:pt x="1588951" y="251841"/>
                    </a:lnTo>
                    <a:lnTo>
                      <a:pt x="1583723" y="242506"/>
                    </a:lnTo>
                    <a:lnTo>
                      <a:pt x="1579540" y="239173"/>
                    </a:lnTo>
                    <a:lnTo>
                      <a:pt x="1572315" y="235934"/>
                    </a:lnTo>
                    <a:lnTo>
                      <a:pt x="1569939" y="228886"/>
                    </a:lnTo>
                    <a:lnTo>
                      <a:pt x="1563380" y="228695"/>
                    </a:lnTo>
                    <a:lnTo>
                      <a:pt x="1559577" y="224981"/>
                    </a:lnTo>
                    <a:lnTo>
                      <a:pt x="1555965" y="225743"/>
                    </a:lnTo>
                    <a:lnTo>
                      <a:pt x="1549881" y="224885"/>
                    </a:lnTo>
                    <a:lnTo>
                      <a:pt x="1544748" y="221552"/>
                    </a:lnTo>
                    <a:lnTo>
                      <a:pt x="1541991" y="220980"/>
                    </a:lnTo>
                    <a:lnTo>
                      <a:pt x="1539995" y="212312"/>
                    </a:lnTo>
                    <a:lnTo>
                      <a:pt x="1545793" y="210217"/>
                    </a:lnTo>
                    <a:lnTo>
                      <a:pt x="1551877" y="209931"/>
                    </a:lnTo>
                    <a:lnTo>
                      <a:pt x="1557296" y="211360"/>
                    </a:lnTo>
                    <a:lnTo>
                      <a:pt x="1562049" y="210598"/>
                    </a:lnTo>
                    <a:lnTo>
                      <a:pt x="1567848" y="208693"/>
                    </a:lnTo>
                    <a:lnTo>
                      <a:pt x="1570414" y="211169"/>
                    </a:lnTo>
                    <a:lnTo>
                      <a:pt x="1577259" y="206883"/>
                    </a:lnTo>
                    <a:lnTo>
                      <a:pt x="1581441" y="206883"/>
                    </a:lnTo>
                    <a:lnTo>
                      <a:pt x="1587145" y="202502"/>
                    </a:lnTo>
                    <a:lnTo>
                      <a:pt x="1591328" y="206693"/>
                    </a:lnTo>
                    <a:lnTo>
                      <a:pt x="1598457" y="208502"/>
                    </a:lnTo>
                    <a:lnTo>
                      <a:pt x="1601214" y="209360"/>
                    </a:lnTo>
                    <a:lnTo>
                      <a:pt x="1604731" y="215265"/>
                    </a:lnTo>
                    <a:lnTo>
                      <a:pt x="1605112" y="219742"/>
                    </a:lnTo>
                    <a:lnTo>
                      <a:pt x="1608058" y="230124"/>
                    </a:lnTo>
                    <a:lnTo>
                      <a:pt x="1614713" y="226505"/>
                    </a:lnTo>
                    <a:lnTo>
                      <a:pt x="1618515" y="223933"/>
                    </a:lnTo>
                    <a:lnTo>
                      <a:pt x="1622603" y="223933"/>
                    </a:lnTo>
                    <a:lnTo>
                      <a:pt x="1622698" y="223837"/>
                    </a:lnTo>
                    <a:cubicBezTo>
                      <a:pt x="1622128" y="224314"/>
                      <a:pt x="1622318" y="224409"/>
                      <a:pt x="1622508" y="224599"/>
                    </a:cubicBezTo>
                    <a:close/>
                    <a:moveTo>
                      <a:pt x="1589426" y="701612"/>
                    </a:moveTo>
                    <a:lnTo>
                      <a:pt x="1592373" y="704755"/>
                    </a:lnTo>
                    <a:lnTo>
                      <a:pt x="1593989" y="704088"/>
                    </a:lnTo>
                    <a:lnTo>
                      <a:pt x="1597697" y="706184"/>
                    </a:lnTo>
                    <a:lnTo>
                      <a:pt x="1597317" y="705517"/>
                    </a:lnTo>
                    <a:lnTo>
                      <a:pt x="1601404" y="708755"/>
                    </a:lnTo>
                    <a:lnTo>
                      <a:pt x="1600644" y="711327"/>
                    </a:lnTo>
                    <a:lnTo>
                      <a:pt x="1603686" y="713327"/>
                    </a:lnTo>
                    <a:lnTo>
                      <a:pt x="1606538" y="721424"/>
                    </a:lnTo>
                    <a:lnTo>
                      <a:pt x="1606728" y="723710"/>
                    </a:lnTo>
                    <a:lnTo>
                      <a:pt x="1605207" y="722471"/>
                    </a:lnTo>
                    <a:lnTo>
                      <a:pt x="1605207" y="723710"/>
                    </a:lnTo>
                    <a:lnTo>
                      <a:pt x="1609009" y="726758"/>
                    </a:lnTo>
                    <a:lnTo>
                      <a:pt x="1609199" y="723805"/>
                    </a:lnTo>
                    <a:lnTo>
                      <a:pt x="1611671" y="720281"/>
                    </a:lnTo>
                    <a:lnTo>
                      <a:pt x="1615759" y="717899"/>
                    </a:lnTo>
                    <a:lnTo>
                      <a:pt x="1618610" y="712470"/>
                    </a:lnTo>
                    <a:lnTo>
                      <a:pt x="1619086" y="709517"/>
                    </a:lnTo>
                    <a:lnTo>
                      <a:pt x="1619941" y="714089"/>
                    </a:lnTo>
                    <a:lnTo>
                      <a:pt x="1619276" y="716661"/>
                    </a:lnTo>
                    <a:lnTo>
                      <a:pt x="1616899" y="721043"/>
                    </a:lnTo>
                    <a:lnTo>
                      <a:pt x="1616329" y="726186"/>
                    </a:lnTo>
                    <a:lnTo>
                      <a:pt x="1613952" y="726377"/>
                    </a:lnTo>
                    <a:lnTo>
                      <a:pt x="1613857" y="728186"/>
                    </a:lnTo>
                    <a:lnTo>
                      <a:pt x="1617755" y="728186"/>
                    </a:lnTo>
                    <a:lnTo>
                      <a:pt x="1619941" y="721614"/>
                    </a:lnTo>
                    <a:lnTo>
                      <a:pt x="1621652" y="725900"/>
                    </a:lnTo>
                    <a:lnTo>
                      <a:pt x="1621557" y="729234"/>
                    </a:lnTo>
                    <a:lnTo>
                      <a:pt x="1619846" y="731711"/>
                    </a:lnTo>
                    <a:lnTo>
                      <a:pt x="1625835" y="730663"/>
                    </a:lnTo>
                    <a:lnTo>
                      <a:pt x="1624979" y="732949"/>
                    </a:lnTo>
                    <a:lnTo>
                      <a:pt x="1627071" y="736378"/>
                    </a:lnTo>
                    <a:lnTo>
                      <a:pt x="1627546" y="739235"/>
                    </a:lnTo>
                    <a:lnTo>
                      <a:pt x="1627071" y="742188"/>
                    </a:lnTo>
                    <a:lnTo>
                      <a:pt x="1628212" y="745712"/>
                    </a:lnTo>
                    <a:lnTo>
                      <a:pt x="1630113" y="749237"/>
                    </a:lnTo>
                    <a:lnTo>
                      <a:pt x="1633535" y="751618"/>
                    </a:lnTo>
                    <a:cubicBezTo>
                      <a:pt x="1501875" y="807815"/>
                      <a:pt x="1334472" y="847344"/>
                      <a:pt x="1147866" y="862775"/>
                    </a:cubicBezTo>
                    <a:cubicBezTo>
                      <a:pt x="1326392" y="839343"/>
                      <a:pt x="1481247" y="780860"/>
                      <a:pt x="1587810" y="700945"/>
                    </a:cubicBezTo>
                    <a:lnTo>
                      <a:pt x="1589426" y="701612"/>
                    </a:lnTo>
                    <a:close/>
                    <a:moveTo>
                      <a:pt x="312467" y="235553"/>
                    </a:moveTo>
                    <a:lnTo>
                      <a:pt x="315984" y="235363"/>
                    </a:lnTo>
                    <a:lnTo>
                      <a:pt x="320262" y="232410"/>
                    </a:lnTo>
                    <a:lnTo>
                      <a:pt x="326631" y="230219"/>
                    </a:lnTo>
                    <a:lnTo>
                      <a:pt x="333666" y="231839"/>
                    </a:lnTo>
                    <a:lnTo>
                      <a:pt x="336612" y="236125"/>
                    </a:lnTo>
                    <a:lnTo>
                      <a:pt x="347830" y="237458"/>
                    </a:lnTo>
                    <a:lnTo>
                      <a:pt x="354484" y="237839"/>
                    </a:lnTo>
                    <a:lnTo>
                      <a:pt x="356195" y="242126"/>
                    </a:lnTo>
                    <a:lnTo>
                      <a:pt x="361138" y="242887"/>
                    </a:lnTo>
                    <a:lnTo>
                      <a:pt x="360283" y="250507"/>
                    </a:lnTo>
                    <a:lnTo>
                      <a:pt x="354674" y="251746"/>
                    </a:lnTo>
                    <a:lnTo>
                      <a:pt x="354389" y="259080"/>
                    </a:lnTo>
                    <a:lnTo>
                      <a:pt x="355530" y="262319"/>
                    </a:lnTo>
                    <a:lnTo>
                      <a:pt x="353914" y="262700"/>
                    </a:lnTo>
                    <a:lnTo>
                      <a:pt x="354199" y="264128"/>
                    </a:lnTo>
                    <a:lnTo>
                      <a:pt x="353438" y="266986"/>
                    </a:lnTo>
                    <a:lnTo>
                      <a:pt x="349541" y="268034"/>
                    </a:lnTo>
                    <a:lnTo>
                      <a:pt x="349446" y="266986"/>
                    </a:lnTo>
                    <a:lnTo>
                      <a:pt x="351727" y="265652"/>
                    </a:lnTo>
                    <a:lnTo>
                      <a:pt x="352393" y="264414"/>
                    </a:lnTo>
                    <a:lnTo>
                      <a:pt x="346119" y="257270"/>
                    </a:lnTo>
                    <a:lnTo>
                      <a:pt x="345263" y="258032"/>
                    </a:lnTo>
                    <a:lnTo>
                      <a:pt x="343837" y="266700"/>
                    </a:lnTo>
                    <a:lnTo>
                      <a:pt x="344407" y="267081"/>
                    </a:lnTo>
                    <a:lnTo>
                      <a:pt x="343552" y="268129"/>
                    </a:lnTo>
                    <a:lnTo>
                      <a:pt x="343932" y="269177"/>
                    </a:lnTo>
                    <a:lnTo>
                      <a:pt x="343362" y="270415"/>
                    </a:lnTo>
                    <a:lnTo>
                      <a:pt x="342982" y="269177"/>
                    </a:lnTo>
                    <a:lnTo>
                      <a:pt x="342411" y="270796"/>
                    </a:lnTo>
                    <a:lnTo>
                      <a:pt x="345168" y="274034"/>
                    </a:lnTo>
                    <a:lnTo>
                      <a:pt x="341936" y="272701"/>
                    </a:lnTo>
                    <a:lnTo>
                      <a:pt x="333570" y="286798"/>
                    </a:lnTo>
                    <a:lnTo>
                      <a:pt x="331099" y="288703"/>
                    </a:lnTo>
                    <a:lnTo>
                      <a:pt x="329483" y="295085"/>
                    </a:lnTo>
                    <a:lnTo>
                      <a:pt x="329007" y="298132"/>
                    </a:lnTo>
                    <a:lnTo>
                      <a:pt x="325015" y="302800"/>
                    </a:lnTo>
                    <a:lnTo>
                      <a:pt x="325680" y="307753"/>
                    </a:lnTo>
                    <a:lnTo>
                      <a:pt x="323969" y="312420"/>
                    </a:lnTo>
                    <a:lnTo>
                      <a:pt x="324635" y="318516"/>
                    </a:lnTo>
                    <a:lnTo>
                      <a:pt x="325490" y="320135"/>
                    </a:lnTo>
                    <a:lnTo>
                      <a:pt x="326631" y="319183"/>
                    </a:lnTo>
                    <a:lnTo>
                      <a:pt x="328342" y="320993"/>
                    </a:lnTo>
                    <a:lnTo>
                      <a:pt x="326346" y="320897"/>
                    </a:lnTo>
                    <a:lnTo>
                      <a:pt x="326346" y="323564"/>
                    </a:lnTo>
                    <a:lnTo>
                      <a:pt x="325775" y="321374"/>
                    </a:lnTo>
                    <a:lnTo>
                      <a:pt x="325300" y="321755"/>
                    </a:lnTo>
                    <a:lnTo>
                      <a:pt x="324730" y="324803"/>
                    </a:lnTo>
                    <a:lnTo>
                      <a:pt x="325871" y="327851"/>
                    </a:lnTo>
                    <a:lnTo>
                      <a:pt x="324540" y="330137"/>
                    </a:lnTo>
                    <a:lnTo>
                      <a:pt x="326251" y="339852"/>
                    </a:lnTo>
                    <a:lnTo>
                      <a:pt x="325395" y="342805"/>
                    </a:lnTo>
                    <a:lnTo>
                      <a:pt x="331479" y="351187"/>
                    </a:lnTo>
                    <a:lnTo>
                      <a:pt x="331479" y="353282"/>
                    </a:lnTo>
                    <a:lnTo>
                      <a:pt x="333475" y="353854"/>
                    </a:lnTo>
                    <a:lnTo>
                      <a:pt x="336137" y="356426"/>
                    </a:lnTo>
                    <a:lnTo>
                      <a:pt x="337088" y="360236"/>
                    </a:lnTo>
                    <a:lnTo>
                      <a:pt x="339464" y="363855"/>
                    </a:lnTo>
                    <a:lnTo>
                      <a:pt x="342316" y="371951"/>
                    </a:lnTo>
                    <a:lnTo>
                      <a:pt x="342886" y="371570"/>
                    </a:lnTo>
                    <a:lnTo>
                      <a:pt x="343647" y="375095"/>
                    </a:lnTo>
                    <a:lnTo>
                      <a:pt x="346784" y="376809"/>
                    </a:lnTo>
                    <a:lnTo>
                      <a:pt x="350777" y="381857"/>
                    </a:lnTo>
                    <a:lnTo>
                      <a:pt x="350586" y="385763"/>
                    </a:lnTo>
                    <a:lnTo>
                      <a:pt x="346879" y="385381"/>
                    </a:lnTo>
                    <a:lnTo>
                      <a:pt x="346879" y="386048"/>
                    </a:lnTo>
                    <a:lnTo>
                      <a:pt x="353343" y="390716"/>
                    </a:lnTo>
                    <a:lnTo>
                      <a:pt x="354389" y="391192"/>
                    </a:lnTo>
                    <a:lnTo>
                      <a:pt x="355149" y="389954"/>
                    </a:lnTo>
                    <a:lnTo>
                      <a:pt x="355815" y="391668"/>
                    </a:lnTo>
                    <a:lnTo>
                      <a:pt x="358667" y="393764"/>
                    </a:lnTo>
                    <a:lnTo>
                      <a:pt x="359807" y="396430"/>
                    </a:lnTo>
                    <a:lnTo>
                      <a:pt x="359237" y="401479"/>
                    </a:lnTo>
                    <a:lnTo>
                      <a:pt x="361043" y="401479"/>
                    </a:lnTo>
                    <a:lnTo>
                      <a:pt x="367127" y="407003"/>
                    </a:lnTo>
                    <a:lnTo>
                      <a:pt x="369504" y="411004"/>
                    </a:lnTo>
                    <a:lnTo>
                      <a:pt x="371500" y="409480"/>
                    </a:lnTo>
                    <a:lnTo>
                      <a:pt x="371785" y="407765"/>
                    </a:lnTo>
                    <a:lnTo>
                      <a:pt x="368268" y="403955"/>
                    </a:lnTo>
                    <a:lnTo>
                      <a:pt x="367602" y="404622"/>
                    </a:lnTo>
                    <a:lnTo>
                      <a:pt x="366842" y="403955"/>
                    </a:lnTo>
                    <a:lnTo>
                      <a:pt x="362469" y="391573"/>
                    </a:lnTo>
                    <a:lnTo>
                      <a:pt x="361328" y="390906"/>
                    </a:lnTo>
                    <a:lnTo>
                      <a:pt x="361614" y="392430"/>
                    </a:lnTo>
                    <a:lnTo>
                      <a:pt x="361233" y="391859"/>
                    </a:lnTo>
                    <a:lnTo>
                      <a:pt x="355244" y="380333"/>
                    </a:lnTo>
                    <a:lnTo>
                      <a:pt x="354199" y="380143"/>
                    </a:lnTo>
                    <a:lnTo>
                      <a:pt x="353153" y="378047"/>
                    </a:lnTo>
                    <a:lnTo>
                      <a:pt x="350111" y="375285"/>
                    </a:lnTo>
                    <a:lnTo>
                      <a:pt x="349256" y="373285"/>
                    </a:lnTo>
                    <a:lnTo>
                      <a:pt x="347164" y="363188"/>
                    </a:lnTo>
                    <a:lnTo>
                      <a:pt x="350682" y="365855"/>
                    </a:lnTo>
                    <a:lnTo>
                      <a:pt x="352488" y="365855"/>
                    </a:lnTo>
                    <a:lnTo>
                      <a:pt x="355244" y="367855"/>
                    </a:lnTo>
                    <a:lnTo>
                      <a:pt x="357146" y="374523"/>
                    </a:lnTo>
                    <a:lnTo>
                      <a:pt x="361233" y="381286"/>
                    </a:lnTo>
                    <a:lnTo>
                      <a:pt x="364560" y="384905"/>
                    </a:lnTo>
                    <a:lnTo>
                      <a:pt x="366937" y="385572"/>
                    </a:lnTo>
                    <a:lnTo>
                      <a:pt x="367317" y="388430"/>
                    </a:lnTo>
                    <a:lnTo>
                      <a:pt x="373401" y="393097"/>
                    </a:lnTo>
                    <a:lnTo>
                      <a:pt x="372165" y="395859"/>
                    </a:lnTo>
                    <a:lnTo>
                      <a:pt x="372831" y="397193"/>
                    </a:lnTo>
                    <a:lnTo>
                      <a:pt x="374162" y="396621"/>
                    </a:lnTo>
                    <a:lnTo>
                      <a:pt x="374162" y="398240"/>
                    </a:lnTo>
                    <a:lnTo>
                      <a:pt x="377109" y="398907"/>
                    </a:lnTo>
                    <a:lnTo>
                      <a:pt x="378725" y="400431"/>
                    </a:lnTo>
                    <a:lnTo>
                      <a:pt x="378915" y="402527"/>
                    </a:lnTo>
                    <a:lnTo>
                      <a:pt x="383288" y="405955"/>
                    </a:lnTo>
                    <a:lnTo>
                      <a:pt x="385949" y="409766"/>
                    </a:lnTo>
                    <a:lnTo>
                      <a:pt x="388896" y="412337"/>
                    </a:lnTo>
                    <a:lnTo>
                      <a:pt x="391273" y="418910"/>
                    </a:lnTo>
                    <a:lnTo>
                      <a:pt x="390227" y="421196"/>
                    </a:lnTo>
                    <a:lnTo>
                      <a:pt x="390988" y="422243"/>
                    </a:lnTo>
                    <a:lnTo>
                      <a:pt x="389276" y="423101"/>
                    </a:lnTo>
                    <a:lnTo>
                      <a:pt x="390132" y="426149"/>
                    </a:lnTo>
                    <a:lnTo>
                      <a:pt x="392699" y="428244"/>
                    </a:lnTo>
                    <a:lnTo>
                      <a:pt x="396881" y="430911"/>
                    </a:lnTo>
                    <a:lnTo>
                      <a:pt x="399163" y="433292"/>
                    </a:lnTo>
                    <a:lnTo>
                      <a:pt x="405722" y="435007"/>
                    </a:lnTo>
                    <a:lnTo>
                      <a:pt x="410000" y="438626"/>
                    </a:lnTo>
                    <a:lnTo>
                      <a:pt x="417510" y="441007"/>
                    </a:lnTo>
                    <a:cubicBezTo>
                      <a:pt x="417510" y="441770"/>
                      <a:pt x="417415" y="442531"/>
                      <a:pt x="417415" y="443389"/>
                    </a:cubicBezTo>
                    <a:cubicBezTo>
                      <a:pt x="417415" y="556546"/>
                      <a:pt x="472740" y="659606"/>
                      <a:pt x="563239" y="737140"/>
                    </a:cubicBezTo>
                    <a:lnTo>
                      <a:pt x="563239" y="742950"/>
                    </a:lnTo>
                    <a:lnTo>
                      <a:pt x="558676" y="765334"/>
                    </a:lnTo>
                    <a:lnTo>
                      <a:pt x="557345" y="765524"/>
                    </a:lnTo>
                    <a:lnTo>
                      <a:pt x="558201" y="769239"/>
                    </a:lnTo>
                    <a:lnTo>
                      <a:pt x="556014" y="770668"/>
                    </a:lnTo>
                    <a:lnTo>
                      <a:pt x="556775" y="780193"/>
                    </a:lnTo>
                    <a:lnTo>
                      <a:pt x="558961" y="787337"/>
                    </a:lnTo>
                    <a:lnTo>
                      <a:pt x="557535" y="790480"/>
                    </a:lnTo>
                    <a:lnTo>
                      <a:pt x="557630" y="796671"/>
                    </a:lnTo>
                    <a:cubicBezTo>
                      <a:pt x="350967" y="721043"/>
                      <a:pt x="214078" y="590931"/>
                      <a:pt x="214078" y="443294"/>
                    </a:cubicBezTo>
                    <a:cubicBezTo>
                      <a:pt x="213793" y="367951"/>
                      <a:pt x="249726" y="296990"/>
                      <a:pt x="312467" y="235553"/>
                    </a:cubicBezTo>
                    <a:close/>
                    <a:moveTo>
                      <a:pt x="1512997" y="506254"/>
                    </a:moveTo>
                    <a:lnTo>
                      <a:pt x="1512047" y="508349"/>
                    </a:lnTo>
                    <a:lnTo>
                      <a:pt x="1507388" y="513683"/>
                    </a:lnTo>
                    <a:lnTo>
                      <a:pt x="1501210" y="514541"/>
                    </a:lnTo>
                    <a:lnTo>
                      <a:pt x="1500164" y="517589"/>
                    </a:lnTo>
                    <a:lnTo>
                      <a:pt x="1498928" y="517589"/>
                    </a:lnTo>
                    <a:lnTo>
                      <a:pt x="1498263" y="520922"/>
                    </a:lnTo>
                    <a:lnTo>
                      <a:pt x="1493224" y="520065"/>
                    </a:lnTo>
                    <a:lnTo>
                      <a:pt x="1491323" y="518636"/>
                    </a:lnTo>
                    <a:lnTo>
                      <a:pt x="1488852" y="521018"/>
                    </a:lnTo>
                    <a:lnTo>
                      <a:pt x="1487711" y="526447"/>
                    </a:lnTo>
                    <a:lnTo>
                      <a:pt x="1489042" y="531209"/>
                    </a:lnTo>
                    <a:lnTo>
                      <a:pt x="1491323" y="532257"/>
                    </a:lnTo>
                    <a:lnTo>
                      <a:pt x="1492464" y="534829"/>
                    </a:lnTo>
                    <a:lnTo>
                      <a:pt x="1494460" y="543401"/>
                    </a:lnTo>
                    <a:lnTo>
                      <a:pt x="1498643" y="543592"/>
                    </a:lnTo>
                    <a:lnTo>
                      <a:pt x="1501400" y="542354"/>
                    </a:lnTo>
                    <a:lnTo>
                      <a:pt x="1502540" y="545973"/>
                    </a:lnTo>
                    <a:lnTo>
                      <a:pt x="1504917" y="545592"/>
                    </a:lnTo>
                    <a:cubicBezTo>
                      <a:pt x="1503206" y="550926"/>
                      <a:pt x="1501305" y="556260"/>
                      <a:pt x="1499403" y="561594"/>
                    </a:cubicBezTo>
                    <a:lnTo>
                      <a:pt x="1498928" y="561785"/>
                    </a:lnTo>
                    <a:lnTo>
                      <a:pt x="1497597" y="560070"/>
                    </a:lnTo>
                    <a:lnTo>
                      <a:pt x="1496266" y="560832"/>
                    </a:lnTo>
                    <a:lnTo>
                      <a:pt x="1494650" y="562928"/>
                    </a:lnTo>
                    <a:lnTo>
                      <a:pt x="1487426" y="562261"/>
                    </a:lnTo>
                    <a:lnTo>
                      <a:pt x="1484098" y="559499"/>
                    </a:lnTo>
                    <a:lnTo>
                      <a:pt x="1480391" y="559118"/>
                    </a:lnTo>
                    <a:lnTo>
                      <a:pt x="1479726" y="557879"/>
                    </a:lnTo>
                    <a:lnTo>
                      <a:pt x="1477064" y="558451"/>
                    </a:lnTo>
                    <a:lnTo>
                      <a:pt x="1473737" y="557879"/>
                    </a:lnTo>
                    <a:lnTo>
                      <a:pt x="1472881" y="558165"/>
                    </a:lnTo>
                    <a:lnTo>
                      <a:pt x="1470790" y="561308"/>
                    </a:lnTo>
                    <a:lnTo>
                      <a:pt x="1469079" y="561023"/>
                    </a:lnTo>
                    <a:lnTo>
                      <a:pt x="1469744" y="561975"/>
                    </a:lnTo>
                    <a:lnTo>
                      <a:pt x="1475543" y="563118"/>
                    </a:lnTo>
                    <a:lnTo>
                      <a:pt x="1474877" y="564070"/>
                    </a:lnTo>
                    <a:lnTo>
                      <a:pt x="1477729" y="565309"/>
                    </a:lnTo>
                    <a:lnTo>
                      <a:pt x="1485429" y="566928"/>
                    </a:lnTo>
                    <a:lnTo>
                      <a:pt x="1486760" y="566357"/>
                    </a:lnTo>
                    <a:lnTo>
                      <a:pt x="1491513" y="566738"/>
                    </a:lnTo>
                    <a:lnTo>
                      <a:pt x="1496742" y="569119"/>
                    </a:lnTo>
                    <a:cubicBezTo>
                      <a:pt x="1438849" y="715613"/>
                      <a:pt x="1282568" y="828770"/>
                      <a:pt x="1088358" y="861251"/>
                    </a:cubicBezTo>
                    <a:cubicBezTo>
                      <a:pt x="1069441" y="862870"/>
                      <a:pt x="1050238" y="864013"/>
                      <a:pt x="1030941" y="864775"/>
                    </a:cubicBezTo>
                    <a:cubicBezTo>
                      <a:pt x="1184370" y="831723"/>
                      <a:pt x="1302816" y="669893"/>
                      <a:pt x="1312988" y="471106"/>
                    </a:cubicBezTo>
                    <a:lnTo>
                      <a:pt x="1316790" y="480917"/>
                    </a:lnTo>
                    <a:lnTo>
                      <a:pt x="1320403" y="485299"/>
                    </a:lnTo>
                    <a:lnTo>
                      <a:pt x="1321924" y="485299"/>
                    </a:lnTo>
                    <a:lnTo>
                      <a:pt x="1323920" y="483394"/>
                    </a:lnTo>
                    <a:lnTo>
                      <a:pt x="1324490" y="480631"/>
                    </a:lnTo>
                    <a:lnTo>
                      <a:pt x="1328388" y="479298"/>
                    </a:lnTo>
                    <a:lnTo>
                      <a:pt x="1328388" y="477679"/>
                    </a:lnTo>
                    <a:lnTo>
                      <a:pt x="1330194" y="474345"/>
                    </a:lnTo>
                    <a:lnTo>
                      <a:pt x="1332951" y="474345"/>
                    </a:lnTo>
                    <a:lnTo>
                      <a:pt x="1332571" y="467773"/>
                    </a:lnTo>
                    <a:lnTo>
                      <a:pt x="1335042" y="459867"/>
                    </a:lnTo>
                    <a:lnTo>
                      <a:pt x="1334282" y="457676"/>
                    </a:lnTo>
                    <a:lnTo>
                      <a:pt x="1333806" y="449199"/>
                    </a:lnTo>
                    <a:lnTo>
                      <a:pt x="1335042" y="447008"/>
                    </a:lnTo>
                    <a:lnTo>
                      <a:pt x="1337989" y="447008"/>
                    </a:lnTo>
                    <a:lnTo>
                      <a:pt x="1339890" y="444341"/>
                    </a:lnTo>
                    <a:lnTo>
                      <a:pt x="1344453" y="443008"/>
                    </a:lnTo>
                    <a:lnTo>
                      <a:pt x="1345784" y="440627"/>
                    </a:lnTo>
                    <a:lnTo>
                      <a:pt x="1354720" y="433578"/>
                    </a:lnTo>
                    <a:lnTo>
                      <a:pt x="1358712" y="428625"/>
                    </a:lnTo>
                    <a:lnTo>
                      <a:pt x="1365557" y="425101"/>
                    </a:lnTo>
                    <a:lnTo>
                      <a:pt x="1369169" y="421386"/>
                    </a:lnTo>
                    <a:lnTo>
                      <a:pt x="1369169" y="417671"/>
                    </a:lnTo>
                    <a:lnTo>
                      <a:pt x="1373542" y="415766"/>
                    </a:lnTo>
                    <a:lnTo>
                      <a:pt x="1374588" y="413671"/>
                    </a:lnTo>
                    <a:lnTo>
                      <a:pt x="1375538" y="417100"/>
                    </a:lnTo>
                    <a:lnTo>
                      <a:pt x="1377345" y="416433"/>
                    </a:lnTo>
                    <a:lnTo>
                      <a:pt x="1377345" y="415480"/>
                    </a:lnTo>
                    <a:lnTo>
                      <a:pt x="1378010" y="416719"/>
                    </a:lnTo>
                    <a:lnTo>
                      <a:pt x="1378770" y="416433"/>
                    </a:lnTo>
                    <a:lnTo>
                      <a:pt x="1382288" y="415195"/>
                    </a:lnTo>
                    <a:lnTo>
                      <a:pt x="1382573" y="415766"/>
                    </a:lnTo>
                    <a:lnTo>
                      <a:pt x="1384284" y="414338"/>
                    </a:lnTo>
                    <a:lnTo>
                      <a:pt x="1385520" y="415480"/>
                    </a:lnTo>
                    <a:lnTo>
                      <a:pt x="1387041" y="413385"/>
                    </a:lnTo>
                    <a:lnTo>
                      <a:pt x="1387041" y="411004"/>
                    </a:lnTo>
                    <a:lnTo>
                      <a:pt x="1388467" y="409289"/>
                    </a:lnTo>
                    <a:lnTo>
                      <a:pt x="1389703" y="410718"/>
                    </a:lnTo>
                    <a:lnTo>
                      <a:pt x="1392459" y="410718"/>
                    </a:lnTo>
                    <a:lnTo>
                      <a:pt x="1393885" y="413290"/>
                    </a:lnTo>
                    <a:lnTo>
                      <a:pt x="1394456" y="415004"/>
                    </a:lnTo>
                    <a:lnTo>
                      <a:pt x="1394456" y="416052"/>
                    </a:lnTo>
                    <a:lnTo>
                      <a:pt x="1394836" y="416147"/>
                    </a:lnTo>
                    <a:lnTo>
                      <a:pt x="1396167" y="420053"/>
                    </a:lnTo>
                    <a:lnTo>
                      <a:pt x="1399304" y="424529"/>
                    </a:lnTo>
                    <a:lnTo>
                      <a:pt x="1403201" y="426339"/>
                    </a:lnTo>
                    <a:lnTo>
                      <a:pt x="1403772" y="428625"/>
                    </a:lnTo>
                    <a:lnTo>
                      <a:pt x="1402916" y="427958"/>
                    </a:lnTo>
                    <a:lnTo>
                      <a:pt x="1402536" y="429006"/>
                    </a:lnTo>
                    <a:lnTo>
                      <a:pt x="1404342" y="430435"/>
                    </a:lnTo>
                    <a:lnTo>
                      <a:pt x="1404532" y="429482"/>
                    </a:lnTo>
                    <a:lnTo>
                      <a:pt x="1406909" y="433483"/>
                    </a:lnTo>
                    <a:lnTo>
                      <a:pt x="1407764" y="439388"/>
                    </a:lnTo>
                    <a:lnTo>
                      <a:pt x="1406148" y="445389"/>
                    </a:lnTo>
                    <a:lnTo>
                      <a:pt x="1407764" y="444722"/>
                    </a:lnTo>
                    <a:lnTo>
                      <a:pt x="1407764" y="446151"/>
                    </a:lnTo>
                    <a:lnTo>
                      <a:pt x="1411662" y="446627"/>
                    </a:lnTo>
                    <a:lnTo>
                      <a:pt x="1418316" y="441960"/>
                    </a:lnTo>
                    <a:lnTo>
                      <a:pt x="1418696" y="438150"/>
                    </a:lnTo>
                    <a:lnTo>
                      <a:pt x="1419647" y="441103"/>
                    </a:lnTo>
                    <a:lnTo>
                      <a:pt x="1423830" y="442913"/>
                    </a:lnTo>
                    <a:lnTo>
                      <a:pt x="1424305" y="450628"/>
                    </a:lnTo>
                    <a:lnTo>
                      <a:pt x="1426301" y="457581"/>
                    </a:lnTo>
                    <a:lnTo>
                      <a:pt x="1426967" y="456914"/>
                    </a:lnTo>
                    <a:lnTo>
                      <a:pt x="1428297" y="461105"/>
                    </a:lnTo>
                    <a:lnTo>
                      <a:pt x="1428678" y="465392"/>
                    </a:lnTo>
                    <a:lnTo>
                      <a:pt x="1427917" y="466154"/>
                    </a:lnTo>
                    <a:lnTo>
                      <a:pt x="1429533" y="467011"/>
                    </a:lnTo>
                    <a:lnTo>
                      <a:pt x="1427917" y="474250"/>
                    </a:lnTo>
                    <a:lnTo>
                      <a:pt x="1428868" y="474726"/>
                    </a:lnTo>
                    <a:lnTo>
                      <a:pt x="1426967" y="480727"/>
                    </a:lnTo>
                    <a:lnTo>
                      <a:pt x="1426967" y="484632"/>
                    </a:lnTo>
                    <a:lnTo>
                      <a:pt x="1428868" y="484251"/>
                    </a:lnTo>
                    <a:lnTo>
                      <a:pt x="1436663" y="493300"/>
                    </a:lnTo>
                    <a:lnTo>
                      <a:pt x="1438564" y="503587"/>
                    </a:lnTo>
                    <a:lnTo>
                      <a:pt x="1442462" y="510730"/>
                    </a:lnTo>
                    <a:lnTo>
                      <a:pt x="1453108" y="517970"/>
                    </a:lnTo>
                    <a:lnTo>
                      <a:pt x="1454725" y="517017"/>
                    </a:lnTo>
                    <a:lnTo>
                      <a:pt x="1456626" y="517970"/>
                    </a:lnTo>
                    <a:lnTo>
                      <a:pt x="1457291" y="515779"/>
                    </a:lnTo>
                    <a:lnTo>
                      <a:pt x="1453108" y="509206"/>
                    </a:lnTo>
                    <a:lnTo>
                      <a:pt x="1453108" y="500348"/>
                    </a:lnTo>
                    <a:lnTo>
                      <a:pt x="1450827" y="497205"/>
                    </a:lnTo>
                    <a:lnTo>
                      <a:pt x="1447595" y="494443"/>
                    </a:lnTo>
                    <a:lnTo>
                      <a:pt x="1446739" y="494443"/>
                    </a:lnTo>
                    <a:lnTo>
                      <a:pt x="1443412" y="490919"/>
                    </a:lnTo>
                    <a:lnTo>
                      <a:pt x="1440370" y="490728"/>
                    </a:lnTo>
                    <a:lnTo>
                      <a:pt x="1438374" y="488823"/>
                    </a:lnTo>
                    <a:lnTo>
                      <a:pt x="1434667" y="479489"/>
                    </a:lnTo>
                    <a:lnTo>
                      <a:pt x="1431815" y="479489"/>
                    </a:lnTo>
                    <a:lnTo>
                      <a:pt x="1431149" y="474536"/>
                    </a:lnTo>
                    <a:lnTo>
                      <a:pt x="1435047" y="464820"/>
                    </a:lnTo>
                    <a:lnTo>
                      <a:pt x="1435427" y="458534"/>
                    </a:lnTo>
                    <a:lnTo>
                      <a:pt x="1436378" y="457772"/>
                    </a:lnTo>
                    <a:lnTo>
                      <a:pt x="1439800" y="458153"/>
                    </a:lnTo>
                    <a:lnTo>
                      <a:pt x="1440275" y="462629"/>
                    </a:lnTo>
                    <a:lnTo>
                      <a:pt x="1445028" y="462629"/>
                    </a:lnTo>
                    <a:lnTo>
                      <a:pt x="1448831" y="465392"/>
                    </a:lnTo>
                    <a:lnTo>
                      <a:pt x="1450162" y="467678"/>
                    </a:lnTo>
                    <a:lnTo>
                      <a:pt x="1451492" y="471202"/>
                    </a:lnTo>
                    <a:lnTo>
                      <a:pt x="1453584" y="470345"/>
                    </a:lnTo>
                    <a:lnTo>
                      <a:pt x="1453584" y="472916"/>
                    </a:lnTo>
                    <a:lnTo>
                      <a:pt x="1458147" y="473297"/>
                    </a:lnTo>
                    <a:lnTo>
                      <a:pt x="1460903" y="475298"/>
                    </a:lnTo>
                    <a:lnTo>
                      <a:pt x="1459668" y="478346"/>
                    </a:lnTo>
                    <a:lnTo>
                      <a:pt x="1460048" y="482251"/>
                    </a:lnTo>
                    <a:lnTo>
                      <a:pt x="1460808" y="482537"/>
                    </a:lnTo>
                    <a:lnTo>
                      <a:pt x="1466322" y="478346"/>
                    </a:lnTo>
                    <a:lnTo>
                      <a:pt x="1465752" y="475964"/>
                    </a:lnTo>
                    <a:lnTo>
                      <a:pt x="1468033" y="477774"/>
                    </a:lnTo>
                    <a:lnTo>
                      <a:pt x="1467748" y="475964"/>
                    </a:lnTo>
                    <a:lnTo>
                      <a:pt x="1469554" y="473393"/>
                    </a:lnTo>
                    <a:lnTo>
                      <a:pt x="1472121" y="473393"/>
                    </a:lnTo>
                    <a:lnTo>
                      <a:pt x="1475543" y="471869"/>
                    </a:lnTo>
                    <a:lnTo>
                      <a:pt x="1480676" y="469011"/>
                    </a:lnTo>
                    <a:lnTo>
                      <a:pt x="1481437" y="467106"/>
                    </a:lnTo>
                    <a:lnTo>
                      <a:pt x="1481437" y="463391"/>
                    </a:lnTo>
                    <a:lnTo>
                      <a:pt x="1482482" y="461581"/>
                    </a:lnTo>
                    <a:lnTo>
                      <a:pt x="1479821" y="448628"/>
                    </a:lnTo>
                    <a:lnTo>
                      <a:pt x="1477539" y="446818"/>
                    </a:lnTo>
                    <a:lnTo>
                      <a:pt x="1476874" y="444532"/>
                    </a:lnTo>
                    <a:lnTo>
                      <a:pt x="1474022" y="443675"/>
                    </a:lnTo>
                    <a:lnTo>
                      <a:pt x="1470695" y="440055"/>
                    </a:lnTo>
                    <a:lnTo>
                      <a:pt x="1467748" y="436817"/>
                    </a:lnTo>
                    <a:lnTo>
                      <a:pt x="1467178" y="434721"/>
                    </a:lnTo>
                    <a:lnTo>
                      <a:pt x="1464231" y="432054"/>
                    </a:lnTo>
                    <a:lnTo>
                      <a:pt x="1463850" y="429578"/>
                    </a:lnTo>
                    <a:lnTo>
                      <a:pt x="1465466" y="425196"/>
                    </a:lnTo>
                    <a:lnTo>
                      <a:pt x="1468699" y="421386"/>
                    </a:lnTo>
                    <a:lnTo>
                      <a:pt x="1472596" y="417957"/>
                    </a:lnTo>
                    <a:lnTo>
                      <a:pt x="1475448" y="417100"/>
                    </a:lnTo>
                    <a:lnTo>
                      <a:pt x="1476779" y="416147"/>
                    </a:lnTo>
                    <a:lnTo>
                      <a:pt x="1477064" y="417100"/>
                    </a:lnTo>
                    <a:lnTo>
                      <a:pt x="1478680" y="415480"/>
                    </a:lnTo>
                    <a:lnTo>
                      <a:pt x="1481627" y="417386"/>
                    </a:lnTo>
                    <a:lnTo>
                      <a:pt x="1484098" y="416433"/>
                    </a:lnTo>
                    <a:lnTo>
                      <a:pt x="1484098" y="419862"/>
                    </a:lnTo>
                    <a:lnTo>
                      <a:pt x="1486475" y="423386"/>
                    </a:lnTo>
                    <a:lnTo>
                      <a:pt x="1488091" y="422624"/>
                    </a:lnTo>
                    <a:lnTo>
                      <a:pt x="1486760" y="419862"/>
                    </a:lnTo>
                    <a:lnTo>
                      <a:pt x="1488091" y="417386"/>
                    </a:lnTo>
                    <a:lnTo>
                      <a:pt x="1500544" y="414623"/>
                    </a:lnTo>
                    <a:lnTo>
                      <a:pt x="1501400" y="410813"/>
                    </a:lnTo>
                    <a:lnTo>
                      <a:pt x="1503681" y="412718"/>
                    </a:lnTo>
                    <a:lnTo>
                      <a:pt x="1503681" y="409575"/>
                    </a:lnTo>
                    <a:lnTo>
                      <a:pt x="1506153" y="412432"/>
                    </a:lnTo>
                    <a:lnTo>
                      <a:pt x="1507579" y="412242"/>
                    </a:lnTo>
                    <a:lnTo>
                      <a:pt x="1507579" y="411194"/>
                    </a:lnTo>
                    <a:lnTo>
                      <a:pt x="1507579" y="411194"/>
                    </a:lnTo>
                    <a:lnTo>
                      <a:pt x="1508719" y="411861"/>
                    </a:lnTo>
                    <a:lnTo>
                      <a:pt x="1509290" y="411194"/>
                    </a:lnTo>
                    <a:lnTo>
                      <a:pt x="1509860" y="410337"/>
                    </a:lnTo>
                    <a:lnTo>
                      <a:pt x="1510335" y="410909"/>
                    </a:lnTo>
                    <a:lnTo>
                      <a:pt x="1512142" y="409670"/>
                    </a:lnTo>
                    <a:lnTo>
                      <a:pt x="1513377" y="410718"/>
                    </a:lnTo>
                    <a:lnTo>
                      <a:pt x="1518130" y="409194"/>
                    </a:lnTo>
                    <a:lnTo>
                      <a:pt x="1518796" y="408432"/>
                    </a:lnTo>
                    <a:cubicBezTo>
                      <a:pt x="1520032" y="419957"/>
                      <a:pt x="1520792" y="431578"/>
                      <a:pt x="1520792" y="443294"/>
                    </a:cubicBezTo>
                    <a:cubicBezTo>
                      <a:pt x="1520792" y="464249"/>
                      <a:pt x="1518796" y="484918"/>
                      <a:pt x="1514993" y="505016"/>
                    </a:cubicBezTo>
                    <a:lnTo>
                      <a:pt x="1512997" y="506254"/>
                    </a:lnTo>
                    <a:close/>
                    <a:moveTo>
                      <a:pt x="605256" y="813054"/>
                    </a:moveTo>
                    <a:lnTo>
                      <a:pt x="606016" y="810863"/>
                    </a:lnTo>
                    <a:lnTo>
                      <a:pt x="609153" y="808482"/>
                    </a:lnTo>
                    <a:lnTo>
                      <a:pt x="605256" y="806291"/>
                    </a:lnTo>
                    <a:lnTo>
                      <a:pt x="607347" y="804482"/>
                    </a:lnTo>
                    <a:lnTo>
                      <a:pt x="609344" y="806482"/>
                    </a:lnTo>
                    <a:lnTo>
                      <a:pt x="612005" y="806101"/>
                    </a:lnTo>
                    <a:lnTo>
                      <a:pt x="612481" y="804005"/>
                    </a:lnTo>
                    <a:lnTo>
                      <a:pt x="611910" y="801434"/>
                    </a:lnTo>
                    <a:lnTo>
                      <a:pt x="611055" y="800005"/>
                    </a:lnTo>
                    <a:lnTo>
                      <a:pt x="608393" y="801624"/>
                    </a:lnTo>
                    <a:lnTo>
                      <a:pt x="609724" y="803053"/>
                    </a:lnTo>
                    <a:lnTo>
                      <a:pt x="607632" y="803624"/>
                    </a:lnTo>
                    <a:lnTo>
                      <a:pt x="604686" y="801053"/>
                    </a:lnTo>
                    <a:lnTo>
                      <a:pt x="602689" y="791528"/>
                    </a:lnTo>
                    <a:lnTo>
                      <a:pt x="604020" y="789908"/>
                    </a:lnTo>
                    <a:lnTo>
                      <a:pt x="610294" y="792766"/>
                    </a:lnTo>
                    <a:lnTo>
                      <a:pt x="613907" y="792194"/>
                    </a:lnTo>
                    <a:lnTo>
                      <a:pt x="616853" y="790194"/>
                    </a:lnTo>
                    <a:lnTo>
                      <a:pt x="617614" y="788194"/>
                    </a:lnTo>
                    <a:lnTo>
                      <a:pt x="616853" y="783050"/>
                    </a:lnTo>
                    <a:lnTo>
                      <a:pt x="617994" y="778288"/>
                    </a:lnTo>
                    <a:cubicBezTo>
                      <a:pt x="666190" y="809720"/>
                      <a:pt x="721326" y="834962"/>
                      <a:pt x="781215" y="852297"/>
                    </a:cubicBezTo>
                    <a:cubicBezTo>
                      <a:pt x="719139" y="843343"/>
                      <a:pt x="660201" y="830009"/>
                      <a:pt x="605256" y="813054"/>
                    </a:cubicBezTo>
                    <a:close/>
                    <a:moveTo>
                      <a:pt x="599552" y="119729"/>
                    </a:moveTo>
                    <a:lnTo>
                      <a:pt x="604590" y="117634"/>
                    </a:lnTo>
                    <a:cubicBezTo>
                      <a:pt x="603925" y="118110"/>
                      <a:pt x="603260" y="118491"/>
                      <a:pt x="602594" y="118967"/>
                    </a:cubicBezTo>
                    <a:lnTo>
                      <a:pt x="599552" y="119729"/>
                    </a:lnTo>
                    <a:close/>
                    <a:moveTo>
                      <a:pt x="602404" y="130207"/>
                    </a:moveTo>
                    <a:lnTo>
                      <a:pt x="614287" y="130302"/>
                    </a:lnTo>
                    <a:lnTo>
                      <a:pt x="619135" y="132302"/>
                    </a:lnTo>
                    <a:lnTo>
                      <a:pt x="620466" y="130874"/>
                    </a:lnTo>
                    <a:lnTo>
                      <a:pt x="622652" y="132779"/>
                    </a:lnTo>
                    <a:lnTo>
                      <a:pt x="623603" y="132779"/>
                    </a:lnTo>
                    <a:lnTo>
                      <a:pt x="623032" y="132017"/>
                    </a:lnTo>
                    <a:lnTo>
                      <a:pt x="620466" y="128873"/>
                    </a:lnTo>
                    <a:lnTo>
                      <a:pt x="627595" y="130588"/>
                    </a:lnTo>
                    <a:lnTo>
                      <a:pt x="628451" y="132017"/>
                    </a:lnTo>
                    <a:lnTo>
                      <a:pt x="632158" y="131350"/>
                    </a:lnTo>
                    <a:lnTo>
                      <a:pt x="632634" y="130778"/>
                    </a:lnTo>
                    <a:lnTo>
                      <a:pt x="631017" y="126778"/>
                    </a:lnTo>
                    <a:lnTo>
                      <a:pt x="629401" y="126492"/>
                    </a:lnTo>
                    <a:lnTo>
                      <a:pt x="632348" y="126301"/>
                    </a:lnTo>
                    <a:lnTo>
                      <a:pt x="634725" y="128492"/>
                    </a:lnTo>
                    <a:lnTo>
                      <a:pt x="637101" y="128016"/>
                    </a:lnTo>
                    <a:lnTo>
                      <a:pt x="637292" y="132017"/>
                    </a:lnTo>
                    <a:lnTo>
                      <a:pt x="640334" y="132017"/>
                    </a:lnTo>
                    <a:lnTo>
                      <a:pt x="640429" y="133350"/>
                    </a:lnTo>
                    <a:lnTo>
                      <a:pt x="639668" y="134017"/>
                    </a:lnTo>
                    <a:lnTo>
                      <a:pt x="645087" y="137446"/>
                    </a:lnTo>
                    <a:lnTo>
                      <a:pt x="645372" y="139065"/>
                    </a:lnTo>
                    <a:lnTo>
                      <a:pt x="644041" y="140208"/>
                    </a:lnTo>
                    <a:lnTo>
                      <a:pt x="641379" y="139732"/>
                    </a:lnTo>
                    <a:lnTo>
                      <a:pt x="641664" y="143637"/>
                    </a:lnTo>
                    <a:lnTo>
                      <a:pt x="645942" y="140875"/>
                    </a:lnTo>
                    <a:lnTo>
                      <a:pt x="648604" y="140589"/>
                    </a:lnTo>
                    <a:lnTo>
                      <a:pt x="648604" y="141923"/>
                    </a:lnTo>
                    <a:lnTo>
                      <a:pt x="651456" y="144875"/>
                    </a:lnTo>
                    <a:lnTo>
                      <a:pt x="651456" y="142970"/>
                    </a:lnTo>
                    <a:lnTo>
                      <a:pt x="653072" y="143351"/>
                    </a:lnTo>
                    <a:lnTo>
                      <a:pt x="653357" y="146685"/>
                    </a:lnTo>
                    <a:lnTo>
                      <a:pt x="656779" y="148399"/>
                    </a:lnTo>
                    <a:lnTo>
                      <a:pt x="659726" y="156400"/>
                    </a:lnTo>
                    <a:lnTo>
                      <a:pt x="657064" y="159258"/>
                    </a:lnTo>
                    <a:lnTo>
                      <a:pt x="656589" y="161449"/>
                    </a:lnTo>
                    <a:lnTo>
                      <a:pt x="650505" y="166402"/>
                    </a:lnTo>
                    <a:lnTo>
                      <a:pt x="654117" y="171069"/>
                    </a:lnTo>
                    <a:lnTo>
                      <a:pt x="654117" y="172593"/>
                    </a:lnTo>
                    <a:lnTo>
                      <a:pt x="651456" y="171641"/>
                    </a:lnTo>
                    <a:lnTo>
                      <a:pt x="646703" y="174117"/>
                    </a:lnTo>
                    <a:lnTo>
                      <a:pt x="638242" y="172498"/>
                    </a:lnTo>
                    <a:lnTo>
                      <a:pt x="638718" y="173260"/>
                    </a:lnTo>
                    <a:lnTo>
                      <a:pt x="638052" y="173260"/>
                    </a:lnTo>
                    <a:lnTo>
                      <a:pt x="638242" y="174784"/>
                    </a:lnTo>
                    <a:lnTo>
                      <a:pt x="635866" y="176022"/>
                    </a:lnTo>
                    <a:lnTo>
                      <a:pt x="635010" y="178975"/>
                    </a:lnTo>
                    <a:lnTo>
                      <a:pt x="636626" y="181166"/>
                    </a:lnTo>
                    <a:lnTo>
                      <a:pt x="640809" y="182404"/>
                    </a:lnTo>
                    <a:lnTo>
                      <a:pt x="644516" y="181166"/>
                    </a:lnTo>
                    <a:lnTo>
                      <a:pt x="644326" y="179927"/>
                    </a:lnTo>
                    <a:lnTo>
                      <a:pt x="645087" y="179451"/>
                    </a:lnTo>
                    <a:lnTo>
                      <a:pt x="649555" y="181070"/>
                    </a:lnTo>
                    <a:lnTo>
                      <a:pt x="650030" y="180308"/>
                    </a:lnTo>
                    <a:lnTo>
                      <a:pt x="648319" y="177832"/>
                    </a:lnTo>
                    <a:lnTo>
                      <a:pt x="649650" y="177165"/>
                    </a:lnTo>
                    <a:lnTo>
                      <a:pt x="649935" y="178784"/>
                    </a:lnTo>
                    <a:lnTo>
                      <a:pt x="654403" y="179451"/>
                    </a:lnTo>
                    <a:lnTo>
                      <a:pt x="656874" y="184499"/>
                    </a:lnTo>
                    <a:lnTo>
                      <a:pt x="663624" y="187452"/>
                    </a:lnTo>
                    <a:lnTo>
                      <a:pt x="661247" y="188786"/>
                    </a:lnTo>
                    <a:lnTo>
                      <a:pt x="660487" y="187833"/>
                    </a:lnTo>
                    <a:lnTo>
                      <a:pt x="663909" y="192119"/>
                    </a:lnTo>
                    <a:lnTo>
                      <a:pt x="667806" y="193739"/>
                    </a:lnTo>
                    <a:lnTo>
                      <a:pt x="669422" y="192786"/>
                    </a:lnTo>
                    <a:lnTo>
                      <a:pt x="670088" y="194120"/>
                    </a:lnTo>
                    <a:lnTo>
                      <a:pt x="671704" y="193643"/>
                    </a:lnTo>
                    <a:lnTo>
                      <a:pt x="673035" y="196596"/>
                    </a:lnTo>
                    <a:lnTo>
                      <a:pt x="674175" y="196120"/>
                    </a:lnTo>
                    <a:lnTo>
                      <a:pt x="675316" y="197739"/>
                    </a:lnTo>
                    <a:lnTo>
                      <a:pt x="680259" y="199454"/>
                    </a:lnTo>
                    <a:lnTo>
                      <a:pt x="682541" y="198787"/>
                    </a:lnTo>
                    <a:lnTo>
                      <a:pt x="684347" y="200882"/>
                    </a:lnTo>
                    <a:lnTo>
                      <a:pt x="685868" y="200692"/>
                    </a:lnTo>
                    <a:lnTo>
                      <a:pt x="685298" y="197358"/>
                    </a:lnTo>
                    <a:lnTo>
                      <a:pt x="678929" y="192215"/>
                    </a:lnTo>
                    <a:lnTo>
                      <a:pt x="674746" y="187928"/>
                    </a:lnTo>
                    <a:lnTo>
                      <a:pt x="673605" y="186595"/>
                    </a:lnTo>
                    <a:lnTo>
                      <a:pt x="674746" y="186119"/>
                    </a:lnTo>
                    <a:lnTo>
                      <a:pt x="677312" y="188690"/>
                    </a:lnTo>
                    <a:lnTo>
                      <a:pt x="678929" y="187833"/>
                    </a:lnTo>
                    <a:lnTo>
                      <a:pt x="683111" y="192024"/>
                    </a:lnTo>
                    <a:lnTo>
                      <a:pt x="688054" y="192310"/>
                    </a:lnTo>
                    <a:lnTo>
                      <a:pt x="690621" y="195739"/>
                    </a:lnTo>
                    <a:lnTo>
                      <a:pt x="691191" y="195453"/>
                    </a:lnTo>
                    <a:lnTo>
                      <a:pt x="690241" y="193072"/>
                    </a:lnTo>
                    <a:lnTo>
                      <a:pt x="692332" y="193453"/>
                    </a:lnTo>
                    <a:lnTo>
                      <a:pt x="691857" y="192024"/>
                    </a:lnTo>
                    <a:lnTo>
                      <a:pt x="690336" y="190119"/>
                    </a:lnTo>
                    <a:lnTo>
                      <a:pt x="690336" y="188690"/>
                    </a:lnTo>
                    <a:lnTo>
                      <a:pt x="691952" y="189929"/>
                    </a:lnTo>
                    <a:lnTo>
                      <a:pt x="692522" y="186595"/>
                    </a:lnTo>
                    <a:lnTo>
                      <a:pt x="691857" y="184118"/>
                    </a:lnTo>
                    <a:lnTo>
                      <a:pt x="689290" y="183261"/>
                    </a:lnTo>
                    <a:lnTo>
                      <a:pt x="690241" y="179832"/>
                    </a:lnTo>
                    <a:lnTo>
                      <a:pt x="688530" y="178594"/>
                    </a:lnTo>
                    <a:lnTo>
                      <a:pt x="687579" y="179546"/>
                    </a:lnTo>
                    <a:lnTo>
                      <a:pt x="687389" y="177641"/>
                    </a:lnTo>
                    <a:lnTo>
                      <a:pt x="684632" y="177927"/>
                    </a:lnTo>
                    <a:lnTo>
                      <a:pt x="685393" y="176879"/>
                    </a:lnTo>
                    <a:lnTo>
                      <a:pt x="683396" y="176879"/>
                    </a:lnTo>
                    <a:lnTo>
                      <a:pt x="683206" y="177927"/>
                    </a:lnTo>
                    <a:lnTo>
                      <a:pt x="681780" y="174689"/>
                    </a:lnTo>
                    <a:lnTo>
                      <a:pt x="680640" y="174498"/>
                    </a:lnTo>
                    <a:lnTo>
                      <a:pt x="680640" y="171164"/>
                    </a:lnTo>
                    <a:lnTo>
                      <a:pt x="677788" y="171164"/>
                    </a:lnTo>
                    <a:lnTo>
                      <a:pt x="677978" y="168974"/>
                    </a:lnTo>
                    <a:lnTo>
                      <a:pt x="681210" y="168211"/>
                    </a:lnTo>
                    <a:lnTo>
                      <a:pt x="677027" y="164497"/>
                    </a:lnTo>
                    <a:lnTo>
                      <a:pt x="678548" y="163925"/>
                    </a:lnTo>
                    <a:lnTo>
                      <a:pt x="680925" y="165449"/>
                    </a:lnTo>
                    <a:lnTo>
                      <a:pt x="679784" y="163449"/>
                    </a:lnTo>
                    <a:lnTo>
                      <a:pt x="682161" y="163449"/>
                    </a:lnTo>
                    <a:lnTo>
                      <a:pt x="681970" y="165164"/>
                    </a:lnTo>
                    <a:lnTo>
                      <a:pt x="686153" y="167259"/>
                    </a:lnTo>
                    <a:lnTo>
                      <a:pt x="686343" y="168307"/>
                    </a:lnTo>
                    <a:lnTo>
                      <a:pt x="688530" y="168116"/>
                    </a:lnTo>
                    <a:lnTo>
                      <a:pt x="688530" y="170783"/>
                    </a:lnTo>
                    <a:lnTo>
                      <a:pt x="690336" y="173069"/>
                    </a:lnTo>
                    <a:lnTo>
                      <a:pt x="691572" y="172403"/>
                    </a:lnTo>
                    <a:lnTo>
                      <a:pt x="691191" y="174022"/>
                    </a:lnTo>
                    <a:lnTo>
                      <a:pt x="691857" y="174974"/>
                    </a:lnTo>
                    <a:lnTo>
                      <a:pt x="693283" y="174593"/>
                    </a:lnTo>
                    <a:lnTo>
                      <a:pt x="695849" y="177165"/>
                    </a:lnTo>
                    <a:lnTo>
                      <a:pt x="697560" y="173927"/>
                    </a:lnTo>
                    <a:lnTo>
                      <a:pt x="696800" y="170212"/>
                    </a:lnTo>
                    <a:lnTo>
                      <a:pt x="699747" y="171641"/>
                    </a:lnTo>
                    <a:lnTo>
                      <a:pt x="700983" y="168307"/>
                    </a:lnTo>
                    <a:lnTo>
                      <a:pt x="702314" y="167926"/>
                    </a:lnTo>
                    <a:lnTo>
                      <a:pt x="700222" y="167449"/>
                    </a:lnTo>
                    <a:lnTo>
                      <a:pt x="701268" y="165735"/>
                    </a:lnTo>
                    <a:lnTo>
                      <a:pt x="700222" y="165449"/>
                    </a:lnTo>
                    <a:lnTo>
                      <a:pt x="703835" y="165925"/>
                    </a:lnTo>
                    <a:lnTo>
                      <a:pt x="704405" y="165449"/>
                    </a:lnTo>
                    <a:lnTo>
                      <a:pt x="703549" y="164592"/>
                    </a:lnTo>
                    <a:lnTo>
                      <a:pt x="705165" y="162782"/>
                    </a:lnTo>
                    <a:lnTo>
                      <a:pt x="701743" y="159544"/>
                    </a:lnTo>
                    <a:lnTo>
                      <a:pt x="696990" y="160401"/>
                    </a:lnTo>
                    <a:lnTo>
                      <a:pt x="698321" y="156686"/>
                    </a:lnTo>
                    <a:lnTo>
                      <a:pt x="693568" y="157353"/>
                    </a:lnTo>
                    <a:lnTo>
                      <a:pt x="694614" y="155448"/>
                    </a:lnTo>
                    <a:lnTo>
                      <a:pt x="692332" y="152019"/>
                    </a:lnTo>
                    <a:lnTo>
                      <a:pt x="689861" y="151733"/>
                    </a:lnTo>
                    <a:lnTo>
                      <a:pt x="690336" y="149638"/>
                    </a:lnTo>
                    <a:lnTo>
                      <a:pt x="686343" y="151352"/>
                    </a:lnTo>
                    <a:lnTo>
                      <a:pt x="685203" y="150114"/>
                    </a:lnTo>
                    <a:lnTo>
                      <a:pt x="685963" y="148971"/>
                    </a:lnTo>
                    <a:lnTo>
                      <a:pt x="685393" y="148114"/>
                    </a:lnTo>
                    <a:lnTo>
                      <a:pt x="682446" y="148114"/>
                    </a:lnTo>
                    <a:lnTo>
                      <a:pt x="683396" y="146590"/>
                    </a:lnTo>
                    <a:lnTo>
                      <a:pt x="676457" y="144304"/>
                    </a:lnTo>
                    <a:lnTo>
                      <a:pt x="679214" y="143732"/>
                    </a:lnTo>
                    <a:lnTo>
                      <a:pt x="677312" y="141732"/>
                    </a:lnTo>
                    <a:lnTo>
                      <a:pt x="678833" y="140589"/>
                    </a:lnTo>
                    <a:lnTo>
                      <a:pt x="675601" y="138874"/>
                    </a:lnTo>
                    <a:lnTo>
                      <a:pt x="684062" y="137922"/>
                    </a:lnTo>
                    <a:lnTo>
                      <a:pt x="674270" y="135255"/>
                    </a:lnTo>
                    <a:lnTo>
                      <a:pt x="680925" y="133541"/>
                    </a:lnTo>
                    <a:lnTo>
                      <a:pt x="681590" y="132398"/>
                    </a:lnTo>
                    <a:lnTo>
                      <a:pt x="681210" y="131445"/>
                    </a:lnTo>
                    <a:lnTo>
                      <a:pt x="677312" y="127825"/>
                    </a:lnTo>
                    <a:lnTo>
                      <a:pt x="676742" y="129635"/>
                    </a:lnTo>
                    <a:lnTo>
                      <a:pt x="673415" y="131255"/>
                    </a:lnTo>
                    <a:lnTo>
                      <a:pt x="675126" y="128969"/>
                    </a:lnTo>
                    <a:lnTo>
                      <a:pt x="670848" y="129064"/>
                    </a:lnTo>
                    <a:lnTo>
                      <a:pt x="675601" y="126968"/>
                    </a:lnTo>
                    <a:lnTo>
                      <a:pt x="675791" y="124682"/>
                    </a:lnTo>
                    <a:lnTo>
                      <a:pt x="671419" y="122873"/>
                    </a:lnTo>
                    <a:lnTo>
                      <a:pt x="667616" y="125635"/>
                    </a:lnTo>
                    <a:lnTo>
                      <a:pt x="669708" y="122015"/>
                    </a:lnTo>
                    <a:lnTo>
                      <a:pt x="665525" y="124015"/>
                    </a:lnTo>
                    <a:lnTo>
                      <a:pt x="667046" y="121253"/>
                    </a:lnTo>
                    <a:lnTo>
                      <a:pt x="666761" y="119824"/>
                    </a:lnTo>
                    <a:lnTo>
                      <a:pt x="660392" y="119824"/>
                    </a:lnTo>
                    <a:lnTo>
                      <a:pt x="664289" y="118586"/>
                    </a:lnTo>
                    <a:lnTo>
                      <a:pt x="664954" y="117920"/>
                    </a:lnTo>
                    <a:lnTo>
                      <a:pt x="663338" y="115062"/>
                    </a:lnTo>
                    <a:lnTo>
                      <a:pt x="658680" y="112681"/>
                    </a:lnTo>
                    <a:lnTo>
                      <a:pt x="657445" y="114681"/>
                    </a:lnTo>
                    <a:lnTo>
                      <a:pt x="655258" y="114681"/>
                    </a:lnTo>
                    <a:lnTo>
                      <a:pt x="655638" y="117158"/>
                    </a:lnTo>
                    <a:lnTo>
                      <a:pt x="654117" y="115919"/>
                    </a:lnTo>
                    <a:lnTo>
                      <a:pt x="654117" y="114490"/>
                    </a:lnTo>
                    <a:lnTo>
                      <a:pt x="652216" y="115443"/>
                    </a:lnTo>
                    <a:lnTo>
                      <a:pt x="654308" y="111824"/>
                    </a:lnTo>
                    <a:lnTo>
                      <a:pt x="648224" y="113157"/>
                    </a:lnTo>
                    <a:lnTo>
                      <a:pt x="650790" y="111061"/>
                    </a:lnTo>
                    <a:lnTo>
                      <a:pt x="651171" y="108871"/>
                    </a:lnTo>
                    <a:lnTo>
                      <a:pt x="647368" y="108109"/>
                    </a:lnTo>
                    <a:lnTo>
                      <a:pt x="648224" y="106109"/>
                    </a:lnTo>
                    <a:lnTo>
                      <a:pt x="645372" y="103061"/>
                    </a:lnTo>
                    <a:lnTo>
                      <a:pt x="644041" y="102680"/>
                    </a:lnTo>
                    <a:cubicBezTo>
                      <a:pt x="652977" y="97346"/>
                      <a:pt x="662198" y="92393"/>
                      <a:pt x="671609" y="87535"/>
                    </a:cubicBezTo>
                    <a:lnTo>
                      <a:pt x="672749" y="88201"/>
                    </a:lnTo>
                    <a:lnTo>
                      <a:pt x="676362" y="87249"/>
                    </a:lnTo>
                    <a:lnTo>
                      <a:pt x="674841" y="89154"/>
                    </a:lnTo>
                    <a:lnTo>
                      <a:pt x="677978" y="88678"/>
                    </a:lnTo>
                    <a:lnTo>
                      <a:pt x="676552" y="90678"/>
                    </a:lnTo>
                    <a:lnTo>
                      <a:pt x="689385" y="89059"/>
                    </a:lnTo>
                    <a:lnTo>
                      <a:pt x="690431" y="91059"/>
                    </a:lnTo>
                    <a:lnTo>
                      <a:pt x="688244" y="91916"/>
                    </a:lnTo>
                    <a:lnTo>
                      <a:pt x="690811" y="94202"/>
                    </a:lnTo>
                    <a:lnTo>
                      <a:pt x="675601" y="94012"/>
                    </a:lnTo>
                    <a:lnTo>
                      <a:pt x="671894" y="96488"/>
                    </a:lnTo>
                    <a:lnTo>
                      <a:pt x="674366" y="98870"/>
                    </a:lnTo>
                    <a:lnTo>
                      <a:pt x="677407" y="96488"/>
                    </a:lnTo>
                    <a:lnTo>
                      <a:pt x="676552" y="98298"/>
                    </a:lnTo>
                    <a:lnTo>
                      <a:pt x="676742" y="99155"/>
                    </a:lnTo>
                    <a:lnTo>
                      <a:pt x="682351" y="99917"/>
                    </a:lnTo>
                    <a:lnTo>
                      <a:pt x="677883" y="102775"/>
                    </a:lnTo>
                    <a:lnTo>
                      <a:pt x="682256" y="106489"/>
                    </a:lnTo>
                    <a:lnTo>
                      <a:pt x="688244" y="107823"/>
                    </a:lnTo>
                    <a:lnTo>
                      <a:pt x="685488" y="105251"/>
                    </a:lnTo>
                    <a:lnTo>
                      <a:pt x="686343" y="104299"/>
                    </a:lnTo>
                    <a:lnTo>
                      <a:pt x="688815" y="105537"/>
                    </a:lnTo>
                    <a:lnTo>
                      <a:pt x="689670" y="103823"/>
                    </a:lnTo>
                    <a:lnTo>
                      <a:pt x="691287" y="104299"/>
                    </a:lnTo>
                    <a:lnTo>
                      <a:pt x="690716" y="106204"/>
                    </a:lnTo>
                    <a:lnTo>
                      <a:pt x="691762" y="106680"/>
                    </a:lnTo>
                    <a:lnTo>
                      <a:pt x="698986" y="103346"/>
                    </a:lnTo>
                    <a:lnTo>
                      <a:pt x="714006" y="109252"/>
                    </a:lnTo>
                    <a:lnTo>
                      <a:pt x="714957" y="111061"/>
                    </a:lnTo>
                    <a:lnTo>
                      <a:pt x="714101" y="113062"/>
                    </a:lnTo>
                    <a:lnTo>
                      <a:pt x="714577" y="112395"/>
                    </a:lnTo>
                    <a:lnTo>
                      <a:pt x="715432" y="114967"/>
                    </a:lnTo>
                    <a:lnTo>
                      <a:pt x="719234" y="117158"/>
                    </a:lnTo>
                    <a:lnTo>
                      <a:pt x="719044" y="118777"/>
                    </a:lnTo>
                    <a:lnTo>
                      <a:pt x="721421" y="120682"/>
                    </a:lnTo>
                    <a:lnTo>
                      <a:pt x="719330" y="121158"/>
                    </a:lnTo>
                    <a:lnTo>
                      <a:pt x="721041" y="121349"/>
                    </a:lnTo>
                    <a:lnTo>
                      <a:pt x="720185" y="122206"/>
                    </a:lnTo>
                    <a:lnTo>
                      <a:pt x="721611" y="122682"/>
                    </a:lnTo>
                    <a:lnTo>
                      <a:pt x="721041" y="124682"/>
                    </a:lnTo>
                    <a:lnTo>
                      <a:pt x="722657" y="126301"/>
                    </a:lnTo>
                    <a:lnTo>
                      <a:pt x="721991" y="128016"/>
                    </a:lnTo>
                    <a:lnTo>
                      <a:pt x="723417" y="129064"/>
                    </a:lnTo>
                    <a:lnTo>
                      <a:pt x="723227" y="130397"/>
                    </a:lnTo>
                    <a:lnTo>
                      <a:pt x="724653" y="130016"/>
                    </a:lnTo>
                    <a:lnTo>
                      <a:pt x="723893" y="131255"/>
                    </a:lnTo>
                    <a:lnTo>
                      <a:pt x="724368" y="131636"/>
                    </a:lnTo>
                    <a:lnTo>
                      <a:pt x="723037" y="132874"/>
                    </a:lnTo>
                    <a:lnTo>
                      <a:pt x="726554" y="134493"/>
                    </a:lnTo>
                    <a:lnTo>
                      <a:pt x="725889" y="138398"/>
                    </a:lnTo>
                    <a:lnTo>
                      <a:pt x="723037" y="140970"/>
                    </a:lnTo>
                    <a:lnTo>
                      <a:pt x="725414" y="141351"/>
                    </a:lnTo>
                    <a:lnTo>
                      <a:pt x="723037" y="143066"/>
                    </a:lnTo>
                    <a:lnTo>
                      <a:pt x="722467" y="143732"/>
                    </a:lnTo>
                    <a:lnTo>
                      <a:pt x="722562" y="144399"/>
                    </a:lnTo>
                    <a:lnTo>
                      <a:pt x="723512" y="145733"/>
                    </a:lnTo>
                    <a:lnTo>
                      <a:pt x="728075" y="145352"/>
                    </a:lnTo>
                    <a:lnTo>
                      <a:pt x="727695" y="144113"/>
                    </a:lnTo>
                    <a:lnTo>
                      <a:pt x="729501" y="142589"/>
                    </a:lnTo>
                    <a:lnTo>
                      <a:pt x="729596" y="141256"/>
                    </a:lnTo>
                    <a:lnTo>
                      <a:pt x="730642" y="142780"/>
                    </a:lnTo>
                    <a:lnTo>
                      <a:pt x="731688" y="142113"/>
                    </a:lnTo>
                    <a:cubicBezTo>
                      <a:pt x="711630" y="167449"/>
                      <a:pt x="694328" y="196215"/>
                      <a:pt x="679689" y="227171"/>
                    </a:cubicBezTo>
                    <a:lnTo>
                      <a:pt x="679119" y="226505"/>
                    </a:lnTo>
                    <a:lnTo>
                      <a:pt x="679784" y="225838"/>
                    </a:lnTo>
                    <a:lnTo>
                      <a:pt x="675126" y="225361"/>
                    </a:lnTo>
                    <a:lnTo>
                      <a:pt x="678263" y="224981"/>
                    </a:lnTo>
                    <a:lnTo>
                      <a:pt x="677502" y="224409"/>
                    </a:lnTo>
                    <a:lnTo>
                      <a:pt x="680069" y="225266"/>
                    </a:lnTo>
                    <a:lnTo>
                      <a:pt x="679784" y="224409"/>
                    </a:lnTo>
                    <a:lnTo>
                      <a:pt x="681400" y="223075"/>
                    </a:lnTo>
                    <a:lnTo>
                      <a:pt x="679119" y="220218"/>
                    </a:lnTo>
                    <a:lnTo>
                      <a:pt x="677122" y="220313"/>
                    </a:lnTo>
                    <a:lnTo>
                      <a:pt x="679499" y="218980"/>
                    </a:lnTo>
                    <a:lnTo>
                      <a:pt x="677883" y="217075"/>
                    </a:lnTo>
                    <a:lnTo>
                      <a:pt x="676267" y="217265"/>
                    </a:lnTo>
                    <a:lnTo>
                      <a:pt x="677312" y="216408"/>
                    </a:lnTo>
                    <a:lnTo>
                      <a:pt x="676552" y="215551"/>
                    </a:lnTo>
                    <a:lnTo>
                      <a:pt x="673795" y="216218"/>
                    </a:lnTo>
                    <a:lnTo>
                      <a:pt x="676552" y="214027"/>
                    </a:lnTo>
                    <a:lnTo>
                      <a:pt x="672274" y="213265"/>
                    </a:lnTo>
                    <a:lnTo>
                      <a:pt x="675126" y="212122"/>
                    </a:lnTo>
                    <a:lnTo>
                      <a:pt x="673605" y="211074"/>
                    </a:lnTo>
                    <a:lnTo>
                      <a:pt x="673795" y="209264"/>
                    </a:lnTo>
                    <a:lnTo>
                      <a:pt x="669422" y="209931"/>
                    </a:lnTo>
                    <a:lnTo>
                      <a:pt x="673035" y="208217"/>
                    </a:lnTo>
                    <a:lnTo>
                      <a:pt x="670563" y="206978"/>
                    </a:lnTo>
                    <a:lnTo>
                      <a:pt x="671514" y="206216"/>
                    </a:lnTo>
                    <a:lnTo>
                      <a:pt x="669993" y="205835"/>
                    </a:lnTo>
                    <a:lnTo>
                      <a:pt x="669422" y="203549"/>
                    </a:lnTo>
                    <a:lnTo>
                      <a:pt x="668377" y="203549"/>
                    </a:lnTo>
                    <a:lnTo>
                      <a:pt x="668852" y="202597"/>
                    </a:lnTo>
                    <a:lnTo>
                      <a:pt x="667996" y="200787"/>
                    </a:lnTo>
                    <a:lnTo>
                      <a:pt x="666666" y="200787"/>
                    </a:lnTo>
                    <a:lnTo>
                      <a:pt x="663814" y="204597"/>
                    </a:lnTo>
                    <a:lnTo>
                      <a:pt x="665145" y="206693"/>
                    </a:lnTo>
                    <a:lnTo>
                      <a:pt x="663338" y="207836"/>
                    </a:lnTo>
                    <a:lnTo>
                      <a:pt x="663624" y="208693"/>
                    </a:lnTo>
                    <a:lnTo>
                      <a:pt x="662863" y="210312"/>
                    </a:lnTo>
                    <a:lnTo>
                      <a:pt x="661342" y="210312"/>
                    </a:lnTo>
                    <a:lnTo>
                      <a:pt x="662673" y="212027"/>
                    </a:lnTo>
                    <a:lnTo>
                      <a:pt x="661627" y="213455"/>
                    </a:lnTo>
                    <a:lnTo>
                      <a:pt x="661627" y="211646"/>
                    </a:lnTo>
                    <a:lnTo>
                      <a:pt x="659916" y="210788"/>
                    </a:lnTo>
                    <a:lnTo>
                      <a:pt x="658871" y="213170"/>
                    </a:lnTo>
                    <a:lnTo>
                      <a:pt x="654878" y="215551"/>
                    </a:lnTo>
                    <a:lnTo>
                      <a:pt x="654212" y="213360"/>
                    </a:lnTo>
                    <a:lnTo>
                      <a:pt x="653642" y="214122"/>
                    </a:lnTo>
                    <a:lnTo>
                      <a:pt x="654022" y="212217"/>
                    </a:lnTo>
                    <a:lnTo>
                      <a:pt x="652406" y="215551"/>
                    </a:lnTo>
                    <a:lnTo>
                      <a:pt x="649364" y="216027"/>
                    </a:lnTo>
                    <a:lnTo>
                      <a:pt x="652406" y="215360"/>
                    </a:lnTo>
                    <a:lnTo>
                      <a:pt x="652596" y="213360"/>
                    </a:lnTo>
                    <a:lnTo>
                      <a:pt x="651551" y="210503"/>
                    </a:lnTo>
                    <a:lnTo>
                      <a:pt x="643661" y="211931"/>
                    </a:lnTo>
                    <a:lnTo>
                      <a:pt x="645372" y="210979"/>
                    </a:lnTo>
                    <a:lnTo>
                      <a:pt x="644897" y="209836"/>
                    </a:lnTo>
                    <a:lnTo>
                      <a:pt x="646418" y="210693"/>
                    </a:lnTo>
                    <a:lnTo>
                      <a:pt x="648414" y="209836"/>
                    </a:lnTo>
                    <a:lnTo>
                      <a:pt x="647368" y="208598"/>
                    </a:lnTo>
                    <a:lnTo>
                      <a:pt x="648414" y="207740"/>
                    </a:lnTo>
                    <a:lnTo>
                      <a:pt x="646418" y="207359"/>
                    </a:lnTo>
                    <a:lnTo>
                      <a:pt x="647558" y="205454"/>
                    </a:lnTo>
                    <a:lnTo>
                      <a:pt x="646418" y="203454"/>
                    </a:lnTo>
                    <a:lnTo>
                      <a:pt x="639858" y="202502"/>
                    </a:lnTo>
                    <a:lnTo>
                      <a:pt x="647558" y="202216"/>
                    </a:lnTo>
                    <a:lnTo>
                      <a:pt x="646227" y="199073"/>
                    </a:lnTo>
                    <a:lnTo>
                      <a:pt x="647558" y="196215"/>
                    </a:lnTo>
                    <a:lnTo>
                      <a:pt x="646418" y="195072"/>
                    </a:lnTo>
                    <a:lnTo>
                      <a:pt x="644611" y="196596"/>
                    </a:lnTo>
                    <a:lnTo>
                      <a:pt x="643851" y="195072"/>
                    </a:lnTo>
                    <a:lnTo>
                      <a:pt x="638337" y="194596"/>
                    </a:lnTo>
                    <a:lnTo>
                      <a:pt x="637292" y="192119"/>
                    </a:lnTo>
                    <a:lnTo>
                      <a:pt x="638718" y="191262"/>
                    </a:lnTo>
                    <a:lnTo>
                      <a:pt x="635676" y="191643"/>
                    </a:lnTo>
                    <a:lnTo>
                      <a:pt x="636151" y="190881"/>
                    </a:lnTo>
                    <a:lnTo>
                      <a:pt x="635676" y="188786"/>
                    </a:lnTo>
                    <a:lnTo>
                      <a:pt x="633299" y="189738"/>
                    </a:lnTo>
                    <a:lnTo>
                      <a:pt x="634060" y="186976"/>
                    </a:lnTo>
                    <a:lnTo>
                      <a:pt x="629211" y="184595"/>
                    </a:lnTo>
                    <a:lnTo>
                      <a:pt x="623888" y="186976"/>
                    </a:lnTo>
                    <a:lnTo>
                      <a:pt x="613716" y="183833"/>
                    </a:lnTo>
                    <a:lnTo>
                      <a:pt x="610770" y="186309"/>
                    </a:lnTo>
                    <a:lnTo>
                      <a:pt x="611340" y="189643"/>
                    </a:lnTo>
                    <a:lnTo>
                      <a:pt x="613907" y="190024"/>
                    </a:lnTo>
                    <a:lnTo>
                      <a:pt x="611150" y="196691"/>
                    </a:lnTo>
                    <a:lnTo>
                      <a:pt x="613811" y="197453"/>
                    </a:lnTo>
                    <a:lnTo>
                      <a:pt x="612481" y="197834"/>
                    </a:lnTo>
                    <a:lnTo>
                      <a:pt x="612766" y="199644"/>
                    </a:lnTo>
                    <a:lnTo>
                      <a:pt x="613811" y="201454"/>
                    </a:lnTo>
                    <a:lnTo>
                      <a:pt x="613051" y="202787"/>
                    </a:lnTo>
                    <a:lnTo>
                      <a:pt x="615047" y="202787"/>
                    </a:lnTo>
                    <a:lnTo>
                      <a:pt x="613907" y="204692"/>
                    </a:lnTo>
                    <a:lnTo>
                      <a:pt x="615618" y="205359"/>
                    </a:lnTo>
                    <a:lnTo>
                      <a:pt x="613051" y="205264"/>
                    </a:lnTo>
                    <a:lnTo>
                      <a:pt x="613051" y="207550"/>
                    </a:lnTo>
                    <a:lnTo>
                      <a:pt x="608393" y="208883"/>
                    </a:lnTo>
                    <a:lnTo>
                      <a:pt x="608393" y="210693"/>
                    </a:lnTo>
                    <a:lnTo>
                      <a:pt x="606587" y="214312"/>
                    </a:lnTo>
                    <a:lnTo>
                      <a:pt x="602404" y="216789"/>
                    </a:lnTo>
                    <a:lnTo>
                      <a:pt x="601644" y="221456"/>
                    </a:lnTo>
                    <a:lnTo>
                      <a:pt x="597176" y="223075"/>
                    </a:lnTo>
                    <a:lnTo>
                      <a:pt x="592803" y="223075"/>
                    </a:lnTo>
                    <a:lnTo>
                      <a:pt x="587384" y="226886"/>
                    </a:lnTo>
                    <a:lnTo>
                      <a:pt x="585198" y="232696"/>
                    </a:lnTo>
                    <a:lnTo>
                      <a:pt x="584818" y="237363"/>
                    </a:lnTo>
                    <a:lnTo>
                      <a:pt x="582251" y="239458"/>
                    </a:lnTo>
                    <a:lnTo>
                      <a:pt x="578544" y="240221"/>
                    </a:lnTo>
                    <a:lnTo>
                      <a:pt x="575407" y="239458"/>
                    </a:lnTo>
                    <a:lnTo>
                      <a:pt x="574171" y="234410"/>
                    </a:lnTo>
                    <a:lnTo>
                      <a:pt x="574646" y="229933"/>
                    </a:lnTo>
                    <a:lnTo>
                      <a:pt x="571794" y="229172"/>
                    </a:lnTo>
                    <a:lnTo>
                      <a:pt x="569228" y="226124"/>
                    </a:lnTo>
                    <a:lnTo>
                      <a:pt x="565235" y="223837"/>
                    </a:lnTo>
                    <a:lnTo>
                      <a:pt x="556965" y="220694"/>
                    </a:lnTo>
                    <a:lnTo>
                      <a:pt x="549740" y="223075"/>
                    </a:lnTo>
                    <a:lnTo>
                      <a:pt x="551451" y="221647"/>
                    </a:lnTo>
                    <a:lnTo>
                      <a:pt x="551451" y="219456"/>
                    </a:lnTo>
                    <a:lnTo>
                      <a:pt x="548124" y="211265"/>
                    </a:lnTo>
                    <a:lnTo>
                      <a:pt x="548409" y="202121"/>
                    </a:lnTo>
                    <a:lnTo>
                      <a:pt x="550120" y="202502"/>
                    </a:lnTo>
                    <a:lnTo>
                      <a:pt x="552402" y="203645"/>
                    </a:lnTo>
                    <a:lnTo>
                      <a:pt x="553923" y="201263"/>
                    </a:lnTo>
                    <a:lnTo>
                      <a:pt x="554778" y="199454"/>
                    </a:lnTo>
                    <a:lnTo>
                      <a:pt x="553923" y="197072"/>
                    </a:lnTo>
                    <a:lnTo>
                      <a:pt x="565996" y="195834"/>
                    </a:lnTo>
                    <a:lnTo>
                      <a:pt x="565805" y="194310"/>
                    </a:lnTo>
                    <a:lnTo>
                      <a:pt x="569703" y="194500"/>
                    </a:lnTo>
                    <a:lnTo>
                      <a:pt x="573220" y="192881"/>
                    </a:lnTo>
                    <a:lnTo>
                      <a:pt x="572079" y="189262"/>
                    </a:lnTo>
                    <a:lnTo>
                      <a:pt x="568562" y="187452"/>
                    </a:lnTo>
                    <a:lnTo>
                      <a:pt x="566281" y="188500"/>
                    </a:lnTo>
                    <a:lnTo>
                      <a:pt x="566946" y="187547"/>
                    </a:lnTo>
                    <a:lnTo>
                      <a:pt x="562193" y="185547"/>
                    </a:lnTo>
                    <a:lnTo>
                      <a:pt x="561908" y="186499"/>
                    </a:lnTo>
                    <a:lnTo>
                      <a:pt x="560957" y="185547"/>
                    </a:lnTo>
                    <a:lnTo>
                      <a:pt x="561718" y="184690"/>
                    </a:lnTo>
                    <a:lnTo>
                      <a:pt x="566946" y="186881"/>
                    </a:lnTo>
                    <a:lnTo>
                      <a:pt x="569513" y="186499"/>
                    </a:lnTo>
                    <a:lnTo>
                      <a:pt x="573315" y="189262"/>
                    </a:lnTo>
                    <a:lnTo>
                      <a:pt x="575692" y="187547"/>
                    </a:lnTo>
                    <a:lnTo>
                      <a:pt x="575882" y="185261"/>
                    </a:lnTo>
                    <a:lnTo>
                      <a:pt x="576738" y="185261"/>
                    </a:lnTo>
                    <a:lnTo>
                      <a:pt x="576452" y="184023"/>
                    </a:lnTo>
                    <a:lnTo>
                      <a:pt x="579684" y="185071"/>
                    </a:lnTo>
                    <a:lnTo>
                      <a:pt x="583962" y="183833"/>
                    </a:lnTo>
                    <a:lnTo>
                      <a:pt x="589000" y="175165"/>
                    </a:lnTo>
                    <a:lnTo>
                      <a:pt x="579875" y="174022"/>
                    </a:lnTo>
                    <a:lnTo>
                      <a:pt x="575026" y="170021"/>
                    </a:lnTo>
                    <a:lnTo>
                      <a:pt x="575692" y="169259"/>
                    </a:lnTo>
                    <a:lnTo>
                      <a:pt x="581491" y="171069"/>
                    </a:lnTo>
                    <a:lnTo>
                      <a:pt x="584437" y="174022"/>
                    </a:lnTo>
                    <a:lnTo>
                      <a:pt x="587384" y="173831"/>
                    </a:lnTo>
                    <a:lnTo>
                      <a:pt x="592708" y="167735"/>
                    </a:lnTo>
                    <a:lnTo>
                      <a:pt x="592233" y="166021"/>
                    </a:lnTo>
                    <a:lnTo>
                      <a:pt x="589856" y="165354"/>
                    </a:lnTo>
                    <a:lnTo>
                      <a:pt x="590712" y="163449"/>
                    </a:lnTo>
                    <a:lnTo>
                      <a:pt x="595465" y="163449"/>
                    </a:lnTo>
                    <a:lnTo>
                      <a:pt x="596225" y="166211"/>
                    </a:lnTo>
                    <a:lnTo>
                      <a:pt x="598887" y="166592"/>
                    </a:lnTo>
                    <a:lnTo>
                      <a:pt x="599267" y="165068"/>
                    </a:lnTo>
                    <a:lnTo>
                      <a:pt x="602214" y="166783"/>
                    </a:lnTo>
                    <a:lnTo>
                      <a:pt x="600503" y="163449"/>
                    </a:lnTo>
                    <a:lnTo>
                      <a:pt x="601168" y="162401"/>
                    </a:lnTo>
                    <a:lnTo>
                      <a:pt x="603735" y="165164"/>
                    </a:lnTo>
                    <a:lnTo>
                      <a:pt x="606777" y="163354"/>
                    </a:lnTo>
                    <a:lnTo>
                      <a:pt x="612195" y="157734"/>
                    </a:lnTo>
                    <a:lnTo>
                      <a:pt x="612576" y="155353"/>
                    </a:lnTo>
                    <a:lnTo>
                      <a:pt x="609153" y="151448"/>
                    </a:lnTo>
                    <a:lnTo>
                      <a:pt x="609534" y="148781"/>
                    </a:lnTo>
                    <a:lnTo>
                      <a:pt x="608203" y="149066"/>
                    </a:lnTo>
                    <a:lnTo>
                      <a:pt x="608203" y="147542"/>
                    </a:lnTo>
                    <a:lnTo>
                      <a:pt x="606777" y="146114"/>
                    </a:lnTo>
                    <a:lnTo>
                      <a:pt x="609153" y="145447"/>
                    </a:lnTo>
                    <a:lnTo>
                      <a:pt x="609914" y="146875"/>
                    </a:lnTo>
                    <a:lnTo>
                      <a:pt x="612100" y="144971"/>
                    </a:lnTo>
                    <a:lnTo>
                      <a:pt x="612290" y="142780"/>
                    </a:lnTo>
                    <a:lnTo>
                      <a:pt x="609724" y="142399"/>
                    </a:lnTo>
                    <a:lnTo>
                      <a:pt x="612290" y="139922"/>
                    </a:lnTo>
                    <a:lnTo>
                      <a:pt x="608393" y="138684"/>
                    </a:lnTo>
                    <a:lnTo>
                      <a:pt x="606492" y="136493"/>
                    </a:lnTo>
                    <a:lnTo>
                      <a:pt x="607347" y="135922"/>
                    </a:lnTo>
                    <a:lnTo>
                      <a:pt x="606777" y="133922"/>
                    </a:lnTo>
                    <a:lnTo>
                      <a:pt x="596700" y="133064"/>
                    </a:lnTo>
                    <a:cubicBezTo>
                      <a:pt x="598507" y="131731"/>
                      <a:pt x="600313" y="130397"/>
                      <a:pt x="602119" y="129064"/>
                    </a:cubicBezTo>
                    <a:lnTo>
                      <a:pt x="602404" y="130207"/>
                    </a:lnTo>
                    <a:close/>
                    <a:moveTo>
                      <a:pt x="1126002" y="170117"/>
                    </a:moveTo>
                    <a:lnTo>
                      <a:pt x="1129424" y="174974"/>
                    </a:lnTo>
                    <a:lnTo>
                      <a:pt x="1117447" y="173260"/>
                    </a:lnTo>
                    <a:lnTo>
                      <a:pt x="1116971" y="173546"/>
                    </a:lnTo>
                    <a:lnTo>
                      <a:pt x="1116686" y="172593"/>
                    </a:lnTo>
                    <a:lnTo>
                      <a:pt x="1117922" y="172498"/>
                    </a:lnTo>
                    <a:lnTo>
                      <a:pt x="1110792" y="170783"/>
                    </a:lnTo>
                    <a:lnTo>
                      <a:pt x="1108891" y="172117"/>
                    </a:lnTo>
                    <a:lnTo>
                      <a:pt x="1109461" y="172974"/>
                    </a:lnTo>
                    <a:lnTo>
                      <a:pt x="1112599" y="174689"/>
                    </a:lnTo>
                    <a:lnTo>
                      <a:pt x="1115450" y="174308"/>
                    </a:lnTo>
                    <a:lnTo>
                      <a:pt x="1117447" y="176784"/>
                    </a:lnTo>
                    <a:lnTo>
                      <a:pt x="1113834" y="177260"/>
                    </a:lnTo>
                    <a:lnTo>
                      <a:pt x="1107180" y="176022"/>
                    </a:lnTo>
                    <a:lnTo>
                      <a:pt x="1104043" y="174689"/>
                    </a:lnTo>
                    <a:lnTo>
                      <a:pt x="1099100" y="174308"/>
                    </a:lnTo>
                    <a:lnTo>
                      <a:pt x="1100431" y="173546"/>
                    </a:lnTo>
                    <a:lnTo>
                      <a:pt x="1099955" y="172212"/>
                    </a:lnTo>
                    <a:lnTo>
                      <a:pt x="1097484" y="170117"/>
                    </a:lnTo>
                    <a:lnTo>
                      <a:pt x="1099290" y="169640"/>
                    </a:lnTo>
                    <a:lnTo>
                      <a:pt x="1099670" y="167449"/>
                    </a:lnTo>
                    <a:lnTo>
                      <a:pt x="1085506" y="161354"/>
                    </a:lnTo>
                    <a:lnTo>
                      <a:pt x="1087788" y="160973"/>
                    </a:lnTo>
                    <a:lnTo>
                      <a:pt x="1093206" y="163068"/>
                    </a:lnTo>
                    <a:lnTo>
                      <a:pt x="1097769" y="163163"/>
                    </a:lnTo>
                    <a:lnTo>
                      <a:pt x="1098054" y="164116"/>
                    </a:lnTo>
                    <a:lnTo>
                      <a:pt x="1120298" y="166497"/>
                    </a:lnTo>
                    <a:lnTo>
                      <a:pt x="1126478" y="165449"/>
                    </a:lnTo>
                    <a:lnTo>
                      <a:pt x="1132181" y="162878"/>
                    </a:lnTo>
                    <a:lnTo>
                      <a:pt x="1133037" y="160973"/>
                    </a:lnTo>
                    <a:lnTo>
                      <a:pt x="1131896" y="160592"/>
                    </a:lnTo>
                    <a:lnTo>
                      <a:pt x="1131231" y="158401"/>
                    </a:lnTo>
                    <a:lnTo>
                      <a:pt x="1125812" y="156020"/>
                    </a:lnTo>
                    <a:lnTo>
                      <a:pt x="1118492" y="155162"/>
                    </a:lnTo>
                    <a:lnTo>
                      <a:pt x="1105184" y="150209"/>
                    </a:lnTo>
                    <a:lnTo>
                      <a:pt x="1092731" y="149828"/>
                    </a:lnTo>
                    <a:lnTo>
                      <a:pt x="1091685" y="148876"/>
                    </a:lnTo>
                    <a:lnTo>
                      <a:pt x="1090069" y="149352"/>
                    </a:lnTo>
                    <a:lnTo>
                      <a:pt x="1090354" y="148685"/>
                    </a:lnTo>
                    <a:lnTo>
                      <a:pt x="1085601" y="148019"/>
                    </a:lnTo>
                    <a:lnTo>
                      <a:pt x="1086266" y="146875"/>
                    </a:lnTo>
                    <a:lnTo>
                      <a:pt x="1090164" y="147828"/>
                    </a:lnTo>
                    <a:lnTo>
                      <a:pt x="1091115" y="146875"/>
                    </a:lnTo>
                    <a:lnTo>
                      <a:pt x="1085126" y="145828"/>
                    </a:lnTo>
                    <a:lnTo>
                      <a:pt x="1085221" y="146685"/>
                    </a:lnTo>
                    <a:lnTo>
                      <a:pt x="1084365" y="146590"/>
                    </a:lnTo>
                    <a:lnTo>
                      <a:pt x="1083890" y="147447"/>
                    </a:lnTo>
                    <a:lnTo>
                      <a:pt x="1080183" y="146590"/>
                    </a:lnTo>
                    <a:lnTo>
                      <a:pt x="1073623" y="147257"/>
                    </a:lnTo>
                    <a:lnTo>
                      <a:pt x="1075334" y="146018"/>
                    </a:lnTo>
                    <a:lnTo>
                      <a:pt x="1068870" y="144304"/>
                    </a:lnTo>
                    <a:lnTo>
                      <a:pt x="1075810" y="144780"/>
                    </a:lnTo>
                    <a:lnTo>
                      <a:pt x="1080658" y="142685"/>
                    </a:lnTo>
                    <a:lnTo>
                      <a:pt x="1075525" y="141065"/>
                    </a:lnTo>
                    <a:lnTo>
                      <a:pt x="1072293" y="141256"/>
                    </a:lnTo>
                    <a:lnTo>
                      <a:pt x="1071532" y="140113"/>
                    </a:lnTo>
                    <a:lnTo>
                      <a:pt x="1068395" y="140684"/>
                    </a:lnTo>
                    <a:lnTo>
                      <a:pt x="1068395" y="142494"/>
                    </a:lnTo>
                    <a:lnTo>
                      <a:pt x="1065543" y="142494"/>
                    </a:lnTo>
                    <a:lnTo>
                      <a:pt x="1067159" y="141446"/>
                    </a:lnTo>
                    <a:lnTo>
                      <a:pt x="1064307" y="141637"/>
                    </a:lnTo>
                    <a:lnTo>
                      <a:pt x="1065828" y="140970"/>
                    </a:lnTo>
                    <a:lnTo>
                      <a:pt x="1064783" y="140589"/>
                    </a:lnTo>
                    <a:lnTo>
                      <a:pt x="1067159" y="140399"/>
                    </a:lnTo>
                    <a:lnTo>
                      <a:pt x="1067730" y="139256"/>
                    </a:lnTo>
                    <a:lnTo>
                      <a:pt x="1063547" y="138589"/>
                    </a:lnTo>
                    <a:lnTo>
                      <a:pt x="1060885" y="142494"/>
                    </a:lnTo>
                    <a:lnTo>
                      <a:pt x="1058509" y="143161"/>
                    </a:lnTo>
                    <a:lnTo>
                      <a:pt x="1058509" y="139732"/>
                    </a:lnTo>
                    <a:lnTo>
                      <a:pt x="1050904" y="144971"/>
                    </a:lnTo>
                    <a:lnTo>
                      <a:pt x="1049953" y="144494"/>
                    </a:lnTo>
                    <a:lnTo>
                      <a:pt x="1050999" y="142494"/>
                    </a:lnTo>
                    <a:lnTo>
                      <a:pt x="1054611" y="140113"/>
                    </a:lnTo>
                    <a:lnTo>
                      <a:pt x="1051474" y="140494"/>
                    </a:lnTo>
                    <a:lnTo>
                      <a:pt x="1050048" y="139351"/>
                    </a:lnTo>
                    <a:lnTo>
                      <a:pt x="1046911" y="140399"/>
                    </a:lnTo>
                    <a:lnTo>
                      <a:pt x="1048622" y="141542"/>
                    </a:lnTo>
                    <a:lnTo>
                      <a:pt x="1041873" y="144113"/>
                    </a:lnTo>
                    <a:lnTo>
                      <a:pt x="1041588" y="145542"/>
                    </a:lnTo>
                    <a:lnTo>
                      <a:pt x="1039591" y="144780"/>
                    </a:lnTo>
                    <a:lnTo>
                      <a:pt x="1039781" y="144209"/>
                    </a:lnTo>
                    <a:lnTo>
                      <a:pt x="1037120" y="144494"/>
                    </a:lnTo>
                    <a:lnTo>
                      <a:pt x="1034743" y="143447"/>
                    </a:lnTo>
                    <a:lnTo>
                      <a:pt x="1034078" y="144304"/>
                    </a:lnTo>
                    <a:lnTo>
                      <a:pt x="1032842" y="143447"/>
                    </a:lnTo>
                    <a:lnTo>
                      <a:pt x="1032842" y="144494"/>
                    </a:lnTo>
                    <a:lnTo>
                      <a:pt x="1035028" y="144780"/>
                    </a:lnTo>
                    <a:lnTo>
                      <a:pt x="1035409" y="146971"/>
                    </a:lnTo>
                    <a:lnTo>
                      <a:pt x="1031511" y="145256"/>
                    </a:lnTo>
                    <a:lnTo>
                      <a:pt x="1031891" y="145923"/>
                    </a:lnTo>
                    <a:lnTo>
                      <a:pt x="1028564" y="146209"/>
                    </a:lnTo>
                    <a:lnTo>
                      <a:pt x="1028089" y="146780"/>
                    </a:lnTo>
                    <a:lnTo>
                      <a:pt x="1028279" y="147542"/>
                    </a:lnTo>
                    <a:lnTo>
                      <a:pt x="1026473" y="149066"/>
                    </a:lnTo>
                    <a:lnTo>
                      <a:pt x="1026758" y="148114"/>
                    </a:lnTo>
                    <a:lnTo>
                      <a:pt x="1026758" y="145733"/>
                    </a:lnTo>
                    <a:lnTo>
                      <a:pt x="1024287" y="146971"/>
                    </a:lnTo>
                    <a:lnTo>
                      <a:pt x="1023526" y="148590"/>
                    </a:lnTo>
                    <a:lnTo>
                      <a:pt x="1023051" y="146685"/>
                    </a:lnTo>
                    <a:lnTo>
                      <a:pt x="1020864" y="146780"/>
                    </a:lnTo>
                    <a:lnTo>
                      <a:pt x="1020294" y="148304"/>
                    </a:lnTo>
                    <a:lnTo>
                      <a:pt x="1022575" y="149733"/>
                    </a:lnTo>
                    <a:lnTo>
                      <a:pt x="1018678" y="148114"/>
                    </a:lnTo>
                    <a:lnTo>
                      <a:pt x="1017442" y="148114"/>
                    </a:lnTo>
                    <a:lnTo>
                      <a:pt x="1019438" y="149257"/>
                    </a:lnTo>
                    <a:lnTo>
                      <a:pt x="1018298" y="149543"/>
                    </a:lnTo>
                    <a:lnTo>
                      <a:pt x="1016491" y="149257"/>
                    </a:lnTo>
                    <a:lnTo>
                      <a:pt x="1016206" y="148304"/>
                    </a:lnTo>
                    <a:lnTo>
                      <a:pt x="1015161" y="149447"/>
                    </a:lnTo>
                    <a:lnTo>
                      <a:pt x="1015826" y="149924"/>
                    </a:lnTo>
                    <a:lnTo>
                      <a:pt x="1012784" y="151067"/>
                    </a:lnTo>
                    <a:lnTo>
                      <a:pt x="1014305" y="151924"/>
                    </a:lnTo>
                    <a:lnTo>
                      <a:pt x="1013354" y="151733"/>
                    </a:lnTo>
                    <a:lnTo>
                      <a:pt x="1013640" y="152210"/>
                    </a:lnTo>
                    <a:lnTo>
                      <a:pt x="1007651" y="153543"/>
                    </a:lnTo>
                    <a:lnTo>
                      <a:pt x="1012879" y="153829"/>
                    </a:lnTo>
                    <a:lnTo>
                      <a:pt x="1011453" y="154781"/>
                    </a:lnTo>
                    <a:lnTo>
                      <a:pt x="1006795" y="154496"/>
                    </a:lnTo>
                    <a:lnTo>
                      <a:pt x="1006890" y="156400"/>
                    </a:lnTo>
                    <a:lnTo>
                      <a:pt x="1005654" y="156877"/>
                    </a:lnTo>
                    <a:lnTo>
                      <a:pt x="1004324" y="155353"/>
                    </a:lnTo>
                    <a:lnTo>
                      <a:pt x="1002042" y="156972"/>
                    </a:lnTo>
                    <a:lnTo>
                      <a:pt x="1002613" y="157829"/>
                    </a:lnTo>
                    <a:lnTo>
                      <a:pt x="1001187" y="158401"/>
                    </a:lnTo>
                    <a:lnTo>
                      <a:pt x="1003753" y="158401"/>
                    </a:lnTo>
                    <a:lnTo>
                      <a:pt x="997859" y="158877"/>
                    </a:lnTo>
                    <a:lnTo>
                      <a:pt x="995958" y="161449"/>
                    </a:lnTo>
                    <a:lnTo>
                      <a:pt x="991395" y="163068"/>
                    </a:lnTo>
                    <a:lnTo>
                      <a:pt x="991205" y="163830"/>
                    </a:lnTo>
                    <a:lnTo>
                      <a:pt x="992156" y="163925"/>
                    </a:lnTo>
                    <a:lnTo>
                      <a:pt x="990540" y="164306"/>
                    </a:lnTo>
                    <a:lnTo>
                      <a:pt x="991776" y="165259"/>
                    </a:lnTo>
                    <a:lnTo>
                      <a:pt x="987308" y="166878"/>
                    </a:lnTo>
                    <a:lnTo>
                      <a:pt x="989969" y="166497"/>
                    </a:lnTo>
                    <a:lnTo>
                      <a:pt x="990635" y="167354"/>
                    </a:lnTo>
                    <a:lnTo>
                      <a:pt x="988734" y="166973"/>
                    </a:lnTo>
                    <a:lnTo>
                      <a:pt x="988448" y="168307"/>
                    </a:lnTo>
                    <a:lnTo>
                      <a:pt x="987213" y="168497"/>
                    </a:lnTo>
                    <a:lnTo>
                      <a:pt x="988068" y="169831"/>
                    </a:lnTo>
                    <a:lnTo>
                      <a:pt x="986262" y="168878"/>
                    </a:lnTo>
                    <a:lnTo>
                      <a:pt x="985121" y="170307"/>
                    </a:lnTo>
                    <a:lnTo>
                      <a:pt x="986642" y="169831"/>
                    </a:lnTo>
                    <a:lnTo>
                      <a:pt x="986832" y="170783"/>
                    </a:lnTo>
                    <a:lnTo>
                      <a:pt x="981794" y="172022"/>
                    </a:lnTo>
                    <a:lnTo>
                      <a:pt x="981224" y="172784"/>
                    </a:lnTo>
                    <a:lnTo>
                      <a:pt x="981889" y="172879"/>
                    </a:lnTo>
                    <a:lnTo>
                      <a:pt x="981794" y="173927"/>
                    </a:lnTo>
                    <a:lnTo>
                      <a:pt x="979513" y="173641"/>
                    </a:lnTo>
                    <a:lnTo>
                      <a:pt x="975045" y="175736"/>
                    </a:lnTo>
                    <a:lnTo>
                      <a:pt x="975045" y="176308"/>
                    </a:lnTo>
                    <a:lnTo>
                      <a:pt x="973238" y="176879"/>
                    </a:lnTo>
                    <a:lnTo>
                      <a:pt x="975520" y="178308"/>
                    </a:lnTo>
                    <a:lnTo>
                      <a:pt x="981224" y="177070"/>
                    </a:lnTo>
                    <a:lnTo>
                      <a:pt x="975045" y="179165"/>
                    </a:lnTo>
                    <a:lnTo>
                      <a:pt x="973238" y="177832"/>
                    </a:lnTo>
                    <a:lnTo>
                      <a:pt x="971052" y="178403"/>
                    </a:lnTo>
                    <a:lnTo>
                      <a:pt x="971622" y="179165"/>
                    </a:lnTo>
                    <a:lnTo>
                      <a:pt x="970767" y="179356"/>
                    </a:lnTo>
                    <a:lnTo>
                      <a:pt x="970102" y="178594"/>
                    </a:lnTo>
                    <a:lnTo>
                      <a:pt x="967630" y="178880"/>
                    </a:lnTo>
                    <a:lnTo>
                      <a:pt x="962497" y="180785"/>
                    </a:lnTo>
                    <a:lnTo>
                      <a:pt x="959074" y="181356"/>
                    </a:lnTo>
                    <a:lnTo>
                      <a:pt x="962497" y="182213"/>
                    </a:lnTo>
                    <a:lnTo>
                      <a:pt x="962116" y="182785"/>
                    </a:lnTo>
                    <a:lnTo>
                      <a:pt x="956318" y="182880"/>
                    </a:lnTo>
                    <a:lnTo>
                      <a:pt x="957648" y="183071"/>
                    </a:lnTo>
                    <a:lnTo>
                      <a:pt x="957078" y="183547"/>
                    </a:lnTo>
                    <a:lnTo>
                      <a:pt x="957268" y="184404"/>
                    </a:lnTo>
                    <a:lnTo>
                      <a:pt x="956223" y="183642"/>
                    </a:lnTo>
                    <a:lnTo>
                      <a:pt x="954511" y="184499"/>
                    </a:lnTo>
                    <a:lnTo>
                      <a:pt x="955177" y="184975"/>
                    </a:lnTo>
                    <a:lnTo>
                      <a:pt x="950234" y="184595"/>
                    </a:lnTo>
                    <a:lnTo>
                      <a:pt x="950614" y="185452"/>
                    </a:lnTo>
                    <a:lnTo>
                      <a:pt x="956318" y="185642"/>
                    </a:lnTo>
                    <a:lnTo>
                      <a:pt x="949568" y="186309"/>
                    </a:lnTo>
                    <a:lnTo>
                      <a:pt x="951089" y="186881"/>
                    </a:lnTo>
                    <a:lnTo>
                      <a:pt x="949568" y="187833"/>
                    </a:lnTo>
                    <a:lnTo>
                      <a:pt x="949948" y="188881"/>
                    </a:lnTo>
                    <a:lnTo>
                      <a:pt x="956128" y="188690"/>
                    </a:lnTo>
                    <a:lnTo>
                      <a:pt x="957078" y="187833"/>
                    </a:lnTo>
                    <a:lnTo>
                      <a:pt x="957078" y="188500"/>
                    </a:lnTo>
                    <a:lnTo>
                      <a:pt x="959645" y="188690"/>
                    </a:lnTo>
                    <a:lnTo>
                      <a:pt x="962211" y="187166"/>
                    </a:lnTo>
                    <a:lnTo>
                      <a:pt x="961261" y="188500"/>
                    </a:lnTo>
                    <a:lnTo>
                      <a:pt x="962782" y="188214"/>
                    </a:lnTo>
                    <a:lnTo>
                      <a:pt x="960025" y="188976"/>
                    </a:lnTo>
                    <a:lnTo>
                      <a:pt x="960215" y="189643"/>
                    </a:lnTo>
                    <a:lnTo>
                      <a:pt x="958979" y="189833"/>
                    </a:lnTo>
                    <a:lnTo>
                      <a:pt x="958029" y="188976"/>
                    </a:lnTo>
                    <a:lnTo>
                      <a:pt x="950044" y="189643"/>
                    </a:lnTo>
                    <a:lnTo>
                      <a:pt x="951184" y="190024"/>
                    </a:lnTo>
                    <a:lnTo>
                      <a:pt x="951184" y="190405"/>
                    </a:lnTo>
                    <a:lnTo>
                      <a:pt x="949473" y="190310"/>
                    </a:lnTo>
                    <a:lnTo>
                      <a:pt x="950329" y="191072"/>
                    </a:lnTo>
                    <a:lnTo>
                      <a:pt x="952895" y="190595"/>
                    </a:lnTo>
                    <a:lnTo>
                      <a:pt x="950329" y="192119"/>
                    </a:lnTo>
                    <a:lnTo>
                      <a:pt x="951184" y="192786"/>
                    </a:lnTo>
                    <a:lnTo>
                      <a:pt x="952420" y="192215"/>
                    </a:lnTo>
                    <a:lnTo>
                      <a:pt x="952515" y="192977"/>
                    </a:lnTo>
                    <a:lnTo>
                      <a:pt x="951564" y="193262"/>
                    </a:lnTo>
                    <a:lnTo>
                      <a:pt x="951945" y="193739"/>
                    </a:lnTo>
                    <a:lnTo>
                      <a:pt x="956223" y="191167"/>
                    </a:lnTo>
                    <a:lnTo>
                      <a:pt x="959645" y="191167"/>
                    </a:lnTo>
                    <a:lnTo>
                      <a:pt x="957648" y="192119"/>
                    </a:lnTo>
                    <a:lnTo>
                      <a:pt x="957078" y="191548"/>
                    </a:lnTo>
                    <a:lnTo>
                      <a:pt x="953086" y="194120"/>
                    </a:lnTo>
                    <a:lnTo>
                      <a:pt x="956128" y="194120"/>
                    </a:lnTo>
                    <a:lnTo>
                      <a:pt x="950614" y="195644"/>
                    </a:lnTo>
                    <a:lnTo>
                      <a:pt x="951089" y="196215"/>
                    </a:lnTo>
                    <a:lnTo>
                      <a:pt x="956128" y="195358"/>
                    </a:lnTo>
                    <a:lnTo>
                      <a:pt x="954036" y="197644"/>
                    </a:lnTo>
                    <a:lnTo>
                      <a:pt x="952515" y="197453"/>
                    </a:lnTo>
                    <a:lnTo>
                      <a:pt x="951945" y="198501"/>
                    </a:lnTo>
                    <a:lnTo>
                      <a:pt x="956223" y="200216"/>
                    </a:lnTo>
                    <a:lnTo>
                      <a:pt x="958029" y="199930"/>
                    </a:lnTo>
                    <a:lnTo>
                      <a:pt x="957648" y="200978"/>
                    </a:lnTo>
                    <a:lnTo>
                      <a:pt x="962782" y="200978"/>
                    </a:lnTo>
                    <a:lnTo>
                      <a:pt x="969911" y="198787"/>
                    </a:lnTo>
                    <a:lnTo>
                      <a:pt x="972478" y="197072"/>
                    </a:lnTo>
                    <a:lnTo>
                      <a:pt x="975235" y="197358"/>
                    </a:lnTo>
                    <a:lnTo>
                      <a:pt x="976566" y="196215"/>
                    </a:lnTo>
                    <a:lnTo>
                      <a:pt x="975710" y="194596"/>
                    </a:lnTo>
                    <a:lnTo>
                      <a:pt x="976946" y="195262"/>
                    </a:lnTo>
                    <a:lnTo>
                      <a:pt x="976566" y="194120"/>
                    </a:lnTo>
                    <a:lnTo>
                      <a:pt x="977802" y="193834"/>
                    </a:lnTo>
                    <a:lnTo>
                      <a:pt x="978372" y="196596"/>
                    </a:lnTo>
                    <a:lnTo>
                      <a:pt x="980558" y="197072"/>
                    </a:lnTo>
                    <a:lnTo>
                      <a:pt x="980273" y="197549"/>
                    </a:lnTo>
                    <a:lnTo>
                      <a:pt x="980558" y="199263"/>
                    </a:lnTo>
                    <a:lnTo>
                      <a:pt x="981319" y="200216"/>
                    </a:lnTo>
                    <a:lnTo>
                      <a:pt x="982555" y="199930"/>
                    </a:lnTo>
                    <a:lnTo>
                      <a:pt x="982745" y="200216"/>
                    </a:lnTo>
                    <a:lnTo>
                      <a:pt x="981414" y="200882"/>
                    </a:lnTo>
                    <a:lnTo>
                      <a:pt x="983125" y="200978"/>
                    </a:lnTo>
                    <a:lnTo>
                      <a:pt x="983125" y="201835"/>
                    </a:lnTo>
                    <a:lnTo>
                      <a:pt x="984266" y="201835"/>
                    </a:lnTo>
                    <a:lnTo>
                      <a:pt x="983695" y="203549"/>
                    </a:lnTo>
                    <a:lnTo>
                      <a:pt x="989114" y="206693"/>
                    </a:lnTo>
                    <a:lnTo>
                      <a:pt x="987593" y="207169"/>
                    </a:lnTo>
                    <a:lnTo>
                      <a:pt x="988163" y="207740"/>
                    </a:lnTo>
                    <a:lnTo>
                      <a:pt x="986927" y="207836"/>
                    </a:lnTo>
                    <a:lnTo>
                      <a:pt x="989494" y="209931"/>
                    </a:lnTo>
                    <a:lnTo>
                      <a:pt x="988639" y="210693"/>
                    </a:lnTo>
                    <a:lnTo>
                      <a:pt x="995008" y="210693"/>
                    </a:lnTo>
                    <a:lnTo>
                      <a:pt x="996719" y="208407"/>
                    </a:lnTo>
                    <a:lnTo>
                      <a:pt x="1004419" y="208121"/>
                    </a:lnTo>
                    <a:lnTo>
                      <a:pt x="1007936" y="203359"/>
                    </a:lnTo>
                    <a:lnTo>
                      <a:pt x="1007175" y="201549"/>
                    </a:lnTo>
                    <a:lnTo>
                      <a:pt x="1008221" y="201263"/>
                    </a:lnTo>
                    <a:lnTo>
                      <a:pt x="1008411" y="199930"/>
                    </a:lnTo>
                    <a:lnTo>
                      <a:pt x="1006605" y="199358"/>
                    </a:lnTo>
                    <a:lnTo>
                      <a:pt x="1008791" y="199168"/>
                    </a:lnTo>
                    <a:lnTo>
                      <a:pt x="1005750" y="198692"/>
                    </a:lnTo>
                    <a:lnTo>
                      <a:pt x="1009552" y="198501"/>
                    </a:lnTo>
                    <a:lnTo>
                      <a:pt x="1012309" y="197072"/>
                    </a:lnTo>
                    <a:lnTo>
                      <a:pt x="1014305" y="197644"/>
                    </a:lnTo>
                    <a:lnTo>
                      <a:pt x="1016206" y="196691"/>
                    </a:lnTo>
                    <a:lnTo>
                      <a:pt x="1016206" y="196215"/>
                    </a:lnTo>
                    <a:lnTo>
                      <a:pt x="1017822" y="196024"/>
                    </a:lnTo>
                    <a:lnTo>
                      <a:pt x="1011073" y="196215"/>
                    </a:lnTo>
                    <a:lnTo>
                      <a:pt x="1006225" y="195453"/>
                    </a:lnTo>
                    <a:lnTo>
                      <a:pt x="1009742" y="195072"/>
                    </a:lnTo>
                    <a:lnTo>
                      <a:pt x="1014305" y="195834"/>
                    </a:lnTo>
                    <a:lnTo>
                      <a:pt x="1017537" y="195262"/>
                    </a:lnTo>
                    <a:lnTo>
                      <a:pt x="1019153" y="193834"/>
                    </a:lnTo>
                    <a:lnTo>
                      <a:pt x="1016682" y="192310"/>
                    </a:lnTo>
                    <a:lnTo>
                      <a:pt x="1017347" y="192215"/>
                    </a:lnTo>
                    <a:lnTo>
                      <a:pt x="1012689" y="190881"/>
                    </a:lnTo>
                    <a:lnTo>
                      <a:pt x="1009267" y="192500"/>
                    </a:lnTo>
                    <a:lnTo>
                      <a:pt x="1006035" y="192881"/>
                    </a:lnTo>
                    <a:lnTo>
                      <a:pt x="1010598" y="191643"/>
                    </a:lnTo>
                    <a:lnTo>
                      <a:pt x="1010217" y="187071"/>
                    </a:lnTo>
                    <a:lnTo>
                      <a:pt x="1010598" y="186214"/>
                    </a:lnTo>
                    <a:lnTo>
                      <a:pt x="1011834" y="186499"/>
                    </a:lnTo>
                    <a:lnTo>
                      <a:pt x="1012309" y="183928"/>
                    </a:lnTo>
                    <a:lnTo>
                      <a:pt x="1011453" y="182785"/>
                    </a:lnTo>
                    <a:lnTo>
                      <a:pt x="1013164" y="182975"/>
                    </a:lnTo>
                    <a:lnTo>
                      <a:pt x="1013925" y="182213"/>
                    </a:lnTo>
                    <a:lnTo>
                      <a:pt x="1013925" y="180975"/>
                    </a:lnTo>
                    <a:lnTo>
                      <a:pt x="1014970" y="181451"/>
                    </a:lnTo>
                    <a:lnTo>
                      <a:pt x="1016587" y="180594"/>
                    </a:lnTo>
                    <a:lnTo>
                      <a:pt x="1018773" y="179261"/>
                    </a:lnTo>
                    <a:lnTo>
                      <a:pt x="1027804" y="177070"/>
                    </a:lnTo>
                    <a:lnTo>
                      <a:pt x="1033317" y="174308"/>
                    </a:lnTo>
                    <a:lnTo>
                      <a:pt x="1031036" y="172307"/>
                    </a:lnTo>
                    <a:lnTo>
                      <a:pt x="1033317" y="170783"/>
                    </a:lnTo>
                    <a:lnTo>
                      <a:pt x="1032557" y="169736"/>
                    </a:lnTo>
                    <a:lnTo>
                      <a:pt x="1035884" y="168783"/>
                    </a:lnTo>
                    <a:lnTo>
                      <a:pt x="1034838" y="167831"/>
                    </a:lnTo>
                    <a:lnTo>
                      <a:pt x="1036930" y="168402"/>
                    </a:lnTo>
                    <a:lnTo>
                      <a:pt x="1037785" y="166973"/>
                    </a:lnTo>
                    <a:lnTo>
                      <a:pt x="1045580" y="167640"/>
                    </a:lnTo>
                    <a:lnTo>
                      <a:pt x="1046246" y="166687"/>
                    </a:lnTo>
                    <a:lnTo>
                      <a:pt x="1052235" y="169259"/>
                    </a:lnTo>
                    <a:lnTo>
                      <a:pt x="1053470" y="171545"/>
                    </a:lnTo>
                    <a:lnTo>
                      <a:pt x="1049002" y="172307"/>
                    </a:lnTo>
                    <a:lnTo>
                      <a:pt x="1048337" y="173641"/>
                    </a:lnTo>
                    <a:lnTo>
                      <a:pt x="1039306" y="178403"/>
                    </a:lnTo>
                    <a:lnTo>
                      <a:pt x="1036835" y="179451"/>
                    </a:lnTo>
                    <a:lnTo>
                      <a:pt x="1034173" y="179451"/>
                    </a:lnTo>
                    <a:lnTo>
                      <a:pt x="1033793" y="180594"/>
                    </a:lnTo>
                    <a:lnTo>
                      <a:pt x="1032272" y="180594"/>
                    </a:lnTo>
                    <a:lnTo>
                      <a:pt x="1030275" y="182023"/>
                    </a:lnTo>
                    <a:lnTo>
                      <a:pt x="1031606" y="183833"/>
                    </a:lnTo>
                    <a:lnTo>
                      <a:pt x="1031321" y="184690"/>
                    </a:lnTo>
                    <a:lnTo>
                      <a:pt x="1033412" y="186976"/>
                    </a:lnTo>
                    <a:lnTo>
                      <a:pt x="1032462" y="186976"/>
                    </a:lnTo>
                    <a:lnTo>
                      <a:pt x="1032462" y="188214"/>
                    </a:lnTo>
                    <a:lnTo>
                      <a:pt x="1031606" y="189167"/>
                    </a:lnTo>
                    <a:lnTo>
                      <a:pt x="1032462" y="190119"/>
                    </a:lnTo>
                    <a:lnTo>
                      <a:pt x="1031891" y="190595"/>
                    </a:lnTo>
                    <a:lnTo>
                      <a:pt x="1037975" y="192024"/>
                    </a:lnTo>
                    <a:lnTo>
                      <a:pt x="1039591" y="191738"/>
                    </a:lnTo>
                    <a:lnTo>
                      <a:pt x="1040922" y="193167"/>
                    </a:lnTo>
                    <a:lnTo>
                      <a:pt x="1042158" y="192881"/>
                    </a:lnTo>
                    <a:lnTo>
                      <a:pt x="1042728" y="193453"/>
                    </a:lnTo>
                    <a:lnTo>
                      <a:pt x="1047196" y="193072"/>
                    </a:lnTo>
                    <a:lnTo>
                      <a:pt x="1054991" y="191453"/>
                    </a:lnTo>
                    <a:lnTo>
                      <a:pt x="1063927" y="190881"/>
                    </a:lnTo>
                    <a:lnTo>
                      <a:pt x="1068870" y="190214"/>
                    </a:lnTo>
                    <a:lnTo>
                      <a:pt x="1068870" y="191357"/>
                    </a:lnTo>
                    <a:lnTo>
                      <a:pt x="1068015" y="190976"/>
                    </a:lnTo>
                    <a:lnTo>
                      <a:pt x="1068585" y="191929"/>
                    </a:lnTo>
                    <a:lnTo>
                      <a:pt x="1075049" y="192596"/>
                    </a:lnTo>
                    <a:lnTo>
                      <a:pt x="1077236" y="193453"/>
                    </a:lnTo>
                    <a:lnTo>
                      <a:pt x="1071342" y="193453"/>
                    </a:lnTo>
                    <a:lnTo>
                      <a:pt x="1066874" y="194882"/>
                    </a:lnTo>
                    <a:lnTo>
                      <a:pt x="1065543" y="194500"/>
                    </a:lnTo>
                    <a:lnTo>
                      <a:pt x="1065163" y="195644"/>
                    </a:lnTo>
                    <a:lnTo>
                      <a:pt x="1064307" y="195739"/>
                    </a:lnTo>
                    <a:lnTo>
                      <a:pt x="1053280" y="194786"/>
                    </a:lnTo>
                    <a:lnTo>
                      <a:pt x="1042348" y="196501"/>
                    </a:lnTo>
                    <a:lnTo>
                      <a:pt x="1041968" y="198120"/>
                    </a:lnTo>
                    <a:lnTo>
                      <a:pt x="1043584" y="198215"/>
                    </a:lnTo>
                    <a:lnTo>
                      <a:pt x="1042348" y="198596"/>
                    </a:lnTo>
                    <a:lnTo>
                      <a:pt x="1043204" y="199835"/>
                    </a:lnTo>
                    <a:lnTo>
                      <a:pt x="1047482" y="199644"/>
                    </a:lnTo>
                    <a:lnTo>
                      <a:pt x="1046531" y="203930"/>
                    </a:lnTo>
                    <a:lnTo>
                      <a:pt x="1045580" y="204978"/>
                    </a:lnTo>
                    <a:lnTo>
                      <a:pt x="1041588" y="204407"/>
                    </a:lnTo>
                    <a:lnTo>
                      <a:pt x="1037405" y="202025"/>
                    </a:lnTo>
                    <a:lnTo>
                      <a:pt x="1033127" y="202787"/>
                    </a:lnTo>
                    <a:lnTo>
                      <a:pt x="1029610" y="205740"/>
                    </a:lnTo>
                    <a:lnTo>
                      <a:pt x="1029325" y="207740"/>
                    </a:lnTo>
                    <a:lnTo>
                      <a:pt x="1030941" y="211265"/>
                    </a:lnTo>
                    <a:lnTo>
                      <a:pt x="1030370" y="212408"/>
                    </a:lnTo>
                    <a:lnTo>
                      <a:pt x="1013164" y="219551"/>
                    </a:lnTo>
                    <a:lnTo>
                      <a:pt x="1011358" y="219075"/>
                    </a:lnTo>
                    <a:lnTo>
                      <a:pt x="1012024" y="218123"/>
                    </a:lnTo>
                    <a:lnTo>
                      <a:pt x="1009457" y="219456"/>
                    </a:lnTo>
                    <a:lnTo>
                      <a:pt x="1007841" y="222314"/>
                    </a:lnTo>
                    <a:lnTo>
                      <a:pt x="1004894" y="223361"/>
                    </a:lnTo>
                    <a:lnTo>
                      <a:pt x="1003753" y="220980"/>
                    </a:lnTo>
                    <a:lnTo>
                      <a:pt x="1004894" y="221456"/>
                    </a:lnTo>
                    <a:lnTo>
                      <a:pt x="1004324" y="220313"/>
                    </a:lnTo>
                    <a:lnTo>
                      <a:pt x="999380" y="220504"/>
                    </a:lnTo>
                    <a:lnTo>
                      <a:pt x="989399" y="225266"/>
                    </a:lnTo>
                    <a:lnTo>
                      <a:pt x="988829" y="225647"/>
                    </a:lnTo>
                    <a:lnTo>
                      <a:pt x="989779" y="225933"/>
                    </a:lnTo>
                    <a:lnTo>
                      <a:pt x="989399" y="226886"/>
                    </a:lnTo>
                    <a:lnTo>
                      <a:pt x="988258" y="226314"/>
                    </a:lnTo>
                    <a:lnTo>
                      <a:pt x="984075" y="222599"/>
                    </a:lnTo>
                    <a:lnTo>
                      <a:pt x="982079" y="223266"/>
                    </a:lnTo>
                    <a:lnTo>
                      <a:pt x="982745" y="222218"/>
                    </a:lnTo>
                    <a:lnTo>
                      <a:pt x="978752" y="225266"/>
                    </a:lnTo>
                    <a:lnTo>
                      <a:pt x="976281" y="225266"/>
                    </a:lnTo>
                    <a:lnTo>
                      <a:pt x="977041" y="223075"/>
                    </a:lnTo>
                    <a:lnTo>
                      <a:pt x="973714" y="222790"/>
                    </a:lnTo>
                    <a:lnTo>
                      <a:pt x="973143" y="221837"/>
                    </a:lnTo>
                    <a:lnTo>
                      <a:pt x="973143" y="220504"/>
                    </a:lnTo>
                    <a:lnTo>
                      <a:pt x="972003" y="220028"/>
                    </a:lnTo>
                    <a:lnTo>
                      <a:pt x="972573" y="220028"/>
                    </a:lnTo>
                    <a:lnTo>
                      <a:pt x="972098" y="218599"/>
                    </a:lnTo>
                    <a:lnTo>
                      <a:pt x="972953" y="215646"/>
                    </a:lnTo>
                    <a:lnTo>
                      <a:pt x="972478" y="214884"/>
                    </a:lnTo>
                    <a:lnTo>
                      <a:pt x="973619" y="214884"/>
                    </a:lnTo>
                    <a:lnTo>
                      <a:pt x="973429" y="213836"/>
                    </a:lnTo>
                    <a:lnTo>
                      <a:pt x="974950" y="213455"/>
                    </a:lnTo>
                    <a:lnTo>
                      <a:pt x="974950" y="211836"/>
                    </a:lnTo>
                    <a:lnTo>
                      <a:pt x="975520" y="212312"/>
                    </a:lnTo>
                    <a:lnTo>
                      <a:pt x="976851" y="211265"/>
                    </a:lnTo>
                    <a:lnTo>
                      <a:pt x="976851" y="210217"/>
                    </a:lnTo>
                    <a:lnTo>
                      <a:pt x="974379" y="210312"/>
                    </a:lnTo>
                    <a:lnTo>
                      <a:pt x="974855" y="209264"/>
                    </a:lnTo>
                    <a:lnTo>
                      <a:pt x="973904" y="209264"/>
                    </a:lnTo>
                    <a:lnTo>
                      <a:pt x="975520" y="205264"/>
                    </a:lnTo>
                    <a:lnTo>
                      <a:pt x="975425" y="202216"/>
                    </a:lnTo>
                    <a:lnTo>
                      <a:pt x="967820" y="207645"/>
                    </a:lnTo>
                    <a:lnTo>
                      <a:pt x="966869" y="210884"/>
                    </a:lnTo>
                    <a:lnTo>
                      <a:pt x="967155" y="215836"/>
                    </a:lnTo>
                    <a:lnTo>
                      <a:pt x="969056" y="217170"/>
                    </a:lnTo>
                    <a:lnTo>
                      <a:pt x="969056" y="219742"/>
                    </a:lnTo>
                    <a:lnTo>
                      <a:pt x="970292" y="222123"/>
                    </a:lnTo>
                    <a:lnTo>
                      <a:pt x="969056" y="223361"/>
                    </a:lnTo>
                    <a:lnTo>
                      <a:pt x="970767" y="225933"/>
                    </a:lnTo>
                    <a:lnTo>
                      <a:pt x="969056" y="226600"/>
                    </a:lnTo>
                    <a:lnTo>
                      <a:pt x="969151" y="229172"/>
                    </a:lnTo>
                    <a:lnTo>
                      <a:pt x="968676" y="227743"/>
                    </a:lnTo>
                    <a:lnTo>
                      <a:pt x="967535" y="228505"/>
                    </a:lnTo>
                    <a:lnTo>
                      <a:pt x="966965" y="227267"/>
                    </a:lnTo>
                    <a:lnTo>
                      <a:pt x="965919" y="227076"/>
                    </a:lnTo>
                    <a:lnTo>
                      <a:pt x="964398" y="227267"/>
                    </a:lnTo>
                    <a:lnTo>
                      <a:pt x="963637" y="228505"/>
                    </a:lnTo>
                    <a:lnTo>
                      <a:pt x="965253" y="229838"/>
                    </a:lnTo>
                    <a:lnTo>
                      <a:pt x="963637" y="229648"/>
                    </a:lnTo>
                    <a:lnTo>
                      <a:pt x="962306" y="228505"/>
                    </a:lnTo>
                    <a:lnTo>
                      <a:pt x="958124" y="229648"/>
                    </a:lnTo>
                    <a:lnTo>
                      <a:pt x="953276" y="232791"/>
                    </a:lnTo>
                    <a:lnTo>
                      <a:pt x="949758" y="231077"/>
                    </a:lnTo>
                    <a:lnTo>
                      <a:pt x="947382" y="234315"/>
                    </a:lnTo>
                    <a:lnTo>
                      <a:pt x="937210" y="238697"/>
                    </a:lnTo>
                    <a:lnTo>
                      <a:pt x="930556" y="242506"/>
                    </a:lnTo>
                    <a:lnTo>
                      <a:pt x="929795" y="244316"/>
                    </a:lnTo>
                    <a:lnTo>
                      <a:pt x="931412" y="244602"/>
                    </a:lnTo>
                    <a:lnTo>
                      <a:pt x="923712" y="245269"/>
                    </a:lnTo>
                    <a:lnTo>
                      <a:pt x="922476" y="243078"/>
                    </a:lnTo>
                    <a:lnTo>
                      <a:pt x="919529" y="242792"/>
                    </a:lnTo>
                    <a:lnTo>
                      <a:pt x="921525" y="250889"/>
                    </a:lnTo>
                    <a:lnTo>
                      <a:pt x="915726" y="251270"/>
                    </a:lnTo>
                    <a:lnTo>
                      <a:pt x="911544" y="249269"/>
                    </a:lnTo>
                    <a:lnTo>
                      <a:pt x="905175" y="251460"/>
                    </a:lnTo>
                    <a:lnTo>
                      <a:pt x="904794" y="253079"/>
                    </a:lnTo>
                    <a:lnTo>
                      <a:pt x="906696" y="252603"/>
                    </a:lnTo>
                    <a:lnTo>
                      <a:pt x="905745" y="253746"/>
                    </a:lnTo>
                    <a:lnTo>
                      <a:pt x="906696" y="254699"/>
                    </a:lnTo>
                    <a:lnTo>
                      <a:pt x="905365" y="254984"/>
                    </a:lnTo>
                    <a:lnTo>
                      <a:pt x="906981" y="256889"/>
                    </a:lnTo>
                    <a:lnTo>
                      <a:pt x="908977" y="256508"/>
                    </a:lnTo>
                    <a:lnTo>
                      <a:pt x="916202" y="258985"/>
                    </a:lnTo>
                    <a:lnTo>
                      <a:pt x="916582" y="260604"/>
                    </a:lnTo>
                    <a:lnTo>
                      <a:pt x="920194" y="260795"/>
                    </a:lnTo>
                    <a:lnTo>
                      <a:pt x="918103" y="261080"/>
                    </a:lnTo>
                    <a:lnTo>
                      <a:pt x="918578" y="264033"/>
                    </a:lnTo>
                    <a:lnTo>
                      <a:pt x="919814" y="266224"/>
                    </a:lnTo>
                    <a:lnTo>
                      <a:pt x="923236" y="267843"/>
                    </a:lnTo>
                    <a:lnTo>
                      <a:pt x="923236" y="271463"/>
                    </a:lnTo>
                    <a:lnTo>
                      <a:pt x="925423" y="274987"/>
                    </a:lnTo>
                    <a:lnTo>
                      <a:pt x="923902" y="273177"/>
                    </a:lnTo>
                    <a:lnTo>
                      <a:pt x="922761" y="278416"/>
                    </a:lnTo>
                    <a:lnTo>
                      <a:pt x="923902" y="279082"/>
                    </a:lnTo>
                    <a:lnTo>
                      <a:pt x="922000" y="286512"/>
                    </a:lnTo>
                    <a:lnTo>
                      <a:pt x="919814" y="287941"/>
                    </a:lnTo>
                    <a:lnTo>
                      <a:pt x="887588" y="285845"/>
                    </a:lnTo>
                    <a:lnTo>
                      <a:pt x="886257" y="288417"/>
                    </a:lnTo>
                    <a:lnTo>
                      <a:pt x="883501" y="288607"/>
                    </a:lnTo>
                    <a:lnTo>
                      <a:pt x="882265" y="290513"/>
                    </a:lnTo>
                    <a:lnTo>
                      <a:pt x="884356" y="292703"/>
                    </a:lnTo>
                    <a:lnTo>
                      <a:pt x="883691" y="293942"/>
                    </a:lnTo>
                    <a:lnTo>
                      <a:pt x="884356" y="295275"/>
                    </a:lnTo>
                    <a:lnTo>
                      <a:pt x="885022" y="294989"/>
                    </a:lnTo>
                    <a:lnTo>
                      <a:pt x="884356" y="298323"/>
                    </a:lnTo>
                    <a:lnTo>
                      <a:pt x="885022" y="303943"/>
                    </a:lnTo>
                    <a:lnTo>
                      <a:pt x="881029" y="318040"/>
                    </a:lnTo>
                    <a:lnTo>
                      <a:pt x="882740" y="319850"/>
                    </a:lnTo>
                    <a:lnTo>
                      <a:pt x="885022" y="319373"/>
                    </a:lnTo>
                    <a:lnTo>
                      <a:pt x="884071" y="328327"/>
                    </a:lnTo>
                    <a:lnTo>
                      <a:pt x="891391" y="327470"/>
                    </a:lnTo>
                    <a:lnTo>
                      <a:pt x="895573" y="328327"/>
                    </a:lnTo>
                    <a:lnTo>
                      <a:pt x="898615" y="333375"/>
                    </a:lnTo>
                    <a:lnTo>
                      <a:pt x="901277" y="334709"/>
                    </a:lnTo>
                    <a:lnTo>
                      <a:pt x="906886" y="330708"/>
                    </a:lnTo>
                    <a:lnTo>
                      <a:pt x="918863" y="330232"/>
                    </a:lnTo>
                    <a:lnTo>
                      <a:pt x="922286" y="325755"/>
                    </a:lnTo>
                    <a:lnTo>
                      <a:pt x="925137" y="325374"/>
                    </a:lnTo>
                    <a:lnTo>
                      <a:pt x="926658" y="320993"/>
                    </a:lnTo>
                    <a:lnTo>
                      <a:pt x="929225" y="318802"/>
                    </a:lnTo>
                    <a:lnTo>
                      <a:pt x="929605" y="317849"/>
                    </a:lnTo>
                    <a:lnTo>
                      <a:pt x="927609" y="316611"/>
                    </a:lnTo>
                    <a:lnTo>
                      <a:pt x="926944" y="314135"/>
                    </a:lnTo>
                    <a:lnTo>
                      <a:pt x="932742" y="305086"/>
                    </a:lnTo>
                    <a:lnTo>
                      <a:pt x="944055" y="298418"/>
                    </a:lnTo>
                    <a:lnTo>
                      <a:pt x="945291" y="295370"/>
                    </a:lnTo>
                    <a:lnTo>
                      <a:pt x="944245" y="294418"/>
                    </a:lnTo>
                    <a:lnTo>
                      <a:pt x="944055" y="291655"/>
                    </a:lnTo>
                    <a:lnTo>
                      <a:pt x="944625" y="289465"/>
                    </a:lnTo>
                    <a:lnTo>
                      <a:pt x="948903" y="286893"/>
                    </a:lnTo>
                    <a:lnTo>
                      <a:pt x="953846" y="287846"/>
                    </a:lnTo>
                    <a:lnTo>
                      <a:pt x="959360" y="289941"/>
                    </a:lnTo>
                    <a:lnTo>
                      <a:pt x="966489" y="284512"/>
                    </a:lnTo>
                    <a:lnTo>
                      <a:pt x="969341" y="284036"/>
                    </a:lnTo>
                    <a:lnTo>
                      <a:pt x="972573" y="280892"/>
                    </a:lnTo>
                    <a:lnTo>
                      <a:pt x="979608" y="283845"/>
                    </a:lnTo>
                    <a:lnTo>
                      <a:pt x="981604" y="289941"/>
                    </a:lnTo>
                    <a:lnTo>
                      <a:pt x="984836" y="294418"/>
                    </a:lnTo>
                    <a:lnTo>
                      <a:pt x="987118" y="294799"/>
                    </a:lnTo>
                    <a:lnTo>
                      <a:pt x="994247" y="302038"/>
                    </a:lnTo>
                    <a:lnTo>
                      <a:pt x="997669" y="302038"/>
                    </a:lnTo>
                    <a:lnTo>
                      <a:pt x="1000997" y="306038"/>
                    </a:lnTo>
                    <a:lnTo>
                      <a:pt x="1003183" y="306038"/>
                    </a:lnTo>
                    <a:lnTo>
                      <a:pt x="1004229" y="308801"/>
                    </a:lnTo>
                    <a:lnTo>
                      <a:pt x="1006510" y="310420"/>
                    </a:lnTo>
                    <a:lnTo>
                      <a:pt x="1007366" y="309467"/>
                    </a:lnTo>
                    <a:lnTo>
                      <a:pt x="1010217" y="317659"/>
                    </a:lnTo>
                    <a:lnTo>
                      <a:pt x="1008411" y="318706"/>
                    </a:lnTo>
                    <a:lnTo>
                      <a:pt x="1007746" y="321469"/>
                    </a:lnTo>
                    <a:lnTo>
                      <a:pt x="1008031" y="323279"/>
                    </a:lnTo>
                    <a:lnTo>
                      <a:pt x="1009837" y="323279"/>
                    </a:lnTo>
                    <a:lnTo>
                      <a:pt x="1012119" y="320612"/>
                    </a:lnTo>
                    <a:lnTo>
                      <a:pt x="1012784" y="317373"/>
                    </a:lnTo>
                    <a:lnTo>
                      <a:pt x="1015066" y="316516"/>
                    </a:lnTo>
                    <a:lnTo>
                      <a:pt x="1015066" y="313563"/>
                    </a:lnTo>
                    <a:lnTo>
                      <a:pt x="1012214" y="311658"/>
                    </a:lnTo>
                    <a:lnTo>
                      <a:pt x="1013545" y="307943"/>
                    </a:lnTo>
                    <a:lnTo>
                      <a:pt x="1015731" y="306705"/>
                    </a:lnTo>
                    <a:lnTo>
                      <a:pt x="1019438" y="308705"/>
                    </a:lnTo>
                    <a:lnTo>
                      <a:pt x="1021720" y="311182"/>
                    </a:lnTo>
                    <a:lnTo>
                      <a:pt x="1022290" y="309563"/>
                    </a:lnTo>
                    <a:lnTo>
                      <a:pt x="1019438" y="305562"/>
                    </a:lnTo>
                    <a:lnTo>
                      <a:pt x="1009457" y="300800"/>
                    </a:lnTo>
                    <a:lnTo>
                      <a:pt x="1010503" y="298132"/>
                    </a:lnTo>
                    <a:lnTo>
                      <a:pt x="1009742" y="297371"/>
                    </a:lnTo>
                    <a:lnTo>
                      <a:pt x="1005559" y="298418"/>
                    </a:lnTo>
                    <a:lnTo>
                      <a:pt x="1002993" y="296513"/>
                    </a:lnTo>
                    <a:lnTo>
                      <a:pt x="1000141" y="293275"/>
                    </a:lnTo>
                    <a:lnTo>
                      <a:pt x="997289" y="286417"/>
                    </a:lnTo>
                    <a:lnTo>
                      <a:pt x="991776" y="282607"/>
                    </a:lnTo>
                    <a:lnTo>
                      <a:pt x="990825" y="279559"/>
                    </a:lnTo>
                    <a:lnTo>
                      <a:pt x="991776" y="276892"/>
                    </a:lnTo>
                    <a:lnTo>
                      <a:pt x="990825" y="276035"/>
                    </a:lnTo>
                    <a:lnTo>
                      <a:pt x="990825" y="274225"/>
                    </a:lnTo>
                    <a:lnTo>
                      <a:pt x="995578" y="271653"/>
                    </a:lnTo>
                    <a:lnTo>
                      <a:pt x="997859" y="271653"/>
                    </a:lnTo>
                    <a:lnTo>
                      <a:pt x="997859" y="272987"/>
                    </a:lnTo>
                    <a:lnTo>
                      <a:pt x="997669" y="275463"/>
                    </a:lnTo>
                    <a:lnTo>
                      <a:pt x="998905" y="277559"/>
                    </a:lnTo>
                    <a:lnTo>
                      <a:pt x="999476" y="277844"/>
                    </a:lnTo>
                    <a:lnTo>
                      <a:pt x="1001472" y="274511"/>
                    </a:lnTo>
                    <a:lnTo>
                      <a:pt x="1002422" y="274796"/>
                    </a:lnTo>
                    <a:lnTo>
                      <a:pt x="1003848" y="276511"/>
                    </a:lnTo>
                    <a:lnTo>
                      <a:pt x="1004894" y="280226"/>
                    </a:lnTo>
                    <a:lnTo>
                      <a:pt x="1006795" y="281464"/>
                    </a:lnTo>
                    <a:lnTo>
                      <a:pt x="1005464" y="282512"/>
                    </a:lnTo>
                    <a:lnTo>
                      <a:pt x="1009647" y="286988"/>
                    </a:lnTo>
                    <a:lnTo>
                      <a:pt x="1014020" y="287655"/>
                    </a:lnTo>
                    <a:lnTo>
                      <a:pt x="1017442" y="290417"/>
                    </a:lnTo>
                    <a:lnTo>
                      <a:pt x="1015161" y="290417"/>
                    </a:lnTo>
                    <a:lnTo>
                      <a:pt x="1019343" y="291655"/>
                    </a:lnTo>
                    <a:lnTo>
                      <a:pt x="1026473" y="298037"/>
                    </a:lnTo>
                    <a:lnTo>
                      <a:pt x="1027709" y="298514"/>
                    </a:lnTo>
                    <a:lnTo>
                      <a:pt x="1026663" y="301371"/>
                    </a:lnTo>
                    <a:lnTo>
                      <a:pt x="1026948" y="307277"/>
                    </a:lnTo>
                    <a:lnTo>
                      <a:pt x="1026473" y="307277"/>
                    </a:lnTo>
                    <a:lnTo>
                      <a:pt x="1030846" y="312325"/>
                    </a:lnTo>
                    <a:lnTo>
                      <a:pt x="1033698" y="316611"/>
                    </a:lnTo>
                    <a:lnTo>
                      <a:pt x="1033698" y="316040"/>
                    </a:lnTo>
                    <a:lnTo>
                      <a:pt x="1035409" y="316611"/>
                    </a:lnTo>
                    <a:lnTo>
                      <a:pt x="1035599" y="317278"/>
                    </a:lnTo>
                    <a:lnTo>
                      <a:pt x="1033698" y="317278"/>
                    </a:lnTo>
                    <a:lnTo>
                      <a:pt x="1035599" y="320707"/>
                    </a:lnTo>
                    <a:lnTo>
                      <a:pt x="1043394" y="320516"/>
                    </a:lnTo>
                    <a:lnTo>
                      <a:pt x="1045961" y="321659"/>
                    </a:lnTo>
                    <a:lnTo>
                      <a:pt x="1044535" y="322612"/>
                    </a:lnTo>
                    <a:lnTo>
                      <a:pt x="1048147" y="322898"/>
                    </a:lnTo>
                    <a:lnTo>
                      <a:pt x="1050523" y="324707"/>
                    </a:lnTo>
                    <a:lnTo>
                      <a:pt x="1050143" y="321659"/>
                    </a:lnTo>
                    <a:lnTo>
                      <a:pt x="1042728" y="316992"/>
                    </a:lnTo>
                    <a:lnTo>
                      <a:pt x="1045010" y="316611"/>
                    </a:lnTo>
                    <a:lnTo>
                      <a:pt x="1044535" y="314420"/>
                    </a:lnTo>
                    <a:lnTo>
                      <a:pt x="1046626" y="315754"/>
                    </a:lnTo>
                    <a:lnTo>
                      <a:pt x="1043394" y="310325"/>
                    </a:lnTo>
                    <a:lnTo>
                      <a:pt x="1043394" y="306610"/>
                    </a:lnTo>
                    <a:lnTo>
                      <a:pt x="1044535" y="306324"/>
                    </a:lnTo>
                    <a:lnTo>
                      <a:pt x="1044440" y="307181"/>
                    </a:lnTo>
                    <a:lnTo>
                      <a:pt x="1047862" y="310610"/>
                    </a:lnTo>
                    <a:lnTo>
                      <a:pt x="1047482" y="308515"/>
                    </a:lnTo>
                    <a:lnTo>
                      <a:pt x="1050048" y="310325"/>
                    </a:lnTo>
                    <a:lnTo>
                      <a:pt x="1049098" y="307848"/>
                    </a:lnTo>
                    <a:lnTo>
                      <a:pt x="1051759" y="308705"/>
                    </a:lnTo>
                    <a:lnTo>
                      <a:pt x="1048337" y="306324"/>
                    </a:lnTo>
                    <a:lnTo>
                      <a:pt x="1052330" y="304038"/>
                    </a:lnTo>
                    <a:lnTo>
                      <a:pt x="1055182" y="303752"/>
                    </a:lnTo>
                    <a:lnTo>
                      <a:pt x="1060600" y="305467"/>
                    </a:lnTo>
                    <a:lnTo>
                      <a:pt x="1064497" y="306038"/>
                    </a:lnTo>
                    <a:lnTo>
                      <a:pt x="1061646" y="307562"/>
                    </a:lnTo>
                    <a:lnTo>
                      <a:pt x="1061265" y="309467"/>
                    </a:lnTo>
                    <a:lnTo>
                      <a:pt x="1068300" y="303848"/>
                    </a:lnTo>
                    <a:lnTo>
                      <a:pt x="1075429" y="303467"/>
                    </a:lnTo>
                    <a:lnTo>
                      <a:pt x="1075620" y="302038"/>
                    </a:lnTo>
                    <a:lnTo>
                      <a:pt x="1071152" y="300038"/>
                    </a:lnTo>
                    <a:lnTo>
                      <a:pt x="1070676" y="297561"/>
                    </a:lnTo>
                    <a:lnTo>
                      <a:pt x="1068110" y="293846"/>
                    </a:lnTo>
                    <a:lnTo>
                      <a:pt x="1070106" y="291941"/>
                    </a:lnTo>
                    <a:lnTo>
                      <a:pt x="1070201" y="289560"/>
                    </a:lnTo>
                    <a:lnTo>
                      <a:pt x="1072863" y="287750"/>
                    </a:lnTo>
                    <a:lnTo>
                      <a:pt x="1073909" y="285179"/>
                    </a:lnTo>
                    <a:lnTo>
                      <a:pt x="1075049" y="276987"/>
                    </a:lnTo>
                    <a:lnTo>
                      <a:pt x="1075620" y="278416"/>
                    </a:lnTo>
                    <a:lnTo>
                      <a:pt x="1074954" y="280511"/>
                    </a:lnTo>
                    <a:lnTo>
                      <a:pt x="1077996" y="278416"/>
                    </a:lnTo>
                    <a:lnTo>
                      <a:pt x="1078567" y="273939"/>
                    </a:lnTo>
                    <a:lnTo>
                      <a:pt x="1078377" y="273939"/>
                    </a:lnTo>
                    <a:lnTo>
                      <a:pt x="1078567" y="271177"/>
                    </a:lnTo>
                    <a:lnTo>
                      <a:pt x="1079327" y="272701"/>
                    </a:lnTo>
                    <a:lnTo>
                      <a:pt x="1082369" y="269939"/>
                    </a:lnTo>
                    <a:lnTo>
                      <a:pt x="1081133" y="267462"/>
                    </a:lnTo>
                    <a:lnTo>
                      <a:pt x="1083034" y="269081"/>
                    </a:lnTo>
                    <a:lnTo>
                      <a:pt x="1083985" y="266510"/>
                    </a:lnTo>
                    <a:lnTo>
                      <a:pt x="1089974" y="264700"/>
                    </a:lnTo>
                    <a:lnTo>
                      <a:pt x="1091590" y="266795"/>
                    </a:lnTo>
                    <a:lnTo>
                      <a:pt x="1088643" y="266795"/>
                    </a:lnTo>
                    <a:lnTo>
                      <a:pt x="1090734" y="267462"/>
                    </a:lnTo>
                    <a:lnTo>
                      <a:pt x="1089784" y="268700"/>
                    </a:lnTo>
                    <a:lnTo>
                      <a:pt x="1098910" y="269653"/>
                    </a:lnTo>
                    <a:lnTo>
                      <a:pt x="1099575" y="270605"/>
                    </a:lnTo>
                    <a:lnTo>
                      <a:pt x="1093206" y="274415"/>
                    </a:lnTo>
                    <a:lnTo>
                      <a:pt x="1097579" y="276225"/>
                    </a:lnTo>
                    <a:lnTo>
                      <a:pt x="1097579" y="280321"/>
                    </a:lnTo>
                    <a:lnTo>
                      <a:pt x="1100526" y="281178"/>
                    </a:lnTo>
                    <a:lnTo>
                      <a:pt x="1108131" y="276225"/>
                    </a:lnTo>
                    <a:lnTo>
                      <a:pt x="1112979" y="276797"/>
                    </a:lnTo>
                    <a:lnTo>
                      <a:pt x="1113644" y="273939"/>
                    </a:lnTo>
                    <a:lnTo>
                      <a:pt x="1106039" y="274987"/>
                    </a:lnTo>
                    <a:lnTo>
                      <a:pt x="1104994" y="272415"/>
                    </a:lnTo>
                    <a:lnTo>
                      <a:pt x="1103188" y="271748"/>
                    </a:lnTo>
                    <a:lnTo>
                      <a:pt x="1103473" y="270510"/>
                    </a:lnTo>
                    <a:lnTo>
                      <a:pt x="1101571" y="270796"/>
                    </a:lnTo>
                    <a:lnTo>
                      <a:pt x="1099385" y="268605"/>
                    </a:lnTo>
                    <a:lnTo>
                      <a:pt x="1100906" y="268986"/>
                    </a:lnTo>
                    <a:lnTo>
                      <a:pt x="1101096" y="267653"/>
                    </a:lnTo>
                    <a:lnTo>
                      <a:pt x="1103188" y="270224"/>
                    </a:lnTo>
                    <a:lnTo>
                      <a:pt x="1104138" y="268986"/>
                    </a:lnTo>
                    <a:lnTo>
                      <a:pt x="1104994" y="270415"/>
                    </a:lnTo>
                    <a:lnTo>
                      <a:pt x="1104994" y="268986"/>
                    </a:lnTo>
                    <a:lnTo>
                      <a:pt x="1106420" y="266700"/>
                    </a:lnTo>
                    <a:lnTo>
                      <a:pt x="1107180" y="268129"/>
                    </a:lnTo>
                    <a:lnTo>
                      <a:pt x="1109652" y="265843"/>
                    </a:lnTo>
                    <a:lnTo>
                      <a:pt x="1126668" y="261080"/>
                    </a:lnTo>
                    <a:lnTo>
                      <a:pt x="1127618" y="262319"/>
                    </a:lnTo>
                    <a:lnTo>
                      <a:pt x="1123055" y="263938"/>
                    </a:lnTo>
                    <a:lnTo>
                      <a:pt x="1123436" y="264795"/>
                    </a:lnTo>
                    <a:lnTo>
                      <a:pt x="1119918" y="265081"/>
                    </a:lnTo>
                    <a:lnTo>
                      <a:pt x="1119538" y="266033"/>
                    </a:lnTo>
                    <a:lnTo>
                      <a:pt x="1123436" y="269177"/>
                    </a:lnTo>
                    <a:lnTo>
                      <a:pt x="1120489" y="269748"/>
                    </a:lnTo>
                    <a:lnTo>
                      <a:pt x="1117922" y="274130"/>
                    </a:lnTo>
                    <a:lnTo>
                      <a:pt x="1114975" y="274130"/>
                    </a:lnTo>
                    <a:lnTo>
                      <a:pt x="1114215" y="275273"/>
                    </a:lnTo>
                    <a:lnTo>
                      <a:pt x="1117732" y="279082"/>
                    </a:lnTo>
                    <a:lnTo>
                      <a:pt x="1119063" y="278702"/>
                    </a:lnTo>
                    <a:lnTo>
                      <a:pt x="1124671" y="282226"/>
                    </a:lnTo>
                    <a:lnTo>
                      <a:pt x="1132466" y="289084"/>
                    </a:lnTo>
                    <a:lnTo>
                      <a:pt x="1137600" y="291846"/>
                    </a:lnTo>
                    <a:lnTo>
                      <a:pt x="1139501" y="296894"/>
                    </a:lnTo>
                    <a:lnTo>
                      <a:pt x="1139501" y="299085"/>
                    </a:lnTo>
                    <a:lnTo>
                      <a:pt x="1138550" y="299847"/>
                    </a:lnTo>
                    <a:lnTo>
                      <a:pt x="1132847" y="303752"/>
                    </a:lnTo>
                    <a:lnTo>
                      <a:pt x="1127713" y="303086"/>
                    </a:lnTo>
                    <a:lnTo>
                      <a:pt x="1121344" y="304324"/>
                    </a:lnTo>
                    <a:lnTo>
                      <a:pt x="1112599" y="301943"/>
                    </a:lnTo>
                    <a:lnTo>
                      <a:pt x="1111458" y="298990"/>
                    </a:lnTo>
                    <a:lnTo>
                      <a:pt x="1109081" y="299276"/>
                    </a:lnTo>
                    <a:lnTo>
                      <a:pt x="1106610" y="296704"/>
                    </a:lnTo>
                    <a:lnTo>
                      <a:pt x="1097674" y="296990"/>
                    </a:lnTo>
                    <a:lnTo>
                      <a:pt x="1092350" y="298895"/>
                    </a:lnTo>
                    <a:lnTo>
                      <a:pt x="1086266" y="303562"/>
                    </a:lnTo>
                    <a:lnTo>
                      <a:pt x="1076665" y="301943"/>
                    </a:lnTo>
                    <a:lnTo>
                      <a:pt x="1075525" y="303562"/>
                    </a:lnTo>
                    <a:lnTo>
                      <a:pt x="1076190" y="304514"/>
                    </a:lnTo>
                    <a:lnTo>
                      <a:pt x="1079707" y="305467"/>
                    </a:lnTo>
                    <a:lnTo>
                      <a:pt x="1075525" y="305753"/>
                    </a:lnTo>
                    <a:lnTo>
                      <a:pt x="1074859" y="306038"/>
                    </a:lnTo>
                    <a:lnTo>
                      <a:pt x="1075525" y="307181"/>
                    </a:lnTo>
                    <a:lnTo>
                      <a:pt x="1074859" y="307181"/>
                    </a:lnTo>
                    <a:lnTo>
                      <a:pt x="1068870" y="306705"/>
                    </a:lnTo>
                    <a:lnTo>
                      <a:pt x="1069346" y="308039"/>
                    </a:lnTo>
                    <a:lnTo>
                      <a:pt x="1064117" y="307562"/>
                    </a:lnTo>
                    <a:lnTo>
                      <a:pt x="1062121" y="309848"/>
                    </a:lnTo>
                    <a:lnTo>
                      <a:pt x="1060885" y="313182"/>
                    </a:lnTo>
                    <a:lnTo>
                      <a:pt x="1064402" y="312992"/>
                    </a:lnTo>
                    <a:lnTo>
                      <a:pt x="1063642" y="315278"/>
                    </a:lnTo>
                    <a:lnTo>
                      <a:pt x="1064973" y="317373"/>
                    </a:lnTo>
                    <a:lnTo>
                      <a:pt x="1064022" y="318611"/>
                    </a:lnTo>
                    <a:lnTo>
                      <a:pt x="1065923" y="320230"/>
                    </a:lnTo>
                    <a:lnTo>
                      <a:pt x="1063357" y="320230"/>
                    </a:lnTo>
                    <a:lnTo>
                      <a:pt x="1062406" y="318611"/>
                    </a:lnTo>
                    <a:lnTo>
                      <a:pt x="1061931" y="321183"/>
                    </a:lnTo>
                    <a:lnTo>
                      <a:pt x="1065923" y="322707"/>
                    </a:lnTo>
                    <a:lnTo>
                      <a:pt x="1065733" y="324517"/>
                    </a:lnTo>
                    <a:lnTo>
                      <a:pt x="1067254" y="325279"/>
                    </a:lnTo>
                    <a:lnTo>
                      <a:pt x="1066684" y="326517"/>
                    </a:lnTo>
                    <a:lnTo>
                      <a:pt x="1068205" y="327851"/>
                    </a:lnTo>
                    <a:lnTo>
                      <a:pt x="1067254" y="328994"/>
                    </a:lnTo>
                    <a:lnTo>
                      <a:pt x="1072102" y="328708"/>
                    </a:lnTo>
                    <a:lnTo>
                      <a:pt x="1067635" y="331280"/>
                    </a:lnTo>
                    <a:lnTo>
                      <a:pt x="1070581" y="330708"/>
                    </a:lnTo>
                    <a:lnTo>
                      <a:pt x="1070581" y="331661"/>
                    </a:lnTo>
                    <a:lnTo>
                      <a:pt x="1073243" y="330232"/>
                    </a:lnTo>
                    <a:lnTo>
                      <a:pt x="1074764" y="331661"/>
                    </a:lnTo>
                    <a:lnTo>
                      <a:pt x="1076000" y="330994"/>
                    </a:lnTo>
                    <a:lnTo>
                      <a:pt x="1076951" y="333470"/>
                    </a:lnTo>
                    <a:lnTo>
                      <a:pt x="1079707" y="334328"/>
                    </a:lnTo>
                    <a:lnTo>
                      <a:pt x="1082939" y="333470"/>
                    </a:lnTo>
                    <a:lnTo>
                      <a:pt x="1083510" y="329946"/>
                    </a:lnTo>
                    <a:lnTo>
                      <a:pt x="1085126" y="329755"/>
                    </a:lnTo>
                    <a:lnTo>
                      <a:pt x="1094727" y="334994"/>
                    </a:lnTo>
                    <a:lnTo>
                      <a:pt x="1101191" y="332899"/>
                    </a:lnTo>
                    <a:lnTo>
                      <a:pt x="1103283" y="330803"/>
                    </a:lnTo>
                    <a:lnTo>
                      <a:pt x="1105089" y="330613"/>
                    </a:lnTo>
                    <a:lnTo>
                      <a:pt x="1108226" y="331851"/>
                    </a:lnTo>
                    <a:lnTo>
                      <a:pt x="1110887" y="329946"/>
                    </a:lnTo>
                    <a:lnTo>
                      <a:pt x="1111743" y="330899"/>
                    </a:lnTo>
                    <a:lnTo>
                      <a:pt x="1110507" y="332137"/>
                    </a:lnTo>
                    <a:lnTo>
                      <a:pt x="1110127" y="335185"/>
                    </a:lnTo>
                    <a:lnTo>
                      <a:pt x="1110127" y="336518"/>
                    </a:lnTo>
                    <a:lnTo>
                      <a:pt x="1110507" y="343091"/>
                    </a:lnTo>
                    <a:lnTo>
                      <a:pt x="1105279" y="352520"/>
                    </a:lnTo>
                    <a:lnTo>
                      <a:pt x="1102712" y="360902"/>
                    </a:lnTo>
                    <a:lnTo>
                      <a:pt x="1101286" y="362807"/>
                    </a:lnTo>
                    <a:lnTo>
                      <a:pt x="1100811" y="363474"/>
                    </a:lnTo>
                    <a:lnTo>
                      <a:pt x="1101857" y="366522"/>
                    </a:lnTo>
                    <a:lnTo>
                      <a:pt x="1097484" y="368046"/>
                    </a:lnTo>
                    <a:lnTo>
                      <a:pt x="1094347" y="368046"/>
                    </a:lnTo>
                    <a:lnTo>
                      <a:pt x="1092350" y="366331"/>
                    </a:lnTo>
                    <a:lnTo>
                      <a:pt x="1092350" y="366522"/>
                    </a:lnTo>
                    <a:lnTo>
                      <a:pt x="1092350" y="367665"/>
                    </a:lnTo>
                    <a:lnTo>
                      <a:pt x="1091590" y="367951"/>
                    </a:lnTo>
                    <a:lnTo>
                      <a:pt x="1091590" y="366522"/>
                    </a:lnTo>
                    <a:lnTo>
                      <a:pt x="1090259" y="365951"/>
                    </a:lnTo>
                    <a:lnTo>
                      <a:pt x="1090639" y="365189"/>
                    </a:lnTo>
                    <a:lnTo>
                      <a:pt x="1092255" y="366522"/>
                    </a:lnTo>
                    <a:lnTo>
                      <a:pt x="1090639" y="364427"/>
                    </a:lnTo>
                    <a:lnTo>
                      <a:pt x="1086457" y="364807"/>
                    </a:lnTo>
                    <a:lnTo>
                      <a:pt x="1083795" y="365951"/>
                    </a:lnTo>
                    <a:lnTo>
                      <a:pt x="1084746" y="364807"/>
                    </a:lnTo>
                    <a:lnTo>
                      <a:pt x="1075525" y="369094"/>
                    </a:lnTo>
                    <a:lnTo>
                      <a:pt x="1064688" y="365189"/>
                    </a:lnTo>
                    <a:lnTo>
                      <a:pt x="1055562" y="364141"/>
                    </a:lnTo>
                    <a:lnTo>
                      <a:pt x="1054231" y="362045"/>
                    </a:lnTo>
                    <a:lnTo>
                      <a:pt x="1045295" y="360331"/>
                    </a:lnTo>
                    <a:lnTo>
                      <a:pt x="1043584" y="357092"/>
                    </a:lnTo>
                    <a:lnTo>
                      <a:pt x="1039306" y="355854"/>
                    </a:lnTo>
                    <a:lnTo>
                      <a:pt x="1033698" y="356426"/>
                    </a:lnTo>
                    <a:lnTo>
                      <a:pt x="1028564" y="361379"/>
                    </a:lnTo>
                    <a:lnTo>
                      <a:pt x="1028089" y="364236"/>
                    </a:lnTo>
                    <a:lnTo>
                      <a:pt x="1029135" y="367284"/>
                    </a:lnTo>
                    <a:lnTo>
                      <a:pt x="1027804" y="370142"/>
                    </a:lnTo>
                    <a:lnTo>
                      <a:pt x="1022861" y="372618"/>
                    </a:lnTo>
                    <a:lnTo>
                      <a:pt x="1016206" y="368522"/>
                    </a:lnTo>
                    <a:lnTo>
                      <a:pt x="1006605" y="366046"/>
                    </a:lnTo>
                    <a:lnTo>
                      <a:pt x="1003468" y="359855"/>
                    </a:lnTo>
                    <a:lnTo>
                      <a:pt x="996433" y="356521"/>
                    </a:lnTo>
                    <a:lnTo>
                      <a:pt x="988829" y="356521"/>
                    </a:lnTo>
                    <a:lnTo>
                      <a:pt x="983980" y="354140"/>
                    </a:lnTo>
                    <a:lnTo>
                      <a:pt x="982555" y="353759"/>
                    </a:lnTo>
                    <a:lnTo>
                      <a:pt x="981604" y="351377"/>
                    </a:lnTo>
                    <a:lnTo>
                      <a:pt x="980273" y="352139"/>
                    </a:lnTo>
                    <a:lnTo>
                      <a:pt x="978087" y="350711"/>
                    </a:lnTo>
                    <a:lnTo>
                      <a:pt x="976376" y="348996"/>
                    </a:lnTo>
                    <a:lnTo>
                      <a:pt x="976376" y="347948"/>
                    </a:lnTo>
                    <a:lnTo>
                      <a:pt x="977706" y="348234"/>
                    </a:lnTo>
                    <a:lnTo>
                      <a:pt x="978087" y="346520"/>
                    </a:lnTo>
                    <a:lnTo>
                      <a:pt x="981604" y="343376"/>
                    </a:lnTo>
                    <a:lnTo>
                      <a:pt x="982935" y="340233"/>
                    </a:lnTo>
                    <a:lnTo>
                      <a:pt x="982555" y="337756"/>
                    </a:lnTo>
                    <a:lnTo>
                      <a:pt x="980558" y="336328"/>
                    </a:lnTo>
                    <a:lnTo>
                      <a:pt x="979608" y="334328"/>
                    </a:lnTo>
                    <a:lnTo>
                      <a:pt x="982840" y="329470"/>
                    </a:lnTo>
                    <a:lnTo>
                      <a:pt x="982459" y="328041"/>
                    </a:lnTo>
                    <a:lnTo>
                      <a:pt x="979513" y="330041"/>
                    </a:lnTo>
                    <a:lnTo>
                      <a:pt x="978562" y="329660"/>
                    </a:lnTo>
                    <a:lnTo>
                      <a:pt x="978277" y="326898"/>
                    </a:lnTo>
                    <a:lnTo>
                      <a:pt x="975425" y="326136"/>
                    </a:lnTo>
                    <a:lnTo>
                      <a:pt x="970387" y="328708"/>
                    </a:lnTo>
                    <a:lnTo>
                      <a:pt x="966204" y="329470"/>
                    </a:lnTo>
                    <a:lnTo>
                      <a:pt x="963067" y="327660"/>
                    </a:lnTo>
                    <a:lnTo>
                      <a:pt x="961641" y="328898"/>
                    </a:lnTo>
                    <a:lnTo>
                      <a:pt x="958219" y="327660"/>
                    </a:lnTo>
                    <a:lnTo>
                      <a:pt x="952895" y="330327"/>
                    </a:lnTo>
                    <a:lnTo>
                      <a:pt x="951374" y="329470"/>
                    </a:lnTo>
                    <a:lnTo>
                      <a:pt x="946146" y="328898"/>
                    </a:lnTo>
                    <a:lnTo>
                      <a:pt x="932267" y="331946"/>
                    </a:lnTo>
                    <a:lnTo>
                      <a:pt x="927324" y="334328"/>
                    </a:lnTo>
                    <a:lnTo>
                      <a:pt x="925993" y="335947"/>
                    </a:lnTo>
                    <a:lnTo>
                      <a:pt x="921430" y="336709"/>
                    </a:lnTo>
                    <a:lnTo>
                      <a:pt x="918673" y="339852"/>
                    </a:lnTo>
                    <a:lnTo>
                      <a:pt x="914966" y="341376"/>
                    </a:lnTo>
                    <a:lnTo>
                      <a:pt x="909833" y="339852"/>
                    </a:lnTo>
                    <a:lnTo>
                      <a:pt x="903083" y="340995"/>
                    </a:lnTo>
                    <a:lnTo>
                      <a:pt x="899946" y="339280"/>
                    </a:lnTo>
                    <a:lnTo>
                      <a:pt x="897665" y="336042"/>
                    </a:lnTo>
                    <a:lnTo>
                      <a:pt x="895193" y="337185"/>
                    </a:lnTo>
                    <a:lnTo>
                      <a:pt x="891010" y="348139"/>
                    </a:lnTo>
                    <a:lnTo>
                      <a:pt x="882265" y="353663"/>
                    </a:lnTo>
                    <a:lnTo>
                      <a:pt x="878177" y="358616"/>
                    </a:lnTo>
                    <a:lnTo>
                      <a:pt x="877607" y="361664"/>
                    </a:lnTo>
                    <a:lnTo>
                      <a:pt x="874660" y="365951"/>
                    </a:lnTo>
                    <a:lnTo>
                      <a:pt x="874280" y="370427"/>
                    </a:lnTo>
                    <a:lnTo>
                      <a:pt x="875230" y="374332"/>
                    </a:lnTo>
                    <a:lnTo>
                      <a:pt x="873709" y="377380"/>
                    </a:lnTo>
                    <a:lnTo>
                      <a:pt x="871903" y="379952"/>
                    </a:lnTo>
                    <a:lnTo>
                      <a:pt x="865154" y="385858"/>
                    </a:lnTo>
                    <a:lnTo>
                      <a:pt x="858214" y="389001"/>
                    </a:lnTo>
                    <a:lnTo>
                      <a:pt x="855648" y="394811"/>
                    </a:lnTo>
                    <a:lnTo>
                      <a:pt x="850514" y="399193"/>
                    </a:lnTo>
                    <a:lnTo>
                      <a:pt x="848708" y="405575"/>
                    </a:lnTo>
                    <a:lnTo>
                      <a:pt x="844050" y="412147"/>
                    </a:lnTo>
                    <a:lnTo>
                      <a:pt x="839963" y="421672"/>
                    </a:lnTo>
                    <a:lnTo>
                      <a:pt x="838727" y="422339"/>
                    </a:lnTo>
                    <a:lnTo>
                      <a:pt x="837396" y="429482"/>
                    </a:lnTo>
                    <a:lnTo>
                      <a:pt x="838346" y="429197"/>
                    </a:lnTo>
                    <a:lnTo>
                      <a:pt x="841198" y="433673"/>
                    </a:lnTo>
                    <a:lnTo>
                      <a:pt x="841293" y="436436"/>
                    </a:lnTo>
                    <a:lnTo>
                      <a:pt x="839772" y="438912"/>
                    </a:lnTo>
                    <a:lnTo>
                      <a:pt x="842054" y="444151"/>
                    </a:lnTo>
                    <a:lnTo>
                      <a:pt x="842054" y="449104"/>
                    </a:lnTo>
                    <a:lnTo>
                      <a:pt x="839582" y="457867"/>
                    </a:lnTo>
                    <a:lnTo>
                      <a:pt x="839582" y="460343"/>
                    </a:lnTo>
                    <a:lnTo>
                      <a:pt x="837776" y="463487"/>
                    </a:lnTo>
                    <a:lnTo>
                      <a:pt x="833974" y="465487"/>
                    </a:lnTo>
                    <a:lnTo>
                      <a:pt x="835304" y="465773"/>
                    </a:lnTo>
                    <a:lnTo>
                      <a:pt x="839487" y="472059"/>
                    </a:lnTo>
                    <a:lnTo>
                      <a:pt x="838061" y="473488"/>
                    </a:lnTo>
                    <a:lnTo>
                      <a:pt x="838251" y="475298"/>
                    </a:lnTo>
                    <a:lnTo>
                      <a:pt x="838251" y="478631"/>
                    </a:lnTo>
                    <a:lnTo>
                      <a:pt x="842909" y="482918"/>
                    </a:lnTo>
                    <a:lnTo>
                      <a:pt x="848233" y="481679"/>
                    </a:lnTo>
                    <a:lnTo>
                      <a:pt x="845001" y="482918"/>
                    </a:lnTo>
                    <a:lnTo>
                      <a:pt x="845571" y="485775"/>
                    </a:lnTo>
                    <a:lnTo>
                      <a:pt x="846807" y="487204"/>
                    </a:lnTo>
                    <a:lnTo>
                      <a:pt x="847472" y="488347"/>
                    </a:lnTo>
                    <a:lnTo>
                      <a:pt x="848708" y="487204"/>
                    </a:lnTo>
                    <a:lnTo>
                      <a:pt x="850704" y="491871"/>
                    </a:lnTo>
                    <a:lnTo>
                      <a:pt x="853176" y="493205"/>
                    </a:lnTo>
                    <a:lnTo>
                      <a:pt x="856503" y="497396"/>
                    </a:lnTo>
                    <a:lnTo>
                      <a:pt x="857454" y="501110"/>
                    </a:lnTo>
                    <a:lnTo>
                      <a:pt x="856788" y="501872"/>
                    </a:lnTo>
                    <a:lnTo>
                      <a:pt x="858404" y="504254"/>
                    </a:lnTo>
                    <a:lnTo>
                      <a:pt x="861066" y="507016"/>
                    </a:lnTo>
                    <a:lnTo>
                      <a:pt x="865819" y="509111"/>
                    </a:lnTo>
                    <a:lnTo>
                      <a:pt x="876846" y="519398"/>
                    </a:lnTo>
                    <a:lnTo>
                      <a:pt x="886162" y="523589"/>
                    </a:lnTo>
                    <a:lnTo>
                      <a:pt x="887778" y="523875"/>
                    </a:lnTo>
                    <a:lnTo>
                      <a:pt x="893672" y="521113"/>
                    </a:lnTo>
                    <a:lnTo>
                      <a:pt x="900707" y="519494"/>
                    </a:lnTo>
                    <a:lnTo>
                      <a:pt x="909072" y="519779"/>
                    </a:lnTo>
                    <a:lnTo>
                      <a:pt x="914966" y="522161"/>
                    </a:lnTo>
                    <a:lnTo>
                      <a:pt x="926183" y="516541"/>
                    </a:lnTo>
                    <a:lnTo>
                      <a:pt x="930461" y="516255"/>
                    </a:lnTo>
                    <a:lnTo>
                      <a:pt x="931982" y="514445"/>
                    </a:lnTo>
                    <a:lnTo>
                      <a:pt x="935404" y="513398"/>
                    </a:lnTo>
                    <a:lnTo>
                      <a:pt x="939682" y="513112"/>
                    </a:lnTo>
                    <a:lnTo>
                      <a:pt x="947382" y="512826"/>
                    </a:lnTo>
                    <a:lnTo>
                      <a:pt x="950234" y="514064"/>
                    </a:lnTo>
                    <a:lnTo>
                      <a:pt x="951374" y="516065"/>
                    </a:lnTo>
                    <a:lnTo>
                      <a:pt x="953561" y="517970"/>
                    </a:lnTo>
                    <a:lnTo>
                      <a:pt x="953561" y="521494"/>
                    </a:lnTo>
                    <a:lnTo>
                      <a:pt x="957648" y="524732"/>
                    </a:lnTo>
                    <a:lnTo>
                      <a:pt x="960881" y="523685"/>
                    </a:lnTo>
                    <a:lnTo>
                      <a:pt x="962211" y="522256"/>
                    </a:lnTo>
                    <a:lnTo>
                      <a:pt x="967440" y="523399"/>
                    </a:lnTo>
                    <a:lnTo>
                      <a:pt x="968200" y="521208"/>
                    </a:lnTo>
                    <a:lnTo>
                      <a:pt x="968771" y="521970"/>
                    </a:lnTo>
                    <a:lnTo>
                      <a:pt x="969531" y="523113"/>
                    </a:lnTo>
                    <a:lnTo>
                      <a:pt x="971242" y="523113"/>
                    </a:lnTo>
                    <a:lnTo>
                      <a:pt x="971813" y="525590"/>
                    </a:lnTo>
                    <a:lnTo>
                      <a:pt x="975520" y="525875"/>
                    </a:lnTo>
                    <a:lnTo>
                      <a:pt x="974759" y="527590"/>
                    </a:lnTo>
                    <a:lnTo>
                      <a:pt x="976851" y="530162"/>
                    </a:lnTo>
                    <a:lnTo>
                      <a:pt x="975520" y="535972"/>
                    </a:lnTo>
                    <a:lnTo>
                      <a:pt x="973809" y="541211"/>
                    </a:lnTo>
                    <a:lnTo>
                      <a:pt x="974664" y="542544"/>
                    </a:lnTo>
                    <a:lnTo>
                      <a:pt x="974664" y="544068"/>
                    </a:lnTo>
                    <a:lnTo>
                      <a:pt x="973809" y="544925"/>
                    </a:lnTo>
                    <a:lnTo>
                      <a:pt x="976376" y="547211"/>
                    </a:lnTo>
                    <a:lnTo>
                      <a:pt x="973429" y="546449"/>
                    </a:lnTo>
                    <a:lnTo>
                      <a:pt x="973048" y="550259"/>
                    </a:lnTo>
                    <a:lnTo>
                      <a:pt x="970767" y="552069"/>
                    </a:lnTo>
                    <a:lnTo>
                      <a:pt x="973429" y="558260"/>
                    </a:lnTo>
                    <a:lnTo>
                      <a:pt x="982935" y="569500"/>
                    </a:lnTo>
                    <a:lnTo>
                      <a:pt x="985977" y="572643"/>
                    </a:lnTo>
                    <a:lnTo>
                      <a:pt x="987593" y="575405"/>
                    </a:lnTo>
                    <a:lnTo>
                      <a:pt x="989209" y="580073"/>
                    </a:lnTo>
                    <a:lnTo>
                      <a:pt x="989209" y="582168"/>
                    </a:lnTo>
                    <a:lnTo>
                      <a:pt x="993867" y="593408"/>
                    </a:lnTo>
                    <a:lnTo>
                      <a:pt x="994057" y="596646"/>
                    </a:lnTo>
                    <a:lnTo>
                      <a:pt x="993106" y="598646"/>
                    </a:lnTo>
                    <a:lnTo>
                      <a:pt x="994057" y="603314"/>
                    </a:lnTo>
                    <a:lnTo>
                      <a:pt x="996338" y="606076"/>
                    </a:lnTo>
                    <a:lnTo>
                      <a:pt x="996338" y="608743"/>
                    </a:lnTo>
                    <a:lnTo>
                      <a:pt x="995768" y="615410"/>
                    </a:lnTo>
                    <a:lnTo>
                      <a:pt x="992156" y="618935"/>
                    </a:lnTo>
                    <a:lnTo>
                      <a:pt x="989304" y="624173"/>
                    </a:lnTo>
                    <a:lnTo>
                      <a:pt x="985882" y="636270"/>
                    </a:lnTo>
                    <a:lnTo>
                      <a:pt x="985406" y="644462"/>
                    </a:lnTo>
                    <a:lnTo>
                      <a:pt x="985882" y="648938"/>
                    </a:lnTo>
                    <a:lnTo>
                      <a:pt x="990730" y="656654"/>
                    </a:lnTo>
                    <a:lnTo>
                      <a:pt x="999571" y="674846"/>
                    </a:lnTo>
                    <a:lnTo>
                      <a:pt x="999856" y="684181"/>
                    </a:lnTo>
                    <a:lnTo>
                      <a:pt x="1001472" y="689515"/>
                    </a:lnTo>
                    <a:lnTo>
                      <a:pt x="1001662" y="693992"/>
                    </a:lnTo>
                    <a:lnTo>
                      <a:pt x="1003658" y="704183"/>
                    </a:lnTo>
                    <a:lnTo>
                      <a:pt x="1006320" y="708374"/>
                    </a:lnTo>
                    <a:lnTo>
                      <a:pt x="1010217" y="711803"/>
                    </a:lnTo>
                    <a:lnTo>
                      <a:pt x="1015351" y="724853"/>
                    </a:lnTo>
                    <a:lnTo>
                      <a:pt x="1019438" y="732854"/>
                    </a:lnTo>
                    <a:lnTo>
                      <a:pt x="1019819" y="737140"/>
                    </a:lnTo>
                    <a:lnTo>
                      <a:pt x="1018678" y="738473"/>
                    </a:lnTo>
                    <a:lnTo>
                      <a:pt x="1017727" y="738188"/>
                    </a:lnTo>
                    <a:lnTo>
                      <a:pt x="1017442" y="739807"/>
                    </a:lnTo>
                    <a:lnTo>
                      <a:pt x="1020389" y="744760"/>
                    </a:lnTo>
                    <a:lnTo>
                      <a:pt x="1020674" y="747141"/>
                    </a:lnTo>
                    <a:lnTo>
                      <a:pt x="1022385" y="747141"/>
                    </a:lnTo>
                    <a:lnTo>
                      <a:pt x="1022385" y="748951"/>
                    </a:lnTo>
                    <a:lnTo>
                      <a:pt x="1028659" y="751427"/>
                    </a:lnTo>
                    <a:lnTo>
                      <a:pt x="1030656" y="749713"/>
                    </a:lnTo>
                    <a:lnTo>
                      <a:pt x="1038070" y="749046"/>
                    </a:lnTo>
                    <a:lnTo>
                      <a:pt x="1041778" y="746951"/>
                    </a:lnTo>
                    <a:lnTo>
                      <a:pt x="1053756" y="747998"/>
                    </a:lnTo>
                    <a:lnTo>
                      <a:pt x="1054326" y="746570"/>
                    </a:lnTo>
                    <a:lnTo>
                      <a:pt x="1058414" y="747141"/>
                    </a:lnTo>
                    <a:lnTo>
                      <a:pt x="1058699" y="745141"/>
                    </a:lnTo>
                    <a:lnTo>
                      <a:pt x="1065923" y="743617"/>
                    </a:lnTo>
                    <a:lnTo>
                      <a:pt x="1073053" y="737426"/>
                    </a:lnTo>
                    <a:lnTo>
                      <a:pt x="1081038" y="727901"/>
                    </a:lnTo>
                    <a:lnTo>
                      <a:pt x="1087883" y="715518"/>
                    </a:lnTo>
                    <a:lnTo>
                      <a:pt x="1093111" y="710660"/>
                    </a:lnTo>
                    <a:lnTo>
                      <a:pt x="1095583" y="699707"/>
                    </a:lnTo>
                    <a:lnTo>
                      <a:pt x="1095583" y="695897"/>
                    </a:lnTo>
                    <a:lnTo>
                      <a:pt x="1094822" y="697230"/>
                    </a:lnTo>
                    <a:lnTo>
                      <a:pt x="1093491" y="695516"/>
                    </a:lnTo>
                    <a:lnTo>
                      <a:pt x="1095202" y="692753"/>
                    </a:lnTo>
                    <a:lnTo>
                      <a:pt x="1104994" y="688181"/>
                    </a:lnTo>
                    <a:lnTo>
                      <a:pt x="1108226" y="684276"/>
                    </a:lnTo>
                    <a:lnTo>
                      <a:pt x="1108511" y="682657"/>
                    </a:lnTo>
                    <a:lnTo>
                      <a:pt x="1107560" y="684276"/>
                    </a:lnTo>
                    <a:lnTo>
                      <a:pt x="1107560" y="683324"/>
                    </a:lnTo>
                    <a:lnTo>
                      <a:pt x="1108986" y="672560"/>
                    </a:lnTo>
                    <a:lnTo>
                      <a:pt x="1108226" y="672846"/>
                    </a:lnTo>
                    <a:lnTo>
                      <a:pt x="1106324" y="664750"/>
                    </a:lnTo>
                    <a:lnTo>
                      <a:pt x="1104613" y="662940"/>
                    </a:lnTo>
                    <a:lnTo>
                      <a:pt x="1104613" y="659035"/>
                    </a:lnTo>
                    <a:lnTo>
                      <a:pt x="1111173" y="653510"/>
                    </a:lnTo>
                    <a:lnTo>
                      <a:pt x="1111838" y="651891"/>
                    </a:lnTo>
                    <a:lnTo>
                      <a:pt x="1112884" y="653129"/>
                    </a:lnTo>
                    <a:lnTo>
                      <a:pt x="1114690" y="649986"/>
                    </a:lnTo>
                    <a:lnTo>
                      <a:pt x="1114025" y="649319"/>
                    </a:lnTo>
                    <a:lnTo>
                      <a:pt x="1118682" y="645605"/>
                    </a:lnTo>
                    <a:lnTo>
                      <a:pt x="1126763" y="642461"/>
                    </a:lnTo>
                    <a:lnTo>
                      <a:pt x="1130470" y="639223"/>
                    </a:lnTo>
                    <a:lnTo>
                      <a:pt x="1130470" y="638366"/>
                    </a:lnTo>
                    <a:lnTo>
                      <a:pt x="1134653" y="634079"/>
                    </a:lnTo>
                    <a:lnTo>
                      <a:pt x="1135033" y="632270"/>
                    </a:lnTo>
                    <a:lnTo>
                      <a:pt x="1134178" y="631984"/>
                    </a:lnTo>
                    <a:lnTo>
                      <a:pt x="1135603" y="629126"/>
                    </a:lnTo>
                    <a:lnTo>
                      <a:pt x="1135033" y="626364"/>
                    </a:lnTo>
                    <a:lnTo>
                      <a:pt x="1134463" y="626364"/>
                    </a:lnTo>
                    <a:lnTo>
                      <a:pt x="1134083" y="619030"/>
                    </a:lnTo>
                    <a:lnTo>
                      <a:pt x="1134083" y="612743"/>
                    </a:lnTo>
                    <a:lnTo>
                      <a:pt x="1136174" y="608267"/>
                    </a:lnTo>
                    <a:lnTo>
                      <a:pt x="1134938" y="605028"/>
                    </a:lnTo>
                    <a:lnTo>
                      <a:pt x="1132086" y="603028"/>
                    </a:lnTo>
                    <a:lnTo>
                      <a:pt x="1129710" y="596741"/>
                    </a:lnTo>
                    <a:lnTo>
                      <a:pt x="1128759" y="593503"/>
                    </a:lnTo>
                    <a:lnTo>
                      <a:pt x="1130375" y="586454"/>
                    </a:lnTo>
                    <a:lnTo>
                      <a:pt x="1126668" y="582359"/>
                    </a:lnTo>
                    <a:lnTo>
                      <a:pt x="1129044" y="573215"/>
                    </a:lnTo>
                    <a:lnTo>
                      <a:pt x="1130565" y="571500"/>
                    </a:lnTo>
                    <a:lnTo>
                      <a:pt x="1134368" y="562356"/>
                    </a:lnTo>
                    <a:lnTo>
                      <a:pt x="1140452" y="556736"/>
                    </a:lnTo>
                    <a:lnTo>
                      <a:pt x="1145490" y="550831"/>
                    </a:lnTo>
                    <a:lnTo>
                      <a:pt x="1145870" y="548640"/>
                    </a:lnTo>
                    <a:lnTo>
                      <a:pt x="1147391" y="548450"/>
                    </a:lnTo>
                    <a:lnTo>
                      <a:pt x="1157943" y="537877"/>
                    </a:lnTo>
                    <a:lnTo>
                      <a:pt x="1162506" y="535400"/>
                    </a:lnTo>
                    <a:lnTo>
                      <a:pt x="1172107" y="525590"/>
                    </a:lnTo>
                    <a:lnTo>
                      <a:pt x="1175054" y="520065"/>
                    </a:lnTo>
                    <a:lnTo>
                      <a:pt x="1178286" y="516446"/>
                    </a:lnTo>
                    <a:lnTo>
                      <a:pt x="1183229" y="503777"/>
                    </a:lnTo>
                    <a:lnTo>
                      <a:pt x="1184560" y="502444"/>
                    </a:lnTo>
                    <a:lnTo>
                      <a:pt x="1187507" y="497491"/>
                    </a:lnTo>
                    <a:lnTo>
                      <a:pt x="1188457" y="491204"/>
                    </a:lnTo>
                    <a:lnTo>
                      <a:pt x="1190644" y="490823"/>
                    </a:lnTo>
                    <a:lnTo>
                      <a:pt x="1189123" y="490442"/>
                    </a:lnTo>
                    <a:lnTo>
                      <a:pt x="1189693" y="489490"/>
                    </a:lnTo>
                    <a:lnTo>
                      <a:pt x="1189313" y="485204"/>
                    </a:lnTo>
                    <a:lnTo>
                      <a:pt x="1190074" y="482727"/>
                    </a:lnTo>
                    <a:lnTo>
                      <a:pt x="1187507" y="481679"/>
                    </a:lnTo>
                    <a:lnTo>
                      <a:pt x="1184560" y="483775"/>
                    </a:lnTo>
                    <a:lnTo>
                      <a:pt x="1179902" y="484727"/>
                    </a:lnTo>
                    <a:lnTo>
                      <a:pt x="1170111" y="486156"/>
                    </a:lnTo>
                    <a:lnTo>
                      <a:pt x="1166118" y="488728"/>
                    </a:lnTo>
                    <a:lnTo>
                      <a:pt x="1161840" y="487680"/>
                    </a:lnTo>
                    <a:lnTo>
                      <a:pt x="1157848" y="490061"/>
                    </a:lnTo>
                    <a:lnTo>
                      <a:pt x="1155281" y="490347"/>
                    </a:lnTo>
                    <a:lnTo>
                      <a:pt x="1148912" y="484156"/>
                    </a:lnTo>
                    <a:lnTo>
                      <a:pt x="1145300" y="483775"/>
                    </a:lnTo>
                    <a:lnTo>
                      <a:pt x="1149673" y="481489"/>
                    </a:lnTo>
                    <a:lnTo>
                      <a:pt x="1149102" y="478917"/>
                    </a:lnTo>
                    <a:lnTo>
                      <a:pt x="1147961" y="476822"/>
                    </a:lnTo>
                    <a:lnTo>
                      <a:pt x="1144539" y="474440"/>
                    </a:lnTo>
                    <a:lnTo>
                      <a:pt x="1138836" y="466725"/>
                    </a:lnTo>
                    <a:lnTo>
                      <a:pt x="1134653" y="464630"/>
                    </a:lnTo>
                    <a:lnTo>
                      <a:pt x="1133037" y="464630"/>
                    </a:lnTo>
                    <a:lnTo>
                      <a:pt x="1131421" y="461772"/>
                    </a:lnTo>
                    <a:lnTo>
                      <a:pt x="1131040" y="463582"/>
                    </a:lnTo>
                    <a:lnTo>
                      <a:pt x="1130280" y="463201"/>
                    </a:lnTo>
                    <a:lnTo>
                      <a:pt x="1127713" y="458534"/>
                    </a:lnTo>
                    <a:lnTo>
                      <a:pt x="1125622" y="449866"/>
                    </a:lnTo>
                    <a:lnTo>
                      <a:pt x="1123816" y="446723"/>
                    </a:lnTo>
                    <a:lnTo>
                      <a:pt x="1118207" y="441865"/>
                    </a:lnTo>
                    <a:lnTo>
                      <a:pt x="1117447" y="428911"/>
                    </a:lnTo>
                    <a:lnTo>
                      <a:pt x="1115831" y="426815"/>
                    </a:lnTo>
                    <a:lnTo>
                      <a:pt x="1115545" y="423481"/>
                    </a:lnTo>
                    <a:lnTo>
                      <a:pt x="1108796" y="417290"/>
                    </a:lnTo>
                    <a:lnTo>
                      <a:pt x="1108321" y="412432"/>
                    </a:lnTo>
                    <a:lnTo>
                      <a:pt x="1109937" y="412052"/>
                    </a:lnTo>
                    <a:lnTo>
                      <a:pt x="1106610" y="408908"/>
                    </a:lnTo>
                    <a:lnTo>
                      <a:pt x="1100716" y="396621"/>
                    </a:lnTo>
                    <a:lnTo>
                      <a:pt x="1098054" y="387572"/>
                    </a:lnTo>
                    <a:lnTo>
                      <a:pt x="1093871" y="381953"/>
                    </a:lnTo>
                    <a:lnTo>
                      <a:pt x="1092065" y="377380"/>
                    </a:lnTo>
                    <a:lnTo>
                      <a:pt x="1093111" y="374618"/>
                    </a:lnTo>
                    <a:lnTo>
                      <a:pt x="1097103" y="383667"/>
                    </a:lnTo>
                    <a:lnTo>
                      <a:pt x="1101001" y="388525"/>
                    </a:lnTo>
                    <a:lnTo>
                      <a:pt x="1102712" y="387953"/>
                    </a:lnTo>
                    <a:lnTo>
                      <a:pt x="1103948" y="381762"/>
                    </a:lnTo>
                    <a:lnTo>
                      <a:pt x="1105184" y="381857"/>
                    </a:lnTo>
                    <a:lnTo>
                      <a:pt x="1114405" y="396240"/>
                    </a:lnTo>
                    <a:lnTo>
                      <a:pt x="1116401" y="402146"/>
                    </a:lnTo>
                    <a:lnTo>
                      <a:pt x="1118207" y="402527"/>
                    </a:lnTo>
                    <a:lnTo>
                      <a:pt x="1121154" y="405098"/>
                    </a:lnTo>
                    <a:lnTo>
                      <a:pt x="1124671" y="412623"/>
                    </a:lnTo>
                    <a:lnTo>
                      <a:pt x="1124386" y="415004"/>
                    </a:lnTo>
                    <a:lnTo>
                      <a:pt x="1126002" y="421577"/>
                    </a:lnTo>
                    <a:lnTo>
                      <a:pt x="1131135" y="424720"/>
                    </a:lnTo>
                    <a:lnTo>
                      <a:pt x="1134083" y="427863"/>
                    </a:lnTo>
                    <a:lnTo>
                      <a:pt x="1135128" y="431578"/>
                    </a:lnTo>
                    <a:lnTo>
                      <a:pt x="1137790" y="435578"/>
                    </a:lnTo>
                    <a:lnTo>
                      <a:pt x="1140642" y="437864"/>
                    </a:lnTo>
                    <a:lnTo>
                      <a:pt x="1143113" y="443865"/>
                    </a:lnTo>
                    <a:lnTo>
                      <a:pt x="1143684" y="446437"/>
                    </a:lnTo>
                    <a:lnTo>
                      <a:pt x="1142828" y="449485"/>
                    </a:lnTo>
                    <a:lnTo>
                      <a:pt x="1143969" y="450818"/>
                    </a:lnTo>
                    <a:lnTo>
                      <a:pt x="1145965" y="460153"/>
                    </a:lnTo>
                    <a:lnTo>
                      <a:pt x="1147201" y="462629"/>
                    </a:lnTo>
                    <a:lnTo>
                      <a:pt x="1154426" y="462344"/>
                    </a:lnTo>
                    <a:lnTo>
                      <a:pt x="1158798" y="459200"/>
                    </a:lnTo>
                    <a:lnTo>
                      <a:pt x="1163932" y="459200"/>
                    </a:lnTo>
                    <a:lnTo>
                      <a:pt x="1169160" y="456343"/>
                    </a:lnTo>
                    <a:lnTo>
                      <a:pt x="1173913" y="455867"/>
                    </a:lnTo>
                    <a:lnTo>
                      <a:pt x="1175624" y="453580"/>
                    </a:lnTo>
                    <a:lnTo>
                      <a:pt x="1178096" y="452342"/>
                    </a:lnTo>
                    <a:lnTo>
                      <a:pt x="1191595" y="447961"/>
                    </a:lnTo>
                    <a:lnTo>
                      <a:pt x="1192070" y="444913"/>
                    </a:lnTo>
                    <a:lnTo>
                      <a:pt x="1195302" y="442722"/>
                    </a:lnTo>
                    <a:lnTo>
                      <a:pt x="1201006" y="440912"/>
                    </a:lnTo>
                    <a:lnTo>
                      <a:pt x="1204903" y="441103"/>
                    </a:lnTo>
                    <a:lnTo>
                      <a:pt x="1208230" y="436721"/>
                    </a:lnTo>
                    <a:lnTo>
                      <a:pt x="1212413" y="435769"/>
                    </a:lnTo>
                    <a:lnTo>
                      <a:pt x="1214314" y="431768"/>
                    </a:lnTo>
                    <a:lnTo>
                      <a:pt x="1219543" y="430244"/>
                    </a:lnTo>
                    <a:lnTo>
                      <a:pt x="1219067" y="424910"/>
                    </a:lnTo>
                    <a:lnTo>
                      <a:pt x="1220398" y="423291"/>
                    </a:lnTo>
                    <a:lnTo>
                      <a:pt x="1221729" y="422053"/>
                    </a:lnTo>
                    <a:lnTo>
                      <a:pt x="1222965" y="423005"/>
                    </a:lnTo>
                    <a:lnTo>
                      <a:pt x="1228669" y="415480"/>
                    </a:lnTo>
                    <a:lnTo>
                      <a:pt x="1229809" y="412242"/>
                    </a:lnTo>
                    <a:lnTo>
                      <a:pt x="1226862" y="410432"/>
                    </a:lnTo>
                    <a:lnTo>
                      <a:pt x="1223820" y="406337"/>
                    </a:lnTo>
                    <a:lnTo>
                      <a:pt x="1214980" y="402812"/>
                    </a:lnTo>
                    <a:lnTo>
                      <a:pt x="1212128" y="399193"/>
                    </a:lnTo>
                    <a:lnTo>
                      <a:pt x="1211748" y="395097"/>
                    </a:lnTo>
                    <a:lnTo>
                      <a:pt x="1212413" y="391573"/>
                    </a:lnTo>
                    <a:lnTo>
                      <a:pt x="1210797" y="392906"/>
                    </a:lnTo>
                    <a:lnTo>
                      <a:pt x="1202432" y="401288"/>
                    </a:lnTo>
                    <a:lnTo>
                      <a:pt x="1202432" y="402146"/>
                    </a:lnTo>
                    <a:lnTo>
                      <a:pt x="1200245" y="403479"/>
                    </a:lnTo>
                    <a:lnTo>
                      <a:pt x="1193496" y="402717"/>
                    </a:lnTo>
                    <a:lnTo>
                      <a:pt x="1191880" y="403670"/>
                    </a:lnTo>
                    <a:lnTo>
                      <a:pt x="1189313" y="403670"/>
                    </a:lnTo>
                    <a:lnTo>
                      <a:pt x="1188648" y="402431"/>
                    </a:lnTo>
                    <a:lnTo>
                      <a:pt x="1187412" y="402050"/>
                    </a:lnTo>
                    <a:lnTo>
                      <a:pt x="1187412" y="400241"/>
                    </a:lnTo>
                    <a:lnTo>
                      <a:pt x="1188077" y="393764"/>
                    </a:lnTo>
                    <a:lnTo>
                      <a:pt x="1186176" y="392144"/>
                    </a:lnTo>
                    <a:lnTo>
                      <a:pt x="1184275" y="395764"/>
                    </a:lnTo>
                    <a:lnTo>
                      <a:pt x="1184275" y="399574"/>
                    </a:lnTo>
                    <a:lnTo>
                      <a:pt x="1180758" y="393954"/>
                    </a:lnTo>
                    <a:lnTo>
                      <a:pt x="1181423" y="391763"/>
                    </a:lnTo>
                    <a:lnTo>
                      <a:pt x="1180377" y="389001"/>
                    </a:lnTo>
                    <a:lnTo>
                      <a:pt x="1176955" y="386715"/>
                    </a:lnTo>
                    <a:lnTo>
                      <a:pt x="1176480" y="384810"/>
                    </a:lnTo>
                    <a:lnTo>
                      <a:pt x="1173913" y="382715"/>
                    </a:lnTo>
                    <a:lnTo>
                      <a:pt x="1171632" y="378905"/>
                    </a:lnTo>
                    <a:lnTo>
                      <a:pt x="1170396" y="374809"/>
                    </a:lnTo>
                    <a:lnTo>
                      <a:pt x="1168780" y="374523"/>
                    </a:lnTo>
                    <a:lnTo>
                      <a:pt x="1171251" y="372618"/>
                    </a:lnTo>
                    <a:lnTo>
                      <a:pt x="1170016" y="370808"/>
                    </a:lnTo>
                    <a:lnTo>
                      <a:pt x="1172487" y="371285"/>
                    </a:lnTo>
                    <a:lnTo>
                      <a:pt x="1173248" y="370523"/>
                    </a:lnTo>
                    <a:lnTo>
                      <a:pt x="1174674" y="367665"/>
                    </a:lnTo>
                    <a:lnTo>
                      <a:pt x="1177716" y="371285"/>
                    </a:lnTo>
                    <a:lnTo>
                      <a:pt x="1180377" y="370332"/>
                    </a:lnTo>
                    <a:lnTo>
                      <a:pt x="1183324" y="375571"/>
                    </a:lnTo>
                    <a:lnTo>
                      <a:pt x="1185225" y="377095"/>
                    </a:lnTo>
                    <a:lnTo>
                      <a:pt x="1187697" y="382810"/>
                    </a:lnTo>
                    <a:lnTo>
                      <a:pt x="1192545" y="384620"/>
                    </a:lnTo>
                    <a:lnTo>
                      <a:pt x="1194161" y="386810"/>
                    </a:lnTo>
                    <a:lnTo>
                      <a:pt x="1197774" y="387953"/>
                    </a:lnTo>
                    <a:lnTo>
                      <a:pt x="1198344" y="389192"/>
                    </a:lnTo>
                    <a:lnTo>
                      <a:pt x="1203953" y="390239"/>
                    </a:lnTo>
                    <a:lnTo>
                      <a:pt x="1212793" y="386810"/>
                    </a:lnTo>
                    <a:lnTo>
                      <a:pt x="1215360" y="387953"/>
                    </a:lnTo>
                    <a:lnTo>
                      <a:pt x="1217927" y="394621"/>
                    </a:lnTo>
                    <a:lnTo>
                      <a:pt x="1239125" y="397764"/>
                    </a:lnTo>
                    <a:lnTo>
                      <a:pt x="1239791" y="398240"/>
                    </a:lnTo>
                    <a:lnTo>
                      <a:pt x="1241787" y="397383"/>
                    </a:lnTo>
                    <a:lnTo>
                      <a:pt x="1252054" y="396430"/>
                    </a:lnTo>
                    <a:lnTo>
                      <a:pt x="1254430" y="397764"/>
                    </a:lnTo>
                    <a:lnTo>
                      <a:pt x="1254905" y="396430"/>
                    </a:lnTo>
                    <a:lnTo>
                      <a:pt x="1256141" y="396907"/>
                    </a:lnTo>
                    <a:lnTo>
                      <a:pt x="1263936" y="396430"/>
                    </a:lnTo>
                    <a:lnTo>
                      <a:pt x="1265172" y="399383"/>
                    </a:lnTo>
                    <a:lnTo>
                      <a:pt x="1266978" y="399955"/>
                    </a:lnTo>
                    <a:lnTo>
                      <a:pt x="1269070" y="404431"/>
                    </a:lnTo>
                    <a:lnTo>
                      <a:pt x="1271636" y="405003"/>
                    </a:lnTo>
                    <a:lnTo>
                      <a:pt x="1276104" y="409861"/>
                    </a:lnTo>
                    <a:lnTo>
                      <a:pt x="1280192" y="409861"/>
                    </a:lnTo>
                    <a:lnTo>
                      <a:pt x="1283234" y="408432"/>
                    </a:lnTo>
                    <a:lnTo>
                      <a:pt x="1282949" y="410813"/>
                    </a:lnTo>
                    <a:lnTo>
                      <a:pt x="1281142" y="411956"/>
                    </a:lnTo>
                    <a:lnTo>
                      <a:pt x="1276199" y="412528"/>
                    </a:lnTo>
                    <a:lnTo>
                      <a:pt x="1276484" y="413766"/>
                    </a:lnTo>
                    <a:lnTo>
                      <a:pt x="1283519" y="420434"/>
                    </a:lnTo>
                    <a:lnTo>
                      <a:pt x="1287416" y="420434"/>
                    </a:lnTo>
                    <a:lnTo>
                      <a:pt x="1291029" y="418910"/>
                    </a:lnTo>
                    <a:lnTo>
                      <a:pt x="1292740" y="412337"/>
                    </a:lnTo>
                    <a:lnTo>
                      <a:pt x="1295972" y="412814"/>
                    </a:lnTo>
                    <a:lnTo>
                      <a:pt x="1293881" y="414719"/>
                    </a:lnTo>
                    <a:lnTo>
                      <a:pt x="1295592" y="422148"/>
                    </a:lnTo>
                    <a:lnTo>
                      <a:pt x="1294831" y="426244"/>
                    </a:lnTo>
                    <a:lnTo>
                      <a:pt x="1295592" y="429768"/>
                    </a:lnTo>
                    <a:lnTo>
                      <a:pt x="1296162" y="429768"/>
                    </a:lnTo>
                    <a:lnTo>
                      <a:pt x="1295972" y="433197"/>
                    </a:lnTo>
                    <a:lnTo>
                      <a:pt x="1298158" y="442913"/>
                    </a:lnTo>
                    <a:lnTo>
                      <a:pt x="1300060" y="446532"/>
                    </a:lnTo>
                    <a:lnTo>
                      <a:pt x="1300820" y="448151"/>
                    </a:lnTo>
                    <a:lnTo>
                      <a:pt x="1301676" y="447866"/>
                    </a:lnTo>
                    <a:lnTo>
                      <a:pt x="1302056" y="450532"/>
                    </a:lnTo>
                    <a:lnTo>
                      <a:pt x="1304052" y="454152"/>
                    </a:lnTo>
                    <a:cubicBezTo>
                      <a:pt x="1299394" y="680371"/>
                      <a:pt x="1152429" y="862775"/>
                      <a:pt x="972003" y="862775"/>
                    </a:cubicBezTo>
                    <a:cubicBezTo>
                      <a:pt x="850800" y="862775"/>
                      <a:pt x="744901" y="780288"/>
                      <a:pt x="686723" y="657797"/>
                    </a:cubicBezTo>
                    <a:lnTo>
                      <a:pt x="687104" y="657320"/>
                    </a:lnTo>
                    <a:lnTo>
                      <a:pt x="697275" y="650462"/>
                    </a:lnTo>
                    <a:lnTo>
                      <a:pt x="697751" y="648557"/>
                    </a:lnTo>
                    <a:lnTo>
                      <a:pt x="709728" y="645986"/>
                    </a:lnTo>
                    <a:lnTo>
                      <a:pt x="710584" y="643509"/>
                    </a:lnTo>
                    <a:lnTo>
                      <a:pt x="714577" y="639509"/>
                    </a:lnTo>
                    <a:lnTo>
                      <a:pt x="715052" y="634746"/>
                    </a:lnTo>
                    <a:lnTo>
                      <a:pt x="720375" y="622364"/>
                    </a:lnTo>
                    <a:lnTo>
                      <a:pt x="720470" y="614267"/>
                    </a:lnTo>
                    <a:lnTo>
                      <a:pt x="722086" y="610648"/>
                    </a:lnTo>
                    <a:lnTo>
                      <a:pt x="722276" y="598932"/>
                    </a:lnTo>
                    <a:lnTo>
                      <a:pt x="721041" y="590645"/>
                    </a:lnTo>
                    <a:lnTo>
                      <a:pt x="721136" y="582835"/>
                    </a:lnTo>
                    <a:lnTo>
                      <a:pt x="724843" y="579692"/>
                    </a:lnTo>
                    <a:lnTo>
                      <a:pt x="728360" y="569976"/>
                    </a:lnTo>
                    <a:lnTo>
                      <a:pt x="733208" y="563690"/>
                    </a:lnTo>
                    <a:lnTo>
                      <a:pt x="737962" y="554641"/>
                    </a:lnTo>
                    <a:lnTo>
                      <a:pt x="738722" y="542925"/>
                    </a:lnTo>
                    <a:lnTo>
                      <a:pt x="736631" y="534829"/>
                    </a:lnTo>
                    <a:lnTo>
                      <a:pt x="734729" y="531971"/>
                    </a:lnTo>
                    <a:lnTo>
                      <a:pt x="726269" y="532162"/>
                    </a:lnTo>
                    <a:lnTo>
                      <a:pt x="712390" y="522637"/>
                    </a:lnTo>
                    <a:lnTo>
                      <a:pt x="709918" y="521875"/>
                    </a:lnTo>
                    <a:lnTo>
                      <a:pt x="699557" y="523304"/>
                    </a:lnTo>
                    <a:lnTo>
                      <a:pt x="690621" y="521113"/>
                    </a:lnTo>
                    <a:lnTo>
                      <a:pt x="686153" y="524066"/>
                    </a:lnTo>
                    <a:lnTo>
                      <a:pt x="686628" y="521303"/>
                    </a:lnTo>
                    <a:lnTo>
                      <a:pt x="684537" y="520922"/>
                    </a:lnTo>
                    <a:lnTo>
                      <a:pt x="685107" y="519303"/>
                    </a:lnTo>
                    <a:lnTo>
                      <a:pt x="683016" y="517303"/>
                    </a:lnTo>
                    <a:lnTo>
                      <a:pt x="680830" y="518731"/>
                    </a:lnTo>
                    <a:lnTo>
                      <a:pt x="680069" y="516446"/>
                    </a:lnTo>
                    <a:lnTo>
                      <a:pt x="671799" y="513874"/>
                    </a:lnTo>
                    <a:lnTo>
                      <a:pt x="666666" y="515017"/>
                    </a:lnTo>
                    <a:lnTo>
                      <a:pt x="665145" y="520065"/>
                    </a:lnTo>
                    <a:lnTo>
                      <a:pt x="662673" y="521494"/>
                    </a:lnTo>
                    <a:lnTo>
                      <a:pt x="661057" y="526352"/>
                    </a:lnTo>
                    <a:lnTo>
                      <a:pt x="660296" y="522637"/>
                    </a:lnTo>
                    <a:lnTo>
                      <a:pt x="649840" y="524542"/>
                    </a:lnTo>
                    <a:lnTo>
                      <a:pt x="649269" y="525780"/>
                    </a:lnTo>
                    <a:lnTo>
                      <a:pt x="649555" y="523780"/>
                    </a:lnTo>
                    <a:lnTo>
                      <a:pt x="653452" y="523208"/>
                    </a:lnTo>
                    <a:lnTo>
                      <a:pt x="653167" y="520255"/>
                    </a:lnTo>
                    <a:lnTo>
                      <a:pt x="651931" y="519398"/>
                    </a:lnTo>
                    <a:lnTo>
                      <a:pt x="652596" y="517589"/>
                    </a:lnTo>
                    <a:lnTo>
                      <a:pt x="649840" y="520255"/>
                    </a:lnTo>
                    <a:lnTo>
                      <a:pt x="648794" y="515969"/>
                    </a:lnTo>
                    <a:lnTo>
                      <a:pt x="654783" y="506444"/>
                    </a:lnTo>
                    <a:lnTo>
                      <a:pt x="655448" y="502539"/>
                    </a:lnTo>
                    <a:lnTo>
                      <a:pt x="652787" y="501777"/>
                    </a:lnTo>
                    <a:lnTo>
                      <a:pt x="647748" y="489299"/>
                    </a:lnTo>
                    <a:lnTo>
                      <a:pt x="645942" y="488061"/>
                    </a:lnTo>
                    <a:lnTo>
                      <a:pt x="645372" y="489299"/>
                    </a:lnTo>
                    <a:lnTo>
                      <a:pt x="643756" y="486823"/>
                    </a:lnTo>
                    <a:lnTo>
                      <a:pt x="642140" y="485680"/>
                    </a:lnTo>
                    <a:cubicBezTo>
                      <a:pt x="640999" y="471773"/>
                      <a:pt x="640429" y="457772"/>
                      <a:pt x="640429" y="443484"/>
                    </a:cubicBezTo>
                    <a:cubicBezTo>
                      <a:pt x="640429" y="378714"/>
                      <a:pt x="652501" y="317564"/>
                      <a:pt x="673320" y="262795"/>
                    </a:cubicBezTo>
                    <a:lnTo>
                      <a:pt x="677978" y="262795"/>
                    </a:lnTo>
                    <a:lnTo>
                      <a:pt x="680259" y="263747"/>
                    </a:lnTo>
                    <a:lnTo>
                      <a:pt x="686438" y="261937"/>
                    </a:lnTo>
                    <a:lnTo>
                      <a:pt x="686153" y="262604"/>
                    </a:lnTo>
                    <a:lnTo>
                      <a:pt x="686914" y="262795"/>
                    </a:lnTo>
                    <a:lnTo>
                      <a:pt x="693948" y="257080"/>
                    </a:lnTo>
                    <a:lnTo>
                      <a:pt x="701268" y="255937"/>
                    </a:lnTo>
                    <a:lnTo>
                      <a:pt x="705165" y="252222"/>
                    </a:lnTo>
                    <a:lnTo>
                      <a:pt x="703549" y="250984"/>
                    </a:lnTo>
                    <a:lnTo>
                      <a:pt x="705165" y="251174"/>
                    </a:lnTo>
                    <a:lnTo>
                      <a:pt x="703549" y="250127"/>
                    </a:lnTo>
                    <a:lnTo>
                      <a:pt x="704690" y="249460"/>
                    </a:lnTo>
                    <a:lnTo>
                      <a:pt x="704120" y="247364"/>
                    </a:lnTo>
                    <a:lnTo>
                      <a:pt x="702124" y="246412"/>
                    </a:lnTo>
                    <a:lnTo>
                      <a:pt x="704785" y="246412"/>
                    </a:lnTo>
                    <a:lnTo>
                      <a:pt x="703454" y="244793"/>
                    </a:lnTo>
                    <a:lnTo>
                      <a:pt x="704120" y="244221"/>
                    </a:lnTo>
                    <a:lnTo>
                      <a:pt x="699842" y="242983"/>
                    </a:lnTo>
                    <a:lnTo>
                      <a:pt x="698226" y="245078"/>
                    </a:lnTo>
                    <a:lnTo>
                      <a:pt x="698226" y="240506"/>
                    </a:lnTo>
                    <a:lnTo>
                      <a:pt x="694709" y="240697"/>
                    </a:lnTo>
                    <a:lnTo>
                      <a:pt x="696325" y="241173"/>
                    </a:lnTo>
                    <a:lnTo>
                      <a:pt x="692237" y="241649"/>
                    </a:lnTo>
                    <a:lnTo>
                      <a:pt x="685488" y="246031"/>
                    </a:lnTo>
                    <a:lnTo>
                      <a:pt x="685773" y="244507"/>
                    </a:lnTo>
                    <a:lnTo>
                      <a:pt x="682351" y="243459"/>
                    </a:lnTo>
                    <a:lnTo>
                      <a:pt x="683301" y="242792"/>
                    </a:lnTo>
                    <a:lnTo>
                      <a:pt x="686248" y="243935"/>
                    </a:lnTo>
                    <a:lnTo>
                      <a:pt x="687294" y="242316"/>
                    </a:lnTo>
                    <a:lnTo>
                      <a:pt x="692142" y="240887"/>
                    </a:lnTo>
                    <a:lnTo>
                      <a:pt x="689480" y="241268"/>
                    </a:lnTo>
                    <a:lnTo>
                      <a:pt x="697560" y="238316"/>
                    </a:lnTo>
                    <a:lnTo>
                      <a:pt x="694899" y="235839"/>
                    </a:lnTo>
                    <a:lnTo>
                      <a:pt x="693758" y="236982"/>
                    </a:lnTo>
                    <a:lnTo>
                      <a:pt x="691857" y="236506"/>
                    </a:lnTo>
                    <a:lnTo>
                      <a:pt x="690241" y="234315"/>
                    </a:lnTo>
                    <a:lnTo>
                      <a:pt x="688054" y="236410"/>
                    </a:lnTo>
                    <a:lnTo>
                      <a:pt x="688910" y="234315"/>
                    </a:lnTo>
                    <a:lnTo>
                      <a:pt x="688054" y="233648"/>
                    </a:lnTo>
                    <a:lnTo>
                      <a:pt x="685107" y="234029"/>
                    </a:lnTo>
                    <a:cubicBezTo>
                      <a:pt x="685203" y="233839"/>
                      <a:pt x="685298" y="233648"/>
                      <a:pt x="685393" y="233458"/>
                    </a:cubicBezTo>
                    <a:lnTo>
                      <a:pt x="685773" y="232981"/>
                    </a:lnTo>
                    <a:lnTo>
                      <a:pt x="685773" y="232696"/>
                    </a:lnTo>
                    <a:cubicBezTo>
                      <a:pt x="698796" y="204502"/>
                      <a:pt x="714386" y="178403"/>
                      <a:pt x="732068" y="154877"/>
                    </a:cubicBezTo>
                    <a:lnTo>
                      <a:pt x="732638" y="155162"/>
                    </a:lnTo>
                    <a:lnTo>
                      <a:pt x="739197" y="155734"/>
                    </a:lnTo>
                    <a:lnTo>
                      <a:pt x="739388" y="157162"/>
                    </a:lnTo>
                    <a:lnTo>
                      <a:pt x="738342" y="157353"/>
                    </a:lnTo>
                    <a:lnTo>
                      <a:pt x="738627" y="158115"/>
                    </a:lnTo>
                    <a:lnTo>
                      <a:pt x="737676" y="158496"/>
                    </a:lnTo>
                    <a:lnTo>
                      <a:pt x="738152" y="159544"/>
                    </a:lnTo>
                    <a:lnTo>
                      <a:pt x="737296" y="159639"/>
                    </a:lnTo>
                    <a:lnTo>
                      <a:pt x="737011" y="160687"/>
                    </a:lnTo>
                    <a:lnTo>
                      <a:pt x="739102" y="160496"/>
                    </a:lnTo>
                    <a:lnTo>
                      <a:pt x="739388" y="161258"/>
                    </a:lnTo>
                    <a:lnTo>
                      <a:pt x="738722" y="161735"/>
                    </a:lnTo>
                    <a:lnTo>
                      <a:pt x="739102" y="162116"/>
                    </a:lnTo>
                    <a:lnTo>
                      <a:pt x="736631" y="162020"/>
                    </a:lnTo>
                    <a:lnTo>
                      <a:pt x="736916" y="163640"/>
                    </a:lnTo>
                    <a:lnTo>
                      <a:pt x="735870" y="164021"/>
                    </a:lnTo>
                    <a:lnTo>
                      <a:pt x="737011" y="164211"/>
                    </a:lnTo>
                    <a:lnTo>
                      <a:pt x="736346" y="165354"/>
                    </a:lnTo>
                    <a:lnTo>
                      <a:pt x="731688" y="165449"/>
                    </a:lnTo>
                    <a:lnTo>
                      <a:pt x="730547" y="166497"/>
                    </a:lnTo>
                    <a:lnTo>
                      <a:pt x="730737" y="167640"/>
                    </a:lnTo>
                    <a:lnTo>
                      <a:pt x="732163" y="167831"/>
                    </a:lnTo>
                    <a:lnTo>
                      <a:pt x="736346" y="166307"/>
                    </a:lnTo>
                    <a:lnTo>
                      <a:pt x="735205" y="167354"/>
                    </a:lnTo>
                    <a:lnTo>
                      <a:pt x="737011" y="168593"/>
                    </a:lnTo>
                    <a:lnTo>
                      <a:pt x="729026" y="168402"/>
                    </a:lnTo>
                    <a:lnTo>
                      <a:pt x="731022" y="169069"/>
                    </a:lnTo>
                    <a:lnTo>
                      <a:pt x="728455" y="169926"/>
                    </a:lnTo>
                    <a:lnTo>
                      <a:pt x="728646" y="171260"/>
                    </a:lnTo>
                    <a:lnTo>
                      <a:pt x="727980" y="171831"/>
                    </a:lnTo>
                    <a:lnTo>
                      <a:pt x="729026" y="171926"/>
                    </a:lnTo>
                    <a:lnTo>
                      <a:pt x="727790" y="172593"/>
                    </a:lnTo>
                    <a:lnTo>
                      <a:pt x="727030" y="174879"/>
                    </a:lnTo>
                    <a:lnTo>
                      <a:pt x="727980" y="175927"/>
                    </a:lnTo>
                    <a:lnTo>
                      <a:pt x="729976" y="175927"/>
                    </a:lnTo>
                    <a:lnTo>
                      <a:pt x="728646" y="177641"/>
                    </a:lnTo>
                    <a:lnTo>
                      <a:pt x="729501" y="178403"/>
                    </a:lnTo>
                    <a:lnTo>
                      <a:pt x="728170" y="178213"/>
                    </a:lnTo>
                    <a:lnTo>
                      <a:pt x="728075" y="179261"/>
                    </a:lnTo>
                    <a:lnTo>
                      <a:pt x="729121" y="179546"/>
                    </a:lnTo>
                    <a:lnTo>
                      <a:pt x="728170" y="180213"/>
                    </a:lnTo>
                    <a:lnTo>
                      <a:pt x="729976" y="180213"/>
                    </a:lnTo>
                    <a:lnTo>
                      <a:pt x="728646" y="181070"/>
                    </a:lnTo>
                    <a:lnTo>
                      <a:pt x="729311" y="182213"/>
                    </a:lnTo>
                    <a:lnTo>
                      <a:pt x="730452" y="181737"/>
                    </a:lnTo>
                    <a:lnTo>
                      <a:pt x="729311" y="183261"/>
                    </a:lnTo>
                    <a:lnTo>
                      <a:pt x="730737" y="182880"/>
                    </a:lnTo>
                    <a:lnTo>
                      <a:pt x="730737" y="184214"/>
                    </a:lnTo>
                    <a:lnTo>
                      <a:pt x="732448" y="184404"/>
                    </a:lnTo>
                    <a:lnTo>
                      <a:pt x="731307" y="185166"/>
                    </a:lnTo>
                    <a:lnTo>
                      <a:pt x="732258" y="185166"/>
                    </a:lnTo>
                    <a:lnTo>
                      <a:pt x="731783" y="186785"/>
                    </a:lnTo>
                    <a:lnTo>
                      <a:pt x="733494" y="187833"/>
                    </a:lnTo>
                    <a:lnTo>
                      <a:pt x="732638" y="188786"/>
                    </a:lnTo>
                    <a:lnTo>
                      <a:pt x="732638" y="191072"/>
                    </a:lnTo>
                    <a:lnTo>
                      <a:pt x="733874" y="191072"/>
                    </a:lnTo>
                    <a:lnTo>
                      <a:pt x="735490" y="188595"/>
                    </a:lnTo>
                    <a:lnTo>
                      <a:pt x="737296" y="187833"/>
                    </a:lnTo>
                    <a:lnTo>
                      <a:pt x="739292" y="188881"/>
                    </a:lnTo>
                    <a:lnTo>
                      <a:pt x="737772" y="188500"/>
                    </a:lnTo>
                    <a:lnTo>
                      <a:pt x="737011" y="189357"/>
                    </a:lnTo>
                    <a:lnTo>
                      <a:pt x="738912" y="189738"/>
                    </a:lnTo>
                    <a:lnTo>
                      <a:pt x="734634" y="191929"/>
                    </a:lnTo>
                    <a:lnTo>
                      <a:pt x="734444" y="193929"/>
                    </a:lnTo>
                    <a:lnTo>
                      <a:pt x="735110" y="193739"/>
                    </a:lnTo>
                    <a:lnTo>
                      <a:pt x="734634" y="194405"/>
                    </a:lnTo>
                    <a:lnTo>
                      <a:pt x="737011" y="197739"/>
                    </a:lnTo>
                    <a:lnTo>
                      <a:pt x="737772" y="197834"/>
                    </a:lnTo>
                    <a:lnTo>
                      <a:pt x="738057" y="199263"/>
                    </a:lnTo>
                    <a:lnTo>
                      <a:pt x="739007" y="198787"/>
                    </a:lnTo>
                    <a:lnTo>
                      <a:pt x="738627" y="200120"/>
                    </a:lnTo>
                    <a:lnTo>
                      <a:pt x="741099" y="202025"/>
                    </a:lnTo>
                    <a:lnTo>
                      <a:pt x="739863" y="202406"/>
                    </a:lnTo>
                    <a:lnTo>
                      <a:pt x="740338" y="202692"/>
                    </a:lnTo>
                    <a:lnTo>
                      <a:pt x="742525" y="202406"/>
                    </a:lnTo>
                    <a:lnTo>
                      <a:pt x="741099" y="203359"/>
                    </a:lnTo>
                    <a:lnTo>
                      <a:pt x="742429" y="204502"/>
                    </a:lnTo>
                    <a:lnTo>
                      <a:pt x="741669" y="205264"/>
                    </a:lnTo>
                    <a:lnTo>
                      <a:pt x="744996" y="205264"/>
                    </a:lnTo>
                    <a:lnTo>
                      <a:pt x="742239" y="205835"/>
                    </a:lnTo>
                    <a:lnTo>
                      <a:pt x="746992" y="207645"/>
                    </a:lnTo>
                    <a:lnTo>
                      <a:pt x="745091" y="208693"/>
                    </a:lnTo>
                    <a:lnTo>
                      <a:pt x="752411" y="207455"/>
                    </a:lnTo>
                    <a:lnTo>
                      <a:pt x="752126" y="208121"/>
                    </a:lnTo>
                    <a:lnTo>
                      <a:pt x="753457" y="207836"/>
                    </a:lnTo>
                    <a:lnTo>
                      <a:pt x="752506" y="208598"/>
                    </a:lnTo>
                    <a:lnTo>
                      <a:pt x="754122" y="208121"/>
                    </a:lnTo>
                    <a:lnTo>
                      <a:pt x="752886" y="209169"/>
                    </a:lnTo>
                    <a:lnTo>
                      <a:pt x="753647" y="210217"/>
                    </a:lnTo>
                    <a:lnTo>
                      <a:pt x="754502" y="209360"/>
                    </a:lnTo>
                    <a:lnTo>
                      <a:pt x="754597" y="210407"/>
                    </a:lnTo>
                    <a:lnTo>
                      <a:pt x="755738" y="209931"/>
                    </a:lnTo>
                    <a:lnTo>
                      <a:pt x="754692" y="211646"/>
                    </a:lnTo>
                    <a:lnTo>
                      <a:pt x="756403" y="212503"/>
                    </a:lnTo>
                    <a:lnTo>
                      <a:pt x="758400" y="211265"/>
                    </a:lnTo>
                    <a:lnTo>
                      <a:pt x="758495" y="211836"/>
                    </a:lnTo>
                    <a:lnTo>
                      <a:pt x="761537" y="212027"/>
                    </a:lnTo>
                    <a:lnTo>
                      <a:pt x="761157" y="210693"/>
                    </a:lnTo>
                    <a:lnTo>
                      <a:pt x="759731" y="210122"/>
                    </a:lnTo>
                    <a:lnTo>
                      <a:pt x="762202" y="210026"/>
                    </a:lnTo>
                    <a:lnTo>
                      <a:pt x="762963" y="206502"/>
                    </a:lnTo>
                    <a:lnTo>
                      <a:pt x="764864" y="203930"/>
                    </a:lnTo>
                    <a:lnTo>
                      <a:pt x="764389" y="200882"/>
                    </a:lnTo>
                    <a:lnTo>
                      <a:pt x="762678" y="199454"/>
                    </a:lnTo>
                    <a:lnTo>
                      <a:pt x="766195" y="198596"/>
                    </a:lnTo>
                    <a:lnTo>
                      <a:pt x="767145" y="198311"/>
                    </a:lnTo>
                    <a:lnTo>
                      <a:pt x="766575" y="197834"/>
                    </a:lnTo>
                    <a:lnTo>
                      <a:pt x="765149" y="197168"/>
                    </a:lnTo>
                    <a:lnTo>
                      <a:pt x="767431" y="197549"/>
                    </a:lnTo>
                    <a:lnTo>
                      <a:pt x="766860" y="197168"/>
                    </a:lnTo>
                    <a:lnTo>
                      <a:pt x="766955" y="196215"/>
                    </a:lnTo>
                    <a:lnTo>
                      <a:pt x="768096" y="196691"/>
                    </a:lnTo>
                    <a:lnTo>
                      <a:pt x="768381" y="195548"/>
                    </a:lnTo>
                    <a:lnTo>
                      <a:pt x="769807" y="194977"/>
                    </a:lnTo>
                    <a:lnTo>
                      <a:pt x="767526" y="193643"/>
                    </a:lnTo>
                    <a:lnTo>
                      <a:pt x="770378" y="193929"/>
                    </a:lnTo>
                    <a:lnTo>
                      <a:pt x="769902" y="191738"/>
                    </a:lnTo>
                    <a:lnTo>
                      <a:pt x="767240" y="190976"/>
                    </a:lnTo>
                    <a:lnTo>
                      <a:pt x="771328" y="190500"/>
                    </a:lnTo>
                    <a:lnTo>
                      <a:pt x="768856" y="187452"/>
                    </a:lnTo>
                    <a:lnTo>
                      <a:pt x="768381" y="187452"/>
                    </a:lnTo>
                    <a:lnTo>
                      <a:pt x="768856" y="186499"/>
                    </a:lnTo>
                    <a:lnTo>
                      <a:pt x="771899" y="186976"/>
                    </a:lnTo>
                    <a:lnTo>
                      <a:pt x="773134" y="185547"/>
                    </a:lnTo>
                    <a:lnTo>
                      <a:pt x="772184" y="183928"/>
                    </a:lnTo>
                    <a:lnTo>
                      <a:pt x="773610" y="182975"/>
                    </a:lnTo>
                    <a:lnTo>
                      <a:pt x="778363" y="183166"/>
                    </a:lnTo>
                    <a:lnTo>
                      <a:pt x="778838" y="182213"/>
                    </a:lnTo>
                    <a:lnTo>
                      <a:pt x="777887" y="181832"/>
                    </a:lnTo>
                    <a:lnTo>
                      <a:pt x="778077" y="180975"/>
                    </a:lnTo>
                    <a:lnTo>
                      <a:pt x="779313" y="181261"/>
                    </a:lnTo>
                    <a:lnTo>
                      <a:pt x="779123" y="180404"/>
                    </a:lnTo>
                    <a:lnTo>
                      <a:pt x="780169" y="179737"/>
                    </a:lnTo>
                    <a:lnTo>
                      <a:pt x="779123" y="178975"/>
                    </a:lnTo>
                    <a:lnTo>
                      <a:pt x="779979" y="178594"/>
                    </a:lnTo>
                    <a:lnTo>
                      <a:pt x="782260" y="179261"/>
                    </a:lnTo>
                    <a:lnTo>
                      <a:pt x="780169" y="180975"/>
                    </a:lnTo>
                    <a:lnTo>
                      <a:pt x="781785" y="182118"/>
                    </a:lnTo>
                    <a:lnTo>
                      <a:pt x="781405" y="181261"/>
                    </a:lnTo>
                    <a:lnTo>
                      <a:pt x="782070" y="181642"/>
                    </a:lnTo>
                    <a:lnTo>
                      <a:pt x="782070" y="180689"/>
                    </a:lnTo>
                    <a:lnTo>
                      <a:pt x="783876" y="182118"/>
                    </a:lnTo>
                    <a:lnTo>
                      <a:pt x="784447" y="180880"/>
                    </a:lnTo>
                    <a:lnTo>
                      <a:pt x="786063" y="181642"/>
                    </a:lnTo>
                    <a:lnTo>
                      <a:pt x="787203" y="179927"/>
                    </a:lnTo>
                    <a:lnTo>
                      <a:pt x="786823" y="178594"/>
                    </a:lnTo>
                    <a:lnTo>
                      <a:pt x="788629" y="179451"/>
                    </a:lnTo>
                    <a:lnTo>
                      <a:pt x="789295" y="178499"/>
                    </a:lnTo>
                    <a:lnTo>
                      <a:pt x="790435" y="178975"/>
                    </a:lnTo>
                    <a:lnTo>
                      <a:pt x="791576" y="176689"/>
                    </a:lnTo>
                    <a:lnTo>
                      <a:pt x="792051" y="177451"/>
                    </a:lnTo>
                    <a:lnTo>
                      <a:pt x="793097" y="176308"/>
                    </a:lnTo>
                    <a:lnTo>
                      <a:pt x="792907" y="175546"/>
                    </a:lnTo>
                    <a:lnTo>
                      <a:pt x="794333" y="174689"/>
                    </a:lnTo>
                    <a:lnTo>
                      <a:pt x="794333" y="172784"/>
                    </a:lnTo>
                    <a:lnTo>
                      <a:pt x="795569" y="171641"/>
                    </a:lnTo>
                    <a:lnTo>
                      <a:pt x="795474" y="170688"/>
                    </a:lnTo>
                    <a:lnTo>
                      <a:pt x="798896" y="169640"/>
                    </a:lnTo>
                    <a:lnTo>
                      <a:pt x="799656" y="168402"/>
                    </a:lnTo>
                    <a:lnTo>
                      <a:pt x="798231" y="167545"/>
                    </a:lnTo>
                    <a:lnTo>
                      <a:pt x="797375" y="165354"/>
                    </a:lnTo>
                    <a:lnTo>
                      <a:pt x="797945" y="164783"/>
                    </a:lnTo>
                    <a:lnTo>
                      <a:pt x="798801" y="166211"/>
                    </a:lnTo>
                    <a:lnTo>
                      <a:pt x="800892" y="167259"/>
                    </a:lnTo>
                    <a:lnTo>
                      <a:pt x="800227" y="167545"/>
                    </a:lnTo>
                    <a:lnTo>
                      <a:pt x="800892" y="168497"/>
                    </a:lnTo>
                    <a:lnTo>
                      <a:pt x="802984" y="168497"/>
                    </a:lnTo>
                    <a:lnTo>
                      <a:pt x="802508" y="168116"/>
                    </a:lnTo>
                    <a:lnTo>
                      <a:pt x="802888" y="167640"/>
                    </a:lnTo>
                    <a:lnTo>
                      <a:pt x="804885" y="168402"/>
                    </a:lnTo>
                    <a:lnTo>
                      <a:pt x="803934" y="167069"/>
                    </a:lnTo>
                    <a:lnTo>
                      <a:pt x="805645" y="168307"/>
                    </a:lnTo>
                    <a:lnTo>
                      <a:pt x="806691" y="166211"/>
                    </a:lnTo>
                    <a:lnTo>
                      <a:pt x="808212" y="167259"/>
                    </a:lnTo>
                    <a:lnTo>
                      <a:pt x="818859" y="164402"/>
                    </a:lnTo>
                    <a:lnTo>
                      <a:pt x="821521" y="162592"/>
                    </a:lnTo>
                    <a:lnTo>
                      <a:pt x="820950" y="161830"/>
                    </a:lnTo>
                    <a:lnTo>
                      <a:pt x="823137" y="161830"/>
                    </a:lnTo>
                    <a:lnTo>
                      <a:pt x="821901" y="160877"/>
                    </a:lnTo>
                    <a:lnTo>
                      <a:pt x="826083" y="159639"/>
                    </a:lnTo>
                    <a:lnTo>
                      <a:pt x="825228" y="158591"/>
                    </a:lnTo>
                    <a:lnTo>
                      <a:pt x="827414" y="158686"/>
                    </a:lnTo>
                    <a:lnTo>
                      <a:pt x="827509" y="157924"/>
                    </a:lnTo>
                    <a:lnTo>
                      <a:pt x="827034" y="157448"/>
                    </a:lnTo>
                    <a:lnTo>
                      <a:pt x="829981" y="156972"/>
                    </a:lnTo>
                    <a:lnTo>
                      <a:pt x="829030" y="156591"/>
                    </a:lnTo>
                    <a:lnTo>
                      <a:pt x="829601" y="155924"/>
                    </a:lnTo>
                    <a:lnTo>
                      <a:pt x="831977" y="155924"/>
                    </a:lnTo>
                    <a:lnTo>
                      <a:pt x="833118" y="154400"/>
                    </a:lnTo>
                    <a:lnTo>
                      <a:pt x="827605" y="154781"/>
                    </a:lnTo>
                    <a:lnTo>
                      <a:pt x="821996" y="152876"/>
                    </a:lnTo>
                    <a:lnTo>
                      <a:pt x="813821" y="155353"/>
                    </a:lnTo>
                    <a:lnTo>
                      <a:pt x="811444" y="155067"/>
                    </a:lnTo>
                    <a:lnTo>
                      <a:pt x="818003" y="152495"/>
                    </a:lnTo>
                    <a:lnTo>
                      <a:pt x="810493" y="152210"/>
                    </a:lnTo>
                    <a:lnTo>
                      <a:pt x="813060" y="150876"/>
                    </a:lnTo>
                    <a:lnTo>
                      <a:pt x="813440" y="149924"/>
                    </a:lnTo>
                    <a:lnTo>
                      <a:pt x="812870" y="148781"/>
                    </a:lnTo>
                    <a:lnTo>
                      <a:pt x="818098" y="148781"/>
                    </a:lnTo>
                    <a:lnTo>
                      <a:pt x="821425" y="147066"/>
                    </a:lnTo>
                    <a:lnTo>
                      <a:pt x="820950" y="146304"/>
                    </a:lnTo>
                    <a:lnTo>
                      <a:pt x="821806" y="146875"/>
                    </a:lnTo>
                    <a:lnTo>
                      <a:pt x="820950" y="145066"/>
                    </a:lnTo>
                    <a:lnTo>
                      <a:pt x="816197" y="145066"/>
                    </a:lnTo>
                    <a:lnTo>
                      <a:pt x="814486" y="143828"/>
                    </a:lnTo>
                    <a:lnTo>
                      <a:pt x="815342" y="143637"/>
                    </a:lnTo>
                    <a:lnTo>
                      <a:pt x="815056" y="142399"/>
                    </a:lnTo>
                    <a:lnTo>
                      <a:pt x="824372" y="146209"/>
                    </a:lnTo>
                    <a:lnTo>
                      <a:pt x="825988" y="148019"/>
                    </a:lnTo>
                    <a:lnTo>
                      <a:pt x="826464" y="150400"/>
                    </a:lnTo>
                    <a:lnTo>
                      <a:pt x="828555" y="152210"/>
                    </a:lnTo>
                    <a:lnTo>
                      <a:pt x="831217" y="152591"/>
                    </a:lnTo>
                    <a:lnTo>
                      <a:pt x="831692" y="150019"/>
                    </a:lnTo>
                    <a:lnTo>
                      <a:pt x="832358" y="152210"/>
                    </a:lnTo>
                    <a:lnTo>
                      <a:pt x="834639" y="152400"/>
                    </a:lnTo>
                    <a:lnTo>
                      <a:pt x="833879" y="150019"/>
                    </a:lnTo>
                    <a:lnTo>
                      <a:pt x="834259" y="148685"/>
                    </a:lnTo>
                    <a:lnTo>
                      <a:pt x="833118" y="148209"/>
                    </a:lnTo>
                    <a:lnTo>
                      <a:pt x="834069" y="147923"/>
                    </a:lnTo>
                    <a:lnTo>
                      <a:pt x="834259" y="145066"/>
                    </a:lnTo>
                    <a:lnTo>
                      <a:pt x="831882" y="146590"/>
                    </a:lnTo>
                    <a:lnTo>
                      <a:pt x="831882" y="145352"/>
                    </a:lnTo>
                    <a:lnTo>
                      <a:pt x="833783" y="143256"/>
                    </a:lnTo>
                    <a:lnTo>
                      <a:pt x="829886" y="144304"/>
                    </a:lnTo>
                    <a:lnTo>
                      <a:pt x="831787" y="141923"/>
                    </a:lnTo>
                    <a:lnTo>
                      <a:pt x="824943" y="137922"/>
                    </a:lnTo>
                    <a:lnTo>
                      <a:pt x="823517" y="138303"/>
                    </a:lnTo>
                    <a:lnTo>
                      <a:pt x="822566" y="140208"/>
                    </a:lnTo>
                    <a:lnTo>
                      <a:pt x="822661" y="138303"/>
                    </a:lnTo>
                    <a:lnTo>
                      <a:pt x="822186" y="137827"/>
                    </a:lnTo>
                    <a:lnTo>
                      <a:pt x="824753" y="137350"/>
                    </a:lnTo>
                    <a:lnTo>
                      <a:pt x="824658" y="135922"/>
                    </a:lnTo>
                    <a:lnTo>
                      <a:pt x="822566" y="134779"/>
                    </a:lnTo>
                    <a:lnTo>
                      <a:pt x="817908" y="135636"/>
                    </a:lnTo>
                    <a:lnTo>
                      <a:pt x="824182" y="132874"/>
                    </a:lnTo>
                    <a:lnTo>
                      <a:pt x="818003" y="132302"/>
                    </a:lnTo>
                    <a:lnTo>
                      <a:pt x="819334" y="131159"/>
                    </a:lnTo>
                    <a:lnTo>
                      <a:pt x="817908" y="130874"/>
                    </a:lnTo>
                    <a:lnTo>
                      <a:pt x="821330" y="131159"/>
                    </a:lnTo>
                    <a:lnTo>
                      <a:pt x="824943" y="129254"/>
                    </a:lnTo>
                    <a:lnTo>
                      <a:pt x="824372" y="127921"/>
                    </a:lnTo>
                    <a:lnTo>
                      <a:pt x="826179" y="128587"/>
                    </a:lnTo>
                    <a:lnTo>
                      <a:pt x="826939" y="126873"/>
                    </a:lnTo>
                    <a:lnTo>
                      <a:pt x="832738" y="131255"/>
                    </a:lnTo>
                    <a:lnTo>
                      <a:pt x="838917" y="129064"/>
                    </a:lnTo>
                    <a:lnTo>
                      <a:pt x="839487" y="126301"/>
                    </a:lnTo>
                    <a:lnTo>
                      <a:pt x="832833" y="124682"/>
                    </a:lnTo>
                    <a:lnTo>
                      <a:pt x="833688" y="122492"/>
                    </a:lnTo>
                    <a:lnTo>
                      <a:pt x="832453" y="122492"/>
                    </a:lnTo>
                    <a:lnTo>
                      <a:pt x="834449" y="121920"/>
                    </a:lnTo>
                    <a:lnTo>
                      <a:pt x="833974" y="120301"/>
                    </a:lnTo>
                    <a:lnTo>
                      <a:pt x="842339" y="123063"/>
                    </a:lnTo>
                    <a:lnTo>
                      <a:pt x="843860" y="121444"/>
                    </a:lnTo>
                    <a:lnTo>
                      <a:pt x="842529" y="119253"/>
                    </a:lnTo>
                    <a:lnTo>
                      <a:pt x="837491" y="119253"/>
                    </a:lnTo>
                    <a:lnTo>
                      <a:pt x="838346" y="118872"/>
                    </a:lnTo>
                    <a:lnTo>
                      <a:pt x="838727" y="116110"/>
                    </a:lnTo>
                    <a:lnTo>
                      <a:pt x="835780" y="116300"/>
                    </a:lnTo>
                    <a:lnTo>
                      <a:pt x="839107" y="114300"/>
                    </a:lnTo>
                    <a:lnTo>
                      <a:pt x="834354" y="111728"/>
                    </a:lnTo>
                    <a:lnTo>
                      <a:pt x="836160" y="111919"/>
                    </a:lnTo>
                    <a:lnTo>
                      <a:pt x="835114" y="110871"/>
                    </a:lnTo>
                    <a:lnTo>
                      <a:pt x="842529" y="114967"/>
                    </a:lnTo>
                    <a:lnTo>
                      <a:pt x="843004" y="113443"/>
                    </a:lnTo>
                    <a:lnTo>
                      <a:pt x="842814" y="109633"/>
                    </a:lnTo>
                    <a:lnTo>
                      <a:pt x="838156" y="107156"/>
                    </a:lnTo>
                    <a:lnTo>
                      <a:pt x="842339" y="105632"/>
                    </a:lnTo>
                    <a:lnTo>
                      <a:pt x="835875" y="104394"/>
                    </a:lnTo>
                    <a:lnTo>
                      <a:pt x="836065" y="102489"/>
                    </a:lnTo>
                    <a:lnTo>
                      <a:pt x="833783" y="102775"/>
                    </a:lnTo>
                    <a:lnTo>
                      <a:pt x="835590" y="102299"/>
                    </a:lnTo>
                    <a:lnTo>
                      <a:pt x="832643" y="99727"/>
                    </a:lnTo>
                    <a:lnTo>
                      <a:pt x="839012" y="98393"/>
                    </a:lnTo>
                    <a:lnTo>
                      <a:pt x="836160" y="98108"/>
                    </a:lnTo>
                    <a:lnTo>
                      <a:pt x="839487" y="97346"/>
                    </a:lnTo>
                    <a:lnTo>
                      <a:pt x="846902" y="98774"/>
                    </a:lnTo>
                    <a:lnTo>
                      <a:pt x="847853" y="96488"/>
                    </a:lnTo>
                    <a:lnTo>
                      <a:pt x="847567" y="92964"/>
                    </a:lnTo>
                    <a:lnTo>
                      <a:pt x="839963" y="92202"/>
                    </a:lnTo>
                    <a:lnTo>
                      <a:pt x="841198" y="92011"/>
                    </a:lnTo>
                    <a:lnTo>
                      <a:pt x="839867" y="91154"/>
                    </a:lnTo>
                    <a:lnTo>
                      <a:pt x="841483" y="90678"/>
                    </a:lnTo>
                    <a:lnTo>
                      <a:pt x="839867" y="89345"/>
                    </a:lnTo>
                    <a:lnTo>
                      <a:pt x="840153" y="88583"/>
                    </a:lnTo>
                    <a:lnTo>
                      <a:pt x="844620" y="90487"/>
                    </a:lnTo>
                    <a:lnTo>
                      <a:pt x="845381" y="90011"/>
                    </a:lnTo>
                    <a:lnTo>
                      <a:pt x="844906" y="88487"/>
                    </a:lnTo>
                    <a:lnTo>
                      <a:pt x="839867" y="85820"/>
                    </a:lnTo>
                    <a:lnTo>
                      <a:pt x="837206" y="89345"/>
                    </a:lnTo>
                    <a:lnTo>
                      <a:pt x="835780" y="88487"/>
                    </a:lnTo>
                    <a:lnTo>
                      <a:pt x="838061" y="84392"/>
                    </a:lnTo>
                    <a:lnTo>
                      <a:pt x="836920" y="84106"/>
                    </a:lnTo>
                    <a:lnTo>
                      <a:pt x="837681" y="82486"/>
                    </a:lnTo>
                    <a:lnTo>
                      <a:pt x="818003" y="78962"/>
                    </a:lnTo>
                    <a:lnTo>
                      <a:pt x="805931" y="81248"/>
                    </a:lnTo>
                    <a:cubicBezTo>
                      <a:pt x="854982" y="45148"/>
                      <a:pt x="911924" y="24098"/>
                      <a:pt x="972668" y="24098"/>
                    </a:cubicBezTo>
                    <a:cubicBezTo>
                      <a:pt x="1063737" y="24098"/>
                      <a:pt x="1146250" y="70580"/>
                      <a:pt x="1206424" y="145637"/>
                    </a:cubicBezTo>
                    <a:lnTo>
                      <a:pt x="1203762" y="147733"/>
                    </a:lnTo>
                    <a:lnTo>
                      <a:pt x="1197393" y="147352"/>
                    </a:lnTo>
                    <a:lnTo>
                      <a:pt x="1194351" y="149733"/>
                    </a:lnTo>
                    <a:lnTo>
                      <a:pt x="1188553" y="152305"/>
                    </a:lnTo>
                    <a:lnTo>
                      <a:pt x="1183514" y="153924"/>
                    </a:lnTo>
                    <a:lnTo>
                      <a:pt x="1177050" y="148304"/>
                    </a:lnTo>
                    <a:lnTo>
                      <a:pt x="1171347" y="151638"/>
                    </a:lnTo>
                    <a:lnTo>
                      <a:pt x="1168210" y="150400"/>
                    </a:lnTo>
                    <a:lnTo>
                      <a:pt x="1163742" y="156020"/>
                    </a:lnTo>
                    <a:lnTo>
                      <a:pt x="1156897" y="156020"/>
                    </a:lnTo>
                    <a:lnTo>
                      <a:pt x="1151193" y="158972"/>
                    </a:lnTo>
                    <a:lnTo>
                      <a:pt x="1145300" y="158972"/>
                    </a:lnTo>
                    <a:lnTo>
                      <a:pt x="1144824" y="162401"/>
                    </a:lnTo>
                    <a:lnTo>
                      <a:pt x="1142163" y="162401"/>
                    </a:lnTo>
                    <a:lnTo>
                      <a:pt x="1134938" y="165449"/>
                    </a:lnTo>
                    <a:lnTo>
                      <a:pt x="1133512" y="166687"/>
                    </a:lnTo>
                    <a:lnTo>
                      <a:pt x="1132847" y="166878"/>
                    </a:lnTo>
                    <a:lnTo>
                      <a:pt x="1125622" y="168878"/>
                    </a:lnTo>
                    <a:lnTo>
                      <a:pt x="1126002" y="170117"/>
                    </a:lnTo>
                    <a:close/>
                    <a:moveTo>
                      <a:pt x="1104994" y="374523"/>
                    </a:moveTo>
                    <a:lnTo>
                      <a:pt x="1105279" y="374809"/>
                    </a:lnTo>
                    <a:lnTo>
                      <a:pt x="1105184" y="375190"/>
                    </a:lnTo>
                    <a:lnTo>
                      <a:pt x="1104994" y="374523"/>
                    </a:lnTo>
                    <a:close/>
                    <a:moveTo>
                      <a:pt x="544227" y="457676"/>
                    </a:moveTo>
                    <a:lnTo>
                      <a:pt x="544797" y="458438"/>
                    </a:lnTo>
                    <a:lnTo>
                      <a:pt x="539283" y="460724"/>
                    </a:lnTo>
                    <a:lnTo>
                      <a:pt x="536051" y="463868"/>
                    </a:lnTo>
                    <a:lnTo>
                      <a:pt x="536431" y="466439"/>
                    </a:lnTo>
                    <a:lnTo>
                      <a:pt x="538903" y="469678"/>
                    </a:lnTo>
                    <a:lnTo>
                      <a:pt x="539473" y="472250"/>
                    </a:lnTo>
                    <a:lnTo>
                      <a:pt x="536527" y="474726"/>
                    </a:lnTo>
                    <a:lnTo>
                      <a:pt x="534150" y="471202"/>
                    </a:lnTo>
                    <a:lnTo>
                      <a:pt x="533865" y="468821"/>
                    </a:lnTo>
                    <a:lnTo>
                      <a:pt x="535576" y="464344"/>
                    </a:lnTo>
                    <a:lnTo>
                      <a:pt x="533675" y="459296"/>
                    </a:lnTo>
                    <a:lnTo>
                      <a:pt x="536051" y="457295"/>
                    </a:lnTo>
                    <a:lnTo>
                      <a:pt x="536717" y="455295"/>
                    </a:lnTo>
                    <a:lnTo>
                      <a:pt x="534150" y="454152"/>
                    </a:lnTo>
                    <a:lnTo>
                      <a:pt x="532249" y="456057"/>
                    </a:lnTo>
                    <a:lnTo>
                      <a:pt x="531203" y="458438"/>
                    </a:lnTo>
                    <a:lnTo>
                      <a:pt x="526450" y="461867"/>
                    </a:lnTo>
                    <a:lnTo>
                      <a:pt x="521507" y="463010"/>
                    </a:lnTo>
                    <a:lnTo>
                      <a:pt x="520176" y="466344"/>
                    </a:lnTo>
                    <a:lnTo>
                      <a:pt x="519701" y="465201"/>
                    </a:lnTo>
                    <a:lnTo>
                      <a:pt x="517324" y="465677"/>
                    </a:lnTo>
                    <a:lnTo>
                      <a:pt x="514282" y="469106"/>
                    </a:lnTo>
                    <a:lnTo>
                      <a:pt x="514662" y="474917"/>
                    </a:lnTo>
                    <a:lnTo>
                      <a:pt x="512476" y="477298"/>
                    </a:lnTo>
                    <a:lnTo>
                      <a:pt x="507913" y="475202"/>
                    </a:lnTo>
                    <a:lnTo>
                      <a:pt x="505917" y="474821"/>
                    </a:lnTo>
                    <a:lnTo>
                      <a:pt x="504491" y="476917"/>
                    </a:lnTo>
                    <a:lnTo>
                      <a:pt x="503350" y="475774"/>
                    </a:lnTo>
                    <a:lnTo>
                      <a:pt x="498692" y="476917"/>
                    </a:lnTo>
                    <a:lnTo>
                      <a:pt x="494509" y="475202"/>
                    </a:lnTo>
                    <a:lnTo>
                      <a:pt x="494034" y="473012"/>
                    </a:lnTo>
                    <a:lnTo>
                      <a:pt x="492893" y="471869"/>
                    </a:lnTo>
                    <a:lnTo>
                      <a:pt x="490232" y="468630"/>
                    </a:lnTo>
                    <a:lnTo>
                      <a:pt x="488806" y="464820"/>
                    </a:lnTo>
                    <a:lnTo>
                      <a:pt x="488235" y="462248"/>
                    </a:lnTo>
                    <a:lnTo>
                      <a:pt x="492893" y="446056"/>
                    </a:lnTo>
                    <a:lnTo>
                      <a:pt x="489566" y="442055"/>
                    </a:lnTo>
                    <a:lnTo>
                      <a:pt x="485574" y="439865"/>
                    </a:lnTo>
                    <a:lnTo>
                      <a:pt x="471029" y="437769"/>
                    </a:lnTo>
                    <a:lnTo>
                      <a:pt x="468748" y="436626"/>
                    </a:lnTo>
                    <a:lnTo>
                      <a:pt x="471980" y="432340"/>
                    </a:lnTo>
                    <a:lnTo>
                      <a:pt x="473501" y="426339"/>
                    </a:lnTo>
                    <a:lnTo>
                      <a:pt x="472360" y="424815"/>
                    </a:lnTo>
                    <a:lnTo>
                      <a:pt x="473501" y="423291"/>
                    </a:lnTo>
                    <a:lnTo>
                      <a:pt x="474261" y="423291"/>
                    </a:lnTo>
                    <a:lnTo>
                      <a:pt x="473501" y="424815"/>
                    </a:lnTo>
                    <a:lnTo>
                      <a:pt x="474547" y="427196"/>
                    </a:lnTo>
                    <a:lnTo>
                      <a:pt x="476828" y="421577"/>
                    </a:lnTo>
                    <a:lnTo>
                      <a:pt x="476163" y="420910"/>
                    </a:lnTo>
                    <a:lnTo>
                      <a:pt x="476923" y="420148"/>
                    </a:lnTo>
                    <a:lnTo>
                      <a:pt x="476448" y="419767"/>
                    </a:lnTo>
                    <a:lnTo>
                      <a:pt x="481011" y="412909"/>
                    </a:lnTo>
                    <a:lnTo>
                      <a:pt x="480345" y="411194"/>
                    </a:lnTo>
                    <a:lnTo>
                      <a:pt x="478064" y="410623"/>
                    </a:lnTo>
                    <a:lnTo>
                      <a:pt x="476923" y="411194"/>
                    </a:lnTo>
                    <a:lnTo>
                      <a:pt x="477113" y="409956"/>
                    </a:lnTo>
                    <a:lnTo>
                      <a:pt x="475592" y="409385"/>
                    </a:lnTo>
                    <a:lnTo>
                      <a:pt x="465230" y="410337"/>
                    </a:lnTo>
                    <a:lnTo>
                      <a:pt x="461998" y="418814"/>
                    </a:lnTo>
                    <a:lnTo>
                      <a:pt x="459622" y="419767"/>
                    </a:lnTo>
                    <a:lnTo>
                      <a:pt x="459717" y="421291"/>
                    </a:lnTo>
                    <a:lnTo>
                      <a:pt x="458196" y="421862"/>
                    </a:lnTo>
                    <a:lnTo>
                      <a:pt x="454774" y="420053"/>
                    </a:lnTo>
                    <a:lnTo>
                      <a:pt x="445363" y="420910"/>
                    </a:lnTo>
                    <a:lnTo>
                      <a:pt x="443176" y="418338"/>
                    </a:lnTo>
                    <a:lnTo>
                      <a:pt x="440324" y="416909"/>
                    </a:lnTo>
                    <a:lnTo>
                      <a:pt x="438613" y="414909"/>
                    </a:lnTo>
                    <a:lnTo>
                      <a:pt x="437377" y="410718"/>
                    </a:lnTo>
                    <a:lnTo>
                      <a:pt x="434716" y="405098"/>
                    </a:lnTo>
                    <a:lnTo>
                      <a:pt x="435286" y="402527"/>
                    </a:lnTo>
                    <a:lnTo>
                      <a:pt x="433480" y="398812"/>
                    </a:lnTo>
                    <a:lnTo>
                      <a:pt x="434621" y="392716"/>
                    </a:lnTo>
                    <a:lnTo>
                      <a:pt x="434621" y="386048"/>
                    </a:lnTo>
                    <a:lnTo>
                      <a:pt x="436142" y="383096"/>
                    </a:lnTo>
                    <a:lnTo>
                      <a:pt x="438423" y="382715"/>
                    </a:lnTo>
                    <a:lnTo>
                      <a:pt x="438708" y="380905"/>
                    </a:lnTo>
                    <a:lnTo>
                      <a:pt x="437853" y="376333"/>
                    </a:lnTo>
                    <a:lnTo>
                      <a:pt x="438328" y="374237"/>
                    </a:lnTo>
                    <a:lnTo>
                      <a:pt x="437568" y="373571"/>
                    </a:lnTo>
                    <a:lnTo>
                      <a:pt x="438803" y="373571"/>
                    </a:lnTo>
                    <a:lnTo>
                      <a:pt x="438803" y="370713"/>
                    </a:lnTo>
                    <a:lnTo>
                      <a:pt x="443081" y="368332"/>
                    </a:lnTo>
                    <a:lnTo>
                      <a:pt x="442986" y="366903"/>
                    </a:lnTo>
                    <a:lnTo>
                      <a:pt x="446694" y="367475"/>
                    </a:lnTo>
                    <a:lnTo>
                      <a:pt x="449070" y="366903"/>
                    </a:lnTo>
                    <a:lnTo>
                      <a:pt x="450781" y="362426"/>
                    </a:lnTo>
                    <a:lnTo>
                      <a:pt x="451637" y="363379"/>
                    </a:lnTo>
                    <a:lnTo>
                      <a:pt x="451161" y="364331"/>
                    </a:lnTo>
                    <a:lnTo>
                      <a:pt x="454964" y="363188"/>
                    </a:lnTo>
                    <a:lnTo>
                      <a:pt x="461998" y="365855"/>
                    </a:lnTo>
                    <a:lnTo>
                      <a:pt x="463614" y="364903"/>
                    </a:lnTo>
                    <a:lnTo>
                      <a:pt x="468272" y="369094"/>
                    </a:lnTo>
                    <a:lnTo>
                      <a:pt x="471124" y="369761"/>
                    </a:lnTo>
                    <a:lnTo>
                      <a:pt x="472075" y="368332"/>
                    </a:lnTo>
                    <a:lnTo>
                      <a:pt x="474356" y="371285"/>
                    </a:lnTo>
                    <a:lnTo>
                      <a:pt x="478634" y="370142"/>
                    </a:lnTo>
                    <a:lnTo>
                      <a:pt x="482246" y="372713"/>
                    </a:lnTo>
                    <a:lnTo>
                      <a:pt x="486429" y="371094"/>
                    </a:lnTo>
                    <a:lnTo>
                      <a:pt x="490327" y="369284"/>
                    </a:lnTo>
                    <a:lnTo>
                      <a:pt x="493274" y="371570"/>
                    </a:lnTo>
                    <a:lnTo>
                      <a:pt x="494985" y="371380"/>
                    </a:lnTo>
                    <a:lnTo>
                      <a:pt x="496220" y="368522"/>
                    </a:lnTo>
                    <a:lnTo>
                      <a:pt x="496411" y="372047"/>
                    </a:lnTo>
                    <a:lnTo>
                      <a:pt x="500593" y="370523"/>
                    </a:lnTo>
                    <a:lnTo>
                      <a:pt x="500593" y="371094"/>
                    </a:lnTo>
                    <a:lnTo>
                      <a:pt x="503635" y="370904"/>
                    </a:lnTo>
                    <a:lnTo>
                      <a:pt x="508388" y="375095"/>
                    </a:lnTo>
                    <a:lnTo>
                      <a:pt x="514092" y="372904"/>
                    </a:lnTo>
                    <a:lnTo>
                      <a:pt x="519606" y="377857"/>
                    </a:lnTo>
                    <a:lnTo>
                      <a:pt x="519796" y="385096"/>
                    </a:lnTo>
                    <a:lnTo>
                      <a:pt x="520937" y="384715"/>
                    </a:lnTo>
                    <a:lnTo>
                      <a:pt x="520271" y="387382"/>
                    </a:lnTo>
                    <a:lnTo>
                      <a:pt x="522077" y="390049"/>
                    </a:lnTo>
                    <a:lnTo>
                      <a:pt x="522838" y="389763"/>
                    </a:lnTo>
                    <a:lnTo>
                      <a:pt x="524264" y="394716"/>
                    </a:lnTo>
                    <a:lnTo>
                      <a:pt x="525880" y="395573"/>
                    </a:lnTo>
                    <a:lnTo>
                      <a:pt x="527115" y="398717"/>
                    </a:lnTo>
                    <a:lnTo>
                      <a:pt x="530443" y="397764"/>
                    </a:lnTo>
                    <a:lnTo>
                      <a:pt x="531298" y="394049"/>
                    </a:lnTo>
                    <a:lnTo>
                      <a:pt x="531488" y="389668"/>
                    </a:lnTo>
                    <a:lnTo>
                      <a:pt x="524929" y="370237"/>
                    </a:lnTo>
                    <a:lnTo>
                      <a:pt x="527876" y="361855"/>
                    </a:lnTo>
                    <a:lnTo>
                      <a:pt x="529587" y="360902"/>
                    </a:lnTo>
                    <a:lnTo>
                      <a:pt x="529017" y="359474"/>
                    </a:lnTo>
                    <a:lnTo>
                      <a:pt x="531774" y="359474"/>
                    </a:lnTo>
                    <a:lnTo>
                      <a:pt x="536051" y="357283"/>
                    </a:lnTo>
                    <a:lnTo>
                      <a:pt x="538143" y="354806"/>
                    </a:lnTo>
                    <a:lnTo>
                      <a:pt x="543181" y="354044"/>
                    </a:lnTo>
                    <a:lnTo>
                      <a:pt x="545272" y="352235"/>
                    </a:lnTo>
                    <a:lnTo>
                      <a:pt x="549930" y="351663"/>
                    </a:lnTo>
                    <a:lnTo>
                      <a:pt x="550120" y="350425"/>
                    </a:lnTo>
                    <a:lnTo>
                      <a:pt x="548980" y="350234"/>
                    </a:lnTo>
                    <a:lnTo>
                      <a:pt x="550596" y="348901"/>
                    </a:lnTo>
                    <a:lnTo>
                      <a:pt x="548980" y="347663"/>
                    </a:lnTo>
                    <a:lnTo>
                      <a:pt x="550405" y="347472"/>
                    </a:lnTo>
                    <a:lnTo>
                      <a:pt x="551926" y="349187"/>
                    </a:lnTo>
                    <a:lnTo>
                      <a:pt x="553733" y="347853"/>
                    </a:lnTo>
                    <a:lnTo>
                      <a:pt x="553448" y="345853"/>
                    </a:lnTo>
                    <a:lnTo>
                      <a:pt x="552782" y="347186"/>
                    </a:lnTo>
                    <a:lnTo>
                      <a:pt x="552592" y="345472"/>
                    </a:lnTo>
                    <a:lnTo>
                      <a:pt x="550025" y="344805"/>
                    </a:lnTo>
                    <a:lnTo>
                      <a:pt x="550596" y="342900"/>
                    </a:lnTo>
                    <a:lnTo>
                      <a:pt x="550976" y="344615"/>
                    </a:lnTo>
                    <a:lnTo>
                      <a:pt x="552687" y="344138"/>
                    </a:lnTo>
                    <a:lnTo>
                      <a:pt x="554113" y="345091"/>
                    </a:lnTo>
                    <a:lnTo>
                      <a:pt x="554018" y="342614"/>
                    </a:lnTo>
                    <a:lnTo>
                      <a:pt x="560197" y="337090"/>
                    </a:lnTo>
                    <a:lnTo>
                      <a:pt x="562288" y="328422"/>
                    </a:lnTo>
                    <a:lnTo>
                      <a:pt x="564284" y="326422"/>
                    </a:lnTo>
                    <a:lnTo>
                      <a:pt x="565996" y="323469"/>
                    </a:lnTo>
                    <a:lnTo>
                      <a:pt x="565045" y="321469"/>
                    </a:lnTo>
                    <a:lnTo>
                      <a:pt x="565615" y="320421"/>
                    </a:lnTo>
                    <a:lnTo>
                      <a:pt x="571129" y="318421"/>
                    </a:lnTo>
                    <a:lnTo>
                      <a:pt x="577688" y="319088"/>
                    </a:lnTo>
                    <a:lnTo>
                      <a:pt x="579304" y="317468"/>
                    </a:lnTo>
                    <a:lnTo>
                      <a:pt x="580065" y="318802"/>
                    </a:lnTo>
                    <a:lnTo>
                      <a:pt x="585198" y="318992"/>
                    </a:lnTo>
                    <a:lnTo>
                      <a:pt x="585198" y="317659"/>
                    </a:lnTo>
                    <a:lnTo>
                      <a:pt x="584532" y="318992"/>
                    </a:lnTo>
                    <a:lnTo>
                      <a:pt x="583107" y="318802"/>
                    </a:lnTo>
                    <a:lnTo>
                      <a:pt x="581015" y="314516"/>
                    </a:lnTo>
                    <a:lnTo>
                      <a:pt x="585863" y="306705"/>
                    </a:lnTo>
                    <a:lnTo>
                      <a:pt x="590997" y="305943"/>
                    </a:lnTo>
                    <a:lnTo>
                      <a:pt x="593088" y="303086"/>
                    </a:lnTo>
                    <a:lnTo>
                      <a:pt x="594799" y="305467"/>
                    </a:lnTo>
                    <a:lnTo>
                      <a:pt x="600503" y="304038"/>
                    </a:lnTo>
                    <a:lnTo>
                      <a:pt x="601263" y="303562"/>
                    </a:lnTo>
                    <a:lnTo>
                      <a:pt x="600788" y="302800"/>
                    </a:lnTo>
                    <a:lnTo>
                      <a:pt x="601453" y="300800"/>
                    </a:lnTo>
                    <a:lnTo>
                      <a:pt x="604305" y="301371"/>
                    </a:lnTo>
                    <a:lnTo>
                      <a:pt x="607252" y="299466"/>
                    </a:lnTo>
                    <a:lnTo>
                      <a:pt x="609819" y="297942"/>
                    </a:lnTo>
                    <a:lnTo>
                      <a:pt x="615142" y="297942"/>
                    </a:lnTo>
                    <a:lnTo>
                      <a:pt x="618374" y="294894"/>
                    </a:lnTo>
                    <a:lnTo>
                      <a:pt x="621797" y="291179"/>
                    </a:lnTo>
                    <a:lnTo>
                      <a:pt x="629497" y="289941"/>
                    </a:lnTo>
                    <a:lnTo>
                      <a:pt x="634915" y="287846"/>
                    </a:lnTo>
                    <a:lnTo>
                      <a:pt x="641379" y="280321"/>
                    </a:lnTo>
                    <a:lnTo>
                      <a:pt x="642235" y="273939"/>
                    </a:lnTo>
                    <a:lnTo>
                      <a:pt x="646418" y="271844"/>
                    </a:lnTo>
                    <a:lnTo>
                      <a:pt x="646798" y="266319"/>
                    </a:lnTo>
                    <a:lnTo>
                      <a:pt x="650790" y="269462"/>
                    </a:lnTo>
                    <a:lnTo>
                      <a:pt x="653072" y="267843"/>
                    </a:lnTo>
                    <a:lnTo>
                      <a:pt x="656304" y="267557"/>
                    </a:lnTo>
                    <a:lnTo>
                      <a:pt x="658205" y="264414"/>
                    </a:lnTo>
                    <a:lnTo>
                      <a:pt x="660677" y="262700"/>
                    </a:lnTo>
                    <a:lnTo>
                      <a:pt x="664289" y="262700"/>
                    </a:lnTo>
                    <a:cubicBezTo>
                      <a:pt x="643756" y="317659"/>
                      <a:pt x="631968" y="378809"/>
                      <a:pt x="631968" y="443389"/>
                    </a:cubicBezTo>
                    <a:cubicBezTo>
                      <a:pt x="631968" y="456343"/>
                      <a:pt x="632634" y="469106"/>
                      <a:pt x="633489" y="481775"/>
                    </a:cubicBezTo>
                    <a:lnTo>
                      <a:pt x="632253" y="481394"/>
                    </a:lnTo>
                    <a:lnTo>
                      <a:pt x="631398" y="482251"/>
                    </a:lnTo>
                    <a:lnTo>
                      <a:pt x="631208" y="480631"/>
                    </a:lnTo>
                    <a:lnTo>
                      <a:pt x="625979" y="480251"/>
                    </a:lnTo>
                    <a:lnTo>
                      <a:pt x="615142" y="482537"/>
                    </a:lnTo>
                    <a:lnTo>
                      <a:pt x="610865" y="478250"/>
                    </a:lnTo>
                    <a:lnTo>
                      <a:pt x="606872" y="477584"/>
                    </a:lnTo>
                    <a:lnTo>
                      <a:pt x="605351" y="473297"/>
                    </a:lnTo>
                    <a:lnTo>
                      <a:pt x="600123" y="469773"/>
                    </a:lnTo>
                    <a:lnTo>
                      <a:pt x="598792" y="469964"/>
                    </a:lnTo>
                    <a:lnTo>
                      <a:pt x="596605" y="468440"/>
                    </a:lnTo>
                    <a:lnTo>
                      <a:pt x="594704" y="469773"/>
                    </a:lnTo>
                    <a:lnTo>
                      <a:pt x="592613" y="469582"/>
                    </a:lnTo>
                    <a:lnTo>
                      <a:pt x="593468" y="467868"/>
                    </a:lnTo>
                    <a:lnTo>
                      <a:pt x="591947" y="464249"/>
                    </a:lnTo>
                    <a:lnTo>
                      <a:pt x="587765" y="462153"/>
                    </a:lnTo>
                    <a:lnTo>
                      <a:pt x="584437" y="462629"/>
                    </a:lnTo>
                    <a:lnTo>
                      <a:pt x="582821" y="460153"/>
                    </a:lnTo>
                    <a:lnTo>
                      <a:pt x="581015" y="459677"/>
                    </a:lnTo>
                    <a:lnTo>
                      <a:pt x="585388" y="457105"/>
                    </a:lnTo>
                    <a:lnTo>
                      <a:pt x="574551" y="458724"/>
                    </a:lnTo>
                    <a:lnTo>
                      <a:pt x="573886" y="459296"/>
                    </a:lnTo>
                    <a:lnTo>
                      <a:pt x="576262" y="459677"/>
                    </a:lnTo>
                    <a:lnTo>
                      <a:pt x="569418" y="462629"/>
                    </a:lnTo>
                    <a:lnTo>
                      <a:pt x="566756" y="463010"/>
                    </a:lnTo>
                    <a:lnTo>
                      <a:pt x="563714" y="460629"/>
                    </a:lnTo>
                    <a:lnTo>
                      <a:pt x="554113" y="462915"/>
                    </a:lnTo>
                    <a:lnTo>
                      <a:pt x="551736" y="458534"/>
                    </a:lnTo>
                    <a:lnTo>
                      <a:pt x="545082" y="458057"/>
                    </a:lnTo>
                    <a:lnTo>
                      <a:pt x="542706" y="453771"/>
                    </a:lnTo>
                    <a:lnTo>
                      <a:pt x="541375" y="457010"/>
                    </a:lnTo>
                    <a:lnTo>
                      <a:pt x="544227" y="457676"/>
                    </a:lnTo>
                    <a:close/>
                    <a:moveTo>
                      <a:pt x="638242" y="767239"/>
                    </a:moveTo>
                    <a:lnTo>
                      <a:pt x="640429" y="764953"/>
                    </a:lnTo>
                    <a:lnTo>
                      <a:pt x="640809" y="762191"/>
                    </a:lnTo>
                    <a:lnTo>
                      <a:pt x="643946" y="755999"/>
                    </a:lnTo>
                    <a:lnTo>
                      <a:pt x="643756" y="750189"/>
                    </a:lnTo>
                    <a:lnTo>
                      <a:pt x="641569" y="750189"/>
                    </a:lnTo>
                    <a:lnTo>
                      <a:pt x="639763" y="747332"/>
                    </a:lnTo>
                    <a:lnTo>
                      <a:pt x="640334" y="743331"/>
                    </a:lnTo>
                    <a:lnTo>
                      <a:pt x="633679" y="738854"/>
                    </a:lnTo>
                    <a:lnTo>
                      <a:pt x="632919" y="734854"/>
                    </a:lnTo>
                    <a:lnTo>
                      <a:pt x="635961" y="737521"/>
                    </a:lnTo>
                    <a:lnTo>
                      <a:pt x="639668" y="737235"/>
                    </a:lnTo>
                    <a:lnTo>
                      <a:pt x="645182" y="739140"/>
                    </a:lnTo>
                    <a:lnTo>
                      <a:pt x="652121" y="738854"/>
                    </a:lnTo>
                    <a:lnTo>
                      <a:pt x="656019" y="735902"/>
                    </a:lnTo>
                    <a:lnTo>
                      <a:pt x="659156" y="728948"/>
                    </a:lnTo>
                    <a:lnTo>
                      <a:pt x="663529" y="722090"/>
                    </a:lnTo>
                    <a:lnTo>
                      <a:pt x="664099" y="717804"/>
                    </a:lnTo>
                    <a:lnTo>
                      <a:pt x="669803" y="711232"/>
                    </a:lnTo>
                    <a:lnTo>
                      <a:pt x="673035" y="703612"/>
                    </a:lnTo>
                    <a:lnTo>
                      <a:pt x="675031" y="695706"/>
                    </a:lnTo>
                    <a:lnTo>
                      <a:pt x="680354" y="687515"/>
                    </a:lnTo>
                    <a:lnTo>
                      <a:pt x="680354" y="680561"/>
                    </a:lnTo>
                    <a:lnTo>
                      <a:pt x="680925" y="679799"/>
                    </a:lnTo>
                    <a:lnTo>
                      <a:pt x="679784" y="677990"/>
                    </a:lnTo>
                    <a:lnTo>
                      <a:pt x="678929" y="672656"/>
                    </a:lnTo>
                    <a:lnTo>
                      <a:pt x="680354" y="667798"/>
                    </a:lnTo>
                    <a:lnTo>
                      <a:pt x="682256" y="665321"/>
                    </a:lnTo>
                    <a:cubicBezTo>
                      <a:pt x="732543" y="768858"/>
                      <a:pt x="816768" y="843343"/>
                      <a:pt x="915441" y="864584"/>
                    </a:cubicBezTo>
                    <a:cubicBezTo>
                      <a:pt x="896144" y="863822"/>
                      <a:pt x="876941" y="862679"/>
                      <a:pt x="858024" y="861060"/>
                    </a:cubicBezTo>
                    <a:cubicBezTo>
                      <a:pt x="770758" y="846487"/>
                      <a:pt x="691191" y="815626"/>
                      <a:pt x="624744" y="772763"/>
                    </a:cubicBezTo>
                    <a:lnTo>
                      <a:pt x="638242" y="767239"/>
                    </a:lnTo>
                    <a:close/>
                    <a:moveTo>
                      <a:pt x="738342" y="150209"/>
                    </a:moveTo>
                    <a:lnTo>
                      <a:pt x="737201" y="150495"/>
                    </a:lnTo>
                    <a:lnTo>
                      <a:pt x="738247" y="150971"/>
                    </a:lnTo>
                    <a:lnTo>
                      <a:pt x="737581" y="151829"/>
                    </a:lnTo>
                    <a:lnTo>
                      <a:pt x="736536" y="151543"/>
                    </a:lnTo>
                    <a:lnTo>
                      <a:pt x="737581" y="152495"/>
                    </a:lnTo>
                    <a:lnTo>
                      <a:pt x="738722" y="152305"/>
                    </a:lnTo>
                    <a:lnTo>
                      <a:pt x="738627" y="153448"/>
                    </a:lnTo>
                    <a:lnTo>
                      <a:pt x="734539" y="151733"/>
                    </a:lnTo>
                    <a:cubicBezTo>
                      <a:pt x="735205" y="150876"/>
                      <a:pt x="735775" y="150019"/>
                      <a:pt x="736346" y="149161"/>
                    </a:cubicBezTo>
                    <a:lnTo>
                      <a:pt x="738342" y="150209"/>
                    </a:lnTo>
                    <a:close/>
                    <a:moveTo>
                      <a:pt x="914966" y="22193"/>
                    </a:moveTo>
                    <a:cubicBezTo>
                      <a:pt x="870667" y="31814"/>
                      <a:pt x="829316" y="52197"/>
                      <a:pt x="792622" y="81153"/>
                    </a:cubicBezTo>
                    <a:lnTo>
                      <a:pt x="774370" y="78676"/>
                    </a:lnTo>
                    <a:lnTo>
                      <a:pt x="743665" y="82106"/>
                    </a:lnTo>
                    <a:lnTo>
                      <a:pt x="718474" y="77152"/>
                    </a:lnTo>
                    <a:lnTo>
                      <a:pt x="693758" y="82106"/>
                    </a:lnTo>
                    <a:lnTo>
                      <a:pt x="684442" y="80391"/>
                    </a:lnTo>
                    <a:cubicBezTo>
                      <a:pt x="736916" y="54864"/>
                      <a:pt x="795379" y="36100"/>
                      <a:pt x="857644" y="25622"/>
                    </a:cubicBezTo>
                    <a:cubicBezTo>
                      <a:pt x="876561" y="24098"/>
                      <a:pt x="895668" y="23051"/>
                      <a:pt x="914966" y="22193"/>
                    </a:cubicBezTo>
                    <a:close/>
                    <a:moveTo>
                      <a:pt x="594989" y="134779"/>
                    </a:moveTo>
                    <a:lnTo>
                      <a:pt x="594989" y="138684"/>
                    </a:lnTo>
                    <a:lnTo>
                      <a:pt x="598221" y="141065"/>
                    </a:lnTo>
                    <a:lnTo>
                      <a:pt x="596225" y="142875"/>
                    </a:lnTo>
                    <a:lnTo>
                      <a:pt x="598221" y="143828"/>
                    </a:lnTo>
                    <a:lnTo>
                      <a:pt x="593563" y="144875"/>
                    </a:lnTo>
                    <a:lnTo>
                      <a:pt x="593468" y="147733"/>
                    </a:lnTo>
                    <a:lnTo>
                      <a:pt x="590616" y="153543"/>
                    </a:lnTo>
                    <a:lnTo>
                      <a:pt x="590331" y="156305"/>
                    </a:lnTo>
                    <a:lnTo>
                      <a:pt x="587194" y="158020"/>
                    </a:lnTo>
                    <a:lnTo>
                      <a:pt x="582726" y="151638"/>
                    </a:lnTo>
                    <a:lnTo>
                      <a:pt x="583487" y="147161"/>
                    </a:lnTo>
                    <a:lnTo>
                      <a:pt x="583677" y="148495"/>
                    </a:lnTo>
                    <a:lnTo>
                      <a:pt x="585103" y="148399"/>
                    </a:lnTo>
                    <a:lnTo>
                      <a:pt x="583772" y="143542"/>
                    </a:lnTo>
                    <a:cubicBezTo>
                      <a:pt x="587289" y="140494"/>
                      <a:pt x="591092" y="137636"/>
                      <a:pt x="594989" y="134779"/>
                    </a:cubicBezTo>
                    <a:close/>
                    <a:moveTo>
                      <a:pt x="430628" y="446342"/>
                    </a:moveTo>
                    <a:lnTo>
                      <a:pt x="435761" y="443770"/>
                    </a:lnTo>
                    <a:lnTo>
                      <a:pt x="437758" y="443294"/>
                    </a:lnTo>
                    <a:lnTo>
                      <a:pt x="442511" y="445389"/>
                    </a:lnTo>
                    <a:lnTo>
                      <a:pt x="448310" y="450914"/>
                    </a:lnTo>
                    <a:lnTo>
                      <a:pt x="452112" y="454247"/>
                    </a:lnTo>
                    <a:lnTo>
                      <a:pt x="457721" y="455200"/>
                    </a:lnTo>
                    <a:lnTo>
                      <a:pt x="464090" y="457772"/>
                    </a:lnTo>
                    <a:lnTo>
                      <a:pt x="466276" y="457772"/>
                    </a:lnTo>
                    <a:lnTo>
                      <a:pt x="468082" y="456914"/>
                    </a:lnTo>
                    <a:lnTo>
                      <a:pt x="469223" y="456914"/>
                    </a:lnTo>
                    <a:lnTo>
                      <a:pt x="469984" y="458724"/>
                    </a:lnTo>
                    <a:lnTo>
                      <a:pt x="469223" y="458724"/>
                    </a:lnTo>
                    <a:lnTo>
                      <a:pt x="469223" y="459296"/>
                    </a:lnTo>
                    <a:lnTo>
                      <a:pt x="477113" y="467868"/>
                    </a:lnTo>
                    <a:lnTo>
                      <a:pt x="476543" y="470726"/>
                    </a:lnTo>
                    <a:lnTo>
                      <a:pt x="477874" y="472916"/>
                    </a:lnTo>
                    <a:lnTo>
                      <a:pt x="480345" y="474726"/>
                    </a:lnTo>
                    <a:lnTo>
                      <a:pt x="480630" y="473202"/>
                    </a:lnTo>
                    <a:lnTo>
                      <a:pt x="479585" y="472630"/>
                    </a:lnTo>
                    <a:lnTo>
                      <a:pt x="480821" y="472630"/>
                    </a:lnTo>
                    <a:lnTo>
                      <a:pt x="482912" y="475298"/>
                    </a:lnTo>
                    <a:lnTo>
                      <a:pt x="486334" y="477012"/>
                    </a:lnTo>
                    <a:lnTo>
                      <a:pt x="486524" y="479584"/>
                    </a:lnTo>
                    <a:lnTo>
                      <a:pt x="488140" y="480251"/>
                    </a:lnTo>
                    <a:lnTo>
                      <a:pt x="488235" y="479012"/>
                    </a:lnTo>
                    <a:lnTo>
                      <a:pt x="489376" y="480441"/>
                    </a:lnTo>
                    <a:lnTo>
                      <a:pt x="490041" y="481679"/>
                    </a:lnTo>
                    <a:lnTo>
                      <a:pt x="490612" y="480822"/>
                    </a:lnTo>
                    <a:lnTo>
                      <a:pt x="494985" y="481394"/>
                    </a:lnTo>
                    <a:lnTo>
                      <a:pt x="496981" y="483965"/>
                    </a:lnTo>
                    <a:lnTo>
                      <a:pt x="498407" y="483299"/>
                    </a:lnTo>
                    <a:lnTo>
                      <a:pt x="498977" y="486061"/>
                    </a:lnTo>
                    <a:lnTo>
                      <a:pt x="500593" y="486061"/>
                    </a:lnTo>
                    <a:lnTo>
                      <a:pt x="502399" y="484632"/>
                    </a:lnTo>
                    <a:lnTo>
                      <a:pt x="500783" y="482441"/>
                    </a:lnTo>
                    <a:lnTo>
                      <a:pt x="501069" y="481298"/>
                    </a:lnTo>
                    <a:lnTo>
                      <a:pt x="506392" y="477298"/>
                    </a:lnTo>
                    <a:lnTo>
                      <a:pt x="509814" y="479774"/>
                    </a:lnTo>
                    <a:lnTo>
                      <a:pt x="508959" y="480727"/>
                    </a:lnTo>
                    <a:lnTo>
                      <a:pt x="509339" y="484632"/>
                    </a:lnTo>
                    <a:lnTo>
                      <a:pt x="506012" y="481489"/>
                    </a:lnTo>
                    <a:lnTo>
                      <a:pt x="505917" y="482537"/>
                    </a:lnTo>
                    <a:lnTo>
                      <a:pt x="507438" y="485108"/>
                    </a:lnTo>
                    <a:lnTo>
                      <a:pt x="506012" y="487585"/>
                    </a:lnTo>
                    <a:lnTo>
                      <a:pt x="504966" y="487394"/>
                    </a:lnTo>
                    <a:lnTo>
                      <a:pt x="504206" y="489680"/>
                    </a:lnTo>
                    <a:lnTo>
                      <a:pt x="507248" y="494348"/>
                    </a:lnTo>
                    <a:lnTo>
                      <a:pt x="508483" y="509969"/>
                    </a:lnTo>
                    <a:lnTo>
                      <a:pt x="511335" y="509969"/>
                    </a:lnTo>
                    <a:lnTo>
                      <a:pt x="508674" y="514255"/>
                    </a:lnTo>
                    <a:lnTo>
                      <a:pt x="508293" y="516922"/>
                    </a:lnTo>
                    <a:lnTo>
                      <a:pt x="503730" y="519208"/>
                    </a:lnTo>
                    <a:lnTo>
                      <a:pt x="503825" y="523399"/>
                    </a:lnTo>
                    <a:lnTo>
                      <a:pt x="501924" y="524828"/>
                    </a:lnTo>
                    <a:lnTo>
                      <a:pt x="502875" y="526256"/>
                    </a:lnTo>
                    <a:lnTo>
                      <a:pt x="496791" y="531019"/>
                    </a:lnTo>
                    <a:lnTo>
                      <a:pt x="497171" y="534448"/>
                    </a:lnTo>
                    <a:lnTo>
                      <a:pt x="496030" y="540068"/>
                    </a:lnTo>
                    <a:lnTo>
                      <a:pt x="493844" y="542163"/>
                    </a:lnTo>
                    <a:lnTo>
                      <a:pt x="494699" y="549688"/>
                    </a:lnTo>
                    <a:lnTo>
                      <a:pt x="497456" y="551307"/>
                    </a:lnTo>
                    <a:lnTo>
                      <a:pt x="499453" y="548354"/>
                    </a:lnTo>
                    <a:lnTo>
                      <a:pt x="500118" y="550450"/>
                    </a:lnTo>
                    <a:lnTo>
                      <a:pt x="500118" y="553593"/>
                    </a:lnTo>
                    <a:lnTo>
                      <a:pt x="497837" y="556260"/>
                    </a:lnTo>
                    <a:lnTo>
                      <a:pt x="493559" y="562356"/>
                    </a:lnTo>
                    <a:lnTo>
                      <a:pt x="495175" y="567500"/>
                    </a:lnTo>
                    <a:lnTo>
                      <a:pt x="496316" y="568928"/>
                    </a:lnTo>
                    <a:lnTo>
                      <a:pt x="495555" y="571405"/>
                    </a:lnTo>
                    <a:lnTo>
                      <a:pt x="502114" y="575786"/>
                    </a:lnTo>
                    <a:lnTo>
                      <a:pt x="505441" y="581597"/>
                    </a:lnTo>
                    <a:lnTo>
                      <a:pt x="508769" y="584168"/>
                    </a:lnTo>
                    <a:lnTo>
                      <a:pt x="516754" y="602266"/>
                    </a:lnTo>
                    <a:lnTo>
                      <a:pt x="524739" y="612362"/>
                    </a:lnTo>
                    <a:lnTo>
                      <a:pt x="525594" y="618363"/>
                    </a:lnTo>
                    <a:lnTo>
                      <a:pt x="532344" y="624364"/>
                    </a:lnTo>
                    <a:lnTo>
                      <a:pt x="540139" y="628650"/>
                    </a:lnTo>
                    <a:lnTo>
                      <a:pt x="548219" y="630841"/>
                    </a:lnTo>
                    <a:lnTo>
                      <a:pt x="558581" y="638270"/>
                    </a:lnTo>
                    <a:lnTo>
                      <a:pt x="561338" y="649510"/>
                    </a:lnTo>
                    <a:lnTo>
                      <a:pt x="562573" y="659416"/>
                    </a:lnTo>
                    <a:lnTo>
                      <a:pt x="562954" y="668274"/>
                    </a:lnTo>
                    <a:lnTo>
                      <a:pt x="561528" y="671132"/>
                    </a:lnTo>
                    <a:lnTo>
                      <a:pt x="563429" y="684086"/>
                    </a:lnTo>
                    <a:lnTo>
                      <a:pt x="562573" y="687705"/>
                    </a:lnTo>
                    <a:lnTo>
                      <a:pt x="563239" y="694468"/>
                    </a:lnTo>
                    <a:lnTo>
                      <a:pt x="560577" y="709136"/>
                    </a:lnTo>
                    <a:lnTo>
                      <a:pt x="561908" y="715994"/>
                    </a:lnTo>
                    <a:lnTo>
                      <a:pt x="560577" y="718757"/>
                    </a:lnTo>
                    <a:lnTo>
                      <a:pt x="560482" y="721424"/>
                    </a:lnTo>
                    <a:lnTo>
                      <a:pt x="561147" y="724567"/>
                    </a:lnTo>
                    <a:cubicBezTo>
                      <a:pt x="477208" y="649700"/>
                      <a:pt x="426065" y="551974"/>
                      <a:pt x="425590" y="445103"/>
                    </a:cubicBezTo>
                    <a:lnTo>
                      <a:pt x="430628" y="446342"/>
                    </a:lnTo>
                    <a:close/>
                    <a:moveTo>
                      <a:pt x="1337609" y="129445"/>
                    </a:moveTo>
                    <a:lnTo>
                      <a:pt x="1331430" y="122682"/>
                    </a:lnTo>
                    <a:lnTo>
                      <a:pt x="1325251" y="122587"/>
                    </a:lnTo>
                    <a:lnTo>
                      <a:pt x="1318407" y="124968"/>
                    </a:lnTo>
                    <a:lnTo>
                      <a:pt x="1312608" y="122015"/>
                    </a:lnTo>
                    <a:lnTo>
                      <a:pt x="1305858" y="122873"/>
                    </a:lnTo>
                    <a:lnTo>
                      <a:pt x="1300250" y="119348"/>
                    </a:lnTo>
                    <a:lnTo>
                      <a:pt x="1294831" y="120110"/>
                    </a:lnTo>
                    <a:lnTo>
                      <a:pt x="1288842" y="120777"/>
                    </a:lnTo>
                    <a:lnTo>
                      <a:pt x="1283424" y="120015"/>
                    </a:lnTo>
                    <a:lnTo>
                      <a:pt x="1276865" y="119062"/>
                    </a:lnTo>
                    <a:lnTo>
                      <a:pt x="1273062" y="114967"/>
                    </a:lnTo>
                    <a:lnTo>
                      <a:pt x="1269260" y="114205"/>
                    </a:lnTo>
                    <a:lnTo>
                      <a:pt x="1263081" y="117824"/>
                    </a:lnTo>
                    <a:lnTo>
                      <a:pt x="1259278" y="125539"/>
                    </a:lnTo>
                    <a:lnTo>
                      <a:pt x="1252624" y="124301"/>
                    </a:lnTo>
                    <a:lnTo>
                      <a:pt x="1250438" y="131159"/>
                    </a:lnTo>
                    <a:lnTo>
                      <a:pt x="1243023" y="132969"/>
                    </a:lnTo>
                    <a:lnTo>
                      <a:pt x="1236083" y="132874"/>
                    </a:lnTo>
                    <a:lnTo>
                      <a:pt x="1229239" y="129540"/>
                    </a:lnTo>
                    <a:lnTo>
                      <a:pt x="1224105" y="136493"/>
                    </a:lnTo>
                    <a:lnTo>
                      <a:pt x="1222204" y="137255"/>
                    </a:lnTo>
                    <a:lnTo>
                      <a:pt x="1214599" y="137541"/>
                    </a:lnTo>
                    <a:lnTo>
                      <a:pt x="1212698" y="139636"/>
                    </a:lnTo>
                    <a:cubicBezTo>
                      <a:pt x="1164217" y="79343"/>
                      <a:pt x="1101286" y="37433"/>
                      <a:pt x="1031226" y="22193"/>
                    </a:cubicBezTo>
                    <a:cubicBezTo>
                      <a:pt x="1050523" y="23051"/>
                      <a:pt x="1069631" y="24098"/>
                      <a:pt x="1088453" y="25717"/>
                    </a:cubicBezTo>
                    <a:cubicBezTo>
                      <a:pt x="1184370" y="41815"/>
                      <a:pt x="1271066" y="77534"/>
                      <a:pt x="1341221" y="127254"/>
                    </a:cubicBezTo>
                    <a:lnTo>
                      <a:pt x="1337609" y="129445"/>
                    </a:lnTo>
                    <a:close/>
                    <a:moveTo>
                      <a:pt x="624458" y="104394"/>
                    </a:moveTo>
                    <a:lnTo>
                      <a:pt x="625694" y="100584"/>
                    </a:lnTo>
                    <a:lnTo>
                      <a:pt x="623888" y="98393"/>
                    </a:lnTo>
                    <a:lnTo>
                      <a:pt x="624458" y="96393"/>
                    </a:lnTo>
                    <a:lnTo>
                      <a:pt x="621036" y="94393"/>
                    </a:lnTo>
                    <a:lnTo>
                      <a:pt x="622177" y="93155"/>
                    </a:lnTo>
                    <a:lnTo>
                      <a:pt x="620846" y="88392"/>
                    </a:lnTo>
                    <a:lnTo>
                      <a:pt x="612005" y="90107"/>
                    </a:lnTo>
                    <a:lnTo>
                      <a:pt x="610770" y="91440"/>
                    </a:lnTo>
                    <a:lnTo>
                      <a:pt x="611910" y="92297"/>
                    </a:lnTo>
                    <a:lnTo>
                      <a:pt x="611910" y="93726"/>
                    </a:lnTo>
                    <a:lnTo>
                      <a:pt x="608393" y="92011"/>
                    </a:lnTo>
                    <a:lnTo>
                      <a:pt x="609058" y="94583"/>
                    </a:lnTo>
                    <a:lnTo>
                      <a:pt x="606016" y="93059"/>
                    </a:lnTo>
                    <a:lnTo>
                      <a:pt x="605826" y="94298"/>
                    </a:lnTo>
                    <a:lnTo>
                      <a:pt x="606492" y="95155"/>
                    </a:lnTo>
                    <a:lnTo>
                      <a:pt x="611055" y="96774"/>
                    </a:lnTo>
                    <a:lnTo>
                      <a:pt x="603925" y="96298"/>
                    </a:lnTo>
                    <a:lnTo>
                      <a:pt x="610199" y="100108"/>
                    </a:lnTo>
                    <a:lnTo>
                      <a:pt x="602974" y="98393"/>
                    </a:lnTo>
                    <a:lnTo>
                      <a:pt x="603925" y="103823"/>
                    </a:lnTo>
                    <a:lnTo>
                      <a:pt x="606682" y="104489"/>
                    </a:lnTo>
                    <a:lnTo>
                      <a:pt x="602119" y="108966"/>
                    </a:lnTo>
                    <a:lnTo>
                      <a:pt x="604686" y="112300"/>
                    </a:lnTo>
                    <a:lnTo>
                      <a:pt x="607252" y="112776"/>
                    </a:lnTo>
                    <a:lnTo>
                      <a:pt x="606967" y="115824"/>
                    </a:lnTo>
                    <a:cubicBezTo>
                      <a:pt x="606682" y="116014"/>
                      <a:pt x="606302" y="116205"/>
                      <a:pt x="606016" y="116491"/>
                    </a:cubicBezTo>
                    <a:lnTo>
                      <a:pt x="600598" y="110204"/>
                    </a:lnTo>
                    <a:lnTo>
                      <a:pt x="599837" y="108299"/>
                    </a:lnTo>
                    <a:lnTo>
                      <a:pt x="600598" y="104489"/>
                    </a:lnTo>
                    <a:lnTo>
                      <a:pt x="599077" y="101632"/>
                    </a:lnTo>
                    <a:lnTo>
                      <a:pt x="600978" y="94964"/>
                    </a:lnTo>
                    <a:lnTo>
                      <a:pt x="606206" y="88201"/>
                    </a:lnTo>
                    <a:lnTo>
                      <a:pt x="595940" y="88392"/>
                    </a:lnTo>
                    <a:lnTo>
                      <a:pt x="588810" y="95726"/>
                    </a:lnTo>
                    <a:lnTo>
                      <a:pt x="587670" y="99727"/>
                    </a:lnTo>
                    <a:lnTo>
                      <a:pt x="588430" y="100298"/>
                    </a:lnTo>
                    <a:lnTo>
                      <a:pt x="587099" y="100298"/>
                    </a:lnTo>
                    <a:lnTo>
                      <a:pt x="585578" y="104680"/>
                    </a:lnTo>
                    <a:lnTo>
                      <a:pt x="585768" y="106966"/>
                    </a:lnTo>
                    <a:lnTo>
                      <a:pt x="586909" y="106966"/>
                    </a:lnTo>
                    <a:lnTo>
                      <a:pt x="584723" y="109157"/>
                    </a:lnTo>
                    <a:lnTo>
                      <a:pt x="585673" y="111538"/>
                    </a:lnTo>
                    <a:lnTo>
                      <a:pt x="584818" y="115538"/>
                    </a:lnTo>
                    <a:lnTo>
                      <a:pt x="597176" y="120110"/>
                    </a:lnTo>
                    <a:lnTo>
                      <a:pt x="587575" y="119348"/>
                    </a:lnTo>
                    <a:lnTo>
                      <a:pt x="588145" y="120110"/>
                    </a:lnTo>
                    <a:lnTo>
                      <a:pt x="587575" y="121158"/>
                    </a:lnTo>
                    <a:lnTo>
                      <a:pt x="592233" y="126397"/>
                    </a:lnTo>
                    <a:cubicBezTo>
                      <a:pt x="585483" y="131350"/>
                      <a:pt x="578924" y="136493"/>
                      <a:pt x="572555" y="141637"/>
                    </a:cubicBezTo>
                    <a:lnTo>
                      <a:pt x="569798" y="138017"/>
                    </a:lnTo>
                    <a:lnTo>
                      <a:pt x="571794" y="138398"/>
                    </a:lnTo>
                    <a:lnTo>
                      <a:pt x="571889" y="136398"/>
                    </a:lnTo>
                    <a:lnTo>
                      <a:pt x="564284" y="134874"/>
                    </a:lnTo>
                    <a:lnTo>
                      <a:pt x="567517" y="131636"/>
                    </a:lnTo>
                    <a:lnTo>
                      <a:pt x="565615" y="129826"/>
                    </a:lnTo>
                    <a:lnTo>
                      <a:pt x="569228" y="130207"/>
                    </a:lnTo>
                    <a:lnTo>
                      <a:pt x="563239" y="123158"/>
                    </a:lnTo>
                    <a:lnTo>
                      <a:pt x="562858" y="117824"/>
                    </a:lnTo>
                    <a:lnTo>
                      <a:pt x="560197" y="114967"/>
                    </a:lnTo>
                    <a:lnTo>
                      <a:pt x="560197" y="112586"/>
                    </a:lnTo>
                    <a:lnTo>
                      <a:pt x="557250" y="113538"/>
                    </a:lnTo>
                    <a:lnTo>
                      <a:pt x="556204" y="112395"/>
                    </a:lnTo>
                    <a:lnTo>
                      <a:pt x="556870" y="111157"/>
                    </a:lnTo>
                    <a:lnTo>
                      <a:pt x="554968" y="110490"/>
                    </a:lnTo>
                    <a:lnTo>
                      <a:pt x="551831" y="114681"/>
                    </a:lnTo>
                    <a:lnTo>
                      <a:pt x="552782" y="115919"/>
                    </a:lnTo>
                    <a:lnTo>
                      <a:pt x="552687" y="118205"/>
                    </a:lnTo>
                    <a:lnTo>
                      <a:pt x="550976" y="116967"/>
                    </a:lnTo>
                    <a:lnTo>
                      <a:pt x="549360" y="118205"/>
                    </a:lnTo>
                    <a:lnTo>
                      <a:pt x="548980" y="122968"/>
                    </a:lnTo>
                    <a:lnTo>
                      <a:pt x="550881" y="124682"/>
                    </a:lnTo>
                    <a:lnTo>
                      <a:pt x="548409" y="127635"/>
                    </a:lnTo>
                    <a:lnTo>
                      <a:pt x="548409" y="130778"/>
                    </a:lnTo>
                    <a:lnTo>
                      <a:pt x="557440" y="137160"/>
                    </a:lnTo>
                    <a:lnTo>
                      <a:pt x="560387" y="136493"/>
                    </a:lnTo>
                    <a:lnTo>
                      <a:pt x="560387" y="138874"/>
                    </a:lnTo>
                    <a:lnTo>
                      <a:pt x="559436" y="139351"/>
                    </a:lnTo>
                    <a:lnTo>
                      <a:pt x="560007" y="137350"/>
                    </a:lnTo>
                    <a:lnTo>
                      <a:pt x="558296" y="138112"/>
                    </a:lnTo>
                    <a:lnTo>
                      <a:pt x="556204" y="144113"/>
                    </a:lnTo>
                    <a:lnTo>
                      <a:pt x="558581" y="143923"/>
                    </a:lnTo>
                    <a:lnTo>
                      <a:pt x="559436" y="142780"/>
                    </a:lnTo>
                    <a:lnTo>
                      <a:pt x="558581" y="142970"/>
                    </a:lnTo>
                    <a:lnTo>
                      <a:pt x="559151" y="141351"/>
                    </a:lnTo>
                    <a:lnTo>
                      <a:pt x="560862" y="145352"/>
                    </a:lnTo>
                    <a:lnTo>
                      <a:pt x="556204" y="150495"/>
                    </a:lnTo>
                    <a:lnTo>
                      <a:pt x="552307" y="149924"/>
                    </a:lnTo>
                    <a:lnTo>
                      <a:pt x="552687" y="151162"/>
                    </a:lnTo>
                    <a:lnTo>
                      <a:pt x="552307" y="153257"/>
                    </a:lnTo>
                    <a:lnTo>
                      <a:pt x="553543" y="154877"/>
                    </a:lnTo>
                    <a:lnTo>
                      <a:pt x="553543" y="158020"/>
                    </a:lnTo>
                    <a:cubicBezTo>
                      <a:pt x="553543" y="158020"/>
                      <a:pt x="553543" y="158020"/>
                      <a:pt x="553543" y="158020"/>
                    </a:cubicBezTo>
                    <a:lnTo>
                      <a:pt x="552307" y="157258"/>
                    </a:lnTo>
                    <a:lnTo>
                      <a:pt x="552687" y="156400"/>
                    </a:lnTo>
                    <a:lnTo>
                      <a:pt x="550691" y="157258"/>
                    </a:lnTo>
                    <a:lnTo>
                      <a:pt x="550691" y="155734"/>
                    </a:lnTo>
                    <a:lnTo>
                      <a:pt x="549075" y="154781"/>
                    </a:lnTo>
                    <a:lnTo>
                      <a:pt x="550691" y="153924"/>
                    </a:lnTo>
                    <a:lnTo>
                      <a:pt x="550120" y="152972"/>
                    </a:lnTo>
                    <a:lnTo>
                      <a:pt x="550691" y="148495"/>
                    </a:lnTo>
                    <a:lnTo>
                      <a:pt x="547934" y="150495"/>
                    </a:lnTo>
                    <a:lnTo>
                      <a:pt x="548409" y="147828"/>
                    </a:lnTo>
                    <a:lnTo>
                      <a:pt x="546698" y="148114"/>
                    </a:lnTo>
                    <a:lnTo>
                      <a:pt x="545367" y="146018"/>
                    </a:lnTo>
                    <a:lnTo>
                      <a:pt x="539473" y="146875"/>
                    </a:lnTo>
                    <a:lnTo>
                      <a:pt x="542135" y="152019"/>
                    </a:lnTo>
                    <a:lnTo>
                      <a:pt x="545843" y="151352"/>
                    </a:lnTo>
                    <a:lnTo>
                      <a:pt x="545843" y="153543"/>
                    </a:lnTo>
                    <a:lnTo>
                      <a:pt x="545272" y="154210"/>
                    </a:lnTo>
                    <a:lnTo>
                      <a:pt x="541565" y="152876"/>
                    </a:lnTo>
                    <a:lnTo>
                      <a:pt x="539854" y="150019"/>
                    </a:lnTo>
                    <a:lnTo>
                      <a:pt x="539188" y="150495"/>
                    </a:lnTo>
                    <a:lnTo>
                      <a:pt x="540709" y="152876"/>
                    </a:lnTo>
                    <a:lnTo>
                      <a:pt x="532534" y="152019"/>
                    </a:lnTo>
                    <a:lnTo>
                      <a:pt x="524264" y="153543"/>
                    </a:lnTo>
                    <a:lnTo>
                      <a:pt x="520081" y="149257"/>
                    </a:lnTo>
                    <a:lnTo>
                      <a:pt x="514377" y="149543"/>
                    </a:lnTo>
                    <a:lnTo>
                      <a:pt x="514377" y="148399"/>
                    </a:lnTo>
                    <a:lnTo>
                      <a:pt x="510290" y="146304"/>
                    </a:lnTo>
                    <a:lnTo>
                      <a:pt x="511335" y="145828"/>
                    </a:lnTo>
                    <a:lnTo>
                      <a:pt x="510004" y="144018"/>
                    </a:lnTo>
                    <a:lnTo>
                      <a:pt x="510575" y="143732"/>
                    </a:lnTo>
                    <a:lnTo>
                      <a:pt x="507913" y="141446"/>
                    </a:lnTo>
                    <a:lnTo>
                      <a:pt x="498787" y="144494"/>
                    </a:lnTo>
                    <a:lnTo>
                      <a:pt x="496981" y="147257"/>
                    </a:lnTo>
                    <a:lnTo>
                      <a:pt x="500593" y="149352"/>
                    </a:lnTo>
                    <a:lnTo>
                      <a:pt x="501829" y="149066"/>
                    </a:lnTo>
                    <a:lnTo>
                      <a:pt x="500688" y="147828"/>
                    </a:lnTo>
                    <a:lnTo>
                      <a:pt x="502114" y="147161"/>
                    </a:lnTo>
                    <a:lnTo>
                      <a:pt x="505727" y="148114"/>
                    </a:lnTo>
                    <a:lnTo>
                      <a:pt x="505917" y="146399"/>
                    </a:lnTo>
                    <a:lnTo>
                      <a:pt x="505536" y="145733"/>
                    </a:lnTo>
                    <a:lnTo>
                      <a:pt x="506582" y="145733"/>
                    </a:lnTo>
                    <a:lnTo>
                      <a:pt x="505917" y="145066"/>
                    </a:lnTo>
                    <a:lnTo>
                      <a:pt x="509244" y="144113"/>
                    </a:lnTo>
                    <a:lnTo>
                      <a:pt x="506772" y="148399"/>
                    </a:lnTo>
                    <a:lnTo>
                      <a:pt x="501734" y="150019"/>
                    </a:lnTo>
                    <a:lnTo>
                      <a:pt x="501164" y="150971"/>
                    </a:lnTo>
                    <a:lnTo>
                      <a:pt x="501734" y="151162"/>
                    </a:lnTo>
                    <a:lnTo>
                      <a:pt x="499928" y="152876"/>
                    </a:lnTo>
                    <a:lnTo>
                      <a:pt x="503350" y="158686"/>
                    </a:lnTo>
                    <a:lnTo>
                      <a:pt x="502875" y="159163"/>
                    </a:lnTo>
                    <a:lnTo>
                      <a:pt x="503730" y="160306"/>
                    </a:lnTo>
                    <a:lnTo>
                      <a:pt x="501259" y="160496"/>
                    </a:lnTo>
                    <a:lnTo>
                      <a:pt x="501259" y="161925"/>
                    </a:lnTo>
                    <a:lnTo>
                      <a:pt x="498692" y="159163"/>
                    </a:lnTo>
                    <a:lnTo>
                      <a:pt x="501069" y="158401"/>
                    </a:lnTo>
                    <a:lnTo>
                      <a:pt x="500118" y="156782"/>
                    </a:lnTo>
                    <a:lnTo>
                      <a:pt x="497932" y="156020"/>
                    </a:lnTo>
                    <a:lnTo>
                      <a:pt x="497551" y="153829"/>
                    </a:lnTo>
                    <a:lnTo>
                      <a:pt x="496696" y="156020"/>
                    </a:lnTo>
                    <a:lnTo>
                      <a:pt x="496506" y="152876"/>
                    </a:lnTo>
                    <a:lnTo>
                      <a:pt x="493179" y="152876"/>
                    </a:lnTo>
                    <a:lnTo>
                      <a:pt x="491658" y="150305"/>
                    </a:lnTo>
                    <a:lnTo>
                      <a:pt x="484338" y="153448"/>
                    </a:lnTo>
                    <a:lnTo>
                      <a:pt x="472455" y="152972"/>
                    </a:lnTo>
                    <a:lnTo>
                      <a:pt x="468653" y="151257"/>
                    </a:lnTo>
                    <a:lnTo>
                      <a:pt x="470079" y="150590"/>
                    </a:lnTo>
                    <a:lnTo>
                      <a:pt x="470079" y="149161"/>
                    </a:lnTo>
                    <a:lnTo>
                      <a:pt x="472265" y="148495"/>
                    </a:lnTo>
                    <a:lnTo>
                      <a:pt x="471219" y="148209"/>
                    </a:lnTo>
                    <a:lnTo>
                      <a:pt x="475497" y="148209"/>
                    </a:lnTo>
                    <a:lnTo>
                      <a:pt x="474737" y="145637"/>
                    </a:lnTo>
                    <a:lnTo>
                      <a:pt x="470364" y="141637"/>
                    </a:lnTo>
                    <a:lnTo>
                      <a:pt x="466181" y="141446"/>
                    </a:lnTo>
                    <a:lnTo>
                      <a:pt x="467322" y="143161"/>
                    </a:lnTo>
                    <a:lnTo>
                      <a:pt x="463044" y="142018"/>
                    </a:lnTo>
                    <a:lnTo>
                      <a:pt x="449926" y="137541"/>
                    </a:lnTo>
                    <a:lnTo>
                      <a:pt x="449830" y="137446"/>
                    </a:lnTo>
                    <a:cubicBezTo>
                      <a:pt x="541565" y="88868"/>
                      <a:pt x="654878" y="52769"/>
                      <a:pt x="780929" y="34385"/>
                    </a:cubicBezTo>
                    <a:cubicBezTo>
                      <a:pt x="723893" y="51149"/>
                      <a:pt x="671133" y="74867"/>
                      <a:pt x="624458" y="104394"/>
                    </a:cubicBezTo>
                    <a:close/>
                    <a:moveTo>
                      <a:pt x="600883" y="826770"/>
                    </a:moveTo>
                    <a:lnTo>
                      <a:pt x="604210" y="826199"/>
                    </a:lnTo>
                    <a:lnTo>
                      <a:pt x="603640" y="823627"/>
                    </a:lnTo>
                    <a:lnTo>
                      <a:pt x="604876" y="821436"/>
                    </a:lnTo>
                    <a:cubicBezTo>
                      <a:pt x="664859" y="839915"/>
                      <a:pt x="729786" y="853916"/>
                      <a:pt x="798135" y="862965"/>
                    </a:cubicBezTo>
                    <a:cubicBezTo>
                      <a:pt x="721706" y="856679"/>
                      <a:pt x="648509" y="846296"/>
                      <a:pt x="579589" y="832390"/>
                    </a:cubicBezTo>
                    <a:lnTo>
                      <a:pt x="597651" y="829151"/>
                    </a:lnTo>
                    <a:lnTo>
                      <a:pt x="600883" y="826770"/>
                    </a:lnTo>
                    <a:close/>
                    <a:moveTo>
                      <a:pt x="1510430" y="145256"/>
                    </a:moveTo>
                    <a:lnTo>
                      <a:pt x="1507769" y="144875"/>
                    </a:lnTo>
                    <a:lnTo>
                      <a:pt x="1501305" y="140494"/>
                    </a:lnTo>
                    <a:lnTo>
                      <a:pt x="1494840" y="140399"/>
                    </a:lnTo>
                    <a:lnTo>
                      <a:pt x="1489232" y="138208"/>
                    </a:lnTo>
                    <a:lnTo>
                      <a:pt x="1482673" y="135922"/>
                    </a:lnTo>
                    <a:lnTo>
                      <a:pt x="1475923" y="136970"/>
                    </a:lnTo>
                    <a:lnTo>
                      <a:pt x="1470219" y="135922"/>
                    </a:lnTo>
                    <a:lnTo>
                      <a:pt x="1468223" y="135541"/>
                    </a:lnTo>
                    <a:lnTo>
                      <a:pt x="1461759" y="134493"/>
                    </a:lnTo>
                    <a:lnTo>
                      <a:pt x="1455960" y="132588"/>
                    </a:lnTo>
                    <a:lnTo>
                      <a:pt x="1449116" y="133541"/>
                    </a:lnTo>
                    <a:lnTo>
                      <a:pt x="1442937" y="135160"/>
                    </a:lnTo>
                    <a:lnTo>
                      <a:pt x="1437138" y="139446"/>
                    </a:lnTo>
                    <a:lnTo>
                      <a:pt x="1434381" y="134969"/>
                    </a:lnTo>
                    <a:lnTo>
                      <a:pt x="1429628" y="138303"/>
                    </a:lnTo>
                    <a:lnTo>
                      <a:pt x="1423544" y="140208"/>
                    </a:lnTo>
                    <a:lnTo>
                      <a:pt x="1417650" y="139351"/>
                    </a:lnTo>
                    <a:lnTo>
                      <a:pt x="1414799" y="140399"/>
                    </a:lnTo>
                    <a:lnTo>
                      <a:pt x="1406718" y="138494"/>
                    </a:lnTo>
                    <a:lnTo>
                      <a:pt x="1402726" y="129540"/>
                    </a:lnTo>
                    <a:lnTo>
                      <a:pt x="1394741" y="129921"/>
                    </a:lnTo>
                    <a:lnTo>
                      <a:pt x="1391223" y="121634"/>
                    </a:lnTo>
                    <a:lnTo>
                      <a:pt x="1384284" y="121730"/>
                    </a:lnTo>
                    <a:lnTo>
                      <a:pt x="1383333" y="119634"/>
                    </a:lnTo>
                    <a:lnTo>
                      <a:pt x="1376869" y="118205"/>
                    </a:lnTo>
                    <a:lnTo>
                      <a:pt x="1370500" y="123063"/>
                    </a:lnTo>
                    <a:lnTo>
                      <a:pt x="1363085" y="121634"/>
                    </a:lnTo>
                    <a:lnTo>
                      <a:pt x="1356811" y="124301"/>
                    </a:lnTo>
                    <a:lnTo>
                      <a:pt x="1352819" y="125063"/>
                    </a:lnTo>
                    <a:lnTo>
                      <a:pt x="1352343" y="125349"/>
                    </a:lnTo>
                    <a:cubicBezTo>
                      <a:pt x="1298729" y="86011"/>
                      <a:pt x="1235228" y="54864"/>
                      <a:pt x="1164977" y="34576"/>
                    </a:cubicBezTo>
                    <a:cubicBezTo>
                      <a:pt x="1297873" y="53912"/>
                      <a:pt x="1416510" y="92678"/>
                      <a:pt x="1510430" y="145256"/>
                    </a:cubicBezTo>
                    <a:lnTo>
                      <a:pt x="1510430" y="145256"/>
                    </a:lnTo>
                    <a:close/>
                    <a:moveTo>
                      <a:pt x="16636" y="443484"/>
                    </a:moveTo>
                    <a:cubicBezTo>
                      <a:pt x="16636" y="234505"/>
                      <a:pt x="353723" y="60579"/>
                      <a:pt x="798421" y="23908"/>
                    </a:cubicBezTo>
                    <a:cubicBezTo>
                      <a:pt x="661437" y="41910"/>
                      <a:pt x="538523" y="80486"/>
                      <a:pt x="440515" y="133541"/>
                    </a:cubicBezTo>
                    <a:lnTo>
                      <a:pt x="437758" y="133541"/>
                    </a:lnTo>
                    <a:lnTo>
                      <a:pt x="436997" y="135446"/>
                    </a:lnTo>
                    <a:cubicBezTo>
                      <a:pt x="435476" y="136303"/>
                      <a:pt x="433860" y="137065"/>
                      <a:pt x="432244" y="138017"/>
                    </a:cubicBezTo>
                    <a:lnTo>
                      <a:pt x="431579" y="138112"/>
                    </a:lnTo>
                    <a:lnTo>
                      <a:pt x="433765" y="134493"/>
                    </a:lnTo>
                    <a:lnTo>
                      <a:pt x="431864" y="134303"/>
                    </a:lnTo>
                    <a:lnTo>
                      <a:pt x="431864" y="130302"/>
                    </a:lnTo>
                    <a:lnTo>
                      <a:pt x="431008" y="130302"/>
                    </a:lnTo>
                    <a:lnTo>
                      <a:pt x="431484" y="131159"/>
                    </a:lnTo>
                    <a:lnTo>
                      <a:pt x="431103" y="131731"/>
                    </a:lnTo>
                    <a:lnTo>
                      <a:pt x="430533" y="131540"/>
                    </a:lnTo>
                    <a:lnTo>
                      <a:pt x="427681" y="135350"/>
                    </a:lnTo>
                    <a:lnTo>
                      <a:pt x="429012" y="136303"/>
                    </a:lnTo>
                    <a:lnTo>
                      <a:pt x="426826" y="137350"/>
                    </a:lnTo>
                    <a:lnTo>
                      <a:pt x="425305" y="137636"/>
                    </a:lnTo>
                    <a:lnTo>
                      <a:pt x="422358" y="134493"/>
                    </a:lnTo>
                    <a:lnTo>
                      <a:pt x="419981" y="128587"/>
                    </a:lnTo>
                    <a:lnTo>
                      <a:pt x="416939" y="125730"/>
                    </a:lnTo>
                    <a:lnTo>
                      <a:pt x="416179" y="127254"/>
                    </a:lnTo>
                    <a:lnTo>
                      <a:pt x="418650" y="128969"/>
                    </a:lnTo>
                    <a:lnTo>
                      <a:pt x="412566" y="134398"/>
                    </a:lnTo>
                    <a:lnTo>
                      <a:pt x="413422" y="131636"/>
                    </a:lnTo>
                    <a:lnTo>
                      <a:pt x="407338" y="134493"/>
                    </a:lnTo>
                    <a:lnTo>
                      <a:pt x="404391" y="139541"/>
                    </a:lnTo>
                    <a:lnTo>
                      <a:pt x="404391" y="136493"/>
                    </a:lnTo>
                    <a:lnTo>
                      <a:pt x="396406" y="140399"/>
                    </a:lnTo>
                    <a:lnTo>
                      <a:pt x="400874" y="136112"/>
                    </a:lnTo>
                    <a:lnTo>
                      <a:pt x="404581" y="135827"/>
                    </a:lnTo>
                    <a:lnTo>
                      <a:pt x="410095" y="131540"/>
                    </a:lnTo>
                    <a:lnTo>
                      <a:pt x="410950" y="130874"/>
                    </a:lnTo>
                    <a:lnTo>
                      <a:pt x="410095" y="128683"/>
                    </a:lnTo>
                    <a:lnTo>
                      <a:pt x="392413" y="138112"/>
                    </a:lnTo>
                    <a:lnTo>
                      <a:pt x="389562" y="140684"/>
                    </a:lnTo>
                    <a:lnTo>
                      <a:pt x="391273" y="144018"/>
                    </a:lnTo>
                    <a:lnTo>
                      <a:pt x="390892" y="145542"/>
                    </a:lnTo>
                    <a:lnTo>
                      <a:pt x="388706" y="142494"/>
                    </a:lnTo>
                    <a:lnTo>
                      <a:pt x="385759" y="142113"/>
                    </a:lnTo>
                    <a:lnTo>
                      <a:pt x="387375" y="144399"/>
                    </a:lnTo>
                    <a:lnTo>
                      <a:pt x="386330" y="144780"/>
                    </a:lnTo>
                    <a:lnTo>
                      <a:pt x="381291" y="141827"/>
                    </a:lnTo>
                    <a:lnTo>
                      <a:pt x="377299" y="141827"/>
                    </a:lnTo>
                    <a:lnTo>
                      <a:pt x="369979" y="135350"/>
                    </a:lnTo>
                    <a:lnTo>
                      <a:pt x="362754" y="134112"/>
                    </a:lnTo>
                    <a:lnTo>
                      <a:pt x="361709" y="134969"/>
                    </a:lnTo>
                    <a:lnTo>
                      <a:pt x="353723" y="130016"/>
                    </a:lnTo>
                    <a:lnTo>
                      <a:pt x="345073" y="131350"/>
                    </a:lnTo>
                    <a:lnTo>
                      <a:pt x="314653" y="145256"/>
                    </a:lnTo>
                    <a:lnTo>
                      <a:pt x="300394" y="143066"/>
                    </a:lnTo>
                    <a:lnTo>
                      <a:pt x="311326" y="159544"/>
                    </a:lnTo>
                    <a:lnTo>
                      <a:pt x="307714" y="156305"/>
                    </a:lnTo>
                    <a:lnTo>
                      <a:pt x="306383" y="157448"/>
                    </a:lnTo>
                    <a:lnTo>
                      <a:pt x="306763" y="160496"/>
                    </a:lnTo>
                    <a:lnTo>
                      <a:pt x="306383" y="160306"/>
                    </a:lnTo>
                    <a:lnTo>
                      <a:pt x="302580" y="159258"/>
                    </a:lnTo>
                    <a:lnTo>
                      <a:pt x="305717" y="155924"/>
                    </a:lnTo>
                    <a:lnTo>
                      <a:pt x="301059" y="153924"/>
                    </a:lnTo>
                    <a:lnTo>
                      <a:pt x="295641" y="159258"/>
                    </a:lnTo>
                    <a:lnTo>
                      <a:pt x="290698" y="159544"/>
                    </a:lnTo>
                    <a:lnTo>
                      <a:pt x="290508" y="160973"/>
                    </a:lnTo>
                    <a:lnTo>
                      <a:pt x="289177" y="160306"/>
                    </a:lnTo>
                    <a:lnTo>
                      <a:pt x="291268" y="158496"/>
                    </a:lnTo>
                    <a:lnTo>
                      <a:pt x="287846" y="160306"/>
                    </a:lnTo>
                    <a:lnTo>
                      <a:pt x="286800" y="161258"/>
                    </a:lnTo>
                    <a:lnTo>
                      <a:pt x="289557" y="162782"/>
                    </a:lnTo>
                    <a:lnTo>
                      <a:pt x="287846" y="162973"/>
                    </a:lnTo>
                    <a:lnTo>
                      <a:pt x="287466" y="165449"/>
                    </a:lnTo>
                    <a:lnTo>
                      <a:pt x="286325" y="164592"/>
                    </a:lnTo>
                    <a:lnTo>
                      <a:pt x="287181" y="162687"/>
                    </a:lnTo>
                    <a:lnTo>
                      <a:pt x="286325" y="161830"/>
                    </a:lnTo>
                    <a:lnTo>
                      <a:pt x="279290" y="166592"/>
                    </a:lnTo>
                    <a:lnTo>
                      <a:pt x="279766" y="165164"/>
                    </a:lnTo>
                    <a:lnTo>
                      <a:pt x="279290" y="164973"/>
                    </a:lnTo>
                    <a:lnTo>
                      <a:pt x="278150" y="167354"/>
                    </a:lnTo>
                    <a:lnTo>
                      <a:pt x="280336" y="169164"/>
                    </a:lnTo>
                    <a:lnTo>
                      <a:pt x="277294" y="167735"/>
                    </a:lnTo>
                    <a:lnTo>
                      <a:pt x="275203" y="170117"/>
                    </a:lnTo>
                    <a:lnTo>
                      <a:pt x="277674" y="170307"/>
                    </a:lnTo>
                    <a:lnTo>
                      <a:pt x="274727" y="170783"/>
                    </a:lnTo>
                    <a:lnTo>
                      <a:pt x="276724" y="172307"/>
                    </a:lnTo>
                    <a:lnTo>
                      <a:pt x="274727" y="171545"/>
                    </a:lnTo>
                    <a:lnTo>
                      <a:pt x="274252" y="174117"/>
                    </a:lnTo>
                    <a:lnTo>
                      <a:pt x="270735" y="178022"/>
                    </a:lnTo>
                    <a:lnTo>
                      <a:pt x="261229" y="179070"/>
                    </a:lnTo>
                    <a:lnTo>
                      <a:pt x="261134" y="182785"/>
                    </a:lnTo>
                    <a:lnTo>
                      <a:pt x="261894" y="182785"/>
                    </a:lnTo>
                    <a:lnTo>
                      <a:pt x="258852" y="184118"/>
                    </a:lnTo>
                    <a:lnTo>
                      <a:pt x="269214" y="190310"/>
                    </a:lnTo>
                    <a:lnTo>
                      <a:pt x="271115" y="192024"/>
                    </a:lnTo>
                    <a:lnTo>
                      <a:pt x="272066" y="195834"/>
                    </a:lnTo>
                    <a:lnTo>
                      <a:pt x="275583" y="196882"/>
                    </a:lnTo>
                    <a:lnTo>
                      <a:pt x="277294" y="195167"/>
                    </a:lnTo>
                    <a:lnTo>
                      <a:pt x="277199" y="196882"/>
                    </a:lnTo>
                    <a:lnTo>
                      <a:pt x="280526" y="196406"/>
                    </a:lnTo>
                    <a:lnTo>
                      <a:pt x="281097" y="197168"/>
                    </a:lnTo>
                    <a:lnTo>
                      <a:pt x="279385" y="198692"/>
                    </a:lnTo>
                    <a:lnTo>
                      <a:pt x="281762" y="200692"/>
                    </a:lnTo>
                    <a:lnTo>
                      <a:pt x="282047" y="199358"/>
                    </a:lnTo>
                    <a:lnTo>
                      <a:pt x="289082" y="200501"/>
                    </a:lnTo>
                    <a:lnTo>
                      <a:pt x="284234" y="202216"/>
                    </a:lnTo>
                    <a:lnTo>
                      <a:pt x="280051" y="201263"/>
                    </a:lnTo>
                    <a:lnTo>
                      <a:pt x="278435" y="199549"/>
                    </a:lnTo>
                    <a:lnTo>
                      <a:pt x="279290" y="201263"/>
                    </a:lnTo>
                    <a:lnTo>
                      <a:pt x="279100" y="202692"/>
                    </a:lnTo>
                    <a:lnTo>
                      <a:pt x="281002" y="202883"/>
                    </a:lnTo>
                    <a:lnTo>
                      <a:pt x="279576" y="205835"/>
                    </a:lnTo>
                    <a:lnTo>
                      <a:pt x="271876" y="204978"/>
                    </a:lnTo>
                    <a:lnTo>
                      <a:pt x="270069" y="203645"/>
                    </a:lnTo>
                    <a:lnTo>
                      <a:pt x="271305" y="202978"/>
                    </a:lnTo>
                    <a:lnTo>
                      <a:pt x="271305" y="200787"/>
                    </a:lnTo>
                    <a:lnTo>
                      <a:pt x="270450" y="200311"/>
                    </a:lnTo>
                    <a:lnTo>
                      <a:pt x="267598" y="200311"/>
                    </a:lnTo>
                    <a:lnTo>
                      <a:pt x="262845" y="203168"/>
                    </a:lnTo>
                    <a:lnTo>
                      <a:pt x="263890" y="204311"/>
                    </a:lnTo>
                    <a:lnTo>
                      <a:pt x="260848" y="204121"/>
                    </a:lnTo>
                    <a:lnTo>
                      <a:pt x="253339" y="208121"/>
                    </a:lnTo>
                    <a:lnTo>
                      <a:pt x="256571" y="210788"/>
                    </a:lnTo>
                    <a:lnTo>
                      <a:pt x="261134" y="211550"/>
                    </a:lnTo>
                    <a:lnTo>
                      <a:pt x="258567" y="212408"/>
                    </a:lnTo>
                    <a:lnTo>
                      <a:pt x="261609" y="217361"/>
                    </a:lnTo>
                    <a:lnTo>
                      <a:pt x="266932" y="218504"/>
                    </a:lnTo>
                    <a:lnTo>
                      <a:pt x="272256" y="217361"/>
                    </a:lnTo>
                    <a:lnTo>
                      <a:pt x="274347" y="218885"/>
                    </a:lnTo>
                    <a:lnTo>
                      <a:pt x="274537" y="217932"/>
                    </a:lnTo>
                    <a:lnTo>
                      <a:pt x="272921" y="217170"/>
                    </a:lnTo>
                    <a:lnTo>
                      <a:pt x="274252" y="217170"/>
                    </a:lnTo>
                    <a:lnTo>
                      <a:pt x="275868" y="220028"/>
                    </a:lnTo>
                    <a:lnTo>
                      <a:pt x="279861" y="215551"/>
                    </a:lnTo>
                    <a:lnTo>
                      <a:pt x="284043" y="216122"/>
                    </a:lnTo>
                    <a:lnTo>
                      <a:pt x="283378" y="218027"/>
                    </a:lnTo>
                    <a:lnTo>
                      <a:pt x="281097" y="218027"/>
                    </a:lnTo>
                    <a:lnTo>
                      <a:pt x="283853" y="222885"/>
                    </a:lnTo>
                    <a:lnTo>
                      <a:pt x="282713" y="225838"/>
                    </a:lnTo>
                    <a:lnTo>
                      <a:pt x="277769" y="226219"/>
                    </a:lnTo>
                    <a:lnTo>
                      <a:pt x="274632" y="229457"/>
                    </a:lnTo>
                    <a:lnTo>
                      <a:pt x="271876" y="229933"/>
                    </a:lnTo>
                    <a:lnTo>
                      <a:pt x="261229" y="232505"/>
                    </a:lnTo>
                    <a:lnTo>
                      <a:pt x="270165" y="232315"/>
                    </a:lnTo>
                    <a:lnTo>
                      <a:pt x="252483" y="236220"/>
                    </a:lnTo>
                    <a:lnTo>
                      <a:pt x="255335" y="240697"/>
                    </a:lnTo>
                    <a:lnTo>
                      <a:pt x="273397" y="236601"/>
                    </a:lnTo>
                    <a:lnTo>
                      <a:pt x="289747" y="234505"/>
                    </a:lnTo>
                    <a:lnTo>
                      <a:pt x="296401" y="231934"/>
                    </a:lnTo>
                    <a:lnTo>
                      <a:pt x="301630" y="234886"/>
                    </a:lnTo>
                    <a:cubicBezTo>
                      <a:pt x="240410" y="296704"/>
                      <a:pt x="205428" y="367855"/>
                      <a:pt x="205428" y="443484"/>
                    </a:cubicBezTo>
                    <a:cubicBezTo>
                      <a:pt x="205428" y="597122"/>
                      <a:pt x="349446" y="732092"/>
                      <a:pt x="565520" y="808387"/>
                    </a:cubicBezTo>
                    <a:lnTo>
                      <a:pt x="565901" y="810197"/>
                    </a:lnTo>
                    <a:lnTo>
                      <a:pt x="565140" y="808768"/>
                    </a:lnTo>
                    <a:lnTo>
                      <a:pt x="564189" y="809720"/>
                    </a:lnTo>
                    <a:lnTo>
                      <a:pt x="565330" y="811149"/>
                    </a:lnTo>
                    <a:lnTo>
                      <a:pt x="564094" y="812483"/>
                    </a:lnTo>
                    <a:lnTo>
                      <a:pt x="564665" y="814673"/>
                    </a:lnTo>
                    <a:lnTo>
                      <a:pt x="563429" y="818674"/>
                    </a:lnTo>
                    <a:lnTo>
                      <a:pt x="564665" y="821150"/>
                    </a:lnTo>
                    <a:lnTo>
                      <a:pt x="562858" y="824579"/>
                    </a:lnTo>
                    <a:lnTo>
                      <a:pt x="565805" y="826484"/>
                    </a:lnTo>
                    <a:lnTo>
                      <a:pt x="566471" y="829532"/>
                    </a:lnTo>
                    <a:lnTo>
                      <a:pt x="566186" y="829723"/>
                    </a:lnTo>
                    <a:cubicBezTo>
                      <a:pt x="241551" y="761524"/>
                      <a:pt x="16636" y="614172"/>
                      <a:pt x="16636" y="443484"/>
                    </a:cubicBezTo>
                    <a:close/>
                    <a:moveTo>
                      <a:pt x="283473" y="203359"/>
                    </a:moveTo>
                    <a:lnTo>
                      <a:pt x="282713" y="204502"/>
                    </a:lnTo>
                    <a:lnTo>
                      <a:pt x="281192" y="203168"/>
                    </a:lnTo>
                    <a:lnTo>
                      <a:pt x="283473" y="203359"/>
                    </a:lnTo>
                    <a:close/>
                    <a:moveTo>
                      <a:pt x="1929366" y="443484"/>
                    </a:moveTo>
                    <a:cubicBezTo>
                      <a:pt x="1929366" y="561785"/>
                      <a:pt x="1821567" y="668750"/>
                      <a:pt x="1647414" y="746093"/>
                    </a:cubicBezTo>
                    <a:lnTo>
                      <a:pt x="1685343" y="722186"/>
                    </a:lnTo>
                    <a:lnTo>
                      <a:pt x="1691617" y="714280"/>
                    </a:lnTo>
                    <a:lnTo>
                      <a:pt x="1694564" y="706945"/>
                    </a:lnTo>
                    <a:lnTo>
                      <a:pt x="1697987" y="689515"/>
                    </a:lnTo>
                    <a:lnTo>
                      <a:pt x="1696371" y="678847"/>
                    </a:lnTo>
                    <a:lnTo>
                      <a:pt x="1696846" y="669798"/>
                    </a:lnTo>
                    <a:lnTo>
                      <a:pt x="1693424" y="662083"/>
                    </a:lnTo>
                    <a:lnTo>
                      <a:pt x="1686579" y="653987"/>
                    </a:lnTo>
                    <a:lnTo>
                      <a:pt x="1686009" y="646843"/>
                    </a:lnTo>
                    <a:lnTo>
                      <a:pt x="1685248" y="647986"/>
                    </a:lnTo>
                    <a:lnTo>
                      <a:pt x="1682872" y="644747"/>
                    </a:lnTo>
                    <a:lnTo>
                      <a:pt x="1682301" y="647033"/>
                    </a:lnTo>
                    <a:lnTo>
                      <a:pt x="1680971" y="647414"/>
                    </a:lnTo>
                    <a:lnTo>
                      <a:pt x="1680400" y="641033"/>
                    </a:lnTo>
                    <a:lnTo>
                      <a:pt x="1678499" y="636556"/>
                    </a:lnTo>
                    <a:lnTo>
                      <a:pt x="1676978" y="635413"/>
                    </a:lnTo>
                    <a:lnTo>
                      <a:pt x="1677738" y="633222"/>
                    </a:lnTo>
                    <a:lnTo>
                      <a:pt x="1674411" y="630365"/>
                    </a:lnTo>
                    <a:lnTo>
                      <a:pt x="1671940" y="629698"/>
                    </a:lnTo>
                    <a:lnTo>
                      <a:pt x="1671084" y="626364"/>
                    </a:lnTo>
                    <a:lnTo>
                      <a:pt x="1668327" y="626174"/>
                    </a:lnTo>
                    <a:lnTo>
                      <a:pt x="1668327" y="626174"/>
                    </a:lnTo>
                    <a:cubicBezTo>
                      <a:pt x="1714812" y="570643"/>
                      <a:pt x="1740954" y="508730"/>
                      <a:pt x="1740954" y="443389"/>
                    </a:cubicBezTo>
                    <a:cubicBezTo>
                      <a:pt x="1740954" y="361855"/>
                      <a:pt x="1700363" y="285464"/>
                      <a:pt x="1630018" y="220409"/>
                    </a:cubicBezTo>
                    <a:lnTo>
                      <a:pt x="1629067" y="215836"/>
                    </a:lnTo>
                    <a:lnTo>
                      <a:pt x="1631349" y="211931"/>
                    </a:lnTo>
                    <a:lnTo>
                      <a:pt x="1634771" y="208598"/>
                    </a:lnTo>
                    <a:lnTo>
                      <a:pt x="1638383" y="200120"/>
                    </a:lnTo>
                    <a:lnTo>
                      <a:pt x="1643516" y="196501"/>
                    </a:lnTo>
                    <a:lnTo>
                      <a:pt x="1647699" y="193929"/>
                    </a:lnTo>
                    <a:lnTo>
                      <a:pt x="1653688" y="188119"/>
                    </a:lnTo>
                    <a:lnTo>
                      <a:pt x="1658441" y="184975"/>
                    </a:lnTo>
                    <a:lnTo>
                      <a:pt x="1661768" y="179737"/>
                    </a:lnTo>
                    <a:lnTo>
                      <a:pt x="1665856" y="171641"/>
                    </a:lnTo>
                    <a:lnTo>
                      <a:pt x="1669088" y="166021"/>
                    </a:lnTo>
                    <a:lnTo>
                      <a:pt x="1670324" y="161925"/>
                    </a:lnTo>
                    <a:lnTo>
                      <a:pt x="1666997" y="155353"/>
                    </a:lnTo>
                    <a:lnTo>
                      <a:pt x="1667282" y="150686"/>
                    </a:lnTo>
                    <a:lnTo>
                      <a:pt x="1661673" y="150686"/>
                    </a:lnTo>
                    <a:lnTo>
                      <a:pt x="1655019" y="149447"/>
                    </a:lnTo>
                    <a:lnTo>
                      <a:pt x="1649410" y="153162"/>
                    </a:lnTo>
                    <a:lnTo>
                      <a:pt x="1642756" y="153067"/>
                    </a:lnTo>
                    <a:lnTo>
                      <a:pt x="1636672" y="151543"/>
                    </a:lnTo>
                    <a:lnTo>
                      <a:pt x="1631253" y="151352"/>
                    </a:lnTo>
                    <a:lnTo>
                      <a:pt x="1624789" y="149924"/>
                    </a:lnTo>
                    <a:lnTo>
                      <a:pt x="1620797" y="154019"/>
                    </a:lnTo>
                    <a:lnTo>
                      <a:pt x="1617279" y="153257"/>
                    </a:lnTo>
                    <a:lnTo>
                      <a:pt x="1610340" y="151733"/>
                    </a:lnTo>
                    <a:lnTo>
                      <a:pt x="1603781" y="150686"/>
                    </a:lnTo>
                    <a:lnTo>
                      <a:pt x="1597982" y="147352"/>
                    </a:lnTo>
                    <a:lnTo>
                      <a:pt x="1592373" y="149066"/>
                    </a:lnTo>
                    <a:lnTo>
                      <a:pt x="1588381" y="146590"/>
                    </a:lnTo>
                    <a:lnTo>
                      <a:pt x="1583152" y="144971"/>
                    </a:lnTo>
                    <a:lnTo>
                      <a:pt x="1576878" y="142208"/>
                    </a:lnTo>
                    <a:lnTo>
                      <a:pt x="1571080" y="141161"/>
                    </a:lnTo>
                    <a:lnTo>
                      <a:pt x="1565091" y="136874"/>
                    </a:lnTo>
                    <a:lnTo>
                      <a:pt x="1560718" y="134969"/>
                    </a:lnTo>
                    <a:lnTo>
                      <a:pt x="1553683" y="138494"/>
                    </a:lnTo>
                    <a:lnTo>
                      <a:pt x="1551402" y="134779"/>
                    </a:lnTo>
                    <a:lnTo>
                      <a:pt x="1544557" y="133064"/>
                    </a:lnTo>
                    <a:lnTo>
                      <a:pt x="1538854" y="135446"/>
                    </a:lnTo>
                    <a:lnTo>
                      <a:pt x="1532104" y="135350"/>
                    </a:lnTo>
                    <a:lnTo>
                      <a:pt x="1526021" y="136589"/>
                    </a:lnTo>
                    <a:lnTo>
                      <a:pt x="1520412" y="137541"/>
                    </a:lnTo>
                    <a:lnTo>
                      <a:pt x="1518035" y="140208"/>
                    </a:lnTo>
                    <a:cubicBezTo>
                      <a:pt x="1418126" y="83725"/>
                      <a:pt x="1290648" y="42672"/>
                      <a:pt x="1147961" y="23908"/>
                    </a:cubicBezTo>
                    <a:cubicBezTo>
                      <a:pt x="1592468" y="60579"/>
                      <a:pt x="1929366" y="234410"/>
                      <a:pt x="1929366" y="443484"/>
                    </a:cubicBezTo>
                    <a:close/>
                  </a:path>
                </a:pathLst>
              </a:custGeom>
              <a:solidFill>
                <a:srgbClr val="FFFFFF"/>
              </a:solidFill>
              <a:ln w="9506" cap="flat">
                <a:noFill/>
                <a:prstDash val="solid"/>
                <a:miter/>
              </a:ln>
            </p:spPr>
            <p:txBody>
              <a:bodyPr rtlCol="0" anchor="ctr"/>
              <a:lstStyle/>
              <a:p>
                <a:endParaRPr lang="en-US"/>
              </a:p>
            </p:txBody>
          </p:sp>
          <p:sp>
            <p:nvSpPr>
              <p:cNvPr id="26655" name="Freeform 19">
                <a:extLst>
                  <a:ext uri="{FF2B5EF4-FFF2-40B4-BE49-F238E27FC236}">
                    <a16:creationId xmlns:a16="http://schemas.microsoft.com/office/drawing/2014/main" id="{153C1642-7D7F-01F2-A591-2A6DCAC63C25}"/>
                  </a:ext>
                </a:extLst>
              </p:cNvPr>
              <p:cNvSpPr/>
              <p:nvPr/>
            </p:nvSpPr>
            <p:spPr>
              <a:xfrm>
                <a:off x="3911418" y="2114931"/>
                <a:ext cx="1996" cy="2190"/>
              </a:xfrm>
              <a:custGeom>
                <a:avLst/>
                <a:gdLst>
                  <a:gd name="connsiteX0" fmla="*/ 1236 w 1996"/>
                  <a:gd name="connsiteY0" fmla="*/ 0 h 2190"/>
                  <a:gd name="connsiteX1" fmla="*/ 0 w 1996"/>
                  <a:gd name="connsiteY1" fmla="*/ 952 h 2190"/>
                  <a:gd name="connsiteX2" fmla="*/ 1996 w 1996"/>
                  <a:gd name="connsiteY2" fmla="*/ 2191 h 2190"/>
                </a:gdLst>
                <a:ahLst/>
                <a:cxnLst>
                  <a:cxn ang="0">
                    <a:pos x="connsiteX0" y="connsiteY0"/>
                  </a:cxn>
                  <a:cxn ang="0">
                    <a:pos x="connsiteX1" y="connsiteY1"/>
                  </a:cxn>
                  <a:cxn ang="0">
                    <a:pos x="connsiteX2" y="connsiteY2"/>
                  </a:cxn>
                </a:cxnLst>
                <a:rect l="l" t="t" r="r" b="b"/>
                <a:pathLst>
                  <a:path w="1996" h="2190">
                    <a:moveTo>
                      <a:pt x="1236" y="0"/>
                    </a:moveTo>
                    <a:lnTo>
                      <a:pt x="0" y="952"/>
                    </a:lnTo>
                    <a:lnTo>
                      <a:pt x="1996" y="2191"/>
                    </a:lnTo>
                    <a:close/>
                  </a:path>
                </a:pathLst>
              </a:custGeom>
              <a:solidFill>
                <a:srgbClr val="FFFFFF"/>
              </a:solidFill>
              <a:ln w="9506" cap="flat">
                <a:noFill/>
                <a:prstDash val="solid"/>
                <a:miter/>
              </a:ln>
            </p:spPr>
            <p:txBody>
              <a:bodyPr rtlCol="0" anchor="ctr"/>
              <a:lstStyle/>
              <a:p>
                <a:endParaRPr lang="en-US"/>
              </a:p>
            </p:txBody>
          </p:sp>
          <p:sp>
            <p:nvSpPr>
              <p:cNvPr id="26656" name="Freeform 20">
                <a:extLst>
                  <a:ext uri="{FF2B5EF4-FFF2-40B4-BE49-F238E27FC236}">
                    <a16:creationId xmlns:a16="http://schemas.microsoft.com/office/drawing/2014/main" id="{F1F8A433-1F09-01F3-7F53-26AAE38F2974}"/>
                  </a:ext>
                </a:extLst>
              </p:cNvPr>
              <p:cNvSpPr/>
              <p:nvPr/>
            </p:nvSpPr>
            <p:spPr>
              <a:xfrm>
                <a:off x="3915220" y="2115597"/>
                <a:ext cx="11597" cy="11525"/>
              </a:xfrm>
              <a:custGeom>
                <a:avLst/>
                <a:gdLst>
                  <a:gd name="connsiteX0" fmla="*/ 2567 w 11597"/>
                  <a:gd name="connsiteY0" fmla="*/ 8668 h 11525"/>
                  <a:gd name="connsiteX1" fmla="*/ 3517 w 11597"/>
                  <a:gd name="connsiteY1" fmla="*/ 9716 h 11525"/>
                  <a:gd name="connsiteX2" fmla="*/ 4658 w 11597"/>
                  <a:gd name="connsiteY2" fmla="*/ 7906 h 11525"/>
                  <a:gd name="connsiteX3" fmla="*/ 6179 w 11597"/>
                  <a:gd name="connsiteY3" fmla="*/ 11525 h 11525"/>
                  <a:gd name="connsiteX4" fmla="*/ 7700 w 11597"/>
                  <a:gd name="connsiteY4" fmla="*/ 9430 h 11525"/>
                  <a:gd name="connsiteX5" fmla="*/ 9981 w 11597"/>
                  <a:gd name="connsiteY5" fmla="*/ 11525 h 11525"/>
                  <a:gd name="connsiteX6" fmla="*/ 8175 w 11597"/>
                  <a:gd name="connsiteY6" fmla="*/ 4667 h 11525"/>
                  <a:gd name="connsiteX7" fmla="*/ 9981 w 11597"/>
                  <a:gd name="connsiteY7" fmla="*/ 6286 h 11525"/>
                  <a:gd name="connsiteX8" fmla="*/ 11598 w 11597"/>
                  <a:gd name="connsiteY8" fmla="*/ 5048 h 11525"/>
                  <a:gd name="connsiteX9" fmla="*/ 9981 w 11597"/>
                  <a:gd name="connsiteY9" fmla="*/ 2191 h 11525"/>
                  <a:gd name="connsiteX10" fmla="*/ 4658 w 11597"/>
                  <a:gd name="connsiteY10" fmla="*/ 0 h 11525"/>
                  <a:gd name="connsiteX11" fmla="*/ 1331 w 11597"/>
                  <a:gd name="connsiteY11" fmla="*/ 667 h 11525"/>
                  <a:gd name="connsiteX12" fmla="*/ 0 w 11597"/>
                  <a:gd name="connsiteY12" fmla="*/ 3239 h 11525"/>
                  <a:gd name="connsiteX13" fmla="*/ 2567 w 11597"/>
                  <a:gd name="connsiteY13" fmla="*/ 6286 h 1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97" h="11525">
                    <a:moveTo>
                      <a:pt x="2567" y="8668"/>
                    </a:moveTo>
                    <a:lnTo>
                      <a:pt x="3517" y="9716"/>
                    </a:lnTo>
                    <a:lnTo>
                      <a:pt x="4658" y="7906"/>
                    </a:lnTo>
                    <a:lnTo>
                      <a:pt x="6179" y="11525"/>
                    </a:lnTo>
                    <a:lnTo>
                      <a:pt x="7700" y="9430"/>
                    </a:lnTo>
                    <a:lnTo>
                      <a:pt x="9981" y="11525"/>
                    </a:lnTo>
                    <a:lnTo>
                      <a:pt x="8175" y="4667"/>
                    </a:lnTo>
                    <a:lnTo>
                      <a:pt x="9981" y="6286"/>
                    </a:lnTo>
                    <a:lnTo>
                      <a:pt x="11598" y="5048"/>
                    </a:lnTo>
                    <a:lnTo>
                      <a:pt x="9981" y="2191"/>
                    </a:lnTo>
                    <a:lnTo>
                      <a:pt x="4658" y="0"/>
                    </a:lnTo>
                    <a:lnTo>
                      <a:pt x="1331" y="667"/>
                    </a:lnTo>
                    <a:lnTo>
                      <a:pt x="0" y="3239"/>
                    </a:lnTo>
                    <a:lnTo>
                      <a:pt x="2567" y="6286"/>
                    </a:lnTo>
                    <a:close/>
                  </a:path>
                </a:pathLst>
              </a:custGeom>
              <a:solidFill>
                <a:srgbClr val="FFFFFF"/>
              </a:solidFill>
              <a:ln w="9506" cap="flat">
                <a:noFill/>
                <a:prstDash val="solid"/>
                <a:miter/>
              </a:ln>
            </p:spPr>
            <p:txBody>
              <a:bodyPr rtlCol="0" anchor="ctr"/>
              <a:lstStyle/>
              <a:p>
                <a:endParaRPr lang="en-US"/>
              </a:p>
            </p:txBody>
          </p:sp>
          <p:sp>
            <p:nvSpPr>
              <p:cNvPr id="26657" name="Freeform 21">
                <a:extLst>
                  <a:ext uri="{FF2B5EF4-FFF2-40B4-BE49-F238E27FC236}">
                    <a16:creationId xmlns:a16="http://schemas.microsoft.com/office/drawing/2014/main" id="{03AA1DFC-315D-5DC0-04AF-8DEF89218514}"/>
                  </a:ext>
                </a:extLst>
              </p:cNvPr>
              <p:cNvSpPr/>
              <p:nvPr/>
            </p:nvSpPr>
            <p:spPr>
              <a:xfrm>
                <a:off x="3933282" y="2117788"/>
                <a:ext cx="1330" cy="1905"/>
              </a:xfrm>
              <a:custGeom>
                <a:avLst/>
                <a:gdLst>
                  <a:gd name="connsiteX0" fmla="*/ 1331 w 1330"/>
                  <a:gd name="connsiteY0" fmla="*/ 1905 h 1905"/>
                  <a:gd name="connsiteX1" fmla="*/ 1331 w 1330"/>
                  <a:gd name="connsiteY1" fmla="*/ 286 h 1905"/>
                  <a:gd name="connsiteX2" fmla="*/ 0 w 1330"/>
                  <a:gd name="connsiteY2" fmla="*/ 0 h 1905"/>
                </a:gdLst>
                <a:ahLst/>
                <a:cxnLst>
                  <a:cxn ang="0">
                    <a:pos x="connsiteX0" y="connsiteY0"/>
                  </a:cxn>
                  <a:cxn ang="0">
                    <a:pos x="connsiteX1" y="connsiteY1"/>
                  </a:cxn>
                  <a:cxn ang="0">
                    <a:pos x="connsiteX2" y="connsiteY2"/>
                  </a:cxn>
                </a:cxnLst>
                <a:rect l="l" t="t" r="r" b="b"/>
                <a:pathLst>
                  <a:path w="1330" h="1905">
                    <a:moveTo>
                      <a:pt x="1331" y="1905"/>
                    </a:moveTo>
                    <a:lnTo>
                      <a:pt x="1331" y="286"/>
                    </a:lnTo>
                    <a:lnTo>
                      <a:pt x="0" y="0"/>
                    </a:lnTo>
                    <a:close/>
                  </a:path>
                </a:pathLst>
              </a:custGeom>
              <a:solidFill>
                <a:srgbClr val="FFFFFF"/>
              </a:solidFill>
              <a:ln w="9506" cap="flat">
                <a:noFill/>
                <a:prstDash val="solid"/>
                <a:miter/>
              </a:ln>
            </p:spPr>
            <p:txBody>
              <a:bodyPr rtlCol="0" anchor="ctr"/>
              <a:lstStyle/>
              <a:p>
                <a:endParaRPr lang="en-US"/>
              </a:p>
            </p:txBody>
          </p:sp>
          <p:sp>
            <p:nvSpPr>
              <p:cNvPr id="26658" name="Freeform 22">
                <a:extLst>
                  <a:ext uri="{FF2B5EF4-FFF2-40B4-BE49-F238E27FC236}">
                    <a16:creationId xmlns:a16="http://schemas.microsoft.com/office/drawing/2014/main" id="{FFECEC6A-B392-EC37-F321-5264F25F14C5}"/>
                  </a:ext>
                </a:extLst>
              </p:cNvPr>
              <p:cNvSpPr/>
              <p:nvPr/>
            </p:nvSpPr>
            <p:spPr>
              <a:xfrm>
                <a:off x="3949062" y="2126837"/>
                <a:ext cx="2376" cy="3524"/>
              </a:xfrm>
              <a:custGeom>
                <a:avLst/>
                <a:gdLst>
                  <a:gd name="connsiteX0" fmla="*/ 2377 w 2376"/>
                  <a:gd name="connsiteY0" fmla="*/ 0 h 3524"/>
                  <a:gd name="connsiteX1" fmla="*/ 0 w 2376"/>
                  <a:gd name="connsiteY1" fmla="*/ 2000 h 3524"/>
                  <a:gd name="connsiteX2" fmla="*/ 0 w 2376"/>
                  <a:gd name="connsiteY2" fmla="*/ 3524 h 3524"/>
                  <a:gd name="connsiteX3" fmla="*/ 1426 w 2376"/>
                  <a:gd name="connsiteY3" fmla="*/ 2572 h 3524"/>
                </a:gdLst>
                <a:ahLst/>
                <a:cxnLst>
                  <a:cxn ang="0">
                    <a:pos x="connsiteX0" y="connsiteY0"/>
                  </a:cxn>
                  <a:cxn ang="0">
                    <a:pos x="connsiteX1" y="connsiteY1"/>
                  </a:cxn>
                  <a:cxn ang="0">
                    <a:pos x="connsiteX2" y="connsiteY2"/>
                  </a:cxn>
                  <a:cxn ang="0">
                    <a:pos x="connsiteX3" y="connsiteY3"/>
                  </a:cxn>
                </a:cxnLst>
                <a:rect l="l" t="t" r="r" b="b"/>
                <a:pathLst>
                  <a:path w="2376" h="3524">
                    <a:moveTo>
                      <a:pt x="2377" y="0"/>
                    </a:moveTo>
                    <a:lnTo>
                      <a:pt x="0" y="2000"/>
                    </a:lnTo>
                    <a:lnTo>
                      <a:pt x="0" y="3524"/>
                    </a:lnTo>
                    <a:lnTo>
                      <a:pt x="1426" y="2572"/>
                    </a:lnTo>
                    <a:close/>
                  </a:path>
                </a:pathLst>
              </a:custGeom>
              <a:solidFill>
                <a:srgbClr val="FFFFFF"/>
              </a:solidFill>
              <a:ln w="9506" cap="flat">
                <a:noFill/>
                <a:prstDash val="solid"/>
                <a:miter/>
              </a:ln>
            </p:spPr>
            <p:txBody>
              <a:bodyPr rtlCol="0" anchor="ctr"/>
              <a:lstStyle/>
              <a:p>
                <a:endParaRPr lang="en-US"/>
              </a:p>
            </p:txBody>
          </p:sp>
          <p:sp>
            <p:nvSpPr>
              <p:cNvPr id="26659" name="Freeform 23">
                <a:extLst>
                  <a:ext uri="{FF2B5EF4-FFF2-40B4-BE49-F238E27FC236}">
                    <a16:creationId xmlns:a16="http://schemas.microsoft.com/office/drawing/2014/main" id="{E080AB24-2B67-CA6A-5735-36694A0E3156}"/>
                  </a:ext>
                </a:extLst>
              </p:cNvPr>
              <p:cNvSpPr/>
              <p:nvPr/>
            </p:nvSpPr>
            <p:spPr>
              <a:xfrm>
                <a:off x="3932331" y="2099690"/>
                <a:ext cx="1235" cy="1143"/>
              </a:xfrm>
              <a:custGeom>
                <a:avLst/>
                <a:gdLst>
                  <a:gd name="connsiteX0" fmla="*/ 1236 w 1235"/>
                  <a:gd name="connsiteY0" fmla="*/ 0 h 1143"/>
                  <a:gd name="connsiteX1" fmla="*/ 0 w 1235"/>
                  <a:gd name="connsiteY1" fmla="*/ 572 h 1143"/>
                  <a:gd name="connsiteX2" fmla="*/ 951 w 1235"/>
                  <a:gd name="connsiteY2" fmla="*/ 1143 h 1143"/>
                </a:gdLst>
                <a:ahLst/>
                <a:cxnLst>
                  <a:cxn ang="0">
                    <a:pos x="connsiteX0" y="connsiteY0"/>
                  </a:cxn>
                  <a:cxn ang="0">
                    <a:pos x="connsiteX1" y="connsiteY1"/>
                  </a:cxn>
                  <a:cxn ang="0">
                    <a:pos x="connsiteX2" y="connsiteY2"/>
                  </a:cxn>
                </a:cxnLst>
                <a:rect l="l" t="t" r="r" b="b"/>
                <a:pathLst>
                  <a:path w="1235" h="1143">
                    <a:moveTo>
                      <a:pt x="1236" y="0"/>
                    </a:moveTo>
                    <a:lnTo>
                      <a:pt x="0" y="572"/>
                    </a:lnTo>
                    <a:lnTo>
                      <a:pt x="951" y="1143"/>
                    </a:lnTo>
                    <a:close/>
                  </a:path>
                </a:pathLst>
              </a:custGeom>
              <a:solidFill>
                <a:srgbClr val="FFFFFF"/>
              </a:solidFill>
              <a:ln w="9506" cap="flat">
                <a:noFill/>
                <a:prstDash val="solid"/>
                <a:miter/>
              </a:ln>
            </p:spPr>
            <p:txBody>
              <a:bodyPr rtlCol="0" anchor="ctr"/>
              <a:lstStyle/>
              <a:p>
                <a:endParaRPr lang="en-US"/>
              </a:p>
            </p:txBody>
          </p:sp>
          <p:sp>
            <p:nvSpPr>
              <p:cNvPr id="26660" name="Freeform 24">
                <a:extLst>
                  <a:ext uri="{FF2B5EF4-FFF2-40B4-BE49-F238E27FC236}">
                    <a16:creationId xmlns:a16="http://schemas.microsoft.com/office/drawing/2014/main" id="{8F4FB0C9-716C-8569-E7A4-9DF3760C2637}"/>
                  </a:ext>
                </a:extLst>
              </p:cNvPr>
              <p:cNvSpPr/>
              <p:nvPr/>
            </p:nvSpPr>
            <p:spPr>
              <a:xfrm>
                <a:off x="3924631" y="2110835"/>
                <a:ext cx="7985" cy="6953"/>
              </a:xfrm>
              <a:custGeom>
                <a:avLst/>
                <a:gdLst>
                  <a:gd name="connsiteX0" fmla="*/ 7035 w 7985"/>
                  <a:gd name="connsiteY0" fmla="*/ 6953 h 6953"/>
                  <a:gd name="connsiteX1" fmla="*/ 7985 w 7985"/>
                  <a:gd name="connsiteY1" fmla="*/ 6953 h 6953"/>
                  <a:gd name="connsiteX2" fmla="*/ 7985 w 7985"/>
                  <a:gd name="connsiteY2" fmla="*/ 6096 h 6953"/>
                  <a:gd name="connsiteX3" fmla="*/ 5609 w 7985"/>
                  <a:gd name="connsiteY3" fmla="*/ 2572 h 6953"/>
                  <a:gd name="connsiteX4" fmla="*/ 1806 w 7985"/>
                  <a:gd name="connsiteY4" fmla="*/ 0 h 6953"/>
                  <a:gd name="connsiteX5" fmla="*/ 0 w 7985"/>
                  <a:gd name="connsiteY5" fmla="*/ 1333 h 6953"/>
                  <a:gd name="connsiteX6" fmla="*/ 5609 w 7985"/>
                  <a:gd name="connsiteY6" fmla="*/ 5048 h 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5" h="6953">
                    <a:moveTo>
                      <a:pt x="7035" y="6953"/>
                    </a:moveTo>
                    <a:lnTo>
                      <a:pt x="7985" y="6953"/>
                    </a:lnTo>
                    <a:lnTo>
                      <a:pt x="7985" y="6096"/>
                    </a:lnTo>
                    <a:lnTo>
                      <a:pt x="5609" y="2572"/>
                    </a:lnTo>
                    <a:lnTo>
                      <a:pt x="1806" y="0"/>
                    </a:lnTo>
                    <a:lnTo>
                      <a:pt x="0" y="1333"/>
                    </a:lnTo>
                    <a:lnTo>
                      <a:pt x="5609" y="5048"/>
                    </a:lnTo>
                    <a:close/>
                  </a:path>
                </a:pathLst>
              </a:custGeom>
              <a:solidFill>
                <a:srgbClr val="FFFFFF"/>
              </a:solidFill>
              <a:ln w="9506" cap="flat">
                <a:noFill/>
                <a:prstDash val="solid"/>
                <a:miter/>
              </a:ln>
            </p:spPr>
            <p:txBody>
              <a:bodyPr rtlCol="0" anchor="ctr"/>
              <a:lstStyle/>
              <a:p>
                <a:endParaRPr lang="en-US"/>
              </a:p>
            </p:txBody>
          </p:sp>
          <p:sp>
            <p:nvSpPr>
              <p:cNvPr id="26661" name="Freeform 25">
                <a:extLst>
                  <a:ext uri="{FF2B5EF4-FFF2-40B4-BE49-F238E27FC236}">
                    <a16:creationId xmlns:a16="http://schemas.microsoft.com/office/drawing/2014/main" id="{CFC55F48-5C8A-AE47-3A69-678C53E1FF59}"/>
                  </a:ext>
                </a:extLst>
              </p:cNvPr>
              <p:cNvSpPr/>
              <p:nvPr/>
            </p:nvSpPr>
            <p:spPr>
              <a:xfrm>
                <a:off x="3849818" y="2096262"/>
                <a:ext cx="7224" cy="15525"/>
              </a:xfrm>
              <a:custGeom>
                <a:avLst/>
                <a:gdLst>
                  <a:gd name="connsiteX0" fmla="*/ 1141 w 7224"/>
                  <a:gd name="connsiteY0" fmla="*/ 13144 h 15525"/>
                  <a:gd name="connsiteX1" fmla="*/ 2852 w 7224"/>
                  <a:gd name="connsiteY1" fmla="*/ 15526 h 15525"/>
                  <a:gd name="connsiteX2" fmla="*/ 4943 w 7224"/>
                  <a:gd name="connsiteY2" fmla="*/ 13430 h 15525"/>
                  <a:gd name="connsiteX3" fmla="*/ 6274 w 7224"/>
                  <a:gd name="connsiteY3" fmla="*/ 13811 h 15525"/>
                  <a:gd name="connsiteX4" fmla="*/ 7225 w 7224"/>
                  <a:gd name="connsiteY4" fmla="*/ 12573 h 15525"/>
                  <a:gd name="connsiteX5" fmla="*/ 7225 w 7224"/>
                  <a:gd name="connsiteY5" fmla="*/ 4000 h 15525"/>
                  <a:gd name="connsiteX6" fmla="*/ 6274 w 7224"/>
                  <a:gd name="connsiteY6" fmla="*/ 1238 h 15525"/>
                  <a:gd name="connsiteX7" fmla="*/ 4753 w 7224"/>
                  <a:gd name="connsiteY7" fmla="*/ 0 h 15525"/>
                  <a:gd name="connsiteX8" fmla="*/ 1806 w 7224"/>
                  <a:gd name="connsiteY8" fmla="*/ 2762 h 15525"/>
                  <a:gd name="connsiteX9" fmla="*/ 0 w 7224"/>
                  <a:gd name="connsiteY9" fmla="*/ 2476 h 15525"/>
                  <a:gd name="connsiteX10" fmla="*/ 1521 w 7224"/>
                  <a:gd name="connsiteY10" fmla="*/ 9144 h 1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24" h="15525">
                    <a:moveTo>
                      <a:pt x="1141" y="13144"/>
                    </a:moveTo>
                    <a:lnTo>
                      <a:pt x="2852" y="15526"/>
                    </a:lnTo>
                    <a:lnTo>
                      <a:pt x="4943" y="13430"/>
                    </a:lnTo>
                    <a:lnTo>
                      <a:pt x="6274" y="13811"/>
                    </a:lnTo>
                    <a:lnTo>
                      <a:pt x="7225" y="12573"/>
                    </a:lnTo>
                    <a:lnTo>
                      <a:pt x="7225" y="4000"/>
                    </a:lnTo>
                    <a:lnTo>
                      <a:pt x="6274" y="1238"/>
                    </a:lnTo>
                    <a:lnTo>
                      <a:pt x="4753" y="0"/>
                    </a:lnTo>
                    <a:lnTo>
                      <a:pt x="1806" y="2762"/>
                    </a:lnTo>
                    <a:lnTo>
                      <a:pt x="0" y="2476"/>
                    </a:lnTo>
                    <a:lnTo>
                      <a:pt x="1521" y="9144"/>
                    </a:lnTo>
                    <a:close/>
                  </a:path>
                </a:pathLst>
              </a:custGeom>
              <a:solidFill>
                <a:srgbClr val="FFFFFF"/>
              </a:solidFill>
              <a:ln w="9506" cap="flat">
                <a:noFill/>
                <a:prstDash val="solid"/>
                <a:miter/>
              </a:ln>
            </p:spPr>
            <p:txBody>
              <a:bodyPr rtlCol="0" anchor="ctr"/>
              <a:lstStyle/>
              <a:p>
                <a:endParaRPr lang="en-US"/>
              </a:p>
            </p:txBody>
          </p:sp>
          <p:sp>
            <p:nvSpPr>
              <p:cNvPr id="26662" name="Freeform 26">
                <a:extLst>
                  <a:ext uri="{FF2B5EF4-FFF2-40B4-BE49-F238E27FC236}">
                    <a16:creationId xmlns:a16="http://schemas.microsoft.com/office/drawing/2014/main" id="{33AE26E7-8A30-FC39-4105-E83D584FD4F1}"/>
                  </a:ext>
                </a:extLst>
              </p:cNvPr>
              <p:cNvSpPr/>
              <p:nvPr/>
            </p:nvSpPr>
            <p:spPr>
              <a:xfrm>
                <a:off x="3871587" y="2115597"/>
                <a:ext cx="15780" cy="9715"/>
              </a:xfrm>
              <a:custGeom>
                <a:avLst/>
                <a:gdLst>
                  <a:gd name="connsiteX0" fmla="*/ 8841 w 15780"/>
                  <a:gd name="connsiteY0" fmla="*/ 7906 h 9715"/>
                  <a:gd name="connsiteX1" fmla="*/ 10837 w 15780"/>
                  <a:gd name="connsiteY1" fmla="*/ 9716 h 9715"/>
                  <a:gd name="connsiteX2" fmla="*/ 13023 w 15780"/>
                  <a:gd name="connsiteY2" fmla="*/ 9716 h 9715"/>
                  <a:gd name="connsiteX3" fmla="*/ 13689 w 15780"/>
                  <a:gd name="connsiteY3" fmla="*/ 7906 h 9715"/>
                  <a:gd name="connsiteX4" fmla="*/ 13023 w 15780"/>
                  <a:gd name="connsiteY4" fmla="*/ 5334 h 9715"/>
                  <a:gd name="connsiteX5" fmla="*/ 15780 w 15780"/>
                  <a:gd name="connsiteY5" fmla="*/ 0 h 9715"/>
                  <a:gd name="connsiteX6" fmla="*/ 6084 w 15780"/>
                  <a:gd name="connsiteY6" fmla="*/ 1905 h 9715"/>
                  <a:gd name="connsiteX7" fmla="*/ 3517 w 15780"/>
                  <a:gd name="connsiteY7" fmla="*/ 286 h 9715"/>
                  <a:gd name="connsiteX8" fmla="*/ 570 w 15780"/>
                  <a:gd name="connsiteY8" fmla="*/ 667 h 9715"/>
                  <a:gd name="connsiteX9" fmla="*/ 0 w 15780"/>
                  <a:gd name="connsiteY9" fmla="*/ 2191 h 9715"/>
                  <a:gd name="connsiteX10" fmla="*/ 570 w 15780"/>
                  <a:gd name="connsiteY10" fmla="*/ 4096 h 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80" h="9715">
                    <a:moveTo>
                      <a:pt x="8841" y="7906"/>
                    </a:moveTo>
                    <a:lnTo>
                      <a:pt x="10837" y="9716"/>
                    </a:lnTo>
                    <a:lnTo>
                      <a:pt x="13023" y="9716"/>
                    </a:lnTo>
                    <a:lnTo>
                      <a:pt x="13689" y="7906"/>
                    </a:lnTo>
                    <a:lnTo>
                      <a:pt x="13023" y="5334"/>
                    </a:lnTo>
                    <a:lnTo>
                      <a:pt x="15780" y="0"/>
                    </a:lnTo>
                    <a:lnTo>
                      <a:pt x="6084" y="1905"/>
                    </a:lnTo>
                    <a:lnTo>
                      <a:pt x="3517" y="286"/>
                    </a:lnTo>
                    <a:lnTo>
                      <a:pt x="570" y="667"/>
                    </a:lnTo>
                    <a:lnTo>
                      <a:pt x="0" y="2191"/>
                    </a:lnTo>
                    <a:lnTo>
                      <a:pt x="570" y="4096"/>
                    </a:lnTo>
                    <a:close/>
                  </a:path>
                </a:pathLst>
              </a:custGeom>
              <a:solidFill>
                <a:srgbClr val="FFFFFF"/>
              </a:solidFill>
              <a:ln w="9506" cap="flat">
                <a:noFill/>
                <a:prstDash val="solid"/>
                <a:miter/>
              </a:ln>
            </p:spPr>
            <p:txBody>
              <a:bodyPr rtlCol="0" anchor="ctr"/>
              <a:lstStyle/>
              <a:p>
                <a:endParaRPr lang="en-US"/>
              </a:p>
            </p:txBody>
          </p:sp>
          <p:sp>
            <p:nvSpPr>
              <p:cNvPr id="26663" name="Freeform 27">
                <a:extLst>
                  <a:ext uri="{FF2B5EF4-FFF2-40B4-BE49-F238E27FC236}">
                    <a16:creationId xmlns:a16="http://schemas.microsoft.com/office/drawing/2014/main" id="{701A1BDC-1439-32A9-3782-054ED5D90006}"/>
                  </a:ext>
                </a:extLst>
              </p:cNvPr>
              <p:cNvSpPr/>
              <p:nvPr/>
            </p:nvSpPr>
            <p:spPr>
              <a:xfrm>
                <a:off x="4558025" y="2347055"/>
                <a:ext cx="1330" cy="1428"/>
              </a:xfrm>
              <a:custGeom>
                <a:avLst/>
                <a:gdLst>
                  <a:gd name="connsiteX0" fmla="*/ 1331 w 1330"/>
                  <a:gd name="connsiteY0" fmla="*/ 381 h 1428"/>
                  <a:gd name="connsiteX1" fmla="*/ 0 w 1330"/>
                  <a:gd name="connsiteY1" fmla="*/ 0 h 1428"/>
                  <a:gd name="connsiteX2" fmla="*/ 1331 w 1330"/>
                  <a:gd name="connsiteY2" fmla="*/ 1429 h 1428"/>
                </a:gdLst>
                <a:ahLst/>
                <a:cxnLst>
                  <a:cxn ang="0">
                    <a:pos x="connsiteX0" y="connsiteY0"/>
                  </a:cxn>
                  <a:cxn ang="0">
                    <a:pos x="connsiteX1" y="connsiteY1"/>
                  </a:cxn>
                  <a:cxn ang="0">
                    <a:pos x="connsiteX2" y="connsiteY2"/>
                  </a:cxn>
                </a:cxnLst>
                <a:rect l="l" t="t" r="r" b="b"/>
                <a:pathLst>
                  <a:path w="1330" h="1428">
                    <a:moveTo>
                      <a:pt x="1331" y="381"/>
                    </a:moveTo>
                    <a:lnTo>
                      <a:pt x="0" y="0"/>
                    </a:lnTo>
                    <a:lnTo>
                      <a:pt x="1331" y="1429"/>
                    </a:lnTo>
                    <a:close/>
                  </a:path>
                </a:pathLst>
              </a:custGeom>
              <a:solidFill>
                <a:srgbClr val="FFFFFF"/>
              </a:solidFill>
              <a:ln w="9506" cap="flat">
                <a:noFill/>
                <a:prstDash val="solid"/>
                <a:miter/>
              </a:ln>
            </p:spPr>
            <p:txBody>
              <a:bodyPr rtlCol="0" anchor="ctr"/>
              <a:lstStyle/>
              <a:p>
                <a:endParaRPr lang="en-US"/>
              </a:p>
            </p:txBody>
          </p:sp>
          <p:sp>
            <p:nvSpPr>
              <p:cNvPr id="26664" name="Freeform 28">
                <a:extLst>
                  <a:ext uri="{FF2B5EF4-FFF2-40B4-BE49-F238E27FC236}">
                    <a16:creationId xmlns:a16="http://schemas.microsoft.com/office/drawing/2014/main" id="{D467510A-3951-84B0-133D-C76715FFA7F5}"/>
                  </a:ext>
                </a:extLst>
              </p:cNvPr>
              <p:cNvSpPr/>
              <p:nvPr/>
            </p:nvSpPr>
            <p:spPr>
              <a:xfrm>
                <a:off x="4415624" y="2294191"/>
                <a:ext cx="1806" cy="1333"/>
              </a:xfrm>
              <a:custGeom>
                <a:avLst/>
                <a:gdLst>
                  <a:gd name="connsiteX0" fmla="*/ 0 w 1806"/>
                  <a:gd name="connsiteY0" fmla="*/ 1333 h 1333"/>
                  <a:gd name="connsiteX1" fmla="*/ 1806 w 1806"/>
                  <a:gd name="connsiteY1" fmla="*/ 0 h 1333"/>
                  <a:gd name="connsiteX2" fmla="*/ 665 w 1806"/>
                  <a:gd name="connsiteY2" fmla="*/ 286 h 1333"/>
                </a:gdLst>
                <a:ahLst/>
                <a:cxnLst>
                  <a:cxn ang="0">
                    <a:pos x="connsiteX0" y="connsiteY0"/>
                  </a:cxn>
                  <a:cxn ang="0">
                    <a:pos x="connsiteX1" y="connsiteY1"/>
                  </a:cxn>
                  <a:cxn ang="0">
                    <a:pos x="connsiteX2" y="connsiteY2"/>
                  </a:cxn>
                </a:cxnLst>
                <a:rect l="l" t="t" r="r" b="b"/>
                <a:pathLst>
                  <a:path w="1806" h="1333">
                    <a:moveTo>
                      <a:pt x="0" y="1333"/>
                    </a:moveTo>
                    <a:lnTo>
                      <a:pt x="1806" y="0"/>
                    </a:lnTo>
                    <a:lnTo>
                      <a:pt x="665" y="286"/>
                    </a:lnTo>
                    <a:close/>
                  </a:path>
                </a:pathLst>
              </a:custGeom>
              <a:solidFill>
                <a:srgbClr val="FFFFFF"/>
              </a:solidFill>
              <a:ln w="9506" cap="flat">
                <a:noFill/>
                <a:prstDash val="solid"/>
                <a:miter/>
              </a:ln>
            </p:spPr>
            <p:txBody>
              <a:bodyPr rtlCol="0" anchor="ctr"/>
              <a:lstStyle/>
              <a:p>
                <a:endParaRPr lang="en-US"/>
              </a:p>
            </p:txBody>
          </p:sp>
          <p:sp>
            <p:nvSpPr>
              <p:cNvPr id="26665" name="Freeform 29">
                <a:extLst>
                  <a:ext uri="{FF2B5EF4-FFF2-40B4-BE49-F238E27FC236}">
                    <a16:creationId xmlns:a16="http://schemas.microsoft.com/office/drawing/2014/main" id="{184D346D-5353-12EE-42AA-47F3DA346042}"/>
                  </a:ext>
                </a:extLst>
              </p:cNvPr>
              <p:cNvSpPr/>
              <p:nvPr/>
            </p:nvSpPr>
            <p:spPr>
              <a:xfrm>
                <a:off x="4421327" y="2290190"/>
                <a:ext cx="2376" cy="1238"/>
              </a:xfrm>
              <a:custGeom>
                <a:avLst/>
                <a:gdLst>
                  <a:gd name="connsiteX0" fmla="*/ 0 w 2376"/>
                  <a:gd name="connsiteY0" fmla="*/ 953 h 1238"/>
                  <a:gd name="connsiteX1" fmla="*/ 1996 w 2376"/>
                  <a:gd name="connsiteY1" fmla="*/ 1238 h 1238"/>
                  <a:gd name="connsiteX2" fmla="*/ 2377 w 2376"/>
                  <a:gd name="connsiteY2" fmla="*/ 667 h 1238"/>
                  <a:gd name="connsiteX3" fmla="*/ 761 w 2376"/>
                  <a:gd name="connsiteY3" fmla="*/ 0 h 1238"/>
                </a:gdLst>
                <a:ahLst/>
                <a:cxnLst>
                  <a:cxn ang="0">
                    <a:pos x="connsiteX0" y="connsiteY0"/>
                  </a:cxn>
                  <a:cxn ang="0">
                    <a:pos x="connsiteX1" y="connsiteY1"/>
                  </a:cxn>
                  <a:cxn ang="0">
                    <a:pos x="connsiteX2" y="connsiteY2"/>
                  </a:cxn>
                  <a:cxn ang="0">
                    <a:pos x="connsiteX3" y="connsiteY3"/>
                  </a:cxn>
                </a:cxnLst>
                <a:rect l="l" t="t" r="r" b="b"/>
                <a:pathLst>
                  <a:path w="2376" h="1238">
                    <a:moveTo>
                      <a:pt x="0" y="953"/>
                    </a:moveTo>
                    <a:lnTo>
                      <a:pt x="1996" y="1238"/>
                    </a:lnTo>
                    <a:lnTo>
                      <a:pt x="2377" y="667"/>
                    </a:lnTo>
                    <a:lnTo>
                      <a:pt x="761" y="0"/>
                    </a:lnTo>
                    <a:close/>
                  </a:path>
                </a:pathLst>
              </a:custGeom>
              <a:solidFill>
                <a:srgbClr val="FFFFFF"/>
              </a:solidFill>
              <a:ln w="9506" cap="flat">
                <a:noFill/>
                <a:prstDash val="solid"/>
                <a:miter/>
              </a:ln>
            </p:spPr>
            <p:txBody>
              <a:bodyPr rtlCol="0" anchor="ctr"/>
              <a:lstStyle/>
              <a:p>
                <a:endParaRPr lang="en-US"/>
              </a:p>
            </p:txBody>
          </p:sp>
          <p:sp>
            <p:nvSpPr>
              <p:cNvPr id="26666" name="Freeform 30">
                <a:extLst>
                  <a:ext uri="{FF2B5EF4-FFF2-40B4-BE49-F238E27FC236}">
                    <a16:creationId xmlns:a16="http://schemas.microsoft.com/office/drawing/2014/main" id="{154AED3D-21C1-D68F-D444-6D5C39D0274C}"/>
                  </a:ext>
                </a:extLst>
              </p:cNvPr>
              <p:cNvSpPr/>
              <p:nvPr/>
            </p:nvSpPr>
            <p:spPr>
              <a:xfrm>
                <a:off x="4425510" y="2287428"/>
                <a:ext cx="2661" cy="952"/>
              </a:xfrm>
              <a:custGeom>
                <a:avLst/>
                <a:gdLst>
                  <a:gd name="connsiteX0" fmla="*/ 2662 w 2661"/>
                  <a:gd name="connsiteY0" fmla="*/ 0 h 952"/>
                  <a:gd name="connsiteX1" fmla="*/ 0 w 2661"/>
                  <a:gd name="connsiteY1" fmla="*/ 0 h 952"/>
                  <a:gd name="connsiteX2" fmla="*/ 951 w 2661"/>
                  <a:gd name="connsiteY2" fmla="*/ 952 h 952"/>
                </a:gdLst>
                <a:ahLst/>
                <a:cxnLst>
                  <a:cxn ang="0">
                    <a:pos x="connsiteX0" y="connsiteY0"/>
                  </a:cxn>
                  <a:cxn ang="0">
                    <a:pos x="connsiteX1" y="connsiteY1"/>
                  </a:cxn>
                  <a:cxn ang="0">
                    <a:pos x="connsiteX2" y="connsiteY2"/>
                  </a:cxn>
                </a:cxnLst>
                <a:rect l="l" t="t" r="r" b="b"/>
                <a:pathLst>
                  <a:path w="2661" h="952">
                    <a:moveTo>
                      <a:pt x="2662" y="0"/>
                    </a:moveTo>
                    <a:lnTo>
                      <a:pt x="0" y="0"/>
                    </a:lnTo>
                    <a:lnTo>
                      <a:pt x="951" y="952"/>
                    </a:lnTo>
                    <a:close/>
                  </a:path>
                </a:pathLst>
              </a:custGeom>
              <a:solidFill>
                <a:srgbClr val="FFFFFF"/>
              </a:solidFill>
              <a:ln w="9506" cap="flat">
                <a:noFill/>
                <a:prstDash val="solid"/>
                <a:miter/>
              </a:ln>
            </p:spPr>
            <p:txBody>
              <a:bodyPr rtlCol="0" anchor="ctr"/>
              <a:lstStyle/>
              <a:p>
                <a:endParaRPr lang="en-US"/>
              </a:p>
            </p:txBody>
          </p:sp>
          <p:sp>
            <p:nvSpPr>
              <p:cNvPr id="26667" name="Freeform 31">
                <a:extLst>
                  <a:ext uri="{FF2B5EF4-FFF2-40B4-BE49-F238E27FC236}">
                    <a16:creationId xmlns:a16="http://schemas.microsoft.com/office/drawing/2014/main" id="{12D5172F-9365-53FC-B194-A69A7AE04A2D}"/>
                  </a:ext>
                </a:extLst>
              </p:cNvPr>
              <p:cNvSpPr/>
              <p:nvPr/>
            </p:nvSpPr>
            <p:spPr>
              <a:xfrm>
                <a:off x="4426270" y="2272093"/>
                <a:ext cx="23385" cy="20192"/>
              </a:xfrm>
              <a:custGeom>
                <a:avLst/>
                <a:gdLst>
                  <a:gd name="connsiteX0" fmla="*/ 21579 w 23385"/>
                  <a:gd name="connsiteY0" fmla="*/ 5620 h 20192"/>
                  <a:gd name="connsiteX1" fmla="*/ 22149 w 23385"/>
                  <a:gd name="connsiteY1" fmla="*/ 4667 h 20192"/>
                  <a:gd name="connsiteX2" fmla="*/ 21579 w 23385"/>
                  <a:gd name="connsiteY2" fmla="*/ 2667 h 20192"/>
                  <a:gd name="connsiteX3" fmla="*/ 18632 w 23385"/>
                  <a:gd name="connsiteY3" fmla="*/ 0 h 20192"/>
                  <a:gd name="connsiteX4" fmla="*/ 17681 w 23385"/>
                  <a:gd name="connsiteY4" fmla="*/ 0 h 20192"/>
                  <a:gd name="connsiteX5" fmla="*/ 18062 w 23385"/>
                  <a:gd name="connsiteY5" fmla="*/ 3429 h 20192"/>
                  <a:gd name="connsiteX6" fmla="*/ 14354 w 23385"/>
                  <a:gd name="connsiteY6" fmla="*/ 3810 h 20192"/>
                  <a:gd name="connsiteX7" fmla="*/ 13499 w 23385"/>
                  <a:gd name="connsiteY7" fmla="*/ 5905 h 20192"/>
                  <a:gd name="connsiteX8" fmla="*/ 11883 w 23385"/>
                  <a:gd name="connsiteY8" fmla="*/ 5905 h 20192"/>
                  <a:gd name="connsiteX9" fmla="*/ 11217 w 23385"/>
                  <a:gd name="connsiteY9" fmla="*/ 7525 h 20192"/>
                  <a:gd name="connsiteX10" fmla="*/ 9031 w 23385"/>
                  <a:gd name="connsiteY10" fmla="*/ 8477 h 20192"/>
                  <a:gd name="connsiteX11" fmla="*/ 9221 w 23385"/>
                  <a:gd name="connsiteY11" fmla="*/ 5620 h 20192"/>
                  <a:gd name="connsiteX12" fmla="*/ 7415 w 23385"/>
                  <a:gd name="connsiteY12" fmla="*/ 4953 h 20192"/>
                  <a:gd name="connsiteX13" fmla="*/ 4753 w 23385"/>
                  <a:gd name="connsiteY13" fmla="*/ 7525 h 20192"/>
                  <a:gd name="connsiteX14" fmla="*/ 1901 w 23385"/>
                  <a:gd name="connsiteY14" fmla="*/ 8477 h 20192"/>
                  <a:gd name="connsiteX15" fmla="*/ 0 w 23385"/>
                  <a:gd name="connsiteY15" fmla="*/ 12764 h 20192"/>
                  <a:gd name="connsiteX16" fmla="*/ 190 w 23385"/>
                  <a:gd name="connsiteY16" fmla="*/ 13811 h 20192"/>
                  <a:gd name="connsiteX17" fmla="*/ 1521 w 23385"/>
                  <a:gd name="connsiteY17" fmla="*/ 13811 h 20192"/>
                  <a:gd name="connsiteX18" fmla="*/ 3517 w 23385"/>
                  <a:gd name="connsiteY18" fmla="*/ 9906 h 20192"/>
                  <a:gd name="connsiteX19" fmla="*/ 4468 w 23385"/>
                  <a:gd name="connsiteY19" fmla="*/ 9906 h 20192"/>
                  <a:gd name="connsiteX20" fmla="*/ 4753 w 23385"/>
                  <a:gd name="connsiteY20" fmla="*/ 12001 h 20192"/>
                  <a:gd name="connsiteX21" fmla="*/ 6369 w 23385"/>
                  <a:gd name="connsiteY21" fmla="*/ 9906 h 20192"/>
                  <a:gd name="connsiteX22" fmla="*/ 7415 w 23385"/>
                  <a:gd name="connsiteY22" fmla="*/ 11240 h 20192"/>
                  <a:gd name="connsiteX23" fmla="*/ 9031 w 23385"/>
                  <a:gd name="connsiteY23" fmla="*/ 9049 h 20192"/>
                  <a:gd name="connsiteX24" fmla="*/ 11598 w 23385"/>
                  <a:gd name="connsiteY24" fmla="*/ 11240 h 20192"/>
                  <a:gd name="connsiteX25" fmla="*/ 10457 w 23385"/>
                  <a:gd name="connsiteY25" fmla="*/ 13430 h 20192"/>
                  <a:gd name="connsiteX26" fmla="*/ 11598 w 23385"/>
                  <a:gd name="connsiteY26" fmla="*/ 16764 h 20192"/>
                  <a:gd name="connsiteX27" fmla="*/ 15115 w 23385"/>
                  <a:gd name="connsiteY27" fmla="*/ 19145 h 20192"/>
                  <a:gd name="connsiteX28" fmla="*/ 16921 w 23385"/>
                  <a:gd name="connsiteY28" fmla="*/ 18097 h 20192"/>
                  <a:gd name="connsiteX29" fmla="*/ 18062 w 23385"/>
                  <a:gd name="connsiteY29" fmla="*/ 20193 h 20192"/>
                  <a:gd name="connsiteX30" fmla="*/ 19107 w 23385"/>
                  <a:gd name="connsiteY30" fmla="*/ 17907 h 20192"/>
                  <a:gd name="connsiteX31" fmla="*/ 17681 w 23385"/>
                  <a:gd name="connsiteY31" fmla="*/ 15335 h 20192"/>
                  <a:gd name="connsiteX32" fmla="*/ 18062 w 23385"/>
                  <a:gd name="connsiteY32" fmla="*/ 13906 h 20192"/>
                  <a:gd name="connsiteX33" fmla="*/ 20248 w 23385"/>
                  <a:gd name="connsiteY33" fmla="*/ 12001 h 20192"/>
                  <a:gd name="connsiteX34" fmla="*/ 21674 w 23385"/>
                  <a:gd name="connsiteY34" fmla="*/ 16573 h 20192"/>
                  <a:gd name="connsiteX35" fmla="*/ 23385 w 23385"/>
                  <a:gd name="connsiteY35" fmla="*/ 10954 h 20192"/>
                  <a:gd name="connsiteX36" fmla="*/ 22149 w 23385"/>
                  <a:gd name="connsiteY36" fmla="*/ 6191 h 20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385" h="20192">
                    <a:moveTo>
                      <a:pt x="21579" y="5620"/>
                    </a:moveTo>
                    <a:lnTo>
                      <a:pt x="22149" y="4667"/>
                    </a:lnTo>
                    <a:lnTo>
                      <a:pt x="21579" y="2667"/>
                    </a:lnTo>
                    <a:lnTo>
                      <a:pt x="18632" y="0"/>
                    </a:lnTo>
                    <a:lnTo>
                      <a:pt x="17681" y="0"/>
                    </a:lnTo>
                    <a:lnTo>
                      <a:pt x="18062" y="3429"/>
                    </a:lnTo>
                    <a:lnTo>
                      <a:pt x="14354" y="3810"/>
                    </a:lnTo>
                    <a:lnTo>
                      <a:pt x="13499" y="5905"/>
                    </a:lnTo>
                    <a:lnTo>
                      <a:pt x="11883" y="5905"/>
                    </a:lnTo>
                    <a:lnTo>
                      <a:pt x="11217" y="7525"/>
                    </a:lnTo>
                    <a:lnTo>
                      <a:pt x="9031" y="8477"/>
                    </a:lnTo>
                    <a:lnTo>
                      <a:pt x="9221" y="5620"/>
                    </a:lnTo>
                    <a:lnTo>
                      <a:pt x="7415" y="4953"/>
                    </a:lnTo>
                    <a:lnTo>
                      <a:pt x="4753" y="7525"/>
                    </a:lnTo>
                    <a:lnTo>
                      <a:pt x="1901" y="8477"/>
                    </a:lnTo>
                    <a:lnTo>
                      <a:pt x="0" y="12764"/>
                    </a:lnTo>
                    <a:lnTo>
                      <a:pt x="190" y="13811"/>
                    </a:lnTo>
                    <a:lnTo>
                      <a:pt x="1521" y="13811"/>
                    </a:lnTo>
                    <a:lnTo>
                      <a:pt x="3517" y="9906"/>
                    </a:lnTo>
                    <a:lnTo>
                      <a:pt x="4468" y="9906"/>
                    </a:lnTo>
                    <a:lnTo>
                      <a:pt x="4753" y="12001"/>
                    </a:lnTo>
                    <a:lnTo>
                      <a:pt x="6369" y="9906"/>
                    </a:lnTo>
                    <a:lnTo>
                      <a:pt x="7415" y="11240"/>
                    </a:lnTo>
                    <a:lnTo>
                      <a:pt x="9031" y="9049"/>
                    </a:lnTo>
                    <a:lnTo>
                      <a:pt x="11598" y="11240"/>
                    </a:lnTo>
                    <a:lnTo>
                      <a:pt x="10457" y="13430"/>
                    </a:lnTo>
                    <a:lnTo>
                      <a:pt x="11598" y="16764"/>
                    </a:lnTo>
                    <a:lnTo>
                      <a:pt x="15115" y="19145"/>
                    </a:lnTo>
                    <a:lnTo>
                      <a:pt x="16921" y="18097"/>
                    </a:lnTo>
                    <a:lnTo>
                      <a:pt x="18062" y="20193"/>
                    </a:lnTo>
                    <a:lnTo>
                      <a:pt x="19107" y="17907"/>
                    </a:lnTo>
                    <a:lnTo>
                      <a:pt x="17681" y="15335"/>
                    </a:lnTo>
                    <a:lnTo>
                      <a:pt x="18062" y="13906"/>
                    </a:lnTo>
                    <a:lnTo>
                      <a:pt x="20248" y="12001"/>
                    </a:lnTo>
                    <a:lnTo>
                      <a:pt x="21674" y="16573"/>
                    </a:lnTo>
                    <a:lnTo>
                      <a:pt x="23385" y="10954"/>
                    </a:lnTo>
                    <a:lnTo>
                      <a:pt x="22149" y="6191"/>
                    </a:lnTo>
                    <a:close/>
                  </a:path>
                </a:pathLst>
              </a:custGeom>
              <a:solidFill>
                <a:srgbClr val="FFFFFF"/>
              </a:solidFill>
              <a:ln w="9506" cap="flat">
                <a:noFill/>
                <a:prstDash val="solid"/>
                <a:miter/>
              </a:ln>
            </p:spPr>
            <p:txBody>
              <a:bodyPr rtlCol="0" anchor="ctr"/>
              <a:lstStyle/>
              <a:p>
                <a:endParaRPr lang="en-US"/>
              </a:p>
            </p:txBody>
          </p:sp>
          <p:sp>
            <p:nvSpPr>
              <p:cNvPr id="26668" name="Freeform 32">
                <a:extLst>
                  <a:ext uri="{FF2B5EF4-FFF2-40B4-BE49-F238E27FC236}">
                    <a16:creationId xmlns:a16="http://schemas.microsoft.com/office/drawing/2014/main" id="{E0D34525-DE68-2E70-1F9E-DEB94D240613}"/>
                  </a:ext>
                </a:extLst>
              </p:cNvPr>
              <p:cNvSpPr/>
              <p:nvPr/>
            </p:nvSpPr>
            <p:spPr>
              <a:xfrm>
                <a:off x="4435872" y="2269807"/>
                <a:ext cx="3802" cy="2857"/>
              </a:xfrm>
              <a:custGeom>
                <a:avLst/>
                <a:gdLst>
                  <a:gd name="connsiteX0" fmla="*/ 3517 w 3802"/>
                  <a:gd name="connsiteY0" fmla="*/ 2667 h 2857"/>
                  <a:gd name="connsiteX1" fmla="*/ 3803 w 3802"/>
                  <a:gd name="connsiteY1" fmla="*/ 381 h 2857"/>
                  <a:gd name="connsiteX2" fmla="*/ 1996 w 3802"/>
                  <a:gd name="connsiteY2" fmla="*/ 0 h 2857"/>
                  <a:gd name="connsiteX3" fmla="*/ 0 w 3802"/>
                  <a:gd name="connsiteY3" fmla="*/ 1715 h 2857"/>
                  <a:gd name="connsiteX4" fmla="*/ 665 w 3802"/>
                  <a:gd name="connsiteY4" fmla="*/ 2857 h 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2" h="2857">
                    <a:moveTo>
                      <a:pt x="3517" y="2667"/>
                    </a:moveTo>
                    <a:lnTo>
                      <a:pt x="3803" y="381"/>
                    </a:lnTo>
                    <a:lnTo>
                      <a:pt x="1996" y="0"/>
                    </a:lnTo>
                    <a:lnTo>
                      <a:pt x="0" y="1715"/>
                    </a:lnTo>
                    <a:lnTo>
                      <a:pt x="665" y="2857"/>
                    </a:lnTo>
                    <a:close/>
                  </a:path>
                </a:pathLst>
              </a:custGeom>
              <a:solidFill>
                <a:srgbClr val="FFFFFF"/>
              </a:solidFill>
              <a:ln w="9506" cap="flat">
                <a:noFill/>
                <a:prstDash val="solid"/>
                <a:miter/>
              </a:ln>
            </p:spPr>
            <p:txBody>
              <a:bodyPr rtlCol="0" anchor="ctr"/>
              <a:lstStyle/>
              <a:p>
                <a:endParaRPr lang="en-US"/>
              </a:p>
            </p:txBody>
          </p:sp>
          <p:sp>
            <p:nvSpPr>
              <p:cNvPr id="26669" name="Freeform 33">
                <a:extLst>
                  <a:ext uri="{FF2B5EF4-FFF2-40B4-BE49-F238E27FC236}">
                    <a16:creationId xmlns:a16="http://schemas.microsoft.com/office/drawing/2014/main" id="{AA5E13D0-1D3A-AECA-EC2F-DBE19D5F0A12}"/>
                  </a:ext>
                </a:extLst>
              </p:cNvPr>
              <p:cNvSpPr/>
              <p:nvPr/>
            </p:nvSpPr>
            <p:spPr>
              <a:xfrm>
                <a:off x="4433685" y="2264473"/>
                <a:ext cx="3042" cy="8858"/>
              </a:xfrm>
              <a:custGeom>
                <a:avLst/>
                <a:gdLst>
                  <a:gd name="connsiteX0" fmla="*/ 3042 w 3042"/>
                  <a:gd name="connsiteY0" fmla="*/ 0 h 8858"/>
                  <a:gd name="connsiteX1" fmla="*/ 0 w 3042"/>
                  <a:gd name="connsiteY1" fmla="*/ 7048 h 8858"/>
                  <a:gd name="connsiteX2" fmla="*/ 0 w 3042"/>
                  <a:gd name="connsiteY2" fmla="*/ 8858 h 8858"/>
                  <a:gd name="connsiteX3" fmla="*/ 3042 w 3042"/>
                  <a:gd name="connsiteY3" fmla="*/ 4191 h 8858"/>
                </a:gdLst>
                <a:ahLst/>
                <a:cxnLst>
                  <a:cxn ang="0">
                    <a:pos x="connsiteX0" y="connsiteY0"/>
                  </a:cxn>
                  <a:cxn ang="0">
                    <a:pos x="connsiteX1" y="connsiteY1"/>
                  </a:cxn>
                  <a:cxn ang="0">
                    <a:pos x="connsiteX2" y="connsiteY2"/>
                  </a:cxn>
                  <a:cxn ang="0">
                    <a:pos x="connsiteX3" y="connsiteY3"/>
                  </a:cxn>
                </a:cxnLst>
                <a:rect l="l" t="t" r="r" b="b"/>
                <a:pathLst>
                  <a:path w="3042" h="8858">
                    <a:moveTo>
                      <a:pt x="3042" y="0"/>
                    </a:moveTo>
                    <a:lnTo>
                      <a:pt x="0" y="7048"/>
                    </a:lnTo>
                    <a:lnTo>
                      <a:pt x="0" y="8858"/>
                    </a:lnTo>
                    <a:lnTo>
                      <a:pt x="3042" y="4191"/>
                    </a:lnTo>
                    <a:close/>
                  </a:path>
                </a:pathLst>
              </a:custGeom>
              <a:solidFill>
                <a:srgbClr val="FFFFFF"/>
              </a:solidFill>
              <a:ln w="9506" cap="flat">
                <a:noFill/>
                <a:prstDash val="solid"/>
                <a:miter/>
              </a:ln>
            </p:spPr>
            <p:txBody>
              <a:bodyPr rtlCol="0" anchor="ctr"/>
              <a:lstStyle/>
              <a:p>
                <a:endParaRPr lang="en-US"/>
              </a:p>
            </p:txBody>
          </p:sp>
          <p:sp>
            <p:nvSpPr>
              <p:cNvPr id="26670" name="Freeform 34">
                <a:extLst>
                  <a:ext uri="{FF2B5EF4-FFF2-40B4-BE49-F238E27FC236}">
                    <a16:creationId xmlns:a16="http://schemas.microsoft.com/office/drawing/2014/main" id="{9A72F2E1-F4A1-C8BB-DA5C-4589AE831439}"/>
                  </a:ext>
                </a:extLst>
              </p:cNvPr>
              <p:cNvSpPr/>
              <p:nvPr/>
            </p:nvSpPr>
            <p:spPr>
              <a:xfrm>
                <a:off x="4444522" y="2268664"/>
                <a:ext cx="665" cy="2857"/>
              </a:xfrm>
              <a:custGeom>
                <a:avLst/>
                <a:gdLst>
                  <a:gd name="connsiteX0" fmla="*/ 665 w 665"/>
                  <a:gd name="connsiteY0" fmla="*/ 0 h 2857"/>
                  <a:gd name="connsiteX1" fmla="*/ 0 w 665"/>
                  <a:gd name="connsiteY1" fmla="*/ 1143 h 2857"/>
                  <a:gd name="connsiteX2" fmla="*/ 665 w 665"/>
                  <a:gd name="connsiteY2" fmla="*/ 2857 h 2857"/>
                </a:gdLst>
                <a:ahLst/>
                <a:cxnLst>
                  <a:cxn ang="0">
                    <a:pos x="connsiteX0" y="connsiteY0"/>
                  </a:cxn>
                  <a:cxn ang="0">
                    <a:pos x="connsiteX1" y="connsiteY1"/>
                  </a:cxn>
                  <a:cxn ang="0">
                    <a:pos x="connsiteX2" y="connsiteY2"/>
                  </a:cxn>
                </a:cxnLst>
                <a:rect l="l" t="t" r="r" b="b"/>
                <a:pathLst>
                  <a:path w="665" h="2857">
                    <a:moveTo>
                      <a:pt x="665" y="0"/>
                    </a:moveTo>
                    <a:lnTo>
                      <a:pt x="0" y="1143"/>
                    </a:lnTo>
                    <a:lnTo>
                      <a:pt x="665" y="2857"/>
                    </a:lnTo>
                    <a:close/>
                  </a:path>
                </a:pathLst>
              </a:custGeom>
              <a:solidFill>
                <a:srgbClr val="FFFFFF"/>
              </a:solidFill>
              <a:ln w="9506" cap="flat">
                <a:noFill/>
                <a:prstDash val="solid"/>
                <a:miter/>
              </a:ln>
            </p:spPr>
            <p:txBody>
              <a:bodyPr rtlCol="0" anchor="ctr"/>
              <a:lstStyle/>
              <a:p>
                <a:endParaRPr lang="en-US"/>
              </a:p>
            </p:txBody>
          </p:sp>
          <p:sp>
            <p:nvSpPr>
              <p:cNvPr id="26671" name="Freeform 35">
                <a:extLst>
                  <a:ext uri="{FF2B5EF4-FFF2-40B4-BE49-F238E27FC236}">
                    <a16:creationId xmlns:a16="http://schemas.microsoft.com/office/drawing/2014/main" id="{E1BFD8F9-277F-2D56-2D6E-AAA2E59F9D5B}"/>
                  </a:ext>
                </a:extLst>
              </p:cNvPr>
              <p:cNvSpPr/>
              <p:nvPr/>
            </p:nvSpPr>
            <p:spPr>
              <a:xfrm>
                <a:off x="4438438" y="2263235"/>
                <a:ext cx="4658" cy="7334"/>
              </a:xfrm>
              <a:custGeom>
                <a:avLst/>
                <a:gdLst>
                  <a:gd name="connsiteX0" fmla="*/ 2186 w 4658"/>
                  <a:gd name="connsiteY0" fmla="*/ 6096 h 7334"/>
                  <a:gd name="connsiteX1" fmla="*/ 3137 w 4658"/>
                  <a:gd name="connsiteY1" fmla="*/ 7334 h 7334"/>
                  <a:gd name="connsiteX2" fmla="*/ 3517 w 4658"/>
                  <a:gd name="connsiteY2" fmla="*/ 6382 h 7334"/>
                  <a:gd name="connsiteX3" fmla="*/ 4658 w 4658"/>
                  <a:gd name="connsiteY3" fmla="*/ 6382 h 7334"/>
                  <a:gd name="connsiteX4" fmla="*/ 3137 w 4658"/>
                  <a:gd name="connsiteY4" fmla="*/ 1715 h 7334"/>
                  <a:gd name="connsiteX5" fmla="*/ 0 w 4658"/>
                  <a:gd name="connsiteY5" fmla="*/ 0 h 7334"/>
                  <a:gd name="connsiteX6" fmla="*/ 570 w 4658"/>
                  <a:gd name="connsiteY6" fmla="*/ 3239 h 7334"/>
                  <a:gd name="connsiteX7" fmla="*/ 1711 w 4658"/>
                  <a:gd name="connsiteY7" fmla="*/ 2857 h 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8" h="7334">
                    <a:moveTo>
                      <a:pt x="2186" y="6096"/>
                    </a:moveTo>
                    <a:lnTo>
                      <a:pt x="3137" y="7334"/>
                    </a:lnTo>
                    <a:lnTo>
                      <a:pt x="3517" y="6382"/>
                    </a:lnTo>
                    <a:lnTo>
                      <a:pt x="4658" y="6382"/>
                    </a:lnTo>
                    <a:lnTo>
                      <a:pt x="3137" y="1715"/>
                    </a:lnTo>
                    <a:lnTo>
                      <a:pt x="0" y="0"/>
                    </a:lnTo>
                    <a:lnTo>
                      <a:pt x="570" y="3239"/>
                    </a:lnTo>
                    <a:lnTo>
                      <a:pt x="1711" y="2857"/>
                    </a:lnTo>
                    <a:close/>
                  </a:path>
                </a:pathLst>
              </a:custGeom>
              <a:solidFill>
                <a:srgbClr val="FFFFFF"/>
              </a:solidFill>
              <a:ln w="9506" cap="flat">
                <a:noFill/>
                <a:prstDash val="solid"/>
                <a:miter/>
              </a:ln>
            </p:spPr>
            <p:txBody>
              <a:bodyPr rtlCol="0" anchor="ctr"/>
              <a:lstStyle/>
              <a:p>
                <a:endParaRPr lang="en-US"/>
              </a:p>
            </p:txBody>
          </p:sp>
          <p:sp>
            <p:nvSpPr>
              <p:cNvPr id="26672" name="Freeform 36">
                <a:extLst>
                  <a:ext uri="{FF2B5EF4-FFF2-40B4-BE49-F238E27FC236}">
                    <a16:creationId xmlns:a16="http://schemas.microsoft.com/office/drawing/2014/main" id="{FFA89914-232B-47C2-8C7C-F7F4A183CBD7}"/>
                  </a:ext>
                </a:extLst>
              </p:cNvPr>
              <p:cNvSpPr/>
              <p:nvPr/>
            </p:nvSpPr>
            <p:spPr>
              <a:xfrm>
                <a:off x="4428837" y="2265902"/>
                <a:ext cx="5323" cy="9620"/>
              </a:xfrm>
              <a:custGeom>
                <a:avLst/>
                <a:gdLst>
                  <a:gd name="connsiteX0" fmla="*/ 3802 w 5323"/>
                  <a:gd name="connsiteY0" fmla="*/ 8858 h 9620"/>
                  <a:gd name="connsiteX1" fmla="*/ 3802 w 5323"/>
                  <a:gd name="connsiteY1" fmla="*/ 5620 h 9620"/>
                  <a:gd name="connsiteX2" fmla="*/ 5323 w 5323"/>
                  <a:gd name="connsiteY2" fmla="*/ 1143 h 9620"/>
                  <a:gd name="connsiteX3" fmla="*/ 5323 w 5323"/>
                  <a:gd name="connsiteY3" fmla="*/ 572 h 9620"/>
                  <a:gd name="connsiteX4" fmla="*/ 3517 w 5323"/>
                  <a:gd name="connsiteY4" fmla="*/ 0 h 9620"/>
                  <a:gd name="connsiteX5" fmla="*/ 2377 w 5323"/>
                  <a:gd name="connsiteY5" fmla="*/ 572 h 9620"/>
                  <a:gd name="connsiteX6" fmla="*/ 1426 w 5323"/>
                  <a:gd name="connsiteY6" fmla="*/ 4667 h 9620"/>
                  <a:gd name="connsiteX7" fmla="*/ 95 w 5323"/>
                  <a:gd name="connsiteY7" fmla="*/ 4858 h 9620"/>
                  <a:gd name="connsiteX8" fmla="*/ 0 w 5323"/>
                  <a:gd name="connsiteY8" fmla="*/ 6191 h 9620"/>
                  <a:gd name="connsiteX9" fmla="*/ 3137 w 5323"/>
                  <a:gd name="connsiteY9" fmla="*/ 9620 h 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3" h="9620">
                    <a:moveTo>
                      <a:pt x="3802" y="8858"/>
                    </a:moveTo>
                    <a:lnTo>
                      <a:pt x="3802" y="5620"/>
                    </a:lnTo>
                    <a:lnTo>
                      <a:pt x="5323" y="1143"/>
                    </a:lnTo>
                    <a:lnTo>
                      <a:pt x="5323" y="572"/>
                    </a:lnTo>
                    <a:lnTo>
                      <a:pt x="3517" y="0"/>
                    </a:lnTo>
                    <a:lnTo>
                      <a:pt x="2377" y="572"/>
                    </a:lnTo>
                    <a:lnTo>
                      <a:pt x="1426" y="4667"/>
                    </a:lnTo>
                    <a:lnTo>
                      <a:pt x="95" y="4858"/>
                    </a:lnTo>
                    <a:lnTo>
                      <a:pt x="0" y="6191"/>
                    </a:lnTo>
                    <a:lnTo>
                      <a:pt x="3137" y="9620"/>
                    </a:lnTo>
                    <a:close/>
                  </a:path>
                </a:pathLst>
              </a:custGeom>
              <a:solidFill>
                <a:srgbClr val="FFFFFF"/>
              </a:solidFill>
              <a:ln w="9506" cap="flat">
                <a:noFill/>
                <a:prstDash val="solid"/>
                <a:miter/>
              </a:ln>
            </p:spPr>
            <p:txBody>
              <a:bodyPr rtlCol="0" anchor="ctr"/>
              <a:lstStyle/>
              <a:p>
                <a:endParaRPr lang="en-US"/>
              </a:p>
            </p:txBody>
          </p:sp>
          <p:sp>
            <p:nvSpPr>
              <p:cNvPr id="26673" name="Freeform 37">
                <a:extLst>
                  <a:ext uri="{FF2B5EF4-FFF2-40B4-BE49-F238E27FC236}">
                    <a16:creationId xmlns:a16="http://schemas.microsoft.com/office/drawing/2014/main" id="{D2A7EC57-C5C2-A32B-92EB-902031AFBE98}"/>
                  </a:ext>
                </a:extLst>
              </p:cNvPr>
              <p:cNvSpPr/>
              <p:nvPr/>
            </p:nvSpPr>
            <p:spPr>
              <a:xfrm>
                <a:off x="4426270" y="2261330"/>
                <a:ext cx="5703" cy="7334"/>
              </a:xfrm>
              <a:custGeom>
                <a:avLst/>
                <a:gdLst>
                  <a:gd name="connsiteX0" fmla="*/ 5419 w 5703"/>
                  <a:gd name="connsiteY0" fmla="*/ 3810 h 7334"/>
                  <a:gd name="connsiteX1" fmla="*/ 5704 w 5703"/>
                  <a:gd name="connsiteY1" fmla="*/ 1715 h 7334"/>
                  <a:gd name="connsiteX2" fmla="*/ 2567 w 5703"/>
                  <a:gd name="connsiteY2" fmla="*/ 1238 h 7334"/>
                  <a:gd name="connsiteX3" fmla="*/ 0 w 5703"/>
                  <a:gd name="connsiteY3" fmla="*/ 0 h 7334"/>
                  <a:gd name="connsiteX4" fmla="*/ 190 w 5703"/>
                  <a:gd name="connsiteY4" fmla="*/ 7334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3" h="7334">
                    <a:moveTo>
                      <a:pt x="5419" y="3810"/>
                    </a:moveTo>
                    <a:lnTo>
                      <a:pt x="5704" y="1715"/>
                    </a:lnTo>
                    <a:lnTo>
                      <a:pt x="2567" y="1238"/>
                    </a:lnTo>
                    <a:lnTo>
                      <a:pt x="0" y="0"/>
                    </a:lnTo>
                    <a:lnTo>
                      <a:pt x="190" y="7334"/>
                    </a:lnTo>
                    <a:close/>
                  </a:path>
                </a:pathLst>
              </a:custGeom>
              <a:solidFill>
                <a:srgbClr val="FFFFFF"/>
              </a:solidFill>
              <a:ln w="9506" cap="flat">
                <a:noFill/>
                <a:prstDash val="solid"/>
                <a:miter/>
              </a:ln>
            </p:spPr>
            <p:txBody>
              <a:bodyPr rtlCol="0" anchor="ctr"/>
              <a:lstStyle/>
              <a:p>
                <a:endParaRPr lang="en-US"/>
              </a:p>
            </p:txBody>
          </p:sp>
          <p:sp>
            <p:nvSpPr>
              <p:cNvPr id="26674" name="Freeform 38">
                <a:extLst>
                  <a:ext uri="{FF2B5EF4-FFF2-40B4-BE49-F238E27FC236}">
                    <a16:creationId xmlns:a16="http://schemas.microsoft.com/office/drawing/2014/main" id="{B295AA65-7340-15E1-ACEE-DFFE9F4BCAC4}"/>
                  </a:ext>
                </a:extLst>
              </p:cNvPr>
              <p:cNvSpPr/>
              <p:nvPr/>
            </p:nvSpPr>
            <p:spPr>
              <a:xfrm>
                <a:off x="4438438" y="2258091"/>
                <a:ext cx="6939" cy="7429"/>
              </a:xfrm>
              <a:custGeom>
                <a:avLst/>
                <a:gdLst>
                  <a:gd name="connsiteX0" fmla="*/ 5894 w 6939"/>
                  <a:gd name="connsiteY0" fmla="*/ 4477 h 7429"/>
                  <a:gd name="connsiteX1" fmla="*/ 5894 w 6939"/>
                  <a:gd name="connsiteY1" fmla="*/ 1429 h 7429"/>
                  <a:gd name="connsiteX2" fmla="*/ 4658 w 6939"/>
                  <a:gd name="connsiteY2" fmla="*/ 286 h 7429"/>
                  <a:gd name="connsiteX3" fmla="*/ 0 w 6939"/>
                  <a:gd name="connsiteY3" fmla="*/ 0 h 7429"/>
                  <a:gd name="connsiteX4" fmla="*/ 4658 w 6939"/>
                  <a:gd name="connsiteY4" fmla="*/ 7144 h 7429"/>
                  <a:gd name="connsiteX5" fmla="*/ 6939 w 6939"/>
                  <a:gd name="connsiteY5" fmla="*/ 7429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9" h="7429">
                    <a:moveTo>
                      <a:pt x="5894" y="4477"/>
                    </a:moveTo>
                    <a:lnTo>
                      <a:pt x="5894" y="1429"/>
                    </a:lnTo>
                    <a:lnTo>
                      <a:pt x="4658" y="286"/>
                    </a:lnTo>
                    <a:lnTo>
                      <a:pt x="0" y="0"/>
                    </a:lnTo>
                    <a:lnTo>
                      <a:pt x="4658" y="7144"/>
                    </a:lnTo>
                    <a:lnTo>
                      <a:pt x="6939" y="7429"/>
                    </a:lnTo>
                    <a:close/>
                  </a:path>
                </a:pathLst>
              </a:custGeom>
              <a:solidFill>
                <a:srgbClr val="FFFFFF"/>
              </a:solidFill>
              <a:ln w="9506" cap="flat">
                <a:noFill/>
                <a:prstDash val="solid"/>
                <a:miter/>
              </a:ln>
            </p:spPr>
            <p:txBody>
              <a:bodyPr rtlCol="0" anchor="ctr"/>
              <a:lstStyle/>
              <a:p>
                <a:endParaRPr lang="en-US"/>
              </a:p>
            </p:txBody>
          </p:sp>
          <p:sp>
            <p:nvSpPr>
              <p:cNvPr id="26675" name="Freeform 39">
                <a:extLst>
                  <a:ext uri="{FF2B5EF4-FFF2-40B4-BE49-F238E27FC236}">
                    <a16:creationId xmlns:a16="http://schemas.microsoft.com/office/drawing/2014/main" id="{71DE9ECE-DD41-D213-15D1-124C646DCEF8}"/>
                  </a:ext>
                </a:extLst>
              </p:cNvPr>
              <p:cNvSpPr/>
              <p:nvPr/>
            </p:nvSpPr>
            <p:spPr>
              <a:xfrm>
                <a:off x="4432639" y="2257615"/>
                <a:ext cx="4087" cy="4095"/>
              </a:xfrm>
              <a:custGeom>
                <a:avLst/>
                <a:gdLst>
                  <a:gd name="connsiteX0" fmla="*/ 4088 w 4087"/>
                  <a:gd name="connsiteY0" fmla="*/ 4096 h 4095"/>
                  <a:gd name="connsiteX1" fmla="*/ 3898 w 4087"/>
                  <a:gd name="connsiteY1" fmla="*/ 2857 h 4095"/>
                  <a:gd name="connsiteX2" fmla="*/ 380 w 4087"/>
                  <a:gd name="connsiteY2" fmla="*/ 0 h 4095"/>
                  <a:gd name="connsiteX3" fmla="*/ 0 w 4087"/>
                  <a:gd name="connsiteY3" fmla="*/ 2857 h 4095"/>
                  <a:gd name="connsiteX4" fmla="*/ 1521 w 4087"/>
                  <a:gd name="connsiteY4" fmla="*/ 2286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7" h="4095">
                    <a:moveTo>
                      <a:pt x="4088" y="4096"/>
                    </a:moveTo>
                    <a:lnTo>
                      <a:pt x="3898" y="2857"/>
                    </a:lnTo>
                    <a:lnTo>
                      <a:pt x="380" y="0"/>
                    </a:lnTo>
                    <a:lnTo>
                      <a:pt x="0" y="2857"/>
                    </a:lnTo>
                    <a:lnTo>
                      <a:pt x="1521" y="2286"/>
                    </a:lnTo>
                    <a:close/>
                  </a:path>
                </a:pathLst>
              </a:custGeom>
              <a:solidFill>
                <a:srgbClr val="FFFFFF"/>
              </a:solidFill>
              <a:ln w="9506" cap="flat">
                <a:noFill/>
                <a:prstDash val="solid"/>
                <a:miter/>
              </a:ln>
            </p:spPr>
            <p:txBody>
              <a:bodyPr rtlCol="0" anchor="ctr"/>
              <a:lstStyle/>
              <a:p>
                <a:endParaRPr lang="en-US"/>
              </a:p>
            </p:txBody>
          </p:sp>
          <p:sp>
            <p:nvSpPr>
              <p:cNvPr id="26676" name="Freeform 40">
                <a:extLst>
                  <a:ext uri="{FF2B5EF4-FFF2-40B4-BE49-F238E27FC236}">
                    <a16:creationId xmlns:a16="http://schemas.microsoft.com/office/drawing/2014/main" id="{628115D3-0558-79B3-0FD6-D86943D92CAC}"/>
                  </a:ext>
                </a:extLst>
              </p:cNvPr>
              <p:cNvSpPr/>
              <p:nvPr/>
            </p:nvSpPr>
            <p:spPr>
              <a:xfrm>
                <a:off x="4426461" y="2257615"/>
                <a:ext cx="760" cy="2285"/>
              </a:xfrm>
              <a:custGeom>
                <a:avLst/>
                <a:gdLst>
                  <a:gd name="connsiteX0" fmla="*/ 0 w 760"/>
                  <a:gd name="connsiteY0" fmla="*/ 2286 h 2285"/>
                  <a:gd name="connsiteX1" fmla="*/ 761 w 760"/>
                  <a:gd name="connsiteY1" fmla="*/ 0 h 2285"/>
                  <a:gd name="connsiteX2" fmla="*/ 0 w 760"/>
                  <a:gd name="connsiteY2" fmla="*/ 762 h 2285"/>
                </a:gdLst>
                <a:ahLst/>
                <a:cxnLst>
                  <a:cxn ang="0">
                    <a:pos x="connsiteX0" y="connsiteY0"/>
                  </a:cxn>
                  <a:cxn ang="0">
                    <a:pos x="connsiteX1" y="connsiteY1"/>
                  </a:cxn>
                  <a:cxn ang="0">
                    <a:pos x="connsiteX2" y="connsiteY2"/>
                  </a:cxn>
                </a:cxnLst>
                <a:rect l="l" t="t" r="r" b="b"/>
                <a:pathLst>
                  <a:path w="760" h="2285">
                    <a:moveTo>
                      <a:pt x="0" y="2286"/>
                    </a:moveTo>
                    <a:lnTo>
                      <a:pt x="761" y="0"/>
                    </a:lnTo>
                    <a:lnTo>
                      <a:pt x="0" y="762"/>
                    </a:lnTo>
                    <a:close/>
                  </a:path>
                </a:pathLst>
              </a:custGeom>
              <a:solidFill>
                <a:srgbClr val="FFFFFF"/>
              </a:solidFill>
              <a:ln w="9506" cap="flat">
                <a:noFill/>
                <a:prstDash val="solid"/>
                <a:miter/>
              </a:ln>
            </p:spPr>
            <p:txBody>
              <a:bodyPr rtlCol="0" anchor="ctr"/>
              <a:lstStyle/>
              <a:p>
                <a:endParaRPr lang="en-US"/>
              </a:p>
            </p:txBody>
          </p:sp>
          <p:sp>
            <p:nvSpPr>
              <p:cNvPr id="26677" name="Freeform 41">
                <a:extLst>
                  <a:ext uri="{FF2B5EF4-FFF2-40B4-BE49-F238E27FC236}">
                    <a16:creationId xmlns:a16="http://schemas.microsoft.com/office/drawing/2014/main" id="{33772BCD-2154-B8D9-1830-ACF8C8869EE1}"/>
                  </a:ext>
                </a:extLst>
              </p:cNvPr>
              <p:cNvSpPr/>
              <p:nvPr/>
            </p:nvSpPr>
            <p:spPr>
              <a:xfrm>
                <a:off x="4425510" y="2252948"/>
                <a:ext cx="1330" cy="1619"/>
              </a:xfrm>
              <a:custGeom>
                <a:avLst/>
                <a:gdLst>
                  <a:gd name="connsiteX0" fmla="*/ 1331 w 1330"/>
                  <a:gd name="connsiteY0" fmla="*/ 286 h 1619"/>
                  <a:gd name="connsiteX1" fmla="*/ 0 w 1330"/>
                  <a:gd name="connsiteY1" fmla="*/ 0 h 1619"/>
                  <a:gd name="connsiteX2" fmla="*/ 380 w 1330"/>
                  <a:gd name="connsiteY2" fmla="*/ 953 h 1619"/>
                  <a:gd name="connsiteX3" fmla="*/ 1331 w 1330"/>
                  <a:gd name="connsiteY3" fmla="*/ 1619 h 1619"/>
                </a:gdLst>
                <a:ahLst/>
                <a:cxnLst>
                  <a:cxn ang="0">
                    <a:pos x="connsiteX0" y="connsiteY0"/>
                  </a:cxn>
                  <a:cxn ang="0">
                    <a:pos x="connsiteX1" y="connsiteY1"/>
                  </a:cxn>
                  <a:cxn ang="0">
                    <a:pos x="connsiteX2" y="connsiteY2"/>
                  </a:cxn>
                  <a:cxn ang="0">
                    <a:pos x="connsiteX3" y="connsiteY3"/>
                  </a:cxn>
                </a:cxnLst>
                <a:rect l="l" t="t" r="r" b="b"/>
                <a:pathLst>
                  <a:path w="1330" h="1619">
                    <a:moveTo>
                      <a:pt x="1331" y="286"/>
                    </a:moveTo>
                    <a:lnTo>
                      <a:pt x="0" y="0"/>
                    </a:lnTo>
                    <a:lnTo>
                      <a:pt x="380" y="953"/>
                    </a:lnTo>
                    <a:lnTo>
                      <a:pt x="1331" y="1619"/>
                    </a:lnTo>
                    <a:close/>
                  </a:path>
                </a:pathLst>
              </a:custGeom>
              <a:solidFill>
                <a:srgbClr val="FFFFFF"/>
              </a:solidFill>
              <a:ln w="9506" cap="flat">
                <a:noFill/>
                <a:prstDash val="solid"/>
                <a:miter/>
              </a:ln>
            </p:spPr>
            <p:txBody>
              <a:bodyPr rtlCol="0" anchor="ctr"/>
              <a:lstStyle/>
              <a:p>
                <a:endParaRPr lang="en-US"/>
              </a:p>
            </p:txBody>
          </p:sp>
          <p:sp>
            <p:nvSpPr>
              <p:cNvPr id="26678" name="Freeform 42">
                <a:extLst>
                  <a:ext uri="{FF2B5EF4-FFF2-40B4-BE49-F238E27FC236}">
                    <a16:creationId xmlns:a16="http://schemas.microsoft.com/office/drawing/2014/main" id="{62B24770-583E-8412-FB28-C06D29514401}"/>
                  </a:ext>
                </a:extLst>
              </p:cNvPr>
              <p:cNvSpPr/>
              <p:nvPr/>
            </p:nvSpPr>
            <p:spPr>
              <a:xfrm>
                <a:off x="4425890" y="2245137"/>
                <a:ext cx="570" cy="1809"/>
              </a:xfrm>
              <a:custGeom>
                <a:avLst/>
                <a:gdLst>
                  <a:gd name="connsiteX0" fmla="*/ 570 w 570"/>
                  <a:gd name="connsiteY0" fmla="*/ 0 h 1809"/>
                  <a:gd name="connsiteX1" fmla="*/ 0 w 570"/>
                  <a:gd name="connsiteY1" fmla="*/ 381 h 1809"/>
                  <a:gd name="connsiteX2" fmla="*/ 570 w 570"/>
                  <a:gd name="connsiteY2" fmla="*/ 1810 h 1809"/>
                </a:gdLst>
                <a:ahLst/>
                <a:cxnLst>
                  <a:cxn ang="0">
                    <a:pos x="connsiteX0" y="connsiteY0"/>
                  </a:cxn>
                  <a:cxn ang="0">
                    <a:pos x="connsiteX1" y="connsiteY1"/>
                  </a:cxn>
                  <a:cxn ang="0">
                    <a:pos x="connsiteX2" y="connsiteY2"/>
                  </a:cxn>
                </a:cxnLst>
                <a:rect l="l" t="t" r="r" b="b"/>
                <a:pathLst>
                  <a:path w="570" h="1809">
                    <a:moveTo>
                      <a:pt x="570" y="0"/>
                    </a:moveTo>
                    <a:lnTo>
                      <a:pt x="0" y="381"/>
                    </a:lnTo>
                    <a:lnTo>
                      <a:pt x="570" y="1810"/>
                    </a:lnTo>
                    <a:close/>
                  </a:path>
                </a:pathLst>
              </a:custGeom>
              <a:solidFill>
                <a:srgbClr val="FFFFFF"/>
              </a:solidFill>
              <a:ln w="9506" cap="flat">
                <a:noFill/>
                <a:prstDash val="solid"/>
                <a:miter/>
              </a:ln>
            </p:spPr>
            <p:txBody>
              <a:bodyPr rtlCol="0" anchor="ctr"/>
              <a:lstStyle/>
              <a:p>
                <a:endParaRPr lang="en-US"/>
              </a:p>
            </p:txBody>
          </p:sp>
          <p:sp>
            <p:nvSpPr>
              <p:cNvPr id="26679" name="Freeform 43">
                <a:extLst>
                  <a:ext uri="{FF2B5EF4-FFF2-40B4-BE49-F238E27FC236}">
                    <a16:creationId xmlns:a16="http://schemas.microsoft.com/office/drawing/2014/main" id="{58066F9A-4533-E289-4DEE-DB90B36AEF83}"/>
                  </a:ext>
                </a:extLst>
              </p:cNvPr>
              <p:cNvSpPr/>
              <p:nvPr/>
            </p:nvSpPr>
            <p:spPr>
              <a:xfrm>
                <a:off x="4415243" y="2227040"/>
                <a:ext cx="21959" cy="31051"/>
              </a:xfrm>
              <a:custGeom>
                <a:avLst/>
                <a:gdLst>
                  <a:gd name="connsiteX0" fmla="*/ 3898 w 21959"/>
                  <a:gd name="connsiteY0" fmla="*/ 21622 h 31051"/>
                  <a:gd name="connsiteX1" fmla="*/ 4278 w 21959"/>
                  <a:gd name="connsiteY1" fmla="*/ 19812 h 31051"/>
                  <a:gd name="connsiteX2" fmla="*/ 5799 w 21959"/>
                  <a:gd name="connsiteY2" fmla="*/ 20288 h 31051"/>
                  <a:gd name="connsiteX3" fmla="*/ 4563 w 21959"/>
                  <a:gd name="connsiteY3" fmla="*/ 22860 h 31051"/>
                  <a:gd name="connsiteX4" fmla="*/ 4753 w 21959"/>
                  <a:gd name="connsiteY4" fmla="*/ 24670 h 31051"/>
                  <a:gd name="connsiteX5" fmla="*/ 8080 w 21959"/>
                  <a:gd name="connsiteY5" fmla="*/ 25241 h 31051"/>
                  <a:gd name="connsiteX6" fmla="*/ 9316 w 21959"/>
                  <a:gd name="connsiteY6" fmla="*/ 24098 h 31051"/>
                  <a:gd name="connsiteX7" fmla="*/ 11027 w 21959"/>
                  <a:gd name="connsiteY7" fmla="*/ 24098 h 31051"/>
                  <a:gd name="connsiteX8" fmla="*/ 14830 w 21959"/>
                  <a:gd name="connsiteY8" fmla="*/ 27527 h 31051"/>
                  <a:gd name="connsiteX9" fmla="*/ 13689 w 21959"/>
                  <a:gd name="connsiteY9" fmla="*/ 24098 h 31051"/>
                  <a:gd name="connsiteX10" fmla="*/ 14830 w 21959"/>
                  <a:gd name="connsiteY10" fmla="*/ 24384 h 31051"/>
                  <a:gd name="connsiteX11" fmla="*/ 18157 w 21959"/>
                  <a:gd name="connsiteY11" fmla="*/ 28194 h 31051"/>
                  <a:gd name="connsiteX12" fmla="*/ 21294 w 21959"/>
                  <a:gd name="connsiteY12" fmla="*/ 29432 h 31051"/>
                  <a:gd name="connsiteX13" fmla="*/ 20628 w 21959"/>
                  <a:gd name="connsiteY13" fmla="*/ 29718 h 31051"/>
                  <a:gd name="connsiteX14" fmla="*/ 21484 w 21959"/>
                  <a:gd name="connsiteY14" fmla="*/ 31051 h 31051"/>
                  <a:gd name="connsiteX15" fmla="*/ 21959 w 21959"/>
                  <a:gd name="connsiteY15" fmla="*/ 28670 h 31051"/>
                  <a:gd name="connsiteX16" fmla="*/ 20628 w 21959"/>
                  <a:gd name="connsiteY16" fmla="*/ 28194 h 31051"/>
                  <a:gd name="connsiteX17" fmla="*/ 20628 w 21959"/>
                  <a:gd name="connsiteY17" fmla="*/ 27241 h 31051"/>
                  <a:gd name="connsiteX18" fmla="*/ 19297 w 21959"/>
                  <a:gd name="connsiteY18" fmla="*/ 25622 h 31051"/>
                  <a:gd name="connsiteX19" fmla="*/ 20628 w 21959"/>
                  <a:gd name="connsiteY19" fmla="*/ 24670 h 31051"/>
                  <a:gd name="connsiteX20" fmla="*/ 17777 w 21959"/>
                  <a:gd name="connsiteY20" fmla="*/ 23431 h 31051"/>
                  <a:gd name="connsiteX21" fmla="*/ 17111 w 21959"/>
                  <a:gd name="connsiteY21" fmla="*/ 24955 h 31051"/>
                  <a:gd name="connsiteX22" fmla="*/ 14830 w 21959"/>
                  <a:gd name="connsiteY22" fmla="*/ 21907 h 31051"/>
                  <a:gd name="connsiteX23" fmla="*/ 12548 w 21959"/>
                  <a:gd name="connsiteY23" fmla="*/ 22479 h 31051"/>
                  <a:gd name="connsiteX24" fmla="*/ 12548 w 21959"/>
                  <a:gd name="connsiteY24" fmla="*/ 23813 h 31051"/>
                  <a:gd name="connsiteX25" fmla="*/ 11217 w 21959"/>
                  <a:gd name="connsiteY25" fmla="*/ 24098 h 31051"/>
                  <a:gd name="connsiteX26" fmla="*/ 9316 w 21959"/>
                  <a:gd name="connsiteY26" fmla="*/ 21622 h 31051"/>
                  <a:gd name="connsiteX27" fmla="*/ 8460 w 21959"/>
                  <a:gd name="connsiteY27" fmla="*/ 16859 h 31051"/>
                  <a:gd name="connsiteX28" fmla="*/ 9981 w 21959"/>
                  <a:gd name="connsiteY28" fmla="*/ 14097 h 31051"/>
                  <a:gd name="connsiteX29" fmla="*/ 11978 w 21959"/>
                  <a:gd name="connsiteY29" fmla="*/ 12859 h 31051"/>
                  <a:gd name="connsiteX30" fmla="*/ 13689 w 21959"/>
                  <a:gd name="connsiteY30" fmla="*/ 8763 h 31051"/>
                  <a:gd name="connsiteX31" fmla="*/ 12358 w 21959"/>
                  <a:gd name="connsiteY31" fmla="*/ 6001 h 31051"/>
                  <a:gd name="connsiteX32" fmla="*/ 12548 w 21959"/>
                  <a:gd name="connsiteY32" fmla="*/ 952 h 31051"/>
                  <a:gd name="connsiteX33" fmla="*/ 11598 w 21959"/>
                  <a:gd name="connsiteY33" fmla="*/ 286 h 31051"/>
                  <a:gd name="connsiteX34" fmla="*/ 11217 w 21959"/>
                  <a:gd name="connsiteY34" fmla="*/ 1238 h 31051"/>
                  <a:gd name="connsiteX35" fmla="*/ 9696 w 21959"/>
                  <a:gd name="connsiteY35" fmla="*/ 1524 h 31051"/>
                  <a:gd name="connsiteX36" fmla="*/ 4753 w 21959"/>
                  <a:gd name="connsiteY36" fmla="*/ 0 h 31051"/>
                  <a:gd name="connsiteX37" fmla="*/ 4278 w 21959"/>
                  <a:gd name="connsiteY37" fmla="*/ 571 h 31051"/>
                  <a:gd name="connsiteX38" fmla="*/ 2947 w 21959"/>
                  <a:gd name="connsiteY38" fmla="*/ 12859 h 31051"/>
                  <a:gd name="connsiteX39" fmla="*/ 0 w 21959"/>
                  <a:gd name="connsiteY39" fmla="*/ 12478 h 31051"/>
                  <a:gd name="connsiteX40" fmla="*/ 1616 w 21959"/>
                  <a:gd name="connsiteY40" fmla="*/ 18097 h 3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959" h="31051">
                    <a:moveTo>
                      <a:pt x="3898" y="21622"/>
                    </a:moveTo>
                    <a:lnTo>
                      <a:pt x="4278" y="19812"/>
                    </a:lnTo>
                    <a:lnTo>
                      <a:pt x="5799" y="20288"/>
                    </a:lnTo>
                    <a:lnTo>
                      <a:pt x="4563" y="22860"/>
                    </a:lnTo>
                    <a:lnTo>
                      <a:pt x="4753" y="24670"/>
                    </a:lnTo>
                    <a:lnTo>
                      <a:pt x="8080" y="25241"/>
                    </a:lnTo>
                    <a:lnTo>
                      <a:pt x="9316" y="24098"/>
                    </a:lnTo>
                    <a:lnTo>
                      <a:pt x="11027" y="24098"/>
                    </a:lnTo>
                    <a:lnTo>
                      <a:pt x="14830" y="27527"/>
                    </a:lnTo>
                    <a:lnTo>
                      <a:pt x="13689" y="24098"/>
                    </a:lnTo>
                    <a:lnTo>
                      <a:pt x="14830" y="24384"/>
                    </a:lnTo>
                    <a:lnTo>
                      <a:pt x="18157" y="28194"/>
                    </a:lnTo>
                    <a:lnTo>
                      <a:pt x="21294" y="29432"/>
                    </a:lnTo>
                    <a:lnTo>
                      <a:pt x="20628" y="29718"/>
                    </a:lnTo>
                    <a:lnTo>
                      <a:pt x="21484" y="31051"/>
                    </a:lnTo>
                    <a:lnTo>
                      <a:pt x="21959" y="28670"/>
                    </a:lnTo>
                    <a:lnTo>
                      <a:pt x="20628" y="28194"/>
                    </a:lnTo>
                    <a:lnTo>
                      <a:pt x="20628" y="27241"/>
                    </a:lnTo>
                    <a:lnTo>
                      <a:pt x="19297" y="25622"/>
                    </a:lnTo>
                    <a:lnTo>
                      <a:pt x="20628" y="24670"/>
                    </a:lnTo>
                    <a:lnTo>
                      <a:pt x="17777" y="23431"/>
                    </a:lnTo>
                    <a:lnTo>
                      <a:pt x="17111" y="24955"/>
                    </a:lnTo>
                    <a:lnTo>
                      <a:pt x="14830" y="21907"/>
                    </a:lnTo>
                    <a:lnTo>
                      <a:pt x="12548" y="22479"/>
                    </a:lnTo>
                    <a:lnTo>
                      <a:pt x="12548" y="23813"/>
                    </a:lnTo>
                    <a:lnTo>
                      <a:pt x="11217" y="24098"/>
                    </a:lnTo>
                    <a:lnTo>
                      <a:pt x="9316" y="21622"/>
                    </a:lnTo>
                    <a:lnTo>
                      <a:pt x="8460" y="16859"/>
                    </a:lnTo>
                    <a:lnTo>
                      <a:pt x="9981" y="14097"/>
                    </a:lnTo>
                    <a:lnTo>
                      <a:pt x="11978" y="12859"/>
                    </a:lnTo>
                    <a:lnTo>
                      <a:pt x="13689" y="8763"/>
                    </a:lnTo>
                    <a:lnTo>
                      <a:pt x="12358" y="6001"/>
                    </a:lnTo>
                    <a:lnTo>
                      <a:pt x="12548" y="952"/>
                    </a:lnTo>
                    <a:lnTo>
                      <a:pt x="11598" y="286"/>
                    </a:lnTo>
                    <a:lnTo>
                      <a:pt x="11217" y="1238"/>
                    </a:lnTo>
                    <a:lnTo>
                      <a:pt x="9696" y="1524"/>
                    </a:lnTo>
                    <a:lnTo>
                      <a:pt x="4753" y="0"/>
                    </a:lnTo>
                    <a:lnTo>
                      <a:pt x="4278" y="571"/>
                    </a:lnTo>
                    <a:lnTo>
                      <a:pt x="2947" y="12859"/>
                    </a:lnTo>
                    <a:lnTo>
                      <a:pt x="0" y="12478"/>
                    </a:lnTo>
                    <a:lnTo>
                      <a:pt x="1616" y="18097"/>
                    </a:lnTo>
                    <a:close/>
                  </a:path>
                </a:pathLst>
              </a:custGeom>
              <a:solidFill>
                <a:srgbClr val="FFFFFF"/>
              </a:solidFill>
              <a:ln w="9506" cap="flat">
                <a:noFill/>
                <a:prstDash val="solid"/>
                <a:miter/>
              </a:ln>
            </p:spPr>
            <p:txBody>
              <a:bodyPr rtlCol="0" anchor="ctr"/>
              <a:lstStyle/>
              <a:p>
                <a:endParaRPr lang="en-US"/>
              </a:p>
            </p:txBody>
          </p:sp>
          <p:sp>
            <p:nvSpPr>
              <p:cNvPr id="26680" name="Freeform 44">
                <a:extLst>
                  <a:ext uri="{FF2B5EF4-FFF2-40B4-BE49-F238E27FC236}">
                    <a16:creationId xmlns:a16="http://schemas.microsoft.com/office/drawing/2014/main" id="{7F5D7FCF-D901-BBA4-4443-B63DBD865C89}"/>
                  </a:ext>
                </a:extLst>
              </p:cNvPr>
              <p:cNvSpPr/>
              <p:nvPr/>
            </p:nvSpPr>
            <p:spPr>
              <a:xfrm>
                <a:off x="4418190" y="2253234"/>
                <a:ext cx="5798" cy="6286"/>
              </a:xfrm>
              <a:custGeom>
                <a:avLst/>
                <a:gdLst>
                  <a:gd name="connsiteX0" fmla="*/ 5799 w 5798"/>
                  <a:gd name="connsiteY0" fmla="*/ 1715 h 6286"/>
                  <a:gd name="connsiteX1" fmla="*/ 3517 w 5798"/>
                  <a:gd name="connsiteY1" fmla="*/ 0 h 6286"/>
                  <a:gd name="connsiteX2" fmla="*/ 0 w 5798"/>
                  <a:gd name="connsiteY2" fmla="*/ 381 h 6286"/>
                  <a:gd name="connsiteX3" fmla="*/ 1616 w 5798"/>
                  <a:gd name="connsiteY3" fmla="*/ 1333 h 6286"/>
                  <a:gd name="connsiteX4" fmla="*/ 4658 w 5798"/>
                  <a:gd name="connsiteY4" fmla="*/ 6286 h 6286"/>
                  <a:gd name="connsiteX5" fmla="*/ 5799 w 5798"/>
                  <a:gd name="connsiteY5" fmla="*/ 5810 h 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8" h="6286">
                    <a:moveTo>
                      <a:pt x="5799" y="1715"/>
                    </a:moveTo>
                    <a:lnTo>
                      <a:pt x="3517" y="0"/>
                    </a:lnTo>
                    <a:lnTo>
                      <a:pt x="0" y="381"/>
                    </a:lnTo>
                    <a:lnTo>
                      <a:pt x="1616" y="1333"/>
                    </a:lnTo>
                    <a:lnTo>
                      <a:pt x="4658" y="6286"/>
                    </a:lnTo>
                    <a:lnTo>
                      <a:pt x="5799" y="5810"/>
                    </a:lnTo>
                    <a:close/>
                  </a:path>
                </a:pathLst>
              </a:custGeom>
              <a:solidFill>
                <a:srgbClr val="FFFFFF"/>
              </a:solidFill>
              <a:ln w="9506" cap="flat">
                <a:noFill/>
                <a:prstDash val="solid"/>
                <a:miter/>
              </a:ln>
            </p:spPr>
            <p:txBody>
              <a:bodyPr rtlCol="0" anchor="ctr"/>
              <a:lstStyle/>
              <a:p>
                <a:endParaRPr lang="en-US"/>
              </a:p>
            </p:txBody>
          </p:sp>
          <p:sp>
            <p:nvSpPr>
              <p:cNvPr id="26681" name="Freeform 45">
                <a:extLst>
                  <a:ext uri="{FF2B5EF4-FFF2-40B4-BE49-F238E27FC236}">
                    <a16:creationId xmlns:a16="http://schemas.microsoft.com/office/drawing/2014/main" id="{60EE2424-7C7D-51C2-DB2C-F2C9B49A9A1D}"/>
                  </a:ext>
                </a:extLst>
              </p:cNvPr>
              <p:cNvSpPr/>
              <p:nvPr/>
            </p:nvSpPr>
            <p:spPr>
              <a:xfrm>
                <a:off x="3851624" y="2084927"/>
                <a:ext cx="4848" cy="11048"/>
              </a:xfrm>
              <a:custGeom>
                <a:avLst/>
                <a:gdLst>
                  <a:gd name="connsiteX0" fmla="*/ 3137 w 4848"/>
                  <a:gd name="connsiteY0" fmla="*/ 11049 h 11048"/>
                  <a:gd name="connsiteX1" fmla="*/ 4848 w 4848"/>
                  <a:gd name="connsiteY1" fmla="*/ 5334 h 11048"/>
                  <a:gd name="connsiteX2" fmla="*/ 3898 w 4848"/>
                  <a:gd name="connsiteY2" fmla="*/ 0 h 11048"/>
                  <a:gd name="connsiteX3" fmla="*/ 3517 w 4848"/>
                  <a:gd name="connsiteY3" fmla="*/ 1619 h 11048"/>
                  <a:gd name="connsiteX4" fmla="*/ 665 w 4848"/>
                  <a:gd name="connsiteY4" fmla="*/ 2953 h 11048"/>
                  <a:gd name="connsiteX5" fmla="*/ 0 w 4848"/>
                  <a:gd name="connsiteY5" fmla="*/ 3810 h 11048"/>
                  <a:gd name="connsiteX6" fmla="*/ 665 w 4848"/>
                  <a:gd name="connsiteY6" fmla="*/ 8192 h 11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48" h="11048">
                    <a:moveTo>
                      <a:pt x="3137" y="11049"/>
                    </a:moveTo>
                    <a:lnTo>
                      <a:pt x="4848" y="5334"/>
                    </a:lnTo>
                    <a:lnTo>
                      <a:pt x="3898" y="0"/>
                    </a:lnTo>
                    <a:lnTo>
                      <a:pt x="3517" y="1619"/>
                    </a:lnTo>
                    <a:lnTo>
                      <a:pt x="665" y="2953"/>
                    </a:lnTo>
                    <a:lnTo>
                      <a:pt x="0" y="3810"/>
                    </a:lnTo>
                    <a:lnTo>
                      <a:pt x="665" y="8192"/>
                    </a:lnTo>
                    <a:close/>
                  </a:path>
                </a:pathLst>
              </a:custGeom>
              <a:solidFill>
                <a:srgbClr val="FFFFFF"/>
              </a:solidFill>
              <a:ln w="9506" cap="flat">
                <a:noFill/>
                <a:prstDash val="solid"/>
                <a:miter/>
              </a:ln>
            </p:spPr>
            <p:txBody>
              <a:bodyPr rtlCol="0" anchor="ctr"/>
              <a:lstStyle/>
              <a:p>
                <a:endParaRPr lang="en-US"/>
              </a:p>
            </p:txBody>
          </p:sp>
          <p:sp>
            <p:nvSpPr>
              <p:cNvPr id="26682" name="Freeform 46">
                <a:extLst>
                  <a:ext uri="{FF2B5EF4-FFF2-40B4-BE49-F238E27FC236}">
                    <a16:creationId xmlns:a16="http://schemas.microsoft.com/office/drawing/2014/main" id="{5D181017-C018-2728-E9DA-8A88E38A2A07}"/>
                  </a:ext>
                </a:extLst>
              </p:cNvPr>
              <p:cNvSpPr/>
              <p:nvPr/>
            </p:nvSpPr>
            <p:spPr>
              <a:xfrm>
                <a:off x="4306398" y="2261330"/>
                <a:ext cx="1140" cy="1238"/>
              </a:xfrm>
              <a:custGeom>
                <a:avLst/>
                <a:gdLst>
                  <a:gd name="connsiteX0" fmla="*/ 0 w 1140"/>
                  <a:gd name="connsiteY0" fmla="*/ 1048 h 1238"/>
                  <a:gd name="connsiteX1" fmla="*/ 1141 w 1140"/>
                  <a:gd name="connsiteY1" fmla="*/ 1238 h 1238"/>
                  <a:gd name="connsiteX2" fmla="*/ 951 w 1140"/>
                  <a:gd name="connsiteY2" fmla="*/ 0 h 1238"/>
                </a:gdLst>
                <a:ahLst/>
                <a:cxnLst>
                  <a:cxn ang="0">
                    <a:pos x="connsiteX0" y="connsiteY0"/>
                  </a:cxn>
                  <a:cxn ang="0">
                    <a:pos x="connsiteX1" y="connsiteY1"/>
                  </a:cxn>
                  <a:cxn ang="0">
                    <a:pos x="connsiteX2" y="connsiteY2"/>
                  </a:cxn>
                </a:cxnLst>
                <a:rect l="l" t="t" r="r" b="b"/>
                <a:pathLst>
                  <a:path w="1140" h="1238">
                    <a:moveTo>
                      <a:pt x="0" y="1048"/>
                    </a:moveTo>
                    <a:lnTo>
                      <a:pt x="1141" y="1238"/>
                    </a:lnTo>
                    <a:lnTo>
                      <a:pt x="951" y="0"/>
                    </a:lnTo>
                    <a:close/>
                  </a:path>
                </a:pathLst>
              </a:custGeom>
              <a:solidFill>
                <a:srgbClr val="FFFFFF"/>
              </a:solidFill>
              <a:ln w="9506" cap="flat">
                <a:noFill/>
                <a:prstDash val="solid"/>
                <a:miter/>
              </a:ln>
            </p:spPr>
            <p:txBody>
              <a:bodyPr rtlCol="0" anchor="ctr"/>
              <a:lstStyle/>
              <a:p>
                <a:endParaRPr lang="en-US"/>
              </a:p>
            </p:txBody>
          </p:sp>
          <p:sp>
            <p:nvSpPr>
              <p:cNvPr id="26683" name="Freeform 47">
                <a:extLst>
                  <a:ext uri="{FF2B5EF4-FFF2-40B4-BE49-F238E27FC236}">
                    <a16:creationId xmlns:a16="http://schemas.microsoft.com/office/drawing/2014/main" id="{59EF8977-26BC-EF06-9EBF-0BFF8B3D19D0}"/>
                  </a:ext>
                </a:extLst>
              </p:cNvPr>
              <p:cNvSpPr/>
              <p:nvPr/>
            </p:nvSpPr>
            <p:spPr>
              <a:xfrm>
                <a:off x="4211812" y="2271521"/>
                <a:ext cx="11027" cy="18954"/>
              </a:xfrm>
              <a:custGeom>
                <a:avLst/>
                <a:gdLst>
                  <a:gd name="connsiteX0" fmla="*/ 3137 w 11027"/>
                  <a:gd name="connsiteY0" fmla="*/ 191 h 18954"/>
                  <a:gd name="connsiteX1" fmla="*/ 2091 w 11027"/>
                  <a:gd name="connsiteY1" fmla="*/ 0 h 18954"/>
                  <a:gd name="connsiteX2" fmla="*/ 1331 w 11027"/>
                  <a:gd name="connsiteY2" fmla="*/ 191 h 18954"/>
                  <a:gd name="connsiteX3" fmla="*/ 2947 w 11027"/>
                  <a:gd name="connsiteY3" fmla="*/ 1429 h 18954"/>
                  <a:gd name="connsiteX4" fmla="*/ 2091 w 11027"/>
                  <a:gd name="connsiteY4" fmla="*/ 2000 h 18954"/>
                  <a:gd name="connsiteX5" fmla="*/ 761 w 11027"/>
                  <a:gd name="connsiteY5" fmla="*/ 8382 h 18954"/>
                  <a:gd name="connsiteX6" fmla="*/ 0 w 11027"/>
                  <a:gd name="connsiteY6" fmla="*/ 8382 h 18954"/>
                  <a:gd name="connsiteX7" fmla="*/ 761 w 11027"/>
                  <a:gd name="connsiteY7" fmla="*/ 14954 h 18954"/>
                  <a:gd name="connsiteX8" fmla="*/ 2662 w 11027"/>
                  <a:gd name="connsiteY8" fmla="*/ 18669 h 18954"/>
                  <a:gd name="connsiteX9" fmla="*/ 5514 w 11027"/>
                  <a:gd name="connsiteY9" fmla="*/ 18955 h 18954"/>
                  <a:gd name="connsiteX10" fmla="*/ 10647 w 11027"/>
                  <a:gd name="connsiteY10" fmla="*/ 15240 h 18954"/>
                  <a:gd name="connsiteX11" fmla="*/ 11027 w 11027"/>
                  <a:gd name="connsiteY11" fmla="*/ 11240 h 18954"/>
                  <a:gd name="connsiteX12" fmla="*/ 6179 w 11027"/>
                  <a:gd name="connsiteY12" fmla="*/ 3048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027" h="18954">
                    <a:moveTo>
                      <a:pt x="3137" y="191"/>
                    </a:moveTo>
                    <a:lnTo>
                      <a:pt x="2091" y="0"/>
                    </a:lnTo>
                    <a:lnTo>
                      <a:pt x="1331" y="191"/>
                    </a:lnTo>
                    <a:lnTo>
                      <a:pt x="2947" y="1429"/>
                    </a:lnTo>
                    <a:lnTo>
                      <a:pt x="2091" y="2000"/>
                    </a:lnTo>
                    <a:lnTo>
                      <a:pt x="761" y="8382"/>
                    </a:lnTo>
                    <a:lnTo>
                      <a:pt x="0" y="8382"/>
                    </a:lnTo>
                    <a:lnTo>
                      <a:pt x="761" y="14954"/>
                    </a:lnTo>
                    <a:lnTo>
                      <a:pt x="2662" y="18669"/>
                    </a:lnTo>
                    <a:lnTo>
                      <a:pt x="5514" y="18955"/>
                    </a:lnTo>
                    <a:lnTo>
                      <a:pt x="10647" y="15240"/>
                    </a:lnTo>
                    <a:lnTo>
                      <a:pt x="11027" y="11240"/>
                    </a:lnTo>
                    <a:lnTo>
                      <a:pt x="6179" y="3048"/>
                    </a:lnTo>
                    <a:close/>
                  </a:path>
                </a:pathLst>
              </a:custGeom>
              <a:solidFill>
                <a:srgbClr val="FFFFFF"/>
              </a:solidFill>
              <a:ln w="9506" cap="flat">
                <a:noFill/>
                <a:prstDash val="solid"/>
                <a:miter/>
              </a:ln>
            </p:spPr>
            <p:txBody>
              <a:bodyPr rtlCol="0" anchor="ctr"/>
              <a:lstStyle/>
              <a:p>
                <a:endParaRPr lang="en-US"/>
              </a:p>
            </p:txBody>
          </p:sp>
          <p:sp>
            <p:nvSpPr>
              <p:cNvPr id="26684" name="Freeform 48">
                <a:extLst>
                  <a:ext uri="{FF2B5EF4-FFF2-40B4-BE49-F238E27FC236}">
                    <a16:creationId xmlns:a16="http://schemas.microsoft.com/office/drawing/2014/main" id="{5B2F960C-E876-B234-499B-6B4F33F3105E}"/>
                  </a:ext>
                </a:extLst>
              </p:cNvPr>
              <p:cNvSpPr/>
              <p:nvPr/>
            </p:nvSpPr>
            <p:spPr>
              <a:xfrm>
                <a:off x="4358682" y="2219134"/>
                <a:ext cx="11882" cy="9810"/>
              </a:xfrm>
              <a:custGeom>
                <a:avLst/>
                <a:gdLst>
                  <a:gd name="connsiteX0" fmla="*/ 9506 w 11882"/>
                  <a:gd name="connsiteY0" fmla="*/ 0 h 9810"/>
                  <a:gd name="connsiteX1" fmla="*/ 4468 w 11882"/>
                  <a:gd name="connsiteY1" fmla="*/ 762 h 9810"/>
                  <a:gd name="connsiteX2" fmla="*/ 0 w 11882"/>
                  <a:gd name="connsiteY2" fmla="*/ 4001 h 9810"/>
                  <a:gd name="connsiteX3" fmla="*/ 1046 w 11882"/>
                  <a:gd name="connsiteY3" fmla="*/ 8477 h 9810"/>
                  <a:gd name="connsiteX4" fmla="*/ 5609 w 11882"/>
                  <a:gd name="connsiteY4" fmla="*/ 9811 h 9810"/>
                  <a:gd name="connsiteX5" fmla="*/ 9506 w 11882"/>
                  <a:gd name="connsiteY5" fmla="*/ 6572 h 9810"/>
                  <a:gd name="connsiteX6" fmla="*/ 11883 w 11882"/>
                  <a:gd name="connsiteY6" fmla="*/ 2191 h 9810"/>
                  <a:gd name="connsiteX7" fmla="*/ 11312 w 11882"/>
                  <a:gd name="connsiteY7" fmla="*/ 381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82" h="9810">
                    <a:moveTo>
                      <a:pt x="9506" y="0"/>
                    </a:moveTo>
                    <a:lnTo>
                      <a:pt x="4468" y="762"/>
                    </a:lnTo>
                    <a:lnTo>
                      <a:pt x="0" y="4001"/>
                    </a:lnTo>
                    <a:lnTo>
                      <a:pt x="1046" y="8477"/>
                    </a:lnTo>
                    <a:lnTo>
                      <a:pt x="5609" y="9811"/>
                    </a:lnTo>
                    <a:lnTo>
                      <a:pt x="9506" y="6572"/>
                    </a:lnTo>
                    <a:lnTo>
                      <a:pt x="11883" y="2191"/>
                    </a:lnTo>
                    <a:lnTo>
                      <a:pt x="11312" y="381"/>
                    </a:lnTo>
                    <a:close/>
                  </a:path>
                </a:pathLst>
              </a:custGeom>
              <a:solidFill>
                <a:srgbClr val="FFFFFF"/>
              </a:solidFill>
              <a:ln w="9506" cap="flat">
                <a:noFill/>
                <a:prstDash val="solid"/>
                <a:miter/>
              </a:ln>
            </p:spPr>
            <p:txBody>
              <a:bodyPr rtlCol="0" anchor="ctr"/>
              <a:lstStyle/>
              <a:p>
                <a:endParaRPr lang="en-US"/>
              </a:p>
            </p:txBody>
          </p:sp>
          <p:sp>
            <p:nvSpPr>
              <p:cNvPr id="26685" name="Freeform 49">
                <a:extLst>
                  <a:ext uri="{FF2B5EF4-FFF2-40B4-BE49-F238E27FC236}">
                    <a16:creationId xmlns:a16="http://schemas.microsoft.com/office/drawing/2014/main" id="{D8E16EBE-0B50-78F3-11F8-5DC1BE239255}"/>
                  </a:ext>
                </a:extLst>
              </p:cNvPr>
              <p:cNvSpPr/>
              <p:nvPr/>
            </p:nvSpPr>
            <p:spPr>
              <a:xfrm>
                <a:off x="4416574" y="2191702"/>
                <a:ext cx="8935" cy="17811"/>
              </a:xfrm>
              <a:custGeom>
                <a:avLst/>
                <a:gdLst>
                  <a:gd name="connsiteX0" fmla="*/ 3993 w 8935"/>
                  <a:gd name="connsiteY0" fmla="*/ 17812 h 17811"/>
                  <a:gd name="connsiteX1" fmla="*/ 8936 w 8935"/>
                  <a:gd name="connsiteY1" fmla="*/ 3524 h 17811"/>
                  <a:gd name="connsiteX2" fmla="*/ 8936 w 8935"/>
                  <a:gd name="connsiteY2" fmla="*/ 1238 h 17811"/>
                  <a:gd name="connsiteX3" fmla="*/ 7130 w 8935"/>
                  <a:gd name="connsiteY3" fmla="*/ 0 h 17811"/>
                  <a:gd name="connsiteX4" fmla="*/ 4468 w 8935"/>
                  <a:gd name="connsiteY4" fmla="*/ 1238 h 17811"/>
                  <a:gd name="connsiteX5" fmla="*/ 0 w 8935"/>
                  <a:gd name="connsiteY5" fmla="*/ 8954 h 17811"/>
                  <a:gd name="connsiteX6" fmla="*/ 761 w 8935"/>
                  <a:gd name="connsiteY6" fmla="*/ 13049 h 1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35" h="17811">
                    <a:moveTo>
                      <a:pt x="3993" y="17812"/>
                    </a:moveTo>
                    <a:lnTo>
                      <a:pt x="8936" y="3524"/>
                    </a:lnTo>
                    <a:lnTo>
                      <a:pt x="8936" y="1238"/>
                    </a:lnTo>
                    <a:lnTo>
                      <a:pt x="7130" y="0"/>
                    </a:lnTo>
                    <a:lnTo>
                      <a:pt x="4468" y="1238"/>
                    </a:lnTo>
                    <a:lnTo>
                      <a:pt x="0" y="8954"/>
                    </a:lnTo>
                    <a:lnTo>
                      <a:pt x="761" y="13049"/>
                    </a:lnTo>
                    <a:close/>
                  </a:path>
                </a:pathLst>
              </a:custGeom>
              <a:solidFill>
                <a:srgbClr val="FFFFFF"/>
              </a:solidFill>
              <a:ln w="9506" cap="flat">
                <a:noFill/>
                <a:prstDash val="solid"/>
                <a:miter/>
              </a:ln>
            </p:spPr>
            <p:txBody>
              <a:bodyPr rtlCol="0" anchor="ctr"/>
              <a:lstStyle/>
              <a:p>
                <a:endParaRPr lang="en-US"/>
              </a:p>
            </p:txBody>
          </p:sp>
          <p:sp>
            <p:nvSpPr>
              <p:cNvPr id="26686" name="Freeform 50">
                <a:extLst>
                  <a:ext uri="{FF2B5EF4-FFF2-40B4-BE49-F238E27FC236}">
                    <a16:creationId xmlns:a16="http://schemas.microsoft.com/office/drawing/2014/main" id="{4B08339F-6B70-6577-5F2B-230A2140B98B}"/>
                  </a:ext>
                </a:extLst>
              </p:cNvPr>
              <p:cNvSpPr/>
              <p:nvPr/>
            </p:nvSpPr>
            <p:spPr>
              <a:xfrm>
                <a:off x="4385109" y="2207418"/>
                <a:ext cx="855" cy="857"/>
              </a:xfrm>
              <a:custGeom>
                <a:avLst/>
                <a:gdLst>
                  <a:gd name="connsiteX0" fmla="*/ 856 w 855"/>
                  <a:gd name="connsiteY0" fmla="*/ 857 h 857"/>
                  <a:gd name="connsiteX1" fmla="*/ 856 w 855"/>
                  <a:gd name="connsiteY1" fmla="*/ 0 h 857"/>
                  <a:gd name="connsiteX2" fmla="*/ 0 w 855"/>
                  <a:gd name="connsiteY2" fmla="*/ 381 h 857"/>
                </a:gdLst>
                <a:ahLst/>
                <a:cxnLst>
                  <a:cxn ang="0">
                    <a:pos x="connsiteX0" y="connsiteY0"/>
                  </a:cxn>
                  <a:cxn ang="0">
                    <a:pos x="connsiteX1" y="connsiteY1"/>
                  </a:cxn>
                  <a:cxn ang="0">
                    <a:pos x="connsiteX2" y="connsiteY2"/>
                  </a:cxn>
                </a:cxnLst>
                <a:rect l="l" t="t" r="r" b="b"/>
                <a:pathLst>
                  <a:path w="855" h="857">
                    <a:moveTo>
                      <a:pt x="856" y="857"/>
                    </a:moveTo>
                    <a:lnTo>
                      <a:pt x="856" y="0"/>
                    </a:lnTo>
                    <a:lnTo>
                      <a:pt x="0" y="381"/>
                    </a:lnTo>
                    <a:close/>
                  </a:path>
                </a:pathLst>
              </a:custGeom>
              <a:solidFill>
                <a:srgbClr val="FFFFFF"/>
              </a:solidFill>
              <a:ln w="9506" cap="flat">
                <a:noFill/>
                <a:prstDash val="solid"/>
                <a:miter/>
              </a:ln>
            </p:spPr>
            <p:txBody>
              <a:bodyPr rtlCol="0" anchor="ctr"/>
              <a:lstStyle/>
              <a:p>
                <a:endParaRPr lang="en-US"/>
              </a:p>
            </p:txBody>
          </p:sp>
          <p:sp>
            <p:nvSpPr>
              <p:cNvPr id="26687" name="Freeform 51">
                <a:extLst>
                  <a:ext uri="{FF2B5EF4-FFF2-40B4-BE49-F238E27FC236}">
                    <a16:creationId xmlns:a16="http://schemas.microsoft.com/office/drawing/2014/main" id="{B2AD4300-EAC2-D007-D401-E81A97D37521}"/>
                  </a:ext>
                </a:extLst>
              </p:cNvPr>
              <p:cNvSpPr/>
              <p:nvPr/>
            </p:nvSpPr>
            <p:spPr>
              <a:xfrm>
                <a:off x="4485684" y="2070639"/>
                <a:ext cx="30609" cy="27336"/>
              </a:xfrm>
              <a:custGeom>
                <a:avLst/>
                <a:gdLst>
                  <a:gd name="connsiteX0" fmla="*/ 8175 w 30609"/>
                  <a:gd name="connsiteY0" fmla="*/ 12002 h 27336"/>
                  <a:gd name="connsiteX1" fmla="*/ 8175 w 30609"/>
                  <a:gd name="connsiteY1" fmla="*/ 14192 h 27336"/>
                  <a:gd name="connsiteX2" fmla="*/ 7415 w 30609"/>
                  <a:gd name="connsiteY2" fmla="*/ 15716 h 27336"/>
                  <a:gd name="connsiteX3" fmla="*/ 3422 w 30609"/>
                  <a:gd name="connsiteY3" fmla="*/ 15145 h 27336"/>
                  <a:gd name="connsiteX4" fmla="*/ 3422 w 30609"/>
                  <a:gd name="connsiteY4" fmla="*/ 17526 h 27336"/>
                  <a:gd name="connsiteX5" fmla="*/ 380 w 30609"/>
                  <a:gd name="connsiteY5" fmla="*/ 20098 h 27336"/>
                  <a:gd name="connsiteX6" fmla="*/ 0 w 30609"/>
                  <a:gd name="connsiteY6" fmla="*/ 22003 h 27336"/>
                  <a:gd name="connsiteX7" fmla="*/ 1711 w 30609"/>
                  <a:gd name="connsiteY7" fmla="*/ 23527 h 27336"/>
                  <a:gd name="connsiteX8" fmla="*/ 1331 w 30609"/>
                  <a:gd name="connsiteY8" fmla="*/ 27337 h 27336"/>
                  <a:gd name="connsiteX9" fmla="*/ 6844 w 30609"/>
                  <a:gd name="connsiteY9" fmla="*/ 24765 h 27336"/>
                  <a:gd name="connsiteX10" fmla="*/ 3422 w 30609"/>
                  <a:gd name="connsiteY10" fmla="*/ 22574 h 27336"/>
                  <a:gd name="connsiteX11" fmla="*/ 2662 w 30609"/>
                  <a:gd name="connsiteY11" fmla="*/ 21336 h 27336"/>
                  <a:gd name="connsiteX12" fmla="*/ 3707 w 30609"/>
                  <a:gd name="connsiteY12" fmla="*/ 20479 h 27336"/>
                  <a:gd name="connsiteX13" fmla="*/ 7225 w 30609"/>
                  <a:gd name="connsiteY13" fmla="*/ 21146 h 27336"/>
                  <a:gd name="connsiteX14" fmla="*/ 10742 w 30609"/>
                  <a:gd name="connsiteY14" fmla="*/ 20098 h 27336"/>
                  <a:gd name="connsiteX15" fmla="*/ 17491 w 30609"/>
                  <a:gd name="connsiteY15" fmla="*/ 24098 h 27336"/>
                  <a:gd name="connsiteX16" fmla="*/ 20628 w 30609"/>
                  <a:gd name="connsiteY16" fmla="*/ 18288 h 27336"/>
                  <a:gd name="connsiteX17" fmla="*/ 30039 w 30609"/>
                  <a:gd name="connsiteY17" fmla="*/ 15145 h 27336"/>
                  <a:gd name="connsiteX18" fmla="*/ 30610 w 30609"/>
                  <a:gd name="connsiteY18" fmla="*/ 14192 h 27336"/>
                  <a:gd name="connsiteX19" fmla="*/ 28043 w 30609"/>
                  <a:gd name="connsiteY19" fmla="*/ 14383 h 27336"/>
                  <a:gd name="connsiteX20" fmla="*/ 27093 w 30609"/>
                  <a:gd name="connsiteY20" fmla="*/ 11716 h 27336"/>
                  <a:gd name="connsiteX21" fmla="*/ 28423 w 30609"/>
                  <a:gd name="connsiteY21" fmla="*/ 8573 h 27336"/>
                  <a:gd name="connsiteX22" fmla="*/ 26332 w 30609"/>
                  <a:gd name="connsiteY22" fmla="*/ 9811 h 27336"/>
                  <a:gd name="connsiteX23" fmla="*/ 24146 w 30609"/>
                  <a:gd name="connsiteY23" fmla="*/ 10763 h 27336"/>
                  <a:gd name="connsiteX24" fmla="*/ 18442 w 30609"/>
                  <a:gd name="connsiteY24" fmla="*/ 8192 h 27336"/>
                  <a:gd name="connsiteX25" fmla="*/ 10362 w 30609"/>
                  <a:gd name="connsiteY25" fmla="*/ 0 h 27336"/>
                  <a:gd name="connsiteX26" fmla="*/ 9411 w 30609"/>
                  <a:gd name="connsiteY26" fmla="*/ 1333 h 27336"/>
                  <a:gd name="connsiteX27" fmla="*/ 9981 w 30609"/>
                  <a:gd name="connsiteY27" fmla="*/ 5144 h 27336"/>
                  <a:gd name="connsiteX28" fmla="*/ 9411 w 30609"/>
                  <a:gd name="connsiteY28" fmla="*/ 9811 h 2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609" h="27336">
                    <a:moveTo>
                      <a:pt x="8175" y="12002"/>
                    </a:moveTo>
                    <a:lnTo>
                      <a:pt x="8175" y="14192"/>
                    </a:lnTo>
                    <a:lnTo>
                      <a:pt x="7415" y="15716"/>
                    </a:lnTo>
                    <a:lnTo>
                      <a:pt x="3422" y="15145"/>
                    </a:lnTo>
                    <a:lnTo>
                      <a:pt x="3422" y="17526"/>
                    </a:lnTo>
                    <a:lnTo>
                      <a:pt x="380" y="20098"/>
                    </a:lnTo>
                    <a:lnTo>
                      <a:pt x="0" y="22003"/>
                    </a:lnTo>
                    <a:lnTo>
                      <a:pt x="1711" y="23527"/>
                    </a:lnTo>
                    <a:lnTo>
                      <a:pt x="1331" y="27337"/>
                    </a:lnTo>
                    <a:lnTo>
                      <a:pt x="6844" y="24765"/>
                    </a:lnTo>
                    <a:lnTo>
                      <a:pt x="3422" y="22574"/>
                    </a:lnTo>
                    <a:lnTo>
                      <a:pt x="2662" y="21336"/>
                    </a:lnTo>
                    <a:lnTo>
                      <a:pt x="3707" y="20479"/>
                    </a:lnTo>
                    <a:lnTo>
                      <a:pt x="7225" y="21146"/>
                    </a:lnTo>
                    <a:lnTo>
                      <a:pt x="10742" y="20098"/>
                    </a:lnTo>
                    <a:lnTo>
                      <a:pt x="17491" y="24098"/>
                    </a:lnTo>
                    <a:lnTo>
                      <a:pt x="20628" y="18288"/>
                    </a:lnTo>
                    <a:lnTo>
                      <a:pt x="30039" y="15145"/>
                    </a:lnTo>
                    <a:lnTo>
                      <a:pt x="30610" y="14192"/>
                    </a:lnTo>
                    <a:lnTo>
                      <a:pt x="28043" y="14383"/>
                    </a:lnTo>
                    <a:lnTo>
                      <a:pt x="27093" y="11716"/>
                    </a:lnTo>
                    <a:lnTo>
                      <a:pt x="28423" y="8573"/>
                    </a:lnTo>
                    <a:lnTo>
                      <a:pt x="26332" y="9811"/>
                    </a:lnTo>
                    <a:lnTo>
                      <a:pt x="24146" y="10763"/>
                    </a:lnTo>
                    <a:lnTo>
                      <a:pt x="18442" y="8192"/>
                    </a:lnTo>
                    <a:lnTo>
                      <a:pt x="10362" y="0"/>
                    </a:lnTo>
                    <a:lnTo>
                      <a:pt x="9411" y="1333"/>
                    </a:lnTo>
                    <a:lnTo>
                      <a:pt x="9981" y="5144"/>
                    </a:lnTo>
                    <a:lnTo>
                      <a:pt x="9411" y="9811"/>
                    </a:lnTo>
                    <a:close/>
                  </a:path>
                </a:pathLst>
              </a:custGeom>
              <a:solidFill>
                <a:srgbClr val="FFFFFF"/>
              </a:solidFill>
              <a:ln w="9506" cap="flat">
                <a:noFill/>
                <a:prstDash val="solid"/>
                <a:miter/>
              </a:ln>
            </p:spPr>
            <p:txBody>
              <a:bodyPr rtlCol="0" anchor="ctr"/>
              <a:lstStyle/>
              <a:p>
                <a:endParaRPr lang="en-US"/>
              </a:p>
            </p:txBody>
          </p:sp>
          <p:sp>
            <p:nvSpPr>
              <p:cNvPr id="26688" name="Freeform 52">
                <a:extLst>
                  <a:ext uri="{FF2B5EF4-FFF2-40B4-BE49-F238E27FC236}">
                    <a16:creationId xmlns:a16="http://schemas.microsoft.com/office/drawing/2014/main" id="{AB153241-7092-A4D8-702A-FD0CBA5FEE93}"/>
                  </a:ext>
                </a:extLst>
              </p:cNvPr>
              <p:cNvSpPr/>
              <p:nvPr/>
            </p:nvSpPr>
            <p:spPr>
              <a:xfrm>
                <a:off x="4462584" y="2147792"/>
                <a:ext cx="570" cy="1238"/>
              </a:xfrm>
              <a:custGeom>
                <a:avLst/>
                <a:gdLst>
                  <a:gd name="connsiteX0" fmla="*/ 0 w 570"/>
                  <a:gd name="connsiteY0" fmla="*/ 1238 h 1238"/>
                  <a:gd name="connsiteX1" fmla="*/ 570 w 570"/>
                  <a:gd name="connsiteY1" fmla="*/ 381 h 1238"/>
                  <a:gd name="connsiteX2" fmla="*/ 0 w 570"/>
                  <a:gd name="connsiteY2" fmla="*/ 0 h 1238"/>
                </a:gdLst>
                <a:ahLst/>
                <a:cxnLst>
                  <a:cxn ang="0">
                    <a:pos x="connsiteX0" y="connsiteY0"/>
                  </a:cxn>
                  <a:cxn ang="0">
                    <a:pos x="connsiteX1" y="connsiteY1"/>
                  </a:cxn>
                  <a:cxn ang="0">
                    <a:pos x="connsiteX2" y="connsiteY2"/>
                  </a:cxn>
                </a:cxnLst>
                <a:rect l="l" t="t" r="r" b="b"/>
                <a:pathLst>
                  <a:path w="570" h="1238">
                    <a:moveTo>
                      <a:pt x="0" y="1238"/>
                    </a:moveTo>
                    <a:lnTo>
                      <a:pt x="570" y="381"/>
                    </a:lnTo>
                    <a:lnTo>
                      <a:pt x="0" y="0"/>
                    </a:lnTo>
                    <a:close/>
                  </a:path>
                </a:pathLst>
              </a:custGeom>
              <a:solidFill>
                <a:srgbClr val="FFFFFF"/>
              </a:solidFill>
              <a:ln w="9506" cap="flat">
                <a:noFill/>
                <a:prstDash val="solid"/>
                <a:miter/>
              </a:ln>
            </p:spPr>
            <p:txBody>
              <a:bodyPr rtlCol="0" anchor="ctr"/>
              <a:lstStyle/>
              <a:p>
                <a:endParaRPr lang="en-US"/>
              </a:p>
            </p:txBody>
          </p:sp>
          <p:sp>
            <p:nvSpPr>
              <p:cNvPr id="26689" name="Freeform 53">
                <a:extLst>
                  <a:ext uri="{FF2B5EF4-FFF2-40B4-BE49-F238E27FC236}">
                    <a16:creationId xmlns:a16="http://schemas.microsoft.com/office/drawing/2014/main" id="{E0403EE1-1908-998C-6FD3-91FEE4F1F3A7}"/>
                  </a:ext>
                </a:extLst>
              </p:cNvPr>
              <p:cNvSpPr/>
              <p:nvPr/>
            </p:nvSpPr>
            <p:spPr>
              <a:xfrm>
                <a:off x="4434065" y="2144934"/>
                <a:ext cx="11692" cy="16478"/>
              </a:xfrm>
              <a:custGeom>
                <a:avLst/>
                <a:gdLst>
                  <a:gd name="connsiteX0" fmla="*/ 1236 w 11692"/>
                  <a:gd name="connsiteY0" fmla="*/ 6191 h 16478"/>
                  <a:gd name="connsiteX1" fmla="*/ 380 w 11692"/>
                  <a:gd name="connsiteY1" fmla="*/ 5239 h 16478"/>
                  <a:gd name="connsiteX2" fmla="*/ 665 w 11692"/>
                  <a:gd name="connsiteY2" fmla="*/ 7810 h 16478"/>
                  <a:gd name="connsiteX3" fmla="*/ 3137 w 11692"/>
                  <a:gd name="connsiteY3" fmla="*/ 7430 h 16478"/>
                  <a:gd name="connsiteX4" fmla="*/ 3137 w 11692"/>
                  <a:gd name="connsiteY4" fmla="*/ 4382 h 16478"/>
                  <a:gd name="connsiteX5" fmla="*/ 4373 w 11692"/>
                  <a:gd name="connsiteY5" fmla="*/ 6572 h 16478"/>
                  <a:gd name="connsiteX6" fmla="*/ 4753 w 11692"/>
                  <a:gd name="connsiteY6" fmla="*/ 8763 h 16478"/>
                  <a:gd name="connsiteX7" fmla="*/ 3137 w 11692"/>
                  <a:gd name="connsiteY7" fmla="*/ 11144 h 16478"/>
                  <a:gd name="connsiteX8" fmla="*/ 3137 w 11692"/>
                  <a:gd name="connsiteY8" fmla="*/ 15050 h 16478"/>
                  <a:gd name="connsiteX9" fmla="*/ 4753 w 11692"/>
                  <a:gd name="connsiteY9" fmla="*/ 16002 h 16478"/>
                  <a:gd name="connsiteX10" fmla="*/ 5038 w 11692"/>
                  <a:gd name="connsiteY10" fmla="*/ 12764 h 16478"/>
                  <a:gd name="connsiteX11" fmla="*/ 5704 w 11692"/>
                  <a:gd name="connsiteY11" fmla="*/ 13049 h 16478"/>
                  <a:gd name="connsiteX12" fmla="*/ 5704 w 11692"/>
                  <a:gd name="connsiteY12" fmla="*/ 16478 h 16478"/>
                  <a:gd name="connsiteX13" fmla="*/ 8460 w 11692"/>
                  <a:gd name="connsiteY13" fmla="*/ 14383 h 16478"/>
                  <a:gd name="connsiteX14" fmla="*/ 11693 w 11692"/>
                  <a:gd name="connsiteY14" fmla="*/ 6191 h 16478"/>
                  <a:gd name="connsiteX15" fmla="*/ 11122 w 11692"/>
                  <a:gd name="connsiteY15" fmla="*/ 4001 h 16478"/>
                  <a:gd name="connsiteX16" fmla="*/ 9886 w 11692"/>
                  <a:gd name="connsiteY16" fmla="*/ 3810 h 16478"/>
                  <a:gd name="connsiteX17" fmla="*/ 10267 w 11692"/>
                  <a:gd name="connsiteY17" fmla="*/ 1524 h 16478"/>
                  <a:gd name="connsiteX18" fmla="*/ 7890 w 11692"/>
                  <a:gd name="connsiteY18" fmla="*/ 1810 h 16478"/>
                  <a:gd name="connsiteX19" fmla="*/ 6179 w 11692"/>
                  <a:gd name="connsiteY19" fmla="*/ 0 h 16478"/>
                  <a:gd name="connsiteX20" fmla="*/ 0 w 11692"/>
                  <a:gd name="connsiteY20" fmla="*/ 4001 h 16478"/>
                  <a:gd name="connsiteX21" fmla="*/ 1236 w 11692"/>
                  <a:gd name="connsiteY21" fmla="*/ 5620 h 1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92" h="16478">
                    <a:moveTo>
                      <a:pt x="1236" y="6191"/>
                    </a:moveTo>
                    <a:lnTo>
                      <a:pt x="380" y="5239"/>
                    </a:lnTo>
                    <a:lnTo>
                      <a:pt x="665" y="7810"/>
                    </a:lnTo>
                    <a:lnTo>
                      <a:pt x="3137" y="7430"/>
                    </a:lnTo>
                    <a:lnTo>
                      <a:pt x="3137" y="4382"/>
                    </a:lnTo>
                    <a:lnTo>
                      <a:pt x="4373" y="6572"/>
                    </a:lnTo>
                    <a:lnTo>
                      <a:pt x="4753" y="8763"/>
                    </a:lnTo>
                    <a:lnTo>
                      <a:pt x="3137" y="11144"/>
                    </a:lnTo>
                    <a:lnTo>
                      <a:pt x="3137" y="15050"/>
                    </a:lnTo>
                    <a:lnTo>
                      <a:pt x="4753" y="16002"/>
                    </a:lnTo>
                    <a:lnTo>
                      <a:pt x="5038" y="12764"/>
                    </a:lnTo>
                    <a:lnTo>
                      <a:pt x="5704" y="13049"/>
                    </a:lnTo>
                    <a:lnTo>
                      <a:pt x="5704" y="16478"/>
                    </a:lnTo>
                    <a:lnTo>
                      <a:pt x="8460" y="14383"/>
                    </a:lnTo>
                    <a:lnTo>
                      <a:pt x="11693" y="6191"/>
                    </a:lnTo>
                    <a:lnTo>
                      <a:pt x="11122" y="4001"/>
                    </a:lnTo>
                    <a:lnTo>
                      <a:pt x="9886" y="3810"/>
                    </a:lnTo>
                    <a:lnTo>
                      <a:pt x="10267" y="1524"/>
                    </a:lnTo>
                    <a:lnTo>
                      <a:pt x="7890" y="1810"/>
                    </a:lnTo>
                    <a:lnTo>
                      <a:pt x="6179" y="0"/>
                    </a:lnTo>
                    <a:lnTo>
                      <a:pt x="0" y="4001"/>
                    </a:lnTo>
                    <a:lnTo>
                      <a:pt x="1236" y="5620"/>
                    </a:lnTo>
                    <a:close/>
                  </a:path>
                </a:pathLst>
              </a:custGeom>
              <a:solidFill>
                <a:srgbClr val="FFFFFF"/>
              </a:solidFill>
              <a:ln w="9506" cap="flat">
                <a:noFill/>
                <a:prstDash val="solid"/>
                <a:miter/>
              </a:ln>
            </p:spPr>
            <p:txBody>
              <a:bodyPr rtlCol="0" anchor="ctr"/>
              <a:lstStyle/>
              <a:p>
                <a:endParaRPr lang="en-US"/>
              </a:p>
            </p:txBody>
          </p:sp>
          <p:sp>
            <p:nvSpPr>
              <p:cNvPr id="26690" name="Freeform 54">
                <a:extLst>
                  <a:ext uri="{FF2B5EF4-FFF2-40B4-BE49-F238E27FC236}">
                    <a16:creationId xmlns:a16="http://schemas.microsoft.com/office/drawing/2014/main" id="{662DC48A-7AEF-BCDD-C123-0F4C1C58ABB8}"/>
                  </a:ext>
                </a:extLst>
              </p:cNvPr>
              <p:cNvSpPr/>
              <p:nvPr/>
            </p:nvSpPr>
            <p:spPr>
              <a:xfrm>
                <a:off x="4491197" y="2138743"/>
                <a:ext cx="1521" cy="2190"/>
              </a:xfrm>
              <a:custGeom>
                <a:avLst/>
                <a:gdLst>
                  <a:gd name="connsiteX0" fmla="*/ 1236 w 1521"/>
                  <a:gd name="connsiteY0" fmla="*/ 1905 h 2190"/>
                  <a:gd name="connsiteX1" fmla="*/ 1521 w 1521"/>
                  <a:gd name="connsiteY1" fmla="*/ 0 h 2190"/>
                  <a:gd name="connsiteX2" fmla="*/ 0 w 1521"/>
                  <a:gd name="connsiteY2" fmla="*/ 2191 h 2190"/>
                </a:gdLst>
                <a:ahLst/>
                <a:cxnLst>
                  <a:cxn ang="0">
                    <a:pos x="connsiteX0" y="connsiteY0"/>
                  </a:cxn>
                  <a:cxn ang="0">
                    <a:pos x="connsiteX1" y="connsiteY1"/>
                  </a:cxn>
                  <a:cxn ang="0">
                    <a:pos x="connsiteX2" y="connsiteY2"/>
                  </a:cxn>
                </a:cxnLst>
                <a:rect l="l" t="t" r="r" b="b"/>
                <a:pathLst>
                  <a:path w="1521" h="2190">
                    <a:moveTo>
                      <a:pt x="1236" y="1905"/>
                    </a:moveTo>
                    <a:lnTo>
                      <a:pt x="1521" y="0"/>
                    </a:lnTo>
                    <a:lnTo>
                      <a:pt x="0" y="2191"/>
                    </a:lnTo>
                    <a:close/>
                  </a:path>
                </a:pathLst>
              </a:custGeom>
              <a:solidFill>
                <a:srgbClr val="FFFFFF"/>
              </a:solidFill>
              <a:ln w="9506" cap="flat">
                <a:noFill/>
                <a:prstDash val="solid"/>
                <a:miter/>
              </a:ln>
            </p:spPr>
            <p:txBody>
              <a:bodyPr rtlCol="0" anchor="ctr"/>
              <a:lstStyle/>
              <a:p>
                <a:endParaRPr lang="en-US"/>
              </a:p>
            </p:txBody>
          </p:sp>
          <p:sp>
            <p:nvSpPr>
              <p:cNvPr id="26691" name="Freeform 55">
                <a:extLst>
                  <a:ext uri="{FF2B5EF4-FFF2-40B4-BE49-F238E27FC236}">
                    <a16:creationId xmlns:a16="http://schemas.microsoft.com/office/drawing/2014/main" id="{CECA2053-1382-28ED-2161-0E6A8631CB47}"/>
                  </a:ext>
                </a:extLst>
              </p:cNvPr>
              <p:cNvSpPr/>
              <p:nvPr/>
            </p:nvSpPr>
            <p:spPr>
              <a:xfrm>
                <a:off x="4446899" y="2142077"/>
                <a:ext cx="12928" cy="9810"/>
              </a:xfrm>
              <a:custGeom>
                <a:avLst/>
                <a:gdLst>
                  <a:gd name="connsiteX0" fmla="*/ 12928 w 12928"/>
                  <a:gd name="connsiteY0" fmla="*/ 3429 h 9810"/>
                  <a:gd name="connsiteX1" fmla="*/ 12168 w 12928"/>
                  <a:gd name="connsiteY1" fmla="*/ 857 h 9810"/>
                  <a:gd name="connsiteX2" fmla="*/ 9221 w 12928"/>
                  <a:gd name="connsiteY2" fmla="*/ 0 h 9810"/>
                  <a:gd name="connsiteX3" fmla="*/ 6084 w 12928"/>
                  <a:gd name="connsiteY3" fmla="*/ 2572 h 9810"/>
                  <a:gd name="connsiteX4" fmla="*/ 3517 w 12928"/>
                  <a:gd name="connsiteY4" fmla="*/ 2286 h 9810"/>
                  <a:gd name="connsiteX5" fmla="*/ 0 w 12928"/>
                  <a:gd name="connsiteY5" fmla="*/ 5905 h 9810"/>
                  <a:gd name="connsiteX6" fmla="*/ 1806 w 12928"/>
                  <a:gd name="connsiteY6" fmla="*/ 6286 h 9810"/>
                  <a:gd name="connsiteX7" fmla="*/ 3517 w 12928"/>
                  <a:gd name="connsiteY7" fmla="*/ 9811 h 9810"/>
                  <a:gd name="connsiteX8" fmla="*/ 4468 w 12928"/>
                  <a:gd name="connsiteY8" fmla="*/ 9811 h 9810"/>
                  <a:gd name="connsiteX9" fmla="*/ 6654 w 12928"/>
                  <a:gd name="connsiteY9" fmla="*/ 5715 h 9810"/>
                  <a:gd name="connsiteX10" fmla="*/ 10267 w 12928"/>
                  <a:gd name="connsiteY10" fmla="*/ 6668 h 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28" h="9810">
                    <a:moveTo>
                      <a:pt x="12928" y="3429"/>
                    </a:moveTo>
                    <a:lnTo>
                      <a:pt x="12168" y="857"/>
                    </a:lnTo>
                    <a:lnTo>
                      <a:pt x="9221" y="0"/>
                    </a:lnTo>
                    <a:lnTo>
                      <a:pt x="6084" y="2572"/>
                    </a:lnTo>
                    <a:lnTo>
                      <a:pt x="3517" y="2286"/>
                    </a:lnTo>
                    <a:lnTo>
                      <a:pt x="0" y="5905"/>
                    </a:lnTo>
                    <a:lnTo>
                      <a:pt x="1806" y="6286"/>
                    </a:lnTo>
                    <a:lnTo>
                      <a:pt x="3517" y="9811"/>
                    </a:lnTo>
                    <a:lnTo>
                      <a:pt x="4468" y="9811"/>
                    </a:lnTo>
                    <a:lnTo>
                      <a:pt x="6654" y="5715"/>
                    </a:lnTo>
                    <a:lnTo>
                      <a:pt x="10267" y="6668"/>
                    </a:lnTo>
                    <a:close/>
                  </a:path>
                </a:pathLst>
              </a:custGeom>
              <a:solidFill>
                <a:srgbClr val="FFFFFF"/>
              </a:solidFill>
              <a:ln w="9506" cap="flat">
                <a:noFill/>
                <a:prstDash val="solid"/>
                <a:miter/>
              </a:ln>
            </p:spPr>
            <p:txBody>
              <a:bodyPr rtlCol="0" anchor="ctr"/>
              <a:lstStyle/>
              <a:p>
                <a:endParaRPr lang="en-US"/>
              </a:p>
            </p:txBody>
          </p:sp>
          <p:sp>
            <p:nvSpPr>
              <p:cNvPr id="26692" name="Freeform 56">
                <a:extLst>
                  <a:ext uri="{FF2B5EF4-FFF2-40B4-BE49-F238E27FC236}">
                    <a16:creationId xmlns:a16="http://schemas.microsoft.com/office/drawing/2014/main" id="{2794F83E-CE0D-7D62-2E36-317AA0F8AE7D}"/>
                  </a:ext>
                </a:extLst>
              </p:cNvPr>
              <p:cNvSpPr/>
              <p:nvPr/>
            </p:nvSpPr>
            <p:spPr>
              <a:xfrm>
                <a:off x="4440625" y="2097976"/>
                <a:ext cx="56751" cy="49339"/>
              </a:xfrm>
              <a:custGeom>
                <a:avLst/>
                <a:gdLst>
                  <a:gd name="connsiteX0" fmla="*/ 53234 w 56751"/>
                  <a:gd name="connsiteY0" fmla="*/ 286 h 49339"/>
                  <a:gd name="connsiteX1" fmla="*/ 51904 w 56751"/>
                  <a:gd name="connsiteY1" fmla="*/ 286 h 49339"/>
                  <a:gd name="connsiteX2" fmla="*/ 50668 w 56751"/>
                  <a:gd name="connsiteY2" fmla="*/ 0 h 49339"/>
                  <a:gd name="connsiteX3" fmla="*/ 50288 w 56751"/>
                  <a:gd name="connsiteY3" fmla="*/ 857 h 49339"/>
                  <a:gd name="connsiteX4" fmla="*/ 50668 w 56751"/>
                  <a:gd name="connsiteY4" fmla="*/ 2191 h 49339"/>
                  <a:gd name="connsiteX5" fmla="*/ 52474 w 56751"/>
                  <a:gd name="connsiteY5" fmla="*/ 1238 h 49339"/>
                  <a:gd name="connsiteX6" fmla="*/ 51904 w 56751"/>
                  <a:gd name="connsiteY6" fmla="*/ 3429 h 49339"/>
                  <a:gd name="connsiteX7" fmla="*/ 49907 w 56751"/>
                  <a:gd name="connsiteY7" fmla="*/ 4096 h 49339"/>
                  <a:gd name="connsiteX8" fmla="*/ 48481 w 56751"/>
                  <a:gd name="connsiteY8" fmla="*/ 1524 h 49339"/>
                  <a:gd name="connsiteX9" fmla="*/ 46200 w 56751"/>
                  <a:gd name="connsiteY9" fmla="*/ 5239 h 49339"/>
                  <a:gd name="connsiteX10" fmla="*/ 46200 w 56751"/>
                  <a:gd name="connsiteY10" fmla="*/ 8001 h 49339"/>
                  <a:gd name="connsiteX11" fmla="*/ 44869 w 56751"/>
                  <a:gd name="connsiteY11" fmla="*/ 9716 h 49339"/>
                  <a:gd name="connsiteX12" fmla="*/ 46390 w 56751"/>
                  <a:gd name="connsiteY12" fmla="*/ 10859 h 49339"/>
                  <a:gd name="connsiteX13" fmla="*/ 46390 w 56751"/>
                  <a:gd name="connsiteY13" fmla="*/ 12192 h 49339"/>
                  <a:gd name="connsiteX14" fmla="*/ 44869 w 56751"/>
                  <a:gd name="connsiteY14" fmla="*/ 16574 h 49339"/>
                  <a:gd name="connsiteX15" fmla="*/ 42588 w 56751"/>
                  <a:gd name="connsiteY15" fmla="*/ 22098 h 49339"/>
                  <a:gd name="connsiteX16" fmla="*/ 38120 w 56751"/>
                  <a:gd name="connsiteY16" fmla="*/ 26099 h 49339"/>
                  <a:gd name="connsiteX17" fmla="*/ 30895 w 56751"/>
                  <a:gd name="connsiteY17" fmla="*/ 29718 h 49339"/>
                  <a:gd name="connsiteX18" fmla="*/ 30705 w 56751"/>
                  <a:gd name="connsiteY18" fmla="*/ 27527 h 49339"/>
                  <a:gd name="connsiteX19" fmla="*/ 32511 w 56751"/>
                  <a:gd name="connsiteY19" fmla="*/ 25241 h 49339"/>
                  <a:gd name="connsiteX20" fmla="*/ 31655 w 56751"/>
                  <a:gd name="connsiteY20" fmla="*/ 25241 h 49339"/>
                  <a:gd name="connsiteX21" fmla="*/ 30039 w 56751"/>
                  <a:gd name="connsiteY21" fmla="*/ 26099 h 49339"/>
                  <a:gd name="connsiteX22" fmla="*/ 28709 w 56751"/>
                  <a:gd name="connsiteY22" fmla="*/ 30194 h 49339"/>
                  <a:gd name="connsiteX23" fmla="*/ 26142 w 56751"/>
                  <a:gd name="connsiteY23" fmla="*/ 33147 h 49339"/>
                  <a:gd name="connsiteX24" fmla="*/ 26142 w 56751"/>
                  <a:gd name="connsiteY24" fmla="*/ 36005 h 49339"/>
                  <a:gd name="connsiteX25" fmla="*/ 24716 w 56751"/>
                  <a:gd name="connsiteY25" fmla="*/ 37243 h 49339"/>
                  <a:gd name="connsiteX26" fmla="*/ 21959 w 56751"/>
                  <a:gd name="connsiteY26" fmla="*/ 36957 h 49339"/>
                  <a:gd name="connsiteX27" fmla="*/ 21959 w 56751"/>
                  <a:gd name="connsiteY27" fmla="*/ 36005 h 49339"/>
                  <a:gd name="connsiteX28" fmla="*/ 9791 w 56751"/>
                  <a:gd name="connsiteY28" fmla="*/ 37243 h 49339"/>
                  <a:gd name="connsiteX29" fmla="*/ 2377 w 56751"/>
                  <a:gd name="connsiteY29" fmla="*/ 43720 h 49339"/>
                  <a:gd name="connsiteX30" fmla="*/ 0 w 56751"/>
                  <a:gd name="connsiteY30" fmla="*/ 44482 h 49339"/>
                  <a:gd name="connsiteX31" fmla="*/ 0 w 56751"/>
                  <a:gd name="connsiteY31" fmla="*/ 46387 h 49339"/>
                  <a:gd name="connsiteX32" fmla="*/ 5894 w 56751"/>
                  <a:gd name="connsiteY32" fmla="*/ 46958 h 49339"/>
                  <a:gd name="connsiteX33" fmla="*/ 8080 w 56751"/>
                  <a:gd name="connsiteY33" fmla="*/ 44482 h 49339"/>
                  <a:gd name="connsiteX34" fmla="*/ 15020 w 56751"/>
                  <a:gd name="connsiteY34" fmla="*/ 43720 h 49339"/>
                  <a:gd name="connsiteX35" fmla="*/ 17491 w 56751"/>
                  <a:gd name="connsiteY35" fmla="*/ 41815 h 49339"/>
                  <a:gd name="connsiteX36" fmla="*/ 22625 w 56751"/>
                  <a:gd name="connsiteY36" fmla="*/ 42196 h 49339"/>
                  <a:gd name="connsiteX37" fmla="*/ 21769 w 56751"/>
                  <a:gd name="connsiteY37" fmla="*/ 46387 h 49339"/>
                  <a:gd name="connsiteX38" fmla="*/ 24716 w 56751"/>
                  <a:gd name="connsiteY38" fmla="*/ 49340 h 49339"/>
                  <a:gd name="connsiteX39" fmla="*/ 27758 w 56751"/>
                  <a:gd name="connsiteY39" fmla="*/ 45339 h 49339"/>
                  <a:gd name="connsiteX40" fmla="*/ 30420 w 56751"/>
                  <a:gd name="connsiteY40" fmla="*/ 44958 h 49339"/>
                  <a:gd name="connsiteX41" fmla="*/ 30420 w 56751"/>
                  <a:gd name="connsiteY41" fmla="*/ 43720 h 49339"/>
                  <a:gd name="connsiteX42" fmla="*/ 28709 w 56751"/>
                  <a:gd name="connsiteY42" fmla="*/ 42482 h 49339"/>
                  <a:gd name="connsiteX43" fmla="*/ 30039 w 56751"/>
                  <a:gd name="connsiteY43" fmla="*/ 40005 h 49339"/>
                  <a:gd name="connsiteX44" fmla="*/ 30705 w 56751"/>
                  <a:gd name="connsiteY44" fmla="*/ 41815 h 49339"/>
                  <a:gd name="connsiteX45" fmla="*/ 32511 w 56751"/>
                  <a:gd name="connsiteY45" fmla="*/ 41815 h 49339"/>
                  <a:gd name="connsiteX46" fmla="*/ 31655 w 56751"/>
                  <a:gd name="connsiteY46" fmla="*/ 42767 h 49339"/>
                  <a:gd name="connsiteX47" fmla="*/ 36979 w 56751"/>
                  <a:gd name="connsiteY47" fmla="*/ 42767 h 49339"/>
                  <a:gd name="connsiteX48" fmla="*/ 39736 w 56751"/>
                  <a:gd name="connsiteY48" fmla="*/ 40005 h 49339"/>
                  <a:gd name="connsiteX49" fmla="*/ 40306 w 56751"/>
                  <a:gd name="connsiteY49" fmla="*/ 40005 h 49339"/>
                  <a:gd name="connsiteX50" fmla="*/ 40306 w 56751"/>
                  <a:gd name="connsiteY50" fmla="*/ 42482 h 49339"/>
                  <a:gd name="connsiteX51" fmla="*/ 41067 w 56751"/>
                  <a:gd name="connsiteY51" fmla="*/ 42482 h 49339"/>
                  <a:gd name="connsiteX52" fmla="*/ 42588 w 56751"/>
                  <a:gd name="connsiteY52" fmla="*/ 38767 h 49339"/>
                  <a:gd name="connsiteX53" fmla="*/ 44584 w 56751"/>
                  <a:gd name="connsiteY53" fmla="*/ 39529 h 49339"/>
                  <a:gd name="connsiteX54" fmla="*/ 45439 w 56751"/>
                  <a:gd name="connsiteY54" fmla="*/ 36576 h 49339"/>
                  <a:gd name="connsiteX55" fmla="*/ 46770 w 56751"/>
                  <a:gd name="connsiteY55" fmla="*/ 36576 h 49339"/>
                  <a:gd name="connsiteX56" fmla="*/ 45820 w 56751"/>
                  <a:gd name="connsiteY56" fmla="*/ 40958 h 49339"/>
                  <a:gd name="connsiteX57" fmla="*/ 48006 w 56751"/>
                  <a:gd name="connsiteY57" fmla="*/ 39529 h 49339"/>
                  <a:gd name="connsiteX58" fmla="*/ 50288 w 56751"/>
                  <a:gd name="connsiteY58" fmla="*/ 36290 h 49339"/>
                  <a:gd name="connsiteX59" fmla="*/ 49717 w 56751"/>
                  <a:gd name="connsiteY59" fmla="*/ 32385 h 49339"/>
                  <a:gd name="connsiteX60" fmla="*/ 51523 w 56751"/>
                  <a:gd name="connsiteY60" fmla="*/ 28575 h 49339"/>
                  <a:gd name="connsiteX61" fmla="*/ 51523 w 56751"/>
                  <a:gd name="connsiteY61" fmla="*/ 20669 h 49339"/>
                  <a:gd name="connsiteX62" fmla="*/ 53710 w 56751"/>
                  <a:gd name="connsiteY62" fmla="*/ 20098 h 49339"/>
                  <a:gd name="connsiteX63" fmla="*/ 56752 w 56751"/>
                  <a:gd name="connsiteY63" fmla="*/ 12573 h 49339"/>
                  <a:gd name="connsiteX64" fmla="*/ 53520 w 56751"/>
                  <a:gd name="connsiteY64" fmla="*/ 4572 h 4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6751" h="49339">
                    <a:moveTo>
                      <a:pt x="53234" y="286"/>
                    </a:moveTo>
                    <a:lnTo>
                      <a:pt x="51904" y="286"/>
                    </a:lnTo>
                    <a:lnTo>
                      <a:pt x="50668" y="0"/>
                    </a:lnTo>
                    <a:lnTo>
                      <a:pt x="50288" y="857"/>
                    </a:lnTo>
                    <a:lnTo>
                      <a:pt x="50668" y="2191"/>
                    </a:lnTo>
                    <a:lnTo>
                      <a:pt x="52474" y="1238"/>
                    </a:lnTo>
                    <a:lnTo>
                      <a:pt x="51904" y="3429"/>
                    </a:lnTo>
                    <a:lnTo>
                      <a:pt x="49907" y="4096"/>
                    </a:lnTo>
                    <a:lnTo>
                      <a:pt x="48481" y="1524"/>
                    </a:lnTo>
                    <a:lnTo>
                      <a:pt x="46200" y="5239"/>
                    </a:lnTo>
                    <a:lnTo>
                      <a:pt x="46200" y="8001"/>
                    </a:lnTo>
                    <a:lnTo>
                      <a:pt x="44869" y="9716"/>
                    </a:lnTo>
                    <a:lnTo>
                      <a:pt x="46390" y="10859"/>
                    </a:lnTo>
                    <a:lnTo>
                      <a:pt x="46390" y="12192"/>
                    </a:lnTo>
                    <a:lnTo>
                      <a:pt x="44869" y="16574"/>
                    </a:lnTo>
                    <a:lnTo>
                      <a:pt x="42588" y="22098"/>
                    </a:lnTo>
                    <a:lnTo>
                      <a:pt x="38120" y="26099"/>
                    </a:lnTo>
                    <a:lnTo>
                      <a:pt x="30895" y="29718"/>
                    </a:lnTo>
                    <a:lnTo>
                      <a:pt x="30705" y="27527"/>
                    </a:lnTo>
                    <a:lnTo>
                      <a:pt x="32511" y="25241"/>
                    </a:lnTo>
                    <a:lnTo>
                      <a:pt x="31655" y="25241"/>
                    </a:lnTo>
                    <a:lnTo>
                      <a:pt x="30039" y="26099"/>
                    </a:lnTo>
                    <a:lnTo>
                      <a:pt x="28709" y="30194"/>
                    </a:lnTo>
                    <a:lnTo>
                      <a:pt x="26142" y="33147"/>
                    </a:lnTo>
                    <a:lnTo>
                      <a:pt x="26142" y="36005"/>
                    </a:lnTo>
                    <a:lnTo>
                      <a:pt x="24716" y="37243"/>
                    </a:lnTo>
                    <a:lnTo>
                      <a:pt x="21959" y="36957"/>
                    </a:lnTo>
                    <a:lnTo>
                      <a:pt x="21959" y="36005"/>
                    </a:lnTo>
                    <a:lnTo>
                      <a:pt x="9791" y="37243"/>
                    </a:lnTo>
                    <a:lnTo>
                      <a:pt x="2377" y="43720"/>
                    </a:lnTo>
                    <a:lnTo>
                      <a:pt x="0" y="44482"/>
                    </a:lnTo>
                    <a:lnTo>
                      <a:pt x="0" y="46387"/>
                    </a:lnTo>
                    <a:lnTo>
                      <a:pt x="5894" y="46958"/>
                    </a:lnTo>
                    <a:lnTo>
                      <a:pt x="8080" y="44482"/>
                    </a:lnTo>
                    <a:lnTo>
                      <a:pt x="15020" y="43720"/>
                    </a:lnTo>
                    <a:lnTo>
                      <a:pt x="17491" y="41815"/>
                    </a:lnTo>
                    <a:lnTo>
                      <a:pt x="22625" y="42196"/>
                    </a:lnTo>
                    <a:lnTo>
                      <a:pt x="21769" y="46387"/>
                    </a:lnTo>
                    <a:lnTo>
                      <a:pt x="24716" y="49340"/>
                    </a:lnTo>
                    <a:lnTo>
                      <a:pt x="27758" y="45339"/>
                    </a:lnTo>
                    <a:lnTo>
                      <a:pt x="30420" y="44958"/>
                    </a:lnTo>
                    <a:lnTo>
                      <a:pt x="30420" y="43720"/>
                    </a:lnTo>
                    <a:lnTo>
                      <a:pt x="28709" y="42482"/>
                    </a:lnTo>
                    <a:lnTo>
                      <a:pt x="30039" y="40005"/>
                    </a:lnTo>
                    <a:lnTo>
                      <a:pt x="30705" y="41815"/>
                    </a:lnTo>
                    <a:lnTo>
                      <a:pt x="32511" y="41815"/>
                    </a:lnTo>
                    <a:lnTo>
                      <a:pt x="31655" y="42767"/>
                    </a:lnTo>
                    <a:lnTo>
                      <a:pt x="36979" y="42767"/>
                    </a:lnTo>
                    <a:lnTo>
                      <a:pt x="39736" y="40005"/>
                    </a:lnTo>
                    <a:lnTo>
                      <a:pt x="40306" y="40005"/>
                    </a:lnTo>
                    <a:lnTo>
                      <a:pt x="40306" y="42482"/>
                    </a:lnTo>
                    <a:lnTo>
                      <a:pt x="41067" y="42482"/>
                    </a:lnTo>
                    <a:lnTo>
                      <a:pt x="42588" y="38767"/>
                    </a:lnTo>
                    <a:lnTo>
                      <a:pt x="44584" y="39529"/>
                    </a:lnTo>
                    <a:lnTo>
                      <a:pt x="45439" y="36576"/>
                    </a:lnTo>
                    <a:lnTo>
                      <a:pt x="46770" y="36576"/>
                    </a:lnTo>
                    <a:lnTo>
                      <a:pt x="45820" y="40958"/>
                    </a:lnTo>
                    <a:lnTo>
                      <a:pt x="48006" y="39529"/>
                    </a:lnTo>
                    <a:lnTo>
                      <a:pt x="50288" y="36290"/>
                    </a:lnTo>
                    <a:lnTo>
                      <a:pt x="49717" y="32385"/>
                    </a:lnTo>
                    <a:lnTo>
                      <a:pt x="51523" y="28575"/>
                    </a:lnTo>
                    <a:lnTo>
                      <a:pt x="51523" y="20669"/>
                    </a:lnTo>
                    <a:lnTo>
                      <a:pt x="53710" y="20098"/>
                    </a:lnTo>
                    <a:lnTo>
                      <a:pt x="56752" y="12573"/>
                    </a:lnTo>
                    <a:lnTo>
                      <a:pt x="53520" y="4572"/>
                    </a:lnTo>
                    <a:close/>
                  </a:path>
                </a:pathLst>
              </a:custGeom>
              <a:solidFill>
                <a:srgbClr val="FFFFFF"/>
              </a:solidFill>
              <a:ln w="9506" cap="flat">
                <a:noFill/>
                <a:prstDash val="solid"/>
                <a:miter/>
              </a:ln>
            </p:spPr>
            <p:txBody>
              <a:bodyPr rtlCol="0" anchor="ctr"/>
              <a:lstStyle/>
              <a:p>
                <a:endParaRPr lang="en-US"/>
              </a:p>
            </p:txBody>
          </p:sp>
          <p:sp>
            <p:nvSpPr>
              <p:cNvPr id="26693" name="Freeform 57">
                <a:extLst>
                  <a:ext uri="{FF2B5EF4-FFF2-40B4-BE49-F238E27FC236}">
                    <a16:creationId xmlns:a16="http://schemas.microsoft.com/office/drawing/2014/main" id="{9C5E627A-C6DD-97B3-195A-3628F055560C}"/>
                  </a:ext>
                </a:extLst>
              </p:cNvPr>
              <p:cNvSpPr/>
              <p:nvPr/>
            </p:nvSpPr>
            <p:spPr>
              <a:xfrm>
                <a:off x="4492148" y="2072354"/>
                <a:ext cx="950" cy="857"/>
              </a:xfrm>
              <a:custGeom>
                <a:avLst/>
                <a:gdLst>
                  <a:gd name="connsiteX0" fmla="*/ 380 w 950"/>
                  <a:gd name="connsiteY0" fmla="*/ 0 h 857"/>
                  <a:gd name="connsiteX1" fmla="*/ 0 w 950"/>
                  <a:gd name="connsiteY1" fmla="*/ 191 h 857"/>
                  <a:gd name="connsiteX2" fmla="*/ 951 w 950"/>
                  <a:gd name="connsiteY2" fmla="*/ 857 h 857"/>
                </a:gdLst>
                <a:ahLst/>
                <a:cxnLst>
                  <a:cxn ang="0">
                    <a:pos x="connsiteX0" y="connsiteY0"/>
                  </a:cxn>
                  <a:cxn ang="0">
                    <a:pos x="connsiteX1" y="connsiteY1"/>
                  </a:cxn>
                  <a:cxn ang="0">
                    <a:pos x="connsiteX2" y="connsiteY2"/>
                  </a:cxn>
                </a:cxnLst>
                <a:rect l="l" t="t" r="r" b="b"/>
                <a:pathLst>
                  <a:path w="950" h="857">
                    <a:moveTo>
                      <a:pt x="380" y="0"/>
                    </a:moveTo>
                    <a:lnTo>
                      <a:pt x="0" y="191"/>
                    </a:lnTo>
                    <a:lnTo>
                      <a:pt x="951" y="857"/>
                    </a:lnTo>
                    <a:close/>
                  </a:path>
                </a:pathLst>
              </a:custGeom>
              <a:solidFill>
                <a:srgbClr val="FFFFFF"/>
              </a:solidFill>
              <a:ln w="9506" cap="flat">
                <a:noFill/>
                <a:prstDash val="solid"/>
                <a:miter/>
              </a:ln>
            </p:spPr>
            <p:txBody>
              <a:bodyPr rtlCol="0" anchor="ctr"/>
              <a:lstStyle/>
              <a:p>
                <a:endParaRPr lang="en-US"/>
              </a:p>
            </p:txBody>
          </p:sp>
          <p:sp>
            <p:nvSpPr>
              <p:cNvPr id="26694" name="Freeform 58">
                <a:extLst>
                  <a:ext uri="{FF2B5EF4-FFF2-40B4-BE49-F238E27FC236}">
                    <a16:creationId xmlns:a16="http://schemas.microsoft.com/office/drawing/2014/main" id="{93CAED99-FB5F-9011-A882-31CE49D8E595}"/>
                  </a:ext>
                </a:extLst>
              </p:cNvPr>
              <p:cNvSpPr/>
              <p:nvPr/>
            </p:nvSpPr>
            <p:spPr>
              <a:xfrm>
                <a:off x="4333871" y="2312098"/>
                <a:ext cx="1711" cy="952"/>
              </a:xfrm>
              <a:custGeom>
                <a:avLst/>
                <a:gdLst>
                  <a:gd name="connsiteX0" fmla="*/ 1046 w 1711"/>
                  <a:gd name="connsiteY0" fmla="*/ 0 h 952"/>
                  <a:gd name="connsiteX1" fmla="*/ 0 w 1711"/>
                  <a:gd name="connsiteY1" fmla="*/ 952 h 952"/>
                  <a:gd name="connsiteX2" fmla="*/ 1711 w 1711"/>
                  <a:gd name="connsiteY2" fmla="*/ 667 h 952"/>
                </a:gdLst>
                <a:ahLst/>
                <a:cxnLst>
                  <a:cxn ang="0">
                    <a:pos x="connsiteX0" y="connsiteY0"/>
                  </a:cxn>
                  <a:cxn ang="0">
                    <a:pos x="connsiteX1" y="connsiteY1"/>
                  </a:cxn>
                  <a:cxn ang="0">
                    <a:pos x="connsiteX2" y="connsiteY2"/>
                  </a:cxn>
                </a:cxnLst>
                <a:rect l="l" t="t" r="r" b="b"/>
                <a:pathLst>
                  <a:path w="1711" h="952">
                    <a:moveTo>
                      <a:pt x="1046" y="0"/>
                    </a:moveTo>
                    <a:lnTo>
                      <a:pt x="0" y="952"/>
                    </a:lnTo>
                    <a:lnTo>
                      <a:pt x="1711" y="667"/>
                    </a:lnTo>
                    <a:close/>
                  </a:path>
                </a:pathLst>
              </a:custGeom>
              <a:solidFill>
                <a:srgbClr val="FFFFFF"/>
              </a:solidFill>
              <a:ln w="9506" cap="flat">
                <a:noFill/>
                <a:prstDash val="solid"/>
                <a:miter/>
              </a:ln>
            </p:spPr>
            <p:txBody>
              <a:bodyPr rtlCol="0" anchor="ctr"/>
              <a:lstStyle/>
              <a:p>
                <a:endParaRPr lang="en-US"/>
              </a:p>
            </p:txBody>
          </p:sp>
          <p:sp>
            <p:nvSpPr>
              <p:cNvPr id="26695" name="Freeform 59">
                <a:extLst>
                  <a:ext uri="{FF2B5EF4-FFF2-40B4-BE49-F238E27FC236}">
                    <a16:creationId xmlns:a16="http://schemas.microsoft.com/office/drawing/2014/main" id="{1EF543DF-FB1F-0A9A-46C8-D34529D9989A}"/>
                  </a:ext>
                </a:extLst>
              </p:cNvPr>
              <p:cNvSpPr/>
              <p:nvPr/>
            </p:nvSpPr>
            <p:spPr>
              <a:xfrm>
                <a:off x="4291188" y="2292286"/>
                <a:ext cx="54660" cy="56483"/>
              </a:xfrm>
              <a:custGeom>
                <a:avLst/>
                <a:gdLst>
                  <a:gd name="connsiteX0" fmla="*/ 48576 w 54660"/>
                  <a:gd name="connsiteY0" fmla="*/ 39243 h 56483"/>
                  <a:gd name="connsiteX1" fmla="*/ 49147 w 54660"/>
                  <a:gd name="connsiteY1" fmla="*/ 37624 h 56483"/>
                  <a:gd name="connsiteX2" fmla="*/ 47341 w 54660"/>
                  <a:gd name="connsiteY2" fmla="*/ 36766 h 56483"/>
                  <a:gd name="connsiteX3" fmla="*/ 46200 w 54660"/>
                  <a:gd name="connsiteY3" fmla="*/ 32957 h 56483"/>
                  <a:gd name="connsiteX4" fmla="*/ 42207 w 54660"/>
                  <a:gd name="connsiteY4" fmla="*/ 31814 h 56483"/>
                  <a:gd name="connsiteX5" fmla="*/ 41922 w 54660"/>
                  <a:gd name="connsiteY5" fmla="*/ 30861 h 56483"/>
                  <a:gd name="connsiteX6" fmla="*/ 42682 w 54660"/>
                  <a:gd name="connsiteY6" fmla="*/ 28861 h 56483"/>
                  <a:gd name="connsiteX7" fmla="*/ 42207 w 54660"/>
                  <a:gd name="connsiteY7" fmla="*/ 28670 h 56483"/>
                  <a:gd name="connsiteX8" fmla="*/ 43443 w 54660"/>
                  <a:gd name="connsiteY8" fmla="*/ 27337 h 56483"/>
                  <a:gd name="connsiteX9" fmla="*/ 42682 w 54660"/>
                  <a:gd name="connsiteY9" fmla="*/ 26099 h 56483"/>
                  <a:gd name="connsiteX10" fmla="*/ 41447 w 54660"/>
                  <a:gd name="connsiteY10" fmla="*/ 25241 h 56483"/>
                  <a:gd name="connsiteX11" fmla="*/ 39260 w 54660"/>
                  <a:gd name="connsiteY11" fmla="*/ 26099 h 56483"/>
                  <a:gd name="connsiteX12" fmla="*/ 39641 w 54660"/>
                  <a:gd name="connsiteY12" fmla="*/ 25527 h 56483"/>
                  <a:gd name="connsiteX13" fmla="*/ 39926 w 54660"/>
                  <a:gd name="connsiteY13" fmla="*/ 22574 h 56483"/>
                  <a:gd name="connsiteX14" fmla="*/ 37359 w 54660"/>
                  <a:gd name="connsiteY14" fmla="*/ 22289 h 56483"/>
                  <a:gd name="connsiteX15" fmla="*/ 35743 w 54660"/>
                  <a:gd name="connsiteY15" fmla="*/ 21146 h 56483"/>
                  <a:gd name="connsiteX16" fmla="*/ 35363 w 54660"/>
                  <a:gd name="connsiteY16" fmla="*/ 21622 h 56483"/>
                  <a:gd name="connsiteX17" fmla="*/ 34507 w 54660"/>
                  <a:gd name="connsiteY17" fmla="*/ 20479 h 56483"/>
                  <a:gd name="connsiteX18" fmla="*/ 31275 w 54660"/>
                  <a:gd name="connsiteY18" fmla="*/ 18859 h 56483"/>
                  <a:gd name="connsiteX19" fmla="*/ 29659 w 54660"/>
                  <a:gd name="connsiteY19" fmla="*/ 16669 h 56483"/>
                  <a:gd name="connsiteX20" fmla="*/ 28518 w 54660"/>
                  <a:gd name="connsiteY20" fmla="*/ 17431 h 56483"/>
                  <a:gd name="connsiteX21" fmla="*/ 27283 w 54660"/>
                  <a:gd name="connsiteY21" fmla="*/ 16669 h 56483"/>
                  <a:gd name="connsiteX22" fmla="*/ 21199 w 54660"/>
                  <a:gd name="connsiteY22" fmla="*/ 10763 h 56483"/>
                  <a:gd name="connsiteX23" fmla="*/ 15780 w 54660"/>
                  <a:gd name="connsiteY23" fmla="*/ 7239 h 56483"/>
                  <a:gd name="connsiteX24" fmla="*/ 11978 w 54660"/>
                  <a:gd name="connsiteY24" fmla="*/ 2191 h 56483"/>
                  <a:gd name="connsiteX25" fmla="*/ 5799 w 54660"/>
                  <a:gd name="connsiteY25" fmla="*/ 1715 h 56483"/>
                  <a:gd name="connsiteX26" fmla="*/ 2757 w 54660"/>
                  <a:gd name="connsiteY26" fmla="*/ 0 h 56483"/>
                  <a:gd name="connsiteX27" fmla="*/ 0 w 54660"/>
                  <a:gd name="connsiteY27" fmla="*/ 0 h 56483"/>
                  <a:gd name="connsiteX28" fmla="*/ 1616 w 54660"/>
                  <a:gd name="connsiteY28" fmla="*/ 4191 h 56483"/>
                  <a:gd name="connsiteX29" fmla="*/ 7130 w 54660"/>
                  <a:gd name="connsiteY29" fmla="*/ 9239 h 56483"/>
                  <a:gd name="connsiteX30" fmla="*/ 9696 w 54660"/>
                  <a:gd name="connsiteY30" fmla="*/ 10382 h 56483"/>
                  <a:gd name="connsiteX31" fmla="*/ 12358 w 54660"/>
                  <a:gd name="connsiteY31" fmla="*/ 13430 h 56483"/>
                  <a:gd name="connsiteX32" fmla="*/ 12928 w 54660"/>
                  <a:gd name="connsiteY32" fmla="*/ 16097 h 56483"/>
                  <a:gd name="connsiteX33" fmla="*/ 16826 w 54660"/>
                  <a:gd name="connsiteY33" fmla="*/ 17621 h 56483"/>
                  <a:gd name="connsiteX34" fmla="*/ 18347 w 54660"/>
                  <a:gd name="connsiteY34" fmla="*/ 19241 h 56483"/>
                  <a:gd name="connsiteX35" fmla="*/ 20628 w 54660"/>
                  <a:gd name="connsiteY35" fmla="*/ 26099 h 56483"/>
                  <a:gd name="connsiteX36" fmla="*/ 23290 w 54660"/>
                  <a:gd name="connsiteY36" fmla="*/ 27813 h 56483"/>
                  <a:gd name="connsiteX37" fmla="*/ 25857 w 54660"/>
                  <a:gd name="connsiteY37" fmla="*/ 30861 h 56483"/>
                  <a:gd name="connsiteX38" fmla="*/ 29279 w 54660"/>
                  <a:gd name="connsiteY38" fmla="*/ 39053 h 56483"/>
                  <a:gd name="connsiteX39" fmla="*/ 35363 w 54660"/>
                  <a:gd name="connsiteY39" fmla="*/ 45244 h 56483"/>
                  <a:gd name="connsiteX40" fmla="*/ 36979 w 54660"/>
                  <a:gd name="connsiteY40" fmla="*/ 47625 h 56483"/>
                  <a:gd name="connsiteX41" fmla="*/ 43443 w 54660"/>
                  <a:gd name="connsiteY41" fmla="*/ 52102 h 56483"/>
                  <a:gd name="connsiteX42" fmla="*/ 47816 w 54660"/>
                  <a:gd name="connsiteY42" fmla="*/ 56483 h 56483"/>
                  <a:gd name="connsiteX43" fmla="*/ 47816 w 54660"/>
                  <a:gd name="connsiteY43" fmla="*/ 54769 h 56483"/>
                  <a:gd name="connsiteX44" fmla="*/ 48576 w 54660"/>
                  <a:gd name="connsiteY44" fmla="*/ 54483 h 56483"/>
                  <a:gd name="connsiteX45" fmla="*/ 50192 w 54660"/>
                  <a:gd name="connsiteY45" fmla="*/ 55721 h 56483"/>
                  <a:gd name="connsiteX46" fmla="*/ 51428 w 54660"/>
                  <a:gd name="connsiteY46" fmla="*/ 54483 h 56483"/>
                  <a:gd name="connsiteX47" fmla="*/ 53805 w 54660"/>
                  <a:gd name="connsiteY47" fmla="*/ 56197 h 56483"/>
                  <a:gd name="connsiteX48" fmla="*/ 54660 w 54660"/>
                  <a:gd name="connsiteY48" fmla="*/ 42386 h 56483"/>
                  <a:gd name="connsiteX49" fmla="*/ 52569 w 54660"/>
                  <a:gd name="connsiteY49" fmla="*/ 39529 h 5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660" h="56483">
                    <a:moveTo>
                      <a:pt x="48576" y="39243"/>
                    </a:moveTo>
                    <a:lnTo>
                      <a:pt x="49147" y="37624"/>
                    </a:lnTo>
                    <a:lnTo>
                      <a:pt x="47341" y="36766"/>
                    </a:lnTo>
                    <a:lnTo>
                      <a:pt x="46200" y="32957"/>
                    </a:lnTo>
                    <a:lnTo>
                      <a:pt x="42207" y="31814"/>
                    </a:lnTo>
                    <a:lnTo>
                      <a:pt x="41922" y="30861"/>
                    </a:lnTo>
                    <a:lnTo>
                      <a:pt x="42682" y="28861"/>
                    </a:lnTo>
                    <a:lnTo>
                      <a:pt x="42207" y="28670"/>
                    </a:lnTo>
                    <a:lnTo>
                      <a:pt x="43443" y="27337"/>
                    </a:lnTo>
                    <a:lnTo>
                      <a:pt x="42682" y="26099"/>
                    </a:lnTo>
                    <a:lnTo>
                      <a:pt x="41447" y="25241"/>
                    </a:lnTo>
                    <a:lnTo>
                      <a:pt x="39260" y="26099"/>
                    </a:lnTo>
                    <a:lnTo>
                      <a:pt x="39641" y="25527"/>
                    </a:lnTo>
                    <a:lnTo>
                      <a:pt x="39926" y="22574"/>
                    </a:lnTo>
                    <a:lnTo>
                      <a:pt x="37359" y="22289"/>
                    </a:lnTo>
                    <a:lnTo>
                      <a:pt x="35743" y="21146"/>
                    </a:lnTo>
                    <a:lnTo>
                      <a:pt x="35363" y="21622"/>
                    </a:lnTo>
                    <a:lnTo>
                      <a:pt x="34507" y="20479"/>
                    </a:lnTo>
                    <a:lnTo>
                      <a:pt x="31275" y="18859"/>
                    </a:lnTo>
                    <a:lnTo>
                      <a:pt x="29659" y="16669"/>
                    </a:lnTo>
                    <a:lnTo>
                      <a:pt x="28518" y="17431"/>
                    </a:lnTo>
                    <a:lnTo>
                      <a:pt x="27283" y="16669"/>
                    </a:lnTo>
                    <a:lnTo>
                      <a:pt x="21199" y="10763"/>
                    </a:lnTo>
                    <a:lnTo>
                      <a:pt x="15780" y="7239"/>
                    </a:lnTo>
                    <a:lnTo>
                      <a:pt x="11978" y="2191"/>
                    </a:lnTo>
                    <a:lnTo>
                      <a:pt x="5799" y="1715"/>
                    </a:lnTo>
                    <a:lnTo>
                      <a:pt x="2757" y="0"/>
                    </a:lnTo>
                    <a:lnTo>
                      <a:pt x="0" y="0"/>
                    </a:lnTo>
                    <a:lnTo>
                      <a:pt x="1616" y="4191"/>
                    </a:lnTo>
                    <a:lnTo>
                      <a:pt x="7130" y="9239"/>
                    </a:lnTo>
                    <a:lnTo>
                      <a:pt x="9696" y="10382"/>
                    </a:lnTo>
                    <a:lnTo>
                      <a:pt x="12358" y="13430"/>
                    </a:lnTo>
                    <a:lnTo>
                      <a:pt x="12928" y="16097"/>
                    </a:lnTo>
                    <a:lnTo>
                      <a:pt x="16826" y="17621"/>
                    </a:lnTo>
                    <a:lnTo>
                      <a:pt x="18347" y="19241"/>
                    </a:lnTo>
                    <a:lnTo>
                      <a:pt x="20628" y="26099"/>
                    </a:lnTo>
                    <a:lnTo>
                      <a:pt x="23290" y="27813"/>
                    </a:lnTo>
                    <a:lnTo>
                      <a:pt x="25857" y="30861"/>
                    </a:lnTo>
                    <a:lnTo>
                      <a:pt x="29279" y="39053"/>
                    </a:lnTo>
                    <a:lnTo>
                      <a:pt x="35363" y="45244"/>
                    </a:lnTo>
                    <a:lnTo>
                      <a:pt x="36979" y="47625"/>
                    </a:lnTo>
                    <a:lnTo>
                      <a:pt x="43443" y="52102"/>
                    </a:lnTo>
                    <a:lnTo>
                      <a:pt x="47816" y="56483"/>
                    </a:lnTo>
                    <a:lnTo>
                      <a:pt x="47816" y="54769"/>
                    </a:lnTo>
                    <a:lnTo>
                      <a:pt x="48576" y="54483"/>
                    </a:lnTo>
                    <a:lnTo>
                      <a:pt x="50192" y="55721"/>
                    </a:lnTo>
                    <a:lnTo>
                      <a:pt x="51428" y="54483"/>
                    </a:lnTo>
                    <a:lnTo>
                      <a:pt x="53805" y="56197"/>
                    </a:lnTo>
                    <a:lnTo>
                      <a:pt x="54660" y="42386"/>
                    </a:lnTo>
                    <a:lnTo>
                      <a:pt x="52569" y="39529"/>
                    </a:lnTo>
                    <a:close/>
                  </a:path>
                </a:pathLst>
              </a:custGeom>
              <a:solidFill>
                <a:srgbClr val="FFFFFF"/>
              </a:solidFill>
              <a:ln w="9506" cap="flat">
                <a:noFill/>
                <a:prstDash val="solid"/>
                <a:miter/>
              </a:ln>
            </p:spPr>
            <p:txBody>
              <a:bodyPr rtlCol="0" anchor="ctr"/>
              <a:lstStyle/>
              <a:p>
                <a:endParaRPr lang="en-US"/>
              </a:p>
            </p:txBody>
          </p:sp>
          <p:sp>
            <p:nvSpPr>
              <p:cNvPr id="26696" name="Freeform 60">
                <a:extLst>
                  <a:ext uri="{FF2B5EF4-FFF2-40B4-BE49-F238E27FC236}">
                    <a16:creationId xmlns:a16="http://schemas.microsoft.com/office/drawing/2014/main" id="{08A45C94-B017-95CB-AE71-5578FC50FD16}"/>
                  </a:ext>
                </a:extLst>
              </p:cNvPr>
              <p:cNvSpPr/>
              <p:nvPr/>
            </p:nvSpPr>
            <p:spPr>
              <a:xfrm>
                <a:off x="4453553" y="2321813"/>
                <a:ext cx="2566" cy="2476"/>
              </a:xfrm>
              <a:custGeom>
                <a:avLst/>
                <a:gdLst>
                  <a:gd name="connsiteX0" fmla="*/ 0 w 2566"/>
                  <a:gd name="connsiteY0" fmla="*/ 0 h 2476"/>
                  <a:gd name="connsiteX1" fmla="*/ 1046 w 2566"/>
                  <a:gd name="connsiteY1" fmla="*/ 2286 h 2476"/>
                  <a:gd name="connsiteX2" fmla="*/ 2567 w 2566"/>
                  <a:gd name="connsiteY2" fmla="*/ 2476 h 2476"/>
                  <a:gd name="connsiteX3" fmla="*/ 1046 w 2566"/>
                  <a:gd name="connsiteY3" fmla="*/ 0 h 2476"/>
                </a:gdLst>
                <a:ahLst/>
                <a:cxnLst>
                  <a:cxn ang="0">
                    <a:pos x="connsiteX0" y="connsiteY0"/>
                  </a:cxn>
                  <a:cxn ang="0">
                    <a:pos x="connsiteX1" y="connsiteY1"/>
                  </a:cxn>
                  <a:cxn ang="0">
                    <a:pos x="connsiteX2" y="connsiteY2"/>
                  </a:cxn>
                  <a:cxn ang="0">
                    <a:pos x="connsiteX3" y="connsiteY3"/>
                  </a:cxn>
                </a:cxnLst>
                <a:rect l="l" t="t" r="r" b="b"/>
                <a:pathLst>
                  <a:path w="2566" h="2476">
                    <a:moveTo>
                      <a:pt x="0" y="0"/>
                    </a:moveTo>
                    <a:lnTo>
                      <a:pt x="1046" y="2286"/>
                    </a:lnTo>
                    <a:lnTo>
                      <a:pt x="2567" y="2476"/>
                    </a:lnTo>
                    <a:lnTo>
                      <a:pt x="1046" y="0"/>
                    </a:lnTo>
                    <a:close/>
                  </a:path>
                </a:pathLst>
              </a:custGeom>
              <a:solidFill>
                <a:srgbClr val="FFFFFF"/>
              </a:solidFill>
              <a:ln w="9506" cap="flat">
                <a:noFill/>
                <a:prstDash val="solid"/>
                <a:miter/>
              </a:ln>
            </p:spPr>
            <p:txBody>
              <a:bodyPr rtlCol="0" anchor="ctr"/>
              <a:lstStyle/>
              <a:p>
                <a:endParaRPr lang="en-US"/>
              </a:p>
            </p:txBody>
          </p:sp>
          <p:sp>
            <p:nvSpPr>
              <p:cNvPr id="26697" name="Freeform 61">
                <a:extLst>
                  <a:ext uri="{FF2B5EF4-FFF2-40B4-BE49-F238E27FC236}">
                    <a16:creationId xmlns:a16="http://schemas.microsoft.com/office/drawing/2014/main" id="{EDD418BA-0490-3EEC-E867-4BFB89A37AFE}"/>
                  </a:ext>
                </a:extLst>
              </p:cNvPr>
              <p:cNvSpPr/>
              <p:nvPr/>
            </p:nvSpPr>
            <p:spPr>
              <a:xfrm>
                <a:off x="4453838" y="2308955"/>
                <a:ext cx="7319" cy="15335"/>
              </a:xfrm>
              <a:custGeom>
                <a:avLst/>
                <a:gdLst>
                  <a:gd name="connsiteX0" fmla="*/ 6749 w 7319"/>
                  <a:gd name="connsiteY0" fmla="*/ 5620 h 15335"/>
                  <a:gd name="connsiteX1" fmla="*/ 6749 w 7319"/>
                  <a:gd name="connsiteY1" fmla="*/ 4477 h 15335"/>
                  <a:gd name="connsiteX2" fmla="*/ 5228 w 7319"/>
                  <a:gd name="connsiteY2" fmla="*/ 3524 h 15335"/>
                  <a:gd name="connsiteX3" fmla="*/ 2281 w 7319"/>
                  <a:gd name="connsiteY3" fmla="*/ 6953 h 15335"/>
                  <a:gd name="connsiteX4" fmla="*/ 1331 w 7319"/>
                  <a:gd name="connsiteY4" fmla="*/ 6668 h 15335"/>
                  <a:gd name="connsiteX5" fmla="*/ 3137 w 7319"/>
                  <a:gd name="connsiteY5" fmla="*/ 4763 h 15335"/>
                  <a:gd name="connsiteX6" fmla="*/ 2947 w 7319"/>
                  <a:gd name="connsiteY6" fmla="*/ 0 h 15335"/>
                  <a:gd name="connsiteX7" fmla="*/ 856 w 7319"/>
                  <a:gd name="connsiteY7" fmla="*/ 2191 h 15335"/>
                  <a:gd name="connsiteX8" fmla="*/ 0 w 7319"/>
                  <a:gd name="connsiteY8" fmla="*/ 5334 h 15335"/>
                  <a:gd name="connsiteX9" fmla="*/ 2091 w 7319"/>
                  <a:gd name="connsiteY9" fmla="*/ 12192 h 15335"/>
                  <a:gd name="connsiteX10" fmla="*/ 4373 w 7319"/>
                  <a:gd name="connsiteY10" fmla="*/ 15335 h 15335"/>
                  <a:gd name="connsiteX11" fmla="*/ 2947 w 7319"/>
                  <a:gd name="connsiteY11" fmla="*/ 12192 h 15335"/>
                  <a:gd name="connsiteX12" fmla="*/ 2947 w 7319"/>
                  <a:gd name="connsiteY12" fmla="*/ 9049 h 15335"/>
                  <a:gd name="connsiteX13" fmla="*/ 3137 w 7319"/>
                  <a:gd name="connsiteY13" fmla="*/ 8858 h 15335"/>
                  <a:gd name="connsiteX14" fmla="*/ 7320 w 7319"/>
                  <a:gd name="connsiteY14" fmla="*/ 9716 h 15335"/>
                  <a:gd name="connsiteX15" fmla="*/ 4848 w 7319"/>
                  <a:gd name="connsiteY15" fmla="*/ 7144 h 1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19" h="15335">
                    <a:moveTo>
                      <a:pt x="6749" y="5620"/>
                    </a:moveTo>
                    <a:lnTo>
                      <a:pt x="6749" y="4477"/>
                    </a:lnTo>
                    <a:lnTo>
                      <a:pt x="5228" y="3524"/>
                    </a:lnTo>
                    <a:lnTo>
                      <a:pt x="2281" y="6953"/>
                    </a:lnTo>
                    <a:lnTo>
                      <a:pt x="1331" y="6668"/>
                    </a:lnTo>
                    <a:lnTo>
                      <a:pt x="3137" y="4763"/>
                    </a:lnTo>
                    <a:lnTo>
                      <a:pt x="2947" y="0"/>
                    </a:lnTo>
                    <a:lnTo>
                      <a:pt x="856" y="2191"/>
                    </a:lnTo>
                    <a:lnTo>
                      <a:pt x="0" y="5334"/>
                    </a:lnTo>
                    <a:lnTo>
                      <a:pt x="2091" y="12192"/>
                    </a:lnTo>
                    <a:lnTo>
                      <a:pt x="4373" y="15335"/>
                    </a:lnTo>
                    <a:lnTo>
                      <a:pt x="2947" y="12192"/>
                    </a:lnTo>
                    <a:lnTo>
                      <a:pt x="2947" y="9049"/>
                    </a:lnTo>
                    <a:lnTo>
                      <a:pt x="3137" y="8858"/>
                    </a:lnTo>
                    <a:lnTo>
                      <a:pt x="7320" y="9716"/>
                    </a:lnTo>
                    <a:lnTo>
                      <a:pt x="4848" y="7144"/>
                    </a:lnTo>
                    <a:close/>
                  </a:path>
                </a:pathLst>
              </a:custGeom>
              <a:solidFill>
                <a:srgbClr val="FFFFFF"/>
              </a:solidFill>
              <a:ln w="9506" cap="flat">
                <a:noFill/>
                <a:prstDash val="solid"/>
                <a:miter/>
              </a:ln>
            </p:spPr>
            <p:txBody>
              <a:bodyPr rtlCol="0" anchor="ctr"/>
              <a:lstStyle/>
              <a:p>
                <a:endParaRPr lang="en-US"/>
              </a:p>
            </p:txBody>
          </p:sp>
          <p:sp>
            <p:nvSpPr>
              <p:cNvPr id="26698" name="Freeform 62">
                <a:extLst>
                  <a:ext uri="{FF2B5EF4-FFF2-40B4-BE49-F238E27FC236}">
                    <a16:creationId xmlns:a16="http://schemas.microsoft.com/office/drawing/2014/main" id="{F1795E9E-2BF6-A219-723B-DE15500EACCC}"/>
                  </a:ext>
                </a:extLst>
              </p:cNvPr>
              <p:cNvSpPr/>
              <p:nvPr/>
            </p:nvSpPr>
            <p:spPr>
              <a:xfrm>
                <a:off x="4458211" y="2306669"/>
                <a:ext cx="2091" cy="3238"/>
              </a:xfrm>
              <a:custGeom>
                <a:avLst/>
                <a:gdLst>
                  <a:gd name="connsiteX0" fmla="*/ 2091 w 2091"/>
                  <a:gd name="connsiteY0" fmla="*/ 2096 h 3238"/>
                  <a:gd name="connsiteX1" fmla="*/ 1806 w 2091"/>
                  <a:gd name="connsiteY1" fmla="*/ 0 h 3238"/>
                  <a:gd name="connsiteX2" fmla="*/ 0 w 2091"/>
                  <a:gd name="connsiteY2" fmla="*/ 1334 h 3238"/>
                  <a:gd name="connsiteX3" fmla="*/ 570 w 2091"/>
                  <a:gd name="connsiteY3" fmla="*/ 3239 h 3238"/>
                </a:gdLst>
                <a:ahLst/>
                <a:cxnLst>
                  <a:cxn ang="0">
                    <a:pos x="connsiteX0" y="connsiteY0"/>
                  </a:cxn>
                  <a:cxn ang="0">
                    <a:pos x="connsiteX1" y="connsiteY1"/>
                  </a:cxn>
                  <a:cxn ang="0">
                    <a:pos x="connsiteX2" y="connsiteY2"/>
                  </a:cxn>
                  <a:cxn ang="0">
                    <a:pos x="connsiteX3" y="connsiteY3"/>
                  </a:cxn>
                </a:cxnLst>
                <a:rect l="l" t="t" r="r" b="b"/>
                <a:pathLst>
                  <a:path w="2091" h="3238">
                    <a:moveTo>
                      <a:pt x="2091" y="2096"/>
                    </a:moveTo>
                    <a:lnTo>
                      <a:pt x="1806" y="0"/>
                    </a:lnTo>
                    <a:lnTo>
                      <a:pt x="0" y="1334"/>
                    </a:lnTo>
                    <a:lnTo>
                      <a:pt x="570" y="3239"/>
                    </a:lnTo>
                    <a:close/>
                  </a:path>
                </a:pathLst>
              </a:custGeom>
              <a:solidFill>
                <a:srgbClr val="FFFFFF"/>
              </a:solidFill>
              <a:ln w="9506" cap="flat">
                <a:noFill/>
                <a:prstDash val="solid"/>
                <a:miter/>
              </a:ln>
            </p:spPr>
            <p:txBody>
              <a:bodyPr rtlCol="0" anchor="ctr"/>
              <a:lstStyle/>
              <a:p>
                <a:endParaRPr lang="en-US"/>
              </a:p>
            </p:txBody>
          </p:sp>
          <p:sp>
            <p:nvSpPr>
              <p:cNvPr id="26699" name="Freeform 63">
                <a:extLst>
                  <a:ext uri="{FF2B5EF4-FFF2-40B4-BE49-F238E27FC236}">
                    <a16:creationId xmlns:a16="http://schemas.microsoft.com/office/drawing/2014/main" id="{FF7D47FD-36D9-8BE2-EB69-8D0FDF27AA3C}"/>
                  </a:ext>
                </a:extLst>
              </p:cNvPr>
              <p:cNvSpPr/>
              <p:nvPr/>
            </p:nvSpPr>
            <p:spPr>
              <a:xfrm>
                <a:off x="4432639" y="2326481"/>
                <a:ext cx="1521" cy="1333"/>
              </a:xfrm>
              <a:custGeom>
                <a:avLst/>
                <a:gdLst>
                  <a:gd name="connsiteX0" fmla="*/ 380 w 1521"/>
                  <a:gd name="connsiteY0" fmla="*/ 1333 h 1333"/>
                  <a:gd name="connsiteX1" fmla="*/ 1426 w 1521"/>
                  <a:gd name="connsiteY1" fmla="*/ 857 h 1333"/>
                  <a:gd name="connsiteX2" fmla="*/ 1521 w 1521"/>
                  <a:gd name="connsiteY2" fmla="*/ 0 h 1333"/>
                  <a:gd name="connsiteX3" fmla="*/ 0 w 1521"/>
                  <a:gd name="connsiteY3" fmla="*/ 381 h 1333"/>
                </a:gdLst>
                <a:ahLst/>
                <a:cxnLst>
                  <a:cxn ang="0">
                    <a:pos x="connsiteX0" y="connsiteY0"/>
                  </a:cxn>
                  <a:cxn ang="0">
                    <a:pos x="connsiteX1" y="connsiteY1"/>
                  </a:cxn>
                  <a:cxn ang="0">
                    <a:pos x="connsiteX2" y="connsiteY2"/>
                  </a:cxn>
                  <a:cxn ang="0">
                    <a:pos x="connsiteX3" y="connsiteY3"/>
                  </a:cxn>
                </a:cxnLst>
                <a:rect l="l" t="t" r="r" b="b"/>
                <a:pathLst>
                  <a:path w="1521" h="1333">
                    <a:moveTo>
                      <a:pt x="380" y="1333"/>
                    </a:moveTo>
                    <a:lnTo>
                      <a:pt x="1426" y="857"/>
                    </a:lnTo>
                    <a:lnTo>
                      <a:pt x="1521" y="0"/>
                    </a:lnTo>
                    <a:lnTo>
                      <a:pt x="0" y="381"/>
                    </a:lnTo>
                    <a:close/>
                  </a:path>
                </a:pathLst>
              </a:custGeom>
              <a:solidFill>
                <a:srgbClr val="FFFFFF"/>
              </a:solidFill>
              <a:ln w="9506" cap="flat">
                <a:noFill/>
                <a:prstDash val="solid"/>
                <a:miter/>
              </a:ln>
            </p:spPr>
            <p:txBody>
              <a:bodyPr rtlCol="0" anchor="ctr"/>
              <a:lstStyle/>
              <a:p>
                <a:endParaRPr lang="en-US"/>
              </a:p>
            </p:txBody>
          </p:sp>
          <p:sp>
            <p:nvSpPr>
              <p:cNvPr id="26700" name="Freeform 64">
                <a:extLst>
                  <a:ext uri="{FF2B5EF4-FFF2-40B4-BE49-F238E27FC236}">
                    <a16:creationId xmlns:a16="http://schemas.microsoft.com/office/drawing/2014/main" id="{EF2FE7F1-F660-309E-8B2C-8C8450B1822A}"/>
                  </a:ext>
                </a:extLst>
              </p:cNvPr>
              <p:cNvSpPr/>
              <p:nvPr/>
            </p:nvSpPr>
            <p:spPr>
              <a:xfrm>
                <a:off x="4431023" y="2325528"/>
                <a:ext cx="1330" cy="1809"/>
              </a:xfrm>
              <a:custGeom>
                <a:avLst/>
                <a:gdLst>
                  <a:gd name="connsiteX0" fmla="*/ 0 w 1330"/>
                  <a:gd name="connsiteY0" fmla="*/ 571 h 1809"/>
                  <a:gd name="connsiteX1" fmla="*/ 0 w 1330"/>
                  <a:gd name="connsiteY1" fmla="*/ 1810 h 1809"/>
                  <a:gd name="connsiteX2" fmla="*/ 1331 w 1330"/>
                  <a:gd name="connsiteY2" fmla="*/ 952 h 1809"/>
                  <a:gd name="connsiteX3" fmla="*/ 951 w 1330"/>
                  <a:gd name="connsiteY3" fmla="*/ 0 h 1809"/>
                </a:gdLst>
                <a:ahLst/>
                <a:cxnLst>
                  <a:cxn ang="0">
                    <a:pos x="connsiteX0" y="connsiteY0"/>
                  </a:cxn>
                  <a:cxn ang="0">
                    <a:pos x="connsiteX1" y="connsiteY1"/>
                  </a:cxn>
                  <a:cxn ang="0">
                    <a:pos x="connsiteX2" y="connsiteY2"/>
                  </a:cxn>
                  <a:cxn ang="0">
                    <a:pos x="connsiteX3" y="connsiteY3"/>
                  </a:cxn>
                </a:cxnLst>
                <a:rect l="l" t="t" r="r" b="b"/>
                <a:pathLst>
                  <a:path w="1330" h="1809">
                    <a:moveTo>
                      <a:pt x="0" y="571"/>
                    </a:moveTo>
                    <a:lnTo>
                      <a:pt x="0" y="1810"/>
                    </a:lnTo>
                    <a:lnTo>
                      <a:pt x="1331" y="952"/>
                    </a:lnTo>
                    <a:lnTo>
                      <a:pt x="951" y="0"/>
                    </a:lnTo>
                    <a:close/>
                  </a:path>
                </a:pathLst>
              </a:custGeom>
              <a:solidFill>
                <a:srgbClr val="FFFFFF"/>
              </a:solidFill>
              <a:ln w="9506" cap="flat">
                <a:noFill/>
                <a:prstDash val="solid"/>
                <a:miter/>
              </a:ln>
            </p:spPr>
            <p:txBody>
              <a:bodyPr rtlCol="0" anchor="ctr"/>
              <a:lstStyle/>
              <a:p>
                <a:endParaRPr lang="en-US"/>
              </a:p>
            </p:txBody>
          </p:sp>
          <p:sp>
            <p:nvSpPr>
              <p:cNvPr id="26701" name="Freeform 65">
                <a:extLst>
                  <a:ext uri="{FF2B5EF4-FFF2-40B4-BE49-F238E27FC236}">
                    <a16:creationId xmlns:a16="http://schemas.microsoft.com/office/drawing/2014/main" id="{08361D6F-56B2-29E3-91CA-FFDB8226B3F6}"/>
                  </a:ext>
                </a:extLst>
              </p:cNvPr>
              <p:cNvSpPr/>
              <p:nvPr/>
            </p:nvSpPr>
            <p:spPr>
              <a:xfrm>
                <a:off x="4431689" y="2339625"/>
                <a:ext cx="950" cy="952"/>
              </a:xfrm>
              <a:custGeom>
                <a:avLst/>
                <a:gdLst>
                  <a:gd name="connsiteX0" fmla="*/ 951 w 950"/>
                  <a:gd name="connsiteY0" fmla="*/ 0 h 952"/>
                  <a:gd name="connsiteX1" fmla="*/ 0 w 950"/>
                  <a:gd name="connsiteY1" fmla="*/ 0 h 952"/>
                  <a:gd name="connsiteX2" fmla="*/ 951 w 950"/>
                  <a:gd name="connsiteY2" fmla="*/ 953 h 952"/>
                </a:gdLst>
                <a:ahLst/>
                <a:cxnLst>
                  <a:cxn ang="0">
                    <a:pos x="connsiteX0" y="connsiteY0"/>
                  </a:cxn>
                  <a:cxn ang="0">
                    <a:pos x="connsiteX1" y="connsiteY1"/>
                  </a:cxn>
                  <a:cxn ang="0">
                    <a:pos x="connsiteX2" y="connsiteY2"/>
                  </a:cxn>
                </a:cxnLst>
                <a:rect l="l" t="t" r="r" b="b"/>
                <a:pathLst>
                  <a:path w="950" h="952">
                    <a:moveTo>
                      <a:pt x="951" y="0"/>
                    </a:moveTo>
                    <a:lnTo>
                      <a:pt x="0" y="0"/>
                    </a:lnTo>
                    <a:lnTo>
                      <a:pt x="951" y="953"/>
                    </a:lnTo>
                    <a:close/>
                  </a:path>
                </a:pathLst>
              </a:custGeom>
              <a:solidFill>
                <a:srgbClr val="FFFFFF"/>
              </a:solidFill>
              <a:ln w="9506" cap="flat">
                <a:noFill/>
                <a:prstDash val="solid"/>
                <a:miter/>
              </a:ln>
            </p:spPr>
            <p:txBody>
              <a:bodyPr rtlCol="0" anchor="ctr"/>
              <a:lstStyle/>
              <a:p>
                <a:endParaRPr lang="en-US"/>
              </a:p>
            </p:txBody>
          </p:sp>
          <p:sp>
            <p:nvSpPr>
              <p:cNvPr id="26702" name="Freeform 66">
                <a:extLst>
                  <a:ext uri="{FF2B5EF4-FFF2-40B4-BE49-F238E27FC236}">
                    <a16:creationId xmlns:a16="http://schemas.microsoft.com/office/drawing/2014/main" id="{D126D428-07E0-E0D1-3577-DB0D1B722BDA}"/>
                  </a:ext>
                </a:extLst>
              </p:cNvPr>
              <p:cNvSpPr/>
              <p:nvPr/>
            </p:nvSpPr>
            <p:spPr>
              <a:xfrm>
                <a:off x="4430073" y="2341149"/>
                <a:ext cx="2566" cy="6667"/>
              </a:xfrm>
              <a:custGeom>
                <a:avLst/>
                <a:gdLst>
                  <a:gd name="connsiteX0" fmla="*/ 1616 w 2566"/>
                  <a:gd name="connsiteY0" fmla="*/ 0 h 6667"/>
                  <a:gd name="connsiteX1" fmla="*/ 570 w 2566"/>
                  <a:gd name="connsiteY1" fmla="*/ 3238 h 6667"/>
                  <a:gd name="connsiteX2" fmla="*/ 0 w 2566"/>
                  <a:gd name="connsiteY2" fmla="*/ 5429 h 6667"/>
                  <a:gd name="connsiteX3" fmla="*/ 570 w 2566"/>
                  <a:gd name="connsiteY3" fmla="*/ 6667 h 6667"/>
                  <a:gd name="connsiteX4" fmla="*/ 2281 w 2566"/>
                  <a:gd name="connsiteY4" fmla="*/ 5048 h 6667"/>
                  <a:gd name="connsiteX5" fmla="*/ 1616 w 2566"/>
                  <a:gd name="connsiteY5" fmla="*/ 3238 h 6667"/>
                  <a:gd name="connsiteX6" fmla="*/ 2567 w 2566"/>
                  <a:gd name="connsiteY6" fmla="*/ 2286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6" h="6667">
                    <a:moveTo>
                      <a:pt x="1616" y="0"/>
                    </a:moveTo>
                    <a:lnTo>
                      <a:pt x="570" y="3238"/>
                    </a:lnTo>
                    <a:lnTo>
                      <a:pt x="0" y="5429"/>
                    </a:lnTo>
                    <a:lnTo>
                      <a:pt x="570" y="6667"/>
                    </a:lnTo>
                    <a:lnTo>
                      <a:pt x="2281" y="5048"/>
                    </a:lnTo>
                    <a:lnTo>
                      <a:pt x="1616" y="3238"/>
                    </a:lnTo>
                    <a:lnTo>
                      <a:pt x="2567" y="2286"/>
                    </a:lnTo>
                    <a:close/>
                  </a:path>
                </a:pathLst>
              </a:custGeom>
              <a:solidFill>
                <a:srgbClr val="FFFFFF"/>
              </a:solidFill>
              <a:ln w="9506" cap="flat">
                <a:noFill/>
                <a:prstDash val="solid"/>
                <a:miter/>
              </a:ln>
            </p:spPr>
            <p:txBody>
              <a:bodyPr rtlCol="0" anchor="ctr"/>
              <a:lstStyle/>
              <a:p>
                <a:endParaRPr lang="en-US"/>
              </a:p>
            </p:txBody>
          </p:sp>
          <p:sp>
            <p:nvSpPr>
              <p:cNvPr id="26703" name="Freeform 67">
                <a:extLst>
                  <a:ext uri="{FF2B5EF4-FFF2-40B4-BE49-F238E27FC236}">
                    <a16:creationId xmlns:a16="http://schemas.microsoft.com/office/drawing/2014/main" id="{88153E30-DB51-46E0-7274-A020855C2599}"/>
                  </a:ext>
                </a:extLst>
              </p:cNvPr>
              <p:cNvSpPr/>
              <p:nvPr/>
            </p:nvSpPr>
            <p:spPr>
              <a:xfrm>
                <a:off x="4425890" y="2344959"/>
                <a:ext cx="1330" cy="1619"/>
              </a:xfrm>
              <a:custGeom>
                <a:avLst/>
                <a:gdLst>
                  <a:gd name="connsiteX0" fmla="*/ 0 w 1330"/>
                  <a:gd name="connsiteY0" fmla="*/ 667 h 1619"/>
                  <a:gd name="connsiteX1" fmla="*/ 1331 w 1330"/>
                  <a:gd name="connsiteY1" fmla="*/ 1619 h 1619"/>
                  <a:gd name="connsiteX2" fmla="*/ 570 w 1330"/>
                  <a:gd name="connsiteY2" fmla="*/ 0 h 1619"/>
                </a:gdLst>
                <a:ahLst/>
                <a:cxnLst>
                  <a:cxn ang="0">
                    <a:pos x="connsiteX0" y="connsiteY0"/>
                  </a:cxn>
                  <a:cxn ang="0">
                    <a:pos x="connsiteX1" y="connsiteY1"/>
                  </a:cxn>
                  <a:cxn ang="0">
                    <a:pos x="connsiteX2" y="connsiteY2"/>
                  </a:cxn>
                </a:cxnLst>
                <a:rect l="l" t="t" r="r" b="b"/>
                <a:pathLst>
                  <a:path w="1330" h="1619">
                    <a:moveTo>
                      <a:pt x="0" y="667"/>
                    </a:moveTo>
                    <a:lnTo>
                      <a:pt x="1331" y="1619"/>
                    </a:lnTo>
                    <a:lnTo>
                      <a:pt x="570" y="0"/>
                    </a:lnTo>
                    <a:close/>
                  </a:path>
                </a:pathLst>
              </a:custGeom>
              <a:solidFill>
                <a:srgbClr val="FFFFFF"/>
              </a:solidFill>
              <a:ln w="9506" cap="flat">
                <a:noFill/>
                <a:prstDash val="solid"/>
                <a:miter/>
              </a:ln>
            </p:spPr>
            <p:txBody>
              <a:bodyPr rtlCol="0" anchor="ctr"/>
              <a:lstStyle/>
              <a:p>
                <a:endParaRPr lang="en-US"/>
              </a:p>
            </p:txBody>
          </p:sp>
          <p:sp>
            <p:nvSpPr>
              <p:cNvPr id="26704" name="Freeform 68">
                <a:extLst>
                  <a:ext uri="{FF2B5EF4-FFF2-40B4-BE49-F238E27FC236}">
                    <a16:creationId xmlns:a16="http://schemas.microsoft.com/office/drawing/2014/main" id="{7AE5D076-A5C4-5822-C977-980D3E69EB44}"/>
                  </a:ext>
                </a:extLst>
              </p:cNvPr>
              <p:cNvSpPr/>
              <p:nvPr/>
            </p:nvSpPr>
            <p:spPr>
              <a:xfrm>
                <a:off x="4411156" y="2311622"/>
                <a:ext cx="31465" cy="36194"/>
              </a:xfrm>
              <a:custGeom>
                <a:avLst/>
                <a:gdLst>
                  <a:gd name="connsiteX0" fmla="*/ 25001 w 31465"/>
                  <a:gd name="connsiteY0" fmla="*/ 4001 h 36194"/>
                  <a:gd name="connsiteX1" fmla="*/ 19868 w 31465"/>
                  <a:gd name="connsiteY1" fmla="*/ 4001 h 36194"/>
                  <a:gd name="connsiteX2" fmla="*/ 10932 w 31465"/>
                  <a:gd name="connsiteY2" fmla="*/ 1810 h 36194"/>
                  <a:gd name="connsiteX3" fmla="*/ 9411 w 31465"/>
                  <a:gd name="connsiteY3" fmla="*/ 2286 h 36194"/>
                  <a:gd name="connsiteX4" fmla="*/ 8365 w 31465"/>
                  <a:gd name="connsiteY4" fmla="*/ 4286 h 36194"/>
                  <a:gd name="connsiteX5" fmla="*/ 6654 w 31465"/>
                  <a:gd name="connsiteY5" fmla="*/ 4001 h 36194"/>
                  <a:gd name="connsiteX6" fmla="*/ 5418 w 31465"/>
                  <a:gd name="connsiteY6" fmla="*/ 4858 h 36194"/>
                  <a:gd name="connsiteX7" fmla="*/ 3802 w 31465"/>
                  <a:gd name="connsiteY7" fmla="*/ 8668 h 36194"/>
                  <a:gd name="connsiteX8" fmla="*/ 4088 w 31465"/>
                  <a:gd name="connsiteY8" fmla="*/ 11144 h 36194"/>
                  <a:gd name="connsiteX9" fmla="*/ 2282 w 31465"/>
                  <a:gd name="connsiteY9" fmla="*/ 14478 h 36194"/>
                  <a:gd name="connsiteX10" fmla="*/ 2282 w 31465"/>
                  <a:gd name="connsiteY10" fmla="*/ 17431 h 36194"/>
                  <a:gd name="connsiteX11" fmla="*/ 0 w 31465"/>
                  <a:gd name="connsiteY11" fmla="*/ 21526 h 36194"/>
                  <a:gd name="connsiteX12" fmla="*/ 570 w 31465"/>
                  <a:gd name="connsiteY12" fmla="*/ 25432 h 36194"/>
                  <a:gd name="connsiteX13" fmla="*/ 2852 w 31465"/>
                  <a:gd name="connsiteY13" fmla="*/ 25146 h 36194"/>
                  <a:gd name="connsiteX14" fmla="*/ 3802 w 31465"/>
                  <a:gd name="connsiteY14" fmla="*/ 28289 h 36194"/>
                  <a:gd name="connsiteX15" fmla="*/ 2282 w 31465"/>
                  <a:gd name="connsiteY15" fmla="*/ 34290 h 36194"/>
                  <a:gd name="connsiteX16" fmla="*/ 3802 w 31465"/>
                  <a:gd name="connsiteY16" fmla="*/ 36195 h 36194"/>
                  <a:gd name="connsiteX17" fmla="*/ 7605 w 31465"/>
                  <a:gd name="connsiteY17" fmla="*/ 35433 h 36194"/>
                  <a:gd name="connsiteX18" fmla="*/ 7510 w 31465"/>
                  <a:gd name="connsiteY18" fmla="*/ 24860 h 36194"/>
                  <a:gd name="connsiteX19" fmla="*/ 6654 w 31465"/>
                  <a:gd name="connsiteY19" fmla="*/ 23717 h 36194"/>
                  <a:gd name="connsiteX20" fmla="*/ 9601 w 31465"/>
                  <a:gd name="connsiteY20" fmla="*/ 21146 h 36194"/>
                  <a:gd name="connsiteX21" fmla="*/ 10932 w 31465"/>
                  <a:gd name="connsiteY21" fmla="*/ 21812 h 36194"/>
                  <a:gd name="connsiteX22" fmla="*/ 10171 w 31465"/>
                  <a:gd name="connsiteY22" fmla="*/ 24860 h 36194"/>
                  <a:gd name="connsiteX23" fmla="*/ 10932 w 31465"/>
                  <a:gd name="connsiteY23" fmla="*/ 26194 h 36194"/>
                  <a:gd name="connsiteX24" fmla="*/ 13404 w 31465"/>
                  <a:gd name="connsiteY24" fmla="*/ 28575 h 36194"/>
                  <a:gd name="connsiteX25" fmla="*/ 13879 w 31465"/>
                  <a:gd name="connsiteY25" fmla="*/ 32195 h 36194"/>
                  <a:gd name="connsiteX26" fmla="*/ 15115 w 31465"/>
                  <a:gd name="connsiteY26" fmla="*/ 32195 h 36194"/>
                  <a:gd name="connsiteX27" fmla="*/ 16636 w 31465"/>
                  <a:gd name="connsiteY27" fmla="*/ 30575 h 36194"/>
                  <a:gd name="connsiteX28" fmla="*/ 19488 w 31465"/>
                  <a:gd name="connsiteY28" fmla="*/ 29528 h 36194"/>
                  <a:gd name="connsiteX29" fmla="*/ 19488 w 31465"/>
                  <a:gd name="connsiteY29" fmla="*/ 28575 h 36194"/>
                  <a:gd name="connsiteX30" fmla="*/ 18632 w 31465"/>
                  <a:gd name="connsiteY30" fmla="*/ 28289 h 36194"/>
                  <a:gd name="connsiteX31" fmla="*/ 17016 w 31465"/>
                  <a:gd name="connsiteY31" fmla="*/ 26194 h 36194"/>
                  <a:gd name="connsiteX32" fmla="*/ 17776 w 31465"/>
                  <a:gd name="connsiteY32" fmla="*/ 23908 h 36194"/>
                  <a:gd name="connsiteX33" fmla="*/ 12548 w 31465"/>
                  <a:gd name="connsiteY33" fmla="*/ 17050 h 36194"/>
                  <a:gd name="connsiteX34" fmla="*/ 14069 w 31465"/>
                  <a:gd name="connsiteY34" fmla="*/ 17431 h 36194"/>
                  <a:gd name="connsiteX35" fmla="*/ 17396 w 31465"/>
                  <a:gd name="connsiteY35" fmla="*/ 16193 h 36194"/>
                  <a:gd name="connsiteX36" fmla="*/ 19868 w 31465"/>
                  <a:gd name="connsiteY36" fmla="*/ 13049 h 36194"/>
                  <a:gd name="connsiteX37" fmla="*/ 22910 w 31465"/>
                  <a:gd name="connsiteY37" fmla="*/ 12668 h 36194"/>
                  <a:gd name="connsiteX38" fmla="*/ 22530 w 31465"/>
                  <a:gd name="connsiteY38" fmla="*/ 11144 h 36194"/>
                  <a:gd name="connsiteX39" fmla="*/ 21199 w 31465"/>
                  <a:gd name="connsiteY39" fmla="*/ 10763 h 36194"/>
                  <a:gd name="connsiteX40" fmla="*/ 19488 w 31465"/>
                  <a:gd name="connsiteY40" fmla="*/ 12002 h 36194"/>
                  <a:gd name="connsiteX41" fmla="*/ 16065 w 31465"/>
                  <a:gd name="connsiteY41" fmla="*/ 12478 h 36194"/>
                  <a:gd name="connsiteX42" fmla="*/ 15685 w 31465"/>
                  <a:gd name="connsiteY42" fmla="*/ 13049 h 36194"/>
                  <a:gd name="connsiteX43" fmla="*/ 13879 w 31465"/>
                  <a:gd name="connsiteY43" fmla="*/ 12668 h 36194"/>
                  <a:gd name="connsiteX44" fmla="*/ 10932 w 31465"/>
                  <a:gd name="connsiteY44" fmla="*/ 15240 h 36194"/>
                  <a:gd name="connsiteX45" fmla="*/ 8841 w 31465"/>
                  <a:gd name="connsiteY45" fmla="*/ 15240 h 36194"/>
                  <a:gd name="connsiteX46" fmla="*/ 6274 w 31465"/>
                  <a:gd name="connsiteY46" fmla="*/ 12002 h 36194"/>
                  <a:gd name="connsiteX47" fmla="*/ 7035 w 31465"/>
                  <a:gd name="connsiteY47" fmla="*/ 7049 h 36194"/>
                  <a:gd name="connsiteX48" fmla="*/ 7605 w 31465"/>
                  <a:gd name="connsiteY48" fmla="*/ 6191 h 36194"/>
                  <a:gd name="connsiteX49" fmla="*/ 12168 w 31465"/>
                  <a:gd name="connsiteY49" fmla="*/ 5906 h 36194"/>
                  <a:gd name="connsiteX50" fmla="*/ 26997 w 31465"/>
                  <a:gd name="connsiteY50" fmla="*/ 6382 h 36194"/>
                  <a:gd name="connsiteX51" fmla="*/ 31465 w 31465"/>
                  <a:gd name="connsiteY51" fmla="*/ 1429 h 36194"/>
                  <a:gd name="connsiteX52" fmla="*/ 30800 w 31465"/>
                  <a:gd name="connsiteY52" fmla="*/ 0 h 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65" h="36194">
                    <a:moveTo>
                      <a:pt x="25001" y="4001"/>
                    </a:moveTo>
                    <a:lnTo>
                      <a:pt x="19868" y="4001"/>
                    </a:lnTo>
                    <a:lnTo>
                      <a:pt x="10932" y="1810"/>
                    </a:lnTo>
                    <a:lnTo>
                      <a:pt x="9411" y="2286"/>
                    </a:lnTo>
                    <a:lnTo>
                      <a:pt x="8365" y="4286"/>
                    </a:lnTo>
                    <a:lnTo>
                      <a:pt x="6654" y="4001"/>
                    </a:lnTo>
                    <a:lnTo>
                      <a:pt x="5418" y="4858"/>
                    </a:lnTo>
                    <a:lnTo>
                      <a:pt x="3802" y="8668"/>
                    </a:lnTo>
                    <a:lnTo>
                      <a:pt x="4088" y="11144"/>
                    </a:lnTo>
                    <a:lnTo>
                      <a:pt x="2282" y="14478"/>
                    </a:lnTo>
                    <a:lnTo>
                      <a:pt x="2282" y="17431"/>
                    </a:lnTo>
                    <a:lnTo>
                      <a:pt x="0" y="21526"/>
                    </a:lnTo>
                    <a:lnTo>
                      <a:pt x="570" y="25432"/>
                    </a:lnTo>
                    <a:lnTo>
                      <a:pt x="2852" y="25146"/>
                    </a:lnTo>
                    <a:lnTo>
                      <a:pt x="3802" y="28289"/>
                    </a:lnTo>
                    <a:lnTo>
                      <a:pt x="2282" y="34290"/>
                    </a:lnTo>
                    <a:lnTo>
                      <a:pt x="3802" y="36195"/>
                    </a:lnTo>
                    <a:lnTo>
                      <a:pt x="7605" y="35433"/>
                    </a:lnTo>
                    <a:lnTo>
                      <a:pt x="7510" y="24860"/>
                    </a:lnTo>
                    <a:lnTo>
                      <a:pt x="6654" y="23717"/>
                    </a:lnTo>
                    <a:lnTo>
                      <a:pt x="9601" y="21146"/>
                    </a:lnTo>
                    <a:lnTo>
                      <a:pt x="10932" y="21812"/>
                    </a:lnTo>
                    <a:lnTo>
                      <a:pt x="10171" y="24860"/>
                    </a:lnTo>
                    <a:lnTo>
                      <a:pt x="10932" y="26194"/>
                    </a:lnTo>
                    <a:lnTo>
                      <a:pt x="13404" y="28575"/>
                    </a:lnTo>
                    <a:lnTo>
                      <a:pt x="13879" y="32195"/>
                    </a:lnTo>
                    <a:lnTo>
                      <a:pt x="15115" y="32195"/>
                    </a:lnTo>
                    <a:lnTo>
                      <a:pt x="16636" y="30575"/>
                    </a:lnTo>
                    <a:lnTo>
                      <a:pt x="19488" y="29528"/>
                    </a:lnTo>
                    <a:lnTo>
                      <a:pt x="19488" y="28575"/>
                    </a:lnTo>
                    <a:lnTo>
                      <a:pt x="18632" y="28289"/>
                    </a:lnTo>
                    <a:lnTo>
                      <a:pt x="17016" y="26194"/>
                    </a:lnTo>
                    <a:lnTo>
                      <a:pt x="17776" y="23908"/>
                    </a:lnTo>
                    <a:lnTo>
                      <a:pt x="12548" y="17050"/>
                    </a:lnTo>
                    <a:lnTo>
                      <a:pt x="14069" y="17431"/>
                    </a:lnTo>
                    <a:lnTo>
                      <a:pt x="17396" y="16193"/>
                    </a:lnTo>
                    <a:lnTo>
                      <a:pt x="19868" y="13049"/>
                    </a:lnTo>
                    <a:lnTo>
                      <a:pt x="22910" y="12668"/>
                    </a:lnTo>
                    <a:lnTo>
                      <a:pt x="22530" y="11144"/>
                    </a:lnTo>
                    <a:lnTo>
                      <a:pt x="21199" y="10763"/>
                    </a:lnTo>
                    <a:lnTo>
                      <a:pt x="19488" y="12002"/>
                    </a:lnTo>
                    <a:lnTo>
                      <a:pt x="16065" y="12478"/>
                    </a:lnTo>
                    <a:lnTo>
                      <a:pt x="15685" y="13049"/>
                    </a:lnTo>
                    <a:lnTo>
                      <a:pt x="13879" y="12668"/>
                    </a:lnTo>
                    <a:lnTo>
                      <a:pt x="10932" y="15240"/>
                    </a:lnTo>
                    <a:lnTo>
                      <a:pt x="8841" y="15240"/>
                    </a:lnTo>
                    <a:lnTo>
                      <a:pt x="6274" y="12002"/>
                    </a:lnTo>
                    <a:lnTo>
                      <a:pt x="7035" y="7049"/>
                    </a:lnTo>
                    <a:lnTo>
                      <a:pt x="7605" y="6191"/>
                    </a:lnTo>
                    <a:lnTo>
                      <a:pt x="12168" y="5906"/>
                    </a:lnTo>
                    <a:lnTo>
                      <a:pt x="26997" y="6382"/>
                    </a:lnTo>
                    <a:lnTo>
                      <a:pt x="31465" y="1429"/>
                    </a:lnTo>
                    <a:lnTo>
                      <a:pt x="30800" y="0"/>
                    </a:lnTo>
                    <a:close/>
                  </a:path>
                </a:pathLst>
              </a:custGeom>
              <a:solidFill>
                <a:srgbClr val="FFFFFF"/>
              </a:solidFill>
              <a:ln w="9506" cap="flat">
                <a:noFill/>
                <a:prstDash val="solid"/>
                <a:miter/>
              </a:ln>
            </p:spPr>
            <p:txBody>
              <a:bodyPr rtlCol="0" anchor="ctr"/>
              <a:lstStyle/>
              <a:p>
                <a:endParaRPr lang="en-US"/>
              </a:p>
            </p:txBody>
          </p:sp>
          <p:sp>
            <p:nvSpPr>
              <p:cNvPr id="26705" name="Freeform 69">
                <a:extLst>
                  <a:ext uri="{FF2B5EF4-FFF2-40B4-BE49-F238E27FC236}">
                    <a16:creationId xmlns:a16="http://schemas.microsoft.com/office/drawing/2014/main" id="{2F35EABA-21BC-42E4-2C10-24F37A283CC6}"/>
                  </a:ext>
                </a:extLst>
              </p:cNvPr>
              <p:cNvSpPr/>
              <p:nvPr/>
            </p:nvSpPr>
            <p:spPr>
              <a:xfrm>
                <a:off x="4470664" y="2324671"/>
                <a:ext cx="1616" cy="1428"/>
              </a:xfrm>
              <a:custGeom>
                <a:avLst/>
                <a:gdLst>
                  <a:gd name="connsiteX0" fmla="*/ 570 w 1616"/>
                  <a:gd name="connsiteY0" fmla="*/ 1238 h 1428"/>
                  <a:gd name="connsiteX1" fmla="*/ 1616 w 1616"/>
                  <a:gd name="connsiteY1" fmla="*/ 1429 h 1428"/>
                  <a:gd name="connsiteX2" fmla="*/ 1616 w 1616"/>
                  <a:gd name="connsiteY2" fmla="*/ 0 h 1428"/>
                  <a:gd name="connsiteX3" fmla="*/ 0 w 1616"/>
                  <a:gd name="connsiteY3" fmla="*/ 381 h 1428"/>
                </a:gdLst>
                <a:ahLst/>
                <a:cxnLst>
                  <a:cxn ang="0">
                    <a:pos x="connsiteX0" y="connsiteY0"/>
                  </a:cxn>
                  <a:cxn ang="0">
                    <a:pos x="connsiteX1" y="connsiteY1"/>
                  </a:cxn>
                  <a:cxn ang="0">
                    <a:pos x="connsiteX2" y="connsiteY2"/>
                  </a:cxn>
                  <a:cxn ang="0">
                    <a:pos x="connsiteX3" y="connsiteY3"/>
                  </a:cxn>
                </a:cxnLst>
                <a:rect l="l" t="t" r="r" b="b"/>
                <a:pathLst>
                  <a:path w="1616" h="1428">
                    <a:moveTo>
                      <a:pt x="570" y="1238"/>
                    </a:moveTo>
                    <a:lnTo>
                      <a:pt x="1616" y="1429"/>
                    </a:lnTo>
                    <a:lnTo>
                      <a:pt x="1616" y="0"/>
                    </a:lnTo>
                    <a:lnTo>
                      <a:pt x="0" y="381"/>
                    </a:lnTo>
                    <a:close/>
                  </a:path>
                </a:pathLst>
              </a:custGeom>
              <a:solidFill>
                <a:srgbClr val="FFFFFF"/>
              </a:solidFill>
              <a:ln w="9506" cap="flat">
                <a:noFill/>
                <a:prstDash val="solid"/>
                <a:miter/>
              </a:ln>
            </p:spPr>
            <p:txBody>
              <a:bodyPr rtlCol="0" anchor="ctr"/>
              <a:lstStyle/>
              <a:p>
                <a:endParaRPr lang="en-US"/>
              </a:p>
            </p:txBody>
          </p:sp>
          <p:sp>
            <p:nvSpPr>
              <p:cNvPr id="26706" name="Freeform 70">
                <a:extLst>
                  <a:ext uri="{FF2B5EF4-FFF2-40B4-BE49-F238E27FC236}">
                    <a16:creationId xmlns:a16="http://schemas.microsoft.com/office/drawing/2014/main" id="{CDE272C7-AB61-7AC6-FA32-13967DD0C8AB}"/>
                  </a:ext>
                </a:extLst>
              </p:cNvPr>
              <p:cNvSpPr/>
              <p:nvPr/>
            </p:nvSpPr>
            <p:spPr>
              <a:xfrm>
                <a:off x="4469238" y="2320289"/>
                <a:ext cx="4087" cy="1905"/>
              </a:xfrm>
              <a:custGeom>
                <a:avLst/>
                <a:gdLst>
                  <a:gd name="connsiteX0" fmla="*/ 0 w 4087"/>
                  <a:gd name="connsiteY0" fmla="*/ 191 h 1905"/>
                  <a:gd name="connsiteX1" fmla="*/ 2281 w 4087"/>
                  <a:gd name="connsiteY1" fmla="*/ 1905 h 1905"/>
                  <a:gd name="connsiteX2" fmla="*/ 4088 w 4087"/>
                  <a:gd name="connsiteY2" fmla="*/ 1238 h 1905"/>
                  <a:gd name="connsiteX3" fmla="*/ 1426 w 4087"/>
                  <a:gd name="connsiteY3" fmla="*/ 0 h 1905"/>
                </a:gdLst>
                <a:ahLst/>
                <a:cxnLst>
                  <a:cxn ang="0">
                    <a:pos x="connsiteX0" y="connsiteY0"/>
                  </a:cxn>
                  <a:cxn ang="0">
                    <a:pos x="connsiteX1" y="connsiteY1"/>
                  </a:cxn>
                  <a:cxn ang="0">
                    <a:pos x="connsiteX2" y="connsiteY2"/>
                  </a:cxn>
                  <a:cxn ang="0">
                    <a:pos x="connsiteX3" y="connsiteY3"/>
                  </a:cxn>
                </a:cxnLst>
                <a:rect l="l" t="t" r="r" b="b"/>
                <a:pathLst>
                  <a:path w="4087" h="1905">
                    <a:moveTo>
                      <a:pt x="0" y="191"/>
                    </a:moveTo>
                    <a:lnTo>
                      <a:pt x="2281" y="1905"/>
                    </a:lnTo>
                    <a:lnTo>
                      <a:pt x="4088" y="1238"/>
                    </a:lnTo>
                    <a:lnTo>
                      <a:pt x="1426" y="0"/>
                    </a:lnTo>
                    <a:close/>
                  </a:path>
                </a:pathLst>
              </a:custGeom>
              <a:solidFill>
                <a:srgbClr val="FFFFFF"/>
              </a:solidFill>
              <a:ln w="9506" cap="flat">
                <a:noFill/>
                <a:prstDash val="solid"/>
                <a:miter/>
              </a:ln>
            </p:spPr>
            <p:txBody>
              <a:bodyPr rtlCol="0" anchor="ctr"/>
              <a:lstStyle/>
              <a:p>
                <a:endParaRPr lang="en-US"/>
              </a:p>
            </p:txBody>
          </p:sp>
          <p:sp>
            <p:nvSpPr>
              <p:cNvPr id="26707" name="Freeform 71">
                <a:extLst>
                  <a:ext uri="{FF2B5EF4-FFF2-40B4-BE49-F238E27FC236}">
                    <a16:creationId xmlns:a16="http://schemas.microsoft.com/office/drawing/2014/main" id="{D6650DA9-708D-953E-2289-472E914872F2}"/>
                  </a:ext>
                </a:extLst>
              </p:cNvPr>
              <p:cNvSpPr/>
              <p:nvPr/>
            </p:nvSpPr>
            <p:spPr>
              <a:xfrm>
                <a:off x="4495665" y="2327338"/>
                <a:ext cx="6369" cy="1714"/>
              </a:xfrm>
              <a:custGeom>
                <a:avLst/>
                <a:gdLst>
                  <a:gd name="connsiteX0" fmla="*/ 0 w 6369"/>
                  <a:gd name="connsiteY0" fmla="*/ 762 h 1714"/>
                  <a:gd name="connsiteX1" fmla="*/ 6369 w 6369"/>
                  <a:gd name="connsiteY1" fmla="*/ 1715 h 1714"/>
                  <a:gd name="connsiteX2" fmla="*/ 5704 w 6369"/>
                  <a:gd name="connsiteY2" fmla="*/ 1048 h 1714"/>
                  <a:gd name="connsiteX3" fmla="*/ 1426 w 6369"/>
                  <a:gd name="connsiteY3" fmla="*/ 0 h 1714"/>
                </a:gdLst>
                <a:ahLst/>
                <a:cxnLst>
                  <a:cxn ang="0">
                    <a:pos x="connsiteX0" y="connsiteY0"/>
                  </a:cxn>
                  <a:cxn ang="0">
                    <a:pos x="connsiteX1" y="connsiteY1"/>
                  </a:cxn>
                  <a:cxn ang="0">
                    <a:pos x="connsiteX2" y="connsiteY2"/>
                  </a:cxn>
                  <a:cxn ang="0">
                    <a:pos x="connsiteX3" y="connsiteY3"/>
                  </a:cxn>
                </a:cxnLst>
                <a:rect l="l" t="t" r="r" b="b"/>
                <a:pathLst>
                  <a:path w="6369" h="1714">
                    <a:moveTo>
                      <a:pt x="0" y="762"/>
                    </a:moveTo>
                    <a:lnTo>
                      <a:pt x="6369" y="1715"/>
                    </a:lnTo>
                    <a:lnTo>
                      <a:pt x="5704" y="1048"/>
                    </a:lnTo>
                    <a:lnTo>
                      <a:pt x="1426" y="0"/>
                    </a:lnTo>
                    <a:close/>
                  </a:path>
                </a:pathLst>
              </a:custGeom>
              <a:solidFill>
                <a:srgbClr val="FFFFFF"/>
              </a:solidFill>
              <a:ln w="9506" cap="flat">
                <a:noFill/>
                <a:prstDash val="solid"/>
                <a:miter/>
              </a:ln>
            </p:spPr>
            <p:txBody>
              <a:bodyPr rtlCol="0" anchor="ctr"/>
              <a:lstStyle/>
              <a:p>
                <a:endParaRPr lang="en-US"/>
              </a:p>
            </p:txBody>
          </p:sp>
          <p:sp>
            <p:nvSpPr>
              <p:cNvPr id="26708" name="Freeform 72">
                <a:extLst>
                  <a:ext uri="{FF2B5EF4-FFF2-40B4-BE49-F238E27FC236}">
                    <a16:creationId xmlns:a16="http://schemas.microsoft.com/office/drawing/2014/main" id="{FD0F0274-3FAE-EB45-1D5E-7D304A267903}"/>
                  </a:ext>
                </a:extLst>
              </p:cNvPr>
              <p:cNvSpPr/>
              <p:nvPr/>
            </p:nvSpPr>
            <p:spPr>
              <a:xfrm>
                <a:off x="4494905" y="2323623"/>
                <a:ext cx="4182" cy="2286"/>
              </a:xfrm>
              <a:custGeom>
                <a:avLst/>
                <a:gdLst>
                  <a:gd name="connsiteX0" fmla="*/ 4183 w 4182"/>
                  <a:gd name="connsiteY0" fmla="*/ 1905 h 2286"/>
                  <a:gd name="connsiteX1" fmla="*/ 2091 w 4182"/>
                  <a:gd name="connsiteY1" fmla="*/ 0 h 2286"/>
                  <a:gd name="connsiteX2" fmla="*/ 0 w 4182"/>
                  <a:gd name="connsiteY2" fmla="*/ 0 h 2286"/>
                  <a:gd name="connsiteX3" fmla="*/ 2947 w 4182"/>
                  <a:gd name="connsiteY3" fmla="*/ 2286 h 2286"/>
                </a:gdLst>
                <a:ahLst/>
                <a:cxnLst>
                  <a:cxn ang="0">
                    <a:pos x="connsiteX0" y="connsiteY0"/>
                  </a:cxn>
                  <a:cxn ang="0">
                    <a:pos x="connsiteX1" y="connsiteY1"/>
                  </a:cxn>
                  <a:cxn ang="0">
                    <a:pos x="connsiteX2" y="connsiteY2"/>
                  </a:cxn>
                  <a:cxn ang="0">
                    <a:pos x="connsiteX3" y="connsiteY3"/>
                  </a:cxn>
                </a:cxnLst>
                <a:rect l="l" t="t" r="r" b="b"/>
                <a:pathLst>
                  <a:path w="4182" h="2286">
                    <a:moveTo>
                      <a:pt x="4183" y="1905"/>
                    </a:moveTo>
                    <a:lnTo>
                      <a:pt x="2091" y="0"/>
                    </a:lnTo>
                    <a:lnTo>
                      <a:pt x="0" y="0"/>
                    </a:lnTo>
                    <a:lnTo>
                      <a:pt x="2947" y="2286"/>
                    </a:lnTo>
                    <a:close/>
                  </a:path>
                </a:pathLst>
              </a:custGeom>
              <a:solidFill>
                <a:srgbClr val="FFFFFF"/>
              </a:solidFill>
              <a:ln w="9506" cap="flat">
                <a:noFill/>
                <a:prstDash val="solid"/>
                <a:miter/>
              </a:ln>
            </p:spPr>
            <p:txBody>
              <a:bodyPr rtlCol="0" anchor="ctr"/>
              <a:lstStyle/>
              <a:p>
                <a:endParaRPr lang="en-US"/>
              </a:p>
            </p:txBody>
          </p:sp>
          <p:sp>
            <p:nvSpPr>
              <p:cNvPr id="26709" name="Freeform 73">
                <a:extLst>
                  <a:ext uri="{FF2B5EF4-FFF2-40B4-BE49-F238E27FC236}">
                    <a16:creationId xmlns:a16="http://schemas.microsoft.com/office/drawing/2014/main" id="{B284413C-FFE2-D817-C8F9-1FCDF759D9D0}"/>
                  </a:ext>
                </a:extLst>
              </p:cNvPr>
              <p:cNvSpPr/>
              <p:nvPr/>
            </p:nvSpPr>
            <p:spPr>
              <a:xfrm>
                <a:off x="4325981" y="2311908"/>
                <a:ext cx="2186" cy="1142"/>
              </a:xfrm>
              <a:custGeom>
                <a:avLst/>
                <a:gdLst>
                  <a:gd name="connsiteX0" fmla="*/ 1806 w 2186"/>
                  <a:gd name="connsiteY0" fmla="*/ 191 h 1142"/>
                  <a:gd name="connsiteX1" fmla="*/ 0 w 2186"/>
                  <a:gd name="connsiteY1" fmla="*/ 0 h 1142"/>
                  <a:gd name="connsiteX2" fmla="*/ 2187 w 2186"/>
                  <a:gd name="connsiteY2" fmla="*/ 1143 h 1142"/>
                </a:gdLst>
                <a:ahLst/>
                <a:cxnLst>
                  <a:cxn ang="0">
                    <a:pos x="connsiteX0" y="connsiteY0"/>
                  </a:cxn>
                  <a:cxn ang="0">
                    <a:pos x="connsiteX1" y="connsiteY1"/>
                  </a:cxn>
                  <a:cxn ang="0">
                    <a:pos x="connsiteX2" y="connsiteY2"/>
                  </a:cxn>
                </a:cxnLst>
                <a:rect l="l" t="t" r="r" b="b"/>
                <a:pathLst>
                  <a:path w="2186" h="1142">
                    <a:moveTo>
                      <a:pt x="1806" y="191"/>
                    </a:moveTo>
                    <a:lnTo>
                      <a:pt x="0" y="0"/>
                    </a:lnTo>
                    <a:lnTo>
                      <a:pt x="2187" y="1143"/>
                    </a:lnTo>
                    <a:close/>
                  </a:path>
                </a:pathLst>
              </a:custGeom>
              <a:solidFill>
                <a:srgbClr val="FFFFFF"/>
              </a:solidFill>
              <a:ln w="9506" cap="flat">
                <a:noFill/>
                <a:prstDash val="solid"/>
                <a:miter/>
              </a:ln>
            </p:spPr>
            <p:txBody>
              <a:bodyPr rtlCol="0" anchor="ctr"/>
              <a:lstStyle/>
              <a:p>
                <a:endParaRPr lang="en-US"/>
              </a:p>
            </p:txBody>
          </p:sp>
          <p:sp>
            <p:nvSpPr>
              <p:cNvPr id="26710" name="Freeform 74">
                <a:extLst>
                  <a:ext uri="{FF2B5EF4-FFF2-40B4-BE49-F238E27FC236}">
                    <a16:creationId xmlns:a16="http://schemas.microsoft.com/office/drawing/2014/main" id="{86A6DDDE-CA3A-207F-BEB3-003543359EB9}"/>
                  </a:ext>
                </a:extLst>
              </p:cNvPr>
              <p:cNvSpPr/>
              <p:nvPr/>
            </p:nvSpPr>
            <p:spPr>
              <a:xfrm>
                <a:off x="4322654" y="2309907"/>
                <a:ext cx="2091" cy="1238"/>
              </a:xfrm>
              <a:custGeom>
                <a:avLst/>
                <a:gdLst>
                  <a:gd name="connsiteX0" fmla="*/ 2091 w 2091"/>
                  <a:gd name="connsiteY0" fmla="*/ 0 h 1238"/>
                  <a:gd name="connsiteX1" fmla="*/ 0 w 2091"/>
                  <a:gd name="connsiteY1" fmla="*/ 0 h 1238"/>
                  <a:gd name="connsiteX2" fmla="*/ 1806 w 2091"/>
                  <a:gd name="connsiteY2" fmla="*/ 1238 h 1238"/>
                </a:gdLst>
                <a:ahLst/>
                <a:cxnLst>
                  <a:cxn ang="0">
                    <a:pos x="connsiteX0" y="connsiteY0"/>
                  </a:cxn>
                  <a:cxn ang="0">
                    <a:pos x="connsiteX1" y="connsiteY1"/>
                  </a:cxn>
                  <a:cxn ang="0">
                    <a:pos x="connsiteX2" y="connsiteY2"/>
                  </a:cxn>
                </a:cxnLst>
                <a:rect l="l" t="t" r="r" b="b"/>
                <a:pathLst>
                  <a:path w="2091" h="1238">
                    <a:moveTo>
                      <a:pt x="2091" y="0"/>
                    </a:moveTo>
                    <a:lnTo>
                      <a:pt x="0" y="0"/>
                    </a:lnTo>
                    <a:lnTo>
                      <a:pt x="1806" y="1238"/>
                    </a:lnTo>
                    <a:close/>
                  </a:path>
                </a:pathLst>
              </a:custGeom>
              <a:solidFill>
                <a:srgbClr val="FFFFFF"/>
              </a:solidFill>
              <a:ln w="9506" cap="flat">
                <a:noFill/>
                <a:prstDash val="solid"/>
                <a:miter/>
              </a:ln>
            </p:spPr>
            <p:txBody>
              <a:bodyPr rtlCol="0" anchor="ctr"/>
              <a:lstStyle/>
              <a:p>
                <a:endParaRPr lang="en-US"/>
              </a:p>
            </p:txBody>
          </p:sp>
          <p:sp>
            <p:nvSpPr>
              <p:cNvPr id="26711" name="Freeform 75">
                <a:extLst>
                  <a:ext uri="{FF2B5EF4-FFF2-40B4-BE49-F238E27FC236}">
                    <a16:creationId xmlns:a16="http://schemas.microsoft.com/office/drawing/2014/main" id="{F2688AA1-DCA0-85B5-2436-207BBC9128E1}"/>
                  </a:ext>
                </a:extLst>
              </p:cNvPr>
              <p:cNvSpPr/>
              <p:nvPr/>
            </p:nvSpPr>
            <p:spPr>
              <a:xfrm>
                <a:off x="4427791" y="2343054"/>
                <a:ext cx="1996" cy="3524"/>
              </a:xfrm>
              <a:custGeom>
                <a:avLst/>
                <a:gdLst>
                  <a:gd name="connsiteX0" fmla="*/ 0 w 1996"/>
                  <a:gd name="connsiteY0" fmla="*/ 3143 h 3524"/>
                  <a:gd name="connsiteX1" fmla="*/ 1616 w 1996"/>
                  <a:gd name="connsiteY1" fmla="*/ 3524 h 3524"/>
                  <a:gd name="connsiteX2" fmla="*/ 1996 w 1996"/>
                  <a:gd name="connsiteY2" fmla="*/ 0 h 3524"/>
                  <a:gd name="connsiteX3" fmla="*/ 380 w 1996"/>
                  <a:gd name="connsiteY3" fmla="*/ 381 h 3524"/>
                </a:gdLst>
                <a:ahLst/>
                <a:cxnLst>
                  <a:cxn ang="0">
                    <a:pos x="connsiteX0" y="connsiteY0"/>
                  </a:cxn>
                  <a:cxn ang="0">
                    <a:pos x="connsiteX1" y="connsiteY1"/>
                  </a:cxn>
                  <a:cxn ang="0">
                    <a:pos x="connsiteX2" y="connsiteY2"/>
                  </a:cxn>
                  <a:cxn ang="0">
                    <a:pos x="connsiteX3" y="connsiteY3"/>
                  </a:cxn>
                </a:cxnLst>
                <a:rect l="l" t="t" r="r" b="b"/>
                <a:pathLst>
                  <a:path w="1996" h="3524">
                    <a:moveTo>
                      <a:pt x="0" y="3143"/>
                    </a:moveTo>
                    <a:lnTo>
                      <a:pt x="1616" y="3524"/>
                    </a:lnTo>
                    <a:lnTo>
                      <a:pt x="1996" y="0"/>
                    </a:lnTo>
                    <a:lnTo>
                      <a:pt x="380" y="381"/>
                    </a:lnTo>
                    <a:close/>
                  </a:path>
                </a:pathLst>
              </a:custGeom>
              <a:solidFill>
                <a:srgbClr val="FFFFFF"/>
              </a:solidFill>
              <a:ln w="9506" cap="flat">
                <a:noFill/>
                <a:prstDash val="solid"/>
                <a:miter/>
              </a:ln>
            </p:spPr>
            <p:txBody>
              <a:bodyPr rtlCol="0" anchor="ctr"/>
              <a:lstStyle/>
              <a:p>
                <a:endParaRPr lang="en-US"/>
              </a:p>
            </p:txBody>
          </p:sp>
          <p:sp>
            <p:nvSpPr>
              <p:cNvPr id="26712" name="Freeform 76">
                <a:extLst>
                  <a:ext uri="{FF2B5EF4-FFF2-40B4-BE49-F238E27FC236}">
                    <a16:creationId xmlns:a16="http://schemas.microsoft.com/office/drawing/2014/main" id="{71F9BBF2-2BD3-ABBB-6CCB-66771D07BDFC}"/>
                  </a:ext>
                </a:extLst>
              </p:cNvPr>
              <p:cNvSpPr/>
              <p:nvPr/>
            </p:nvSpPr>
            <p:spPr>
              <a:xfrm>
                <a:off x="3750479" y="2000631"/>
                <a:ext cx="24335" cy="25622"/>
              </a:xfrm>
              <a:custGeom>
                <a:avLst/>
                <a:gdLst>
                  <a:gd name="connsiteX0" fmla="*/ 21199 w 24335"/>
                  <a:gd name="connsiteY0" fmla="*/ 9049 h 25622"/>
                  <a:gd name="connsiteX1" fmla="*/ 24146 w 24335"/>
                  <a:gd name="connsiteY1" fmla="*/ 6953 h 25622"/>
                  <a:gd name="connsiteX2" fmla="*/ 23290 w 24335"/>
                  <a:gd name="connsiteY2" fmla="*/ 5524 h 25622"/>
                  <a:gd name="connsiteX3" fmla="*/ 24146 w 24335"/>
                  <a:gd name="connsiteY3" fmla="*/ 6667 h 25622"/>
                  <a:gd name="connsiteX4" fmla="*/ 24336 w 24335"/>
                  <a:gd name="connsiteY4" fmla="*/ 5810 h 25622"/>
                  <a:gd name="connsiteX5" fmla="*/ 22149 w 24335"/>
                  <a:gd name="connsiteY5" fmla="*/ 4763 h 25622"/>
                  <a:gd name="connsiteX6" fmla="*/ 22434 w 24335"/>
                  <a:gd name="connsiteY6" fmla="*/ 2667 h 25622"/>
                  <a:gd name="connsiteX7" fmla="*/ 21199 w 24335"/>
                  <a:gd name="connsiteY7" fmla="*/ 1048 h 25622"/>
                  <a:gd name="connsiteX8" fmla="*/ 16065 w 24335"/>
                  <a:gd name="connsiteY8" fmla="*/ 2000 h 25622"/>
                  <a:gd name="connsiteX9" fmla="*/ 16921 w 24335"/>
                  <a:gd name="connsiteY9" fmla="*/ 762 h 25622"/>
                  <a:gd name="connsiteX10" fmla="*/ 15115 w 24335"/>
                  <a:gd name="connsiteY10" fmla="*/ 0 h 25622"/>
                  <a:gd name="connsiteX11" fmla="*/ 14069 w 24335"/>
                  <a:gd name="connsiteY11" fmla="*/ 2667 h 25622"/>
                  <a:gd name="connsiteX12" fmla="*/ 13879 w 24335"/>
                  <a:gd name="connsiteY12" fmla="*/ 762 h 25622"/>
                  <a:gd name="connsiteX13" fmla="*/ 11312 w 24335"/>
                  <a:gd name="connsiteY13" fmla="*/ 1429 h 25622"/>
                  <a:gd name="connsiteX14" fmla="*/ 7890 w 24335"/>
                  <a:gd name="connsiteY14" fmla="*/ 4572 h 25622"/>
                  <a:gd name="connsiteX15" fmla="*/ 10837 w 24335"/>
                  <a:gd name="connsiteY15" fmla="*/ 5048 h 25622"/>
                  <a:gd name="connsiteX16" fmla="*/ 9031 w 24335"/>
                  <a:gd name="connsiteY16" fmla="*/ 7620 h 25622"/>
                  <a:gd name="connsiteX17" fmla="*/ 3042 w 24335"/>
                  <a:gd name="connsiteY17" fmla="*/ 6953 h 25622"/>
                  <a:gd name="connsiteX18" fmla="*/ 2091 w 24335"/>
                  <a:gd name="connsiteY18" fmla="*/ 8287 h 25622"/>
                  <a:gd name="connsiteX19" fmla="*/ 2567 w 24335"/>
                  <a:gd name="connsiteY19" fmla="*/ 9239 h 25622"/>
                  <a:gd name="connsiteX20" fmla="*/ 1331 w 24335"/>
                  <a:gd name="connsiteY20" fmla="*/ 9239 h 25622"/>
                  <a:gd name="connsiteX21" fmla="*/ 3802 w 24335"/>
                  <a:gd name="connsiteY21" fmla="*/ 10477 h 25622"/>
                  <a:gd name="connsiteX22" fmla="*/ 1521 w 24335"/>
                  <a:gd name="connsiteY22" fmla="*/ 12097 h 25622"/>
                  <a:gd name="connsiteX23" fmla="*/ 2567 w 24335"/>
                  <a:gd name="connsiteY23" fmla="*/ 13525 h 25622"/>
                  <a:gd name="connsiteX24" fmla="*/ 6939 w 24335"/>
                  <a:gd name="connsiteY24" fmla="*/ 14573 h 25622"/>
                  <a:gd name="connsiteX25" fmla="*/ 2852 w 24335"/>
                  <a:gd name="connsiteY25" fmla="*/ 18669 h 25622"/>
                  <a:gd name="connsiteX26" fmla="*/ 7320 w 24335"/>
                  <a:gd name="connsiteY26" fmla="*/ 17145 h 25622"/>
                  <a:gd name="connsiteX27" fmla="*/ 8365 w 24335"/>
                  <a:gd name="connsiteY27" fmla="*/ 18097 h 25622"/>
                  <a:gd name="connsiteX28" fmla="*/ 3802 w 24335"/>
                  <a:gd name="connsiteY28" fmla="*/ 18859 h 25622"/>
                  <a:gd name="connsiteX29" fmla="*/ 2091 w 24335"/>
                  <a:gd name="connsiteY29" fmla="*/ 20765 h 25622"/>
                  <a:gd name="connsiteX30" fmla="*/ 0 w 24335"/>
                  <a:gd name="connsiteY30" fmla="*/ 20955 h 25622"/>
                  <a:gd name="connsiteX31" fmla="*/ 2091 w 24335"/>
                  <a:gd name="connsiteY31" fmla="*/ 21907 h 25622"/>
                  <a:gd name="connsiteX32" fmla="*/ 285 w 24335"/>
                  <a:gd name="connsiteY32" fmla="*/ 23336 h 25622"/>
                  <a:gd name="connsiteX33" fmla="*/ 3517 w 24335"/>
                  <a:gd name="connsiteY33" fmla="*/ 23336 h 25622"/>
                  <a:gd name="connsiteX34" fmla="*/ 1331 w 24335"/>
                  <a:gd name="connsiteY34" fmla="*/ 24860 h 25622"/>
                  <a:gd name="connsiteX35" fmla="*/ 4088 w 24335"/>
                  <a:gd name="connsiteY35" fmla="*/ 24003 h 25622"/>
                  <a:gd name="connsiteX36" fmla="*/ 3042 w 24335"/>
                  <a:gd name="connsiteY36" fmla="*/ 25622 h 25622"/>
                  <a:gd name="connsiteX37" fmla="*/ 5418 w 24335"/>
                  <a:gd name="connsiteY37" fmla="*/ 25336 h 25622"/>
                  <a:gd name="connsiteX38" fmla="*/ 14069 w 24335"/>
                  <a:gd name="connsiteY38" fmla="*/ 21622 h 25622"/>
                  <a:gd name="connsiteX39" fmla="*/ 19868 w 24335"/>
                  <a:gd name="connsiteY39" fmla="*/ 21241 h 25622"/>
                  <a:gd name="connsiteX40" fmla="*/ 21484 w 24335"/>
                  <a:gd name="connsiteY40" fmla="*/ 16288 h 25622"/>
                  <a:gd name="connsiteX41" fmla="*/ 21484 w 24335"/>
                  <a:gd name="connsiteY41" fmla="*/ 12287 h 25622"/>
                  <a:gd name="connsiteX42" fmla="*/ 20248 w 24335"/>
                  <a:gd name="connsiteY42" fmla="*/ 9715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335" h="25622">
                    <a:moveTo>
                      <a:pt x="21199" y="9049"/>
                    </a:moveTo>
                    <a:lnTo>
                      <a:pt x="24146" y="6953"/>
                    </a:lnTo>
                    <a:lnTo>
                      <a:pt x="23290" y="5524"/>
                    </a:lnTo>
                    <a:lnTo>
                      <a:pt x="24146" y="6667"/>
                    </a:lnTo>
                    <a:lnTo>
                      <a:pt x="24336" y="5810"/>
                    </a:lnTo>
                    <a:lnTo>
                      <a:pt x="22149" y="4763"/>
                    </a:lnTo>
                    <a:lnTo>
                      <a:pt x="22434" y="2667"/>
                    </a:lnTo>
                    <a:lnTo>
                      <a:pt x="21199" y="1048"/>
                    </a:lnTo>
                    <a:lnTo>
                      <a:pt x="16065" y="2000"/>
                    </a:lnTo>
                    <a:lnTo>
                      <a:pt x="16921" y="762"/>
                    </a:lnTo>
                    <a:lnTo>
                      <a:pt x="15115" y="0"/>
                    </a:lnTo>
                    <a:lnTo>
                      <a:pt x="14069" y="2667"/>
                    </a:lnTo>
                    <a:lnTo>
                      <a:pt x="13879" y="762"/>
                    </a:lnTo>
                    <a:lnTo>
                      <a:pt x="11312" y="1429"/>
                    </a:lnTo>
                    <a:lnTo>
                      <a:pt x="7890" y="4572"/>
                    </a:lnTo>
                    <a:lnTo>
                      <a:pt x="10837" y="5048"/>
                    </a:lnTo>
                    <a:lnTo>
                      <a:pt x="9031" y="7620"/>
                    </a:lnTo>
                    <a:lnTo>
                      <a:pt x="3042" y="6953"/>
                    </a:lnTo>
                    <a:lnTo>
                      <a:pt x="2091" y="8287"/>
                    </a:lnTo>
                    <a:lnTo>
                      <a:pt x="2567" y="9239"/>
                    </a:lnTo>
                    <a:lnTo>
                      <a:pt x="1331" y="9239"/>
                    </a:lnTo>
                    <a:lnTo>
                      <a:pt x="3802" y="10477"/>
                    </a:lnTo>
                    <a:lnTo>
                      <a:pt x="1521" y="12097"/>
                    </a:lnTo>
                    <a:lnTo>
                      <a:pt x="2567" y="13525"/>
                    </a:lnTo>
                    <a:lnTo>
                      <a:pt x="6939" y="14573"/>
                    </a:lnTo>
                    <a:lnTo>
                      <a:pt x="2852" y="18669"/>
                    </a:lnTo>
                    <a:lnTo>
                      <a:pt x="7320" y="17145"/>
                    </a:lnTo>
                    <a:lnTo>
                      <a:pt x="8365" y="18097"/>
                    </a:lnTo>
                    <a:lnTo>
                      <a:pt x="3802" y="18859"/>
                    </a:lnTo>
                    <a:lnTo>
                      <a:pt x="2091" y="20765"/>
                    </a:lnTo>
                    <a:lnTo>
                      <a:pt x="0" y="20955"/>
                    </a:lnTo>
                    <a:lnTo>
                      <a:pt x="2091" y="21907"/>
                    </a:lnTo>
                    <a:lnTo>
                      <a:pt x="285" y="23336"/>
                    </a:lnTo>
                    <a:lnTo>
                      <a:pt x="3517" y="23336"/>
                    </a:lnTo>
                    <a:lnTo>
                      <a:pt x="1331" y="24860"/>
                    </a:lnTo>
                    <a:lnTo>
                      <a:pt x="4088" y="24003"/>
                    </a:lnTo>
                    <a:lnTo>
                      <a:pt x="3042" y="25622"/>
                    </a:lnTo>
                    <a:lnTo>
                      <a:pt x="5418" y="25336"/>
                    </a:lnTo>
                    <a:lnTo>
                      <a:pt x="14069" y="21622"/>
                    </a:lnTo>
                    <a:lnTo>
                      <a:pt x="19868" y="21241"/>
                    </a:lnTo>
                    <a:lnTo>
                      <a:pt x="21484" y="16288"/>
                    </a:lnTo>
                    <a:lnTo>
                      <a:pt x="21484" y="12287"/>
                    </a:lnTo>
                    <a:lnTo>
                      <a:pt x="20248" y="9715"/>
                    </a:lnTo>
                    <a:close/>
                  </a:path>
                </a:pathLst>
              </a:custGeom>
              <a:solidFill>
                <a:srgbClr val="FFFFFF"/>
              </a:solidFill>
              <a:ln w="9506" cap="flat">
                <a:noFill/>
                <a:prstDash val="solid"/>
                <a:miter/>
              </a:ln>
            </p:spPr>
            <p:txBody>
              <a:bodyPr rtlCol="0" anchor="ctr"/>
              <a:lstStyle/>
              <a:p>
                <a:endParaRPr lang="en-US"/>
              </a:p>
            </p:txBody>
          </p:sp>
          <p:sp>
            <p:nvSpPr>
              <p:cNvPr id="26713" name="Freeform 77">
                <a:extLst>
                  <a:ext uri="{FF2B5EF4-FFF2-40B4-BE49-F238E27FC236}">
                    <a16:creationId xmlns:a16="http://schemas.microsoft.com/office/drawing/2014/main" id="{407366BC-141F-967E-8FF4-C264238BB130}"/>
                  </a:ext>
                </a:extLst>
              </p:cNvPr>
              <p:cNvSpPr/>
              <p:nvPr/>
            </p:nvSpPr>
            <p:spPr>
              <a:xfrm>
                <a:off x="3771678" y="1976628"/>
                <a:ext cx="39545" cy="58673"/>
              </a:xfrm>
              <a:custGeom>
                <a:avLst/>
                <a:gdLst>
                  <a:gd name="connsiteX0" fmla="*/ 31085 w 39545"/>
                  <a:gd name="connsiteY0" fmla="*/ 40767 h 58673"/>
                  <a:gd name="connsiteX1" fmla="*/ 32701 w 39545"/>
                  <a:gd name="connsiteY1" fmla="*/ 37814 h 58673"/>
                  <a:gd name="connsiteX2" fmla="*/ 29184 w 39545"/>
                  <a:gd name="connsiteY2" fmla="*/ 35052 h 58673"/>
                  <a:gd name="connsiteX3" fmla="*/ 31846 w 39545"/>
                  <a:gd name="connsiteY3" fmla="*/ 35719 h 58673"/>
                  <a:gd name="connsiteX4" fmla="*/ 31846 w 39545"/>
                  <a:gd name="connsiteY4" fmla="*/ 34480 h 58673"/>
                  <a:gd name="connsiteX5" fmla="*/ 27948 w 39545"/>
                  <a:gd name="connsiteY5" fmla="*/ 29528 h 58673"/>
                  <a:gd name="connsiteX6" fmla="*/ 25286 w 39545"/>
                  <a:gd name="connsiteY6" fmla="*/ 28766 h 58673"/>
                  <a:gd name="connsiteX7" fmla="*/ 23100 w 39545"/>
                  <a:gd name="connsiteY7" fmla="*/ 22479 h 58673"/>
                  <a:gd name="connsiteX8" fmla="*/ 17967 w 39545"/>
                  <a:gd name="connsiteY8" fmla="*/ 19241 h 58673"/>
                  <a:gd name="connsiteX9" fmla="*/ 14544 w 39545"/>
                  <a:gd name="connsiteY9" fmla="*/ 19241 h 58673"/>
                  <a:gd name="connsiteX10" fmla="*/ 17681 w 39545"/>
                  <a:gd name="connsiteY10" fmla="*/ 17812 h 58673"/>
                  <a:gd name="connsiteX11" fmla="*/ 16065 w 39545"/>
                  <a:gd name="connsiteY11" fmla="*/ 16097 h 58673"/>
                  <a:gd name="connsiteX12" fmla="*/ 17681 w 39545"/>
                  <a:gd name="connsiteY12" fmla="*/ 15716 h 58673"/>
                  <a:gd name="connsiteX13" fmla="*/ 19678 w 39545"/>
                  <a:gd name="connsiteY13" fmla="*/ 13335 h 58673"/>
                  <a:gd name="connsiteX14" fmla="*/ 21864 w 39545"/>
                  <a:gd name="connsiteY14" fmla="*/ 9239 h 58673"/>
                  <a:gd name="connsiteX15" fmla="*/ 21484 w 39545"/>
                  <a:gd name="connsiteY15" fmla="*/ 7239 h 58673"/>
                  <a:gd name="connsiteX16" fmla="*/ 9791 w 39545"/>
                  <a:gd name="connsiteY16" fmla="*/ 8382 h 58673"/>
                  <a:gd name="connsiteX17" fmla="*/ 9411 w 39545"/>
                  <a:gd name="connsiteY17" fmla="*/ 7239 h 58673"/>
                  <a:gd name="connsiteX18" fmla="*/ 11502 w 39545"/>
                  <a:gd name="connsiteY18" fmla="*/ 6191 h 58673"/>
                  <a:gd name="connsiteX19" fmla="*/ 10267 w 39545"/>
                  <a:gd name="connsiteY19" fmla="*/ 5620 h 58673"/>
                  <a:gd name="connsiteX20" fmla="*/ 15020 w 39545"/>
                  <a:gd name="connsiteY20" fmla="*/ 2286 h 58673"/>
                  <a:gd name="connsiteX21" fmla="*/ 15020 w 39545"/>
                  <a:gd name="connsiteY21" fmla="*/ 381 h 58673"/>
                  <a:gd name="connsiteX22" fmla="*/ 14164 w 39545"/>
                  <a:gd name="connsiteY22" fmla="*/ 0 h 58673"/>
                  <a:gd name="connsiteX23" fmla="*/ 6084 w 39545"/>
                  <a:gd name="connsiteY23" fmla="*/ 762 h 58673"/>
                  <a:gd name="connsiteX24" fmla="*/ 5133 w 39545"/>
                  <a:gd name="connsiteY24" fmla="*/ 2953 h 58673"/>
                  <a:gd name="connsiteX25" fmla="*/ 3803 w 39545"/>
                  <a:gd name="connsiteY25" fmla="*/ 3334 h 58673"/>
                  <a:gd name="connsiteX26" fmla="*/ 3422 w 39545"/>
                  <a:gd name="connsiteY26" fmla="*/ 4191 h 58673"/>
                  <a:gd name="connsiteX27" fmla="*/ 4278 w 39545"/>
                  <a:gd name="connsiteY27" fmla="*/ 5334 h 58673"/>
                  <a:gd name="connsiteX28" fmla="*/ 1806 w 39545"/>
                  <a:gd name="connsiteY28" fmla="*/ 6191 h 58673"/>
                  <a:gd name="connsiteX29" fmla="*/ 2662 w 39545"/>
                  <a:gd name="connsiteY29" fmla="*/ 8382 h 58673"/>
                  <a:gd name="connsiteX30" fmla="*/ 1711 w 39545"/>
                  <a:gd name="connsiteY30" fmla="*/ 8382 h 58673"/>
                  <a:gd name="connsiteX31" fmla="*/ 1711 w 39545"/>
                  <a:gd name="connsiteY31" fmla="*/ 9525 h 58673"/>
                  <a:gd name="connsiteX32" fmla="*/ 3137 w 39545"/>
                  <a:gd name="connsiteY32" fmla="*/ 9906 h 58673"/>
                  <a:gd name="connsiteX33" fmla="*/ 1711 w 39545"/>
                  <a:gd name="connsiteY33" fmla="*/ 13811 h 58673"/>
                  <a:gd name="connsiteX34" fmla="*/ 0 w 39545"/>
                  <a:gd name="connsiteY34" fmla="*/ 14192 h 58673"/>
                  <a:gd name="connsiteX35" fmla="*/ 2091 w 39545"/>
                  <a:gd name="connsiteY35" fmla="*/ 16097 h 58673"/>
                  <a:gd name="connsiteX36" fmla="*/ 4278 w 39545"/>
                  <a:gd name="connsiteY36" fmla="*/ 15049 h 58673"/>
                  <a:gd name="connsiteX37" fmla="*/ 1806 w 39545"/>
                  <a:gd name="connsiteY37" fmla="*/ 24003 h 58673"/>
                  <a:gd name="connsiteX38" fmla="*/ 4278 w 39545"/>
                  <a:gd name="connsiteY38" fmla="*/ 20955 h 58673"/>
                  <a:gd name="connsiteX39" fmla="*/ 3422 w 39545"/>
                  <a:gd name="connsiteY39" fmla="*/ 19241 h 58673"/>
                  <a:gd name="connsiteX40" fmla="*/ 5133 w 39545"/>
                  <a:gd name="connsiteY40" fmla="*/ 17812 h 58673"/>
                  <a:gd name="connsiteX41" fmla="*/ 4278 w 39545"/>
                  <a:gd name="connsiteY41" fmla="*/ 20288 h 58673"/>
                  <a:gd name="connsiteX42" fmla="*/ 6084 w 39545"/>
                  <a:gd name="connsiteY42" fmla="*/ 19050 h 58673"/>
                  <a:gd name="connsiteX43" fmla="*/ 7415 w 39545"/>
                  <a:gd name="connsiteY43" fmla="*/ 19812 h 58673"/>
                  <a:gd name="connsiteX44" fmla="*/ 6369 w 39545"/>
                  <a:gd name="connsiteY44" fmla="*/ 21622 h 58673"/>
                  <a:gd name="connsiteX45" fmla="*/ 7415 w 39545"/>
                  <a:gd name="connsiteY45" fmla="*/ 23051 h 58673"/>
                  <a:gd name="connsiteX46" fmla="*/ 5704 w 39545"/>
                  <a:gd name="connsiteY46" fmla="*/ 26670 h 58673"/>
                  <a:gd name="connsiteX47" fmla="*/ 4943 w 39545"/>
                  <a:gd name="connsiteY47" fmla="*/ 26670 h 58673"/>
                  <a:gd name="connsiteX48" fmla="*/ 5704 w 39545"/>
                  <a:gd name="connsiteY48" fmla="*/ 28575 h 58673"/>
                  <a:gd name="connsiteX49" fmla="*/ 6369 w 39545"/>
                  <a:gd name="connsiteY49" fmla="*/ 27337 h 58673"/>
                  <a:gd name="connsiteX50" fmla="*/ 8556 w 39545"/>
                  <a:gd name="connsiteY50" fmla="*/ 28575 h 58673"/>
                  <a:gd name="connsiteX51" fmla="*/ 9031 w 39545"/>
                  <a:gd name="connsiteY51" fmla="*/ 27432 h 58673"/>
                  <a:gd name="connsiteX52" fmla="*/ 15400 w 39545"/>
                  <a:gd name="connsiteY52" fmla="*/ 26670 h 58673"/>
                  <a:gd name="connsiteX53" fmla="*/ 12548 w 39545"/>
                  <a:gd name="connsiteY53" fmla="*/ 29813 h 58673"/>
                  <a:gd name="connsiteX54" fmla="*/ 14735 w 39545"/>
                  <a:gd name="connsiteY54" fmla="*/ 32576 h 58673"/>
                  <a:gd name="connsiteX55" fmla="*/ 15115 w 39545"/>
                  <a:gd name="connsiteY55" fmla="*/ 32385 h 58673"/>
                  <a:gd name="connsiteX56" fmla="*/ 15305 w 39545"/>
                  <a:gd name="connsiteY56" fmla="*/ 32671 h 58673"/>
                  <a:gd name="connsiteX57" fmla="*/ 16256 w 39545"/>
                  <a:gd name="connsiteY57" fmla="*/ 32671 h 58673"/>
                  <a:gd name="connsiteX58" fmla="*/ 15685 w 39545"/>
                  <a:gd name="connsiteY58" fmla="*/ 32194 h 58673"/>
                  <a:gd name="connsiteX59" fmla="*/ 17396 w 39545"/>
                  <a:gd name="connsiteY59" fmla="*/ 31623 h 58673"/>
                  <a:gd name="connsiteX60" fmla="*/ 15685 w 39545"/>
                  <a:gd name="connsiteY60" fmla="*/ 34480 h 58673"/>
                  <a:gd name="connsiteX61" fmla="*/ 16731 w 39545"/>
                  <a:gd name="connsiteY61" fmla="*/ 34766 h 58673"/>
                  <a:gd name="connsiteX62" fmla="*/ 15685 w 39545"/>
                  <a:gd name="connsiteY62" fmla="*/ 36481 h 58673"/>
                  <a:gd name="connsiteX63" fmla="*/ 16256 w 39545"/>
                  <a:gd name="connsiteY63" fmla="*/ 37052 h 58673"/>
                  <a:gd name="connsiteX64" fmla="*/ 11883 w 39545"/>
                  <a:gd name="connsiteY64" fmla="*/ 37528 h 58673"/>
                  <a:gd name="connsiteX65" fmla="*/ 7415 w 39545"/>
                  <a:gd name="connsiteY65" fmla="*/ 40767 h 58673"/>
                  <a:gd name="connsiteX66" fmla="*/ 10267 w 39545"/>
                  <a:gd name="connsiteY66" fmla="*/ 40100 h 58673"/>
                  <a:gd name="connsiteX67" fmla="*/ 11217 w 39545"/>
                  <a:gd name="connsiteY67" fmla="*/ 42863 h 58673"/>
                  <a:gd name="connsiteX68" fmla="*/ 10267 w 39545"/>
                  <a:gd name="connsiteY68" fmla="*/ 44291 h 58673"/>
                  <a:gd name="connsiteX69" fmla="*/ 4278 w 39545"/>
                  <a:gd name="connsiteY69" fmla="*/ 47053 h 58673"/>
                  <a:gd name="connsiteX70" fmla="*/ 5704 w 39545"/>
                  <a:gd name="connsiteY70" fmla="*/ 48482 h 58673"/>
                  <a:gd name="connsiteX71" fmla="*/ 8556 w 39545"/>
                  <a:gd name="connsiteY71" fmla="*/ 47530 h 58673"/>
                  <a:gd name="connsiteX72" fmla="*/ 9411 w 39545"/>
                  <a:gd name="connsiteY72" fmla="*/ 48863 h 58673"/>
                  <a:gd name="connsiteX73" fmla="*/ 11502 w 39545"/>
                  <a:gd name="connsiteY73" fmla="*/ 48292 h 58673"/>
                  <a:gd name="connsiteX74" fmla="*/ 13784 w 39545"/>
                  <a:gd name="connsiteY74" fmla="*/ 50101 h 58673"/>
                  <a:gd name="connsiteX75" fmla="*/ 18347 w 39545"/>
                  <a:gd name="connsiteY75" fmla="*/ 48292 h 58673"/>
                  <a:gd name="connsiteX76" fmla="*/ 15685 w 39545"/>
                  <a:gd name="connsiteY76" fmla="*/ 51054 h 58673"/>
                  <a:gd name="connsiteX77" fmla="*/ 10267 w 39545"/>
                  <a:gd name="connsiteY77" fmla="*/ 51625 h 58673"/>
                  <a:gd name="connsiteX78" fmla="*/ 2947 w 39545"/>
                  <a:gd name="connsiteY78" fmla="*/ 58674 h 58673"/>
                  <a:gd name="connsiteX79" fmla="*/ 5133 w 39545"/>
                  <a:gd name="connsiteY79" fmla="*/ 58674 h 58673"/>
                  <a:gd name="connsiteX80" fmla="*/ 7415 w 39545"/>
                  <a:gd name="connsiteY80" fmla="*/ 56674 h 58673"/>
                  <a:gd name="connsiteX81" fmla="*/ 12548 w 39545"/>
                  <a:gd name="connsiteY81" fmla="*/ 57055 h 58673"/>
                  <a:gd name="connsiteX82" fmla="*/ 13784 w 39545"/>
                  <a:gd name="connsiteY82" fmla="*/ 54864 h 58673"/>
                  <a:gd name="connsiteX83" fmla="*/ 16921 w 39545"/>
                  <a:gd name="connsiteY83" fmla="*/ 54102 h 58673"/>
                  <a:gd name="connsiteX84" fmla="*/ 18632 w 39545"/>
                  <a:gd name="connsiteY84" fmla="*/ 55245 h 58673"/>
                  <a:gd name="connsiteX85" fmla="*/ 23100 w 39545"/>
                  <a:gd name="connsiteY85" fmla="*/ 54293 h 58673"/>
                  <a:gd name="connsiteX86" fmla="*/ 24051 w 39545"/>
                  <a:gd name="connsiteY86" fmla="*/ 53149 h 58673"/>
                  <a:gd name="connsiteX87" fmla="*/ 27093 w 39545"/>
                  <a:gd name="connsiteY87" fmla="*/ 54102 h 58673"/>
                  <a:gd name="connsiteX88" fmla="*/ 36028 w 39545"/>
                  <a:gd name="connsiteY88" fmla="*/ 52673 h 58673"/>
                  <a:gd name="connsiteX89" fmla="*/ 38215 w 39545"/>
                  <a:gd name="connsiteY89" fmla="*/ 50578 h 58673"/>
                  <a:gd name="connsiteX90" fmla="*/ 34793 w 39545"/>
                  <a:gd name="connsiteY90" fmla="*/ 50387 h 58673"/>
                  <a:gd name="connsiteX91" fmla="*/ 33937 w 39545"/>
                  <a:gd name="connsiteY91" fmla="*/ 49340 h 58673"/>
                  <a:gd name="connsiteX92" fmla="*/ 39165 w 39545"/>
                  <a:gd name="connsiteY92" fmla="*/ 45244 h 58673"/>
                  <a:gd name="connsiteX93" fmla="*/ 39546 w 39545"/>
                  <a:gd name="connsiteY93" fmla="*/ 41434 h 58673"/>
                  <a:gd name="connsiteX94" fmla="*/ 37264 w 39545"/>
                  <a:gd name="connsiteY94" fmla="*/ 40100 h 5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9545" h="58673">
                    <a:moveTo>
                      <a:pt x="31085" y="40767"/>
                    </a:moveTo>
                    <a:lnTo>
                      <a:pt x="32701" y="37814"/>
                    </a:lnTo>
                    <a:lnTo>
                      <a:pt x="29184" y="35052"/>
                    </a:lnTo>
                    <a:lnTo>
                      <a:pt x="31846" y="35719"/>
                    </a:lnTo>
                    <a:lnTo>
                      <a:pt x="31846" y="34480"/>
                    </a:lnTo>
                    <a:lnTo>
                      <a:pt x="27948" y="29528"/>
                    </a:lnTo>
                    <a:lnTo>
                      <a:pt x="25286" y="28766"/>
                    </a:lnTo>
                    <a:lnTo>
                      <a:pt x="23100" y="22479"/>
                    </a:lnTo>
                    <a:lnTo>
                      <a:pt x="17967" y="19241"/>
                    </a:lnTo>
                    <a:lnTo>
                      <a:pt x="14544" y="19241"/>
                    </a:lnTo>
                    <a:lnTo>
                      <a:pt x="17681" y="17812"/>
                    </a:lnTo>
                    <a:lnTo>
                      <a:pt x="16065" y="16097"/>
                    </a:lnTo>
                    <a:lnTo>
                      <a:pt x="17681" y="15716"/>
                    </a:lnTo>
                    <a:lnTo>
                      <a:pt x="19678" y="13335"/>
                    </a:lnTo>
                    <a:lnTo>
                      <a:pt x="21864" y="9239"/>
                    </a:lnTo>
                    <a:lnTo>
                      <a:pt x="21484" y="7239"/>
                    </a:lnTo>
                    <a:lnTo>
                      <a:pt x="9791" y="8382"/>
                    </a:lnTo>
                    <a:lnTo>
                      <a:pt x="9411" y="7239"/>
                    </a:lnTo>
                    <a:lnTo>
                      <a:pt x="11502" y="6191"/>
                    </a:lnTo>
                    <a:lnTo>
                      <a:pt x="10267" y="5620"/>
                    </a:lnTo>
                    <a:lnTo>
                      <a:pt x="15020" y="2286"/>
                    </a:lnTo>
                    <a:lnTo>
                      <a:pt x="15020" y="381"/>
                    </a:lnTo>
                    <a:lnTo>
                      <a:pt x="14164" y="0"/>
                    </a:lnTo>
                    <a:lnTo>
                      <a:pt x="6084" y="762"/>
                    </a:lnTo>
                    <a:lnTo>
                      <a:pt x="5133" y="2953"/>
                    </a:lnTo>
                    <a:lnTo>
                      <a:pt x="3803" y="3334"/>
                    </a:lnTo>
                    <a:lnTo>
                      <a:pt x="3422" y="4191"/>
                    </a:lnTo>
                    <a:lnTo>
                      <a:pt x="4278" y="5334"/>
                    </a:lnTo>
                    <a:lnTo>
                      <a:pt x="1806" y="6191"/>
                    </a:lnTo>
                    <a:lnTo>
                      <a:pt x="2662" y="8382"/>
                    </a:lnTo>
                    <a:lnTo>
                      <a:pt x="1711" y="8382"/>
                    </a:lnTo>
                    <a:lnTo>
                      <a:pt x="1711" y="9525"/>
                    </a:lnTo>
                    <a:lnTo>
                      <a:pt x="3137" y="9906"/>
                    </a:lnTo>
                    <a:lnTo>
                      <a:pt x="1711" y="13811"/>
                    </a:lnTo>
                    <a:lnTo>
                      <a:pt x="0" y="14192"/>
                    </a:lnTo>
                    <a:lnTo>
                      <a:pt x="2091" y="16097"/>
                    </a:lnTo>
                    <a:lnTo>
                      <a:pt x="4278" y="15049"/>
                    </a:lnTo>
                    <a:lnTo>
                      <a:pt x="1806" y="24003"/>
                    </a:lnTo>
                    <a:lnTo>
                      <a:pt x="4278" y="20955"/>
                    </a:lnTo>
                    <a:lnTo>
                      <a:pt x="3422" y="19241"/>
                    </a:lnTo>
                    <a:lnTo>
                      <a:pt x="5133" y="17812"/>
                    </a:lnTo>
                    <a:lnTo>
                      <a:pt x="4278" y="20288"/>
                    </a:lnTo>
                    <a:lnTo>
                      <a:pt x="6084" y="19050"/>
                    </a:lnTo>
                    <a:lnTo>
                      <a:pt x="7415" y="19812"/>
                    </a:lnTo>
                    <a:lnTo>
                      <a:pt x="6369" y="21622"/>
                    </a:lnTo>
                    <a:lnTo>
                      <a:pt x="7415" y="23051"/>
                    </a:lnTo>
                    <a:lnTo>
                      <a:pt x="5704" y="26670"/>
                    </a:lnTo>
                    <a:lnTo>
                      <a:pt x="4943" y="26670"/>
                    </a:lnTo>
                    <a:lnTo>
                      <a:pt x="5704" y="28575"/>
                    </a:lnTo>
                    <a:lnTo>
                      <a:pt x="6369" y="27337"/>
                    </a:lnTo>
                    <a:lnTo>
                      <a:pt x="8556" y="28575"/>
                    </a:lnTo>
                    <a:lnTo>
                      <a:pt x="9031" y="27432"/>
                    </a:lnTo>
                    <a:lnTo>
                      <a:pt x="15400" y="26670"/>
                    </a:lnTo>
                    <a:lnTo>
                      <a:pt x="12548" y="29813"/>
                    </a:lnTo>
                    <a:lnTo>
                      <a:pt x="14735" y="32576"/>
                    </a:lnTo>
                    <a:lnTo>
                      <a:pt x="15115" y="32385"/>
                    </a:lnTo>
                    <a:lnTo>
                      <a:pt x="15305" y="32671"/>
                    </a:lnTo>
                    <a:lnTo>
                      <a:pt x="16256" y="32671"/>
                    </a:lnTo>
                    <a:lnTo>
                      <a:pt x="15685" y="32194"/>
                    </a:lnTo>
                    <a:lnTo>
                      <a:pt x="17396" y="31623"/>
                    </a:lnTo>
                    <a:lnTo>
                      <a:pt x="15685" y="34480"/>
                    </a:lnTo>
                    <a:lnTo>
                      <a:pt x="16731" y="34766"/>
                    </a:lnTo>
                    <a:lnTo>
                      <a:pt x="15685" y="36481"/>
                    </a:lnTo>
                    <a:lnTo>
                      <a:pt x="16256" y="37052"/>
                    </a:lnTo>
                    <a:lnTo>
                      <a:pt x="11883" y="37528"/>
                    </a:lnTo>
                    <a:lnTo>
                      <a:pt x="7415" y="40767"/>
                    </a:lnTo>
                    <a:lnTo>
                      <a:pt x="10267" y="40100"/>
                    </a:lnTo>
                    <a:lnTo>
                      <a:pt x="11217" y="42863"/>
                    </a:lnTo>
                    <a:lnTo>
                      <a:pt x="10267" y="44291"/>
                    </a:lnTo>
                    <a:lnTo>
                      <a:pt x="4278" y="47053"/>
                    </a:lnTo>
                    <a:lnTo>
                      <a:pt x="5704" y="48482"/>
                    </a:lnTo>
                    <a:lnTo>
                      <a:pt x="8556" y="47530"/>
                    </a:lnTo>
                    <a:lnTo>
                      <a:pt x="9411" y="48863"/>
                    </a:lnTo>
                    <a:lnTo>
                      <a:pt x="11502" y="48292"/>
                    </a:lnTo>
                    <a:lnTo>
                      <a:pt x="13784" y="50101"/>
                    </a:lnTo>
                    <a:lnTo>
                      <a:pt x="18347" y="48292"/>
                    </a:lnTo>
                    <a:lnTo>
                      <a:pt x="15685" y="51054"/>
                    </a:lnTo>
                    <a:lnTo>
                      <a:pt x="10267" y="51625"/>
                    </a:lnTo>
                    <a:lnTo>
                      <a:pt x="2947" y="58674"/>
                    </a:lnTo>
                    <a:lnTo>
                      <a:pt x="5133" y="58674"/>
                    </a:lnTo>
                    <a:lnTo>
                      <a:pt x="7415" y="56674"/>
                    </a:lnTo>
                    <a:lnTo>
                      <a:pt x="12548" y="57055"/>
                    </a:lnTo>
                    <a:lnTo>
                      <a:pt x="13784" y="54864"/>
                    </a:lnTo>
                    <a:lnTo>
                      <a:pt x="16921" y="54102"/>
                    </a:lnTo>
                    <a:lnTo>
                      <a:pt x="18632" y="55245"/>
                    </a:lnTo>
                    <a:lnTo>
                      <a:pt x="23100" y="54293"/>
                    </a:lnTo>
                    <a:lnTo>
                      <a:pt x="24051" y="53149"/>
                    </a:lnTo>
                    <a:lnTo>
                      <a:pt x="27093" y="54102"/>
                    </a:lnTo>
                    <a:lnTo>
                      <a:pt x="36028" y="52673"/>
                    </a:lnTo>
                    <a:lnTo>
                      <a:pt x="38215" y="50578"/>
                    </a:lnTo>
                    <a:lnTo>
                      <a:pt x="34793" y="50387"/>
                    </a:lnTo>
                    <a:lnTo>
                      <a:pt x="33937" y="49340"/>
                    </a:lnTo>
                    <a:lnTo>
                      <a:pt x="39165" y="45244"/>
                    </a:lnTo>
                    <a:lnTo>
                      <a:pt x="39546" y="41434"/>
                    </a:lnTo>
                    <a:lnTo>
                      <a:pt x="37264" y="40100"/>
                    </a:lnTo>
                    <a:close/>
                  </a:path>
                </a:pathLst>
              </a:custGeom>
              <a:solidFill>
                <a:srgbClr val="FFFFFF"/>
              </a:solidFill>
              <a:ln w="9506" cap="flat">
                <a:noFill/>
                <a:prstDash val="solid"/>
                <a:miter/>
              </a:ln>
            </p:spPr>
            <p:txBody>
              <a:bodyPr rtlCol="0" anchor="ctr"/>
              <a:lstStyle/>
              <a:p>
                <a:endParaRPr lang="en-US"/>
              </a:p>
            </p:txBody>
          </p:sp>
          <p:sp>
            <p:nvSpPr>
              <p:cNvPr id="26714" name="Freeform 78">
                <a:extLst>
                  <a:ext uri="{FF2B5EF4-FFF2-40B4-BE49-F238E27FC236}">
                    <a16:creationId xmlns:a16="http://schemas.microsoft.com/office/drawing/2014/main" id="{88F9EE47-92E0-1BB1-9F31-69A3171ADCE6}"/>
                  </a:ext>
                </a:extLst>
              </p:cNvPr>
              <p:cNvSpPr/>
              <p:nvPr/>
            </p:nvSpPr>
            <p:spPr>
              <a:xfrm>
                <a:off x="3767020" y="1978152"/>
                <a:ext cx="4277" cy="4953"/>
              </a:xfrm>
              <a:custGeom>
                <a:avLst/>
                <a:gdLst>
                  <a:gd name="connsiteX0" fmla="*/ 3042 w 4277"/>
                  <a:gd name="connsiteY0" fmla="*/ 2095 h 4953"/>
                  <a:gd name="connsiteX1" fmla="*/ 4278 w 4277"/>
                  <a:gd name="connsiteY1" fmla="*/ 1429 h 4953"/>
                  <a:gd name="connsiteX2" fmla="*/ 3993 w 4277"/>
                  <a:gd name="connsiteY2" fmla="*/ 0 h 4953"/>
                  <a:gd name="connsiteX3" fmla="*/ 0 w 4277"/>
                  <a:gd name="connsiteY3" fmla="*/ 1810 h 4953"/>
                  <a:gd name="connsiteX4" fmla="*/ 0 w 4277"/>
                  <a:gd name="connsiteY4" fmla="*/ 4953 h 4953"/>
                  <a:gd name="connsiteX5" fmla="*/ 3327 w 4277"/>
                  <a:gd name="connsiteY5" fmla="*/ 3334 h 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7" h="4953">
                    <a:moveTo>
                      <a:pt x="3042" y="2095"/>
                    </a:moveTo>
                    <a:lnTo>
                      <a:pt x="4278" y="1429"/>
                    </a:lnTo>
                    <a:lnTo>
                      <a:pt x="3993" y="0"/>
                    </a:lnTo>
                    <a:lnTo>
                      <a:pt x="0" y="1810"/>
                    </a:lnTo>
                    <a:lnTo>
                      <a:pt x="0" y="4953"/>
                    </a:lnTo>
                    <a:lnTo>
                      <a:pt x="3327" y="3334"/>
                    </a:lnTo>
                    <a:close/>
                  </a:path>
                </a:pathLst>
              </a:custGeom>
              <a:solidFill>
                <a:srgbClr val="FFFFFF"/>
              </a:solidFill>
              <a:ln w="9506" cap="flat">
                <a:noFill/>
                <a:prstDash val="solid"/>
                <a:miter/>
              </a:ln>
            </p:spPr>
            <p:txBody>
              <a:bodyPr rtlCol="0" anchor="ctr"/>
              <a:lstStyle/>
              <a:p>
                <a:endParaRPr lang="en-US"/>
              </a:p>
            </p:txBody>
          </p:sp>
          <p:sp>
            <p:nvSpPr>
              <p:cNvPr id="26715" name="Freeform 79">
                <a:extLst>
                  <a:ext uri="{FF2B5EF4-FFF2-40B4-BE49-F238E27FC236}">
                    <a16:creationId xmlns:a16="http://schemas.microsoft.com/office/drawing/2014/main" id="{F0CFDE57-42A0-47BE-4A9A-64FC91DF8DDC}"/>
                  </a:ext>
                </a:extLst>
              </p:cNvPr>
              <p:cNvSpPr/>
              <p:nvPr/>
            </p:nvSpPr>
            <p:spPr>
              <a:xfrm>
                <a:off x="3711979" y="1959102"/>
                <a:ext cx="27282" cy="13430"/>
              </a:xfrm>
              <a:custGeom>
                <a:avLst/>
                <a:gdLst>
                  <a:gd name="connsiteX0" fmla="*/ 26902 w 27282"/>
                  <a:gd name="connsiteY0" fmla="*/ 4763 h 13430"/>
                  <a:gd name="connsiteX1" fmla="*/ 26047 w 27282"/>
                  <a:gd name="connsiteY1" fmla="*/ 3810 h 13430"/>
                  <a:gd name="connsiteX2" fmla="*/ 24241 w 27282"/>
                  <a:gd name="connsiteY2" fmla="*/ 3715 h 13430"/>
                  <a:gd name="connsiteX3" fmla="*/ 24526 w 27282"/>
                  <a:gd name="connsiteY3" fmla="*/ 2095 h 13430"/>
                  <a:gd name="connsiteX4" fmla="*/ 23575 w 27282"/>
                  <a:gd name="connsiteY4" fmla="*/ 2095 h 13430"/>
                  <a:gd name="connsiteX5" fmla="*/ 24716 w 27282"/>
                  <a:gd name="connsiteY5" fmla="*/ 571 h 13430"/>
                  <a:gd name="connsiteX6" fmla="*/ 22720 w 27282"/>
                  <a:gd name="connsiteY6" fmla="*/ 1715 h 13430"/>
                  <a:gd name="connsiteX7" fmla="*/ 20818 w 27282"/>
                  <a:gd name="connsiteY7" fmla="*/ 0 h 13430"/>
                  <a:gd name="connsiteX8" fmla="*/ 19868 w 27282"/>
                  <a:gd name="connsiteY8" fmla="*/ 286 h 13430"/>
                  <a:gd name="connsiteX9" fmla="*/ 20343 w 27282"/>
                  <a:gd name="connsiteY9" fmla="*/ 1715 h 13430"/>
                  <a:gd name="connsiteX10" fmla="*/ 18062 w 27282"/>
                  <a:gd name="connsiteY10" fmla="*/ 1715 h 13430"/>
                  <a:gd name="connsiteX11" fmla="*/ 17206 w 27282"/>
                  <a:gd name="connsiteY11" fmla="*/ 2381 h 13430"/>
                  <a:gd name="connsiteX12" fmla="*/ 15685 w 27282"/>
                  <a:gd name="connsiteY12" fmla="*/ 1715 h 13430"/>
                  <a:gd name="connsiteX13" fmla="*/ 15970 w 27282"/>
                  <a:gd name="connsiteY13" fmla="*/ 3810 h 13430"/>
                  <a:gd name="connsiteX14" fmla="*/ 14544 w 27282"/>
                  <a:gd name="connsiteY14" fmla="*/ 1429 h 13430"/>
                  <a:gd name="connsiteX15" fmla="*/ 12738 w 27282"/>
                  <a:gd name="connsiteY15" fmla="*/ 2095 h 13430"/>
                  <a:gd name="connsiteX16" fmla="*/ 12453 w 27282"/>
                  <a:gd name="connsiteY16" fmla="*/ 3524 h 13430"/>
                  <a:gd name="connsiteX17" fmla="*/ 10742 w 27282"/>
                  <a:gd name="connsiteY17" fmla="*/ 1905 h 13430"/>
                  <a:gd name="connsiteX18" fmla="*/ 10362 w 27282"/>
                  <a:gd name="connsiteY18" fmla="*/ 4286 h 13430"/>
                  <a:gd name="connsiteX19" fmla="*/ 9221 w 27282"/>
                  <a:gd name="connsiteY19" fmla="*/ 3810 h 13430"/>
                  <a:gd name="connsiteX20" fmla="*/ 9031 w 27282"/>
                  <a:gd name="connsiteY20" fmla="*/ 4953 h 13430"/>
                  <a:gd name="connsiteX21" fmla="*/ 8270 w 27282"/>
                  <a:gd name="connsiteY21" fmla="*/ 5810 h 13430"/>
                  <a:gd name="connsiteX22" fmla="*/ 7700 w 27282"/>
                  <a:gd name="connsiteY22" fmla="*/ 4096 h 13430"/>
                  <a:gd name="connsiteX23" fmla="*/ 6939 w 27282"/>
                  <a:gd name="connsiteY23" fmla="*/ 3524 h 13430"/>
                  <a:gd name="connsiteX24" fmla="*/ 8080 w 27282"/>
                  <a:gd name="connsiteY24" fmla="*/ 3334 h 13430"/>
                  <a:gd name="connsiteX25" fmla="*/ 7320 w 27282"/>
                  <a:gd name="connsiteY25" fmla="*/ 2667 h 13430"/>
                  <a:gd name="connsiteX26" fmla="*/ 7985 w 27282"/>
                  <a:gd name="connsiteY26" fmla="*/ 2286 h 13430"/>
                  <a:gd name="connsiteX27" fmla="*/ 5228 w 27282"/>
                  <a:gd name="connsiteY27" fmla="*/ 571 h 13430"/>
                  <a:gd name="connsiteX28" fmla="*/ 3707 w 27282"/>
                  <a:gd name="connsiteY28" fmla="*/ 381 h 13430"/>
                  <a:gd name="connsiteX29" fmla="*/ 3707 w 27282"/>
                  <a:gd name="connsiteY29" fmla="*/ 953 h 13430"/>
                  <a:gd name="connsiteX30" fmla="*/ 5228 w 27282"/>
                  <a:gd name="connsiteY30" fmla="*/ 1238 h 13430"/>
                  <a:gd name="connsiteX31" fmla="*/ 4183 w 27282"/>
                  <a:gd name="connsiteY31" fmla="*/ 1429 h 13430"/>
                  <a:gd name="connsiteX32" fmla="*/ 5228 w 27282"/>
                  <a:gd name="connsiteY32" fmla="*/ 2095 h 13430"/>
                  <a:gd name="connsiteX33" fmla="*/ 5228 w 27282"/>
                  <a:gd name="connsiteY33" fmla="*/ 3143 h 13430"/>
                  <a:gd name="connsiteX34" fmla="*/ 2472 w 27282"/>
                  <a:gd name="connsiteY34" fmla="*/ 1715 h 13430"/>
                  <a:gd name="connsiteX35" fmla="*/ 2852 w 27282"/>
                  <a:gd name="connsiteY35" fmla="*/ 2095 h 13430"/>
                  <a:gd name="connsiteX36" fmla="*/ 1711 w 27282"/>
                  <a:gd name="connsiteY36" fmla="*/ 2095 h 13430"/>
                  <a:gd name="connsiteX37" fmla="*/ 2472 w 27282"/>
                  <a:gd name="connsiteY37" fmla="*/ 2857 h 13430"/>
                  <a:gd name="connsiteX38" fmla="*/ 1901 w 27282"/>
                  <a:gd name="connsiteY38" fmla="*/ 2953 h 13430"/>
                  <a:gd name="connsiteX39" fmla="*/ 3137 w 27282"/>
                  <a:gd name="connsiteY39" fmla="*/ 3810 h 13430"/>
                  <a:gd name="connsiteX40" fmla="*/ 856 w 27282"/>
                  <a:gd name="connsiteY40" fmla="*/ 3239 h 13430"/>
                  <a:gd name="connsiteX41" fmla="*/ 1901 w 27282"/>
                  <a:gd name="connsiteY41" fmla="*/ 4286 h 13430"/>
                  <a:gd name="connsiteX42" fmla="*/ 380 w 27282"/>
                  <a:gd name="connsiteY42" fmla="*/ 4096 h 13430"/>
                  <a:gd name="connsiteX43" fmla="*/ 0 w 27282"/>
                  <a:gd name="connsiteY43" fmla="*/ 4763 h 13430"/>
                  <a:gd name="connsiteX44" fmla="*/ 5038 w 27282"/>
                  <a:gd name="connsiteY44" fmla="*/ 4096 h 13430"/>
                  <a:gd name="connsiteX45" fmla="*/ 6749 w 27282"/>
                  <a:gd name="connsiteY45" fmla="*/ 4763 h 13430"/>
                  <a:gd name="connsiteX46" fmla="*/ 5038 w 27282"/>
                  <a:gd name="connsiteY46" fmla="*/ 6191 h 13430"/>
                  <a:gd name="connsiteX47" fmla="*/ 6844 w 27282"/>
                  <a:gd name="connsiteY47" fmla="*/ 5810 h 13430"/>
                  <a:gd name="connsiteX48" fmla="*/ 6464 w 27282"/>
                  <a:gd name="connsiteY48" fmla="*/ 6667 h 13430"/>
                  <a:gd name="connsiteX49" fmla="*/ 4278 w 27282"/>
                  <a:gd name="connsiteY49" fmla="*/ 6572 h 13430"/>
                  <a:gd name="connsiteX50" fmla="*/ 1426 w 27282"/>
                  <a:gd name="connsiteY50" fmla="*/ 7620 h 13430"/>
                  <a:gd name="connsiteX51" fmla="*/ 4658 w 27282"/>
                  <a:gd name="connsiteY51" fmla="*/ 7334 h 13430"/>
                  <a:gd name="connsiteX52" fmla="*/ 5989 w 27282"/>
                  <a:gd name="connsiteY52" fmla="*/ 8954 h 13430"/>
                  <a:gd name="connsiteX53" fmla="*/ 6749 w 27282"/>
                  <a:gd name="connsiteY53" fmla="*/ 8572 h 13430"/>
                  <a:gd name="connsiteX54" fmla="*/ 5704 w 27282"/>
                  <a:gd name="connsiteY54" fmla="*/ 9620 h 13430"/>
                  <a:gd name="connsiteX55" fmla="*/ 6464 w 27282"/>
                  <a:gd name="connsiteY55" fmla="*/ 9525 h 13430"/>
                  <a:gd name="connsiteX56" fmla="*/ 6464 w 27282"/>
                  <a:gd name="connsiteY56" fmla="*/ 10192 h 13430"/>
                  <a:gd name="connsiteX57" fmla="*/ 4278 w 27282"/>
                  <a:gd name="connsiteY57" fmla="*/ 10573 h 13430"/>
                  <a:gd name="connsiteX58" fmla="*/ 4373 w 27282"/>
                  <a:gd name="connsiteY58" fmla="*/ 11620 h 13430"/>
                  <a:gd name="connsiteX59" fmla="*/ 8080 w 27282"/>
                  <a:gd name="connsiteY59" fmla="*/ 11430 h 13430"/>
                  <a:gd name="connsiteX60" fmla="*/ 11027 w 27282"/>
                  <a:gd name="connsiteY60" fmla="*/ 12764 h 13430"/>
                  <a:gd name="connsiteX61" fmla="*/ 14259 w 27282"/>
                  <a:gd name="connsiteY61" fmla="*/ 13430 h 13430"/>
                  <a:gd name="connsiteX62" fmla="*/ 18252 w 27282"/>
                  <a:gd name="connsiteY62" fmla="*/ 11240 h 13430"/>
                  <a:gd name="connsiteX63" fmla="*/ 20153 w 27282"/>
                  <a:gd name="connsiteY63" fmla="*/ 11144 h 13430"/>
                  <a:gd name="connsiteX64" fmla="*/ 22720 w 27282"/>
                  <a:gd name="connsiteY64" fmla="*/ 9144 h 13430"/>
                  <a:gd name="connsiteX65" fmla="*/ 23575 w 27282"/>
                  <a:gd name="connsiteY65" fmla="*/ 9811 h 13430"/>
                  <a:gd name="connsiteX66" fmla="*/ 25381 w 27282"/>
                  <a:gd name="connsiteY66" fmla="*/ 8096 h 13430"/>
                  <a:gd name="connsiteX67" fmla="*/ 24811 w 27282"/>
                  <a:gd name="connsiteY67" fmla="*/ 8001 h 13430"/>
                  <a:gd name="connsiteX68" fmla="*/ 26617 w 27282"/>
                  <a:gd name="connsiteY68" fmla="*/ 7144 h 13430"/>
                  <a:gd name="connsiteX69" fmla="*/ 27283 w 27282"/>
                  <a:gd name="connsiteY69" fmla="*/ 5810 h 13430"/>
                  <a:gd name="connsiteX70" fmla="*/ 26617 w 27282"/>
                  <a:gd name="connsiteY70" fmla="*/ 5524 h 1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7282" h="13430">
                    <a:moveTo>
                      <a:pt x="26902" y="4763"/>
                    </a:moveTo>
                    <a:lnTo>
                      <a:pt x="26047" y="3810"/>
                    </a:lnTo>
                    <a:lnTo>
                      <a:pt x="24241" y="3715"/>
                    </a:lnTo>
                    <a:lnTo>
                      <a:pt x="24526" y="2095"/>
                    </a:lnTo>
                    <a:lnTo>
                      <a:pt x="23575" y="2095"/>
                    </a:lnTo>
                    <a:lnTo>
                      <a:pt x="24716" y="571"/>
                    </a:lnTo>
                    <a:lnTo>
                      <a:pt x="22720" y="1715"/>
                    </a:lnTo>
                    <a:lnTo>
                      <a:pt x="20818" y="0"/>
                    </a:lnTo>
                    <a:lnTo>
                      <a:pt x="19868" y="286"/>
                    </a:lnTo>
                    <a:lnTo>
                      <a:pt x="20343" y="1715"/>
                    </a:lnTo>
                    <a:lnTo>
                      <a:pt x="18062" y="1715"/>
                    </a:lnTo>
                    <a:lnTo>
                      <a:pt x="17206" y="2381"/>
                    </a:lnTo>
                    <a:lnTo>
                      <a:pt x="15685" y="1715"/>
                    </a:lnTo>
                    <a:lnTo>
                      <a:pt x="15970" y="3810"/>
                    </a:lnTo>
                    <a:lnTo>
                      <a:pt x="14544" y="1429"/>
                    </a:lnTo>
                    <a:lnTo>
                      <a:pt x="12738" y="2095"/>
                    </a:lnTo>
                    <a:lnTo>
                      <a:pt x="12453" y="3524"/>
                    </a:lnTo>
                    <a:lnTo>
                      <a:pt x="10742" y="1905"/>
                    </a:lnTo>
                    <a:lnTo>
                      <a:pt x="10362" y="4286"/>
                    </a:lnTo>
                    <a:lnTo>
                      <a:pt x="9221" y="3810"/>
                    </a:lnTo>
                    <a:lnTo>
                      <a:pt x="9031" y="4953"/>
                    </a:lnTo>
                    <a:lnTo>
                      <a:pt x="8270" y="5810"/>
                    </a:lnTo>
                    <a:lnTo>
                      <a:pt x="7700" y="4096"/>
                    </a:lnTo>
                    <a:lnTo>
                      <a:pt x="6939" y="3524"/>
                    </a:lnTo>
                    <a:lnTo>
                      <a:pt x="8080" y="3334"/>
                    </a:lnTo>
                    <a:lnTo>
                      <a:pt x="7320" y="2667"/>
                    </a:lnTo>
                    <a:lnTo>
                      <a:pt x="7985" y="2286"/>
                    </a:lnTo>
                    <a:lnTo>
                      <a:pt x="5228" y="571"/>
                    </a:lnTo>
                    <a:lnTo>
                      <a:pt x="3707" y="381"/>
                    </a:lnTo>
                    <a:lnTo>
                      <a:pt x="3707" y="953"/>
                    </a:lnTo>
                    <a:lnTo>
                      <a:pt x="5228" y="1238"/>
                    </a:lnTo>
                    <a:lnTo>
                      <a:pt x="4183" y="1429"/>
                    </a:lnTo>
                    <a:lnTo>
                      <a:pt x="5228" y="2095"/>
                    </a:lnTo>
                    <a:lnTo>
                      <a:pt x="5228" y="3143"/>
                    </a:lnTo>
                    <a:lnTo>
                      <a:pt x="2472" y="1715"/>
                    </a:lnTo>
                    <a:lnTo>
                      <a:pt x="2852" y="2095"/>
                    </a:lnTo>
                    <a:lnTo>
                      <a:pt x="1711" y="2095"/>
                    </a:lnTo>
                    <a:lnTo>
                      <a:pt x="2472" y="2857"/>
                    </a:lnTo>
                    <a:lnTo>
                      <a:pt x="1901" y="2953"/>
                    </a:lnTo>
                    <a:lnTo>
                      <a:pt x="3137" y="3810"/>
                    </a:lnTo>
                    <a:lnTo>
                      <a:pt x="856" y="3239"/>
                    </a:lnTo>
                    <a:lnTo>
                      <a:pt x="1901" y="4286"/>
                    </a:lnTo>
                    <a:lnTo>
                      <a:pt x="380" y="4096"/>
                    </a:lnTo>
                    <a:lnTo>
                      <a:pt x="0" y="4763"/>
                    </a:lnTo>
                    <a:lnTo>
                      <a:pt x="5038" y="4096"/>
                    </a:lnTo>
                    <a:lnTo>
                      <a:pt x="6749" y="4763"/>
                    </a:lnTo>
                    <a:lnTo>
                      <a:pt x="5038" y="6191"/>
                    </a:lnTo>
                    <a:lnTo>
                      <a:pt x="6844" y="5810"/>
                    </a:lnTo>
                    <a:lnTo>
                      <a:pt x="6464" y="6667"/>
                    </a:lnTo>
                    <a:lnTo>
                      <a:pt x="4278" y="6572"/>
                    </a:lnTo>
                    <a:lnTo>
                      <a:pt x="1426" y="7620"/>
                    </a:lnTo>
                    <a:lnTo>
                      <a:pt x="4658" y="7334"/>
                    </a:lnTo>
                    <a:lnTo>
                      <a:pt x="5989" y="8954"/>
                    </a:lnTo>
                    <a:lnTo>
                      <a:pt x="6749" y="8572"/>
                    </a:lnTo>
                    <a:lnTo>
                      <a:pt x="5704" y="9620"/>
                    </a:lnTo>
                    <a:lnTo>
                      <a:pt x="6464" y="9525"/>
                    </a:lnTo>
                    <a:lnTo>
                      <a:pt x="6464" y="10192"/>
                    </a:lnTo>
                    <a:lnTo>
                      <a:pt x="4278" y="10573"/>
                    </a:lnTo>
                    <a:lnTo>
                      <a:pt x="4373" y="11620"/>
                    </a:lnTo>
                    <a:lnTo>
                      <a:pt x="8080" y="11430"/>
                    </a:lnTo>
                    <a:lnTo>
                      <a:pt x="11027" y="12764"/>
                    </a:lnTo>
                    <a:lnTo>
                      <a:pt x="14259" y="13430"/>
                    </a:lnTo>
                    <a:lnTo>
                      <a:pt x="18252" y="11240"/>
                    </a:lnTo>
                    <a:lnTo>
                      <a:pt x="20153" y="11144"/>
                    </a:lnTo>
                    <a:lnTo>
                      <a:pt x="22720" y="9144"/>
                    </a:lnTo>
                    <a:lnTo>
                      <a:pt x="23575" y="9811"/>
                    </a:lnTo>
                    <a:lnTo>
                      <a:pt x="25381" y="8096"/>
                    </a:lnTo>
                    <a:lnTo>
                      <a:pt x="24811" y="8001"/>
                    </a:lnTo>
                    <a:lnTo>
                      <a:pt x="26617" y="7144"/>
                    </a:lnTo>
                    <a:lnTo>
                      <a:pt x="27283" y="5810"/>
                    </a:lnTo>
                    <a:lnTo>
                      <a:pt x="26617" y="5524"/>
                    </a:lnTo>
                    <a:close/>
                  </a:path>
                </a:pathLst>
              </a:custGeom>
              <a:solidFill>
                <a:srgbClr val="FFFFFF"/>
              </a:solidFill>
              <a:ln w="9506" cap="flat">
                <a:noFill/>
                <a:prstDash val="solid"/>
                <a:miter/>
              </a:ln>
            </p:spPr>
            <p:txBody>
              <a:bodyPr rtlCol="0" anchor="ctr"/>
              <a:lstStyle/>
              <a:p>
                <a:endParaRPr lang="en-US"/>
              </a:p>
            </p:txBody>
          </p:sp>
        </p:grpSp>
        <p:pic>
          <p:nvPicPr>
            <p:cNvPr id="26644" name="Picture 26643">
              <a:extLst>
                <a:ext uri="{FF2B5EF4-FFF2-40B4-BE49-F238E27FC236}">
                  <a16:creationId xmlns:a16="http://schemas.microsoft.com/office/drawing/2014/main" id="{6985B9A6-3993-64F2-0AD4-4926A7CCD806}"/>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345218" y="4510542"/>
              <a:ext cx="589713" cy="429403"/>
            </a:xfrm>
            <a:prstGeom prst="rect">
              <a:avLst/>
            </a:prstGeom>
            <a:solidFill>
              <a:schemeClr val="bg1"/>
            </a:solidFill>
          </p:spPr>
        </p:pic>
        <p:cxnSp>
          <p:nvCxnSpPr>
            <p:cNvPr id="26645" name="Straight Connector 26644">
              <a:extLst>
                <a:ext uri="{FF2B5EF4-FFF2-40B4-BE49-F238E27FC236}">
                  <a16:creationId xmlns:a16="http://schemas.microsoft.com/office/drawing/2014/main" id="{B5609B83-8DC4-2B86-D439-C88ACD39CE0B}"/>
                </a:ext>
              </a:extLst>
            </p:cNvPr>
            <p:cNvCxnSpPr>
              <a:cxnSpLocks/>
            </p:cNvCxnSpPr>
            <p:nvPr/>
          </p:nvCxnSpPr>
          <p:spPr>
            <a:xfrm>
              <a:off x="1198312" y="4612931"/>
              <a:ext cx="0" cy="26927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94270172"/>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857157-9979-485B-8A77-EB4017ACDB4F}"/>
              </a:ext>
            </a:extLst>
          </p:cNvPr>
          <p:cNvSpPr>
            <a:spLocks noGrp="1"/>
          </p:cNvSpPr>
          <p:nvPr>
            <p:ph type="title"/>
          </p:nvPr>
        </p:nvSpPr>
        <p:spPr/>
        <p:txBody>
          <a:bodyPr/>
          <a:lstStyle/>
          <a:p>
            <a:r>
              <a:rPr lang="en-US" dirty="0"/>
              <a:t>Why Proactive vs Reactive?</a:t>
            </a:r>
          </a:p>
        </p:txBody>
      </p:sp>
      <p:sp>
        <p:nvSpPr>
          <p:cNvPr id="6" name="Text Placeholder 3">
            <a:extLst>
              <a:ext uri="{FF2B5EF4-FFF2-40B4-BE49-F238E27FC236}">
                <a16:creationId xmlns:a16="http://schemas.microsoft.com/office/drawing/2014/main" id="{732B9D42-523E-E11D-8CFB-8243E9DB6338}"/>
              </a:ext>
            </a:extLst>
          </p:cNvPr>
          <p:cNvSpPr txBox="1">
            <a:spLocks/>
          </p:cNvSpPr>
          <p:nvPr/>
        </p:nvSpPr>
        <p:spPr>
          <a:xfrm>
            <a:off x="347472" y="986118"/>
            <a:ext cx="8449056" cy="3609736"/>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Harder to change a process that’s already in place</a:t>
            </a:r>
          </a:p>
          <a:p>
            <a:pPr>
              <a:buFont typeface="Wingdings" panose="05000000000000000000" pitchFamily="2" charset="2"/>
              <a:buChar char="§"/>
            </a:pPr>
            <a:r>
              <a:rPr lang="en-US" dirty="0"/>
              <a:t>Software may not be configurable once implemented</a:t>
            </a:r>
          </a:p>
          <a:p>
            <a:pPr lvl="1">
              <a:buFont typeface="Wingdings" panose="05000000000000000000" pitchFamily="2" charset="2"/>
              <a:buChar char="§"/>
            </a:pPr>
            <a:r>
              <a:rPr lang="en-US" sz="1800" dirty="0"/>
              <a:t>May not be able to apply changes to pre-existing data</a:t>
            </a:r>
          </a:p>
          <a:p>
            <a:pPr>
              <a:buFont typeface="Wingdings" panose="05000000000000000000" pitchFamily="2" charset="2"/>
              <a:buChar char="§"/>
            </a:pPr>
            <a:r>
              <a:rPr lang="en-US" dirty="0"/>
              <a:t>Necessary metadata isn’t gathered, so data is unable to be identified without major manual effort</a:t>
            </a:r>
          </a:p>
        </p:txBody>
      </p:sp>
      <p:grpSp>
        <p:nvGrpSpPr>
          <p:cNvPr id="3" name="Group 2">
            <a:extLst>
              <a:ext uri="{FF2B5EF4-FFF2-40B4-BE49-F238E27FC236}">
                <a16:creationId xmlns:a16="http://schemas.microsoft.com/office/drawing/2014/main" id="{2C81A2FA-2EAB-C49A-5205-AA7E774AABFE}"/>
              </a:ext>
            </a:extLst>
          </p:cNvPr>
          <p:cNvGrpSpPr/>
          <p:nvPr/>
        </p:nvGrpSpPr>
        <p:grpSpPr>
          <a:xfrm>
            <a:off x="1195221" y="4699990"/>
            <a:ext cx="609086" cy="443510"/>
            <a:chOff x="1195221" y="4699990"/>
            <a:chExt cx="609086" cy="443510"/>
          </a:xfrm>
        </p:grpSpPr>
        <p:pic>
          <p:nvPicPr>
            <p:cNvPr id="85" name="Picture 84">
              <a:extLst>
                <a:ext uri="{FF2B5EF4-FFF2-40B4-BE49-F238E27FC236}">
                  <a16:creationId xmlns:a16="http://schemas.microsoft.com/office/drawing/2014/main" id="{C5D551AD-2A09-AEEE-576F-CB8AEB279B1B}"/>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86" name="Straight Connector 85">
              <a:extLst>
                <a:ext uri="{FF2B5EF4-FFF2-40B4-BE49-F238E27FC236}">
                  <a16:creationId xmlns:a16="http://schemas.microsoft.com/office/drawing/2014/main" id="{623B52D4-ECEF-3AFA-40A9-09A1DB7C33E1}"/>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791BFB-6F5A-C343-0BCD-000B9823289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4361633-0DBF-91B6-C12F-FD7328810C74}"/>
              </a:ext>
            </a:extLst>
          </p:cNvPr>
          <p:cNvSpPr>
            <a:spLocks noGrp="1"/>
          </p:cNvSpPr>
          <p:nvPr>
            <p:ph type="title"/>
          </p:nvPr>
        </p:nvSpPr>
        <p:spPr/>
        <p:txBody>
          <a:bodyPr/>
          <a:lstStyle/>
          <a:p>
            <a:r>
              <a:rPr lang="en-US" dirty="0"/>
              <a:t>How Does RIM Shift?</a:t>
            </a:r>
          </a:p>
        </p:txBody>
      </p:sp>
      <p:sp>
        <p:nvSpPr>
          <p:cNvPr id="6" name="Text Placeholder 3">
            <a:extLst>
              <a:ext uri="{FF2B5EF4-FFF2-40B4-BE49-F238E27FC236}">
                <a16:creationId xmlns:a16="http://schemas.microsoft.com/office/drawing/2014/main" id="{BCFF3986-B668-CF0C-80B2-8AD28611BF40}"/>
              </a:ext>
            </a:extLst>
          </p:cNvPr>
          <p:cNvSpPr txBox="1">
            <a:spLocks/>
          </p:cNvSpPr>
          <p:nvPr/>
        </p:nvSpPr>
        <p:spPr>
          <a:xfrm>
            <a:off x="347472" y="986118"/>
            <a:ext cx="8449056" cy="3609736"/>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Shifting from reactive to proactive begins with building partnerships with key functional areas</a:t>
            </a:r>
          </a:p>
          <a:p>
            <a:pPr>
              <a:buFont typeface="Wingdings" panose="05000000000000000000" pitchFamily="2" charset="2"/>
              <a:buChar char="§"/>
            </a:pPr>
            <a:r>
              <a:rPr lang="en-US" dirty="0"/>
              <a:t>These partnerships will give insight into the business units and processes at your company</a:t>
            </a:r>
          </a:p>
        </p:txBody>
      </p:sp>
      <p:grpSp>
        <p:nvGrpSpPr>
          <p:cNvPr id="3" name="Group 2">
            <a:extLst>
              <a:ext uri="{FF2B5EF4-FFF2-40B4-BE49-F238E27FC236}">
                <a16:creationId xmlns:a16="http://schemas.microsoft.com/office/drawing/2014/main" id="{DB058E8C-ABB8-2AB7-2252-185B5ECBA183}"/>
              </a:ext>
            </a:extLst>
          </p:cNvPr>
          <p:cNvGrpSpPr/>
          <p:nvPr/>
        </p:nvGrpSpPr>
        <p:grpSpPr>
          <a:xfrm>
            <a:off x="1195221" y="4699990"/>
            <a:ext cx="609086" cy="443510"/>
            <a:chOff x="1195221" y="4699990"/>
            <a:chExt cx="609086" cy="443510"/>
          </a:xfrm>
        </p:grpSpPr>
        <p:pic>
          <p:nvPicPr>
            <p:cNvPr id="4" name="Picture 3">
              <a:extLst>
                <a:ext uri="{FF2B5EF4-FFF2-40B4-BE49-F238E27FC236}">
                  <a16:creationId xmlns:a16="http://schemas.microsoft.com/office/drawing/2014/main" id="{71B60EBA-20DA-DA9A-DFF4-DCBFB8D2C35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5" name="Straight Connector 4">
              <a:extLst>
                <a:ext uri="{FF2B5EF4-FFF2-40B4-BE49-F238E27FC236}">
                  <a16:creationId xmlns:a16="http://schemas.microsoft.com/office/drawing/2014/main" id="{12BD4634-C407-6A71-B8C0-14E5F85D1DEC}"/>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8686905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E7D84C-487B-60B1-D366-32B666E6474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1CC3650-9B33-B648-E6AE-26FB0DF0F631}"/>
              </a:ext>
            </a:extLst>
          </p:cNvPr>
          <p:cNvSpPr>
            <a:spLocks noGrp="1"/>
          </p:cNvSpPr>
          <p:nvPr>
            <p:ph type="title"/>
          </p:nvPr>
        </p:nvSpPr>
        <p:spPr/>
        <p:txBody>
          <a:bodyPr/>
          <a:lstStyle/>
          <a:p>
            <a:r>
              <a:rPr lang="en-US" dirty="0"/>
              <a:t>Functional Area Partnerships</a:t>
            </a:r>
          </a:p>
        </p:txBody>
      </p:sp>
      <p:sp>
        <p:nvSpPr>
          <p:cNvPr id="6" name="Text Placeholder 3">
            <a:extLst>
              <a:ext uri="{FF2B5EF4-FFF2-40B4-BE49-F238E27FC236}">
                <a16:creationId xmlns:a16="http://schemas.microsoft.com/office/drawing/2014/main" id="{DC3F4DDF-73C1-F089-7E6C-850D747BA7CF}"/>
              </a:ext>
            </a:extLst>
          </p:cNvPr>
          <p:cNvSpPr txBox="1">
            <a:spLocks/>
          </p:cNvSpPr>
          <p:nvPr/>
        </p:nvSpPr>
        <p:spPr>
          <a:xfrm>
            <a:off x="347472" y="986118"/>
            <a:ext cx="8449056" cy="3609736"/>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Internal Audit</a:t>
            </a:r>
          </a:p>
          <a:p>
            <a:pPr>
              <a:buFont typeface="Wingdings" panose="05000000000000000000" pitchFamily="2" charset="2"/>
              <a:buChar char="§"/>
            </a:pPr>
            <a:r>
              <a:rPr lang="en-US" dirty="0"/>
              <a:t>Procurement and Third-Party</a:t>
            </a:r>
          </a:p>
          <a:p>
            <a:pPr>
              <a:buFont typeface="Wingdings" panose="05000000000000000000" pitchFamily="2" charset="2"/>
              <a:buChar char="§"/>
            </a:pPr>
            <a:r>
              <a:rPr lang="en-US" dirty="0"/>
              <a:t>Information Technology and Security</a:t>
            </a:r>
          </a:p>
          <a:p>
            <a:pPr>
              <a:buFont typeface="Wingdings" panose="05000000000000000000" pitchFamily="2" charset="2"/>
              <a:buChar char="§"/>
            </a:pPr>
            <a:r>
              <a:rPr lang="en-US" dirty="0"/>
              <a:t>Legal</a:t>
            </a:r>
          </a:p>
          <a:p>
            <a:pPr>
              <a:buFont typeface="Wingdings" panose="05000000000000000000" pitchFamily="2" charset="2"/>
              <a:buChar char="§"/>
            </a:pPr>
            <a:r>
              <a:rPr lang="en-US" dirty="0"/>
              <a:t>Privacy</a:t>
            </a:r>
          </a:p>
          <a:p>
            <a:pPr>
              <a:buFont typeface="Wingdings" panose="05000000000000000000" pitchFamily="2" charset="2"/>
              <a:buChar char="§"/>
            </a:pPr>
            <a:r>
              <a:rPr lang="en-US" dirty="0"/>
              <a:t>Project Management Office</a:t>
            </a:r>
          </a:p>
          <a:p>
            <a:pPr>
              <a:buFont typeface="Wingdings" panose="05000000000000000000" pitchFamily="2" charset="2"/>
              <a:buChar char="§"/>
            </a:pPr>
            <a:r>
              <a:rPr lang="en-US" dirty="0"/>
              <a:t>Governance, Risk, and Compliance</a:t>
            </a:r>
          </a:p>
        </p:txBody>
      </p:sp>
      <p:grpSp>
        <p:nvGrpSpPr>
          <p:cNvPr id="3" name="Group 2">
            <a:extLst>
              <a:ext uri="{FF2B5EF4-FFF2-40B4-BE49-F238E27FC236}">
                <a16:creationId xmlns:a16="http://schemas.microsoft.com/office/drawing/2014/main" id="{459E110E-A3F8-9998-EFDF-2865C7996BCD}"/>
              </a:ext>
            </a:extLst>
          </p:cNvPr>
          <p:cNvGrpSpPr/>
          <p:nvPr/>
        </p:nvGrpSpPr>
        <p:grpSpPr>
          <a:xfrm>
            <a:off x="1195221" y="4699990"/>
            <a:ext cx="609086" cy="443510"/>
            <a:chOff x="1195221" y="4699990"/>
            <a:chExt cx="609086" cy="443510"/>
          </a:xfrm>
        </p:grpSpPr>
        <p:pic>
          <p:nvPicPr>
            <p:cNvPr id="4" name="Picture 3">
              <a:extLst>
                <a:ext uri="{FF2B5EF4-FFF2-40B4-BE49-F238E27FC236}">
                  <a16:creationId xmlns:a16="http://schemas.microsoft.com/office/drawing/2014/main" id="{72E8B2DB-006C-EE61-819E-6C8D611222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5" name="Straight Connector 4">
              <a:extLst>
                <a:ext uri="{FF2B5EF4-FFF2-40B4-BE49-F238E27FC236}">
                  <a16:creationId xmlns:a16="http://schemas.microsoft.com/office/drawing/2014/main" id="{1F88EA47-9724-AB89-0612-6AB0F86B4F8D}"/>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865993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D4C5E6-7735-D275-9DA8-F2ED6654B3F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EBAF1CB-6712-D5D4-8B3F-81F5DB369934}"/>
              </a:ext>
            </a:extLst>
          </p:cNvPr>
          <p:cNvSpPr>
            <a:spLocks noGrp="1"/>
          </p:cNvSpPr>
          <p:nvPr>
            <p:ph type="title"/>
          </p:nvPr>
        </p:nvSpPr>
        <p:spPr/>
        <p:txBody>
          <a:bodyPr/>
          <a:lstStyle/>
          <a:p>
            <a:r>
              <a:rPr lang="en-US" dirty="0"/>
              <a:t>Internal Audit</a:t>
            </a:r>
          </a:p>
        </p:txBody>
      </p:sp>
      <p:sp>
        <p:nvSpPr>
          <p:cNvPr id="3" name="Text Placeholder 3">
            <a:extLst>
              <a:ext uri="{FF2B5EF4-FFF2-40B4-BE49-F238E27FC236}">
                <a16:creationId xmlns:a16="http://schemas.microsoft.com/office/drawing/2014/main" id="{43821340-8B8C-EE1D-112A-B8F0CF393417}"/>
              </a:ext>
            </a:extLst>
          </p:cNvPr>
          <p:cNvSpPr txBox="1">
            <a:spLocks/>
          </p:cNvSpPr>
          <p:nvPr/>
        </p:nvSpPr>
        <p:spPr>
          <a:xfrm>
            <a:off x="347472" y="986118"/>
            <a:ext cx="8526184" cy="3601785"/>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Detailed knowledge of the company’s processes</a:t>
            </a:r>
          </a:p>
          <a:p>
            <a:pPr>
              <a:buFont typeface="Wingdings" panose="05000000000000000000" pitchFamily="2" charset="2"/>
              <a:buChar char="§"/>
            </a:pPr>
            <a:r>
              <a:rPr lang="en-US" dirty="0"/>
              <a:t>Contacts throughout company</a:t>
            </a:r>
          </a:p>
          <a:p>
            <a:pPr lvl="1">
              <a:buFont typeface="Wingdings" panose="05000000000000000000" pitchFamily="2" charset="2"/>
              <a:buChar char="§"/>
            </a:pPr>
            <a:r>
              <a:rPr lang="en-US" sz="1800" dirty="0"/>
              <a:t>Can facilitate introductions for other potential partnerships</a:t>
            </a:r>
          </a:p>
        </p:txBody>
      </p:sp>
      <p:grpSp>
        <p:nvGrpSpPr>
          <p:cNvPr id="4" name="Group 3">
            <a:extLst>
              <a:ext uri="{FF2B5EF4-FFF2-40B4-BE49-F238E27FC236}">
                <a16:creationId xmlns:a16="http://schemas.microsoft.com/office/drawing/2014/main" id="{6CF0A0A6-F548-89CC-D38F-D5B2B465CA5E}"/>
              </a:ext>
            </a:extLst>
          </p:cNvPr>
          <p:cNvGrpSpPr/>
          <p:nvPr/>
        </p:nvGrpSpPr>
        <p:grpSpPr>
          <a:xfrm>
            <a:off x="7032906" y="2696607"/>
            <a:ext cx="1890445" cy="2150637"/>
            <a:chOff x="9005834" y="2949454"/>
            <a:chExt cx="1890445" cy="2150637"/>
          </a:xfrm>
        </p:grpSpPr>
        <p:grpSp>
          <p:nvGrpSpPr>
            <p:cNvPr id="5" name="Group 4">
              <a:extLst>
                <a:ext uri="{FF2B5EF4-FFF2-40B4-BE49-F238E27FC236}">
                  <a16:creationId xmlns:a16="http://schemas.microsoft.com/office/drawing/2014/main" id="{FE1C7C2E-331E-767F-3E5B-60AF1D515D7A}"/>
                </a:ext>
              </a:extLst>
            </p:cNvPr>
            <p:cNvGrpSpPr/>
            <p:nvPr/>
          </p:nvGrpSpPr>
          <p:grpSpPr>
            <a:xfrm>
              <a:off x="9005834" y="2949454"/>
              <a:ext cx="1890445" cy="2150637"/>
              <a:chOff x="9000161" y="3572274"/>
              <a:chExt cx="1890445" cy="2150637"/>
            </a:xfrm>
          </p:grpSpPr>
          <p:sp>
            <p:nvSpPr>
              <p:cNvPr id="8" name="Flowchart: Document 7">
                <a:extLst>
                  <a:ext uri="{FF2B5EF4-FFF2-40B4-BE49-F238E27FC236}">
                    <a16:creationId xmlns:a16="http://schemas.microsoft.com/office/drawing/2014/main" id="{538B70C0-0A9D-51A3-C78F-DD7ACC1CFECE}"/>
                  </a:ext>
                </a:extLst>
              </p:cNvPr>
              <p:cNvSpPr/>
              <p:nvPr/>
            </p:nvSpPr>
            <p:spPr>
              <a:xfrm>
                <a:off x="9000161" y="4007127"/>
                <a:ext cx="1890445" cy="1715784"/>
              </a:xfrm>
              <a:prstGeom prst="flowChartDocumen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Top Corners Rounded 8">
                <a:extLst>
                  <a:ext uri="{FF2B5EF4-FFF2-40B4-BE49-F238E27FC236}">
                    <a16:creationId xmlns:a16="http://schemas.microsoft.com/office/drawing/2014/main" id="{19F02614-26C5-4BAE-8080-FFB9956486EC}"/>
                  </a:ext>
                </a:extLst>
              </p:cNvPr>
              <p:cNvSpPr/>
              <p:nvPr/>
            </p:nvSpPr>
            <p:spPr>
              <a:xfrm>
                <a:off x="9000161" y="3572274"/>
                <a:ext cx="1890445" cy="457200"/>
              </a:xfrm>
              <a:prstGeom prst="round2SameRect">
                <a:avLst/>
              </a:prstGeom>
              <a:solidFill>
                <a:srgbClr val="29B177"/>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RIM’s VALUE</a:t>
                </a:r>
              </a:p>
            </p:txBody>
          </p:sp>
        </p:grpSp>
        <p:sp>
          <p:nvSpPr>
            <p:cNvPr id="7" name="TextBox 6">
              <a:extLst>
                <a:ext uri="{FF2B5EF4-FFF2-40B4-BE49-F238E27FC236}">
                  <a16:creationId xmlns:a16="http://schemas.microsoft.com/office/drawing/2014/main" id="{7F36B557-8530-F0A1-0FEF-EFFB6B6D214D}"/>
                </a:ext>
              </a:extLst>
            </p:cNvPr>
            <p:cNvSpPr txBox="1"/>
            <p:nvPr/>
          </p:nvSpPr>
          <p:spPr>
            <a:xfrm>
              <a:off x="9005834" y="3429000"/>
              <a:ext cx="1890445" cy="1276564"/>
            </a:xfrm>
            <a:prstGeom prst="rect">
              <a:avLst/>
            </a:prstGeom>
          </p:spPr>
          <p:txBody>
            <a:bodyPr vert="horz" wrap="square" lIns="91440" tIns="45720" rIns="91440" bIns="45720" rtlCol="0">
              <a:noAutofit/>
            </a:bodyPr>
            <a:lstStyle/>
            <a:p>
              <a:pPr marL="182880" indent="-182880" algn="l">
                <a:spcAft>
                  <a:spcPts val="600"/>
                </a:spcAft>
                <a:buFont typeface="Arial" panose="020B0604020202020204" pitchFamily="34" charset="0"/>
                <a:buChar char="•"/>
              </a:pPr>
              <a:r>
                <a:rPr lang="en-US" sz="1600" dirty="0">
                  <a:latin typeface="+mn-lt"/>
                </a:rPr>
                <a:t>Provide RIM requirements</a:t>
              </a:r>
            </a:p>
            <a:p>
              <a:pPr marL="182880" indent="-182880" algn="l">
                <a:buFont typeface="Arial" panose="020B0604020202020204" pitchFamily="34" charset="0"/>
                <a:buChar char="•"/>
              </a:pPr>
              <a:r>
                <a:rPr lang="en-US" sz="1600" dirty="0">
                  <a:latin typeface="+mn-lt"/>
                </a:rPr>
                <a:t>Validate findings</a:t>
              </a:r>
            </a:p>
          </p:txBody>
        </p:sp>
      </p:grpSp>
      <p:grpSp>
        <p:nvGrpSpPr>
          <p:cNvPr id="6" name="Group 5">
            <a:extLst>
              <a:ext uri="{FF2B5EF4-FFF2-40B4-BE49-F238E27FC236}">
                <a16:creationId xmlns:a16="http://schemas.microsoft.com/office/drawing/2014/main" id="{15569D72-2B09-56BE-4D7A-44D08E5233C7}"/>
              </a:ext>
            </a:extLst>
          </p:cNvPr>
          <p:cNvGrpSpPr/>
          <p:nvPr/>
        </p:nvGrpSpPr>
        <p:grpSpPr>
          <a:xfrm>
            <a:off x="1195221" y="4699990"/>
            <a:ext cx="609086" cy="443510"/>
            <a:chOff x="1195221" y="4699990"/>
            <a:chExt cx="609086" cy="443510"/>
          </a:xfrm>
        </p:grpSpPr>
        <p:pic>
          <p:nvPicPr>
            <p:cNvPr id="10" name="Picture 9">
              <a:extLst>
                <a:ext uri="{FF2B5EF4-FFF2-40B4-BE49-F238E27FC236}">
                  <a16:creationId xmlns:a16="http://schemas.microsoft.com/office/drawing/2014/main" id="{192B0E56-DD41-8ED9-AE74-A28A452A99CC}"/>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11" name="Straight Connector 10">
              <a:extLst>
                <a:ext uri="{FF2B5EF4-FFF2-40B4-BE49-F238E27FC236}">
                  <a16:creationId xmlns:a16="http://schemas.microsoft.com/office/drawing/2014/main" id="{1006C4AB-A641-AE87-BA3B-F9D4AAFB704B}"/>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6763709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4B98E1-26A8-079B-4B53-EC917CEEAEBC}"/>
            </a:ext>
          </a:extLst>
        </p:cNvPr>
        <p:cNvGrpSpPr/>
        <p:nvPr/>
      </p:nvGrpSpPr>
      <p:grpSpPr>
        <a:xfrm>
          <a:off x="0" y="0"/>
          <a:ext cx="0" cy="0"/>
          <a:chOff x="0" y="0"/>
          <a:chExt cx="0" cy="0"/>
        </a:xfrm>
      </p:grpSpPr>
      <p:grpSp>
        <p:nvGrpSpPr>
          <p:cNvPr id="14" name="Group 13">
            <a:extLst>
              <a:ext uri="{FF2B5EF4-FFF2-40B4-BE49-F238E27FC236}">
                <a16:creationId xmlns:a16="http://schemas.microsoft.com/office/drawing/2014/main" id="{D2ED68E1-A96F-1EE4-4487-B0D7A3CBBFCB}"/>
              </a:ext>
            </a:extLst>
          </p:cNvPr>
          <p:cNvGrpSpPr/>
          <p:nvPr/>
        </p:nvGrpSpPr>
        <p:grpSpPr>
          <a:xfrm>
            <a:off x="7032906" y="2678513"/>
            <a:ext cx="1890445" cy="2175639"/>
            <a:chOff x="9005834" y="2924452"/>
            <a:chExt cx="1890445" cy="2175639"/>
          </a:xfrm>
        </p:grpSpPr>
        <p:grpSp>
          <p:nvGrpSpPr>
            <p:cNvPr id="15" name="Group 14">
              <a:extLst>
                <a:ext uri="{FF2B5EF4-FFF2-40B4-BE49-F238E27FC236}">
                  <a16:creationId xmlns:a16="http://schemas.microsoft.com/office/drawing/2014/main" id="{4AF6AD35-9CAA-E0CA-EC47-766E10CB1A61}"/>
                </a:ext>
              </a:extLst>
            </p:cNvPr>
            <p:cNvGrpSpPr/>
            <p:nvPr/>
          </p:nvGrpSpPr>
          <p:grpSpPr>
            <a:xfrm>
              <a:off x="9005834" y="2924452"/>
              <a:ext cx="1890445" cy="2175639"/>
              <a:chOff x="9000161" y="3547272"/>
              <a:chExt cx="1890445" cy="2175639"/>
            </a:xfrm>
          </p:grpSpPr>
          <p:sp>
            <p:nvSpPr>
              <p:cNvPr id="17" name="Flowchart: Document 16">
                <a:extLst>
                  <a:ext uri="{FF2B5EF4-FFF2-40B4-BE49-F238E27FC236}">
                    <a16:creationId xmlns:a16="http://schemas.microsoft.com/office/drawing/2014/main" id="{68C7FB3E-006A-136B-480F-650A8DC4EE3B}"/>
                  </a:ext>
                </a:extLst>
              </p:cNvPr>
              <p:cNvSpPr/>
              <p:nvPr/>
            </p:nvSpPr>
            <p:spPr>
              <a:xfrm>
                <a:off x="9000161" y="4007127"/>
                <a:ext cx="1890445" cy="1715784"/>
              </a:xfrm>
              <a:prstGeom prst="flowChartDocumen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Top Corners Rounded 17">
                <a:extLst>
                  <a:ext uri="{FF2B5EF4-FFF2-40B4-BE49-F238E27FC236}">
                    <a16:creationId xmlns:a16="http://schemas.microsoft.com/office/drawing/2014/main" id="{88DE91B1-FF57-83C7-E405-4BA3E2087AB9}"/>
                  </a:ext>
                </a:extLst>
              </p:cNvPr>
              <p:cNvSpPr/>
              <p:nvPr/>
            </p:nvSpPr>
            <p:spPr>
              <a:xfrm>
                <a:off x="9000161" y="3547272"/>
                <a:ext cx="1890445" cy="459856"/>
              </a:xfrm>
              <a:prstGeom prst="round2SameRect">
                <a:avLst/>
              </a:prstGeom>
              <a:solidFill>
                <a:srgbClr val="29B177"/>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tx1"/>
                    </a:solidFill>
                  </a:rPr>
                  <a:t>RIM’S VALUE</a:t>
                </a:r>
              </a:p>
            </p:txBody>
          </p:sp>
        </p:grpSp>
        <p:sp>
          <p:nvSpPr>
            <p:cNvPr id="16" name="TextBox 15">
              <a:extLst>
                <a:ext uri="{FF2B5EF4-FFF2-40B4-BE49-F238E27FC236}">
                  <a16:creationId xmlns:a16="http://schemas.microsoft.com/office/drawing/2014/main" id="{7F807E80-E6CC-B527-0B35-0229A81965DF}"/>
                </a:ext>
              </a:extLst>
            </p:cNvPr>
            <p:cNvSpPr txBox="1"/>
            <p:nvPr/>
          </p:nvSpPr>
          <p:spPr>
            <a:xfrm>
              <a:off x="9005834" y="3429000"/>
              <a:ext cx="1890445" cy="1276564"/>
            </a:xfrm>
            <a:prstGeom prst="rect">
              <a:avLst/>
            </a:prstGeom>
          </p:spPr>
          <p:txBody>
            <a:bodyPr vert="horz" wrap="square" lIns="91440" tIns="45720" rIns="91440" bIns="45720" rtlCol="0">
              <a:noAutofit/>
            </a:bodyPr>
            <a:lstStyle/>
            <a:p>
              <a:pPr marL="182880" indent="-182880" algn="l">
                <a:spcAft>
                  <a:spcPts val="600"/>
                </a:spcAft>
                <a:buFont typeface="Arial" panose="020B0604020202020204" pitchFamily="34" charset="0"/>
                <a:buChar char="•"/>
              </a:pPr>
              <a:r>
                <a:rPr lang="en-US" sz="1600" dirty="0">
                  <a:latin typeface="+mn-lt"/>
                </a:rPr>
                <a:t>SME - contract reviews</a:t>
              </a:r>
            </a:p>
            <a:p>
              <a:pPr marL="182880" indent="-182880" algn="l">
                <a:spcAft>
                  <a:spcPts val="600"/>
                </a:spcAft>
                <a:buFont typeface="Arial" panose="020B0604020202020204" pitchFamily="34" charset="0"/>
                <a:buChar char="•"/>
              </a:pPr>
              <a:r>
                <a:rPr lang="en-US" sz="1600" dirty="0">
                  <a:latin typeface="+mn-lt"/>
                </a:rPr>
                <a:t>Vendor data management</a:t>
              </a:r>
            </a:p>
          </p:txBody>
        </p:sp>
      </p:grpSp>
      <p:sp>
        <p:nvSpPr>
          <p:cNvPr id="2" name="Title 1">
            <a:extLst>
              <a:ext uri="{FF2B5EF4-FFF2-40B4-BE49-F238E27FC236}">
                <a16:creationId xmlns:a16="http://schemas.microsoft.com/office/drawing/2014/main" id="{1764B6EB-84CE-1BA3-7FB2-EB4FE890D9C2}"/>
              </a:ext>
            </a:extLst>
          </p:cNvPr>
          <p:cNvSpPr>
            <a:spLocks noGrp="1"/>
          </p:cNvSpPr>
          <p:nvPr>
            <p:ph type="title"/>
          </p:nvPr>
        </p:nvSpPr>
        <p:spPr/>
        <p:txBody>
          <a:bodyPr/>
          <a:lstStyle/>
          <a:p>
            <a:r>
              <a:rPr lang="en-US" dirty="0"/>
              <a:t>Procurement and Third-Party</a:t>
            </a:r>
          </a:p>
        </p:txBody>
      </p:sp>
      <p:sp>
        <p:nvSpPr>
          <p:cNvPr id="3" name="Text Placeholder 3">
            <a:extLst>
              <a:ext uri="{FF2B5EF4-FFF2-40B4-BE49-F238E27FC236}">
                <a16:creationId xmlns:a16="http://schemas.microsoft.com/office/drawing/2014/main" id="{6FAE2E86-A857-5556-9D38-2D4008873D12}"/>
              </a:ext>
            </a:extLst>
          </p:cNvPr>
          <p:cNvSpPr txBox="1">
            <a:spLocks/>
          </p:cNvSpPr>
          <p:nvPr/>
        </p:nvSpPr>
        <p:spPr>
          <a:xfrm>
            <a:off x="347472" y="986118"/>
            <a:ext cx="8526184" cy="3601785"/>
          </a:xfrm>
          <a:prstGeom prst="rect">
            <a:avLst/>
          </a:prstGeom>
        </p:spPr>
        <p:txBody>
          <a:bodyPr/>
          <a:lstStyle>
            <a:lvl1pPr marL="169863" indent="-169863" algn="l" defTabSz="684213"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S PGothic" panose="020B0600070205080204" pitchFamily="34" charset="-128"/>
                <a:cs typeface="ＭＳ Ｐゴシック" charset="0"/>
              </a:defRPr>
            </a:lvl1pPr>
            <a:lvl2pPr marL="512763" indent="-169863" algn="l" defTabSz="684213"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S PGothic" panose="020B0600070205080204" pitchFamily="34" charset="-128"/>
                <a:cs typeface="ＭＳ Ｐゴシック" charset="0"/>
              </a:defRPr>
            </a:lvl2pPr>
            <a:lvl3pPr marL="855663" indent="-169863" algn="l" defTabSz="684213"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S PGothic" panose="020B0600070205080204" pitchFamily="34" charset="-128"/>
                <a:cs typeface="ＭＳ Ｐゴシック" charset="0"/>
              </a:defRPr>
            </a:lvl3pPr>
            <a:lvl4pPr marL="11985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4pPr>
            <a:lvl5pPr marL="1541463" indent="-169863" algn="l" defTabSz="684213" rtl="0" eaLnBrk="0" fontAlgn="base" hangingPunct="0">
              <a:lnSpc>
                <a:spcPct val="90000"/>
              </a:lnSpc>
              <a:spcBef>
                <a:spcPts val="375"/>
              </a:spcBef>
              <a:spcAft>
                <a:spcPct val="0"/>
              </a:spcAft>
              <a:buFont typeface="Arial" panose="020B0604020202020204" pitchFamily="34" charset="0"/>
              <a:buChar char="•"/>
              <a:defRPr sz="1400" kern="1200">
                <a:solidFill>
                  <a:schemeClr val="tx1"/>
                </a:solidFill>
                <a:latin typeface="+mn-lt"/>
                <a:ea typeface="MS PGothic" panose="020B0600070205080204" pitchFamily="34" charset="-128"/>
                <a:cs typeface="ＭＳ Ｐゴシック" charset="0"/>
              </a:defRPr>
            </a:lvl5pPr>
            <a:lvl6pPr marL="1885856"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739"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622"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505" indent="-171442" algn="l" defTabSz="685766"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a:lstStyle>
          <a:p>
            <a:pPr>
              <a:buFont typeface="Wingdings" panose="05000000000000000000" pitchFamily="2" charset="2"/>
              <a:buChar char="§"/>
            </a:pPr>
            <a:r>
              <a:rPr lang="en-US" dirty="0"/>
              <a:t>Visibility to new vendors, applications, software, </a:t>
            </a:r>
            <a:r>
              <a:rPr lang="en-US" dirty="0" err="1"/>
              <a:t>etc</a:t>
            </a:r>
            <a:endParaRPr lang="en-US" dirty="0"/>
          </a:p>
          <a:p>
            <a:pPr>
              <a:buFont typeface="Wingdings" panose="05000000000000000000" pitchFamily="2" charset="2"/>
              <a:buChar char="§"/>
            </a:pPr>
            <a:r>
              <a:rPr lang="en-US" dirty="0"/>
              <a:t>Knowledge of when a vendor relationship ends</a:t>
            </a:r>
          </a:p>
          <a:p>
            <a:pPr>
              <a:buFont typeface="Wingdings" panose="05000000000000000000" pitchFamily="2" charset="2"/>
              <a:buChar char="§"/>
            </a:pPr>
            <a:r>
              <a:rPr lang="en-US" dirty="0"/>
              <a:t>Contractual requirements for how vendors must manage company data</a:t>
            </a:r>
          </a:p>
        </p:txBody>
      </p:sp>
      <p:grpSp>
        <p:nvGrpSpPr>
          <p:cNvPr id="4" name="Group 3">
            <a:extLst>
              <a:ext uri="{FF2B5EF4-FFF2-40B4-BE49-F238E27FC236}">
                <a16:creationId xmlns:a16="http://schemas.microsoft.com/office/drawing/2014/main" id="{B217101F-B811-1754-9BBD-02D9A0CC2210}"/>
              </a:ext>
            </a:extLst>
          </p:cNvPr>
          <p:cNvGrpSpPr/>
          <p:nvPr/>
        </p:nvGrpSpPr>
        <p:grpSpPr>
          <a:xfrm>
            <a:off x="1195221" y="4699990"/>
            <a:ext cx="609086" cy="443510"/>
            <a:chOff x="1195221" y="4699990"/>
            <a:chExt cx="609086" cy="443510"/>
          </a:xfrm>
        </p:grpSpPr>
        <p:pic>
          <p:nvPicPr>
            <p:cNvPr id="5" name="Picture 4">
              <a:extLst>
                <a:ext uri="{FF2B5EF4-FFF2-40B4-BE49-F238E27FC236}">
                  <a16:creationId xmlns:a16="http://schemas.microsoft.com/office/drawing/2014/main" id="{E4C67BAA-9A29-9010-F90E-02356607F306}"/>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195221" y="4699990"/>
              <a:ext cx="609086" cy="443510"/>
            </a:xfrm>
            <a:prstGeom prst="rect">
              <a:avLst/>
            </a:prstGeom>
          </p:spPr>
        </p:pic>
        <p:cxnSp>
          <p:nvCxnSpPr>
            <p:cNvPr id="6" name="Straight Connector 5">
              <a:extLst>
                <a:ext uri="{FF2B5EF4-FFF2-40B4-BE49-F238E27FC236}">
                  <a16:creationId xmlns:a16="http://schemas.microsoft.com/office/drawing/2014/main" id="{01ADCF2D-52AF-222A-A850-59165439B425}"/>
                </a:ext>
              </a:extLst>
            </p:cNvPr>
            <p:cNvCxnSpPr>
              <a:cxnSpLocks/>
            </p:cNvCxnSpPr>
            <p:nvPr/>
          </p:nvCxnSpPr>
          <p:spPr>
            <a:xfrm>
              <a:off x="1195221" y="4799763"/>
              <a:ext cx="0" cy="269275"/>
            </a:xfrm>
            <a:prstGeom prst="line">
              <a:avLst/>
            </a:prstGeom>
            <a:ln w="19050">
              <a:solidFill>
                <a:srgbClr val="032F8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35092171"/>
      </p:ext>
    </p:extLst>
  </p:cSld>
  <p:clrMapOvr>
    <a:masterClrMapping/>
  </p:clrMapOvr>
</p:sld>
</file>

<file path=ppt/theme/theme1.xml><?xml version="1.0" encoding="utf-8"?>
<a:theme xmlns:a="http://schemas.openxmlformats.org/drawingml/2006/main" name="Office Theme">
  <a:themeElements>
    <a:clrScheme name="Crawford">
      <a:dk1>
        <a:srgbClr val="464646"/>
      </a:dk1>
      <a:lt1>
        <a:srgbClr val="FFFFFF"/>
      </a:lt1>
      <a:dk2>
        <a:srgbClr val="242424"/>
      </a:dk2>
      <a:lt2>
        <a:srgbClr val="E6E6E6"/>
      </a:lt2>
      <a:accent1>
        <a:srgbClr val="002F87"/>
      </a:accent1>
      <a:accent2>
        <a:srgbClr val="0071CE"/>
      </a:accent2>
      <a:accent3>
        <a:srgbClr val="F1C300"/>
      </a:accent3>
      <a:accent4>
        <a:srgbClr val="DB0A5B"/>
      </a:accent4>
      <a:accent5>
        <a:srgbClr val="C6BCD0"/>
      </a:accent5>
      <a:accent6>
        <a:srgbClr val="249D6A"/>
      </a:accent6>
      <a:hlink>
        <a:srgbClr val="DB0A5B"/>
      </a:hlink>
      <a:folHlink>
        <a:srgbClr val="77787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marL="169863" indent="-169863" algn="l">
          <a:spcAft>
            <a:spcPts val="750"/>
          </a:spcAft>
          <a:buClr>
            <a:schemeClr val="accent1"/>
          </a:buClr>
          <a:buFont typeface="Arial" panose="020B0604020202020204" pitchFamily="34" charset="0"/>
          <a:buChar char="•"/>
          <a:defRPr dirty="0" smtClean="0">
            <a:latin typeface="+mn-lt"/>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29595</TotalTime>
  <Words>1628</Words>
  <Application>Microsoft Office PowerPoint</Application>
  <PresentationFormat>On-screen Show (16:9)</PresentationFormat>
  <Paragraphs>224</Paragraphs>
  <Slides>30</Slides>
  <Notes>27</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Open Sans Regular</vt:lpstr>
      <vt:lpstr>Wingdings</vt:lpstr>
      <vt:lpstr>Office Theme</vt:lpstr>
      <vt:lpstr>Turning Reactive into Proactive:</vt:lpstr>
      <vt:lpstr>Introduction</vt:lpstr>
      <vt:lpstr>Traditional RIM Program</vt:lpstr>
      <vt:lpstr>Modern RIM Program</vt:lpstr>
      <vt:lpstr>Why Proactive vs Reactive?</vt:lpstr>
      <vt:lpstr>How Does RIM Shift?</vt:lpstr>
      <vt:lpstr>Functional Area Partnerships</vt:lpstr>
      <vt:lpstr>Internal Audit</vt:lpstr>
      <vt:lpstr>Procurement and Third-Party</vt:lpstr>
      <vt:lpstr>Information Technology and Security</vt:lpstr>
      <vt:lpstr>Legal</vt:lpstr>
      <vt:lpstr>Privacy</vt:lpstr>
      <vt:lpstr>Project Management Office (PMO)</vt:lpstr>
      <vt:lpstr>Governance, Risk, and Compliance (GRC)</vt:lpstr>
      <vt:lpstr>Partnerships Made, Now What?</vt:lpstr>
      <vt:lpstr>Internal Audit (IA)</vt:lpstr>
      <vt:lpstr>Internal Audit Example – Pre-Audit</vt:lpstr>
      <vt:lpstr>Internal Audit Example – Post-Audit</vt:lpstr>
      <vt:lpstr>Procurement and Third-Party</vt:lpstr>
      <vt:lpstr>Information Technology and Security</vt:lpstr>
      <vt:lpstr>Information Technology and Security Continued</vt:lpstr>
      <vt:lpstr>Information Technology and Security Continued</vt:lpstr>
      <vt:lpstr>Application Review Example</vt:lpstr>
      <vt:lpstr>Legal</vt:lpstr>
      <vt:lpstr>Privacy</vt:lpstr>
      <vt:lpstr>Project Management Office (PMO)</vt:lpstr>
      <vt:lpstr>Governance, Risk, and Compliance (GRC)</vt:lpstr>
      <vt:lpstr>Is That All?</vt:lpstr>
      <vt:lpstr>Take a Deep Breath</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Shannon Peterson</cp:lastModifiedBy>
  <cp:revision>998</cp:revision>
  <cp:lastPrinted>2018-05-24T12:35:00Z</cp:lastPrinted>
  <dcterms:created xsi:type="dcterms:W3CDTF">2018-02-06T09:09:00Z</dcterms:created>
  <dcterms:modified xsi:type="dcterms:W3CDTF">2025-05-16T14:33:05Z</dcterms:modified>
</cp:coreProperties>
</file>